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64" r:id="rId2"/>
    <p:sldId id="278" r:id="rId3"/>
    <p:sldId id="266" r:id="rId4"/>
    <p:sldId id="279" r:id="rId5"/>
    <p:sldId id="270" r:id="rId6"/>
    <p:sldId id="271" r:id="rId7"/>
    <p:sldId id="276" r:id="rId8"/>
    <p:sldId id="277" r:id="rId9"/>
    <p:sldId id="280" r:id="rId10"/>
    <p:sldId id="272" r:id="rId11"/>
  </p:sldIdLst>
  <p:sldSz cx="18719800" cy="10718800"/>
  <p:notesSz cx="18719800" cy="10718800"/>
  <p:defaultTextStyle>
    <a:defPPr>
      <a:defRPr lang="ru-RU"/>
    </a:defPPr>
    <a:lvl1pPr marL="0" algn="l" defTabSz="914400">
      <a:defRPr sz="18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8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8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8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8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8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8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8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по умолчанию" id="{B1037006-A1DD-4D46-9684-936A42B25B7E}">
          <p14:sldIdLst>
            <p14:sldId id="264"/>
            <p14:sldId id="278"/>
            <p14:sldId id="266"/>
            <p14:sldId id="279"/>
            <p14:sldId id="270"/>
            <p14:sldId id="271"/>
            <p14:sldId id="276"/>
            <p14:sldId id="277"/>
            <p14:sldId id="280"/>
            <p14:sldId id="27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810" y="9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8112125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10602913" y="0"/>
            <a:ext cx="8112125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02B6E2-BF42-49A2-819F-40611E508C8A}" type="datetimeFigureOut">
              <a:rPr lang="ru-RU" smtClean="0"/>
              <a:t>20.05.2026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200775" y="1339850"/>
            <a:ext cx="6318250" cy="36179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1871663" y="5157788"/>
            <a:ext cx="14976475" cy="4221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10182225"/>
            <a:ext cx="8112125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10602913" y="10182225"/>
            <a:ext cx="8112125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E26934-596B-4305-A643-BC5BDB9EA46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38517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 bwMode="auto">
          <a:xfrm>
            <a:off x="1403985" y="3322828"/>
            <a:ext cx="15911830" cy="22509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 bwMode="auto">
          <a:xfrm>
            <a:off x="2807970" y="6002528"/>
            <a:ext cx="13103860" cy="2679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0" tIns="0" rIns="0" bIns="0"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 bwMode="auto"/>
        <p:txBody>
          <a:bodyPr lIns="0" tIns="0" rIns="0" bIns="0"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0" tIns="0" rIns="0" bIns="0"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 bwMode="auto">
          <a:xfrm>
            <a:off x="935990" y="2465324"/>
            <a:ext cx="8143113" cy="70744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 bwMode="auto">
          <a:xfrm>
            <a:off x="9640697" y="2465324"/>
            <a:ext cx="8143113" cy="70744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5/20/2026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 bwMode="auto"/>
        <p:txBody>
          <a:bodyPr lIns="0" tIns="0" rIns="0" bIns="0"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5/20/2026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 bwMode="auto"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 bwMode="auto"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5/20/2026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 bwMode="auto"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12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9.png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 bwMode="auto">
          <a:xfrm>
            <a:off x="0" y="3"/>
            <a:ext cx="18719800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17" name="bg object 17"/>
          <p:cNvSpPr/>
          <p:nvPr/>
        </p:nvSpPr>
        <p:spPr bwMode="auto">
          <a:xfrm>
            <a:off x="0" y="10"/>
            <a:ext cx="14841219" cy="10718800"/>
          </a:xfrm>
          <a:custGeom>
            <a:avLst/>
            <a:gdLst/>
            <a:ahLst/>
            <a:cxnLst/>
            <a:rect l="l" t="t" r="r" b="b"/>
            <a:pathLst>
              <a:path w="14841219" h="10718800" extrusionOk="0">
                <a:moveTo>
                  <a:pt x="4733874" y="10684193"/>
                </a:moveTo>
                <a:lnTo>
                  <a:pt x="4732325" y="10676534"/>
                </a:lnTo>
                <a:lnTo>
                  <a:pt x="4728108" y="10670286"/>
                </a:lnTo>
                <a:lnTo>
                  <a:pt x="4721872" y="10666082"/>
                </a:lnTo>
                <a:lnTo>
                  <a:pt x="4714227" y="10664533"/>
                </a:lnTo>
                <a:lnTo>
                  <a:pt x="4706582" y="10666082"/>
                </a:lnTo>
                <a:lnTo>
                  <a:pt x="4700333" y="10670286"/>
                </a:lnTo>
                <a:lnTo>
                  <a:pt x="4696117" y="10676534"/>
                </a:lnTo>
                <a:lnTo>
                  <a:pt x="4694580" y="10684193"/>
                </a:lnTo>
                <a:lnTo>
                  <a:pt x="4696117" y="10691838"/>
                </a:lnTo>
                <a:lnTo>
                  <a:pt x="4700333" y="10698074"/>
                </a:lnTo>
                <a:lnTo>
                  <a:pt x="4706582" y="10702290"/>
                </a:lnTo>
                <a:lnTo>
                  <a:pt x="4714227" y="10703827"/>
                </a:lnTo>
                <a:lnTo>
                  <a:pt x="4721872" y="10702290"/>
                </a:lnTo>
                <a:lnTo>
                  <a:pt x="4728108" y="10698074"/>
                </a:lnTo>
                <a:lnTo>
                  <a:pt x="4732325" y="10691838"/>
                </a:lnTo>
                <a:lnTo>
                  <a:pt x="4733874" y="10684193"/>
                </a:lnTo>
                <a:close/>
              </a:path>
              <a:path w="14841219" h="10718800" extrusionOk="0">
                <a:moveTo>
                  <a:pt x="4804194" y="10718787"/>
                </a:moveTo>
                <a:lnTo>
                  <a:pt x="4802098" y="10715689"/>
                </a:lnTo>
                <a:lnTo>
                  <a:pt x="4795863" y="10711472"/>
                </a:lnTo>
                <a:lnTo>
                  <a:pt x="4788217" y="10709923"/>
                </a:lnTo>
                <a:lnTo>
                  <a:pt x="4780572" y="10711472"/>
                </a:lnTo>
                <a:lnTo>
                  <a:pt x="4774323" y="10715689"/>
                </a:lnTo>
                <a:lnTo>
                  <a:pt x="4772228" y="10718787"/>
                </a:lnTo>
                <a:lnTo>
                  <a:pt x="4804194" y="10718787"/>
                </a:lnTo>
                <a:close/>
              </a:path>
              <a:path w="14841219" h="10718800" extrusionOk="0">
                <a:moveTo>
                  <a:pt x="4807851" y="10629481"/>
                </a:moveTo>
                <a:lnTo>
                  <a:pt x="4806315" y="10621836"/>
                </a:lnTo>
                <a:lnTo>
                  <a:pt x="4802098" y="10615587"/>
                </a:lnTo>
                <a:lnTo>
                  <a:pt x="4795863" y="10611383"/>
                </a:lnTo>
                <a:lnTo>
                  <a:pt x="4788217" y="10609834"/>
                </a:lnTo>
                <a:lnTo>
                  <a:pt x="4780572" y="10611383"/>
                </a:lnTo>
                <a:lnTo>
                  <a:pt x="4774323" y="10615587"/>
                </a:lnTo>
                <a:lnTo>
                  <a:pt x="4770107" y="10621836"/>
                </a:lnTo>
                <a:lnTo>
                  <a:pt x="4768570" y="10629481"/>
                </a:lnTo>
                <a:lnTo>
                  <a:pt x="4770107" y="10637126"/>
                </a:lnTo>
                <a:lnTo>
                  <a:pt x="4774323" y="10643375"/>
                </a:lnTo>
                <a:lnTo>
                  <a:pt x="4780572" y="10647591"/>
                </a:lnTo>
                <a:lnTo>
                  <a:pt x="4788217" y="10649128"/>
                </a:lnTo>
                <a:lnTo>
                  <a:pt x="4795863" y="10647591"/>
                </a:lnTo>
                <a:lnTo>
                  <a:pt x="4802098" y="10643375"/>
                </a:lnTo>
                <a:lnTo>
                  <a:pt x="4806315" y="10637126"/>
                </a:lnTo>
                <a:lnTo>
                  <a:pt x="4807851" y="10629481"/>
                </a:lnTo>
                <a:close/>
              </a:path>
              <a:path w="14841219" h="10718800" extrusionOk="0">
                <a:moveTo>
                  <a:pt x="4881854" y="10674871"/>
                </a:moveTo>
                <a:lnTo>
                  <a:pt x="4880305" y="10667225"/>
                </a:lnTo>
                <a:lnTo>
                  <a:pt x="4876101" y="10660990"/>
                </a:lnTo>
                <a:lnTo>
                  <a:pt x="4869853" y="10656773"/>
                </a:lnTo>
                <a:lnTo>
                  <a:pt x="4862207" y="10655237"/>
                </a:lnTo>
                <a:lnTo>
                  <a:pt x="4854562" y="10656773"/>
                </a:lnTo>
                <a:lnTo>
                  <a:pt x="4848314" y="10660990"/>
                </a:lnTo>
                <a:lnTo>
                  <a:pt x="4844097" y="10667225"/>
                </a:lnTo>
                <a:lnTo>
                  <a:pt x="4842561" y="10674871"/>
                </a:lnTo>
                <a:lnTo>
                  <a:pt x="4844097" y="10682529"/>
                </a:lnTo>
                <a:lnTo>
                  <a:pt x="4848314" y="10688765"/>
                </a:lnTo>
                <a:lnTo>
                  <a:pt x="4854562" y="10692981"/>
                </a:lnTo>
                <a:lnTo>
                  <a:pt x="4862207" y="10694518"/>
                </a:lnTo>
                <a:lnTo>
                  <a:pt x="4869853" y="10692981"/>
                </a:lnTo>
                <a:lnTo>
                  <a:pt x="4876101" y="10688765"/>
                </a:lnTo>
                <a:lnTo>
                  <a:pt x="4880305" y="10682529"/>
                </a:lnTo>
                <a:lnTo>
                  <a:pt x="4881854" y="10674871"/>
                </a:lnTo>
                <a:close/>
              </a:path>
              <a:path w="14841219" h="10718800" extrusionOk="0">
                <a:moveTo>
                  <a:pt x="4881854" y="10574782"/>
                </a:moveTo>
                <a:lnTo>
                  <a:pt x="4880318" y="10567137"/>
                </a:lnTo>
                <a:lnTo>
                  <a:pt x="4876101" y="10560888"/>
                </a:lnTo>
                <a:lnTo>
                  <a:pt x="4869853" y="10556685"/>
                </a:lnTo>
                <a:lnTo>
                  <a:pt x="4862220" y="10555135"/>
                </a:lnTo>
                <a:lnTo>
                  <a:pt x="4854562" y="10556685"/>
                </a:lnTo>
                <a:lnTo>
                  <a:pt x="4848314" y="10560888"/>
                </a:lnTo>
                <a:lnTo>
                  <a:pt x="4844097" y="10567137"/>
                </a:lnTo>
                <a:lnTo>
                  <a:pt x="4842561" y="10574782"/>
                </a:lnTo>
                <a:lnTo>
                  <a:pt x="4844097" y="10582427"/>
                </a:lnTo>
                <a:lnTo>
                  <a:pt x="4848314" y="10588676"/>
                </a:lnTo>
                <a:lnTo>
                  <a:pt x="4854562" y="10592892"/>
                </a:lnTo>
                <a:lnTo>
                  <a:pt x="4862220" y="10594442"/>
                </a:lnTo>
                <a:lnTo>
                  <a:pt x="4869853" y="10592892"/>
                </a:lnTo>
                <a:lnTo>
                  <a:pt x="4876101" y="10588676"/>
                </a:lnTo>
                <a:lnTo>
                  <a:pt x="4880318" y="10582427"/>
                </a:lnTo>
                <a:lnTo>
                  <a:pt x="4881854" y="10574782"/>
                </a:lnTo>
                <a:close/>
              </a:path>
              <a:path w="14841219" h="10718800" extrusionOk="0">
                <a:moveTo>
                  <a:pt x="4955540" y="10718787"/>
                </a:moveTo>
                <a:lnTo>
                  <a:pt x="4954295" y="10712615"/>
                </a:lnTo>
                <a:lnTo>
                  <a:pt x="4950079" y="10706367"/>
                </a:lnTo>
                <a:lnTo>
                  <a:pt x="4943843" y="10702163"/>
                </a:lnTo>
                <a:lnTo>
                  <a:pt x="4936198" y="10700614"/>
                </a:lnTo>
                <a:lnTo>
                  <a:pt x="4928552" y="10702163"/>
                </a:lnTo>
                <a:lnTo>
                  <a:pt x="4922304" y="10706367"/>
                </a:lnTo>
                <a:lnTo>
                  <a:pt x="4918100" y="10712615"/>
                </a:lnTo>
                <a:lnTo>
                  <a:pt x="4916856" y="10718787"/>
                </a:lnTo>
                <a:lnTo>
                  <a:pt x="4955540" y="10718787"/>
                </a:lnTo>
                <a:close/>
              </a:path>
              <a:path w="14841219" h="10718800" extrusionOk="0">
                <a:moveTo>
                  <a:pt x="4955857" y="10620172"/>
                </a:moveTo>
                <a:lnTo>
                  <a:pt x="4954308" y="10612526"/>
                </a:lnTo>
                <a:lnTo>
                  <a:pt x="4950091" y="10606278"/>
                </a:lnTo>
                <a:lnTo>
                  <a:pt x="4943856" y="10602062"/>
                </a:lnTo>
                <a:lnTo>
                  <a:pt x="4936198" y="10600525"/>
                </a:lnTo>
                <a:lnTo>
                  <a:pt x="4928552" y="10602062"/>
                </a:lnTo>
                <a:lnTo>
                  <a:pt x="4922304" y="10606278"/>
                </a:lnTo>
                <a:lnTo>
                  <a:pt x="4918100" y="10612526"/>
                </a:lnTo>
                <a:lnTo>
                  <a:pt x="4916563" y="10620172"/>
                </a:lnTo>
                <a:lnTo>
                  <a:pt x="4918100" y="10627817"/>
                </a:lnTo>
                <a:lnTo>
                  <a:pt x="4922304" y="10634066"/>
                </a:lnTo>
                <a:lnTo>
                  <a:pt x="4928552" y="10638269"/>
                </a:lnTo>
                <a:lnTo>
                  <a:pt x="4936198" y="10639819"/>
                </a:lnTo>
                <a:lnTo>
                  <a:pt x="4943856" y="10638269"/>
                </a:lnTo>
                <a:lnTo>
                  <a:pt x="4950091" y="10634066"/>
                </a:lnTo>
                <a:lnTo>
                  <a:pt x="4954308" y="10627817"/>
                </a:lnTo>
                <a:lnTo>
                  <a:pt x="4955857" y="10620172"/>
                </a:lnTo>
                <a:close/>
              </a:path>
              <a:path w="14841219" h="10718800" extrusionOk="0">
                <a:moveTo>
                  <a:pt x="4955857" y="10520070"/>
                </a:moveTo>
                <a:lnTo>
                  <a:pt x="4954308" y="10512425"/>
                </a:lnTo>
                <a:lnTo>
                  <a:pt x="4950091" y="10506189"/>
                </a:lnTo>
                <a:lnTo>
                  <a:pt x="4943856" y="10501973"/>
                </a:lnTo>
                <a:lnTo>
                  <a:pt x="4936198" y="10500423"/>
                </a:lnTo>
                <a:lnTo>
                  <a:pt x="4928552" y="10501973"/>
                </a:lnTo>
                <a:lnTo>
                  <a:pt x="4922304" y="10506189"/>
                </a:lnTo>
                <a:lnTo>
                  <a:pt x="4918100" y="10512425"/>
                </a:lnTo>
                <a:lnTo>
                  <a:pt x="4916563" y="10520070"/>
                </a:lnTo>
                <a:lnTo>
                  <a:pt x="4918100" y="10527729"/>
                </a:lnTo>
                <a:lnTo>
                  <a:pt x="4922304" y="10533964"/>
                </a:lnTo>
                <a:lnTo>
                  <a:pt x="4928552" y="10538181"/>
                </a:lnTo>
                <a:lnTo>
                  <a:pt x="4936198" y="10539730"/>
                </a:lnTo>
                <a:lnTo>
                  <a:pt x="4943856" y="10538181"/>
                </a:lnTo>
                <a:lnTo>
                  <a:pt x="4950091" y="10533964"/>
                </a:lnTo>
                <a:lnTo>
                  <a:pt x="4954308" y="10527729"/>
                </a:lnTo>
                <a:lnTo>
                  <a:pt x="4955857" y="10520070"/>
                </a:lnTo>
                <a:close/>
              </a:path>
              <a:path w="14841219" h="10718800" extrusionOk="0">
                <a:moveTo>
                  <a:pt x="5029835" y="10665562"/>
                </a:moveTo>
                <a:lnTo>
                  <a:pt x="5028285" y="10657916"/>
                </a:lnTo>
                <a:lnTo>
                  <a:pt x="5024082" y="10651681"/>
                </a:lnTo>
                <a:lnTo>
                  <a:pt x="5017833" y="10647464"/>
                </a:lnTo>
                <a:lnTo>
                  <a:pt x="5010188" y="10645915"/>
                </a:lnTo>
                <a:lnTo>
                  <a:pt x="5002542" y="10647464"/>
                </a:lnTo>
                <a:lnTo>
                  <a:pt x="4996294" y="10651681"/>
                </a:lnTo>
                <a:lnTo>
                  <a:pt x="4992090" y="10657916"/>
                </a:lnTo>
                <a:lnTo>
                  <a:pt x="4990554" y="10665562"/>
                </a:lnTo>
                <a:lnTo>
                  <a:pt x="4992090" y="10673220"/>
                </a:lnTo>
                <a:lnTo>
                  <a:pt x="4996294" y="10679455"/>
                </a:lnTo>
                <a:lnTo>
                  <a:pt x="5002542" y="10683672"/>
                </a:lnTo>
                <a:lnTo>
                  <a:pt x="5010188" y="10685209"/>
                </a:lnTo>
                <a:lnTo>
                  <a:pt x="5017833" y="10683672"/>
                </a:lnTo>
                <a:lnTo>
                  <a:pt x="5024082" y="10679455"/>
                </a:lnTo>
                <a:lnTo>
                  <a:pt x="5028285" y="10673220"/>
                </a:lnTo>
                <a:lnTo>
                  <a:pt x="5029835" y="10665562"/>
                </a:lnTo>
                <a:close/>
              </a:path>
              <a:path w="14841219" h="10718800" extrusionOk="0">
                <a:moveTo>
                  <a:pt x="5029835" y="10565460"/>
                </a:moveTo>
                <a:lnTo>
                  <a:pt x="5028285" y="10557815"/>
                </a:lnTo>
                <a:lnTo>
                  <a:pt x="5024082" y="10551579"/>
                </a:lnTo>
                <a:lnTo>
                  <a:pt x="5017833" y="10547363"/>
                </a:lnTo>
                <a:lnTo>
                  <a:pt x="5010188" y="10545826"/>
                </a:lnTo>
                <a:lnTo>
                  <a:pt x="5002542" y="10547363"/>
                </a:lnTo>
                <a:lnTo>
                  <a:pt x="4996294" y="10551579"/>
                </a:lnTo>
                <a:lnTo>
                  <a:pt x="4992090" y="10557815"/>
                </a:lnTo>
                <a:lnTo>
                  <a:pt x="4990554" y="10565460"/>
                </a:lnTo>
                <a:lnTo>
                  <a:pt x="4992090" y="10573118"/>
                </a:lnTo>
                <a:lnTo>
                  <a:pt x="4996294" y="10579367"/>
                </a:lnTo>
                <a:lnTo>
                  <a:pt x="5002542" y="10583583"/>
                </a:lnTo>
                <a:lnTo>
                  <a:pt x="5010188" y="10585120"/>
                </a:lnTo>
                <a:lnTo>
                  <a:pt x="5017833" y="10583583"/>
                </a:lnTo>
                <a:lnTo>
                  <a:pt x="5024082" y="10579367"/>
                </a:lnTo>
                <a:lnTo>
                  <a:pt x="5028285" y="10573118"/>
                </a:lnTo>
                <a:lnTo>
                  <a:pt x="5029835" y="10565460"/>
                </a:lnTo>
                <a:close/>
              </a:path>
              <a:path w="14841219" h="10718800" extrusionOk="0">
                <a:moveTo>
                  <a:pt x="5029835" y="10465371"/>
                </a:moveTo>
                <a:lnTo>
                  <a:pt x="5028285" y="10457726"/>
                </a:lnTo>
                <a:lnTo>
                  <a:pt x="5024082" y="10451478"/>
                </a:lnTo>
                <a:lnTo>
                  <a:pt x="5017833" y="10447261"/>
                </a:lnTo>
                <a:lnTo>
                  <a:pt x="5010188" y="10445725"/>
                </a:lnTo>
                <a:lnTo>
                  <a:pt x="5002542" y="10447261"/>
                </a:lnTo>
                <a:lnTo>
                  <a:pt x="4996294" y="10451478"/>
                </a:lnTo>
                <a:lnTo>
                  <a:pt x="4992090" y="10457726"/>
                </a:lnTo>
                <a:lnTo>
                  <a:pt x="4990554" y="10465371"/>
                </a:lnTo>
                <a:lnTo>
                  <a:pt x="4992090" y="10473030"/>
                </a:lnTo>
                <a:lnTo>
                  <a:pt x="4996294" y="10479265"/>
                </a:lnTo>
                <a:lnTo>
                  <a:pt x="5002542" y="10483482"/>
                </a:lnTo>
                <a:lnTo>
                  <a:pt x="5010188" y="10485018"/>
                </a:lnTo>
                <a:lnTo>
                  <a:pt x="5017833" y="10483482"/>
                </a:lnTo>
                <a:lnTo>
                  <a:pt x="5024082" y="10479265"/>
                </a:lnTo>
                <a:lnTo>
                  <a:pt x="5028285" y="10473030"/>
                </a:lnTo>
                <a:lnTo>
                  <a:pt x="5029835" y="10465371"/>
                </a:lnTo>
                <a:close/>
              </a:path>
              <a:path w="14841219" h="10718800" extrusionOk="0">
                <a:moveTo>
                  <a:pt x="5103825" y="10710951"/>
                </a:moveTo>
                <a:lnTo>
                  <a:pt x="5102276" y="10703306"/>
                </a:lnTo>
                <a:lnTo>
                  <a:pt x="5098072" y="10697058"/>
                </a:lnTo>
                <a:lnTo>
                  <a:pt x="5091823" y="10692854"/>
                </a:lnTo>
                <a:lnTo>
                  <a:pt x="5084178" y="10691305"/>
                </a:lnTo>
                <a:lnTo>
                  <a:pt x="5076533" y="10692854"/>
                </a:lnTo>
                <a:lnTo>
                  <a:pt x="5070297" y="10697058"/>
                </a:lnTo>
                <a:lnTo>
                  <a:pt x="5066081" y="10703306"/>
                </a:lnTo>
                <a:lnTo>
                  <a:pt x="5064544" y="10710951"/>
                </a:lnTo>
                <a:lnTo>
                  <a:pt x="5066081" y="10718597"/>
                </a:lnTo>
                <a:lnTo>
                  <a:pt x="5066220" y="10718787"/>
                </a:lnTo>
                <a:lnTo>
                  <a:pt x="5102149" y="10718787"/>
                </a:lnTo>
                <a:lnTo>
                  <a:pt x="5102276" y="10718597"/>
                </a:lnTo>
                <a:lnTo>
                  <a:pt x="5103825" y="10710951"/>
                </a:lnTo>
                <a:close/>
              </a:path>
              <a:path w="14841219" h="10718800" extrusionOk="0">
                <a:moveTo>
                  <a:pt x="5103825" y="10610863"/>
                </a:moveTo>
                <a:lnTo>
                  <a:pt x="5102276" y="10603217"/>
                </a:lnTo>
                <a:lnTo>
                  <a:pt x="5098072" y="10596969"/>
                </a:lnTo>
                <a:lnTo>
                  <a:pt x="5091823" y="10592753"/>
                </a:lnTo>
                <a:lnTo>
                  <a:pt x="5084178" y="10591216"/>
                </a:lnTo>
                <a:lnTo>
                  <a:pt x="5076533" y="10592753"/>
                </a:lnTo>
                <a:lnTo>
                  <a:pt x="5070297" y="10596969"/>
                </a:lnTo>
                <a:lnTo>
                  <a:pt x="5066081" y="10603217"/>
                </a:lnTo>
                <a:lnTo>
                  <a:pt x="5064544" y="10610863"/>
                </a:lnTo>
                <a:lnTo>
                  <a:pt x="5066081" y="10618508"/>
                </a:lnTo>
                <a:lnTo>
                  <a:pt x="5070297" y="10624744"/>
                </a:lnTo>
                <a:lnTo>
                  <a:pt x="5076533" y="10628960"/>
                </a:lnTo>
                <a:lnTo>
                  <a:pt x="5084178" y="10630497"/>
                </a:lnTo>
                <a:lnTo>
                  <a:pt x="5091823" y="10628960"/>
                </a:lnTo>
                <a:lnTo>
                  <a:pt x="5098072" y="10624744"/>
                </a:lnTo>
                <a:lnTo>
                  <a:pt x="5102276" y="10618508"/>
                </a:lnTo>
                <a:lnTo>
                  <a:pt x="5103825" y="10610863"/>
                </a:lnTo>
                <a:close/>
              </a:path>
              <a:path w="14841219" h="10718800" extrusionOk="0">
                <a:moveTo>
                  <a:pt x="5103825" y="10510761"/>
                </a:moveTo>
                <a:lnTo>
                  <a:pt x="5102276" y="10503116"/>
                </a:lnTo>
                <a:lnTo>
                  <a:pt x="5098072" y="10496867"/>
                </a:lnTo>
                <a:lnTo>
                  <a:pt x="5091823" y="10492664"/>
                </a:lnTo>
                <a:lnTo>
                  <a:pt x="5084178" y="10491114"/>
                </a:lnTo>
                <a:lnTo>
                  <a:pt x="5076533" y="10492664"/>
                </a:lnTo>
                <a:lnTo>
                  <a:pt x="5070297" y="10496867"/>
                </a:lnTo>
                <a:lnTo>
                  <a:pt x="5066081" y="10503116"/>
                </a:lnTo>
                <a:lnTo>
                  <a:pt x="5064544" y="10510761"/>
                </a:lnTo>
                <a:lnTo>
                  <a:pt x="5066081" y="10518407"/>
                </a:lnTo>
                <a:lnTo>
                  <a:pt x="5070297" y="10524655"/>
                </a:lnTo>
                <a:lnTo>
                  <a:pt x="5076533" y="10528872"/>
                </a:lnTo>
                <a:lnTo>
                  <a:pt x="5084178" y="10530408"/>
                </a:lnTo>
                <a:lnTo>
                  <a:pt x="5091823" y="10528872"/>
                </a:lnTo>
                <a:lnTo>
                  <a:pt x="5098072" y="10524655"/>
                </a:lnTo>
                <a:lnTo>
                  <a:pt x="5102276" y="10518407"/>
                </a:lnTo>
                <a:lnTo>
                  <a:pt x="5103825" y="10510761"/>
                </a:lnTo>
                <a:close/>
              </a:path>
              <a:path w="14841219" h="10718800" extrusionOk="0">
                <a:moveTo>
                  <a:pt x="5103825" y="10410660"/>
                </a:moveTo>
                <a:lnTo>
                  <a:pt x="5102276" y="10403014"/>
                </a:lnTo>
                <a:lnTo>
                  <a:pt x="5098072" y="10396779"/>
                </a:lnTo>
                <a:lnTo>
                  <a:pt x="5091823" y="10392562"/>
                </a:lnTo>
                <a:lnTo>
                  <a:pt x="5084178" y="10391026"/>
                </a:lnTo>
                <a:lnTo>
                  <a:pt x="5076533" y="10392562"/>
                </a:lnTo>
                <a:lnTo>
                  <a:pt x="5070297" y="10396779"/>
                </a:lnTo>
                <a:lnTo>
                  <a:pt x="5066081" y="10403014"/>
                </a:lnTo>
                <a:lnTo>
                  <a:pt x="5064544" y="10410660"/>
                </a:lnTo>
                <a:lnTo>
                  <a:pt x="5066081" y="10418318"/>
                </a:lnTo>
                <a:lnTo>
                  <a:pt x="5070297" y="10424566"/>
                </a:lnTo>
                <a:lnTo>
                  <a:pt x="5076533" y="10428770"/>
                </a:lnTo>
                <a:lnTo>
                  <a:pt x="5084178" y="10430307"/>
                </a:lnTo>
                <a:lnTo>
                  <a:pt x="5091823" y="10428770"/>
                </a:lnTo>
                <a:lnTo>
                  <a:pt x="5098072" y="10424566"/>
                </a:lnTo>
                <a:lnTo>
                  <a:pt x="5102276" y="10418318"/>
                </a:lnTo>
                <a:lnTo>
                  <a:pt x="5103825" y="10410660"/>
                </a:lnTo>
                <a:close/>
              </a:path>
              <a:path w="14841219" h="10718800" extrusionOk="0">
                <a:moveTo>
                  <a:pt x="5177815" y="10656253"/>
                </a:moveTo>
                <a:lnTo>
                  <a:pt x="5176278" y="10648594"/>
                </a:lnTo>
                <a:lnTo>
                  <a:pt x="5172062" y="10642359"/>
                </a:lnTo>
                <a:lnTo>
                  <a:pt x="5165814" y="10638142"/>
                </a:lnTo>
                <a:lnTo>
                  <a:pt x="5158181" y="10636606"/>
                </a:lnTo>
                <a:lnTo>
                  <a:pt x="5150523" y="10638142"/>
                </a:lnTo>
                <a:lnTo>
                  <a:pt x="5144274" y="10642359"/>
                </a:lnTo>
                <a:lnTo>
                  <a:pt x="5140058" y="10648594"/>
                </a:lnTo>
                <a:lnTo>
                  <a:pt x="5138521" y="10656253"/>
                </a:lnTo>
                <a:lnTo>
                  <a:pt x="5140058" y="10663898"/>
                </a:lnTo>
                <a:lnTo>
                  <a:pt x="5144274" y="10670146"/>
                </a:lnTo>
                <a:lnTo>
                  <a:pt x="5150523" y="10674363"/>
                </a:lnTo>
                <a:lnTo>
                  <a:pt x="5158181" y="10675899"/>
                </a:lnTo>
                <a:lnTo>
                  <a:pt x="5165814" y="10674363"/>
                </a:lnTo>
                <a:lnTo>
                  <a:pt x="5172062" y="10670146"/>
                </a:lnTo>
                <a:lnTo>
                  <a:pt x="5176278" y="10663898"/>
                </a:lnTo>
                <a:lnTo>
                  <a:pt x="5177815" y="10656253"/>
                </a:lnTo>
                <a:close/>
              </a:path>
              <a:path w="14841219" h="10718800" extrusionOk="0">
                <a:moveTo>
                  <a:pt x="5177815" y="10556164"/>
                </a:moveTo>
                <a:lnTo>
                  <a:pt x="5176278" y="10548506"/>
                </a:lnTo>
                <a:lnTo>
                  <a:pt x="5172062" y="10542257"/>
                </a:lnTo>
                <a:lnTo>
                  <a:pt x="5165814" y="10538054"/>
                </a:lnTo>
                <a:lnTo>
                  <a:pt x="5158181" y="10536504"/>
                </a:lnTo>
                <a:lnTo>
                  <a:pt x="5150523" y="10538054"/>
                </a:lnTo>
                <a:lnTo>
                  <a:pt x="5144274" y="10542257"/>
                </a:lnTo>
                <a:lnTo>
                  <a:pt x="5140058" y="10548506"/>
                </a:lnTo>
                <a:lnTo>
                  <a:pt x="5138521" y="10556164"/>
                </a:lnTo>
                <a:lnTo>
                  <a:pt x="5140058" y="10563809"/>
                </a:lnTo>
                <a:lnTo>
                  <a:pt x="5144274" y="10570045"/>
                </a:lnTo>
                <a:lnTo>
                  <a:pt x="5150523" y="10574261"/>
                </a:lnTo>
                <a:lnTo>
                  <a:pt x="5158181" y="10575798"/>
                </a:lnTo>
                <a:lnTo>
                  <a:pt x="5165814" y="10574261"/>
                </a:lnTo>
                <a:lnTo>
                  <a:pt x="5172062" y="10570045"/>
                </a:lnTo>
                <a:lnTo>
                  <a:pt x="5176278" y="10563809"/>
                </a:lnTo>
                <a:lnTo>
                  <a:pt x="5177815" y="10556164"/>
                </a:lnTo>
                <a:close/>
              </a:path>
              <a:path w="14841219" h="10718800" extrusionOk="0">
                <a:moveTo>
                  <a:pt x="5177815" y="10456062"/>
                </a:moveTo>
                <a:lnTo>
                  <a:pt x="5176278" y="10448404"/>
                </a:lnTo>
                <a:lnTo>
                  <a:pt x="5172062" y="10442169"/>
                </a:lnTo>
                <a:lnTo>
                  <a:pt x="5165814" y="10437965"/>
                </a:lnTo>
                <a:lnTo>
                  <a:pt x="5158181" y="10436415"/>
                </a:lnTo>
                <a:lnTo>
                  <a:pt x="5150523" y="10437965"/>
                </a:lnTo>
                <a:lnTo>
                  <a:pt x="5144274" y="10442169"/>
                </a:lnTo>
                <a:lnTo>
                  <a:pt x="5140058" y="10448404"/>
                </a:lnTo>
                <a:lnTo>
                  <a:pt x="5138521" y="10456062"/>
                </a:lnTo>
                <a:lnTo>
                  <a:pt x="5140058" y="10463708"/>
                </a:lnTo>
                <a:lnTo>
                  <a:pt x="5144274" y="10469956"/>
                </a:lnTo>
                <a:lnTo>
                  <a:pt x="5150523" y="10474160"/>
                </a:lnTo>
                <a:lnTo>
                  <a:pt x="5158181" y="10475709"/>
                </a:lnTo>
                <a:lnTo>
                  <a:pt x="5165814" y="10474160"/>
                </a:lnTo>
                <a:lnTo>
                  <a:pt x="5172062" y="10469956"/>
                </a:lnTo>
                <a:lnTo>
                  <a:pt x="5176278" y="10463708"/>
                </a:lnTo>
                <a:lnTo>
                  <a:pt x="5177815" y="10456062"/>
                </a:lnTo>
                <a:close/>
              </a:path>
              <a:path w="14841219" h="10718800" extrusionOk="0">
                <a:moveTo>
                  <a:pt x="5177815" y="10355961"/>
                </a:moveTo>
                <a:lnTo>
                  <a:pt x="5176278" y="10348316"/>
                </a:lnTo>
                <a:lnTo>
                  <a:pt x="5172062" y="10342067"/>
                </a:lnTo>
                <a:lnTo>
                  <a:pt x="5165814" y="10337851"/>
                </a:lnTo>
                <a:lnTo>
                  <a:pt x="5158181" y="10336301"/>
                </a:lnTo>
                <a:lnTo>
                  <a:pt x="5150523" y="10337851"/>
                </a:lnTo>
                <a:lnTo>
                  <a:pt x="5144274" y="10342067"/>
                </a:lnTo>
                <a:lnTo>
                  <a:pt x="5140058" y="10348316"/>
                </a:lnTo>
                <a:lnTo>
                  <a:pt x="5138521" y="10355961"/>
                </a:lnTo>
                <a:lnTo>
                  <a:pt x="5140058" y="10363606"/>
                </a:lnTo>
                <a:lnTo>
                  <a:pt x="5144274" y="10369855"/>
                </a:lnTo>
                <a:lnTo>
                  <a:pt x="5150523" y="10374071"/>
                </a:lnTo>
                <a:lnTo>
                  <a:pt x="5158181" y="10375608"/>
                </a:lnTo>
                <a:lnTo>
                  <a:pt x="5165814" y="10374071"/>
                </a:lnTo>
                <a:lnTo>
                  <a:pt x="5172062" y="10369855"/>
                </a:lnTo>
                <a:lnTo>
                  <a:pt x="5176278" y="10363606"/>
                </a:lnTo>
                <a:lnTo>
                  <a:pt x="5177815" y="10355961"/>
                </a:lnTo>
                <a:close/>
              </a:path>
              <a:path w="14841219" h="10718800" extrusionOk="0">
                <a:moveTo>
                  <a:pt x="5251818" y="10701630"/>
                </a:moveTo>
                <a:lnTo>
                  <a:pt x="5250269" y="10693997"/>
                </a:lnTo>
                <a:lnTo>
                  <a:pt x="5246052" y="10687749"/>
                </a:lnTo>
                <a:lnTo>
                  <a:pt x="5239804" y="10683545"/>
                </a:lnTo>
                <a:lnTo>
                  <a:pt x="5232158" y="10681995"/>
                </a:lnTo>
                <a:lnTo>
                  <a:pt x="5224513" y="10683545"/>
                </a:lnTo>
                <a:lnTo>
                  <a:pt x="5218277" y="10687749"/>
                </a:lnTo>
                <a:lnTo>
                  <a:pt x="5214061" y="10693997"/>
                </a:lnTo>
                <a:lnTo>
                  <a:pt x="5212512" y="10701630"/>
                </a:lnTo>
                <a:lnTo>
                  <a:pt x="5214061" y="10709288"/>
                </a:lnTo>
                <a:lnTo>
                  <a:pt x="5218277" y="10715536"/>
                </a:lnTo>
                <a:lnTo>
                  <a:pt x="5223103" y="10718787"/>
                </a:lnTo>
                <a:lnTo>
                  <a:pt x="5241214" y="10718787"/>
                </a:lnTo>
                <a:lnTo>
                  <a:pt x="5246052" y="10715536"/>
                </a:lnTo>
                <a:lnTo>
                  <a:pt x="5250269" y="10709288"/>
                </a:lnTo>
                <a:lnTo>
                  <a:pt x="5251818" y="10701630"/>
                </a:lnTo>
                <a:close/>
              </a:path>
              <a:path w="14841219" h="10718800" extrusionOk="0">
                <a:moveTo>
                  <a:pt x="5251818" y="10601554"/>
                </a:moveTo>
                <a:lnTo>
                  <a:pt x="5250269" y="10593896"/>
                </a:lnTo>
                <a:lnTo>
                  <a:pt x="5246052" y="10587660"/>
                </a:lnTo>
                <a:lnTo>
                  <a:pt x="5239804" y="10583443"/>
                </a:lnTo>
                <a:lnTo>
                  <a:pt x="5232158" y="10581894"/>
                </a:lnTo>
                <a:lnTo>
                  <a:pt x="5224513" y="10583443"/>
                </a:lnTo>
                <a:lnTo>
                  <a:pt x="5218277" y="10587660"/>
                </a:lnTo>
                <a:lnTo>
                  <a:pt x="5214061" y="10593896"/>
                </a:lnTo>
                <a:lnTo>
                  <a:pt x="5212512" y="10601554"/>
                </a:lnTo>
                <a:lnTo>
                  <a:pt x="5214061" y="10609199"/>
                </a:lnTo>
                <a:lnTo>
                  <a:pt x="5218277" y="10615435"/>
                </a:lnTo>
                <a:lnTo>
                  <a:pt x="5224513" y="10619651"/>
                </a:lnTo>
                <a:lnTo>
                  <a:pt x="5232158" y="10621188"/>
                </a:lnTo>
                <a:lnTo>
                  <a:pt x="5239804" y="10619651"/>
                </a:lnTo>
                <a:lnTo>
                  <a:pt x="5246052" y="10615435"/>
                </a:lnTo>
                <a:lnTo>
                  <a:pt x="5250269" y="10609199"/>
                </a:lnTo>
                <a:lnTo>
                  <a:pt x="5251818" y="10601554"/>
                </a:lnTo>
                <a:close/>
              </a:path>
              <a:path w="14841219" h="10718800" extrusionOk="0">
                <a:moveTo>
                  <a:pt x="5251818" y="10501452"/>
                </a:moveTo>
                <a:lnTo>
                  <a:pt x="5250269" y="10493807"/>
                </a:lnTo>
                <a:lnTo>
                  <a:pt x="5246052" y="10487558"/>
                </a:lnTo>
                <a:lnTo>
                  <a:pt x="5239804" y="10483355"/>
                </a:lnTo>
                <a:lnTo>
                  <a:pt x="5232158" y="10481805"/>
                </a:lnTo>
                <a:lnTo>
                  <a:pt x="5224513" y="10483355"/>
                </a:lnTo>
                <a:lnTo>
                  <a:pt x="5218277" y="10487558"/>
                </a:lnTo>
                <a:lnTo>
                  <a:pt x="5214061" y="10493807"/>
                </a:lnTo>
                <a:lnTo>
                  <a:pt x="5212512" y="10501452"/>
                </a:lnTo>
                <a:lnTo>
                  <a:pt x="5214061" y="10509098"/>
                </a:lnTo>
                <a:lnTo>
                  <a:pt x="5218277" y="10515346"/>
                </a:lnTo>
                <a:lnTo>
                  <a:pt x="5224513" y="10519550"/>
                </a:lnTo>
                <a:lnTo>
                  <a:pt x="5232158" y="10521086"/>
                </a:lnTo>
                <a:lnTo>
                  <a:pt x="5239804" y="10519550"/>
                </a:lnTo>
                <a:lnTo>
                  <a:pt x="5246052" y="10515346"/>
                </a:lnTo>
                <a:lnTo>
                  <a:pt x="5250269" y="10509098"/>
                </a:lnTo>
                <a:lnTo>
                  <a:pt x="5251818" y="10501452"/>
                </a:lnTo>
                <a:close/>
              </a:path>
              <a:path w="14841219" h="10718800" extrusionOk="0">
                <a:moveTo>
                  <a:pt x="5251818" y="10401351"/>
                </a:moveTo>
                <a:lnTo>
                  <a:pt x="5250269" y="10393705"/>
                </a:lnTo>
                <a:lnTo>
                  <a:pt x="5246052" y="10387457"/>
                </a:lnTo>
                <a:lnTo>
                  <a:pt x="5239804" y="10383253"/>
                </a:lnTo>
                <a:lnTo>
                  <a:pt x="5232158" y="10381704"/>
                </a:lnTo>
                <a:lnTo>
                  <a:pt x="5224513" y="10383253"/>
                </a:lnTo>
                <a:lnTo>
                  <a:pt x="5218277" y="10387457"/>
                </a:lnTo>
                <a:lnTo>
                  <a:pt x="5214061" y="10393705"/>
                </a:lnTo>
                <a:lnTo>
                  <a:pt x="5212512" y="10401351"/>
                </a:lnTo>
                <a:lnTo>
                  <a:pt x="5214061" y="10408996"/>
                </a:lnTo>
                <a:lnTo>
                  <a:pt x="5218277" y="10415245"/>
                </a:lnTo>
                <a:lnTo>
                  <a:pt x="5224513" y="10419448"/>
                </a:lnTo>
                <a:lnTo>
                  <a:pt x="5232158" y="10420998"/>
                </a:lnTo>
                <a:lnTo>
                  <a:pt x="5239804" y="10419448"/>
                </a:lnTo>
                <a:lnTo>
                  <a:pt x="5246052" y="10415245"/>
                </a:lnTo>
                <a:lnTo>
                  <a:pt x="5250269" y="10408996"/>
                </a:lnTo>
                <a:lnTo>
                  <a:pt x="5251818" y="10401351"/>
                </a:lnTo>
                <a:close/>
              </a:path>
              <a:path w="14841219" h="10718800" extrusionOk="0">
                <a:moveTo>
                  <a:pt x="5251818" y="10301262"/>
                </a:moveTo>
                <a:lnTo>
                  <a:pt x="5250269" y="10293604"/>
                </a:lnTo>
                <a:lnTo>
                  <a:pt x="5246052" y="10287356"/>
                </a:lnTo>
                <a:lnTo>
                  <a:pt x="5239804" y="10283152"/>
                </a:lnTo>
                <a:lnTo>
                  <a:pt x="5232158" y="10281602"/>
                </a:lnTo>
                <a:lnTo>
                  <a:pt x="5224513" y="10283152"/>
                </a:lnTo>
                <a:lnTo>
                  <a:pt x="5218277" y="10287356"/>
                </a:lnTo>
                <a:lnTo>
                  <a:pt x="5214061" y="10293604"/>
                </a:lnTo>
                <a:lnTo>
                  <a:pt x="5212512" y="10301262"/>
                </a:lnTo>
                <a:lnTo>
                  <a:pt x="5214061" y="10308907"/>
                </a:lnTo>
                <a:lnTo>
                  <a:pt x="5218277" y="10315143"/>
                </a:lnTo>
                <a:lnTo>
                  <a:pt x="5224513" y="10319360"/>
                </a:lnTo>
                <a:lnTo>
                  <a:pt x="5232158" y="10320909"/>
                </a:lnTo>
                <a:lnTo>
                  <a:pt x="5239804" y="10319360"/>
                </a:lnTo>
                <a:lnTo>
                  <a:pt x="5246052" y="10315143"/>
                </a:lnTo>
                <a:lnTo>
                  <a:pt x="5250269" y="10308907"/>
                </a:lnTo>
                <a:lnTo>
                  <a:pt x="5251818" y="10301262"/>
                </a:lnTo>
                <a:close/>
              </a:path>
              <a:path w="14841219" h="10718800" extrusionOk="0">
                <a:moveTo>
                  <a:pt x="5325796" y="10646931"/>
                </a:moveTo>
                <a:lnTo>
                  <a:pt x="5324259" y="10639285"/>
                </a:lnTo>
                <a:lnTo>
                  <a:pt x="5320042" y="10633050"/>
                </a:lnTo>
                <a:lnTo>
                  <a:pt x="5313807" y="10628833"/>
                </a:lnTo>
                <a:lnTo>
                  <a:pt x="5306161" y="10627297"/>
                </a:lnTo>
                <a:lnTo>
                  <a:pt x="5298503" y="10628833"/>
                </a:lnTo>
                <a:lnTo>
                  <a:pt x="5292255" y="10633050"/>
                </a:lnTo>
                <a:lnTo>
                  <a:pt x="5288051" y="10639285"/>
                </a:lnTo>
                <a:lnTo>
                  <a:pt x="5286502" y="10646931"/>
                </a:lnTo>
                <a:lnTo>
                  <a:pt x="5288051" y="10654576"/>
                </a:lnTo>
                <a:lnTo>
                  <a:pt x="5292255" y="10660825"/>
                </a:lnTo>
                <a:lnTo>
                  <a:pt x="5298503" y="10665041"/>
                </a:lnTo>
                <a:lnTo>
                  <a:pt x="5306161" y="10666590"/>
                </a:lnTo>
                <a:lnTo>
                  <a:pt x="5313807" y="10665041"/>
                </a:lnTo>
                <a:lnTo>
                  <a:pt x="5320042" y="10660825"/>
                </a:lnTo>
                <a:lnTo>
                  <a:pt x="5324259" y="10654576"/>
                </a:lnTo>
                <a:lnTo>
                  <a:pt x="5325796" y="10646931"/>
                </a:lnTo>
                <a:close/>
              </a:path>
              <a:path w="14841219" h="10718800" extrusionOk="0">
                <a:moveTo>
                  <a:pt x="5325796" y="10546842"/>
                </a:moveTo>
                <a:lnTo>
                  <a:pt x="5324259" y="10539197"/>
                </a:lnTo>
                <a:lnTo>
                  <a:pt x="5320042" y="10532948"/>
                </a:lnTo>
                <a:lnTo>
                  <a:pt x="5313807" y="10528732"/>
                </a:lnTo>
                <a:lnTo>
                  <a:pt x="5306161" y="10527195"/>
                </a:lnTo>
                <a:lnTo>
                  <a:pt x="5298503" y="10528732"/>
                </a:lnTo>
                <a:lnTo>
                  <a:pt x="5292255" y="10532948"/>
                </a:lnTo>
                <a:lnTo>
                  <a:pt x="5288051" y="10539197"/>
                </a:lnTo>
                <a:lnTo>
                  <a:pt x="5286502" y="10546842"/>
                </a:lnTo>
                <a:lnTo>
                  <a:pt x="5288051" y="10554487"/>
                </a:lnTo>
                <a:lnTo>
                  <a:pt x="5292255" y="10560736"/>
                </a:lnTo>
                <a:lnTo>
                  <a:pt x="5298503" y="10564940"/>
                </a:lnTo>
                <a:lnTo>
                  <a:pt x="5306161" y="10566489"/>
                </a:lnTo>
                <a:lnTo>
                  <a:pt x="5313807" y="10564940"/>
                </a:lnTo>
                <a:lnTo>
                  <a:pt x="5320042" y="10560736"/>
                </a:lnTo>
                <a:lnTo>
                  <a:pt x="5324259" y="10554487"/>
                </a:lnTo>
                <a:lnTo>
                  <a:pt x="5325796" y="10546842"/>
                </a:lnTo>
                <a:close/>
              </a:path>
              <a:path w="14841219" h="10718800" extrusionOk="0">
                <a:moveTo>
                  <a:pt x="5325796" y="10446741"/>
                </a:moveTo>
                <a:lnTo>
                  <a:pt x="5324259" y="10439095"/>
                </a:lnTo>
                <a:lnTo>
                  <a:pt x="5320042" y="10432847"/>
                </a:lnTo>
                <a:lnTo>
                  <a:pt x="5313807" y="10428643"/>
                </a:lnTo>
                <a:lnTo>
                  <a:pt x="5306161" y="10427094"/>
                </a:lnTo>
                <a:lnTo>
                  <a:pt x="5298503" y="10428643"/>
                </a:lnTo>
                <a:lnTo>
                  <a:pt x="5292255" y="10432847"/>
                </a:lnTo>
                <a:lnTo>
                  <a:pt x="5288051" y="10439095"/>
                </a:lnTo>
                <a:lnTo>
                  <a:pt x="5286502" y="10446741"/>
                </a:lnTo>
                <a:lnTo>
                  <a:pt x="5288051" y="10454386"/>
                </a:lnTo>
                <a:lnTo>
                  <a:pt x="5292255" y="10460634"/>
                </a:lnTo>
                <a:lnTo>
                  <a:pt x="5298503" y="10464851"/>
                </a:lnTo>
                <a:lnTo>
                  <a:pt x="5306161" y="10466387"/>
                </a:lnTo>
                <a:lnTo>
                  <a:pt x="5313807" y="10464851"/>
                </a:lnTo>
                <a:lnTo>
                  <a:pt x="5320042" y="10460634"/>
                </a:lnTo>
                <a:lnTo>
                  <a:pt x="5324259" y="10454386"/>
                </a:lnTo>
                <a:lnTo>
                  <a:pt x="5325796" y="10446741"/>
                </a:lnTo>
                <a:close/>
              </a:path>
              <a:path w="14841219" h="10718800" extrusionOk="0">
                <a:moveTo>
                  <a:pt x="5325796" y="10346652"/>
                </a:moveTo>
                <a:lnTo>
                  <a:pt x="5324259" y="10339006"/>
                </a:lnTo>
                <a:lnTo>
                  <a:pt x="5320042" y="10332758"/>
                </a:lnTo>
                <a:lnTo>
                  <a:pt x="5313807" y="10328542"/>
                </a:lnTo>
                <a:lnTo>
                  <a:pt x="5306161" y="10326992"/>
                </a:lnTo>
                <a:lnTo>
                  <a:pt x="5298503" y="10328542"/>
                </a:lnTo>
                <a:lnTo>
                  <a:pt x="5292255" y="10332758"/>
                </a:lnTo>
                <a:lnTo>
                  <a:pt x="5288051" y="10339006"/>
                </a:lnTo>
                <a:lnTo>
                  <a:pt x="5286502" y="10346652"/>
                </a:lnTo>
                <a:lnTo>
                  <a:pt x="5288051" y="10354285"/>
                </a:lnTo>
                <a:lnTo>
                  <a:pt x="5292255" y="10360533"/>
                </a:lnTo>
                <a:lnTo>
                  <a:pt x="5298503" y="10364749"/>
                </a:lnTo>
                <a:lnTo>
                  <a:pt x="5306161" y="10366286"/>
                </a:lnTo>
                <a:lnTo>
                  <a:pt x="5313807" y="10364749"/>
                </a:lnTo>
                <a:lnTo>
                  <a:pt x="5320042" y="10360533"/>
                </a:lnTo>
                <a:lnTo>
                  <a:pt x="5324259" y="10354285"/>
                </a:lnTo>
                <a:lnTo>
                  <a:pt x="5325796" y="10346652"/>
                </a:lnTo>
                <a:close/>
              </a:path>
              <a:path w="14841219" h="10718800" extrusionOk="0">
                <a:moveTo>
                  <a:pt x="5325796" y="10246550"/>
                </a:moveTo>
                <a:lnTo>
                  <a:pt x="5324259" y="10238905"/>
                </a:lnTo>
                <a:lnTo>
                  <a:pt x="5320042" y="10232657"/>
                </a:lnTo>
                <a:lnTo>
                  <a:pt x="5313807" y="10228453"/>
                </a:lnTo>
                <a:lnTo>
                  <a:pt x="5306161" y="10226904"/>
                </a:lnTo>
                <a:lnTo>
                  <a:pt x="5298503" y="10228453"/>
                </a:lnTo>
                <a:lnTo>
                  <a:pt x="5292268" y="10232657"/>
                </a:lnTo>
                <a:lnTo>
                  <a:pt x="5288051" y="10238905"/>
                </a:lnTo>
                <a:lnTo>
                  <a:pt x="5286502" y="10246550"/>
                </a:lnTo>
                <a:lnTo>
                  <a:pt x="5288051" y="10254196"/>
                </a:lnTo>
                <a:lnTo>
                  <a:pt x="5292268" y="10260444"/>
                </a:lnTo>
                <a:lnTo>
                  <a:pt x="5298503" y="10264648"/>
                </a:lnTo>
                <a:lnTo>
                  <a:pt x="5306161" y="10266197"/>
                </a:lnTo>
                <a:lnTo>
                  <a:pt x="5313807" y="10264648"/>
                </a:lnTo>
                <a:lnTo>
                  <a:pt x="5320042" y="10260444"/>
                </a:lnTo>
                <a:lnTo>
                  <a:pt x="5324259" y="10254196"/>
                </a:lnTo>
                <a:lnTo>
                  <a:pt x="5325796" y="10246550"/>
                </a:lnTo>
                <a:close/>
              </a:path>
              <a:path w="14841219" h="10718800" extrusionOk="0">
                <a:moveTo>
                  <a:pt x="5399786" y="10692333"/>
                </a:moveTo>
                <a:lnTo>
                  <a:pt x="5398249" y="10684688"/>
                </a:lnTo>
                <a:lnTo>
                  <a:pt x="5394033" y="10678439"/>
                </a:lnTo>
                <a:lnTo>
                  <a:pt x="5387797" y="10674223"/>
                </a:lnTo>
                <a:lnTo>
                  <a:pt x="5380152" y="10672686"/>
                </a:lnTo>
                <a:lnTo>
                  <a:pt x="5372506" y="10674223"/>
                </a:lnTo>
                <a:lnTo>
                  <a:pt x="5366258" y="10678439"/>
                </a:lnTo>
                <a:lnTo>
                  <a:pt x="5362054" y="10684688"/>
                </a:lnTo>
                <a:lnTo>
                  <a:pt x="5360505" y="10692333"/>
                </a:lnTo>
                <a:lnTo>
                  <a:pt x="5362054" y="10699979"/>
                </a:lnTo>
                <a:lnTo>
                  <a:pt x="5366258" y="10706214"/>
                </a:lnTo>
                <a:lnTo>
                  <a:pt x="5372506" y="10710431"/>
                </a:lnTo>
                <a:lnTo>
                  <a:pt x="5380152" y="10711967"/>
                </a:lnTo>
                <a:lnTo>
                  <a:pt x="5387797" y="10710431"/>
                </a:lnTo>
                <a:lnTo>
                  <a:pt x="5394033" y="10706214"/>
                </a:lnTo>
                <a:lnTo>
                  <a:pt x="5398249" y="10699979"/>
                </a:lnTo>
                <a:lnTo>
                  <a:pt x="5399786" y="10692333"/>
                </a:lnTo>
                <a:close/>
              </a:path>
              <a:path w="14841219" h="10718800" extrusionOk="0">
                <a:moveTo>
                  <a:pt x="5399786" y="10592232"/>
                </a:moveTo>
                <a:lnTo>
                  <a:pt x="5398249" y="10584586"/>
                </a:lnTo>
                <a:lnTo>
                  <a:pt x="5394033" y="10578338"/>
                </a:lnTo>
                <a:lnTo>
                  <a:pt x="5387797" y="10574134"/>
                </a:lnTo>
                <a:lnTo>
                  <a:pt x="5380152" y="10572585"/>
                </a:lnTo>
                <a:lnTo>
                  <a:pt x="5372506" y="10574134"/>
                </a:lnTo>
                <a:lnTo>
                  <a:pt x="5366258" y="10578338"/>
                </a:lnTo>
                <a:lnTo>
                  <a:pt x="5362054" y="10584586"/>
                </a:lnTo>
                <a:lnTo>
                  <a:pt x="5360505" y="10592232"/>
                </a:lnTo>
                <a:lnTo>
                  <a:pt x="5362054" y="10599877"/>
                </a:lnTo>
                <a:lnTo>
                  <a:pt x="5366258" y="10606113"/>
                </a:lnTo>
                <a:lnTo>
                  <a:pt x="5372506" y="10610329"/>
                </a:lnTo>
                <a:lnTo>
                  <a:pt x="5380152" y="10611879"/>
                </a:lnTo>
                <a:lnTo>
                  <a:pt x="5387797" y="10610329"/>
                </a:lnTo>
                <a:lnTo>
                  <a:pt x="5394033" y="10606113"/>
                </a:lnTo>
                <a:lnTo>
                  <a:pt x="5398249" y="10599877"/>
                </a:lnTo>
                <a:lnTo>
                  <a:pt x="5399786" y="10592232"/>
                </a:lnTo>
                <a:close/>
              </a:path>
              <a:path w="14841219" h="10718800" extrusionOk="0">
                <a:moveTo>
                  <a:pt x="5399786" y="10492130"/>
                </a:moveTo>
                <a:lnTo>
                  <a:pt x="5398249" y="10484485"/>
                </a:lnTo>
                <a:lnTo>
                  <a:pt x="5394033" y="10478237"/>
                </a:lnTo>
                <a:lnTo>
                  <a:pt x="5387797" y="10474033"/>
                </a:lnTo>
                <a:lnTo>
                  <a:pt x="5380152" y="10472483"/>
                </a:lnTo>
                <a:lnTo>
                  <a:pt x="5372506" y="10474033"/>
                </a:lnTo>
                <a:lnTo>
                  <a:pt x="5366258" y="10478237"/>
                </a:lnTo>
                <a:lnTo>
                  <a:pt x="5362054" y="10484485"/>
                </a:lnTo>
                <a:lnTo>
                  <a:pt x="5360505" y="10492130"/>
                </a:lnTo>
                <a:lnTo>
                  <a:pt x="5362054" y="10499776"/>
                </a:lnTo>
                <a:lnTo>
                  <a:pt x="5366258" y="10506024"/>
                </a:lnTo>
                <a:lnTo>
                  <a:pt x="5372506" y="10510241"/>
                </a:lnTo>
                <a:lnTo>
                  <a:pt x="5380152" y="10511777"/>
                </a:lnTo>
                <a:lnTo>
                  <a:pt x="5387797" y="10510241"/>
                </a:lnTo>
                <a:lnTo>
                  <a:pt x="5394033" y="10506024"/>
                </a:lnTo>
                <a:lnTo>
                  <a:pt x="5398249" y="10499776"/>
                </a:lnTo>
                <a:lnTo>
                  <a:pt x="5399786" y="10492130"/>
                </a:lnTo>
                <a:close/>
              </a:path>
              <a:path w="14841219" h="10718800" extrusionOk="0">
                <a:moveTo>
                  <a:pt x="5399786" y="10392042"/>
                </a:moveTo>
                <a:lnTo>
                  <a:pt x="5398249" y="10384396"/>
                </a:lnTo>
                <a:lnTo>
                  <a:pt x="5394033" y="10378148"/>
                </a:lnTo>
                <a:lnTo>
                  <a:pt x="5387797" y="10373931"/>
                </a:lnTo>
                <a:lnTo>
                  <a:pt x="5380152" y="10372382"/>
                </a:lnTo>
                <a:lnTo>
                  <a:pt x="5372506" y="10373931"/>
                </a:lnTo>
                <a:lnTo>
                  <a:pt x="5366258" y="10378148"/>
                </a:lnTo>
                <a:lnTo>
                  <a:pt x="5362054" y="10384396"/>
                </a:lnTo>
                <a:lnTo>
                  <a:pt x="5360505" y="10392042"/>
                </a:lnTo>
                <a:lnTo>
                  <a:pt x="5362054" y="10399687"/>
                </a:lnTo>
                <a:lnTo>
                  <a:pt x="5366258" y="10405923"/>
                </a:lnTo>
                <a:lnTo>
                  <a:pt x="5372506" y="10410139"/>
                </a:lnTo>
                <a:lnTo>
                  <a:pt x="5380152" y="10411676"/>
                </a:lnTo>
                <a:lnTo>
                  <a:pt x="5387797" y="10410139"/>
                </a:lnTo>
                <a:lnTo>
                  <a:pt x="5394033" y="10405923"/>
                </a:lnTo>
                <a:lnTo>
                  <a:pt x="5398249" y="10399687"/>
                </a:lnTo>
                <a:lnTo>
                  <a:pt x="5399786" y="10392042"/>
                </a:lnTo>
                <a:close/>
              </a:path>
              <a:path w="14841219" h="10718800" extrusionOk="0">
                <a:moveTo>
                  <a:pt x="5399786" y="10291953"/>
                </a:moveTo>
                <a:lnTo>
                  <a:pt x="5398249" y="10284295"/>
                </a:lnTo>
                <a:lnTo>
                  <a:pt x="5394033" y="10278046"/>
                </a:lnTo>
                <a:lnTo>
                  <a:pt x="5387797" y="10273843"/>
                </a:lnTo>
                <a:lnTo>
                  <a:pt x="5380152" y="10272293"/>
                </a:lnTo>
                <a:lnTo>
                  <a:pt x="5372506" y="10273843"/>
                </a:lnTo>
                <a:lnTo>
                  <a:pt x="5366258" y="10278046"/>
                </a:lnTo>
                <a:lnTo>
                  <a:pt x="5362054" y="10284295"/>
                </a:lnTo>
                <a:lnTo>
                  <a:pt x="5360505" y="10291953"/>
                </a:lnTo>
                <a:lnTo>
                  <a:pt x="5362054" y="10299598"/>
                </a:lnTo>
                <a:lnTo>
                  <a:pt x="5366258" y="10305834"/>
                </a:lnTo>
                <a:lnTo>
                  <a:pt x="5372506" y="10310050"/>
                </a:lnTo>
                <a:lnTo>
                  <a:pt x="5380152" y="10311587"/>
                </a:lnTo>
                <a:lnTo>
                  <a:pt x="5387797" y="10310050"/>
                </a:lnTo>
                <a:lnTo>
                  <a:pt x="5394033" y="10305834"/>
                </a:lnTo>
                <a:lnTo>
                  <a:pt x="5398249" y="10299598"/>
                </a:lnTo>
                <a:lnTo>
                  <a:pt x="5399786" y="10291953"/>
                </a:lnTo>
                <a:close/>
              </a:path>
              <a:path w="14841219" h="10718800" extrusionOk="0">
                <a:moveTo>
                  <a:pt x="5399786" y="10191839"/>
                </a:moveTo>
                <a:lnTo>
                  <a:pt x="5398249" y="10184193"/>
                </a:lnTo>
                <a:lnTo>
                  <a:pt x="5394033" y="10177958"/>
                </a:lnTo>
                <a:lnTo>
                  <a:pt x="5387797" y="10173741"/>
                </a:lnTo>
                <a:lnTo>
                  <a:pt x="5380152" y="10172205"/>
                </a:lnTo>
                <a:lnTo>
                  <a:pt x="5372506" y="10173741"/>
                </a:lnTo>
                <a:lnTo>
                  <a:pt x="5366258" y="10177958"/>
                </a:lnTo>
                <a:lnTo>
                  <a:pt x="5362054" y="10184193"/>
                </a:lnTo>
                <a:lnTo>
                  <a:pt x="5360505" y="10191839"/>
                </a:lnTo>
                <a:lnTo>
                  <a:pt x="5362054" y="10199497"/>
                </a:lnTo>
                <a:lnTo>
                  <a:pt x="5366258" y="10205733"/>
                </a:lnTo>
                <a:lnTo>
                  <a:pt x="5372506" y="10209949"/>
                </a:lnTo>
                <a:lnTo>
                  <a:pt x="5380152" y="10211486"/>
                </a:lnTo>
                <a:lnTo>
                  <a:pt x="5387797" y="10209949"/>
                </a:lnTo>
                <a:lnTo>
                  <a:pt x="5394033" y="10205733"/>
                </a:lnTo>
                <a:lnTo>
                  <a:pt x="5398249" y="10199497"/>
                </a:lnTo>
                <a:lnTo>
                  <a:pt x="5399786" y="10191839"/>
                </a:lnTo>
                <a:close/>
              </a:path>
              <a:path w="14841219" h="10718800" extrusionOk="0">
                <a:moveTo>
                  <a:pt x="5457698" y="10718787"/>
                </a:moveTo>
                <a:lnTo>
                  <a:pt x="5454154" y="10718076"/>
                </a:lnTo>
                <a:lnTo>
                  <a:pt x="5450598" y="10718787"/>
                </a:lnTo>
                <a:lnTo>
                  <a:pt x="5457698" y="10718787"/>
                </a:lnTo>
                <a:close/>
              </a:path>
              <a:path w="14841219" h="10718800" extrusionOk="0">
                <a:moveTo>
                  <a:pt x="5473789" y="10637622"/>
                </a:moveTo>
                <a:lnTo>
                  <a:pt x="5472239" y="10629976"/>
                </a:lnTo>
                <a:lnTo>
                  <a:pt x="5468036" y="10623728"/>
                </a:lnTo>
                <a:lnTo>
                  <a:pt x="5461787" y="10619524"/>
                </a:lnTo>
                <a:lnTo>
                  <a:pt x="5454154" y="10617975"/>
                </a:lnTo>
                <a:lnTo>
                  <a:pt x="5446496" y="10619524"/>
                </a:lnTo>
                <a:lnTo>
                  <a:pt x="5440248" y="10623728"/>
                </a:lnTo>
                <a:lnTo>
                  <a:pt x="5436032" y="10629976"/>
                </a:lnTo>
                <a:lnTo>
                  <a:pt x="5434495" y="10637622"/>
                </a:lnTo>
                <a:lnTo>
                  <a:pt x="5436032" y="10645280"/>
                </a:lnTo>
                <a:lnTo>
                  <a:pt x="5440248" y="10651515"/>
                </a:lnTo>
                <a:lnTo>
                  <a:pt x="5446496" y="10655732"/>
                </a:lnTo>
                <a:lnTo>
                  <a:pt x="5454154" y="10657269"/>
                </a:lnTo>
                <a:lnTo>
                  <a:pt x="5461787" y="10655732"/>
                </a:lnTo>
                <a:lnTo>
                  <a:pt x="5468036" y="10651515"/>
                </a:lnTo>
                <a:lnTo>
                  <a:pt x="5472239" y="10645280"/>
                </a:lnTo>
                <a:lnTo>
                  <a:pt x="5473789" y="10637622"/>
                </a:lnTo>
                <a:close/>
              </a:path>
              <a:path w="14841219" h="10718800" extrusionOk="0">
                <a:moveTo>
                  <a:pt x="5473789" y="10537533"/>
                </a:moveTo>
                <a:lnTo>
                  <a:pt x="5472239" y="10529875"/>
                </a:lnTo>
                <a:lnTo>
                  <a:pt x="5468036" y="10523639"/>
                </a:lnTo>
                <a:lnTo>
                  <a:pt x="5461787" y="10519423"/>
                </a:lnTo>
                <a:lnTo>
                  <a:pt x="5454154" y="10517886"/>
                </a:lnTo>
                <a:lnTo>
                  <a:pt x="5446496" y="10519423"/>
                </a:lnTo>
                <a:lnTo>
                  <a:pt x="5440248" y="10523639"/>
                </a:lnTo>
                <a:lnTo>
                  <a:pt x="5436032" y="10529875"/>
                </a:lnTo>
                <a:lnTo>
                  <a:pt x="5434495" y="10537533"/>
                </a:lnTo>
                <a:lnTo>
                  <a:pt x="5436032" y="10545178"/>
                </a:lnTo>
                <a:lnTo>
                  <a:pt x="5440248" y="10551414"/>
                </a:lnTo>
                <a:lnTo>
                  <a:pt x="5446496" y="10555630"/>
                </a:lnTo>
                <a:lnTo>
                  <a:pt x="5454154" y="10557180"/>
                </a:lnTo>
                <a:lnTo>
                  <a:pt x="5461787" y="10555630"/>
                </a:lnTo>
                <a:lnTo>
                  <a:pt x="5468036" y="10551414"/>
                </a:lnTo>
                <a:lnTo>
                  <a:pt x="5472239" y="10545178"/>
                </a:lnTo>
                <a:lnTo>
                  <a:pt x="5473789" y="10537533"/>
                </a:lnTo>
                <a:close/>
              </a:path>
              <a:path w="14841219" h="10718800" extrusionOk="0">
                <a:moveTo>
                  <a:pt x="5473789" y="10437431"/>
                </a:moveTo>
                <a:lnTo>
                  <a:pt x="5472239" y="10429786"/>
                </a:lnTo>
                <a:lnTo>
                  <a:pt x="5468036" y="10423538"/>
                </a:lnTo>
                <a:lnTo>
                  <a:pt x="5461787" y="10419321"/>
                </a:lnTo>
                <a:lnTo>
                  <a:pt x="5454154" y="10417785"/>
                </a:lnTo>
                <a:lnTo>
                  <a:pt x="5446496" y="10419321"/>
                </a:lnTo>
                <a:lnTo>
                  <a:pt x="5440248" y="10423538"/>
                </a:lnTo>
                <a:lnTo>
                  <a:pt x="5436032" y="10429786"/>
                </a:lnTo>
                <a:lnTo>
                  <a:pt x="5434495" y="10437431"/>
                </a:lnTo>
                <a:lnTo>
                  <a:pt x="5436032" y="10445077"/>
                </a:lnTo>
                <a:lnTo>
                  <a:pt x="5440248" y="10451325"/>
                </a:lnTo>
                <a:lnTo>
                  <a:pt x="5446496" y="10455529"/>
                </a:lnTo>
                <a:lnTo>
                  <a:pt x="5454154" y="10457078"/>
                </a:lnTo>
                <a:lnTo>
                  <a:pt x="5461787" y="10455529"/>
                </a:lnTo>
                <a:lnTo>
                  <a:pt x="5468036" y="10451325"/>
                </a:lnTo>
                <a:lnTo>
                  <a:pt x="5472239" y="10445077"/>
                </a:lnTo>
                <a:lnTo>
                  <a:pt x="5473789" y="10437431"/>
                </a:lnTo>
                <a:close/>
              </a:path>
              <a:path w="14841219" h="10718800" extrusionOk="0">
                <a:moveTo>
                  <a:pt x="5473789" y="10337343"/>
                </a:moveTo>
                <a:lnTo>
                  <a:pt x="5472239" y="10329685"/>
                </a:lnTo>
                <a:lnTo>
                  <a:pt x="5468036" y="10323436"/>
                </a:lnTo>
                <a:lnTo>
                  <a:pt x="5461787" y="10319233"/>
                </a:lnTo>
                <a:lnTo>
                  <a:pt x="5454154" y="10317683"/>
                </a:lnTo>
                <a:lnTo>
                  <a:pt x="5446496" y="10319233"/>
                </a:lnTo>
                <a:lnTo>
                  <a:pt x="5440248" y="10323436"/>
                </a:lnTo>
                <a:lnTo>
                  <a:pt x="5436032" y="10329685"/>
                </a:lnTo>
                <a:lnTo>
                  <a:pt x="5434495" y="10337343"/>
                </a:lnTo>
                <a:lnTo>
                  <a:pt x="5436032" y="10344988"/>
                </a:lnTo>
                <a:lnTo>
                  <a:pt x="5440248" y="10351237"/>
                </a:lnTo>
                <a:lnTo>
                  <a:pt x="5446496" y="10355440"/>
                </a:lnTo>
                <a:lnTo>
                  <a:pt x="5454154" y="10356990"/>
                </a:lnTo>
                <a:lnTo>
                  <a:pt x="5461787" y="10355440"/>
                </a:lnTo>
                <a:lnTo>
                  <a:pt x="5468036" y="10351237"/>
                </a:lnTo>
                <a:lnTo>
                  <a:pt x="5472239" y="10344988"/>
                </a:lnTo>
                <a:lnTo>
                  <a:pt x="5473789" y="10337343"/>
                </a:lnTo>
                <a:close/>
              </a:path>
              <a:path w="14841219" h="10718800" extrusionOk="0">
                <a:moveTo>
                  <a:pt x="5473789" y="10237241"/>
                </a:moveTo>
                <a:lnTo>
                  <a:pt x="5472239" y="10229596"/>
                </a:lnTo>
                <a:lnTo>
                  <a:pt x="5468036" y="10223348"/>
                </a:lnTo>
                <a:lnTo>
                  <a:pt x="5461787" y="10219131"/>
                </a:lnTo>
                <a:lnTo>
                  <a:pt x="5454154" y="10217594"/>
                </a:lnTo>
                <a:lnTo>
                  <a:pt x="5446496" y="10219131"/>
                </a:lnTo>
                <a:lnTo>
                  <a:pt x="5440248" y="10223348"/>
                </a:lnTo>
                <a:lnTo>
                  <a:pt x="5436032" y="10229596"/>
                </a:lnTo>
                <a:lnTo>
                  <a:pt x="5434495" y="10237241"/>
                </a:lnTo>
                <a:lnTo>
                  <a:pt x="5436032" y="10244887"/>
                </a:lnTo>
                <a:lnTo>
                  <a:pt x="5440248" y="10251135"/>
                </a:lnTo>
                <a:lnTo>
                  <a:pt x="5446496" y="10255339"/>
                </a:lnTo>
                <a:lnTo>
                  <a:pt x="5454154" y="10256888"/>
                </a:lnTo>
                <a:lnTo>
                  <a:pt x="5461787" y="10255339"/>
                </a:lnTo>
                <a:lnTo>
                  <a:pt x="5468036" y="10251135"/>
                </a:lnTo>
                <a:lnTo>
                  <a:pt x="5472239" y="10244887"/>
                </a:lnTo>
                <a:lnTo>
                  <a:pt x="5473789" y="10237241"/>
                </a:lnTo>
                <a:close/>
              </a:path>
              <a:path w="14841219" h="10718800" extrusionOk="0">
                <a:moveTo>
                  <a:pt x="5473789" y="10137140"/>
                </a:moveTo>
                <a:lnTo>
                  <a:pt x="5472239" y="10129495"/>
                </a:lnTo>
                <a:lnTo>
                  <a:pt x="5468036" y="10123246"/>
                </a:lnTo>
                <a:lnTo>
                  <a:pt x="5461787" y="10119042"/>
                </a:lnTo>
                <a:lnTo>
                  <a:pt x="5454154" y="10117493"/>
                </a:lnTo>
                <a:lnTo>
                  <a:pt x="5446496" y="10119042"/>
                </a:lnTo>
                <a:lnTo>
                  <a:pt x="5440248" y="10123246"/>
                </a:lnTo>
                <a:lnTo>
                  <a:pt x="5436032" y="10129495"/>
                </a:lnTo>
                <a:lnTo>
                  <a:pt x="5434495" y="10137140"/>
                </a:lnTo>
                <a:lnTo>
                  <a:pt x="5436032" y="10144785"/>
                </a:lnTo>
                <a:lnTo>
                  <a:pt x="5440248" y="10151034"/>
                </a:lnTo>
                <a:lnTo>
                  <a:pt x="5446496" y="10155250"/>
                </a:lnTo>
                <a:lnTo>
                  <a:pt x="5454154" y="10156787"/>
                </a:lnTo>
                <a:lnTo>
                  <a:pt x="5461787" y="10155250"/>
                </a:lnTo>
                <a:lnTo>
                  <a:pt x="5468036" y="10151034"/>
                </a:lnTo>
                <a:lnTo>
                  <a:pt x="5472239" y="10144785"/>
                </a:lnTo>
                <a:lnTo>
                  <a:pt x="5473789" y="10137140"/>
                </a:lnTo>
                <a:close/>
              </a:path>
              <a:path w="14841219" h="10718800" extrusionOk="0">
                <a:moveTo>
                  <a:pt x="5547779" y="10683011"/>
                </a:moveTo>
                <a:lnTo>
                  <a:pt x="5546229" y="10675366"/>
                </a:lnTo>
                <a:lnTo>
                  <a:pt x="5542026" y="10669118"/>
                </a:lnTo>
                <a:lnTo>
                  <a:pt x="5535777" y="10664901"/>
                </a:lnTo>
                <a:lnTo>
                  <a:pt x="5528119" y="10663352"/>
                </a:lnTo>
                <a:lnTo>
                  <a:pt x="5520474" y="10664901"/>
                </a:lnTo>
                <a:lnTo>
                  <a:pt x="5514238" y="10669118"/>
                </a:lnTo>
                <a:lnTo>
                  <a:pt x="5510034" y="10675366"/>
                </a:lnTo>
                <a:lnTo>
                  <a:pt x="5508485" y="10683011"/>
                </a:lnTo>
                <a:lnTo>
                  <a:pt x="5510034" y="10690657"/>
                </a:lnTo>
                <a:lnTo>
                  <a:pt x="5514238" y="10696905"/>
                </a:lnTo>
                <a:lnTo>
                  <a:pt x="5520474" y="10701109"/>
                </a:lnTo>
                <a:lnTo>
                  <a:pt x="5528119" y="10702658"/>
                </a:lnTo>
                <a:lnTo>
                  <a:pt x="5535777" y="10701109"/>
                </a:lnTo>
                <a:lnTo>
                  <a:pt x="5542026" y="10696905"/>
                </a:lnTo>
                <a:lnTo>
                  <a:pt x="5546229" y="10690657"/>
                </a:lnTo>
                <a:lnTo>
                  <a:pt x="5547779" y="10683011"/>
                </a:lnTo>
                <a:close/>
              </a:path>
              <a:path w="14841219" h="10718800" extrusionOk="0">
                <a:moveTo>
                  <a:pt x="5547779" y="10582910"/>
                </a:moveTo>
                <a:lnTo>
                  <a:pt x="5546229" y="10575265"/>
                </a:lnTo>
                <a:lnTo>
                  <a:pt x="5542026" y="10569029"/>
                </a:lnTo>
                <a:lnTo>
                  <a:pt x="5535777" y="10564813"/>
                </a:lnTo>
                <a:lnTo>
                  <a:pt x="5528119" y="10563263"/>
                </a:lnTo>
                <a:lnTo>
                  <a:pt x="5520474" y="10564813"/>
                </a:lnTo>
                <a:lnTo>
                  <a:pt x="5514238" y="10569029"/>
                </a:lnTo>
                <a:lnTo>
                  <a:pt x="5510034" y="10575265"/>
                </a:lnTo>
                <a:lnTo>
                  <a:pt x="5508485" y="10582910"/>
                </a:lnTo>
                <a:lnTo>
                  <a:pt x="5510034" y="10590568"/>
                </a:lnTo>
                <a:lnTo>
                  <a:pt x="5514238" y="10596804"/>
                </a:lnTo>
                <a:lnTo>
                  <a:pt x="5520474" y="10601008"/>
                </a:lnTo>
                <a:lnTo>
                  <a:pt x="5528119" y="10602557"/>
                </a:lnTo>
                <a:lnTo>
                  <a:pt x="5535777" y="10601008"/>
                </a:lnTo>
                <a:lnTo>
                  <a:pt x="5542026" y="10596804"/>
                </a:lnTo>
                <a:lnTo>
                  <a:pt x="5546229" y="10590568"/>
                </a:lnTo>
                <a:lnTo>
                  <a:pt x="5547779" y="10582910"/>
                </a:lnTo>
                <a:close/>
              </a:path>
              <a:path w="14841219" h="10718800" extrusionOk="0">
                <a:moveTo>
                  <a:pt x="5547779" y="10482809"/>
                </a:moveTo>
                <a:lnTo>
                  <a:pt x="5546229" y="10475163"/>
                </a:lnTo>
                <a:lnTo>
                  <a:pt x="5542026" y="10468927"/>
                </a:lnTo>
                <a:lnTo>
                  <a:pt x="5535777" y="10464711"/>
                </a:lnTo>
                <a:lnTo>
                  <a:pt x="5528119" y="10463162"/>
                </a:lnTo>
                <a:lnTo>
                  <a:pt x="5520474" y="10464711"/>
                </a:lnTo>
                <a:lnTo>
                  <a:pt x="5514238" y="10468927"/>
                </a:lnTo>
                <a:lnTo>
                  <a:pt x="5510034" y="10475163"/>
                </a:lnTo>
                <a:lnTo>
                  <a:pt x="5508485" y="10482809"/>
                </a:lnTo>
                <a:lnTo>
                  <a:pt x="5510034" y="10490467"/>
                </a:lnTo>
                <a:lnTo>
                  <a:pt x="5514238" y="10496715"/>
                </a:lnTo>
                <a:lnTo>
                  <a:pt x="5520474" y="10500931"/>
                </a:lnTo>
                <a:lnTo>
                  <a:pt x="5528119" y="10502468"/>
                </a:lnTo>
                <a:lnTo>
                  <a:pt x="5535777" y="10500931"/>
                </a:lnTo>
                <a:lnTo>
                  <a:pt x="5542026" y="10496715"/>
                </a:lnTo>
                <a:lnTo>
                  <a:pt x="5546229" y="10490467"/>
                </a:lnTo>
                <a:lnTo>
                  <a:pt x="5547779" y="10482809"/>
                </a:lnTo>
                <a:close/>
              </a:path>
              <a:path w="14841219" h="10718800" extrusionOk="0">
                <a:moveTo>
                  <a:pt x="5547779" y="10382720"/>
                </a:moveTo>
                <a:lnTo>
                  <a:pt x="5546229" y="10375074"/>
                </a:lnTo>
                <a:lnTo>
                  <a:pt x="5542026" y="10368826"/>
                </a:lnTo>
                <a:lnTo>
                  <a:pt x="5535777" y="10364622"/>
                </a:lnTo>
                <a:lnTo>
                  <a:pt x="5528119" y="10363073"/>
                </a:lnTo>
                <a:lnTo>
                  <a:pt x="5520474" y="10364622"/>
                </a:lnTo>
                <a:lnTo>
                  <a:pt x="5514238" y="10368826"/>
                </a:lnTo>
                <a:lnTo>
                  <a:pt x="5510034" y="10375074"/>
                </a:lnTo>
                <a:lnTo>
                  <a:pt x="5508485" y="10382720"/>
                </a:lnTo>
                <a:lnTo>
                  <a:pt x="5510034" y="10390365"/>
                </a:lnTo>
                <a:lnTo>
                  <a:pt x="5514238" y="10396614"/>
                </a:lnTo>
                <a:lnTo>
                  <a:pt x="5520474" y="10400830"/>
                </a:lnTo>
                <a:lnTo>
                  <a:pt x="5528119" y="10402367"/>
                </a:lnTo>
                <a:lnTo>
                  <a:pt x="5535777" y="10400830"/>
                </a:lnTo>
                <a:lnTo>
                  <a:pt x="5542026" y="10396614"/>
                </a:lnTo>
                <a:lnTo>
                  <a:pt x="5546229" y="10390365"/>
                </a:lnTo>
                <a:lnTo>
                  <a:pt x="5547779" y="10382720"/>
                </a:lnTo>
                <a:close/>
              </a:path>
              <a:path w="14841219" h="10718800" extrusionOk="0">
                <a:moveTo>
                  <a:pt x="5547779" y="10282618"/>
                </a:moveTo>
                <a:lnTo>
                  <a:pt x="5546229" y="10274973"/>
                </a:lnTo>
                <a:lnTo>
                  <a:pt x="5542026" y="10268737"/>
                </a:lnTo>
                <a:lnTo>
                  <a:pt x="5535777" y="10264521"/>
                </a:lnTo>
                <a:lnTo>
                  <a:pt x="5528119" y="10262972"/>
                </a:lnTo>
                <a:lnTo>
                  <a:pt x="5520474" y="10264521"/>
                </a:lnTo>
                <a:lnTo>
                  <a:pt x="5514238" y="10268737"/>
                </a:lnTo>
                <a:lnTo>
                  <a:pt x="5510034" y="10274973"/>
                </a:lnTo>
                <a:lnTo>
                  <a:pt x="5508485" y="10282618"/>
                </a:lnTo>
                <a:lnTo>
                  <a:pt x="5510034" y="10290277"/>
                </a:lnTo>
                <a:lnTo>
                  <a:pt x="5514238" y="10296525"/>
                </a:lnTo>
                <a:lnTo>
                  <a:pt x="5520474" y="10300729"/>
                </a:lnTo>
                <a:lnTo>
                  <a:pt x="5528119" y="10302278"/>
                </a:lnTo>
                <a:lnTo>
                  <a:pt x="5535777" y="10300729"/>
                </a:lnTo>
                <a:lnTo>
                  <a:pt x="5542026" y="10296525"/>
                </a:lnTo>
                <a:lnTo>
                  <a:pt x="5546229" y="10290277"/>
                </a:lnTo>
                <a:lnTo>
                  <a:pt x="5547779" y="10282618"/>
                </a:lnTo>
                <a:close/>
              </a:path>
              <a:path w="14841219" h="10718800" extrusionOk="0">
                <a:moveTo>
                  <a:pt x="5547779" y="10182530"/>
                </a:moveTo>
                <a:lnTo>
                  <a:pt x="5546229" y="10174884"/>
                </a:lnTo>
                <a:lnTo>
                  <a:pt x="5542026" y="10168636"/>
                </a:lnTo>
                <a:lnTo>
                  <a:pt x="5535777" y="10164432"/>
                </a:lnTo>
                <a:lnTo>
                  <a:pt x="5528119" y="10162883"/>
                </a:lnTo>
                <a:lnTo>
                  <a:pt x="5520474" y="10164432"/>
                </a:lnTo>
                <a:lnTo>
                  <a:pt x="5514238" y="10168636"/>
                </a:lnTo>
                <a:lnTo>
                  <a:pt x="5510034" y="10174884"/>
                </a:lnTo>
                <a:lnTo>
                  <a:pt x="5508485" y="10182530"/>
                </a:lnTo>
                <a:lnTo>
                  <a:pt x="5510034" y="10190175"/>
                </a:lnTo>
                <a:lnTo>
                  <a:pt x="5514238" y="10196424"/>
                </a:lnTo>
                <a:lnTo>
                  <a:pt x="5520474" y="10200627"/>
                </a:lnTo>
                <a:lnTo>
                  <a:pt x="5528119" y="10202177"/>
                </a:lnTo>
                <a:lnTo>
                  <a:pt x="5535777" y="10200627"/>
                </a:lnTo>
                <a:lnTo>
                  <a:pt x="5542026" y="10196424"/>
                </a:lnTo>
                <a:lnTo>
                  <a:pt x="5546229" y="10190175"/>
                </a:lnTo>
                <a:lnTo>
                  <a:pt x="5547779" y="10182530"/>
                </a:lnTo>
                <a:close/>
              </a:path>
              <a:path w="14841219" h="10718800" extrusionOk="0">
                <a:moveTo>
                  <a:pt x="5547779" y="10082428"/>
                </a:moveTo>
                <a:lnTo>
                  <a:pt x="5546229" y="10074783"/>
                </a:lnTo>
                <a:lnTo>
                  <a:pt x="5542026" y="10068535"/>
                </a:lnTo>
                <a:lnTo>
                  <a:pt x="5535777" y="10064331"/>
                </a:lnTo>
                <a:lnTo>
                  <a:pt x="5528119" y="10062781"/>
                </a:lnTo>
                <a:lnTo>
                  <a:pt x="5520474" y="10064331"/>
                </a:lnTo>
                <a:lnTo>
                  <a:pt x="5514238" y="10068535"/>
                </a:lnTo>
                <a:lnTo>
                  <a:pt x="5510034" y="10074783"/>
                </a:lnTo>
                <a:lnTo>
                  <a:pt x="5508485" y="10082428"/>
                </a:lnTo>
                <a:lnTo>
                  <a:pt x="5510034" y="10090074"/>
                </a:lnTo>
                <a:lnTo>
                  <a:pt x="5514238" y="10096322"/>
                </a:lnTo>
                <a:lnTo>
                  <a:pt x="5520474" y="10100539"/>
                </a:lnTo>
                <a:lnTo>
                  <a:pt x="5528119" y="10102075"/>
                </a:lnTo>
                <a:lnTo>
                  <a:pt x="5535777" y="10100539"/>
                </a:lnTo>
                <a:lnTo>
                  <a:pt x="5542026" y="10096322"/>
                </a:lnTo>
                <a:lnTo>
                  <a:pt x="5546229" y="10090074"/>
                </a:lnTo>
                <a:lnTo>
                  <a:pt x="5547779" y="10082428"/>
                </a:lnTo>
                <a:close/>
              </a:path>
              <a:path w="14841219" h="10718800" extrusionOk="0">
                <a:moveTo>
                  <a:pt x="5618899" y="10718787"/>
                </a:moveTo>
                <a:lnTo>
                  <a:pt x="5616016" y="10714507"/>
                </a:lnTo>
                <a:lnTo>
                  <a:pt x="5609768" y="10710291"/>
                </a:lnTo>
                <a:lnTo>
                  <a:pt x="5602122" y="10708754"/>
                </a:lnTo>
                <a:lnTo>
                  <a:pt x="5594477" y="10710291"/>
                </a:lnTo>
                <a:lnTo>
                  <a:pt x="5588228" y="10714507"/>
                </a:lnTo>
                <a:lnTo>
                  <a:pt x="5585333" y="10718787"/>
                </a:lnTo>
                <a:lnTo>
                  <a:pt x="5618899" y="10718787"/>
                </a:lnTo>
                <a:close/>
              </a:path>
              <a:path w="14841219" h="10718800" extrusionOk="0">
                <a:moveTo>
                  <a:pt x="5621769" y="10628313"/>
                </a:moveTo>
                <a:lnTo>
                  <a:pt x="5620220" y="10620654"/>
                </a:lnTo>
                <a:lnTo>
                  <a:pt x="5616016" y="10614406"/>
                </a:lnTo>
                <a:lnTo>
                  <a:pt x="5609768" y="10610202"/>
                </a:lnTo>
                <a:lnTo>
                  <a:pt x="5602122" y="10608653"/>
                </a:lnTo>
                <a:lnTo>
                  <a:pt x="5594477" y="10610202"/>
                </a:lnTo>
                <a:lnTo>
                  <a:pt x="5588228" y="10614406"/>
                </a:lnTo>
                <a:lnTo>
                  <a:pt x="5584012" y="10620654"/>
                </a:lnTo>
                <a:lnTo>
                  <a:pt x="5582475" y="10628313"/>
                </a:lnTo>
                <a:lnTo>
                  <a:pt x="5584012" y="10635958"/>
                </a:lnTo>
                <a:lnTo>
                  <a:pt x="5588228" y="10642206"/>
                </a:lnTo>
                <a:lnTo>
                  <a:pt x="5594477" y="10646410"/>
                </a:lnTo>
                <a:lnTo>
                  <a:pt x="5602122" y="10647947"/>
                </a:lnTo>
                <a:lnTo>
                  <a:pt x="5609768" y="10646410"/>
                </a:lnTo>
                <a:lnTo>
                  <a:pt x="5616016" y="10642206"/>
                </a:lnTo>
                <a:lnTo>
                  <a:pt x="5620220" y="10635958"/>
                </a:lnTo>
                <a:lnTo>
                  <a:pt x="5621769" y="10628313"/>
                </a:lnTo>
                <a:close/>
              </a:path>
              <a:path w="14841219" h="10718800" extrusionOk="0">
                <a:moveTo>
                  <a:pt x="5621769" y="10528224"/>
                </a:moveTo>
                <a:lnTo>
                  <a:pt x="5620220" y="10520566"/>
                </a:lnTo>
                <a:lnTo>
                  <a:pt x="5616016" y="10514317"/>
                </a:lnTo>
                <a:lnTo>
                  <a:pt x="5609768" y="10510114"/>
                </a:lnTo>
                <a:lnTo>
                  <a:pt x="5602122" y="10508564"/>
                </a:lnTo>
                <a:lnTo>
                  <a:pt x="5594477" y="10510114"/>
                </a:lnTo>
                <a:lnTo>
                  <a:pt x="5588228" y="10514317"/>
                </a:lnTo>
                <a:lnTo>
                  <a:pt x="5584012" y="10520566"/>
                </a:lnTo>
                <a:lnTo>
                  <a:pt x="5582475" y="10528224"/>
                </a:lnTo>
                <a:lnTo>
                  <a:pt x="5584012" y="10535869"/>
                </a:lnTo>
                <a:lnTo>
                  <a:pt x="5588228" y="10542105"/>
                </a:lnTo>
                <a:lnTo>
                  <a:pt x="5594477" y="10546321"/>
                </a:lnTo>
                <a:lnTo>
                  <a:pt x="5602122" y="10547871"/>
                </a:lnTo>
                <a:lnTo>
                  <a:pt x="5609768" y="10546321"/>
                </a:lnTo>
                <a:lnTo>
                  <a:pt x="5616016" y="10542105"/>
                </a:lnTo>
                <a:lnTo>
                  <a:pt x="5620220" y="10535869"/>
                </a:lnTo>
                <a:lnTo>
                  <a:pt x="5621769" y="10528224"/>
                </a:lnTo>
                <a:close/>
              </a:path>
              <a:path w="14841219" h="10718800" extrusionOk="0">
                <a:moveTo>
                  <a:pt x="5621769" y="10428110"/>
                </a:moveTo>
                <a:lnTo>
                  <a:pt x="5620220" y="10420464"/>
                </a:lnTo>
                <a:lnTo>
                  <a:pt x="5616016" y="10414229"/>
                </a:lnTo>
                <a:lnTo>
                  <a:pt x="5609768" y="10410012"/>
                </a:lnTo>
                <a:lnTo>
                  <a:pt x="5602122" y="10408475"/>
                </a:lnTo>
                <a:lnTo>
                  <a:pt x="5594477" y="10410012"/>
                </a:lnTo>
                <a:lnTo>
                  <a:pt x="5588228" y="10414229"/>
                </a:lnTo>
                <a:lnTo>
                  <a:pt x="5584012" y="10420464"/>
                </a:lnTo>
                <a:lnTo>
                  <a:pt x="5582475" y="10428110"/>
                </a:lnTo>
                <a:lnTo>
                  <a:pt x="5584012" y="10435768"/>
                </a:lnTo>
                <a:lnTo>
                  <a:pt x="5588228" y="10442016"/>
                </a:lnTo>
                <a:lnTo>
                  <a:pt x="5594477" y="10446220"/>
                </a:lnTo>
                <a:lnTo>
                  <a:pt x="5602122" y="10447769"/>
                </a:lnTo>
                <a:lnTo>
                  <a:pt x="5609768" y="10446220"/>
                </a:lnTo>
                <a:lnTo>
                  <a:pt x="5616016" y="10442016"/>
                </a:lnTo>
                <a:lnTo>
                  <a:pt x="5620220" y="10435768"/>
                </a:lnTo>
                <a:lnTo>
                  <a:pt x="5621769" y="10428110"/>
                </a:lnTo>
                <a:close/>
              </a:path>
              <a:path w="14841219" h="10718800" extrusionOk="0">
                <a:moveTo>
                  <a:pt x="5621769" y="10328021"/>
                </a:moveTo>
                <a:lnTo>
                  <a:pt x="5620220" y="10320363"/>
                </a:lnTo>
                <a:lnTo>
                  <a:pt x="5616016" y="10314127"/>
                </a:lnTo>
                <a:lnTo>
                  <a:pt x="5609768" y="10309911"/>
                </a:lnTo>
                <a:lnTo>
                  <a:pt x="5602122" y="10308374"/>
                </a:lnTo>
                <a:lnTo>
                  <a:pt x="5594477" y="10309911"/>
                </a:lnTo>
                <a:lnTo>
                  <a:pt x="5588228" y="10314127"/>
                </a:lnTo>
                <a:lnTo>
                  <a:pt x="5584012" y="10320363"/>
                </a:lnTo>
                <a:lnTo>
                  <a:pt x="5582475" y="10328021"/>
                </a:lnTo>
                <a:lnTo>
                  <a:pt x="5584012" y="10335666"/>
                </a:lnTo>
                <a:lnTo>
                  <a:pt x="5588228" y="10341915"/>
                </a:lnTo>
                <a:lnTo>
                  <a:pt x="5594477" y="10346118"/>
                </a:lnTo>
                <a:lnTo>
                  <a:pt x="5602122" y="10347668"/>
                </a:lnTo>
                <a:lnTo>
                  <a:pt x="5609768" y="10346118"/>
                </a:lnTo>
                <a:lnTo>
                  <a:pt x="5616016" y="10341915"/>
                </a:lnTo>
                <a:lnTo>
                  <a:pt x="5620220" y="10335666"/>
                </a:lnTo>
                <a:lnTo>
                  <a:pt x="5621769" y="10328021"/>
                </a:lnTo>
                <a:close/>
              </a:path>
              <a:path w="14841219" h="10718800" extrusionOk="0">
                <a:moveTo>
                  <a:pt x="5621769" y="10227920"/>
                </a:moveTo>
                <a:lnTo>
                  <a:pt x="5620220" y="10220274"/>
                </a:lnTo>
                <a:lnTo>
                  <a:pt x="5616016" y="10214026"/>
                </a:lnTo>
                <a:lnTo>
                  <a:pt x="5609768" y="10209822"/>
                </a:lnTo>
                <a:lnTo>
                  <a:pt x="5602122" y="10208273"/>
                </a:lnTo>
                <a:lnTo>
                  <a:pt x="5594477" y="10209822"/>
                </a:lnTo>
                <a:lnTo>
                  <a:pt x="5588228" y="10214026"/>
                </a:lnTo>
                <a:lnTo>
                  <a:pt x="5584012" y="10220274"/>
                </a:lnTo>
                <a:lnTo>
                  <a:pt x="5582475" y="10227920"/>
                </a:lnTo>
                <a:lnTo>
                  <a:pt x="5584012" y="10235565"/>
                </a:lnTo>
                <a:lnTo>
                  <a:pt x="5588228" y="10241813"/>
                </a:lnTo>
                <a:lnTo>
                  <a:pt x="5594477" y="10246030"/>
                </a:lnTo>
                <a:lnTo>
                  <a:pt x="5602122" y="10247579"/>
                </a:lnTo>
                <a:lnTo>
                  <a:pt x="5609768" y="10246030"/>
                </a:lnTo>
                <a:lnTo>
                  <a:pt x="5616016" y="10241813"/>
                </a:lnTo>
                <a:lnTo>
                  <a:pt x="5620220" y="10235565"/>
                </a:lnTo>
                <a:lnTo>
                  <a:pt x="5621769" y="10227920"/>
                </a:lnTo>
                <a:close/>
              </a:path>
              <a:path w="14841219" h="10718800" extrusionOk="0">
                <a:moveTo>
                  <a:pt x="5621769" y="10127831"/>
                </a:moveTo>
                <a:lnTo>
                  <a:pt x="5620220" y="10120173"/>
                </a:lnTo>
                <a:lnTo>
                  <a:pt x="5616016" y="10113937"/>
                </a:lnTo>
                <a:lnTo>
                  <a:pt x="5609768" y="10109721"/>
                </a:lnTo>
                <a:lnTo>
                  <a:pt x="5602122" y="10108171"/>
                </a:lnTo>
                <a:lnTo>
                  <a:pt x="5594477" y="10109721"/>
                </a:lnTo>
                <a:lnTo>
                  <a:pt x="5588228" y="10113937"/>
                </a:lnTo>
                <a:lnTo>
                  <a:pt x="5584012" y="10120173"/>
                </a:lnTo>
                <a:lnTo>
                  <a:pt x="5582475" y="10127831"/>
                </a:lnTo>
                <a:lnTo>
                  <a:pt x="5584012" y="10135476"/>
                </a:lnTo>
                <a:lnTo>
                  <a:pt x="5588228" y="10141725"/>
                </a:lnTo>
                <a:lnTo>
                  <a:pt x="5594477" y="10145928"/>
                </a:lnTo>
                <a:lnTo>
                  <a:pt x="5602122" y="10147478"/>
                </a:lnTo>
                <a:lnTo>
                  <a:pt x="5609768" y="10145928"/>
                </a:lnTo>
                <a:lnTo>
                  <a:pt x="5616016" y="10141725"/>
                </a:lnTo>
                <a:lnTo>
                  <a:pt x="5620220" y="10135476"/>
                </a:lnTo>
                <a:lnTo>
                  <a:pt x="5621769" y="10127831"/>
                </a:lnTo>
                <a:close/>
              </a:path>
              <a:path w="14841219" h="10718800" extrusionOk="0">
                <a:moveTo>
                  <a:pt x="5621769" y="10027729"/>
                </a:moveTo>
                <a:lnTo>
                  <a:pt x="5620220" y="10020084"/>
                </a:lnTo>
                <a:lnTo>
                  <a:pt x="5616016" y="10013836"/>
                </a:lnTo>
                <a:lnTo>
                  <a:pt x="5609768" y="10009632"/>
                </a:lnTo>
                <a:lnTo>
                  <a:pt x="5602122" y="10008083"/>
                </a:lnTo>
                <a:lnTo>
                  <a:pt x="5594477" y="10009632"/>
                </a:lnTo>
                <a:lnTo>
                  <a:pt x="5588228" y="10013836"/>
                </a:lnTo>
                <a:lnTo>
                  <a:pt x="5584012" y="10020084"/>
                </a:lnTo>
                <a:lnTo>
                  <a:pt x="5582475" y="10027729"/>
                </a:lnTo>
                <a:lnTo>
                  <a:pt x="5584012" y="10035375"/>
                </a:lnTo>
                <a:lnTo>
                  <a:pt x="5588228" y="10041623"/>
                </a:lnTo>
                <a:lnTo>
                  <a:pt x="5594477" y="10045840"/>
                </a:lnTo>
                <a:lnTo>
                  <a:pt x="5602122" y="10047376"/>
                </a:lnTo>
                <a:lnTo>
                  <a:pt x="5609768" y="10045840"/>
                </a:lnTo>
                <a:lnTo>
                  <a:pt x="5616016" y="10041623"/>
                </a:lnTo>
                <a:lnTo>
                  <a:pt x="5620220" y="10035375"/>
                </a:lnTo>
                <a:lnTo>
                  <a:pt x="5621769" y="10027729"/>
                </a:lnTo>
                <a:close/>
              </a:path>
              <a:path w="14841219" h="10718800" extrusionOk="0">
                <a:moveTo>
                  <a:pt x="5695759" y="10673690"/>
                </a:moveTo>
                <a:lnTo>
                  <a:pt x="5694210" y="10666044"/>
                </a:lnTo>
                <a:lnTo>
                  <a:pt x="5690006" y="10659809"/>
                </a:lnTo>
                <a:lnTo>
                  <a:pt x="5683758" y="10655592"/>
                </a:lnTo>
                <a:lnTo>
                  <a:pt x="5676112" y="10654055"/>
                </a:lnTo>
                <a:lnTo>
                  <a:pt x="5668454" y="10655592"/>
                </a:lnTo>
                <a:lnTo>
                  <a:pt x="5662219" y="10659809"/>
                </a:lnTo>
                <a:lnTo>
                  <a:pt x="5658002" y="10666044"/>
                </a:lnTo>
                <a:lnTo>
                  <a:pt x="5656453" y="10673690"/>
                </a:lnTo>
                <a:lnTo>
                  <a:pt x="5658002" y="10681348"/>
                </a:lnTo>
                <a:lnTo>
                  <a:pt x="5662219" y="10687596"/>
                </a:lnTo>
                <a:lnTo>
                  <a:pt x="5668454" y="10691800"/>
                </a:lnTo>
                <a:lnTo>
                  <a:pt x="5676112" y="10693349"/>
                </a:lnTo>
                <a:lnTo>
                  <a:pt x="5683758" y="10691800"/>
                </a:lnTo>
                <a:lnTo>
                  <a:pt x="5690006" y="10687596"/>
                </a:lnTo>
                <a:lnTo>
                  <a:pt x="5694210" y="10681348"/>
                </a:lnTo>
                <a:lnTo>
                  <a:pt x="5695759" y="10673690"/>
                </a:lnTo>
                <a:close/>
              </a:path>
              <a:path w="14841219" h="10718800" extrusionOk="0">
                <a:moveTo>
                  <a:pt x="5695759" y="10573601"/>
                </a:moveTo>
                <a:lnTo>
                  <a:pt x="5694210" y="10565956"/>
                </a:lnTo>
                <a:lnTo>
                  <a:pt x="5690006" y="10559720"/>
                </a:lnTo>
                <a:lnTo>
                  <a:pt x="5683758" y="10555503"/>
                </a:lnTo>
                <a:lnTo>
                  <a:pt x="5676112" y="10553954"/>
                </a:lnTo>
                <a:lnTo>
                  <a:pt x="5668467" y="10555503"/>
                </a:lnTo>
                <a:lnTo>
                  <a:pt x="5662219" y="10559720"/>
                </a:lnTo>
                <a:lnTo>
                  <a:pt x="5658002" y="10565956"/>
                </a:lnTo>
                <a:lnTo>
                  <a:pt x="5656465" y="10573601"/>
                </a:lnTo>
                <a:lnTo>
                  <a:pt x="5658002" y="10581246"/>
                </a:lnTo>
                <a:lnTo>
                  <a:pt x="5662219" y="10587495"/>
                </a:lnTo>
                <a:lnTo>
                  <a:pt x="5668467" y="10591711"/>
                </a:lnTo>
                <a:lnTo>
                  <a:pt x="5676112" y="10593248"/>
                </a:lnTo>
                <a:lnTo>
                  <a:pt x="5683758" y="10591711"/>
                </a:lnTo>
                <a:lnTo>
                  <a:pt x="5690006" y="10587495"/>
                </a:lnTo>
                <a:lnTo>
                  <a:pt x="5694210" y="10581246"/>
                </a:lnTo>
                <a:lnTo>
                  <a:pt x="5695759" y="10573601"/>
                </a:lnTo>
                <a:close/>
              </a:path>
              <a:path w="14841219" h="10718800" extrusionOk="0">
                <a:moveTo>
                  <a:pt x="5695759" y="10473512"/>
                </a:moveTo>
                <a:lnTo>
                  <a:pt x="5694210" y="10465867"/>
                </a:lnTo>
                <a:lnTo>
                  <a:pt x="5690006" y="10459618"/>
                </a:lnTo>
                <a:lnTo>
                  <a:pt x="5683758" y="10455402"/>
                </a:lnTo>
                <a:lnTo>
                  <a:pt x="5676112" y="10453865"/>
                </a:lnTo>
                <a:lnTo>
                  <a:pt x="5668467" y="10455402"/>
                </a:lnTo>
                <a:lnTo>
                  <a:pt x="5662219" y="10459618"/>
                </a:lnTo>
                <a:lnTo>
                  <a:pt x="5658002" y="10465867"/>
                </a:lnTo>
                <a:lnTo>
                  <a:pt x="5656465" y="10473512"/>
                </a:lnTo>
                <a:lnTo>
                  <a:pt x="5658002" y="10481158"/>
                </a:lnTo>
                <a:lnTo>
                  <a:pt x="5662219" y="10487406"/>
                </a:lnTo>
                <a:lnTo>
                  <a:pt x="5668467" y="10491610"/>
                </a:lnTo>
                <a:lnTo>
                  <a:pt x="5676112" y="10493146"/>
                </a:lnTo>
                <a:lnTo>
                  <a:pt x="5683758" y="10491610"/>
                </a:lnTo>
                <a:lnTo>
                  <a:pt x="5690006" y="10487406"/>
                </a:lnTo>
                <a:lnTo>
                  <a:pt x="5694210" y="10481158"/>
                </a:lnTo>
                <a:lnTo>
                  <a:pt x="5695759" y="10473512"/>
                </a:lnTo>
                <a:close/>
              </a:path>
              <a:path w="14841219" h="10718800" extrusionOk="0">
                <a:moveTo>
                  <a:pt x="5695759" y="10373411"/>
                </a:moveTo>
                <a:lnTo>
                  <a:pt x="5694210" y="10365765"/>
                </a:lnTo>
                <a:lnTo>
                  <a:pt x="5690006" y="10359517"/>
                </a:lnTo>
                <a:lnTo>
                  <a:pt x="5683758" y="10355313"/>
                </a:lnTo>
                <a:lnTo>
                  <a:pt x="5676112" y="10353764"/>
                </a:lnTo>
                <a:lnTo>
                  <a:pt x="5668467" y="10355313"/>
                </a:lnTo>
                <a:lnTo>
                  <a:pt x="5662219" y="10359517"/>
                </a:lnTo>
                <a:lnTo>
                  <a:pt x="5658002" y="10365765"/>
                </a:lnTo>
                <a:lnTo>
                  <a:pt x="5656465" y="10373411"/>
                </a:lnTo>
                <a:lnTo>
                  <a:pt x="5658002" y="10381056"/>
                </a:lnTo>
                <a:lnTo>
                  <a:pt x="5662219" y="10387305"/>
                </a:lnTo>
                <a:lnTo>
                  <a:pt x="5668467" y="10391508"/>
                </a:lnTo>
                <a:lnTo>
                  <a:pt x="5676112" y="10393045"/>
                </a:lnTo>
                <a:lnTo>
                  <a:pt x="5683758" y="10391508"/>
                </a:lnTo>
                <a:lnTo>
                  <a:pt x="5690006" y="10387305"/>
                </a:lnTo>
                <a:lnTo>
                  <a:pt x="5694210" y="10381056"/>
                </a:lnTo>
                <a:lnTo>
                  <a:pt x="5695759" y="10373411"/>
                </a:lnTo>
                <a:close/>
              </a:path>
              <a:path w="14841219" h="10718800" extrusionOk="0">
                <a:moveTo>
                  <a:pt x="5695759" y="10273309"/>
                </a:moveTo>
                <a:lnTo>
                  <a:pt x="5694210" y="10265664"/>
                </a:lnTo>
                <a:lnTo>
                  <a:pt x="5690006" y="10259416"/>
                </a:lnTo>
                <a:lnTo>
                  <a:pt x="5683758" y="10255212"/>
                </a:lnTo>
                <a:lnTo>
                  <a:pt x="5676112" y="10253675"/>
                </a:lnTo>
                <a:lnTo>
                  <a:pt x="5668467" y="10255212"/>
                </a:lnTo>
                <a:lnTo>
                  <a:pt x="5662219" y="10259416"/>
                </a:lnTo>
                <a:lnTo>
                  <a:pt x="5658002" y="10265664"/>
                </a:lnTo>
                <a:lnTo>
                  <a:pt x="5656465" y="10273309"/>
                </a:lnTo>
                <a:lnTo>
                  <a:pt x="5658002" y="10280955"/>
                </a:lnTo>
                <a:lnTo>
                  <a:pt x="5662219" y="10287203"/>
                </a:lnTo>
                <a:lnTo>
                  <a:pt x="5668467" y="10291407"/>
                </a:lnTo>
                <a:lnTo>
                  <a:pt x="5676112" y="10292956"/>
                </a:lnTo>
                <a:lnTo>
                  <a:pt x="5683758" y="10291407"/>
                </a:lnTo>
                <a:lnTo>
                  <a:pt x="5690006" y="10287203"/>
                </a:lnTo>
                <a:lnTo>
                  <a:pt x="5694210" y="10280955"/>
                </a:lnTo>
                <a:lnTo>
                  <a:pt x="5695759" y="10273309"/>
                </a:lnTo>
                <a:close/>
              </a:path>
              <a:path w="14841219" h="10718800" extrusionOk="0">
                <a:moveTo>
                  <a:pt x="5695759" y="10173208"/>
                </a:moveTo>
                <a:lnTo>
                  <a:pt x="5694210" y="10165563"/>
                </a:lnTo>
                <a:lnTo>
                  <a:pt x="5690006" y="10159327"/>
                </a:lnTo>
                <a:lnTo>
                  <a:pt x="5683758" y="10155110"/>
                </a:lnTo>
                <a:lnTo>
                  <a:pt x="5676112" y="10153574"/>
                </a:lnTo>
                <a:lnTo>
                  <a:pt x="5668467" y="10155110"/>
                </a:lnTo>
                <a:lnTo>
                  <a:pt x="5662219" y="10159327"/>
                </a:lnTo>
                <a:lnTo>
                  <a:pt x="5658002" y="10165563"/>
                </a:lnTo>
                <a:lnTo>
                  <a:pt x="5656465" y="10173208"/>
                </a:lnTo>
                <a:lnTo>
                  <a:pt x="5658002" y="10180866"/>
                </a:lnTo>
                <a:lnTo>
                  <a:pt x="5662219" y="10187102"/>
                </a:lnTo>
                <a:lnTo>
                  <a:pt x="5668467" y="10191318"/>
                </a:lnTo>
                <a:lnTo>
                  <a:pt x="5676112" y="10192855"/>
                </a:lnTo>
                <a:lnTo>
                  <a:pt x="5683758" y="10191318"/>
                </a:lnTo>
                <a:lnTo>
                  <a:pt x="5690006" y="10187102"/>
                </a:lnTo>
                <a:lnTo>
                  <a:pt x="5694210" y="10180866"/>
                </a:lnTo>
                <a:lnTo>
                  <a:pt x="5695759" y="10173208"/>
                </a:lnTo>
                <a:close/>
              </a:path>
              <a:path w="14841219" h="10718800" extrusionOk="0">
                <a:moveTo>
                  <a:pt x="5695759" y="10073132"/>
                </a:moveTo>
                <a:lnTo>
                  <a:pt x="5694210" y="10065474"/>
                </a:lnTo>
                <a:lnTo>
                  <a:pt x="5690006" y="10059225"/>
                </a:lnTo>
                <a:lnTo>
                  <a:pt x="5683758" y="10055022"/>
                </a:lnTo>
                <a:lnTo>
                  <a:pt x="5676112" y="10053472"/>
                </a:lnTo>
                <a:lnTo>
                  <a:pt x="5668467" y="10055022"/>
                </a:lnTo>
                <a:lnTo>
                  <a:pt x="5662219" y="10059225"/>
                </a:lnTo>
                <a:lnTo>
                  <a:pt x="5658002" y="10065474"/>
                </a:lnTo>
                <a:lnTo>
                  <a:pt x="5656465" y="10073132"/>
                </a:lnTo>
                <a:lnTo>
                  <a:pt x="5658002" y="10080777"/>
                </a:lnTo>
                <a:lnTo>
                  <a:pt x="5662219" y="10087013"/>
                </a:lnTo>
                <a:lnTo>
                  <a:pt x="5668467" y="10091217"/>
                </a:lnTo>
                <a:lnTo>
                  <a:pt x="5676112" y="10092766"/>
                </a:lnTo>
                <a:lnTo>
                  <a:pt x="5683758" y="10091217"/>
                </a:lnTo>
                <a:lnTo>
                  <a:pt x="5690006" y="10087013"/>
                </a:lnTo>
                <a:lnTo>
                  <a:pt x="5694210" y="10080777"/>
                </a:lnTo>
                <a:lnTo>
                  <a:pt x="5695759" y="10073132"/>
                </a:lnTo>
                <a:close/>
              </a:path>
              <a:path w="14841219" h="10718800" extrusionOk="0">
                <a:moveTo>
                  <a:pt x="5695759" y="9973031"/>
                </a:moveTo>
                <a:lnTo>
                  <a:pt x="5694210" y="9965385"/>
                </a:lnTo>
                <a:lnTo>
                  <a:pt x="5690006" y="9959137"/>
                </a:lnTo>
                <a:lnTo>
                  <a:pt x="5683758" y="9954933"/>
                </a:lnTo>
                <a:lnTo>
                  <a:pt x="5676112" y="9953384"/>
                </a:lnTo>
                <a:lnTo>
                  <a:pt x="5668467" y="9954933"/>
                </a:lnTo>
                <a:lnTo>
                  <a:pt x="5662219" y="9959137"/>
                </a:lnTo>
                <a:lnTo>
                  <a:pt x="5658002" y="9965385"/>
                </a:lnTo>
                <a:lnTo>
                  <a:pt x="5656465" y="9973031"/>
                </a:lnTo>
                <a:lnTo>
                  <a:pt x="5658002" y="9980676"/>
                </a:lnTo>
                <a:lnTo>
                  <a:pt x="5662219" y="9986912"/>
                </a:lnTo>
                <a:lnTo>
                  <a:pt x="5668467" y="9991128"/>
                </a:lnTo>
                <a:lnTo>
                  <a:pt x="5676112" y="9992665"/>
                </a:lnTo>
                <a:lnTo>
                  <a:pt x="5683758" y="9991128"/>
                </a:lnTo>
                <a:lnTo>
                  <a:pt x="5690006" y="9986912"/>
                </a:lnTo>
                <a:lnTo>
                  <a:pt x="5694210" y="9980676"/>
                </a:lnTo>
                <a:lnTo>
                  <a:pt x="5695759" y="9973031"/>
                </a:lnTo>
                <a:close/>
              </a:path>
              <a:path w="14841219" h="10718800" extrusionOk="0">
                <a:moveTo>
                  <a:pt x="5769699" y="10718787"/>
                </a:moveTo>
                <a:lnTo>
                  <a:pt x="5768213" y="10711434"/>
                </a:lnTo>
                <a:lnTo>
                  <a:pt x="5764009" y="10705186"/>
                </a:lnTo>
                <a:lnTo>
                  <a:pt x="5757761" y="10700982"/>
                </a:lnTo>
                <a:lnTo>
                  <a:pt x="5750115" y="10699433"/>
                </a:lnTo>
                <a:lnTo>
                  <a:pt x="5742470" y="10700982"/>
                </a:lnTo>
                <a:lnTo>
                  <a:pt x="5736221" y="10705186"/>
                </a:lnTo>
                <a:lnTo>
                  <a:pt x="5732005" y="10711434"/>
                </a:lnTo>
                <a:lnTo>
                  <a:pt x="5730519" y="10718787"/>
                </a:lnTo>
                <a:lnTo>
                  <a:pt x="5769699" y="10718787"/>
                </a:lnTo>
                <a:close/>
              </a:path>
              <a:path w="14841219" h="10718800" extrusionOk="0">
                <a:moveTo>
                  <a:pt x="5769762" y="10618978"/>
                </a:moveTo>
                <a:lnTo>
                  <a:pt x="5768213" y="10611345"/>
                </a:lnTo>
                <a:lnTo>
                  <a:pt x="5764009" y="10605097"/>
                </a:lnTo>
                <a:lnTo>
                  <a:pt x="5757761" y="10600893"/>
                </a:lnTo>
                <a:lnTo>
                  <a:pt x="5750115" y="10599344"/>
                </a:lnTo>
                <a:lnTo>
                  <a:pt x="5742470" y="10600893"/>
                </a:lnTo>
                <a:lnTo>
                  <a:pt x="5736221" y="10605097"/>
                </a:lnTo>
                <a:lnTo>
                  <a:pt x="5732005" y="10611345"/>
                </a:lnTo>
                <a:lnTo>
                  <a:pt x="5730468" y="10618978"/>
                </a:lnTo>
                <a:lnTo>
                  <a:pt x="5732005" y="10626636"/>
                </a:lnTo>
                <a:lnTo>
                  <a:pt x="5736221" y="10632885"/>
                </a:lnTo>
                <a:lnTo>
                  <a:pt x="5742470" y="10637101"/>
                </a:lnTo>
                <a:lnTo>
                  <a:pt x="5750115" y="10638638"/>
                </a:lnTo>
                <a:lnTo>
                  <a:pt x="5757761" y="10637101"/>
                </a:lnTo>
                <a:lnTo>
                  <a:pt x="5764009" y="10632885"/>
                </a:lnTo>
                <a:lnTo>
                  <a:pt x="5768213" y="10626636"/>
                </a:lnTo>
                <a:lnTo>
                  <a:pt x="5769762" y="10618978"/>
                </a:lnTo>
                <a:close/>
              </a:path>
              <a:path w="14841219" h="10718800" extrusionOk="0">
                <a:moveTo>
                  <a:pt x="5769762" y="10518889"/>
                </a:moveTo>
                <a:lnTo>
                  <a:pt x="5768213" y="10511244"/>
                </a:lnTo>
                <a:lnTo>
                  <a:pt x="5764009" y="10504995"/>
                </a:lnTo>
                <a:lnTo>
                  <a:pt x="5757761" y="10500792"/>
                </a:lnTo>
                <a:lnTo>
                  <a:pt x="5750115" y="10499242"/>
                </a:lnTo>
                <a:lnTo>
                  <a:pt x="5742470" y="10500792"/>
                </a:lnTo>
                <a:lnTo>
                  <a:pt x="5736221" y="10504995"/>
                </a:lnTo>
                <a:lnTo>
                  <a:pt x="5732005" y="10511244"/>
                </a:lnTo>
                <a:lnTo>
                  <a:pt x="5730468" y="10518889"/>
                </a:lnTo>
                <a:lnTo>
                  <a:pt x="5732005" y="10526547"/>
                </a:lnTo>
                <a:lnTo>
                  <a:pt x="5736221" y="10532783"/>
                </a:lnTo>
                <a:lnTo>
                  <a:pt x="5742470" y="10537000"/>
                </a:lnTo>
                <a:lnTo>
                  <a:pt x="5750115" y="10538536"/>
                </a:lnTo>
                <a:lnTo>
                  <a:pt x="5757761" y="10537000"/>
                </a:lnTo>
                <a:lnTo>
                  <a:pt x="5764009" y="10532783"/>
                </a:lnTo>
                <a:lnTo>
                  <a:pt x="5768213" y="10526547"/>
                </a:lnTo>
                <a:lnTo>
                  <a:pt x="5769762" y="10518889"/>
                </a:lnTo>
                <a:close/>
              </a:path>
              <a:path w="14841219" h="10718800" extrusionOk="0">
                <a:moveTo>
                  <a:pt x="5769762" y="10418788"/>
                </a:moveTo>
                <a:lnTo>
                  <a:pt x="5768213" y="10411142"/>
                </a:lnTo>
                <a:lnTo>
                  <a:pt x="5764009" y="10404907"/>
                </a:lnTo>
                <a:lnTo>
                  <a:pt x="5757761" y="10400690"/>
                </a:lnTo>
                <a:lnTo>
                  <a:pt x="5750115" y="10399154"/>
                </a:lnTo>
                <a:lnTo>
                  <a:pt x="5742470" y="10400690"/>
                </a:lnTo>
                <a:lnTo>
                  <a:pt x="5736221" y="10404907"/>
                </a:lnTo>
                <a:lnTo>
                  <a:pt x="5732005" y="10411142"/>
                </a:lnTo>
                <a:lnTo>
                  <a:pt x="5730468" y="10418788"/>
                </a:lnTo>
                <a:lnTo>
                  <a:pt x="5732005" y="10426446"/>
                </a:lnTo>
                <a:lnTo>
                  <a:pt x="5736221" y="10432694"/>
                </a:lnTo>
                <a:lnTo>
                  <a:pt x="5742470" y="10436898"/>
                </a:lnTo>
                <a:lnTo>
                  <a:pt x="5750115" y="10438447"/>
                </a:lnTo>
                <a:lnTo>
                  <a:pt x="5757761" y="10436898"/>
                </a:lnTo>
                <a:lnTo>
                  <a:pt x="5764009" y="10432694"/>
                </a:lnTo>
                <a:lnTo>
                  <a:pt x="5768213" y="10426446"/>
                </a:lnTo>
                <a:lnTo>
                  <a:pt x="5769762" y="10418788"/>
                </a:lnTo>
                <a:close/>
              </a:path>
              <a:path w="14841219" h="10718800" extrusionOk="0">
                <a:moveTo>
                  <a:pt x="5769762" y="10318699"/>
                </a:moveTo>
                <a:lnTo>
                  <a:pt x="5768213" y="10311054"/>
                </a:lnTo>
                <a:lnTo>
                  <a:pt x="5764009" y="10304805"/>
                </a:lnTo>
                <a:lnTo>
                  <a:pt x="5757761" y="10300602"/>
                </a:lnTo>
                <a:lnTo>
                  <a:pt x="5750115" y="10299052"/>
                </a:lnTo>
                <a:lnTo>
                  <a:pt x="5742470" y="10300602"/>
                </a:lnTo>
                <a:lnTo>
                  <a:pt x="5736221" y="10304805"/>
                </a:lnTo>
                <a:lnTo>
                  <a:pt x="5732005" y="10311054"/>
                </a:lnTo>
                <a:lnTo>
                  <a:pt x="5730468" y="10318699"/>
                </a:lnTo>
                <a:lnTo>
                  <a:pt x="5732005" y="10326345"/>
                </a:lnTo>
                <a:lnTo>
                  <a:pt x="5736221" y="10332593"/>
                </a:lnTo>
                <a:lnTo>
                  <a:pt x="5742470" y="10336797"/>
                </a:lnTo>
                <a:lnTo>
                  <a:pt x="5750115" y="10338346"/>
                </a:lnTo>
                <a:lnTo>
                  <a:pt x="5757761" y="10336797"/>
                </a:lnTo>
                <a:lnTo>
                  <a:pt x="5764009" y="10332593"/>
                </a:lnTo>
                <a:lnTo>
                  <a:pt x="5768213" y="10326345"/>
                </a:lnTo>
                <a:lnTo>
                  <a:pt x="5769762" y="10318699"/>
                </a:lnTo>
                <a:close/>
              </a:path>
              <a:path w="14841219" h="10718800" extrusionOk="0">
                <a:moveTo>
                  <a:pt x="5769762" y="10218598"/>
                </a:moveTo>
                <a:lnTo>
                  <a:pt x="5768213" y="10210952"/>
                </a:lnTo>
                <a:lnTo>
                  <a:pt x="5764009" y="10204704"/>
                </a:lnTo>
                <a:lnTo>
                  <a:pt x="5757761" y="10200500"/>
                </a:lnTo>
                <a:lnTo>
                  <a:pt x="5750115" y="10198951"/>
                </a:lnTo>
                <a:lnTo>
                  <a:pt x="5742470" y="10200500"/>
                </a:lnTo>
                <a:lnTo>
                  <a:pt x="5736221" y="10204704"/>
                </a:lnTo>
                <a:lnTo>
                  <a:pt x="5732005" y="10210952"/>
                </a:lnTo>
                <a:lnTo>
                  <a:pt x="5730468" y="10218598"/>
                </a:lnTo>
                <a:lnTo>
                  <a:pt x="5732005" y="10226256"/>
                </a:lnTo>
                <a:lnTo>
                  <a:pt x="5736221" y="10232492"/>
                </a:lnTo>
                <a:lnTo>
                  <a:pt x="5742470" y="10236708"/>
                </a:lnTo>
                <a:lnTo>
                  <a:pt x="5750115" y="10238245"/>
                </a:lnTo>
                <a:lnTo>
                  <a:pt x="5757761" y="10236708"/>
                </a:lnTo>
                <a:lnTo>
                  <a:pt x="5764009" y="10232492"/>
                </a:lnTo>
                <a:lnTo>
                  <a:pt x="5768213" y="10226256"/>
                </a:lnTo>
                <a:lnTo>
                  <a:pt x="5769762" y="10218598"/>
                </a:lnTo>
                <a:close/>
              </a:path>
              <a:path w="14841219" h="10718800" extrusionOk="0">
                <a:moveTo>
                  <a:pt x="5769762" y="10118509"/>
                </a:moveTo>
                <a:lnTo>
                  <a:pt x="5768213" y="10110864"/>
                </a:lnTo>
                <a:lnTo>
                  <a:pt x="5764009" y="10104615"/>
                </a:lnTo>
                <a:lnTo>
                  <a:pt x="5757761" y="10100399"/>
                </a:lnTo>
                <a:lnTo>
                  <a:pt x="5750115" y="10098849"/>
                </a:lnTo>
                <a:lnTo>
                  <a:pt x="5742470" y="10100399"/>
                </a:lnTo>
                <a:lnTo>
                  <a:pt x="5736221" y="10104615"/>
                </a:lnTo>
                <a:lnTo>
                  <a:pt x="5732005" y="10110864"/>
                </a:lnTo>
                <a:lnTo>
                  <a:pt x="5730468" y="10118509"/>
                </a:lnTo>
                <a:lnTo>
                  <a:pt x="5732005" y="10126154"/>
                </a:lnTo>
                <a:lnTo>
                  <a:pt x="5736221" y="10132403"/>
                </a:lnTo>
                <a:lnTo>
                  <a:pt x="5742470" y="10136619"/>
                </a:lnTo>
                <a:lnTo>
                  <a:pt x="5750115" y="10138156"/>
                </a:lnTo>
                <a:lnTo>
                  <a:pt x="5757761" y="10136619"/>
                </a:lnTo>
                <a:lnTo>
                  <a:pt x="5764009" y="10132403"/>
                </a:lnTo>
                <a:lnTo>
                  <a:pt x="5768213" y="10126154"/>
                </a:lnTo>
                <a:lnTo>
                  <a:pt x="5769762" y="10118509"/>
                </a:lnTo>
                <a:close/>
              </a:path>
              <a:path w="14841219" h="10718800" extrusionOk="0">
                <a:moveTo>
                  <a:pt x="5769762" y="10018408"/>
                </a:moveTo>
                <a:lnTo>
                  <a:pt x="5768213" y="10010762"/>
                </a:lnTo>
                <a:lnTo>
                  <a:pt x="5764009" y="10004514"/>
                </a:lnTo>
                <a:lnTo>
                  <a:pt x="5757761" y="10000310"/>
                </a:lnTo>
                <a:lnTo>
                  <a:pt x="5750115" y="9998761"/>
                </a:lnTo>
                <a:lnTo>
                  <a:pt x="5742470" y="10000310"/>
                </a:lnTo>
                <a:lnTo>
                  <a:pt x="5736221" y="10004514"/>
                </a:lnTo>
                <a:lnTo>
                  <a:pt x="5732005" y="10010762"/>
                </a:lnTo>
                <a:lnTo>
                  <a:pt x="5730468" y="10018408"/>
                </a:lnTo>
                <a:lnTo>
                  <a:pt x="5732005" y="10026066"/>
                </a:lnTo>
                <a:lnTo>
                  <a:pt x="5736221" y="10032301"/>
                </a:lnTo>
                <a:lnTo>
                  <a:pt x="5742470" y="10036518"/>
                </a:lnTo>
                <a:lnTo>
                  <a:pt x="5750115" y="10038055"/>
                </a:lnTo>
                <a:lnTo>
                  <a:pt x="5757761" y="10036518"/>
                </a:lnTo>
                <a:lnTo>
                  <a:pt x="5764009" y="10032301"/>
                </a:lnTo>
                <a:lnTo>
                  <a:pt x="5768213" y="10026066"/>
                </a:lnTo>
                <a:lnTo>
                  <a:pt x="5769762" y="10018408"/>
                </a:lnTo>
                <a:close/>
              </a:path>
              <a:path w="14841219" h="10718800" extrusionOk="0">
                <a:moveTo>
                  <a:pt x="5769762" y="9918319"/>
                </a:moveTo>
                <a:lnTo>
                  <a:pt x="5768213" y="9910674"/>
                </a:lnTo>
                <a:lnTo>
                  <a:pt x="5764009" y="9904425"/>
                </a:lnTo>
                <a:lnTo>
                  <a:pt x="5757761" y="9900209"/>
                </a:lnTo>
                <a:lnTo>
                  <a:pt x="5750115" y="9898672"/>
                </a:lnTo>
                <a:lnTo>
                  <a:pt x="5742470" y="9900209"/>
                </a:lnTo>
                <a:lnTo>
                  <a:pt x="5736221" y="9904425"/>
                </a:lnTo>
                <a:lnTo>
                  <a:pt x="5732005" y="9910674"/>
                </a:lnTo>
                <a:lnTo>
                  <a:pt x="5730468" y="9918319"/>
                </a:lnTo>
                <a:lnTo>
                  <a:pt x="5732005" y="9925964"/>
                </a:lnTo>
                <a:lnTo>
                  <a:pt x="5736221" y="9932213"/>
                </a:lnTo>
                <a:lnTo>
                  <a:pt x="5742470" y="9936416"/>
                </a:lnTo>
                <a:lnTo>
                  <a:pt x="5750115" y="9937966"/>
                </a:lnTo>
                <a:lnTo>
                  <a:pt x="5757761" y="9936416"/>
                </a:lnTo>
                <a:lnTo>
                  <a:pt x="5764009" y="9932213"/>
                </a:lnTo>
                <a:lnTo>
                  <a:pt x="5768213" y="9925964"/>
                </a:lnTo>
                <a:lnTo>
                  <a:pt x="5769762" y="9918319"/>
                </a:lnTo>
                <a:close/>
              </a:path>
              <a:path w="14841219" h="10718800" extrusionOk="0">
                <a:moveTo>
                  <a:pt x="5843752" y="10664381"/>
                </a:moveTo>
                <a:lnTo>
                  <a:pt x="5842203" y="10656735"/>
                </a:lnTo>
                <a:lnTo>
                  <a:pt x="5837999" y="10650487"/>
                </a:lnTo>
                <a:lnTo>
                  <a:pt x="5831751" y="10646283"/>
                </a:lnTo>
                <a:lnTo>
                  <a:pt x="5824105" y="10644734"/>
                </a:lnTo>
                <a:lnTo>
                  <a:pt x="5816460" y="10646283"/>
                </a:lnTo>
                <a:lnTo>
                  <a:pt x="5810212" y="10650487"/>
                </a:lnTo>
                <a:lnTo>
                  <a:pt x="5805995" y="10656735"/>
                </a:lnTo>
                <a:lnTo>
                  <a:pt x="5804459" y="10664381"/>
                </a:lnTo>
                <a:lnTo>
                  <a:pt x="5805995" y="10672026"/>
                </a:lnTo>
                <a:lnTo>
                  <a:pt x="5810212" y="10678262"/>
                </a:lnTo>
                <a:lnTo>
                  <a:pt x="5816460" y="10682478"/>
                </a:lnTo>
                <a:lnTo>
                  <a:pt x="5824105" y="10684015"/>
                </a:lnTo>
                <a:lnTo>
                  <a:pt x="5831751" y="10682478"/>
                </a:lnTo>
                <a:lnTo>
                  <a:pt x="5837999" y="10678262"/>
                </a:lnTo>
                <a:lnTo>
                  <a:pt x="5842203" y="10672026"/>
                </a:lnTo>
                <a:lnTo>
                  <a:pt x="5843752" y="10664381"/>
                </a:lnTo>
                <a:close/>
              </a:path>
              <a:path w="14841219" h="10718800" extrusionOk="0">
                <a:moveTo>
                  <a:pt x="5843752" y="10564292"/>
                </a:moveTo>
                <a:lnTo>
                  <a:pt x="5842203" y="10556646"/>
                </a:lnTo>
                <a:lnTo>
                  <a:pt x="5837999" y="10550398"/>
                </a:lnTo>
                <a:lnTo>
                  <a:pt x="5831751" y="10546182"/>
                </a:lnTo>
                <a:lnTo>
                  <a:pt x="5824105" y="10544645"/>
                </a:lnTo>
                <a:lnTo>
                  <a:pt x="5816460" y="10546182"/>
                </a:lnTo>
                <a:lnTo>
                  <a:pt x="5810212" y="10550398"/>
                </a:lnTo>
                <a:lnTo>
                  <a:pt x="5805995" y="10556646"/>
                </a:lnTo>
                <a:lnTo>
                  <a:pt x="5804459" y="10564292"/>
                </a:lnTo>
                <a:lnTo>
                  <a:pt x="5805995" y="10571937"/>
                </a:lnTo>
                <a:lnTo>
                  <a:pt x="5810212" y="10578173"/>
                </a:lnTo>
                <a:lnTo>
                  <a:pt x="5816460" y="10582377"/>
                </a:lnTo>
                <a:lnTo>
                  <a:pt x="5824105" y="10583926"/>
                </a:lnTo>
                <a:lnTo>
                  <a:pt x="5831751" y="10582377"/>
                </a:lnTo>
                <a:lnTo>
                  <a:pt x="5837999" y="10578173"/>
                </a:lnTo>
                <a:lnTo>
                  <a:pt x="5842203" y="10571937"/>
                </a:lnTo>
                <a:lnTo>
                  <a:pt x="5843752" y="10564292"/>
                </a:lnTo>
                <a:close/>
              </a:path>
              <a:path w="14841219" h="10718800" extrusionOk="0">
                <a:moveTo>
                  <a:pt x="5843752" y="10464190"/>
                </a:moveTo>
                <a:lnTo>
                  <a:pt x="5842216" y="10456545"/>
                </a:lnTo>
                <a:lnTo>
                  <a:pt x="5837999" y="10450297"/>
                </a:lnTo>
                <a:lnTo>
                  <a:pt x="5831751" y="10446093"/>
                </a:lnTo>
                <a:lnTo>
                  <a:pt x="5824105" y="10444543"/>
                </a:lnTo>
                <a:lnTo>
                  <a:pt x="5816460" y="10446093"/>
                </a:lnTo>
                <a:lnTo>
                  <a:pt x="5810212" y="10450297"/>
                </a:lnTo>
                <a:lnTo>
                  <a:pt x="5806008" y="10456545"/>
                </a:lnTo>
                <a:lnTo>
                  <a:pt x="5804459" y="10464190"/>
                </a:lnTo>
                <a:lnTo>
                  <a:pt x="5806008" y="10471836"/>
                </a:lnTo>
                <a:lnTo>
                  <a:pt x="5810212" y="10478084"/>
                </a:lnTo>
                <a:lnTo>
                  <a:pt x="5816460" y="10482288"/>
                </a:lnTo>
                <a:lnTo>
                  <a:pt x="5824105" y="10483837"/>
                </a:lnTo>
                <a:lnTo>
                  <a:pt x="5831751" y="10482288"/>
                </a:lnTo>
                <a:lnTo>
                  <a:pt x="5837999" y="10478084"/>
                </a:lnTo>
                <a:lnTo>
                  <a:pt x="5842216" y="10471836"/>
                </a:lnTo>
                <a:lnTo>
                  <a:pt x="5843752" y="10464190"/>
                </a:lnTo>
                <a:close/>
              </a:path>
              <a:path w="14841219" h="10718800" extrusionOk="0">
                <a:moveTo>
                  <a:pt x="5843752" y="10364089"/>
                </a:moveTo>
                <a:lnTo>
                  <a:pt x="5842216" y="10356444"/>
                </a:lnTo>
                <a:lnTo>
                  <a:pt x="5837999" y="10350195"/>
                </a:lnTo>
                <a:lnTo>
                  <a:pt x="5831751" y="10345991"/>
                </a:lnTo>
                <a:lnTo>
                  <a:pt x="5824105" y="10344442"/>
                </a:lnTo>
                <a:lnTo>
                  <a:pt x="5816460" y="10345991"/>
                </a:lnTo>
                <a:lnTo>
                  <a:pt x="5810212" y="10350195"/>
                </a:lnTo>
                <a:lnTo>
                  <a:pt x="5806008" y="10356444"/>
                </a:lnTo>
                <a:lnTo>
                  <a:pt x="5804459" y="10364089"/>
                </a:lnTo>
                <a:lnTo>
                  <a:pt x="5806008" y="10371747"/>
                </a:lnTo>
                <a:lnTo>
                  <a:pt x="5810212" y="10377983"/>
                </a:lnTo>
                <a:lnTo>
                  <a:pt x="5816460" y="10382199"/>
                </a:lnTo>
                <a:lnTo>
                  <a:pt x="5824105" y="10383736"/>
                </a:lnTo>
                <a:lnTo>
                  <a:pt x="5831751" y="10382199"/>
                </a:lnTo>
                <a:lnTo>
                  <a:pt x="5837999" y="10377983"/>
                </a:lnTo>
                <a:lnTo>
                  <a:pt x="5842216" y="10371747"/>
                </a:lnTo>
                <a:lnTo>
                  <a:pt x="5843752" y="10364089"/>
                </a:lnTo>
                <a:close/>
              </a:path>
              <a:path w="14841219" h="10718800" extrusionOk="0">
                <a:moveTo>
                  <a:pt x="5843752" y="10264000"/>
                </a:moveTo>
                <a:lnTo>
                  <a:pt x="5842216" y="10256355"/>
                </a:lnTo>
                <a:lnTo>
                  <a:pt x="5837999" y="10250106"/>
                </a:lnTo>
                <a:lnTo>
                  <a:pt x="5831751" y="10245903"/>
                </a:lnTo>
                <a:lnTo>
                  <a:pt x="5824105" y="10244353"/>
                </a:lnTo>
                <a:lnTo>
                  <a:pt x="5816460" y="10245903"/>
                </a:lnTo>
                <a:lnTo>
                  <a:pt x="5810212" y="10250106"/>
                </a:lnTo>
                <a:lnTo>
                  <a:pt x="5806008" y="10256355"/>
                </a:lnTo>
                <a:lnTo>
                  <a:pt x="5804459" y="10264000"/>
                </a:lnTo>
                <a:lnTo>
                  <a:pt x="5806008" y="10271646"/>
                </a:lnTo>
                <a:lnTo>
                  <a:pt x="5810212" y="10277894"/>
                </a:lnTo>
                <a:lnTo>
                  <a:pt x="5816460" y="10282098"/>
                </a:lnTo>
                <a:lnTo>
                  <a:pt x="5824105" y="10283634"/>
                </a:lnTo>
                <a:lnTo>
                  <a:pt x="5831751" y="10282098"/>
                </a:lnTo>
                <a:lnTo>
                  <a:pt x="5837999" y="10277894"/>
                </a:lnTo>
                <a:lnTo>
                  <a:pt x="5842216" y="10271646"/>
                </a:lnTo>
                <a:lnTo>
                  <a:pt x="5843752" y="10264000"/>
                </a:lnTo>
                <a:close/>
              </a:path>
              <a:path w="14841219" h="10718800" extrusionOk="0">
                <a:moveTo>
                  <a:pt x="5843752" y="10163912"/>
                </a:moveTo>
                <a:lnTo>
                  <a:pt x="5842216" y="10156266"/>
                </a:lnTo>
                <a:lnTo>
                  <a:pt x="5837999" y="10150018"/>
                </a:lnTo>
                <a:lnTo>
                  <a:pt x="5831751" y="10145801"/>
                </a:lnTo>
                <a:lnTo>
                  <a:pt x="5824105" y="10144265"/>
                </a:lnTo>
                <a:lnTo>
                  <a:pt x="5816460" y="10145801"/>
                </a:lnTo>
                <a:lnTo>
                  <a:pt x="5810212" y="10150018"/>
                </a:lnTo>
                <a:lnTo>
                  <a:pt x="5806008" y="10156266"/>
                </a:lnTo>
                <a:lnTo>
                  <a:pt x="5804459" y="10163912"/>
                </a:lnTo>
                <a:lnTo>
                  <a:pt x="5806008" y="10171544"/>
                </a:lnTo>
                <a:lnTo>
                  <a:pt x="5810212" y="10177793"/>
                </a:lnTo>
                <a:lnTo>
                  <a:pt x="5816460" y="10181996"/>
                </a:lnTo>
                <a:lnTo>
                  <a:pt x="5824105" y="10183546"/>
                </a:lnTo>
                <a:lnTo>
                  <a:pt x="5831751" y="10181996"/>
                </a:lnTo>
                <a:lnTo>
                  <a:pt x="5837999" y="10177793"/>
                </a:lnTo>
                <a:lnTo>
                  <a:pt x="5842216" y="10171544"/>
                </a:lnTo>
                <a:lnTo>
                  <a:pt x="5843752" y="10163912"/>
                </a:lnTo>
                <a:close/>
              </a:path>
              <a:path w="14841219" h="10718800" extrusionOk="0">
                <a:moveTo>
                  <a:pt x="5843752" y="10063810"/>
                </a:moveTo>
                <a:lnTo>
                  <a:pt x="5842216" y="10056165"/>
                </a:lnTo>
                <a:lnTo>
                  <a:pt x="5837999" y="10049916"/>
                </a:lnTo>
                <a:lnTo>
                  <a:pt x="5831751" y="10045700"/>
                </a:lnTo>
                <a:lnTo>
                  <a:pt x="5824105" y="10044151"/>
                </a:lnTo>
                <a:lnTo>
                  <a:pt x="5816460" y="10045700"/>
                </a:lnTo>
                <a:lnTo>
                  <a:pt x="5810212" y="10049916"/>
                </a:lnTo>
                <a:lnTo>
                  <a:pt x="5806008" y="10056165"/>
                </a:lnTo>
                <a:lnTo>
                  <a:pt x="5804459" y="10063810"/>
                </a:lnTo>
                <a:lnTo>
                  <a:pt x="5806008" y="10071456"/>
                </a:lnTo>
                <a:lnTo>
                  <a:pt x="5810212" y="10077691"/>
                </a:lnTo>
                <a:lnTo>
                  <a:pt x="5816460" y="10081908"/>
                </a:lnTo>
                <a:lnTo>
                  <a:pt x="5824105" y="10083444"/>
                </a:lnTo>
                <a:lnTo>
                  <a:pt x="5831751" y="10081908"/>
                </a:lnTo>
                <a:lnTo>
                  <a:pt x="5837999" y="10077691"/>
                </a:lnTo>
                <a:lnTo>
                  <a:pt x="5842216" y="10071456"/>
                </a:lnTo>
                <a:lnTo>
                  <a:pt x="5843752" y="10063810"/>
                </a:lnTo>
                <a:close/>
              </a:path>
              <a:path w="14841219" h="10718800" extrusionOk="0">
                <a:moveTo>
                  <a:pt x="5843752" y="9963709"/>
                </a:moveTo>
                <a:lnTo>
                  <a:pt x="5842216" y="9956063"/>
                </a:lnTo>
                <a:lnTo>
                  <a:pt x="5837999" y="9949815"/>
                </a:lnTo>
                <a:lnTo>
                  <a:pt x="5831751" y="9945599"/>
                </a:lnTo>
                <a:lnTo>
                  <a:pt x="5824105" y="9944062"/>
                </a:lnTo>
                <a:lnTo>
                  <a:pt x="5816460" y="9945599"/>
                </a:lnTo>
                <a:lnTo>
                  <a:pt x="5810212" y="9949815"/>
                </a:lnTo>
                <a:lnTo>
                  <a:pt x="5806008" y="9956063"/>
                </a:lnTo>
                <a:lnTo>
                  <a:pt x="5804459" y="9963709"/>
                </a:lnTo>
                <a:lnTo>
                  <a:pt x="5806008" y="9971354"/>
                </a:lnTo>
                <a:lnTo>
                  <a:pt x="5810212" y="9977603"/>
                </a:lnTo>
                <a:lnTo>
                  <a:pt x="5816460" y="9981806"/>
                </a:lnTo>
                <a:lnTo>
                  <a:pt x="5824105" y="9983343"/>
                </a:lnTo>
                <a:lnTo>
                  <a:pt x="5831751" y="9981806"/>
                </a:lnTo>
                <a:lnTo>
                  <a:pt x="5837999" y="9977603"/>
                </a:lnTo>
                <a:lnTo>
                  <a:pt x="5842216" y="9971354"/>
                </a:lnTo>
                <a:lnTo>
                  <a:pt x="5843752" y="9963709"/>
                </a:lnTo>
                <a:close/>
              </a:path>
              <a:path w="14841219" h="10718800" extrusionOk="0">
                <a:moveTo>
                  <a:pt x="5843752" y="9863607"/>
                </a:moveTo>
                <a:lnTo>
                  <a:pt x="5842216" y="9855962"/>
                </a:lnTo>
                <a:lnTo>
                  <a:pt x="5837999" y="9849714"/>
                </a:lnTo>
                <a:lnTo>
                  <a:pt x="5831751" y="9845510"/>
                </a:lnTo>
                <a:lnTo>
                  <a:pt x="5824105" y="9843960"/>
                </a:lnTo>
                <a:lnTo>
                  <a:pt x="5816460" y="9845510"/>
                </a:lnTo>
                <a:lnTo>
                  <a:pt x="5810212" y="9849714"/>
                </a:lnTo>
                <a:lnTo>
                  <a:pt x="5806008" y="9855962"/>
                </a:lnTo>
                <a:lnTo>
                  <a:pt x="5804459" y="9863607"/>
                </a:lnTo>
                <a:lnTo>
                  <a:pt x="5806008" y="9871265"/>
                </a:lnTo>
                <a:lnTo>
                  <a:pt x="5810212" y="9877501"/>
                </a:lnTo>
                <a:lnTo>
                  <a:pt x="5816460" y="9881718"/>
                </a:lnTo>
                <a:lnTo>
                  <a:pt x="5824105" y="9883254"/>
                </a:lnTo>
                <a:lnTo>
                  <a:pt x="5831751" y="9881718"/>
                </a:lnTo>
                <a:lnTo>
                  <a:pt x="5837999" y="9877501"/>
                </a:lnTo>
                <a:lnTo>
                  <a:pt x="5842216" y="9871265"/>
                </a:lnTo>
                <a:lnTo>
                  <a:pt x="5843752" y="9863607"/>
                </a:lnTo>
                <a:close/>
              </a:path>
              <a:path w="14841219" h="10718800" extrusionOk="0">
                <a:moveTo>
                  <a:pt x="5917755" y="10709770"/>
                </a:moveTo>
                <a:lnTo>
                  <a:pt x="5916206" y="10702125"/>
                </a:lnTo>
                <a:lnTo>
                  <a:pt x="5911989" y="10695877"/>
                </a:lnTo>
                <a:lnTo>
                  <a:pt x="5905741" y="10691660"/>
                </a:lnTo>
                <a:lnTo>
                  <a:pt x="5898096" y="10690123"/>
                </a:lnTo>
                <a:lnTo>
                  <a:pt x="5890450" y="10691660"/>
                </a:lnTo>
                <a:lnTo>
                  <a:pt x="5884215" y="10695877"/>
                </a:lnTo>
                <a:lnTo>
                  <a:pt x="5879998" y="10702125"/>
                </a:lnTo>
                <a:lnTo>
                  <a:pt x="5878461" y="10709770"/>
                </a:lnTo>
                <a:lnTo>
                  <a:pt x="5879998" y="10717416"/>
                </a:lnTo>
                <a:lnTo>
                  <a:pt x="5880925" y="10718787"/>
                </a:lnTo>
                <a:lnTo>
                  <a:pt x="5915279" y="10718787"/>
                </a:lnTo>
                <a:lnTo>
                  <a:pt x="5916206" y="10717416"/>
                </a:lnTo>
                <a:lnTo>
                  <a:pt x="5917755" y="10709770"/>
                </a:lnTo>
                <a:close/>
              </a:path>
              <a:path w="14841219" h="10718800" extrusionOk="0">
                <a:moveTo>
                  <a:pt x="5917755" y="10609669"/>
                </a:moveTo>
                <a:lnTo>
                  <a:pt x="5916206" y="10602024"/>
                </a:lnTo>
                <a:lnTo>
                  <a:pt x="5911989" y="10595788"/>
                </a:lnTo>
                <a:lnTo>
                  <a:pt x="5905741" y="10591571"/>
                </a:lnTo>
                <a:lnTo>
                  <a:pt x="5898096" y="10590022"/>
                </a:lnTo>
                <a:lnTo>
                  <a:pt x="5890450" y="10591571"/>
                </a:lnTo>
                <a:lnTo>
                  <a:pt x="5884215" y="10595788"/>
                </a:lnTo>
                <a:lnTo>
                  <a:pt x="5879998" y="10602024"/>
                </a:lnTo>
                <a:lnTo>
                  <a:pt x="5878461" y="10609669"/>
                </a:lnTo>
                <a:lnTo>
                  <a:pt x="5879998" y="10617327"/>
                </a:lnTo>
                <a:lnTo>
                  <a:pt x="5884215" y="10623563"/>
                </a:lnTo>
                <a:lnTo>
                  <a:pt x="5890450" y="10627779"/>
                </a:lnTo>
                <a:lnTo>
                  <a:pt x="5898096" y="10629316"/>
                </a:lnTo>
                <a:lnTo>
                  <a:pt x="5905741" y="10627779"/>
                </a:lnTo>
                <a:lnTo>
                  <a:pt x="5911989" y="10623563"/>
                </a:lnTo>
                <a:lnTo>
                  <a:pt x="5916206" y="10617327"/>
                </a:lnTo>
                <a:lnTo>
                  <a:pt x="5917755" y="10609669"/>
                </a:lnTo>
                <a:close/>
              </a:path>
              <a:path w="14841219" h="10718800" extrusionOk="0">
                <a:moveTo>
                  <a:pt x="5917755" y="10509580"/>
                </a:moveTo>
                <a:lnTo>
                  <a:pt x="5916206" y="10501935"/>
                </a:lnTo>
                <a:lnTo>
                  <a:pt x="5911989" y="10495686"/>
                </a:lnTo>
                <a:lnTo>
                  <a:pt x="5905741" y="10491470"/>
                </a:lnTo>
                <a:lnTo>
                  <a:pt x="5898096" y="10489933"/>
                </a:lnTo>
                <a:lnTo>
                  <a:pt x="5890450" y="10491470"/>
                </a:lnTo>
                <a:lnTo>
                  <a:pt x="5884215" y="10495686"/>
                </a:lnTo>
                <a:lnTo>
                  <a:pt x="5879998" y="10501935"/>
                </a:lnTo>
                <a:lnTo>
                  <a:pt x="5878461" y="10509580"/>
                </a:lnTo>
                <a:lnTo>
                  <a:pt x="5879998" y="10517226"/>
                </a:lnTo>
                <a:lnTo>
                  <a:pt x="5884215" y="10523461"/>
                </a:lnTo>
                <a:lnTo>
                  <a:pt x="5890450" y="10527678"/>
                </a:lnTo>
                <a:lnTo>
                  <a:pt x="5898096" y="10529214"/>
                </a:lnTo>
                <a:lnTo>
                  <a:pt x="5905741" y="10527678"/>
                </a:lnTo>
                <a:lnTo>
                  <a:pt x="5911989" y="10523461"/>
                </a:lnTo>
                <a:lnTo>
                  <a:pt x="5916206" y="10517226"/>
                </a:lnTo>
                <a:lnTo>
                  <a:pt x="5917755" y="10509580"/>
                </a:lnTo>
                <a:close/>
              </a:path>
              <a:path w="14841219" h="10718800" extrusionOk="0">
                <a:moveTo>
                  <a:pt x="5917755" y="10409479"/>
                </a:moveTo>
                <a:lnTo>
                  <a:pt x="5916206" y="10401833"/>
                </a:lnTo>
                <a:lnTo>
                  <a:pt x="5911989" y="10395585"/>
                </a:lnTo>
                <a:lnTo>
                  <a:pt x="5905741" y="10391381"/>
                </a:lnTo>
                <a:lnTo>
                  <a:pt x="5898096" y="10389832"/>
                </a:lnTo>
                <a:lnTo>
                  <a:pt x="5890450" y="10391381"/>
                </a:lnTo>
                <a:lnTo>
                  <a:pt x="5884215" y="10395585"/>
                </a:lnTo>
                <a:lnTo>
                  <a:pt x="5879998" y="10401833"/>
                </a:lnTo>
                <a:lnTo>
                  <a:pt x="5878461" y="10409479"/>
                </a:lnTo>
                <a:lnTo>
                  <a:pt x="5879998" y="10417124"/>
                </a:lnTo>
                <a:lnTo>
                  <a:pt x="5884215" y="10423373"/>
                </a:lnTo>
                <a:lnTo>
                  <a:pt x="5890450" y="10427576"/>
                </a:lnTo>
                <a:lnTo>
                  <a:pt x="5898096" y="10429126"/>
                </a:lnTo>
                <a:lnTo>
                  <a:pt x="5905741" y="10427576"/>
                </a:lnTo>
                <a:lnTo>
                  <a:pt x="5911989" y="10423373"/>
                </a:lnTo>
                <a:lnTo>
                  <a:pt x="5916206" y="10417124"/>
                </a:lnTo>
                <a:lnTo>
                  <a:pt x="5917755" y="10409479"/>
                </a:lnTo>
                <a:close/>
              </a:path>
              <a:path w="14841219" h="10718800" extrusionOk="0">
                <a:moveTo>
                  <a:pt x="5917755" y="10309390"/>
                </a:moveTo>
                <a:lnTo>
                  <a:pt x="5916206" y="10301745"/>
                </a:lnTo>
                <a:lnTo>
                  <a:pt x="5911989" y="10295496"/>
                </a:lnTo>
                <a:lnTo>
                  <a:pt x="5905741" y="10291293"/>
                </a:lnTo>
                <a:lnTo>
                  <a:pt x="5898096" y="10289743"/>
                </a:lnTo>
                <a:lnTo>
                  <a:pt x="5890450" y="10291293"/>
                </a:lnTo>
                <a:lnTo>
                  <a:pt x="5884215" y="10295496"/>
                </a:lnTo>
                <a:lnTo>
                  <a:pt x="5879998" y="10301745"/>
                </a:lnTo>
                <a:lnTo>
                  <a:pt x="5878461" y="10309390"/>
                </a:lnTo>
                <a:lnTo>
                  <a:pt x="5879998" y="10317035"/>
                </a:lnTo>
                <a:lnTo>
                  <a:pt x="5884215" y="10323284"/>
                </a:lnTo>
                <a:lnTo>
                  <a:pt x="5890450" y="10327500"/>
                </a:lnTo>
                <a:lnTo>
                  <a:pt x="5898096" y="10329037"/>
                </a:lnTo>
                <a:lnTo>
                  <a:pt x="5905741" y="10327500"/>
                </a:lnTo>
                <a:lnTo>
                  <a:pt x="5911989" y="10323284"/>
                </a:lnTo>
                <a:lnTo>
                  <a:pt x="5916206" y="10317035"/>
                </a:lnTo>
                <a:lnTo>
                  <a:pt x="5917755" y="10309390"/>
                </a:lnTo>
                <a:close/>
              </a:path>
              <a:path w="14841219" h="10718800" extrusionOk="0">
                <a:moveTo>
                  <a:pt x="5917755" y="10209301"/>
                </a:moveTo>
                <a:lnTo>
                  <a:pt x="5916206" y="10201643"/>
                </a:lnTo>
                <a:lnTo>
                  <a:pt x="5911989" y="10195395"/>
                </a:lnTo>
                <a:lnTo>
                  <a:pt x="5905741" y="10191191"/>
                </a:lnTo>
                <a:lnTo>
                  <a:pt x="5898096" y="10189642"/>
                </a:lnTo>
                <a:lnTo>
                  <a:pt x="5890450" y="10191191"/>
                </a:lnTo>
                <a:lnTo>
                  <a:pt x="5884215" y="10195395"/>
                </a:lnTo>
                <a:lnTo>
                  <a:pt x="5879998" y="10201643"/>
                </a:lnTo>
                <a:lnTo>
                  <a:pt x="5878461" y="10209301"/>
                </a:lnTo>
                <a:lnTo>
                  <a:pt x="5879998" y="10216947"/>
                </a:lnTo>
                <a:lnTo>
                  <a:pt x="5884215" y="10223182"/>
                </a:lnTo>
                <a:lnTo>
                  <a:pt x="5890450" y="10227399"/>
                </a:lnTo>
                <a:lnTo>
                  <a:pt x="5898096" y="10228936"/>
                </a:lnTo>
                <a:lnTo>
                  <a:pt x="5905741" y="10227399"/>
                </a:lnTo>
                <a:lnTo>
                  <a:pt x="5911989" y="10223182"/>
                </a:lnTo>
                <a:lnTo>
                  <a:pt x="5916206" y="10216947"/>
                </a:lnTo>
                <a:lnTo>
                  <a:pt x="5917755" y="10209301"/>
                </a:lnTo>
                <a:close/>
              </a:path>
              <a:path w="14841219" h="10718800" extrusionOk="0">
                <a:moveTo>
                  <a:pt x="5917755" y="10109200"/>
                </a:moveTo>
                <a:lnTo>
                  <a:pt x="5916206" y="10101555"/>
                </a:lnTo>
                <a:lnTo>
                  <a:pt x="5911989" y="10095306"/>
                </a:lnTo>
                <a:lnTo>
                  <a:pt x="5905741" y="10091090"/>
                </a:lnTo>
                <a:lnTo>
                  <a:pt x="5898096" y="10089553"/>
                </a:lnTo>
                <a:lnTo>
                  <a:pt x="5890450" y="10091090"/>
                </a:lnTo>
                <a:lnTo>
                  <a:pt x="5884215" y="10095306"/>
                </a:lnTo>
                <a:lnTo>
                  <a:pt x="5879998" y="10101555"/>
                </a:lnTo>
                <a:lnTo>
                  <a:pt x="5878461" y="10109200"/>
                </a:lnTo>
                <a:lnTo>
                  <a:pt x="5879998" y="10116845"/>
                </a:lnTo>
                <a:lnTo>
                  <a:pt x="5884215" y="10123094"/>
                </a:lnTo>
                <a:lnTo>
                  <a:pt x="5890450" y="10127297"/>
                </a:lnTo>
                <a:lnTo>
                  <a:pt x="5898096" y="10128847"/>
                </a:lnTo>
                <a:lnTo>
                  <a:pt x="5905741" y="10127297"/>
                </a:lnTo>
                <a:lnTo>
                  <a:pt x="5911989" y="10123094"/>
                </a:lnTo>
                <a:lnTo>
                  <a:pt x="5916206" y="10116845"/>
                </a:lnTo>
                <a:lnTo>
                  <a:pt x="5917755" y="10109200"/>
                </a:lnTo>
                <a:close/>
              </a:path>
              <a:path w="14841219" h="10718800" extrusionOk="0">
                <a:moveTo>
                  <a:pt x="5917755" y="10009099"/>
                </a:moveTo>
                <a:lnTo>
                  <a:pt x="5916206" y="10001453"/>
                </a:lnTo>
                <a:lnTo>
                  <a:pt x="5911989" y="9995205"/>
                </a:lnTo>
                <a:lnTo>
                  <a:pt x="5905741" y="9991001"/>
                </a:lnTo>
                <a:lnTo>
                  <a:pt x="5898096" y="9989452"/>
                </a:lnTo>
                <a:lnTo>
                  <a:pt x="5890450" y="9991001"/>
                </a:lnTo>
                <a:lnTo>
                  <a:pt x="5884215" y="9995205"/>
                </a:lnTo>
                <a:lnTo>
                  <a:pt x="5879998" y="10001453"/>
                </a:lnTo>
                <a:lnTo>
                  <a:pt x="5878461" y="10009099"/>
                </a:lnTo>
                <a:lnTo>
                  <a:pt x="5879998" y="10016744"/>
                </a:lnTo>
                <a:lnTo>
                  <a:pt x="5884215" y="10022992"/>
                </a:lnTo>
                <a:lnTo>
                  <a:pt x="5890450" y="10027196"/>
                </a:lnTo>
                <a:lnTo>
                  <a:pt x="5898096" y="10028745"/>
                </a:lnTo>
                <a:lnTo>
                  <a:pt x="5905741" y="10027196"/>
                </a:lnTo>
                <a:lnTo>
                  <a:pt x="5911989" y="10022992"/>
                </a:lnTo>
                <a:lnTo>
                  <a:pt x="5916206" y="10016744"/>
                </a:lnTo>
                <a:lnTo>
                  <a:pt x="5917755" y="10009099"/>
                </a:lnTo>
                <a:close/>
              </a:path>
              <a:path w="14841219" h="10718800" extrusionOk="0">
                <a:moveTo>
                  <a:pt x="5917755" y="9908997"/>
                </a:moveTo>
                <a:lnTo>
                  <a:pt x="5916206" y="9901352"/>
                </a:lnTo>
                <a:lnTo>
                  <a:pt x="5911989" y="9895103"/>
                </a:lnTo>
                <a:lnTo>
                  <a:pt x="5905741" y="9890900"/>
                </a:lnTo>
                <a:lnTo>
                  <a:pt x="5898096" y="9889350"/>
                </a:lnTo>
                <a:lnTo>
                  <a:pt x="5890450" y="9890900"/>
                </a:lnTo>
                <a:lnTo>
                  <a:pt x="5884215" y="9895103"/>
                </a:lnTo>
                <a:lnTo>
                  <a:pt x="5879998" y="9901352"/>
                </a:lnTo>
                <a:lnTo>
                  <a:pt x="5878461" y="9908997"/>
                </a:lnTo>
                <a:lnTo>
                  <a:pt x="5879998" y="9916643"/>
                </a:lnTo>
                <a:lnTo>
                  <a:pt x="5884215" y="9922891"/>
                </a:lnTo>
                <a:lnTo>
                  <a:pt x="5890450" y="9927107"/>
                </a:lnTo>
                <a:lnTo>
                  <a:pt x="5898096" y="9928644"/>
                </a:lnTo>
                <a:lnTo>
                  <a:pt x="5905741" y="9927107"/>
                </a:lnTo>
                <a:lnTo>
                  <a:pt x="5911989" y="9922891"/>
                </a:lnTo>
                <a:lnTo>
                  <a:pt x="5916206" y="9916643"/>
                </a:lnTo>
                <a:lnTo>
                  <a:pt x="5917755" y="9908997"/>
                </a:lnTo>
                <a:close/>
              </a:path>
              <a:path w="14841219" h="10718800" extrusionOk="0">
                <a:moveTo>
                  <a:pt x="5917755" y="9808908"/>
                </a:moveTo>
                <a:lnTo>
                  <a:pt x="5916206" y="9801263"/>
                </a:lnTo>
                <a:lnTo>
                  <a:pt x="5911989" y="9795015"/>
                </a:lnTo>
                <a:lnTo>
                  <a:pt x="5905741" y="9790798"/>
                </a:lnTo>
                <a:lnTo>
                  <a:pt x="5898096" y="9789262"/>
                </a:lnTo>
                <a:lnTo>
                  <a:pt x="5890450" y="9790798"/>
                </a:lnTo>
                <a:lnTo>
                  <a:pt x="5884215" y="9795015"/>
                </a:lnTo>
                <a:lnTo>
                  <a:pt x="5879998" y="9801263"/>
                </a:lnTo>
                <a:lnTo>
                  <a:pt x="5878461" y="9808908"/>
                </a:lnTo>
                <a:lnTo>
                  <a:pt x="5879998" y="9816554"/>
                </a:lnTo>
                <a:lnTo>
                  <a:pt x="5884215" y="9822802"/>
                </a:lnTo>
                <a:lnTo>
                  <a:pt x="5890450" y="9827019"/>
                </a:lnTo>
                <a:lnTo>
                  <a:pt x="5898096" y="9828555"/>
                </a:lnTo>
                <a:lnTo>
                  <a:pt x="5905741" y="9827019"/>
                </a:lnTo>
                <a:lnTo>
                  <a:pt x="5911989" y="9822802"/>
                </a:lnTo>
                <a:lnTo>
                  <a:pt x="5916206" y="9816554"/>
                </a:lnTo>
                <a:lnTo>
                  <a:pt x="5917755" y="9808908"/>
                </a:lnTo>
                <a:close/>
              </a:path>
              <a:path w="14841219" h="10718800" extrusionOk="0">
                <a:moveTo>
                  <a:pt x="5991720" y="10655071"/>
                </a:moveTo>
                <a:lnTo>
                  <a:pt x="5990183" y="10647426"/>
                </a:lnTo>
                <a:lnTo>
                  <a:pt x="5985980" y="10641178"/>
                </a:lnTo>
                <a:lnTo>
                  <a:pt x="5979744" y="10636974"/>
                </a:lnTo>
                <a:lnTo>
                  <a:pt x="5972086" y="10635425"/>
                </a:lnTo>
                <a:lnTo>
                  <a:pt x="5964440" y="10636974"/>
                </a:lnTo>
                <a:lnTo>
                  <a:pt x="5958192" y="10641178"/>
                </a:lnTo>
                <a:lnTo>
                  <a:pt x="5953988" y="10647426"/>
                </a:lnTo>
                <a:lnTo>
                  <a:pt x="5952452" y="10655071"/>
                </a:lnTo>
                <a:lnTo>
                  <a:pt x="5953988" y="10662717"/>
                </a:lnTo>
                <a:lnTo>
                  <a:pt x="5958192" y="10668965"/>
                </a:lnTo>
                <a:lnTo>
                  <a:pt x="5964440" y="10673169"/>
                </a:lnTo>
                <a:lnTo>
                  <a:pt x="5972086" y="10674718"/>
                </a:lnTo>
                <a:lnTo>
                  <a:pt x="5979744" y="10673169"/>
                </a:lnTo>
                <a:lnTo>
                  <a:pt x="5985980" y="10668965"/>
                </a:lnTo>
                <a:lnTo>
                  <a:pt x="5990183" y="10662717"/>
                </a:lnTo>
                <a:lnTo>
                  <a:pt x="5991720" y="10655071"/>
                </a:lnTo>
                <a:close/>
              </a:path>
              <a:path w="14841219" h="10718800" extrusionOk="0">
                <a:moveTo>
                  <a:pt x="5991720" y="10554970"/>
                </a:moveTo>
                <a:lnTo>
                  <a:pt x="5990183" y="10547325"/>
                </a:lnTo>
                <a:lnTo>
                  <a:pt x="5985980" y="10541076"/>
                </a:lnTo>
                <a:lnTo>
                  <a:pt x="5979744" y="10536873"/>
                </a:lnTo>
                <a:lnTo>
                  <a:pt x="5972086" y="10535323"/>
                </a:lnTo>
                <a:lnTo>
                  <a:pt x="5964440" y="10536873"/>
                </a:lnTo>
                <a:lnTo>
                  <a:pt x="5958192" y="10541076"/>
                </a:lnTo>
                <a:lnTo>
                  <a:pt x="5953988" y="10547325"/>
                </a:lnTo>
                <a:lnTo>
                  <a:pt x="5952452" y="10554970"/>
                </a:lnTo>
                <a:lnTo>
                  <a:pt x="5953988" y="10562615"/>
                </a:lnTo>
                <a:lnTo>
                  <a:pt x="5958192" y="10568864"/>
                </a:lnTo>
                <a:lnTo>
                  <a:pt x="5964440" y="10573068"/>
                </a:lnTo>
                <a:lnTo>
                  <a:pt x="5972086" y="10574617"/>
                </a:lnTo>
                <a:lnTo>
                  <a:pt x="5979744" y="10573068"/>
                </a:lnTo>
                <a:lnTo>
                  <a:pt x="5985980" y="10568864"/>
                </a:lnTo>
                <a:lnTo>
                  <a:pt x="5990183" y="10562615"/>
                </a:lnTo>
                <a:lnTo>
                  <a:pt x="5991720" y="10554970"/>
                </a:lnTo>
                <a:close/>
              </a:path>
              <a:path w="14841219" h="10718800" extrusionOk="0">
                <a:moveTo>
                  <a:pt x="5991720" y="10354780"/>
                </a:moveTo>
                <a:lnTo>
                  <a:pt x="5990183" y="10347134"/>
                </a:lnTo>
                <a:lnTo>
                  <a:pt x="5985980" y="10340886"/>
                </a:lnTo>
                <a:lnTo>
                  <a:pt x="5979744" y="10336682"/>
                </a:lnTo>
                <a:lnTo>
                  <a:pt x="5972086" y="10335146"/>
                </a:lnTo>
                <a:lnTo>
                  <a:pt x="5964440" y="10336682"/>
                </a:lnTo>
                <a:lnTo>
                  <a:pt x="5958192" y="10340886"/>
                </a:lnTo>
                <a:lnTo>
                  <a:pt x="5953988" y="10347134"/>
                </a:lnTo>
                <a:lnTo>
                  <a:pt x="5952452" y="10354780"/>
                </a:lnTo>
                <a:lnTo>
                  <a:pt x="5953988" y="10362425"/>
                </a:lnTo>
                <a:lnTo>
                  <a:pt x="5958192" y="10368674"/>
                </a:lnTo>
                <a:lnTo>
                  <a:pt x="5964440" y="10372877"/>
                </a:lnTo>
                <a:lnTo>
                  <a:pt x="5972086" y="10374427"/>
                </a:lnTo>
                <a:lnTo>
                  <a:pt x="5979744" y="10372877"/>
                </a:lnTo>
                <a:lnTo>
                  <a:pt x="5985980" y="10368674"/>
                </a:lnTo>
                <a:lnTo>
                  <a:pt x="5990183" y="10362425"/>
                </a:lnTo>
                <a:lnTo>
                  <a:pt x="5991720" y="10354780"/>
                </a:lnTo>
                <a:close/>
              </a:path>
              <a:path w="14841219" h="10718800" extrusionOk="0">
                <a:moveTo>
                  <a:pt x="5991720" y="10254678"/>
                </a:moveTo>
                <a:lnTo>
                  <a:pt x="5990183" y="10247033"/>
                </a:lnTo>
                <a:lnTo>
                  <a:pt x="5985980" y="10240785"/>
                </a:lnTo>
                <a:lnTo>
                  <a:pt x="5979744" y="10236581"/>
                </a:lnTo>
                <a:lnTo>
                  <a:pt x="5972086" y="10235032"/>
                </a:lnTo>
                <a:lnTo>
                  <a:pt x="5964440" y="10236581"/>
                </a:lnTo>
                <a:lnTo>
                  <a:pt x="5958192" y="10240785"/>
                </a:lnTo>
                <a:lnTo>
                  <a:pt x="5953988" y="10247033"/>
                </a:lnTo>
                <a:lnTo>
                  <a:pt x="5952452" y="10254678"/>
                </a:lnTo>
                <a:lnTo>
                  <a:pt x="5953988" y="10262324"/>
                </a:lnTo>
                <a:lnTo>
                  <a:pt x="5958192" y="10268572"/>
                </a:lnTo>
                <a:lnTo>
                  <a:pt x="5964440" y="10272789"/>
                </a:lnTo>
                <a:lnTo>
                  <a:pt x="5972086" y="10274338"/>
                </a:lnTo>
                <a:lnTo>
                  <a:pt x="5979744" y="10272789"/>
                </a:lnTo>
                <a:lnTo>
                  <a:pt x="5985980" y="10268572"/>
                </a:lnTo>
                <a:lnTo>
                  <a:pt x="5990183" y="10262324"/>
                </a:lnTo>
                <a:lnTo>
                  <a:pt x="5991720" y="10254678"/>
                </a:lnTo>
                <a:close/>
              </a:path>
              <a:path w="14841219" h="10718800" extrusionOk="0">
                <a:moveTo>
                  <a:pt x="5991720" y="10154590"/>
                </a:moveTo>
                <a:lnTo>
                  <a:pt x="5990183" y="10146944"/>
                </a:lnTo>
                <a:lnTo>
                  <a:pt x="5985980" y="10140696"/>
                </a:lnTo>
                <a:lnTo>
                  <a:pt x="5979744" y="10136480"/>
                </a:lnTo>
                <a:lnTo>
                  <a:pt x="5972086" y="10134930"/>
                </a:lnTo>
                <a:lnTo>
                  <a:pt x="5964440" y="10136480"/>
                </a:lnTo>
                <a:lnTo>
                  <a:pt x="5958192" y="10140696"/>
                </a:lnTo>
                <a:lnTo>
                  <a:pt x="5953988" y="10146944"/>
                </a:lnTo>
                <a:lnTo>
                  <a:pt x="5952452" y="10154590"/>
                </a:lnTo>
                <a:lnTo>
                  <a:pt x="5953988" y="10162235"/>
                </a:lnTo>
                <a:lnTo>
                  <a:pt x="5958192" y="10168484"/>
                </a:lnTo>
                <a:lnTo>
                  <a:pt x="5964440" y="10172687"/>
                </a:lnTo>
                <a:lnTo>
                  <a:pt x="5972086" y="10174237"/>
                </a:lnTo>
                <a:lnTo>
                  <a:pt x="5979744" y="10172687"/>
                </a:lnTo>
                <a:lnTo>
                  <a:pt x="5985980" y="10168484"/>
                </a:lnTo>
                <a:lnTo>
                  <a:pt x="5990183" y="10162235"/>
                </a:lnTo>
                <a:lnTo>
                  <a:pt x="5991720" y="10154590"/>
                </a:lnTo>
                <a:close/>
              </a:path>
              <a:path w="14841219" h="10718800" extrusionOk="0">
                <a:moveTo>
                  <a:pt x="5991720" y="10054488"/>
                </a:moveTo>
                <a:lnTo>
                  <a:pt x="5990183" y="10046843"/>
                </a:lnTo>
                <a:lnTo>
                  <a:pt x="5985980" y="10040595"/>
                </a:lnTo>
                <a:lnTo>
                  <a:pt x="5979744" y="10036391"/>
                </a:lnTo>
                <a:lnTo>
                  <a:pt x="5972086" y="10034841"/>
                </a:lnTo>
                <a:lnTo>
                  <a:pt x="5964440" y="10036391"/>
                </a:lnTo>
                <a:lnTo>
                  <a:pt x="5958192" y="10040595"/>
                </a:lnTo>
                <a:lnTo>
                  <a:pt x="5953988" y="10046843"/>
                </a:lnTo>
                <a:lnTo>
                  <a:pt x="5952452" y="10054488"/>
                </a:lnTo>
                <a:lnTo>
                  <a:pt x="5953988" y="10062134"/>
                </a:lnTo>
                <a:lnTo>
                  <a:pt x="5958192" y="10068382"/>
                </a:lnTo>
                <a:lnTo>
                  <a:pt x="5964440" y="10072599"/>
                </a:lnTo>
                <a:lnTo>
                  <a:pt x="5972086" y="10074135"/>
                </a:lnTo>
                <a:lnTo>
                  <a:pt x="5979744" y="10072599"/>
                </a:lnTo>
                <a:lnTo>
                  <a:pt x="5985980" y="10068382"/>
                </a:lnTo>
                <a:lnTo>
                  <a:pt x="5990183" y="10062134"/>
                </a:lnTo>
                <a:lnTo>
                  <a:pt x="5991720" y="10054488"/>
                </a:lnTo>
                <a:close/>
              </a:path>
              <a:path w="14841219" h="10718800" extrusionOk="0">
                <a:moveTo>
                  <a:pt x="5991720" y="9954387"/>
                </a:moveTo>
                <a:lnTo>
                  <a:pt x="5990183" y="9946742"/>
                </a:lnTo>
                <a:lnTo>
                  <a:pt x="5985980" y="9940493"/>
                </a:lnTo>
                <a:lnTo>
                  <a:pt x="5979744" y="9936289"/>
                </a:lnTo>
                <a:lnTo>
                  <a:pt x="5972086" y="9934740"/>
                </a:lnTo>
                <a:lnTo>
                  <a:pt x="5964440" y="9936289"/>
                </a:lnTo>
                <a:lnTo>
                  <a:pt x="5958192" y="9940493"/>
                </a:lnTo>
                <a:lnTo>
                  <a:pt x="5953988" y="9946742"/>
                </a:lnTo>
                <a:lnTo>
                  <a:pt x="5952452" y="9954387"/>
                </a:lnTo>
                <a:lnTo>
                  <a:pt x="5953988" y="9962045"/>
                </a:lnTo>
                <a:lnTo>
                  <a:pt x="5958192" y="9968293"/>
                </a:lnTo>
                <a:lnTo>
                  <a:pt x="5964440" y="9972497"/>
                </a:lnTo>
                <a:lnTo>
                  <a:pt x="5972086" y="9974047"/>
                </a:lnTo>
                <a:lnTo>
                  <a:pt x="5979744" y="9972497"/>
                </a:lnTo>
                <a:lnTo>
                  <a:pt x="5985980" y="9968293"/>
                </a:lnTo>
                <a:lnTo>
                  <a:pt x="5990183" y="9962045"/>
                </a:lnTo>
                <a:lnTo>
                  <a:pt x="5991720" y="9954387"/>
                </a:lnTo>
                <a:close/>
              </a:path>
              <a:path w="14841219" h="10718800" extrusionOk="0">
                <a:moveTo>
                  <a:pt x="5991720" y="9854298"/>
                </a:moveTo>
                <a:lnTo>
                  <a:pt x="5990183" y="9846653"/>
                </a:lnTo>
                <a:lnTo>
                  <a:pt x="5985980" y="9840404"/>
                </a:lnTo>
                <a:lnTo>
                  <a:pt x="5979731" y="9836201"/>
                </a:lnTo>
                <a:lnTo>
                  <a:pt x="5972086" y="9834651"/>
                </a:lnTo>
                <a:lnTo>
                  <a:pt x="5964440" y="9836201"/>
                </a:lnTo>
                <a:lnTo>
                  <a:pt x="5958192" y="9840404"/>
                </a:lnTo>
                <a:lnTo>
                  <a:pt x="5953988" y="9846653"/>
                </a:lnTo>
                <a:lnTo>
                  <a:pt x="5952452" y="9854298"/>
                </a:lnTo>
                <a:lnTo>
                  <a:pt x="5953988" y="9861944"/>
                </a:lnTo>
                <a:lnTo>
                  <a:pt x="5958192" y="9868192"/>
                </a:lnTo>
                <a:lnTo>
                  <a:pt x="5964440" y="9872408"/>
                </a:lnTo>
                <a:lnTo>
                  <a:pt x="5972086" y="9873958"/>
                </a:lnTo>
                <a:lnTo>
                  <a:pt x="5979731" y="9872408"/>
                </a:lnTo>
                <a:lnTo>
                  <a:pt x="5985980" y="9868192"/>
                </a:lnTo>
                <a:lnTo>
                  <a:pt x="5990183" y="9861944"/>
                </a:lnTo>
                <a:lnTo>
                  <a:pt x="5991720" y="9854298"/>
                </a:lnTo>
                <a:close/>
              </a:path>
              <a:path w="14841219" h="10718800" extrusionOk="0">
                <a:moveTo>
                  <a:pt x="5991720" y="9754197"/>
                </a:moveTo>
                <a:lnTo>
                  <a:pt x="5990183" y="9746551"/>
                </a:lnTo>
                <a:lnTo>
                  <a:pt x="5985980" y="9740316"/>
                </a:lnTo>
                <a:lnTo>
                  <a:pt x="5979731" y="9736099"/>
                </a:lnTo>
                <a:lnTo>
                  <a:pt x="5972086" y="9734550"/>
                </a:lnTo>
                <a:lnTo>
                  <a:pt x="5964440" y="9736099"/>
                </a:lnTo>
                <a:lnTo>
                  <a:pt x="5958192" y="9740316"/>
                </a:lnTo>
                <a:lnTo>
                  <a:pt x="5953988" y="9746551"/>
                </a:lnTo>
                <a:lnTo>
                  <a:pt x="5952452" y="9754197"/>
                </a:lnTo>
                <a:lnTo>
                  <a:pt x="5953988" y="9761855"/>
                </a:lnTo>
                <a:lnTo>
                  <a:pt x="5958192" y="9768103"/>
                </a:lnTo>
                <a:lnTo>
                  <a:pt x="5964440" y="9772307"/>
                </a:lnTo>
                <a:lnTo>
                  <a:pt x="5972086" y="9773856"/>
                </a:lnTo>
                <a:lnTo>
                  <a:pt x="5979731" y="9772307"/>
                </a:lnTo>
                <a:lnTo>
                  <a:pt x="5985980" y="9768103"/>
                </a:lnTo>
                <a:lnTo>
                  <a:pt x="5990183" y="9761855"/>
                </a:lnTo>
                <a:lnTo>
                  <a:pt x="5991720" y="9754197"/>
                </a:lnTo>
                <a:close/>
              </a:path>
              <a:path w="14841219" h="10718800" extrusionOk="0">
                <a:moveTo>
                  <a:pt x="5991733" y="10454881"/>
                </a:moveTo>
                <a:lnTo>
                  <a:pt x="5990196" y="10447223"/>
                </a:lnTo>
                <a:lnTo>
                  <a:pt x="5985980" y="10440987"/>
                </a:lnTo>
                <a:lnTo>
                  <a:pt x="5979744" y="10436771"/>
                </a:lnTo>
                <a:lnTo>
                  <a:pt x="5972099" y="10435234"/>
                </a:lnTo>
                <a:lnTo>
                  <a:pt x="5964453" y="10436771"/>
                </a:lnTo>
                <a:lnTo>
                  <a:pt x="5958205" y="10440987"/>
                </a:lnTo>
                <a:lnTo>
                  <a:pt x="5954001" y="10447223"/>
                </a:lnTo>
                <a:lnTo>
                  <a:pt x="5952452" y="10454881"/>
                </a:lnTo>
                <a:lnTo>
                  <a:pt x="5954001" y="10462527"/>
                </a:lnTo>
                <a:lnTo>
                  <a:pt x="5958205" y="10468762"/>
                </a:lnTo>
                <a:lnTo>
                  <a:pt x="5964453" y="10472979"/>
                </a:lnTo>
                <a:lnTo>
                  <a:pt x="5972099" y="10474515"/>
                </a:lnTo>
                <a:lnTo>
                  <a:pt x="5979744" y="10472979"/>
                </a:lnTo>
                <a:lnTo>
                  <a:pt x="5985980" y="10468762"/>
                </a:lnTo>
                <a:lnTo>
                  <a:pt x="5990196" y="10462527"/>
                </a:lnTo>
                <a:lnTo>
                  <a:pt x="5991733" y="10454881"/>
                </a:lnTo>
                <a:close/>
              </a:path>
              <a:path w="14841219" h="10718800" extrusionOk="0">
                <a:moveTo>
                  <a:pt x="6065723" y="10600360"/>
                </a:moveTo>
                <a:lnTo>
                  <a:pt x="6064174" y="10592714"/>
                </a:lnTo>
                <a:lnTo>
                  <a:pt x="6059970" y="10586466"/>
                </a:lnTo>
                <a:lnTo>
                  <a:pt x="6053721" y="10582262"/>
                </a:lnTo>
                <a:lnTo>
                  <a:pt x="6046076" y="10580713"/>
                </a:lnTo>
                <a:lnTo>
                  <a:pt x="6038431" y="10582262"/>
                </a:lnTo>
                <a:lnTo>
                  <a:pt x="6032182" y="10586466"/>
                </a:lnTo>
                <a:lnTo>
                  <a:pt x="6027979" y="10592714"/>
                </a:lnTo>
                <a:lnTo>
                  <a:pt x="6026429" y="10600360"/>
                </a:lnTo>
                <a:lnTo>
                  <a:pt x="6027979" y="10608005"/>
                </a:lnTo>
                <a:lnTo>
                  <a:pt x="6032182" y="10614254"/>
                </a:lnTo>
                <a:lnTo>
                  <a:pt x="6038431" y="10618457"/>
                </a:lnTo>
                <a:lnTo>
                  <a:pt x="6046076" y="10620007"/>
                </a:lnTo>
                <a:lnTo>
                  <a:pt x="6053721" y="10618457"/>
                </a:lnTo>
                <a:lnTo>
                  <a:pt x="6059970" y="10614254"/>
                </a:lnTo>
                <a:lnTo>
                  <a:pt x="6064174" y="10608005"/>
                </a:lnTo>
                <a:lnTo>
                  <a:pt x="6065723" y="10600360"/>
                </a:lnTo>
                <a:close/>
              </a:path>
              <a:path w="14841219" h="10718800" extrusionOk="0">
                <a:moveTo>
                  <a:pt x="6065723" y="10500258"/>
                </a:moveTo>
                <a:lnTo>
                  <a:pt x="6064174" y="10492613"/>
                </a:lnTo>
                <a:lnTo>
                  <a:pt x="6059970" y="10486377"/>
                </a:lnTo>
                <a:lnTo>
                  <a:pt x="6053721" y="10482174"/>
                </a:lnTo>
                <a:lnTo>
                  <a:pt x="6046076" y="10480624"/>
                </a:lnTo>
                <a:lnTo>
                  <a:pt x="6038431" y="10482174"/>
                </a:lnTo>
                <a:lnTo>
                  <a:pt x="6032182" y="10486377"/>
                </a:lnTo>
                <a:lnTo>
                  <a:pt x="6027979" y="10492613"/>
                </a:lnTo>
                <a:lnTo>
                  <a:pt x="6026429" y="10500258"/>
                </a:lnTo>
                <a:lnTo>
                  <a:pt x="6027979" y="10507916"/>
                </a:lnTo>
                <a:lnTo>
                  <a:pt x="6032182" y="10514152"/>
                </a:lnTo>
                <a:lnTo>
                  <a:pt x="6038431" y="10518369"/>
                </a:lnTo>
                <a:lnTo>
                  <a:pt x="6046076" y="10519918"/>
                </a:lnTo>
                <a:lnTo>
                  <a:pt x="6053721" y="10518369"/>
                </a:lnTo>
                <a:lnTo>
                  <a:pt x="6059970" y="10514152"/>
                </a:lnTo>
                <a:lnTo>
                  <a:pt x="6064174" y="10507916"/>
                </a:lnTo>
                <a:lnTo>
                  <a:pt x="6065723" y="10500258"/>
                </a:lnTo>
                <a:close/>
              </a:path>
              <a:path w="14841219" h="10718800" extrusionOk="0">
                <a:moveTo>
                  <a:pt x="6065723" y="10400170"/>
                </a:moveTo>
                <a:lnTo>
                  <a:pt x="6064174" y="10392524"/>
                </a:lnTo>
                <a:lnTo>
                  <a:pt x="6059970" y="10386276"/>
                </a:lnTo>
                <a:lnTo>
                  <a:pt x="6053721" y="10382059"/>
                </a:lnTo>
                <a:lnTo>
                  <a:pt x="6046076" y="10380523"/>
                </a:lnTo>
                <a:lnTo>
                  <a:pt x="6038431" y="10382059"/>
                </a:lnTo>
                <a:lnTo>
                  <a:pt x="6032182" y="10386276"/>
                </a:lnTo>
                <a:lnTo>
                  <a:pt x="6027979" y="10392524"/>
                </a:lnTo>
                <a:lnTo>
                  <a:pt x="6026429" y="10400170"/>
                </a:lnTo>
                <a:lnTo>
                  <a:pt x="6027979" y="10407815"/>
                </a:lnTo>
                <a:lnTo>
                  <a:pt x="6032182" y="10414063"/>
                </a:lnTo>
                <a:lnTo>
                  <a:pt x="6038431" y="10418267"/>
                </a:lnTo>
                <a:lnTo>
                  <a:pt x="6046076" y="10419804"/>
                </a:lnTo>
                <a:lnTo>
                  <a:pt x="6053721" y="10418267"/>
                </a:lnTo>
                <a:lnTo>
                  <a:pt x="6059970" y="10414063"/>
                </a:lnTo>
                <a:lnTo>
                  <a:pt x="6064174" y="10407815"/>
                </a:lnTo>
                <a:lnTo>
                  <a:pt x="6065723" y="10400170"/>
                </a:lnTo>
                <a:close/>
              </a:path>
              <a:path w="14841219" h="10718800" extrusionOk="0">
                <a:moveTo>
                  <a:pt x="6065723" y="10300068"/>
                </a:moveTo>
                <a:lnTo>
                  <a:pt x="6064174" y="10292423"/>
                </a:lnTo>
                <a:lnTo>
                  <a:pt x="6059970" y="10286174"/>
                </a:lnTo>
                <a:lnTo>
                  <a:pt x="6053721" y="10281971"/>
                </a:lnTo>
                <a:lnTo>
                  <a:pt x="6046076" y="10280434"/>
                </a:lnTo>
                <a:lnTo>
                  <a:pt x="6038431" y="10281971"/>
                </a:lnTo>
                <a:lnTo>
                  <a:pt x="6032182" y="10286174"/>
                </a:lnTo>
                <a:lnTo>
                  <a:pt x="6027979" y="10292423"/>
                </a:lnTo>
                <a:lnTo>
                  <a:pt x="6026429" y="10300068"/>
                </a:lnTo>
                <a:lnTo>
                  <a:pt x="6027979" y="10307726"/>
                </a:lnTo>
                <a:lnTo>
                  <a:pt x="6032182" y="10313962"/>
                </a:lnTo>
                <a:lnTo>
                  <a:pt x="6038431" y="10318166"/>
                </a:lnTo>
                <a:lnTo>
                  <a:pt x="6046076" y="10319715"/>
                </a:lnTo>
                <a:lnTo>
                  <a:pt x="6053721" y="10318166"/>
                </a:lnTo>
                <a:lnTo>
                  <a:pt x="6059970" y="10313962"/>
                </a:lnTo>
                <a:lnTo>
                  <a:pt x="6064174" y="10307726"/>
                </a:lnTo>
                <a:lnTo>
                  <a:pt x="6065723" y="10300068"/>
                </a:lnTo>
                <a:close/>
              </a:path>
              <a:path w="14841219" h="10718800" extrusionOk="0">
                <a:moveTo>
                  <a:pt x="6065723" y="10199967"/>
                </a:moveTo>
                <a:lnTo>
                  <a:pt x="6064174" y="10192321"/>
                </a:lnTo>
                <a:lnTo>
                  <a:pt x="6059970" y="10186073"/>
                </a:lnTo>
                <a:lnTo>
                  <a:pt x="6053721" y="10181869"/>
                </a:lnTo>
                <a:lnTo>
                  <a:pt x="6046076" y="10180320"/>
                </a:lnTo>
                <a:lnTo>
                  <a:pt x="6038431" y="10181869"/>
                </a:lnTo>
                <a:lnTo>
                  <a:pt x="6032182" y="10186073"/>
                </a:lnTo>
                <a:lnTo>
                  <a:pt x="6027979" y="10192321"/>
                </a:lnTo>
                <a:lnTo>
                  <a:pt x="6026429" y="10199967"/>
                </a:lnTo>
                <a:lnTo>
                  <a:pt x="6027979" y="10207612"/>
                </a:lnTo>
                <a:lnTo>
                  <a:pt x="6032182" y="10213861"/>
                </a:lnTo>
                <a:lnTo>
                  <a:pt x="6038431" y="10218077"/>
                </a:lnTo>
                <a:lnTo>
                  <a:pt x="6046076" y="10219626"/>
                </a:lnTo>
                <a:lnTo>
                  <a:pt x="6053721" y="10218077"/>
                </a:lnTo>
                <a:lnTo>
                  <a:pt x="6059970" y="10213861"/>
                </a:lnTo>
                <a:lnTo>
                  <a:pt x="6064174" y="10207612"/>
                </a:lnTo>
                <a:lnTo>
                  <a:pt x="6065723" y="10199967"/>
                </a:lnTo>
                <a:close/>
              </a:path>
              <a:path w="14841219" h="10718800" extrusionOk="0">
                <a:moveTo>
                  <a:pt x="6065723" y="10099865"/>
                </a:moveTo>
                <a:lnTo>
                  <a:pt x="6064174" y="10092233"/>
                </a:lnTo>
                <a:lnTo>
                  <a:pt x="6059970" y="10085984"/>
                </a:lnTo>
                <a:lnTo>
                  <a:pt x="6053721" y="10081781"/>
                </a:lnTo>
                <a:lnTo>
                  <a:pt x="6046076" y="10080231"/>
                </a:lnTo>
                <a:lnTo>
                  <a:pt x="6038431" y="10081781"/>
                </a:lnTo>
                <a:lnTo>
                  <a:pt x="6032182" y="10085984"/>
                </a:lnTo>
                <a:lnTo>
                  <a:pt x="6027979" y="10092233"/>
                </a:lnTo>
                <a:lnTo>
                  <a:pt x="6026429" y="10099865"/>
                </a:lnTo>
                <a:lnTo>
                  <a:pt x="6027979" y="10107524"/>
                </a:lnTo>
                <a:lnTo>
                  <a:pt x="6032182" y="10113772"/>
                </a:lnTo>
                <a:lnTo>
                  <a:pt x="6038431" y="10117976"/>
                </a:lnTo>
                <a:lnTo>
                  <a:pt x="6046076" y="10119525"/>
                </a:lnTo>
                <a:lnTo>
                  <a:pt x="6053721" y="10117976"/>
                </a:lnTo>
                <a:lnTo>
                  <a:pt x="6059970" y="10113772"/>
                </a:lnTo>
                <a:lnTo>
                  <a:pt x="6064174" y="10107524"/>
                </a:lnTo>
                <a:lnTo>
                  <a:pt x="6065723" y="10099865"/>
                </a:lnTo>
                <a:close/>
              </a:path>
              <a:path w="14841219" h="10718800" extrusionOk="0">
                <a:moveTo>
                  <a:pt x="6065723" y="9999777"/>
                </a:moveTo>
                <a:lnTo>
                  <a:pt x="6064174" y="9992131"/>
                </a:lnTo>
                <a:lnTo>
                  <a:pt x="6059970" y="9985896"/>
                </a:lnTo>
                <a:lnTo>
                  <a:pt x="6053721" y="9981692"/>
                </a:lnTo>
                <a:lnTo>
                  <a:pt x="6046076" y="9980143"/>
                </a:lnTo>
                <a:lnTo>
                  <a:pt x="6038431" y="9981692"/>
                </a:lnTo>
                <a:lnTo>
                  <a:pt x="6032182" y="9985896"/>
                </a:lnTo>
                <a:lnTo>
                  <a:pt x="6027979" y="9992131"/>
                </a:lnTo>
                <a:lnTo>
                  <a:pt x="6026429" y="9999777"/>
                </a:lnTo>
                <a:lnTo>
                  <a:pt x="6027979" y="10007435"/>
                </a:lnTo>
                <a:lnTo>
                  <a:pt x="6032182" y="10013683"/>
                </a:lnTo>
                <a:lnTo>
                  <a:pt x="6038431" y="10017887"/>
                </a:lnTo>
                <a:lnTo>
                  <a:pt x="6046076" y="10019436"/>
                </a:lnTo>
                <a:lnTo>
                  <a:pt x="6053721" y="10017887"/>
                </a:lnTo>
                <a:lnTo>
                  <a:pt x="6059970" y="10013683"/>
                </a:lnTo>
                <a:lnTo>
                  <a:pt x="6064174" y="10007435"/>
                </a:lnTo>
                <a:lnTo>
                  <a:pt x="6065723" y="9999777"/>
                </a:lnTo>
                <a:close/>
              </a:path>
              <a:path w="14841219" h="10718800" extrusionOk="0">
                <a:moveTo>
                  <a:pt x="6065723" y="9899688"/>
                </a:moveTo>
                <a:lnTo>
                  <a:pt x="6064174" y="9892043"/>
                </a:lnTo>
                <a:lnTo>
                  <a:pt x="6059957" y="9885794"/>
                </a:lnTo>
                <a:lnTo>
                  <a:pt x="6053721" y="9881591"/>
                </a:lnTo>
                <a:lnTo>
                  <a:pt x="6046076" y="9880041"/>
                </a:lnTo>
                <a:lnTo>
                  <a:pt x="6038431" y="9881591"/>
                </a:lnTo>
                <a:lnTo>
                  <a:pt x="6032182" y="9885794"/>
                </a:lnTo>
                <a:lnTo>
                  <a:pt x="6027979" y="9892043"/>
                </a:lnTo>
                <a:lnTo>
                  <a:pt x="6026429" y="9899688"/>
                </a:lnTo>
                <a:lnTo>
                  <a:pt x="6027979" y="9907333"/>
                </a:lnTo>
                <a:lnTo>
                  <a:pt x="6032182" y="9913582"/>
                </a:lnTo>
                <a:lnTo>
                  <a:pt x="6038431" y="9917798"/>
                </a:lnTo>
                <a:lnTo>
                  <a:pt x="6046076" y="9919335"/>
                </a:lnTo>
                <a:lnTo>
                  <a:pt x="6053721" y="9917798"/>
                </a:lnTo>
                <a:lnTo>
                  <a:pt x="6059957" y="9913582"/>
                </a:lnTo>
                <a:lnTo>
                  <a:pt x="6064174" y="9907333"/>
                </a:lnTo>
                <a:lnTo>
                  <a:pt x="6065723" y="9899688"/>
                </a:lnTo>
                <a:close/>
              </a:path>
              <a:path w="14841219" h="10718800" extrusionOk="0">
                <a:moveTo>
                  <a:pt x="6065723" y="9799587"/>
                </a:moveTo>
                <a:lnTo>
                  <a:pt x="6064174" y="9791941"/>
                </a:lnTo>
                <a:lnTo>
                  <a:pt x="6059957" y="9785706"/>
                </a:lnTo>
                <a:lnTo>
                  <a:pt x="6053721" y="9781489"/>
                </a:lnTo>
                <a:lnTo>
                  <a:pt x="6046076" y="9779952"/>
                </a:lnTo>
                <a:lnTo>
                  <a:pt x="6038431" y="9781489"/>
                </a:lnTo>
                <a:lnTo>
                  <a:pt x="6032182" y="9785706"/>
                </a:lnTo>
                <a:lnTo>
                  <a:pt x="6027979" y="9791941"/>
                </a:lnTo>
                <a:lnTo>
                  <a:pt x="6026429" y="9799587"/>
                </a:lnTo>
                <a:lnTo>
                  <a:pt x="6027979" y="9807232"/>
                </a:lnTo>
                <a:lnTo>
                  <a:pt x="6032182" y="9813480"/>
                </a:lnTo>
                <a:lnTo>
                  <a:pt x="6038431" y="9817697"/>
                </a:lnTo>
                <a:lnTo>
                  <a:pt x="6046076" y="9819234"/>
                </a:lnTo>
                <a:lnTo>
                  <a:pt x="6053721" y="9817697"/>
                </a:lnTo>
                <a:lnTo>
                  <a:pt x="6059957" y="9813480"/>
                </a:lnTo>
                <a:lnTo>
                  <a:pt x="6064174" y="9807232"/>
                </a:lnTo>
                <a:lnTo>
                  <a:pt x="6065723" y="9799587"/>
                </a:lnTo>
                <a:close/>
              </a:path>
              <a:path w="14841219" h="10718800" extrusionOk="0">
                <a:moveTo>
                  <a:pt x="6065723" y="9699498"/>
                </a:moveTo>
                <a:lnTo>
                  <a:pt x="6064174" y="9691853"/>
                </a:lnTo>
                <a:lnTo>
                  <a:pt x="6059957" y="9685604"/>
                </a:lnTo>
                <a:lnTo>
                  <a:pt x="6053721" y="9681388"/>
                </a:lnTo>
                <a:lnTo>
                  <a:pt x="6046076" y="9679838"/>
                </a:lnTo>
                <a:lnTo>
                  <a:pt x="6038431" y="9681388"/>
                </a:lnTo>
                <a:lnTo>
                  <a:pt x="6032182" y="9685604"/>
                </a:lnTo>
                <a:lnTo>
                  <a:pt x="6027979" y="9691853"/>
                </a:lnTo>
                <a:lnTo>
                  <a:pt x="6026429" y="9699498"/>
                </a:lnTo>
                <a:lnTo>
                  <a:pt x="6027979" y="9707143"/>
                </a:lnTo>
                <a:lnTo>
                  <a:pt x="6032182" y="9713392"/>
                </a:lnTo>
                <a:lnTo>
                  <a:pt x="6038431" y="9717595"/>
                </a:lnTo>
                <a:lnTo>
                  <a:pt x="6046076" y="9719145"/>
                </a:lnTo>
                <a:lnTo>
                  <a:pt x="6053721" y="9717595"/>
                </a:lnTo>
                <a:lnTo>
                  <a:pt x="6059957" y="9713392"/>
                </a:lnTo>
                <a:lnTo>
                  <a:pt x="6064174" y="9707143"/>
                </a:lnTo>
                <a:lnTo>
                  <a:pt x="6065723" y="9699498"/>
                </a:lnTo>
                <a:close/>
              </a:path>
              <a:path w="14841219" h="10718800" extrusionOk="0">
                <a:moveTo>
                  <a:pt x="6139713" y="10545661"/>
                </a:moveTo>
                <a:lnTo>
                  <a:pt x="6138176" y="10538003"/>
                </a:lnTo>
                <a:lnTo>
                  <a:pt x="6133960" y="10531767"/>
                </a:lnTo>
                <a:lnTo>
                  <a:pt x="6127712" y="10527551"/>
                </a:lnTo>
                <a:lnTo>
                  <a:pt x="6120066" y="10526014"/>
                </a:lnTo>
                <a:lnTo>
                  <a:pt x="6112421" y="10527551"/>
                </a:lnTo>
                <a:lnTo>
                  <a:pt x="6106172" y="10531767"/>
                </a:lnTo>
                <a:lnTo>
                  <a:pt x="6101969" y="10538003"/>
                </a:lnTo>
                <a:lnTo>
                  <a:pt x="6100419" y="10545661"/>
                </a:lnTo>
                <a:lnTo>
                  <a:pt x="6101969" y="10553306"/>
                </a:lnTo>
                <a:lnTo>
                  <a:pt x="6106172" y="10559555"/>
                </a:lnTo>
                <a:lnTo>
                  <a:pt x="6112421" y="10563758"/>
                </a:lnTo>
                <a:lnTo>
                  <a:pt x="6120066" y="10565308"/>
                </a:lnTo>
                <a:lnTo>
                  <a:pt x="6127712" y="10563758"/>
                </a:lnTo>
                <a:lnTo>
                  <a:pt x="6133960" y="10559555"/>
                </a:lnTo>
                <a:lnTo>
                  <a:pt x="6138176" y="10553306"/>
                </a:lnTo>
                <a:lnTo>
                  <a:pt x="6139713" y="10545661"/>
                </a:lnTo>
                <a:close/>
              </a:path>
              <a:path w="14841219" h="10718800" extrusionOk="0">
                <a:moveTo>
                  <a:pt x="6139713" y="10445559"/>
                </a:moveTo>
                <a:lnTo>
                  <a:pt x="6138176" y="10437914"/>
                </a:lnTo>
                <a:lnTo>
                  <a:pt x="6133960" y="10431666"/>
                </a:lnTo>
                <a:lnTo>
                  <a:pt x="6127712" y="10427462"/>
                </a:lnTo>
                <a:lnTo>
                  <a:pt x="6120066" y="10425913"/>
                </a:lnTo>
                <a:lnTo>
                  <a:pt x="6112421" y="10427462"/>
                </a:lnTo>
                <a:lnTo>
                  <a:pt x="6106172" y="10431666"/>
                </a:lnTo>
                <a:lnTo>
                  <a:pt x="6101969" y="10437914"/>
                </a:lnTo>
                <a:lnTo>
                  <a:pt x="6100419" y="10445559"/>
                </a:lnTo>
                <a:lnTo>
                  <a:pt x="6101969" y="10453205"/>
                </a:lnTo>
                <a:lnTo>
                  <a:pt x="6106172" y="10459453"/>
                </a:lnTo>
                <a:lnTo>
                  <a:pt x="6112421" y="10463670"/>
                </a:lnTo>
                <a:lnTo>
                  <a:pt x="6120066" y="10465206"/>
                </a:lnTo>
                <a:lnTo>
                  <a:pt x="6127712" y="10463670"/>
                </a:lnTo>
                <a:lnTo>
                  <a:pt x="6133960" y="10459453"/>
                </a:lnTo>
                <a:lnTo>
                  <a:pt x="6138176" y="10453205"/>
                </a:lnTo>
                <a:lnTo>
                  <a:pt x="6139713" y="10445559"/>
                </a:lnTo>
                <a:close/>
              </a:path>
              <a:path w="14841219" h="10718800" extrusionOk="0">
                <a:moveTo>
                  <a:pt x="6139713" y="10345471"/>
                </a:moveTo>
                <a:lnTo>
                  <a:pt x="6138176" y="10337813"/>
                </a:lnTo>
                <a:lnTo>
                  <a:pt x="6133960" y="10331564"/>
                </a:lnTo>
                <a:lnTo>
                  <a:pt x="6127712" y="10327361"/>
                </a:lnTo>
                <a:lnTo>
                  <a:pt x="6120066" y="10325811"/>
                </a:lnTo>
                <a:lnTo>
                  <a:pt x="6112421" y="10327361"/>
                </a:lnTo>
                <a:lnTo>
                  <a:pt x="6106172" y="10331564"/>
                </a:lnTo>
                <a:lnTo>
                  <a:pt x="6101969" y="10337813"/>
                </a:lnTo>
                <a:lnTo>
                  <a:pt x="6100419" y="10345471"/>
                </a:lnTo>
                <a:lnTo>
                  <a:pt x="6101969" y="10353116"/>
                </a:lnTo>
                <a:lnTo>
                  <a:pt x="6106172" y="10359365"/>
                </a:lnTo>
                <a:lnTo>
                  <a:pt x="6112421" y="10363568"/>
                </a:lnTo>
                <a:lnTo>
                  <a:pt x="6120066" y="10365118"/>
                </a:lnTo>
                <a:lnTo>
                  <a:pt x="6127712" y="10363568"/>
                </a:lnTo>
                <a:lnTo>
                  <a:pt x="6133960" y="10359365"/>
                </a:lnTo>
                <a:lnTo>
                  <a:pt x="6138176" y="10353116"/>
                </a:lnTo>
                <a:lnTo>
                  <a:pt x="6139713" y="10345471"/>
                </a:lnTo>
                <a:close/>
              </a:path>
              <a:path w="14841219" h="10718800" extrusionOk="0">
                <a:moveTo>
                  <a:pt x="6139713" y="10245369"/>
                </a:moveTo>
                <a:lnTo>
                  <a:pt x="6138176" y="10237724"/>
                </a:lnTo>
                <a:lnTo>
                  <a:pt x="6133960" y="10231476"/>
                </a:lnTo>
                <a:lnTo>
                  <a:pt x="6127712" y="10227259"/>
                </a:lnTo>
                <a:lnTo>
                  <a:pt x="6120066" y="10225722"/>
                </a:lnTo>
                <a:lnTo>
                  <a:pt x="6112421" y="10227259"/>
                </a:lnTo>
                <a:lnTo>
                  <a:pt x="6106172" y="10231476"/>
                </a:lnTo>
                <a:lnTo>
                  <a:pt x="6101969" y="10237724"/>
                </a:lnTo>
                <a:lnTo>
                  <a:pt x="6100419" y="10245369"/>
                </a:lnTo>
                <a:lnTo>
                  <a:pt x="6101969" y="10253015"/>
                </a:lnTo>
                <a:lnTo>
                  <a:pt x="6106172" y="10259263"/>
                </a:lnTo>
                <a:lnTo>
                  <a:pt x="6112421" y="10263467"/>
                </a:lnTo>
                <a:lnTo>
                  <a:pt x="6120066" y="10265016"/>
                </a:lnTo>
                <a:lnTo>
                  <a:pt x="6127712" y="10263467"/>
                </a:lnTo>
                <a:lnTo>
                  <a:pt x="6133960" y="10259263"/>
                </a:lnTo>
                <a:lnTo>
                  <a:pt x="6138176" y="10253015"/>
                </a:lnTo>
                <a:lnTo>
                  <a:pt x="6139713" y="10245369"/>
                </a:lnTo>
                <a:close/>
              </a:path>
              <a:path w="14841219" h="10718800" extrusionOk="0">
                <a:moveTo>
                  <a:pt x="6139713" y="10145268"/>
                </a:moveTo>
                <a:lnTo>
                  <a:pt x="6138176" y="10137623"/>
                </a:lnTo>
                <a:lnTo>
                  <a:pt x="6133960" y="10131374"/>
                </a:lnTo>
                <a:lnTo>
                  <a:pt x="6127712" y="10127170"/>
                </a:lnTo>
                <a:lnTo>
                  <a:pt x="6120066" y="10125621"/>
                </a:lnTo>
                <a:lnTo>
                  <a:pt x="6112421" y="10127170"/>
                </a:lnTo>
                <a:lnTo>
                  <a:pt x="6106172" y="10131374"/>
                </a:lnTo>
                <a:lnTo>
                  <a:pt x="6101969" y="10137623"/>
                </a:lnTo>
                <a:lnTo>
                  <a:pt x="6100419" y="10145268"/>
                </a:lnTo>
                <a:lnTo>
                  <a:pt x="6101969" y="10152913"/>
                </a:lnTo>
                <a:lnTo>
                  <a:pt x="6106172" y="10159162"/>
                </a:lnTo>
                <a:lnTo>
                  <a:pt x="6112421" y="10163378"/>
                </a:lnTo>
                <a:lnTo>
                  <a:pt x="6120066" y="10164915"/>
                </a:lnTo>
                <a:lnTo>
                  <a:pt x="6127712" y="10163378"/>
                </a:lnTo>
                <a:lnTo>
                  <a:pt x="6133960" y="10159162"/>
                </a:lnTo>
                <a:lnTo>
                  <a:pt x="6138176" y="10152913"/>
                </a:lnTo>
                <a:lnTo>
                  <a:pt x="6139713" y="10145268"/>
                </a:lnTo>
                <a:close/>
              </a:path>
              <a:path w="14841219" h="10718800" extrusionOk="0">
                <a:moveTo>
                  <a:pt x="6139713" y="10045179"/>
                </a:moveTo>
                <a:lnTo>
                  <a:pt x="6138176" y="10037534"/>
                </a:lnTo>
                <a:lnTo>
                  <a:pt x="6133960" y="10031285"/>
                </a:lnTo>
                <a:lnTo>
                  <a:pt x="6127712" y="10027069"/>
                </a:lnTo>
                <a:lnTo>
                  <a:pt x="6120066" y="10025532"/>
                </a:lnTo>
                <a:lnTo>
                  <a:pt x="6112421" y="10027069"/>
                </a:lnTo>
                <a:lnTo>
                  <a:pt x="6106172" y="10031285"/>
                </a:lnTo>
                <a:lnTo>
                  <a:pt x="6101969" y="10037534"/>
                </a:lnTo>
                <a:lnTo>
                  <a:pt x="6100419" y="10045179"/>
                </a:lnTo>
                <a:lnTo>
                  <a:pt x="6101969" y="10052825"/>
                </a:lnTo>
                <a:lnTo>
                  <a:pt x="6106172" y="10059073"/>
                </a:lnTo>
                <a:lnTo>
                  <a:pt x="6112421" y="10063277"/>
                </a:lnTo>
                <a:lnTo>
                  <a:pt x="6120066" y="10064826"/>
                </a:lnTo>
                <a:lnTo>
                  <a:pt x="6127712" y="10063277"/>
                </a:lnTo>
                <a:lnTo>
                  <a:pt x="6133960" y="10059073"/>
                </a:lnTo>
                <a:lnTo>
                  <a:pt x="6138176" y="10052825"/>
                </a:lnTo>
                <a:lnTo>
                  <a:pt x="6139713" y="10045179"/>
                </a:lnTo>
                <a:close/>
              </a:path>
              <a:path w="14841219" h="10718800" extrusionOk="0">
                <a:moveTo>
                  <a:pt x="6139713" y="9945078"/>
                </a:moveTo>
                <a:lnTo>
                  <a:pt x="6138164" y="9937432"/>
                </a:lnTo>
                <a:lnTo>
                  <a:pt x="6133960" y="9931184"/>
                </a:lnTo>
                <a:lnTo>
                  <a:pt x="6127712" y="9926980"/>
                </a:lnTo>
                <a:lnTo>
                  <a:pt x="6120066" y="9925431"/>
                </a:lnTo>
                <a:lnTo>
                  <a:pt x="6112421" y="9926980"/>
                </a:lnTo>
                <a:lnTo>
                  <a:pt x="6106172" y="9931184"/>
                </a:lnTo>
                <a:lnTo>
                  <a:pt x="6101969" y="9937432"/>
                </a:lnTo>
                <a:lnTo>
                  <a:pt x="6100419" y="9945078"/>
                </a:lnTo>
                <a:lnTo>
                  <a:pt x="6101969" y="9952723"/>
                </a:lnTo>
                <a:lnTo>
                  <a:pt x="6106172" y="9958972"/>
                </a:lnTo>
                <a:lnTo>
                  <a:pt x="6112421" y="9963175"/>
                </a:lnTo>
                <a:lnTo>
                  <a:pt x="6120066" y="9964725"/>
                </a:lnTo>
                <a:lnTo>
                  <a:pt x="6127712" y="9963175"/>
                </a:lnTo>
                <a:lnTo>
                  <a:pt x="6133960" y="9958972"/>
                </a:lnTo>
                <a:lnTo>
                  <a:pt x="6138164" y="9952723"/>
                </a:lnTo>
                <a:lnTo>
                  <a:pt x="6139713" y="9945078"/>
                </a:lnTo>
                <a:close/>
              </a:path>
              <a:path w="14841219" h="10718800" extrusionOk="0">
                <a:moveTo>
                  <a:pt x="6139713" y="9844976"/>
                </a:moveTo>
                <a:lnTo>
                  <a:pt x="6138164" y="9837331"/>
                </a:lnTo>
                <a:lnTo>
                  <a:pt x="6133960" y="9831095"/>
                </a:lnTo>
                <a:lnTo>
                  <a:pt x="6127712" y="9826879"/>
                </a:lnTo>
                <a:lnTo>
                  <a:pt x="6120066" y="9825342"/>
                </a:lnTo>
                <a:lnTo>
                  <a:pt x="6112421" y="9826879"/>
                </a:lnTo>
                <a:lnTo>
                  <a:pt x="6106172" y="9831095"/>
                </a:lnTo>
                <a:lnTo>
                  <a:pt x="6101969" y="9837331"/>
                </a:lnTo>
                <a:lnTo>
                  <a:pt x="6100419" y="9844976"/>
                </a:lnTo>
                <a:lnTo>
                  <a:pt x="6101969" y="9852635"/>
                </a:lnTo>
                <a:lnTo>
                  <a:pt x="6106172" y="9858870"/>
                </a:lnTo>
                <a:lnTo>
                  <a:pt x="6112421" y="9863087"/>
                </a:lnTo>
                <a:lnTo>
                  <a:pt x="6120066" y="9864623"/>
                </a:lnTo>
                <a:lnTo>
                  <a:pt x="6127712" y="9863087"/>
                </a:lnTo>
                <a:lnTo>
                  <a:pt x="6133960" y="9858870"/>
                </a:lnTo>
                <a:lnTo>
                  <a:pt x="6138164" y="9852635"/>
                </a:lnTo>
                <a:lnTo>
                  <a:pt x="6139713" y="9844976"/>
                </a:lnTo>
                <a:close/>
              </a:path>
              <a:path w="14841219" h="10718800" extrusionOk="0">
                <a:moveTo>
                  <a:pt x="6139713" y="9744875"/>
                </a:moveTo>
                <a:lnTo>
                  <a:pt x="6138164" y="9737230"/>
                </a:lnTo>
                <a:lnTo>
                  <a:pt x="6133960" y="9730994"/>
                </a:lnTo>
                <a:lnTo>
                  <a:pt x="6127712" y="9726778"/>
                </a:lnTo>
                <a:lnTo>
                  <a:pt x="6120066" y="9725241"/>
                </a:lnTo>
                <a:lnTo>
                  <a:pt x="6112421" y="9726778"/>
                </a:lnTo>
                <a:lnTo>
                  <a:pt x="6106172" y="9730994"/>
                </a:lnTo>
                <a:lnTo>
                  <a:pt x="6101969" y="9737230"/>
                </a:lnTo>
                <a:lnTo>
                  <a:pt x="6100419" y="9744875"/>
                </a:lnTo>
                <a:lnTo>
                  <a:pt x="6101969" y="9752533"/>
                </a:lnTo>
                <a:lnTo>
                  <a:pt x="6106172" y="9758782"/>
                </a:lnTo>
                <a:lnTo>
                  <a:pt x="6112421" y="9762985"/>
                </a:lnTo>
                <a:lnTo>
                  <a:pt x="6120066" y="9764535"/>
                </a:lnTo>
                <a:lnTo>
                  <a:pt x="6127712" y="9762985"/>
                </a:lnTo>
                <a:lnTo>
                  <a:pt x="6133960" y="9758782"/>
                </a:lnTo>
                <a:lnTo>
                  <a:pt x="6138164" y="9752533"/>
                </a:lnTo>
                <a:lnTo>
                  <a:pt x="6139713" y="9744875"/>
                </a:lnTo>
                <a:close/>
              </a:path>
              <a:path w="14841219" h="10718800" extrusionOk="0">
                <a:moveTo>
                  <a:pt x="6139713" y="9644786"/>
                </a:moveTo>
                <a:lnTo>
                  <a:pt x="6138164" y="9637141"/>
                </a:lnTo>
                <a:lnTo>
                  <a:pt x="6133960" y="9630893"/>
                </a:lnTo>
                <a:lnTo>
                  <a:pt x="6127712" y="9626689"/>
                </a:lnTo>
                <a:lnTo>
                  <a:pt x="6120066" y="9625139"/>
                </a:lnTo>
                <a:lnTo>
                  <a:pt x="6112421" y="9626689"/>
                </a:lnTo>
                <a:lnTo>
                  <a:pt x="6106172" y="9630893"/>
                </a:lnTo>
                <a:lnTo>
                  <a:pt x="6101969" y="9637141"/>
                </a:lnTo>
                <a:lnTo>
                  <a:pt x="6100419" y="9644786"/>
                </a:lnTo>
                <a:lnTo>
                  <a:pt x="6101969" y="9652444"/>
                </a:lnTo>
                <a:lnTo>
                  <a:pt x="6106172" y="9658680"/>
                </a:lnTo>
                <a:lnTo>
                  <a:pt x="6112421" y="9662897"/>
                </a:lnTo>
                <a:lnTo>
                  <a:pt x="6120066" y="9664433"/>
                </a:lnTo>
                <a:lnTo>
                  <a:pt x="6127712" y="9662897"/>
                </a:lnTo>
                <a:lnTo>
                  <a:pt x="6133960" y="9658680"/>
                </a:lnTo>
                <a:lnTo>
                  <a:pt x="6138164" y="9652444"/>
                </a:lnTo>
                <a:lnTo>
                  <a:pt x="6139713" y="9644786"/>
                </a:lnTo>
                <a:close/>
              </a:path>
              <a:path w="14841219" h="10718800" extrusionOk="0">
                <a:moveTo>
                  <a:pt x="6213703" y="10490949"/>
                </a:moveTo>
                <a:lnTo>
                  <a:pt x="6212154" y="10483304"/>
                </a:lnTo>
                <a:lnTo>
                  <a:pt x="6207950" y="10477055"/>
                </a:lnTo>
                <a:lnTo>
                  <a:pt x="6201702" y="10472852"/>
                </a:lnTo>
                <a:lnTo>
                  <a:pt x="6194056" y="10471302"/>
                </a:lnTo>
                <a:lnTo>
                  <a:pt x="6186411" y="10472852"/>
                </a:lnTo>
                <a:lnTo>
                  <a:pt x="6180163" y="10477055"/>
                </a:lnTo>
                <a:lnTo>
                  <a:pt x="6175946" y="10483304"/>
                </a:lnTo>
                <a:lnTo>
                  <a:pt x="6174410" y="10490949"/>
                </a:lnTo>
                <a:lnTo>
                  <a:pt x="6175946" y="10498595"/>
                </a:lnTo>
                <a:lnTo>
                  <a:pt x="6180163" y="10504843"/>
                </a:lnTo>
                <a:lnTo>
                  <a:pt x="6186411" y="10509059"/>
                </a:lnTo>
                <a:lnTo>
                  <a:pt x="6194056" y="10510596"/>
                </a:lnTo>
                <a:lnTo>
                  <a:pt x="6201702" y="10509059"/>
                </a:lnTo>
                <a:lnTo>
                  <a:pt x="6207950" y="10504843"/>
                </a:lnTo>
                <a:lnTo>
                  <a:pt x="6212154" y="10498595"/>
                </a:lnTo>
                <a:lnTo>
                  <a:pt x="6213703" y="10490949"/>
                </a:lnTo>
                <a:close/>
              </a:path>
              <a:path w="14841219" h="10718800" extrusionOk="0">
                <a:moveTo>
                  <a:pt x="6213703" y="10390861"/>
                </a:moveTo>
                <a:lnTo>
                  <a:pt x="6212154" y="10383202"/>
                </a:lnTo>
                <a:lnTo>
                  <a:pt x="6207950" y="10376954"/>
                </a:lnTo>
                <a:lnTo>
                  <a:pt x="6201702" y="10372750"/>
                </a:lnTo>
                <a:lnTo>
                  <a:pt x="6194056" y="10371201"/>
                </a:lnTo>
                <a:lnTo>
                  <a:pt x="6186411" y="10372750"/>
                </a:lnTo>
                <a:lnTo>
                  <a:pt x="6180163" y="10376954"/>
                </a:lnTo>
                <a:lnTo>
                  <a:pt x="6175946" y="10383202"/>
                </a:lnTo>
                <a:lnTo>
                  <a:pt x="6174410" y="10390861"/>
                </a:lnTo>
                <a:lnTo>
                  <a:pt x="6175946" y="10398506"/>
                </a:lnTo>
                <a:lnTo>
                  <a:pt x="6180163" y="10404742"/>
                </a:lnTo>
                <a:lnTo>
                  <a:pt x="6186411" y="10408958"/>
                </a:lnTo>
                <a:lnTo>
                  <a:pt x="6194056" y="10410507"/>
                </a:lnTo>
                <a:lnTo>
                  <a:pt x="6201702" y="10408958"/>
                </a:lnTo>
                <a:lnTo>
                  <a:pt x="6207950" y="10404742"/>
                </a:lnTo>
                <a:lnTo>
                  <a:pt x="6212154" y="10398506"/>
                </a:lnTo>
                <a:lnTo>
                  <a:pt x="6213703" y="10390861"/>
                </a:lnTo>
                <a:close/>
              </a:path>
              <a:path w="14841219" h="10718800" extrusionOk="0">
                <a:moveTo>
                  <a:pt x="6213703" y="10290759"/>
                </a:moveTo>
                <a:lnTo>
                  <a:pt x="6212154" y="10283114"/>
                </a:lnTo>
                <a:lnTo>
                  <a:pt x="6207950" y="10276865"/>
                </a:lnTo>
                <a:lnTo>
                  <a:pt x="6201702" y="10272649"/>
                </a:lnTo>
                <a:lnTo>
                  <a:pt x="6194056" y="10271100"/>
                </a:lnTo>
                <a:lnTo>
                  <a:pt x="6186411" y="10272649"/>
                </a:lnTo>
                <a:lnTo>
                  <a:pt x="6180163" y="10276865"/>
                </a:lnTo>
                <a:lnTo>
                  <a:pt x="6175946" y="10283114"/>
                </a:lnTo>
                <a:lnTo>
                  <a:pt x="6174410" y="10290759"/>
                </a:lnTo>
                <a:lnTo>
                  <a:pt x="6175946" y="10298405"/>
                </a:lnTo>
                <a:lnTo>
                  <a:pt x="6180163" y="10304653"/>
                </a:lnTo>
                <a:lnTo>
                  <a:pt x="6186411" y="10308857"/>
                </a:lnTo>
                <a:lnTo>
                  <a:pt x="6194056" y="10310406"/>
                </a:lnTo>
                <a:lnTo>
                  <a:pt x="6201702" y="10308857"/>
                </a:lnTo>
                <a:lnTo>
                  <a:pt x="6207950" y="10304653"/>
                </a:lnTo>
                <a:lnTo>
                  <a:pt x="6212154" y="10298405"/>
                </a:lnTo>
                <a:lnTo>
                  <a:pt x="6213703" y="10290759"/>
                </a:lnTo>
                <a:close/>
              </a:path>
              <a:path w="14841219" h="10718800" extrusionOk="0">
                <a:moveTo>
                  <a:pt x="6213703" y="10190658"/>
                </a:moveTo>
                <a:lnTo>
                  <a:pt x="6212154" y="10183012"/>
                </a:lnTo>
                <a:lnTo>
                  <a:pt x="6207950" y="10176764"/>
                </a:lnTo>
                <a:lnTo>
                  <a:pt x="6201702" y="10172560"/>
                </a:lnTo>
                <a:lnTo>
                  <a:pt x="6194056" y="10171011"/>
                </a:lnTo>
                <a:lnTo>
                  <a:pt x="6186411" y="10172560"/>
                </a:lnTo>
                <a:lnTo>
                  <a:pt x="6180163" y="10176764"/>
                </a:lnTo>
                <a:lnTo>
                  <a:pt x="6175946" y="10183012"/>
                </a:lnTo>
                <a:lnTo>
                  <a:pt x="6174410" y="10190658"/>
                </a:lnTo>
                <a:lnTo>
                  <a:pt x="6175946" y="10198316"/>
                </a:lnTo>
                <a:lnTo>
                  <a:pt x="6180163" y="10204552"/>
                </a:lnTo>
                <a:lnTo>
                  <a:pt x="6186411" y="10208768"/>
                </a:lnTo>
                <a:lnTo>
                  <a:pt x="6194056" y="10210305"/>
                </a:lnTo>
                <a:lnTo>
                  <a:pt x="6201702" y="10208768"/>
                </a:lnTo>
                <a:lnTo>
                  <a:pt x="6207950" y="10204552"/>
                </a:lnTo>
                <a:lnTo>
                  <a:pt x="6212154" y="10198316"/>
                </a:lnTo>
                <a:lnTo>
                  <a:pt x="6213703" y="10190658"/>
                </a:lnTo>
                <a:close/>
              </a:path>
              <a:path w="14841219" h="10718800" extrusionOk="0">
                <a:moveTo>
                  <a:pt x="6213703" y="10090569"/>
                </a:moveTo>
                <a:lnTo>
                  <a:pt x="6212154" y="10082924"/>
                </a:lnTo>
                <a:lnTo>
                  <a:pt x="6207950" y="10076675"/>
                </a:lnTo>
                <a:lnTo>
                  <a:pt x="6201702" y="10072459"/>
                </a:lnTo>
                <a:lnTo>
                  <a:pt x="6194056" y="10070922"/>
                </a:lnTo>
                <a:lnTo>
                  <a:pt x="6186411" y="10072459"/>
                </a:lnTo>
                <a:lnTo>
                  <a:pt x="6180163" y="10076675"/>
                </a:lnTo>
                <a:lnTo>
                  <a:pt x="6175946" y="10082924"/>
                </a:lnTo>
                <a:lnTo>
                  <a:pt x="6174410" y="10090569"/>
                </a:lnTo>
                <a:lnTo>
                  <a:pt x="6175946" y="10098214"/>
                </a:lnTo>
                <a:lnTo>
                  <a:pt x="6180163" y="10104463"/>
                </a:lnTo>
                <a:lnTo>
                  <a:pt x="6186411" y="10108667"/>
                </a:lnTo>
                <a:lnTo>
                  <a:pt x="6194056" y="10110216"/>
                </a:lnTo>
                <a:lnTo>
                  <a:pt x="6201702" y="10108667"/>
                </a:lnTo>
                <a:lnTo>
                  <a:pt x="6207950" y="10104463"/>
                </a:lnTo>
                <a:lnTo>
                  <a:pt x="6212154" y="10098214"/>
                </a:lnTo>
                <a:lnTo>
                  <a:pt x="6213703" y="10090569"/>
                </a:lnTo>
                <a:close/>
              </a:path>
              <a:path w="14841219" h="10718800" extrusionOk="0">
                <a:moveTo>
                  <a:pt x="6213703" y="9990468"/>
                </a:moveTo>
                <a:lnTo>
                  <a:pt x="6212154" y="9982822"/>
                </a:lnTo>
                <a:lnTo>
                  <a:pt x="6207950" y="9976574"/>
                </a:lnTo>
                <a:lnTo>
                  <a:pt x="6201702" y="9972370"/>
                </a:lnTo>
                <a:lnTo>
                  <a:pt x="6194056" y="9970821"/>
                </a:lnTo>
                <a:lnTo>
                  <a:pt x="6186411" y="9972370"/>
                </a:lnTo>
                <a:lnTo>
                  <a:pt x="6180163" y="9976574"/>
                </a:lnTo>
                <a:lnTo>
                  <a:pt x="6175946" y="9982822"/>
                </a:lnTo>
                <a:lnTo>
                  <a:pt x="6174410" y="9990468"/>
                </a:lnTo>
                <a:lnTo>
                  <a:pt x="6175946" y="9998113"/>
                </a:lnTo>
                <a:lnTo>
                  <a:pt x="6180163" y="10004361"/>
                </a:lnTo>
                <a:lnTo>
                  <a:pt x="6186411" y="10008565"/>
                </a:lnTo>
                <a:lnTo>
                  <a:pt x="6194056" y="10010115"/>
                </a:lnTo>
                <a:lnTo>
                  <a:pt x="6201702" y="10008565"/>
                </a:lnTo>
                <a:lnTo>
                  <a:pt x="6207950" y="10004361"/>
                </a:lnTo>
                <a:lnTo>
                  <a:pt x="6212154" y="9998113"/>
                </a:lnTo>
                <a:lnTo>
                  <a:pt x="6213703" y="9990468"/>
                </a:lnTo>
                <a:close/>
              </a:path>
              <a:path w="14841219" h="10718800" extrusionOk="0">
                <a:moveTo>
                  <a:pt x="6213703" y="9890379"/>
                </a:moveTo>
                <a:lnTo>
                  <a:pt x="6212154" y="9882734"/>
                </a:lnTo>
                <a:lnTo>
                  <a:pt x="6207950" y="9876485"/>
                </a:lnTo>
                <a:lnTo>
                  <a:pt x="6201702" y="9872269"/>
                </a:lnTo>
                <a:lnTo>
                  <a:pt x="6194056" y="9870719"/>
                </a:lnTo>
                <a:lnTo>
                  <a:pt x="6186411" y="9872269"/>
                </a:lnTo>
                <a:lnTo>
                  <a:pt x="6180163" y="9876485"/>
                </a:lnTo>
                <a:lnTo>
                  <a:pt x="6175946" y="9882734"/>
                </a:lnTo>
                <a:lnTo>
                  <a:pt x="6174410" y="9890379"/>
                </a:lnTo>
                <a:lnTo>
                  <a:pt x="6175946" y="9898024"/>
                </a:lnTo>
                <a:lnTo>
                  <a:pt x="6180163" y="9904260"/>
                </a:lnTo>
                <a:lnTo>
                  <a:pt x="6186411" y="9908476"/>
                </a:lnTo>
                <a:lnTo>
                  <a:pt x="6194056" y="9910026"/>
                </a:lnTo>
                <a:lnTo>
                  <a:pt x="6201702" y="9908476"/>
                </a:lnTo>
                <a:lnTo>
                  <a:pt x="6207950" y="9904260"/>
                </a:lnTo>
                <a:lnTo>
                  <a:pt x="6212154" y="9898024"/>
                </a:lnTo>
                <a:lnTo>
                  <a:pt x="6213703" y="9890379"/>
                </a:lnTo>
                <a:close/>
              </a:path>
              <a:path w="14841219" h="10718800" extrusionOk="0">
                <a:moveTo>
                  <a:pt x="6213703" y="9790278"/>
                </a:moveTo>
                <a:lnTo>
                  <a:pt x="6212154" y="9782632"/>
                </a:lnTo>
                <a:lnTo>
                  <a:pt x="6207950" y="9776384"/>
                </a:lnTo>
                <a:lnTo>
                  <a:pt x="6201702" y="9772180"/>
                </a:lnTo>
                <a:lnTo>
                  <a:pt x="6194056" y="9770631"/>
                </a:lnTo>
                <a:lnTo>
                  <a:pt x="6186411" y="9772180"/>
                </a:lnTo>
                <a:lnTo>
                  <a:pt x="6180163" y="9776384"/>
                </a:lnTo>
                <a:lnTo>
                  <a:pt x="6175946" y="9782632"/>
                </a:lnTo>
                <a:lnTo>
                  <a:pt x="6174410" y="9790278"/>
                </a:lnTo>
                <a:lnTo>
                  <a:pt x="6175946" y="9797923"/>
                </a:lnTo>
                <a:lnTo>
                  <a:pt x="6180163" y="9804171"/>
                </a:lnTo>
                <a:lnTo>
                  <a:pt x="6186411" y="9808375"/>
                </a:lnTo>
                <a:lnTo>
                  <a:pt x="6194056" y="9809912"/>
                </a:lnTo>
                <a:lnTo>
                  <a:pt x="6201702" y="9808375"/>
                </a:lnTo>
                <a:lnTo>
                  <a:pt x="6207950" y="9804171"/>
                </a:lnTo>
                <a:lnTo>
                  <a:pt x="6212154" y="9797923"/>
                </a:lnTo>
                <a:lnTo>
                  <a:pt x="6213703" y="9790278"/>
                </a:lnTo>
                <a:close/>
              </a:path>
              <a:path w="14841219" h="10718800" extrusionOk="0">
                <a:moveTo>
                  <a:pt x="6213703" y="9690176"/>
                </a:moveTo>
                <a:lnTo>
                  <a:pt x="6212154" y="9682531"/>
                </a:lnTo>
                <a:lnTo>
                  <a:pt x="6207950" y="9676295"/>
                </a:lnTo>
                <a:lnTo>
                  <a:pt x="6201702" y="9672079"/>
                </a:lnTo>
                <a:lnTo>
                  <a:pt x="6194056" y="9670542"/>
                </a:lnTo>
                <a:lnTo>
                  <a:pt x="6186411" y="9672079"/>
                </a:lnTo>
                <a:lnTo>
                  <a:pt x="6180163" y="9676295"/>
                </a:lnTo>
                <a:lnTo>
                  <a:pt x="6175946" y="9682531"/>
                </a:lnTo>
                <a:lnTo>
                  <a:pt x="6174410" y="9690176"/>
                </a:lnTo>
                <a:lnTo>
                  <a:pt x="6175946" y="9697834"/>
                </a:lnTo>
                <a:lnTo>
                  <a:pt x="6180163" y="9704070"/>
                </a:lnTo>
                <a:lnTo>
                  <a:pt x="6186411" y="9708286"/>
                </a:lnTo>
                <a:lnTo>
                  <a:pt x="6194056" y="9709823"/>
                </a:lnTo>
                <a:lnTo>
                  <a:pt x="6201702" y="9708286"/>
                </a:lnTo>
                <a:lnTo>
                  <a:pt x="6207950" y="9704070"/>
                </a:lnTo>
                <a:lnTo>
                  <a:pt x="6212154" y="9697834"/>
                </a:lnTo>
                <a:lnTo>
                  <a:pt x="6213703" y="9690176"/>
                </a:lnTo>
                <a:close/>
              </a:path>
              <a:path w="14841219" h="10718800" extrusionOk="0">
                <a:moveTo>
                  <a:pt x="6213703" y="9590087"/>
                </a:moveTo>
                <a:lnTo>
                  <a:pt x="6212154" y="9582442"/>
                </a:lnTo>
                <a:lnTo>
                  <a:pt x="6207950" y="9576194"/>
                </a:lnTo>
                <a:lnTo>
                  <a:pt x="6201702" y="9571990"/>
                </a:lnTo>
                <a:lnTo>
                  <a:pt x="6194056" y="9570441"/>
                </a:lnTo>
                <a:lnTo>
                  <a:pt x="6186411" y="9571990"/>
                </a:lnTo>
                <a:lnTo>
                  <a:pt x="6180163" y="9576194"/>
                </a:lnTo>
                <a:lnTo>
                  <a:pt x="6175946" y="9582442"/>
                </a:lnTo>
                <a:lnTo>
                  <a:pt x="6174410" y="9590087"/>
                </a:lnTo>
                <a:lnTo>
                  <a:pt x="6175946" y="9597733"/>
                </a:lnTo>
                <a:lnTo>
                  <a:pt x="6180163" y="9603981"/>
                </a:lnTo>
                <a:lnTo>
                  <a:pt x="6186411" y="9608198"/>
                </a:lnTo>
                <a:lnTo>
                  <a:pt x="6194056" y="9609734"/>
                </a:lnTo>
                <a:lnTo>
                  <a:pt x="6201702" y="9608198"/>
                </a:lnTo>
                <a:lnTo>
                  <a:pt x="6207950" y="9603981"/>
                </a:lnTo>
                <a:lnTo>
                  <a:pt x="6212154" y="9597733"/>
                </a:lnTo>
                <a:lnTo>
                  <a:pt x="6213703" y="9590087"/>
                </a:lnTo>
                <a:close/>
              </a:path>
              <a:path w="14841219" h="10718800" extrusionOk="0">
                <a:moveTo>
                  <a:pt x="6287694" y="10436238"/>
                </a:moveTo>
                <a:lnTo>
                  <a:pt x="6286157" y="10428592"/>
                </a:lnTo>
                <a:lnTo>
                  <a:pt x="6281940" y="10422344"/>
                </a:lnTo>
                <a:lnTo>
                  <a:pt x="6275705" y="10418140"/>
                </a:lnTo>
                <a:lnTo>
                  <a:pt x="6268047" y="10416591"/>
                </a:lnTo>
                <a:lnTo>
                  <a:pt x="6260401" y="10418140"/>
                </a:lnTo>
                <a:lnTo>
                  <a:pt x="6254153" y="10422344"/>
                </a:lnTo>
                <a:lnTo>
                  <a:pt x="6249949" y="10428592"/>
                </a:lnTo>
                <a:lnTo>
                  <a:pt x="6248400" y="10436238"/>
                </a:lnTo>
                <a:lnTo>
                  <a:pt x="6249949" y="10443883"/>
                </a:lnTo>
                <a:lnTo>
                  <a:pt x="6254153" y="10450131"/>
                </a:lnTo>
                <a:lnTo>
                  <a:pt x="6260401" y="10454335"/>
                </a:lnTo>
                <a:lnTo>
                  <a:pt x="6268047" y="10455885"/>
                </a:lnTo>
                <a:lnTo>
                  <a:pt x="6275705" y="10454335"/>
                </a:lnTo>
                <a:lnTo>
                  <a:pt x="6281940" y="10450131"/>
                </a:lnTo>
                <a:lnTo>
                  <a:pt x="6286157" y="10443883"/>
                </a:lnTo>
                <a:lnTo>
                  <a:pt x="6287694" y="10436238"/>
                </a:lnTo>
                <a:close/>
              </a:path>
              <a:path w="14841219" h="10718800" extrusionOk="0">
                <a:moveTo>
                  <a:pt x="6287694" y="10336136"/>
                </a:moveTo>
                <a:lnTo>
                  <a:pt x="6286157" y="10328491"/>
                </a:lnTo>
                <a:lnTo>
                  <a:pt x="6281940" y="10322255"/>
                </a:lnTo>
                <a:lnTo>
                  <a:pt x="6275705" y="10318039"/>
                </a:lnTo>
                <a:lnTo>
                  <a:pt x="6268047" y="10316502"/>
                </a:lnTo>
                <a:lnTo>
                  <a:pt x="6260401" y="10318039"/>
                </a:lnTo>
                <a:lnTo>
                  <a:pt x="6254153" y="10322255"/>
                </a:lnTo>
                <a:lnTo>
                  <a:pt x="6249949" y="10328491"/>
                </a:lnTo>
                <a:lnTo>
                  <a:pt x="6248400" y="10336136"/>
                </a:lnTo>
                <a:lnTo>
                  <a:pt x="6249949" y="10343794"/>
                </a:lnTo>
                <a:lnTo>
                  <a:pt x="6254153" y="10350043"/>
                </a:lnTo>
                <a:lnTo>
                  <a:pt x="6260401" y="10354246"/>
                </a:lnTo>
                <a:lnTo>
                  <a:pt x="6268047" y="10355796"/>
                </a:lnTo>
                <a:lnTo>
                  <a:pt x="6275705" y="10354246"/>
                </a:lnTo>
                <a:lnTo>
                  <a:pt x="6281940" y="10350043"/>
                </a:lnTo>
                <a:lnTo>
                  <a:pt x="6286157" y="10343794"/>
                </a:lnTo>
                <a:lnTo>
                  <a:pt x="6287694" y="10336136"/>
                </a:lnTo>
                <a:close/>
              </a:path>
              <a:path w="14841219" h="10718800" extrusionOk="0">
                <a:moveTo>
                  <a:pt x="6287694" y="10236060"/>
                </a:moveTo>
                <a:lnTo>
                  <a:pt x="6286157" y="10228402"/>
                </a:lnTo>
                <a:lnTo>
                  <a:pt x="6281940" y="10222154"/>
                </a:lnTo>
                <a:lnTo>
                  <a:pt x="6275705" y="10217950"/>
                </a:lnTo>
                <a:lnTo>
                  <a:pt x="6268047" y="10216401"/>
                </a:lnTo>
                <a:lnTo>
                  <a:pt x="6260401" y="10217950"/>
                </a:lnTo>
                <a:lnTo>
                  <a:pt x="6254153" y="10222154"/>
                </a:lnTo>
                <a:lnTo>
                  <a:pt x="6249949" y="10228402"/>
                </a:lnTo>
                <a:lnTo>
                  <a:pt x="6248400" y="10236060"/>
                </a:lnTo>
                <a:lnTo>
                  <a:pt x="6249949" y="10243706"/>
                </a:lnTo>
                <a:lnTo>
                  <a:pt x="6254153" y="10249941"/>
                </a:lnTo>
                <a:lnTo>
                  <a:pt x="6260401" y="10254158"/>
                </a:lnTo>
                <a:lnTo>
                  <a:pt x="6268047" y="10255707"/>
                </a:lnTo>
                <a:lnTo>
                  <a:pt x="6275705" y="10254158"/>
                </a:lnTo>
                <a:lnTo>
                  <a:pt x="6281940" y="10249941"/>
                </a:lnTo>
                <a:lnTo>
                  <a:pt x="6286157" y="10243706"/>
                </a:lnTo>
                <a:lnTo>
                  <a:pt x="6287694" y="10236060"/>
                </a:lnTo>
                <a:close/>
              </a:path>
              <a:path w="14841219" h="10718800" extrusionOk="0">
                <a:moveTo>
                  <a:pt x="6287694" y="10035857"/>
                </a:moveTo>
                <a:lnTo>
                  <a:pt x="6286157" y="10028212"/>
                </a:lnTo>
                <a:lnTo>
                  <a:pt x="6281940" y="10021964"/>
                </a:lnTo>
                <a:lnTo>
                  <a:pt x="6275705" y="10017760"/>
                </a:lnTo>
                <a:lnTo>
                  <a:pt x="6268047" y="10016211"/>
                </a:lnTo>
                <a:lnTo>
                  <a:pt x="6260401" y="10017760"/>
                </a:lnTo>
                <a:lnTo>
                  <a:pt x="6254153" y="10021964"/>
                </a:lnTo>
                <a:lnTo>
                  <a:pt x="6249949" y="10028212"/>
                </a:lnTo>
                <a:lnTo>
                  <a:pt x="6248400" y="10035857"/>
                </a:lnTo>
                <a:lnTo>
                  <a:pt x="6249949" y="10043503"/>
                </a:lnTo>
                <a:lnTo>
                  <a:pt x="6254153" y="10049751"/>
                </a:lnTo>
                <a:lnTo>
                  <a:pt x="6260401" y="10053955"/>
                </a:lnTo>
                <a:lnTo>
                  <a:pt x="6268047" y="10055504"/>
                </a:lnTo>
                <a:lnTo>
                  <a:pt x="6275705" y="10053955"/>
                </a:lnTo>
                <a:lnTo>
                  <a:pt x="6281940" y="10049751"/>
                </a:lnTo>
                <a:lnTo>
                  <a:pt x="6286157" y="10043503"/>
                </a:lnTo>
                <a:lnTo>
                  <a:pt x="6287694" y="10035857"/>
                </a:lnTo>
                <a:close/>
              </a:path>
              <a:path w="14841219" h="10718800" extrusionOk="0">
                <a:moveTo>
                  <a:pt x="6287694" y="9935756"/>
                </a:moveTo>
                <a:lnTo>
                  <a:pt x="6286157" y="9928111"/>
                </a:lnTo>
                <a:lnTo>
                  <a:pt x="6281940" y="9921875"/>
                </a:lnTo>
                <a:lnTo>
                  <a:pt x="6275705" y="9917659"/>
                </a:lnTo>
                <a:lnTo>
                  <a:pt x="6268047" y="9916109"/>
                </a:lnTo>
                <a:lnTo>
                  <a:pt x="6260401" y="9917659"/>
                </a:lnTo>
                <a:lnTo>
                  <a:pt x="6254153" y="9921875"/>
                </a:lnTo>
                <a:lnTo>
                  <a:pt x="6249949" y="9928111"/>
                </a:lnTo>
                <a:lnTo>
                  <a:pt x="6248400" y="9935756"/>
                </a:lnTo>
                <a:lnTo>
                  <a:pt x="6249949" y="9943414"/>
                </a:lnTo>
                <a:lnTo>
                  <a:pt x="6254153" y="9949650"/>
                </a:lnTo>
                <a:lnTo>
                  <a:pt x="6260401" y="9953866"/>
                </a:lnTo>
                <a:lnTo>
                  <a:pt x="6268047" y="9955416"/>
                </a:lnTo>
                <a:lnTo>
                  <a:pt x="6275705" y="9953866"/>
                </a:lnTo>
                <a:lnTo>
                  <a:pt x="6281940" y="9949650"/>
                </a:lnTo>
                <a:lnTo>
                  <a:pt x="6286157" y="9943414"/>
                </a:lnTo>
                <a:lnTo>
                  <a:pt x="6287694" y="9935756"/>
                </a:lnTo>
                <a:close/>
              </a:path>
              <a:path w="14841219" h="10718800" extrusionOk="0">
                <a:moveTo>
                  <a:pt x="6287694" y="9835667"/>
                </a:moveTo>
                <a:lnTo>
                  <a:pt x="6286157" y="9828022"/>
                </a:lnTo>
                <a:lnTo>
                  <a:pt x="6281940" y="9821774"/>
                </a:lnTo>
                <a:lnTo>
                  <a:pt x="6275705" y="9817557"/>
                </a:lnTo>
                <a:lnTo>
                  <a:pt x="6268047" y="9816020"/>
                </a:lnTo>
                <a:lnTo>
                  <a:pt x="6260401" y="9817557"/>
                </a:lnTo>
                <a:lnTo>
                  <a:pt x="6254153" y="9821774"/>
                </a:lnTo>
                <a:lnTo>
                  <a:pt x="6249949" y="9828022"/>
                </a:lnTo>
                <a:lnTo>
                  <a:pt x="6248400" y="9835667"/>
                </a:lnTo>
                <a:lnTo>
                  <a:pt x="6249949" y="9843313"/>
                </a:lnTo>
                <a:lnTo>
                  <a:pt x="6254153" y="9849561"/>
                </a:lnTo>
                <a:lnTo>
                  <a:pt x="6260401" y="9853765"/>
                </a:lnTo>
                <a:lnTo>
                  <a:pt x="6268047" y="9855314"/>
                </a:lnTo>
                <a:lnTo>
                  <a:pt x="6275705" y="9853765"/>
                </a:lnTo>
                <a:lnTo>
                  <a:pt x="6281940" y="9849561"/>
                </a:lnTo>
                <a:lnTo>
                  <a:pt x="6286157" y="9843313"/>
                </a:lnTo>
                <a:lnTo>
                  <a:pt x="6287694" y="9835667"/>
                </a:lnTo>
                <a:close/>
              </a:path>
              <a:path w="14841219" h="10718800" extrusionOk="0">
                <a:moveTo>
                  <a:pt x="6287694" y="9735579"/>
                </a:moveTo>
                <a:lnTo>
                  <a:pt x="6286157" y="9727921"/>
                </a:lnTo>
                <a:lnTo>
                  <a:pt x="6281940" y="9721685"/>
                </a:lnTo>
                <a:lnTo>
                  <a:pt x="6275705" y="9717468"/>
                </a:lnTo>
                <a:lnTo>
                  <a:pt x="6268047" y="9715919"/>
                </a:lnTo>
                <a:lnTo>
                  <a:pt x="6260401" y="9717468"/>
                </a:lnTo>
                <a:lnTo>
                  <a:pt x="6254153" y="9721685"/>
                </a:lnTo>
                <a:lnTo>
                  <a:pt x="6249949" y="9727921"/>
                </a:lnTo>
                <a:lnTo>
                  <a:pt x="6248400" y="9735579"/>
                </a:lnTo>
                <a:lnTo>
                  <a:pt x="6249949" y="9743224"/>
                </a:lnTo>
                <a:lnTo>
                  <a:pt x="6254153" y="9749460"/>
                </a:lnTo>
                <a:lnTo>
                  <a:pt x="6260401" y="9753676"/>
                </a:lnTo>
                <a:lnTo>
                  <a:pt x="6268047" y="9755213"/>
                </a:lnTo>
                <a:lnTo>
                  <a:pt x="6275705" y="9753676"/>
                </a:lnTo>
                <a:lnTo>
                  <a:pt x="6281940" y="9749460"/>
                </a:lnTo>
                <a:lnTo>
                  <a:pt x="6286157" y="9743224"/>
                </a:lnTo>
                <a:lnTo>
                  <a:pt x="6287694" y="9735579"/>
                </a:lnTo>
                <a:close/>
              </a:path>
              <a:path w="14841219" h="10718800" extrusionOk="0">
                <a:moveTo>
                  <a:pt x="6287694" y="9635477"/>
                </a:moveTo>
                <a:lnTo>
                  <a:pt x="6286157" y="9627832"/>
                </a:lnTo>
                <a:lnTo>
                  <a:pt x="6281940" y="9621583"/>
                </a:lnTo>
                <a:lnTo>
                  <a:pt x="6275705" y="9617367"/>
                </a:lnTo>
                <a:lnTo>
                  <a:pt x="6268047" y="9615830"/>
                </a:lnTo>
                <a:lnTo>
                  <a:pt x="6260401" y="9617367"/>
                </a:lnTo>
                <a:lnTo>
                  <a:pt x="6254153" y="9621583"/>
                </a:lnTo>
                <a:lnTo>
                  <a:pt x="6249949" y="9627832"/>
                </a:lnTo>
                <a:lnTo>
                  <a:pt x="6248400" y="9635477"/>
                </a:lnTo>
                <a:lnTo>
                  <a:pt x="6249949" y="9643123"/>
                </a:lnTo>
                <a:lnTo>
                  <a:pt x="6254153" y="9649371"/>
                </a:lnTo>
                <a:lnTo>
                  <a:pt x="6260401" y="9653575"/>
                </a:lnTo>
                <a:lnTo>
                  <a:pt x="6268047" y="9655124"/>
                </a:lnTo>
                <a:lnTo>
                  <a:pt x="6275705" y="9653575"/>
                </a:lnTo>
                <a:lnTo>
                  <a:pt x="6281940" y="9649371"/>
                </a:lnTo>
                <a:lnTo>
                  <a:pt x="6286157" y="9643123"/>
                </a:lnTo>
                <a:lnTo>
                  <a:pt x="6287694" y="9635477"/>
                </a:lnTo>
                <a:close/>
              </a:path>
              <a:path w="14841219" h="10718800" extrusionOk="0">
                <a:moveTo>
                  <a:pt x="6287694" y="9535376"/>
                </a:moveTo>
                <a:lnTo>
                  <a:pt x="6286157" y="9527730"/>
                </a:lnTo>
                <a:lnTo>
                  <a:pt x="6281940" y="9521482"/>
                </a:lnTo>
                <a:lnTo>
                  <a:pt x="6275705" y="9517278"/>
                </a:lnTo>
                <a:lnTo>
                  <a:pt x="6268047" y="9515729"/>
                </a:lnTo>
                <a:lnTo>
                  <a:pt x="6260401" y="9517278"/>
                </a:lnTo>
                <a:lnTo>
                  <a:pt x="6254153" y="9521482"/>
                </a:lnTo>
                <a:lnTo>
                  <a:pt x="6249949" y="9527730"/>
                </a:lnTo>
                <a:lnTo>
                  <a:pt x="6248400" y="9535376"/>
                </a:lnTo>
                <a:lnTo>
                  <a:pt x="6249949" y="9543021"/>
                </a:lnTo>
                <a:lnTo>
                  <a:pt x="6254153" y="9549270"/>
                </a:lnTo>
                <a:lnTo>
                  <a:pt x="6260401" y="9553486"/>
                </a:lnTo>
                <a:lnTo>
                  <a:pt x="6268047" y="9555023"/>
                </a:lnTo>
                <a:lnTo>
                  <a:pt x="6275705" y="9553486"/>
                </a:lnTo>
                <a:lnTo>
                  <a:pt x="6281940" y="9549270"/>
                </a:lnTo>
                <a:lnTo>
                  <a:pt x="6286157" y="9543021"/>
                </a:lnTo>
                <a:lnTo>
                  <a:pt x="6287694" y="9535376"/>
                </a:lnTo>
                <a:close/>
              </a:path>
              <a:path w="14841219" h="10718800" extrusionOk="0">
                <a:moveTo>
                  <a:pt x="6287706" y="10135959"/>
                </a:moveTo>
                <a:lnTo>
                  <a:pt x="6286157" y="10128313"/>
                </a:lnTo>
                <a:lnTo>
                  <a:pt x="6281940" y="10122065"/>
                </a:lnTo>
                <a:lnTo>
                  <a:pt x="6275705" y="10117861"/>
                </a:lnTo>
                <a:lnTo>
                  <a:pt x="6268059" y="10116312"/>
                </a:lnTo>
                <a:lnTo>
                  <a:pt x="6260401" y="10117861"/>
                </a:lnTo>
                <a:lnTo>
                  <a:pt x="6254166" y="10122065"/>
                </a:lnTo>
                <a:lnTo>
                  <a:pt x="6249949" y="10128313"/>
                </a:lnTo>
                <a:lnTo>
                  <a:pt x="6248412" y="10135959"/>
                </a:lnTo>
                <a:lnTo>
                  <a:pt x="6249949" y="10143604"/>
                </a:lnTo>
                <a:lnTo>
                  <a:pt x="6254166" y="10149853"/>
                </a:lnTo>
                <a:lnTo>
                  <a:pt x="6260401" y="10154056"/>
                </a:lnTo>
                <a:lnTo>
                  <a:pt x="6268059" y="10155606"/>
                </a:lnTo>
                <a:lnTo>
                  <a:pt x="6275705" y="10154056"/>
                </a:lnTo>
                <a:lnTo>
                  <a:pt x="6281940" y="10149853"/>
                </a:lnTo>
                <a:lnTo>
                  <a:pt x="6286157" y="10143604"/>
                </a:lnTo>
                <a:lnTo>
                  <a:pt x="6287706" y="10135959"/>
                </a:lnTo>
                <a:close/>
              </a:path>
              <a:path w="14841219" h="10718800" extrusionOk="0">
                <a:moveTo>
                  <a:pt x="6361697" y="10381539"/>
                </a:moveTo>
                <a:lnTo>
                  <a:pt x="6360147" y="10373893"/>
                </a:lnTo>
                <a:lnTo>
                  <a:pt x="6355931" y="10367645"/>
                </a:lnTo>
                <a:lnTo>
                  <a:pt x="6349695" y="10363441"/>
                </a:lnTo>
                <a:lnTo>
                  <a:pt x="6342050" y="10361892"/>
                </a:lnTo>
                <a:lnTo>
                  <a:pt x="6334392" y="10363441"/>
                </a:lnTo>
                <a:lnTo>
                  <a:pt x="6328143" y="10367645"/>
                </a:lnTo>
                <a:lnTo>
                  <a:pt x="6323939" y="10373893"/>
                </a:lnTo>
                <a:lnTo>
                  <a:pt x="6322390" y="10381539"/>
                </a:lnTo>
                <a:lnTo>
                  <a:pt x="6323939" y="10389184"/>
                </a:lnTo>
                <a:lnTo>
                  <a:pt x="6328143" y="10395433"/>
                </a:lnTo>
                <a:lnTo>
                  <a:pt x="6334392" y="10399636"/>
                </a:lnTo>
                <a:lnTo>
                  <a:pt x="6342050" y="10401186"/>
                </a:lnTo>
                <a:lnTo>
                  <a:pt x="6349695" y="10399636"/>
                </a:lnTo>
                <a:lnTo>
                  <a:pt x="6355931" y="10395433"/>
                </a:lnTo>
                <a:lnTo>
                  <a:pt x="6360147" y="10389184"/>
                </a:lnTo>
                <a:lnTo>
                  <a:pt x="6361697" y="10381539"/>
                </a:lnTo>
                <a:close/>
              </a:path>
              <a:path w="14841219" h="10718800" extrusionOk="0">
                <a:moveTo>
                  <a:pt x="6361697" y="10281437"/>
                </a:moveTo>
                <a:lnTo>
                  <a:pt x="6360147" y="10273792"/>
                </a:lnTo>
                <a:lnTo>
                  <a:pt x="6355931" y="10267556"/>
                </a:lnTo>
                <a:lnTo>
                  <a:pt x="6349695" y="10263340"/>
                </a:lnTo>
                <a:lnTo>
                  <a:pt x="6342050" y="10261803"/>
                </a:lnTo>
                <a:lnTo>
                  <a:pt x="6334392" y="10263340"/>
                </a:lnTo>
                <a:lnTo>
                  <a:pt x="6328143" y="10267556"/>
                </a:lnTo>
                <a:lnTo>
                  <a:pt x="6323939" y="10273792"/>
                </a:lnTo>
                <a:lnTo>
                  <a:pt x="6322390" y="10281437"/>
                </a:lnTo>
                <a:lnTo>
                  <a:pt x="6323939" y="10289083"/>
                </a:lnTo>
                <a:lnTo>
                  <a:pt x="6328143" y="10295331"/>
                </a:lnTo>
                <a:lnTo>
                  <a:pt x="6334392" y="10299548"/>
                </a:lnTo>
                <a:lnTo>
                  <a:pt x="6342050" y="10301097"/>
                </a:lnTo>
                <a:lnTo>
                  <a:pt x="6349695" y="10299548"/>
                </a:lnTo>
                <a:lnTo>
                  <a:pt x="6355931" y="10295331"/>
                </a:lnTo>
                <a:lnTo>
                  <a:pt x="6360147" y="10289083"/>
                </a:lnTo>
                <a:lnTo>
                  <a:pt x="6361697" y="10281437"/>
                </a:lnTo>
                <a:close/>
              </a:path>
              <a:path w="14841219" h="10718800" extrusionOk="0">
                <a:moveTo>
                  <a:pt x="6361697" y="10181349"/>
                </a:moveTo>
                <a:lnTo>
                  <a:pt x="6360147" y="10173703"/>
                </a:lnTo>
                <a:lnTo>
                  <a:pt x="6355931" y="10167455"/>
                </a:lnTo>
                <a:lnTo>
                  <a:pt x="6349695" y="10163238"/>
                </a:lnTo>
                <a:lnTo>
                  <a:pt x="6342050" y="10161702"/>
                </a:lnTo>
                <a:lnTo>
                  <a:pt x="6334392" y="10163238"/>
                </a:lnTo>
                <a:lnTo>
                  <a:pt x="6328143" y="10167455"/>
                </a:lnTo>
                <a:lnTo>
                  <a:pt x="6323939" y="10173703"/>
                </a:lnTo>
                <a:lnTo>
                  <a:pt x="6322390" y="10181349"/>
                </a:lnTo>
                <a:lnTo>
                  <a:pt x="6323939" y="10188994"/>
                </a:lnTo>
                <a:lnTo>
                  <a:pt x="6328143" y="10195242"/>
                </a:lnTo>
                <a:lnTo>
                  <a:pt x="6334392" y="10199459"/>
                </a:lnTo>
                <a:lnTo>
                  <a:pt x="6342050" y="10200996"/>
                </a:lnTo>
                <a:lnTo>
                  <a:pt x="6349695" y="10199459"/>
                </a:lnTo>
                <a:lnTo>
                  <a:pt x="6355931" y="10195242"/>
                </a:lnTo>
                <a:lnTo>
                  <a:pt x="6360147" y="10188994"/>
                </a:lnTo>
                <a:lnTo>
                  <a:pt x="6361697" y="10181349"/>
                </a:lnTo>
                <a:close/>
              </a:path>
              <a:path w="14841219" h="10718800" extrusionOk="0">
                <a:moveTo>
                  <a:pt x="6361697" y="10081260"/>
                </a:moveTo>
                <a:lnTo>
                  <a:pt x="6360147" y="10073602"/>
                </a:lnTo>
                <a:lnTo>
                  <a:pt x="6355931" y="10067366"/>
                </a:lnTo>
                <a:lnTo>
                  <a:pt x="6349682" y="10063150"/>
                </a:lnTo>
                <a:lnTo>
                  <a:pt x="6342037" y="10061613"/>
                </a:lnTo>
                <a:lnTo>
                  <a:pt x="6334392" y="10063150"/>
                </a:lnTo>
                <a:lnTo>
                  <a:pt x="6328143" y="10067366"/>
                </a:lnTo>
                <a:lnTo>
                  <a:pt x="6323939" y="10073602"/>
                </a:lnTo>
                <a:lnTo>
                  <a:pt x="6322390" y="10081260"/>
                </a:lnTo>
                <a:lnTo>
                  <a:pt x="6323939" y="10088905"/>
                </a:lnTo>
                <a:lnTo>
                  <a:pt x="6328143" y="10095154"/>
                </a:lnTo>
                <a:lnTo>
                  <a:pt x="6334392" y="10099357"/>
                </a:lnTo>
                <a:lnTo>
                  <a:pt x="6342037" y="10100907"/>
                </a:lnTo>
                <a:lnTo>
                  <a:pt x="6349682" y="10099357"/>
                </a:lnTo>
                <a:lnTo>
                  <a:pt x="6355931" y="10095154"/>
                </a:lnTo>
                <a:lnTo>
                  <a:pt x="6360147" y="10088905"/>
                </a:lnTo>
                <a:lnTo>
                  <a:pt x="6361697" y="10081260"/>
                </a:lnTo>
                <a:close/>
              </a:path>
              <a:path w="14841219" h="10718800" extrusionOk="0">
                <a:moveTo>
                  <a:pt x="6361697" y="9981159"/>
                </a:moveTo>
                <a:lnTo>
                  <a:pt x="6360147" y="9973513"/>
                </a:lnTo>
                <a:lnTo>
                  <a:pt x="6355931" y="9967265"/>
                </a:lnTo>
                <a:lnTo>
                  <a:pt x="6349682" y="9963061"/>
                </a:lnTo>
                <a:lnTo>
                  <a:pt x="6342037" y="9961512"/>
                </a:lnTo>
                <a:lnTo>
                  <a:pt x="6334392" y="9963061"/>
                </a:lnTo>
                <a:lnTo>
                  <a:pt x="6328143" y="9967265"/>
                </a:lnTo>
                <a:lnTo>
                  <a:pt x="6323939" y="9973513"/>
                </a:lnTo>
                <a:lnTo>
                  <a:pt x="6322390" y="9981159"/>
                </a:lnTo>
                <a:lnTo>
                  <a:pt x="6323939" y="9988804"/>
                </a:lnTo>
                <a:lnTo>
                  <a:pt x="6328143" y="9995052"/>
                </a:lnTo>
                <a:lnTo>
                  <a:pt x="6334392" y="9999256"/>
                </a:lnTo>
                <a:lnTo>
                  <a:pt x="6342037" y="10000805"/>
                </a:lnTo>
                <a:lnTo>
                  <a:pt x="6349682" y="9999256"/>
                </a:lnTo>
                <a:lnTo>
                  <a:pt x="6355931" y="9995052"/>
                </a:lnTo>
                <a:lnTo>
                  <a:pt x="6360147" y="9988804"/>
                </a:lnTo>
                <a:lnTo>
                  <a:pt x="6361697" y="9981159"/>
                </a:lnTo>
                <a:close/>
              </a:path>
              <a:path w="14841219" h="10718800" extrusionOk="0">
                <a:moveTo>
                  <a:pt x="6361697" y="9881057"/>
                </a:moveTo>
                <a:lnTo>
                  <a:pt x="6360147" y="9873412"/>
                </a:lnTo>
                <a:lnTo>
                  <a:pt x="6355931" y="9867163"/>
                </a:lnTo>
                <a:lnTo>
                  <a:pt x="6349682" y="9862960"/>
                </a:lnTo>
                <a:lnTo>
                  <a:pt x="6342037" y="9861423"/>
                </a:lnTo>
                <a:lnTo>
                  <a:pt x="6334392" y="9862960"/>
                </a:lnTo>
                <a:lnTo>
                  <a:pt x="6328143" y="9867163"/>
                </a:lnTo>
                <a:lnTo>
                  <a:pt x="6323939" y="9873412"/>
                </a:lnTo>
                <a:lnTo>
                  <a:pt x="6322390" y="9881057"/>
                </a:lnTo>
                <a:lnTo>
                  <a:pt x="6323939" y="9888703"/>
                </a:lnTo>
                <a:lnTo>
                  <a:pt x="6328143" y="9894951"/>
                </a:lnTo>
                <a:lnTo>
                  <a:pt x="6334392" y="9899167"/>
                </a:lnTo>
                <a:lnTo>
                  <a:pt x="6342037" y="9900704"/>
                </a:lnTo>
                <a:lnTo>
                  <a:pt x="6349682" y="9899167"/>
                </a:lnTo>
                <a:lnTo>
                  <a:pt x="6355931" y="9894951"/>
                </a:lnTo>
                <a:lnTo>
                  <a:pt x="6360147" y="9888703"/>
                </a:lnTo>
                <a:lnTo>
                  <a:pt x="6361697" y="9881057"/>
                </a:lnTo>
                <a:close/>
              </a:path>
              <a:path w="14841219" h="10718800" extrusionOk="0">
                <a:moveTo>
                  <a:pt x="6361697" y="9780968"/>
                </a:moveTo>
                <a:lnTo>
                  <a:pt x="6360147" y="9773323"/>
                </a:lnTo>
                <a:lnTo>
                  <a:pt x="6355931" y="9767075"/>
                </a:lnTo>
                <a:lnTo>
                  <a:pt x="6349682" y="9762858"/>
                </a:lnTo>
                <a:lnTo>
                  <a:pt x="6342037" y="9761322"/>
                </a:lnTo>
                <a:lnTo>
                  <a:pt x="6334392" y="9762858"/>
                </a:lnTo>
                <a:lnTo>
                  <a:pt x="6328143" y="9767075"/>
                </a:lnTo>
                <a:lnTo>
                  <a:pt x="6323939" y="9773323"/>
                </a:lnTo>
                <a:lnTo>
                  <a:pt x="6322390" y="9780968"/>
                </a:lnTo>
                <a:lnTo>
                  <a:pt x="6323939" y="9788614"/>
                </a:lnTo>
                <a:lnTo>
                  <a:pt x="6328143" y="9794862"/>
                </a:lnTo>
                <a:lnTo>
                  <a:pt x="6334392" y="9799079"/>
                </a:lnTo>
                <a:lnTo>
                  <a:pt x="6342037" y="9800615"/>
                </a:lnTo>
                <a:lnTo>
                  <a:pt x="6349682" y="9799079"/>
                </a:lnTo>
                <a:lnTo>
                  <a:pt x="6355931" y="9794862"/>
                </a:lnTo>
                <a:lnTo>
                  <a:pt x="6360147" y="9788614"/>
                </a:lnTo>
                <a:lnTo>
                  <a:pt x="6361697" y="9780968"/>
                </a:lnTo>
                <a:close/>
              </a:path>
              <a:path w="14841219" h="10718800" extrusionOk="0">
                <a:moveTo>
                  <a:pt x="6361697" y="9680867"/>
                </a:moveTo>
                <a:lnTo>
                  <a:pt x="6360147" y="9673222"/>
                </a:lnTo>
                <a:lnTo>
                  <a:pt x="6355931" y="9666973"/>
                </a:lnTo>
                <a:lnTo>
                  <a:pt x="6349682" y="9662770"/>
                </a:lnTo>
                <a:lnTo>
                  <a:pt x="6342037" y="9661220"/>
                </a:lnTo>
                <a:lnTo>
                  <a:pt x="6334392" y="9662770"/>
                </a:lnTo>
                <a:lnTo>
                  <a:pt x="6328143" y="9666973"/>
                </a:lnTo>
                <a:lnTo>
                  <a:pt x="6323939" y="9673222"/>
                </a:lnTo>
                <a:lnTo>
                  <a:pt x="6322390" y="9680867"/>
                </a:lnTo>
                <a:lnTo>
                  <a:pt x="6323939" y="9688512"/>
                </a:lnTo>
                <a:lnTo>
                  <a:pt x="6328143" y="9694761"/>
                </a:lnTo>
                <a:lnTo>
                  <a:pt x="6334392" y="9698977"/>
                </a:lnTo>
                <a:lnTo>
                  <a:pt x="6342037" y="9700514"/>
                </a:lnTo>
                <a:lnTo>
                  <a:pt x="6349682" y="9698977"/>
                </a:lnTo>
                <a:lnTo>
                  <a:pt x="6355931" y="9694761"/>
                </a:lnTo>
                <a:lnTo>
                  <a:pt x="6360147" y="9688512"/>
                </a:lnTo>
                <a:lnTo>
                  <a:pt x="6361697" y="9680867"/>
                </a:lnTo>
                <a:close/>
              </a:path>
              <a:path w="14841219" h="10718800" extrusionOk="0">
                <a:moveTo>
                  <a:pt x="6361697" y="9580778"/>
                </a:moveTo>
                <a:lnTo>
                  <a:pt x="6360147" y="9573120"/>
                </a:lnTo>
                <a:lnTo>
                  <a:pt x="6355931" y="9566885"/>
                </a:lnTo>
                <a:lnTo>
                  <a:pt x="6349682" y="9562668"/>
                </a:lnTo>
                <a:lnTo>
                  <a:pt x="6342037" y="9561119"/>
                </a:lnTo>
                <a:lnTo>
                  <a:pt x="6334392" y="9562668"/>
                </a:lnTo>
                <a:lnTo>
                  <a:pt x="6328143" y="9566885"/>
                </a:lnTo>
                <a:lnTo>
                  <a:pt x="6323939" y="9573120"/>
                </a:lnTo>
                <a:lnTo>
                  <a:pt x="6322390" y="9580778"/>
                </a:lnTo>
                <a:lnTo>
                  <a:pt x="6323939" y="9588424"/>
                </a:lnTo>
                <a:lnTo>
                  <a:pt x="6328143" y="9594659"/>
                </a:lnTo>
                <a:lnTo>
                  <a:pt x="6334392" y="9598876"/>
                </a:lnTo>
                <a:lnTo>
                  <a:pt x="6342037" y="9600425"/>
                </a:lnTo>
                <a:lnTo>
                  <a:pt x="6349682" y="9598876"/>
                </a:lnTo>
                <a:lnTo>
                  <a:pt x="6355931" y="9594659"/>
                </a:lnTo>
                <a:lnTo>
                  <a:pt x="6360147" y="9588424"/>
                </a:lnTo>
                <a:lnTo>
                  <a:pt x="6361697" y="9580778"/>
                </a:lnTo>
                <a:close/>
              </a:path>
              <a:path w="14841219" h="10718800" extrusionOk="0">
                <a:moveTo>
                  <a:pt x="6361697" y="9480664"/>
                </a:moveTo>
                <a:lnTo>
                  <a:pt x="6360147" y="9473019"/>
                </a:lnTo>
                <a:lnTo>
                  <a:pt x="6355931" y="9466783"/>
                </a:lnTo>
                <a:lnTo>
                  <a:pt x="6349695" y="9462567"/>
                </a:lnTo>
                <a:lnTo>
                  <a:pt x="6342050" y="9461030"/>
                </a:lnTo>
                <a:lnTo>
                  <a:pt x="6334392" y="9462567"/>
                </a:lnTo>
                <a:lnTo>
                  <a:pt x="6328143" y="9466783"/>
                </a:lnTo>
                <a:lnTo>
                  <a:pt x="6323939" y="9473019"/>
                </a:lnTo>
                <a:lnTo>
                  <a:pt x="6322390" y="9480664"/>
                </a:lnTo>
                <a:lnTo>
                  <a:pt x="6323939" y="9488322"/>
                </a:lnTo>
                <a:lnTo>
                  <a:pt x="6328143" y="9494571"/>
                </a:lnTo>
                <a:lnTo>
                  <a:pt x="6334392" y="9498774"/>
                </a:lnTo>
                <a:lnTo>
                  <a:pt x="6342050" y="9500324"/>
                </a:lnTo>
                <a:lnTo>
                  <a:pt x="6349695" y="9498774"/>
                </a:lnTo>
                <a:lnTo>
                  <a:pt x="6355931" y="9494571"/>
                </a:lnTo>
                <a:lnTo>
                  <a:pt x="6360147" y="9488322"/>
                </a:lnTo>
                <a:lnTo>
                  <a:pt x="6361697" y="9480664"/>
                </a:lnTo>
                <a:close/>
              </a:path>
              <a:path w="14841219" h="10718800" extrusionOk="0">
                <a:moveTo>
                  <a:pt x="6435687" y="10326840"/>
                </a:moveTo>
                <a:lnTo>
                  <a:pt x="6434137" y="10319194"/>
                </a:lnTo>
                <a:lnTo>
                  <a:pt x="6429934" y="10312946"/>
                </a:lnTo>
                <a:lnTo>
                  <a:pt x="6423685" y="10308742"/>
                </a:lnTo>
                <a:lnTo>
                  <a:pt x="6416027" y="10307193"/>
                </a:lnTo>
                <a:lnTo>
                  <a:pt x="6408394" y="10308742"/>
                </a:lnTo>
                <a:lnTo>
                  <a:pt x="6402146" y="10312946"/>
                </a:lnTo>
                <a:lnTo>
                  <a:pt x="6397930" y="10319194"/>
                </a:lnTo>
                <a:lnTo>
                  <a:pt x="6396393" y="10326840"/>
                </a:lnTo>
                <a:lnTo>
                  <a:pt x="6397930" y="10334485"/>
                </a:lnTo>
                <a:lnTo>
                  <a:pt x="6402146" y="10340734"/>
                </a:lnTo>
                <a:lnTo>
                  <a:pt x="6408394" y="10344937"/>
                </a:lnTo>
                <a:lnTo>
                  <a:pt x="6416027" y="10346487"/>
                </a:lnTo>
                <a:lnTo>
                  <a:pt x="6423685" y="10344937"/>
                </a:lnTo>
                <a:lnTo>
                  <a:pt x="6429934" y="10340734"/>
                </a:lnTo>
                <a:lnTo>
                  <a:pt x="6434137" y="10334485"/>
                </a:lnTo>
                <a:lnTo>
                  <a:pt x="6435687" y="10326840"/>
                </a:lnTo>
                <a:close/>
              </a:path>
              <a:path w="14841219" h="10718800" extrusionOk="0">
                <a:moveTo>
                  <a:pt x="6435687" y="10226738"/>
                </a:moveTo>
                <a:lnTo>
                  <a:pt x="6434137" y="10219093"/>
                </a:lnTo>
                <a:lnTo>
                  <a:pt x="6429934" y="10212845"/>
                </a:lnTo>
                <a:lnTo>
                  <a:pt x="6423685" y="10208641"/>
                </a:lnTo>
                <a:lnTo>
                  <a:pt x="6416027" y="10207092"/>
                </a:lnTo>
                <a:lnTo>
                  <a:pt x="6408394" y="10208641"/>
                </a:lnTo>
                <a:lnTo>
                  <a:pt x="6402146" y="10212845"/>
                </a:lnTo>
                <a:lnTo>
                  <a:pt x="6397930" y="10219093"/>
                </a:lnTo>
                <a:lnTo>
                  <a:pt x="6396393" y="10226738"/>
                </a:lnTo>
                <a:lnTo>
                  <a:pt x="6397930" y="10234384"/>
                </a:lnTo>
                <a:lnTo>
                  <a:pt x="6402146" y="10240632"/>
                </a:lnTo>
                <a:lnTo>
                  <a:pt x="6408394" y="10244849"/>
                </a:lnTo>
                <a:lnTo>
                  <a:pt x="6416027" y="10246385"/>
                </a:lnTo>
                <a:lnTo>
                  <a:pt x="6423685" y="10244849"/>
                </a:lnTo>
                <a:lnTo>
                  <a:pt x="6429934" y="10240632"/>
                </a:lnTo>
                <a:lnTo>
                  <a:pt x="6434137" y="10234384"/>
                </a:lnTo>
                <a:lnTo>
                  <a:pt x="6435687" y="10226738"/>
                </a:lnTo>
                <a:close/>
              </a:path>
              <a:path w="14841219" h="10718800" extrusionOk="0">
                <a:moveTo>
                  <a:pt x="6435687" y="10126637"/>
                </a:moveTo>
                <a:lnTo>
                  <a:pt x="6434137" y="10118992"/>
                </a:lnTo>
                <a:lnTo>
                  <a:pt x="6429934" y="10112756"/>
                </a:lnTo>
                <a:lnTo>
                  <a:pt x="6423685" y="10108540"/>
                </a:lnTo>
                <a:lnTo>
                  <a:pt x="6416027" y="10107003"/>
                </a:lnTo>
                <a:lnTo>
                  <a:pt x="6408394" y="10108540"/>
                </a:lnTo>
                <a:lnTo>
                  <a:pt x="6402146" y="10112756"/>
                </a:lnTo>
                <a:lnTo>
                  <a:pt x="6397930" y="10118992"/>
                </a:lnTo>
                <a:lnTo>
                  <a:pt x="6396393" y="10126637"/>
                </a:lnTo>
                <a:lnTo>
                  <a:pt x="6397930" y="10134295"/>
                </a:lnTo>
                <a:lnTo>
                  <a:pt x="6402146" y="10140531"/>
                </a:lnTo>
                <a:lnTo>
                  <a:pt x="6408394" y="10144747"/>
                </a:lnTo>
                <a:lnTo>
                  <a:pt x="6416027" y="10146284"/>
                </a:lnTo>
                <a:lnTo>
                  <a:pt x="6423685" y="10144747"/>
                </a:lnTo>
                <a:lnTo>
                  <a:pt x="6429934" y="10140531"/>
                </a:lnTo>
                <a:lnTo>
                  <a:pt x="6434137" y="10134295"/>
                </a:lnTo>
                <a:lnTo>
                  <a:pt x="6435687" y="10126637"/>
                </a:lnTo>
                <a:close/>
              </a:path>
              <a:path w="14841219" h="10718800" extrusionOk="0">
                <a:moveTo>
                  <a:pt x="6435687" y="10026548"/>
                </a:moveTo>
                <a:lnTo>
                  <a:pt x="6434137" y="10018903"/>
                </a:lnTo>
                <a:lnTo>
                  <a:pt x="6429934" y="10012655"/>
                </a:lnTo>
                <a:lnTo>
                  <a:pt x="6423685" y="10008438"/>
                </a:lnTo>
                <a:lnTo>
                  <a:pt x="6416027" y="10006901"/>
                </a:lnTo>
                <a:lnTo>
                  <a:pt x="6408394" y="10008438"/>
                </a:lnTo>
                <a:lnTo>
                  <a:pt x="6402146" y="10012655"/>
                </a:lnTo>
                <a:lnTo>
                  <a:pt x="6397930" y="10018903"/>
                </a:lnTo>
                <a:lnTo>
                  <a:pt x="6396393" y="10026548"/>
                </a:lnTo>
                <a:lnTo>
                  <a:pt x="6397930" y="10034194"/>
                </a:lnTo>
                <a:lnTo>
                  <a:pt x="6402146" y="10040442"/>
                </a:lnTo>
                <a:lnTo>
                  <a:pt x="6408394" y="10044659"/>
                </a:lnTo>
                <a:lnTo>
                  <a:pt x="6416027" y="10046195"/>
                </a:lnTo>
                <a:lnTo>
                  <a:pt x="6423685" y="10044659"/>
                </a:lnTo>
                <a:lnTo>
                  <a:pt x="6429934" y="10040442"/>
                </a:lnTo>
                <a:lnTo>
                  <a:pt x="6434137" y="10034194"/>
                </a:lnTo>
                <a:lnTo>
                  <a:pt x="6435687" y="10026548"/>
                </a:lnTo>
                <a:close/>
              </a:path>
              <a:path w="14841219" h="10718800" extrusionOk="0">
                <a:moveTo>
                  <a:pt x="6435687" y="9926460"/>
                </a:moveTo>
                <a:lnTo>
                  <a:pt x="6434137" y="9918802"/>
                </a:lnTo>
                <a:lnTo>
                  <a:pt x="6429934" y="9912566"/>
                </a:lnTo>
                <a:lnTo>
                  <a:pt x="6423685" y="9908349"/>
                </a:lnTo>
                <a:lnTo>
                  <a:pt x="6416027" y="9906800"/>
                </a:lnTo>
                <a:lnTo>
                  <a:pt x="6408394" y="9908349"/>
                </a:lnTo>
                <a:lnTo>
                  <a:pt x="6402146" y="9912566"/>
                </a:lnTo>
                <a:lnTo>
                  <a:pt x="6397930" y="9918802"/>
                </a:lnTo>
                <a:lnTo>
                  <a:pt x="6396393" y="9926460"/>
                </a:lnTo>
                <a:lnTo>
                  <a:pt x="6397930" y="9934105"/>
                </a:lnTo>
                <a:lnTo>
                  <a:pt x="6402146" y="9940341"/>
                </a:lnTo>
                <a:lnTo>
                  <a:pt x="6408394" y="9944544"/>
                </a:lnTo>
                <a:lnTo>
                  <a:pt x="6416027" y="9946094"/>
                </a:lnTo>
                <a:lnTo>
                  <a:pt x="6423685" y="9944544"/>
                </a:lnTo>
                <a:lnTo>
                  <a:pt x="6429934" y="9940341"/>
                </a:lnTo>
                <a:lnTo>
                  <a:pt x="6434137" y="9934105"/>
                </a:lnTo>
                <a:lnTo>
                  <a:pt x="6435687" y="9926460"/>
                </a:lnTo>
                <a:close/>
              </a:path>
              <a:path w="14841219" h="10718800" extrusionOk="0">
                <a:moveTo>
                  <a:pt x="6435687" y="9826358"/>
                </a:moveTo>
                <a:lnTo>
                  <a:pt x="6434137" y="9818713"/>
                </a:lnTo>
                <a:lnTo>
                  <a:pt x="6429934" y="9812464"/>
                </a:lnTo>
                <a:lnTo>
                  <a:pt x="6423685" y="9808261"/>
                </a:lnTo>
                <a:lnTo>
                  <a:pt x="6416027" y="9806711"/>
                </a:lnTo>
                <a:lnTo>
                  <a:pt x="6408394" y="9808261"/>
                </a:lnTo>
                <a:lnTo>
                  <a:pt x="6402146" y="9812464"/>
                </a:lnTo>
                <a:lnTo>
                  <a:pt x="6397930" y="9818713"/>
                </a:lnTo>
                <a:lnTo>
                  <a:pt x="6396393" y="9826358"/>
                </a:lnTo>
                <a:lnTo>
                  <a:pt x="6397930" y="9834004"/>
                </a:lnTo>
                <a:lnTo>
                  <a:pt x="6402146" y="9840252"/>
                </a:lnTo>
                <a:lnTo>
                  <a:pt x="6408394" y="9844456"/>
                </a:lnTo>
                <a:lnTo>
                  <a:pt x="6416027" y="9846005"/>
                </a:lnTo>
                <a:lnTo>
                  <a:pt x="6423685" y="9844456"/>
                </a:lnTo>
                <a:lnTo>
                  <a:pt x="6429934" y="9840252"/>
                </a:lnTo>
                <a:lnTo>
                  <a:pt x="6434137" y="9834004"/>
                </a:lnTo>
                <a:lnTo>
                  <a:pt x="6435687" y="9826358"/>
                </a:lnTo>
                <a:close/>
              </a:path>
              <a:path w="14841219" h="10718800" extrusionOk="0">
                <a:moveTo>
                  <a:pt x="6435687" y="9726257"/>
                </a:moveTo>
                <a:lnTo>
                  <a:pt x="6434137" y="9718611"/>
                </a:lnTo>
                <a:lnTo>
                  <a:pt x="6429934" y="9712363"/>
                </a:lnTo>
                <a:lnTo>
                  <a:pt x="6423685" y="9708147"/>
                </a:lnTo>
                <a:lnTo>
                  <a:pt x="6416027" y="9706610"/>
                </a:lnTo>
                <a:lnTo>
                  <a:pt x="6408394" y="9708147"/>
                </a:lnTo>
                <a:lnTo>
                  <a:pt x="6402146" y="9712363"/>
                </a:lnTo>
                <a:lnTo>
                  <a:pt x="6397930" y="9718611"/>
                </a:lnTo>
                <a:lnTo>
                  <a:pt x="6396393" y="9726257"/>
                </a:lnTo>
                <a:lnTo>
                  <a:pt x="6397930" y="9733902"/>
                </a:lnTo>
                <a:lnTo>
                  <a:pt x="6402146" y="9740151"/>
                </a:lnTo>
                <a:lnTo>
                  <a:pt x="6408394" y="9744367"/>
                </a:lnTo>
                <a:lnTo>
                  <a:pt x="6416027" y="9745904"/>
                </a:lnTo>
                <a:lnTo>
                  <a:pt x="6423685" y="9744367"/>
                </a:lnTo>
                <a:lnTo>
                  <a:pt x="6429934" y="9740151"/>
                </a:lnTo>
                <a:lnTo>
                  <a:pt x="6434137" y="9733902"/>
                </a:lnTo>
                <a:lnTo>
                  <a:pt x="6435687" y="9726257"/>
                </a:lnTo>
                <a:close/>
              </a:path>
              <a:path w="14841219" h="10718800" extrusionOk="0">
                <a:moveTo>
                  <a:pt x="6435687" y="9626168"/>
                </a:moveTo>
                <a:lnTo>
                  <a:pt x="6434137" y="9618523"/>
                </a:lnTo>
                <a:lnTo>
                  <a:pt x="6429934" y="9612274"/>
                </a:lnTo>
                <a:lnTo>
                  <a:pt x="6423685" y="9608058"/>
                </a:lnTo>
                <a:lnTo>
                  <a:pt x="6416027" y="9606521"/>
                </a:lnTo>
                <a:lnTo>
                  <a:pt x="6408394" y="9608058"/>
                </a:lnTo>
                <a:lnTo>
                  <a:pt x="6402146" y="9612274"/>
                </a:lnTo>
                <a:lnTo>
                  <a:pt x="6397930" y="9618523"/>
                </a:lnTo>
                <a:lnTo>
                  <a:pt x="6396393" y="9626168"/>
                </a:lnTo>
                <a:lnTo>
                  <a:pt x="6397930" y="9633814"/>
                </a:lnTo>
                <a:lnTo>
                  <a:pt x="6402146" y="9640049"/>
                </a:lnTo>
                <a:lnTo>
                  <a:pt x="6408394" y="9644266"/>
                </a:lnTo>
                <a:lnTo>
                  <a:pt x="6416027" y="9645815"/>
                </a:lnTo>
                <a:lnTo>
                  <a:pt x="6423685" y="9644266"/>
                </a:lnTo>
                <a:lnTo>
                  <a:pt x="6429934" y="9640049"/>
                </a:lnTo>
                <a:lnTo>
                  <a:pt x="6434137" y="9633814"/>
                </a:lnTo>
                <a:lnTo>
                  <a:pt x="6435687" y="9626168"/>
                </a:lnTo>
                <a:close/>
              </a:path>
              <a:path w="14841219" h="10718800" extrusionOk="0">
                <a:moveTo>
                  <a:pt x="6435687" y="9526067"/>
                </a:moveTo>
                <a:lnTo>
                  <a:pt x="6434137" y="9518421"/>
                </a:lnTo>
                <a:lnTo>
                  <a:pt x="6429934" y="9512173"/>
                </a:lnTo>
                <a:lnTo>
                  <a:pt x="6423685" y="9507969"/>
                </a:lnTo>
                <a:lnTo>
                  <a:pt x="6416027" y="9506420"/>
                </a:lnTo>
                <a:lnTo>
                  <a:pt x="6408394" y="9507969"/>
                </a:lnTo>
                <a:lnTo>
                  <a:pt x="6402146" y="9512173"/>
                </a:lnTo>
                <a:lnTo>
                  <a:pt x="6397930" y="9518421"/>
                </a:lnTo>
                <a:lnTo>
                  <a:pt x="6396393" y="9526067"/>
                </a:lnTo>
                <a:lnTo>
                  <a:pt x="6397930" y="9533712"/>
                </a:lnTo>
                <a:lnTo>
                  <a:pt x="6402146" y="9539961"/>
                </a:lnTo>
                <a:lnTo>
                  <a:pt x="6408394" y="9544164"/>
                </a:lnTo>
                <a:lnTo>
                  <a:pt x="6416027" y="9545714"/>
                </a:lnTo>
                <a:lnTo>
                  <a:pt x="6423685" y="9544164"/>
                </a:lnTo>
                <a:lnTo>
                  <a:pt x="6429934" y="9539961"/>
                </a:lnTo>
                <a:lnTo>
                  <a:pt x="6434137" y="9533712"/>
                </a:lnTo>
                <a:lnTo>
                  <a:pt x="6435687" y="9526067"/>
                </a:lnTo>
                <a:close/>
              </a:path>
              <a:path w="14841219" h="10718800" extrusionOk="0">
                <a:moveTo>
                  <a:pt x="6435687" y="9425965"/>
                </a:moveTo>
                <a:lnTo>
                  <a:pt x="6434137" y="9418320"/>
                </a:lnTo>
                <a:lnTo>
                  <a:pt x="6429934" y="9412084"/>
                </a:lnTo>
                <a:lnTo>
                  <a:pt x="6423685" y="9407868"/>
                </a:lnTo>
                <a:lnTo>
                  <a:pt x="6416027" y="9406318"/>
                </a:lnTo>
                <a:lnTo>
                  <a:pt x="6408394" y="9407868"/>
                </a:lnTo>
                <a:lnTo>
                  <a:pt x="6402146" y="9412084"/>
                </a:lnTo>
                <a:lnTo>
                  <a:pt x="6397930" y="9418320"/>
                </a:lnTo>
                <a:lnTo>
                  <a:pt x="6396393" y="9425965"/>
                </a:lnTo>
                <a:lnTo>
                  <a:pt x="6397930" y="9433611"/>
                </a:lnTo>
                <a:lnTo>
                  <a:pt x="6402146" y="9439859"/>
                </a:lnTo>
                <a:lnTo>
                  <a:pt x="6408394" y="9444076"/>
                </a:lnTo>
                <a:lnTo>
                  <a:pt x="6416027" y="9445612"/>
                </a:lnTo>
                <a:lnTo>
                  <a:pt x="6423685" y="9444076"/>
                </a:lnTo>
                <a:lnTo>
                  <a:pt x="6429934" y="9439859"/>
                </a:lnTo>
                <a:lnTo>
                  <a:pt x="6434137" y="9433611"/>
                </a:lnTo>
                <a:lnTo>
                  <a:pt x="6435687" y="9425965"/>
                </a:lnTo>
                <a:close/>
              </a:path>
              <a:path w="14841219" h="10718800" extrusionOk="0">
                <a:moveTo>
                  <a:pt x="6509677" y="10272128"/>
                </a:moveTo>
                <a:lnTo>
                  <a:pt x="6508128" y="10264483"/>
                </a:lnTo>
                <a:lnTo>
                  <a:pt x="6503924" y="10258234"/>
                </a:lnTo>
                <a:lnTo>
                  <a:pt x="6497675" y="10254031"/>
                </a:lnTo>
                <a:lnTo>
                  <a:pt x="6490030" y="10252481"/>
                </a:lnTo>
                <a:lnTo>
                  <a:pt x="6482372" y="10254031"/>
                </a:lnTo>
                <a:lnTo>
                  <a:pt x="6476136" y="10258234"/>
                </a:lnTo>
                <a:lnTo>
                  <a:pt x="6471920" y="10264483"/>
                </a:lnTo>
                <a:lnTo>
                  <a:pt x="6470383" y="10272128"/>
                </a:lnTo>
                <a:lnTo>
                  <a:pt x="6471920" y="10279774"/>
                </a:lnTo>
                <a:lnTo>
                  <a:pt x="6476136" y="10286022"/>
                </a:lnTo>
                <a:lnTo>
                  <a:pt x="6482372" y="10290226"/>
                </a:lnTo>
                <a:lnTo>
                  <a:pt x="6490030" y="10291775"/>
                </a:lnTo>
                <a:lnTo>
                  <a:pt x="6497675" y="10290226"/>
                </a:lnTo>
                <a:lnTo>
                  <a:pt x="6503924" y="10286022"/>
                </a:lnTo>
                <a:lnTo>
                  <a:pt x="6508128" y="10279774"/>
                </a:lnTo>
                <a:lnTo>
                  <a:pt x="6509677" y="10272128"/>
                </a:lnTo>
                <a:close/>
              </a:path>
              <a:path w="14841219" h="10718800" extrusionOk="0">
                <a:moveTo>
                  <a:pt x="6509677" y="10172027"/>
                </a:moveTo>
                <a:lnTo>
                  <a:pt x="6508128" y="10164381"/>
                </a:lnTo>
                <a:lnTo>
                  <a:pt x="6503924" y="10158133"/>
                </a:lnTo>
                <a:lnTo>
                  <a:pt x="6497675" y="10153929"/>
                </a:lnTo>
                <a:lnTo>
                  <a:pt x="6490030" y="10152380"/>
                </a:lnTo>
                <a:lnTo>
                  <a:pt x="6482372" y="10153929"/>
                </a:lnTo>
                <a:lnTo>
                  <a:pt x="6476136" y="10158133"/>
                </a:lnTo>
                <a:lnTo>
                  <a:pt x="6471920" y="10164381"/>
                </a:lnTo>
                <a:lnTo>
                  <a:pt x="6470383" y="10172027"/>
                </a:lnTo>
                <a:lnTo>
                  <a:pt x="6471920" y="10179672"/>
                </a:lnTo>
                <a:lnTo>
                  <a:pt x="6476136" y="10185921"/>
                </a:lnTo>
                <a:lnTo>
                  <a:pt x="6482372" y="10190137"/>
                </a:lnTo>
                <a:lnTo>
                  <a:pt x="6490030" y="10191674"/>
                </a:lnTo>
                <a:lnTo>
                  <a:pt x="6497675" y="10190137"/>
                </a:lnTo>
                <a:lnTo>
                  <a:pt x="6503924" y="10185921"/>
                </a:lnTo>
                <a:lnTo>
                  <a:pt x="6508128" y="10179672"/>
                </a:lnTo>
                <a:lnTo>
                  <a:pt x="6509677" y="10172027"/>
                </a:lnTo>
                <a:close/>
              </a:path>
              <a:path w="14841219" h="10718800" extrusionOk="0">
                <a:moveTo>
                  <a:pt x="6509677" y="10071925"/>
                </a:moveTo>
                <a:lnTo>
                  <a:pt x="6508128" y="10064280"/>
                </a:lnTo>
                <a:lnTo>
                  <a:pt x="6503924" y="10058044"/>
                </a:lnTo>
                <a:lnTo>
                  <a:pt x="6497675" y="10053828"/>
                </a:lnTo>
                <a:lnTo>
                  <a:pt x="6490030" y="10052279"/>
                </a:lnTo>
                <a:lnTo>
                  <a:pt x="6482372" y="10053828"/>
                </a:lnTo>
                <a:lnTo>
                  <a:pt x="6476136" y="10058044"/>
                </a:lnTo>
                <a:lnTo>
                  <a:pt x="6471920" y="10064280"/>
                </a:lnTo>
                <a:lnTo>
                  <a:pt x="6470383" y="10071925"/>
                </a:lnTo>
                <a:lnTo>
                  <a:pt x="6471920" y="10079584"/>
                </a:lnTo>
                <a:lnTo>
                  <a:pt x="6476136" y="10085819"/>
                </a:lnTo>
                <a:lnTo>
                  <a:pt x="6482372" y="10090036"/>
                </a:lnTo>
                <a:lnTo>
                  <a:pt x="6490030" y="10091572"/>
                </a:lnTo>
                <a:lnTo>
                  <a:pt x="6497675" y="10090036"/>
                </a:lnTo>
                <a:lnTo>
                  <a:pt x="6503924" y="10085819"/>
                </a:lnTo>
                <a:lnTo>
                  <a:pt x="6508128" y="10079584"/>
                </a:lnTo>
                <a:lnTo>
                  <a:pt x="6509677" y="10071925"/>
                </a:lnTo>
                <a:close/>
              </a:path>
              <a:path w="14841219" h="10718800" extrusionOk="0">
                <a:moveTo>
                  <a:pt x="6509677" y="9971849"/>
                </a:moveTo>
                <a:lnTo>
                  <a:pt x="6508128" y="9964191"/>
                </a:lnTo>
                <a:lnTo>
                  <a:pt x="6503924" y="9957943"/>
                </a:lnTo>
                <a:lnTo>
                  <a:pt x="6497675" y="9953739"/>
                </a:lnTo>
                <a:lnTo>
                  <a:pt x="6490030" y="9952190"/>
                </a:lnTo>
                <a:lnTo>
                  <a:pt x="6482372" y="9953739"/>
                </a:lnTo>
                <a:lnTo>
                  <a:pt x="6476136" y="9957943"/>
                </a:lnTo>
                <a:lnTo>
                  <a:pt x="6471920" y="9964191"/>
                </a:lnTo>
                <a:lnTo>
                  <a:pt x="6470383" y="9971849"/>
                </a:lnTo>
                <a:lnTo>
                  <a:pt x="6471920" y="9979495"/>
                </a:lnTo>
                <a:lnTo>
                  <a:pt x="6476136" y="9985731"/>
                </a:lnTo>
                <a:lnTo>
                  <a:pt x="6482372" y="9989947"/>
                </a:lnTo>
                <a:lnTo>
                  <a:pt x="6490030" y="9991484"/>
                </a:lnTo>
                <a:lnTo>
                  <a:pt x="6497675" y="9989947"/>
                </a:lnTo>
                <a:lnTo>
                  <a:pt x="6503924" y="9985731"/>
                </a:lnTo>
                <a:lnTo>
                  <a:pt x="6508128" y="9979495"/>
                </a:lnTo>
                <a:lnTo>
                  <a:pt x="6509677" y="9971849"/>
                </a:lnTo>
                <a:close/>
              </a:path>
              <a:path w="14841219" h="10718800" extrusionOk="0">
                <a:moveTo>
                  <a:pt x="6509677" y="9871748"/>
                </a:moveTo>
                <a:lnTo>
                  <a:pt x="6508128" y="9864103"/>
                </a:lnTo>
                <a:lnTo>
                  <a:pt x="6503924" y="9857854"/>
                </a:lnTo>
                <a:lnTo>
                  <a:pt x="6497675" y="9853651"/>
                </a:lnTo>
                <a:lnTo>
                  <a:pt x="6490030" y="9852101"/>
                </a:lnTo>
                <a:lnTo>
                  <a:pt x="6482372" y="9853651"/>
                </a:lnTo>
                <a:lnTo>
                  <a:pt x="6476136" y="9857854"/>
                </a:lnTo>
                <a:lnTo>
                  <a:pt x="6471920" y="9864103"/>
                </a:lnTo>
                <a:lnTo>
                  <a:pt x="6470383" y="9871748"/>
                </a:lnTo>
                <a:lnTo>
                  <a:pt x="6471920" y="9879393"/>
                </a:lnTo>
                <a:lnTo>
                  <a:pt x="6476136" y="9885642"/>
                </a:lnTo>
                <a:lnTo>
                  <a:pt x="6482372" y="9889846"/>
                </a:lnTo>
                <a:lnTo>
                  <a:pt x="6490030" y="9891382"/>
                </a:lnTo>
                <a:lnTo>
                  <a:pt x="6497675" y="9889846"/>
                </a:lnTo>
                <a:lnTo>
                  <a:pt x="6503924" y="9885642"/>
                </a:lnTo>
                <a:lnTo>
                  <a:pt x="6508128" y="9879393"/>
                </a:lnTo>
                <a:lnTo>
                  <a:pt x="6509677" y="9871748"/>
                </a:lnTo>
                <a:close/>
              </a:path>
              <a:path w="14841219" h="10718800" extrusionOk="0">
                <a:moveTo>
                  <a:pt x="6509677" y="9771647"/>
                </a:moveTo>
                <a:lnTo>
                  <a:pt x="6508128" y="9764001"/>
                </a:lnTo>
                <a:lnTo>
                  <a:pt x="6503924" y="9757753"/>
                </a:lnTo>
                <a:lnTo>
                  <a:pt x="6497675" y="9753549"/>
                </a:lnTo>
                <a:lnTo>
                  <a:pt x="6490030" y="9752000"/>
                </a:lnTo>
                <a:lnTo>
                  <a:pt x="6482372" y="9753549"/>
                </a:lnTo>
                <a:lnTo>
                  <a:pt x="6476136" y="9757753"/>
                </a:lnTo>
                <a:lnTo>
                  <a:pt x="6471920" y="9764001"/>
                </a:lnTo>
                <a:lnTo>
                  <a:pt x="6470383" y="9771647"/>
                </a:lnTo>
                <a:lnTo>
                  <a:pt x="6471920" y="9779292"/>
                </a:lnTo>
                <a:lnTo>
                  <a:pt x="6476136" y="9785540"/>
                </a:lnTo>
                <a:lnTo>
                  <a:pt x="6482372" y="9789757"/>
                </a:lnTo>
                <a:lnTo>
                  <a:pt x="6490030" y="9791294"/>
                </a:lnTo>
                <a:lnTo>
                  <a:pt x="6497675" y="9789757"/>
                </a:lnTo>
                <a:lnTo>
                  <a:pt x="6503924" y="9785540"/>
                </a:lnTo>
                <a:lnTo>
                  <a:pt x="6508128" y="9779292"/>
                </a:lnTo>
                <a:lnTo>
                  <a:pt x="6509677" y="9771647"/>
                </a:lnTo>
                <a:close/>
              </a:path>
              <a:path w="14841219" h="10718800" extrusionOk="0">
                <a:moveTo>
                  <a:pt x="6509677" y="9671545"/>
                </a:moveTo>
                <a:lnTo>
                  <a:pt x="6508128" y="9663900"/>
                </a:lnTo>
                <a:lnTo>
                  <a:pt x="6503924" y="9657664"/>
                </a:lnTo>
                <a:lnTo>
                  <a:pt x="6497675" y="9653448"/>
                </a:lnTo>
                <a:lnTo>
                  <a:pt x="6490030" y="9651898"/>
                </a:lnTo>
                <a:lnTo>
                  <a:pt x="6482372" y="9653448"/>
                </a:lnTo>
                <a:lnTo>
                  <a:pt x="6476136" y="9657664"/>
                </a:lnTo>
                <a:lnTo>
                  <a:pt x="6471920" y="9663900"/>
                </a:lnTo>
                <a:lnTo>
                  <a:pt x="6470383" y="9671545"/>
                </a:lnTo>
                <a:lnTo>
                  <a:pt x="6471920" y="9679203"/>
                </a:lnTo>
                <a:lnTo>
                  <a:pt x="6476136" y="9685439"/>
                </a:lnTo>
                <a:lnTo>
                  <a:pt x="6482372" y="9689655"/>
                </a:lnTo>
                <a:lnTo>
                  <a:pt x="6490030" y="9691205"/>
                </a:lnTo>
                <a:lnTo>
                  <a:pt x="6497675" y="9689655"/>
                </a:lnTo>
                <a:lnTo>
                  <a:pt x="6503924" y="9685439"/>
                </a:lnTo>
                <a:lnTo>
                  <a:pt x="6508128" y="9679203"/>
                </a:lnTo>
                <a:lnTo>
                  <a:pt x="6509677" y="9671545"/>
                </a:lnTo>
                <a:close/>
              </a:path>
              <a:path w="14841219" h="10718800" extrusionOk="0">
                <a:moveTo>
                  <a:pt x="6509677" y="9571457"/>
                </a:moveTo>
                <a:lnTo>
                  <a:pt x="6508128" y="9563811"/>
                </a:lnTo>
                <a:lnTo>
                  <a:pt x="6503924" y="9557563"/>
                </a:lnTo>
                <a:lnTo>
                  <a:pt x="6497675" y="9553346"/>
                </a:lnTo>
                <a:lnTo>
                  <a:pt x="6490030" y="9551810"/>
                </a:lnTo>
                <a:lnTo>
                  <a:pt x="6482372" y="9553346"/>
                </a:lnTo>
                <a:lnTo>
                  <a:pt x="6476136" y="9557563"/>
                </a:lnTo>
                <a:lnTo>
                  <a:pt x="6471920" y="9563811"/>
                </a:lnTo>
                <a:lnTo>
                  <a:pt x="6470383" y="9571457"/>
                </a:lnTo>
                <a:lnTo>
                  <a:pt x="6471920" y="9579102"/>
                </a:lnTo>
                <a:lnTo>
                  <a:pt x="6476136" y="9585350"/>
                </a:lnTo>
                <a:lnTo>
                  <a:pt x="6482372" y="9589567"/>
                </a:lnTo>
                <a:lnTo>
                  <a:pt x="6490030" y="9591103"/>
                </a:lnTo>
                <a:lnTo>
                  <a:pt x="6497675" y="9589567"/>
                </a:lnTo>
                <a:lnTo>
                  <a:pt x="6503924" y="9585350"/>
                </a:lnTo>
                <a:lnTo>
                  <a:pt x="6508128" y="9579102"/>
                </a:lnTo>
                <a:lnTo>
                  <a:pt x="6509677" y="9571457"/>
                </a:lnTo>
                <a:close/>
              </a:path>
              <a:path w="14841219" h="10718800" extrusionOk="0">
                <a:moveTo>
                  <a:pt x="6509677" y="9471368"/>
                </a:moveTo>
                <a:lnTo>
                  <a:pt x="6508128" y="9463710"/>
                </a:lnTo>
                <a:lnTo>
                  <a:pt x="6503924" y="9457474"/>
                </a:lnTo>
                <a:lnTo>
                  <a:pt x="6497675" y="9453258"/>
                </a:lnTo>
                <a:lnTo>
                  <a:pt x="6490030" y="9451721"/>
                </a:lnTo>
                <a:lnTo>
                  <a:pt x="6482372" y="9453258"/>
                </a:lnTo>
                <a:lnTo>
                  <a:pt x="6476136" y="9457474"/>
                </a:lnTo>
                <a:lnTo>
                  <a:pt x="6471920" y="9463710"/>
                </a:lnTo>
                <a:lnTo>
                  <a:pt x="6470383" y="9471368"/>
                </a:lnTo>
                <a:lnTo>
                  <a:pt x="6471920" y="9479013"/>
                </a:lnTo>
                <a:lnTo>
                  <a:pt x="6476136" y="9485262"/>
                </a:lnTo>
                <a:lnTo>
                  <a:pt x="6482372" y="9489465"/>
                </a:lnTo>
                <a:lnTo>
                  <a:pt x="6490030" y="9491015"/>
                </a:lnTo>
                <a:lnTo>
                  <a:pt x="6497675" y="9489465"/>
                </a:lnTo>
                <a:lnTo>
                  <a:pt x="6503924" y="9485262"/>
                </a:lnTo>
                <a:lnTo>
                  <a:pt x="6508128" y="9479013"/>
                </a:lnTo>
                <a:lnTo>
                  <a:pt x="6509677" y="9471368"/>
                </a:lnTo>
                <a:close/>
              </a:path>
              <a:path w="14841219" h="10718800" extrusionOk="0">
                <a:moveTo>
                  <a:pt x="6509677" y="9371266"/>
                </a:moveTo>
                <a:lnTo>
                  <a:pt x="6508128" y="9363621"/>
                </a:lnTo>
                <a:lnTo>
                  <a:pt x="6503924" y="9357373"/>
                </a:lnTo>
                <a:lnTo>
                  <a:pt x="6497675" y="9353169"/>
                </a:lnTo>
                <a:lnTo>
                  <a:pt x="6490030" y="9351620"/>
                </a:lnTo>
                <a:lnTo>
                  <a:pt x="6482372" y="9353169"/>
                </a:lnTo>
                <a:lnTo>
                  <a:pt x="6476136" y="9357373"/>
                </a:lnTo>
                <a:lnTo>
                  <a:pt x="6471920" y="9363621"/>
                </a:lnTo>
                <a:lnTo>
                  <a:pt x="6470383" y="9371266"/>
                </a:lnTo>
                <a:lnTo>
                  <a:pt x="6471920" y="9378912"/>
                </a:lnTo>
                <a:lnTo>
                  <a:pt x="6476136" y="9385160"/>
                </a:lnTo>
                <a:lnTo>
                  <a:pt x="6482372" y="9389364"/>
                </a:lnTo>
                <a:lnTo>
                  <a:pt x="6490030" y="9390913"/>
                </a:lnTo>
                <a:lnTo>
                  <a:pt x="6497675" y="9389364"/>
                </a:lnTo>
                <a:lnTo>
                  <a:pt x="6503924" y="9385160"/>
                </a:lnTo>
                <a:lnTo>
                  <a:pt x="6508128" y="9378912"/>
                </a:lnTo>
                <a:lnTo>
                  <a:pt x="6509677" y="9371266"/>
                </a:lnTo>
                <a:close/>
              </a:path>
              <a:path w="14841219" h="10718800" extrusionOk="0">
                <a:moveTo>
                  <a:pt x="6553594" y="4115663"/>
                </a:moveTo>
                <a:lnTo>
                  <a:pt x="6552044" y="4108018"/>
                </a:lnTo>
                <a:lnTo>
                  <a:pt x="6547828" y="4101769"/>
                </a:lnTo>
                <a:lnTo>
                  <a:pt x="6541592" y="4097553"/>
                </a:lnTo>
                <a:lnTo>
                  <a:pt x="6533934" y="4096004"/>
                </a:lnTo>
                <a:lnTo>
                  <a:pt x="6526289" y="4097553"/>
                </a:lnTo>
                <a:lnTo>
                  <a:pt x="6520040" y="4101769"/>
                </a:lnTo>
                <a:lnTo>
                  <a:pt x="6515836" y="4108018"/>
                </a:lnTo>
                <a:lnTo>
                  <a:pt x="6514287" y="4115663"/>
                </a:lnTo>
                <a:lnTo>
                  <a:pt x="6515836" y="4123309"/>
                </a:lnTo>
                <a:lnTo>
                  <a:pt x="6520040" y="4129557"/>
                </a:lnTo>
                <a:lnTo>
                  <a:pt x="6526289" y="4133761"/>
                </a:lnTo>
                <a:lnTo>
                  <a:pt x="6533934" y="4135297"/>
                </a:lnTo>
                <a:lnTo>
                  <a:pt x="6541592" y="4133761"/>
                </a:lnTo>
                <a:lnTo>
                  <a:pt x="6547828" y="4129557"/>
                </a:lnTo>
                <a:lnTo>
                  <a:pt x="6552044" y="4123309"/>
                </a:lnTo>
                <a:lnTo>
                  <a:pt x="6553594" y="4115663"/>
                </a:lnTo>
                <a:close/>
              </a:path>
              <a:path w="14841219" h="10718800" extrusionOk="0">
                <a:moveTo>
                  <a:pt x="6583654" y="10217429"/>
                </a:moveTo>
                <a:lnTo>
                  <a:pt x="6582118" y="10209771"/>
                </a:lnTo>
                <a:lnTo>
                  <a:pt x="6577901" y="10203536"/>
                </a:lnTo>
                <a:lnTo>
                  <a:pt x="6571666" y="10199319"/>
                </a:lnTo>
                <a:lnTo>
                  <a:pt x="6564020" y="10197782"/>
                </a:lnTo>
                <a:lnTo>
                  <a:pt x="6556375" y="10199319"/>
                </a:lnTo>
                <a:lnTo>
                  <a:pt x="6550126" y="10203536"/>
                </a:lnTo>
                <a:lnTo>
                  <a:pt x="6545910" y="10209771"/>
                </a:lnTo>
                <a:lnTo>
                  <a:pt x="6544373" y="10217429"/>
                </a:lnTo>
                <a:lnTo>
                  <a:pt x="6545910" y="10225075"/>
                </a:lnTo>
                <a:lnTo>
                  <a:pt x="6550126" y="10231323"/>
                </a:lnTo>
                <a:lnTo>
                  <a:pt x="6556375" y="10235527"/>
                </a:lnTo>
                <a:lnTo>
                  <a:pt x="6564020" y="10237076"/>
                </a:lnTo>
                <a:lnTo>
                  <a:pt x="6571666" y="10235527"/>
                </a:lnTo>
                <a:lnTo>
                  <a:pt x="6577901" y="10231323"/>
                </a:lnTo>
                <a:lnTo>
                  <a:pt x="6582118" y="10225075"/>
                </a:lnTo>
                <a:lnTo>
                  <a:pt x="6583654" y="10217429"/>
                </a:lnTo>
                <a:close/>
              </a:path>
              <a:path w="14841219" h="10718800" extrusionOk="0">
                <a:moveTo>
                  <a:pt x="6583654" y="10117328"/>
                </a:moveTo>
                <a:lnTo>
                  <a:pt x="6582118" y="10109683"/>
                </a:lnTo>
                <a:lnTo>
                  <a:pt x="6577901" y="10103434"/>
                </a:lnTo>
                <a:lnTo>
                  <a:pt x="6571666" y="10099230"/>
                </a:lnTo>
                <a:lnTo>
                  <a:pt x="6564020" y="10097681"/>
                </a:lnTo>
                <a:lnTo>
                  <a:pt x="6556375" y="10099230"/>
                </a:lnTo>
                <a:lnTo>
                  <a:pt x="6550126" y="10103434"/>
                </a:lnTo>
                <a:lnTo>
                  <a:pt x="6545910" y="10109683"/>
                </a:lnTo>
                <a:lnTo>
                  <a:pt x="6544373" y="10117328"/>
                </a:lnTo>
                <a:lnTo>
                  <a:pt x="6545910" y="10124973"/>
                </a:lnTo>
                <a:lnTo>
                  <a:pt x="6550126" y="10131222"/>
                </a:lnTo>
                <a:lnTo>
                  <a:pt x="6556375" y="10135425"/>
                </a:lnTo>
                <a:lnTo>
                  <a:pt x="6564020" y="10136975"/>
                </a:lnTo>
                <a:lnTo>
                  <a:pt x="6571666" y="10135425"/>
                </a:lnTo>
                <a:lnTo>
                  <a:pt x="6577901" y="10131222"/>
                </a:lnTo>
                <a:lnTo>
                  <a:pt x="6582118" y="10124973"/>
                </a:lnTo>
                <a:lnTo>
                  <a:pt x="6583654" y="10117328"/>
                </a:lnTo>
                <a:close/>
              </a:path>
              <a:path w="14841219" h="10718800" extrusionOk="0">
                <a:moveTo>
                  <a:pt x="6583654" y="10017239"/>
                </a:moveTo>
                <a:lnTo>
                  <a:pt x="6582118" y="10009581"/>
                </a:lnTo>
                <a:lnTo>
                  <a:pt x="6577901" y="10003345"/>
                </a:lnTo>
                <a:lnTo>
                  <a:pt x="6571666" y="9999142"/>
                </a:lnTo>
                <a:lnTo>
                  <a:pt x="6564020" y="9997592"/>
                </a:lnTo>
                <a:lnTo>
                  <a:pt x="6556375" y="9999142"/>
                </a:lnTo>
                <a:lnTo>
                  <a:pt x="6550126" y="10003345"/>
                </a:lnTo>
                <a:lnTo>
                  <a:pt x="6545910" y="10009581"/>
                </a:lnTo>
                <a:lnTo>
                  <a:pt x="6544373" y="10017239"/>
                </a:lnTo>
                <a:lnTo>
                  <a:pt x="6545910" y="10024885"/>
                </a:lnTo>
                <a:lnTo>
                  <a:pt x="6550126" y="10031133"/>
                </a:lnTo>
                <a:lnTo>
                  <a:pt x="6556375" y="10035337"/>
                </a:lnTo>
                <a:lnTo>
                  <a:pt x="6564020" y="10036886"/>
                </a:lnTo>
                <a:lnTo>
                  <a:pt x="6571666" y="10035337"/>
                </a:lnTo>
                <a:lnTo>
                  <a:pt x="6577901" y="10031133"/>
                </a:lnTo>
                <a:lnTo>
                  <a:pt x="6582118" y="10024885"/>
                </a:lnTo>
                <a:lnTo>
                  <a:pt x="6583654" y="10017239"/>
                </a:lnTo>
                <a:close/>
              </a:path>
              <a:path w="14841219" h="10718800" extrusionOk="0">
                <a:moveTo>
                  <a:pt x="6583654" y="9917138"/>
                </a:moveTo>
                <a:lnTo>
                  <a:pt x="6582118" y="9909492"/>
                </a:lnTo>
                <a:lnTo>
                  <a:pt x="6577901" y="9903244"/>
                </a:lnTo>
                <a:lnTo>
                  <a:pt x="6571666" y="9899028"/>
                </a:lnTo>
                <a:lnTo>
                  <a:pt x="6564020" y="9897491"/>
                </a:lnTo>
                <a:lnTo>
                  <a:pt x="6556375" y="9899028"/>
                </a:lnTo>
                <a:lnTo>
                  <a:pt x="6550126" y="9903244"/>
                </a:lnTo>
                <a:lnTo>
                  <a:pt x="6545910" y="9909492"/>
                </a:lnTo>
                <a:lnTo>
                  <a:pt x="6544373" y="9917138"/>
                </a:lnTo>
                <a:lnTo>
                  <a:pt x="6545910" y="9924783"/>
                </a:lnTo>
                <a:lnTo>
                  <a:pt x="6550126" y="9931032"/>
                </a:lnTo>
                <a:lnTo>
                  <a:pt x="6556375" y="9935248"/>
                </a:lnTo>
                <a:lnTo>
                  <a:pt x="6564020" y="9936785"/>
                </a:lnTo>
                <a:lnTo>
                  <a:pt x="6571666" y="9935248"/>
                </a:lnTo>
                <a:lnTo>
                  <a:pt x="6577901" y="9931032"/>
                </a:lnTo>
                <a:lnTo>
                  <a:pt x="6582118" y="9924783"/>
                </a:lnTo>
                <a:lnTo>
                  <a:pt x="6583654" y="9917138"/>
                </a:lnTo>
                <a:close/>
              </a:path>
              <a:path w="14841219" h="10718800" extrusionOk="0">
                <a:moveTo>
                  <a:pt x="6583654" y="9817049"/>
                </a:moveTo>
                <a:lnTo>
                  <a:pt x="6582118" y="9809391"/>
                </a:lnTo>
                <a:lnTo>
                  <a:pt x="6577901" y="9803155"/>
                </a:lnTo>
                <a:lnTo>
                  <a:pt x="6571666" y="9798939"/>
                </a:lnTo>
                <a:lnTo>
                  <a:pt x="6564020" y="9797390"/>
                </a:lnTo>
                <a:lnTo>
                  <a:pt x="6556375" y="9798939"/>
                </a:lnTo>
                <a:lnTo>
                  <a:pt x="6550126" y="9803155"/>
                </a:lnTo>
                <a:lnTo>
                  <a:pt x="6545910" y="9809391"/>
                </a:lnTo>
                <a:lnTo>
                  <a:pt x="6544373" y="9817049"/>
                </a:lnTo>
                <a:lnTo>
                  <a:pt x="6545910" y="9824682"/>
                </a:lnTo>
                <a:lnTo>
                  <a:pt x="6550126" y="9830930"/>
                </a:lnTo>
                <a:lnTo>
                  <a:pt x="6556375" y="9835147"/>
                </a:lnTo>
                <a:lnTo>
                  <a:pt x="6564020" y="9836683"/>
                </a:lnTo>
                <a:lnTo>
                  <a:pt x="6571666" y="9835147"/>
                </a:lnTo>
                <a:lnTo>
                  <a:pt x="6577901" y="9830930"/>
                </a:lnTo>
                <a:lnTo>
                  <a:pt x="6582118" y="9824682"/>
                </a:lnTo>
                <a:lnTo>
                  <a:pt x="6583654" y="9817049"/>
                </a:lnTo>
                <a:close/>
              </a:path>
              <a:path w="14841219" h="10718800" extrusionOk="0">
                <a:moveTo>
                  <a:pt x="6583654" y="9716948"/>
                </a:moveTo>
                <a:lnTo>
                  <a:pt x="6582118" y="9709302"/>
                </a:lnTo>
                <a:lnTo>
                  <a:pt x="6577901" y="9703054"/>
                </a:lnTo>
                <a:lnTo>
                  <a:pt x="6571666" y="9698838"/>
                </a:lnTo>
                <a:lnTo>
                  <a:pt x="6564020" y="9697301"/>
                </a:lnTo>
                <a:lnTo>
                  <a:pt x="6556375" y="9698838"/>
                </a:lnTo>
                <a:lnTo>
                  <a:pt x="6550126" y="9703054"/>
                </a:lnTo>
                <a:lnTo>
                  <a:pt x="6545910" y="9709302"/>
                </a:lnTo>
                <a:lnTo>
                  <a:pt x="6544373" y="9716948"/>
                </a:lnTo>
                <a:lnTo>
                  <a:pt x="6545910" y="9724593"/>
                </a:lnTo>
                <a:lnTo>
                  <a:pt x="6550126" y="9730829"/>
                </a:lnTo>
                <a:lnTo>
                  <a:pt x="6556375" y="9735045"/>
                </a:lnTo>
                <a:lnTo>
                  <a:pt x="6564020" y="9736595"/>
                </a:lnTo>
                <a:lnTo>
                  <a:pt x="6571666" y="9735045"/>
                </a:lnTo>
                <a:lnTo>
                  <a:pt x="6577901" y="9730829"/>
                </a:lnTo>
                <a:lnTo>
                  <a:pt x="6582118" y="9724593"/>
                </a:lnTo>
                <a:lnTo>
                  <a:pt x="6583654" y="9716948"/>
                </a:lnTo>
                <a:close/>
              </a:path>
              <a:path w="14841219" h="10718800" extrusionOk="0">
                <a:moveTo>
                  <a:pt x="6583654" y="9616846"/>
                </a:moveTo>
                <a:lnTo>
                  <a:pt x="6582118" y="9609201"/>
                </a:lnTo>
                <a:lnTo>
                  <a:pt x="6577901" y="9602953"/>
                </a:lnTo>
                <a:lnTo>
                  <a:pt x="6571666" y="9598749"/>
                </a:lnTo>
                <a:lnTo>
                  <a:pt x="6564020" y="9597199"/>
                </a:lnTo>
                <a:lnTo>
                  <a:pt x="6556375" y="9598749"/>
                </a:lnTo>
                <a:lnTo>
                  <a:pt x="6550126" y="9602953"/>
                </a:lnTo>
                <a:lnTo>
                  <a:pt x="6545910" y="9609201"/>
                </a:lnTo>
                <a:lnTo>
                  <a:pt x="6544373" y="9616846"/>
                </a:lnTo>
                <a:lnTo>
                  <a:pt x="6545910" y="9624492"/>
                </a:lnTo>
                <a:lnTo>
                  <a:pt x="6550126" y="9630740"/>
                </a:lnTo>
                <a:lnTo>
                  <a:pt x="6556375" y="9634944"/>
                </a:lnTo>
                <a:lnTo>
                  <a:pt x="6564020" y="9636493"/>
                </a:lnTo>
                <a:lnTo>
                  <a:pt x="6571666" y="9634944"/>
                </a:lnTo>
                <a:lnTo>
                  <a:pt x="6577901" y="9630740"/>
                </a:lnTo>
                <a:lnTo>
                  <a:pt x="6582118" y="9624492"/>
                </a:lnTo>
                <a:lnTo>
                  <a:pt x="6583654" y="9616846"/>
                </a:lnTo>
                <a:close/>
              </a:path>
              <a:path w="14841219" h="10718800" extrusionOk="0">
                <a:moveTo>
                  <a:pt x="6583654" y="9516745"/>
                </a:moveTo>
                <a:lnTo>
                  <a:pt x="6582118" y="9509100"/>
                </a:lnTo>
                <a:lnTo>
                  <a:pt x="6577901" y="9502864"/>
                </a:lnTo>
                <a:lnTo>
                  <a:pt x="6571666" y="9498647"/>
                </a:lnTo>
                <a:lnTo>
                  <a:pt x="6564020" y="9497098"/>
                </a:lnTo>
                <a:lnTo>
                  <a:pt x="6556375" y="9498647"/>
                </a:lnTo>
                <a:lnTo>
                  <a:pt x="6550126" y="9502864"/>
                </a:lnTo>
                <a:lnTo>
                  <a:pt x="6545910" y="9509100"/>
                </a:lnTo>
                <a:lnTo>
                  <a:pt x="6544373" y="9516745"/>
                </a:lnTo>
                <a:lnTo>
                  <a:pt x="6545910" y="9524403"/>
                </a:lnTo>
                <a:lnTo>
                  <a:pt x="6550126" y="9530651"/>
                </a:lnTo>
                <a:lnTo>
                  <a:pt x="6556375" y="9534855"/>
                </a:lnTo>
                <a:lnTo>
                  <a:pt x="6564020" y="9536405"/>
                </a:lnTo>
                <a:lnTo>
                  <a:pt x="6571666" y="9534855"/>
                </a:lnTo>
                <a:lnTo>
                  <a:pt x="6577901" y="9530651"/>
                </a:lnTo>
                <a:lnTo>
                  <a:pt x="6582118" y="9524403"/>
                </a:lnTo>
                <a:lnTo>
                  <a:pt x="6583654" y="9516745"/>
                </a:lnTo>
                <a:close/>
              </a:path>
              <a:path w="14841219" h="10718800" extrusionOk="0">
                <a:moveTo>
                  <a:pt x="6583654" y="9416656"/>
                </a:moveTo>
                <a:lnTo>
                  <a:pt x="6582118" y="9409011"/>
                </a:lnTo>
                <a:lnTo>
                  <a:pt x="6577901" y="9402762"/>
                </a:lnTo>
                <a:lnTo>
                  <a:pt x="6571666" y="9398546"/>
                </a:lnTo>
                <a:lnTo>
                  <a:pt x="6564020" y="9397009"/>
                </a:lnTo>
                <a:lnTo>
                  <a:pt x="6556375" y="9398546"/>
                </a:lnTo>
                <a:lnTo>
                  <a:pt x="6550126" y="9402762"/>
                </a:lnTo>
                <a:lnTo>
                  <a:pt x="6545910" y="9409011"/>
                </a:lnTo>
                <a:lnTo>
                  <a:pt x="6544373" y="9416656"/>
                </a:lnTo>
                <a:lnTo>
                  <a:pt x="6545910" y="9424302"/>
                </a:lnTo>
                <a:lnTo>
                  <a:pt x="6550126" y="9430550"/>
                </a:lnTo>
                <a:lnTo>
                  <a:pt x="6556375" y="9434754"/>
                </a:lnTo>
                <a:lnTo>
                  <a:pt x="6564020" y="9436290"/>
                </a:lnTo>
                <a:lnTo>
                  <a:pt x="6571666" y="9434754"/>
                </a:lnTo>
                <a:lnTo>
                  <a:pt x="6577901" y="9430550"/>
                </a:lnTo>
                <a:lnTo>
                  <a:pt x="6582118" y="9424302"/>
                </a:lnTo>
                <a:lnTo>
                  <a:pt x="6583654" y="9416656"/>
                </a:lnTo>
                <a:close/>
              </a:path>
              <a:path w="14841219" h="10718800" extrusionOk="0">
                <a:moveTo>
                  <a:pt x="6583654" y="9316555"/>
                </a:moveTo>
                <a:lnTo>
                  <a:pt x="6582118" y="9308909"/>
                </a:lnTo>
                <a:lnTo>
                  <a:pt x="6577901" y="9302661"/>
                </a:lnTo>
                <a:lnTo>
                  <a:pt x="6571666" y="9298457"/>
                </a:lnTo>
                <a:lnTo>
                  <a:pt x="6564020" y="9296921"/>
                </a:lnTo>
                <a:lnTo>
                  <a:pt x="6556375" y="9298457"/>
                </a:lnTo>
                <a:lnTo>
                  <a:pt x="6550126" y="9302661"/>
                </a:lnTo>
                <a:lnTo>
                  <a:pt x="6545910" y="9308909"/>
                </a:lnTo>
                <a:lnTo>
                  <a:pt x="6544373" y="9316555"/>
                </a:lnTo>
                <a:lnTo>
                  <a:pt x="6545910" y="9324200"/>
                </a:lnTo>
                <a:lnTo>
                  <a:pt x="6550126" y="9330449"/>
                </a:lnTo>
                <a:lnTo>
                  <a:pt x="6556375" y="9334665"/>
                </a:lnTo>
                <a:lnTo>
                  <a:pt x="6564020" y="9336202"/>
                </a:lnTo>
                <a:lnTo>
                  <a:pt x="6571666" y="9334665"/>
                </a:lnTo>
                <a:lnTo>
                  <a:pt x="6577901" y="9330449"/>
                </a:lnTo>
                <a:lnTo>
                  <a:pt x="6582118" y="9324200"/>
                </a:lnTo>
                <a:lnTo>
                  <a:pt x="6583654" y="9316555"/>
                </a:lnTo>
                <a:close/>
              </a:path>
              <a:path w="14841219" h="10718800" extrusionOk="0">
                <a:moveTo>
                  <a:pt x="6627584" y="4161040"/>
                </a:moveTo>
                <a:lnTo>
                  <a:pt x="6626047" y="4153395"/>
                </a:lnTo>
                <a:lnTo>
                  <a:pt x="6621831" y="4147147"/>
                </a:lnTo>
                <a:lnTo>
                  <a:pt x="6615582" y="4142943"/>
                </a:lnTo>
                <a:lnTo>
                  <a:pt x="6607924" y="4141393"/>
                </a:lnTo>
                <a:lnTo>
                  <a:pt x="6600291" y="4142943"/>
                </a:lnTo>
                <a:lnTo>
                  <a:pt x="6594043" y="4147147"/>
                </a:lnTo>
                <a:lnTo>
                  <a:pt x="6589827" y="4153395"/>
                </a:lnTo>
                <a:lnTo>
                  <a:pt x="6588290" y="4161040"/>
                </a:lnTo>
                <a:lnTo>
                  <a:pt x="6589827" y="4168686"/>
                </a:lnTo>
                <a:lnTo>
                  <a:pt x="6594043" y="4174934"/>
                </a:lnTo>
                <a:lnTo>
                  <a:pt x="6600291" y="4179151"/>
                </a:lnTo>
                <a:lnTo>
                  <a:pt x="6607924" y="4180700"/>
                </a:lnTo>
                <a:lnTo>
                  <a:pt x="6615582" y="4179151"/>
                </a:lnTo>
                <a:lnTo>
                  <a:pt x="6621831" y="4174934"/>
                </a:lnTo>
                <a:lnTo>
                  <a:pt x="6626047" y="4168686"/>
                </a:lnTo>
                <a:lnTo>
                  <a:pt x="6627584" y="4161040"/>
                </a:lnTo>
                <a:close/>
              </a:path>
              <a:path w="14841219" h="10718800" extrusionOk="0">
                <a:moveTo>
                  <a:pt x="6627584" y="4060952"/>
                </a:moveTo>
                <a:lnTo>
                  <a:pt x="6626047" y="4053306"/>
                </a:lnTo>
                <a:lnTo>
                  <a:pt x="6621831" y="4047058"/>
                </a:lnTo>
                <a:lnTo>
                  <a:pt x="6615582" y="4042854"/>
                </a:lnTo>
                <a:lnTo>
                  <a:pt x="6607924" y="4041305"/>
                </a:lnTo>
                <a:lnTo>
                  <a:pt x="6600291" y="4042854"/>
                </a:lnTo>
                <a:lnTo>
                  <a:pt x="6594043" y="4047058"/>
                </a:lnTo>
                <a:lnTo>
                  <a:pt x="6589827" y="4053306"/>
                </a:lnTo>
                <a:lnTo>
                  <a:pt x="6588290" y="4060952"/>
                </a:lnTo>
                <a:lnTo>
                  <a:pt x="6589827" y="4068597"/>
                </a:lnTo>
                <a:lnTo>
                  <a:pt x="6594043" y="4074845"/>
                </a:lnTo>
                <a:lnTo>
                  <a:pt x="6600291" y="4079049"/>
                </a:lnTo>
                <a:lnTo>
                  <a:pt x="6607924" y="4080599"/>
                </a:lnTo>
                <a:lnTo>
                  <a:pt x="6615582" y="4079049"/>
                </a:lnTo>
                <a:lnTo>
                  <a:pt x="6621831" y="4074845"/>
                </a:lnTo>
                <a:lnTo>
                  <a:pt x="6626047" y="4068597"/>
                </a:lnTo>
                <a:lnTo>
                  <a:pt x="6627584" y="4060952"/>
                </a:lnTo>
                <a:close/>
              </a:path>
              <a:path w="14841219" h="10718800" extrusionOk="0">
                <a:moveTo>
                  <a:pt x="6657657" y="10162718"/>
                </a:moveTo>
                <a:lnTo>
                  <a:pt x="6656108" y="10155072"/>
                </a:lnTo>
                <a:lnTo>
                  <a:pt x="6651904" y="10148824"/>
                </a:lnTo>
                <a:lnTo>
                  <a:pt x="6645656" y="10144620"/>
                </a:lnTo>
                <a:lnTo>
                  <a:pt x="6638010" y="10143071"/>
                </a:lnTo>
                <a:lnTo>
                  <a:pt x="6630365" y="10144620"/>
                </a:lnTo>
                <a:lnTo>
                  <a:pt x="6624117" y="10148824"/>
                </a:lnTo>
                <a:lnTo>
                  <a:pt x="6619913" y="10155072"/>
                </a:lnTo>
                <a:lnTo>
                  <a:pt x="6618364" y="10162718"/>
                </a:lnTo>
                <a:lnTo>
                  <a:pt x="6619913" y="10170363"/>
                </a:lnTo>
                <a:lnTo>
                  <a:pt x="6624117" y="10176612"/>
                </a:lnTo>
                <a:lnTo>
                  <a:pt x="6630365" y="10180815"/>
                </a:lnTo>
                <a:lnTo>
                  <a:pt x="6638010" y="10182352"/>
                </a:lnTo>
                <a:lnTo>
                  <a:pt x="6645656" y="10180815"/>
                </a:lnTo>
                <a:lnTo>
                  <a:pt x="6651904" y="10176612"/>
                </a:lnTo>
                <a:lnTo>
                  <a:pt x="6656108" y="10170363"/>
                </a:lnTo>
                <a:lnTo>
                  <a:pt x="6657657" y="10162718"/>
                </a:lnTo>
                <a:close/>
              </a:path>
              <a:path w="14841219" h="10718800" extrusionOk="0">
                <a:moveTo>
                  <a:pt x="6657657" y="10062629"/>
                </a:moveTo>
                <a:lnTo>
                  <a:pt x="6656108" y="10054984"/>
                </a:lnTo>
                <a:lnTo>
                  <a:pt x="6651904" y="10048735"/>
                </a:lnTo>
                <a:lnTo>
                  <a:pt x="6645656" y="10044519"/>
                </a:lnTo>
                <a:lnTo>
                  <a:pt x="6638010" y="10042969"/>
                </a:lnTo>
                <a:lnTo>
                  <a:pt x="6630365" y="10044519"/>
                </a:lnTo>
                <a:lnTo>
                  <a:pt x="6624117" y="10048735"/>
                </a:lnTo>
                <a:lnTo>
                  <a:pt x="6619913" y="10054984"/>
                </a:lnTo>
                <a:lnTo>
                  <a:pt x="6618364" y="10062629"/>
                </a:lnTo>
                <a:lnTo>
                  <a:pt x="6619913" y="10070274"/>
                </a:lnTo>
                <a:lnTo>
                  <a:pt x="6624117" y="10076523"/>
                </a:lnTo>
                <a:lnTo>
                  <a:pt x="6630365" y="10080727"/>
                </a:lnTo>
                <a:lnTo>
                  <a:pt x="6638010" y="10082263"/>
                </a:lnTo>
                <a:lnTo>
                  <a:pt x="6645656" y="10080727"/>
                </a:lnTo>
                <a:lnTo>
                  <a:pt x="6651904" y="10076523"/>
                </a:lnTo>
                <a:lnTo>
                  <a:pt x="6656108" y="10070274"/>
                </a:lnTo>
                <a:lnTo>
                  <a:pt x="6657657" y="10062629"/>
                </a:lnTo>
                <a:close/>
              </a:path>
              <a:path w="14841219" h="10718800" extrusionOk="0">
                <a:moveTo>
                  <a:pt x="6657657" y="9962528"/>
                </a:moveTo>
                <a:lnTo>
                  <a:pt x="6656108" y="9954882"/>
                </a:lnTo>
                <a:lnTo>
                  <a:pt x="6651904" y="9948634"/>
                </a:lnTo>
                <a:lnTo>
                  <a:pt x="6645656" y="9944430"/>
                </a:lnTo>
                <a:lnTo>
                  <a:pt x="6638010" y="9942881"/>
                </a:lnTo>
                <a:lnTo>
                  <a:pt x="6630365" y="9944430"/>
                </a:lnTo>
                <a:lnTo>
                  <a:pt x="6624117" y="9948634"/>
                </a:lnTo>
                <a:lnTo>
                  <a:pt x="6619913" y="9954882"/>
                </a:lnTo>
                <a:lnTo>
                  <a:pt x="6618364" y="9962528"/>
                </a:lnTo>
                <a:lnTo>
                  <a:pt x="6619913" y="9970173"/>
                </a:lnTo>
                <a:lnTo>
                  <a:pt x="6624117" y="9976421"/>
                </a:lnTo>
                <a:lnTo>
                  <a:pt x="6630365" y="9980625"/>
                </a:lnTo>
                <a:lnTo>
                  <a:pt x="6638010" y="9982175"/>
                </a:lnTo>
                <a:lnTo>
                  <a:pt x="6645656" y="9980625"/>
                </a:lnTo>
                <a:lnTo>
                  <a:pt x="6651904" y="9976421"/>
                </a:lnTo>
                <a:lnTo>
                  <a:pt x="6656108" y="9970173"/>
                </a:lnTo>
                <a:lnTo>
                  <a:pt x="6657657" y="9962528"/>
                </a:lnTo>
                <a:close/>
              </a:path>
              <a:path w="14841219" h="10718800" extrusionOk="0">
                <a:moveTo>
                  <a:pt x="6657657" y="9862426"/>
                </a:moveTo>
                <a:lnTo>
                  <a:pt x="6656108" y="9854781"/>
                </a:lnTo>
                <a:lnTo>
                  <a:pt x="6651904" y="9848532"/>
                </a:lnTo>
                <a:lnTo>
                  <a:pt x="6645656" y="9844329"/>
                </a:lnTo>
                <a:lnTo>
                  <a:pt x="6638010" y="9842779"/>
                </a:lnTo>
                <a:lnTo>
                  <a:pt x="6630365" y="9844329"/>
                </a:lnTo>
                <a:lnTo>
                  <a:pt x="6624117" y="9848532"/>
                </a:lnTo>
                <a:lnTo>
                  <a:pt x="6619913" y="9854781"/>
                </a:lnTo>
                <a:lnTo>
                  <a:pt x="6618364" y="9862426"/>
                </a:lnTo>
                <a:lnTo>
                  <a:pt x="6619913" y="9870072"/>
                </a:lnTo>
                <a:lnTo>
                  <a:pt x="6624117" y="9876320"/>
                </a:lnTo>
                <a:lnTo>
                  <a:pt x="6630365" y="9880536"/>
                </a:lnTo>
                <a:lnTo>
                  <a:pt x="6638010" y="9882073"/>
                </a:lnTo>
                <a:lnTo>
                  <a:pt x="6645656" y="9880536"/>
                </a:lnTo>
                <a:lnTo>
                  <a:pt x="6651904" y="9876320"/>
                </a:lnTo>
                <a:lnTo>
                  <a:pt x="6656108" y="9870072"/>
                </a:lnTo>
                <a:lnTo>
                  <a:pt x="6657657" y="9862426"/>
                </a:lnTo>
                <a:close/>
              </a:path>
              <a:path w="14841219" h="10718800" extrusionOk="0">
                <a:moveTo>
                  <a:pt x="6657657" y="9762325"/>
                </a:moveTo>
                <a:lnTo>
                  <a:pt x="6656108" y="9754679"/>
                </a:lnTo>
                <a:lnTo>
                  <a:pt x="6651904" y="9748444"/>
                </a:lnTo>
                <a:lnTo>
                  <a:pt x="6645656" y="9744227"/>
                </a:lnTo>
                <a:lnTo>
                  <a:pt x="6638010" y="9742691"/>
                </a:lnTo>
                <a:lnTo>
                  <a:pt x="6630365" y="9744227"/>
                </a:lnTo>
                <a:lnTo>
                  <a:pt x="6624117" y="9748444"/>
                </a:lnTo>
                <a:lnTo>
                  <a:pt x="6619913" y="9754679"/>
                </a:lnTo>
                <a:lnTo>
                  <a:pt x="6618364" y="9762325"/>
                </a:lnTo>
                <a:lnTo>
                  <a:pt x="6619913" y="9769983"/>
                </a:lnTo>
                <a:lnTo>
                  <a:pt x="6624117" y="9776219"/>
                </a:lnTo>
                <a:lnTo>
                  <a:pt x="6630365" y="9780435"/>
                </a:lnTo>
                <a:lnTo>
                  <a:pt x="6638010" y="9781972"/>
                </a:lnTo>
                <a:lnTo>
                  <a:pt x="6645656" y="9780435"/>
                </a:lnTo>
                <a:lnTo>
                  <a:pt x="6651904" y="9776219"/>
                </a:lnTo>
                <a:lnTo>
                  <a:pt x="6656108" y="9769983"/>
                </a:lnTo>
                <a:lnTo>
                  <a:pt x="6657657" y="9762325"/>
                </a:lnTo>
                <a:close/>
              </a:path>
              <a:path w="14841219" h="10718800" extrusionOk="0">
                <a:moveTo>
                  <a:pt x="6657657" y="9662223"/>
                </a:moveTo>
                <a:lnTo>
                  <a:pt x="6656108" y="9654578"/>
                </a:lnTo>
                <a:lnTo>
                  <a:pt x="6651904" y="9648342"/>
                </a:lnTo>
                <a:lnTo>
                  <a:pt x="6645656" y="9644126"/>
                </a:lnTo>
                <a:lnTo>
                  <a:pt x="6638010" y="9642589"/>
                </a:lnTo>
                <a:lnTo>
                  <a:pt x="6630365" y="9644126"/>
                </a:lnTo>
                <a:lnTo>
                  <a:pt x="6624117" y="9648342"/>
                </a:lnTo>
                <a:lnTo>
                  <a:pt x="6619913" y="9654578"/>
                </a:lnTo>
                <a:lnTo>
                  <a:pt x="6618364" y="9662223"/>
                </a:lnTo>
                <a:lnTo>
                  <a:pt x="6619913" y="9669882"/>
                </a:lnTo>
                <a:lnTo>
                  <a:pt x="6624117" y="9676130"/>
                </a:lnTo>
                <a:lnTo>
                  <a:pt x="6630365" y="9680334"/>
                </a:lnTo>
                <a:lnTo>
                  <a:pt x="6638010" y="9681883"/>
                </a:lnTo>
                <a:lnTo>
                  <a:pt x="6645656" y="9680334"/>
                </a:lnTo>
                <a:lnTo>
                  <a:pt x="6651904" y="9676130"/>
                </a:lnTo>
                <a:lnTo>
                  <a:pt x="6656108" y="9669882"/>
                </a:lnTo>
                <a:lnTo>
                  <a:pt x="6657657" y="9662223"/>
                </a:lnTo>
                <a:close/>
              </a:path>
              <a:path w="14841219" h="10718800" extrusionOk="0">
                <a:moveTo>
                  <a:pt x="6657657" y="9562135"/>
                </a:moveTo>
                <a:lnTo>
                  <a:pt x="6656108" y="9554489"/>
                </a:lnTo>
                <a:lnTo>
                  <a:pt x="6651904" y="9548254"/>
                </a:lnTo>
                <a:lnTo>
                  <a:pt x="6645656" y="9544050"/>
                </a:lnTo>
                <a:lnTo>
                  <a:pt x="6638010" y="9542501"/>
                </a:lnTo>
                <a:lnTo>
                  <a:pt x="6630365" y="9544050"/>
                </a:lnTo>
                <a:lnTo>
                  <a:pt x="6624117" y="9548254"/>
                </a:lnTo>
                <a:lnTo>
                  <a:pt x="6619913" y="9554489"/>
                </a:lnTo>
                <a:lnTo>
                  <a:pt x="6618364" y="9562135"/>
                </a:lnTo>
                <a:lnTo>
                  <a:pt x="6619913" y="9569780"/>
                </a:lnTo>
                <a:lnTo>
                  <a:pt x="6624117" y="9576029"/>
                </a:lnTo>
                <a:lnTo>
                  <a:pt x="6630365" y="9580232"/>
                </a:lnTo>
                <a:lnTo>
                  <a:pt x="6638010" y="9581782"/>
                </a:lnTo>
                <a:lnTo>
                  <a:pt x="6645656" y="9580232"/>
                </a:lnTo>
                <a:lnTo>
                  <a:pt x="6651904" y="9576029"/>
                </a:lnTo>
                <a:lnTo>
                  <a:pt x="6656108" y="9569780"/>
                </a:lnTo>
                <a:lnTo>
                  <a:pt x="6657657" y="9562135"/>
                </a:lnTo>
                <a:close/>
              </a:path>
              <a:path w="14841219" h="10718800" extrusionOk="0">
                <a:moveTo>
                  <a:pt x="6657657" y="9462046"/>
                </a:moveTo>
                <a:lnTo>
                  <a:pt x="6656108" y="9454401"/>
                </a:lnTo>
                <a:lnTo>
                  <a:pt x="6651904" y="9448152"/>
                </a:lnTo>
                <a:lnTo>
                  <a:pt x="6645656" y="9443949"/>
                </a:lnTo>
                <a:lnTo>
                  <a:pt x="6638010" y="9442399"/>
                </a:lnTo>
                <a:lnTo>
                  <a:pt x="6630365" y="9443949"/>
                </a:lnTo>
                <a:lnTo>
                  <a:pt x="6624117" y="9448152"/>
                </a:lnTo>
                <a:lnTo>
                  <a:pt x="6619913" y="9454401"/>
                </a:lnTo>
                <a:lnTo>
                  <a:pt x="6618364" y="9462046"/>
                </a:lnTo>
                <a:lnTo>
                  <a:pt x="6619913" y="9469691"/>
                </a:lnTo>
                <a:lnTo>
                  <a:pt x="6624117" y="9475940"/>
                </a:lnTo>
                <a:lnTo>
                  <a:pt x="6630365" y="9480144"/>
                </a:lnTo>
                <a:lnTo>
                  <a:pt x="6638010" y="9481693"/>
                </a:lnTo>
                <a:lnTo>
                  <a:pt x="6645656" y="9480144"/>
                </a:lnTo>
                <a:lnTo>
                  <a:pt x="6651904" y="9475940"/>
                </a:lnTo>
                <a:lnTo>
                  <a:pt x="6656108" y="9469691"/>
                </a:lnTo>
                <a:lnTo>
                  <a:pt x="6657657" y="9462046"/>
                </a:lnTo>
                <a:close/>
              </a:path>
              <a:path w="14841219" h="10718800" extrusionOk="0">
                <a:moveTo>
                  <a:pt x="6657657" y="9361945"/>
                </a:moveTo>
                <a:lnTo>
                  <a:pt x="6656108" y="9354299"/>
                </a:lnTo>
                <a:lnTo>
                  <a:pt x="6651904" y="9348064"/>
                </a:lnTo>
                <a:lnTo>
                  <a:pt x="6645656" y="9343847"/>
                </a:lnTo>
                <a:lnTo>
                  <a:pt x="6638010" y="9342310"/>
                </a:lnTo>
                <a:lnTo>
                  <a:pt x="6630365" y="9343847"/>
                </a:lnTo>
                <a:lnTo>
                  <a:pt x="6624117" y="9348064"/>
                </a:lnTo>
                <a:lnTo>
                  <a:pt x="6619913" y="9354299"/>
                </a:lnTo>
                <a:lnTo>
                  <a:pt x="6618364" y="9361945"/>
                </a:lnTo>
                <a:lnTo>
                  <a:pt x="6619913" y="9369603"/>
                </a:lnTo>
                <a:lnTo>
                  <a:pt x="6624117" y="9375838"/>
                </a:lnTo>
                <a:lnTo>
                  <a:pt x="6630365" y="9380042"/>
                </a:lnTo>
                <a:lnTo>
                  <a:pt x="6638010" y="9381592"/>
                </a:lnTo>
                <a:lnTo>
                  <a:pt x="6645656" y="9380042"/>
                </a:lnTo>
                <a:lnTo>
                  <a:pt x="6651904" y="9375838"/>
                </a:lnTo>
                <a:lnTo>
                  <a:pt x="6656108" y="9369603"/>
                </a:lnTo>
                <a:lnTo>
                  <a:pt x="6657657" y="9361945"/>
                </a:lnTo>
                <a:close/>
              </a:path>
              <a:path w="14841219" h="10718800" extrusionOk="0">
                <a:moveTo>
                  <a:pt x="6657657" y="9261843"/>
                </a:moveTo>
                <a:lnTo>
                  <a:pt x="6656108" y="9254198"/>
                </a:lnTo>
                <a:lnTo>
                  <a:pt x="6651904" y="9247962"/>
                </a:lnTo>
                <a:lnTo>
                  <a:pt x="6645656" y="9243758"/>
                </a:lnTo>
                <a:lnTo>
                  <a:pt x="6638010" y="9242209"/>
                </a:lnTo>
                <a:lnTo>
                  <a:pt x="6630365" y="9243758"/>
                </a:lnTo>
                <a:lnTo>
                  <a:pt x="6624117" y="9247962"/>
                </a:lnTo>
                <a:lnTo>
                  <a:pt x="6619913" y="9254198"/>
                </a:lnTo>
                <a:lnTo>
                  <a:pt x="6618364" y="9261843"/>
                </a:lnTo>
                <a:lnTo>
                  <a:pt x="6619913" y="9269489"/>
                </a:lnTo>
                <a:lnTo>
                  <a:pt x="6624117" y="9275737"/>
                </a:lnTo>
                <a:lnTo>
                  <a:pt x="6630365" y="9279953"/>
                </a:lnTo>
                <a:lnTo>
                  <a:pt x="6638010" y="9281503"/>
                </a:lnTo>
                <a:lnTo>
                  <a:pt x="6645656" y="9279953"/>
                </a:lnTo>
                <a:lnTo>
                  <a:pt x="6651904" y="9275737"/>
                </a:lnTo>
                <a:lnTo>
                  <a:pt x="6656108" y="9269489"/>
                </a:lnTo>
                <a:lnTo>
                  <a:pt x="6657657" y="9261843"/>
                </a:lnTo>
                <a:close/>
              </a:path>
              <a:path w="14841219" h="10718800" extrusionOk="0">
                <a:moveTo>
                  <a:pt x="6701587" y="4206430"/>
                </a:moveTo>
                <a:lnTo>
                  <a:pt x="6700037" y="4198797"/>
                </a:lnTo>
                <a:lnTo>
                  <a:pt x="6695821" y="4192549"/>
                </a:lnTo>
                <a:lnTo>
                  <a:pt x="6689585" y="4188345"/>
                </a:lnTo>
                <a:lnTo>
                  <a:pt x="6681940" y="4186796"/>
                </a:lnTo>
                <a:lnTo>
                  <a:pt x="6674282" y="4188345"/>
                </a:lnTo>
                <a:lnTo>
                  <a:pt x="6668046" y="4192549"/>
                </a:lnTo>
                <a:lnTo>
                  <a:pt x="6663830" y="4198797"/>
                </a:lnTo>
                <a:lnTo>
                  <a:pt x="6662293" y="4206430"/>
                </a:lnTo>
                <a:lnTo>
                  <a:pt x="6663830" y="4214088"/>
                </a:lnTo>
                <a:lnTo>
                  <a:pt x="6668046" y="4220337"/>
                </a:lnTo>
                <a:lnTo>
                  <a:pt x="6674282" y="4224540"/>
                </a:lnTo>
                <a:lnTo>
                  <a:pt x="6681940" y="4226090"/>
                </a:lnTo>
                <a:lnTo>
                  <a:pt x="6689585" y="4224540"/>
                </a:lnTo>
                <a:lnTo>
                  <a:pt x="6695821" y="4220337"/>
                </a:lnTo>
                <a:lnTo>
                  <a:pt x="6700037" y="4214088"/>
                </a:lnTo>
                <a:lnTo>
                  <a:pt x="6701587" y="4206430"/>
                </a:lnTo>
                <a:close/>
              </a:path>
              <a:path w="14841219" h="10718800" extrusionOk="0">
                <a:moveTo>
                  <a:pt x="6701587" y="4106341"/>
                </a:moveTo>
                <a:lnTo>
                  <a:pt x="6700037" y="4098696"/>
                </a:lnTo>
                <a:lnTo>
                  <a:pt x="6695821" y="4092448"/>
                </a:lnTo>
                <a:lnTo>
                  <a:pt x="6689585" y="4088244"/>
                </a:lnTo>
                <a:lnTo>
                  <a:pt x="6681940" y="4086695"/>
                </a:lnTo>
                <a:lnTo>
                  <a:pt x="6674282" y="4088244"/>
                </a:lnTo>
                <a:lnTo>
                  <a:pt x="6668046" y="4092448"/>
                </a:lnTo>
                <a:lnTo>
                  <a:pt x="6663830" y="4098696"/>
                </a:lnTo>
                <a:lnTo>
                  <a:pt x="6662293" y="4106341"/>
                </a:lnTo>
                <a:lnTo>
                  <a:pt x="6663830" y="4113987"/>
                </a:lnTo>
                <a:lnTo>
                  <a:pt x="6668046" y="4120235"/>
                </a:lnTo>
                <a:lnTo>
                  <a:pt x="6674282" y="4124452"/>
                </a:lnTo>
                <a:lnTo>
                  <a:pt x="6681940" y="4125988"/>
                </a:lnTo>
                <a:lnTo>
                  <a:pt x="6689585" y="4124452"/>
                </a:lnTo>
                <a:lnTo>
                  <a:pt x="6695821" y="4120235"/>
                </a:lnTo>
                <a:lnTo>
                  <a:pt x="6700037" y="4113987"/>
                </a:lnTo>
                <a:lnTo>
                  <a:pt x="6701587" y="4106341"/>
                </a:lnTo>
                <a:close/>
              </a:path>
              <a:path w="14841219" h="10718800" extrusionOk="0">
                <a:moveTo>
                  <a:pt x="6701587" y="4006253"/>
                </a:moveTo>
                <a:lnTo>
                  <a:pt x="6700037" y="3998595"/>
                </a:lnTo>
                <a:lnTo>
                  <a:pt x="6695821" y="3992359"/>
                </a:lnTo>
                <a:lnTo>
                  <a:pt x="6689585" y="3988143"/>
                </a:lnTo>
                <a:lnTo>
                  <a:pt x="6681940" y="3986606"/>
                </a:lnTo>
                <a:lnTo>
                  <a:pt x="6674282" y="3988143"/>
                </a:lnTo>
                <a:lnTo>
                  <a:pt x="6668046" y="3992359"/>
                </a:lnTo>
                <a:lnTo>
                  <a:pt x="6663830" y="3998595"/>
                </a:lnTo>
                <a:lnTo>
                  <a:pt x="6662293" y="4006253"/>
                </a:lnTo>
                <a:lnTo>
                  <a:pt x="6663830" y="4013898"/>
                </a:lnTo>
                <a:lnTo>
                  <a:pt x="6668046" y="4020134"/>
                </a:lnTo>
                <a:lnTo>
                  <a:pt x="6674282" y="4024338"/>
                </a:lnTo>
                <a:lnTo>
                  <a:pt x="6681940" y="4025874"/>
                </a:lnTo>
                <a:lnTo>
                  <a:pt x="6689585" y="4024338"/>
                </a:lnTo>
                <a:lnTo>
                  <a:pt x="6695821" y="4020134"/>
                </a:lnTo>
                <a:lnTo>
                  <a:pt x="6700037" y="4013898"/>
                </a:lnTo>
                <a:lnTo>
                  <a:pt x="6701587" y="4006253"/>
                </a:lnTo>
                <a:close/>
              </a:path>
              <a:path w="14841219" h="10718800" extrusionOk="0">
                <a:moveTo>
                  <a:pt x="6731648" y="10108019"/>
                </a:moveTo>
                <a:lnTo>
                  <a:pt x="6730098" y="10100361"/>
                </a:lnTo>
                <a:lnTo>
                  <a:pt x="6725894" y="10094125"/>
                </a:lnTo>
                <a:lnTo>
                  <a:pt x="6719646" y="10089909"/>
                </a:lnTo>
                <a:lnTo>
                  <a:pt x="6712001" y="10088359"/>
                </a:lnTo>
                <a:lnTo>
                  <a:pt x="6704355" y="10089909"/>
                </a:lnTo>
                <a:lnTo>
                  <a:pt x="6698107" y="10094125"/>
                </a:lnTo>
                <a:lnTo>
                  <a:pt x="6693903" y="10100361"/>
                </a:lnTo>
                <a:lnTo>
                  <a:pt x="6692354" y="10108019"/>
                </a:lnTo>
                <a:lnTo>
                  <a:pt x="6693903" y="10115664"/>
                </a:lnTo>
                <a:lnTo>
                  <a:pt x="6698107" y="10121913"/>
                </a:lnTo>
                <a:lnTo>
                  <a:pt x="6704355" y="10126116"/>
                </a:lnTo>
                <a:lnTo>
                  <a:pt x="6712001" y="10127666"/>
                </a:lnTo>
                <a:lnTo>
                  <a:pt x="6719646" y="10126116"/>
                </a:lnTo>
                <a:lnTo>
                  <a:pt x="6725894" y="10121913"/>
                </a:lnTo>
                <a:lnTo>
                  <a:pt x="6730098" y="10115664"/>
                </a:lnTo>
                <a:lnTo>
                  <a:pt x="6731648" y="10108019"/>
                </a:lnTo>
                <a:close/>
              </a:path>
              <a:path w="14841219" h="10718800" extrusionOk="0">
                <a:moveTo>
                  <a:pt x="6731648" y="10007917"/>
                </a:moveTo>
                <a:lnTo>
                  <a:pt x="6730098" y="10000272"/>
                </a:lnTo>
                <a:lnTo>
                  <a:pt x="6725894" y="9994024"/>
                </a:lnTo>
                <a:lnTo>
                  <a:pt x="6719646" y="9989807"/>
                </a:lnTo>
                <a:lnTo>
                  <a:pt x="6712001" y="9988271"/>
                </a:lnTo>
                <a:lnTo>
                  <a:pt x="6704355" y="9989807"/>
                </a:lnTo>
                <a:lnTo>
                  <a:pt x="6698107" y="9994024"/>
                </a:lnTo>
                <a:lnTo>
                  <a:pt x="6693903" y="10000272"/>
                </a:lnTo>
                <a:lnTo>
                  <a:pt x="6692354" y="10007917"/>
                </a:lnTo>
                <a:lnTo>
                  <a:pt x="6693903" y="10015563"/>
                </a:lnTo>
                <a:lnTo>
                  <a:pt x="6698107" y="10021811"/>
                </a:lnTo>
                <a:lnTo>
                  <a:pt x="6704355" y="10026015"/>
                </a:lnTo>
                <a:lnTo>
                  <a:pt x="6712001" y="10027564"/>
                </a:lnTo>
                <a:lnTo>
                  <a:pt x="6719646" y="10026015"/>
                </a:lnTo>
                <a:lnTo>
                  <a:pt x="6725894" y="10021811"/>
                </a:lnTo>
                <a:lnTo>
                  <a:pt x="6730098" y="10015563"/>
                </a:lnTo>
                <a:lnTo>
                  <a:pt x="6731648" y="10007917"/>
                </a:lnTo>
                <a:close/>
              </a:path>
              <a:path w="14841219" h="10718800" extrusionOk="0">
                <a:moveTo>
                  <a:pt x="6731648" y="9907816"/>
                </a:moveTo>
                <a:lnTo>
                  <a:pt x="6730098" y="9900171"/>
                </a:lnTo>
                <a:lnTo>
                  <a:pt x="6725894" y="9893922"/>
                </a:lnTo>
                <a:lnTo>
                  <a:pt x="6719646" y="9889719"/>
                </a:lnTo>
                <a:lnTo>
                  <a:pt x="6712001" y="9888182"/>
                </a:lnTo>
                <a:lnTo>
                  <a:pt x="6704355" y="9889719"/>
                </a:lnTo>
                <a:lnTo>
                  <a:pt x="6698107" y="9893922"/>
                </a:lnTo>
                <a:lnTo>
                  <a:pt x="6693903" y="9900171"/>
                </a:lnTo>
                <a:lnTo>
                  <a:pt x="6692354" y="9907816"/>
                </a:lnTo>
                <a:lnTo>
                  <a:pt x="6693903" y="9915461"/>
                </a:lnTo>
                <a:lnTo>
                  <a:pt x="6698107" y="9921710"/>
                </a:lnTo>
                <a:lnTo>
                  <a:pt x="6704355" y="9925926"/>
                </a:lnTo>
                <a:lnTo>
                  <a:pt x="6712001" y="9927476"/>
                </a:lnTo>
                <a:lnTo>
                  <a:pt x="6719646" y="9925926"/>
                </a:lnTo>
                <a:lnTo>
                  <a:pt x="6725894" y="9921710"/>
                </a:lnTo>
                <a:lnTo>
                  <a:pt x="6730098" y="9915461"/>
                </a:lnTo>
                <a:lnTo>
                  <a:pt x="6731648" y="9907816"/>
                </a:lnTo>
                <a:close/>
              </a:path>
              <a:path w="14841219" h="10718800" extrusionOk="0">
                <a:moveTo>
                  <a:pt x="6731648" y="9807727"/>
                </a:moveTo>
                <a:lnTo>
                  <a:pt x="6730098" y="9800082"/>
                </a:lnTo>
                <a:lnTo>
                  <a:pt x="6725894" y="9793834"/>
                </a:lnTo>
                <a:lnTo>
                  <a:pt x="6719646" y="9789617"/>
                </a:lnTo>
                <a:lnTo>
                  <a:pt x="6712001" y="9788068"/>
                </a:lnTo>
                <a:lnTo>
                  <a:pt x="6704355" y="9789617"/>
                </a:lnTo>
                <a:lnTo>
                  <a:pt x="6698107" y="9793834"/>
                </a:lnTo>
                <a:lnTo>
                  <a:pt x="6693903" y="9800082"/>
                </a:lnTo>
                <a:lnTo>
                  <a:pt x="6692354" y="9807727"/>
                </a:lnTo>
                <a:lnTo>
                  <a:pt x="6693903" y="9815373"/>
                </a:lnTo>
                <a:lnTo>
                  <a:pt x="6698107" y="9821621"/>
                </a:lnTo>
                <a:lnTo>
                  <a:pt x="6704355" y="9825825"/>
                </a:lnTo>
                <a:lnTo>
                  <a:pt x="6712001" y="9827374"/>
                </a:lnTo>
                <a:lnTo>
                  <a:pt x="6719646" y="9825825"/>
                </a:lnTo>
                <a:lnTo>
                  <a:pt x="6725894" y="9821621"/>
                </a:lnTo>
                <a:lnTo>
                  <a:pt x="6730098" y="9815373"/>
                </a:lnTo>
                <a:lnTo>
                  <a:pt x="6731648" y="9807727"/>
                </a:lnTo>
                <a:close/>
              </a:path>
              <a:path w="14841219" h="10718800" extrusionOk="0">
                <a:moveTo>
                  <a:pt x="6731648" y="9707626"/>
                </a:moveTo>
                <a:lnTo>
                  <a:pt x="6730098" y="9699981"/>
                </a:lnTo>
                <a:lnTo>
                  <a:pt x="6725894" y="9693732"/>
                </a:lnTo>
                <a:lnTo>
                  <a:pt x="6719646" y="9689528"/>
                </a:lnTo>
                <a:lnTo>
                  <a:pt x="6712001" y="9687979"/>
                </a:lnTo>
                <a:lnTo>
                  <a:pt x="6704355" y="9689528"/>
                </a:lnTo>
                <a:lnTo>
                  <a:pt x="6698107" y="9693732"/>
                </a:lnTo>
                <a:lnTo>
                  <a:pt x="6693903" y="9699981"/>
                </a:lnTo>
                <a:lnTo>
                  <a:pt x="6692354" y="9707626"/>
                </a:lnTo>
                <a:lnTo>
                  <a:pt x="6693903" y="9715284"/>
                </a:lnTo>
                <a:lnTo>
                  <a:pt x="6698107" y="9721532"/>
                </a:lnTo>
                <a:lnTo>
                  <a:pt x="6704355" y="9725736"/>
                </a:lnTo>
                <a:lnTo>
                  <a:pt x="6712001" y="9727286"/>
                </a:lnTo>
                <a:lnTo>
                  <a:pt x="6719646" y="9725736"/>
                </a:lnTo>
                <a:lnTo>
                  <a:pt x="6725894" y="9721532"/>
                </a:lnTo>
                <a:lnTo>
                  <a:pt x="6730098" y="9715284"/>
                </a:lnTo>
                <a:lnTo>
                  <a:pt x="6731648" y="9707626"/>
                </a:lnTo>
                <a:close/>
              </a:path>
              <a:path w="14841219" h="10718800" extrusionOk="0">
                <a:moveTo>
                  <a:pt x="6731648" y="9607537"/>
                </a:moveTo>
                <a:lnTo>
                  <a:pt x="6730098" y="9599892"/>
                </a:lnTo>
                <a:lnTo>
                  <a:pt x="6725894" y="9593643"/>
                </a:lnTo>
                <a:lnTo>
                  <a:pt x="6719646" y="9589427"/>
                </a:lnTo>
                <a:lnTo>
                  <a:pt x="6712001" y="9587890"/>
                </a:lnTo>
                <a:lnTo>
                  <a:pt x="6704355" y="9589427"/>
                </a:lnTo>
                <a:lnTo>
                  <a:pt x="6698107" y="9593643"/>
                </a:lnTo>
                <a:lnTo>
                  <a:pt x="6693903" y="9599892"/>
                </a:lnTo>
                <a:lnTo>
                  <a:pt x="6692354" y="9607537"/>
                </a:lnTo>
                <a:lnTo>
                  <a:pt x="6693903" y="9615183"/>
                </a:lnTo>
                <a:lnTo>
                  <a:pt x="6698107" y="9621418"/>
                </a:lnTo>
                <a:lnTo>
                  <a:pt x="6704355" y="9625635"/>
                </a:lnTo>
                <a:lnTo>
                  <a:pt x="6712001" y="9627171"/>
                </a:lnTo>
                <a:lnTo>
                  <a:pt x="6719646" y="9625635"/>
                </a:lnTo>
                <a:lnTo>
                  <a:pt x="6725894" y="9621418"/>
                </a:lnTo>
                <a:lnTo>
                  <a:pt x="6730098" y="9615183"/>
                </a:lnTo>
                <a:lnTo>
                  <a:pt x="6731648" y="9607537"/>
                </a:lnTo>
                <a:close/>
              </a:path>
              <a:path w="14841219" h="10718800" extrusionOk="0">
                <a:moveTo>
                  <a:pt x="6731648" y="9507436"/>
                </a:moveTo>
                <a:lnTo>
                  <a:pt x="6730098" y="9499790"/>
                </a:lnTo>
                <a:lnTo>
                  <a:pt x="6725894" y="9493542"/>
                </a:lnTo>
                <a:lnTo>
                  <a:pt x="6719646" y="9489338"/>
                </a:lnTo>
                <a:lnTo>
                  <a:pt x="6712001" y="9487789"/>
                </a:lnTo>
                <a:lnTo>
                  <a:pt x="6704355" y="9489338"/>
                </a:lnTo>
                <a:lnTo>
                  <a:pt x="6698107" y="9493542"/>
                </a:lnTo>
                <a:lnTo>
                  <a:pt x="6693903" y="9499790"/>
                </a:lnTo>
                <a:lnTo>
                  <a:pt x="6692354" y="9507436"/>
                </a:lnTo>
                <a:lnTo>
                  <a:pt x="6693903" y="9515081"/>
                </a:lnTo>
                <a:lnTo>
                  <a:pt x="6698107" y="9521330"/>
                </a:lnTo>
                <a:lnTo>
                  <a:pt x="6704355" y="9525533"/>
                </a:lnTo>
                <a:lnTo>
                  <a:pt x="6712001" y="9527083"/>
                </a:lnTo>
                <a:lnTo>
                  <a:pt x="6719646" y="9525533"/>
                </a:lnTo>
                <a:lnTo>
                  <a:pt x="6725894" y="9521330"/>
                </a:lnTo>
                <a:lnTo>
                  <a:pt x="6730098" y="9515081"/>
                </a:lnTo>
                <a:lnTo>
                  <a:pt x="6731648" y="9507436"/>
                </a:lnTo>
                <a:close/>
              </a:path>
              <a:path w="14841219" h="10718800" extrusionOk="0">
                <a:moveTo>
                  <a:pt x="6731648" y="9407347"/>
                </a:moveTo>
                <a:lnTo>
                  <a:pt x="6730098" y="9399689"/>
                </a:lnTo>
                <a:lnTo>
                  <a:pt x="6725894" y="9393453"/>
                </a:lnTo>
                <a:lnTo>
                  <a:pt x="6719646" y="9389237"/>
                </a:lnTo>
                <a:lnTo>
                  <a:pt x="6712001" y="9387688"/>
                </a:lnTo>
                <a:lnTo>
                  <a:pt x="6704355" y="9389237"/>
                </a:lnTo>
                <a:lnTo>
                  <a:pt x="6698107" y="9393453"/>
                </a:lnTo>
                <a:lnTo>
                  <a:pt x="6693903" y="9399689"/>
                </a:lnTo>
                <a:lnTo>
                  <a:pt x="6692354" y="9407347"/>
                </a:lnTo>
                <a:lnTo>
                  <a:pt x="6693903" y="9414993"/>
                </a:lnTo>
                <a:lnTo>
                  <a:pt x="6698107" y="9421228"/>
                </a:lnTo>
                <a:lnTo>
                  <a:pt x="6704355" y="9425445"/>
                </a:lnTo>
                <a:lnTo>
                  <a:pt x="6712001" y="9426981"/>
                </a:lnTo>
                <a:lnTo>
                  <a:pt x="6719646" y="9425445"/>
                </a:lnTo>
                <a:lnTo>
                  <a:pt x="6725894" y="9421228"/>
                </a:lnTo>
                <a:lnTo>
                  <a:pt x="6730098" y="9414993"/>
                </a:lnTo>
                <a:lnTo>
                  <a:pt x="6731648" y="9407347"/>
                </a:lnTo>
                <a:close/>
              </a:path>
              <a:path w="14841219" h="10718800" extrusionOk="0">
                <a:moveTo>
                  <a:pt x="6731648" y="9307246"/>
                </a:moveTo>
                <a:lnTo>
                  <a:pt x="6730098" y="9299600"/>
                </a:lnTo>
                <a:lnTo>
                  <a:pt x="6725894" y="9293352"/>
                </a:lnTo>
                <a:lnTo>
                  <a:pt x="6719646" y="9289136"/>
                </a:lnTo>
                <a:lnTo>
                  <a:pt x="6712001" y="9287586"/>
                </a:lnTo>
                <a:lnTo>
                  <a:pt x="6704355" y="9289136"/>
                </a:lnTo>
                <a:lnTo>
                  <a:pt x="6698107" y="9293352"/>
                </a:lnTo>
                <a:lnTo>
                  <a:pt x="6693903" y="9299600"/>
                </a:lnTo>
                <a:lnTo>
                  <a:pt x="6692354" y="9307246"/>
                </a:lnTo>
                <a:lnTo>
                  <a:pt x="6693903" y="9314891"/>
                </a:lnTo>
                <a:lnTo>
                  <a:pt x="6698107" y="9321140"/>
                </a:lnTo>
                <a:lnTo>
                  <a:pt x="6704355" y="9325343"/>
                </a:lnTo>
                <a:lnTo>
                  <a:pt x="6712001" y="9326880"/>
                </a:lnTo>
                <a:lnTo>
                  <a:pt x="6719646" y="9325343"/>
                </a:lnTo>
                <a:lnTo>
                  <a:pt x="6725894" y="9321140"/>
                </a:lnTo>
                <a:lnTo>
                  <a:pt x="6730098" y="9314891"/>
                </a:lnTo>
                <a:lnTo>
                  <a:pt x="6731648" y="9307246"/>
                </a:lnTo>
                <a:close/>
              </a:path>
              <a:path w="14841219" h="10718800" extrusionOk="0">
                <a:moveTo>
                  <a:pt x="6731648" y="9207144"/>
                </a:moveTo>
                <a:lnTo>
                  <a:pt x="6730098" y="9199499"/>
                </a:lnTo>
                <a:lnTo>
                  <a:pt x="6725894" y="9193251"/>
                </a:lnTo>
                <a:lnTo>
                  <a:pt x="6719646" y="9189047"/>
                </a:lnTo>
                <a:lnTo>
                  <a:pt x="6712001" y="9187497"/>
                </a:lnTo>
                <a:lnTo>
                  <a:pt x="6704355" y="9189047"/>
                </a:lnTo>
                <a:lnTo>
                  <a:pt x="6698107" y="9193251"/>
                </a:lnTo>
                <a:lnTo>
                  <a:pt x="6693903" y="9199499"/>
                </a:lnTo>
                <a:lnTo>
                  <a:pt x="6692354" y="9207144"/>
                </a:lnTo>
                <a:lnTo>
                  <a:pt x="6693903" y="9214790"/>
                </a:lnTo>
                <a:lnTo>
                  <a:pt x="6698107" y="9221038"/>
                </a:lnTo>
                <a:lnTo>
                  <a:pt x="6704355" y="9225255"/>
                </a:lnTo>
                <a:lnTo>
                  <a:pt x="6712001" y="9226791"/>
                </a:lnTo>
                <a:lnTo>
                  <a:pt x="6719646" y="9225255"/>
                </a:lnTo>
                <a:lnTo>
                  <a:pt x="6725894" y="9221038"/>
                </a:lnTo>
                <a:lnTo>
                  <a:pt x="6730098" y="9214790"/>
                </a:lnTo>
                <a:lnTo>
                  <a:pt x="6731648" y="9207144"/>
                </a:lnTo>
                <a:close/>
              </a:path>
              <a:path w="14841219" h="10718800" extrusionOk="0">
                <a:moveTo>
                  <a:pt x="6775577" y="4251833"/>
                </a:moveTo>
                <a:lnTo>
                  <a:pt x="6774027" y="4244187"/>
                </a:lnTo>
                <a:lnTo>
                  <a:pt x="6769824" y="4237939"/>
                </a:lnTo>
                <a:lnTo>
                  <a:pt x="6763575" y="4233723"/>
                </a:lnTo>
                <a:lnTo>
                  <a:pt x="6755917" y="4232186"/>
                </a:lnTo>
                <a:lnTo>
                  <a:pt x="6748272" y="4233723"/>
                </a:lnTo>
                <a:lnTo>
                  <a:pt x="6742036" y="4237939"/>
                </a:lnTo>
                <a:lnTo>
                  <a:pt x="6737820" y="4244187"/>
                </a:lnTo>
                <a:lnTo>
                  <a:pt x="6736283" y="4251833"/>
                </a:lnTo>
                <a:lnTo>
                  <a:pt x="6737820" y="4259478"/>
                </a:lnTo>
                <a:lnTo>
                  <a:pt x="6742036" y="4265727"/>
                </a:lnTo>
                <a:lnTo>
                  <a:pt x="6748272" y="4269943"/>
                </a:lnTo>
                <a:lnTo>
                  <a:pt x="6755917" y="4271480"/>
                </a:lnTo>
                <a:lnTo>
                  <a:pt x="6763575" y="4269943"/>
                </a:lnTo>
                <a:lnTo>
                  <a:pt x="6769824" y="4265727"/>
                </a:lnTo>
                <a:lnTo>
                  <a:pt x="6774027" y="4259478"/>
                </a:lnTo>
                <a:lnTo>
                  <a:pt x="6775577" y="4251833"/>
                </a:lnTo>
                <a:close/>
              </a:path>
              <a:path w="14841219" h="10718800" extrusionOk="0">
                <a:moveTo>
                  <a:pt x="6775577" y="4151719"/>
                </a:moveTo>
                <a:lnTo>
                  <a:pt x="6774027" y="4144086"/>
                </a:lnTo>
                <a:lnTo>
                  <a:pt x="6769824" y="4137837"/>
                </a:lnTo>
                <a:lnTo>
                  <a:pt x="6763575" y="4133634"/>
                </a:lnTo>
                <a:lnTo>
                  <a:pt x="6755917" y="4132097"/>
                </a:lnTo>
                <a:lnTo>
                  <a:pt x="6748272" y="4133634"/>
                </a:lnTo>
                <a:lnTo>
                  <a:pt x="6742036" y="4137837"/>
                </a:lnTo>
                <a:lnTo>
                  <a:pt x="6737820" y="4144086"/>
                </a:lnTo>
                <a:lnTo>
                  <a:pt x="6736283" y="4151719"/>
                </a:lnTo>
                <a:lnTo>
                  <a:pt x="6737820" y="4159377"/>
                </a:lnTo>
                <a:lnTo>
                  <a:pt x="6742036" y="4165625"/>
                </a:lnTo>
                <a:lnTo>
                  <a:pt x="6748272" y="4169841"/>
                </a:lnTo>
                <a:lnTo>
                  <a:pt x="6755917" y="4171378"/>
                </a:lnTo>
                <a:lnTo>
                  <a:pt x="6763575" y="4169841"/>
                </a:lnTo>
                <a:lnTo>
                  <a:pt x="6769824" y="4165625"/>
                </a:lnTo>
                <a:lnTo>
                  <a:pt x="6774027" y="4159377"/>
                </a:lnTo>
                <a:lnTo>
                  <a:pt x="6775577" y="4151719"/>
                </a:lnTo>
                <a:close/>
              </a:path>
              <a:path w="14841219" h="10718800" extrusionOk="0">
                <a:moveTo>
                  <a:pt x="6775577" y="4051630"/>
                </a:moveTo>
                <a:lnTo>
                  <a:pt x="6774027" y="4043984"/>
                </a:lnTo>
                <a:lnTo>
                  <a:pt x="6769824" y="4037736"/>
                </a:lnTo>
                <a:lnTo>
                  <a:pt x="6763575" y="4033532"/>
                </a:lnTo>
                <a:lnTo>
                  <a:pt x="6755917" y="4031983"/>
                </a:lnTo>
                <a:lnTo>
                  <a:pt x="6748272" y="4033532"/>
                </a:lnTo>
                <a:lnTo>
                  <a:pt x="6742036" y="4037736"/>
                </a:lnTo>
                <a:lnTo>
                  <a:pt x="6737820" y="4043984"/>
                </a:lnTo>
                <a:lnTo>
                  <a:pt x="6736283" y="4051630"/>
                </a:lnTo>
                <a:lnTo>
                  <a:pt x="6737820" y="4059288"/>
                </a:lnTo>
                <a:lnTo>
                  <a:pt x="6742036" y="4065536"/>
                </a:lnTo>
                <a:lnTo>
                  <a:pt x="6748272" y="4069740"/>
                </a:lnTo>
                <a:lnTo>
                  <a:pt x="6755917" y="4071289"/>
                </a:lnTo>
                <a:lnTo>
                  <a:pt x="6763575" y="4069740"/>
                </a:lnTo>
                <a:lnTo>
                  <a:pt x="6769824" y="4065536"/>
                </a:lnTo>
                <a:lnTo>
                  <a:pt x="6774027" y="4059288"/>
                </a:lnTo>
                <a:lnTo>
                  <a:pt x="6775577" y="4051630"/>
                </a:lnTo>
                <a:close/>
              </a:path>
              <a:path w="14841219" h="10718800" extrusionOk="0">
                <a:moveTo>
                  <a:pt x="6775577" y="3951554"/>
                </a:moveTo>
                <a:lnTo>
                  <a:pt x="6774027" y="3943896"/>
                </a:lnTo>
                <a:lnTo>
                  <a:pt x="6769824" y="3937647"/>
                </a:lnTo>
                <a:lnTo>
                  <a:pt x="6763575" y="3933444"/>
                </a:lnTo>
                <a:lnTo>
                  <a:pt x="6755917" y="3931894"/>
                </a:lnTo>
                <a:lnTo>
                  <a:pt x="6748272" y="3933444"/>
                </a:lnTo>
                <a:lnTo>
                  <a:pt x="6742036" y="3937647"/>
                </a:lnTo>
                <a:lnTo>
                  <a:pt x="6737820" y="3943896"/>
                </a:lnTo>
                <a:lnTo>
                  <a:pt x="6736283" y="3951554"/>
                </a:lnTo>
                <a:lnTo>
                  <a:pt x="6737820" y="3959199"/>
                </a:lnTo>
                <a:lnTo>
                  <a:pt x="6742036" y="3965435"/>
                </a:lnTo>
                <a:lnTo>
                  <a:pt x="6748272" y="3969639"/>
                </a:lnTo>
                <a:lnTo>
                  <a:pt x="6755917" y="3971188"/>
                </a:lnTo>
                <a:lnTo>
                  <a:pt x="6763575" y="3969639"/>
                </a:lnTo>
                <a:lnTo>
                  <a:pt x="6769824" y="3965435"/>
                </a:lnTo>
                <a:lnTo>
                  <a:pt x="6774027" y="3959199"/>
                </a:lnTo>
                <a:lnTo>
                  <a:pt x="6775577" y="3951554"/>
                </a:lnTo>
                <a:close/>
              </a:path>
              <a:path w="14841219" h="10718800" extrusionOk="0">
                <a:moveTo>
                  <a:pt x="6805638" y="10053307"/>
                </a:moveTo>
                <a:lnTo>
                  <a:pt x="6804101" y="10045662"/>
                </a:lnTo>
                <a:lnTo>
                  <a:pt x="6799885" y="10039413"/>
                </a:lnTo>
                <a:lnTo>
                  <a:pt x="6793636" y="10035210"/>
                </a:lnTo>
                <a:lnTo>
                  <a:pt x="6785991" y="10033660"/>
                </a:lnTo>
                <a:lnTo>
                  <a:pt x="6778345" y="10035210"/>
                </a:lnTo>
                <a:lnTo>
                  <a:pt x="6772097" y="10039413"/>
                </a:lnTo>
                <a:lnTo>
                  <a:pt x="6767893" y="10045662"/>
                </a:lnTo>
                <a:lnTo>
                  <a:pt x="6766344" y="10053307"/>
                </a:lnTo>
                <a:lnTo>
                  <a:pt x="6767893" y="10060953"/>
                </a:lnTo>
                <a:lnTo>
                  <a:pt x="6772097" y="10067201"/>
                </a:lnTo>
                <a:lnTo>
                  <a:pt x="6778345" y="10071417"/>
                </a:lnTo>
                <a:lnTo>
                  <a:pt x="6785991" y="10072954"/>
                </a:lnTo>
                <a:lnTo>
                  <a:pt x="6793636" y="10071417"/>
                </a:lnTo>
                <a:lnTo>
                  <a:pt x="6799885" y="10067201"/>
                </a:lnTo>
                <a:lnTo>
                  <a:pt x="6804101" y="10060953"/>
                </a:lnTo>
                <a:lnTo>
                  <a:pt x="6805638" y="10053307"/>
                </a:lnTo>
                <a:close/>
              </a:path>
              <a:path w="14841219" h="10718800" extrusionOk="0">
                <a:moveTo>
                  <a:pt x="6805638" y="9953206"/>
                </a:moveTo>
                <a:lnTo>
                  <a:pt x="6804101" y="9945560"/>
                </a:lnTo>
                <a:lnTo>
                  <a:pt x="6799885" y="9939325"/>
                </a:lnTo>
                <a:lnTo>
                  <a:pt x="6793636" y="9935108"/>
                </a:lnTo>
                <a:lnTo>
                  <a:pt x="6785991" y="9933559"/>
                </a:lnTo>
                <a:lnTo>
                  <a:pt x="6778345" y="9935108"/>
                </a:lnTo>
                <a:lnTo>
                  <a:pt x="6772097" y="9939325"/>
                </a:lnTo>
                <a:lnTo>
                  <a:pt x="6767893" y="9945560"/>
                </a:lnTo>
                <a:lnTo>
                  <a:pt x="6766344" y="9953206"/>
                </a:lnTo>
                <a:lnTo>
                  <a:pt x="6767893" y="9960864"/>
                </a:lnTo>
                <a:lnTo>
                  <a:pt x="6772097" y="9967100"/>
                </a:lnTo>
                <a:lnTo>
                  <a:pt x="6778345" y="9971316"/>
                </a:lnTo>
                <a:lnTo>
                  <a:pt x="6785991" y="9972853"/>
                </a:lnTo>
                <a:lnTo>
                  <a:pt x="6793636" y="9971316"/>
                </a:lnTo>
                <a:lnTo>
                  <a:pt x="6799885" y="9967100"/>
                </a:lnTo>
                <a:lnTo>
                  <a:pt x="6804101" y="9960864"/>
                </a:lnTo>
                <a:lnTo>
                  <a:pt x="6805638" y="9953206"/>
                </a:lnTo>
                <a:close/>
              </a:path>
              <a:path w="14841219" h="10718800" extrusionOk="0">
                <a:moveTo>
                  <a:pt x="6805638" y="9853104"/>
                </a:moveTo>
                <a:lnTo>
                  <a:pt x="6804101" y="9845459"/>
                </a:lnTo>
                <a:lnTo>
                  <a:pt x="6799885" y="9839223"/>
                </a:lnTo>
                <a:lnTo>
                  <a:pt x="6793636" y="9835007"/>
                </a:lnTo>
                <a:lnTo>
                  <a:pt x="6785991" y="9833470"/>
                </a:lnTo>
                <a:lnTo>
                  <a:pt x="6778345" y="9835007"/>
                </a:lnTo>
                <a:lnTo>
                  <a:pt x="6772097" y="9839223"/>
                </a:lnTo>
                <a:lnTo>
                  <a:pt x="6767893" y="9845459"/>
                </a:lnTo>
                <a:lnTo>
                  <a:pt x="6766344" y="9853104"/>
                </a:lnTo>
                <a:lnTo>
                  <a:pt x="6767893" y="9860763"/>
                </a:lnTo>
                <a:lnTo>
                  <a:pt x="6772097" y="9867011"/>
                </a:lnTo>
                <a:lnTo>
                  <a:pt x="6778345" y="9871215"/>
                </a:lnTo>
                <a:lnTo>
                  <a:pt x="6785991" y="9872764"/>
                </a:lnTo>
                <a:lnTo>
                  <a:pt x="6793636" y="9871215"/>
                </a:lnTo>
                <a:lnTo>
                  <a:pt x="6799885" y="9867011"/>
                </a:lnTo>
                <a:lnTo>
                  <a:pt x="6804101" y="9860763"/>
                </a:lnTo>
                <a:lnTo>
                  <a:pt x="6805638" y="9853104"/>
                </a:lnTo>
                <a:close/>
              </a:path>
              <a:path w="14841219" h="10718800" extrusionOk="0">
                <a:moveTo>
                  <a:pt x="6805638" y="9753028"/>
                </a:moveTo>
                <a:lnTo>
                  <a:pt x="6804101" y="9745370"/>
                </a:lnTo>
                <a:lnTo>
                  <a:pt x="6799885" y="9739122"/>
                </a:lnTo>
                <a:lnTo>
                  <a:pt x="6793636" y="9734918"/>
                </a:lnTo>
                <a:lnTo>
                  <a:pt x="6785991" y="9733382"/>
                </a:lnTo>
                <a:lnTo>
                  <a:pt x="6778345" y="9734918"/>
                </a:lnTo>
                <a:lnTo>
                  <a:pt x="6772097" y="9739122"/>
                </a:lnTo>
                <a:lnTo>
                  <a:pt x="6767893" y="9745370"/>
                </a:lnTo>
                <a:lnTo>
                  <a:pt x="6766344" y="9753028"/>
                </a:lnTo>
                <a:lnTo>
                  <a:pt x="6767893" y="9760674"/>
                </a:lnTo>
                <a:lnTo>
                  <a:pt x="6772097" y="9766922"/>
                </a:lnTo>
                <a:lnTo>
                  <a:pt x="6778345" y="9771126"/>
                </a:lnTo>
                <a:lnTo>
                  <a:pt x="6785991" y="9772675"/>
                </a:lnTo>
                <a:lnTo>
                  <a:pt x="6793636" y="9771126"/>
                </a:lnTo>
                <a:lnTo>
                  <a:pt x="6799885" y="9766922"/>
                </a:lnTo>
                <a:lnTo>
                  <a:pt x="6804101" y="9760674"/>
                </a:lnTo>
                <a:lnTo>
                  <a:pt x="6805638" y="9753028"/>
                </a:lnTo>
                <a:close/>
              </a:path>
              <a:path w="14841219" h="10718800" extrusionOk="0">
                <a:moveTo>
                  <a:pt x="6805638" y="9652927"/>
                </a:moveTo>
                <a:lnTo>
                  <a:pt x="6804101" y="9645282"/>
                </a:lnTo>
                <a:lnTo>
                  <a:pt x="6799885" y="9639033"/>
                </a:lnTo>
                <a:lnTo>
                  <a:pt x="6793636" y="9634830"/>
                </a:lnTo>
                <a:lnTo>
                  <a:pt x="6785991" y="9633280"/>
                </a:lnTo>
                <a:lnTo>
                  <a:pt x="6778345" y="9634830"/>
                </a:lnTo>
                <a:lnTo>
                  <a:pt x="6772097" y="9639033"/>
                </a:lnTo>
                <a:lnTo>
                  <a:pt x="6767893" y="9645282"/>
                </a:lnTo>
                <a:lnTo>
                  <a:pt x="6766344" y="9652927"/>
                </a:lnTo>
                <a:lnTo>
                  <a:pt x="6767893" y="9660572"/>
                </a:lnTo>
                <a:lnTo>
                  <a:pt x="6772097" y="9666821"/>
                </a:lnTo>
                <a:lnTo>
                  <a:pt x="6778345" y="9671037"/>
                </a:lnTo>
                <a:lnTo>
                  <a:pt x="6785991" y="9672587"/>
                </a:lnTo>
                <a:lnTo>
                  <a:pt x="6793636" y="9671037"/>
                </a:lnTo>
                <a:lnTo>
                  <a:pt x="6799885" y="9666821"/>
                </a:lnTo>
                <a:lnTo>
                  <a:pt x="6804101" y="9660572"/>
                </a:lnTo>
                <a:lnTo>
                  <a:pt x="6805638" y="9652927"/>
                </a:lnTo>
                <a:close/>
              </a:path>
              <a:path w="14841219" h="10718800" extrusionOk="0">
                <a:moveTo>
                  <a:pt x="6805638" y="9552838"/>
                </a:moveTo>
                <a:lnTo>
                  <a:pt x="6804101" y="9545180"/>
                </a:lnTo>
                <a:lnTo>
                  <a:pt x="6799885" y="9538945"/>
                </a:lnTo>
                <a:lnTo>
                  <a:pt x="6793636" y="9534728"/>
                </a:lnTo>
                <a:lnTo>
                  <a:pt x="6785991" y="9533179"/>
                </a:lnTo>
                <a:lnTo>
                  <a:pt x="6778345" y="9534728"/>
                </a:lnTo>
                <a:lnTo>
                  <a:pt x="6772097" y="9538945"/>
                </a:lnTo>
                <a:lnTo>
                  <a:pt x="6767893" y="9545180"/>
                </a:lnTo>
                <a:lnTo>
                  <a:pt x="6766344" y="9552838"/>
                </a:lnTo>
                <a:lnTo>
                  <a:pt x="6767893" y="9560484"/>
                </a:lnTo>
                <a:lnTo>
                  <a:pt x="6772097" y="9566719"/>
                </a:lnTo>
                <a:lnTo>
                  <a:pt x="6778345" y="9570936"/>
                </a:lnTo>
                <a:lnTo>
                  <a:pt x="6785991" y="9572473"/>
                </a:lnTo>
                <a:lnTo>
                  <a:pt x="6793636" y="9570936"/>
                </a:lnTo>
                <a:lnTo>
                  <a:pt x="6799885" y="9566719"/>
                </a:lnTo>
                <a:lnTo>
                  <a:pt x="6804101" y="9560484"/>
                </a:lnTo>
                <a:lnTo>
                  <a:pt x="6805638" y="9552838"/>
                </a:lnTo>
                <a:close/>
              </a:path>
              <a:path w="14841219" h="10718800" extrusionOk="0">
                <a:moveTo>
                  <a:pt x="6805638" y="9452724"/>
                </a:moveTo>
                <a:lnTo>
                  <a:pt x="6804101" y="9445079"/>
                </a:lnTo>
                <a:lnTo>
                  <a:pt x="6799885" y="9438843"/>
                </a:lnTo>
                <a:lnTo>
                  <a:pt x="6793636" y="9434639"/>
                </a:lnTo>
                <a:lnTo>
                  <a:pt x="6785991" y="9433090"/>
                </a:lnTo>
                <a:lnTo>
                  <a:pt x="6778345" y="9434639"/>
                </a:lnTo>
                <a:lnTo>
                  <a:pt x="6772097" y="9438843"/>
                </a:lnTo>
                <a:lnTo>
                  <a:pt x="6767893" y="9445079"/>
                </a:lnTo>
                <a:lnTo>
                  <a:pt x="6766344" y="9452724"/>
                </a:lnTo>
                <a:lnTo>
                  <a:pt x="6767893" y="9460382"/>
                </a:lnTo>
                <a:lnTo>
                  <a:pt x="6772097" y="9466631"/>
                </a:lnTo>
                <a:lnTo>
                  <a:pt x="6778345" y="9470834"/>
                </a:lnTo>
                <a:lnTo>
                  <a:pt x="6785991" y="9472384"/>
                </a:lnTo>
                <a:lnTo>
                  <a:pt x="6793636" y="9470834"/>
                </a:lnTo>
                <a:lnTo>
                  <a:pt x="6799885" y="9466631"/>
                </a:lnTo>
                <a:lnTo>
                  <a:pt x="6804101" y="9460382"/>
                </a:lnTo>
                <a:lnTo>
                  <a:pt x="6805638" y="9452724"/>
                </a:lnTo>
                <a:close/>
              </a:path>
              <a:path w="14841219" h="10718800" extrusionOk="0">
                <a:moveTo>
                  <a:pt x="6805638" y="9352636"/>
                </a:moveTo>
                <a:lnTo>
                  <a:pt x="6804101" y="9344990"/>
                </a:lnTo>
                <a:lnTo>
                  <a:pt x="6799885" y="9338742"/>
                </a:lnTo>
                <a:lnTo>
                  <a:pt x="6793636" y="9334525"/>
                </a:lnTo>
                <a:lnTo>
                  <a:pt x="6785991" y="9332989"/>
                </a:lnTo>
                <a:lnTo>
                  <a:pt x="6778345" y="9334525"/>
                </a:lnTo>
                <a:lnTo>
                  <a:pt x="6772097" y="9338742"/>
                </a:lnTo>
                <a:lnTo>
                  <a:pt x="6767893" y="9344990"/>
                </a:lnTo>
                <a:lnTo>
                  <a:pt x="6766344" y="9352636"/>
                </a:lnTo>
                <a:lnTo>
                  <a:pt x="6767893" y="9360294"/>
                </a:lnTo>
                <a:lnTo>
                  <a:pt x="6772097" y="9366529"/>
                </a:lnTo>
                <a:lnTo>
                  <a:pt x="6778345" y="9370746"/>
                </a:lnTo>
                <a:lnTo>
                  <a:pt x="6785991" y="9372282"/>
                </a:lnTo>
                <a:lnTo>
                  <a:pt x="6793636" y="9370746"/>
                </a:lnTo>
                <a:lnTo>
                  <a:pt x="6799885" y="9366529"/>
                </a:lnTo>
                <a:lnTo>
                  <a:pt x="6804101" y="9360294"/>
                </a:lnTo>
                <a:lnTo>
                  <a:pt x="6805638" y="9352636"/>
                </a:lnTo>
                <a:close/>
              </a:path>
              <a:path w="14841219" h="10718800" extrusionOk="0">
                <a:moveTo>
                  <a:pt x="6805638" y="9252547"/>
                </a:moveTo>
                <a:lnTo>
                  <a:pt x="6804101" y="9244901"/>
                </a:lnTo>
                <a:lnTo>
                  <a:pt x="6799885" y="9238653"/>
                </a:lnTo>
                <a:lnTo>
                  <a:pt x="6793636" y="9234437"/>
                </a:lnTo>
                <a:lnTo>
                  <a:pt x="6785991" y="9232900"/>
                </a:lnTo>
                <a:lnTo>
                  <a:pt x="6778345" y="9234437"/>
                </a:lnTo>
                <a:lnTo>
                  <a:pt x="6772097" y="9238653"/>
                </a:lnTo>
                <a:lnTo>
                  <a:pt x="6767893" y="9244901"/>
                </a:lnTo>
                <a:lnTo>
                  <a:pt x="6766344" y="9252547"/>
                </a:lnTo>
                <a:lnTo>
                  <a:pt x="6767893" y="9260192"/>
                </a:lnTo>
                <a:lnTo>
                  <a:pt x="6772097" y="9266441"/>
                </a:lnTo>
                <a:lnTo>
                  <a:pt x="6778345" y="9270644"/>
                </a:lnTo>
                <a:lnTo>
                  <a:pt x="6785991" y="9272194"/>
                </a:lnTo>
                <a:lnTo>
                  <a:pt x="6793636" y="9270644"/>
                </a:lnTo>
                <a:lnTo>
                  <a:pt x="6799885" y="9266441"/>
                </a:lnTo>
                <a:lnTo>
                  <a:pt x="6804101" y="9260192"/>
                </a:lnTo>
                <a:lnTo>
                  <a:pt x="6805638" y="9252547"/>
                </a:lnTo>
                <a:close/>
              </a:path>
              <a:path w="14841219" h="10718800" extrusionOk="0">
                <a:moveTo>
                  <a:pt x="6805638" y="9152445"/>
                </a:moveTo>
                <a:lnTo>
                  <a:pt x="6804101" y="9144800"/>
                </a:lnTo>
                <a:lnTo>
                  <a:pt x="6799885" y="9138552"/>
                </a:lnTo>
                <a:lnTo>
                  <a:pt x="6793636" y="9134348"/>
                </a:lnTo>
                <a:lnTo>
                  <a:pt x="6785991" y="9132799"/>
                </a:lnTo>
                <a:lnTo>
                  <a:pt x="6778345" y="9134348"/>
                </a:lnTo>
                <a:lnTo>
                  <a:pt x="6772097" y="9138552"/>
                </a:lnTo>
                <a:lnTo>
                  <a:pt x="6767893" y="9144800"/>
                </a:lnTo>
                <a:lnTo>
                  <a:pt x="6766344" y="9152445"/>
                </a:lnTo>
                <a:lnTo>
                  <a:pt x="6767893" y="9160091"/>
                </a:lnTo>
                <a:lnTo>
                  <a:pt x="6772097" y="9166339"/>
                </a:lnTo>
                <a:lnTo>
                  <a:pt x="6778345" y="9170543"/>
                </a:lnTo>
                <a:lnTo>
                  <a:pt x="6785991" y="9172092"/>
                </a:lnTo>
                <a:lnTo>
                  <a:pt x="6793636" y="9170543"/>
                </a:lnTo>
                <a:lnTo>
                  <a:pt x="6799885" y="9166339"/>
                </a:lnTo>
                <a:lnTo>
                  <a:pt x="6804101" y="9160091"/>
                </a:lnTo>
                <a:lnTo>
                  <a:pt x="6805638" y="9152445"/>
                </a:lnTo>
                <a:close/>
              </a:path>
              <a:path w="14841219" h="10718800" extrusionOk="0">
                <a:moveTo>
                  <a:pt x="6849554" y="4297223"/>
                </a:moveTo>
                <a:lnTo>
                  <a:pt x="6848005" y="4289577"/>
                </a:lnTo>
                <a:lnTo>
                  <a:pt x="6843801" y="4283329"/>
                </a:lnTo>
                <a:lnTo>
                  <a:pt x="6837566" y="4279112"/>
                </a:lnTo>
                <a:lnTo>
                  <a:pt x="6829920" y="4277563"/>
                </a:lnTo>
                <a:lnTo>
                  <a:pt x="6822262" y="4279112"/>
                </a:lnTo>
                <a:lnTo>
                  <a:pt x="6816014" y="4283329"/>
                </a:lnTo>
                <a:lnTo>
                  <a:pt x="6811810" y="4289577"/>
                </a:lnTo>
                <a:lnTo>
                  <a:pt x="6810261" y="4297223"/>
                </a:lnTo>
                <a:lnTo>
                  <a:pt x="6811810" y="4304868"/>
                </a:lnTo>
                <a:lnTo>
                  <a:pt x="6816014" y="4311116"/>
                </a:lnTo>
                <a:lnTo>
                  <a:pt x="6822262" y="4315333"/>
                </a:lnTo>
                <a:lnTo>
                  <a:pt x="6829920" y="4316882"/>
                </a:lnTo>
                <a:lnTo>
                  <a:pt x="6837566" y="4315333"/>
                </a:lnTo>
                <a:lnTo>
                  <a:pt x="6843801" y="4311116"/>
                </a:lnTo>
                <a:lnTo>
                  <a:pt x="6848005" y="4304868"/>
                </a:lnTo>
                <a:lnTo>
                  <a:pt x="6849554" y="4297223"/>
                </a:lnTo>
                <a:close/>
              </a:path>
              <a:path w="14841219" h="10718800" extrusionOk="0">
                <a:moveTo>
                  <a:pt x="6849554" y="4197121"/>
                </a:moveTo>
                <a:lnTo>
                  <a:pt x="6848005" y="4189476"/>
                </a:lnTo>
                <a:lnTo>
                  <a:pt x="6843801" y="4183227"/>
                </a:lnTo>
                <a:lnTo>
                  <a:pt x="6837566" y="4179024"/>
                </a:lnTo>
                <a:lnTo>
                  <a:pt x="6829920" y="4177474"/>
                </a:lnTo>
                <a:lnTo>
                  <a:pt x="6822262" y="4179024"/>
                </a:lnTo>
                <a:lnTo>
                  <a:pt x="6816014" y="4183227"/>
                </a:lnTo>
                <a:lnTo>
                  <a:pt x="6811810" y="4189476"/>
                </a:lnTo>
                <a:lnTo>
                  <a:pt x="6810261" y="4197121"/>
                </a:lnTo>
                <a:lnTo>
                  <a:pt x="6811810" y="4204779"/>
                </a:lnTo>
                <a:lnTo>
                  <a:pt x="6816014" y="4211015"/>
                </a:lnTo>
                <a:lnTo>
                  <a:pt x="6822262" y="4215231"/>
                </a:lnTo>
                <a:lnTo>
                  <a:pt x="6829920" y="4216768"/>
                </a:lnTo>
                <a:lnTo>
                  <a:pt x="6837566" y="4215231"/>
                </a:lnTo>
                <a:lnTo>
                  <a:pt x="6843801" y="4211015"/>
                </a:lnTo>
                <a:lnTo>
                  <a:pt x="6848005" y="4204779"/>
                </a:lnTo>
                <a:lnTo>
                  <a:pt x="6849554" y="4197121"/>
                </a:lnTo>
                <a:close/>
              </a:path>
              <a:path w="14841219" h="10718800" extrusionOk="0">
                <a:moveTo>
                  <a:pt x="6849554" y="4097032"/>
                </a:moveTo>
                <a:lnTo>
                  <a:pt x="6848005" y="4089387"/>
                </a:lnTo>
                <a:lnTo>
                  <a:pt x="6843801" y="4083139"/>
                </a:lnTo>
                <a:lnTo>
                  <a:pt x="6837566" y="4078935"/>
                </a:lnTo>
                <a:lnTo>
                  <a:pt x="6829920" y="4077385"/>
                </a:lnTo>
                <a:lnTo>
                  <a:pt x="6822262" y="4078935"/>
                </a:lnTo>
                <a:lnTo>
                  <a:pt x="6816014" y="4083139"/>
                </a:lnTo>
                <a:lnTo>
                  <a:pt x="6811810" y="4089387"/>
                </a:lnTo>
                <a:lnTo>
                  <a:pt x="6810261" y="4097032"/>
                </a:lnTo>
                <a:lnTo>
                  <a:pt x="6811810" y="4104678"/>
                </a:lnTo>
                <a:lnTo>
                  <a:pt x="6816014" y="4110926"/>
                </a:lnTo>
                <a:lnTo>
                  <a:pt x="6822262" y="4115143"/>
                </a:lnTo>
                <a:lnTo>
                  <a:pt x="6829920" y="4116679"/>
                </a:lnTo>
                <a:lnTo>
                  <a:pt x="6837566" y="4115143"/>
                </a:lnTo>
                <a:lnTo>
                  <a:pt x="6843801" y="4110926"/>
                </a:lnTo>
                <a:lnTo>
                  <a:pt x="6848005" y="4104678"/>
                </a:lnTo>
                <a:lnTo>
                  <a:pt x="6849554" y="4097032"/>
                </a:lnTo>
                <a:close/>
              </a:path>
              <a:path w="14841219" h="10718800" extrusionOk="0">
                <a:moveTo>
                  <a:pt x="6849554" y="3996931"/>
                </a:moveTo>
                <a:lnTo>
                  <a:pt x="6848005" y="3989286"/>
                </a:lnTo>
                <a:lnTo>
                  <a:pt x="6843801" y="3983037"/>
                </a:lnTo>
                <a:lnTo>
                  <a:pt x="6837566" y="3978833"/>
                </a:lnTo>
                <a:lnTo>
                  <a:pt x="6829920" y="3977284"/>
                </a:lnTo>
                <a:lnTo>
                  <a:pt x="6822262" y="3978833"/>
                </a:lnTo>
                <a:lnTo>
                  <a:pt x="6816014" y="3983037"/>
                </a:lnTo>
                <a:lnTo>
                  <a:pt x="6811810" y="3989286"/>
                </a:lnTo>
                <a:lnTo>
                  <a:pt x="6810261" y="3996931"/>
                </a:lnTo>
                <a:lnTo>
                  <a:pt x="6811810" y="4004589"/>
                </a:lnTo>
                <a:lnTo>
                  <a:pt x="6816014" y="4010825"/>
                </a:lnTo>
                <a:lnTo>
                  <a:pt x="6822262" y="4015041"/>
                </a:lnTo>
                <a:lnTo>
                  <a:pt x="6829920" y="4016578"/>
                </a:lnTo>
                <a:lnTo>
                  <a:pt x="6837566" y="4015041"/>
                </a:lnTo>
                <a:lnTo>
                  <a:pt x="6843801" y="4010825"/>
                </a:lnTo>
                <a:lnTo>
                  <a:pt x="6848005" y="4004589"/>
                </a:lnTo>
                <a:lnTo>
                  <a:pt x="6849554" y="3996931"/>
                </a:lnTo>
                <a:close/>
              </a:path>
              <a:path w="14841219" h="10718800" extrusionOk="0">
                <a:moveTo>
                  <a:pt x="6849554" y="3896830"/>
                </a:moveTo>
                <a:lnTo>
                  <a:pt x="6848005" y="3889197"/>
                </a:lnTo>
                <a:lnTo>
                  <a:pt x="6843801" y="3882948"/>
                </a:lnTo>
                <a:lnTo>
                  <a:pt x="6837566" y="3878745"/>
                </a:lnTo>
                <a:lnTo>
                  <a:pt x="6829920" y="3877195"/>
                </a:lnTo>
                <a:lnTo>
                  <a:pt x="6822262" y="3878745"/>
                </a:lnTo>
                <a:lnTo>
                  <a:pt x="6816014" y="3882948"/>
                </a:lnTo>
                <a:lnTo>
                  <a:pt x="6811810" y="3889197"/>
                </a:lnTo>
                <a:lnTo>
                  <a:pt x="6810261" y="3896830"/>
                </a:lnTo>
                <a:lnTo>
                  <a:pt x="6811810" y="3904488"/>
                </a:lnTo>
                <a:lnTo>
                  <a:pt x="6816014" y="3910736"/>
                </a:lnTo>
                <a:lnTo>
                  <a:pt x="6822262" y="3914940"/>
                </a:lnTo>
                <a:lnTo>
                  <a:pt x="6829920" y="3916489"/>
                </a:lnTo>
                <a:lnTo>
                  <a:pt x="6837566" y="3914940"/>
                </a:lnTo>
                <a:lnTo>
                  <a:pt x="6843801" y="3910736"/>
                </a:lnTo>
                <a:lnTo>
                  <a:pt x="6848005" y="3904488"/>
                </a:lnTo>
                <a:lnTo>
                  <a:pt x="6849554" y="3896830"/>
                </a:lnTo>
                <a:close/>
              </a:path>
              <a:path w="14841219" h="10718800" extrusionOk="0">
                <a:moveTo>
                  <a:pt x="6879628" y="9998608"/>
                </a:moveTo>
                <a:lnTo>
                  <a:pt x="6878091" y="9990950"/>
                </a:lnTo>
                <a:lnTo>
                  <a:pt x="6873875" y="9984715"/>
                </a:lnTo>
                <a:lnTo>
                  <a:pt x="6867626" y="9980498"/>
                </a:lnTo>
                <a:lnTo>
                  <a:pt x="6859981" y="9978961"/>
                </a:lnTo>
                <a:lnTo>
                  <a:pt x="6852336" y="9980498"/>
                </a:lnTo>
                <a:lnTo>
                  <a:pt x="6846087" y="9984715"/>
                </a:lnTo>
                <a:lnTo>
                  <a:pt x="6841871" y="9990950"/>
                </a:lnTo>
                <a:lnTo>
                  <a:pt x="6840334" y="9998608"/>
                </a:lnTo>
                <a:lnTo>
                  <a:pt x="6841871" y="10006254"/>
                </a:lnTo>
                <a:lnTo>
                  <a:pt x="6846087" y="10012489"/>
                </a:lnTo>
                <a:lnTo>
                  <a:pt x="6852336" y="10016706"/>
                </a:lnTo>
                <a:lnTo>
                  <a:pt x="6859981" y="10018255"/>
                </a:lnTo>
                <a:lnTo>
                  <a:pt x="6867626" y="10016706"/>
                </a:lnTo>
                <a:lnTo>
                  <a:pt x="6873875" y="10012489"/>
                </a:lnTo>
                <a:lnTo>
                  <a:pt x="6878091" y="10006254"/>
                </a:lnTo>
                <a:lnTo>
                  <a:pt x="6879628" y="9998608"/>
                </a:lnTo>
                <a:close/>
              </a:path>
              <a:path w="14841219" h="10718800" extrusionOk="0">
                <a:moveTo>
                  <a:pt x="6879628" y="9898507"/>
                </a:moveTo>
                <a:lnTo>
                  <a:pt x="6878091" y="9890849"/>
                </a:lnTo>
                <a:lnTo>
                  <a:pt x="6873875" y="9884613"/>
                </a:lnTo>
                <a:lnTo>
                  <a:pt x="6867626" y="9880409"/>
                </a:lnTo>
                <a:lnTo>
                  <a:pt x="6859981" y="9878860"/>
                </a:lnTo>
                <a:lnTo>
                  <a:pt x="6852336" y="9880409"/>
                </a:lnTo>
                <a:lnTo>
                  <a:pt x="6846087" y="9884613"/>
                </a:lnTo>
                <a:lnTo>
                  <a:pt x="6841871" y="9890849"/>
                </a:lnTo>
                <a:lnTo>
                  <a:pt x="6840334" y="9898507"/>
                </a:lnTo>
                <a:lnTo>
                  <a:pt x="6841871" y="9906152"/>
                </a:lnTo>
                <a:lnTo>
                  <a:pt x="6846087" y="9912401"/>
                </a:lnTo>
                <a:lnTo>
                  <a:pt x="6852336" y="9916604"/>
                </a:lnTo>
                <a:lnTo>
                  <a:pt x="6859981" y="9918154"/>
                </a:lnTo>
                <a:lnTo>
                  <a:pt x="6867626" y="9916604"/>
                </a:lnTo>
                <a:lnTo>
                  <a:pt x="6873875" y="9912401"/>
                </a:lnTo>
                <a:lnTo>
                  <a:pt x="6878091" y="9906152"/>
                </a:lnTo>
                <a:lnTo>
                  <a:pt x="6879628" y="9898507"/>
                </a:lnTo>
                <a:close/>
              </a:path>
              <a:path w="14841219" h="10718800" extrusionOk="0">
                <a:moveTo>
                  <a:pt x="6879628" y="9798406"/>
                </a:moveTo>
                <a:lnTo>
                  <a:pt x="6878091" y="9790760"/>
                </a:lnTo>
                <a:lnTo>
                  <a:pt x="6873875" y="9784512"/>
                </a:lnTo>
                <a:lnTo>
                  <a:pt x="6867639" y="9780308"/>
                </a:lnTo>
                <a:lnTo>
                  <a:pt x="6859981" y="9778759"/>
                </a:lnTo>
                <a:lnTo>
                  <a:pt x="6852336" y="9780308"/>
                </a:lnTo>
                <a:lnTo>
                  <a:pt x="6846087" y="9784512"/>
                </a:lnTo>
                <a:lnTo>
                  <a:pt x="6841871" y="9790760"/>
                </a:lnTo>
                <a:lnTo>
                  <a:pt x="6840334" y="9798406"/>
                </a:lnTo>
                <a:lnTo>
                  <a:pt x="6841871" y="9806051"/>
                </a:lnTo>
                <a:lnTo>
                  <a:pt x="6846087" y="9812299"/>
                </a:lnTo>
                <a:lnTo>
                  <a:pt x="6852336" y="9816516"/>
                </a:lnTo>
                <a:lnTo>
                  <a:pt x="6859981" y="9818052"/>
                </a:lnTo>
                <a:lnTo>
                  <a:pt x="6867639" y="9816516"/>
                </a:lnTo>
                <a:lnTo>
                  <a:pt x="6873875" y="9812299"/>
                </a:lnTo>
                <a:lnTo>
                  <a:pt x="6878091" y="9806051"/>
                </a:lnTo>
                <a:lnTo>
                  <a:pt x="6879628" y="9798406"/>
                </a:lnTo>
                <a:close/>
              </a:path>
              <a:path w="14841219" h="10718800" extrusionOk="0">
                <a:moveTo>
                  <a:pt x="6879628" y="9698317"/>
                </a:moveTo>
                <a:lnTo>
                  <a:pt x="6878091" y="9690671"/>
                </a:lnTo>
                <a:lnTo>
                  <a:pt x="6873875" y="9684423"/>
                </a:lnTo>
                <a:lnTo>
                  <a:pt x="6867626" y="9680207"/>
                </a:lnTo>
                <a:lnTo>
                  <a:pt x="6859981" y="9678670"/>
                </a:lnTo>
                <a:lnTo>
                  <a:pt x="6852336" y="9680207"/>
                </a:lnTo>
                <a:lnTo>
                  <a:pt x="6846087" y="9684423"/>
                </a:lnTo>
                <a:lnTo>
                  <a:pt x="6841871" y="9690671"/>
                </a:lnTo>
                <a:lnTo>
                  <a:pt x="6840334" y="9698317"/>
                </a:lnTo>
                <a:lnTo>
                  <a:pt x="6841871" y="9705962"/>
                </a:lnTo>
                <a:lnTo>
                  <a:pt x="6846087" y="9712198"/>
                </a:lnTo>
                <a:lnTo>
                  <a:pt x="6852336" y="9716414"/>
                </a:lnTo>
                <a:lnTo>
                  <a:pt x="6859981" y="9717951"/>
                </a:lnTo>
                <a:lnTo>
                  <a:pt x="6867626" y="9716414"/>
                </a:lnTo>
                <a:lnTo>
                  <a:pt x="6873875" y="9712198"/>
                </a:lnTo>
                <a:lnTo>
                  <a:pt x="6878091" y="9705962"/>
                </a:lnTo>
                <a:lnTo>
                  <a:pt x="6879628" y="9698317"/>
                </a:lnTo>
                <a:close/>
              </a:path>
              <a:path w="14841219" h="10718800" extrusionOk="0">
                <a:moveTo>
                  <a:pt x="6879628" y="9598215"/>
                </a:moveTo>
                <a:lnTo>
                  <a:pt x="6878091" y="9590570"/>
                </a:lnTo>
                <a:lnTo>
                  <a:pt x="6873875" y="9584322"/>
                </a:lnTo>
                <a:lnTo>
                  <a:pt x="6867626" y="9580118"/>
                </a:lnTo>
                <a:lnTo>
                  <a:pt x="6859981" y="9578569"/>
                </a:lnTo>
                <a:lnTo>
                  <a:pt x="6852336" y="9580118"/>
                </a:lnTo>
                <a:lnTo>
                  <a:pt x="6846087" y="9584322"/>
                </a:lnTo>
                <a:lnTo>
                  <a:pt x="6841871" y="9590570"/>
                </a:lnTo>
                <a:lnTo>
                  <a:pt x="6840334" y="9598215"/>
                </a:lnTo>
                <a:lnTo>
                  <a:pt x="6841871" y="9605861"/>
                </a:lnTo>
                <a:lnTo>
                  <a:pt x="6846087" y="9612109"/>
                </a:lnTo>
                <a:lnTo>
                  <a:pt x="6852336" y="9616326"/>
                </a:lnTo>
                <a:lnTo>
                  <a:pt x="6859981" y="9617862"/>
                </a:lnTo>
                <a:lnTo>
                  <a:pt x="6867626" y="9616326"/>
                </a:lnTo>
                <a:lnTo>
                  <a:pt x="6873875" y="9612109"/>
                </a:lnTo>
                <a:lnTo>
                  <a:pt x="6878091" y="9605861"/>
                </a:lnTo>
                <a:lnTo>
                  <a:pt x="6879628" y="9598215"/>
                </a:lnTo>
                <a:close/>
              </a:path>
              <a:path w="14841219" h="10718800" extrusionOk="0">
                <a:moveTo>
                  <a:pt x="6879628" y="9498127"/>
                </a:moveTo>
                <a:lnTo>
                  <a:pt x="6878091" y="9490481"/>
                </a:lnTo>
                <a:lnTo>
                  <a:pt x="6873875" y="9484233"/>
                </a:lnTo>
                <a:lnTo>
                  <a:pt x="6867626" y="9480017"/>
                </a:lnTo>
                <a:lnTo>
                  <a:pt x="6859981" y="9478467"/>
                </a:lnTo>
                <a:lnTo>
                  <a:pt x="6852336" y="9480017"/>
                </a:lnTo>
                <a:lnTo>
                  <a:pt x="6846087" y="9484233"/>
                </a:lnTo>
                <a:lnTo>
                  <a:pt x="6841871" y="9490481"/>
                </a:lnTo>
                <a:lnTo>
                  <a:pt x="6840334" y="9498127"/>
                </a:lnTo>
                <a:lnTo>
                  <a:pt x="6841871" y="9505772"/>
                </a:lnTo>
                <a:lnTo>
                  <a:pt x="6846087" y="9512008"/>
                </a:lnTo>
                <a:lnTo>
                  <a:pt x="6852336" y="9516224"/>
                </a:lnTo>
                <a:lnTo>
                  <a:pt x="6859981" y="9517761"/>
                </a:lnTo>
                <a:lnTo>
                  <a:pt x="6867626" y="9516224"/>
                </a:lnTo>
                <a:lnTo>
                  <a:pt x="6873875" y="9512008"/>
                </a:lnTo>
                <a:lnTo>
                  <a:pt x="6878091" y="9505772"/>
                </a:lnTo>
                <a:lnTo>
                  <a:pt x="6879628" y="9498127"/>
                </a:lnTo>
                <a:close/>
              </a:path>
              <a:path w="14841219" h="10718800" extrusionOk="0">
                <a:moveTo>
                  <a:pt x="6879628" y="9398013"/>
                </a:moveTo>
                <a:lnTo>
                  <a:pt x="6878091" y="9390367"/>
                </a:lnTo>
                <a:lnTo>
                  <a:pt x="6873875" y="9384132"/>
                </a:lnTo>
                <a:lnTo>
                  <a:pt x="6867626" y="9379915"/>
                </a:lnTo>
                <a:lnTo>
                  <a:pt x="6859981" y="9378378"/>
                </a:lnTo>
                <a:lnTo>
                  <a:pt x="6852336" y="9379915"/>
                </a:lnTo>
                <a:lnTo>
                  <a:pt x="6846087" y="9384132"/>
                </a:lnTo>
                <a:lnTo>
                  <a:pt x="6841871" y="9390367"/>
                </a:lnTo>
                <a:lnTo>
                  <a:pt x="6840334" y="9398013"/>
                </a:lnTo>
                <a:lnTo>
                  <a:pt x="6841871" y="9405671"/>
                </a:lnTo>
                <a:lnTo>
                  <a:pt x="6846087" y="9411919"/>
                </a:lnTo>
                <a:lnTo>
                  <a:pt x="6852336" y="9416123"/>
                </a:lnTo>
                <a:lnTo>
                  <a:pt x="6859981" y="9417672"/>
                </a:lnTo>
                <a:lnTo>
                  <a:pt x="6867626" y="9416123"/>
                </a:lnTo>
                <a:lnTo>
                  <a:pt x="6873875" y="9411919"/>
                </a:lnTo>
                <a:lnTo>
                  <a:pt x="6878091" y="9405671"/>
                </a:lnTo>
                <a:lnTo>
                  <a:pt x="6879628" y="9398013"/>
                </a:lnTo>
                <a:close/>
              </a:path>
              <a:path w="14841219" h="10718800" extrusionOk="0">
                <a:moveTo>
                  <a:pt x="6879628" y="9297937"/>
                </a:moveTo>
                <a:lnTo>
                  <a:pt x="6878091" y="9290279"/>
                </a:lnTo>
                <a:lnTo>
                  <a:pt x="6873875" y="9284030"/>
                </a:lnTo>
                <a:lnTo>
                  <a:pt x="6867626" y="9279826"/>
                </a:lnTo>
                <a:lnTo>
                  <a:pt x="6859981" y="9278277"/>
                </a:lnTo>
                <a:lnTo>
                  <a:pt x="6852336" y="9279826"/>
                </a:lnTo>
                <a:lnTo>
                  <a:pt x="6846087" y="9284030"/>
                </a:lnTo>
                <a:lnTo>
                  <a:pt x="6841871" y="9290279"/>
                </a:lnTo>
                <a:lnTo>
                  <a:pt x="6840334" y="9297937"/>
                </a:lnTo>
                <a:lnTo>
                  <a:pt x="6841871" y="9305569"/>
                </a:lnTo>
                <a:lnTo>
                  <a:pt x="6846087" y="9311818"/>
                </a:lnTo>
                <a:lnTo>
                  <a:pt x="6852336" y="9316034"/>
                </a:lnTo>
                <a:lnTo>
                  <a:pt x="6859981" y="9317571"/>
                </a:lnTo>
                <a:lnTo>
                  <a:pt x="6867626" y="9316034"/>
                </a:lnTo>
                <a:lnTo>
                  <a:pt x="6873875" y="9311818"/>
                </a:lnTo>
                <a:lnTo>
                  <a:pt x="6878091" y="9305569"/>
                </a:lnTo>
                <a:lnTo>
                  <a:pt x="6879628" y="9297937"/>
                </a:lnTo>
                <a:close/>
              </a:path>
              <a:path w="14841219" h="10718800" extrusionOk="0">
                <a:moveTo>
                  <a:pt x="6879628" y="9197835"/>
                </a:moveTo>
                <a:lnTo>
                  <a:pt x="6878091" y="9190190"/>
                </a:lnTo>
                <a:lnTo>
                  <a:pt x="6873875" y="9183941"/>
                </a:lnTo>
                <a:lnTo>
                  <a:pt x="6867626" y="9179725"/>
                </a:lnTo>
                <a:lnTo>
                  <a:pt x="6859981" y="9178188"/>
                </a:lnTo>
                <a:lnTo>
                  <a:pt x="6852336" y="9179725"/>
                </a:lnTo>
                <a:lnTo>
                  <a:pt x="6846087" y="9183941"/>
                </a:lnTo>
                <a:lnTo>
                  <a:pt x="6841871" y="9190190"/>
                </a:lnTo>
                <a:lnTo>
                  <a:pt x="6840334" y="9197835"/>
                </a:lnTo>
                <a:lnTo>
                  <a:pt x="6841871" y="9205481"/>
                </a:lnTo>
                <a:lnTo>
                  <a:pt x="6846087" y="9211729"/>
                </a:lnTo>
                <a:lnTo>
                  <a:pt x="6852336" y="9215945"/>
                </a:lnTo>
                <a:lnTo>
                  <a:pt x="6859981" y="9217482"/>
                </a:lnTo>
                <a:lnTo>
                  <a:pt x="6867626" y="9215945"/>
                </a:lnTo>
                <a:lnTo>
                  <a:pt x="6873875" y="9211729"/>
                </a:lnTo>
                <a:lnTo>
                  <a:pt x="6878091" y="9205481"/>
                </a:lnTo>
                <a:lnTo>
                  <a:pt x="6879628" y="9197835"/>
                </a:lnTo>
                <a:close/>
              </a:path>
              <a:path w="14841219" h="10718800" extrusionOk="0">
                <a:moveTo>
                  <a:pt x="6879628" y="9097734"/>
                </a:moveTo>
                <a:lnTo>
                  <a:pt x="6878091" y="9090088"/>
                </a:lnTo>
                <a:lnTo>
                  <a:pt x="6873875" y="9083840"/>
                </a:lnTo>
                <a:lnTo>
                  <a:pt x="6867626" y="9079636"/>
                </a:lnTo>
                <a:lnTo>
                  <a:pt x="6859981" y="9078087"/>
                </a:lnTo>
                <a:lnTo>
                  <a:pt x="6852336" y="9079636"/>
                </a:lnTo>
                <a:lnTo>
                  <a:pt x="6846087" y="9083840"/>
                </a:lnTo>
                <a:lnTo>
                  <a:pt x="6841871" y="9090088"/>
                </a:lnTo>
                <a:lnTo>
                  <a:pt x="6840334" y="9097734"/>
                </a:lnTo>
                <a:lnTo>
                  <a:pt x="6841871" y="9105379"/>
                </a:lnTo>
                <a:lnTo>
                  <a:pt x="6846087" y="9111628"/>
                </a:lnTo>
                <a:lnTo>
                  <a:pt x="6852336" y="9115831"/>
                </a:lnTo>
                <a:lnTo>
                  <a:pt x="6859981" y="9117381"/>
                </a:lnTo>
                <a:lnTo>
                  <a:pt x="6867626" y="9115831"/>
                </a:lnTo>
                <a:lnTo>
                  <a:pt x="6873875" y="9111628"/>
                </a:lnTo>
                <a:lnTo>
                  <a:pt x="6878091" y="9105379"/>
                </a:lnTo>
                <a:lnTo>
                  <a:pt x="6879628" y="9097734"/>
                </a:lnTo>
                <a:close/>
              </a:path>
              <a:path w="14841219" h="10718800" extrusionOk="0">
                <a:moveTo>
                  <a:pt x="6923545" y="4342600"/>
                </a:moveTo>
                <a:lnTo>
                  <a:pt x="6922008" y="4334954"/>
                </a:lnTo>
                <a:lnTo>
                  <a:pt x="6917791" y="4328719"/>
                </a:lnTo>
                <a:lnTo>
                  <a:pt x="6911543" y="4324502"/>
                </a:lnTo>
                <a:lnTo>
                  <a:pt x="6903885" y="4322965"/>
                </a:lnTo>
                <a:lnTo>
                  <a:pt x="6896252" y="4324502"/>
                </a:lnTo>
                <a:lnTo>
                  <a:pt x="6890004" y="4328719"/>
                </a:lnTo>
                <a:lnTo>
                  <a:pt x="6885800" y="4334954"/>
                </a:lnTo>
                <a:lnTo>
                  <a:pt x="6884263" y="4342600"/>
                </a:lnTo>
                <a:lnTo>
                  <a:pt x="6885800" y="4350258"/>
                </a:lnTo>
                <a:lnTo>
                  <a:pt x="6890004" y="4356506"/>
                </a:lnTo>
                <a:lnTo>
                  <a:pt x="6896252" y="4360710"/>
                </a:lnTo>
                <a:lnTo>
                  <a:pt x="6903885" y="4362259"/>
                </a:lnTo>
                <a:lnTo>
                  <a:pt x="6911543" y="4360710"/>
                </a:lnTo>
                <a:lnTo>
                  <a:pt x="6917791" y="4356506"/>
                </a:lnTo>
                <a:lnTo>
                  <a:pt x="6922008" y="4350258"/>
                </a:lnTo>
                <a:lnTo>
                  <a:pt x="6923545" y="4342600"/>
                </a:lnTo>
                <a:close/>
              </a:path>
              <a:path w="14841219" h="10718800" extrusionOk="0">
                <a:moveTo>
                  <a:pt x="6923545" y="4242498"/>
                </a:moveTo>
                <a:lnTo>
                  <a:pt x="6922008" y="4234866"/>
                </a:lnTo>
                <a:lnTo>
                  <a:pt x="6917791" y="4228617"/>
                </a:lnTo>
                <a:lnTo>
                  <a:pt x="6911543" y="4224413"/>
                </a:lnTo>
                <a:lnTo>
                  <a:pt x="6903885" y="4222864"/>
                </a:lnTo>
                <a:lnTo>
                  <a:pt x="6896252" y="4224413"/>
                </a:lnTo>
                <a:lnTo>
                  <a:pt x="6890004" y="4228617"/>
                </a:lnTo>
                <a:lnTo>
                  <a:pt x="6885800" y="4234866"/>
                </a:lnTo>
                <a:lnTo>
                  <a:pt x="6884263" y="4242498"/>
                </a:lnTo>
                <a:lnTo>
                  <a:pt x="6885800" y="4250156"/>
                </a:lnTo>
                <a:lnTo>
                  <a:pt x="6890004" y="4256405"/>
                </a:lnTo>
                <a:lnTo>
                  <a:pt x="6896252" y="4260608"/>
                </a:lnTo>
                <a:lnTo>
                  <a:pt x="6903885" y="4262158"/>
                </a:lnTo>
                <a:lnTo>
                  <a:pt x="6911543" y="4260608"/>
                </a:lnTo>
                <a:lnTo>
                  <a:pt x="6917791" y="4256405"/>
                </a:lnTo>
                <a:lnTo>
                  <a:pt x="6922008" y="4250156"/>
                </a:lnTo>
                <a:lnTo>
                  <a:pt x="6923545" y="4242498"/>
                </a:lnTo>
                <a:close/>
              </a:path>
              <a:path w="14841219" h="10718800" extrusionOk="0">
                <a:moveTo>
                  <a:pt x="6923545" y="4142422"/>
                </a:moveTo>
                <a:lnTo>
                  <a:pt x="6922008" y="4134764"/>
                </a:lnTo>
                <a:lnTo>
                  <a:pt x="6917791" y="4128528"/>
                </a:lnTo>
                <a:lnTo>
                  <a:pt x="6911543" y="4124325"/>
                </a:lnTo>
                <a:lnTo>
                  <a:pt x="6903885" y="4122775"/>
                </a:lnTo>
                <a:lnTo>
                  <a:pt x="6896252" y="4124325"/>
                </a:lnTo>
                <a:lnTo>
                  <a:pt x="6890004" y="4128528"/>
                </a:lnTo>
                <a:lnTo>
                  <a:pt x="6885800" y="4134764"/>
                </a:lnTo>
                <a:lnTo>
                  <a:pt x="6884263" y="4142422"/>
                </a:lnTo>
                <a:lnTo>
                  <a:pt x="6885800" y="4150068"/>
                </a:lnTo>
                <a:lnTo>
                  <a:pt x="6890004" y="4156316"/>
                </a:lnTo>
                <a:lnTo>
                  <a:pt x="6896252" y="4160520"/>
                </a:lnTo>
                <a:lnTo>
                  <a:pt x="6903885" y="4162056"/>
                </a:lnTo>
                <a:lnTo>
                  <a:pt x="6911543" y="4160520"/>
                </a:lnTo>
                <a:lnTo>
                  <a:pt x="6917791" y="4156316"/>
                </a:lnTo>
                <a:lnTo>
                  <a:pt x="6922008" y="4150068"/>
                </a:lnTo>
                <a:lnTo>
                  <a:pt x="6923545" y="4142422"/>
                </a:lnTo>
                <a:close/>
              </a:path>
              <a:path w="14841219" h="10718800" extrusionOk="0">
                <a:moveTo>
                  <a:pt x="6923545" y="4042321"/>
                </a:moveTo>
                <a:lnTo>
                  <a:pt x="6922008" y="4034675"/>
                </a:lnTo>
                <a:lnTo>
                  <a:pt x="6917791" y="4028427"/>
                </a:lnTo>
                <a:lnTo>
                  <a:pt x="6911543" y="4024223"/>
                </a:lnTo>
                <a:lnTo>
                  <a:pt x="6903885" y="4022687"/>
                </a:lnTo>
                <a:lnTo>
                  <a:pt x="6896252" y="4024223"/>
                </a:lnTo>
                <a:lnTo>
                  <a:pt x="6890004" y="4028427"/>
                </a:lnTo>
                <a:lnTo>
                  <a:pt x="6885800" y="4034675"/>
                </a:lnTo>
                <a:lnTo>
                  <a:pt x="6884263" y="4042321"/>
                </a:lnTo>
                <a:lnTo>
                  <a:pt x="6885800" y="4049966"/>
                </a:lnTo>
                <a:lnTo>
                  <a:pt x="6890004" y="4056215"/>
                </a:lnTo>
                <a:lnTo>
                  <a:pt x="6896252" y="4060431"/>
                </a:lnTo>
                <a:lnTo>
                  <a:pt x="6903885" y="4061980"/>
                </a:lnTo>
                <a:lnTo>
                  <a:pt x="6911543" y="4060431"/>
                </a:lnTo>
                <a:lnTo>
                  <a:pt x="6917791" y="4056215"/>
                </a:lnTo>
                <a:lnTo>
                  <a:pt x="6922008" y="4049966"/>
                </a:lnTo>
                <a:lnTo>
                  <a:pt x="6923545" y="4042321"/>
                </a:lnTo>
                <a:close/>
              </a:path>
              <a:path w="14841219" h="10718800" extrusionOk="0">
                <a:moveTo>
                  <a:pt x="6923545" y="3942232"/>
                </a:moveTo>
                <a:lnTo>
                  <a:pt x="6922008" y="3934574"/>
                </a:lnTo>
                <a:lnTo>
                  <a:pt x="6917791" y="3928338"/>
                </a:lnTo>
                <a:lnTo>
                  <a:pt x="6911543" y="3924122"/>
                </a:lnTo>
                <a:lnTo>
                  <a:pt x="6903885" y="3922585"/>
                </a:lnTo>
                <a:lnTo>
                  <a:pt x="6896252" y="3924122"/>
                </a:lnTo>
                <a:lnTo>
                  <a:pt x="6890004" y="3928338"/>
                </a:lnTo>
                <a:lnTo>
                  <a:pt x="6885800" y="3934574"/>
                </a:lnTo>
                <a:lnTo>
                  <a:pt x="6884263" y="3942232"/>
                </a:lnTo>
                <a:lnTo>
                  <a:pt x="6885800" y="3949877"/>
                </a:lnTo>
                <a:lnTo>
                  <a:pt x="6890004" y="3956113"/>
                </a:lnTo>
                <a:lnTo>
                  <a:pt x="6896252" y="3960330"/>
                </a:lnTo>
                <a:lnTo>
                  <a:pt x="6903885" y="3961879"/>
                </a:lnTo>
                <a:lnTo>
                  <a:pt x="6911543" y="3960330"/>
                </a:lnTo>
                <a:lnTo>
                  <a:pt x="6917791" y="3956113"/>
                </a:lnTo>
                <a:lnTo>
                  <a:pt x="6922008" y="3949877"/>
                </a:lnTo>
                <a:lnTo>
                  <a:pt x="6923545" y="3942232"/>
                </a:lnTo>
                <a:close/>
              </a:path>
              <a:path w="14841219" h="10718800" extrusionOk="0">
                <a:moveTo>
                  <a:pt x="6923545" y="3842131"/>
                </a:moveTo>
                <a:lnTo>
                  <a:pt x="6922008" y="3834485"/>
                </a:lnTo>
                <a:lnTo>
                  <a:pt x="6917791" y="3828237"/>
                </a:lnTo>
                <a:lnTo>
                  <a:pt x="6911543" y="3824020"/>
                </a:lnTo>
                <a:lnTo>
                  <a:pt x="6903885" y="3822484"/>
                </a:lnTo>
                <a:lnTo>
                  <a:pt x="6896252" y="3824020"/>
                </a:lnTo>
                <a:lnTo>
                  <a:pt x="6890004" y="3828237"/>
                </a:lnTo>
                <a:lnTo>
                  <a:pt x="6885800" y="3834485"/>
                </a:lnTo>
                <a:lnTo>
                  <a:pt x="6884263" y="3842131"/>
                </a:lnTo>
                <a:lnTo>
                  <a:pt x="6885800" y="3849776"/>
                </a:lnTo>
                <a:lnTo>
                  <a:pt x="6890004" y="3856024"/>
                </a:lnTo>
                <a:lnTo>
                  <a:pt x="6896252" y="3860241"/>
                </a:lnTo>
                <a:lnTo>
                  <a:pt x="6903885" y="3861778"/>
                </a:lnTo>
                <a:lnTo>
                  <a:pt x="6911543" y="3860241"/>
                </a:lnTo>
                <a:lnTo>
                  <a:pt x="6917791" y="3856024"/>
                </a:lnTo>
                <a:lnTo>
                  <a:pt x="6922008" y="3849776"/>
                </a:lnTo>
                <a:lnTo>
                  <a:pt x="6923545" y="3842131"/>
                </a:lnTo>
                <a:close/>
              </a:path>
              <a:path w="14841219" h="10718800" extrusionOk="0">
                <a:moveTo>
                  <a:pt x="6953631" y="9943897"/>
                </a:moveTo>
                <a:lnTo>
                  <a:pt x="6952081" y="9936251"/>
                </a:lnTo>
                <a:lnTo>
                  <a:pt x="6947865" y="9930003"/>
                </a:lnTo>
                <a:lnTo>
                  <a:pt x="6941617" y="9925787"/>
                </a:lnTo>
                <a:lnTo>
                  <a:pt x="6933971" y="9924250"/>
                </a:lnTo>
                <a:lnTo>
                  <a:pt x="6926326" y="9925787"/>
                </a:lnTo>
                <a:lnTo>
                  <a:pt x="6920077" y="9930003"/>
                </a:lnTo>
                <a:lnTo>
                  <a:pt x="6915874" y="9936251"/>
                </a:lnTo>
                <a:lnTo>
                  <a:pt x="6914324" y="9943897"/>
                </a:lnTo>
                <a:lnTo>
                  <a:pt x="6915874" y="9951542"/>
                </a:lnTo>
                <a:lnTo>
                  <a:pt x="6920077" y="9957791"/>
                </a:lnTo>
                <a:lnTo>
                  <a:pt x="6926326" y="9962007"/>
                </a:lnTo>
                <a:lnTo>
                  <a:pt x="6933971" y="9963544"/>
                </a:lnTo>
                <a:lnTo>
                  <a:pt x="6941617" y="9962007"/>
                </a:lnTo>
                <a:lnTo>
                  <a:pt x="6947865" y="9957791"/>
                </a:lnTo>
                <a:lnTo>
                  <a:pt x="6952081" y="9951542"/>
                </a:lnTo>
                <a:lnTo>
                  <a:pt x="6953631" y="9943897"/>
                </a:lnTo>
                <a:close/>
              </a:path>
              <a:path w="14841219" h="10718800" extrusionOk="0">
                <a:moveTo>
                  <a:pt x="6953631" y="9843808"/>
                </a:moveTo>
                <a:lnTo>
                  <a:pt x="6952081" y="9836150"/>
                </a:lnTo>
                <a:lnTo>
                  <a:pt x="6947865" y="9829914"/>
                </a:lnTo>
                <a:lnTo>
                  <a:pt x="6941617" y="9825698"/>
                </a:lnTo>
                <a:lnTo>
                  <a:pt x="6933971" y="9824161"/>
                </a:lnTo>
                <a:lnTo>
                  <a:pt x="6926326" y="9825698"/>
                </a:lnTo>
                <a:lnTo>
                  <a:pt x="6920077" y="9829914"/>
                </a:lnTo>
                <a:lnTo>
                  <a:pt x="6915874" y="9836150"/>
                </a:lnTo>
                <a:lnTo>
                  <a:pt x="6914324" y="9843808"/>
                </a:lnTo>
                <a:lnTo>
                  <a:pt x="6915874" y="9851453"/>
                </a:lnTo>
                <a:lnTo>
                  <a:pt x="6920077" y="9857689"/>
                </a:lnTo>
                <a:lnTo>
                  <a:pt x="6926326" y="9861906"/>
                </a:lnTo>
                <a:lnTo>
                  <a:pt x="6933971" y="9863442"/>
                </a:lnTo>
                <a:lnTo>
                  <a:pt x="6941617" y="9861906"/>
                </a:lnTo>
                <a:lnTo>
                  <a:pt x="6947865" y="9857689"/>
                </a:lnTo>
                <a:lnTo>
                  <a:pt x="6952081" y="9851453"/>
                </a:lnTo>
                <a:lnTo>
                  <a:pt x="6953631" y="9843808"/>
                </a:lnTo>
                <a:close/>
              </a:path>
              <a:path w="14841219" h="10718800" extrusionOk="0">
                <a:moveTo>
                  <a:pt x="6953631" y="9743707"/>
                </a:moveTo>
                <a:lnTo>
                  <a:pt x="6952081" y="9736061"/>
                </a:lnTo>
                <a:lnTo>
                  <a:pt x="6947865" y="9729813"/>
                </a:lnTo>
                <a:lnTo>
                  <a:pt x="6941617" y="9725609"/>
                </a:lnTo>
                <a:lnTo>
                  <a:pt x="6933971" y="9724060"/>
                </a:lnTo>
                <a:lnTo>
                  <a:pt x="6926326" y="9725609"/>
                </a:lnTo>
                <a:lnTo>
                  <a:pt x="6920077" y="9729813"/>
                </a:lnTo>
                <a:lnTo>
                  <a:pt x="6915874" y="9736061"/>
                </a:lnTo>
                <a:lnTo>
                  <a:pt x="6914324" y="9743707"/>
                </a:lnTo>
                <a:lnTo>
                  <a:pt x="6915874" y="9751352"/>
                </a:lnTo>
                <a:lnTo>
                  <a:pt x="6920077" y="9757600"/>
                </a:lnTo>
                <a:lnTo>
                  <a:pt x="6926326" y="9761804"/>
                </a:lnTo>
                <a:lnTo>
                  <a:pt x="6933971" y="9763354"/>
                </a:lnTo>
                <a:lnTo>
                  <a:pt x="6941617" y="9761804"/>
                </a:lnTo>
                <a:lnTo>
                  <a:pt x="6947865" y="9757600"/>
                </a:lnTo>
                <a:lnTo>
                  <a:pt x="6952081" y="9751352"/>
                </a:lnTo>
                <a:lnTo>
                  <a:pt x="6953631" y="9743707"/>
                </a:lnTo>
                <a:close/>
              </a:path>
              <a:path w="14841219" h="10718800" extrusionOk="0">
                <a:moveTo>
                  <a:pt x="6953631" y="9643605"/>
                </a:moveTo>
                <a:lnTo>
                  <a:pt x="6952081" y="9635960"/>
                </a:lnTo>
                <a:lnTo>
                  <a:pt x="6947865" y="9629724"/>
                </a:lnTo>
                <a:lnTo>
                  <a:pt x="6941617" y="9625508"/>
                </a:lnTo>
                <a:lnTo>
                  <a:pt x="6933971" y="9623971"/>
                </a:lnTo>
                <a:lnTo>
                  <a:pt x="6926326" y="9625508"/>
                </a:lnTo>
                <a:lnTo>
                  <a:pt x="6920077" y="9629724"/>
                </a:lnTo>
                <a:lnTo>
                  <a:pt x="6915874" y="9635960"/>
                </a:lnTo>
                <a:lnTo>
                  <a:pt x="6914324" y="9643605"/>
                </a:lnTo>
                <a:lnTo>
                  <a:pt x="6915874" y="9651263"/>
                </a:lnTo>
                <a:lnTo>
                  <a:pt x="6920077" y="9657499"/>
                </a:lnTo>
                <a:lnTo>
                  <a:pt x="6926326" y="9661703"/>
                </a:lnTo>
                <a:lnTo>
                  <a:pt x="6933971" y="9663252"/>
                </a:lnTo>
                <a:lnTo>
                  <a:pt x="6941617" y="9661703"/>
                </a:lnTo>
                <a:lnTo>
                  <a:pt x="6947865" y="9657499"/>
                </a:lnTo>
                <a:lnTo>
                  <a:pt x="6952081" y="9651263"/>
                </a:lnTo>
                <a:lnTo>
                  <a:pt x="6953631" y="9643605"/>
                </a:lnTo>
                <a:close/>
              </a:path>
              <a:path w="14841219" h="10718800" extrusionOk="0">
                <a:moveTo>
                  <a:pt x="6953631" y="9543517"/>
                </a:moveTo>
                <a:lnTo>
                  <a:pt x="6952081" y="9535871"/>
                </a:lnTo>
                <a:lnTo>
                  <a:pt x="6947865" y="9529623"/>
                </a:lnTo>
                <a:lnTo>
                  <a:pt x="6941617" y="9525406"/>
                </a:lnTo>
                <a:lnTo>
                  <a:pt x="6933971" y="9523870"/>
                </a:lnTo>
                <a:lnTo>
                  <a:pt x="6926326" y="9525406"/>
                </a:lnTo>
                <a:lnTo>
                  <a:pt x="6920077" y="9529623"/>
                </a:lnTo>
                <a:lnTo>
                  <a:pt x="6915874" y="9535871"/>
                </a:lnTo>
                <a:lnTo>
                  <a:pt x="6914324" y="9543517"/>
                </a:lnTo>
                <a:lnTo>
                  <a:pt x="6915874" y="9551162"/>
                </a:lnTo>
                <a:lnTo>
                  <a:pt x="6920077" y="9557410"/>
                </a:lnTo>
                <a:lnTo>
                  <a:pt x="6926326" y="9561614"/>
                </a:lnTo>
                <a:lnTo>
                  <a:pt x="6933971" y="9563163"/>
                </a:lnTo>
                <a:lnTo>
                  <a:pt x="6941617" y="9561614"/>
                </a:lnTo>
                <a:lnTo>
                  <a:pt x="6947865" y="9557410"/>
                </a:lnTo>
                <a:lnTo>
                  <a:pt x="6952081" y="9551162"/>
                </a:lnTo>
                <a:lnTo>
                  <a:pt x="6953631" y="9543517"/>
                </a:lnTo>
                <a:close/>
              </a:path>
              <a:path w="14841219" h="10718800" extrusionOk="0">
                <a:moveTo>
                  <a:pt x="6953631" y="9443428"/>
                </a:moveTo>
                <a:lnTo>
                  <a:pt x="6952081" y="9435770"/>
                </a:lnTo>
                <a:lnTo>
                  <a:pt x="6947865" y="9429521"/>
                </a:lnTo>
                <a:lnTo>
                  <a:pt x="6941617" y="9425318"/>
                </a:lnTo>
                <a:lnTo>
                  <a:pt x="6933971" y="9423781"/>
                </a:lnTo>
                <a:lnTo>
                  <a:pt x="6926326" y="9425318"/>
                </a:lnTo>
                <a:lnTo>
                  <a:pt x="6920077" y="9429521"/>
                </a:lnTo>
                <a:lnTo>
                  <a:pt x="6915874" y="9435770"/>
                </a:lnTo>
                <a:lnTo>
                  <a:pt x="6914324" y="9443428"/>
                </a:lnTo>
                <a:lnTo>
                  <a:pt x="6915874" y="9451073"/>
                </a:lnTo>
                <a:lnTo>
                  <a:pt x="6920077" y="9457309"/>
                </a:lnTo>
                <a:lnTo>
                  <a:pt x="6926326" y="9461525"/>
                </a:lnTo>
                <a:lnTo>
                  <a:pt x="6933971" y="9463075"/>
                </a:lnTo>
                <a:lnTo>
                  <a:pt x="6941617" y="9461525"/>
                </a:lnTo>
                <a:lnTo>
                  <a:pt x="6947865" y="9457309"/>
                </a:lnTo>
                <a:lnTo>
                  <a:pt x="6952081" y="9451073"/>
                </a:lnTo>
                <a:lnTo>
                  <a:pt x="6953631" y="9443428"/>
                </a:lnTo>
                <a:close/>
              </a:path>
              <a:path w="14841219" h="10718800" extrusionOk="0">
                <a:moveTo>
                  <a:pt x="6953631" y="9343326"/>
                </a:moveTo>
                <a:lnTo>
                  <a:pt x="6952081" y="9335681"/>
                </a:lnTo>
                <a:lnTo>
                  <a:pt x="6947865" y="9329433"/>
                </a:lnTo>
                <a:lnTo>
                  <a:pt x="6941617" y="9325216"/>
                </a:lnTo>
                <a:lnTo>
                  <a:pt x="6933971" y="9323680"/>
                </a:lnTo>
                <a:lnTo>
                  <a:pt x="6926326" y="9325216"/>
                </a:lnTo>
                <a:lnTo>
                  <a:pt x="6920077" y="9329433"/>
                </a:lnTo>
                <a:lnTo>
                  <a:pt x="6915874" y="9335681"/>
                </a:lnTo>
                <a:lnTo>
                  <a:pt x="6914324" y="9343326"/>
                </a:lnTo>
                <a:lnTo>
                  <a:pt x="6915874" y="9350972"/>
                </a:lnTo>
                <a:lnTo>
                  <a:pt x="6920077" y="9357220"/>
                </a:lnTo>
                <a:lnTo>
                  <a:pt x="6926326" y="9361424"/>
                </a:lnTo>
                <a:lnTo>
                  <a:pt x="6933971" y="9362973"/>
                </a:lnTo>
                <a:lnTo>
                  <a:pt x="6941617" y="9361424"/>
                </a:lnTo>
                <a:lnTo>
                  <a:pt x="6947865" y="9357220"/>
                </a:lnTo>
                <a:lnTo>
                  <a:pt x="6952081" y="9350972"/>
                </a:lnTo>
                <a:lnTo>
                  <a:pt x="6953631" y="9343326"/>
                </a:lnTo>
                <a:close/>
              </a:path>
              <a:path w="14841219" h="10718800" extrusionOk="0">
                <a:moveTo>
                  <a:pt x="6953631" y="9243225"/>
                </a:moveTo>
                <a:lnTo>
                  <a:pt x="6952081" y="9235580"/>
                </a:lnTo>
                <a:lnTo>
                  <a:pt x="6947865" y="9229331"/>
                </a:lnTo>
                <a:lnTo>
                  <a:pt x="6941617" y="9225128"/>
                </a:lnTo>
                <a:lnTo>
                  <a:pt x="6933971" y="9223578"/>
                </a:lnTo>
                <a:lnTo>
                  <a:pt x="6926326" y="9225128"/>
                </a:lnTo>
                <a:lnTo>
                  <a:pt x="6920077" y="9229331"/>
                </a:lnTo>
                <a:lnTo>
                  <a:pt x="6915874" y="9235580"/>
                </a:lnTo>
                <a:lnTo>
                  <a:pt x="6914324" y="9243225"/>
                </a:lnTo>
                <a:lnTo>
                  <a:pt x="6915874" y="9250870"/>
                </a:lnTo>
                <a:lnTo>
                  <a:pt x="6920077" y="9257119"/>
                </a:lnTo>
                <a:lnTo>
                  <a:pt x="6926326" y="9261335"/>
                </a:lnTo>
                <a:lnTo>
                  <a:pt x="6933971" y="9262872"/>
                </a:lnTo>
                <a:lnTo>
                  <a:pt x="6941617" y="9261335"/>
                </a:lnTo>
                <a:lnTo>
                  <a:pt x="6947865" y="9257119"/>
                </a:lnTo>
                <a:lnTo>
                  <a:pt x="6952081" y="9250870"/>
                </a:lnTo>
                <a:lnTo>
                  <a:pt x="6953631" y="9243225"/>
                </a:lnTo>
                <a:close/>
              </a:path>
              <a:path w="14841219" h="10718800" extrusionOk="0">
                <a:moveTo>
                  <a:pt x="6953631" y="9143124"/>
                </a:moveTo>
                <a:lnTo>
                  <a:pt x="6952081" y="9135478"/>
                </a:lnTo>
                <a:lnTo>
                  <a:pt x="6947865" y="9129230"/>
                </a:lnTo>
                <a:lnTo>
                  <a:pt x="6941617" y="9125026"/>
                </a:lnTo>
                <a:lnTo>
                  <a:pt x="6933971" y="9123477"/>
                </a:lnTo>
                <a:lnTo>
                  <a:pt x="6926326" y="9125026"/>
                </a:lnTo>
                <a:lnTo>
                  <a:pt x="6920077" y="9129230"/>
                </a:lnTo>
                <a:lnTo>
                  <a:pt x="6915874" y="9135478"/>
                </a:lnTo>
                <a:lnTo>
                  <a:pt x="6914324" y="9143124"/>
                </a:lnTo>
                <a:lnTo>
                  <a:pt x="6915874" y="9150769"/>
                </a:lnTo>
                <a:lnTo>
                  <a:pt x="6920077" y="9157017"/>
                </a:lnTo>
                <a:lnTo>
                  <a:pt x="6926326" y="9161234"/>
                </a:lnTo>
                <a:lnTo>
                  <a:pt x="6933971" y="9162783"/>
                </a:lnTo>
                <a:lnTo>
                  <a:pt x="6941617" y="9161234"/>
                </a:lnTo>
                <a:lnTo>
                  <a:pt x="6947865" y="9157017"/>
                </a:lnTo>
                <a:lnTo>
                  <a:pt x="6952081" y="9150769"/>
                </a:lnTo>
                <a:lnTo>
                  <a:pt x="6953631" y="9143124"/>
                </a:lnTo>
                <a:close/>
              </a:path>
              <a:path w="14841219" h="10718800" extrusionOk="0">
                <a:moveTo>
                  <a:pt x="6953631" y="9043035"/>
                </a:moveTo>
                <a:lnTo>
                  <a:pt x="6952081" y="9035390"/>
                </a:lnTo>
                <a:lnTo>
                  <a:pt x="6947865" y="9029141"/>
                </a:lnTo>
                <a:lnTo>
                  <a:pt x="6941617" y="9024925"/>
                </a:lnTo>
                <a:lnTo>
                  <a:pt x="6933971" y="9023388"/>
                </a:lnTo>
                <a:lnTo>
                  <a:pt x="6926326" y="9024925"/>
                </a:lnTo>
                <a:lnTo>
                  <a:pt x="6920077" y="9029141"/>
                </a:lnTo>
                <a:lnTo>
                  <a:pt x="6915874" y="9035390"/>
                </a:lnTo>
                <a:lnTo>
                  <a:pt x="6914324" y="9043035"/>
                </a:lnTo>
                <a:lnTo>
                  <a:pt x="6915874" y="9050680"/>
                </a:lnTo>
                <a:lnTo>
                  <a:pt x="6920077" y="9056929"/>
                </a:lnTo>
                <a:lnTo>
                  <a:pt x="6926326" y="9061132"/>
                </a:lnTo>
                <a:lnTo>
                  <a:pt x="6933971" y="9062682"/>
                </a:lnTo>
                <a:lnTo>
                  <a:pt x="6941617" y="9061132"/>
                </a:lnTo>
                <a:lnTo>
                  <a:pt x="6947865" y="9056929"/>
                </a:lnTo>
                <a:lnTo>
                  <a:pt x="6952081" y="9050680"/>
                </a:lnTo>
                <a:lnTo>
                  <a:pt x="6953631" y="9043035"/>
                </a:lnTo>
                <a:close/>
              </a:path>
              <a:path w="14841219" h="10718800" extrusionOk="0">
                <a:moveTo>
                  <a:pt x="6997535" y="4388002"/>
                </a:moveTo>
                <a:lnTo>
                  <a:pt x="6995985" y="4380357"/>
                </a:lnTo>
                <a:lnTo>
                  <a:pt x="6991782" y="4374108"/>
                </a:lnTo>
                <a:lnTo>
                  <a:pt x="6985533" y="4369905"/>
                </a:lnTo>
                <a:lnTo>
                  <a:pt x="6977888" y="4368355"/>
                </a:lnTo>
                <a:lnTo>
                  <a:pt x="6970242" y="4369905"/>
                </a:lnTo>
                <a:lnTo>
                  <a:pt x="6963994" y="4374108"/>
                </a:lnTo>
                <a:lnTo>
                  <a:pt x="6959790" y="4380357"/>
                </a:lnTo>
                <a:lnTo>
                  <a:pt x="6958241" y="4388002"/>
                </a:lnTo>
                <a:lnTo>
                  <a:pt x="6959790" y="4395648"/>
                </a:lnTo>
                <a:lnTo>
                  <a:pt x="6963994" y="4401896"/>
                </a:lnTo>
                <a:lnTo>
                  <a:pt x="6970242" y="4406112"/>
                </a:lnTo>
                <a:lnTo>
                  <a:pt x="6977888" y="4407649"/>
                </a:lnTo>
                <a:lnTo>
                  <a:pt x="6985533" y="4406112"/>
                </a:lnTo>
                <a:lnTo>
                  <a:pt x="6991782" y="4401896"/>
                </a:lnTo>
                <a:lnTo>
                  <a:pt x="6995985" y="4395648"/>
                </a:lnTo>
                <a:lnTo>
                  <a:pt x="6997535" y="4388002"/>
                </a:lnTo>
                <a:close/>
              </a:path>
              <a:path w="14841219" h="10718800" extrusionOk="0">
                <a:moveTo>
                  <a:pt x="6997535" y="4287913"/>
                </a:moveTo>
                <a:lnTo>
                  <a:pt x="6995985" y="4280255"/>
                </a:lnTo>
                <a:lnTo>
                  <a:pt x="6991782" y="4274020"/>
                </a:lnTo>
                <a:lnTo>
                  <a:pt x="6985533" y="4269803"/>
                </a:lnTo>
                <a:lnTo>
                  <a:pt x="6977888" y="4268267"/>
                </a:lnTo>
                <a:lnTo>
                  <a:pt x="6970242" y="4269803"/>
                </a:lnTo>
                <a:lnTo>
                  <a:pt x="6963994" y="4274020"/>
                </a:lnTo>
                <a:lnTo>
                  <a:pt x="6959790" y="4280255"/>
                </a:lnTo>
                <a:lnTo>
                  <a:pt x="6958241" y="4287913"/>
                </a:lnTo>
                <a:lnTo>
                  <a:pt x="6959790" y="4295559"/>
                </a:lnTo>
                <a:lnTo>
                  <a:pt x="6963994" y="4301795"/>
                </a:lnTo>
                <a:lnTo>
                  <a:pt x="6970242" y="4306011"/>
                </a:lnTo>
                <a:lnTo>
                  <a:pt x="6977888" y="4307548"/>
                </a:lnTo>
                <a:lnTo>
                  <a:pt x="6985533" y="4306011"/>
                </a:lnTo>
                <a:lnTo>
                  <a:pt x="6991782" y="4301795"/>
                </a:lnTo>
                <a:lnTo>
                  <a:pt x="6995985" y="4295559"/>
                </a:lnTo>
                <a:lnTo>
                  <a:pt x="6997535" y="4287913"/>
                </a:lnTo>
                <a:close/>
              </a:path>
              <a:path w="14841219" h="10718800" extrusionOk="0">
                <a:moveTo>
                  <a:pt x="6997535" y="4187812"/>
                </a:moveTo>
                <a:lnTo>
                  <a:pt x="6995985" y="4180167"/>
                </a:lnTo>
                <a:lnTo>
                  <a:pt x="6991782" y="4173918"/>
                </a:lnTo>
                <a:lnTo>
                  <a:pt x="6985533" y="4169714"/>
                </a:lnTo>
                <a:lnTo>
                  <a:pt x="6977888" y="4168165"/>
                </a:lnTo>
                <a:lnTo>
                  <a:pt x="6970242" y="4169714"/>
                </a:lnTo>
                <a:lnTo>
                  <a:pt x="6963994" y="4173918"/>
                </a:lnTo>
                <a:lnTo>
                  <a:pt x="6959790" y="4180167"/>
                </a:lnTo>
                <a:lnTo>
                  <a:pt x="6958241" y="4187812"/>
                </a:lnTo>
                <a:lnTo>
                  <a:pt x="6959790" y="4195457"/>
                </a:lnTo>
                <a:lnTo>
                  <a:pt x="6963994" y="4201706"/>
                </a:lnTo>
                <a:lnTo>
                  <a:pt x="6970242" y="4205909"/>
                </a:lnTo>
                <a:lnTo>
                  <a:pt x="6977888" y="4207459"/>
                </a:lnTo>
                <a:lnTo>
                  <a:pt x="6985533" y="4205909"/>
                </a:lnTo>
                <a:lnTo>
                  <a:pt x="6991782" y="4201706"/>
                </a:lnTo>
                <a:lnTo>
                  <a:pt x="6995985" y="4195457"/>
                </a:lnTo>
                <a:lnTo>
                  <a:pt x="6997535" y="4187812"/>
                </a:lnTo>
                <a:close/>
              </a:path>
              <a:path w="14841219" h="10718800" extrusionOk="0">
                <a:moveTo>
                  <a:pt x="6997535" y="4087723"/>
                </a:moveTo>
                <a:lnTo>
                  <a:pt x="6995985" y="4080065"/>
                </a:lnTo>
                <a:lnTo>
                  <a:pt x="6991782" y="4073829"/>
                </a:lnTo>
                <a:lnTo>
                  <a:pt x="6985533" y="4069613"/>
                </a:lnTo>
                <a:lnTo>
                  <a:pt x="6977888" y="4068064"/>
                </a:lnTo>
                <a:lnTo>
                  <a:pt x="6970242" y="4069613"/>
                </a:lnTo>
                <a:lnTo>
                  <a:pt x="6963994" y="4073829"/>
                </a:lnTo>
                <a:lnTo>
                  <a:pt x="6959790" y="4080065"/>
                </a:lnTo>
                <a:lnTo>
                  <a:pt x="6958241" y="4087723"/>
                </a:lnTo>
                <a:lnTo>
                  <a:pt x="6959790" y="4095369"/>
                </a:lnTo>
                <a:lnTo>
                  <a:pt x="6963994" y="4101604"/>
                </a:lnTo>
                <a:lnTo>
                  <a:pt x="6970242" y="4105808"/>
                </a:lnTo>
                <a:lnTo>
                  <a:pt x="6977888" y="4107345"/>
                </a:lnTo>
                <a:lnTo>
                  <a:pt x="6985533" y="4105808"/>
                </a:lnTo>
                <a:lnTo>
                  <a:pt x="6991782" y="4101604"/>
                </a:lnTo>
                <a:lnTo>
                  <a:pt x="6995985" y="4095369"/>
                </a:lnTo>
                <a:lnTo>
                  <a:pt x="6997535" y="4087723"/>
                </a:lnTo>
                <a:close/>
              </a:path>
              <a:path w="14841219" h="10718800" extrusionOk="0">
                <a:moveTo>
                  <a:pt x="6997535" y="3987609"/>
                </a:moveTo>
                <a:lnTo>
                  <a:pt x="6995985" y="3979964"/>
                </a:lnTo>
                <a:lnTo>
                  <a:pt x="6991782" y="3973728"/>
                </a:lnTo>
                <a:lnTo>
                  <a:pt x="6985533" y="3969512"/>
                </a:lnTo>
                <a:lnTo>
                  <a:pt x="6977888" y="3967975"/>
                </a:lnTo>
                <a:lnTo>
                  <a:pt x="6970242" y="3969512"/>
                </a:lnTo>
                <a:lnTo>
                  <a:pt x="6963994" y="3973728"/>
                </a:lnTo>
                <a:lnTo>
                  <a:pt x="6959790" y="3979964"/>
                </a:lnTo>
                <a:lnTo>
                  <a:pt x="6958241" y="3987609"/>
                </a:lnTo>
                <a:lnTo>
                  <a:pt x="6959790" y="3995267"/>
                </a:lnTo>
                <a:lnTo>
                  <a:pt x="6963994" y="4001516"/>
                </a:lnTo>
                <a:lnTo>
                  <a:pt x="6970242" y="4005719"/>
                </a:lnTo>
                <a:lnTo>
                  <a:pt x="6977888" y="4007256"/>
                </a:lnTo>
                <a:lnTo>
                  <a:pt x="6985533" y="4005719"/>
                </a:lnTo>
                <a:lnTo>
                  <a:pt x="6991782" y="4001516"/>
                </a:lnTo>
                <a:lnTo>
                  <a:pt x="6995985" y="3995267"/>
                </a:lnTo>
                <a:lnTo>
                  <a:pt x="6997535" y="3987609"/>
                </a:lnTo>
                <a:close/>
              </a:path>
              <a:path w="14841219" h="10718800" extrusionOk="0">
                <a:moveTo>
                  <a:pt x="6997535" y="3887520"/>
                </a:moveTo>
                <a:lnTo>
                  <a:pt x="6995985" y="3879875"/>
                </a:lnTo>
                <a:lnTo>
                  <a:pt x="6991782" y="3873627"/>
                </a:lnTo>
                <a:lnTo>
                  <a:pt x="6985533" y="3869410"/>
                </a:lnTo>
                <a:lnTo>
                  <a:pt x="6977888" y="3867861"/>
                </a:lnTo>
                <a:lnTo>
                  <a:pt x="6970242" y="3869410"/>
                </a:lnTo>
                <a:lnTo>
                  <a:pt x="6963994" y="3873627"/>
                </a:lnTo>
                <a:lnTo>
                  <a:pt x="6959790" y="3879875"/>
                </a:lnTo>
                <a:lnTo>
                  <a:pt x="6958241" y="3887520"/>
                </a:lnTo>
                <a:lnTo>
                  <a:pt x="6959790" y="3895166"/>
                </a:lnTo>
                <a:lnTo>
                  <a:pt x="6963994" y="3901414"/>
                </a:lnTo>
                <a:lnTo>
                  <a:pt x="6970242" y="3905618"/>
                </a:lnTo>
                <a:lnTo>
                  <a:pt x="6977888" y="3907167"/>
                </a:lnTo>
                <a:lnTo>
                  <a:pt x="6985533" y="3905618"/>
                </a:lnTo>
                <a:lnTo>
                  <a:pt x="6991782" y="3901414"/>
                </a:lnTo>
                <a:lnTo>
                  <a:pt x="6995985" y="3895166"/>
                </a:lnTo>
                <a:lnTo>
                  <a:pt x="6997535" y="3887520"/>
                </a:lnTo>
                <a:close/>
              </a:path>
              <a:path w="14841219" h="10718800" extrusionOk="0">
                <a:moveTo>
                  <a:pt x="6997535" y="3787419"/>
                </a:moveTo>
                <a:lnTo>
                  <a:pt x="6995985" y="3779774"/>
                </a:lnTo>
                <a:lnTo>
                  <a:pt x="6991782" y="3773525"/>
                </a:lnTo>
                <a:lnTo>
                  <a:pt x="6985533" y="3769309"/>
                </a:lnTo>
                <a:lnTo>
                  <a:pt x="6977888" y="3767772"/>
                </a:lnTo>
                <a:lnTo>
                  <a:pt x="6970242" y="3769309"/>
                </a:lnTo>
                <a:lnTo>
                  <a:pt x="6963994" y="3773525"/>
                </a:lnTo>
                <a:lnTo>
                  <a:pt x="6959790" y="3779774"/>
                </a:lnTo>
                <a:lnTo>
                  <a:pt x="6958241" y="3787419"/>
                </a:lnTo>
                <a:lnTo>
                  <a:pt x="6959790" y="3795077"/>
                </a:lnTo>
                <a:lnTo>
                  <a:pt x="6963994" y="3801326"/>
                </a:lnTo>
                <a:lnTo>
                  <a:pt x="6970242" y="3805542"/>
                </a:lnTo>
                <a:lnTo>
                  <a:pt x="6977888" y="3807079"/>
                </a:lnTo>
                <a:lnTo>
                  <a:pt x="6985533" y="3805542"/>
                </a:lnTo>
                <a:lnTo>
                  <a:pt x="6991782" y="3801326"/>
                </a:lnTo>
                <a:lnTo>
                  <a:pt x="6995985" y="3795077"/>
                </a:lnTo>
                <a:lnTo>
                  <a:pt x="6997535" y="3787419"/>
                </a:lnTo>
                <a:close/>
              </a:path>
              <a:path w="14841219" h="10718800" extrusionOk="0">
                <a:moveTo>
                  <a:pt x="7027608" y="9889198"/>
                </a:moveTo>
                <a:lnTo>
                  <a:pt x="7026072" y="9881540"/>
                </a:lnTo>
                <a:lnTo>
                  <a:pt x="7021855" y="9875304"/>
                </a:lnTo>
                <a:lnTo>
                  <a:pt x="7015620" y="9871088"/>
                </a:lnTo>
                <a:lnTo>
                  <a:pt x="7007974" y="9869551"/>
                </a:lnTo>
                <a:lnTo>
                  <a:pt x="7000329" y="9871088"/>
                </a:lnTo>
                <a:lnTo>
                  <a:pt x="6994080" y="9875304"/>
                </a:lnTo>
                <a:lnTo>
                  <a:pt x="6989864" y="9881540"/>
                </a:lnTo>
                <a:lnTo>
                  <a:pt x="6988327" y="9889198"/>
                </a:lnTo>
                <a:lnTo>
                  <a:pt x="6989864" y="9896843"/>
                </a:lnTo>
                <a:lnTo>
                  <a:pt x="6994080" y="9903092"/>
                </a:lnTo>
                <a:lnTo>
                  <a:pt x="7000329" y="9907295"/>
                </a:lnTo>
                <a:lnTo>
                  <a:pt x="7007974" y="9908845"/>
                </a:lnTo>
                <a:lnTo>
                  <a:pt x="7015620" y="9907295"/>
                </a:lnTo>
                <a:lnTo>
                  <a:pt x="7021855" y="9903092"/>
                </a:lnTo>
                <a:lnTo>
                  <a:pt x="7026072" y="9896843"/>
                </a:lnTo>
                <a:lnTo>
                  <a:pt x="7027608" y="9889198"/>
                </a:lnTo>
                <a:close/>
              </a:path>
              <a:path w="14841219" h="10718800" extrusionOk="0">
                <a:moveTo>
                  <a:pt x="7027608" y="9789096"/>
                </a:moveTo>
                <a:lnTo>
                  <a:pt x="7026072" y="9781451"/>
                </a:lnTo>
                <a:lnTo>
                  <a:pt x="7021855" y="9775203"/>
                </a:lnTo>
                <a:lnTo>
                  <a:pt x="7015620" y="9770999"/>
                </a:lnTo>
                <a:lnTo>
                  <a:pt x="7007974" y="9769450"/>
                </a:lnTo>
                <a:lnTo>
                  <a:pt x="7000329" y="9770999"/>
                </a:lnTo>
                <a:lnTo>
                  <a:pt x="6994080" y="9775203"/>
                </a:lnTo>
                <a:lnTo>
                  <a:pt x="6989864" y="9781451"/>
                </a:lnTo>
                <a:lnTo>
                  <a:pt x="6988327" y="9789096"/>
                </a:lnTo>
                <a:lnTo>
                  <a:pt x="6989864" y="9796742"/>
                </a:lnTo>
                <a:lnTo>
                  <a:pt x="6994080" y="9802990"/>
                </a:lnTo>
                <a:lnTo>
                  <a:pt x="7000329" y="9807207"/>
                </a:lnTo>
                <a:lnTo>
                  <a:pt x="7007974" y="9808743"/>
                </a:lnTo>
                <a:lnTo>
                  <a:pt x="7015620" y="9807207"/>
                </a:lnTo>
                <a:lnTo>
                  <a:pt x="7021855" y="9802990"/>
                </a:lnTo>
                <a:lnTo>
                  <a:pt x="7026072" y="9796742"/>
                </a:lnTo>
                <a:lnTo>
                  <a:pt x="7027608" y="9789096"/>
                </a:lnTo>
                <a:close/>
              </a:path>
              <a:path w="14841219" h="10718800" extrusionOk="0">
                <a:moveTo>
                  <a:pt x="7027608" y="9689008"/>
                </a:moveTo>
                <a:lnTo>
                  <a:pt x="7026072" y="9681362"/>
                </a:lnTo>
                <a:lnTo>
                  <a:pt x="7021855" y="9675114"/>
                </a:lnTo>
                <a:lnTo>
                  <a:pt x="7015620" y="9670898"/>
                </a:lnTo>
                <a:lnTo>
                  <a:pt x="7007974" y="9669348"/>
                </a:lnTo>
                <a:lnTo>
                  <a:pt x="7000329" y="9670898"/>
                </a:lnTo>
                <a:lnTo>
                  <a:pt x="6994080" y="9675114"/>
                </a:lnTo>
                <a:lnTo>
                  <a:pt x="6989864" y="9681362"/>
                </a:lnTo>
                <a:lnTo>
                  <a:pt x="6988327" y="9689008"/>
                </a:lnTo>
                <a:lnTo>
                  <a:pt x="6989864" y="9696653"/>
                </a:lnTo>
                <a:lnTo>
                  <a:pt x="6994080" y="9702902"/>
                </a:lnTo>
                <a:lnTo>
                  <a:pt x="7000329" y="9707105"/>
                </a:lnTo>
                <a:lnTo>
                  <a:pt x="7007974" y="9708642"/>
                </a:lnTo>
                <a:lnTo>
                  <a:pt x="7015620" y="9707105"/>
                </a:lnTo>
                <a:lnTo>
                  <a:pt x="7021855" y="9702902"/>
                </a:lnTo>
                <a:lnTo>
                  <a:pt x="7026072" y="9696653"/>
                </a:lnTo>
                <a:lnTo>
                  <a:pt x="7027608" y="9689008"/>
                </a:lnTo>
                <a:close/>
              </a:path>
              <a:path w="14841219" h="10718800" extrusionOk="0">
                <a:moveTo>
                  <a:pt x="7027608" y="9588906"/>
                </a:moveTo>
                <a:lnTo>
                  <a:pt x="7026072" y="9581261"/>
                </a:lnTo>
                <a:lnTo>
                  <a:pt x="7021855" y="9575013"/>
                </a:lnTo>
                <a:lnTo>
                  <a:pt x="7015620" y="9570809"/>
                </a:lnTo>
                <a:lnTo>
                  <a:pt x="7007974" y="9569259"/>
                </a:lnTo>
                <a:lnTo>
                  <a:pt x="7000329" y="9570809"/>
                </a:lnTo>
                <a:lnTo>
                  <a:pt x="6994080" y="9575013"/>
                </a:lnTo>
                <a:lnTo>
                  <a:pt x="6989864" y="9581261"/>
                </a:lnTo>
                <a:lnTo>
                  <a:pt x="6988327" y="9588906"/>
                </a:lnTo>
                <a:lnTo>
                  <a:pt x="6989864" y="9596552"/>
                </a:lnTo>
                <a:lnTo>
                  <a:pt x="6994080" y="9602800"/>
                </a:lnTo>
                <a:lnTo>
                  <a:pt x="7000329" y="9607004"/>
                </a:lnTo>
                <a:lnTo>
                  <a:pt x="7007974" y="9608553"/>
                </a:lnTo>
                <a:lnTo>
                  <a:pt x="7015620" y="9607004"/>
                </a:lnTo>
                <a:lnTo>
                  <a:pt x="7021855" y="9602800"/>
                </a:lnTo>
                <a:lnTo>
                  <a:pt x="7026072" y="9596552"/>
                </a:lnTo>
                <a:lnTo>
                  <a:pt x="7027608" y="9588906"/>
                </a:lnTo>
                <a:close/>
              </a:path>
              <a:path w="14841219" h="10718800" extrusionOk="0">
                <a:moveTo>
                  <a:pt x="7027608" y="9488805"/>
                </a:moveTo>
                <a:lnTo>
                  <a:pt x="7026072" y="9481160"/>
                </a:lnTo>
                <a:lnTo>
                  <a:pt x="7021855" y="9474911"/>
                </a:lnTo>
                <a:lnTo>
                  <a:pt x="7015620" y="9470707"/>
                </a:lnTo>
                <a:lnTo>
                  <a:pt x="7007974" y="9469158"/>
                </a:lnTo>
                <a:lnTo>
                  <a:pt x="7000329" y="9470707"/>
                </a:lnTo>
                <a:lnTo>
                  <a:pt x="6994080" y="9474911"/>
                </a:lnTo>
                <a:lnTo>
                  <a:pt x="6989864" y="9481160"/>
                </a:lnTo>
                <a:lnTo>
                  <a:pt x="6988327" y="9488805"/>
                </a:lnTo>
                <a:lnTo>
                  <a:pt x="6989864" y="9496463"/>
                </a:lnTo>
                <a:lnTo>
                  <a:pt x="6994080" y="9502699"/>
                </a:lnTo>
                <a:lnTo>
                  <a:pt x="7000329" y="9506915"/>
                </a:lnTo>
                <a:lnTo>
                  <a:pt x="7007974" y="9508465"/>
                </a:lnTo>
                <a:lnTo>
                  <a:pt x="7015620" y="9506915"/>
                </a:lnTo>
                <a:lnTo>
                  <a:pt x="7021855" y="9502699"/>
                </a:lnTo>
                <a:lnTo>
                  <a:pt x="7026072" y="9496463"/>
                </a:lnTo>
                <a:lnTo>
                  <a:pt x="7027608" y="9488805"/>
                </a:lnTo>
                <a:close/>
              </a:path>
              <a:path w="14841219" h="10718800" extrusionOk="0">
                <a:moveTo>
                  <a:pt x="7027608" y="9388716"/>
                </a:moveTo>
                <a:lnTo>
                  <a:pt x="7026072" y="9381071"/>
                </a:lnTo>
                <a:lnTo>
                  <a:pt x="7021855" y="9374822"/>
                </a:lnTo>
                <a:lnTo>
                  <a:pt x="7015620" y="9370606"/>
                </a:lnTo>
                <a:lnTo>
                  <a:pt x="7007974" y="9369069"/>
                </a:lnTo>
                <a:lnTo>
                  <a:pt x="7000329" y="9370606"/>
                </a:lnTo>
                <a:lnTo>
                  <a:pt x="6994080" y="9374822"/>
                </a:lnTo>
                <a:lnTo>
                  <a:pt x="6989864" y="9381071"/>
                </a:lnTo>
                <a:lnTo>
                  <a:pt x="6988327" y="9388716"/>
                </a:lnTo>
                <a:lnTo>
                  <a:pt x="6989864" y="9396362"/>
                </a:lnTo>
                <a:lnTo>
                  <a:pt x="6994080" y="9402610"/>
                </a:lnTo>
                <a:lnTo>
                  <a:pt x="7000329" y="9406814"/>
                </a:lnTo>
                <a:lnTo>
                  <a:pt x="7007974" y="9408363"/>
                </a:lnTo>
                <a:lnTo>
                  <a:pt x="7015620" y="9406814"/>
                </a:lnTo>
                <a:lnTo>
                  <a:pt x="7021855" y="9402610"/>
                </a:lnTo>
                <a:lnTo>
                  <a:pt x="7026072" y="9396362"/>
                </a:lnTo>
                <a:lnTo>
                  <a:pt x="7027608" y="9388716"/>
                </a:lnTo>
                <a:close/>
              </a:path>
              <a:path w="14841219" h="10718800" extrusionOk="0">
                <a:moveTo>
                  <a:pt x="7027608" y="9288615"/>
                </a:moveTo>
                <a:lnTo>
                  <a:pt x="7026072" y="9280969"/>
                </a:lnTo>
                <a:lnTo>
                  <a:pt x="7021855" y="9274721"/>
                </a:lnTo>
                <a:lnTo>
                  <a:pt x="7015620" y="9270517"/>
                </a:lnTo>
                <a:lnTo>
                  <a:pt x="7007974" y="9268968"/>
                </a:lnTo>
                <a:lnTo>
                  <a:pt x="7000329" y="9270517"/>
                </a:lnTo>
                <a:lnTo>
                  <a:pt x="6994080" y="9274721"/>
                </a:lnTo>
                <a:lnTo>
                  <a:pt x="6989864" y="9280969"/>
                </a:lnTo>
                <a:lnTo>
                  <a:pt x="6988327" y="9288615"/>
                </a:lnTo>
                <a:lnTo>
                  <a:pt x="6989864" y="9296273"/>
                </a:lnTo>
                <a:lnTo>
                  <a:pt x="6994080" y="9302509"/>
                </a:lnTo>
                <a:lnTo>
                  <a:pt x="7000329" y="9306725"/>
                </a:lnTo>
                <a:lnTo>
                  <a:pt x="7007974" y="9308262"/>
                </a:lnTo>
                <a:lnTo>
                  <a:pt x="7015620" y="9306725"/>
                </a:lnTo>
                <a:lnTo>
                  <a:pt x="7021855" y="9302509"/>
                </a:lnTo>
                <a:lnTo>
                  <a:pt x="7026072" y="9296273"/>
                </a:lnTo>
                <a:lnTo>
                  <a:pt x="7027608" y="9288615"/>
                </a:lnTo>
                <a:close/>
              </a:path>
              <a:path w="14841219" h="10718800" extrusionOk="0">
                <a:moveTo>
                  <a:pt x="7027608" y="9188513"/>
                </a:moveTo>
                <a:lnTo>
                  <a:pt x="7026072" y="9180868"/>
                </a:lnTo>
                <a:lnTo>
                  <a:pt x="7021855" y="9174632"/>
                </a:lnTo>
                <a:lnTo>
                  <a:pt x="7015620" y="9170416"/>
                </a:lnTo>
                <a:lnTo>
                  <a:pt x="7007974" y="9168867"/>
                </a:lnTo>
                <a:lnTo>
                  <a:pt x="7000329" y="9170416"/>
                </a:lnTo>
                <a:lnTo>
                  <a:pt x="6994080" y="9174632"/>
                </a:lnTo>
                <a:lnTo>
                  <a:pt x="6989864" y="9180868"/>
                </a:lnTo>
                <a:lnTo>
                  <a:pt x="6988327" y="9188513"/>
                </a:lnTo>
                <a:lnTo>
                  <a:pt x="6989864" y="9196172"/>
                </a:lnTo>
                <a:lnTo>
                  <a:pt x="6994080" y="9202407"/>
                </a:lnTo>
                <a:lnTo>
                  <a:pt x="7000329" y="9206624"/>
                </a:lnTo>
                <a:lnTo>
                  <a:pt x="7007974" y="9208173"/>
                </a:lnTo>
                <a:lnTo>
                  <a:pt x="7015620" y="9206624"/>
                </a:lnTo>
                <a:lnTo>
                  <a:pt x="7021855" y="9202407"/>
                </a:lnTo>
                <a:lnTo>
                  <a:pt x="7026072" y="9196172"/>
                </a:lnTo>
                <a:lnTo>
                  <a:pt x="7027608" y="9188513"/>
                </a:lnTo>
                <a:close/>
              </a:path>
              <a:path w="14841219" h="10718800" extrusionOk="0">
                <a:moveTo>
                  <a:pt x="7027608" y="9088412"/>
                </a:moveTo>
                <a:lnTo>
                  <a:pt x="7026072" y="9080779"/>
                </a:lnTo>
                <a:lnTo>
                  <a:pt x="7021855" y="9074531"/>
                </a:lnTo>
                <a:lnTo>
                  <a:pt x="7015620" y="9070315"/>
                </a:lnTo>
                <a:lnTo>
                  <a:pt x="7007974" y="9068778"/>
                </a:lnTo>
                <a:lnTo>
                  <a:pt x="7000329" y="9070315"/>
                </a:lnTo>
                <a:lnTo>
                  <a:pt x="6994080" y="9074531"/>
                </a:lnTo>
                <a:lnTo>
                  <a:pt x="6989864" y="9080779"/>
                </a:lnTo>
                <a:lnTo>
                  <a:pt x="6988327" y="9088412"/>
                </a:lnTo>
                <a:lnTo>
                  <a:pt x="6989864" y="9096070"/>
                </a:lnTo>
                <a:lnTo>
                  <a:pt x="6994080" y="9102319"/>
                </a:lnTo>
                <a:lnTo>
                  <a:pt x="7000329" y="9106535"/>
                </a:lnTo>
                <a:lnTo>
                  <a:pt x="7007974" y="9108072"/>
                </a:lnTo>
                <a:lnTo>
                  <a:pt x="7015620" y="9106535"/>
                </a:lnTo>
                <a:lnTo>
                  <a:pt x="7021855" y="9102319"/>
                </a:lnTo>
                <a:lnTo>
                  <a:pt x="7026072" y="9096070"/>
                </a:lnTo>
                <a:lnTo>
                  <a:pt x="7027608" y="9088412"/>
                </a:lnTo>
                <a:close/>
              </a:path>
              <a:path w="14841219" h="10718800" extrusionOk="0">
                <a:moveTo>
                  <a:pt x="7027608" y="8988336"/>
                </a:moveTo>
                <a:lnTo>
                  <a:pt x="7026072" y="8980678"/>
                </a:lnTo>
                <a:lnTo>
                  <a:pt x="7021855" y="8974442"/>
                </a:lnTo>
                <a:lnTo>
                  <a:pt x="7015620" y="8970226"/>
                </a:lnTo>
                <a:lnTo>
                  <a:pt x="7007974" y="8968676"/>
                </a:lnTo>
                <a:lnTo>
                  <a:pt x="7000329" y="8970226"/>
                </a:lnTo>
                <a:lnTo>
                  <a:pt x="6994080" y="8974442"/>
                </a:lnTo>
                <a:lnTo>
                  <a:pt x="6989864" y="8980678"/>
                </a:lnTo>
                <a:lnTo>
                  <a:pt x="6988327" y="8988336"/>
                </a:lnTo>
                <a:lnTo>
                  <a:pt x="6989864" y="8995981"/>
                </a:lnTo>
                <a:lnTo>
                  <a:pt x="6994080" y="9002217"/>
                </a:lnTo>
                <a:lnTo>
                  <a:pt x="7000329" y="9006434"/>
                </a:lnTo>
                <a:lnTo>
                  <a:pt x="7007974" y="9007970"/>
                </a:lnTo>
                <a:lnTo>
                  <a:pt x="7015620" y="9006434"/>
                </a:lnTo>
                <a:lnTo>
                  <a:pt x="7021855" y="9002217"/>
                </a:lnTo>
                <a:lnTo>
                  <a:pt x="7026072" y="8995981"/>
                </a:lnTo>
                <a:lnTo>
                  <a:pt x="7027608" y="8988336"/>
                </a:lnTo>
                <a:close/>
              </a:path>
              <a:path w="14841219" h="10718800" extrusionOk="0">
                <a:moveTo>
                  <a:pt x="7071538" y="4433392"/>
                </a:moveTo>
                <a:lnTo>
                  <a:pt x="7069988" y="4425747"/>
                </a:lnTo>
                <a:lnTo>
                  <a:pt x="7065772" y="4419498"/>
                </a:lnTo>
                <a:lnTo>
                  <a:pt x="7059523" y="4415294"/>
                </a:lnTo>
                <a:lnTo>
                  <a:pt x="7051878" y="4413745"/>
                </a:lnTo>
                <a:lnTo>
                  <a:pt x="7044233" y="4415294"/>
                </a:lnTo>
                <a:lnTo>
                  <a:pt x="7037997" y="4419498"/>
                </a:lnTo>
                <a:lnTo>
                  <a:pt x="7033781" y="4425747"/>
                </a:lnTo>
                <a:lnTo>
                  <a:pt x="7032244" y="4433392"/>
                </a:lnTo>
                <a:lnTo>
                  <a:pt x="7033781" y="4441037"/>
                </a:lnTo>
                <a:lnTo>
                  <a:pt x="7037997" y="4447286"/>
                </a:lnTo>
                <a:lnTo>
                  <a:pt x="7044233" y="4451502"/>
                </a:lnTo>
                <a:lnTo>
                  <a:pt x="7051878" y="4453039"/>
                </a:lnTo>
                <a:lnTo>
                  <a:pt x="7059523" y="4451502"/>
                </a:lnTo>
                <a:lnTo>
                  <a:pt x="7065772" y="4447286"/>
                </a:lnTo>
                <a:lnTo>
                  <a:pt x="7069988" y="4441037"/>
                </a:lnTo>
                <a:lnTo>
                  <a:pt x="7071538" y="4433392"/>
                </a:lnTo>
                <a:close/>
              </a:path>
              <a:path w="14841219" h="10718800" extrusionOk="0">
                <a:moveTo>
                  <a:pt x="7071538" y="4333303"/>
                </a:moveTo>
                <a:lnTo>
                  <a:pt x="7069988" y="4325658"/>
                </a:lnTo>
                <a:lnTo>
                  <a:pt x="7065772" y="4319409"/>
                </a:lnTo>
                <a:lnTo>
                  <a:pt x="7059523" y="4315193"/>
                </a:lnTo>
                <a:lnTo>
                  <a:pt x="7051878" y="4313656"/>
                </a:lnTo>
                <a:lnTo>
                  <a:pt x="7044233" y="4315193"/>
                </a:lnTo>
                <a:lnTo>
                  <a:pt x="7037997" y="4319409"/>
                </a:lnTo>
                <a:lnTo>
                  <a:pt x="7033781" y="4325658"/>
                </a:lnTo>
                <a:lnTo>
                  <a:pt x="7032244" y="4333303"/>
                </a:lnTo>
                <a:lnTo>
                  <a:pt x="7033781" y="4340949"/>
                </a:lnTo>
                <a:lnTo>
                  <a:pt x="7037997" y="4347197"/>
                </a:lnTo>
                <a:lnTo>
                  <a:pt x="7044233" y="4351401"/>
                </a:lnTo>
                <a:lnTo>
                  <a:pt x="7051878" y="4352937"/>
                </a:lnTo>
                <a:lnTo>
                  <a:pt x="7059523" y="4351401"/>
                </a:lnTo>
                <a:lnTo>
                  <a:pt x="7065772" y="4347197"/>
                </a:lnTo>
                <a:lnTo>
                  <a:pt x="7069988" y="4340949"/>
                </a:lnTo>
                <a:lnTo>
                  <a:pt x="7071538" y="4333303"/>
                </a:lnTo>
                <a:close/>
              </a:path>
              <a:path w="14841219" h="10718800" extrusionOk="0">
                <a:moveTo>
                  <a:pt x="7071538" y="4233189"/>
                </a:moveTo>
                <a:lnTo>
                  <a:pt x="7069988" y="4225556"/>
                </a:lnTo>
                <a:lnTo>
                  <a:pt x="7065772" y="4219308"/>
                </a:lnTo>
                <a:lnTo>
                  <a:pt x="7059523" y="4215104"/>
                </a:lnTo>
                <a:lnTo>
                  <a:pt x="7051878" y="4213555"/>
                </a:lnTo>
                <a:lnTo>
                  <a:pt x="7044233" y="4215104"/>
                </a:lnTo>
                <a:lnTo>
                  <a:pt x="7037997" y="4219308"/>
                </a:lnTo>
                <a:lnTo>
                  <a:pt x="7033781" y="4225556"/>
                </a:lnTo>
                <a:lnTo>
                  <a:pt x="7032244" y="4233189"/>
                </a:lnTo>
                <a:lnTo>
                  <a:pt x="7033781" y="4240847"/>
                </a:lnTo>
                <a:lnTo>
                  <a:pt x="7037997" y="4247096"/>
                </a:lnTo>
                <a:lnTo>
                  <a:pt x="7044233" y="4251299"/>
                </a:lnTo>
                <a:lnTo>
                  <a:pt x="7051878" y="4252849"/>
                </a:lnTo>
                <a:lnTo>
                  <a:pt x="7059523" y="4251299"/>
                </a:lnTo>
                <a:lnTo>
                  <a:pt x="7065772" y="4247096"/>
                </a:lnTo>
                <a:lnTo>
                  <a:pt x="7069988" y="4240847"/>
                </a:lnTo>
                <a:lnTo>
                  <a:pt x="7071538" y="4233189"/>
                </a:lnTo>
                <a:close/>
              </a:path>
              <a:path w="14841219" h="10718800" extrusionOk="0">
                <a:moveTo>
                  <a:pt x="7071538" y="4133100"/>
                </a:moveTo>
                <a:lnTo>
                  <a:pt x="7069988" y="4125455"/>
                </a:lnTo>
                <a:lnTo>
                  <a:pt x="7065772" y="4119219"/>
                </a:lnTo>
                <a:lnTo>
                  <a:pt x="7059523" y="4115003"/>
                </a:lnTo>
                <a:lnTo>
                  <a:pt x="7051878" y="4113453"/>
                </a:lnTo>
                <a:lnTo>
                  <a:pt x="7044233" y="4115003"/>
                </a:lnTo>
                <a:lnTo>
                  <a:pt x="7037997" y="4119219"/>
                </a:lnTo>
                <a:lnTo>
                  <a:pt x="7033781" y="4125455"/>
                </a:lnTo>
                <a:lnTo>
                  <a:pt x="7032244" y="4133100"/>
                </a:lnTo>
                <a:lnTo>
                  <a:pt x="7033781" y="4140758"/>
                </a:lnTo>
                <a:lnTo>
                  <a:pt x="7037997" y="4146994"/>
                </a:lnTo>
                <a:lnTo>
                  <a:pt x="7044233" y="4151211"/>
                </a:lnTo>
                <a:lnTo>
                  <a:pt x="7051878" y="4152760"/>
                </a:lnTo>
                <a:lnTo>
                  <a:pt x="7059523" y="4151211"/>
                </a:lnTo>
                <a:lnTo>
                  <a:pt x="7065772" y="4146994"/>
                </a:lnTo>
                <a:lnTo>
                  <a:pt x="7069988" y="4140758"/>
                </a:lnTo>
                <a:lnTo>
                  <a:pt x="7071538" y="4133100"/>
                </a:lnTo>
                <a:close/>
              </a:path>
              <a:path w="14841219" h="10718800" extrusionOk="0">
                <a:moveTo>
                  <a:pt x="7071538" y="4033012"/>
                </a:moveTo>
                <a:lnTo>
                  <a:pt x="7069988" y="4025366"/>
                </a:lnTo>
                <a:lnTo>
                  <a:pt x="7065772" y="4019118"/>
                </a:lnTo>
                <a:lnTo>
                  <a:pt x="7059523" y="4014901"/>
                </a:lnTo>
                <a:lnTo>
                  <a:pt x="7051878" y="4013365"/>
                </a:lnTo>
                <a:lnTo>
                  <a:pt x="7044233" y="4014901"/>
                </a:lnTo>
                <a:lnTo>
                  <a:pt x="7037997" y="4019118"/>
                </a:lnTo>
                <a:lnTo>
                  <a:pt x="7033781" y="4025366"/>
                </a:lnTo>
                <a:lnTo>
                  <a:pt x="7032244" y="4033012"/>
                </a:lnTo>
                <a:lnTo>
                  <a:pt x="7033781" y="4040670"/>
                </a:lnTo>
                <a:lnTo>
                  <a:pt x="7037997" y="4046905"/>
                </a:lnTo>
                <a:lnTo>
                  <a:pt x="7044233" y="4051109"/>
                </a:lnTo>
                <a:lnTo>
                  <a:pt x="7051878" y="4052659"/>
                </a:lnTo>
                <a:lnTo>
                  <a:pt x="7059523" y="4051109"/>
                </a:lnTo>
                <a:lnTo>
                  <a:pt x="7065772" y="4046905"/>
                </a:lnTo>
                <a:lnTo>
                  <a:pt x="7069988" y="4040670"/>
                </a:lnTo>
                <a:lnTo>
                  <a:pt x="7071538" y="4033012"/>
                </a:lnTo>
                <a:close/>
              </a:path>
              <a:path w="14841219" h="10718800" extrusionOk="0">
                <a:moveTo>
                  <a:pt x="7071538" y="3932910"/>
                </a:moveTo>
                <a:lnTo>
                  <a:pt x="7069988" y="3925265"/>
                </a:lnTo>
                <a:lnTo>
                  <a:pt x="7065772" y="3919016"/>
                </a:lnTo>
                <a:lnTo>
                  <a:pt x="7059523" y="3914813"/>
                </a:lnTo>
                <a:lnTo>
                  <a:pt x="7051878" y="3913263"/>
                </a:lnTo>
                <a:lnTo>
                  <a:pt x="7044233" y="3914813"/>
                </a:lnTo>
                <a:lnTo>
                  <a:pt x="7037997" y="3919016"/>
                </a:lnTo>
                <a:lnTo>
                  <a:pt x="7033781" y="3925265"/>
                </a:lnTo>
                <a:lnTo>
                  <a:pt x="7032244" y="3932910"/>
                </a:lnTo>
                <a:lnTo>
                  <a:pt x="7033781" y="3940556"/>
                </a:lnTo>
                <a:lnTo>
                  <a:pt x="7037997" y="3946804"/>
                </a:lnTo>
                <a:lnTo>
                  <a:pt x="7044233" y="3951008"/>
                </a:lnTo>
                <a:lnTo>
                  <a:pt x="7051878" y="3952557"/>
                </a:lnTo>
                <a:lnTo>
                  <a:pt x="7059523" y="3951008"/>
                </a:lnTo>
                <a:lnTo>
                  <a:pt x="7065772" y="3946804"/>
                </a:lnTo>
                <a:lnTo>
                  <a:pt x="7069988" y="3940556"/>
                </a:lnTo>
                <a:lnTo>
                  <a:pt x="7071538" y="3932910"/>
                </a:lnTo>
                <a:close/>
              </a:path>
              <a:path w="14841219" h="10718800" extrusionOk="0">
                <a:moveTo>
                  <a:pt x="7071538" y="3832822"/>
                </a:moveTo>
                <a:lnTo>
                  <a:pt x="7069988" y="3825176"/>
                </a:lnTo>
                <a:lnTo>
                  <a:pt x="7065772" y="3818928"/>
                </a:lnTo>
                <a:lnTo>
                  <a:pt x="7059523" y="3814711"/>
                </a:lnTo>
                <a:lnTo>
                  <a:pt x="7051878" y="3813175"/>
                </a:lnTo>
                <a:lnTo>
                  <a:pt x="7044233" y="3814711"/>
                </a:lnTo>
                <a:lnTo>
                  <a:pt x="7037997" y="3818928"/>
                </a:lnTo>
                <a:lnTo>
                  <a:pt x="7033781" y="3825176"/>
                </a:lnTo>
                <a:lnTo>
                  <a:pt x="7032244" y="3832822"/>
                </a:lnTo>
                <a:lnTo>
                  <a:pt x="7033781" y="3840467"/>
                </a:lnTo>
                <a:lnTo>
                  <a:pt x="7037997" y="3846715"/>
                </a:lnTo>
                <a:lnTo>
                  <a:pt x="7044233" y="3850919"/>
                </a:lnTo>
                <a:lnTo>
                  <a:pt x="7051878" y="3852468"/>
                </a:lnTo>
                <a:lnTo>
                  <a:pt x="7059523" y="3850919"/>
                </a:lnTo>
                <a:lnTo>
                  <a:pt x="7065772" y="3846715"/>
                </a:lnTo>
                <a:lnTo>
                  <a:pt x="7069988" y="3840467"/>
                </a:lnTo>
                <a:lnTo>
                  <a:pt x="7071538" y="3832822"/>
                </a:lnTo>
                <a:close/>
              </a:path>
              <a:path w="14841219" h="10718800" extrusionOk="0">
                <a:moveTo>
                  <a:pt x="7071538" y="3732720"/>
                </a:moveTo>
                <a:lnTo>
                  <a:pt x="7069988" y="3725075"/>
                </a:lnTo>
                <a:lnTo>
                  <a:pt x="7065772" y="3718826"/>
                </a:lnTo>
                <a:lnTo>
                  <a:pt x="7059523" y="3714623"/>
                </a:lnTo>
                <a:lnTo>
                  <a:pt x="7051878" y="3713073"/>
                </a:lnTo>
                <a:lnTo>
                  <a:pt x="7044233" y="3714623"/>
                </a:lnTo>
                <a:lnTo>
                  <a:pt x="7037997" y="3718826"/>
                </a:lnTo>
                <a:lnTo>
                  <a:pt x="7033781" y="3725075"/>
                </a:lnTo>
                <a:lnTo>
                  <a:pt x="7032244" y="3732720"/>
                </a:lnTo>
                <a:lnTo>
                  <a:pt x="7033781" y="3740366"/>
                </a:lnTo>
                <a:lnTo>
                  <a:pt x="7037997" y="3746614"/>
                </a:lnTo>
                <a:lnTo>
                  <a:pt x="7044233" y="3750830"/>
                </a:lnTo>
                <a:lnTo>
                  <a:pt x="7051878" y="3752367"/>
                </a:lnTo>
                <a:lnTo>
                  <a:pt x="7059523" y="3750830"/>
                </a:lnTo>
                <a:lnTo>
                  <a:pt x="7065772" y="3746614"/>
                </a:lnTo>
                <a:lnTo>
                  <a:pt x="7069988" y="3740366"/>
                </a:lnTo>
                <a:lnTo>
                  <a:pt x="7071538" y="3732720"/>
                </a:lnTo>
                <a:close/>
              </a:path>
              <a:path w="14841219" h="10718800" extrusionOk="0">
                <a:moveTo>
                  <a:pt x="7101611" y="9834486"/>
                </a:moveTo>
                <a:lnTo>
                  <a:pt x="7100062" y="9826841"/>
                </a:lnTo>
                <a:lnTo>
                  <a:pt x="7095845" y="9820592"/>
                </a:lnTo>
                <a:lnTo>
                  <a:pt x="7089610" y="9816376"/>
                </a:lnTo>
                <a:lnTo>
                  <a:pt x="7081964" y="9814827"/>
                </a:lnTo>
                <a:lnTo>
                  <a:pt x="7074319" y="9816376"/>
                </a:lnTo>
                <a:lnTo>
                  <a:pt x="7068071" y="9820592"/>
                </a:lnTo>
                <a:lnTo>
                  <a:pt x="7063854" y="9826841"/>
                </a:lnTo>
                <a:lnTo>
                  <a:pt x="7062317" y="9834486"/>
                </a:lnTo>
                <a:lnTo>
                  <a:pt x="7063854" y="9842132"/>
                </a:lnTo>
                <a:lnTo>
                  <a:pt x="7068071" y="9848380"/>
                </a:lnTo>
                <a:lnTo>
                  <a:pt x="7074319" y="9852584"/>
                </a:lnTo>
                <a:lnTo>
                  <a:pt x="7081964" y="9854133"/>
                </a:lnTo>
                <a:lnTo>
                  <a:pt x="7089610" y="9852584"/>
                </a:lnTo>
                <a:lnTo>
                  <a:pt x="7095845" y="9848380"/>
                </a:lnTo>
                <a:lnTo>
                  <a:pt x="7100062" y="9842132"/>
                </a:lnTo>
                <a:lnTo>
                  <a:pt x="7101611" y="9834486"/>
                </a:lnTo>
                <a:close/>
              </a:path>
              <a:path w="14841219" h="10718800" extrusionOk="0">
                <a:moveTo>
                  <a:pt x="7101611" y="9734385"/>
                </a:moveTo>
                <a:lnTo>
                  <a:pt x="7100062" y="9726739"/>
                </a:lnTo>
                <a:lnTo>
                  <a:pt x="7095845" y="9720491"/>
                </a:lnTo>
                <a:lnTo>
                  <a:pt x="7089610" y="9716275"/>
                </a:lnTo>
                <a:lnTo>
                  <a:pt x="7081964" y="9714738"/>
                </a:lnTo>
                <a:lnTo>
                  <a:pt x="7074319" y="9716275"/>
                </a:lnTo>
                <a:lnTo>
                  <a:pt x="7068071" y="9720491"/>
                </a:lnTo>
                <a:lnTo>
                  <a:pt x="7063854" y="9726739"/>
                </a:lnTo>
                <a:lnTo>
                  <a:pt x="7062317" y="9734385"/>
                </a:lnTo>
                <a:lnTo>
                  <a:pt x="7063854" y="9742043"/>
                </a:lnTo>
                <a:lnTo>
                  <a:pt x="7068071" y="9748279"/>
                </a:lnTo>
                <a:lnTo>
                  <a:pt x="7074319" y="9752495"/>
                </a:lnTo>
                <a:lnTo>
                  <a:pt x="7081964" y="9754032"/>
                </a:lnTo>
                <a:lnTo>
                  <a:pt x="7089610" y="9752495"/>
                </a:lnTo>
                <a:lnTo>
                  <a:pt x="7095845" y="9748279"/>
                </a:lnTo>
                <a:lnTo>
                  <a:pt x="7100062" y="9742043"/>
                </a:lnTo>
                <a:lnTo>
                  <a:pt x="7101611" y="9734385"/>
                </a:lnTo>
                <a:close/>
              </a:path>
              <a:path w="14841219" h="10718800" extrusionOk="0">
                <a:moveTo>
                  <a:pt x="7101611" y="9634296"/>
                </a:moveTo>
                <a:lnTo>
                  <a:pt x="7100062" y="9626651"/>
                </a:lnTo>
                <a:lnTo>
                  <a:pt x="7095845" y="9620402"/>
                </a:lnTo>
                <a:lnTo>
                  <a:pt x="7089610" y="9616186"/>
                </a:lnTo>
                <a:lnTo>
                  <a:pt x="7081964" y="9614637"/>
                </a:lnTo>
                <a:lnTo>
                  <a:pt x="7074319" y="9616186"/>
                </a:lnTo>
                <a:lnTo>
                  <a:pt x="7068071" y="9620402"/>
                </a:lnTo>
                <a:lnTo>
                  <a:pt x="7063854" y="9626651"/>
                </a:lnTo>
                <a:lnTo>
                  <a:pt x="7062317" y="9634296"/>
                </a:lnTo>
                <a:lnTo>
                  <a:pt x="7063854" y="9641942"/>
                </a:lnTo>
                <a:lnTo>
                  <a:pt x="7068071" y="9648190"/>
                </a:lnTo>
                <a:lnTo>
                  <a:pt x="7074319" y="9652394"/>
                </a:lnTo>
                <a:lnTo>
                  <a:pt x="7081964" y="9653930"/>
                </a:lnTo>
                <a:lnTo>
                  <a:pt x="7089610" y="9652394"/>
                </a:lnTo>
                <a:lnTo>
                  <a:pt x="7095845" y="9648190"/>
                </a:lnTo>
                <a:lnTo>
                  <a:pt x="7100062" y="9641942"/>
                </a:lnTo>
                <a:lnTo>
                  <a:pt x="7101611" y="9634296"/>
                </a:lnTo>
                <a:close/>
              </a:path>
              <a:path w="14841219" h="10718800" extrusionOk="0">
                <a:moveTo>
                  <a:pt x="7101611" y="9534195"/>
                </a:moveTo>
                <a:lnTo>
                  <a:pt x="7100062" y="9526549"/>
                </a:lnTo>
                <a:lnTo>
                  <a:pt x="7095845" y="9520301"/>
                </a:lnTo>
                <a:lnTo>
                  <a:pt x="7089610" y="9516097"/>
                </a:lnTo>
                <a:lnTo>
                  <a:pt x="7081964" y="9514548"/>
                </a:lnTo>
                <a:lnTo>
                  <a:pt x="7074319" y="9516097"/>
                </a:lnTo>
                <a:lnTo>
                  <a:pt x="7068071" y="9520301"/>
                </a:lnTo>
                <a:lnTo>
                  <a:pt x="7063854" y="9526549"/>
                </a:lnTo>
                <a:lnTo>
                  <a:pt x="7062317" y="9534195"/>
                </a:lnTo>
                <a:lnTo>
                  <a:pt x="7063854" y="9541840"/>
                </a:lnTo>
                <a:lnTo>
                  <a:pt x="7068071" y="9548089"/>
                </a:lnTo>
                <a:lnTo>
                  <a:pt x="7074319" y="9552305"/>
                </a:lnTo>
                <a:lnTo>
                  <a:pt x="7081964" y="9553842"/>
                </a:lnTo>
                <a:lnTo>
                  <a:pt x="7089610" y="9552305"/>
                </a:lnTo>
                <a:lnTo>
                  <a:pt x="7095845" y="9548089"/>
                </a:lnTo>
                <a:lnTo>
                  <a:pt x="7100062" y="9541840"/>
                </a:lnTo>
                <a:lnTo>
                  <a:pt x="7101611" y="9534195"/>
                </a:lnTo>
                <a:close/>
              </a:path>
              <a:path w="14841219" h="10718800" extrusionOk="0">
                <a:moveTo>
                  <a:pt x="7101611" y="9434093"/>
                </a:moveTo>
                <a:lnTo>
                  <a:pt x="7100062" y="9426448"/>
                </a:lnTo>
                <a:lnTo>
                  <a:pt x="7095845" y="9420212"/>
                </a:lnTo>
                <a:lnTo>
                  <a:pt x="7089610" y="9415996"/>
                </a:lnTo>
                <a:lnTo>
                  <a:pt x="7081964" y="9414446"/>
                </a:lnTo>
                <a:lnTo>
                  <a:pt x="7074319" y="9415996"/>
                </a:lnTo>
                <a:lnTo>
                  <a:pt x="7068071" y="9420212"/>
                </a:lnTo>
                <a:lnTo>
                  <a:pt x="7063854" y="9426448"/>
                </a:lnTo>
                <a:lnTo>
                  <a:pt x="7062317" y="9434093"/>
                </a:lnTo>
                <a:lnTo>
                  <a:pt x="7063854" y="9441751"/>
                </a:lnTo>
                <a:lnTo>
                  <a:pt x="7068071" y="9448000"/>
                </a:lnTo>
                <a:lnTo>
                  <a:pt x="7074319" y="9452204"/>
                </a:lnTo>
                <a:lnTo>
                  <a:pt x="7081964" y="9453753"/>
                </a:lnTo>
                <a:lnTo>
                  <a:pt x="7089610" y="9452204"/>
                </a:lnTo>
                <a:lnTo>
                  <a:pt x="7095845" y="9448000"/>
                </a:lnTo>
                <a:lnTo>
                  <a:pt x="7100062" y="9441751"/>
                </a:lnTo>
                <a:lnTo>
                  <a:pt x="7101611" y="9434093"/>
                </a:lnTo>
                <a:close/>
              </a:path>
              <a:path w="14841219" h="10718800" extrusionOk="0">
                <a:moveTo>
                  <a:pt x="7101611" y="9334005"/>
                </a:moveTo>
                <a:lnTo>
                  <a:pt x="7100062" y="9326359"/>
                </a:lnTo>
                <a:lnTo>
                  <a:pt x="7095845" y="9320111"/>
                </a:lnTo>
                <a:lnTo>
                  <a:pt x="7089610" y="9315907"/>
                </a:lnTo>
                <a:lnTo>
                  <a:pt x="7081964" y="9314358"/>
                </a:lnTo>
                <a:lnTo>
                  <a:pt x="7074319" y="9315907"/>
                </a:lnTo>
                <a:lnTo>
                  <a:pt x="7068071" y="9320111"/>
                </a:lnTo>
                <a:lnTo>
                  <a:pt x="7063854" y="9326359"/>
                </a:lnTo>
                <a:lnTo>
                  <a:pt x="7062317" y="9334005"/>
                </a:lnTo>
                <a:lnTo>
                  <a:pt x="7063854" y="9341650"/>
                </a:lnTo>
                <a:lnTo>
                  <a:pt x="7068071" y="9347898"/>
                </a:lnTo>
                <a:lnTo>
                  <a:pt x="7074319" y="9352102"/>
                </a:lnTo>
                <a:lnTo>
                  <a:pt x="7081964" y="9353652"/>
                </a:lnTo>
                <a:lnTo>
                  <a:pt x="7089610" y="9352102"/>
                </a:lnTo>
                <a:lnTo>
                  <a:pt x="7095845" y="9347898"/>
                </a:lnTo>
                <a:lnTo>
                  <a:pt x="7100062" y="9341650"/>
                </a:lnTo>
                <a:lnTo>
                  <a:pt x="7101611" y="9334005"/>
                </a:lnTo>
                <a:close/>
              </a:path>
              <a:path w="14841219" h="10718800" extrusionOk="0">
                <a:moveTo>
                  <a:pt x="7101611" y="9233903"/>
                </a:moveTo>
                <a:lnTo>
                  <a:pt x="7100062" y="9226258"/>
                </a:lnTo>
                <a:lnTo>
                  <a:pt x="7095845" y="9220022"/>
                </a:lnTo>
                <a:lnTo>
                  <a:pt x="7089610" y="9215806"/>
                </a:lnTo>
                <a:lnTo>
                  <a:pt x="7081964" y="9214269"/>
                </a:lnTo>
                <a:lnTo>
                  <a:pt x="7074319" y="9215806"/>
                </a:lnTo>
                <a:lnTo>
                  <a:pt x="7068071" y="9220022"/>
                </a:lnTo>
                <a:lnTo>
                  <a:pt x="7063854" y="9226258"/>
                </a:lnTo>
                <a:lnTo>
                  <a:pt x="7062317" y="9233903"/>
                </a:lnTo>
                <a:lnTo>
                  <a:pt x="7063854" y="9241549"/>
                </a:lnTo>
                <a:lnTo>
                  <a:pt x="7068071" y="9247797"/>
                </a:lnTo>
                <a:lnTo>
                  <a:pt x="7074319" y="9252013"/>
                </a:lnTo>
                <a:lnTo>
                  <a:pt x="7081964" y="9253563"/>
                </a:lnTo>
                <a:lnTo>
                  <a:pt x="7089610" y="9252013"/>
                </a:lnTo>
                <a:lnTo>
                  <a:pt x="7095845" y="9247797"/>
                </a:lnTo>
                <a:lnTo>
                  <a:pt x="7100062" y="9241549"/>
                </a:lnTo>
                <a:lnTo>
                  <a:pt x="7101611" y="9233903"/>
                </a:lnTo>
                <a:close/>
              </a:path>
              <a:path w="14841219" h="10718800" extrusionOk="0">
                <a:moveTo>
                  <a:pt x="7101611" y="9133815"/>
                </a:moveTo>
                <a:lnTo>
                  <a:pt x="7100062" y="9126169"/>
                </a:lnTo>
                <a:lnTo>
                  <a:pt x="7095845" y="9119921"/>
                </a:lnTo>
                <a:lnTo>
                  <a:pt x="7089610" y="9115717"/>
                </a:lnTo>
                <a:lnTo>
                  <a:pt x="7081964" y="9114168"/>
                </a:lnTo>
                <a:lnTo>
                  <a:pt x="7074319" y="9115717"/>
                </a:lnTo>
                <a:lnTo>
                  <a:pt x="7068071" y="9119921"/>
                </a:lnTo>
                <a:lnTo>
                  <a:pt x="7063854" y="9126169"/>
                </a:lnTo>
                <a:lnTo>
                  <a:pt x="7062317" y="9133815"/>
                </a:lnTo>
                <a:lnTo>
                  <a:pt x="7063854" y="9141460"/>
                </a:lnTo>
                <a:lnTo>
                  <a:pt x="7068071" y="9147708"/>
                </a:lnTo>
                <a:lnTo>
                  <a:pt x="7074319" y="9151912"/>
                </a:lnTo>
                <a:lnTo>
                  <a:pt x="7081964" y="9153461"/>
                </a:lnTo>
                <a:lnTo>
                  <a:pt x="7089610" y="9151912"/>
                </a:lnTo>
                <a:lnTo>
                  <a:pt x="7095845" y="9147708"/>
                </a:lnTo>
                <a:lnTo>
                  <a:pt x="7100062" y="9141460"/>
                </a:lnTo>
                <a:lnTo>
                  <a:pt x="7101611" y="9133815"/>
                </a:lnTo>
                <a:close/>
              </a:path>
              <a:path w="14841219" h="10718800" extrusionOk="0">
                <a:moveTo>
                  <a:pt x="7101611" y="9033713"/>
                </a:moveTo>
                <a:lnTo>
                  <a:pt x="7100062" y="9026068"/>
                </a:lnTo>
                <a:lnTo>
                  <a:pt x="7095845" y="9019819"/>
                </a:lnTo>
                <a:lnTo>
                  <a:pt x="7089610" y="9015616"/>
                </a:lnTo>
                <a:lnTo>
                  <a:pt x="7081964" y="9014066"/>
                </a:lnTo>
                <a:lnTo>
                  <a:pt x="7074319" y="9015616"/>
                </a:lnTo>
                <a:lnTo>
                  <a:pt x="7068071" y="9019819"/>
                </a:lnTo>
                <a:lnTo>
                  <a:pt x="7063854" y="9026068"/>
                </a:lnTo>
                <a:lnTo>
                  <a:pt x="7062317" y="9033713"/>
                </a:lnTo>
                <a:lnTo>
                  <a:pt x="7063854" y="9041359"/>
                </a:lnTo>
                <a:lnTo>
                  <a:pt x="7068071" y="9047607"/>
                </a:lnTo>
                <a:lnTo>
                  <a:pt x="7074319" y="9051823"/>
                </a:lnTo>
                <a:lnTo>
                  <a:pt x="7081964" y="9053373"/>
                </a:lnTo>
                <a:lnTo>
                  <a:pt x="7089610" y="9051823"/>
                </a:lnTo>
                <a:lnTo>
                  <a:pt x="7095845" y="9047607"/>
                </a:lnTo>
                <a:lnTo>
                  <a:pt x="7100062" y="9041359"/>
                </a:lnTo>
                <a:lnTo>
                  <a:pt x="7101611" y="9033713"/>
                </a:lnTo>
                <a:close/>
              </a:path>
              <a:path w="14841219" h="10718800" extrusionOk="0">
                <a:moveTo>
                  <a:pt x="7101611" y="8933624"/>
                </a:moveTo>
                <a:lnTo>
                  <a:pt x="7100062" y="8925979"/>
                </a:lnTo>
                <a:lnTo>
                  <a:pt x="7095845" y="8919731"/>
                </a:lnTo>
                <a:lnTo>
                  <a:pt x="7089610" y="8915514"/>
                </a:lnTo>
                <a:lnTo>
                  <a:pt x="7081964" y="8913978"/>
                </a:lnTo>
                <a:lnTo>
                  <a:pt x="7074319" y="8915514"/>
                </a:lnTo>
                <a:lnTo>
                  <a:pt x="7068071" y="8919731"/>
                </a:lnTo>
                <a:lnTo>
                  <a:pt x="7063854" y="8925979"/>
                </a:lnTo>
                <a:lnTo>
                  <a:pt x="7062317" y="8933624"/>
                </a:lnTo>
                <a:lnTo>
                  <a:pt x="7063854" y="8941270"/>
                </a:lnTo>
                <a:lnTo>
                  <a:pt x="7068071" y="8947518"/>
                </a:lnTo>
                <a:lnTo>
                  <a:pt x="7074319" y="8951722"/>
                </a:lnTo>
                <a:lnTo>
                  <a:pt x="7081964" y="8953271"/>
                </a:lnTo>
                <a:lnTo>
                  <a:pt x="7089610" y="8951722"/>
                </a:lnTo>
                <a:lnTo>
                  <a:pt x="7095845" y="8947518"/>
                </a:lnTo>
                <a:lnTo>
                  <a:pt x="7100062" y="8941270"/>
                </a:lnTo>
                <a:lnTo>
                  <a:pt x="7101611" y="8933624"/>
                </a:lnTo>
                <a:close/>
              </a:path>
              <a:path w="14841219" h="10718800" extrusionOk="0">
                <a:moveTo>
                  <a:pt x="7145528" y="4478782"/>
                </a:moveTo>
                <a:lnTo>
                  <a:pt x="7143978" y="4471136"/>
                </a:lnTo>
                <a:lnTo>
                  <a:pt x="7139762" y="4464888"/>
                </a:lnTo>
                <a:lnTo>
                  <a:pt x="7133526" y="4460672"/>
                </a:lnTo>
                <a:lnTo>
                  <a:pt x="7125868" y="4459135"/>
                </a:lnTo>
                <a:lnTo>
                  <a:pt x="7118223" y="4460672"/>
                </a:lnTo>
                <a:lnTo>
                  <a:pt x="7111974" y="4464888"/>
                </a:lnTo>
                <a:lnTo>
                  <a:pt x="7107771" y="4471136"/>
                </a:lnTo>
                <a:lnTo>
                  <a:pt x="7106221" y="4478782"/>
                </a:lnTo>
                <a:lnTo>
                  <a:pt x="7107771" y="4486427"/>
                </a:lnTo>
                <a:lnTo>
                  <a:pt x="7111974" y="4492676"/>
                </a:lnTo>
                <a:lnTo>
                  <a:pt x="7118223" y="4496879"/>
                </a:lnTo>
                <a:lnTo>
                  <a:pt x="7125868" y="4498416"/>
                </a:lnTo>
                <a:lnTo>
                  <a:pt x="7133526" y="4496879"/>
                </a:lnTo>
                <a:lnTo>
                  <a:pt x="7139762" y="4492676"/>
                </a:lnTo>
                <a:lnTo>
                  <a:pt x="7143978" y="4486427"/>
                </a:lnTo>
                <a:lnTo>
                  <a:pt x="7145528" y="4478782"/>
                </a:lnTo>
                <a:close/>
              </a:path>
              <a:path w="14841219" h="10718800" extrusionOk="0">
                <a:moveTo>
                  <a:pt x="7145528" y="4378693"/>
                </a:moveTo>
                <a:lnTo>
                  <a:pt x="7143978" y="4371035"/>
                </a:lnTo>
                <a:lnTo>
                  <a:pt x="7139762" y="4364787"/>
                </a:lnTo>
                <a:lnTo>
                  <a:pt x="7133526" y="4360583"/>
                </a:lnTo>
                <a:lnTo>
                  <a:pt x="7125868" y="4359033"/>
                </a:lnTo>
                <a:lnTo>
                  <a:pt x="7118223" y="4360583"/>
                </a:lnTo>
                <a:lnTo>
                  <a:pt x="7111974" y="4364787"/>
                </a:lnTo>
                <a:lnTo>
                  <a:pt x="7107771" y="4371035"/>
                </a:lnTo>
                <a:lnTo>
                  <a:pt x="7106221" y="4378693"/>
                </a:lnTo>
                <a:lnTo>
                  <a:pt x="7107771" y="4386338"/>
                </a:lnTo>
                <a:lnTo>
                  <a:pt x="7111974" y="4392587"/>
                </a:lnTo>
                <a:lnTo>
                  <a:pt x="7118223" y="4396791"/>
                </a:lnTo>
                <a:lnTo>
                  <a:pt x="7125868" y="4398340"/>
                </a:lnTo>
                <a:lnTo>
                  <a:pt x="7133526" y="4396791"/>
                </a:lnTo>
                <a:lnTo>
                  <a:pt x="7139762" y="4392587"/>
                </a:lnTo>
                <a:lnTo>
                  <a:pt x="7143978" y="4386338"/>
                </a:lnTo>
                <a:lnTo>
                  <a:pt x="7145528" y="4378693"/>
                </a:lnTo>
                <a:close/>
              </a:path>
              <a:path w="14841219" h="10718800" extrusionOk="0">
                <a:moveTo>
                  <a:pt x="7145528" y="4278592"/>
                </a:moveTo>
                <a:lnTo>
                  <a:pt x="7143978" y="4270946"/>
                </a:lnTo>
                <a:lnTo>
                  <a:pt x="7139775" y="4264698"/>
                </a:lnTo>
                <a:lnTo>
                  <a:pt x="7133526" y="4260494"/>
                </a:lnTo>
                <a:lnTo>
                  <a:pt x="7125881" y="4258945"/>
                </a:lnTo>
                <a:lnTo>
                  <a:pt x="7118236" y="4260494"/>
                </a:lnTo>
                <a:lnTo>
                  <a:pt x="7111987" y="4264698"/>
                </a:lnTo>
                <a:lnTo>
                  <a:pt x="7107771" y="4270946"/>
                </a:lnTo>
                <a:lnTo>
                  <a:pt x="7106234" y="4278592"/>
                </a:lnTo>
                <a:lnTo>
                  <a:pt x="7107771" y="4286237"/>
                </a:lnTo>
                <a:lnTo>
                  <a:pt x="7111987" y="4292485"/>
                </a:lnTo>
                <a:lnTo>
                  <a:pt x="7118236" y="4296689"/>
                </a:lnTo>
                <a:lnTo>
                  <a:pt x="7125881" y="4298239"/>
                </a:lnTo>
                <a:lnTo>
                  <a:pt x="7133526" y="4296689"/>
                </a:lnTo>
                <a:lnTo>
                  <a:pt x="7139775" y="4292485"/>
                </a:lnTo>
                <a:lnTo>
                  <a:pt x="7143978" y="4286237"/>
                </a:lnTo>
                <a:lnTo>
                  <a:pt x="7145528" y="4278592"/>
                </a:lnTo>
                <a:close/>
              </a:path>
              <a:path w="14841219" h="10718800" extrusionOk="0">
                <a:moveTo>
                  <a:pt x="7145528" y="4178490"/>
                </a:moveTo>
                <a:lnTo>
                  <a:pt x="7143978" y="4170845"/>
                </a:lnTo>
                <a:lnTo>
                  <a:pt x="7139762" y="4164609"/>
                </a:lnTo>
                <a:lnTo>
                  <a:pt x="7133526" y="4160393"/>
                </a:lnTo>
                <a:lnTo>
                  <a:pt x="7125868" y="4158856"/>
                </a:lnTo>
                <a:lnTo>
                  <a:pt x="7118223" y="4160393"/>
                </a:lnTo>
                <a:lnTo>
                  <a:pt x="7111974" y="4164609"/>
                </a:lnTo>
                <a:lnTo>
                  <a:pt x="7107771" y="4170845"/>
                </a:lnTo>
                <a:lnTo>
                  <a:pt x="7106221" y="4178490"/>
                </a:lnTo>
                <a:lnTo>
                  <a:pt x="7107771" y="4186136"/>
                </a:lnTo>
                <a:lnTo>
                  <a:pt x="7111974" y="4192384"/>
                </a:lnTo>
                <a:lnTo>
                  <a:pt x="7118223" y="4196600"/>
                </a:lnTo>
                <a:lnTo>
                  <a:pt x="7125868" y="4198137"/>
                </a:lnTo>
                <a:lnTo>
                  <a:pt x="7133526" y="4196600"/>
                </a:lnTo>
                <a:lnTo>
                  <a:pt x="7139762" y="4192384"/>
                </a:lnTo>
                <a:lnTo>
                  <a:pt x="7143978" y="4186136"/>
                </a:lnTo>
                <a:lnTo>
                  <a:pt x="7145528" y="4178490"/>
                </a:lnTo>
                <a:close/>
              </a:path>
              <a:path w="14841219" h="10718800" extrusionOk="0">
                <a:moveTo>
                  <a:pt x="7145528" y="4078401"/>
                </a:moveTo>
                <a:lnTo>
                  <a:pt x="7143978" y="4070756"/>
                </a:lnTo>
                <a:lnTo>
                  <a:pt x="7139762" y="4064508"/>
                </a:lnTo>
                <a:lnTo>
                  <a:pt x="7133526" y="4060291"/>
                </a:lnTo>
                <a:lnTo>
                  <a:pt x="7125868" y="4058742"/>
                </a:lnTo>
                <a:lnTo>
                  <a:pt x="7118223" y="4060291"/>
                </a:lnTo>
                <a:lnTo>
                  <a:pt x="7111974" y="4064508"/>
                </a:lnTo>
                <a:lnTo>
                  <a:pt x="7107771" y="4070756"/>
                </a:lnTo>
                <a:lnTo>
                  <a:pt x="7106221" y="4078401"/>
                </a:lnTo>
                <a:lnTo>
                  <a:pt x="7107771" y="4086047"/>
                </a:lnTo>
                <a:lnTo>
                  <a:pt x="7111974" y="4092295"/>
                </a:lnTo>
                <a:lnTo>
                  <a:pt x="7118223" y="4096499"/>
                </a:lnTo>
                <a:lnTo>
                  <a:pt x="7125868" y="4098048"/>
                </a:lnTo>
                <a:lnTo>
                  <a:pt x="7133526" y="4096499"/>
                </a:lnTo>
                <a:lnTo>
                  <a:pt x="7139762" y="4092295"/>
                </a:lnTo>
                <a:lnTo>
                  <a:pt x="7143978" y="4086047"/>
                </a:lnTo>
                <a:lnTo>
                  <a:pt x="7145528" y="4078401"/>
                </a:lnTo>
                <a:close/>
              </a:path>
              <a:path w="14841219" h="10718800" extrusionOk="0">
                <a:moveTo>
                  <a:pt x="7145528" y="3978300"/>
                </a:moveTo>
                <a:lnTo>
                  <a:pt x="7143978" y="3970655"/>
                </a:lnTo>
                <a:lnTo>
                  <a:pt x="7139762" y="3964406"/>
                </a:lnTo>
                <a:lnTo>
                  <a:pt x="7133526" y="3960203"/>
                </a:lnTo>
                <a:lnTo>
                  <a:pt x="7125868" y="3958653"/>
                </a:lnTo>
                <a:lnTo>
                  <a:pt x="7118223" y="3960203"/>
                </a:lnTo>
                <a:lnTo>
                  <a:pt x="7111974" y="3964406"/>
                </a:lnTo>
                <a:lnTo>
                  <a:pt x="7107771" y="3970655"/>
                </a:lnTo>
                <a:lnTo>
                  <a:pt x="7106221" y="3978300"/>
                </a:lnTo>
                <a:lnTo>
                  <a:pt x="7107771" y="3985945"/>
                </a:lnTo>
                <a:lnTo>
                  <a:pt x="7111974" y="3992194"/>
                </a:lnTo>
                <a:lnTo>
                  <a:pt x="7118223" y="3996410"/>
                </a:lnTo>
                <a:lnTo>
                  <a:pt x="7125868" y="3997947"/>
                </a:lnTo>
                <a:lnTo>
                  <a:pt x="7133526" y="3996410"/>
                </a:lnTo>
                <a:lnTo>
                  <a:pt x="7139762" y="3992194"/>
                </a:lnTo>
                <a:lnTo>
                  <a:pt x="7143978" y="3985945"/>
                </a:lnTo>
                <a:lnTo>
                  <a:pt x="7145528" y="3978300"/>
                </a:lnTo>
                <a:close/>
              </a:path>
              <a:path w="14841219" h="10718800" extrusionOk="0">
                <a:moveTo>
                  <a:pt x="7145528" y="3878211"/>
                </a:moveTo>
                <a:lnTo>
                  <a:pt x="7143978" y="3870566"/>
                </a:lnTo>
                <a:lnTo>
                  <a:pt x="7139762" y="3864318"/>
                </a:lnTo>
                <a:lnTo>
                  <a:pt x="7133526" y="3860101"/>
                </a:lnTo>
                <a:lnTo>
                  <a:pt x="7125868" y="3858564"/>
                </a:lnTo>
                <a:lnTo>
                  <a:pt x="7118223" y="3860101"/>
                </a:lnTo>
                <a:lnTo>
                  <a:pt x="7111974" y="3864318"/>
                </a:lnTo>
                <a:lnTo>
                  <a:pt x="7107771" y="3870566"/>
                </a:lnTo>
                <a:lnTo>
                  <a:pt x="7106221" y="3878211"/>
                </a:lnTo>
                <a:lnTo>
                  <a:pt x="7107771" y="3885857"/>
                </a:lnTo>
                <a:lnTo>
                  <a:pt x="7111974" y="3892092"/>
                </a:lnTo>
                <a:lnTo>
                  <a:pt x="7118223" y="3896309"/>
                </a:lnTo>
                <a:lnTo>
                  <a:pt x="7125868" y="3897858"/>
                </a:lnTo>
                <a:lnTo>
                  <a:pt x="7133526" y="3896309"/>
                </a:lnTo>
                <a:lnTo>
                  <a:pt x="7139762" y="3892092"/>
                </a:lnTo>
                <a:lnTo>
                  <a:pt x="7143978" y="3885857"/>
                </a:lnTo>
                <a:lnTo>
                  <a:pt x="7145528" y="3878211"/>
                </a:lnTo>
                <a:close/>
              </a:path>
              <a:path w="14841219" h="10718800" extrusionOk="0">
                <a:moveTo>
                  <a:pt x="7145528" y="3778110"/>
                </a:moveTo>
                <a:lnTo>
                  <a:pt x="7143978" y="3770465"/>
                </a:lnTo>
                <a:lnTo>
                  <a:pt x="7139762" y="3764216"/>
                </a:lnTo>
                <a:lnTo>
                  <a:pt x="7133526" y="3760012"/>
                </a:lnTo>
                <a:lnTo>
                  <a:pt x="7125868" y="3758463"/>
                </a:lnTo>
                <a:lnTo>
                  <a:pt x="7118223" y="3760012"/>
                </a:lnTo>
                <a:lnTo>
                  <a:pt x="7111974" y="3764216"/>
                </a:lnTo>
                <a:lnTo>
                  <a:pt x="7107771" y="3770465"/>
                </a:lnTo>
                <a:lnTo>
                  <a:pt x="7106221" y="3778110"/>
                </a:lnTo>
                <a:lnTo>
                  <a:pt x="7107771" y="3785755"/>
                </a:lnTo>
                <a:lnTo>
                  <a:pt x="7111974" y="3792004"/>
                </a:lnTo>
                <a:lnTo>
                  <a:pt x="7118223" y="3796207"/>
                </a:lnTo>
                <a:lnTo>
                  <a:pt x="7125868" y="3797757"/>
                </a:lnTo>
                <a:lnTo>
                  <a:pt x="7133526" y="3796207"/>
                </a:lnTo>
                <a:lnTo>
                  <a:pt x="7139762" y="3792004"/>
                </a:lnTo>
                <a:lnTo>
                  <a:pt x="7143978" y="3785755"/>
                </a:lnTo>
                <a:lnTo>
                  <a:pt x="7145528" y="3778110"/>
                </a:lnTo>
                <a:close/>
              </a:path>
              <a:path w="14841219" h="10718800" extrusionOk="0">
                <a:moveTo>
                  <a:pt x="7145528" y="3678009"/>
                </a:moveTo>
                <a:lnTo>
                  <a:pt x="7143978" y="3670363"/>
                </a:lnTo>
                <a:lnTo>
                  <a:pt x="7139762" y="3664115"/>
                </a:lnTo>
                <a:lnTo>
                  <a:pt x="7133526" y="3659911"/>
                </a:lnTo>
                <a:lnTo>
                  <a:pt x="7125868" y="3658362"/>
                </a:lnTo>
                <a:lnTo>
                  <a:pt x="7118223" y="3659911"/>
                </a:lnTo>
                <a:lnTo>
                  <a:pt x="7111974" y="3664115"/>
                </a:lnTo>
                <a:lnTo>
                  <a:pt x="7107771" y="3670363"/>
                </a:lnTo>
                <a:lnTo>
                  <a:pt x="7106221" y="3678009"/>
                </a:lnTo>
                <a:lnTo>
                  <a:pt x="7107771" y="3685654"/>
                </a:lnTo>
                <a:lnTo>
                  <a:pt x="7111974" y="3691902"/>
                </a:lnTo>
                <a:lnTo>
                  <a:pt x="7118223" y="3696119"/>
                </a:lnTo>
                <a:lnTo>
                  <a:pt x="7125868" y="3697668"/>
                </a:lnTo>
                <a:lnTo>
                  <a:pt x="7133526" y="3696119"/>
                </a:lnTo>
                <a:lnTo>
                  <a:pt x="7139762" y="3691902"/>
                </a:lnTo>
                <a:lnTo>
                  <a:pt x="7143978" y="3685654"/>
                </a:lnTo>
                <a:lnTo>
                  <a:pt x="7145528" y="3678009"/>
                </a:lnTo>
                <a:close/>
              </a:path>
              <a:path w="14841219" h="10718800" extrusionOk="0">
                <a:moveTo>
                  <a:pt x="7175589" y="9779775"/>
                </a:moveTo>
                <a:lnTo>
                  <a:pt x="7174052" y="9772129"/>
                </a:lnTo>
                <a:lnTo>
                  <a:pt x="7169836" y="9765881"/>
                </a:lnTo>
                <a:lnTo>
                  <a:pt x="7163600" y="9761677"/>
                </a:lnTo>
                <a:lnTo>
                  <a:pt x="7155955" y="9760128"/>
                </a:lnTo>
                <a:lnTo>
                  <a:pt x="7148309" y="9761677"/>
                </a:lnTo>
                <a:lnTo>
                  <a:pt x="7142061" y="9765881"/>
                </a:lnTo>
                <a:lnTo>
                  <a:pt x="7137844" y="9772129"/>
                </a:lnTo>
                <a:lnTo>
                  <a:pt x="7136308" y="9779775"/>
                </a:lnTo>
                <a:lnTo>
                  <a:pt x="7137844" y="9787420"/>
                </a:lnTo>
                <a:lnTo>
                  <a:pt x="7142061" y="9793668"/>
                </a:lnTo>
                <a:lnTo>
                  <a:pt x="7148309" y="9797872"/>
                </a:lnTo>
                <a:lnTo>
                  <a:pt x="7155955" y="9799422"/>
                </a:lnTo>
                <a:lnTo>
                  <a:pt x="7163600" y="9797872"/>
                </a:lnTo>
                <a:lnTo>
                  <a:pt x="7169836" y="9793668"/>
                </a:lnTo>
                <a:lnTo>
                  <a:pt x="7174052" y="9787420"/>
                </a:lnTo>
                <a:lnTo>
                  <a:pt x="7175589" y="9779775"/>
                </a:lnTo>
                <a:close/>
              </a:path>
              <a:path w="14841219" h="10718800" extrusionOk="0">
                <a:moveTo>
                  <a:pt x="7175589" y="9679673"/>
                </a:moveTo>
                <a:lnTo>
                  <a:pt x="7174052" y="9672028"/>
                </a:lnTo>
                <a:lnTo>
                  <a:pt x="7169836" y="9665779"/>
                </a:lnTo>
                <a:lnTo>
                  <a:pt x="7163600" y="9661576"/>
                </a:lnTo>
                <a:lnTo>
                  <a:pt x="7155955" y="9660026"/>
                </a:lnTo>
                <a:lnTo>
                  <a:pt x="7148309" y="9661576"/>
                </a:lnTo>
                <a:lnTo>
                  <a:pt x="7142061" y="9665779"/>
                </a:lnTo>
                <a:lnTo>
                  <a:pt x="7137844" y="9672028"/>
                </a:lnTo>
                <a:lnTo>
                  <a:pt x="7136308" y="9679673"/>
                </a:lnTo>
                <a:lnTo>
                  <a:pt x="7137844" y="9687331"/>
                </a:lnTo>
                <a:lnTo>
                  <a:pt x="7142061" y="9693580"/>
                </a:lnTo>
                <a:lnTo>
                  <a:pt x="7148309" y="9697783"/>
                </a:lnTo>
                <a:lnTo>
                  <a:pt x="7155955" y="9699333"/>
                </a:lnTo>
                <a:lnTo>
                  <a:pt x="7163600" y="9697783"/>
                </a:lnTo>
                <a:lnTo>
                  <a:pt x="7169836" y="9693580"/>
                </a:lnTo>
                <a:lnTo>
                  <a:pt x="7174052" y="9687331"/>
                </a:lnTo>
                <a:lnTo>
                  <a:pt x="7175589" y="9679673"/>
                </a:lnTo>
                <a:close/>
              </a:path>
              <a:path w="14841219" h="10718800" extrusionOk="0">
                <a:moveTo>
                  <a:pt x="7175589" y="9579585"/>
                </a:moveTo>
                <a:lnTo>
                  <a:pt x="7174052" y="9571939"/>
                </a:lnTo>
                <a:lnTo>
                  <a:pt x="7169836" y="9565691"/>
                </a:lnTo>
                <a:lnTo>
                  <a:pt x="7163600" y="9561474"/>
                </a:lnTo>
                <a:lnTo>
                  <a:pt x="7155955" y="9559938"/>
                </a:lnTo>
                <a:lnTo>
                  <a:pt x="7148309" y="9561474"/>
                </a:lnTo>
                <a:lnTo>
                  <a:pt x="7142061" y="9565691"/>
                </a:lnTo>
                <a:lnTo>
                  <a:pt x="7137844" y="9571939"/>
                </a:lnTo>
                <a:lnTo>
                  <a:pt x="7136308" y="9579585"/>
                </a:lnTo>
                <a:lnTo>
                  <a:pt x="7137844" y="9587230"/>
                </a:lnTo>
                <a:lnTo>
                  <a:pt x="7142061" y="9593478"/>
                </a:lnTo>
                <a:lnTo>
                  <a:pt x="7148309" y="9597682"/>
                </a:lnTo>
                <a:lnTo>
                  <a:pt x="7155955" y="9599231"/>
                </a:lnTo>
                <a:lnTo>
                  <a:pt x="7163600" y="9597682"/>
                </a:lnTo>
                <a:lnTo>
                  <a:pt x="7169836" y="9593478"/>
                </a:lnTo>
                <a:lnTo>
                  <a:pt x="7174052" y="9587230"/>
                </a:lnTo>
                <a:lnTo>
                  <a:pt x="7175589" y="9579585"/>
                </a:lnTo>
                <a:close/>
              </a:path>
              <a:path w="14841219" h="10718800" extrusionOk="0">
                <a:moveTo>
                  <a:pt x="7175589" y="9479483"/>
                </a:moveTo>
                <a:lnTo>
                  <a:pt x="7174052" y="9471838"/>
                </a:lnTo>
                <a:lnTo>
                  <a:pt x="7169836" y="9465589"/>
                </a:lnTo>
                <a:lnTo>
                  <a:pt x="7163600" y="9461386"/>
                </a:lnTo>
                <a:lnTo>
                  <a:pt x="7155955" y="9459836"/>
                </a:lnTo>
                <a:lnTo>
                  <a:pt x="7148309" y="9461386"/>
                </a:lnTo>
                <a:lnTo>
                  <a:pt x="7142061" y="9465589"/>
                </a:lnTo>
                <a:lnTo>
                  <a:pt x="7137844" y="9471838"/>
                </a:lnTo>
                <a:lnTo>
                  <a:pt x="7136308" y="9479483"/>
                </a:lnTo>
                <a:lnTo>
                  <a:pt x="7137844" y="9487129"/>
                </a:lnTo>
                <a:lnTo>
                  <a:pt x="7142061" y="9493377"/>
                </a:lnTo>
                <a:lnTo>
                  <a:pt x="7148309" y="9497593"/>
                </a:lnTo>
                <a:lnTo>
                  <a:pt x="7155955" y="9499130"/>
                </a:lnTo>
                <a:lnTo>
                  <a:pt x="7163600" y="9497593"/>
                </a:lnTo>
                <a:lnTo>
                  <a:pt x="7169836" y="9493377"/>
                </a:lnTo>
                <a:lnTo>
                  <a:pt x="7174052" y="9487129"/>
                </a:lnTo>
                <a:lnTo>
                  <a:pt x="7175589" y="9479483"/>
                </a:lnTo>
                <a:close/>
              </a:path>
              <a:path w="14841219" h="10718800" extrusionOk="0">
                <a:moveTo>
                  <a:pt x="7175589" y="9379382"/>
                </a:moveTo>
                <a:lnTo>
                  <a:pt x="7174052" y="9371736"/>
                </a:lnTo>
                <a:lnTo>
                  <a:pt x="7169836" y="9365488"/>
                </a:lnTo>
                <a:lnTo>
                  <a:pt x="7163600" y="9361284"/>
                </a:lnTo>
                <a:lnTo>
                  <a:pt x="7155955" y="9359735"/>
                </a:lnTo>
                <a:lnTo>
                  <a:pt x="7148309" y="9361284"/>
                </a:lnTo>
                <a:lnTo>
                  <a:pt x="7142061" y="9365488"/>
                </a:lnTo>
                <a:lnTo>
                  <a:pt x="7137844" y="9371736"/>
                </a:lnTo>
                <a:lnTo>
                  <a:pt x="7136308" y="9379382"/>
                </a:lnTo>
                <a:lnTo>
                  <a:pt x="7137844" y="9387027"/>
                </a:lnTo>
                <a:lnTo>
                  <a:pt x="7142061" y="9393276"/>
                </a:lnTo>
                <a:lnTo>
                  <a:pt x="7148309" y="9397492"/>
                </a:lnTo>
                <a:lnTo>
                  <a:pt x="7155955" y="9399029"/>
                </a:lnTo>
                <a:lnTo>
                  <a:pt x="7163600" y="9397492"/>
                </a:lnTo>
                <a:lnTo>
                  <a:pt x="7169836" y="9393276"/>
                </a:lnTo>
                <a:lnTo>
                  <a:pt x="7174052" y="9387027"/>
                </a:lnTo>
                <a:lnTo>
                  <a:pt x="7175589" y="9379382"/>
                </a:lnTo>
                <a:close/>
              </a:path>
              <a:path w="14841219" h="10718800" extrusionOk="0">
                <a:moveTo>
                  <a:pt x="7175589" y="9279280"/>
                </a:moveTo>
                <a:lnTo>
                  <a:pt x="7174052" y="9271635"/>
                </a:lnTo>
                <a:lnTo>
                  <a:pt x="7169836" y="9265399"/>
                </a:lnTo>
                <a:lnTo>
                  <a:pt x="7163587" y="9261183"/>
                </a:lnTo>
                <a:lnTo>
                  <a:pt x="7155955" y="9259646"/>
                </a:lnTo>
                <a:lnTo>
                  <a:pt x="7148309" y="9261183"/>
                </a:lnTo>
                <a:lnTo>
                  <a:pt x="7142061" y="9265399"/>
                </a:lnTo>
                <a:lnTo>
                  <a:pt x="7137844" y="9271635"/>
                </a:lnTo>
                <a:lnTo>
                  <a:pt x="7136308" y="9279280"/>
                </a:lnTo>
                <a:lnTo>
                  <a:pt x="7137844" y="9286938"/>
                </a:lnTo>
                <a:lnTo>
                  <a:pt x="7142061" y="9293187"/>
                </a:lnTo>
                <a:lnTo>
                  <a:pt x="7148309" y="9297391"/>
                </a:lnTo>
                <a:lnTo>
                  <a:pt x="7155955" y="9298940"/>
                </a:lnTo>
                <a:lnTo>
                  <a:pt x="7163587" y="9297391"/>
                </a:lnTo>
                <a:lnTo>
                  <a:pt x="7169836" y="9293187"/>
                </a:lnTo>
                <a:lnTo>
                  <a:pt x="7174052" y="9286938"/>
                </a:lnTo>
                <a:lnTo>
                  <a:pt x="7175589" y="9279280"/>
                </a:lnTo>
                <a:close/>
              </a:path>
              <a:path w="14841219" h="10718800" extrusionOk="0">
                <a:moveTo>
                  <a:pt x="7175589" y="9179204"/>
                </a:moveTo>
                <a:lnTo>
                  <a:pt x="7174052" y="9171546"/>
                </a:lnTo>
                <a:lnTo>
                  <a:pt x="7169836" y="9165311"/>
                </a:lnTo>
                <a:lnTo>
                  <a:pt x="7163587" y="9161094"/>
                </a:lnTo>
                <a:lnTo>
                  <a:pt x="7155955" y="9159545"/>
                </a:lnTo>
                <a:lnTo>
                  <a:pt x="7148309" y="9161094"/>
                </a:lnTo>
                <a:lnTo>
                  <a:pt x="7142061" y="9165311"/>
                </a:lnTo>
                <a:lnTo>
                  <a:pt x="7137844" y="9171546"/>
                </a:lnTo>
                <a:lnTo>
                  <a:pt x="7136308" y="9179204"/>
                </a:lnTo>
                <a:lnTo>
                  <a:pt x="7137844" y="9186850"/>
                </a:lnTo>
                <a:lnTo>
                  <a:pt x="7142061" y="9193085"/>
                </a:lnTo>
                <a:lnTo>
                  <a:pt x="7148309" y="9197302"/>
                </a:lnTo>
                <a:lnTo>
                  <a:pt x="7155955" y="9198839"/>
                </a:lnTo>
                <a:lnTo>
                  <a:pt x="7163587" y="9197302"/>
                </a:lnTo>
                <a:lnTo>
                  <a:pt x="7169836" y="9193085"/>
                </a:lnTo>
                <a:lnTo>
                  <a:pt x="7174052" y="9186850"/>
                </a:lnTo>
                <a:lnTo>
                  <a:pt x="7175589" y="9179204"/>
                </a:lnTo>
                <a:close/>
              </a:path>
              <a:path w="14841219" h="10718800" extrusionOk="0">
                <a:moveTo>
                  <a:pt x="7175589" y="9079103"/>
                </a:moveTo>
                <a:lnTo>
                  <a:pt x="7174052" y="9071458"/>
                </a:lnTo>
                <a:lnTo>
                  <a:pt x="7169836" y="9065209"/>
                </a:lnTo>
                <a:lnTo>
                  <a:pt x="7163587" y="9061005"/>
                </a:lnTo>
                <a:lnTo>
                  <a:pt x="7155955" y="9059469"/>
                </a:lnTo>
                <a:lnTo>
                  <a:pt x="7148309" y="9061005"/>
                </a:lnTo>
                <a:lnTo>
                  <a:pt x="7142061" y="9065209"/>
                </a:lnTo>
                <a:lnTo>
                  <a:pt x="7137844" y="9071458"/>
                </a:lnTo>
                <a:lnTo>
                  <a:pt x="7136308" y="9079103"/>
                </a:lnTo>
                <a:lnTo>
                  <a:pt x="7137844" y="9086748"/>
                </a:lnTo>
                <a:lnTo>
                  <a:pt x="7142061" y="9092997"/>
                </a:lnTo>
                <a:lnTo>
                  <a:pt x="7148309" y="9097200"/>
                </a:lnTo>
                <a:lnTo>
                  <a:pt x="7155955" y="9098737"/>
                </a:lnTo>
                <a:lnTo>
                  <a:pt x="7163587" y="9097200"/>
                </a:lnTo>
                <a:lnTo>
                  <a:pt x="7169836" y="9092997"/>
                </a:lnTo>
                <a:lnTo>
                  <a:pt x="7174052" y="9086748"/>
                </a:lnTo>
                <a:lnTo>
                  <a:pt x="7175589" y="9079103"/>
                </a:lnTo>
                <a:close/>
              </a:path>
              <a:path w="14841219" h="10718800" extrusionOk="0">
                <a:moveTo>
                  <a:pt x="7175589" y="8979002"/>
                </a:moveTo>
                <a:lnTo>
                  <a:pt x="7174052" y="8971356"/>
                </a:lnTo>
                <a:lnTo>
                  <a:pt x="7169836" y="8965108"/>
                </a:lnTo>
                <a:lnTo>
                  <a:pt x="7163587" y="8960904"/>
                </a:lnTo>
                <a:lnTo>
                  <a:pt x="7155955" y="8959355"/>
                </a:lnTo>
                <a:lnTo>
                  <a:pt x="7148309" y="8960904"/>
                </a:lnTo>
                <a:lnTo>
                  <a:pt x="7142061" y="8965108"/>
                </a:lnTo>
                <a:lnTo>
                  <a:pt x="7137844" y="8971356"/>
                </a:lnTo>
                <a:lnTo>
                  <a:pt x="7136308" y="8979002"/>
                </a:lnTo>
                <a:lnTo>
                  <a:pt x="7137844" y="8986647"/>
                </a:lnTo>
                <a:lnTo>
                  <a:pt x="7142061" y="8992895"/>
                </a:lnTo>
                <a:lnTo>
                  <a:pt x="7148309" y="8997112"/>
                </a:lnTo>
                <a:lnTo>
                  <a:pt x="7155955" y="8998661"/>
                </a:lnTo>
                <a:lnTo>
                  <a:pt x="7163587" y="8997112"/>
                </a:lnTo>
                <a:lnTo>
                  <a:pt x="7169836" y="8992895"/>
                </a:lnTo>
                <a:lnTo>
                  <a:pt x="7174052" y="8986647"/>
                </a:lnTo>
                <a:lnTo>
                  <a:pt x="7175589" y="8979002"/>
                </a:lnTo>
                <a:close/>
              </a:path>
              <a:path w="14841219" h="10718800" extrusionOk="0">
                <a:moveTo>
                  <a:pt x="7175589" y="8878913"/>
                </a:moveTo>
                <a:lnTo>
                  <a:pt x="7174052" y="8871267"/>
                </a:lnTo>
                <a:lnTo>
                  <a:pt x="7169836" y="8865019"/>
                </a:lnTo>
                <a:lnTo>
                  <a:pt x="7163587" y="8860803"/>
                </a:lnTo>
                <a:lnTo>
                  <a:pt x="7155955" y="8859266"/>
                </a:lnTo>
                <a:lnTo>
                  <a:pt x="7148309" y="8860803"/>
                </a:lnTo>
                <a:lnTo>
                  <a:pt x="7142061" y="8865019"/>
                </a:lnTo>
                <a:lnTo>
                  <a:pt x="7137844" y="8871267"/>
                </a:lnTo>
                <a:lnTo>
                  <a:pt x="7136308" y="8878913"/>
                </a:lnTo>
                <a:lnTo>
                  <a:pt x="7137844" y="8886558"/>
                </a:lnTo>
                <a:lnTo>
                  <a:pt x="7142061" y="8892807"/>
                </a:lnTo>
                <a:lnTo>
                  <a:pt x="7148309" y="8897010"/>
                </a:lnTo>
                <a:lnTo>
                  <a:pt x="7155955" y="8898560"/>
                </a:lnTo>
                <a:lnTo>
                  <a:pt x="7163587" y="8897010"/>
                </a:lnTo>
                <a:lnTo>
                  <a:pt x="7169836" y="8892807"/>
                </a:lnTo>
                <a:lnTo>
                  <a:pt x="7174052" y="8886558"/>
                </a:lnTo>
                <a:lnTo>
                  <a:pt x="7175589" y="8878913"/>
                </a:lnTo>
                <a:close/>
              </a:path>
              <a:path w="14841219" h="10718800" extrusionOk="0">
                <a:moveTo>
                  <a:pt x="7219518" y="4524172"/>
                </a:moveTo>
                <a:lnTo>
                  <a:pt x="7217969" y="4516526"/>
                </a:lnTo>
                <a:lnTo>
                  <a:pt x="7213765" y="4510278"/>
                </a:lnTo>
                <a:lnTo>
                  <a:pt x="7207517" y="4506074"/>
                </a:lnTo>
                <a:lnTo>
                  <a:pt x="7199871" y="4504525"/>
                </a:lnTo>
                <a:lnTo>
                  <a:pt x="7192226" y="4506074"/>
                </a:lnTo>
                <a:lnTo>
                  <a:pt x="7185977" y="4510278"/>
                </a:lnTo>
                <a:lnTo>
                  <a:pt x="7181774" y="4516526"/>
                </a:lnTo>
                <a:lnTo>
                  <a:pt x="7180224" y="4524172"/>
                </a:lnTo>
                <a:lnTo>
                  <a:pt x="7181774" y="4531817"/>
                </a:lnTo>
                <a:lnTo>
                  <a:pt x="7185977" y="4538065"/>
                </a:lnTo>
                <a:lnTo>
                  <a:pt x="7192226" y="4542269"/>
                </a:lnTo>
                <a:lnTo>
                  <a:pt x="7199871" y="4543818"/>
                </a:lnTo>
                <a:lnTo>
                  <a:pt x="7207517" y="4542269"/>
                </a:lnTo>
                <a:lnTo>
                  <a:pt x="7213765" y="4538065"/>
                </a:lnTo>
                <a:lnTo>
                  <a:pt x="7217969" y="4531817"/>
                </a:lnTo>
                <a:lnTo>
                  <a:pt x="7219518" y="4524172"/>
                </a:lnTo>
                <a:close/>
              </a:path>
              <a:path w="14841219" h="10718800" extrusionOk="0">
                <a:moveTo>
                  <a:pt x="7219518" y="4424083"/>
                </a:moveTo>
                <a:lnTo>
                  <a:pt x="7217969" y="4416437"/>
                </a:lnTo>
                <a:lnTo>
                  <a:pt x="7213765" y="4410189"/>
                </a:lnTo>
                <a:lnTo>
                  <a:pt x="7207517" y="4405985"/>
                </a:lnTo>
                <a:lnTo>
                  <a:pt x="7199871" y="4404436"/>
                </a:lnTo>
                <a:lnTo>
                  <a:pt x="7192226" y="4405985"/>
                </a:lnTo>
                <a:lnTo>
                  <a:pt x="7185977" y="4410189"/>
                </a:lnTo>
                <a:lnTo>
                  <a:pt x="7181774" y="4416437"/>
                </a:lnTo>
                <a:lnTo>
                  <a:pt x="7180224" y="4424083"/>
                </a:lnTo>
                <a:lnTo>
                  <a:pt x="7181774" y="4431728"/>
                </a:lnTo>
                <a:lnTo>
                  <a:pt x="7185977" y="4437977"/>
                </a:lnTo>
                <a:lnTo>
                  <a:pt x="7192226" y="4442180"/>
                </a:lnTo>
                <a:lnTo>
                  <a:pt x="7199871" y="4443730"/>
                </a:lnTo>
                <a:lnTo>
                  <a:pt x="7207517" y="4442180"/>
                </a:lnTo>
                <a:lnTo>
                  <a:pt x="7213765" y="4437977"/>
                </a:lnTo>
                <a:lnTo>
                  <a:pt x="7217969" y="4431728"/>
                </a:lnTo>
                <a:lnTo>
                  <a:pt x="7219518" y="4424083"/>
                </a:lnTo>
                <a:close/>
              </a:path>
              <a:path w="14841219" h="10718800" extrusionOk="0">
                <a:moveTo>
                  <a:pt x="7219518" y="4323981"/>
                </a:moveTo>
                <a:lnTo>
                  <a:pt x="7217969" y="4316336"/>
                </a:lnTo>
                <a:lnTo>
                  <a:pt x="7213765" y="4310088"/>
                </a:lnTo>
                <a:lnTo>
                  <a:pt x="7207517" y="4305884"/>
                </a:lnTo>
                <a:lnTo>
                  <a:pt x="7199871" y="4304335"/>
                </a:lnTo>
                <a:lnTo>
                  <a:pt x="7192226" y="4305884"/>
                </a:lnTo>
                <a:lnTo>
                  <a:pt x="7185977" y="4310088"/>
                </a:lnTo>
                <a:lnTo>
                  <a:pt x="7181774" y="4316336"/>
                </a:lnTo>
                <a:lnTo>
                  <a:pt x="7180224" y="4323981"/>
                </a:lnTo>
                <a:lnTo>
                  <a:pt x="7181774" y="4331627"/>
                </a:lnTo>
                <a:lnTo>
                  <a:pt x="7185977" y="4337875"/>
                </a:lnTo>
                <a:lnTo>
                  <a:pt x="7192226" y="4342092"/>
                </a:lnTo>
                <a:lnTo>
                  <a:pt x="7199871" y="4343628"/>
                </a:lnTo>
                <a:lnTo>
                  <a:pt x="7207517" y="4342092"/>
                </a:lnTo>
                <a:lnTo>
                  <a:pt x="7213765" y="4337875"/>
                </a:lnTo>
                <a:lnTo>
                  <a:pt x="7217969" y="4331627"/>
                </a:lnTo>
                <a:lnTo>
                  <a:pt x="7219518" y="4323981"/>
                </a:lnTo>
                <a:close/>
              </a:path>
              <a:path w="14841219" h="10718800" extrusionOk="0">
                <a:moveTo>
                  <a:pt x="7219518" y="4223893"/>
                </a:moveTo>
                <a:lnTo>
                  <a:pt x="7217969" y="4216247"/>
                </a:lnTo>
                <a:lnTo>
                  <a:pt x="7213765" y="4209999"/>
                </a:lnTo>
                <a:lnTo>
                  <a:pt x="7207517" y="4205782"/>
                </a:lnTo>
                <a:lnTo>
                  <a:pt x="7199858" y="4204246"/>
                </a:lnTo>
                <a:lnTo>
                  <a:pt x="7192213" y="4205782"/>
                </a:lnTo>
                <a:lnTo>
                  <a:pt x="7185977" y="4209999"/>
                </a:lnTo>
                <a:lnTo>
                  <a:pt x="7181761" y="4216247"/>
                </a:lnTo>
                <a:lnTo>
                  <a:pt x="7180224" y="4223893"/>
                </a:lnTo>
                <a:lnTo>
                  <a:pt x="7181761" y="4231538"/>
                </a:lnTo>
                <a:lnTo>
                  <a:pt x="7185977" y="4237787"/>
                </a:lnTo>
                <a:lnTo>
                  <a:pt x="7192213" y="4242003"/>
                </a:lnTo>
                <a:lnTo>
                  <a:pt x="7199858" y="4243540"/>
                </a:lnTo>
                <a:lnTo>
                  <a:pt x="7207517" y="4242003"/>
                </a:lnTo>
                <a:lnTo>
                  <a:pt x="7213765" y="4237787"/>
                </a:lnTo>
                <a:lnTo>
                  <a:pt x="7217969" y="4231538"/>
                </a:lnTo>
                <a:lnTo>
                  <a:pt x="7219518" y="4223893"/>
                </a:lnTo>
                <a:close/>
              </a:path>
              <a:path w="14841219" h="10718800" extrusionOk="0">
                <a:moveTo>
                  <a:pt x="7219518" y="4123804"/>
                </a:moveTo>
                <a:lnTo>
                  <a:pt x="7217969" y="4116146"/>
                </a:lnTo>
                <a:lnTo>
                  <a:pt x="7213765" y="4109897"/>
                </a:lnTo>
                <a:lnTo>
                  <a:pt x="7207517" y="4105681"/>
                </a:lnTo>
                <a:lnTo>
                  <a:pt x="7199858" y="4104144"/>
                </a:lnTo>
                <a:lnTo>
                  <a:pt x="7192213" y="4105681"/>
                </a:lnTo>
                <a:lnTo>
                  <a:pt x="7185977" y="4109897"/>
                </a:lnTo>
                <a:lnTo>
                  <a:pt x="7181761" y="4116146"/>
                </a:lnTo>
                <a:lnTo>
                  <a:pt x="7180224" y="4123804"/>
                </a:lnTo>
                <a:lnTo>
                  <a:pt x="7181761" y="4131437"/>
                </a:lnTo>
                <a:lnTo>
                  <a:pt x="7185977" y="4137685"/>
                </a:lnTo>
                <a:lnTo>
                  <a:pt x="7192213" y="4141901"/>
                </a:lnTo>
                <a:lnTo>
                  <a:pt x="7199858" y="4143438"/>
                </a:lnTo>
                <a:lnTo>
                  <a:pt x="7207517" y="4141901"/>
                </a:lnTo>
                <a:lnTo>
                  <a:pt x="7213765" y="4137685"/>
                </a:lnTo>
                <a:lnTo>
                  <a:pt x="7217969" y="4131437"/>
                </a:lnTo>
                <a:lnTo>
                  <a:pt x="7219518" y="4123804"/>
                </a:lnTo>
                <a:close/>
              </a:path>
              <a:path w="14841219" h="10718800" extrusionOk="0">
                <a:moveTo>
                  <a:pt x="7219518" y="4023703"/>
                </a:moveTo>
                <a:lnTo>
                  <a:pt x="7217969" y="4016044"/>
                </a:lnTo>
                <a:lnTo>
                  <a:pt x="7213765" y="4009796"/>
                </a:lnTo>
                <a:lnTo>
                  <a:pt x="7207517" y="4005592"/>
                </a:lnTo>
                <a:lnTo>
                  <a:pt x="7199858" y="4004043"/>
                </a:lnTo>
                <a:lnTo>
                  <a:pt x="7192213" y="4005592"/>
                </a:lnTo>
                <a:lnTo>
                  <a:pt x="7185977" y="4009796"/>
                </a:lnTo>
                <a:lnTo>
                  <a:pt x="7181761" y="4016044"/>
                </a:lnTo>
                <a:lnTo>
                  <a:pt x="7180224" y="4023703"/>
                </a:lnTo>
                <a:lnTo>
                  <a:pt x="7181761" y="4031348"/>
                </a:lnTo>
                <a:lnTo>
                  <a:pt x="7185977" y="4037584"/>
                </a:lnTo>
                <a:lnTo>
                  <a:pt x="7192213" y="4041800"/>
                </a:lnTo>
                <a:lnTo>
                  <a:pt x="7199858" y="4043337"/>
                </a:lnTo>
                <a:lnTo>
                  <a:pt x="7207517" y="4041800"/>
                </a:lnTo>
                <a:lnTo>
                  <a:pt x="7213765" y="4037584"/>
                </a:lnTo>
                <a:lnTo>
                  <a:pt x="7217969" y="4031348"/>
                </a:lnTo>
                <a:lnTo>
                  <a:pt x="7219518" y="4023703"/>
                </a:lnTo>
                <a:close/>
              </a:path>
              <a:path w="14841219" h="10718800" extrusionOk="0">
                <a:moveTo>
                  <a:pt x="7219518" y="3923601"/>
                </a:moveTo>
                <a:lnTo>
                  <a:pt x="7217969" y="3915956"/>
                </a:lnTo>
                <a:lnTo>
                  <a:pt x="7213765" y="3909707"/>
                </a:lnTo>
                <a:lnTo>
                  <a:pt x="7207517" y="3905504"/>
                </a:lnTo>
                <a:lnTo>
                  <a:pt x="7199858" y="3903954"/>
                </a:lnTo>
                <a:lnTo>
                  <a:pt x="7192213" y="3905504"/>
                </a:lnTo>
                <a:lnTo>
                  <a:pt x="7185977" y="3909707"/>
                </a:lnTo>
                <a:lnTo>
                  <a:pt x="7181761" y="3915956"/>
                </a:lnTo>
                <a:lnTo>
                  <a:pt x="7180224" y="3923601"/>
                </a:lnTo>
                <a:lnTo>
                  <a:pt x="7181761" y="3931247"/>
                </a:lnTo>
                <a:lnTo>
                  <a:pt x="7185977" y="3937495"/>
                </a:lnTo>
                <a:lnTo>
                  <a:pt x="7192213" y="3941711"/>
                </a:lnTo>
                <a:lnTo>
                  <a:pt x="7199858" y="3943248"/>
                </a:lnTo>
                <a:lnTo>
                  <a:pt x="7207517" y="3941711"/>
                </a:lnTo>
                <a:lnTo>
                  <a:pt x="7213765" y="3937495"/>
                </a:lnTo>
                <a:lnTo>
                  <a:pt x="7217969" y="3931247"/>
                </a:lnTo>
                <a:lnTo>
                  <a:pt x="7219518" y="3923601"/>
                </a:lnTo>
                <a:close/>
              </a:path>
              <a:path w="14841219" h="10718800" extrusionOk="0">
                <a:moveTo>
                  <a:pt x="7219518" y="3823500"/>
                </a:moveTo>
                <a:lnTo>
                  <a:pt x="7217969" y="3815854"/>
                </a:lnTo>
                <a:lnTo>
                  <a:pt x="7213765" y="3809619"/>
                </a:lnTo>
                <a:lnTo>
                  <a:pt x="7207517" y="3805402"/>
                </a:lnTo>
                <a:lnTo>
                  <a:pt x="7199858" y="3803853"/>
                </a:lnTo>
                <a:lnTo>
                  <a:pt x="7192213" y="3805402"/>
                </a:lnTo>
                <a:lnTo>
                  <a:pt x="7185977" y="3809619"/>
                </a:lnTo>
                <a:lnTo>
                  <a:pt x="7181761" y="3815854"/>
                </a:lnTo>
                <a:lnTo>
                  <a:pt x="7180224" y="3823500"/>
                </a:lnTo>
                <a:lnTo>
                  <a:pt x="7181761" y="3831158"/>
                </a:lnTo>
                <a:lnTo>
                  <a:pt x="7185977" y="3837394"/>
                </a:lnTo>
                <a:lnTo>
                  <a:pt x="7192213" y="3841610"/>
                </a:lnTo>
                <a:lnTo>
                  <a:pt x="7199858" y="3843147"/>
                </a:lnTo>
                <a:lnTo>
                  <a:pt x="7207517" y="3841610"/>
                </a:lnTo>
                <a:lnTo>
                  <a:pt x="7213765" y="3837394"/>
                </a:lnTo>
                <a:lnTo>
                  <a:pt x="7217969" y="3831158"/>
                </a:lnTo>
                <a:lnTo>
                  <a:pt x="7219518" y="3823500"/>
                </a:lnTo>
                <a:close/>
              </a:path>
              <a:path w="14841219" h="10718800" extrusionOk="0">
                <a:moveTo>
                  <a:pt x="7219518" y="3723398"/>
                </a:moveTo>
                <a:lnTo>
                  <a:pt x="7217969" y="3715753"/>
                </a:lnTo>
                <a:lnTo>
                  <a:pt x="7213765" y="3709517"/>
                </a:lnTo>
                <a:lnTo>
                  <a:pt x="7207517" y="3705314"/>
                </a:lnTo>
                <a:lnTo>
                  <a:pt x="7199858" y="3703764"/>
                </a:lnTo>
                <a:lnTo>
                  <a:pt x="7192213" y="3705314"/>
                </a:lnTo>
                <a:lnTo>
                  <a:pt x="7185977" y="3709517"/>
                </a:lnTo>
                <a:lnTo>
                  <a:pt x="7181761" y="3715753"/>
                </a:lnTo>
                <a:lnTo>
                  <a:pt x="7180224" y="3723398"/>
                </a:lnTo>
                <a:lnTo>
                  <a:pt x="7181761" y="3731056"/>
                </a:lnTo>
                <a:lnTo>
                  <a:pt x="7185977" y="3737292"/>
                </a:lnTo>
                <a:lnTo>
                  <a:pt x="7192213" y="3741509"/>
                </a:lnTo>
                <a:lnTo>
                  <a:pt x="7199858" y="3743058"/>
                </a:lnTo>
                <a:lnTo>
                  <a:pt x="7207517" y="3741509"/>
                </a:lnTo>
                <a:lnTo>
                  <a:pt x="7213765" y="3737292"/>
                </a:lnTo>
                <a:lnTo>
                  <a:pt x="7217969" y="3731056"/>
                </a:lnTo>
                <a:lnTo>
                  <a:pt x="7219518" y="3723398"/>
                </a:lnTo>
                <a:close/>
              </a:path>
              <a:path w="14841219" h="10718800" extrusionOk="0">
                <a:moveTo>
                  <a:pt x="7219518" y="3623310"/>
                </a:moveTo>
                <a:lnTo>
                  <a:pt x="7217969" y="3615664"/>
                </a:lnTo>
                <a:lnTo>
                  <a:pt x="7213765" y="3609416"/>
                </a:lnTo>
                <a:lnTo>
                  <a:pt x="7207517" y="3605199"/>
                </a:lnTo>
                <a:lnTo>
                  <a:pt x="7199871" y="3603663"/>
                </a:lnTo>
                <a:lnTo>
                  <a:pt x="7192226" y="3605199"/>
                </a:lnTo>
                <a:lnTo>
                  <a:pt x="7185977" y="3609416"/>
                </a:lnTo>
                <a:lnTo>
                  <a:pt x="7181774" y="3615664"/>
                </a:lnTo>
                <a:lnTo>
                  <a:pt x="7180224" y="3623310"/>
                </a:lnTo>
                <a:lnTo>
                  <a:pt x="7181774" y="3630955"/>
                </a:lnTo>
                <a:lnTo>
                  <a:pt x="7185977" y="3637203"/>
                </a:lnTo>
                <a:lnTo>
                  <a:pt x="7192226" y="3641420"/>
                </a:lnTo>
                <a:lnTo>
                  <a:pt x="7199871" y="3642957"/>
                </a:lnTo>
                <a:lnTo>
                  <a:pt x="7207517" y="3641420"/>
                </a:lnTo>
                <a:lnTo>
                  <a:pt x="7213765" y="3637203"/>
                </a:lnTo>
                <a:lnTo>
                  <a:pt x="7217969" y="3630955"/>
                </a:lnTo>
                <a:lnTo>
                  <a:pt x="7219518" y="3623310"/>
                </a:lnTo>
                <a:close/>
              </a:path>
              <a:path w="14841219" h="10718800" extrusionOk="0">
                <a:moveTo>
                  <a:pt x="7249592" y="9725063"/>
                </a:moveTo>
                <a:lnTo>
                  <a:pt x="7248042" y="9717418"/>
                </a:lnTo>
                <a:lnTo>
                  <a:pt x="7243826" y="9711169"/>
                </a:lnTo>
                <a:lnTo>
                  <a:pt x="7237577" y="9706966"/>
                </a:lnTo>
                <a:lnTo>
                  <a:pt x="7229932" y="9705416"/>
                </a:lnTo>
                <a:lnTo>
                  <a:pt x="7222287" y="9706966"/>
                </a:lnTo>
                <a:lnTo>
                  <a:pt x="7216038" y="9711169"/>
                </a:lnTo>
                <a:lnTo>
                  <a:pt x="7211835" y="9717418"/>
                </a:lnTo>
                <a:lnTo>
                  <a:pt x="7210285" y="9725063"/>
                </a:lnTo>
                <a:lnTo>
                  <a:pt x="7211835" y="9732708"/>
                </a:lnTo>
                <a:lnTo>
                  <a:pt x="7216038" y="9738957"/>
                </a:lnTo>
                <a:lnTo>
                  <a:pt x="7222287" y="9743161"/>
                </a:lnTo>
                <a:lnTo>
                  <a:pt x="7229932" y="9744710"/>
                </a:lnTo>
                <a:lnTo>
                  <a:pt x="7237577" y="9743161"/>
                </a:lnTo>
                <a:lnTo>
                  <a:pt x="7243826" y="9738957"/>
                </a:lnTo>
                <a:lnTo>
                  <a:pt x="7248042" y="9732708"/>
                </a:lnTo>
                <a:lnTo>
                  <a:pt x="7249592" y="9725063"/>
                </a:lnTo>
                <a:close/>
              </a:path>
              <a:path w="14841219" h="10718800" extrusionOk="0">
                <a:moveTo>
                  <a:pt x="7249592" y="9624962"/>
                </a:moveTo>
                <a:lnTo>
                  <a:pt x="7248042" y="9617316"/>
                </a:lnTo>
                <a:lnTo>
                  <a:pt x="7243826" y="9611081"/>
                </a:lnTo>
                <a:lnTo>
                  <a:pt x="7237577" y="9606864"/>
                </a:lnTo>
                <a:lnTo>
                  <a:pt x="7229932" y="9605315"/>
                </a:lnTo>
                <a:lnTo>
                  <a:pt x="7222287" y="9606864"/>
                </a:lnTo>
                <a:lnTo>
                  <a:pt x="7216038" y="9611081"/>
                </a:lnTo>
                <a:lnTo>
                  <a:pt x="7211835" y="9617316"/>
                </a:lnTo>
                <a:lnTo>
                  <a:pt x="7210285" y="9624962"/>
                </a:lnTo>
                <a:lnTo>
                  <a:pt x="7211835" y="9632620"/>
                </a:lnTo>
                <a:lnTo>
                  <a:pt x="7216038" y="9638855"/>
                </a:lnTo>
                <a:lnTo>
                  <a:pt x="7222287" y="9643072"/>
                </a:lnTo>
                <a:lnTo>
                  <a:pt x="7229932" y="9644621"/>
                </a:lnTo>
                <a:lnTo>
                  <a:pt x="7237577" y="9643072"/>
                </a:lnTo>
                <a:lnTo>
                  <a:pt x="7243826" y="9638855"/>
                </a:lnTo>
                <a:lnTo>
                  <a:pt x="7248042" y="9632620"/>
                </a:lnTo>
                <a:lnTo>
                  <a:pt x="7249592" y="9624962"/>
                </a:lnTo>
                <a:close/>
              </a:path>
              <a:path w="14841219" h="10718800" extrusionOk="0">
                <a:moveTo>
                  <a:pt x="7249592" y="9524873"/>
                </a:moveTo>
                <a:lnTo>
                  <a:pt x="7248042" y="9517228"/>
                </a:lnTo>
                <a:lnTo>
                  <a:pt x="7243826" y="9510979"/>
                </a:lnTo>
                <a:lnTo>
                  <a:pt x="7237577" y="9506775"/>
                </a:lnTo>
                <a:lnTo>
                  <a:pt x="7229932" y="9505226"/>
                </a:lnTo>
                <a:lnTo>
                  <a:pt x="7222287" y="9506775"/>
                </a:lnTo>
                <a:lnTo>
                  <a:pt x="7216038" y="9510979"/>
                </a:lnTo>
                <a:lnTo>
                  <a:pt x="7211835" y="9517228"/>
                </a:lnTo>
                <a:lnTo>
                  <a:pt x="7210285" y="9524873"/>
                </a:lnTo>
                <a:lnTo>
                  <a:pt x="7211835" y="9532518"/>
                </a:lnTo>
                <a:lnTo>
                  <a:pt x="7216038" y="9538767"/>
                </a:lnTo>
                <a:lnTo>
                  <a:pt x="7222287" y="9542970"/>
                </a:lnTo>
                <a:lnTo>
                  <a:pt x="7229932" y="9544507"/>
                </a:lnTo>
                <a:lnTo>
                  <a:pt x="7237577" y="9542970"/>
                </a:lnTo>
                <a:lnTo>
                  <a:pt x="7243826" y="9538767"/>
                </a:lnTo>
                <a:lnTo>
                  <a:pt x="7248042" y="9532518"/>
                </a:lnTo>
                <a:lnTo>
                  <a:pt x="7249592" y="9524873"/>
                </a:lnTo>
                <a:close/>
              </a:path>
              <a:path w="14841219" h="10718800" extrusionOk="0">
                <a:moveTo>
                  <a:pt x="7249592" y="9424772"/>
                </a:moveTo>
                <a:lnTo>
                  <a:pt x="7248042" y="9417126"/>
                </a:lnTo>
                <a:lnTo>
                  <a:pt x="7243839" y="9410890"/>
                </a:lnTo>
                <a:lnTo>
                  <a:pt x="7237590" y="9406674"/>
                </a:lnTo>
                <a:lnTo>
                  <a:pt x="7229932" y="9405137"/>
                </a:lnTo>
                <a:lnTo>
                  <a:pt x="7222287" y="9406674"/>
                </a:lnTo>
                <a:lnTo>
                  <a:pt x="7216051" y="9410890"/>
                </a:lnTo>
                <a:lnTo>
                  <a:pt x="7211835" y="9417126"/>
                </a:lnTo>
                <a:lnTo>
                  <a:pt x="7210298" y="9424772"/>
                </a:lnTo>
                <a:lnTo>
                  <a:pt x="7211835" y="9432417"/>
                </a:lnTo>
                <a:lnTo>
                  <a:pt x="7216051" y="9438665"/>
                </a:lnTo>
                <a:lnTo>
                  <a:pt x="7222287" y="9442882"/>
                </a:lnTo>
                <a:lnTo>
                  <a:pt x="7229932" y="9444418"/>
                </a:lnTo>
                <a:lnTo>
                  <a:pt x="7237590" y="9442882"/>
                </a:lnTo>
                <a:lnTo>
                  <a:pt x="7243839" y="9438665"/>
                </a:lnTo>
                <a:lnTo>
                  <a:pt x="7248042" y="9432417"/>
                </a:lnTo>
                <a:lnTo>
                  <a:pt x="7249592" y="9424772"/>
                </a:lnTo>
                <a:close/>
              </a:path>
              <a:path w="14841219" h="10718800" extrusionOk="0">
                <a:moveTo>
                  <a:pt x="7249592" y="9324683"/>
                </a:moveTo>
                <a:lnTo>
                  <a:pt x="7248042" y="9317037"/>
                </a:lnTo>
                <a:lnTo>
                  <a:pt x="7243826" y="9310789"/>
                </a:lnTo>
                <a:lnTo>
                  <a:pt x="7237577" y="9306573"/>
                </a:lnTo>
                <a:lnTo>
                  <a:pt x="7229932" y="9305036"/>
                </a:lnTo>
                <a:lnTo>
                  <a:pt x="7222287" y="9306573"/>
                </a:lnTo>
                <a:lnTo>
                  <a:pt x="7216038" y="9310789"/>
                </a:lnTo>
                <a:lnTo>
                  <a:pt x="7211835" y="9317037"/>
                </a:lnTo>
                <a:lnTo>
                  <a:pt x="7210285" y="9324683"/>
                </a:lnTo>
                <a:lnTo>
                  <a:pt x="7211835" y="9332328"/>
                </a:lnTo>
                <a:lnTo>
                  <a:pt x="7216038" y="9338577"/>
                </a:lnTo>
                <a:lnTo>
                  <a:pt x="7222287" y="9342780"/>
                </a:lnTo>
                <a:lnTo>
                  <a:pt x="7229932" y="9344330"/>
                </a:lnTo>
                <a:lnTo>
                  <a:pt x="7237577" y="9342780"/>
                </a:lnTo>
                <a:lnTo>
                  <a:pt x="7243826" y="9338577"/>
                </a:lnTo>
                <a:lnTo>
                  <a:pt x="7248042" y="9332328"/>
                </a:lnTo>
                <a:lnTo>
                  <a:pt x="7249592" y="9324683"/>
                </a:lnTo>
                <a:close/>
              </a:path>
              <a:path w="14841219" h="10718800" extrusionOk="0">
                <a:moveTo>
                  <a:pt x="7249592" y="9224581"/>
                </a:moveTo>
                <a:lnTo>
                  <a:pt x="7248042" y="9216936"/>
                </a:lnTo>
                <a:lnTo>
                  <a:pt x="7243826" y="9210688"/>
                </a:lnTo>
                <a:lnTo>
                  <a:pt x="7237577" y="9206484"/>
                </a:lnTo>
                <a:lnTo>
                  <a:pt x="7229932" y="9204935"/>
                </a:lnTo>
                <a:lnTo>
                  <a:pt x="7222287" y="9206484"/>
                </a:lnTo>
                <a:lnTo>
                  <a:pt x="7216038" y="9210688"/>
                </a:lnTo>
                <a:lnTo>
                  <a:pt x="7211835" y="9216936"/>
                </a:lnTo>
                <a:lnTo>
                  <a:pt x="7210285" y="9224581"/>
                </a:lnTo>
                <a:lnTo>
                  <a:pt x="7211835" y="9232227"/>
                </a:lnTo>
                <a:lnTo>
                  <a:pt x="7216038" y="9238475"/>
                </a:lnTo>
                <a:lnTo>
                  <a:pt x="7222287" y="9242692"/>
                </a:lnTo>
                <a:lnTo>
                  <a:pt x="7229932" y="9244241"/>
                </a:lnTo>
                <a:lnTo>
                  <a:pt x="7237577" y="9242692"/>
                </a:lnTo>
                <a:lnTo>
                  <a:pt x="7243826" y="9238475"/>
                </a:lnTo>
                <a:lnTo>
                  <a:pt x="7248042" y="9232227"/>
                </a:lnTo>
                <a:lnTo>
                  <a:pt x="7249592" y="9224581"/>
                </a:lnTo>
                <a:close/>
              </a:path>
              <a:path w="14841219" h="10718800" extrusionOk="0">
                <a:moveTo>
                  <a:pt x="7249592" y="9124493"/>
                </a:moveTo>
                <a:lnTo>
                  <a:pt x="7248042" y="9116847"/>
                </a:lnTo>
                <a:lnTo>
                  <a:pt x="7243826" y="9110599"/>
                </a:lnTo>
                <a:lnTo>
                  <a:pt x="7237577" y="9106383"/>
                </a:lnTo>
                <a:lnTo>
                  <a:pt x="7229932" y="9104833"/>
                </a:lnTo>
                <a:lnTo>
                  <a:pt x="7222287" y="9106383"/>
                </a:lnTo>
                <a:lnTo>
                  <a:pt x="7216038" y="9110599"/>
                </a:lnTo>
                <a:lnTo>
                  <a:pt x="7211835" y="9116847"/>
                </a:lnTo>
                <a:lnTo>
                  <a:pt x="7210285" y="9124493"/>
                </a:lnTo>
                <a:lnTo>
                  <a:pt x="7211835" y="9132138"/>
                </a:lnTo>
                <a:lnTo>
                  <a:pt x="7216038" y="9138387"/>
                </a:lnTo>
                <a:lnTo>
                  <a:pt x="7222287" y="9142590"/>
                </a:lnTo>
                <a:lnTo>
                  <a:pt x="7229932" y="9144127"/>
                </a:lnTo>
                <a:lnTo>
                  <a:pt x="7237577" y="9142590"/>
                </a:lnTo>
                <a:lnTo>
                  <a:pt x="7243826" y="9138387"/>
                </a:lnTo>
                <a:lnTo>
                  <a:pt x="7248042" y="9132138"/>
                </a:lnTo>
                <a:lnTo>
                  <a:pt x="7249592" y="9124493"/>
                </a:lnTo>
                <a:close/>
              </a:path>
              <a:path w="14841219" h="10718800" extrusionOk="0">
                <a:moveTo>
                  <a:pt x="7249592" y="9024391"/>
                </a:moveTo>
                <a:lnTo>
                  <a:pt x="7248042" y="9016746"/>
                </a:lnTo>
                <a:lnTo>
                  <a:pt x="7243826" y="9010498"/>
                </a:lnTo>
                <a:lnTo>
                  <a:pt x="7237577" y="9006281"/>
                </a:lnTo>
                <a:lnTo>
                  <a:pt x="7229932" y="9004744"/>
                </a:lnTo>
                <a:lnTo>
                  <a:pt x="7222287" y="9006281"/>
                </a:lnTo>
                <a:lnTo>
                  <a:pt x="7216038" y="9010498"/>
                </a:lnTo>
                <a:lnTo>
                  <a:pt x="7211835" y="9016746"/>
                </a:lnTo>
                <a:lnTo>
                  <a:pt x="7210285" y="9024391"/>
                </a:lnTo>
                <a:lnTo>
                  <a:pt x="7211835" y="9032037"/>
                </a:lnTo>
                <a:lnTo>
                  <a:pt x="7216038" y="9038285"/>
                </a:lnTo>
                <a:lnTo>
                  <a:pt x="7222287" y="9042502"/>
                </a:lnTo>
                <a:lnTo>
                  <a:pt x="7229932" y="9044038"/>
                </a:lnTo>
                <a:lnTo>
                  <a:pt x="7237577" y="9042502"/>
                </a:lnTo>
                <a:lnTo>
                  <a:pt x="7243826" y="9038285"/>
                </a:lnTo>
                <a:lnTo>
                  <a:pt x="7248042" y="9032037"/>
                </a:lnTo>
                <a:lnTo>
                  <a:pt x="7249592" y="9024391"/>
                </a:lnTo>
                <a:close/>
              </a:path>
              <a:path w="14841219" h="10718800" extrusionOk="0">
                <a:moveTo>
                  <a:pt x="7249592" y="8924303"/>
                </a:moveTo>
                <a:lnTo>
                  <a:pt x="7248042" y="8916645"/>
                </a:lnTo>
                <a:lnTo>
                  <a:pt x="7243826" y="8910396"/>
                </a:lnTo>
                <a:lnTo>
                  <a:pt x="7237577" y="8906192"/>
                </a:lnTo>
                <a:lnTo>
                  <a:pt x="7229932" y="8904643"/>
                </a:lnTo>
                <a:lnTo>
                  <a:pt x="7222287" y="8906192"/>
                </a:lnTo>
                <a:lnTo>
                  <a:pt x="7216038" y="8910396"/>
                </a:lnTo>
                <a:lnTo>
                  <a:pt x="7211835" y="8916645"/>
                </a:lnTo>
                <a:lnTo>
                  <a:pt x="7210285" y="8924303"/>
                </a:lnTo>
                <a:lnTo>
                  <a:pt x="7211835" y="8931948"/>
                </a:lnTo>
                <a:lnTo>
                  <a:pt x="7216038" y="8938184"/>
                </a:lnTo>
                <a:lnTo>
                  <a:pt x="7222287" y="8942400"/>
                </a:lnTo>
                <a:lnTo>
                  <a:pt x="7229932" y="8943937"/>
                </a:lnTo>
                <a:lnTo>
                  <a:pt x="7237577" y="8942400"/>
                </a:lnTo>
                <a:lnTo>
                  <a:pt x="7243826" y="8938184"/>
                </a:lnTo>
                <a:lnTo>
                  <a:pt x="7248042" y="8931948"/>
                </a:lnTo>
                <a:lnTo>
                  <a:pt x="7249592" y="8924303"/>
                </a:lnTo>
                <a:close/>
              </a:path>
              <a:path w="14841219" h="10718800" extrusionOk="0">
                <a:moveTo>
                  <a:pt x="7249592" y="8824189"/>
                </a:moveTo>
                <a:lnTo>
                  <a:pt x="7248042" y="8816543"/>
                </a:lnTo>
                <a:lnTo>
                  <a:pt x="7243826" y="8810307"/>
                </a:lnTo>
                <a:lnTo>
                  <a:pt x="7237577" y="8806091"/>
                </a:lnTo>
                <a:lnTo>
                  <a:pt x="7229932" y="8804542"/>
                </a:lnTo>
                <a:lnTo>
                  <a:pt x="7222287" y="8806091"/>
                </a:lnTo>
                <a:lnTo>
                  <a:pt x="7216038" y="8810307"/>
                </a:lnTo>
                <a:lnTo>
                  <a:pt x="7211835" y="8816543"/>
                </a:lnTo>
                <a:lnTo>
                  <a:pt x="7210285" y="8824189"/>
                </a:lnTo>
                <a:lnTo>
                  <a:pt x="7211835" y="8831847"/>
                </a:lnTo>
                <a:lnTo>
                  <a:pt x="7216038" y="8838095"/>
                </a:lnTo>
                <a:lnTo>
                  <a:pt x="7222287" y="8842299"/>
                </a:lnTo>
                <a:lnTo>
                  <a:pt x="7229932" y="8843848"/>
                </a:lnTo>
                <a:lnTo>
                  <a:pt x="7237577" y="8842299"/>
                </a:lnTo>
                <a:lnTo>
                  <a:pt x="7243826" y="8838095"/>
                </a:lnTo>
                <a:lnTo>
                  <a:pt x="7248042" y="8831847"/>
                </a:lnTo>
                <a:lnTo>
                  <a:pt x="7249592" y="8824189"/>
                </a:lnTo>
                <a:close/>
              </a:path>
              <a:path w="14841219" h="10718800" extrusionOk="0">
                <a:moveTo>
                  <a:pt x="7293508" y="4569574"/>
                </a:moveTo>
                <a:lnTo>
                  <a:pt x="7291959" y="4561916"/>
                </a:lnTo>
                <a:lnTo>
                  <a:pt x="7287755" y="4555680"/>
                </a:lnTo>
                <a:lnTo>
                  <a:pt x="7281507" y="4551464"/>
                </a:lnTo>
                <a:lnTo>
                  <a:pt x="7273861" y="4549927"/>
                </a:lnTo>
                <a:lnTo>
                  <a:pt x="7266216" y="4551464"/>
                </a:lnTo>
                <a:lnTo>
                  <a:pt x="7259968" y="4555680"/>
                </a:lnTo>
                <a:lnTo>
                  <a:pt x="7255751" y="4561916"/>
                </a:lnTo>
                <a:lnTo>
                  <a:pt x="7254202" y="4569574"/>
                </a:lnTo>
                <a:lnTo>
                  <a:pt x="7255751" y="4577219"/>
                </a:lnTo>
                <a:lnTo>
                  <a:pt x="7259968" y="4583468"/>
                </a:lnTo>
                <a:lnTo>
                  <a:pt x="7266216" y="4587672"/>
                </a:lnTo>
                <a:lnTo>
                  <a:pt x="7273861" y="4589221"/>
                </a:lnTo>
                <a:lnTo>
                  <a:pt x="7281507" y="4587672"/>
                </a:lnTo>
                <a:lnTo>
                  <a:pt x="7287755" y="4583468"/>
                </a:lnTo>
                <a:lnTo>
                  <a:pt x="7291959" y="4577219"/>
                </a:lnTo>
                <a:lnTo>
                  <a:pt x="7293508" y="4569574"/>
                </a:lnTo>
                <a:close/>
              </a:path>
              <a:path w="14841219" h="10718800" extrusionOk="0">
                <a:moveTo>
                  <a:pt x="7293508" y="4469485"/>
                </a:moveTo>
                <a:lnTo>
                  <a:pt x="7291959" y="4461827"/>
                </a:lnTo>
                <a:lnTo>
                  <a:pt x="7287755" y="4455579"/>
                </a:lnTo>
                <a:lnTo>
                  <a:pt x="7281507" y="4451375"/>
                </a:lnTo>
                <a:lnTo>
                  <a:pt x="7273861" y="4449826"/>
                </a:lnTo>
                <a:lnTo>
                  <a:pt x="7266216" y="4451375"/>
                </a:lnTo>
                <a:lnTo>
                  <a:pt x="7259968" y="4455579"/>
                </a:lnTo>
                <a:lnTo>
                  <a:pt x="7255751" y="4461827"/>
                </a:lnTo>
                <a:lnTo>
                  <a:pt x="7254202" y="4469485"/>
                </a:lnTo>
                <a:lnTo>
                  <a:pt x="7255751" y="4477131"/>
                </a:lnTo>
                <a:lnTo>
                  <a:pt x="7259968" y="4483366"/>
                </a:lnTo>
                <a:lnTo>
                  <a:pt x="7266216" y="4487570"/>
                </a:lnTo>
                <a:lnTo>
                  <a:pt x="7273861" y="4489120"/>
                </a:lnTo>
                <a:lnTo>
                  <a:pt x="7281507" y="4487570"/>
                </a:lnTo>
                <a:lnTo>
                  <a:pt x="7287755" y="4483366"/>
                </a:lnTo>
                <a:lnTo>
                  <a:pt x="7291959" y="4477131"/>
                </a:lnTo>
                <a:lnTo>
                  <a:pt x="7293508" y="4469485"/>
                </a:lnTo>
                <a:close/>
              </a:path>
              <a:path w="14841219" h="10718800" extrusionOk="0">
                <a:moveTo>
                  <a:pt x="7293508" y="4369371"/>
                </a:moveTo>
                <a:lnTo>
                  <a:pt x="7291959" y="4361726"/>
                </a:lnTo>
                <a:lnTo>
                  <a:pt x="7287755" y="4355490"/>
                </a:lnTo>
                <a:lnTo>
                  <a:pt x="7281507" y="4351286"/>
                </a:lnTo>
                <a:lnTo>
                  <a:pt x="7273861" y="4349737"/>
                </a:lnTo>
                <a:lnTo>
                  <a:pt x="7266216" y="4351286"/>
                </a:lnTo>
                <a:lnTo>
                  <a:pt x="7259968" y="4355490"/>
                </a:lnTo>
                <a:lnTo>
                  <a:pt x="7255751" y="4361726"/>
                </a:lnTo>
                <a:lnTo>
                  <a:pt x="7254202" y="4369371"/>
                </a:lnTo>
                <a:lnTo>
                  <a:pt x="7255751" y="4377017"/>
                </a:lnTo>
                <a:lnTo>
                  <a:pt x="7259968" y="4383265"/>
                </a:lnTo>
                <a:lnTo>
                  <a:pt x="7266216" y="4387481"/>
                </a:lnTo>
                <a:lnTo>
                  <a:pt x="7273861" y="4389018"/>
                </a:lnTo>
                <a:lnTo>
                  <a:pt x="7281507" y="4387481"/>
                </a:lnTo>
                <a:lnTo>
                  <a:pt x="7287755" y="4383265"/>
                </a:lnTo>
                <a:lnTo>
                  <a:pt x="7291959" y="4377017"/>
                </a:lnTo>
                <a:lnTo>
                  <a:pt x="7293508" y="4369371"/>
                </a:lnTo>
                <a:close/>
              </a:path>
              <a:path w="14841219" h="10718800" extrusionOk="0">
                <a:moveTo>
                  <a:pt x="7293508" y="4269283"/>
                </a:moveTo>
                <a:lnTo>
                  <a:pt x="7291959" y="4261624"/>
                </a:lnTo>
                <a:lnTo>
                  <a:pt x="7287755" y="4255389"/>
                </a:lnTo>
                <a:lnTo>
                  <a:pt x="7281507" y="4251172"/>
                </a:lnTo>
                <a:lnTo>
                  <a:pt x="7273861" y="4249623"/>
                </a:lnTo>
                <a:lnTo>
                  <a:pt x="7266216" y="4251172"/>
                </a:lnTo>
                <a:lnTo>
                  <a:pt x="7259968" y="4255389"/>
                </a:lnTo>
                <a:lnTo>
                  <a:pt x="7255751" y="4261624"/>
                </a:lnTo>
                <a:lnTo>
                  <a:pt x="7254202" y="4269283"/>
                </a:lnTo>
                <a:lnTo>
                  <a:pt x="7255751" y="4276928"/>
                </a:lnTo>
                <a:lnTo>
                  <a:pt x="7259968" y="4283176"/>
                </a:lnTo>
                <a:lnTo>
                  <a:pt x="7266216" y="4287380"/>
                </a:lnTo>
                <a:lnTo>
                  <a:pt x="7273861" y="4288929"/>
                </a:lnTo>
                <a:lnTo>
                  <a:pt x="7281507" y="4287380"/>
                </a:lnTo>
                <a:lnTo>
                  <a:pt x="7287755" y="4283176"/>
                </a:lnTo>
                <a:lnTo>
                  <a:pt x="7291959" y="4276928"/>
                </a:lnTo>
                <a:lnTo>
                  <a:pt x="7293508" y="4269283"/>
                </a:lnTo>
                <a:close/>
              </a:path>
              <a:path w="14841219" h="10718800" extrusionOk="0">
                <a:moveTo>
                  <a:pt x="7293508" y="4169181"/>
                </a:moveTo>
                <a:lnTo>
                  <a:pt x="7291959" y="4161536"/>
                </a:lnTo>
                <a:lnTo>
                  <a:pt x="7287755" y="4155287"/>
                </a:lnTo>
                <a:lnTo>
                  <a:pt x="7281507" y="4151071"/>
                </a:lnTo>
                <a:lnTo>
                  <a:pt x="7273861" y="4149534"/>
                </a:lnTo>
                <a:lnTo>
                  <a:pt x="7266216" y="4151071"/>
                </a:lnTo>
                <a:lnTo>
                  <a:pt x="7259968" y="4155287"/>
                </a:lnTo>
                <a:lnTo>
                  <a:pt x="7255751" y="4161536"/>
                </a:lnTo>
                <a:lnTo>
                  <a:pt x="7254202" y="4169181"/>
                </a:lnTo>
                <a:lnTo>
                  <a:pt x="7255751" y="4176826"/>
                </a:lnTo>
                <a:lnTo>
                  <a:pt x="7259968" y="4183075"/>
                </a:lnTo>
                <a:lnTo>
                  <a:pt x="7266216" y="4187279"/>
                </a:lnTo>
                <a:lnTo>
                  <a:pt x="7273861" y="4188828"/>
                </a:lnTo>
                <a:lnTo>
                  <a:pt x="7281507" y="4187279"/>
                </a:lnTo>
                <a:lnTo>
                  <a:pt x="7287755" y="4183075"/>
                </a:lnTo>
                <a:lnTo>
                  <a:pt x="7291959" y="4176826"/>
                </a:lnTo>
                <a:lnTo>
                  <a:pt x="7293508" y="4169181"/>
                </a:lnTo>
                <a:close/>
              </a:path>
              <a:path w="14841219" h="10718800" extrusionOk="0">
                <a:moveTo>
                  <a:pt x="7293508" y="4069092"/>
                </a:moveTo>
                <a:lnTo>
                  <a:pt x="7291959" y="4061447"/>
                </a:lnTo>
                <a:lnTo>
                  <a:pt x="7287755" y="4055199"/>
                </a:lnTo>
                <a:lnTo>
                  <a:pt x="7281507" y="4050982"/>
                </a:lnTo>
                <a:lnTo>
                  <a:pt x="7273861" y="4049445"/>
                </a:lnTo>
                <a:lnTo>
                  <a:pt x="7266216" y="4050982"/>
                </a:lnTo>
                <a:lnTo>
                  <a:pt x="7259968" y="4055199"/>
                </a:lnTo>
                <a:lnTo>
                  <a:pt x="7255751" y="4061447"/>
                </a:lnTo>
                <a:lnTo>
                  <a:pt x="7254202" y="4069092"/>
                </a:lnTo>
                <a:lnTo>
                  <a:pt x="7255751" y="4076738"/>
                </a:lnTo>
                <a:lnTo>
                  <a:pt x="7259968" y="4082986"/>
                </a:lnTo>
                <a:lnTo>
                  <a:pt x="7266216" y="4087190"/>
                </a:lnTo>
                <a:lnTo>
                  <a:pt x="7273861" y="4088739"/>
                </a:lnTo>
                <a:lnTo>
                  <a:pt x="7281507" y="4087190"/>
                </a:lnTo>
                <a:lnTo>
                  <a:pt x="7287755" y="4082986"/>
                </a:lnTo>
                <a:lnTo>
                  <a:pt x="7291959" y="4076738"/>
                </a:lnTo>
                <a:lnTo>
                  <a:pt x="7293508" y="4069092"/>
                </a:lnTo>
                <a:close/>
              </a:path>
              <a:path w="14841219" h="10718800" extrusionOk="0">
                <a:moveTo>
                  <a:pt x="7293508" y="3968991"/>
                </a:moveTo>
                <a:lnTo>
                  <a:pt x="7291959" y="3961346"/>
                </a:lnTo>
                <a:lnTo>
                  <a:pt x="7287755" y="3955097"/>
                </a:lnTo>
                <a:lnTo>
                  <a:pt x="7281507" y="3950893"/>
                </a:lnTo>
                <a:lnTo>
                  <a:pt x="7273861" y="3949344"/>
                </a:lnTo>
                <a:lnTo>
                  <a:pt x="7266216" y="3950893"/>
                </a:lnTo>
                <a:lnTo>
                  <a:pt x="7259968" y="3955097"/>
                </a:lnTo>
                <a:lnTo>
                  <a:pt x="7255751" y="3961346"/>
                </a:lnTo>
                <a:lnTo>
                  <a:pt x="7254202" y="3968991"/>
                </a:lnTo>
                <a:lnTo>
                  <a:pt x="7255751" y="3976636"/>
                </a:lnTo>
                <a:lnTo>
                  <a:pt x="7259968" y="3982885"/>
                </a:lnTo>
                <a:lnTo>
                  <a:pt x="7266216" y="3987101"/>
                </a:lnTo>
                <a:lnTo>
                  <a:pt x="7273861" y="3988638"/>
                </a:lnTo>
                <a:lnTo>
                  <a:pt x="7281507" y="3987101"/>
                </a:lnTo>
                <a:lnTo>
                  <a:pt x="7287755" y="3982885"/>
                </a:lnTo>
                <a:lnTo>
                  <a:pt x="7291959" y="3976636"/>
                </a:lnTo>
                <a:lnTo>
                  <a:pt x="7293508" y="3968991"/>
                </a:lnTo>
                <a:close/>
              </a:path>
              <a:path w="14841219" h="10718800" extrusionOk="0">
                <a:moveTo>
                  <a:pt x="7293508" y="3868890"/>
                </a:moveTo>
                <a:lnTo>
                  <a:pt x="7291959" y="3861244"/>
                </a:lnTo>
                <a:lnTo>
                  <a:pt x="7287755" y="3854996"/>
                </a:lnTo>
                <a:lnTo>
                  <a:pt x="7281507" y="3850792"/>
                </a:lnTo>
                <a:lnTo>
                  <a:pt x="7273861" y="3849243"/>
                </a:lnTo>
                <a:lnTo>
                  <a:pt x="7266216" y="3850792"/>
                </a:lnTo>
                <a:lnTo>
                  <a:pt x="7259968" y="3854996"/>
                </a:lnTo>
                <a:lnTo>
                  <a:pt x="7255751" y="3861244"/>
                </a:lnTo>
                <a:lnTo>
                  <a:pt x="7254202" y="3868890"/>
                </a:lnTo>
                <a:lnTo>
                  <a:pt x="7255751" y="3876535"/>
                </a:lnTo>
                <a:lnTo>
                  <a:pt x="7259968" y="3882783"/>
                </a:lnTo>
                <a:lnTo>
                  <a:pt x="7266216" y="3887000"/>
                </a:lnTo>
                <a:lnTo>
                  <a:pt x="7273861" y="3888549"/>
                </a:lnTo>
                <a:lnTo>
                  <a:pt x="7281507" y="3887000"/>
                </a:lnTo>
                <a:lnTo>
                  <a:pt x="7287755" y="3882783"/>
                </a:lnTo>
                <a:lnTo>
                  <a:pt x="7291959" y="3876535"/>
                </a:lnTo>
                <a:lnTo>
                  <a:pt x="7293508" y="3868890"/>
                </a:lnTo>
                <a:close/>
              </a:path>
              <a:path w="14841219" h="10718800" extrusionOk="0">
                <a:moveTo>
                  <a:pt x="7293508" y="3768801"/>
                </a:moveTo>
                <a:lnTo>
                  <a:pt x="7291959" y="3761155"/>
                </a:lnTo>
                <a:lnTo>
                  <a:pt x="7287755" y="3754907"/>
                </a:lnTo>
                <a:lnTo>
                  <a:pt x="7281507" y="3750691"/>
                </a:lnTo>
                <a:lnTo>
                  <a:pt x="7273861" y="3749141"/>
                </a:lnTo>
                <a:lnTo>
                  <a:pt x="7266216" y="3750691"/>
                </a:lnTo>
                <a:lnTo>
                  <a:pt x="7259968" y="3754907"/>
                </a:lnTo>
                <a:lnTo>
                  <a:pt x="7255751" y="3761155"/>
                </a:lnTo>
                <a:lnTo>
                  <a:pt x="7254202" y="3768801"/>
                </a:lnTo>
                <a:lnTo>
                  <a:pt x="7255751" y="3776446"/>
                </a:lnTo>
                <a:lnTo>
                  <a:pt x="7259968" y="3782695"/>
                </a:lnTo>
                <a:lnTo>
                  <a:pt x="7266216" y="3786898"/>
                </a:lnTo>
                <a:lnTo>
                  <a:pt x="7273861" y="3788448"/>
                </a:lnTo>
                <a:lnTo>
                  <a:pt x="7281507" y="3786898"/>
                </a:lnTo>
                <a:lnTo>
                  <a:pt x="7287755" y="3782695"/>
                </a:lnTo>
                <a:lnTo>
                  <a:pt x="7291959" y="3776446"/>
                </a:lnTo>
                <a:lnTo>
                  <a:pt x="7293508" y="3768801"/>
                </a:lnTo>
                <a:close/>
              </a:path>
              <a:path w="14841219" h="10718800" extrusionOk="0">
                <a:moveTo>
                  <a:pt x="7293508" y="3668699"/>
                </a:moveTo>
                <a:lnTo>
                  <a:pt x="7291959" y="3661054"/>
                </a:lnTo>
                <a:lnTo>
                  <a:pt x="7287755" y="3654818"/>
                </a:lnTo>
                <a:lnTo>
                  <a:pt x="7281507" y="3650602"/>
                </a:lnTo>
                <a:lnTo>
                  <a:pt x="7273861" y="3649065"/>
                </a:lnTo>
                <a:lnTo>
                  <a:pt x="7266216" y="3650602"/>
                </a:lnTo>
                <a:lnTo>
                  <a:pt x="7259968" y="3654818"/>
                </a:lnTo>
                <a:lnTo>
                  <a:pt x="7255751" y="3661054"/>
                </a:lnTo>
                <a:lnTo>
                  <a:pt x="7254202" y="3668699"/>
                </a:lnTo>
                <a:lnTo>
                  <a:pt x="7255751" y="3676345"/>
                </a:lnTo>
                <a:lnTo>
                  <a:pt x="7259968" y="3682593"/>
                </a:lnTo>
                <a:lnTo>
                  <a:pt x="7266216" y="3686797"/>
                </a:lnTo>
                <a:lnTo>
                  <a:pt x="7273861" y="3688346"/>
                </a:lnTo>
                <a:lnTo>
                  <a:pt x="7281507" y="3686797"/>
                </a:lnTo>
                <a:lnTo>
                  <a:pt x="7287755" y="3682593"/>
                </a:lnTo>
                <a:lnTo>
                  <a:pt x="7291959" y="3676345"/>
                </a:lnTo>
                <a:lnTo>
                  <a:pt x="7293508" y="3668699"/>
                </a:lnTo>
                <a:close/>
              </a:path>
              <a:path w="14841219" h="10718800" extrusionOk="0">
                <a:moveTo>
                  <a:pt x="7293508" y="3568611"/>
                </a:moveTo>
                <a:lnTo>
                  <a:pt x="7291959" y="3560965"/>
                </a:lnTo>
                <a:lnTo>
                  <a:pt x="7287755" y="3554717"/>
                </a:lnTo>
                <a:lnTo>
                  <a:pt x="7281507" y="3550513"/>
                </a:lnTo>
                <a:lnTo>
                  <a:pt x="7273861" y="3548964"/>
                </a:lnTo>
                <a:lnTo>
                  <a:pt x="7266216" y="3550513"/>
                </a:lnTo>
                <a:lnTo>
                  <a:pt x="7259968" y="3554717"/>
                </a:lnTo>
                <a:lnTo>
                  <a:pt x="7255751" y="3560965"/>
                </a:lnTo>
                <a:lnTo>
                  <a:pt x="7254202" y="3568611"/>
                </a:lnTo>
                <a:lnTo>
                  <a:pt x="7255751" y="3576256"/>
                </a:lnTo>
                <a:lnTo>
                  <a:pt x="7259968" y="3582492"/>
                </a:lnTo>
                <a:lnTo>
                  <a:pt x="7266216" y="3586708"/>
                </a:lnTo>
                <a:lnTo>
                  <a:pt x="7273861" y="3588245"/>
                </a:lnTo>
                <a:lnTo>
                  <a:pt x="7281507" y="3586708"/>
                </a:lnTo>
                <a:lnTo>
                  <a:pt x="7287755" y="3582492"/>
                </a:lnTo>
                <a:lnTo>
                  <a:pt x="7291959" y="3576256"/>
                </a:lnTo>
                <a:lnTo>
                  <a:pt x="7293508" y="3568611"/>
                </a:lnTo>
                <a:close/>
              </a:path>
              <a:path w="14841219" h="10718800" extrusionOk="0">
                <a:moveTo>
                  <a:pt x="7323569" y="9670351"/>
                </a:moveTo>
                <a:lnTo>
                  <a:pt x="7322032" y="9662719"/>
                </a:lnTo>
                <a:lnTo>
                  <a:pt x="7317829" y="9656470"/>
                </a:lnTo>
                <a:lnTo>
                  <a:pt x="7311580" y="9652267"/>
                </a:lnTo>
                <a:lnTo>
                  <a:pt x="7303935" y="9650717"/>
                </a:lnTo>
                <a:lnTo>
                  <a:pt x="7296290" y="9652267"/>
                </a:lnTo>
                <a:lnTo>
                  <a:pt x="7290041" y="9656470"/>
                </a:lnTo>
                <a:lnTo>
                  <a:pt x="7285837" y="9662719"/>
                </a:lnTo>
                <a:lnTo>
                  <a:pt x="7284288" y="9670351"/>
                </a:lnTo>
                <a:lnTo>
                  <a:pt x="7285837" y="9678010"/>
                </a:lnTo>
                <a:lnTo>
                  <a:pt x="7290041" y="9684245"/>
                </a:lnTo>
                <a:lnTo>
                  <a:pt x="7296290" y="9688462"/>
                </a:lnTo>
                <a:lnTo>
                  <a:pt x="7303935" y="9690011"/>
                </a:lnTo>
                <a:lnTo>
                  <a:pt x="7311580" y="9688462"/>
                </a:lnTo>
                <a:lnTo>
                  <a:pt x="7317829" y="9684245"/>
                </a:lnTo>
                <a:lnTo>
                  <a:pt x="7322032" y="9678010"/>
                </a:lnTo>
                <a:lnTo>
                  <a:pt x="7323569" y="9670351"/>
                </a:lnTo>
                <a:close/>
              </a:path>
              <a:path w="14841219" h="10718800" extrusionOk="0">
                <a:moveTo>
                  <a:pt x="7323569" y="9570263"/>
                </a:moveTo>
                <a:lnTo>
                  <a:pt x="7322032" y="9562617"/>
                </a:lnTo>
                <a:lnTo>
                  <a:pt x="7317829" y="9556369"/>
                </a:lnTo>
                <a:lnTo>
                  <a:pt x="7311580" y="9552165"/>
                </a:lnTo>
                <a:lnTo>
                  <a:pt x="7303935" y="9550616"/>
                </a:lnTo>
                <a:lnTo>
                  <a:pt x="7296290" y="9552165"/>
                </a:lnTo>
                <a:lnTo>
                  <a:pt x="7290041" y="9556369"/>
                </a:lnTo>
                <a:lnTo>
                  <a:pt x="7285837" y="9562617"/>
                </a:lnTo>
                <a:lnTo>
                  <a:pt x="7284288" y="9570263"/>
                </a:lnTo>
                <a:lnTo>
                  <a:pt x="7285837" y="9577908"/>
                </a:lnTo>
                <a:lnTo>
                  <a:pt x="7290041" y="9584157"/>
                </a:lnTo>
                <a:lnTo>
                  <a:pt x="7296290" y="9588373"/>
                </a:lnTo>
                <a:lnTo>
                  <a:pt x="7303935" y="9589910"/>
                </a:lnTo>
                <a:lnTo>
                  <a:pt x="7311580" y="9588373"/>
                </a:lnTo>
                <a:lnTo>
                  <a:pt x="7317829" y="9584157"/>
                </a:lnTo>
                <a:lnTo>
                  <a:pt x="7322032" y="9577908"/>
                </a:lnTo>
                <a:lnTo>
                  <a:pt x="7323569" y="9570263"/>
                </a:lnTo>
                <a:close/>
              </a:path>
              <a:path w="14841219" h="10718800" extrusionOk="0">
                <a:moveTo>
                  <a:pt x="7323569" y="9470161"/>
                </a:moveTo>
                <a:lnTo>
                  <a:pt x="7322032" y="9462516"/>
                </a:lnTo>
                <a:lnTo>
                  <a:pt x="7317829" y="9456280"/>
                </a:lnTo>
                <a:lnTo>
                  <a:pt x="7311580" y="9452064"/>
                </a:lnTo>
                <a:lnTo>
                  <a:pt x="7303935" y="9450514"/>
                </a:lnTo>
                <a:lnTo>
                  <a:pt x="7296290" y="9452064"/>
                </a:lnTo>
                <a:lnTo>
                  <a:pt x="7290041" y="9456280"/>
                </a:lnTo>
                <a:lnTo>
                  <a:pt x="7285837" y="9462516"/>
                </a:lnTo>
                <a:lnTo>
                  <a:pt x="7284288" y="9470161"/>
                </a:lnTo>
                <a:lnTo>
                  <a:pt x="7285837" y="9477819"/>
                </a:lnTo>
                <a:lnTo>
                  <a:pt x="7290041" y="9484055"/>
                </a:lnTo>
                <a:lnTo>
                  <a:pt x="7296290" y="9488272"/>
                </a:lnTo>
                <a:lnTo>
                  <a:pt x="7303935" y="9489808"/>
                </a:lnTo>
                <a:lnTo>
                  <a:pt x="7311580" y="9488272"/>
                </a:lnTo>
                <a:lnTo>
                  <a:pt x="7317829" y="9484055"/>
                </a:lnTo>
                <a:lnTo>
                  <a:pt x="7322032" y="9477819"/>
                </a:lnTo>
                <a:lnTo>
                  <a:pt x="7323569" y="9470161"/>
                </a:lnTo>
                <a:close/>
              </a:path>
              <a:path w="14841219" h="10718800" extrusionOk="0">
                <a:moveTo>
                  <a:pt x="7323569" y="9370073"/>
                </a:moveTo>
                <a:lnTo>
                  <a:pt x="7322032" y="9362427"/>
                </a:lnTo>
                <a:lnTo>
                  <a:pt x="7317816" y="9356179"/>
                </a:lnTo>
                <a:lnTo>
                  <a:pt x="7311580" y="9351975"/>
                </a:lnTo>
                <a:lnTo>
                  <a:pt x="7303935" y="9350426"/>
                </a:lnTo>
                <a:lnTo>
                  <a:pt x="7296277" y="9351975"/>
                </a:lnTo>
                <a:lnTo>
                  <a:pt x="7290041" y="9356179"/>
                </a:lnTo>
                <a:lnTo>
                  <a:pt x="7285837" y="9362427"/>
                </a:lnTo>
                <a:lnTo>
                  <a:pt x="7284288" y="9370073"/>
                </a:lnTo>
                <a:lnTo>
                  <a:pt x="7285837" y="9377718"/>
                </a:lnTo>
                <a:lnTo>
                  <a:pt x="7290041" y="9383966"/>
                </a:lnTo>
                <a:lnTo>
                  <a:pt x="7296277" y="9388183"/>
                </a:lnTo>
                <a:lnTo>
                  <a:pt x="7303935" y="9389720"/>
                </a:lnTo>
                <a:lnTo>
                  <a:pt x="7311580" y="9388183"/>
                </a:lnTo>
                <a:lnTo>
                  <a:pt x="7317816" y="9383966"/>
                </a:lnTo>
                <a:lnTo>
                  <a:pt x="7322032" y="9377718"/>
                </a:lnTo>
                <a:lnTo>
                  <a:pt x="7323569" y="9370073"/>
                </a:lnTo>
                <a:close/>
              </a:path>
              <a:path w="14841219" h="10718800" extrusionOk="0">
                <a:moveTo>
                  <a:pt x="7323569" y="9269984"/>
                </a:moveTo>
                <a:lnTo>
                  <a:pt x="7322032" y="9262339"/>
                </a:lnTo>
                <a:lnTo>
                  <a:pt x="7317816" y="9256090"/>
                </a:lnTo>
                <a:lnTo>
                  <a:pt x="7311580" y="9251874"/>
                </a:lnTo>
                <a:lnTo>
                  <a:pt x="7303935" y="9250337"/>
                </a:lnTo>
                <a:lnTo>
                  <a:pt x="7296277" y="9251874"/>
                </a:lnTo>
                <a:lnTo>
                  <a:pt x="7290041" y="9256090"/>
                </a:lnTo>
                <a:lnTo>
                  <a:pt x="7285837" y="9262339"/>
                </a:lnTo>
                <a:lnTo>
                  <a:pt x="7284288" y="9269984"/>
                </a:lnTo>
                <a:lnTo>
                  <a:pt x="7285837" y="9277629"/>
                </a:lnTo>
                <a:lnTo>
                  <a:pt x="7290041" y="9283878"/>
                </a:lnTo>
                <a:lnTo>
                  <a:pt x="7296277" y="9288081"/>
                </a:lnTo>
                <a:lnTo>
                  <a:pt x="7303935" y="9289631"/>
                </a:lnTo>
                <a:lnTo>
                  <a:pt x="7311580" y="9288081"/>
                </a:lnTo>
                <a:lnTo>
                  <a:pt x="7317816" y="9283878"/>
                </a:lnTo>
                <a:lnTo>
                  <a:pt x="7322032" y="9277629"/>
                </a:lnTo>
                <a:lnTo>
                  <a:pt x="7323569" y="9269984"/>
                </a:lnTo>
                <a:close/>
              </a:path>
              <a:path w="14841219" h="10718800" extrusionOk="0">
                <a:moveTo>
                  <a:pt x="7323569" y="9169883"/>
                </a:moveTo>
                <a:lnTo>
                  <a:pt x="7322032" y="9162237"/>
                </a:lnTo>
                <a:lnTo>
                  <a:pt x="7317816" y="9155989"/>
                </a:lnTo>
                <a:lnTo>
                  <a:pt x="7311580" y="9151785"/>
                </a:lnTo>
                <a:lnTo>
                  <a:pt x="7303935" y="9150236"/>
                </a:lnTo>
                <a:lnTo>
                  <a:pt x="7296277" y="9151785"/>
                </a:lnTo>
                <a:lnTo>
                  <a:pt x="7290041" y="9155989"/>
                </a:lnTo>
                <a:lnTo>
                  <a:pt x="7285837" y="9162237"/>
                </a:lnTo>
                <a:lnTo>
                  <a:pt x="7284288" y="9169883"/>
                </a:lnTo>
                <a:lnTo>
                  <a:pt x="7285837" y="9177528"/>
                </a:lnTo>
                <a:lnTo>
                  <a:pt x="7290041" y="9183776"/>
                </a:lnTo>
                <a:lnTo>
                  <a:pt x="7296277" y="9187993"/>
                </a:lnTo>
                <a:lnTo>
                  <a:pt x="7303935" y="9189529"/>
                </a:lnTo>
                <a:lnTo>
                  <a:pt x="7311580" y="9187993"/>
                </a:lnTo>
                <a:lnTo>
                  <a:pt x="7317816" y="9183776"/>
                </a:lnTo>
                <a:lnTo>
                  <a:pt x="7322032" y="9177528"/>
                </a:lnTo>
                <a:lnTo>
                  <a:pt x="7323569" y="9169883"/>
                </a:lnTo>
                <a:close/>
              </a:path>
              <a:path w="14841219" h="10718800" extrusionOk="0">
                <a:moveTo>
                  <a:pt x="7323569" y="9069794"/>
                </a:moveTo>
                <a:lnTo>
                  <a:pt x="7322032" y="9062136"/>
                </a:lnTo>
                <a:lnTo>
                  <a:pt x="7317816" y="9055887"/>
                </a:lnTo>
                <a:lnTo>
                  <a:pt x="7311580" y="9051684"/>
                </a:lnTo>
                <a:lnTo>
                  <a:pt x="7303935" y="9050134"/>
                </a:lnTo>
                <a:lnTo>
                  <a:pt x="7296277" y="9051684"/>
                </a:lnTo>
                <a:lnTo>
                  <a:pt x="7290041" y="9055887"/>
                </a:lnTo>
                <a:lnTo>
                  <a:pt x="7285837" y="9062136"/>
                </a:lnTo>
                <a:lnTo>
                  <a:pt x="7284288" y="9069794"/>
                </a:lnTo>
                <a:lnTo>
                  <a:pt x="7285837" y="9077439"/>
                </a:lnTo>
                <a:lnTo>
                  <a:pt x="7290041" y="9083675"/>
                </a:lnTo>
                <a:lnTo>
                  <a:pt x="7296277" y="9087891"/>
                </a:lnTo>
                <a:lnTo>
                  <a:pt x="7303935" y="9089441"/>
                </a:lnTo>
                <a:lnTo>
                  <a:pt x="7311580" y="9087891"/>
                </a:lnTo>
                <a:lnTo>
                  <a:pt x="7317816" y="9083675"/>
                </a:lnTo>
                <a:lnTo>
                  <a:pt x="7322032" y="9077439"/>
                </a:lnTo>
                <a:lnTo>
                  <a:pt x="7323569" y="9069794"/>
                </a:lnTo>
                <a:close/>
              </a:path>
              <a:path w="14841219" h="10718800" extrusionOk="0">
                <a:moveTo>
                  <a:pt x="7323569" y="8969692"/>
                </a:moveTo>
                <a:lnTo>
                  <a:pt x="7322032" y="8962047"/>
                </a:lnTo>
                <a:lnTo>
                  <a:pt x="7317816" y="8955799"/>
                </a:lnTo>
                <a:lnTo>
                  <a:pt x="7311580" y="8951582"/>
                </a:lnTo>
                <a:lnTo>
                  <a:pt x="7303935" y="8950046"/>
                </a:lnTo>
                <a:lnTo>
                  <a:pt x="7296277" y="8951582"/>
                </a:lnTo>
                <a:lnTo>
                  <a:pt x="7290041" y="8955799"/>
                </a:lnTo>
                <a:lnTo>
                  <a:pt x="7285837" y="8962047"/>
                </a:lnTo>
                <a:lnTo>
                  <a:pt x="7284288" y="8969692"/>
                </a:lnTo>
                <a:lnTo>
                  <a:pt x="7285837" y="8977338"/>
                </a:lnTo>
                <a:lnTo>
                  <a:pt x="7290041" y="8983586"/>
                </a:lnTo>
                <a:lnTo>
                  <a:pt x="7296277" y="8987790"/>
                </a:lnTo>
                <a:lnTo>
                  <a:pt x="7303935" y="8989339"/>
                </a:lnTo>
                <a:lnTo>
                  <a:pt x="7311580" y="8987790"/>
                </a:lnTo>
                <a:lnTo>
                  <a:pt x="7317816" y="8983586"/>
                </a:lnTo>
                <a:lnTo>
                  <a:pt x="7322032" y="8977338"/>
                </a:lnTo>
                <a:lnTo>
                  <a:pt x="7323569" y="8969692"/>
                </a:lnTo>
                <a:close/>
              </a:path>
              <a:path w="14841219" h="10718800" extrusionOk="0">
                <a:moveTo>
                  <a:pt x="7323569" y="8869591"/>
                </a:moveTo>
                <a:lnTo>
                  <a:pt x="7322032" y="8861946"/>
                </a:lnTo>
                <a:lnTo>
                  <a:pt x="7317816" y="8855697"/>
                </a:lnTo>
                <a:lnTo>
                  <a:pt x="7311580" y="8851494"/>
                </a:lnTo>
                <a:lnTo>
                  <a:pt x="7303935" y="8849944"/>
                </a:lnTo>
                <a:lnTo>
                  <a:pt x="7296277" y="8851494"/>
                </a:lnTo>
                <a:lnTo>
                  <a:pt x="7290041" y="8855697"/>
                </a:lnTo>
                <a:lnTo>
                  <a:pt x="7285837" y="8861946"/>
                </a:lnTo>
                <a:lnTo>
                  <a:pt x="7284288" y="8869591"/>
                </a:lnTo>
                <a:lnTo>
                  <a:pt x="7285837" y="8877236"/>
                </a:lnTo>
                <a:lnTo>
                  <a:pt x="7290041" y="8883485"/>
                </a:lnTo>
                <a:lnTo>
                  <a:pt x="7296277" y="8887701"/>
                </a:lnTo>
                <a:lnTo>
                  <a:pt x="7303935" y="8889238"/>
                </a:lnTo>
                <a:lnTo>
                  <a:pt x="7311580" y="8887701"/>
                </a:lnTo>
                <a:lnTo>
                  <a:pt x="7317816" y="8883485"/>
                </a:lnTo>
                <a:lnTo>
                  <a:pt x="7322032" y="8877236"/>
                </a:lnTo>
                <a:lnTo>
                  <a:pt x="7323569" y="8869591"/>
                </a:lnTo>
                <a:close/>
              </a:path>
              <a:path w="14841219" h="10718800" extrusionOk="0">
                <a:moveTo>
                  <a:pt x="7323569" y="8769502"/>
                </a:moveTo>
                <a:lnTo>
                  <a:pt x="7322032" y="8761857"/>
                </a:lnTo>
                <a:lnTo>
                  <a:pt x="7317829" y="8755609"/>
                </a:lnTo>
                <a:lnTo>
                  <a:pt x="7311580" y="8751392"/>
                </a:lnTo>
                <a:lnTo>
                  <a:pt x="7303935" y="8749855"/>
                </a:lnTo>
                <a:lnTo>
                  <a:pt x="7296290" y="8751392"/>
                </a:lnTo>
                <a:lnTo>
                  <a:pt x="7290041" y="8755609"/>
                </a:lnTo>
                <a:lnTo>
                  <a:pt x="7285837" y="8761857"/>
                </a:lnTo>
                <a:lnTo>
                  <a:pt x="7284288" y="8769502"/>
                </a:lnTo>
                <a:lnTo>
                  <a:pt x="7285837" y="8777148"/>
                </a:lnTo>
                <a:lnTo>
                  <a:pt x="7290041" y="8783396"/>
                </a:lnTo>
                <a:lnTo>
                  <a:pt x="7296290" y="8787600"/>
                </a:lnTo>
                <a:lnTo>
                  <a:pt x="7303935" y="8789149"/>
                </a:lnTo>
                <a:lnTo>
                  <a:pt x="7311580" y="8787600"/>
                </a:lnTo>
                <a:lnTo>
                  <a:pt x="7317829" y="8783396"/>
                </a:lnTo>
                <a:lnTo>
                  <a:pt x="7322032" y="8777148"/>
                </a:lnTo>
                <a:lnTo>
                  <a:pt x="7323569" y="8769502"/>
                </a:lnTo>
                <a:close/>
              </a:path>
              <a:path w="14841219" h="10718800" extrusionOk="0">
                <a:moveTo>
                  <a:pt x="7367498" y="4614951"/>
                </a:moveTo>
                <a:lnTo>
                  <a:pt x="7365962" y="4607306"/>
                </a:lnTo>
                <a:lnTo>
                  <a:pt x="7361745" y="4601057"/>
                </a:lnTo>
                <a:lnTo>
                  <a:pt x="7355497" y="4596854"/>
                </a:lnTo>
                <a:lnTo>
                  <a:pt x="7347852" y="4595304"/>
                </a:lnTo>
                <a:lnTo>
                  <a:pt x="7340206" y="4596854"/>
                </a:lnTo>
                <a:lnTo>
                  <a:pt x="7333958" y="4601057"/>
                </a:lnTo>
                <a:lnTo>
                  <a:pt x="7329741" y="4607306"/>
                </a:lnTo>
                <a:lnTo>
                  <a:pt x="7328205" y="4614951"/>
                </a:lnTo>
                <a:lnTo>
                  <a:pt x="7329741" y="4622609"/>
                </a:lnTo>
                <a:lnTo>
                  <a:pt x="7333958" y="4628845"/>
                </a:lnTo>
                <a:lnTo>
                  <a:pt x="7340206" y="4633061"/>
                </a:lnTo>
                <a:lnTo>
                  <a:pt x="7347852" y="4634598"/>
                </a:lnTo>
                <a:lnTo>
                  <a:pt x="7355497" y="4633061"/>
                </a:lnTo>
                <a:lnTo>
                  <a:pt x="7361745" y="4628845"/>
                </a:lnTo>
                <a:lnTo>
                  <a:pt x="7365962" y="4622609"/>
                </a:lnTo>
                <a:lnTo>
                  <a:pt x="7367498" y="4614951"/>
                </a:lnTo>
                <a:close/>
              </a:path>
              <a:path w="14841219" h="10718800" extrusionOk="0">
                <a:moveTo>
                  <a:pt x="7367498" y="4514862"/>
                </a:moveTo>
                <a:lnTo>
                  <a:pt x="7365962" y="4507217"/>
                </a:lnTo>
                <a:lnTo>
                  <a:pt x="7361745" y="4500969"/>
                </a:lnTo>
                <a:lnTo>
                  <a:pt x="7355497" y="4496752"/>
                </a:lnTo>
                <a:lnTo>
                  <a:pt x="7347852" y="4495216"/>
                </a:lnTo>
                <a:lnTo>
                  <a:pt x="7340206" y="4496752"/>
                </a:lnTo>
                <a:lnTo>
                  <a:pt x="7333958" y="4500969"/>
                </a:lnTo>
                <a:lnTo>
                  <a:pt x="7329741" y="4507217"/>
                </a:lnTo>
                <a:lnTo>
                  <a:pt x="7328205" y="4514862"/>
                </a:lnTo>
                <a:lnTo>
                  <a:pt x="7329741" y="4522508"/>
                </a:lnTo>
                <a:lnTo>
                  <a:pt x="7333958" y="4528756"/>
                </a:lnTo>
                <a:lnTo>
                  <a:pt x="7340206" y="4532960"/>
                </a:lnTo>
                <a:lnTo>
                  <a:pt x="7347852" y="4534509"/>
                </a:lnTo>
                <a:lnTo>
                  <a:pt x="7355497" y="4532960"/>
                </a:lnTo>
                <a:lnTo>
                  <a:pt x="7361745" y="4528756"/>
                </a:lnTo>
                <a:lnTo>
                  <a:pt x="7365962" y="4522508"/>
                </a:lnTo>
                <a:lnTo>
                  <a:pt x="7367498" y="4514862"/>
                </a:lnTo>
                <a:close/>
              </a:path>
              <a:path w="14841219" h="10718800" extrusionOk="0">
                <a:moveTo>
                  <a:pt x="7367498" y="4414774"/>
                </a:moveTo>
                <a:lnTo>
                  <a:pt x="7365962" y="4407116"/>
                </a:lnTo>
                <a:lnTo>
                  <a:pt x="7361745" y="4400867"/>
                </a:lnTo>
                <a:lnTo>
                  <a:pt x="7355497" y="4396651"/>
                </a:lnTo>
                <a:lnTo>
                  <a:pt x="7347852" y="4395114"/>
                </a:lnTo>
                <a:lnTo>
                  <a:pt x="7340206" y="4396651"/>
                </a:lnTo>
                <a:lnTo>
                  <a:pt x="7333958" y="4400867"/>
                </a:lnTo>
                <a:lnTo>
                  <a:pt x="7329741" y="4407116"/>
                </a:lnTo>
                <a:lnTo>
                  <a:pt x="7328205" y="4414774"/>
                </a:lnTo>
                <a:lnTo>
                  <a:pt x="7329741" y="4422419"/>
                </a:lnTo>
                <a:lnTo>
                  <a:pt x="7333958" y="4428655"/>
                </a:lnTo>
                <a:lnTo>
                  <a:pt x="7340206" y="4432859"/>
                </a:lnTo>
                <a:lnTo>
                  <a:pt x="7347852" y="4434408"/>
                </a:lnTo>
                <a:lnTo>
                  <a:pt x="7355497" y="4432859"/>
                </a:lnTo>
                <a:lnTo>
                  <a:pt x="7361745" y="4428655"/>
                </a:lnTo>
                <a:lnTo>
                  <a:pt x="7365962" y="4422419"/>
                </a:lnTo>
                <a:lnTo>
                  <a:pt x="7367498" y="4414774"/>
                </a:lnTo>
                <a:close/>
              </a:path>
              <a:path w="14841219" h="10718800" extrusionOk="0">
                <a:moveTo>
                  <a:pt x="7367498" y="4314660"/>
                </a:moveTo>
                <a:lnTo>
                  <a:pt x="7365962" y="4307014"/>
                </a:lnTo>
                <a:lnTo>
                  <a:pt x="7361745" y="4300779"/>
                </a:lnTo>
                <a:lnTo>
                  <a:pt x="7355497" y="4296562"/>
                </a:lnTo>
                <a:lnTo>
                  <a:pt x="7347852" y="4295013"/>
                </a:lnTo>
                <a:lnTo>
                  <a:pt x="7340206" y="4296562"/>
                </a:lnTo>
                <a:lnTo>
                  <a:pt x="7333958" y="4300779"/>
                </a:lnTo>
                <a:lnTo>
                  <a:pt x="7329741" y="4307014"/>
                </a:lnTo>
                <a:lnTo>
                  <a:pt x="7328205" y="4314660"/>
                </a:lnTo>
                <a:lnTo>
                  <a:pt x="7329741" y="4322305"/>
                </a:lnTo>
                <a:lnTo>
                  <a:pt x="7333958" y="4328553"/>
                </a:lnTo>
                <a:lnTo>
                  <a:pt x="7340206" y="4332770"/>
                </a:lnTo>
                <a:lnTo>
                  <a:pt x="7347852" y="4334307"/>
                </a:lnTo>
                <a:lnTo>
                  <a:pt x="7355497" y="4332770"/>
                </a:lnTo>
                <a:lnTo>
                  <a:pt x="7361745" y="4328553"/>
                </a:lnTo>
                <a:lnTo>
                  <a:pt x="7365962" y="4322305"/>
                </a:lnTo>
                <a:lnTo>
                  <a:pt x="7367498" y="4314660"/>
                </a:lnTo>
                <a:close/>
              </a:path>
              <a:path w="14841219" h="10718800" extrusionOk="0">
                <a:moveTo>
                  <a:pt x="7367498" y="4214571"/>
                </a:moveTo>
                <a:lnTo>
                  <a:pt x="7365962" y="4206925"/>
                </a:lnTo>
                <a:lnTo>
                  <a:pt x="7361745" y="4200677"/>
                </a:lnTo>
                <a:lnTo>
                  <a:pt x="7355497" y="4196461"/>
                </a:lnTo>
                <a:lnTo>
                  <a:pt x="7347852" y="4194924"/>
                </a:lnTo>
                <a:lnTo>
                  <a:pt x="7340206" y="4196461"/>
                </a:lnTo>
                <a:lnTo>
                  <a:pt x="7333958" y="4200677"/>
                </a:lnTo>
                <a:lnTo>
                  <a:pt x="7329741" y="4206925"/>
                </a:lnTo>
                <a:lnTo>
                  <a:pt x="7328205" y="4214571"/>
                </a:lnTo>
                <a:lnTo>
                  <a:pt x="7329741" y="4222216"/>
                </a:lnTo>
                <a:lnTo>
                  <a:pt x="7333958" y="4228465"/>
                </a:lnTo>
                <a:lnTo>
                  <a:pt x="7340206" y="4232668"/>
                </a:lnTo>
                <a:lnTo>
                  <a:pt x="7347852" y="4234218"/>
                </a:lnTo>
                <a:lnTo>
                  <a:pt x="7355497" y="4232668"/>
                </a:lnTo>
                <a:lnTo>
                  <a:pt x="7361745" y="4228465"/>
                </a:lnTo>
                <a:lnTo>
                  <a:pt x="7365962" y="4222216"/>
                </a:lnTo>
                <a:lnTo>
                  <a:pt x="7367498" y="4214571"/>
                </a:lnTo>
                <a:close/>
              </a:path>
              <a:path w="14841219" h="10718800" extrusionOk="0">
                <a:moveTo>
                  <a:pt x="7367498" y="4114469"/>
                </a:moveTo>
                <a:lnTo>
                  <a:pt x="7365962" y="4106824"/>
                </a:lnTo>
                <a:lnTo>
                  <a:pt x="7361745" y="4100588"/>
                </a:lnTo>
                <a:lnTo>
                  <a:pt x="7355497" y="4096372"/>
                </a:lnTo>
                <a:lnTo>
                  <a:pt x="7347852" y="4094823"/>
                </a:lnTo>
                <a:lnTo>
                  <a:pt x="7340206" y="4096372"/>
                </a:lnTo>
                <a:lnTo>
                  <a:pt x="7333958" y="4100588"/>
                </a:lnTo>
                <a:lnTo>
                  <a:pt x="7329741" y="4106824"/>
                </a:lnTo>
                <a:lnTo>
                  <a:pt x="7328205" y="4114469"/>
                </a:lnTo>
                <a:lnTo>
                  <a:pt x="7329741" y="4122128"/>
                </a:lnTo>
                <a:lnTo>
                  <a:pt x="7333958" y="4128363"/>
                </a:lnTo>
                <a:lnTo>
                  <a:pt x="7340206" y="4132580"/>
                </a:lnTo>
                <a:lnTo>
                  <a:pt x="7347852" y="4134129"/>
                </a:lnTo>
                <a:lnTo>
                  <a:pt x="7355497" y="4132580"/>
                </a:lnTo>
                <a:lnTo>
                  <a:pt x="7361745" y="4128363"/>
                </a:lnTo>
                <a:lnTo>
                  <a:pt x="7365962" y="4122128"/>
                </a:lnTo>
                <a:lnTo>
                  <a:pt x="7367498" y="4114469"/>
                </a:lnTo>
                <a:close/>
              </a:path>
              <a:path w="14841219" h="10718800" extrusionOk="0">
                <a:moveTo>
                  <a:pt x="7367498" y="4014381"/>
                </a:moveTo>
                <a:lnTo>
                  <a:pt x="7365962" y="4006735"/>
                </a:lnTo>
                <a:lnTo>
                  <a:pt x="7361745" y="4000487"/>
                </a:lnTo>
                <a:lnTo>
                  <a:pt x="7355497" y="3996283"/>
                </a:lnTo>
                <a:lnTo>
                  <a:pt x="7347852" y="3994734"/>
                </a:lnTo>
                <a:lnTo>
                  <a:pt x="7340206" y="3996283"/>
                </a:lnTo>
                <a:lnTo>
                  <a:pt x="7333958" y="4000487"/>
                </a:lnTo>
                <a:lnTo>
                  <a:pt x="7329741" y="4006735"/>
                </a:lnTo>
                <a:lnTo>
                  <a:pt x="7328205" y="4014381"/>
                </a:lnTo>
                <a:lnTo>
                  <a:pt x="7329741" y="4022026"/>
                </a:lnTo>
                <a:lnTo>
                  <a:pt x="7333958" y="4028275"/>
                </a:lnTo>
                <a:lnTo>
                  <a:pt x="7340206" y="4032478"/>
                </a:lnTo>
                <a:lnTo>
                  <a:pt x="7347852" y="4034028"/>
                </a:lnTo>
                <a:lnTo>
                  <a:pt x="7355497" y="4032478"/>
                </a:lnTo>
                <a:lnTo>
                  <a:pt x="7361745" y="4028275"/>
                </a:lnTo>
                <a:lnTo>
                  <a:pt x="7365962" y="4022026"/>
                </a:lnTo>
                <a:lnTo>
                  <a:pt x="7367498" y="4014381"/>
                </a:lnTo>
                <a:close/>
              </a:path>
              <a:path w="14841219" h="10718800" extrusionOk="0">
                <a:moveTo>
                  <a:pt x="7367498" y="3914279"/>
                </a:moveTo>
                <a:lnTo>
                  <a:pt x="7365962" y="3906634"/>
                </a:lnTo>
                <a:lnTo>
                  <a:pt x="7361745" y="3900386"/>
                </a:lnTo>
                <a:lnTo>
                  <a:pt x="7355497" y="3896182"/>
                </a:lnTo>
                <a:lnTo>
                  <a:pt x="7347852" y="3894632"/>
                </a:lnTo>
                <a:lnTo>
                  <a:pt x="7340206" y="3896182"/>
                </a:lnTo>
                <a:lnTo>
                  <a:pt x="7333958" y="3900386"/>
                </a:lnTo>
                <a:lnTo>
                  <a:pt x="7329741" y="3906634"/>
                </a:lnTo>
                <a:lnTo>
                  <a:pt x="7328205" y="3914279"/>
                </a:lnTo>
                <a:lnTo>
                  <a:pt x="7329741" y="3921937"/>
                </a:lnTo>
                <a:lnTo>
                  <a:pt x="7333958" y="3928173"/>
                </a:lnTo>
                <a:lnTo>
                  <a:pt x="7340206" y="3932390"/>
                </a:lnTo>
                <a:lnTo>
                  <a:pt x="7347852" y="3933926"/>
                </a:lnTo>
                <a:lnTo>
                  <a:pt x="7355497" y="3932390"/>
                </a:lnTo>
                <a:lnTo>
                  <a:pt x="7361745" y="3928173"/>
                </a:lnTo>
                <a:lnTo>
                  <a:pt x="7365962" y="3921937"/>
                </a:lnTo>
                <a:lnTo>
                  <a:pt x="7367498" y="3914279"/>
                </a:lnTo>
                <a:close/>
              </a:path>
              <a:path w="14841219" h="10718800" extrusionOk="0">
                <a:moveTo>
                  <a:pt x="7367498" y="3814191"/>
                </a:moveTo>
                <a:lnTo>
                  <a:pt x="7365962" y="3806533"/>
                </a:lnTo>
                <a:lnTo>
                  <a:pt x="7361745" y="3800297"/>
                </a:lnTo>
                <a:lnTo>
                  <a:pt x="7355497" y="3796080"/>
                </a:lnTo>
                <a:lnTo>
                  <a:pt x="7347852" y="3794544"/>
                </a:lnTo>
                <a:lnTo>
                  <a:pt x="7340206" y="3796080"/>
                </a:lnTo>
                <a:lnTo>
                  <a:pt x="7333958" y="3800297"/>
                </a:lnTo>
                <a:lnTo>
                  <a:pt x="7329741" y="3806533"/>
                </a:lnTo>
                <a:lnTo>
                  <a:pt x="7328205" y="3814191"/>
                </a:lnTo>
                <a:lnTo>
                  <a:pt x="7329741" y="3821836"/>
                </a:lnTo>
                <a:lnTo>
                  <a:pt x="7333958" y="3828072"/>
                </a:lnTo>
                <a:lnTo>
                  <a:pt x="7340206" y="3832288"/>
                </a:lnTo>
                <a:lnTo>
                  <a:pt x="7347852" y="3833838"/>
                </a:lnTo>
                <a:lnTo>
                  <a:pt x="7355497" y="3832288"/>
                </a:lnTo>
                <a:lnTo>
                  <a:pt x="7361745" y="3828072"/>
                </a:lnTo>
                <a:lnTo>
                  <a:pt x="7365962" y="3821836"/>
                </a:lnTo>
                <a:lnTo>
                  <a:pt x="7367498" y="3814191"/>
                </a:lnTo>
                <a:close/>
              </a:path>
              <a:path w="14841219" h="10718800" extrusionOk="0">
                <a:moveTo>
                  <a:pt x="7367498" y="3714089"/>
                </a:moveTo>
                <a:lnTo>
                  <a:pt x="7365962" y="3706444"/>
                </a:lnTo>
                <a:lnTo>
                  <a:pt x="7361745" y="3700195"/>
                </a:lnTo>
                <a:lnTo>
                  <a:pt x="7355497" y="3695992"/>
                </a:lnTo>
                <a:lnTo>
                  <a:pt x="7347852" y="3694442"/>
                </a:lnTo>
                <a:lnTo>
                  <a:pt x="7340206" y="3695992"/>
                </a:lnTo>
                <a:lnTo>
                  <a:pt x="7333958" y="3700195"/>
                </a:lnTo>
                <a:lnTo>
                  <a:pt x="7329741" y="3706444"/>
                </a:lnTo>
                <a:lnTo>
                  <a:pt x="7328205" y="3714089"/>
                </a:lnTo>
                <a:lnTo>
                  <a:pt x="7329741" y="3721735"/>
                </a:lnTo>
                <a:lnTo>
                  <a:pt x="7333958" y="3727983"/>
                </a:lnTo>
                <a:lnTo>
                  <a:pt x="7340206" y="3732199"/>
                </a:lnTo>
                <a:lnTo>
                  <a:pt x="7347852" y="3733736"/>
                </a:lnTo>
                <a:lnTo>
                  <a:pt x="7355497" y="3732199"/>
                </a:lnTo>
                <a:lnTo>
                  <a:pt x="7361745" y="3727983"/>
                </a:lnTo>
                <a:lnTo>
                  <a:pt x="7365962" y="3721735"/>
                </a:lnTo>
                <a:lnTo>
                  <a:pt x="7367498" y="3714089"/>
                </a:lnTo>
                <a:close/>
              </a:path>
              <a:path w="14841219" h="10718800" extrusionOk="0">
                <a:moveTo>
                  <a:pt x="7367498" y="3614001"/>
                </a:moveTo>
                <a:lnTo>
                  <a:pt x="7365962" y="3606342"/>
                </a:lnTo>
                <a:lnTo>
                  <a:pt x="7361745" y="3600107"/>
                </a:lnTo>
                <a:lnTo>
                  <a:pt x="7355497" y="3595903"/>
                </a:lnTo>
                <a:lnTo>
                  <a:pt x="7347852" y="3594354"/>
                </a:lnTo>
                <a:lnTo>
                  <a:pt x="7340206" y="3595903"/>
                </a:lnTo>
                <a:lnTo>
                  <a:pt x="7333958" y="3600107"/>
                </a:lnTo>
                <a:lnTo>
                  <a:pt x="7329741" y="3606342"/>
                </a:lnTo>
                <a:lnTo>
                  <a:pt x="7328205" y="3614001"/>
                </a:lnTo>
                <a:lnTo>
                  <a:pt x="7329741" y="3621646"/>
                </a:lnTo>
                <a:lnTo>
                  <a:pt x="7333958" y="3627894"/>
                </a:lnTo>
                <a:lnTo>
                  <a:pt x="7340206" y="3632098"/>
                </a:lnTo>
                <a:lnTo>
                  <a:pt x="7347852" y="3633647"/>
                </a:lnTo>
                <a:lnTo>
                  <a:pt x="7355497" y="3632098"/>
                </a:lnTo>
                <a:lnTo>
                  <a:pt x="7361745" y="3627894"/>
                </a:lnTo>
                <a:lnTo>
                  <a:pt x="7365962" y="3621646"/>
                </a:lnTo>
                <a:lnTo>
                  <a:pt x="7367498" y="3614001"/>
                </a:lnTo>
                <a:close/>
              </a:path>
              <a:path w="14841219" h="10718800" extrusionOk="0">
                <a:moveTo>
                  <a:pt x="7367498" y="3513899"/>
                </a:moveTo>
                <a:lnTo>
                  <a:pt x="7365962" y="3506254"/>
                </a:lnTo>
                <a:lnTo>
                  <a:pt x="7361745" y="3500005"/>
                </a:lnTo>
                <a:lnTo>
                  <a:pt x="7355497" y="3495802"/>
                </a:lnTo>
                <a:lnTo>
                  <a:pt x="7347852" y="3494265"/>
                </a:lnTo>
                <a:lnTo>
                  <a:pt x="7340206" y="3495802"/>
                </a:lnTo>
                <a:lnTo>
                  <a:pt x="7333958" y="3500005"/>
                </a:lnTo>
                <a:lnTo>
                  <a:pt x="7329741" y="3506254"/>
                </a:lnTo>
                <a:lnTo>
                  <a:pt x="7328205" y="3513899"/>
                </a:lnTo>
                <a:lnTo>
                  <a:pt x="7329741" y="3521545"/>
                </a:lnTo>
                <a:lnTo>
                  <a:pt x="7333958" y="3527793"/>
                </a:lnTo>
                <a:lnTo>
                  <a:pt x="7340206" y="3532009"/>
                </a:lnTo>
                <a:lnTo>
                  <a:pt x="7347852" y="3533546"/>
                </a:lnTo>
                <a:lnTo>
                  <a:pt x="7355497" y="3532009"/>
                </a:lnTo>
                <a:lnTo>
                  <a:pt x="7361745" y="3527793"/>
                </a:lnTo>
                <a:lnTo>
                  <a:pt x="7365962" y="3521545"/>
                </a:lnTo>
                <a:lnTo>
                  <a:pt x="7367498" y="3513899"/>
                </a:lnTo>
                <a:close/>
              </a:path>
              <a:path w="14841219" h="10718800" extrusionOk="0">
                <a:moveTo>
                  <a:pt x="7397572" y="9615665"/>
                </a:moveTo>
                <a:lnTo>
                  <a:pt x="7396023" y="9608007"/>
                </a:lnTo>
                <a:lnTo>
                  <a:pt x="7391819" y="9601759"/>
                </a:lnTo>
                <a:lnTo>
                  <a:pt x="7385571" y="9597555"/>
                </a:lnTo>
                <a:lnTo>
                  <a:pt x="7377925" y="9596018"/>
                </a:lnTo>
                <a:lnTo>
                  <a:pt x="7370267" y="9597555"/>
                </a:lnTo>
                <a:lnTo>
                  <a:pt x="7364031" y="9601759"/>
                </a:lnTo>
                <a:lnTo>
                  <a:pt x="7359815" y="9608007"/>
                </a:lnTo>
                <a:lnTo>
                  <a:pt x="7358266" y="9615665"/>
                </a:lnTo>
                <a:lnTo>
                  <a:pt x="7359815" y="9623311"/>
                </a:lnTo>
                <a:lnTo>
                  <a:pt x="7364031" y="9629546"/>
                </a:lnTo>
                <a:lnTo>
                  <a:pt x="7370267" y="9633763"/>
                </a:lnTo>
                <a:lnTo>
                  <a:pt x="7377925" y="9635312"/>
                </a:lnTo>
                <a:lnTo>
                  <a:pt x="7385571" y="9633763"/>
                </a:lnTo>
                <a:lnTo>
                  <a:pt x="7391819" y="9629546"/>
                </a:lnTo>
                <a:lnTo>
                  <a:pt x="7396023" y="9623311"/>
                </a:lnTo>
                <a:lnTo>
                  <a:pt x="7397572" y="9615665"/>
                </a:lnTo>
                <a:close/>
              </a:path>
              <a:path w="14841219" h="10718800" extrusionOk="0">
                <a:moveTo>
                  <a:pt x="7397572" y="9515564"/>
                </a:moveTo>
                <a:lnTo>
                  <a:pt x="7396023" y="9507918"/>
                </a:lnTo>
                <a:lnTo>
                  <a:pt x="7391819" y="9501670"/>
                </a:lnTo>
                <a:lnTo>
                  <a:pt x="7385571" y="9497466"/>
                </a:lnTo>
                <a:lnTo>
                  <a:pt x="7377925" y="9495917"/>
                </a:lnTo>
                <a:lnTo>
                  <a:pt x="7370267" y="9497466"/>
                </a:lnTo>
                <a:lnTo>
                  <a:pt x="7364031" y="9501670"/>
                </a:lnTo>
                <a:lnTo>
                  <a:pt x="7359815" y="9507918"/>
                </a:lnTo>
                <a:lnTo>
                  <a:pt x="7358266" y="9515564"/>
                </a:lnTo>
                <a:lnTo>
                  <a:pt x="7359815" y="9523209"/>
                </a:lnTo>
                <a:lnTo>
                  <a:pt x="7364031" y="9529458"/>
                </a:lnTo>
                <a:lnTo>
                  <a:pt x="7370267" y="9533661"/>
                </a:lnTo>
                <a:lnTo>
                  <a:pt x="7377925" y="9535211"/>
                </a:lnTo>
                <a:lnTo>
                  <a:pt x="7385571" y="9533661"/>
                </a:lnTo>
                <a:lnTo>
                  <a:pt x="7391819" y="9529458"/>
                </a:lnTo>
                <a:lnTo>
                  <a:pt x="7396023" y="9523209"/>
                </a:lnTo>
                <a:lnTo>
                  <a:pt x="7397572" y="9515564"/>
                </a:lnTo>
                <a:close/>
              </a:path>
              <a:path w="14841219" h="10718800" extrusionOk="0">
                <a:moveTo>
                  <a:pt x="7397572" y="9415475"/>
                </a:moveTo>
                <a:lnTo>
                  <a:pt x="7396023" y="9407817"/>
                </a:lnTo>
                <a:lnTo>
                  <a:pt x="7391819" y="9401569"/>
                </a:lnTo>
                <a:lnTo>
                  <a:pt x="7385571" y="9397365"/>
                </a:lnTo>
                <a:lnTo>
                  <a:pt x="7377925" y="9395816"/>
                </a:lnTo>
                <a:lnTo>
                  <a:pt x="7370267" y="9397365"/>
                </a:lnTo>
                <a:lnTo>
                  <a:pt x="7364031" y="9401569"/>
                </a:lnTo>
                <a:lnTo>
                  <a:pt x="7359815" y="9407817"/>
                </a:lnTo>
                <a:lnTo>
                  <a:pt x="7358266" y="9415475"/>
                </a:lnTo>
                <a:lnTo>
                  <a:pt x="7359815" y="9423121"/>
                </a:lnTo>
                <a:lnTo>
                  <a:pt x="7364031" y="9429356"/>
                </a:lnTo>
                <a:lnTo>
                  <a:pt x="7370267" y="9433573"/>
                </a:lnTo>
                <a:lnTo>
                  <a:pt x="7377925" y="9435122"/>
                </a:lnTo>
                <a:lnTo>
                  <a:pt x="7385571" y="9433573"/>
                </a:lnTo>
                <a:lnTo>
                  <a:pt x="7391819" y="9429356"/>
                </a:lnTo>
                <a:lnTo>
                  <a:pt x="7396023" y="9423121"/>
                </a:lnTo>
                <a:lnTo>
                  <a:pt x="7397572" y="9415475"/>
                </a:lnTo>
                <a:close/>
              </a:path>
              <a:path w="14841219" h="10718800" extrusionOk="0">
                <a:moveTo>
                  <a:pt x="7397572" y="9315374"/>
                </a:moveTo>
                <a:lnTo>
                  <a:pt x="7396023" y="9307728"/>
                </a:lnTo>
                <a:lnTo>
                  <a:pt x="7391819" y="9301480"/>
                </a:lnTo>
                <a:lnTo>
                  <a:pt x="7385571" y="9297276"/>
                </a:lnTo>
                <a:lnTo>
                  <a:pt x="7377925" y="9295727"/>
                </a:lnTo>
                <a:lnTo>
                  <a:pt x="7370267" y="9297276"/>
                </a:lnTo>
                <a:lnTo>
                  <a:pt x="7364031" y="9301480"/>
                </a:lnTo>
                <a:lnTo>
                  <a:pt x="7359815" y="9307728"/>
                </a:lnTo>
                <a:lnTo>
                  <a:pt x="7358266" y="9315374"/>
                </a:lnTo>
                <a:lnTo>
                  <a:pt x="7359815" y="9323019"/>
                </a:lnTo>
                <a:lnTo>
                  <a:pt x="7364031" y="9329268"/>
                </a:lnTo>
                <a:lnTo>
                  <a:pt x="7370267" y="9333471"/>
                </a:lnTo>
                <a:lnTo>
                  <a:pt x="7377925" y="9335021"/>
                </a:lnTo>
                <a:lnTo>
                  <a:pt x="7385571" y="9333471"/>
                </a:lnTo>
                <a:lnTo>
                  <a:pt x="7391819" y="9329268"/>
                </a:lnTo>
                <a:lnTo>
                  <a:pt x="7396023" y="9323019"/>
                </a:lnTo>
                <a:lnTo>
                  <a:pt x="7397572" y="9315374"/>
                </a:lnTo>
                <a:close/>
              </a:path>
              <a:path w="14841219" h="10718800" extrusionOk="0">
                <a:moveTo>
                  <a:pt x="7397572" y="9215272"/>
                </a:moveTo>
                <a:lnTo>
                  <a:pt x="7396023" y="9207627"/>
                </a:lnTo>
                <a:lnTo>
                  <a:pt x="7391819" y="9201391"/>
                </a:lnTo>
                <a:lnTo>
                  <a:pt x="7385571" y="9197175"/>
                </a:lnTo>
                <a:lnTo>
                  <a:pt x="7377925" y="9195638"/>
                </a:lnTo>
                <a:lnTo>
                  <a:pt x="7370267" y="9197175"/>
                </a:lnTo>
                <a:lnTo>
                  <a:pt x="7364031" y="9201391"/>
                </a:lnTo>
                <a:lnTo>
                  <a:pt x="7359815" y="9207627"/>
                </a:lnTo>
                <a:lnTo>
                  <a:pt x="7358266" y="9215272"/>
                </a:lnTo>
                <a:lnTo>
                  <a:pt x="7359815" y="9222918"/>
                </a:lnTo>
                <a:lnTo>
                  <a:pt x="7364031" y="9229166"/>
                </a:lnTo>
                <a:lnTo>
                  <a:pt x="7370267" y="9233370"/>
                </a:lnTo>
                <a:lnTo>
                  <a:pt x="7377925" y="9234919"/>
                </a:lnTo>
                <a:lnTo>
                  <a:pt x="7385571" y="9233370"/>
                </a:lnTo>
                <a:lnTo>
                  <a:pt x="7391819" y="9229166"/>
                </a:lnTo>
                <a:lnTo>
                  <a:pt x="7396023" y="9222918"/>
                </a:lnTo>
                <a:lnTo>
                  <a:pt x="7397572" y="9215272"/>
                </a:lnTo>
                <a:close/>
              </a:path>
              <a:path w="14841219" h="10718800" extrusionOk="0">
                <a:moveTo>
                  <a:pt x="7397572" y="9115171"/>
                </a:moveTo>
                <a:lnTo>
                  <a:pt x="7396023" y="9107526"/>
                </a:lnTo>
                <a:lnTo>
                  <a:pt x="7391819" y="9101277"/>
                </a:lnTo>
                <a:lnTo>
                  <a:pt x="7385571" y="9097073"/>
                </a:lnTo>
                <a:lnTo>
                  <a:pt x="7377925" y="9095524"/>
                </a:lnTo>
                <a:lnTo>
                  <a:pt x="7370267" y="9097073"/>
                </a:lnTo>
                <a:lnTo>
                  <a:pt x="7364031" y="9101277"/>
                </a:lnTo>
                <a:lnTo>
                  <a:pt x="7359815" y="9107526"/>
                </a:lnTo>
                <a:lnTo>
                  <a:pt x="7358266" y="9115171"/>
                </a:lnTo>
                <a:lnTo>
                  <a:pt x="7359815" y="9122816"/>
                </a:lnTo>
                <a:lnTo>
                  <a:pt x="7364031" y="9129065"/>
                </a:lnTo>
                <a:lnTo>
                  <a:pt x="7370267" y="9133281"/>
                </a:lnTo>
                <a:lnTo>
                  <a:pt x="7377925" y="9134831"/>
                </a:lnTo>
                <a:lnTo>
                  <a:pt x="7385571" y="9133281"/>
                </a:lnTo>
                <a:lnTo>
                  <a:pt x="7391819" y="9129065"/>
                </a:lnTo>
                <a:lnTo>
                  <a:pt x="7396023" y="9122816"/>
                </a:lnTo>
                <a:lnTo>
                  <a:pt x="7397572" y="9115171"/>
                </a:lnTo>
                <a:close/>
              </a:path>
              <a:path w="14841219" h="10718800" extrusionOk="0">
                <a:moveTo>
                  <a:pt x="7397572" y="9015082"/>
                </a:moveTo>
                <a:lnTo>
                  <a:pt x="7396023" y="9007437"/>
                </a:lnTo>
                <a:lnTo>
                  <a:pt x="7391819" y="9001188"/>
                </a:lnTo>
                <a:lnTo>
                  <a:pt x="7385571" y="8996972"/>
                </a:lnTo>
                <a:lnTo>
                  <a:pt x="7377925" y="8995423"/>
                </a:lnTo>
                <a:lnTo>
                  <a:pt x="7370267" y="8996972"/>
                </a:lnTo>
                <a:lnTo>
                  <a:pt x="7364031" y="9001188"/>
                </a:lnTo>
                <a:lnTo>
                  <a:pt x="7359815" y="9007437"/>
                </a:lnTo>
                <a:lnTo>
                  <a:pt x="7358266" y="9015082"/>
                </a:lnTo>
                <a:lnTo>
                  <a:pt x="7359815" y="9022728"/>
                </a:lnTo>
                <a:lnTo>
                  <a:pt x="7364031" y="9028976"/>
                </a:lnTo>
                <a:lnTo>
                  <a:pt x="7370267" y="9033180"/>
                </a:lnTo>
                <a:lnTo>
                  <a:pt x="7377925" y="9034729"/>
                </a:lnTo>
                <a:lnTo>
                  <a:pt x="7385571" y="9033180"/>
                </a:lnTo>
                <a:lnTo>
                  <a:pt x="7391819" y="9028976"/>
                </a:lnTo>
                <a:lnTo>
                  <a:pt x="7396023" y="9022728"/>
                </a:lnTo>
                <a:lnTo>
                  <a:pt x="7397572" y="9015082"/>
                </a:lnTo>
                <a:close/>
              </a:path>
              <a:path w="14841219" h="10718800" extrusionOk="0">
                <a:moveTo>
                  <a:pt x="7397572" y="8914981"/>
                </a:moveTo>
                <a:lnTo>
                  <a:pt x="7396023" y="8907335"/>
                </a:lnTo>
                <a:lnTo>
                  <a:pt x="7391819" y="8901087"/>
                </a:lnTo>
                <a:lnTo>
                  <a:pt x="7385571" y="8896883"/>
                </a:lnTo>
                <a:lnTo>
                  <a:pt x="7377925" y="8895334"/>
                </a:lnTo>
                <a:lnTo>
                  <a:pt x="7370267" y="8896883"/>
                </a:lnTo>
                <a:lnTo>
                  <a:pt x="7364031" y="8901087"/>
                </a:lnTo>
                <a:lnTo>
                  <a:pt x="7359815" y="8907335"/>
                </a:lnTo>
                <a:lnTo>
                  <a:pt x="7358266" y="8914981"/>
                </a:lnTo>
                <a:lnTo>
                  <a:pt x="7359815" y="8922639"/>
                </a:lnTo>
                <a:lnTo>
                  <a:pt x="7364031" y="8928875"/>
                </a:lnTo>
                <a:lnTo>
                  <a:pt x="7370267" y="8933091"/>
                </a:lnTo>
                <a:lnTo>
                  <a:pt x="7377925" y="8934640"/>
                </a:lnTo>
                <a:lnTo>
                  <a:pt x="7385571" y="8933091"/>
                </a:lnTo>
                <a:lnTo>
                  <a:pt x="7391819" y="8928875"/>
                </a:lnTo>
                <a:lnTo>
                  <a:pt x="7396023" y="8922639"/>
                </a:lnTo>
                <a:lnTo>
                  <a:pt x="7397572" y="8914981"/>
                </a:lnTo>
                <a:close/>
              </a:path>
              <a:path w="14841219" h="10718800" extrusionOk="0">
                <a:moveTo>
                  <a:pt x="7397572" y="8814892"/>
                </a:moveTo>
                <a:lnTo>
                  <a:pt x="7396023" y="8807247"/>
                </a:lnTo>
                <a:lnTo>
                  <a:pt x="7391819" y="8800998"/>
                </a:lnTo>
                <a:lnTo>
                  <a:pt x="7385571" y="8796782"/>
                </a:lnTo>
                <a:lnTo>
                  <a:pt x="7377925" y="8795245"/>
                </a:lnTo>
                <a:lnTo>
                  <a:pt x="7370267" y="8796782"/>
                </a:lnTo>
                <a:lnTo>
                  <a:pt x="7364031" y="8800998"/>
                </a:lnTo>
                <a:lnTo>
                  <a:pt x="7359815" y="8807247"/>
                </a:lnTo>
                <a:lnTo>
                  <a:pt x="7358266" y="8814892"/>
                </a:lnTo>
                <a:lnTo>
                  <a:pt x="7359815" y="8822538"/>
                </a:lnTo>
                <a:lnTo>
                  <a:pt x="7364031" y="8828786"/>
                </a:lnTo>
                <a:lnTo>
                  <a:pt x="7370267" y="8832990"/>
                </a:lnTo>
                <a:lnTo>
                  <a:pt x="7377925" y="8834539"/>
                </a:lnTo>
                <a:lnTo>
                  <a:pt x="7385571" y="8832990"/>
                </a:lnTo>
                <a:lnTo>
                  <a:pt x="7391819" y="8828786"/>
                </a:lnTo>
                <a:lnTo>
                  <a:pt x="7396023" y="8822538"/>
                </a:lnTo>
                <a:lnTo>
                  <a:pt x="7397572" y="8814892"/>
                </a:lnTo>
                <a:close/>
              </a:path>
              <a:path w="14841219" h="10718800" extrusionOk="0">
                <a:moveTo>
                  <a:pt x="7397572" y="8714791"/>
                </a:moveTo>
                <a:lnTo>
                  <a:pt x="7396023" y="8707145"/>
                </a:lnTo>
                <a:lnTo>
                  <a:pt x="7391819" y="8700897"/>
                </a:lnTo>
                <a:lnTo>
                  <a:pt x="7385571" y="8696693"/>
                </a:lnTo>
                <a:lnTo>
                  <a:pt x="7377925" y="8695144"/>
                </a:lnTo>
                <a:lnTo>
                  <a:pt x="7370267" y="8696693"/>
                </a:lnTo>
                <a:lnTo>
                  <a:pt x="7364031" y="8700897"/>
                </a:lnTo>
                <a:lnTo>
                  <a:pt x="7359815" y="8707145"/>
                </a:lnTo>
                <a:lnTo>
                  <a:pt x="7358266" y="8714791"/>
                </a:lnTo>
                <a:lnTo>
                  <a:pt x="7359815" y="8722436"/>
                </a:lnTo>
                <a:lnTo>
                  <a:pt x="7364031" y="8728685"/>
                </a:lnTo>
                <a:lnTo>
                  <a:pt x="7370267" y="8732888"/>
                </a:lnTo>
                <a:lnTo>
                  <a:pt x="7377925" y="8734438"/>
                </a:lnTo>
                <a:lnTo>
                  <a:pt x="7385571" y="8732888"/>
                </a:lnTo>
                <a:lnTo>
                  <a:pt x="7391819" y="8728685"/>
                </a:lnTo>
                <a:lnTo>
                  <a:pt x="7396023" y="8722436"/>
                </a:lnTo>
                <a:lnTo>
                  <a:pt x="7397572" y="8714791"/>
                </a:lnTo>
                <a:close/>
              </a:path>
              <a:path w="14841219" h="10718800" extrusionOk="0">
                <a:moveTo>
                  <a:pt x="7441489" y="4660341"/>
                </a:moveTo>
                <a:lnTo>
                  <a:pt x="7439939" y="4652696"/>
                </a:lnTo>
                <a:lnTo>
                  <a:pt x="7435736" y="4646460"/>
                </a:lnTo>
                <a:lnTo>
                  <a:pt x="7429487" y="4642243"/>
                </a:lnTo>
                <a:lnTo>
                  <a:pt x="7421842" y="4640707"/>
                </a:lnTo>
                <a:lnTo>
                  <a:pt x="7414196" y="4642243"/>
                </a:lnTo>
                <a:lnTo>
                  <a:pt x="7407948" y="4646460"/>
                </a:lnTo>
                <a:lnTo>
                  <a:pt x="7403732" y="4652696"/>
                </a:lnTo>
                <a:lnTo>
                  <a:pt x="7402195" y="4660341"/>
                </a:lnTo>
                <a:lnTo>
                  <a:pt x="7403732" y="4667999"/>
                </a:lnTo>
                <a:lnTo>
                  <a:pt x="7407948" y="4674247"/>
                </a:lnTo>
                <a:lnTo>
                  <a:pt x="7414196" y="4678451"/>
                </a:lnTo>
                <a:lnTo>
                  <a:pt x="7421842" y="4680001"/>
                </a:lnTo>
                <a:lnTo>
                  <a:pt x="7429487" y="4678451"/>
                </a:lnTo>
                <a:lnTo>
                  <a:pt x="7435736" y="4674247"/>
                </a:lnTo>
                <a:lnTo>
                  <a:pt x="7439939" y="4667999"/>
                </a:lnTo>
                <a:lnTo>
                  <a:pt x="7441489" y="4660341"/>
                </a:lnTo>
                <a:close/>
              </a:path>
              <a:path w="14841219" h="10718800" extrusionOk="0">
                <a:moveTo>
                  <a:pt x="7441489" y="4560252"/>
                </a:moveTo>
                <a:lnTo>
                  <a:pt x="7439939" y="4552607"/>
                </a:lnTo>
                <a:lnTo>
                  <a:pt x="7435736" y="4546358"/>
                </a:lnTo>
                <a:lnTo>
                  <a:pt x="7429487" y="4542155"/>
                </a:lnTo>
                <a:lnTo>
                  <a:pt x="7421842" y="4540605"/>
                </a:lnTo>
                <a:lnTo>
                  <a:pt x="7414196" y="4542155"/>
                </a:lnTo>
                <a:lnTo>
                  <a:pt x="7407948" y="4546358"/>
                </a:lnTo>
                <a:lnTo>
                  <a:pt x="7403732" y="4552607"/>
                </a:lnTo>
                <a:lnTo>
                  <a:pt x="7402195" y="4560252"/>
                </a:lnTo>
                <a:lnTo>
                  <a:pt x="7403732" y="4567898"/>
                </a:lnTo>
                <a:lnTo>
                  <a:pt x="7407948" y="4574146"/>
                </a:lnTo>
                <a:lnTo>
                  <a:pt x="7414196" y="4578362"/>
                </a:lnTo>
                <a:lnTo>
                  <a:pt x="7421842" y="4579899"/>
                </a:lnTo>
                <a:lnTo>
                  <a:pt x="7429487" y="4578362"/>
                </a:lnTo>
                <a:lnTo>
                  <a:pt x="7435736" y="4574146"/>
                </a:lnTo>
                <a:lnTo>
                  <a:pt x="7439939" y="4567898"/>
                </a:lnTo>
                <a:lnTo>
                  <a:pt x="7441489" y="4560252"/>
                </a:lnTo>
                <a:close/>
              </a:path>
              <a:path w="14841219" h="10718800" extrusionOk="0">
                <a:moveTo>
                  <a:pt x="7441489" y="4460151"/>
                </a:moveTo>
                <a:lnTo>
                  <a:pt x="7439939" y="4452505"/>
                </a:lnTo>
                <a:lnTo>
                  <a:pt x="7435736" y="4446270"/>
                </a:lnTo>
                <a:lnTo>
                  <a:pt x="7429487" y="4442053"/>
                </a:lnTo>
                <a:lnTo>
                  <a:pt x="7421842" y="4440517"/>
                </a:lnTo>
                <a:lnTo>
                  <a:pt x="7414196" y="4442053"/>
                </a:lnTo>
                <a:lnTo>
                  <a:pt x="7407948" y="4446270"/>
                </a:lnTo>
                <a:lnTo>
                  <a:pt x="7403732" y="4452505"/>
                </a:lnTo>
                <a:lnTo>
                  <a:pt x="7402195" y="4460151"/>
                </a:lnTo>
                <a:lnTo>
                  <a:pt x="7403732" y="4467809"/>
                </a:lnTo>
                <a:lnTo>
                  <a:pt x="7407948" y="4474057"/>
                </a:lnTo>
                <a:lnTo>
                  <a:pt x="7414196" y="4478261"/>
                </a:lnTo>
                <a:lnTo>
                  <a:pt x="7421842" y="4479810"/>
                </a:lnTo>
                <a:lnTo>
                  <a:pt x="7429487" y="4478261"/>
                </a:lnTo>
                <a:lnTo>
                  <a:pt x="7435736" y="4474057"/>
                </a:lnTo>
                <a:lnTo>
                  <a:pt x="7439939" y="4467809"/>
                </a:lnTo>
                <a:lnTo>
                  <a:pt x="7441489" y="4460151"/>
                </a:lnTo>
                <a:close/>
              </a:path>
              <a:path w="14841219" h="10718800" extrusionOk="0">
                <a:moveTo>
                  <a:pt x="7441489" y="4360062"/>
                </a:moveTo>
                <a:lnTo>
                  <a:pt x="7439939" y="4352417"/>
                </a:lnTo>
                <a:lnTo>
                  <a:pt x="7435736" y="4346168"/>
                </a:lnTo>
                <a:lnTo>
                  <a:pt x="7429487" y="4341952"/>
                </a:lnTo>
                <a:lnTo>
                  <a:pt x="7421842" y="4340415"/>
                </a:lnTo>
                <a:lnTo>
                  <a:pt x="7414196" y="4341952"/>
                </a:lnTo>
                <a:lnTo>
                  <a:pt x="7407948" y="4346168"/>
                </a:lnTo>
                <a:lnTo>
                  <a:pt x="7403732" y="4352417"/>
                </a:lnTo>
                <a:lnTo>
                  <a:pt x="7402195" y="4360062"/>
                </a:lnTo>
                <a:lnTo>
                  <a:pt x="7403732" y="4367708"/>
                </a:lnTo>
                <a:lnTo>
                  <a:pt x="7407948" y="4373956"/>
                </a:lnTo>
                <a:lnTo>
                  <a:pt x="7414196" y="4378160"/>
                </a:lnTo>
                <a:lnTo>
                  <a:pt x="7421842" y="4379709"/>
                </a:lnTo>
                <a:lnTo>
                  <a:pt x="7429487" y="4378160"/>
                </a:lnTo>
                <a:lnTo>
                  <a:pt x="7435736" y="4373956"/>
                </a:lnTo>
                <a:lnTo>
                  <a:pt x="7439939" y="4367708"/>
                </a:lnTo>
                <a:lnTo>
                  <a:pt x="7441489" y="4360062"/>
                </a:lnTo>
                <a:close/>
              </a:path>
              <a:path w="14841219" h="10718800" extrusionOk="0">
                <a:moveTo>
                  <a:pt x="7441489" y="4259973"/>
                </a:moveTo>
                <a:lnTo>
                  <a:pt x="7439939" y="4252315"/>
                </a:lnTo>
                <a:lnTo>
                  <a:pt x="7435736" y="4246067"/>
                </a:lnTo>
                <a:lnTo>
                  <a:pt x="7429487" y="4241863"/>
                </a:lnTo>
                <a:lnTo>
                  <a:pt x="7421842" y="4240314"/>
                </a:lnTo>
                <a:lnTo>
                  <a:pt x="7414196" y="4241863"/>
                </a:lnTo>
                <a:lnTo>
                  <a:pt x="7407948" y="4246067"/>
                </a:lnTo>
                <a:lnTo>
                  <a:pt x="7403732" y="4252315"/>
                </a:lnTo>
                <a:lnTo>
                  <a:pt x="7402195" y="4259973"/>
                </a:lnTo>
                <a:lnTo>
                  <a:pt x="7403732" y="4267606"/>
                </a:lnTo>
                <a:lnTo>
                  <a:pt x="7407948" y="4273855"/>
                </a:lnTo>
                <a:lnTo>
                  <a:pt x="7414196" y="4278058"/>
                </a:lnTo>
                <a:lnTo>
                  <a:pt x="7421842" y="4279608"/>
                </a:lnTo>
                <a:lnTo>
                  <a:pt x="7429487" y="4278058"/>
                </a:lnTo>
                <a:lnTo>
                  <a:pt x="7435736" y="4273855"/>
                </a:lnTo>
                <a:lnTo>
                  <a:pt x="7439939" y="4267606"/>
                </a:lnTo>
                <a:lnTo>
                  <a:pt x="7441489" y="4259973"/>
                </a:lnTo>
                <a:close/>
              </a:path>
              <a:path w="14841219" h="10718800" extrusionOk="0">
                <a:moveTo>
                  <a:pt x="7441489" y="4159872"/>
                </a:moveTo>
                <a:lnTo>
                  <a:pt x="7439939" y="4152227"/>
                </a:lnTo>
                <a:lnTo>
                  <a:pt x="7435736" y="4145978"/>
                </a:lnTo>
                <a:lnTo>
                  <a:pt x="7429487" y="4141762"/>
                </a:lnTo>
                <a:lnTo>
                  <a:pt x="7421842" y="4140225"/>
                </a:lnTo>
                <a:lnTo>
                  <a:pt x="7414196" y="4141762"/>
                </a:lnTo>
                <a:lnTo>
                  <a:pt x="7407948" y="4145978"/>
                </a:lnTo>
                <a:lnTo>
                  <a:pt x="7403732" y="4152227"/>
                </a:lnTo>
                <a:lnTo>
                  <a:pt x="7402195" y="4159872"/>
                </a:lnTo>
                <a:lnTo>
                  <a:pt x="7403732" y="4167517"/>
                </a:lnTo>
                <a:lnTo>
                  <a:pt x="7407948" y="4173766"/>
                </a:lnTo>
                <a:lnTo>
                  <a:pt x="7414196" y="4177969"/>
                </a:lnTo>
                <a:lnTo>
                  <a:pt x="7421842" y="4179519"/>
                </a:lnTo>
                <a:lnTo>
                  <a:pt x="7429487" y="4177969"/>
                </a:lnTo>
                <a:lnTo>
                  <a:pt x="7435736" y="4173766"/>
                </a:lnTo>
                <a:lnTo>
                  <a:pt x="7439939" y="4167517"/>
                </a:lnTo>
                <a:lnTo>
                  <a:pt x="7441489" y="4159872"/>
                </a:lnTo>
                <a:close/>
              </a:path>
              <a:path w="14841219" h="10718800" extrusionOk="0">
                <a:moveTo>
                  <a:pt x="7441489" y="4059771"/>
                </a:moveTo>
                <a:lnTo>
                  <a:pt x="7439939" y="4052125"/>
                </a:lnTo>
                <a:lnTo>
                  <a:pt x="7435736" y="4045889"/>
                </a:lnTo>
                <a:lnTo>
                  <a:pt x="7429487" y="4041673"/>
                </a:lnTo>
                <a:lnTo>
                  <a:pt x="7421842" y="4040124"/>
                </a:lnTo>
                <a:lnTo>
                  <a:pt x="7414196" y="4041673"/>
                </a:lnTo>
                <a:lnTo>
                  <a:pt x="7407948" y="4045889"/>
                </a:lnTo>
                <a:lnTo>
                  <a:pt x="7403732" y="4052125"/>
                </a:lnTo>
                <a:lnTo>
                  <a:pt x="7402195" y="4059771"/>
                </a:lnTo>
                <a:lnTo>
                  <a:pt x="7403732" y="4067416"/>
                </a:lnTo>
                <a:lnTo>
                  <a:pt x="7407948" y="4073664"/>
                </a:lnTo>
                <a:lnTo>
                  <a:pt x="7414196" y="4077881"/>
                </a:lnTo>
                <a:lnTo>
                  <a:pt x="7421842" y="4079430"/>
                </a:lnTo>
                <a:lnTo>
                  <a:pt x="7429487" y="4077881"/>
                </a:lnTo>
                <a:lnTo>
                  <a:pt x="7435736" y="4073664"/>
                </a:lnTo>
                <a:lnTo>
                  <a:pt x="7439939" y="4067416"/>
                </a:lnTo>
                <a:lnTo>
                  <a:pt x="7441489" y="4059771"/>
                </a:lnTo>
                <a:close/>
              </a:path>
              <a:path w="14841219" h="10718800" extrusionOk="0">
                <a:moveTo>
                  <a:pt x="7441489" y="3959669"/>
                </a:moveTo>
                <a:lnTo>
                  <a:pt x="7439939" y="3952024"/>
                </a:lnTo>
                <a:lnTo>
                  <a:pt x="7435736" y="3945788"/>
                </a:lnTo>
                <a:lnTo>
                  <a:pt x="7429487" y="3941572"/>
                </a:lnTo>
                <a:lnTo>
                  <a:pt x="7421842" y="3940035"/>
                </a:lnTo>
                <a:lnTo>
                  <a:pt x="7414196" y="3941572"/>
                </a:lnTo>
                <a:lnTo>
                  <a:pt x="7407948" y="3945788"/>
                </a:lnTo>
                <a:lnTo>
                  <a:pt x="7403732" y="3952024"/>
                </a:lnTo>
                <a:lnTo>
                  <a:pt x="7402195" y="3959669"/>
                </a:lnTo>
                <a:lnTo>
                  <a:pt x="7403732" y="3967327"/>
                </a:lnTo>
                <a:lnTo>
                  <a:pt x="7407948" y="3973563"/>
                </a:lnTo>
                <a:lnTo>
                  <a:pt x="7414196" y="3977779"/>
                </a:lnTo>
                <a:lnTo>
                  <a:pt x="7421842" y="3979329"/>
                </a:lnTo>
                <a:lnTo>
                  <a:pt x="7429487" y="3977779"/>
                </a:lnTo>
                <a:lnTo>
                  <a:pt x="7435736" y="3973563"/>
                </a:lnTo>
                <a:lnTo>
                  <a:pt x="7439939" y="3967327"/>
                </a:lnTo>
                <a:lnTo>
                  <a:pt x="7441489" y="3959669"/>
                </a:lnTo>
                <a:close/>
              </a:path>
              <a:path w="14841219" h="10718800" extrusionOk="0">
                <a:moveTo>
                  <a:pt x="7441489" y="3859568"/>
                </a:moveTo>
                <a:lnTo>
                  <a:pt x="7439939" y="3851935"/>
                </a:lnTo>
                <a:lnTo>
                  <a:pt x="7435736" y="3845687"/>
                </a:lnTo>
                <a:lnTo>
                  <a:pt x="7429487" y="3841483"/>
                </a:lnTo>
                <a:lnTo>
                  <a:pt x="7421842" y="3839934"/>
                </a:lnTo>
                <a:lnTo>
                  <a:pt x="7414196" y="3841483"/>
                </a:lnTo>
                <a:lnTo>
                  <a:pt x="7407948" y="3845687"/>
                </a:lnTo>
                <a:lnTo>
                  <a:pt x="7403732" y="3851935"/>
                </a:lnTo>
                <a:lnTo>
                  <a:pt x="7402195" y="3859568"/>
                </a:lnTo>
                <a:lnTo>
                  <a:pt x="7403732" y="3867226"/>
                </a:lnTo>
                <a:lnTo>
                  <a:pt x="7407948" y="3873474"/>
                </a:lnTo>
                <a:lnTo>
                  <a:pt x="7414196" y="3877678"/>
                </a:lnTo>
                <a:lnTo>
                  <a:pt x="7421842" y="3879227"/>
                </a:lnTo>
                <a:lnTo>
                  <a:pt x="7429487" y="3877678"/>
                </a:lnTo>
                <a:lnTo>
                  <a:pt x="7435736" y="3873474"/>
                </a:lnTo>
                <a:lnTo>
                  <a:pt x="7439939" y="3867226"/>
                </a:lnTo>
                <a:lnTo>
                  <a:pt x="7441489" y="3859568"/>
                </a:lnTo>
                <a:close/>
              </a:path>
              <a:path w="14841219" h="10718800" extrusionOk="0">
                <a:moveTo>
                  <a:pt x="7441489" y="3759479"/>
                </a:moveTo>
                <a:lnTo>
                  <a:pt x="7439939" y="3751834"/>
                </a:lnTo>
                <a:lnTo>
                  <a:pt x="7435736" y="3745585"/>
                </a:lnTo>
                <a:lnTo>
                  <a:pt x="7429487" y="3741382"/>
                </a:lnTo>
                <a:lnTo>
                  <a:pt x="7421842" y="3739832"/>
                </a:lnTo>
                <a:lnTo>
                  <a:pt x="7414196" y="3741382"/>
                </a:lnTo>
                <a:lnTo>
                  <a:pt x="7407948" y="3745585"/>
                </a:lnTo>
                <a:lnTo>
                  <a:pt x="7403732" y="3751834"/>
                </a:lnTo>
                <a:lnTo>
                  <a:pt x="7402195" y="3759479"/>
                </a:lnTo>
                <a:lnTo>
                  <a:pt x="7403732" y="3767124"/>
                </a:lnTo>
                <a:lnTo>
                  <a:pt x="7407948" y="3773373"/>
                </a:lnTo>
                <a:lnTo>
                  <a:pt x="7414196" y="3777589"/>
                </a:lnTo>
                <a:lnTo>
                  <a:pt x="7421842" y="3779126"/>
                </a:lnTo>
                <a:lnTo>
                  <a:pt x="7429487" y="3777589"/>
                </a:lnTo>
                <a:lnTo>
                  <a:pt x="7435736" y="3773373"/>
                </a:lnTo>
                <a:lnTo>
                  <a:pt x="7439939" y="3767124"/>
                </a:lnTo>
                <a:lnTo>
                  <a:pt x="7441489" y="3759479"/>
                </a:lnTo>
                <a:close/>
              </a:path>
              <a:path w="14841219" h="10718800" extrusionOk="0">
                <a:moveTo>
                  <a:pt x="7441489" y="3659390"/>
                </a:moveTo>
                <a:lnTo>
                  <a:pt x="7439939" y="3651745"/>
                </a:lnTo>
                <a:lnTo>
                  <a:pt x="7435736" y="3645497"/>
                </a:lnTo>
                <a:lnTo>
                  <a:pt x="7429487" y="3641280"/>
                </a:lnTo>
                <a:lnTo>
                  <a:pt x="7421842" y="3639743"/>
                </a:lnTo>
                <a:lnTo>
                  <a:pt x="7414196" y="3641280"/>
                </a:lnTo>
                <a:lnTo>
                  <a:pt x="7407948" y="3645497"/>
                </a:lnTo>
                <a:lnTo>
                  <a:pt x="7403732" y="3651745"/>
                </a:lnTo>
                <a:lnTo>
                  <a:pt x="7402195" y="3659390"/>
                </a:lnTo>
                <a:lnTo>
                  <a:pt x="7403732" y="3667036"/>
                </a:lnTo>
                <a:lnTo>
                  <a:pt x="7407948" y="3673284"/>
                </a:lnTo>
                <a:lnTo>
                  <a:pt x="7414196" y="3677488"/>
                </a:lnTo>
                <a:lnTo>
                  <a:pt x="7421842" y="3679037"/>
                </a:lnTo>
                <a:lnTo>
                  <a:pt x="7429487" y="3677488"/>
                </a:lnTo>
                <a:lnTo>
                  <a:pt x="7435736" y="3673284"/>
                </a:lnTo>
                <a:lnTo>
                  <a:pt x="7439939" y="3667036"/>
                </a:lnTo>
                <a:lnTo>
                  <a:pt x="7441489" y="3659390"/>
                </a:lnTo>
                <a:close/>
              </a:path>
              <a:path w="14841219" h="10718800" extrusionOk="0">
                <a:moveTo>
                  <a:pt x="7441489" y="3559289"/>
                </a:moveTo>
                <a:lnTo>
                  <a:pt x="7439939" y="3551644"/>
                </a:lnTo>
                <a:lnTo>
                  <a:pt x="7435736" y="3545395"/>
                </a:lnTo>
                <a:lnTo>
                  <a:pt x="7429487" y="3541191"/>
                </a:lnTo>
                <a:lnTo>
                  <a:pt x="7421842" y="3539642"/>
                </a:lnTo>
                <a:lnTo>
                  <a:pt x="7414196" y="3541191"/>
                </a:lnTo>
                <a:lnTo>
                  <a:pt x="7407948" y="3545395"/>
                </a:lnTo>
                <a:lnTo>
                  <a:pt x="7403732" y="3551644"/>
                </a:lnTo>
                <a:lnTo>
                  <a:pt x="7402195" y="3559289"/>
                </a:lnTo>
                <a:lnTo>
                  <a:pt x="7403732" y="3566934"/>
                </a:lnTo>
                <a:lnTo>
                  <a:pt x="7407948" y="3573183"/>
                </a:lnTo>
                <a:lnTo>
                  <a:pt x="7414196" y="3577386"/>
                </a:lnTo>
                <a:lnTo>
                  <a:pt x="7421842" y="3578936"/>
                </a:lnTo>
                <a:lnTo>
                  <a:pt x="7429487" y="3577386"/>
                </a:lnTo>
                <a:lnTo>
                  <a:pt x="7435736" y="3573183"/>
                </a:lnTo>
                <a:lnTo>
                  <a:pt x="7439939" y="3566934"/>
                </a:lnTo>
                <a:lnTo>
                  <a:pt x="7441489" y="3559289"/>
                </a:lnTo>
                <a:close/>
              </a:path>
              <a:path w="14841219" h="10718800" extrusionOk="0">
                <a:moveTo>
                  <a:pt x="7441489" y="3459200"/>
                </a:moveTo>
                <a:lnTo>
                  <a:pt x="7439939" y="3451542"/>
                </a:lnTo>
                <a:lnTo>
                  <a:pt x="7435736" y="3445306"/>
                </a:lnTo>
                <a:lnTo>
                  <a:pt x="7429487" y="3441090"/>
                </a:lnTo>
                <a:lnTo>
                  <a:pt x="7421842" y="3439541"/>
                </a:lnTo>
                <a:lnTo>
                  <a:pt x="7414196" y="3441090"/>
                </a:lnTo>
                <a:lnTo>
                  <a:pt x="7407948" y="3445306"/>
                </a:lnTo>
                <a:lnTo>
                  <a:pt x="7403732" y="3451542"/>
                </a:lnTo>
                <a:lnTo>
                  <a:pt x="7402195" y="3459200"/>
                </a:lnTo>
                <a:lnTo>
                  <a:pt x="7403732" y="3466846"/>
                </a:lnTo>
                <a:lnTo>
                  <a:pt x="7407948" y="3473081"/>
                </a:lnTo>
                <a:lnTo>
                  <a:pt x="7414196" y="3477298"/>
                </a:lnTo>
                <a:lnTo>
                  <a:pt x="7421842" y="3478834"/>
                </a:lnTo>
                <a:lnTo>
                  <a:pt x="7429487" y="3477298"/>
                </a:lnTo>
                <a:lnTo>
                  <a:pt x="7435736" y="3473081"/>
                </a:lnTo>
                <a:lnTo>
                  <a:pt x="7439939" y="3466846"/>
                </a:lnTo>
                <a:lnTo>
                  <a:pt x="7441489" y="3459200"/>
                </a:lnTo>
                <a:close/>
              </a:path>
              <a:path w="14841219" h="10718800" extrusionOk="0">
                <a:moveTo>
                  <a:pt x="7471562" y="9560941"/>
                </a:moveTo>
                <a:lnTo>
                  <a:pt x="7470013" y="9553296"/>
                </a:lnTo>
                <a:lnTo>
                  <a:pt x="7465809" y="9547060"/>
                </a:lnTo>
                <a:lnTo>
                  <a:pt x="7459561" y="9542843"/>
                </a:lnTo>
                <a:lnTo>
                  <a:pt x="7451915" y="9541307"/>
                </a:lnTo>
                <a:lnTo>
                  <a:pt x="7444270" y="9542843"/>
                </a:lnTo>
                <a:lnTo>
                  <a:pt x="7438022" y="9547060"/>
                </a:lnTo>
                <a:lnTo>
                  <a:pt x="7433805" y="9553296"/>
                </a:lnTo>
                <a:lnTo>
                  <a:pt x="7432268" y="9560941"/>
                </a:lnTo>
                <a:lnTo>
                  <a:pt x="7433805" y="9568599"/>
                </a:lnTo>
                <a:lnTo>
                  <a:pt x="7438022" y="9574835"/>
                </a:lnTo>
                <a:lnTo>
                  <a:pt x="7444270" y="9579051"/>
                </a:lnTo>
                <a:lnTo>
                  <a:pt x="7451915" y="9580588"/>
                </a:lnTo>
                <a:lnTo>
                  <a:pt x="7459561" y="9579051"/>
                </a:lnTo>
                <a:lnTo>
                  <a:pt x="7465809" y="9574835"/>
                </a:lnTo>
                <a:lnTo>
                  <a:pt x="7470013" y="9568599"/>
                </a:lnTo>
                <a:lnTo>
                  <a:pt x="7471562" y="9560941"/>
                </a:lnTo>
                <a:close/>
              </a:path>
              <a:path w="14841219" h="10718800" extrusionOk="0">
                <a:moveTo>
                  <a:pt x="7471562" y="9460852"/>
                </a:moveTo>
                <a:lnTo>
                  <a:pt x="7470013" y="9453207"/>
                </a:lnTo>
                <a:lnTo>
                  <a:pt x="7465809" y="9446958"/>
                </a:lnTo>
                <a:lnTo>
                  <a:pt x="7459561" y="9442742"/>
                </a:lnTo>
                <a:lnTo>
                  <a:pt x="7451915" y="9441205"/>
                </a:lnTo>
                <a:lnTo>
                  <a:pt x="7444270" y="9442742"/>
                </a:lnTo>
                <a:lnTo>
                  <a:pt x="7438022" y="9446958"/>
                </a:lnTo>
                <a:lnTo>
                  <a:pt x="7433805" y="9453207"/>
                </a:lnTo>
                <a:lnTo>
                  <a:pt x="7432268" y="9460852"/>
                </a:lnTo>
                <a:lnTo>
                  <a:pt x="7433805" y="9468498"/>
                </a:lnTo>
                <a:lnTo>
                  <a:pt x="7438022" y="9474746"/>
                </a:lnTo>
                <a:lnTo>
                  <a:pt x="7444270" y="9478962"/>
                </a:lnTo>
                <a:lnTo>
                  <a:pt x="7451915" y="9480499"/>
                </a:lnTo>
                <a:lnTo>
                  <a:pt x="7459561" y="9478962"/>
                </a:lnTo>
                <a:lnTo>
                  <a:pt x="7465809" y="9474746"/>
                </a:lnTo>
                <a:lnTo>
                  <a:pt x="7470013" y="9468498"/>
                </a:lnTo>
                <a:lnTo>
                  <a:pt x="7471562" y="9460852"/>
                </a:lnTo>
                <a:close/>
              </a:path>
              <a:path w="14841219" h="10718800" extrusionOk="0">
                <a:moveTo>
                  <a:pt x="7471562" y="9360764"/>
                </a:moveTo>
                <a:lnTo>
                  <a:pt x="7470013" y="9353105"/>
                </a:lnTo>
                <a:lnTo>
                  <a:pt x="7465809" y="9346857"/>
                </a:lnTo>
                <a:lnTo>
                  <a:pt x="7459561" y="9342653"/>
                </a:lnTo>
                <a:lnTo>
                  <a:pt x="7451915" y="9341104"/>
                </a:lnTo>
                <a:lnTo>
                  <a:pt x="7444270" y="9342653"/>
                </a:lnTo>
                <a:lnTo>
                  <a:pt x="7438022" y="9346857"/>
                </a:lnTo>
                <a:lnTo>
                  <a:pt x="7433805" y="9353105"/>
                </a:lnTo>
                <a:lnTo>
                  <a:pt x="7432268" y="9360764"/>
                </a:lnTo>
                <a:lnTo>
                  <a:pt x="7433805" y="9368409"/>
                </a:lnTo>
                <a:lnTo>
                  <a:pt x="7438022" y="9374645"/>
                </a:lnTo>
                <a:lnTo>
                  <a:pt x="7444270" y="9378861"/>
                </a:lnTo>
                <a:lnTo>
                  <a:pt x="7451915" y="9380410"/>
                </a:lnTo>
                <a:lnTo>
                  <a:pt x="7459561" y="9378861"/>
                </a:lnTo>
                <a:lnTo>
                  <a:pt x="7465809" y="9374645"/>
                </a:lnTo>
                <a:lnTo>
                  <a:pt x="7470013" y="9368409"/>
                </a:lnTo>
                <a:lnTo>
                  <a:pt x="7471562" y="9360764"/>
                </a:lnTo>
                <a:close/>
              </a:path>
              <a:path w="14841219" h="10718800" extrusionOk="0">
                <a:moveTo>
                  <a:pt x="7471562" y="9260662"/>
                </a:moveTo>
                <a:lnTo>
                  <a:pt x="7470013" y="9253017"/>
                </a:lnTo>
                <a:lnTo>
                  <a:pt x="7465809" y="9246768"/>
                </a:lnTo>
                <a:lnTo>
                  <a:pt x="7459561" y="9242552"/>
                </a:lnTo>
                <a:lnTo>
                  <a:pt x="7451915" y="9241003"/>
                </a:lnTo>
                <a:lnTo>
                  <a:pt x="7444270" y="9242552"/>
                </a:lnTo>
                <a:lnTo>
                  <a:pt x="7438022" y="9246768"/>
                </a:lnTo>
                <a:lnTo>
                  <a:pt x="7433805" y="9253017"/>
                </a:lnTo>
                <a:lnTo>
                  <a:pt x="7432268" y="9260662"/>
                </a:lnTo>
                <a:lnTo>
                  <a:pt x="7433805" y="9268308"/>
                </a:lnTo>
                <a:lnTo>
                  <a:pt x="7438022" y="9274556"/>
                </a:lnTo>
                <a:lnTo>
                  <a:pt x="7444270" y="9278760"/>
                </a:lnTo>
                <a:lnTo>
                  <a:pt x="7451915" y="9280309"/>
                </a:lnTo>
                <a:lnTo>
                  <a:pt x="7459561" y="9278760"/>
                </a:lnTo>
                <a:lnTo>
                  <a:pt x="7465809" y="9274556"/>
                </a:lnTo>
                <a:lnTo>
                  <a:pt x="7470013" y="9268308"/>
                </a:lnTo>
                <a:lnTo>
                  <a:pt x="7471562" y="9260662"/>
                </a:lnTo>
                <a:close/>
              </a:path>
              <a:path w="14841219" h="10718800" extrusionOk="0">
                <a:moveTo>
                  <a:pt x="7471562" y="9160561"/>
                </a:moveTo>
                <a:lnTo>
                  <a:pt x="7470013" y="9152915"/>
                </a:lnTo>
                <a:lnTo>
                  <a:pt x="7465809" y="9146667"/>
                </a:lnTo>
                <a:lnTo>
                  <a:pt x="7459561" y="9142463"/>
                </a:lnTo>
                <a:lnTo>
                  <a:pt x="7451915" y="9140914"/>
                </a:lnTo>
                <a:lnTo>
                  <a:pt x="7444270" y="9142463"/>
                </a:lnTo>
                <a:lnTo>
                  <a:pt x="7438022" y="9146667"/>
                </a:lnTo>
                <a:lnTo>
                  <a:pt x="7433805" y="9152915"/>
                </a:lnTo>
                <a:lnTo>
                  <a:pt x="7432268" y="9160561"/>
                </a:lnTo>
                <a:lnTo>
                  <a:pt x="7433805" y="9168206"/>
                </a:lnTo>
                <a:lnTo>
                  <a:pt x="7438022" y="9174455"/>
                </a:lnTo>
                <a:lnTo>
                  <a:pt x="7444270" y="9178658"/>
                </a:lnTo>
                <a:lnTo>
                  <a:pt x="7451915" y="9180208"/>
                </a:lnTo>
                <a:lnTo>
                  <a:pt x="7459561" y="9178658"/>
                </a:lnTo>
                <a:lnTo>
                  <a:pt x="7465809" y="9174455"/>
                </a:lnTo>
                <a:lnTo>
                  <a:pt x="7470013" y="9168206"/>
                </a:lnTo>
                <a:lnTo>
                  <a:pt x="7471562" y="9160561"/>
                </a:lnTo>
                <a:close/>
              </a:path>
              <a:path w="14841219" h="10718800" extrusionOk="0">
                <a:moveTo>
                  <a:pt x="7471562" y="9060472"/>
                </a:moveTo>
                <a:lnTo>
                  <a:pt x="7470013" y="9052827"/>
                </a:lnTo>
                <a:lnTo>
                  <a:pt x="7465809" y="9046578"/>
                </a:lnTo>
                <a:lnTo>
                  <a:pt x="7459561" y="9042362"/>
                </a:lnTo>
                <a:lnTo>
                  <a:pt x="7451915" y="9040812"/>
                </a:lnTo>
                <a:lnTo>
                  <a:pt x="7444270" y="9042362"/>
                </a:lnTo>
                <a:lnTo>
                  <a:pt x="7438022" y="9046578"/>
                </a:lnTo>
                <a:lnTo>
                  <a:pt x="7433805" y="9052827"/>
                </a:lnTo>
                <a:lnTo>
                  <a:pt x="7432268" y="9060472"/>
                </a:lnTo>
                <a:lnTo>
                  <a:pt x="7433805" y="9068117"/>
                </a:lnTo>
                <a:lnTo>
                  <a:pt x="7438022" y="9074366"/>
                </a:lnTo>
                <a:lnTo>
                  <a:pt x="7444270" y="9078570"/>
                </a:lnTo>
                <a:lnTo>
                  <a:pt x="7451915" y="9080119"/>
                </a:lnTo>
                <a:lnTo>
                  <a:pt x="7459561" y="9078570"/>
                </a:lnTo>
                <a:lnTo>
                  <a:pt x="7465809" y="9074366"/>
                </a:lnTo>
                <a:lnTo>
                  <a:pt x="7470013" y="9068117"/>
                </a:lnTo>
                <a:lnTo>
                  <a:pt x="7471562" y="9060472"/>
                </a:lnTo>
                <a:close/>
              </a:path>
              <a:path w="14841219" h="10718800" extrusionOk="0">
                <a:moveTo>
                  <a:pt x="7471562" y="8960371"/>
                </a:moveTo>
                <a:lnTo>
                  <a:pt x="7470013" y="8952725"/>
                </a:lnTo>
                <a:lnTo>
                  <a:pt x="7465809" y="8946490"/>
                </a:lnTo>
                <a:lnTo>
                  <a:pt x="7459561" y="8942273"/>
                </a:lnTo>
                <a:lnTo>
                  <a:pt x="7451915" y="8940736"/>
                </a:lnTo>
                <a:lnTo>
                  <a:pt x="7444270" y="8942273"/>
                </a:lnTo>
                <a:lnTo>
                  <a:pt x="7438022" y="8946490"/>
                </a:lnTo>
                <a:lnTo>
                  <a:pt x="7433805" y="8952725"/>
                </a:lnTo>
                <a:lnTo>
                  <a:pt x="7432268" y="8960371"/>
                </a:lnTo>
                <a:lnTo>
                  <a:pt x="7433805" y="8968029"/>
                </a:lnTo>
                <a:lnTo>
                  <a:pt x="7438022" y="8974264"/>
                </a:lnTo>
                <a:lnTo>
                  <a:pt x="7444270" y="8978481"/>
                </a:lnTo>
                <a:lnTo>
                  <a:pt x="7451915" y="8980030"/>
                </a:lnTo>
                <a:lnTo>
                  <a:pt x="7459561" y="8978481"/>
                </a:lnTo>
                <a:lnTo>
                  <a:pt x="7465809" y="8974264"/>
                </a:lnTo>
                <a:lnTo>
                  <a:pt x="7470013" y="8968029"/>
                </a:lnTo>
                <a:lnTo>
                  <a:pt x="7471562" y="8960371"/>
                </a:lnTo>
                <a:close/>
              </a:path>
              <a:path w="14841219" h="10718800" extrusionOk="0">
                <a:moveTo>
                  <a:pt x="7471562" y="8860282"/>
                </a:moveTo>
                <a:lnTo>
                  <a:pt x="7470013" y="8852637"/>
                </a:lnTo>
                <a:lnTo>
                  <a:pt x="7465809" y="8846388"/>
                </a:lnTo>
                <a:lnTo>
                  <a:pt x="7459561" y="8842172"/>
                </a:lnTo>
                <a:lnTo>
                  <a:pt x="7451915" y="8840635"/>
                </a:lnTo>
                <a:lnTo>
                  <a:pt x="7444270" y="8842172"/>
                </a:lnTo>
                <a:lnTo>
                  <a:pt x="7438022" y="8846388"/>
                </a:lnTo>
                <a:lnTo>
                  <a:pt x="7433805" y="8852637"/>
                </a:lnTo>
                <a:lnTo>
                  <a:pt x="7432268" y="8860282"/>
                </a:lnTo>
                <a:lnTo>
                  <a:pt x="7433805" y="8867927"/>
                </a:lnTo>
                <a:lnTo>
                  <a:pt x="7438022" y="8874176"/>
                </a:lnTo>
                <a:lnTo>
                  <a:pt x="7444270" y="8878379"/>
                </a:lnTo>
                <a:lnTo>
                  <a:pt x="7451915" y="8879929"/>
                </a:lnTo>
                <a:lnTo>
                  <a:pt x="7459561" y="8878379"/>
                </a:lnTo>
                <a:lnTo>
                  <a:pt x="7465809" y="8874176"/>
                </a:lnTo>
                <a:lnTo>
                  <a:pt x="7470013" y="8867927"/>
                </a:lnTo>
                <a:lnTo>
                  <a:pt x="7471562" y="8860282"/>
                </a:lnTo>
                <a:close/>
              </a:path>
              <a:path w="14841219" h="10718800" extrusionOk="0">
                <a:moveTo>
                  <a:pt x="7471562" y="8760181"/>
                </a:moveTo>
                <a:lnTo>
                  <a:pt x="7470013" y="8752535"/>
                </a:lnTo>
                <a:lnTo>
                  <a:pt x="7465809" y="8746287"/>
                </a:lnTo>
                <a:lnTo>
                  <a:pt x="7459561" y="8742083"/>
                </a:lnTo>
                <a:lnTo>
                  <a:pt x="7451915" y="8740534"/>
                </a:lnTo>
                <a:lnTo>
                  <a:pt x="7444270" y="8742083"/>
                </a:lnTo>
                <a:lnTo>
                  <a:pt x="7438022" y="8746287"/>
                </a:lnTo>
                <a:lnTo>
                  <a:pt x="7433805" y="8752535"/>
                </a:lnTo>
                <a:lnTo>
                  <a:pt x="7432268" y="8760181"/>
                </a:lnTo>
                <a:lnTo>
                  <a:pt x="7433805" y="8767826"/>
                </a:lnTo>
                <a:lnTo>
                  <a:pt x="7438022" y="8774074"/>
                </a:lnTo>
                <a:lnTo>
                  <a:pt x="7444270" y="8778278"/>
                </a:lnTo>
                <a:lnTo>
                  <a:pt x="7451915" y="8779827"/>
                </a:lnTo>
                <a:lnTo>
                  <a:pt x="7459561" y="8778278"/>
                </a:lnTo>
                <a:lnTo>
                  <a:pt x="7465809" y="8774074"/>
                </a:lnTo>
                <a:lnTo>
                  <a:pt x="7470013" y="8767826"/>
                </a:lnTo>
                <a:lnTo>
                  <a:pt x="7471562" y="8760181"/>
                </a:lnTo>
                <a:close/>
              </a:path>
              <a:path w="14841219" h="10718800" extrusionOk="0">
                <a:moveTo>
                  <a:pt x="7471562" y="8660079"/>
                </a:moveTo>
                <a:lnTo>
                  <a:pt x="7470013" y="8652434"/>
                </a:lnTo>
                <a:lnTo>
                  <a:pt x="7465809" y="8646185"/>
                </a:lnTo>
                <a:lnTo>
                  <a:pt x="7459561" y="8641982"/>
                </a:lnTo>
                <a:lnTo>
                  <a:pt x="7451915" y="8640432"/>
                </a:lnTo>
                <a:lnTo>
                  <a:pt x="7444270" y="8641982"/>
                </a:lnTo>
                <a:lnTo>
                  <a:pt x="7438022" y="8646185"/>
                </a:lnTo>
                <a:lnTo>
                  <a:pt x="7433805" y="8652434"/>
                </a:lnTo>
                <a:lnTo>
                  <a:pt x="7432268" y="8660079"/>
                </a:lnTo>
                <a:lnTo>
                  <a:pt x="7433805" y="8667737"/>
                </a:lnTo>
                <a:lnTo>
                  <a:pt x="7438022" y="8673973"/>
                </a:lnTo>
                <a:lnTo>
                  <a:pt x="7444270" y="8678189"/>
                </a:lnTo>
                <a:lnTo>
                  <a:pt x="7451915" y="8679726"/>
                </a:lnTo>
                <a:lnTo>
                  <a:pt x="7459561" y="8678189"/>
                </a:lnTo>
                <a:lnTo>
                  <a:pt x="7465809" y="8673973"/>
                </a:lnTo>
                <a:lnTo>
                  <a:pt x="7470013" y="8667737"/>
                </a:lnTo>
                <a:lnTo>
                  <a:pt x="7471562" y="8660079"/>
                </a:lnTo>
                <a:close/>
              </a:path>
              <a:path w="14841219" h="10718800" extrusionOk="0">
                <a:moveTo>
                  <a:pt x="7515479" y="4705743"/>
                </a:moveTo>
                <a:lnTo>
                  <a:pt x="7513942" y="4698098"/>
                </a:lnTo>
                <a:lnTo>
                  <a:pt x="7509726" y="4691850"/>
                </a:lnTo>
                <a:lnTo>
                  <a:pt x="7503477" y="4687646"/>
                </a:lnTo>
                <a:lnTo>
                  <a:pt x="7495819" y="4686097"/>
                </a:lnTo>
                <a:lnTo>
                  <a:pt x="7488174" y="4687646"/>
                </a:lnTo>
                <a:lnTo>
                  <a:pt x="7481938" y="4691850"/>
                </a:lnTo>
                <a:lnTo>
                  <a:pt x="7477734" y="4698098"/>
                </a:lnTo>
                <a:lnTo>
                  <a:pt x="7476185" y="4705743"/>
                </a:lnTo>
                <a:lnTo>
                  <a:pt x="7477734" y="4713389"/>
                </a:lnTo>
                <a:lnTo>
                  <a:pt x="7481938" y="4719637"/>
                </a:lnTo>
                <a:lnTo>
                  <a:pt x="7488174" y="4723841"/>
                </a:lnTo>
                <a:lnTo>
                  <a:pt x="7495819" y="4725390"/>
                </a:lnTo>
                <a:lnTo>
                  <a:pt x="7503477" y="4723841"/>
                </a:lnTo>
                <a:lnTo>
                  <a:pt x="7509726" y="4719637"/>
                </a:lnTo>
                <a:lnTo>
                  <a:pt x="7513942" y="4713389"/>
                </a:lnTo>
                <a:lnTo>
                  <a:pt x="7515479" y="4705743"/>
                </a:lnTo>
                <a:close/>
              </a:path>
              <a:path w="14841219" h="10718800" extrusionOk="0">
                <a:moveTo>
                  <a:pt x="7515479" y="4605642"/>
                </a:moveTo>
                <a:lnTo>
                  <a:pt x="7513942" y="4597997"/>
                </a:lnTo>
                <a:lnTo>
                  <a:pt x="7509726" y="4591748"/>
                </a:lnTo>
                <a:lnTo>
                  <a:pt x="7503477" y="4587545"/>
                </a:lnTo>
                <a:lnTo>
                  <a:pt x="7495819" y="4585995"/>
                </a:lnTo>
                <a:lnTo>
                  <a:pt x="7488174" y="4587545"/>
                </a:lnTo>
                <a:lnTo>
                  <a:pt x="7481938" y="4591748"/>
                </a:lnTo>
                <a:lnTo>
                  <a:pt x="7477734" y="4597997"/>
                </a:lnTo>
                <a:lnTo>
                  <a:pt x="7476185" y="4605642"/>
                </a:lnTo>
                <a:lnTo>
                  <a:pt x="7477734" y="4613287"/>
                </a:lnTo>
                <a:lnTo>
                  <a:pt x="7481938" y="4619536"/>
                </a:lnTo>
                <a:lnTo>
                  <a:pt x="7488174" y="4623740"/>
                </a:lnTo>
                <a:lnTo>
                  <a:pt x="7495819" y="4625276"/>
                </a:lnTo>
                <a:lnTo>
                  <a:pt x="7503477" y="4623740"/>
                </a:lnTo>
                <a:lnTo>
                  <a:pt x="7509726" y="4619536"/>
                </a:lnTo>
                <a:lnTo>
                  <a:pt x="7513942" y="4613287"/>
                </a:lnTo>
                <a:lnTo>
                  <a:pt x="7515479" y="4605642"/>
                </a:lnTo>
                <a:close/>
              </a:path>
              <a:path w="14841219" h="10718800" extrusionOk="0">
                <a:moveTo>
                  <a:pt x="7515479" y="4505541"/>
                </a:moveTo>
                <a:lnTo>
                  <a:pt x="7513942" y="4497895"/>
                </a:lnTo>
                <a:lnTo>
                  <a:pt x="7509726" y="4491660"/>
                </a:lnTo>
                <a:lnTo>
                  <a:pt x="7503477" y="4487443"/>
                </a:lnTo>
                <a:lnTo>
                  <a:pt x="7495819" y="4485906"/>
                </a:lnTo>
                <a:lnTo>
                  <a:pt x="7488174" y="4487443"/>
                </a:lnTo>
                <a:lnTo>
                  <a:pt x="7481938" y="4491660"/>
                </a:lnTo>
                <a:lnTo>
                  <a:pt x="7477734" y="4497895"/>
                </a:lnTo>
                <a:lnTo>
                  <a:pt x="7476185" y="4505541"/>
                </a:lnTo>
                <a:lnTo>
                  <a:pt x="7477734" y="4513186"/>
                </a:lnTo>
                <a:lnTo>
                  <a:pt x="7481938" y="4519434"/>
                </a:lnTo>
                <a:lnTo>
                  <a:pt x="7488174" y="4523651"/>
                </a:lnTo>
                <a:lnTo>
                  <a:pt x="7495819" y="4525188"/>
                </a:lnTo>
                <a:lnTo>
                  <a:pt x="7503477" y="4523651"/>
                </a:lnTo>
                <a:lnTo>
                  <a:pt x="7509726" y="4519434"/>
                </a:lnTo>
                <a:lnTo>
                  <a:pt x="7513942" y="4513186"/>
                </a:lnTo>
                <a:lnTo>
                  <a:pt x="7515479" y="4505541"/>
                </a:lnTo>
                <a:close/>
              </a:path>
              <a:path w="14841219" h="10718800" extrusionOk="0">
                <a:moveTo>
                  <a:pt x="7515479" y="4405452"/>
                </a:moveTo>
                <a:lnTo>
                  <a:pt x="7513942" y="4397807"/>
                </a:lnTo>
                <a:lnTo>
                  <a:pt x="7509726" y="4391558"/>
                </a:lnTo>
                <a:lnTo>
                  <a:pt x="7503477" y="4387342"/>
                </a:lnTo>
                <a:lnTo>
                  <a:pt x="7495819" y="4385805"/>
                </a:lnTo>
                <a:lnTo>
                  <a:pt x="7488174" y="4387342"/>
                </a:lnTo>
                <a:lnTo>
                  <a:pt x="7481938" y="4391558"/>
                </a:lnTo>
                <a:lnTo>
                  <a:pt x="7477734" y="4397807"/>
                </a:lnTo>
                <a:lnTo>
                  <a:pt x="7476185" y="4405452"/>
                </a:lnTo>
                <a:lnTo>
                  <a:pt x="7477734" y="4413097"/>
                </a:lnTo>
                <a:lnTo>
                  <a:pt x="7481938" y="4419346"/>
                </a:lnTo>
                <a:lnTo>
                  <a:pt x="7488174" y="4423562"/>
                </a:lnTo>
                <a:lnTo>
                  <a:pt x="7495819" y="4425099"/>
                </a:lnTo>
                <a:lnTo>
                  <a:pt x="7503477" y="4423562"/>
                </a:lnTo>
                <a:lnTo>
                  <a:pt x="7509726" y="4419346"/>
                </a:lnTo>
                <a:lnTo>
                  <a:pt x="7513942" y="4413097"/>
                </a:lnTo>
                <a:lnTo>
                  <a:pt x="7515479" y="4405452"/>
                </a:lnTo>
                <a:close/>
              </a:path>
              <a:path w="14841219" h="10718800" extrusionOk="0">
                <a:moveTo>
                  <a:pt x="7515479" y="4305363"/>
                </a:moveTo>
                <a:lnTo>
                  <a:pt x="7513942" y="4297705"/>
                </a:lnTo>
                <a:lnTo>
                  <a:pt x="7509726" y="4291469"/>
                </a:lnTo>
                <a:lnTo>
                  <a:pt x="7503477" y="4287253"/>
                </a:lnTo>
                <a:lnTo>
                  <a:pt x="7495819" y="4285704"/>
                </a:lnTo>
                <a:lnTo>
                  <a:pt x="7488174" y="4287253"/>
                </a:lnTo>
                <a:lnTo>
                  <a:pt x="7481938" y="4291469"/>
                </a:lnTo>
                <a:lnTo>
                  <a:pt x="7477734" y="4297705"/>
                </a:lnTo>
                <a:lnTo>
                  <a:pt x="7476185" y="4305363"/>
                </a:lnTo>
                <a:lnTo>
                  <a:pt x="7477734" y="4313009"/>
                </a:lnTo>
                <a:lnTo>
                  <a:pt x="7481938" y="4319244"/>
                </a:lnTo>
                <a:lnTo>
                  <a:pt x="7488174" y="4323461"/>
                </a:lnTo>
                <a:lnTo>
                  <a:pt x="7495819" y="4324997"/>
                </a:lnTo>
                <a:lnTo>
                  <a:pt x="7503477" y="4323461"/>
                </a:lnTo>
                <a:lnTo>
                  <a:pt x="7509726" y="4319244"/>
                </a:lnTo>
                <a:lnTo>
                  <a:pt x="7513942" y="4313009"/>
                </a:lnTo>
                <a:lnTo>
                  <a:pt x="7515479" y="4305363"/>
                </a:lnTo>
                <a:close/>
              </a:path>
              <a:path w="14841219" h="10718800" extrusionOk="0">
                <a:moveTo>
                  <a:pt x="7515479" y="4205262"/>
                </a:moveTo>
                <a:lnTo>
                  <a:pt x="7513942" y="4197616"/>
                </a:lnTo>
                <a:lnTo>
                  <a:pt x="7509726" y="4191368"/>
                </a:lnTo>
                <a:lnTo>
                  <a:pt x="7503477" y="4187152"/>
                </a:lnTo>
                <a:lnTo>
                  <a:pt x="7495819" y="4185615"/>
                </a:lnTo>
                <a:lnTo>
                  <a:pt x="7488174" y="4187152"/>
                </a:lnTo>
                <a:lnTo>
                  <a:pt x="7481938" y="4191368"/>
                </a:lnTo>
                <a:lnTo>
                  <a:pt x="7477734" y="4197616"/>
                </a:lnTo>
                <a:lnTo>
                  <a:pt x="7476185" y="4205262"/>
                </a:lnTo>
                <a:lnTo>
                  <a:pt x="7477734" y="4212907"/>
                </a:lnTo>
                <a:lnTo>
                  <a:pt x="7481938" y="4219156"/>
                </a:lnTo>
                <a:lnTo>
                  <a:pt x="7488174" y="4223359"/>
                </a:lnTo>
                <a:lnTo>
                  <a:pt x="7495819" y="4224909"/>
                </a:lnTo>
                <a:lnTo>
                  <a:pt x="7503477" y="4223359"/>
                </a:lnTo>
                <a:lnTo>
                  <a:pt x="7509726" y="4219156"/>
                </a:lnTo>
                <a:lnTo>
                  <a:pt x="7513942" y="4212907"/>
                </a:lnTo>
                <a:lnTo>
                  <a:pt x="7515479" y="4205262"/>
                </a:lnTo>
                <a:close/>
              </a:path>
              <a:path w="14841219" h="10718800" extrusionOk="0">
                <a:moveTo>
                  <a:pt x="7515479" y="4105160"/>
                </a:moveTo>
                <a:lnTo>
                  <a:pt x="7513942" y="4097515"/>
                </a:lnTo>
                <a:lnTo>
                  <a:pt x="7509726" y="4091267"/>
                </a:lnTo>
                <a:lnTo>
                  <a:pt x="7503477" y="4087063"/>
                </a:lnTo>
                <a:lnTo>
                  <a:pt x="7495819" y="4085526"/>
                </a:lnTo>
                <a:lnTo>
                  <a:pt x="7488174" y="4087063"/>
                </a:lnTo>
                <a:lnTo>
                  <a:pt x="7481938" y="4091267"/>
                </a:lnTo>
                <a:lnTo>
                  <a:pt x="7477734" y="4097515"/>
                </a:lnTo>
                <a:lnTo>
                  <a:pt x="7476185" y="4105160"/>
                </a:lnTo>
                <a:lnTo>
                  <a:pt x="7477734" y="4112806"/>
                </a:lnTo>
                <a:lnTo>
                  <a:pt x="7481938" y="4119054"/>
                </a:lnTo>
                <a:lnTo>
                  <a:pt x="7488174" y="4123258"/>
                </a:lnTo>
                <a:lnTo>
                  <a:pt x="7495819" y="4124807"/>
                </a:lnTo>
                <a:lnTo>
                  <a:pt x="7503477" y="4123258"/>
                </a:lnTo>
                <a:lnTo>
                  <a:pt x="7509726" y="4119054"/>
                </a:lnTo>
                <a:lnTo>
                  <a:pt x="7513942" y="4112806"/>
                </a:lnTo>
                <a:lnTo>
                  <a:pt x="7515479" y="4105160"/>
                </a:lnTo>
                <a:close/>
              </a:path>
              <a:path w="14841219" h="10718800" extrusionOk="0">
                <a:moveTo>
                  <a:pt x="7515479" y="4005059"/>
                </a:moveTo>
                <a:lnTo>
                  <a:pt x="7513942" y="3997414"/>
                </a:lnTo>
                <a:lnTo>
                  <a:pt x="7509726" y="3991178"/>
                </a:lnTo>
                <a:lnTo>
                  <a:pt x="7503477" y="3986961"/>
                </a:lnTo>
                <a:lnTo>
                  <a:pt x="7495819" y="3985412"/>
                </a:lnTo>
                <a:lnTo>
                  <a:pt x="7488174" y="3986961"/>
                </a:lnTo>
                <a:lnTo>
                  <a:pt x="7481938" y="3991178"/>
                </a:lnTo>
                <a:lnTo>
                  <a:pt x="7477734" y="3997414"/>
                </a:lnTo>
                <a:lnTo>
                  <a:pt x="7476185" y="4005059"/>
                </a:lnTo>
                <a:lnTo>
                  <a:pt x="7477734" y="4012704"/>
                </a:lnTo>
                <a:lnTo>
                  <a:pt x="7481938" y="4018953"/>
                </a:lnTo>
                <a:lnTo>
                  <a:pt x="7488174" y="4023169"/>
                </a:lnTo>
                <a:lnTo>
                  <a:pt x="7495819" y="4024706"/>
                </a:lnTo>
                <a:lnTo>
                  <a:pt x="7503477" y="4023169"/>
                </a:lnTo>
                <a:lnTo>
                  <a:pt x="7509726" y="4018953"/>
                </a:lnTo>
                <a:lnTo>
                  <a:pt x="7513942" y="4012704"/>
                </a:lnTo>
                <a:lnTo>
                  <a:pt x="7515479" y="4005059"/>
                </a:lnTo>
                <a:close/>
              </a:path>
              <a:path w="14841219" h="10718800" extrusionOk="0">
                <a:moveTo>
                  <a:pt x="7515479" y="3904970"/>
                </a:moveTo>
                <a:lnTo>
                  <a:pt x="7513942" y="3897325"/>
                </a:lnTo>
                <a:lnTo>
                  <a:pt x="7509726" y="3891076"/>
                </a:lnTo>
                <a:lnTo>
                  <a:pt x="7503477" y="3886873"/>
                </a:lnTo>
                <a:lnTo>
                  <a:pt x="7495819" y="3885323"/>
                </a:lnTo>
                <a:lnTo>
                  <a:pt x="7488174" y="3886873"/>
                </a:lnTo>
                <a:lnTo>
                  <a:pt x="7481938" y="3891076"/>
                </a:lnTo>
                <a:lnTo>
                  <a:pt x="7477734" y="3897325"/>
                </a:lnTo>
                <a:lnTo>
                  <a:pt x="7476185" y="3904970"/>
                </a:lnTo>
                <a:lnTo>
                  <a:pt x="7477734" y="3912616"/>
                </a:lnTo>
                <a:lnTo>
                  <a:pt x="7481938" y="3918851"/>
                </a:lnTo>
                <a:lnTo>
                  <a:pt x="7488174" y="3923068"/>
                </a:lnTo>
                <a:lnTo>
                  <a:pt x="7495819" y="3924604"/>
                </a:lnTo>
                <a:lnTo>
                  <a:pt x="7503477" y="3923068"/>
                </a:lnTo>
                <a:lnTo>
                  <a:pt x="7509726" y="3918851"/>
                </a:lnTo>
                <a:lnTo>
                  <a:pt x="7513942" y="3912616"/>
                </a:lnTo>
                <a:lnTo>
                  <a:pt x="7515479" y="3904970"/>
                </a:lnTo>
                <a:close/>
              </a:path>
              <a:path w="14841219" h="10718800" extrusionOk="0">
                <a:moveTo>
                  <a:pt x="7515479" y="3804869"/>
                </a:moveTo>
                <a:lnTo>
                  <a:pt x="7513942" y="3797223"/>
                </a:lnTo>
                <a:lnTo>
                  <a:pt x="7509726" y="3790975"/>
                </a:lnTo>
                <a:lnTo>
                  <a:pt x="7503477" y="3786771"/>
                </a:lnTo>
                <a:lnTo>
                  <a:pt x="7495819" y="3785235"/>
                </a:lnTo>
                <a:lnTo>
                  <a:pt x="7488174" y="3786771"/>
                </a:lnTo>
                <a:lnTo>
                  <a:pt x="7481938" y="3790975"/>
                </a:lnTo>
                <a:lnTo>
                  <a:pt x="7477734" y="3797223"/>
                </a:lnTo>
                <a:lnTo>
                  <a:pt x="7476185" y="3804869"/>
                </a:lnTo>
                <a:lnTo>
                  <a:pt x="7477734" y="3812527"/>
                </a:lnTo>
                <a:lnTo>
                  <a:pt x="7481938" y="3818763"/>
                </a:lnTo>
                <a:lnTo>
                  <a:pt x="7488174" y="3822979"/>
                </a:lnTo>
                <a:lnTo>
                  <a:pt x="7495819" y="3824516"/>
                </a:lnTo>
                <a:lnTo>
                  <a:pt x="7503477" y="3822979"/>
                </a:lnTo>
                <a:lnTo>
                  <a:pt x="7509726" y="3818763"/>
                </a:lnTo>
                <a:lnTo>
                  <a:pt x="7513942" y="3812527"/>
                </a:lnTo>
                <a:lnTo>
                  <a:pt x="7515479" y="3804869"/>
                </a:lnTo>
                <a:close/>
              </a:path>
              <a:path w="14841219" h="10718800" extrusionOk="0">
                <a:moveTo>
                  <a:pt x="7515479" y="3704767"/>
                </a:moveTo>
                <a:lnTo>
                  <a:pt x="7513942" y="3697122"/>
                </a:lnTo>
                <a:lnTo>
                  <a:pt x="7509726" y="3690886"/>
                </a:lnTo>
                <a:lnTo>
                  <a:pt x="7503477" y="3686683"/>
                </a:lnTo>
                <a:lnTo>
                  <a:pt x="7495819" y="3685146"/>
                </a:lnTo>
                <a:lnTo>
                  <a:pt x="7488174" y="3686683"/>
                </a:lnTo>
                <a:lnTo>
                  <a:pt x="7481938" y="3690886"/>
                </a:lnTo>
                <a:lnTo>
                  <a:pt x="7477734" y="3697122"/>
                </a:lnTo>
                <a:lnTo>
                  <a:pt x="7476185" y="3704767"/>
                </a:lnTo>
                <a:lnTo>
                  <a:pt x="7477734" y="3712426"/>
                </a:lnTo>
                <a:lnTo>
                  <a:pt x="7481938" y="3718674"/>
                </a:lnTo>
                <a:lnTo>
                  <a:pt x="7488174" y="3722878"/>
                </a:lnTo>
                <a:lnTo>
                  <a:pt x="7495819" y="3724427"/>
                </a:lnTo>
                <a:lnTo>
                  <a:pt x="7503477" y="3722878"/>
                </a:lnTo>
                <a:lnTo>
                  <a:pt x="7509726" y="3718674"/>
                </a:lnTo>
                <a:lnTo>
                  <a:pt x="7513942" y="3712426"/>
                </a:lnTo>
                <a:lnTo>
                  <a:pt x="7515479" y="3704767"/>
                </a:lnTo>
                <a:close/>
              </a:path>
              <a:path w="14841219" h="10718800" extrusionOk="0">
                <a:moveTo>
                  <a:pt x="7515479" y="3604691"/>
                </a:moveTo>
                <a:lnTo>
                  <a:pt x="7513942" y="3597046"/>
                </a:lnTo>
                <a:lnTo>
                  <a:pt x="7509726" y="3590798"/>
                </a:lnTo>
                <a:lnTo>
                  <a:pt x="7503477" y="3586581"/>
                </a:lnTo>
                <a:lnTo>
                  <a:pt x="7495819" y="3585032"/>
                </a:lnTo>
                <a:lnTo>
                  <a:pt x="7488174" y="3586581"/>
                </a:lnTo>
                <a:lnTo>
                  <a:pt x="7481938" y="3590798"/>
                </a:lnTo>
                <a:lnTo>
                  <a:pt x="7477734" y="3597046"/>
                </a:lnTo>
                <a:lnTo>
                  <a:pt x="7476185" y="3604691"/>
                </a:lnTo>
                <a:lnTo>
                  <a:pt x="7477734" y="3612337"/>
                </a:lnTo>
                <a:lnTo>
                  <a:pt x="7481938" y="3618573"/>
                </a:lnTo>
                <a:lnTo>
                  <a:pt x="7488174" y="3622789"/>
                </a:lnTo>
                <a:lnTo>
                  <a:pt x="7495819" y="3624326"/>
                </a:lnTo>
                <a:lnTo>
                  <a:pt x="7503477" y="3622789"/>
                </a:lnTo>
                <a:lnTo>
                  <a:pt x="7509726" y="3618573"/>
                </a:lnTo>
                <a:lnTo>
                  <a:pt x="7513942" y="3612337"/>
                </a:lnTo>
                <a:lnTo>
                  <a:pt x="7515479" y="3604691"/>
                </a:lnTo>
                <a:close/>
              </a:path>
              <a:path w="14841219" h="10718800" extrusionOk="0">
                <a:moveTo>
                  <a:pt x="7515479" y="3504590"/>
                </a:moveTo>
                <a:lnTo>
                  <a:pt x="7513942" y="3496932"/>
                </a:lnTo>
                <a:lnTo>
                  <a:pt x="7509726" y="3490696"/>
                </a:lnTo>
                <a:lnTo>
                  <a:pt x="7503477" y="3486480"/>
                </a:lnTo>
                <a:lnTo>
                  <a:pt x="7495819" y="3484943"/>
                </a:lnTo>
                <a:lnTo>
                  <a:pt x="7488174" y="3486480"/>
                </a:lnTo>
                <a:lnTo>
                  <a:pt x="7481938" y="3490696"/>
                </a:lnTo>
                <a:lnTo>
                  <a:pt x="7477734" y="3496932"/>
                </a:lnTo>
                <a:lnTo>
                  <a:pt x="7476185" y="3504590"/>
                </a:lnTo>
                <a:lnTo>
                  <a:pt x="7477734" y="3512235"/>
                </a:lnTo>
                <a:lnTo>
                  <a:pt x="7481938" y="3518471"/>
                </a:lnTo>
                <a:lnTo>
                  <a:pt x="7488174" y="3522688"/>
                </a:lnTo>
                <a:lnTo>
                  <a:pt x="7495819" y="3524224"/>
                </a:lnTo>
                <a:lnTo>
                  <a:pt x="7503477" y="3522688"/>
                </a:lnTo>
                <a:lnTo>
                  <a:pt x="7509726" y="3518471"/>
                </a:lnTo>
                <a:lnTo>
                  <a:pt x="7513942" y="3512235"/>
                </a:lnTo>
                <a:lnTo>
                  <a:pt x="7515479" y="3504590"/>
                </a:lnTo>
                <a:close/>
              </a:path>
              <a:path w="14841219" h="10718800" extrusionOk="0">
                <a:moveTo>
                  <a:pt x="7515479" y="3404489"/>
                </a:moveTo>
                <a:lnTo>
                  <a:pt x="7513942" y="3396843"/>
                </a:lnTo>
                <a:lnTo>
                  <a:pt x="7509726" y="3390595"/>
                </a:lnTo>
                <a:lnTo>
                  <a:pt x="7503477" y="3386378"/>
                </a:lnTo>
                <a:lnTo>
                  <a:pt x="7495819" y="3384842"/>
                </a:lnTo>
                <a:lnTo>
                  <a:pt x="7488174" y="3386378"/>
                </a:lnTo>
                <a:lnTo>
                  <a:pt x="7481938" y="3390595"/>
                </a:lnTo>
                <a:lnTo>
                  <a:pt x="7477734" y="3396843"/>
                </a:lnTo>
                <a:lnTo>
                  <a:pt x="7476185" y="3404489"/>
                </a:lnTo>
                <a:lnTo>
                  <a:pt x="7477734" y="3412134"/>
                </a:lnTo>
                <a:lnTo>
                  <a:pt x="7481938" y="3418382"/>
                </a:lnTo>
                <a:lnTo>
                  <a:pt x="7488174" y="3422586"/>
                </a:lnTo>
                <a:lnTo>
                  <a:pt x="7495819" y="3424136"/>
                </a:lnTo>
                <a:lnTo>
                  <a:pt x="7503477" y="3422586"/>
                </a:lnTo>
                <a:lnTo>
                  <a:pt x="7509726" y="3418382"/>
                </a:lnTo>
                <a:lnTo>
                  <a:pt x="7513942" y="3412134"/>
                </a:lnTo>
                <a:lnTo>
                  <a:pt x="7515479" y="3404489"/>
                </a:lnTo>
                <a:close/>
              </a:path>
              <a:path w="14841219" h="10718800" extrusionOk="0">
                <a:moveTo>
                  <a:pt x="7545565" y="9506242"/>
                </a:moveTo>
                <a:lnTo>
                  <a:pt x="7544016" y="9498597"/>
                </a:lnTo>
                <a:lnTo>
                  <a:pt x="7539799" y="9492361"/>
                </a:lnTo>
                <a:lnTo>
                  <a:pt x="7533551" y="9488145"/>
                </a:lnTo>
                <a:lnTo>
                  <a:pt x="7525906" y="9486608"/>
                </a:lnTo>
                <a:lnTo>
                  <a:pt x="7518260" y="9488145"/>
                </a:lnTo>
                <a:lnTo>
                  <a:pt x="7512012" y="9492361"/>
                </a:lnTo>
                <a:lnTo>
                  <a:pt x="7507808" y="9498597"/>
                </a:lnTo>
                <a:lnTo>
                  <a:pt x="7506259" y="9506242"/>
                </a:lnTo>
                <a:lnTo>
                  <a:pt x="7507808" y="9513900"/>
                </a:lnTo>
                <a:lnTo>
                  <a:pt x="7512012" y="9520136"/>
                </a:lnTo>
                <a:lnTo>
                  <a:pt x="7518260" y="9524352"/>
                </a:lnTo>
                <a:lnTo>
                  <a:pt x="7525906" y="9525889"/>
                </a:lnTo>
                <a:lnTo>
                  <a:pt x="7533551" y="9524352"/>
                </a:lnTo>
                <a:lnTo>
                  <a:pt x="7539799" y="9520136"/>
                </a:lnTo>
                <a:lnTo>
                  <a:pt x="7544016" y="9513900"/>
                </a:lnTo>
                <a:lnTo>
                  <a:pt x="7545565" y="9506242"/>
                </a:lnTo>
                <a:close/>
              </a:path>
              <a:path w="14841219" h="10718800" extrusionOk="0">
                <a:moveTo>
                  <a:pt x="7545565" y="9406153"/>
                </a:moveTo>
                <a:lnTo>
                  <a:pt x="7544016" y="9398508"/>
                </a:lnTo>
                <a:lnTo>
                  <a:pt x="7539799" y="9392260"/>
                </a:lnTo>
                <a:lnTo>
                  <a:pt x="7533551" y="9388043"/>
                </a:lnTo>
                <a:lnTo>
                  <a:pt x="7525906" y="9386506"/>
                </a:lnTo>
                <a:lnTo>
                  <a:pt x="7518260" y="9388043"/>
                </a:lnTo>
                <a:lnTo>
                  <a:pt x="7512012" y="9392260"/>
                </a:lnTo>
                <a:lnTo>
                  <a:pt x="7507808" y="9398508"/>
                </a:lnTo>
                <a:lnTo>
                  <a:pt x="7506259" y="9406153"/>
                </a:lnTo>
                <a:lnTo>
                  <a:pt x="7507808" y="9413799"/>
                </a:lnTo>
                <a:lnTo>
                  <a:pt x="7512012" y="9420047"/>
                </a:lnTo>
                <a:lnTo>
                  <a:pt x="7518260" y="9424251"/>
                </a:lnTo>
                <a:lnTo>
                  <a:pt x="7525906" y="9425800"/>
                </a:lnTo>
                <a:lnTo>
                  <a:pt x="7533551" y="9424251"/>
                </a:lnTo>
                <a:lnTo>
                  <a:pt x="7539799" y="9420047"/>
                </a:lnTo>
                <a:lnTo>
                  <a:pt x="7544016" y="9413799"/>
                </a:lnTo>
                <a:lnTo>
                  <a:pt x="7545565" y="9406153"/>
                </a:lnTo>
                <a:close/>
              </a:path>
              <a:path w="14841219" h="10718800" extrusionOk="0">
                <a:moveTo>
                  <a:pt x="7545565" y="9306052"/>
                </a:moveTo>
                <a:lnTo>
                  <a:pt x="7544016" y="9298407"/>
                </a:lnTo>
                <a:lnTo>
                  <a:pt x="7539799" y="9292158"/>
                </a:lnTo>
                <a:lnTo>
                  <a:pt x="7533551" y="9287942"/>
                </a:lnTo>
                <a:lnTo>
                  <a:pt x="7525906" y="9286405"/>
                </a:lnTo>
                <a:lnTo>
                  <a:pt x="7518260" y="9287942"/>
                </a:lnTo>
                <a:lnTo>
                  <a:pt x="7512012" y="9292158"/>
                </a:lnTo>
                <a:lnTo>
                  <a:pt x="7507808" y="9298407"/>
                </a:lnTo>
                <a:lnTo>
                  <a:pt x="7506259" y="9306052"/>
                </a:lnTo>
                <a:lnTo>
                  <a:pt x="7507808" y="9313697"/>
                </a:lnTo>
                <a:lnTo>
                  <a:pt x="7512012" y="9319946"/>
                </a:lnTo>
                <a:lnTo>
                  <a:pt x="7518260" y="9324162"/>
                </a:lnTo>
                <a:lnTo>
                  <a:pt x="7525906" y="9325699"/>
                </a:lnTo>
                <a:lnTo>
                  <a:pt x="7533551" y="9324162"/>
                </a:lnTo>
                <a:lnTo>
                  <a:pt x="7539799" y="9319946"/>
                </a:lnTo>
                <a:lnTo>
                  <a:pt x="7544016" y="9313697"/>
                </a:lnTo>
                <a:lnTo>
                  <a:pt x="7545565" y="9306052"/>
                </a:lnTo>
                <a:close/>
              </a:path>
              <a:path w="14841219" h="10718800" extrusionOk="0">
                <a:moveTo>
                  <a:pt x="7545565" y="9205963"/>
                </a:moveTo>
                <a:lnTo>
                  <a:pt x="7544016" y="9198318"/>
                </a:lnTo>
                <a:lnTo>
                  <a:pt x="7539799" y="9192069"/>
                </a:lnTo>
                <a:lnTo>
                  <a:pt x="7533551" y="9187853"/>
                </a:lnTo>
                <a:lnTo>
                  <a:pt x="7525906" y="9186304"/>
                </a:lnTo>
                <a:lnTo>
                  <a:pt x="7518260" y="9187853"/>
                </a:lnTo>
                <a:lnTo>
                  <a:pt x="7512012" y="9192069"/>
                </a:lnTo>
                <a:lnTo>
                  <a:pt x="7507808" y="9198318"/>
                </a:lnTo>
                <a:lnTo>
                  <a:pt x="7506259" y="9205963"/>
                </a:lnTo>
                <a:lnTo>
                  <a:pt x="7507808" y="9213609"/>
                </a:lnTo>
                <a:lnTo>
                  <a:pt x="7512012" y="9219857"/>
                </a:lnTo>
                <a:lnTo>
                  <a:pt x="7518260" y="9224061"/>
                </a:lnTo>
                <a:lnTo>
                  <a:pt x="7525906" y="9225610"/>
                </a:lnTo>
                <a:lnTo>
                  <a:pt x="7533551" y="9224061"/>
                </a:lnTo>
                <a:lnTo>
                  <a:pt x="7539799" y="9219857"/>
                </a:lnTo>
                <a:lnTo>
                  <a:pt x="7544016" y="9213609"/>
                </a:lnTo>
                <a:lnTo>
                  <a:pt x="7545565" y="9205963"/>
                </a:lnTo>
                <a:close/>
              </a:path>
              <a:path w="14841219" h="10718800" extrusionOk="0">
                <a:moveTo>
                  <a:pt x="7545565" y="9105862"/>
                </a:moveTo>
                <a:lnTo>
                  <a:pt x="7544016" y="9098216"/>
                </a:lnTo>
                <a:lnTo>
                  <a:pt x="7539799" y="9091968"/>
                </a:lnTo>
                <a:lnTo>
                  <a:pt x="7533551" y="9087764"/>
                </a:lnTo>
                <a:lnTo>
                  <a:pt x="7525906" y="9086215"/>
                </a:lnTo>
                <a:lnTo>
                  <a:pt x="7518260" y="9087764"/>
                </a:lnTo>
                <a:lnTo>
                  <a:pt x="7512012" y="9091968"/>
                </a:lnTo>
                <a:lnTo>
                  <a:pt x="7507808" y="9098216"/>
                </a:lnTo>
                <a:lnTo>
                  <a:pt x="7506259" y="9105862"/>
                </a:lnTo>
                <a:lnTo>
                  <a:pt x="7507808" y="9113507"/>
                </a:lnTo>
                <a:lnTo>
                  <a:pt x="7512012" y="9119756"/>
                </a:lnTo>
                <a:lnTo>
                  <a:pt x="7518260" y="9123959"/>
                </a:lnTo>
                <a:lnTo>
                  <a:pt x="7525906" y="9125509"/>
                </a:lnTo>
                <a:lnTo>
                  <a:pt x="7533551" y="9123959"/>
                </a:lnTo>
                <a:lnTo>
                  <a:pt x="7539799" y="9119756"/>
                </a:lnTo>
                <a:lnTo>
                  <a:pt x="7544016" y="9113507"/>
                </a:lnTo>
                <a:lnTo>
                  <a:pt x="7545565" y="9105862"/>
                </a:lnTo>
                <a:close/>
              </a:path>
              <a:path w="14841219" h="10718800" extrusionOk="0">
                <a:moveTo>
                  <a:pt x="7545565" y="9005760"/>
                </a:moveTo>
                <a:lnTo>
                  <a:pt x="7544016" y="8998128"/>
                </a:lnTo>
                <a:lnTo>
                  <a:pt x="7539799" y="8991879"/>
                </a:lnTo>
                <a:lnTo>
                  <a:pt x="7533551" y="8987663"/>
                </a:lnTo>
                <a:lnTo>
                  <a:pt x="7525906" y="8986126"/>
                </a:lnTo>
                <a:lnTo>
                  <a:pt x="7518260" y="8987663"/>
                </a:lnTo>
                <a:lnTo>
                  <a:pt x="7512012" y="8991879"/>
                </a:lnTo>
                <a:lnTo>
                  <a:pt x="7507808" y="8998128"/>
                </a:lnTo>
                <a:lnTo>
                  <a:pt x="7506259" y="9005760"/>
                </a:lnTo>
                <a:lnTo>
                  <a:pt x="7507808" y="9013419"/>
                </a:lnTo>
                <a:lnTo>
                  <a:pt x="7512012" y="9019667"/>
                </a:lnTo>
                <a:lnTo>
                  <a:pt x="7518260" y="9023871"/>
                </a:lnTo>
                <a:lnTo>
                  <a:pt x="7525906" y="9025420"/>
                </a:lnTo>
                <a:lnTo>
                  <a:pt x="7533551" y="9023871"/>
                </a:lnTo>
                <a:lnTo>
                  <a:pt x="7539799" y="9019667"/>
                </a:lnTo>
                <a:lnTo>
                  <a:pt x="7544016" y="9013419"/>
                </a:lnTo>
                <a:lnTo>
                  <a:pt x="7545565" y="9005760"/>
                </a:lnTo>
                <a:close/>
              </a:path>
              <a:path w="14841219" h="10718800" extrusionOk="0">
                <a:moveTo>
                  <a:pt x="7545565" y="8905672"/>
                </a:moveTo>
                <a:lnTo>
                  <a:pt x="7544016" y="8898026"/>
                </a:lnTo>
                <a:lnTo>
                  <a:pt x="7539799" y="8891778"/>
                </a:lnTo>
                <a:lnTo>
                  <a:pt x="7533551" y="8887562"/>
                </a:lnTo>
                <a:lnTo>
                  <a:pt x="7525906" y="8886025"/>
                </a:lnTo>
                <a:lnTo>
                  <a:pt x="7518260" y="8887562"/>
                </a:lnTo>
                <a:lnTo>
                  <a:pt x="7512012" y="8891778"/>
                </a:lnTo>
                <a:lnTo>
                  <a:pt x="7507808" y="8898026"/>
                </a:lnTo>
                <a:lnTo>
                  <a:pt x="7506259" y="8905672"/>
                </a:lnTo>
                <a:lnTo>
                  <a:pt x="7507808" y="8913317"/>
                </a:lnTo>
                <a:lnTo>
                  <a:pt x="7512012" y="8919566"/>
                </a:lnTo>
                <a:lnTo>
                  <a:pt x="7518260" y="8923782"/>
                </a:lnTo>
                <a:lnTo>
                  <a:pt x="7525906" y="8925319"/>
                </a:lnTo>
                <a:lnTo>
                  <a:pt x="7533551" y="8923782"/>
                </a:lnTo>
                <a:lnTo>
                  <a:pt x="7539799" y="8919566"/>
                </a:lnTo>
                <a:lnTo>
                  <a:pt x="7544016" y="8913317"/>
                </a:lnTo>
                <a:lnTo>
                  <a:pt x="7545565" y="8905672"/>
                </a:lnTo>
                <a:close/>
              </a:path>
              <a:path w="14841219" h="10718800" extrusionOk="0">
                <a:moveTo>
                  <a:pt x="7545565" y="8805570"/>
                </a:moveTo>
                <a:lnTo>
                  <a:pt x="7544016" y="8797925"/>
                </a:lnTo>
                <a:lnTo>
                  <a:pt x="7539799" y="8791677"/>
                </a:lnTo>
                <a:lnTo>
                  <a:pt x="7533551" y="8787473"/>
                </a:lnTo>
                <a:lnTo>
                  <a:pt x="7525906" y="8785923"/>
                </a:lnTo>
                <a:lnTo>
                  <a:pt x="7518260" y="8787473"/>
                </a:lnTo>
                <a:lnTo>
                  <a:pt x="7512012" y="8791677"/>
                </a:lnTo>
                <a:lnTo>
                  <a:pt x="7507808" y="8797925"/>
                </a:lnTo>
                <a:lnTo>
                  <a:pt x="7506259" y="8805570"/>
                </a:lnTo>
                <a:lnTo>
                  <a:pt x="7507808" y="8813216"/>
                </a:lnTo>
                <a:lnTo>
                  <a:pt x="7512012" y="8819464"/>
                </a:lnTo>
                <a:lnTo>
                  <a:pt x="7518260" y="8823668"/>
                </a:lnTo>
                <a:lnTo>
                  <a:pt x="7525906" y="8825217"/>
                </a:lnTo>
                <a:lnTo>
                  <a:pt x="7533551" y="8823668"/>
                </a:lnTo>
                <a:lnTo>
                  <a:pt x="7539799" y="8819464"/>
                </a:lnTo>
                <a:lnTo>
                  <a:pt x="7544016" y="8813216"/>
                </a:lnTo>
                <a:lnTo>
                  <a:pt x="7545565" y="8805570"/>
                </a:lnTo>
                <a:close/>
              </a:path>
              <a:path w="14841219" h="10718800" extrusionOk="0">
                <a:moveTo>
                  <a:pt x="7545565" y="8705469"/>
                </a:moveTo>
                <a:lnTo>
                  <a:pt x="7544016" y="8697824"/>
                </a:lnTo>
                <a:lnTo>
                  <a:pt x="7539799" y="8691588"/>
                </a:lnTo>
                <a:lnTo>
                  <a:pt x="7533551" y="8687371"/>
                </a:lnTo>
                <a:lnTo>
                  <a:pt x="7525906" y="8685835"/>
                </a:lnTo>
                <a:lnTo>
                  <a:pt x="7518260" y="8687371"/>
                </a:lnTo>
                <a:lnTo>
                  <a:pt x="7512012" y="8691588"/>
                </a:lnTo>
                <a:lnTo>
                  <a:pt x="7507808" y="8697824"/>
                </a:lnTo>
                <a:lnTo>
                  <a:pt x="7506259" y="8705469"/>
                </a:lnTo>
                <a:lnTo>
                  <a:pt x="7507808" y="8713114"/>
                </a:lnTo>
                <a:lnTo>
                  <a:pt x="7512012" y="8719363"/>
                </a:lnTo>
                <a:lnTo>
                  <a:pt x="7518260" y="8723579"/>
                </a:lnTo>
                <a:lnTo>
                  <a:pt x="7525906" y="8725116"/>
                </a:lnTo>
                <a:lnTo>
                  <a:pt x="7533551" y="8723579"/>
                </a:lnTo>
                <a:lnTo>
                  <a:pt x="7539799" y="8719363"/>
                </a:lnTo>
                <a:lnTo>
                  <a:pt x="7544016" y="8713114"/>
                </a:lnTo>
                <a:lnTo>
                  <a:pt x="7545565" y="8705469"/>
                </a:lnTo>
                <a:close/>
              </a:path>
              <a:path w="14841219" h="10718800" extrusionOk="0">
                <a:moveTo>
                  <a:pt x="7545565" y="8605368"/>
                </a:moveTo>
                <a:lnTo>
                  <a:pt x="7544016" y="8597722"/>
                </a:lnTo>
                <a:lnTo>
                  <a:pt x="7539799" y="8591486"/>
                </a:lnTo>
                <a:lnTo>
                  <a:pt x="7533551" y="8587270"/>
                </a:lnTo>
                <a:lnTo>
                  <a:pt x="7525906" y="8585733"/>
                </a:lnTo>
                <a:lnTo>
                  <a:pt x="7518260" y="8587270"/>
                </a:lnTo>
                <a:lnTo>
                  <a:pt x="7512012" y="8591486"/>
                </a:lnTo>
                <a:lnTo>
                  <a:pt x="7507808" y="8597722"/>
                </a:lnTo>
                <a:lnTo>
                  <a:pt x="7506259" y="8605368"/>
                </a:lnTo>
                <a:lnTo>
                  <a:pt x="7507808" y="8613026"/>
                </a:lnTo>
                <a:lnTo>
                  <a:pt x="7512012" y="8619274"/>
                </a:lnTo>
                <a:lnTo>
                  <a:pt x="7518260" y="8623478"/>
                </a:lnTo>
                <a:lnTo>
                  <a:pt x="7525906" y="8625027"/>
                </a:lnTo>
                <a:lnTo>
                  <a:pt x="7533551" y="8623478"/>
                </a:lnTo>
                <a:lnTo>
                  <a:pt x="7539799" y="8619274"/>
                </a:lnTo>
                <a:lnTo>
                  <a:pt x="7544016" y="8613026"/>
                </a:lnTo>
                <a:lnTo>
                  <a:pt x="7545565" y="8605368"/>
                </a:lnTo>
                <a:close/>
              </a:path>
              <a:path w="14841219" h="10718800" extrusionOk="0">
                <a:moveTo>
                  <a:pt x="7589469" y="4751121"/>
                </a:moveTo>
                <a:lnTo>
                  <a:pt x="7587932" y="4743475"/>
                </a:lnTo>
                <a:lnTo>
                  <a:pt x="7583716" y="4737239"/>
                </a:lnTo>
                <a:lnTo>
                  <a:pt x="7577468" y="4733023"/>
                </a:lnTo>
                <a:lnTo>
                  <a:pt x="7569822" y="4731474"/>
                </a:lnTo>
                <a:lnTo>
                  <a:pt x="7562177" y="4733023"/>
                </a:lnTo>
                <a:lnTo>
                  <a:pt x="7555928" y="4737239"/>
                </a:lnTo>
                <a:lnTo>
                  <a:pt x="7551725" y="4743475"/>
                </a:lnTo>
                <a:lnTo>
                  <a:pt x="7550188" y="4751121"/>
                </a:lnTo>
                <a:lnTo>
                  <a:pt x="7551725" y="4758779"/>
                </a:lnTo>
                <a:lnTo>
                  <a:pt x="7555928" y="4765027"/>
                </a:lnTo>
                <a:lnTo>
                  <a:pt x="7562177" y="4769231"/>
                </a:lnTo>
                <a:lnTo>
                  <a:pt x="7569822" y="4770780"/>
                </a:lnTo>
                <a:lnTo>
                  <a:pt x="7577468" y="4769231"/>
                </a:lnTo>
                <a:lnTo>
                  <a:pt x="7583716" y="4765027"/>
                </a:lnTo>
                <a:lnTo>
                  <a:pt x="7587932" y="4758779"/>
                </a:lnTo>
                <a:lnTo>
                  <a:pt x="7589469" y="4751121"/>
                </a:lnTo>
                <a:close/>
              </a:path>
              <a:path w="14841219" h="10718800" extrusionOk="0">
                <a:moveTo>
                  <a:pt x="7589469" y="4651032"/>
                </a:moveTo>
                <a:lnTo>
                  <a:pt x="7587932" y="4643386"/>
                </a:lnTo>
                <a:lnTo>
                  <a:pt x="7583716" y="4637138"/>
                </a:lnTo>
                <a:lnTo>
                  <a:pt x="7577480" y="4632922"/>
                </a:lnTo>
                <a:lnTo>
                  <a:pt x="7569822" y="4631385"/>
                </a:lnTo>
                <a:lnTo>
                  <a:pt x="7562177" y="4632922"/>
                </a:lnTo>
                <a:lnTo>
                  <a:pt x="7555928" y="4637138"/>
                </a:lnTo>
                <a:lnTo>
                  <a:pt x="7551725" y="4643386"/>
                </a:lnTo>
                <a:lnTo>
                  <a:pt x="7550188" y="4651032"/>
                </a:lnTo>
                <a:lnTo>
                  <a:pt x="7551725" y="4658690"/>
                </a:lnTo>
                <a:lnTo>
                  <a:pt x="7555928" y="4664926"/>
                </a:lnTo>
                <a:lnTo>
                  <a:pt x="7562177" y="4669129"/>
                </a:lnTo>
                <a:lnTo>
                  <a:pt x="7569822" y="4670679"/>
                </a:lnTo>
                <a:lnTo>
                  <a:pt x="7577480" y="4669129"/>
                </a:lnTo>
                <a:lnTo>
                  <a:pt x="7583716" y="4664926"/>
                </a:lnTo>
                <a:lnTo>
                  <a:pt x="7587932" y="4658690"/>
                </a:lnTo>
                <a:lnTo>
                  <a:pt x="7589469" y="4651032"/>
                </a:lnTo>
                <a:close/>
              </a:path>
              <a:path w="14841219" h="10718800" extrusionOk="0">
                <a:moveTo>
                  <a:pt x="7589469" y="4550943"/>
                </a:moveTo>
                <a:lnTo>
                  <a:pt x="7587932" y="4543285"/>
                </a:lnTo>
                <a:lnTo>
                  <a:pt x="7583716" y="4537037"/>
                </a:lnTo>
                <a:lnTo>
                  <a:pt x="7577480" y="4532833"/>
                </a:lnTo>
                <a:lnTo>
                  <a:pt x="7569822" y="4531284"/>
                </a:lnTo>
                <a:lnTo>
                  <a:pt x="7562177" y="4532833"/>
                </a:lnTo>
                <a:lnTo>
                  <a:pt x="7555928" y="4537037"/>
                </a:lnTo>
                <a:lnTo>
                  <a:pt x="7551725" y="4543285"/>
                </a:lnTo>
                <a:lnTo>
                  <a:pt x="7550188" y="4550943"/>
                </a:lnTo>
                <a:lnTo>
                  <a:pt x="7551725" y="4558576"/>
                </a:lnTo>
                <a:lnTo>
                  <a:pt x="7555928" y="4564824"/>
                </a:lnTo>
                <a:lnTo>
                  <a:pt x="7562177" y="4569028"/>
                </a:lnTo>
                <a:lnTo>
                  <a:pt x="7569822" y="4570577"/>
                </a:lnTo>
                <a:lnTo>
                  <a:pt x="7577480" y="4569028"/>
                </a:lnTo>
                <a:lnTo>
                  <a:pt x="7583716" y="4564824"/>
                </a:lnTo>
                <a:lnTo>
                  <a:pt x="7587932" y="4558576"/>
                </a:lnTo>
                <a:lnTo>
                  <a:pt x="7589469" y="4550943"/>
                </a:lnTo>
                <a:close/>
              </a:path>
              <a:path w="14841219" h="10718800" extrusionOk="0">
                <a:moveTo>
                  <a:pt x="7589469" y="4450829"/>
                </a:moveTo>
                <a:lnTo>
                  <a:pt x="7587932" y="4443184"/>
                </a:lnTo>
                <a:lnTo>
                  <a:pt x="7583716" y="4436948"/>
                </a:lnTo>
                <a:lnTo>
                  <a:pt x="7577468" y="4432732"/>
                </a:lnTo>
                <a:lnTo>
                  <a:pt x="7569822" y="4431182"/>
                </a:lnTo>
                <a:lnTo>
                  <a:pt x="7562177" y="4432732"/>
                </a:lnTo>
                <a:lnTo>
                  <a:pt x="7555928" y="4436948"/>
                </a:lnTo>
                <a:lnTo>
                  <a:pt x="7551725" y="4443184"/>
                </a:lnTo>
                <a:lnTo>
                  <a:pt x="7550188" y="4450829"/>
                </a:lnTo>
                <a:lnTo>
                  <a:pt x="7551725" y="4458474"/>
                </a:lnTo>
                <a:lnTo>
                  <a:pt x="7555928" y="4464723"/>
                </a:lnTo>
                <a:lnTo>
                  <a:pt x="7562177" y="4468939"/>
                </a:lnTo>
                <a:lnTo>
                  <a:pt x="7569822" y="4470476"/>
                </a:lnTo>
                <a:lnTo>
                  <a:pt x="7577468" y="4468939"/>
                </a:lnTo>
                <a:lnTo>
                  <a:pt x="7583716" y="4464723"/>
                </a:lnTo>
                <a:lnTo>
                  <a:pt x="7587932" y="4458474"/>
                </a:lnTo>
                <a:lnTo>
                  <a:pt x="7589469" y="4450829"/>
                </a:lnTo>
                <a:close/>
              </a:path>
              <a:path w="14841219" h="10718800" extrusionOk="0">
                <a:moveTo>
                  <a:pt x="7589469" y="4350740"/>
                </a:moveTo>
                <a:lnTo>
                  <a:pt x="7587932" y="4343095"/>
                </a:lnTo>
                <a:lnTo>
                  <a:pt x="7583716" y="4336847"/>
                </a:lnTo>
                <a:lnTo>
                  <a:pt x="7577468" y="4332643"/>
                </a:lnTo>
                <a:lnTo>
                  <a:pt x="7569822" y="4331093"/>
                </a:lnTo>
                <a:lnTo>
                  <a:pt x="7562177" y="4332643"/>
                </a:lnTo>
                <a:lnTo>
                  <a:pt x="7555928" y="4336847"/>
                </a:lnTo>
                <a:lnTo>
                  <a:pt x="7551725" y="4343095"/>
                </a:lnTo>
                <a:lnTo>
                  <a:pt x="7550188" y="4350740"/>
                </a:lnTo>
                <a:lnTo>
                  <a:pt x="7551725" y="4358386"/>
                </a:lnTo>
                <a:lnTo>
                  <a:pt x="7555928" y="4364634"/>
                </a:lnTo>
                <a:lnTo>
                  <a:pt x="7562177" y="4368851"/>
                </a:lnTo>
                <a:lnTo>
                  <a:pt x="7569822" y="4370400"/>
                </a:lnTo>
                <a:lnTo>
                  <a:pt x="7577468" y="4368851"/>
                </a:lnTo>
                <a:lnTo>
                  <a:pt x="7583716" y="4364634"/>
                </a:lnTo>
                <a:lnTo>
                  <a:pt x="7587932" y="4358386"/>
                </a:lnTo>
                <a:lnTo>
                  <a:pt x="7589469" y="4350740"/>
                </a:lnTo>
                <a:close/>
              </a:path>
              <a:path w="14841219" h="10718800" extrusionOk="0">
                <a:moveTo>
                  <a:pt x="7589469" y="4250652"/>
                </a:moveTo>
                <a:lnTo>
                  <a:pt x="7587932" y="4243006"/>
                </a:lnTo>
                <a:lnTo>
                  <a:pt x="7583716" y="4236758"/>
                </a:lnTo>
                <a:lnTo>
                  <a:pt x="7577468" y="4232541"/>
                </a:lnTo>
                <a:lnTo>
                  <a:pt x="7569822" y="4231005"/>
                </a:lnTo>
                <a:lnTo>
                  <a:pt x="7562177" y="4232541"/>
                </a:lnTo>
                <a:lnTo>
                  <a:pt x="7555928" y="4236758"/>
                </a:lnTo>
                <a:lnTo>
                  <a:pt x="7551725" y="4243006"/>
                </a:lnTo>
                <a:lnTo>
                  <a:pt x="7550188" y="4250652"/>
                </a:lnTo>
                <a:lnTo>
                  <a:pt x="7551725" y="4258297"/>
                </a:lnTo>
                <a:lnTo>
                  <a:pt x="7555928" y="4264545"/>
                </a:lnTo>
                <a:lnTo>
                  <a:pt x="7562177" y="4268749"/>
                </a:lnTo>
                <a:lnTo>
                  <a:pt x="7569822" y="4270299"/>
                </a:lnTo>
                <a:lnTo>
                  <a:pt x="7577468" y="4268749"/>
                </a:lnTo>
                <a:lnTo>
                  <a:pt x="7583716" y="4264545"/>
                </a:lnTo>
                <a:lnTo>
                  <a:pt x="7587932" y="4258297"/>
                </a:lnTo>
                <a:lnTo>
                  <a:pt x="7589469" y="4250652"/>
                </a:lnTo>
                <a:close/>
              </a:path>
              <a:path w="14841219" h="10718800" extrusionOk="0">
                <a:moveTo>
                  <a:pt x="7589469" y="4150550"/>
                </a:moveTo>
                <a:lnTo>
                  <a:pt x="7587932" y="4142905"/>
                </a:lnTo>
                <a:lnTo>
                  <a:pt x="7583716" y="4136656"/>
                </a:lnTo>
                <a:lnTo>
                  <a:pt x="7577468" y="4132453"/>
                </a:lnTo>
                <a:lnTo>
                  <a:pt x="7569822" y="4130903"/>
                </a:lnTo>
                <a:lnTo>
                  <a:pt x="7562177" y="4132453"/>
                </a:lnTo>
                <a:lnTo>
                  <a:pt x="7555928" y="4136656"/>
                </a:lnTo>
                <a:lnTo>
                  <a:pt x="7551725" y="4142905"/>
                </a:lnTo>
                <a:lnTo>
                  <a:pt x="7550188" y="4150550"/>
                </a:lnTo>
                <a:lnTo>
                  <a:pt x="7551725" y="4158196"/>
                </a:lnTo>
                <a:lnTo>
                  <a:pt x="7555928" y="4164444"/>
                </a:lnTo>
                <a:lnTo>
                  <a:pt x="7562177" y="4168660"/>
                </a:lnTo>
                <a:lnTo>
                  <a:pt x="7569822" y="4170210"/>
                </a:lnTo>
                <a:lnTo>
                  <a:pt x="7577468" y="4168660"/>
                </a:lnTo>
                <a:lnTo>
                  <a:pt x="7583716" y="4164444"/>
                </a:lnTo>
                <a:lnTo>
                  <a:pt x="7587932" y="4158196"/>
                </a:lnTo>
                <a:lnTo>
                  <a:pt x="7589469" y="4150550"/>
                </a:lnTo>
                <a:close/>
              </a:path>
              <a:path w="14841219" h="10718800" extrusionOk="0">
                <a:moveTo>
                  <a:pt x="7589469" y="4050449"/>
                </a:moveTo>
                <a:lnTo>
                  <a:pt x="7587932" y="4042803"/>
                </a:lnTo>
                <a:lnTo>
                  <a:pt x="7583716" y="4036555"/>
                </a:lnTo>
                <a:lnTo>
                  <a:pt x="7577468" y="4032351"/>
                </a:lnTo>
                <a:lnTo>
                  <a:pt x="7569822" y="4030815"/>
                </a:lnTo>
                <a:lnTo>
                  <a:pt x="7562177" y="4032351"/>
                </a:lnTo>
                <a:lnTo>
                  <a:pt x="7555928" y="4036555"/>
                </a:lnTo>
                <a:lnTo>
                  <a:pt x="7551725" y="4042803"/>
                </a:lnTo>
                <a:lnTo>
                  <a:pt x="7550188" y="4050449"/>
                </a:lnTo>
                <a:lnTo>
                  <a:pt x="7551725" y="4058094"/>
                </a:lnTo>
                <a:lnTo>
                  <a:pt x="7555928" y="4064343"/>
                </a:lnTo>
                <a:lnTo>
                  <a:pt x="7562177" y="4068559"/>
                </a:lnTo>
                <a:lnTo>
                  <a:pt x="7569822" y="4070096"/>
                </a:lnTo>
                <a:lnTo>
                  <a:pt x="7577468" y="4068559"/>
                </a:lnTo>
                <a:lnTo>
                  <a:pt x="7583716" y="4064343"/>
                </a:lnTo>
                <a:lnTo>
                  <a:pt x="7587932" y="4058094"/>
                </a:lnTo>
                <a:lnTo>
                  <a:pt x="7589469" y="4050449"/>
                </a:lnTo>
                <a:close/>
              </a:path>
              <a:path w="14841219" h="10718800" extrusionOk="0">
                <a:moveTo>
                  <a:pt x="7589469" y="3950360"/>
                </a:moveTo>
                <a:lnTo>
                  <a:pt x="7587932" y="3942715"/>
                </a:lnTo>
                <a:lnTo>
                  <a:pt x="7583716" y="3936466"/>
                </a:lnTo>
                <a:lnTo>
                  <a:pt x="7577480" y="3932250"/>
                </a:lnTo>
                <a:lnTo>
                  <a:pt x="7569822" y="3930713"/>
                </a:lnTo>
                <a:lnTo>
                  <a:pt x="7562177" y="3932250"/>
                </a:lnTo>
                <a:lnTo>
                  <a:pt x="7555928" y="3936466"/>
                </a:lnTo>
                <a:lnTo>
                  <a:pt x="7551725" y="3942715"/>
                </a:lnTo>
                <a:lnTo>
                  <a:pt x="7550188" y="3950360"/>
                </a:lnTo>
                <a:lnTo>
                  <a:pt x="7551725" y="3958005"/>
                </a:lnTo>
                <a:lnTo>
                  <a:pt x="7555928" y="3964254"/>
                </a:lnTo>
                <a:lnTo>
                  <a:pt x="7562177" y="3968458"/>
                </a:lnTo>
                <a:lnTo>
                  <a:pt x="7569822" y="3970007"/>
                </a:lnTo>
                <a:lnTo>
                  <a:pt x="7577480" y="3968458"/>
                </a:lnTo>
                <a:lnTo>
                  <a:pt x="7583716" y="3964254"/>
                </a:lnTo>
                <a:lnTo>
                  <a:pt x="7587932" y="3958005"/>
                </a:lnTo>
                <a:lnTo>
                  <a:pt x="7589469" y="3950360"/>
                </a:lnTo>
                <a:close/>
              </a:path>
              <a:path w="14841219" h="10718800" extrusionOk="0">
                <a:moveTo>
                  <a:pt x="7589469" y="3850271"/>
                </a:moveTo>
                <a:lnTo>
                  <a:pt x="7587932" y="3842626"/>
                </a:lnTo>
                <a:lnTo>
                  <a:pt x="7583716" y="3836378"/>
                </a:lnTo>
                <a:lnTo>
                  <a:pt x="7577480" y="3832161"/>
                </a:lnTo>
                <a:lnTo>
                  <a:pt x="7569822" y="3830612"/>
                </a:lnTo>
                <a:lnTo>
                  <a:pt x="7562177" y="3832161"/>
                </a:lnTo>
                <a:lnTo>
                  <a:pt x="7555928" y="3836378"/>
                </a:lnTo>
                <a:lnTo>
                  <a:pt x="7551725" y="3842626"/>
                </a:lnTo>
                <a:lnTo>
                  <a:pt x="7550188" y="3850271"/>
                </a:lnTo>
                <a:lnTo>
                  <a:pt x="7551725" y="3857917"/>
                </a:lnTo>
                <a:lnTo>
                  <a:pt x="7555928" y="3864165"/>
                </a:lnTo>
                <a:lnTo>
                  <a:pt x="7562177" y="3868369"/>
                </a:lnTo>
                <a:lnTo>
                  <a:pt x="7569822" y="3869918"/>
                </a:lnTo>
                <a:lnTo>
                  <a:pt x="7577480" y="3868369"/>
                </a:lnTo>
                <a:lnTo>
                  <a:pt x="7583716" y="3864165"/>
                </a:lnTo>
                <a:lnTo>
                  <a:pt x="7587932" y="3857917"/>
                </a:lnTo>
                <a:lnTo>
                  <a:pt x="7589469" y="3850271"/>
                </a:lnTo>
                <a:close/>
              </a:path>
              <a:path w="14841219" h="10718800" extrusionOk="0">
                <a:moveTo>
                  <a:pt x="7589469" y="3750170"/>
                </a:moveTo>
                <a:lnTo>
                  <a:pt x="7587932" y="3742525"/>
                </a:lnTo>
                <a:lnTo>
                  <a:pt x="7583716" y="3736276"/>
                </a:lnTo>
                <a:lnTo>
                  <a:pt x="7577480" y="3732072"/>
                </a:lnTo>
                <a:lnTo>
                  <a:pt x="7569822" y="3730523"/>
                </a:lnTo>
                <a:lnTo>
                  <a:pt x="7562177" y="3732072"/>
                </a:lnTo>
                <a:lnTo>
                  <a:pt x="7555928" y="3736276"/>
                </a:lnTo>
                <a:lnTo>
                  <a:pt x="7551725" y="3742525"/>
                </a:lnTo>
                <a:lnTo>
                  <a:pt x="7550188" y="3750170"/>
                </a:lnTo>
                <a:lnTo>
                  <a:pt x="7551725" y="3757815"/>
                </a:lnTo>
                <a:lnTo>
                  <a:pt x="7555928" y="3764064"/>
                </a:lnTo>
                <a:lnTo>
                  <a:pt x="7562177" y="3768267"/>
                </a:lnTo>
                <a:lnTo>
                  <a:pt x="7569822" y="3769817"/>
                </a:lnTo>
                <a:lnTo>
                  <a:pt x="7577480" y="3768267"/>
                </a:lnTo>
                <a:lnTo>
                  <a:pt x="7583716" y="3764064"/>
                </a:lnTo>
                <a:lnTo>
                  <a:pt x="7587932" y="3757815"/>
                </a:lnTo>
                <a:lnTo>
                  <a:pt x="7589469" y="3750170"/>
                </a:lnTo>
                <a:close/>
              </a:path>
              <a:path w="14841219" h="10718800" extrusionOk="0">
                <a:moveTo>
                  <a:pt x="7589469" y="3650069"/>
                </a:moveTo>
                <a:lnTo>
                  <a:pt x="7587932" y="3642423"/>
                </a:lnTo>
                <a:lnTo>
                  <a:pt x="7583716" y="3636175"/>
                </a:lnTo>
                <a:lnTo>
                  <a:pt x="7577480" y="3631971"/>
                </a:lnTo>
                <a:lnTo>
                  <a:pt x="7569822" y="3630422"/>
                </a:lnTo>
                <a:lnTo>
                  <a:pt x="7562177" y="3631971"/>
                </a:lnTo>
                <a:lnTo>
                  <a:pt x="7555928" y="3636175"/>
                </a:lnTo>
                <a:lnTo>
                  <a:pt x="7551725" y="3642423"/>
                </a:lnTo>
                <a:lnTo>
                  <a:pt x="7550188" y="3650069"/>
                </a:lnTo>
                <a:lnTo>
                  <a:pt x="7551725" y="3657714"/>
                </a:lnTo>
                <a:lnTo>
                  <a:pt x="7555928" y="3663962"/>
                </a:lnTo>
                <a:lnTo>
                  <a:pt x="7562177" y="3668179"/>
                </a:lnTo>
                <a:lnTo>
                  <a:pt x="7569822" y="3669715"/>
                </a:lnTo>
                <a:lnTo>
                  <a:pt x="7577480" y="3668179"/>
                </a:lnTo>
                <a:lnTo>
                  <a:pt x="7583716" y="3663962"/>
                </a:lnTo>
                <a:lnTo>
                  <a:pt x="7587932" y="3657714"/>
                </a:lnTo>
                <a:lnTo>
                  <a:pt x="7589469" y="3650069"/>
                </a:lnTo>
                <a:close/>
              </a:path>
              <a:path w="14841219" h="10718800" extrusionOk="0">
                <a:moveTo>
                  <a:pt x="7589469" y="3549967"/>
                </a:moveTo>
                <a:lnTo>
                  <a:pt x="7587932" y="3542322"/>
                </a:lnTo>
                <a:lnTo>
                  <a:pt x="7583716" y="3536086"/>
                </a:lnTo>
                <a:lnTo>
                  <a:pt x="7577480" y="3531870"/>
                </a:lnTo>
                <a:lnTo>
                  <a:pt x="7569822" y="3530320"/>
                </a:lnTo>
                <a:lnTo>
                  <a:pt x="7562177" y="3531870"/>
                </a:lnTo>
                <a:lnTo>
                  <a:pt x="7555928" y="3536086"/>
                </a:lnTo>
                <a:lnTo>
                  <a:pt x="7551725" y="3542322"/>
                </a:lnTo>
                <a:lnTo>
                  <a:pt x="7550188" y="3549967"/>
                </a:lnTo>
                <a:lnTo>
                  <a:pt x="7551725" y="3557625"/>
                </a:lnTo>
                <a:lnTo>
                  <a:pt x="7555928" y="3563874"/>
                </a:lnTo>
                <a:lnTo>
                  <a:pt x="7562177" y="3568077"/>
                </a:lnTo>
                <a:lnTo>
                  <a:pt x="7569822" y="3569627"/>
                </a:lnTo>
                <a:lnTo>
                  <a:pt x="7577480" y="3568077"/>
                </a:lnTo>
                <a:lnTo>
                  <a:pt x="7583716" y="3563874"/>
                </a:lnTo>
                <a:lnTo>
                  <a:pt x="7587932" y="3557625"/>
                </a:lnTo>
                <a:lnTo>
                  <a:pt x="7589469" y="3549967"/>
                </a:lnTo>
                <a:close/>
              </a:path>
              <a:path w="14841219" h="10718800" extrusionOk="0">
                <a:moveTo>
                  <a:pt x="7589469" y="3449878"/>
                </a:moveTo>
                <a:lnTo>
                  <a:pt x="7587932" y="3442233"/>
                </a:lnTo>
                <a:lnTo>
                  <a:pt x="7583716" y="3435985"/>
                </a:lnTo>
                <a:lnTo>
                  <a:pt x="7577480" y="3431768"/>
                </a:lnTo>
                <a:lnTo>
                  <a:pt x="7569822" y="3430232"/>
                </a:lnTo>
                <a:lnTo>
                  <a:pt x="7562177" y="3431768"/>
                </a:lnTo>
                <a:lnTo>
                  <a:pt x="7555928" y="3435985"/>
                </a:lnTo>
                <a:lnTo>
                  <a:pt x="7551725" y="3442233"/>
                </a:lnTo>
                <a:lnTo>
                  <a:pt x="7550188" y="3449878"/>
                </a:lnTo>
                <a:lnTo>
                  <a:pt x="7551725" y="3457524"/>
                </a:lnTo>
                <a:lnTo>
                  <a:pt x="7555928" y="3463772"/>
                </a:lnTo>
                <a:lnTo>
                  <a:pt x="7562177" y="3467976"/>
                </a:lnTo>
                <a:lnTo>
                  <a:pt x="7569822" y="3469525"/>
                </a:lnTo>
                <a:lnTo>
                  <a:pt x="7577480" y="3467976"/>
                </a:lnTo>
                <a:lnTo>
                  <a:pt x="7583716" y="3463772"/>
                </a:lnTo>
                <a:lnTo>
                  <a:pt x="7587932" y="3457524"/>
                </a:lnTo>
                <a:lnTo>
                  <a:pt x="7589469" y="3449878"/>
                </a:lnTo>
                <a:close/>
              </a:path>
              <a:path w="14841219" h="10718800" extrusionOk="0">
                <a:moveTo>
                  <a:pt x="7589469" y="3349777"/>
                </a:moveTo>
                <a:lnTo>
                  <a:pt x="7587932" y="3342132"/>
                </a:lnTo>
                <a:lnTo>
                  <a:pt x="7583716" y="3335883"/>
                </a:lnTo>
                <a:lnTo>
                  <a:pt x="7577480" y="3331680"/>
                </a:lnTo>
                <a:lnTo>
                  <a:pt x="7569822" y="3330130"/>
                </a:lnTo>
                <a:lnTo>
                  <a:pt x="7562177" y="3331680"/>
                </a:lnTo>
                <a:lnTo>
                  <a:pt x="7555928" y="3335883"/>
                </a:lnTo>
                <a:lnTo>
                  <a:pt x="7551725" y="3342132"/>
                </a:lnTo>
                <a:lnTo>
                  <a:pt x="7550188" y="3349777"/>
                </a:lnTo>
                <a:lnTo>
                  <a:pt x="7551725" y="3357435"/>
                </a:lnTo>
                <a:lnTo>
                  <a:pt x="7555928" y="3363671"/>
                </a:lnTo>
                <a:lnTo>
                  <a:pt x="7562177" y="3367887"/>
                </a:lnTo>
                <a:lnTo>
                  <a:pt x="7569822" y="3369424"/>
                </a:lnTo>
                <a:lnTo>
                  <a:pt x="7577480" y="3367887"/>
                </a:lnTo>
                <a:lnTo>
                  <a:pt x="7583716" y="3363671"/>
                </a:lnTo>
                <a:lnTo>
                  <a:pt x="7587932" y="3357435"/>
                </a:lnTo>
                <a:lnTo>
                  <a:pt x="7589469" y="3349777"/>
                </a:lnTo>
                <a:close/>
              </a:path>
              <a:path w="14841219" h="10718800" extrusionOk="0">
                <a:moveTo>
                  <a:pt x="7619543" y="9451543"/>
                </a:moveTo>
                <a:lnTo>
                  <a:pt x="7617993" y="9443898"/>
                </a:lnTo>
                <a:lnTo>
                  <a:pt x="7613790" y="9437649"/>
                </a:lnTo>
                <a:lnTo>
                  <a:pt x="7607541" y="9433433"/>
                </a:lnTo>
                <a:lnTo>
                  <a:pt x="7599896" y="9431896"/>
                </a:lnTo>
                <a:lnTo>
                  <a:pt x="7592250" y="9433433"/>
                </a:lnTo>
                <a:lnTo>
                  <a:pt x="7586002" y="9437649"/>
                </a:lnTo>
                <a:lnTo>
                  <a:pt x="7581798" y="9443898"/>
                </a:lnTo>
                <a:lnTo>
                  <a:pt x="7580249" y="9451543"/>
                </a:lnTo>
                <a:lnTo>
                  <a:pt x="7581798" y="9459189"/>
                </a:lnTo>
                <a:lnTo>
                  <a:pt x="7586002" y="9465437"/>
                </a:lnTo>
                <a:lnTo>
                  <a:pt x="7592250" y="9469641"/>
                </a:lnTo>
                <a:lnTo>
                  <a:pt x="7599896" y="9471190"/>
                </a:lnTo>
                <a:lnTo>
                  <a:pt x="7607541" y="9469641"/>
                </a:lnTo>
                <a:lnTo>
                  <a:pt x="7613790" y="9465437"/>
                </a:lnTo>
                <a:lnTo>
                  <a:pt x="7617993" y="9459189"/>
                </a:lnTo>
                <a:lnTo>
                  <a:pt x="7619543" y="9451543"/>
                </a:lnTo>
                <a:close/>
              </a:path>
              <a:path w="14841219" h="10718800" extrusionOk="0">
                <a:moveTo>
                  <a:pt x="7619543" y="9351442"/>
                </a:moveTo>
                <a:lnTo>
                  <a:pt x="7617993" y="9343796"/>
                </a:lnTo>
                <a:lnTo>
                  <a:pt x="7613790" y="9337548"/>
                </a:lnTo>
                <a:lnTo>
                  <a:pt x="7607541" y="9333344"/>
                </a:lnTo>
                <a:lnTo>
                  <a:pt x="7599896" y="9331795"/>
                </a:lnTo>
                <a:lnTo>
                  <a:pt x="7592250" y="9333344"/>
                </a:lnTo>
                <a:lnTo>
                  <a:pt x="7586002" y="9337548"/>
                </a:lnTo>
                <a:lnTo>
                  <a:pt x="7581798" y="9343796"/>
                </a:lnTo>
                <a:lnTo>
                  <a:pt x="7580249" y="9351442"/>
                </a:lnTo>
                <a:lnTo>
                  <a:pt x="7581798" y="9359087"/>
                </a:lnTo>
                <a:lnTo>
                  <a:pt x="7586002" y="9365336"/>
                </a:lnTo>
                <a:lnTo>
                  <a:pt x="7592250" y="9369539"/>
                </a:lnTo>
                <a:lnTo>
                  <a:pt x="7599896" y="9371089"/>
                </a:lnTo>
                <a:lnTo>
                  <a:pt x="7607541" y="9369539"/>
                </a:lnTo>
                <a:lnTo>
                  <a:pt x="7613790" y="9365336"/>
                </a:lnTo>
                <a:lnTo>
                  <a:pt x="7617993" y="9359087"/>
                </a:lnTo>
                <a:lnTo>
                  <a:pt x="7619543" y="9351442"/>
                </a:lnTo>
                <a:close/>
              </a:path>
              <a:path w="14841219" h="10718800" extrusionOk="0">
                <a:moveTo>
                  <a:pt x="7619543" y="9251340"/>
                </a:moveTo>
                <a:lnTo>
                  <a:pt x="7617993" y="9243695"/>
                </a:lnTo>
                <a:lnTo>
                  <a:pt x="7613790" y="9237447"/>
                </a:lnTo>
                <a:lnTo>
                  <a:pt x="7607541" y="9233243"/>
                </a:lnTo>
                <a:lnTo>
                  <a:pt x="7599896" y="9231693"/>
                </a:lnTo>
                <a:lnTo>
                  <a:pt x="7592250" y="9233243"/>
                </a:lnTo>
                <a:lnTo>
                  <a:pt x="7586002" y="9237447"/>
                </a:lnTo>
                <a:lnTo>
                  <a:pt x="7581798" y="9243695"/>
                </a:lnTo>
                <a:lnTo>
                  <a:pt x="7580249" y="9251340"/>
                </a:lnTo>
                <a:lnTo>
                  <a:pt x="7581798" y="9258998"/>
                </a:lnTo>
                <a:lnTo>
                  <a:pt x="7586002" y="9265234"/>
                </a:lnTo>
                <a:lnTo>
                  <a:pt x="7592250" y="9269451"/>
                </a:lnTo>
                <a:lnTo>
                  <a:pt x="7599896" y="9270987"/>
                </a:lnTo>
                <a:lnTo>
                  <a:pt x="7607541" y="9269451"/>
                </a:lnTo>
                <a:lnTo>
                  <a:pt x="7613790" y="9265234"/>
                </a:lnTo>
                <a:lnTo>
                  <a:pt x="7617993" y="9258998"/>
                </a:lnTo>
                <a:lnTo>
                  <a:pt x="7619543" y="9251340"/>
                </a:lnTo>
                <a:close/>
              </a:path>
              <a:path w="14841219" h="10718800" extrusionOk="0">
                <a:moveTo>
                  <a:pt x="7619543" y="9151252"/>
                </a:moveTo>
                <a:lnTo>
                  <a:pt x="7617993" y="9143606"/>
                </a:lnTo>
                <a:lnTo>
                  <a:pt x="7613790" y="9137358"/>
                </a:lnTo>
                <a:lnTo>
                  <a:pt x="7607541" y="9133141"/>
                </a:lnTo>
                <a:lnTo>
                  <a:pt x="7599896" y="9131605"/>
                </a:lnTo>
                <a:lnTo>
                  <a:pt x="7592250" y="9133141"/>
                </a:lnTo>
                <a:lnTo>
                  <a:pt x="7586002" y="9137358"/>
                </a:lnTo>
                <a:lnTo>
                  <a:pt x="7581798" y="9143606"/>
                </a:lnTo>
                <a:lnTo>
                  <a:pt x="7580249" y="9151252"/>
                </a:lnTo>
                <a:lnTo>
                  <a:pt x="7581798" y="9158897"/>
                </a:lnTo>
                <a:lnTo>
                  <a:pt x="7586002" y="9165145"/>
                </a:lnTo>
                <a:lnTo>
                  <a:pt x="7592250" y="9169362"/>
                </a:lnTo>
                <a:lnTo>
                  <a:pt x="7599896" y="9170899"/>
                </a:lnTo>
                <a:lnTo>
                  <a:pt x="7607541" y="9169362"/>
                </a:lnTo>
                <a:lnTo>
                  <a:pt x="7613790" y="9165145"/>
                </a:lnTo>
                <a:lnTo>
                  <a:pt x="7617993" y="9158897"/>
                </a:lnTo>
                <a:lnTo>
                  <a:pt x="7619543" y="9151252"/>
                </a:lnTo>
                <a:close/>
              </a:path>
              <a:path w="14841219" h="10718800" extrusionOk="0">
                <a:moveTo>
                  <a:pt x="7619543" y="9051150"/>
                </a:moveTo>
                <a:lnTo>
                  <a:pt x="7617993" y="9043505"/>
                </a:lnTo>
                <a:lnTo>
                  <a:pt x="7613790" y="9037269"/>
                </a:lnTo>
                <a:lnTo>
                  <a:pt x="7607541" y="9033053"/>
                </a:lnTo>
                <a:lnTo>
                  <a:pt x="7599896" y="9031516"/>
                </a:lnTo>
                <a:lnTo>
                  <a:pt x="7592250" y="9033053"/>
                </a:lnTo>
                <a:lnTo>
                  <a:pt x="7586002" y="9037269"/>
                </a:lnTo>
                <a:lnTo>
                  <a:pt x="7581798" y="9043505"/>
                </a:lnTo>
                <a:lnTo>
                  <a:pt x="7580249" y="9051150"/>
                </a:lnTo>
                <a:lnTo>
                  <a:pt x="7581798" y="9058808"/>
                </a:lnTo>
                <a:lnTo>
                  <a:pt x="7586002" y="9065044"/>
                </a:lnTo>
                <a:lnTo>
                  <a:pt x="7592250" y="9069248"/>
                </a:lnTo>
                <a:lnTo>
                  <a:pt x="7599896" y="9070797"/>
                </a:lnTo>
                <a:lnTo>
                  <a:pt x="7607541" y="9069248"/>
                </a:lnTo>
                <a:lnTo>
                  <a:pt x="7613790" y="9065044"/>
                </a:lnTo>
                <a:lnTo>
                  <a:pt x="7617993" y="9058808"/>
                </a:lnTo>
                <a:lnTo>
                  <a:pt x="7619543" y="9051150"/>
                </a:lnTo>
                <a:close/>
              </a:path>
              <a:path w="14841219" h="10718800" extrusionOk="0">
                <a:moveTo>
                  <a:pt x="7619543" y="8951049"/>
                </a:moveTo>
                <a:lnTo>
                  <a:pt x="7617993" y="8943403"/>
                </a:lnTo>
                <a:lnTo>
                  <a:pt x="7613790" y="8937168"/>
                </a:lnTo>
                <a:lnTo>
                  <a:pt x="7607541" y="8932964"/>
                </a:lnTo>
                <a:lnTo>
                  <a:pt x="7599896" y="8931415"/>
                </a:lnTo>
                <a:lnTo>
                  <a:pt x="7592250" y="8932964"/>
                </a:lnTo>
                <a:lnTo>
                  <a:pt x="7586002" y="8937168"/>
                </a:lnTo>
                <a:lnTo>
                  <a:pt x="7581798" y="8943403"/>
                </a:lnTo>
                <a:lnTo>
                  <a:pt x="7580249" y="8951049"/>
                </a:lnTo>
                <a:lnTo>
                  <a:pt x="7581798" y="8958707"/>
                </a:lnTo>
                <a:lnTo>
                  <a:pt x="7586002" y="8964943"/>
                </a:lnTo>
                <a:lnTo>
                  <a:pt x="7592250" y="8969159"/>
                </a:lnTo>
                <a:lnTo>
                  <a:pt x="7599896" y="8970696"/>
                </a:lnTo>
                <a:lnTo>
                  <a:pt x="7607541" y="8969159"/>
                </a:lnTo>
                <a:lnTo>
                  <a:pt x="7613790" y="8964943"/>
                </a:lnTo>
                <a:lnTo>
                  <a:pt x="7617993" y="8958707"/>
                </a:lnTo>
                <a:lnTo>
                  <a:pt x="7619543" y="8951049"/>
                </a:lnTo>
                <a:close/>
              </a:path>
              <a:path w="14841219" h="10718800" extrusionOk="0">
                <a:moveTo>
                  <a:pt x="7619543" y="8850960"/>
                </a:moveTo>
                <a:lnTo>
                  <a:pt x="7617993" y="8843315"/>
                </a:lnTo>
                <a:lnTo>
                  <a:pt x="7613790" y="8837066"/>
                </a:lnTo>
                <a:lnTo>
                  <a:pt x="7607541" y="8832863"/>
                </a:lnTo>
                <a:lnTo>
                  <a:pt x="7599896" y="8831326"/>
                </a:lnTo>
                <a:lnTo>
                  <a:pt x="7592250" y="8832863"/>
                </a:lnTo>
                <a:lnTo>
                  <a:pt x="7586002" y="8837066"/>
                </a:lnTo>
                <a:lnTo>
                  <a:pt x="7581798" y="8843315"/>
                </a:lnTo>
                <a:lnTo>
                  <a:pt x="7580249" y="8850960"/>
                </a:lnTo>
                <a:lnTo>
                  <a:pt x="7581798" y="8858606"/>
                </a:lnTo>
                <a:lnTo>
                  <a:pt x="7586002" y="8864854"/>
                </a:lnTo>
                <a:lnTo>
                  <a:pt x="7592250" y="8869058"/>
                </a:lnTo>
                <a:lnTo>
                  <a:pt x="7599896" y="8870607"/>
                </a:lnTo>
                <a:lnTo>
                  <a:pt x="7607541" y="8869058"/>
                </a:lnTo>
                <a:lnTo>
                  <a:pt x="7613790" y="8864854"/>
                </a:lnTo>
                <a:lnTo>
                  <a:pt x="7617993" y="8858606"/>
                </a:lnTo>
                <a:lnTo>
                  <a:pt x="7619543" y="8850960"/>
                </a:lnTo>
                <a:close/>
              </a:path>
              <a:path w="14841219" h="10718800" extrusionOk="0">
                <a:moveTo>
                  <a:pt x="7619543" y="8750871"/>
                </a:moveTo>
                <a:lnTo>
                  <a:pt x="7617993" y="8743226"/>
                </a:lnTo>
                <a:lnTo>
                  <a:pt x="7613790" y="8736978"/>
                </a:lnTo>
                <a:lnTo>
                  <a:pt x="7607541" y="8732761"/>
                </a:lnTo>
                <a:lnTo>
                  <a:pt x="7599896" y="8731225"/>
                </a:lnTo>
                <a:lnTo>
                  <a:pt x="7592250" y="8732761"/>
                </a:lnTo>
                <a:lnTo>
                  <a:pt x="7586002" y="8736978"/>
                </a:lnTo>
                <a:lnTo>
                  <a:pt x="7581798" y="8743226"/>
                </a:lnTo>
                <a:lnTo>
                  <a:pt x="7580249" y="8750871"/>
                </a:lnTo>
                <a:lnTo>
                  <a:pt x="7581798" y="8758517"/>
                </a:lnTo>
                <a:lnTo>
                  <a:pt x="7586002" y="8764753"/>
                </a:lnTo>
                <a:lnTo>
                  <a:pt x="7592250" y="8768969"/>
                </a:lnTo>
                <a:lnTo>
                  <a:pt x="7599896" y="8770506"/>
                </a:lnTo>
                <a:lnTo>
                  <a:pt x="7607541" y="8768969"/>
                </a:lnTo>
                <a:lnTo>
                  <a:pt x="7613790" y="8764753"/>
                </a:lnTo>
                <a:lnTo>
                  <a:pt x="7617993" y="8758517"/>
                </a:lnTo>
                <a:lnTo>
                  <a:pt x="7619543" y="8750871"/>
                </a:lnTo>
                <a:close/>
              </a:path>
              <a:path w="14841219" h="10718800" extrusionOk="0">
                <a:moveTo>
                  <a:pt x="7619543" y="8650783"/>
                </a:moveTo>
                <a:lnTo>
                  <a:pt x="7617993" y="8643125"/>
                </a:lnTo>
                <a:lnTo>
                  <a:pt x="7613790" y="8636876"/>
                </a:lnTo>
                <a:lnTo>
                  <a:pt x="7607541" y="8632673"/>
                </a:lnTo>
                <a:lnTo>
                  <a:pt x="7599896" y="8631136"/>
                </a:lnTo>
                <a:lnTo>
                  <a:pt x="7592250" y="8632673"/>
                </a:lnTo>
                <a:lnTo>
                  <a:pt x="7586002" y="8636876"/>
                </a:lnTo>
                <a:lnTo>
                  <a:pt x="7581798" y="8643125"/>
                </a:lnTo>
                <a:lnTo>
                  <a:pt x="7580249" y="8650783"/>
                </a:lnTo>
                <a:lnTo>
                  <a:pt x="7581798" y="8658415"/>
                </a:lnTo>
                <a:lnTo>
                  <a:pt x="7586002" y="8664664"/>
                </a:lnTo>
                <a:lnTo>
                  <a:pt x="7592250" y="8668868"/>
                </a:lnTo>
                <a:lnTo>
                  <a:pt x="7599896" y="8670417"/>
                </a:lnTo>
                <a:lnTo>
                  <a:pt x="7607541" y="8668868"/>
                </a:lnTo>
                <a:lnTo>
                  <a:pt x="7613790" y="8664664"/>
                </a:lnTo>
                <a:lnTo>
                  <a:pt x="7617993" y="8658415"/>
                </a:lnTo>
                <a:lnTo>
                  <a:pt x="7619543" y="8650783"/>
                </a:lnTo>
                <a:close/>
              </a:path>
              <a:path w="14841219" h="10718800" extrusionOk="0">
                <a:moveTo>
                  <a:pt x="7619543" y="8550669"/>
                </a:moveTo>
                <a:lnTo>
                  <a:pt x="7617993" y="8543023"/>
                </a:lnTo>
                <a:lnTo>
                  <a:pt x="7613790" y="8536788"/>
                </a:lnTo>
                <a:lnTo>
                  <a:pt x="7607541" y="8532584"/>
                </a:lnTo>
                <a:lnTo>
                  <a:pt x="7599896" y="8531034"/>
                </a:lnTo>
                <a:lnTo>
                  <a:pt x="7592250" y="8532584"/>
                </a:lnTo>
                <a:lnTo>
                  <a:pt x="7586002" y="8536788"/>
                </a:lnTo>
                <a:lnTo>
                  <a:pt x="7581798" y="8543023"/>
                </a:lnTo>
                <a:lnTo>
                  <a:pt x="7580249" y="8550669"/>
                </a:lnTo>
                <a:lnTo>
                  <a:pt x="7581798" y="8558314"/>
                </a:lnTo>
                <a:lnTo>
                  <a:pt x="7586002" y="8564562"/>
                </a:lnTo>
                <a:lnTo>
                  <a:pt x="7592250" y="8568779"/>
                </a:lnTo>
                <a:lnTo>
                  <a:pt x="7599896" y="8570328"/>
                </a:lnTo>
                <a:lnTo>
                  <a:pt x="7607541" y="8568779"/>
                </a:lnTo>
                <a:lnTo>
                  <a:pt x="7613790" y="8564562"/>
                </a:lnTo>
                <a:lnTo>
                  <a:pt x="7617993" y="8558314"/>
                </a:lnTo>
                <a:lnTo>
                  <a:pt x="7619543" y="8550669"/>
                </a:lnTo>
                <a:close/>
              </a:path>
              <a:path w="14841219" h="10718800" extrusionOk="0">
                <a:moveTo>
                  <a:pt x="7663472" y="4796523"/>
                </a:moveTo>
                <a:lnTo>
                  <a:pt x="7661923" y="4788878"/>
                </a:lnTo>
                <a:lnTo>
                  <a:pt x="7657706" y="4782629"/>
                </a:lnTo>
                <a:lnTo>
                  <a:pt x="7651458" y="4778426"/>
                </a:lnTo>
                <a:lnTo>
                  <a:pt x="7643812" y="4776876"/>
                </a:lnTo>
                <a:lnTo>
                  <a:pt x="7636167" y="4778426"/>
                </a:lnTo>
                <a:lnTo>
                  <a:pt x="7629919" y="4782629"/>
                </a:lnTo>
                <a:lnTo>
                  <a:pt x="7625702" y="4788878"/>
                </a:lnTo>
                <a:lnTo>
                  <a:pt x="7624165" y="4796523"/>
                </a:lnTo>
                <a:lnTo>
                  <a:pt x="7625702" y="4804168"/>
                </a:lnTo>
                <a:lnTo>
                  <a:pt x="7629919" y="4810417"/>
                </a:lnTo>
                <a:lnTo>
                  <a:pt x="7636167" y="4814633"/>
                </a:lnTo>
                <a:lnTo>
                  <a:pt x="7643812" y="4816170"/>
                </a:lnTo>
                <a:lnTo>
                  <a:pt x="7651458" y="4814633"/>
                </a:lnTo>
                <a:lnTo>
                  <a:pt x="7657706" y="4810417"/>
                </a:lnTo>
                <a:lnTo>
                  <a:pt x="7661923" y="4804168"/>
                </a:lnTo>
                <a:lnTo>
                  <a:pt x="7663472" y="4796523"/>
                </a:lnTo>
                <a:close/>
              </a:path>
              <a:path w="14841219" h="10718800" extrusionOk="0">
                <a:moveTo>
                  <a:pt x="7663472" y="4696422"/>
                </a:moveTo>
                <a:lnTo>
                  <a:pt x="7661923" y="4688776"/>
                </a:lnTo>
                <a:lnTo>
                  <a:pt x="7657706" y="4682528"/>
                </a:lnTo>
                <a:lnTo>
                  <a:pt x="7651458" y="4678324"/>
                </a:lnTo>
                <a:lnTo>
                  <a:pt x="7643812" y="4676787"/>
                </a:lnTo>
                <a:lnTo>
                  <a:pt x="7636167" y="4678324"/>
                </a:lnTo>
                <a:lnTo>
                  <a:pt x="7629919" y="4682528"/>
                </a:lnTo>
                <a:lnTo>
                  <a:pt x="7625702" y="4688776"/>
                </a:lnTo>
                <a:lnTo>
                  <a:pt x="7624165" y="4696422"/>
                </a:lnTo>
                <a:lnTo>
                  <a:pt x="7625702" y="4704067"/>
                </a:lnTo>
                <a:lnTo>
                  <a:pt x="7629919" y="4710315"/>
                </a:lnTo>
                <a:lnTo>
                  <a:pt x="7636167" y="4714532"/>
                </a:lnTo>
                <a:lnTo>
                  <a:pt x="7643812" y="4716069"/>
                </a:lnTo>
                <a:lnTo>
                  <a:pt x="7651458" y="4714532"/>
                </a:lnTo>
                <a:lnTo>
                  <a:pt x="7657706" y="4710315"/>
                </a:lnTo>
                <a:lnTo>
                  <a:pt x="7661923" y="4704067"/>
                </a:lnTo>
                <a:lnTo>
                  <a:pt x="7663472" y="4696422"/>
                </a:lnTo>
                <a:close/>
              </a:path>
              <a:path w="14841219" h="10718800" extrusionOk="0">
                <a:moveTo>
                  <a:pt x="7663472" y="4596333"/>
                </a:moveTo>
                <a:lnTo>
                  <a:pt x="7661923" y="4588688"/>
                </a:lnTo>
                <a:lnTo>
                  <a:pt x="7657706" y="4582439"/>
                </a:lnTo>
                <a:lnTo>
                  <a:pt x="7651458" y="4578223"/>
                </a:lnTo>
                <a:lnTo>
                  <a:pt x="7643812" y="4576673"/>
                </a:lnTo>
                <a:lnTo>
                  <a:pt x="7636167" y="4578223"/>
                </a:lnTo>
                <a:lnTo>
                  <a:pt x="7629919" y="4582439"/>
                </a:lnTo>
                <a:lnTo>
                  <a:pt x="7625702" y="4588688"/>
                </a:lnTo>
                <a:lnTo>
                  <a:pt x="7624165" y="4596333"/>
                </a:lnTo>
                <a:lnTo>
                  <a:pt x="7625702" y="4603978"/>
                </a:lnTo>
                <a:lnTo>
                  <a:pt x="7629919" y="4610227"/>
                </a:lnTo>
                <a:lnTo>
                  <a:pt x="7636167" y="4614430"/>
                </a:lnTo>
                <a:lnTo>
                  <a:pt x="7643812" y="4615980"/>
                </a:lnTo>
                <a:lnTo>
                  <a:pt x="7651458" y="4614430"/>
                </a:lnTo>
                <a:lnTo>
                  <a:pt x="7657706" y="4610227"/>
                </a:lnTo>
                <a:lnTo>
                  <a:pt x="7661923" y="4603978"/>
                </a:lnTo>
                <a:lnTo>
                  <a:pt x="7663472" y="4596333"/>
                </a:lnTo>
                <a:close/>
              </a:path>
              <a:path w="14841219" h="10718800" extrusionOk="0">
                <a:moveTo>
                  <a:pt x="7663472" y="4496232"/>
                </a:moveTo>
                <a:lnTo>
                  <a:pt x="7661923" y="4488586"/>
                </a:lnTo>
                <a:lnTo>
                  <a:pt x="7657706" y="4482338"/>
                </a:lnTo>
                <a:lnTo>
                  <a:pt x="7651458" y="4478121"/>
                </a:lnTo>
                <a:lnTo>
                  <a:pt x="7643812" y="4476585"/>
                </a:lnTo>
                <a:lnTo>
                  <a:pt x="7636167" y="4478121"/>
                </a:lnTo>
                <a:lnTo>
                  <a:pt x="7629919" y="4482338"/>
                </a:lnTo>
                <a:lnTo>
                  <a:pt x="7625702" y="4488586"/>
                </a:lnTo>
                <a:lnTo>
                  <a:pt x="7624165" y="4496232"/>
                </a:lnTo>
                <a:lnTo>
                  <a:pt x="7625702" y="4503877"/>
                </a:lnTo>
                <a:lnTo>
                  <a:pt x="7629919" y="4510125"/>
                </a:lnTo>
                <a:lnTo>
                  <a:pt x="7636167" y="4514329"/>
                </a:lnTo>
                <a:lnTo>
                  <a:pt x="7643812" y="4515878"/>
                </a:lnTo>
                <a:lnTo>
                  <a:pt x="7651458" y="4514329"/>
                </a:lnTo>
                <a:lnTo>
                  <a:pt x="7657706" y="4510125"/>
                </a:lnTo>
                <a:lnTo>
                  <a:pt x="7661923" y="4503877"/>
                </a:lnTo>
                <a:lnTo>
                  <a:pt x="7663472" y="4496232"/>
                </a:lnTo>
                <a:close/>
              </a:path>
              <a:path w="14841219" h="10718800" extrusionOk="0">
                <a:moveTo>
                  <a:pt x="7663472" y="4396130"/>
                </a:moveTo>
                <a:lnTo>
                  <a:pt x="7661923" y="4388485"/>
                </a:lnTo>
                <a:lnTo>
                  <a:pt x="7657706" y="4382249"/>
                </a:lnTo>
                <a:lnTo>
                  <a:pt x="7651458" y="4378033"/>
                </a:lnTo>
                <a:lnTo>
                  <a:pt x="7643812" y="4376496"/>
                </a:lnTo>
                <a:lnTo>
                  <a:pt x="7636167" y="4378033"/>
                </a:lnTo>
                <a:lnTo>
                  <a:pt x="7629919" y="4382249"/>
                </a:lnTo>
                <a:lnTo>
                  <a:pt x="7625702" y="4388485"/>
                </a:lnTo>
                <a:lnTo>
                  <a:pt x="7624165" y="4396130"/>
                </a:lnTo>
                <a:lnTo>
                  <a:pt x="7625702" y="4403788"/>
                </a:lnTo>
                <a:lnTo>
                  <a:pt x="7629919" y="4410024"/>
                </a:lnTo>
                <a:lnTo>
                  <a:pt x="7636167" y="4414240"/>
                </a:lnTo>
                <a:lnTo>
                  <a:pt x="7643812" y="4415777"/>
                </a:lnTo>
                <a:lnTo>
                  <a:pt x="7651458" y="4414240"/>
                </a:lnTo>
                <a:lnTo>
                  <a:pt x="7657706" y="4410024"/>
                </a:lnTo>
                <a:lnTo>
                  <a:pt x="7661923" y="4403788"/>
                </a:lnTo>
                <a:lnTo>
                  <a:pt x="7663472" y="4396130"/>
                </a:lnTo>
                <a:close/>
              </a:path>
              <a:path w="14841219" h="10718800" extrusionOk="0">
                <a:moveTo>
                  <a:pt x="7663472" y="4296041"/>
                </a:moveTo>
                <a:lnTo>
                  <a:pt x="7661923" y="4288396"/>
                </a:lnTo>
                <a:lnTo>
                  <a:pt x="7657706" y="4282148"/>
                </a:lnTo>
                <a:lnTo>
                  <a:pt x="7651458" y="4277944"/>
                </a:lnTo>
                <a:lnTo>
                  <a:pt x="7643812" y="4276395"/>
                </a:lnTo>
                <a:lnTo>
                  <a:pt x="7636167" y="4277944"/>
                </a:lnTo>
                <a:lnTo>
                  <a:pt x="7629919" y="4282148"/>
                </a:lnTo>
                <a:lnTo>
                  <a:pt x="7625702" y="4288396"/>
                </a:lnTo>
                <a:lnTo>
                  <a:pt x="7624165" y="4296041"/>
                </a:lnTo>
                <a:lnTo>
                  <a:pt x="7625702" y="4303687"/>
                </a:lnTo>
                <a:lnTo>
                  <a:pt x="7629919" y="4309935"/>
                </a:lnTo>
                <a:lnTo>
                  <a:pt x="7636167" y="4314152"/>
                </a:lnTo>
                <a:lnTo>
                  <a:pt x="7643812" y="4315688"/>
                </a:lnTo>
                <a:lnTo>
                  <a:pt x="7651458" y="4314152"/>
                </a:lnTo>
                <a:lnTo>
                  <a:pt x="7657706" y="4309935"/>
                </a:lnTo>
                <a:lnTo>
                  <a:pt x="7661923" y="4303687"/>
                </a:lnTo>
                <a:lnTo>
                  <a:pt x="7663472" y="4296041"/>
                </a:lnTo>
                <a:close/>
              </a:path>
              <a:path w="14841219" h="10718800" extrusionOk="0">
                <a:moveTo>
                  <a:pt x="7663472" y="4195940"/>
                </a:moveTo>
                <a:lnTo>
                  <a:pt x="7661923" y="4188295"/>
                </a:lnTo>
                <a:lnTo>
                  <a:pt x="7657706" y="4182059"/>
                </a:lnTo>
                <a:lnTo>
                  <a:pt x="7651458" y="4177842"/>
                </a:lnTo>
                <a:lnTo>
                  <a:pt x="7643812" y="4176306"/>
                </a:lnTo>
                <a:lnTo>
                  <a:pt x="7636167" y="4177842"/>
                </a:lnTo>
                <a:lnTo>
                  <a:pt x="7629919" y="4182059"/>
                </a:lnTo>
                <a:lnTo>
                  <a:pt x="7625702" y="4188295"/>
                </a:lnTo>
                <a:lnTo>
                  <a:pt x="7624165" y="4195940"/>
                </a:lnTo>
                <a:lnTo>
                  <a:pt x="7625702" y="4203585"/>
                </a:lnTo>
                <a:lnTo>
                  <a:pt x="7629919" y="4209834"/>
                </a:lnTo>
                <a:lnTo>
                  <a:pt x="7636167" y="4214050"/>
                </a:lnTo>
                <a:lnTo>
                  <a:pt x="7643812" y="4215600"/>
                </a:lnTo>
                <a:lnTo>
                  <a:pt x="7651458" y="4214050"/>
                </a:lnTo>
                <a:lnTo>
                  <a:pt x="7657706" y="4209834"/>
                </a:lnTo>
                <a:lnTo>
                  <a:pt x="7661923" y="4203585"/>
                </a:lnTo>
                <a:lnTo>
                  <a:pt x="7663472" y="4195940"/>
                </a:lnTo>
                <a:close/>
              </a:path>
              <a:path w="14841219" h="10718800" extrusionOk="0">
                <a:moveTo>
                  <a:pt x="7663472" y="4095851"/>
                </a:moveTo>
                <a:lnTo>
                  <a:pt x="7661923" y="4088193"/>
                </a:lnTo>
                <a:lnTo>
                  <a:pt x="7657706" y="4081957"/>
                </a:lnTo>
                <a:lnTo>
                  <a:pt x="7651458" y="4077741"/>
                </a:lnTo>
                <a:lnTo>
                  <a:pt x="7643812" y="4076204"/>
                </a:lnTo>
                <a:lnTo>
                  <a:pt x="7636167" y="4077741"/>
                </a:lnTo>
                <a:lnTo>
                  <a:pt x="7629919" y="4081957"/>
                </a:lnTo>
                <a:lnTo>
                  <a:pt x="7625702" y="4088193"/>
                </a:lnTo>
                <a:lnTo>
                  <a:pt x="7624165" y="4095851"/>
                </a:lnTo>
                <a:lnTo>
                  <a:pt x="7625702" y="4103497"/>
                </a:lnTo>
                <a:lnTo>
                  <a:pt x="7629919" y="4109732"/>
                </a:lnTo>
                <a:lnTo>
                  <a:pt x="7636167" y="4113949"/>
                </a:lnTo>
                <a:lnTo>
                  <a:pt x="7643812" y="4115485"/>
                </a:lnTo>
                <a:lnTo>
                  <a:pt x="7651458" y="4113949"/>
                </a:lnTo>
                <a:lnTo>
                  <a:pt x="7657706" y="4109732"/>
                </a:lnTo>
                <a:lnTo>
                  <a:pt x="7661923" y="4103497"/>
                </a:lnTo>
                <a:lnTo>
                  <a:pt x="7663472" y="4095851"/>
                </a:lnTo>
                <a:close/>
              </a:path>
              <a:path w="14841219" h="10718800" extrusionOk="0">
                <a:moveTo>
                  <a:pt x="7663472" y="3995750"/>
                </a:moveTo>
                <a:lnTo>
                  <a:pt x="7661923" y="3988104"/>
                </a:lnTo>
                <a:lnTo>
                  <a:pt x="7657706" y="3981856"/>
                </a:lnTo>
                <a:lnTo>
                  <a:pt x="7651458" y="3977640"/>
                </a:lnTo>
                <a:lnTo>
                  <a:pt x="7643812" y="3976103"/>
                </a:lnTo>
                <a:lnTo>
                  <a:pt x="7636167" y="3977640"/>
                </a:lnTo>
                <a:lnTo>
                  <a:pt x="7629919" y="3981856"/>
                </a:lnTo>
                <a:lnTo>
                  <a:pt x="7625702" y="3988104"/>
                </a:lnTo>
                <a:lnTo>
                  <a:pt x="7624165" y="3995750"/>
                </a:lnTo>
                <a:lnTo>
                  <a:pt x="7625702" y="4003395"/>
                </a:lnTo>
                <a:lnTo>
                  <a:pt x="7629919" y="4009644"/>
                </a:lnTo>
                <a:lnTo>
                  <a:pt x="7636167" y="4013847"/>
                </a:lnTo>
                <a:lnTo>
                  <a:pt x="7643812" y="4015384"/>
                </a:lnTo>
                <a:lnTo>
                  <a:pt x="7651458" y="4013847"/>
                </a:lnTo>
                <a:lnTo>
                  <a:pt x="7657706" y="4009644"/>
                </a:lnTo>
                <a:lnTo>
                  <a:pt x="7661923" y="4003395"/>
                </a:lnTo>
                <a:lnTo>
                  <a:pt x="7663472" y="3995750"/>
                </a:lnTo>
                <a:close/>
              </a:path>
              <a:path w="14841219" h="10718800" extrusionOk="0">
                <a:moveTo>
                  <a:pt x="7663472" y="3895661"/>
                </a:moveTo>
                <a:lnTo>
                  <a:pt x="7661923" y="3888016"/>
                </a:lnTo>
                <a:lnTo>
                  <a:pt x="7657706" y="3881767"/>
                </a:lnTo>
                <a:lnTo>
                  <a:pt x="7651458" y="3877564"/>
                </a:lnTo>
                <a:lnTo>
                  <a:pt x="7643812" y="3876014"/>
                </a:lnTo>
                <a:lnTo>
                  <a:pt x="7636167" y="3877564"/>
                </a:lnTo>
                <a:lnTo>
                  <a:pt x="7629919" y="3881767"/>
                </a:lnTo>
                <a:lnTo>
                  <a:pt x="7625702" y="3888016"/>
                </a:lnTo>
                <a:lnTo>
                  <a:pt x="7624165" y="3895661"/>
                </a:lnTo>
                <a:lnTo>
                  <a:pt x="7625702" y="3903307"/>
                </a:lnTo>
                <a:lnTo>
                  <a:pt x="7629919" y="3909555"/>
                </a:lnTo>
                <a:lnTo>
                  <a:pt x="7636167" y="3913759"/>
                </a:lnTo>
                <a:lnTo>
                  <a:pt x="7643812" y="3915308"/>
                </a:lnTo>
                <a:lnTo>
                  <a:pt x="7651458" y="3913759"/>
                </a:lnTo>
                <a:lnTo>
                  <a:pt x="7657706" y="3909555"/>
                </a:lnTo>
                <a:lnTo>
                  <a:pt x="7661923" y="3903307"/>
                </a:lnTo>
                <a:lnTo>
                  <a:pt x="7663472" y="3895661"/>
                </a:lnTo>
                <a:close/>
              </a:path>
              <a:path w="14841219" h="10718800" extrusionOk="0">
                <a:moveTo>
                  <a:pt x="7663472" y="3795572"/>
                </a:moveTo>
                <a:lnTo>
                  <a:pt x="7661923" y="3787914"/>
                </a:lnTo>
                <a:lnTo>
                  <a:pt x="7657706" y="3781666"/>
                </a:lnTo>
                <a:lnTo>
                  <a:pt x="7651458" y="3777462"/>
                </a:lnTo>
                <a:lnTo>
                  <a:pt x="7643812" y="3775913"/>
                </a:lnTo>
                <a:lnTo>
                  <a:pt x="7636167" y="3777462"/>
                </a:lnTo>
                <a:lnTo>
                  <a:pt x="7629919" y="3781666"/>
                </a:lnTo>
                <a:lnTo>
                  <a:pt x="7625702" y="3787914"/>
                </a:lnTo>
                <a:lnTo>
                  <a:pt x="7624165" y="3795572"/>
                </a:lnTo>
                <a:lnTo>
                  <a:pt x="7625702" y="3803218"/>
                </a:lnTo>
                <a:lnTo>
                  <a:pt x="7629919" y="3809454"/>
                </a:lnTo>
                <a:lnTo>
                  <a:pt x="7636167" y="3813670"/>
                </a:lnTo>
                <a:lnTo>
                  <a:pt x="7643812" y="3815219"/>
                </a:lnTo>
                <a:lnTo>
                  <a:pt x="7651458" y="3813670"/>
                </a:lnTo>
                <a:lnTo>
                  <a:pt x="7657706" y="3809454"/>
                </a:lnTo>
                <a:lnTo>
                  <a:pt x="7661923" y="3803218"/>
                </a:lnTo>
                <a:lnTo>
                  <a:pt x="7663472" y="3795572"/>
                </a:lnTo>
                <a:close/>
              </a:path>
              <a:path w="14841219" h="10718800" extrusionOk="0">
                <a:moveTo>
                  <a:pt x="7663472" y="3695471"/>
                </a:moveTo>
                <a:lnTo>
                  <a:pt x="7661923" y="3687813"/>
                </a:lnTo>
                <a:lnTo>
                  <a:pt x="7657706" y="3681565"/>
                </a:lnTo>
                <a:lnTo>
                  <a:pt x="7651458" y="3677361"/>
                </a:lnTo>
                <a:lnTo>
                  <a:pt x="7643812" y="3675811"/>
                </a:lnTo>
                <a:lnTo>
                  <a:pt x="7636167" y="3677361"/>
                </a:lnTo>
                <a:lnTo>
                  <a:pt x="7629919" y="3681565"/>
                </a:lnTo>
                <a:lnTo>
                  <a:pt x="7625702" y="3687813"/>
                </a:lnTo>
                <a:lnTo>
                  <a:pt x="7624165" y="3695471"/>
                </a:lnTo>
                <a:lnTo>
                  <a:pt x="7625702" y="3703116"/>
                </a:lnTo>
                <a:lnTo>
                  <a:pt x="7629919" y="3709365"/>
                </a:lnTo>
                <a:lnTo>
                  <a:pt x="7636167" y="3713569"/>
                </a:lnTo>
                <a:lnTo>
                  <a:pt x="7643812" y="3715118"/>
                </a:lnTo>
                <a:lnTo>
                  <a:pt x="7651458" y="3713569"/>
                </a:lnTo>
                <a:lnTo>
                  <a:pt x="7657706" y="3709365"/>
                </a:lnTo>
                <a:lnTo>
                  <a:pt x="7661923" y="3703116"/>
                </a:lnTo>
                <a:lnTo>
                  <a:pt x="7663472" y="3695471"/>
                </a:lnTo>
                <a:close/>
              </a:path>
              <a:path w="14841219" h="10718800" extrusionOk="0">
                <a:moveTo>
                  <a:pt x="7663472" y="3595370"/>
                </a:moveTo>
                <a:lnTo>
                  <a:pt x="7661923" y="3587724"/>
                </a:lnTo>
                <a:lnTo>
                  <a:pt x="7657706" y="3581476"/>
                </a:lnTo>
                <a:lnTo>
                  <a:pt x="7651458" y="3577272"/>
                </a:lnTo>
                <a:lnTo>
                  <a:pt x="7643812" y="3575723"/>
                </a:lnTo>
                <a:lnTo>
                  <a:pt x="7636167" y="3577272"/>
                </a:lnTo>
                <a:lnTo>
                  <a:pt x="7629919" y="3581476"/>
                </a:lnTo>
                <a:lnTo>
                  <a:pt x="7625702" y="3587724"/>
                </a:lnTo>
                <a:lnTo>
                  <a:pt x="7624165" y="3595370"/>
                </a:lnTo>
                <a:lnTo>
                  <a:pt x="7625702" y="3603015"/>
                </a:lnTo>
                <a:lnTo>
                  <a:pt x="7629919" y="3609263"/>
                </a:lnTo>
                <a:lnTo>
                  <a:pt x="7636167" y="3613467"/>
                </a:lnTo>
                <a:lnTo>
                  <a:pt x="7643812" y="3615017"/>
                </a:lnTo>
                <a:lnTo>
                  <a:pt x="7651458" y="3613467"/>
                </a:lnTo>
                <a:lnTo>
                  <a:pt x="7657706" y="3609263"/>
                </a:lnTo>
                <a:lnTo>
                  <a:pt x="7661923" y="3603015"/>
                </a:lnTo>
                <a:lnTo>
                  <a:pt x="7663472" y="3595370"/>
                </a:lnTo>
                <a:close/>
              </a:path>
              <a:path w="14841219" h="10718800" extrusionOk="0">
                <a:moveTo>
                  <a:pt x="7663472" y="3495268"/>
                </a:moveTo>
                <a:lnTo>
                  <a:pt x="7661923" y="3487623"/>
                </a:lnTo>
                <a:lnTo>
                  <a:pt x="7657706" y="3481374"/>
                </a:lnTo>
                <a:lnTo>
                  <a:pt x="7651458" y="3477171"/>
                </a:lnTo>
                <a:lnTo>
                  <a:pt x="7643812" y="3475621"/>
                </a:lnTo>
                <a:lnTo>
                  <a:pt x="7636167" y="3477171"/>
                </a:lnTo>
                <a:lnTo>
                  <a:pt x="7629919" y="3481374"/>
                </a:lnTo>
                <a:lnTo>
                  <a:pt x="7625702" y="3487623"/>
                </a:lnTo>
                <a:lnTo>
                  <a:pt x="7624165" y="3495268"/>
                </a:lnTo>
                <a:lnTo>
                  <a:pt x="7625702" y="3502926"/>
                </a:lnTo>
                <a:lnTo>
                  <a:pt x="7629919" y="3509162"/>
                </a:lnTo>
                <a:lnTo>
                  <a:pt x="7636167" y="3513378"/>
                </a:lnTo>
                <a:lnTo>
                  <a:pt x="7643812" y="3514915"/>
                </a:lnTo>
                <a:lnTo>
                  <a:pt x="7651458" y="3513378"/>
                </a:lnTo>
                <a:lnTo>
                  <a:pt x="7657706" y="3509162"/>
                </a:lnTo>
                <a:lnTo>
                  <a:pt x="7661923" y="3502926"/>
                </a:lnTo>
                <a:lnTo>
                  <a:pt x="7663472" y="3495268"/>
                </a:lnTo>
                <a:close/>
              </a:path>
              <a:path w="14841219" h="10718800" extrusionOk="0">
                <a:moveTo>
                  <a:pt x="7663472" y="3395180"/>
                </a:moveTo>
                <a:lnTo>
                  <a:pt x="7661923" y="3387534"/>
                </a:lnTo>
                <a:lnTo>
                  <a:pt x="7657706" y="3381286"/>
                </a:lnTo>
                <a:lnTo>
                  <a:pt x="7651458" y="3377069"/>
                </a:lnTo>
                <a:lnTo>
                  <a:pt x="7643812" y="3375533"/>
                </a:lnTo>
                <a:lnTo>
                  <a:pt x="7636167" y="3377069"/>
                </a:lnTo>
                <a:lnTo>
                  <a:pt x="7629919" y="3381286"/>
                </a:lnTo>
                <a:lnTo>
                  <a:pt x="7625702" y="3387534"/>
                </a:lnTo>
                <a:lnTo>
                  <a:pt x="7624165" y="3395180"/>
                </a:lnTo>
                <a:lnTo>
                  <a:pt x="7625702" y="3402825"/>
                </a:lnTo>
                <a:lnTo>
                  <a:pt x="7629919" y="3409073"/>
                </a:lnTo>
                <a:lnTo>
                  <a:pt x="7636167" y="3413290"/>
                </a:lnTo>
                <a:lnTo>
                  <a:pt x="7643812" y="3414826"/>
                </a:lnTo>
                <a:lnTo>
                  <a:pt x="7651458" y="3413290"/>
                </a:lnTo>
                <a:lnTo>
                  <a:pt x="7657706" y="3409073"/>
                </a:lnTo>
                <a:lnTo>
                  <a:pt x="7661923" y="3402825"/>
                </a:lnTo>
                <a:lnTo>
                  <a:pt x="7663472" y="3395180"/>
                </a:lnTo>
                <a:close/>
              </a:path>
              <a:path w="14841219" h="10718800" extrusionOk="0">
                <a:moveTo>
                  <a:pt x="7663472" y="3295091"/>
                </a:moveTo>
                <a:lnTo>
                  <a:pt x="7661923" y="3287433"/>
                </a:lnTo>
                <a:lnTo>
                  <a:pt x="7657706" y="3281197"/>
                </a:lnTo>
                <a:lnTo>
                  <a:pt x="7651458" y="3276981"/>
                </a:lnTo>
                <a:lnTo>
                  <a:pt x="7643812" y="3275431"/>
                </a:lnTo>
                <a:lnTo>
                  <a:pt x="7636167" y="3276981"/>
                </a:lnTo>
                <a:lnTo>
                  <a:pt x="7629919" y="3281197"/>
                </a:lnTo>
                <a:lnTo>
                  <a:pt x="7625702" y="3287433"/>
                </a:lnTo>
                <a:lnTo>
                  <a:pt x="7624165" y="3295091"/>
                </a:lnTo>
                <a:lnTo>
                  <a:pt x="7625702" y="3302736"/>
                </a:lnTo>
                <a:lnTo>
                  <a:pt x="7629919" y="3308972"/>
                </a:lnTo>
                <a:lnTo>
                  <a:pt x="7636167" y="3313188"/>
                </a:lnTo>
                <a:lnTo>
                  <a:pt x="7643812" y="3314725"/>
                </a:lnTo>
                <a:lnTo>
                  <a:pt x="7651458" y="3313188"/>
                </a:lnTo>
                <a:lnTo>
                  <a:pt x="7657706" y="3308972"/>
                </a:lnTo>
                <a:lnTo>
                  <a:pt x="7661923" y="3302736"/>
                </a:lnTo>
                <a:lnTo>
                  <a:pt x="7663472" y="3295091"/>
                </a:lnTo>
                <a:close/>
              </a:path>
              <a:path w="14841219" h="10718800" extrusionOk="0">
                <a:moveTo>
                  <a:pt x="7693533" y="9396832"/>
                </a:moveTo>
                <a:lnTo>
                  <a:pt x="7691996" y="9389186"/>
                </a:lnTo>
                <a:lnTo>
                  <a:pt x="7687780" y="9382938"/>
                </a:lnTo>
                <a:lnTo>
                  <a:pt x="7681531" y="9378734"/>
                </a:lnTo>
                <a:lnTo>
                  <a:pt x="7673886" y="9377185"/>
                </a:lnTo>
                <a:lnTo>
                  <a:pt x="7666241" y="9378734"/>
                </a:lnTo>
                <a:lnTo>
                  <a:pt x="7660005" y="9382938"/>
                </a:lnTo>
                <a:lnTo>
                  <a:pt x="7655788" y="9389186"/>
                </a:lnTo>
                <a:lnTo>
                  <a:pt x="7654252" y="9396832"/>
                </a:lnTo>
                <a:lnTo>
                  <a:pt x="7655788" y="9404477"/>
                </a:lnTo>
                <a:lnTo>
                  <a:pt x="7660005" y="9410725"/>
                </a:lnTo>
                <a:lnTo>
                  <a:pt x="7666241" y="9414942"/>
                </a:lnTo>
                <a:lnTo>
                  <a:pt x="7673886" y="9416478"/>
                </a:lnTo>
                <a:lnTo>
                  <a:pt x="7681531" y="9414942"/>
                </a:lnTo>
                <a:lnTo>
                  <a:pt x="7687780" y="9410725"/>
                </a:lnTo>
                <a:lnTo>
                  <a:pt x="7691996" y="9404477"/>
                </a:lnTo>
                <a:lnTo>
                  <a:pt x="7693533" y="9396832"/>
                </a:lnTo>
                <a:close/>
              </a:path>
              <a:path w="14841219" h="10718800" extrusionOk="0">
                <a:moveTo>
                  <a:pt x="7693533" y="9296730"/>
                </a:moveTo>
                <a:lnTo>
                  <a:pt x="7691996" y="9289085"/>
                </a:lnTo>
                <a:lnTo>
                  <a:pt x="7687780" y="9282849"/>
                </a:lnTo>
                <a:lnTo>
                  <a:pt x="7681531" y="9278633"/>
                </a:lnTo>
                <a:lnTo>
                  <a:pt x="7673886" y="9277096"/>
                </a:lnTo>
                <a:lnTo>
                  <a:pt x="7666241" y="9278633"/>
                </a:lnTo>
                <a:lnTo>
                  <a:pt x="7660005" y="9282849"/>
                </a:lnTo>
                <a:lnTo>
                  <a:pt x="7655788" y="9289085"/>
                </a:lnTo>
                <a:lnTo>
                  <a:pt x="7654252" y="9296730"/>
                </a:lnTo>
                <a:lnTo>
                  <a:pt x="7655788" y="9304388"/>
                </a:lnTo>
                <a:lnTo>
                  <a:pt x="7660005" y="9310624"/>
                </a:lnTo>
                <a:lnTo>
                  <a:pt x="7666241" y="9314840"/>
                </a:lnTo>
                <a:lnTo>
                  <a:pt x="7673886" y="9316390"/>
                </a:lnTo>
                <a:lnTo>
                  <a:pt x="7681531" y="9314840"/>
                </a:lnTo>
                <a:lnTo>
                  <a:pt x="7687780" y="9310624"/>
                </a:lnTo>
                <a:lnTo>
                  <a:pt x="7691996" y="9304388"/>
                </a:lnTo>
                <a:lnTo>
                  <a:pt x="7693533" y="9296730"/>
                </a:lnTo>
                <a:close/>
              </a:path>
              <a:path w="14841219" h="10718800" extrusionOk="0">
                <a:moveTo>
                  <a:pt x="7693533" y="9196641"/>
                </a:moveTo>
                <a:lnTo>
                  <a:pt x="7691996" y="9188996"/>
                </a:lnTo>
                <a:lnTo>
                  <a:pt x="7687780" y="9182748"/>
                </a:lnTo>
                <a:lnTo>
                  <a:pt x="7681531" y="9178544"/>
                </a:lnTo>
                <a:lnTo>
                  <a:pt x="7673886" y="9176995"/>
                </a:lnTo>
                <a:lnTo>
                  <a:pt x="7666241" y="9178544"/>
                </a:lnTo>
                <a:lnTo>
                  <a:pt x="7660005" y="9182748"/>
                </a:lnTo>
                <a:lnTo>
                  <a:pt x="7655788" y="9188996"/>
                </a:lnTo>
                <a:lnTo>
                  <a:pt x="7654252" y="9196641"/>
                </a:lnTo>
                <a:lnTo>
                  <a:pt x="7655788" y="9204287"/>
                </a:lnTo>
                <a:lnTo>
                  <a:pt x="7660005" y="9210535"/>
                </a:lnTo>
                <a:lnTo>
                  <a:pt x="7666241" y="9214752"/>
                </a:lnTo>
                <a:lnTo>
                  <a:pt x="7673886" y="9216288"/>
                </a:lnTo>
                <a:lnTo>
                  <a:pt x="7681531" y="9214752"/>
                </a:lnTo>
                <a:lnTo>
                  <a:pt x="7687780" y="9210535"/>
                </a:lnTo>
                <a:lnTo>
                  <a:pt x="7691996" y="9204287"/>
                </a:lnTo>
                <a:lnTo>
                  <a:pt x="7693533" y="9196641"/>
                </a:lnTo>
                <a:close/>
              </a:path>
              <a:path w="14841219" h="10718800" extrusionOk="0">
                <a:moveTo>
                  <a:pt x="7693533" y="9096553"/>
                </a:moveTo>
                <a:lnTo>
                  <a:pt x="7691996" y="9088907"/>
                </a:lnTo>
                <a:lnTo>
                  <a:pt x="7687780" y="9082659"/>
                </a:lnTo>
                <a:lnTo>
                  <a:pt x="7681544" y="9078443"/>
                </a:lnTo>
                <a:lnTo>
                  <a:pt x="7673886" y="9076893"/>
                </a:lnTo>
                <a:lnTo>
                  <a:pt x="7666241" y="9078443"/>
                </a:lnTo>
                <a:lnTo>
                  <a:pt x="7660005" y="9082659"/>
                </a:lnTo>
                <a:lnTo>
                  <a:pt x="7655788" y="9088907"/>
                </a:lnTo>
                <a:lnTo>
                  <a:pt x="7654252" y="9096553"/>
                </a:lnTo>
                <a:lnTo>
                  <a:pt x="7655788" y="9104198"/>
                </a:lnTo>
                <a:lnTo>
                  <a:pt x="7660005" y="9110447"/>
                </a:lnTo>
                <a:lnTo>
                  <a:pt x="7666241" y="9114650"/>
                </a:lnTo>
                <a:lnTo>
                  <a:pt x="7673886" y="9116200"/>
                </a:lnTo>
                <a:lnTo>
                  <a:pt x="7681544" y="9114650"/>
                </a:lnTo>
                <a:lnTo>
                  <a:pt x="7687780" y="9110447"/>
                </a:lnTo>
                <a:lnTo>
                  <a:pt x="7691996" y="9104198"/>
                </a:lnTo>
                <a:lnTo>
                  <a:pt x="7693533" y="9096553"/>
                </a:lnTo>
                <a:close/>
              </a:path>
              <a:path w="14841219" h="10718800" extrusionOk="0">
                <a:moveTo>
                  <a:pt x="7693533" y="8996451"/>
                </a:moveTo>
                <a:lnTo>
                  <a:pt x="7691996" y="8988806"/>
                </a:lnTo>
                <a:lnTo>
                  <a:pt x="7687780" y="8982558"/>
                </a:lnTo>
                <a:lnTo>
                  <a:pt x="7681544" y="8978354"/>
                </a:lnTo>
                <a:lnTo>
                  <a:pt x="7673886" y="8976804"/>
                </a:lnTo>
                <a:lnTo>
                  <a:pt x="7666241" y="8978354"/>
                </a:lnTo>
                <a:lnTo>
                  <a:pt x="7660005" y="8982558"/>
                </a:lnTo>
                <a:lnTo>
                  <a:pt x="7655788" y="8988806"/>
                </a:lnTo>
                <a:lnTo>
                  <a:pt x="7654252" y="8996451"/>
                </a:lnTo>
                <a:lnTo>
                  <a:pt x="7655788" y="9004097"/>
                </a:lnTo>
                <a:lnTo>
                  <a:pt x="7660005" y="9010345"/>
                </a:lnTo>
                <a:lnTo>
                  <a:pt x="7666241" y="9014549"/>
                </a:lnTo>
                <a:lnTo>
                  <a:pt x="7673886" y="9016098"/>
                </a:lnTo>
                <a:lnTo>
                  <a:pt x="7681544" y="9014549"/>
                </a:lnTo>
                <a:lnTo>
                  <a:pt x="7687780" y="9010345"/>
                </a:lnTo>
                <a:lnTo>
                  <a:pt x="7691996" y="9004097"/>
                </a:lnTo>
                <a:lnTo>
                  <a:pt x="7693533" y="8996451"/>
                </a:lnTo>
                <a:close/>
              </a:path>
              <a:path w="14841219" h="10718800" extrusionOk="0">
                <a:moveTo>
                  <a:pt x="7693533" y="8896350"/>
                </a:moveTo>
                <a:lnTo>
                  <a:pt x="7691996" y="8888705"/>
                </a:lnTo>
                <a:lnTo>
                  <a:pt x="7687780" y="8882456"/>
                </a:lnTo>
                <a:lnTo>
                  <a:pt x="7681544" y="8878252"/>
                </a:lnTo>
                <a:lnTo>
                  <a:pt x="7673886" y="8876703"/>
                </a:lnTo>
                <a:lnTo>
                  <a:pt x="7666241" y="8878252"/>
                </a:lnTo>
                <a:lnTo>
                  <a:pt x="7660005" y="8882456"/>
                </a:lnTo>
                <a:lnTo>
                  <a:pt x="7655788" y="8888705"/>
                </a:lnTo>
                <a:lnTo>
                  <a:pt x="7654252" y="8896350"/>
                </a:lnTo>
                <a:lnTo>
                  <a:pt x="7655788" y="8903995"/>
                </a:lnTo>
                <a:lnTo>
                  <a:pt x="7660005" y="8910244"/>
                </a:lnTo>
                <a:lnTo>
                  <a:pt x="7666241" y="8914447"/>
                </a:lnTo>
                <a:lnTo>
                  <a:pt x="7673886" y="8915997"/>
                </a:lnTo>
                <a:lnTo>
                  <a:pt x="7681544" y="8914447"/>
                </a:lnTo>
                <a:lnTo>
                  <a:pt x="7687780" y="8910244"/>
                </a:lnTo>
                <a:lnTo>
                  <a:pt x="7691996" y="8903995"/>
                </a:lnTo>
                <a:lnTo>
                  <a:pt x="7693533" y="8896350"/>
                </a:lnTo>
                <a:close/>
              </a:path>
              <a:path w="14841219" h="10718800" extrusionOk="0">
                <a:moveTo>
                  <a:pt x="7693533" y="8796249"/>
                </a:moveTo>
                <a:lnTo>
                  <a:pt x="7691996" y="8788603"/>
                </a:lnTo>
                <a:lnTo>
                  <a:pt x="7687780" y="8782367"/>
                </a:lnTo>
                <a:lnTo>
                  <a:pt x="7681544" y="8778151"/>
                </a:lnTo>
                <a:lnTo>
                  <a:pt x="7673886" y="8776602"/>
                </a:lnTo>
                <a:lnTo>
                  <a:pt x="7666241" y="8778151"/>
                </a:lnTo>
                <a:lnTo>
                  <a:pt x="7660005" y="8782367"/>
                </a:lnTo>
                <a:lnTo>
                  <a:pt x="7655788" y="8788603"/>
                </a:lnTo>
                <a:lnTo>
                  <a:pt x="7654252" y="8796249"/>
                </a:lnTo>
                <a:lnTo>
                  <a:pt x="7655788" y="8803907"/>
                </a:lnTo>
                <a:lnTo>
                  <a:pt x="7660005" y="8810155"/>
                </a:lnTo>
                <a:lnTo>
                  <a:pt x="7666241" y="8814359"/>
                </a:lnTo>
                <a:lnTo>
                  <a:pt x="7673886" y="8815908"/>
                </a:lnTo>
                <a:lnTo>
                  <a:pt x="7681544" y="8814359"/>
                </a:lnTo>
                <a:lnTo>
                  <a:pt x="7687780" y="8810155"/>
                </a:lnTo>
                <a:lnTo>
                  <a:pt x="7691996" y="8803907"/>
                </a:lnTo>
                <a:lnTo>
                  <a:pt x="7693533" y="8796249"/>
                </a:lnTo>
                <a:close/>
              </a:path>
              <a:path w="14841219" h="10718800" extrusionOk="0">
                <a:moveTo>
                  <a:pt x="7693533" y="8696160"/>
                </a:moveTo>
                <a:lnTo>
                  <a:pt x="7691996" y="8688514"/>
                </a:lnTo>
                <a:lnTo>
                  <a:pt x="7687780" y="8682266"/>
                </a:lnTo>
                <a:lnTo>
                  <a:pt x="7681544" y="8678050"/>
                </a:lnTo>
                <a:lnTo>
                  <a:pt x="7673886" y="8676513"/>
                </a:lnTo>
                <a:lnTo>
                  <a:pt x="7666241" y="8678050"/>
                </a:lnTo>
                <a:lnTo>
                  <a:pt x="7660005" y="8682266"/>
                </a:lnTo>
                <a:lnTo>
                  <a:pt x="7655788" y="8688514"/>
                </a:lnTo>
                <a:lnTo>
                  <a:pt x="7654252" y="8696160"/>
                </a:lnTo>
                <a:lnTo>
                  <a:pt x="7655788" y="8703818"/>
                </a:lnTo>
                <a:lnTo>
                  <a:pt x="7660005" y="8710054"/>
                </a:lnTo>
                <a:lnTo>
                  <a:pt x="7666241" y="8714270"/>
                </a:lnTo>
                <a:lnTo>
                  <a:pt x="7673886" y="8715807"/>
                </a:lnTo>
                <a:lnTo>
                  <a:pt x="7681544" y="8714270"/>
                </a:lnTo>
                <a:lnTo>
                  <a:pt x="7687780" y="8710054"/>
                </a:lnTo>
                <a:lnTo>
                  <a:pt x="7691996" y="8703818"/>
                </a:lnTo>
                <a:lnTo>
                  <a:pt x="7693533" y="8696160"/>
                </a:lnTo>
                <a:close/>
              </a:path>
              <a:path w="14841219" h="10718800" extrusionOk="0">
                <a:moveTo>
                  <a:pt x="7693533" y="8596071"/>
                </a:moveTo>
                <a:lnTo>
                  <a:pt x="7691996" y="8588426"/>
                </a:lnTo>
                <a:lnTo>
                  <a:pt x="7687780" y="8582177"/>
                </a:lnTo>
                <a:lnTo>
                  <a:pt x="7681544" y="8577961"/>
                </a:lnTo>
                <a:lnTo>
                  <a:pt x="7673886" y="8576424"/>
                </a:lnTo>
                <a:lnTo>
                  <a:pt x="7666241" y="8577961"/>
                </a:lnTo>
                <a:lnTo>
                  <a:pt x="7660005" y="8582177"/>
                </a:lnTo>
                <a:lnTo>
                  <a:pt x="7655788" y="8588426"/>
                </a:lnTo>
                <a:lnTo>
                  <a:pt x="7654252" y="8596071"/>
                </a:lnTo>
                <a:lnTo>
                  <a:pt x="7655788" y="8603717"/>
                </a:lnTo>
                <a:lnTo>
                  <a:pt x="7660005" y="8609965"/>
                </a:lnTo>
                <a:lnTo>
                  <a:pt x="7666241" y="8614169"/>
                </a:lnTo>
                <a:lnTo>
                  <a:pt x="7673886" y="8615705"/>
                </a:lnTo>
                <a:lnTo>
                  <a:pt x="7681544" y="8614169"/>
                </a:lnTo>
                <a:lnTo>
                  <a:pt x="7687780" y="8609965"/>
                </a:lnTo>
                <a:lnTo>
                  <a:pt x="7691996" y="8603717"/>
                </a:lnTo>
                <a:lnTo>
                  <a:pt x="7693533" y="8596071"/>
                </a:lnTo>
                <a:close/>
              </a:path>
              <a:path w="14841219" h="10718800" extrusionOk="0">
                <a:moveTo>
                  <a:pt x="7693533" y="8495970"/>
                </a:moveTo>
                <a:lnTo>
                  <a:pt x="7691996" y="8488324"/>
                </a:lnTo>
                <a:lnTo>
                  <a:pt x="7687780" y="8482076"/>
                </a:lnTo>
                <a:lnTo>
                  <a:pt x="7681544" y="8477860"/>
                </a:lnTo>
                <a:lnTo>
                  <a:pt x="7673886" y="8476323"/>
                </a:lnTo>
                <a:lnTo>
                  <a:pt x="7666241" y="8477860"/>
                </a:lnTo>
                <a:lnTo>
                  <a:pt x="7660005" y="8482076"/>
                </a:lnTo>
                <a:lnTo>
                  <a:pt x="7655788" y="8488324"/>
                </a:lnTo>
                <a:lnTo>
                  <a:pt x="7654252" y="8495970"/>
                </a:lnTo>
                <a:lnTo>
                  <a:pt x="7655788" y="8503615"/>
                </a:lnTo>
                <a:lnTo>
                  <a:pt x="7660005" y="8509864"/>
                </a:lnTo>
                <a:lnTo>
                  <a:pt x="7666241" y="8514067"/>
                </a:lnTo>
                <a:lnTo>
                  <a:pt x="7673886" y="8515617"/>
                </a:lnTo>
                <a:lnTo>
                  <a:pt x="7681544" y="8514067"/>
                </a:lnTo>
                <a:lnTo>
                  <a:pt x="7687780" y="8509864"/>
                </a:lnTo>
                <a:lnTo>
                  <a:pt x="7691996" y="8503615"/>
                </a:lnTo>
                <a:lnTo>
                  <a:pt x="7693533" y="8495970"/>
                </a:lnTo>
                <a:close/>
              </a:path>
              <a:path w="14841219" h="10718800" extrusionOk="0">
                <a:moveTo>
                  <a:pt x="7737462" y="4841913"/>
                </a:moveTo>
                <a:lnTo>
                  <a:pt x="7735913" y="4834267"/>
                </a:lnTo>
                <a:lnTo>
                  <a:pt x="7731709" y="4828019"/>
                </a:lnTo>
                <a:lnTo>
                  <a:pt x="7725461" y="4823803"/>
                </a:lnTo>
                <a:lnTo>
                  <a:pt x="7717803" y="4822253"/>
                </a:lnTo>
                <a:lnTo>
                  <a:pt x="7710157" y="4823803"/>
                </a:lnTo>
                <a:lnTo>
                  <a:pt x="7703921" y="4828019"/>
                </a:lnTo>
                <a:lnTo>
                  <a:pt x="7699705" y="4834267"/>
                </a:lnTo>
                <a:lnTo>
                  <a:pt x="7698168" y="4841913"/>
                </a:lnTo>
                <a:lnTo>
                  <a:pt x="7699705" y="4849558"/>
                </a:lnTo>
                <a:lnTo>
                  <a:pt x="7703921" y="4855807"/>
                </a:lnTo>
                <a:lnTo>
                  <a:pt x="7710157" y="4860010"/>
                </a:lnTo>
                <a:lnTo>
                  <a:pt x="7717803" y="4861560"/>
                </a:lnTo>
                <a:lnTo>
                  <a:pt x="7725461" y="4860010"/>
                </a:lnTo>
                <a:lnTo>
                  <a:pt x="7731709" y="4855807"/>
                </a:lnTo>
                <a:lnTo>
                  <a:pt x="7735913" y="4849558"/>
                </a:lnTo>
                <a:lnTo>
                  <a:pt x="7737462" y="4841913"/>
                </a:lnTo>
                <a:close/>
              </a:path>
              <a:path w="14841219" h="10718800" extrusionOk="0">
                <a:moveTo>
                  <a:pt x="7737462" y="4741811"/>
                </a:moveTo>
                <a:lnTo>
                  <a:pt x="7735913" y="4734166"/>
                </a:lnTo>
                <a:lnTo>
                  <a:pt x="7731709" y="4727918"/>
                </a:lnTo>
                <a:lnTo>
                  <a:pt x="7725461" y="4723714"/>
                </a:lnTo>
                <a:lnTo>
                  <a:pt x="7717803" y="4722165"/>
                </a:lnTo>
                <a:lnTo>
                  <a:pt x="7710157" y="4723714"/>
                </a:lnTo>
                <a:lnTo>
                  <a:pt x="7703921" y="4727918"/>
                </a:lnTo>
                <a:lnTo>
                  <a:pt x="7699705" y="4734166"/>
                </a:lnTo>
                <a:lnTo>
                  <a:pt x="7698168" y="4741811"/>
                </a:lnTo>
                <a:lnTo>
                  <a:pt x="7699705" y="4749470"/>
                </a:lnTo>
                <a:lnTo>
                  <a:pt x="7703921" y="4755705"/>
                </a:lnTo>
                <a:lnTo>
                  <a:pt x="7710157" y="4759909"/>
                </a:lnTo>
                <a:lnTo>
                  <a:pt x="7717803" y="4761458"/>
                </a:lnTo>
                <a:lnTo>
                  <a:pt x="7725461" y="4759909"/>
                </a:lnTo>
                <a:lnTo>
                  <a:pt x="7731709" y="4755705"/>
                </a:lnTo>
                <a:lnTo>
                  <a:pt x="7735913" y="4749470"/>
                </a:lnTo>
                <a:lnTo>
                  <a:pt x="7737462" y="4741811"/>
                </a:lnTo>
                <a:close/>
              </a:path>
              <a:path w="14841219" h="10718800" extrusionOk="0">
                <a:moveTo>
                  <a:pt x="7737462" y="4641710"/>
                </a:moveTo>
                <a:lnTo>
                  <a:pt x="7735913" y="4634065"/>
                </a:lnTo>
                <a:lnTo>
                  <a:pt x="7731709" y="4627816"/>
                </a:lnTo>
                <a:lnTo>
                  <a:pt x="7725461" y="4623613"/>
                </a:lnTo>
                <a:lnTo>
                  <a:pt x="7717803" y="4622063"/>
                </a:lnTo>
                <a:lnTo>
                  <a:pt x="7710157" y="4623613"/>
                </a:lnTo>
                <a:lnTo>
                  <a:pt x="7703921" y="4627816"/>
                </a:lnTo>
                <a:lnTo>
                  <a:pt x="7699705" y="4634065"/>
                </a:lnTo>
                <a:lnTo>
                  <a:pt x="7698168" y="4641710"/>
                </a:lnTo>
                <a:lnTo>
                  <a:pt x="7699705" y="4649355"/>
                </a:lnTo>
                <a:lnTo>
                  <a:pt x="7703921" y="4655604"/>
                </a:lnTo>
                <a:lnTo>
                  <a:pt x="7710157" y="4659820"/>
                </a:lnTo>
                <a:lnTo>
                  <a:pt x="7717803" y="4661357"/>
                </a:lnTo>
                <a:lnTo>
                  <a:pt x="7725461" y="4659820"/>
                </a:lnTo>
                <a:lnTo>
                  <a:pt x="7731709" y="4655604"/>
                </a:lnTo>
                <a:lnTo>
                  <a:pt x="7735913" y="4649355"/>
                </a:lnTo>
                <a:lnTo>
                  <a:pt x="7737462" y="4641710"/>
                </a:lnTo>
                <a:close/>
              </a:path>
              <a:path w="14841219" h="10718800" extrusionOk="0">
                <a:moveTo>
                  <a:pt x="7737462" y="4541621"/>
                </a:moveTo>
                <a:lnTo>
                  <a:pt x="7735913" y="4533976"/>
                </a:lnTo>
                <a:lnTo>
                  <a:pt x="7731709" y="4527728"/>
                </a:lnTo>
                <a:lnTo>
                  <a:pt x="7725461" y="4523524"/>
                </a:lnTo>
                <a:lnTo>
                  <a:pt x="7717803" y="4521974"/>
                </a:lnTo>
                <a:lnTo>
                  <a:pt x="7710157" y="4523524"/>
                </a:lnTo>
                <a:lnTo>
                  <a:pt x="7703921" y="4527728"/>
                </a:lnTo>
                <a:lnTo>
                  <a:pt x="7699705" y="4533976"/>
                </a:lnTo>
                <a:lnTo>
                  <a:pt x="7698168" y="4541621"/>
                </a:lnTo>
                <a:lnTo>
                  <a:pt x="7699705" y="4549279"/>
                </a:lnTo>
                <a:lnTo>
                  <a:pt x="7703921" y="4555528"/>
                </a:lnTo>
                <a:lnTo>
                  <a:pt x="7710157" y="4559732"/>
                </a:lnTo>
                <a:lnTo>
                  <a:pt x="7717803" y="4561281"/>
                </a:lnTo>
                <a:lnTo>
                  <a:pt x="7725461" y="4559732"/>
                </a:lnTo>
                <a:lnTo>
                  <a:pt x="7731709" y="4555528"/>
                </a:lnTo>
                <a:lnTo>
                  <a:pt x="7735913" y="4549279"/>
                </a:lnTo>
                <a:lnTo>
                  <a:pt x="7737462" y="4541621"/>
                </a:lnTo>
                <a:close/>
              </a:path>
              <a:path w="14841219" h="10718800" extrusionOk="0">
                <a:moveTo>
                  <a:pt x="7737462" y="4441533"/>
                </a:moveTo>
                <a:lnTo>
                  <a:pt x="7735913" y="4433887"/>
                </a:lnTo>
                <a:lnTo>
                  <a:pt x="7731709" y="4427639"/>
                </a:lnTo>
                <a:lnTo>
                  <a:pt x="7725461" y="4423435"/>
                </a:lnTo>
                <a:lnTo>
                  <a:pt x="7717803" y="4421886"/>
                </a:lnTo>
                <a:lnTo>
                  <a:pt x="7710157" y="4423435"/>
                </a:lnTo>
                <a:lnTo>
                  <a:pt x="7703921" y="4427639"/>
                </a:lnTo>
                <a:lnTo>
                  <a:pt x="7699705" y="4433887"/>
                </a:lnTo>
                <a:lnTo>
                  <a:pt x="7698168" y="4441533"/>
                </a:lnTo>
                <a:lnTo>
                  <a:pt x="7699705" y="4449178"/>
                </a:lnTo>
                <a:lnTo>
                  <a:pt x="7703921" y="4455426"/>
                </a:lnTo>
                <a:lnTo>
                  <a:pt x="7710157" y="4459630"/>
                </a:lnTo>
                <a:lnTo>
                  <a:pt x="7717803" y="4461180"/>
                </a:lnTo>
                <a:lnTo>
                  <a:pt x="7725461" y="4459630"/>
                </a:lnTo>
                <a:lnTo>
                  <a:pt x="7731709" y="4455426"/>
                </a:lnTo>
                <a:lnTo>
                  <a:pt x="7735913" y="4449178"/>
                </a:lnTo>
                <a:lnTo>
                  <a:pt x="7737462" y="4441533"/>
                </a:lnTo>
                <a:close/>
              </a:path>
              <a:path w="14841219" h="10718800" extrusionOk="0">
                <a:moveTo>
                  <a:pt x="7737462" y="4341431"/>
                </a:moveTo>
                <a:lnTo>
                  <a:pt x="7735913" y="4333786"/>
                </a:lnTo>
                <a:lnTo>
                  <a:pt x="7731709" y="4327537"/>
                </a:lnTo>
                <a:lnTo>
                  <a:pt x="7725461" y="4323334"/>
                </a:lnTo>
                <a:lnTo>
                  <a:pt x="7717803" y="4321797"/>
                </a:lnTo>
                <a:lnTo>
                  <a:pt x="7710157" y="4323334"/>
                </a:lnTo>
                <a:lnTo>
                  <a:pt x="7703921" y="4327537"/>
                </a:lnTo>
                <a:lnTo>
                  <a:pt x="7699705" y="4333786"/>
                </a:lnTo>
                <a:lnTo>
                  <a:pt x="7698168" y="4341431"/>
                </a:lnTo>
                <a:lnTo>
                  <a:pt x="7699705" y="4349077"/>
                </a:lnTo>
                <a:lnTo>
                  <a:pt x="7703921" y="4355325"/>
                </a:lnTo>
                <a:lnTo>
                  <a:pt x="7710157" y="4359529"/>
                </a:lnTo>
                <a:lnTo>
                  <a:pt x="7717803" y="4361078"/>
                </a:lnTo>
                <a:lnTo>
                  <a:pt x="7725461" y="4359529"/>
                </a:lnTo>
                <a:lnTo>
                  <a:pt x="7731709" y="4355325"/>
                </a:lnTo>
                <a:lnTo>
                  <a:pt x="7735913" y="4349077"/>
                </a:lnTo>
                <a:lnTo>
                  <a:pt x="7737462" y="4341431"/>
                </a:lnTo>
                <a:close/>
              </a:path>
              <a:path w="14841219" h="10718800" extrusionOk="0">
                <a:moveTo>
                  <a:pt x="7737462" y="4241330"/>
                </a:moveTo>
                <a:lnTo>
                  <a:pt x="7735913" y="4233684"/>
                </a:lnTo>
                <a:lnTo>
                  <a:pt x="7731709" y="4227449"/>
                </a:lnTo>
                <a:lnTo>
                  <a:pt x="7725461" y="4223232"/>
                </a:lnTo>
                <a:lnTo>
                  <a:pt x="7717803" y="4221696"/>
                </a:lnTo>
                <a:lnTo>
                  <a:pt x="7710157" y="4223232"/>
                </a:lnTo>
                <a:lnTo>
                  <a:pt x="7703921" y="4227449"/>
                </a:lnTo>
                <a:lnTo>
                  <a:pt x="7699705" y="4233684"/>
                </a:lnTo>
                <a:lnTo>
                  <a:pt x="7698168" y="4241330"/>
                </a:lnTo>
                <a:lnTo>
                  <a:pt x="7699705" y="4248975"/>
                </a:lnTo>
                <a:lnTo>
                  <a:pt x="7703921" y="4255224"/>
                </a:lnTo>
                <a:lnTo>
                  <a:pt x="7710157" y="4259440"/>
                </a:lnTo>
                <a:lnTo>
                  <a:pt x="7717803" y="4260977"/>
                </a:lnTo>
                <a:lnTo>
                  <a:pt x="7725461" y="4259440"/>
                </a:lnTo>
                <a:lnTo>
                  <a:pt x="7731709" y="4255224"/>
                </a:lnTo>
                <a:lnTo>
                  <a:pt x="7735913" y="4248975"/>
                </a:lnTo>
                <a:lnTo>
                  <a:pt x="7737462" y="4241330"/>
                </a:lnTo>
                <a:close/>
              </a:path>
              <a:path w="14841219" h="10718800" extrusionOk="0">
                <a:moveTo>
                  <a:pt x="7737462" y="4141228"/>
                </a:moveTo>
                <a:lnTo>
                  <a:pt x="7735913" y="4133583"/>
                </a:lnTo>
                <a:lnTo>
                  <a:pt x="7731709" y="4127347"/>
                </a:lnTo>
                <a:lnTo>
                  <a:pt x="7725461" y="4123131"/>
                </a:lnTo>
                <a:lnTo>
                  <a:pt x="7717803" y="4121594"/>
                </a:lnTo>
                <a:lnTo>
                  <a:pt x="7710157" y="4123131"/>
                </a:lnTo>
                <a:lnTo>
                  <a:pt x="7703921" y="4127347"/>
                </a:lnTo>
                <a:lnTo>
                  <a:pt x="7699705" y="4133583"/>
                </a:lnTo>
                <a:lnTo>
                  <a:pt x="7698168" y="4141228"/>
                </a:lnTo>
                <a:lnTo>
                  <a:pt x="7699705" y="4148886"/>
                </a:lnTo>
                <a:lnTo>
                  <a:pt x="7703921" y="4155122"/>
                </a:lnTo>
                <a:lnTo>
                  <a:pt x="7710157" y="4159339"/>
                </a:lnTo>
                <a:lnTo>
                  <a:pt x="7717803" y="4160875"/>
                </a:lnTo>
                <a:lnTo>
                  <a:pt x="7725461" y="4159339"/>
                </a:lnTo>
                <a:lnTo>
                  <a:pt x="7731709" y="4155122"/>
                </a:lnTo>
                <a:lnTo>
                  <a:pt x="7735913" y="4148886"/>
                </a:lnTo>
                <a:lnTo>
                  <a:pt x="7737462" y="4141228"/>
                </a:lnTo>
                <a:close/>
              </a:path>
              <a:path w="14841219" h="10718800" extrusionOk="0">
                <a:moveTo>
                  <a:pt x="7737462" y="4041140"/>
                </a:moveTo>
                <a:lnTo>
                  <a:pt x="7735913" y="4033494"/>
                </a:lnTo>
                <a:lnTo>
                  <a:pt x="7731709" y="4027259"/>
                </a:lnTo>
                <a:lnTo>
                  <a:pt x="7725461" y="4023042"/>
                </a:lnTo>
                <a:lnTo>
                  <a:pt x="7717803" y="4021505"/>
                </a:lnTo>
                <a:lnTo>
                  <a:pt x="7710157" y="4023042"/>
                </a:lnTo>
                <a:lnTo>
                  <a:pt x="7703921" y="4027259"/>
                </a:lnTo>
                <a:lnTo>
                  <a:pt x="7699705" y="4033494"/>
                </a:lnTo>
                <a:lnTo>
                  <a:pt x="7698168" y="4041140"/>
                </a:lnTo>
                <a:lnTo>
                  <a:pt x="7699705" y="4048785"/>
                </a:lnTo>
                <a:lnTo>
                  <a:pt x="7703921" y="4055033"/>
                </a:lnTo>
                <a:lnTo>
                  <a:pt x="7710157" y="4059250"/>
                </a:lnTo>
                <a:lnTo>
                  <a:pt x="7717803" y="4060787"/>
                </a:lnTo>
                <a:lnTo>
                  <a:pt x="7725461" y="4059250"/>
                </a:lnTo>
                <a:lnTo>
                  <a:pt x="7731709" y="4055033"/>
                </a:lnTo>
                <a:lnTo>
                  <a:pt x="7735913" y="4048785"/>
                </a:lnTo>
                <a:lnTo>
                  <a:pt x="7737462" y="4041140"/>
                </a:lnTo>
                <a:close/>
              </a:path>
              <a:path w="14841219" h="10718800" extrusionOk="0">
                <a:moveTo>
                  <a:pt x="7737462" y="3941038"/>
                </a:moveTo>
                <a:lnTo>
                  <a:pt x="7735913" y="3933393"/>
                </a:lnTo>
                <a:lnTo>
                  <a:pt x="7731709" y="3927157"/>
                </a:lnTo>
                <a:lnTo>
                  <a:pt x="7725461" y="3922953"/>
                </a:lnTo>
                <a:lnTo>
                  <a:pt x="7717803" y="3921404"/>
                </a:lnTo>
                <a:lnTo>
                  <a:pt x="7710157" y="3922953"/>
                </a:lnTo>
                <a:lnTo>
                  <a:pt x="7703921" y="3927157"/>
                </a:lnTo>
                <a:lnTo>
                  <a:pt x="7699705" y="3933393"/>
                </a:lnTo>
                <a:lnTo>
                  <a:pt x="7698168" y="3941038"/>
                </a:lnTo>
                <a:lnTo>
                  <a:pt x="7699705" y="3948696"/>
                </a:lnTo>
                <a:lnTo>
                  <a:pt x="7703921" y="3954932"/>
                </a:lnTo>
                <a:lnTo>
                  <a:pt x="7710157" y="3959148"/>
                </a:lnTo>
                <a:lnTo>
                  <a:pt x="7717803" y="3960685"/>
                </a:lnTo>
                <a:lnTo>
                  <a:pt x="7725461" y="3959148"/>
                </a:lnTo>
                <a:lnTo>
                  <a:pt x="7731709" y="3954932"/>
                </a:lnTo>
                <a:lnTo>
                  <a:pt x="7735913" y="3948696"/>
                </a:lnTo>
                <a:lnTo>
                  <a:pt x="7737462" y="3941038"/>
                </a:lnTo>
                <a:close/>
              </a:path>
              <a:path w="14841219" h="10718800" extrusionOk="0">
                <a:moveTo>
                  <a:pt x="7737462" y="3840950"/>
                </a:moveTo>
                <a:lnTo>
                  <a:pt x="7735913" y="3833304"/>
                </a:lnTo>
                <a:lnTo>
                  <a:pt x="7731709" y="3827056"/>
                </a:lnTo>
                <a:lnTo>
                  <a:pt x="7725461" y="3822839"/>
                </a:lnTo>
                <a:lnTo>
                  <a:pt x="7717803" y="3821303"/>
                </a:lnTo>
                <a:lnTo>
                  <a:pt x="7710157" y="3822839"/>
                </a:lnTo>
                <a:lnTo>
                  <a:pt x="7703921" y="3827056"/>
                </a:lnTo>
                <a:lnTo>
                  <a:pt x="7699705" y="3833304"/>
                </a:lnTo>
                <a:lnTo>
                  <a:pt x="7698168" y="3840950"/>
                </a:lnTo>
                <a:lnTo>
                  <a:pt x="7699705" y="3848595"/>
                </a:lnTo>
                <a:lnTo>
                  <a:pt x="7703921" y="3854843"/>
                </a:lnTo>
                <a:lnTo>
                  <a:pt x="7710157" y="3859060"/>
                </a:lnTo>
                <a:lnTo>
                  <a:pt x="7717803" y="3860596"/>
                </a:lnTo>
                <a:lnTo>
                  <a:pt x="7725461" y="3859060"/>
                </a:lnTo>
                <a:lnTo>
                  <a:pt x="7731709" y="3854843"/>
                </a:lnTo>
                <a:lnTo>
                  <a:pt x="7735913" y="3848595"/>
                </a:lnTo>
                <a:lnTo>
                  <a:pt x="7737462" y="3840950"/>
                </a:lnTo>
                <a:close/>
              </a:path>
              <a:path w="14841219" h="10718800" extrusionOk="0">
                <a:moveTo>
                  <a:pt x="7737462" y="3740861"/>
                </a:moveTo>
                <a:lnTo>
                  <a:pt x="7735913" y="3733203"/>
                </a:lnTo>
                <a:lnTo>
                  <a:pt x="7731709" y="3726954"/>
                </a:lnTo>
                <a:lnTo>
                  <a:pt x="7725461" y="3722751"/>
                </a:lnTo>
                <a:lnTo>
                  <a:pt x="7717803" y="3721201"/>
                </a:lnTo>
                <a:lnTo>
                  <a:pt x="7710157" y="3722751"/>
                </a:lnTo>
                <a:lnTo>
                  <a:pt x="7703921" y="3726954"/>
                </a:lnTo>
                <a:lnTo>
                  <a:pt x="7699705" y="3733203"/>
                </a:lnTo>
                <a:lnTo>
                  <a:pt x="7698168" y="3740861"/>
                </a:lnTo>
                <a:lnTo>
                  <a:pt x="7699705" y="3748494"/>
                </a:lnTo>
                <a:lnTo>
                  <a:pt x="7703921" y="3754742"/>
                </a:lnTo>
                <a:lnTo>
                  <a:pt x="7710157" y="3758958"/>
                </a:lnTo>
                <a:lnTo>
                  <a:pt x="7717803" y="3760495"/>
                </a:lnTo>
                <a:lnTo>
                  <a:pt x="7725461" y="3758958"/>
                </a:lnTo>
                <a:lnTo>
                  <a:pt x="7731709" y="3754742"/>
                </a:lnTo>
                <a:lnTo>
                  <a:pt x="7735913" y="3748494"/>
                </a:lnTo>
                <a:lnTo>
                  <a:pt x="7737462" y="3740861"/>
                </a:lnTo>
                <a:close/>
              </a:path>
              <a:path w="14841219" h="10718800" extrusionOk="0">
                <a:moveTo>
                  <a:pt x="7737462" y="3640759"/>
                </a:moveTo>
                <a:lnTo>
                  <a:pt x="7735913" y="3633114"/>
                </a:lnTo>
                <a:lnTo>
                  <a:pt x="7731709" y="3626866"/>
                </a:lnTo>
                <a:lnTo>
                  <a:pt x="7725461" y="3622649"/>
                </a:lnTo>
                <a:lnTo>
                  <a:pt x="7717803" y="3621100"/>
                </a:lnTo>
                <a:lnTo>
                  <a:pt x="7710157" y="3622649"/>
                </a:lnTo>
                <a:lnTo>
                  <a:pt x="7703921" y="3626866"/>
                </a:lnTo>
                <a:lnTo>
                  <a:pt x="7699705" y="3633114"/>
                </a:lnTo>
                <a:lnTo>
                  <a:pt x="7698168" y="3640759"/>
                </a:lnTo>
                <a:lnTo>
                  <a:pt x="7699705" y="3648405"/>
                </a:lnTo>
                <a:lnTo>
                  <a:pt x="7703921" y="3654641"/>
                </a:lnTo>
                <a:lnTo>
                  <a:pt x="7710157" y="3658857"/>
                </a:lnTo>
                <a:lnTo>
                  <a:pt x="7717803" y="3660394"/>
                </a:lnTo>
                <a:lnTo>
                  <a:pt x="7725461" y="3658857"/>
                </a:lnTo>
                <a:lnTo>
                  <a:pt x="7731709" y="3654641"/>
                </a:lnTo>
                <a:lnTo>
                  <a:pt x="7735913" y="3648405"/>
                </a:lnTo>
                <a:lnTo>
                  <a:pt x="7737462" y="3640759"/>
                </a:lnTo>
                <a:close/>
              </a:path>
              <a:path w="14841219" h="10718800" extrusionOk="0">
                <a:moveTo>
                  <a:pt x="7737462" y="3540658"/>
                </a:moveTo>
                <a:lnTo>
                  <a:pt x="7735913" y="3533013"/>
                </a:lnTo>
                <a:lnTo>
                  <a:pt x="7731709" y="3526764"/>
                </a:lnTo>
                <a:lnTo>
                  <a:pt x="7725461" y="3522561"/>
                </a:lnTo>
                <a:lnTo>
                  <a:pt x="7717803" y="3521011"/>
                </a:lnTo>
                <a:lnTo>
                  <a:pt x="7710157" y="3522561"/>
                </a:lnTo>
                <a:lnTo>
                  <a:pt x="7703921" y="3526764"/>
                </a:lnTo>
                <a:lnTo>
                  <a:pt x="7699705" y="3533013"/>
                </a:lnTo>
                <a:lnTo>
                  <a:pt x="7698168" y="3540658"/>
                </a:lnTo>
                <a:lnTo>
                  <a:pt x="7699705" y="3548303"/>
                </a:lnTo>
                <a:lnTo>
                  <a:pt x="7703921" y="3554552"/>
                </a:lnTo>
                <a:lnTo>
                  <a:pt x="7710157" y="3558768"/>
                </a:lnTo>
                <a:lnTo>
                  <a:pt x="7717803" y="3560318"/>
                </a:lnTo>
                <a:lnTo>
                  <a:pt x="7725461" y="3558768"/>
                </a:lnTo>
                <a:lnTo>
                  <a:pt x="7731709" y="3554552"/>
                </a:lnTo>
                <a:lnTo>
                  <a:pt x="7735913" y="3548303"/>
                </a:lnTo>
                <a:lnTo>
                  <a:pt x="7737462" y="3540658"/>
                </a:lnTo>
                <a:close/>
              </a:path>
              <a:path w="14841219" h="10718800" extrusionOk="0">
                <a:moveTo>
                  <a:pt x="7737462" y="3440557"/>
                </a:moveTo>
                <a:lnTo>
                  <a:pt x="7735913" y="3432911"/>
                </a:lnTo>
                <a:lnTo>
                  <a:pt x="7731709" y="3426676"/>
                </a:lnTo>
                <a:lnTo>
                  <a:pt x="7725461" y="3422459"/>
                </a:lnTo>
                <a:lnTo>
                  <a:pt x="7717803" y="3420910"/>
                </a:lnTo>
                <a:lnTo>
                  <a:pt x="7710157" y="3422459"/>
                </a:lnTo>
                <a:lnTo>
                  <a:pt x="7703921" y="3426676"/>
                </a:lnTo>
                <a:lnTo>
                  <a:pt x="7699705" y="3432911"/>
                </a:lnTo>
                <a:lnTo>
                  <a:pt x="7698168" y="3440557"/>
                </a:lnTo>
                <a:lnTo>
                  <a:pt x="7699705" y="3448215"/>
                </a:lnTo>
                <a:lnTo>
                  <a:pt x="7703921" y="3454463"/>
                </a:lnTo>
                <a:lnTo>
                  <a:pt x="7710157" y="3458667"/>
                </a:lnTo>
                <a:lnTo>
                  <a:pt x="7717803" y="3460216"/>
                </a:lnTo>
                <a:lnTo>
                  <a:pt x="7725461" y="3458667"/>
                </a:lnTo>
                <a:lnTo>
                  <a:pt x="7731709" y="3454463"/>
                </a:lnTo>
                <a:lnTo>
                  <a:pt x="7735913" y="3448215"/>
                </a:lnTo>
                <a:lnTo>
                  <a:pt x="7737462" y="3440557"/>
                </a:lnTo>
                <a:close/>
              </a:path>
              <a:path w="14841219" h="10718800" extrusionOk="0">
                <a:moveTo>
                  <a:pt x="7737462" y="3340468"/>
                </a:moveTo>
                <a:lnTo>
                  <a:pt x="7735913" y="3332823"/>
                </a:lnTo>
                <a:lnTo>
                  <a:pt x="7731709" y="3326574"/>
                </a:lnTo>
                <a:lnTo>
                  <a:pt x="7725461" y="3322358"/>
                </a:lnTo>
                <a:lnTo>
                  <a:pt x="7717803" y="3320821"/>
                </a:lnTo>
                <a:lnTo>
                  <a:pt x="7710157" y="3322358"/>
                </a:lnTo>
                <a:lnTo>
                  <a:pt x="7703921" y="3326574"/>
                </a:lnTo>
                <a:lnTo>
                  <a:pt x="7699705" y="3332823"/>
                </a:lnTo>
                <a:lnTo>
                  <a:pt x="7698168" y="3340468"/>
                </a:lnTo>
                <a:lnTo>
                  <a:pt x="7699705" y="3348113"/>
                </a:lnTo>
                <a:lnTo>
                  <a:pt x="7703921" y="3354362"/>
                </a:lnTo>
                <a:lnTo>
                  <a:pt x="7710157" y="3358578"/>
                </a:lnTo>
                <a:lnTo>
                  <a:pt x="7717803" y="3360115"/>
                </a:lnTo>
                <a:lnTo>
                  <a:pt x="7725461" y="3358578"/>
                </a:lnTo>
                <a:lnTo>
                  <a:pt x="7731709" y="3354362"/>
                </a:lnTo>
                <a:lnTo>
                  <a:pt x="7735913" y="3348113"/>
                </a:lnTo>
                <a:lnTo>
                  <a:pt x="7737462" y="3340468"/>
                </a:lnTo>
                <a:close/>
              </a:path>
              <a:path w="14841219" h="10718800" extrusionOk="0">
                <a:moveTo>
                  <a:pt x="7737462" y="3240367"/>
                </a:moveTo>
                <a:lnTo>
                  <a:pt x="7735913" y="3232721"/>
                </a:lnTo>
                <a:lnTo>
                  <a:pt x="7731709" y="3226473"/>
                </a:lnTo>
                <a:lnTo>
                  <a:pt x="7725461" y="3222269"/>
                </a:lnTo>
                <a:lnTo>
                  <a:pt x="7717803" y="3220720"/>
                </a:lnTo>
                <a:lnTo>
                  <a:pt x="7710157" y="3222269"/>
                </a:lnTo>
                <a:lnTo>
                  <a:pt x="7703921" y="3226473"/>
                </a:lnTo>
                <a:lnTo>
                  <a:pt x="7699705" y="3232721"/>
                </a:lnTo>
                <a:lnTo>
                  <a:pt x="7698168" y="3240367"/>
                </a:lnTo>
                <a:lnTo>
                  <a:pt x="7699705" y="3248025"/>
                </a:lnTo>
                <a:lnTo>
                  <a:pt x="7703921" y="3254260"/>
                </a:lnTo>
                <a:lnTo>
                  <a:pt x="7710157" y="3258464"/>
                </a:lnTo>
                <a:lnTo>
                  <a:pt x="7717803" y="3260013"/>
                </a:lnTo>
                <a:lnTo>
                  <a:pt x="7725461" y="3258464"/>
                </a:lnTo>
                <a:lnTo>
                  <a:pt x="7731709" y="3254260"/>
                </a:lnTo>
                <a:lnTo>
                  <a:pt x="7735913" y="3248025"/>
                </a:lnTo>
                <a:lnTo>
                  <a:pt x="7737462" y="3240367"/>
                </a:lnTo>
                <a:close/>
              </a:path>
              <a:path w="14841219" h="10718800" extrusionOk="0">
                <a:moveTo>
                  <a:pt x="7767523" y="9342133"/>
                </a:moveTo>
                <a:lnTo>
                  <a:pt x="7765986" y="9334487"/>
                </a:lnTo>
                <a:lnTo>
                  <a:pt x="7761770" y="9328239"/>
                </a:lnTo>
                <a:lnTo>
                  <a:pt x="7755534" y="9324022"/>
                </a:lnTo>
                <a:lnTo>
                  <a:pt x="7747876" y="9322473"/>
                </a:lnTo>
                <a:lnTo>
                  <a:pt x="7740231" y="9324022"/>
                </a:lnTo>
                <a:lnTo>
                  <a:pt x="7733982" y="9328239"/>
                </a:lnTo>
                <a:lnTo>
                  <a:pt x="7729779" y="9334487"/>
                </a:lnTo>
                <a:lnTo>
                  <a:pt x="7728229" y="9342133"/>
                </a:lnTo>
                <a:lnTo>
                  <a:pt x="7729779" y="9349778"/>
                </a:lnTo>
                <a:lnTo>
                  <a:pt x="7733982" y="9356026"/>
                </a:lnTo>
                <a:lnTo>
                  <a:pt x="7740231" y="9360230"/>
                </a:lnTo>
                <a:lnTo>
                  <a:pt x="7747876" y="9361780"/>
                </a:lnTo>
                <a:lnTo>
                  <a:pt x="7755534" y="9360230"/>
                </a:lnTo>
                <a:lnTo>
                  <a:pt x="7761770" y="9356026"/>
                </a:lnTo>
                <a:lnTo>
                  <a:pt x="7765986" y="9349778"/>
                </a:lnTo>
                <a:lnTo>
                  <a:pt x="7767523" y="9342133"/>
                </a:lnTo>
                <a:close/>
              </a:path>
              <a:path w="14841219" h="10718800" extrusionOk="0">
                <a:moveTo>
                  <a:pt x="7767523" y="9242031"/>
                </a:moveTo>
                <a:lnTo>
                  <a:pt x="7765986" y="9234386"/>
                </a:lnTo>
                <a:lnTo>
                  <a:pt x="7761770" y="9228150"/>
                </a:lnTo>
                <a:lnTo>
                  <a:pt x="7755534" y="9223934"/>
                </a:lnTo>
                <a:lnTo>
                  <a:pt x="7747876" y="9222384"/>
                </a:lnTo>
                <a:lnTo>
                  <a:pt x="7740231" y="9223934"/>
                </a:lnTo>
                <a:lnTo>
                  <a:pt x="7733982" y="9228150"/>
                </a:lnTo>
                <a:lnTo>
                  <a:pt x="7729779" y="9234386"/>
                </a:lnTo>
                <a:lnTo>
                  <a:pt x="7728229" y="9242031"/>
                </a:lnTo>
                <a:lnTo>
                  <a:pt x="7729779" y="9249689"/>
                </a:lnTo>
                <a:lnTo>
                  <a:pt x="7733982" y="9255925"/>
                </a:lnTo>
                <a:lnTo>
                  <a:pt x="7740231" y="9260141"/>
                </a:lnTo>
                <a:lnTo>
                  <a:pt x="7747876" y="9261678"/>
                </a:lnTo>
                <a:lnTo>
                  <a:pt x="7755534" y="9260141"/>
                </a:lnTo>
                <a:lnTo>
                  <a:pt x="7761770" y="9255925"/>
                </a:lnTo>
                <a:lnTo>
                  <a:pt x="7765986" y="9249689"/>
                </a:lnTo>
                <a:lnTo>
                  <a:pt x="7767523" y="9242031"/>
                </a:lnTo>
                <a:close/>
              </a:path>
              <a:path w="14841219" h="10718800" extrusionOk="0">
                <a:moveTo>
                  <a:pt x="7767523" y="9141930"/>
                </a:moveTo>
                <a:lnTo>
                  <a:pt x="7765986" y="9134284"/>
                </a:lnTo>
                <a:lnTo>
                  <a:pt x="7761770" y="9128049"/>
                </a:lnTo>
                <a:lnTo>
                  <a:pt x="7755534" y="9123832"/>
                </a:lnTo>
                <a:lnTo>
                  <a:pt x="7747876" y="9122296"/>
                </a:lnTo>
                <a:lnTo>
                  <a:pt x="7740231" y="9123832"/>
                </a:lnTo>
                <a:lnTo>
                  <a:pt x="7733982" y="9128049"/>
                </a:lnTo>
                <a:lnTo>
                  <a:pt x="7729779" y="9134284"/>
                </a:lnTo>
                <a:lnTo>
                  <a:pt x="7728229" y="9141930"/>
                </a:lnTo>
                <a:lnTo>
                  <a:pt x="7729779" y="9149588"/>
                </a:lnTo>
                <a:lnTo>
                  <a:pt x="7733982" y="9155836"/>
                </a:lnTo>
                <a:lnTo>
                  <a:pt x="7740231" y="9160040"/>
                </a:lnTo>
                <a:lnTo>
                  <a:pt x="7747876" y="9161589"/>
                </a:lnTo>
                <a:lnTo>
                  <a:pt x="7755534" y="9160040"/>
                </a:lnTo>
                <a:lnTo>
                  <a:pt x="7761770" y="9155836"/>
                </a:lnTo>
                <a:lnTo>
                  <a:pt x="7765986" y="9149588"/>
                </a:lnTo>
                <a:lnTo>
                  <a:pt x="7767523" y="9141930"/>
                </a:lnTo>
                <a:close/>
              </a:path>
              <a:path w="14841219" h="10718800" extrusionOk="0">
                <a:moveTo>
                  <a:pt x="7767523" y="9041841"/>
                </a:moveTo>
                <a:lnTo>
                  <a:pt x="7765986" y="9034196"/>
                </a:lnTo>
                <a:lnTo>
                  <a:pt x="7761770" y="9027947"/>
                </a:lnTo>
                <a:lnTo>
                  <a:pt x="7755534" y="9023744"/>
                </a:lnTo>
                <a:lnTo>
                  <a:pt x="7747876" y="9022194"/>
                </a:lnTo>
                <a:lnTo>
                  <a:pt x="7740231" y="9023744"/>
                </a:lnTo>
                <a:lnTo>
                  <a:pt x="7733982" y="9027947"/>
                </a:lnTo>
                <a:lnTo>
                  <a:pt x="7729779" y="9034196"/>
                </a:lnTo>
                <a:lnTo>
                  <a:pt x="7728229" y="9041841"/>
                </a:lnTo>
                <a:lnTo>
                  <a:pt x="7729779" y="9049487"/>
                </a:lnTo>
                <a:lnTo>
                  <a:pt x="7733982" y="9055735"/>
                </a:lnTo>
                <a:lnTo>
                  <a:pt x="7740231" y="9059951"/>
                </a:lnTo>
                <a:lnTo>
                  <a:pt x="7747876" y="9061488"/>
                </a:lnTo>
                <a:lnTo>
                  <a:pt x="7755534" y="9059951"/>
                </a:lnTo>
                <a:lnTo>
                  <a:pt x="7761770" y="9055735"/>
                </a:lnTo>
                <a:lnTo>
                  <a:pt x="7765986" y="9049487"/>
                </a:lnTo>
                <a:lnTo>
                  <a:pt x="7767523" y="9041841"/>
                </a:lnTo>
                <a:close/>
              </a:path>
              <a:path w="14841219" h="10718800" extrusionOk="0">
                <a:moveTo>
                  <a:pt x="7767523" y="8941752"/>
                </a:moveTo>
                <a:lnTo>
                  <a:pt x="7765986" y="8934094"/>
                </a:lnTo>
                <a:lnTo>
                  <a:pt x="7761770" y="8927859"/>
                </a:lnTo>
                <a:lnTo>
                  <a:pt x="7755534" y="8923642"/>
                </a:lnTo>
                <a:lnTo>
                  <a:pt x="7747876" y="8922106"/>
                </a:lnTo>
                <a:lnTo>
                  <a:pt x="7740231" y="8923642"/>
                </a:lnTo>
                <a:lnTo>
                  <a:pt x="7733982" y="8927859"/>
                </a:lnTo>
                <a:lnTo>
                  <a:pt x="7729779" y="8934094"/>
                </a:lnTo>
                <a:lnTo>
                  <a:pt x="7728229" y="8941752"/>
                </a:lnTo>
                <a:lnTo>
                  <a:pt x="7729779" y="8949398"/>
                </a:lnTo>
                <a:lnTo>
                  <a:pt x="7733982" y="8955634"/>
                </a:lnTo>
                <a:lnTo>
                  <a:pt x="7740231" y="8959850"/>
                </a:lnTo>
                <a:lnTo>
                  <a:pt x="7747876" y="8961387"/>
                </a:lnTo>
                <a:lnTo>
                  <a:pt x="7755534" y="8959850"/>
                </a:lnTo>
                <a:lnTo>
                  <a:pt x="7761770" y="8955634"/>
                </a:lnTo>
                <a:lnTo>
                  <a:pt x="7765986" y="8949398"/>
                </a:lnTo>
                <a:lnTo>
                  <a:pt x="7767523" y="8941752"/>
                </a:lnTo>
                <a:close/>
              </a:path>
              <a:path w="14841219" h="10718800" extrusionOk="0">
                <a:moveTo>
                  <a:pt x="7767523" y="8841651"/>
                </a:moveTo>
                <a:lnTo>
                  <a:pt x="7765986" y="8834006"/>
                </a:lnTo>
                <a:lnTo>
                  <a:pt x="7761770" y="8827757"/>
                </a:lnTo>
                <a:lnTo>
                  <a:pt x="7755534" y="8823554"/>
                </a:lnTo>
                <a:lnTo>
                  <a:pt x="7747876" y="8822004"/>
                </a:lnTo>
                <a:lnTo>
                  <a:pt x="7740231" y="8823554"/>
                </a:lnTo>
                <a:lnTo>
                  <a:pt x="7733982" y="8827757"/>
                </a:lnTo>
                <a:lnTo>
                  <a:pt x="7729779" y="8834006"/>
                </a:lnTo>
                <a:lnTo>
                  <a:pt x="7728229" y="8841651"/>
                </a:lnTo>
                <a:lnTo>
                  <a:pt x="7729779" y="8849296"/>
                </a:lnTo>
                <a:lnTo>
                  <a:pt x="7733982" y="8855545"/>
                </a:lnTo>
                <a:lnTo>
                  <a:pt x="7740231" y="8859749"/>
                </a:lnTo>
                <a:lnTo>
                  <a:pt x="7747876" y="8861298"/>
                </a:lnTo>
                <a:lnTo>
                  <a:pt x="7755534" y="8859749"/>
                </a:lnTo>
                <a:lnTo>
                  <a:pt x="7761770" y="8855545"/>
                </a:lnTo>
                <a:lnTo>
                  <a:pt x="7765986" y="8849296"/>
                </a:lnTo>
                <a:lnTo>
                  <a:pt x="7767523" y="8841651"/>
                </a:lnTo>
                <a:close/>
              </a:path>
              <a:path w="14841219" h="10718800" extrusionOk="0">
                <a:moveTo>
                  <a:pt x="7767523" y="8741562"/>
                </a:moveTo>
                <a:lnTo>
                  <a:pt x="7765986" y="8733904"/>
                </a:lnTo>
                <a:lnTo>
                  <a:pt x="7761770" y="8727669"/>
                </a:lnTo>
                <a:lnTo>
                  <a:pt x="7755534" y="8723465"/>
                </a:lnTo>
                <a:lnTo>
                  <a:pt x="7747876" y="8721915"/>
                </a:lnTo>
                <a:lnTo>
                  <a:pt x="7740231" y="8723465"/>
                </a:lnTo>
                <a:lnTo>
                  <a:pt x="7733982" y="8727669"/>
                </a:lnTo>
                <a:lnTo>
                  <a:pt x="7729779" y="8733904"/>
                </a:lnTo>
                <a:lnTo>
                  <a:pt x="7728229" y="8741562"/>
                </a:lnTo>
                <a:lnTo>
                  <a:pt x="7729779" y="8749208"/>
                </a:lnTo>
                <a:lnTo>
                  <a:pt x="7733982" y="8755456"/>
                </a:lnTo>
                <a:lnTo>
                  <a:pt x="7740231" y="8759660"/>
                </a:lnTo>
                <a:lnTo>
                  <a:pt x="7747876" y="8761209"/>
                </a:lnTo>
                <a:lnTo>
                  <a:pt x="7755534" y="8759660"/>
                </a:lnTo>
                <a:lnTo>
                  <a:pt x="7761770" y="8755456"/>
                </a:lnTo>
                <a:lnTo>
                  <a:pt x="7765986" y="8749208"/>
                </a:lnTo>
                <a:lnTo>
                  <a:pt x="7767523" y="8741562"/>
                </a:lnTo>
                <a:close/>
              </a:path>
              <a:path w="14841219" h="10718800" extrusionOk="0">
                <a:moveTo>
                  <a:pt x="7767523" y="8641461"/>
                </a:moveTo>
                <a:lnTo>
                  <a:pt x="7765986" y="8633816"/>
                </a:lnTo>
                <a:lnTo>
                  <a:pt x="7761770" y="8627567"/>
                </a:lnTo>
                <a:lnTo>
                  <a:pt x="7755534" y="8623351"/>
                </a:lnTo>
                <a:lnTo>
                  <a:pt x="7747876" y="8621801"/>
                </a:lnTo>
                <a:lnTo>
                  <a:pt x="7740231" y="8623351"/>
                </a:lnTo>
                <a:lnTo>
                  <a:pt x="7733982" y="8627567"/>
                </a:lnTo>
                <a:lnTo>
                  <a:pt x="7729779" y="8633816"/>
                </a:lnTo>
                <a:lnTo>
                  <a:pt x="7728229" y="8641461"/>
                </a:lnTo>
                <a:lnTo>
                  <a:pt x="7729779" y="8649106"/>
                </a:lnTo>
                <a:lnTo>
                  <a:pt x="7733982" y="8655355"/>
                </a:lnTo>
                <a:lnTo>
                  <a:pt x="7740231" y="8659558"/>
                </a:lnTo>
                <a:lnTo>
                  <a:pt x="7747876" y="8661108"/>
                </a:lnTo>
                <a:lnTo>
                  <a:pt x="7755534" y="8659558"/>
                </a:lnTo>
                <a:lnTo>
                  <a:pt x="7761770" y="8655355"/>
                </a:lnTo>
                <a:lnTo>
                  <a:pt x="7765986" y="8649106"/>
                </a:lnTo>
                <a:lnTo>
                  <a:pt x="7767523" y="8641461"/>
                </a:lnTo>
                <a:close/>
              </a:path>
              <a:path w="14841219" h="10718800" extrusionOk="0">
                <a:moveTo>
                  <a:pt x="7767523" y="8541360"/>
                </a:moveTo>
                <a:lnTo>
                  <a:pt x="7765986" y="8533714"/>
                </a:lnTo>
                <a:lnTo>
                  <a:pt x="7761770" y="8527466"/>
                </a:lnTo>
                <a:lnTo>
                  <a:pt x="7755534" y="8523262"/>
                </a:lnTo>
                <a:lnTo>
                  <a:pt x="7747876" y="8521713"/>
                </a:lnTo>
                <a:lnTo>
                  <a:pt x="7740231" y="8523262"/>
                </a:lnTo>
                <a:lnTo>
                  <a:pt x="7733982" y="8527466"/>
                </a:lnTo>
                <a:lnTo>
                  <a:pt x="7729779" y="8533714"/>
                </a:lnTo>
                <a:lnTo>
                  <a:pt x="7728229" y="8541360"/>
                </a:lnTo>
                <a:lnTo>
                  <a:pt x="7729779" y="8549005"/>
                </a:lnTo>
                <a:lnTo>
                  <a:pt x="7733982" y="8555253"/>
                </a:lnTo>
                <a:lnTo>
                  <a:pt x="7740231" y="8559470"/>
                </a:lnTo>
                <a:lnTo>
                  <a:pt x="7747876" y="8561006"/>
                </a:lnTo>
                <a:lnTo>
                  <a:pt x="7755534" y="8559470"/>
                </a:lnTo>
                <a:lnTo>
                  <a:pt x="7761770" y="8555253"/>
                </a:lnTo>
                <a:lnTo>
                  <a:pt x="7765986" y="8549005"/>
                </a:lnTo>
                <a:lnTo>
                  <a:pt x="7767523" y="8541360"/>
                </a:lnTo>
                <a:close/>
              </a:path>
              <a:path w="14841219" h="10718800" extrusionOk="0">
                <a:moveTo>
                  <a:pt x="7767523" y="8441258"/>
                </a:moveTo>
                <a:lnTo>
                  <a:pt x="7765986" y="8433613"/>
                </a:lnTo>
                <a:lnTo>
                  <a:pt x="7761770" y="8427377"/>
                </a:lnTo>
                <a:lnTo>
                  <a:pt x="7755534" y="8423161"/>
                </a:lnTo>
                <a:lnTo>
                  <a:pt x="7747876" y="8421624"/>
                </a:lnTo>
                <a:lnTo>
                  <a:pt x="7740231" y="8423161"/>
                </a:lnTo>
                <a:lnTo>
                  <a:pt x="7733982" y="8427377"/>
                </a:lnTo>
                <a:lnTo>
                  <a:pt x="7729779" y="8433613"/>
                </a:lnTo>
                <a:lnTo>
                  <a:pt x="7728229" y="8441258"/>
                </a:lnTo>
                <a:lnTo>
                  <a:pt x="7729779" y="8448916"/>
                </a:lnTo>
                <a:lnTo>
                  <a:pt x="7733982" y="8455152"/>
                </a:lnTo>
                <a:lnTo>
                  <a:pt x="7740231" y="8459368"/>
                </a:lnTo>
                <a:lnTo>
                  <a:pt x="7747876" y="8460918"/>
                </a:lnTo>
                <a:lnTo>
                  <a:pt x="7755534" y="8459368"/>
                </a:lnTo>
                <a:lnTo>
                  <a:pt x="7761770" y="8455152"/>
                </a:lnTo>
                <a:lnTo>
                  <a:pt x="7765986" y="8448916"/>
                </a:lnTo>
                <a:lnTo>
                  <a:pt x="7767523" y="8441258"/>
                </a:lnTo>
                <a:close/>
              </a:path>
              <a:path w="14841219" h="10718800" extrusionOk="0">
                <a:moveTo>
                  <a:pt x="7811440" y="4587011"/>
                </a:moveTo>
                <a:lnTo>
                  <a:pt x="7809890" y="4579366"/>
                </a:lnTo>
                <a:lnTo>
                  <a:pt x="7805687" y="4573117"/>
                </a:lnTo>
                <a:lnTo>
                  <a:pt x="7799438" y="4568914"/>
                </a:lnTo>
                <a:lnTo>
                  <a:pt x="7791793" y="4567364"/>
                </a:lnTo>
                <a:lnTo>
                  <a:pt x="7784147" y="4568914"/>
                </a:lnTo>
                <a:lnTo>
                  <a:pt x="7777912" y="4573117"/>
                </a:lnTo>
                <a:lnTo>
                  <a:pt x="7773695" y="4579366"/>
                </a:lnTo>
                <a:lnTo>
                  <a:pt x="7772159" y="4587011"/>
                </a:lnTo>
                <a:lnTo>
                  <a:pt x="7773695" y="4594657"/>
                </a:lnTo>
                <a:lnTo>
                  <a:pt x="7777912" y="4600905"/>
                </a:lnTo>
                <a:lnTo>
                  <a:pt x="7784147" y="4605121"/>
                </a:lnTo>
                <a:lnTo>
                  <a:pt x="7791793" y="4606671"/>
                </a:lnTo>
                <a:lnTo>
                  <a:pt x="7799438" y="4605121"/>
                </a:lnTo>
                <a:lnTo>
                  <a:pt x="7805687" y="4600905"/>
                </a:lnTo>
                <a:lnTo>
                  <a:pt x="7809890" y="4594657"/>
                </a:lnTo>
                <a:lnTo>
                  <a:pt x="7811440" y="4587011"/>
                </a:lnTo>
                <a:close/>
              </a:path>
              <a:path w="14841219" h="10718800" extrusionOk="0">
                <a:moveTo>
                  <a:pt x="7811452" y="4887303"/>
                </a:moveTo>
                <a:lnTo>
                  <a:pt x="7809903" y="4879657"/>
                </a:lnTo>
                <a:lnTo>
                  <a:pt x="7805687" y="4873409"/>
                </a:lnTo>
                <a:lnTo>
                  <a:pt x="7799438" y="4869205"/>
                </a:lnTo>
                <a:lnTo>
                  <a:pt x="7791793" y="4867656"/>
                </a:lnTo>
                <a:lnTo>
                  <a:pt x="7784147" y="4869205"/>
                </a:lnTo>
                <a:lnTo>
                  <a:pt x="7777912" y="4873409"/>
                </a:lnTo>
                <a:lnTo>
                  <a:pt x="7773695" y="4879657"/>
                </a:lnTo>
                <a:lnTo>
                  <a:pt x="7772159" y="4887303"/>
                </a:lnTo>
                <a:lnTo>
                  <a:pt x="7773695" y="4894948"/>
                </a:lnTo>
                <a:lnTo>
                  <a:pt x="7777912" y="4901196"/>
                </a:lnTo>
                <a:lnTo>
                  <a:pt x="7784147" y="4905400"/>
                </a:lnTo>
                <a:lnTo>
                  <a:pt x="7791793" y="4906950"/>
                </a:lnTo>
                <a:lnTo>
                  <a:pt x="7799438" y="4905400"/>
                </a:lnTo>
                <a:lnTo>
                  <a:pt x="7805687" y="4901196"/>
                </a:lnTo>
                <a:lnTo>
                  <a:pt x="7809903" y="4894948"/>
                </a:lnTo>
                <a:lnTo>
                  <a:pt x="7811452" y="4887303"/>
                </a:lnTo>
                <a:close/>
              </a:path>
              <a:path w="14841219" h="10718800" extrusionOk="0">
                <a:moveTo>
                  <a:pt x="7811452" y="4787214"/>
                </a:moveTo>
                <a:lnTo>
                  <a:pt x="7809903" y="4779556"/>
                </a:lnTo>
                <a:lnTo>
                  <a:pt x="7805687" y="4773307"/>
                </a:lnTo>
                <a:lnTo>
                  <a:pt x="7799438" y="4769104"/>
                </a:lnTo>
                <a:lnTo>
                  <a:pt x="7791793" y="4767554"/>
                </a:lnTo>
                <a:lnTo>
                  <a:pt x="7784147" y="4769104"/>
                </a:lnTo>
                <a:lnTo>
                  <a:pt x="7777912" y="4773307"/>
                </a:lnTo>
                <a:lnTo>
                  <a:pt x="7773695" y="4779556"/>
                </a:lnTo>
                <a:lnTo>
                  <a:pt x="7772159" y="4787214"/>
                </a:lnTo>
                <a:lnTo>
                  <a:pt x="7773695" y="4794859"/>
                </a:lnTo>
                <a:lnTo>
                  <a:pt x="7777912" y="4801095"/>
                </a:lnTo>
                <a:lnTo>
                  <a:pt x="7784147" y="4805311"/>
                </a:lnTo>
                <a:lnTo>
                  <a:pt x="7791793" y="4806848"/>
                </a:lnTo>
                <a:lnTo>
                  <a:pt x="7799438" y="4805311"/>
                </a:lnTo>
                <a:lnTo>
                  <a:pt x="7805687" y="4801095"/>
                </a:lnTo>
                <a:lnTo>
                  <a:pt x="7809903" y="4794859"/>
                </a:lnTo>
                <a:lnTo>
                  <a:pt x="7811452" y="4787214"/>
                </a:lnTo>
                <a:close/>
              </a:path>
              <a:path w="14841219" h="10718800" extrusionOk="0">
                <a:moveTo>
                  <a:pt x="7811452" y="4687113"/>
                </a:moveTo>
                <a:lnTo>
                  <a:pt x="7809903" y="4679454"/>
                </a:lnTo>
                <a:lnTo>
                  <a:pt x="7805687" y="4673219"/>
                </a:lnTo>
                <a:lnTo>
                  <a:pt x="7799438" y="4669002"/>
                </a:lnTo>
                <a:lnTo>
                  <a:pt x="7791793" y="4667453"/>
                </a:lnTo>
                <a:lnTo>
                  <a:pt x="7784147" y="4669002"/>
                </a:lnTo>
                <a:lnTo>
                  <a:pt x="7777912" y="4673219"/>
                </a:lnTo>
                <a:lnTo>
                  <a:pt x="7773695" y="4679454"/>
                </a:lnTo>
                <a:lnTo>
                  <a:pt x="7772159" y="4687113"/>
                </a:lnTo>
                <a:lnTo>
                  <a:pt x="7773695" y="4694758"/>
                </a:lnTo>
                <a:lnTo>
                  <a:pt x="7777912" y="4700994"/>
                </a:lnTo>
                <a:lnTo>
                  <a:pt x="7784147" y="4705210"/>
                </a:lnTo>
                <a:lnTo>
                  <a:pt x="7791793" y="4706747"/>
                </a:lnTo>
                <a:lnTo>
                  <a:pt x="7799438" y="4705210"/>
                </a:lnTo>
                <a:lnTo>
                  <a:pt x="7805687" y="4700994"/>
                </a:lnTo>
                <a:lnTo>
                  <a:pt x="7809903" y="4694758"/>
                </a:lnTo>
                <a:lnTo>
                  <a:pt x="7811452" y="4687113"/>
                </a:lnTo>
                <a:close/>
              </a:path>
              <a:path w="14841219" h="10718800" extrusionOk="0">
                <a:moveTo>
                  <a:pt x="7811452" y="4486910"/>
                </a:moveTo>
                <a:lnTo>
                  <a:pt x="7809903" y="4479264"/>
                </a:lnTo>
                <a:lnTo>
                  <a:pt x="7805687" y="4473029"/>
                </a:lnTo>
                <a:lnTo>
                  <a:pt x="7799438" y="4468812"/>
                </a:lnTo>
                <a:lnTo>
                  <a:pt x="7791793" y="4467276"/>
                </a:lnTo>
                <a:lnTo>
                  <a:pt x="7784147" y="4468812"/>
                </a:lnTo>
                <a:lnTo>
                  <a:pt x="7777912" y="4473029"/>
                </a:lnTo>
                <a:lnTo>
                  <a:pt x="7773695" y="4479264"/>
                </a:lnTo>
                <a:lnTo>
                  <a:pt x="7772159" y="4486910"/>
                </a:lnTo>
                <a:lnTo>
                  <a:pt x="7773695" y="4494568"/>
                </a:lnTo>
                <a:lnTo>
                  <a:pt x="7777912" y="4500816"/>
                </a:lnTo>
                <a:lnTo>
                  <a:pt x="7784147" y="4505033"/>
                </a:lnTo>
                <a:lnTo>
                  <a:pt x="7791793" y="4506569"/>
                </a:lnTo>
                <a:lnTo>
                  <a:pt x="7799438" y="4505033"/>
                </a:lnTo>
                <a:lnTo>
                  <a:pt x="7805687" y="4500816"/>
                </a:lnTo>
                <a:lnTo>
                  <a:pt x="7809903" y="4494568"/>
                </a:lnTo>
                <a:lnTo>
                  <a:pt x="7811452" y="4486910"/>
                </a:lnTo>
                <a:close/>
              </a:path>
              <a:path w="14841219" h="10718800" extrusionOk="0">
                <a:moveTo>
                  <a:pt x="7811452" y="4386821"/>
                </a:moveTo>
                <a:lnTo>
                  <a:pt x="7809903" y="4379176"/>
                </a:lnTo>
                <a:lnTo>
                  <a:pt x="7805687" y="4372927"/>
                </a:lnTo>
                <a:lnTo>
                  <a:pt x="7799438" y="4368724"/>
                </a:lnTo>
                <a:lnTo>
                  <a:pt x="7791793" y="4367174"/>
                </a:lnTo>
                <a:lnTo>
                  <a:pt x="7784147" y="4368724"/>
                </a:lnTo>
                <a:lnTo>
                  <a:pt x="7777912" y="4372927"/>
                </a:lnTo>
                <a:lnTo>
                  <a:pt x="7773695" y="4379176"/>
                </a:lnTo>
                <a:lnTo>
                  <a:pt x="7772159" y="4386821"/>
                </a:lnTo>
                <a:lnTo>
                  <a:pt x="7773695" y="4394466"/>
                </a:lnTo>
                <a:lnTo>
                  <a:pt x="7777912" y="4400715"/>
                </a:lnTo>
                <a:lnTo>
                  <a:pt x="7784147" y="4404931"/>
                </a:lnTo>
                <a:lnTo>
                  <a:pt x="7791793" y="4406468"/>
                </a:lnTo>
                <a:lnTo>
                  <a:pt x="7799438" y="4404931"/>
                </a:lnTo>
                <a:lnTo>
                  <a:pt x="7805687" y="4400715"/>
                </a:lnTo>
                <a:lnTo>
                  <a:pt x="7809903" y="4394466"/>
                </a:lnTo>
                <a:lnTo>
                  <a:pt x="7811452" y="4386821"/>
                </a:lnTo>
                <a:close/>
              </a:path>
              <a:path w="14841219" h="10718800" extrusionOk="0">
                <a:moveTo>
                  <a:pt x="7811452" y="4286720"/>
                </a:moveTo>
                <a:lnTo>
                  <a:pt x="7809903" y="4279074"/>
                </a:lnTo>
                <a:lnTo>
                  <a:pt x="7805687" y="4272826"/>
                </a:lnTo>
                <a:lnTo>
                  <a:pt x="7799438" y="4268622"/>
                </a:lnTo>
                <a:lnTo>
                  <a:pt x="7791793" y="4267073"/>
                </a:lnTo>
                <a:lnTo>
                  <a:pt x="7784147" y="4268622"/>
                </a:lnTo>
                <a:lnTo>
                  <a:pt x="7777912" y="4272826"/>
                </a:lnTo>
                <a:lnTo>
                  <a:pt x="7773695" y="4279074"/>
                </a:lnTo>
                <a:lnTo>
                  <a:pt x="7772159" y="4286720"/>
                </a:lnTo>
                <a:lnTo>
                  <a:pt x="7773695" y="4294365"/>
                </a:lnTo>
                <a:lnTo>
                  <a:pt x="7777912" y="4300613"/>
                </a:lnTo>
                <a:lnTo>
                  <a:pt x="7784147" y="4304830"/>
                </a:lnTo>
                <a:lnTo>
                  <a:pt x="7791793" y="4306367"/>
                </a:lnTo>
                <a:lnTo>
                  <a:pt x="7799438" y="4304830"/>
                </a:lnTo>
                <a:lnTo>
                  <a:pt x="7805687" y="4300613"/>
                </a:lnTo>
                <a:lnTo>
                  <a:pt x="7809903" y="4294365"/>
                </a:lnTo>
                <a:lnTo>
                  <a:pt x="7811452" y="4286720"/>
                </a:lnTo>
                <a:close/>
              </a:path>
              <a:path w="14841219" h="10718800" extrusionOk="0">
                <a:moveTo>
                  <a:pt x="7811452" y="4186631"/>
                </a:moveTo>
                <a:lnTo>
                  <a:pt x="7809903" y="4178985"/>
                </a:lnTo>
                <a:lnTo>
                  <a:pt x="7805687" y="4172737"/>
                </a:lnTo>
                <a:lnTo>
                  <a:pt x="7799438" y="4168521"/>
                </a:lnTo>
                <a:lnTo>
                  <a:pt x="7791793" y="4166984"/>
                </a:lnTo>
                <a:lnTo>
                  <a:pt x="7784147" y="4168521"/>
                </a:lnTo>
                <a:lnTo>
                  <a:pt x="7777912" y="4172737"/>
                </a:lnTo>
                <a:lnTo>
                  <a:pt x="7773695" y="4178985"/>
                </a:lnTo>
                <a:lnTo>
                  <a:pt x="7772159" y="4186631"/>
                </a:lnTo>
                <a:lnTo>
                  <a:pt x="7773695" y="4194276"/>
                </a:lnTo>
                <a:lnTo>
                  <a:pt x="7777912" y="4200525"/>
                </a:lnTo>
                <a:lnTo>
                  <a:pt x="7784147" y="4204728"/>
                </a:lnTo>
                <a:lnTo>
                  <a:pt x="7791793" y="4206265"/>
                </a:lnTo>
                <a:lnTo>
                  <a:pt x="7799438" y="4204728"/>
                </a:lnTo>
                <a:lnTo>
                  <a:pt x="7805687" y="4200525"/>
                </a:lnTo>
                <a:lnTo>
                  <a:pt x="7809903" y="4194276"/>
                </a:lnTo>
                <a:lnTo>
                  <a:pt x="7811452" y="4186631"/>
                </a:lnTo>
                <a:close/>
              </a:path>
              <a:path w="14841219" h="10718800" extrusionOk="0">
                <a:moveTo>
                  <a:pt x="7811452" y="4086529"/>
                </a:moveTo>
                <a:lnTo>
                  <a:pt x="7809903" y="4078884"/>
                </a:lnTo>
                <a:lnTo>
                  <a:pt x="7805687" y="4072636"/>
                </a:lnTo>
                <a:lnTo>
                  <a:pt x="7799438" y="4068432"/>
                </a:lnTo>
                <a:lnTo>
                  <a:pt x="7791793" y="4066883"/>
                </a:lnTo>
                <a:lnTo>
                  <a:pt x="7784147" y="4068432"/>
                </a:lnTo>
                <a:lnTo>
                  <a:pt x="7777912" y="4072636"/>
                </a:lnTo>
                <a:lnTo>
                  <a:pt x="7773695" y="4078884"/>
                </a:lnTo>
                <a:lnTo>
                  <a:pt x="7772159" y="4086529"/>
                </a:lnTo>
                <a:lnTo>
                  <a:pt x="7773695" y="4094175"/>
                </a:lnTo>
                <a:lnTo>
                  <a:pt x="7777912" y="4100423"/>
                </a:lnTo>
                <a:lnTo>
                  <a:pt x="7784147" y="4104627"/>
                </a:lnTo>
                <a:lnTo>
                  <a:pt x="7791793" y="4106176"/>
                </a:lnTo>
                <a:lnTo>
                  <a:pt x="7799438" y="4104627"/>
                </a:lnTo>
                <a:lnTo>
                  <a:pt x="7805687" y="4100423"/>
                </a:lnTo>
                <a:lnTo>
                  <a:pt x="7809903" y="4094175"/>
                </a:lnTo>
                <a:lnTo>
                  <a:pt x="7811452" y="4086529"/>
                </a:lnTo>
                <a:close/>
              </a:path>
              <a:path w="14841219" h="10718800" extrusionOk="0">
                <a:moveTo>
                  <a:pt x="7811452" y="3986441"/>
                </a:moveTo>
                <a:lnTo>
                  <a:pt x="7809903" y="3978795"/>
                </a:lnTo>
                <a:lnTo>
                  <a:pt x="7805687" y="3972547"/>
                </a:lnTo>
                <a:lnTo>
                  <a:pt x="7799438" y="3968331"/>
                </a:lnTo>
                <a:lnTo>
                  <a:pt x="7791793" y="3966781"/>
                </a:lnTo>
                <a:lnTo>
                  <a:pt x="7784147" y="3968331"/>
                </a:lnTo>
                <a:lnTo>
                  <a:pt x="7777912" y="3972547"/>
                </a:lnTo>
                <a:lnTo>
                  <a:pt x="7773695" y="3978795"/>
                </a:lnTo>
                <a:lnTo>
                  <a:pt x="7772159" y="3986441"/>
                </a:lnTo>
                <a:lnTo>
                  <a:pt x="7773695" y="3994086"/>
                </a:lnTo>
                <a:lnTo>
                  <a:pt x="7777912" y="4000335"/>
                </a:lnTo>
                <a:lnTo>
                  <a:pt x="7784147" y="4004538"/>
                </a:lnTo>
                <a:lnTo>
                  <a:pt x="7791793" y="4006088"/>
                </a:lnTo>
                <a:lnTo>
                  <a:pt x="7799438" y="4004538"/>
                </a:lnTo>
                <a:lnTo>
                  <a:pt x="7805687" y="4000335"/>
                </a:lnTo>
                <a:lnTo>
                  <a:pt x="7809903" y="3994086"/>
                </a:lnTo>
                <a:lnTo>
                  <a:pt x="7811452" y="3986441"/>
                </a:lnTo>
                <a:close/>
              </a:path>
              <a:path w="14841219" h="10718800" extrusionOk="0">
                <a:moveTo>
                  <a:pt x="7811452" y="3886339"/>
                </a:moveTo>
                <a:lnTo>
                  <a:pt x="7809903" y="3878694"/>
                </a:lnTo>
                <a:lnTo>
                  <a:pt x="7805687" y="3872446"/>
                </a:lnTo>
                <a:lnTo>
                  <a:pt x="7799438" y="3868242"/>
                </a:lnTo>
                <a:lnTo>
                  <a:pt x="7791793" y="3866692"/>
                </a:lnTo>
                <a:lnTo>
                  <a:pt x="7784147" y="3868242"/>
                </a:lnTo>
                <a:lnTo>
                  <a:pt x="7777912" y="3872446"/>
                </a:lnTo>
                <a:lnTo>
                  <a:pt x="7773695" y="3878694"/>
                </a:lnTo>
                <a:lnTo>
                  <a:pt x="7772159" y="3886339"/>
                </a:lnTo>
                <a:lnTo>
                  <a:pt x="7773695" y="3893985"/>
                </a:lnTo>
                <a:lnTo>
                  <a:pt x="7777912" y="3900233"/>
                </a:lnTo>
                <a:lnTo>
                  <a:pt x="7784147" y="3904437"/>
                </a:lnTo>
                <a:lnTo>
                  <a:pt x="7791793" y="3905986"/>
                </a:lnTo>
                <a:lnTo>
                  <a:pt x="7799438" y="3904437"/>
                </a:lnTo>
                <a:lnTo>
                  <a:pt x="7805687" y="3900233"/>
                </a:lnTo>
                <a:lnTo>
                  <a:pt x="7809903" y="3893985"/>
                </a:lnTo>
                <a:lnTo>
                  <a:pt x="7811452" y="3886339"/>
                </a:lnTo>
                <a:close/>
              </a:path>
              <a:path w="14841219" h="10718800" extrusionOk="0">
                <a:moveTo>
                  <a:pt x="7811452" y="3786238"/>
                </a:moveTo>
                <a:lnTo>
                  <a:pt x="7809903" y="3778593"/>
                </a:lnTo>
                <a:lnTo>
                  <a:pt x="7805687" y="3772357"/>
                </a:lnTo>
                <a:lnTo>
                  <a:pt x="7799438" y="3768140"/>
                </a:lnTo>
                <a:lnTo>
                  <a:pt x="7791793" y="3766604"/>
                </a:lnTo>
                <a:lnTo>
                  <a:pt x="7784147" y="3768140"/>
                </a:lnTo>
                <a:lnTo>
                  <a:pt x="7777912" y="3772357"/>
                </a:lnTo>
                <a:lnTo>
                  <a:pt x="7773695" y="3778593"/>
                </a:lnTo>
                <a:lnTo>
                  <a:pt x="7772159" y="3786238"/>
                </a:lnTo>
                <a:lnTo>
                  <a:pt x="7773695" y="3793896"/>
                </a:lnTo>
                <a:lnTo>
                  <a:pt x="7777912" y="3800132"/>
                </a:lnTo>
                <a:lnTo>
                  <a:pt x="7784147" y="3804348"/>
                </a:lnTo>
                <a:lnTo>
                  <a:pt x="7791793" y="3805885"/>
                </a:lnTo>
                <a:lnTo>
                  <a:pt x="7799438" y="3804348"/>
                </a:lnTo>
                <a:lnTo>
                  <a:pt x="7805687" y="3800132"/>
                </a:lnTo>
                <a:lnTo>
                  <a:pt x="7809903" y="3793896"/>
                </a:lnTo>
                <a:lnTo>
                  <a:pt x="7811452" y="3786238"/>
                </a:lnTo>
                <a:close/>
              </a:path>
              <a:path w="14841219" h="10718800" extrusionOk="0">
                <a:moveTo>
                  <a:pt x="7811452" y="3686149"/>
                </a:moveTo>
                <a:lnTo>
                  <a:pt x="7809903" y="3678504"/>
                </a:lnTo>
                <a:lnTo>
                  <a:pt x="7805687" y="3672255"/>
                </a:lnTo>
                <a:lnTo>
                  <a:pt x="7799438" y="3668039"/>
                </a:lnTo>
                <a:lnTo>
                  <a:pt x="7791793" y="3666502"/>
                </a:lnTo>
                <a:lnTo>
                  <a:pt x="7784147" y="3668039"/>
                </a:lnTo>
                <a:lnTo>
                  <a:pt x="7777912" y="3672255"/>
                </a:lnTo>
                <a:lnTo>
                  <a:pt x="7773695" y="3678504"/>
                </a:lnTo>
                <a:lnTo>
                  <a:pt x="7772159" y="3686149"/>
                </a:lnTo>
                <a:lnTo>
                  <a:pt x="7773695" y="3693795"/>
                </a:lnTo>
                <a:lnTo>
                  <a:pt x="7777912" y="3700043"/>
                </a:lnTo>
                <a:lnTo>
                  <a:pt x="7784147" y="3704247"/>
                </a:lnTo>
                <a:lnTo>
                  <a:pt x="7791793" y="3705796"/>
                </a:lnTo>
                <a:lnTo>
                  <a:pt x="7799438" y="3704247"/>
                </a:lnTo>
                <a:lnTo>
                  <a:pt x="7805687" y="3700043"/>
                </a:lnTo>
                <a:lnTo>
                  <a:pt x="7809903" y="3693795"/>
                </a:lnTo>
                <a:lnTo>
                  <a:pt x="7811452" y="3686149"/>
                </a:lnTo>
                <a:close/>
              </a:path>
              <a:path w="14841219" h="10718800" extrusionOk="0">
                <a:moveTo>
                  <a:pt x="7811452" y="3586061"/>
                </a:moveTo>
                <a:lnTo>
                  <a:pt x="7809903" y="3578402"/>
                </a:lnTo>
                <a:lnTo>
                  <a:pt x="7805687" y="3572154"/>
                </a:lnTo>
                <a:lnTo>
                  <a:pt x="7799438" y="3567950"/>
                </a:lnTo>
                <a:lnTo>
                  <a:pt x="7791793" y="3566401"/>
                </a:lnTo>
                <a:lnTo>
                  <a:pt x="7784147" y="3567950"/>
                </a:lnTo>
                <a:lnTo>
                  <a:pt x="7777912" y="3572154"/>
                </a:lnTo>
                <a:lnTo>
                  <a:pt x="7773695" y="3578402"/>
                </a:lnTo>
                <a:lnTo>
                  <a:pt x="7772159" y="3586061"/>
                </a:lnTo>
                <a:lnTo>
                  <a:pt x="7773695" y="3593706"/>
                </a:lnTo>
                <a:lnTo>
                  <a:pt x="7777912" y="3599954"/>
                </a:lnTo>
                <a:lnTo>
                  <a:pt x="7784147" y="3604158"/>
                </a:lnTo>
                <a:lnTo>
                  <a:pt x="7791793" y="3605707"/>
                </a:lnTo>
                <a:lnTo>
                  <a:pt x="7799438" y="3604158"/>
                </a:lnTo>
                <a:lnTo>
                  <a:pt x="7805687" y="3599954"/>
                </a:lnTo>
                <a:lnTo>
                  <a:pt x="7809903" y="3593706"/>
                </a:lnTo>
                <a:lnTo>
                  <a:pt x="7811452" y="3586061"/>
                </a:lnTo>
                <a:close/>
              </a:path>
              <a:path w="14841219" h="10718800" extrusionOk="0">
                <a:moveTo>
                  <a:pt x="7811452" y="3485959"/>
                </a:moveTo>
                <a:lnTo>
                  <a:pt x="7809903" y="3478314"/>
                </a:lnTo>
                <a:lnTo>
                  <a:pt x="7805687" y="3472065"/>
                </a:lnTo>
                <a:lnTo>
                  <a:pt x="7799438" y="3467849"/>
                </a:lnTo>
                <a:lnTo>
                  <a:pt x="7791793" y="3466312"/>
                </a:lnTo>
                <a:lnTo>
                  <a:pt x="7784147" y="3467849"/>
                </a:lnTo>
                <a:lnTo>
                  <a:pt x="7777912" y="3472065"/>
                </a:lnTo>
                <a:lnTo>
                  <a:pt x="7773695" y="3478314"/>
                </a:lnTo>
                <a:lnTo>
                  <a:pt x="7772159" y="3485959"/>
                </a:lnTo>
                <a:lnTo>
                  <a:pt x="7773695" y="3493605"/>
                </a:lnTo>
                <a:lnTo>
                  <a:pt x="7777912" y="3499853"/>
                </a:lnTo>
                <a:lnTo>
                  <a:pt x="7784147" y="3504057"/>
                </a:lnTo>
                <a:lnTo>
                  <a:pt x="7791793" y="3505606"/>
                </a:lnTo>
                <a:lnTo>
                  <a:pt x="7799438" y="3504057"/>
                </a:lnTo>
                <a:lnTo>
                  <a:pt x="7805687" y="3499853"/>
                </a:lnTo>
                <a:lnTo>
                  <a:pt x="7809903" y="3493605"/>
                </a:lnTo>
                <a:lnTo>
                  <a:pt x="7811452" y="3485959"/>
                </a:lnTo>
                <a:close/>
              </a:path>
              <a:path w="14841219" h="10718800" extrusionOk="0">
                <a:moveTo>
                  <a:pt x="7811452" y="3385858"/>
                </a:moveTo>
                <a:lnTo>
                  <a:pt x="7809903" y="3378212"/>
                </a:lnTo>
                <a:lnTo>
                  <a:pt x="7805687" y="3371977"/>
                </a:lnTo>
                <a:lnTo>
                  <a:pt x="7799438" y="3367760"/>
                </a:lnTo>
                <a:lnTo>
                  <a:pt x="7791793" y="3366224"/>
                </a:lnTo>
                <a:lnTo>
                  <a:pt x="7784147" y="3367760"/>
                </a:lnTo>
                <a:lnTo>
                  <a:pt x="7777912" y="3371977"/>
                </a:lnTo>
                <a:lnTo>
                  <a:pt x="7773695" y="3378212"/>
                </a:lnTo>
                <a:lnTo>
                  <a:pt x="7772159" y="3385858"/>
                </a:lnTo>
                <a:lnTo>
                  <a:pt x="7773695" y="3393503"/>
                </a:lnTo>
                <a:lnTo>
                  <a:pt x="7777912" y="3399752"/>
                </a:lnTo>
                <a:lnTo>
                  <a:pt x="7784147" y="3403968"/>
                </a:lnTo>
                <a:lnTo>
                  <a:pt x="7791793" y="3405517"/>
                </a:lnTo>
                <a:lnTo>
                  <a:pt x="7799438" y="3403968"/>
                </a:lnTo>
                <a:lnTo>
                  <a:pt x="7805687" y="3399752"/>
                </a:lnTo>
                <a:lnTo>
                  <a:pt x="7809903" y="3393503"/>
                </a:lnTo>
                <a:lnTo>
                  <a:pt x="7811452" y="3385858"/>
                </a:lnTo>
                <a:close/>
              </a:path>
              <a:path w="14841219" h="10718800" extrusionOk="0">
                <a:moveTo>
                  <a:pt x="7811452" y="3285769"/>
                </a:moveTo>
                <a:lnTo>
                  <a:pt x="7809903" y="3278111"/>
                </a:lnTo>
                <a:lnTo>
                  <a:pt x="7805687" y="3271875"/>
                </a:lnTo>
                <a:lnTo>
                  <a:pt x="7799438" y="3267659"/>
                </a:lnTo>
                <a:lnTo>
                  <a:pt x="7791793" y="3266122"/>
                </a:lnTo>
                <a:lnTo>
                  <a:pt x="7784147" y="3267659"/>
                </a:lnTo>
                <a:lnTo>
                  <a:pt x="7777912" y="3271875"/>
                </a:lnTo>
                <a:lnTo>
                  <a:pt x="7773695" y="3278111"/>
                </a:lnTo>
                <a:lnTo>
                  <a:pt x="7772159" y="3285769"/>
                </a:lnTo>
                <a:lnTo>
                  <a:pt x="7773695" y="3293414"/>
                </a:lnTo>
                <a:lnTo>
                  <a:pt x="7777912" y="3299663"/>
                </a:lnTo>
                <a:lnTo>
                  <a:pt x="7784147" y="3303867"/>
                </a:lnTo>
                <a:lnTo>
                  <a:pt x="7791793" y="3305416"/>
                </a:lnTo>
                <a:lnTo>
                  <a:pt x="7799438" y="3303867"/>
                </a:lnTo>
                <a:lnTo>
                  <a:pt x="7805687" y="3299663"/>
                </a:lnTo>
                <a:lnTo>
                  <a:pt x="7809903" y="3293414"/>
                </a:lnTo>
                <a:lnTo>
                  <a:pt x="7811452" y="3285769"/>
                </a:lnTo>
                <a:close/>
              </a:path>
              <a:path w="14841219" h="10718800" extrusionOk="0">
                <a:moveTo>
                  <a:pt x="7811452" y="3185668"/>
                </a:moveTo>
                <a:lnTo>
                  <a:pt x="7809903" y="3178022"/>
                </a:lnTo>
                <a:lnTo>
                  <a:pt x="7805687" y="3171774"/>
                </a:lnTo>
                <a:lnTo>
                  <a:pt x="7799438" y="3167570"/>
                </a:lnTo>
                <a:lnTo>
                  <a:pt x="7791793" y="3166021"/>
                </a:lnTo>
                <a:lnTo>
                  <a:pt x="7784147" y="3167570"/>
                </a:lnTo>
                <a:lnTo>
                  <a:pt x="7777912" y="3171774"/>
                </a:lnTo>
                <a:lnTo>
                  <a:pt x="7773695" y="3178022"/>
                </a:lnTo>
                <a:lnTo>
                  <a:pt x="7772159" y="3185668"/>
                </a:lnTo>
                <a:lnTo>
                  <a:pt x="7773695" y="3193313"/>
                </a:lnTo>
                <a:lnTo>
                  <a:pt x="7777912" y="3199561"/>
                </a:lnTo>
                <a:lnTo>
                  <a:pt x="7784147" y="3203765"/>
                </a:lnTo>
                <a:lnTo>
                  <a:pt x="7791793" y="3205315"/>
                </a:lnTo>
                <a:lnTo>
                  <a:pt x="7799438" y="3203765"/>
                </a:lnTo>
                <a:lnTo>
                  <a:pt x="7805687" y="3199561"/>
                </a:lnTo>
                <a:lnTo>
                  <a:pt x="7809903" y="3193313"/>
                </a:lnTo>
                <a:lnTo>
                  <a:pt x="7811452" y="3185668"/>
                </a:lnTo>
                <a:close/>
              </a:path>
              <a:path w="14841219" h="10718800" extrusionOk="0">
                <a:moveTo>
                  <a:pt x="7841526" y="9287421"/>
                </a:moveTo>
                <a:lnTo>
                  <a:pt x="7839977" y="9279776"/>
                </a:lnTo>
                <a:lnTo>
                  <a:pt x="7835760" y="9273540"/>
                </a:lnTo>
                <a:lnTo>
                  <a:pt x="7829512" y="9269324"/>
                </a:lnTo>
                <a:lnTo>
                  <a:pt x="7821866" y="9267787"/>
                </a:lnTo>
                <a:lnTo>
                  <a:pt x="7814221" y="9269324"/>
                </a:lnTo>
                <a:lnTo>
                  <a:pt x="7807985" y="9273540"/>
                </a:lnTo>
                <a:lnTo>
                  <a:pt x="7803769" y="9279776"/>
                </a:lnTo>
                <a:lnTo>
                  <a:pt x="7802232" y="9287421"/>
                </a:lnTo>
                <a:lnTo>
                  <a:pt x="7803769" y="9295079"/>
                </a:lnTo>
                <a:lnTo>
                  <a:pt x="7807985" y="9301315"/>
                </a:lnTo>
                <a:lnTo>
                  <a:pt x="7814221" y="9305531"/>
                </a:lnTo>
                <a:lnTo>
                  <a:pt x="7821866" y="9307081"/>
                </a:lnTo>
                <a:lnTo>
                  <a:pt x="7829512" y="9305531"/>
                </a:lnTo>
                <a:lnTo>
                  <a:pt x="7835760" y="9301315"/>
                </a:lnTo>
                <a:lnTo>
                  <a:pt x="7839977" y="9295079"/>
                </a:lnTo>
                <a:lnTo>
                  <a:pt x="7841526" y="9287421"/>
                </a:lnTo>
                <a:close/>
              </a:path>
              <a:path w="14841219" h="10718800" extrusionOk="0">
                <a:moveTo>
                  <a:pt x="7841526" y="9187332"/>
                </a:moveTo>
                <a:lnTo>
                  <a:pt x="7839977" y="9179674"/>
                </a:lnTo>
                <a:lnTo>
                  <a:pt x="7835760" y="9173439"/>
                </a:lnTo>
                <a:lnTo>
                  <a:pt x="7829512" y="9169235"/>
                </a:lnTo>
                <a:lnTo>
                  <a:pt x="7821866" y="9167685"/>
                </a:lnTo>
                <a:lnTo>
                  <a:pt x="7814221" y="9169235"/>
                </a:lnTo>
                <a:lnTo>
                  <a:pt x="7807985" y="9173439"/>
                </a:lnTo>
                <a:lnTo>
                  <a:pt x="7803769" y="9179674"/>
                </a:lnTo>
                <a:lnTo>
                  <a:pt x="7802232" y="9187332"/>
                </a:lnTo>
                <a:lnTo>
                  <a:pt x="7803769" y="9194978"/>
                </a:lnTo>
                <a:lnTo>
                  <a:pt x="7807985" y="9201226"/>
                </a:lnTo>
                <a:lnTo>
                  <a:pt x="7814221" y="9205430"/>
                </a:lnTo>
                <a:lnTo>
                  <a:pt x="7821866" y="9206979"/>
                </a:lnTo>
                <a:lnTo>
                  <a:pt x="7829512" y="9205430"/>
                </a:lnTo>
                <a:lnTo>
                  <a:pt x="7835760" y="9201226"/>
                </a:lnTo>
                <a:lnTo>
                  <a:pt x="7839977" y="9194978"/>
                </a:lnTo>
                <a:lnTo>
                  <a:pt x="7841526" y="9187332"/>
                </a:lnTo>
                <a:close/>
              </a:path>
              <a:path w="14841219" h="10718800" extrusionOk="0">
                <a:moveTo>
                  <a:pt x="7841526" y="9087231"/>
                </a:moveTo>
                <a:lnTo>
                  <a:pt x="7839977" y="9079586"/>
                </a:lnTo>
                <a:lnTo>
                  <a:pt x="7835773" y="9073337"/>
                </a:lnTo>
                <a:lnTo>
                  <a:pt x="7829524" y="9069133"/>
                </a:lnTo>
                <a:lnTo>
                  <a:pt x="7821866" y="9067584"/>
                </a:lnTo>
                <a:lnTo>
                  <a:pt x="7814221" y="9069133"/>
                </a:lnTo>
                <a:lnTo>
                  <a:pt x="7807985" y="9073337"/>
                </a:lnTo>
                <a:lnTo>
                  <a:pt x="7803769" y="9079586"/>
                </a:lnTo>
                <a:lnTo>
                  <a:pt x="7802232" y="9087231"/>
                </a:lnTo>
                <a:lnTo>
                  <a:pt x="7803769" y="9094876"/>
                </a:lnTo>
                <a:lnTo>
                  <a:pt x="7807985" y="9101125"/>
                </a:lnTo>
                <a:lnTo>
                  <a:pt x="7814221" y="9105328"/>
                </a:lnTo>
                <a:lnTo>
                  <a:pt x="7821866" y="9106878"/>
                </a:lnTo>
                <a:lnTo>
                  <a:pt x="7829524" y="9105328"/>
                </a:lnTo>
                <a:lnTo>
                  <a:pt x="7835773" y="9101125"/>
                </a:lnTo>
                <a:lnTo>
                  <a:pt x="7839977" y="9094876"/>
                </a:lnTo>
                <a:lnTo>
                  <a:pt x="7841526" y="9087231"/>
                </a:lnTo>
                <a:close/>
              </a:path>
              <a:path w="14841219" h="10718800" extrusionOk="0">
                <a:moveTo>
                  <a:pt x="7841526" y="8987130"/>
                </a:moveTo>
                <a:lnTo>
                  <a:pt x="7839977" y="8979484"/>
                </a:lnTo>
                <a:lnTo>
                  <a:pt x="7835760" y="8973236"/>
                </a:lnTo>
                <a:lnTo>
                  <a:pt x="7829512" y="8969032"/>
                </a:lnTo>
                <a:lnTo>
                  <a:pt x="7821866" y="8967483"/>
                </a:lnTo>
                <a:lnTo>
                  <a:pt x="7814221" y="8969032"/>
                </a:lnTo>
                <a:lnTo>
                  <a:pt x="7807985" y="8973236"/>
                </a:lnTo>
                <a:lnTo>
                  <a:pt x="7803769" y="8979484"/>
                </a:lnTo>
                <a:lnTo>
                  <a:pt x="7802232" y="8987130"/>
                </a:lnTo>
                <a:lnTo>
                  <a:pt x="7803769" y="8994775"/>
                </a:lnTo>
                <a:lnTo>
                  <a:pt x="7807985" y="9001023"/>
                </a:lnTo>
                <a:lnTo>
                  <a:pt x="7814221" y="9005240"/>
                </a:lnTo>
                <a:lnTo>
                  <a:pt x="7821866" y="9006776"/>
                </a:lnTo>
                <a:lnTo>
                  <a:pt x="7829512" y="9005240"/>
                </a:lnTo>
                <a:lnTo>
                  <a:pt x="7835760" y="9001023"/>
                </a:lnTo>
                <a:lnTo>
                  <a:pt x="7839977" y="8994775"/>
                </a:lnTo>
                <a:lnTo>
                  <a:pt x="7841526" y="8987130"/>
                </a:lnTo>
                <a:close/>
              </a:path>
              <a:path w="14841219" h="10718800" extrusionOk="0">
                <a:moveTo>
                  <a:pt x="7841526" y="8887041"/>
                </a:moveTo>
                <a:lnTo>
                  <a:pt x="7839977" y="8879395"/>
                </a:lnTo>
                <a:lnTo>
                  <a:pt x="7835760" y="8873147"/>
                </a:lnTo>
                <a:lnTo>
                  <a:pt x="7829512" y="8868943"/>
                </a:lnTo>
                <a:lnTo>
                  <a:pt x="7821866" y="8867394"/>
                </a:lnTo>
                <a:lnTo>
                  <a:pt x="7814221" y="8868943"/>
                </a:lnTo>
                <a:lnTo>
                  <a:pt x="7807985" y="8873147"/>
                </a:lnTo>
                <a:lnTo>
                  <a:pt x="7803769" y="8879395"/>
                </a:lnTo>
                <a:lnTo>
                  <a:pt x="7802232" y="8887041"/>
                </a:lnTo>
                <a:lnTo>
                  <a:pt x="7803769" y="8894686"/>
                </a:lnTo>
                <a:lnTo>
                  <a:pt x="7807985" y="8900935"/>
                </a:lnTo>
                <a:lnTo>
                  <a:pt x="7814221" y="8905138"/>
                </a:lnTo>
                <a:lnTo>
                  <a:pt x="7821866" y="8906688"/>
                </a:lnTo>
                <a:lnTo>
                  <a:pt x="7829512" y="8905138"/>
                </a:lnTo>
                <a:lnTo>
                  <a:pt x="7835760" y="8900935"/>
                </a:lnTo>
                <a:lnTo>
                  <a:pt x="7839977" y="8894686"/>
                </a:lnTo>
                <a:lnTo>
                  <a:pt x="7841526" y="8887041"/>
                </a:lnTo>
                <a:close/>
              </a:path>
              <a:path w="14841219" h="10718800" extrusionOk="0">
                <a:moveTo>
                  <a:pt x="7841526" y="8786939"/>
                </a:moveTo>
                <a:lnTo>
                  <a:pt x="7839977" y="8779294"/>
                </a:lnTo>
                <a:lnTo>
                  <a:pt x="7835760" y="8773058"/>
                </a:lnTo>
                <a:lnTo>
                  <a:pt x="7829512" y="8768842"/>
                </a:lnTo>
                <a:lnTo>
                  <a:pt x="7821866" y="8767293"/>
                </a:lnTo>
                <a:lnTo>
                  <a:pt x="7814221" y="8768842"/>
                </a:lnTo>
                <a:lnTo>
                  <a:pt x="7807985" y="8773058"/>
                </a:lnTo>
                <a:lnTo>
                  <a:pt x="7803769" y="8779294"/>
                </a:lnTo>
                <a:lnTo>
                  <a:pt x="7802232" y="8786939"/>
                </a:lnTo>
                <a:lnTo>
                  <a:pt x="7803769" y="8794585"/>
                </a:lnTo>
                <a:lnTo>
                  <a:pt x="7807985" y="8800833"/>
                </a:lnTo>
                <a:lnTo>
                  <a:pt x="7814221" y="8805050"/>
                </a:lnTo>
                <a:lnTo>
                  <a:pt x="7821866" y="8806586"/>
                </a:lnTo>
                <a:lnTo>
                  <a:pt x="7829512" y="8805050"/>
                </a:lnTo>
                <a:lnTo>
                  <a:pt x="7835760" y="8800833"/>
                </a:lnTo>
                <a:lnTo>
                  <a:pt x="7839977" y="8794585"/>
                </a:lnTo>
                <a:lnTo>
                  <a:pt x="7841526" y="8786939"/>
                </a:lnTo>
                <a:close/>
              </a:path>
              <a:path w="14841219" h="10718800" extrusionOk="0">
                <a:moveTo>
                  <a:pt x="7841526" y="8686851"/>
                </a:moveTo>
                <a:lnTo>
                  <a:pt x="7839977" y="8679193"/>
                </a:lnTo>
                <a:lnTo>
                  <a:pt x="7835760" y="8672957"/>
                </a:lnTo>
                <a:lnTo>
                  <a:pt x="7829512" y="8668741"/>
                </a:lnTo>
                <a:lnTo>
                  <a:pt x="7821866" y="8667204"/>
                </a:lnTo>
                <a:lnTo>
                  <a:pt x="7814221" y="8668741"/>
                </a:lnTo>
                <a:lnTo>
                  <a:pt x="7807985" y="8672957"/>
                </a:lnTo>
                <a:lnTo>
                  <a:pt x="7803769" y="8679193"/>
                </a:lnTo>
                <a:lnTo>
                  <a:pt x="7802232" y="8686851"/>
                </a:lnTo>
                <a:lnTo>
                  <a:pt x="7803769" y="8694496"/>
                </a:lnTo>
                <a:lnTo>
                  <a:pt x="7807985" y="8700732"/>
                </a:lnTo>
                <a:lnTo>
                  <a:pt x="7814221" y="8704948"/>
                </a:lnTo>
                <a:lnTo>
                  <a:pt x="7821866" y="8706498"/>
                </a:lnTo>
                <a:lnTo>
                  <a:pt x="7829512" y="8704948"/>
                </a:lnTo>
                <a:lnTo>
                  <a:pt x="7835760" y="8700732"/>
                </a:lnTo>
                <a:lnTo>
                  <a:pt x="7839977" y="8694496"/>
                </a:lnTo>
                <a:lnTo>
                  <a:pt x="7841526" y="8686851"/>
                </a:lnTo>
                <a:close/>
              </a:path>
              <a:path w="14841219" h="10718800" extrusionOk="0">
                <a:moveTo>
                  <a:pt x="7841526" y="8586749"/>
                </a:moveTo>
                <a:lnTo>
                  <a:pt x="7839977" y="8579104"/>
                </a:lnTo>
                <a:lnTo>
                  <a:pt x="7835760" y="8572856"/>
                </a:lnTo>
                <a:lnTo>
                  <a:pt x="7829512" y="8568639"/>
                </a:lnTo>
                <a:lnTo>
                  <a:pt x="7821866" y="8567090"/>
                </a:lnTo>
                <a:lnTo>
                  <a:pt x="7814221" y="8568639"/>
                </a:lnTo>
                <a:lnTo>
                  <a:pt x="7807985" y="8572856"/>
                </a:lnTo>
                <a:lnTo>
                  <a:pt x="7803769" y="8579104"/>
                </a:lnTo>
                <a:lnTo>
                  <a:pt x="7802232" y="8586749"/>
                </a:lnTo>
                <a:lnTo>
                  <a:pt x="7803769" y="8594395"/>
                </a:lnTo>
                <a:lnTo>
                  <a:pt x="7807985" y="8600643"/>
                </a:lnTo>
                <a:lnTo>
                  <a:pt x="7814221" y="8604847"/>
                </a:lnTo>
                <a:lnTo>
                  <a:pt x="7821866" y="8606396"/>
                </a:lnTo>
                <a:lnTo>
                  <a:pt x="7829512" y="8604847"/>
                </a:lnTo>
                <a:lnTo>
                  <a:pt x="7835760" y="8600643"/>
                </a:lnTo>
                <a:lnTo>
                  <a:pt x="7839977" y="8594395"/>
                </a:lnTo>
                <a:lnTo>
                  <a:pt x="7841526" y="8586749"/>
                </a:lnTo>
                <a:close/>
              </a:path>
              <a:path w="14841219" h="10718800" extrusionOk="0">
                <a:moveTo>
                  <a:pt x="7841526" y="8486648"/>
                </a:moveTo>
                <a:lnTo>
                  <a:pt x="7839977" y="8479003"/>
                </a:lnTo>
                <a:lnTo>
                  <a:pt x="7835760" y="8472754"/>
                </a:lnTo>
                <a:lnTo>
                  <a:pt x="7829512" y="8468550"/>
                </a:lnTo>
                <a:lnTo>
                  <a:pt x="7821866" y="8467001"/>
                </a:lnTo>
                <a:lnTo>
                  <a:pt x="7814221" y="8468550"/>
                </a:lnTo>
                <a:lnTo>
                  <a:pt x="7807985" y="8472754"/>
                </a:lnTo>
                <a:lnTo>
                  <a:pt x="7803769" y="8479003"/>
                </a:lnTo>
                <a:lnTo>
                  <a:pt x="7802232" y="8486648"/>
                </a:lnTo>
                <a:lnTo>
                  <a:pt x="7803769" y="8494293"/>
                </a:lnTo>
                <a:lnTo>
                  <a:pt x="7807985" y="8500542"/>
                </a:lnTo>
                <a:lnTo>
                  <a:pt x="7814221" y="8504758"/>
                </a:lnTo>
                <a:lnTo>
                  <a:pt x="7821866" y="8506295"/>
                </a:lnTo>
                <a:lnTo>
                  <a:pt x="7829512" y="8504758"/>
                </a:lnTo>
                <a:lnTo>
                  <a:pt x="7835760" y="8500542"/>
                </a:lnTo>
                <a:lnTo>
                  <a:pt x="7839977" y="8494293"/>
                </a:lnTo>
                <a:lnTo>
                  <a:pt x="7841526" y="8486648"/>
                </a:lnTo>
                <a:close/>
              </a:path>
              <a:path w="14841219" h="10718800" extrusionOk="0">
                <a:moveTo>
                  <a:pt x="7841526" y="8386559"/>
                </a:moveTo>
                <a:lnTo>
                  <a:pt x="7839977" y="8378914"/>
                </a:lnTo>
                <a:lnTo>
                  <a:pt x="7835760" y="8372665"/>
                </a:lnTo>
                <a:lnTo>
                  <a:pt x="7829512" y="8368449"/>
                </a:lnTo>
                <a:lnTo>
                  <a:pt x="7821866" y="8366912"/>
                </a:lnTo>
                <a:lnTo>
                  <a:pt x="7814221" y="8368449"/>
                </a:lnTo>
                <a:lnTo>
                  <a:pt x="7807985" y="8372665"/>
                </a:lnTo>
                <a:lnTo>
                  <a:pt x="7803769" y="8378914"/>
                </a:lnTo>
                <a:lnTo>
                  <a:pt x="7802232" y="8386559"/>
                </a:lnTo>
                <a:lnTo>
                  <a:pt x="7803769" y="8394205"/>
                </a:lnTo>
                <a:lnTo>
                  <a:pt x="7807985" y="8400453"/>
                </a:lnTo>
                <a:lnTo>
                  <a:pt x="7814221" y="8404657"/>
                </a:lnTo>
                <a:lnTo>
                  <a:pt x="7821866" y="8406206"/>
                </a:lnTo>
                <a:lnTo>
                  <a:pt x="7829512" y="8404657"/>
                </a:lnTo>
                <a:lnTo>
                  <a:pt x="7835760" y="8400453"/>
                </a:lnTo>
                <a:lnTo>
                  <a:pt x="7839977" y="8394205"/>
                </a:lnTo>
                <a:lnTo>
                  <a:pt x="7841526" y="8386559"/>
                </a:lnTo>
                <a:close/>
              </a:path>
              <a:path w="14841219" h="10718800" extrusionOk="0">
                <a:moveTo>
                  <a:pt x="7885430" y="4632401"/>
                </a:moveTo>
                <a:lnTo>
                  <a:pt x="7883893" y="4624756"/>
                </a:lnTo>
                <a:lnTo>
                  <a:pt x="7879677" y="4618507"/>
                </a:lnTo>
                <a:lnTo>
                  <a:pt x="7873441" y="4614303"/>
                </a:lnTo>
                <a:lnTo>
                  <a:pt x="7865783" y="4612754"/>
                </a:lnTo>
                <a:lnTo>
                  <a:pt x="7858138" y="4614303"/>
                </a:lnTo>
                <a:lnTo>
                  <a:pt x="7851889" y="4618507"/>
                </a:lnTo>
                <a:lnTo>
                  <a:pt x="7847685" y="4624756"/>
                </a:lnTo>
                <a:lnTo>
                  <a:pt x="7846136" y="4632401"/>
                </a:lnTo>
                <a:lnTo>
                  <a:pt x="7847685" y="4640046"/>
                </a:lnTo>
                <a:lnTo>
                  <a:pt x="7851889" y="4646295"/>
                </a:lnTo>
                <a:lnTo>
                  <a:pt x="7858138" y="4650511"/>
                </a:lnTo>
                <a:lnTo>
                  <a:pt x="7865783" y="4652048"/>
                </a:lnTo>
                <a:lnTo>
                  <a:pt x="7873441" y="4650511"/>
                </a:lnTo>
                <a:lnTo>
                  <a:pt x="7879677" y="4646295"/>
                </a:lnTo>
                <a:lnTo>
                  <a:pt x="7883893" y="4640046"/>
                </a:lnTo>
                <a:lnTo>
                  <a:pt x="7885430" y="4632401"/>
                </a:lnTo>
                <a:close/>
              </a:path>
              <a:path w="14841219" h="10718800" extrusionOk="0">
                <a:moveTo>
                  <a:pt x="7885430" y="4532300"/>
                </a:moveTo>
                <a:lnTo>
                  <a:pt x="7883893" y="4524667"/>
                </a:lnTo>
                <a:lnTo>
                  <a:pt x="7879677" y="4518418"/>
                </a:lnTo>
                <a:lnTo>
                  <a:pt x="7873441" y="4514202"/>
                </a:lnTo>
                <a:lnTo>
                  <a:pt x="7865783" y="4512665"/>
                </a:lnTo>
                <a:lnTo>
                  <a:pt x="7858138" y="4514202"/>
                </a:lnTo>
                <a:lnTo>
                  <a:pt x="7851889" y="4518418"/>
                </a:lnTo>
                <a:lnTo>
                  <a:pt x="7847685" y="4524667"/>
                </a:lnTo>
                <a:lnTo>
                  <a:pt x="7846136" y="4532300"/>
                </a:lnTo>
                <a:lnTo>
                  <a:pt x="7847685" y="4539958"/>
                </a:lnTo>
                <a:lnTo>
                  <a:pt x="7851889" y="4546206"/>
                </a:lnTo>
                <a:lnTo>
                  <a:pt x="7858138" y="4550410"/>
                </a:lnTo>
                <a:lnTo>
                  <a:pt x="7865783" y="4551959"/>
                </a:lnTo>
                <a:lnTo>
                  <a:pt x="7873441" y="4550410"/>
                </a:lnTo>
                <a:lnTo>
                  <a:pt x="7879677" y="4546206"/>
                </a:lnTo>
                <a:lnTo>
                  <a:pt x="7883893" y="4539958"/>
                </a:lnTo>
                <a:lnTo>
                  <a:pt x="7885430" y="4532300"/>
                </a:lnTo>
                <a:close/>
              </a:path>
              <a:path w="14841219" h="10718800" extrusionOk="0">
                <a:moveTo>
                  <a:pt x="7885443" y="4932692"/>
                </a:moveTo>
                <a:lnTo>
                  <a:pt x="7883893" y="4925047"/>
                </a:lnTo>
                <a:lnTo>
                  <a:pt x="7879689" y="4918799"/>
                </a:lnTo>
                <a:lnTo>
                  <a:pt x="7873441" y="4914595"/>
                </a:lnTo>
                <a:lnTo>
                  <a:pt x="7865796" y="4913046"/>
                </a:lnTo>
                <a:lnTo>
                  <a:pt x="7858150" y="4914595"/>
                </a:lnTo>
                <a:lnTo>
                  <a:pt x="7851902" y="4918799"/>
                </a:lnTo>
                <a:lnTo>
                  <a:pt x="7847685" y="4925047"/>
                </a:lnTo>
                <a:lnTo>
                  <a:pt x="7846149" y="4932692"/>
                </a:lnTo>
                <a:lnTo>
                  <a:pt x="7847685" y="4940351"/>
                </a:lnTo>
                <a:lnTo>
                  <a:pt x="7851902" y="4946586"/>
                </a:lnTo>
                <a:lnTo>
                  <a:pt x="7858150" y="4950803"/>
                </a:lnTo>
                <a:lnTo>
                  <a:pt x="7865796" y="4952339"/>
                </a:lnTo>
                <a:lnTo>
                  <a:pt x="7873441" y="4950803"/>
                </a:lnTo>
                <a:lnTo>
                  <a:pt x="7879689" y="4946586"/>
                </a:lnTo>
                <a:lnTo>
                  <a:pt x="7883893" y="4940351"/>
                </a:lnTo>
                <a:lnTo>
                  <a:pt x="7885443" y="4932692"/>
                </a:lnTo>
                <a:close/>
              </a:path>
              <a:path w="14841219" h="10718800" extrusionOk="0">
                <a:moveTo>
                  <a:pt x="7885443" y="4832591"/>
                </a:moveTo>
                <a:lnTo>
                  <a:pt x="7883893" y="4824946"/>
                </a:lnTo>
                <a:lnTo>
                  <a:pt x="7879689" y="4818710"/>
                </a:lnTo>
                <a:lnTo>
                  <a:pt x="7873441" y="4814494"/>
                </a:lnTo>
                <a:lnTo>
                  <a:pt x="7865796" y="4812944"/>
                </a:lnTo>
                <a:lnTo>
                  <a:pt x="7858150" y="4814494"/>
                </a:lnTo>
                <a:lnTo>
                  <a:pt x="7851902" y="4818710"/>
                </a:lnTo>
                <a:lnTo>
                  <a:pt x="7847685" y="4824946"/>
                </a:lnTo>
                <a:lnTo>
                  <a:pt x="7846149" y="4832591"/>
                </a:lnTo>
                <a:lnTo>
                  <a:pt x="7847685" y="4840249"/>
                </a:lnTo>
                <a:lnTo>
                  <a:pt x="7851902" y="4846498"/>
                </a:lnTo>
                <a:lnTo>
                  <a:pt x="7858150" y="4850701"/>
                </a:lnTo>
                <a:lnTo>
                  <a:pt x="7865796" y="4852238"/>
                </a:lnTo>
                <a:lnTo>
                  <a:pt x="7873441" y="4850701"/>
                </a:lnTo>
                <a:lnTo>
                  <a:pt x="7879689" y="4846498"/>
                </a:lnTo>
                <a:lnTo>
                  <a:pt x="7883893" y="4840249"/>
                </a:lnTo>
                <a:lnTo>
                  <a:pt x="7885443" y="4832591"/>
                </a:lnTo>
                <a:close/>
              </a:path>
              <a:path w="14841219" h="10718800" extrusionOk="0">
                <a:moveTo>
                  <a:pt x="7885443" y="4732502"/>
                </a:moveTo>
                <a:lnTo>
                  <a:pt x="7883893" y="4724857"/>
                </a:lnTo>
                <a:lnTo>
                  <a:pt x="7879689" y="4718609"/>
                </a:lnTo>
                <a:lnTo>
                  <a:pt x="7873441" y="4714392"/>
                </a:lnTo>
                <a:lnTo>
                  <a:pt x="7865796" y="4712855"/>
                </a:lnTo>
                <a:lnTo>
                  <a:pt x="7858150" y="4714392"/>
                </a:lnTo>
                <a:lnTo>
                  <a:pt x="7851902" y="4718609"/>
                </a:lnTo>
                <a:lnTo>
                  <a:pt x="7847685" y="4724857"/>
                </a:lnTo>
                <a:lnTo>
                  <a:pt x="7846149" y="4732502"/>
                </a:lnTo>
                <a:lnTo>
                  <a:pt x="7847685" y="4740148"/>
                </a:lnTo>
                <a:lnTo>
                  <a:pt x="7851902" y="4746396"/>
                </a:lnTo>
                <a:lnTo>
                  <a:pt x="7858150" y="4750600"/>
                </a:lnTo>
                <a:lnTo>
                  <a:pt x="7865796" y="4752149"/>
                </a:lnTo>
                <a:lnTo>
                  <a:pt x="7873441" y="4750600"/>
                </a:lnTo>
                <a:lnTo>
                  <a:pt x="7879689" y="4746396"/>
                </a:lnTo>
                <a:lnTo>
                  <a:pt x="7883893" y="4740148"/>
                </a:lnTo>
                <a:lnTo>
                  <a:pt x="7885443" y="4732502"/>
                </a:lnTo>
                <a:close/>
              </a:path>
              <a:path w="14841219" h="10718800" extrusionOk="0">
                <a:moveTo>
                  <a:pt x="7885443" y="4432211"/>
                </a:moveTo>
                <a:lnTo>
                  <a:pt x="7883893" y="4424565"/>
                </a:lnTo>
                <a:lnTo>
                  <a:pt x="7879689" y="4418317"/>
                </a:lnTo>
                <a:lnTo>
                  <a:pt x="7873441" y="4414101"/>
                </a:lnTo>
                <a:lnTo>
                  <a:pt x="7865796" y="4412551"/>
                </a:lnTo>
                <a:lnTo>
                  <a:pt x="7858150" y="4414101"/>
                </a:lnTo>
                <a:lnTo>
                  <a:pt x="7851902" y="4418317"/>
                </a:lnTo>
                <a:lnTo>
                  <a:pt x="7847685" y="4424565"/>
                </a:lnTo>
                <a:lnTo>
                  <a:pt x="7846149" y="4432211"/>
                </a:lnTo>
                <a:lnTo>
                  <a:pt x="7847685" y="4439856"/>
                </a:lnTo>
                <a:lnTo>
                  <a:pt x="7851902" y="4446105"/>
                </a:lnTo>
                <a:lnTo>
                  <a:pt x="7858150" y="4450321"/>
                </a:lnTo>
                <a:lnTo>
                  <a:pt x="7865796" y="4451858"/>
                </a:lnTo>
                <a:lnTo>
                  <a:pt x="7873441" y="4450321"/>
                </a:lnTo>
                <a:lnTo>
                  <a:pt x="7879689" y="4446105"/>
                </a:lnTo>
                <a:lnTo>
                  <a:pt x="7883893" y="4439856"/>
                </a:lnTo>
                <a:lnTo>
                  <a:pt x="7885443" y="4432211"/>
                </a:lnTo>
                <a:close/>
              </a:path>
              <a:path w="14841219" h="10718800" extrusionOk="0">
                <a:moveTo>
                  <a:pt x="7885443" y="4332122"/>
                </a:moveTo>
                <a:lnTo>
                  <a:pt x="7883893" y="4324477"/>
                </a:lnTo>
                <a:lnTo>
                  <a:pt x="7879689" y="4318228"/>
                </a:lnTo>
                <a:lnTo>
                  <a:pt x="7873441" y="4314012"/>
                </a:lnTo>
                <a:lnTo>
                  <a:pt x="7865796" y="4312475"/>
                </a:lnTo>
                <a:lnTo>
                  <a:pt x="7858150" y="4314012"/>
                </a:lnTo>
                <a:lnTo>
                  <a:pt x="7851902" y="4318228"/>
                </a:lnTo>
                <a:lnTo>
                  <a:pt x="7847685" y="4324477"/>
                </a:lnTo>
                <a:lnTo>
                  <a:pt x="7846149" y="4332122"/>
                </a:lnTo>
                <a:lnTo>
                  <a:pt x="7847685" y="4339768"/>
                </a:lnTo>
                <a:lnTo>
                  <a:pt x="7851902" y="4346016"/>
                </a:lnTo>
                <a:lnTo>
                  <a:pt x="7858150" y="4350232"/>
                </a:lnTo>
                <a:lnTo>
                  <a:pt x="7865796" y="4351769"/>
                </a:lnTo>
                <a:lnTo>
                  <a:pt x="7873441" y="4350232"/>
                </a:lnTo>
                <a:lnTo>
                  <a:pt x="7879689" y="4346016"/>
                </a:lnTo>
                <a:lnTo>
                  <a:pt x="7883893" y="4339768"/>
                </a:lnTo>
                <a:lnTo>
                  <a:pt x="7885443" y="4332122"/>
                </a:lnTo>
                <a:close/>
              </a:path>
              <a:path w="14841219" h="10718800" extrusionOk="0">
                <a:moveTo>
                  <a:pt x="7885443" y="4232021"/>
                </a:moveTo>
                <a:lnTo>
                  <a:pt x="7883893" y="4224375"/>
                </a:lnTo>
                <a:lnTo>
                  <a:pt x="7879689" y="4218127"/>
                </a:lnTo>
                <a:lnTo>
                  <a:pt x="7873441" y="4213923"/>
                </a:lnTo>
                <a:lnTo>
                  <a:pt x="7865796" y="4212374"/>
                </a:lnTo>
                <a:lnTo>
                  <a:pt x="7858150" y="4213923"/>
                </a:lnTo>
                <a:lnTo>
                  <a:pt x="7851902" y="4218127"/>
                </a:lnTo>
                <a:lnTo>
                  <a:pt x="7847685" y="4224375"/>
                </a:lnTo>
                <a:lnTo>
                  <a:pt x="7846149" y="4232021"/>
                </a:lnTo>
                <a:lnTo>
                  <a:pt x="7847685" y="4239666"/>
                </a:lnTo>
                <a:lnTo>
                  <a:pt x="7851902" y="4245915"/>
                </a:lnTo>
                <a:lnTo>
                  <a:pt x="7858150" y="4250118"/>
                </a:lnTo>
                <a:lnTo>
                  <a:pt x="7865796" y="4251668"/>
                </a:lnTo>
                <a:lnTo>
                  <a:pt x="7873441" y="4250118"/>
                </a:lnTo>
                <a:lnTo>
                  <a:pt x="7879689" y="4245915"/>
                </a:lnTo>
                <a:lnTo>
                  <a:pt x="7883893" y="4239666"/>
                </a:lnTo>
                <a:lnTo>
                  <a:pt x="7885443" y="4232021"/>
                </a:lnTo>
                <a:close/>
              </a:path>
              <a:path w="14841219" h="10718800" extrusionOk="0">
                <a:moveTo>
                  <a:pt x="7885443" y="4131932"/>
                </a:moveTo>
                <a:lnTo>
                  <a:pt x="7883893" y="4124274"/>
                </a:lnTo>
                <a:lnTo>
                  <a:pt x="7879689" y="4118038"/>
                </a:lnTo>
                <a:lnTo>
                  <a:pt x="7873441" y="4113822"/>
                </a:lnTo>
                <a:lnTo>
                  <a:pt x="7865796" y="4112285"/>
                </a:lnTo>
                <a:lnTo>
                  <a:pt x="7858150" y="4113822"/>
                </a:lnTo>
                <a:lnTo>
                  <a:pt x="7851902" y="4118038"/>
                </a:lnTo>
                <a:lnTo>
                  <a:pt x="7847685" y="4124274"/>
                </a:lnTo>
                <a:lnTo>
                  <a:pt x="7846149" y="4131932"/>
                </a:lnTo>
                <a:lnTo>
                  <a:pt x="7847685" y="4139577"/>
                </a:lnTo>
                <a:lnTo>
                  <a:pt x="7851902" y="4145813"/>
                </a:lnTo>
                <a:lnTo>
                  <a:pt x="7858150" y="4150029"/>
                </a:lnTo>
                <a:lnTo>
                  <a:pt x="7865796" y="4151566"/>
                </a:lnTo>
                <a:lnTo>
                  <a:pt x="7873441" y="4150029"/>
                </a:lnTo>
                <a:lnTo>
                  <a:pt x="7879689" y="4145813"/>
                </a:lnTo>
                <a:lnTo>
                  <a:pt x="7883893" y="4139577"/>
                </a:lnTo>
                <a:lnTo>
                  <a:pt x="7885443" y="4131932"/>
                </a:lnTo>
                <a:close/>
              </a:path>
              <a:path w="14841219" h="10718800" extrusionOk="0">
                <a:moveTo>
                  <a:pt x="7885443" y="4031831"/>
                </a:moveTo>
                <a:lnTo>
                  <a:pt x="7883893" y="4024185"/>
                </a:lnTo>
                <a:lnTo>
                  <a:pt x="7879689" y="4017937"/>
                </a:lnTo>
                <a:lnTo>
                  <a:pt x="7873441" y="4013733"/>
                </a:lnTo>
                <a:lnTo>
                  <a:pt x="7865796" y="4012196"/>
                </a:lnTo>
                <a:lnTo>
                  <a:pt x="7858150" y="4013733"/>
                </a:lnTo>
                <a:lnTo>
                  <a:pt x="7851902" y="4017937"/>
                </a:lnTo>
                <a:lnTo>
                  <a:pt x="7847685" y="4024185"/>
                </a:lnTo>
                <a:lnTo>
                  <a:pt x="7846149" y="4031831"/>
                </a:lnTo>
                <a:lnTo>
                  <a:pt x="7847685" y="4039476"/>
                </a:lnTo>
                <a:lnTo>
                  <a:pt x="7851902" y="4045724"/>
                </a:lnTo>
                <a:lnTo>
                  <a:pt x="7858150" y="4049941"/>
                </a:lnTo>
                <a:lnTo>
                  <a:pt x="7865796" y="4051477"/>
                </a:lnTo>
                <a:lnTo>
                  <a:pt x="7873441" y="4049941"/>
                </a:lnTo>
                <a:lnTo>
                  <a:pt x="7879689" y="4045724"/>
                </a:lnTo>
                <a:lnTo>
                  <a:pt x="7883893" y="4039476"/>
                </a:lnTo>
                <a:lnTo>
                  <a:pt x="7885443" y="4031831"/>
                </a:lnTo>
                <a:close/>
              </a:path>
              <a:path w="14841219" h="10718800" extrusionOk="0">
                <a:moveTo>
                  <a:pt x="7885443" y="3931742"/>
                </a:moveTo>
                <a:lnTo>
                  <a:pt x="7883893" y="3924084"/>
                </a:lnTo>
                <a:lnTo>
                  <a:pt x="7879689" y="3917835"/>
                </a:lnTo>
                <a:lnTo>
                  <a:pt x="7873441" y="3913632"/>
                </a:lnTo>
                <a:lnTo>
                  <a:pt x="7865796" y="3912082"/>
                </a:lnTo>
                <a:lnTo>
                  <a:pt x="7858150" y="3913632"/>
                </a:lnTo>
                <a:lnTo>
                  <a:pt x="7851902" y="3917835"/>
                </a:lnTo>
                <a:lnTo>
                  <a:pt x="7847685" y="3924084"/>
                </a:lnTo>
                <a:lnTo>
                  <a:pt x="7846149" y="3931742"/>
                </a:lnTo>
                <a:lnTo>
                  <a:pt x="7847685" y="3939387"/>
                </a:lnTo>
                <a:lnTo>
                  <a:pt x="7851902" y="3945623"/>
                </a:lnTo>
                <a:lnTo>
                  <a:pt x="7858150" y="3949839"/>
                </a:lnTo>
                <a:lnTo>
                  <a:pt x="7865796" y="3951376"/>
                </a:lnTo>
                <a:lnTo>
                  <a:pt x="7873441" y="3949839"/>
                </a:lnTo>
                <a:lnTo>
                  <a:pt x="7879689" y="3945623"/>
                </a:lnTo>
                <a:lnTo>
                  <a:pt x="7883893" y="3939387"/>
                </a:lnTo>
                <a:lnTo>
                  <a:pt x="7885443" y="3931742"/>
                </a:lnTo>
                <a:close/>
              </a:path>
              <a:path w="14841219" h="10718800" extrusionOk="0">
                <a:moveTo>
                  <a:pt x="7885443" y="3831640"/>
                </a:moveTo>
                <a:lnTo>
                  <a:pt x="7883893" y="3823995"/>
                </a:lnTo>
                <a:lnTo>
                  <a:pt x="7879689" y="3817747"/>
                </a:lnTo>
                <a:lnTo>
                  <a:pt x="7873441" y="3813530"/>
                </a:lnTo>
                <a:lnTo>
                  <a:pt x="7865796" y="3811994"/>
                </a:lnTo>
                <a:lnTo>
                  <a:pt x="7858150" y="3813530"/>
                </a:lnTo>
                <a:lnTo>
                  <a:pt x="7851902" y="3817747"/>
                </a:lnTo>
                <a:lnTo>
                  <a:pt x="7847685" y="3823995"/>
                </a:lnTo>
                <a:lnTo>
                  <a:pt x="7846149" y="3831640"/>
                </a:lnTo>
                <a:lnTo>
                  <a:pt x="7847685" y="3839286"/>
                </a:lnTo>
                <a:lnTo>
                  <a:pt x="7851902" y="3845522"/>
                </a:lnTo>
                <a:lnTo>
                  <a:pt x="7858150" y="3849738"/>
                </a:lnTo>
                <a:lnTo>
                  <a:pt x="7865796" y="3851287"/>
                </a:lnTo>
                <a:lnTo>
                  <a:pt x="7873441" y="3849738"/>
                </a:lnTo>
                <a:lnTo>
                  <a:pt x="7879689" y="3845522"/>
                </a:lnTo>
                <a:lnTo>
                  <a:pt x="7883893" y="3839286"/>
                </a:lnTo>
                <a:lnTo>
                  <a:pt x="7885443" y="3831640"/>
                </a:lnTo>
                <a:close/>
              </a:path>
              <a:path w="14841219" h="10718800" extrusionOk="0">
                <a:moveTo>
                  <a:pt x="7885443" y="3731539"/>
                </a:moveTo>
                <a:lnTo>
                  <a:pt x="7883893" y="3723894"/>
                </a:lnTo>
                <a:lnTo>
                  <a:pt x="7879689" y="3717645"/>
                </a:lnTo>
                <a:lnTo>
                  <a:pt x="7873441" y="3713442"/>
                </a:lnTo>
                <a:lnTo>
                  <a:pt x="7865796" y="3711892"/>
                </a:lnTo>
                <a:lnTo>
                  <a:pt x="7858150" y="3713442"/>
                </a:lnTo>
                <a:lnTo>
                  <a:pt x="7851902" y="3717645"/>
                </a:lnTo>
                <a:lnTo>
                  <a:pt x="7847685" y="3723894"/>
                </a:lnTo>
                <a:lnTo>
                  <a:pt x="7846149" y="3731539"/>
                </a:lnTo>
                <a:lnTo>
                  <a:pt x="7847685" y="3739184"/>
                </a:lnTo>
                <a:lnTo>
                  <a:pt x="7851902" y="3745433"/>
                </a:lnTo>
                <a:lnTo>
                  <a:pt x="7858150" y="3749649"/>
                </a:lnTo>
                <a:lnTo>
                  <a:pt x="7865796" y="3751186"/>
                </a:lnTo>
                <a:lnTo>
                  <a:pt x="7873441" y="3749649"/>
                </a:lnTo>
                <a:lnTo>
                  <a:pt x="7879689" y="3745433"/>
                </a:lnTo>
                <a:lnTo>
                  <a:pt x="7883893" y="3739184"/>
                </a:lnTo>
                <a:lnTo>
                  <a:pt x="7885443" y="3731539"/>
                </a:lnTo>
                <a:close/>
              </a:path>
              <a:path w="14841219" h="10718800" extrusionOk="0">
                <a:moveTo>
                  <a:pt x="7885443" y="3631438"/>
                </a:moveTo>
                <a:lnTo>
                  <a:pt x="7883893" y="3623792"/>
                </a:lnTo>
                <a:lnTo>
                  <a:pt x="7879689" y="3617557"/>
                </a:lnTo>
                <a:lnTo>
                  <a:pt x="7873441" y="3613340"/>
                </a:lnTo>
                <a:lnTo>
                  <a:pt x="7865796" y="3611803"/>
                </a:lnTo>
                <a:lnTo>
                  <a:pt x="7858150" y="3613340"/>
                </a:lnTo>
                <a:lnTo>
                  <a:pt x="7851902" y="3617557"/>
                </a:lnTo>
                <a:lnTo>
                  <a:pt x="7847685" y="3623792"/>
                </a:lnTo>
                <a:lnTo>
                  <a:pt x="7846149" y="3631438"/>
                </a:lnTo>
                <a:lnTo>
                  <a:pt x="7847685" y="3639096"/>
                </a:lnTo>
                <a:lnTo>
                  <a:pt x="7851902" y="3645344"/>
                </a:lnTo>
                <a:lnTo>
                  <a:pt x="7858150" y="3649548"/>
                </a:lnTo>
                <a:lnTo>
                  <a:pt x="7865796" y="3651097"/>
                </a:lnTo>
                <a:lnTo>
                  <a:pt x="7873441" y="3649548"/>
                </a:lnTo>
                <a:lnTo>
                  <a:pt x="7879689" y="3645344"/>
                </a:lnTo>
                <a:lnTo>
                  <a:pt x="7883893" y="3639096"/>
                </a:lnTo>
                <a:lnTo>
                  <a:pt x="7885443" y="3631438"/>
                </a:lnTo>
                <a:close/>
              </a:path>
              <a:path w="14841219" h="10718800" extrusionOk="0">
                <a:moveTo>
                  <a:pt x="7885443" y="3531349"/>
                </a:moveTo>
                <a:lnTo>
                  <a:pt x="7883893" y="3523704"/>
                </a:lnTo>
                <a:lnTo>
                  <a:pt x="7879689" y="3517455"/>
                </a:lnTo>
                <a:lnTo>
                  <a:pt x="7873441" y="3513251"/>
                </a:lnTo>
                <a:lnTo>
                  <a:pt x="7865796" y="3511702"/>
                </a:lnTo>
                <a:lnTo>
                  <a:pt x="7858150" y="3513251"/>
                </a:lnTo>
                <a:lnTo>
                  <a:pt x="7851902" y="3517455"/>
                </a:lnTo>
                <a:lnTo>
                  <a:pt x="7847685" y="3523704"/>
                </a:lnTo>
                <a:lnTo>
                  <a:pt x="7846149" y="3531349"/>
                </a:lnTo>
                <a:lnTo>
                  <a:pt x="7847685" y="3539007"/>
                </a:lnTo>
                <a:lnTo>
                  <a:pt x="7851902" y="3545243"/>
                </a:lnTo>
                <a:lnTo>
                  <a:pt x="7858150" y="3549459"/>
                </a:lnTo>
                <a:lnTo>
                  <a:pt x="7865796" y="3550996"/>
                </a:lnTo>
                <a:lnTo>
                  <a:pt x="7873441" y="3549459"/>
                </a:lnTo>
                <a:lnTo>
                  <a:pt x="7879689" y="3545243"/>
                </a:lnTo>
                <a:lnTo>
                  <a:pt x="7883893" y="3539007"/>
                </a:lnTo>
                <a:lnTo>
                  <a:pt x="7885443" y="3531349"/>
                </a:lnTo>
                <a:close/>
              </a:path>
              <a:path w="14841219" h="10718800" extrusionOk="0">
                <a:moveTo>
                  <a:pt x="7885443" y="3431260"/>
                </a:moveTo>
                <a:lnTo>
                  <a:pt x="7883893" y="3423615"/>
                </a:lnTo>
                <a:lnTo>
                  <a:pt x="7879689" y="3417366"/>
                </a:lnTo>
                <a:lnTo>
                  <a:pt x="7873441" y="3413150"/>
                </a:lnTo>
                <a:lnTo>
                  <a:pt x="7865796" y="3411601"/>
                </a:lnTo>
                <a:lnTo>
                  <a:pt x="7858150" y="3413150"/>
                </a:lnTo>
                <a:lnTo>
                  <a:pt x="7851902" y="3417366"/>
                </a:lnTo>
                <a:lnTo>
                  <a:pt x="7847685" y="3423615"/>
                </a:lnTo>
                <a:lnTo>
                  <a:pt x="7846149" y="3431260"/>
                </a:lnTo>
                <a:lnTo>
                  <a:pt x="7847685" y="3438906"/>
                </a:lnTo>
                <a:lnTo>
                  <a:pt x="7851902" y="3445141"/>
                </a:lnTo>
                <a:lnTo>
                  <a:pt x="7858150" y="3449345"/>
                </a:lnTo>
                <a:lnTo>
                  <a:pt x="7865796" y="3450894"/>
                </a:lnTo>
                <a:lnTo>
                  <a:pt x="7873441" y="3449345"/>
                </a:lnTo>
                <a:lnTo>
                  <a:pt x="7879689" y="3445141"/>
                </a:lnTo>
                <a:lnTo>
                  <a:pt x="7883893" y="3438906"/>
                </a:lnTo>
                <a:lnTo>
                  <a:pt x="7885443" y="3431260"/>
                </a:lnTo>
                <a:close/>
              </a:path>
              <a:path w="14841219" h="10718800" extrusionOk="0">
                <a:moveTo>
                  <a:pt x="7885443" y="3331146"/>
                </a:moveTo>
                <a:lnTo>
                  <a:pt x="7883893" y="3323501"/>
                </a:lnTo>
                <a:lnTo>
                  <a:pt x="7879689" y="3317265"/>
                </a:lnTo>
                <a:lnTo>
                  <a:pt x="7873441" y="3313049"/>
                </a:lnTo>
                <a:lnTo>
                  <a:pt x="7865796" y="3311512"/>
                </a:lnTo>
                <a:lnTo>
                  <a:pt x="7858150" y="3313049"/>
                </a:lnTo>
                <a:lnTo>
                  <a:pt x="7851902" y="3317265"/>
                </a:lnTo>
                <a:lnTo>
                  <a:pt x="7847685" y="3323501"/>
                </a:lnTo>
                <a:lnTo>
                  <a:pt x="7846149" y="3331146"/>
                </a:lnTo>
                <a:lnTo>
                  <a:pt x="7847685" y="3338804"/>
                </a:lnTo>
                <a:lnTo>
                  <a:pt x="7851902" y="3345040"/>
                </a:lnTo>
                <a:lnTo>
                  <a:pt x="7858150" y="3349256"/>
                </a:lnTo>
                <a:lnTo>
                  <a:pt x="7865796" y="3350793"/>
                </a:lnTo>
                <a:lnTo>
                  <a:pt x="7873441" y="3349256"/>
                </a:lnTo>
                <a:lnTo>
                  <a:pt x="7879689" y="3345040"/>
                </a:lnTo>
                <a:lnTo>
                  <a:pt x="7883893" y="3338804"/>
                </a:lnTo>
                <a:lnTo>
                  <a:pt x="7885443" y="3331146"/>
                </a:lnTo>
                <a:close/>
              </a:path>
              <a:path w="14841219" h="10718800" extrusionOk="0">
                <a:moveTo>
                  <a:pt x="7885443" y="3231057"/>
                </a:moveTo>
                <a:lnTo>
                  <a:pt x="7883893" y="3223412"/>
                </a:lnTo>
                <a:lnTo>
                  <a:pt x="7879689" y="3217164"/>
                </a:lnTo>
                <a:lnTo>
                  <a:pt x="7873441" y="3212960"/>
                </a:lnTo>
                <a:lnTo>
                  <a:pt x="7865796" y="3211411"/>
                </a:lnTo>
                <a:lnTo>
                  <a:pt x="7858150" y="3212960"/>
                </a:lnTo>
                <a:lnTo>
                  <a:pt x="7851902" y="3217164"/>
                </a:lnTo>
                <a:lnTo>
                  <a:pt x="7847685" y="3223412"/>
                </a:lnTo>
                <a:lnTo>
                  <a:pt x="7846149" y="3231057"/>
                </a:lnTo>
                <a:lnTo>
                  <a:pt x="7847685" y="3238716"/>
                </a:lnTo>
                <a:lnTo>
                  <a:pt x="7851902" y="3244951"/>
                </a:lnTo>
                <a:lnTo>
                  <a:pt x="7858150" y="3249168"/>
                </a:lnTo>
                <a:lnTo>
                  <a:pt x="7865796" y="3250704"/>
                </a:lnTo>
                <a:lnTo>
                  <a:pt x="7873441" y="3249168"/>
                </a:lnTo>
                <a:lnTo>
                  <a:pt x="7879689" y="3244951"/>
                </a:lnTo>
                <a:lnTo>
                  <a:pt x="7883893" y="3238716"/>
                </a:lnTo>
                <a:lnTo>
                  <a:pt x="7885443" y="3231057"/>
                </a:lnTo>
                <a:close/>
              </a:path>
              <a:path w="14841219" h="10718800" extrusionOk="0">
                <a:moveTo>
                  <a:pt x="7885443" y="3130969"/>
                </a:moveTo>
                <a:lnTo>
                  <a:pt x="7883893" y="3123323"/>
                </a:lnTo>
                <a:lnTo>
                  <a:pt x="7879689" y="3117075"/>
                </a:lnTo>
                <a:lnTo>
                  <a:pt x="7873441" y="3112871"/>
                </a:lnTo>
                <a:lnTo>
                  <a:pt x="7865796" y="3111322"/>
                </a:lnTo>
                <a:lnTo>
                  <a:pt x="7858150" y="3112871"/>
                </a:lnTo>
                <a:lnTo>
                  <a:pt x="7851902" y="3117075"/>
                </a:lnTo>
                <a:lnTo>
                  <a:pt x="7847685" y="3123323"/>
                </a:lnTo>
                <a:lnTo>
                  <a:pt x="7846149" y="3130969"/>
                </a:lnTo>
                <a:lnTo>
                  <a:pt x="7847685" y="3138614"/>
                </a:lnTo>
                <a:lnTo>
                  <a:pt x="7851902" y="3144863"/>
                </a:lnTo>
                <a:lnTo>
                  <a:pt x="7858150" y="3149066"/>
                </a:lnTo>
                <a:lnTo>
                  <a:pt x="7865796" y="3150616"/>
                </a:lnTo>
                <a:lnTo>
                  <a:pt x="7873441" y="3149066"/>
                </a:lnTo>
                <a:lnTo>
                  <a:pt x="7879689" y="3144863"/>
                </a:lnTo>
                <a:lnTo>
                  <a:pt x="7883893" y="3138614"/>
                </a:lnTo>
                <a:lnTo>
                  <a:pt x="7885443" y="3130969"/>
                </a:lnTo>
                <a:close/>
              </a:path>
              <a:path w="14841219" h="10718800" extrusionOk="0">
                <a:moveTo>
                  <a:pt x="7915516" y="9232722"/>
                </a:moveTo>
                <a:lnTo>
                  <a:pt x="7913967" y="9225077"/>
                </a:lnTo>
                <a:lnTo>
                  <a:pt x="7909763" y="9218828"/>
                </a:lnTo>
                <a:lnTo>
                  <a:pt x="7903515" y="9214612"/>
                </a:lnTo>
                <a:lnTo>
                  <a:pt x="7895869" y="9213063"/>
                </a:lnTo>
                <a:lnTo>
                  <a:pt x="7888211" y="9214612"/>
                </a:lnTo>
                <a:lnTo>
                  <a:pt x="7881975" y="9218828"/>
                </a:lnTo>
                <a:lnTo>
                  <a:pt x="7877759" y="9225077"/>
                </a:lnTo>
                <a:lnTo>
                  <a:pt x="7876222" y="9232722"/>
                </a:lnTo>
                <a:lnTo>
                  <a:pt x="7877759" y="9240368"/>
                </a:lnTo>
                <a:lnTo>
                  <a:pt x="7881975" y="9246603"/>
                </a:lnTo>
                <a:lnTo>
                  <a:pt x="7888211" y="9250820"/>
                </a:lnTo>
                <a:lnTo>
                  <a:pt x="7895869" y="9252356"/>
                </a:lnTo>
                <a:lnTo>
                  <a:pt x="7903515" y="9250820"/>
                </a:lnTo>
                <a:lnTo>
                  <a:pt x="7909763" y="9246603"/>
                </a:lnTo>
                <a:lnTo>
                  <a:pt x="7913967" y="9240368"/>
                </a:lnTo>
                <a:lnTo>
                  <a:pt x="7915516" y="9232722"/>
                </a:lnTo>
                <a:close/>
              </a:path>
              <a:path w="14841219" h="10718800" extrusionOk="0">
                <a:moveTo>
                  <a:pt x="7915516" y="9132621"/>
                </a:moveTo>
                <a:lnTo>
                  <a:pt x="7913967" y="9124975"/>
                </a:lnTo>
                <a:lnTo>
                  <a:pt x="7909763" y="9118727"/>
                </a:lnTo>
                <a:lnTo>
                  <a:pt x="7903515" y="9114523"/>
                </a:lnTo>
                <a:lnTo>
                  <a:pt x="7895869" y="9112974"/>
                </a:lnTo>
                <a:lnTo>
                  <a:pt x="7888211" y="9114523"/>
                </a:lnTo>
                <a:lnTo>
                  <a:pt x="7881975" y="9118727"/>
                </a:lnTo>
                <a:lnTo>
                  <a:pt x="7877759" y="9124975"/>
                </a:lnTo>
                <a:lnTo>
                  <a:pt x="7876222" y="9132621"/>
                </a:lnTo>
                <a:lnTo>
                  <a:pt x="7877759" y="9140266"/>
                </a:lnTo>
                <a:lnTo>
                  <a:pt x="7881975" y="9146515"/>
                </a:lnTo>
                <a:lnTo>
                  <a:pt x="7888211" y="9150718"/>
                </a:lnTo>
                <a:lnTo>
                  <a:pt x="7895869" y="9152268"/>
                </a:lnTo>
                <a:lnTo>
                  <a:pt x="7903515" y="9150718"/>
                </a:lnTo>
                <a:lnTo>
                  <a:pt x="7909763" y="9146515"/>
                </a:lnTo>
                <a:lnTo>
                  <a:pt x="7913967" y="9140266"/>
                </a:lnTo>
                <a:lnTo>
                  <a:pt x="7915516" y="9132621"/>
                </a:lnTo>
                <a:close/>
              </a:path>
              <a:path w="14841219" h="10718800" extrusionOk="0">
                <a:moveTo>
                  <a:pt x="7915516" y="9032519"/>
                </a:moveTo>
                <a:lnTo>
                  <a:pt x="7913967" y="9024874"/>
                </a:lnTo>
                <a:lnTo>
                  <a:pt x="7909763" y="9018638"/>
                </a:lnTo>
                <a:lnTo>
                  <a:pt x="7903515" y="9014422"/>
                </a:lnTo>
                <a:lnTo>
                  <a:pt x="7895869" y="9012885"/>
                </a:lnTo>
                <a:lnTo>
                  <a:pt x="7888211" y="9014422"/>
                </a:lnTo>
                <a:lnTo>
                  <a:pt x="7881975" y="9018638"/>
                </a:lnTo>
                <a:lnTo>
                  <a:pt x="7877759" y="9024874"/>
                </a:lnTo>
                <a:lnTo>
                  <a:pt x="7876222" y="9032519"/>
                </a:lnTo>
                <a:lnTo>
                  <a:pt x="7877759" y="9040177"/>
                </a:lnTo>
                <a:lnTo>
                  <a:pt x="7881975" y="9046413"/>
                </a:lnTo>
                <a:lnTo>
                  <a:pt x="7888211" y="9050630"/>
                </a:lnTo>
                <a:lnTo>
                  <a:pt x="7895869" y="9052166"/>
                </a:lnTo>
                <a:lnTo>
                  <a:pt x="7903515" y="9050630"/>
                </a:lnTo>
                <a:lnTo>
                  <a:pt x="7909763" y="9046413"/>
                </a:lnTo>
                <a:lnTo>
                  <a:pt x="7913967" y="9040177"/>
                </a:lnTo>
                <a:lnTo>
                  <a:pt x="7915516" y="9032519"/>
                </a:lnTo>
                <a:close/>
              </a:path>
              <a:path w="14841219" h="10718800" extrusionOk="0">
                <a:moveTo>
                  <a:pt x="7915516" y="8932431"/>
                </a:moveTo>
                <a:lnTo>
                  <a:pt x="7913967" y="8924785"/>
                </a:lnTo>
                <a:lnTo>
                  <a:pt x="7909763" y="8918537"/>
                </a:lnTo>
                <a:lnTo>
                  <a:pt x="7903515" y="8914333"/>
                </a:lnTo>
                <a:lnTo>
                  <a:pt x="7895869" y="8912784"/>
                </a:lnTo>
                <a:lnTo>
                  <a:pt x="7888211" y="8914333"/>
                </a:lnTo>
                <a:lnTo>
                  <a:pt x="7881975" y="8918537"/>
                </a:lnTo>
                <a:lnTo>
                  <a:pt x="7877759" y="8924785"/>
                </a:lnTo>
                <a:lnTo>
                  <a:pt x="7876222" y="8932431"/>
                </a:lnTo>
                <a:lnTo>
                  <a:pt x="7877759" y="8940076"/>
                </a:lnTo>
                <a:lnTo>
                  <a:pt x="7881975" y="8946324"/>
                </a:lnTo>
                <a:lnTo>
                  <a:pt x="7888211" y="8950528"/>
                </a:lnTo>
                <a:lnTo>
                  <a:pt x="7895869" y="8952078"/>
                </a:lnTo>
                <a:lnTo>
                  <a:pt x="7903515" y="8950528"/>
                </a:lnTo>
                <a:lnTo>
                  <a:pt x="7909763" y="8946324"/>
                </a:lnTo>
                <a:lnTo>
                  <a:pt x="7913967" y="8940076"/>
                </a:lnTo>
                <a:lnTo>
                  <a:pt x="7915516" y="8932431"/>
                </a:lnTo>
                <a:close/>
              </a:path>
              <a:path w="14841219" h="10718800" extrusionOk="0">
                <a:moveTo>
                  <a:pt x="7915516" y="8832329"/>
                </a:moveTo>
                <a:lnTo>
                  <a:pt x="7913967" y="8824684"/>
                </a:lnTo>
                <a:lnTo>
                  <a:pt x="7909763" y="8818448"/>
                </a:lnTo>
                <a:lnTo>
                  <a:pt x="7903515" y="8814232"/>
                </a:lnTo>
                <a:lnTo>
                  <a:pt x="7895869" y="8812682"/>
                </a:lnTo>
                <a:lnTo>
                  <a:pt x="7888211" y="8814232"/>
                </a:lnTo>
                <a:lnTo>
                  <a:pt x="7881975" y="8818448"/>
                </a:lnTo>
                <a:lnTo>
                  <a:pt x="7877759" y="8824684"/>
                </a:lnTo>
                <a:lnTo>
                  <a:pt x="7876222" y="8832329"/>
                </a:lnTo>
                <a:lnTo>
                  <a:pt x="7877759" y="8839987"/>
                </a:lnTo>
                <a:lnTo>
                  <a:pt x="7881975" y="8846236"/>
                </a:lnTo>
                <a:lnTo>
                  <a:pt x="7888211" y="8850439"/>
                </a:lnTo>
                <a:lnTo>
                  <a:pt x="7895869" y="8851989"/>
                </a:lnTo>
                <a:lnTo>
                  <a:pt x="7903515" y="8850439"/>
                </a:lnTo>
                <a:lnTo>
                  <a:pt x="7909763" y="8846236"/>
                </a:lnTo>
                <a:lnTo>
                  <a:pt x="7913967" y="8839987"/>
                </a:lnTo>
                <a:lnTo>
                  <a:pt x="7915516" y="8832329"/>
                </a:lnTo>
                <a:close/>
              </a:path>
              <a:path w="14841219" h="10718800" extrusionOk="0">
                <a:moveTo>
                  <a:pt x="7915516" y="8732241"/>
                </a:moveTo>
                <a:lnTo>
                  <a:pt x="7913967" y="8724595"/>
                </a:lnTo>
                <a:lnTo>
                  <a:pt x="7909763" y="8718347"/>
                </a:lnTo>
                <a:lnTo>
                  <a:pt x="7903515" y="8714143"/>
                </a:lnTo>
                <a:lnTo>
                  <a:pt x="7895869" y="8712594"/>
                </a:lnTo>
                <a:lnTo>
                  <a:pt x="7888211" y="8714143"/>
                </a:lnTo>
                <a:lnTo>
                  <a:pt x="7881975" y="8718347"/>
                </a:lnTo>
                <a:lnTo>
                  <a:pt x="7877759" y="8724595"/>
                </a:lnTo>
                <a:lnTo>
                  <a:pt x="7876222" y="8732241"/>
                </a:lnTo>
                <a:lnTo>
                  <a:pt x="7877759" y="8739886"/>
                </a:lnTo>
                <a:lnTo>
                  <a:pt x="7881975" y="8746134"/>
                </a:lnTo>
                <a:lnTo>
                  <a:pt x="7888211" y="8750338"/>
                </a:lnTo>
                <a:lnTo>
                  <a:pt x="7895869" y="8751887"/>
                </a:lnTo>
                <a:lnTo>
                  <a:pt x="7903515" y="8750338"/>
                </a:lnTo>
                <a:lnTo>
                  <a:pt x="7909763" y="8746134"/>
                </a:lnTo>
                <a:lnTo>
                  <a:pt x="7913967" y="8739886"/>
                </a:lnTo>
                <a:lnTo>
                  <a:pt x="7915516" y="8732241"/>
                </a:lnTo>
                <a:close/>
              </a:path>
              <a:path w="14841219" h="10718800" extrusionOk="0">
                <a:moveTo>
                  <a:pt x="7915516" y="8632139"/>
                </a:moveTo>
                <a:lnTo>
                  <a:pt x="7913967" y="8624494"/>
                </a:lnTo>
                <a:lnTo>
                  <a:pt x="7909763" y="8618245"/>
                </a:lnTo>
                <a:lnTo>
                  <a:pt x="7903515" y="8614042"/>
                </a:lnTo>
                <a:lnTo>
                  <a:pt x="7895869" y="8612492"/>
                </a:lnTo>
                <a:lnTo>
                  <a:pt x="7888211" y="8614042"/>
                </a:lnTo>
                <a:lnTo>
                  <a:pt x="7881975" y="8618245"/>
                </a:lnTo>
                <a:lnTo>
                  <a:pt x="7877759" y="8624494"/>
                </a:lnTo>
                <a:lnTo>
                  <a:pt x="7876222" y="8632139"/>
                </a:lnTo>
                <a:lnTo>
                  <a:pt x="7877759" y="8639785"/>
                </a:lnTo>
                <a:lnTo>
                  <a:pt x="7881975" y="8646033"/>
                </a:lnTo>
                <a:lnTo>
                  <a:pt x="7888211" y="8650249"/>
                </a:lnTo>
                <a:lnTo>
                  <a:pt x="7895869" y="8651786"/>
                </a:lnTo>
                <a:lnTo>
                  <a:pt x="7903515" y="8650249"/>
                </a:lnTo>
                <a:lnTo>
                  <a:pt x="7909763" y="8646033"/>
                </a:lnTo>
                <a:lnTo>
                  <a:pt x="7913967" y="8639785"/>
                </a:lnTo>
                <a:lnTo>
                  <a:pt x="7915516" y="8632139"/>
                </a:lnTo>
                <a:close/>
              </a:path>
              <a:path w="14841219" h="10718800" extrusionOk="0">
                <a:moveTo>
                  <a:pt x="7915516" y="8532050"/>
                </a:moveTo>
                <a:lnTo>
                  <a:pt x="7913967" y="8524392"/>
                </a:lnTo>
                <a:lnTo>
                  <a:pt x="7909763" y="8518157"/>
                </a:lnTo>
                <a:lnTo>
                  <a:pt x="7903515" y="8513940"/>
                </a:lnTo>
                <a:lnTo>
                  <a:pt x="7895869" y="8512391"/>
                </a:lnTo>
                <a:lnTo>
                  <a:pt x="7888211" y="8513940"/>
                </a:lnTo>
                <a:lnTo>
                  <a:pt x="7881975" y="8518157"/>
                </a:lnTo>
                <a:lnTo>
                  <a:pt x="7877759" y="8524392"/>
                </a:lnTo>
                <a:lnTo>
                  <a:pt x="7876222" y="8532050"/>
                </a:lnTo>
                <a:lnTo>
                  <a:pt x="7877759" y="8539696"/>
                </a:lnTo>
                <a:lnTo>
                  <a:pt x="7881975" y="8545944"/>
                </a:lnTo>
                <a:lnTo>
                  <a:pt x="7888211" y="8550148"/>
                </a:lnTo>
                <a:lnTo>
                  <a:pt x="7895869" y="8551697"/>
                </a:lnTo>
                <a:lnTo>
                  <a:pt x="7903515" y="8550148"/>
                </a:lnTo>
                <a:lnTo>
                  <a:pt x="7909763" y="8545944"/>
                </a:lnTo>
                <a:lnTo>
                  <a:pt x="7913967" y="8539696"/>
                </a:lnTo>
                <a:lnTo>
                  <a:pt x="7915516" y="8532050"/>
                </a:lnTo>
                <a:close/>
              </a:path>
              <a:path w="14841219" h="10718800" extrusionOk="0">
                <a:moveTo>
                  <a:pt x="7915516" y="8431949"/>
                </a:moveTo>
                <a:lnTo>
                  <a:pt x="7913967" y="8424304"/>
                </a:lnTo>
                <a:lnTo>
                  <a:pt x="7909763" y="8418055"/>
                </a:lnTo>
                <a:lnTo>
                  <a:pt x="7903515" y="8413851"/>
                </a:lnTo>
                <a:lnTo>
                  <a:pt x="7895869" y="8412302"/>
                </a:lnTo>
                <a:lnTo>
                  <a:pt x="7888211" y="8413851"/>
                </a:lnTo>
                <a:lnTo>
                  <a:pt x="7881975" y="8418055"/>
                </a:lnTo>
                <a:lnTo>
                  <a:pt x="7877759" y="8424304"/>
                </a:lnTo>
                <a:lnTo>
                  <a:pt x="7876222" y="8431949"/>
                </a:lnTo>
                <a:lnTo>
                  <a:pt x="7877759" y="8439594"/>
                </a:lnTo>
                <a:lnTo>
                  <a:pt x="7881975" y="8445843"/>
                </a:lnTo>
                <a:lnTo>
                  <a:pt x="7888211" y="8450059"/>
                </a:lnTo>
                <a:lnTo>
                  <a:pt x="7895869" y="8451609"/>
                </a:lnTo>
                <a:lnTo>
                  <a:pt x="7903515" y="8450059"/>
                </a:lnTo>
                <a:lnTo>
                  <a:pt x="7909763" y="8445843"/>
                </a:lnTo>
                <a:lnTo>
                  <a:pt x="7913967" y="8439594"/>
                </a:lnTo>
                <a:lnTo>
                  <a:pt x="7915516" y="8431949"/>
                </a:lnTo>
                <a:close/>
              </a:path>
              <a:path w="14841219" h="10718800" extrusionOk="0">
                <a:moveTo>
                  <a:pt x="7915516" y="8331860"/>
                </a:moveTo>
                <a:lnTo>
                  <a:pt x="7913967" y="8324215"/>
                </a:lnTo>
                <a:lnTo>
                  <a:pt x="7909763" y="8317966"/>
                </a:lnTo>
                <a:lnTo>
                  <a:pt x="7903515" y="8313750"/>
                </a:lnTo>
                <a:lnTo>
                  <a:pt x="7895869" y="8312213"/>
                </a:lnTo>
                <a:lnTo>
                  <a:pt x="7888211" y="8313750"/>
                </a:lnTo>
                <a:lnTo>
                  <a:pt x="7881975" y="8317966"/>
                </a:lnTo>
                <a:lnTo>
                  <a:pt x="7877759" y="8324215"/>
                </a:lnTo>
                <a:lnTo>
                  <a:pt x="7876222" y="8331860"/>
                </a:lnTo>
                <a:lnTo>
                  <a:pt x="7877759" y="8339506"/>
                </a:lnTo>
                <a:lnTo>
                  <a:pt x="7881975" y="8345741"/>
                </a:lnTo>
                <a:lnTo>
                  <a:pt x="7888211" y="8349958"/>
                </a:lnTo>
                <a:lnTo>
                  <a:pt x="7895869" y="8351494"/>
                </a:lnTo>
                <a:lnTo>
                  <a:pt x="7903515" y="8349958"/>
                </a:lnTo>
                <a:lnTo>
                  <a:pt x="7909763" y="8345741"/>
                </a:lnTo>
                <a:lnTo>
                  <a:pt x="7913967" y="8339506"/>
                </a:lnTo>
                <a:lnTo>
                  <a:pt x="7915516" y="8331860"/>
                </a:lnTo>
                <a:close/>
              </a:path>
              <a:path w="14841219" h="10718800" extrusionOk="0">
                <a:moveTo>
                  <a:pt x="7959420" y="4577689"/>
                </a:moveTo>
                <a:lnTo>
                  <a:pt x="7957883" y="4570057"/>
                </a:lnTo>
                <a:lnTo>
                  <a:pt x="7953667" y="4563808"/>
                </a:lnTo>
                <a:lnTo>
                  <a:pt x="7947419" y="4559592"/>
                </a:lnTo>
                <a:lnTo>
                  <a:pt x="7939773" y="4558042"/>
                </a:lnTo>
                <a:lnTo>
                  <a:pt x="7932128" y="4559592"/>
                </a:lnTo>
                <a:lnTo>
                  <a:pt x="7925879" y="4563808"/>
                </a:lnTo>
                <a:lnTo>
                  <a:pt x="7921676" y="4570057"/>
                </a:lnTo>
                <a:lnTo>
                  <a:pt x="7920126" y="4577689"/>
                </a:lnTo>
                <a:lnTo>
                  <a:pt x="7921676" y="4585347"/>
                </a:lnTo>
                <a:lnTo>
                  <a:pt x="7925879" y="4591596"/>
                </a:lnTo>
                <a:lnTo>
                  <a:pt x="7932128" y="4595812"/>
                </a:lnTo>
                <a:lnTo>
                  <a:pt x="7939773" y="4597349"/>
                </a:lnTo>
                <a:lnTo>
                  <a:pt x="7947419" y="4595812"/>
                </a:lnTo>
                <a:lnTo>
                  <a:pt x="7953667" y="4591596"/>
                </a:lnTo>
                <a:lnTo>
                  <a:pt x="7957883" y="4585347"/>
                </a:lnTo>
                <a:lnTo>
                  <a:pt x="7959420" y="4577689"/>
                </a:lnTo>
                <a:close/>
              </a:path>
              <a:path w="14841219" h="10718800" extrusionOk="0">
                <a:moveTo>
                  <a:pt x="7959420" y="4477601"/>
                </a:moveTo>
                <a:lnTo>
                  <a:pt x="7957883" y="4469955"/>
                </a:lnTo>
                <a:lnTo>
                  <a:pt x="7953667" y="4463720"/>
                </a:lnTo>
                <a:lnTo>
                  <a:pt x="7947419" y="4459503"/>
                </a:lnTo>
                <a:lnTo>
                  <a:pt x="7939773" y="4457954"/>
                </a:lnTo>
                <a:lnTo>
                  <a:pt x="7932128" y="4459503"/>
                </a:lnTo>
                <a:lnTo>
                  <a:pt x="7925879" y="4463720"/>
                </a:lnTo>
                <a:lnTo>
                  <a:pt x="7921676" y="4469955"/>
                </a:lnTo>
                <a:lnTo>
                  <a:pt x="7920126" y="4477601"/>
                </a:lnTo>
                <a:lnTo>
                  <a:pt x="7921676" y="4485246"/>
                </a:lnTo>
                <a:lnTo>
                  <a:pt x="7925879" y="4491494"/>
                </a:lnTo>
                <a:lnTo>
                  <a:pt x="7932128" y="4495698"/>
                </a:lnTo>
                <a:lnTo>
                  <a:pt x="7939773" y="4497235"/>
                </a:lnTo>
                <a:lnTo>
                  <a:pt x="7947419" y="4495698"/>
                </a:lnTo>
                <a:lnTo>
                  <a:pt x="7953667" y="4491494"/>
                </a:lnTo>
                <a:lnTo>
                  <a:pt x="7957883" y="4485246"/>
                </a:lnTo>
                <a:lnTo>
                  <a:pt x="7959420" y="4477601"/>
                </a:lnTo>
                <a:close/>
              </a:path>
              <a:path w="14841219" h="10718800" extrusionOk="0">
                <a:moveTo>
                  <a:pt x="7959433" y="4978082"/>
                </a:moveTo>
                <a:lnTo>
                  <a:pt x="7957883" y="4970437"/>
                </a:lnTo>
                <a:lnTo>
                  <a:pt x="7953680" y="4964188"/>
                </a:lnTo>
                <a:lnTo>
                  <a:pt x="7947431" y="4959972"/>
                </a:lnTo>
                <a:lnTo>
                  <a:pt x="7939786" y="4958435"/>
                </a:lnTo>
                <a:lnTo>
                  <a:pt x="7932140" y="4959972"/>
                </a:lnTo>
                <a:lnTo>
                  <a:pt x="7925892" y="4964188"/>
                </a:lnTo>
                <a:lnTo>
                  <a:pt x="7921676" y="4970437"/>
                </a:lnTo>
                <a:lnTo>
                  <a:pt x="7920139" y="4978082"/>
                </a:lnTo>
                <a:lnTo>
                  <a:pt x="7921676" y="4985728"/>
                </a:lnTo>
                <a:lnTo>
                  <a:pt x="7925892" y="4991976"/>
                </a:lnTo>
                <a:lnTo>
                  <a:pt x="7932140" y="4996180"/>
                </a:lnTo>
                <a:lnTo>
                  <a:pt x="7939786" y="4997729"/>
                </a:lnTo>
                <a:lnTo>
                  <a:pt x="7947431" y="4996180"/>
                </a:lnTo>
                <a:lnTo>
                  <a:pt x="7953680" y="4991976"/>
                </a:lnTo>
                <a:lnTo>
                  <a:pt x="7957883" y="4985728"/>
                </a:lnTo>
                <a:lnTo>
                  <a:pt x="7959433" y="4978082"/>
                </a:lnTo>
                <a:close/>
              </a:path>
              <a:path w="14841219" h="10718800" extrusionOk="0">
                <a:moveTo>
                  <a:pt x="7959433" y="4877981"/>
                </a:moveTo>
                <a:lnTo>
                  <a:pt x="7957883" y="4870335"/>
                </a:lnTo>
                <a:lnTo>
                  <a:pt x="7953680" y="4864087"/>
                </a:lnTo>
                <a:lnTo>
                  <a:pt x="7947431" y="4859883"/>
                </a:lnTo>
                <a:lnTo>
                  <a:pt x="7939786" y="4858334"/>
                </a:lnTo>
                <a:lnTo>
                  <a:pt x="7932140" y="4859883"/>
                </a:lnTo>
                <a:lnTo>
                  <a:pt x="7925892" y="4864087"/>
                </a:lnTo>
                <a:lnTo>
                  <a:pt x="7921676" y="4870335"/>
                </a:lnTo>
                <a:lnTo>
                  <a:pt x="7920139" y="4877981"/>
                </a:lnTo>
                <a:lnTo>
                  <a:pt x="7921676" y="4885626"/>
                </a:lnTo>
                <a:lnTo>
                  <a:pt x="7925892" y="4891875"/>
                </a:lnTo>
                <a:lnTo>
                  <a:pt x="7932140" y="4896091"/>
                </a:lnTo>
                <a:lnTo>
                  <a:pt x="7939786" y="4897640"/>
                </a:lnTo>
                <a:lnTo>
                  <a:pt x="7947431" y="4896091"/>
                </a:lnTo>
                <a:lnTo>
                  <a:pt x="7953680" y="4891875"/>
                </a:lnTo>
                <a:lnTo>
                  <a:pt x="7957883" y="4885626"/>
                </a:lnTo>
                <a:lnTo>
                  <a:pt x="7959433" y="4877981"/>
                </a:lnTo>
                <a:close/>
              </a:path>
              <a:path w="14841219" h="10718800" extrusionOk="0">
                <a:moveTo>
                  <a:pt x="7959433" y="4777892"/>
                </a:moveTo>
                <a:lnTo>
                  <a:pt x="7957883" y="4770247"/>
                </a:lnTo>
                <a:lnTo>
                  <a:pt x="7953680" y="4763998"/>
                </a:lnTo>
                <a:lnTo>
                  <a:pt x="7947431" y="4759782"/>
                </a:lnTo>
                <a:lnTo>
                  <a:pt x="7939786" y="4758245"/>
                </a:lnTo>
                <a:lnTo>
                  <a:pt x="7932140" y="4759782"/>
                </a:lnTo>
                <a:lnTo>
                  <a:pt x="7925892" y="4763998"/>
                </a:lnTo>
                <a:lnTo>
                  <a:pt x="7921676" y="4770247"/>
                </a:lnTo>
                <a:lnTo>
                  <a:pt x="7920139" y="4777892"/>
                </a:lnTo>
                <a:lnTo>
                  <a:pt x="7921676" y="4785538"/>
                </a:lnTo>
                <a:lnTo>
                  <a:pt x="7925892" y="4791786"/>
                </a:lnTo>
                <a:lnTo>
                  <a:pt x="7932140" y="4796002"/>
                </a:lnTo>
                <a:lnTo>
                  <a:pt x="7939786" y="4797539"/>
                </a:lnTo>
                <a:lnTo>
                  <a:pt x="7947431" y="4796002"/>
                </a:lnTo>
                <a:lnTo>
                  <a:pt x="7953680" y="4791786"/>
                </a:lnTo>
                <a:lnTo>
                  <a:pt x="7957883" y="4785538"/>
                </a:lnTo>
                <a:lnTo>
                  <a:pt x="7959433" y="4777892"/>
                </a:lnTo>
                <a:close/>
              </a:path>
              <a:path w="14841219" h="10718800" extrusionOk="0">
                <a:moveTo>
                  <a:pt x="7959433" y="4677791"/>
                </a:moveTo>
                <a:lnTo>
                  <a:pt x="7957883" y="4670145"/>
                </a:lnTo>
                <a:lnTo>
                  <a:pt x="7953680" y="4663910"/>
                </a:lnTo>
                <a:lnTo>
                  <a:pt x="7947431" y="4659693"/>
                </a:lnTo>
                <a:lnTo>
                  <a:pt x="7939786" y="4658144"/>
                </a:lnTo>
                <a:lnTo>
                  <a:pt x="7932140" y="4659693"/>
                </a:lnTo>
                <a:lnTo>
                  <a:pt x="7925892" y="4663910"/>
                </a:lnTo>
                <a:lnTo>
                  <a:pt x="7921676" y="4670145"/>
                </a:lnTo>
                <a:lnTo>
                  <a:pt x="7920139" y="4677791"/>
                </a:lnTo>
                <a:lnTo>
                  <a:pt x="7921676" y="4685436"/>
                </a:lnTo>
                <a:lnTo>
                  <a:pt x="7925892" y="4691685"/>
                </a:lnTo>
                <a:lnTo>
                  <a:pt x="7932140" y="4695901"/>
                </a:lnTo>
                <a:lnTo>
                  <a:pt x="7939786" y="4697438"/>
                </a:lnTo>
                <a:lnTo>
                  <a:pt x="7947431" y="4695901"/>
                </a:lnTo>
                <a:lnTo>
                  <a:pt x="7953680" y="4691685"/>
                </a:lnTo>
                <a:lnTo>
                  <a:pt x="7957883" y="4685436"/>
                </a:lnTo>
                <a:lnTo>
                  <a:pt x="7959433" y="4677791"/>
                </a:lnTo>
                <a:close/>
              </a:path>
              <a:path w="14841219" h="10718800" extrusionOk="0">
                <a:moveTo>
                  <a:pt x="7959433" y="4377499"/>
                </a:moveTo>
                <a:lnTo>
                  <a:pt x="7957883" y="4369854"/>
                </a:lnTo>
                <a:lnTo>
                  <a:pt x="7953680" y="4363618"/>
                </a:lnTo>
                <a:lnTo>
                  <a:pt x="7947431" y="4359402"/>
                </a:lnTo>
                <a:lnTo>
                  <a:pt x="7939786" y="4357865"/>
                </a:lnTo>
                <a:lnTo>
                  <a:pt x="7932140" y="4359402"/>
                </a:lnTo>
                <a:lnTo>
                  <a:pt x="7925892" y="4363618"/>
                </a:lnTo>
                <a:lnTo>
                  <a:pt x="7921676" y="4369854"/>
                </a:lnTo>
                <a:lnTo>
                  <a:pt x="7920139" y="4377499"/>
                </a:lnTo>
                <a:lnTo>
                  <a:pt x="7921676" y="4385145"/>
                </a:lnTo>
                <a:lnTo>
                  <a:pt x="7925892" y="4391393"/>
                </a:lnTo>
                <a:lnTo>
                  <a:pt x="7932140" y="4395597"/>
                </a:lnTo>
                <a:lnTo>
                  <a:pt x="7939786" y="4397146"/>
                </a:lnTo>
                <a:lnTo>
                  <a:pt x="7947431" y="4395597"/>
                </a:lnTo>
                <a:lnTo>
                  <a:pt x="7953680" y="4391393"/>
                </a:lnTo>
                <a:lnTo>
                  <a:pt x="7957883" y="4385145"/>
                </a:lnTo>
                <a:lnTo>
                  <a:pt x="7959433" y="4377499"/>
                </a:lnTo>
                <a:close/>
              </a:path>
              <a:path w="14841219" h="10718800" extrusionOk="0">
                <a:moveTo>
                  <a:pt x="7959433" y="4277411"/>
                </a:moveTo>
                <a:lnTo>
                  <a:pt x="7957883" y="4269765"/>
                </a:lnTo>
                <a:lnTo>
                  <a:pt x="7953680" y="4263517"/>
                </a:lnTo>
                <a:lnTo>
                  <a:pt x="7947431" y="4259300"/>
                </a:lnTo>
                <a:lnTo>
                  <a:pt x="7939786" y="4257764"/>
                </a:lnTo>
                <a:lnTo>
                  <a:pt x="7932140" y="4259300"/>
                </a:lnTo>
                <a:lnTo>
                  <a:pt x="7925892" y="4263517"/>
                </a:lnTo>
                <a:lnTo>
                  <a:pt x="7921676" y="4269765"/>
                </a:lnTo>
                <a:lnTo>
                  <a:pt x="7920139" y="4277411"/>
                </a:lnTo>
                <a:lnTo>
                  <a:pt x="7921676" y="4285056"/>
                </a:lnTo>
                <a:lnTo>
                  <a:pt x="7925892" y="4291304"/>
                </a:lnTo>
                <a:lnTo>
                  <a:pt x="7932140" y="4295521"/>
                </a:lnTo>
                <a:lnTo>
                  <a:pt x="7939786" y="4297057"/>
                </a:lnTo>
                <a:lnTo>
                  <a:pt x="7947431" y="4295521"/>
                </a:lnTo>
                <a:lnTo>
                  <a:pt x="7953680" y="4291304"/>
                </a:lnTo>
                <a:lnTo>
                  <a:pt x="7957883" y="4285056"/>
                </a:lnTo>
                <a:lnTo>
                  <a:pt x="7959433" y="4277411"/>
                </a:lnTo>
                <a:close/>
              </a:path>
              <a:path w="14841219" h="10718800" extrusionOk="0">
                <a:moveTo>
                  <a:pt x="7959433" y="4177309"/>
                </a:moveTo>
                <a:lnTo>
                  <a:pt x="7957883" y="4169664"/>
                </a:lnTo>
                <a:lnTo>
                  <a:pt x="7953680" y="4163428"/>
                </a:lnTo>
                <a:lnTo>
                  <a:pt x="7947431" y="4159212"/>
                </a:lnTo>
                <a:lnTo>
                  <a:pt x="7939786" y="4157675"/>
                </a:lnTo>
                <a:lnTo>
                  <a:pt x="7932140" y="4159212"/>
                </a:lnTo>
                <a:lnTo>
                  <a:pt x="7925892" y="4163428"/>
                </a:lnTo>
                <a:lnTo>
                  <a:pt x="7921676" y="4169664"/>
                </a:lnTo>
                <a:lnTo>
                  <a:pt x="7920139" y="4177309"/>
                </a:lnTo>
                <a:lnTo>
                  <a:pt x="7921676" y="4184967"/>
                </a:lnTo>
                <a:lnTo>
                  <a:pt x="7925892" y="4191203"/>
                </a:lnTo>
                <a:lnTo>
                  <a:pt x="7932140" y="4195419"/>
                </a:lnTo>
                <a:lnTo>
                  <a:pt x="7939786" y="4196956"/>
                </a:lnTo>
                <a:lnTo>
                  <a:pt x="7947431" y="4195419"/>
                </a:lnTo>
                <a:lnTo>
                  <a:pt x="7953680" y="4191203"/>
                </a:lnTo>
                <a:lnTo>
                  <a:pt x="7957883" y="4184967"/>
                </a:lnTo>
                <a:lnTo>
                  <a:pt x="7959433" y="4177309"/>
                </a:lnTo>
                <a:close/>
              </a:path>
              <a:path w="14841219" h="10718800" extrusionOk="0">
                <a:moveTo>
                  <a:pt x="7959433" y="4077220"/>
                </a:moveTo>
                <a:lnTo>
                  <a:pt x="7957883" y="4069562"/>
                </a:lnTo>
                <a:lnTo>
                  <a:pt x="7953680" y="4063327"/>
                </a:lnTo>
                <a:lnTo>
                  <a:pt x="7947431" y="4059110"/>
                </a:lnTo>
                <a:lnTo>
                  <a:pt x="7939786" y="4057561"/>
                </a:lnTo>
                <a:lnTo>
                  <a:pt x="7932140" y="4059110"/>
                </a:lnTo>
                <a:lnTo>
                  <a:pt x="7925892" y="4063327"/>
                </a:lnTo>
                <a:lnTo>
                  <a:pt x="7921676" y="4069562"/>
                </a:lnTo>
                <a:lnTo>
                  <a:pt x="7920139" y="4077220"/>
                </a:lnTo>
                <a:lnTo>
                  <a:pt x="7921676" y="4084866"/>
                </a:lnTo>
                <a:lnTo>
                  <a:pt x="7925892" y="4091101"/>
                </a:lnTo>
                <a:lnTo>
                  <a:pt x="7932140" y="4095318"/>
                </a:lnTo>
                <a:lnTo>
                  <a:pt x="7939786" y="4096855"/>
                </a:lnTo>
                <a:lnTo>
                  <a:pt x="7947431" y="4095318"/>
                </a:lnTo>
                <a:lnTo>
                  <a:pt x="7953680" y="4091101"/>
                </a:lnTo>
                <a:lnTo>
                  <a:pt x="7957883" y="4084866"/>
                </a:lnTo>
                <a:lnTo>
                  <a:pt x="7959433" y="4077220"/>
                </a:lnTo>
                <a:close/>
              </a:path>
              <a:path w="14841219" h="10718800" extrusionOk="0">
                <a:moveTo>
                  <a:pt x="7959433" y="3977119"/>
                </a:moveTo>
                <a:lnTo>
                  <a:pt x="7957883" y="3969474"/>
                </a:lnTo>
                <a:lnTo>
                  <a:pt x="7953680" y="3963225"/>
                </a:lnTo>
                <a:lnTo>
                  <a:pt x="7947431" y="3959009"/>
                </a:lnTo>
                <a:lnTo>
                  <a:pt x="7939786" y="3957472"/>
                </a:lnTo>
                <a:lnTo>
                  <a:pt x="7932140" y="3959009"/>
                </a:lnTo>
                <a:lnTo>
                  <a:pt x="7925892" y="3963225"/>
                </a:lnTo>
                <a:lnTo>
                  <a:pt x="7921676" y="3969474"/>
                </a:lnTo>
                <a:lnTo>
                  <a:pt x="7920139" y="3977119"/>
                </a:lnTo>
                <a:lnTo>
                  <a:pt x="7921676" y="3984764"/>
                </a:lnTo>
                <a:lnTo>
                  <a:pt x="7925892" y="3991013"/>
                </a:lnTo>
                <a:lnTo>
                  <a:pt x="7932140" y="3995229"/>
                </a:lnTo>
                <a:lnTo>
                  <a:pt x="7939786" y="3996766"/>
                </a:lnTo>
                <a:lnTo>
                  <a:pt x="7947431" y="3995229"/>
                </a:lnTo>
                <a:lnTo>
                  <a:pt x="7953680" y="3991013"/>
                </a:lnTo>
                <a:lnTo>
                  <a:pt x="7957883" y="3984764"/>
                </a:lnTo>
                <a:lnTo>
                  <a:pt x="7959433" y="3977119"/>
                </a:lnTo>
                <a:close/>
              </a:path>
              <a:path w="14841219" h="10718800" extrusionOk="0">
                <a:moveTo>
                  <a:pt x="7959433" y="3877018"/>
                </a:moveTo>
                <a:lnTo>
                  <a:pt x="7957883" y="3869372"/>
                </a:lnTo>
                <a:lnTo>
                  <a:pt x="7953680" y="3863124"/>
                </a:lnTo>
                <a:lnTo>
                  <a:pt x="7947431" y="3858920"/>
                </a:lnTo>
                <a:lnTo>
                  <a:pt x="7939786" y="3857371"/>
                </a:lnTo>
                <a:lnTo>
                  <a:pt x="7932140" y="3858920"/>
                </a:lnTo>
                <a:lnTo>
                  <a:pt x="7925892" y="3863124"/>
                </a:lnTo>
                <a:lnTo>
                  <a:pt x="7921676" y="3869372"/>
                </a:lnTo>
                <a:lnTo>
                  <a:pt x="7920139" y="3877018"/>
                </a:lnTo>
                <a:lnTo>
                  <a:pt x="7921676" y="3884676"/>
                </a:lnTo>
                <a:lnTo>
                  <a:pt x="7925892" y="3890911"/>
                </a:lnTo>
                <a:lnTo>
                  <a:pt x="7932140" y="3895128"/>
                </a:lnTo>
                <a:lnTo>
                  <a:pt x="7939786" y="3896664"/>
                </a:lnTo>
                <a:lnTo>
                  <a:pt x="7947431" y="3895128"/>
                </a:lnTo>
                <a:lnTo>
                  <a:pt x="7953680" y="3890911"/>
                </a:lnTo>
                <a:lnTo>
                  <a:pt x="7957883" y="3884676"/>
                </a:lnTo>
                <a:lnTo>
                  <a:pt x="7959433" y="3877018"/>
                </a:lnTo>
                <a:close/>
              </a:path>
              <a:path w="14841219" h="10718800" extrusionOk="0">
                <a:moveTo>
                  <a:pt x="7959433" y="3776929"/>
                </a:moveTo>
                <a:lnTo>
                  <a:pt x="7957883" y="3769283"/>
                </a:lnTo>
                <a:lnTo>
                  <a:pt x="7953680" y="3763035"/>
                </a:lnTo>
                <a:lnTo>
                  <a:pt x="7947431" y="3758819"/>
                </a:lnTo>
                <a:lnTo>
                  <a:pt x="7939786" y="3757282"/>
                </a:lnTo>
                <a:lnTo>
                  <a:pt x="7932140" y="3758819"/>
                </a:lnTo>
                <a:lnTo>
                  <a:pt x="7925892" y="3763035"/>
                </a:lnTo>
                <a:lnTo>
                  <a:pt x="7921676" y="3769283"/>
                </a:lnTo>
                <a:lnTo>
                  <a:pt x="7920139" y="3776929"/>
                </a:lnTo>
                <a:lnTo>
                  <a:pt x="7921676" y="3784574"/>
                </a:lnTo>
                <a:lnTo>
                  <a:pt x="7925892" y="3790823"/>
                </a:lnTo>
                <a:lnTo>
                  <a:pt x="7932140" y="3795039"/>
                </a:lnTo>
                <a:lnTo>
                  <a:pt x="7939786" y="3796576"/>
                </a:lnTo>
                <a:lnTo>
                  <a:pt x="7947431" y="3795039"/>
                </a:lnTo>
                <a:lnTo>
                  <a:pt x="7953680" y="3790823"/>
                </a:lnTo>
                <a:lnTo>
                  <a:pt x="7957883" y="3784574"/>
                </a:lnTo>
                <a:lnTo>
                  <a:pt x="7959433" y="3776929"/>
                </a:lnTo>
                <a:close/>
              </a:path>
              <a:path w="14841219" h="10718800" extrusionOk="0">
                <a:moveTo>
                  <a:pt x="7959433" y="3676827"/>
                </a:moveTo>
                <a:lnTo>
                  <a:pt x="7957883" y="3669182"/>
                </a:lnTo>
                <a:lnTo>
                  <a:pt x="7953680" y="3662934"/>
                </a:lnTo>
                <a:lnTo>
                  <a:pt x="7947431" y="3658730"/>
                </a:lnTo>
                <a:lnTo>
                  <a:pt x="7939786" y="3657181"/>
                </a:lnTo>
                <a:lnTo>
                  <a:pt x="7932140" y="3658730"/>
                </a:lnTo>
                <a:lnTo>
                  <a:pt x="7925892" y="3662934"/>
                </a:lnTo>
                <a:lnTo>
                  <a:pt x="7921676" y="3669182"/>
                </a:lnTo>
                <a:lnTo>
                  <a:pt x="7920139" y="3676827"/>
                </a:lnTo>
                <a:lnTo>
                  <a:pt x="7921676" y="3684486"/>
                </a:lnTo>
                <a:lnTo>
                  <a:pt x="7925892" y="3690721"/>
                </a:lnTo>
                <a:lnTo>
                  <a:pt x="7932140" y="3694938"/>
                </a:lnTo>
                <a:lnTo>
                  <a:pt x="7939786" y="3696487"/>
                </a:lnTo>
                <a:lnTo>
                  <a:pt x="7947431" y="3694938"/>
                </a:lnTo>
                <a:lnTo>
                  <a:pt x="7953680" y="3690721"/>
                </a:lnTo>
                <a:lnTo>
                  <a:pt x="7957883" y="3684486"/>
                </a:lnTo>
                <a:lnTo>
                  <a:pt x="7959433" y="3676827"/>
                </a:lnTo>
                <a:close/>
              </a:path>
              <a:path w="14841219" h="10718800" extrusionOk="0">
                <a:moveTo>
                  <a:pt x="7959433" y="3576726"/>
                </a:moveTo>
                <a:lnTo>
                  <a:pt x="7957883" y="3569081"/>
                </a:lnTo>
                <a:lnTo>
                  <a:pt x="7953680" y="3562845"/>
                </a:lnTo>
                <a:lnTo>
                  <a:pt x="7947431" y="3558629"/>
                </a:lnTo>
                <a:lnTo>
                  <a:pt x="7939786" y="3557092"/>
                </a:lnTo>
                <a:lnTo>
                  <a:pt x="7932140" y="3558629"/>
                </a:lnTo>
                <a:lnTo>
                  <a:pt x="7925892" y="3562845"/>
                </a:lnTo>
                <a:lnTo>
                  <a:pt x="7921676" y="3569081"/>
                </a:lnTo>
                <a:lnTo>
                  <a:pt x="7920139" y="3576726"/>
                </a:lnTo>
                <a:lnTo>
                  <a:pt x="7921676" y="3584384"/>
                </a:lnTo>
                <a:lnTo>
                  <a:pt x="7925892" y="3590633"/>
                </a:lnTo>
                <a:lnTo>
                  <a:pt x="7932140" y="3594836"/>
                </a:lnTo>
                <a:lnTo>
                  <a:pt x="7939786" y="3596386"/>
                </a:lnTo>
                <a:lnTo>
                  <a:pt x="7947431" y="3594836"/>
                </a:lnTo>
                <a:lnTo>
                  <a:pt x="7953680" y="3590633"/>
                </a:lnTo>
                <a:lnTo>
                  <a:pt x="7957883" y="3584384"/>
                </a:lnTo>
                <a:lnTo>
                  <a:pt x="7959433" y="3576726"/>
                </a:lnTo>
                <a:close/>
              </a:path>
              <a:path w="14841219" h="10718800" extrusionOk="0">
                <a:moveTo>
                  <a:pt x="7959433" y="3476637"/>
                </a:moveTo>
                <a:lnTo>
                  <a:pt x="7957883" y="3468992"/>
                </a:lnTo>
                <a:lnTo>
                  <a:pt x="7953680" y="3462744"/>
                </a:lnTo>
                <a:lnTo>
                  <a:pt x="7947431" y="3458540"/>
                </a:lnTo>
                <a:lnTo>
                  <a:pt x="7939786" y="3456990"/>
                </a:lnTo>
                <a:lnTo>
                  <a:pt x="7932140" y="3458540"/>
                </a:lnTo>
                <a:lnTo>
                  <a:pt x="7925892" y="3462744"/>
                </a:lnTo>
                <a:lnTo>
                  <a:pt x="7921676" y="3468992"/>
                </a:lnTo>
                <a:lnTo>
                  <a:pt x="7920139" y="3476637"/>
                </a:lnTo>
                <a:lnTo>
                  <a:pt x="7921676" y="3484283"/>
                </a:lnTo>
                <a:lnTo>
                  <a:pt x="7925892" y="3490531"/>
                </a:lnTo>
                <a:lnTo>
                  <a:pt x="7932140" y="3494748"/>
                </a:lnTo>
                <a:lnTo>
                  <a:pt x="7939786" y="3496284"/>
                </a:lnTo>
                <a:lnTo>
                  <a:pt x="7947431" y="3494748"/>
                </a:lnTo>
                <a:lnTo>
                  <a:pt x="7953680" y="3490531"/>
                </a:lnTo>
                <a:lnTo>
                  <a:pt x="7957883" y="3484283"/>
                </a:lnTo>
                <a:lnTo>
                  <a:pt x="7959433" y="3476637"/>
                </a:lnTo>
                <a:close/>
              </a:path>
              <a:path w="14841219" h="10718800" extrusionOk="0">
                <a:moveTo>
                  <a:pt x="7959433" y="3376549"/>
                </a:moveTo>
                <a:lnTo>
                  <a:pt x="7957883" y="3368903"/>
                </a:lnTo>
                <a:lnTo>
                  <a:pt x="7953680" y="3362655"/>
                </a:lnTo>
                <a:lnTo>
                  <a:pt x="7947431" y="3358451"/>
                </a:lnTo>
                <a:lnTo>
                  <a:pt x="7939786" y="3356902"/>
                </a:lnTo>
                <a:lnTo>
                  <a:pt x="7932140" y="3358451"/>
                </a:lnTo>
                <a:lnTo>
                  <a:pt x="7925892" y="3362655"/>
                </a:lnTo>
                <a:lnTo>
                  <a:pt x="7921676" y="3368903"/>
                </a:lnTo>
                <a:lnTo>
                  <a:pt x="7920139" y="3376549"/>
                </a:lnTo>
                <a:lnTo>
                  <a:pt x="7921676" y="3384194"/>
                </a:lnTo>
                <a:lnTo>
                  <a:pt x="7925892" y="3390442"/>
                </a:lnTo>
                <a:lnTo>
                  <a:pt x="7932140" y="3394646"/>
                </a:lnTo>
                <a:lnTo>
                  <a:pt x="7939786" y="3396183"/>
                </a:lnTo>
                <a:lnTo>
                  <a:pt x="7947431" y="3394646"/>
                </a:lnTo>
                <a:lnTo>
                  <a:pt x="7953680" y="3390442"/>
                </a:lnTo>
                <a:lnTo>
                  <a:pt x="7957883" y="3384194"/>
                </a:lnTo>
                <a:lnTo>
                  <a:pt x="7959433" y="3376549"/>
                </a:lnTo>
                <a:close/>
              </a:path>
              <a:path w="14841219" h="10718800" extrusionOk="0">
                <a:moveTo>
                  <a:pt x="7959433" y="3276447"/>
                </a:moveTo>
                <a:lnTo>
                  <a:pt x="7957883" y="3268802"/>
                </a:lnTo>
                <a:lnTo>
                  <a:pt x="7953680" y="3262553"/>
                </a:lnTo>
                <a:lnTo>
                  <a:pt x="7947431" y="3258350"/>
                </a:lnTo>
                <a:lnTo>
                  <a:pt x="7939786" y="3256800"/>
                </a:lnTo>
                <a:lnTo>
                  <a:pt x="7932140" y="3258350"/>
                </a:lnTo>
                <a:lnTo>
                  <a:pt x="7925892" y="3262553"/>
                </a:lnTo>
                <a:lnTo>
                  <a:pt x="7921676" y="3268802"/>
                </a:lnTo>
                <a:lnTo>
                  <a:pt x="7920139" y="3276447"/>
                </a:lnTo>
                <a:lnTo>
                  <a:pt x="7921676" y="3284093"/>
                </a:lnTo>
                <a:lnTo>
                  <a:pt x="7925892" y="3290341"/>
                </a:lnTo>
                <a:lnTo>
                  <a:pt x="7932140" y="3294557"/>
                </a:lnTo>
                <a:lnTo>
                  <a:pt x="7939786" y="3296094"/>
                </a:lnTo>
                <a:lnTo>
                  <a:pt x="7947431" y="3294557"/>
                </a:lnTo>
                <a:lnTo>
                  <a:pt x="7953680" y="3290341"/>
                </a:lnTo>
                <a:lnTo>
                  <a:pt x="7957883" y="3284093"/>
                </a:lnTo>
                <a:lnTo>
                  <a:pt x="7959433" y="3276447"/>
                </a:lnTo>
                <a:close/>
              </a:path>
              <a:path w="14841219" h="10718800" extrusionOk="0">
                <a:moveTo>
                  <a:pt x="7959433" y="3176346"/>
                </a:moveTo>
                <a:lnTo>
                  <a:pt x="7957883" y="3168713"/>
                </a:lnTo>
                <a:lnTo>
                  <a:pt x="7953680" y="3162465"/>
                </a:lnTo>
                <a:lnTo>
                  <a:pt x="7947431" y="3158248"/>
                </a:lnTo>
                <a:lnTo>
                  <a:pt x="7939786" y="3156699"/>
                </a:lnTo>
                <a:lnTo>
                  <a:pt x="7932140" y="3158248"/>
                </a:lnTo>
                <a:lnTo>
                  <a:pt x="7925892" y="3162465"/>
                </a:lnTo>
                <a:lnTo>
                  <a:pt x="7921676" y="3168713"/>
                </a:lnTo>
                <a:lnTo>
                  <a:pt x="7920139" y="3176346"/>
                </a:lnTo>
                <a:lnTo>
                  <a:pt x="7921676" y="3184004"/>
                </a:lnTo>
                <a:lnTo>
                  <a:pt x="7925892" y="3190240"/>
                </a:lnTo>
                <a:lnTo>
                  <a:pt x="7932140" y="3194456"/>
                </a:lnTo>
                <a:lnTo>
                  <a:pt x="7939786" y="3195993"/>
                </a:lnTo>
                <a:lnTo>
                  <a:pt x="7947431" y="3194456"/>
                </a:lnTo>
                <a:lnTo>
                  <a:pt x="7953680" y="3190240"/>
                </a:lnTo>
                <a:lnTo>
                  <a:pt x="7957883" y="3184004"/>
                </a:lnTo>
                <a:lnTo>
                  <a:pt x="7959433" y="3176346"/>
                </a:lnTo>
                <a:close/>
              </a:path>
              <a:path w="14841219" h="10718800" extrusionOk="0">
                <a:moveTo>
                  <a:pt x="7959433" y="3076257"/>
                </a:moveTo>
                <a:lnTo>
                  <a:pt x="7957883" y="3068612"/>
                </a:lnTo>
                <a:lnTo>
                  <a:pt x="7953680" y="3062363"/>
                </a:lnTo>
                <a:lnTo>
                  <a:pt x="7947431" y="3058160"/>
                </a:lnTo>
                <a:lnTo>
                  <a:pt x="7939786" y="3056610"/>
                </a:lnTo>
                <a:lnTo>
                  <a:pt x="7932140" y="3058160"/>
                </a:lnTo>
                <a:lnTo>
                  <a:pt x="7925892" y="3062363"/>
                </a:lnTo>
                <a:lnTo>
                  <a:pt x="7921676" y="3068612"/>
                </a:lnTo>
                <a:lnTo>
                  <a:pt x="7920139" y="3076257"/>
                </a:lnTo>
                <a:lnTo>
                  <a:pt x="7921676" y="3083903"/>
                </a:lnTo>
                <a:lnTo>
                  <a:pt x="7925892" y="3090151"/>
                </a:lnTo>
                <a:lnTo>
                  <a:pt x="7932140" y="3094367"/>
                </a:lnTo>
                <a:lnTo>
                  <a:pt x="7939786" y="3095917"/>
                </a:lnTo>
                <a:lnTo>
                  <a:pt x="7947431" y="3094367"/>
                </a:lnTo>
                <a:lnTo>
                  <a:pt x="7953680" y="3090151"/>
                </a:lnTo>
                <a:lnTo>
                  <a:pt x="7957883" y="3083903"/>
                </a:lnTo>
                <a:lnTo>
                  <a:pt x="7959433" y="3076257"/>
                </a:lnTo>
                <a:close/>
              </a:path>
              <a:path w="14841219" h="10718800" extrusionOk="0">
                <a:moveTo>
                  <a:pt x="7989506" y="9178011"/>
                </a:moveTo>
                <a:lnTo>
                  <a:pt x="7987957" y="9170365"/>
                </a:lnTo>
                <a:lnTo>
                  <a:pt x="7983753" y="9164117"/>
                </a:lnTo>
                <a:lnTo>
                  <a:pt x="7977505" y="9159913"/>
                </a:lnTo>
                <a:lnTo>
                  <a:pt x="7969859" y="9158364"/>
                </a:lnTo>
                <a:lnTo>
                  <a:pt x="7962201" y="9159913"/>
                </a:lnTo>
                <a:lnTo>
                  <a:pt x="7955966" y="9164117"/>
                </a:lnTo>
                <a:lnTo>
                  <a:pt x="7951749" y="9170365"/>
                </a:lnTo>
                <a:lnTo>
                  <a:pt x="7950200" y="9178011"/>
                </a:lnTo>
                <a:lnTo>
                  <a:pt x="7951749" y="9185656"/>
                </a:lnTo>
                <a:lnTo>
                  <a:pt x="7955966" y="9191904"/>
                </a:lnTo>
                <a:lnTo>
                  <a:pt x="7962201" y="9196121"/>
                </a:lnTo>
                <a:lnTo>
                  <a:pt x="7969859" y="9197657"/>
                </a:lnTo>
                <a:lnTo>
                  <a:pt x="7977505" y="9196121"/>
                </a:lnTo>
                <a:lnTo>
                  <a:pt x="7983753" y="9191904"/>
                </a:lnTo>
                <a:lnTo>
                  <a:pt x="7987957" y="9185656"/>
                </a:lnTo>
                <a:lnTo>
                  <a:pt x="7989506" y="9178011"/>
                </a:lnTo>
                <a:close/>
              </a:path>
              <a:path w="14841219" h="10718800" extrusionOk="0">
                <a:moveTo>
                  <a:pt x="7989506" y="9077922"/>
                </a:moveTo>
                <a:lnTo>
                  <a:pt x="7987957" y="9070264"/>
                </a:lnTo>
                <a:lnTo>
                  <a:pt x="7983753" y="9064028"/>
                </a:lnTo>
                <a:lnTo>
                  <a:pt x="7977505" y="9059812"/>
                </a:lnTo>
                <a:lnTo>
                  <a:pt x="7969859" y="9058275"/>
                </a:lnTo>
                <a:lnTo>
                  <a:pt x="7962201" y="9059812"/>
                </a:lnTo>
                <a:lnTo>
                  <a:pt x="7955966" y="9064028"/>
                </a:lnTo>
                <a:lnTo>
                  <a:pt x="7951749" y="9070264"/>
                </a:lnTo>
                <a:lnTo>
                  <a:pt x="7950200" y="9077922"/>
                </a:lnTo>
                <a:lnTo>
                  <a:pt x="7951749" y="9085567"/>
                </a:lnTo>
                <a:lnTo>
                  <a:pt x="7955966" y="9091816"/>
                </a:lnTo>
                <a:lnTo>
                  <a:pt x="7962201" y="9096019"/>
                </a:lnTo>
                <a:lnTo>
                  <a:pt x="7969859" y="9097556"/>
                </a:lnTo>
                <a:lnTo>
                  <a:pt x="7977505" y="9096019"/>
                </a:lnTo>
                <a:lnTo>
                  <a:pt x="7983753" y="9091816"/>
                </a:lnTo>
                <a:lnTo>
                  <a:pt x="7987957" y="9085567"/>
                </a:lnTo>
                <a:lnTo>
                  <a:pt x="7989506" y="9077922"/>
                </a:lnTo>
                <a:close/>
              </a:path>
              <a:path w="14841219" h="10718800" extrusionOk="0">
                <a:moveTo>
                  <a:pt x="7989506" y="8977820"/>
                </a:moveTo>
                <a:lnTo>
                  <a:pt x="7987957" y="8970175"/>
                </a:lnTo>
                <a:lnTo>
                  <a:pt x="7983753" y="8963939"/>
                </a:lnTo>
                <a:lnTo>
                  <a:pt x="7977505" y="8959723"/>
                </a:lnTo>
                <a:lnTo>
                  <a:pt x="7969859" y="8958186"/>
                </a:lnTo>
                <a:lnTo>
                  <a:pt x="7962201" y="8959723"/>
                </a:lnTo>
                <a:lnTo>
                  <a:pt x="7955966" y="8963939"/>
                </a:lnTo>
                <a:lnTo>
                  <a:pt x="7951749" y="8970175"/>
                </a:lnTo>
                <a:lnTo>
                  <a:pt x="7950200" y="8977820"/>
                </a:lnTo>
                <a:lnTo>
                  <a:pt x="7951749" y="8985479"/>
                </a:lnTo>
                <a:lnTo>
                  <a:pt x="7955966" y="8991714"/>
                </a:lnTo>
                <a:lnTo>
                  <a:pt x="7962201" y="8995931"/>
                </a:lnTo>
                <a:lnTo>
                  <a:pt x="7969859" y="8997467"/>
                </a:lnTo>
                <a:lnTo>
                  <a:pt x="7977505" y="8995931"/>
                </a:lnTo>
                <a:lnTo>
                  <a:pt x="7983753" y="8991714"/>
                </a:lnTo>
                <a:lnTo>
                  <a:pt x="7987957" y="8985479"/>
                </a:lnTo>
                <a:lnTo>
                  <a:pt x="7989506" y="8977820"/>
                </a:lnTo>
                <a:close/>
              </a:path>
              <a:path w="14841219" h="10718800" extrusionOk="0">
                <a:moveTo>
                  <a:pt x="7989506" y="8877732"/>
                </a:moveTo>
                <a:lnTo>
                  <a:pt x="7987957" y="8870086"/>
                </a:lnTo>
                <a:lnTo>
                  <a:pt x="7983753" y="8863838"/>
                </a:lnTo>
                <a:lnTo>
                  <a:pt x="7977505" y="8859622"/>
                </a:lnTo>
                <a:lnTo>
                  <a:pt x="7969859" y="8858085"/>
                </a:lnTo>
                <a:lnTo>
                  <a:pt x="7962201" y="8859622"/>
                </a:lnTo>
                <a:lnTo>
                  <a:pt x="7955966" y="8863838"/>
                </a:lnTo>
                <a:lnTo>
                  <a:pt x="7951749" y="8870086"/>
                </a:lnTo>
                <a:lnTo>
                  <a:pt x="7950200" y="8877732"/>
                </a:lnTo>
                <a:lnTo>
                  <a:pt x="7951749" y="8885377"/>
                </a:lnTo>
                <a:lnTo>
                  <a:pt x="7955966" y="8891613"/>
                </a:lnTo>
                <a:lnTo>
                  <a:pt x="7962201" y="8895829"/>
                </a:lnTo>
                <a:lnTo>
                  <a:pt x="7969859" y="8897379"/>
                </a:lnTo>
                <a:lnTo>
                  <a:pt x="7977505" y="8895829"/>
                </a:lnTo>
                <a:lnTo>
                  <a:pt x="7983753" y="8891613"/>
                </a:lnTo>
                <a:lnTo>
                  <a:pt x="7987957" y="8885377"/>
                </a:lnTo>
                <a:lnTo>
                  <a:pt x="7989506" y="8877732"/>
                </a:lnTo>
                <a:close/>
              </a:path>
              <a:path w="14841219" h="10718800" extrusionOk="0">
                <a:moveTo>
                  <a:pt x="7989506" y="8777630"/>
                </a:moveTo>
                <a:lnTo>
                  <a:pt x="7987957" y="8769985"/>
                </a:lnTo>
                <a:lnTo>
                  <a:pt x="7983753" y="8763737"/>
                </a:lnTo>
                <a:lnTo>
                  <a:pt x="7977505" y="8759533"/>
                </a:lnTo>
                <a:lnTo>
                  <a:pt x="7969859" y="8757983"/>
                </a:lnTo>
                <a:lnTo>
                  <a:pt x="7962201" y="8759533"/>
                </a:lnTo>
                <a:lnTo>
                  <a:pt x="7955966" y="8763737"/>
                </a:lnTo>
                <a:lnTo>
                  <a:pt x="7951749" y="8769985"/>
                </a:lnTo>
                <a:lnTo>
                  <a:pt x="7950200" y="8777630"/>
                </a:lnTo>
                <a:lnTo>
                  <a:pt x="7951749" y="8785276"/>
                </a:lnTo>
                <a:lnTo>
                  <a:pt x="7955966" y="8791524"/>
                </a:lnTo>
                <a:lnTo>
                  <a:pt x="7962201" y="8795741"/>
                </a:lnTo>
                <a:lnTo>
                  <a:pt x="7969859" y="8797277"/>
                </a:lnTo>
                <a:lnTo>
                  <a:pt x="7977505" y="8795741"/>
                </a:lnTo>
                <a:lnTo>
                  <a:pt x="7983753" y="8791524"/>
                </a:lnTo>
                <a:lnTo>
                  <a:pt x="7987957" y="8785276"/>
                </a:lnTo>
                <a:lnTo>
                  <a:pt x="7989506" y="8777630"/>
                </a:lnTo>
                <a:close/>
              </a:path>
              <a:path w="14841219" h="10718800" extrusionOk="0">
                <a:moveTo>
                  <a:pt x="7989506" y="8677542"/>
                </a:moveTo>
                <a:lnTo>
                  <a:pt x="7987957" y="8669896"/>
                </a:lnTo>
                <a:lnTo>
                  <a:pt x="7983753" y="8663648"/>
                </a:lnTo>
                <a:lnTo>
                  <a:pt x="7977505" y="8659431"/>
                </a:lnTo>
                <a:lnTo>
                  <a:pt x="7969859" y="8657882"/>
                </a:lnTo>
                <a:lnTo>
                  <a:pt x="7962201" y="8659431"/>
                </a:lnTo>
                <a:lnTo>
                  <a:pt x="7955966" y="8663648"/>
                </a:lnTo>
                <a:lnTo>
                  <a:pt x="7951749" y="8669896"/>
                </a:lnTo>
                <a:lnTo>
                  <a:pt x="7950200" y="8677542"/>
                </a:lnTo>
                <a:lnTo>
                  <a:pt x="7951749" y="8685187"/>
                </a:lnTo>
                <a:lnTo>
                  <a:pt x="7955966" y="8691423"/>
                </a:lnTo>
                <a:lnTo>
                  <a:pt x="7962201" y="8695639"/>
                </a:lnTo>
                <a:lnTo>
                  <a:pt x="7969859" y="8697176"/>
                </a:lnTo>
                <a:lnTo>
                  <a:pt x="7977505" y="8695639"/>
                </a:lnTo>
                <a:lnTo>
                  <a:pt x="7983753" y="8691423"/>
                </a:lnTo>
                <a:lnTo>
                  <a:pt x="7987957" y="8685187"/>
                </a:lnTo>
                <a:lnTo>
                  <a:pt x="7989506" y="8677542"/>
                </a:lnTo>
                <a:close/>
              </a:path>
              <a:path w="14841219" h="10718800" extrusionOk="0">
                <a:moveTo>
                  <a:pt x="7989506" y="8577428"/>
                </a:moveTo>
                <a:lnTo>
                  <a:pt x="7987957" y="8569795"/>
                </a:lnTo>
                <a:lnTo>
                  <a:pt x="7983753" y="8563546"/>
                </a:lnTo>
                <a:lnTo>
                  <a:pt x="7977505" y="8559330"/>
                </a:lnTo>
                <a:lnTo>
                  <a:pt x="7969859" y="8557793"/>
                </a:lnTo>
                <a:lnTo>
                  <a:pt x="7962201" y="8559330"/>
                </a:lnTo>
                <a:lnTo>
                  <a:pt x="7955966" y="8563546"/>
                </a:lnTo>
                <a:lnTo>
                  <a:pt x="7951749" y="8569795"/>
                </a:lnTo>
                <a:lnTo>
                  <a:pt x="7950200" y="8577428"/>
                </a:lnTo>
                <a:lnTo>
                  <a:pt x="7951749" y="8585086"/>
                </a:lnTo>
                <a:lnTo>
                  <a:pt x="7955966" y="8591334"/>
                </a:lnTo>
                <a:lnTo>
                  <a:pt x="7962201" y="8595538"/>
                </a:lnTo>
                <a:lnTo>
                  <a:pt x="7969859" y="8597087"/>
                </a:lnTo>
                <a:lnTo>
                  <a:pt x="7977505" y="8595538"/>
                </a:lnTo>
                <a:lnTo>
                  <a:pt x="7983753" y="8591334"/>
                </a:lnTo>
                <a:lnTo>
                  <a:pt x="7987957" y="8585086"/>
                </a:lnTo>
                <a:lnTo>
                  <a:pt x="7989506" y="8577428"/>
                </a:lnTo>
                <a:close/>
              </a:path>
              <a:path w="14841219" h="10718800" extrusionOk="0">
                <a:moveTo>
                  <a:pt x="7989506" y="8477339"/>
                </a:moveTo>
                <a:lnTo>
                  <a:pt x="7987957" y="8469693"/>
                </a:lnTo>
                <a:lnTo>
                  <a:pt x="7983753" y="8463458"/>
                </a:lnTo>
                <a:lnTo>
                  <a:pt x="7977505" y="8459241"/>
                </a:lnTo>
                <a:lnTo>
                  <a:pt x="7969859" y="8457692"/>
                </a:lnTo>
                <a:lnTo>
                  <a:pt x="7962201" y="8459241"/>
                </a:lnTo>
                <a:lnTo>
                  <a:pt x="7955966" y="8463458"/>
                </a:lnTo>
                <a:lnTo>
                  <a:pt x="7951749" y="8469693"/>
                </a:lnTo>
                <a:lnTo>
                  <a:pt x="7950200" y="8477339"/>
                </a:lnTo>
                <a:lnTo>
                  <a:pt x="7951749" y="8484997"/>
                </a:lnTo>
                <a:lnTo>
                  <a:pt x="7955966" y="8491233"/>
                </a:lnTo>
                <a:lnTo>
                  <a:pt x="7962201" y="8495449"/>
                </a:lnTo>
                <a:lnTo>
                  <a:pt x="7969859" y="8496986"/>
                </a:lnTo>
                <a:lnTo>
                  <a:pt x="7977505" y="8495449"/>
                </a:lnTo>
                <a:lnTo>
                  <a:pt x="7983753" y="8491233"/>
                </a:lnTo>
                <a:lnTo>
                  <a:pt x="7987957" y="8484997"/>
                </a:lnTo>
                <a:lnTo>
                  <a:pt x="7989506" y="8477339"/>
                </a:lnTo>
                <a:close/>
              </a:path>
              <a:path w="14841219" h="10718800" extrusionOk="0">
                <a:moveTo>
                  <a:pt x="7989506" y="8377250"/>
                </a:moveTo>
                <a:lnTo>
                  <a:pt x="7987957" y="8369605"/>
                </a:lnTo>
                <a:lnTo>
                  <a:pt x="7983753" y="8363356"/>
                </a:lnTo>
                <a:lnTo>
                  <a:pt x="7977505" y="8359140"/>
                </a:lnTo>
                <a:lnTo>
                  <a:pt x="7969859" y="8357603"/>
                </a:lnTo>
                <a:lnTo>
                  <a:pt x="7962201" y="8359140"/>
                </a:lnTo>
                <a:lnTo>
                  <a:pt x="7955966" y="8363356"/>
                </a:lnTo>
                <a:lnTo>
                  <a:pt x="7951749" y="8369605"/>
                </a:lnTo>
                <a:lnTo>
                  <a:pt x="7950200" y="8377250"/>
                </a:lnTo>
                <a:lnTo>
                  <a:pt x="7951749" y="8384895"/>
                </a:lnTo>
                <a:lnTo>
                  <a:pt x="7955966" y="8391144"/>
                </a:lnTo>
                <a:lnTo>
                  <a:pt x="7962201" y="8395348"/>
                </a:lnTo>
                <a:lnTo>
                  <a:pt x="7969859" y="8396897"/>
                </a:lnTo>
                <a:lnTo>
                  <a:pt x="7977505" y="8395348"/>
                </a:lnTo>
                <a:lnTo>
                  <a:pt x="7983753" y="8391144"/>
                </a:lnTo>
                <a:lnTo>
                  <a:pt x="7987957" y="8384895"/>
                </a:lnTo>
                <a:lnTo>
                  <a:pt x="7989506" y="8377250"/>
                </a:lnTo>
                <a:close/>
              </a:path>
              <a:path w="14841219" h="10718800" extrusionOk="0">
                <a:moveTo>
                  <a:pt x="7989506" y="8277149"/>
                </a:moveTo>
                <a:lnTo>
                  <a:pt x="7987957" y="8269503"/>
                </a:lnTo>
                <a:lnTo>
                  <a:pt x="7983753" y="8263255"/>
                </a:lnTo>
                <a:lnTo>
                  <a:pt x="7977505" y="8259051"/>
                </a:lnTo>
                <a:lnTo>
                  <a:pt x="7969859" y="8257502"/>
                </a:lnTo>
                <a:lnTo>
                  <a:pt x="7962201" y="8259051"/>
                </a:lnTo>
                <a:lnTo>
                  <a:pt x="7955966" y="8263255"/>
                </a:lnTo>
                <a:lnTo>
                  <a:pt x="7951749" y="8269503"/>
                </a:lnTo>
                <a:lnTo>
                  <a:pt x="7950200" y="8277149"/>
                </a:lnTo>
                <a:lnTo>
                  <a:pt x="7951749" y="8284794"/>
                </a:lnTo>
                <a:lnTo>
                  <a:pt x="7955966" y="8291042"/>
                </a:lnTo>
                <a:lnTo>
                  <a:pt x="7962201" y="8295246"/>
                </a:lnTo>
                <a:lnTo>
                  <a:pt x="7969859" y="8296796"/>
                </a:lnTo>
                <a:lnTo>
                  <a:pt x="7977505" y="8295246"/>
                </a:lnTo>
                <a:lnTo>
                  <a:pt x="7983753" y="8291042"/>
                </a:lnTo>
                <a:lnTo>
                  <a:pt x="7987957" y="8284794"/>
                </a:lnTo>
                <a:lnTo>
                  <a:pt x="7989506" y="8277149"/>
                </a:lnTo>
                <a:close/>
              </a:path>
              <a:path w="14841219" h="10718800" extrusionOk="0">
                <a:moveTo>
                  <a:pt x="8033410" y="5023459"/>
                </a:moveTo>
                <a:lnTo>
                  <a:pt x="8031874" y="5015814"/>
                </a:lnTo>
                <a:lnTo>
                  <a:pt x="8027657" y="5009566"/>
                </a:lnTo>
                <a:lnTo>
                  <a:pt x="8021421" y="5005362"/>
                </a:lnTo>
                <a:lnTo>
                  <a:pt x="8013776" y="5003812"/>
                </a:lnTo>
                <a:lnTo>
                  <a:pt x="8006118" y="5005362"/>
                </a:lnTo>
                <a:lnTo>
                  <a:pt x="7999882" y="5009566"/>
                </a:lnTo>
                <a:lnTo>
                  <a:pt x="7995666" y="5015814"/>
                </a:lnTo>
                <a:lnTo>
                  <a:pt x="7994129" y="5023459"/>
                </a:lnTo>
                <a:lnTo>
                  <a:pt x="7995666" y="5031105"/>
                </a:lnTo>
                <a:lnTo>
                  <a:pt x="7999882" y="5037353"/>
                </a:lnTo>
                <a:lnTo>
                  <a:pt x="8006118" y="5041570"/>
                </a:lnTo>
                <a:lnTo>
                  <a:pt x="8013776" y="5043119"/>
                </a:lnTo>
                <a:lnTo>
                  <a:pt x="8021421" y="5041570"/>
                </a:lnTo>
                <a:lnTo>
                  <a:pt x="8027657" y="5037353"/>
                </a:lnTo>
                <a:lnTo>
                  <a:pt x="8031874" y="5031105"/>
                </a:lnTo>
                <a:lnTo>
                  <a:pt x="8033410" y="5023459"/>
                </a:lnTo>
                <a:close/>
              </a:path>
              <a:path w="14841219" h="10718800" extrusionOk="0">
                <a:moveTo>
                  <a:pt x="8033410" y="4923371"/>
                </a:moveTo>
                <a:lnTo>
                  <a:pt x="8031874" y="4915725"/>
                </a:lnTo>
                <a:lnTo>
                  <a:pt x="8027657" y="4909477"/>
                </a:lnTo>
                <a:lnTo>
                  <a:pt x="8021421" y="4905260"/>
                </a:lnTo>
                <a:lnTo>
                  <a:pt x="8013776" y="4903711"/>
                </a:lnTo>
                <a:lnTo>
                  <a:pt x="8006118" y="4905260"/>
                </a:lnTo>
                <a:lnTo>
                  <a:pt x="7999882" y="4909477"/>
                </a:lnTo>
                <a:lnTo>
                  <a:pt x="7995666" y="4915725"/>
                </a:lnTo>
                <a:lnTo>
                  <a:pt x="7994129" y="4923371"/>
                </a:lnTo>
                <a:lnTo>
                  <a:pt x="7995666" y="4931016"/>
                </a:lnTo>
                <a:lnTo>
                  <a:pt x="7999882" y="4937264"/>
                </a:lnTo>
                <a:lnTo>
                  <a:pt x="8006118" y="4941468"/>
                </a:lnTo>
                <a:lnTo>
                  <a:pt x="8013776" y="4943018"/>
                </a:lnTo>
                <a:lnTo>
                  <a:pt x="8021421" y="4941468"/>
                </a:lnTo>
                <a:lnTo>
                  <a:pt x="8027657" y="4937264"/>
                </a:lnTo>
                <a:lnTo>
                  <a:pt x="8031874" y="4931016"/>
                </a:lnTo>
                <a:lnTo>
                  <a:pt x="8033410" y="4923371"/>
                </a:lnTo>
                <a:close/>
              </a:path>
              <a:path w="14841219" h="10718800" extrusionOk="0">
                <a:moveTo>
                  <a:pt x="8033410" y="4823269"/>
                </a:moveTo>
                <a:lnTo>
                  <a:pt x="8031874" y="4815624"/>
                </a:lnTo>
                <a:lnTo>
                  <a:pt x="8027657" y="4809375"/>
                </a:lnTo>
                <a:lnTo>
                  <a:pt x="8021421" y="4805172"/>
                </a:lnTo>
                <a:lnTo>
                  <a:pt x="8013776" y="4803635"/>
                </a:lnTo>
                <a:lnTo>
                  <a:pt x="8006118" y="4805172"/>
                </a:lnTo>
                <a:lnTo>
                  <a:pt x="7999882" y="4809375"/>
                </a:lnTo>
                <a:lnTo>
                  <a:pt x="7995666" y="4815624"/>
                </a:lnTo>
                <a:lnTo>
                  <a:pt x="7994129" y="4823269"/>
                </a:lnTo>
                <a:lnTo>
                  <a:pt x="7995666" y="4830915"/>
                </a:lnTo>
                <a:lnTo>
                  <a:pt x="7999882" y="4837163"/>
                </a:lnTo>
                <a:lnTo>
                  <a:pt x="8006118" y="4841379"/>
                </a:lnTo>
                <a:lnTo>
                  <a:pt x="8013776" y="4842916"/>
                </a:lnTo>
                <a:lnTo>
                  <a:pt x="8021421" y="4841379"/>
                </a:lnTo>
                <a:lnTo>
                  <a:pt x="8027657" y="4837163"/>
                </a:lnTo>
                <a:lnTo>
                  <a:pt x="8031874" y="4830915"/>
                </a:lnTo>
                <a:lnTo>
                  <a:pt x="8033410" y="4823269"/>
                </a:lnTo>
                <a:close/>
              </a:path>
              <a:path w="14841219" h="10718800" extrusionOk="0">
                <a:moveTo>
                  <a:pt x="8033410" y="4723181"/>
                </a:moveTo>
                <a:lnTo>
                  <a:pt x="8031874" y="4715535"/>
                </a:lnTo>
                <a:lnTo>
                  <a:pt x="8027657" y="4709287"/>
                </a:lnTo>
                <a:lnTo>
                  <a:pt x="8021421" y="4705070"/>
                </a:lnTo>
                <a:lnTo>
                  <a:pt x="8013776" y="4703521"/>
                </a:lnTo>
                <a:lnTo>
                  <a:pt x="8006118" y="4705070"/>
                </a:lnTo>
                <a:lnTo>
                  <a:pt x="7999882" y="4709287"/>
                </a:lnTo>
                <a:lnTo>
                  <a:pt x="7995666" y="4715535"/>
                </a:lnTo>
                <a:lnTo>
                  <a:pt x="7994129" y="4723181"/>
                </a:lnTo>
                <a:lnTo>
                  <a:pt x="7995666" y="4730826"/>
                </a:lnTo>
                <a:lnTo>
                  <a:pt x="7999882" y="4737074"/>
                </a:lnTo>
                <a:lnTo>
                  <a:pt x="8006118" y="4741291"/>
                </a:lnTo>
                <a:lnTo>
                  <a:pt x="8013776" y="4742827"/>
                </a:lnTo>
                <a:lnTo>
                  <a:pt x="8021421" y="4741291"/>
                </a:lnTo>
                <a:lnTo>
                  <a:pt x="8027657" y="4737074"/>
                </a:lnTo>
                <a:lnTo>
                  <a:pt x="8031874" y="4730826"/>
                </a:lnTo>
                <a:lnTo>
                  <a:pt x="8033410" y="4723181"/>
                </a:lnTo>
                <a:close/>
              </a:path>
              <a:path w="14841219" h="10718800" extrusionOk="0">
                <a:moveTo>
                  <a:pt x="8033410" y="4623079"/>
                </a:moveTo>
                <a:lnTo>
                  <a:pt x="8031874" y="4615434"/>
                </a:lnTo>
                <a:lnTo>
                  <a:pt x="8027657" y="4609185"/>
                </a:lnTo>
                <a:lnTo>
                  <a:pt x="8021421" y="4604982"/>
                </a:lnTo>
                <a:lnTo>
                  <a:pt x="8013776" y="4603432"/>
                </a:lnTo>
                <a:lnTo>
                  <a:pt x="8006118" y="4604982"/>
                </a:lnTo>
                <a:lnTo>
                  <a:pt x="7999882" y="4609185"/>
                </a:lnTo>
                <a:lnTo>
                  <a:pt x="7995666" y="4615434"/>
                </a:lnTo>
                <a:lnTo>
                  <a:pt x="7994129" y="4623079"/>
                </a:lnTo>
                <a:lnTo>
                  <a:pt x="7995666" y="4630725"/>
                </a:lnTo>
                <a:lnTo>
                  <a:pt x="7999882" y="4636973"/>
                </a:lnTo>
                <a:lnTo>
                  <a:pt x="8006118" y="4641189"/>
                </a:lnTo>
                <a:lnTo>
                  <a:pt x="8013776" y="4642726"/>
                </a:lnTo>
                <a:lnTo>
                  <a:pt x="8021421" y="4641189"/>
                </a:lnTo>
                <a:lnTo>
                  <a:pt x="8027657" y="4636973"/>
                </a:lnTo>
                <a:lnTo>
                  <a:pt x="8031874" y="4630725"/>
                </a:lnTo>
                <a:lnTo>
                  <a:pt x="8033410" y="4623079"/>
                </a:lnTo>
                <a:close/>
              </a:path>
              <a:path w="14841219" h="10718800" extrusionOk="0">
                <a:moveTo>
                  <a:pt x="8033410" y="4522978"/>
                </a:moveTo>
                <a:lnTo>
                  <a:pt x="8031874" y="4515332"/>
                </a:lnTo>
                <a:lnTo>
                  <a:pt x="8027657" y="4509097"/>
                </a:lnTo>
                <a:lnTo>
                  <a:pt x="8021421" y="4504880"/>
                </a:lnTo>
                <a:lnTo>
                  <a:pt x="8013776" y="4503344"/>
                </a:lnTo>
                <a:lnTo>
                  <a:pt x="8006118" y="4504880"/>
                </a:lnTo>
                <a:lnTo>
                  <a:pt x="7999882" y="4509097"/>
                </a:lnTo>
                <a:lnTo>
                  <a:pt x="7995666" y="4515332"/>
                </a:lnTo>
                <a:lnTo>
                  <a:pt x="7994129" y="4522978"/>
                </a:lnTo>
                <a:lnTo>
                  <a:pt x="7995666" y="4530636"/>
                </a:lnTo>
                <a:lnTo>
                  <a:pt x="7999882" y="4536884"/>
                </a:lnTo>
                <a:lnTo>
                  <a:pt x="8006118" y="4541088"/>
                </a:lnTo>
                <a:lnTo>
                  <a:pt x="8013776" y="4542637"/>
                </a:lnTo>
                <a:lnTo>
                  <a:pt x="8021421" y="4541088"/>
                </a:lnTo>
                <a:lnTo>
                  <a:pt x="8027657" y="4536884"/>
                </a:lnTo>
                <a:lnTo>
                  <a:pt x="8031874" y="4530636"/>
                </a:lnTo>
                <a:lnTo>
                  <a:pt x="8033410" y="4522978"/>
                </a:lnTo>
                <a:close/>
              </a:path>
              <a:path w="14841219" h="10718800" extrusionOk="0">
                <a:moveTo>
                  <a:pt x="8033410" y="4422889"/>
                </a:moveTo>
                <a:lnTo>
                  <a:pt x="8031874" y="4415244"/>
                </a:lnTo>
                <a:lnTo>
                  <a:pt x="8027657" y="4408995"/>
                </a:lnTo>
                <a:lnTo>
                  <a:pt x="8021421" y="4404792"/>
                </a:lnTo>
                <a:lnTo>
                  <a:pt x="8013776" y="4403242"/>
                </a:lnTo>
                <a:lnTo>
                  <a:pt x="8006118" y="4404792"/>
                </a:lnTo>
                <a:lnTo>
                  <a:pt x="7999882" y="4408995"/>
                </a:lnTo>
                <a:lnTo>
                  <a:pt x="7995666" y="4415244"/>
                </a:lnTo>
                <a:lnTo>
                  <a:pt x="7994129" y="4422889"/>
                </a:lnTo>
                <a:lnTo>
                  <a:pt x="7995666" y="4430534"/>
                </a:lnTo>
                <a:lnTo>
                  <a:pt x="7999882" y="4436783"/>
                </a:lnTo>
                <a:lnTo>
                  <a:pt x="8006118" y="4440987"/>
                </a:lnTo>
                <a:lnTo>
                  <a:pt x="8013776" y="4442536"/>
                </a:lnTo>
                <a:lnTo>
                  <a:pt x="8021421" y="4440987"/>
                </a:lnTo>
                <a:lnTo>
                  <a:pt x="8027657" y="4436783"/>
                </a:lnTo>
                <a:lnTo>
                  <a:pt x="8031874" y="4430534"/>
                </a:lnTo>
                <a:lnTo>
                  <a:pt x="8033410" y="4422889"/>
                </a:lnTo>
                <a:close/>
              </a:path>
              <a:path w="14841219" h="10718800" extrusionOk="0">
                <a:moveTo>
                  <a:pt x="8033410" y="4322800"/>
                </a:moveTo>
                <a:lnTo>
                  <a:pt x="8031874" y="4315155"/>
                </a:lnTo>
                <a:lnTo>
                  <a:pt x="8027670" y="4308907"/>
                </a:lnTo>
                <a:lnTo>
                  <a:pt x="8021421" y="4304690"/>
                </a:lnTo>
                <a:lnTo>
                  <a:pt x="8013776" y="4303153"/>
                </a:lnTo>
                <a:lnTo>
                  <a:pt x="8006118" y="4304690"/>
                </a:lnTo>
                <a:lnTo>
                  <a:pt x="7999882" y="4308907"/>
                </a:lnTo>
                <a:lnTo>
                  <a:pt x="7995666" y="4315155"/>
                </a:lnTo>
                <a:lnTo>
                  <a:pt x="7994129" y="4322800"/>
                </a:lnTo>
                <a:lnTo>
                  <a:pt x="7995666" y="4330446"/>
                </a:lnTo>
                <a:lnTo>
                  <a:pt x="7999882" y="4336681"/>
                </a:lnTo>
                <a:lnTo>
                  <a:pt x="8006118" y="4340898"/>
                </a:lnTo>
                <a:lnTo>
                  <a:pt x="8013776" y="4342435"/>
                </a:lnTo>
                <a:lnTo>
                  <a:pt x="8021421" y="4340898"/>
                </a:lnTo>
                <a:lnTo>
                  <a:pt x="8027670" y="4336681"/>
                </a:lnTo>
                <a:lnTo>
                  <a:pt x="8031874" y="4330446"/>
                </a:lnTo>
                <a:lnTo>
                  <a:pt x="8033410" y="4322800"/>
                </a:lnTo>
                <a:close/>
              </a:path>
              <a:path w="14841219" h="10718800" extrusionOk="0">
                <a:moveTo>
                  <a:pt x="8033410" y="4222699"/>
                </a:moveTo>
                <a:lnTo>
                  <a:pt x="8031874" y="4215054"/>
                </a:lnTo>
                <a:lnTo>
                  <a:pt x="8027670" y="4208805"/>
                </a:lnTo>
                <a:lnTo>
                  <a:pt x="8021421" y="4204589"/>
                </a:lnTo>
                <a:lnTo>
                  <a:pt x="8013776" y="4203052"/>
                </a:lnTo>
                <a:lnTo>
                  <a:pt x="8006118" y="4204589"/>
                </a:lnTo>
                <a:lnTo>
                  <a:pt x="7999882" y="4208805"/>
                </a:lnTo>
                <a:lnTo>
                  <a:pt x="7995666" y="4215054"/>
                </a:lnTo>
                <a:lnTo>
                  <a:pt x="7994129" y="4222699"/>
                </a:lnTo>
                <a:lnTo>
                  <a:pt x="7995666" y="4230344"/>
                </a:lnTo>
                <a:lnTo>
                  <a:pt x="7999882" y="4236593"/>
                </a:lnTo>
                <a:lnTo>
                  <a:pt x="8006118" y="4240796"/>
                </a:lnTo>
                <a:lnTo>
                  <a:pt x="8013776" y="4242346"/>
                </a:lnTo>
                <a:lnTo>
                  <a:pt x="8021421" y="4240796"/>
                </a:lnTo>
                <a:lnTo>
                  <a:pt x="8027670" y="4236593"/>
                </a:lnTo>
                <a:lnTo>
                  <a:pt x="8031874" y="4230344"/>
                </a:lnTo>
                <a:lnTo>
                  <a:pt x="8033410" y="4222699"/>
                </a:lnTo>
                <a:close/>
              </a:path>
              <a:path w="14841219" h="10718800" extrusionOk="0">
                <a:moveTo>
                  <a:pt x="8033410" y="4122597"/>
                </a:moveTo>
                <a:lnTo>
                  <a:pt x="8031874" y="4114952"/>
                </a:lnTo>
                <a:lnTo>
                  <a:pt x="8027670" y="4108704"/>
                </a:lnTo>
                <a:lnTo>
                  <a:pt x="8021421" y="4104487"/>
                </a:lnTo>
                <a:lnTo>
                  <a:pt x="8013776" y="4102951"/>
                </a:lnTo>
                <a:lnTo>
                  <a:pt x="8006118" y="4104487"/>
                </a:lnTo>
                <a:lnTo>
                  <a:pt x="7999882" y="4108704"/>
                </a:lnTo>
                <a:lnTo>
                  <a:pt x="7995666" y="4114952"/>
                </a:lnTo>
                <a:lnTo>
                  <a:pt x="7994129" y="4122597"/>
                </a:lnTo>
                <a:lnTo>
                  <a:pt x="7995666" y="4130243"/>
                </a:lnTo>
                <a:lnTo>
                  <a:pt x="7999882" y="4136491"/>
                </a:lnTo>
                <a:lnTo>
                  <a:pt x="8006118" y="4140708"/>
                </a:lnTo>
                <a:lnTo>
                  <a:pt x="8013776" y="4142257"/>
                </a:lnTo>
                <a:lnTo>
                  <a:pt x="8021421" y="4140708"/>
                </a:lnTo>
                <a:lnTo>
                  <a:pt x="8027670" y="4136491"/>
                </a:lnTo>
                <a:lnTo>
                  <a:pt x="8031874" y="4130243"/>
                </a:lnTo>
                <a:lnTo>
                  <a:pt x="8033410" y="4122597"/>
                </a:lnTo>
                <a:close/>
              </a:path>
              <a:path w="14841219" h="10718800" extrusionOk="0">
                <a:moveTo>
                  <a:pt x="8033410" y="4022509"/>
                </a:moveTo>
                <a:lnTo>
                  <a:pt x="8031874" y="4014863"/>
                </a:lnTo>
                <a:lnTo>
                  <a:pt x="8027670" y="4008615"/>
                </a:lnTo>
                <a:lnTo>
                  <a:pt x="8021421" y="4004411"/>
                </a:lnTo>
                <a:lnTo>
                  <a:pt x="8013776" y="4002862"/>
                </a:lnTo>
                <a:lnTo>
                  <a:pt x="8006118" y="4004411"/>
                </a:lnTo>
                <a:lnTo>
                  <a:pt x="7999882" y="4008615"/>
                </a:lnTo>
                <a:lnTo>
                  <a:pt x="7995666" y="4014863"/>
                </a:lnTo>
                <a:lnTo>
                  <a:pt x="7994129" y="4022509"/>
                </a:lnTo>
                <a:lnTo>
                  <a:pt x="7995666" y="4030154"/>
                </a:lnTo>
                <a:lnTo>
                  <a:pt x="7999882" y="4036390"/>
                </a:lnTo>
                <a:lnTo>
                  <a:pt x="8006118" y="4040606"/>
                </a:lnTo>
                <a:lnTo>
                  <a:pt x="8013776" y="4042156"/>
                </a:lnTo>
                <a:lnTo>
                  <a:pt x="8021421" y="4040606"/>
                </a:lnTo>
                <a:lnTo>
                  <a:pt x="8027670" y="4036390"/>
                </a:lnTo>
                <a:lnTo>
                  <a:pt x="8031874" y="4030154"/>
                </a:lnTo>
                <a:lnTo>
                  <a:pt x="8033410" y="4022509"/>
                </a:lnTo>
                <a:close/>
              </a:path>
              <a:path w="14841219" h="10718800" extrusionOk="0">
                <a:moveTo>
                  <a:pt x="8033410" y="3922395"/>
                </a:moveTo>
                <a:lnTo>
                  <a:pt x="8031874" y="3914762"/>
                </a:lnTo>
                <a:lnTo>
                  <a:pt x="8027670" y="3908514"/>
                </a:lnTo>
                <a:lnTo>
                  <a:pt x="8021421" y="3904310"/>
                </a:lnTo>
                <a:lnTo>
                  <a:pt x="8013776" y="3902760"/>
                </a:lnTo>
                <a:lnTo>
                  <a:pt x="8006118" y="3904310"/>
                </a:lnTo>
                <a:lnTo>
                  <a:pt x="7999882" y="3908514"/>
                </a:lnTo>
                <a:lnTo>
                  <a:pt x="7995666" y="3914762"/>
                </a:lnTo>
                <a:lnTo>
                  <a:pt x="7994129" y="3922395"/>
                </a:lnTo>
                <a:lnTo>
                  <a:pt x="7995666" y="3930053"/>
                </a:lnTo>
                <a:lnTo>
                  <a:pt x="7999882" y="3936301"/>
                </a:lnTo>
                <a:lnTo>
                  <a:pt x="8006118" y="3940518"/>
                </a:lnTo>
                <a:lnTo>
                  <a:pt x="8013776" y="3942054"/>
                </a:lnTo>
                <a:lnTo>
                  <a:pt x="8021421" y="3940518"/>
                </a:lnTo>
                <a:lnTo>
                  <a:pt x="8027670" y="3936301"/>
                </a:lnTo>
                <a:lnTo>
                  <a:pt x="8031874" y="3930053"/>
                </a:lnTo>
                <a:lnTo>
                  <a:pt x="8033410" y="3922395"/>
                </a:lnTo>
                <a:close/>
              </a:path>
              <a:path w="14841219" h="10718800" extrusionOk="0">
                <a:moveTo>
                  <a:pt x="8033410" y="3822319"/>
                </a:moveTo>
                <a:lnTo>
                  <a:pt x="8031874" y="3814661"/>
                </a:lnTo>
                <a:lnTo>
                  <a:pt x="8027670" y="3808425"/>
                </a:lnTo>
                <a:lnTo>
                  <a:pt x="8021421" y="3804208"/>
                </a:lnTo>
                <a:lnTo>
                  <a:pt x="8013776" y="3802659"/>
                </a:lnTo>
                <a:lnTo>
                  <a:pt x="8006118" y="3804208"/>
                </a:lnTo>
                <a:lnTo>
                  <a:pt x="7999882" y="3808425"/>
                </a:lnTo>
                <a:lnTo>
                  <a:pt x="7995666" y="3814661"/>
                </a:lnTo>
                <a:lnTo>
                  <a:pt x="7994129" y="3822319"/>
                </a:lnTo>
                <a:lnTo>
                  <a:pt x="7995666" y="3829964"/>
                </a:lnTo>
                <a:lnTo>
                  <a:pt x="7999882" y="3836212"/>
                </a:lnTo>
                <a:lnTo>
                  <a:pt x="8006118" y="3840416"/>
                </a:lnTo>
                <a:lnTo>
                  <a:pt x="8013776" y="3841966"/>
                </a:lnTo>
                <a:lnTo>
                  <a:pt x="8021421" y="3840416"/>
                </a:lnTo>
                <a:lnTo>
                  <a:pt x="8027670" y="3836212"/>
                </a:lnTo>
                <a:lnTo>
                  <a:pt x="8031874" y="3829964"/>
                </a:lnTo>
                <a:lnTo>
                  <a:pt x="8033410" y="3822319"/>
                </a:lnTo>
                <a:close/>
              </a:path>
              <a:path w="14841219" h="10718800" extrusionOk="0">
                <a:moveTo>
                  <a:pt x="8033410" y="3722217"/>
                </a:moveTo>
                <a:lnTo>
                  <a:pt x="8031874" y="3714572"/>
                </a:lnTo>
                <a:lnTo>
                  <a:pt x="8027670" y="3708323"/>
                </a:lnTo>
                <a:lnTo>
                  <a:pt x="8021421" y="3704107"/>
                </a:lnTo>
                <a:lnTo>
                  <a:pt x="8013776" y="3702570"/>
                </a:lnTo>
                <a:lnTo>
                  <a:pt x="8006118" y="3704107"/>
                </a:lnTo>
                <a:lnTo>
                  <a:pt x="7999882" y="3708323"/>
                </a:lnTo>
                <a:lnTo>
                  <a:pt x="7995666" y="3714572"/>
                </a:lnTo>
                <a:lnTo>
                  <a:pt x="7994129" y="3722217"/>
                </a:lnTo>
                <a:lnTo>
                  <a:pt x="7995666" y="3729863"/>
                </a:lnTo>
                <a:lnTo>
                  <a:pt x="7999882" y="3736111"/>
                </a:lnTo>
                <a:lnTo>
                  <a:pt x="8006118" y="3740315"/>
                </a:lnTo>
                <a:lnTo>
                  <a:pt x="8013776" y="3741864"/>
                </a:lnTo>
                <a:lnTo>
                  <a:pt x="8021421" y="3740315"/>
                </a:lnTo>
                <a:lnTo>
                  <a:pt x="8027670" y="3736111"/>
                </a:lnTo>
                <a:lnTo>
                  <a:pt x="8031874" y="3729863"/>
                </a:lnTo>
                <a:lnTo>
                  <a:pt x="8033410" y="3722217"/>
                </a:lnTo>
                <a:close/>
              </a:path>
              <a:path w="14841219" h="10718800" extrusionOk="0">
                <a:moveTo>
                  <a:pt x="8033410" y="3622116"/>
                </a:moveTo>
                <a:lnTo>
                  <a:pt x="8031874" y="3614470"/>
                </a:lnTo>
                <a:lnTo>
                  <a:pt x="8027670" y="3608222"/>
                </a:lnTo>
                <a:lnTo>
                  <a:pt x="8021421" y="3604018"/>
                </a:lnTo>
                <a:lnTo>
                  <a:pt x="8013776" y="3602469"/>
                </a:lnTo>
                <a:lnTo>
                  <a:pt x="8006118" y="3604018"/>
                </a:lnTo>
                <a:lnTo>
                  <a:pt x="7999882" y="3608222"/>
                </a:lnTo>
                <a:lnTo>
                  <a:pt x="7995666" y="3614470"/>
                </a:lnTo>
                <a:lnTo>
                  <a:pt x="7994129" y="3622116"/>
                </a:lnTo>
                <a:lnTo>
                  <a:pt x="7995666" y="3629761"/>
                </a:lnTo>
                <a:lnTo>
                  <a:pt x="7999882" y="3636010"/>
                </a:lnTo>
                <a:lnTo>
                  <a:pt x="8006118" y="3640213"/>
                </a:lnTo>
                <a:lnTo>
                  <a:pt x="8013776" y="3641763"/>
                </a:lnTo>
                <a:lnTo>
                  <a:pt x="8021421" y="3640213"/>
                </a:lnTo>
                <a:lnTo>
                  <a:pt x="8027670" y="3636010"/>
                </a:lnTo>
                <a:lnTo>
                  <a:pt x="8031874" y="3629761"/>
                </a:lnTo>
                <a:lnTo>
                  <a:pt x="8033410" y="3622116"/>
                </a:lnTo>
                <a:close/>
              </a:path>
              <a:path w="14841219" h="10718800" extrusionOk="0">
                <a:moveTo>
                  <a:pt x="8033410" y="3522014"/>
                </a:moveTo>
                <a:lnTo>
                  <a:pt x="8031874" y="3514369"/>
                </a:lnTo>
                <a:lnTo>
                  <a:pt x="8027670" y="3508133"/>
                </a:lnTo>
                <a:lnTo>
                  <a:pt x="8021421" y="3503930"/>
                </a:lnTo>
                <a:lnTo>
                  <a:pt x="8013776" y="3502380"/>
                </a:lnTo>
                <a:lnTo>
                  <a:pt x="8006118" y="3503930"/>
                </a:lnTo>
                <a:lnTo>
                  <a:pt x="7999882" y="3508133"/>
                </a:lnTo>
                <a:lnTo>
                  <a:pt x="7995666" y="3514369"/>
                </a:lnTo>
                <a:lnTo>
                  <a:pt x="7994129" y="3522014"/>
                </a:lnTo>
                <a:lnTo>
                  <a:pt x="7995666" y="3529673"/>
                </a:lnTo>
                <a:lnTo>
                  <a:pt x="7999882" y="3535921"/>
                </a:lnTo>
                <a:lnTo>
                  <a:pt x="8006118" y="3540125"/>
                </a:lnTo>
                <a:lnTo>
                  <a:pt x="8013776" y="3541674"/>
                </a:lnTo>
                <a:lnTo>
                  <a:pt x="8021421" y="3540125"/>
                </a:lnTo>
                <a:lnTo>
                  <a:pt x="8027670" y="3535921"/>
                </a:lnTo>
                <a:lnTo>
                  <a:pt x="8031874" y="3529673"/>
                </a:lnTo>
                <a:lnTo>
                  <a:pt x="8033410" y="3522014"/>
                </a:lnTo>
                <a:close/>
              </a:path>
              <a:path w="14841219" h="10718800" extrusionOk="0">
                <a:moveTo>
                  <a:pt x="8033410" y="3421926"/>
                </a:moveTo>
                <a:lnTo>
                  <a:pt x="8031874" y="3414280"/>
                </a:lnTo>
                <a:lnTo>
                  <a:pt x="8027657" y="3408032"/>
                </a:lnTo>
                <a:lnTo>
                  <a:pt x="8021421" y="3403816"/>
                </a:lnTo>
                <a:lnTo>
                  <a:pt x="8013776" y="3402266"/>
                </a:lnTo>
                <a:lnTo>
                  <a:pt x="8006118" y="3403816"/>
                </a:lnTo>
                <a:lnTo>
                  <a:pt x="7999882" y="3408032"/>
                </a:lnTo>
                <a:lnTo>
                  <a:pt x="7995666" y="3414280"/>
                </a:lnTo>
                <a:lnTo>
                  <a:pt x="7994129" y="3421926"/>
                </a:lnTo>
                <a:lnTo>
                  <a:pt x="7995666" y="3429584"/>
                </a:lnTo>
                <a:lnTo>
                  <a:pt x="7999882" y="3435820"/>
                </a:lnTo>
                <a:lnTo>
                  <a:pt x="8006118" y="3440036"/>
                </a:lnTo>
                <a:lnTo>
                  <a:pt x="8013776" y="3441573"/>
                </a:lnTo>
                <a:lnTo>
                  <a:pt x="8021421" y="3440036"/>
                </a:lnTo>
                <a:lnTo>
                  <a:pt x="8027657" y="3435820"/>
                </a:lnTo>
                <a:lnTo>
                  <a:pt x="8031874" y="3429584"/>
                </a:lnTo>
                <a:lnTo>
                  <a:pt x="8033410" y="3421926"/>
                </a:lnTo>
                <a:close/>
              </a:path>
              <a:path w="14841219" h="10718800" extrusionOk="0">
                <a:moveTo>
                  <a:pt x="8033410" y="3321837"/>
                </a:moveTo>
                <a:lnTo>
                  <a:pt x="8031874" y="3314179"/>
                </a:lnTo>
                <a:lnTo>
                  <a:pt x="8027657" y="3307943"/>
                </a:lnTo>
                <a:lnTo>
                  <a:pt x="8021421" y="3303727"/>
                </a:lnTo>
                <a:lnTo>
                  <a:pt x="8013776" y="3302190"/>
                </a:lnTo>
                <a:lnTo>
                  <a:pt x="8006118" y="3303727"/>
                </a:lnTo>
                <a:lnTo>
                  <a:pt x="7999882" y="3307943"/>
                </a:lnTo>
                <a:lnTo>
                  <a:pt x="7995666" y="3314179"/>
                </a:lnTo>
                <a:lnTo>
                  <a:pt x="7994129" y="3321837"/>
                </a:lnTo>
                <a:lnTo>
                  <a:pt x="7995666" y="3329482"/>
                </a:lnTo>
                <a:lnTo>
                  <a:pt x="7999882" y="3335731"/>
                </a:lnTo>
                <a:lnTo>
                  <a:pt x="8006118" y="3339935"/>
                </a:lnTo>
                <a:lnTo>
                  <a:pt x="8013776" y="3341471"/>
                </a:lnTo>
                <a:lnTo>
                  <a:pt x="8021421" y="3339935"/>
                </a:lnTo>
                <a:lnTo>
                  <a:pt x="8027657" y="3335731"/>
                </a:lnTo>
                <a:lnTo>
                  <a:pt x="8031874" y="3329482"/>
                </a:lnTo>
                <a:lnTo>
                  <a:pt x="8033410" y="3321837"/>
                </a:lnTo>
                <a:close/>
              </a:path>
              <a:path w="14841219" h="10718800" extrusionOk="0">
                <a:moveTo>
                  <a:pt x="8033410" y="3221736"/>
                </a:moveTo>
                <a:lnTo>
                  <a:pt x="8031874" y="3214090"/>
                </a:lnTo>
                <a:lnTo>
                  <a:pt x="8027657" y="3207842"/>
                </a:lnTo>
                <a:lnTo>
                  <a:pt x="8021421" y="3203638"/>
                </a:lnTo>
                <a:lnTo>
                  <a:pt x="8013776" y="3202089"/>
                </a:lnTo>
                <a:lnTo>
                  <a:pt x="8006118" y="3203638"/>
                </a:lnTo>
                <a:lnTo>
                  <a:pt x="7999882" y="3207842"/>
                </a:lnTo>
                <a:lnTo>
                  <a:pt x="7995666" y="3214090"/>
                </a:lnTo>
                <a:lnTo>
                  <a:pt x="7994129" y="3221736"/>
                </a:lnTo>
                <a:lnTo>
                  <a:pt x="7995666" y="3229381"/>
                </a:lnTo>
                <a:lnTo>
                  <a:pt x="7999882" y="3235629"/>
                </a:lnTo>
                <a:lnTo>
                  <a:pt x="8006118" y="3239833"/>
                </a:lnTo>
                <a:lnTo>
                  <a:pt x="8013776" y="3241383"/>
                </a:lnTo>
                <a:lnTo>
                  <a:pt x="8021421" y="3239833"/>
                </a:lnTo>
                <a:lnTo>
                  <a:pt x="8027657" y="3235629"/>
                </a:lnTo>
                <a:lnTo>
                  <a:pt x="8031874" y="3229381"/>
                </a:lnTo>
                <a:lnTo>
                  <a:pt x="8033410" y="3221736"/>
                </a:lnTo>
                <a:close/>
              </a:path>
              <a:path w="14841219" h="10718800" extrusionOk="0">
                <a:moveTo>
                  <a:pt x="8033410" y="3121647"/>
                </a:moveTo>
                <a:lnTo>
                  <a:pt x="8031874" y="3113989"/>
                </a:lnTo>
                <a:lnTo>
                  <a:pt x="8027657" y="3107753"/>
                </a:lnTo>
                <a:lnTo>
                  <a:pt x="8021421" y="3103537"/>
                </a:lnTo>
                <a:lnTo>
                  <a:pt x="8013776" y="3101987"/>
                </a:lnTo>
                <a:lnTo>
                  <a:pt x="8006118" y="3103537"/>
                </a:lnTo>
                <a:lnTo>
                  <a:pt x="7999882" y="3107753"/>
                </a:lnTo>
                <a:lnTo>
                  <a:pt x="7995666" y="3113989"/>
                </a:lnTo>
                <a:lnTo>
                  <a:pt x="7994129" y="3121647"/>
                </a:lnTo>
                <a:lnTo>
                  <a:pt x="7995666" y="3129292"/>
                </a:lnTo>
                <a:lnTo>
                  <a:pt x="7999882" y="3135528"/>
                </a:lnTo>
                <a:lnTo>
                  <a:pt x="8006118" y="3139744"/>
                </a:lnTo>
                <a:lnTo>
                  <a:pt x="8013776" y="3141281"/>
                </a:lnTo>
                <a:lnTo>
                  <a:pt x="8021421" y="3139744"/>
                </a:lnTo>
                <a:lnTo>
                  <a:pt x="8027657" y="3135528"/>
                </a:lnTo>
                <a:lnTo>
                  <a:pt x="8031874" y="3129292"/>
                </a:lnTo>
                <a:lnTo>
                  <a:pt x="8033410" y="3121647"/>
                </a:lnTo>
                <a:close/>
              </a:path>
              <a:path w="14841219" h="10718800" extrusionOk="0">
                <a:moveTo>
                  <a:pt x="8033410" y="3021533"/>
                </a:moveTo>
                <a:lnTo>
                  <a:pt x="8031874" y="3013900"/>
                </a:lnTo>
                <a:lnTo>
                  <a:pt x="8027657" y="3007652"/>
                </a:lnTo>
                <a:lnTo>
                  <a:pt x="8021421" y="3003435"/>
                </a:lnTo>
                <a:lnTo>
                  <a:pt x="8013776" y="3001899"/>
                </a:lnTo>
                <a:lnTo>
                  <a:pt x="8006118" y="3003435"/>
                </a:lnTo>
                <a:lnTo>
                  <a:pt x="7999882" y="3007652"/>
                </a:lnTo>
                <a:lnTo>
                  <a:pt x="7995666" y="3013900"/>
                </a:lnTo>
                <a:lnTo>
                  <a:pt x="7994129" y="3021533"/>
                </a:lnTo>
                <a:lnTo>
                  <a:pt x="7995666" y="3029191"/>
                </a:lnTo>
                <a:lnTo>
                  <a:pt x="7999882" y="3035439"/>
                </a:lnTo>
                <a:lnTo>
                  <a:pt x="8006118" y="3039656"/>
                </a:lnTo>
                <a:lnTo>
                  <a:pt x="8013776" y="3041192"/>
                </a:lnTo>
                <a:lnTo>
                  <a:pt x="8021421" y="3039656"/>
                </a:lnTo>
                <a:lnTo>
                  <a:pt x="8027657" y="3035439"/>
                </a:lnTo>
                <a:lnTo>
                  <a:pt x="8031874" y="3029191"/>
                </a:lnTo>
                <a:lnTo>
                  <a:pt x="8033410" y="3021533"/>
                </a:lnTo>
                <a:close/>
              </a:path>
              <a:path w="14841219" h="10718800" extrusionOk="0">
                <a:moveTo>
                  <a:pt x="8063497" y="9123312"/>
                </a:moveTo>
                <a:lnTo>
                  <a:pt x="8061960" y="9115654"/>
                </a:lnTo>
                <a:lnTo>
                  <a:pt x="8057743" y="9109418"/>
                </a:lnTo>
                <a:lnTo>
                  <a:pt x="8051495" y="9105201"/>
                </a:lnTo>
                <a:lnTo>
                  <a:pt x="8043850" y="9103652"/>
                </a:lnTo>
                <a:lnTo>
                  <a:pt x="8036204" y="9105201"/>
                </a:lnTo>
                <a:lnTo>
                  <a:pt x="8029956" y="9109418"/>
                </a:lnTo>
                <a:lnTo>
                  <a:pt x="8025739" y="9115654"/>
                </a:lnTo>
                <a:lnTo>
                  <a:pt x="8024203" y="9123312"/>
                </a:lnTo>
                <a:lnTo>
                  <a:pt x="8025739" y="9130957"/>
                </a:lnTo>
                <a:lnTo>
                  <a:pt x="8029956" y="9137205"/>
                </a:lnTo>
                <a:lnTo>
                  <a:pt x="8036204" y="9141409"/>
                </a:lnTo>
                <a:lnTo>
                  <a:pt x="8043850" y="9142959"/>
                </a:lnTo>
                <a:lnTo>
                  <a:pt x="8051495" y="9141409"/>
                </a:lnTo>
                <a:lnTo>
                  <a:pt x="8057743" y="9137205"/>
                </a:lnTo>
                <a:lnTo>
                  <a:pt x="8061960" y="9130957"/>
                </a:lnTo>
                <a:lnTo>
                  <a:pt x="8063497" y="9123312"/>
                </a:lnTo>
                <a:close/>
              </a:path>
              <a:path w="14841219" h="10718800" extrusionOk="0">
                <a:moveTo>
                  <a:pt x="8063497" y="9023210"/>
                </a:moveTo>
                <a:lnTo>
                  <a:pt x="8061960" y="9015565"/>
                </a:lnTo>
                <a:lnTo>
                  <a:pt x="8057743" y="9009316"/>
                </a:lnTo>
                <a:lnTo>
                  <a:pt x="8051495" y="9005113"/>
                </a:lnTo>
                <a:lnTo>
                  <a:pt x="8043850" y="9003563"/>
                </a:lnTo>
                <a:lnTo>
                  <a:pt x="8036204" y="9005113"/>
                </a:lnTo>
                <a:lnTo>
                  <a:pt x="8029956" y="9009316"/>
                </a:lnTo>
                <a:lnTo>
                  <a:pt x="8025739" y="9015565"/>
                </a:lnTo>
                <a:lnTo>
                  <a:pt x="8024203" y="9023210"/>
                </a:lnTo>
                <a:lnTo>
                  <a:pt x="8025739" y="9030856"/>
                </a:lnTo>
                <a:lnTo>
                  <a:pt x="8029956" y="9037104"/>
                </a:lnTo>
                <a:lnTo>
                  <a:pt x="8036204" y="9041308"/>
                </a:lnTo>
                <a:lnTo>
                  <a:pt x="8043850" y="9042857"/>
                </a:lnTo>
                <a:lnTo>
                  <a:pt x="8051495" y="9041308"/>
                </a:lnTo>
                <a:lnTo>
                  <a:pt x="8057743" y="9037104"/>
                </a:lnTo>
                <a:lnTo>
                  <a:pt x="8061960" y="9030856"/>
                </a:lnTo>
                <a:lnTo>
                  <a:pt x="8063497" y="9023210"/>
                </a:lnTo>
                <a:close/>
              </a:path>
              <a:path w="14841219" h="10718800" extrusionOk="0">
                <a:moveTo>
                  <a:pt x="8063497" y="8923109"/>
                </a:moveTo>
                <a:lnTo>
                  <a:pt x="8061960" y="8915463"/>
                </a:lnTo>
                <a:lnTo>
                  <a:pt x="8057743" y="8909228"/>
                </a:lnTo>
                <a:lnTo>
                  <a:pt x="8051495" y="8905011"/>
                </a:lnTo>
                <a:lnTo>
                  <a:pt x="8043850" y="8903462"/>
                </a:lnTo>
                <a:lnTo>
                  <a:pt x="8036204" y="8905011"/>
                </a:lnTo>
                <a:lnTo>
                  <a:pt x="8029956" y="8909228"/>
                </a:lnTo>
                <a:lnTo>
                  <a:pt x="8025739" y="8915463"/>
                </a:lnTo>
                <a:lnTo>
                  <a:pt x="8024203" y="8923109"/>
                </a:lnTo>
                <a:lnTo>
                  <a:pt x="8025739" y="8930754"/>
                </a:lnTo>
                <a:lnTo>
                  <a:pt x="8029956" y="8937003"/>
                </a:lnTo>
                <a:lnTo>
                  <a:pt x="8036204" y="8941219"/>
                </a:lnTo>
                <a:lnTo>
                  <a:pt x="8043850" y="8942756"/>
                </a:lnTo>
                <a:lnTo>
                  <a:pt x="8051495" y="8941219"/>
                </a:lnTo>
                <a:lnTo>
                  <a:pt x="8057743" y="8937003"/>
                </a:lnTo>
                <a:lnTo>
                  <a:pt x="8061960" y="8930754"/>
                </a:lnTo>
                <a:lnTo>
                  <a:pt x="8063497" y="8923109"/>
                </a:lnTo>
                <a:close/>
              </a:path>
              <a:path w="14841219" h="10718800" extrusionOk="0">
                <a:moveTo>
                  <a:pt x="8063497" y="8823007"/>
                </a:moveTo>
                <a:lnTo>
                  <a:pt x="8061960" y="8815362"/>
                </a:lnTo>
                <a:lnTo>
                  <a:pt x="8057743" y="8809126"/>
                </a:lnTo>
                <a:lnTo>
                  <a:pt x="8051495" y="8804910"/>
                </a:lnTo>
                <a:lnTo>
                  <a:pt x="8043850" y="8803361"/>
                </a:lnTo>
                <a:lnTo>
                  <a:pt x="8036204" y="8804910"/>
                </a:lnTo>
                <a:lnTo>
                  <a:pt x="8029956" y="8809126"/>
                </a:lnTo>
                <a:lnTo>
                  <a:pt x="8025739" y="8815362"/>
                </a:lnTo>
                <a:lnTo>
                  <a:pt x="8024203" y="8823007"/>
                </a:lnTo>
                <a:lnTo>
                  <a:pt x="8025739" y="8830666"/>
                </a:lnTo>
                <a:lnTo>
                  <a:pt x="8029956" y="8836914"/>
                </a:lnTo>
                <a:lnTo>
                  <a:pt x="8036204" y="8841118"/>
                </a:lnTo>
                <a:lnTo>
                  <a:pt x="8043850" y="8842667"/>
                </a:lnTo>
                <a:lnTo>
                  <a:pt x="8051495" y="8841118"/>
                </a:lnTo>
                <a:lnTo>
                  <a:pt x="8057743" y="8836914"/>
                </a:lnTo>
                <a:lnTo>
                  <a:pt x="8061960" y="8830666"/>
                </a:lnTo>
                <a:lnTo>
                  <a:pt x="8063497" y="8823007"/>
                </a:lnTo>
                <a:close/>
              </a:path>
              <a:path w="14841219" h="10718800" extrusionOk="0">
                <a:moveTo>
                  <a:pt x="8063497" y="8722919"/>
                </a:moveTo>
                <a:lnTo>
                  <a:pt x="8061960" y="8715273"/>
                </a:lnTo>
                <a:lnTo>
                  <a:pt x="8057743" y="8709025"/>
                </a:lnTo>
                <a:lnTo>
                  <a:pt x="8051495" y="8704809"/>
                </a:lnTo>
                <a:lnTo>
                  <a:pt x="8043850" y="8703272"/>
                </a:lnTo>
                <a:lnTo>
                  <a:pt x="8036204" y="8704809"/>
                </a:lnTo>
                <a:lnTo>
                  <a:pt x="8029956" y="8709025"/>
                </a:lnTo>
                <a:lnTo>
                  <a:pt x="8025739" y="8715273"/>
                </a:lnTo>
                <a:lnTo>
                  <a:pt x="8024203" y="8722919"/>
                </a:lnTo>
                <a:lnTo>
                  <a:pt x="8025739" y="8730564"/>
                </a:lnTo>
                <a:lnTo>
                  <a:pt x="8029956" y="8736813"/>
                </a:lnTo>
                <a:lnTo>
                  <a:pt x="8036204" y="8741029"/>
                </a:lnTo>
                <a:lnTo>
                  <a:pt x="8043850" y="8742566"/>
                </a:lnTo>
                <a:lnTo>
                  <a:pt x="8051495" y="8741029"/>
                </a:lnTo>
                <a:lnTo>
                  <a:pt x="8057743" y="8736813"/>
                </a:lnTo>
                <a:lnTo>
                  <a:pt x="8061960" y="8730564"/>
                </a:lnTo>
                <a:lnTo>
                  <a:pt x="8063497" y="8722919"/>
                </a:lnTo>
                <a:close/>
              </a:path>
              <a:path w="14841219" h="10718800" extrusionOk="0">
                <a:moveTo>
                  <a:pt x="8063497" y="8622830"/>
                </a:moveTo>
                <a:lnTo>
                  <a:pt x="8061960" y="8615185"/>
                </a:lnTo>
                <a:lnTo>
                  <a:pt x="8057743" y="8608936"/>
                </a:lnTo>
                <a:lnTo>
                  <a:pt x="8051495" y="8604733"/>
                </a:lnTo>
                <a:lnTo>
                  <a:pt x="8043850" y="8603183"/>
                </a:lnTo>
                <a:lnTo>
                  <a:pt x="8036204" y="8604733"/>
                </a:lnTo>
                <a:lnTo>
                  <a:pt x="8029956" y="8608936"/>
                </a:lnTo>
                <a:lnTo>
                  <a:pt x="8025739" y="8615185"/>
                </a:lnTo>
                <a:lnTo>
                  <a:pt x="8024203" y="8622830"/>
                </a:lnTo>
                <a:lnTo>
                  <a:pt x="8025739" y="8630475"/>
                </a:lnTo>
                <a:lnTo>
                  <a:pt x="8029956" y="8636724"/>
                </a:lnTo>
                <a:lnTo>
                  <a:pt x="8036204" y="8640928"/>
                </a:lnTo>
                <a:lnTo>
                  <a:pt x="8043850" y="8642477"/>
                </a:lnTo>
                <a:lnTo>
                  <a:pt x="8051495" y="8640928"/>
                </a:lnTo>
                <a:lnTo>
                  <a:pt x="8057743" y="8636724"/>
                </a:lnTo>
                <a:lnTo>
                  <a:pt x="8061960" y="8630475"/>
                </a:lnTo>
                <a:lnTo>
                  <a:pt x="8063497" y="8622830"/>
                </a:lnTo>
                <a:close/>
              </a:path>
              <a:path w="14841219" h="10718800" extrusionOk="0">
                <a:moveTo>
                  <a:pt x="8063497" y="8522729"/>
                </a:moveTo>
                <a:lnTo>
                  <a:pt x="8061960" y="8515083"/>
                </a:lnTo>
                <a:lnTo>
                  <a:pt x="8057743" y="8508835"/>
                </a:lnTo>
                <a:lnTo>
                  <a:pt x="8051495" y="8504631"/>
                </a:lnTo>
                <a:lnTo>
                  <a:pt x="8043850" y="8503082"/>
                </a:lnTo>
                <a:lnTo>
                  <a:pt x="8036204" y="8504631"/>
                </a:lnTo>
                <a:lnTo>
                  <a:pt x="8029956" y="8508835"/>
                </a:lnTo>
                <a:lnTo>
                  <a:pt x="8025739" y="8515083"/>
                </a:lnTo>
                <a:lnTo>
                  <a:pt x="8024203" y="8522729"/>
                </a:lnTo>
                <a:lnTo>
                  <a:pt x="8025739" y="8530374"/>
                </a:lnTo>
                <a:lnTo>
                  <a:pt x="8029956" y="8536622"/>
                </a:lnTo>
                <a:lnTo>
                  <a:pt x="8036204" y="8540839"/>
                </a:lnTo>
                <a:lnTo>
                  <a:pt x="8043850" y="8542376"/>
                </a:lnTo>
                <a:lnTo>
                  <a:pt x="8051495" y="8540839"/>
                </a:lnTo>
                <a:lnTo>
                  <a:pt x="8057743" y="8536622"/>
                </a:lnTo>
                <a:lnTo>
                  <a:pt x="8061960" y="8530374"/>
                </a:lnTo>
                <a:lnTo>
                  <a:pt x="8063497" y="8522729"/>
                </a:lnTo>
                <a:close/>
              </a:path>
              <a:path w="14841219" h="10718800" extrusionOk="0">
                <a:moveTo>
                  <a:pt x="8063497" y="8422640"/>
                </a:moveTo>
                <a:lnTo>
                  <a:pt x="8061960" y="8414982"/>
                </a:lnTo>
                <a:lnTo>
                  <a:pt x="8057743" y="8408746"/>
                </a:lnTo>
                <a:lnTo>
                  <a:pt x="8051495" y="8404530"/>
                </a:lnTo>
                <a:lnTo>
                  <a:pt x="8043850" y="8402993"/>
                </a:lnTo>
                <a:lnTo>
                  <a:pt x="8036204" y="8404530"/>
                </a:lnTo>
                <a:lnTo>
                  <a:pt x="8029956" y="8408746"/>
                </a:lnTo>
                <a:lnTo>
                  <a:pt x="8025739" y="8414982"/>
                </a:lnTo>
                <a:lnTo>
                  <a:pt x="8024203" y="8422640"/>
                </a:lnTo>
                <a:lnTo>
                  <a:pt x="8025739" y="8430285"/>
                </a:lnTo>
                <a:lnTo>
                  <a:pt x="8029956" y="8436521"/>
                </a:lnTo>
                <a:lnTo>
                  <a:pt x="8036204" y="8440737"/>
                </a:lnTo>
                <a:lnTo>
                  <a:pt x="8043850" y="8442274"/>
                </a:lnTo>
                <a:lnTo>
                  <a:pt x="8051495" y="8440737"/>
                </a:lnTo>
                <a:lnTo>
                  <a:pt x="8057743" y="8436521"/>
                </a:lnTo>
                <a:lnTo>
                  <a:pt x="8061960" y="8430285"/>
                </a:lnTo>
                <a:lnTo>
                  <a:pt x="8063497" y="8422640"/>
                </a:lnTo>
                <a:close/>
              </a:path>
              <a:path w="14841219" h="10718800" extrusionOk="0">
                <a:moveTo>
                  <a:pt x="8063497" y="8322538"/>
                </a:moveTo>
                <a:lnTo>
                  <a:pt x="8061960" y="8314893"/>
                </a:lnTo>
                <a:lnTo>
                  <a:pt x="8057743" y="8308645"/>
                </a:lnTo>
                <a:lnTo>
                  <a:pt x="8051495" y="8304441"/>
                </a:lnTo>
                <a:lnTo>
                  <a:pt x="8043850" y="8302892"/>
                </a:lnTo>
                <a:lnTo>
                  <a:pt x="8036204" y="8304441"/>
                </a:lnTo>
                <a:lnTo>
                  <a:pt x="8029956" y="8308645"/>
                </a:lnTo>
                <a:lnTo>
                  <a:pt x="8025739" y="8314893"/>
                </a:lnTo>
                <a:lnTo>
                  <a:pt x="8024203" y="8322538"/>
                </a:lnTo>
                <a:lnTo>
                  <a:pt x="8025739" y="8330184"/>
                </a:lnTo>
                <a:lnTo>
                  <a:pt x="8029956" y="8336432"/>
                </a:lnTo>
                <a:lnTo>
                  <a:pt x="8036204" y="8340649"/>
                </a:lnTo>
                <a:lnTo>
                  <a:pt x="8043850" y="8342185"/>
                </a:lnTo>
                <a:lnTo>
                  <a:pt x="8051495" y="8340649"/>
                </a:lnTo>
                <a:lnTo>
                  <a:pt x="8057743" y="8336432"/>
                </a:lnTo>
                <a:lnTo>
                  <a:pt x="8061960" y="8330184"/>
                </a:lnTo>
                <a:lnTo>
                  <a:pt x="8063497" y="8322538"/>
                </a:lnTo>
                <a:close/>
              </a:path>
              <a:path w="14841219" h="10718800" extrusionOk="0">
                <a:moveTo>
                  <a:pt x="8063497" y="8222450"/>
                </a:moveTo>
                <a:lnTo>
                  <a:pt x="8061960" y="8214792"/>
                </a:lnTo>
                <a:lnTo>
                  <a:pt x="8057743" y="8208556"/>
                </a:lnTo>
                <a:lnTo>
                  <a:pt x="8051495" y="8204340"/>
                </a:lnTo>
                <a:lnTo>
                  <a:pt x="8043850" y="8202803"/>
                </a:lnTo>
                <a:lnTo>
                  <a:pt x="8036204" y="8204340"/>
                </a:lnTo>
                <a:lnTo>
                  <a:pt x="8029956" y="8208556"/>
                </a:lnTo>
                <a:lnTo>
                  <a:pt x="8025739" y="8214792"/>
                </a:lnTo>
                <a:lnTo>
                  <a:pt x="8024203" y="8222450"/>
                </a:lnTo>
                <a:lnTo>
                  <a:pt x="8025739" y="8230095"/>
                </a:lnTo>
                <a:lnTo>
                  <a:pt x="8029956" y="8236331"/>
                </a:lnTo>
                <a:lnTo>
                  <a:pt x="8036204" y="8240535"/>
                </a:lnTo>
                <a:lnTo>
                  <a:pt x="8043850" y="8242084"/>
                </a:lnTo>
                <a:lnTo>
                  <a:pt x="8051495" y="8240535"/>
                </a:lnTo>
                <a:lnTo>
                  <a:pt x="8057743" y="8236331"/>
                </a:lnTo>
                <a:lnTo>
                  <a:pt x="8061960" y="8230095"/>
                </a:lnTo>
                <a:lnTo>
                  <a:pt x="8063497" y="8222450"/>
                </a:lnTo>
                <a:close/>
              </a:path>
              <a:path w="14841219" h="10718800" extrusionOk="0">
                <a:moveTo>
                  <a:pt x="8107413" y="5068849"/>
                </a:moveTo>
                <a:lnTo>
                  <a:pt x="8105864" y="5061204"/>
                </a:lnTo>
                <a:lnTo>
                  <a:pt x="8101660" y="5054968"/>
                </a:lnTo>
                <a:lnTo>
                  <a:pt x="8095412" y="5050752"/>
                </a:lnTo>
                <a:lnTo>
                  <a:pt x="8087766" y="5049202"/>
                </a:lnTo>
                <a:lnTo>
                  <a:pt x="8080108" y="5050752"/>
                </a:lnTo>
                <a:lnTo>
                  <a:pt x="8073872" y="5054968"/>
                </a:lnTo>
                <a:lnTo>
                  <a:pt x="8069656" y="5061204"/>
                </a:lnTo>
                <a:lnTo>
                  <a:pt x="8068119" y="5068849"/>
                </a:lnTo>
                <a:lnTo>
                  <a:pt x="8069656" y="5076495"/>
                </a:lnTo>
                <a:lnTo>
                  <a:pt x="8073872" y="5082743"/>
                </a:lnTo>
                <a:lnTo>
                  <a:pt x="8080108" y="5086959"/>
                </a:lnTo>
                <a:lnTo>
                  <a:pt x="8087766" y="5088496"/>
                </a:lnTo>
                <a:lnTo>
                  <a:pt x="8095412" y="5086959"/>
                </a:lnTo>
                <a:lnTo>
                  <a:pt x="8101660" y="5082743"/>
                </a:lnTo>
                <a:lnTo>
                  <a:pt x="8105864" y="5076495"/>
                </a:lnTo>
                <a:lnTo>
                  <a:pt x="8107413" y="5068849"/>
                </a:lnTo>
                <a:close/>
              </a:path>
              <a:path w="14841219" h="10718800" extrusionOk="0">
                <a:moveTo>
                  <a:pt x="8107413" y="4968748"/>
                </a:moveTo>
                <a:lnTo>
                  <a:pt x="8105864" y="4961115"/>
                </a:lnTo>
                <a:lnTo>
                  <a:pt x="8101660" y="4954867"/>
                </a:lnTo>
                <a:lnTo>
                  <a:pt x="8095412" y="4950650"/>
                </a:lnTo>
                <a:lnTo>
                  <a:pt x="8087766" y="4949101"/>
                </a:lnTo>
                <a:lnTo>
                  <a:pt x="8080108" y="4950650"/>
                </a:lnTo>
                <a:lnTo>
                  <a:pt x="8073872" y="4954867"/>
                </a:lnTo>
                <a:lnTo>
                  <a:pt x="8069656" y="4961115"/>
                </a:lnTo>
                <a:lnTo>
                  <a:pt x="8068119" y="4968748"/>
                </a:lnTo>
                <a:lnTo>
                  <a:pt x="8069656" y="4976406"/>
                </a:lnTo>
                <a:lnTo>
                  <a:pt x="8073872" y="4982654"/>
                </a:lnTo>
                <a:lnTo>
                  <a:pt x="8080108" y="4986858"/>
                </a:lnTo>
                <a:lnTo>
                  <a:pt x="8087766" y="4988407"/>
                </a:lnTo>
                <a:lnTo>
                  <a:pt x="8095412" y="4986858"/>
                </a:lnTo>
                <a:lnTo>
                  <a:pt x="8101660" y="4982654"/>
                </a:lnTo>
                <a:lnTo>
                  <a:pt x="8105864" y="4976406"/>
                </a:lnTo>
                <a:lnTo>
                  <a:pt x="8107413" y="4968748"/>
                </a:lnTo>
                <a:close/>
              </a:path>
              <a:path w="14841219" h="10718800" extrusionOk="0">
                <a:moveTo>
                  <a:pt x="8107413" y="4868659"/>
                </a:moveTo>
                <a:lnTo>
                  <a:pt x="8105864" y="4861014"/>
                </a:lnTo>
                <a:lnTo>
                  <a:pt x="8101660" y="4854778"/>
                </a:lnTo>
                <a:lnTo>
                  <a:pt x="8095412" y="4850562"/>
                </a:lnTo>
                <a:lnTo>
                  <a:pt x="8087766" y="4849012"/>
                </a:lnTo>
                <a:lnTo>
                  <a:pt x="8080108" y="4850562"/>
                </a:lnTo>
                <a:lnTo>
                  <a:pt x="8073872" y="4854778"/>
                </a:lnTo>
                <a:lnTo>
                  <a:pt x="8069656" y="4861014"/>
                </a:lnTo>
                <a:lnTo>
                  <a:pt x="8068119" y="4868659"/>
                </a:lnTo>
                <a:lnTo>
                  <a:pt x="8069656" y="4876304"/>
                </a:lnTo>
                <a:lnTo>
                  <a:pt x="8073872" y="4882553"/>
                </a:lnTo>
                <a:lnTo>
                  <a:pt x="8080108" y="4886757"/>
                </a:lnTo>
                <a:lnTo>
                  <a:pt x="8087766" y="4888306"/>
                </a:lnTo>
                <a:lnTo>
                  <a:pt x="8095412" y="4886757"/>
                </a:lnTo>
                <a:lnTo>
                  <a:pt x="8101660" y="4882553"/>
                </a:lnTo>
                <a:lnTo>
                  <a:pt x="8105864" y="4876304"/>
                </a:lnTo>
                <a:lnTo>
                  <a:pt x="8107413" y="4868659"/>
                </a:lnTo>
                <a:close/>
              </a:path>
              <a:path w="14841219" h="10718800" extrusionOk="0">
                <a:moveTo>
                  <a:pt x="8107413" y="4768570"/>
                </a:moveTo>
                <a:lnTo>
                  <a:pt x="8105864" y="4760925"/>
                </a:lnTo>
                <a:lnTo>
                  <a:pt x="8101660" y="4754677"/>
                </a:lnTo>
                <a:lnTo>
                  <a:pt x="8095412" y="4750460"/>
                </a:lnTo>
                <a:lnTo>
                  <a:pt x="8087766" y="4748911"/>
                </a:lnTo>
                <a:lnTo>
                  <a:pt x="8080108" y="4750460"/>
                </a:lnTo>
                <a:lnTo>
                  <a:pt x="8073872" y="4754677"/>
                </a:lnTo>
                <a:lnTo>
                  <a:pt x="8069656" y="4760925"/>
                </a:lnTo>
                <a:lnTo>
                  <a:pt x="8068119" y="4768570"/>
                </a:lnTo>
                <a:lnTo>
                  <a:pt x="8069656" y="4776216"/>
                </a:lnTo>
                <a:lnTo>
                  <a:pt x="8073872" y="4782451"/>
                </a:lnTo>
                <a:lnTo>
                  <a:pt x="8080108" y="4786668"/>
                </a:lnTo>
                <a:lnTo>
                  <a:pt x="8087766" y="4788217"/>
                </a:lnTo>
                <a:lnTo>
                  <a:pt x="8095412" y="4786668"/>
                </a:lnTo>
                <a:lnTo>
                  <a:pt x="8101660" y="4782451"/>
                </a:lnTo>
                <a:lnTo>
                  <a:pt x="8105864" y="4776216"/>
                </a:lnTo>
                <a:lnTo>
                  <a:pt x="8107413" y="4768570"/>
                </a:lnTo>
                <a:close/>
              </a:path>
              <a:path w="14841219" h="10718800" extrusionOk="0">
                <a:moveTo>
                  <a:pt x="8107413" y="4668469"/>
                </a:moveTo>
                <a:lnTo>
                  <a:pt x="8105864" y="4660824"/>
                </a:lnTo>
                <a:lnTo>
                  <a:pt x="8101660" y="4654575"/>
                </a:lnTo>
                <a:lnTo>
                  <a:pt x="8095412" y="4650371"/>
                </a:lnTo>
                <a:lnTo>
                  <a:pt x="8087766" y="4648822"/>
                </a:lnTo>
                <a:lnTo>
                  <a:pt x="8080108" y="4650371"/>
                </a:lnTo>
                <a:lnTo>
                  <a:pt x="8073872" y="4654575"/>
                </a:lnTo>
                <a:lnTo>
                  <a:pt x="8069656" y="4660824"/>
                </a:lnTo>
                <a:lnTo>
                  <a:pt x="8068119" y="4668469"/>
                </a:lnTo>
                <a:lnTo>
                  <a:pt x="8069656" y="4676114"/>
                </a:lnTo>
                <a:lnTo>
                  <a:pt x="8073872" y="4682363"/>
                </a:lnTo>
                <a:lnTo>
                  <a:pt x="8080108" y="4686566"/>
                </a:lnTo>
                <a:lnTo>
                  <a:pt x="8087766" y="4688103"/>
                </a:lnTo>
                <a:lnTo>
                  <a:pt x="8095412" y="4686566"/>
                </a:lnTo>
                <a:lnTo>
                  <a:pt x="8101660" y="4682363"/>
                </a:lnTo>
                <a:lnTo>
                  <a:pt x="8105864" y="4676114"/>
                </a:lnTo>
                <a:lnTo>
                  <a:pt x="8107413" y="4668469"/>
                </a:lnTo>
                <a:close/>
              </a:path>
              <a:path w="14841219" h="10718800" extrusionOk="0">
                <a:moveTo>
                  <a:pt x="8107413" y="4568368"/>
                </a:moveTo>
                <a:lnTo>
                  <a:pt x="8105864" y="4560722"/>
                </a:lnTo>
                <a:lnTo>
                  <a:pt x="8101660" y="4554474"/>
                </a:lnTo>
                <a:lnTo>
                  <a:pt x="8095412" y="4550270"/>
                </a:lnTo>
                <a:lnTo>
                  <a:pt x="8087766" y="4548721"/>
                </a:lnTo>
                <a:lnTo>
                  <a:pt x="8080108" y="4550270"/>
                </a:lnTo>
                <a:lnTo>
                  <a:pt x="8073872" y="4554474"/>
                </a:lnTo>
                <a:lnTo>
                  <a:pt x="8069656" y="4560722"/>
                </a:lnTo>
                <a:lnTo>
                  <a:pt x="8068119" y="4568368"/>
                </a:lnTo>
                <a:lnTo>
                  <a:pt x="8069656" y="4576013"/>
                </a:lnTo>
                <a:lnTo>
                  <a:pt x="8073872" y="4582261"/>
                </a:lnTo>
                <a:lnTo>
                  <a:pt x="8080108" y="4586478"/>
                </a:lnTo>
                <a:lnTo>
                  <a:pt x="8087766" y="4588027"/>
                </a:lnTo>
                <a:lnTo>
                  <a:pt x="8095412" y="4586478"/>
                </a:lnTo>
                <a:lnTo>
                  <a:pt x="8101660" y="4582261"/>
                </a:lnTo>
                <a:lnTo>
                  <a:pt x="8105864" y="4576013"/>
                </a:lnTo>
                <a:lnTo>
                  <a:pt x="8107413" y="4568368"/>
                </a:lnTo>
                <a:close/>
              </a:path>
              <a:path w="14841219" h="10718800" extrusionOk="0">
                <a:moveTo>
                  <a:pt x="8107413" y="4468279"/>
                </a:moveTo>
                <a:lnTo>
                  <a:pt x="8105864" y="4460633"/>
                </a:lnTo>
                <a:lnTo>
                  <a:pt x="8101660" y="4454372"/>
                </a:lnTo>
                <a:lnTo>
                  <a:pt x="8095412" y="4450156"/>
                </a:lnTo>
                <a:lnTo>
                  <a:pt x="8087766" y="4448619"/>
                </a:lnTo>
                <a:lnTo>
                  <a:pt x="8080108" y="4450156"/>
                </a:lnTo>
                <a:lnTo>
                  <a:pt x="8073860" y="4454372"/>
                </a:lnTo>
                <a:lnTo>
                  <a:pt x="8069656" y="4460633"/>
                </a:lnTo>
                <a:lnTo>
                  <a:pt x="8068119" y="4468279"/>
                </a:lnTo>
                <a:lnTo>
                  <a:pt x="8069656" y="4475924"/>
                </a:lnTo>
                <a:lnTo>
                  <a:pt x="8073860" y="4482173"/>
                </a:lnTo>
                <a:lnTo>
                  <a:pt x="8080108" y="4486376"/>
                </a:lnTo>
                <a:lnTo>
                  <a:pt x="8087766" y="4487926"/>
                </a:lnTo>
                <a:lnTo>
                  <a:pt x="8095412" y="4486376"/>
                </a:lnTo>
                <a:lnTo>
                  <a:pt x="8101660" y="4482173"/>
                </a:lnTo>
                <a:lnTo>
                  <a:pt x="8105864" y="4475924"/>
                </a:lnTo>
                <a:lnTo>
                  <a:pt x="8107413" y="4468279"/>
                </a:lnTo>
                <a:close/>
              </a:path>
              <a:path w="14841219" h="10718800" extrusionOk="0">
                <a:moveTo>
                  <a:pt x="8107413" y="4368177"/>
                </a:moveTo>
                <a:lnTo>
                  <a:pt x="8105864" y="4360532"/>
                </a:lnTo>
                <a:lnTo>
                  <a:pt x="8101660" y="4354284"/>
                </a:lnTo>
                <a:lnTo>
                  <a:pt x="8095412" y="4350080"/>
                </a:lnTo>
                <a:lnTo>
                  <a:pt x="8087766" y="4348531"/>
                </a:lnTo>
                <a:lnTo>
                  <a:pt x="8080108" y="4350080"/>
                </a:lnTo>
                <a:lnTo>
                  <a:pt x="8073860" y="4354284"/>
                </a:lnTo>
                <a:lnTo>
                  <a:pt x="8069656" y="4360532"/>
                </a:lnTo>
                <a:lnTo>
                  <a:pt x="8068119" y="4368177"/>
                </a:lnTo>
                <a:lnTo>
                  <a:pt x="8069656" y="4375823"/>
                </a:lnTo>
                <a:lnTo>
                  <a:pt x="8073860" y="4382071"/>
                </a:lnTo>
                <a:lnTo>
                  <a:pt x="8080108" y="4386288"/>
                </a:lnTo>
                <a:lnTo>
                  <a:pt x="8087766" y="4387824"/>
                </a:lnTo>
                <a:lnTo>
                  <a:pt x="8095412" y="4386288"/>
                </a:lnTo>
                <a:lnTo>
                  <a:pt x="8101660" y="4382071"/>
                </a:lnTo>
                <a:lnTo>
                  <a:pt x="8105864" y="4375823"/>
                </a:lnTo>
                <a:lnTo>
                  <a:pt x="8107413" y="4368177"/>
                </a:lnTo>
                <a:close/>
              </a:path>
              <a:path w="14841219" h="10718800" extrusionOk="0">
                <a:moveTo>
                  <a:pt x="8107413" y="4268076"/>
                </a:moveTo>
                <a:lnTo>
                  <a:pt x="8105864" y="4260431"/>
                </a:lnTo>
                <a:lnTo>
                  <a:pt x="8101660" y="4254195"/>
                </a:lnTo>
                <a:lnTo>
                  <a:pt x="8095412" y="4249979"/>
                </a:lnTo>
                <a:lnTo>
                  <a:pt x="8087766" y="4248429"/>
                </a:lnTo>
                <a:lnTo>
                  <a:pt x="8080108" y="4249979"/>
                </a:lnTo>
                <a:lnTo>
                  <a:pt x="8073872" y="4254195"/>
                </a:lnTo>
                <a:lnTo>
                  <a:pt x="8069656" y="4260431"/>
                </a:lnTo>
                <a:lnTo>
                  <a:pt x="8068119" y="4268076"/>
                </a:lnTo>
                <a:lnTo>
                  <a:pt x="8069656" y="4275734"/>
                </a:lnTo>
                <a:lnTo>
                  <a:pt x="8073872" y="4281970"/>
                </a:lnTo>
                <a:lnTo>
                  <a:pt x="8080108" y="4286186"/>
                </a:lnTo>
                <a:lnTo>
                  <a:pt x="8087766" y="4287723"/>
                </a:lnTo>
                <a:lnTo>
                  <a:pt x="8095412" y="4286186"/>
                </a:lnTo>
                <a:lnTo>
                  <a:pt x="8101660" y="4281970"/>
                </a:lnTo>
                <a:lnTo>
                  <a:pt x="8105864" y="4275734"/>
                </a:lnTo>
                <a:lnTo>
                  <a:pt x="8107413" y="4268076"/>
                </a:lnTo>
                <a:close/>
              </a:path>
              <a:path w="14841219" h="10718800" extrusionOk="0">
                <a:moveTo>
                  <a:pt x="8107413" y="4167987"/>
                </a:moveTo>
                <a:lnTo>
                  <a:pt x="8105864" y="4160342"/>
                </a:lnTo>
                <a:lnTo>
                  <a:pt x="8101660" y="4154093"/>
                </a:lnTo>
                <a:lnTo>
                  <a:pt x="8095412" y="4149877"/>
                </a:lnTo>
                <a:lnTo>
                  <a:pt x="8087766" y="4148340"/>
                </a:lnTo>
                <a:lnTo>
                  <a:pt x="8080108" y="4149877"/>
                </a:lnTo>
                <a:lnTo>
                  <a:pt x="8073872" y="4154093"/>
                </a:lnTo>
                <a:lnTo>
                  <a:pt x="8069656" y="4160342"/>
                </a:lnTo>
                <a:lnTo>
                  <a:pt x="8068119" y="4167987"/>
                </a:lnTo>
                <a:lnTo>
                  <a:pt x="8069656" y="4175633"/>
                </a:lnTo>
                <a:lnTo>
                  <a:pt x="8073872" y="4181881"/>
                </a:lnTo>
                <a:lnTo>
                  <a:pt x="8080108" y="4186097"/>
                </a:lnTo>
                <a:lnTo>
                  <a:pt x="8087766" y="4187634"/>
                </a:lnTo>
                <a:lnTo>
                  <a:pt x="8095412" y="4186097"/>
                </a:lnTo>
                <a:lnTo>
                  <a:pt x="8101660" y="4181881"/>
                </a:lnTo>
                <a:lnTo>
                  <a:pt x="8105864" y="4175633"/>
                </a:lnTo>
                <a:lnTo>
                  <a:pt x="8107413" y="4167987"/>
                </a:lnTo>
                <a:close/>
              </a:path>
              <a:path w="14841219" h="10718800" extrusionOk="0">
                <a:moveTo>
                  <a:pt x="8107413" y="4067886"/>
                </a:moveTo>
                <a:lnTo>
                  <a:pt x="8105864" y="4060240"/>
                </a:lnTo>
                <a:lnTo>
                  <a:pt x="8101660" y="4053992"/>
                </a:lnTo>
                <a:lnTo>
                  <a:pt x="8095412" y="4049788"/>
                </a:lnTo>
                <a:lnTo>
                  <a:pt x="8087766" y="4048239"/>
                </a:lnTo>
                <a:lnTo>
                  <a:pt x="8080108" y="4049788"/>
                </a:lnTo>
                <a:lnTo>
                  <a:pt x="8073872" y="4053992"/>
                </a:lnTo>
                <a:lnTo>
                  <a:pt x="8069656" y="4060240"/>
                </a:lnTo>
                <a:lnTo>
                  <a:pt x="8068119" y="4067886"/>
                </a:lnTo>
                <a:lnTo>
                  <a:pt x="8069656" y="4075544"/>
                </a:lnTo>
                <a:lnTo>
                  <a:pt x="8073872" y="4081780"/>
                </a:lnTo>
                <a:lnTo>
                  <a:pt x="8080108" y="4085983"/>
                </a:lnTo>
                <a:lnTo>
                  <a:pt x="8087766" y="4087533"/>
                </a:lnTo>
                <a:lnTo>
                  <a:pt x="8095412" y="4085983"/>
                </a:lnTo>
                <a:lnTo>
                  <a:pt x="8101660" y="4081780"/>
                </a:lnTo>
                <a:lnTo>
                  <a:pt x="8105864" y="4075544"/>
                </a:lnTo>
                <a:lnTo>
                  <a:pt x="8107413" y="4067886"/>
                </a:lnTo>
                <a:close/>
              </a:path>
              <a:path w="14841219" h="10718800" extrusionOk="0">
                <a:moveTo>
                  <a:pt x="8107413" y="3967784"/>
                </a:moveTo>
                <a:lnTo>
                  <a:pt x="8105864" y="3960152"/>
                </a:lnTo>
                <a:lnTo>
                  <a:pt x="8101660" y="3953903"/>
                </a:lnTo>
                <a:lnTo>
                  <a:pt x="8095412" y="3949687"/>
                </a:lnTo>
                <a:lnTo>
                  <a:pt x="8087766" y="3948150"/>
                </a:lnTo>
                <a:lnTo>
                  <a:pt x="8080108" y="3949687"/>
                </a:lnTo>
                <a:lnTo>
                  <a:pt x="8073872" y="3953903"/>
                </a:lnTo>
                <a:lnTo>
                  <a:pt x="8069656" y="3960152"/>
                </a:lnTo>
                <a:lnTo>
                  <a:pt x="8068119" y="3967784"/>
                </a:lnTo>
                <a:lnTo>
                  <a:pt x="8069656" y="3975443"/>
                </a:lnTo>
                <a:lnTo>
                  <a:pt x="8073872" y="3981691"/>
                </a:lnTo>
                <a:lnTo>
                  <a:pt x="8080108" y="3985895"/>
                </a:lnTo>
                <a:lnTo>
                  <a:pt x="8087766" y="3987431"/>
                </a:lnTo>
                <a:lnTo>
                  <a:pt x="8095412" y="3985895"/>
                </a:lnTo>
                <a:lnTo>
                  <a:pt x="8101660" y="3981691"/>
                </a:lnTo>
                <a:lnTo>
                  <a:pt x="8105864" y="3975443"/>
                </a:lnTo>
                <a:lnTo>
                  <a:pt x="8107413" y="3967784"/>
                </a:lnTo>
                <a:close/>
              </a:path>
              <a:path w="14841219" h="10718800" extrusionOk="0">
                <a:moveTo>
                  <a:pt x="8107413" y="3867696"/>
                </a:moveTo>
                <a:lnTo>
                  <a:pt x="8105864" y="3860050"/>
                </a:lnTo>
                <a:lnTo>
                  <a:pt x="8101660" y="3853815"/>
                </a:lnTo>
                <a:lnTo>
                  <a:pt x="8095412" y="3849598"/>
                </a:lnTo>
                <a:lnTo>
                  <a:pt x="8087766" y="3848062"/>
                </a:lnTo>
                <a:lnTo>
                  <a:pt x="8080108" y="3849598"/>
                </a:lnTo>
                <a:lnTo>
                  <a:pt x="8073872" y="3853815"/>
                </a:lnTo>
                <a:lnTo>
                  <a:pt x="8069656" y="3860050"/>
                </a:lnTo>
                <a:lnTo>
                  <a:pt x="8068119" y="3867696"/>
                </a:lnTo>
                <a:lnTo>
                  <a:pt x="8069656" y="3875341"/>
                </a:lnTo>
                <a:lnTo>
                  <a:pt x="8073872" y="3881590"/>
                </a:lnTo>
                <a:lnTo>
                  <a:pt x="8080108" y="3885806"/>
                </a:lnTo>
                <a:lnTo>
                  <a:pt x="8087766" y="3887343"/>
                </a:lnTo>
                <a:lnTo>
                  <a:pt x="8095412" y="3885806"/>
                </a:lnTo>
                <a:lnTo>
                  <a:pt x="8101660" y="3881590"/>
                </a:lnTo>
                <a:lnTo>
                  <a:pt x="8105864" y="3875341"/>
                </a:lnTo>
                <a:lnTo>
                  <a:pt x="8107413" y="3867696"/>
                </a:lnTo>
                <a:close/>
              </a:path>
              <a:path w="14841219" h="10718800" extrusionOk="0">
                <a:moveTo>
                  <a:pt x="8107413" y="3767607"/>
                </a:moveTo>
                <a:lnTo>
                  <a:pt x="8105864" y="3759962"/>
                </a:lnTo>
                <a:lnTo>
                  <a:pt x="8101660" y="3753713"/>
                </a:lnTo>
                <a:lnTo>
                  <a:pt x="8095412" y="3749510"/>
                </a:lnTo>
                <a:lnTo>
                  <a:pt x="8087766" y="3747960"/>
                </a:lnTo>
                <a:lnTo>
                  <a:pt x="8080108" y="3749510"/>
                </a:lnTo>
                <a:lnTo>
                  <a:pt x="8073872" y="3753713"/>
                </a:lnTo>
                <a:lnTo>
                  <a:pt x="8069656" y="3759962"/>
                </a:lnTo>
                <a:lnTo>
                  <a:pt x="8068119" y="3767607"/>
                </a:lnTo>
                <a:lnTo>
                  <a:pt x="8069656" y="3775252"/>
                </a:lnTo>
                <a:lnTo>
                  <a:pt x="8073872" y="3781501"/>
                </a:lnTo>
                <a:lnTo>
                  <a:pt x="8080108" y="3785705"/>
                </a:lnTo>
                <a:lnTo>
                  <a:pt x="8087766" y="3787241"/>
                </a:lnTo>
                <a:lnTo>
                  <a:pt x="8095412" y="3785705"/>
                </a:lnTo>
                <a:lnTo>
                  <a:pt x="8101660" y="3781501"/>
                </a:lnTo>
                <a:lnTo>
                  <a:pt x="8105864" y="3775252"/>
                </a:lnTo>
                <a:lnTo>
                  <a:pt x="8107413" y="3767607"/>
                </a:lnTo>
                <a:close/>
              </a:path>
              <a:path w="14841219" h="10718800" extrusionOk="0">
                <a:moveTo>
                  <a:pt x="8107413" y="3667506"/>
                </a:moveTo>
                <a:lnTo>
                  <a:pt x="8105864" y="3659860"/>
                </a:lnTo>
                <a:lnTo>
                  <a:pt x="8101660" y="3653612"/>
                </a:lnTo>
                <a:lnTo>
                  <a:pt x="8095412" y="3649408"/>
                </a:lnTo>
                <a:lnTo>
                  <a:pt x="8087766" y="3647859"/>
                </a:lnTo>
                <a:lnTo>
                  <a:pt x="8080108" y="3649408"/>
                </a:lnTo>
                <a:lnTo>
                  <a:pt x="8073872" y="3653612"/>
                </a:lnTo>
                <a:lnTo>
                  <a:pt x="8069656" y="3659860"/>
                </a:lnTo>
                <a:lnTo>
                  <a:pt x="8068119" y="3667506"/>
                </a:lnTo>
                <a:lnTo>
                  <a:pt x="8069656" y="3675151"/>
                </a:lnTo>
                <a:lnTo>
                  <a:pt x="8073872" y="3681399"/>
                </a:lnTo>
                <a:lnTo>
                  <a:pt x="8080108" y="3685616"/>
                </a:lnTo>
                <a:lnTo>
                  <a:pt x="8087766" y="3687153"/>
                </a:lnTo>
                <a:lnTo>
                  <a:pt x="8095412" y="3685616"/>
                </a:lnTo>
                <a:lnTo>
                  <a:pt x="8101660" y="3681399"/>
                </a:lnTo>
                <a:lnTo>
                  <a:pt x="8105864" y="3675151"/>
                </a:lnTo>
                <a:lnTo>
                  <a:pt x="8107413" y="3667506"/>
                </a:lnTo>
                <a:close/>
              </a:path>
              <a:path w="14841219" h="10718800" extrusionOk="0">
                <a:moveTo>
                  <a:pt x="8107413" y="3567417"/>
                </a:moveTo>
                <a:lnTo>
                  <a:pt x="8105876" y="3559772"/>
                </a:lnTo>
                <a:lnTo>
                  <a:pt x="8101660" y="3553523"/>
                </a:lnTo>
                <a:lnTo>
                  <a:pt x="8095412" y="3549307"/>
                </a:lnTo>
                <a:lnTo>
                  <a:pt x="8087766" y="3547757"/>
                </a:lnTo>
                <a:lnTo>
                  <a:pt x="8080108" y="3549307"/>
                </a:lnTo>
                <a:lnTo>
                  <a:pt x="8073872" y="3553523"/>
                </a:lnTo>
                <a:lnTo>
                  <a:pt x="8069656" y="3559772"/>
                </a:lnTo>
                <a:lnTo>
                  <a:pt x="8068119" y="3567417"/>
                </a:lnTo>
                <a:lnTo>
                  <a:pt x="8069656" y="3575062"/>
                </a:lnTo>
                <a:lnTo>
                  <a:pt x="8073872" y="3581298"/>
                </a:lnTo>
                <a:lnTo>
                  <a:pt x="8080108" y="3585514"/>
                </a:lnTo>
                <a:lnTo>
                  <a:pt x="8087766" y="3587051"/>
                </a:lnTo>
                <a:lnTo>
                  <a:pt x="8095412" y="3585514"/>
                </a:lnTo>
                <a:lnTo>
                  <a:pt x="8101660" y="3581298"/>
                </a:lnTo>
                <a:lnTo>
                  <a:pt x="8105876" y="3575062"/>
                </a:lnTo>
                <a:lnTo>
                  <a:pt x="8107413" y="3567417"/>
                </a:lnTo>
                <a:close/>
              </a:path>
              <a:path w="14841219" h="10718800" extrusionOk="0">
                <a:moveTo>
                  <a:pt x="8107413" y="3467316"/>
                </a:moveTo>
                <a:lnTo>
                  <a:pt x="8105864" y="3459670"/>
                </a:lnTo>
                <a:lnTo>
                  <a:pt x="8101660" y="3453422"/>
                </a:lnTo>
                <a:lnTo>
                  <a:pt x="8095412" y="3449205"/>
                </a:lnTo>
                <a:lnTo>
                  <a:pt x="8087766" y="3447669"/>
                </a:lnTo>
                <a:lnTo>
                  <a:pt x="8080108" y="3449205"/>
                </a:lnTo>
                <a:lnTo>
                  <a:pt x="8073872" y="3453422"/>
                </a:lnTo>
                <a:lnTo>
                  <a:pt x="8069656" y="3459670"/>
                </a:lnTo>
                <a:lnTo>
                  <a:pt x="8068119" y="3467316"/>
                </a:lnTo>
                <a:lnTo>
                  <a:pt x="8069656" y="3474961"/>
                </a:lnTo>
                <a:lnTo>
                  <a:pt x="8073872" y="3481209"/>
                </a:lnTo>
                <a:lnTo>
                  <a:pt x="8080108" y="3485413"/>
                </a:lnTo>
                <a:lnTo>
                  <a:pt x="8087766" y="3486962"/>
                </a:lnTo>
                <a:lnTo>
                  <a:pt x="8095412" y="3485413"/>
                </a:lnTo>
                <a:lnTo>
                  <a:pt x="8101660" y="3481209"/>
                </a:lnTo>
                <a:lnTo>
                  <a:pt x="8105864" y="3474961"/>
                </a:lnTo>
                <a:lnTo>
                  <a:pt x="8107413" y="3467316"/>
                </a:lnTo>
                <a:close/>
              </a:path>
              <a:path w="14841219" h="10718800" extrusionOk="0">
                <a:moveTo>
                  <a:pt x="8107413" y="3367227"/>
                </a:moveTo>
                <a:lnTo>
                  <a:pt x="8105864" y="3359581"/>
                </a:lnTo>
                <a:lnTo>
                  <a:pt x="8101660" y="3353333"/>
                </a:lnTo>
                <a:lnTo>
                  <a:pt x="8095412" y="3349117"/>
                </a:lnTo>
                <a:lnTo>
                  <a:pt x="8087766" y="3347567"/>
                </a:lnTo>
                <a:lnTo>
                  <a:pt x="8080108" y="3349117"/>
                </a:lnTo>
                <a:lnTo>
                  <a:pt x="8073872" y="3353333"/>
                </a:lnTo>
                <a:lnTo>
                  <a:pt x="8069656" y="3359581"/>
                </a:lnTo>
                <a:lnTo>
                  <a:pt x="8068119" y="3367227"/>
                </a:lnTo>
                <a:lnTo>
                  <a:pt x="8069656" y="3374872"/>
                </a:lnTo>
                <a:lnTo>
                  <a:pt x="8073872" y="3381108"/>
                </a:lnTo>
                <a:lnTo>
                  <a:pt x="8080108" y="3385324"/>
                </a:lnTo>
                <a:lnTo>
                  <a:pt x="8087766" y="3386874"/>
                </a:lnTo>
                <a:lnTo>
                  <a:pt x="8095412" y="3385324"/>
                </a:lnTo>
                <a:lnTo>
                  <a:pt x="8101660" y="3381108"/>
                </a:lnTo>
                <a:lnTo>
                  <a:pt x="8105864" y="3374872"/>
                </a:lnTo>
                <a:lnTo>
                  <a:pt x="8107413" y="3367227"/>
                </a:lnTo>
                <a:close/>
              </a:path>
              <a:path w="14841219" h="10718800" extrusionOk="0">
                <a:moveTo>
                  <a:pt x="8107413" y="3267125"/>
                </a:moveTo>
                <a:lnTo>
                  <a:pt x="8105864" y="3259480"/>
                </a:lnTo>
                <a:lnTo>
                  <a:pt x="8101660" y="3253232"/>
                </a:lnTo>
                <a:lnTo>
                  <a:pt x="8095412" y="3249028"/>
                </a:lnTo>
                <a:lnTo>
                  <a:pt x="8087766" y="3247479"/>
                </a:lnTo>
                <a:lnTo>
                  <a:pt x="8080108" y="3249028"/>
                </a:lnTo>
                <a:lnTo>
                  <a:pt x="8073872" y="3253232"/>
                </a:lnTo>
                <a:lnTo>
                  <a:pt x="8069656" y="3259480"/>
                </a:lnTo>
                <a:lnTo>
                  <a:pt x="8068119" y="3267125"/>
                </a:lnTo>
                <a:lnTo>
                  <a:pt x="8069656" y="3274771"/>
                </a:lnTo>
                <a:lnTo>
                  <a:pt x="8073872" y="3281019"/>
                </a:lnTo>
                <a:lnTo>
                  <a:pt x="8080108" y="3285223"/>
                </a:lnTo>
                <a:lnTo>
                  <a:pt x="8087766" y="3286772"/>
                </a:lnTo>
                <a:lnTo>
                  <a:pt x="8095412" y="3285223"/>
                </a:lnTo>
                <a:lnTo>
                  <a:pt x="8101660" y="3281019"/>
                </a:lnTo>
                <a:lnTo>
                  <a:pt x="8105864" y="3274771"/>
                </a:lnTo>
                <a:lnTo>
                  <a:pt x="8107413" y="3267125"/>
                </a:lnTo>
                <a:close/>
              </a:path>
              <a:path w="14841219" h="10718800" extrusionOk="0">
                <a:moveTo>
                  <a:pt x="8107413" y="3167024"/>
                </a:moveTo>
                <a:lnTo>
                  <a:pt x="8105864" y="3159379"/>
                </a:lnTo>
                <a:lnTo>
                  <a:pt x="8101660" y="3153130"/>
                </a:lnTo>
                <a:lnTo>
                  <a:pt x="8095412" y="3148927"/>
                </a:lnTo>
                <a:lnTo>
                  <a:pt x="8087766" y="3147377"/>
                </a:lnTo>
                <a:lnTo>
                  <a:pt x="8080108" y="3148927"/>
                </a:lnTo>
                <a:lnTo>
                  <a:pt x="8073872" y="3153130"/>
                </a:lnTo>
                <a:lnTo>
                  <a:pt x="8069656" y="3159379"/>
                </a:lnTo>
                <a:lnTo>
                  <a:pt x="8068119" y="3167024"/>
                </a:lnTo>
                <a:lnTo>
                  <a:pt x="8069656" y="3174669"/>
                </a:lnTo>
                <a:lnTo>
                  <a:pt x="8073872" y="3180918"/>
                </a:lnTo>
                <a:lnTo>
                  <a:pt x="8080108" y="3185134"/>
                </a:lnTo>
                <a:lnTo>
                  <a:pt x="8087766" y="3186671"/>
                </a:lnTo>
                <a:lnTo>
                  <a:pt x="8095412" y="3185134"/>
                </a:lnTo>
                <a:lnTo>
                  <a:pt x="8101660" y="3180918"/>
                </a:lnTo>
                <a:lnTo>
                  <a:pt x="8105864" y="3174669"/>
                </a:lnTo>
                <a:lnTo>
                  <a:pt x="8107413" y="3167024"/>
                </a:lnTo>
                <a:close/>
              </a:path>
              <a:path w="14841219" h="10718800" extrusionOk="0">
                <a:moveTo>
                  <a:pt x="8107413" y="3066923"/>
                </a:moveTo>
                <a:lnTo>
                  <a:pt x="8105864" y="3059277"/>
                </a:lnTo>
                <a:lnTo>
                  <a:pt x="8101660" y="3053029"/>
                </a:lnTo>
                <a:lnTo>
                  <a:pt x="8095412" y="3048825"/>
                </a:lnTo>
                <a:lnTo>
                  <a:pt x="8087766" y="3047276"/>
                </a:lnTo>
                <a:lnTo>
                  <a:pt x="8080108" y="3048825"/>
                </a:lnTo>
                <a:lnTo>
                  <a:pt x="8073872" y="3053029"/>
                </a:lnTo>
                <a:lnTo>
                  <a:pt x="8069656" y="3059277"/>
                </a:lnTo>
                <a:lnTo>
                  <a:pt x="8068119" y="3066923"/>
                </a:lnTo>
                <a:lnTo>
                  <a:pt x="8069656" y="3074581"/>
                </a:lnTo>
                <a:lnTo>
                  <a:pt x="8073872" y="3080829"/>
                </a:lnTo>
                <a:lnTo>
                  <a:pt x="8080108" y="3085033"/>
                </a:lnTo>
                <a:lnTo>
                  <a:pt x="8087766" y="3086582"/>
                </a:lnTo>
                <a:lnTo>
                  <a:pt x="8095412" y="3085033"/>
                </a:lnTo>
                <a:lnTo>
                  <a:pt x="8101660" y="3080829"/>
                </a:lnTo>
                <a:lnTo>
                  <a:pt x="8105864" y="3074581"/>
                </a:lnTo>
                <a:lnTo>
                  <a:pt x="8107413" y="3066923"/>
                </a:lnTo>
                <a:close/>
              </a:path>
              <a:path w="14841219" h="10718800" extrusionOk="0">
                <a:moveTo>
                  <a:pt x="8107413" y="2966834"/>
                </a:moveTo>
                <a:lnTo>
                  <a:pt x="8105864" y="2959189"/>
                </a:lnTo>
                <a:lnTo>
                  <a:pt x="8101660" y="2952940"/>
                </a:lnTo>
                <a:lnTo>
                  <a:pt x="8095412" y="2948724"/>
                </a:lnTo>
                <a:lnTo>
                  <a:pt x="8087766" y="2947187"/>
                </a:lnTo>
                <a:lnTo>
                  <a:pt x="8080108" y="2948724"/>
                </a:lnTo>
                <a:lnTo>
                  <a:pt x="8073872" y="2952940"/>
                </a:lnTo>
                <a:lnTo>
                  <a:pt x="8069656" y="2959189"/>
                </a:lnTo>
                <a:lnTo>
                  <a:pt x="8068119" y="2966834"/>
                </a:lnTo>
                <a:lnTo>
                  <a:pt x="8069656" y="2974479"/>
                </a:lnTo>
                <a:lnTo>
                  <a:pt x="8073872" y="2980728"/>
                </a:lnTo>
                <a:lnTo>
                  <a:pt x="8080108" y="2984944"/>
                </a:lnTo>
                <a:lnTo>
                  <a:pt x="8087766" y="2986481"/>
                </a:lnTo>
                <a:lnTo>
                  <a:pt x="8095412" y="2984944"/>
                </a:lnTo>
                <a:lnTo>
                  <a:pt x="8101660" y="2980728"/>
                </a:lnTo>
                <a:lnTo>
                  <a:pt x="8105864" y="2974479"/>
                </a:lnTo>
                <a:lnTo>
                  <a:pt x="8107413" y="2966834"/>
                </a:lnTo>
                <a:close/>
              </a:path>
              <a:path w="14841219" h="10718800" extrusionOk="0">
                <a:moveTo>
                  <a:pt x="8137487" y="9068613"/>
                </a:moveTo>
                <a:lnTo>
                  <a:pt x="8135937" y="9060955"/>
                </a:lnTo>
                <a:lnTo>
                  <a:pt x="8131734" y="9054706"/>
                </a:lnTo>
                <a:lnTo>
                  <a:pt x="8125485" y="9050503"/>
                </a:lnTo>
                <a:lnTo>
                  <a:pt x="8117840" y="9048953"/>
                </a:lnTo>
                <a:lnTo>
                  <a:pt x="8110194" y="9050503"/>
                </a:lnTo>
                <a:lnTo>
                  <a:pt x="8103946" y="9054706"/>
                </a:lnTo>
                <a:lnTo>
                  <a:pt x="8099742" y="9060955"/>
                </a:lnTo>
                <a:lnTo>
                  <a:pt x="8098193" y="9068613"/>
                </a:lnTo>
                <a:lnTo>
                  <a:pt x="8099742" y="9076245"/>
                </a:lnTo>
                <a:lnTo>
                  <a:pt x="8103946" y="9082494"/>
                </a:lnTo>
                <a:lnTo>
                  <a:pt x="8110194" y="9086710"/>
                </a:lnTo>
                <a:lnTo>
                  <a:pt x="8117840" y="9088247"/>
                </a:lnTo>
                <a:lnTo>
                  <a:pt x="8125485" y="9086710"/>
                </a:lnTo>
                <a:lnTo>
                  <a:pt x="8131734" y="9082494"/>
                </a:lnTo>
                <a:lnTo>
                  <a:pt x="8135937" y="9076245"/>
                </a:lnTo>
                <a:lnTo>
                  <a:pt x="8137487" y="9068613"/>
                </a:lnTo>
                <a:close/>
              </a:path>
              <a:path w="14841219" h="10718800" extrusionOk="0">
                <a:moveTo>
                  <a:pt x="8137487" y="8968511"/>
                </a:moveTo>
                <a:lnTo>
                  <a:pt x="8135937" y="8960866"/>
                </a:lnTo>
                <a:lnTo>
                  <a:pt x="8131734" y="8954618"/>
                </a:lnTo>
                <a:lnTo>
                  <a:pt x="8125485" y="8950401"/>
                </a:lnTo>
                <a:lnTo>
                  <a:pt x="8117840" y="8948852"/>
                </a:lnTo>
                <a:lnTo>
                  <a:pt x="8110194" y="8950401"/>
                </a:lnTo>
                <a:lnTo>
                  <a:pt x="8103946" y="8954618"/>
                </a:lnTo>
                <a:lnTo>
                  <a:pt x="8099742" y="8960866"/>
                </a:lnTo>
                <a:lnTo>
                  <a:pt x="8098193" y="8968511"/>
                </a:lnTo>
                <a:lnTo>
                  <a:pt x="8099742" y="8976157"/>
                </a:lnTo>
                <a:lnTo>
                  <a:pt x="8103946" y="8982405"/>
                </a:lnTo>
                <a:lnTo>
                  <a:pt x="8110194" y="8986609"/>
                </a:lnTo>
                <a:lnTo>
                  <a:pt x="8117840" y="8988158"/>
                </a:lnTo>
                <a:lnTo>
                  <a:pt x="8125485" y="8986609"/>
                </a:lnTo>
                <a:lnTo>
                  <a:pt x="8131734" y="8982405"/>
                </a:lnTo>
                <a:lnTo>
                  <a:pt x="8135937" y="8976157"/>
                </a:lnTo>
                <a:lnTo>
                  <a:pt x="8137487" y="8968511"/>
                </a:lnTo>
                <a:close/>
              </a:path>
              <a:path w="14841219" h="10718800" extrusionOk="0">
                <a:moveTo>
                  <a:pt x="8137487" y="8868410"/>
                </a:moveTo>
                <a:lnTo>
                  <a:pt x="8135937" y="8860765"/>
                </a:lnTo>
                <a:lnTo>
                  <a:pt x="8131734" y="8854516"/>
                </a:lnTo>
                <a:lnTo>
                  <a:pt x="8125485" y="8850312"/>
                </a:lnTo>
                <a:lnTo>
                  <a:pt x="8117840" y="8848763"/>
                </a:lnTo>
                <a:lnTo>
                  <a:pt x="8110194" y="8850312"/>
                </a:lnTo>
                <a:lnTo>
                  <a:pt x="8103946" y="8854516"/>
                </a:lnTo>
                <a:lnTo>
                  <a:pt x="8099742" y="8860765"/>
                </a:lnTo>
                <a:lnTo>
                  <a:pt x="8098193" y="8868410"/>
                </a:lnTo>
                <a:lnTo>
                  <a:pt x="8099742" y="8876055"/>
                </a:lnTo>
                <a:lnTo>
                  <a:pt x="8103946" y="8882304"/>
                </a:lnTo>
                <a:lnTo>
                  <a:pt x="8110194" y="8886507"/>
                </a:lnTo>
                <a:lnTo>
                  <a:pt x="8117840" y="8888057"/>
                </a:lnTo>
                <a:lnTo>
                  <a:pt x="8125485" y="8886507"/>
                </a:lnTo>
                <a:lnTo>
                  <a:pt x="8131734" y="8882304"/>
                </a:lnTo>
                <a:lnTo>
                  <a:pt x="8135937" y="8876055"/>
                </a:lnTo>
                <a:lnTo>
                  <a:pt x="8137487" y="8868410"/>
                </a:lnTo>
                <a:close/>
              </a:path>
              <a:path w="14841219" h="10718800" extrusionOk="0">
                <a:moveTo>
                  <a:pt x="8137487" y="8768309"/>
                </a:moveTo>
                <a:lnTo>
                  <a:pt x="8135950" y="8760663"/>
                </a:lnTo>
                <a:lnTo>
                  <a:pt x="8131734" y="8754427"/>
                </a:lnTo>
                <a:lnTo>
                  <a:pt x="8125485" y="8750211"/>
                </a:lnTo>
                <a:lnTo>
                  <a:pt x="8117840" y="8748662"/>
                </a:lnTo>
                <a:lnTo>
                  <a:pt x="8110194" y="8750211"/>
                </a:lnTo>
                <a:lnTo>
                  <a:pt x="8103946" y="8754427"/>
                </a:lnTo>
                <a:lnTo>
                  <a:pt x="8099742" y="8760663"/>
                </a:lnTo>
                <a:lnTo>
                  <a:pt x="8098193" y="8768309"/>
                </a:lnTo>
                <a:lnTo>
                  <a:pt x="8099742" y="8775954"/>
                </a:lnTo>
                <a:lnTo>
                  <a:pt x="8103946" y="8782202"/>
                </a:lnTo>
                <a:lnTo>
                  <a:pt x="8110194" y="8786419"/>
                </a:lnTo>
                <a:lnTo>
                  <a:pt x="8117840" y="8787955"/>
                </a:lnTo>
                <a:lnTo>
                  <a:pt x="8125485" y="8786419"/>
                </a:lnTo>
                <a:lnTo>
                  <a:pt x="8131734" y="8782202"/>
                </a:lnTo>
                <a:lnTo>
                  <a:pt x="8135950" y="8775954"/>
                </a:lnTo>
                <a:lnTo>
                  <a:pt x="8137487" y="8768309"/>
                </a:lnTo>
                <a:close/>
              </a:path>
              <a:path w="14841219" h="10718800" extrusionOk="0">
                <a:moveTo>
                  <a:pt x="8137487" y="8668220"/>
                </a:moveTo>
                <a:lnTo>
                  <a:pt x="8135950" y="8660574"/>
                </a:lnTo>
                <a:lnTo>
                  <a:pt x="8131734" y="8654326"/>
                </a:lnTo>
                <a:lnTo>
                  <a:pt x="8125485" y="8650110"/>
                </a:lnTo>
                <a:lnTo>
                  <a:pt x="8117840" y="8648573"/>
                </a:lnTo>
                <a:lnTo>
                  <a:pt x="8110194" y="8650110"/>
                </a:lnTo>
                <a:lnTo>
                  <a:pt x="8103946" y="8654326"/>
                </a:lnTo>
                <a:lnTo>
                  <a:pt x="8099742" y="8660574"/>
                </a:lnTo>
                <a:lnTo>
                  <a:pt x="8098193" y="8668220"/>
                </a:lnTo>
                <a:lnTo>
                  <a:pt x="8099742" y="8675865"/>
                </a:lnTo>
                <a:lnTo>
                  <a:pt x="8103946" y="8682114"/>
                </a:lnTo>
                <a:lnTo>
                  <a:pt x="8110194" y="8686330"/>
                </a:lnTo>
                <a:lnTo>
                  <a:pt x="8117840" y="8687867"/>
                </a:lnTo>
                <a:lnTo>
                  <a:pt x="8125485" y="8686330"/>
                </a:lnTo>
                <a:lnTo>
                  <a:pt x="8131734" y="8682114"/>
                </a:lnTo>
                <a:lnTo>
                  <a:pt x="8135950" y="8675865"/>
                </a:lnTo>
                <a:lnTo>
                  <a:pt x="8137487" y="8668220"/>
                </a:lnTo>
                <a:close/>
              </a:path>
              <a:path w="14841219" h="10718800" extrusionOk="0">
                <a:moveTo>
                  <a:pt x="8137487" y="8568118"/>
                </a:moveTo>
                <a:lnTo>
                  <a:pt x="8135950" y="8560473"/>
                </a:lnTo>
                <a:lnTo>
                  <a:pt x="8131734" y="8554237"/>
                </a:lnTo>
                <a:lnTo>
                  <a:pt x="8125485" y="8550021"/>
                </a:lnTo>
                <a:lnTo>
                  <a:pt x="8117840" y="8548472"/>
                </a:lnTo>
                <a:lnTo>
                  <a:pt x="8110194" y="8550021"/>
                </a:lnTo>
                <a:lnTo>
                  <a:pt x="8103946" y="8554237"/>
                </a:lnTo>
                <a:lnTo>
                  <a:pt x="8099742" y="8560473"/>
                </a:lnTo>
                <a:lnTo>
                  <a:pt x="8098193" y="8568118"/>
                </a:lnTo>
                <a:lnTo>
                  <a:pt x="8099742" y="8575777"/>
                </a:lnTo>
                <a:lnTo>
                  <a:pt x="8103946" y="8582012"/>
                </a:lnTo>
                <a:lnTo>
                  <a:pt x="8110194" y="8586229"/>
                </a:lnTo>
                <a:lnTo>
                  <a:pt x="8117840" y="8587778"/>
                </a:lnTo>
                <a:lnTo>
                  <a:pt x="8125485" y="8586229"/>
                </a:lnTo>
                <a:lnTo>
                  <a:pt x="8131734" y="8582012"/>
                </a:lnTo>
                <a:lnTo>
                  <a:pt x="8135950" y="8575777"/>
                </a:lnTo>
                <a:lnTo>
                  <a:pt x="8137487" y="8568118"/>
                </a:lnTo>
                <a:close/>
              </a:path>
              <a:path w="14841219" h="10718800" extrusionOk="0">
                <a:moveTo>
                  <a:pt x="8137487" y="8468030"/>
                </a:moveTo>
                <a:lnTo>
                  <a:pt x="8135950" y="8460384"/>
                </a:lnTo>
                <a:lnTo>
                  <a:pt x="8131734" y="8454136"/>
                </a:lnTo>
                <a:lnTo>
                  <a:pt x="8125485" y="8449920"/>
                </a:lnTo>
                <a:lnTo>
                  <a:pt x="8117840" y="8448383"/>
                </a:lnTo>
                <a:lnTo>
                  <a:pt x="8110194" y="8449920"/>
                </a:lnTo>
                <a:lnTo>
                  <a:pt x="8103946" y="8454136"/>
                </a:lnTo>
                <a:lnTo>
                  <a:pt x="8099742" y="8460384"/>
                </a:lnTo>
                <a:lnTo>
                  <a:pt x="8098193" y="8468030"/>
                </a:lnTo>
                <a:lnTo>
                  <a:pt x="8099742" y="8475675"/>
                </a:lnTo>
                <a:lnTo>
                  <a:pt x="8103946" y="8481924"/>
                </a:lnTo>
                <a:lnTo>
                  <a:pt x="8110194" y="8486127"/>
                </a:lnTo>
                <a:lnTo>
                  <a:pt x="8117840" y="8487677"/>
                </a:lnTo>
                <a:lnTo>
                  <a:pt x="8125485" y="8486127"/>
                </a:lnTo>
                <a:lnTo>
                  <a:pt x="8131734" y="8481924"/>
                </a:lnTo>
                <a:lnTo>
                  <a:pt x="8135950" y="8475675"/>
                </a:lnTo>
                <a:lnTo>
                  <a:pt x="8137487" y="8468030"/>
                </a:lnTo>
                <a:close/>
              </a:path>
              <a:path w="14841219" h="10718800" extrusionOk="0">
                <a:moveTo>
                  <a:pt x="8137487" y="8367928"/>
                </a:moveTo>
                <a:lnTo>
                  <a:pt x="8135950" y="8360283"/>
                </a:lnTo>
                <a:lnTo>
                  <a:pt x="8131734" y="8354034"/>
                </a:lnTo>
                <a:lnTo>
                  <a:pt x="8125485" y="8349831"/>
                </a:lnTo>
                <a:lnTo>
                  <a:pt x="8117840" y="8348281"/>
                </a:lnTo>
                <a:lnTo>
                  <a:pt x="8110194" y="8349831"/>
                </a:lnTo>
                <a:lnTo>
                  <a:pt x="8103946" y="8354034"/>
                </a:lnTo>
                <a:lnTo>
                  <a:pt x="8099742" y="8360283"/>
                </a:lnTo>
                <a:lnTo>
                  <a:pt x="8098193" y="8367928"/>
                </a:lnTo>
                <a:lnTo>
                  <a:pt x="8099742" y="8375574"/>
                </a:lnTo>
                <a:lnTo>
                  <a:pt x="8103946" y="8381822"/>
                </a:lnTo>
                <a:lnTo>
                  <a:pt x="8110194" y="8386026"/>
                </a:lnTo>
                <a:lnTo>
                  <a:pt x="8117840" y="8387575"/>
                </a:lnTo>
                <a:lnTo>
                  <a:pt x="8125485" y="8386026"/>
                </a:lnTo>
                <a:lnTo>
                  <a:pt x="8131734" y="8381822"/>
                </a:lnTo>
                <a:lnTo>
                  <a:pt x="8135950" y="8375574"/>
                </a:lnTo>
                <a:lnTo>
                  <a:pt x="8137487" y="8367928"/>
                </a:lnTo>
                <a:close/>
              </a:path>
              <a:path w="14841219" h="10718800" extrusionOk="0">
                <a:moveTo>
                  <a:pt x="8137487" y="8267840"/>
                </a:moveTo>
                <a:lnTo>
                  <a:pt x="8135950" y="8260181"/>
                </a:lnTo>
                <a:lnTo>
                  <a:pt x="8131734" y="8253946"/>
                </a:lnTo>
                <a:lnTo>
                  <a:pt x="8125485" y="8249729"/>
                </a:lnTo>
                <a:lnTo>
                  <a:pt x="8117840" y="8248180"/>
                </a:lnTo>
                <a:lnTo>
                  <a:pt x="8110194" y="8249729"/>
                </a:lnTo>
                <a:lnTo>
                  <a:pt x="8103946" y="8253946"/>
                </a:lnTo>
                <a:lnTo>
                  <a:pt x="8099742" y="8260181"/>
                </a:lnTo>
                <a:lnTo>
                  <a:pt x="8098193" y="8267840"/>
                </a:lnTo>
                <a:lnTo>
                  <a:pt x="8099742" y="8275485"/>
                </a:lnTo>
                <a:lnTo>
                  <a:pt x="8103946" y="8281733"/>
                </a:lnTo>
                <a:lnTo>
                  <a:pt x="8110194" y="8285937"/>
                </a:lnTo>
                <a:lnTo>
                  <a:pt x="8117840" y="8287474"/>
                </a:lnTo>
                <a:lnTo>
                  <a:pt x="8125485" y="8285937"/>
                </a:lnTo>
                <a:lnTo>
                  <a:pt x="8131734" y="8281733"/>
                </a:lnTo>
                <a:lnTo>
                  <a:pt x="8135950" y="8275485"/>
                </a:lnTo>
                <a:lnTo>
                  <a:pt x="8137487" y="8267840"/>
                </a:lnTo>
                <a:close/>
              </a:path>
              <a:path w="14841219" h="10718800" extrusionOk="0">
                <a:moveTo>
                  <a:pt x="8137487" y="8167738"/>
                </a:moveTo>
                <a:lnTo>
                  <a:pt x="8135950" y="8160093"/>
                </a:lnTo>
                <a:lnTo>
                  <a:pt x="8131734" y="8153844"/>
                </a:lnTo>
                <a:lnTo>
                  <a:pt x="8125485" y="8149641"/>
                </a:lnTo>
                <a:lnTo>
                  <a:pt x="8117840" y="8148091"/>
                </a:lnTo>
                <a:lnTo>
                  <a:pt x="8110194" y="8149641"/>
                </a:lnTo>
                <a:lnTo>
                  <a:pt x="8103946" y="8153844"/>
                </a:lnTo>
                <a:lnTo>
                  <a:pt x="8099742" y="8160093"/>
                </a:lnTo>
                <a:lnTo>
                  <a:pt x="8098193" y="8167738"/>
                </a:lnTo>
                <a:lnTo>
                  <a:pt x="8099742" y="8175396"/>
                </a:lnTo>
                <a:lnTo>
                  <a:pt x="8103946" y="8181632"/>
                </a:lnTo>
                <a:lnTo>
                  <a:pt x="8110194" y="8185836"/>
                </a:lnTo>
                <a:lnTo>
                  <a:pt x="8117840" y="8187385"/>
                </a:lnTo>
                <a:lnTo>
                  <a:pt x="8125485" y="8185836"/>
                </a:lnTo>
                <a:lnTo>
                  <a:pt x="8131734" y="8181632"/>
                </a:lnTo>
                <a:lnTo>
                  <a:pt x="8135950" y="8175396"/>
                </a:lnTo>
                <a:lnTo>
                  <a:pt x="8137487" y="8167738"/>
                </a:lnTo>
                <a:close/>
              </a:path>
              <a:path w="14841219" h="10718800" extrusionOk="0">
                <a:moveTo>
                  <a:pt x="8181403" y="5114252"/>
                </a:moveTo>
                <a:lnTo>
                  <a:pt x="8179854" y="5106606"/>
                </a:lnTo>
                <a:lnTo>
                  <a:pt x="8175650" y="5100358"/>
                </a:lnTo>
                <a:lnTo>
                  <a:pt x="8169402" y="5096141"/>
                </a:lnTo>
                <a:lnTo>
                  <a:pt x="8161756" y="5094592"/>
                </a:lnTo>
                <a:lnTo>
                  <a:pt x="8154111" y="5096141"/>
                </a:lnTo>
                <a:lnTo>
                  <a:pt x="8147863" y="5100358"/>
                </a:lnTo>
                <a:lnTo>
                  <a:pt x="8143646" y="5106606"/>
                </a:lnTo>
                <a:lnTo>
                  <a:pt x="8142110" y="5114252"/>
                </a:lnTo>
                <a:lnTo>
                  <a:pt x="8143646" y="5121897"/>
                </a:lnTo>
                <a:lnTo>
                  <a:pt x="8147863" y="5128145"/>
                </a:lnTo>
                <a:lnTo>
                  <a:pt x="8154111" y="5132349"/>
                </a:lnTo>
                <a:lnTo>
                  <a:pt x="8161756" y="5133899"/>
                </a:lnTo>
                <a:lnTo>
                  <a:pt x="8169402" y="5132349"/>
                </a:lnTo>
                <a:lnTo>
                  <a:pt x="8175650" y="5128145"/>
                </a:lnTo>
                <a:lnTo>
                  <a:pt x="8179854" y="5121897"/>
                </a:lnTo>
                <a:lnTo>
                  <a:pt x="8181403" y="5114252"/>
                </a:lnTo>
                <a:close/>
              </a:path>
              <a:path w="14841219" h="10718800" extrusionOk="0">
                <a:moveTo>
                  <a:pt x="8181403" y="5014150"/>
                </a:moveTo>
                <a:lnTo>
                  <a:pt x="8179854" y="5006505"/>
                </a:lnTo>
                <a:lnTo>
                  <a:pt x="8175650" y="5000256"/>
                </a:lnTo>
                <a:lnTo>
                  <a:pt x="8169402" y="4996053"/>
                </a:lnTo>
                <a:lnTo>
                  <a:pt x="8161756" y="4994503"/>
                </a:lnTo>
                <a:lnTo>
                  <a:pt x="8154111" y="4996053"/>
                </a:lnTo>
                <a:lnTo>
                  <a:pt x="8147863" y="5000256"/>
                </a:lnTo>
                <a:lnTo>
                  <a:pt x="8143646" y="5006505"/>
                </a:lnTo>
                <a:lnTo>
                  <a:pt x="8142110" y="5014150"/>
                </a:lnTo>
                <a:lnTo>
                  <a:pt x="8143646" y="5021808"/>
                </a:lnTo>
                <a:lnTo>
                  <a:pt x="8147863" y="5028044"/>
                </a:lnTo>
                <a:lnTo>
                  <a:pt x="8154111" y="5032260"/>
                </a:lnTo>
                <a:lnTo>
                  <a:pt x="8161756" y="5033810"/>
                </a:lnTo>
                <a:lnTo>
                  <a:pt x="8169402" y="5032260"/>
                </a:lnTo>
                <a:lnTo>
                  <a:pt x="8175650" y="5028044"/>
                </a:lnTo>
                <a:lnTo>
                  <a:pt x="8179854" y="5021808"/>
                </a:lnTo>
                <a:lnTo>
                  <a:pt x="8181403" y="5014150"/>
                </a:lnTo>
                <a:close/>
              </a:path>
              <a:path w="14841219" h="10718800" extrusionOk="0">
                <a:moveTo>
                  <a:pt x="8181403" y="4914062"/>
                </a:moveTo>
                <a:lnTo>
                  <a:pt x="8179854" y="4906403"/>
                </a:lnTo>
                <a:lnTo>
                  <a:pt x="8175650" y="4900168"/>
                </a:lnTo>
                <a:lnTo>
                  <a:pt x="8169402" y="4895951"/>
                </a:lnTo>
                <a:lnTo>
                  <a:pt x="8161756" y="4894415"/>
                </a:lnTo>
                <a:lnTo>
                  <a:pt x="8154111" y="4895951"/>
                </a:lnTo>
                <a:lnTo>
                  <a:pt x="8147863" y="4900168"/>
                </a:lnTo>
                <a:lnTo>
                  <a:pt x="8143646" y="4906403"/>
                </a:lnTo>
                <a:lnTo>
                  <a:pt x="8142110" y="4914062"/>
                </a:lnTo>
                <a:lnTo>
                  <a:pt x="8143646" y="4921707"/>
                </a:lnTo>
                <a:lnTo>
                  <a:pt x="8147863" y="4927955"/>
                </a:lnTo>
                <a:lnTo>
                  <a:pt x="8154111" y="4932159"/>
                </a:lnTo>
                <a:lnTo>
                  <a:pt x="8161756" y="4933708"/>
                </a:lnTo>
                <a:lnTo>
                  <a:pt x="8169402" y="4932159"/>
                </a:lnTo>
                <a:lnTo>
                  <a:pt x="8175650" y="4927955"/>
                </a:lnTo>
                <a:lnTo>
                  <a:pt x="8179854" y="4921707"/>
                </a:lnTo>
                <a:lnTo>
                  <a:pt x="8181403" y="4914062"/>
                </a:lnTo>
                <a:close/>
              </a:path>
              <a:path w="14841219" h="10718800" extrusionOk="0">
                <a:moveTo>
                  <a:pt x="8181403" y="4813960"/>
                </a:moveTo>
                <a:lnTo>
                  <a:pt x="8179854" y="4806315"/>
                </a:lnTo>
                <a:lnTo>
                  <a:pt x="8175650" y="4800066"/>
                </a:lnTo>
                <a:lnTo>
                  <a:pt x="8169402" y="4795863"/>
                </a:lnTo>
                <a:lnTo>
                  <a:pt x="8161756" y="4794313"/>
                </a:lnTo>
                <a:lnTo>
                  <a:pt x="8154111" y="4795863"/>
                </a:lnTo>
                <a:lnTo>
                  <a:pt x="8147863" y="4800066"/>
                </a:lnTo>
                <a:lnTo>
                  <a:pt x="8143646" y="4806315"/>
                </a:lnTo>
                <a:lnTo>
                  <a:pt x="8142110" y="4813960"/>
                </a:lnTo>
                <a:lnTo>
                  <a:pt x="8143646" y="4821606"/>
                </a:lnTo>
                <a:lnTo>
                  <a:pt x="8147863" y="4827854"/>
                </a:lnTo>
                <a:lnTo>
                  <a:pt x="8154111" y="4832058"/>
                </a:lnTo>
                <a:lnTo>
                  <a:pt x="8161756" y="4833607"/>
                </a:lnTo>
                <a:lnTo>
                  <a:pt x="8169402" y="4832058"/>
                </a:lnTo>
                <a:lnTo>
                  <a:pt x="8175650" y="4827854"/>
                </a:lnTo>
                <a:lnTo>
                  <a:pt x="8179854" y="4821606"/>
                </a:lnTo>
                <a:lnTo>
                  <a:pt x="8181403" y="4813960"/>
                </a:lnTo>
                <a:close/>
              </a:path>
              <a:path w="14841219" h="10718800" extrusionOk="0">
                <a:moveTo>
                  <a:pt x="8181403" y="4713871"/>
                </a:moveTo>
                <a:lnTo>
                  <a:pt x="8179854" y="4706213"/>
                </a:lnTo>
                <a:lnTo>
                  <a:pt x="8175650" y="4699965"/>
                </a:lnTo>
                <a:lnTo>
                  <a:pt x="8169402" y="4695761"/>
                </a:lnTo>
                <a:lnTo>
                  <a:pt x="8161756" y="4694212"/>
                </a:lnTo>
                <a:lnTo>
                  <a:pt x="8154111" y="4695761"/>
                </a:lnTo>
                <a:lnTo>
                  <a:pt x="8147863" y="4699965"/>
                </a:lnTo>
                <a:lnTo>
                  <a:pt x="8143646" y="4706213"/>
                </a:lnTo>
                <a:lnTo>
                  <a:pt x="8142110" y="4713871"/>
                </a:lnTo>
                <a:lnTo>
                  <a:pt x="8143646" y="4721517"/>
                </a:lnTo>
                <a:lnTo>
                  <a:pt x="8147863" y="4727753"/>
                </a:lnTo>
                <a:lnTo>
                  <a:pt x="8154111" y="4731969"/>
                </a:lnTo>
                <a:lnTo>
                  <a:pt x="8161756" y="4733506"/>
                </a:lnTo>
                <a:lnTo>
                  <a:pt x="8169402" y="4731969"/>
                </a:lnTo>
                <a:lnTo>
                  <a:pt x="8175650" y="4727753"/>
                </a:lnTo>
                <a:lnTo>
                  <a:pt x="8179854" y="4721517"/>
                </a:lnTo>
                <a:lnTo>
                  <a:pt x="8181403" y="4713871"/>
                </a:lnTo>
                <a:close/>
              </a:path>
              <a:path w="14841219" h="10718800" extrusionOk="0">
                <a:moveTo>
                  <a:pt x="8181403" y="4613770"/>
                </a:moveTo>
                <a:lnTo>
                  <a:pt x="8179854" y="4606112"/>
                </a:lnTo>
                <a:lnTo>
                  <a:pt x="8175650" y="4599876"/>
                </a:lnTo>
                <a:lnTo>
                  <a:pt x="8169402" y="4595673"/>
                </a:lnTo>
                <a:lnTo>
                  <a:pt x="8161756" y="4594123"/>
                </a:lnTo>
                <a:lnTo>
                  <a:pt x="8154111" y="4595673"/>
                </a:lnTo>
                <a:lnTo>
                  <a:pt x="8147863" y="4599876"/>
                </a:lnTo>
                <a:lnTo>
                  <a:pt x="8143646" y="4606112"/>
                </a:lnTo>
                <a:lnTo>
                  <a:pt x="8142110" y="4613770"/>
                </a:lnTo>
                <a:lnTo>
                  <a:pt x="8143646" y="4621415"/>
                </a:lnTo>
                <a:lnTo>
                  <a:pt x="8147863" y="4627651"/>
                </a:lnTo>
                <a:lnTo>
                  <a:pt x="8154111" y="4631868"/>
                </a:lnTo>
                <a:lnTo>
                  <a:pt x="8161756" y="4633404"/>
                </a:lnTo>
                <a:lnTo>
                  <a:pt x="8169402" y="4631868"/>
                </a:lnTo>
                <a:lnTo>
                  <a:pt x="8175650" y="4627651"/>
                </a:lnTo>
                <a:lnTo>
                  <a:pt x="8179854" y="4621415"/>
                </a:lnTo>
                <a:lnTo>
                  <a:pt x="8181403" y="4613770"/>
                </a:lnTo>
                <a:close/>
              </a:path>
              <a:path w="14841219" h="10718800" extrusionOk="0">
                <a:moveTo>
                  <a:pt x="8181403" y="4513669"/>
                </a:moveTo>
                <a:lnTo>
                  <a:pt x="8179854" y="4506023"/>
                </a:lnTo>
                <a:lnTo>
                  <a:pt x="8175650" y="4499775"/>
                </a:lnTo>
                <a:lnTo>
                  <a:pt x="8169402" y="4495571"/>
                </a:lnTo>
                <a:lnTo>
                  <a:pt x="8161756" y="4494022"/>
                </a:lnTo>
                <a:lnTo>
                  <a:pt x="8154111" y="4495571"/>
                </a:lnTo>
                <a:lnTo>
                  <a:pt x="8147863" y="4499775"/>
                </a:lnTo>
                <a:lnTo>
                  <a:pt x="8143659" y="4506023"/>
                </a:lnTo>
                <a:lnTo>
                  <a:pt x="8142110" y="4513669"/>
                </a:lnTo>
                <a:lnTo>
                  <a:pt x="8143659" y="4521314"/>
                </a:lnTo>
                <a:lnTo>
                  <a:pt x="8147863" y="4527562"/>
                </a:lnTo>
                <a:lnTo>
                  <a:pt x="8154111" y="4531766"/>
                </a:lnTo>
                <a:lnTo>
                  <a:pt x="8161756" y="4533316"/>
                </a:lnTo>
                <a:lnTo>
                  <a:pt x="8169402" y="4531766"/>
                </a:lnTo>
                <a:lnTo>
                  <a:pt x="8175650" y="4527562"/>
                </a:lnTo>
                <a:lnTo>
                  <a:pt x="8179854" y="4521314"/>
                </a:lnTo>
                <a:lnTo>
                  <a:pt x="8181403" y="4513669"/>
                </a:lnTo>
                <a:close/>
              </a:path>
              <a:path w="14841219" h="10718800" extrusionOk="0">
                <a:moveTo>
                  <a:pt x="8181403" y="4413580"/>
                </a:moveTo>
                <a:lnTo>
                  <a:pt x="8179854" y="4405935"/>
                </a:lnTo>
                <a:lnTo>
                  <a:pt x="8175650" y="4399686"/>
                </a:lnTo>
                <a:lnTo>
                  <a:pt x="8169402" y="4395470"/>
                </a:lnTo>
                <a:lnTo>
                  <a:pt x="8161756" y="4393920"/>
                </a:lnTo>
                <a:lnTo>
                  <a:pt x="8154111" y="4395470"/>
                </a:lnTo>
                <a:lnTo>
                  <a:pt x="8147863" y="4399686"/>
                </a:lnTo>
                <a:lnTo>
                  <a:pt x="8143646" y="4405935"/>
                </a:lnTo>
                <a:lnTo>
                  <a:pt x="8142110" y="4413580"/>
                </a:lnTo>
                <a:lnTo>
                  <a:pt x="8143646" y="4421225"/>
                </a:lnTo>
                <a:lnTo>
                  <a:pt x="8147863" y="4427461"/>
                </a:lnTo>
                <a:lnTo>
                  <a:pt x="8154111" y="4431677"/>
                </a:lnTo>
                <a:lnTo>
                  <a:pt x="8161756" y="4433227"/>
                </a:lnTo>
                <a:lnTo>
                  <a:pt x="8169402" y="4431677"/>
                </a:lnTo>
                <a:lnTo>
                  <a:pt x="8175650" y="4427461"/>
                </a:lnTo>
                <a:lnTo>
                  <a:pt x="8179854" y="4421225"/>
                </a:lnTo>
                <a:lnTo>
                  <a:pt x="8181403" y="4413580"/>
                </a:lnTo>
                <a:close/>
              </a:path>
              <a:path w="14841219" h="10718800" extrusionOk="0">
                <a:moveTo>
                  <a:pt x="8181403" y="4313479"/>
                </a:moveTo>
                <a:lnTo>
                  <a:pt x="8179854" y="4305833"/>
                </a:lnTo>
                <a:lnTo>
                  <a:pt x="8175650" y="4299585"/>
                </a:lnTo>
                <a:lnTo>
                  <a:pt x="8169402" y="4295381"/>
                </a:lnTo>
                <a:lnTo>
                  <a:pt x="8161756" y="4293832"/>
                </a:lnTo>
                <a:lnTo>
                  <a:pt x="8154111" y="4295381"/>
                </a:lnTo>
                <a:lnTo>
                  <a:pt x="8147863" y="4299585"/>
                </a:lnTo>
                <a:lnTo>
                  <a:pt x="8143646" y="4305833"/>
                </a:lnTo>
                <a:lnTo>
                  <a:pt x="8142110" y="4313479"/>
                </a:lnTo>
                <a:lnTo>
                  <a:pt x="8143646" y="4321124"/>
                </a:lnTo>
                <a:lnTo>
                  <a:pt x="8147863" y="4327372"/>
                </a:lnTo>
                <a:lnTo>
                  <a:pt x="8154111" y="4331589"/>
                </a:lnTo>
                <a:lnTo>
                  <a:pt x="8161756" y="4333125"/>
                </a:lnTo>
                <a:lnTo>
                  <a:pt x="8169402" y="4331589"/>
                </a:lnTo>
                <a:lnTo>
                  <a:pt x="8175650" y="4327372"/>
                </a:lnTo>
                <a:lnTo>
                  <a:pt x="8179854" y="4321124"/>
                </a:lnTo>
                <a:lnTo>
                  <a:pt x="8181403" y="4313479"/>
                </a:lnTo>
                <a:close/>
              </a:path>
              <a:path w="14841219" h="10718800" extrusionOk="0">
                <a:moveTo>
                  <a:pt x="8181403" y="4213377"/>
                </a:moveTo>
                <a:lnTo>
                  <a:pt x="8179854" y="4205732"/>
                </a:lnTo>
                <a:lnTo>
                  <a:pt x="8175650" y="4199483"/>
                </a:lnTo>
                <a:lnTo>
                  <a:pt x="8169402" y="4195280"/>
                </a:lnTo>
                <a:lnTo>
                  <a:pt x="8161756" y="4193743"/>
                </a:lnTo>
                <a:lnTo>
                  <a:pt x="8154111" y="4195280"/>
                </a:lnTo>
                <a:lnTo>
                  <a:pt x="8147863" y="4199483"/>
                </a:lnTo>
                <a:lnTo>
                  <a:pt x="8143659" y="4205732"/>
                </a:lnTo>
                <a:lnTo>
                  <a:pt x="8142110" y="4213377"/>
                </a:lnTo>
                <a:lnTo>
                  <a:pt x="8143659" y="4221023"/>
                </a:lnTo>
                <a:lnTo>
                  <a:pt x="8147863" y="4227271"/>
                </a:lnTo>
                <a:lnTo>
                  <a:pt x="8154111" y="4231487"/>
                </a:lnTo>
                <a:lnTo>
                  <a:pt x="8161756" y="4233024"/>
                </a:lnTo>
                <a:lnTo>
                  <a:pt x="8169402" y="4231487"/>
                </a:lnTo>
                <a:lnTo>
                  <a:pt x="8175650" y="4227271"/>
                </a:lnTo>
                <a:lnTo>
                  <a:pt x="8179854" y="4221023"/>
                </a:lnTo>
                <a:lnTo>
                  <a:pt x="8181403" y="4213377"/>
                </a:lnTo>
                <a:close/>
              </a:path>
              <a:path w="14841219" h="10718800" extrusionOk="0">
                <a:moveTo>
                  <a:pt x="8181403" y="4113288"/>
                </a:moveTo>
                <a:lnTo>
                  <a:pt x="8179854" y="4105630"/>
                </a:lnTo>
                <a:lnTo>
                  <a:pt x="8175650" y="4099395"/>
                </a:lnTo>
                <a:lnTo>
                  <a:pt x="8169402" y="4095178"/>
                </a:lnTo>
                <a:lnTo>
                  <a:pt x="8161756" y="4093629"/>
                </a:lnTo>
                <a:lnTo>
                  <a:pt x="8154111" y="4095178"/>
                </a:lnTo>
                <a:lnTo>
                  <a:pt x="8147863" y="4099395"/>
                </a:lnTo>
                <a:lnTo>
                  <a:pt x="8143659" y="4105630"/>
                </a:lnTo>
                <a:lnTo>
                  <a:pt x="8142110" y="4113288"/>
                </a:lnTo>
                <a:lnTo>
                  <a:pt x="8143659" y="4120934"/>
                </a:lnTo>
                <a:lnTo>
                  <a:pt x="8147863" y="4127182"/>
                </a:lnTo>
                <a:lnTo>
                  <a:pt x="8154111" y="4131386"/>
                </a:lnTo>
                <a:lnTo>
                  <a:pt x="8161756" y="4132935"/>
                </a:lnTo>
                <a:lnTo>
                  <a:pt x="8169402" y="4131386"/>
                </a:lnTo>
                <a:lnTo>
                  <a:pt x="8175650" y="4127182"/>
                </a:lnTo>
                <a:lnTo>
                  <a:pt x="8179854" y="4120934"/>
                </a:lnTo>
                <a:lnTo>
                  <a:pt x="8181403" y="4113288"/>
                </a:lnTo>
                <a:close/>
              </a:path>
              <a:path w="14841219" h="10718800" extrusionOk="0">
                <a:moveTo>
                  <a:pt x="8181403" y="4013187"/>
                </a:moveTo>
                <a:lnTo>
                  <a:pt x="8179854" y="4005542"/>
                </a:lnTo>
                <a:lnTo>
                  <a:pt x="8175650" y="3999293"/>
                </a:lnTo>
                <a:lnTo>
                  <a:pt x="8169402" y="3995089"/>
                </a:lnTo>
                <a:lnTo>
                  <a:pt x="8161756" y="3993540"/>
                </a:lnTo>
                <a:lnTo>
                  <a:pt x="8154111" y="3995089"/>
                </a:lnTo>
                <a:lnTo>
                  <a:pt x="8147863" y="3999293"/>
                </a:lnTo>
                <a:lnTo>
                  <a:pt x="8143659" y="4005542"/>
                </a:lnTo>
                <a:lnTo>
                  <a:pt x="8142110" y="4013187"/>
                </a:lnTo>
                <a:lnTo>
                  <a:pt x="8143659" y="4020845"/>
                </a:lnTo>
                <a:lnTo>
                  <a:pt x="8147863" y="4027081"/>
                </a:lnTo>
                <a:lnTo>
                  <a:pt x="8154111" y="4031297"/>
                </a:lnTo>
                <a:lnTo>
                  <a:pt x="8161756" y="4032847"/>
                </a:lnTo>
                <a:lnTo>
                  <a:pt x="8169402" y="4031297"/>
                </a:lnTo>
                <a:lnTo>
                  <a:pt x="8175650" y="4027081"/>
                </a:lnTo>
                <a:lnTo>
                  <a:pt x="8179854" y="4020845"/>
                </a:lnTo>
                <a:lnTo>
                  <a:pt x="8181403" y="4013187"/>
                </a:lnTo>
                <a:close/>
              </a:path>
              <a:path w="14841219" h="10718800" extrusionOk="0">
                <a:moveTo>
                  <a:pt x="8181403" y="3913098"/>
                </a:moveTo>
                <a:lnTo>
                  <a:pt x="8179854" y="3905453"/>
                </a:lnTo>
                <a:lnTo>
                  <a:pt x="8175650" y="3899204"/>
                </a:lnTo>
                <a:lnTo>
                  <a:pt x="8169402" y="3894988"/>
                </a:lnTo>
                <a:lnTo>
                  <a:pt x="8161756" y="3893451"/>
                </a:lnTo>
                <a:lnTo>
                  <a:pt x="8154111" y="3894988"/>
                </a:lnTo>
                <a:lnTo>
                  <a:pt x="8147863" y="3899204"/>
                </a:lnTo>
                <a:lnTo>
                  <a:pt x="8143659" y="3905453"/>
                </a:lnTo>
                <a:lnTo>
                  <a:pt x="8142110" y="3913098"/>
                </a:lnTo>
                <a:lnTo>
                  <a:pt x="8143659" y="3920744"/>
                </a:lnTo>
                <a:lnTo>
                  <a:pt x="8147863" y="3926979"/>
                </a:lnTo>
                <a:lnTo>
                  <a:pt x="8154111" y="3931183"/>
                </a:lnTo>
                <a:lnTo>
                  <a:pt x="8161756" y="3932732"/>
                </a:lnTo>
                <a:lnTo>
                  <a:pt x="8169402" y="3931183"/>
                </a:lnTo>
                <a:lnTo>
                  <a:pt x="8175650" y="3926979"/>
                </a:lnTo>
                <a:lnTo>
                  <a:pt x="8179854" y="3920744"/>
                </a:lnTo>
                <a:lnTo>
                  <a:pt x="8181403" y="3913098"/>
                </a:lnTo>
                <a:close/>
              </a:path>
              <a:path w="14841219" h="10718800" extrusionOk="0">
                <a:moveTo>
                  <a:pt x="8181403" y="3812997"/>
                </a:moveTo>
                <a:lnTo>
                  <a:pt x="8179854" y="3805351"/>
                </a:lnTo>
                <a:lnTo>
                  <a:pt x="8175650" y="3799103"/>
                </a:lnTo>
                <a:lnTo>
                  <a:pt x="8169402" y="3794899"/>
                </a:lnTo>
                <a:lnTo>
                  <a:pt x="8161756" y="3793350"/>
                </a:lnTo>
                <a:lnTo>
                  <a:pt x="8154111" y="3794899"/>
                </a:lnTo>
                <a:lnTo>
                  <a:pt x="8147863" y="3799103"/>
                </a:lnTo>
                <a:lnTo>
                  <a:pt x="8143659" y="3805351"/>
                </a:lnTo>
                <a:lnTo>
                  <a:pt x="8142110" y="3812997"/>
                </a:lnTo>
                <a:lnTo>
                  <a:pt x="8143659" y="3820642"/>
                </a:lnTo>
                <a:lnTo>
                  <a:pt x="8147863" y="3826891"/>
                </a:lnTo>
                <a:lnTo>
                  <a:pt x="8154111" y="3831094"/>
                </a:lnTo>
                <a:lnTo>
                  <a:pt x="8161756" y="3832644"/>
                </a:lnTo>
                <a:lnTo>
                  <a:pt x="8169402" y="3831094"/>
                </a:lnTo>
                <a:lnTo>
                  <a:pt x="8175650" y="3826891"/>
                </a:lnTo>
                <a:lnTo>
                  <a:pt x="8179854" y="3820642"/>
                </a:lnTo>
                <a:lnTo>
                  <a:pt x="8181403" y="3812997"/>
                </a:lnTo>
                <a:close/>
              </a:path>
              <a:path w="14841219" h="10718800" extrusionOk="0">
                <a:moveTo>
                  <a:pt x="8181403" y="3712895"/>
                </a:moveTo>
                <a:lnTo>
                  <a:pt x="8179854" y="3705250"/>
                </a:lnTo>
                <a:lnTo>
                  <a:pt x="8175650" y="3699014"/>
                </a:lnTo>
                <a:lnTo>
                  <a:pt x="8169402" y="3694798"/>
                </a:lnTo>
                <a:lnTo>
                  <a:pt x="8161756" y="3693261"/>
                </a:lnTo>
                <a:lnTo>
                  <a:pt x="8154111" y="3694798"/>
                </a:lnTo>
                <a:lnTo>
                  <a:pt x="8147863" y="3699014"/>
                </a:lnTo>
                <a:lnTo>
                  <a:pt x="8143659" y="3705250"/>
                </a:lnTo>
                <a:lnTo>
                  <a:pt x="8142110" y="3712895"/>
                </a:lnTo>
                <a:lnTo>
                  <a:pt x="8143659" y="3720541"/>
                </a:lnTo>
                <a:lnTo>
                  <a:pt x="8147863" y="3726789"/>
                </a:lnTo>
                <a:lnTo>
                  <a:pt x="8154111" y="3731006"/>
                </a:lnTo>
                <a:lnTo>
                  <a:pt x="8161756" y="3732542"/>
                </a:lnTo>
                <a:lnTo>
                  <a:pt x="8169402" y="3731006"/>
                </a:lnTo>
                <a:lnTo>
                  <a:pt x="8175650" y="3726789"/>
                </a:lnTo>
                <a:lnTo>
                  <a:pt x="8179854" y="3720541"/>
                </a:lnTo>
                <a:lnTo>
                  <a:pt x="8181403" y="3712895"/>
                </a:lnTo>
                <a:close/>
              </a:path>
              <a:path w="14841219" h="10718800" extrusionOk="0">
                <a:moveTo>
                  <a:pt x="8181403" y="3612794"/>
                </a:moveTo>
                <a:lnTo>
                  <a:pt x="8179854" y="3605149"/>
                </a:lnTo>
                <a:lnTo>
                  <a:pt x="8175650" y="3598900"/>
                </a:lnTo>
                <a:lnTo>
                  <a:pt x="8169402" y="3594697"/>
                </a:lnTo>
                <a:lnTo>
                  <a:pt x="8161756" y="3593147"/>
                </a:lnTo>
                <a:lnTo>
                  <a:pt x="8154111" y="3594697"/>
                </a:lnTo>
                <a:lnTo>
                  <a:pt x="8147863" y="3598900"/>
                </a:lnTo>
                <a:lnTo>
                  <a:pt x="8143659" y="3605149"/>
                </a:lnTo>
                <a:lnTo>
                  <a:pt x="8142110" y="3612794"/>
                </a:lnTo>
                <a:lnTo>
                  <a:pt x="8143659" y="3620452"/>
                </a:lnTo>
                <a:lnTo>
                  <a:pt x="8147863" y="3626701"/>
                </a:lnTo>
                <a:lnTo>
                  <a:pt x="8154111" y="3630904"/>
                </a:lnTo>
                <a:lnTo>
                  <a:pt x="8161756" y="3632454"/>
                </a:lnTo>
                <a:lnTo>
                  <a:pt x="8169402" y="3630904"/>
                </a:lnTo>
                <a:lnTo>
                  <a:pt x="8175650" y="3626701"/>
                </a:lnTo>
                <a:lnTo>
                  <a:pt x="8179854" y="3620452"/>
                </a:lnTo>
                <a:lnTo>
                  <a:pt x="8181403" y="3612794"/>
                </a:lnTo>
                <a:close/>
              </a:path>
              <a:path w="14841219" h="10718800" extrusionOk="0">
                <a:moveTo>
                  <a:pt x="8181403" y="3512718"/>
                </a:moveTo>
                <a:lnTo>
                  <a:pt x="8179854" y="3505073"/>
                </a:lnTo>
                <a:lnTo>
                  <a:pt x="8175650" y="3498824"/>
                </a:lnTo>
                <a:lnTo>
                  <a:pt x="8169402" y="3494608"/>
                </a:lnTo>
                <a:lnTo>
                  <a:pt x="8161756" y="3493058"/>
                </a:lnTo>
                <a:lnTo>
                  <a:pt x="8154111" y="3494608"/>
                </a:lnTo>
                <a:lnTo>
                  <a:pt x="8147863" y="3498824"/>
                </a:lnTo>
                <a:lnTo>
                  <a:pt x="8143646" y="3505073"/>
                </a:lnTo>
                <a:lnTo>
                  <a:pt x="8142110" y="3512718"/>
                </a:lnTo>
                <a:lnTo>
                  <a:pt x="8143646" y="3520363"/>
                </a:lnTo>
                <a:lnTo>
                  <a:pt x="8147863" y="3526612"/>
                </a:lnTo>
                <a:lnTo>
                  <a:pt x="8154111" y="3530816"/>
                </a:lnTo>
                <a:lnTo>
                  <a:pt x="8161756" y="3532352"/>
                </a:lnTo>
                <a:lnTo>
                  <a:pt x="8169402" y="3530816"/>
                </a:lnTo>
                <a:lnTo>
                  <a:pt x="8175650" y="3526612"/>
                </a:lnTo>
                <a:lnTo>
                  <a:pt x="8179854" y="3520363"/>
                </a:lnTo>
                <a:lnTo>
                  <a:pt x="8181403" y="3512718"/>
                </a:lnTo>
                <a:close/>
              </a:path>
              <a:path w="14841219" h="10718800" extrusionOk="0">
                <a:moveTo>
                  <a:pt x="8181403" y="3412617"/>
                </a:moveTo>
                <a:lnTo>
                  <a:pt x="8179854" y="3404959"/>
                </a:lnTo>
                <a:lnTo>
                  <a:pt x="8175650" y="3398723"/>
                </a:lnTo>
                <a:lnTo>
                  <a:pt x="8169402" y="3394506"/>
                </a:lnTo>
                <a:lnTo>
                  <a:pt x="8161756" y="3392970"/>
                </a:lnTo>
                <a:lnTo>
                  <a:pt x="8154111" y="3394506"/>
                </a:lnTo>
                <a:lnTo>
                  <a:pt x="8147863" y="3398723"/>
                </a:lnTo>
                <a:lnTo>
                  <a:pt x="8143646" y="3404959"/>
                </a:lnTo>
                <a:lnTo>
                  <a:pt x="8142110" y="3412617"/>
                </a:lnTo>
                <a:lnTo>
                  <a:pt x="8143646" y="3420262"/>
                </a:lnTo>
                <a:lnTo>
                  <a:pt x="8147863" y="3426510"/>
                </a:lnTo>
                <a:lnTo>
                  <a:pt x="8154111" y="3430714"/>
                </a:lnTo>
                <a:lnTo>
                  <a:pt x="8161756" y="3432264"/>
                </a:lnTo>
                <a:lnTo>
                  <a:pt x="8169402" y="3430714"/>
                </a:lnTo>
                <a:lnTo>
                  <a:pt x="8175650" y="3426510"/>
                </a:lnTo>
                <a:lnTo>
                  <a:pt x="8179854" y="3420262"/>
                </a:lnTo>
                <a:lnTo>
                  <a:pt x="8181403" y="3412617"/>
                </a:lnTo>
                <a:close/>
              </a:path>
              <a:path w="14841219" h="10718800" extrusionOk="0">
                <a:moveTo>
                  <a:pt x="8181403" y="3312528"/>
                </a:moveTo>
                <a:lnTo>
                  <a:pt x="8179854" y="3304870"/>
                </a:lnTo>
                <a:lnTo>
                  <a:pt x="8175650" y="3298621"/>
                </a:lnTo>
                <a:lnTo>
                  <a:pt x="8169402" y="3294405"/>
                </a:lnTo>
                <a:lnTo>
                  <a:pt x="8161756" y="3292868"/>
                </a:lnTo>
                <a:lnTo>
                  <a:pt x="8154111" y="3294405"/>
                </a:lnTo>
                <a:lnTo>
                  <a:pt x="8147863" y="3298621"/>
                </a:lnTo>
                <a:lnTo>
                  <a:pt x="8143646" y="3304870"/>
                </a:lnTo>
                <a:lnTo>
                  <a:pt x="8142110" y="3312528"/>
                </a:lnTo>
                <a:lnTo>
                  <a:pt x="8143646" y="3320161"/>
                </a:lnTo>
                <a:lnTo>
                  <a:pt x="8147863" y="3326409"/>
                </a:lnTo>
                <a:lnTo>
                  <a:pt x="8154111" y="3330625"/>
                </a:lnTo>
                <a:lnTo>
                  <a:pt x="8161756" y="3332162"/>
                </a:lnTo>
                <a:lnTo>
                  <a:pt x="8169402" y="3330625"/>
                </a:lnTo>
                <a:lnTo>
                  <a:pt x="8175650" y="3326409"/>
                </a:lnTo>
                <a:lnTo>
                  <a:pt x="8179854" y="3320161"/>
                </a:lnTo>
                <a:lnTo>
                  <a:pt x="8181403" y="3312528"/>
                </a:lnTo>
                <a:close/>
              </a:path>
              <a:path w="14841219" h="10718800" extrusionOk="0">
                <a:moveTo>
                  <a:pt x="8181403" y="3212414"/>
                </a:moveTo>
                <a:lnTo>
                  <a:pt x="8179854" y="3204768"/>
                </a:lnTo>
                <a:lnTo>
                  <a:pt x="8175650" y="3198533"/>
                </a:lnTo>
                <a:lnTo>
                  <a:pt x="8169402" y="3194316"/>
                </a:lnTo>
                <a:lnTo>
                  <a:pt x="8161756" y="3192780"/>
                </a:lnTo>
                <a:lnTo>
                  <a:pt x="8154111" y="3194316"/>
                </a:lnTo>
                <a:lnTo>
                  <a:pt x="8147863" y="3198533"/>
                </a:lnTo>
                <a:lnTo>
                  <a:pt x="8143646" y="3204768"/>
                </a:lnTo>
                <a:lnTo>
                  <a:pt x="8142110" y="3212414"/>
                </a:lnTo>
                <a:lnTo>
                  <a:pt x="8143646" y="3220072"/>
                </a:lnTo>
                <a:lnTo>
                  <a:pt x="8147863" y="3226320"/>
                </a:lnTo>
                <a:lnTo>
                  <a:pt x="8154111" y="3230537"/>
                </a:lnTo>
                <a:lnTo>
                  <a:pt x="8161756" y="3232086"/>
                </a:lnTo>
                <a:lnTo>
                  <a:pt x="8169402" y="3230537"/>
                </a:lnTo>
                <a:lnTo>
                  <a:pt x="8175650" y="3226320"/>
                </a:lnTo>
                <a:lnTo>
                  <a:pt x="8179854" y="3220072"/>
                </a:lnTo>
                <a:lnTo>
                  <a:pt x="8181403" y="3212414"/>
                </a:lnTo>
                <a:close/>
              </a:path>
              <a:path w="14841219" h="10718800" extrusionOk="0">
                <a:moveTo>
                  <a:pt x="8181403" y="3112325"/>
                </a:moveTo>
                <a:lnTo>
                  <a:pt x="8179854" y="3104680"/>
                </a:lnTo>
                <a:lnTo>
                  <a:pt x="8175650" y="3098431"/>
                </a:lnTo>
                <a:lnTo>
                  <a:pt x="8169402" y="3094228"/>
                </a:lnTo>
                <a:lnTo>
                  <a:pt x="8161756" y="3092678"/>
                </a:lnTo>
                <a:lnTo>
                  <a:pt x="8154111" y="3094228"/>
                </a:lnTo>
                <a:lnTo>
                  <a:pt x="8147863" y="3098431"/>
                </a:lnTo>
                <a:lnTo>
                  <a:pt x="8143646" y="3104680"/>
                </a:lnTo>
                <a:lnTo>
                  <a:pt x="8142110" y="3112325"/>
                </a:lnTo>
                <a:lnTo>
                  <a:pt x="8143646" y="3119971"/>
                </a:lnTo>
                <a:lnTo>
                  <a:pt x="8147863" y="3126219"/>
                </a:lnTo>
                <a:lnTo>
                  <a:pt x="8154111" y="3130423"/>
                </a:lnTo>
                <a:lnTo>
                  <a:pt x="8161756" y="3131972"/>
                </a:lnTo>
                <a:lnTo>
                  <a:pt x="8169402" y="3130423"/>
                </a:lnTo>
                <a:lnTo>
                  <a:pt x="8175650" y="3126219"/>
                </a:lnTo>
                <a:lnTo>
                  <a:pt x="8179854" y="3119971"/>
                </a:lnTo>
                <a:lnTo>
                  <a:pt x="8181403" y="3112325"/>
                </a:lnTo>
                <a:close/>
              </a:path>
              <a:path w="14841219" h="10718800" extrusionOk="0">
                <a:moveTo>
                  <a:pt x="8181403" y="3012224"/>
                </a:moveTo>
                <a:lnTo>
                  <a:pt x="8179854" y="3004578"/>
                </a:lnTo>
                <a:lnTo>
                  <a:pt x="8175650" y="2998330"/>
                </a:lnTo>
                <a:lnTo>
                  <a:pt x="8169402" y="2994126"/>
                </a:lnTo>
                <a:lnTo>
                  <a:pt x="8161756" y="2992590"/>
                </a:lnTo>
                <a:lnTo>
                  <a:pt x="8154111" y="2994126"/>
                </a:lnTo>
                <a:lnTo>
                  <a:pt x="8147863" y="2998330"/>
                </a:lnTo>
                <a:lnTo>
                  <a:pt x="8143646" y="3004578"/>
                </a:lnTo>
                <a:lnTo>
                  <a:pt x="8142110" y="3012224"/>
                </a:lnTo>
                <a:lnTo>
                  <a:pt x="8143646" y="3019869"/>
                </a:lnTo>
                <a:lnTo>
                  <a:pt x="8147863" y="3026118"/>
                </a:lnTo>
                <a:lnTo>
                  <a:pt x="8154111" y="3030334"/>
                </a:lnTo>
                <a:lnTo>
                  <a:pt x="8161756" y="3031883"/>
                </a:lnTo>
                <a:lnTo>
                  <a:pt x="8169402" y="3030334"/>
                </a:lnTo>
                <a:lnTo>
                  <a:pt x="8175650" y="3026118"/>
                </a:lnTo>
                <a:lnTo>
                  <a:pt x="8179854" y="3019869"/>
                </a:lnTo>
                <a:lnTo>
                  <a:pt x="8181403" y="3012224"/>
                </a:lnTo>
                <a:close/>
              </a:path>
              <a:path w="14841219" h="10718800" extrusionOk="0">
                <a:moveTo>
                  <a:pt x="8181403" y="2912135"/>
                </a:moveTo>
                <a:lnTo>
                  <a:pt x="8179854" y="2904490"/>
                </a:lnTo>
                <a:lnTo>
                  <a:pt x="8175650" y="2898241"/>
                </a:lnTo>
                <a:lnTo>
                  <a:pt x="8169402" y="2894038"/>
                </a:lnTo>
                <a:lnTo>
                  <a:pt x="8161756" y="2892488"/>
                </a:lnTo>
                <a:lnTo>
                  <a:pt x="8154111" y="2894038"/>
                </a:lnTo>
                <a:lnTo>
                  <a:pt x="8147863" y="2898241"/>
                </a:lnTo>
                <a:lnTo>
                  <a:pt x="8143659" y="2904490"/>
                </a:lnTo>
                <a:lnTo>
                  <a:pt x="8142110" y="2912135"/>
                </a:lnTo>
                <a:lnTo>
                  <a:pt x="8143659" y="2919780"/>
                </a:lnTo>
                <a:lnTo>
                  <a:pt x="8147863" y="2926029"/>
                </a:lnTo>
                <a:lnTo>
                  <a:pt x="8154111" y="2930233"/>
                </a:lnTo>
                <a:lnTo>
                  <a:pt x="8161756" y="2931782"/>
                </a:lnTo>
                <a:lnTo>
                  <a:pt x="8169402" y="2930233"/>
                </a:lnTo>
                <a:lnTo>
                  <a:pt x="8175650" y="2926029"/>
                </a:lnTo>
                <a:lnTo>
                  <a:pt x="8179854" y="2919780"/>
                </a:lnTo>
                <a:lnTo>
                  <a:pt x="8181403" y="2912135"/>
                </a:lnTo>
                <a:close/>
              </a:path>
              <a:path w="14841219" h="10718800" extrusionOk="0">
                <a:moveTo>
                  <a:pt x="8211477" y="9013901"/>
                </a:moveTo>
                <a:lnTo>
                  <a:pt x="8209928" y="9006256"/>
                </a:lnTo>
                <a:lnTo>
                  <a:pt x="8205724" y="9000007"/>
                </a:lnTo>
                <a:lnTo>
                  <a:pt x="8199475" y="8995791"/>
                </a:lnTo>
                <a:lnTo>
                  <a:pt x="8191843" y="8994254"/>
                </a:lnTo>
                <a:lnTo>
                  <a:pt x="8184185" y="8995791"/>
                </a:lnTo>
                <a:lnTo>
                  <a:pt x="8177936" y="9000007"/>
                </a:lnTo>
                <a:lnTo>
                  <a:pt x="8173733" y="9006256"/>
                </a:lnTo>
                <a:lnTo>
                  <a:pt x="8172183" y="9013901"/>
                </a:lnTo>
                <a:lnTo>
                  <a:pt x="8173733" y="9021547"/>
                </a:lnTo>
                <a:lnTo>
                  <a:pt x="8177936" y="9027795"/>
                </a:lnTo>
                <a:lnTo>
                  <a:pt x="8184185" y="9031999"/>
                </a:lnTo>
                <a:lnTo>
                  <a:pt x="8191843" y="9033548"/>
                </a:lnTo>
                <a:lnTo>
                  <a:pt x="8199475" y="9031999"/>
                </a:lnTo>
                <a:lnTo>
                  <a:pt x="8205724" y="9027795"/>
                </a:lnTo>
                <a:lnTo>
                  <a:pt x="8209928" y="9021547"/>
                </a:lnTo>
                <a:lnTo>
                  <a:pt x="8211477" y="9013901"/>
                </a:lnTo>
                <a:close/>
              </a:path>
              <a:path w="14841219" h="10718800" extrusionOk="0">
                <a:moveTo>
                  <a:pt x="8211477" y="8913800"/>
                </a:moveTo>
                <a:lnTo>
                  <a:pt x="8209928" y="8906154"/>
                </a:lnTo>
                <a:lnTo>
                  <a:pt x="8205724" y="8899906"/>
                </a:lnTo>
                <a:lnTo>
                  <a:pt x="8199475" y="8895702"/>
                </a:lnTo>
                <a:lnTo>
                  <a:pt x="8191843" y="8894153"/>
                </a:lnTo>
                <a:lnTo>
                  <a:pt x="8184185" y="8895702"/>
                </a:lnTo>
                <a:lnTo>
                  <a:pt x="8177936" y="8899906"/>
                </a:lnTo>
                <a:lnTo>
                  <a:pt x="8173733" y="8906154"/>
                </a:lnTo>
                <a:lnTo>
                  <a:pt x="8172183" y="8913800"/>
                </a:lnTo>
                <a:lnTo>
                  <a:pt x="8173733" y="8921445"/>
                </a:lnTo>
                <a:lnTo>
                  <a:pt x="8177936" y="8927694"/>
                </a:lnTo>
                <a:lnTo>
                  <a:pt x="8184185" y="8931910"/>
                </a:lnTo>
                <a:lnTo>
                  <a:pt x="8191843" y="8933447"/>
                </a:lnTo>
                <a:lnTo>
                  <a:pt x="8199475" y="8931910"/>
                </a:lnTo>
                <a:lnTo>
                  <a:pt x="8205724" y="8927694"/>
                </a:lnTo>
                <a:lnTo>
                  <a:pt x="8209928" y="8921445"/>
                </a:lnTo>
                <a:lnTo>
                  <a:pt x="8211477" y="8913800"/>
                </a:lnTo>
                <a:close/>
              </a:path>
              <a:path w="14841219" h="10718800" extrusionOk="0">
                <a:moveTo>
                  <a:pt x="8211477" y="8813698"/>
                </a:moveTo>
                <a:lnTo>
                  <a:pt x="8209928" y="8806053"/>
                </a:lnTo>
                <a:lnTo>
                  <a:pt x="8205724" y="8799817"/>
                </a:lnTo>
                <a:lnTo>
                  <a:pt x="8199475" y="8795601"/>
                </a:lnTo>
                <a:lnTo>
                  <a:pt x="8191843" y="8794051"/>
                </a:lnTo>
                <a:lnTo>
                  <a:pt x="8184185" y="8795601"/>
                </a:lnTo>
                <a:lnTo>
                  <a:pt x="8177936" y="8799817"/>
                </a:lnTo>
                <a:lnTo>
                  <a:pt x="8173733" y="8806053"/>
                </a:lnTo>
                <a:lnTo>
                  <a:pt x="8172183" y="8813698"/>
                </a:lnTo>
                <a:lnTo>
                  <a:pt x="8173733" y="8821356"/>
                </a:lnTo>
                <a:lnTo>
                  <a:pt x="8177936" y="8827592"/>
                </a:lnTo>
                <a:lnTo>
                  <a:pt x="8184185" y="8831809"/>
                </a:lnTo>
                <a:lnTo>
                  <a:pt x="8191843" y="8833345"/>
                </a:lnTo>
                <a:lnTo>
                  <a:pt x="8199475" y="8831809"/>
                </a:lnTo>
                <a:lnTo>
                  <a:pt x="8205724" y="8827592"/>
                </a:lnTo>
                <a:lnTo>
                  <a:pt x="8209928" y="8821356"/>
                </a:lnTo>
                <a:lnTo>
                  <a:pt x="8211477" y="8813698"/>
                </a:lnTo>
                <a:close/>
              </a:path>
              <a:path w="14841219" h="10718800" extrusionOk="0">
                <a:moveTo>
                  <a:pt x="8211477" y="8713610"/>
                </a:moveTo>
                <a:lnTo>
                  <a:pt x="8209928" y="8705964"/>
                </a:lnTo>
                <a:lnTo>
                  <a:pt x="8205724" y="8699716"/>
                </a:lnTo>
                <a:lnTo>
                  <a:pt x="8199475" y="8695512"/>
                </a:lnTo>
                <a:lnTo>
                  <a:pt x="8191843" y="8693975"/>
                </a:lnTo>
                <a:lnTo>
                  <a:pt x="8184185" y="8695512"/>
                </a:lnTo>
                <a:lnTo>
                  <a:pt x="8177936" y="8699716"/>
                </a:lnTo>
                <a:lnTo>
                  <a:pt x="8173733" y="8705964"/>
                </a:lnTo>
                <a:lnTo>
                  <a:pt x="8172183" y="8713610"/>
                </a:lnTo>
                <a:lnTo>
                  <a:pt x="8173733" y="8721255"/>
                </a:lnTo>
                <a:lnTo>
                  <a:pt x="8177936" y="8727503"/>
                </a:lnTo>
                <a:lnTo>
                  <a:pt x="8184185" y="8731720"/>
                </a:lnTo>
                <a:lnTo>
                  <a:pt x="8191843" y="8733269"/>
                </a:lnTo>
                <a:lnTo>
                  <a:pt x="8199475" y="8731720"/>
                </a:lnTo>
                <a:lnTo>
                  <a:pt x="8205724" y="8727503"/>
                </a:lnTo>
                <a:lnTo>
                  <a:pt x="8209928" y="8721255"/>
                </a:lnTo>
                <a:lnTo>
                  <a:pt x="8211477" y="8713610"/>
                </a:lnTo>
                <a:close/>
              </a:path>
              <a:path w="14841219" h="10718800" extrusionOk="0">
                <a:moveTo>
                  <a:pt x="8211477" y="8613521"/>
                </a:moveTo>
                <a:lnTo>
                  <a:pt x="8209928" y="8605863"/>
                </a:lnTo>
                <a:lnTo>
                  <a:pt x="8205724" y="8599627"/>
                </a:lnTo>
                <a:lnTo>
                  <a:pt x="8199475" y="8595411"/>
                </a:lnTo>
                <a:lnTo>
                  <a:pt x="8191843" y="8593874"/>
                </a:lnTo>
                <a:lnTo>
                  <a:pt x="8184185" y="8595411"/>
                </a:lnTo>
                <a:lnTo>
                  <a:pt x="8177936" y="8599627"/>
                </a:lnTo>
                <a:lnTo>
                  <a:pt x="8173733" y="8605863"/>
                </a:lnTo>
                <a:lnTo>
                  <a:pt x="8172183" y="8613521"/>
                </a:lnTo>
                <a:lnTo>
                  <a:pt x="8173733" y="8621166"/>
                </a:lnTo>
                <a:lnTo>
                  <a:pt x="8177936" y="8627415"/>
                </a:lnTo>
                <a:lnTo>
                  <a:pt x="8184185" y="8631618"/>
                </a:lnTo>
                <a:lnTo>
                  <a:pt x="8191843" y="8633168"/>
                </a:lnTo>
                <a:lnTo>
                  <a:pt x="8199475" y="8631618"/>
                </a:lnTo>
                <a:lnTo>
                  <a:pt x="8205724" y="8627415"/>
                </a:lnTo>
                <a:lnTo>
                  <a:pt x="8209928" y="8621166"/>
                </a:lnTo>
                <a:lnTo>
                  <a:pt x="8211477" y="8613521"/>
                </a:lnTo>
                <a:close/>
              </a:path>
              <a:path w="14841219" h="10718800" extrusionOk="0">
                <a:moveTo>
                  <a:pt x="8211477" y="8513420"/>
                </a:moveTo>
                <a:lnTo>
                  <a:pt x="8209928" y="8505774"/>
                </a:lnTo>
                <a:lnTo>
                  <a:pt x="8205724" y="8499526"/>
                </a:lnTo>
                <a:lnTo>
                  <a:pt x="8199475" y="8495322"/>
                </a:lnTo>
                <a:lnTo>
                  <a:pt x="8191843" y="8493773"/>
                </a:lnTo>
                <a:lnTo>
                  <a:pt x="8184185" y="8495322"/>
                </a:lnTo>
                <a:lnTo>
                  <a:pt x="8177936" y="8499526"/>
                </a:lnTo>
                <a:lnTo>
                  <a:pt x="8173733" y="8505774"/>
                </a:lnTo>
                <a:lnTo>
                  <a:pt x="8172183" y="8513420"/>
                </a:lnTo>
                <a:lnTo>
                  <a:pt x="8173733" y="8521065"/>
                </a:lnTo>
                <a:lnTo>
                  <a:pt x="8177936" y="8527313"/>
                </a:lnTo>
                <a:lnTo>
                  <a:pt x="8184185" y="8531530"/>
                </a:lnTo>
                <a:lnTo>
                  <a:pt x="8191843" y="8533066"/>
                </a:lnTo>
                <a:lnTo>
                  <a:pt x="8199475" y="8531530"/>
                </a:lnTo>
                <a:lnTo>
                  <a:pt x="8205724" y="8527313"/>
                </a:lnTo>
                <a:lnTo>
                  <a:pt x="8209928" y="8521065"/>
                </a:lnTo>
                <a:lnTo>
                  <a:pt x="8211477" y="8513420"/>
                </a:lnTo>
                <a:close/>
              </a:path>
              <a:path w="14841219" h="10718800" extrusionOk="0">
                <a:moveTo>
                  <a:pt x="8211477" y="8413331"/>
                </a:moveTo>
                <a:lnTo>
                  <a:pt x="8209928" y="8405673"/>
                </a:lnTo>
                <a:lnTo>
                  <a:pt x="8205724" y="8399424"/>
                </a:lnTo>
                <a:lnTo>
                  <a:pt x="8199475" y="8395221"/>
                </a:lnTo>
                <a:lnTo>
                  <a:pt x="8191843" y="8393671"/>
                </a:lnTo>
                <a:lnTo>
                  <a:pt x="8184185" y="8395221"/>
                </a:lnTo>
                <a:lnTo>
                  <a:pt x="8177936" y="8399424"/>
                </a:lnTo>
                <a:lnTo>
                  <a:pt x="8173733" y="8405673"/>
                </a:lnTo>
                <a:lnTo>
                  <a:pt x="8172183" y="8413331"/>
                </a:lnTo>
                <a:lnTo>
                  <a:pt x="8173733" y="8420976"/>
                </a:lnTo>
                <a:lnTo>
                  <a:pt x="8177936" y="8427212"/>
                </a:lnTo>
                <a:lnTo>
                  <a:pt x="8184185" y="8431416"/>
                </a:lnTo>
                <a:lnTo>
                  <a:pt x="8191843" y="8432965"/>
                </a:lnTo>
                <a:lnTo>
                  <a:pt x="8199475" y="8431416"/>
                </a:lnTo>
                <a:lnTo>
                  <a:pt x="8205724" y="8427212"/>
                </a:lnTo>
                <a:lnTo>
                  <a:pt x="8209928" y="8420976"/>
                </a:lnTo>
                <a:lnTo>
                  <a:pt x="8211477" y="8413331"/>
                </a:lnTo>
                <a:close/>
              </a:path>
              <a:path w="14841219" h="10718800" extrusionOk="0">
                <a:moveTo>
                  <a:pt x="8211477" y="8313229"/>
                </a:moveTo>
                <a:lnTo>
                  <a:pt x="8209928" y="8305571"/>
                </a:lnTo>
                <a:lnTo>
                  <a:pt x="8205724" y="8299336"/>
                </a:lnTo>
                <a:lnTo>
                  <a:pt x="8199475" y="8295132"/>
                </a:lnTo>
                <a:lnTo>
                  <a:pt x="8191843" y="8293582"/>
                </a:lnTo>
                <a:lnTo>
                  <a:pt x="8184185" y="8295132"/>
                </a:lnTo>
                <a:lnTo>
                  <a:pt x="8177936" y="8299336"/>
                </a:lnTo>
                <a:lnTo>
                  <a:pt x="8173733" y="8305571"/>
                </a:lnTo>
                <a:lnTo>
                  <a:pt x="8172183" y="8313229"/>
                </a:lnTo>
                <a:lnTo>
                  <a:pt x="8173733" y="8320875"/>
                </a:lnTo>
                <a:lnTo>
                  <a:pt x="8177936" y="8327123"/>
                </a:lnTo>
                <a:lnTo>
                  <a:pt x="8184185" y="8331327"/>
                </a:lnTo>
                <a:lnTo>
                  <a:pt x="8191843" y="8332876"/>
                </a:lnTo>
                <a:lnTo>
                  <a:pt x="8199475" y="8331327"/>
                </a:lnTo>
                <a:lnTo>
                  <a:pt x="8205724" y="8327123"/>
                </a:lnTo>
                <a:lnTo>
                  <a:pt x="8209928" y="8320875"/>
                </a:lnTo>
                <a:lnTo>
                  <a:pt x="8211477" y="8313229"/>
                </a:lnTo>
                <a:close/>
              </a:path>
              <a:path w="14841219" h="10718800" extrusionOk="0">
                <a:moveTo>
                  <a:pt x="8211477" y="8213141"/>
                </a:moveTo>
                <a:lnTo>
                  <a:pt x="8209928" y="8205483"/>
                </a:lnTo>
                <a:lnTo>
                  <a:pt x="8205724" y="8199234"/>
                </a:lnTo>
                <a:lnTo>
                  <a:pt x="8199475" y="8195030"/>
                </a:lnTo>
                <a:lnTo>
                  <a:pt x="8191843" y="8193481"/>
                </a:lnTo>
                <a:lnTo>
                  <a:pt x="8184185" y="8195030"/>
                </a:lnTo>
                <a:lnTo>
                  <a:pt x="8177936" y="8199234"/>
                </a:lnTo>
                <a:lnTo>
                  <a:pt x="8173733" y="8205483"/>
                </a:lnTo>
                <a:lnTo>
                  <a:pt x="8172183" y="8213141"/>
                </a:lnTo>
                <a:lnTo>
                  <a:pt x="8173733" y="8220786"/>
                </a:lnTo>
                <a:lnTo>
                  <a:pt x="8177936" y="8227022"/>
                </a:lnTo>
                <a:lnTo>
                  <a:pt x="8184185" y="8231238"/>
                </a:lnTo>
                <a:lnTo>
                  <a:pt x="8191843" y="8232775"/>
                </a:lnTo>
                <a:lnTo>
                  <a:pt x="8199475" y="8231238"/>
                </a:lnTo>
                <a:lnTo>
                  <a:pt x="8205724" y="8227022"/>
                </a:lnTo>
                <a:lnTo>
                  <a:pt x="8209928" y="8220786"/>
                </a:lnTo>
                <a:lnTo>
                  <a:pt x="8211477" y="8213141"/>
                </a:lnTo>
                <a:close/>
              </a:path>
              <a:path w="14841219" h="10718800" extrusionOk="0">
                <a:moveTo>
                  <a:pt x="8211477" y="8113039"/>
                </a:moveTo>
                <a:lnTo>
                  <a:pt x="8209940" y="8105394"/>
                </a:lnTo>
                <a:lnTo>
                  <a:pt x="8205737" y="8099145"/>
                </a:lnTo>
                <a:lnTo>
                  <a:pt x="8199488" y="8094942"/>
                </a:lnTo>
                <a:lnTo>
                  <a:pt x="8191843" y="8093392"/>
                </a:lnTo>
                <a:lnTo>
                  <a:pt x="8184197" y="8094942"/>
                </a:lnTo>
                <a:lnTo>
                  <a:pt x="8177949" y="8099145"/>
                </a:lnTo>
                <a:lnTo>
                  <a:pt x="8173733" y="8105394"/>
                </a:lnTo>
                <a:lnTo>
                  <a:pt x="8172196" y="8113039"/>
                </a:lnTo>
                <a:lnTo>
                  <a:pt x="8173733" y="8120685"/>
                </a:lnTo>
                <a:lnTo>
                  <a:pt x="8177949" y="8126933"/>
                </a:lnTo>
                <a:lnTo>
                  <a:pt x="8184197" y="8131149"/>
                </a:lnTo>
                <a:lnTo>
                  <a:pt x="8191843" y="8132686"/>
                </a:lnTo>
                <a:lnTo>
                  <a:pt x="8199488" y="8131149"/>
                </a:lnTo>
                <a:lnTo>
                  <a:pt x="8205737" y="8126933"/>
                </a:lnTo>
                <a:lnTo>
                  <a:pt x="8209940" y="8120685"/>
                </a:lnTo>
                <a:lnTo>
                  <a:pt x="8211477" y="8113039"/>
                </a:lnTo>
                <a:close/>
              </a:path>
              <a:path w="14841219" h="10718800" extrusionOk="0">
                <a:moveTo>
                  <a:pt x="8255394" y="5159629"/>
                </a:moveTo>
                <a:lnTo>
                  <a:pt x="8253857" y="5151983"/>
                </a:lnTo>
                <a:lnTo>
                  <a:pt x="8249640" y="5145735"/>
                </a:lnTo>
                <a:lnTo>
                  <a:pt x="8243392" y="5141531"/>
                </a:lnTo>
                <a:lnTo>
                  <a:pt x="8235747" y="5139982"/>
                </a:lnTo>
                <a:lnTo>
                  <a:pt x="8228101" y="5141531"/>
                </a:lnTo>
                <a:lnTo>
                  <a:pt x="8221853" y="5145735"/>
                </a:lnTo>
                <a:lnTo>
                  <a:pt x="8217636" y="5151983"/>
                </a:lnTo>
                <a:lnTo>
                  <a:pt x="8216100" y="5159629"/>
                </a:lnTo>
                <a:lnTo>
                  <a:pt x="8217636" y="5167287"/>
                </a:lnTo>
                <a:lnTo>
                  <a:pt x="8221853" y="5173535"/>
                </a:lnTo>
                <a:lnTo>
                  <a:pt x="8228101" y="5177739"/>
                </a:lnTo>
                <a:lnTo>
                  <a:pt x="8235747" y="5179288"/>
                </a:lnTo>
                <a:lnTo>
                  <a:pt x="8243392" y="5177739"/>
                </a:lnTo>
                <a:lnTo>
                  <a:pt x="8249640" y="5173535"/>
                </a:lnTo>
                <a:lnTo>
                  <a:pt x="8253857" y="5167287"/>
                </a:lnTo>
                <a:lnTo>
                  <a:pt x="8255394" y="5159629"/>
                </a:lnTo>
                <a:close/>
              </a:path>
              <a:path w="14841219" h="10718800" extrusionOk="0">
                <a:moveTo>
                  <a:pt x="8255394" y="5059540"/>
                </a:moveTo>
                <a:lnTo>
                  <a:pt x="8253857" y="5051895"/>
                </a:lnTo>
                <a:lnTo>
                  <a:pt x="8249640" y="5045646"/>
                </a:lnTo>
                <a:lnTo>
                  <a:pt x="8243392" y="5041443"/>
                </a:lnTo>
                <a:lnTo>
                  <a:pt x="8235747" y="5039893"/>
                </a:lnTo>
                <a:lnTo>
                  <a:pt x="8228101" y="5041443"/>
                </a:lnTo>
                <a:lnTo>
                  <a:pt x="8221853" y="5045646"/>
                </a:lnTo>
                <a:lnTo>
                  <a:pt x="8217636" y="5051895"/>
                </a:lnTo>
                <a:lnTo>
                  <a:pt x="8216100" y="5059540"/>
                </a:lnTo>
                <a:lnTo>
                  <a:pt x="8217636" y="5067198"/>
                </a:lnTo>
                <a:lnTo>
                  <a:pt x="8221853" y="5073434"/>
                </a:lnTo>
                <a:lnTo>
                  <a:pt x="8228101" y="5077650"/>
                </a:lnTo>
                <a:lnTo>
                  <a:pt x="8235747" y="5079200"/>
                </a:lnTo>
                <a:lnTo>
                  <a:pt x="8243392" y="5077650"/>
                </a:lnTo>
                <a:lnTo>
                  <a:pt x="8249640" y="5073434"/>
                </a:lnTo>
                <a:lnTo>
                  <a:pt x="8253857" y="5067198"/>
                </a:lnTo>
                <a:lnTo>
                  <a:pt x="8255394" y="5059540"/>
                </a:lnTo>
                <a:close/>
              </a:path>
              <a:path w="14841219" h="10718800" extrusionOk="0">
                <a:moveTo>
                  <a:pt x="8255394" y="4959451"/>
                </a:moveTo>
                <a:lnTo>
                  <a:pt x="8253857" y="4951806"/>
                </a:lnTo>
                <a:lnTo>
                  <a:pt x="8249640" y="4945558"/>
                </a:lnTo>
                <a:lnTo>
                  <a:pt x="8243392" y="4941341"/>
                </a:lnTo>
                <a:lnTo>
                  <a:pt x="8235747" y="4939804"/>
                </a:lnTo>
                <a:lnTo>
                  <a:pt x="8228101" y="4941341"/>
                </a:lnTo>
                <a:lnTo>
                  <a:pt x="8221853" y="4945558"/>
                </a:lnTo>
                <a:lnTo>
                  <a:pt x="8217636" y="4951806"/>
                </a:lnTo>
                <a:lnTo>
                  <a:pt x="8216100" y="4959451"/>
                </a:lnTo>
                <a:lnTo>
                  <a:pt x="8217636" y="4967097"/>
                </a:lnTo>
                <a:lnTo>
                  <a:pt x="8221853" y="4973332"/>
                </a:lnTo>
                <a:lnTo>
                  <a:pt x="8228101" y="4977549"/>
                </a:lnTo>
                <a:lnTo>
                  <a:pt x="8235747" y="4979086"/>
                </a:lnTo>
                <a:lnTo>
                  <a:pt x="8243392" y="4977549"/>
                </a:lnTo>
                <a:lnTo>
                  <a:pt x="8249640" y="4973332"/>
                </a:lnTo>
                <a:lnTo>
                  <a:pt x="8253857" y="4967097"/>
                </a:lnTo>
                <a:lnTo>
                  <a:pt x="8255394" y="4959451"/>
                </a:lnTo>
                <a:close/>
              </a:path>
              <a:path w="14841219" h="10718800" extrusionOk="0">
                <a:moveTo>
                  <a:pt x="8255394" y="4859350"/>
                </a:moveTo>
                <a:lnTo>
                  <a:pt x="8253857" y="4851705"/>
                </a:lnTo>
                <a:lnTo>
                  <a:pt x="8249640" y="4845456"/>
                </a:lnTo>
                <a:lnTo>
                  <a:pt x="8243392" y="4841252"/>
                </a:lnTo>
                <a:lnTo>
                  <a:pt x="8235747" y="4839703"/>
                </a:lnTo>
                <a:lnTo>
                  <a:pt x="8228101" y="4841252"/>
                </a:lnTo>
                <a:lnTo>
                  <a:pt x="8221853" y="4845456"/>
                </a:lnTo>
                <a:lnTo>
                  <a:pt x="8217636" y="4851705"/>
                </a:lnTo>
                <a:lnTo>
                  <a:pt x="8216100" y="4859350"/>
                </a:lnTo>
                <a:lnTo>
                  <a:pt x="8217636" y="4866995"/>
                </a:lnTo>
                <a:lnTo>
                  <a:pt x="8221853" y="4873244"/>
                </a:lnTo>
                <a:lnTo>
                  <a:pt x="8228101" y="4877447"/>
                </a:lnTo>
                <a:lnTo>
                  <a:pt x="8235747" y="4878997"/>
                </a:lnTo>
                <a:lnTo>
                  <a:pt x="8243392" y="4877447"/>
                </a:lnTo>
                <a:lnTo>
                  <a:pt x="8249640" y="4873244"/>
                </a:lnTo>
                <a:lnTo>
                  <a:pt x="8253857" y="4866995"/>
                </a:lnTo>
                <a:lnTo>
                  <a:pt x="8255394" y="4859350"/>
                </a:lnTo>
                <a:close/>
              </a:path>
              <a:path w="14841219" h="10718800" extrusionOk="0">
                <a:moveTo>
                  <a:pt x="8255394" y="4759249"/>
                </a:moveTo>
                <a:lnTo>
                  <a:pt x="8253857" y="4751603"/>
                </a:lnTo>
                <a:lnTo>
                  <a:pt x="8249640" y="4745367"/>
                </a:lnTo>
                <a:lnTo>
                  <a:pt x="8243392" y="4741151"/>
                </a:lnTo>
                <a:lnTo>
                  <a:pt x="8235747" y="4739602"/>
                </a:lnTo>
                <a:lnTo>
                  <a:pt x="8228101" y="4741151"/>
                </a:lnTo>
                <a:lnTo>
                  <a:pt x="8221853" y="4745367"/>
                </a:lnTo>
                <a:lnTo>
                  <a:pt x="8217636" y="4751603"/>
                </a:lnTo>
                <a:lnTo>
                  <a:pt x="8216100" y="4759249"/>
                </a:lnTo>
                <a:lnTo>
                  <a:pt x="8217636" y="4766907"/>
                </a:lnTo>
                <a:lnTo>
                  <a:pt x="8221853" y="4773155"/>
                </a:lnTo>
                <a:lnTo>
                  <a:pt x="8228101" y="4777359"/>
                </a:lnTo>
                <a:lnTo>
                  <a:pt x="8235747" y="4778908"/>
                </a:lnTo>
                <a:lnTo>
                  <a:pt x="8243392" y="4777359"/>
                </a:lnTo>
                <a:lnTo>
                  <a:pt x="8249640" y="4773155"/>
                </a:lnTo>
                <a:lnTo>
                  <a:pt x="8253857" y="4766907"/>
                </a:lnTo>
                <a:lnTo>
                  <a:pt x="8255394" y="4759249"/>
                </a:lnTo>
                <a:close/>
              </a:path>
              <a:path w="14841219" h="10718800" extrusionOk="0">
                <a:moveTo>
                  <a:pt x="8255394" y="4659147"/>
                </a:moveTo>
                <a:lnTo>
                  <a:pt x="8253857" y="4651514"/>
                </a:lnTo>
                <a:lnTo>
                  <a:pt x="8249640" y="4645266"/>
                </a:lnTo>
                <a:lnTo>
                  <a:pt x="8243392" y="4641050"/>
                </a:lnTo>
                <a:lnTo>
                  <a:pt x="8235747" y="4639513"/>
                </a:lnTo>
                <a:lnTo>
                  <a:pt x="8228101" y="4641050"/>
                </a:lnTo>
                <a:lnTo>
                  <a:pt x="8221853" y="4645266"/>
                </a:lnTo>
                <a:lnTo>
                  <a:pt x="8217636" y="4651514"/>
                </a:lnTo>
                <a:lnTo>
                  <a:pt x="8216100" y="4659147"/>
                </a:lnTo>
                <a:lnTo>
                  <a:pt x="8217636" y="4666805"/>
                </a:lnTo>
                <a:lnTo>
                  <a:pt x="8221853" y="4673054"/>
                </a:lnTo>
                <a:lnTo>
                  <a:pt x="8228101" y="4677257"/>
                </a:lnTo>
                <a:lnTo>
                  <a:pt x="8235747" y="4678807"/>
                </a:lnTo>
                <a:lnTo>
                  <a:pt x="8243392" y="4677257"/>
                </a:lnTo>
                <a:lnTo>
                  <a:pt x="8249640" y="4673054"/>
                </a:lnTo>
                <a:lnTo>
                  <a:pt x="8253857" y="4666805"/>
                </a:lnTo>
                <a:lnTo>
                  <a:pt x="8255394" y="4659147"/>
                </a:lnTo>
                <a:close/>
              </a:path>
              <a:path w="14841219" h="10718800" extrusionOk="0">
                <a:moveTo>
                  <a:pt x="8255394" y="4559071"/>
                </a:moveTo>
                <a:lnTo>
                  <a:pt x="8253857" y="4551413"/>
                </a:lnTo>
                <a:lnTo>
                  <a:pt x="8249640" y="4545165"/>
                </a:lnTo>
                <a:lnTo>
                  <a:pt x="8243392" y="4540961"/>
                </a:lnTo>
                <a:lnTo>
                  <a:pt x="8235747" y="4539412"/>
                </a:lnTo>
                <a:lnTo>
                  <a:pt x="8228101" y="4540961"/>
                </a:lnTo>
                <a:lnTo>
                  <a:pt x="8221853" y="4545165"/>
                </a:lnTo>
                <a:lnTo>
                  <a:pt x="8217636" y="4551413"/>
                </a:lnTo>
                <a:lnTo>
                  <a:pt x="8216100" y="4559071"/>
                </a:lnTo>
                <a:lnTo>
                  <a:pt x="8217636" y="4566717"/>
                </a:lnTo>
                <a:lnTo>
                  <a:pt x="8221853" y="4572952"/>
                </a:lnTo>
                <a:lnTo>
                  <a:pt x="8228101" y="4577169"/>
                </a:lnTo>
                <a:lnTo>
                  <a:pt x="8235747" y="4578705"/>
                </a:lnTo>
                <a:lnTo>
                  <a:pt x="8243392" y="4577169"/>
                </a:lnTo>
                <a:lnTo>
                  <a:pt x="8249640" y="4572952"/>
                </a:lnTo>
                <a:lnTo>
                  <a:pt x="8253857" y="4566717"/>
                </a:lnTo>
                <a:lnTo>
                  <a:pt x="8255394" y="4559071"/>
                </a:lnTo>
                <a:close/>
              </a:path>
              <a:path w="14841219" h="10718800" extrusionOk="0">
                <a:moveTo>
                  <a:pt x="8255394" y="4458970"/>
                </a:moveTo>
                <a:lnTo>
                  <a:pt x="8253857" y="4451324"/>
                </a:lnTo>
                <a:lnTo>
                  <a:pt x="8249640" y="4445076"/>
                </a:lnTo>
                <a:lnTo>
                  <a:pt x="8243392" y="4440860"/>
                </a:lnTo>
                <a:lnTo>
                  <a:pt x="8235747" y="4439310"/>
                </a:lnTo>
                <a:lnTo>
                  <a:pt x="8228101" y="4440860"/>
                </a:lnTo>
                <a:lnTo>
                  <a:pt x="8221853" y="4445076"/>
                </a:lnTo>
                <a:lnTo>
                  <a:pt x="8217636" y="4451324"/>
                </a:lnTo>
                <a:lnTo>
                  <a:pt x="8216100" y="4458970"/>
                </a:lnTo>
                <a:lnTo>
                  <a:pt x="8217636" y="4466615"/>
                </a:lnTo>
                <a:lnTo>
                  <a:pt x="8221853" y="4472851"/>
                </a:lnTo>
                <a:lnTo>
                  <a:pt x="8228101" y="4477067"/>
                </a:lnTo>
                <a:lnTo>
                  <a:pt x="8235747" y="4478604"/>
                </a:lnTo>
                <a:lnTo>
                  <a:pt x="8243392" y="4477067"/>
                </a:lnTo>
                <a:lnTo>
                  <a:pt x="8249640" y="4472851"/>
                </a:lnTo>
                <a:lnTo>
                  <a:pt x="8253857" y="4466615"/>
                </a:lnTo>
                <a:lnTo>
                  <a:pt x="8255394" y="4458970"/>
                </a:lnTo>
                <a:close/>
              </a:path>
              <a:path w="14841219" h="10718800" extrusionOk="0">
                <a:moveTo>
                  <a:pt x="8255394" y="4358868"/>
                </a:moveTo>
                <a:lnTo>
                  <a:pt x="8253857" y="4351223"/>
                </a:lnTo>
                <a:lnTo>
                  <a:pt x="8249640" y="4344975"/>
                </a:lnTo>
                <a:lnTo>
                  <a:pt x="8243392" y="4340758"/>
                </a:lnTo>
                <a:lnTo>
                  <a:pt x="8235747" y="4339221"/>
                </a:lnTo>
                <a:lnTo>
                  <a:pt x="8228101" y="4340758"/>
                </a:lnTo>
                <a:lnTo>
                  <a:pt x="8221853" y="4344975"/>
                </a:lnTo>
                <a:lnTo>
                  <a:pt x="8217636" y="4351223"/>
                </a:lnTo>
                <a:lnTo>
                  <a:pt x="8216100" y="4358868"/>
                </a:lnTo>
                <a:lnTo>
                  <a:pt x="8217636" y="4366514"/>
                </a:lnTo>
                <a:lnTo>
                  <a:pt x="8221853" y="4372762"/>
                </a:lnTo>
                <a:lnTo>
                  <a:pt x="8228101" y="4376966"/>
                </a:lnTo>
                <a:lnTo>
                  <a:pt x="8235747" y="4378515"/>
                </a:lnTo>
                <a:lnTo>
                  <a:pt x="8243392" y="4376966"/>
                </a:lnTo>
                <a:lnTo>
                  <a:pt x="8249640" y="4372762"/>
                </a:lnTo>
                <a:lnTo>
                  <a:pt x="8253857" y="4366514"/>
                </a:lnTo>
                <a:lnTo>
                  <a:pt x="8255394" y="4358868"/>
                </a:lnTo>
                <a:close/>
              </a:path>
              <a:path w="14841219" h="10718800" extrusionOk="0">
                <a:moveTo>
                  <a:pt x="8255394" y="4258767"/>
                </a:moveTo>
                <a:lnTo>
                  <a:pt x="8253857" y="4251122"/>
                </a:lnTo>
                <a:lnTo>
                  <a:pt x="8249640" y="4244886"/>
                </a:lnTo>
                <a:lnTo>
                  <a:pt x="8243392" y="4240669"/>
                </a:lnTo>
                <a:lnTo>
                  <a:pt x="8235747" y="4239120"/>
                </a:lnTo>
                <a:lnTo>
                  <a:pt x="8228101" y="4240669"/>
                </a:lnTo>
                <a:lnTo>
                  <a:pt x="8221853" y="4244886"/>
                </a:lnTo>
                <a:lnTo>
                  <a:pt x="8217636" y="4251122"/>
                </a:lnTo>
                <a:lnTo>
                  <a:pt x="8216100" y="4258767"/>
                </a:lnTo>
                <a:lnTo>
                  <a:pt x="8217636" y="4266412"/>
                </a:lnTo>
                <a:lnTo>
                  <a:pt x="8221853" y="4272661"/>
                </a:lnTo>
                <a:lnTo>
                  <a:pt x="8228101" y="4276877"/>
                </a:lnTo>
                <a:lnTo>
                  <a:pt x="8235747" y="4278427"/>
                </a:lnTo>
                <a:lnTo>
                  <a:pt x="8243392" y="4276877"/>
                </a:lnTo>
                <a:lnTo>
                  <a:pt x="8249640" y="4272661"/>
                </a:lnTo>
                <a:lnTo>
                  <a:pt x="8253857" y="4266412"/>
                </a:lnTo>
                <a:lnTo>
                  <a:pt x="8255394" y="4258767"/>
                </a:lnTo>
                <a:close/>
              </a:path>
              <a:path w="14841219" h="10718800" extrusionOk="0">
                <a:moveTo>
                  <a:pt x="8255394" y="4158678"/>
                </a:moveTo>
                <a:lnTo>
                  <a:pt x="8253857" y="4151033"/>
                </a:lnTo>
                <a:lnTo>
                  <a:pt x="8249640" y="4144784"/>
                </a:lnTo>
                <a:lnTo>
                  <a:pt x="8243392" y="4140581"/>
                </a:lnTo>
                <a:lnTo>
                  <a:pt x="8235747" y="4139031"/>
                </a:lnTo>
                <a:lnTo>
                  <a:pt x="8228101" y="4140581"/>
                </a:lnTo>
                <a:lnTo>
                  <a:pt x="8221853" y="4144784"/>
                </a:lnTo>
                <a:lnTo>
                  <a:pt x="8217636" y="4151033"/>
                </a:lnTo>
                <a:lnTo>
                  <a:pt x="8216100" y="4158678"/>
                </a:lnTo>
                <a:lnTo>
                  <a:pt x="8217636" y="4166324"/>
                </a:lnTo>
                <a:lnTo>
                  <a:pt x="8221853" y="4172572"/>
                </a:lnTo>
                <a:lnTo>
                  <a:pt x="8228101" y="4176776"/>
                </a:lnTo>
                <a:lnTo>
                  <a:pt x="8235747" y="4178325"/>
                </a:lnTo>
                <a:lnTo>
                  <a:pt x="8243392" y="4176776"/>
                </a:lnTo>
                <a:lnTo>
                  <a:pt x="8249640" y="4172572"/>
                </a:lnTo>
                <a:lnTo>
                  <a:pt x="8253857" y="4166324"/>
                </a:lnTo>
                <a:lnTo>
                  <a:pt x="8255394" y="4158678"/>
                </a:lnTo>
                <a:close/>
              </a:path>
              <a:path w="14841219" h="10718800" extrusionOk="0">
                <a:moveTo>
                  <a:pt x="8255394" y="4058577"/>
                </a:moveTo>
                <a:lnTo>
                  <a:pt x="8253857" y="4050931"/>
                </a:lnTo>
                <a:lnTo>
                  <a:pt x="8249640" y="4044696"/>
                </a:lnTo>
                <a:lnTo>
                  <a:pt x="8243392" y="4040479"/>
                </a:lnTo>
                <a:lnTo>
                  <a:pt x="8235747" y="4038943"/>
                </a:lnTo>
                <a:lnTo>
                  <a:pt x="8228101" y="4040479"/>
                </a:lnTo>
                <a:lnTo>
                  <a:pt x="8221853" y="4044696"/>
                </a:lnTo>
                <a:lnTo>
                  <a:pt x="8217636" y="4050931"/>
                </a:lnTo>
                <a:lnTo>
                  <a:pt x="8216100" y="4058577"/>
                </a:lnTo>
                <a:lnTo>
                  <a:pt x="8217636" y="4066222"/>
                </a:lnTo>
                <a:lnTo>
                  <a:pt x="8221853" y="4072471"/>
                </a:lnTo>
                <a:lnTo>
                  <a:pt x="8228101" y="4076687"/>
                </a:lnTo>
                <a:lnTo>
                  <a:pt x="8235747" y="4078236"/>
                </a:lnTo>
                <a:lnTo>
                  <a:pt x="8243392" y="4076687"/>
                </a:lnTo>
                <a:lnTo>
                  <a:pt x="8249640" y="4072471"/>
                </a:lnTo>
                <a:lnTo>
                  <a:pt x="8253857" y="4066222"/>
                </a:lnTo>
                <a:lnTo>
                  <a:pt x="8255394" y="4058577"/>
                </a:lnTo>
                <a:close/>
              </a:path>
              <a:path w="14841219" h="10718800" extrusionOk="0">
                <a:moveTo>
                  <a:pt x="8255394" y="3958488"/>
                </a:moveTo>
                <a:lnTo>
                  <a:pt x="8253857" y="3950843"/>
                </a:lnTo>
                <a:lnTo>
                  <a:pt x="8249640" y="3944594"/>
                </a:lnTo>
                <a:lnTo>
                  <a:pt x="8243392" y="3940391"/>
                </a:lnTo>
                <a:lnTo>
                  <a:pt x="8235747" y="3938841"/>
                </a:lnTo>
                <a:lnTo>
                  <a:pt x="8228101" y="3940391"/>
                </a:lnTo>
                <a:lnTo>
                  <a:pt x="8221853" y="3944594"/>
                </a:lnTo>
                <a:lnTo>
                  <a:pt x="8217636" y="3950843"/>
                </a:lnTo>
                <a:lnTo>
                  <a:pt x="8216100" y="3958488"/>
                </a:lnTo>
                <a:lnTo>
                  <a:pt x="8217636" y="3966133"/>
                </a:lnTo>
                <a:lnTo>
                  <a:pt x="8221853" y="3972382"/>
                </a:lnTo>
                <a:lnTo>
                  <a:pt x="8228101" y="3976598"/>
                </a:lnTo>
                <a:lnTo>
                  <a:pt x="8235747" y="3978135"/>
                </a:lnTo>
                <a:lnTo>
                  <a:pt x="8243392" y="3976598"/>
                </a:lnTo>
                <a:lnTo>
                  <a:pt x="8249640" y="3972382"/>
                </a:lnTo>
                <a:lnTo>
                  <a:pt x="8253857" y="3966133"/>
                </a:lnTo>
                <a:lnTo>
                  <a:pt x="8255394" y="3958488"/>
                </a:lnTo>
                <a:close/>
              </a:path>
              <a:path w="14841219" h="10718800" extrusionOk="0">
                <a:moveTo>
                  <a:pt x="8255394" y="3858387"/>
                </a:moveTo>
                <a:lnTo>
                  <a:pt x="8253857" y="3850741"/>
                </a:lnTo>
                <a:lnTo>
                  <a:pt x="8249640" y="3844493"/>
                </a:lnTo>
                <a:lnTo>
                  <a:pt x="8243392" y="3840289"/>
                </a:lnTo>
                <a:lnTo>
                  <a:pt x="8235747" y="3838752"/>
                </a:lnTo>
                <a:lnTo>
                  <a:pt x="8228101" y="3840289"/>
                </a:lnTo>
                <a:lnTo>
                  <a:pt x="8221853" y="3844493"/>
                </a:lnTo>
                <a:lnTo>
                  <a:pt x="8217636" y="3850741"/>
                </a:lnTo>
                <a:lnTo>
                  <a:pt x="8216100" y="3858387"/>
                </a:lnTo>
                <a:lnTo>
                  <a:pt x="8217636" y="3866045"/>
                </a:lnTo>
                <a:lnTo>
                  <a:pt x="8221853" y="3872280"/>
                </a:lnTo>
                <a:lnTo>
                  <a:pt x="8228101" y="3876497"/>
                </a:lnTo>
                <a:lnTo>
                  <a:pt x="8235747" y="3878034"/>
                </a:lnTo>
                <a:lnTo>
                  <a:pt x="8243392" y="3876497"/>
                </a:lnTo>
                <a:lnTo>
                  <a:pt x="8249640" y="3872280"/>
                </a:lnTo>
                <a:lnTo>
                  <a:pt x="8253857" y="3866045"/>
                </a:lnTo>
                <a:lnTo>
                  <a:pt x="8255394" y="3858387"/>
                </a:lnTo>
                <a:close/>
              </a:path>
              <a:path w="14841219" h="10718800" extrusionOk="0">
                <a:moveTo>
                  <a:pt x="8255394" y="3758298"/>
                </a:moveTo>
                <a:lnTo>
                  <a:pt x="8253857" y="3750653"/>
                </a:lnTo>
                <a:lnTo>
                  <a:pt x="8249640" y="3744404"/>
                </a:lnTo>
                <a:lnTo>
                  <a:pt x="8243392" y="3740188"/>
                </a:lnTo>
                <a:lnTo>
                  <a:pt x="8235747" y="3738638"/>
                </a:lnTo>
                <a:lnTo>
                  <a:pt x="8228101" y="3740188"/>
                </a:lnTo>
                <a:lnTo>
                  <a:pt x="8221853" y="3744404"/>
                </a:lnTo>
                <a:lnTo>
                  <a:pt x="8217636" y="3750653"/>
                </a:lnTo>
                <a:lnTo>
                  <a:pt x="8216100" y="3758298"/>
                </a:lnTo>
                <a:lnTo>
                  <a:pt x="8217636" y="3765943"/>
                </a:lnTo>
                <a:lnTo>
                  <a:pt x="8221853" y="3772179"/>
                </a:lnTo>
                <a:lnTo>
                  <a:pt x="8228101" y="3776395"/>
                </a:lnTo>
                <a:lnTo>
                  <a:pt x="8235747" y="3777932"/>
                </a:lnTo>
                <a:lnTo>
                  <a:pt x="8243392" y="3776395"/>
                </a:lnTo>
                <a:lnTo>
                  <a:pt x="8249640" y="3772179"/>
                </a:lnTo>
                <a:lnTo>
                  <a:pt x="8253857" y="3765943"/>
                </a:lnTo>
                <a:lnTo>
                  <a:pt x="8255394" y="3758298"/>
                </a:lnTo>
                <a:close/>
              </a:path>
              <a:path w="14841219" h="10718800" extrusionOk="0">
                <a:moveTo>
                  <a:pt x="8255394" y="3658197"/>
                </a:moveTo>
                <a:lnTo>
                  <a:pt x="8253857" y="3650551"/>
                </a:lnTo>
                <a:lnTo>
                  <a:pt x="8249640" y="3644303"/>
                </a:lnTo>
                <a:lnTo>
                  <a:pt x="8243392" y="3640099"/>
                </a:lnTo>
                <a:lnTo>
                  <a:pt x="8235747" y="3638562"/>
                </a:lnTo>
                <a:lnTo>
                  <a:pt x="8228101" y="3640099"/>
                </a:lnTo>
                <a:lnTo>
                  <a:pt x="8221853" y="3644303"/>
                </a:lnTo>
                <a:lnTo>
                  <a:pt x="8217636" y="3650551"/>
                </a:lnTo>
                <a:lnTo>
                  <a:pt x="8216100" y="3658197"/>
                </a:lnTo>
                <a:lnTo>
                  <a:pt x="8217636" y="3665842"/>
                </a:lnTo>
                <a:lnTo>
                  <a:pt x="8221853" y="3672090"/>
                </a:lnTo>
                <a:lnTo>
                  <a:pt x="8228101" y="3676307"/>
                </a:lnTo>
                <a:lnTo>
                  <a:pt x="8235747" y="3677843"/>
                </a:lnTo>
                <a:lnTo>
                  <a:pt x="8243392" y="3676307"/>
                </a:lnTo>
                <a:lnTo>
                  <a:pt x="8249640" y="3672090"/>
                </a:lnTo>
                <a:lnTo>
                  <a:pt x="8253857" y="3665842"/>
                </a:lnTo>
                <a:lnTo>
                  <a:pt x="8255394" y="3658197"/>
                </a:lnTo>
                <a:close/>
              </a:path>
              <a:path w="14841219" h="10718800" extrusionOk="0">
                <a:moveTo>
                  <a:pt x="8255394" y="3558095"/>
                </a:moveTo>
                <a:lnTo>
                  <a:pt x="8253857" y="3550450"/>
                </a:lnTo>
                <a:lnTo>
                  <a:pt x="8249640" y="3544214"/>
                </a:lnTo>
                <a:lnTo>
                  <a:pt x="8243392" y="3539998"/>
                </a:lnTo>
                <a:lnTo>
                  <a:pt x="8235747" y="3538461"/>
                </a:lnTo>
                <a:lnTo>
                  <a:pt x="8228101" y="3539998"/>
                </a:lnTo>
                <a:lnTo>
                  <a:pt x="8221853" y="3544214"/>
                </a:lnTo>
                <a:lnTo>
                  <a:pt x="8217636" y="3550450"/>
                </a:lnTo>
                <a:lnTo>
                  <a:pt x="8216100" y="3558095"/>
                </a:lnTo>
                <a:lnTo>
                  <a:pt x="8217636" y="3565753"/>
                </a:lnTo>
                <a:lnTo>
                  <a:pt x="8221853" y="3571989"/>
                </a:lnTo>
                <a:lnTo>
                  <a:pt x="8228101" y="3576205"/>
                </a:lnTo>
                <a:lnTo>
                  <a:pt x="8235747" y="3577755"/>
                </a:lnTo>
                <a:lnTo>
                  <a:pt x="8243392" y="3576205"/>
                </a:lnTo>
                <a:lnTo>
                  <a:pt x="8249640" y="3571989"/>
                </a:lnTo>
                <a:lnTo>
                  <a:pt x="8253857" y="3565753"/>
                </a:lnTo>
                <a:lnTo>
                  <a:pt x="8255394" y="3558095"/>
                </a:lnTo>
                <a:close/>
              </a:path>
              <a:path w="14841219" h="10718800" extrusionOk="0">
                <a:moveTo>
                  <a:pt x="8255394" y="3458006"/>
                </a:moveTo>
                <a:lnTo>
                  <a:pt x="8253857" y="3450361"/>
                </a:lnTo>
                <a:lnTo>
                  <a:pt x="8249640" y="3444113"/>
                </a:lnTo>
                <a:lnTo>
                  <a:pt x="8243392" y="3439909"/>
                </a:lnTo>
                <a:lnTo>
                  <a:pt x="8235747" y="3438360"/>
                </a:lnTo>
                <a:lnTo>
                  <a:pt x="8228101" y="3439909"/>
                </a:lnTo>
                <a:lnTo>
                  <a:pt x="8221853" y="3444113"/>
                </a:lnTo>
                <a:lnTo>
                  <a:pt x="8217636" y="3450361"/>
                </a:lnTo>
                <a:lnTo>
                  <a:pt x="8216100" y="3458006"/>
                </a:lnTo>
                <a:lnTo>
                  <a:pt x="8217636" y="3465652"/>
                </a:lnTo>
                <a:lnTo>
                  <a:pt x="8221853" y="3471900"/>
                </a:lnTo>
                <a:lnTo>
                  <a:pt x="8228101" y="3476104"/>
                </a:lnTo>
                <a:lnTo>
                  <a:pt x="8235747" y="3477653"/>
                </a:lnTo>
                <a:lnTo>
                  <a:pt x="8243392" y="3476104"/>
                </a:lnTo>
                <a:lnTo>
                  <a:pt x="8249640" y="3471900"/>
                </a:lnTo>
                <a:lnTo>
                  <a:pt x="8253857" y="3465652"/>
                </a:lnTo>
                <a:lnTo>
                  <a:pt x="8255394" y="3458006"/>
                </a:lnTo>
                <a:close/>
              </a:path>
              <a:path w="14841219" h="10718800" extrusionOk="0">
                <a:moveTo>
                  <a:pt x="8255394" y="3357905"/>
                </a:moveTo>
                <a:lnTo>
                  <a:pt x="8253857" y="3350260"/>
                </a:lnTo>
                <a:lnTo>
                  <a:pt x="8249640" y="3344024"/>
                </a:lnTo>
                <a:lnTo>
                  <a:pt x="8243392" y="3339808"/>
                </a:lnTo>
                <a:lnTo>
                  <a:pt x="8235747" y="3338258"/>
                </a:lnTo>
                <a:lnTo>
                  <a:pt x="8228101" y="3339808"/>
                </a:lnTo>
                <a:lnTo>
                  <a:pt x="8221853" y="3344024"/>
                </a:lnTo>
                <a:lnTo>
                  <a:pt x="8217636" y="3350260"/>
                </a:lnTo>
                <a:lnTo>
                  <a:pt x="8216100" y="3357905"/>
                </a:lnTo>
                <a:lnTo>
                  <a:pt x="8217636" y="3365550"/>
                </a:lnTo>
                <a:lnTo>
                  <a:pt x="8221853" y="3371799"/>
                </a:lnTo>
                <a:lnTo>
                  <a:pt x="8228101" y="3376015"/>
                </a:lnTo>
                <a:lnTo>
                  <a:pt x="8235747" y="3377552"/>
                </a:lnTo>
                <a:lnTo>
                  <a:pt x="8243392" y="3376015"/>
                </a:lnTo>
                <a:lnTo>
                  <a:pt x="8249640" y="3371799"/>
                </a:lnTo>
                <a:lnTo>
                  <a:pt x="8253857" y="3365550"/>
                </a:lnTo>
                <a:lnTo>
                  <a:pt x="8255394" y="3357905"/>
                </a:lnTo>
                <a:close/>
              </a:path>
              <a:path w="14841219" h="10718800" extrusionOk="0">
                <a:moveTo>
                  <a:pt x="8255394" y="3257816"/>
                </a:moveTo>
                <a:lnTo>
                  <a:pt x="8253857" y="3250158"/>
                </a:lnTo>
                <a:lnTo>
                  <a:pt x="8249640" y="3243923"/>
                </a:lnTo>
                <a:lnTo>
                  <a:pt x="8243392" y="3239706"/>
                </a:lnTo>
                <a:lnTo>
                  <a:pt x="8235747" y="3238157"/>
                </a:lnTo>
                <a:lnTo>
                  <a:pt x="8228101" y="3239706"/>
                </a:lnTo>
                <a:lnTo>
                  <a:pt x="8221853" y="3243923"/>
                </a:lnTo>
                <a:lnTo>
                  <a:pt x="8217636" y="3250158"/>
                </a:lnTo>
                <a:lnTo>
                  <a:pt x="8216100" y="3257816"/>
                </a:lnTo>
                <a:lnTo>
                  <a:pt x="8217636" y="3265462"/>
                </a:lnTo>
                <a:lnTo>
                  <a:pt x="8221853" y="3271697"/>
                </a:lnTo>
                <a:lnTo>
                  <a:pt x="8228101" y="3275914"/>
                </a:lnTo>
                <a:lnTo>
                  <a:pt x="8235747" y="3277463"/>
                </a:lnTo>
                <a:lnTo>
                  <a:pt x="8243392" y="3275914"/>
                </a:lnTo>
                <a:lnTo>
                  <a:pt x="8249640" y="3271697"/>
                </a:lnTo>
                <a:lnTo>
                  <a:pt x="8253857" y="3265462"/>
                </a:lnTo>
                <a:lnTo>
                  <a:pt x="8255394" y="3257816"/>
                </a:lnTo>
                <a:close/>
              </a:path>
              <a:path w="14841219" h="10718800" extrusionOk="0">
                <a:moveTo>
                  <a:pt x="8255394" y="3157715"/>
                </a:moveTo>
                <a:lnTo>
                  <a:pt x="8253857" y="3150070"/>
                </a:lnTo>
                <a:lnTo>
                  <a:pt x="8249640" y="3143821"/>
                </a:lnTo>
                <a:lnTo>
                  <a:pt x="8243392" y="3139605"/>
                </a:lnTo>
                <a:lnTo>
                  <a:pt x="8235747" y="3138068"/>
                </a:lnTo>
                <a:lnTo>
                  <a:pt x="8228101" y="3139605"/>
                </a:lnTo>
                <a:lnTo>
                  <a:pt x="8221853" y="3143821"/>
                </a:lnTo>
                <a:lnTo>
                  <a:pt x="8217636" y="3150070"/>
                </a:lnTo>
                <a:lnTo>
                  <a:pt x="8216100" y="3157715"/>
                </a:lnTo>
                <a:lnTo>
                  <a:pt x="8217636" y="3165360"/>
                </a:lnTo>
                <a:lnTo>
                  <a:pt x="8221853" y="3171609"/>
                </a:lnTo>
                <a:lnTo>
                  <a:pt x="8228101" y="3175825"/>
                </a:lnTo>
                <a:lnTo>
                  <a:pt x="8235747" y="3177375"/>
                </a:lnTo>
                <a:lnTo>
                  <a:pt x="8243392" y="3175825"/>
                </a:lnTo>
                <a:lnTo>
                  <a:pt x="8249640" y="3171609"/>
                </a:lnTo>
                <a:lnTo>
                  <a:pt x="8253857" y="3165360"/>
                </a:lnTo>
                <a:lnTo>
                  <a:pt x="8255394" y="3157715"/>
                </a:lnTo>
                <a:close/>
              </a:path>
              <a:path w="14841219" h="10718800" extrusionOk="0">
                <a:moveTo>
                  <a:pt x="8255394" y="3057626"/>
                </a:moveTo>
                <a:lnTo>
                  <a:pt x="8253857" y="3049981"/>
                </a:lnTo>
                <a:lnTo>
                  <a:pt x="8249640" y="3043732"/>
                </a:lnTo>
                <a:lnTo>
                  <a:pt x="8243392" y="3039516"/>
                </a:lnTo>
                <a:lnTo>
                  <a:pt x="8235747" y="3037979"/>
                </a:lnTo>
                <a:lnTo>
                  <a:pt x="8228101" y="3039516"/>
                </a:lnTo>
                <a:lnTo>
                  <a:pt x="8221853" y="3043732"/>
                </a:lnTo>
                <a:lnTo>
                  <a:pt x="8217636" y="3049981"/>
                </a:lnTo>
                <a:lnTo>
                  <a:pt x="8216100" y="3057626"/>
                </a:lnTo>
                <a:lnTo>
                  <a:pt x="8217636" y="3065272"/>
                </a:lnTo>
                <a:lnTo>
                  <a:pt x="8221853" y="3071520"/>
                </a:lnTo>
                <a:lnTo>
                  <a:pt x="8228101" y="3075724"/>
                </a:lnTo>
                <a:lnTo>
                  <a:pt x="8235747" y="3077273"/>
                </a:lnTo>
                <a:lnTo>
                  <a:pt x="8243392" y="3075724"/>
                </a:lnTo>
                <a:lnTo>
                  <a:pt x="8249640" y="3071520"/>
                </a:lnTo>
                <a:lnTo>
                  <a:pt x="8253857" y="3065272"/>
                </a:lnTo>
                <a:lnTo>
                  <a:pt x="8255394" y="3057626"/>
                </a:lnTo>
                <a:close/>
              </a:path>
              <a:path w="14841219" h="10718800" extrusionOk="0">
                <a:moveTo>
                  <a:pt x="8255394" y="2957525"/>
                </a:moveTo>
                <a:lnTo>
                  <a:pt x="8253857" y="2949879"/>
                </a:lnTo>
                <a:lnTo>
                  <a:pt x="8249640" y="2943631"/>
                </a:lnTo>
                <a:lnTo>
                  <a:pt x="8243392" y="2939427"/>
                </a:lnTo>
                <a:lnTo>
                  <a:pt x="8235747" y="2937878"/>
                </a:lnTo>
                <a:lnTo>
                  <a:pt x="8228101" y="2939427"/>
                </a:lnTo>
                <a:lnTo>
                  <a:pt x="8221853" y="2943631"/>
                </a:lnTo>
                <a:lnTo>
                  <a:pt x="8217636" y="2949879"/>
                </a:lnTo>
                <a:lnTo>
                  <a:pt x="8216100" y="2957525"/>
                </a:lnTo>
                <a:lnTo>
                  <a:pt x="8217636" y="2965170"/>
                </a:lnTo>
                <a:lnTo>
                  <a:pt x="8221853" y="2971419"/>
                </a:lnTo>
                <a:lnTo>
                  <a:pt x="8228101" y="2975622"/>
                </a:lnTo>
                <a:lnTo>
                  <a:pt x="8235747" y="2977172"/>
                </a:lnTo>
                <a:lnTo>
                  <a:pt x="8243392" y="2975622"/>
                </a:lnTo>
                <a:lnTo>
                  <a:pt x="8249640" y="2971419"/>
                </a:lnTo>
                <a:lnTo>
                  <a:pt x="8253857" y="2965170"/>
                </a:lnTo>
                <a:lnTo>
                  <a:pt x="8255394" y="2957525"/>
                </a:lnTo>
                <a:close/>
              </a:path>
              <a:path w="14841219" h="10718800" extrusionOk="0">
                <a:moveTo>
                  <a:pt x="8255394" y="2857423"/>
                </a:moveTo>
                <a:lnTo>
                  <a:pt x="8253857" y="2849778"/>
                </a:lnTo>
                <a:lnTo>
                  <a:pt x="8249640" y="2843530"/>
                </a:lnTo>
                <a:lnTo>
                  <a:pt x="8243392" y="2839326"/>
                </a:lnTo>
                <a:lnTo>
                  <a:pt x="8235747" y="2837777"/>
                </a:lnTo>
                <a:lnTo>
                  <a:pt x="8228101" y="2839326"/>
                </a:lnTo>
                <a:lnTo>
                  <a:pt x="8221853" y="2843530"/>
                </a:lnTo>
                <a:lnTo>
                  <a:pt x="8217636" y="2849778"/>
                </a:lnTo>
                <a:lnTo>
                  <a:pt x="8216100" y="2857423"/>
                </a:lnTo>
                <a:lnTo>
                  <a:pt x="8217636" y="2865069"/>
                </a:lnTo>
                <a:lnTo>
                  <a:pt x="8221853" y="2871317"/>
                </a:lnTo>
                <a:lnTo>
                  <a:pt x="8228101" y="2875521"/>
                </a:lnTo>
                <a:lnTo>
                  <a:pt x="8235747" y="2877058"/>
                </a:lnTo>
                <a:lnTo>
                  <a:pt x="8243392" y="2875521"/>
                </a:lnTo>
                <a:lnTo>
                  <a:pt x="8249640" y="2871317"/>
                </a:lnTo>
                <a:lnTo>
                  <a:pt x="8253857" y="2865069"/>
                </a:lnTo>
                <a:lnTo>
                  <a:pt x="8255394" y="2857423"/>
                </a:lnTo>
                <a:close/>
              </a:path>
              <a:path w="14841219" h="10718800" extrusionOk="0">
                <a:moveTo>
                  <a:pt x="8285467" y="8959190"/>
                </a:moveTo>
                <a:lnTo>
                  <a:pt x="8283918" y="8951544"/>
                </a:lnTo>
                <a:lnTo>
                  <a:pt x="8279714" y="8945296"/>
                </a:lnTo>
                <a:lnTo>
                  <a:pt x="8273466" y="8941092"/>
                </a:lnTo>
                <a:lnTo>
                  <a:pt x="8265820" y="8939543"/>
                </a:lnTo>
                <a:lnTo>
                  <a:pt x="8258175" y="8941092"/>
                </a:lnTo>
                <a:lnTo>
                  <a:pt x="8251926" y="8945296"/>
                </a:lnTo>
                <a:lnTo>
                  <a:pt x="8247723" y="8951544"/>
                </a:lnTo>
                <a:lnTo>
                  <a:pt x="8246173" y="8959190"/>
                </a:lnTo>
                <a:lnTo>
                  <a:pt x="8247723" y="8966835"/>
                </a:lnTo>
                <a:lnTo>
                  <a:pt x="8251926" y="8973083"/>
                </a:lnTo>
                <a:lnTo>
                  <a:pt x="8258175" y="8977287"/>
                </a:lnTo>
                <a:lnTo>
                  <a:pt x="8265820" y="8978836"/>
                </a:lnTo>
                <a:lnTo>
                  <a:pt x="8273466" y="8977287"/>
                </a:lnTo>
                <a:lnTo>
                  <a:pt x="8279714" y="8973083"/>
                </a:lnTo>
                <a:lnTo>
                  <a:pt x="8283918" y="8966835"/>
                </a:lnTo>
                <a:lnTo>
                  <a:pt x="8285467" y="8959190"/>
                </a:lnTo>
                <a:close/>
              </a:path>
              <a:path w="14841219" h="10718800" extrusionOk="0">
                <a:moveTo>
                  <a:pt x="8285467" y="8859101"/>
                </a:moveTo>
                <a:lnTo>
                  <a:pt x="8283918" y="8851455"/>
                </a:lnTo>
                <a:lnTo>
                  <a:pt x="8279714" y="8845207"/>
                </a:lnTo>
                <a:lnTo>
                  <a:pt x="8273466" y="8840991"/>
                </a:lnTo>
                <a:lnTo>
                  <a:pt x="8265820" y="8839454"/>
                </a:lnTo>
                <a:lnTo>
                  <a:pt x="8258175" y="8840991"/>
                </a:lnTo>
                <a:lnTo>
                  <a:pt x="8251926" y="8845207"/>
                </a:lnTo>
                <a:lnTo>
                  <a:pt x="8247723" y="8851455"/>
                </a:lnTo>
                <a:lnTo>
                  <a:pt x="8246173" y="8859101"/>
                </a:lnTo>
                <a:lnTo>
                  <a:pt x="8247723" y="8866746"/>
                </a:lnTo>
                <a:lnTo>
                  <a:pt x="8251926" y="8872995"/>
                </a:lnTo>
                <a:lnTo>
                  <a:pt x="8258175" y="8877211"/>
                </a:lnTo>
                <a:lnTo>
                  <a:pt x="8265820" y="8878748"/>
                </a:lnTo>
                <a:lnTo>
                  <a:pt x="8273466" y="8877211"/>
                </a:lnTo>
                <a:lnTo>
                  <a:pt x="8279714" y="8872995"/>
                </a:lnTo>
                <a:lnTo>
                  <a:pt x="8283918" y="8866746"/>
                </a:lnTo>
                <a:lnTo>
                  <a:pt x="8285467" y="8859101"/>
                </a:lnTo>
                <a:close/>
              </a:path>
              <a:path w="14841219" h="10718800" extrusionOk="0">
                <a:moveTo>
                  <a:pt x="8285467" y="8758999"/>
                </a:moveTo>
                <a:lnTo>
                  <a:pt x="8283930" y="8751354"/>
                </a:lnTo>
                <a:lnTo>
                  <a:pt x="8279714" y="8745106"/>
                </a:lnTo>
                <a:lnTo>
                  <a:pt x="8273478" y="8740902"/>
                </a:lnTo>
                <a:lnTo>
                  <a:pt x="8265820" y="8739353"/>
                </a:lnTo>
                <a:lnTo>
                  <a:pt x="8258175" y="8740902"/>
                </a:lnTo>
                <a:lnTo>
                  <a:pt x="8251926" y="8745106"/>
                </a:lnTo>
                <a:lnTo>
                  <a:pt x="8247723" y="8751354"/>
                </a:lnTo>
                <a:lnTo>
                  <a:pt x="8246173" y="8758999"/>
                </a:lnTo>
                <a:lnTo>
                  <a:pt x="8247723" y="8766645"/>
                </a:lnTo>
                <a:lnTo>
                  <a:pt x="8251926" y="8772893"/>
                </a:lnTo>
                <a:lnTo>
                  <a:pt x="8258175" y="8777097"/>
                </a:lnTo>
                <a:lnTo>
                  <a:pt x="8265820" y="8778646"/>
                </a:lnTo>
                <a:lnTo>
                  <a:pt x="8273478" y="8777097"/>
                </a:lnTo>
                <a:lnTo>
                  <a:pt x="8279714" y="8772893"/>
                </a:lnTo>
                <a:lnTo>
                  <a:pt x="8283930" y="8766645"/>
                </a:lnTo>
                <a:lnTo>
                  <a:pt x="8285467" y="8758999"/>
                </a:lnTo>
                <a:close/>
              </a:path>
              <a:path w="14841219" h="10718800" extrusionOk="0">
                <a:moveTo>
                  <a:pt x="8285467" y="8658898"/>
                </a:moveTo>
                <a:lnTo>
                  <a:pt x="8283918" y="8651253"/>
                </a:lnTo>
                <a:lnTo>
                  <a:pt x="8279714" y="8645017"/>
                </a:lnTo>
                <a:lnTo>
                  <a:pt x="8273466" y="8640801"/>
                </a:lnTo>
                <a:lnTo>
                  <a:pt x="8265820" y="8639251"/>
                </a:lnTo>
                <a:lnTo>
                  <a:pt x="8258175" y="8640801"/>
                </a:lnTo>
                <a:lnTo>
                  <a:pt x="8251926" y="8645017"/>
                </a:lnTo>
                <a:lnTo>
                  <a:pt x="8247723" y="8651253"/>
                </a:lnTo>
                <a:lnTo>
                  <a:pt x="8246173" y="8658898"/>
                </a:lnTo>
                <a:lnTo>
                  <a:pt x="8247723" y="8666543"/>
                </a:lnTo>
                <a:lnTo>
                  <a:pt x="8251926" y="8672792"/>
                </a:lnTo>
                <a:lnTo>
                  <a:pt x="8258175" y="8677008"/>
                </a:lnTo>
                <a:lnTo>
                  <a:pt x="8265820" y="8678545"/>
                </a:lnTo>
                <a:lnTo>
                  <a:pt x="8273466" y="8677008"/>
                </a:lnTo>
                <a:lnTo>
                  <a:pt x="8279714" y="8672792"/>
                </a:lnTo>
                <a:lnTo>
                  <a:pt x="8283918" y="8666543"/>
                </a:lnTo>
                <a:lnTo>
                  <a:pt x="8285467" y="8658898"/>
                </a:lnTo>
                <a:close/>
              </a:path>
              <a:path w="14841219" h="10718800" extrusionOk="0">
                <a:moveTo>
                  <a:pt x="8285467" y="8558809"/>
                </a:moveTo>
                <a:lnTo>
                  <a:pt x="8283918" y="8551164"/>
                </a:lnTo>
                <a:lnTo>
                  <a:pt x="8279714" y="8544916"/>
                </a:lnTo>
                <a:lnTo>
                  <a:pt x="8273466" y="8540699"/>
                </a:lnTo>
                <a:lnTo>
                  <a:pt x="8265820" y="8539162"/>
                </a:lnTo>
                <a:lnTo>
                  <a:pt x="8258175" y="8540699"/>
                </a:lnTo>
                <a:lnTo>
                  <a:pt x="8251926" y="8544916"/>
                </a:lnTo>
                <a:lnTo>
                  <a:pt x="8247723" y="8551164"/>
                </a:lnTo>
                <a:lnTo>
                  <a:pt x="8246173" y="8558809"/>
                </a:lnTo>
                <a:lnTo>
                  <a:pt x="8247723" y="8566455"/>
                </a:lnTo>
                <a:lnTo>
                  <a:pt x="8251926" y="8572703"/>
                </a:lnTo>
                <a:lnTo>
                  <a:pt x="8258175" y="8576907"/>
                </a:lnTo>
                <a:lnTo>
                  <a:pt x="8265820" y="8578456"/>
                </a:lnTo>
                <a:lnTo>
                  <a:pt x="8273466" y="8576907"/>
                </a:lnTo>
                <a:lnTo>
                  <a:pt x="8279714" y="8572703"/>
                </a:lnTo>
                <a:lnTo>
                  <a:pt x="8283918" y="8566455"/>
                </a:lnTo>
                <a:lnTo>
                  <a:pt x="8285467" y="8558809"/>
                </a:lnTo>
                <a:close/>
              </a:path>
              <a:path w="14841219" h="10718800" extrusionOk="0">
                <a:moveTo>
                  <a:pt x="8285467" y="8458708"/>
                </a:moveTo>
                <a:lnTo>
                  <a:pt x="8283918" y="8451063"/>
                </a:lnTo>
                <a:lnTo>
                  <a:pt x="8279714" y="8444814"/>
                </a:lnTo>
                <a:lnTo>
                  <a:pt x="8273466" y="8440610"/>
                </a:lnTo>
                <a:lnTo>
                  <a:pt x="8265820" y="8439061"/>
                </a:lnTo>
                <a:lnTo>
                  <a:pt x="8258175" y="8440610"/>
                </a:lnTo>
                <a:lnTo>
                  <a:pt x="8251926" y="8444814"/>
                </a:lnTo>
                <a:lnTo>
                  <a:pt x="8247723" y="8451063"/>
                </a:lnTo>
                <a:lnTo>
                  <a:pt x="8246173" y="8458708"/>
                </a:lnTo>
                <a:lnTo>
                  <a:pt x="8247723" y="8466353"/>
                </a:lnTo>
                <a:lnTo>
                  <a:pt x="8251926" y="8472602"/>
                </a:lnTo>
                <a:lnTo>
                  <a:pt x="8258175" y="8476818"/>
                </a:lnTo>
                <a:lnTo>
                  <a:pt x="8265820" y="8478355"/>
                </a:lnTo>
                <a:lnTo>
                  <a:pt x="8273466" y="8476818"/>
                </a:lnTo>
                <a:lnTo>
                  <a:pt x="8279714" y="8472602"/>
                </a:lnTo>
                <a:lnTo>
                  <a:pt x="8283918" y="8466353"/>
                </a:lnTo>
                <a:lnTo>
                  <a:pt x="8285467" y="8458708"/>
                </a:lnTo>
                <a:close/>
              </a:path>
              <a:path w="14841219" h="10718800" extrusionOk="0">
                <a:moveTo>
                  <a:pt x="8285467" y="8358619"/>
                </a:moveTo>
                <a:lnTo>
                  <a:pt x="8283918" y="8350974"/>
                </a:lnTo>
                <a:lnTo>
                  <a:pt x="8279714" y="8344725"/>
                </a:lnTo>
                <a:lnTo>
                  <a:pt x="8273466" y="8340509"/>
                </a:lnTo>
                <a:lnTo>
                  <a:pt x="8265820" y="8338972"/>
                </a:lnTo>
                <a:lnTo>
                  <a:pt x="8258175" y="8340509"/>
                </a:lnTo>
                <a:lnTo>
                  <a:pt x="8251926" y="8344725"/>
                </a:lnTo>
                <a:lnTo>
                  <a:pt x="8247723" y="8350974"/>
                </a:lnTo>
                <a:lnTo>
                  <a:pt x="8246173" y="8358619"/>
                </a:lnTo>
                <a:lnTo>
                  <a:pt x="8247723" y="8366265"/>
                </a:lnTo>
                <a:lnTo>
                  <a:pt x="8251926" y="8372513"/>
                </a:lnTo>
                <a:lnTo>
                  <a:pt x="8258175" y="8376717"/>
                </a:lnTo>
                <a:lnTo>
                  <a:pt x="8265820" y="8378266"/>
                </a:lnTo>
                <a:lnTo>
                  <a:pt x="8273466" y="8376717"/>
                </a:lnTo>
                <a:lnTo>
                  <a:pt x="8279714" y="8372513"/>
                </a:lnTo>
                <a:lnTo>
                  <a:pt x="8283918" y="8366265"/>
                </a:lnTo>
                <a:lnTo>
                  <a:pt x="8285467" y="8358619"/>
                </a:lnTo>
                <a:close/>
              </a:path>
              <a:path w="14841219" h="10718800" extrusionOk="0">
                <a:moveTo>
                  <a:pt x="8285467" y="8258518"/>
                </a:moveTo>
                <a:lnTo>
                  <a:pt x="8283918" y="8250872"/>
                </a:lnTo>
                <a:lnTo>
                  <a:pt x="8279714" y="8244624"/>
                </a:lnTo>
                <a:lnTo>
                  <a:pt x="8273466" y="8240420"/>
                </a:lnTo>
                <a:lnTo>
                  <a:pt x="8265820" y="8238871"/>
                </a:lnTo>
                <a:lnTo>
                  <a:pt x="8258175" y="8240420"/>
                </a:lnTo>
                <a:lnTo>
                  <a:pt x="8251926" y="8244624"/>
                </a:lnTo>
                <a:lnTo>
                  <a:pt x="8247723" y="8250872"/>
                </a:lnTo>
                <a:lnTo>
                  <a:pt x="8246173" y="8258518"/>
                </a:lnTo>
                <a:lnTo>
                  <a:pt x="8247723" y="8266163"/>
                </a:lnTo>
                <a:lnTo>
                  <a:pt x="8251926" y="8272412"/>
                </a:lnTo>
                <a:lnTo>
                  <a:pt x="8258175" y="8276615"/>
                </a:lnTo>
                <a:lnTo>
                  <a:pt x="8265820" y="8278165"/>
                </a:lnTo>
                <a:lnTo>
                  <a:pt x="8273466" y="8276615"/>
                </a:lnTo>
                <a:lnTo>
                  <a:pt x="8279714" y="8272412"/>
                </a:lnTo>
                <a:lnTo>
                  <a:pt x="8283918" y="8266163"/>
                </a:lnTo>
                <a:lnTo>
                  <a:pt x="8285467" y="8258518"/>
                </a:lnTo>
                <a:close/>
              </a:path>
              <a:path w="14841219" h="10718800" extrusionOk="0">
                <a:moveTo>
                  <a:pt x="8285467" y="8158429"/>
                </a:moveTo>
                <a:lnTo>
                  <a:pt x="8283930" y="8150784"/>
                </a:lnTo>
                <a:lnTo>
                  <a:pt x="8279727" y="8144535"/>
                </a:lnTo>
                <a:lnTo>
                  <a:pt x="8273478" y="8140319"/>
                </a:lnTo>
                <a:lnTo>
                  <a:pt x="8265833" y="8138769"/>
                </a:lnTo>
                <a:lnTo>
                  <a:pt x="8258175" y="8140319"/>
                </a:lnTo>
                <a:lnTo>
                  <a:pt x="8251939" y="8144535"/>
                </a:lnTo>
                <a:lnTo>
                  <a:pt x="8247723" y="8150784"/>
                </a:lnTo>
                <a:lnTo>
                  <a:pt x="8246186" y="8158429"/>
                </a:lnTo>
                <a:lnTo>
                  <a:pt x="8247723" y="8166074"/>
                </a:lnTo>
                <a:lnTo>
                  <a:pt x="8251939" y="8172323"/>
                </a:lnTo>
                <a:lnTo>
                  <a:pt x="8258175" y="8176527"/>
                </a:lnTo>
                <a:lnTo>
                  <a:pt x="8265833" y="8178076"/>
                </a:lnTo>
                <a:lnTo>
                  <a:pt x="8273478" y="8176527"/>
                </a:lnTo>
                <a:lnTo>
                  <a:pt x="8279727" y="8172323"/>
                </a:lnTo>
                <a:lnTo>
                  <a:pt x="8283930" y="8166074"/>
                </a:lnTo>
                <a:lnTo>
                  <a:pt x="8285467" y="8158429"/>
                </a:lnTo>
                <a:close/>
              </a:path>
              <a:path w="14841219" h="10718800" extrusionOk="0">
                <a:moveTo>
                  <a:pt x="8285467" y="8058328"/>
                </a:moveTo>
                <a:lnTo>
                  <a:pt x="8283930" y="8050682"/>
                </a:lnTo>
                <a:lnTo>
                  <a:pt x="8279727" y="8044434"/>
                </a:lnTo>
                <a:lnTo>
                  <a:pt x="8273478" y="8040230"/>
                </a:lnTo>
                <a:lnTo>
                  <a:pt x="8265833" y="8038681"/>
                </a:lnTo>
                <a:lnTo>
                  <a:pt x="8258175" y="8040230"/>
                </a:lnTo>
                <a:lnTo>
                  <a:pt x="8251939" y="8044434"/>
                </a:lnTo>
                <a:lnTo>
                  <a:pt x="8247723" y="8050682"/>
                </a:lnTo>
                <a:lnTo>
                  <a:pt x="8246186" y="8058328"/>
                </a:lnTo>
                <a:lnTo>
                  <a:pt x="8247723" y="8065973"/>
                </a:lnTo>
                <a:lnTo>
                  <a:pt x="8251939" y="8072221"/>
                </a:lnTo>
                <a:lnTo>
                  <a:pt x="8258175" y="8076438"/>
                </a:lnTo>
                <a:lnTo>
                  <a:pt x="8265833" y="8077975"/>
                </a:lnTo>
                <a:lnTo>
                  <a:pt x="8273478" y="8076438"/>
                </a:lnTo>
                <a:lnTo>
                  <a:pt x="8279727" y="8072221"/>
                </a:lnTo>
                <a:lnTo>
                  <a:pt x="8283930" y="8065973"/>
                </a:lnTo>
                <a:lnTo>
                  <a:pt x="8285467" y="8058328"/>
                </a:lnTo>
                <a:close/>
              </a:path>
              <a:path w="14841219" h="10718800" extrusionOk="0">
                <a:moveTo>
                  <a:pt x="8329384" y="5205019"/>
                </a:moveTo>
                <a:lnTo>
                  <a:pt x="8327834" y="5197373"/>
                </a:lnTo>
                <a:lnTo>
                  <a:pt x="8323631" y="5191137"/>
                </a:lnTo>
                <a:lnTo>
                  <a:pt x="8317382" y="5186921"/>
                </a:lnTo>
                <a:lnTo>
                  <a:pt x="8309737" y="5185384"/>
                </a:lnTo>
                <a:lnTo>
                  <a:pt x="8302091" y="5186921"/>
                </a:lnTo>
                <a:lnTo>
                  <a:pt x="8295843" y="5191137"/>
                </a:lnTo>
                <a:lnTo>
                  <a:pt x="8291627" y="5197373"/>
                </a:lnTo>
                <a:lnTo>
                  <a:pt x="8290090" y="5205019"/>
                </a:lnTo>
                <a:lnTo>
                  <a:pt x="8291627" y="5212664"/>
                </a:lnTo>
                <a:lnTo>
                  <a:pt x="8295843" y="5218912"/>
                </a:lnTo>
                <a:lnTo>
                  <a:pt x="8302091" y="5223129"/>
                </a:lnTo>
                <a:lnTo>
                  <a:pt x="8309737" y="5224665"/>
                </a:lnTo>
                <a:lnTo>
                  <a:pt x="8317382" y="5223129"/>
                </a:lnTo>
                <a:lnTo>
                  <a:pt x="8323631" y="5218912"/>
                </a:lnTo>
                <a:lnTo>
                  <a:pt x="8327834" y="5212664"/>
                </a:lnTo>
                <a:lnTo>
                  <a:pt x="8329384" y="5205019"/>
                </a:lnTo>
                <a:close/>
              </a:path>
              <a:path w="14841219" h="10718800" extrusionOk="0">
                <a:moveTo>
                  <a:pt x="8329384" y="5104930"/>
                </a:moveTo>
                <a:lnTo>
                  <a:pt x="8327834" y="5097284"/>
                </a:lnTo>
                <a:lnTo>
                  <a:pt x="8323631" y="5091036"/>
                </a:lnTo>
                <a:lnTo>
                  <a:pt x="8317382" y="5086832"/>
                </a:lnTo>
                <a:lnTo>
                  <a:pt x="8309737" y="5085283"/>
                </a:lnTo>
                <a:lnTo>
                  <a:pt x="8302091" y="5086832"/>
                </a:lnTo>
                <a:lnTo>
                  <a:pt x="8295843" y="5091036"/>
                </a:lnTo>
                <a:lnTo>
                  <a:pt x="8291627" y="5097284"/>
                </a:lnTo>
                <a:lnTo>
                  <a:pt x="8290090" y="5104930"/>
                </a:lnTo>
                <a:lnTo>
                  <a:pt x="8291627" y="5112575"/>
                </a:lnTo>
                <a:lnTo>
                  <a:pt x="8295843" y="5118824"/>
                </a:lnTo>
                <a:lnTo>
                  <a:pt x="8302091" y="5123040"/>
                </a:lnTo>
                <a:lnTo>
                  <a:pt x="8309737" y="5124577"/>
                </a:lnTo>
                <a:lnTo>
                  <a:pt x="8317382" y="5123040"/>
                </a:lnTo>
                <a:lnTo>
                  <a:pt x="8323631" y="5118824"/>
                </a:lnTo>
                <a:lnTo>
                  <a:pt x="8327834" y="5112575"/>
                </a:lnTo>
                <a:lnTo>
                  <a:pt x="8329384" y="5104930"/>
                </a:lnTo>
                <a:close/>
              </a:path>
              <a:path w="14841219" h="10718800" extrusionOk="0">
                <a:moveTo>
                  <a:pt x="8329384" y="5004841"/>
                </a:moveTo>
                <a:lnTo>
                  <a:pt x="8327834" y="4997183"/>
                </a:lnTo>
                <a:lnTo>
                  <a:pt x="8323631" y="4990947"/>
                </a:lnTo>
                <a:lnTo>
                  <a:pt x="8317382" y="4986731"/>
                </a:lnTo>
                <a:lnTo>
                  <a:pt x="8309737" y="4985194"/>
                </a:lnTo>
                <a:lnTo>
                  <a:pt x="8302091" y="4986731"/>
                </a:lnTo>
                <a:lnTo>
                  <a:pt x="8295843" y="4990947"/>
                </a:lnTo>
                <a:lnTo>
                  <a:pt x="8291627" y="4997183"/>
                </a:lnTo>
                <a:lnTo>
                  <a:pt x="8290090" y="5004841"/>
                </a:lnTo>
                <a:lnTo>
                  <a:pt x="8291627" y="5012487"/>
                </a:lnTo>
                <a:lnTo>
                  <a:pt x="8295843" y="5018722"/>
                </a:lnTo>
                <a:lnTo>
                  <a:pt x="8302091" y="5022939"/>
                </a:lnTo>
                <a:lnTo>
                  <a:pt x="8309737" y="5024475"/>
                </a:lnTo>
                <a:lnTo>
                  <a:pt x="8317382" y="5022939"/>
                </a:lnTo>
                <a:lnTo>
                  <a:pt x="8323631" y="5018722"/>
                </a:lnTo>
                <a:lnTo>
                  <a:pt x="8327834" y="5012487"/>
                </a:lnTo>
                <a:lnTo>
                  <a:pt x="8329384" y="5004841"/>
                </a:lnTo>
                <a:close/>
              </a:path>
              <a:path w="14841219" h="10718800" extrusionOk="0">
                <a:moveTo>
                  <a:pt x="8329384" y="4904740"/>
                </a:moveTo>
                <a:lnTo>
                  <a:pt x="8327834" y="4897094"/>
                </a:lnTo>
                <a:lnTo>
                  <a:pt x="8323631" y="4890846"/>
                </a:lnTo>
                <a:lnTo>
                  <a:pt x="8317382" y="4886642"/>
                </a:lnTo>
                <a:lnTo>
                  <a:pt x="8309737" y="4885093"/>
                </a:lnTo>
                <a:lnTo>
                  <a:pt x="8302091" y="4886642"/>
                </a:lnTo>
                <a:lnTo>
                  <a:pt x="8295843" y="4890846"/>
                </a:lnTo>
                <a:lnTo>
                  <a:pt x="8291627" y="4897094"/>
                </a:lnTo>
                <a:lnTo>
                  <a:pt x="8290090" y="4904740"/>
                </a:lnTo>
                <a:lnTo>
                  <a:pt x="8291627" y="4912385"/>
                </a:lnTo>
                <a:lnTo>
                  <a:pt x="8295843" y="4918634"/>
                </a:lnTo>
                <a:lnTo>
                  <a:pt x="8302091" y="4922837"/>
                </a:lnTo>
                <a:lnTo>
                  <a:pt x="8309737" y="4924387"/>
                </a:lnTo>
                <a:lnTo>
                  <a:pt x="8317382" y="4922837"/>
                </a:lnTo>
                <a:lnTo>
                  <a:pt x="8323631" y="4918634"/>
                </a:lnTo>
                <a:lnTo>
                  <a:pt x="8327834" y="4912385"/>
                </a:lnTo>
                <a:lnTo>
                  <a:pt x="8329384" y="4904740"/>
                </a:lnTo>
                <a:close/>
              </a:path>
              <a:path w="14841219" h="10718800" extrusionOk="0">
                <a:moveTo>
                  <a:pt x="8329384" y="4804638"/>
                </a:moveTo>
                <a:lnTo>
                  <a:pt x="8327834" y="4796993"/>
                </a:lnTo>
                <a:lnTo>
                  <a:pt x="8323631" y="4790745"/>
                </a:lnTo>
                <a:lnTo>
                  <a:pt x="8317382" y="4786541"/>
                </a:lnTo>
                <a:lnTo>
                  <a:pt x="8309737" y="4784991"/>
                </a:lnTo>
                <a:lnTo>
                  <a:pt x="8302091" y="4786541"/>
                </a:lnTo>
                <a:lnTo>
                  <a:pt x="8295843" y="4790745"/>
                </a:lnTo>
                <a:lnTo>
                  <a:pt x="8291627" y="4796993"/>
                </a:lnTo>
                <a:lnTo>
                  <a:pt x="8290090" y="4804638"/>
                </a:lnTo>
                <a:lnTo>
                  <a:pt x="8291627" y="4812284"/>
                </a:lnTo>
                <a:lnTo>
                  <a:pt x="8295843" y="4818532"/>
                </a:lnTo>
                <a:lnTo>
                  <a:pt x="8302091" y="4822749"/>
                </a:lnTo>
                <a:lnTo>
                  <a:pt x="8309737" y="4824285"/>
                </a:lnTo>
                <a:lnTo>
                  <a:pt x="8317382" y="4822749"/>
                </a:lnTo>
                <a:lnTo>
                  <a:pt x="8323631" y="4818532"/>
                </a:lnTo>
                <a:lnTo>
                  <a:pt x="8327834" y="4812284"/>
                </a:lnTo>
                <a:lnTo>
                  <a:pt x="8329384" y="4804638"/>
                </a:lnTo>
                <a:close/>
              </a:path>
              <a:path w="14841219" h="10718800" extrusionOk="0">
                <a:moveTo>
                  <a:pt x="8329384" y="4704537"/>
                </a:moveTo>
                <a:lnTo>
                  <a:pt x="8327834" y="4696892"/>
                </a:lnTo>
                <a:lnTo>
                  <a:pt x="8323631" y="4690643"/>
                </a:lnTo>
                <a:lnTo>
                  <a:pt x="8317382" y="4686439"/>
                </a:lnTo>
                <a:lnTo>
                  <a:pt x="8309737" y="4684890"/>
                </a:lnTo>
                <a:lnTo>
                  <a:pt x="8302091" y="4686439"/>
                </a:lnTo>
                <a:lnTo>
                  <a:pt x="8295843" y="4690643"/>
                </a:lnTo>
                <a:lnTo>
                  <a:pt x="8291627" y="4696892"/>
                </a:lnTo>
                <a:lnTo>
                  <a:pt x="8290090" y="4704537"/>
                </a:lnTo>
                <a:lnTo>
                  <a:pt x="8291627" y="4712195"/>
                </a:lnTo>
                <a:lnTo>
                  <a:pt x="8295843" y="4718443"/>
                </a:lnTo>
                <a:lnTo>
                  <a:pt x="8302091" y="4722647"/>
                </a:lnTo>
                <a:lnTo>
                  <a:pt x="8309737" y="4724197"/>
                </a:lnTo>
                <a:lnTo>
                  <a:pt x="8317382" y="4722647"/>
                </a:lnTo>
                <a:lnTo>
                  <a:pt x="8323631" y="4718443"/>
                </a:lnTo>
                <a:lnTo>
                  <a:pt x="8327834" y="4712195"/>
                </a:lnTo>
                <a:lnTo>
                  <a:pt x="8329384" y="4704537"/>
                </a:lnTo>
                <a:close/>
              </a:path>
              <a:path w="14841219" h="10718800" extrusionOk="0">
                <a:moveTo>
                  <a:pt x="8329384" y="4604461"/>
                </a:moveTo>
                <a:lnTo>
                  <a:pt x="8327834" y="4596803"/>
                </a:lnTo>
                <a:lnTo>
                  <a:pt x="8323631" y="4590554"/>
                </a:lnTo>
                <a:lnTo>
                  <a:pt x="8317382" y="4586351"/>
                </a:lnTo>
                <a:lnTo>
                  <a:pt x="8309737" y="4584801"/>
                </a:lnTo>
                <a:lnTo>
                  <a:pt x="8302091" y="4586351"/>
                </a:lnTo>
                <a:lnTo>
                  <a:pt x="8295843" y="4590554"/>
                </a:lnTo>
                <a:lnTo>
                  <a:pt x="8291627" y="4596803"/>
                </a:lnTo>
                <a:lnTo>
                  <a:pt x="8290090" y="4604461"/>
                </a:lnTo>
                <a:lnTo>
                  <a:pt x="8291627" y="4612106"/>
                </a:lnTo>
                <a:lnTo>
                  <a:pt x="8295843" y="4618342"/>
                </a:lnTo>
                <a:lnTo>
                  <a:pt x="8302091" y="4622558"/>
                </a:lnTo>
                <a:lnTo>
                  <a:pt x="8309737" y="4624108"/>
                </a:lnTo>
                <a:lnTo>
                  <a:pt x="8317382" y="4622558"/>
                </a:lnTo>
                <a:lnTo>
                  <a:pt x="8323631" y="4618342"/>
                </a:lnTo>
                <a:lnTo>
                  <a:pt x="8327834" y="4612106"/>
                </a:lnTo>
                <a:lnTo>
                  <a:pt x="8329384" y="4604461"/>
                </a:lnTo>
                <a:close/>
              </a:path>
              <a:path w="14841219" h="10718800" extrusionOk="0">
                <a:moveTo>
                  <a:pt x="8329384" y="4504360"/>
                </a:moveTo>
                <a:lnTo>
                  <a:pt x="8327834" y="4496714"/>
                </a:lnTo>
                <a:lnTo>
                  <a:pt x="8323631" y="4490466"/>
                </a:lnTo>
                <a:lnTo>
                  <a:pt x="8317382" y="4486249"/>
                </a:lnTo>
                <a:lnTo>
                  <a:pt x="8309737" y="4484713"/>
                </a:lnTo>
                <a:lnTo>
                  <a:pt x="8302091" y="4486249"/>
                </a:lnTo>
                <a:lnTo>
                  <a:pt x="8295843" y="4490466"/>
                </a:lnTo>
                <a:lnTo>
                  <a:pt x="8291627" y="4496714"/>
                </a:lnTo>
                <a:lnTo>
                  <a:pt x="8290090" y="4504360"/>
                </a:lnTo>
                <a:lnTo>
                  <a:pt x="8291627" y="4512005"/>
                </a:lnTo>
                <a:lnTo>
                  <a:pt x="8295843" y="4518253"/>
                </a:lnTo>
                <a:lnTo>
                  <a:pt x="8302091" y="4522457"/>
                </a:lnTo>
                <a:lnTo>
                  <a:pt x="8309737" y="4524006"/>
                </a:lnTo>
                <a:lnTo>
                  <a:pt x="8317382" y="4522457"/>
                </a:lnTo>
                <a:lnTo>
                  <a:pt x="8323631" y="4518253"/>
                </a:lnTo>
                <a:lnTo>
                  <a:pt x="8327834" y="4512005"/>
                </a:lnTo>
                <a:lnTo>
                  <a:pt x="8329384" y="4504360"/>
                </a:lnTo>
                <a:close/>
              </a:path>
              <a:path w="14841219" h="10718800" extrusionOk="0">
                <a:moveTo>
                  <a:pt x="8329384" y="4404258"/>
                </a:moveTo>
                <a:lnTo>
                  <a:pt x="8327834" y="4396613"/>
                </a:lnTo>
                <a:lnTo>
                  <a:pt x="8323631" y="4390364"/>
                </a:lnTo>
                <a:lnTo>
                  <a:pt x="8317382" y="4386161"/>
                </a:lnTo>
                <a:lnTo>
                  <a:pt x="8309737" y="4384611"/>
                </a:lnTo>
                <a:lnTo>
                  <a:pt x="8302091" y="4386161"/>
                </a:lnTo>
                <a:lnTo>
                  <a:pt x="8295843" y="4390364"/>
                </a:lnTo>
                <a:lnTo>
                  <a:pt x="8291627" y="4396613"/>
                </a:lnTo>
                <a:lnTo>
                  <a:pt x="8290090" y="4404258"/>
                </a:lnTo>
                <a:lnTo>
                  <a:pt x="8291627" y="4411904"/>
                </a:lnTo>
                <a:lnTo>
                  <a:pt x="8295843" y="4418152"/>
                </a:lnTo>
                <a:lnTo>
                  <a:pt x="8302091" y="4422356"/>
                </a:lnTo>
                <a:lnTo>
                  <a:pt x="8309737" y="4423905"/>
                </a:lnTo>
                <a:lnTo>
                  <a:pt x="8317382" y="4422356"/>
                </a:lnTo>
                <a:lnTo>
                  <a:pt x="8323631" y="4418152"/>
                </a:lnTo>
                <a:lnTo>
                  <a:pt x="8327834" y="4411904"/>
                </a:lnTo>
                <a:lnTo>
                  <a:pt x="8329384" y="4404258"/>
                </a:lnTo>
                <a:close/>
              </a:path>
              <a:path w="14841219" h="10718800" extrusionOk="0">
                <a:moveTo>
                  <a:pt x="8329384" y="4304157"/>
                </a:moveTo>
                <a:lnTo>
                  <a:pt x="8327834" y="4296511"/>
                </a:lnTo>
                <a:lnTo>
                  <a:pt x="8323631" y="4290263"/>
                </a:lnTo>
                <a:lnTo>
                  <a:pt x="8317382" y="4286059"/>
                </a:lnTo>
                <a:lnTo>
                  <a:pt x="8309737" y="4284510"/>
                </a:lnTo>
                <a:lnTo>
                  <a:pt x="8302091" y="4286059"/>
                </a:lnTo>
                <a:lnTo>
                  <a:pt x="8295843" y="4290263"/>
                </a:lnTo>
                <a:lnTo>
                  <a:pt x="8291627" y="4296511"/>
                </a:lnTo>
                <a:lnTo>
                  <a:pt x="8290090" y="4304157"/>
                </a:lnTo>
                <a:lnTo>
                  <a:pt x="8291627" y="4311802"/>
                </a:lnTo>
                <a:lnTo>
                  <a:pt x="8295843" y="4318051"/>
                </a:lnTo>
                <a:lnTo>
                  <a:pt x="8302091" y="4322267"/>
                </a:lnTo>
                <a:lnTo>
                  <a:pt x="8309737" y="4323804"/>
                </a:lnTo>
                <a:lnTo>
                  <a:pt x="8317382" y="4322267"/>
                </a:lnTo>
                <a:lnTo>
                  <a:pt x="8323631" y="4318051"/>
                </a:lnTo>
                <a:lnTo>
                  <a:pt x="8327834" y="4311802"/>
                </a:lnTo>
                <a:lnTo>
                  <a:pt x="8329384" y="4304157"/>
                </a:lnTo>
                <a:close/>
              </a:path>
              <a:path w="14841219" h="10718800" extrusionOk="0">
                <a:moveTo>
                  <a:pt x="8329384" y="4204055"/>
                </a:moveTo>
                <a:lnTo>
                  <a:pt x="8327834" y="4196410"/>
                </a:lnTo>
                <a:lnTo>
                  <a:pt x="8323631" y="4190174"/>
                </a:lnTo>
                <a:lnTo>
                  <a:pt x="8317382" y="4185958"/>
                </a:lnTo>
                <a:lnTo>
                  <a:pt x="8309737" y="4184408"/>
                </a:lnTo>
                <a:lnTo>
                  <a:pt x="8302091" y="4185958"/>
                </a:lnTo>
                <a:lnTo>
                  <a:pt x="8295843" y="4190174"/>
                </a:lnTo>
                <a:lnTo>
                  <a:pt x="8291627" y="4196410"/>
                </a:lnTo>
                <a:lnTo>
                  <a:pt x="8290090" y="4204055"/>
                </a:lnTo>
                <a:lnTo>
                  <a:pt x="8291627" y="4211713"/>
                </a:lnTo>
                <a:lnTo>
                  <a:pt x="8295843" y="4217962"/>
                </a:lnTo>
                <a:lnTo>
                  <a:pt x="8302091" y="4222166"/>
                </a:lnTo>
                <a:lnTo>
                  <a:pt x="8309737" y="4223715"/>
                </a:lnTo>
                <a:lnTo>
                  <a:pt x="8317382" y="4222166"/>
                </a:lnTo>
                <a:lnTo>
                  <a:pt x="8323631" y="4217962"/>
                </a:lnTo>
                <a:lnTo>
                  <a:pt x="8327834" y="4211713"/>
                </a:lnTo>
                <a:lnTo>
                  <a:pt x="8329384" y="4204055"/>
                </a:lnTo>
                <a:close/>
              </a:path>
              <a:path w="14841219" h="10718800" extrusionOk="0">
                <a:moveTo>
                  <a:pt x="8329384" y="4103967"/>
                </a:moveTo>
                <a:lnTo>
                  <a:pt x="8327834" y="4096321"/>
                </a:lnTo>
                <a:lnTo>
                  <a:pt x="8323631" y="4090085"/>
                </a:lnTo>
                <a:lnTo>
                  <a:pt x="8317382" y="4085869"/>
                </a:lnTo>
                <a:lnTo>
                  <a:pt x="8309737" y="4084332"/>
                </a:lnTo>
                <a:lnTo>
                  <a:pt x="8302091" y="4085869"/>
                </a:lnTo>
                <a:lnTo>
                  <a:pt x="8295843" y="4090085"/>
                </a:lnTo>
                <a:lnTo>
                  <a:pt x="8291627" y="4096321"/>
                </a:lnTo>
                <a:lnTo>
                  <a:pt x="8290090" y="4103967"/>
                </a:lnTo>
                <a:lnTo>
                  <a:pt x="8291627" y="4111612"/>
                </a:lnTo>
                <a:lnTo>
                  <a:pt x="8295843" y="4117860"/>
                </a:lnTo>
                <a:lnTo>
                  <a:pt x="8302091" y="4122077"/>
                </a:lnTo>
                <a:lnTo>
                  <a:pt x="8309737" y="4123613"/>
                </a:lnTo>
                <a:lnTo>
                  <a:pt x="8317382" y="4122077"/>
                </a:lnTo>
                <a:lnTo>
                  <a:pt x="8323631" y="4117860"/>
                </a:lnTo>
                <a:lnTo>
                  <a:pt x="8327834" y="4111612"/>
                </a:lnTo>
                <a:lnTo>
                  <a:pt x="8329384" y="4103967"/>
                </a:lnTo>
                <a:close/>
              </a:path>
              <a:path w="14841219" h="10718800" extrusionOk="0">
                <a:moveTo>
                  <a:pt x="8329384" y="4003865"/>
                </a:moveTo>
                <a:lnTo>
                  <a:pt x="8327834" y="3996220"/>
                </a:lnTo>
                <a:lnTo>
                  <a:pt x="8323631" y="3989984"/>
                </a:lnTo>
                <a:lnTo>
                  <a:pt x="8317382" y="3985768"/>
                </a:lnTo>
                <a:lnTo>
                  <a:pt x="8309737" y="3984231"/>
                </a:lnTo>
                <a:lnTo>
                  <a:pt x="8302091" y="3985768"/>
                </a:lnTo>
                <a:lnTo>
                  <a:pt x="8295843" y="3989984"/>
                </a:lnTo>
                <a:lnTo>
                  <a:pt x="8291627" y="3996220"/>
                </a:lnTo>
                <a:lnTo>
                  <a:pt x="8290090" y="4003865"/>
                </a:lnTo>
                <a:lnTo>
                  <a:pt x="8291627" y="4011523"/>
                </a:lnTo>
                <a:lnTo>
                  <a:pt x="8295843" y="4017759"/>
                </a:lnTo>
                <a:lnTo>
                  <a:pt x="8302091" y="4021975"/>
                </a:lnTo>
                <a:lnTo>
                  <a:pt x="8309737" y="4023525"/>
                </a:lnTo>
                <a:lnTo>
                  <a:pt x="8317382" y="4021975"/>
                </a:lnTo>
                <a:lnTo>
                  <a:pt x="8323631" y="4017759"/>
                </a:lnTo>
                <a:lnTo>
                  <a:pt x="8327834" y="4011523"/>
                </a:lnTo>
                <a:lnTo>
                  <a:pt x="8329384" y="4003865"/>
                </a:lnTo>
                <a:close/>
              </a:path>
              <a:path w="14841219" h="10718800" extrusionOk="0">
                <a:moveTo>
                  <a:pt x="8329384" y="3903776"/>
                </a:moveTo>
                <a:lnTo>
                  <a:pt x="8327834" y="3896131"/>
                </a:lnTo>
                <a:lnTo>
                  <a:pt x="8323631" y="3889883"/>
                </a:lnTo>
                <a:lnTo>
                  <a:pt x="8317382" y="3885666"/>
                </a:lnTo>
                <a:lnTo>
                  <a:pt x="8309737" y="3884130"/>
                </a:lnTo>
                <a:lnTo>
                  <a:pt x="8302091" y="3885666"/>
                </a:lnTo>
                <a:lnTo>
                  <a:pt x="8295843" y="3889883"/>
                </a:lnTo>
                <a:lnTo>
                  <a:pt x="8291627" y="3896131"/>
                </a:lnTo>
                <a:lnTo>
                  <a:pt x="8290090" y="3903776"/>
                </a:lnTo>
                <a:lnTo>
                  <a:pt x="8291627" y="3911422"/>
                </a:lnTo>
                <a:lnTo>
                  <a:pt x="8295843" y="3917670"/>
                </a:lnTo>
                <a:lnTo>
                  <a:pt x="8302091" y="3921874"/>
                </a:lnTo>
                <a:lnTo>
                  <a:pt x="8309737" y="3923423"/>
                </a:lnTo>
                <a:lnTo>
                  <a:pt x="8317382" y="3921874"/>
                </a:lnTo>
                <a:lnTo>
                  <a:pt x="8323631" y="3917670"/>
                </a:lnTo>
                <a:lnTo>
                  <a:pt x="8327834" y="3911422"/>
                </a:lnTo>
                <a:lnTo>
                  <a:pt x="8329384" y="3903776"/>
                </a:lnTo>
                <a:close/>
              </a:path>
              <a:path w="14841219" h="10718800" extrusionOk="0">
                <a:moveTo>
                  <a:pt x="8329384" y="3803688"/>
                </a:moveTo>
                <a:lnTo>
                  <a:pt x="8327834" y="3796030"/>
                </a:lnTo>
                <a:lnTo>
                  <a:pt x="8323631" y="3789794"/>
                </a:lnTo>
                <a:lnTo>
                  <a:pt x="8317382" y="3785578"/>
                </a:lnTo>
                <a:lnTo>
                  <a:pt x="8309737" y="3784028"/>
                </a:lnTo>
                <a:lnTo>
                  <a:pt x="8302091" y="3785578"/>
                </a:lnTo>
                <a:lnTo>
                  <a:pt x="8295843" y="3789794"/>
                </a:lnTo>
                <a:lnTo>
                  <a:pt x="8291627" y="3796030"/>
                </a:lnTo>
                <a:lnTo>
                  <a:pt x="8290090" y="3803688"/>
                </a:lnTo>
                <a:lnTo>
                  <a:pt x="8291627" y="3811333"/>
                </a:lnTo>
                <a:lnTo>
                  <a:pt x="8295843" y="3817569"/>
                </a:lnTo>
                <a:lnTo>
                  <a:pt x="8302091" y="3821785"/>
                </a:lnTo>
                <a:lnTo>
                  <a:pt x="8309737" y="3823322"/>
                </a:lnTo>
                <a:lnTo>
                  <a:pt x="8317382" y="3821785"/>
                </a:lnTo>
                <a:lnTo>
                  <a:pt x="8323631" y="3817569"/>
                </a:lnTo>
                <a:lnTo>
                  <a:pt x="8327834" y="3811333"/>
                </a:lnTo>
                <a:lnTo>
                  <a:pt x="8329384" y="3803688"/>
                </a:lnTo>
                <a:close/>
              </a:path>
              <a:path w="14841219" h="10718800" extrusionOk="0">
                <a:moveTo>
                  <a:pt x="8329384" y="3703586"/>
                </a:moveTo>
                <a:lnTo>
                  <a:pt x="8327834" y="3695941"/>
                </a:lnTo>
                <a:lnTo>
                  <a:pt x="8323631" y="3689693"/>
                </a:lnTo>
                <a:lnTo>
                  <a:pt x="8317382" y="3685476"/>
                </a:lnTo>
                <a:lnTo>
                  <a:pt x="8309737" y="3683939"/>
                </a:lnTo>
                <a:lnTo>
                  <a:pt x="8302091" y="3685476"/>
                </a:lnTo>
                <a:lnTo>
                  <a:pt x="8295843" y="3689693"/>
                </a:lnTo>
                <a:lnTo>
                  <a:pt x="8291627" y="3695941"/>
                </a:lnTo>
                <a:lnTo>
                  <a:pt x="8290090" y="3703586"/>
                </a:lnTo>
                <a:lnTo>
                  <a:pt x="8291627" y="3711232"/>
                </a:lnTo>
                <a:lnTo>
                  <a:pt x="8295843" y="3717467"/>
                </a:lnTo>
                <a:lnTo>
                  <a:pt x="8302091" y="3721684"/>
                </a:lnTo>
                <a:lnTo>
                  <a:pt x="8309737" y="3723221"/>
                </a:lnTo>
                <a:lnTo>
                  <a:pt x="8317382" y="3721684"/>
                </a:lnTo>
                <a:lnTo>
                  <a:pt x="8323631" y="3717467"/>
                </a:lnTo>
                <a:lnTo>
                  <a:pt x="8327834" y="3711232"/>
                </a:lnTo>
                <a:lnTo>
                  <a:pt x="8329384" y="3703586"/>
                </a:lnTo>
                <a:close/>
              </a:path>
              <a:path w="14841219" h="10718800" extrusionOk="0">
                <a:moveTo>
                  <a:pt x="8329384" y="3603485"/>
                </a:moveTo>
                <a:lnTo>
                  <a:pt x="8327834" y="3595840"/>
                </a:lnTo>
                <a:lnTo>
                  <a:pt x="8323631" y="3589591"/>
                </a:lnTo>
                <a:lnTo>
                  <a:pt x="8317382" y="3585387"/>
                </a:lnTo>
                <a:lnTo>
                  <a:pt x="8309737" y="3583838"/>
                </a:lnTo>
                <a:lnTo>
                  <a:pt x="8302091" y="3585387"/>
                </a:lnTo>
                <a:lnTo>
                  <a:pt x="8295843" y="3589591"/>
                </a:lnTo>
                <a:lnTo>
                  <a:pt x="8291627" y="3595840"/>
                </a:lnTo>
                <a:lnTo>
                  <a:pt x="8290090" y="3603485"/>
                </a:lnTo>
                <a:lnTo>
                  <a:pt x="8291627" y="3611130"/>
                </a:lnTo>
                <a:lnTo>
                  <a:pt x="8295843" y="3617379"/>
                </a:lnTo>
                <a:lnTo>
                  <a:pt x="8302091" y="3621595"/>
                </a:lnTo>
                <a:lnTo>
                  <a:pt x="8309737" y="3623132"/>
                </a:lnTo>
                <a:lnTo>
                  <a:pt x="8317382" y="3621595"/>
                </a:lnTo>
                <a:lnTo>
                  <a:pt x="8323631" y="3617379"/>
                </a:lnTo>
                <a:lnTo>
                  <a:pt x="8327834" y="3611130"/>
                </a:lnTo>
                <a:lnTo>
                  <a:pt x="8329384" y="3603485"/>
                </a:lnTo>
                <a:close/>
              </a:path>
              <a:path w="14841219" h="10718800" extrusionOk="0">
                <a:moveTo>
                  <a:pt x="8329384" y="3503396"/>
                </a:moveTo>
                <a:lnTo>
                  <a:pt x="8327834" y="3495751"/>
                </a:lnTo>
                <a:lnTo>
                  <a:pt x="8323631" y="3489502"/>
                </a:lnTo>
                <a:lnTo>
                  <a:pt x="8317382" y="3485286"/>
                </a:lnTo>
                <a:lnTo>
                  <a:pt x="8309737" y="3483737"/>
                </a:lnTo>
                <a:lnTo>
                  <a:pt x="8302091" y="3485286"/>
                </a:lnTo>
                <a:lnTo>
                  <a:pt x="8295843" y="3489502"/>
                </a:lnTo>
                <a:lnTo>
                  <a:pt x="8291627" y="3495751"/>
                </a:lnTo>
                <a:lnTo>
                  <a:pt x="8290090" y="3503396"/>
                </a:lnTo>
                <a:lnTo>
                  <a:pt x="8291627" y="3511042"/>
                </a:lnTo>
                <a:lnTo>
                  <a:pt x="8295843" y="3517290"/>
                </a:lnTo>
                <a:lnTo>
                  <a:pt x="8302091" y="3521494"/>
                </a:lnTo>
                <a:lnTo>
                  <a:pt x="8309737" y="3523043"/>
                </a:lnTo>
                <a:lnTo>
                  <a:pt x="8317382" y="3521494"/>
                </a:lnTo>
                <a:lnTo>
                  <a:pt x="8323631" y="3517290"/>
                </a:lnTo>
                <a:lnTo>
                  <a:pt x="8327834" y="3511042"/>
                </a:lnTo>
                <a:lnTo>
                  <a:pt x="8329384" y="3503396"/>
                </a:lnTo>
                <a:close/>
              </a:path>
              <a:path w="14841219" h="10718800" extrusionOk="0">
                <a:moveTo>
                  <a:pt x="8329384" y="3403295"/>
                </a:moveTo>
                <a:lnTo>
                  <a:pt x="8327834" y="3395649"/>
                </a:lnTo>
                <a:lnTo>
                  <a:pt x="8323631" y="3389401"/>
                </a:lnTo>
                <a:lnTo>
                  <a:pt x="8317382" y="3385197"/>
                </a:lnTo>
                <a:lnTo>
                  <a:pt x="8309737" y="3383648"/>
                </a:lnTo>
                <a:lnTo>
                  <a:pt x="8302091" y="3385197"/>
                </a:lnTo>
                <a:lnTo>
                  <a:pt x="8295843" y="3389401"/>
                </a:lnTo>
                <a:lnTo>
                  <a:pt x="8291627" y="3395649"/>
                </a:lnTo>
                <a:lnTo>
                  <a:pt x="8290090" y="3403295"/>
                </a:lnTo>
                <a:lnTo>
                  <a:pt x="8291627" y="3410940"/>
                </a:lnTo>
                <a:lnTo>
                  <a:pt x="8295843" y="3417189"/>
                </a:lnTo>
                <a:lnTo>
                  <a:pt x="8302091" y="3421392"/>
                </a:lnTo>
                <a:lnTo>
                  <a:pt x="8309737" y="3422942"/>
                </a:lnTo>
                <a:lnTo>
                  <a:pt x="8317382" y="3421392"/>
                </a:lnTo>
                <a:lnTo>
                  <a:pt x="8323631" y="3417189"/>
                </a:lnTo>
                <a:lnTo>
                  <a:pt x="8327834" y="3410940"/>
                </a:lnTo>
                <a:lnTo>
                  <a:pt x="8329384" y="3403295"/>
                </a:lnTo>
                <a:close/>
              </a:path>
              <a:path w="14841219" h="10718800" extrusionOk="0">
                <a:moveTo>
                  <a:pt x="8329384" y="3303193"/>
                </a:moveTo>
                <a:lnTo>
                  <a:pt x="8327834" y="3295548"/>
                </a:lnTo>
                <a:lnTo>
                  <a:pt x="8323631" y="3289312"/>
                </a:lnTo>
                <a:lnTo>
                  <a:pt x="8317382" y="3285096"/>
                </a:lnTo>
                <a:lnTo>
                  <a:pt x="8309737" y="3283559"/>
                </a:lnTo>
                <a:lnTo>
                  <a:pt x="8302091" y="3285096"/>
                </a:lnTo>
                <a:lnTo>
                  <a:pt x="8295843" y="3289312"/>
                </a:lnTo>
                <a:lnTo>
                  <a:pt x="8291627" y="3295548"/>
                </a:lnTo>
                <a:lnTo>
                  <a:pt x="8290090" y="3303193"/>
                </a:lnTo>
                <a:lnTo>
                  <a:pt x="8291627" y="3310839"/>
                </a:lnTo>
                <a:lnTo>
                  <a:pt x="8295843" y="3317087"/>
                </a:lnTo>
                <a:lnTo>
                  <a:pt x="8302091" y="3321304"/>
                </a:lnTo>
                <a:lnTo>
                  <a:pt x="8309737" y="3322840"/>
                </a:lnTo>
                <a:lnTo>
                  <a:pt x="8317382" y="3321304"/>
                </a:lnTo>
                <a:lnTo>
                  <a:pt x="8323631" y="3317087"/>
                </a:lnTo>
                <a:lnTo>
                  <a:pt x="8327834" y="3310839"/>
                </a:lnTo>
                <a:lnTo>
                  <a:pt x="8329384" y="3303193"/>
                </a:lnTo>
                <a:close/>
              </a:path>
              <a:path w="14841219" h="10718800" extrusionOk="0">
                <a:moveTo>
                  <a:pt x="8329384" y="3203105"/>
                </a:moveTo>
                <a:lnTo>
                  <a:pt x="8327834" y="3195459"/>
                </a:lnTo>
                <a:lnTo>
                  <a:pt x="8323631" y="3189211"/>
                </a:lnTo>
                <a:lnTo>
                  <a:pt x="8317382" y="3184995"/>
                </a:lnTo>
                <a:lnTo>
                  <a:pt x="8309737" y="3183458"/>
                </a:lnTo>
                <a:lnTo>
                  <a:pt x="8302091" y="3184995"/>
                </a:lnTo>
                <a:lnTo>
                  <a:pt x="8295843" y="3189211"/>
                </a:lnTo>
                <a:lnTo>
                  <a:pt x="8291627" y="3195459"/>
                </a:lnTo>
                <a:lnTo>
                  <a:pt x="8290090" y="3203105"/>
                </a:lnTo>
                <a:lnTo>
                  <a:pt x="8291627" y="3210750"/>
                </a:lnTo>
                <a:lnTo>
                  <a:pt x="8295843" y="3216999"/>
                </a:lnTo>
                <a:lnTo>
                  <a:pt x="8302091" y="3221202"/>
                </a:lnTo>
                <a:lnTo>
                  <a:pt x="8309737" y="3222752"/>
                </a:lnTo>
                <a:lnTo>
                  <a:pt x="8317382" y="3221202"/>
                </a:lnTo>
                <a:lnTo>
                  <a:pt x="8323631" y="3216999"/>
                </a:lnTo>
                <a:lnTo>
                  <a:pt x="8327834" y="3210750"/>
                </a:lnTo>
                <a:lnTo>
                  <a:pt x="8329384" y="3203105"/>
                </a:lnTo>
                <a:close/>
              </a:path>
              <a:path w="14841219" h="10718800" extrusionOk="0">
                <a:moveTo>
                  <a:pt x="8329384" y="3103016"/>
                </a:moveTo>
                <a:lnTo>
                  <a:pt x="8327834" y="3095358"/>
                </a:lnTo>
                <a:lnTo>
                  <a:pt x="8323631" y="3089122"/>
                </a:lnTo>
                <a:lnTo>
                  <a:pt x="8317382" y="3084906"/>
                </a:lnTo>
                <a:lnTo>
                  <a:pt x="8309737" y="3083356"/>
                </a:lnTo>
                <a:lnTo>
                  <a:pt x="8302091" y="3084906"/>
                </a:lnTo>
                <a:lnTo>
                  <a:pt x="8295843" y="3089122"/>
                </a:lnTo>
                <a:lnTo>
                  <a:pt x="8291627" y="3095358"/>
                </a:lnTo>
                <a:lnTo>
                  <a:pt x="8290090" y="3103016"/>
                </a:lnTo>
                <a:lnTo>
                  <a:pt x="8291627" y="3110661"/>
                </a:lnTo>
                <a:lnTo>
                  <a:pt x="8295843" y="3116910"/>
                </a:lnTo>
                <a:lnTo>
                  <a:pt x="8302091" y="3121114"/>
                </a:lnTo>
                <a:lnTo>
                  <a:pt x="8309737" y="3122663"/>
                </a:lnTo>
                <a:lnTo>
                  <a:pt x="8317382" y="3121114"/>
                </a:lnTo>
                <a:lnTo>
                  <a:pt x="8323631" y="3116910"/>
                </a:lnTo>
                <a:lnTo>
                  <a:pt x="8327834" y="3110661"/>
                </a:lnTo>
                <a:lnTo>
                  <a:pt x="8329384" y="3103016"/>
                </a:lnTo>
                <a:close/>
              </a:path>
              <a:path w="14841219" h="10718800" extrusionOk="0">
                <a:moveTo>
                  <a:pt x="8329384" y="3002915"/>
                </a:moveTo>
                <a:lnTo>
                  <a:pt x="8327834" y="2995269"/>
                </a:lnTo>
                <a:lnTo>
                  <a:pt x="8323631" y="2989021"/>
                </a:lnTo>
                <a:lnTo>
                  <a:pt x="8317382" y="2984804"/>
                </a:lnTo>
                <a:lnTo>
                  <a:pt x="8309737" y="2983268"/>
                </a:lnTo>
                <a:lnTo>
                  <a:pt x="8302091" y="2984804"/>
                </a:lnTo>
                <a:lnTo>
                  <a:pt x="8295843" y="2989021"/>
                </a:lnTo>
                <a:lnTo>
                  <a:pt x="8291627" y="2995269"/>
                </a:lnTo>
                <a:lnTo>
                  <a:pt x="8290090" y="3002915"/>
                </a:lnTo>
                <a:lnTo>
                  <a:pt x="8291627" y="3010560"/>
                </a:lnTo>
                <a:lnTo>
                  <a:pt x="8295843" y="3016808"/>
                </a:lnTo>
                <a:lnTo>
                  <a:pt x="8302091" y="3021012"/>
                </a:lnTo>
                <a:lnTo>
                  <a:pt x="8309737" y="3022562"/>
                </a:lnTo>
                <a:lnTo>
                  <a:pt x="8317382" y="3021012"/>
                </a:lnTo>
                <a:lnTo>
                  <a:pt x="8323631" y="3016808"/>
                </a:lnTo>
                <a:lnTo>
                  <a:pt x="8327834" y="3010560"/>
                </a:lnTo>
                <a:lnTo>
                  <a:pt x="8329384" y="3002915"/>
                </a:lnTo>
                <a:close/>
              </a:path>
              <a:path w="14841219" h="10718800" extrusionOk="0">
                <a:moveTo>
                  <a:pt x="8329384" y="2902813"/>
                </a:moveTo>
                <a:lnTo>
                  <a:pt x="8327834" y="2895168"/>
                </a:lnTo>
                <a:lnTo>
                  <a:pt x="8323631" y="2888932"/>
                </a:lnTo>
                <a:lnTo>
                  <a:pt x="8317382" y="2884716"/>
                </a:lnTo>
                <a:lnTo>
                  <a:pt x="8309737" y="2883179"/>
                </a:lnTo>
                <a:lnTo>
                  <a:pt x="8302091" y="2884716"/>
                </a:lnTo>
                <a:lnTo>
                  <a:pt x="8295843" y="2888932"/>
                </a:lnTo>
                <a:lnTo>
                  <a:pt x="8291627" y="2895168"/>
                </a:lnTo>
                <a:lnTo>
                  <a:pt x="8290090" y="2902813"/>
                </a:lnTo>
                <a:lnTo>
                  <a:pt x="8291627" y="2910459"/>
                </a:lnTo>
                <a:lnTo>
                  <a:pt x="8295843" y="2916707"/>
                </a:lnTo>
                <a:lnTo>
                  <a:pt x="8302091" y="2920923"/>
                </a:lnTo>
                <a:lnTo>
                  <a:pt x="8309737" y="2922473"/>
                </a:lnTo>
                <a:lnTo>
                  <a:pt x="8317382" y="2920923"/>
                </a:lnTo>
                <a:lnTo>
                  <a:pt x="8323631" y="2916707"/>
                </a:lnTo>
                <a:lnTo>
                  <a:pt x="8327834" y="2910459"/>
                </a:lnTo>
                <a:lnTo>
                  <a:pt x="8329384" y="2902813"/>
                </a:lnTo>
                <a:close/>
              </a:path>
              <a:path w="14841219" h="10718800" extrusionOk="0">
                <a:moveTo>
                  <a:pt x="8329384" y="2802725"/>
                </a:moveTo>
                <a:lnTo>
                  <a:pt x="8327834" y="2795066"/>
                </a:lnTo>
                <a:lnTo>
                  <a:pt x="8323631" y="2788831"/>
                </a:lnTo>
                <a:lnTo>
                  <a:pt x="8317382" y="2784614"/>
                </a:lnTo>
                <a:lnTo>
                  <a:pt x="8309737" y="2783065"/>
                </a:lnTo>
                <a:lnTo>
                  <a:pt x="8302091" y="2784614"/>
                </a:lnTo>
                <a:lnTo>
                  <a:pt x="8295843" y="2788831"/>
                </a:lnTo>
                <a:lnTo>
                  <a:pt x="8291627" y="2795066"/>
                </a:lnTo>
                <a:lnTo>
                  <a:pt x="8290090" y="2802725"/>
                </a:lnTo>
                <a:lnTo>
                  <a:pt x="8291627" y="2810370"/>
                </a:lnTo>
                <a:lnTo>
                  <a:pt x="8295843" y="2816606"/>
                </a:lnTo>
                <a:lnTo>
                  <a:pt x="8302091" y="2820822"/>
                </a:lnTo>
                <a:lnTo>
                  <a:pt x="8309737" y="2822371"/>
                </a:lnTo>
                <a:lnTo>
                  <a:pt x="8317382" y="2820822"/>
                </a:lnTo>
                <a:lnTo>
                  <a:pt x="8323631" y="2816606"/>
                </a:lnTo>
                <a:lnTo>
                  <a:pt x="8327834" y="2810370"/>
                </a:lnTo>
                <a:lnTo>
                  <a:pt x="8329384" y="2802725"/>
                </a:lnTo>
                <a:close/>
              </a:path>
              <a:path w="14841219" h="10718800" extrusionOk="0">
                <a:moveTo>
                  <a:pt x="8359457" y="8904478"/>
                </a:moveTo>
                <a:lnTo>
                  <a:pt x="8357908" y="8896845"/>
                </a:lnTo>
                <a:lnTo>
                  <a:pt x="8353704" y="8890597"/>
                </a:lnTo>
                <a:lnTo>
                  <a:pt x="8347456" y="8886393"/>
                </a:lnTo>
                <a:lnTo>
                  <a:pt x="8339810" y="8884844"/>
                </a:lnTo>
                <a:lnTo>
                  <a:pt x="8332165" y="8886393"/>
                </a:lnTo>
                <a:lnTo>
                  <a:pt x="8325917" y="8890597"/>
                </a:lnTo>
                <a:lnTo>
                  <a:pt x="8321713" y="8896845"/>
                </a:lnTo>
                <a:lnTo>
                  <a:pt x="8320164" y="8904478"/>
                </a:lnTo>
                <a:lnTo>
                  <a:pt x="8321713" y="8912136"/>
                </a:lnTo>
                <a:lnTo>
                  <a:pt x="8325917" y="8918384"/>
                </a:lnTo>
                <a:lnTo>
                  <a:pt x="8332165" y="8922601"/>
                </a:lnTo>
                <a:lnTo>
                  <a:pt x="8339810" y="8924138"/>
                </a:lnTo>
                <a:lnTo>
                  <a:pt x="8347456" y="8922601"/>
                </a:lnTo>
                <a:lnTo>
                  <a:pt x="8353704" y="8918384"/>
                </a:lnTo>
                <a:lnTo>
                  <a:pt x="8357908" y="8912136"/>
                </a:lnTo>
                <a:lnTo>
                  <a:pt x="8359457" y="8904478"/>
                </a:lnTo>
                <a:close/>
              </a:path>
              <a:path w="14841219" h="10718800" extrusionOk="0">
                <a:moveTo>
                  <a:pt x="8359457" y="8804389"/>
                </a:moveTo>
                <a:lnTo>
                  <a:pt x="8357908" y="8796744"/>
                </a:lnTo>
                <a:lnTo>
                  <a:pt x="8353704" y="8790495"/>
                </a:lnTo>
                <a:lnTo>
                  <a:pt x="8347456" y="8786279"/>
                </a:lnTo>
                <a:lnTo>
                  <a:pt x="8339810" y="8784742"/>
                </a:lnTo>
                <a:lnTo>
                  <a:pt x="8332165" y="8786279"/>
                </a:lnTo>
                <a:lnTo>
                  <a:pt x="8325917" y="8790495"/>
                </a:lnTo>
                <a:lnTo>
                  <a:pt x="8321713" y="8796744"/>
                </a:lnTo>
                <a:lnTo>
                  <a:pt x="8320164" y="8804389"/>
                </a:lnTo>
                <a:lnTo>
                  <a:pt x="8321713" y="8812035"/>
                </a:lnTo>
                <a:lnTo>
                  <a:pt x="8325917" y="8818283"/>
                </a:lnTo>
                <a:lnTo>
                  <a:pt x="8332165" y="8822499"/>
                </a:lnTo>
                <a:lnTo>
                  <a:pt x="8339810" y="8824036"/>
                </a:lnTo>
                <a:lnTo>
                  <a:pt x="8347456" y="8822499"/>
                </a:lnTo>
                <a:lnTo>
                  <a:pt x="8353704" y="8818283"/>
                </a:lnTo>
                <a:lnTo>
                  <a:pt x="8357908" y="8812035"/>
                </a:lnTo>
                <a:lnTo>
                  <a:pt x="8359457" y="8804389"/>
                </a:lnTo>
                <a:close/>
              </a:path>
              <a:path w="14841219" h="10718800" extrusionOk="0">
                <a:moveTo>
                  <a:pt x="8359457" y="8704288"/>
                </a:moveTo>
                <a:lnTo>
                  <a:pt x="8357908" y="8696642"/>
                </a:lnTo>
                <a:lnTo>
                  <a:pt x="8353704" y="8690407"/>
                </a:lnTo>
                <a:lnTo>
                  <a:pt x="8347456" y="8686190"/>
                </a:lnTo>
                <a:lnTo>
                  <a:pt x="8339810" y="8684654"/>
                </a:lnTo>
                <a:lnTo>
                  <a:pt x="8332165" y="8686190"/>
                </a:lnTo>
                <a:lnTo>
                  <a:pt x="8325917" y="8690407"/>
                </a:lnTo>
                <a:lnTo>
                  <a:pt x="8321713" y="8696642"/>
                </a:lnTo>
                <a:lnTo>
                  <a:pt x="8320164" y="8704288"/>
                </a:lnTo>
                <a:lnTo>
                  <a:pt x="8321713" y="8711946"/>
                </a:lnTo>
                <a:lnTo>
                  <a:pt x="8325917" y="8718182"/>
                </a:lnTo>
                <a:lnTo>
                  <a:pt x="8332165" y="8722398"/>
                </a:lnTo>
                <a:lnTo>
                  <a:pt x="8339810" y="8723935"/>
                </a:lnTo>
                <a:lnTo>
                  <a:pt x="8347456" y="8722398"/>
                </a:lnTo>
                <a:lnTo>
                  <a:pt x="8353704" y="8718182"/>
                </a:lnTo>
                <a:lnTo>
                  <a:pt x="8357908" y="8711946"/>
                </a:lnTo>
                <a:lnTo>
                  <a:pt x="8359457" y="8704288"/>
                </a:lnTo>
                <a:close/>
              </a:path>
              <a:path w="14841219" h="10718800" extrusionOk="0">
                <a:moveTo>
                  <a:pt x="8359457" y="8604212"/>
                </a:moveTo>
                <a:lnTo>
                  <a:pt x="8357908" y="8596554"/>
                </a:lnTo>
                <a:lnTo>
                  <a:pt x="8353704" y="8590305"/>
                </a:lnTo>
                <a:lnTo>
                  <a:pt x="8347456" y="8586102"/>
                </a:lnTo>
                <a:lnTo>
                  <a:pt x="8339810" y="8584552"/>
                </a:lnTo>
                <a:lnTo>
                  <a:pt x="8332165" y="8586102"/>
                </a:lnTo>
                <a:lnTo>
                  <a:pt x="8325917" y="8590305"/>
                </a:lnTo>
                <a:lnTo>
                  <a:pt x="8321713" y="8596554"/>
                </a:lnTo>
                <a:lnTo>
                  <a:pt x="8320164" y="8604212"/>
                </a:lnTo>
                <a:lnTo>
                  <a:pt x="8321713" y="8611857"/>
                </a:lnTo>
                <a:lnTo>
                  <a:pt x="8325917" y="8618093"/>
                </a:lnTo>
                <a:lnTo>
                  <a:pt x="8332165" y="8622297"/>
                </a:lnTo>
                <a:lnTo>
                  <a:pt x="8339810" y="8623846"/>
                </a:lnTo>
                <a:lnTo>
                  <a:pt x="8347456" y="8622297"/>
                </a:lnTo>
                <a:lnTo>
                  <a:pt x="8353704" y="8618093"/>
                </a:lnTo>
                <a:lnTo>
                  <a:pt x="8357908" y="8611857"/>
                </a:lnTo>
                <a:lnTo>
                  <a:pt x="8359457" y="8604212"/>
                </a:lnTo>
                <a:close/>
              </a:path>
              <a:path w="14841219" h="10718800" extrusionOk="0">
                <a:moveTo>
                  <a:pt x="8359457" y="8504098"/>
                </a:moveTo>
                <a:lnTo>
                  <a:pt x="8357908" y="8496452"/>
                </a:lnTo>
                <a:lnTo>
                  <a:pt x="8353704" y="8490217"/>
                </a:lnTo>
                <a:lnTo>
                  <a:pt x="8347456" y="8486013"/>
                </a:lnTo>
                <a:lnTo>
                  <a:pt x="8339810" y="8484464"/>
                </a:lnTo>
                <a:lnTo>
                  <a:pt x="8332165" y="8486013"/>
                </a:lnTo>
                <a:lnTo>
                  <a:pt x="8325917" y="8490217"/>
                </a:lnTo>
                <a:lnTo>
                  <a:pt x="8321713" y="8496452"/>
                </a:lnTo>
                <a:lnTo>
                  <a:pt x="8320164" y="8504098"/>
                </a:lnTo>
                <a:lnTo>
                  <a:pt x="8321713" y="8511756"/>
                </a:lnTo>
                <a:lnTo>
                  <a:pt x="8325917" y="8517992"/>
                </a:lnTo>
                <a:lnTo>
                  <a:pt x="8332165" y="8522208"/>
                </a:lnTo>
                <a:lnTo>
                  <a:pt x="8339810" y="8523745"/>
                </a:lnTo>
                <a:lnTo>
                  <a:pt x="8347456" y="8522208"/>
                </a:lnTo>
                <a:lnTo>
                  <a:pt x="8353704" y="8517992"/>
                </a:lnTo>
                <a:lnTo>
                  <a:pt x="8357908" y="8511756"/>
                </a:lnTo>
                <a:lnTo>
                  <a:pt x="8359457" y="8504098"/>
                </a:lnTo>
                <a:close/>
              </a:path>
              <a:path w="14841219" h="10718800" extrusionOk="0">
                <a:moveTo>
                  <a:pt x="8359457" y="8404009"/>
                </a:moveTo>
                <a:lnTo>
                  <a:pt x="8357908" y="8396364"/>
                </a:lnTo>
                <a:lnTo>
                  <a:pt x="8353704" y="8390115"/>
                </a:lnTo>
                <a:lnTo>
                  <a:pt x="8347456" y="8385899"/>
                </a:lnTo>
                <a:lnTo>
                  <a:pt x="8339810" y="8384362"/>
                </a:lnTo>
                <a:lnTo>
                  <a:pt x="8332165" y="8385899"/>
                </a:lnTo>
                <a:lnTo>
                  <a:pt x="8325917" y="8390115"/>
                </a:lnTo>
                <a:lnTo>
                  <a:pt x="8321713" y="8396364"/>
                </a:lnTo>
                <a:lnTo>
                  <a:pt x="8320164" y="8404009"/>
                </a:lnTo>
                <a:lnTo>
                  <a:pt x="8321713" y="8411654"/>
                </a:lnTo>
                <a:lnTo>
                  <a:pt x="8325917" y="8417903"/>
                </a:lnTo>
                <a:lnTo>
                  <a:pt x="8332165" y="8422119"/>
                </a:lnTo>
                <a:lnTo>
                  <a:pt x="8339810" y="8423656"/>
                </a:lnTo>
                <a:lnTo>
                  <a:pt x="8347456" y="8422119"/>
                </a:lnTo>
                <a:lnTo>
                  <a:pt x="8353704" y="8417903"/>
                </a:lnTo>
                <a:lnTo>
                  <a:pt x="8357908" y="8411654"/>
                </a:lnTo>
                <a:lnTo>
                  <a:pt x="8359457" y="8404009"/>
                </a:lnTo>
                <a:close/>
              </a:path>
              <a:path w="14841219" h="10718800" extrusionOk="0">
                <a:moveTo>
                  <a:pt x="8359457" y="8303920"/>
                </a:moveTo>
                <a:lnTo>
                  <a:pt x="8357908" y="8296262"/>
                </a:lnTo>
                <a:lnTo>
                  <a:pt x="8353704" y="8290026"/>
                </a:lnTo>
                <a:lnTo>
                  <a:pt x="8347456" y="8285810"/>
                </a:lnTo>
                <a:lnTo>
                  <a:pt x="8339810" y="8284273"/>
                </a:lnTo>
                <a:lnTo>
                  <a:pt x="8332165" y="8285810"/>
                </a:lnTo>
                <a:lnTo>
                  <a:pt x="8325917" y="8290026"/>
                </a:lnTo>
                <a:lnTo>
                  <a:pt x="8321713" y="8296262"/>
                </a:lnTo>
                <a:lnTo>
                  <a:pt x="8320164" y="8303920"/>
                </a:lnTo>
                <a:lnTo>
                  <a:pt x="8321713" y="8311566"/>
                </a:lnTo>
                <a:lnTo>
                  <a:pt x="8325917" y="8317801"/>
                </a:lnTo>
                <a:lnTo>
                  <a:pt x="8332165" y="8322018"/>
                </a:lnTo>
                <a:lnTo>
                  <a:pt x="8339810" y="8323554"/>
                </a:lnTo>
                <a:lnTo>
                  <a:pt x="8347456" y="8322018"/>
                </a:lnTo>
                <a:lnTo>
                  <a:pt x="8353704" y="8317801"/>
                </a:lnTo>
                <a:lnTo>
                  <a:pt x="8357908" y="8311566"/>
                </a:lnTo>
                <a:lnTo>
                  <a:pt x="8359457" y="8303920"/>
                </a:lnTo>
                <a:close/>
              </a:path>
              <a:path w="14841219" h="10718800" extrusionOk="0">
                <a:moveTo>
                  <a:pt x="8359470" y="8203832"/>
                </a:moveTo>
                <a:lnTo>
                  <a:pt x="8357921" y="8196173"/>
                </a:lnTo>
                <a:lnTo>
                  <a:pt x="8353704" y="8189925"/>
                </a:lnTo>
                <a:lnTo>
                  <a:pt x="8347469" y="8185721"/>
                </a:lnTo>
                <a:lnTo>
                  <a:pt x="8339823" y="8184172"/>
                </a:lnTo>
                <a:lnTo>
                  <a:pt x="8332178" y="8185721"/>
                </a:lnTo>
                <a:lnTo>
                  <a:pt x="8325929" y="8189925"/>
                </a:lnTo>
                <a:lnTo>
                  <a:pt x="8321713" y="8196173"/>
                </a:lnTo>
                <a:lnTo>
                  <a:pt x="8320176" y="8203832"/>
                </a:lnTo>
                <a:lnTo>
                  <a:pt x="8321713" y="8211464"/>
                </a:lnTo>
                <a:lnTo>
                  <a:pt x="8325929" y="8217713"/>
                </a:lnTo>
                <a:lnTo>
                  <a:pt x="8332178" y="8221929"/>
                </a:lnTo>
                <a:lnTo>
                  <a:pt x="8339823" y="8223466"/>
                </a:lnTo>
                <a:lnTo>
                  <a:pt x="8347469" y="8221929"/>
                </a:lnTo>
                <a:lnTo>
                  <a:pt x="8353704" y="8217713"/>
                </a:lnTo>
                <a:lnTo>
                  <a:pt x="8357921" y="8211464"/>
                </a:lnTo>
                <a:lnTo>
                  <a:pt x="8359470" y="8203832"/>
                </a:lnTo>
                <a:close/>
              </a:path>
              <a:path w="14841219" h="10718800" extrusionOk="0">
                <a:moveTo>
                  <a:pt x="8359470" y="8103730"/>
                </a:moveTo>
                <a:lnTo>
                  <a:pt x="8357921" y="8096085"/>
                </a:lnTo>
                <a:lnTo>
                  <a:pt x="8353704" y="8089836"/>
                </a:lnTo>
                <a:lnTo>
                  <a:pt x="8347469" y="8085620"/>
                </a:lnTo>
                <a:lnTo>
                  <a:pt x="8339823" y="8084071"/>
                </a:lnTo>
                <a:lnTo>
                  <a:pt x="8332178" y="8085620"/>
                </a:lnTo>
                <a:lnTo>
                  <a:pt x="8325929" y="8089836"/>
                </a:lnTo>
                <a:lnTo>
                  <a:pt x="8321713" y="8096085"/>
                </a:lnTo>
                <a:lnTo>
                  <a:pt x="8320176" y="8103730"/>
                </a:lnTo>
                <a:lnTo>
                  <a:pt x="8321713" y="8111376"/>
                </a:lnTo>
                <a:lnTo>
                  <a:pt x="8325929" y="8117611"/>
                </a:lnTo>
                <a:lnTo>
                  <a:pt x="8332178" y="8121828"/>
                </a:lnTo>
                <a:lnTo>
                  <a:pt x="8339823" y="8123377"/>
                </a:lnTo>
                <a:lnTo>
                  <a:pt x="8347469" y="8121828"/>
                </a:lnTo>
                <a:lnTo>
                  <a:pt x="8353704" y="8117611"/>
                </a:lnTo>
                <a:lnTo>
                  <a:pt x="8357921" y="8111376"/>
                </a:lnTo>
                <a:lnTo>
                  <a:pt x="8359470" y="8103730"/>
                </a:lnTo>
                <a:close/>
              </a:path>
              <a:path w="14841219" h="10718800" extrusionOk="0">
                <a:moveTo>
                  <a:pt x="8359470" y="8003629"/>
                </a:moveTo>
                <a:lnTo>
                  <a:pt x="8357921" y="7995983"/>
                </a:lnTo>
                <a:lnTo>
                  <a:pt x="8353704" y="7989735"/>
                </a:lnTo>
                <a:lnTo>
                  <a:pt x="8347469" y="7985519"/>
                </a:lnTo>
                <a:lnTo>
                  <a:pt x="8339823" y="7983982"/>
                </a:lnTo>
                <a:lnTo>
                  <a:pt x="8332178" y="7985519"/>
                </a:lnTo>
                <a:lnTo>
                  <a:pt x="8325929" y="7989735"/>
                </a:lnTo>
                <a:lnTo>
                  <a:pt x="8321713" y="7995983"/>
                </a:lnTo>
                <a:lnTo>
                  <a:pt x="8320176" y="8003629"/>
                </a:lnTo>
                <a:lnTo>
                  <a:pt x="8321713" y="8011274"/>
                </a:lnTo>
                <a:lnTo>
                  <a:pt x="8325929" y="8017523"/>
                </a:lnTo>
                <a:lnTo>
                  <a:pt x="8332178" y="8021739"/>
                </a:lnTo>
                <a:lnTo>
                  <a:pt x="8339823" y="8023276"/>
                </a:lnTo>
                <a:lnTo>
                  <a:pt x="8347469" y="8021739"/>
                </a:lnTo>
                <a:lnTo>
                  <a:pt x="8353704" y="8017523"/>
                </a:lnTo>
                <a:lnTo>
                  <a:pt x="8357921" y="8011274"/>
                </a:lnTo>
                <a:lnTo>
                  <a:pt x="8359470" y="8003629"/>
                </a:lnTo>
                <a:close/>
              </a:path>
              <a:path w="14841219" h="10718800" extrusionOk="0">
                <a:moveTo>
                  <a:pt x="8403387" y="5250421"/>
                </a:moveTo>
                <a:lnTo>
                  <a:pt x="8401837" y="5242776"/>
                </a:lnTo>
                <a:lnTo>
                  <a:pt x="8397621" y="5236527"/>
                </a:lnTo>
                <a:lnTo>
                  <a:pt x="8391372" y="5232311"/>
                </a:lnTo>
                <a:lnTo>
                  <a:pt x="8383727" y="5230761"/>
                </a:lnTo>
                <a:lnTo>
                  <a:pt x="8376082" y="5232311"/>
                </a:lnTo>
                <a:lnTo>
                  <a:pt x="8369833" y="5236527"/>
                </a:lnTo>
                <a:lnTo>
                  <a:pt x="8365630" y="5242776"/>
                </a:lnTo>
                <a:lnTo>
                  <a:pt x="8364080" y="5250421"/>
                </a:lnTo>
                <a:lnTo>
                  <a:pt x="8365630" y="5258066"/>
                </a:lnTo>
                <a:lnTo>
                  <a:pt x="8369833" y="5264315"/>
                </a:lnTo>
                <a:lnTo>
                  <a:pt x="8376082" y="5268531"/>
                </a:lnTo>
                <a:lnTo>
                  <a:pt x="8383727" y="5270068"/>
                </a:lnTo>
                <a:lnTo>
                  <a:pt x="8391372" y="5268531"/>
                </a:lnTo>
                <a:lnTo>
                  <a:pt x="8397621" y="5264315"/>
                </a:lnTo>
                <a:lnTo>
                  <a:pt x="8401837" y="5258066"/>
                </a:lnTo>
                <a:lnTo>
                  <a:pt x="8403387" y="5250421"/>
                </a:lnTo>
                <a:close/>
              </a:path>
              <a:path w="14841219" h="10718800" extrusionOk="0">
                <a:moveTo>
                  <a:pt x="8403387" y="5150332"/>
                </a:moveTo>
                <a:lnTo>
                  <a:pt x="8401837" y="5142674"/>
                </a:lnTo>
                <a:lnTo>
                  <a:pt x="8397621" y="5136439"/>
                </a:lnTo>
                <a:lnTo>
                  <a:pt x="8391372" y="5132222"/>
                </a:lnTo>
                <a:lnTo>
                  <a:pt x="8383727" y="5130673"/>
                </a:lnTo>
                <a:lnTo>
                  <a:pt x="8376082" y="5132222"/>
                </a:lnTo>
                <a:lnTo>
                  <a:pt x="8369833" y="5136439"/>
                </a:lnTo>
                <a:lnTo>
                  <a:pt x="8365630" y="5142674"/>
                </a:lnTo>
                <a:lnTo>
                  <a:pt x="8364080" y="5150332"/>
                </a:lnTo>
                <a:lnTo>
                  <a:pt x="8365630" y="5157978"/>
                </a:lnTo>
                <a:lnTo>
                  <a:pt x="8369833" y="5164213"/>
                </a:lnTo>
                <a:lnTo>
                  <a:pt x="8376082" y="5168430"/>
                </a:lnTo>
                <a:lnTo>
                  <a:pt x="8383727" y="5169967"/>
                </a:lnTo>
                <a:lnTo>
                  <a:pt x="8391372" y="5168430"/>
                </a:lnTo>
                <a:lnTo>
                  <a:pt x="8397621" y="5164213"/>
                </a:lnTo>
                <a:lnTo>
                  <a:pt x="8401837" y="5157978"/>
                </a:lnTo>
                <a:lnTo>
                  <a:pt x="8403387" y="5150332"/>
                </a:lnTo>
                <a:close/>
              </a:path>
              <a:path w="14841219" h="10718800" extrusionOk="0">
                <a:moveTo>
                  <a:pt x="8403387" y="5050231"/>
                </a:moveTo>
                <a:lnTo>
                  <a:pt x="8401837" y="5042586"/>
                </a:lnTo>
                <a:lnTo>
                  <a:pt x="8397621" y="5036337"/>
                </a:lnTo>
                <a:lnTo>
                  <a:pt x="8391372" y="5032133"/>
                </a:lnTo>
                <a:lnTo>
                  <a:pt x="8383727" y="5030584"/>
                </a:lnTo>
                <a:lnTo>
                  <a:pt x="8376082" y="5032133"/>
                </a:lnTo>
                <a:lnTo>
                  <a:pt x="8369833" y="5036337"/>
                </a:lnTo>
                <a:lnTo>
                  <a:pt x="8365630" y="5042586"/>
                </a:lnTo>
                <a:lnTo>
                  <a:pt x="8364080" y="5050231"/>
                </a:lnTo>
                <a:lnTo>
                  <a:pt x="8365630" y="5057876"/>
                </a:lnTo>
                <a:lnTo>
                  <a:pt x="8369833" y="5064125"/>
                </a:lnTo>
                <a:lnTo>
                  <a:pt x="8376082" y="5068328"/>
                </a:lnTo>
                <a:lnTo>
                  <a:pt x="8383727" y="5069878"/>
                </a:lnTo>
                <a:lnTo>
                  <a:pt x="8391372" y="5068328"/>
                </a:lnTo>
                <a:lnTo>
                  <a:pt x="8397621" y="5064125"/>
                </a:lnTo>
                <a:lnTo>
                  <a:pt x="8401837" y="5057876"/>
                </a:lnTo>
                <a:lnTo>
                  <a:pt x="8403387" y="5050231"/>
                </a:lnTo>
                <a:close/>
              </a:path>
              <a:path w="14841219" h="10718800" extrusionOk="0">
                <a:moveTo>
                  <a:pt x="8403387" y="4950130"/>
                </a:moveTo>
                <a:lnTo>
                  <a:pt x="8401837" y="4942484"/>
                </a:lnTo>
                <a:lnTo>
                  <a:pt x="8397621" y="4936236"/>
                </a:lnTo>
                <a:lnTo>
                  <a:pt x="8391372" y="4932032"/>
                </a:lnTo>
                <a:lnTo>
                  <a:pt x="8383727" y="4930483"/>
                </a:lnTo>
                <a:lnTo>
                  <a:pt x="8376082" y="4932032"/>
                </a:lnTo>
                <a:lnTo>
                  <a:pt x="8369833" y="4936236"/>
                </a:lnTo>
                <a:lnTo>
                  <a:pt x="8365630" y="4942484"/>
                </a:lnTo>
                <a:lnTo>
                  <a:pt x="8364080" y="4950130"/>
                </a:lnTo>
                <a:lnTo>
                  <a:pt x="8365630" y="4957775"/>
                </a:lnTo>
                <a:lnTo>
                  <a:pt x="8369833" y="4964023"/>
                </a:lnTo>
                <a:lnTo>
                  <a:pt x="8376082" y="4968227"/>
                </a:lnTo>
                <a:lnTo>
                  <a:pt x="8383727" y="4969776"/>
                </a:lnTo>
                <a:lnTo>
                  <a:pt x="8391372" y="4968227"/>
                </a:lnTo>
                <a:lnTo>
                  <a:pt x="8397621" y="4964023"/>
                </a:lnTo>
                <a:lnTo>
                  <a:pt x="8401837" y="4957775"/>
                </a:lnTo>
                <a:lnTo>
                  <a:pt x="8403387" y="4950130"/>
                </a:lnTo>
                <a:close/>
              </a:path>
              <a:path w="14841219" h="10718800" extrusionOk="0">
                <a:moveTo>
                  <a:pt x="8403387" y="4850028"/>
                </a:moveTo>
                <a:lnTo>
                  <a:pt x="8401837" y="4842383"/>
                </a:lnTo>
                <a:lnTo>
                  <a:pt x="8397621" y="4836147"/>
                </a:lnTo>
                <a:lnTo>
                  <a:pt x="8391372" y="4831931"/>
                </a:lnTo>
                <a:lnTo>
                  <a:pt x="8383727" y="4830394"/>
                </a:lnTo>
                <a:lnTo>
                  <a:pt x="8376082" y="4831931"/>
                </a:lnTo>
                <a:lnTo>
                  <a:pt x="8369833" y="4836147"/>
                </a:lnTo>
                <a:lnTo>
                  <a:pt x="8365630" y="4842383"/>
                </a:lnTo>
                <a:lnTo>
                  <a:pt x="8364080" y="4850028"/>
                </a:lnTo>
                <a:lnTo>
                  <a:pt x="8365630" y="4857674"/>
                </a:lnTo>
                <a:lnTo>
                  <a:pt x="8369833" y="4863922"/>
                </a:lnTo>
                <a:lnTo>
                  <a:pt x="8376082" y="4868138"/>
                </a:lnTo>
                <a:lnTo>
                  <a:pt x="8383727" y="4869675"/>
                </a:lnTo>
                <a:lnTo>
                  <a:pt x="8391372" y="4868138"/>
                </a:lnTo>
                <a:lnTo>
                  <a:pt x="8397621" y="4863922"/>
                </a:lnTo>
                <a:lnTo>
                  <a:pt x="8401837" y="4857674"/>
                </a:lnTo>
                <a:lnTo>
                  <a:pt x="8403387" y="4850028"/>
                </a:lnTo>
                <a:close/>
              </a:path>
              <a:path w="14841219" h="10718800" extrusionOk="0">
                <a:moveTo>
                  <a:pt x="8403387" y="4749952"/>
                </a:moveTo>
                <a:lnTo>
                  <a:pt x="8401837" y="4742294"/>
                </a:lnTo>
                <a:lnTo>
                  <a:pt x="8397621" y="4736046"/>
                </a:lnTo>
                <a:lnTo>
                  <a:pt x="8391372" y="4731829"/>
                </a:lnTo>
                <a:lnTo>
                  <a:pt x="8383727" y="4730293"/>
                </a:lnTo>
                <a:lnTo>
                  <a:pt x="8376082" y="4731829"/>
                </a:lnTo>
                <a:lnTo>
                  <a:pt x="8369833" y="4736046"/>
                </a:lnTo>
                <a:lnTo>
                  <a:pt x="8365630" y="4742294"/>
                </a:lnTo>
                <a:lnTo>
                  <a:pt x="8364080" y="4749952"/>
                </a:lnTo>
                <a:lnTo>
                  <a:pt x="8365630" y="4757598"/>
                </a:lnTo>
                <a:lnTo>
                  <a:pt x="8369833" y="4763833"/>
                </a:lnTo>
                <a:lnTo>
                  <a:pt x="8376082" y="4768037"/>
                </a:lnTo>
                <a:lnTo>
                  <a:pt x="8383727" y="4769586"/>
                </a:lnTo>
                <a:lnTo>
                  <a:pt x="8391372" y="4768037"/>
                </a:lnTo>
                <a:lnTo>
                  <a:pt x="8397621" y="4763833"/>
                </a:lnTo>
                <a:lnTo>
                  <a:pt x="8401837" y="4757598"/>
                </a:lnTo>
                <a:lnTo>
                  <a:pt x="8403387" y="4749952"/>
                </a:lnTo>
                <a:close/>
              </a:path>
              <a:path w="14841219" h="10718800" extrusionOk="0">
                <a:moveTo>
                  <a:pt x="8403387" y="4649838"/>
                </a:moveTo>
                <a:lnTo>
                  <a:pt x="8401837" y="4642193"/>
                </a:lnTo>
                <a:lnTo>
                  <a:pt x="8397621" y="4635957"/>
                </a:lnTo>
                <a:lnTo>
                  <a:pt x="8391372" y="4631741"/>
                </a:lnTo>
                <a:lnTo>
                  <a:pt x="8383727" y="4630204"/>
                </a:lnTo>
                <a:lnTo>
                  <a:pt x="8376082" y="4631741"/>
                </a:lnTo>
                <a:lnTo>
                  <a:pt x="8369833" y="4635957"/>
                </a:lnTo>
                <a:lnTo>
                  <a:pt x="8365630" y="4642193"/>
                </a:lnTo>
                <a:lnTo>
                  <a:pt x="8364080" y="4649838"/>
                </a:lnTo>
                <a:lnTo>
                  <a:pt x="8365630" y="4657483"/>
                </a:lnTo>
                <a:lnTo>
                  <a:pt x="8369833" y="4663732"/>
                </a:lnTo>
                <a:lnTo>
                  <a:pt x="8376082" y="4667948"/>
                </a:lnTo>
                <a:lnTo>
                  <a:pt x="8383727" y="4669485"/>
                </a:lnTo>
                <a:lnTo>
                  <a:pt x="8391372" y="4667948"/>
                </a:lnTo>
                <a:lnTo>
                  <a:pt x="8397621" y="4663732"/>
                </a:lnTo>
                <a:lnTo>
                  <a:pt x="8401837" y="4657483"/>
                </a:lnTo>
                <a:lnTo>
                  <a:pt x="8403387" y="4649838"/>
                </a:lnTo>
                <a:close/>
              </a:path>
              <a:path w="14841219" h="10718800" extrusionOk="0">
                <a:moveTo>
                  <a:pt x="8403387" y="4549749"/>
                </a:moveTo>
                <a:lnTo>
                  <a:pt x="8401837" y="4542104"/>
                </a:lnTo>
                <a:lnTo>
                  <a:pt x="8397621" y="4535856"/>
                </a:lnTo>
                <a:lnTo>
                  <a:pt x="8391372" y="4531639"/>
                </a:lnTo>
                <a:lnTo>
                  <a:pt x="8383727" y="4530090"/>
                </a:lnTo>
                <a:lnTo>
                  <a:pt x="8376082" y="4531639"/>
                </a:lnTo>
                <a:lnTo>
                  <a:pt x="8369833" y="4535856"/>
                </a:lnTo>
                <a:lnTo>
                  <a:pt x="8365630" y="4542104"/>
                </a:lnTo>
                <a:lnTo>
                  <a:pt x="8364080" y="4549749"/>
                </a:lnTo>
                <a:lnTo>
                  <a:pt x="8365630" y="4557395"/>
                </a:lnTo>
                <a:lnTo>
                  <a:pt x="8369833" y="4563643"/>
                </a:lnTo>
                <a:lnTo>
                  <a:pt x="8376082" y="4567847"/>
                </a:lnTo>
                <a:lnTo>
                  <a:pt x="8383727" y="4569396"/>
                </a:lnTo>
                <a:lnTo>
                  <a:pt x="8391372" y="4567847"/>
                </a:lnTo>
                <a:lnTo>
                  <a:pt x="8397621" y="4563643"/>
                </a:lnTo>
                <a:lnTo>
                  <a:pt x="8401837" y="4557395"/>
                </a:lnTo>
                <a:lnTo>
                  <a:pt x="8403387" y="4549749"/>
                </a:lnTo>
                <a:close/>
              </a:path>
              <a:path w="14841219" h="10718800" extrusionOk="0">
                <a:moveTo>
                  <a:pt x="8403387" y="4449648"/>
                </a:moveTo>
                <a:lnTo>
                  <a:pt x="8401837" y="4442003"/>
                </a:lnTo>
                <a:lnTo>
                  <a:pt x="8397621" y="4435754"/>
                </a:lnTo>
                <a:lnTo>
                  <a:pt x="8391372" y="4431550"/>
                </a:lnTo>
                <a:lnTo>
                  <a:pt x="8383727" y="4430001"/>
                </a:lnTo>
                <a:lnTo>
                  <a:pt x="8376082" y="4431550"/>
                </a:lnTo>
                <a:lnTo>
                  <a:pt x="8369833" y="4435754"/>
                </a:lnTo>
                <a:lnTo>
                  <a:pt x="8365630" y="4442003"/>
                </a:lnTo>
                <a:lnTo>
                  <a:pt x="8364080" y="4449648"/>
                </a:lnTo>
                <a:lnTo>
                  <a:pt x="8365630" y="4457293"/>
                </a:lnTo>
                <a:lnTo>
                  <a:pt x="8369833" y="4463542"/>
                </a:lnTo>
                <a:lnTo>
                  <a:pt x="8376082" y="4467758"/>
                </a:lnTo>
                <a:lnTo>
                  <a:pt x="8383727" y="4469295"/>
                </a:lnTo>
                <a:lnTo>
                  <a:pt x="8391372" y="4467758"/>
                </a:lnTo>
                <a:lnTo>
                  <a:pt x="8397621" y="4463542"/>
                </a:lnTo>
                <a:lnTo>
                  <a:pt x="8401837" y="4457293"/>
                </a:lnTo>
                <a:lnTo>
                  <a:pt x="8403387" y="4449648"/>
                </a:lnTo>
                <a:close/>
              </a:path>
              <a:path w="14841219" h="10718800" extrusionOk="0">
                <a:moveTo>
                  <a:pt x="8403387" y="4349547"/>
                </a:moveTo>
                <a:lnTo>
                  <a:pt x="8401837" y="4341901"/>
                </a:lnTo>
                <a:lnTo>
                  <a:pt x="8397621" y="4335665"/>
                </a:lnTo>
                <a:lnTo>
                  <a:pt x="8391372" y="4331449"/>
                </a:lnTo>
                <a:lnTo>
                  <a:pt x="8383727" y="4329900"/>
                </a:lnTo>
                <a:lnTo>
                  <a:pt x="8376082" y="4331449"/>
                </a:lnTo>
                <a:lnTo>
                  <a:pt x="8369833" y="4335665"/>
                </a:lnTo>
                <a:lnTo>
                  <a:pt x="8365630" y="4341901"/>
                </a:lnTo>
                <a:lnTo>
                  <a:pt x="8364080" y="4349547"/>
                </a:lnTo>
                <a:lnTo>
                  <a:pt x="8365630" y="4357205"/>
                </a:lnTo>
                <a:lnTo>
                  <a:pt x="8369833" y="4363440"/>
                </a:lnTo>
                <a:lnTo>
                  <a:pt x="8376082" y="4367657"/>
                </a:lnTo>
                <a:lnTo>
                  <a:pt x="8383727" y="4369193"/>
                </a:lnTo>
                <a:lnTo>
                  <a:pt x="8391372" y="4367657"/>
                </a:lnTo>
                <a:lnTo>
                  <a:pt x="8397621" y="4363440"/>
                </a:lnTo>
                <a:lnTo>
                  <a:pt x="8401837" y="4357205"/>
                </a:lnTo>
                <a:lnTo>
                  <a:pt x="8403387" y="4349547"/>
                </a:lnTo>
                <a:close/>
              </a:path>
              <a:path w="14841219" h="10718800" extrusionOk="0">
                <a:moveTo>
                  <a:pt x="8403387" y="4249458"/>
                </a:moveTo>
                <a:lnTo>
                  <a:pt x="8401837" y="4241812"/>
                </a:lnTo>
                <a:lnTo>
                  <a:pt x="8397621" y="4235564"/>
                </a:lnTo>
                <a:lnTo>
                  <a:pt x="8391372" y="4231360"/>
                </a:lnTo>
                <a:lnTo>
                  <a:pt x="8383727" y="4229811"/>
                </a:lnTo>
                <a:lnTo>
                  <a:pt x="8376082" y="4231360"/>
                </a:lnTo>
                <a:lnTo>
                  <a:pt x="8369833" y="4235564"/>
                </a:lnTo>
                <a:lnTo>
                  <a:pt x="8365630" y="4241812"/>
                </a:lnTo>
                <a:lnTo>
                  <a:pt x="8364080" y="4249458"/>
                </a:lnTo>
                <a:lnTo>
                  <a:pt x="8365630" y="4257103"/>
                </a:lnTo>
                <a:lnTo>
                  <a:pt x="8369833" y="4263352"/>
                </a:lnTo>
                <a:lnTo>
                  <a:pt x="8376082" y="4267568"/>
                </a:lnTo>
                <a:lnTo>
                  <a:pt x="8383727" y="4269105"/>
                </a:lnTo>
                <a:lnTo>
                  <a:pt x="8391372" y="4267568"/>
                </a:lnTo>
                <a:lnTo>
                  <a:pt x="8397621" y="4263352"/>
                </a:lnTo>
                <a:lnTo>
                  <a:pt x="8401837" y="4257103"/>
                </a:lnTo>
                <a:lnTo>
                  <a:pt x="8403387" y="4249458"/>
                </a:lnTo>
                <a:close/>
              </a:path>
              <a:path w="14841219" h="10718800" extrusionOk="0">
                <a:moveTo>
                  <a:pt x="8403387" y="4149369"/>
                </a:moveTo>
                <a:lnTo>
                  <a:pt x="8401837" y="4141724"/>
                </a:lnTo>
                <a:lnTo>
                  <a:pt x="8397621" y="4135475"/>
                </a:lnTo>
                <a:lnTo>
                  <a:pt x="8391372" y="4131259"/>
                </a:lnTo>
                <a:lnTo>
                  <a:pt x="8383727" y="4129709"/>
                </a:lnTo>
                <a:lnTo>
                  <a:pt x="8376082" y="4131259"/>
                </a:lnTo>
                <a:lnTo>
                  <a:pt x="8369833" y="4135475"/>
                </a:lnTo>
                <a:lnTo>
                  <a:pt x="8365630" y="4141724"/>
                </a:lnTo>
                <a:lnTo>
                  <a:pt x="8364080" y="4149369"/>
                </a:lnTo>
                <a:lnTo>
                  <a:pt x="8365630" y="4157014"/>
                </a:lnTo>
                <a:lnTo>
                  <a:pt x="8369833" y="4163250"/>
                </a:lnTo>
                <a:lnTo>
                  <a:pt x="8376082" y="4167467"/>
                </a:lnTo>
                <a:lnTo>
                  <a:pt x="8383727" y="4169003"/>
                </a:lnTo>
                <a:lnTo>
                  <a:pt x="8391372" y="4167467"/>
                </a:lnTo>
                <a:lnTo>
                  <a:pt x="8397621" y="4163250"/>
                </a:lnTo>
                <a:lnTo>
                  <a:pt x="8401837" y="4157014"/>
                </a:lnTo>
                <a:lnTo>
                  <a:pt x="8403387" y="4149369"/>
                </a:lnTo>
                <a:close/>
              </a:path>
              <a:path w="14841219" h="10718800" extrusionOk="0">
                <a:moveTo>
                  <a:pt x="8403387" y="4049255"/>
                </a:moveTo>
                <a:lnTo>
                  <a:pt x="8401837" y="4041622"/>
                </a:lnTo>
                <a:lnTo>
                  <a:pt x="8397621" y="4035374"/>
                </a:lnTo>
                <a:lnTo>
                  <a:pt x="8391385" y="4031157"/>
                </a:lnTo>
                <a:lnTo>
                  <a:pt x="8383727" y="4029621"/>
                </a:lnTo>
                <a:lnTo>
                  <a:pt x="8376082" y="4031157"/>
                </a:lnTo>
                <a:lnTo>
                  <a:pt x="8369833" y="4035374"/>
                </a:lnTo>
                <a:lnTo>
                  <a:pt x="8365630" y="4041622"/>
                </a:lnTo>
                <a:lnTo>
                  <a:pt x="8364080" y="4049255"/>
                </a:lnTo>
                <a:lnTo>
                  <a:pt x="8365630" y="4056913"/>
                </a:lnTo>
                <a:lnTo>
                  <a:pt x="8369833" y="4063149"/>
                </a:lnTo>
                <a:lnTo>
                  <a:pt x="8376082" y="4067365"/>
                </a:lnTo>
                <a:lnTo>
                  <a:pt x="8383727" y="4068902"/>
                </a:lnTo>
                <a:lnTo>
                  <a:pt x="8391385" y="4067365"/>
                </a:lnTo>
                <a:lnTo>
                  <a:pt x="8397621" y="4063149"/>
                </a:lnTo>
                <a:lnTo>
                  <a:pt x="8401837" y="4056913"/>
                </a:lnTo>
                <a:lnTo>
                  <a:pt x="8403387" y="4049255"/>
                </a:lnTo>
                <a:close/>
              </a:path>
              <a:path w="14841219" h="10718800" extrusionOk="0">
                <a:moveTo>
                  <a:pt x="8403387" y="3949166"/>
                </a:moveTo>
                <a:lnTo>
                  <a:pt x="8401837" y="3941521"/>
                </a:lnTo>
                <a:lnTo>
                  <a:pt x="8397621" y="3935272"/>
                </a:lnTo>
                <a:lnTo>
                  <a:pt x="8391385" y="3931069"/>
                </a:lnTo>
                <a:lnTo>
                  <a:pt x="8383727" y="3929519"/>
                </a:lnTo>
                <a:lnTo>
                  <a:pt x="8376082" y="3931069"/>
                </a:lnTo>
                <a:lnTo>
                  <a:pt x="8369833" y="3935272"/>
                </a:lnTo>
                <a:lnTo>
                  <a:pt x="8365630" y="3941521"/>
                </a:lnTo>
                <a:lnTo>
                  <a:pt x="8364080" y="3949166"/>
                </a:lnTo>
                <a:lnTo>
                  <a:pt x="8365630" y="3956812"/>
                </a:lnTo>
                <a:lnTo>
                  <a:pt x="8369833" y="3963060"/>
                </a:lnTo>
                <a:lnTo>
                  <a:pt x="8376082" y="3967276"/>
                </a:lnTo>
                <a:lnTo>
                  <a:pt x="8383727" y="3968813"/>
                </a:lnTo>
                <a:lnTo>
                  <a:pt x="8391385" y="3967276"/>
                </a:lnTo>
                <a:lnTo>
                  <a:pt x="8397621" y="3963060"/>
                </a:lnTo>
                <a:lnTo>
                  <a:pt x="8401837" y="3956812"/>
                </a:lnTo>
                <a:lnTo>
                  <a:pt x="8403387" y="3949166"/>
                </a:lnTo>
                <a:close/>
              </a:path>
              <a:path w="14841219" h="10718800" extrusionOk="0">
                <a:moveTo>
                  <a:pt x="8403387" y="3849078"/>
                </a:moveTo>
                <a:lnTo>
                  <a:pt x="8401837" y="3841432"/>
                </a:lnTo>
                <a:lnTo>
                  <a:pt x="8397621" y="3835184"/>
                </a:lnTo>
                <a:lnTo>
                  <a:pt x="8391385" y="3830967"/>
                </a:lnTo>
                <a:lnTo>
                  <a:pt x="8383727" y="3829431"/>
                </a:lnTo>
                <a:lnTo>
                  <a:pt x="8376082" y="3830967"/>
                </a:lnTo>
                <a:lnTo>
                  <a:pt x="8369833" y="3835184"/>
                </a:lnTo>
                <a:lnTo>
                  <a:pt x="8365630" y="3841432"/>
                </a:lnTo>
                <a:lnTo>
                  <a:pt x="8364080" y="3849078"/>
                </a:lnTo>
                <a:lnTo>
                  <a:pt x="8365630" y="3856723"/>
                </a:lnTo>
                <a:lnTo>
                  <a:pt x="8369833" y="3862971"/>
                </a:lnTo>
                <a:lnTo>
                  <a:pt x="8376082" y="3867175"/>
                </a:lnTo>
                <a:lnTo>
                  <a:pt x="8383727" y="3868724"/>
                </a:lnTo>
                <a:lnTo>
                  <a:pt x="8391385" y="3867175"/>
                </a:lnTo>
                <a:lnTo>
                  <a:pt x="8397621" y="3862971"/>
                </a:lnTo>
                <a:lnTo>
                  <a:pt x="8401837" y="3856723"/>
                </a:lnTo>
                <a:lnTo>
                  <a:pt x="8403387" y="3849078"/>
                </a:lnTo>
                <a:close/>
              </a:path>
              <a:path w="14841219" h="10718800" extrusionOk="0">
                <a:moveTo>
                  <a:pt x="8403387" y="3748976"/>
                </a:moveTo>
                <a:lnTo>
                  <a:pt x="8401837" y="3741331"/>
                </a:lnTo>
                <a:lnTo>
                  <a:pt x="8397621" y="3735082"/>
                </a:lnTo>
                <a:lnTo>
                  <a:pt x="8391385" y="3730879"/>
                </a:lnTo>
                <a:lnTo>
                  <a:pt x="8383727" y="3729329"/>
                </a:lnTo>
                <a:lnTo>
                  <a:pt x="8376082" y="3730879"/>
                </a:lnTo>
                <a:lnTo>
                  <a:pt x="8369833" y="3735082"/>
                </a:lnTo>
                <a:lnTo>
                  <a:pt x="8365630" y="3741331"/>
                </a:lnTo>
                <a:lnTo>
                  <a:pt x="8364080" y="3748976"/>
                </a:lnTo>
                <a:lnTo>
                  <a:pt x="8365630" y="3756634"/>
                </a:lnTo>
                <a:lnTo>
                  <a:pt x="8369833" y="3762870"/>
                </a:lnTo>
                <a:lnTo>
                  <a:pt x="8376082" y="3767086"/>
                </a:lnTo>
                <a:lnTo>
                  <a:pt x="8383727" y="3768636"/>
                </a:lnTo>
                <a:lnTo>
                  <a:pt x="8391385" y="3767086"/>
                </a:lnTo>
                <a:lnTo>
                  <a:pt x="8397621" y="3762870"/>
                </a:lnTo>
                <a:lnTo>
                  <a:pt x="8401837" y="3756634"/>
                </a:lnTo>
                <a:lnTo>
                  <a:pt x="8403387" y="3748976"/>
                </a:lnTo>
                <a:close/>
              </a:path>
              <a:path w="14841219" h="10718800" extrusionOk="0">
                <a:moveTo>
                  <a:pt x="8403387" y="3648887"/>
                </a:moveTo>
                <a:lnTo>
                  <a:pt x="8401837" y="3641242"/>
                </a:lnTo>
                <a:lnTo>
                  <a:pt x="8397621" y="3634994"/>
                </a:lnTo>
                <a:lnTo>
                  <a:pt x="8391372" y="3630777"/>
                </a:lnTo>
                <a:lnTo>
                  <a:pt x="8383727" y="3629228"/>
                </a:lnTo>
                <a:lnTo>
                  <a:pt x="8376082" y="3630777"/>
                </a:lnTo>
                <a:lnTo>
                  <a:pt x="8369833" y="3634994"/>
                </a:lnTo>
                <a:lnTo>
                  <a:pt x="8365630" y="3641242"/>
                </a:lnTo>
                <a:lnTo>
                  <a:pt x="8364080" y="3648887"/>
                </a:lnTo>
                <a:lnTo>
                  <a:pt x="8365630" y="3656533"/>
                </a:lnTo>
                <a:lnTo>
                  <a:pt x="8369833" y="3662781"/>
                </a:lnTo>
                <a:lnTo>
                  <a:pt x="8376082" y="3666985"/>
                </a:lnTo>
                <a:lnTo>
                  <a:pt x="8383727" y="3668534"/>
                </a:lnTo>
                <a:lnTo>
                  <a:pt x="8391372" y="3666985"/>
                </a:lnTo>
                <a:lnTo>
                  <a:pt x="8397621" y="3662781"/>
                </a:lnTo>
                <a:lnTo>
                  <a:pt x="8401837" y="3656533"/>
                </a:lnTo>
                <a:lnTo>
                  <a:pt x="8403387" y="3648887"/>
                </a:lnTo>
                <a:close/>
              </a:path>
              <a:path w="14841219" h="10718800" extrusionOk="0">
                <a:moveTo>
                  <a:pt x="8403387" y="3548786"/>
                </a:moveTo>
                <a:lnTo>
                  <a:pt x="8401837" y="3541141"/>
                </a:lnTo>
                <a:lnTo>
                  <a:pt x="8397621" y="3534892"/>
                </a:lnTo>
                <a:lnTo>
                  <a:pt x="8391372" y="3530689"/>
                </a:lnTo>
                <a:lnTo>
                  <a:pt x="8383727" y="3529139"/>
                </a:lnTo>
                <a:lnTo>
                  <a:pt x="8376082" y="3530689"/>
                </a:lnTo>
                <a:lnTo>
                  <a:pt x="8369833" y="3534892"/>
                </a:lnTo>
                <a:lnTo>
                  <a:pt x="8365630" y="3541141"/>
                </a:lnTo>
                <a:lnTo>
                  <a:pt x="8364080" y="3548786"/>
                </a:lnTo>
                <a:lnTo>
                  <a:pt x="8365630" y="3556431"/>
                </a:lnTo>
                <a:lnTo>
                  <a:pt x="8369833" y="3562680"/>
                </a:lnTo>
                <a:lnTo>
                  <a:pt x="8376082" y="3566884"/>
                </a:lnTo>
                <a:lnTo>
                  <a:pt x="8383727" y="3568433"/>
                </a:lnTo>
                <a:lnTo>
                  <a:pt x="8391372" y="3566884"/>
                </a:lnTo>
                <a:lnTo>
                  <a:pt x="8397621" y="3562680"/>
                </a:lnTo>
                <a:lnTo>
                  <a:pt x="8401837" y="3556431"/>
                </a:lnTo>
                <a:lnTo>
                  <a:pt x="8403387" y="3548786"/>
                </a:lnTo>
                <a:close/>
              </a:path>
              <a:path w="14841219" h="10718800" extrusionOk="0">
                <a:moveTo>
                  <a:pt x="8403387" y="3448685"/>
                </a:moveTo>
                <a:lnTo>
                  <a:pt x="8401837" y="3441039"/>
                </a:lnTo>
                <a:lnTo>
                  <a:pt x="8397621" y="3434791"/>
                </a:lnTo>
                <a:lnTo>
                  <a:pt x="8391372" y="3430587"/>
                </a:lnTo>
                <a:lnTo>
                  <a:pt x="8383727" y="3429038"/>
                </a:lnTo>
                <a:lnTo>
                  <a:pt x="8376082" y="3430587"/>
                </a:lnTo>
                <a:lnTo>
                  <a:pt x="8369833" y="3434791"/>
                </a:lnTo>
                <a:lnTo>
                  <a:pt x="8365630" y="3441039"/>
                </a:lnTo>
                <a:lnTo>
                  <a:pt x="8364080" y="3448685"/>
                </a:lnTo>
                <a:lnTo>
                  <a:pt x="8365630" y="3456330"/>
                </a:lnTo>
                <a:lnTo>
                  <a:pt x="8369833" y="3462578"/>
                </a:lnTo>
                <a:lnTo>
                  <a:pt x="8376082" y="3466795"/>
                </a:lnTo>
                <a:lnTo>
                  <a:pt x="8383727" y="3468344"/>
                </a:lnTo>
                <a:lnTo>
                  <a:pt x="8391372" y="3466795"/>
                </a:lnTo>
                <a:lnTo>
                  <a:pt x="8397621" y="3462578"/>
                </a:lnTo>
                <a:lnTo>
                  <a:pt x="8401837" y="3456330"/>
                </a:lnTo>
                <a:lnTo>
                  <a:pt x="8403387" y="3448685"/>
                </a:lnTo>
                <a:close/>
              </a:path>
              <a:path w="14841219" h="10718800" extrusionOk="0">
                <a:moveTo>
                  <a:pt x="8403387" y="3348583"/>
                </a:moveTo>
                <a:lnTo>
                  <a:pt x="8401837" y="3340951"/>
                </a:lnTo>
                <a:lnTo>
                  <a:pt x="8397621" y="3334702"/>
                </a:lnTo>
                <a:lnTo>
                  <a:pt x="8391372" y="3330498"/>
                </a:lnTo>
                <a:lnTo>
                  <a:pt x="8383727" y="3328949"/>
                </a:lnTo>
                <a:lnTo>
                  <a:pt x="8376082" y="3330498"/>
                </a:lnTo>
                <a:lnTo>
                  <a:pt x="8369833" y="3334702"/>
                </a:lnTo>
                <a:lnTo>
                  <a:pt x="8365630" y="3340951"/>
                </a:lnTo>
                <a:lnTo>
                  <a:pt x="8364080" y="3348583"/>
                </a:lnTo>
                <a:lnTo>
                  <a:pt x="8365630" y="3356241"/>
                </a:lnTo>
                <a:lnTo>
                  <a:pt x="8369833" y="3362490"/>
                </a:lnTo>
                <a:lnTo>
                  <a:pt x="8376082" y="3366706"/>
                </a:lnTo>
                <a:lnTo>
                  <a:pt x="8383727" y="3368243"/>
                </a:lnTo>
                <a:lnTo>
                  <a:pt x="8391372" y="3366706"/>
                </a:lnTo>
                <a:lnTo>
                  <a:pt x="8397621" y="3362490"/>
                </a:lnTo>
                <a:lnTo>
                  <a:pt x="8401837" y="3356241"/>
                </a:lnTo>
                <a:lnTo>
                  <a:pt x="8403387" y="3348583"/>
                </a:lnTo>
                <a:close/>
              </a:path>
              <a:path w="14841219" h="10718800" extrusionOk="0">
                <a:moveTo>
                  <a:pt x="8403387" y="3248507"/>
                </a:moveTo>
                <a:lnTo>
                  <a:pt x="8401837" y="3240849"/>
                </a:lnTo>
                <a:lnTo>
                  <a:pt x="8397621" y="3234601"/>
                </a:lnTo>
                <a:lnTo>
                  <a:pt x="8391372" y="3230397"/>
                </a:lnTo>
                <a:lnTo>
                  <a:pt x="8383727" y="3228848"/>
                </a:lnTo>
                <a:lnTo>
                  <a:pt x="8376082" y="3230397"/>
                </a:lnTo>
                <a:lnTo>
                  <a:pt x="8369833" y="3234601"/>
                </a:lnTo>
                <a:lnTo>
                  <a:pt x="8365630" y="3240849"/>
                </a:lnTo>
                <a:lnTo>
                  <a:pt x="8364080" y="3248507"/>
                </a:lnTo>
                <a:lnTo>
                  <a:pt x="8365630" y="3256153"/>
                </a:lnTo>
                <a:lnTo>
                  <a:pt x="8369833" y="3262388"/>
                </a:lnTo>
                <a:lnTo>
                  <a:pt x="8376082" y="3266605"/>
                </a:lnTo>
                <a:lnTo>
                  <a:pt x="8383727" y="3268141"/>
                </a:lnTo>
                <a:lnTo>
                  <a:pt x="8391372" y="3266605"/>
                </a:lnTo>
                <a:lnTo>
                  <a:pt x="8397621" y="3262388"/>
                </a:lnTo>
                <a:lnTo>
                  <a:pt x="8401837" y="3256153"/>
                </a:lnTo>
                <a:lnTo>
                  <a:pt x="8403387" y="3248507"/>
                </a:lnTo>
                <a:close/>
              </a:path>
              <a:path w="14841219" h="10718800" extrusionOk="0">
                <a:moveTo>
                  <a:pt x="8403387" y="3148393"/>
                </a:moveTo>
                <a:lnTo>
                  <a:pt x="8401837" y="3140748"/>
                </a:lnTo>
                <a:lnTo>
                  <a:pt x="8397621" y="3134512"/>
                </a:lnTo>
                <a:lnTo>
                  <a:pt x="8391372" y="3130296"/>
                </a:lnTo>
                <a:lnTo>
                  <a:pt x="8383727" y="3128759"/>
                </a:lnTo>
                <a:lnTo>
                  <a:pt x="8376082" y="3130296"/>
                </a:lnTo>
                <a:lnTo>
                  <a:pt x="8369833" y="3134512"/>
                </a:lnTo>
                <a:lnTo>
                  <a:pt x="8365630" y="3140748"/>
                </a:lnTo>
                <a:lnTo>
                  <a:pt x="8364080" y="3148393"/>
                </a:lnTo>
                <a:lnTo>
                  <a:pt x="8365630" y="3156051"/>
                </a:lnTo>
                <a:lnTo>
                  <a:pt x="8369833" y="3162287"/>
                </a:lnTo>
                <a:lnTo>
                  <a:pt x="8376082" y="3166503"/>
                </a:lnTo>
                <a:lnTo>
                  <a:pt x="8383727" y="3168040"/>
                </a:lnTo>
                <a:lnTo>
                  <a:pt x="8391372" y="3166503"/>
                </a:lnTo>
                <a:lnTo>
                  <a:pt x="8397621" y="3162287"/>
                </a:lnTo>
                <a:lnTo>
                  <a:pt x="8401837" y="3156051"/>
                </a:lnTo>
                <a:lnTo>
                  <a:pt x="8403387" y="3148393"/>
                </a:lnTo>
                <a:close/>
              </a:path>
              <a:path w="14841219" h="10718800" extrusionOk="0">
                <a:moveTo>
                  <a:pt x="8403387" y="3048304"/>
                </a:moveTo>
                <a:lnTo>
                  <a:pt x="8401837" y="3040659"/>
                </a:lnTo>
                <a:lnTo>
                  <a:pt x="8397621" y="3034411"/>
                </a:lnTo>
                <a:lnTo>
                  <a:pt x="8391372" y="3030194"/>
                </a:lnTo>
                <a:lnTo>
                  <a:pt x="8383727" y="3028658"/>
                </a:lnTo>
                <a:lnTo>
                  <a:pt x="8376082" y="3030194"/>
                </a:lnTo>
                <a:lnTo>
                  <a:pt x="8369833" y="3034411"/>
                </a:lnTo>
                <a:lnTo>
                  <a:pt x="8365630" y="3040659"/>
                </a:lnTo>
                <a:lnTo>
                  <a:pt x="8364080" y="3048304"/>
                </a:lnTo>
                <a:lnTo>
                  <a:pt x="8365630" y="3055950"/>
                </a:lnTo>
                <a:lnTo>
                  <a:pt x="8369833" y="3062198"/>
                </a:lnTo>
                <a:lnTo>
                  <a:pt x="8376082" y="3066402"/>
                </a:lnTo>
                <a:lnTo>
                  <a:pt x="8383727" y="3067951"/>
                </a:lnTo>
                <a:lnTo>
                  <a:pt x="8391372" y="3066402"/>
                </a:lnTo>
                <a:lnTo>
                  <a:pt x="8397621" y="3062198"/>
                </a:lnTo>
                <a:lnTo>
                  <a:pt x="8401837" y="3055950"/>
                </a:lnTo>
                <a:lnTo>
                  <a:pt x="8403387" y="3048304"/>
                </a:lnTo>
                <a:close/>
              </a:path>
              <a:path w="14841219" h="10718800" extrusionOk="0">
                <a:moveTo>
                  <a:pt x="8403387" y="2948216"/>
                </a:moveTo>
                <a:lnTo>
                  <a:pt x="8401837" y="2940558"/>
                </a:lnTo>
                <a:lnTo>
                  <a:pt x="8397621" y="2934309"/>
                </a:lnTo>
                <a:lnTo>
                  <a:pt x="8391372" y="2930106"/>
                </a:lnTo>
                <a:lnTo>
                  <a:pt x="8383727" y="2928556"/>
                </a:lnTo>
                <a:lnTo>
                  <a:pt x="8376082" y="2930106"/>
                </a:lnTo>
                <a:lnTo>
                  <a:pt x="8369833" y="2934309"/>
                </a:lnTo>
                <a:lnTo>
                  <a:pt x="8365630" y="2940558"/>
                </a:lnTo>
                <a:lnTo>
                  <a:pt x="8364080" y="2948216"/>
                </a:lnTo>
                <a:lnTo>
                  <a:pt x="8365630" y="2955861"/>
                </a:lnTo>
                <a:lnTo>
                  <a:pt x="8369833" y="2962097"/>
                </a:lnTo>
                <a:lnTo>
                  <a:pt x="8376082" y="2966301"/>
                </a:lnTo>
                <a:lnTo>
                  <a:pt x="8383727" y="2967850"/>
                </a:lnTo>
                <a:lnTo>
                  <a:pt x="8391372" y="2966301"/>
                </a:lnTo>
                <a:lnTo>
                  <a:pt x="8397621" y="2962097"/>
                </a:lnTo>
                <a:lnTo>
                  <a:pt x="8401837" y="2955861"/>
                </a:lnTo>
                <a:lnTo>
                  <a:pt x="8403387" y="2948216"/>
                </a:lnTo>
                <a:close/>
              </a:path>
              <a:path w="14841219" h="10718800" extrusionOk="0">
                <a:moveTo>
                  <a:pt x="8403387" y="2848114"/>
                </a:moveTo>
                <a:lnTo>
                  <a:pt x="8401837" y="2840469"/>
                </a:lnTo>
                <a:lnTo>
                  <a:pt x="8397621" y="2834221"/>
                </a:lnTo>
                <a:lnTo>
                  <a:pt x="8391372" y="2830004"/>
                </a:lnTo>
                <a:lnTo>
                  <a:pt x="8383727" y="2828455"/>
                </a:lnTo>
                <a:lnTo>
                  <a:pt x="8376082" y="2830004"/>
                </a:lnTo>
                <a:lnTo>
                  <a:pt x="8369833" y="2834221"/>
                </a:lnTo>
                <a:lnTo>
                  <a:pt x="8365630" y="2840469"/>
                </a:lnTo>
                <a:lnTo>
                  <a:pt x="8364080" y="2848114"/>
                </a:lnTo>
                <a:lnTo>
                  <a:pt x="8365630" y="2855760"/>
                </a:lnTo>
                <a:lnTo>
                  <a:pt x="8369833" y="2862008"/>
                </a:lnTo>
                <a:lnTo>
                  <a:pt x="8376082" y="2866212"/>
                </a:lnTo>
                <a:lnTo>
                  <a:pt x="8383727" y="2867761"/>
                </a:lnTo>
                <a:lnTo>
                  <a:pt x="8391372" y="2866212"/>
                </a:lnTo>
                <a:lnTo>
                  <a:pt x="8397621" y="2862008"/>
                </a:lnTo>
                <a:lnTo>
                  <a:pt x="8401837" y="2855760"/>
                </a:lnTo>
                <a:lnTo>
                  <a:pt x="8403387" y="2848114"/>
                </a:lnTo>
                <a:close/>
              </a:path>
              <a:path w="14841219" h="10718800" extrusionOk="0">
                <a:moveTo>
                  <a:pt x="8403387" y="2748013"/>
                </a:moveTo>
                <a:lnTo>
                  <a:pt x="8401837" y="2740368"/>
                </a:lnTo>
                <a:lnTo>
                  <a:pt x="8397621" y="2734119"/>
                </a:lnTo>
                <a:lnTo>
                  <a:pt x="8391372" y="2729915"/>
                </a:lnTo>
                <a:lnTo>
                  <a:pt x="8383727" y="2728366"/>
                </a:lnTo>
                <a:lnTo>
                  <a:pt x="8376082" y="2729915"/>
                </a:lnTo>
                <a:lnTo>
                  <a:pt x="8369833" y="2734119"/>
                </a:lnTo>
                <a:lnTo>
                  <a:pt x="8365630" y="2740368"/>
                </a:lnTo>
                <a:lnTo>
                  <a:pt x="8364080" y="2748013"/>
                </a:lnTo>
                <a:lnTo>
                  <a:pt x="8365630" y="2755671"/>
                </a:lnTo>
                <a:lnTo>
                  <a:pt x="8369833" y="2761919"/>
                </a:lnTo>
                <a:lnTo>
                  <a:pt x="8376082" y="2766123"/>
                </a:lnTo>
                <a:lnTo>
                  <a:pt x="8383727" y="2767673"/>
                </a:lnTo>
                <a:lnTo>
                  <a:pt x="8391372" y="2766123"/>
                </a:lnTo>
                <a:lnTo>
                  <a:pt x="8397621" y="2761919"/>
                </a:lnTo>
                <a:lnTo>
                  <a:pt x="8401837" y="2755671"/>
                </a:lnTo>
                <a:lnTo>
                  <a:pt x="8403387" y="2748013"/>
                </a:lnTo>
                <a:close/>
              </a:path>
              <a:path w="14841219" h="10718800" extrusionOk="0">
                <a:moveTo>
                  <a:pt x="8433448" y="8849779"/>
                </a:moveTo>
                <a:lnTo>
                  <a:pt x="8431911" y="8842134"/>
                </a:lnTo>
                <a:lnTo>
                  <a:pt x="8427695" y="8835885"/>
                </a:lnTo>
                <a:lnTo>
                  <a:pt x="8421446" y="8831682"/>
                </a:lnTo>
                <a:lnTo>
                  <a:pt x="8413801" y="8830145"/>
                </a:lnTo>
                <a:lnTo>
                  <a:pt x="8406155" y="8831682"/>
                </a:lnTo>
                <a:lnTo>
                  <a:pt x="8399907" y="8835885"/>
                </a:lnTo>
                <a:lnTo>
                  <a:pt x="8395703" y="8842134"/>
                </a:lnTo>
                <a:lnTo>
                  <a:pt x="8394154" y="8849779"/>
                </a:lnTo>
                <a:lnTo>
                  <a:pt x="8395703" y="8857424"/>
                </a:lnTo>
                <a:lnTo>
                  <a:pt x="8399907" y="8863673"/>
                </a:lnTo>
                <a:lnTo>
                  <a:pt x="8406155" y="8867889"/>
                </a:lnTo>
                <a:lnTo>
                  <a:pt x="8413801" y="8869426"/>
                </a:lnTo>
                <a:lnTo>
                  <a:pt x="8421446" y="8867889"/>
                </a:lnTo>
                <a:lnTo>
                  <a:pt x="8427695" y="8863673"/>
                </a:lnTo>
                <a:lnTo>
                  <a:pt x="8431911" y="8857424"/>
                </a:lnTo>
                <a:lnTo>
                  <a:pt x="8433448" y="8849779"/>
                </a:lnTo>
                <a:close/>
              </a:path>
              <a:path w="14841219" h="10718800" extrusionOk="0">
                <a:moveTo>
                  <a:pt x="8433448" y="8749678"/>
                </a:moveTo>
                <a:lnTo>
                  <a:pt x="8431911" y="8742032"/>
                </a:lnTo>
                <a:lnTo>
                  <a:pt x="8427695" y="8735797"/>
                </a:lnTo>
                <a:lnTo>
                  <a:pt x="8421446" y="8731580"/>
                </a:lnTo>
                <a:lnTo>
                  <a:pt x="8413801" y="8730043"/>
                </a:lnTo>
                <a:lnTo>
                  <a:pt x="8406155" y="8731580"/>
                </a:lnTo>
                <a:lnTo>
                  <a:pt x="8399907" y="8735797"/>
                </a:lnTo>
                <a:lnTo>
                  <a:pt x="8395703" y="8742032"/>
                </a:lnTo>
                <a:lnTo>
                  <a:pt x="8394154" y="8749678"/>
                </a:lnTo>
                <a:lnTo>
                  <a:pt x="8395703" y="8757336"/>
                </a:lnTo>
                <a:lnTo>
                  <a:pt x="8399907" y="8763571"/>
                </a:lnTo>
                <a:lnTo>
                  <a:pt x="8406155" y="8767788"/>
                </a:lnTo>
                <a:lnTo>
                  <a:pt x="8413801" y="8769325"/>
                </a:lnTo>
                <a:lnTo>
                  <a:pt x="8421446" y="8767788"/>
                </a:lnTo>
                <a:lnTo>
                  <a:pt x="8427695" y="8763571"/>
                </a:lnTo>
                <a:lnTo>
                  <a:pt x="8431911" y="8757336"/>
                </a:lnTo>
                <a:lnTo>
                  <a:pt x="8433448" y="8749678"/>
                </a:lnTo>
                <a:close/>
              </a:path>
              <a:path w="14841219" h="10718800" extrusionOk="0">
                <a:moveTo>
                  <a:pt x="8433448" y="8649589"/>
                </a:moveTo>
                <a:lnTo>
                  <a:pt x="8431911" y="8641944"/>
                </a:lnTo>
                <a:lnTo>
                  <a:pt x="8427695" y="8635695"/>
                </a:lnTo>
                <a:lnTo>
                  <a:pt x="8421446" y="8631491"/>
                </a:lnTo>
                <a:lnTo>
                  <a:pt x="8413801" y="8629942"/>
                </a:lnTo>
                <a:lnTo>
                  <a:pt x="8406155" y="8631491"/>
                </a:lnTo>
                <a:lnTo>
                  <a:pt x="8399907" y="8635695"/>
                </a:lnTo>
                <a:lnTo>
                  <a:pt x="8395703" y="8641944"/>
                </a:lnTo>
                <a:lnTo>
                  <a:pt x="8394154" y="8649589"/>
                </a:lnTo>
                <a:lnTo>
                  <a:pt x="8395703" y="8657234"/>
                </a:lnTo>
                <a:lnTo>
                  <a:pt x="8399907" y="8663483"/>
                </a:lnTo>
                <a:lnTo>
                  <a:pt x="8406155" y="8667699"/>
                </a:lnTo>
                <a:lnTo>
                  <a:pt x="8413801" y="8669236"/>
                </a:lnTo>
                <a:lnTo>
                  <a:pt x="8421446" y="8667699"/>
                </a:lnTo>
                <a:lnTo>
                  <a:pt x="8427695" y="8663483"/>
                </a:lnTo>
                <a:lnTo>
                  <a:pt x="8431911" y="8657234"/>
                </a:lnTo>
                <a:lnTo>
                  <a:pt x="8433448" y="8649589"/>
                </a:lnTo>
                <a:close/>
              </a:path>
              <a:path w="14841219" h="10718800" extrusionOk="0">
                <a:moveTo>
                  <a:pt x="8433448" y="8549500"/>
                </a:moveTo>
                <a:lnTo>
                  <a:pt x="8431911" y="8541842"/>
                </a:lnTo>
                <a:lnTo>
                  <a:pt x="8427695" y="8535606"/>
                </a:lnTo>
                <a:lnTo>
                  <a:pt x="8421446" y="8531390"/>
                </a:lnTo>
                <a:lnTo>
                  <a:pt x="8413801" y="8529853"/>
                </a:lnTo>
                <a:lnTo>
                  <a:pt x="8406155" y="8531390"/>
                </a:lnTo>
                <a:lnTo>
                  <a:pt x="8399907" y="8535606"/>
                </a:lnTo>
                <a:lnTo>
                  <a:pt x="8395703" y="8541842"/>
                </a:lnTo>
                <a:lnTo>
                  <a:pt x="8394154" y="8549500"/>
                </a:lnTo>
                <a:lnTo>
                  <a:pt x="8395703" y="8557146"/>
                </a:lnTo>
                <a:lnTo>
                  <a:pt x="8399907" y="8563394"/>
                </a:lnTo>
                <a:lnTo>
                  <a:pt x="8406155" y="8567598"/>
                </a:lnTo>
                <a:lnTo>
                  <a:pt x="8413801" y="8569134"/>
                </a:lnTo>
                <a:lnTo>
                  <a:pt x="8421446" y="8567598"/>
                </a:lnTo>
                <a:lnTo>
                  <a:pt x="8427695" y="8563394"/>
                </a:lnTo>
                <a:lnTo>
                  <a:pt x="8431911" y="8557146"/>
                </a:lnTo>
                <a:lnTo>
                  <a:pt x="8433448" y="8549500"/>
                </a:lnTo>
                <a:close/>
              </a:path>
              <a:path w="14841219" h="10718800" extrusionOk="0">
                <a:moveTo>
                  <a:pt x="8433448" y="8449399"/>
                </a:moveTo>
                <a:lnTo>
                  <a:pt x="8431911" y="8441753"/>
                </a:lnTo>
                <a:lnTo>
                  <a:pt x="8427695" y="8435505"/>
                </a:lnTo>
                <a:lnTo>
                  <a:pt x="8421446" y="8431301"/>
                </a:lnTo>
                <a:lnTo>
                  <a:pt x="8413801" y="8429752"/>
                </a:lnTo>
                <a:lnTo>
                  <a:pt x="8406155" y="8431301"/>
                </a:lnTo>
                <a:lnTo>
                  <a:pt x="8399907" y="8435505"/>
                </a:lnTo>
                <a:lnTo>
                  <a:pt x="8395703" y="8441753"/>
                </a:lnTo>
                <a:lnTo>
                  <a:pt x="8394154" y="8449399"/>
                </a:lnTo>
                <a:lnTo>
                  <a:pt x="8395703" y="8457044"/>
                </a:lnTo>
                <a:lnTo>
                  <a:pt x="8399907" y="8463293"/>
                </a:lnTo>
                <a:lnTo>
                  <a:pt x="8406155" y="8467496"/>
                </a:lnTo>
                <a:lnTo>
                  <a:pt x="8413801" y="8469046"/>
                </a:lnTo>
                <a:lnTo>
                  <a:pt x="8421446" y="8467496"/>
                </a:lnTo>
                <a:lnTo>
                  <a:pt x="8427695" y="8463293"/>
                </a:lnTo>
                <a:lnTo>
                  <a:pt x="8431911" y="8457044"/>
                </a:lnTo>
                <a:lnTo>
                  <a:pt x="8433448" y="8449399"/>
                </a:lnTo>
                <a:close/>
              </a:path>
              <a:path w="14841219" h="10718800" extrusionOk="0">
                <a:moveTo>
                  <a:pt x="8433448" y="8349297"/>
                </a:moveTo>
                <a:lnTo>
                  <a:pt x="8431911" y="8341652"/>
                </a:lnTo>
                <a:lnTo>
                  <a:pt x="8427695" y="8335416"/>
                </a:lnTo>
                <a:lnTo>
                  <a:pt x="8421446" y="8331200"/>
                </a:lnTo>
                <a:lnTo>
                  <a:pt x="8413801" y="8329650"/>
                </a:lnTo>
                <a:lnTo>
                  <a:pt x="8406155" y="8331200"/>
                </a:lnTo>
                <a:lnTo>
                  <a:pt x="8399907" y="8335416"/>
                </a:lnTo>
                <a:lnTo>
                  <a:pt x="8395703" y="8341652"/>
                </a:lnTo>
                <a:lnTo>
                  <a:pt x="8394154" y="8349297"/>
                </a:lnTo>
                <a:lnTo>
                  <a:pt x="8395703" y="8356955"/>
                </a:lnTo>
                <a:lnTo>
                  <a:pt x="8399907" y="8363191"/>
                </a:lnTo>
                <a:lnTo>
                  <a:pt x="8406155" y="8367408"/>
                </a:lnTo>
                <a:lnTo>
                  <a:pt x="8413801" y="8368944"/>
                </a:lnTo>
                <a:lnTo>
                  <a:pt x="8421446" y="8367408"/>
                </a:lnTo>
                <a:lnTo>
                  <a:pt x="8427695" y="8363191"/>
                </a:lnTo>
                <a:lnTo>
                  <a:pt x="8431911" y="8356955"/>
                </a:lnTo>
                <a:lnTo>
                  <a:pt x="8433448" y="8349297"/>
                </a:lnTo>
                <a:close/>
              </a:path>
              <a:path w="14841219" h="10718800" extrusionOk="0">
                <a:moveTo>
                  <a:pt x="8433460" y="8249209"/>
                </a:moveTo>
                <a:lnTo>
                  <a:pt x="8431911" y="8241563"/>
                </a:lnTo>
                <a:lnTo>
                  <a:pt x="8427707" y="8235315"/>
                </a:lnTo>
                <a:lnTo>
                  <a:pt x="8421459" y="8231111"/>
                </a:lnTo>
                <a:lnTo>
                  <a:pt x="8413801" y="8229562"/>
                </a:lnTo>
                <a:lnTo>
                  <a:pt x="8406155" y="8231111"/>
                </a:lnTo>
                <a:lnTo>
                  <a:pt x="8399920" y="8235315"/>
                </a:lnTo>
                <a:lnTo>
                  <a:pt x="8395703" y="8241563"/>
                </a:lnTo>
                <a:lnTo>
                  <a:pt x="8394166" y="8249209"/>
                </a:lnTo>
                <a:lnTo>
                  <a:pt x="8395703" y="8256854"/>
                </a:lnTo>
                <a:lnTo>
                  <a:pt x="8399920" y="8263102"/>
                </a:lnTo>
                <a:lnTo>
                  <a:pt x="8406155" y="8267319"/>
                </a:lnTo>
                <a:lnTo>
                  <a:pt x="8413801" y="8268856"/>
                </a:lnTo>
                <a:lnTo>
                  <a:pt x="8421459" y="8267319"/>
                </a:lnTo>
                <a:lnTo>
                  <a:pt x="8427707" y="8263102"/>
                </a:lnTo>
                <a:lnTo>
                  <a:pt x="8431911" y="8256854"/>
                </a:lnTo>
                <a:lnTo>
                  <a:pt x="8433460" y="8249209"/>
                </a:lnTo>
                <a:close/>
              </a:path>
              <a:path w="14841219" h="10718800" extrusionOk="0">
                <a:moveTo>
                  <a:pt x="8433460" y="8149107"/>
                </a:moveTo>
                <a:lnTo>
                  <a:pt x="8431911" y="8141462"/>
                </a:lnTo>
                <a:lnTo>
                  <a:pt x="8427707" y="8135226"/>
                </a:lnTo>
                <a:lnTo>
                  <a:pt x="8421459" y="8131010"/>
                </a:lnTo>
                <a:lnTo>
                  <a:pt x="8413801" y="8129473"/>
                </a:lnTo>
                <a:lnTo>
                  <a:pt x="8406155" y="8131010"/>
                </a:lnTo>
                <a:lnTo>
                  <a:pt x="8399920" y="8135226"/>
                </a:lnTo>
                <a:lnTo>
                  <a:pt x="8395703" y="8141462"/>
                </a:lnTo>
                <a:lnTo>
                  <a:pt x="8394166" y="8149107"/>
                </a:lnTo>
                <a:lnTo>
                  <a:pt x="8395703" y="8156765"/>
                </a:lnTo>
                <a:lnTo>
                  <a:pt x="8399920" y="8163001"/>
                </a:lnTo>
                <a:lnTo>
                  <a:pt x="8406155" y="8167217"/>
                </a:lnTo>
                <a:lnTo>
                  <a:pt x="8413801" y="8168754"/>
                </a:lnTo>
                <a:lnTo>
                  <a:pt x="8421459" y="8167217"/>
                </a:lnTo>
                <a:lnTo>
                  <a:pt x="8427707" y="8163001"/>
                </a:lnTo>
                <a:lnTo>
                  <a:pt x="8431911" y="8156765"/>
                </a:lnTo>
                <a:lnTo>
                  <a:pt x="8433460" y="8149107"/>
                </a:lnTo>
                <a:close/>
              </a:path>
              <a:path w="14841219" h="10718800" extrusionOk="0">
                <a:moveTo>
                  <a:pt x="8433460" y="8049006"/>
                </a:moveTo>
                <a:lnTo>
                  <a:pt x="8431911" y="8041373"/>
                </a:lnTo>
                <a:lnTo>
                  <a:pt x="8427707" y="8035125"/>
                </a:lnTo>
                <a:lnTo>
                  <a:pt x="8421459" y="8030908"/>
                </a:lnTo>
                <a:lnTo>
                  <a:pt x="8413801" y="8029372"/>
                </a:lnTo>
                <a:lnTo>
                  <a:pt x="8406155" y="8030908"/>
                </a:lnTo>
                <a:lnTo>
                  <a:pt x="8399920" y="8035125"/>
                </a:lnTo>
                <a:lnTo>
                  <a:pt x="8395703" y="8041373"/>
                </a:lnTo>
                <a:lnTo>
                  <a:pt x="8394166" y="8049006"/>
                </a:lnTo>
                <a:lnTo>
                  <a:pt x="8395703" y="8056664"/>
                </a:lnTo>
                <a:lnTo>
                  <a:pt x="8399920" y="8062912"/>
                </a:lnTo>
                <a:lnTo>
                  <a:pt x="8406155" y="8067116"/>
                </a:lnTo>
                <a:lnTo>
                  <a:pt x="8413801" y="8068665"/>
                </a:lnTo>
                <a:lnTo>
                  <a:pt x="8421459" y="8067116"/>
                </a:lnTo>
                <a:lnTo>
                  <a:pt x="8427707" y="8062912"/>
                </a:lnTo>
                <a:lnTo>
                  <a:pt x="8431911" y="8056664"/>
                </a:lnTo>
                <a:lnTo>
                  <a:pt x="8433460" y="8049006"/>
                </a:lnTo>
                <a:close/>
              </a:path>
              <a:path w="14841219" h="10718800" extrusionOk="0">
                <a:moveTo>
                  <a:pt x="8433460" y="7948917"/>
                </a:moveTo>
                <a:lnTo>
                  <a:pt x="8431911" y="7941272"/>
                </a:lnTo>
                <a:lnTo>
                  <a:pt x="8427707" y="7935023"/>
                </a:lnTo>
                <a:lnTo>
                  <a:pt x="8421459" y="7930820"/>
                </a:lnTo>
                <a:lnTo>
                  <a:pt x="8413801" y="7929270"/>
                </a:lnTo>
                <a:lnTo>
                  <a:pt x="8406155" y="7930820"/>
                </a:lnTo>
                <a:lnTo>
                  <a:pt x="8399920" y="7935023"/>
                </a:lnTo>
                <a:lnTo>
                  <a:pt x="8395703" y="7941272"/>
                </a:lnTo>
                <a:lnTo>
                  <a:pt x="8394166" y="7948917"/>
                </a:lnTo>
                <a:lnTo>
                  <a:pt x="8395703" y="7956575"/>
                </a:lnTo>
                <a:lnTo>
                  <a:pt x="8399920" y="7962824"/>
                </a:lnTo>
                <a:lnTo>
                  <a:pt x="8406155" y="7967027"/>
                </a:lnTo>
                <a:lnTo>
                  <a:pt x="8413801" y="7968577"/>
                </a:lnTo>
                <a:lnTo>
                  <a:pt x="8421459" y="7967027"/>
                </a:lnTo>
                <a:lnTo>
                  <a:pt x="8427707" y="7962824"/>
                </a:lnTo>
                <a:lnTo>
                  <a:pt x="8431911" y="7956575"/>
                </a:lnTo>
                <a:lnTo>
                  <a:pt x="8433460" y="7948917"/>
                </a:lnTo>
                <a:close/>
              </a:path>
              <a:path w="14841219" h="10718800" extrusionOk="0">
                <a:moveTo>
                  <a:pt x="8477364" y="5295811"/>
                </a:moveTo>
                <a:lnTo>
                  <a:pt x="8475815" y="5288165"/>
                </a:lnTo>
                <a:lnTo>
                  <a:pt x="8471611" y="5281917"/>
                </a:lnTo>
                <a:lnTo>
                  <a:pt x="8465375" y="5277713"/>
                </a:lnTo>
                <a:lnTo>
                  <a:pt x="8457717" y="5276164"/>
                </a:lnTo>
                <a:lnTo>
                  <a:pt x="8450072" y="5277713"/>
                </a:lnTo>
                <a:lnTo>
                  <a:pt x="8443824" y="5281917"/>
                </a:lnTo>
                <a:lnTo>
                  <a:pt x="8439620" y="5288165"/>
                </a:lnTo>
                <a:lnTo>
                  <a:pt x="8438070" y="5295811"/>
                </a:lnTo>
                <a:lnTo>
                  <a:pt x="8439620" y="5303456"/>
                </a:lnTo>
                <a:lnTo>
                  <a:pt x="8443824" y="5309705"/>
                </a:lnTo>
                <a:lnTo>
                  <a:pt x="8450072" y="5313921"/>
                </a:lnTo>
                <a:lnTo>
                  <a:pt x="8457717" y="5315458"/>
                </a:lnTo>
                <a:lnTo>
                  <a:pt x="8465375" y="5313921"/>
                </a:lnTo>
                <a:lnTo>
                  <a:pt x="8471611" y="5309705"/>
                </a:lnTo>
                <a:lnTo>
                  <a:pt x="8475815" y="5303456"/>
                </a:lnTo>
                <a:lnTo>
                  <a:pt x="8477364" y="5295811"/>
                </a:lnTo>
                <a:close/>
              </a:path>
              <a:path w="14841219" h="10718800" extrusionOk="0">
                <a:moveTo>
                  <a:pt x="8477364" y="5195722"/>
                </a:moveTo>
                <a:lnTo>
                  <a:pt x="8475815" y="5188064"/>
                </a:lnTo>
                <a:lnTo>
                  <a:pt x="8471611" y="5181828"/>
                </a:lnTo>
                <a:lnTo>
                  <a:pt x="8465375" y="5177612"/>
                </a:lnTo>
                <a:lnTo>
                  <a:pt x="8457717" y="5176063"/>
                </a:lnTo>
                <a:lnTo>
                  <a:pt x="8450072" y="5177612"/>
                </a:lnTo>
                <a:lnTo>
                  <a:pt x="8443824" y="5181828"/>
                </a:lnTo>
                <a:lnTo>
                  <a:pt x="8439620" y="5188064"/>
                </a:lnTo>
                <a:lnTo>
                  <a:pt x="8438070" y="5195722"/>
                </a:lnTo>
                <a:lnTo>
                  <a:pt x="8439620" y="5203368"/>
                </a:lnTo>
                <a:lnTo>
                  <a:pt x="8443824" y="5209603"/>
                </a:lnTo>
                <a:lnTo>
                  <a:pt x="8450072" y="5213820"/>
                </a:lnTo>
                <a:lnTo>
                  <a:pt x="8457717" y="5215356"/>
                </a:lnTo>
                <a:lnTo>
                  <a:pt x="8465375" y="5213820"/>
                </a:lnTo>
                <a:lnTo>
                  <a:pt x="8471611" y="5209603"/>
                </a:lnTo>
                <a:lnTo>
                  <a:pt x="8475815" y="5203368"/>
                </a:lnTo>
                <a:lnTo>
                  <a:pt x="8477364" y="5195722"/>
                </a:lnTo>
                <a:close/>
              </a:path>
              <a:path w="14841219" h="10718800" extrusionOk="0">
                <a:moveTo>
                  <a:pt x="8477364" y="5095608"/>
                </a:moveTo>
                <a:lnTo>
                  <a:pt x="8475815" y="5087975"/>
                </a:lnTo>
                <a:lnTo>
                  <a:pt x="8471611" y="5081727"/>
                </a:lnTo>
                <a:lnTo>
                  <a:pt x="8465375" y="5077523"/>
                </a:lnTo>
                <a:lnTo>
                  <a:pt x="8457717" y="5075974"/>
                </a:lnTo>
                <a:lnTo>
                  <a:pt x="8450072" y="5077523"/>
                </a:lnTo>
                <a:lnTo>
                  <a:pt x="8443824" y="5081727"/>
                </a:lnTo>
                <a:lnTo>
                  <a:pt x="8439620" y="5087975"/>
                </a:lnTo>
                <a:lnTo>
                  <a:pt x="8438070" y="5095608"/>
                </a:lnTo>
                <a:lnTo>
                  <a:pt x="8439620" y="5103266"/>
                </a:lnTo>
                <a:lnTo>
                  <a:pt x="8443824" y="5109502"/>
                </a:lnTo>
                <a:lnTo>
                  <a:pt x="8450072" y="5113718"/>
                </a:lnTo>
                <a:lnTo>
                  <a:pt x="8457717" y="5115255"/>
                </a:lnTo>
                <a:lnTo>
                  <a:pt x="8465375" y="5113718"/>
                </a:lnTo>
                <a:lnTo>
                  <a:pt x="8471611" y="5109502"/>
                </a:lnTo>
                <a:lnTo>
                  <a:pt x="8475815" y="5103266"/>
                </a:lnTo>
                <a:lnTo>
                  <a:pt x="8477364" y="5095608"/>
                </a:lnTo>
                <a:close/>
              </a:path>
              <a:path w="14841219" h="10718800" extrusionOk="0">
                <a:moveTo>
                  <a:pt x="8477364" y="4995519"/>
                </a:moveTo>
                <a:lnTo>
                  <a:pt x="8475815" y="4987874"/>
                </a:lnTo>
                <a:lnTo>
                  <a:pt x="8471611" y="4981626"/>
                </a:lnTo>
                <a:lnTo>
                  <a:pt x="8465375" y="4977422"/>
                </a:lnTo>
                <a:lnTo>
                  <a:pt x="8457717" y="4975872"/>
                </a:lnTo>
                <a:lnTo>
                  <a:pt x="8450072" y="4977422"/>
                </a:lnTo>
                <a:lnTo>
                  <a:pt x="8443824" y="4981626"/>
                </a:lnTo>
                <a:lnTo>
                  <a:pt x="8439620" y="4987874"/>
                </a:lnTo>
                <a:lnTo>
                  <a:pt x="8438070" y="4995519"/>
                </a:lnTo>
                <a:lnTo>
                  <a:pt x="8439620" y="5003165"/>
                </a:lnTo>
                <a:lnTo>
                  <a:pt x="8443824" y="5009413"/>
                </a:lnTo>
                <a:lnTo>
                  <a:pt x="8450072" y="5013617"/>
                </a:lnTo>
                <a:lnTo>
                  <a:pt x="8457717" y="5015166"/>
                </a:lnTo>
                <a:lnTo>
                  <a:pt x="8465375" y="5013617"/>
                </a:lnTo>
                <a:lnTo>
                  <a:pt x="8471611" y="5009413"/>
                </a:lnTo>
                <a:lnTo>
                  <a:pt x="8475815" y="5003165"/>
                </a:lnTo>
                <a:lnTo>
                  <a:pt x="8477364" y="4995519"/>
                </a:lnTo>
                <a:close/>
              </a:path>
              <a:path w="14841219" h="10718800" extrusionOk="0">
                <a:moveTo>
                  <a:pt x="8477364" y="4895418"/>
                </a:moveTo>
                <a:lnTo>
                  <a:pt x="8475815" y="4887773"/>
                </a:lnTo>
                <a:lnTo>
                  <a:pt x="8471611" y="4881537"/>
                </a:lnTo>
                <a:lnTo>
                  <a:pt x="8465375" y="4877320"/>
                </a:lnTo>
                <a:lnTo>
                  <a:pt x="8457717" y="4875784"/>
                </a:lnTo>
                <a:lnTo>
                  <a:pt x="8450072" y="4877320"/>
                </a:lnTo>
                <a:lnTo>
                  <a:pt x="8443824" y="4881537"/>
                </a:lnTo>
                <a:lnTo>
                  <a:pt x="8439620" y="4887773"/>
                </a:lnTo>
                <a:lnTo>
                  <a:pt x="8438070" y="4895418"/>
                </a:lnTo>
                <a:lnTo>
                  <a:pt x="8439620" y="4903076"/>
                </a:lnTo>
                <a:lnTo>
                  <a:pt x="8443824" y="4909312"/>
                </a:lnTo>
                <a:lnTo>
                  <a:pt x="8450072" y="4913528"/>
                </a:lnTo>
                <a:lnTo>
                  <a:pt x="8457717" y="4915065"/>
                </a:lnTo>
                <a:lnTo>
                  <a:pt x="8465375" y="4913528"/>
                </a:lnTo>
                <a:lnTo>
                  <a:pt x="8471611" y="4909312"/>
                </a:lnTo>
                <a:lnTo>
                  <a:pt x="8475815" y="4903076"/>
                </a:lnTo>
                <a:lnTo>
                  <a:pt x="8477364" y="4895418"/>
                </a:lnTo>
                <a:close/>
              </a:path>
              <a:path w="14841219" h="10718800" extrusionOk="0">
                <a:moveTo>
                  <a:pt x="8477364" y="4795329"/>
                </a:moveTo>
                <a:lnTo>
                  <a:pt x="8475815" y="4787684"/>
                </a:lnTo>
                <a:lnTo>
                  <a:pt x="8471611" y="4781435"/>
                </a:lnTo>
                <a:lnTo>
                  <a:pt x="8465375" y="4777232"/>
                </a:lnTo>
                <a:lnTo>
                  <a:pt x="8457717" y="4775682"/>
                </a:lnTo>
                <a:lnTo>
                  <a:pt x="8450072" y="4777232"/>
                </a:lnTo>
                <a:lnTo>
                  <a:pt x="8443824" y="4781435"/>
                </a:lnTo>
                <a:lnTo>
                  <a:pt x="8439620" y="4787684"/>
                </a:lnTo>
                <a:lnTo>
                  <a:pt x="8438070" y="4795329"/>
                </a:lnTo>
                <a:lnTo>
                  <a:pt x="8439620" y="4802975"/>
                </a:lnTo>
                <a:lnTo>
                  <a:pt x="8443824" y="4809223"/>
                </a:lnTo>
                <a:lnTo>
                  <a:pt x="8450072" y="4813427"/>
                </a:lnTo>
                <a:lnTo>
                  <a:pt x="8457717" y="4814963"/>
                </a:lnTo>
                <a:lnTo>
                  <a:pt x="8465375" y="4813427"/>
                </a:lnTo>
                <a:lnTo>
                  <a:pt x="8471611" y="4809223"/>
                </a:lnTo>
                <a:lnTo>
                  <a:pt x="8475815" y="4802975"/>
                </a:lnTo>
                <a:lnTo>
                  <a:pt x="8477364" y="4795329"/>
                </a:lnTo>
                <a:close/>
              </a:path>
              <a:path w="14841219" h="10718800" extrusionOk="0">
                <a:moveTo>
                  <a:pt x="8477364" y="4695228"/>
                </a:moveTo>
                <a:lnTo>
                  <a:pt x="8475815" y="4687582"/>
                </a:lnTo>
                <a:lnTo>
                  <a:pt x="8471611" y="4681347"/>
                </a:lnTo>
                <a:lnTo>
                  <a:pt x="8465375" y="4677130"/>
                </a:lnTo>
                <a:lnTo>
                  <a:pt x="8457717" y="4675594"/>
                </a:lnTo>
                <a:lnTo>
                  <a:pt x="8450072" y="4677130"/>
                </a:lnTo>
                <a:lnTo>
                  <a:pt x="8443824" y="4681347"/>
                </a:lnTo>
                <a:lnTo>
                  <a:pt x="8439620" y="4687582"/>
                </a:lnTo>
                <a:lnTo>
                  <a:pt x="8438070" y="4695228"/>
                </a:lnTo>
                <a:lnTo>
                  <a:pt x="8439620" y="4702873"/>
                </a:lnTo>
                <a:lnTo>
                  <a:pt x="8443824" y="4709122"/>
                </a:lnTo>
                <a:lnTo>
                  <a:pt x="8450072" y="4713338"/>
                </a:lnTo>
                <a:lnTo>
                  <a:pt x="8457717" y="4714875"/>
                </a:lnTo>
                <a:lnTo>
                  <a:pt x="8465375" y="4713338"/>
                </a:lnTo>
                <a:lnTo>
                  <a:pt x="8471611" y="4709122"/>
                </a:lnTo>
                <a:lnTo>
                  <a:pt x="8475815" y="4702873"/>
                </a:lnTo>
                <a:lnTo>
                  <a:pt x="8477364" y="4695228"/>
                </a:lnTo>
                <a:close/>
              </a:path>
              <a:path w="14841219" h="10718800" extrusionOk="0">
                <a:moveTo>
                  <a:pt x="8477364" y="4595126"/>
                </a:moveTo>
                <a:lnTo>
                  <a:pt x="8475815" y="4587481"/>
                </a:lnTo>
                <a:lnTo>
                  <a:pt x="8471611" y="4581245"/>
                </a:lnTo>
                <a:lnTo>
                  <a:pt x="8465375" y="4577042"/>
                </a:lnTo>
                <a:lnTo>
                  <a:pt x="8457717" y="4575492"/>
                </a:lnTo>
                <a:lnTo>
                  <a:pt x="8450072" y="4577042"/>
                </a:lnTo>
                <a:lnTo>
                  <a:pt x="8443824" y="4581245"/>
                </a:lnTo>
                <a:lnTo>
                  <a:pt x="8439620" y="4587481"/>
                </a:lnTo>
                <a:lnTo>
                  <a:pt x="8438070" y="4595126"/>
                </a:lnTo>
                <a:lnTo>
                  <a:pt x="8439620" y="4602772"/>
                </a:lnTo>
                <a:lnTo>
                  <a:pt x="8443824" y="4609020"/>
                </a:lnTo>
                <a:lnTo>
                  <a:pt x="8450072" y="4613237"/>
                </a:lnTo>
                <a:lnTo>
                  <a:pt x="8457717" y="4614773"/>
                </a:lnTo>
                <a:lnTo>
                  <a:pt x="8465375" y="4613237"/>
                </a:lnTo>
                <a:lnTo>
                  <a:pt x="8471611" y="4609020"/>
                </a:lnTo>
                <a:lnTo>
                  <a:pt x="8475815" y="4602772"/>
                </a:lnTo>
                <a:lnTo>
                  <a:pt x="8477364" y="4595126"/>
                </a:lnTo>
                <a:close/>
              </a:path>
              <a:path w="14841219" h="10718800" extrusionOk="0">
                <a:moveTo>
                  <a:pt x="8477364" y="4495038"/>
                </a:moveTo>
                <a:lnTo>
                  <a:pt x="8475815" y="4487392"/>
                </a:lnTo>
                <a:lnTo>
                  <a:pt x="8471611" y="4481144"/>
                </a:lnTo>
                <a:lnTo>
                  <a:pt x="8465375" y="4476940"/>
                </a:lnTo>
                <a:lnTo>
                  <a:pt x="8457717" y="4475391"/>
                </a:lnTo>
                <a:lnTo>
                  <a:pt x="8450072" y="4476940"/>
                </a:lnTo>
                <a:lnTo>
                  <a:pt x="8443824" y="4481144"/>
                </a:lnTo>
                <a:lnTo>
                  <a:pt x="8439620" y="4487392"/>
                </a:lnTo>
                <a:lnTo>
                  <a:pt x="8438070" y="4495038"/>
                </a:lnTo>
                <a:lnTo>
                  <a:pt x="8439620" y="4502683"/>
                </a:lnTo>
                <a:lnTo>
                  <a:pt x="8443824" y="4508932"/>
                </a:lnTo>
                <a:lnTo>
                  <a:pt x="8450072" y="4513148"/>
                </a:lnTo>
                <a:lnTo>
                  <a:pt x="8457717" y="4514685"/>
                </a:lnTo>
                <a:lnTo>
                  <a:pt x="8465375" y="4513148"/>
                </a:lnTo>
                <a:lnTo>
                  <a:pt x="8471611" y="4508932"/>
                </a:lnTo>
                <a:lnTo>
                  <a:pt x="8475815" y="4502683"/>
                </a:lnTo>
                <a:lnTo>
                  <a:pt x="8477364" y="4495038"/>
                </a:lnTo>
                <a:close/>
              </a:path>
              <a:path w="14841219" h="10718800" extrusionOk="0">
                <a:moveTo>
                  <a:pt x="8477364" y="4394936"/>
                </a:moveTo>
                <a:lnTo>
                  <a:pt x="8475815" y="4387291"/>
                </a:lnTo>
                <a:lnTo>
                  <a:pt x="8471611" y="4381055"/>
                </a:lnTo>
                <a:lnTo>
                  <a:pt x="8465375" y="4376852"/>
                </a:lnTo>
                <a:lnTo>
                  <a:pt x="8457717" y="4375302"/>
                </a:lnTo>
                <a:lnTo>
                  <a:pt x="8450072" y="4376852"/>
                </a:lnTo>
                <a:lnTo>
                  <a:pt x="8443824" y="4381055"/>
                </a:lnTo>
                <a:lnTo>
                  <a:pt x="8439620" y="4387291"/>
                </a:lnTo>
                <a:lnTo>
                  <a:pt x="8438070" y="4394936"/>
                </a:lnTo>
                <a:lnTo>
                  <a:pt x="8439620" y="4402582"/>
                </a:lnTo>
                <a:lnTo>
                  <a:pt x="8443824" y="4408830"/>
                </a:lnTo>
                <a:lnTo>
                  <a:pt x="8450072" y="4413047"/>
                </a:lnTo>
                <a:lnTo>
                  <a:pt x="8457717" y="4414596"/>
                </a:lnTo>
                <a:lnTo>
                  <a:pt x="8465375" y="4413047"/>
                </a:lnTo>
                <a:lnTo>
                  <a:pt x="8471611" y="4408830"/>
                </a:lnTo>
                <a:lnTo>
                  <a:pt x="8475815" y="4402582"/>
                </a:lnTo>
                <a:lnTo>
                  <a:pt x="8477364" y="4394936"/>
                </a:lnTo>
                <a:close/>
              </a:path>
              <a:path w="14841219" h="10718800" extrusionOk="0">
                <a:moveTo>
                  <a:pt x="8477364" y="4294848"/>
                </a:moveTo>
                <a:lnTo>
                  <a:pt x="8475815" y="4287202"/>
                </a:lnTo>
                <a:lnTo>
                  <a:pt x="8471611" y="4280954"/>
                </a:lnTo>
                <a:lnTo>
                  <a:pt x="8465375" y="4276750"/>
                </a:lnTo>
                <a:lnTo>
                  <a:pt x="8457717" y="4275201"/>
                </a:lnTo>
                <a:lnTo>
                  <a:pt x="8450072" y="4276750"/>
                </a:lnTo>
                <a:lnTo>
                  <a:pt x="8443824" y="4280954"/>
                </a:lnTo>
                <a:lnTo>
                  <a:pt x="8439620" y="4287202"/>
                </a:lnTo>
                <a:lnTo>
                  <a:pt x="8438070" y="4294848"/>
                </a:lnTo>
                <a:lnTo>
                  <a:pt x="8439620" y="4302493"/>
                </a:lnTo>
                <a:lnTo>
                  <a:pt x="8443824" y="4308741"/>
                </a:lnTo>
                <a:lnTo>
                  <a:pt x="8450072" y="4312945"/>
                </a:lnTo>
                <a:lnTo>
                  <a:pt x="8457717" y="4314495"/>
                </a:lnTo>
                <a:lnTo>
                  <a:pt x="8465375" y="4312945"/>
                </a:lnTo>
                <a:lnTo>
                  <a:pt x="8471611" y="4308741"/>
                </a:lnTo>
                <a:lnTo>
                  <a:pt x="8475815" y="4302493"/>
                </a:lnTo>
                <a:lnTo>
                  <a:pt x="8477364" y="4294848"/>
                </a:lnTo>
                <a:close/>
              </a:path>
              <a:path w="14841219" h="10718800" extrusionOk="0">
                <a:moveTo>
                  <a:pt x="8477364" y="4194746"/>
                </a:moveTo>
                <a:lnTo>
                  <a:pt x="8475815" y="4187101"/>
                </a:lnTo>
                <a:lnTo>
                  <a:pt x="8471611" y="4180865"/>
                </a:lnTo>
                <a:lnTo>
                  <a:pt x="8465375" y="4176649"/>
                </a:lnTo>
                <a:lnTo>
                  <a:pt x="8457717" y="4175112"/>
                </a:lnTo>
                <a:lnTo>
                  <a:pt x="8450072" y="4176649"/>
                </a:lnTo>
                <a:lnTo>
                  <a:pt x="8443824" y="4180865"/>
                </a:lnTo>
                <a:lnTo>
                  <a:pt x="8439620" y="4187101"/>
                </a:lnTo>
                <a:lnTo>
                  <a:pt x="8438070" y="4194746"/>
                </a:lnTo>
                <a:lnTo>
                  <a:pt x="8439620" y="4202404"/>
                </a:lnTo>
                <a:lnTo>
                  <a:pt x="8443824" y="4208653"/>
                </a:lnTo>
                <a:lnTo>
                  <a:pt x="8450072" y="4212856"/>
                </a:lnTo>
                <a:lnTo>
                  <a:pt x="8457717" y="4214406"/>
                </a:lnTo>
                <a:lnTo>
                  <a:pt x="8465375" y="4212856"/>
                </a:lnTo>
                <a:lnTo>
                  <a:pt x="8471611" y="4208653"/>
                </a:lnTo>
                <a:lnTo>
                  <a:pt x="8475815" y="4202404"/>
                </a:lnTo>
                <a:lnTo>
                  <a:pt x="8477364" y="4194746"/>
                </a:lnTo>
                <a:close/>
              </a:path>
              <a:path w="14841219" h="10718800" extrusionOk="0">
                <a:moveTo>
                  <a:pt x="8477364" y="4094657"/>
                </a:moveTo>
                <a:lnTo>
                  <a:pt x="8475815" y="4087012"/>
                </a:lnTo>
                <a:lnTo>
                  <a:pt x="8471611" y="4080764"/>
                </a:lnTo>
                <a:lnTo>
                  <a:pt x="8465375" y="4076560"/>
                </a:lnTo>
                <a:lnTo>
                  <a:pt x="8457717" y="4075011"/>
                </a:lnTo>
                <a:lnTo>
                  <a:pt x="8450072" y="4076560"/>
                </a:lnTo>
                <a:lnTo>
                  <a:pt x="8443824" y="4080764"/>
                </a:lnTo>
                <a:lnTo>
                  <a:pt x="8439620" y="4087012"/>
                </a:lnTo>
                <a:lnTo>
                  <a:pt x="8438070" y="4094657"/>
                </a:lnTo>
                <a:lnTo>
                  <a:pt x="8439620" y="4102303"/>
                </a:lnTo>
                <a:lnTo>
                  <a:pt x="8443824" y="4108551"/>
                </a:lnTo>
                <a:lnTo>
                  <a:pt x="8450072" y="4112768"/>
                </a:lnTo>
                <a:lnTo>
                  <a:pt x="8457717" y="4114304"/>
                </a:lnTo>
                <a:lnTo>
                  <a:pt x="8465375" y="4112768"/>
                </a:lnTo>
                <a:lnTo>
                  <a:pt x="8471611" y="4108551"/>
                </a:lnTo>
                <a:lnTo>
                  <a:pt x="8475815" y="4102303"/>
                </a:lnTo>
                <a:lnTo>
                  <a:pt x="8477364" y="4094657"/>
                </a:lnTo>
                <a:close/>
              </a:path>
              <a:path w="14841219" h="10718800" extrusionOk="0">
                <a:moveTo>
                  <a:pt x="8477364" y="3994569"/>
                </a:moveTo>
                <a:lnTo>
                  <a:pt x="8475815" y="3986911"/>
                </a:lnTo>
                <a:lnTo>
                  <a:pt x="8471611" y="3980675"/>
                </a:lnTo>
                <a:lnTo>
                  <a:pt x="8465375" y="3976459"/>
                </a:lnTo>
                <a:lnTo>
                  <a:pt x="8457717" y="3974922"/>
                </a:lnTo>
                <a:lnTo>
                  <a:pt x="8450072" y="3976459"/>
                </a:lnTo>
                <a:lnTo>
                  <a:pt x="8443824" y="3980675"/>
                </a:lnTo>
                <a:lnTo>
                  <a:pt x="8439620" y="3986911"/>
                </a:lnTo>
                <a:lnTo>
                  <a:pt x="8438070" y="3994569"/>
                </a:lnTo>
                <a:lnTo>
                  <a:pt x="8439620" y="4002214"/>
                </a:lnTo>
                <a:lnTo>
                  <a:pt x="8443824" y="4008450"/>
                </a:lnTo>
                <a:lnTo>
                  <a:pt x="8450072" y="4012666"/>
                </a:lnTo>
                <a:lnTo>
                  <a:pt x="8457717" y="4014203"/>
                </a:lnTo>
                <a:lnTo>
                  <a:pt x="8465375" y="4012666"/>
                </a:lnTo>
                <a:lnTo>
                  <a:pt x="8471611" y="4008450"/>
                </a:lnTo>
                <a:lnTo>
                  <a:pt x="8475815" y="4002214"/>
                </a:lnTo>
                <a:lnTo>
                  <a:pt x="8477364" y="3994569"/>
                </a:lnTo>
                <a:close/>
              </a:path>
              <a:path w="14841219" h="10718800" extrusionOk="0">
                <a:moveTo>
                  <a:pt x="8477364" y="3894467"/>
                </a:moveTo>
                <a:lnTo>
                  <a:pt x="8475815" y="3886822"/>
                </a:lnTo>
                <a:lnTo>
                  <a:pt x="8471611" y="3880574"/>
                </a:lnTo>
                <a:lnTo>
                  <a:pt x="8465375" y="3876370"/>
                </a:lnTo>
                <a:lnTo>
                  <a:pt x="8457717" y="3874820"/>
                </a:lnTo>
                <a:lnTo>
                  <a:pt x="8450072" y="3876370"/>
                </a:lnTo>
                <a:lnTo>
                  <a:pt x="8443824" y="3880574"/>
                </a:lnTo>
                <a:lnTo>
                  <a:pt x="8439620" y="3886822"/>
                </a:lnTo>
                <a:lnTo>
                  <a:pt x="8438070" y="3894467"/>
                </a:lnTo>
                <a:lnTo>
                  <a:pt x="8439620" y="3902113"/>
                </a:lnTo>
                <a:lnTo>
                  <a:pt x="8443824" y="3908348"/>
                </a:lnTo>
                <a:lnTo>
                  <a:pt x="8450072" y="3912552"/>
                </a:lnTo>
                <a:lnTo>
                  <a:pt x="8457717" y="3914102"/>
                </a:lnTo>
                <a:lnTo>
                  <a:pt x="8465375" y="3912552"/>
                </a:lnTo>
                <a:lnTo>
                  <a:pt x="8471611" y="3908348"/>
                </a:lnTo>
                <a:lnTo>
                  <a:pt x="8475815" y="3902113"/>
                </a:lnTo>
                <a:lnTo>
                  <a:pt x="8477364" y="3894467"/>
                </a:lnTo>
                <a:close/>
              </a:path>
              <a:path w="14841219" h="10718800" extrusionOk="0">
                <a:moveTo>
                  <a:pt x="8477364" y="3794379"/>
                </a:moveTo>
                <a:lnTo>
                  <a:pt x="8475815" y="3786733"/>
                </a:lnTo>
                <a:lnTo>
                  <a:pt x="8471611" y="3780485"/>
                </a:lnTo>
                <a:lnTo>
                  <a:pt x="8465375" y="3776268"/>
                </a:lnTo>
                <a:lnTo>
                  <a:pt x="8457717" y="3774719"/>
                </a:lnTo>
                <a:lnTo>
                  <a:pt x="8450072" y="3776268"/>
                </a:lnTo>
                <a:lnTo>
                  <a:pt x="8443824" y="3780485"/>
                </a:lnTo>
                <a:lnTo>
                  <a:pt x="8439620" y="3786733"/>
                </a:lnTo>
                <a:lnTo>
                  <a:pt x="8438070" y="3794379"/>
                </a:lnTo>
                <a:lnTo>
                  <a:pt x="8439620" y="3802024"/>
                </a:lnTo>
                <a:lnTo>
                  <a:pt x="8443824" y="3808260"/>
                </a:lnTo>
                <a:lnTo>
                  <a:pt x="8450072" y="3812476"/>
                </a:lnTo>
                <a:lnTo>
                  <a:pt x="8457717" y="3814013"/>
                </a:lnTo>
                <a:lnTo>
                  <a:pt x="8465375" y="3812476"/>
                </a:lnTo>
                <a:lnTo>
                  <a:pt x="8471611" y="3808260"/>
                </a:lnTo>
                <a:lnTo>
                  <a:pt x="8475815" y="3802024"/>
                </a:lnTo>
                <a:lnTo>
                  <a:pt x="8477364" y="3794379"/>
                </a:lnTo>
                <a:close/>
              </a:path>
              <a:path w="14841219" h="10718800" extrusionOk="0">
                <a:moveTo>
                  <a:pt x="8477364" y="3694265"/>
                </a:moveTo>
                <a:lnTo>
                  <a:pt x="8475815" y="3686619"/>
                </a:lnTo>
                <a:lnTo>
                  <a:pt x="8471611" y="3680383"/>
                </a:lnTo>
                <a:lnTo>
                  <a:pt x="8465375" y="3676167"/>
                </a:lnTo>
                <a:lnTo>
                  <a:pt x="8457717" y="3674630"/>
                </a:lnTo>
                <a:lnTo>
                  <a:pt x="8450072" y="3676167"/>
                </a:lnTo>
                <a:lnTo>
                  <a:pt x="8443824" y="3680383"/>
                </a:lnTo>
                <a:lnTo>
                  <a:pt x="8439620" y="3686619"/>
                </a:lnTo>
                <a:lnTo>
                  <a:pt x="8438070" y="3694265"/>
                </a:lnTo>
                <a:lnTo>
                  <a:pt x="8439620" y="3701923"/>
                </a:lnTo>
                <a:lnTo>
                  <a:pt x="8443824" y="3708171"/>
                </a:lnTo>
                <a:lnTo>
                  <a:pt x="8450072" y="3712375"/>
                </a:lnTo>
                <a:lnTo>
                  <a:pt x="8457717" y="3713924"/>
                </a:lnTo>
                <a:lnTo>
                  <a:pt x="8465375" y="3712375"/>
                </a:lnTo>
                <a:lnTo>
                  <a:pt x="8471611" y="3708171"/>
                </a:lnTo>
                <a:lnTo>
                  <a:pt x="8475815" y="3701923"/>
                </a:lnTo>
                <a:lnTo>
                  <a:pt x="8477364" y="3694265"/>
                </a:lnTo>
                <a:close/>
              </a:path>
              <a:path w="14841219" h="10718800" extrusionOk="0">
                <a:moveTo>
                  <a:pt x="8477364" y="3594176"/>
                </a:moveTo>
                <a:lnTo>
                  <a:pt x="8475815" y="3586530"/>
                </a:lnTo>
                <a:lnTo>
                  <a:pt x="8471611" y="3580282"/>
                </a:lnTo>
                <a:lnTo>
                  <a:pt x="8465375" y="3576078"/>
                </a:lnTo>
                <a:lnTo>
                  <a:pt x="8457717" y="3574529"/>
                </a:lnTo>
                <a:lnTo>
                  <a:pt x="8450072" y="3576078"/>
                </a:lnTo>
                <a:lnTo>
                  <a:pt x="8443824" y="3580282"/>
                </a:lnTo>
                <a:lnTo>
                  <a:pt x="8439620" y="3586530"/>
                </a:lnTo>
                <a:lnTo>
                  <a:pt x="8438070" y="3594176"/>
                </a:lnTo>
                <a:lnTo>
                  <a:pt x="8439620" y="3601821"/>
                </a:lnTo>
                <a:lnTo>
                  <a:pt x="8443824" y="3608070"/>
                </a:lnTo>
                <a:lnTo>
                  <a:pt x="8450072" y="3612273"/>
                </a:lnTo>
                <a:lnTo>
                  <a:pt x="8457717" y="3613823"/>
                </a:lnTo>
                <a:lnTo>
                  <a:pt x="8465375" y="3612273"/>
                </a:lnTo>
                <a:lnTo>
                  <a:pt x="8471611" y="3608070"/>
                </a:lnTo>
                <a:lnTo>
                  <a:pt x="8475815" y="3601821"/>
                </a:lnTo>
                <a:lnTo>
                  <a:pt x="8477364" y="3594176"/>
                </a:lnTo>
                <a:close/>
              </a:path>
              <a:path w="14841219" h="10718800" extrusionOk="0">
                <a:moveTo>
                  <a:pt x="8477364" y="3494074"/>
                </a:moveTo>
                <a:lnTo>
                  <a:pt x="8475815" y="3486429"/>
                </a:lnTo>
                <a:lnTo>
                  <a:pt x="8471611" y="3480193"/>
                </a:lnTo>
                <a:lnTo>
                  <a:pt x="8465375" y="3475977"/>
                </a:lnTo>
                <a:lnTo>
                  <a:pt x="8457717" y="3474428"/>
                </a:lnTo>
                <a:lnTo>
                  <a:pt x="8450072" y="3475977"/>
                </a:lnTo>
                <a:lnTo>
                  <a:pt x="8443824" y="3480193"/>
                </a:lnTo>
                <a:lnTo>
                  <a:pt x="8439620" y="3486429"/>
                </a:lnTo>
                <a:lnTo>
                  <a:pt x="8438070" y="3494074"/>
                </a:lnTo>
                <a:lnTo>
                  <a:pt x="8439620" y="3501720"/>
                </a:lnTo>
                <a:lnTo>
                  <a:pt x="8443824" y="3507968"/>
                </a:lnTo>
                <a:lnTo>
                  <a:pt x="8450072" y="3512185"/>
                </a:lnTo>
                <a:lnTo>
                  <a:pt x="8457717" y="3513721"/>
                </a:lnTo>
                <a:lnTo>
                  <a:pt x="8465375" y="3512185"/>
                </a:lnTo>
                <a:lnTo>
                  <a:pt x="8471611" y="3507968"/>
                </a:lnTo>
                <a:lnTo>
                  <a:pt x="8475815" y="3501720"/>
                </a:lnTo>
                <a:lnTo>
                  <a:pt x="8477364" y="3494074"/>
                </a:lnTo>
                <a:close/>
              </a:path>
              <a:path w="14841219" h="10718800" extrusionOk="0">
                <a:moveTo>
                  <a:pt x="8477364" y="3393986"/>
                </a:moveTo>
                <a:lnTo>
                  <a:pt x="8475815" y="3386328"/>
                </a:lnTo>
                <a:lnTo>
                  <a:pt x="8471611" y="3380079"/>
                </a:lnTo>
                <a:lnTo>
                  <a:pt x="8465375" y="3375876"/>
                </a:lnTo>
                <a:lnTo>
                  <a:pt x="8457717" y="3374326"/>
                </a:lnTo>
                <a:lnTo>
                  <a:pt x="8450072" y="3375876"/>
                </a:lnTo>
                <a:lnTo>
                  <a:pt x="8443824" y="3380079"/>
                </a:lnTo>
                <a:lnTo>
                  <a:pt x="8439620" y="3386328"/>
                </a:lnTo>
                <a:lnTo>
                  <a:pt x="8438070" y="3393986"/>
                </a:lnTo>
                <a:lnTo>
                  <a:pt x="8439620" y="3401631"/>
                </a:lnTo>
                <a:lnTo>
                  <a:pt x="8443824" y="3407880"/>
                </a:lnTo>
                <a:lnTo>
                  <a:pt x="8450072" y="3412083"/>
                </a:lnTo>
                <a:lnTo>
                  <a:pt x="8457717" y="3413620"/>
                </a:lnTo>
                <a:lnTo>
                  <a:pt x="8465375" y="3412083"/>
                </a:lnTo>
                <a:lnTo>
                  <a:pt x="8471611" y="3407880"/>
                </a:lnTo>
                <a:lnTo>
                  <a:pt x="8475815" y="3401631"/>
                </a:lnTo>
                <a:lnTo>
                  <a:pt x="8477364" y="3393986"/>
                </a:lnTo>
                <a:close/>
              </a:path>
              <a:path w="14841219" h="10718800" extrusionOk="0">
                <a:moveTo>
                  <a:pt x="8477364" y="3293884"/>
                </a:moveTo>
                <a:lnTo>
                  <a:pt x="8475815" y="3286239"/>
                </a:lnTo>
                <a:lnTo>
                  <a:pt x="8471611" y="3279991"/>
                </a:lnTo>
                <a:lnTo>
                  <a:pt x="8465375" y="3275787"/>
                </a:lnTo>
                <a:lnTo>
                  <a:pt x="8457717" y="3274237"/>
                </a:lnTo>
                <a:lnTo>
                  <a:pt x="8450072" y="3275787"/>
                </a:lnTo>
                <a:lnTo>
                  <a:pt x="8443824" y="3279991"/>
                </a:lnTo>
                <a:lnTo>
                  <a:pt x="8439620" y="3286239"/>
                </a:lnTo>
                <a:lnTo>
                  <a:pt x="8438070" y="3293884"/>
                </a:lnTo>
                <a:lnTo>
                  <a:pt x="8439620" y="3301530"/>
                </a:lnTo>
                <a:lnTo>
                  <a:pt x="8443824" y="3307778"/>
                </a:lnTo>
                <a:lnTo>
                  <a:pt x="8450072" y="3311995"/>
                </a:lnTo>
                <a:lnTo>
                  <a:pt x="8457717" y="3313531"/>
                </a:lnTo>
                <a:lnTo>
                  <a:pt x="8465375" y="3311995"/>
                </a:lnTo>
                <a:lnTo>
                  <a:pt x="8471611" y="3307778"/>
                </a:lnTo>
                <a:lnTo>
                  <a:pt x="8475815" y="3301530"/>
                </a:lnTo>
                <a:lnTo>
                  <a:pt x="8477364" y="3293884"/>
                </a:lnTo>
                <a:close/>
              </a:path>
              <a:path w="14841219" h="10718800" extrusionOk="0">
                <a:moveTo>
                  <a:pt x="8477364" y="3193783"/>
                </a:moveTo>
                <a:lnTo>
                  <a:pt x="8475815" y="3186150"/>
                </a:lnTo>
                <a:lnTo>
                  <a:pt x="8471611" y="3179902"/>
                </a:lnTo>
                <a:lnTo>
                  <a:pt x="8465375" y="3175685"/>
                </a:lnTo>
                <a:lnTo>
                  <a:pt x="8457717" y="3174149"/>
                </a:lnTo>
                <a:lnTo>
                  <a:pt x="8450072" y="3175685"/>
                </a:lnTo>
                <a:lnTo>
                  <a:pt x="8443824" y="3179902"/>
                </a:lnTo>
                <a:lnTo>
                  <a:pt x="8439620" y="3186150"/>
                </a:lnTo>
                <a:lnTo>
                  <a:pt x="8438070" y="3193783"/>
                </a:lnTo>
                <a:lnTo>
                  <a:pt x="8439620" y="3201441"/>
                </a:lnTo>
                <a:lnTo>
                  <a:pt x="8443824" y="3207689"/>
                </a:lnTo>
                <a:lnTo>
                  <a:pt x="8450072" y="3211893"/>
                </a:lnTo>
                <a:lnTo>
                  <a:pt x="8457717" y="3213430"/>
                </a:lnTo>
                <a:lnTo>
                  <a:pt x="8465375" y="3211893"/>
                </a:lnTo>
                <a:lnTo>
                  <a:pt x="8471611" y="3207689"/>
                </a:lnTo>
                <a:lnTo>
                  <a:pt x="8475815" y="3201441"/>
                </a:lnTo>
                <a:lnTo>
                  <a:pt x="8477364" y="3193783"/>
                </a:lnTo>
                <a:close/>
              </a:path>
              <a:path w="14841219" h="10718800" extrusionOk="0">
                <a:moveTo>
                  <a:pt x="8477364" y="3093682"/>
                </a:moveTo>
                <a:lnTo>
                  <a:pt x="8475815" y="3086049"/>
                </a:lnTo>
                <a:lnTo>
                  <a:pt x="8471611" y="3079800"/>
                </a:lnTo>
                <a:lnTo>
                  <a:pt x="8465375" y="3075597"/>
                </a:lnTo>
                <a:lnTo>
                  <a:pt x="8457717" y="3074060"/>
                </a:lnTo>
                <a:lnTo>
                  <a:pt x="8450072" y="3075597"/>
                </a:lnTo>
                <a:lnTo>
                  <a:pt x="8443824" y="3079800"/>
                </a:lnTo>
                <a:lnTo>
                  <a:pt x="8439620" y="3086049"/>
                </a:lnTo>
                <a:lnTo>
                  <a:pt x="8438070" y="3093682"/>
                </a:lnTo>
                <a:lnTo>
                  <a:pt x="8439620" y="3101340"/>
                </a:lnTo>
                <a:lnTo>
                  <a:pt x="8443824" y="3107575"/>
                </a:lnTo>
                <a:lnTo>
                  <a:pt x="8450072" y="3111792"/>
                </a:lnTo>
                <a:lnTo>
                  <a:pt x="8457717" y="3113328"/>
                </a:lnTo>
                <a:lnTo>
                  <a:pt x="8465375" y="3111792"/>
                </a:lnTo>
                <a:lnTo>
                  <a:pt x="8471611" y="3107575"/>
                </a:lnTo>
                <a:lnTo>
                  <a:pt x="8475815" y="3101340"/>
                </a:lnTo>
                <a:lnTo>
                  <a:pt x="8477364" y="3093682"/>
                </a:lnTo>
                <a:close/>
              </a:path>
              <a:path w="14841219" h="10718800" extrusionOk="0">
                <a:moveTo>
                  <a:pt x="8477364" y="2993593"/>
                </a:moveTo>
                <a:lnTo>
                  <a:pt x="8475815" y="2985947"/>
                </a:lnTo>
                <a:lnTo>
                  <a:pt x="8471611" y="2979699"/>
                </a:lnTo>
                <a:lnTo>
                  <a:pt x="8465375" y="2975495"/>
                </a:lnTo>
                <a:lnTo>
                  <a:pt x="8457717" y="2973959"/>
                </a:lnTo>
                <a:lnTo>
                  <a:pt x="8450072" y="2975495"/>
                </a:lnTo>
                <a:lnTo>
                  <a:pt x="8443824" y="2979699"/>
                </a:lnTo>
                <a:lnTo>
                  <a:pt x="8439620" y="2985947"/>
                </a:lnTo>
                <a:lnTo>
                  <a:pt x="8438070" y="2993593"/>
                </a:lnTo>
                <a:lnTo>
                  <a:pt x="8439620" y="3001251"/>
                </a:lnTo>
                <a:lnTo>
                  <a:pt x="8443824" y="3007487"/>
                </a:lnTo>
                <a:lnTo>
                  <a:pt x="8450072" y="3011703"/>
                </a:lnTo>
                <a:lnTo>
                  <a:pt x="8457717" y="3013240"/>
                </a:lnTo>
                <a:lnTo>
                  <a:pt x="8465375" y="3011703"/>
                </a:lnTo>
                <a:lnTo>
                  <a:pt x="8471611" y="3007487"/>
                </a:lnTo>
                <a:lnTo>
                  <a:pt x="8475815" y="3001251"/>
                </a:lnTo>
                <a:lnTo>
                  <a:pt x="8477364" y="2993593"/>
                </a:lnTo>
                <a:close/>
              </a:path>
              <a:path w="14841219" h="10718800" extrusionOk="0">
                <a:moveTo>
                  <a:pt x="8477364" y="2893504"/>
                </a:moveTo>
                <a:lnTo>
                  <a:pt x="8475815" y="2885859"/>
                </a:lnTo>
                <a:lnTo>
                  <a:pt x="8471611" y="2879610"/>
                </a:lnTo>
                <a:lnTo>
                  <a:pt x="8465375" y="2875407"/>
                </a:lnTo>
                <a:lnTo>
                  <a:pt x="8457717" y="2873857"/>
                </a:lnTo>
                <a:lnTo>
                  <a:pt x="8450072" y="2875407"/>
                </a:lnTo>
                <a:lnTo>
                  <a:pt x="8443824" y="2879610"/>
                </a:lnTo>
                <a:lnTo>
                  <a:pt x="8439620" y="2885859"/>
                </a:lnTo>
                <a:lnTo>
                  <a:pt x="8438070" y="2893504"/>
                </a:lnTo>
                <a:lnTo>
                  <a:pt x="8439620" y="2901162"/>
                </a:lnTo>
                <a:lnTo>
                  <a:pt x="8443824" y="2907398"/>
                </a:lnTo>
                <a:lnTo>
                  <a:pt x="8450072" y="2911602"/>
                </a:lnTo>
                <a:lnTo>
                  <a:pt x="8457717" y="2913138"/>
                </a:lnTo>
                <a:lnTo>
                  <a:pt x="8465375" y="2911602"/>
                </a:lnTo>
                <a:lnTo>
                  <a:pt x="8471611" y="2907398"/>
                </a:lnTo>
                <a:lnTo>
                  <a:pt x="8475815" y="2901162"/>
                </a:lnTo>
                <a:lnTo>
                  <a:pt x="8477364" y="2893504"/>
                </a:lnTo>
                <a:close/>
              </a:path>
              <a:path w="14841219" h="10718800" extrusionOk="0">
                <a:moveTo>
                  <a:pt x="8477364" y="2793415"/>
                </a:moveTo>
                <a:lnTo>
                  <a:pt x="8475815" y="2785757"/>
                </a:lnTo>
                <a:lnTo>
                  <a:pt x="8471611" y="2779509"/>
                </a:lnTo>
                <a:lnTo>
                  <a:pt x="8465375" y="2775305"/>
                </a:lnTo>
                <a:lnTo>
                  <a:pt x="8457717" y="2773756"/>
                </a:lnTo>
                <a:lnTo>
                  <a:pt x="8450072" y="2775305"/>
                </a:lnTo>
                <a:lnTo>
                  <a:pt x="8443824" y="2779509"/>
                </a:lnTo>
                <a:lnTo>
                  <a:pt x="8439620" y="2785757"/>
                </a:lnTo>
                <a:lnTo>
                  <a:pt x="8438070" y="2793415"/>
                </a:lnTo>
                <a:lnTo>
                  <a:pt x="8439620" y="2801048"/>
                </a:lnTo>
                <a:lnTo>
                  <a:pt x="8443824" y="2807297"/>
                </a:lnTo>
                <a:lnTo>
                  <a:pt x="8450072" y="2811513"/>
                </a:lnTo>
                <a:lnTo>
                  <a:pt x="8457717" y="2813050"/>
                </a:lnTo>
                <a:lnTo>
                  <a:pt x="8465375" y="2811513"/>
                </a:lnTo>
                <a:lnTo>
                  <a:pt x="8471611" y="2807297"/>
                </a:lnTo>
                <a:lnTo>
                  <a:pt x="8475815" y="2801048"/>
                </a:lnTo>
                <a:lnTo>
                  <a:pt x="8477364" y="2793415"/>
                </a:lnTo>
                <a:close/>
              </a:path>
              <a:path w="14841219" h="10718800" extrusionOk="0">
                <a:moveTo>
                  <a:pt x="8477364" y="2693301"/>
                </a:moveTo>
                <a:lnTo>
                  <a:pt x="8475815" y="2685656"/>
                </a:lnTo>
                <a:lnTo>
                  <a:pt x="8471611" y="2679420"/>
                </a:lnTo>
                <a:lnTo>
                  <a:pt x="8465375" y="2675204"/>
                </a:lnTo>
                <a:lnTo>
                  <a:pt x="8457717" y="2673667"/>
                </a:lnTo>
                <a:lnTo>
                  <a:pt x="8450072" y="2675204"/>
                </a:lnTo>
                <a:lnTo>
                  <a:pt x="8443824" y="2679420"/>
                </a:lnTo>
                <a:lnTo>
                  <a:pt x="8439620" y="2685656"/>
                </a:lnTo>
                <a:lnTo>
                  <a:pt x="8438070" y="2693301"/>
                </a:lnTo>
                <a:lnTo>
                  <a:pt x="8439620" y="2700959"/>
                </a:lnTo>
                <a:lnTo>
                  <a:pt x="8443824" y="2707195"/>
                </a:lnTo>
                <a:lnTo>
                  <a:pt x="8450072" y="2711412"/>
                </a:lnTo>
                <a:lnTo>
                  <a:pt x="8457717" y="2712961"/>
                </a:lnTo>
                <a:lnTo>
                  <a:pt x="8465375" y="2711412"/>
                </a:lnTo>
                <a:lnTo>
                  <a:pt x="8471611" y="2707195"/>
                </a:lnTo>
                <a:lnTo>
                  <a:pt x="8475815" y="2700959"/>
                </a:lnTo>
                <a:lnTo>
                  <a:pt x="8477364" y="2693301"/>
                </a:lnTo>
                <a:close/>
              </a:path>
              <a:path w="14841219" h="10718800" extrusionOk="0">
                <a:moveTo>
                  <a:pt x="8507438" y="8795067"/>
                </a:moveTo>
                <a:lnTo>
                  <a:pt x="8505888" y="8787422"/>
                </a:lnTo>
                <a:lnTo>
                  <a:pt x="8501685" y="8781186"/>
                </a:lnTo>
                <a:lnTo>
                  <a:pt x="8495436" y="8776970"/>
                </a:lnTo>
                <a:lnTo>
                  <a:pt x="8487791" y="8775433"/>
                </a:lnTo>
                <a:lnTo>
                  <a:pt x="8480146" y="8776970"/>
                </a:lnTo>
                <a:lnTo>
                  <a:pt x="8473897" y="8781186"/>
                </a:lnTo>
                <a:lnTo>
                  <a:pt x="8469693" y="8787422"/>
                </a:lnTo>
                <a:lnTo>
                  <a:pt x="8468144" y="8795067"/>
                </a:lnTo>
                <a:lnTo>
                  <a:pt x="8469693" y="8802726"/>
                </a:lnTo>
                <a:lnTo>
                  <a:pt x="8473897" y="8808961"/>
                </a:lnTo>
                <a:lnTo>
                  <a:pt x="8480146" y="8813178"/>
                </a:lnTo>
                <a:lnTo>
                  <a:pt x="8487791" y="8814714"/>
                </a:lnTo>
                <a:lnTo>
                  <a:pt x="8495436" y="8813178"/>
                </a:lnTo>
                <a:lnTo>
                  <a:pt x="8501685" y="8808961"/>
                </a:lnTo>
                <a:lnTo>
                  <a:pt x="8505888" y="8802726"/>
                </a:lnTo>
                <a:lnTo>
                  <a:pt x="8507438" y="8795067"/>
                </a:lnTo>
                <a:close/>
              </a:path>
              <a:path w="14841219" h="10718800" extrusionOk="0">
                <a:moveTo>
                  <a:pt x="8507438" y="8694979"/>
                </a:moveTo>
                <a:lnTo>
                  <a:pt x="8505888" y="8687333"/>
                </a:lnTo>
                <a:lnTo>
                  <a:pt x="8501685" y="8681085"/>
                </a:lnTo>
                <a:lnTo>
                  <a:pt x="8495436" y="8676869"/>
                </a:lnTo>
                <a:lnTo>
                  <a:pt x="8487791" y="8675319"/>
                </a:lnTo>
                <a:lnTo>
                  <a:pt x="8480146" y="8676869"/>
                </a:lnTo>
                <a:lnTo>
                  <a:pt x="8473897" y="8681085"/>
                </a:lnTo>
                <a:lnTo>
                  <a:pt x="8469693" y="8687333"/>
                </a:lnTo>
                <a:lnTo>
                  <a:pt x="8468144" y="8694979"/>
                </a:lnTo>
                <a:lnTo>
                  <a:pt x="8469693" y="8702624"/>
                </a:lnTo>
                <a:lnTo>
                  <a:pt x="8473897" y="8708873"/>
                </a:lnTo>
                <a:lnTo>
                  <a:pt x="8480146" y="8713076"/>
                </a:lnTo>
                <a:lnTo>
                  <a:pt x="8487791" y="8714626"/>
                </a:lnTo>
                <a:lnTo>
                  <a:pt x="8495436" y="8713076"/>
                </a:lnTo>
                <a:lnTo>
                  <a:pt x="8501685" y="8708873"/>
                </a:lnTo>
                <a:lnTo>
                  <a:pt x="8505888" y="8702624"/>
                </a:lnTo>
                <a:lnTo>
                  <a:pt x="8507438" y="8694979"/>
                </a:lnTo>
                <a:close/>
              </a:path>
              <a:path w="14841219" h="10718800" extrusionOk="0">
                <a:moveTo>
                  <a:pt x="8507438" y="8594877"/>
                </a:moveTo>
                <a:lnTo>
                  <a:pt x="8505888" y="8587232"/>
                </a:lnTo>
                <a:lnTo>
                  <a:pt x="8501685" y="8580984"/>
                </a:lnTo>
                <a:lnTo>
                  <a:pt x="8495436" y="8576780"/>
                </a:lnTo>
                <a:lnTo>
                  <a:pt x="8487791" y="8575230"/>
                </a:lnTo>
                <a:lnTo>
                  <a:pt x="8480146" y="8576780"/>
                </a:lnTo>
                <a:lnTo>
                  <a:pt x="8473897" y="8580984"/>
                </a:lnTo>
                <a:lnTo>
                  <a:pt x="8469693" y="8587232"/>
                </a:lnTo>
                <a:lnTo>
                  <a:pt x="8468144" y="8594877"/>
                </a:lnTo>
                <a:lnTo>
                  <a:pt x="8469693" y="8602535"/>
                </a:lnTo>
                <a:lnTo>
                  <a:pt x="8473897" y="8608784"/>
                </a:lnTo>
                <a:lnTo>
                  <a:pt x="8480146" y="8612988"/>
                </a:lnTo>
                <a:lnTo>
                  <a:pt x="8487791" y="8614537"/>
                </a:lnTo>
                <a:lnTo>
                  <a:pt x="8495436" y="8612988"/>
                </a:lnTo>
                <a:lnTo>
                  <a:pt x="8501685" y="8608784"/>
                </a:lnTo>
                <a:lnTo>
                  <a:pt x="8505888" y="8602535"/>
                </a:lnTo>
                <a:lnTo>
                  <a:pt x="8507438" y="8594877"/>
                </a:lnTo>
                <a:close/>
              </a:path>
              <a:path w="14841219" h="10718800" extrusionOk="0">
                <a:moveTo>
                  <a:pt x="8507438" y="8494789"/>
                </a:moveTo>
                <a:lnTo>
                  <a:pt x="8505888" y="8487143"/>
                </a:lnTo>
                <a:lnTo>
                  <a:pt x="8501685" y="8480895"/>
                </a:lnTo>
                <a:lnTo>
                  <a:pt x="8495436" y="8476678"/>
                </a:lnTo>
                <a:lnTo>
                  <a:pt x="8487791" y="8475142"/>
                </a:lnTo>
                <a:lnTo>
                  <a:pt x="8480146" y="8476678"/>
                </a:lnTo>
                <a:lnTo>
                  <a:pt x="8473897" y="8480895"/>
                </a:lnTo>
                <a:lnTo>
                  <a:pt x="8469693" y="8487143"/>
                </a:lnTo>
                <a:lnTo>
                  <a:pt x="8468144" y="8494789"/>
                </a:lnTo>
                <a:lnTo>
                  <a:pt x="8469693" y="8502434"/>
                </a:lnTo>
                <a:lnTo>
                  <a:pt x="8473897" y="8508682"/>
                </a:lnTo>
                <a:lnTo>
                  <a:pt x="8480146" y="8512886"/>
                </a:lnTo>
                <a:lnTo>
                  <a:pt x="8487791" y="8514436"/>
                </a:lnTo>
                <a:lnTo>
                  <a:pt x="8495436" y="8512886"/>
                </a:lnTo>
                <a:lnTo>
                  <a:pt x="8501685" y="8508682"/>
                </a:lnTo>
                <a:lnTo>
                  <a:pt x="8505888" y="8502434"/>
                </a:lnTo>
                <a:lnTo>
                  <a:pt x="8507438" y="8494789"/>
                </a:lnTo>
                <a:close/>
              </a:path>
              <a:path w="14841219" h="10718800" extrusionOk="0">
                <a:moveTo>
                  <a:pt x="8507438" y="8394700"/>
                </a:moveTo>
                <a:lnTo>
                  <a:pt x="8505888" y="8387042"/>
                </a:lnTo>
                <a:lnTo>
                  <a:pt x="8501685" y="8380806"/>
                </a:lnTo>
                <a:lnTo>
                  <a:pt x="8495436" y="8376590"/>
                </a:lnTo>
                <a:lnTo>
                  <a:pt x="8487791" y="8375053"/>
                </a:lnTo>
                <a:lnTo>
                  <a:pt x="8480146" y="8376590"/>
                </a:lnTo>
                <a:lnTo>
                  <a:pt x="8473897" y="8380806"/>
                </a:lnTo>
                <a:lnTo>
                  <a:pt x="8469693" y="8387042"/>
                </a:lnTo>
                <a:lnTo>
                  <a:pt x="8468144" y="8394700"/>
                </a:lnTo>
                <a:lnTo>
                  <a:pt x="8469693" y="8402345"/>
                </a:lnTo>
                <a:lnTo>
                  <a:pt x="8473897" y="8408581"/>
                </a:lnTo>
                <a:lnTo>
                  <a:pt x="8480146" y="8412797"/>
                </a:lnTo>
                <a:lnTo>
                  <a:pt x="8487791" y="8414347"/>
                </a:lnTo>
                <a:lnTo>
                  <a:pt x="8495436" y="8412797"/>
                </a:lnTo>
                <a:lnTo>
                  <a:pt x="8501685" y="8408581"/>
                </a:lnTo>
                <a:lnTo>
                  <a:pt x="8505888" y="8402345"/>
                </a:lnTo>
                <a:lnTo>
                  <a:pt x="8507438" y="8394700"/>
                </a:lnTo>
                <a:close/>
              </a:path>
              <a:path w="14841219" h="10718800" extrusionOk="0">
                <a:moveTo>
                  <a:pt x="8507438" y="8294611"/>
                </a:moveTo>
                <a:lnTo>
                  <a:pt x="8505901" y="8286953"/>
                </a:lnTo>
                <a:lnTo>
                  <a:pt x="8501685" y="8280717"/>
                </a:lnTo>
                <a:lnTo>
                  <a:pt x="8495449" y="8276501"/>
                </a:lnTo>
                <a:lnTo>
                  <a:pt x="8487804" y="8274952"/>
                </a:lnTo>
                <a:lnTo>
                  <a:pt x="8480146" y="8276501"/>
                </a:lnTo>
                <a:lnTo>
                  <a:pt x="8473910" y="8280717"/>
                </a:lnTo>
                <a:lnTo>
                  <a:pt x="8469693" y="8286953"/>
                </a:lnTo>
                <a:lnTo>
                  <a:pt x="8468144" y="8294611"/>
                </a:lnTo>
                <a:lnTo>
                  <a:pt x="8469693" y="8302257"/>
                </a:lnTo>
                <a:lnTo>
                  <a:pt x="8473910" y="8308492"/>
                </a:lnTo>
                <a:lnTo>
                  <a:pt x="8480146" y="8312709"/>
                </a:lnTo>
                <a:lnTo>
                  <a:pt x="8487804" y="8314258"/>
                </a:lnTo>
                <a:lnTo>
                  <a:pt x="8495449" y="8312709"/>
                </a:lnTo>
                <a:lnTo>
                  <a:pt x="8501685" y="8308492"/>
                </a:lnTo>
                <a:lnTo>
                  <a:pt x="8505901" y="8302257"/>
                </a:lnTo>
                <a:lnTo>
                  <a:pt x="8507438" y="8294611"/>
                </a:lnTo>
                <a:close/>
              </a:path>
              <a:path w="14841219" h="10718800" extrusionOk="0">
                <a:moveTo>
                  <a:pt x="8507438" y="8194497"/>
                </a:moveTo>
                <a:lnTo>
                  <a:pt x="8505901" y="8186852"/>
                </a:lnTo>
                <a:lnTo>
                  <a:pt x="8501685" y="8180616"/>
                </a:lnTo>
                <a:lnTo>
                  <a:pt x="8495449" y="8176400"/>
                </a:lnTo>
                <a:lnTo>
                  <a:pt x="8487804" y="8174850"/>
                </a:lnTo>
                <a:lnTo>
                  <a:pt x="8480146" y="8176400"/>
                </a:lnTo>
                <a:lnTo>
                  <a:pt x="8473910" y="8180616"/>
                </a:lnTo>
                <a:lnTo>
                  <a:pt x="8469693" y="8186852"/>
                </a:lnTo>
                <a:lnTo>
                  <a:pt x="8468144" y="8194497"/>
                </a:lnTo>
                <a:lnTo>
                  <a:pt x="8469693" y="8202155"/>
                </a:lnTo>
                <a:lnTo>
                  <a:pt x="8473910" y="8208391"/>
                </a:lnTo>
                <a:lnTo>
                  <a:pt x="8480146" y="8212607"/>
                </a:lnTo>
                <a:lnTo>
                  <a:pt x="8487804" y="8214157"/>
                </a:lnTo>
                <a:lnTo>
                  <a:pt x="8495449" y="8212607"/>
                </a:lnTo>
                <a:lnTo>
                  <a:pt x="8501685" y="8208391"/>
                </a:lnTo>
                <a:lnTo>
                  <a:pt x="8505901" y="8202155"/>
                </a:lnTo>
                <a:lnTo>
                  <a:pt x="8507438" y="8194497"/>
                </a:lnTo>
                <a:close/>
              </a:path>
              <a:path w="14841219" h="10718800" extrusionOk="0">
                <a:moveTo>
                  <a:pt x="8507438" y="8094408"/>
                </a:moveTo>
                <a:lnTo>
                  <a:pt x="8505901" y="8086763"/>
                </a:lnTo>
                <a:lnTo>
                  <a:pt x="8501685" y="8080515"/>
                </a:lnTo>
                <a:lnTo>
                  <a:pt x="8495449" y="8076298"/>
                </a:lnTo>
                <a:lnTo>
                  <a:pt x="8487804" y="8074761"/>
                </a:lnTo>
                <a:lnTo>
                  <a:pt x="8480146" y="8076298"/>
                </a:lnTo>
                <a:lnTo>
                  <a:pt x="8473910" y="8080515"/>
                </a:lnTo>
                <a:lnTo>
                  <a:pt x="8469693" y="8086763"/>
                </a:lnTo>
                <a:lnTo>
                  <a:pt x="8468144" y="8094408"/>
                </a:lnTo>
                <a:lnTo>
                  <a:pt x="8469693" y="8102054"/>
                </a:lnTo>
                <a:lnTo>
                  <a:pt x="8473910" y="8108302"/>
                </a:lnTo>
                <a:lnTo>
                  <a:pt x="8480146" y="8112519"/>
                </a:lnTo>
                <a:lnTo>
                  <a:pt x="8487804" y="8114055"/>
                </a:lnTo>
                <a:lnTo>
                  <a:pt x="8495449" y="8112519"/>
                </a:lnTo>
                <a:lnTo>
                  <a:pt x="8501685" y="8108302"/>
                </a:lnTo>
                <a:lnTo>
                  <a:pt x="8505901" y="8102054"/>
                </a:lnTo>
                <a:lnTo>
                  <a:pt x="8507438" y="8094408"/>
                </a:lnTo>
                <a:close/>
              </a:path>
              <a:path w="14841219" h="10718800" extrusionOk="0">
                <a:moveTo>
                  <a:pt x="8507438" y="7994307"/>
                </a:moveTo>
                <a:lnTo>
                  <a:pt x="8505901" y="7986662"/>
                </a:lnTo>
                <a:lnTo>
                  <a:pt x="8501685" y="7980426"/>
                </a:lnTo>
                <a:lnTo>
                  <a:pt x="8495449" y="7976209"/>
                </a:lnTo>
                <a:lnTo>
                  <a:pt x="8487804" y="7974673"/>
                </a:lnTo>
                <a:lnTo>
                  <a:pt x="8480146" y="7976209"/>
                </a:lnTo>
                <a:lnTo>
                  <a:pt x="8473910" y="7980426"/>
                </a:lnTo>
                <a:lnTo>
                  <a:pt x="8469693" y="7986662"/>
                </a:lnTo>
                <a:lnTo>
                  <a:pt x="8468144" y="7994307"/>
                </a:lnTo>
                <a:lnTo>
                  <a:pt x="8469693" y="8001965"/>
                </a:lnTo>
                <a:lnTo>
                  <a:pt x="8473910" y="8008201"/>
                </a:lnTo>
                <a:lnTo>
                  <a:pt x="8480146" y="8012417"/>
                </a:lnTo>
                <a:lnTo>
                  <a:pt x="8487804" y="8013967"/>
                </a:lnTo>
                <a:lnTo>
                  <a:pt x="8495449" y="8012417"/>
                </a:lnTo>
                <a:lnTo>
                  <a:pt x="8501685" y="8008201"/>
                </a:lnTo>
                <a:lnTo>
                  <a:pt x="8505901" y="8001965"/>
                </a:lnTo>
                <a:lnTo>
                  <a:pt x="8507438" y="7994307"/>
                </a:lnTo>
                <a:close/>
              </a:path>
              <a:path w="14841219" h="10718800" extrusionOk="0">
                <a:moveTo>
                  <a:pt x="8507438" y="7894218"/>
                </a:moveTo>
                <a:lnTo>
                  <a:pt x="8505901" y="7886573"/>
                </a:lnTo>
                <a:lnTo>
                  <a:pt x="8501685" y="7880324"/>
                </a:lnTo>
                <a:lnTo>
                  <a:pt x="8495449" y="7876108"/>
                </a:lnTo>
                <a:lnTo>
                  <a:pt x="8487804" y="7874571"/>
                </a:lnTo>
                <a:lnTo>
                  <a:pt x="8480146" y="7876108"/>
                </a:lnTo>
                <a:lnTo>
                  <a:pt x="8473910" y="7880324"/>
                </a:lnTo>
                <a:lnTo>
                  <a:pt x="8469693" y="7886573"/>
                </a:lnTo>
                <a:lnTo>
                  <a:pt x="8468144" y="7894218"/>
                </a:lnTo>
                <a:lnTo>
                  <a:pt x="8469693" y="7901864"/>
                </a:lnTo>
                <a:lnTo>
                  <a:pt x="8473910" y="7908112"/>
                </a:lnTo>
                <a:lnTo>
                  <a:pt x="8480146" y="7912316"/>
                </a:lnTo>
                <a:lnTo>
                  <a:pt x="8487804" y="7913865"/>
                </a:lnTo>
                <a:lnTo>
                  <a:pt x="8495449" y="7912316"/>
                </a:lnTo>
                <a:lnTo>
                  <a:pt x="8501685" y="7908112"/>
                </a:lnTo>
                <a:lnTo>
                  <a:pt x="8505901" y="7901864"/>
                </a:lnTo>
                <a:lnTo>
                  <a:pt x="8507438" y="7894218"/>
                </a:lnTo>
                <a:close/>
              </a:path>
              <a:path w="14841219" h="10718800" extrusionOk="0">
                <a:moveTo>
                  <a:pt x="8551367" y="5341188"/>
                </a:moveTo>
                <a:lnTo>
                  <a:pt x="8549818" y="5333543"/>
                </a:lnTo>
                <a:lnTo>
                  <a:pt x="8545601" y="5327307"/>
                </a:lnTo>
                <a:lnTo>
                  <a:pt x="8539353" y="5323103"/>
                </a:lnTo>
                <a:lnTo>
                  <a:pt x="8531708" y="5321554"/>
                </a:lnTo>
                <a:lnTo>
                  <a:pt x="8524062" y="5323103"/>
                </a:lnTo>
                <a:lnTo>
                  <a:pt x="8517826" y="5327307"/>
                </a:lnTo>
                <a:lnTo>
                  <a:pt x="8513610" y="5333543"/>
                </a:lnTo>
                <a:lnTo>
                  <a:pt x="8512073" y="5341188"/>
                </a:lnTo>
                <a:lnTo>
                  <a:pt x="8513610" y="5348846"/>
                </a:lnTo>
                <a:lnTo>
                  <a:pt x="8517826" y="5355094"/>
                </a:lnTo>
                <a:lnTo>
                  <a:pt x="8524062" y="5359298"/>
                </a:lnTo>
                <a:lnTo>
                  <a:pt x="8531708" y="5360835"/>
                </a:lnTo>
                <a:lnTo>
                  <a:pt x="8539353" y="5359298"/>
                </a:lnTo>
                <a:lnTo>
                  <a:pt x="8545601" y="5355094"/>
                </a:lnTo>
                <a:lnTo>
                  <a:pt x="8549818" y="5348846"/>
                </a:lnTo>
                <a:lnTo>
                  <a:pt x="8551367" y="5341188"/>
                </a:lnTo>
                <a:close/>
              </a:path>
              <a:path w="14841219" h="10718800" extrusionOk="0">
                <a:moveTo>
                  <a:pt x="8551367" y="5241099"/>
                </a:moveTo>
                <a:lnTo>
                  <a:pt x="8549818" y="5233454"/>
                </a:lnTo>
                <a:lnTo>
                  <a:pt x="8545601" y="5227205"/>
                </a:lnTo>
                <a:lnTo>
                  <a:pt x="8539353" y="5223002"/>
                </a:lnTo>
                <a:lnTo>
                  <a:pt x="8531708" y="5221452"/>
                </a:lnTo>
                <a:lnTo>
                  <a:pt x="8524062" y="5223002"/>
                </a:lnTo>
                <a:lnTo>
                  <a:pt x="8517826" y="5227205"/>
                </a:lnTo>
                <a:lnTo>
                  <a:pt x="8513610" y="5233454"/>
                </a:lnTo>
                <a:lnTo>
                  <a:pt x="8512073" y="5241099"/>
                </a:lnTo>
                <a:lnTo>
                  <a:pt x="8513610" y="5248745"/>
                </a:lnTo>
                <a:lnTo>
                  <a:pt x="8517826" y="5254993"/>
                </a:lnTo>
                <a:lnTo>
                  <a:pt x="8524062" y="5259209"/>
                </a:lnTo>
                <a:lnTo>
                  <a:pt x="8531708" y="5260746"/>
                </a:lnTo>
                <a:lnTo>
                  <a:pt x="8539353" y="5259209"/>
                </a:lnTo>
                <a:lnTo>
                  <a:pt x="8545601" y="5254993"/>
                </a:lnTo>
                <a:lnTo>
                  <a:pt x="8549818" y="5248745"/>
                </a:lnTo>
                <a:lnTo>
                  <a:pt x="8551367" y="5241099"/>
                </a:lnTo>
                <a:close/>
              </a:path>
              <a:path w="14841219" h="10718800" extrusionOk="0">
                <a:moveTo>
                  <a:pt x="8551367" y="5141011"/>
                </a:moveTo>
                <a:lnTo>
                  <a:pt x="8549818" y="5133365"/>
                </a:lnTo>
                <a:lnTo>
                  <a:pt x="8545601" y="5127117"/>
                </a:lnTo>
                <a:lnTo>
                  <a:pt x="8539353" y="5122900"/>
                </a:lnTo>
                <a:lnTo>
                  <a:pt x="8531708" y="5121364"/>
                </a:lnTo>
                <a:lnTo>
                  <a:pt x="8524062" y="5122900"/>
                </a:lnTo>
                <a:lnTo>
                  <a:pt x="8517826" y="5127117"/>
                </a:lnTo>
                <a:lnTo>
                  <a:pt x="8513610" y="5133365"/>
                </a:lnTo>
                <a:lnTo>
                  <a:pt x="8512073" y="5141011"/>
                </a:lnTo>
                <a:lnTo>
                  <a:pt x="8513610" y="5148656"/>
                </a:lnTo>
                <a:lnTo>
                  <a:pt x="8517826" y="5154904"/>
                </a:lnTo>
                <a:lnTo>
                  <a:pt x="8524062" y="5159108"/>
                </a:lnTo>
                <a:lnTo>
                  <a:pt x="8531708" y="5160657"/>
                </a:lnTo>
                <a:lnTo>
                  <a:pt x="8539353" y="5159108"/>
                </a:lnTo>
                <a:lnTo>
                  <a:pt x="8545601" y="5154904"/>
                </a:lnTo>
                <a:lnTo>
                  <a:pt x="8549818" y="5148656"/>
                </a:lnTo>
                <a:lnTo>
                  <a:pt x="8551367" y="5141011"/>
                </a:lnTo>
                <a:close/>
              </a:path>
              <a:path w="14841219" h="10718800" extrusionOk="0">
                <a:moveTo>
                  <a:pt x="8551367" y="5040909"/>
                </a:moveTo>
                <a:lnTo>
                  <a:pt x="8549818" y="5033264"/>
                </a:lnTo>
                <a:lnTo>
                  <a:pt x="8545601" y="5027015"/>
                </a:lnTo>
                <a:lnTo>
                  <a:pt x="8539353" y="5022812"/>
                </a:lnTo>
                <a:lnTo>
                  <a:pt x="8531708" y="5021262"/>
                </a:lnTo>
                <a:lnTo>
                  <a:pt x="8524062" y="5022812"/>
                </a:lnTo>
                <a:lnTo>
                  <a:pt x="8517826" y="5027015"/>
                </a:lnTo>
                <a:lnTo>
                  <a:pt x="8513610" y="5033264"/>
                </a:lnTo>
                <a:lnTo>
                  <a:pt x="8512073" y="5040909"/>
                </a:lnTo>
                <a:lnTo>
                  <a:pt x="8513610" y="5048555"/>
                </a:lnTo>
                <a:lnTo>
                  <a:pt x="8517826" y="5054803"/>
                </a:lnTo>
                <a:lnTo>
                  <a:pt x="8524062" y="5059007"/>
                </a:lnTo>
                <a:lnTo>
                  <a:pt x="8531708" y="5060556"/>
                </a:lnTo>
                <a:lnTo>
                  <a:pt x="8539353" y="5059007"/>
                </a:lnTo>
                <a:lnTo>
                  <a:pt x="8545601" y="5054803"/>
                </a:lnTo>
                <a:lnTo>
                  <a:pt x="8549818" y="5048555"/>
                </a:lnTo>
                <a:lnTo>
                  <a:pt x="8551367" y="5040909"/>
                </a:lnTo>
                <a:close/>
              </a:path>
              <a:path w="14841219" h="10718800" extrusionOk="0">
                <a:moveTo>
                  <a:pt x="8551367" y="4940820"/>
                </a:moveTo>
                <a:lnTo>
                  <a:pt x="8549818" y="4933162"/>
                </a:lnTo>
                <a:lnTo>
                  <a:pt x="8545601" y="4926914"/>
                </a:lnTo>
                <a:lnTo>
                  <a:pt x="8539353" y="4922710"/>
                </a:lnTo>
                <a:lnTo>
                  <a:pt x="8531708" y="4921161"/>
                </a:lnTo>
                <a:lnTo>
                  <a:pt x="8524062" y="4922710"/>
                </a:lnTo>
                <a:lnTo>
                  <a:pt x="8517826" y="4926914"/>
                </a:lnTo>
                <a:lnTo>
                  <a:pt x="8513610" y="4933162"/>
                </a:lnTo>
                <a:lnTo>
                  <a:pt x="8512073" y="4940820"/>
                </a:lnTo>
                <a:lnTo>
                  <a:pt x="8513610" y="4948466"/>
                </a:lnTo>
                <a:lnTo>
                  <a:pt x="8517826" y="4954702"/>
                </a:lnTo>
                <a:lnTo>
                  <a:pt x="8524062" y="4958918"/>
                </a:lnTo>
                <a:lnTo>
                  <a:pt x="8531708" y="4960455"/>
                </a:lnTo>
                <a:lnTo>
                  <a:pt x="8539353" y="4958918"/>
                </a:lnTo>
                <a:lnTo>
                  <a:pt x="8545601" y="4954702"/>
                </a:lnTo>
                <a:lnTo>
                  <a:pt x="8549818" y="4948466"/>
                </a:lnTo>
                <a:lnTo>
                  <a:pt x="8551367" y="4940820"/>
                </a:lnTo>
                <a:close/>
              </a:path>
              <a:path w="14841219" h="10718800" extrusionOk="0">
                <a:moveTo>
                  <a:pt x="8551367" y="4840719"/>
                </a:moveTo>
                <a:lnTo>
                  <a:pt x="8549818" y="4833074"/>
                </a:lnTo>
                <a:lnTo>
                  <a:pt x="8545614" y="4826825"/>
                </a:lnTo>
                <a:lnTo>
                  <a:pt x="8539366" y="4822622"/>
                </a:lnTo>
                <a:lnTo>
                  <a:pt x="8531708" y="4821072"/>
                </a:lnTo>
                <a:lnTo>
                  <a:pt x="8524062" y="4822622"/>
                </a:lnTo>
                <a:lnTo>
                  <a:pt x="8517826" y="4826825"/>
                </a:lnTo>
                <a:lnTo>
                  <a:pt x="8513610" y="4833074"/>
                </a:lnTo>
                <a:lnTo>
                  <a:pt x="8512073" y="4840719"/>
                </a:lnTo>
                <a:lnTo>
                  <a:pt x="8513610" y="4848364"/>
                </a:lnTo>
                <a:lnTo>
                  <a:pt x="8517826" y="4854613"/>
                </a:lnTo>
                <a:lnTo>
                  <a:pt x="8524062" y="4858829"/>
                </a:lnTo>
                <a:lnTo>
                  <a:pt x="8531708" y="4860379"/>
                </a:lnTo>
                <a:lnTo>
                  <a:pt x="8539366" y="4858829"/>
                </a:lnTo>
                <a:lnTo>
                  <a:pt x="8545614" y="4854613"/>
                </a:lnTo>
                <a:lnTo>
                  <a:pt x="8549818" y="4848364"/>
                </a:lnTo>
                <a:lnTo>
                  <a:pt x="8551367" y="4840719"/>
                </a:lnTo>
                <a:close/>
              </a:path>
              <a:path w="14841219" h="10718800" extrusionOk="0">
                <a:moveTo>
                  <a:pt x="8551367" y="4740630"/>
                </a:moveTo>
                <a:lnTo>
                  <a:pt x="8549818" y="4732985"/>
                </a:lnTo>
                <a:lnTo>
                  <a:pt x="8545614" y="4726737"/>
                </a:lnTo>
                <a:lnTo>
                  <a:pt x="8539366" y="4722520"/>
                </a:lnTo>
                <a:lnTo>
                  <a:pt x="8531708" y="4720971"/>
                </a:lnTo>
                <a:lnTo>
                  <a:pt x="8524062" y="4722520"/>
                </a:lnTo>
                <a:lnTo>
                  <a:pt x="8517826" y="4726737"/>
                </a:lnTo>
                <a:lnTo>
                  <a:pt x="8513610" y="4732985"/>
                </a:lnTo>
                <a:lnTo>
                  <a:pt x="8512073" y="4740630"/>
                </a:lnTo>
                <a:lnTo>
                  <a:pt x="8513610" y="4748276"/>
                </a:lnTo>
                <a:lnTo>
                  <a:pt x="8517826" y="4754524"/>
                </a:lnTo>
                <a:lnTo>
                  <a:pt x="8524062" y="4758728"/>
                </a:lnTo>
                <a:lnTo>
                  <a:pt x="8531708" y="4760277"/>
                </a:lnTo>
                <a:lnTo>
                  <a:pt x="8539366" y="4758728"/>
                </a:lnTo>
                <a:lnTo>
                  <a:pt x="8545614" y="4754524"/>
                </a:lnTo>
                <a:lnTo>
                  <a:pt x="8549818" y="4748276"/>
                </a:lnTo>
                <a:lnTo>
                  <a:pt x="8551367" y="4740630"/>
                </a:lnTo>
                <a:close/>
              </a:path>
              <a:path w="14841219" h="10718800" extrusionOk="0">
                <a:moveTo>
                  <a:pt x="8551367" y="4640529"/>
                </a:moveTo>
                <a:lnTo>
                  <a:pt x="8549818" y="4632884"/>
                </a:lnTo>
                <a:lnTo>
                  <a:pt x="8545614" y="4626635"/>
                </a:lnTo>
                <a:lnTo>
                  <a:pt x="8539366" y="4622419"/>
                </a:lnTo>
                <a:lnTo>
                  <a:pt x="8531708" y="4620882"/>
                </a:lnTo>
                <a:lnTo>
                  <a:pt x="8524062" y="4622419"/>
                </a:lnTo>
                <a:lnTo>
                  <a:pt x="8517826" y="4626635"/>
                </a:lnTo>
                <a:lnTo>
                  <a:pt x="8513610" y="4632884"/>
                </a:lnTo>
                <a:lnTo>
                  <a:pt x="8512073" y="4640529"/>
                </a:lnTo>
                <a:lnTo>
                  <a:pt x="8513610" y="4648174"/>
                </a:lnTo>
                <a:lnTo>
                  <a:pt x="8517826" y="4654410"/>
                </a:lnTo>
                <a:lnTo>
                  <a:pt x="8524062" y="4658626"/>
                </a:lnTo>
                <a:lnTo>
                  <a:pt x="8531708" y="4660163"/>
                </a:lnTo>
                <a:lnTo>
                  <a:pt x="8539366" y="4658626"/>
                </a:lnTo>
                <a:lnTo>
                  <a:pt x="8545614" y="4654410"/>
                </a:lnTo>
                <a:lnTo>
                  <a:pt x="8549818" y="4648174"/>
                </a:lnTo>
                <a:lnTo>
                  <a:pt x="8551367" y="4640529"/>
                </a:lnTo>
                <a:close/>
              </a:path>
              <a:path w="14841219" h="10718800" extrusionOk="0">
                <a:moveTo>
                  <a:pt x="8551367" y="4540428"/>
                </a:moveTo>
                <a:lnTo>
                  <a:pt x="8549818" y="4532782"/>
                </a:lnTo>
                <a:lnTo>
                  <a:pt x="8545614" y="4526534"/>
                </a:lnTo>
                <a:lnTo>
                  <a:pt x="8539366" y="4522330"/>
                </a:lnTo>
                <a:lnTo>
                  <a:pt x="8531708" y="4520781"/>
                </a:lnTo>
                <a:lnTo>
                  <a:pt x="8524062" y="4522330"/>
                </a:lnTo>
                <a:lnTo>
                  <a:pt x="8517826" y="4526534"/>
                </a:lnTo>
                <a:lnTo>
                  <a:pt x="8513610" y="4532782"/>
                </a:lnTo>
                <a:lnTo>
                  <a:pt x="8512073" y="4540428"/>
                </a:lnTo>
                <a:lnTo>
                  <a:pt x="8513610" y="4548073"/>
                </a:lnTo>
                <a:lnTo>
                  <a:pt x="8517826" y="4554321"/>
                </a:lnTo>
                <a:lnTo>
                  <a:pt x="8524062" y="4558538"/>
                </a:lnTo>
                <a:lnTo>
                  <a:pt x="8531708" y="4560074"/>
                </a:lnTo>
                <a:lnTo>
                  <a:pt x="8539366" y="4558538"/>
                </a:lnTo>
                <a:lnTo>
                  <a:pt x="8545614" y="4554321"/>
                </a:lnTo>
                <a:lnTo>
                  <a:pt x="8549818" y="4548073"/>
                </a:lnTo>
                <a:lnTo>
                  <a:pt x="8551367" y="4540428"/>
                </a:lnTo>
                <a:close/>
              </a:path>
              <a:path w="14841219" h="10718800" extrusionOk="0">
                <a:moveTo>
                  <a:pt x="8551367" y="4440326"/>
                </a:moveTo>
                <a:lnTo>
                  <a:pt x="8549818" y="4432681"/>
                </a:lnTo>
                <a:lnTo>
                  <a:pt x="8545614" y="4426445"/>
                </a:lnTo>
                <a:lnTo>
                  <a:pt x="8539366" y="4422229"/>
                </a:lnTo>
                <a:lnTo>
                  <a:pt x="8531708" y="4420679"/>
                </a:lnTo>
                <a:lnTo>
                  <a:pt x="8524062" y="4422229"/>
                </a:lnTo>
                <a:lnTo>
                  <a:pt x="8517826" y="4426445"/>
                </a:lnTo>
                <a:lnTo>
                  <a:pt x="8513610" y="4432681"/>
                </a:lnTo>
                <a:lnTo>
                  <a:pt x="8512073" y="4440326"/>
                </a:lnTo>
                <a:lnTo>
                  <a:pt x="8513610" y="4447984"/>
                </a:lnTo>
                <a:lnTo>
                  <a:pt x="8517826" y="4454220"/>
                </a:lnTo>
                <a:lnTo>
                  <a:pt x="8524062" y="4458436"/>
                </a:lnTo>
                <a:lnTo>
                  <a:pt x="8531708" y="4459973"/>
                </a:lnTo>
                <a:lnTo>
                  <a:pt x="8539366" y="4458436"/>
                </a:lnTo>
                <a:lnTo>
                  <a:pt x="8545614" y="4454220"/>
                </a:lnTo>
                <a:lnTo>
                  <a:pt x="8549818" y="4447984"/>
                </a:lnTo>
                <a:lnTo>
                  <a:pt x="8551367" y="4440326"/>
                </a:lnTo>
                <a:close/>
              </a:path>
              <a:path w="14841219" h="10718800" extrusionOk="0">
                <a:moveTo>
                  <a:pt x="8551367" y="4340237"/>
                </a:moveTo>
                <a:lnTo>
                  <a:pt x="8549818" y="4332592"/>
                </a:lnTo>
                <a:lnTo>
                  <a:pt x="8545614" y="4326344"/>
                </a:lnTo>
                <a:lnTo>
                  <a:pt x="8539366" y="4322140"/>
                </a:lnTo>
                <a:lnTo>
                  <a:pt x="8531708" y="4320591"/>
                </a:lnTo>
                <a:lnTo>
                  <a:pt x="8524062" y="4322140"/>
                </a:lnTo>
                <a:lnTo>
                  <a:pt x="8517826" y="4326344"/>
                </a:lnTo>
                <a:lnTo>
                  <a:pt x="8513610" y="4332592"/>
                </a:lnTo>
                <a:lnTo>
                  <a:pt x="8512073" y="4340237"/>
                </a:lnTo>
                <a:lnTo>
                  <a:pt x="8513610" y="4347883"/>
                </a:lnTo>
                <a:lnTo>
                  <a:pt x="8517826" y="4354131"/>
                </a:lnTo>
                <a:lnTo>
                  <a:pt x="8524062" y="4358348"/>
                </a:lnTo>
                <a:lnTo>
                  <a:pt x="8531708" y="4359884"/>
                </a:lnTo>
                <a:lnTo>
                  <a:pt x="8539366" y="4358348"/>
                </a:lnTo>
                <a:lnTo>
                  <a:pt x="8545614" y="4354131"/>
                </a:lnTo>
                <a:lnTo>
                  <a:pt x="8549818" y="4347883"/>
                </a:lnTo>
                <a:lnTo>
                  <a:pt x="8551367" y="4340237"/>
                </a:lnTo>
                <a:close/>
              </a:path>
              <a:path w="14841219" h="10718800" extrusionOk="0">
                <a:moveTo>
                  <a:pt x="8551367" y="4240149"/>
                </a:moveTo>
                <a:lnTo>
                  <a:pt x="8549818" y="4232503"/>
                </a:lnTo>
                <a:lnTo>
                  <a:pt x="8545614" y="4226255"/>
                </a:lnTo>
                <a:lnTo>
                  <a:pt x="8539366" y="4222039"/>
                </a:lnTo>
                <a:lnTo>
                  <a:pt x="8531708" y="4220502"/>
                </a:lnTo>
                <a:lnTo>
                  <a:pt x="8524062" y="4222039"/>
                </a:lnTo>
                <a:lnTo>
                  <a:pt x="8517826" y="4226255"/>
                </a:lnTo>
                <a:lnTo>
                  <a:pt x="8513610" y="4232503"/>
                </a:lnTo>
                <a:lnTo>
                  <a:pt x="8512073" y="4240149"/>
                </a:lnTo>
                <a:lnTo>
                  <a:pt x="8513610" y="4247794"/>
                </a:lnTo>
                <a:lnTo>
                  <a:pt x="8517826" y="4254030"/>
                </a:lnTo>
                <a:lnTo>
                  <a:pt x="8524062" y="4258246"/>
                </a:lnTo>
                <a:lnTo>
                  <a:pt x="8531708" y="4259783"/>
                </a:lnTo>
                <a:lnTo>
                  <a:pt x="8539366" y="4258246"/>
                </a:lnTo>
                <a:lnTo>
                  <a:pt x="8545614" y="4254030"/>
                </a:lnTo>
                <a:lnTo>
                  <a:pt x="8549818" y="4247794"/>
                </a:lnTo>
                <a:lnTo>
                  <a:pt x="8551367" y="4240149"/>
                </a:lnTo>
                <a:close/>
              </a:path>
              <a:path w="14841219" h="10718800" extrusionOk="0">
                <a:moveTo>
                  <a:pt x="8551367" y="4140047"/>
                </a:moveTo>
                <a:lnTo>
                  <a:pt x="8549818" y="4132402"/>
                </a:lnTo>
                <a:lnTo>
                  <a:pt x="8545601" y="4126153"/>
                </a:lnTo>
                <a:lnTo>
                  <a:pt x="8539353" y="4121950"/>
                </a:lnTo>
                <a:lnTo>
                  <a:pt x="8531708" y="4120400"/>
                </a:lnTo>
                <a:lnTo>
                  <a:pt x="8524062" y="4121950"/>
                </a:lnTo>
                <a:lnTo>
                  <a:pt x="8517826" y="4126153"/>
                </a:lnTo>
                <a:lnTo>
                  <a:pt x="8513610" y="4132402"/>
                </a:lnTo>
                <a:lnTo>
                  <a:pt x="8512073" y="4140047"/>
                </a:lnTo>
                <a:lnTo>
                  <a:pt x="8513610" y="4147693"/>
                </a:lnTo>
                <a:lnTo>
                  <a:pt x="8517826" y="4153941"/>
                </a:lnTo>
                <a:lnTo>
                  <a:pt x="8524062" y="4158145"/>
                </a:lnTo>
                <a:lnTo>
                  <a:pt x="8531708" y="4159694"/>
                </a:lnTo>
                <a:lnTo>
                  <a:pt x="8539353" y="4158145"/>
                </a:lnTo>
                <a:lnTo>
                  <a:pt x="8545601" y="4153941"/>
                </a:lnTo>
                <a:lnTo>
                  <a:pt x="8549818" y="4147693"/>
                </a:lnTo>
                <a:lnTo>
                  <a:pt x="8551367" y="4140047"/>
                </a:lnTo>
                <a:close/>
              </a:path>
              <a:path w="14841219" h="10718800" extrusionOk="0">
                <a:moveTo>
                  <a:pt x="8551367" y="4039946"/>
                </a:moveTo>
                <a:lnTo>
                  <a:pt x="8549818" y="4032300"/>
                </a:lnTo>
                <a:lnTo>
                  <a:pt x="8545601" y="4026052"/>
                </a:lnTo>
                <a:lnTo>
                  <a:pt x="8539353" y="4021836"/>
                </a:lnTo>
                <a:lnTo>
                  <a:pt x="8531708" y="4020299"/>
                </a:lnTo>
                <a:lnTo>
                  <a:pt x="8524062" y="4021836"/>
                </a:lnTo>
                <a:lnTo>
                  <a:pt x="8517826" y="4026052"/>
                </a:lnTo>
                <a:lnTo>
                  <a:pt x="8513610" y="4032300"/>
                </a:lnTo>
                <a:lnTo>
                  <a:pt x="8512073" y="4039946"/>
                </a:lnTo>
                <a:lnTo>
                  <a:pt x="8513610" y="4047591"/>
                </a:lnTo>
                <a:lnTo>
                  <a:pt x="8517826" y="4053840"/>
                </a:lnTo>
                <a:lnTo>
                  <a:pt x="8524062" y="4058056"/>
                </a:lnTo>
                <a:lnTo>
                  <a:pt x="8531708" y="4059593"/>
                </a:lnTo>
                <a:lnTo>
                  <a:pt x="8539353" y="4058056"/>
                </a:lnTo>
                <a:lnTo>
                  <a:pt x="8545601" y="4053840"/>
                </a:lnTo>
                <a:lnTo>
                  <a:pt x="8549818" y="4047591"/>
                </a:lnTo>
                <a:lnTo>
                  <a:pt x="8551367" y="4039946"/>
                </a:lnTo>
                <a:close/>
              </a:path>
              <a:path w="14841219" h="10718800" extrusionOk="0">
                <a:moveTo>
                  <a:pt x="8551367" y="3939857"/>
                </a:moveTo>
                <a:lnTo>
                  <a:pt x="8549818" y="3932199"/>
                </a:lnTo>
                <a:lnTo>
                  <a:pt x="8545614" y="3925951"/>
                </a:lnTo>
                <a:lnTo>
                  <a:pt x="8539366" y="3921747"/>
                </a:lnTo>
                <a:lnTo>
                  <a:pt x="8531708" y="3920198"/>
                </a:lnTo>
                <a:lnTo>
                  <a:pt x="8524062" y="3921747"/>
                </a:lnTo>
                <a:lnTo>
                  <a:pt x="8517826" y="3925951"/>
                </a:lnTo>
                <a:lnTo>
                  <a:pt x="8513610" y="3932199"/>
                </a:lnTo>
                <a:lnTo>
                  <a:pt x="8512073" y="3939857"/>
                </a:lnTo>
                <a:lnTo>
                  <a:pt x="8513610" y="3947503"/>
                </a:lnTo>
                <a:lnTo>
                  <a:pt x="8517826" y="3953751"/>
                </a:lnTo>
                <a:lnTo>
                  <a:pt x="8524062" y="3957955"/>
                </a:lnTo>
                <a:lnTo>
                  <a:pt x="8531708" y="3959491"/>
                </a:lnTo>
                <a:lnTo>
                  <a:pt x="8539366" y="3957955"/>
                </a:lnTo>
                <a:lnTo>
                  <a:pt x="8545614" y="3953751"/>
                </a:lnTo>
                <a:lnTo>
                  <a:pt x="8549818" y="3947503"/>
                </a:lnTo>
                <a:lnTo>
                  <a:pt x="8551367" y="3939857"/>
                </a:lnTo>
                <a:close/>
              </a:path>
              <a:path w="14841219" h="10718800" extrusionOk="0">
                <a:moveTo>
                  <a:pt x="8551367" y="3839756"/>
                </a:moveTo>
                <a:lnTo>
                  <a:pt x="8549818" y="3832110"/>
                </a:lnTo>
                <a:lnTo>
                  <a:pt x="8545614" y="3825862"/>
                </a:lnTo>
                <a:lnTo>
                  <a:pt x="8539366" y="3821646"/>
                </a:lnTo>
                <a:lnTo>
                  <a:pt x="8531708" y="3820109"/>
                </a:lnTo>
                <a:lnTo>
                  <a:pt x="8524062" y="3821646"/>
                </a:lnTo>
                <a:lnTo>
                  <a:pt x="8517826" y="3825862"/>
                </a:lnTo>
                <a:lnTo>
                  <a:pt x="8513610" y="3832110"/>
                </a:lnTo>
                <a:lnTo>
                  <a:pt x="8512073" y="3839756"/>
                </a:lnTo>
                <a:lnTo>
                  <a:pt x="8513610" y="3847401"/>
                </a:lnTo>
                <a:lnTo>
                  <a:pt x="8517826" y="3853650"/>
                </a:lnTo>
                <a:lnTo>
                  <a:pt x="8524062" y="3857866"/>
                </a:lnTo>
                <a:lnTo>
                  <a:pt x="8531708" y="3859403"/>
                </a:lnTo>
                <a:lnTo>
                  <a:pt x="8539366" y="3857866"/>
                </a:lnTo>
                <a:lnTo>
                  <a:pt x="8545614" y="3853650"/>
                </a:lnTo>
                <a:lnTo>
                  <a:pt x="8549818" y="3847401"/>
                </a:lnTo>
                <a:lnTo>
                  <a:pt x="8551367" y="3839756"/>
                </a:lnTo>
                <a:close/>
              </a:path>
              <a:path w="14841219" h="10718800" extrusionOk="0">
                <a:moveTo>
                  <a:pt x="8551367" y="3739654"/>
                </a:moveTo>
                <a:lnTo>
                  <a:pt x="8549818" y="3732009"/>
                </a:lnTo>
                <a:lnTo>
                  <a:pt x="8545601" y="3725761"/>
                </a:lnTo>
                <a:lnTo>
                  <a:pt x="8539353" y="3721557"/>
                </a:lnTo>
                <a:lnTo>
                  <a:pt x="8531708" y="3720007"/>
                </a:lnTo>
                <a:lnTo>
                  <a:pt x="8524062" y="3721557"/>
                </a:lnTo>
                <a:lnTo>
                  <a:pt x="8517826" y="3725761"/>
                </a:lnTo>
                <a:lnTo>
                  <a:pt x="8513610" y="3732009"/>
                </a:lnTo>
                <a:lnTo>
                  <a:pt x="8512073" y="3739654"/>
                </a:lnTo>
                <a:lnTo>
                  <a:pt x="8513610" y="3747300"/>
                </a:lnTo>
                <a:lnTo>
                  <a:pt x="8517826" y="3753548"/>
                </a:lnTo>
                <a:lnTo>
                  <a:pt x="8524062" y="3757765"/>
                </a:lnTo>
                <a:lnTo>
                  <a:pt x="8531708" y="3759314"/>
                </a:lnTo>
                <a:lnTo>
                  <a:pt x="8539353" y="3757765"/>
                </a:lnTo>
                <a:lnTo>
                  <a:pt x="8545601" y="3753548"/>
                </a:lnTo>
                <a:lnTo>
                  <a:pt x="8549818" y="3747300"/>
                </a:lnTo>
                <a:lnTo>
                  <a:pt x="8551367" y="3739654"/>
                </a:lnTo>
                <a:close/>
              </a:path>
              <a:path w="14841219" h="10718800" extrusionOk="0">
                <a:moveTo>
                  <a:pt x="8551367" y="3639566"/>
                </a:moveTo>
                <a:lnTo>
                  <a:pt x="8549818" y="3631920"/>
                </a:lnTo>
                <a:lnTo>
                  <a:pt x="8545601" y="3625672"/>
                </a:lnTo>
                <a:lnTo>
                  <a:pt x="8539353" y="3621455"/>
                </a:lnTo>
                <a:lnTo>
                  <a:pt x="8531708" y="3619919"/>
                </a:lnTo>
                <a:lnTo>
                  <a:pt x="8524062" y="3621455"/>
                </a:lnTo>
                <a:lnTo>
                  <a:pt x="8517826" y="3625672"/>
                </a:lnTo>
                <a:lnTo>
                  <a:pt x="8513610" y="3631920"/>
                </a:lnTo>
                <a:lnTo>
                  <a:pt x="8512073" y="3639566"/>
                </a:lnTo>
                <a:lnTo>
                  <a:pt x="8513610" y="3647211"/>
                </a:lnTo>
                <a:lnTo>
                  <a:pt x="8517826" y="3653459"/>
                </a:lnTo>
                <a:lnTo>
                  <a:pt x="8524062" y="3657676"/>
                </a:lnTo>
                <a:lnTo>
                  <a:pt x="8531708" y="3659213"/>
                </a:lnTo>
                <a:lnTo>
                  <a:pt x="8539353" y="3657676"/>
                </a:lnTo>
                <a:lnTo>
                  <a:pt x="8545601" y="3653459"/>
                </a:lnTo>
                <a:lnTo>
                  <a:pt x="8549818" y="3647211"/>
                </a:lnTo>
                <a:lnTo>
                  <a:pt x="8551367" y="3639566"/>
                </a:lnTo>
                <a:close/>
              </a:path>
              <a:path w="14841219" h="10718800" extrusionOk="0">
                <a:moveTo>
                  <a:pt x="8551367" y="3539464"/>
                </a:moveTo>
                <a:lnTo>
                  <a:pt x="8549818" y="3531819"/>
                </a:lnTo>
                <a:lnTo>
                  <a:pt x="8545601" y="3525583"/>
                </a:lnTo>
                <a:lnTo>
                  <a:pt x="8539353" y="3521367"/>
                </a:lnTo>
                <a:lnTo>
                  <a:pt x="8531708" y="3519830"/>
                </a:lnTo>
                <a:lnTo>
                  <a:pt x="8524062" y="3521367"/>
                </a:lnTo>
                <a:lnTo>
                  <a:pt x="8517826" y="3525583"/>
                </a:lnTo>
                <a:lnTo>
                  <a:pt x="8513610" y="3531819"/>
                </a:lnTo>
                <a:lnTo>
                  <a:pt x="8512073" y="3539464"/>
                </a:lnTo>
                <a:lnTo>
                  <a:pt x="8513610" y="3547122"/>
                </a:lnTo>
                <a:lnTo>
                  <a:pt x="8517826" y="3553358"/>
                </a:lnTo>
                <a:lnTo>
                  <a:pt x="8524062" y="3557574"/>
                </a:lnTo>
                <a:lnTo>
                  <a:pt x="8531708" y="3559111"/>
                </a:lnTo>
                <a:lnTo>
                  <a:pt x="8539353" y="3557574"/>
                </a:lnTo>
                <a:lnTo>
                  <a:pt x="8545601" y="3553358"/>
                </a:lnTo>
                <a:lnTo>
                  <a:pt x="8549818" y="3547122"/>
                </a:lnTo>
                <a:lnTo>
                  <a:pt x="8551367" y="3539464"/>
                </a:lnTo>
                <a:close/>
              </a:path>
              <a:path w="14841219" h="10718800" extrusionOk="0">
                <a:moveTo>
                  <a:pt x="8551367" y="3439363"/>
                </a:moveTo>
                <a:lnTo>
                  <a:pt x="8549818" y="3431717"/>
                </a:lnTo>
                <a:lnTo>
                  <a:pt x="8545601" y="3425482"/>
                </a:lnTo>
                <a:lnTo>
                  <a:pt x="8539353" y="3421265"/>
                </a:lnTo>
                <a:lnTo>
                  <a:pt x="8531708" y="3419729"/>
                </a:lnTo>
                <a:lnTo>
                  <a:pt x="8524062" y="3421265"/>
                </a:lnTo>
                <a:lnTo>
                  <a:pt x="8517826" y="3425482"/>
                </a:lnTo>
                <a:lnTo>
                  <a:pt x="8513610" y="3431717"/>
                </a:lnTo>
                <a:lnTo>
                  <a:pt x="8512073" y="3439363"/>
                </a:lnTo>
                <a:lnTo>
                  <a:pt x="8513610" y="3447008"/>
                </a:lnTo>
                <a:lnTo>
                  <a:pt x="8517826" y="3453269"/>
                </a:lnTo>
                <a:lnTo>
                  <a:pt x="8524062" y="3457473"/>
                </a:lnTo>
                <a:lnTo>
                  <a:pt x="8531708" y="3459022"/>
                </a:lnTo>
                <a:lnTo>
                  <a:pt x="8539353" y="3457473"/>
                </a:lnTo>
                <a:lnTo>
                  <a:pt x="8545601" y="3453269"/>
                </a:lnTo>
                <a:lnTo>
                  <a:pt x="8549818" y="3447008"/>
                </a:lnTo>
                <a:lnTo>
                  <a:pt x="8551367" y="3439363"/>
                </a:lnTo>
                <a:close/>
              </a:path>
              <a:path w="14841219" h="10718800" extrusionOk="0">
                <a:moveTo>
                  <a:pt x="8551367" y="3339287"/>
                </a:moveTo>
                <a:lnTo>
                  <a:pt x="8549818" y="3331629"/>
                </a:lnTo>
                <a:lnTo>
                  <a:pt x="8545601" y="3325380"/>
                </a:lnTo>
                <a:lnTo>
                  <a:pt x="8539353" y="3321177"/>
                </a:lnTo>
                <a:lnTo>
                  <a:pt x="8531708" y="3319627"/>
                </a:lnTo>
                <a:lnTo>
                  <a:pt x="8524062" y="3321177"/>
                </a:lnTo>
                <a:lnTo>
                  <a:pt x="8517826" y="3325380"/>
                </a:lnTo>
                <a:lnTo>
                  <a:pt x="8513610" y="3331629"/>
                </a:lnTo>
                <a:lnTo>
                  <a:pt x="8512073" y="3339287"/>
                </a:lnTo>
                <a:lnTo>
                  <a:pt x="8513610" y="3346932"/>
                </a:lnTo>
                <a:lnTo>
                  <a:pt x="8517826" y="3353168"/>
                </a:lnTo>
                <a:lnTo>
                  <a:pt x="8524062" y="3357384"/>
                </a:lnTo>
                <a:lnTo>
                  <a:pt x="8531708" y="3358921"/>
                </a:lnTo>
                <a:lnTo>
                  <a:pt x="8539353" y="3357384"/>
                </a:lnTo>
                <a:lnTo>
                  <a:pt x="8545601" y="3353168"/>
                </a:lnTo>
                <a:lnTo>
                  <a:pt x="8549818" y="3346932"/>
                </a:lnTo>
                <a:lnTo>
                  <a:pt x="8551367" y="3339287"/>
                </a:lnTo>
                <a:close/>
              </a:path>
              <a:path w="14841219" h="10718800" extrusionOk="0">
                <a:moveTo>
                  <a:pt x="8551367" y="3239185"/>
                </a:moveTo>
                <a:lnTo>
                  <a:pt x="8549818" y="3231540"/>
                </a:lnTo>
                <a:lnTo>
                  <a:pt x="8545614" y="3225292"/>
                </a:lnTo>
                <a:lnTo>
                  <a:pt x="8539366" y="3221075"/>
                </a:lnTo>
                <a:lnTo>
                  <a:pt x="8531708" y="3219539"/>
                </a:lnTo>
                <a:lnTo>
                  <a:pt x="8524062" y="3221075"/>
                </a:lnTo>
                <a:lnTo>
                  <a:pt x="8517826" y="3225292"/>
                </a:lnTo>
                <a:lnTo>
                  <a:pt x="8513610" y="3231540"/>
                </a:lnTo>
                <a:lnTo>
                  <a:pt x="8512073" y="3239185"/>
                </a:lnTo>
                <a:lnTo>
                  <a:pt x="8513610" y="3246831"/>
                </a:lnTo>
                <a:lnTo>
                  <a:pt x="8517826" y="3253079"/>
                </a:lnTo>
                <a:lnTo>
                  <a:pt x="8524062" y="3257283"/>
                </a:lnTo>
                <a:lnTo>
                  <a:pt x="8531708" y="3258832"/>
                </a:lnTo>
                <a:lnTo>
                  <a:pt x="8539366" y="3257283"/>
                </a:lnTo>
                <a:lnTo>
                  <a:pt x="8545614" y="3253079"/>
                </a:lnTo>
                <a:lnTo>
                  <a:pt x="8549818" y="3246831"/>
                </a:lnTo>
                <a:lnTo>
                  <a:pt x="8551367" y="3239185"/>
                </a:lnTo>
                <a:close/>
              </a:path>
              <a:path w="14841219" h="10718800" extrusionOk="0">
                <a:moveTo>
                  <a:pt x="8551367" y="3139084"/>
                </a:moveTo>
                <a:lnTo>
                  <a:pt x="8549818" y="3131439"/>
                </a:lnTo>
                <a:lnTo>
                  <a:pt x="8545614" y="3125190"/>
                </a:lnTo>
                <a:lnTo>
                  <a:pt x="8539366" y="3120974"/>
                </a:lnTo>
                <a:lnTo>
                  <a:pt x="8531708" y="3119437"/>
                </a:lnTo>
                <a:lnTo>
                  <a:pt x="8524062" y="3120974"/>
                </a:lnTo>
                <a:lnTo>
                  <a:pt x="8517826" y="3125190"/>
                </a:lnTo>
                <a:lnTo>
                  <a:pt x="8513610" y="3131439"/>
                </a:lnTo>
                <a:lnTo>
                  <a:pt x="8512073" y="3139084"/>
                </a:lnTo>
                <a:lnTo>
                  <a:pt x="8513610" y="3146729"/>
                </a:lnTo>
                <a:lnTo>
                  <a:pt x="8517826" y="3152978"/>
                </a:lnTo>
                <a:lnTo>
                  <a:pt x="8524062" y="3157194"/>
                </a:lnTo>
                <a:lnTo>
                  <a:pt x="8531708" y="3158731"/>
                </a:lnTo>
                <a:lnTo>
                  <a:pt x="8539366" y="3157194"/>
                </a:lnTo>
                <a:lnTo>
                  <a:pt x="8545614" y="3152978"/>
                </a:lnTo>
                <a:lnTo>
                  <a:pt x="8549818" y="3146729"/>
                </a:lnTo>
                <a:lnTo>
                  <a:pt x="8551367" y="3139084"/>
                </a:lnTo>
                <a:close/>
              </a:path>
              <a:path w="14841219" h="10718800" extrusionOk="0">
                <a:moveTo>
                  <a:pt x="8551367" y="3038983"/>
                </a:moveTo>
                <a:lnTo>
                  <a:pt x="8549818" y="3031337"/>
                </a:lnTo>
                <a:lnTo>
                  <a:pt x="8545614" y="3025102"/>
                </a:lnTo>
                <a:lnTo>
                  <a:pt x="8539366" y="3020885"/>
                </a:lnTo>
                <a:lnTo>
                  <a:pt x="8531708" y="3019348"/>
                </a:lnTo>
                <a:lnTo>
                  <a:pt x="8524062" y="3020885"/>
                </a:lnTo>
                <a:lnTo>
                  <a:pt x="8517826" y="3025102"/>
                </a:lnTo>
                <a:lnTo>
                  <a:pt x="8513610" y="3031337"/>
                </a:lnTo>
                <a:lnTo>
                  <a:pt x="8512073" y="3038983"/>
                </a:lnTo>
                <a:lnTo>
                  <a:pt x="8513610" y="3046628"/>
                </a:lnTo>
                <a:lnTo>
                  <a:pt x="8517826" y="3052876"/>
                </a:lnTo>
                <a:lnTo>
                  <a:pt x="8524062" y="3057093"/>
                </a:lnTo>
                <a:lnTo>
                  <a:pt x="8531708" y="3058642"/>
                </a:lnTo>
                <a:lnTo>
                  <a:pt x="8539366" y="3057093"/>
                </a:lnTo>
                <a:lnTo>
                  <a:pt x="8545614" y="3052876"/>
                </a:lnTo>
                <a:lnTo>
                  <a:pt x="8549818" y="3046628"/>
                </a:lnTo>
                <a:lnTo>
                  <a:pt x="8551367" y="3038983"/>
                </a:lnTo>
                <a:close/>
              </a:path>
              <a:path w="14841219" h="10718800" extrusionOk="0">
                <a:moveTo>
                  <a:pt x="8551367" y="2938894"/>
                </a:moveTo>
                <a:lnTo>
                  <a:pt x="8549818" y="2931249"/>
                </a:lnTo>
                <a:lnTo>
                  <a:pt x="8545614" y="2925000"/>
                </a:lnTo>
                <a:lnTo>
                  <a:pt x="8539366" y="2920784"/>
                </a:lnTo>
                <a:lnTo>
                  <a:pt x="8531708" y="2919234"/>
                </a:lnTo>
                <a:lnTo>
                  <a:pt x="8524062" y="2920784"/>
                </a:lnTo>
                <a:lnTo>
                  <a:pt x="8517826" y="2925000"/>
                </a:lnTo>
                <a:lnTo>
                  <a:pt x="8513610" y="2931249"/>
                </a:lnTo>
                <a:lnTo>
                  <a:pt x="8512073" y="2938894"/>
                </a:lnTo>
                <a:lnTo>
                  <a:pt x="8513610" y="2946539"/>
                </a:lnTo>
                <a:lnTo>
                  <a:pt x="8517826" y="2952788"/>
                </a:lnTo>
                <a:lnTo>
                  <a:pt x="8524062" y="2956991"/>
                </a:lnTo>
                <a:lnTo>
                  <a:pt x="8531708" y="2958528"/>
                </a:lnTo>
                <a:lnTo>
                  <a:pt x="8539366" y="2956991"/>
                </a:lnTo>
                <a:lnTo>
                  <a:pt x="8545614" y="2952788"/>
                </a:lnTo>
                <a:lnTo>
                  <a:pt x="8549818" y="2946539"/>
                </a:lnTo>
                <a:lnTo>
                  <a:pt x="8551367" y="2938894"/>
                </a:lnTo>
                <a:close/>
              </a:path>
              <a:path w="14841219" h="10718800" extrusionOk="0">
                <a:moveTo>
                  <a:pt x="8551367" y="2838805"/>
                </a:moveTo>
                <a:lnTo>
                  <a:pt x="8549818" y="2831160"/>
                </a:lnTo>
                <a:lnTo>
                  <a:pt x="8545614" y="2824911"/>
                </a:lnTo>
                <a:lnTo>
                  <a:pt x="8539366" y="2820695"/>
                </a:lnTo>
                <a:lnTo>
                  <a:pt x="8531708" y="2819158"/>
                </a:lnTo>
                <a:lnTo>
                  <a:pt x="8524062" y="2820695"/>
                </a:lnTo>
                <a:lnTo>
                  <a:pt x="8517826" y="2824911"/>
                </a:lnTo>
                <a:lnTo>
                  <a:pt x="8513610" y="2831160"/>
                </a:lnTo>
                <a:lnTo>
                  <a:pt x="8512073" y="2838805"/>
                </a:lnTo>
                <a:lnTo>
                  <a:pt x="8513610" y="2846451"/>
                </a:lnTo>
                <a:lnTo>
                  <a:pt x="8517826" y="2852686"/>
                </a:lnTo>
                <a:lnTo>
                  <a:pt x="8524062" y="2856903"/>
                </a:lnTo>
                <a:lnTo>
                  <a:pt x="8531708" y="2858439"/>
                </a:lnTo>
                <a:lnTo>
                  <a:pt x="8539366" y="2856903"/>
                </a:lnTo>
                <a:lnTo>
                  <a:pt x="8545614" y="2852686"/>
                </a:lnTo>
                <a:lnTo>
                  <a:pt x="8549818" y="2846451"/>
                </a:lnTo>
                <a:lnTo>
                  <a:pt x="8551367" y="2838805"/>
                </a:lnTo>
                <a:close/>
              </a:path>
              <a:path w="14841219" h="10718800" extrusionOk="0">
                <a:moveTo>
                  <a:pt x="8551367" y="2738704"/>
                </a:moveTo>
                <a:lnTo>
                  <a:pt x="8549818" y="2731058"/>
                </a:lnTo>
                <a:lnTo>
                  <a:pt x="8545614" y="2724810"/>
                </a:lnTo>
                <a:lnTo>
                  <a:pt x="8539366" y="2720594"/>
                </a:lnTo>
                <a:lnTo>
                  <a:pt x="8531708" y="2719057"/>
                </a:lnTo>
                <a:lnTo>
                  <a:pt x="8524062" y="2720594"/>
                </a:lnTo>
                <a:lnTo>
                  <a:pt x="8517826" y="2724810"/>
                </a:lnTo>
                <a:lnTo>
                  <a:pt x="8513610" y="2731058"/>
                </a:lnTo>
                <a:lnTo>
                  <a:pt x="8512073" y="2738704"/>
                </a:lnTo>
                <a:lnTo>
                  <a:pt x="8513610" y="2746349"/>
                </a:lnTo>
                <a:lnTo>
                  <a:pt x="8517826" y="2752598"/>
                </a:lnTo>
                <a:lnTo>
                  <a:pt x="8524062" y="2756801"/>
                </a:lnTo>
                <a:lnTo>
                  <a:pt x="8531708" y="2758351"/>
                </a:lnTo>
                <a:lnTo>
                  <a:pt x="8539366" y="2756801"/>
                </a:lnTo>
                <a:lnTo>
                  <a:pt x="8545614" y="2752598"/>
                </a:lnTo>
                <a:lnTo>
                  <a:pt x="8549818" y="2746349"/>
                </a:lnTo>
                <a:lnTo>
                  <a:pt x="8551367" y="2738704"/>
                </a:lnTo>
                <a:close/>
              </a:path>
              <a:path w="14841219" h="10718800" extrusionOk="0">
                <a:moveTo>
                  <a:pt x="8551367" y="2638602"/>
                </a:moveTo>
                <a:lnTo>
                  <a:pt x="8549818" y="2630957"/>
                </a:lnTo>
                <a:lnTo>
                  <a:pt x="8545614" y="2624709"/>
                </a:lnTo>
                <a:lnTo>
                  <a:pt x="8539366" y="2620505"/>
                </a:lnTo>
                <a:lnTo>
                  <a:pt x="8531708" y="2618956"/>
                </a:lnTo>
                <a:lnTo>
                  <a:pt x="8524062" y="2620505"/>
                </a:lnTo>
                <a:lnTo>
                  <a:pt x="8517826" y="2624709"/>
                </a:lnTo>
                <a:lnTo>
                  <a:pt x="8513610" y="2630957"/>
                </a:lnTo>
                <a:lnTo>
                  <a:pt x="8512073" y="2638602"/>
                </a:lnTo>
                <a:lnTo>
                  <a:pt x="8513610" y="2646248"/>
                </a:lnTo>
                <a:lnTo>
                  <a:pt x="8517826" y="2652496"/>
                </a:lnTo>
                <a:lnTo>
                  <a:pt x="8524062" y="2656700"/>
                </a:lnTo>
                <a:lnTo>
                  <a:pt x="8531708" y="2658249"/>
                </a:lnTo>
                <a:lnTo>
                  <a:pt x="8539366" y="2656700"/>
                </a:lnTo>
                <a:lnTo>
                  <a:pt x="8545614" y="2652496"/>
                </a:lnTo>
                <a:lnTo>
                  <a:pt x="8549818" y="2646248"/>
                </a:lnTo>
                <a:lnTo>
                  <a:pt x="8551367" y="2638602"/>
                </a:lnTo>
                <a:close/>
              </a:path>
              <a:path w="14841219" h="10718800" extrusionOk="0">
                <a:moveTo>
                  <a:pt x="8581441" y="8740369"/>
                </a:moveTo>
                <a:lnTo>
                  <a:pt x="8579891" y="8732723"/>
                </a:lnTo>
                <a:lnTo>
                  <a:pt x="8575675" y="8726487"/>
                </a:lnTo>
                <a:lnTo>
                  <a:pt x="8569439" y="8722271"/>
                </a:lnTo>
                <a:lnTo>
                  <a:pt x="8561794" y="8720734"/>
                </a:lnTo>
                <a:lnTo>
                  <a:pt x="8554136" y="8722271"/>
                </a:lnTo>
                <a:lnTo>
                  <a:pt x="8547887" y="8726487"/>
                </a:lnTo>
                <a:lnTo>
                  <a:pt x="8543684" y="8732723"/>
                </a:lnTo>
                <a:lnTo>
                  <a:pt x="8542134" y="8740369"/>
                </a:lnTo>
                <a:lnTo>
                  <a:pt x="8543684" y="8748027"/>
                </a:lnTo>
                <a:lnTo>
                  <a:pt x="8547887" y="8754262"/>
                </a:lnTo>
                <a:lnTo>
                  <a:pt x="8554136" y="8758479"/>
                </a:lnTo>
                <a:lnTo>
                  <a:pt x="8561794" y="8760015"/>
                </a:lnTo>
                <a:lnTo>
                  <a:pt x="8569439" y="8758479"/>
                </a:lnTo>
                <a:lnTo>
                  <a:pt x="8575675" y="8754262"/>
                </a:lnTo>
                <a:lnTo>
                  <a:pt x="8579891" y="8748027"/>
                </a:lnTo>
                <a:lnTo>
                  <a:pt x="8581441" y="8740369"/>
                </a:lnTo>
                <a:close/>
              </a:path>
              <a:path w="14841219" h="10718800" extrusionOk="0">
                <a:moveTo>
                  <a:pt x="8581441" y="8640280"/>
                </a:moveTo>
                <a:lnTo>
                  <a:pt x="8579891" y="8632634"/>
                </a:lnTo>
                <a:lnTo>
                  <a:pt x="8575675" y="8626386"/>
                </a:lnTo>
                <a:lnTo>
                  <a:pt x="8569439" y="8622182"/>
                </a:lnTo>
                <a:lnTo>
                  <a:pt x="8561794" y="8620633"/>
                </a:lnTo>
                <a:lnTo>
                  <a:pt x="8554136" y="8622182"/>
                </a:lnTo>
                <a:lnTo>
                  <a:pt x="8547887" y="8626386"/>
                </a:lnTo>
                <a:lnTo>
                  <a:pt x="8543684" y="8632634"/>
                </a:lnTo>
                <a:lnTo>
                  <a:pt x="8542134" y="8640280"/>
                </a:lnTo>
                <a:lnTo>
                  <a:pt x="8543684" y="8647925"/>
                </a:lnTo>
                <a:lnTo>
                  <a:pt x="8547887" y="8654174"/>
                </a:lnTo>
                <a:lnTo>
                  <a:pt x="8554136" y="8658377"/>
                </a:lnTo>
                <a:lnTo>
                  <a:pt x="8561794" y="8659927"/>
                </a:lnTo>
                <a:lnTo>
                  <a:pt x="8569439" y="8658377"/>
                </a:lnTo>
                <a:lnTo>
                  <a:pt x="8575675" y="8654174"/>
                </a:lnTo>
                <a:lnTo>
                  <a:pt x="8579891" y="8647925"/>
                </a:lnTo>
                <a:lnTo>
                  <a:pt x="8581441" y="8640280"/>
                </a:lnTo>
                <a:close/>
              </a:path>
              <a:path w="14841219" h="10718800" extrusionOk="0">
                <a:moveTo>
                  <a:pt x="8581441" y="8540178"/>
                </a:moveTo>
                <a:lnTo>
                  <a:pt x="8579891" y="8532533"/>
                </a:lnTo>
                <a:lnTo>
                  <a:pt x="8575675" y="8526285"/>
                </a:lnTo>
                <a:lnTo>
                  <a:pt x="8569439" y="8522081"/>
                </a:lnTo>
                <a:lnTo>
                  <a:pt x="8561794" y="8520532"/>
                </a:lnTo>
                <a:lnTo>
                  <a:pt x="8554136" y="8522081"/>
                </a:lnTo>
                <a:lnTo>
                  <a:pt x="8547887" y="8526285"/>
                </a:lnTo>
                <a:lnTo>
                  <a:pt x="8543684" y="8532533"/>
                </a:lnTo>
                <a:lnTo>
                  <a:pt x="8542134" y="8540178"/>
                </a:lnTo>
                <a:lnTo>
                  <a:pt x="8543684" y="8547824"/>
                </a:lnTo>
                <a:lnTo>
                  <a:pt x="8547887" y="8554072"/>
                </a:lnTo>
                <a:lnTo>
                  <a:pt x="8554136" y="8558289"/>
                </a:lnTo>
                <a:lnTo>
                  <a:pt x="8561794" y="8559838"/>
                </a:lnTo>
                <a:lnTo>
                  <a:pt x="8569439" y="8558289"/>
                </a:lnTo>
                <a:lnTo>
                  <a:pt x="8575675" y="8554072"/>
                </a:lnTo>
                <a:lnTo>
                  <a:pt x="8579891" y="8547824"/>
                </a:lnTo>
                <a:lnTo>
                  <a:pt x="8581441" y="8540178"/>
                </a:lnTo>
                <a:close/>
              </a:path>
              <a:path w="14841219" h="10718800" extrusionOk="0">
                <a:moveTo>
                  <a:pt x="8581441" y="8440090"/>
                </a:moveTo>
                <a:lnTo>
                  <a:pt x="8579891" y="8432444"/>
                </a:lnTo>
                <a:lnTo>
                  <a:pt x="8575688" y="8426196"/>
                </a:lnTo>
                <a:lnTo>
                  <a:pt x="8569439" y="8421980"/>
                </a:lnTo>
                <a:lnTo>
                  <a:pt x="8561794" y="8420430"/>
                </a:lnTo>
                <a:lnTo>
                  <a:pt x="8554136" y="8421980"/>
                </a:lnTo>
                <a:lnTo>
                  <a:pt x="8547900" y="8426196"/>
                </a:lnTo>
                <a:lnTo>
                  <a:pt x="8543684" y="8432444"/>
                </a:lnTo>
                <a:lnTo>
                  <a:pt x="8542134" y="8440090"/>
                </a:lnTo>
                <a:lnTo>
                  <a:pt x="8543684" y="8447735"/>
                </a:lnTo>
                <a:lnTo>
                  <a:pt x="8547900" y="8453971"/>
                </a:lnTo>
                <a:lnTo>
                  <a:pt x="8554136" y="8458187"/>
                </a:lnTo>
                <a:lnTo>
                  <a:pt x="8561794" y="8459724"/>
                </a:lnTo>
                <a:lnTo>
                  <a:pt x="8569439" y="8458187"/>
                </a:lnTo>
                <a:lnTo>
                  <a:pt x="8575688" y="8453971"/>
                </a:lnTo>
                <a:lnTo>
                  <a:pt x="8579891" y="8447735"/>
                </a:lnTo>
                <a:lnTo>
                  <a:pt x="8581441" y="8440090"/>
                </a:lnTo>
                <a:close/>
              </a:path>
              <a:path w="14841219" h="10718800" extrusionOk="0">
                <a:moveTo>
                  <a:pt x="8581441" y="8340001"/>
                </a:moveTo>
                <a:lnTo>
                  <a:pt x="8579904" y="8332343"/>
                </a:lnTo>
                <a:lnTo>
                  <a:pt x="8575688" y="8326107"/>
                </a:lnTo>
                <a:lnTo>
                  <a:pt x="8569439" y="8321891"/>
                </a:lnTo>
                <a:lnTo>
                  <a:pt x="8561794" y="8320341"/>
                </a:lnTo>
                <a:lnTo>
                  <a:pt x="8554148" y="8321891"/>
                </a:lnTo>
                <a:lnTo>
                  <a:pt x="8547900" y="8326107"/>
                </a:lnTo>
                <a:lnTo>
                  <a:pt x="8543684" y="8332343"/>
                </a:lnTo>
                <a:lnTo>
                  <a:pt x="8542147" y="8340001"/>
                </a:lnTo>
                <a:lnTo>
                  <a:pt x="8543684" y="8347646"/>
                </a:lnTo>
                <a:lnTo>
                  <a:pt x="8547900" y="8353882"/>
                </a:lnTo>
                <a:lnTo>
                  <a:pt x="8554148" y="8358098"/>
                </a:lnTo>
                <a:lnTo>
                  <a:pt x="8561794" y="8359635"/>
                </a:lnTo>
                <a:lnTo>
                  <a:pt x="8569439" y="8358098"/>
                </a:lnTo>
                <a:lnTo>
                  <a:pt x="8575688" y="8353882"/>
                </a:lnTo>
                <a:lnTo>
                  <a:pt x="8579904" y="8347646"/>
                </a:lnTo>
                <a:lnTo>
                  <a:pt x="8581441" y="8340001"/>
                </a:lnTo>
                <a:close/>
              </a:path>
              <a:path w="14841219" h="10718800" extrusionOk="0">
                <a:moveTo>
                  <a:pt x="8581441" y="8239900"/>
                </a:moveTo>
                <a:lnTo>
                  <a:pt x="8579904" y="8232254"/>
                </a:lnTo>
                <a:lnTo>
                  <a:pt x="8575688" y="8226006"/>
                </a:lnTo>
                <a:lnTo>
                  <a:pt x="8569439" y="8221789"/>
                </a:lnTo>
                <a:lnTo>
                  <a:pt x="8561794" y="8220253"/>
                </a:lnTo>
                <a:lnTo>
                  <a:pt x="8554148" y="8221789"/>
                </a:lnTo>
                <a:lnTo>
                  <a:pt x="8547900" y="8226006"/>
                </a:lnTo>
                <a:lnTo>
                  <a:pt x="8543684" y="8232254"/>
                </a:lnTo>
                <a:lnTo>
                  <a:pt x="8542147" y="8239900"/>
                </a:lnTo>
                <a:lnTo>
                  <a:pt x="8543684" y="8247545"/>
                </a:lnTo>
                <a:lnTo>
                  <a:pt x="8547900" y="8253793"/>
                </a:lnTo>
                <a:lnTo>
                  <a:pt x="8554148" y="8257997"/>
                </a:lnTo>
                <a:lnTo>
                  <a:pt x="8561794" y="8259546"/>
                </a:lnTo>
                <a:lnTo>
                  <a:pt x="8569439" y="8257997"/>
                </a:lnTo>
                <a:lnTo>
                  <a:pt x="8575688" y="8253793"/>
                </a:lnTo>
                <a:lnTo>
                  <a:pt x="8579904" y="8247545"/>
                </a:lnTo>
                <a:lnTo>
                  <a:pt x="8581441" y="8239900"/>
                </a:lnTo>
                <a:close/>
              </a:path>
              <a:path w="14841219" h="10718800" extrusionOk="0">
                <a:moveTo>
                  <a:pt x="8581441" y="8139798"/>
                </a:moveTo>
                <a:lnTo>
                  <a:pt x="8579904" y="8132153"/>
                </a:lnTo>
                <a:lnTo>
                  <a:pt x="8575688" y="8125904"/>
                </a:lnTo>
                <a:lnTo>
                  <a:pt x="8569439" y="8121701"/>
                </a:lnTo>
                <a:lnTo>
                  <a:pt x="8561794" y="8120151"/>
                </a:lnTo>
                <a:lnTo>
                  <a:pt x="8554148" y="8121701"/>
                </a:lnTo>
                <a:lnTo>
                  <a:pt x="8547900" y="8125904"/>
                </a:lnTo>
                <a:lnTo>
                  <a:pt x="8543684" y="8132153"/>
                </a:lnTo>
                <a:lnTo>
                  <a:pt x="8542147" y="8139798"/>
                </a:lnTo>
                <a:lnTo>
                  <a:pt x="8543684" y="8147456"/>
                </a:lnTo>
                <a:lnTo>
                  <a:pt x="8547900" y="8153692"/>
                </a:lnTo>
                <a:lnTo>
                  <a:pt x="8554148" y="8157908"/>
                </a:lnTo>
                <a:lnTo>
                  <a:pt x="8561794" y="8159458"/>
                </a:lnTo>
                <a:lnTo>
                  <a:pt x="8569439" y="8157908"/>
                </a:lnTo>
                <a:lnTo>
                  <a:pt x="8575688" y="8153692"/>
                </a:lnTo>
                <a:lnTo>
                  <a:pt x="8579904" y="8147456"/>
                </a:lnTo>
                <a:lnTo>
                  <a:pt x="8581441" y="8139798"/>
                </a:lnTo>
                <a:close/>
              </a:path>
              <a:path w="14841219" h="10718800" extrusionOk="0">
                <a:moveTo>
                  <a:pt x="8581441" y="8039709"/>
                </a:moveTo>
                <a:lnTo>
                  <a:pt x="8579904" y="8032064"/>
                </a:lnTo>
                <a:lnTo>
                  <a:pt x="8575688" y="8025816"/>
                </a:lnTo>
                <a:lnTo>
                  <a:pt x="8569439" y="8021599"/>
                </a:lnTo>
                <a:lnTo>
                  <a:pt x="8561794" y="8020063"/>
                </a:lnTo>
                <a:lnTo>
                  <a:pt x="8554148" y="8021599"/>
                </a:lnTo>
                <a:lnTo>
                  <a:pt x="8547900" y="8025816"/>
                </a:lnTo>
                <a:lnTo>
                  <a:pt x="8543684" y="8032064"/>
                </a:lnTo>
                <a:lnTo>
                  <a:pt x="8542147" y="8039709"/>
                </a:lnTo>
                <a:lnTo>
                  <a:pt x="8543684" y="8047355"/>
                </a:lnTo>
                <a:lnTo>
                  <a:pt x="8547900" y="8053603"/>
                </a:lnTo>
                <a:lnTo>
                  <a:pt x="8554148" y="8057807"/>
                </a:lnTo>
                <a:lnTo>
                  <a:pt x="8561794" y="8059344"/>
                </a:lnTo>
                <a:lnTo>
                  <a:pt x="8569439" y="8057807"/>
                </a:lnTo>
                <a:lnTo>
                  <a:pt x="8575688" y="8053603"/>
                </a:lnTo>
                <a:lnTo>
                  <a:pt x="8579904" y="8047355"/>
                </a:lnTo>
                <a:lnTo>
                  <a:pt x="8581441" y="8039709"/>
                </a:lnTo>
                <a:close/>
              </a:path>
              <a:path w="14841219" h="10718800" extrusionOk="0">
                <a:moveTo>
                  <a:pt x="8581441" y="7939608"/>
                </a:moveTo>
                <a:lnTo>
                  <a:pt x="8579904" y="7931963"/>
                </a:lnTo>
                <a:lnTo>
                  <a:pt x="8575688" y="7925714"/>
                </a:lnTo>
                <a:lnTo>
                  <a:pt x="8569439" y="7921511"/>
                </a:lnTo>
                <a:lnTo>
                  <a:pt x="8561794" y="7919961"/>
                </a:lnTo>
                <a:lnTo>
                  <a:pt x="8554148" y="7921511"/>
                </a:lnTo>
                <a:lnTo>
                  <a:pt x="8547900" y="7925714"/>
                </a:lnTo>
                <a:lnTo>
                  <a:pt x="8543684" y="7931963"/>
                </a:lnTo>
                <a:lnTo>
                  <a:pt x="8542147" y="7939608"/>
                </a:lnTo>
                <a:lnTo>
                  <a:pt x="8543684" y="7947253"/>
                </a:lnTo>
                <a:lnTo>
                  <a:pt x="8547900" y="7953502"/>
                </a:lnTo>
                <a:lnTo>
                  <a:pt x="8554148" y="7957706"/>
                </a:lnTo>
                <a:lnTo>
                  <a:pt x="8561794" y="7959255"/>
                </a:lnTo>
                <a:lnTo>
                  <a:pt x="8569439" y="7957706"/>
                </a:lnTo>
                <a:lnTo>
                  <a:pt x="8575688" y="7953502"/>
                </a:lnTo>
                <a:lnTo>
                  <a:pt x="8579904" y="7947253"/>
                </a:lnTo>
                <a:lnTo>
                  <a:pt x="8581441" y="7939608"/>
                </a:lnTo>
                <a:close/>
              </a:path>
              <a:path w="14841219" h="10718800" extrusionOk="0">
                <a:moveTo>
                  <a:pt x="8581441" y="7839507"/>
                </a:moveTo>
                <a:lnTo>
                  <a:pt x="8579904" y="7831861"/>
                </a:lnTo>
                <a:lnTo>
                  <a:pt x="8575688" y="7825613"/>
                </a:lnTo>
                <a:lnTo>
                  <a:pt x="8569439" y="7821409"/>
                </a:lnTo>
                <a:lnTo>
                  <a:pt x="8561794" y="7819860"/>
                </a:lnTo>
                <a:lnTo>
                  <a:pt x="8554148" y="7821409"/>
                </a:lnTo>
                <a:lnTo>
                  <a:pt x="8547900" y="7825613"/>
                </a:lnTo>
                <a:lnTo>
                  <a:pt x="8543684" y="7831861"/>
                </a:lnTo>
                <a:lnTo>
                  <a:pt x="8542147" y="7839507"/>
                </a:lnTo>
                <a:lnTo>
                  <a:pt x="8543684" y="7847152"/>
                </a:lnTo>
                <a:lnTo>
                  <a:pt x="8547900" y="7853400"/>
                </a:lnTo>
                <a:lnTo>
                  <a:pt x="8554148" y="7857617"/>
                </a:lnTo>
                <a:lnTo>
                  <a:pt x="8561794" y="7859154"/>
                </a:lnTo>
                <a:lnTo>
                  <a:pt x="8569439" y="7857617"/>
                </a:lnTo>
                <a:lnTo>
                  <a:pt x="8575688" y="7853400"/>
                </a:lnTo>
                <a:lnTo>
                  <a:pt x="8579904" y="7847152"/>
                </a:lnTo>
                <a:lnTo>
                  <a:pt x="8581441" y="7839507"/>
                </a:lnTo>
                <a:close/>
              </a:path>
              <a:path w="14841219" h="10718800" extrusionOk="0">
                <a:moveTo>
                  <a:pt x="8625357" y="5386590"/>
                </a:moveTo>
                <a:lnTo>
                  <a:pt x="8623808" y="5378945"/>
                </a:lnTo>
                <a:lnTo>
                  <a:pt x="8619604" y="5372709"/>
                </a:lnTo>
                <a:lnTo>
                  <a:pt x="8613356" y="5368493"/>
                </a:lnTo>
                <a:lnTo>
                  <a:pt x="8605710" y="5366944"/>
                </a:lnTo>
                <a:lnTo>
                  <a:pt x="8598052" y="5368493"/>
                </a:lnTo>
                <a:lnTo>
                  <a:pt x="8591817" y="5372709"/>
                </a:lnTo>
                <a:lnTo>
                  <a:pt x="8587600" y="5378945"/>
                </a:lnTo>
                <a:lnTo>
                  <a:pt x="8586064" y="5386590"/>
                </a:lnTo>
                <a:lnTo>
                  <a:pt x="8587600" y="5394236"/>
                </a:lnTo>
                <a:lnTo>
                  <a:pt x="8591817" y="5400484"/>
                </a:lnTo>
                <a:lnTo>
                  <a:pt x="8598052" y="5404701"/>
                </a:lnTo>
                <a:lnTo>
                  <a:pt x="8605710" y="5406250"/>
                </a:lnTo>
                <a:lnTo>
                  <a:pt x="8613356" y="5404701"/>
                </a:lnTo>
                <a:lnTo>
                  <a:pt x="8619604" y="5400484"/>
                </a:lnTo>
                <a:lnTo>
                  <a:pt x="8623808" y="5394236"/>
                </a:lnTo>
                <a:lnTo>
                  <a:pt x="8625357" y="5386590"/>
                </a:lnTo>
                <a:close/>
              </a:path>
              <a:path w="14841219" h="10718800" extrusionOk="0">
                <a:moveTo>
                  <a:pt x="8625357" y="5286502"/>
                </a:moveTo>
                <a:lnTo>
                  <a:pt x="8623808" y="5278856"/>
                </a:lnTo>
                <a:lnTo>
                  <a:pt x="8619604" y="5272608"/>
                </a:lnTo>
                <a:lnTo>
                  <a:pt x="8613356" y="5268404"/>
                </a:lnTo>
                <a:lnTo>
                  <a:pt x="8605710" y="5266855"/>
                </a:lnTo>
                <a:lnTo>
                  <a:pt x="8598052" y="5268404"/>
                </a:lnTo>
                <a:lnTo>
                  <a:pt x="8591817" y="5272608"/>
                </a:lnTo>
                <a:lnTo>
                  <a:pt x="8587600" y="5278856"/>
                </a:lnTo>
                <a:lnTo>
                  <a:pt x="8586064" y="5286502"/>
                </a:lnTo>
                <a:lnTo>
                  <a:pt x="8587600" y="5294147"/>
                </a:lnTo>
                <a:lnTo>
                  <a:pt x="8591817" y="5300383"/>
                </a:lnTo>
                <a:lnTo>
                  <a:pt x="8598052" y="5304599"/>
                </a:lnTo>
                <a:lnTo>
                  <a:pt x="8605710" y="5306136"/>
                </a:lnTo>
                <a:lnTo>
                  <a:pt x="8613356" y="5304599"/>
                </a:lnTo>
                <a:lnTo>
                  <a:pt x="8619604" y="5300383"/>
                </a:lnTo>
                <a:lnTo>
                  <a:pt x="8623808" y="5294147"/>
                </a:lnTo>
                <a:lnTo>
                  <a:pt x="8625357" y="5286502"/>
                </a:lnTo>
                <a:close/>
              </a:path>
              <a:path w="14841219" h="10718800" extrusionOk="0">
                <a:moveTo>
                  <a:pt x="8625357" y="5186388"/>
                </a:moveTo>
                <a:lnTo>
                  <a:pt x="8623808" y="5178755"/>
                </a:lnTo>
                <a:lnTo>
                  <a:pt x="8619604" y="5172507"/>
                </a:lnTo>
                <a:lnTo>
                  <a:pt x="8613356" y="5168303"/>
                </a:lnTo>
                <a:lnTo>
                  <a:pt x="8605710" y="5166753"/>
                </a:lnTo>
                <a:lnTo>
                  <a:pt x="8598052" y="5168303"/>
                </a:lnTo>
                <a:lnTo>
                  <a:pt x="8591817" y="5172507"/>
                </a:lnTo>
                <a:lnTo>
                  <a:pt x="8587600" y="5178755"/>
                </a:lnTo>
                <a:lnTo>
                  <a:pt x="8586064" y="5186388"/>
                </a:lnTo>
                <a:lnTo>
                  <a:pt x="8587600" y="5194046"/>
                </a:lnTo>
                <a:lnTo>
                  <a:pt x="8591817" y="5200294"/>
                </a:lnTo>
                <a:lnTo>
                  <a:pt x="8598052" y="5204498"/>
                </a:lnTo>
                <a:lnTo>
                  <a:pt x="8605710" y="5206047"/>
                </a:lnTo>
                <a:lnTo>
                  <a:pt x="8613356" y="5204498"/>
                </a:lnTo>
                <a:lnTo>
                  <a:pt x="8619604" y="5200294"/>
                </a:lnTo>
                <a:lnTo>
                  <a:pt x="8623808" y="5194046"/>
                </a:lnTo>
                <a:lnTo>
                  <a:pt x="8625357" y="5186388"/>
                </a:lnTo>
                <a:close/>
              </a:path>
              <a:path w="14841219" h="10718800" extrusionOk="0">
                <a:moveTo>
                  <a:pt x="8625357" y="5086299"/>
                </a:moveTo>
                <a:lnTo>
                  <a:pt x="8623808" y="5078654"/>
                </a:lnTo>
                <a:lnTo>
                  <a:pt x="8619604" y="5072418"/>
                </a:lnTo>
                <a:lnTo>
                  <a:pt x="8613356" y="5068201"/>
                </a:lnTo>
                <a:lnTo>
                  <a:pt x="8605710" y="5066665"/>
                </a:lnTo>
                <a:lnTo>
                  <a:pt x="8598052" y="5068201"/>
                </a:lnTo>
                <a:lnTo>
                  <a:pt x="8591817" y="5072418"/>
                </a:lnTo>
                <a:lnTo>
                  <a:pt x="8587600" y="5078654"/>
                </a:lnTo>
                <a:lnTo>
                  <a:pt x="8586064" y="5086299"/>
                </a:lnTo>
                <a:lnTo>
                  <a:pt x="8587600" y="5093944"/>
                </a:lnTo>
                <a:lnTo>
                  <a:pt x="8591817" y="5100193"/>
                </a:lnTo>
                <a:lnTo>
                  <a:pt x="8598052" y="5104409"/>
                </a:lnTo>
                <a:lnTo>
                  <a:pt x="8605710" y="5105946"/>
                </a:lnTo>
                <a:lnTo>
                  <a:pt x="8613356" y="5104409"/>
                </a:lnTo>
                <a:lnTo>
                  <a:pt x="8619604" y="5100193"/>
                </a:lnTo>
                <a:lnTo>
                  <a:pt x="8623808" y="5093944"/>
                </a:lnTo>
                <a:lnTo>
                  <a:pt x="8625357" y="5086299"/>
                </a:lnTo>
                <a:close/>
              </a:path>
              <a:path w="14841219" h="10718800" extrusionOk="0">
                <a:moveTo>
                  <a:pt x="8625357" y="4986210"/>
                </a:moveTo>
                <a:lnTo>
                  <a:pt x="8623808" y="4978552"/>
                </a:lnTo>
                <a:lnTo>
                  <a:pt x="8619604" y="4972304"/>
                </a:lnTo>
                <a:lnTo>
                  <a:pt x="8613356" y="4968087"/>
                </a:lnTo>
                <a:lnTo>
                  <a:pt x="8605710" y="4966551"/>
                </a:lnTo>
                <a:lnTo>
                  <a:pt x="8598052" y="4968087"/>
                </a:lnTo>
                <a:lnTo>
                  <a:pt x="8591817" y="4972304"/>
                </a:lnTo>
                <a:lnTo>
                  <a:pt x="8587600" y="4978552"/>
                </a:lnTo>
                <a:lnTo>
                  <a:pt x="8586064" y="4986210"/>
                </a:lnTo>
                <a:lnTo>
                  <a:pt x="8587600" y="4993856"/>
                </a:lnTo>
                <a:lnTo>
                  <a:pt x="8591817" y="5000104"/>
                </a:lnTo>
                <a:lnTo>
                  <a:pt x="8598052" y="5004308"/>
                </a:lnTo>
                <a:lnTo>
                  <a:pt x="8605710" y="5005857"/>
                </a:lnTo>
                <a:lnTo>
                  <a:pt x="8613356" y="5004308"/>
                </a:lnTo>
                <a:lnTo>
                  <a:pt x="8619604" y="5000104"/>
                </a:lnTo>
                <a:lnTo>
                  <a:pt x="8623808" y="4993856"/>
                </a:lnTo>
                <a:lnTo>
                  <a:pt x="8625357" y="4986210"/>
                </a:lnTo>
                <a:close/>
              </a:path>
              <a:path w="14841219" h="10718800" extrusionOk="0">
                <a:moveTo>
                  <a:pt x="8625357" y="4886109"/>
                </a:moveTo>
                <a:lnTo>
                  <a:pt x="8623808" y="4878463"/>
                </a:lnTo>
                <a:lnTo>
                  <a:pt x="8619604" y="4872215"/>
                </a:lnTo>
                <a:lnTo>
                  <a:pt x="8613356" y="4868011"/>
                </a:lnTo>
                <a:lnTo>
                  <a:pt x="8605710" y="4866462"/>
                </a:lnTo>
                <a:lnTo>
                  <a:pt x="8598052" y="4868011"/>
                </a:lnTo>
                <a:lnTo>
                  <a:pt x="8591817" y="4872215"/>
                </a:lnTo>
                <a:lnTo>
                  <a:pt x="8587600" y="4878463"/>
                </a:lnTo>
                <a:lnTo>
                  <a:pt x="8586064" y="4886109"/>
                </a:lnTo>
                <a:lnTo>
                  <a:pt x="8587600" y="4893767"/>
                </a:lnTo>
                <a:lnTo>
                  <a:pt x="8591817" y="4900003"/>
                </a:lnTo>
                <a:lnTo>
                  <a:pt x="8598052" y="4904206"/>
                </a:lnTo>
                <a:lnTo>
                  <a:pt x="8605710" y="4905756"/>
                </a:lnTo>
                <a:lnTo>
                  <a:pt x="8613356" y="4904206"/>
                </a:lnTo>
                <a:lnTo>
                  <a:pt x="8619604" y="4900003"/>
                </a:lnTo>
                <a:lnTo>
                  <a:pt x="8623808" y="4893767"/>
                </a:lnTo>
                <a:lnTo>
                  <a:pt x="8625357" y="4886109"/>
                </a:lnTo>
                <a:close/>
              </a:path>
              <a:path w="14841219" h="10718800" extrusionOk="0">
                <a:moveTo>
                  <a:pt x="8625357" y="4786020"/>
                </a:moveTo>
                <a:lnTo>
                  <a:pt x="8623808" y="4778375"/>
                </a:lnTo>
                <a:lnTo>
                  <a:pt x="8619604" y="4772126"/>
                </a:lnTo>
                <a:lnTo>
                  <a:pt x="8613356" y="4767923"/>
                </a:lnTo>
                <a:lnTo>
                  <a:pt x="8605710" y="4766373"/>
                </a:lnTo>
                <a:lnTo>
                  <a:pt x="8598052" y="4767923"/>
                </a:lnTo>
                <a:lnTo>
                  <a:pt x="8591817" y="4772126"/>
                </a:lnTo>
                <a:lnTo>
                  <a:pt x="8587600" y="4778375"/>
                </a:lnTo>
                <a:lnTo>
                  <a:pt x="8586064" y="4786020"/>
                </a:lnTo>
                <a:lnTo>
                  <a:pt x="8587600" y="4793666"/>
                </a:lnTo>
                <a:lnTo>
                  <a:pt x="8591817" y="4799914"/>
                </a:lnTo>
                <a:lnTo>
                  <a:pt x="8598052" y="4804118"/>
                </a:lnTo>
                <a:lnTo>
                  <a:pt x="8605710" y="4805667"/>
                </a:lnTo>
                <a:lnTo>
                  <a:pt x="8613356" y="4804118"/>
                </a:lnTo>
                <a:lnTo>
                  <a:pt x="8619604" y="4799914"/>
                </a:lnTo>
                <a:lnTo>
                  <a:pt x="8623808" y="4793666"/>
                </a:lnTo>
                <a:lnTo>
                  <a:pt x="8625357" y="4786020"/>
                </a:lnTo>
                <a:close/>
              </a:path>
              <a:path w="14841219" h="10718800" extrusionOk="0">
                <a:moveTo>
                  <a:pt x="8625357" y="4685919"/>
                </a:moveTo>
                <a:lnTo>
                  <a:pt x="8623808" y="4678273"/>
                </a:lnTo>
                <a:lnTo>
                  <a:pt x="8619604" y="4672025"/>
                </a:lnTo>
                <a:lnTo>
                  <a:pt x="8613356" y="4667821"/>
                </a:lnTo>
                <a:lnTo>
                  <a:pt x="8605710" y="4666272"/>
                </a:lnTo>
                <a:lnTo>
                  <a:pt x="8598052" y="4667821"/>
                </a:lnTo>
                <a:lnTo>
                  <a:pt x="8591817" y="4672025"/>
                </a:lnTo>
                <a:lnTo>
                  <a:pt x="8587600" y="4678273"/>
                </a:lnTo>
                <a:lnTo>
                  <a:pt x="8586064" y="4685919"/>
                </a:lnTo>
                <a:lnTo>
                  <a:pt x="8587600" y="4693564"/>
                </a:lnTo>
                <a:lnTo>
                  <a:pt x="8591817" y="4699813"/>
                </a:lnTo>
                <a:lnTo>
                  <a:pt x="8598052" y="4704029"/>
                </a:lnTo>
                <a:lnTo>
                  <a:pt x="8605710" y="4705578"/>
                </a:lnTo>
                <a:lnTo>
                  <a:pt x="8613356" y="4704029"/>
                </a:lnTo>
                <a:lnTo>
                  <a:pt x="8619604" y="4699813"/>
                </a:lnTo>
                <a:lnTo>
                  <a:pt x="8623808" y="4693564"/>
                </a:lnTo>
                <a:lnTo>
                  <a:pt x="8625357" y="4685919"/>
                </a:lnTo>
                <a:close/>
              </a:path>
              <a:path w="14841219" h="10718800" extrusionOk="0">
                <a:moveTo>
                  <a:pt x="8625357" y="4585830"/>
                </a:moveTo>
                <a:lnTo>
                  <a:pt x="8623808" y="4578185"/>
                </a:lnTo>
                <a:lnTo>
                  <a:pt x="8619604" y="4571936"/>
                </a:lnTo>
                <a:lnTo>
                  <a:pt x="8613356" y="4567720"/>
                </a:lnTo>
                <a:lnTo>
                  <a:pt x="8605710" y="4566183"/>
                </a:lnTo>
                <a:lnTo>
                  <a:pt x="8598052" y="4567720"/>
                </a:lnTo>
                <a:lnTo>
                  <a:pt x="8591817" y="4571936"/>
                </a:lnTo>
                <a:lnTo>
                  <a:pt x="8587600" y="4578185"/>
                </a:lnTo>
                <a:lnTo>
                  <a:pt x="8586064" y="4585830"/>
                </a:lnTo>
                <a:lnTo>
                  <a:pt x="8587600" y="4593475"/>
                </a:lnTo>
                <a:lnTo>
                  <a:pt x="8591817" y="4599711"/>
                </a:lnTo>
                <a:lnTo>
                  <a:pt x="8598052" y="4603928"/>
                </a:lnTo>
                <a:lnTo>
                  <a:pt x="8605710" y="4605477"/>
                </a:lnTo>
                <a:lnTo>
                  <a:pt x="8613356" y="4603928"/>
                </a:lnTo>
                <a:lnTo>
                  <a:pt x="8619604" y="4599711"/>
                </a:lnTo>
                <a:lnTo>
                  <a:pt x="8623808" y="4593475"/>
                </a:lnTo>
                <a:lnTo>
                  <a:pt x="8625357" y="4585830"/>
                </a:lnTo>
                <a:close/>
              </a:path>
              <a:path w="14841219" h="10718800" extrusionOk="0">
                <a:moveTo>
                  <a:pt x="8625357" y="4485729"/>
                </a:moveTo>
                <a:lnTo>
                  <a:pt x="8623808" y="4478071"/>
                </a:lnTo>
                <a:lnTo>
                  <a:pt x="8619604" y="4471835"/>
                </a:lnTo>
                <a:lnTo>
                  <a:pt x="8613356" y="4467618"/>
                </a:lnTo>
                <a:lnTo>
                  <a:pt x="8605710" y="4466082"/>
                </a:lnTo>
                <a:lnTo>
                  <a:pt x="8598052" y="4467618"/>
                </a:lnTo>
                <a:lnTo>
                  <a:pt x="8591817" y="4471835"/>
                </a:lnTo>
                <a:lnTo>
                  <a:pt x="8587600" y="4478071"/>
                </a:lnTo>
                <a:lnTo>
                  <a:pt x="8586064" y="4485729"/>
                </a:lnTo>
                <a:lnTo>
                  <a:pt x="8587600" y="4493374"/>
                </a:lnTo>
                <a:lnTo>
                  <a:pt x="8591817" y="4499622"/>
                </a:lnTo>
                <a:lnTo>
                  <a:pt x="8598052" y="4503839"/>
                </a:lnTo>
                <a:lnTo>
                  <a:pt x="8605710" y="4505376"/>
                </a:lnTo>
                <a:lnTo>
                  <a:pt x="8613356" y="4503839"/>
                </a:lnTo>
                <a:lnTo>
                  <a:pt x="8619604" y="4499622"/>
                </a:lnTo>
                <a:lnTo>
                  <a:pt x="8623808" y="4493374"/>
                </a:lnTo>
                <a:lnTo>
                  <a:pt x="8625357" y="4485729"/>
                </a:lnTo>
                <a:close/>
              </a:path>
              <a:path w="14841219" h="10718800" extrusionOk="0">
                <a:moveTo>
                  <a:pt x="8625357" y="4385627"/>
                </a:moveTo>
                <a:lnTo>
                  <a:pt x="8623808" y="4377982"/>
                </a:lnTo>
                <a:lnTo>
                  <a:pt x="8619604" y="4371733"/>
                </a:lnTo>
                <a:lnTo>
                  <a:pt x="8613356" y="4367530"/>
                </a:lnTo>
                <a:lnTo>
                  <a:pt x="8605710" y="4365993"/>
                </a:lnTo>
                <a:lnTo>
                  <a:pt x="8598052" y="4367530"/>
                </a:lnTo>
                <a:lnTo>
                  <a:pt x="8591817" y="4371733"/>
                </a:lnTo>
                <a:lnTo>
                  <a:pt x="8587600" y="4377982"/>
                </a:lnTo>
                <a:lnTo>
                  <a:pt x="8586064" y="4385627"/>
                </a:lnTo>
                <a:lnTo>
                  <a:pt x="8587600" y="4393285"/>
                </a:lnTo>
                <a:lnTo>
                  <a:pt x="8591817" y="4399521"/>
                </a:lnTo>
                <a:lnTo>
                  <a:pt x="8598052" y="4403737"/>
                </a:lnTo>
                <a:lnTo>
                  <a:pt x="8605710" y="4405274"/>
                </a:lnTo>
                <a:lnTo>
                  <a:pt x="8613356" y="4403737"/>
                </a:lnTo>
                <a:lnTo>
                  <a:pt x="8619604" y="4399521"/>
                </a:lnTo>
                <a:lnTo>
                  <a:pt x="8623808" y="4393285"/>
                </a:lnTo>
                <a:lnTo>
                  <a:pt x="8625357" y="4385627"/>
                </a:lnTo>
                <a:close/>
              </a:path>
              <a:path w="14841219" h="10718800" extrusionOk="0">
                <a:moveTo>
                  <a:pt x="8625357" y="4285539"/>
                </a:moveTo>
                <a:lnTo>
                  <a:pt x="8623808" y="4277893"/>
                </a:lnTo>
                <a:lnTo>
                  <a:pt x="8619604" y="4271645"/>
                </a:lnTo>
                <a:lnTo>
                  <a:pt x="8613356" y="4267428"/>
                </a:lnTo>
                <a:lnTo>
                  <a:pt x="8605710" y="4265892"/>
                </a:lnTo>
                <a:lnTo>
                  <a:pt x="8598052" y="4267428"/>
                </a:lnTo>
                <a:lnTo>
                  <a:pt x="8591817" y="4271645"/>
                </a:lnTo>
                <a:lnTo>
                  <a:pt x="8587600" y="4277893"/>
                </a:lnTo>
                <a:lnTo>
                  <a:pt x="8586064" y="4285539"/>
                </a:lnTo>
                <a:lnTo>
                  <a:pt x="8587600" y="4293184"/>
                </a:lnTo>
                <a:lnTo>
                  <a:pt x="8591817" y="4299432"/>
                </a:lnTo>
                <a:lnTo>
                  <a:pt x="8598052" y="4303636"/>
                </a:lnTo>
                <a:lnTo>
                  <a:pt x="8605710" y="4305185"/>
                </a:lnTo>
                <a:lnTo>
                  <a:pt x="8613356" y="4303636"/>
                </a:lnTo>
                <a:lnTo>
                  <a:pt x="8619604" y="4299432"/>
                </a:lnTo>
                <a:lnTo>
                  <a:pt x="8623808" y="4293184"/>
                </a:lnTo>
                <a:lnTo>
                  <a:pt x="8625357" y="4285539"/>
                </a:lnTo>
                <a:close/>
              </a:path>
              <a:path w="14841219" h="10718800" extrusionOk="0">
                <a:moveTo>
                  <a:pt x="8625357" y="4185437"/>
                </a:moveTo>
                <a:lnTo>
                  <a:pt x="8623808" y="4177792"/>
                </a:lnTo>
                <a:lnTo>
                  <a:pt x="8619604" y="4171543"/>
                </a:lnTo>
                <a:lnTo>
                  <a:pt x="8613356" y="4167340"/>
                </a:lnTo>
                <a:lnTo>
                  <a:pt x="8605710" y="4165790"/>
                </a:lnTo>
                <a:lnTo>
                  <a:pt x="8598052" y="4167340"/>
                </a:lnTo>
                <a:lnTo>
                  <a:pt x="8591817" y="4171543"/>
                </a:lnTo>
                <a:lnTo>
                  <a:pt x="8587600" y="4177792"/>
                </a:lnTo>
                <a:lnTo>
                  <a:pt x="8586064" y="4185437"/>
                </a:lnTo>
                <a:lnTo>
                  <a:pt x="8587600" y="4193082"/>
                </a:lnTo>
                <a:lnTo>
                  <a:pt x="8591817" y="4199331"/>
                </a:lnTo>
                <a:lnTo>
                  <a:pt x="8598052" y="4203547"/>
                </a:lnTo>
                <a:lnTo>
                  <a:pt x="8605710" y="4205084"/>
                </a:lnTo>
                <a:lnTo>
                  <a:pt x="8613356" y="4203547"/>
                </a:lnTo>
                <a:lnTo>
                  <a:pt x="8619604" y="4199331"/>
                </a:lnTo>
                <a:lnTo>
                  <a:pt x="8623808" y="4193082"/>
                </a:lnTo>
                <a:lnTo>
                  <a:pt x="8625357" y="4185437"/>
                </a:lnTo>
                <a:close/>
              </a:path>
              <a:path w="14841219" h="10718800" extrusionOk="0">
                <a:moveTo>
                  <a:pt x="8625357" y="4085336"/>
                </a:moveTo>
                <a:lnTo>
                  <a:pt x="8623808" y="4077690"/>
                </a:lnTo>
                <a:lnTo>
                  <a:pt x="8619604" y="4071455"/>
                </a:lnTo>
                <a:lnTo>
                  <a:pt x="8613356" y="4067238"/>
                </a:lnTo>
                <a:lnTo>
                  <a:pt x="8605710" y="4065701"/>
                </a:lnTo>
                <a:lnTo>
                  <a:pt x="8598052" y="4067238"/>
                </a:lnTo>
                <a:lnTo>
                  <a:pt x="8591817" y="4071455"/>
                </a:lnTo>
                <a:lnTo>
                  <a:pt x="8587600" y="4077690"/>
                </a:lnTo>
                <a:lnTo>
                  <a:pt x="8586064" y="4085336"/>
                </a:lnTo>
                <a:lnTo>
                  <a:pt x="8587600" y="4092994"/>
                </a:lnTo>
                <a:lnTo>
                  <a:pt x="8591817" y="4099242"/>
                </a:lnTo>
                <a:lnTo>
                  <a:pt x="8598052" y="4103446"/>
                </a:lnTo>
                <a:lnTo>
                  <a:pt x="8605710" y="4104995"/>
                </a:lnTo>
                <a:lnTo>
                  <a:pt x="8613356" y="4103446"/>
                </a:lnTo>
                <a:lnTo>
                  <a:pt x="8619604" y="4099242"/>
                </a:lnTo>
                <a:lnTo>
                  <a:pt x="8623808" y="4092994"/>
                </a:lnTo>
                <a:lnTo>
                  <a:pt x="8625357" y="4085336"/>
                </a:lnTo>
                <a:close/>
              </a:path>
              <a:path w="14841219" h="10718800" extrusionOk="0">
                <a:moveTo>
                  <a:pt x="8625357" y="3985247"/>
                </a:moveTo>
                <a:lnTo>
                  <a:pt x="8623808" y="3977602"/>
                </a:lnTo>
                <a:lnTo>
                  <a:pt x="8619604" y="3971353"/>
                </a:lnTo>
                <a:lnTo>
                  <a:pt x="8613356" y="3967137"/>
                </a:lnTo>
                <a:lnTo>
                  <a:pt x="8605710" y="3965600"/>
                </a:lnTo>
                <a:lnTo>
                  <a:pt x="8598052" y="3967137"/>
                </a:lnTo>
                <a:lnTo>
                  <a:pt x="8591817" y="3971353"/>
                </a:lnTo>
                <a:lnTo>
                  <a:pt x="8587600" y="3977602"/>
                </a:lnTo>
                <a:lnTo>
                  <a:pt x="8586064" y="3985247"/>
                </a:lnTo>
                <a:lnTo>
                  <a:pt x="8587600" y="3992892"/>
                </a:lnTo>
                <a:lnTo>
                  <a:pt x="8591817" y="3999141"/>
                </a:lnTo>
                <a:lnTo>
                  <a:pt x="8598052" y="4003344"/>
                </a:lnTo>
                <a:lnTo>
                  <a:pt x="8605710" y="4004894"/>
                </a:lnTo>
                <a:lnTo>
                  <a:pt x="8613356" y="4003344"/>
                </a:lnTo>
                <a:lnTo>
                  <a:pt x="8619604" y="3999141"/>
                </a:lnTo>
                <a:lnTo>
                  <a:pt x="8623808" y="3992892"/>
                </a:lnTo>
                <a:lnTo>
                  <a:pt x="8625357" y="3985247"/>
                </a:lnTo>
                <a:close/>
              </a:path>
              <a:path w="14841219" h="10718800" extrusionOk="0">
                <a:moveTo>
                  <a:pt x="8625357" y="3885146"/>
                </a:moveTo>
                <a:lnTo>
                  <a:pt x="8623808" y="3877500"/>
                </a:lnTo>
                <a:lnTo>
                  <a:pt x="8619604" y="3871264"/>
                </a:lnTo>
                <a:lnTo>
                  <a:pt x="8613356" y="3867048"/>
                </a:lnTo>
                <a:lnTo>
                  <a:pt x="8605710" y="3865511"/>
                </a:lnTo>
                <a:lnTo>
                  <a:pt x="8598052" y="3867048"/>
                </a:lnTo>
                <a:lnTo>
                  <a:pt x="8591817" y="3871264"/>
                </a:lnTo>
                <a:lnTo>
                  <a:pt x="8587600" y="3877500"/>
                </a:lnTo>
                <a:lnTo>
                  <a:pt x="8586064" y="3885146"/>
                </a:lnTo>
                <a:lnTo>
                  <a:pt x="8587600" y="3892791"/>
                </a:lnTo>
                <a:lnTo>
                  <a:pt x="8591817" y="3899039"/>
                </a:lnTo>
                <a:lnTo>
                  <a:pt x="8598052" y="3903256"/>
                </a:lnTo>
                <a:lnTo>
                  <a:pt x="8605710" y="3904805"/>
                </a:lnTo>
                <a:lnTo>
                  <a:pt x="8613356" y="3903256"/>
                </a:lnTo>
                <a:lnTo>
                  <a:pt x="8619604" y="3899039"/>
                </a:lnTo>
                <a:lnTo>
                  <a:pt x="8623808" y="3892791"/>
                </a:lnTo>
                <a:lnTo>
                  <a:pt x="8625357" y="3885146"/>
                </a:lnTo>
                <a:close/>
              </a:path>
              <a:path w="14841219" h="10718800" extrusionOk="0">
                <a:moveTo>
                  <a:pt x="8625357" y="3785057"/>
                </a:moveTo>
                <a:lnTo>
                  <a:pt x="8623808" y="3777411"/>
                </a:lnTo>
                <a:lnTo>
                  <a:pt x="8619604" y="3771163"/>
                </a:lnTo>
                <a:lnTo>
                  <a:pt x="8613356" y="3766959"/>
                </a:lnTo>
                <a:lnTo>
                  <a:pt x="8605710" y="3765410"/>
                </a:lnTo>
                <a:lnTo>
                  <a:pt x="8598052" y="3766959"/>
                </a:lnTo>
                <a:lnTo>
                  <a:pt x="8591817" y="3771163"/>
                </a:lnTo>
                <a:lnTo>
                  <a:pt x="8587600" y="3777411"/>
                </a:lnTo>
                <a:lnTo>
                  <a:pt x="8586064" y="3785057"/>
                </a:lnTo>
                <a:lnTo>
                  <a:pt x="8587600" y="3792702"/>
                </a:lnTo>
                <a:lnTo>
                  <a:pt x="8591817" y="3798951"/>
                </a:lnTo>
                <a:lnTo>
                  <a:pt x="8598052" y="3803154"/>
                </a:lnTo>
                <a:lnTo>
                  <a:pt x="8605710" y="3804704"/>
                </a:lnTo>
                <a:lnTo>
                  <a:pt x="8613356" y="3803154"/>
                </a:lnTo>
                <a:lnTo>
                  <a:pt x="8619604" y="3798951"/>
                </a:lnTo>
                <a:lnTo>
                  <a:pt x="8623808" y="3792702"/>
                </a:lnTo>
                <a:lnTo>
                  <a:pt x="8625357" y="3785057"/>
                </a:lnTo>
                <a:close/>
              </a:path>
              <a:path w="14841219" h="10718800" extrusionOk="0">
                <a:moveTo>
                  <a:pt x="8625357" y="3684955"/>
                </a:moveTo>
                <a:lnTo>
                  <a:pt x="8623808" y="3677310"/>
                </a:lnTo>
                <a:lnTo>
                  <a:pt x="8619604" y="3671062"/>
                </a:lnTo>
                <a:lnTo>
                  <a:pt x="8613356" y="3666858"/>
                </a:lnTo>
                <a:lnTo>
                  <a:pt x="8605710" y="3665309"/>
                </a:lnTo>
                <a:lnTo>
                  <a:pt x="8598052" y="3666858"/>
                </a:lnTo>
                <a:lnTo>
                  <a:pt x="8591817" y="3671062"/>
                </a:lnTo>
                <a:lnTo>
                  <a:pt x="8587600" y="3677310"/>
                </a:lnTo>
                <a:lnTo>
                  <a:pt x="8586064" y="3684955"/>
                </a:lnTo>
                <a:lnTo>
                  <a:pt x="8587600" y="3692601"/>
                </a:lnTo>
                <a:lnTo>
                  <a:pt x="8591817" y="3698849"/>
                </a:lnTo>
                <a:lnTo>
                  <a:pt x="8598052" y="3703053"/>
                </a:lnTo>
                <a:lnTo>
                  <a:pt x="8605710" y="3704602"/>
                </a:lnTo>
                <a:lnTo>
                  <a:pt x="8613356" y="3703053"/>
                </a:lnTo>
                <a:lnTo>
                  <a:pt x="8619604" y="3698849"/>
                </a:lnTo>
                <a:lnTo>
                  <a:pt x="8623808" y="3692601"/>
                </a:lnTo>
                <a:lnTo>
                  <a:pt x="8625357" y="3684955"/>
                </a:lnTo>
                <a:close/>
              </a:path>
              <a:path w="14841219" h="10718800" extrusionOk="0">
                <a:moveTo>
                  <a:pt x="8625357" y="3584854"/>
                </a:moveTo>
                <a:lnTo>
                  <a:pt x="8623808" y="3577209"/>
                </a:lnTo>
                <a:lnTo>
                  <a:pt x="8619604" y="3570960"/>
                </a:lnTo>
                <a:lnTo>
                  <a:pt x="8613356" y="3566757"/>
                </a:lnTo>
                <a:lnTo>
                  <a:pt x="8605710" y="3565207"/>
                </a:lnTo>
                <a:lnTo>
                  <a:pt x="8598052" y="3566757"/>
                </a:lnTo>
                <a:lnTo>
                  <a:pt x="8591817" y="3570960"/>
                </a:lnTo>
                <a:lnTo>
                  <a:pt x="8587600" y="3577209"/>
                </a:lnTo>
                <a:lnTo>
                  <a:pt x="8586064" y="3584854"/>
                </a:lnTo>
                <a:lnTo>
                  <a:pt x="8587600" y="3592512"/>
                </a:lnTo>
                <a:lnTo>
                  <a:pt x="8591817" y="3598748"/>
                </a:lnTo>
                <a:lnTo>
                  <a:pt x="8598052" y="3602964"/>
                </a:lnTo>
                <a:lnTo>
                  <a:pt x="8605710" y="3604514"/>
                </a:lnTo>
                <a:lnTo>
                  <a:pt x="8613356" y="3602964"/>
                </a:lnTo>
                <a:lnTo>
                  <a:pt x="8619604" y="3598748"/>
                </a:lnTo>
                <a:lnTo>
                  <a:pt x="8623808" y="3592512"/>
                </a:lnTo>
                <a:lnTo>
                  <a:pt x="8625357" y="3584854"/>
                </a:lnTo>
                <a:close/>
              </a:path>
              <a:path w="14841219" h="10718800" extrusionOk="0">
                <a:moveTo>
                  <a:pt x="8625357" y="3484765"/>
                </a:moveTo>
                <a:lnTo>
                  <a:pt x="8623808" y="3477120"/>
                </a:lnTo>
                <a:lnTo>
                  <a:pt x="8619604" y="3470872"/>
                </a:lnTo>
                <a:lnTo>
                  <a:pt x="8613356" y="3466668"/>
                </a:lnTo>
                <a:lnTo>
                  <a:pt x="8605710" y="3465118"/>
                </a:lnTo>
                <a:lnTo>
                  <a:pt x="8598052" y="3466668"/>
                </a:lnTo>
                <a:lnTo>
                  <a:pt x="8591817" y="3470872"/>
                </a:lnTo>
                <a:lnTo>
                  <a:pt x="8587600" y="3477120"/>
                </a:lnTo>
                <a:lnTo>
                  <a:pt x="8586064" y="3484765"/>
                </a:lnTo>
                <a:lnTo>
                  <a:pt x="8587600" y="3492411"/>
                </a:lnTo>
                <a:lnTo>
                  <a:pt x="8591817" y="3498659"/>
                </a:lnTo>
                <a:lnTo>
                  <a:pt x="8598052" y="3502876"/>
                </a:lnTo>
                <a:lnTo>
                  <a:pt x="8605710" y="3504412"/>
                </a:lnTo>
                <a:lnTo>
                  <a:pt x="8613356" y="3502876"/>
                </a:lnTo>
                <a:lnTo>
                  <a:pt x="8619604" y="3498659"/>
                </a:lnTo>
                <a:lnTo>
                  <a:pt x="8623808" y="3492411"/>
                </a:lnTo>
                <a:lnTo>
                  <a:pt x="8625357" y="3484765"/>
                </a:lnTo>
                <a:close/>
              </a:path>
              <a:path w="14841219" h="10718800" extrusionOk="0">
                <a:moveTo>
                  <a:pt x="8625357" y="3384664"/>
                </a:moveTo>
                <a:lnTo>
                  <a:pt x="8623808" y="3377019"/>
                </a:lnTo>
                <a:lnTo>
                  <a:pt x="8619604" y="3370783"/>
                </a:lnTo>
                <a:lnTo>
                  <a:pt x="8613356" y="3366566"/>
                </a:lnTo>
                <a:lnTo>
                  <a:pt x="8605710" y="3365030"/>
                </a:lnTo>
                <a:lnTo>
                  <a:pt x="8598052" y="3366566"/>
                </a:lnTo>
                <a:lnTo>
                  <a:pt x="8591817" y="3370783"/>
                </a:lnTo>
                <a:lnTo>
                  <a:pt x="8587600" y="3377019"/>
                </a:lnTo>
                <a:lnTo>
                  <a:pt x="8586064" y="3384664"/>
                </a:lnTo>
                <a:lnTo>
                  <a:pt x="8587600" y="3392322"/>
                </a:lnTo>
                <a:lnTo>
                  <a:pt x="8591817" y="3398570"/>
                </a:lnTo>
                <a:lnTo>
                  <a:pt x="8598052" y="3402774"/>
                </a:lnTo>
                <a:lnTo>
                  <a:pt x="8605710" y="3404311"/>
                </a:lnTo>
                <a:lnTo>
                  <a:pt x="8613356" y="3402774"/>
                </a:lnTo>
                <a:lnTo>
                  <a:pt x="8619604" y="3398570"/>
                </a:lnTo>
                <a:lnTo>
                  <a:pt x="8623808" y="3392322"/>
                </a:lnTo>
                <a:lnTo>
                  <a:pt x="8625357" y="3384664"/>
                </a:lnTo>
                <a:close/>
              </a:path>
              <a:path w="14841219" h="10718800" extrusionOk="0">
                <a:moveTo>
                  <a:pt x="8625357" y="3284575"/>
                </a:moveTo>
                <a:lnTo>
                  <a:pt x="8623808" y="3276930"/>
                </a:lnTo>
                <a:lnTo>
                  <a:pt x="8619604" y="3270681"/>
                </a:lnTo>
                <a:lnTo>
                  <a:pt x="8613356" y="3266478"/>
                </a:lnTo>
                <a:lnTo>
                  <a:pt x="8605710" y="3264928"/>
                </a:lnTo>
                <a:lnTo>
                  <a:pt x="8598052" y="3266478"/>
                </a:lnTo>
                <a:lnTo>
                  <a:pt x="8591817" y="3270681"/>
                </a:lnTo>
                <a:lnTo>
                  <a:pt x="8587600" y="3276930"/>
                </a:lnTo>
                <a:lnTo>
                  <a:pt x="8586064" y="3284575"/>
                </a:lnTo>
                <a:lnTo>
                  <a:pt x="8587600" y="3292221"/>
                </a:lnTo>
                <a:lnTo>
                  <a:pt x="8591817" y="3298469"/>
                </a:lnTo>
                <a:lnTo>
                  <a:pt x="8598052" y="3302673"/>
                </a:lnTo>
                <a:lnTo>
                  <a:pt x="8605710" y="3304222"/>
                </a:lnTo>
                <a:lnTo>
                  <a:pt x="8613356" y="3302673"/>
                </a:lnTo>
                <a:lnTo>
                  <a:pt x="8619604" y="3298469"/>
                </a:lnTo>
                <a:lnTo>
                  <a:pt x="8623808" y="3292221"/>
                </a:lnTo>
                <a:lnTo>
                  <a:pt x="8625357" y="3284575"/>
                </a:lnTo>
                <a:close/>
              </a:path>
              <a:path w="14841219" h="10718800" extrusionOk="0">
                <a:moveTo>
                  <a:pt x="8625357" y="3184474"/>
                </a:moveTo>
                <a:lnTo>
                  <a:pt x="8623808" y="3176828"/>
                </a:lnTo>
                <a:lnTo>
                  <a:pt x="8619604" y="3170580"/>
                </a:lnTo>
                <a:lnTo>
                  <a:pt x="8613356" y="3166376"/>
                </a:lnTo>
                <a:lnTo>
                  <a:pt x="8605710" y="3164840"/>
                </a:lnTo>
                <a:lnTo>
                  <a:pt x="8598052" y="3166376"/>
                </a:lnTo>
                <a:lnTo>
                  <a:pt x="8591817" y="3170580"/>
                </a:lnTo>
                <a:lnTo>
                  <a:pt x="8587600" y="3176828"/>
                </a:lnTo>
                <a:lnTo>
                  <a:pt x="8586064" y="3184474"/>
                </a:lnTo>
                <a:lnTo>
                  <a:pt x="8587600" y="3192132"/>
                </a:lnTo>
                <a:lnTo>
                  <a:pt x="8591817" y="3198368"/>
                </a:lnTo>
                <a:lnTo>
                  <a:pt x="8598052" y="3202584"/>
                </a:lnTo>
                <a:lnTo>
                  <a:pt x="8605710" y="3204133"/>
                </a:lnTo>
                <a:lnTo>
                  <a:pt x="8613356" y="3202584"/>
                </a:lnTo>
                <a:lnTo>
                  <a:pt x="8619604" y="3198368"/>
                </a:lnTo>
                <a:lnTo>
                  <a:pt x="8623808" y="3192132"/>
                </a:lnTo>
                <a:lnTo>
                  <a:pt x="8625357" y="3184474"/>
                </a:lnTo>
                <a:close/>
              </a:path>
              <a:path w="14841219" h="10718800" extrusionOk="0">
                <a:moveTo>
                  <a:pt x="8625357" y="3084385"/>
                </a:moveTo>
                <a:lnTo>
                  <a:pt x="8623808" y="3076727"/>
                </a:lnTo>
                <a:lnTo>
                  <a:pt x="8619604" y="3070491"/>
                </a:lnTo>
                <a:lnTo>
                  <a:pt x="8613356" y="3066275"/>
                </a:lnTo>
                <a:lnTo>
                  <a:pt x="8605710" y="3064726"/>
                </a:lnTo>
                <a:lnTo>
                  <a:pt x="8598052" y="3066275"/>
                </a:lnTo>
                <a:lnTo>
                  <a:pt x="8591817" y="3070491"/>
                </a:lnTo>
                <a:lnTo>
                  <a:pt x="8587600" y="3076727"/>
                </a:lnTo>
                <a:lnTo>
                  <a:pt x="8586064" y="3084385"/>
                </a:lnTo>
                <a:lnTo>
                  <a:pt x="8587600" y="3092031"/>
                </a:lnTo>
                <a:lnTo>
                  <a:pt x="8591817" y="3098279"/>
                </a:lnTo>
                <a:lnTo>
                  <a:pt x="8598052" y="3102483"/>
                </a:lnTo>
                <a:lnTo>
                  <a:pt x="8605710" y="3104032"/>
                </a:lnTo>
                <a:lnTo>
                  <a:pt x="8613356" y="3102483"/>
                </a:lnTo>
                <a:lnTo>
                  <a:pt x="8619604" y="3098279"/>
                </a:lnTo>
                <a:lnTo>
                  <a:pt x="8623808" y="3092031"/>
                </a:lnTo>
                <a:lnTo>
                  <a:pt x="8625357" y="3084385"/>
                </a:lnTo>
                <a:close/>
              </a:path>
              <a:path w="14841219" h="10718800" extrusionOk="0">
                <a:moveTo>
                  <a:pt x="8625357" y="2984296"/>
                </a:moveTo>
                <a:lnTo>
                  <a:pt x="8623808" y="2976638"/>
                </a:lnTo>
                <a:lnTo>
                  <a:pt x="8619604" y="2970390"/>
                </a:lnTo>
                <a:lnTo>
                  <a:pt x="8613356" y="2966186"/>
                </a:lnTo>
                <a:lnTo>
                  <a:pt x="8605710" y="2964637"/>
                </a:lnTo>
                <a:lnTo>
                  <a:pt x="8598052" y="2966186"/>
                </a:lnTo>
                <a:lnTo>
                  <a:pt x="8591817" y="2970390"/>
                </a:lnTo>
                <a:lnTo>
                  <a:pt x="8587600" y="2976638"/>
                </a:lnTo>
                <a:lnTo>
                  <a:pt x="8586064" y="2984296"/>
                </a:lnTo>
                <a:lnTo>
                  <a:pt x="8587600" y="2991929"/>
                </a:lnTo>
                <a:lnTo>
                  <a:pt x="8591817" y="2998178"/>
                </a:lnTo>
                <a:lnTo>
                  <a:pt x="8598052" y="3002394"/>
                </a:lnTo>
                <a:lnTo>
                  <a:pt x="8605710" y="3003943"/>
                </a:lnTo>
                <a:lnTo>
                  <a:pt x="8613356" y="3002394"/>
                </a:lnTo>
                <a:lnTo>
                  <a:pt x="8619604" y="2998178"/>
                </a:lnTo>
                <a:lnTo>
                  <a:pt x="8623808" y="2991929"/>
                </a:lnTo>
                <a:lnTo>
                  <a:pt x="8625357" y="2984296"/>
                </a:lnTo>
                <a:close/>
              </a:path>
              <a:path w="14841219" h="10718800" extrusionOk="0">
                <a:moveTo>
                  <a:pt x="8625357" y="2884195"/>
                </a:moveTo>
                <a:lnTo>
                  <a:pt x="8623808" y="2876550"/>
                </a:lnTo>
                <a:lnTo>
                  <a:pt x="8619604" y="2870301"/>
                </a:lnTo>
                <a:lnTo>
                  <a:pt x="8613356" y="2866085"/>
                </a:lnTo>
                <a:lnTo>
                  <a:pt x="8605710" y="2864548"/>
                </a:lnTo>
                <a:lnTo>
                  <a:pt x="8598052" y="2866085"/>
                </a:lnTo>
                <a:lnTo>
                  <a:pt x="8591817" y="2870301"/>
                </a:lnTo>
                <a:lnTo>
                  <a:pt x="8587600" y="2876550"/>
                </a:lnTo>
                <a:lnTo>
                  <a:pt x="8586064" y="2884195"/>
                </a:lnTo>
                <a:lnTo>
                  <a:pt x="8587600" y="2891840"/>
                </a:lnTo>
                <a:lnTo>
                  <a:pt x="8591817" y="2898089"/>
                </a:lnTo>
                <a:lnTo>
                  <a:pt x="8598052" y="2902293"/>
                </a:lnTo>
                <a:lnTo>
                  <a:pt x="8605710" y="2903842"/>
                </a:lnTo>
                <a:lnTo>
                  <a:pt x="8613356" y="2902293"/>
                </a:lnTo>
                <a:lnTo>
                  <a:pt x="8619604" y="2898089"/>
                </a:lnTo>
                <a:lnTo>
                  <a:pt x="8623808" y="2891840"/>
                </a:lnTo>
                <a:lnTo>
                  <a:pt x="8625357" y="2884195"/>
                </a:lnTo>
                <a:close/>
              </a:path>
              <a:path w="14841219" h="10718800" extrusionOk="0">
                <a:moveTo>
                  <a:pt x="8625357" y="2784094"/>
                </a:moveTo>
                <a:lnTo>
                  <a:pt x="8623808" y="2776448"/>
                </a:lnTo>
                <a:lnTo>
                  <a:pt x="8619604" y="2770200"/>
                </a:lnTo>
                <a:lnTo>
                  <a:pt x="8613356" y="2765996"/>
                </a:lnTo>
                <a:lnTo>
                  <a:pt x="8605710" y="2764447"/>
                </a:lnTo>
                <a:lnTo>
                  <a:pt x="8598052" y="2765996"/>
                </a:lnTo>
                <a:lnTo>
                  <a:pt x="8591817" y="2770200"/>
                </a:lnTo>
                <a:lnTo>
                  <a:pt x="8587600" y="2776448"/>
                </a:lnTo>
                <a:lnTo>
                  <a:pt x="8586064" y="2784094"/>
                </a:lnTo>
                <a:lnTo>
                  <a:pt x="8587600" y="2791739"/>
                </a:lnTo>
                <a:lnTo>
                  <a:pt x="8591817" y="2797987"/>
                </a:lnTo>
                <a:lnTo>
                  <a:pt x="8598052" y="2802204"/>
                </a:lnTo>
                <a:lnTo>
                  <a:pt x="8605710" y="2803753"/>
                </a:lnTo>
                <a:lnTo>
                  <a:pt x="8613356" y="2802204"/>
                </a:lnTo>
                <a:lnTo>
                  <a:pt x="8619604" y="2797987"/>
                </a:lnTo>
                <a:lnTo>
                  <a:pt x="8623808" y="2791739"/>
                </a:lnTo>
                <a:lnTo>
                  <a:pt x="8625357" y="2784094"/>
                </a:lnTo>
                <a:close/>
              </a:path>
              <a:path w="14841219" h="10718800" extrusionOk="0">
                <a:moveTo>
                  <a:pt x="8625357" y="2684005"/>
                </a:moveTo>
                <a:lnTo>
                  <a:pt x="8623808" y="2676360"/>
                </a:lnTo>
                <a:lnTo>
                  <a:pt x="8619604" y="2670111"/>
                </a:lnTo>
                <a:lnTo>
                  <a:pt x="8613356" y="2665895"/>
                </a:lnTo>
                <a:lnTo>
                  <a:pt x="8605710" y="2664345"/>
                </a:lnTo>
                <a:lnTo>
                  <a:pt x="8598052" y="2665895"/>
                </a:lnTo>
                <a:lnTo>
                  <a:pt x="8591817" y="2670111"/>
                </a:lnTo>
                <a:lnTo>
                  <a:pt x="8587600" y="2676360"/>
                </a:lnTo>
                <a:lnTo>
                  <a:pt x="8586064" y="2684005"/>
                </a:lnTo>
                <a:lnTo>
                  <a:pt x="8587600" y="2691650"/>
                </a:lnTo>
                <a:lnTo>
                  <a:pt x="8591817" y="2697886"/>
                </a:lnTo>
                <a:lnTo>
                  <a:pt x="8598052" y="2702102"/>
                </a:lnTo>
                <a:lnTo>
                  <a:pt x="8605710" y="2703639"/>
                </a:lnTo>
                <a:lnTo>
                  <a:pt x="8613356" y="2702102"/>
                </a:lnTo>
                <a:lnTo>
                  <a:pt x="8619604" y="2697886"/>
                </a:lnTo>
                <a:lnTo>
                  <a:pt x="8623808" y="2691650"/>
                </a:lnTo>
                <a:lnTo>
                  <a:pt x="8625357" y="2684005"/>
                </a:lnTo>
                <a:close/>
              </a:path>
              <a:path w="14841219" h="10718800" extrusionOk="0">
                <a:moveTo>
                  <a:pt x="8625357" y="2583904"/>
                </a:moveTo>
                <a:lnTo>
                  <a:pt x="8623808" y="2576245"/>
                </a:lnTo>
                <a:lnTo>
                  <a:pt x="8619604" y="2570010"/>
                </a:lnTo>
                <a:lnTo>
                  <a:pt x="8613356" y="2565806"/>
                </a:lnTo>
                <a:lnTo>
                  <a:pt x="8605710" y="2564257"/>
                </a:lnTo>
                <a:lnTo>
                  <a:pt x="8598052" y="2565806"/>
                </a:lnTo>
                <a:lnTo>
                  <a:pt x="8591817" y="2570010"/>
                </a:lnTo>
                <a:lnTo>
                  <a:pt x="8587600" y="2576245"/>
                </a:lnTo>
                <a:lnTo>
                  <a:pt x="8586064" y="2583904"/>
                </a:lnTo>
                <a:lnTo>
                  <a:pt x="8587600" y="2591549"/>
                </a:lnTo>
                <a:lnTo>
                  <a:pt x="8591817" y="2597785"/>
                </a:lnTo>
                <a:lnTo>
                  <a:pt x="8598052" y="2602001"/>
                </a:lnTo>
                <a:lnTo>
                  <a:pt x="8605710" y="2603538"/>
                </a:lnTo>
                <a:lnTo>
                  <a:pt x="8613356" y="2602001"/>
                </a:lnTo>
                <a:lnTo>
                  <a:pt x="8619604" y="2597785"/>
                </a:lnTo>
                <a:lnTo>
                  <a:pt x="8623808" y="2591549"/>
                </a:lnTo>
                <a:lnTo>
                  <a:pt x="8625357" y="2583904"/>
                </a:lnTo>
                <a:close/>
              </a:path>
              <a:path w="14841219" h="10718800" extrusionOk="0">
                <a:moveTo>
                  <a:pt x="8655418" y="8685670"/>
                </a:moveTo>
                <a:lnTo>
                  <a:pt x="8653882" y="8678024"/>
                </a:lnTo>
                <a:lnTo>
                  <a:pt x="8649665" y="8671776"/>
                </a:lnTo>
                <a:lnTo>
                  <a:pt x="8643429" y="8667559"/>
                </a:lnTo>
                <a:lnTo>
                  <a:pt x="8635784" y="8666010"/>
                </a:lnTo>
                <a:lnTo>
                  <a:pt x="8628126" y="8667559"/>
                </a:lnTo>
                <a:lnTo>
                  <a:pt x="8621890" y="8671776"/>
                </a:lnTo>
                <a:lnTo>
                  <a:pt x="8617674" y="8678024"/>
                </a:lnTo>
                <a:lnTo>
                  <a:pt x="8616124" y="8685670"/>
                </a:lnTo>
                <a:lnTo>
                  <a:pt x="8617674" y="8693315"/>
                </a:lnTo>
                <a:lnTo>
                  <a:pt x="8621890" y="8699563"/>
                </a:lnTo>
                <a:lnTo>
                  <a:pt x="8628126" y="8703767"/>
                </a:lnTo>
                <a:lnTo>
                  <a:pt x="8635784" y="8705304"/>
                </a:lnTo>
                <a:lnTo>
                  <a:pt x="8643429" y="8703767"/>
                </a:lnTo>
                <a:lnTo>
                  <a:pt x="8649665" y="8699563"/>
                </a:lnTo>
                <a:lnTo>
                  <a:pt x="8653882" y="8693315"/>
                </a:lnTo>
                <a:lnTo>
                  <a:pt x="8655418" y="8685670"/>
                </a:lnTo>
                <a:close/>
              </a:path>
              <a:path w="14841219" h="10718800" extrusionOk="0">
                <a:moveTo>
                  <a:pt x="8655418" y="8585568"/>
                </a:moveTo>
                <a:lnTo>
                  <a:pt x="8653882" y="8577923"/>
                </a:lnTo>
                <a:lnTo>
                  <a:pt x="8649665" y="8571674"/>
                </a:lnTo>
                <a:lnTo>
                  <a:pt x="8643429" y="8567471"/>
                </a:lnTo>
                <a:lnTo>
                  <a:pt x="8635784" y="8565921"/>
                </a:lnTo>
                <a:lnTo>
                  <a:pt x="8628126" y="8567471"/>
                </a:lnTo>
                <a:lnTo>
                  <a:pt x="8621890" y="8571674"/>
                </a:lnTo>
                <a:lnTo>
                  <a:pt x="8617674" y="8577923"/>
                </a:lnTo>
                <a:lnTo>
                  <a:pt x="8616124" y="8585568"/>
                </a:lnTo>
                <a:lnTo>
                  <a:pt x="8617674" y="8593214"/>
                </a:lnTo>
                <a:lnTo>
                  <a:pt x="8621890" y="8599462"/>
                </a:lnTo>
                <a:lnTo>
                  <a:pt x="8628126" y="8603666"/>
                </a:lnTo>
                <a:lnTo>
                  <a:pt x="8635784" y="8605215"/>
                </a:lnTo>
                <a:lnTo>
                  <a:pt x="8643429" y="8603666"/>
                </a:lnTo>
                <a:lnTo>
                  <a:pt x="8649665" y="8599462"/>
                </a:lnTo>
                <a:lnTo>
                  <a:pt x="8653882" y="8593214"/>
                </a:lnTo>
                <a:lnTo>
                  <a:pt x="8655418" y="8585568"/>
                </a:lnTo>
                <a:close/>
              </a:path>
              <a:path w="14841219" h="10718800" extrusionOk="0">
                <a:moveTo>
                  <a:pt x="8655418" y="8485467"/>
                </a:moveTo>
                <a:lnTo>
                  <a:pt x="8653882" y="8477821"/>
                </a:lnTo>
                <a:lnTo>
                  <a:pt x="8649665" y="8471573"/>
                </a:lnTo>
                <a:lnTo>
                  <a:pt x="8643429" y="8467369"/>
                </a:lnTo>
                <a:lnTo>
                  <a:pt x="8635784" y="8465820"/>
                </a:lnTo>
                <a:lnTo>
                  <a:pt x="8628126" y="8467369"/>
                </a:lnTo>
                <a:lnTo>
                  <a:pt x="8621890" y="8471573"/>
                </a:lnTo>
                <a:lnTo>
                  <a:pt x="8617674" y="8477821"/>
                </a:lnTo>
                <a:lnTo>
                  <a:pt x="8616124" y="8485467"/>
                </a:lnTo>
                <a:lnTo>
                  <a:pt x="8617674" y="8493112"/>
                </a:lnTo>
                <a:lnTo>
                  <a:pt x="8621890" y="8499361"/>
                </a:lnTo>
                <a:lnTo>
                  <a:pt x="8628126" y="8503577"/>
                </a:lnTo>
                <a:lnTo>
                  <a:pt x="8635784" y="8505126"/>
                </a:lnTo>
                <a:lnTo>
                  <a:pt x="8643429" y="8503577"/>
                </a:lnTo>
                <a:lnTo>
                  <a:pt x="8649665" y="8499361"/>
                </a:lnTo>
                <a:lnTo>
                  <a:pt x="8653882" y="8493112"/>
                </a:lnTo>
                <a:lnTo>
                  <a:pt x="8655418" y="8485467"/>
                </a:lnTo>
                <a:close/>
              </a:path>
              <a:path w="14841219" h="10718800" extrusionOk="0">
                <a:moveTo>
                  <a:pt x="8655431" y="8385391"/>
                </a:moveTo>
                <a:lnTo>
                  <a:pt x="8653882" y="8377733"/>
                </a:lnTo>
                <a:lnTo>
                  <a:pt x="8649678" y="8371497"/>
                </a:lnTo>
                <a:lnTo>
                  <a:pt x="8643429" y="8367281"/>
                </a:lnTo>
                <a:lnTo>
                  <a:pt x="8635784" y="8365731"/>
                </a:lnTo>
                <a:lnTo>
                  <a:pt x="8628139" y="8367281"/>
                </a:lnTo>
                <a:lnTo>
                  <a:pt x="8621890" y="8371497"/>
                </a:lnTo>
                <a:lnTo>
                  <a:pt x="8617674" y="8377733"/>
                </a:lnTo>
                <a:lnTo>
                  <a:pt x="8616137" y="8385391"/>
                </a:lnTo>
                <a:lnTo>
                  <a:pt x="8617674" y="8393036"/>
                </a:lnTo>
                <a:lnTo>
                  <a:pt x="8621890" y="8399272"/>
                </a:lnTo>
                <a:lnTo>
                  <a:pt x="8628139" y="8403488"/>
                </a:lnTo>
                <a:lnTo>
                  <a:pt x="8635784" y="8405038"/>
                </a:lnTo>
                <a:lnTo>
                  <a:pt x="8643429" y="8403488"/>
                </a:lnTo>
                <a:lnTo>
                  <a:pt x="8649678" y="8399272"/>
                </a:lnTo>
                <a:lnTo>
                  <a:pt x="8653882" y="8393036"/>
                </a:lnTo>
                <a:lnTo>
                  <a:pt x="8655431" y="8385391"/>
                </a:lnTo>
                <a:close/>
              </a:path>
              <a:path w="14841219" h="10718800" extrusionOk="0">
                <a:moveTo>
                  <a:pt x="8655431" y="8285277"/>
                </a:moveTo>
                <a:lnTo>
                  <a:pt x="8653882" y="8277644"/>
                </a:lnTo>
                <a:lnTo>
                  <a:pt x="8649678" y="8271396"/>
                </a:lnTo>
                <a:lnTo>
                  <a:pt x="8643429" y="8267179"/>
                </a:lnTo>
                <a:lnTo>
                  <a:pt x="8635784" y="8265642"/>
                </a:lnTo>
                <a:lnTo>
                  <a:pt x="8628139" y="8267179"/>
                </a:lnTo>
                <a:lnTo>
                  <a:pt x="8621890" y="8271396"/>
                </a:lnTo>
                <a:lnTo>
                  <a:pt x="8617674" y="8277644"/>
                </a:lnTo>
                <a:lnTo>
                  <a:pt x="8616137" y="8285277"/>
                </a:lnTo>
                <a:lnTo>
                  <a:pt x="8617674" y="8292935"/>
                </a:lnTo>
                <a:lnTo>
                  <a:pt x="8621890" y="8299183"/>
                </a:lnTo>
                <a:lnTo>
                  <a:pt x="8628139" y="8303387"/>
                </a:lnTo>
                <a:lnTo>
                  <a:pt x="8635784" y="8304936"/>
                </a:lnTo>
                <a:lnTo>
                  <a:pt x="8643429" y="8303387"/>
                </a:lnTo>
                <a:lnTo>
                  <a:pt x="8649678" y="8299183"/>
                </a:lnTo>
                <a:lnTo>
                  <a:pt x="8653882" y="8292935"/>
                </a:lnTo>
                <a:lnTo>
                  <a:pt x="8655431" y="8285277"/>
                </a:lnTo>
                <a:close/>
              </a:path>
              <a:path w="14841219" h="10718800" extrusionOk="0">
                <a:moveTo>
                  <a:pt x="8655431" y="8185188"/>
                </a:moveTo>
                <a:lnTo>
                  <a:pt x="8653882" y="8177543"/>
                </a:lnTo>
                <a:lnTo>
                  <a:pt x="8649678" y="8171294"/>
                </a:lnTo>
                <a:lnTo>
                  <a:pt x="8643429" y="8167090"/>
                </a:lnTo>
                <a:lnTo>
                  <a:pt x="8635784" y="8165541"/>
                </a:lnTo>
                <a:lnTo>
                  <a:pt x="8628139" y="8167090"/>
                </a:lnTo>
                <a:lnTo>
                  <a:pt x="8621890" y="8171294"/>
                </a:lnTo>
                <a:lnTo>
                  <a:pt x="8617674" y="8177543"/>
                </a:lnTo>
                <a:lnTo>
                  <a:pt x="8616137" y="8185188"/>
                </a:lnTo>
                <a:lnTo>
                  <a:pt x="8617674" y="8192846"/>
                </a:lnTo>
                <a:lnTo>
                  <a:pt x="8621890" y="8199082"/>
                </a:lnTo>
                <a:lnTo>
                  <a:pt x="8628139" y="8203298"/>
                </a:lnTo>
                <a:lnTo>
                  <a:pt x="8635784" y="8204835"/>
                </a:lnTo>
                <a:lnTo>
                  <a:pt x="8643429" y="8203298"/>
                </a:lnTo>
                <a:lnTo>
                  <a:pt x="8649678" y="8199082"/>
                </a:lnTo>
                <a:lnTo>
                  <a:pt x="8653882" y="8192846"/>
                </a:lnTo>
                <a:lnTo>
                  <a:pt x="8655431" y="8185188"/>
                </a:lnTo>
                <a:close/>
              </a:path>
              <a:path w="14841219" h="10718800" extrusionOk="0">
                <a:moveTo>
                  <a:pt x="8655431" y="8085099"/>
                </a:moveTo>
                <a:lnTo>
                  <a:pt x="8653882" y="8077441"/>
                </a:lnTo>
                <a:lnTo>
                  <a:pt x="8649678" y="8071205"/>
                </a:lnTo>
                <a:lnTo>
                  <a:pt x="8643429" y="8066989"/>
                </a:lnTo>
                <a:lnTo>
                  <a:pt x="8635784" y="8065452"/>
                </a:lnTo>
                <a:lnTo>
                  <a:pt x="8628139" y="8066989"/>
                </a:lnTo>
                <a:lnTo>
                  <a:pt x="8621890" y="8071205"/>
                </a:lnTo>
                <a:lnTo>
                  <a:pt x="8617674" y="8077441"/>
                </a:lnTo>
                <a:lnTo>
                  <a:pt x="8616137" y="8085099"/>
                </a:lnTo>
                <a:lnTo>
                  <a:pt x="8617674" y="8092745"/>
                </a:lnTo>
                <a:lnTo>
                  <a:pt x="8621890" y="8098993"/>
                </a:lnTo>
                <a:lnTo>
                  <a:pt x="8628139" y="8103197"/>
                </a:lnTo>
                <a:lnTo>
                  <a:pt x="8635784" y="8104746"/>
                </a:lnTo>
                <a:lnTo>
                  <a:pt x="8643429" y="8103197"/>
                </a:lnTo>
                <a:lnTo>
                  <a:pt x="8649678" y="8098993"/>
                </a:lnTo>
                <a:lnTo>
                  <a:pt x="8653882" y="8092745"/>
                </a:lnTo>
                <a:lnTo>
                  <a:pt x="8655431" y="8085099"/>
                </a:lnTo>
                <a:close/>
              </a:path>
              <a:path w="14841219" h="10718800" extrusionOk="0">
                <a:moveTo>
                  <a:pt x="8655431" y="7984998"/>
                </a:moveTo>
                <a:lnTo>
                  <a:pt x="8653882" y="7977352"/>
                </a:lnTo>
                <a:lnTo>
                  <a:pt x="8649678" y="7971104"/>
                </a:lnTo>
                <a:lnTo>
                  <a:pt x="8643429" y="7966900"/>
                </a:lnTo>
                <a:lnTo>
                  <a:pt x="8635784" y="7965351"/>
                </a:lnTo>
                <a:lnTo>
                  <a:pt x="8628139" y="7966900"/>
                </a:lnTo>
                <a:lnTo>
                  <a:pt x="8621890" y="7971104"/>
                </a:lnTo>
                <a:lnTo>
                  <a:pt x="8617674" y="7977352"/>
                </a:lnTo>
                <a:lnTo>
                  <a:pt x="8616137" y="7984998"/>
                </a:lnTo>
                <a:lnTo>
                  <a:pt x="8617674" y="7992643"/>
                </a:lnTo>
                <a:lnTo>
                  <a:pt x="8621890" y="7998892"/>
                </a:lnTo>
                <a:lnTo>
                  <a:pt x="8628139" y="8003108"/>
                </a:lnTo>
                <a:lnTo>
                  <a:pt x="8635784" y="8004645"/>
                </a:lnTo>
                <a:lnTo>
                  <a:pt x="8643429" y="8003108"/>
                </a:lnTo>
                <a:lnTo>
                  <a:pt x="8649678" y="7998892"/>
                </a:lnTo>
                <a:lnTo>
                  <a:pt x="8653882" y="7992643"/>
                </a:lnTo>
                <a:lnTo>
                  <a:pt x="8655431" y="7984998"/>
                </a:lnTo>
                <a:close/>
              </a:path>
              <a:path w="14841219" h="10718800" extrusionOk="0">
                <a:moveTo>
                  <a:pt x="8655431" y="7884896"/>
                </a:moveTo>
                <a:lnTo>
                  <a:pt x="8653882" y="7877251"/>
                </a:lnTo>
                <a:lnTo>
                  <a:pt x="8649678" y="7871015"/>
                </a:lnTo>
                <a:lnTo>
                  <a:pt x="8643429" y="7866799"/>
                </a:lnTo>
                <a:lnTo>
                  <a:pt x="8635784" y="7865262"/>
                </a:lnTo>
                <a:lnTo>
                  <a:pt x="8628139" y="7866799"/>
                </a:lnTo>
                <a:lnTo>
                  <a:pt x="8621890" y="7871015"/>
                </a:lnTo>
                <a:lnTo>
                  <a:pt x="8617674" y="7877251"/>
                </a:lnTo>
                <a:lnTo>
                  <a:pt x="8616137" y="7884896"/>
                </a:lnTo>
                <a:lnTo>
                  <a:pt x="8617674" y="7892542"/>
                </a:lnTo>
                <a:lnTo>
                  <a:pt x="8621890" y="7898790"/>
                </a:lnTo>
                <a:lnTo>
                  <a:pt x="8628139" y="7902994"/>
                </a:lnTo>
                <a:lnTo>
                  <a:pt x="8635784" y="7904543"/>
                </a:lnTo>
                <a:lnTo>
                  <a:pt x="8643429" y="7902994"/>
                </a:lnTo>
                <a:lnTo>
                  <a:pt x="8649678" y="7898790"/>
                </a:lnTo>
                <a:lnTo>
                  <a:pt x="8653882" y="7892542"/>
                </a:lnTo>
                <a:lnTo>
                  <a:pt x="8655431" y="7884896"/>
                </a:lnTo>
                <a:close/>
              </a:path>
              <a:path w="14841219" h="10718800" extrusionOk="0">
                <a:moveTo>
                  <a:pt x="8655431" y="7784808"/>
                </a:moveTo>
                <a:lnTo>
                  <a:pt x="8653882" y="7777162"/>
                </a:lnTo>
                <a:lnTo>
                  <a:pt x="8649678" y="7770914"/>
                </a:lnTo>
                <a:lnTo>
                  <a:pt x="8643429" y="7766698"/>
                </a:lnTo>
                <a:lnTo>
                  <a:pt x="8635784" y="7765161"/>
                </a:lnTo>
                <a:lnTo>
                  <a:pt x="8628139" y="7766698"/>
                </a:lnTo>
                <a:lnTo>
                  <a:pt x="8621890" y="7770914"/>
                </a:lnTo>
                <a:lnTo>
                  <a:pt x="8617674" y="7777162"/>
                </a:lnTo>
                <a:lnTo>
                  <a:pt x="8616137" y="7784808"/>
                </a:lnTo>
                <a:lnTo>
                  <a:pt x="8617674" y="7792453"/>
                </a:lnTo>
                <a:lnTo>
                  <a:pt x="8621890" y="7798689"/>
                </a:lnTo>
                <a:lnTo>
                  <a:pt x="8628139" y="7802905"/>
                </a:lnTo>
                <a:lnTo>
                  <a:pt x="8635784" y="7804455"/>
                </a:lnTo>
                <a:lnTo>
                  <a:pt x="8643429" y="7802905"/>
                </a:lnTo>
                <a:lnTo>
                  <a:pt x="8649678" y="7798689"/>
                </a:lnTo>
                <a:lnTo>
                  <a:pt x="8653882" y="7792453"/>
                </a:lnTo>
                <a:lnTo>
                  <a:pt x="8655431" y="7784808"/>
                </a:lnTo>
                <a:close/>
              </a:path>
              <a:path w="14841219" h="10718800" extrusionOk="0">
                <a:moveTo>
                  <a:pt x="8699348" y="5431980"/>
                </a:moveTo>
                <a:lnTo>
                  <a:pt x="8697798" y="5424335"/>
                </a:lnTo>
                <a:lnTo>
                  <a:pt x="8693594" y="5418099"/>
                </a:lnTo>
                <a:lnTo>
                  <a:pt x="8687346" y="5413883"/>
                </a:lnTo>
                <a:lnTo>
                  <a:pt x="8679701" y="5412346"/>
                </a:lnTo>
                <a:lnTo>
                  <a:pt x="8672043" y="5413883"/>
                </a:lnTo>
                <a:lnTo>
                  <a:pt x="8665807" y="5418099"/>
                </a:lnTo>
                <a:lnTo>
                  <a:pt x="8661590" y="5424335"/>
                </a:lnTo>
                <a:lnTo>
                  <a:pt x="8660054" y="5431980"/>
                </a:lnTo>
                <a:lnTo>
                  <a:pt x="8661590" y="5439626"/>
                </a:lnTo>
                <a:lnTo>
                  <a:pt x="8665807" y="5445874"/>
                </a:lnTo>
                <a:lnTo>
                  <a:pt x="8672043" y="5450090"/>
                </a:lnTo>
                <a:lnTo>
                  <a:pt x="8679701" y="5451627"/>
                </a:lnTo>
                <a:lnTo>
                  <a:pt x="8687346" y="5450090"/>
                </a:lnTo>
                <a:lnTo>
                  <a:pt x="8693594" y="5445874"/>
                </a:lnTo>
                <a:lnTo>
                  <a:pt x="8697798" y="5439626"/>
                </a:lnTo>
                <a:lnTo>
                  <a:pt x="8699348" y="5431980"/>
                </a:lnTo>
                <a:close/>
              </a:path>
              <a:path w="14841219" h="10718800" extrusionOk="0">
                <a:moveTo>
                  <a:pt x="8699348" y="5331892"/>
                </a:moveTo>
                <a:lnTo>
                  <a:pt x="8697798" y="5324233"/>
                </a:lnTo>
                <a:lnTo>
                  <a:pt x="8693594" y="5317998"/>
                </a:lnTo>
                <a:lnTo>
                  <a:pt x="8687346" y="5313781"/>
                </a:lnTo>
                <a:lnTo>
                  <a:pt x="8679701" y="5312245"/>
                </a:lnTo>
                <a:lnTo>
                  <a:pt x="8672043" y="5313781"/>
                </a:lnTo>
                <a:lnTo>
                  <a:pt x="8665807" y="5317998"/>
                </a:lnTo>
                <a:lnTo>
                  <a:pt x="8661590" y="5324233"/>
                </a:lnTo>
                <a:lnTo>
                  <a:pt x="8660054" y="5331892"/>
                </a:lnTo>
                <a:lnTo>
                  <a:pt x="8661590" y="5339537"/>
                </a:lnTo>
                <a:lnTo>
                  <a:pt x="8665807" y="5345773"/>
                </a:lnTo>
                <a:lnTo>
                  <a:pt x="8672043" y="5349989"/>
                </a:lnTo>
                <a:lnTo>
                  <a:pt x="8679701" y="5351526"/>
                </a:lnTo>
                <a:lnTo>
                  <a:pt x="8687346" y="5349989"/>
                </a:lnTo>
                <a:lnTo>
                  <a:pt x="8693594" y="5345773"/>
                </a:lnTo>
                <a:lnTo>
                  <a:pt x="8697798" y="5339537"/>
                </a:lnTo>
                <a:lnTo>
                  <a:pt x="8699348" y="5331892"/>
                </a:lnTo>
                <a:close/>
              </a:path>
              <a:path w="14841219" h="10718800" extrusionOk="0">
                <a:moveTo>
                  <a:pt x="8699348" y="5231790"/>
                </a:moveTo>
                <a:lnTo>
                  <a:pt x="8697798" y="5224145"/>
                </a:lnTo>
                <a:lnTo>
                  <a:pt x="8693594" y="5217896"/>
                </a:lnTo>
                <a:lnTo>
                  <a:pt x="8687346" y="5213693"/>
                </a:lnTo>
                <a:lnTo>
                  <a:pt x="8679701" y="5212143"/>
                </a:lnTo>
                <a:lnTo>
                  <a:pt x="8672043" y="5213693"/>
                </a:lnTo>
                <a:lnTo>
                  <a:pt x="8665807" y="5217896"/>
                </a:lnTo>
                <a:lnTo>
                  <a:pt x="8661590" y="5224145"/>
                </a:lnTo>
                <a:lnTo>
                  <a:pt x="8660054" y="5231790"/>
                </a:lnTo>
                <a:lnTo>
                  <a:pt x="8661590" y="5239436"/>
                </a:lnTo>
                <a:lnTo>
                  <a:pt x="8665807" y="5245684"/>
                </a:lnTo>
                <a:lnTo>
                  <a:pt x="8672043" y="5249888"/>
                </a:lnTo>
                <a:lnTo>
                  <a:pt x="8679701" y="5251424"/>
                </a:lnTo>
                <a:lnTo>
                  <a:pt x="8687346" y="5249888"/>
                </a:lnTo>
                <a:lnTo>
                  <a:pt x="8693582" y="5245684"/>
                </a:lnTo>
                <a:lnTo>
                  <a:pt x="8697798" y="5239436"/>
                </a:lnTo>
                <a:lnTo>
                  <a:pt x="8699348" y="5231790"/>
                </a:lnTo>
                <a:close/>
              </a:path>
              <a:path w="14841219" h="10718800" extrusionOk="0">
                <a:moveTo>
                  <a:pt x="8699348" y="5131689"/>
                </a:moveTo>
                <a:lnTo>
                  <a:pt x="8697798" y="5124043"/>
                </a:lnTo>
                <a:lnTo>
                  <a:pt x="8693594" y="5117808"/>
                </a:lnTo>
                <a:lnTo>
                  <a:pt x="8687346" y="5113604"/>
                </a:lnTo>
                <a:lnTo>
                  <a:pt x="8679701" y="5112055"/>
                </a:lnTo>
                <a:lnTo>
                  <a:pt x="8672043" y="5113604"/>
                </a:lnTo>
                <a:lnTo>
                  <a:pt x="8665807" y="5117808"/>
                </a:lnTo>
                <a:lnTo>
                  <a:pt x="8661590" y="5124043"/>
                </a:lnTo>
                <a:lnTo>
                  <a:pt x="8660054" y="5131689"/>
                </a:lnTo>
                <a:lnTo>
                  <a:pt x="8661590" y="5139334"/>
                </a:lnTo>
                <a:lnTo>
                  <a:pt x="8665807" y="5145583"/>
                </a:lnTo>
                <a:lnTo>
                  <a:pt x="8672043" y="5149799"/>
                </a:lnTo>
                <a:lnTo>
                  <a:pt x="8679701" y="5151348"/>
                </a:lnTo>
                <a:lnTo>
                  <a:pt x="8687346" y="5149799"/>
                </a:lnTo>
                <a:lnTo>
                  <a:pt x="8693594" y="5145583"/>
                </a:lnTo>
                <a:lnTo>
                  <a:pt x="8697798" y="5139334"/>
                </a:lnTo>
                <a:lnTo>
                  <a:pt x="8699348" y="5131689"/>
                </a:lnTo>
                <a:close/>
              </a:path>
              <a:path w="14841219" h="10718800" extrusionOk="0">
                <a:moveTo>
                  <a:pt x="8699348" y="5031600"/>
                </a:moveTo>
                <a:lnTo>
                  <a:pt x="8697798" y="5023955"/>
                </a:lnTo>
                <a:lnTo>
                  <a:pt x="8693594" y="5017706"/>
                </a:lnTo>
                <a:lnTo>
                  <a:pt x="8687346" y="5013503"/>
                </a:lnTo>
                <a:lnTo>
                  <a:pt x="8679701" y="5011953"/>
                </a:lnTo>
                <a:lnTo>
                  <a:pt x="8672043" y="5013503"/>
                </a:lnTo>
                <a:lnTo>
                  <a:pt x="8665807" y="5017706"/>
                </a:lnTo>
                <a:lnTo>
                  <a:pt x="8661590" y="5023955"/>
                </a:lnTo>
                <a:lnTo>
                  <a:pt x="8660054" y="5031600"/>
                </a:lnTo>
                <a:lnTo>
                  <a:pt x="8661590" y="5039245"/>
                </a:lnTo>
                <a:lnTo>
                  <a:pt x="8665807" y="5045494"/>
                </a:lnTo>
                <a:lnTo>
                  <a:pt x="8672043" y="5049698"/>
                </a:lnTo>
                <a:lnTo>
                  <a:pt x="8679701" y="5051247"/>
                </a:lnTo>
                <a:lnTo>
                  <a:pt x="8687346" y="5049698"/>
                </a:lnTo>
                <a:lnTo>
                  <a:pt x="8693594" y="5045494"/>
                </a:lnTo>
                <a:lnTo>
                  <a:pt x="8697798" y="5039245"/>
                </a:lnTo>
                <a:lnTo>
                  <a:pt x="8699348" y="5031600"/>
                </a:lnTo>
                <a:close/>
              </a:path>
              <a:path w="14841219" h="10718800" extrusionOk="0">
                <a:moveTo>
                  <a:pt x="8699348" y="4931499"/>
                </a:moveTo>
                <a:lnTo>
                  <a:pt x="8697798" y="4923853"/>
                </a:lnTo>
                <a:lnTo>
                  <a:pt x="8693594" y="4917605"/>
                </a:lnTo>
                <a:lnTo>
                  <a:pt x="8687346" y="4913401"/>
                </a:lnTo>
                <a:lnTo>
                  <a:pt x="8679701" y="4911852"/>
                </a:lnTo>
                <a:lnTo>
                  <a:pt x="8672043" y="4913401"/>
                </a:lnTo>
                <a:lnTo>
                  <a:pt x="8665807" y="4917605"/>
                </a:lnTo>
                <a:lnTo>
                  <a:pt x="8661590" y="4923853"/>
                </a:lnTo>
                <a:lnTo>
                  <a:pt x="8660054" y="4931499"/>
                </a:lnTo>
                <a:lnTo>
                  <a:pt x="8661590" y="4939144"/>
                </a:lnTo>
                <a:lnTo>
                  <a:pt x="8665807" y="4945392"/>
                </a:lnTo>
                <a:lnTo>
                  <a:pt x="8672043" y="4949609"/>
                </a:lnTo>
                <a:lnTo>
                  <a:pt x="8679701" y="4951158"/>
                </a:lnTo>
                <a:lnTo>
                  <a:pt x="8687346" y="4949609"/>
                </a:lnTo>
                <a:lnTo>
                  <a:pt x="8693594" y="4945392"/>
                </a:lnTo>
                <a:lnTo>
                  <a:pt x="8697798" y="4939144"/>
                </a:lnTo>
                <a:lnTo>
                  <a:pt x="8699348" y="4931499"/>
                </a:lnTo>
                <a:close/>
              </a:path>
              <a:path w="14841219" h="10718800" extrusionOk="0">
                <a:moveTo>
                  <a:pt x="8699348" y="4831410"/>
                </a:moveTo>
                <a:lnTo>
                  <a:pt x="8697798" y="4823765"/>
                </a:lnTo>
                <a:lnTo>
                  <a:pt x="8693594" y="4817516"/>
                </a:lnTo>
                <a:lnTo>
                  <a:pt x="8687346" y="4813300"/>
                </a:lnTo>
                <a:lnTo>
                  <a:pt x="8679701" y="4811763"/>
                </a:lnTo>
                <a:lnTo>
                  <a:pt x="8672043" y="4813300"/>
                </a:lnTo>
                <a:lnTo>
                  <a:pt x="8665807" y="4817516"/>
                </a:lnTo>
                <a:lnTo>
                  <a:pt x="8661590" y="4823765"/>
                </a:lnTo>
                <a:lnTo>
                  <a:pt x="8660054" y="4831410"/>
                </a:lnTo>
                <a:lnTo>
                  <a:pt x="8661590" y="4839055"/>
                </a:lnTo>
                <a:lnTo>
                  <a:pt x="8665807" y="4845291"/>
                </a:lnTo>
                <a:lnTo>
                  <a:pt x="8672043" y="4849507"/>
                </a:lnTo>
                <a:lnTo>
                  <a:pt x="8679701" y="4851044"/>
                </a:lnTo>
                <a:lnTo>
                  <a:pt x="8687346" y="4849507"/>
                </a:lnTo>
                <a:lnTo>
                  <a:pt x="8693594" y="4845291"/>
                </a:lnTo>
                <a:lnTo>
                  <a:pt x="8697798" y="4839055"/>
                </a:lnTo>
                <a:lnTo>
                  <a:pt x="8699348" y="4831410"/>
                </a:lnTo>
                <a:close/>
              </a:path>
              <a:path w="14841219" h="10718800" extrusionOk="0">
                <a:moveTo>
                  <a:pt x="8699348" y="4731296"/>
                </a:moveTo>
                <a:lnTo>
                  <a:pt x="8697798" y="4723663"/>
                </a:lnTo>
                <a:lnTo>
                  <a:pt x="8693594" y="4717415"/>
                </a:lnTo>
                <a:lnTo>
                  <a:pt x="8687346" y="4713198"/>
                </a:lnTo>
                <a:lnTo>
                  <a:pt x="8679701" y="4711662"/>
                </a:lnTo>
                <a:lnTo>
                  <a:pt x="8672043" y="4713198"/>
                </a:lnTo>
                <a:lnTo>
                  <a:pt x="8665807" y="4717415"/>
                </a:lnTo>
                <a:lnTo>
                  <a:pt x="8661590" y="4723663"/>
                </a:lnTo>
                <a:lnTo>
                  <a:pt x="8660054" y="4731296"/>
                </a:lnTo>
                <a:lnTo>
                  <a:pt x="8661590" y="4738954"/>
                </a:lnTo>
                <a:lnTo>
                  <a:pt x="8665807" y="4745190"/>
                </a:lnTo>
                <a:lnTo>
                  <a:pt x="8672043" y="4749406"/>
                </a:lnTo>
                <a:lnTo>
                  <a:pt x="8679701" y="4750955"/>
                </a:lnTo>
                <a:lnTo>
                  <a:pt x="8687346" y="4749406"/>
                </a:lnTo>
                <a:lnTo>
                  <a:pt x="8693594" y="4745190"/>
                </a:lnTo>
                <a:lnTo>
                  <a:pt x="8697798" y="4738954"/>
                </a:lnTo>
                <a:lnTo>
                  <a:pt x="8699348" y="4731296"/>
                </a:lnTo>
                <a:close/>
              </a:path>
              <a:path w="14841219" h="10718800" extrusionOk="0">
                <a:moveTo>
                  <a:pt x="8699348" y="4631207"/>
                </a:moveTo>
                <a:lnTo>
                  <a:pt x="8697798" y="4623562"/>
                </a:lnTo>
                <a:lnTo>
                  <a:pt x="8693594" y="4617313"/>
                </a:lnTo>
                <a:lnTo>
                  <a:pt x="8687346" y="4613097"/>
                </a:lnTo>
                <a:lnTo>
                  <a:pt x="8679701" y="4611548"/>
                </a:lnTo>
                <a:lnTo>
                  <a:pt x="8672043" y="4613097"/>
                </a:lnTo>
                <a:lnTo>
                  <a:pt x="8665807" y="4617313"/>
                </a:lnTo>
                <a:lnTo>
                  <a:pt x="8661590" y="4623562"/>
                </a:lnTo>
                <a:lnTo>
                  <a:pt x="8660054" y="4631207"/>
                </a:lnTo>
                <a:lnTo>
                  <a:pt x="8661590" y="4638853"/>
                </a:lnTo>
                <a:lnTo>
                  <a:pt x="8665807" y="4645101"/>
                </a:lnTo>
                <a:lnTo>
                  <a:pt x="8672043" y="4649317"/>
                </a:lnTo>
                <a:lnTo>
                  <a:pt x="8679701" y="4650854"/>
                </a:lnTo>
                <a:lnTo>
                  <a:pt x="8687346" y="4649317"/>
                </a:lnTo>
                <a:lnTo>
                  <a:pt x="8693594" y="4645101"/>
                </a:lnTo>
                <a:lnTo>
                  <a:pt x="8697798" y="4638853"/>
                </a:lnTo>
                <a:lnTo>
                  <a:pt x="8699348" y="4631207"/>
                </a:lnTo>
                <a:close/>
              </a:path>
              <a:path w="14841219" h="10718800" extrusionOk="0">
                <a:moveTo>
                  <a:pt x="8699348" y="4531118"/>
                </a:moveTo>
                <a:lnTo>
                  <a:pt x="8697798" y="4523473"/>
                </a:lnTo>
                <a:lnTo>
                  <a:pt x="8693594" y="4517225"/>
                </a:lnTo>
                <a:lnTo>
                  <a:pt x="8687346" y="4513021"/>
                </a:lnTo>
                <a:lnTo>
                  <a:pt x="8679701" y="4511472"/>
                </a:lnTo>
                <a:lnTo>
                  <a:pt x="8672043" y="4513021"/>
                </a:lnTo>
                <a:lnTo>
                  <a:pt x="8665807" y="4517225"/>
                </a:lnTo>
                <a:lnTo>
                  <a:pt x="8661590" y="4523473"/>
                </a:lnTo>
                <a:lnTo>
                  <a:pt x="8660054" y="4531118"/>
                </a:lnTo>
                <a:lnTo>
                  <a:pt x="8661590" y="4538764"/>
                </a:lnTo>
                <a:lnTo>
                  <a:pt x="8665807" y="4545012"/>
                </a:lnTo>
                <a:lnTo>
                  <a:pt x="8672043" y="4549216"/>
                </a:lnTo>
                <a:lnTo>
                  <a:pt x="8679701" y="4550765"/>
                </a:lnTo>
                <a:lnTo>
                  <a:pt x="8687346" y="4549216"/>
                </a:lnTo>
                <a:lnTo>
                  <a:pt x="8693594" y="4545012"/>
                </a:lnTo>
                <a:lnTo>
                  <a:pt x="8697798" y="4538764"/>
                </a:lnTo>
                <a:lnTo>
                  <a:pt x="8699348" y="4531118"/>
                </a:lnTo>
                <a:close/>
              </a:path>
              <a:path w="14841219" h="10718800" extrusionOk="0">
                <a:moveTo>
                  <a:pt x="8699348" y="4431017"/>
                </a:moveTo>
                <a:lnTo>
                  <a:pt x="8697798" y="4423372"/>
                </a:lnTo>
                <a:lnTo>
                  <a:pt x="8693594" y="4417136"/>
                </a:lnTo>
                <a:lnTo>
                  <a:pt x="8687346" y="4412920"/>
                </a:lnTo>
                <a:lnTo>
                  <a:pt x="8679701" y="4411370"/>
                </a:lnTo>
                <a:lnTo>
                  <a:pt x="8672043" y="4412920"/>
                </a:lnTo>
                <a:lnTo>
                  <a:pt x="8665807" y="4417136"/>
                </a:lnTo>
                <a:lnTo>
                  <a:pt x="8661590" y="4423372"/>
                </a:lnTo>
                <a:lnTo>
                  <a:pt x="8660054" y="4431017"/>
                </a:lnTo>
                <a:lnTo>
                  <a:pt x="8661590" y="4438662"/>
                </a:lnTo>
                <a:lnTo>
                  <a:pt x="8665807" y="4444911"/>
                </a:lnTo>
                <a:lnTo>
                  <a:pt x="8672043" y="4449115"/>
                </a:lnTo>
                <a:lnTo>
                  <a:pt x="8679701" y="4450664"/>
                </a:lnTo>
                <a:lnTo>
                  <a:pt x="8687346" y="4449115"/>
                </a:lnTo>
                <a:lnTo>
                  <a:pt x="8693594" y="4444911"/>
                </a:lnTo>
                <a:lnTo>
                  <a:pt x="8697798" y="4438662"/>
                </a:lnTo>
                <a:lnTo>
                  <a:pt x="8699348" y="4431017"/>
                </a:lnTo>
                <a:close/>
              </a:path>
              <a:path w="14841219" h="10718800" extrusionOk="0">
                <a:moveTo>
                  <a:pt x="8699348" y="4330928"/>
                </a:moveTo>
                <a:lnTo>
                  <a:pt x="8697798" y="4323270"/>
                </a:lnTo>
                <a:lnTo>
                  <a:pt x="8693594" y="4317035"/>
                </a:lnTo>
                <a:lnTo>
                  <a:pt x="8687346" y="4312818"/>
                </a:lnTo>
                <a:lnTo>
                  <a:pt x="8679701" y="4311281"/>
                </a:lnTo>
                <a:lnTo>
                  <a:pt x="8672043" y="4312818"/>
                </a:lnTo>
                <a:lnTo>
                  <a:pt x="8665807" y="4317035"/>
                </a:lnTo>
                <a:lnTo>
                  <a:pt x="8661590" y="4323270"/>
                </a:lnTo>
                <a:lnTo>
                  <a:pt x="8660054" y="4330928"/>
                </a:lnTo>
                <a:lnTo>
                  <a:pt x="8661590" y="4338574"/>
                </a:lnTo>
                <a:lnTo>
                  <a:pt x="8665807" y="4344809"/>
                </a:lnTo>
                <a:lnTo>
                  <a:pt x="8672043" y="4349026"/>
                </a:lnTo>
                <a:lnTo>
                  <a:pt x="8679701" y="4350563"/>
                </a:lnTo>
                <a:lnTo>
                  <a:pt x="8687346" y="4349026"/>
                </a:lnTo>
                <a:lnTo>
                  <a:pt x="8693594" y="4344809"/>
                </a:lnTo>
                <a:lnTo>
                  <a:pt x="8697798" y="4338574"/>
                </a:lnTo>
                <a:lnTo>
                  <a:pt x="8699348" y="4330928"/>
                </a:lnTo>
                <a:close/>
              </a:path>
              <a:path w="14841219" h="10718800" extrusionOk="0">
                <a:moveTo>
                  <a:pt x="8699348" y="4230827"/>
                </a:moveTo>
                <a:lnTo>
                  <a:pt x="8697798" y="4223182"/>
                </a:lnTo>
                <a:lnTo>
                  <a:pt x="8693594" y="4216933"/>
                </a:lnTo>
                <a:lnTo>
                  <a:pt x="8687346" y="4212717"/>
                </a:lnTo>
                <a:lnTo>
                  <a:pt x="8679701" y="4211167"/>
                </a:lnTo>
                <a:lnTo>
                  <a:pt x="8672043" y="4212717"/>
                </a:lnTo>
                <a:lnTo>
                  <a:pt x="8665807" y="4216933"/>
                </a:lnTo>
                <a:lnTo>
                  <a:pt x="8661590" y="4223182"/>
                </a:lnTo>
                <a:lnTo>
                  <a:pt x="8660054" y="4230827"/>
                </a:lnTo>
                <a:lnTo>
                  <a:pt x="8661590" y="4238472"/>
                </a:lnTo>
                <a:lnTo>
                  <a:pt x="8665807" y="4244721"/>
                </a:lnTo>
                <a:lnTo>
                  <a:pt x="8672043" y="4248924"/>
                </a:lnTo>
                <a:lnTo>
                  <a:pt x="8679701" y="4250474"/>
                </a:lnTo>
                <a:lnTo>
                  <a:pt x="8687346" y="4248924"/>
                </a:lnTo>
                <a:lnTo>
                  <a:pt x="8693594" y="4244721"/>
                </a:lnTo>
                <a:lnTo>
                  <a:pt x="8697798" y="4238472"/>
                </a:lnTo>
                <a:lnTo>
                  <a:pt x="8699348" y="4230827"/>
                </a:lnTo>
                <a:close/>
              </a:path>
              <a:path w="14841219" h="10718800" extrusionOk="0">
                <a:moveTo>
                  <a:pt x="8699348" y="4130725"/>
                </a:moveTo>
                <a:lnTo>
                  <a:pt x="8697798" y="4123080"/>
                </a:lnTo>
                <a:lnTo>
                  <a:pt x="8693594" y="4116832"/>
                </a:lnTo>
                <a:lnTo>
                  <a:pt x="8687346" y="4112628"/>
                </a:lnTo>
                <a:lnTo>
                  <a:pt x="8679701" y="4111079"/>
                </a:lnTo>
                <a:lnTo>
                  <a:pt x="8672043" y="4112628"/>
                </a:lnTo>
                <a:lnTo>
                  <a:pt x="8665807" y="4116832"/>
                </a:lnTo>
                <a:lnTo>
                  <a:pt x="8661590" y="4123080"/>
                </a:lnTo>
                <a:lnTo>
                  <a:pt x="8660054" y="4130725"/>
                </a:lnTo>
                <a:lnTo>
                  <a:pt x="8661590" y="4138384"/>
                </a:lnTo>
                <a:lnTo>
                  <a:pt x="8665807" y="4144619"/>
                </a:lnTo>
                <a:lnTo>
                  <a:pt x="8672043" y="4148823"/>
                </a:lnTo>
                <a:lnTo>
                  <a:pt x="8679701" y="4150372"/>
                </a:lnTo>
                <a:lnTo>
                  <a:pt x="8687346" y="4148823"/>
                </a:lnTo>
                <a:lnTo>
                  <a:pt x="8693594" y="4144619"/>
                </a:lnTo>
                <a:lnTo>
                  <a:pt x="8697798" y="4138384"/>
                </a:lnTo>
                <a:lnTo>
                  <a:pt x="8699348" y="4130725"/>
                </a:lnTo>
                <a:close/>
              </a:path>
              <a:path w="14841219" h="10718800" extrusionOk="0">
                <a:moveTo>
                  <a:pt x="8699348" y="4030624"/>
                </a:moveTo>
                <a:lnTo>
                  <a:pt x="8697798" y="4022979"/>
                </a:lnTo>
                <a:lnTo>
                  <a:pt x="8693594" y="4016743"/>
                </a:lnTo>
                <a:lnTo>
                  <a:pt x="8687346" y="4012527"/>
                </a:lnTo>
                <a:lnTo>
                  <a:pt x="8679701" y="4010990"/>
                </a:lnTo>
                <a:lnTo>
                  <a:pt x="8672043" y="4012527"/>
                </a:lnTo>
                <a:lnTo>
                  <a:pt x="8665807" y="4016743"/>
                </a:lnTo>
                <a:lnTo>
                  <a:pt x="8661590" y="4022979"/>
                </a:lnTo>
                <a:lnTo>
                  <a:pt x="8660054" y="4030624"/>
                </a:lnTo>
                <a:lnTo>
                  <a:pt x="8661590" y="4038282"/>
                </a:lnTo>
                <a:lnTo>
                  <a:pt x="8665807" y="4044531"/>
                </a:lnTo>
                <a:lnTo>
                  <a:pt x="8672043" y="4048747"/>
                </a:lnTo>
                <a:lnTo>
                  <a:pt x="8679701" y="4050284"/>
                </a:lnTo>
                <a:lnTo>
                  <a:pt x="8687346" y="4048747"/>
                </a:lnTo>
                <a:lnTo>
                  <a:pt x="8693594" y="4044531"/>
                </a:lnTo>
                <a:lnTo>
                  <a:pt x="8697798" y="4038282"/>
                </a:lnTo>
                <a:lnTo>
                  <a:pt x="8699348" y="4030624"/>
                </a:lnTo>
                <a:close/>
              </a:path>
              <a:path w="14841219" h="10718800" extrusionOk="0">
                <a:moveTo>
                  <a:pt x="8699348" y="3930535"/>
                </a:moveTo>
                <a:lnTo>
                  <a:pt x="8697798" y="3922890"/>
                </a:lnTo>
                <a:lnTo>
                  <a:pt x="8693594" y="3916642"/>
                </a:lnTo>
                <a:lnTo>
                  <a:pt x="8687346" y="3912438"/>
                </a:lnTo>
                <a:lnTo>
                  <a:pt x="8679701" y="3910888"/>
                </a:lnTo>
                <a:lnTo>
                  <a:pt x="8672043" y="3912438"/>
                </a:lnTo>
                <a:lnTo>
                  <a:pt x="8665807" y="3916642"/>
                </a:lnTo>
                <a:lnTo>
                  <a:pt x="8661590" y="3922890"/>
                </a:lnTo>
                <a:lnTo>
                  <a:pt x="8660054" y="3930535"/>
                </a:lnTo>
                <a:lnTo>
                  <a:pt x="8661590" y="3938181"/>
                </a:lnTo>
                <a:lnTo>
                  <a:pt x="8665807" y="3944429"/>
                </a:lnTo>
                <a:lnTo>
                  <a:pt x="8672043" y="3948646"/>
                </a:lnTo>
                <a:lnTo>
                  <a:pt x="8679701" y="3950182"/>
                </a:lnTo>
                <a:lnTo>
                  <a:pt x="8687346" y="3948646"/>
                </a:lnTo>
                <a:lnTo>
                  <a:pt x="8693594" y="3944429"/>
                </a:lnTo>
                <a:lnTo>
                  <a:pt x="8697798" y="3938181"/>
                </a:lnTo>
                <a:lnTo>
                  <a:pt x="8699348" y="3930535"/>
                </a:lnTo>
                <a:close/>
              </a:path>
              <a:path w="14841219" h="10718800" extrusionOk="0">
                <a:moveTo>
                  <a:pt x="8699348" y="3830447"/>
                </a:moveTo>
                <a:lnTo>
                  <a:pt x="8697798" y="3822801"/>
                </a:lnTo>
                <a:lnTo>
                  <a:pt x="8693594" y="3816553"/>
                </a:lnTo>
                <a:lnTo>
                  <a:pt x="8687346" y="3812349"/>
                </a:lnTo>
                <a:lnTo>
                  <a:pt x="8679701" y="3810800"/>
                </a:lnTo>
                <a:lnTo>
                  <a:pt x="8672043" y="3812349"/>
                </a:lnTo>
                <a:lnTo>
                  <a:pt x="8665807" y="3816553"/>
                </a:lnTo>
                <a:lnTo>
                  <a:pt x="8661590" y="3822801"/>
                </a:lnTo>
                <a:lnTo>
                  <a:pt x="8660054" y="3830447"/>
                </a:lnTo>
                <a:lnTo>
                  <a:pt x="8661590" y="3838092"/>
                </a:lnTo>
                <a:lnTo>
                  <a:pt x="8665807" y="3844340"/>
                </a:lnTo>
                <a:lnTo>
                  <a:pt x="8672043" y="3848557"/>
                </a:lnTo>
                <a:lnTo>
                  <a:pt x="8679701" y="3850106"/>
                </a:lnTo>
                <a:lnTo>
                  <a:pt x="8687346" y="3848557"/>
                </a:lnTo>
                <a:lnTo>
                  <a:pt x="8693594" y="3844340"/>
                </a:lnTo>
                <a:lnTo>
                  <a:pt x="8697798" y="3838092"/>
                </a:lnTo>
                <a:lnTo>
                  <a:pt x="8699348" y="3830447"/>
                </a:lnTo>
                <a:close/>
              </a:path>
              <a:path w="14841219" h="10718800" extrusionOk="0">
                <a:moveTo>
                  <a:pt x="8699348" y="3730345"/>
                </a:moveTo>
                <a:lnTo>
                  <a:pt x="8697798" y="3722700"/>
                </a:lnTo>
                <a:lnTo>
                  <a:pt x="8693594" y="3716451"/>
                </a:lnTo>
                <a:lnTo>
                  <a:pt x="8687346" y="3712248"/>
                </a:lnTo>
                <a:lnTo>
                  <a:pt x="8679701" y="3710698"/>
                </a:lnTo>
                <a:lnTo>
                  <a:pt x="8672043" y="3712248"/>
                </a:lnTo>
                <a:lnTo>
                  <a:pt x="8665807" y="3716451"/>
                </a:lnTo>
                <a:lnTo>
                  <a:pt x="8661590" y="3722700"/>
                </a:lnTo>
                <a:lnTo>
                  <a:pt x="8660054" y="3730345"/>
                </a:lnTo>
                <a:lnTo>
                  <a:pt x="8661590" y="3737991"/>
                </a:lnTo>
                <a:lnTo>
                  <a:pt x="8665807" y="3744239"/>
                </a:lnTo>
                <a:lnTo>
                  <a:pt x="8672043" y="3748443"/>
                </a:lnTo>
                <a:lnTo>
                  <a:pt x="8679701" y="3749992"/>
                </a:lnTo>
                <a:lnTo>
                  <a:pt x="8687346" y="3748443"/>
                </a:lnTo>
                <a:lnTo>
                  <a:pt x="8693594" y="3744239"/>
                </a:lnTo>
                <a:lnTo>
                  <a:pt x="8697798" y="3737991"/>
                </a:lnTo>
                <a:lnTo>
                  <a:pt x="8699348" y="3730345"/>
                </a:lnTo>
                <a:close/>
              </a:path>
              <a:path w="14841219" h="10718800" extrusionOk="0">
                <a:moveTo>
                  <a:pt x="8699348" y="3630244"/>
                </a:moveTo>
                <a:lnTo>
                  <a:pt x="8697798" y="3622598"/>
                </a:lnTo>
                <a:lnTo>
                  <a:pt x="8693594" y="3616363"/>
                </a:lnTo>
                <a:lnTo>
                  <a:pt x="8687346" y="3612146"/>
                </a:lnTo>
                <a:lnTo>
                  <a:pt x="8679701" y="3610610"/>
                </a:lnTo>
                <a:lnTo>
                  <a:pt x="8672043" y="3612146"/>
                </a:lnTo>
                <a:lnTo>
                  <a:pt x="8665807" y="3616363"/>
                </a:lnTo>
                <a:lnTo>
                  <a:pt x="8661590" y="3622598"/>
                </a:lnTo>
                <a:lnTo>
                  <a:pt x="8660054" y="3630244"/>
                </a:lnTo>
                <a:lnTo>
                  <a:pt x="8661590" y="3637902"/>
                </a:lnTo>
                <a:lnTo>
                  <a:pt x="8665807" y="3644138"/>
                </a:lnTo>
                <a:lnTo>
                  <a:pt x="8672043" y="3648354"/>
                </a:lnTo>
                <a:lnTo>
                  <a:pt x="8679701" y="3649891"/>
                </a:lnTo>
                <a:lnTo>
                  <a:pt x="8687346" y="3648354"/>
                </a:lnTo>
                <a:lnTo>
                  <a:pt x="8693594" y="3644138"/>
                </a:lnTo>
                <a:lnTo>
                  <a:pt x="8697798" y="3637902"/>
                </a:lnTo>
                <a:lnTo>
                  <a:pt x="8699348" y="3630244"/>
                </a:lnTo>
                <a:close/>
              </a:path>
              <a:path w="14841219" h="10718800" extrusionOk="0">
                <a:moveTo>
                  <a:pt x="8699348" y="3530155"/>
                </a:moveTo>
                <a:lnTo>
                  <a:pt x="8697798" y="3522510"/>
                </a:lnTo>
                <a:lnTo>
                  <a:pt x="8693594" y="3516261"/>
                </a:lnTo>
                <a:lnTo>
                  <a:pt x="8687346" y="3512058"/>
                </a:lnTo>
                <a:lnTo>
                  <a:pt x="8679701" y="3510521"/>
                </a:lnTo>
                <a:lnTo>
                  <a:pt x="8672043" y="3512058"/>
                </a:lnTo>
                <a:lnTo>
                  <a:pt x="8665807" y="3516261"/>
                </a:lnTo>
                <a:lnTo>
                  <a:pt x="8661590" y="3522510"/>
                </a:lnTo>
                <a:lnTo>
                  <a:pt x="8660054" y="3530155"/>
                </a:lnTo>
                <a:lnTo>
                  <a:pt x="8661590" y="3537801"/>
                </a:lnTo>
                <a:lnTo>
                  <a:pt x="8665807" y="3544049"/>
                </a:lnTo>
                <a:lnTo>
                  <a:pt x="8672043" y="3548253"/>
                </a:lnTo>
                <a:lnTo>
                  <a:pt x="8679701" y="3549802"/>
                </a:lnTo>
                <a:lnTo>
                  <a:pt x="8687346" y="3548253"/>
                </a:lnTo>
                <a:lnTo>
                  <a:pt x="8693582" y="3544049"/>
                </a:lnTo>
                <a:lnTo>
                  <a:pt x="8697798" y="3537801"/>
                </a:lnTo>
                <a:lnTo>
                  <a:pt x="8699348" y="3530155"/>
                </a:lnTo>
                <a:close/>
              </a:path>
              <a:path w="14841219" h="10718800" extrusionOk="0">
                <a:moveTo>
                  <a:pt x="8699348" y="3430054"/>
                </a:moveTo>
                <a:lnTo>
                  <a:pt x="8697798" y="3422408"/>
                </a:lnTo>
                <a:lnTo>
                  <a:pt x="8693594" y="3416173"/>
                </a:lnTo>
                <a:lnTo>
                  <a:pt x="8687346" y="3411956"/>
                </a:lnTo>
                <a:lnTo>
                  <a:pt x="8679701" y="3410420"/>
                </a:lnTo>
                <a:lnTo>
                  <a:pt x="8672043" y="3411956"/>
                </a:lnTo>
                <a:lnTo>
                  <a:pt x="8665807" y="3416173"/>
                </a:lnTo>
                <a:lnTo>
                  <a:pt x="8661590" y="3422408"/>
                </a:lnTo>
                <a:lnTo>
                  <a:pt x="8660054" y="3430054"/>
                </a:lnTo>
                <a:lnTo>
                  <a:pt x="8661590" y="3437712"/>
                </a:lnTo>
                <a:lnTo>
                  <a:pt x="8665807" y="3443948"/>
                </a:lnTo>
                <a:lnTo>
                  <a:pt x="8672043" y="3448164"/>
                </a:lnTo>
                <a:lnTo>
                  <a:pt x="8679701" y="3449713"/>
                </a:lnTo>
                <a:lnTo>
                  <a:pt x="8687346" y="3448164"/>
                </a:lnTo>
                <a:lnTo>
                  <a:pt x="8693594" y="3443948"/>
                </a:lnTo>
                <a:lnTo>
                  <a:pt x="8697798" y="3437712"/>
                </a:lnTo>
                <a:lnTo>
                  <a:pt x="8699348" y="3430054"/>
                </a:lnTo>
                <a:close/>
              </a:path>
              <a:path w="14841219" h="10718800" extrusionOk="0">
                <a:moveTo>
                  <a:pt x="8699348" y="3329965"/>
                </a:moveTo>
                <a:lnTo>
                  <a:pt x="8697798" y="3322320"/>
                </a:lnTo>
                <a:lnTo>
                  <a:pt x="8693594" y="3316071"/>
                </a:lnTo>
                <a:lnTo>
                  <a:pt x="8687346" y="3311868"/>
                </a:lnTo>
                <a:lnTo>
                  <a:pt x="8679701" y="3310318"/>
                </a:lnTo>
                <a:lnTo>
                  <a:pt x="8672043" y="3311868"/>
                </a:lnTo>
                <a:lnTo>
                  <a:pt x="8665807" y="3316071"/>
                </a:lnTo>
                <a:lnTo>
                  <a:pt x="8661590" y="3322320"/>
                </a:lnTo>
                <a:lnTo>
                  <a:pt x="8660054" y="3329965"/>
                </a:lnTo>
                <a:lnTo>
                  <a:pt x="8661590" y="3337610"/>
                </a:lnTo>
                <a:lnTo>
                  <a:pt x="8665807" y="3343859"/>
                </a:lnTo>
                <a:lnTo>
                  <a:pt x="8672043" y="3348063"/>
                </a:lnTo>
                <a:lnTo>
                  <a:pt x="8679701" y="3349612"/>
                </a:lnTo>
                <a:lnTo>
                  <a:pt x="8687346" y="3348063"/>
                </a:lnTo>
                <a:lnTo>
                  <a:pt x="8693594" y="3343859"/>
                </a:lnTo>
                <a:lnTo>
                  <a:pt x="8697798" y="3337610"/>
                </a:lnTo>
                <a:lnTo>
                  <a:pt x="8699348" y="3329965"/>
                </a:lnTo>
                <a:close/>
              </a:path>
              <a:path w="14841219" h="10718800" extrusionOk="0">
                <a:moveTo>
                  <a:pt x="8699348" y="3229864"/>
                </a:moveTo>
                <a:lnTo>
                  <a:pt x="8697798" y="3222218"/>
                </a:lnTo>
                <a:lnTo>
                  <a:pt x="8693594" y="3215970"/>
                </a:lnTo>
                <a:lnTo>
                  <a:pt x="8687346" y="3211766"/>
                </a:lnTo>
                <a:lnTo>
                  <a:pt x="8679701" y="3210217"/>
                </a:lnTo>
                <a:lnTo>
                  <a:pt x="8672043" y="3211766"/>
                </a:lnTo>
                <a:lnTo>
                  <a:pt x="8665807" y="3215970"/>
                </a:lnTo>
                <a:lnTo>
                  <a:pt x="8661590" y="3222218"/>
                </a:lnTo>
                <a:lnTo>
                  <a:pt x="8660054" y="3229864"/>
                </a:lnTo>
                <a:lnTo>
                  <a:pt x="8661590" y="3237509"/>
                </a:lnTo>
                <a:lnTo>
                  <a:pt x="8665807" y="3243757"/>
                </a:lnTo>
                <a:lnTo>
                  <a:pt x="8672043" y="3247961"/>
                </a:lnTo>
                <a:lnTo>
                  <a:pt x="8679701" y="3249511"/>
                </a:lnTo>
                <a:lnTo>
                  <a:pt x="8687346" y="3247961"/>
                </a:lnTo>
                <a:lnTo>
                  <a:pt x="8693594" y="3243757"/>
                </a:lnTo>
                <a:lnTo>
                  <a:pt x="8697798" y="3237509"/>
                </a:lnTo>
                <a:lnTo>
                  <a:pt x="8699348" y="3229864"/>
                </a:lnTo>
                <a:close/>
              </a:path>
              <a:path w="14841219" h="10718800" extrusionOk="0">
                <a:moveTo>
                  <a:pt x="8699348" y="3129775"/>
                </a:moveTo>
                <a:lnTo>
                  <a:pt x="8697798" y="3122117"/>
                </a:lnTo>
                <a:lnTo>
                  <a:pt x="8693594" y="3115868"/>
                </a:lnTo>
                <a:lnTo>
                  <a:pt x="8687346" y="3111665"/>
                </a:lnTo>
                <a:lnTo>
                  <a:pt x="8679701" y="3110115"/>
                </a:lnTo>
                <a:lnTo>
                  <a:pt x="8672043" y="3111665"/>
                </a:lnTo>
                <a:lnTo>
                  <a:pt x="8665807" y="3115868"/>
                </a:lnTo>
                <a:lnTo>
                  <a:pt x="8661590" y="3122117"/>
                </a:lnTo>
                <a:lnTo>
                  <a:pt x="8660054" y="3129775"/>
                </a:lnTo>
                <a:lnTo>
                  <a:pt x="8661590" y="3137420"/>
                </a:lnTo>
                <a:lnTo>
                  <a:pt x="8665807" y="3143656"/>
                </a:lnTo>
                <a:lnTo>
                  <a:pt x="8672043" y="3147872"/>
                </a:lnTo>
                <a:lnTo>
                  <a:pt x="8679701" y="3149409"/>
                </a:lnTo>
                <a:lnTo>
                  <a:pt x="8687346" y="3147872"/>
                </a:lnTo>
                <a:lnTo>
                  <a:pt x="8693594" y="3143656"/>
                </a:lnTo>
                <a:lnTo>
                  <a:pt x="8697798" y="3137420"/>
                </a:lnTo>
                <a:lnTo>
                  <a:pt x="8699348" y="3129775"/>
                </a:lnTo>
                <a:close/>
              </a:path>
              <a:path w="14841219" h="10718800" extrusionOk="0">
                <a:moveTo>
                  <a:pt x="8699348" y="3029686"/>
                </a:moveTo>
                <a:lnTo>
                  <a:pt x="8697798" y="3022028"/>
                </a:lnTo>
                <a:lnTo>
                  <a:pt x="8693594" y="3015780"/>
                </a:lnTo>
                <a:lnTo>
                  <a:pt x="8687346" y="3011576"/>
                </a:lnTo>
                <a:lnTo>
                  <a:pt x="8679701" y="3010027"/>
                </a:lnTo>
                <a:lnTo>
                  <a:pt x="8672043" y="3011576"/>
                </a:lnTo>
                <a:lnTo>
                  <a:pt x="8665807" y="3015780"/>
                </a:lnTo>
                <a:lnTo>
                  <a:pt x="8661590" y="3022028"/>
                </a:lnTo>
                <a:lnTo>
                  <a:pt x="8660054" y="3029686"/>
                </a:lnTo>
                <a:lnTo>
                  <a:pt x="8661590" y="3037319"/>
                </a:lnTo>
                <a:lnTo>
                  <a:pt x="8665807" y="3043567"/>
                </a:lnTo>
                <a:lnTo>
                  <a:pt x="8672043" y="3047771"/>
                </a:lnTo>
                <a:lnTo>
                  <a:pt x="8679701" y="3049320"/>
                </a:lnTo>
                <a:lnTo>
                  <a:pt x="8687346" y="3047771"/>
                </a:lnTo>
                <a:lnTo>
                  <a:pt x="8693594" y="3043567"/>
                </a:lnTo>
                <a:lnTo>
                  <a:pt x="8697798" y="3037319"/>
                </a:lnTo>
                <a:lnTo>
                  <a:pt x="8699348" y="3029686"/>
                </a:lnTo>
                <a:close/>
              </a:path>
              <a:path w="14841219" h="10718800" extrusionOk="0">
                <a:moveTo>
                  <a:pt x="8699348" y="2929572"/>
                </a:moveTo>
                <a:lnTo>
                  <a:pt x="8697798" y="2921927"/>
                </a:lnTo>
                <a:lnTo>
                  <a:pt x="8693594" y="2915691"/>
                </a:lnTo>
                <a:lnTo>
                  <a:pt x="8687346" y="2911475"/>
                </a:lnTo>
                <a:lnTo>
                  <a:pt x="8679701" y="2909925"/>
                </a:lnTo>
                <a:lnTo>
                  <a:pt x="8672043" y="2911475"/>
                </a:lnTo>
                <a:lnTo>
                  <a:pt x="8665807" y="2915691"/>
                </a:lnTo>
                <a:lnTo>
                  <a:pt x="8661590" y="2921927"/>
                </a:lnTo>
                <a:lnTo>
                  <a:pt x="8660054" y="2929572"/>
                </a:lnTo>
                <a:lnTo>
                  <a:pt x="8661590" y="2937218"/>
                </a:lnTo>
                <a:lnTo>
                  <a:pt x="8665807" y="2943466"/>
                </a:lnTo>
                <a:lnTo>
                  <a:pt x="8672043" y="2947682"/>
                </a:lnTo>
                <a:lnTo>
                  <a:pt x="8679701" y="2949219"/>
                </a:lnTo>
                <a:lnTo>
                  <a:pt x="8687346" y="2947682"/>
                </a:lnTo>
                <a:lnTo>
                  <a:pt x="8693582" y="2943466"/>
                </a:lnTo>
                <a:lnTo>
                  <a:pt x="8697798" y="2937218"/>
                </a:lnTo>
                <a:lnTo>
                  <a:pt x="8699348" y="2929572"/>
                </a:lnTo>
                <a:close/>
              </a:path>
              <a:path w="14841219" h="10718800" extrusionOk="0">
                <a:moveTo>
                  <a:pt x="8699348" y="2829471"/>
                </a:moveTo>
                <a:lnTo>
                  <a:pt x="8697798" y="2821838"/>
                </a:lnTo>
                <a:lnTo>
                  <a:pt x="8693594" y="2815590"/>
                </a:lnTo>
                <a:lnTo>
                  <a:pt x="8687346" y="2811373"/>
                </a:lnTo>
                <a:lnTo>
                  <a:pt x="8679701" y="2809837"/>
                </a:lnTo>
                <a:lnTo>
                  <a:pt x="8672043" y="2811373"/>
                </a:lnTo>
                <a:lnTo>
                  <a:pt x="8665807" y="2815590"/>
                </a:lnTo>
                <a:lnTo>
                  <a:pt x="8661590" y="2821838"/>
                </a:lnTo>
                <a:lnTo>
                  <a:pt x="8660054" y="2829471"/>
                </a:lnTo>
                <a:lnTo>
                  <a:pt x="8661590" y="2837129"/>
                </a:lnTo>
                <a:lnTo>
                  <a:pt x="8665807" y="2843377"/>
                </a:lnTo>
                <a:lnTo>
                  <a:pt x="8672043" y="2847581"/>
                </a:lnTo>
                <a:lnTo>
                  <a:pt x="8679701" y="2849130"/>
                </a:lnTo>
                <a:lnTo>
                  <a:pt x="8687346" y="2847581"/>
                </a:lnTo>
                <a:lnTo>
                  <a:pt x="8693594" y="2843377"/>
                </a:lnTo>
                <a:lnTo>
                  <a:pt x="8697798" y="2837129"/>
                </a:lnTo>
                <a:lnTo>
                  <a:pt x="8699348" y="2829471"/>
                </a:lnTo>
                <a:close/>
              </a:path>
              <a:path w="14841219" h="10718800" extrusionOk="0">
                <a:moveTo>
                  <a:pt x="8699348" y="2729382"/>
                </a:moveTo>
                <a:lnTo>
                  <a:pt x="8697798" y="2721737"/>
                </a:lnTo>
                <a:lnTo>
                  <a:pt x="8693594" y="2715488"/>
                </a:lnTo>
                <a:lnTo>
                  <a:pt x="8687346" y="2711285"/>
                </a:lnTo>
                <a:lnTo>
                  <a:pt x="8679701" y="2709735"/>
                </a:lnTo>
                <a:lnTo>
                  <a:pt x="8672043" y="2711285"/>
                </a:lnTo>
                <a:lnTo>
                  <a:pt x="8665807" y="2715488"/>
                </a:lnTo>
                <a:lnTo>
                  <a:pt x="8661590" y="2721737"/>
                </a:lnTo>
                <a:lnTo>
                  <a:pt x="8660054" y="2729382"/>
                </a:lnTo>
                <a:lnTo>
                  <a:pt x="8661590" y="2737027"/>
                </a:lnTo>
                <a:lnTo>
                  <a:pt x="8665807" y="2743276"/>
                </a:lnTo>
                <a:lnTo>
                  <a:pt x="8672043" y="2747492"/>
                </a:lnTo>
                <a:lnTo>
                  <a:pt x="8679701" y="2749042"/>
                </a:lnTo>
                <a:lnTo>
                  <a:pt x="8687346" y="2747492"/>
                </a:lnTo>
                <a:lnTo>
                  <a:pt x="8693594" y="2743276"/>
                </a:lnTo>
                <a:lnTo>
                  <a:pt x="8697798" y="2737027"/>
                </a:lnTo>
                <a:lnTo>
                  <a:pt x="8699348" y="2729382"/>
                </a:lnTo>
                <a:close/>
              </a:path>
              <a:path w="14841219" h="10718800" extrusionOk="0">
                <a:moveTo>
                  <a:pt x="8699348" y="2629281"/>
                </a:moveTo>
                <a:lnTo>
                  <a:pt x="8697798" y="2621635"/>
                </a:lnTo>
                <a:lnTo>
                  <a:pt x="8693594" y="2615400"/>
                </a:lnTo>
                <a:lnTo>
                  <a:pt x="8687346" y="2611183"/>
                </a:lnTo>
                <a:lnTo>
                  <a:pt x="8679701" y="2609634"/>
                </a:lnTo>
                <a:lnTo>
                  <a:pt x="8672043" y="2611183"/>
                </a:lnTo>
                <a:lnTo>
                  <a:pt x="8665807" y="2615400"/>
                </a:lnTo>
                <a:lnTo>
                  <a:pt x="8661590" y="2621635"/>
                </a:lnTo>
                <a:lnTo>
                  <a:pt x="8660054" y="2629281"/>
                </a:lnTo>
                <a:lnTo>
                  <a:pt x="8661590" y="2636939"/>
                </a:lnTo>
                <a:lnTo>
                  <a:pt x="8665807" y="2643174"/>
                </a:lnTo>
                <a:lnTo>
                  <a:pt x="8672043" y="2647391"/>
                </a:lnTo>
                <a:lnTo>
                  <a:pt x="8679701" y="2648928"/>
                </a:lnTo>
                <a:lnTo>
                  <a:pt x="8687346" y="2647391"/>
                </a:lnTo>
                <a:lnTo>
                  <a:pt x="8693594" y="2643174"/>
                </a:lnTo>
                <a:lnTo>
                  <a:pt x="8697798" y="2636939"/>
                </a:lnTo>
                <a:lnTo>
                  <a:pt x="8699348" y="2629281"/>
                </a:lnTo>
                <a:close/>
              </a:path>
              <a:path w="14841219" h="10718800" extrusionOk="0">
                <a:moveTo>
                  <a:pt x="8699348" y="2529192"/>
                </a:moveTo>
                <a:lnTo>
                  <a:pt x="8697798" y="2521547"/>
                </a:lnTo>
                <a:lnTo>
                  <a:pt x="8693594" y="2515298"/>
                </a:lnTo>
                <a:lnTo>
                  <a:pt x="8687346" y="2511094"/>
                </a:lnTo>
                <a:lnTo>
                  <a:pt x="8679701" y="2509545"/>
                </a:lnTo>
                <a:lnTo>
                  <a:pt x="8672043" y="2511094"/>
                </a:lnTo>
                <a:lnTo>
                  <a:pt x="8665807" y="2515298"/>
                </a:lnTo>
                <a:lnTo>
                  <a:pt x="8661590" y="2521547"/>
                </a:lnTo>
                <a:lnTo>
                  <a:pt x="8660054" y="2529192"/>
                </a:lnTo>
                <a:lnTo>
                  <a:pt x="8661590" y="2536837"/>
                </a:lnTo>
                <a:lnTo>
                  <a:pt x="8665807" y="2543086"/>
                </a:lnTo>
                <a:lnTo>
                  <a:pt x="8672043" y="2547302"/>
                </a:lnTo>
                <a:lnTo>
                  <a:pt x="8679701" y="2548839"/>
                </a:lnTo>
                <a:lnTo>
                  <a:pt x="8687346" y="2547302"/>
                </a:lnTo>
                <a:lnTo>
                  <a:pt x="8693582" y="2543086"/>
                </a:lnTo>
                <a:lnTo>
                  <a:pt x="8697798" y="2536837"/>
                </a:lnTo>
                <a:lnTo>
                  <a:pt x="8699348" y="2529192"/>
                </a:lnTo>
                <a:close/>
              </a:path>
              <a:path w="14841219" h="10718800" extrusionOk="0">
                <a:moveTo>
                  <a:pt x="8729408" y="8630971"/>
                </a:moveTo>
                <a:lnTo>
                  <a:pt x="8727872" y="8623325"/>
                </a:lnTo>
                <a:lnTo>
                  <a:pt x="8723655" y="8617077"/>
                </a:lnTo>
                <a:lnTo>
                  <a:pt x="8717420" y="8612861"/>
                </a:lnTo>
                <a:lnTo>
                  <a:pt x="8709774" y="8611311"/>
                </a:lnTo>
                <a:lnTo>
                  <a:pt x="8702129" y="8612861"/>
                </a:lnTo>
                <a:lnTo>
                  <a:pt x="8695880" y="8617077"/>
                </a:lnTo>
                <a:lnTo>
                  <a:pt x="8691664" y="8623325"/>
                </a:lnTo>
                <a:lnTo>
                  <a:pt x="8690127" y="8630971"/>
                </a:lnTo>
                <a:lnTo>
                  <a:pt x="8691664" y="8638616"/>
                </a:lnTo>
                <a:lnTo>
                  <a:pt x="8695880" y="8644852"/>
                </a:lnTo>
                <a:lnTo>
                  <a:pt x="8702129" y="8649068"/>
                </a:lnTo>
                <a:lnTo>
                  <a:pt x="8709774" y="8650605"/>
                </a:lnTo>
                <a:lnTo>
                  <a:pt x="8717420" y="8649068"/>
                </a:lnTo>
                <a:lnTo>
                  <a:pt x="8723655" y="8644852"/>
                </a:lnTo>
                <a:lnTo>
                  <a:pt x="8727872" y="8638616"/>
                </a:lnTo>
                <a:lnTo>
                  <a:pt x="8729408" y="8630971"/>
                </a:lnTo>
                <a:close/>
              </a:path>
              <a:path w="14841219" h="10718800" extrusionOk="0">
                <a:moveTo>
                  <a:pt x="8729408" y="8530857"/>
                </a:moveTo>
                <a:lnTo>
                  <a:pt x="8727872" y="8523224"/>
                </a:lnTo>
                <a:lnTo>
                  <a:pt x="8723655" y="8516976"/>
                </a:lnTo>
                <a:lnTo>
                  <a:pt x="8717420" y="8512759"/>
                </a:lnTo>
                <a:lnTo>
                  <a:pt x="8709774" y="8511222"/>
                </a:lnTo>
                <a:lnTo>
                  <a:pt x="8702129" y="8512759"/>
                </a:lnTo>
                <a:lnTo>
                  <a:pt x="8695880" y="8516976"/>
                </a:lnTo>
                <a:lnTo>
                  <a:pt x="8691664" y="8523224"/>
                </a:lnTo>
                <a:lnTo>
                  <a:pt x="8690127" y="8530857"/>
                </a:lnTo>
                <a:lnTo>
                  <a:pt x="8691664" y="8538515"/>
                </a:lnTo>
                <a:lnTo>
                  <a:pt x="8695880" y="8544750"/>
                </a:lnTo>
                <a:lnTo>
                  <a:pt x="8702129" y="8548967"/>
                </a:lnTo>
                <a:lnTo>
                  <a:pt x="8709774" y="8550504"/>
                </a:lnTo>
                <a:lnTo>
                  <a:pt x="8717420" y="8548967"/>
                </a:lnTo>
                <a:lnTo>
                  <a:pt x="8723655" y="8544750"/>
                </a:lnTo>
                <a:lnTo>
                  <a:pt x="8727872" y="8538515"/>
                </a:lnTo>
                <a:lnTo>
                  <a:pt x="8729408" y="8530857"/>
                </a:lnTo>
                <a:close/>
              </a:path>
              <a:path w="14841219" h="10718800" extrusionOk="0">
                <a:moveTo>
                  <a:pt x="8729421" y="8430768"/>
                </a:moveTo>
                <a:lnTo>
                  <a:pt x="8727884" y="8423123"/>
                </a:lnTo>
                <a:lnTo>
                  <a:pt x="8723668" y="8416874"/>
                </a:lnTo>
                <a:lnTo>
                  <a:pt x="8717420" y="8412670"/>
                </a:lnTo>
                <a:lnTo>
                  <a:pt x="8709774" y="8411121"/>
                </a:lnTo>
                <a:lnTo>
                  <a:pt x="8702129" y="8412670"/>
                </a:lnTo>
                <a:lnTo>
                  <a:pt x="8695880" y="8416874"/>
                </a:lnTo>
                <a:lnTo>
                  <a:pt x="8691677" y="8423123"/>
                </a:lnTo>
                <a:lnTo>
                  <a:pt x="8690127" y="8430768"/>
                </a:lnTo>
                <a:lnTo>
                  <a:pt x="8691677" y="8438413"/>
                </a:lnTo>
                <a:lnTo>
                  <a:pt x="8695880" y="8444662"/>
                </a:lnTo>
                <a:lnTo>
                  <a:pt x="8702129" y="8448878"/>
                </a:lnTo>
                <a:lnTo>
                  <a:pt x="8709774" y="8450428"/>
                </a:lnTo>
                <a:lnTo>
                  <a:pt x="8717420" y="8448878"/>
                </a:lnTo>
                <a:lnTo>
                  <a:pt x="8723668" y="8444662"/>
                </a:lnTo>
                <a:lnTo>
                  <a:pt x="8727884" y="8438413"/>
                </a:lnTo>
                <a:lnTo>
                  <a:pt x="8729421" y="8430768"/>
                </a:lnTo>
                <a:close/>
              </a:path>
              <a:path w="14841219" h="10718800" extrusionOk="0">
                <a:moveTo>
                  <a:pt x="8729421" y="8330679"/>
                </a:moveTo>
                <a:lnTo>
                  <a:pt x="8727884" y="8323034"/>
                </a:lnTo>
                <a:lnTo>
                  <a:pt x="8723668" y="8316785"/>
                </a:lnTo>
                <a:lnTo>
                  <a:pt x="8717420" y="8312569"/>
                </a:lnTo>
                <a:lnTo>
                  <a:pt x="8709774" y="8311032"/>
                </a:lnTo>
                <a:lnTo>
                  <a:pt x="8702129" y="8312569"/>
                </a:lnTo>
                <a:lnTo>
                  <a:pt x="8695880" y="8316785"/>
                </a:lnTo>
                <a:lnTo>
                  <a:pt x="8691677" y="8323034"/>
                </a:lnTo>
                <a:lnTo>
                  <a:pt x="8690127" y="8330679"/>
                </a:lnTo>
                <a:lnTo>
                  <a:pt x="8691677" y="8338325"/>
                </a:lnTo>
                <a:lnTo>
                  <a:pt x="8695880" y="8344573"/>
                </a:lnTo>
                <a:lnTo>
                  <a:pt x="8702129" y="8348789"/>
                </a:lnTo>
                <a:lnTo>
                  <a:pt x="8709774" y="8350326"/>
                </a:lnTo>
                <a:lnTo>
                  <a:pt x="8717420" y="8348789"/>
                </a:lnTo>
                <a:lnTo>
                  <a:pt x="8723668" y="8344573"/>
                </a:lnTo>
                <a:lnTo>
                  <a:pt x="8727884" y="8338325"/>
                </a:lnTo>
                <a:lnTo>
                  <a:pt x="8729421" y="8330679"/>
                </a:lnTo>
                <a:close/>
              </a:path>
              <a:path w="14841219" h="10718800" extrusionOk="0">
                <a:moveTo>
                  <a:pt x="8729421" y="8230578"/>
                </a:moveTo>
                <a:lnTo>
                  <a:pt x="8727884" y="8222932"/>
                </a:lnTo>
                <a:lnTo>
                  <a:pt x="8723668" y="8216697"/>
                </a:lnTo>
                <a:lnTo>
                  <a:pt x="8717420" y="8212480"/>
                </a:lnTo>
                <a:lnTo>
                  <a:pt x="8709774" y="8210931"/>
                </a:lnTo>
                <a:lnTo>
                  <a:pt x="8702129" y="8212480"/>
                </a:lnTo>
                <a:lnTo>
                  <a:pt x="8695880" y="8216697"/>
                </a:lnTo>
                <a:lnTo>
                  <a:pt x="8691677" y="8222932"/>
                </a:lnTo>
                <a:lnTo>
                  <a:pt x="8690127" y="8230578"/>
                </a:lnTo>
                <a:lnTo>
                  <a:pt x="8691677" y="8238223"/>
                </a:lnTo>
                <a:lnTo>
                  <a:pt x="8695880" y="8244472"/>
                </a:lnTo>
                <a:lnTo>
                  <a:pt x="8702129" y="8248688"/>
                </a:lnTo>
                <a:lnTo>
                  <a:pt x="8709774" y="8250225"/>
                </a:lnTo>
                <a:lnTo>
                  <a:pt x="8717420" y="8248688"/>
                </a:lnTo>
                <a:lnTo>
                  <a:pt x="8723668" y="8244472"/>
                </a:lnTo>
                <a:lnTo>
                  <a:pt x="8727884" y="8238223"/>
                </a:lnTo>
                <a:lnTo>
                  <a:pt x="8729421" y="8230578"/>
                </a:lnTo>
                <a:close/>
              </a:path>
              <a:path w="14841219" h="10718800" extrusionOk="0">
                <a:moveTo>
                  <a:pt x="8729421" y="8130489"/>
                </a:moveTo>
                <a:lnTo>
                  <a:pt x="8727884" y="8122844"/>
                </a:lnTo>
                <a:lnTo>
                  <a:pt x="8723668" y="8116595"/>
                </a:lnTo>
                <a:lnTo>
                  <a:pt x="8717420" y="8112379"/>
                </a:lnTo>
                <a:lnTo>
                  <a:pt x="8709774" y="8110842"/>
                </a:lnTo>
                <a:lnTo>
                  <a:pt x="8702129" y="8112379"/>
                </a:lnTo>
                <a:lnTo>
                  <a:pt x="8695880" y="8116595"/>
                </a:lnTo>
                <a:lnTo>
                  <a:pt x="8691677" y="8122844"/>
                </a:lnTo>
                <a:lnTo>
                  <a:pt x="8690127" y="8130489"/>
                </a:lnTo>
                <a:lnTo>
                  <a:pt x="8691677" y="8138134"/>
                </a:lnTo>
                <a:lnTo>
                  <a:pt x="8695880" y="8144370"/>
                </a:lnTo>
                <a:lnTo>
                  <a:pt x="8702129" y="8148587"/>
                </a:lnTo>
                <a:lnTo>
                  <a:pt x="8709774" y="8150123"/>
                </a:lnTo>
                <a:lnTo>
                  <a:pt x="8717420" y="8148587"/>
                </a:lnTo>
                <a:lnTo>
                  <a:pt x="8723668" y="8144370"/>
                </a:lnTo>
                <a:lnTo>
                  <a:pt x="8727884" y="8138134"/>
                </a:lnTo>
                <a:lnTo>
                  <a:pt x="8729421" y="8130489"/>
                </a:lnTo>
                <a:close/>
              </a:path>
              <a:path w="14841219" h="10718800" extrusionOk="0">
                <a:moveTo>
                  <a:pt x="8729421" y="8030388"/>
                </a:moveTo>
                <a:lnTo>
                  <a:pt x="8727884" y="8022742"/>
                </a:lnTo>
                <a:lnTo>
                  <a:pt x="8723668" y="8016494"/>
                </a:lnTo>
                <a:lnTo>
                  <a:pt x="8717420" y="8012290"/>
                </a:lnTo>
                <a:lnTo>
                  <a:pt x="8709774" y="8010741"/>
                </a:lnTo>
                <a:lnTo>
                  <a:pt x="8702129" y="8012290"/>
                </a:lnTo>
                <a:lnTo>
                  <a:pt x="8695880" y="8016494"/>
                </a:lnTo>
                <a:lnTo>
                  <a:pt x="8691677" y="8022742"/>
                </a:lnTo>
                <a:lnTo>
                  <a:pt x="8690127" y="8030388"/>
                </a:lnTo>
                <a:lnTo>
                  <a:pt x="8691677" y="8038033"/>
                </a:lnTo>
                <a:lnTo>
                  <a:pt x="8695880" y="8044281"/>
                </a:lnTo>
                <a:lnTo>
                  <a:pt x="8702129" y="8048498"/>
                </a:lnTo>
                <a:lnTo>
                  <a:pt x="8709774" y="8050035"/>
                </a:lnTo>
                <a:lnTo>
                  <a:pt x="8717420" y="8048498"/>
                </a:lnTo>
                <a:lnTo>
                  <a:pt x="8723668" y="8044281"/>
                </a:lnTo>
                <a:lnTo>
                  <a:pt x="8727884" y="8038033"/>
                </a:lnTo>
                <a:lnTo>
                  <a:pt x="8729421" y="8030388"/>
                </a:lnTo>
                <a:close/>
              </a:path>
              <a:path w="14841219" h="10718800" extrusionOk="0">
                <a:moveTo>
                  <a:pt x="8729421" y="7930299"/>
                </a:moveTo>
                <a:lnTo>
                  <a:pt x="8727884" y="7922641"/>
                </a:lnTo>
                <a:lnTo>
                  <a:pt x="8723668" y="7916405"/>
                </a:lnTo>
                <a:lnTo>
                  <a:pt x="8717420" y="7912189"/>
                </a:lnTo>
                <a:lnTo>
                  <a:pt x="8709774" y="7910639"/>
                </a:lnTo>
                <a:lnTo>
                  <a:pt x="8702129" y="7912189"/>
                </a:lnTo>
                <a:lnTo>
                  <a:pt x="8695880" y="7916405"/>
                </a:lnTo>
                <a:lnTo>
                  <a:pt x="8691677" y="7922641"/>
                </a:lnTo>
                <a:lnTo>
                  <a:pt x="8690127" y="7930299"/>
                </a:lnTo>
                <a:lnTo>
                  <a:pt x="8691677" y="7937944"/>
                </a:lnTo>
                <a:lnTo>
                  <a:pt x="8695880" y="7944180"/>
                </a:lnTo>
                <a:lnTo>
                  <a:pt x="8702129" y="7948396"/>
                </a:lnTo>
                <a:lnTo>
                  <a:pt x="8709774" y="7949933"/>
                </a:lnTo>
                <a:lnTo>
                  <a:pt x="8717420" y="7948396"/>
                </a:lnTo>
                <a:lnTo>
                  <a:pt x="8723668" y="7944180"/>
                </a:lnTo>
                <a:lnTo>
                  <a:pt x="8727884" y="7937944"/>
                </a:lnTo>
                <a:lnTo>
                  <a:pt x="8729421" y="7930299"/>
                </a:lnTo>
                <a:close/>
              </a:path>
              <a:path w="14841219" h="10718800" extrusionOk="0">
                <a:moveTo>
                  <a:pt x="8729421" y="7830198"/>
                </a:moveTo>
                <a:lnTo>
                  <a:pt x="8727884" y="7822552"/>
                </a:lnTo>
                <a:lnTo>
                  <a:pt x="8723668" y="7816304"/>
                </a:lnTo>
                <a:lnTo>
                  <a:pt x="8717420" y="7812100"/>
                </a:lnTo>
                <a:lnTo>
                  <a:pt x="8709774" y="7810551"/>
                </a:lnTo>
                <a:lnTo>
                  <a:pt x="8702129" y="7812100"/>
                </a:lnTo>
                <a:lnTo>
                  <a:pt x="8695880" y="7816304"/>
                </a:lnTo>
                <a:lnTo>
                  <a:pt x="8691677" y="7822552"/>
                </a:lnTo>
                <a:lnTo>
                  <a:pt x="8690127" y="7830198"/>
                </a:lnTo>
                <a:lnTo>
                  <a:pt x="8691677" y="7837843"/>
                </a:lnTo>
                <a:lnTo>
                  <a:pt x="8695880" y="7844091"/>
                </a:lnTo>
                <a:lnTo>
                  <a:pt x="8702129" y="7848308"/>
                </a:lnTo>
                <a:lnTo>
                  <a:pt x="8709774" y="7849844"/>
                </a:lnTo>
                <a:lnTo>
                  <a:pt x="8717420" y="7848308"/>
                </a:lnTo>
                <a:lnTo>
                  <a:pt x="8723668" y="7844091"/>
                </a:lnTo>
                <a:lnTo>
                  <a:pt x="8727884" y="7837843"/>
                </a:lnTo>
                <a:lnTo>
                  <a:pt x="8729421" y="7830198"/>
                </a:lnTo>
                <a:close/>
              </a:path>
              <a:path w="14841219" h="10718800" extrusionOk="0">
                <a:moveTo>
                  <a:pt x="8729421" y="7730096"/>
                </a:moveTo>
                <a:lnTo>
                  <a:pt x="8727884" y="7722451"/>
                </a:lnTo>
                <a:lnTo>
                  <a:pt x="8723668" y="7716215"/>
                </a:lnTo>
                <a:lnTo>
                  <a:pt x="8717420" y="7711999"/>
                </a:lnTo>
                <a:lnTo>
                  <a:pt x="8709774" y="7710449"/>
                </a:lnTo>
                <a:lnTo>
                  <a:pt x="8702129" y="7711999"/>
                </a:lnTo>
                <a:lnTo>
                  <a:pt x="8695880" y="7716215"/>
                </a:lnTo>
                <a:lnTo>
                  <a:pt x="8691677" y="7722451"/>
                </a:lnTo>
                <a:lnTo>
                  <a:pt x="8690127" y="7730096"/>
                </a:lnTo>
                <a:lnTo>
                  <a:pt x="8691677" y="7737754"/>
                </a:lnTo>
                <a:lnTo>
                  <a:pt x="8695880" y="7743990"/>
                </a:lnTo>
                <a:lnTo>
                  <a:pt x="8702129" y="7748206"/>
                </a:lnTo>
                <a:lnTo>
                  <a:pt x="8709774" y="7749743"/>
                </a:lnTo>
                <a:lnTo>
                  <a:pt x="8717420" y="7748206"/>
                </a:lnTo>
                <a:lnTo>
                  <a:pt x="8723668" y="7743990"/>
                </a:lnTo>
                <a:lnTo>
                  <a:pt x="8727884" y="7737754"/>
                </a:lnTo>
                <a:lnTo>
                  <a:pt x="8729421" y="7730096"/>
                </a:lnTo>
                <a:close/>
              </a:path>
              <a:path w="14841219" h="10718800" extrusionOk="0">
                <a:moveTo>
                  <a:pt x="8773338" y="5477370"/>
                </a:moveTo>
                <a:lnTo>
                  <a:pt x="8771788" y="5469725"/>
                </a:lnTo>
                <a:lnTo>
                  <a:pt x="8767585" y="5463476"/>
                </a:lnTo>
                <a:lnTo>
                  <a:pt x="8761336" y="5459273"/>
                </a:lnTo>
                <a:lnTo>
                  <a:pt x="8753691" y="5457723"/>
                </a:lnTo>
                <a:lnTo>
                  <a:pt x="8746045" y="5459273"/>
                </a:lnTo>
                <a:lnTo>
                  <a:pt x="8739797" y="5463476"/>
                </a:lnTo>
                <a:lnTo>
                  <a:pt x="8735581" y="5469725"/>
                </a:lnTo>
                <a:lnTo>
                  <a:pt x="8734044" y="5477370"/>
                </a:lnTo>
                <a:lnTo>
                  <a:pt x="8735581" y="5485015"/>
                </a:lnTo>
                <a:lnTo>
                  <a:pt x="8739797" y="5491264"/>
                </a:lnTo>
                <a:lnTo>
                  <a:pt x="8746045" y="5495480"/>
                </a:lnTo>
                <a:lnTo>
                  <a:pt x="8753691" y="5497017"/>
                </a:lnTo>
                <a:lnTo>
                  <a:pt x="8761336" y="5495480"/>
                </a:lnTo>
                <a:lnTo>
                  <a:pt x="8767585" y="5491264"/>
                </a:lnTo>
                <a:lnTo>
                  <a:pt x="8771788" y="5485015"/>
                </a:lnTo>
                <a:lnTo>
                  <a:pt x="8773338" y="5477370"/>
                </a:lnTo>
                <a:close/>
              </a:path>
              <a:path w="14841219" h="10718800" extrusionOk="0">
                <a:moveTo>
                  <a:pt x="8773338" y="5377269"/>
                </a:moveTo>
                <a:lnTo>
                  <a:pt x="8771801" y="5369623"/>
                </a:lnTo>
                <a:lnTo>
                  <a:pt x="8767585" y="5363388"/>
                </a:lnTo>
                <a:lnTo>
                  <a:pt x="8761336" y="5359171"/>
                </a:lnTo>
                <a:lnTo>
                  <a:pt x="8753691" y="5357634"/>
                </a:lnTo>
                <a:lnTo>
                  <a:pt x="8746045" y="5359171"/>
                </a:lnTo>
                <a:lnTo>
                  <a:pt x="8739797" y="5363388"/>
                </a:lnTo>
                <a:lnTo>
                  <a:pt x="8735581" y="5369623"/>
                </a:lnTo>
                <a:lnTo>
                  <a:pt x="8734044" y="5377269"/>
                </a:lnTo>
                <a:lnTo>
                  <a:pt x="8735581" y="5384927"/>
                </a:lnTo>
                <a:lnTo>
                  <a:pt x="8739797" y="5391175"/>
                </a:lnTo>
                <a:lnTo>
                  <a:pt x="8746045" y="5395379"/>
                </a:lnTo>
                <a:lnTo>
                  <a:pt x="8753691" y="5396928"/>
                </a:lnTo>
                <a:lnTo>
                  <a:pt x="8761336" y="5395379"/>
                </a:lnTo>
                <a:lnTo>
                  <a:pt x="8767585" y="5391175"/>
                </a:lnTo>
                <a:lnTo>
                  <a:pt x="8771801" y="5384927"/>
                </a:lnTo>
                <a:lnTo>
                  <a:pt x="8773338" y="5377269"/>
                </a:lnTo>
                <a:close/>
              </a:path>
              <a:path w="14841219" h="10718800" extrusionOk="0">
                <a:moveTo>
                  <a:pt x="8773338" y="5277180"/>
                </a:moveTo>
                <a:lnTo>
                  <a:pt x="8771801" y="5269535"/>
                </a:lnTo>
                <a:lnTo>
                  <a:pt x="8767585" y="5263286"/>
                </a:lnTo>
                <a:lnTo>
                  <a:pt x="8761336" y="5259082"/>
                </a:lnTo>
                <a:lnTo>
                  <a:pt x="8753691" y="5257533"/>
                </a:lnTo>
                <a:lnTo>
                  <a:pt x="8746045" y="5259082"/>
                </a:lnTo>
                <a:lnTo>
                  <a:pt x="8739797" y="5263286"/>
                </a:lnTo>
                <a:lnTo>
                  <a:pt x="8735581" y="5269535"/>
                </a:lnTo>
                <a:lnTo>
                  <a:pt x="8734044" y="5277180"/>
                </a:lnTo>
                <a:lnTo>
                  <a:pt x="8735581" y="5284825"/>
                </a:lnTo>
                <a:lnTo>
                  <a:pt x="8739797" y="5291074"/>
                </a:lnTo>
                <a:lnTo>
                  <a:pt x="8746045" y="5295277"/>
                </a:lnTo>
                <a:lnTo>
                  <a:pt x="8753691" y="5296827"/>
                </a:lnTo>
                <a:lnTo>
                  <a:pt x="8761336" y="5295277"/>
                </a:lnTo>
                <a:lnTo>
                  <a:pt x="8767585" y="5291074"/>
                </a:lnTo>
                <a:lnTo>
                  <a:pt x="8771801" y="5284825"/>
                </a:lnTo>
                <a:lnTo>
                  <a:pt x="8773338" y="5277180"/>
                </a:lnTo>
                <a:close/>
              </a:path>
              <a:path w="14841219" h="10718800" extrusionOk="0">
                <a:moveTo>
                  <a:pt x="8773338" y="5177079"/>
                </a:moveTo>
                <a:lnTo>
                  <a:pt x="8771801" y="5169433"/>
                </a:lnTo>
                <a:lnTo>
                  <a:pt x="8767585" y="5163185"/>
                </a:lnTo>
                <a:lnTo>
                  <a:pt x="8761336" y="5158981"/>
                </a:lnTo>
                <a:lnTo>
                  <a:pt x="8753691" y="5157432"/>
                </a:lnTo>
                <a:lnTo>
                  <a:pt x="8746045" y="5158981"/>
                </a:lnTo>
                <a:lnTo>
                  <a:pt x="8739797" y="5163185"/>
                </a:lnTo>
                <a:lnTo>
                  <a:pt x="8735581" y="5169433"/>
                </a:lnTo>
                <a:lnTo>
                  <a:pt x="8734044" y="5177079"/>
                </a:lnTo>
                <a:lnTo>
                  <a:pt x="8735581" y="5184737"/>
                </a:lnTo>
                <a:lnTo>
                  <a:pt x="8739797" y="5190972"/>
                </a:lnTo>
                <a:lnTo>
                  <a:pt x="8746045" y="5195189"/>
                </a:lnTo>
                <a:lnTo>
                  <a:pt x="8753691" y="5196725"/>
                </a:lnTo>
                <a:lnTo>
                  <a:pt x="8761336" y="5195189"/>
                </a:lnTo>
                <a:lnTo>
                  <a:pt x="8767585" y="5190972"/>
                </a:lnTo>
                <a:lnTo>
                  <a:pt x="8771801" y="5184737"/>
                </a:lnTo>
                <a:lnTo>
                  <a:pt x="8773338" y="5177079"/>
                </a:lnTo>
                <a:close/>
              </a:path>
              <a:path w="14841219" h="10718800" extrusionOk="0">
                <a:moveTo>
                  <a:pt x="8773338" y="5076990"/>
                </a:moveTo>
                <a:lnTo>
                  <a:pt x="8771801" y="5069344"/>
                </a:lnTo>
                <a:lnTo>
                  <a:pt x="8767585" y="5063096"/>
                </a:lnTo>
                <a:lnTo>
                  <a:pt x="8761336" y="5058880"/>
                </a:lnTo>
                <a:lnTo>
                  <a:pt x="8753691" y="5057343"/>
                </a:lnTo>
                <a:lnTo>
                  <a:pt x="8746045" y="5058880"/>
                </a:lnTo>
                <a:lnTo>
                  <a:pt x="8739797" y="5063096"/>
                </a:lnTo>
                <a:lnTo>
                  <a:pt x="8735581" y="5069344"/>
                </a:lnTo>
                <a:lnTo>
                  <a:pt x="8734044" y="5076990"/>
                </a:lnTo>
                <a:lnTo>
                  <a:pt x="8735581" y="5084635"/>
                </a:lnTo>
                <a:lnTo>
                  <a:pt x="8739797" y="5090884"/>
                </a:lnTo>
                <a:lnTo>
                  <a:pt x="8746045" y="5095087"/>
                </a:lnTo>
                <a:lnTo>
                  <a:pt x="8753691" y="5096637"/>
                </a:lnTo>
                <a:lnTo>
                  <a:pt x="8761336" y="5095087"/>
                </a:lnTo>
                <a:lnTo>
                  <a:pt x="8767585" y="5090884"/>
                </a:lnTo>
                <a:lnTo>
                  <a:pt x="8771801" y="5084635"/>
                </a:lnTo>
                <a:lnTo>
                  <a:pt x="8773338" y="5076990"/>
                </a:lnTo>
                <a:close/>
              </a:path>
              <a:path w="14841219" h="10718800" extrusionOk="0">
                <a:moveTo>
                  <a:pt x="8773338" y="4976888"/>
                </a:moveTo>
                <a:lnTo>
                  <a:pt x="8771801" y="4969243"/>
                </a:lnTo>
                <a:lnTo>
                  <a:pt x="8767585" y="4962995"/>
                </a:lnTo>
                <a:lnTo>
                  <a:pt x="8761336" y="4958791"/>
                </a:lnTo>
                <a:lnTo>
                  <a:pt x="8753691" y="4957242"/>
                </a:lnTo>
                <a:lnTo>
                  <a:pt x="8746045" y="4958791"/>
                </a:lnTo>
                <a:lnTo>
                  <a:pt x="8739797" y="4962995"/>
                </a:lnTo>
                <a:lnTo>
                  <a:pt x="8735581" y="4969243"/>
                </a:lnTo>
                <a:lnTo>
                  <a:pt x="8734044" y="4976888"/>
                </a:lnTo>
                <a:lnTo>
                  <a:pt x="8735581" y="4984534"/>
                </a:lnTo>
                <a:lnTo>
                  <a:pt x="8739797" y="4990782"/>
                </a:lnTo>
                <a:lnTo>
                  <a:pt x="8746045" y="4994999"/>
                </a:lnTo>
                <a:lnTo>
                  <a:pt x="8753691" y="4996535"/>
                </a:lnTo>
                <a:lnTo>
                  <a:pt x="8761336" y="4994999"/>
                </a:lnTo>
                <a:lnTo>
                  <a:pt x="8767585" y="4990782"/>
                </a:lnTo>
                <a:lnTo>
                  <a:pt x="8771801" y="4984534"/>
                </a:lnTo>
                <a:lnTo>
                  <a:pt x="8773338" y="4976888"/>
                </a:lnTo>
                <a:close/>
              </a:path>
              <a:path w="14841219" h="10718800" extrusionOk="0">
                <a:moveTo>
                  <a:pt x="8773338" y="4876787"/>
                </a:moveTo>
                <a:lnTo>
                  <a:pt x="8771801" y="4869154"/>
                </a:lnTo>
                <a:lnTo>
                  <a:pt x="8767585" y="4862906"/>
                </a:lnTo>
                <a:lnTo>
                  <a:pt x="8761336" y="4858690"/>
                </a:lnTo>
                <a:lnTo>
                  <a:pt x="8753691" y="4857153"/>
                </a:lnTo>
                <a:lnTo>
                  <a:pt x="8746045" y="4858690"/>
                </a:lnTo>
                <a:lnTo>
                  <a:pt x="8739797" y="4862906"/>
                </a:lnTo>
                <a:lnTo>
                  <a:pt x="8735581" y="4869154"/>
                </a:lnTo>
                <a:lnTo>
                  <a:pt x="8734044" y="4876787"/>
                </a:lnTo>
                <a:lnTo>
                  <a:pt x="8735581" y="4884445"/>
                </a:lnTo>
                <a:lnTo>
                  <a:pt x="8739797" y="4890694"/>
                </a:lnTo>
                <a:lnTo>
                  <a:pt x="8746045" y="4894897"/>
                </a:lnTo>
                <a:lnTo>
                  <a:pt x="8753691" y="4896447"/>
                </a:lnTo>
                <a:lnTo>
                  <a:pt x="8761336" y="4894897"/>
                </a:lnTo>
                <a:lnTo>
                  <a:pt x="8767585" y="4890694"/>
                </a:lnTo>
                <a:lnTo>
                  <a:pt x="8771801" y="4884445"/>
                </a:lnTo>
                <a:lnTo>
                  <a:pt x="8773338" y="4876787"/>
                </a:lnTo>
                <a:close/>
              </a:path>
              <a:path w="14841219" h="10718800" extrusionOk="0">
                <a:moveTo>
                  <a:pt x="8773338" y="4776698"/>
                </a:moveTo>
                <a:lnTo>
                  <a:pt x="8771801" y="4769053"/>
                </a:lnTo>
                <a:lnTo>
                  <a:pt x="8767585" y="4762805"/>
                </a:lnTo>
                <a:lnTo>
                  <a:pt x="8761336" y="4758601"/>
                </a:lnTo>
                <a:lnTo>
                  <a:pt x="8753691" y="4757051"/>
                </a:lnTo>
                <a:lnTo>
                  <a:pt x="8746045" y="4758601"/>
                </a:lnTo>
                <a:lnTo>
                  <a:pt x="8739797" y="4762805"/>
                </a:lnTo>
                <a:lnTo>
                  <a:pt x="8735581" y="4769053"/>
                </a:lnTo>
                <a:lnTo>
                  <a:pt x="8734044" y="4776698"/>
                </a:lnTo>
                <a:lnTo>
                  <a:pt x="8735581" y="4784344"/>
                </a:lnTo>
                <a:lnTo>
                  <a:pt x="8739797" y="4790592"/>
                </a:lnTo>
                <a:lnTo>
                  <a:pt x="8746045" y="4794796"/>
                </a:lnTo>
                <a:lnTo>
                  <a:pt x="8753691" y="4796333"/>
                </a:lnTo>
                <a:lnTo>
                  <a:pt x="8761336" y="4794796"/>
                </a:lnTo>
                <a:lnTo>
                  <a:pt x="8767585" y="4790592"/>
                </a:lnTo>
                <a:lnTo>
                  <a:pt x="8771801" y="4784344"/>
                </a:lnTo>
                <a:lnTo>
                  <a:pt x="8773338" y="4776698"/>
                </a:lnTo>
                <a:close/>
              </a:path>
              <a:path w="14841219" h="10718800" extrusionOk="0">
                <a:moveTo>
                  <a:pt x="8773338" y="4676597"/>
                </a:moveTo>
                <a:lnTo>
                  <a:pt x="8771801" y="4668952"/>
                </a:lnTo>
                <a:lnTo>
                  <a:pt x="8767585" y="4662703"/>
                </a:lnTo>
                <a:lnTo>
                  <a:pt x="8761336" y="4658499"/>
                </a:lnTo>
                <a:lnTo>
                  <a:pt x="8753691" y="4656963"/>
                </a:lnTo>
                <a:lnTo>
                  <a:pt x="8746045" y="4658499"/>
                </a:lnTo>
                <a:lnTo>
                  <a:pt x="8739797" y="4662703"/>
                </a:lnTo>
                <a:lnTo>
                  <a:pt x="8735581" y="4668952"/>
                </a:lnTo>
                <a:lnTo>
                  <a:pt x="8734044" y="4676597"/>
                </a:lnTo>
                <a:lnTo>
                  <a:pt x="8735581" y="4684255"/>
                </a:lnTo>
                <a:lnTo>
                  <a:pt x="8739797" y="4690491"/>
                </a:lnTo>
                <a:lnTo>
                  <a:pt x="8746045" y="4694707"/>
                </a:lnTo>
                <a:lnTo>
                  <a:pt x="8753691" y="4696244"/>
                </a:lnTo>
                <a:lnTo>
                  <a:pt x="8761336" y="4694707"/>
                </a:lnTo>
                <a:lnTo>
                  <a:pt x="8767585" y="4690491"/>
                </a:lnTo>
                <a:lnTo>
                  <a:pt x="8771801" y="4684255"/>
                </a:lnTo>
                <a:lnTo>
                  <a:pt x="8773338" y="4676597"/>
                </a:lnTo>
                <a:close/>
              </a:path>
              <a:path w="14841219" h="10718800" extrusionOk="0">
                <a:moveTo>
                  <a:pt x="8773338" y="4576508"/>
                </a:moveTo>
                <a:lnTo>
                  <a:pt x="8771801" y="4568863"/>
                </a:lnTo>
                <a:lnTo>
                  <a:pt x="8767585" y="4562614"/>
                </a:lnTo>
                <a:lnTo>
                  <a:pt x="8761336" y="4558411"/>
                </a:lnTo>
                <a:lnTo>
                  <a:pt x="8753691" y="4556861"/>
                </a:lnTo>
                <a:lnTo>
                  <a:pt x="8746045" y="4558411"/>
                </a:lnTo>
                <a:lnTo>
                  <a:pt x="8739797" y="4562614"/>
                </a:lnTo>
                <a:lnTo>
                  <a:pt x="8735581" y="4568863"/>
                </a:lnTo>
                <a:lnTo>
                  <a:pt x="8734044" y="4576508"/>
                </a:lnTo>
                <a:lnTo>
                  <a:pt x="8735581" y="4584154"/>
                </a:lnTo>
                <a:lnTo>
                  <a:pt x="8739797" y="4590402"/>
                </a:lnTo>
                <a:lnTo>
                  <a:pt x="8746045" y="4594618"/>
                </a:lnTo>
                <a:lnTo>
                  <a:pt x="8753691" y="4596155"/>
                </a:lnTo>
                <a:lnTo>
                  <a:pt x="8761336" y="4594618"/>
                </a:lnTo>
                <a:lnTo>
                  <a:pt x="8767585" y="4590402"/>
                </a:lnTo>
                <a:lnTo>
                  <a:pt x="8771801" y="4584154"/>
                </a:lnTo>
                <a:lnTo>
                  <a:pt x="8773338" y="4576508"/>
                </a:lnTo>
                <a:close/>
              </a:path>
              <a:path w="14841219" h="10718800" extrusionOk="0">
                <a:moveTo>
                  <a:pt x="8773338" y="4476420"/>
                </a:moveTo>
                <a:lnTo>
                  <a:pt x="8771801" y="4468761"/>
                </a:lnTo>
                <a:lnTo>
                  <a:pt x="8767585" y="4462513"/>
                </a:lnTo>
                <a:lnTo>
                  <a:pt x="8761336" y="4458309"/>
                </a:lnTo>
                <a:lnTo>
                  <a:pt x="8753691" y="4456760"/>
                </a:lnTo>
                <a:lnTo>
                  <a:pt x="8746045" y="4458309"/>
                </a:lnTo>
                <a:lnTo>
                  <a:pt x="8739797" y="4462513"/>
                </a:lnTo>
                <a:lnTo>
                  <a:pt x="8735581" y="4468761"/>
                </a:lnTo>
                <a:lnTo>
                  <a:pt x="8734044" y="4476420"/>
                </a:lnTo>
                <a:lnTo>
                  <a:pt x="8735581" y="4484065"/>
                </a:lnTo>
                <a:lnTo>
                  <a:pt x="8739797" y="4490313"/>
                </a:lnTo>
                <a:lnTo>
                  <a:pt x="8746045" y="4494517"/>
                </a:lnTo>
                <a:lnTo>
                  <a:pt x="8753691" y="4496066"/>
                </a:lnTo>
                <a:lnTo>
                  <a:pt x="8761336" y="4494517"/>
                </a:lnTo>
                <a:lnTo>
                  <a:pt x="8767585" y="4490313"/>
                </a:lnTo>
                <a:lnTo>
                  <a:pt x="8771801" y="4484065"/>
                </a:lnTo>
                <a:lnTo>
                  <a:pt x="8773338" y="4476420"/>
                </a:lnTo>
                <a:close/>
              </a:path>
              <a:path w="14841219" h="10718800" extrusionOk="0">
                <a:moveTo>
                  <a:pt x="8773338" y="4376318"/>
                </a:moveTo>
                <a:lnTo>
                  <a:pt x="8771801" y="4368673"/>
                </a:lnTo>
                <a:lnTo>
                  <a:pt x="8767585" y="4362424"/>
                </a:lnTo>
                <a:lnTo>
                  <a:pt x="8761336" y="4358221"/>
                </a:lnTo>
                <a:lnTo>
                  <a:pt x="8753691" y="4356671"/>
                </a:lnTo>
                <a:lnTo>
                  <a:pt x="8746045" y="4358221"/>
                </a:lnTo>
                <a:lnTo>
                  <a:pt x="8739797" y="4362424"/>
                </a:lnTo>
                <a:lnTo>
                  <a:pt x="8735581" y="4368673"/>
                </a:lnTo>
                <a:lnTo>
                  <a:pt x="8734044" y="4376318"/>
                </a:lnTo>
                <a:lnTo>
                  <a:pt x="8735581" y="4383964"/>
                </a:lnTo>
                <a:lnTo>
                  <a:pt x="8739797" y="4390212"/>
                </a:lnTo>
                <a:lnTo>
                  <a:pt x="8746045" y="4394416"/>
                </a:lnTo>
                <a:lnTo>
                  <a:pt x="8753691" y="4395965"/>
                </a:lnTo>
                <a:lnTo>
                  <a:pt x="8761336" y="4394416"/>
                </a:lnTo>
                <a:lnTo>
                  <a:pt x="8767585" y="4390212"/>
                </a:lnTo>
                <a:lnTo>
                  <a:pt x="8771801" y="4383964"/>
                </a:lnTo>
                <a:lnTo>
                  <a:pt x="8773338" y="4376318"/>
                </a:lnTo>
                <a:close/>
              </a:path>
              <a:path w="14841219" h="10718800" extrusionOk="0">
                <a:moveTo>
                  <a:pt x="8773338" y="4276217"/>
                </a:moveTo>
                <a:lnTo>
                  <a:pt x="8771801" y="4268571"/>
                </a:lnTo>
                <a:lnTo>
                  <a:pt x="8767585" y="4262323"/>
                </a:lnTo>
                <a:lnTo>
                  <a:pt x="8761336" y="4258119"/>
                </a:lnTo>
                <a:lnTo>
                  <a:pt x="8753691" y="4256583"/>
                </a:lnTo>
                <a:lnTo>
                  <a:pt x="8746045" y="4258119"/>
                </a:lnTo>
                <a:lnTo>
                  <a:pt x="8739797" y="4262323"/>
                </a:lnTo>
                <a:lnTo>
                  <a:pt x="8735581" y="4268571"/>
                </a:lnTo>
                <a:lnTo>
                  <a:pt x="8734044" y="4276217"/>
                </a:lnTo>
                <a:lnTo>
                  <a:pt x="8735581" y="4283862"/>
                </a:lnTo>
                <a:lnTo>
                  <a:pt x="8739797" y="4290111"/>
                </a:lnTo>
                <a:lnTo>
                  <a:pt x="8746045" y="4294327"/>
                </a:lnTo>
                <a:lnTo>
                  <a:pt x="8753691" y="4295864"/>
                </a:lnTo>
                <a:lnTo>
                  <a:pt x="8761336" y="4294327"/>
                </a:lnTo>
                <a:lnTo>
                  <a:pt x="8767585" y="4290111"/>
                </a:lnTo>
                <a:lnTo>
                  <a:pt x="8771801" y="4283862"/>
                </a:lnTo>
                <a:lnTo>
                  <a:pt x="8773338" y="4276217"/>
                </a:lnTo>
                <a:close/>
              </a:path>
              <a:path w="14841219" h="10718800" extrusionOk="0">
                <a:moveTo>
                  <a:pt x="8773338" y="4176128"/>
                </a:moveTo>
                <a:lnTo>
                  <a:pt x="8771801" y="4168470"/>
                </a:lnTo>
                <a:lnTo>
                  <a:pt x="8767585" y="4162234"/>
                </a:lnTo>
                <a:lnTo>
                  <a:pt x="8761336" y="4158018"/>
                </a:lnTo>
                <a:lnTo>
                  <a:pt x="8753691" y="4156468"/>
                </a:lnTo>
                <a:lnTo>
                  <a:pt x="8746045" y="4158018"/>
                </a:lnTo>
                <a:lnTo>
                  <a:pt x="8739797" y="4162234"/>
                </a:lnTo>
                <a:lnTo>
                  <a:pt x="8735581" y="4168470"/>
                </a:lnTo>
                <a:lnTo>
                  <a:pt x="8734044" y="4176128"/>
                </a:lnTo>
                <a:lnTo>
                  <a:pt x="8735581" y="4183773"/>
                </a:lnTo>
                <a:lnTo>
                  <a:pt x="8739797" y="4190022"/>
                </a:lnTo>
                <a:lnTo>
                  <a:pt x="8746045" y="4194225"/>
                </a:lnTo>
                <a:lnTo>
                  <a:pt x="8753691" y="4195775"/>
                </a:lnTo>
                <a:lnTo>
                  <a:pt x="8761336" y="4194225"/>
                </a:lnTo>
                <a:lnTo>
                  <a:pt x="8767585" y="4190022"/>
                </a:lnTo>
                <a:lnTo>
                  <a:pt x="8771801" y="4183773"/>
                </a:lnTo>
                <a:lnTo>
                  <a:pt x="8773338" y="4176128"/>
                </a:lnTo>
                <a:close/>
              </a:path>
              <a:path w="14841219" h="10718800" extrusionOk="0">
                <a:moveTo>
                  <a:pt x="8773338" y="4076039"/>
                </a:moveTo>
                <a:lnTo>
                  <a:pt x="8771801" y="4068381"/>
                </a:lnTo>
                <a:lnTo>
                  <a:pt x="8767585" y="4062133"/>
                </a:lnTo>
                <a:lnTo>
                  <a:pt x="8761336" y="4057929"/>
                </a:lnTo>
                <a:lnTo>
                  <a:pt x="8753691" y="4056380"/>
                </a:lnTo>
                <a:lnTo>
                  <a:pt x="8746045" y="4057929"/>
                </a:lnTo>
                <a:lnTo>
                  <a:pt x="8739797" y="4062133"/>
                </a:lnTo>
                <a:lnTo>
                  <a:pt x="8735581" y="4068381"/>
                </a:lnTo>
                <a:lnTo>
                  <a:pt x="8734044" y="4076039"/>
                </a:lnTo>
                <a:lnTo>
                  <a:pt x="8735581" y="4083685"/>
                </a:lnTo>
                <a:lnTo>
                  <a:pt x="8739797" y="4089920"/>
                </a:lnTo>
                <a:lnTo>
                  <a:pt x="8746045" y="4094137"/>
                </a:lnTo>
                <a:lnTo>
                  <a:pt x="8753691" y="4095673"/>
                </a:lnTo>
                <a:lnTo>
                  <a:pt x="8761336" y="4094137"/>
                </a:lnTo>
                <a:lnTo>
                  <a:pt x="8767585" y="4089920"/>
                </a:lnTo>
                <a:lnTo>
                  <a:pt x="8771801" y="4083685"/>
                </a:lnTo>
                <a:lnTo>
                  <a:pt x="8773338" y="4076039"/>
                </a:lnTo>
                <a:close/>
              </a:path>
              <a:path w="14841219" h="10718800" extrusionOk="0">
                <a:moveTo>
                  <a:pt x="8773338" y="3975938"/>
                </a:moveTo>
                <a:lnTo>
                  <a:pt x="8771801" y="3968280"/>
                </a:lnTo>
                <a:lnTo>
                  <a:pt x="8767585" y="3962044"/>
                </a:lnTo>
                <a:lnTo>
                  <a:pt x="8761336" y="3957828"/>
                </a:lnTo>
                <a:lnTo>
                  <a:pt x="8753691" y="3956278"/>
                </a:lnTo>
                <a:lnTo>
                  <a:pt x="8746045" y="3957828"/>
                </a:lnTo>
                <a:lnTo>
                  <a:pt x="8739797" y="3962044"/>
                </a:lnTo>
                <a:lnTo>
                  <a:pt x="8735581" y="3968280"/>
                </a:lnTo>
                <a:lnTo>
                  <a:pt x="8734044" y="3975938"/>
                </a:lnTo>
                <a:lnTo>
                  <a:pt x="8735581" y="3983571"/>
                </a:lnTo>
                <a:lnTo>
                  <a:pt x="8739797" y="3989819"/>
                </a:lnTo>
                <a:lnTo>
                  <a:pt x="8746045" y="3994035"/>
                </a:lnTo>
                <a:lnTo>
                  <a:pt x="8753691" y="3995572"/>
                </a:lnTo>
                <a:lnTo>
                  <a:pt x="8761336" y="3994035"/>
                </a:lnTo>
                <a:lnTo>
                  <a:pt x="8767585" y="3989819"/>
                </a:lnTo>
                <a:lnTo>
                  <a:pt x="8771801" y="3983571"/>
                </a:lnTo>
                <a:lnTo>
                  <a:pt x="8773338" y="3975938"/>
                </a:lnTo>
                <a:close/>
              </a:path>
              <a:path w="14841219" h="10718800" extrusionOk="0">
                <a:moveTo>
                  <a:pt x="8773338" y="3875824"/>
                </a:moveTo>
                <a:lnTo>
                  <a:pt x="8771788" y="3868178"/>
                </a:lnTo>
                <a:lnTo>
                  <a:pt x="8767585" y="3861943"/>
                </a:lnTo>
                <a:lnTo>
                  <a:pt x="8761336" y="3857726"/>
                </a:lnTo>
                <a:lnTo>
                  <a:pt x="8753691" y="3856190"/>
                </a:lnTo>
                <a:lnTo>
                  <a:pt x="8746045" y="3857726"/>
                </a:lnTo>
                <a:lnTo>
                  <a:pt x="8739797" y="3861943"/>
                </a:lnTo>
                <a:lnTo>
                  <a:pt x="8735581" y="3868178"/>
                </a:lnTo>
                <a:lnTo>
                  <a:pt x="8734044" y="3875824"/>
                </a:lnTo>
                <a:lnTo>
                  <a:pt x="8735581" y="3883482"/>
                </a:lnTo>
                <a:lnTo>
                  <a:pt x="8739797" y="3889730"/>
                </a:lnTo>
                <a:lnTo>
                  <a:pt x="8746045" y="3893934"/>
                </a:lnTo>
                <a:lnTo>
                  <a:pt x="8753691" y="3895483"/>
                </a:lnTo>
                <a:lnTo>
                  <a:pt x="8761336" y="3893934"/>
                </a:lnTo>
                <a:lnTo>
                  <a:pt x="8767585" y="3889730"/>
                </a:lnTo>
                <a:lnTo>
                  <a:pt x="8771788" y="3883482"/>
                </a:lnTo>
                <a:lnTo>
                  <a:pt x="8773338" y="3875824"/>
                </a:lnTo>
                <a:close/>
              </a:path>
              <a:path w="14841219" h="10718800" extrusionOk="0">
                <a:moveTo>
                  <a:pt x="8773338" y="3775735"/>
                </a:moveTo>
                <a:lnTo>
                  <a:pt x="8771801" y="3768090"/>
                </a:lnTo>
                <a:lnTo>
                  <a:pt x="8767585" y="3761841"/>
                </a:lnTo>
                <a:lnTo>
                  <a:pt x="8761336" y="3757638"/>
                </a:lnTo>
                <a:lnTo>
                  <a:pt x="8753691" y="3756088"/>
                </a:lnTo>
                <a:lnTo>
                  <a:pt x="8746045" y="3757638"/>
                </a:lnTo>
                <a:lnTo>
                  <a:pt x="8739797" y="3761841"/>
                </a:lnTo>
                <a:lnTo>
                  <a:pt x="8735581" y="3768090"/>
                </a:lnTo>
                <a:lnTo>
                  <a:pt x="8734044" y="3775735"/>
                </a:lnTo>
                <a:lnTo>
                  <a:pt x="8735581" y="3783380"/>
                </a:lnTo>
                <a:lnTo>
                  <a:pt x="8739797" y="3789629"/>
                </a:lnTo>
                <a:lnTo>
                  <a:pt x="8746045" y="3793845"/>
                </a:lnTo>
                <a:lnTo>
                  <a:pt x="8753691" y="3795395"/>
                </a:lnTo>
                <a:lnTo>
                  <a:pt x="8761336" y="3793845"/>
                </a:lnTo>
                <a:lnTo>
                  <a:pt x="8767585" y="3789629"/>
                </a:lnTo>
                <a:lnTo>
                  <a:pt x="8771801" y="3783380"/>
                </a:lnTo>
                <a:lnTo>
                  <a:pt x="8773338" y="3775735"/>
                </a:lnTo>
                <a:close/>
              </a:path>
              <a:path w="14841219" h="10718800" extrusionOk="0">
                <a:moveTo>
                  <a:pt x="8773338" y="3675634"/>
                </a:moveTo>
                <a:lnTo>
                  <a:pt x="8771801" y="3667988"/>
                </a:lnTo>
                <a:lnTo>
                  <a:pt x="8767585" y="3661753"/>
                </a:lnTo>
                <a:lnTo>
                  <a:pt x="8761336" y="3657536"/>
                </a:lnTo>
                <a:lnTo>
                  <a:pt x="8753691" y="3655987"/>
                </a:lnTo>
                <a:lnTo>
                  <a:pt x="8746045" y="3657536"/>
                </a:lnTo>
                <a:lnTo>
                  <a:pt x="8739797" y="3661753"/>
                </a:lnTo>
                <a:lnTo>
                  <a:pt x="8735581" y="3667988"/>
                </a:lnTo>
                <a:lnTo>
                  <a:pt x="8734044" y="3675634"/>
                </a:lnTo>
                <a:lnTo>
                  <a:pt x="8735581" y="3683292"/>
                </a:lnTo>
                <a:lnTo>
                  <a:pt x="8739797" y="3689527"/>
                </a:lnTo>
                <a:lnTo>
                  <a:pt x="8746045" y="3693744"/>
                </a:lnTo>
                <a:lnTo>
                  <a:pt x="8753691" y="3695281"/>
                </a:lnTo>
                <a:lnTo>
                  <a:pt x="8761336" y="3693744"/>
                </a:lnTo>
                <a:lnTo>
                  <a:pt x="8767585" y="3689527"/>
                </a:lnTo>
                <a:lnTo>
                  <a:pt x="8771801" y="3683292"/>
                </a:lnTo>
                <a:lnTo>
                  <a:pt x="8773338" y="3675634"/>
                </a:lnTo>
                <a:close/>
              </a:path>
              <a:path w="14841219" h="10718800" extrusionOk="0">
                <a:moveTo>
                  <a:pt x="8773338" y="3575545"/>
                </a:moveTo>
                <a:lnTo>
                  <a:pt x="8771801" y="3567900"/>
                </a:lnTo>
                <a:lnTo>
                  <a:pt x="8767585" y="3561651"/>
                </a:lnTo>
                <a:lnTo>
                  <a:pt x="8761336" y="3557447"/>
                </a:lnTo>
                <a:lnTo>
                  <a:pt x="8753691" y="3555898"/>
                </a:lnTo>
                <a:lnTo>
                  <a:pt x="8746045" y="3557447"/>
                </a:lnTo>
                <a:lnTo>
                  <a:pt x="8739797" y="3561651"/>
                </a:lnTo>
                <a:lnTo>
                  <a:pt x="8735581" y="3567900"/>
                </a:lnTo>
                <a:lnTo>
                  <a:pt x="8734044" y="3575545"/>
                </a:lnTo>
                <a:lnTo>
                  <a:pt x="8735581" y="3583190"/>
                </a:lnTo>
                <a:lnTo>
                  <a:pt x="8739797" y="3589439"/>
                </a:lnTo>
                <a:lnTo>
                  <a:pt x="8746045" y="3593655"/>
                </a:lnTo>
                <a:lnTo>
                  <a:pt x="8753691" y="3595192"/>
                </a:lnTo>
                <a:lnTo>
                  <a:pt x="8761336" y="3593655"/>
                </a:lnTo>
                <a:lnTo>
                  <a:pt x="8767585" y="3589439"/>
                </a:lnTo>
                <a:lnTo>
                  <a:pt x="8771801" y="3583190"/>
                </a:lnTo>
                <a:lnTo>
                  <a:pt x="8773338" y="3575545"/>
                </a:lnTo>
                <a:close/>
              </a:path>
              <a:path w="14841219" h="10718800" extrusionOk="0">
                <a:moveTo>
                  <a:pt x="8773338" y="3475456"/>
                </a:moveTo>
                <a:lnTo>
                  <a:pt x="8771801" y="3467798"/>
                </a:lnTo>
                <a:lnTo>
                  <a:pt x="8767585" y="3461562"/>
                </a:lnTo>
                <a:lnTo>
                  <a:pt x="8761336" y="3457346"/>
                </a:lnTo>
                <a:lnTo>
                  <a:pt x="8753691" y="3455797"/>
                </a:lnTo>
                <a:lnTo>
                  <a:pt x="8746045" y="3457346"/>
                </a:lnTo>
                <a:lnTo>
                  <a:pt x="8739797" y="3461562"/>
                </a:lnTo>
                <a:lnTo>
                  <a:pt x="8735581" y="3467798"/>
                </a:lnTo>
                <a:lnTo>
                  <a:pt x="8734044" y="3475456"/>
                </a:lnTo>
                <a:lnTo>
                  <a:pt x="8735581" y="3483102"/>
                </a:lnTo>
                <a:lnTo>
                  <a:pt x="8739797" y="3489337"/>
                </a:lnTo>
                <a:lnTo>
                  <a:pt x="8746045" y="3493554"/>
                </a:lnTo>
                <a:lnTo>
                  <a:pt x="8753691" y="3495090"/>
                </a:lnTo>
                <a:lnTo>
                  <a:pt x="8761336" y="3493554"/>
                </a:lnTo>
                <a:lnTo>
                  <a:pt x="8767585" y="3489337"/>
                </a:lnTo>
                <a:lnTo>
                  <a:pt x="8771801" y="3483102"/>
                </a:lnTo>
                <a:lnTo>
                  <a:pt x="8773338" y="3475456"/>
                </a:lnTo>
                <a:close/>
              </a:path>
              <a:path w="14841219" h="10718800" extrusionOk="0">
                <a:moveTo>
                  <a:pt x="8773338" y="3375355"/>
                </a:moveTo>
                <a:lnTo>
                  <a:pt x="8771801" y="3367709"/>
                </a:lnTo>
                <a:lnTo>
                  <a:pt x="8767585" y="3361461"/>
                </a:lnTo>
                <a:lnTo>
                  <a:pt x="8761336" y="3357245"/>
                </a:lnTo>
                <a:lnTo>
                  <a:pt x="8753691" y="3355708"/>
                </a:lnTo>
                <a:lnTo>
                  <a:pt x="8746045" y="3357245"/>
                </a:lnTo>
                <a:lnTo>
                  <a:pt x="8739797" y="3361461"/>
                </a:lnTo>
                <a:lnTo>
                  <a:pt x="8735581" y="3367709"/>
                </a:lnTo>
                <a:lnTo>
                  <a:pt x="8734044" y="3375355"/>
                </a:lnTo>
                <a:lnTo>
                  <a:pt x="8735581" y="3383000"/>
                </a:lnTo>
                <a:lnTo>
                  <a:pt x="8739797" y="3389249"/>
                </a:lnTo>
                <a:lnTo>
                  <a:pt x="8746045" y="3393452"/>
                </a:lnTo>
                <a:lnTo>
                  <a:pt x="8753691" y="3395002"/>
                </a:lnTo>
                <a:lnTo>
                  <a:pt x="8761336" y="3393452"/>
                </a:lnTo>
                <a:lnTo>
                  <a:pt x="8767585" y="3389249"/>
                </a:lnTo>
                <a:lnTo>
                  <a:pt x="8771801" y="3383000"/>
                </a:lnTo>
                <a:lnTo>
                  <a:pt x="8773338" y="3375355"/>
                </a:lnTo>
                <a:close/>
              </a:path>
              <a:path w="14841219" h="10718800" extrusionOk="0">
                <a:moveTo>
                  <a:pt x="8773338" y="3275266"/>
                </a:moveTo>
                <a:lnTo>
                  <a:pt x="8771801" y="3267608"/>
                </a:lnTo>
                <a:lnTo>
                  <a:pt x="8767585" y="3261372"/>
                </a:lnTo>
                <a:lnTo>
                  <a:pt x="8761336" y="3257156"/>
                </a:lnTo>
                <a:lnTo>
                  <a:pt x="8753691" y="3255607"/>
                </a:lnTo>
                <a:lnTo>
                  <a:pt x="8746045" y="3257156"/>
                </a:lnTo>
                <a:lnTo>
                  <a:pt x="8739797" y="3261372"/>
                </a:lnTo>
                <a:lnTo>
                  <a:pt x="8735581" y="3267608"/>
                </a:lnTo>
                <a:lnTo>
                  <a:pt x="8734044" y="3275266"/>
                </a:lnTo>
                <a:lnTo>
                  <a:pt x="8735581" y="3282899"/>
                </a:lnTo>
                <a:lnTo>
                  <a:pt x="8739797" y="3289147"/>
                </a:lnTo>
                <a:lnTo>
                  <a:pt x="8746045" y="3293364"/>
                </a:lnTo>
                <a:lnTo>
                  <a:pt x="8753691" y="3294900"/>
                </a:lnTo>
                <a:lnTo>
                  <a:pt x="8761336" y="3293364"/>
                </a:lnTo>
                <a:lnTo>
                  <a:pt x="8767585" y="3289147"/>
                </a:lnTo>
                <a:lnTo>
                  <a:pt x="8771801" y="3282899"/>
                </a:lnTo>
                <a:lnTo>
                  <a:pt x="8773338" y="3275266"/>
                </a:lnTo>
                <a:close/>
              </a:path>
              <a:path w="14841219" h="10718800" extrusionOk="0">
                <a:moveTo>
                  <a:pt x="8773338" y="3175152"/>
                </a:moveTo>
                <a:lnTo>
                  <a:pt x="8771801" y="3167507"/>
                </a:lnTo>
                <a:lnTo>
                  <a:pt x="8767585" y="3161271"/>
                </a:lnTo>
                <a:lnTo>
                  <a:pt x="8761336" y="3157055"/>
                </a:lnTo>
                <a:lnTo>
                  <a:pt x="8753691" y="3155518"/>
                </a:lnTo>
                <a:lnTo>
                  <a:pt x="8746045" y="3157055"/>
                </a:lnTo>
                <a:lnTo>
                  <a:pt x="8739797" y="3161271"/>
                </a:lnTo>
                <a:lnTo>
                  <a:pt x="8735581" y="3167507"/>
                </a:lnTo>
                <a:lnTo>
                  <a:pt x="8734044" y="3175152"/>
                </a:lnTo>
                <a:lnTo>
                  <a:pt x="8735581" y="3182810"/>
                </a:lnTo>
                <a:lnTo>
                  <a:pt x="8739797" y="3189046"/>
                </a:lnTo>
                <a:lnTo>
                  <a:pt x="8746045" y="3193262"/>
                </a:lnTo>
                <a:lnTo>
                  <a:pt x="8753691" y="3194799"/>
                </a:lnTo>
                <a:lnTo>
                  <a:pt x="8761336" y="3193262"/>
                </a:lnTo>
                <a:lnTo>
                  <a:pt x="8767585" y="3189046"/>
                </a:lnTo>
                <a:lnTo>
                  <a:pt x="8771801" y="3182810"/>
                </a:lnTo>
                <a:lnTo>
                  <a:pt x="8773338" y="3175152"/>
                </a:lnTo>
                <a:close/>
              </a:path>
              <a:path w="14841219" h="10718800" extrusionOk="0">
                <a:moveTo>
                  <a:pt x="8773338" y="3075063"/>
                </a:moveTo>
                <a:lnTo>
                  <a:pt x="8771801" y="3067418"/>
                </a:lnTo>
                <a:lnTo>
                  <a:pt x="8767585" y="3061170"/>
                </a:lnTo>
                <a:lnTo>
                  <a:pt x="8761336" y="3056966"/>
                </a:lnTo>
                <a:lnTo>
                  <a:pt x="8753691" y="3055416"/>
                </a:lnTo>
                <a:lnTo>
                  <a:pt x="8746045" y="3056966"/>
                </a:lnTo>
                <a:lnTo>
                  <a:pt x="8739797" y="3061170"/>
                </a:lnTo>
                <a:lnTo>
                  <a:pt x="8735581" y="3067418"/>
                </a:lnTo>
                <a:lnTo>
                  <a:pt x="8734044" y="3075063"/>
                </a:lnTo>
                <a:lnTo>
                  <a:pt x="8735581" y="3082709"/>
                </a:lnTo>
                <a:lnTo>
                  <a:pt x="8739797" y="3088957"/>
                </a:lnTo>
                <a:lnTo>
                  <a:pt x="8746045" y="3093174"/>
                </a:lnTo>
                <a:lnTo>
                  <a:pt x="8753691" y="3094710"/>
                </a:lnTo>
                <a:lnTo>
                  <a:pt x="8761336" y="3093174"/>
                </a:lnTo>
                <a:lnTo>
                  <a:pt x="8767585" y="3088957"/>
                </a:lnTo>
                <a:lnTo>
                  <a:pt x="8771801" y="3082709"/>
                </a:lnTo>
                <a:lnTo>
                  <a:pt x="8773338" y="3075063"/>
                </a:lnTo>
                <a:close/>
              </a:path>
              <a:path w="14841219" h="10718800" extrusionOk="0">
                <a:moveTo>
                  <a:pt x="8773338" y="2974975"/>
                </a:moveTo>
                <a:lnTo>
                  <a:pt x="8771801" y="2967329"/>
                </a:lnTo>
                <a:lnTo>
                  <a:pt x="8767585" y="2961081"/>
                </a:lnTo>
                <a:lnTo>
                  <a:pt x="8761336" y="2956864"/>
                </a:lnTo>
                <a:lnTo>
                  <a:pt x="8753691" y="2955315"/>
                </a:lnTo>
                <a:lnTo>
                  <a:pt x="8746045" y="2956864"/>
                </a:lnTo>
                <a:lnTo>
                  <a:pt x="8739797" y="2961081"/>
                </a:lnTo>
                <a:lnTo>
                  <a:pt x="8735581" y="2967329"/>
                </a:lnTo>
                <a:lnTo>
                  <a:pt x="8734044" y="2974975"/>
                </a:lnTo>
                <a:lnTo>
                  <a:pt x="8735581" y="2982620"/>
                </a:lnTo>
                <a:lnTo>
                  <a:pt x="8739797" y="2988868"/>
                </a:lnTo>
                <a:lnTo>
                  <a:pt x="8746045" y="2993072"/>
                </a:lnTo>
                <a:lnTo>
                  <a:pt x="8753691" y="2994622"/>
                </a:lnTo>
                <a:lnTo>
                  <a:pt x="8761336" y="2993072"/>
                </a:lnTo>
                <a:lnTo>
                  <a:pt x="8767585" y="2988868"/>
                </a:lnTo>
                <a:lnTo>
                  <a:pt x="8771801" y="2982620"/>
                </a:lnTo>
                <a:lnTo>
                  <a:pt x="8773338" y="2974975"/>
                </a:lnTo>
                <a:close/>
              </a:path>
              <a:path w="14841219" h="10718800" extrusionOk="0">
                <a:moveTo>
                  <a:pt x="8773338" y="2874873"/>
                </a:moveTo>
                <a:lnTo>
                  <a:pt x="8771801" y="2867228"/>
                </a:lnTo>
                <a:lnTo>
                  <a:pt x="8767585" y="2860979"/>
                </a:lnTo>
                <a:lnTo>
                  <a:pt x="8761336" y="2856776"/>
                </a:lnTo>
                <a:lnTo>
                  <a:pt x="8753691" y="2855226"/>
                </a:lnTo>
                <a:lnTo>
                  <a:pt x="8746045" y="2856776"/>
                </a:lnTo>
                <a:lnTo>
                  <a:pt x="8739797" y="2860979"/>
                </a:lnTo>
                <a:lnTo>
                  <a:pt x="8735581" y="2867228"/>
                </a:lnTo>
                <a:lnTo>
                  <a:pt x="8734044" y="2874873"/>
                </a:lnTo>
                <a:lnTo>
                  <a:pt x="8735581" y="2882519"/>
                </a:lnTo>
                <a:lnTo>
                  <a:pt x="8739797" y="2888767"/>
                </a:lnTo>
                <a:lnTo>
                  <a:pt x="8746045" y="2892983"/>
                </a:lnTo>
                <a:lnTo>
                  <a:pt x="8753691" y="2894520"/>
                </a:lnTo>
                <a:lnTo>
                  <a:pt x="8761336" y="2892983"/>
                </a:lnTo>
                <a:lnTo>
                  <a:pt x="8767585" y="2888767"/>
                </a:lnTo>
                <a:lnTo>
                  <a:pt x="8771801" y="2882519"/>
                </a:lnTo>
                <a:lnTo>
                  <a:pt x="8773338" y="2874873"/>
                </a:lnTo>
                <a:close/>
              </a:path>
              <a:path w="14841219" h="10718800" extrusionOk="0">
                <a:moveTo>
                  <a:pt x="8773338" y="2774785"/>
                </a:moveTo>
                <a:lnTo>
                  <a:pt x="8771801" y="2767126"/>
                </a:lnTo>
                <a:lnTo>
                  <a:pt x="8767585" y="2760878"/>
                </a:lnTo>
                <a:lnTo>
                  <a:pt x="8761336" y="2756674"/>
                </a:lnTo>
                <a:lnTo>
                  <a:pt x="8753691" y="2755125"/>
                </a:lnTo>
                <a:lnTo>
                  <a:pt x="8746045" y="2756674"/>
                </a:lnTo>
                <a:lnTo>
                  <a:pt x="8739797" y="2760878"/>
                </a:lnTo>
                <a:lnTo>
                  <a:pt x="8735581" y="2767126"/>
                </a:lnTo>
                <a:lnTo>
                  <a:pt x="8734044" y="2774785"/>
                </a:lnTo>
                <a:lnTo>
                  <a:pt x="8735581" y="2782430"/>
                </a:lnTo>
                <a:lnTo>
                  <a:pt x="8739797" y="2788666"/>
                </a:lnTo>
                <a:lnTo>
                  <a:pt x="8746045" y="2792882"/>
                </a:lnTo>
                <a:lnTo>
                  <a:pt x="8753691" y="2794419"/>
                </a:lnTo>
                <a:lnTo>
                  <a:pt x="8761336" y="2792882"/>
                </a:lnTo>
                <a:lnTo>
                  <a:pt x="8767585" y="2788666"/>
                </a:lnTo>
                <a:lnTo>
                  <a:pt x="8771801" y="2782430"/>
                </a:lnTo>
                <a:lnTo>
                  <a:pt x="8773338" y="2774785"/>
                </a:lnTo>
                <a:close/>
              </a:path>
              <a:path w="14841219" h="10718800" extrusionOk="0">
                <a:moveTo>
                  <a:pt x="8773338" y="2674683"/>
                </a:moveTo>
                <a:lnTo>
                  <a:pt x="8771801" y="2667025"/>
                </a:lnTo>
                <a:lnTo>
                  <a:pt x="8767585" y="2660789"/>
                </a:lnTo>
                <a:lnTo>
                  <a:pt x="8761336" y="2656573"/>
                </a:lnTo>
                <a:lnTo>
                  <a:pt x="8753691" y="2655036"/>
                </a:lnTo>
                <a:lnTo>
                  <a:pt x="8746045" y="2656573"/>
                </a:lnTo>
                <a:lnTo>
                  <a:pt x="8739797" y="2660789"/>
                </a:lnTo>
                <a:lnTo>
                  <a:pt x="8735581" y="2667025"/>
                </a:lnTo>
                <a:lnTo>
                  <a:pt x="8734044" y="2674683"/>
                </a:lnTo>
                <a:lnTo>
                  <a:pt x="8735581" y="2682329"/>
                </a:lnTo>
                <a:lnTo>
                  <a:pt x="8739797" y="2688577"/>
                </a:lnTo>
                <a:lnTo>
                  <a:pt x="8746045" y="2692793"/>
                </a:lnTo>
                <a:lnTo>
                  <a:pt x="8753691" y="2694330"/>
                </a:lnTo>
                <a:lnTo>
                  <a:pt x="8761336" y="2692793"/>
                </a:lnTo>
                <a:lnTo>
                  <a:pt x="8767585" y="2688577"/>
                </a:lnTo>
                <a:lnTo>
                  <a:pt x="8771801" y="2682329"/>
                </a:lnTo>
                <a:lnTo>
                  <a:pt x="8773338" y="2674683"/>
                </a:lnTo>
                <a:close/>
              </a:path>
              <a:path w="14841219" h="10718800" extrusionOk="0">
                <a:moveTo>
                  <a:pt x="8773338" y="2574594"/>
                </a:moveTo>
                <a:lnTo>
                  <a:pt x="8771801" y="2566936"/>
                </a:lnTo>
                <a:lnTo>
                  <a:pt x="8767585" y="2560701"/>
                </a:lnTo>
                <a:lnTo>
                  <a:pt x="8761336" y="2556484"/>
                </a:lnTo>
                <a:lnTo>
                  <a:pt x="8753691" y="2554948"/>
                </a:lnTo>
                <a:lnTo>
                  <a:pt x="8746045" y="2556484"/>
                </a:lnTo>
                <a:lnTo>
                  <a:pt x="8739797" y="2560701"/>
                </a:lnTo>
                <a:lnTo>
                  <a:pt x="8735581" y="2566936"/>
                </a:lnTo>
                <a:lnTo>
                  <a:pt x="8734044" y="2574594"/>
                </a:lnTo>
                <a:lnTo>
                  <a:pt x="8735581" y="2582240"/>
                </a:lnTo>
                <a:lnTo>
                  <a:pt x="8739797" y="2588488"/>
                </a:lnTo>
                <a:lnTo>
                  <a:pt x="8746045" y="2592692"/>
                </a:lnTo>
                <a:lnTo>
                  <a:pt x="8753691" y="2594241"/>
                </a:lnTo>
                <a:lnTo>
                  <a:pt x="8761336" y="2592692"/>
                </a:lnTo>
                <a:lnTo>
                  <a:pt x="8767585" y="2588488"/>
                </a:lnTo>
                <a:lnTo>
                  <a:pt x="8771801" y="2582240"/>
                </a:lnTo>
                <a:lnTo>
                  <a:pt x="8773338" y="2574594"/>
                </a:lnTo>
                <a:close/>
              </a:path>
              <a:path w="14841219" h="10718800" extrusionOk="0">
                <a:moveTo>
                  <a:pt x="8773338" y="2474480"/>
                </a:moveTo>
                <a:lnTo>
                  <a:pt x="8771801" y="2466835"/>
                </a:lnTo>
                <a:lnTo>
                  <a:pt x="8767585" y="2460599"/>
                </a:lnTo>
                <a:lnTo>
                  <a:pt x="8761336" y="2456396"/>
                </a:lnTo>
                <a:lnTo>
                  <a:pt x="8753691" y="2454846"/>
                </a:lnTo>
                <a:lnTo>
                  <a:pt x="8746045" y="2456396"/>
                </a:lnTo>
                <a:lnTo>
                  <a:pt x="8739797" y="2460599"/>
                </a:lnTo>
                <a:lnTo>
                  <a:pt x="8735581" y="2466835"/>
                </a:lnTo>
                <a:lnTo>
                  <a:pt x="8734044" y="2474480"/>
                </a:lnTo>
                <a:lnTo>
                  <a:pt x="8735581" y="2482138"/>
                </a:lnTo>
                <a:lnTo>
                  <a:pt x="8739797" y="2488387"/>
                </a:lnTo>
                <a:lnTo>
                  <a:pt x="8746045" y="2492591"/>
                </a:lnTo>
                <a:lnTo>
                  <a:pt x="8753691" y="2494140"/>
                </a:lnTo>
                <a:lnTo>
                  <a:pt x="8761336" y="2492591"/>
                </a:lnTo>
                <a:lnTo>
                  <a:pt x="8767585" y="2488387"/>
                </a:lnTo>
                <a:lnTo>
                  <a:pt x="8771801" y="2482138"/>
                </a:lnTo>
                <a:lnTo>
                  <a:pt x="8773338" y="2474480"/>
                </a:lnTo>
                <a:close/>
              </a:path>
              <a:path w="14841219" h="10718800" extrusionOk="0">
                <a:moveTo>
                  <a:pt x="8803411" y="8576259"/>
                </a:moveTo>
                <a:lnTo>
                  <a:pt x="8801862" y="8568614"/>
                </a:lnTo>
                <a:lnTo>
                  <a:pt x="8797658" y="8562365"/>
                </a:lnTo>
                <a:lnTo>
                  <a:pt x="8791410" y="8558149"/>
                </a:lnTo>
                <a:lnTo>
                  <a:pt x="8783764" y="8556600"/>
                </a:lnTo>
                <a:lnTo>
                  <a:pt x="8776119" y="8558149"/>
                </a:lnTo>
                <a:lnTo>
                  <a:pt x="8769871" y="8562365"/>
                </a:lnTo>
                <a:lnTo>
                  <a:pt x="8765654" y="8568614"/>
                </a:lnTo>
                <a:lnTo>
                  <a:pt x="8764118" y="8576259"/>
                </a:lnTo>
                <a:lnTo>
                  <a:pt x="8765654" y="8583905"/>
                </a:lnTo>
                <a:lnTo>
                  <a:pt x="8769871" y="8590153"/>
                </a:lnTo>
                <a:lnTo>
                  <a:pt x="8776119" y="8594357"/>
                </a:lnTo>
                <a:lnTo>
                  <a:pt x="8783764" y="8595906"/>
                </a:lnTo>
                <a:lnTo>
                  <a:pt x="8791410" y="8594357"/>
                </a:lnTo>
                <a:lnTo>
                  <a:pt x="8797658" y="8590153"/>
                </a:lnTo>
                <a:lnTo>
                  <a:pt x="8801862" y="8583905"/>
                </a:lnTo>
                <a:lnTo>
                  <a:pt x="8803411" y="8576259"/>
                </a:lnTo>
                <a:close/>
              </a:path>
              <a:path w="14841219" h="10718800" extrusionOk="0">
                <a:moveTo>
                  <a:pt x="8803411" y="8476158"/>
                </a:moveTo>
                <a:lnTo>
                  <a:pt x="8801862" y="8468512"/>
                </a:lnTo>
                <a:lnTo>
                  <a:pt x="8797658" y="8462277"/>
                </a:lnTo>
                <a:lnTo>
                  <a:pt x="8791423" y="8458060"/>
                </a:lnTo>
                <a:lnTo>
                  <a:pt x="8783764" y="8456511"/>
                </a:lnTo>
                <a:lnTo>
                  <a:pt x="8776119" y="8458060"/>
                </a:lnTo>
                <a:lnTo>
                  <a:pt x="8769871" y="8462277"/>
                </a:lnTo>
                <a:lnTo>
                  <a:pt x="8765667" y="8468512"/>
                </a:lnTo>
                <a:lnTo>
                  <a:pt x="8764118" y="8476158"/>
                </a:lnTo>
                <a:lnTo>
                  <a:pt x="8765667" y="8483816"/>
                </a:lnTo>
                <a:lnTo>
                  <a:pt x="8769871" y="8490064"/>
                </a:lnTo>
                <a:lnTo>
                  <a:pt x="8776119" y="8494268"/>
                </a:lnTo>
                <a:lnTo>
                  <a:pt x="8783764" y="8495805"/>
                </a:lnTo>
                <a:lnTo>
                  <a:pt x="8791423" y="8494268"/>
                </a:lnTo>
                <a:lnTo>
                  <a:pt x="8797658" y="8490064"/>
                </a:lnTo>
                <a:lnTo>
                  <a:pt x="8801862" y="8483816"/>
                </a:lnTo>
                <a:lnTo>
                  <a:pt x="8803411" y="8476158"/>
                </a:lnTo>
                <a:close/>
              </a:path>
              <a:path w="14841219" h="10718800" extrusionOk="0">
                <a:moveTo>
                  <a:pt x="8803411" y="8376069"/>
                </a:moveTo>
                <a:lnTo>
                  <a:pt x="8801862" y="8368424"/>
                </a:lnTo>
                <a:lnTo>
                  <a:pt x="8797658" y="8362175"/>
                </a:lnTo>
                <a:lnTo>
                  <a:pt x="8791423" y="8357971"/>
                </a:lnTo>
                <a:lnTo>
                  <a:pt x="8783764" y="8356422"/>
                </a:lnTo>
                <a:lnTo>
                  <a:pt x="8776119" y="8357971"/>
                </a:lnTo>
                <a:lnTo>
                  <a:pt x="8769871" y="8362175"/>
                </a:lnTo>
                <a:lnTo>
                  <a:pt x="8765667" y="8368424"/>
                </a:lnTo>
                <a:lnTo>
                  <a:pt x="8764118" y="8376069"/>
                </a:lnTo>
                <a:lnTo>
                  <a:pt x="8765667" y="8383714"/>
                </a:lnTo>
                <a:lnTo>
                  <a:pt x="8769871" y="8389963"/>
                </a:lnTo>
                <a:lnTo>
                  <a:pt x="8776119" y="8394179"/>
                </a:lnTo>
                <a:lnTo>
                  <a:pt x="8783764" y="8395716"/>
                </a:lnTo>
                <a:lnTo>
                  <a:pt x="8791423" y="8394179"/>
                </a:lnTo>
                <a:lnTo>
                  <a:pt x="8797658" y="8389963"/>
                </a:lnTo>
                <a:lnTo>
                  <a:pt x="8801862" y="8383714"/>
                </a:lnTo>
                <a:lnTo>
                  <a:pt x="8803411" y="8376069"/>
                </a:lnTo>
                <a:close/>
              </a:path>
              <a:path w="14841219" h="10718800" extrusionOk="0">
                <a:moveTo>
                  <a:pt x="8803411" y="8275980"/>
                </a:moveTo>
                <a:lnTo>
                  <a:pt x="8801862" y="8268335"/>
                </a:lnTo>
                <a:lnTo>
                  <a:pt x="8797658" y="8262086"/>
                </a:lnTo>
                <a:lnTo>
                  <a:pt x="8791423" y="8257870"/>
                </a:lnTo>
                <a:lnTo>
                  <a:pt x="8783764" y="8256333"/>
                </a:lnTo>
                <a:lnTo>
                  <a:pt x="8776119" y="8257870"/>
                </a:lnTo>
                <a:lnTo>
                  <a:pt x="8769871" y="8262086"/>
                </a:lnTo>
                <a:lnTo>
                  <a:pt x="8765667" y="8268335"/>
                </a:lnTo>
                <a:lnTo>
                  <a:pt x="8764118" y="8275980"/>
                </a:lnTo>
                <a:lnTo>
                  <a:pt x="8765667" y="8283626"/>
                </a:lnTo>
                <a:lnTo>
                  <a:pt x="8769871" y="8289874"/>
                </a:lnTo>
                <a:lnTo>
                  <a:pt x="8776119" y="8294090"/>
                </a:lnTo>
                <a:lnTo>
                  <a:pt x="8783764" y="8295627"/>
                </a:lnTo>
                <a:lnTo>
                  <a:pt x="8791423" y="8294090"/>
                </a:lnTo>
                <a:lnTo>
                  <a:pt x="8797658" y="8289874"/>
                </a:lnTo>
                <a:lnTo>
                  <a:pt x="8801862" y="8283626"/>
                </a:lnTo>
                <a:lnTo>
                  <a:pt x="8803411" y="8275980"/>
                </a:lnTo>
                <a:close/>
              </a:path>
              <a:path w="14841219" h="10718800" extrusionOk="0">
                <a:moveTo>
                  <a:pt x="8803411" y="8175879"/>
                </a:moveTo>
                <a:lnTo>
                  <a:pt x="8801862" y="8168233"/>
                </a:lnTo>
                <a:lnTo>
                  <a:pt x="8797658" y="8161985"/>
                </a:lnTo>
                <a:lnTo>
                  <a:pt x="8791423" y="8157781"/>
                </a:lnTo>
                <a:lnTo>
                  <a:pt x="8783764" y="8156232"/>
                </a:lnTo>
                <a:lnTo>
                  <a:pt x="8776119" y="8157781"/>
                </a:lnTo>
                <a:lnTo>
                  <a:pt x="8769871" y="8161985"/>
                </a:lnTo>
                <a:lnTo>
                  <a:pt x="8765667" y="8168233"/>
                </a:lnTo>
                <a:lnTo>
                  <a:pt x="8764118" y="8175879"/>
                </a:lnTo>
                <a:lnTo>
                  <a:pt x="8765667" y="8183524"/>
                </a:lnTo>
                <a:lnTo>
                  <a:pt x="8769871" y="8189773"/>
                </a:lnTo>
                <a:lnTo>
                  <a:pt x="8776119" y="8193989"/>
                </a:lnTo>
                <a:lnTo>
                  <a:pt x="8783764" y="8195538"/>
                </a:lnTo>
                <a:lnTo>
                  <a:pt x="8791423" y="8193989"/>
                </a:lnTo>
                <a:lnTo>
                  <a:pt x="8797658" y="8189773"/>
                </a:lnTo>
                <a:lnTo>
                  <a:pt x="8801862" y="8183524"/>
                </a:lnTo>
                <a:lnTo>
                  <a:pt x="8803411" y="8175879"/>
                </a:lnTo>
                <a:close/>
              </a:path>
              <a:path w="14841219" h="10718800" extrusionOk="0">
                <a:moveTo>
                  <a:pt x="8803411" y="8075790"/>
                </a:moveTo>
                <a:lnTo>
                  <a:pt x="8801862" y="8068132"/>
                </a:lnTo>
                <a:lnTo>
                  <a:pt x="8797658" y="8061896"/>
                </a:lnTo>
                <a:lnTo>
                  <a:pt x="8791423" y="8057680"/>
                </a:lnTo>
                <a:lnTo>
                  <a:pt x="8783764" y="8056131"/>
                </a:lnTo>
                <a:lnTo>
                  <a:pt x="8776119" y="8057680"/>
                </a:lnTo>
                <a:lnTo>
                  <a:pt x="8769871" y="8061896"/>
                </a:lnTo>
                <a:lnTo>
                  <a:pt x="8765667" y="8068132"/>
                </a:lnTo>
                <a:lnTo>
                  <a:pt x="8764118" y="8075790"/>
                </a:lnTo>
                <a:lnTo>
                  <a:pt x="8765667" y="8083436"/>
                </a:lnTo>
                <a:lnTo>
                  <a:pt x="8769871" y="8089671"/>
                </a:lnTo>
                <a:lnTo>
                  <a:pt x="8776119" y="8093888"/>
                </a:lnTo>
                <a:lnTo>
                  <a:pt x="8783764" y="8095424"/>
                </a:lnTo>
                <a:lnTo>
                  <a:pt x="8791423" y="8093888"/>
                </a:lnTo>
                <a:lnTo>
                  <a:pt x="8797658" y="8089671"/>
                </a:lnTo>
                <a:lnTo>
                  <a:pt x="8801862" y="8083436"/>
                </a:lnTo>
                <a:lnTo>
                  <a:pt x="8803411" y="8075790"/>
                </a:lnTo>
                <a:close/>
              </a:path>
              <a:path w="14841219" h="10718800" extrusionOk="0">
                <a:moveTo>
                  <a:pt x="8803411" y="7975689"/>
                </a:moveTo>
                <a:lnTo>
                  <a:pt x="8801862" y="7968031"/>
                </a:lnTo>
                <a:lnTo>
                  <a:pt x="8797658" y="7961795"/>
                </a:lnTo>
                <a:lnTo>
                  <a:pt x="8791423" y="7957591"/>
                </a:lnTo>
                <a:lnTo>
                  <a:pt x="8783764" y="7956042"/>
                </a:lnTo>
                <a:lnTo>
                  <a:pt x="8776119" y="7957591"/>
                </a:lnTo>
                <a:lnTo>
                  <a:pt x="8769871" y="7961795"/>
                </a:lnTo>
                <a:lnTo>
                  <a:pt x="8765667" y="7968031"/>
                </a:lnTo>
                <a:lnTo>
                  <a:pt x="8764118" y="7975689"/>
                </a:lnTo>
                <a:lnTo>
                  <a:pt x="8765667" y="7983334"/>
                </a:lnTo>
                <a:lnTo>
                  <a:pt x="8769871" y="7989583"/>
                </a:lnTo>
                <a:lnTo>
                  <a:pt x="8776119" y="7993786"/>
                </a:lnTo>
                <a:lnTo>
                  <a:pt x="8783764" y="7995336"/>
                </a:lnTo>
                <a:lnTo>
                  <a:pt x="8791423" y="7993786"/>
                </a:lnTo>
                <a:lnTo>
                  <a:pt x="8797658" y="7989583"/>
                </a:lnTo>
                <a:lnTo>
                  <a:pt x="8801862" y="7983334"/>
                </a:lnTo>
                <a:lnTo>
                  <a:pt x="8803411" y="7975689"/>
                </a:lnTo>
                <a:close/>
              </a:path>
              <a:path w="14841219" h="10718800" extrusionOk="0">
                <a:moveTo>
                  <a:pt x="8803411" y="7875600"/>
                </a:moveTo>
                <a:lnTo>
                  <a:pt x="8801862" y="7867942"/>
                </a:lnTo>
                <a:lnTo>
                  <a:pt x="8797658" y="7861694"/>
                </a:lnTo>
                <a:lnTo>
                  <a:pt x="8791423" y="7857490"/>
                </a:lnTo>
                <a:lnTo>
                  <a:pt x="8783764" y="7855940"/>
                </a:lnTo>
                <a:lnTo>
                  <a:pt x="8776119" y="7857490"/>
                </a:lnTo>
                <a:lnTo>
                  <a:pt x="8769871" y="7861694"/>
                </a:lnTo>
                <a:lnTo>
                  <a:pt x="8765667" y="7867942"/>
                </a:lnTo>
                <a:lnTo>
                  <a:pt x="8764118" y="7875600"/>
                </a:lnTo>
                <a:lnTo>
                  <a:pt x="8765667" y="7883245"/>
                </a:lnTo>
                <a:lnTo>
                  <a:pt x="8769871" y="7889494"/>
                </a:lnTo>
                <a:lnTo>
                  <a:pt x="8776119" y="7893698"/>
                </a:lnTo>
                <a:lnTo>
                  <a:pt x="8783764" y="7895247"/>
                </a:lnTo>
                <a:lnTo>
                  <a:pt x="8791423" y="7893698"/>
                </a:lnTo>
                <a:lnTo>
                  <a:pt x="8797658" y="7889494"/>
                </a:lnTo>
                <a:lnTo>
                  <a:pt x="8801862" y="7883245"/>
                </a:lnTo>
                <a:lnTo>
                  <a:pt x="8803411" y="7875600"/>
                </a:lnTo>
                <a:close/>
              </a:path>
              <a:path w="14841219" h="10718800" extrusionOk="0">
                <a:moveTo>
                  <a:pt x="8803411" y="7775499"/>
                </a:moveTo>
                <a:lnTo>
                  <a:pt x="8801862" y="7767853"/>
                </a:lnTo>
                <a:lnTo>
                  <a:pt x="8797658" y="7761605"/>
                </a:lnTo>
                <a:lnTo>
                  <a:pt x="8791423" y="7757388"/>
                </a:lnTo>
                <a:lnTo>
                  <a:pt x="8783764" y="7755852"/>
                </a:lnTo>
                <a:lnTo>
                  <a:pt x="8776119" y="7757388"/>
                </a:lnTo>
                <a:lnTo>
                  <a:pt x="8769871" y="7761605"/>
                </a:lnTo>
                <a:lnTo>
                  <a:pt x="8765667" y="7767853"/>
                </a:lnTo>
                <a:lnTo>
                  <a:pt x="8764118" y="7775499"/>
                </a:lnTo>
                <a:lnTo>
                  <a:pt x="8765667" y="7783144"/>
                </a:lnTo>
                <a:lnTo>
                  <a:pt x="8769871" y="7789392"/>
                </a:lnTo>
                <a:lnTo>
                  <a:pt x="8776119" y="7793596"/>
                </a:lnTo>
                <a:lnTo>
                  <a:pt x="8783764" y="7795146"/>
                </a:lnTo>
                <a:lnTo>
                  <a:pt x="8791423" y="7793596"/>
                </a:lnTo>
                <a:lnTo>
                  <a:pt x="8797658" y="7789392"/>
                </a:lnTo>
                <a:lnTo>
                  <a:pt x="8801862" y="7783144"/>
                </a:lnTo>
                <a:lnTo>
                  <a:pt x="8803411" y="7775499"/>
                </a:lnTo>
                <a:close/>
              </a:path>
              <a:path w="14841219" h="10718800" extrusionOk="0">
                <a:moveTo>
                  <a:pt x="8803411" y="7675397"/>
                </a:moveTo>
                <a:lnTo>
                  <a:pt x="8801862" y="7667752"/>
                </a:lnTo>
                <a:lnTo>
                  <a:pt x="8797658" y="7661503"/>
                </a:lnTo>
                <a:lnTo>
                  <a:pt x="8791423" y="7657300"/>
                </a:lnTo>
                <a:lnTo>
                  <a:pt x="8783764" y="7655750"/>
                </a:lnTo>
                <a:lnTo>
                  <a:pt x="8776119" y="7657300"/>
                </a:lnTo>
                <a:lnTo>
                  <a:pt x="8769871" y="7661503"/>
                </a:lnTo>
                <a:lnTo>
                  <a:pt x="8765667" y="7667752"/>
                </a:lnTo>
                <a:lnTo>
                  <a:pt x="8764118" y="7675397"/>
                </a:lnTo>
                <a:lnTo>
                  <a:pt x="8765667" y="7683043"/>
                </a:lnTo>
                <a:lnTo>
                  <a:pt x="8769871" y="7689291"/>
                </a:lnTo>
                <a:lnTo>
                  <a:pt x="8776119" y="7693507"/>
                </a:lnTo>
                <a:lnTo>
                  <a:pt x="8783764" y="7695044"/>
                </a:lnTo>
                <a:lnTo>
                  <a:pt x="8791423" y="7693507"/>
                </a:lnTo>
                <a:lnTo>
                  <a:pt x="8797658" y="7689291"/>
                </a:lnTo>
                <a:lnTo>
                  <a:pt x="8801862" y="7683043"/>
                </a:lnTo>
                <a:lnTo>
                  <a:pt x="8803411" y="7675397"/>
                </a:lnTo>
                <a:close/>
              </a:path>
              <a:path w="14841219" h="10718800" extrusionOk="0">
                <a:moveTo>
                  <a:pt x="8847328" y="5522760"/>
                </a:moveTo>
                <a:lnTo>
                  <a:pt x="8845779" y="5515114"/>
                </a:lnTo>
                <a:lnTo>
                  <a:pt x="8841562" y="5508866"/>
                </a:lnTo>
                <a:lnTo>
                  <a:pt x="8835326" y="5504662"/>
                </a:lnTo>
                <a:lnTo>
                  <a:pt x="8827668" y="5503113"/>
                </a:lnTo>
                <a:lnTo>
                  <a:pt x="8820023" y="5504662"/>
                </a:lnTo>
                <a:lnTo>
                  <a:pt x="8813775" y="5508866"/>
                </a:lnTo>
                <a:lnTo>
                  <a:pt x="8809571" y="5515114"/>
                </a:lnTo>
                <a:lnTo>
                  <a:pt x="8808021" y="5522760"/>
                </a:lnTo>
                <a:lnTo>
                  <a:pt x="8809571" y="5530405"/>
                </a:lnTo>
                <a:lnTo>
                  <a:pt x="8813775" y="5536654"/>
                </a:lnTo>
                <a:lnTo>
                  <a:pt x="8820023" y="5540870"/>
                </a:lnTo>
                <a:lnTo>
                  <a:pt x="8827668" y="5542407"/>
                </a:lnTo>
                <a:lnTo>
                  <a:pt x="8835326" y="5540870"/>
                </a:lnTo>
                <a:lnTo>
                  <a:pt x="8841562" y="5536654"/>
                </a:lnTo>
                <a:lnTo>
                  <a:pt x="8845779" y="5530405"/>
                </a:lnTo>
                <a:lnTo>
                  <a:pt x="8847328" y="5522760"/>
                </a:lnTo>
                <a:close/>
              </a:path>
              <a:path w="14841219" h="10718800" extrusionOk="0">
                <a:moveTo>
                  <a:pt x="8847328" y="5422671"/>
                </a:moveTo>
                <a:lnTo>
                  <a:pt x="8845779" y="5415026"/>
                </a:lnTo>
                <a:lnTo>
                  <a:pt x="8841562" y="5408777"/>
                </a:lnTo>
                <a:lnTo>
                  <a:pt x="8835326" y="5404574"/>
                </a:lnTo>
                <a:lnTo>
                  <a:pt x="8827668" y="5403024"/>
                </a:lnTo>
                <a:lnTo>
                  <a:pt x="8820023" y="5404574"/>
                </a:lnTo>
                <a:lnTo>
                  <a:pt x="8813775" y="5408777"/>
                </a:lnTo>
                <a:lnTo>
                  <a:pt x="8809571" y="5415026"/>
                </a:lnTo>
                <a:lnTo>
                  <a:pt x="8808021" y="5422671"/>
                </a:lnTo>
                <a:lnTo>
                  <a:pt x="8809571" y="5430317"/>
                </a:lnTo>
                <a:lnTo>
                  <a:pt x="8813775" y="5436565"/>
                </a:lnTo>
                <a:lnTo>
                  <a:pt x="8820023" y="5440769"/>
                </a:lnTo>
                <a:lnTo>
                  <a:pt x="8827668" y="5442318"/>
                </a:lnTo>
                <a:lnTo>
                  <a:pt x="8835326" y="5440769"/>
                </a:lnTo>
                <a:lnTo>
                  <a:pt x="8841562" y="5436565"/>
                </a:lnTo>
                <a:lnTo>
                  <a:pt x="8845779" y="5430317"/>
                </a:lnTo>
                <a:lnTo>
                  <a:pt x="8847328" y="5422671"/>
                </a:lnTo>
                <a:close/>
              </a:path>
              <a:path w="14841219" h="10718800" extrusionOk="0">
                <a:moveTo>
                  <a:pt x="8847328" y="5322570"/>
                </a:moveTo>
                <a:lnTo>
                  <a:pt x="8845779" y="5314924"/>
                </a:lnTo>
                <a:lnTo>
                  <a:pt x="8841562" y="5308676"/>
                </a:lnTo>
                <a:lnTo>
                  <a:pt x="8835326" y="5304472"/>
                </a:lnTo>
                <a:lnTo>
                  <a:pt x="8827681" y="5302923"/>
                </a:lnTo>
                <a:lnTo>
                  <a:pt x="8820036" y="5304472"/>
                </a:lnTo>
                <a:lnTo>
                  <a:pt x="8813787" y="5308676"/>
                </a:lnTo>
                <a:lnTo>
                  <a:pt x="8809571" y="5314924"/>
                </a:lnTo>
                <a:lnTo>
                  <a:pt x="8808034" y="5322570"/>
                </a:lnTo>
                <a:lnTo>
                  <a:pt x="8809571" y="5330215"/>
                </a:lnTo>
                <a:lnTo>
                  <a:pt x="8813787" y="5336464"/>
                </a:lnTo>
                <a:lnTo>
                  <a:pt x="8820036" y="5340680"/>
                </a:lnTo>
                <a:lnTo>
                  <a:pt x="8827681" y="5342217"/>
                </a:lnTo>
                <a:lnTo>
                  <a:pt x="8835326" y="5340680"/>
                </a:lnTo>
                <a:lnTo>
                  <a:pt x="8841562" y="5336464"/>
                </a:lnTo>
                <a:lnTo>
                  <a:pt x="8845779" y="5330215"/>
                </a:lnTo>
                <a:lnTo>
                  <a:pt x="8847328" y="5322570"/>
                </a:lnTo>
                <a:close/>
              </a:path>
              <a:path w="14841219" h="10718800" extrusionOk="0">
                <a:moveTo>
                  <a:pt x="8847328" y="5222481"/>
                </a:moveTo>
                <a:lnTo>
                  <a:pt x="8845779" y="5214823"/>
                </a:lnTo>
                <a:lnTo>
                  <a:pt x="8841562" y="5208575"/>
                </a:lnTo>
                <a:lnTo>
                  <a:pt x="8835326" y="5204371"/>
                </a:lnTo>
                <a:lnTo>
                  <a:pt x="8827681" y="5202821"/>
                </a:lnTo>
                <a:lnTo>
                  <a:pt x="8820036" y="5204371"/>
                </a:lnTo>
                <a:lnTo>
                  <a:pt x="8813787" y="5208575"/>
                </a:lnTo>
                <a:lnTo>
                  <a:pt x="8809571" y="5214823"/>
                </a:lnTo>
                <a:lnTo>
                  <a:pt x="8808034" y="5222481"/>
                </a:lnTo>
                <a:lnTo>
                  <a:pt x="8809571" y="5230126"/>
                </a:lnTo>
                <a:lnTo>
                  <a:pt x="8813787" y="5236375"/>
                </a:lnTo>
                <a:lnTo>
                  <a:pt x="8820036" y="5240579"/>
                </a:lnTo>
                <a:lnTo>
                  <a:pt x="8827681" y="5242128"/>
                </a:lnTo>
                <a:lnTo>
                  <a:pt x="8835326" y="5240579"/>
                </a:lnTo>
                <a:lnTo>
                  <a:pt x="8841562" y="5236375"/>
                </a:lnTo>
                <a:lnTo>
                  <a:pt x="8845779" y="5230126"/>
                </a:lnTo>
                <a:lnTo>
                  <a:pt x="8847328" y="5222481"/>
                </a:lnTo>
                <a:close/>
              </a:path>
              <a:path w="14841219" h="10718800" extrusionOk="0">
                <a:moveTo>
                  <a:pt x="8847328" y="5122392"/>
                </a:moveTo>
                <a:lnTo>
                  <a:pt x="8845779" y="5114734"/>
                </a:lnTo>
                <a:lnTo>
                  <a:pt x="8841562" y="5108486"/>
                </a:lnTo>
                <a:lnTo>
                  <a:pt x="8835326" y="5104282"/>
                </a:lnTo>
                <a:lnTo>
                  <a:pt x="8827681" y="5102733"/>
                </a:lnTo>
                <a:lnTo>
                  <a:pt x="8820036" y="5104282"/>
                </a:lnTo>
                <a:lnTo>
                  <a:pt x="8813787" y="5108486"/>
                </a:lnTo>
                <a:lnTo>
                  <a:pt x="8809571" y="5114734"/>
                </a:lnTo>
                <a:lnTo>
                  <a:pt x="8808034" y="5122392"/>
                </a:lnTo>
                <a:lnTo>
                  <a:pt x="8809571" y="5130038"/>
                </a:lnTo>
                <a:lnTo>
                  <a:pt x="8813787" y="5136286"/>
                </a:lnTo>
                <a:lnTo>
                  <a:pt x="8820036" y="5140490"/>
                </a:lnTo>
                <a:lnTo>
                  <a:pt x="8827681" y="5142039"/>
                </a:lnTo>
                <a:lnTo>
                  <a:pt x="8835326" y="5140490"/>
                </a:lnTo>
                <a:lnTo>
                  <a:pt x="8841562" y="5136286"/>
                </a:lnTo>
                <a:lnTo>
                  <a:pt x="8845779" y="5130038"/>
                </a:lnTo>
                <a:lnTo>
                  <a:pt x="8847328" y="5122392"/>
                </a:lnTo>
                <a:close/>
              </a:path>
              <a:path w="14841219" h="10718800" extrusionOk="0">
                <a:moveTo>
                  <a:pt x="8847328" y="5022304"/>
                </a:moveTo>
                <a:lnTo>
                  <a:pt x="8845779" y="5014646"/>
                </a:lnTo>
                <a:lnTo>
                  <a:pt x="8841562" y="5008397"/>
                </a:lnTo>
                <a:lnTo>
                  <a:pt x="8835326" y="5004181"/>
                </a:lnTo>
                <a:lnTo>
                  <a:pt x="8827681" y="5002631"/>
                </a:lnTo>
                <a:lnTo>
                  <a:pt x="8820036" y="5004181"/>
                </a:lnTo>
                <a:lnTo>
                  <a:pt x="8813787" y="5008397"/>
                </a:lnTo>
                <a:lnTo>
                  <a:pt x="8809571" y="5014646"/>
                </a:lnTo>
                <a:lnTo>
                  <a:pt x="8808034" y="5022304"/>
                </a:lnTo>
                <a:lnTo>
                  <a:pt x="8809571" y="5029936"/>
                </a:lnTo>
                <a:lnTo>
                  <a:pt x="8813787" y="5036172"/>
                </a:lnTo>
                <a:lnTo>
                  <a:pt x="8820036" y="5040388"/>
                </a:lnTo>
                <a:lnTo>
                  <a:pt x="8827681" y="5041925"/>
                </a:lnTo>
                <a:lnTo>
                  <a:pt x="8835326" y="5040388"/>
                </a:lnTo>
                <a:lnTo>
                  <a:pt x="8841562" y="5036172"/>
                </a:lnTo>
                <a:lnTo>
                  <a:pt x="8845779" y="5029936"/>
                </a:lnTo>
                <a:lnTo>
                  <a:pt x="8847328" y="5022304"/>
                </a:lnTo>
                <a:close/>
              </a:path>
              <a:path w="14841219" h="10718800" extrusionOk="0">
                <a:moveTo>
                  <a:pt x="8847328" y="4922177"/>
                </a:moveTo>
                <a:lnTo>
                  <a:pt x="8845779" y="4914544"/>
                </a:lnTo>
                <a:lnTo>
                  <a:pt x="8841562" y="4908296"/>
                </a:lnTo>
                <a:lnTo>
                  <a:pt x="8835326" y="4904092"/>
                </a:lnTo>
                <a:lnTo>
                  <a:pt x="8827681" y="4902543"/>
                </a:lnTo>
                <a:lnTo>
                  <a:pt x="8820036" y="4904092"/>
                </a:lnTo>
                <a:lnTo>
                  <a:pt x="8813787" y="4908296"/>
                </a:lnTo>
                <a:lnTo>
                  <a:pt x="8809571" y="4914544"/>
                </a:lnTo>
                <a:lnTo>
                  <a:pt x="8808034" y="4922177"/>
                </a:lnTo>
                <a:lnTo>
                  <a:pt x="8809571" y="4929835"/>
                </a:lnTo>
                <a:lnTo>
                  <a:pt x="8813787" y="4936071"/>
                </a:lnTo>
                <a:lnTo>
                  <a:pt x="8820036" y="4940287"/>
                </a:lnTo>
                <a:lnTo>
                  <a:pt x="8827681" y="4941836"/>
                </a:lnTo>
                <a:lnTo>
                  <a:pt x="8835326" y="4940287"/>
                </a:lnTo>
                <a:lnTo>
                  <a:pt x="8841562" y="4936071"/>
                </a:lnTo>
                <a:lnTo>
                  <a:pt x="8845779" y="4929835"/>
                </a:lnTo>
                <a:lnTo>
                  <a:pt x="8847328" y="4922177"/>
                </a:lnTo>
                <a:close/>
              </a:path>
              <a:path w="14841219" h="10718800" extrusionOk="0">
                <a:moveTo>
                  <a:pt x="8847328" y="4822088"/>
                </a:moveTo>
                <a:lnTo>
                  <a:pt x="8845779" y="4814443"/>
                </a:lnTo>
                <a:lnTo>
                  <a:pt x="8841562" y="4808194"/>
                </a:lnTo>
                <a:lnTo>
                  <a:pt x="8835326" y="4803991"/>
                </a:lnTo>
                <a:lnTo>
                  <a:pt x="8827681" y="4802441"/>
                </a:lnTo>
                <a:lnTo>
                  <a:pt x="8820036" y="4803991"/>
                </a:lnTo>
                <a:lnTo>
                  <a:pt x="8813787" y="4808194"/>
                </a:lnTo>
                <a:lnTo>
                  <a:pt x="8809571" y="4814443"/>
                </a:lnTo>
                <a:lnTo>
                  <a:pt x="8808034" y="4822088"/>
                </a:lnTo>
                <a:lnTo>
                  <a:pt x="8809571" y="4829734"/>
                </a:lnTo>
                <a:lnTo>
                  <a:pt x="8813787" y="4835982"/>
                </a:lnTo>
                <a:lnTo>
                  <a:pt x="8820036" y="4840198"/>
                </a:lnTo>
                <a:lnTo>
                  <a:pt x="8827681" y="4841748"/>
                </a:lnTo>
                <a:lnTo>
                  <a:pt x="8835326" y="4840198"/>
                </a:lnTo>
                <a:lnTo>
                  <a:pt x="8841562" y="4835982"/>
                </a:lnTo>
                <a:lnTo>
                  <a:pt x="8845779" y="4829734"/>
                </a:lnTo>
                <a:lnTo>
                  <a:pt x="8847328" y="4822088"/>
                </a:lnTo>
                <a:close/>
              </a:path>
              <a:path w="14841219" h="10718800" extrusionOk="0">
                <a:moveTo>
                  <a:pt x="8847328" y="4721987"/>
                </a:moveTo>
                <a:lnTo>
                  <a:pt x="8845779" y="4714341"/>
                </a:lnTo>
                <a:lnTo>
                  <a:pt x="8841562" y="4708106"/>
                </a:lnTo>
                <a:lnTo>
                  <a:pt x="8835326" y="4703889"/>
                </a:lnTo>
                <a:lnTo>
                  <a:pt x="8827681" y="4702353"/>
                </a:lnTo>
                <a:lnTo>
                  <a:pt x="8820036" y="4703889"/>
                </a:lnTo>
                <a:lnTo>
                  <a:pt x="8813787" y="4708106"/>
                </a:lnTo>
                <a:lnTo>
                  <a:pt x="8809571" y="4714341"/>
                </a:lnTo>
                <a:lnTo>
                  <a:pt x="8808034" y="4721987"/>
                </a:lnTo>
                <a:lnTo>
                  <a:pt x="8809571" y="4729645"/>
                </a:lnTo>
                <a:lnTo>
                  <a:pt x="8813787" y="4735893"/>
                </a:lnTo>
                <a:lnTo>
                  <a:pt x="8820036" y="4740097"/>
                </a:lnTo>
                <a:lnTo>
                  <a:pt x="8827681" y="4741646"/>
                </a:lnTo>
                <a:lnTo>
                  <a:pt x="8835326" y="4740097"/>
                </a:lnTo>
                <a:lnTo>
                  <a:pt x="8841562" y="4735893"/>
                </a:lnTo>
                <a:lnTo>
                  <a:pt x="8845779" y="4729645"/>
                </a:lnTo>
                <a:lnTo>
                  <a:pt x="8847328" y="4721987"/>
                </a:lnTo>
                <a:close/>
              </a:path>
              <a:path w="14841219" h="10718800" extrusionOk="0">
                <a:moveTo>
                  <a:pt x="8847328" y="4621898"/>
                </a:moveTo>
                <a:lnTo>
                  <a:pt x="8845779" y="4614253"/>
                </a:lnTo>
                <a:lnTo>
                  <a:pt x="8841562" y="4608017"/>
                </a:lnTo>
                <a:lnTo>
                  <a:pt x="8835326" y="4603801"/>
                </a:lnTo>
                <a:lnTo>
                  <a:pt x="8827681" y="4602251"/>
                </a:lnTo>
                <a:lnTo>
                  <a:pt x="8820036" y="4603801"/>
                </a:lnTo>
                <a:lnTo>
                  <a:pt x="8813787" y="4608017"/>
                </a:lnTo>
                <a:lnTo>
                  <a:pt x="8809571" y="4614253"/>
                </a:lnTo>
                <a:lnTo>
                  <a:pt x="8808034" y="4621898"/>
                </a:lnTo>
                <a:lnTo>
                  <a:pt x="8809571" y="4629543"/>
                </a:lnTo>
                <a:lnTo>
                  <a:pt x="8813787" y="4635792"/>
                </a:lnTo>
                <a:lnTo>
                  <a:pt x="8820036" y="4640008"/>
                </a:lnTo>
                <a:lnTo>
                  <a:pt x="8827681" y="4641545"/>
                </a:lnTo>
                <a:lnTo>
                  <a:pt x="8835326" y="4640008"/>
                </a:lnTo>
                <a:lnTo>
                  <a:pt x="8841562" y="4635792"/>
                </a:lnTo>
                <a:lnTo>
                  <a:pt x="8845779" y="4629543"/>
                </a:lnTo>
                <a:lnTo>
                  <a:pt x="8847328" y="4621898"/>
                </a:lnTo>
                <a:close/>
              </a:path>
              <a:path w="14841219" h="10718800" extrusionOk="0">
                <a:moveTo>
                  <a:pt x="8847328" y="4521809"/>
                </a:moveTo>
                <a:lnTo>
                  <a:pt x="8845779" y="4514164"/>
                </a:lnTo>
                <a:lnTo>
                  <a:pt x="8841562" y="4507916"/>
                </a:lnTo>
                <a:lnTo>
                  <a:pt x="8835326" y="4503699"/>
                </a:lnTo>
                <a:lnTo>
                  <a:pt x="8827681" y="4502162"/>
                </a:lnTo>
                <a:lnTo>
                  <a:pt x="8820036" y="4503699"/>
                </a:lnTo>
                <a:lnTo>
                  <a:pt x="8813787" y="4507916"/>
                </a:lnTo>
                <a:lnTo>
                  <a:pt x="8809571" y="4514164"/>
                </a:lnTo>
                <a:lnTo>
                  <a:pt x="8808034" y="4521809"/>
                </a:lnTo>
                <a:lnTo>
                  <a:pt x="8809571" y="4529455"/>
                </a:lnTo>
                <a:lnTo>
                  <a:pt x="8813787" y="4535703"/>
                </a:lnTo>
                <a:lnTo>
                  <a:pt x="8820036" y="4539907"/>
                </a:lnTo>
                <a:lnTo>
                  <a:pt x="8827681" y="4541456"/>
                </a:lnTo>
                <a:lnTo>
                  <a:pt x="8835326" y="4539907"/>
                </a:lnTo>
                <a:lnTo>
                  <a:pt x="8841562" y="4535703"/>
                </a:lnTo>
                <a:lnTo>
                  <a:pt x="8845779" y="4529455"/>
                </a:lnTo>
                <a:lnTo>
                  <a:pt x="8847328" y="4521809"/>
                </a:lnTo>
                <a:close/>
              </a:path>
              <a:path w="14841219" h="10718800" extrusionOk="0">
                <a:moveTo>
                  <a:pt x="8847328" y="4421708"/>
                </a:moveTo>
                <a:lnTo>
                  <a:pt x="8845779" y="4414063"/>
                </a:lnTo>
                <a:lnTo>
                  <a:pt x="8841562" y="4407814"/>
                </a:lnTo>
                <a:lnTo>
                  <a:pt x="8835326" y="4403610"/>
                </a:lnTo>
                <a:lnTo>
                  <a:pt x="8827681" y="4402061"/>
                </a:lnTo>
                <a:lnTo>
                  <a:pt x="8820036" y="4403610"/>
                </a:lnTo>
                <a:lnTo>
                  <a:pt x="8813787" y="4407814"/>
                </a:lnTo>
                <a:lnTo>
                  <a:pt x="8809571" y="4414063"/>
                </a:lnTo>
                <a:lnTo>
                  <a:pt x="8808034" y="4421708"/>
                </a:lnTo>
                <a:lnTo>
                  <a:pt x="8809571" y="4429353"/>
                </a:lnTo>
                <a:lnTo>
                  <a:pt x="8813787" y="4435602"/>
                </a:lnTo>
                <a:lnTo>
                  <a:pt x="8820036" y="4439805"/>
                </a:lnTo>
                <a:lnTo>
                  <a:pt x="8827681" y="4441355"/>
                </a:lnTo>
                <a:lnTo>
                  <a:pt x="8835326" y="4439805"/>
                </a:lnTo>
                <a:lnTo>
                  <a:pt x="8841562" y="4435602"/>
                </a:lnTo>
                <a:lnTo>
                  <a:pt x="8845779" y="4429353"/>
                </a:lnTo>
                <a:lnTo>
                  <a:pt x="8847328" y="4421708"/>
                </a:lnTo>
                <a:close/>
              </a:path>
              <a:path w="14841219" h="10718800" extrusionOk="0">
                <a:moveTo>
                  <a:pt x="8847328" y="4321619"/>
                </a:moveTo>
                <a:lnTo>
                  <a:pt x="8845779" y="4313974"/>
                </a:lnTo>
                <a:lnTo>
                  <a:pt x="8841562" y="4307725"/>
                </a:lnTo>
                <a:lnTo>
                  <a:pt x="8835326" y="4303509"/>
                </a:lnTo>
                <a:lnTo>
                  <a:pt x="8827681" y="4301960"/>
                </a:lnTo>
                <a:lnTo>
                  <a:pt x="8820036" y="4303509"/>
                </a:lnTo>
                <a:lnTo>
                  <a:pt x="8813787" y="4307725"/>
                </a:lnTo>
                <a:lnTo>
                  <a:pt x="8809571" y="4313974"/>
                </a:lnTo>
                <a:lnTo>
                  <a:pt x="8808034" y="4321619"/>
                </a:lnTo>
                <a:lnTo>
                  <a:pt x="8809571" y="4329265"/>
                </a:lnTo>
                <a:lnTo>
                  <a:pt x="8813787" y="4335500"/>
                </a:lnTo>
                <a:lnTo>
                  <a:pt x="8820036" y="4339717"/>
                </a:lnTo>
                <a:lnTo>
                  <a:pt x="8827681" y="4341253"/>
                </a:lnTo>
                <a:lnTo>
                  <a:pt x="8835326" y="4339717"/>
                </a:lnTo>
                <a:lnTo>
                  <a:pt x="8841562" y="4335500"/>
                </a:lnTo>
                <a:lnTo>
                  <a:pt x="8845779" y="4329265"/>
                </a:lnTo>
                <a:lnTo>
                  <a:pt x="8847328" y="4321619"/>
                </a:lnTo>
                <a:close/>
              </a:path>
              <a:path w="14841219" h="10718800" extrusionOk="0">
                <a:moveTo>
                  <a:pt x="8847328" y="4221518"/>
                </a:moveTo>
                <a:lnTo>
                  <a:pt x="8845779" y="4213872"/>
                </a:lnTo>
                <a:lnTo>
                  <a:pt x="8841562" y="4207624"/>
                </a:lnTo>
                <a:lnTo>
                  <a:pt x="8835326" y="4203408"/>
                </a:lnTo>
                <a:lnTo>
                  <a:pt x="8827681" y="4201871"/>
                </a:lnTo>
                <a:lnTo>
                  <a:pt x="8820036" y="4203408"/>
                </a:lnTo>
                <a:lnTo>
                  <a:pt x="8813787" y="4207624"/>
                </a:lnTo>
                <a:lnTo>
                  <a:pt x="8809571" y="4213872"/>
                </a:lnTo>
                <a:lnTo>
                  <a:pt x="8808034" y="4221518"/>
                </a:lnTo>
                <a:lnTo>
                  <a:pt x="8809571" y="4229163"/>
                </a:lnTo>
                <a:lnTo>
                  <a:pt x="8813787" y="4235412"/>
                </a:lnTo>
                <a:lnTo>
                  <a:pt x="8820036" y="4239628"/>
                </a:lnTo>
                <a:lnTo>
                  <a:pt x="8827681" y="4241165"/>
                </a:lnTo>
                <a:lnTo>
                  <a:pt x="8835326" y="4239628"/>
                </a:lnTo>
                <a:lnTo>
                  <a:pt x="8841562" y="4235412"/>
                </a:lnTo>
                <a:lnTo>
                  <a:pt x="8845779" y="4229163"/>
                </a:lnTo>
                <a:lnTo>
                  <a:pt x="8847328" y="4221518"/>
                </a:lnTo>
                <a:close/>
              </a:path>
              <a:path w="14841219" h="10718800" extrusionOk="0">
                <a:moveTo>
                  <a:pt x="8847328" y="4121429"/>
                </a:moveTo>
                <a:lnTo>
                  <a:pt x="8845779" y="4113771"/>
                </a:lnTo>
                <a:lnTo>
                  <a:pt x="8841562" y="4107523"/>
                </a:lnTo>
                <a:lnTo>
                  <a:pt x="8835326" y="4103319"/>
                </a:lnTo>
                <a:lnTo>
                  <a:pt x="8827681" y="4101769"/>
                </a:lnTo>
                <a:lnTo>
                  <a:pt x="8820036" y="4103319"/>
                </a:lnTo>
                <a:lnTo>
                  <a:pt x="8813787" y="4107523"/>
                </a:lnTo>
                <a:lnTo>
                  <a:pt x="8809571" y="4113771"/>
                </a:lnTo>
                <a:lnTo>
                  <a:pt x="8808034" y="4121429"/>
                </a:lnTo>
                <a:lnTo>
                  <a:pt x="8809571" y="4129074"/>
                </a:lnTo>
                <a:lnTo>
                  <a:pt x="8813787" y="4135310"/>
                </a:lnTo>
                <a:lnTo>
                  <a:pt x="8820036" y="4139527"/>
                </a:lnTo>
                <a:lnTo>
                  <a:pt x="8827681" y="4141063"/>
                </a:lnTo>
                <a:lnTo>
                  <a:pt x="8835326" y="4139527"/>
                </a:lnTo>
                <a:lnTo>
                  <a:pt x="8841562" y="4135310"/>
                </a:lnTo>
                <a:lnTo>
                  <a:pt x="8845779" y="4129074"/>
                </a:lnTo>
                <a:lnTo>
                  <a:pt x="8847328" y="4121429"/>
                </a:lnTo>
                <a:close/>
              </a:path>
              <a:path w="14841219" h="10718800" extrusionOk="0">
                <a:moveTo>
                  <a:pt x="8847328" y="4021328"/>
                </a:moveTo>
                <a:lnTo>
                  <a:pt x="8845779" y="4013682"/>
                </a:lnTo>
                <a:lnTo>
                  <a:pt x="8841562" y="4007421"/>
                </a:lnTo>
                <a:lnTo>
                  <a:pt x="8835326" y="4003217"/>
                </a:lnTo>
                <a:lnTo>
                  <a:pt x="8827681" y="4001668"/>
                </a:lnTo>
                <a:lnTo>
                  <a:pt x="8820036" y="4003217"/>
                </a:lnTo>
                <a:lnTo>
                  <a:pt x="8813787" y="4007421"/>
                </a:lnTo>
                <a:lnTo>
                  <a:pt x="8809571" y="4013682"/>
                </a:lnTo>
                <a:lnTo>
                  <a:pt x="8808034" y="4021328"/>
                </a:lnTo>
                <a:lnTo>
                  <a:pt x="8809571" y="4028973"/>
                </a:lnTo>
                <a:lnTo>
                  <a:pt x="8813787" y="4035221"/>
                </a:lnTo>
                <a:lnTo>
                  <a:pt x="8820036" y="4039425"/>
                </a:lnTo>
                <a:lnTo>
                  <a:pt x="8827681" y="4040975"/>
                </a:lnTo>
                <a:lnTo>
                  <a:pt x="8835326" y="4039425"/>
                </a:lnTo>
                <a:lnTo>
                  <a:pt x="8841562" y="4035221"/>
                </a:lnTo>
                <a:lnTo>
                  <a:pt x="8845779" y="4028973"/>
                </a:lnTo>
                <a:lnTo>
                  <a:pt x="8847328" y="4021328"/>
                </a:lnTo>
                <a:close/>
              </a:path>
              <a:path w="14841219" h="10718800" extrusionOk="0">
                <a:moveTo>
                  <a:pt x="8847328" y="3921226"/>
                </a:moveTo>
                <a:lnTo>
                  <a:pt x="8845779" y="3913581"/>
                </a:lnTo>
                <a:lnTo>
                  <a:pt x="8841562" y="3907332"/>
                </a:lnTo>
                <a:lnTo>
                  <a:pt x="8835326" y="3903129"/>
                </a:lnTo>
                <a:lnTo>
                  <a:pt x="8827668" y="3901579"/>
                </a:lnTo>
                <a:lnTo>
                  <a:pt x="8820023" y="3903129"/>
                </a:lnTo>
                <a:lnTo>
                  <a:pt x="8813775" y="3907332"/>
                </a:lnTo>
                <a:lnTo>
                  <a:pt x="8809571" y="3913581"/>
                </a:lnTo>
                <a:lnTo>
                  <a:pt x="8808021" y="3921226"/>
                </a:lnTo>
                <a:lnTo>
                  <a:pt x="8809571" y="3928872"/>
                </a:lnTo>
                <a:lnTo>
                  <a:pt x="8813775" y="3935120"/>
                </a:lnTo>
                <a:lnTo>
                  <a:pt x="8820023" y="3939324"/>
                </a:lnTo>
                <a:lnTo>
                  <a:pt x="8827668" y="3940873"/>
                </a:lnTo>
                <a:lnTo>
                  <a:pt x="8835326" y="3939324"/>
                </a:lnTo>
                <a:lnTo>
                  <a:pt x="8841562" y="3935120"/>
                </a:lnTo>
                <a:lnTo>
                  <a:pt x="8845779" y="3928872"/>
                </a:lnTo>
                <a:lnTo>
                  <a:pt x="8847328" y="3921226"/>
                </a:lnTo>
                <a:close/>
              </a:path>
              <a:path w="14841219" h="10718800" extrusionOk="0">
                <a:moveTo>
                  <a:pt x="8847328" y="3821125"/>
                </a:moveTo>
                <a:lnTo>
                  <a:pt x="8845779" y="3813479"/>
                </a:lnTo>
                <a:lnTo>
                  <a:pt x="8841562" y="3807231"/>
                </a:lnTo>
                <a:lnTo>
                  <a:pt x="8835326" y="3803027"/>
                </a:lnTo>
                <a:lnTo>
                  <a:pt x="8827668" y="3801478"/>
                </a:lnTo>
                <a:lnTo>
                  <a:pt x="8820023" y="3803027"/>
                </a:lnTo>
                <a:lnTo>
                  <a:pt x="8813775" y="3807231"/>
                </a:lnTo>
                <a:lnTo>
                  <a:pt x="8809571" y="3813479"/>
                </a:lnTo>
                <a:lnTo>
                  <a:pt x="8808021" y="3821125"/>
                </a:lnTo>
                <a:lnTo>
                  <a:pt x="8809571" y="3828770"/>
                </a:lnTo>
                <a:lnTo>
                  <a:pt x="8813775" y="3835019"/>
                </a:lnTo>
                <a:lnTo>
                  <a:pt x="8820023" y="3839235"/>
                </a:lnTo>
                <a:lnTo>
                  <a:pt x="8827668" y="3840772"/>
                </a:lnTo>
                <a:lnTo>
                  <a:pt x="8835326" y="3839235"/>
                </a:lnTo>
                <a:lnTo>
                  <a:pt x="8841562" y="3835019"/>
                </a:lnTo>
                <a:lnTo>
                  <a:pt x="8845779" y="3828770"/>
                </a:lnTo>
                <a:lnTo>
                  <a:pt x="8847328" y="3821125"/>
                </a:lnTo>
                <a:close/>
              </a:path>
              <a:path w="14841219" h="10718800" extrusionOk="0">
                <a:moveTo>
                  <a:pt x="8847328" y="3721036"/>
                </a:moveTo>
                <a:lnTo>
                  <a:pt x="8845779" y="3713391"/>
                </a:lnTo>
                <a:lnTo>
                  <a:pt x="8841562" y="3707142"/>
                </a:lnTo>
                <a:lnTo>
                  <a:pt x="8835326" y="3702926"/>
                </a:lnTo>
                <a:lnTo>
                  <a:pt x="8827681" y="3701389"/>
                </a:lnTo>
                <a:lnTo>
                  <a:pt x="8820036" y="3702926"/>
                </a:lnTo>
                <a:lnTo>
                  <a:pt x="8813787" y="3707142"/>
                </a:lnTo>
                <a:lnTo>
                  <a:pt x="8809571" y="3713391"/>
                </a:lnTo>
                <a:lnTo>
                  <a:pt x="8808034" y="3721036"/>
                </a:lnTo>
                <a:lnTo>
                  <a:pt x="8809571" y="3728682"/>
                </a:lnTo>
                <a:lnTo>
                  <a:pt x="8813787" y="3734930"/>
                </a:lnTo>
                <a:lnTo>
                  <a:pt x="8820036" y="3739134"/>
                </a:lnTo>
                <a:lnTo>
                  <a:pt x="8827681" y="3740683"/>
                </a:lnTo>
                <a:lnTo>
                  <a:pt x="8835326" y="3739134"/>
                </a:lnTo>
                <a:lnTo>
                  <a:pt x="8841562" y="3734930"/>
                </a:lnTo>
                <a:lnTo>
                  <a:pt x="8845779" y="3728682"/>
                </a:lnTo>
                <a:lnTo>
                  <a:pt x="8847328" y="3721036"/>
                </a:lnTo>
                <a:close/>
              </a:path>
              <a:path w="14841219" h="10718800" extrusionOk="0">
                <a:moveTo>
                  <a:pt x="8847328" y="3620947"/>
                </a:moveTo>
                <a:lnTo>
                  <a:pt x="8845779" y="3613289"/>
                </a:lnTo>
                <a:lnTo>
                  <a:pt x="8841562" y="3607054"/>
                </a:lnTo>
                <a:lnTo>
                  <a:pt x="8835326" y="3602850"/>
                </a:lnTo>
                <a:lnTo>
                  <a:pt x="8827681" y="3601301"/>
                </a:lnTo>
                <a:lnTo>
                  <a:pt x="8820036" y="3602850"/>
                </a:lnTo>
                <a:lnTo>
                  <a:pt x="8813787" y="3607054"/>
                </a:lnTo>
                <a:lnTo>
                  <a:pt x="8809571" y="3613289"/>
                </a:lnTo>
                <a:lnTo>
                  <a:pt x="8808034" y="3620947"/>
                </a:lnTo>
                <a:lnTo>
                  <a:pt x="8809571" y="3628593"/>
                </a:lnTo>
                <a:lnTo>
                  <a:pt x="8813787" y="3634841"/>
                </a:lnTo>
                <a:lnTo>
                  <a:pt x="8820036" y="3639045"/>
                </a:lnTo>
                <a:lnTo>
                  <a:pt x="8827681" y="3640594"/>
                </a:lnTo>
                <a:lnTo>
                  <a:pt x="8835326" y="3639045"/>
                </a:lnTo>
                <a:lnTo>
                  <a:pt x="8841562" y="3634841"/>
                </a:lnTo>
                <a:lnTo>
                  <a:pt x="8845779" y="3628593"/>
                </a:lnTo>
                <a:lnTo>
                  <a:pt x="8847328" y="3620947"/>
                </a:lnTo>
                <a:close/>
              </a:path>
              <a:path w="14841219" h="10718800" extrusionOk="0">
                <a:moveTo>
                  <a:pt x="8847328" y="3520833"/>
                </a:moveTo>
                <a:lnTo>
                  <a:pt x="8845779" y="3513201"/>
                </a:lnTo>
                <a:lnTo>
                  <a:pt x="8841562" y="3506952"/>
                </a:lnTo>
                <a:lnTo>
                  <a:pt x="8835326" y="3502749"/>
                </a:lnTo>
                <a:lnTo>
                  <a:pt x="8827681" y="3501199"/>
                </a:lnTo>
                <a:lnTo>
                  <a:pt x="8820036" y="3502749"/>
                </a:lnTo>
                <a:lnTo>
                  <a:pt x="8813787" y="3506952"/>
                </a:lnTo>
                <a:lnTo>
                  <a:pt x="8809571" y="3513201"/>
                </a:lnTo>
                <a:lnTo>
                  <a:pt x="8808034" y="3520833"/>
                </a:lnTo>
                <a:lnTo>
                  <a:pt x="8809571" y="3528491"/>
                </a:lnTo>
                <a:lnTo>
                  <a:pt x="8813787" y="3534740"/>
                </a:lnTo>
                <a:lnTo>
                  <a:pt x="8820036" y="3538944"/>
                </a:lnTo>
                <a:lnTo>
                  <a:pt x="8827681" y="3540493"/>
                </a:lnTo>
                <a:lnTo>
                  <a:pt x="8835326" y="3538944"/>
                </a:lnTo>
                <a:lnTo>
                  <a:pt x="8841562" y="3534740"/>
                </a:lnTo>
                <a:lnTo>
                  <a:pt x="8845779" y="3528491"/>
                </a:lnTo>
                <a:lnTo>
                  <a:pt x="8847328" y="3520833"/>
                </a:lnTo>
                <a:close/>
              </a:path>
              <a:path w="14841219" h="10718800" extrusionOk="0">
                <a:moveTo>
                  <a:pt x="8847328" y="3420745"/>
                </a:moveTo>
                <a:lnTo>
                  <a:pt x="8845779" y="3413099"/>
                </a:lnTo>
                <a:lnTo>
                  <a:pt x="8841562" y="3406851"/>
                </a:lnTo>
                <a:lnTo>
                  <a:pt x="8835326" y="3402647"/>
                </a:lnTo>
                <a:lnTo>
                  <a:pt x="8827681" y="3401098"/>
                </a:lnTo>
                <a:lnTo>
                  <a:pt x="8820036" y="3402647"/>
                </a:lnTo>
                <a:lnTo>
                  <a:pt x="8813787" y="3406851"/>
                </a:lnTo>
                <a:lnTo>
                  <a:pt x="8809571" y="3413099"/>
                </a:lnTo>
                <a:lnTo>
                  <a:pt x="8808034" y="3420745"/>
                </a:lnTo>
                <a:lnTo>
                  <a:pt x="8809571" y="3428390"/>
                </a:lnTo>
                <a:lnTo>
                  <a:pt x="8813787" y="3434638"/>
                </a:lnTo>
                <a:lnTo>
                  <a:pt x="8820036" y="3438855"/>
                </a:lnTo>
                <a:lnTo>
                  <a:pt x="8827681" y="3440392"/>
                </a:lnTo>
                <a:lnTo>
                  <a:pt x="8835326" y="3438855"/>
                </a:lnTo>
                <a:lnTo>
                  <a:pt x="8841562" y="3434638"/>
                </a:lnTo>
                <a:lnTo>
                  <a:pt x="8845779" y="3428390"/>
                </a:lnTo>
                <a:lnTo>
                  <a:pt x="8847328" y="3420745"/>
                </a:lnTo>
                <a:close/>
              </a:path>
              <a:path w="14841219" h="10718800" extrusionOk="0">
                <a:moveTo>
                  <a:pt x="8847328" y="3320656"/>
                </a:moveTo>
                <a:lnTo>
                  <a:pt x="8845779" y="3312998"/>
                </a:lnTo>
                <a:lnTo>
                  <a:pt x="8841562" y="3306749"/>
                </a:lnTo>
                <a:lnTo>
                  <a:pt x="8835326" y="3302546"/>
                </a:lnTo>
                <a:lnTo>
                  <a:pt x="8827681" y="3300996"/>
                </a:lnTo>
                <a:lnTo>
                  <a:pt x="8820036" y="3302546"/>
                </a:lnTo>
                <a:lnTo>
                  <a:pt x="8813787" y="3306749"/>
                </a:lnTo>
                <a:lnTo>
                  <a:pt x="8809571" y="3312998"/>
                </a:lnTo>
                <a:lnTo>
                  <a:pt x="8808034" y="3320656"/>
                </a:lnTo>
                <a:lnTo>
                  <a:pt x="8809571" y="3328301"/>
                </a:lnTo>
                <a:lnTo>
                  <a:pt x="8813787" y="3334537"/>
                </a:lnTo>
                <a:lnTo>
                  <a:pt x="8820036" y="3338753"/>
                </a:lnTo>
                <a:lnTo>
                  <a:pt x="8827681" y="3340303"/>
                </a:lnTo>
                <a:lnTo>
                  <a:pt x="8835326" y="3338753"/>
                </a:lnTo>
                <a:lnTo>
                  <a:pt x="8841562" y="3334537"/>
                </a:lnTo>
                <a:lnTo>
                  <a:pt x="8845779" y="3328301"/>
                </a:lnTo>
                <a:lnTo>
                  <a:pt x="8847328" y="3320656"/>
                </a:lnTo>
                <a:close/>
              </a:path>
              <a:path w="14841219" h="10718800" extrusionOk="0">
                <a:moveTo>
                  <a:pt x="8847328" y="3220567"/>
                </a:moveTo>
                <a:lnTo>
                  <a:pt x="8845779" y="3212909"/>
                </a:lnTo>
                <a:lnTo>
                  <a:pt x="8841562" y="3206661"/>
                </a:lnTo>
                <a:lnTo>
                  <a:pt x="8835326" y="3202457"/>
                </a:lnTo>
                <a:lnTo>
                  <a:pt x="8827681" y="3200908"/>
                </a:lnTo>
                <a:lnTo>
                  <a:pt x="8820036" y="3202457"/>
                </a:lnTo>
                <a:lnTo>
                  <a:pt x="8813787" y="3206661"/>
                </a:lnTo>
                <a:lnTo>
                  <a:pt x="8809571" y="3212909"/>
                </a:lnTo>
                <a:lnTo>
                  <a:pt x="8808034" y="3220567"/>
                </a:lnTo>
                <a:lnTo>
                  <a:pt x="8809571" y="3228200"/>
                </a:lnTo>
                <a:lnTo>
                  <a:pt x="8813787" y="3234448"/>
                </a:lnTo>
                <a:lnTo>
                  <a:pt x="8820036" y="3238665"/>
                </a:lnTo>
                <a:lnTo>
                  <a:pt x="8827681" y="3240201"/>
                </a:lnTo>
                <a:lnTo>
                  <a:pt x="8835326" y="3238665"/>
                </a:lnTo>
                <a:lnTo>
                  <a:pt x="8841562" y="3234448"/>
                </a:lnTo>
                <a:lnTo>
                  <a:pt x="8845779" y="3228200"/>
                </a:lnTo>
                <a:lnTo>
                  <a:pt x="8847328" y="3220567"/>
                </a:lnTo>
                <a:close/>
              </a:path>
              <a:path w="14841219" h="10718800" extrusionOk="0">
                <a:moveTo>
                  <a:pt x="8847328" y="3120466"/>
                </a:moveTo>
                <a:lnTo>
                  <a:pt x="8845779" y="3112808"/>
                </a:lnTo>
                <a:lnTo>
                  <a:pt x="8841562" y="3106572"/>
                </a:lnTo>
                <a:lnTo>
                  <a:pt x="8835326" y="3102356"/>
                </a:lnTo>
                <a:lnTo>
                  <a:pt x="8827681" y="3100819"/>
                </a:lnTo>
                <a:lnTo>
                  <a:pt x="8820036" y="3102356"/>
                </a:lnTo>
                <a:lnTo>
                  <a:pt x="8813787" y="3106572"/>
                </a:lnTo>
                <a:lnTo>
                  <a:pt x="8809571" y="3112808"/>
                </a:lnTo>
                <a:lnTo>
                  <a:pt x="8808034" y="3120466"/>
                </a:lnTo>
                <a:lnTo>
                  <a:pt x="8809571" y="3128111"/>
                </a:lnTo>
                <a:lnTo>
                  <a:pt x="8813787" y="3134347"/>
                </a:lnTo>
                <a:lnTo>
                  <a:pt x="8820036" y="3138563"/>
                </a:lnTo>
                <a:lnTo>
                  <a:pt x="8827681" y="3140113"/>
                </a:lnTo>
                <a:lnTo>
                  <a:pt x="8835326" y="3138563"/>
                </a:lnTo>
                <a:lnTo>
                  <a:pt x="8841562" y="3134347"/>
                </a:lnTo>
                <a:lnTo>
                  <a:pt x="8845779" y="3128111"/>
                </a:lnTo>
                <a:lnTo>
                  <a:pt x="8847328" y="3120466"/>
                </a:lnTo>
                <a:close/>
              </a:path>
              <a:path w="14841219" h="10718800" extrusionOk="0">
                <a:moveTo>
                  <a:pt x="8847328" y="3020364"/>
                </a:moveTo>
                <a:lnTo>
                  <a:pt x="8845779" y="3012719"/>
                </a:lnTo>
                <a:lnTo>
                  <a:pt x="8841562" y="3006471"/>
                </a:lnTo>
                <a:lnTo>
                  <a:pt x="8835326" y="3002267"/>
                </a:lnTo>
                <a:lnTo>
                  <a:pt x="8827681" y="3000718"/>
                </a:lnTo>
                <a:lnTo>
                  <a:pt x="8820036" y="3002267"/>
                </a:lnTo>
                <a:lnTo>
                  <a:pt x="8813787" y="3006471"/>
                </a:lnTo>
                <a:lnTo>
                  <a:pt x="8809571" y="3012719"/>
                </a:lnTo>
                <a:lnTo>
                  <a:pt x="8808034" y="3020364"/>
                </a:lnTo>
                <a:lnTo>
                  <a:pt x="8809571" y="3028010"/>
                </a:lnTo>
                <a:lnTo>
                  <a:pt x="8813787" y="3034258"/>
                </a:lnTo>
                <a:lnTo>
                  <a:pt x="8820036" y="3038462"/>
                </a:lnTo>
                <a:lnTo>
                  <a:pt x="8827681" y="3040011"/>
                </a:lnTo>
                <a:lnTo>
                  <a:pt x="8835326" y="3038462"/>
                </a:lnTo>
                <a:lnTo>
                  <a:pt x="8841562" y="3034258"/>
                </a:lnTo>
                <a:lnTo>
                  <a:pt x="8845779" y="3028010"/>
                </a:lnTo>
                <a:lnTo>
                  <a:pt x="8847328" y="3020364"/>
                </a:lnTo>
                <a:close/>
              </a:path>
              <a:path w="14841219" h="10718800" extrusionOk="0">
                <a:moveTo>
                  <a:pt x="8847328" y="2920263"/>
                </a:moveTo>
                <a:lnTo>
                  <a:pt x="8845779" y="2912618"/>
                </a:lnTo>
                <a:lnTo>
                  <a:pt x="8841562" y="2906369"/>
                </a:lnTo>
                <a:lnTo>
                  <a:pt x="8835326" y="2902166"/>
                </a:lnTo>
                <a:lnTo>
                  <a:pt x="8827681" y="2900616"/>
                </a:lnTo>
                <a:lnTo>
                  <a:pt x="8820036" y="2902166"/>
                </a:lnTo>
                <a:lnTo>
                  <a:pt x="8813787" y="2906369"/>
                </a:lnTo>
                <a:lnTo>
                  <a:pt x="8809571" y="2912618"/>
                </a:lnTo>
                <a:lnTo>
                  <a:pt x="8808034" y="2920263"/>
                </a:lnTo>
                <a:lnTo>
                  <a:pt x="8809571" y="2927908"/>
                </a:lnTo>
                <a:lnTo>
                  <a:pt x="8813787" y="2934157"/>
                </a:lnTo>
                <a:lnTo>
                  <a:pt x="8820036" y="2938373"/>
                </a:lnTo>
                <a:lnTo>
                  <a:pt x="8827681" y="2939910"/>
                </a:lnTo>
                <a:lnTo>
                  <a:pt x="8835326" y="2938373"/>
                </a:lnTo>
                <a:lnTo>
                  <a:pt x="8841562" y="2934157"/>
                </a:lnTo>
                <a:lnTo>
                  <a:pt x="8845779" y="2927908"/>
                </a:lnTo>
                <a:lnTo>
                  <a:pt x="8847328" y="2920263"/>
                </a:lnTo>
                <a:close/>
              </a:path>
              <a:path w="14841219" h="10718800" extrusionOk="0">
                <a:moveTo>
                  <a:pt x="8847328" y="2820174"/>
                </a:moveTo>
                <a:lnTo>
                  <a:pt x="8845779" y="2812529"/>
                </a:lnTo>
                <a:lnTo>
                  <a:pt x="8841562" y="2806281"/>
                </a:lnTo>
                <a:lnTo>
                  <a:pt x="8835326" y="2802064"/>
                </a:lnTo>
                <a:lnTo>
                  <a:pt x="8827681" y="2800515"/>
                </a:lnTo>
                <a:lnTo>
                  <a:pt x="8820036" y="2802064"/>
                </a:lnTo>
                <a:lnTo>
                  <a:pt x="8813787" y="2806281"/>
                </a:lnTo>
                <a:lnTo>
                  <a:pt x="8809571" y="2812529"/>
                </a:lnTo>
                <a:lnTo>
                  <a:pt x="8808034" y="2820174"/>
                </a:lnTo>
                <a:lnTo>
                  <a:pt x="8809571" y="2827820"/>
                </a:lnTo>
                <a:lnTo>
                  <a:pt x="8813787" y="2834055"/>
                </a:lnTo>
                <a:lnTo>
                  <a:pt x="8820036" y="2838272"/>
                </a:lnTo>
                <a:lnTo>
                  <a:pt x="8827681" y="2839809"/>
                </a:lnTo>
                <a:lnTo>
                  <a:pt x="8835326" y="2838272"/>
                </a:lnTo>
                <a:lnTo>
                  <a:pt x="8841562" y="2834055"/>
                </a:lnTo>
                <a:lnTo>
                  <a:pt x="8845779" y="2827820"/>
                </a:lnTo>
                <a:lnTo>
                  <a:pt x="8847328" y="2820174"/>
                </a:lnTo>
                <a:close/>
              </a:path>
              <a:path w="14841219" h="10718800" extrusionOk="0">
                <a:moveTo>
                  <a:pt x="8847328" y="2720073"/>
                </a:moveTo>
                <a:lnTo>
                  <a:pt x="8845779" y="2712428"/>
                </a:lnTo>
                <a:lnTo>
                  <a:pt x="8841562" y="2706179"/>
                </a:lnTo>
                <a:lnTo>
                  <a:pt x="8835326" y="2701975"/>
                </a:lnTo>
                <a:lnTo>
                  <a:pt x="8827681" y="2700439"/>
                </a:lnTo>
                <a:lnTo>
                  <a:pt x="8820036" y="2701975"/>
                </a:lnTo>
                <a:lnTo>
                  <a:pt x="8813787" y="2706179"/>
                </a:lnTo>
                <a:lnTo>
                  <a:pt x="8809571" y="2712428"/>
                </a:lnTo>
                <a:lnTo>
                  <a:pt x="8808034" y="2720073"/>
                </a:lnTo>
                <a:lnTo>
                  <a:pt x="8809571" y="2727718"/>
                </a:lnTo>
                <a:lnTo>
                  <a:pt x="8813787" y="2733967"/>
                </a:lnTo>
                <a:lnTo>
                  <a:pt x="8820036" y="2738170"/>
                </a:lnTo>
                <a:lnTo>
                  <a:pt x="8827681" y="2739720"/>
                </a:lnTo>
                <a:lnTo>
                  <a:pt x="8835326" y="2738170"/>
                </a:lnTo>
                <a:lnTo>
                  <a:pt x="8841562" y="2733967"/>
                </a:lnTo>
                <a:lnTo>
                  <a:pt x="8845779" y="2727718"/>
                </a:lnTo>
                <a:lnTo>
                  <a:pt x="8847328" y="2720073"/>
                </a:lnTo>
                <a:close/>
              </a:path>
              <a:path w="14841219" h="10718800" extrusionOk="0">
                <a:moveTo>
                  <a:pt x="8847328" y="2619972"/>
                </a:moveTo>
                <a:lnTo>
                  <a:pt x="8845779" y="2612326"/>
                </a:lnTo>
                <a:lnTo>
                  <a:pt x="8841562" y="2606090"/>
                </a:lnTo>
                <a:lnTo>
                  <a:pt x="8835326" y="2601874"/>
                </a:lnTo>
                <a:lnTo>
                  <a:pt x="8827681" y="2600325"/>
                </a:lnTo>
                <a:lnTo>
                  <a:pt x="8820036" y="2601874"/>
                </a:lnTo>
                <a:lnTo>
                  <a:pt x="8813787" y="2606090"/>
                </a:lnTo>
                <a:lnTo>
                  <a:pt x="8809571" y="2612326"/>
                </a:lnTo>
                <a:lnTo>
                  <a:pt x="8808034" y="2619972"/>
                </a:lnTo>
                <a:lnTo>
                  <a:pt x="8809571" y="2627630"/>
                </a:lnTo>
                <a:lnTo>
                  <a:pt x="8813787" y="2633865"/>
                </a:lnTo>
                <a:lnTo>
                  <a:pt x="8820036" y="2638082"/>
                </a:lnTo>
                <a:lnTo>
                  <a:pt x="8827681" y="2639618"/>
                </a:lnTo>
                <a:lnTo>
                  <a:pt x="8835326" y="2638082"/>
                </a:lnTo>
                <a:lnTo>
                  <a:pt x="8841562" y="2633865"/>
                </a:lnTo>
                <a:lnTo>
                  <a:pt x="8845779" y="2627630"/>
                </a:lnTo>
                <a:lnTo>
                  <a:pt x="8847328" y="2619972"/>
                </a:lnTo>
                <a:close/>
              </a:path>
              <a:path w="14841219" h="10718800" extrusionOk="0">
                <a:moveTo>
                  <a:pt x="8847328" y="2519883"/>
                </a:moveTo>
                <a:lnTo>
                  <a:pt x="8845779" y="2512237"/>
                </a:lnTo>
                <a:lnTo>
                  <a:pt x="8841562" y="2505989"/>
                </a:lnTo>
                <a:lnTo>
                  <a:pt x="8835326" y="2501785"/>
                </a:lnTo>
                <a:lnTo>
                  <a:pt x="8827681" y="2500236"/>
                </a:lnTo>
                <a:lnTo>
                  <a:pt x="8820036" y="2501785"/>
                </a:lnTo>
                <a:lnTo>
                  <a:pt x="8813787" y="2505989"/>
                </a:lnTo>
                <a:lnTo>
                  <a:pt x="8809571" y="2512237"/>
                </a:lnTo>
                <a:lnTo>
                  <a:pt x="8808034" y="2519883"/>
                </a:lnTo>
                <a:lnTo>
                  <a:pt x="8809571" y="2527528"/>
                </a:lnTo>
                <a:lnTo>
                  <a:pt x="8813787" y="2533777"/>
                </a:lnTo>
                <a:lnTo>
                  <a:pt x="8820036" y="2537993"/>
                </a:lnTo>
                <a:lnTo>
                  <a:pt x="8827681" y="2539530"/>
                </a:lnTo>
                <a:lnTo>
                  <a:pt x="8835326" y="2537993"/>
                </a:lnTo>
                <a:lnTo>
                  <a:pt x="8841562" y="2533777"/>
                </a:lnTo>
                <a:lnTo>
                  <a:pt x="8845779" y="2527528"/>
                </a:lnTo>
                <a:lnTo>
                  <a:pt x="8847328" y="2519883"/>
                </a:lnTo>
                <a:close/>
              </a:path>
              <a:path w="14841219" h="10718800" extrusionOk="0">
                <a:moveTo>
                  <a:pt x="8847328" y="2419781"/>
                </a:moveTo>
                <a:lnTo>
                  <a:pt x="8845779" y="2412136"/>
                </a:lnTo>
                <a:lnTo>
                  <a:pt x="8841562" y="2405900"/>
                </a:lnTo>
                <a:lnTo>
                  <a:pt x="8835326" y="2401684"/>
                </a:lnTo>
                <a:lnTo>
                  <a:pt x="8827681" y="2400135"/>
                </a:lnTo>
                <a:lnTo>
                  <a:pt x="8820036" y="2401684"/>
                </a:lnTo>
                <a:lnTo>
                  <a:pt x="8813787" y="2405900"/>
                </a:lnTo>
                <a:lnTo>
                  <a:pt x="8809571" y="2412136"/>
                </a:lnTo>
                <a:lnTo>
                  <a:pt x="8808034" y="2419781"/>
                </a:lnTo>
                <a:lnTo>
                  <a:pt x="8809571" y="2427440"/>
                </a:lnTo>
                <a:lnTo>
                  <a:pt x="8813787" y="2433675"/>
                </a:lnTo>
                <a:lnTo>
                  <a:pt x="8820036" y="2437892"/>
                </a:lnTo>
                <a:lnTo>
                  <a:pt x="8827681" y="2439428"/>
                </a:lnTo>
                <a:lnTo>
                  <a:pt x="8835326" y="2437892"/>
                </a:lnTo>
                <a:lnTo>
                  <a:pt x="8841562" y="2433675"/>
                </a:lnTo>
                <a:lnTo>
                  <a:pt x="8845779" y="2427440"/>
                </a:lnTo>
                <a:lnTo>
                  <a:pt x="8847328" y="2419781"/>
                </a:lnTo>
                <a:close/>
              </a:path>
              <a:path w="14841219" h="10718800" extrusionOk="0">
                <a:moveTo>
                  <a:pt x="8877402" y="8521560"/>
                </a:moveTo>
                <a:lnTo>
                  <a:pt x="8875865" y="8513902"/>
                </a:lnTo>
                <a:lnTo>
                  <a:pt x="8871648" y="8507654"/>
                </a:lnTo>
                <a:lnTo>
                  <a:pt x="8865400" y="8503450"/>
                </a:lnTo>
                <a:lnTo>
                  <a:pt x="8857755" y="8501901"/>
                </a:lnTo>
                <a:lnTo>
                  <a:pt x="8850109" y="8503450"/>
                </a:lnTo>
                <a:lnTo>
                  <a:pt x="8843861" y="8507654"/>
                </a:lnTo>
                <a:lnTo>
                  <a:pt x="8839657" y="8513902"/>
                </a:lnTo>
                <a:lnTo>
                  <a:pt x="8838108" y="8521560"/>
                </a:lnTo>
                <a:lnTo>
                  <a:pt x="8839657" y="8529206"/>
                </a:lnTo>
                <a:lnTo>
                  <a:pt x="8843861" y="8535454"/>
                </a:lnTo>
                <a:lnTo>
                  <a:pt x="8850109" y="8539658"/>
                </a:lnTo>
                <a:lnTo>
                  <a:pt x="8857755" y="8541207"/>
                </a:lnTo>
                <a:lnTo>
                  <a:pt x="8865400" y="8539658"/>
                </a:lnTo>
                <a:lnTo>
                  <a:pt x="8871648" y="8535454"/>
                </a:lnTo>
                <a:lnTo>
                  <a:pt x="8875865" y="8529206"/>
                </a:lnTo>
                <a:lnTo>
                  <a:pt x="8877402" y="8521560"/>
                </a:lnTo>
                <a:close/>
              </a:path>
              <a:path w="14841219" h="10718800" extrusionOk="0">
                <a:moveTo>
                  <a:pt x="8877402" y="8421459"/>
                </a:moveTo>
                <a:lnTo>
                  <a:pt x="8875865" y="8413813"/>
                </a:lnTo>
                <a:lnTo>
                  <a:pt x="8871648" y="8407565"/>
                </a:lnTo>
                <a:lnTo>
                  <a:pt x="8865400" y="8403361"/>
                </a:lnTo>
                <a:lnTo>
                  <a:pt x="8857755" y="8401812"/>
                </a:lnTo>
                <a:lnTo>
                  <a:pt x="8850109" y="8403361"/>
                </a:lnTo>
                <a:lnTo>
                  <a:pt x="8843861" y="8407565"/>
                </a:lnTo>
                <a:lnTo>
                  <a:pt x="8839657" y="8413813"/>
                </a:lnTo>
                <a:lnTo>
                  <a:pt x="8838108" y="8421459"/>
                </a:lnTo>
                <a:lnTo>
                  <a:pt x="8839657" y="8429104"/>
                </a:lnTo>
                <a:lnTo>
                  <a:pt x="8843861" y="8435353"/>
                </a:lnTo>
                <a:lnTo>
                  <a:pt x="8850109" y="8439569"/>
                </a:lnTo>
                <a:lnTo>
                  <a:pt x="8857755" y="8441118"/>
                </a:lnTo>
                <a:lnTo>
                  <a:pt x="8865400" y="8439569"/>
                </a:lnTo>
                <a:lnTo>
                  <a:pt x="8871648" y="8435353"/>
                </a:lnTo>
                <a:lnTo>
                  <a:pt x="8875865" y="8429104"/>
                </a:lnTo>
                <a:lnTo>
                  <a:pt x="8877402" y="8421459"/>
                </a:lnTo>
                <a:close/>
              </a:path>
              <a:path w="14841219" h="10718800" extrusionOk="0">
                <a:moveTo>
                  <a:pt x="8877402" y="8321357"/>
                </a:moveTo>
                <a:lnTo>
                  <a:pt x="8875865" y="8313712"/>
                </a:lnTo>
                <a:lnTo>
                  <a:pt x="8871648" y="8307476"/>
                </a:lnTo>
                <a:lnTo>
                  <a:pt x="8865400" y="8303260"/>
                </a:lnTo>
                <a:lnTo>
                  <a:pt x="8857755" y="8301723"/>
                </a:lnTo>
                <a:lnTo>
                  <a:pt x="8850109" y="8303260"/>
                </a:lnTo>
                <a:lnTo>
                  <a:pt x="8843861" y="8307476"/>
                </a:lnTo>
                <a:lnTo>
                  <a:pt x="8839657" y="8313712"/>
                </a:lnTo>
                <a:lnTo>
                  <a:pt x="8838108" y="8321357"/>
                </a:lnTo>
                <a:lnTo>
                  <a:pt x="8839657" y="8329015"/>
                </a:lnTo>
                <a:lnTo>
                  <a:pt x="8843861" y="8335251"/>
                </a:lnTo>
                <a:lnTo>
                  <a:pt x="8850109" y="8339468"/>
                </a:lnTo>
                <a:lnTo>
                  <a:pt x="8857755" y="8341004"/>
                </a:lnTo>
                <a:lnTo>
                  <a:pt x="8865400" y="8339468"/>
                </a:lnTo>
                <a:lnTo>
                  <a:pt x="8871648" y="8335251"/>
                </a:lnTo>
                <a:lnTo>
                  <a:pt x="8875865" y="8329015"/>
                </a:lnTo>
                <a:lnTo>
                  <a:pt x="8877402" y="8321357"/>
                </a:lnTo>
                <a:close/>
              </a:path>
              <a:path w="14841219" h="10718800" extrusionOk="0">
                <a:moveTo>
                  <a:pt x="8877402" y="8221269"/>
                </a:moveTo>
                <a:lnTo>
                  <a:pt x="8875865" y="8213623"/>
                </a:lnTo>
                <a:lnTo>
                  <a:pt x="8871648" y="8207375"/>
                </a:lnTo>
                <a:lnTo>
                  <a:pt x="8865400" y="8203158"/>
                </a:lnTo>
                <a:lnTo>
                  <a:pt x="8857755" y="8201622"/>
                </a:lnTo>
                <a:lnTo>
                  <a:pt x="8850109" y="8203158"/>
                </a:lnTo>
                <a:lnTo>
                  <a:pt x="8843861" y="8207375"/>
                </a:lnTo>
                <a:lnTo>
                  <a:pt x="8839657" y="8213623"/>
                </a:lnTo>
                <a:lnTo>
                  <a:pt x="8838108" y="8221269"/>
                </a:lnTo>
                <a:lnTo>
                  <a:pt x="8839657" y="8228914"/>
                </a:lnTo>
                <a:lnTo>
                  <a:pt x="8843861" y="8235162"/>
                </a:lnTo>
                <a:lnTo>
                  <a:pt x="8850109" y="8239366"/>
                </a:lnTo>
                <a:lnTo>
                  <a:pt x="8857755" y="8240916"/>
                </a:lnTo>
                <a:lnTo>
                  <a:pt x="8865400" y="8239366"/>
                </a:lnTo>
                <a:lnTo>
                  <a:pt x="8871648" y="8235162"/>
                </a:lnTo>
                <a:lnTo>
                  <a:pt x="8875865" y="8228914"/>
                </a:lnTo>
                <a:lnTo>
                  <a:pt x="8877402" y="8221269"/>
                </a:lnTo>
                <a:close/>
              </a:path>
              <a:path w="14841219" h="10718800" extrusionOk="0">
                <a:moveTo>
                  <a:pt x="8877402" y="8121167"/>
                </a:moveTo>
                <a:lnTo>
                  <a:pt x="8875865" y="8113522"/>
                </a:lnTo>
                <a:lnTo>
                  <a:pt x="8871648" y="8107273"/>
                </a:lnTo>
                <a:lnTo>
                  <a:pt x="8865400" y="8103070"/>
                </a:lnTo>
                <a:lnTo>
                  <a:pt x="8857755" y="8101520"/>
                </a:lnTo>
                <a:lnTo>
                  <a:pt x="8850109" y="8103070"/>
                </a:lnTo>
                <a:lnTo>
                  <a:pt x="8843861" y="8107273"/>
                </a:lnTo>
                <a:lnTo>
                  <a:pt x="8839657" y="8113522"/>
                </a:lnTo>
                <a:lnTo>
                  <a:pt x="8838108" y="8121167"/>
                </a:lnTo>
                <a:lnTo>
                  <a:pt x="8839657" y="8128813"/>
                </a:lnTo>
                <a:lnTo>
                  <a:pt x="8843861" y="8135061"/>
                </a:lnTo>
                <a:lnTo>
                  <a:pt x="8850109" y="8139265"/>
                </a:lnTo>
                <a:lnTo>
                  <a:pt x="8857755" y="8140814"/>
                </a:lnTo>
                <a:lnTo>
                  <a:pt x="8865400" y="8139265"/>
                </a:lnTo>
                <a:lnTo>
                  <a:pt x="8871648" y="8135061"/>
                </a:lnTo>
                <a:lnTo>
                  <a:pt x="8875865" y="8128813"/>
                </a:lnTo>
                <a:lnTo>
                  <a:pt x="8877402" y="8121167"/>
                </a:lnTo>
                <a:close/>
              </a:path>
              <a:path w="14841219" h="10718800" extrusionOk="0">
                <a:moveTo>
                  <a:pt x="8877402" y="8021066"/>
                </a:moveTo>
                <a:lnTo>
                  <a:pt x="8875865" y="8013420"/>
                </a:lnTo>
                <a:lnTo>
                  <a:pt x="8871648" y="8007185"/>
                </a:lnTo>
                <a:lnTo>
                  <a:pt x="8865400" y="8002968"/>
                </a:lnTo>
                <a:lnTo>
                  <a:pt x="8857755" y="8001419"/>
                </a:lnTo>
                <a:lnTo>
                  <a:pt x="8850109" y="8002968"/>
                </a:lnTo>
                <a:lnTo>
                  <a:pt x="8843861" y="8007185"/>
                </a:lnTo>
                <a:lnTo>
                  <a:pt x="8839657" y="8013420"/>
                </a:lnTo>
                <a:lnTo>
                  <a:pt x="8838108" y="8021066"/>
                </a:lnTo>
                <a:lnTo>
                  <a:pt x="8839657" y="8028724"/>
                </a:lnTo>
                <a:lnTo>
                  <a:pt x="8843861" y="8034960"/>
                </a:lnTo>
                <a:lnTo>
                  <a:pt x="8850109" y="8039176"/>
                </a:lnTo>
                <a:lnTo>
                  <a:pt x="8857755" y="8040713"/>
                </a:lnTo>
                <a:lnTo>
                  <a:pt x="8865400" y="8039176"/>
                </a:lnTo>
                <a:lnTo>
                  <a:pt x="8871648" y="8034960"/>
                </a:lnTo>
                <a:lnTo>
                  <a:pt x="8875865" y="8028724"/>
                </a:lnTo>
                <a:lnTo>
                  <a:pt x="8877402" y="8021066"/>
                </a:lnTo>
                <a:close/>
              </a:path>
              <a:path w="14841219" h="10718800" extrusionOk="0">
                <a:moveTo>
                  <a:pt x="8877402" y="7920977"/>
                </a:moveTo>
                <a:lnTo>
                  <a:pt x="8875865" y="7913332"/>
                </a:lnTo>
                <a:lnTo>
                  <a:pt x="8871648" y="7907083"/>
                </a:lnTo>
                <a:lnTo>
                  <a:pt x="8865400" y="7902880"/>
                </a:lnTo>
                <a:lnTo>
                  <a:pt x="8857755" y="7901330"/>
                </a:lnTo>
                <a:lnTo>
                  <a:pt x="8850109" y="7902880"/>
                </a:lnTo>
                <a:lnTo>
                  <a:pt x="8843861" y="7907083"/>
                </a:lnTo>
                <a:lnTo>
                  <a:pt x="8839657" y="7913332"/>
                </a:lnTo>
                <a:lnTo>
                  <a:pt x="8838108" y="7920977"/>
                </a:lnTo>
                <a:lnTo>
                  <a:pt x="8839657" y="7928623"/>
                </a:lnTo>
                <a:lnTo>
                  <a:pt x="8843861" y="7934871"/>
                </a:lnTo>
                <a:lnTo>
                  <a:pt x="8850109" y="7939087"/>
                </a:lnTo>
                <a:lnTo>
                  <a:pt x="8857755" y="7940624"/>
                </a:lnTo>
                <a:lnTo>
                  <a:pt x="8865400" y="7939087"/>
                </a:lnTo>
                <a:lnTo>
                  <a:pt x="8871648" y="7934871"/>
                </a:lnTo>
                <a:lnTo>
                  <a:pt x="8875865" y="7928623"/>
                </a:lnTo>
                <a:lnTo>
                  <a:pt x="8877402" y="7920977"/>
                </a:lnTo>
                <a:close/>
              </a:path>
              <a:path w="14841219" h="10718800" extrusionOk="0">
                <a:moveTo>
                  <a:pt x="8877402" y="7820888"/>
                </a:moveTo>
                <a:lnTo>
                  <a:pt x="8875865" y="7813230"/>
                </a:lnTo>
                <a:lnTo>
                  <a:pt x="8871648" y="7806982"/>
                </a:lnTo>
                <a:lnTo>
                  <a:pt x="8865400" y="7802778"/>
                </a:lnTo>
                <a:lnTo>
                  <a:pt x="8857755" y="7801229"/>
                </a:lnTo>
                <a:lnTo>
                  <a:pt x="8850109" y="7802778"/>
                </a:lnTo>
                <a:lnTo>
                  <a:pt x="8843861" y="7806982"/>
                </a:lnTo>
                <a:lnTo>
                  <a:pt x="8839657" y="7813230"/>
                </a:lnTo>
                <a:lnTo>
                  <a:pt x="8838108" y="7820888"/>
                </a:lnTo>
                <a:lnTo>
                  <a:pt x="8839657" y="7828534"/>
                </a:lnTo>
                <a:lnTo>
                  <a:pt x="8843861" y="7834770"/>
                </a:lnTo>
                <a:lnTo>
                  <a:pt x="8850109" y="7838986"/>
                </a:lnTo>
                <a:lnTo>
                  <a:pt x="8857755" y="7840523"/>
                </a:lnTo>
                <a:lnTo>
                  <a:pt x="8865400" y="7838986"/>
                </a:lnTo>
                <a:lnTo>
                  <a:pt x="8871648" y="7834770"/>
                </a:lnTo>
                <a:lnTo>
                  <a:pt x="8875865" y="7828534"/>
                </a:lnTo>
                <a:lnTo>
                  <a:pt x="8877402" y="7820888"/>
                </a:lnTo>
                <a:close/>
              </a:path>
              <a:path w="14841219" h="10718800" extrusionOk="0">
                <a:moveTo>
                  <a:pt x="8877402" y="7720787"/>
                </a:moveTo>
                <a:lnTo>
                  <a:pt x="8875865" y="7713142"/>
                </a:lnTo>
                <a:lnTo>
                  <a:pt x="8871648" y="7706893"/>
                </a:lnTo>
                <a:lnTo>
                  <a:pt x="8865400" y="7702677"/>
                </a:lnTo>
                <a:lnTo>
                  <a:pt x="8857755" y="7701140"/>
                </a:lnTo>
                <a:lnTo>
                  <a:pt x="8850109" y="7702677"/>
                </a:lnTo>
                <a:lnTo>
                  <a:pt x="8843861" y="7706893"/>
                </a:lnTo>
                <a:lnTo>
                  <a:pt x="8839657" y="7713142"/>
                </a:lnTo>
                <a:lnTo>
                  <a:pt x="8838108" y="7720787"/>
                </a:lnTo>
                <a:lnTo>
                  <a:pt x="8839657" y="7728432"/>
                </a:lnTo>
                <a:lnTo>
                  <a:pt x="8843861" y="7734681"/>
                </a:lnTo>
                <a:lnTo>
                  <a:pt x="8850109" y="7738885"/>
                </a:lnTo>
                <a:lnTo>
                  <a:pt x="8857755" y="7740434"/>
                </a:lnTo>
                <a:lnTo>
                  <a:pt x="8865400" y="7738885"/>
                </a:lnTo>
                <a:lnTo>
                  <a:pt x="8871648" y="7734681"/>
                </a:lnTo>
                <a:lnTo>
                  <a:pt x="8875865" y="7728432"/>
                </a:lnTo>
                <a:lnTo>
                  <a:pt x="8877402" y="7720787"/>
                </a:lnTo>
                <a:close/>
              </a:path>
              <a:path w="14841219" h="10718800" extrusionOk="0">
                <a:moveTo>
                  <a:pt x="8877402" y="7620686"/>
                </a:moveTo>
                <a:lnTo>
                  <a:pt x="8875865" y="7613040"/>
                </a:lnTo>
                <a:lnTo>
                  <a:pt x="8871648" y="7606792"/>
                </a:lnTo>
                <a:lnTo>
                  <a:pt x="8865400" y="7602588"/>
                </a:lnTo>
                <a:lnTo>
                  <a:pt x="8857755" y="7601039"/>
                </a:lnTo>
                <a:lnTo>
                  <a:pt x="8850109" y="7602588"/>
                </a:lnTo>
                <a:lnTo>
                  <a:pt x="8843861" y="7606792"/>
                </a:lnTo>
                <a:lnTo>
                  <a:pt x="8839657" y="7613040"/>
                </a:lnTo>
                <a:lnTo>
                  <a:pt x="8838108" y="7620686"/>
                </a:lnTo>
                <a:lnTo>
                  <a:pt x="8839657" y="7628331"/>
                </a:lnTo>
                <a:lnTo>
                  <a:pt x="8843861" y="7634579"/>
                </a:lnTo>
                <a:lnTo>
                  <a:pt x="8850109" y="7638783"/>
                </a:lnTo>
                <a:lnTo>
                  <a:pt x="8857755" y="7640333"/>
                </a:lnTo>
                <a:lnTo>
                  <a:pt x="8865400" y="7638783"/>
                </a:lnTo>
                <a:lnTo>
                  <a:pt x="8871648" y="7634579"/>
                </a:lnTo>
                <a:lnTo>
                  <a:pt x="8875865" y="7628331"/>
                </a:lnTo>
                <a:lnTo>
                  <a:pt x="8877402" y="7620686"/>
                </a:lnTo>
                <a:close/>
              </a:path>
              <a:path w="14841219" h="10718800" extrusionOk="0">
                <a:moveTo>
                  <a:pt x="8921318" y="5568150"/>
                </a:moveTo>
                <a:lnTo>
                  <a:pt x="8919781" y="5560504"/>
                </a:lnTo>
                <a:lnTo>
                  <a:pt x="8915565" y="5554256"/>
                </a:lnTo>
                <a:lnTo>
                  <a:pt x="8909317" y="5550052"/>
                </a:lnTo>
                <a:lnTo>
                  <a:pt x="8901671" y="5548503"/>
                </a:lnTo>
                <a:lnTo>
                  <a:pt x="8894026" y="5550052"/>
                </a:lnTo>
                <a:lnTo>
                  <a:pt x="8887777" y="5554256"/>
                </a:lnTo>
                <a:lnTo>
                  <a:pt x="8883574" y="5560504"/>
                </a:lnTo>
                <a:lnTo>
                  <a:pt x="8882024" y="5568150"/>
                </a:lnTo>
                <a:lnTo>
                  <a:pt x="8883574" y="5575795"/>
                </a:lnTo>
                <a:lnTo>
                  <a:pt x="8887777" y="5582043"/>
                </a:lnTo>
                <a:lnTo>
                  <a:pt x="8894026" y="5586260"/>
                </a:lnTo>
                <a:lnTo>
                  <a:pt x="8901671" y="5587797"/>
                </a:lnTo>
                <a:lnTo>
                  <a:pt x="8909317" y="5586260"/>
                </a:lnTo>
                <a:lnTo>
                  <a:pt x="8915565" y="5582043"/>
                </a:lnTo>
                <a:lnTo>
                  <a:pt x="8919781" y="5575795"/>
                </a:lnTo>
                <a:lnTo>
                  <a:pt x="8921318" y="5568150"/>
                </a:lnTo>
                <a:close/>
              </a:path>
              <a:path w="14841219" h="10718800" extrusionOk="0">
                <a:moveTo>
                  <a:pt x="8921318" y="5468061"/>
                </a:moveTo>
                <a:lnTo>
                  <a:pt x="8919769" y="5460416"/>
                </a:lnTo>
                <a:lnTo>
                  <a:pt x="8915565" y="5454167"/>
                </a:lnTo>
                <a:lnTo>
                  <a:pt x="8909317" y="5449951"/>
                </a:lnTo>
                <a:lnTo>
                  <a:pt x="8901659" y="5448401"/>
                </a:lnTo>
                <a:lnTo>
                  <a:pt x="8894026" y="5449951"/>
                </a:lnTo>
                <a:lnTo>
                  <a:pt x="8887777" y="5454167"/>
                </a:lnTo>
                <a:lnTo>
                  <a:pt x="8883561" y="5460416"/>
                </a:lnTo>
                <a:lnTo>
                  <a:pt x="8882024" y="5468061"/>
                </a:lnTo>
                <a:lnTo>
                  <a:pt x="8883561" y="5475706"/>
                </a:lnTo>
                <a:lnTo>
                  <a:pt x="8887777" y="5481942"/>
                </a:lnTo>
                <a:lnTo>
                  <a:pt x="8894026" y="5486158"/>
                </a:lnTo>
                <a:lnTo>
                  <a:pt x="8901659" y="5487695"/>
                </a:lnTo>
                <a:lnTo>
                  <a:pt x="8909317" y="5486158"/>
                </a:lnTo>
                <a:lnTo>
                  <a:pt x="8915565" y="5481942"/>
                </a:lnTo>
                <a:lnTo>
                  <a:pt x="8919769" y="5475706"/>
                </a:lnTo>
                <a:lnTo>
                  <a:pt x="8921318" y="5468061"/>
                </a:lnTo>
                <a:close/>
              </a:path>
              <a:path w="14841219" h="10718800" extrusionOk="0">
                <a:moveTo>
                  <a:pt x="8921318" y="5367960"/>
                </a:moveTo>
                <a:lnTo>
                  <a:pt x="8919769" y="5360314"/>
                </a:lnTo>
                <a:lnTo>
                  <a:pt x="8915565" y="5354066"/>
                </a:lnTo>
                <a:lnTo>
                  <a:pt x="8909317" y="5349862"/>
                </a:lnTo>
                <a:lnTo>
                  <a:pt x="8901659" y="5348313"/>
                </a:lnTo>
                <a:lnTo>
                  <a:pt x="8894026" y="5349862"/>
                </a:lnTo>
                <a:lnTo>
                  <a:pt x="8887777" y="5354066"/>
                </a:lnTo>
                <a:lnTo>
                  <a:pt x="8883561" y="5360314"/>
                </a:lnTo>
                <a:lnTo>
                  <a:pt x="8882024" y="5367960"/>
                </a:lnTo>
                <a:lnTo>
                  <a:pt x="8883561" y="5375605"/>
                </a:lnTo>
                <a:lnTo>
                  <a:pt x="8887777" y="5381853"/>
                </a:lnTo>
                <a:lnTo>
                  <a:pt x="8894026" y="5386057"/>
                </a:lnTo>
                <a:lnTo>
                  <a:pt x="8901659" y="5387594"/>
                </a:lnTo>
                <a:lnTo>
                  <a:pt x="8909317" y="5386057"/>
                </a:lnTo>
                <a:lnTo>
                  <a:pt x="8915565" y="5381853"/>
                </a:lnTo>
                <a:lnTo>
                  <a:pt x="8919769" y="5375605"/>
                </a:lnTo>
                <a:lnTo>
                  <a:pt x="8921318" y="5367960"/>
                </a:lnTo>
                <a:close/>
              </a:path>
              <a:path w="14841219" h="10718800" extrusionOk="0">
                <a:moveTo>
                  <a:pt x="8921318" y="5267858"/>
                </a:moveTo>
                <a:lnTo>
                  <a:pt x="8919781" y="5260213"/>
                </a:lnTo>
                <a:lnTo>
                  <a:pt x="8915565" y="5253977"/>
                </a:lnTo>
                <a:lnTo>
                  <a:pt x="8909317" y="5249773"/>
                </a:lnTo>
                <a:lnTo>
                  <a:pt x="8901671" y="5248224"/>
                </a:lnTo>
                <a:lnTo>
                  <a:pt x="8894026" y="5249773"/>
                </a:lnTo>
                <a:lnTo>
                  <a:pt x="8887777" y="5253977"/>
                </a:lnTo>
                <a:lnTo>
                  <a:pt x="8883574" y="5260213"/>
                </a:lnTo>
                <a:lnTo>
                  <a:pt x="8882024" y="5267858"/>
                </a:lnTo>
                <a:lnTo>
                  <a:pt x="8883574" y="5275504"/>
                </a:lnTo>
                <a:lnTo>
                  <a:pt x="8887777" y="5281752"/>
                </a:lnTo>
                <a:lnTo>
                  <a:pt x="8894026" y="5285968"/>
                </a:lnTo>
                <a:lnTo>
                  <a:pt x="8901671" y="5287518"/>
                </a:lnTo>
                <a:lnTo>
                  <a:pt x="8909317" y="5285968"/>
                </a:lnTo>
                <a:lnTo>
                  <a:pt x="8915565" y="5281752"/>
                </a:lnTo>
                <a:lnTo>
                  <a:pt x="8919781" y="5275504"/>
                </a:lnTo>
                <a:lnTo>
                  <a:pt x="8921318" y="5267858"/>
                </a:lnTo>
                <a:close/>
              </a:path>
              <a:path w="14841219" h="10718800" extrusionOk="0">
                <a:moveTo>
                  <a:pt x="8921318" y="5167769"/>
                </a:moveTo>
                <a:lnTo>
                  <a:pt x="8919781" y="5160124"/>
                </a:lnTo>
                <a:lnTo>
                  <a:pt x="8915565" y="5153876"/>
                </a:lnTo>
                <a:lnTo>
                  <a:pt x="8909317" y="5149672"/>
                </a:lnTo>
                <a:lnTo>
                  <a:pt x="8901671" y="5148123"/>
                </a:lnTo>
                <a:lnTo>
                  <a:pt x="8894026" y="5149672"/>
                </a:lnTo>
                <a:lnTo>
                  <a:pt x="8887777" y="5153876"/>
                </a:lnTo>
                <a:lnTo>
                  <a:pt x="8883574" y="5160124"/>
                </a:lnTo>
                <a:lnTo>
                  <a:pt x="8882024" y="5167769"/>
                </a:lnTo>
                <a:lnTo>
                  <a:pt x="8883574" y="5175415"/>
                </a:lnTo>
                <a:lnTo>
                  <a:pt x="8887777" y="5181663"/>
                </a:lnTo>
                <a:lnTo>
                  <a:pt x="8894026" y="5185880"/>
                </a:lnTo>
                <a:lnTo>
                  <a:pt x="8901671" y="5187416"/>
                </a:lnTo>
                <a:lnTo>
                  <a:pt x="8909317" y="5185880"/>
                </a:lnTo>
                <a:lnTo>
                  <a:pt x="8915565" y="5181663"/>
                </a:lnTo>
                <a:lnTo>
                  <a:pt x="8919781" y="5175415"/>
                </a:lnTo>
                <a:lnTo>
                  <a:pt x="8921318" y="5167769"/>
                </a:lnTo>
                <a:close/>
              </a:path>
              <a:path w="14841219" h="10718800" extrusionOk="0">
                <a:moveTo>
                  <a:pt x="8921318" y="5067668"/>
                </a:moveTo>
                <a:lnTo>
                  <a:pt x="8919781" y="5060023"/>
                </a:lnTo>
                <a:lnTo>
                  <a:pt x="8915565" y="5053774"/>
                </a:lnTo>
                <a:lnTo>
                  <a:pt x="8909317" y="5049571"/>
                </a:lnTo>
                <a:lnTo>
                  <a:pt x="8901671" y="5048021"/>
                </a:lnTo>
                <a:lnTo>
                  <a:pt x="8894026" y="5049571"/>
                </a:lnTo>
                <a:lnTo>
                  <a:pt x="8887777" y="5053774"/>
                </a:lnTo>
                <a:lnTo>
                  <a:pt x="8883574" y="5060023"/>
                </a:lnTo>
                <a:lnTo>
                  <a:pt x="8882024" y="5067668"/>
                </a:lnTo>
                <a:lnTo>
                  <a:pt x="8883574" y="5075313"/>
                </a:lnTo>
                <a:lnTo>
                  <a:pt x="8887777" y="5081562"/>
                </a:lnTo>
                <a:lnTo>
                  <a:pt x="8894026" y="5085778"/>
                </a:lnTo>
                <a:lnTo>
                  <a:pt x="8901671" y="5087328"/>
                </a:lnTo>
                <a:lnTo>
                  <a:pt x="8909317" y="5085778"/>
                </a:lnTo>
                <a:lnTo>
                  <a:pt x="8915565" y="5081562"/>
                </a:lnTo>
                <a:lnTo>
                  <a:pt x="8919781" y="5075313"/>
                </a:lnTo>
                <a:lnTo>
                  <a:pt x="8921318" y="5067668"/>
                </a:lnTo>
                <a:close/>
              </a:path>
              <a:path w="14841219" h="10718800" extrusionOk="0">
                <a:moveTo>
                  <a:pt x="8921318" y="4967579"/>
                </a:moveTo>
                <a:lnTo>
                  <a:pt x="8919781" y="4959934"/>
                </a:lnTo>
                <a:lnTo>
                  <a:pt x="8915565" y="4953686"/>
                </a:lnTo>
                <a:lnTo>
                  <a:pt x="8909317" y="4949469"/>
                </a:lnTo>
                <a:lnTo>
                  <a:pt x="8901671" y="4947920"/>
                </a:lnTo>
                <a:lnTo>
                  <a:pt x="8894026" y="4949469"/>
                </a:lnTo>
                <a:lnTo>
                  <a:pt x="8887777" y="4953686"/>
                </a:lnTo>
                <a:lnTo>
                  <a:pt x="8883574" y="4959934"/>
                </a:lnTo>
                <a:lnTo>
                  <a:pt x="8882024" y="4967579"/>
                </a:lnTo>
                <a:lnTo>
                  <a:pt x="8883574" y="4975225"/>
                </a:lnTo>
                <a:lnTo>
                  <a:pt x="8887777" y="4981473"/>
                </a:lnTo>
                <a:lnTo>
                  <a:pt x="8894026" y="4985677"/>
                </a:lnTo>
                <a:lnTo>
                  <a:pt x="8901671" y="4987214"/>
                </a:lnTo>
                <a:lnTo>
                  <a:pt x="8909317" y="4985677"/>
                </a:lnTo>
                <a:lnTo>
                  <a:pt x="8915565" y="4981473"/>
                </a:lnTo>
                <a:lnTo>
                  <a:pt x="8919781" y="4975225"/>
                </a:lnTo>
                <a:lnTo>
                  <a:pt x="8921318" y="4967579"/>
                </a:lnTo>
                <a:close/>
              </a:path>
              <a:path w="14841219" h="10718800" extrusionOk="0">
                <a:moveTo>
                  <a:pt x="8921318" y="4867478"/>
                </a:moveTo>
                <a:lnTo>
                  <a:pt x="8919781" y="4859833"/>
                </a:lnTo>
                <a:lnTo>
                  <a:pt x="8915565" y="4853584"/>
                </a:lnTo>
                <a:lnTo>
                  <a:pt x="8909317" y="4849380"/>
                </a:lnTo>
                <a:lnTo>
                  <a:pt x="8901671" y="4847831"/>
                </a:lnTo>
                <a:lnTo>
                  <a:pt x="8894026" y="4849380"/>
                </a:lnTo>
                <a:lnTo>
                  <a:pt x="8887777" y="4853584"/>
                </a:lnTo>
                <a:lnTo>
                  <a:pt x="8883574" y="4859833"/>
                </a:lnTo>
                <a:lnTo>
                  <a:pt x="8882024" y="4867478"/>
                </a:lnTo>
                <a:lnTo>
                  <a:pt x="8883574" y="4875123"/>
                </a:lnTo>
                <a:lnTo>
                  <a:pt x="8887777" y="4881372"/>
                </a:lnTo>
                <a:lnTo>
                  <a:pt x="8894026" y="4885588"/>
                </a:lnTo>
                <a:lnTo>
                  <a:pt x="8901671" y="4887125"/>
                </a:lnTo>
                <a:lnTo>
                  <a:pt x="8909317" y="4885588"/>
                </a:lnTo>
                <a:lnTo>
                  <a:pt x="8915565" y="4881372"/>
                </a:lnTo>
                <a:lnTo>
                  <a:pt x="8919781" y="4875123"/>
                </a:lnTo>
                <a:lnTo>
                  <a:pt x="8921318" y="4867478"/>
                </a:lnTo>
                <a:close/>
              </a:path>
              <a:path w="14841219" h="10718800" extrusionOk="0">
                <a:moveTo>
                  <a:pt x="8921318" y="4767389"/>
                </a:moveTo>
                <a:lnTo>
                  <a:pt x="8919781" y="4759744"/>
                </a:lnTo>
                <a:lnTo>
                  <a:pt x="8915565" y="4753495"/>
                </a:lnTo>
                <a:lnTo>
                  <a:pt x="8909317" y="4749279"/>
                </a:lnTo>
                <a:lnTo>
                  <a:pt x="8901671" y="4747730"/>
                </a:lnTo>
                <a:lnTo>
                  <a:pt x="8894026" y="4749279"/>
                </a:lnTo>
                <a:lnTo>
                  <a:pt x="8887777" y="4753495"/>
                </a:lnTo>
                <a:lnTo>
                  <a:pt x="8883574" y="4759744"/>
                </a:lnTo>
                <a:lnTo>
                  <a:pt x="8882024" y="4767389"/>
                </a:lnTo>
                <a:lnTo>
                  <a:pt x="8883574" y="4775035"/>
                </a:lnTo>
                <a:lnTo>
                  <a:pt x="8887777" y="4781283"/>
                </a:lnTo>
                <a:lnTo>
                  <a:pt x="8894026" y="4785487"/>
                </a:lnTo>
                <a:lnTo>
                  <a:pt x="8901671" y="4787036"/>
                </a:lnTo>
                <a:lnTo>
                  <a:pt x="8909317" y="4785487"/>
                </a:lnTo>
                <a:lnTo>
                  <a:pt x="8915565" y="4781283"/>
                </a:lnTo>
                <a:lnTo>
                  <a:pt x="8919781" y="4775035"/>
                </a:lnTo>
                <a:lnTo>
                  <a:pt x="8921318" y="4767389"/>
                </a:lnTo>
                <a:close/>
              </a:path>
              <a:path w="14841219" h="10718800" extrusionOk="0">
                <a:moveTo>
                  <a:pt x="8921318" y="4667288"/>
                </a:moveTo>
                <a:lnTo>
                  <a:pt x="8919781" y="4659642"/>
                </a:lnTo>
                <a:lnTo>
                  <a:pt x="8915565" y="4653394"/>
                </a:lnTo>
                <a:lnTo>
                  <a:pt x="8909317" y="4649190"/>
                </a:lnTo>
                <a:lnTo>
                  <a:pt x="8901671" y="4647641"/>
                </a:lnTo>
                <a:lnTo>
                  <a:pt x="8894026" y="4649190"/>
                </a:lnTo>
                <a:lnTo>
                  <a:pt x="8887777" y="4653394"/>
                </a:lnTo>
                <a:lnTo>
                  <a:pt x="8883574" y="4659642"/>
                </a:lnTo>
                <a:lnTo>
                  <a:pt x="8882024" y="4667288"/>
                </a:lnTo>
                <a:lnTo>
                  <a:pt x="8883574" y="4674933"/>
                </a:lnTo>
                <a:lnTo>
                  <a:pt x="8887777" y="4681182"/>
                </a:lnTo>
                <a:lnTo>
                  <a:pt x="8894026" y="4685398"/>
                </a:lnTo>
                <a:lnTo>
                  <a:pt x="8901671" y="4686935"/>
                </a:lnTo>
                <a:lnTo>
                  <a:pt x="8909317" y="4685398"/>
                </a:lnTo>
                <a:lnTo>
                  <a:pt x="8915565" y="4681182"/>
                </a:lnTo>
                <a:lnTo>
                  <a:pt x="8919781" y="4674933"/>
                </a:lnTo>
                <a:lnTo>
                  <a:pt x="8921318" y="4667288"/>
                </a:lnTo>
                <a:close/>
              </a:path>
              <a:path w="14841219" h="10718800" extrusionOk="0">
                <a:moveTo>
                  <a:pt x="8921318" y="4567186"/>
                </a:moveTo>
                <a:lnTo>
                  <a:pt x="8919781" y="4559541"/>
                </a:lnTo>
                <a:lnTo>
                  <a:pt x="8915565" y="4553305"/>
                </a:lnTo>
                <a:lnTo>
                  <a:pt x="8909317" y="4549089"/>
                </a:lnTo>
                <a:lnTo>
                  <a:pt x="8901671" y="4547552"/>
                </a:lnTo>
                <a:lnTo>
                  <a:pt x="8894026" y="4549089"/>
                </a:lnTo>
                <a:lnTo>
                  <a:pt x="8887777" y="4553305"/>
                </a:lnTo>
                <a:lnTo>
                  <a:pt x="8883574" y="4559541"/>
                </a:lnTo>
                <a:lnTo>
                  <a:pt x="8882024" y="4567186"/>
                </a:lnTo>
                <a:lnTo>
                  <a:pt x="8883574" y="4574832"/>
                </a:lnTo>
                <a:lnTo>
                  <a:pt x="8887777" y="4581080"/>
                </a:lnTo>
                <a:lnTo>
                  <a:pt x="8894026" y="4585297"/>
                </a:lnTo>
                <a:lnTo>
                  <a:pt x="8901671" y="4586833"/>
                </a:lnTo>
                <a:lnTo>
                  <a:pt x="8909317" y="4585297"/>
                </a:lnTo>
                <a:lnTo>
                  <a:pt x="8915565" y="4581080"/>
                </a:lnTo>
                <a:lnTo>
                  <a:pt x="8919781" y="4574832"/>
                </a:lnTo>
                <a:lnTo>
                  <a:pt x="8921318" y="4567186"/>
                </a:lnTo>
                <a:close/>
              </a:path>
              <a:path w="14841219" h="10718800" extrusionOk="0">
                <a:moveTo>
                  <a:pt x="8921318" y="4467085"/>
                </a:moveTo>
                <a:lnTo>
                  <a:pt x="8919781" y="4459440"/>
                </a:lnTo>
                <a:lnTo>
                  <a:pt x="8915565" y="4453191"/>
                </a:lnTo>
                <a:lnTo>
                  <a:pt x="8909317" y="4448988"/>
                </a:lnTo>
                <a:lnTo>
                  <a:pt x="8901671" y="4447438"/>
                </a:lnTo>
                <a:lnTo>
                  <a:pt x="8894026" y="4448988"/>
                </a:lnTo>
                <a:lnTo>
                  <a:pt x="8887777" y="4453191"/>
                </a:lnTo>
                <a:lnTo>
                  <a:pt x="8883574" y="4459440"/>
                </a:lnTo>
                <a:lnTo>
                  <a:pt x="8882024" y="4467085"/>
                </a:lnTo>
                <a:lnTo>
                  <a:pt x="8883574" y="4474743"/>
                </a:lnTo>
                <a:lnTo>
                  <a:pt x="8887777" y="4480979"/>
                </a:lnTo>
                <a:lnTo>
                  <a:pt x="8894026" y="4485195"/>
                </a:lnTo>
                <a:lnTo>
                  <a:pt x="8901671" y="4486732"/>
                </a:lnTo>
                <a:lnTo>
                  <a:pt x="8909317" y="4485195"/>
                </a:lnTo>
                <a:lnTo>
                  <a:pt x="8915565" y="4480979"/>
                </a:lnTo>
                <a:lnTo>
                  <a:pt x="8919781" y="4474743"/>
                </a:lnTo>
                <a:lnTo>
                  <a:pt x="8921318" y="4467085"/>
                </a:lnTo>
                <a:close/>
              </a:path>
              <a:path w="14841219" h="10718800" extrusionOk="0">
                <a:moveTo>
                  <a:pt x="8921318" y="4366996"/>
                </a:moveTo>
                <a:lnTo>
                  <a:pt x="8919781" y="4359351"/>
                </a:lnTo>
                <a:lnTo>
                  <a:pt x="8915565" y="4353103"/>
                </a:lnTo>
                <a:lnTo>
                  <a:pt x="8909317" y="4348886"/>
                </a:lnTo>
                <a:lnTo>
                  <a:pt x="8901671" y="4347349"/>
                </a:lnTo>
                <a:lnTo>
                  <a:pt x="8894026" y="4348886"/>
                </a:lnTo>
                <a:lnTo>
                  <a:pt x="8887777" y="4353103"/>
                </a:lnTo>
                <a:lnTo>
                  <a:pt x="8883574" y="4359351"/>
                </a:lnTo>
                <a:lnTo>
                  <a:pt x="8882024" y="4366996"/>
                </a:lnTo>
                <a:lnTo>
                  <a:pt x="8883574" y="4374642"/>
                </a:lnTo>
                <a:lnTo>
                  <a:pt x="8887777" y="4380890"/>
                </a:lnTo>
                <a:lnTo>
                  <a:pt x="8894026" y="4385094"/>
                </a:lnTo>
                <a:lnTo>
                  <a:pt x="8901671" y="4386643"/>
                </a:lnTo>
                <a:lnTo>
                  <a:pt x="8909317" y="4385094"/>
                </a:lnTo>
                <a:lnTo>
                  <a:pt x="8915565" y="4380890"/>
                </a:lnTo>
                <a:lnTo>
                  <a:pt x="8919781" y="4374642"/>
                </a:lnTo>
                <a:lnTo>
                  <a:pt x="8921318" y="4366996"/>
                </a:lnTo>
                <a:close/>
              </a:path>
              <a:path w="14841219" h="10718800" extrusionOk="0">
                <a:moveTo>
                  <a:pt x="8921318" y="4266908"/>
                </a:moveTo>
                <a:lnTo>
                  <a:pt x="8919781" y="4259262"/>
                </a:lnTo>
                <a:lnTo>
                  <a:pt x="8915565" y="4253014"/>
                </a:lnTo>
                <a:lnTo>
                  <a:pt x="8909317" y="4248797"/>
                </a:lnTo>
                <a:lnTo>
                  <a:pt x="8901671" y="4247248"/>
                </a:lnTo>
                <a:lnTo>
                  <a:pt x="8894026" y="4248797"/>
                </a:lnTo>
                <a:lnTo>
                  <a:pt x="8887777" y="4253014"/>
                </a:lnTo>
                <a:lnTo>
                  <a:pt x="8883574" y="4259262"/>
                </a:lnTo>
                <a:lnTo>
                  <a:pt x="8882024" y="4266908"/>
                </a:lnTo>
                <a:lnTo>
                  <a:pt x="8883574" y="4274553"/>
                </a:lnTo>
                <a:lnTo>
                  <a:pt x="8887777" y="4280801"/>
                </a:lnTo>
                <a:lnTo>
                  <a:pt x="8894026" y="4285005"/>
                </a:lnTo>
                <a:lnTo>
                  <a:pt x="8901671" y="4286555"/>
                </a:lnTo>
                <a:lnTo>
                  <a:pt x="8909317" y="4285005"/>
                </a:lnTo>
                <a:lnTo>
                  <a:pt x="8915565" y="4280801"/>
                </a:lnTo>
                <a:lnTo>
                  <a:pt x="8919781" y="4274553"/>
                </a:lnTo>
                <a:lnTo>
                  <a:pt x="8921318" y="4266908"/>
                </a:lnTo>
                <a:close/>
              </a:path>
              <a:path w="14841219" h="10718800" extrusionOk="0">
                <a:moveTo>
                  <a:pt x="8921318" y="4166806"/>
                </a:moveTo>
                <a:lnTo>
                  <a:pt x="8919781" y="4159161"/>
                </a:lnTo>
                <a:lnTo>
                  <a:pt x="8915565" y="4152912"/>
                </a:lnTo>
                <a:lnTo>
                  <a:pt x="8909317" y="4148709"/>
                </a:lnTo>
                <a:lnTo>
                  <a:pt x="8901671" y="4147159"/>
                </a:lnTo>
                <a:lnTo>
                  <a:pt x="8894026" y="4148709"/>
                </a:lnTo>
                <a:lnTo>
                  <a:pt x="8887777" y="4152912"/>
                </a:lnTo>
                <a:lnTo>
                  <a:pt x="8883574" y="4159161"/>
                </a:lnTo>
                <a:lnTo>
                  <a:pt x="8882024" y="4166806"/>
                </a:lnTo>
                <a:lnTo>
                  <a:pt x="8883574" y="4174452"/>
                </a:lnTo>
                <a:lnTo>
                  <a:pt x="8887777" y="4180700"/>
                </a:lnTo>
                <a:lnTo>
                  <a:pt x="8894026" y="4184916"/>
                </a:lnTo>
                <a:lnTo>
                  <a:pt x="8901671" y="4186466"/>
                </a:lnTo>
                <a:lnTo>
                  <a:pt x="8909317" y="4184916"/>
                </a:lnTo>
                <a:lnTo>
                  <a:pt x="8915565" y="4180700"/>
                </a:lnTo>
                <a:lnTo>
                  <a:pt x="8919781" y="4174452"/>
                </a:lnTo>
                <a:lnTo>
                  <a:pt x="8921318" y="4166806"/>
                </a:lnTo>
                <a:close/>
              </a:path>
              <a:path w="14841219" h="10718800" extrusionOk="0">
                <a:moveTo>
                  <a:pt x="8921318" y="4066705"/>
                </a:moveTo>
                <a:lnTo>
                  <a:pt x="8919781" y="4059059"/>
                </a:lnTo>
                <a:lnTo>
                  <a:pt x="8915565" y="4052824"/>
                </a:lnTo>
                <a:lnTo>
                  <a:pt x="8909317" y="4048607"/>
                </a:lnTo>
                <a:lnTo>
                  <a:pt x="8901671" y="4047058"/>
                </a:lnTo>
                <a:lnTo>
                  <a:pt x="8894026" y="4048607"/>
                </a:lnTo>
                <a:lnTo>
                  <a:pt x="8887777" y="4052824"/>
                </a:lnTo>
                <a:lnTo>
                  <a:pt x="8883574" y="4059059"/>
                </a:lnTo>
                <a:lnTo>
                  <a:pt x="8882024" y="4066705"/>
                </a:lnTo>
                <a:lnTo>
                  <a:pt x="8883574" y="4074363"/>
                </a:lnTo>
                <a:lnTo>
                  <a:pt x="8887777" y="4080599"/>
                </a:lnTo>
                <a:lnTo>
                  <a:pt x="8894026" y="4084815"/>
                </a:lnTo>
                <a:lnTo>
                  <a:pt x="8901671" y="4086352"/>
                </a:lnTo>
                <a:lnTo>
                  <a:pt x="8909317" y="4084815"/>
                </a:lnTo>
                <a:lnTo>
                  <a:pt x="8915565" y="4080599"/>
                </a:lnTo>
                <a:lnTo>
                  <a:pt x="8919781" y="4074363"/>
                </a:lnTo>
                <a:lnTo>
                  <a:pt x="8921318" y="4066705"/>
                </a:lnTo>
                <a:close/>
              </a:path>
              <a:path w="14841219" h="10718800" extrusionOk="0">
                <a:moveTo>
                  <a:pt x="8921318" y="3966616"/>
                </a:moveTo>
                <a:lnTo>
                  <a:pt x="8919781" y="3958971"/>
                </a:lnTo>
                <a:lnTo>
                  <a:pt x="8915565" y="3952722"/>
                </a:lnTo>
                <a:lnTo>
                  <a:pt x="8909317" y="3948519"/>
                </a:lnTo>
                <a:lnTo>
                  <a:pt x="8901671" y="3946969"/>
                </a:lnTo>
                <a:lnTo>
                  <a:pt x="8894026" y="3948519"/>
                </a:lnTo>
                <a:lnTo>
                  <a:pt x="8887777" y="3952722"/>
                </a:lnTo>
                <a:lnTo>
                  <a:pt x="8883574" y="3958971"/>
                </a:lnTo>
                <a:lnTo>
                  <a:pt x="8882024" y="3966616"/>
                </a:lnTo>
                <a:lnTo>
                  <a:pt x="8883574" y="3974261"/>
                </a:lnTo>
                <a:lnTo>
                  <a:pt x="8887777" y="3980510"/>
                </a:lnTo>
                <a:lnTo>
                  <a:pt x="8894026" y="3984726"/>
                </a:lnTo>
                <a:lnTo>
                  <a:pt x="8901671" y="3986263"/>
                </a:lnTo>
                <a:lnTo>
                  <a:pt x="8909317" y="3984726"/>
                </a:lnTo>
                <a:lnTo>
                  <a:pt x="8915565" y="3980510"/>
                </a:lnTo>
                <a:lnTo>
                  <a:pt x="8919781" y="3974261"/>
                </a:lnTo>
                <a:lnTo>
                  <a:pt x="8921318" y="3966616"/>
                </a:lnTo>
                <a:close/>
              </a:path>
              <a:path w="14841219" h="10718800" extrusionOk="0">
                <a:moveTo>
                  <a:pt x="8921318" y="3866515"/>
                </a:moveTo>
                <a:lnTo>
                  <a:pt x="8919769" y="3858869"/>
                </a:lnTo>
                <a:lnTo>
                  <a:pt x="8915565" y="3852634"/>
                </a:lnTo>
                <a:lnTo>
                  <a:pt x="8909317" y="3848417"/>
                </a:lnTo>
                <a:lnTo>
                  <a:pt x="8901659" y="3846868"/>
                </a:lnTo>
                <a:lnTo>
                  <a:pt x="8894026" y="3848417"/>
                </a:lnTo>
                <a:lnTo>
                  <a:pt x="8887777" y="3852634"/>
                </a:lnTo>
                <a:lnTo>
                  <a:pt x="8883561" y="3858869"/>
                </a:lnTo>
                <a:lnTo>
                  <a:pt x="8882024" y="3866515"/>
                </a:lnTo>
                <a:lnTo>
                  <a:pt x="8883561" y="3874173"/>
                </a:lnTo>
                <a:lnTo>
                  <a:pt x="8887777" y="3880408"/>
                </a:lnTo>
                <a:lnTo>
                  <a:pt x="8894026" y="3884612"/>
                </a:lnTo>
                <a:lnTo>
                  <a:pt x="8901659" y="3886162"/>
                </a:lnTo>
                <a:lnTo>
                  <a:pt x="8909317" y="3884612"/>
                </a:lnTo>
                <a:lnTo>
                  <a:pt x="8915565" y="3880408"/>
                </a:lnTo>
                <a:lnTo>
                  <a:pt x="8919769" y="3874173"/>
                </a:lnTo>
                <a:lnTo>
                  <a:pt x="8921318" y="3866515"/>
                </a:lnTo>
                <a:close/>
              </a:path>
              <a:path w="14841219" h="10718800" extrusionOk="0">
                <a:moveTo>
                  <a:pt x="8921318" y="3766426"/>
                </a:moveTo>
                <a:lnTo>
                  <a:pt x="8919769" y="3758768"/>
                </a:lnTo>
                <a:lnTo>
                  <a:pt x="8915565" y="3752532"/>
                </a:lnTo>
                <a:lnTo>
                  <a:pt x="8909317" y="3748328"/>
                </a:lnTo>
                <a:lnTo>
                  <a:pt x="8901659" y="3746779"/>
                </a:lnTo>
                <a:lnTo>
                  <a:pt x="8894026" y="3748328"/>
                </a:lnTo>
                <a:lnTo>
                  <a:pt x="8887777" y="3752532"/>
                </a:lnTo>
                <a:lnTo>
                  <a:pt x="8883561" y="3758768"/>
                </a:lnTo>
                <a:lnTo>
                  <a:pt x="8882024" y="3766426"/>
                </a:lnTo>
                <a:lnTo>
                  <a:pt x="8883561" y="3774071"/>
                </a:lnTo>
                <a:lnTo>
                  <a:pt x="8887777" y="3780320"/>
                </a:lnTo>
                <a:lnTo>
                  <a:pt x="8894026" y="3784523"/>
                </a:lnTo>
                <a:lnTo>
                  <a:pt x="8901659" y="3786073"/>
                </a:lnTo>
                <a:lnTo>
                  <a:pt x="8909317" y="3784523"/>
                </a:lnTo>
                <a:lnTo>
                  <a:pt x="8915565" y="3780320"/>
                </a:lnTo>
                <a:lnTo>
                  <a:pt x="8919769" y="3774071"/>
                </a:lnTo>
                <a:lnTo>
                  <a:pt x="8921318" y="3766426"/>
                </a:lnTo>
                <a:close/>
              </a:path>
              <a:path w="14841219" h="10718800" extrusionOk="0">
                <a:moveTo>
                  <a:pt x="8921318" y="3666337"/>
                </a:moveTo>
                <a:lnTo>
                  <a:pt x="8919781" y="3658679"/>
                </a:lnTo>
                <a:lnTo>
                  <a:pt x="8915565" y="3652431"/>
                </a:lnTo>
                <a:lnTo>
                  <a:pt x="8909317" y="3648214"/>
                </a:lnTo>
                <a:lnTo>
                  <a:pt x="8901671" y="3646678"/>
                </a:lnTo>
                <a:lnTo>
                  <a:pt x="8894026" y="3648214"/>
                </a:lnTo>
                <a:lnTo>
                  <a:pt x="8887777" y="3652431"/>
                </a:lnTo>
                <a:lnTo>
                  <a:pt x="8883574" y="3658679"/>
                </a:lnTo>
                <a:lnTo>
                  <a:pt x="8882024" y="3666337"/>
                </a:lnTo>
                <a:lnTo>
                  <a:pt x="8883574" y="3673970"/>
                </a:lnTo>
                <a:lnTo>
                  <a:pt x="8887777" y="3680218"/>
                </a:lnTo>
                <a:lnTo>
                  <a:pt x="8894026" y="3684435"/>
                </a:lnTo>
                <a:lnTo>
                  <a:pt x="8901671" y="3685971"/>
                </a:lnTo>
                <a:lnTo>
                  <a:pt x="8909317" y="3684435"/>
                </a:lnTo>
                <a:lnTo>
                  <a:pt x="8915565" y="3680218"/>
                </a:lnTo>
                <a:lnTo>
                  <a:pt x="8919781" y="3673970"/>
                </a:lnTo>
                <a:lnTo>
                  <a:pt x="8921318" y="3666337"/>
                </a:lnTo>
                <a:close/>
              </a:path>
              <a:path w="14841219" h="10718800" extrusionOk="0">
                <a:moveTo>
                  <a:pt x="8921318" y="3566236"/>
                </a:moveTo>
                <a:lnTo>
                  <a:pt x="8919781" y="3558590"/>
                </a:lnTo>
                <a:lnTo>
                  <a:pt x="8915565" y="3552342"/>
                </a:lnTo>
                <a:lnTo>
                  <a:pt x="8909317" y="3548138"/>
                </a:lnTo>
                <a:lnTo>
                  <a:pt x="8901671" y="3546589"/>
                </a:lnTo>
                <a:lnTo>
                  <a:pt x="8894026" y="3548138"/>
                </a:lnTo>
                <a:lnTo>
                  <a:pt x="8887777" y="3552342"/>
                </a:lnTo>
                <a:lnTo>
                  <a:pt x="8883574" y="3558590"/>
                </a:lnTo>
                <a:lnTo>
                  <a:pt x="8882024" y="3566236"/>
                </a:lnTo>
                <a:lnTo>
                  <a:pt x="8883574" y="3573881"/>
                </a:lnTo>
                <a:lnTo>
                  <a:pt x="8887777" y="3580130"/>
                </a:lnTo>
                <a:lnTo>
                  <a:pt x="8894026" y="3584333"/>
                </a:lnTo>
                <a:lnTo>
                  <a:pt x="8901671" y="3585883"/>
                </a:lnTo>
                <a:lnTo>
                  <a:pt x="8909317" y="3584333"/>
                </a:lnTo>
                <a:lnTo>
                  <a:pt x="8915565" y="3580130"/>
                </a:lnTo>
                <a:lnTo>
                  <a:pt x="8919781" y="3573881"/>
                </a:lnTo>
                <a:lnTo>
                  <a:pt x="8921318" y="3566236"/>
                </a:lnTo>
                <a:close/>
              </a:path>
              <a:path w="14841219" h="10718800" extrusionOk="0">
                <a:moveTo>
                  <a:pt x="8921318" y="3466134"/>
                </a:moveTo>
                <a:lnTo>
                  <a:pt x="8919781" y="3458489"/>
                </a:lnTo>
                <a:lnTo>
                  <a:pt x="8915565" y="3452241"/>
                </a:lnTo>
                <a:lnTo>
                  <a:pt x="8909317" y="3448024"/>
                </a:lnTo>
                <a:lnTo>
                  <a:pt x="8901671" y="3446488"/>
                </a:lnTo>
                <a:lnTo>
                  <a:pt x="8894026" y="3448024"/>
                </a:lnTo>
                <a:lnTo>
                  <a:pt x="8887777" y="3452241"/>
                </a:lnTo>
                <a:lnTo>
                  <a:pt x="8883574" y="3458489"/>
                </a:lnTo>
                <a:lnTo>
                  <a:pt x="8882024" y="3466134"/>
                </a:lnTo>
                <a:lnTo>
                  <a:pt x="8883574" y="3473793"/>
                </a:lnTo>
                <a:lnTo>
                  <a:pt x="8887777" y="3480028"/>
                </a:lnTo>
                <a:lnTo>
                  <a:pt x="8894026" y="3484232"/>
                </a:lnTo>
                <a:lnTo>
                  <a:pt x="8901671" y="3485781"/>
                </a:lnTo>
                <a:lnTo>
                  <a:pt x="8909317" y="3484232"/>
                </a:lnTo>
                <a:lnTo>
                  <a:pt x="8915565" y="3480028"/>
                </a:lnTo>
                <a:lnTo>
                  <a:pt x="8919781" y="3473793"/>
                </a:lnTo>
                <a:lnTo>
                  <a:pt x="8921318" y="3466134"/>
                </a:lnTo>
                <a:close/>
              </a:path>
              <a:path w="14841219" h="10718800" extrusionOk="0">
                <a:moveTo>
                  <a:pt x="8921318" y="3366033"/>
                </a:moveTo>
                <a:lnTo>
                  <a:pt x="8919781" y="3358388"/>
                </a:lnTo>
                <a:lnTo>
                  <a:pt x="8915565" y="3352152"/>
                </a:lnTo>
                <a:lnTo>
                  <a:pt x="8909317" y="3347936"/>
                </a:lnTo>
                <a:lnTo>
                  <a:pt x="8901671" y="3346386"/>
                </a:lnTo>
                <a:lnTo>
                  <a:pt x="8894026" y="3347936"/>
                </a:lnTo>
                <a:lnTo>
                  <a:pt x="8887777" y="3352152"/>
                </a:lnTo>
                <a:lnTo>
                  <a:pt x="8883574" y="3358388"/>
                </a:lnTo>
                <a:lnTo>
                  <a:pt x="8882024" y="3366033"/>
                </a:lnTo>
                <a:lnTo>
                  <a:pt x="8883574" y="3373691"/>
                </a:lnTo>
                <a:lnTo>
                  <a:pt x="8887777" y="3379927"/>
                </a:lnTo>
                <a:lnTo>
                  <a:pt x="8894026" y="3384143"/>
                </a:lnTo>
                <a:lnTo>
                  <a:pt x="8901671" y="3385680"/>
                </a:lnTo>
                <a:lnTo>
                  <a:pt x="8909317" y="3384143"/>
                </a:lnTo>
                <a:lnTo>
                  <a:pt x="8915565" y="3379927"/>
                </a:lnTo>
                <a:lnTo>
                  <a:pt x="8919781" y="3373691"/>
                </a:lnTo>
                <a:lnTo>
                  <a:pt x="8921318" y="3366033"/>
                </a:lnTo>
                <a:close/>
              </a:path>
              <a:path w="14841219" h="10718800" extrusionOk="0">
                <a:moveTo>
                  <a:pt x="8921318" y="3265944"/>
                </a:moveTo>
                <a:lnTo>
                  <a:pt x="8919781" y="3258299"/>
                </a:lnTo>
                <a:lnTo>
                  <a:pt x="8915565" y="3252051"/>
                </a:lnTo>
                <a:lnTo>
                  <a:pt x="8909317" y="3247834"/>
                </a:lnTo>
                <a:lnTo>
                  <a:pt x="8901671" y="3246297"/>
                </a:lnTo>
                <a:lnTo>
                  <a:pt x="8894026" y="3247834"/>
                </a:lnTo>
                <a:lnTo>
                  <a:pt x="8887777" y="3252051"/>
                </a:lnTo>
                <a:lnTo>
                  <a:pt x="8883574" y="3258299"/>
                </a:lnTo>
                <a:lnTo>
                  <a:pt x="8882024" y="3265944"/>
                </a:lnTo>
                <a:lnTo>
                  <a:pt x="8883574" y="3273590"/>
                </a:lnTo>
                <a:lnTo>
                  <a:pt x="8887777" y="3279838"/>
                </a:lnTo>
                <a:lnTo>
                  <a:pt x="8894026" y="3284055"/>
                </a:lnTo>
                <a:lnTo>
                  <a:pt x="8901671" y="3285591"/>
                </a:lnTo>
                <a:lnTo>
                  <a:pt x="8909317" y="3284055"/>
                </a:lnTo>
                <a:lnTo>
                  <a:pt x="8915565" y="3279838"/>
                </a:lnTo>
                <a:lnTo>
                  <a:pt x="8919781" y="3273590"/>
                </a:lnTo>
                <a:lnTo>
                  <a:pt x="8921318" y="3265944"/>
                </a:lnTo>
                <a:close/>
              </a:path>
              <a:path w="14841219" h="10718800" extrusionOk="0">
                <a:moveTo>
                  <a:pt x="8921318" y="3165843"/>
                </a:moveTo>
                <a:lnTo>
                  <a:pt x="8919781" y="3158198"/>
                </a:lnTo>
                <a:lnTo>
                  <a:pt x="8915565" y="3151949"/>
                </a:lnTo>
                <a:lnTo>
                  <a:pt x="8909317" y="3147733"/>
                </a:lnTo>
                <a:lnTo>
                  <a:pt x="8901671" y="3146196"/>
                </a:lnTo>
                <a:lnTo>
                  <a:pt x="8894026" y="3147733"/>
                </a:lnTo>
                <a:lnTo>
                  <a:pt x="8887777" y="3151949"/>
                </a:lnTo>
                <a:lnTo>
                  <a:pt x="8883574" y="3158198"/>
                </a:lnTo>
                <a:lnTo>
                  <a:pt x="8882024" y="3165843"/>
                </a:lnTo>
                <a:lnTo>
                  <a:pt x="8883574" y="3173488"/>
                </a:lnTo>
                <a:lnTo>
                  <a:pt x="8887777" y="3179737"/>
                </a:lnTo>
                <a:lnTo>
                  <a:pt x="8894026" y="3183953"/>
                </a:lnTo>
                <a:lnTo>
                  <a:pt x="8901671" y="3185490"/>
                </a:lnTo>
                <a:lnTo>
                  <a:pt x="8909317" y="3183953"/>
                </a:lnTo>
                <a:lnTo>
                  <a:pt x="8915565" y="3179737"/>
                </a:lnTo>
                <a:lnTo>
                  <a:pt x="8919781" y="3173488"/>
                </a:lnTo>
                <a:lnTo>
                  <a:pt x="8921318" y="3165843"/>
                </a:lnTo>
                <a:close/>
              </a:path>
              <a:path w="14841219" h="10718800" extrusionOk="0">
                <a:moveTo>
                  <a:pt x="8921318" y="3065742"/>
                </a:moveTo>
                <a:lnTo>
                  <a:pt x="8919781" y="3058096"/>
                </a:lnTo>
                <a:lnTo>
                  <a:pt x="8915565" y="3051860"/>
                </a:lnTo>
                <a:lnTo>
                  <a:pt x="8909317" y="3047644"/>
                </a:lnTo>
                <a:lnTo>
                  <a:pt x="8901671" y="3046107"/>
                </a:lnTo>
                <a:lnTo>
                  <a:pt x="8894026" y="3047644"/>
                </a:lnTo>
                <a:lnTo>
                  <a:pt x="8887777" y="3051860"/>
                </a:lnTo>
                <a:lnTo>
                  <a:pt x="8883574" y="3058096"/>
                </a:lnTo>
                <a:lnTo>
                  <a:pt x="8882024" y="3065742"/>
                </a:lnTo>
                <a:lnTo>
                  <a:pt x="8883574" y="3073387"/>
                </a:lnTo>
                <a:lnTo>
                  <a:pt x="8887777" y="3079635"/>
                </a:lnTo>
                <a:lnTo>
                  <a:pt x="8894026" y="3083852"/>
                </a:lnTo>
                <a:lnTo>
                  <a:pt x="8901671" y="3085401"/>
                </a:lnTo>
                <a:lnTo>
                  <a:pt x="8909317" y="3083852"/>
                </a:lnTo>
                <a:lnTo>
                  <a:pt x="8915565" y="3079635"/>
                </a:lnTo>
                <a:lnTo>
                  <a:pt x="8919781" y="3073387"/>
                </a:lnTo>
                <a:lnTo>
                  <a:pt x="8921318" y="3065742"/>
                </a:lnTo>
                <a:close/>
              </a:path>
              <a:path w="14841219" h="10718800" extrusionOk="0">
                <a:moveTo>
                  <a:pt x="8921318" y="2965653"/>
                </a:moveTo>
                <a:lnTo>
                  <a:pt x="8919781" y="2958007"/>
                </a:lnTo>
                <a:lnTo>
                  <a:pt x="8915565" y="2951759"/>
                </a:lnTo>
                <a:lnTo>
                  <a:pt x="8909317" y="2947543"/>
                </a:lnTo>
                <a:lnTo>
                  <a:pt x="8901671" y="2946006"/>
                </a:lnTo>
                <a:lnTo>
                  <a:pt x="8894026" y="2947543"/>
                </a:lnTo>
                <a:lnTo>
                  <a:pt x="8887777" y="2951759"/>
                </a:lnTo>
                <a:lnTo>
                  <a:pt x="8883574" y="2958007"/>
                </a:lnTo>
                <a:lnTo>
                  <a:pt x="8882024" y="2965653"/>
                </a:lnTo>
                <a:lnTo>
                  <a:pt x="8883574" y="2973298"/>
                </a:lnTo>
                <a:lnTo>
                  <a:pt x="8887777" y="2979547"/>
                </a:lnTo>
                <a:lnTo>
                  <a:pt x="8894026" y="2983763"/>
                </a:lnTo>
                <a:lnTo>
                  <a:pt x="8901671" y="2985300"/>
                </a:lnTo>
                <a:lnTo>
                  <a:pt x="8909317" y="2983763"/>
                </a:lnTo>
                <a:lnTo>
                  <a:pt x="8915565" y="2979547"/>
                </a:lnTo>
                <a:lnTo>
                  <a:pt x="8919781" y="2973298"/>
                </a:lnTo>
                <a:lnTo>
                  <a:pt x="8921318" y="2965653"/>
                </a:lnTo>
                <a:close/>
              </a:path>
              <a:path w="14841219" h="10718800" extrusionOk="0">
                <a:moveTo>
                  <a:pt x="8921318" y="2865551"/>
                </a:moveTo>
                <a:lnTo>
                  <a:pt x="8919781" y="2857906"/>
                </a:lnTo>
                <a:lnTo>
                  <a:pt x="8915565" y="2851658"/>
                </a:lnTo>
                <a:lnTo>
                  <a:pt x="8909317" y="2847454"/>
                </a:lnTo>
                <a:lnTo>
                  <a:pt x="8901671" y="2845905"/>
                </a:lnTo>
                <a:lnTo>
                  <a:pt x="8894026" y="2847454"/>
                </a:lnTo>
                <a:lnTo>
                  <a:pt x="8887777" y="2851658"/>
                </a:lnTo>
                <a:lnTo>
                  <a:pt x="8883574" y="2857906"/>
                </a:lnTo>
                <a:lnTo>
                  <a:pt x="8882024" y="2865551"/>
                </a:lnTo>
                <a:lnTo>
                  <a:pt x="8883574" y="2873210"/>
                </a:lnTo>
                <a:lnTo>
                  <a:pt x="8887777" y="2879445"/>
                </a:lnTo>
                <a:lnTo>
                  <a:pt x="8894026" y="2883662"/>
                </a:lnTo>
                <a:lnTo>
                  <a:pt x="8901671" y="2885198"/>
                </a:lnTo>
                <a:lnTo>
                  <a:pt x="8909317" y="2883662"/>
                </a:lnTo>
                <a:lnTo>
                  <a:pt x="8915565" y="2879445"/>
                </a:lnTo>
                <a:lnTo>
                  <a:pt x="8919781" y="2873210"/>
                </a:lnTo>
                <a:lnTo>
                  <a:pt x="8921318" y="2865551"/>
                </a:lnTo>
                <a:close/>
              </a:path>
              <a:path w="14841219" h="10718800" extrusionOk="0">
                <a:moveTo>
                  <a:pt x="8921318" y="2765463"/>
                </a:moveTo>
                <a:lnTo>
                  <a:pt x="8919781" y="2757817"/>
                </a:lnTo>
                <a:lnTo>
                  <a:pt x="8915565" y="2751569"/>
                </a:lnTo>
                <a:lnTo>
                  <a:pt x="8909317" y="2747365"/>
                </a:lnTo>
                <a:lnTo>
                  <a:pt x="8901671" y="2745816"/>
                </a:lnTo>
                <a:lnTo>
                  <a:pt x="8894026" y="2747365"/>
                </a:lnTo>
                <a:lnTo>
                  <a:pt x="8887777" y="2751569"/>
                </a:lnTo>
                <a:lnTo>
                  <a:pt x="8883574" y="2757817"/>
                </a:lnTo>
                <a:lnTo>
                  <a:pt x="8882024" y="2765463"/>
                </a:lnTo>
                <a:lnTo>
                  <a:pt x="8883574" y="2773108"/>
                </a:lnTo>
                <a:lnTo>
                  <a:pt x="8887777" y="2779357"/>
                </a:lnTo>
                <a:lnTo>
                  <a:pt x="8894026" y="2783560"/>
                </a:lnTo>
                <a:lnTo>
                  <a:pt x="8901671" y="2785097"/>
                </a:lnTo>
                <a:lnTo>
                  <a:pt x="8909317" y="2783560"/>
                </a:lnTo>
                <a:lnTo>
                  <a:pt x="8915565" y="2779357"/>
                </a:lnTo>
                <a:lnTo>
                  <a:pt x="8919781" y="2773108"/>
                </a:lnTo>
                <a:lnTo>
                  <a:pt x="8921318" y="2765463"/>
                </a:lnTo>
                <a:close/>
              </a:path>
              <a:path w="14841219" h="10718800" extrusionOk="0">
                <a:moveTo>
                  <a:pt x="8921318" y="2665374"/>
                </a:moveTo>
                <a:lnTo>
                  <a:pt x="8919781" y="2657716"/>
                </a:lnTo>
                <a:lnTo>
                  <a:pt x="8915565" y="2651480"/>
                </a:lnTo>
                <a:lnTo>
                  <a:pt x="8909317" y="2647277"/>
                </a:lnTo>
                <a:lnTo>
                  <a:pt x="8901671" y="2645727"/>
                </a:lnTo>
                <a:lnTo>
                  <a:pt x="8894026" y="2647277"/>
                </a:lnTo>
                <a:lnTo>
                  <a:pt x="8887777" y="2651480"/>
                </a:lnTo>
                <a:lnTo>
                  <a:pt x="8883574" y="2657716"/>
                </a:lnTo>
                <a:lnTo>
                  <a:pt x="8882024" y="2665374"/>
                </a:lnTo>
                <a:lnTo>
                  <a:pt x="8883574" y="2673019"/>
                </a:lnTo>
                <a:lnTo>
                  <a:pt x="8887777" y="2679255"/>
                </a:lnTo>
                <a:lnTo>
                  <a:pt x="8894026" y="2683472"/>
                </a:lnTo>
                <a:lnTo>
                  <a:pt x="8901671" y="2685008"/>
                </a:lnTo>
                <a:lnTo>
                  <a:pt x="8909317" y="2683472"/>
                </a:lnTo>
                <a:lnTo>
                  <a:pt x="8915565" y="2679255"/>
                </a:lnTo>
                <a:lnTo>
                  <a:pt x="8919781" y="2673019"/>
                </a:lnTo>
                <a:lnTo>
                  <a:pt x="8921318" y="2665374"/>
                </a:lnTo>
                <a:close/>
              </a:path>
              <a:path w="14841219" h="10718800" extrusionOk="0">
                <a:moveTo>
                  <a:pt x="8921318" y="2565273"/>
                </a:moveTo>
                <a:lnTo>
                  <a:pt x="8919781" y="2557615"/>
                </a:lnTo>
                <a:lnTo>
                  <a:pt x="8915565" y="2551379"/>
                </a:lnTo>
                <a:lnTo>
                  <a:pt x="8909317" y="2547162"/>
                </a:lnTo>
                <a:lnTo>
                  <a:pt x="8901671" y="2545613"/>
                </a:lnTo>
                <a:lnTo>
                  <a:pt x="8894026" y="2547162"/>
                </a:lnTo>
                <a:lnTo>
                  <a:pt x="8887777" y="2551379"/>
                </a:lnTo>
                <a:lnTo>
                  <a:pt x="8883574" y="2557615"/>
                </a:lnTo>
                <a:lnTo>
                  <a:pt x="8882024" y="2565273"/>
                </a:lnTo>
                <a:lnTo>
                  <a:pt x="8883574" y="2572918"/>
                </a:lnTo>
                <a:lnTo>
                  <a:pt x="8887777" y="2579154"/>
                </a:lnTo>
                <a:lnTo>
                  <a:pt x="8894026" y="2583370"/>
                </a:lnTo>
                <a:lnTo>
                  <a:pt x="8901671" y="2584920"/>
                </a:lnTo>
                <a:lnTo>
                  <a:pt x="8909317" y="2583370"/>
                </a:lnTo>
                <a:lnTo>
                  <a:pt x="8915565" y="2579154"/>
                </a:lnTo>
                <a:lnTo>
                  <a:pt x="8919781" y="2572918"/>
                </a:lnTo>
                <a:lnTo>
                  <a:pt x="8921318" y="2565273"/>
                </a:lnTo>
                <a:close/>
              </a:path>
              <a:path w="14841219" h="10718800" extrusionOk="0">
                <a:moveTo>
                  <a:pt x="8921318" y="2465171"/>
                </a:moveTo>
                <a:lnTo>
                  <a:pt x="8919781" y="2457526"/>
                </a:lnTo>
                <a:lnTo>
                  <a:pt x="8915565" y="2451277"/>
                </a:lnTo>
                <a:lnTo>
                  <a:pt x="8909317" y="2447074"/>
                </a:lnTo>
                <a:lnTo>
                  <a:pt x="8901671" y="2445524"/>
                </a:lnTo>
                <a:lnTo>
                  <a:pt x="8894026" y="2447074"/>
                </a:lnTo>
                <a:lnTo>
                  <a:pt x="8887777" y="2451277"/>
                </a:lnTo>
                <a:lnTo>
                  <a:pt x="8883574" y="2457526"/>
                </a:lnTo>
                <a:lnTo>
                  <a:pt x="8882024" y="2465171"/>
                </a:lnTo>
                <a:lnTo>
                  <a:pt x="8883574" y="2472817"/>
                </a:lnTo>
                <a:lnTo>
                  <a:pt x="8887777" y="2479065"/>
                </a:lnTo>
                <a:lnTo>
                  <a:pt x="8894026" y="2483281"/>
                </a:lnTo>
                <a:lnTo>
                  <a:pt x="8901671" y="2484818"/>
                </a:lnTo>
                <a:lnTo>
                  <a:pt x="8909317" y="2483281"/>
                </a:lnTo>
                <a:lnTo>
                  <a:pt x="8915565" y="2479065"/>
                </a:lnTo>
                <a:lnTo>
                  <a:pt x="8919781" y="2472817"/>
                </a:lnTo>
                <a:lnTo>
                  <a:pt x="8921318" y="2465171"/>
                </a:lnTo>
                <a:close/>
              </a:path>
              <a:path w="14841219" h="10718800" extrusionOk="0">
                <a:moveTo>
                  <a:pt x="8921318" y="2365070"/>
                </a:moveTo>
                <a:lnTo>
                  <a:pt x="8919781" y="2357424"/>
                </a:lnTo>
                <a:lnTo>
                  <a:pt x="8915565" y="2351189"/>
                </a:lnTo>
                <a:lnTo>
                  <a:pt x="8909317" y="2346972"/>
                </a:lnTo>
                <a:lnTo>
                  <a:pt x="8901671" y="2345436"/>
                </a:lnTo>
                <a:lnTo>
                  <a:pt x="8894026" y="2346972"/>
                </a:lnTo>
                <a:lnTo>
                  <a:pt x="8887777" y="2351189"/>
                </a:lnTo>
                <a:lnTo>
                  <a:pt x="8883574" y="2357424"/>
                </a:lnTo>
                <a:lnTo>
                  <a:pt x="8882024" y="2365070"/>
                </a:lnTo>
                <a:lnTo>
                  <a:pt x="8883574" y="2372728"/>
                </a:lnTo>
                <a:lnTo>
                  <a:pt x="8887777" y="2378976"/>
                </a:lnTo>
                <a:lnTo>
                  <a:pt x="8894026" y="2383180"/>
                </a:lnTo>
                <a:lnTo>
                  <a:pt x="8901671" y="2384729"/>
                </a:lnTo>
                <a:lnTo>
                  <a:pt x="8909317" y="2383180"/>
                </a:lnTo>
                <a:lnTo>
                  <a:pt x="8915565" y="2378976"/>
                </a:lnTo>
                <a:lnTo>
                  <a:pt x="8919781" y="2372728"/>
                </a:lnTo>
                <a:lnTo>
                  <a:pt x="8921318" y="2365070"/>
                </a:lnTo>
                <a:close/>
              </a:path>
              <a:path w="14841219" h="10718800" extrusionOk="0">
                <a:moveTo>
                  <a:pt x="8951392" y="8466849"/>
                </a:moveTo>
                <a:lnTo>
                  <a:pt x="8949855" y="8459203"/>
                </a:lnTo>
                <a:lnTo>
                  <a:pt x="8945639" y="8452955"/>
                </a:lnTo>
                <a:lnTo>
                  <a:pt x="8939390" y="8448751"/>
                </a:lnTo>
                <a:lnTo>
                  <a:pt x="8931745" y="8447202"/>
                </a:lnTo>
                <a:lnTo>
                  <a:pt x="8924099" y="8448751"/>
                </a:lnTo>
                <a:lnTo>
                  <a:pt x="8917851" y="8452955"/>
                </a:lnTo>
                <a:lnTo>
                  <a:pt x="8913635" y="8459203"/>
                </a:lnTo>
                <a:lnTo>
                  <a:pt x="8912098" y="8466849"/>
                </a:lnTo>
                <a:lnTo>
                  <a:pt x="8913635" y="8474507"/>
                </a:lnTo>
                <a:lnTo>
                  <a:pt x="8917851" y="8480742"/>
                </a:lnTo>
                <a:lnTo>
                  <a:pt x="8924099" y="8484959"/>
                </a:lnTo>
                <a:lnTo>
                  <a:pt x="8931745" y="8486496"/>
                </a:lnTo>
                <a:lnTo>
                  <a:pt x="8939390" y="8484959"/>
                </a:lnTo>
                <a:lnTo>
                  <a:pt x="8945639" y="8480742"/>
                </a:lnTo>
                <a:lnTo>
                  <a:pt x="8949855" y="8474507"/>
                </a:lnTo>
                <a:lnTo>
                  <a:pt x="8951392" y="8466849"/>
                </a:lnTo>
                <a:close/>
              </a:path>
              <a:path w="14841219" h="10718800" extrusionOk="0">
                <a:moveTo>
                  <a:pt x="8951392" y="8366760"/>
                </a:moveTo>
                <a:lnTo>
                  <a:pt x="8949855" y="8359114"/>
                </a:lnTo>
                <a:lnTo>
                  <a:pt x="8945639" y="8352866"/>
                </a:lnTo>
                <a:lnTo>
                  <a:pt x="8939390" y="8348650"/>
                </a:lnTo>
                <a:lnTo>
                  <a:pt x="8931745" y="8347113"/>
                </a:lnTo>
                <a:lnTo>
                  <a:pt x="8924099" y="8348650"/>
                </a:lnTo>
                <a:lnTo>
                  <a:pt x="8917851" y="8352866"/>
                </a:lnTo>
                <a:lnTo>
                  <a:pt x="8913635" y="8359114"/>
                </a:lnTo>
                <a:lnTo>
                  <a:pt x="8912098" y="8366760"/>
                </a:lnTo>
                <a:lnTo>
                  <a:pt x="8913635" y="8374405"/>
                </a:lnTo>
                <a:lnTo>
                  <a:pt x="8917851" y="8380654"/>
                </a:lnTo>
                <a:lnTo>
                  <a:pt x="8924099" y="8384857"/>
                </a:lnTo>
                <a:lnTo>
                  <a:pt x="8931745" y="8386394"/>
                </a:lnTo>
                <a:lnTo>
                  <a:pt x="8939390" y="8384857"/>
                </a:lnTo>
                <a:lnTo>
                  <a:pt x="8945639" y="8380654"/>
                </a:lnTo>
                <a:lnTo>
                  <a:pt x="8949855" y="8374405"/>
                </a:lnTo>
                <a:lnTo>
                  <a:pt x="8951392" y="8366760"/>
                </a:lnTo>
                <a:close/>
              </a:path>
              <a:path w="14841219" h="10718800" extrusionOk="0">
                <a:moveTo>
                  <a:pt x="8951392" y="8266658"/>
                </a:moveTo>
                <a:lnTo>
                  <a:pt x="8949855" y="8259013"/>
                </a:lnTo>
                <a:lnTo>
                  <a:pt x="8945639" y="8252765"/>
                </a:lnTo>
                <a:lnTo>
                  <a:pt x="8939390" y="8248561"/>
                </a:lnTo>
                <a:lnTo>
                  <a:pt x="8931745" y="8247012"/>
                </a:lnTo>
                <a:lnTo>
                  <a:pt x="8924099" y="8248561"/>
                </a:lnTo>
                <a:lnTo>
                  <a:pt x="8917851" y="8252765"/>
                </a:lnTo>
                <a:lnTo>
                  <a:pt x="8913635" y="8259013"/>
                </a:lnTo>
                <a:lnTo>
                  <a:pt x="8912098" y="8266658"/>
                </a:lnTo>
                <a:lnTo>
                  <a:pt x="8913635" y="8274304"/>
                </a:lnTo>
                <a:lnTo>
                  <a:pt x="8917851" y="8280552"/>
                </a:lnTo>
                <a:lnTo>
                  <a:pt x="8924099" y="8284756"/>
                </a:lnTo>
                <a:lnTo>
                  <a:pt x="8931745" y="8286305"/>
                </a:lnTo>
                <a:lnTo>
                  <a:pt x="8939390" y="8284756"/>
                </a:lnTo>
                <a:lnTo>
                  <a:pt x="8945639" y="8280552"/>
                </a:lnTo>
                <a:lnTo>
                  <a:pt x="8949855" y="8274304"/>
                </a:lnTo>
                <a:lnTo>
                  <a:pt x="8951392" y="8266658"/>
                </a:lnTo>
                <a:close/>
              </a:path>
              <a:path w="14841219" h="10718800" extrusionOk="0">
                <a:moveTo>
                  <a:pt x="8951392" y="8166557"/>
                </a:moveTo>
                <a:lnTo>
                  <a:pt x="8949855" y="8158912"/>
                </a:lnTo>
                <a:lnTo>
                  <a:pt x="8945639" y="8152663"/>
                </a:lnTo>
                <a:lnTo>
                  <a:pt x="8939390" y="8148460"/>
                </a:lnTo>
                <a:lnTo>
                  <a:pt x="8931745" y="8146910"/>
                </a:lnTo>
                <a:lnTo>
                  <a:pt x="8924099" y="8148460"/>
                </a:lnTo>
                <a:lnTo>
                  <a:pt x="8917851" y="8152663"/>
                </a:lnTo>
                <a:lnTo>
                  <a:pt x="8913635" y="8158912"/>
                </a:lnTo>
                <a:lnTo>
                  <a:pt x="8912098" y="8166557"/>
                </a:lnTo>
                <a:lnTo>
                  <a:pt x="8913635" y="8174202"/>
                </a:lnTo>
                <a:lnTo>
                  <a:pt x="8917851" y="8180451"/>
                </a:lnTo>
                <a:lnTo>
                  <a:pt x="8924099" y="8184667"/>
                </a:lnTo>
                <a:lnTo>
                  <a:pt x="8931745" y="8186204"/>
                </a:lnTo>
                <a:lnTo>
                  <a:pt x="8939390" y="8184667"/>
                </a:lnTo>
                <a:lnTo>
                  <a:pt x="8945639" y="8180451"/>
                </a:lnTo>
                <a:lnTo>
                  <a:pt x="8949855" y="8174202"/>
                </a:lnTo>
                <a:lnTo>
                  <a:pt x="8951392" y="8166557"/>
                </a:lnTo>
                <a:close/>
              </a:path>
              <a:path w="14841219" h="10718800" extrusionOk="0">
                <a:moveTo>
                  <a:pt x="8951392" y="8066468"/>
                </a:moveTo>
                <a:lnTo>
                  <a:pt x="8949855" y="8058823"/>
                </a:lnTo>
                <a:lnTo>
                  <a:pt x="8945639" y="8052575"/>
                </a:lnTo>
                <a:lnTo>
                  <a:pt x="8939390" y="8048358"/>
                </a:lnTo>
                <a:lnTo>
                  <a:pt x="8931745" y="8046821"/>
                </a:lnTo>
                <a:lnTo>
                  <a:pt x="8924099" y="8048358"/>
                </a:lnTo>
                <a:lnTo>
                  <a:pt x="8917851" y="8052575"/>
                </a:lnTo>
                <a:lnTo>
                  <a:pt x="8913635" y="8058823"/>
                </a:lnTo>
                <a:lnTo>
                  <a:pt x="8912098" y="8066468"/>
                </a:lnTo>
                <a:lnTo>
                  <a:pt x="8913635" y="8074114"/>
                </a:lnTo>
                <a:lnTo>
                  <a:pt x="8917851" y="8080362"/>
                </a:lnTo>
                <a:lnTo>
                  <a:pt x="8924099" y="8084579"/>
                </a:lnTo>
                <a:lnTo>
                  <a:pt x="8931745" y="8086115"/>
                </a:lnTo>
                <a:lnTo>
                  <a:pt x="8939390" y="8084579"/>
                </a:lnTo>
                <a:lnTo>
                  <a:pt x="8945639" y="8080362"/>
                </a:lnTo>
                <a:lnTo>
                  <a:pt x="8949855" y="8074114"/>
                </a:lnTo>
                <a:lnTo>
                  <a:pt x="8951392" y="8066468"/>
                </a:lnTo>
                <a:close/>
              </a:path>
              <a:path w="14841219" h="10718800" extrusionOk="0">
                <a:moveTo>
                  <a:pt x="8951392" y="7966380"/>
                </a:moveTo>
                <a:lnTo>
                  <a:pt x="8949855" y="7958734"/>
                </a:lnTo>
                <a:lnTo>
                  <a:pt x="8945639" y="7952486"/>
                </a:lnTo>
                <a:lnTo>
                  <a:pt x="8939390" y="7948269"/>
                </a:lnTo>
                <a:lnTo>
                  <a:pt x="8931745" y="7946733"/>
                </a:lnTo>
                <a:lnTo>
                  <a:pt x="8924099" y="7948269"/>
                </a:lnTo>
                <a:lnTo>
                  <a:pt x="8917851" y="7952486"/>
                </a:lnTo>
                <a:lnTo>
                  <a:pt x="8913635" y="7958734"/>
                </a:lnTo>
                <a:lnTo>
                  <a:pt x="8912098" y="7966380"/>
                </a:lnTo>
                <a:lnTo>
                  <a:pt x="8913635" y="7974025"/>
                </a:lnTo>
                <a:lnTo>
                  <a:pt x="8917851" y="7980261"/>
                </a:lnTo>
                <a:lnTo>
                  <a:pt x="8924099" y="7984477"/>
                </a:lnTo>
                <a:lnTo>
                  <a:pt x="8931745" y="7986014"/>
                </a:lnTo>
                <a:lnTo>
                  <a:pt x="8939390" y="7984477"/>
                </a:lnTo>
                <a:lnTo>
                  <a:pt x="8945639" y="7980261"/>
                </a:lnTo>
                <a:lnTo>
                  <a:pt x="8949855" y="7974025"/>
                </a:lnTo>
                <a:lnTo>
                  <a:pt x="8951392" y="7966380"/>
                </a:lnTo>
                <a:close/>
              </a:path>
              <a:path w="14841219" h="10718800" extrusionOk="0">
                <a:moveTo>
                  <a:pt x="8951392" y="7866278"/>
                </a:moveTo>
                <a:lnTo>
                  <a:pt x="8949855" y="7858633"/>
                </a:lnTo>
                <a:lnTo>
                  <a:pt x="8945639" y="7852384"/>
                </a:lnTo>
                <a:lnTo>
                  <a:pt x="8939390" y="7848168"/>
                </a:lnTo>
                <a:lnTo>
                  <a:pt x="8931745" y="7846631"/>
                </a:lnTo>
                <a:lnTo>
                  <a:pt x="8924099" y="7848168"/>
                </a:lnTo>
                <a:lnTo>
                  <a:pt x="8917851" y="7852384"/>
                </a:lnTo>
                <a:lnTo>
                  <a:pt x="8913635" y="7858633"/>
                </a:lnTo>
                <a:lnTo>
                  <a:pt x="8912098" y="7866278"/>
                </a:lnTo>
                <a:lnTo>
                  <a:pt x="8913635" y="7873924"/>
                </a:lnTo>
                <a:lnTo>
                  <a:pt x="8917851" y="7880172"/>
                </a:lnTo>
                <a:lnTo>
                  <a:pt x="8924099" y="7884376"/>
                </a:lnTo>
                <a:lnTo>
                  <a:pt x="8931745" y="7885925"/>
                </a:lnTo>
                <a:lnTo>
                  <a:pt x="8939390" y="7884376"/>
                </a:lnTo>
                <a:lnTo>
                  <a:pt x="8945639" y="7880172"/>
                </a:lnTo>
                <a:lnTo>
                  <a:pt x="8949855" y="7873924"/>
                </a:lnTo>
                <a:lnTo>
                  <a:pt x="8951392" y="7866278"/>
                </a:lnTo>
                <a:close/>
              </a:path>
              <a:path w="14841219" h="10718800" extrusionOk="0">
                <a:moveTo>
                  <a:pt x="8951392" y="7766177"/>
                </a:moveTo>
                <a:lnTo>
                  <a:pt x="8949855" y="7758531"/>
                </a:lnTo>
                <a:lnTo>
                  <a:pt x="8945639" y="7752283"/>
                </a:lnTo>
                <a:lnTo>
                  <a:pt x="8939390" y="7748079"/>
                </a:lnTo>
                <a:lnTo>
                  <a:pt x="8931745" y="7746530"/>
                </a:lnTo>
                <a:lnTo>
                  <a:pt x="8924099" y="7748079"/>
                </a:lnTo>
                <a:lnTo>
                  <a:pt x="8917851" y="7752283"/>
                </a:lnTo>
                <a:lnTo>
                  <a:pt x="8913635" y="7758531"/>
                </a:lnTo>
                <a:lnTo>
                  <a:pt x="8912098" y="7766177"/>
                </a:lnTo>
                <a:lnTo>
                  <a:pt x="8913635" y="7773822"/>
                </a:lnTo>
                <a:lnTo>
                  <a:pt x="8917851" y="7780071"/>
                </a:lnTo>
                <a:lnTo>
                  <a:pt x="8924099" y="7784287"/>
                </a:lnTo>
                <a:lnTo>
                  <a:pt x="8931745" y="7785824"/>
                </a:lnTo>
                <a:lnTo>
                  <a:pt x="8939390" y="7784287"/>
                </a:lnTo>
                <a:lnTo>
                  <a:pt x="8945639" y="7780071"/>
                </a:lnTo>
                <a:lnTo>
                  <a:pt x="8949855" y="7773822"/>
                </a:lnTo>
                <a:lnTo>
                  <a:pt x="8951392" y="7766177"/>
                </a:lnTo>
                <a:close/>
              </a:path>
              <a:path w="14841219" h="10718800" extrusionOk="0">
                <a:moveTo>
                  <a:pt x="8951392" y="7666075"/>
                </a:moveTo>
                <a:lnTo>
                  <a:pt x="8949855" y="7658430"/>
                </a:lnTo>
                <a:lnTo>
                  <a:pt x="8945639" y="7652194"/>
                </a:lnTo>
                <a:lnTo>
                  <a:pt x="8939390" y="7647978"/>
                </a:lnTo>
                <a:lnTo>
                  <a:pt x="8931745" y="7646429"/>
                </a:lnTo>
                <a:lnTo>
                  <a:pt x="8924099" y="7647978"/>
                </a:lnTo>
                <a:lnTo>
                  <a:pt x="8917851" y="7652194"/>
                </a:lnTo>
                <a:lnTo>
                  <a:pt x="8913635" y="7658430"/>
                </a:lnTo>
                <a:lnTo>
                  <a:pt x="8912098" y="7666075"/>
                </a:lnTo>
                <a:lnTo>
                  <a:pt x="8913635" y="7673734"/>
                </a:lnTo>
                <a:lnTo>
                  <a:pt x="8917851" y="7679982"/>
                </a:lnTo>
                <a:lnTo>
                  <a:pt x="8924099" y="7684186"/>
                </a:lnTo>
                <a:lnTo>
                  <a:pt x="8931745" y="7685735"/>
                </a:lnTo>
                <a:lnTo>
                  <a:pt x="8939390" y="7684186"/>
                </a:lnTo>
                <a:lnTo>
                  <a:pt x="8945639" y="7679982"/>
                </a:lnTo>
                <a:lnTo>
                  <a:pt x="8949855" y="7673734"/>
                </a:lnTo>
                <a:lnTo>
                  <a:pt x="8951392" y="7666075"/>
                </a:lnTo>
                <a:close/>
              </a:path>
              <a:path w="14841219" h="10718800" extrusionOk="0">
                <a:moveTo>
                  <a:pt x="8951392" y="7565987"/>
                </a:moveTo>
                <a:lnTo>
                  <a:pt x="8949855" y="7558341"/>
                </a:lnTo>
                <a:lnTo>
                  <a:pt x="8945639" y="7552093"/>
                </a:lnTo>
                <a:lnTo>
                  <a:pt x="8939390" y="7547877"/>
                </a:lnTo>
                <a:lnTo>
                  <a:pt x="8931745" y="7546340"/>
                </a:lnTo>
                <a:lnTo>
                  <a:pt x="8924099" y="7547877"/>
                </a:lnTo>
                <a:lnTo>
                  <a:pt x="8917851" y="7552093"/>
                </a:lnTo>
                <a:lnTo>
                  <a:pt x="8913635" y="7558341"/>
                </a:lnTo>
                <a:lnTo>
                  <a:pt x="8912098" y="7565987"/>
                </a:lnTo>
                <a:lnTo>
                  <a:pt x="8913635" y="7573632"/>
                </a:lnTo>
                <a:lnTo>
                  <a:pt x="8917851" y="7579881"/>
                </a:lnTo>
                <a:lnTo>
                  <a:pt x="8924099" y="7584097"/>
                </a:lnTo>
                <a:lnTo>
                  <a:pt x="8931745" y="7585634"/>
                </a:lnTo>
                <a:lnTo>
                  <a:pt x="8939390" y="7584097"/>
                </a:lnTo>
                <a:lnTo>
                  <a:pt x="8945639" y="7579881"/>
                </a:lnTo>
                <a:lnTo>
                  <a:pt x="8949855" y="7573632"/>
                </a:lnTo>
                <a:lnTo>
                  <a:pt x="8951392" y="7565987"/>
                </a:lnTo>
                <a:close/>
              </a:path>
              <a:path w="14841219" h="10718800" extrusionOk="0">
                <a:moveTo>
                  <a:pt x="8995308" y="5613539"/>
                </a:moveTo>
                <a:lnTo>
                  <a:pt x="8993759" y="5605894"/>
                </a:lnTo>
                <a:lnTo>
                  <a:pt x="8989555" y="5599658"/>
                </a:lnTo>
                <a:lnTo>
                  <a:pt x="8983320" y="5595442"/>
                </a:lnTo>
                <a:lnTo>
                  <a:pt x="8975661" y="5593893"/>
                </a:lnTo>
                <a:lnTo>
                  <a:pt x="8968016" y="5595442"/>
                </a:lnTo>
                <a:lnTo>
                  <a:pt x="8961768" y="5599658"/>
                </a:lnTo>
                <a:lnTo>
                  <a:pt x="8957564" y="5605894"/>
                </a:lnTo>
                <a:lnTo>
                  <a:pt x="8956015" y="5613539"/>
                </a:lnTo>
                <a:lnTo>
                  <a:pt x="8957564" y="5621198"/>
                </a:lnTo>
                <a:lnTo>
                  <a:pt x="8961768" y="5627433"/>
                </a:lnTo>
                <a:lnTo>
                  <a:pt x="8968016" y="5631650"/>
                </a:lnTo>
                <a:lnTo>
                  <a:pt x="8975661" y="5633186"/>
                </a:lnTo>
                <a:lnTo>
                  <a:pt x="8983320" y="5631650"/>
                </a:lnTo>
                <a:lnTo>
                  <a:pt x="8989555" y="5627433"/>
                </a:lnTo>
                <a:lnTo>
                  <a:pt x="8993759" y="5621198"/>
                </a:lnTo>
                <a:lnTo>
                  <a:pt x="8995308" y="5613539"/>
                </a:lnTo>
                <a:close/>
              </a:path>
              <a:path w="14841219" h="10718800" extrusionOk="0">
                <a:moveTo>
                  <a:pt x="8995308" y="5513438"/>
                </a:moveTo>
                <a:lnTo>
                  <a:pt x="8993759" y="5505793"/>
                </a:lnTo>
                <a:lnTo>
                  <a:pt x="8989555" y="5499557"/>
                </a:lnTo>
                <a:lnTo>
                  <a:pt x="8983320" y="5495341"/>
                </a:lnTo>
                <a:lnTo>
                  <a:pt x="8975661" y="5493804"/>
                </a:lnTo>
                <a:lnTo>
                  <a:pt x="8968016" y="5495341"/>
                </a:lnTo>
                <a:lnTo>
                  <a:pt x="8961768" y="5499557"/>
                </a:lnTo>
                <a:lnTo>
                  <a:pt x="8957564" y="5505793"/>
                </a:lnTo>
                <a:lnTo>
                  <a:pt x="8956015" y="5513438"/>
                </a:lnTo>
                <a:lnTo>
                  <a:pt x="8957564" y="5521096"/>
                </a:lnTo>
                <a:lnTo>
                  <a:pt x="8961768" y="5527345"/>
                </a:lnTo>
                <a:lnTo>
                  <a:pt x="8968016" y="5531548"/>
                </a:lnTo>
                <a:lnTo>
                  <a:pt x="8975661" y="5533098"/>
                </a:lnTo>
                <a:lnTo>
                  <a:pt x="8983320" y="5531548"/>
                </a:lnTo>
                <a:lnTo>
                  <a:pt x="8989555" y="5527345"/>
                </a:lnTo>
                <a:lnTo>
                  <a:pt x="8993759" y="5521096"/>
                </a:lnTo>
                <a:lnTo>
                  <a:pt x="8995308" y="5513438"/>
                </a:lnTo>
                <a:close/>
              </a:path>
              <a:path w="14841219" h="10718800" extrusionOk="0">
                <a:moveTo>
                  <a:pt x="8995308" y="5413349"/>
                </a:moveTo>
                <a:lnTo>
                  <a:pt x="8993759" y="5405704"/>
                </a:lnTo>
                <a:lnTo>
                  <a:pt x="8989555" y="5399456"/>
                </a:lnTo>
                <a:lnTo>
                  <a:pt x="8983307" y="5395239"/>
                </a:lnTo>
                <a:lnTo>
                  <a:pt x="8975661" y="5393702"/>
                </a:lnTo>
                <a:lnTo>
                  <a:pt x="8968016" y="5395239"/>
                </a:lnTo>
                <a:lnTo>
                  <a:pt x="8961768" y="5399456"/>
                </a:lnTo>
                <a:lnTo>
                  <a:pt x="8957551" y="5405704"/>
                </a:lnTo>
                <a:lnTo>
                  <a:pt x="8956015" y="5413349"/>
                </a:lnTo>
                <a:lnTo>
                  <a:pt x="8957551" y="5421007"/>
                </a:lnTo>
                <a:lnTo>
                  <a:pt x="8961768" y="5427243"/>
                </a:lnTo>
                <a:lnTo>
                  <a:pt x="8968016" y="5431460"/>
                </a:lnTo>
                <a:lnTo>
                  <a:pt x="8975661" y="5432996"/>
                </a:lnTo>
                <a:lnTo>
                  <a:pt x="8983307" y="5431460"/>
                </a:lnTo>
                <a:lnTo>
                  <a:pt x="8989555" y="5427243"/>
                </a:lnTo>
                <a:lnTo>
                  <a:pt x="8993759" y="5421007"/>
                </a:lnTo>
                <a:lnTo>
                  <a:pt x="8995308" y="5413349"/>
                </a:lnTo>
                <a:close/>
              </a:path>
              <a:path w="14841219" h="10718800" extrusionOk="0">
                <a:moveTo>
                  <a:pt x="8995308" y="5313261"/>
                </a:moveTo>
                <a:lnTo>
                  <a:pt x="8993759" y="5305603"/>
                </a:lnTo>
                <a:lnTo>
                  <a:pt x="8989555" y="5299367"/>
                </a:lnTo>
                <a:lnTo>
                  <a:pt x="8983307" y="5295150"/>
                </a:lnTo>
                <a:lnTo>
                  <a:pt x="8975661" y="5293601"/>
                </a:lnTo>
                <a:lnTo>
                  <a:pt x="8968016" y="5295150"/>
                </a:lnTo>
                <a:lnTo>
                  <a:pt x="8961768" y="5299367"/>
                </a:lnTo>
                <a:lnTo>
                  <a:pt x="8957551" y="5305603"/>
                </a:lnTo>
                <a:lnTo>
                  <a:pt x="8956015" y="5313261"/>
                </a:lnTo>
                <a:lnTo>
                  <a:pt x="8957551" y="5320906"/>
                </a:lnTo>
                <a:lnTo>
                  <a:pt x="8961768" y="5327142"/>
                </a:lnTo>
                <a:lnTo>
                  <a:pt x="8968016" y="5331358"/>
                </a:lnTo>
                <a:lnTo>
                  <a:pt x="8975661" y="5332895"/>
                </a:lnTo>
                <a:lnTo>
                  <a:pt x="8983307" y="5331358"/>
                </a:lnTo>
                <a:lnTo>
                  <a:pt x="8989555" y="5327142"/>
                </a:lnTo>
                <a:lnTo>
                  <a:pt x="8993759" y="5320906"/>
                </a:lnTo>
                <a:lnTo>
                  <a:pt x="8995308" y="5313261"/>
                </a:lnTo>
                <a:close/>
              </a:path>
              <a:path w="14841219" h="10718800" extrusionOk="0">
                <a:moveTo>
                  <a:pt x="8995308" y="5213159"/>
                </a:moveTo>
                <a:lnTo>
                  <a:pt x="8993759" y="5205514"/>
                </a:lnTo>
                <a:lnTo>
                  <a:pt x="8989555" y="5199265"/>
                </a:lnTo>
                <a:lnTo>
                  <a:pt x="8983307" y="5195049"/>
                </a:lnTo>
                <a:lnTo>
                  <a:pt x="8975661" y="5193512"/>
                </a:lnTo>
                <a:lnTo>
                  <a:pt x="8968016" y="5195049"/>
                </a:lnTo>
                <a:lnTo>
                  <a:pt x="8961768" y="5199265"/>
                </a:lnTo>
                <a:lnTo>
                  <a:pt x="8957564" y="5205514"/>
                </a:lnTo>
                <a:lnTo>
                  <a:pt x="8956015" y="5213159"/>
                </a:lnTo>
                <a:lnTo>
                  <a:pt x="8957564" y="5220805"/>
                </a:lnTo>
                <a:lnTo>
                  <a:pt x="8961768" y="5227053"/>
                </a:lnTo>
                <a:lnTo>
                  <a:pt x="8968016" y="5231269"/>
                </a:lnTo>
                <a:lnTo>
                  <a:pt x="8975661" y="5232806"/>
                </a:lnTo>
                <a:lnTo>
                  <a:pt x="8983307" y="5231269"/>
                </a:lnTo>
                <a:lnTo>
                  <a:pt x="8989555" y="5227053"/>
                </a:lnTo>
                <a:lnTo>
                  <a:pt x="8993759" y="5220805"/>
                </a:lnTo>
                <a:lnTo>
                  <a:pt x="8995308" y="5213159"/>
                </a:lnTo>
                <a:close/>
              </a:path>
              <a:path w="14841219" h="10718800" extrusionOk="0">
                <a:moveTo>
                  <a:pt x="8995308" y="5113058"/>
                </a:moveTo>
                <a:lnTo>
                  <a:pt x="8993759" y="5105412"/>
                </a:lnTo>
                <a:lnTo>
                  <a:pt x="8989555" y="5099177"/>
                </a:lnTo>
                <a:lnTo>
                  <a:pt x="8983307" y="5094960"/>
                </a:lnTo>
                <a:lnTo>
                  <a:pt x="8975661" y="5093411"/>
                </a:lnTo>
                <a:lnTo>
                  <a:pt x="8968016" y="5094960"/>
                </a:lnTo>
                <a:lnTo>
                  <a:pt x="8961768" y="5099177"/>
                </a:lnTo>
                <a:lnTo>
                  <a:pt x="8957564" y="5105412"/>
                </a:lnTo>
                <a:lnTo>
                  <a:pt x="8956015" y="5113058"/>
                </a:lnTo>
                <a:lnTo>
                  <a:pt x="8957564" y="5120703"/>
                </a:lnTo>
                <a:lnTo>
                  <a:pt x="8961768" y="5126952"/>
                </a:lnTo>
                <a:lnTo>
                  <a:pt x="8968016" y="5131168"/>
                </a:lnTo>
                <a:lnTo>
                  <a:pt x="8975661" y="5132717"/>
                </a:lnTo>
                <a:lnTo>
                  <a:pt x="8983307" y="5131168"/>
                </a:lnTo>
                <a:lnTo>
                  <a:pt x="8989555" y="5126952"/>
                </a:lnTo>
                <a:lnTo>
                  <a:pt x="8993759" y="5120703"/>
                </a:lnTo>
                <a:lnTo>
                  <a:pt x="8995308" y="5113058"/>
                </a:lnTo>
                <a:close/>
              </a:path>
              <a:path w="14841219" h="10718800" extrusionOk="0">
                <a:moveTo>
                  <a:pt x="8995308" y="5012956"/>
                </a:moveTo>
                <a:lnTo>
                  <a:pt x="8993759" y="5005311"/>
                </a:lnTo>
                <a:lnTo>
                  <a:pt x="8989555" y="4999075"/>
                </a:lnTo>
                <a:lnTo>
                  <a:pt x="8983307" y="4994859"/>
                </a:lnTo>
                <a:lnTo>
                  <a:pt x="8975661" y="4993322"/>
                </a:lnTo>
                <a:lnTo>
                  <a:pt x="8968016" y="4994859"/>
                </a:lnTo>
                <a:lnTo>
                  <a:pt x="8961768" y="4999075"/>
                </a:lnTo>
                <a:lnTo>
                  <a:pt x="8957564" y="5005311"/>
                </a:lnTo>
                <a:lnTo>
                  <a:pt x="8956015" y="5012956"/>
                </a:lnTo>
                <a:lnTo>
                  <a:pt x="8957564" y="5020615"/>
                </a:lnTo>
                <a:lnTo>
                  <a:pt x="8961768" y="5026863"/>
                </a:lnTo>
                <a:lnTo>
                  <a:pt x="8968016" y="5031079"/>
                </a:lnTo>
                <a:lnTo>
                  <a:pt x="8975661" y="5032616"/>
                </a:lnTo>
                <a:lnTo>
                  <a:pt x="8983307" y="5031079"/>
                </a:lnTo>
                <a:lnTo>
                  <a:pt x="8989555" y="5026863"/>
                </a:lnTo>
                <a:lnTo>
                  <a:pt x="8993759" y="5020615"/>
                </a:lnTo>
                <a:lnTo>
                  <a:pt x="8995308" y="5012956"/>
                </a:lnTo>
                <a:close/>
              </a:path>
              <a:path w="14841219" h="10718800" extrusionOk="0">
                <a:moveTo>
                  <a:pt x="8995308" y="4912868"/>
                </a:moveTo>
                <a:lnTo>
                  <a:pt x="8993759" y="4905222"/>
                </a:lnTo>
                <a:lnTo>
                  <a:pt x="8989555" y="4898974"/>
                </a:lnTo>
                <a:lnTo>
                  <a:pt x="8983307" y="4894770"/>
                </a:lnTo>
                <a:lnTo>
                  <a:pt x="8975661" y="4893221"/>
                </a:lnTo>
                <a:lnTo>
                  <a:pt x="8968016" y="4894770"/>
                </a:lnTo>
                <a:lnTo>
                  <a:pt x="8961768" y="4898974"/>
                </a:lnTo>
                <a:lnTo>
                  <a:pt x="8957564" y="4905222"/>
                </a:lnTo>
                <a:lnTo>
                  <a:pt x="8956015" y="4912868"/>
                </a:lnTo>
                <a:lnTo>
                  <a:pt x="8957564" y="4920526"/>
                </a:lnTo>
                <a:lnTo>
                  <a:pt x="8961768" y="4926762"/>
                </a:lnTo>
                <a:lnTo>
                  <a:pt x="8968016" y="4930978"/>
                </a:lnTo>
                <a:lnTo>
                  <a:pt x="8975661" y="4932515"/>
                </a:lnTo>
                <a:lnTo>
                  <a:pt x="8983307" y="4930978"/>
                </a:lnTo>
                <a:lnTo>
                  <a:pt x="8989555" y="4926762"/>
                </a:lnTo>
                <a:lnTo>
                  <a:pt x="8993759" y="4920526"/>
                </a:lnTo>
                <a:lnTo>
                  <a:pt x="8995308" y="4912868"/>
                </a:lnTo>
                <a:close/>
              </a:path>
              <a:path w="14841219" h="10718800" extrusionOk="0">
                <a:moveTo>
                  <a:pt x="8995308" y="4812779"/>
                </a:moveTo>
                <a:lnTo>
                  <a:pt x="8993759" y="4805121"/>
                </a:lnTo>
                <a:lnTo>
                  <a:pt x="8989555" y="4798885"/>
                </a:lnTo>
                <a:lnTo>
                  <a:pt x="8983307" y="4794682"/>
                </a:lnTo>
                <a:lnTo>
                  <a:pt x="8975661" y="4793132"/>
                </a:lnTo>
                <a:lnTo>
                  <a:pt x="8968016" y="4794682"/>
                </a:lnTo>
                <a:lnTo>
                  <a:pt x="8961768" y="4798885"/>
                </a:lnTo>
                <a:lnTo>
                  <a:pt x="8957564" y="4805121"/>
                </a:lnTo>
                <a:lnTo>
                  <a:pt x="8956015" y="4812779"/>
                </a:lnTo>
                <a:lnTo>
                  <a:pt x="8957564" y="4820424"/>
                </a:lnTo>
                <a:lnTo>
                  <a:pt x="8961768" y="4826673"/>
                </a:lnTo>
                <a:lnTo>
                  <a:pt x="8968016" y="4830877"/>
                </a:lnTo>
                <a:lnTo>
                  <a:pt x="8975661" y="4832426"/>
                </a:lnTo>
                <a:lnTo>
                  <a:pt x="8983307" y="4830877"/>
                </a:lnTo>
                <a:lnTo>
                  <a:pt x="8989555" y="4826673"/>
                </a:lnTo>
                <a:lnTo>
                  <a:pt x="8993759" y="4820424"/>
                </a:lnTo>
                <a:lnTo>
                  <a:pt x="8995308" y="4812779"/>
                </a:lnTo>
                <a:close/>
              </a:path>
              <a:path w="14841219" h="10718800" extrusionOk="0">
                <a:moveTo>
                  <a:pt x="8995308" y="4712678"/>
                </a:moveTo>
                <a:lnTo>
                  <a:pt x="8993759" y="4705032"/>
                </a:lnTo>
                <a:lnTo>
                  <a:pt x="8989555" y="4698784"/>
                </a:lnTo>
                <a:lnTo>
                  <a:pt x="8983307" y="4694580"/>
                </a:lnTo>
                <a:lnTo>
                  <a:pt x="8975661" y="4693031"/>
                </a:lnTo>
                <a:lnTo>
                  <a:pt x="8968016" y="4694580"/>
                </a:lnTo>
                <a:lnTo>
                  <a:pt x="8961768" y="4698784"/>
                </a:lnTo>
                <a:lnTo>
                  <a:pt x="8957564" y="4705032"/>
                </a:lnTo>
                <a:lnTo>
                  <a:pt x="8956015" y="4712678"/>
                </a:lnTo>
                <a:lnTo>
                  <a:pt x="8957564" y="4720336"/>
                </a:lnTo>
                <a:lnTo>
                  <a:pt x="8961768" y="4726571"/>
                </a:lnTo>
                <a:lnTo>
                  <a:pt x="8968016" y="4730788"/>
                </a:lnTo>
                <a:lnTo>
                  <a:pt x="8975661" y="4732325"/>
                </a:lnTo>
                <a:lnTo>
                  <a:pt x="8983307" y="4730788"/>
                </a:lnTo>
                <a:lnTo>
                  <a:pt x="8989555" y="4726571"/>
                </a:lnTo>
                <a:lnTo>
                  <a:pt x="8993759" y="4720336"/>
                </a:lnTo>
                <a:lnTo>
                  <a:pt x="8995308" y="4712678"/>
                </a:lnTo>
                <a:close/>
              </a:path>
              <a:path w="14841219" h="10718800" extrusionOk="0">
                <a:moveTo>
                  <a:pt x="8995308" y="4612589"/>
                </a:moveTo>
                <a:lnTo>
                  <a:pt x="8993759" y="4604931"/>
                </a:lnTo>
                <a:lnTo>
                  <a:pt x="8989555" y="4598695"/>
                </a:lnTo>
                <a:lnTo>
                  <a:pt x="8983307" y="4594479"/>
                </a:lnTo>
                <a:lnTo>
                  <a:pt x="8975661" y="4592929"/>
                </a:lnTo>
                <a:lnTo>
                  <a:pt x="8968016" y="4594479"/>
                </a:lnTo>
                <a:lnTo>
                  <a:pt x="8961768" y="4598695"/>
                </a:lnTo>
                <a:lnTo>
                  <a:pt x="8957564" y="4604931"/>
                </a:lnTo>
                <a:lnTo>
                  <a:pt x="8956015" y="4612589"/>
                </a:lnTo>
                <a:lnTo>
                  <a:pt x="8957564" y="4620234"/>
                </a:lnTo>
                <a:lnTo>
                  <a:pt x="8961768" y="4626483"/>
                </a:lnTo>
                <a:lnTo>
                  <a:pt x="8968016" y="4630686"/>
                </a:lnTo>
                <a:lnTo>
                  <a:pt x="8975661" y="4632236"/>
                </a:lnTo>
                <a:lnTo>
                  <a:pt x="8983307" y="4630686"/>
                </a:lnTo>
                <a:lnTo>
                  <a:pt x="8989555" y="4626483"/>
                </a:lnTo>
                <a:lnTo>
                  <a:pt x="8993759" y="4620234"/>
                </a:lnTo>
                <a:lnTo>
                  <a:pt x="8995308" y="4612589"/>
                </a:lnTo>
                <a:close/>
              </a:path>
              <a:path w="14841219" h="10718800" extrusionOk="0">
                <a:moveTo>
                  <a:pt x="8995308" y="4512488"/>
                </a:moveTo>
                <a:lnTo>
                  <a:pt x="8993759" y="4504842"/>
                </a:lnTo>
                <a:lnTo>
                  <a:pt x="8989555" y="4498606"/>
                </a:lnTo>
                <a:lnTo>
                  <a:pt x="8983320" y="4494390"/>
                </a:lnTo>
                <a:lnTo>
                  <a:pt x="8975661" y="4492841"/>
                </a:lnTo>
                <a:lnTo>
                  <a:pt x="8968016" y="4494390"/>
                </a:lnTo>
                <a:lnTo>
                  <a:pt x="8961768" y="4498606"/>
                </a:lnTo>
                <a:lnTo>
                  <a:pt x="8957564" y="4504842"/>
                </a:lnTo>
                <a:lnTo>
                  <a:pt x="8956015" y="4512488"/>
                </a:lnTo>
                <a:lnTo>
                  <a:pt x="8957564" y="4520146"/>
                </a:lnTo>
                <a:lnTo>
                  <a:pt x="8961768" y="4526381"/>
                </a:lnTo>
                <a:lnTo>
                  <a:pt x="8968016" y="4530598"/>
                </a:lnTo>
                <a:lnTo>
                  <a:pt x="8975661" y="4532134"/>
                </a:lnTo>
                <a:lnTo>
                  <a:pt x="8983320" y="4530598"/>
                </a:lnTo>
                <a:lnTo>
                  <a:pt x="8989555" y="4526381"/>
                </a:lnTo>
                <a:lnTo>
                  <a:pt x="8993759" y="4520146"/>
                </a:lnTo>
                <a:lnTo>
                  <a:pt x="8995308" y="4512488"/>
                </a:lnTo>
                <a:close/>
              </a:path>
              <a:path w="14841219" h="10718800" extrusionOk="0">
                <a:moveTo>
                  <a:pt x="8995308" y="4412386"/>
                </a:moveTo>
                <a:lnTo>
                  <a:pt x="8993759" y="4404741"/>
                </a:lnTo>
                <a:lnTo>
                  <a:pt x="8989555" y="4398505"/>
                </a:lnTo>
                <a:lnTo>
                  <a:pt x="8983320" y="4394289"/>
                </a:lnTo>
                <a:lnTo>
                  <a:pt x="8975661" y="4392739"/>
                </a:lnTo>
                <a:lnTo>
                  <a:pt x="8968016" y="4394289"/>
                </a:lnTo>
                <a:lnTo>
                  <a:pt x="8961768" y="4398505"/>
                </a:lnTo>
                <a:lnTo>
                  <a:pt x="8957564" y="4404741"/>
                </a:lnTo>
                <a:lnTo>
                  <a:pt x="8956015" y="4412386"/>
                </a:lnTo>
                <a:lnTo>
                  <a:pt x="8957564" y="4420032"/>
                </a:lnTo>
                <a:lnTo>
                  <a:pt x="8961768" y="4426280"/>
                </a:lnTo>
                <a:lnTo>
                  <a:pt x="8968016" y="4430496"/>
                </a:lnTo>
                <a:lnTo>
                  <a:pt x="8975661" y="4432033"/>
                </a:lnTo>
                <a:lnTo>
                  <a:pt x="8983320" y="4430496"/>
                </a:lnTo>
                <a:lnTo>
                  <a:pt x="8989555" y="4426280"/>
                </a:lnTo>
                <a:lnTo>
                  <a:pt x="8993759" y="4420032"/>
                </a:lnTo>
                <a:lnTo>
                  <a:pt x="8995308" y="4412386"/>
                </a:lnTo>
                <a:close/>
              </a:path>
              <a:path w="14841219" h="10718800" extrusionOk="0">
                <a:moveTo>
                  <a:pt x="8995308" y="4312297"/>
                </a:moveTo>
                <a:lnTo>
                  <a:pt x="8993759" y="4304652"/>
                </a:lnTo>
                <a:lnTo>
                  <a:pt x="8989555" y="4298404"/>
                </a:lnTo>
                <a:lnTo>
                  <a:pt x="8983320" y="4294187"/>
                </a:lnTo>
                <a:lnTo>
                  <a:pt x="8975661" y="4292651"/>
                </a:lnTo>
                <a:lnTo>
                  <a:pt x="8968016" y="4294187"/>
                </a:lnTo>
                <a:lnTo>
                  <a:pt x="8961768" y="4298404"/>
                </a:lnTo>
                <a:lnTo>
                  <a:pt x="8957564" y="4304652"/>
                </a:lnTo>
                <a:lnTo>
                  <a:pt x="8956015" y="4312297"/>
                </a:lnTo>
                <a:lnTo>
                  <a:pt x="8957564" y="4319943"/>
                </a:lnTo>
                <a:lnTo>
                  <a:pt x="8961768" y="4326191"/>
                </a:lnTo>
                <a:lnTo>
                  <a:pt x="8968016" y="4330408"/>
                </a:lnTo>
                <a:lnTo>
                  <a:pt x="8975661" y="4331944"/>
                </a:lnTo>
                <a:lnTo>
                  <a:pt x="8983320" y="4330408"/>
                </a:lnTo>
                <a:lnTo>
                  <a:pt x="8989555" y="4326191"/>
                </a:lnTo>
                <a:lnTo>
                  <a:pt x="8993759" y="4319943"/>
                </a:lnTo>
                <a:lnTo>
                  <a:pt x="8995308" y="4312297"/>
                </a:lnTo>
                <a:close/>
              </a:path>
              <a:path w="14841219" h="10718800" extrusionOk="0">
                <a:moveTo>
                  <a:pt x="8995308" y="4212209"/>
                </a:moveTo>
                <a:lnTo>
                  <a:pt x="8993759" y="4204563"/>
                </a:lnTo>
                <a:lnTo>
                  <a:pt x="8989555" y="4198315"/>
                </a:lnTo>
                <a:lnTo>
                  <a:pt x="8983320" y="4194098"/>
                </a:lnTo>
                <a:lnTo>
                  <a:pt x="8975661" y="4192562"/>
                </a:lnTo>
                <a:lnTo>
                  <a:pt x="8968016" y="4194098"/>
                </a:lnTo>
                <a:lnTo>
                  <a:pt x="8961768" y="4198315"/>
                </a:lnTo>
                <a:lnTo>
                  <a:pt x="8957564" y="4204563"/>
                </a:lnTo>
                <a:lnTo>
                  <a:pt x="8956015" y="4212209"/>
                </a:lnTo>
                <a:lnTo>
                  <a:pt x="8957564" y="4219854"/>
                </a:lnTo>
                <a:lnTo>
                  <a:pt x="8961768" y="4226090"/>
                </a:lnTo>
                <a:lnTo>
                  <a:pt x="8968016" y="4230294"/>
                </a:lnTo>
                <a:lnTo>
                  <a:pt x="8975661" y="4231843"/>
                </a:lnTo>
                <a:lnTo>
                  <a:pt x="8983320" y="4230294"/>
                </a:lnTo>
                <a:lnTo>
                  <a:pt x="8989555" y="4226090"/>
                </a:lnTo>
                <a:lnTo>
                  <a:pt x="8993759" y="4219854"/>
                </a:lnTo>
                <a:lnTo>
                  <a:pt x="8995308" y="4212209"/>
                </a:lnTo>
                <a:close/>
              </a:path>
              <a:path w="14841219" h="10718800" extrusionOk="0">
                <a:moveTo>
                  <a:pt x="8995308" y="4112095"/>
                </a:moveTo>
                <a:lnTo>
                  <a:pt x="8993759" y="4104449"/>
                </a:lnTo>
                <a:lnTo>
                  <a:pt x="8989555" y="4098213"/>
                </a:lnTo>
                <a:lnTo>
                  <a:pt x="8983320" y="4093997"/>
                </a:lnTo>
                <a:lnTo>
                  <a:pt x="8975661" y="4092448"/>
                </a:lnTo>
                <a:lnTo>
                  <a:pt x="8968016" y="4093997"/>
                </a:lnTo>
                <a:lnTo>
                  <a:pt x="8961768" y="4098213"/>
                </a:lnTo>
                <a:lnTo>
                  <a:pt x="8957564" y="4104449"/>
                </a:lnTo>
                <a:lnTo>
                  <a:pt x="8956015" y="4112095"/>
                </a:lnTo>
                <a:lnTo>
                  <a:pt x="8957564" y="4119753"/>
                </a:lnTo>
                <a:lnTo>
                  <a:pt x="8961768" y="4126001"/>
                </a:lnTo>
                <a:lnTo>
                  <a:pt x="8968016" y="4130205"/>
                </a:lnTo>
                <a:lnTo>
                  <a:pt x="8975661" y="4131754"/>
                </a:lnTo>
                <a:lnTo>
                  <a:pt x="8983320" y="4130205"/>
                </a:lnTo>
                <a:lnTo>
                  <a:pt x="8989555" y="4126001"/>
                </a:lnTo>
                <a:lnTo>
                  <a:pt x="8993759" y="4119753"/>
                </a:lnTo>
                <a:lnTo>
                  <a:pt x="8995308" y="4112095"/>
                </a:lnTo>
                <a:close/>
              </a:path>
              <a:path w="14841219" h="10718800" extrusionOk="0">
                <a:moveTo>
                  <a:pt x="8995308" y="4012006"/>
                </a:moveTo>
                <a:lnTo>
                  <a:pt x="8993759" y="4004360"/>
                </a:lnTo>
                <a:lnTo>
                  <a:pt x="8989555" y="3998112"/>
                </a:lnTo>
                <a:lnTo>
                  <a:pt x="8983320" y="3993896"/>
                </a:lnTo>
                <a:lnTo>
                  <a:pt x="8975661" y="3992359"/>
                </a:lnTo>
                <a:lnTo>
                  <a:pt x="8968016" y="3993896"/>
                </a:lnTo>
                <a:lnTo>
                  <a:pt x="8961768" y="3998112"/>
                </a:lnTo>
                <a:lnTo>
                  <a:pt x="8957564" y="4004360"/>
                </a:lnTo>
                <a:lnTo>
                  <a:pt x="8956015" y="4012006"/>
                </a:lnTo>
                <a:lnTo>
                  <a:pt x="8957564" y="4019651"/>
                </a:lnTo>
                <a:lnTo>
                  <a:pt x="8961768" y="4025900"/>
                </a:lnTo>
                <a:lnTo>
                  <a:pt x="8968016" y="4030116"/>
                </a:lnTo>
                <a:lnTo>
                  <a:pt x="8975661" y="4031665"/>
                </a:lnTo>
                <a:lnTo>
                  <a:pt x="8983320" y="4030116"/>
                </a:lnTo>
                <a:lnTo>
                  <a:pt x="8989555" y="4025900"/>
                </a:lnTo>
                <a:lnTo>
                  <a:pt x="8993759" y="4019651"/>
                </a:lnTo>
                <a:lnTo>
                  <a:pt x="8995308" y="4012006"/>
                </a:lnTo>
                <a:close/>
              </a:path>
              <a:path w="14841219" h="10718800" extrusionOk="0">
                <a:moveTo>
                  <a:pt x="8995308" y="3911904"/>
                </a:moveTo>
                <a:lnTo>
                  <a:pt x="8993759" y="3904259"/>
                </a:lnTo>
                <a:lnTo>
                  <a:pt x="8989555" y="3898011"/>
                </a:lnTo>
                <a:lnTo>
                  <a:pt x="8983320" y="3893807"/>
                </a:lnTo>
                <a:lnTo>
                  <a:pt x="8975661" y="3892258"/>
                </a:lnTo>
                <a:lnTo>
                  <a:pt x="8968016" y="3893807"/>
                </a:lnTo>
                <a:lnTo>
                  <a:pt x="8961768" y="3898011"/>
                </a:lnTo>
                <a:lnTo>
                  <a:pt x="8957564" y="3904259"/>
                </a:lnTo>
                <a:lnTo>
                  <a:pt x="8956015" y="3911904"/>
                </a:lnTo>
                <a:lnTo>
                  <a:pt x="8957564" y="3919563"/>
                </a:lnTo>
                <a:lnTo>
                  <a:pt x="8961768" y="3925811"/>
                </a:lnTo>
                <a:lnTo>
                  <a:pt x="8968016" y="3930015"/>
                </a:lnTo>
                <a:lnTo>
                  <a:pt x="8975661" y="3931564"/>
                </a:lnTo>
                <a:lnTo>
                  <a:pt x="8983320" y="3930015"/>
                </a:lnTo>
                <a:lnTo>
                  <a:pt x="8989555" y="3925811"/>
                </a:lnTo>
                <a:lnTo>
                  <a:pt x="8993759" y="3919563"/>
                </a:lnTo>
                <a:lnTo>
                  <a:pt x="8995308" y="3911904"/>
                </a:lnTo>
                <a:close/>
              </a:path>
              <a:path w="14841219" h="10718800" extrusionOk="0">
                <a:moveTo>
                  <a:pt x="8995308" y="3811816"/>
                </a:moveTo>
                <a:lnTo>
                  <a:pt x="8993759" y="3804170"/>
                </a:lnTo>
                <a:lnTo>
                  <a:pt x="8989555" y="3797922"/>
                </a:lnTo>
                <a:lnTo>
                  <a:pt x="8983307" y="3793718"/>
                </a:lnTo>
                <a:lnTo>
                  <a:pt x="8975661" y="3792169"/>
                </a:lnTo>
                <a:lnTo>
                  <a:pt x="8968016" y="3793718"/>
                </a:lnTo>
                <a:lnTo>
                  <a:pt x="8961768" y="3797922"/>
                </a:lnTo>
                <a:lnTo>
                  <a:pt x="8957551" y="3804170"/>
                </a:lnTo>
                <a:lnTo>
                  <a:pt x="8956015" y="3811816"/>
                </a:lnTo>
                <a:lnTo>
                  <a:pt x="8957551" y="3819461"/>
                </a:lnTo>
                <a:lnTo>
                  <a:pt x="8961768" y="3825710"/>
                </a:lnTo>
                <a:lnTo>
                  <a:pt x="8968016" y="3829913"/>
                </a:lnTo>
                <a:lnTo>
                  <a:pt x="8975661" y="3831450"/>
                </a:lnTo>
                <a:lnTo>
                  <a:pt x="8983307" y="3829913"/>
                </a:lnTo>
                <a:lnTo>
                  <a:pt x="8989555" y="3825710"/>
                </a:lnTo>
                <a:lnTo>
                  <a:pt x="8993759" y="3819461"/>
                </a:lnTo>
                <a:lnTo>
                  <a:pt x="8995308" y="3811816"/>
                </a:lnTo>
                <a:close/>
              </a:path>
              <a:path w="14841219" h="10718800" extrusionOk="0">
                <a:moveTo>
                  <a:pt x="8995308" y="3711714"/>
                </a:moveTo>
                <a:lnTo>
                  <a:pt x="8993759" y="3704069"/>
                </a:lnTo>
                <a:lnTo>
                  <a:pt x="8989555" y="3697833"/>
                </a:lnTo>
                <a:lnTo>
                  <a:pt x="8983307" y="3693617"/>
                </a:lnTo>
                <a:lnTo>
                  <a:pt x="8975661" y="3692080"/>
                </a:lnTo>
                <a:lnTo>
                  <a:pt x="8968016" y="3693617"/>
                </a:lnTo>
                <a:lnTo>
                  <a:pt x="8961768" y="3697833"/>
                </a:lnTo>
                <a:lnTo>
                  <a:pt x="8957551" y="3704069"/>
                </a:lnTo>
                <a:lnTo>
                  <a:pt x="8956015" y="3711714"/>
                </a:lnTo>
                <a:lnTo>
                  <a:pt x="8957551" y="3719372"/>
                </a:lnTo>
                <a:lnTo>
                  <a:pt x="8961768" y="3725608"/>
                </a:lnTo>
                <a:lnTo>
                  <a:pt x="8968016" y="3729825"/>
                </a:lnTo>
                <a:lnTo>
                  <a:pt x="8975661" y="3731361"/>
                </a:lnTo>
                <a:lnTo>
                  <a:pt x="8983307" y="3729825"/>
                </a:lnTo>
                <a:lnTo>
                  <a:pt x="8989555" y="3725608"/>
                </a:lnTo>
                <a:lnTo>
                  <a:pt x="8993759" y="3719372"/>
                </a:lnTo>
                <a:lnTo>
                  <a:pt x="8995308" y="3711714"/>
                </a:lnTo>
                <a:close/>
              </a:path>
              <a:path w="14841219" h="10718800" extrusionOk="0">
                <a:moveTo>
                  <a:pt x="8995308" y="3611626"/>
                </a:moveTo>
                <a:lnTo>
                  <a:pt x="8993759" y="3603980"/>
                </a:lnTo>
                <a:lnTo>
                  <a:pt x="8989555" y="3597732"/>
                </a:lnTo>
                <a:lnTo>
                  <a:pt x="8983307" y="3593515"/>
                </a:lnTo>
                <a:lnTo>
                  <a:pt x="8975661" y="3591966"/>
                </a:lnTo>
                <a:lnTo>
                  <a:pt x="8968016" y="3593515"/>
                </a:lnTo>
                <a:lnTo>
                  <a:pt x="8961768" y="3597732"/>
                </a:lnTo>
                <a:lnTo>
                  <a:pt x="8957564" y="3603980"/>
                </a:lnTo>
                <a:lnTo>
                  <a:pt x="8956015" y="3611626"/>
                </a:lnTo>
                <a:lnTo>
                  <a:pt x="8957564" y="3619271"/>
                </a:lnTo>
                <a:lnTo>
                  <a:pt x="8961768" y="3625507"/>
                </a:lnTo>
                <a:lnTo>
                  <a:pt x="8968016" y="3629723"/>
                </a:lnTo>
                <a:lnTo>
                  <a:pt x="8975661" y="3631273"/>
                </a:lnTo>
                <a:lnTo>
                  <a:pt x="8983307" y="3629723"/>
                </a:lnTo>
                <a:lnTo>
                  <a:pt x="8989555" y="3625507"/>
                </a:lnTo>
                <a:lnTo>
                  <a:pt x="8993759" y="3619271"/>
                </a:lnTo>
                <a:lnTo>
                  <a:pt x="8995308" y="3611626"/>
                </a:lnTo>
                <a:close/>
              </a:path>
              <a:path w="14841219" h="10718800" extrusionOk="0">
                <a:moveTo>
                  <a:pt x="8995308" y="3511524"/>
                </a:moveTo>
                <a:lnTo>
                  <a:pt x="8993759" y="3503879"/>
                </a:lnTo>
                <a:lnTo>
                  <a:pt x="8989555" y="3497630"/>
                </a:lnTo>
                <a:lnTo>
                  <a:pt x="8983307" y="3493414"/>
                </a:lnTo>
                <a:lnTo>
                  <a:pt x="8975661" y="3491877"/>
                </a:lnTo>
                <a:lnTo>
                  <a:pt x="8968016" y="3493414"/>
                </a:lnTo>
                <a:lnTo>
                  <a:pt x="8961768" y="3497630"/>
                </a:lnTo>
                <a:lnTo>
                  <a:pt x="8957564" y="3503879"/>
                </a:lnTo>
                <a:lnTo>
                  <a:pt x="8956015" y="3511524"/>
                </a:lnTo>
                <a:lnTo>
                  <a:pt x="8957564" y="3519170"/>
                </a:lnTo>
                <a:lnTo>
                  <a:pt x="8961768" y="3525418"/>
                </a:lnTo>
                <a:lnTo>
                  <a:pt x="8968016" y="3529622"/>
                </a:lnTo>
                <a:lnTo>
                  <a:pt x="8975661" y="3531171"/>
                </a:lnTo>
                <a:lnTo>
                  <a:pt x="8983307" y="3529622"/>
                </a:lnTo>
                <a:lnTo>
                  <a:pt x="8989555" y="3525418"/>
                </a:lnTo>
                <a:lnTo>
                  <a:pt x="8993759" y="3519170"/>
                </a:lnTo>
                <a:lnTo>
                  <a:pt x="8995308" y="3511524"/>
                </a:lnTo>
                <a:close/>
              </a:path>
              <a:path w="14841219" h="10718800" extrusionOk="0">
                <a:moveTo>
                  <a:pt x="8995308" y="3411436"/>
                </a:moveTo>
                <a:lnTo>
                  <a:pt x="8993759" y="3403777"/>
                </a:lnTo>
                <a:lnTo>
                  <a:pt x="8989555" y="3397529"/>
                </a:lnTo>
                <a:lnTo>
                  <a:pt x="8983307" y="3393325"/>
                </a:lnTo>
                <a:lnTo>
                  <a:pt x="8975661" y="3391776"/>
                </a:lnTo>
                <a:lnTo>
                  <a:pt x="8968016" y="3393325"/>
                </a:lnTo>
                <a:lnTo>
                  <a:pt x="8961768" y="3397529"/>
                </a:lnTo>
                <a:lnTo>
                  <a:pt x="8957564" y="3403777"/>
                </a:lnTo>
                <a:lnTo>
                  <a:pt x="8956015" y="3411436"/>
                </a:lnTo>
                <a:lnTo>
                  <a:pt x="8957564" y="3419081"/>
                </a:lnTo>
                <a:lnTo>
                  <a:pt x="8961768" y="3425317"/>
                </a:lnTo>
                <a:lnTo>
                  <a:pt x="8968016" y="3429533"/>
                </a:lnTo>
                <a:lnTo>
                  <a:pt x="8975661" y="3431070"/>
                </a:lnTo>
                <a:lnTo>
                  <a:pt x="8983307" y="3429533"/>
                </a:lnTo>
                <a:lnTo>
                  <a:pt x="8989555" y="3425317"/>
                </a:lnTo>
                <a:lnTo>
                  <a:pt x="8993759" y="3419081"/>
                </a:lnTo>
                <a:lnTo>
                  <a:pt x="8995308" y="3411436"/>
                </a:lnTo>
                <a:close/>
              </a:path>
              <a:path w="14841219" h="10718800" extrusionOk="0">
                <a:moveTo>
                  <a:pt x="8995308" y="3311334"/>
                </a:moveTo>
                <a:lnTo>
                  <a:pt x="8993759" y="3303689"/>
                </a:lnTo>
                <a:lnTo>
                  <a:pt x="8989555" y="3297440"/>
                </a:lnTo>
                <a:lnTo>
                  <a:pt x="8983307" y="3293237"/>
                </a:lnTo>
                <a:lnTo>
                  <a:pt x="8975661" y="3291700"/>
                </a:lnTo>
                <a:lnTo>
                  <a:pt x="8968016" y="3293237"/>
                </a:lnTo>
                <a:lnTo>
                  <a:pt x="8961768" y="3297440"/>
                </a:lnTo>
                <a:lnTo>
                  <a:pt x="8957564" y="3303689"/>
                </a:lnTo>
                <a:lnTo>
                  <a:pt x="8956015" y="3311334"/>
                </a:lnTo>
                <a:lnTo>
                  <a:pt x="8957564" y="3318980"/>
                </a:lnTo>
                <a:lnTo>
                  <a:pt x="8961768" y="3325228"/>
                </a:lnTo>
                <a:lnTo>
                  <a:pt x="8968016" y="3329444"/>
                </a:lnTo>
                <a:lnTo>
                  <a:pt x="8975661" y="3330981"/>
                </a:lnTo>
                <a:lnTo>
                  <a:pt x="8983307" y="3329444"/>
                </a:lnTo>
                <a:lnTo>
                  <a:pt x="8989555" y="3325228"/>
                </a:lnTo>
                <a:lnTo>
                  <a:pt x="8993759" y="3318980"/>
                </a:lnTo>
                <a:lnTo>
                  <a:pt x="8995308" y="3311334"/>
                </a:lnTo>
                <a:close/>
              </a:path>
              <a:path w="14841219" h="10718800" extrusionOk="0">
                <a:moveTo>
                  <a:pt x="8995308" y="3211233"/>
                </a:moveTo>
                <a:lnTo>
                  <a:pt x="8993759" y="3203587"/>
                </a:lnTo>
                <a:lnTo>
                  <a:pt x="8989555" y="3197352"/>
                </a:lnTo>
                <a:lnTo>
                  <a:pt x="8983307" y="3193135"/>
                </a:lnTo>
                <a:lnTo>
                  <a:pt x="8975661" y="3191599"/>
                </a:lnTo>
                <a:lnTo>
                  <a:pt x="8968016" y="3193135"/>
                </a:lnTo>
                <a:lnTo>
                  <a:pt x="8961768" y="3197352"/>
                </a:lnTo>
                <a:lnTo>
                  <a:pt x="8957564" y="3203587"/>
                </a:lnTo>
                <a:lnTo>
                  <a:pt x="8956015" y="3211233"/>
                </a:lnTo>
                <a:lnTo>
                  <a:pt x="8957564" y="3218891"/>
                </a:lnTo>
                <a:lnTo>
                  <a:pt x="8961768" y="3225127"/>
                </a:lnTo>
                <a:lnTo>
                  <a:pt x="8968016" y="3229343"/>
                </a:lnTo>
                <a:lnTo>
                  <a:pt x="8975661" y="3230892"/>
                </a:lnTo>
                <a:lnTo>
                  <a:pt x="8983307" y="3229343"/>
                </a:lnTo>
                <a:lnTo>
                  <a:pt x="8989555" y="3225127"/>
                </a:lnTo>
                <a:lnTo>
                  <a:pt x="8993759" y="3218891"/>
                </a:lnTo>
                <a:lnTo>
                  <a:pt x="8995308" y="3211233"/>
                </a:lnTo>
                <a:close/>
              </a:path>
              <a:path w="14841219" h="10718800" extrusionOk="0">
                <a:moveTo>
                  <a:pt x="8995308" y="3111144"/>
                </a:moveTo>
                <a:lnTo>
                  <a:pt x="8993759" y="3103499"/>
                </a:lnTo>
                <a:lnTo>
                  <a:pt x="8989555" y="3097250"/>
                </a:lnTo>
                <a:lnTo>
                  <a:pt x="8983307" y="3093034"/>
                </a:lnTo>
                <a:lnTo>
                  <a:pt x="8975661" y="3091484"/>
                </a:lnTo>
                <a:lnTo>
                  <a:pt x="8968016" y="3093034"/>
                </a:lnTo>
                <a:lnTo>
                  <a:pt x="8961768" y="3097250"/>
                </a:lnTo>
                <a:lnTo>
                  <a:pt x="8957564" y="3103499"/>
                </a:lnTo>
                <a:lnTo>
                  <a:pt x="8956015" y="3111144"/>
                </a:lnTo>
                <a:lnTo>
                  <a:pt x="8957564" y="3118789"/>
                </a:lnTo>
                <a:lnTo>
                  <a:pt x="8961768" y="3125038"/>
                </a:lnTo>
                <a:lnTo>
                  <a:pt x="8968016" y="3129254"/>
                </a:lnTo>
                <a:lnTo>
                  <a:pt x="8975661" y="3130791"/>
                </a:lnTo>
                <a:lnTo>
                  <a:pt x="8983307" y="3129254"/>
                </a:lnTo>
                <a:lnTo>
                  <a:pt x="8989555" y="3125038"/>
                </a:lnTo>
                <a:lnTo>
                  <a:pt x="8993759" y="3118789"/>
                </a:lnTo>
                <a:lnTo>
                  <a:pt x="8995308" y="3111144"/>
                </a:lnTo>
                <a:close/>
              </a:path>
              <a:path w="14841219" h="10718800" extrusionOk="0">
                <a:moveTo>
                  <a:pt x="8995308" y="3011043"/>
                </a:moveTo>
                <a:lnTo>
                  <a:pt x="8993759" y="3003397"/>
                </a:lnTo>
                <a:lnTo>
                  <a:pt x="8989555" y="2997149"/>
                </a:lnTo>
                <a:lnTo>
                  <a:pt x="8983307" y="2992945"/>
                </a:lnTo>
                <a:lnTo>
                  <a:pt x="8975661" y="2991396"/>
                </a:lnTo>
                <a:lnTo>
                  <a:pt x="8968016" y="2992945"/>
                </a:lnTo>
                <a:lnTo>
                  <a:pt x="8961768" y="2997149"/>
                </a:lnTo>
                <a:lnTo>
                  <a:pt x="8957564" y="3003397"/>
                </a:lnTo>
                <a:lnTo>
                  <a:pt x="8956015" y="3011043"/>
                </a:lnTo>
                <a:lnTo>
                  <a:pt x="8957564" y="3018688"/>
                </a:lnTo>
                <a:lnTo>
                  <a:pt x="8961768" y="3024936"/>
                </a:lnTo>
                <a:lnTo>
                  <a:pt x="8968016" y="3029153"/>
                </a:lnTo>
                <a:lnTo>
                  <a:pt x="8975661" y="3030690"/>
                </a:lnTo>
                <a:lnTo>
                  <a:pt x="8983307" y="3029153"/>
                </a:lnTo>
                <a:lnTo>
                  <a:pt x="8989555" y="3024936"/>
                </a:lnTo>
                <a:lnTo>
                  <a:pt x="8993759" y="3018688"/>
                </a:lnTo>
                <a:lnTo>
                  <a:pt x="8995308" y="3011043"/>
                </a:lnTo>
                <a:close/>
              </a:path>
              <a:path w="14841219" h="10718800" extrusionOk="0">
                <a:moveTo>
                  <a:pt x="8995308" y="2910941"/>
                </a:moveTo>
                <a:lnTo>
                  <a:pt x="8993759" y="2903296"/>
                </a:lnTo>
                <a:lnTo>
                  <a:pt x="8989555" y="2897060"/>
                </a:lnTo>
                <a:lnTo>
                  <a:pt x="8983320" y="2892844"/>
                </a:lnTo>
                <a:lnTo>
                  <a:pt x="8975661" y="2891294"/>
                </a:lnTo>
                <a:lnTo>
                  <a:pt x="8968016" y="2892844"/>
                </a:lnTo>
                <a:lnTo>
                  <a:pt x="8961768" y="2897060"/>
                </a:lnTo>
                <a:lnTo>
                  <a:pt x="8957564" y="2903296"/>
                </a:lnTo>
                <a:lnTo>
                  <a:pt x="8956015" y="2910941"/>
                </a:lnTo>
                <a:lnTo>
                  <a:pt x="8957564" y="2918599"/>
                </a:lnTo>
                <a:lnTo>
                  <a:pt x="8961768" y="2924835"/>
                </a:lnTo>
                <a:lnTo>
                  <a:pt x="8968016" y="2929051"/>
                </a:lnTo>
                <a:lnTo>
                  <a:pt x="8975661" y="2930588"/>
                </a:lnTo>
                <a:lnTo>
                  <a:pt x="8983320" y="2929051"/>
                </a:lnTo>
                <a:lnTo>
                  <a:pt x="8989555" y="2924835"/>
                </a:lnTo>
                <a:lnTo>
                  <a:pt x="8993759" y="2918599"/>
                </a:lnTo>
                <a:lnTo>
                  <a:pt x="8995308" y="2910941"/>
                </a:lnTo>
                <a:close/>
              </a:path>
              <a:path w="14841219" h="10718800" extrusionOk="0">
                <a:moveTo>
                  <a:pt x="8995308" y="2810853"/>
                </a:moveTo>
                <a:lnTo>
                  <a:pt x="8993759" y="2803207"/>
                </a:lnTo>
                <a:lnTo>
                  <a:pt x="8989555" y="2796971"/>
                </a:lnTo>
                <a:lnTo>
                  <a:pt x="8983320" y="2792755"/>
                </a:lnTo>
                <a:lnTo>
                  <a:pt x="8975661" y="2791206"/>
                </a:lnTo>
                <a:lnTo>
                  <a:pt x="8968016" y="2792755"/>
                </a:lnTo>
                <a:lnTo>
                  <a:pt x="8961768" y="2796971"/>
                </a:lnTo>
                <a:lnTo>
                  <a:pt x="8957564" y="2803207"/>
                </a:lnTo>
                <a:lnTo>
                  <a:pt x="8956015" y="2810853"/>
                </a:lnTo>
                <a:lnTo>
                  <a:pt x="8957564" y="2818498"/>
                </a:lnTo>
                <a:lnTo>
                  <a:pt x="8961768" y="2824746"/>
                </a:lnTo>
                <a:lnTo>
                  <a:pt x="8968016" y="2828963"/>
                </a:lnTo>
                <a:lnTo>
                  <a:pt x="8975661" y="2830499"/>
                </a:lnTo>
                <a:lnTo>
                  <a:pt x="8983320" y="2828963"/>
                </a:lnTo>
                <a:lnTo>
                  <a:pt x="8989555" y="2824746"/>
                </a:lnTo>
                <a:lnTo>
                  <a:pt x="8993759" y="2818498"/>
                </a:lnTo>
                <a:lnTo>
                  <a:pt x="8995308" y="2810853"/>
                </a:lnTo>
                <a:close/>
              </a:path>
              <a:path w="14841219" h="10718800" extrusionOk="0">
                <a:moveTo>
                  <a:pt x="8995308" y="2710764"/>
                </a:moveTo>
                <a:lnTo>
                  <a:pt x="8993759" y="2703118"/>
                </a:lnTo>
                <a:lnTo>
                  <a:pt x="8989555" y="2696870"/>
                </a:lnTo>
                <a:lnTo>
                  <a:pt x="8983320" y="2692654"/>
                </a:lnTo>
                <a:lnTo>
                  <a:pt x="8975661" y="2691117"/>
                </a:lnTo>
                <a:lnTo>
                  <a:pt x="8968016" y="2692654"/>
                </a:lnTo>
                <a:lnTo>
                  <a:pt x="8961768" y="2696870"/>
                </a:lnTo>
                <a:lnTo>
                  <a:pt x="8957564" y="2703118"/>
                </a:lnTo>
                <a:lnTo>
                  <a:pt x="8956015" y="2710764"/>
                </a:lnTo>
                <a:lnTo>
                  <a:pt x="8957564" y="2718409"/>
                </a:lnTo>
                <a:lnTo>
                  <a:pt x="8961768" y="2724658"/>
                </a:lnTo>
                <a:lnTo>
                  <a:pt x="8968016" y="2728874"/>
                </a:lnTo>
                <a:lnTo>
                  <a:pt x="8975661" y="2730411"/>
                </a:lnTo>
                <a:lnTo>
                  <a:pt x="8983320" y="2728874"/>
                </a:lnTo>
                <a:lnTo>
                  <a:pt x="8989555" y="2724658"/>
                </a:lnTo>
                <a:lnTo>
                  <a:pt x="8993759" y="2718409"/>
                </a:lnTo>
                <a:lnTo>
                  <a:pt x="8995308" y="2710764"/>
                </a:lnTo>
                <a:close/>
              </a:path>
              <a:path w="14841219" h="10718800" extrusionOk="0">
                <a:moveTo>
                  <a:pt x="8995308" y="2610662"/>
                </a:moveTo>
                <a:lnTo>
                  <a:pt x="8993759" y="2603017"/>
                </a:lnTo>
                <a:lnTo>
                  <a:pt x="8989555" y="2596769"/>
                </a:lnTo>
                <a:lnTo>
                  <a:pt x="8983320" y="2592565"/>
                </a:lnTo>
                <a:lnTo>
                  <a:pt x="8975661" y="2591016"/>
                </a:lnTo>
                <a:lnTo>
                  <a:pt x="8968016" y="2592565"/>
                </a:lnTo>
                <a:lnTo>
                  <a:pt x="8961768" y="2596769"/>
                </a:lnTo>
                <a:lnTo>
                  <a:pt x="8957564" y="2603017"/>
                </a:lnTo>
                <a:lnTo>
                  <a:pt x="8956015" y="2610662"/>
                </a:lnTo>
                <a:lnTo>
                  <a:pt x="8957564" y="2618308"/>
                </a:lnTo>
                <a:lnTo>
                  <a:pt x="8961768" y="2624556"/>
                </a:lnTo>
                <a:lnTo>
                  <a:pt x="8968016" y="2628760"/>
                </a:lnTo>
                <a:lnTo>
                  <a:pt x="8975661" y="2630309"/>
                </a:lnTo>
                <a:lnTo>
                  <a:pt x="8983320" y="2628760"/>
                </a:lnTo>
                <a:lnTo>
                  <a:pt x="8989555" y="2624556"/>
                </a:lnTo>
                <a:lnTo>
                  <a:pt x="8993759" y="2618308"/>
                </a:lnTo>
                <a:lnTo>
                  <a:pt x="8995308" y="2610662"/>
                </a:lnTo>
                <a:close/>
              </a:path>
              <a:path w="14841219" h="10718800" extrusionOk="0">
                <a:moveTo>
                  <a:pt x="8995308" y="2510574"/>
                </a:moveTo>
                <a:lnTo>
                  <a:pt x="8993759" y="2502916"/>
                </a:lnTo>
                <a:lnTo>
                  <a:pt x="8989555" y="2496680"/>
                </a:lnTo>
                <a:lnTo>
                  <a:pt x="8983320" y="2492464"/>
                </a:lnTo>
                <a:lnTo>
                  <a:pt x="8975661" y="2490914"/>
                </a:lnTo>
                <a:lnTo>
                  <a:pt x="8968016" y="2492464"/>
                </a:lnTo>
                <a:lnTo>
                  <a:pt x="8961768" y="2496680"/>
                </a:lnTo>
                <a:lnTo>
                  <a:pt x="8957564" y="2502916"/>
                </a:lnTo>
                <a:lnTo>
                  <a:pt x="8956015" y="2510574"/>
                </a:lnTo>
                <a:lnTo>
                  <a:pt x="8957564" y="2518206"/>
                </a:lnTo>
                <a:lnTo>
                  <a:pt x="8961768" y="2524455"/>
                </a:lnTo>
                <a:lnTo>
                  <a:pt x="8968016" y="2528671"/>
                </a:lnTo>
                <a:lnTo>
                  <a:pt x="8975661" y="2530208"/>
                </a:lnTo>
                <a:lnTo>
                  <a:pt x="8983320" y="2528671"/>
                </a:lnTo>
                <a:lnTo>
                  <a:pt x="8989555" y="2524455"/>
                </a:lnTo>
                <a:lnTo>
                  <a:pt x="8993759" y="2518206"/>
                </a:lnTo>
                <a:lnTo>
                  <a:pt x="8995308" y="2510574"/>
                </a:lnTo>
                <a:close/>
              </a:path>
              <a:path w="14841219" h="10718800" extrusionOk="0">
                <a:moveTo>
                  <a:pt x="8995308" y="2410472"/>
                </a:moveTo>
                <a:lnTo>
                  <a:pt x="8993759" y="2402827"/>
                </a:lnTo>
                <a:lnTo>
                  <a:pt x="8989555" y="2396579"/>
                </a:lnTo>
                <a:lnTo>
                  <a:pt x="8983320" y="2392362"/>
                </a:lnTo>
                <a:lnTo>
                  <a:pt x="8975661" y="2390825"/>
                </a:lnTo>
                <a:lnTo>
                  <a:pt x="8968016" y="2392362"/>
                </a:lnTo>
                <a:lnTo>
                  <a:pt x="8961768" y="2396579"/>
                </a:lnTo>
                <a:lnTo>
                  <a:pt x="8957564" y="2402827"/>
                </a:lnTo>
                <a:lnTo>
                  <a:pt x="8956015" y="2410472"/>
                </a:lnTo>
                <a:lnTo>
                  <a:pt x="8957564" y="2418118"/>
                </a:lnTo>
                <a:lnTo>
                  <a:pt x="8961768" y="2424353"/>
                </a:lnTo>
                <a:lnTo>
                  <a:pt x="8968016" y="2428570"/>
                </a:lnTo>
                <a:lnTo>
                  <a:pt x="8975661" y="2430107"/>
                </a:lnTo>
                <a:lnTo>
                  <a:pt x="8983320" y="2428570"/>
                </a:lnTo>
                <a:lnTo>
                  <a:pt x="8989555" y="2424353"/>
                </a:lnTo>
                <a:lnTo>
                  <a:pt x="8993759" y="2418118"/>
                </a:lnTo>
                <a:lnTo>
                  <a:pt x="8995308" y="2410472"/>
                </a:lnTo>
                <a:close/>
              </a:path>
              <a:path w="14841219" h="10718800" extrusionOk="0">
                <a:moveTo>
                  <a:pt x="8995308" y="2310371"/>
                </a:moveTo>
                <a:lnTo>
                  <a:pt x="8993759" y="2302726"/>
                </a:lnTo>
                <a:lnTo>
                  <a:pt x="8989555" y="2296477"/>
                </a:lnTo>
                <a:lnTo>
                  <a:pt x="8983320" y="2292273"/>
                </a:lnTo>
                <a:lnTo>
                  <a:pt x="8975661" y="2290724"/>
                </a:lnTo>
                <a:lnTo>
                  <a:pt x="8968016" y="2292273"/>
                </a:lnTo>
                <a:lnTo>
                  <a:pt x="8961768" y="2296477"/>
                </a:lnTo>
                <a:lnTo>
                  <a:pt x="8957564" y="2302726"/>
                </a:lnTo>
                <a:lnTo>
                  <a:pt x="8956015" y="2310371"/>
                </a:lnTo>
                <a:lnTo>
                  <a:pt x="8957564" y="2318016"/>
                </a:lnTo>
                <a:lnTo>
                  <a:pt x="8961768" y="2324265"/>
                </a:lnTo>
                <a:lnTo>
                  <a:pt x="8968016" y="2328481"/>
                </a:lnTo>
                <a:lnTo>
                  <a:pt x="8975661" y="2330018"/>
                </a:lnTo>
                <a:lnTo>
                  <a:pt x="8983320" y="2328481"/>
                </a:lnTo>
                <a:lnTo>
                  <a:pt x="8989555" y="2324265"/>
                </a:lnTo>
                <a:lnTo>
                  <a:pt x="8993759" y="2318016"/>
                </a:lnTo>
                <a:lnTo>
                  <a:pt x="8995308" y="2310371"/>
                </a:lnTo>
                <a:close/>
              </a:path>
              <a:path w="14841219" h="10718800" extrusionOk="0">
                <a:moveTo>
                  <a:pt x="9025382" y="8412150"/>
                </a:moveTo>
                <a:lnTo>
                  <a:pt x="9023845" y="8404504"/>
                </a:lnTo>
                <a:lnTo>
                  <a:pt x="9019629" y="8398256"/>
                </a:lnTo>
                <a:lnTo>
                  <a:pt x="9013380" y="8394039"/>
                </a:lnTo>
                <a:lnTo>
                  <a:pt x="9005735" y="8392503"/>
                </a:lnTo>
                <a:lnTo>
                  <a:pt x="8998090" y="8394039"/>
                </a:lnTo>
                <a:lnTo>
                  <a:pt x="8991841" y="8398256"/>
                </a:lnTo>
                <a:lnTo>
                  <a:pt x="8987625" y="8404504"/>
                </a:lnTo>
                <a:lnTo>
                  <a:pt x="8986088" y="8412150"/>
                </a:lnTo>
                <a:lnTo>
                  <a:pt x="8987625" y="8419795"/>
                </a:lnTo>
                <a:lnTo>
                  <a:pt x="8991841" y="8426044"/>
                </a:lnTo>
                <a:lnTo>
                  <a:pt x="8998090" y="8430247"/>
                </a:lnTo>
                <a:lnTo>
                  <a:pt x="9005735" y="8431797"/>
                </a:lnTo>
                <a:lnTo>
                  <a:pt x="9013380" y="8430247"/>
                </a:lnTo>
                <a:lnTo>
                  <a:pt x="9019629" y="8426044"/>
                </a:lnTo>
                <a:lnTo>
                  <a:pt x="9023845" y="8419795"/>
                </a:lnTo>
                <a:lnTo>
                  <a:pt x="9025382" y="8412150"/>
                </a:lnTo>
                <a:close/>
              </a:path>
              <a:path w="14841219" h="10718800" extrusionOk="0">
                <a:moveTo>
                  <a:pt x="9025382" y="8312048"/>
                </a:moveTo>
                <a:lnTo>
                  <a:pt x="9023845" y="8304403"/>
                </a:lnTo>
                <a:lnTo>
                  <a:pt x="9019629" y="8298154"/>
                </a:lnTo>
                <a:lnTo>
                  <a:pt x="9013380" y="8293951"/>
                </a:lnTo>
                <a:lnTo>
                  <a:pt x="9005735" y="8292401"/>
                </a:lnTo>
                <a:lnTo>
                  <a:pt x="8998090" y="8293951"/>
                </a:lnTo>
                <a:lnTo>
                  <a:pt x="8991841" y="8298154"/>
                </a:lnTo>
                <a:lnTo>
                  <a:pt x="8987625" y="8304403"/>
                </a:lnTo>
                <a:lnTo>
                  <a:pt x="8986088" y="8312048"/>
                </a:lnTo>
                <a:lnTo>
                  <a:pt x="8987625" y="8319694"/>
                </a:lnTo>
                <a:lnTo>
                  <a:pt x="8991841" y="8325942"/>
                </a:lnTo>
                <a:lnTo>
                  <a:pt x="8998090" y="8330158"/>
                </a:lnTo>
                <a:lnTo>
                  <a:pt x="9005735" y="8331695"/>
                </a:lnTo>
                <a:lnTo>
                  <a:pt x="9013380" y="8330158"/>
                </a:lnTo>
                <a:lnTo>
                  <a:pt x="9019629" y="8325942"/>
                </a:lnTo>
                <a:lnTo>
                  <a:pt x="9023845" y="8319694"/>
                </a:lnTo>
                <a:lnTo>
                  <a:pt x="9025382" y="8312048"/>
                </a:lnTo>
                <a:close/>
              </a:path>
              <a:path w="14841219" h="10718800" extrusionOk="0">
                <a:moveTo>
                  <a:pt x="9025382" y="8211960"/>
                </a:moveTo>
                <a:lnTo>
                  <a:pt x="9023845" y="8204301"/>
                </a:lnTo>
                <a:lnTo>
                  <a:pt x="9019629" y="8198066"/>
                </a:lnTo>
                <a:lnTo>
                  <a:pt x="9013380" y="8193849"/>
                </a:lnTo>
                <a:lnTo>
                  <a:pt x="9005735" y="8192313"/>
                </a:lnTo>
                <a:lnTo>
                  <a:pt x="8998090" y="8193849"/>
                </a:lnTo>
                <a:lnTo>
                  <a:pt x="8991841" y="8198066"/>
                </a:lnTo>
                <a:lnTo>
                  <a:pt x="8987625" y="8204301"/>
                </a:lnTo>
                <a:lnTo>
                  <a:pt x="8986088" y="8211960"/>
                </a:lnTo>
                <a:lnTo>
                  <a:pt x="8987625" y="8219605"/>
                </a:lnTo>
                <a:lnTo>
                  <a:pt x="8991841" y="8225853"/>
                </a:lnTo>
                <a:lnTo>
                  <a:pt x="8998090" y="8230057"/>
                </a:lnTo>
                <a:lnTo>
                  <a:pt x="9005735" y="8231594"/>
                </a:lnTo>
                <a:lnTo>
                  <a:pt x="9013380" y="8230057"/>
                </a:lnTo>
                <a:lnTo>
                  <a:pt x="9019629" y="8225853"/>
                </a:lnTo>
                <a:lnTo>
                  <a:pt x="9023845" y="8219605"/>
                </a:lnTo>
                <a:lnTo>
                  <a:pt x="9025382" y="8211960"/>
                </a:lnTo>
                <a:close/>
              </a:path>
              <a:path w="14841219" h="10718800" extrusionOk="0">
                <a:moveTo>
                  <a:pt x="9025395" y="8111858"/>
                </a:moveTo>
                <a:lnTo>
                  <a:pt x="9023845" y="8104213"/>
                </a:lnTo>
                <a:lnTo>
                  <a:pt x="9019642" y="8097964"/>
                </a:lnTo>
                <a:lnTo>
                  <a:pt x="9013393" y="8093761"/>
                </a:lnTo>
                <a:lnTo>
                  <a:pt x="9005735" y="8092224"/>
                </a:lnTo>
                <a:lnTo>
                  <a:pt x="8998090" y="8093761"/>
                </a:lnTo>
                <a:lnTo>
                  <a:pt x="8991841" y="8097964"/>
                </a:lnTo>
                <a:lnTo>
                  <a:pt x="8987638" y="8104213"/>
                </a:lnTo>
                <a:lnTo>
                  <a:pt x="8986101" y="8111858"/>
                </a:lnTo>
                <a:lnTo>
                  <a:pt x="8987638" y="8119504"/>
                </a:lnTo>
                <a:lnTo>
                  <a:pt x="8991841" y="8125752"/>
                </a:lnTo>
                <a:lnTo>
                  <a:pt x="8998090" y="8129968"/>
                </a:lnTo>
                <a:lnTo>
                  <a:pt x="9005735" y="8131518"/>
                </a:lnTo>
                <a:lnTo>
                  <a:pt x="9013393" y="8129968"/>
                </a:lnTo>
                <a:lnTo>
                  <a:pt x="9019642" y="8125752"/>
                </a:lnTo>
                <a:lnTo>
                  <a:pt x="9023845" y="8119504"/>
                </a:lnTo>
                <a:lnTo>
                  <a:pt x="9025395" y="8111858"/>
                </a:lnTo>
                <a:close/>
              </a:path>
              <a:path w="14841219" h="10718800" extrusionOk="0">
                <a:moveTo>
                  <a:pt x="9025395" y="8011769"/>
                </a:moveTo>
                <a:lnTo>
                  <a:pt x="9023845" y="8004124"/>
                </a:lnTo>
                <a:lnTo>
                  <a:pt x="9019642" y="7997876"/>
                </a:lnTo>
                <a:lnTo>
                  <a:pt x="9013393" y="7993659"/>
                </a:lnTo>
                <a:lnTo>
                  <a:pt x="9005735" y="7992110"/>
                </a:lnTo>
                <a:lnTo>
                  <a:pt x="8998090" y="7993659"/>
                </a:lnTo>
                <a:lnTo>
                  <a:pt x="8991841" y="7997876"/>
                </a:lnTo>
                <a:lnTo>
                  <a:pt x="8987638" y="8004124"/>
                </a:lnTo>
                <a:lnTo>
                  <a:pt x="8986101" y="8011769"/>
                </a:lnTo>
                <a:lnTo>
                  <a:pt x="8987638" y="8019415"/>
                </a:lnTo>
                <a:lnTo>
                  <a:pt x="8991841" y="8025651"/>
                </a:lnTo>
                <a:lnTo>
                  <a:pt x="8998090" y="8029867"/>
                </a:lnTo>
                <a:lnTo>
                  <a:pt x="9005735" y="8031404"/>
                </a:lnTo>
                <a:lnTo>
                  <a:pt x="9013393" y="8029867"/>
                </a:lnTo>
                <a:lnTo>
                  <a:pt x="9019642" y="8025651"/>
                </a:lnTo>
                <a:lnTo>
                  <a:pt x="9023845" y="8019415"/>
                </a:lnTo>
                <a:lnTo>
                  <a:pt x="9025395" y="8011769"/>
                </a:lnTo>
                <a:close/>
              </a:path>
              <a:path w="14841219" h="10718800" extrusionOk="0">
                <a:moveTo>
                  <a:pt x="9025395" y="7911668"/>
                </a:moveTo>
                <a:lnTo>
                  <a:pt x="9023845" y="7904023"/>
                </a:lnTo>
                <a:lnTo>
                  <a:pt x="9019642" y="7897774"/>
                </a:lnTo>
                <a:lnTo>
                  <a:pt x="9013393" y="7893571"/>
                </a:lnTo>
                <a:lnTo>
                  <a:pt x="9005735" y="7892021"/>
                </a:lnTo>
                <a:lnTo>
                  <a:pt x="8998090" y="7893571"/>
                </a:lnTo>
                <a:lnTo>
                  <a:pt x="8991841" y="7897774"/>
                </a:lnTo>
                <a:lnTo>
                  <a:pt x="8987638" y="7904023"/>
                </a:lnTo>
                <a:lnTo>
                  <a:pt x="8986101" y="7911668"/>
                </a:lnTo>
                <a:lnTo>
                  <a:pt x="8987638" y="7919313"/>
                </a:lnTo>
                <a:lnTo>
                  <a:pt x="8991841" y="7925562"/>
                </a:lnTo>
                <a:lnTo>
                  <a:pt x="8998090" y="7929766"/>
                </a:lnTo>
                <a:lnTo>
                  <a:pt x="9005735" y="7931315"/>
                </a:lnTo>
                <a:lnTo>
                  <a:pt x="9013393" y="7929766"/>
                </a:lnTo>
                <a:lnTo>
                  <a:pt x="9019642" y="7925562"/>
                </a:lnTo>
                <a:lnTo>
                  <a:pt x="9023845" y="7919313"/>
                </a:lnTo>
                <a:lnTo>
                  <a:pt x="9025395" y="7911668"/>
                </a:lnTo>
                <a:close/>
              </a:path>
              <a:path w="14841219" h="10718800" extrusionOk="0">
                <a:moveTo>
                  <a:pt x="9025395" y="7811567"/>
                </a:moveTo>
                <a:lnTo>
                  <a:pt x="9023845" y="7803921"/>
                </a:lnTo>
                <a:lnTo>
                  <a:pt x="9019642" y="7797673"/>
                </a:lnTo>
                <a:lnTo>
                  <a:pt x="9013393" y="7793469"/>
                </a:lnTo>
                <a:lnTo>
                  <a:pt x="9005735" y="7791920"/>
                </a:lnTo>
                <a:lnTo>
                  <a:pt x="8998090" y="7793469"/>
                </a:lnTo>
                <a:lnTo>
                  <a:pt x="8991841" y="7797673"/>
                </a:lnTo>
                <a:lnTo>
                  <a:pt x="8987638" y="7803921"/>
                </a:lnTo>
                <a:lnTo>
                  <a:pt x="8986101" y="7811567"/>
                </a:lnTo>
                <a:lnTo>
                  <a:pt x="8987638" y="7819212"/>
                </a:lnTo>
                <a:lnTo>
                  <a:pt x="8991841" y="7825460"/>
                </a:lnTo>
                <a:lnTo>
                  <a:pt x="8998090" y="7829664"/>
                </a:lnTo>
                <a:lnTo>
                  <a:pt x="9005735" y="7831214"/>
                </a:lnTo>
                <a:lnTo>
                  <a:pt x="9013393" y="7829664"/>
                </a:lnTo>
                <a:lnTo>
                  <a:pt x="9019642" y="7825460"/>
                </a:lnTo>
                <a:lnTo>
                  <a:pt x="9023845" y="7819212"/>
                </a:lnTo>
                <a:lnTo>
                  <a:pt x="9025395" y="7811567"/>
                </a:lnTo>
                <a:close/>
              </a:path>
              <a:path w="14841219" h="10718800" extrusionOk="0">
                <a:moveTo>
                  <a:pt x="9025395" y="7711465"/>
                </a:moveTo>
                <a:lnTo>
                  <a:pt x="9023845" y="7703820"/>
                </a:lnTo>
                <a:lnTo>
                  <a:pt x="9019642" y="7697584"/>
                </a:lnTo>
                <a:lnTo>
                  <a:pt x="9013393" y="7693368"/>
                </a:lnTo>
                <a:lnTo>
                  <a:pt x="9005735" y="7691818"/>
                </a:lnTo>
                <a:lnTo>
                  <a:pt x="8998090" y="7693368"/>
                </a:lnTo>
                <a:lnTo>
                  <a:pt x="8991841" y="7697584"/>
                </a:lnTo>
                <a:lnTo>
                  <a:pt x="8987638" y="7703820"/>
                </a:lnTo>
                <a:lnTo>
                  <a:pt x="8986101" y="7711465"/>
                </a:lnTo>
                <a:lnTo>
                  <a:pt x="8987638" y="7719123"/>
                </a:lnTo>
                <a:lnTo>
                  <a:pt x="8991841" y="7725359"/>
                </a:lnTo>
                <a:lnTo>
                  <a:pt x="8998090" y="7729575"/>
                </a:lnTo>
                <a:lnTo>
                  <a:pt x="9005735" y="7731112"/>
                </a:lnTo>
                <a:lnTo>
                  <a:pt x="9013393" y="7729575"/>
                </a:lnTo>
                <a:lnTo>
                  <a:pt x="9019642" y="7725359"/>
                </a:lnTo>
                <a:lnTo>
                  <a:pt x="9023845" y="7719123"/>
                </a:lnTo>
                <a:lnTo>
                  <a:pt x="9025395" y="7711465"/>
                </a:lnTo>
                <a:close/>
              </a:path>
              <a:path w="14841219" h="10718800" extrusionOk="0">
                <a:moveTo>
                  <a:pt x="9025395" y="7611377"/>
                </a:moveTo>
                <a:lnTo>
                  <a:pt x="9023845" y="7603731"/>
                </a:lnTo>
                <a:lnTo>
                  <a:pt x="9019642" y="7597483"/>
                </a:lnTo>
                <a:lnTo>
                  <a:pt x="9013393" y="7593279"/>
                </a:lnTo>
                <a:lnTo>
                  <a:pt x="9005735" y="7591730"/>
                </a:lnTo>
                <a:lnTo>
                  <a:pt x="8998090" y="7593279"/>
                </a:lnTo>
                <a:lnTo>
                  <a:pt x="8991841" y="7597483"/>
                </a:lnTo>
                <a:lnTo>
                  <a:pt x="8987638" y="7603731"/>
                </a:lnTo>
                <a:lnTo>
                  <a:pt x="8986101" y="7611377"/>
                </a:lnTo>
                <a:lnTo>
                  <a:pt x="8987638" y="7619022"/>
                </a:lnTo>
                <a:lnTo>
                  <a:pt x="8991841" y="7625270"/>
                </a:lnTo>
                <a:lnTo>
                  <a:pt x="8998090" y="7629474"/>
                </a:lnTo>
                <a:lnTo>
                  <a:pt x="9005735" y="7631023"/>
                </a:lnTo>
                <a:lnTo>
                  <a:pt x="9013393" y="7629474"/>
                </a:lnTo>
                <a:lnTo>
                  <a:pt x="9019642" y="7625270"/>
                </a:lnTo>
                <a:lnTo>
                  <a:pt x="9023845" y="7619022"/>
                </a:lnTo>
                <a:lnTo>
                  <a:pt x="9025395" y="7611377"/>
                </a:lnTo>
                <a:close/>
              </a:path>
              <a:path w="14841219" h="10718800" extrusionOk="0">
                <a:moveTo>
                  <a:pt x="9025395" y="7511288"/>
                </a:moveTo>
                <a:lnTo>
                  <a:pt x="9023845" y="7503630"/>
                </a:lnTo>
                <a:lnTo>
                  <a:pt x="9019642" y="7497394"/>
                </a:lnTo>
                <a:lnTo>
                  <a:pt x="9013393" y="7493178"/>
                </a:lnTo>
                <a:lnTo>
                  <a:pt x="9005735" y="7491641"/>
                </a:lnTo>
                <a:lnTo>
                  <a:pt x="8998090" y="7493178"/>
                </a:lnTo>
                <a:lnTo>
                  <a:pt x="8991841" y="7497394"/>
                </a:lnTo>
                <a:lnTo>
                  <a:pt x="8987638" y="7503630"/>
                </a:lnTo>
                <a:lnTo>
                  <a:pt x="8986101" y="7511288"/>
                </a:lnTo>
                <a:lnTo>
                  <a:pt x="8987638" y="7518933"/>
                </a:lnTo>
                <a:lnTo>
                  <a:pt x="8991841" y="7525169"/>
                </a:lnTo>
                <a:lnTo>
                  <a:pt x="8998090" y="7529373"/>
                </a:lnTo>
                <a:lnTo>
                  <a:pt x="9005735" y="7530922"/>
                </a:lnTo>
                <a:lnTo>
                  <a:pt x="9013393" y="7529373"/>
                </a:lnTo>
                <a:lnTo>
                  <a:pt x="9019642" y="7525169"/>
                </a:lnTo>
                <a:lnTo>
                  <a:pt x="9023845" y="7518933"/>
                </a:lnTo>
                <a:lnTo>
                  <a:pt x="9025395" y="7511288"/>
                </a:lnTo>
                <a:close/>
              </a:path>
              <a:path w="14841219" h="10718800" extrusionOk="0">
                <a:moveTo>
                  <a:pt x="9069311" y="5658942"/>
                </a:moveTo>
                <a:lnTo>
                  <a:pt x="9067762" y="5651284"/>
                </a:lnTo>
                <a:lnTo>
                  <a:pt x="9063545" y="5645048"/>
                </a:lnTo>
                <a:lnTo>
                  <a:pt x="9057310" y="5640832"/>
                </a:lnTo>
                <a:lnTo>
                  <a:pt x="9049664" y="5639295"/>
                </a:lnTo>
                <a:lnTo>
                  <a:pt x="9042006" y="5640832"/>
                </a:lnTo>
                <a:lnTo>
                  <a:pt x="9035771" y="5645048"/>
                </a:lnTo>
                <a:lnTo>
                  <a:pt x="9031554" y="5651284"/>
                </a:lnTo>
                <a:lnTo>
                  <a:pt x="9030005" y="5658942"/>
                </a:lnTo>
                <a:lnTo>
                  <a:pt x="9031554" y="5666587"/>
                </a:lnTo>
                <a:lnTo>
                  <a:pt x="9035771" y="5672823"/>
                </a:lnTo>
                <a:lnTo>
                  <a:pt x="9042006" y="5677039"/>
                </a:lnTo>
                <a:lnTo>
                  <a:pt x="9049664" y="5678576"/>
                </a:lnTo>
                <a:lnTo>
                  <a:pt x="9057310" y="5677039"/>
                </a:lnTo>
                <a:lnTo>
                  <a:pt x="9063545" y="5672823"/>
                </a:lnTo>
                <a:lnTo>
                  <a:pt x="9067762" y="5666587"/>
                </a:lnTo>
                <a:lnTo>
                  <a:pt x="9069311" y="5658942"/>
                </a:lnTo>
                <a:close/>
              </a:path>
              <a:path w="14841219" h="10718800" extrusionOk="0">
                <a:moveTo>
                  <a:pt x="9069311" y="5558841"/>
                </a:moveTo>
                <a:lnTo>
                  <a:pt x="9067762" y="5551195"/>
                </a:lnTo>
                <a:lnTo>
                  <a:pt x="9063545" y="5544959"/>
                </a:lnTo>
                <a:lnTo>
                  <a:pt x="9057310" y="5540743"/>
                </a:lnTo>
                <a:lnTo>
                  <a:pt x="9049664" y="5539194"/>
                </a:lnTo>
                <a:lnTo>
                  <a:pt x="9042006" y="5540743"/>
                </a:lnTo>
                <a:lnTo>
                  <a:pt x="9035771" y="5544959"/>
                </a:lnTo>
                <a:lnTo>
                  <a:pt x="9031554" y="5551195"/>
                </a:lnTo>
                <a:lnTo>
                  <a:pt x="9030005" y="5558841"/>
                </a:lnTo>
                <a:lnTo>
                  <a:pt x="9031554" y="5566499"/>
                </a:lnTo>
                <a:lnTo>
                  <a:pt x="9035771" y="5572734"/>
                </a:lnTo>
                <a:lnTo>
                  <a:pt x="9042006" y="5576938"/>
                </a:lnTo>
                <a:lnTo>
                  <a:pt x="9049664" y="5578487"/>
                </a:lnTo>
                <a:lnTo>
                  <a:pt x="9057310" y="5576938"/>
                </a:lnTo>
                <a:lnTo>
                  <a:pt x="9063545" y="5572734"/>
                </a:lnTo>
                <a:lnTo>
                  <a:pt x="9067762" y="5566499"/>
                </a:lnTo>
                <a:lnTo>
                  <a:pt x="9069311" y="5558841"/>
                </a:lnTo>
                <a:close/>
              </a:path>
              <a:path w="14841219" h="10718800" extrusionOk="0">
                <a:moveTo>
                  <a:pt x="9069311" y="5458752"/>
                </a:moveTo>
                <a:lnTo>
                  <a:pt x="9067762" y="5451106"/>
                </a:lnTo>
                <a:lnTo>
                  <a:pt x="9063558" y="5444858"/>
                </a:lnTo>
                <a:lnTo>
                  <a:pt x="9057310" y="5440654"/>
                </a:lnTo>
                <a:lnTo>
                  <a:pt x="9049664" y="5439105"/>
                </a:lnTo>
                <a:lnTo>
                  <a:pt x="9042019" y="5440654"/>
                </a:lnTo>
                <a:lnTo>
                  <a:pt x="9035771" y="5444858"/>
                </a:lnTo>
                <a:lnTo>
                  <a:pt x="9031554" y="5451106"/>
                </a:lnTo>
                <a:lnTo>
                  <a:pt x="9030017" y="5458752"/>
                </a:lnTo>
                <a:lnTo>
                  <a:pt x="9031554" y="5466397"/>
                </a:lnTo>
                <a:lnTo>
                  <a:pt x="9035771" y="5472646"/>
                </a:lnTo>
                <a:lnTo>
                  <a:pt x="9042019" y="5476862"/>
                </a:lnTo>
                <a:lnTo>
                  <a:pt x="9049664" y="5478399"/>
                </a:lnTo>
                <a:lnTo>
                  <a:pt x="9057310" y="5476862"/>
                </a:lnTo>
                <a:lnTo>
                  <a:pt x="9063558" y="5472646"/>
                </a:lnTo>
                <a:lnTo>
                  <a:pt x="9067762" y="5466397"/>
                </a:lnTo>
                <a:lnTo>
                  <a:pt x="9069311" y="5458752"/>
                </a:lnTo>
                <a:close/>
              </a:path>
              <a:path w="14841219" h="10718800" extrusionOk="0">
                <a:moveTo>
                  <a:pt x="9069311" y="5358650"/>
                </a:moveTo>
                <a:lnTo>
                  <a:pt x="9067762" y="5351005"/>
                </a:lnTo>
                <a:lnTo>
                  <a:pt x="9063545" y="5344757"/>
                </a:lnTo>
                <a:lnTo>
                  <a:pt x="9057310" y="5340540"/>
                </a:lnTo>
                <a:lnTo>
                  <a:pt x="9049664" y="5339004"/>
                </a:lnTo>
                <a:lnTo>
                  <a:pt x="9042006" y="5340540"/>
                </a:lnTo>
                <a:lnTo>
                  <a:pt x="9035771" y="5344757"/>
                </a:lnTo>
                <a:lnTo>
                  <a:pt x="9031554" y="5351005"/>
                </a:lnTo>
                <a:lnTo>
                  <a:pt x="9030005" y="5358650"/>
                </a:lnTo>
                <a:lnTo>
                  <a:pt x="9031554" y="5366296"/>
                </a:lnTo>
                <a:lnTo>
                  <a:pt x="9035771" y="5372544"/>
                </a:lnTo>
                <a:lnTo>
                  <a:pt x="9042006" y="5376761"/>
                </a:lnTo>
                <a:lnTo>
                  <a:pt x="9049664" y="5378297"/>
                </a:lnTo>
                <a:lnTo>
                  <a:pt x="9057310" y="5376761"/>
                </a:lnTo>
                <a:lnTo>
                  <a:pt x="9063545" y="5372544"/>
                </a:lnTo>
                <a:lnTo>
                  <a:pt x="9067762" y="5366296"/>
                </a:lnTo>
                <a:lnTo>
                  <a:pt x="9069311" y="5358650"/>
                </a:lnTo>
                <a:close/>
              </a:path>
              <a:path w="14841219" h="10718800" extrusionOk="0">
                <a:moveTo>
                  <a:pt x="9069311" y="5258562"/>
                </a:moveTo>
                <a:lnTo>
                  <a:pt x="9067762" y="5250904"/>
                </a:lnTo>
                <a:lnTo>
                  <a:pt x="9063545" y="5244655"/>
                </a:lnTo>
                <a:lnTo>
                  <a:pt x="9057310" y="5240452"/>
                </a:lnTo>
                <a:lnTo>
                  <a:pt x="9049664" y="5238902"/>
                </a:lnTo>
                <a:lnTo>
                  <a:pt x="9042006" y="5240452"/>
                </a:lnTo>
                <a:lnTo>
                  <a:pt x="9035771" y="5244655"/>
                </a:lnTo>
                <a:lnTo>
                  <a:pt x="9031554" y="5250904"/>
                </a:lnTo>
                <a:lnTo>
                  <a:pt x="9030005" y="5258562"/>
                </a:lnTo>
                <a:lnTo>
                  <a:pt x="9031554" y="5266207"/>
                </a:lnTo>
                <a:lnTo>
                  <a:pt x="9035771" y="5272443"/>
                </a:lnTo>
                <a:lnTo>
                  <a:pt x="9042006" y="5276659"/>
                </a:lnTo>
                <a:lnTo>
                  <a:pt x="9049664" y="5278209"/>
                </a:lnTo>
                <a:lnTo>
                  <a:pt x="9057310" y="5276659"/>
                </a:lnTo>
                <a:lnTo>
                  <a:pt x="9063545" y="5272443"/>
                </a:lnTo>
                <a:lnTo>
                  <a:pt x="9067762" y="5266207"/>
                </a:lnTo>
                <a:lnTo>
                  <a:pt x="9069311" y="5258562"/>
                </a:lnTo>
                <a:close/>
              </a:path>
              <a:path w="14841219" h="10718800" extrusionOk="0">
                <a:moveTo>
                  <a:pt x="9069311" y="5158473"/>
                </a:moveTo>
                <a:lnTo>
                  <a:pt x="9067762" y="5150815"/>
                </a:lnTo>
                <a:lnTo>
                  <a:pt x="9063545" y="5144567"/>
                </a:lnTo>
                <a:lnTo>
                  <a:pt x="9057310" y="5140350"/>
                </a:lnTo>
                <a:lnTo>
                  <a:pt x="9049664" y="5138813"/>
                </a:lnTo>
                <a:lnTo>
                  <a:pt x="9042006" y="5140350"/>
                </a:lnTo>
                <a:lnTo>
                  <a:pt x="9035771" y="5144567"/>
                </a:lnTo>
                <a:lnTo>
                  <a:pt x="9031554" y="5150815"/>
                </a:lnTo>
                <a:lnTo>
                  <a:pt x="9030005" y="5158473"/>
                </a:lnTo>
                <a:lnTo>
                  <a:pt x="9031554" y="5166106"/>
                </a:lnTo>
                <a:lnTo>
                  <a:pt x="9035771" y="5172354"/>
                </a:lnTo>
                <a:lnTo>
                  <a:pt x="9042006" y="5176558"/>
                </a:lnTo>
                <a:lnTo>
                  <a:pt x="9049664" y="5178107"/>
                </a:lnTo>
                <a:lnTo>
                  <a:pt x="9057310" y="5176558"/>
                </a:lnTo>
                <a:lnTo>
                  <a:pt x="9063545" y="5172354"/>
                </a:lnTo>
                <a:lnTo>
                  <a:pt x="9067762" y="5166106"/>
                </a:lnTo>
                <a:lnTo>
                  <a:pt x="9069311" y="5158473"/>
                </a:lnTo>
                <a:close/>
              </a:path>
              <a:path w="14841219" h="10718800" extrusionOk="0">
                <a:moveTo>
                  <a:pt x="9069311" y="5058359"/>
                </a:moveTo>
                <a:lnTo>
                  <a:pt x="9067762" y="5050714"/>
                </a:lnTo>
                <a:lnTo>
                  <a:pt x="9063545" y="5044465"/>
                </a:lnTo>
                <a:lnTo>
                  <a:pt x="9057310" y="5040261"/>
                </a:lnTo>
                <a:lnTo>
                  <a:pt x="9049664" y="5038712"/>
                </a:lnTo>
                <a:lnTo>
                  <a:pt x="9042006" y="5040261"/>
                </a:lnTo>
                <a:lnTo>
                  <a:pt x="9035771" y="5044465"/>
                </a:lnTo>
                <a:lnTo>
                  <a:pt x="9031554" y="5050714"/>
                </a:lnTo>
                <a:lnTo>
                  <a:pt x="9030005" y="5058359"/>
                </a:lnTo>
                <a:lnTo>
                  <a:pt x="9031554" y="5066004"/>
                </a:lnTo>
                <a:lnTo>
                  <a:pt x="9035771" y="5072253"/>
                </a:lnTo>
                <a:lnTo>
                  <a:pt x="9042006" y="5076469"/>
                </a:lnTo>
                <a:lnTo>
                  <a:pt x="9049664" y="5078006"/>
                </a:lnTo>
                <a:lnTo>
                  <a:pt x="9057310" y="5076469"/>
                </a:lnTo>
                <a:lnTo>
                  <a:pt x="9063545" y="5072253"/>
                </a:lnTo>
                <a:lnTo>
                  <a:pt x="9067762" y="5066004"/>
                </a:lnTo>
                <a:lnTo>
                  <a:pt x="9069311" y="5058359"/>
                </a:lnTo>
                <a:close/>
              </a:path>
              <a:path w="14841219" h="10718800" extrusionOk="0">
                <a:moveTo>
                  <a:pt x="9069311" y="4958258"/>
                </a:moveTo>
                <a:lnTo>
                  <a:pt x="9067762" y="4950612"/>
                </a:lnTo>
                <a:lnTo>
                  <a:pt x="9063545" y="4944376"/>
                </a:lnTo>
                <a:lnTo>
                  <a:pt x="9057310" y="4940160"/>
                </a:lnTo>
                <a:lnTo>
                  <a:pt x="9049664" y="4938611"/>
                </a:lnTo>
                <a:lnTo>
                  <a:pt x="9042006" y="4940160"/>
                </a:lnTo>
                <a:lnTo>
                  <a:pt x="9035771" y="4944376"/>
                </a:lnTo>
                <a:lnTo>
                  <a:pt x="9031554" y="4950612"/>
                </a:lnTo>
                <a:lnTo>
                  <a:pt x="9030005" y="4958258"/>
                </a:lnTo>
                <a:lnTo>
                  <a:pt x="9031554" y="4965916"/>
                </a:lnTo>
                <a:lnTo>
                  <a:pt x="9035771" y="4972164"/>
                </a:lnTo>
                <a:lnTo>
                  <a:pt x="9042006" y="4976380"/>
                </a:lnTo>
                <a:lnTo>
                  <a:pt x="9049664" y="4977917"/>
                </a:lnTo>
                <a:lnTo>
                  <a:pt x="9057310" y="4976380"/>
                </a:lnTo>
                <a:lnTo>
                  <a:pt x="9063545" y="4972164"/>
                </a:lnTo>
                <a:lnTo>
                  <a:pt x="9067762" y="4965916"/>
                </a:lnTo>
                <a:lnTo>
                  <a:pt x="9069311" y="4958258"/>
                </a:lnTo>
                <a:close/>
              </a:path>
              <a:path w="14841219" h="10718800" extrusionOk="0">
                <a:moveTo>
                  <a:pt x="9069311" y="4858169"/>
                </a:moveTo>
                <a:lnTo>
                  <a:pt x="9067762" y="4850523"/>
                </a:lnTo>
                <a:lnTo>
                  <a:pt x="9063545" y="4844288"/>
                </a:lnTo>
                <a:lnTo>
                  <a:pt x="9057310" y="4840071"/>
                </a:lnTo>
                <a:lnTo>
                  <a:pt x="9049664" y="4838522"/>
                </a:lnTo>
                <a:lnTo>
                  <a:pt x="9042006" y="4840071"/>
                </a:lnTo>
                <a:lnTo>
                  <a:pt x="9035771" y="4844288"/>
                </a:lnTo>
                <a:lnTo>
                  <a:pt x="9031554" y="4850523"/>
                </a:lnTo>
                <a:lnTo>
                  <a:pt x="9030005" y="4858169"/>
                </a:lnTo>
                <a:lnTo>
                  <a:pt x="9031554" y="4865814"/>
                </a:lnTo>
                <a:lnTo>
                  <a:pt x="9035771" y="4872063"/>
                </a:lnTo>
                <a:lnTo>
                  <a:pt x="9042006" y="4876266"/>
                </a:lnTo>
                <a:lnTo>
                  <a:pt x="9049664" y="4877803"/>
                </a:lnTo>
                <a:lnTo>
                  <a:pt x="9057310" y="4876266"/>
                </a:lnTo>
                <a:lnTo>
                  <a:pt x="9063545" y="4872063"/>
                </a:lnTo>
                <a:lnTo>
                  <a:pt x="9067762" y="4865814"/>
                </a:lnTo>
                <a:lnTo>
                  <a:pt x="9069311" y="4858169"/>
                </a:lnTo>
                <a:close/>
              </a:path>
              <a:path w="14841219" h="10718800" extrusionOk="0">
                <a:moveTo>
                  <a:pt x="9069311" y="4758067"/>
                </a:moveTo>
                <a:lnTo>
                  <a:pt x="9067762" y="4750422"/>
                </a:lnTo>
                <a:lnTo>
                  <a:pt x="9063545" y="4744186"/>
                </a:lnTo>
                <a:lnTo>
                  <a:pt x="9057310" y="4739970"/>
                </a:lnTo>
                <a:lnTo>
                  <a:pt x="9049664" y="4738433"/>
                </a:lnTo>
                <a:lnTo>
                  <a:pt x="9042006" y="4739970"/>
                </a:lnTo>
                <a:lnTo>
                  <a:pt x="9035771" y="4744186"/>
                </a:lnTo>
                <a:lnTo>
                  <a:pt x="9031554" y="4750422"/>
                </a:lnTo>
                <a:lnTo>
                  <a:pt x="9030005" y="4758067"/>
                </a:lnTo>
                <a:lnTo>
                  <a:pt x="9031554" y="4765713"/>
                </a:lnTo>
                <a:lnTo>
                  <a:pt x="9035771" y="4771961"/>
                </a:lnTo>
                <a:lnTo>
                  <a:pt x="9042006" y="4776178"/>
                </a:lnTo>
                <a:lnTo>
                  <a:pt x="9049664" y="4777714"/>
                </a:lnTo>
                <a:lnTo>
                  <a:pt x="9057310" y="4776178"/>
                </a:lnTo>
                <a:lnTo>
                  <a:pt x="9063545" y="4771961"/>
                </a:lnTo>
                <a:lnTo>
                  <a:pt x="9067762" y="4765713"/>
                </a:lnTo>
                <a:lnTo>
                  <a:pt x="9069311" y="4758067"/>
                </a:lnTo>
                <a:close/>
              </a:path>
              <a:path w="14841219" h="10718800" extrusionOk="0">
                <a:moveTo>
                  <a:pt x="9069311" y="4657979"/>
                </a:moveTo>
                <a:lnTo>
                  <a:pt x="9067762" y="4650333"/>
                </a:lnTo>
                <a:lnTo>
                  <a:pt x="9063545" y="4644085"/>
                </a:lnTo>
                <a:lnTo>
                  <a:pt x="9057310" y="4639869"/>
                </a:lnTo>
                <a:lnTo>
                  <a:pt x="9049664" y="4638319"/>
                </a:lnTo>
                <a:lnTo>
                  <a:pt x="9042006" y="4639869"/>
                </a:lnTo>
                <a:lnTo>
                  <a:pt x="9035771" y="4644085"/>
                </a:lnTo>
                <a:lnTo>
                  <a:pt x="9031554" y="4650333"/>
                </a:lnTo>
                <a:lnTo>
                  <a:pt x="9030005" y="4657979"/>
                </a:lnTo>
                <a:lnTo>
                  <a:pt x="9031554" y="4665624"/>
                </a:lnTo>
                <a:lnTo>
                  <a:pt x="9035771" y="4671873"/>
                </a:lnTo>
                <a:lnTo>
                  <a:pt x="9042006" y="4676076"/>
                </a:lnTo>
                <a:lnTo>
                  <a:pt x="9049664" y="4677613"/>
                </a:lnTo>
                <a:lnTo>
                  <a:pt x="9057310" y="4676076"/>
                </a:lnTo>
                <a:lnTo>
                  <a:pt x="9063545" y="4671873"/>
                </a:lnTo>
                <a:lnTo>
                  <a:pt x="9067762" y="4665624"/>
                </a:lnTo>
                <a:lnTo>
                  <a:pt x="9069311" y="4657979"/>
                </a:lnTo>
                <a:close/>
              </a:path>
              <a:path w="14841219" h="10718800" extrusionOk="0">
                <a:moveTo>
                  <a:pt x="9069311" y="4557877"/>
                </a:moveTo>
                <a:lnTo>
                  <a:pt x="9067762" y="4550232"/>
                </a:lnTo>
                <a:lnTo>
                  <a:pt x="9063545" y="4543984"/>
                </a:lnTo>
                <a:lnTo>
                  <a:pt x="9057310" y="4539767"/>
                </a:lnTo>
                <a:lnTo>
                  <a:pt x="9049664" y="4538230"/>
                </a:lnTo>
                <a:lnTo>
                  <a:pt x="9042006" y="4539767"/>
                </a:lnTo>
                <a:lnTo>
                  <a:pt x="9035771" y="4543984"/>
                </a:lnTo>
                <a:lnTo>
                  <a:pt x="9031554" y="4550232"/>
                </a:lnTo>
                <a:lnTo>
                  <a:pt x="9030005" y="4557877"/>
                </a:lnTo>
                <a:lnTo>
                  <a:pt x="9031554" y="4565523"/>
                </a:lnTo>
                <a:lnTo>
                  <a:pt x="9035771" y="4571771"/>
                </a:lnTo>
                <a:lnTo>
                  <a:pt x="9042006" y="4575975"/>
                </a:lnTo>
                <a:lnTo>
                  <a:pt x="9049664" y="4577524"/>
                </a:lnTo>
                <a:lnTo>
                  <a:pt x="9057310" y="4575975"/>
                </a:lnTo>
                <a:lnTo>
                  <a:pt x="9063545" y="4571771"/>
                </a:lnTo>
                <a:lnTo>
                  <a:pt x="9067762" y="4565523"/>
                </a:lnTo>
                <a:lnTo>
                  <a:pt x="9069311" y="4557877"/>
                </a:lnTo>
                <a:close/>
              </a:path>
              <a:path w="14841219" h="10718800" extrusionOk="0">
                <a:moveTo>
                  <a:pt x="9069311" y="4457789"/>
                </a:moveTo>
                <a:lnTo>
                  <a:pt x="9067762" y="4450143"/>
                </a:lnTo>
                <a:lnTo>
                  <a:pt x="9063545" y="4443895"/>
                </a:lnTo>
                <a:lnTo>
                  <a:pt x="9057310" y="4439678"/>
                </a:lnTo>
                <a:lnTo>
                  <a:pt x="9049664" y="4438129"/>
                </a:lnTo>
                <a:lnTo>
                  <a:pt x="9042006" y="4439678"/>
                </a:lnTo>
                <a:lnTo>
                  <a:pt x="9035771" y="4443895"/>
                </a:lnTo>
                <a:lnTo>
                  <a:pt x="9031554" y="4450143"/>
                </a:lnTo>
                <a:lnTo>
                  <a:pt x="9030005" y="4457789"/>
                </a:lnTo>
                <a:lnTo>
                  <a:pt x="9031554" y="4465434"/>
                </a:lnTo>
                <a:lnTo>
                  <a:pt x="9035771" y="4471682"/>
                </a:lnTo>
                <a:lnTo>
                  <a:pt x="9042006" y="4475886"/>
                </a:lnTo>
                <a:lnTo>
                  <a:pt x="9049664" y="4477436"/>
                </a:lnTo>
                <a:lnTo>
                  <a:pt x="9057310" y="4475886"/>
                </a:lnTo>
                <a:lnTo>
                  <a:pt x="9063545" y="4471682"/>
                </a:lnTo>
                <a:lnTo>
                  <a:pt x="9067762" y="4465434"/>
                </a:lnTo>
                <a:lnTo>
                  <a:pt x="9069311" y="4457789"/>
                </a:lnTo>
                <a:close/>
              </a:path>
              <a:path w="14841219" h="10718800" extrusionOk="0">
                <a:moveTo>
                  <a:pt x="9069311" y="4357687"/>
                </a:moveTo>
                <a:lnTo>
                  <a:pt x="9067762" y="4350042"/>
                </a:lnTo>
                <a:lnTo>
                  <a:pt x="9063545" y="4343806"/>
                </a:lnTo>
                <a:lnTo>
                  <a:pt x="9057310" y="4339590"/>
                </a:lnTo>
                <a:lnTo>
                  <a:pt x="9049664" y="4338053"/>
                </a:lnTo>
                <a:lnTo>
                  <a:pt x="9042006" y="4339590"/>
                </a:lnTo>
                <a:lnTo>
                  <a:pt x="9035771" y="4343806"/>
                </a:lnTo>
                <a:lnTo>
                  <a:pt x="9031554" y="4350042"/>
                </a:lnTo>
                <a:lnTo>
                  <a:pt x="9030005" y="4357687"/>
                </a:lnTo>
                <a:lnTo>
                  <a:pt x="9031554" y="4365333"/>
                </a:lnTo>
                <a:lnTo>
                  <a:pt x="9035771" y="4371581"/>
                </a:lnTo>
                <a:lnTo>
                  <a:pt x="9042006" y="4375797"/>
                </a:lnTo>
                <a:lnTo>
                  <a:pt x="9049664" y="4377334"/>
                </a:lnTo>
                <a:lnTo>
                  <a:pt x="9057310" y="4375797"/>
                </a:lnTo>
                <a:lnTo>
                  <a:pt x="9063545" y="4371581"/>
                </a:lnTo>
                <a:lnTo>
                  <a:pt x="9067762" y="4365333"/>
                </a:lnTo>
                <a:lnTo>
                  <a:pt x="9069311" y="4357687"/>
                </a:lnTo>
                <a:close/>
              </a:path>
              <a:path w="14841219" h="10718800" extrusionOk="0">
                <a:moveTo>
                  <a:pt x="9069311" y="4257599"/>
                </a:moveTo>
                <a:lnTo>
                  <a:pt x="9067762" y="4249953"/>
                </a:lnTo>
                <a:lnTo>
                  <a:pt x="9063545" y="4243705"/>
                </a:lnTo>
                <a:lnTo>
                  <a:pt x="9057310" y="4239488"/>
                </a:lnTo>
                <a:lnTo>
                  <a:pt x="9049664" y="4237939"/>
                </a:lnTo>
                <a:lnTo>
                  <a:pt x="9042006" y="4239488"/>
                </a:lnTo>
                <a:lnTo>
                  <a:pt x="9035771" y="4243705"/>
                </a:lnTo>
                <a:lnTo>
                  <a:pt x="9031554" y="4249953"/>
                </a:lnTo>
                <a:lnTo>
                  <a:pt x="9030005" y="4257599"/>
                </a:lnTo>
                <a:lnTo>
                  <a:pt x="9031554" y="4265244"/>
                </a:lnTo>
                <a:lnTo>
                  <a:pt x="9035771" y="4271492"/>
                </a:lnTo>
                <a:lnTo>
                  <a:pt x="9042006" y="4275696"/>
                </a:lnTo>
                <a:lnTo>
                  <a:pt x="9049664" y="4277245"/>
                </a:lnTo>
                <a:lnTo>
                  <a:pt x="9057310" y="4275696"/>
                </a:lnTo>
                <a:lnTo>
                  <a:pt x="9063545" y="4271492"/>
                </a:lnTo>
                <a:lnTo>
                  <a:pt x="9067762" y="4265244"/>
                </a:lnTo>
                <a:lnTo>
                  <a:pt x="9069311" y="4257599"/>
                </a:lnTo>
                <a:close/>
              </a:path>
              <a:path w="14841219" h="10718800" extrusionOk="0">
                <a:moveTo>
                  <a:pt x="9069311" y="4157497"/>
                </a:moveTo>
                <a:lnTo>
                  <a:pt x="9067762" y="4149852"/>
                </a:lnTo>
                <a:lnTo>
                  <a:pt x="9063545" y="4143603"/>
                </a:lnTo>
                <a:lnTo>
                  <a:pt x="9057310" y="4139400"/>
                </a:lnTo>
                <a:lnTo>
                  <a:pt x="9049664" y="4137850"/>
                </a:lnTo>
                <a:lnTo>
                  <a:pt x="9042006" y="4139400"/>
                </a:lnTo>
                <a:lnTo>
                  <a:pt x="9035771" y="4143603"/>
                </a:lnTo>
                <a:lnTo>
                  <a:pt x="9031554" y="4149852"/>
                </a:lnTo>
                <a:lnTo>
                  <a:pt x="9030005" y="4157497"/>
                </a:lnTo>
                <a:lnTo>
                  <a:pt x="9031554" y="4165142"/>
                </a:lnTo>
                <a:lnTo>
                  <a:pt x="9035771" y="4171391"/>
                </a:lnTo>
                <a:lnTo>
                  <a:pt x="9042006" y="4175595"/>
                </a:lnTo>
                <a:lnTo>
                  <a:pt x="9049664" y="4177144"/>
                </a:lnTo>
                <a:lnTo>
                  <a:pt x="9057310" y="4175595"/>
                </a:lnTo>
                <a:lnTo>
                  <a:pt x="9063545" y="4171391"/>
                </a:lnTo>
                <a:lnTo>
                  <a:pt x="9067762" y="4165142"/>
                </a:lnTo>
                <a:lnTo>
                  <a:pt x="9069311" y="4157497"/>
                </a:lnTo>
                <a:close/>
              </a:path>
              <a:path w="14841219" h="10718800" extrusionOk="0">
                <a:moveTo>
                  <a:pt x="9069311" y="4057396"/>
                </a:moveTo>
                <a:lnTo>
                  <a:pt x="9067762" y="4049750"/>
                </a:lnTo>
                <a:lnTo>
                  <a:pt x="9063545" y="4043502"/>
                </a:lnTo>
                <a:lnTo>
                  <a:pt x="9057310" y="4039298"/>
                </a:lnTo>
                <a:lnTo>
                  <a:pt x="9049664" y="4037749"/>
                </a:lnTo>
                <a:lnTo>
                  <a:pt x="9042006" y="4039298"/>
                </a:lnTo>
                <a:lnTo>
                  <a:pt x="9035771" y="4043502"/>
                </a:lnTo>
                <a:lnTo>
                  <a:pt x="9031554" y="4049750"/>
                </a:lnTo>
                <a:lnTo>
                  <a:pt x="9030005" y="4057396"/>
                </a:lnTo>
                <a:lnTo>
                  <a:pt x="9031554" y="4065041"/>
                </a:lnTo>
                <a:lnTo>
                  <a:pt x="9035771" y="4071289"/>
                </a:lnTo>
                <a:lnTo>
                  <a:pt x="9042006" y="4075493"/>
                </a:lnTo>
                <a:lnTo>
                  <a:pt x="9049664" y="4077043"/>
                </a:lnTo>
                <a:lnTo>
                  <a:pt x="9057310" y="4075493"/>
                </a:lnTo>
                <a:lnTo>
                  <a:pt x="9063545" y="4071289"/>
                </a:lnTo>
                <a:lnTo>
                  <a:pt x="9067762" y="4065041"/>
                </a:lnTo>
                <a:lnTo>
                  <a:pt x="9069311" y="4057396"/>
                </a:lnTo>
                <a:close/>
              </a:path>
              <a:path w="14841219" h="10718800" extrusionOk="0">
                <a:moveTo>
                  <a:pt x="9069311" y="3957294"/>
                </a:moveTo>
                <a:lnTo>
                  <a:pt x="9067762" y="3949649"/>
                </a:lnTo>
                <a:lnTo>
                  <a:pt x="9063545" y="3943413"/>
                </a:lnTo>
                <a:lnTo>
                  <a:pt x="9057310" y="3939209"/>
                </a:lnTo>
                <a:lnTo>
                  <a:pt x="9049664" y="3937660"/>
                </a:lnTo>
                <a:lnTo>
                  <a:pt x="9042006" y="3939209"/>
                </a:lnTo>
                <a:lnTo>
                  <a:pt x="9035771" y="3943413"/>
                </a:lnTo>
                <a:lnTo>
                  <a:pt x="9031554" y="3949649"/>
                </a:lnTo>
                <a:lnTo>
                  <a:pt x="9030005" y="3957294"/>
                </a:lnTo>
                <a:lnTo>
                  <a:pt x="9031554" y="3964952"/>
                </a:lnTo>
                <a:lnTo>
                  <a:pt x="9035771" y="3971188"/>
                </a:lnTo>
                <a:lnTo>
                  <a:pt x="9042006" y="3975404"/>
                </a:lnTo>
                <a:lnTo>
                  <a:pt x="9049664" y="3976941"/>
                </a:lnTo>
                <a:lnTo>
                  <a:pt x="9057310" y="3975404"/>
                </a:lnTo>
                <a:lnTo>
                  <a:pt x="9063545" y="3971188"/>
                </a:lnTo>
                <a:lnTo>
                  <a:pt x="9067762" y="3964952"/>
                </a:lnTo>
                <a:lnTo>
                  <a:pt x="9069311" y="3957294"/>
                </a:lnTo>
                <a:close/>
              </a:path>
              <a:path w="14841219" h="10718800" extrusionOk="0">
                <a:moveTo>
                  <a:pt x="9069311" y="3857218"/>
                </a:moveTo>
                <a:lnTo>
                  <a:pt x="9067762" y="3849573"/>
                </a:lnTo>
                <a:lnTo>
                  <a:pt x="9063558" y="3843324"/>
                </a:lnTo>
                <a:lnTo>
                  <a:pt x="9057310" y="3839108"/>
                </a:lnTo>
                <a:lnTo>
                  <a:pt x="9049664" y="3837571"/>
                </a:lnTo>
                <a:lnTo>
                  <a:pt x="9042019" y="3839108"/>
                </a:lnTo>
                <a:lnTo>
                  <a:pt x="9035771" y="3843324"/>
                </a:lnTo>
                <a:lnTo>
                  <a:pt x="9031554" y="3849573"/>
                </a:lnTo>
                <a:lnTo>
                  <a:pt x="9030017" y="3857218"/>
                </a:lnTo>
                <a:lnTo>
                  <a:pt x="9031554" y="3864864"/>
                </a:lnTo>
                <a:lnTo>
                  <a:pt x="9035771" y="3871112"/>
                </a:lnTo>
                <a:lnTo>
                  <a:pt x="9042019" y="3875328"/>
                </a:lnTo>
                <a:lnTo>
                  <a:pt x="9049664" y="3876865"/>
                </a:lnTo>
                <a:lnTo>
                  <a:pt x="9057310" y="3875328"/>
                </a:lnTo>
                <a:lnTo>
                  <a:pt x="9063558" y="3871112"/>
                </a:lnTo>
                <a:lnTo>
                  <a:pt x="9067762" y="3864864"/>
                </a:lnTo>
                <a:lnTo>
                  <a:pt x="9069311" y="3857218"/>
                </a:lnTo>
                <a:close/>
              </a:path>
              <a:path w="14841219" h="10718800" extrusionOk="0">
                <a:moveTo>
                  <a:pt x="9069311" y="3757117"/>
                </a:moveTo>
                <a:lnTo>
                  <a:pt x="9067762" y="3749471"/>
                </a:lnTo>
                <a:lnTo>
                  <a:pt x="9063545" y="3743223"/>
                </a:lnTo>
                <a:lnTo>
                  <a:pt x="9057310" y="3739007"/>
                </a:lnTo>
                <a:lnTo>
                  <a:pt x="9049664" y="3737470"/>
                </a:lnTo>
                <a:lnTo>
                  <a:pt x="9042006" y="3739007"/>
                </a:lnTo>
                <a:lnTo>
                  <a:pt x="9035771" y="3743223"/>
                </a:lnTo>
                <a:lnTo>
                  <a:pt x="9031554" y="3749471"/>
                </a:lnTo>
                <a:lnTo>
                  <a:pt x="9030005" y="3757117"/>
                </a:lnTo>
                <a:lnTo>
                  <a:pt x="9031554" y="3764762"/>
                </a:lnTo>
                <a:lnTo>
                  <a:pt x="9035771" y="3771011"/>
                </a:lnTo>
                <a:lnTo>
                  <a:pt x="9042006" y="3775214"/>
                </a:lnTo>
                <a:lnTo>
                  <a:pt x="9049664" y="3776764"/>
                </a:lnTo>
                <a:lnTo>
                  <a:pt x="9057310" y="3775214"/>
                </a:lnTo>
                <a:lnTo>
                  <a:pt x="9063545" y="3771011"/>
                </a:lnTo>
                <a:lnTo>
                  <a:pt x="9067762" y="3764762"/>
                </a:lnTo>
                <a:lnTo>
                  <a:pt x="9069311" y="3757117"/>
                </a:lnTo>
                <a:close/>
              </a:path>
              <a:path w="14841219" h="10718800" extrusionOk="0">
                <a:moveTo>
                  <a:pt x="9069311" y="3657015"/>
                </a:moveTo>
                <a:lnTo>
                  <a:pt x="9067762" y="3649370"/>
                </a:lnTo>
                <a:lnTo>
                  <a:pt x="9063545" y="3643122"/>
                </a:lnTo>
                <a:lnTo>
                  <a:pt x="9057310" y="3638918"/>
                </a:lnTo>
                <a:lnTo>
                  <a:pt x="9049664" y="3637369"/>
                </a:lnTo>
                <a:lnTo>
                  <a:pt x="9042006" y="3638918"/>
                </a:lnTo>
                <a:lnTo>
                  <a:pt x="9035771" y="3643122"/>
                </a:lnTo>
                <a:lnTo>
                  <a:pt x="9031554" y="3649370"/>
                </a:lnTo>
                <a:lnTo>
                  <a:pt x="9030005" y="3657015"/>
                </a:lnTo>
                <a:lnTo>
                  <a:pt x="9031554" y="3664661"/>
                </a:lnTo>
                <a:lnTo>
                  <a:pt x="9035771" y="3670909"/>
                </a:lnTo>
                <a:lnTo>
                  <a:pt x="9042006" y="3675113"/>
                </a:lnTo>
                <a:lnTo>
                  <a:pt x="9049664" y="3676662"/>
                </a:lnTo>
                <a:lnTo>
                  <a:pt x="9057310" y="3675113"/>
                </a:lnTo>
                <a:lnTo>
                  <a:pt x="9063545" y="3670909"/>
                </a:lnTo>
                <a:lnTo>
                  <a:pt x="9067762" y="3664661"/>
                </a:lnTo>
                <a:lnTo>
                  <a:pt x="9069311" y="3657015"/>
                </a:lnTo>
                <a:close/>
              </a:path>
              <a:path w="14841219" h="10718800" extrusionOk="0">
                <a:moveTo>
                  <a:pt x="9069311" y="3556914"/>
                </a:moveTo>
                <a:lnTo>
                  <a:pt x="9067762" y="3549269"/>
                </a:lnTo>
                <a:lnTo>
                  <a:pt x="9063545" y="3543020"/>
                </a:lnTo>
                <a:lnTo>
                  <a:pt x="9057310" y="3538817"/>
                </a:lnTo>
                <a:lnTo>
                  <a:pt x="9049664" y="3537267"/>
                </a:lnTo>
                <a:lnTo>
                  <a:pt x="9042006" y="3538817"/>
                </a:lnTo>
                <a:lnTo>
                  <a:pt x="9035771" y="3543020"/>
                </a:lnTo>
                <a:lnTo>
                  <a:pt x="9031554" y="3549269"/>
                </a:lnTo>
                <a:lnTo>
                  <a:pt x="9030005" y="3556914"/>
                </a:lnTo>
                <a:lnTo>
                  <a:pt x="9031554" y="3564559"/>
                </a:lnTo>
                <a:lnTo>
                  <a:pt x="9035771" y="3570808"/>
                </a:lnTo>
                <a:lnTo>
                  <a:pt x="9042006" y="3575024"/>
                </a:lnTo>
                <a:lnTo>
                  <a:pt x="9049664" y="3576561"/>
                </a:lnTo>
                <a:lnTo>
                  <a:pt x="9057310" y="3575024"/>
                </a:lnTo>
                <a:lnTo>
                  <a:pt x="9063545" y="3570808"/>
                </a:lnTo>
                <a:lnTo>
                  <a:pt x="9067762" y="3564559"/>
                </a:lnTo>
                <a:lnTo>
                  <a:pt x="9069311" y="3556914"/>
                </a:lnTo>
                <a:close/>
              </a:path>
              <a:path w="14841219" h="10718800" extrusionOk="0">
                <a:moveTo>
                  <a:pt x="9069311" y="3456825"/>
                </a:moveTo>
                <a:lnTo>
                  <a:pt x="9067762" y="3449180"/>
                </a:lnTo>
                <a:lnTo>
                  <a:pt x="9063545" y="3442932"/>
                </a:lnTo>
                <a:lnTo>
                  <a:pt x="9057310" y="3438715"/>
                </a:lnTo>
                <a:lnTo>
                  <a:pt x="9049664" y="3437178"/>
                </a:lnTo>
                <a:lnTo>
                  <a:pt x="9042006" y="3438715"/>
                </a:lnTo>
                <a:lnTo>
                  <a:pt x="9035771" y="3442932"/>
                </a:lnTo>
                <a:lnTo>
                  <a:pt x="9031554" y="3449180"/>
                </a:lnTo>
                <a:lnTo>
                  <a:pt x="9030005" y="3456825"/>
                </a:lnTo>
                <a:lnTo>
                  <a:pt x="9031554" y="3464471"/>
                </a:lnTo>
                <a:lnTo>
                  <a:pt x="9035771" y="3470706"/>
                </a:lnTo>
                <a:lnTo>
                  <a:pt x="9042006" y="3474923"/>
                </a:lnTo>
                <a:lnTo>
                  <a:pt x="9049664" y="3476460"/>
                </a:lnTo>
                <a:lnTo>
                  <a:pt x="9057310" y="3474923"/>
                </a:lnTo>
                <a:lnTo>
                  <a:pt x="9063545" y="3470706"/>
                </a:lnTo>
                <a:lnTo>
                  <a:pt x="9067762" y="3464471"/>
                </a:lnTo>
                <a:lnTo>
                  <a:pt x="9069311" y="3456825"/>
                </a:lnTo>
                <a:close/>
              </a:path>
              <a:path w="14841219" h="10718800" extrusionOk="0">
                <a:moveTo>
                  <a:pt x="9069311" y="3356737"/>
                </a:moveTo>
                <a:lnTo>
                  <a:pt x="9067762" y="3349091"/>
                </a:lnTo>
                <a:lnTo>
                  <a:pt x="9063545" y="3342843"/>
                </a:lnTo>
                <a:lnTo>
                  <a:pt x="9057310" y="3338626"/>
                </a:lnTo>
                <a:lnTo>
                  <a:pt x="9049664" y="3337077"/>
                </a:lnTo>
                <a:lnTo>
                  <a:pt x="9042006" y="3338626"/>
                </a:lnTo>
                <a:lnTo>
                  <a:pt x="9035771" y="3342843"/>
                </a:lnTo>
                <a:lnTo>
                  <a:pt x="9031554" y="3349091"/>
                </a:lnTo>
                <a:lnTo>
                  <a:pt x="9030005" y="3356737"/>
                </a:lnTo>
                <a:lnTo>
                  <a:pt x="9031554" y="3364369"/>
                </a:lnTo>
                <a:lnTo>
                  <a:pt x="9035771" y="3370618"/>
                </a:lnTo>
                <a:lnTo>
                  <a:pt x="9042006" y="3374834"/>
                </a:lnTo>
                <a:lnTo>
                  <a:pt x="9049664" y="3376371"/>
                </a:lnTo>
                <a:lnTo>
                  <a:pt x="9057310" y="3374834"/>
                </a:lnTo>
                <a:lnTo>
                  <a:pt x="9063545" y="3370618"/>
                </a:lnTo>
                <a:lnTo>
                  <a:pt x="9067762" y="3364369"/>
                </a:lnTo>
                <a:lnTo>
                  <a:pt x="9069311" y="3356737"/>
                </a:lnTo>
                <a:close/>
              </a:path>
              <a:path w="14841219" h="10718800" extrusionOk="0">
                <a:moveTo>
                  <a:pt x="9069311" y="3256623"/>
                </a:moveTo>
                <a:lnTo>
                  <a:pt x="9067762" y="3248990"/>
                </a:lnTo>
                <a:lnTo>
                  <a:pt x="9063545" y="3242741"/>
                </a:lnTo>
                <a:lnTo>
                  <a:pt x="9057310" y="3238538"/>
                </a:lnTo>
                <a:lnTo>
                  <a:pt x="9049664" y="3236988"/>
                </a:lnTo>
                <a:lnTo>
                  <a:pt x="9042006" y="3238538"/>
                </a:lnTo>
                <a:lnTo>
                  <a:pt x="9035771" y="3242741"/>
                </a:lnTo>
                <a:lnTo>
                  <a:pt x="9031554" y="3248990"/>
                </a:lnTo>
                <a:lnTo>
                  <a:pt x="9030005" y="3256623"/>
                </a:lnTo>
                <a:lnTo>
                  <a:pt x="9031554" y="3264268"/>
                </a:lnTo>
                <a:lnTo>
                  <a:pt x="9035771" y="3270516"/>
                </a:lnTo>
                <a:lnTo>
                  <a:pt x="9042006" y="3274733"/>
                </a:lnTo>
                <a:lnTo>
                  <a:pt x="9049664" y="3276282"/>
                </a:lnTo>
                <a:lnTo>
                  <a:pt x="9057310" y="3274733"/>
                </a:lnTo>
                <a:lnTo>
                  <a:pt x="9063545" y="3270516"/>
                </a:lnTo>
                <a:lnTo>
                  <a:pt x="9067762" y="3264268"/>
                </a:lnTo>
                <a:lnTo>
                  <a:pt x="9069311" y="3256623"/>
                </a:lnTo>
                <a:close/>
              </a:path>
              <a:path w="14841219" h="10718800" extrusionOk="0">
                <a:moveTo>
                  <a:pt x="9069311" y="3156534"/>
                </a:moveTo>
                <a:lnTo>
                  <a:pt x="9067762" y="3148888"/>
                </a:lnTo>
                <a:lnTo>
                  <a:pt x="9063545" y="3142640"/>
                </a:lnTo>
                <a:lnTo>
                  <a:pt x="9057310" y="3138424"/>
                </a:lnTo>
                <a:lnTo>
                  <a:pt x="9049664" y="3136887"/>
                </a:lnTo>
                <a:lnTo>
                  <a:pt x="9042006" y="3138424"/>
                </a:lnTo>
                <a:lnTo>
                  <a:pt x="9035771" y="3142640"/>
                </a:lnTo>
                <a:lnTo>
                  <a:pt x="9031554" y="3148888"/>
                </a:lnTo>
                <a:lnTo>
                  <a:pt x="9030005" y="3156534"/>
                </a:lnTo>
                <a:lnTo>
                  <a:pt x="9031554" y="3164179"/>
                </a:lnTo>
                <a:lnTo>
                  <a:pt x="9035771" y="3170428"/>
                </a:lnTo>
                <a:lnTo>
                  <a:pt x="9042006" y="3174644"/>
                </a:lnTo>
                <a:lnTo>
                  <a:pt x="9049664" y="3176181"/>
                </a:lnTo>
                <a:lnTo>
                  <a:pt x="9057310" y="3174644"/>
                </a:lnTo>
                <a:lnTo>
                  <a:pt x="9063545" y="3170428"/>
                </a:lnTo>
                <a:lnTo>
                  <a:pt x="9067762" y="3164179"/>
                </a:lnTo>
                <a:lnTo>
                  <a:pt x="9069311" y="3156534"/>
                </a:lnTo>
                <a:close/>
              </a:path>
              <a:path w="14841219" h="10718800" extrusionOk="0">
                <a:moveTo>
                  <a:pt x="9069311" y="3056432"/>
                </a:moveTo>
                <a:lnTo>
                  <a:pt x="9067762" y="3048787"/>
                </a:lnTo>
                <a:lnTo>
                  <a:pt x="9063545" y="3042539"/>
                </a:lnTo>
                <a:lnTo>
                  <a:pt x="9057310" y="3038335"/>
                </a:lnTo>
                <a:lnTo>
                  <a:pt x="9049664" y="3036786"/>
                </a:lnTo>
                <a:lnTo>
                  <a:pt x="9042006" y="3038335"/>
                </a:lnTo>
                <a:lnTo>
                  <a:pt x="9035771" y="3042539"/>
                </a:lnTo>
                <a:lnTo>
                  <a:pt x="9031554" y="3048787"/>
                </a:lnTo>
                <a:lnTo>
                  <a:pt x="9030005" y="3056432"/>
                </a:lnTo>
                <a:lnTo>
                  <a:pt x="9031554" y="3064091"/>
                </a:lnTo>
                <a:lnTo>
                  <a:pt x="9035771" y="3070326"/>
                </a:lnTo>
                <a:lnTo>
                  <a:pt x="9042006" y="3074543"/>
                </a:lnTo>
                <a:lnTo>
                  <a:pt x="9049664" y="3076092"/>
                </a:lnTo>
                <a:lnTo>
                  <a:pt x="9057310" y="3074543"/>
                </a:lnTo>
                <a:lnTo>
                  <a:pt x="9063545" y="3070326"/>
                </a:lnTo>
                <a:lnTo>
                  <a:pt x="9067762" y="3064091"/>
                </a:lnTo>
                <a:lnTo>
                  <a:pt x="9069311" y="3056432"/>
                </a:lnTo>
                <a:close/>
              </a:path>
              <a:path w="14841219" h="10718800" extrusionOk="0">
                <a:moveTo>
                  <a:pt x="9069311" y="2956344"/>
                </a:moveTo>
                <a:lnTo>
                  <a:pt x="9067762" y="2948698"/>
                </a:lnTo>
                <a:lnTo>
                  <a:pt x="9063545" y="2942450"/>
                </a:lnTo>
                <a:lnTo>
                  <a:pt x="9057310" y="2938246"/>
                </a:lnTo>
                <a:lnTo>
                  <a:pt x="9049664" y="2936697"/>
                </a:lnTo>
                <a:lnTo>
                  <a:pt x="9042006" y="2938246"/>
                </a:lnTo>
                <a:lnTo>
                  <a:pt x="9035771" y="2942450"/>
                </a:lnTo>
                <a:lnTo>
                  <a:pt x="9031554" y="2948698"/>
                </a:lnTo>
                <a:lnTo>
                  <a:pt x="9030005" y="2956344"/>
                </a:lnTo>
                <a:lnTo>
                  <a:pt x="9031554" y="2963989"/>
                </a:lnTo>
                <a:lnTo>
                  <a:pt x="9035771" y="2970238"/>
                </a:lnTo>
                <a:lnTo>
                  <a:pt x="9042006" y="2974441"/>
                </a:lnTo>
                <a:lnTo>
                  <a:pt x="9049664" y="2975978"/>
                </a:lnTo>
                <a:lnTo>
                  <a:pt x="9057310" y="2974441"/>
                </a:lnTo>
                <a:lnTo>
                  <a:pt x="9063545" y="2970238"/>
                </a:lnTo>
                <a:lnTo>
                  <a:pt x="9067762" y="2963989"/>
                </a:lnTo>
                <a:lnTo>
                  <a:pt x="9069311" y="2956344"/>
                </a:lnTo>
                <a:close/>
              </a:path>
              <a:path w="14841219" h="10718800" extrusionOk="0">
                <a:moveTo>
                  <a:pt x="9069311" y="2856255"/>
                </a:moveTo>
                <a:lnTo>
                  <a:pt x="9067762" y="2848610"/>
                </a:lnTo>
                <a:lnTo>
                  <a:pt x="9063545" y="2842361"/>
                </a:lnTo>
                <a:lnTo>
                  <a:pt x="9057310" y="2838145"/>
                </a:lnTo>
                <a:lnTo>
                  <a:pt x="9049664" y="2836608"/>
                </a:lnTo>
                <a:lnTo>
                  <a:pt x="9042006" y="2838145"/>
                </a:lnTo>
                <a:lnTo>
                  <a:pt x="9035771" y="2842361"/>
                </a:lnTo>
                <a:lnTo>
                  <a:pt x="9031554" y="2848610"/>
                </a:lnTo>
                <a:lnTo>
                  <a:pt x="9030005" y="2856255"/>
                </a:lnTo>
                <a:lnTo>
                  <a:pt x="9031554" y="2863900"/>
                </a:lnTo>
                <a:lnTo>
                  <a:pt x="9035771" y="2870136"/>
                </a:lnTo>
                <a:lnTo>
                  <a:pt x="9042006" y="2874353"/>
                </a:lnTo>
                <a:lnTo>
                  <a:pt x="9049664" y="2875889"/>
                </a:lnTo>
                <a:lnTo>
                  <a:pt x="9057310" y="2874353"/>
                </a:lnTo>
                <a:lnTo>
                  <a:pt x="9063545" y="2870136"/>
                </a:lnTo>
                <a:lnTo>
                  <a:pt x="9067762" y="2863900"/>
                </a:lnTo>
                <a:lnTo>
                  <a:pt x="9069311" y="2856255"/>
                </a:lnTo>
                <a:close/>
              </a:path>
              <a:path w="14841219" h="10718800" extrusionOk="0">
                <a:moveTo>
                  <a:pt x="9069311" y="2756154"/>
                </a:moveTo>
                <a:lnTo>
                  <a:pt x="9067762" y="2748508"/>
                </a:lnTo>
                <a:lnTo>
                  <a:pt x="9063545" y="2742260"/>
                </a:lnTo>
                <a:lnTo>
                  <a:pt x="9057310" y="2738043"/>
                </a:lnTo>
                <a:lnTo>
                  <a:pt x="9049664" y="2736507"/>
                </a:lnTo>
                <a:lnTo>
                  <a:pt x="9042006" y="2738043"/>
                </a:lnTo>
                <a:lnTo>
                  <a:pt x="9035771" y="2742260"/>
                </a:lnTo>
                <a:lnTo>
                  <a:pt x="9031554" y="2748508"/>
                </a:lnTo>
                <a:lnTo>
                  <a:pt x="9030005" y="2756154"/>
                </a:lnTo>
                <a:lnTo>
                  <a:pt x="9031554" y="2763799"/>
                </a:lnTo>
                <a:lnTo>
                  <a:pt x="9035771" y="2770047"/>
                </a:lnTo>
                <a:lnTo>
                  <a:pt x="9042006" y="2774264"/>
                </a:lnTo>
                <a:lnTo>
                  <a:pt x="9049664" y="2775801"/>
                </a:lnTo>
                <a:lnTo>
                  <a:pt x="9057310" y="2774264"/>
                </a:lnTo>
                <a:lnTo>
                  <a:pt x="9063545" y="2770047"/>
                </a:lnTo>
                <a:lnTo>
                  <a:pt x="9067762" y="2763799"/>
                </a:lnTo>
                <a:lnTo>
                  <a:pt x="9069311" y="2756154"/>
                </a:lnTo>
                <a:close/>
              </a:path>
              <a:path w="14841219" h="10718800" extrusionOk="0">
                <a:moveTo>
                  <a:pt x="9069311" y="2656065"/>
                </a:moveTo>
                <a:lnTo>
                  <a:pt x="9067762" y="2648407"/>
                </a:lnTo>
                <a:lnTo>
                  <a:pt x="9063545" y="2642171"/>
                </a:lnTo>
                <a:lnTo>
                  <a:pt x="9057310" y="2637955"/>
                </a:lnTo>
                <a:lnTo>
                  <a:pt x="9049664" y="2636405"/>
                </a:lnTo>
                <a:lnTo>
                  <a:pt x="9042006" y="2637955"/>
                </a:lnTo>
                <a:lnTo>
                  <a:pt x="9035771" y="2642171"/>
                </a:lnTo>
                <a:lnTo>
                  <a:pt x="9031554" y="2648407"/>
                </a:lnTo>
                <a:lnTo>
                  <a:pt x="9030005" y="2656065"/>
                </a:lnTo>
                <a:lnTo>
                  <a:pt x="9031554" y="2663710"/>
                </a:lnTo>
                <a:lnTo>
                  <a:pt x="9035771" y="2669946"/>
                </a:lnTo>
                <a:lnTo>
                  <a:pt x="9042006" y="2674162"/>
                </a:lnTo>
                <a:lnTo>
                  <a:pt x="9049664" y="2675699"/>
                </a:lnTo>
                <a:lnTo>
                  <a:pt x="9057310" y="2674162"/>
                </a:lnTo>
                <a:lnTo>
                  <a:pt x="9063545" y="2669946"/>
                </a:lnTo>
                <a:lnTo>
                  <a:pt x="9067762" y="2663710"/>
                </a:lnTo>
                <a:lnTo>
                  <a:pt x="9069311" y="2656065"/>
                </a:lnTo>
                <a:close/>
              </a:path>
              <a:path w="14841219" h="10718800" extrusionOk="0">
                <a:moveTo>
                  <a:pt x="9069311" y="2555951"/>
                </a:moveTo>
                <a:lnTo>
                  <a:pt x="9067762" y="2548305"/>
                </a:lnTo>
                <a:lnTo>
                  <a:pt x="9063545" y="2542070"/>
                </a:lnTo>
                <a:lnTo>
                  <a:pt x="9057310" y="2537853"/>
                </a:lnTo>
                <a:lnTo>
                  <a:pt x="9049664" y="2536317"/>
                </a:lnTo>
                <a:lnTo>
                  <a:pt x="9042006" y="2537853"/>
                </a:lnTo>
                <a:lnTo>
                  <a:pt x="9035771" y="2542070"/>
                </a:lnTo>
                <a:lnTo>
                  <a:pt x="9031554" y="2548305"/>
                </a:lnTo>
                <a:lnTo>
                  <a:pt x="9030005" y="2555951"/>
                </a:lnTo>
                <a:lnTo>
                  <a:pt x="9031554" y="2563609"/>
                </a:lnTo>
                <a:lnTo>
                  <a:pt x="9035771" y="2569845"/>
                </a:lnTo>
                <a:lnTo>
                  <a:pt x="9042006" y="2574061"/>
                </a:lnTo>
                <a:lnTo>
                  <a:pt x="9049664" y="2575598"/>
                </a:lnTo>
                <a:lnTo>
                  <a:pt x="9057310" y="2574061"/>
                </a:lnTo>
                <a:lnTo>
                  <a:pt x="9063545" y="2569845"/>
                </a:lnTo>
                <a:lnTo>
                  <a:pt x="9067762" y="2563609"/>
                </a:lnTo>
                <a:lnTo>
                  <a:pt x="9069311" y="2555951"/>
                </a:lnTo>
                <a:close/>
              </a:path>
              <a:path w="14841219" h="10718800" extrusionOk="0">
                <a:moveTo>
                  <a:pt x="9069311" y="2455862"/>
                </a:moveTo>
                <a:lnTo>
                  <a:pt x="9067762" y="2448217"/>
                </a:lnTo>
                <a:lnTo>
                  <a:pt x="9063545" y="2441968"/>
                </a:lnTo>
                <a:lnTo>
                  <a:pt x="9057310" y="2437765"/>
                </a:lnTo>
                <a:lnTo>
                  <a:pt x="9049664" y="2436215"/>
                </a:lnTo>
                <a:lnTo>
                  <a:pt x="9042006" y="2437765"/>
                </a:lnTo>
                <a:lnTo>
                  <a:pt x="9035771" y="2441968"/>
                </a:lnTo>
                <a:lnTo>
                  <a:pt x="9031554" y="2448217"/>
                </a:lnTo>
                <a:lnTo>
                  <a:pt x="9030005" y="2455862"/>
                </a:lnTo>
                <a:lnTo>
                  <a:pt x="9031554" y="2463508"/>
                </a:lnTo>
                <a:lnTo>
                  <a:pt x="9035771" y="2469756"/>
                </a:lnTo>
                <a:lnTo>
                  <a:pt x="9042006" y="2473972"/>
                </a:lnTo>
                <a:lnTo>
                  <a:pt x="9049664" y="2475509"/>
                </a:lnTo>
                <a:lnTo>
                  <a:pt x="9057310" y="2473972"/>
                </a:lnTo>
                <a:lnTo>
                  <a:pt x="9063545" y="2469756"/>
                </a:lnTo>
                <a:lnTo>
                  <a:pt x="9067762" y="2463508"/>
                </a:lnTo>
                <a:lnTo>
                  <a:pt x="9069311" y="2455862"/>
                </a:lnTo>
                <a:close/>
              </a:path>
              <a:path w="14841219" h="10718800" extrusionOk="0">
                <a:moveTo>
                  <a:pt x="9069311" y="2355773"/>
                </a:moveTo>
                <a:lnTo>
                  <a:pt x="9067762" y="2348128"/>
                </a:lnTo>
                <a:lnTo>
                  <a:pt x="9063545" y="2341880"/>
                </a:lnTo>
                <a:lnTo>
                  <a:pt x="9057310" y="2337663"/>
                </a:lnTo>
                <a:lnTo>
                  <a:pt x="9049664" y="2336127"/>
                </a:lnTo>
                <a:lnTo>
                  <a:pt x="9042006" y="2337663"/>
                </a:lnTo>
                <a:lnTo>
                  <a:pt x="9035771" y="2341880"/>
                </a:lnTo>
                <a:lnTo>
                  <a:pt x="9031554" y="2348128"/>
                </a:lnTo>
                <a:lnTo>
                  <a:pt x="9030005" y="2355773"/>
                </a:lnTo>
                <a:lnTo>
                  <a:pt x="9031554" y="2363419"/>
                </a:lnTo>
                <a:lnTo>
                  <a:pt x="9035771" y="2369655"/>
                </a:lnTo>
                <a:lnTo>
                  <a:pt x="9042006" y="2373871"/>
                </a:lnTo>
                <a:lnTo>
                  <a:pt x="9049664" y="2375408"/>
                </a:lnTo>
                <a:lnTo>
                  <a:pt x="9057310" y="2373871"/>
                </a:lnTo>
                <a:lnTo>
                  <a:pt x="9063545" y="2369655"/>
                </a:lnTo>
                <a:lnTo>
                  <a:pt x="9067762" y="2363419"/>
                </a:lnTo>
                <a:lnTo>
                  <a:pt x="9069311" y="2355773"/>
                </a:lnTo>
                <a:close/>
              </a:path>
              <a:path w="14841219" h="10718800" extrusionOk="0">
                <a:moveTo>
                  <a:pt x="9069311" y="2255672"/>
                </a:moveTo>
                <a:lnTo>
                  <a:pt x="9067762" y="2248027"/>
                </a:lnTo>
                <a:lnTo>
                  <a:pt x="9063558" y="2241778"/>
                </a:lnTo>
                <a:lnTo>
                  <a:pt x="9057310" y="2237575"/>
                </a:lnTo>
                <a:lnTo>
                  <a:pt x="9049664" y="2236025"/>
                </a:lnTo>
                <a:lnTo>
                  <a:pt x="9042019" y="2237575"/>
                </a:lnTo>
                <a:lnTo>
                  <a:pt x="9035771" y="2241778"/>
                </a:lnTo>
                <a:lnTo>
                  <a:pt x="9031554" y="2248027"/>
                </a:lnTo>
                <a:lnTo>
                  <a:pt x="9030017" y="2255672"/>
                </a:lnTo>
                <a:lnTo>
                  <a:pt x="9031554" y="2263317"/>
                </a:lnTo>
                <a:lnTo>
                  <a:pt x="9035771" y="2269566"/>
                </a:lnTo>
                <a:lnTo>
                  <a:pt x="9042019" y="2273782"/>
                </a:lnTo>
                <a:lnTo>
                  <a:pt x="9049664" y="2275332"/>
                </a:lnTo>
                <a:lnTo>
                  <a:pt x="9057310" y="2273782"/>
                </a:lnTo>
                <a:lnTo>
                  <a:pt x="9063558" y="2269566"/>
                </a:lnTo>
                <a:lnTo>
                  <a:pt x="9067762" y="2263317"/>
                </a:lnTo>
                <a:lnTo>
                  <a:pt x="9069311" y="2255672"/>
                </a:lnTo>
                <a:close/>
              </a:path>
              <a:path w="14841219" h="10718800" extrusionOk="0">
                <a:moveTo>
                  <a:pt x="9099385" y="8357438"/>
                </a:moveTo>
                <a:lnTo>
                  <a:pt x="9097848" y="8349793"/>
                </a:lnTo>
                <a:lnTo>
                  <a:pt x="9093632" y="8343544"/>
                </a:lnTo>
                <a:lnTo>
                  <a:pt x="9087396" y="8339341"/>
                </a:lnTo>
                <a:lnTo>
                  <a:pt x="9079738" y="8337791"/>
                </a:lnTo>
                <a:lnTo>
                  <a:pt x="9072093" y="8339341"/>
                </a:lnTo>
                <a:lnTo>
                  <a:pt x="9065844" y="8343544"/>
                </a:lnTo>
                <a:lnTo>
                  <a:pt x="9061640" y="8349793"/>
                </a:lnTo>
                <a:lnTo>
                  <a:pt x="9060091" y="8357438"/>
                </a:lnTo>
                <a:lnTo>
                  <a:pt x="9061640" y="8365083"/>
                </a:lnTo>
                <a:lnTo>
                  <a:pt x="9065844" y="8371332"/>
                </a:lnTo>
                <a:lnTo>
                  <a:pt x="9072093" y="8375536"/>
                </a:lnTo>
                <a:lnTo>
                  <a:pt x="9079738" y="8377085"/>
                </a:lnTo>
                <a:lnTo>
                  <a:pt x="9087396" y="8375536"/>
                </a:lnTo>
                <a:lnTo>
                  <a:pt x="9093632" y="8371332"/>
                </a:lnTo>
                <a:lnTo>
                  <a:pt x="9097848" y="8365083"/>
                </a:lnTo>
                <a:lnTo>
                  <a:pt x="9099385" y="8357438"/>
                </a:lnTo>
                <a:close/>
              </a:path>
              <a:path w="14841219" h="10718800" extrusionOk="0">
                <a:moveTo>
                  <a:pt x="9099385" y="8257337"/>
                </a:moveTo>
                <a:lnTo>
                  <a:pt x="9097848" y="8249691"/>
                </a:lnTo>
                <a:lnTo>
                  <a:pt x="9093632" y="8243443"/>
                </a:lnTo>
                <a:lnTo>
                  <a:pt x="9087396" y="8239239"/>
                </a:lnTo>
                <a:lnTo>
                  <a:pt x="9079738" y="8237690"/>
                </a:lnTo>
                <a:lnTo>
                  <a:pt x="9072093" y="8239239"/>
                </a:lnTo>
                <a:lnTo>
                  <a:pt x="9065844" y="8243443"/>
                </a:lnTo>
                <a:lnTo>
                  <a:pt x="9061640" y="8249691"/>
                </a:lnTo>
                <a:lnTo>
                  <a:pt x="9060091" y="8257337"/>
                </a:lnTo>
                <a:lnTo>
                  <a:pt x="9061640" y="8264995"/>
                </a:lnTo>
                <a:lnTo>
                  <a:pt x="9065844" y="8271230"/>
                </a:lnTo>
                <a:lnTo>
                  <a:pt x="9072093" y="8275447"/>
                </a:lnTo>
                <a:lnTo>
                  <a:pt x="9079738" y="8276984"/>
                </a:lnTo>
                <a:lnTo>
                  <a:pt x="9087396" y="8275447"/>
                </a:lnTo>
                <a:lnTo>
                  <a:pt x="9093632" y="8271230"/>
                </a:lnTo>
                <a:lnTo>
                  <a:pt x="9097848" y="8264995"/>
                </a:lnTo>
                <a:lnTo>
                  <a:pt x="9099385" y="8257337"/>
                </a:lnTo>
                <a:close/>
              </a:path>
              <a:path w="14841219" h="10718800" extrusionOk="0">
                <a:moveTo>
                  <a:pt x="9099385" y="8157248"/>
                </a:moveTo>
                <a:lnTo>
                  <a:pt x="9097848" y="8149603"/>
                </a:lnTo>
                <a:lnTo>
                  <a:pt x="9093632" y="8143354"/>
                </a:lnTo>
                <a:lnTo>
                  <a:pt x="9087396" y="8139150"/>
                </a:lnTo>
                <a:lnTo>
                  <a:pt x="9079738" y="8137601"/>
                </a:lnTo>
                <a:lnTo>
                  <a:pt x="9072093" y="8139150"/>
                </a:lnTo>
                <a:lnTo>
                  <a:pt x="9065844" y="8143354"/>
                </a:lnTo>
                <a:lnTo>
                  <a:pt x="9061640" y="8149603"/>
                </a:lnTo>
                <a:lnTo>
                  <a:pt x="9060091" y="8157248"/>
                </a:lnTo>
                <a:lnTo>
                  <a:pt x="9061640" y="8164893"/>
                </a:lnTo>
                <a:lnTo>
                  <a:pt x="9065844" y="8171142"/>
                </a:lnTo>
                <a:lnTo>
                  <a:pt x="9072093" y="8175345"/>
                </a:lnTo>
                <a:lnTo>
                  <a:pt x="9079738" y="8176895"/>
                </a:lnTo>
                <a:lnTo>
                  <a:pt x="9087396" y="8175345"/>
                </a:lnTo>
                <a:lnTo>
                  <a:pt x="9093632" y="8171142"/>
                </a:lnTo>
                <a:lnTo>
                  <a:pt x="9097848" y="8164893"/>
                </a:lnTo>
                <a:lnTo>
                  <a:pt x="9099385" y="8157248"/>
                </a:lnTo>
                <a:close/>
              </a:path>
              <a:path w="14841219" h="10718800" extrusionOk="0">
                <a:moveTo>
                  <a:pt x="9099385" y="8057147"/>
                </a:moveTo>
                <a:lnTo>
                  <a:pt x="9097848" y="8049501"/>
                </a:lnTo>
                <a:lnTo>
                  <a:pt x="9093632" y="8043253"/>
                </a:lnTo>
                <a:lnTo>
                  <a:pt x="9087396" y="8039049"/>
                </a:lnTo>
                <a:lnTo>
                  <a:pt x="9079738" y="8037500"/>
                </a:lnTo>
                <a:lnTo>
                  <a:pt x="9072093" y="8039049"/>
                </a:lnTo>
                <a:lnTo>
                  <a:pt x="9065844" y="8043253"/>
                </a:lnTo>
                <a:lnTo>
                  <a:pt x="9061640" y="8049501"/>
                </a:lnTo>
                <a:lnTo>
                  <a:pt x="9060091" y="8057147"/>
                </a:lnTo>
                <a:lnTo>
                  <a:pt x="9061640" y="8064792"/>
                </a:lnTo>
                <a:lnTo>
                  <a:pt x="9065844" y="8071040"/>
                </a:lnTo>
                <a:lnTo>
                  <a:pt x="9072093" y="8075257"/>
                </a:lnTo>
                <a:lnTo>
                  <a:pt x="9079738" y="8076793"/>
                </a:lnTo>
                <a:lnTo>
                  <a:pt x="9087396" y="8075257"/>
                </a:lnTo>
                <a:lnTo>
                  <a:pt x="9093632" y="8071040"/>
                </a:lnTo>
                <a:lnTo>
                  <a:pt x="9097848" y="8064792"/>
                </a:lnTo>
                <a:lnTo>
                  <a:pt x="9099385" y="8057147"/>
                </a:lnTo>
                <a:close/>
              </a:path>
              <a:path w="14841219" h="10718800" extrusionOk="0">
                <a:moveTo>
                  <a:pt x="9099385" y="7957045"/>
                </a:moveTo>
                <a:lnTo>
                  <a:pt x="9097848" y="7949400"/>
                </a:lnTo>
                <a:lnTo>
                  <a:pt x="9093632" y="7943164"/>
                </a:lnTo>
                <a:lnTo>
                  <a:pt x="9087396" y="7938948"/>
                </a:lnTo>
                <a:lnTo>
                  <a:pt x="9079738" y="7937398"/>
                </a:lnTo>
                <a:lnTo>
                  <a:pt x="9072093" y="7938948"/>
                </a:lnTo>
                <a:lnTo>
                  <a:pt x="9065844" y="7943164"/>
                </a:lnTo>
                <a:lnTo>
                  <a:pt x="9061640" y="7949400"/>
                </a:lnTo>
                <a:lnTo>
                  <a:pt x="9060091" y="7957045"/>
                </a:lnTo>
                <a:lnTo>
                  <a:pt x="9061640" y="7964703"/>
                </a:lnTo>
                <a:lnTo>
                  <a:pt x="9065844" y="7970952"/>
                </a:lnTo>
                <a:lnTo>
                  <a:pt x="9072093" y="7975155"/>
                </a:lnTo>
                <a:lnTo>
                  <a:pt x="9079738" y="7976705"/>
                </a:lnTo>
                <a:lnTo>
                  <a:pt x="9087396" y="7975155"/>
                </a:lnTo>
                <a:lnTo>
                  <a:pt x="9093632" y="7970952"/>
                </a:lnTo>
                <a:lnTo>
                  <a:pt x="9097848" y="7964703"/>
                </a:lnTo>
                <a:lnTo>
                  <a:pt x="9099385" y="7957045"/>
                </a:lnTo>
                <a:close/>
              </a:path>
              <a:path w="14841219" h="10718800" extrusionOk="0">
                <a:moveTo>
                  <a:pt x="9099385" y="7856956"/>
                </a:moveTo>
                <a:lnTo>
                  <a:pt x="9097848" y="7849311"/>
                </a:lnTo>
                <a:lnTo>
                  <a:pt x="9093632" y="7843063"/>
                </a:lnTo>
                <a:lnTo>
                  <a:pt x="9087396" y="7838846"/>
                </a:lnTo>
                <a:lnTo>
                  <a:pt x="9079738" y="7837310"/>
                </a:lnTo>
                <a:lnTo>
                  <a:pt x="9072093" y="7838846"/>
                </a:lnTo>
                <a:lnTo>
                  <a:pt x="9065844" y="7843063"/>
                </a:lnTo>
                <a:lnTo>
                  <a:pt x="9061640" y="7849311"/>
                </a:lnTo>
                <a:lnTo>
                  <a:pt x="9060091" y="7856956"/>
                </a:lnTo>
                <a:lnTo>
                  <a:pt x="9061640" y="7864602"/>
                </a:lnTo>
                <a:lnTo>
                  <a:pt x="9065844" y="7870850"/>
                </a:lnTo>
                <a:lnTo>
                  <a:pt x="9072093" y="7875054"/>
                </a:lnTo>
                <a:lnTo>
                  <a:pt x="9079738" y="7876603"/>
                </a:lnTo>
                <a:lnTo>
                  <a:pt x="9087396" y="7875054"/>
                </a:lnTo>
                <a:lnTo>
                  <a:pt x="9093632" y="7870850"/>
                </a:lnTo>
                <a:lnTo>
                  <a:pt x="9097848" y="7864602"/>
                </a:lnTo>
                <a:lnTo>
                  <a:pt x="9099385" y="7856956"/>
                </a:lnTo>
                <a:close/>
              </a:path>
              <a:path w="14841219" h="10718800" extrusionOk="0">
                <a:moveTo>
                  <a:pt x="9099385" y="7756855"/>
                </a:moveTo>
                <a:lnTo>
                  <a:pt x="9097848" y="7749210"/>
                </a:lnTo>
                <a:lnTo>
                  <a:pt x="9093632" y="7742961"/>
                </a:lnTo>
                <a:lnTo>
                  <a:pt x="9087396" y="7738758"/>
                </a:lnTo>
                <a:lnTo>
                  <a:pt x="9079738" y="7737208"/>
                </a:lnTo>
                <a:lnTo>
                  <a:pt x="9072093" y="7738758"/>
                </a:lnTo>
                <a:lnTo>
                  <a:pt x="9065844" y="7742961"/>
                </a:lnTo>
                <a:lnTo>
                  <a:pt x="9061640" y="7749210"/>
                </a:lnTo>
                <a:lnTo>
                  <a:pt x="9060091" y="7756855"/>
                </a:lnTo>
                <a:lnTo>
                  <a:pt x="9061640" y="7764500"/>
                </a:lnTo>
                <a:lnTo>
                  <a:pt x="9065844" y="7770749"/>
                </a:lnTo>
                <a:lnTo>
                  <a:pt x="9072093" y="7774953"/>
                </a:lnTo>
                <a:lnTo>
                  <a:pt x="9079738" y="7776502"/>
                </a:lnTo>
                <a:lnTo>
                  <a:pt x="9087396" y="7774953"/>
                </a:lnTo>
                <a:lnTo>
                  <a:pt x="9093632" y="7770749"/>
                </a:lnTo>
                <a:lnTo>
                  <a:pt x="9097848" y="7764500"/>
                </a:lnTo>
                <a:lnTo>
                  <a:pt x="9099385" y="7756855"/>
                </a:lnTo>
                <a:close/>
              </a:path>
              <a:path w="14841219" h="10718800" extrusionOk="0">
                <a:moveTo>
                  <a:pt x="9099385" y="7656766"/>
                </a:moveTo>
                <a:lnTo>
                  <a:pt x="9097848" y="7649108"/>
                </a:lnTo>
                <a:lnTo>
                  <a:pt x="9093632" y="7642873"/>
                </a:lnTo>
                <a:lnTo>
                  <a:pt x="9087396" y="7638656"/>
                </a:lnTo>
                <a:lnTo>
                  <a:pt x="9079738" y="7637119"/>
                </a:lnTo>
                <a:lnTo>
                  <a:pt x="9072093" y="7638656"/>
                </a:lnTo>
                <a:lnTo>
                  <a:pt x="9065844" y="7642873"/>
                </a:lnTo>
                <a:lnTo>
                  <a:pt x="9061640" y="7649108"/>
                </a:lnTo>
                <a:lnTo>
                  <a:pt x="9060091" y="7656766"/>
                </a:lnTo>
                <a:lnTo>
                  <a:pt x="9061640" y="7664412"/>
                </a:lnTo>
                <a:lnTo>
                  <a:pt x="9065844" y="7670660"/>
                </a:lnTo>
                <a:lnTo>
                  <a:pt x="9072093" y="7674864"/>
                </a:lnTo>
                <a:lnTo>
                  <a:pt x="9079738" y="7676413"/>
                </a:lnTo>
                <a:lnTo>
                  <a:pt x="9087396" y="7674864"/>
                </a:lnTo>
                <a:lnTo>
                  <a:pt x="9093632" y="7670660"/>
                </a:lnTo>
                <a:lnTo>
                  <a:pt x="9097848" y="7664412"/>
                </a:lnTo>
                <a:lnTo>
                  <a:pt x="9099385" y="7656766"/>
                </a:lnTo>
                <a:close/>
              </a:path>
              <a:path w="14841219" h="10718800" extrusionOk="0">
                <a:moveTo>
                  <a:pt x="9099385" y="7556665"/>
                </a:moveTo>
                <a:lnTo>
                  <a:pt x="9097848" y="7549020"/>
                </a:lnTo>
                <a:lnTo>
                  <a:pt x="9093632" y="7542771"/>
                </a:lnTo>
                <a:lnTo>
                  <a:pt x="9087396" y="7538567"/>
                </a:lnTo>
                <a:lnTo>
                  <a:pt x="9079738" y="7537018"/>
                </a:lnTo>
                <a:lnTo>
                  <a:pt x="9072093" y="7538567"/>
                </a:lnTo>
                <a:lnTo>
                  <a:pt x="9065844" y="7542771"/>
                </a:lnTo>
                <a:lnTo>
                  <a:pt x="9061640" y="7549020"/>
                </a:lnTo>
                <a:lnTo>
                  <a:pt x="9060091" y="7556665"/>
                </a:lnTo>
                <a:lnTo>
                  <a:pt x="9061640" y="7564310"/>
                </a:lnTo>
                <a:lnTo>
                  <a:pt x="9065844" y="7570559"/>
                </a:lnTo>
                <a:lnTo>
                  <a:pt x="9072093" y="7574775"/>
                </a:lnTo>
                <a:lnTo>
                  <a:pt x="9079738" y="7576312"/>
                </a:lnTo>
                <a:lnTo>
                  <a:pt x="9087396" y="7574775"/>
                </a:lnTo>
                <a:lnTo>
                  <a:pt x="9093632" y="7570559"/>
                </a:lnTo>
                <a:lnTo>
                  <a:pt x="9097848" y="7564310"/>
                </a:lnTo>
                <a:lnTo>
                  <a:pt x="9099385" y="7556665"/>
                </a:lnTo>
                <a:close/>
              </a:path>
              <a:path w="14841219" h="10718800" extrusionOk="0">
                <a:moveTo>
                  <a:pt x="9099385" y="7456576"/>
                </a:moveTo>
                <a:lnTo>
                  <a:pt x="9097848" y="7448931"/>
                </a:lnTo>
                <a:lnTo>
                  <a:pt x="9093632" y="7442682"/>
                </a:lnTo>
                <a:lnTo>
                  <a:pt x="9087396" y="7438479"/>
                </a:lnTo>
                <a:lnTo>
                  <a:pt x="9079738" y="7436929"/>
                </a:lnTo>
                <a:lnTo>
                  <a:pt x="9072093" y="7438479"/>
                </a:lnTo>
                <a:lnTo>
                  <a:pt x="9065844" y="7442682"/>
                </a:lnTo>
                <a:lnTo>
                  <a:pt x="9061640" y="7448931"/>
                </a:lnTo>
                <a:lnTo>
                  <a:pt x="9060091" y="7456576"/>
                </a:lnTo>
                <a:lnTo>
                  <a:pt x="9061640" y="7464222"/>
                </a:lnTo>
                <a:lnTo>
                  <a:pt x="9065844" y="7470470"/>
                </a:lnTo>
                <a:lnTo>
                  <a:pt x="9072093" y="7474674"/>
                </a:lnTo>
                <a:lnTo>
                  <a:pt x="9079738" y="7476210"/>
                </a:lnTo>
                <a:lnTo>
                  <a:pt x="9087396" y="7474674"/>
                </a:lnTo>
                <a:lnTo>
                  <a:pt x="9093632" y="7470470"/>
                </a:lnTo>
                <a:lnTo>
                  <a:pt x="9097848" y="7464222"/>
                </a:lnTo>
                <a:lnTo>
                  <a:pt x="9099385" y="7456576"/>
                </a:lnTo>
                <a:close/>
              </a:path>
              <a:path w="14841219" h="10718800" extrusionOk="0">
                <a:moveTo>
                  <a:pt x="9143289" y="5704319"/>
                </a:moveTo>
                <a:lnTo>
                  <a:pt x="9141739" y="5696674"/>
                </a:lnTo>
                <a:lnTo>
                  <a:pt x="9137536" y="5690438"/>
                </a:lnTo>
                <a:lnTo>
                  <a:pt x="9131300" y="5686222"/>
                </a:lnTo>
                <a:lnTo>
                  <a:pt x="9123655" y="5684685"/>
                </a:lnTo>
                <a:lnTo>
                  <a:pt x="9116009" y="5686222"/>
                </a:lnTo>
                <a:lnTo>
                  <a:pt x="9109761" y="5690438"/>
                </a:lnTo>
                <a:lnTo>
                  <a:pt x="9105544" y="5696674"/>
                </a:lnTo>
                <a:lnTo>
                  <a:pt x="9104008" y="5704319"/>
                </a:lnTo>
                <a:lnTo>
                  <a:pt x="9105544" y="5711977"/>
                </a:lnTo>
                <a:lnTo>
                  <a:pt x="9109761" y="5718213"/>
                </a:lnTo>
                <a:lnTo>
                  <a:pt x="9116009" y="5722429"/>
                </a:lnTo>
                <a:lnTo>
                  <a:pt x="9123655" y="5723966"/>
                </a:lnTo>
                <a:lnTo>
                  <a:pt x="9131300" y="5722429"/>
                </a:lnTo>
                <a:lnTo>
                  <a:pt x="9137536" y="5718213"/>
                </a:lnTo>
                <a:lnTo>
                  <a:pt x="9141739" y="5711977"/>
                </a:lnTo>
                <a:lnTo>
                  <a:pt x="9143289" y="5704319"/>
                </a:lnTo>
                <a:close/>
              </a:path>
              <a:path w="14841219" h="10718800" extrusionOk="0">
                <a:moveTo>
                  <a:pt x="9143289" y="5604230"/>
                </a:moveTo>
                <a:lnTo>
                  <a:pt x="9141739" y="5596572"/>
                </a:lnTo>
                <a:lnTo>
                  <a:pt x="9137536" y="5590337"/>
                </a:lnTo>
                <a:lnTo>
                  <a:pt x="9131300" y="5586120"/>
                </a:lnTo>
                <a:lnTo>
                  <a:pt x="9123655" y="5584571"/>
                </a:lnTo>
                <a:lnTo>
                  <a:pt x="9116009" y="5586120"/>
                </a:lnTo>
                <a:lnTo>
                  <a:pt x="9109761" y="5590337"/>
                </a:lnTo>
                <a:lnTo>
                  <a:pt x="9105544" y="5596572"/>
                </a:lnTo>
                <a:lnTo>
                  <a:pt x="9104008" y="5604230"/>
                </a:lnTo>
                <a:lnTo>
                  <a:pt x="9105544" y="5611876"/>
                </a:lnTo>
                <a:lnTo>
                  <a:pt x="9109761" y="5618124"/>
                </a:lnTo>
                <a:lnTo>
                  <a:pt x="9116009" y="5622328"/>
                </a:lnTo>
                <a:lnTo>
                  <a:pt x="9123655" y="5623877"/>
                </a:lnTo>
                <a:lnTo>
                  <a:pt x="9131300" y="5622328"/>
                </a:lnTo>
                <a:lnTo>
                  <a:pt x="9137536" y="5618124"/>
                </a:lnTo>
                <a:lnTo>
                  <a:pt x="9141739" y="5611876"/>
                </a:lnTo>
                <a:lnTo>
                  <a:pt x="9143289" y="5604230"/>
                </a:lnTo>
                <a:close/>
              </a:path>
              <a:path w="14841219" h="10718800" extrusionOk="0">
                <a:moveTo>
                  <a:pt x="9143289" y="5303939"/>
                </a:moveTo>
                <a:lnTo>
                  <a:pt x="9141739" y="5296293"/>
                </a:lnTo>
                <a:lnTo>
                  <a:pt x="9137536" y="5290045"/>
                </a:lnTo>
                <a:lnTo>
                  <a:pt x="9131300" y="5285829"/>
                </a:lnTo>
                <a:lnTo>
                  <a:pt x="9123655" y="5284292"/>
                </a:lnTo>
                <a:lnTo>
                  <a:pt x="9115996" y="5285829"/>
                </a:lnTo>
                <a:lnTo>
                  <a:pt x="9109748" y="5290045"/>
                </a:lnTo>
                <a:lnTo>
                  <a:pt x="9105544" y="5296293"/>
                </a:lnTo>
                <a:lnTo>
                  <a:pt x="9104008" y="5303939"/>
                </a:lnTo>
                <a:lnTo>
                  <a:pt x="9105544" y="5311584"/>
                </a:lnTo>
                <a:lnTo>
                  <a:pt x="9109748" y="5317833"/>
                </a:lnTo>
                <a:lnTo>
                  <a:pt x="9115996" y="5322049"/>
                </a:lnTo>
                <a:lnTo>
                  <a:pt x="9123655" y="5323586"/>
                </a:lnTo>
                <a:lnTo>
                  <a:pt x="9131300" y="5322049"/>
                </a:lnTo>
                <a:lnTo>
                  <a:pt x="9137536" y="5317833"/>
                </a:lnTo>
                <a:lnTo>
                  <a:pt x="9141739" y="5311584"/>
                </a:lnTo>
                <a:lnTo>
                  <a:pt x="9143289" y="5303939"/>
                </a:lnTo>
                <a:close/>
              </a:path>
              <a:path w="14841219" h="10718800" extrusionOk="0">
                <a:moveTo>
                  <a:pt x="9143289" y="5203837"/>
                </a:moveTo>
                <a:lnTo>
                  <a:pt x="9141739" y="5196192"/>
                </a:lnTo>
                <a:lnTo>
                  <a:pt x="9137536" y="5189956"/>
                </a:lnTo>
                <a:lnTo>
                  <a:pt x="9131300" y="5185740"/>
                </a:lnTo>
                <a:lnTo>
                  <a:pt x="9123655" y="5184191"/>
                </a:lnTo>
                <a:lnTo>
                  <a:pt x="9115996" y="5185740"/>
                </a:lnTo>
                <a:lnTo>
                  <a:pt x="9109748" y="5189956"/>
                </a:lnTo>
                <a:lnTo>
                  <a:pt x="9105544" y="5196192"/>
                </a:lnTo>
                <a:lnTo>
                  <a:pt x="9104008" y="5203837"/>
                </a:lnTo>
                <a:lnTo>
                  <a:pt x="9105544" y="5211496"/>
                </a:lnTo>
                <a:lnTo>
                  <a:pt x="9109748" y="5217731"/>
                </a:lnTo>
                <a:lnTo>
                  <a:pt x="9115996" y="5221948"/>
                </a:lnTo>
                <a:lnTo>
                  <a:pt x="9123655" y="5223484"/>
                </a:lnTo>
                <a:lnTo>
                  <a:pt x="9131300" y="5221948"/>
                </a:lnTo>
                <a:lnTo>
                  <a:pt x="9137536" y="5217731"/>
                </a:lnTo>
                <a:lnTo>
                  <a:pt x="9141739" y="5211496"/>
                </a:lnTo>
                <a:lnTo>
                  <a:pt x="9143289" y="5203837"/>
                </a:lnTo>
                <a:close/>
              </a:path>
              <a:path w="14841219" h="10718800" extrusionOk="0">
                <a:moveTo>
                  <a:pt x="9143289" y="5103749"/>
                </a:moveTo>
                <a:lnTo>
                  <a:pt x="9141739" y="5096103"/>
                </a:lnTo>
                <a:lnTo>
                  <a:pt x="9137536" y="5089855"/>
                </a:lnTo>
                <a:lnTo>
                  <a:pt x="9131300" y="5085651"/>
                </a:lnTo>
                <a:lnTo>
                  <a:pt x="9123655" y="5084102"/>
                </a:lnTo>
                <a:lnTo>
                  <a:pt x="9116009" y="5085651"/>
                </a:lnTo>
                <a:lnTo>
                  <a:pt x="9109761" y="5089855"/>
                </a:lnTo>
                <a:lnTo>
                  <a:pt x="9105544" y="5096103"/>
                </a:lnTo>
                <a:lnTo>
                  <a:pt x="9104008" y="5103749"/>
                </a:lnTo>
                <a:lnTo>
                  <a:pt x="9105544" y="5111394"/>
                </a:lnTo>
                <a:lnTo>
                  <a:pt x="9109761" y="5117643"/>
                </a:lnTo>
                <a:lnTo>
                  <a:pt x="9116009" y="5121846"/>
                </a:lnTo>
                <a:lnTo>
                  <a:pt x="9123655" y="5123396"/>
                </a:lnTo>
                <a:lnTo>
                  <a:pt x="9131300" y="5121846"/>
                </a:lnTo>
                <a:lnTo>
                  <a:pt x="9137536" y="5117643"/>
                </a:lnTo>
                <a:lnTo>
                  <a:pt x="9141739" y="5111394"/>
                </a:lnTo>
                <a:lnTo>
                  <a:pt x="9143289" y="5103749"/>
                </a:lnTo>
                <a:close/>
              </a:path>
              <a:path w="14841219" h="10718800" extrusionOk="0">
                <a:moveTo>
                  <a:pt x="9143289" y="5003647"/>
                </a:moveTo>
                <a:lnTo>
                  <a:pt x="9141739" y="4996002"/>
                </a:lnTo>
                <a:lnTo>
                  <a:pt x="9137536" y="4989754"/>
                </a:lnTo>
                <a:lnTo>
                  <a:pt x="9131300" y="4985550"/>
                </a:lnTo>
                <a:lnTo>
                  <a:pt x="9123655" y="4984013"/>
                </a:lnTo>
                <a:lnTo>
                  <a:pt x="9116009" y="4985550"/>
                </a:lnTo>
                <a:lnTo>
                  <a:pt x="9109761" y="4989754"/>
                </a:lnTo>
                <a:lnTo>
                  <a:pt x="9105544" y="4996002"/>
                </a:lnTo>
                <a:lnTo>
                  <a:pt x="9104008" y="5003647"/>
                </a:lnTo>
                <a:lnTo>
                  <a:pt x="9105544" y="5011293"/>
                </a:lnTo>
                <a:lnTo>
                  <a:pt x="9109761" y="5017541"/>
                </a:lnTo>
                <a:lnTo>
                  <a:pt x="9116009" y="5021758"/>
                </a:lnTo>
                <a:lnTo>
                  <a:pt x="9123655" y="5023294"/>
                </a:lnTo>
                <a:lnTo>
                  <a:pt x="9131300" y="5021758"/>
                </a:lnTo>
                <a:lnTo>
                  <a:pt x="9137536" y="5017541"/>
                </a:lnTo>
                <a:lnTo>
                  <a:pt x="9141739" y="5011293"/>
                </a:lnTo>
                <a:lnTo>
                  <a:pt x="9143289" y="5003647"/>
                </a:lnTo>
                <a:close/>
              </a:path>
              <a:path w="14841219" h="10718800" extrusionOk="0">
                <a:moveTo>
                  <a:pt x="9143289" y="4903559"/>
                </a:moveTo>
                <a:lnTo>
                  <a:pt x="9141739" y="4895913"/>
                </a:lnTo>
                <a:lnTo>
                  <a:pt x="9137536" y="4889665"/>
                </a:lnTo>
                <a:lnTo>
                  <a:pt x="9131300" y="4885448"/>
                </a:lnTo>
                <a:lnTo>
                  <a:pt x="9123655" y="4883912"/>
                </a:lnTo>
                <a:lnTo>
                  <a:pt x="9116009" y="4885448"/>
                </a:lnTo>
                <a:lnTo>
                  <a:pt x="9109761" y="4889665"/>
                </a:lnTo>
                <a:lnTo>
                  <a:pt x="9105544" y="4895913"/>
                </a:lnTo>
                <a:lnTo>
                  <a:pt x="9104008" y="4903559"/>
                </a:lnTo>
                <a:lnTo>
                  <a:pt x="9105544" y="4911204"/>
                </a:lnTo>
                <a:lnTo>
                  <a:pt x="9109761" y="4917452"/>
                </a:lnTo>
                <a:lnTo>
                  <a:pt x="9116009" y="4921669"/>
                </a:lnTo>
                <a:lnTo>
                  <a:pt x="9123655" y="4923206"/>
                </a:lnTo>
                <a:lnTo>
                  <a:pt x="9131300" y="4921669"/>
                </a:lnTo>
                <a:lnTo>
                  <a:pt x="9137536" y="4917452"/>
                </a:lnTo>
                <a:lnTo>
                  <a:pt x="9141739" y="4911204"/>
                </a:lnTo>
                <a:lnTo>
                  <a:pt x="9143289" y="4903559"/>
                </a:lnTo>
                <a:close/>
              </a:path>
              <a:path w="14841219" h="10718800" extrusionOk="0">
                <a:moveTo>
                  <a:pt x="9143289" y="4803457"/>
                </a:moveTo>
                <a:lnTo>
                  <a:pt x="9141739" y="4795812"/>
                </a:lnTo>
                <a:lnTo>
                  <a:pt x="9137536" y="4789576"/>
                </a:lnTo>
                <a:lnTo>
                  <a:pt x="9131300" y="4785360"/>
                </a:lnTo>
                <a:lnTo>
                  <a:pt x="9123655" y="4783823"/>
                </a:lnTo>
                <a:lnTo>
                  <a:pt x="9116009" y="4785360"/>
                </a:lnTo>
                <a:lnTo>
                  <a:pt x="9109761" y="4789576"/>
                </a:lnTo>
                <a:lnTo>
                  <a:pt x="9105544" y="4795812"/>
                </a:lnTo>
                <a:lnTo>
                  <a:pt x="9104008" y="4803457"/>
                </a:lnTo>
                <a:lnTo>
                  <a:pt x="9105544" y="4811115"/>
                </a:lnTo>
                <a:lnTo>
                  <a:pt x="9109761" y="4817351"/>
                </a:lnTo>
                <a:lnTo>
                  <a:pt x="9116009" y="4821567"/>
                </a:lnTo>
                <a:lnTo>
                  <a:pt x="9123655" y="4823104"/>
                </a:lnTo>
                <a:lnTo>
                  <a:pt x="9131300" y="4821567"/>
                </a:lnTo>
                <a:lnTo>
                  <a:pt x="9137536" y="4817351"/>
                </a:lnTo>
                <a:lnTo>
                  <a:pt x="9141739" y="4811115"/>
                </a:lnTo>
                <a:lnTo>
                  <a:pt x="9143289" y="4803457"/>
                </a:lnTo>
                <a:close/>
              </a:path>
              <a:path w="14841219" h="10718800" extrusionOk="0">
                <a:moveTo>
                  <a:pt x="9143289" y="4703356"/>
                </a:moveTo>
                <a:lnTo>
                  <a:pt x="9141739" y="4695710"/>
                </a:lnTo>
                <a:lnTo>
                  <a:pt x="9137536" y="4689475"/>
                </a:lnTo>
                <a:lnTo>
                  <a:pt x="9131300" y="4685258"/>
                </a:lnTo>
                <a:lnTo>
                  <a:pt x="9123655" y="4683722"/>
                </a:lnTo>
                <a:lnTo>
                  <a:pt x="9116009" y="4685258"/>
                </a:lnTo>
                <a:lnTo>
                  <a:pt x="9109761" y="4689475"/>
                </a:lnTo>
                <a:lnTo>
                  <a:pt x="9105544" y="4695710"/>
                </a:lnTo>
                <a:lnTo>
                  <a:pt x="9104008" y="4703356"/>
                </a:lnTo>
                <a:lnTo>
                  <a:pt x="9105544" y="4711014"/>
                </a:lnTo>
                <a:lnTo>
                  <a:pt x="9109761" y="4717262"/>
                </a:lnTo>
                <a:lnTo>
                  <a:pt x="9116009" y="4721479"/>
                </a:lnTo>
                <a:lnTo>
                  <a:pt x="9123655" y="4723015"/>
                </a:lnTo>
                <a:lnTo>
                  <a:pt x="9131300" y="4721479"/>
                </a:lnTo>
                <a:lnTo>
                  <a:pt x="9137536" y="4717262"/>
                </a:lnTo>
                <a:lnTo>
                  <a:pt x="9141739" y="4711014"/>
                </a:lnTo>
                <a:lnTo>
                  <a:pt x="9143289" y="4703356"/>
                </a:lnTo>
                <a:close/>
              </a:path>
              <a:path w="14841219" h="10718800" extrusionOk="0">
                <a:moveTo>
                  <a:pt x="9143289" y="4603267"/>
                </a:moveTo>
                <a:lnTo>
                  <a:pt x="9141739" y="4595622"/>
                </a:lnTo>
                <a:lnTo>
                  <a:pt x="9137536" y="4589373"/>
                </a:lnTo>
                <a:lnTo>
                  <a:pt x="9131300" y="4585170"/>
                </a:lnTo>
                <a:lnTo>
                  <a:pt x="9123655" y="4583620"/>
                </a:lnTo>
                <a:lnTo>
                  <a:pt x="9116009" y="4585170"/>
                </a:lnTo>
                <a:lnTo>
                  <a:pt x="9109761" y="4589373"/>
                </a:lnTo>
                <a:lnTo>
                  <a:pt x="9105544" y="4595622"/>
                </a:lnTo>
                <a:lnTo>
                  <a:pt x="9104008" y="4603267"/>
                </a:lnTo>
                <a:lnTo>
                  <a:pt x="9105544" y="4610913"/>
                </a:lnTo>
                <a:lnTo>
                  <a:pt x="9109761" y="4617161"/>
                </a:lnTo>
                <a:lnTo>
                  <a:pt x="9116009" y="4621365"/>
                </a:lnTo>
                <a:lnTo>
                  <a:pt x="9123655" y="4622914"/>
                </a:lnTo>
                <a:lnTo>
                  <a:pt x="9131300" y="4621365"/>
                </a:lnTo>
                <a:lnTo>
                  <a:pt x="9137536" y="4617161"/>
                </a:lnTo>
                <a:lnTo>
                  <a:pt x="9141739" y="4610913"/>
                </a:lnTo>
                <a:lnTo>
                  <a:pt x="9143289" y="4603267"/>
                </a:lnTo>
                <a:close/>
              </a:path>
              <a:path w="14841219" h="10718800" extrusionOk="0">
                <a:moveTo>
                  <a:pt x="9143289" y="4503178"/>
                </a:moveTo>
                <a:lnTo>
                  <a:pt x="9141739" y="4495520"/>
                </a:lnTo>
                <a:lnTo>
                  <a:pt x="9137536" y="4489285"/>
                </a:lnTo>
                <a:lnTo>
                  <a:pt x="9131300" y="4485068"/>
                </a:lnTo>
                <a:lnTo>
                  <a:pt x="9123655" y="4483519"/>
                </a:lnTo>
                <a:lnTo>
                  <a:pt x="9116009" y="4485068"/>
                </a:lnTo>
                <a:lnTo>
                  <a:pt x="9109761" y="4489285"/>
                </a:lnTo>
                <a:lnTo>
                  <a:pt x="9105544" y="4495520"/>
                </a:lnTo>
                <a:lnTo>
                  <a:pt x="9104008" y="4503178"/>
                </a:lnTo>
                <a:lnTo>
                  <a:pt x="9105544" y="4510824"/>
                </a:lnTo>
                <a:lnTo>
                  <a:pt x="9109761" y="4517060"/>
                </a:lnTo>
                <a:lnTo>
                  <a:pt x="9116009" y="4521276"/>
                </a:lnTo>
                <a:lnTo>
                  <a:pt x="9123655" y="4522813"/>
                </a:lnTo>
                <a:lnTo>
                  <a:pt x="9131300" y="4521276"/>
                </a:lnTo>
                <a:lnTo>
                  <a:pt x="9137536" y="4517060"/>
                </a:lnTo>
                <a:lnTo>
                  <a:pt x="9141739" y="4510824"/>
                </a:lnTo>
                <a:lnTo>
                  <a:pt x="9143289" y="4503178"/>
                </a:lnTo>
                <a:close/>
              </a:path>
              <a:path w="14841219" h="10718800" extrusionOk="0">
                <a:moveTo>
                  <a:pt x="9143289" y="4403077"/>
                </a:moveTo>
                <a:lnTo>
                  <a:pt x="9141739" y="4395432"/>
                </a:lnTo>
                <a:lnTo>
                  <a:pt x="9137536" y="4389183"/>
                </a:lnTo>
                <a:lnTo>
                  <a:pt x="9131300" y="4384967"/>
                </a:lnTo>
                <a:lnTo>
                  <a:pt x="9123655" y="4383430"/>
                </a:lnTo>
                <a:lnTo>
                  <a:pt x="9116009" y="4384967"/>
                </a:lnTo>
                <a:lnTo>
                  <a:pt x="9109761" y="4389183"/>
                </a:lnTo>
                <a:lnTo>
                  <a:pt x="9105544" y="4395432"/>
                </a:lnTo>
                <a:lnTo>
                  <a:pt x="9104008" y="4403077"/>
                </a:lnTo>
                <a:lnTo>
                  <a:pt x="9105544" y="4410722"/>
                </a:lnTo>
                <a:lnTo>
                  <a:pt x="9109761" y="4416971"/>
                </a:lnTo>
                <a:lnTo>
                  <a:pt x="9116009" y="4421175"/>
                </a:lnTo>
                <a:lnTo>
                  <a:pt x="9123655" y="4422724"/>
                </a:lnTo>
                <a:lnTo>
                  <a:pt x="9131300" y="4421175"/>
                </a:lnTo>
                <a:lnTo>
                  <a:pt x="9137536" y="4416971"/>
                </a:lnTo>
                <a:lnTo>
                  <a:pt x="9141739" y="4410722"/>
                </a:lnTo>
                <a:lnTo>
                  <a:pt x="9143289" y="4403077"/>
                </a:lnTo>
                <a:close/>
              </a:path>
              <a:path w="14841219" h="10718800" extrusionOk="0">
                <a:moveTo>
                  <a:pt x="9143289" y="4302976"/>
                </a:moveTo>
                <a:lnTo>
                  <a:pt x="9141739" y="4295330"/>
                </a:lnTo>
                <a:lnTo>
                  <a:pt x="9137536" y="4289082"/>
                </a:lnTo>
                <a:lnTo>
                  <a:pt x="9131300" y="4284878"/>
                </a:lnTo>
                <a:lnTo>
                  <a:pt x="9123655" y="4283329"/>
                </a:lnTo>
                <a:lnTo>
                  <a:pt x="9116009" y="4284878"/>
                </a:lnTo>
                <a:lnTo>
                  <a:pt x="9109761" y="4289082"/>
                </a:lnTo>
                <a:lnTo>
                  <a:pt x="9105544" y="4295330"/>
                </a:lnTo>
                <a:lnTo>
                  <a:pt x="9104008" y="4302976"/>
                </a:lnTo>
                <a:lnTo>
                  <a:pt x="9105544" y="4310621"/>
                </a:lnTo>
                <a:lnTo>
                  <a:pt x="9109761" y="4316869"/>
                </a:lnTo>
                <a:lnTo>
                  <a:pt x="9116009" y="4321086"/>
                </a:lnTo>
                <a:lnTo>
                  <a:pt x="9123655" y="4322635"/>
                </a:lnTo>
                <a:lnTo>
                  <a:pt x="9131300" y="4321086"/>
                </a:lnTo>
                <a:lnTo>
                  <a:pt x="9137536" y="4316869"/>
                </a:lnTo>
                <a:lnTo>
                  <a:pt x="9141739" y="4310621"/>
                </a:lnTo>
                <a:lnTo>
                  <a:pt x="9143289" y="4302976"/>
                </a:lnTo>
                <a:close/>
              </a:path>
              <a:path w="14841219" h="10718800" extrusionOk="0">
                <a:moveTo>
                  <a:pt x="9143289" y="4202874"/>
                </a:moveTo>
                <a:lnTo>
                  <a:pt x="9141739" y="4195241"/>
                </a:lnTo>
                <a:lnTo>
                  <a:pt x="9137536" y="4188993"/>
                </a:lnTo>
                <a:lnTo>
                  <a:pt x="9131300" y="4184777"/>
                </a:lnTo>
                <a:lnTo>
                  <a:pt x="9123655" y="4183240"/>
                </a:lnTo>
                <a:lnTo>
                  <a:pt x="9116009" y="4184777"/>
                </a:lnTo>
                <a:lnTo>
                  <a:pt x="9109761" y="4188993"/>
                </a:lnTo>
                <a:lnTo>
                  <a:pt x="9105544" y="4195241"/>
                </a:lnTo>
                <a:lnTo>
                  <a:pt x="9104008" y="4202874"/>
                </a:lnTo>
                <a:lnTo>
                  <a:pt x="9105544" y="4210532"/>
                </a:lnTo>
                <a:lnTo>
                  <a:pt x="9109761" y="4216781"/>
                </a:lnTo>
                <a:lnTo>
                  <a:pt x="9116009" y="4220984"/>
                </a:lnTo>
                <a:lnTo>
                  <a:pt x="9123655" y="4222534"/>
                </a:lnTo>
                <a:lnTo>
                  <a:pt x="9131300" y="4220984"/>
                </a:lnTo>
                <a:lnTo>
                  <a:pt x="9137536" y="4216781"/>
                </a:lnTo>
                <a:lnTo>
                  <a:pt x="9141739" y="4210532"/>
                </a:lnTo>
                <a:lnTo>
                  <a:pt x="9143289" y="4202874"/>
                </a:lnTo>
                <a:close/>
              </a:path>
              <a:path w="14841219" h="10718800" extrusionOk="0">
                <a:moveTo>
                  <a:pt x="9143289" y="4102785"/>
                </a:moveTo>
                <a:lnTo>
                  <a:pt x="9141739" y="4095140"/>
                </a:lnTo>
                <a:lnTo>
                  <a:pt x="9137536" y="4088892"/>
                </a:lnTo>
                <a:lnTo>
                  <a:pt x="9131300" y="4084675"/>
                </a:lnTo>
                <a:lnTo>
                  <a:pt x="9123655" y="4083139"/>
                </a:lnTo>
                <a:lnTo>
                  <a:pt x="9116009" y="4084675"/>
                </a:lnTo>
                <a:lnTo>
                  <a:pt x="9109761" y="4088892"/>
                </a:lnTo>
                <a:lnTo>
                  <a:pt x="9105544" y="4095140"/>
                </a:lnTo>
                <a:lnTo>
                  <a:pt x="9104008" y="4102785"/>
                </a:lnTo>
                <a:lnTo>
                  <a:pt x="9105544" y="4110431"/>
                </a:lnTo>
                <a:lnTo>
                  <a:pt x="9109761" y="4116679"/>
                </a:lnTo>
                <a:lnTo>
                  <a:pt x="9116009" y="4120896"/>
                </a:lnTo>
                <a:lnTo>
                  <a:pt x="9123655" y="4122432"/>
                </a:lnTo>
                <a:lnTo>
                  <a:pt x="9131300" y="4120896"/>
                </a:lnTo>
                <a:lnTo>
                  <a:pt x="9137536" y="4116679"/>
                </a:lnTo>
                <a:lnTo>
                  <a:pt x="9141739" y="4110431"/>
                </a:lnTo>
                <a:lnTo>
                  <a:pt x="9143289" y="4102785"/>
                </a:lnTo>
                <a:close/>
              </a:path>
              <a:path w="14841219" h="10718800" extrusionOk="0">
                <a:moveTo>
                  <a:pt x="9143289" y="4002697"/>
                </a:moveTo>
                <a:lnTo>
                  <a:pt x="9141739" y="3995051"/>
                </a:lnTo>
                <a:lnTo>
                  <a:pt x="9137536" y="3988803"/>
                </a:lnTo>
                <a:lnTo>
                  <a:pt x="9131300" y="3984587"/>
                </a:lnTo>
                <a:lnTo>
                  <a:pt x="9123655" y="3983050"/>
                </a:lnTo>
                <a:lnTo>
                  <a:pt x="9116009" y="3984587"/>
                </a:lnTo>
                <a:lnTo>
                  <a:pt x="9109761" y="3988803"/>
                </a:lnTo>
                <a:lnTo>
                  <a:pt x="9105544" y="3995051"/>
                </a:lnTo>
                <a:lnTo>
                  <a:pt x="9104008" y="4002697"/>
                </a:lnTo>
                <a:lnTo>
                  <a:pt x="9105544" y="4010342"/>
                </a:lnTo>
                <a:lnTo>
                  <a:pt x="9109761" y="4016591"/>
                </a:lnTo>
                <a:lnTo>
                  <a:pt x="9116009" y="4020794"/>
                </a:lnTo>
                <a:lnTo>
                  <a:pt x="9123655" y="4022331"/>
                </a:lnTo>
                <a:lnTo>
                  <a:pt x="9131300" y="4020794"/>
                </a:lnTo>
                <a:lnTo>
                  <a:pt x="9137536" y="4016591"/>
                </a:lnTo>
                <a:lnTo>
                  <a:pt x="9141739" y="4010342"/>
                </a:lnTo>
                <a:lnTo>
                  <a:pt x="9143289" y="4002697"/>
                </a:lnTo>
                <a:close/>
              </a:path>
              <a:path w="14841219" h="10718800" extrusionOk="0">
                <a:moveTo>
                  <a:pt x="9143289" y="3702405"/>
                </a:moveTo>
                <a:lnTo>
                  <a:pt x="9141739" y="3694760"/>
                </a:lnTo>
                <a:lnTo>
                  <a:pt x="9137536" y="3688511"/>
                </a:lnTo>
                <a:lnTo>
                  <a:pt x="9131300" y="3684295"/>
                </a:lnTo>
                <a:lnTo>
                  <a:pt x="9123655" y="3682758"/>
                </a:lnTo>
                <a:lnTo>
                  <a:pt x="9115996" y="3684295"/>
                </a:lnTo>
                <a:lnTo>
                  <a:pt x="9109748" y="3688511"/>
                </a:lnTo>
                <a:lnTo>
                  <a:pt x="9105544" y="3694760"/>
                </a:lnTo>
                <a:lnTo>
                  <a:pt x="9104008" y="3702405"/>
                </a:lnTo>
                <a:lnTo>
                  <a:pt x="9105544" y="3710051"/>
                </a:lnTo>
                <a:lnTo>
                  <a:pt x="9109748" y="3716299"/>
                </a:lnTo>
                <a:lnTo>
                  <a:pt x="9115996" y="3720503"/>
                </a:lnTo>
                <a:lnTo>
                  <a:pt x="9123655" y="3722052"/>
                </a:lnTo>
                <a:lnTo>
                  <a:pt x="9131300" y="3720503"/>
                </a:lnTo>
                <a:lnTo>
                  <a:pt x="9137536" y="3716299"/>
                </a:lnTo>
                <a:lnTo>
                  <a:pt x="9141739" y="3710051"/>
                </a:lnTo>
                <a:lnTo>
                  <a:pt x="9143289" y="3702405"/>
                </a:lnTo>
                <a:close/>
              </a:path>
              <a:path w="14841219" h="10718800" extrusionOk="0">
                <a:moveTo>
                  <a:pt x="9143289" y="3602304"/>
                </a:moveTo>
                <a:lnTo>
                  <a:pt x="9141739" y="3594658"/>
                </a:lnTo>
                <a:lnTo>
                  <a:pt x="9137536" y="3588410"/>
                </a:lnTo>
                <a:lnTo>
                  <a:pt x="9131300" y="3584206"/>
                </a:lnTo>
                <a:lnTo>
                  <a:pt x="9123655" y="3582657"/>
                </a:lnTo>
                <a:lnTo>
                  <a:pt x="9115996" y="3584206"/>
                </a:lnTo>
                <a:lnTo>
                  <a:pt x="9109748" y="3588410"/>
                </a:lnTo>
                <a:lnTo>
                  <a:pt x="9105544" y="3594658"/>
                </a:lnTo>
                <a:lnTo>
                  <a:pt x="9104008" y="3602304"/>
                </a:lnTo>
                <a:lnTo>
                  <a:pt x="9105544" y="3609949"/>
                </a:lnTo>
                <a:lnTo>
                  <a:pt x="9109748" y="3616198"/>
                </a:lnTo>
                <a:lnTo>
                  <a:pt x="9115996" y="3620414"/>
                </a:lnTo>
                <a:lnTo>
                  <a:pt x="9123655" y="3621951"/>
                </a:lnTo>
                <a:lnTo>
                  <a:pt x="9131300" y="3620414"/>
                </a:lnTo>
                <a:lnTo>
                  <a:pt x="9137536" y="3616198"/>
                </a:lnTo>
                <a:lnTo>
                  <a:pt x="9141739" y="3609949"/>
                </a:lnTo>
                <a:lnTo>
                  <a:pt x="9143289" y="3602304"/>
                </a:lnTo>
                <a:close/>
              </a:path>
              <a:path w="14841219" h="10718800" extrusionOk="0">
                <a:moveTo>
                  <a:pt x="9143289" y="3502215"/>
                </a:moveTo>
                <a:lnTo>
                  <a:pt x="9141739" y="3494570"/>
                </a:lnTo>
                <a:lnTo>
                  <a:pt x="9137536" y="3488321"/>
                </a:lnTo>
                <a:lnTo>
                  <a:pt x="9131300" y="3484105"/>
                </a:lnTo>
                <a:lnTo>
                  <a:pt x="9123655" y="3482568"/>
                </a:lnTo>
                <a:lnTo>
                  <a:pt x="9116009" y="3484105"/>
                </a:lnTo>
                <a:lnTo>
                  <a:pt x="9109761" y="3488321"/>
                </a:lnTo>
                <a:lnTo>
                  <a:pt x="9105544" y="3494570"/>
                </a:lnTo>
                <a:lnTo>
                  <a:pt x="9104008" y="3502215"/>
                </a:lnTo>
                <a:lnTo>
                  <a:pt x="9105544" y="3509861"/>
                </a:lnTo>
                <a:lnTo>
                  <a:pt x="9109761" y="3516109"/>
                </a:lnTo>
                <a:lnTo>
                  <a:pt x="9116009" y="3520325"/>
                </a:lnTo>
                <a:lnTo>
                  <a:pt x="9123655" y="3521862"/>
                </a:lnTo>
                <a:lnTo>
                  <a:pt x="9131300" y="3520325"/>
                </a:lnTo>
                <a:lnTo>
                  <a:pt x="9137536" y="3516109"/>
                </a:lnTo>
                <a:lnTo>
                  <a:pt x="9141739" y="3509861"/>
                </a:lnTo>
                <a:lnTo>
                  <a:pt x="9143289" y="3502215"/>
                </a:lnTo>
                <a:close/>
              </a:path>
              <a:path w="14841219" h="10718800" extrusionOk="0">
                <a:moveTo>
                  <a:pt x="9143289" y="3402114"/>
                </a:moveTo>
                <a:lnTo>
                  <a:pt x="9141739" y="3394468"/>
                </a:lnTo>
                <a:lnTo>
                  <a:pt x="9137536" y="3388220"/>
                </a:lnTo>
                <a:lnTo>
                  <a:pt x="9131300" y="3384016"/>
                </a:lnTo>
                <a:lnTo>
                  <a:pt x="9123655" y="3382467"/>
                </a:lnTo>
                <a:lnTo>
                  <a:pt x="9116009" y="3384016"/>
                </a:lnTo>
                <a:lnTo>
                  <a:pt x="9109761" y="3388220"/>
                </a:lnTo>
                <a:lnTo>
                  <a:pt x="9105544" y="3394468"/>
                </a:lnTo>
                <a:lnTo>
                  <a:pt x="9104008" y="3402114"/>
                </a:lnTo>
                <a:lnTo>
                  <a:pt x="9105544" y="3409759"/>
                </a:lnTo>
                <a:lnTo>
                  <a:pt x="9109761" y="3416008"/>
                </a:lnTo>
                <a:lnTo>
                  <a:pt x="9116009" y="3420224"/>
                </a:lnTo>
                <a:lnTo>
                  <a:pt x="9123655" y="3421773"/>
                </a:lnTo>
                <a:lnTo>
                  <a:pt x="9131300" y="3420224"/>
                </a:lnTo>
                <a:lnTo>
                  <a:pt x="9137536" y="3416008"/>
                </a:lnTo>
                <a:lnTo>
                  <a:pt x="9141739" y="3409759"/>
                </a:lnTo>
                <a:lnTo>
                  <a:pt x="9143289" y="3402114"/>
                </a:lnTo>
                <a:close/>
              </a:path>
              <a:path w="14841219" h="10718800" extrusionOk="0">
                <a:moveTo>
                  <a:pt x="9143289" y="3302025"/>
                </a:moveTo>
                <a:lnTo>
                  <a:pt x="9141739" y="3294380"/>
                </a:lnTo>
                <a:lnTo>
                  <a:pt x="9137536" y="3288131"/>
                </a:lnTo>
                <a:lnTo>
                  <a:pt x="9131300" y="3283915"/>
                </a:lnTo>
                <a:lnTo>
                  <a:pt x="9123655" y="3282365"/>
                </a:lnTo>
                <a:lnTo>
                  <a:pt x="9116009" y="3283915"/>
                </a:lnTo>
                <a:lnTo>
                  <a:pt x="9109761" y="3288131"/>
                </a:lnTo>
                <a:lnTo>
                  <a:pt x="9105544" y="3294380"/>
                </a:lnTo>
                <a:lnTo>
                  <a:pt x="9104008" y="3302025"/>
                </a:lnTo>
                <a:lnTo>
                  <a:pt x="9105544" y="3309670"/>
                </a:lnTo>
                <a:lnTo>
                  <a:pt x="9109761" y="3315919"/>
                </a:lnTo>
                <a:lnTo>
                  <a:pt x="9116009" y="3320123"/>
                </a:lnTo>
                <a:lnTo>
                  <a:pt x="9123655" y="3321672"/>
                </a:lnTo>
                <a:lnTo>
                  <a:pt x="9131300" y="3320123"/>
                </a:lnTo>
                <a:lnTo>
                  <a:pt x="9137536" y="3315919"/>
                </a:lnTo>
                <a:lnTo>
                  <a:pt x="9141739" y="3309670"/>
                </a:lnTo>
                <a:lnTo>
                  <a:pt x="9143289" y="3302025"/>
                </a:lnTo>
                <a:close/>
              </a:path>
              <a:path w="14841219" h="10718800" extrusionOk="0">
                <a:moveTo>
                  <a:pt x="9143289" y="3201924"/>
                </a:moveTo>
                <a:lnTo>
                  <a:pt x="9141739" y="3194278"/>
                </a:lnTo>
                <a:lnTo>
                  <a:pt x="9137536" y="3188030"/>
                </a:lnTo>
                <a:lnTo>
                  <a:pt x="9131300" y="3183813"/>
                </a:lnTo>
                <a:lnTo>
                  <a:pt x="9123655" y="3182277"/>
                </a:lnTo>
                <a:lnTo>
                  <a:pt x="9116009" y="3183813"/>
                </a:lnTo>
                <a:lnTo>
                  <a:pt x="9109761" y="3188030"/>
                </a:lnTo>
                <a:lnTo>
                  <a:pt x="9105544" y="3194278"/>
                </a:lnTo>
                <a:lnTo>
                  <a:pt x="9104008" y="3201924"/>
                </a:lnTo>
                <a:lnTo>
                  <a:pt x="9105544" y="3209569"/>
                </a:lnTo>
                <a:lnTo>
                  <a:pt x="9109761" y="3215817"/>
                </a:lnTo>
                <a:lnTo>
                  <a:pt x="9116009" y="3220021"/>
                </a:lnTo>
                <a:lnTo>
                  <a:pt x="9123655" y="3221571"/>
                </a:lnTo>
                <a:lnTo>
                  <a:pt x="9131300" y="3220021"/>
                </a:lnTo>
                <a:lnTo>
                  <a:pt x="9137536" y="3215817"/>
                </a:lnTo>
                <a:lnTo>
                  <a:pt x="9141739" y="3209569"/>
                </a:lnTo>
                <a:lnTo>
                  <a:pt x="9143289" y="3201924"/>
                </a:lnTo>
                <a:close/>
              </a:path>
              <a:path w="14841219" h="10718800" extrusionOk="0">
                <a:moveTo>
                  <a:pt x="9143289" y="3101822"/>
                </a:moveTo>
                <a:lnTo>
                  <a:pt x="9141739" y="3094177"/>
                </a:lnTo>
                <a:lnTo>
                  <a:pt x="9137536" y="3087941"/>
                </a:lnTo>
                <a:lnTo>
                  <a:pt x="9131300" y="3083725"/>
                </a:lnTo>
                <a:lnTo>
                  <a:pt x="9123655" y="3082188"/>
                </a:lnTo>
                <a:lnTo>
                  <a:pt x="9116009" y="3083725"/>
                </a:lnTo>
                <a:lnTo>
                  <a:pt x="9109761" y="3087941"/>
                </a:lnTo>
                <a:lnTo>
                  <a:pt x="9105544" y="3094177"/>
                </a:lnTo>
                <a:lnTo>
                  <a:pt x="9104008" y="3101822"/>
                </a:lnTo>
                <a:lnTo>
                  <a:pt x="9105544" y="3109468"/>
                </a:lnTo>
                <a:lnTo>
                  <a:pt x="9109761" y="3115716"/>
                </a:lnTo>
                <a:lnTo>
                  <a:pt x="9116009" y="3119932"/>
                </a:lnTo>
                <a:lnTo>
                  <a:pt x="9123655" y="3121469"/>
                </a:lnTo>
                <a:lnTo>
                  <a:pt x="9131300" y="3119932"/>
                </a:lnTo>
                <a:lnTo>
                  <a:pt x="9137536" y="3115716"/>
                </a:lnTo>
                <a:lnTo>
                  <a:pt x="9141739" y="3109468"/>
                </a:lnTo>
                <a:lnTo>
                  <a:pt x="9143289" y="3101822"/>
                </a:lnTo>
                <a:close/>
              </a:path>
              <a:path w="14841219" h="10718800" extrusionOk="0">
                <a:moveTo>
                  <a:pt x="9143289" y="3001734"/>
                </a:moveTo>
                <a:lnTo>
                  <a:pt x="9141739" y="2994088"/>
                </a:lnTo>
                <a:lnTo>
                  <a:pt x="9137536" y="2987840"/>
                </a:lnTo>
                <a:lnTo>
                  <a:pt x="9131300" y="2983636"/>
                </a:lnTo>
                <a:lnTo>
                  <a:pt x="9123655" y="2982087"/>
                </a:lnTo>
                <a:lnTo>
                  <a:pt x="9116009" y="2983636"/>
                </a:lnTo>
                <a:lnTo>
                  <a:pt x="9109761" y="2987840"/>
                </a:lnTo>
                <a:lnTo>
                  <a:pt x="9105544" y="2994088"/>
                </a:lnTo>
                <a:lnTo>
                  <a:pt x="9104008" y="3001734"/>
                </a:lnTo>
                <a:lnTo>
                  <a:pt x="9105544" y="3009379"/>
                </a:lnTo>
                <a:lnTo>
                  <a:pt x="9109761" y="3015627"/>
                </a:lnTo>
                <a:lnTo>
                  <a:pt x="9116009" y="3019831"/>
                </a:lnTo>
                <a:lnTo>
                  <a:pt x="9123655" y="3021380"/>
                </a:lnTo>
                <a:lnTo>
                  <a:pt x="9131300" y="3019831"/>
                </a:lnTo>
                <a:lnTo>
                  <a:pt x="9137536" y="3015627"/>
                </a:lnTo>
                <a:lnTo>
                  <a:pt x="9141739" y="3009379"/>
                </a:lnTo>
                <a:lnTo>
                  <a:pt x="9143289" y="3001734"/>
                </a:lnTo>
                <a:close/>
              </a:path>
              <a:path w="14841219" h="10718800" extrusionOk="0">
                <a:moveTo>
                  <a:pt x="9143289" y="2901632"/>
                </a:moveTo>
                <a:lnTo>
                  <a:pt x="9141739" y="2893987"/>
                </a:lnTo>
                <a:lnTo>
                  <a:pt x="9137536" y="2887738"/>
                </a:lnTo>
                <a:lnTo>
                  <a:pt x="9131300" y="2883535"/>
                </a:lnTo>
                <a:lnTo>
                  <a:pt x="9123655" y="2881998"/>
                </a:lnTo>
                <a:lnTo>
                  <a:pt x="9116009" y="2883535"/>
                </a:lnTo>
                <a:lnTo>
                  <a:pt x="9109761" y="2887738"/>
                </a:lnTo>
                <a:lnTo>
                  <a:pt x="9105544" y="2893987"/>
                </a:lnTo>
                <a:lnTo>
                  <a:pt x="9104008" y="2901632"/>
                </a:lnTo>
                <a:lnTo>
                  <a:pt x="9105544" y="2909278"/>
                </a:lnTo>
                <a:lnTo>
                  <a:pt x="9109761" y="2915526"/>
                </a:lnTo>
                <a:lnTo>
                  <a:pt x="9116009" y="2919742"/>
                </a:lnTo>
                <a:lnTo>
                  <a:pt x="9123655" y="2921279"/>
                </a:lnTo>
                <a:lnTo>
                  <a:pt x="9131300" y="2919742"/>
                </a:lnTo>
                <a:lnTo>
                  <a:pt x="9137536" y="2915526"/>
                </a:lnTo>
                <a:lnTo>
                  <a:pt x="9141739" y="2909278"/>
                </a:lnTo>
                <a:lnTo>
                  <a:pt x="9143289" y="2901632"/>
                </a:lnTo>
                <a:close/>
              </a:path>
              <a:path w="14841219" h="10718800" extrusionOk="0">
                <a:moveTo>
                  <a:pt x="9143289" y="2801543"/>
                </a:moveTo>
                <a:lnTo>
                  <a:pt x="9141739" y="2793885"/>
                </a:lnTo>
                <a:lnTo>
                  <a:pt x="9137536" y="2787650"/>
                </a:lnTo>
                <a:lnTo>
                  <a:pt x="9131300" y="2783433"/>
                </a:lnTo>
                <a:lnTo>
                  <a:pt x="9123655" y="2781897"/>
                </a:lnTo>
                <a:lnTo>
                  <a:pt x="9116009" y="2783433"/>
                </a:lnTo>
                <a:lnTo>
                  <a:pt x="9109761" y="2787650"/>
                </a:lnTo>
                <a:lnTo>
                  <a:pt x="9105544" y="2793885"/>
                </a:lnTo>
                <a:lnTo>
                  <a:pt x="9104008" y="2801543"/>
                </a:lnTo>
                <a:lnTo>
                  <a:pt x="9105544" y="2809189"/>
                </a:lnTo>
                <a:lnTo>
                  <a:pt x="9109761" y="2815425"/>
                </a:lnTo>
                <a:lnTo>
                  <a:pt x="9116009" y="2819641"/>
                </a:lnTo>
                <a:lnTo>
                  <a:pt x="9123655" y="2821178"/>
                </a:lnTo>
                <a:lnTo>
                  <a:pt x="9131300" y="2819641"/>
                </a:lnTo>
                <a:lnTo>
                  <a:pt x="9137536" y="2815425"/>
                </a:lnTo>
                <a:lnTo>
                  <a:pt x="9141739" y="2809189"/>
                </a:lnTo>
                <a:lnTo>
                  <a:pt x="9143289" y="2801543"/>
                </a:lnTo>
                <a:close/>
              </a:path>
              <a:path w="14841219" h="10718800" extrusionOk="0">
                <a:moveTo>
                  <a:pt x="9143289" y="2701442"/>
                </a:moveTo>
                <a:lnTo>
                  <a:pt x="9141739" y="2693797"/>
                </a:lnTo>
                <a:lnTo>
                  <a:pt x="9137536" y="2687548"/>
                </a:lnTo>
                <a:lnTo>
                  <a:pt x="9131300" y="2683332"/>
                </a:lnTo>
                <a:lnTo>
                  <a:pt x="9123655" y="2681782"/>
                </a:lnTo>
                <a:lnTo>
                  <a:pt x="9116009" y="2683332"/>
                </a:lnTo>
                <a:lnTo>
                  <a:pt x="9109761" y="2687548"/>
                </a:lnTo>
                <a:lnTo>
                  <a:pt x="9105544" y="2693797"/>
                </a:lnTo>
                <a:lnTo>
                  <a:pt x="9104008" y="2701442"/>
                </a:lnTo>
                <a:lnTo>
                  <a:pt x="9105544" y="2709087"/>
                </a:lnTo>
                <a:lnTo>
                  <a:pt x="9109761" y="2715336"/>
                </a:lnTo>
                <a:lnTo>
                  <a:pt x="9116009" y="2719540"/>
                </a:lnTo>
                <a:lnTo>
                  <a:pt x="9123655" y="2721089"/>
                </a:lnTo>
                <a:lnTo>
                  <a:pt x="9131300" y="2719540"/>
                </a:lnTo>
                <a:lnTo>
                  <a:pt x="9137536" y="2715336"/>
                </a:lnTo>
                <a:lnTo>
                  <a:pt x="9141739" y="2709087"/>
                </a:lnTo>
                <a:lnTo>
                  <a:pt x="9143289" y="2701442"/>
                </a:lnTo>
                <a:close/>
              </a:path>
              <a:path w="14841219" h="10718800" extrusionOk="0">
                <a:moveTo>
                  <a:pt x="9143289" y="2601353"/>
                </a:moveTo>
                <a:lnTo>
                  <a:pt x="9141739" y="2593708"/>
                </a:lnTo>
                <a:lnTo>
                  <a:pt x="9137536" y="2587460"/>
                </a:lnTo>
                <a:lnTo>
                  <a:pt x="9131300" y="2583243"/>
                </a:lnTo>
                <a:lnTo>
                  <a:pt x="9123655" y="2581694"/>
                </a:lnTo>
                <a:lnTo>
                  <a:pt x="9116009" y="2583243"/>
                </a:lnTo>
                <a:lnTo>
                  <a:pt x="9109761" y="2587460"/>
                </a:lnTo>
                <a:lnTo>
                  <a:pt x="9105544" y="2593708"/>
                </a:lnTo>
                <a:lnTo>
                  <a:pt x="9104008" y="2601353"/>
                </a:lnTo>
                <a:lnTo>
                  <a:pt x="9105544" y="2608999"/>
                </a:lnTo>
                <a:lnTo>
                  <a:pt x="9109761" y="2615234"/>
                </a:lnTo>
                <a:lnTo>
                  <a:pt x="9116009" y="2619451"/>
                </a:lnTo>
                <a:lnTo>
                  <a:pt x="9123655" y="2621000"/>
                </a:lnTo>
                <a:lnTo>
                  <a:pt x="9131300" y="2619451"/>
                </a:lnTo>
                <a:lnTo>
                  <a:pt x="9137536" y="2615234"/>
                </a:lnTo>
                <a:lnTo>
                  <a:pt x="9141739" y="2608999"/>
                </a:lnTo>
                <a:lnTo>
                  <a:pt x="9143289" y="2601353"/>
                </a:lnTo>
                <a:close/>
              </a:path>
              <a:path w="14841219" h="10718800" extrusionOk="0">
                <a:moveTo>
                  <a:pt x="9143289" y="2501252"/>
                </a:moveTo>
                <a:lnTo>
                  <a:pt x="9141739" y="2493607"/>
                </a:lnTo>
                <a:lnTo>
                  <a:pt x="9137536" y="2487358"/>
                </a:lnTo>
                <a:lnTo>
                  <a:pt x="9131300" y="2483154"/>
                </a:lnTo>
                <a:lnTo>
                  <a:pt x="9123655" y="2481605"/>
                </a:lnTo>
                <a:lnTo>
                  <a:pt x="9116009" y="2483154"/>
                </a:lnTo>
                <a:lnTo>
                  <a:pt x="9109761" y="2487358"/>
                </a:lnTo>
                <a:lnTo>
                  <a:pt x="9105544" y="2493607"/>
                </a:lnTo>
                <a:lnTo>
                  <a:pt x="9104008" y="2501252"/>
                </a:lnTo>
                <a:lnTo>
                  <a:pt x="9105544" y="2508897"/>
                </a:lnTo>
                <a:lnTo>
                  <a:pt x="9109761" y="2515146"/>
                </a:lnTo>
                <a:lnTo>
                  <a:pt x="9116009" y="2519362"/>
                </a:lnTo>
                <a:lnTo>
                  <a:pt x="9123655" y="2520899"/>
                </a:lnTo>
                <a:lnTo>
                  <a:pt x="9131300" y="2519362"/>
                </a:lnTo>
                <a:lnTo>
                  <a:pt x="9137536" y="2515146"/>
                </a:lnTo>
                <a:lnTo>
                  <a:pt x="9141739" y="2508897"/>
                </a:lnTo>
                <a:lnTo>
                  <a:pt x="9143289" y="2501252"/>
                </a:lnTo>
                <a:close/>
              </a:path>
              <a:path w="14841219" h="10718800" extrusionOk="0">
                <a:moveTo>
                  <a:pt x="9143289" y="2401151"/>
                </a:moveTo>
                <a:lnTo>
                  <a:pt x="9141739" y="2393505"/>
                </a:lnTo>
                <a:lnTo>
                  <a:pt x="9137536" y="2387257"/>
                </a:lnTo>
                <a:lnTo>
                  <a:pt x="9131300" y="2383053"/>
                </a:lnTo>
                <a:lnTo>
                  <a:pt x="9123655" y="2381504"/>
                </a:lnTo>
                <a:lnTo>
                  <a:pt x="9116009" y="2383053"/>
                </a:lnTo>
                <a:lnTo>
                  <a:pt x="9109761" y="2387257"/>
                </a:lnTo>
                <a:lnTo>
                  <a:pt x="9105544" y="2393505"/>
                </a:lnTo>
                <a:lnTo>
                  <a:pt x="9104008" y="2401151"/>
                </a:lnTo>
                <a:lnTo>
                  <a:pt x="9105544" y="2408796"/>
                </a:lnTo>
                <a:lnTo>
                  <a:pt x="9109761" y="2415044"/>
                </a:lnTo>
                <a:lnTo>
                  <a:pt x="9116009" y="2419261"/>
                </a:lnTo>
                <a:lnTo>
                  <a:pt x="9123655" y="2420797"/>
                </a:lnTo>
                <a:lnTo>
                  <a:pt x="9131300" y="2419261"/>
                </a:lnTo>
                <a:lnTo>
                  <a:pt x="9137536" y="2415044"/>
                </a:lnTo>
                <a:lnTo>
                  <a:pt x="9141739" y="2408796"/>
                </a:lnTo>
                <a:lnTo>
                  <a:pt x="9143289" y="2401151"/>
                </a:lnTo>
                <a:close/>
              </a:path>
              <a:path w="14841219" h="10718800" extrusionOk="0">
                <a:moveTo>
                  <a:pt x="9143301" y="5504142"/>
                </a:moveTo>
                <a:lnTo>
                  <a:pt x="9141752" y="5496496"/>
                </a:lnTo>
                <a:lnTo>
                  <a:pt x="9137548" y="5490248"/>
                </a:lnTo>
                <a:lnTo>
                  <a:pt x="9131300" y="5486031"/>
                </a:lnTo>
                <a:lnTo>
                  <a:pt x="9123655" y="5484482"/>
                </a:lnTo>
                <a:lnTo>
                  <a:pt x="9116009" y="5486031"/>
                </a:lnTo>
                <a:lnTo>
                  <a:pt x="9109761" y="5490248"/>
                </a:lnTo>
                <a:lnTo>
                  <a:pt x="9105557" y="5496496"/>
                </a:lnTo>
                <a:lnTo>
                  <a:pt x="9104008" y="5504142"/>
                </a:lnTo>
                <a:lnTo>
                  <a:pt x="9105557" y="5511787"/>
                </a:lnTo>
                <a:lnTo>
                  <a:pt x="9109761" y="5518035"/>
                </a:lnTo>
                <a:lnTo>
                  <a:pt x="9116009" y="5522239"/>
                </a:lnTo>
                <a:lnTo>
                  <a:pt x="9123655" y="5523789"/>
                </a:lnTo>
                <a:lnTo>
                  <a:pt x="9131300" y="5522239"/>
                </a:lnTo>
                <a:lnTo>
                  <a:pt x="9137548" y="5518035"/>
                </a:lnTo>
                <a:lnTo>
                  <a:pt x="9141752" y="5511787"/>
                </a:lnTo>
                <a:lnTo>
                  <a:pt x="9143301" y="5504142"/>
                </a:lnTo>
                <a:close/>
              </a:path>
              <a:path w="14841219" h="10718800" extrusionOk="0">
                <a:moveTo>
                  <a:pt x="9143301" y="5404040"/>
                </a:moveTo>
                <a:lnTo>
                  <a:pt x="9141752" y="5396395"/>
                </a:lnTo>
                <a:lnTo>
                  <a:pt x="9137548" y="5390146"/>
                </a:lnTo>
                <a:lnTo>
                  <a:pt x="9131300" y="5385943"/>
                </a:lnTo>
                <a:lnTo>
                  <a:pt x="9123655" y="5384393"/>
                </a:lnTo>
                <a:lnTo>
                  <a:pt x="9116009" y="5385943"/>
                </a:lnTo>
                <a:lnTo>
                  <a:pt x="9109761" y="5390146"/>
                </a:lnTo>
                <a:lnTo>
                  <a:pt x="9105557" y="5396395"/>
                </a:lnTo>
                <a:lnTo>
                  <a:pt x="9104008" y="5404040"/>
                </a:lnTo>
                <a:lnTo>
                  <a:pt x="9105557" y="5411686"/>
                </a:lnTo>
                <a:lnTo>
                  <a:pt x="9109761" y="5417934"/>
                </a:lnTo>
                <a:lnTo>
                  <a:pt x="9116009" y="5422150"/>
                </a:lnTo>
                <a:lnTo>
                  <a:pt x="9123655" y="5423687"/>
                </a:lnTo>
                <a:lnTo>
                  <a:pt x="9131300" y="5422150"/>
                </a:lnTo>
                <a:lnTo>
                  <a:pt x="9137548" y="5417934"/>
                </a:lnTo>
                <a:lnTo>
                  <a:pt x="9141752" y="5411686"/>
                </a:lnTo>
                <a:lnTo>
                  <a:pt x="9143301" y="5404040"/>
                </a:lnTo>
                <a:close/>
              </a:path>
              <a:path w="14841219" h="10718800" extrusionOk="0">
                <a:moveTo>
                  <a:pt x="9143301" y="3902608"/>
                </a:moveTo>
                <a:lnTo>
                  <a:pt x="9141752" y="3894963"/>
                </a:lnTo>
                <a:lnTo>
                  <a:pt x="9137548" y="3888714"/>
                </a:lnTo>
                <a:lnTo>
                  <a:pt x="9131300" y="3884498"/>
                </a:lnTo>
                <a:lnTo>
                  <a:pt x="9123655" y="3882961"/>
                </a:lnTo>
                <a:lnTo>
                  <a:pt x="9116009" y="3884498"/>
                </a:lnTo>
                <a:lnTo>
                  <a:pt x="9109761" y="3888714"/>
                </a:lnTo>
                <a:lnTo>
                  <a:pt x="9105557" y="3894963"/>
                </a:lnTo>
                <a:lnTo>
                  <a:pt x="9104008" y="3902608"/>
                </a:lnTo>
                <a:lnTo>
                  <a:pt x="9105557" y="3910253"/>
                </a:lnTo>
                <a:lnTo>
                  <a:pt x="9109761" y="3916489"/>
                </a:lnTo>
                <a:lnTo>
                  <a:pt x="9116009" y="3920693"/>
                </a:lnTo>
                <a:lnTo>
                  <a:pt x="9123655" y="3922242"/>
                </a:lnTo>
                <a:lnTo>
                  <a:pt x="9131300" y="3920693"/>
                </a:lnTo>
                <a:lnTo>
                  <a:pt x="9137548" y="3916489"/>
                </a:lnTo>
                <a:lnTo>
                  <a:pt x="9141752" y="3910253"/>
                </a:lnTo>
                <a:lnTo>
                  <a:pt x="9143301" y="3902608"/>
                </a:lnTo>
                <a:close/>
              </a:path>
              <a:path w="14841219" h="10718800" extrusionOk="0">
                <a:moveTo>
                  <a:pt x="9143301" y="3802507"/>
                </a:moveTo>
                <a:lnTo>
                  <a:pt x="9141752" y="3794861"/>
                </a:lnTo>
                <a:lnTo>
                  <a:pt x="9137548" y="3788613"/>
                </a:lnTo>
                <a:lnTo>
                  <a:pt x="9131300" y="3784396"/>
                </a:lnTo>
                <a:lnTo>
                  <a:pt x="9123655" y="3782847"/>
                </a:lnTo>
                <a:lnTo>
                  <a:pt x="9116009" y="3784396"/>
                </a:lnTo>
                <a:lnTo>
                  <a:pt x="9109761" y="3788613"/>
                </a:lnTo>
                <a:lnTo>
                  <a:pt x="9105557" y="3794861"/>
                </a:lnTo>
                <a:lnTo>
                  <a:pt x="9104008" y="3802507"/>
                </a:lnTo>
                <a:lnTo>
                  <a:pt x="9105557" y="3810152"/>
                </a:lnTo>
                <a:lnTo>
                  <a:pt x="9109761" y="3816400"/>
                </a:lnTo>
                <a:lnTo>
                  <a:pt x="9116009" y="3820604"/>
                </a:lnTo>
                <a:lnTo>
                  <a:pt x="9123655" y="3822154"/>
                </a:lnTo>
                <a:lnTo>
                  <a:pt x="9131300" y="3820604"/>
                </a:lnTo>
                <a:lnTo>
                  <a:pt x="9137548" y="3816400"/>
                </a:lnTo>
                <a:lnTo>
                  <a:pt x="9141752" y="3810152"/>
                </a:lnTo>
                <a:lnTo>
                  <a:pt x="9143301" y="3802507"/>
                </a:lnTo>
                <a:close/>
              </a:path>
              <a:path w="14841219" h="10718800" extrusionOk="0">
                <a:moveTo>
                  <a:pt x="9143301" y="2301062"/>
                </a:moveTo>
                <a:lnTo>
                  <a:pt x="9141752" y="2293416"/>
                </a:lnTo>
                <a:lnTo>
                  <a:pt x="9137548" y="2287168"/>
                </a:lnTo>
                <a:lnTo>
                  <a:pt x="9131300" y="2282964"/>
                </a:lnTo>
                <a:lnTo>
                  <a:pt x="9123655" y="2281415"/>
                </a:lnTo>
                <a:lnTo>
                  <a:pt x="9116009" y="2282964"/>
                </a:lnTo>
                <a:lnTo>
                  <a:pt x="9109761" y="2287168"/>
                </a:lnTo>
                <a:lnTo>
                  <a:pt x="9105557" y="2293416"/>
                </a:lnTo>
                <a:lnTo>
                  <a:pt x="9104008" y="2301062"/>
                </a:lnTo>
                <a:lnTo>
                  <a:pt x="9105557" y="2308707"/>
                </a:lnTo>
                <a:lnTo>
                  <a:pt x="9109761" y="2314956"/>
                </a:lnTo>
                <a:lnTo>
                  <a:pt x="9116009" y="2319159"/>
                </a:lnTo>
                <a:lnTo>
                  <a:pt x="9123655" y="2320709"/>
                </a:lnTo>
                <a:lnTo>
                  <a:pt x="9131300" y="2319159"/>
                </a:lnTo>
                <a:lnTo>
                  <a:pt x="9137548" y="2314956"/>
                </a:lnTo>
                <a:lnTo>
                  <a:pt x="9141752" y="2308707"/>
                </a:lnTo>
                <a:lnTo>
                  <a:pt x="9143301" y="2301062"/>
                </a:lnTo>
                <a:close/>
              </a:path>
              <a:path w="14841219" h="10718800" extrusionOk="0">
                <a:moveTo>
                  <a:pt x="9143301" y="2200960"/>
                </a:moveTo>
                <a:lnTo>
                  <a:pt x="9141752" y="2193315"/>
                </a:lnTo>
                <a:lnTo>
                  <a:pt x="9137548" y="2187067"/>
                </a:lnTo>
                <a:lnTo>
                  <a:pt x="9131300" y="2182863"/>
                </a:lnTo>
                <a:lnTo>
                  <a:pt x="9123655" y="2181314"/>
                </a:lnTo>
                <a:lnTo>
                  <a:pt x="9116009" y="2182863"/>
                </a:lnTo>
                <a:lnTo>
                  <a:pt x="9109761" y="2187067"/>
                </a:lnTo>
                <a:lnTo>
                  <a:pt x="9105557" y="2193315"/>
                </a:lnTo>
                <a:lnTo>
                  <a:pt x="9104008" y="2200960"/>
                </a:lnTo>
                <a:lnTo>
                  <a:pt x="9105557" y="2208619"/>
                </a:lnTo>
                <a:lnTo>
                  <a:pt x="9109761" y="2214854"/>
                </a:lnTo>
                <a:lnTo>
                  <a:pt x="9116009" y="2219071"/>
                </a:lnTo>
                <a:lnTo>
                  <a:pt x="9123655" y="2220620"/>
                </a:lnTo>
                <a:lnTo>
                  <a:pt x="9131300" y="2219071"/>
                </a:lnTo>
                <a:lnTo>
                  <a:pt x="9137548" y="2214854"/>
                </a:lnTo>
                <a:lnTo>
                  <a:pt x="9141752" y="2208619"/>
                </a:lnTo>
                <a:lnTo>
                  <a:pt x="9143301" y="2200960"/>
                </a:lnTo>
                <a:close/>
              </a:path>
              <a:path w="14841219" h="10718800" extrusionOk="0">
                <a:moveTo>
                  <a:pt x="9173375" y="8302726"/>
                </a:moveTo>
                <a:lnTo>
                  <a:pt x="9171838" y="8295081"/>
                </a:lnTo>
                <a:lnTo>
                  <a:pt x="9167622" y="8288833"/>
                </a:lnTo>
                <a:lnTo>
                  <a:pt x="9161386" y="8284629"/>
                </a:lnTo>
                <a:lnTo>
                  <a:pt x="9153728" y="8283080"/>
                </a:lnTo>
                <a:lnTo>
                  <a:pt x="9146083" y="8284629"/>
                </a:lnTo>
                <a:lnTo>
                  <a:pt x="9139834" y="8288833"/>
                </a:lnTo>
                <a:lnTo>
                  <a:pt x="9135631" y="8295081"/>
                </a:lnTo>
                <a:lnTo>
                  <a:pt x="9134081" y="8302726"/>
                </a:lnTo>
                <a:lnTo>
                  <a:pt x="9135631" y="8310385"/>
                </a:lnTo>
                <a:lnTo>
                  <a:pt x="9139834" y="8316620"/>
                </a:lnTo>
                <a:lnTo>
                  <a:pt x="9146083" y="8320837"/>
                </a:lnTo>
                <a:lnTo>
                  <a:pt x="9153728" y="8322373"/>
                </a:lnTo>
                <a:lnTo>
                  <a:pt x="9161386" y="8320837"/>
                </a:lnTo>
                <a:lnTo>
                  <a:pt x="9167622" y="8316620"/>
                </a:lnTo>
                <a:lnTo>
                  <a:pt x="9171838" y="8310385"/>
                </a:lnTo>
                <a:lnTo>
                  <a:pt x="9173375" y="8302726"/>
                </a:lnTo>
                <a:close/>
              </a:path>
              <a:path w="14841219" h="10718800" extrusionOk="0">
                <a:moveTo>
                  <a:pt x="9173375" y="8202638"/>
                </a:moveTo>
                <a:lnTo>
                  <a:pt x="9171838" y="8194992"/>
                </a:lnTo>
                <a:lnTo>
                  <a:pt x="9167622" y="8188744"/>
                </a:lnTo>
                <a:lnTo>
                  <a:pt x="9161386" y="8184528"/>
                </a:lnTo>
                <a:lnTo>
                  <a:pt x="9153728" y="8182991"/>
                </a:lnTo>
                <a:lnTo>
                  <a:pt x="9146083" y="8184528"/>
                </a:lnTo>
                <a:lnTo>
                  <a:pt x="9139834" y="8188744"/>
                </a:lnTo>
                <a:lnTo>
                  <a:pt x="9135631" y="8194992"/>
                </a:lnTo>
                <a:lnTo>
                  <a:pt x="9134081" y="8202638"/>
                </a:lnTo>
                <a:lnTo>
                  <a:pt x="9135631" y="8210283"/>
                </a:lnTo>
                <a:lnTo>
                  <a:pt x="9139834" y="8216519"/>
                </a:lnTo>
                <a:lnTo>
                  <a:pt x="9146083" y="8220735"/>
                </a:lnTo>
                <a:lnTo>
                  <a:pt x="9153728" y="8222272"/>
                </a:lnTo>
                <a:lnTo>
                  <a:pt x="9161386" y="8220735"/>
                </a:lnTo>
                <a:lnTo>
                  <a:pt x="9167622" y="8216519"/>
                </a:lnTo>
                <a:lnTo>
                  <a:pt x="9171838" y="8210283"/>
                </a:lnTo>
                <a:lnTo>
                  <a:pt x="9173375" y="8202638"/>
                </a:lnTo>
                <a:close/>
              </a:path>
              <a:path w="14841219" h="10718800" extrusionOk="0">
                <a:moveTo>
                  <a:pt x="9173375" y="8102549"/>
                </a:moveTo>
                <a:lnTo>
                  <a:pt x="9171838" y="8094904"/>
                </a:lnTo>
                <a:lnTo>
                  <a:pt x="9167622" y="8088655"/>
                </a:lnTo>
                <a:lnTo>
                  <a:pt x="9161386" y="8084439"/>
                </a:lnTo>
                <a:lnTo>
                  <a:pt x="9153728" y="8082902"/>
                </a:lnTo>
                <a:lnTo>
                  <a:pt x="9146083" y="8084439"/>
                </a:lnTo>
                <a:lnTo>
                  <a:pt x="9139834" y="8088655"/>
                </a:lnTo>
                <a:lnTo>
                  <a:pt x="9135631" y="8094904"/>
                </a:lnTo>
                <a:lnTo>
                  <a:pt x="9134081" y="8102549"/>
                </a:lnTo>
                <a:lnTo>
                  <a:pt x="9135631" y="8110194"/>
                </a:lnTo>
                <a:lnTo>
                  <a:pt x="9139834" y="8116430"/>
                </a:lnTo>
                <a:lnTo>
                  <a:pt x="9146083" y="8120634"/>
                </a:lnTo>
                <a:lnTo>
                  <a:pt x="9153728" y="8122183"/>
                </a:lnTo>
                <a:lnTo>
                  <a:pt x="9161386" y="8120634"/>
                </a:lnTo>
                <a:lnTo>
                  <a:pt x="9167622" y="8116430"/>
                </a:lnTo>
                <a:lnTo>
                  <a:pt x="9171838" y="8110194"/>
                </a:lnTo>
                <a:lnTo>
                  <a:pt x="9173375" y="8102549"/>
                </a:lnTo>
                <a:close/>
              </a:path>
              <a:path w="14841219" h="10718800" extrusionOk="0">
                <a:moveTo>
                  <a:pt x="9173388" y="8002448"/>
                </a:moveTo>
                <a:lnTo>
                  <a:pt x="9171838" y="7994802"/>
                </a:lnTo>
                <a:lnTo>
                  <a:pt x="9167635" y="7988554"/>
                </a:lnTo>
                <a:lnTo>
                  <a:pt x="9161386" y="7984350"/>
                </a:lnTo>
                <a:lnTo>
                  <a:pt x="9153741" y="7982801"/>
                </a:lnTo>
                <a:lnTo>
                  <a:pt x="9146083" y="7984350"/>
                </a:lnTo>
                <a:lnTo>
                  <a:pt x="9139847" y="7988554"/>
                </a:lnTo>
                <a:lnTo>
                  <a:pt x="9135631" y="7994802"/>
                </a:lnTo>
                <a:lnTo>
                  <a:pt x="9134094" y="8002448"/>
                </a:lnTo>
                <a:lnTo>
                  <a:pt x="9135631" y="8010093"/>
                </a:lnTo>
                <a:lnTo>
                  <a:pt x="9139847" y="8016341"/>
                </a:lnTo>
                <a:lnTo>
                  <a:pt x="9146083" y="8020558"/>
                </a:lnTo>
                <a:lnTo>
                  <a:pt x="9153741" y="8022095"/>
                </a:lnTo>
                <a:lnTo>
                  <a:pt x="9161386" y="8020558"/>
                </a:lnTo>
                <a:lnTo>
                  <a:pt x="9167635" y="8016341"/>
                </a:lnTo>
                <a:lnTo>
                  <a:pt x="9171838" y="8010093"/>
                </a:lnTo>
                <a:lnTo>
                  <a:pt x="9173388" y="8002448"/>
                </a:lnTo>
                <a:close/>
              </a:path>
              <a:path w="14841219" h="10718800" extrusionOk="0">
                <a:moveTo>
                  <a:pt x="9173388" y="7902346"/>
                </a:moveTo>
                <a:lnTo>
                  <a:pt x="9171838" y="7894701"/>
                </a:lnTo>
                <a:lnTo>
                  <a:pt x="9167635" y="7888452"/>
                </a:lnTo>
                <a:lnTo>
                  <a:pt x="9161386" y="7884249"/>
                </a:lnTo>
                <a:lnTo>
                  <a:pt x="9153741" y="7882699"/>
                </a:lnTo>
                <a:lnTo>
                  <a:pt x="9146083" y="7884249"/>
                </a:lnTo>
                <a:lnTo>
                  <a:pt x="9139847" y="7888452"/>
                </a:lnTo>
                <a:lnTo>
                  <a:pt x="9135631" y="7894701"/>
                </a:lnTo>
                <a:lnTo>
                  <a:pt x="9134094" y="7902346"/>
                </a:lnTo>
                <a:lnTo>
                  <a:pt x="9135631" y="7909992"/>
                </a:lnTo>
                <a:lnTo>
                  <a:pt x="9139847" y="7916240"/>
                </a:lnTo>
                <a:lnTo>
                  <a:pt x="9146083" y="7920444"/>
                </a:lnTo>
                <a:lnTo>
                  <a:pt x="9153741" y="7921993"/>
                </a:lnTo>
                <a:lnTo>
                  <a:pt x="9161386" y="7920444"/>
                </a:lnTo>
                <a:lnTo>
                  <a:pt x="9167635" y="7916240"/>
                </a:lnTo>
                <a:lnTo>
                  <a:pt x="9171838" y="7909992"/>
                </a:lnTo>
                <a:lnTo>
                  <a:pt x="9173388" y="7902346"/>
                </a:lnTo>
                <a:close/>
              </a:path>
              <a:path w="14841219" h="10718800" extrusionOk="0">
                <a:moveTo>
                  <a:pt x="9173388" y="7802245"/>
                </a:moveTo>
                <a:lnTo>
                  <a:pt x="9171838" y="7794599"/>
                </a:lnTo>
                <a:lnTo>
                  <a:pt x="9167635" y="7788364"/>
                </a:lnTo>
                <a:lnTo>
                  <a:pt x="9161386" y="7784147"/>
                </a:lnTo>
                <a:lnTo>
                  <a:pt x="9153741" y="7782598"/>
                </a:lnTo>
                <a:lnTo>
                  <a:pt x="9146083" y="7784147"/>
                </a:lnTo>
                <a:lnTo>
                  <a:pt x="9139847" y="7788364"/>
                </a:lnTo>
                <a:lnTo>
                  <a:pt x="9135631" y="7794599"/>
                </a:lnTo>
                <a:lnTo>
                  <a:pt x="9134094" y="7802245"/>
                </a:lnTo>
                <a:lnTo>
                  <a:pt x="9135631" y="7809903"/>
                </a:lnTo>
                <a:lnTo>
                  <a:pt x="9139847" y="7816139"/>
                </a:lnTo>
                <a:lnTo>
                  <a:pt x="9146083" y="7820355"/>
                </a:lnTo>
                <a:lnTo>
                  <a:pt x="9153741" y="7821892"/>
                </a:lnTo>
                <a:lnTo>
                  <a:pt x="9161386" y="7820355"/>
                </a:lnTo>
                <a:lnTo>
                  <a:pt x="9167635" y="7816139"/>
                </a:lnTo>
                <a:lnTo>
                  <a:pt x="9171838" y="7809903"/>
                </a:lnTo>
                <a:lnTo>
                  <a:pt x="9173388" y="7802245"/>
                </a:lnTo>
                <a:close/>
              </a:path>
              <a:path w="14841219" h="10718800" extrusionOk="0">
                <a:moveTo>
                  <a:pt x="9173388" y="7702156"/>
                </a:moveTo>
                <a:lnTo>
                  <a:pt x="9171838" y="7694511"/>
                </a:lnTo>
                <a:lnTo>
                  <a:pt x="9167635" y="7688275"/>
                </a:lnTo>
                <a:lnTo>
                  <a:pt x="9161386" y="7684059"/>
                </a:lnTo>
                <a:lnTo>
                  <a:pt x="9153741" y="7682509"/>
                </a:lnTo>
                <a:lnTo>
                  <a:pt x="9146083" y="7684059"/>
                </a:lnTo>
                <a:lnTo>
                  <a:pt x="9139847" y="7688275"/>
                </a:lnTo>
                <a:lnTo>
                  <a:pt x="9135631" y="7694511"/>
                </a:lnTo>
                <a:lnTo>
                  <a:pt x="9134094" y="7702156"/>
                </a:lnTo>
                <a:lnTo>
                  <a:pt x="9135631" y="7709802"/>
                </a:lnTo>
                <a:lnTo>
                  <a:pt x="9139847" y="7716050"/>
                </a:lnTo>
                <a:lnTo>
                  <a:pt x="9146083" y="7720254"/>
                </a:lnTo>
                <a:lnTo>
                  <a:pt x="9153741" y="7721790"/>
                </a:lnTo>
                <a:lnTo>
                  <a:pt x="9161386" y="7720254"/>
                </a:lnTo>
                <a:lnTo>
                  <a:pt x="9167635" y="7716050"/>
                </a:lnTo>
                <a:lnTo>
                  <a:pt x="9171838" y="7709802"/>
                </a:lnTo>
                <a:lnTo>
                  <a:pt x="9173388" y="7702156"/>
                </a:lnTo>
                <a:close/>
              </a:path>
              <a:path w="14841219" h="10718800" extrusionOk="0">
                <a:moveTo>
                  <a:pt x="9173388" y="7602055"/>
                </a:moveTo>
                <a:lnTo>
                  <a:pt x="9171838" y="7594409"/>
                </a:lnTo>
                <a:lnTo>
                  <a:pt x="9167635" y="7588174"/>
                </a:lnTo>
                <a:lnTo>
                  <a:pt x="9161386" y="7583957"/>
                </a:lnTo>
                <a:lnTo>
                  <a:pt x="9153741" y="7582421"/>
                </a:lnTo>
                <a:lnTo>
                  <a:pt x="9146083" y="7583957"/>
                </a:lnTo>
                <a:lnTo>
                  <a:pt x="9139847" y="7588174"/>
                </a:lnTo>
                <a:lnTo>
                  <a:pt x="9135631" y="7594409"/>
                </a:lnTo>
                <a:lnTo>
                  <a:pt x="9134094" y="7602055"/>
                </a:lnTo>
                <a:lnTo>
                  <a:pt x="9135631" y="7609713"/>
                </a:lnTo>
                <a:lnTo>
                  <a:pt x="9139847" y="7615949"/>
                </a:lnTo>
                <a:lnTo>
                  <a:pt x="9146083" y="7620165"/>
                </a:lnTo>
                <a:lnTo>
                  <a:pt x="9153741" y="7621702"/>
                </a:lnTo>
                <a:lnTo>
                  <a:pt x="9161386" y="7620165"/>
                </a:lnTo>
                <a:lnTo>
                  <a:pt x="9167635" y="7615949"/>
                </a:lnTo>
                <a:lnTo>
                  <a:pt x="9171838" y="7609713"/>
                </a:lnTo>
                <a:lnTo>
                  <a:pt x="9173388" y="7602055"/>
                </a:lnTo>
                <a:close/>
              </a:path>
              <a:path w="14841219" h="10718800" extrusionOk="0">
                <a:moveTo>
                  <a:pt x="9173388" y="7501966"/>
                </a:moveTo>
                <a:lnTo>
                  <a:pt x="9171838" y="7494321"/>
                </a:lnTo>
                <a:lnTo>
                  <a:pt x="9167635" y="7488072"/>
                </a:lnTo>
                <a:lnTo>
                  <a:pt x="9161386" y="7483856"/>
                </a:lnTo>
                <a:lnTo>
                  <a:pt x="9153741" y="7482319"/>
                </a:lnTo>
                <a:lnTo>
                  <a:pt x="9146083" y="7483856"/>
                </a:lnTo>
                <a:lnTo>
                  <a:pt x="9139847" y="7488072"/>
                </a:lnTo>
                <a:lnTo>
                  <a:pt x="9135631" y="7494321"/>
                </a:lnTo>
                <a:lnTo>
                  <a:pt x="9134094" y="7501966"/>
                </a:lnTo>
                <a:lnTo>
                  <a:pt x="9135631" y="7509611"/>
                </a:lnTo>
                <a:lnTo>
                  <a:pt x="9139847" y="7515860"/>
                </a:lnTo>
                <a:lnTo>
                  <a:pt x="9146083" y="7520064"/>
                </a:lnTo>
                <a:lnTo>
                  <a:pt x="9153741" y="7521613"/>
                </a:lnTo>
                <a:lnTo>
                  <a:pt x="9161386" y="7520064"/>
                </a:lnTo>
                <a:lnTo>
                  <a:pt x="9167635" y="7515860"/>
                </a:lnTo>
                <a:lnTo>
                  <a:pt x="9171838" y="7509611"/>
                </a:lnTo>
                <a:lnTo>
                  <a:pt x="9173388" y="7501966"/>
                </a:lnTo>
                <a:close/>
              </a:path>
              <a:path w="14841219" h="10718800" extrusionOk="0">
                <a:moveTo>
                  <a:pt x="9173388" y="7401865"/>
                </a:moveTo>
                <a:lnTo>
                  <a:pt x="9171838" y="7394219"/>
                </a:lnTo>
                <a:lnTo>
                  <a:pt x="9167635" y="7387971"/>
                </a:lnTo>
                <a:lnTo>
                  <a:pt x="9161386" y="7383767"/>
                </a:lnTo>
                <a:lnTo>
                  <a:pt x="9153741" y="7382218"/>
                </a:lnTo>
                <a:lnTo>
                  <a:pt x="9146083" y="7383767"/>
                </a:lnTo>
                <a:lnTo>
                  <a:pt x="9139847" y="7387971"/>
                </a:lnTo>
                <a:lnTo>
                  <a:pt x="9135631" y="7394219"/>
                </a:lnTo>
                <a:lnTo>
                  <a:pt x="9134094" y="7401865"/>
                </a:lnTo>
                <a:lnTo>
                  <a:pt x="9135631" y="7409510"/>
                </a:lnTo>
                <a:lnTo>
                  <a:pt x="9139847" y="7415758"/>
                </a:lnTo>
                <a:lnTo>
                  <a:pt x="9146083" y="7419962"/>
                </a:lnTo>
                <a:lnTo>
                  <a:pt x="9153741" y="7421499"/>
                </a:lnTo>
                <a:lnTo>
                  <a:pt x="9161386" y="7419962"/>
                </a:lnTo>
                <a:lnTo>
                  <a:pt x="9167635" y="7415758"/>
                </a:lnTo>
                <a:lnTo>
                  <a:pt x="9171838" y="7409510"/>
                </a:lnTo>
                <a:lnTo>
                  <a:pt x="9173388" y="7401865"/>
                </a:lnTo>
                <a:close/>
              </a:path>
              <a:path w="14841219" h="10718800" extrusionOk="0">
                <a:moveTo>
                  <a:pt x="9217279" y="5749722"/>
                </a:moveTo>
                <a:lnTo>
                  <a:pt x="9215730" y="5742076"/>
                </a:lnTo>
                <a:lnTo>
                  <a:pt x="9211526" y="5735828"/>
                </a:lnTo>
                <a:lnTo>
                  <a:pt x="9205277" y="5731624"/>
                </a:lnTo>
                <a:lnTo>
                  <a:pt x="9197632" y="5730075"/>
                </a:lnTo>
                <a:lnTo>
                  <a:pt x="9189987" y="5731624"/>
                </a:lnTo>
                <a:lnTo>
                  <a:pt x="9183751" y="5735828"/>
                </a:lnTo>
                <a:lnTo>
                  <a:pt x="9179535" y="5742076"/>
                </a:lnTo>
                <a:lnTo>
                  <a:pt x="9177998" y="5749722"/>
                </a:lnTo>
                <a:lnTo>
                  <a:pt x="9179535" y="5757367"/>
                </a:lnTo>
                <a:lnTo>
                  <a:pt x="9183751" y="5763615"/>
                </a:lnTo>
                <a:lnTo>
                  <a:pt x="9189987" y="5767832"/>
                </a:lnTo>
                <a:lnTo>
                  <a:pt x="9197632" y="5769368"/>
                </a:lnTo>
                <a:lnTo>
                  <a:pt x="9205277" y="5767832"/>
                </a:lnTo>
                <a:lnTo>
                  <a:pt x="9211526" y="5763615"/>
                </a:lnTo>
                <a:lnTo>
                  <a:pt x="9215730" y="5757367"/>
                </a:lnTo>
                <a:lnTo>
                  <a:pt x="9217279" y="5749722"/>
                </a:lnTo>
                <a:close/>
              </a:path>
              <a:path w="14841219" h="10718800" extrusionOk="0">
                <a:moveTo>
                  <a:pt x="9217279" y="5649620"/>
                </a:moveTo>
                <a:lnTo>
                  <a:pt x="9215730" y="5641975"/>
                </a:lnTo>
                <a:lnTo>
                  <a:pt x="9211526" y="5635726"/>
                </a:lnTo>
                <a:lnTo>
                  <a:pt x="9205277" y="5631523"/>
                </a:lnTo>
                <a:lnTo>
                  <a:pt x="9197632" y="5629986"/>
                </a:lnTo>
                <a:lnTo>
                  <a:pt x="9189987" y="5631523"/>
                </a:lnTo>
                <a:lnTo>
                  <a:pt x="9183751" y="5635726"/>
                </a:lnTo>
                <a:lnTo>
                  <a:pt x="9179535" y="5641975"/>
                </a:lnTo>
                <a:lnTo>
                  <a:pt x="9177998" y="5649620"/>
                </a:lnTo>
                <a:lnTo>
                  <a:pt x="9179535" y="5657266"/>
                </a:lnTo>
                <a:lnTo>
                  <a:pt x="9183751" y="5663514"/>
                </a:lnTo>
                <a:lnTo>
                  <a:pt x="9189987" y="5667730"/>
                </a:lnTo>
                <a:lnTo>
                  <a:pt x="9197632" y="5669267"/>
                </a:lnTo>
                <a:lnTo>
                  <a:pt x="9205277" y="5667730"/>
                </a:lnTo>
                <a:lnTo>
                  <a:pt x="9211526" y="5663514"/>
                </a:lnTo>
                <a:lnTo>
                  <a:pt x="9215730" y="5657266"/>
                </a:lnTo>
                <a:lnTo>
                  <a:pt x="9217279" y="5649620"/>
                </a:lnTo>
                <a:close/>
              </a:path>
              <a:path w="14841219" h="10718800" extrusionOk="0">
                <a:moveTo>
                  <a:pt x="9217279" y="5249227"/>
                </a:moveTo>
                <a:lnTo>
                  <a:pt x="9215730" y="5241595"/>
                </a:lnTo>
                <a:lnTo>
                  <a:pt x="9211526" y="5235346"/>
                </a:lnTo>
                <a:lnTo>
                  <a:pt x="9205277" y="5231130"/>
                </a:lnTo>
                <a:lnTo>
                  <a:pt x="9197632" y="5229593"/>
                </a:lnTo>
                <a:lnTo>
                  <a:pt x="9189987" y="5231130"/>
                </a:lnTo>
                <a:lnTo>
                  <a:pt x="9183738" y="5235346"/>
                </a:lnTo>
                <a:lnTo>
                  <a:pt x="9179522" y="5241595"/>
                </a:lnTo>
                <a:lnTo>
                  <a:pt x="9177985" y="5249227"/>
                </a:lnTo>
                <a:lnTo>
                  <a:pt x="9179522" y="5256885"/>
                </a:lnTo>
                <a:lnTo>
                  <a:pt x="9183738" y="5263134"/>
                </a:lnTo>
                <a:lnTo>
                  <a:pt x="9189987" y="5267337"/>
                </a:lnTo>
                <a:lnTo>
                  <a:pt x="9197632" y="5268887"/>
                </a:lnTo>
                <a:lnTo>
                  <a:pt x="9205277" y="5267337"/>
                </a:lnTo>
                <a:lnTo>
                  <a:pt x="9211526" y="5263134"/>
                </a:lnTo>
                <a:lnTo>
                  <a:pt x="9215730" y="5256885"/>
                </a:lnTo>
                <a:lnTo>
                  <a:pt x="9217279" y="5249227"/>
                </a:lnTo>
                <a:close/>
              </a:path>
              <a:path w="14841219" h="10718800" extrusionOk="0">
                <a:moveTo>
                  <a:pt x="9217279" y="5149139"/>
                </a:moveTo>
                <a:lnTo>
                  <a:pt x="9215730" y="5141493"/>
                </a:lnTo>
                <a:lnTo>
                  <a:pt x="9211526" y="5135245"/>
                </a:lnTo>
                <a:lnTo>
                  <a:pt x="9205277" y="5131041"/>
                </a:lnTo>
                <a:lnTo>
                  <a:pt x="9197632" y="5129492"/>
                </a:lnTo>
                <a:lnTo>
                  <a:pt x="9189987" y="5131041"/>
                </a:lnTo>
                <a:lnTo>
                  <a:pt x="9183738" y="5135245"/>
                </a:lnTo>
                <a:lnTo>
                  <a:pt x="9179522" y="5141493"/>
                </a:lnTo>
                <a:lnTo>
                  <a:pt x="9177985" y="5149139"/>
                </a:lnTo>
                <a:lnTo>
                  <a:pt x="9179522" y="5156784"/>
                </a:lnTo>
                <a:lnTo>
                  <a:pt x="9183738" y="5163032"/>
                </a:lnTo>
                <a:lnTo>
                  <a:pt x="9189987" y="5167249"/>
                </a:lnTo>
                <a:lnTo>
                  <a:pt x="9197632" y="5168785"/>
                </a:lnTo>
                <a:lnTo>
                  <a:pt x="9205277" y="5167249"/>
                </a:lnTo>
                <a:lnTo>
                  <a:pt x="9211526" y="5163032"/>
                </a:lnTo>
                <a:lnTo>
                  <a:pt x="9215730" y="5156784"/>
                </a:lnTo>
                <a:lnTo>
                  <a:pt x="9217279" y="5149139"/>
                </a:lnTo>
                <a:close/>
              </a:path>
              <a:path w="14841219" h="10718800" extrusionOk="0">
                <a:moveTo>
                  <a:pt x="9217279" y="5049050"/>
                </a:moveTo>
                <a:lnTo>
                  <a:pt x="9215730" y="5041404"/>
                </a:lnTo>
                <a:lnTo>
                  <a:pt x="9211526" y="5035156"/>
                </a:lnTo>
                <a:lnTo>
                  <a:pt x="9205277" y="5030940"/>
                </a:lnTo>
                <a:lnTo>
                  <a:pt x="9197632" y="5029403"/>
                </a:lnTo>
                <a:lnTo>
                  <a:pt x="9189987" y="5030940"/>
                </a:lnTo>
                <a:lnTo>
                  <a:pt x="9183751" y="5035156"/>
                </a:lnTo>
                <a:lnTo>
                  <a:pt x="9179535" y="5041404"/>
                </a:lnTo>
                <a:lnTo>
                  <a:pt x="9177998" y="5049050"/>
                </a:lnTo>
                <a:lnTo>
                  <a:pt x="9179535" y="5056695"/>
                </a:lnTo>
                <a:lnTo>
                  <a:pt x="9183751" y="5062944"/>
                </a:lnTo>
                <a:lnTo>
                  <a:pt x="9189987" y="5067147"/>
                </a:lnTo>
                <a:lnTo>
                  <a:pt x="9197632" y="5068684"/>
                </a:lnTo>
                <a:lnTo>
                  <a:pt x="9205277" y="5067147"/>
                </a:lnTo>
                <a:lnTo>
                  <a:pt x="9211526" y="5062944"/>
                </a:lnTo>
                <a:lnTo>
                  <a:pt x="9215730" y="5056695"/>
                </a:lnTo>
                <a:lnTo>
                  <a:pt x="9217279" y="5049050"/>
                </a:lnTo>
                <a:close/>
              </a:path>
              <a:path w="14841219" h="10718800" extrusionOk="0">
                <a:moveTo>
                  <a:pt x="9217279" y="4948948"/>
                </a:moveTo>
                <a:lnTo>
                  <a:pt x="9215730" y="4941303"/>
                </a:lnTo>
                <a:lnTo>
                  <a:pt x="9211526" y="4935055"/>
                </a:lnTo>
                <a:lnTo>
                  <a:pt x="9205277" y="4930851"/>
                </a:lnTo>
                <a:lnTo>
                  <a:pt x="9197632" y="4929302"/>
                </a:lnTo>
                <a:lnTo>
                  <a:pt x="9189987" y="4930851"/>
                </a:lnTo>
                <a:lnTo>
                  <a:pt x="9183751" y="4935055"/>
                </a:lnTo>
                <a:lnTo>
                  <a:pt x="9179535" y="4941303"/>
                </a:lnTo>
                <a:lnTo>
                  <a:pt x="9177998" y="4948948"/>
                </a:lnTo>
                <a:lnTo>
                  <a:pt x="9179535" y="4956594"/>
                </a:lnTo>
                <a:lnTo>
                  <a:pt x="9183751" y="4962842"/>
                </a:lnTo>
                <a:lnTo>
                  <a:pt x="9189987" y="4967059"/>
                </a:lnTo>
                <a:lnTo>
                  <a:pt x="9197632" y="4968595"/>
                </a:lnTo>
                <a:lnTo>
                  <a:pt x="9205277" y="4967059"/>
                </a:lnTo>
                <a:lnTo>
                  <a:pt x="9211526" y="4962842"/>
                </a:lnTo>
                <a:lnTo>
                  <a:pt x="9215730" y="4956594"/>
                </a:lnTo>
                <a:lnTo>
                  <a:pt x="9217279" y="4948948"/>
                </a:lnTo>
                <a:close/>
              </a:path>
              <a:path w="14841219" h="10718800" extrusionOk="0">
                <a:moveTo>
                  <a:pt x="9217279" y="4848860"/>
                </a:moveTo>
                <a:lnTo>
                  <a:pt x="9215730" y="4841202"/>
                </a:lnTo>
                <a:lnTo>
                  <a:pt x="9211526" y="4834966"/>
                </a:lnTo>
                <a:lnTo>
                  <a:pt x="9205277" y="4830750"/>
                </a:lnTo>
                <a:lnTo>
                  <a:pt x="9197632" y="4829200"/>
                </a:lnTo>
                <a:lnTo>
                  <a:pt x="9189987" y="4830750"/>
                </a:lnTo>
                <a:lnTo>
                  <a:pt x="9183751" y="4834966"/>
                </a:lnTo>
                <a:lnTo>
                  <a:pt x="9179535" y="4841202"/>
                </a:lnTo>
                <a:lnTo>
                  <a:pt x="9177998" y="4848860"/>
                </a:lnTo>
                <a:lnTo>
                  <a:pt x="9179535" y="4856505"/>
                </a:lnTo>
                <a:lnTo>
                  <a:pt x="9183751" y="4862741"/>
                </a:lnTo>
                <a:lnTo>
                  <a:pt x="9189987" y="4866957"/>
                </a:lnTo>
                <a:lnTo>
                  <a:pt x="9197632" y="4868494"/>
                </a:lnTo>
                <a:lnTo>
                  <a:pt x="9205277" y="4866957"/>
                </a:lnTo>
                <a:lnTo>
                  <a:pt x="9211526" y="4862741"/>
                </a:lnTo>
                <a:lnTo>
                  <a:pt x="9215730" y="4856505"/>
                </a:lnTo>
                <a:lnTo>
                  <a:pt x="9217279" y="4848860"/>
                </a:lnTo>
                <a:close/>
              </a:path>
              <a:path w="14841219" h="10718800" extrusionOk="0">
                <a:moveTo>
                  <a:pt x="9217279" y="4748758"/>
                </a:moveTo>
                <a:lnTo>
                  <a:pt x="9215730" y="4741113"/>
                </a:lnTo>
                <a:lnTo>
                  <a:pt x="9211526" y="4734865"/>
                </a:lnTo>
                <a:lnTo>
                  <a:pt x="9205277" y="4730648"/>
                </a:lnTo>
                <a:lnTo>
                  <a:pt x="9197632" y="4729099"/>
                </a:lnTo>
                <a:lnTo>
                  <a:pt x="9189987" y="4730648"/>
                </a:lnTo>
                <a:lnTo>
                  <a:pt x="9183751" y="4734865"/>
                </a:lnTo>
                <a:lnTo>
                  <a:pt x="9179535" y="4741113"/>
                </a:lnTo>
                <a:lnTo>
                  <a:pt x="9177998" y="4748758"/>
                </a:lnTo>
                <a:lnTo>
                  <a:pt x="9179535" y="4756404"/>
                </a:lnTo>
                <a:lnTo>
                  <a:pt x="9183751" y="4762652"/>
                </a:lnTo>
                <a:lnTo>
                  <a:pt x="9189987" y="4766856"/>
                </a:lnTo>
                <a:lnTo>
                  <a:pt x="9197632" y="4768405"/>
                </a:lnTo>
                <a:lnTo>
                  <a:pt x="9205277" y="4766856"/>
                </a:lnTo>
                <a:lnTo>
                  <a:pt x="9211526" y="4762652"/>
                </a:lnTo>
                <a:lnTo>
                  <a:pt x="9215730" y="4756404"/>
                </a:lnTo>
                <a:lnTo>
                  <a:pt x="9217279" y="4748758"/>
                </a:lnTo>
                <a:close/>
              </a:path>
              <a:path w="14841219" h="10718800" extrusionOk="0">
                <a:moveTo>
                  <a:pt x="9217279" y="4648657"/>
                </a:moveTo>
                <a:lnTo>
                  <a:pt x="9215730" y="4641012"/>
                </a:lnTo>
                <a:lnTo>
                  <a:pt x="9211526" y="4634763"/>
                </a:lnTo>
                <a:lnTo>
                  <a:pt x="9205277" y="4630559"/>
                </a:lnTo>
                <a:lnTo>
                  <a:pt x="9197632" y="4629010"/>
                </a:lnTo>
                <a:lnTo>
                  <a:pt x="9189987" y="4630559"/>
                </a:lnTo>
                <a:lnTo>
                  <a:pt x="9183751" y="4634763"/>
                </a:lnTo>
                <a:lnTo>
                  <a:pt x="9179535" y="4641012"/>
                </a:lnTo>
                <a:lnTo>
                  <a:pt x="9177998" y="4648657"/>
                </a:lnTo>
                <a:lnTo>
                  <a:pt x="9179535" y="4656302"/>
                </a:lnTo>
                <a:lnTo>
                  <a:pt x="9183751" y="4662551"/>
                </a:lnTo>
                <a:lnTo>
                  <a:pt x="9189987" y="4666767"/>
                </a:lnTo>
                <a:lnTo>
                  <a:pt x="9197632" y="4668304"/>
                </a:lnTo>
                <a:lnTo>
                  <a:pt x="9205277" y="4666767"/>
                </a:lnTo>
                <a:lnTo>
                  <a:pt x="9211526" y="4662551"/>
                </a:lnTo>
                <a:lnTo>
                  <a:pt x="9215730" y="4656302"/>
                </a:lnTo>
                <a:lnTo>
                  <a:pt x="9217279" y="4648657"/>
                </a:lnTo>
                <a:close/>
              </a:path>
              <a:path w="14841219" h="10718800" extrusionOk="0">
                <a:moveTo>
                  <a:pt x="9217279" y="4548568"/>
                </a:moveTo>
                <a:lnTo>
                  <a:pt x="9215730" y="4540923"/>
                </a:lnTo>
                <a:lnTo>
                  <a:pt x="9211526" y="4534674"/>
                </a:lnTo>
                <a:lnTo>
                  <a:pt x="9205277" y="4530471"/>
                </a:lnTo>
                <a:lnTo>
                  <a:pt x="9197632" y="4528921"/>
                </a:lnTo>
                <a:lnTo>
                  <a:pt x="9189987" y="4530471"/>
                </a:lnTo>
                <a:lnTo>
                  <a:pt x="9183751" y="4534674"/>
                </a:lnTo>
                <a:lnTo>
                  <a:pt x="9179535" y="4540923"/>
                </a:lnTo>
                <a:lnTo>
                  <a:pt x="9177998" y="4548568"/>
                </a:lnTo>
                <a:lnTo>
                  <a:pt x="9179535" y="4556214"/>
                </a:lnTo>
                <a:lnTo>
                  <a:pt x="9183751" y="4562462"/>
                </a:lnTo>
                <a:lnTo>
                  <a:pt x="9189987" y="4566666"/>
                </a:lnTo>
                <a:lnTo>
                  <a:pt x="9197632" y="4568215"/>
                </a:lnTo>
                <a:lnTo>
                  <a:pt x="9205277" y="4566666"/>
                </a:lnTo>
                <a:lnTo>
                  <a:pt x="9211526" y="4562462"/>
                </a:lnTo>
                <a:lnTo>
                  <a:pt x="9215730" y="4556214"/>
                </a:lnTo>
                <a:lnTo>
                  <a:pt x="9217279" y="4548568"/>
                </a:lnTo>
                <a:close/>
              </a:path>
              <a:path w="14841219" h="10718800" extrusionOk="0">
                <a:moveTo>
                  <a:pt x="9217279" y="4448467"/>
                </a:moveTo>
                <a:lnTo>
                  <a:pt x="9215730" y="4440821"/>
                </a:lnTo>
                <a:lnTo>
                  <a:pt x="9211526" y="4434573"/>
                </a:lnTo>
                <a:lnTo>
                  <a:pt x="9205277" y="4430369"/>
                </a:lnTo>
                <a:lnTo>
                  <a:pt x="9197632" y="4428820"/>
                </a:lnTo>
                <a:lnTo>
                  <a:pt x="9189987" y="4430369"/>
                </a:lnTo>
                <a:lnTo>
                  <a:pt x="9183751" y="4434573"/>
                </a:lnTo>
                <a:lnTo>
                  <a:pt x="9179535" y="4440821"/>
                </a:lnTo>
                <a:lnTo>
                  <a:pt x="9177998" y="4448467"/>
                </a:lnTo>
                <a:lnTo>
                  <a:pt x="9179535" y="4456112"/>
                </a:lnTo>
                <a:lnTo>
                  <a:pt x="9183751" y="4462361"/>
                </a:lnTo>
                <a:lnTo>
                  <a:pt x="9189987" y="4466577"/>
                </a:lnTo>
                <a:lnTo>
                  <a:pt x="9197632" y="4468126"/>
                </a:lnTo>
                <a:lnTo>
                  <a:pt x="9205277" y="4466577"/>
                </a:lnTo>
                <a:lnTo>
                  <a:pt x="9211526" y="4462361"/>
                </a:lnTo>
                <a:lnTo>
                  <a:pt x="9215730" y="4456112"/>
                </a:lnTo>
                <a:lnTo>
                  <a:pt x="9217279" y="4448467"/>
                </a:lnTo>
                <a:close/>
              </a:path>
              <a:path w="14841219" h="10718800" extrusionOk="0">
                <a:moveTo>
                  <a:pt x="9217279" y="4348378"/>
                </a:moveTo>
                <a:lnTo>
                  <a:pt x="9215730" y="4340733"/>
                </a:lnTo>
                <a:lnTo>
                  <a:pt x="9211526" y="4334484"/>
                </a:lnTo>
                <a:lnTo>
                  <a:pt x="9205277" y="4330268"/>
                </a:lnTo>
                <a:lnTo>
                  <a:pt x="9197632" y="4328719"/>
                </a:lnTo>
                <a:lnTo>
                  <a:pt x="9189987" y="4330268"/>
                </a:lnTo>
                <a:lnTo>
                  <a:pt x="9183751" y="4334484"/>
                </a:lnTo>
                <a:lnTo>
                  <a:pt x="9179535" y="4340733"/>
                </a:lnTo>
                <a:lnTo>
                  <a:pt x="9177998" y="4348378"/>
                </a:lnTo>
                <a:lnTo>
                  <a:pt x="9179535" y="4356024"/>
                </a:lnTo>
                <a:lnTo>
                  <a:pt x="9183751" y="4362272"/>
                </a:lnTo>
                <a:lnTo>
                  <a:pt x="9189987" y="4366476"/>
                </a:lnTo>
                <a:lnTo>
                  <a:pt x="9197632" y="4368025"/>
                </a:lnTo>
                <a:lnTo>
                  <a:pt x="9205277" y="4366476"/>
                </a:lnTo>
                <a:lnTo>
                  <a:pt x="9211526" y="4362272"/>
                </a:lnTo>
                <a:lnTo>
                  <a:pt x="9215730" y="4356024"/>
                </a:lnTo>
                <a:lnTo>
                  <a:pt x="9217279" y="4348378"/>
                </a:lnTo>
                <a:close/>
              </a:path>
              <a:path w="14841219" h="10718800" extrusionOk="0">
                <a:moveTo>
                  <a:pt x="9217279" y="4248277"/>
                </a:moveTo>
                <a:lnTo>
                  <a:pt x="9215730" y="4240631"/>
                </a:lnTo>
                <a:lnTo>
                  <a:pt x="9211526" y="4234383"/>
                </a:lnTo>
                <a:lnTo>
                  <a:pt x="9205277" y="4230179"/>
                </a:lnTo>
                <a:lnTo>
                  <a:pt x="9197632" y="4228630"/>
                </a:lnTo>
                <a:lnTo>
                  <a:pt x="9189987" y="4230179"/>
                </a:lnTo>
                <a:lnTo>
                  <a:pt x="9183751" y="4234383"/>
                </a:lnTo>
                <a:lnTo>
                  <a:pt x="9179535" y="4240631"/>
                </a:lnTo>
                <a:lnTo>
                  <a:pt x="9177998" y="4248277"/>
                </a:lnTo>
                <a:lnTo>
                  <a:pt x="9179535" y="4255922"/>
                </a:lnTo>
                <a:lnTo>
                  <a:pt x="9183751" y="4262171"/>
                </a:lnTo>
                <a:lnTo>
                  <a:pt x="9189987" y="4266374"/>
                </a:lnTo>
                <a:lnTo>
                  <a:pt x="9197632" y="4267924"/>
                </a:lnTo>
                <a:lnTo>
                  <a:pt x="9205277" y="4266374"/>
                </a:lnTo>
                <a:lnTo>
                  <a:pt x="9211526" y="4262171"/>
                </a:lnTo>
                <a:lnTo>
                  <a:pt x="9215730" y="4255922"/>
                </a:lnTo>
                <a:lnTo>
                  <a:pt x="9217279" y="4248277"/>
                </a:lnTo>
                <a:close/>
              </a:path>
              <a:path w="14841219" h="10718800" extrusionOk="0">
                <a:moveTo>
                  <a:pt x="9217279" y="4148175"/>
                </a:moveTo>
                <a:lnTo>
                  <a:pt x="9215730" y="4140530"/>
                </a:lnTo>
                <a:lnTo>
                  <a:pt x="9211526" y="4134294"/>
                </a:lnTo>
                <a:lnTo>
                  <a:pt x="9205277" y="4130090"/>
                </a:lnTo>
                <a:lnTo>
                  <a:pt x="9197632" y="4128541"/>
                </a:lnTo>
                <a:lnTo>
                  <a:pt x="9189987" y="4130090"/>
                </a:lnTo>
                <a:lnTo>
                  <a:pt x="9183751" y="4134294"/>
                </a:lnTo>
                <a:lnTo>
                  <a:pt x="9179535" y="4140530"/>
                </a:lnTo>
                <a:lnTo>
                  <a:pt x="9177998" y="4148175"/>
                </a:lnTo>
                <a:lnTo>
                  <a:pt x="9179535" y="4155833"/>
                </a:lnTo>
                <a:lnTo>
                  <a:pt x="9183751" y="4162082"/>
                </a:lnTo>
                <a:lnTo>
                  <a:pt x="9189987" y="4166285"/>
                </a:lnTo>
                <a:lnTo>
                  <a:pt x="9197632" y="4167835"/>
                </a:lnTo>
                <a:lnTo>
                  <a:pt x="9205277" y="4166285"/>
                </a:lnTo>
                <a:lnTo>
                  <a:pt x="9211526" y="4162082"/>
                </a:lnTo>
                <a:lnTo>
                  <a:pt x="9215730" y="4155833"/>
                </a:lnTo>
                <a:lnTo>
                  <a:pt x="9217279" y="4148175"/>
                </a:lnTo>
                <a:close/>
              </a:path>
              <a:path w="14841219" h="10718800" extrusionOk="0">
                <a:moveTo>
                  <a:pt x="9217279" y="4048087"/>
                </a:moveTo>
                <a:lnTo>
                  <a:pt x="9215730" y="4040441"/>
                </a:lnTo>
                <a:lnTo>
                  <a:pt x="9211526" y="4034193"/>
                </a:lnTo>
                <a:lnTo>
                  <a:pt x="9205277" y="4029989"/>
                </a:lnTo>
                <a:lnTo>
                  <a:pt x="9197632" y="4028440"/>
                </a:lnTo>
                <a:lnTo>
                  <a:pt x="9189987" y="4029989"/>
                </a:lnTo>
                <a:lnTo>
                  <a:pt x="9183751" y="4034193"/>
                </a:lnTo>
                <a:lnTo>
                  <a:pt x="9179535" y="4040441"/>
                </a:lnTo>
                <a:lnTo>
                  <a:pt x="9177998" y="4048087"/>
                </a:lnTo>
                <a:lnTo>
                  <a:pt x="9179535" y="4055732"/>
                </a:lnTo>
                <a:lnTo>
                  <a:pt x="9183751" y="4061980"/>
                </a:lnTo>
                <a:lnTo>
                  <a:pt x="9189987" y="4066197"/>
                </a:lnTo>
                <a:lnTo>
                  <a:pt x="9197632" y="4067733"/>
                </a:lnTo>
                <a:lnTo>
                  <a:pt x="9205277" y="4066197"/>
                </a:lnTo>
                <a:lnTo>
                  <a:pt x="9211526" y="4061980"/>
                </a:lnTo>
                <a:lnTo>
                  <a:pt x="9215730" y="4055732"/>
                </a:lnTo>
                <a:lnTo>
                  <a:pt x="9217279" y="4048087"/>
                </a:lnTo>
                <a:close/>
              </a:path>
              <a:path w="14841219" h="10718800" extrusionOk="0">
                <a:moveTo>
                  <a:pt x="9217279" y="3647706"/>
                </a:moveTo>
                <a:lnTo>
                  <a:pt x="9215730" y="3640061"/>
                </a:lnTo>
                <a:lnTo>
                  <a:pt x="9211526" y="3633813"/>
                </a:lnTo>
                <a:lnTo>
                  <a:pt x="9205277" y="3629596"/>
                </a:lnTo>
                <a:lnTo>
                  <a:pt x="9197632" y="3628047"/>
                </a:lnTo>
                <a:lnTo>
                  <a:pt x="9189987" y="3629596"/>
                </a:lnTo>
                <a:lnTo>
                  <a:pt x="9183738" y="3633813"/>
                </a:lnTo>
                <a:lnTo>
                  <a:pt x="9179522" y="3640061"/>
                </a:lnTo>
                <a:lnTo>
                  <a:pt x="9177985" y="3647706"/>
                </a:lnTo>
                <a:lnTo>
                  <a:pt x="9179522" y="3655352"/>
                </a:lnTo>
                <a:lnTo>
                  <a:pt x="9183738" y="3661587"/>
                </a:lnTo>
                <a:lnTo>
                  <a:pt x="9189987" y="3665804"/>
                </a:lnTo>
                <a:lnTo>
                  <a:pt x="9197632" y="3667341"/>
                </a:lnTo>
                <a:lnTo>
                  <a:pt x="9205277" y="3665804"/>
                </a:lnTo>
                <a:lnTo>
                  <a:pt x="9211526" y="3661587"/>
                </a:lnTo>
                <a:lnTo>
                  <a:pt x="9215730" y="3655352"/>
                </a:lnTo>
                <a:lnTo>
                  <a:pt x="9217279" y="3647706"/>
                </a:lnTo>
                <a:close/>
              </a:path>
              <a:path w="14841219" h="10718800" extrusionOk="0">
                <a:moveTo>
                  <a:pt x="9217279" y="3547605"/>
                </a:moveTo>
                <a:lnTo>
                  <a:pt x="9215730" y="3539960"/>
                </a:lnTo>
                <a:lnTo>
                  <a:pt x="9211526" y="3533711"/>
                </a:lnTo>
                <a:lnTo>
                  <a:pt x="9205277" y="3529507"/>
                </a:lnTo>
                <a:lnTo>
                  <a:pt x="9197632" y="3527958"/>
                </a:lnTo>
                <a:lnTo>
                  <a:pt x="9189987" y="3529507"/>
                </a:lnTo>
                <a:lnTo>
                  <a:pt x="9183738" y="3533711"/>
                </a:lnTo>
                <a:lnTo>
                  <a:pt x="9179522" y="3539960"/>
                </a:lnTo>
                <a:lnTo>
                  <a:pt x="9177985" y="3547605"/>
                </a:lnTo>
                <a:lnTo>
                  <a:pt x="9179522" y="3555250"/>
                </a:lnTo>
                <a:lnTo>
                  <a:pt x="9183738" y="3561499"/>
                </a:lnTo>
                <a:lnTo>
                  <a:pt x="9189987" y="3565715"/>
                </a:lnTo>
                <a:lnTo>
                  <a:pt x="9197632" y="3567252"/>
                </a:lnTo>
                <a:lnTo>
                  <a:pt x="9205277" y="3565715"/>
                </a:lnTo>
                <a:lnTo>
                  <a:pt x="9211526" y="3561499"/>
                </a:lnTo>
                <a:lnTo>
                  <a:pt x="9215730" y="3555250"/>
                </a:lnTo>
                <a:lnTo>
                  <a:pt x="9217279" y="3547605"/>
                </a:lnTo>
                <a:close/>
              </a:path>
              <a:path w="14841219" h="10718800" extrusionOk="0">
                <a:moveTo>
                  <a:pt x="9217279" y="3447504"/>
                </a:moveTo>
                <a:lnTo>
                  <a:pt x="9215730" y="3439858"/>
                </a:lnTo>
                <a:lnTo>
                  <a:pt x="9211526" y="3433622"/>
                </a:lnTo>
                <a:lnTo>
                  <a:pt x="9205277" y="3429406"/>
                </a:lnTo>
                <a:lnTo>
                  <a:pt x="9197632" y="3427857"/>
                </a:lnTo>
                <a:lnTo>
                  <a:pt x="9189987" y="3429406"/>
                </a:lnTo>
                <a:lnTo>
                  <a:pt x="9183751" y="3433622"/>
                </a:lnTo>
                <a:lnTo>
                  <a:pt x="9179535" y="3439858"/>
                </a:lnTo>
                <a:lnTo>
                  <a:pt x="9177998" y="3447504"/>
                </a:lnTo>
                <a:lnTo>
                  <a:pt x="9179535" y="3455149"/>
                </a:lnTo>
                <a:lnTo>
                  <a:pt x="9183751" y="3461397"/>
                </a:lnTo>
                <a:lnTo>
                  <a:pt x="9189987" y="3465614"/>
                </a:lnTo>
                <a:lnTo>
                  <a:pt x="9197632" y="3467163"/>
                </a:lnTo>
                <a:lnTo>
                  <a:pt x="9205277" y="3465614"/>
                </a:lnTo>
                <a:lnTo>
                  <a:pt x="9211526" y="3461397"/>
                </a:lnTo>
                <a:lnTo>
                  <a:pt x="9215730" y="3455149"/>
                </a:lnTo>
                <a:lnTo>
                  <a:pt x="9217279" y="3447504"/>
                </a:lnTo>
                <a:close/>
              </a:path>
              <a:path w="14841219" h="10718800" extrusionOk="0">
                <a:moveTo>
                  <a:pt x="9217279" y="3347402"/>
                </a:moveTo>
                <a:lnTo>
                  <a:pt x="9215730" y="3339757"/>
                </a:lnTo>
                <a:lnTo>
                  <a:pt x="9211526" y="3333521"/>
                </a:lnTo>
                <a:lnTo>
                  <a:pt x="9205277" y="3329305"/>
                </a:lnTo>
                <a:lnTo>
                  <a:pt x="9197632" y="3327768"/>
                </a:lnTo>
                <a:lnTo>
                  <a:pt x="9189987" y="3329305"/>
                </a:lnTo>
                <a:lnTo>
                  <a:pt x="9183751" y="3333521"/>
                </a:lnTo>
                <a:lnTo>
                  <a:pt x="9179535" y="3339757"/>
                </a:lnTo>
                <a:lnTo>
                  <a:pt x="9177998" y="3347402"/>
                </a:lnTo>
                <a:lnTo>
                  <a:pt x="9179535" y="3355048"/>
                </a:lnTo>
                <a:lnTo>
                  <a:pt x="9183751" y="3361309"/>
                </a:lnTo>
                <a:lnTo>
                  <a:pt x="9189987" y="3365512"/>
                </a:lnTo>
                <a:lnTo>
                  <a:pt x="9197632" y="3367062"/>
                </a:lnTo>
                <a:lnTo>
                  <a:pt x="9205277" y="3365512"/>
                </a:lnTo>
                <a:lnTo>
                  <a:pt x="9211526" y="3361309"/>
                </a:lnTo>
                <a:lnTo>
                  <a:pt x="9215730" y="3355048"/>
                </a:lnTo>
                <a:lnTo>
                  <a:pt x="9217279" y="3347402"/>
                </a:lnTo>
                <a:close/>
              </a:path>
              <a:path w="14841219" h="10718800" extrusionOk="0">
                <a:moveTo>
                  <a:pt x="9217279" y="3247313"/>
                </a:moveTo>
                <a:lnTo>
                  <a:pt x="9215730" y="3239668"/>
                </a:lnTo>
                <a:lnTo>
                  <a:pt x="9211526" y="3233420"/>
                </a:lnTo>
                <a:lnTo>
                  <a:pt x="9205277" y="3229216"/>
                </a:lnTo>
                <a:lnTo>
                  <a:pt x="9197632" y="3227667"/>
                </a:lnTo>
                <a:lnTo>
                  <a:pt x="9189987" y="3229216"/>
                </a:lnTo>
                <a:lnTo>
                  <a:pt x="9183751" y="3233420"/>
                </a:lnTo>
                <a:lnTo>
                  <a:pt x="9179535" y="3239668"/>
                </a:lnTo>
                <a:lnTo>
                  <a:pt x="9177998" y="3247313"/>
                </a:lnTo>
                <a:lnTo>
                  <a:pt x="9179535" y="3254959"/>
                </a:lnTo>
                <a:lnTo>
                  <a:pt x="9183751" y="3261207"/>
                </a:lnTo>
                <a:lnTo>
                  <a:pt x="9189987" y="3265424"/>
                </a:lnTo>
                <a:lnTo>
                  <a:pt x="9197632" y="3266960"/>
                </a:lnTo>
                <a:lnTo>
                  <a:pt x="9205277" y="3265424"/>
                </a:lnTo>
                <a:lnTo>
                  <a:pt x="9211526" y="3261207"/>
                </a:lnTo>
                <a:lnTo>
                  <a:pt x="9215730" y="3254959"/>
                </a:lnTo>
                <a:lnTo>
                  <a:pt x="9217279" y="3247313"/>
                </a:lnTo>
                <a:close/>
              </a:path>
              <a:path w="14841219" h="10718800" extrusionOk="0">
                <a:moveTo>
                  <a:pt x="9217279" y="3147225"/>
                </a:moveTo>
                <a:lnTo>
                  <a:pt x="9215730" y="3139567"/>
                </a:lnTo>
                <a:lnTo>
                  <a:pt x="9211526" y="3133318"/>
                </a:lnTo>
                <a:lnTo>
                  <a:pt x="9205277" y="3129115"/>
                </a:lnTo>
                <a:lnTo>
                  <a:pt x="9197632" y="3127565"/>
                </a:lnTo>
                <a:lnTo>
                  <a:pt x="9189987" y="3129115"/>
                </a:lnTo>
                <a:lnTo>
                  <a:pt x="9183751" y="3133318"/>
                </a:lnTo>
                <a:lnTo>
                  <a:pt x="9179535" y="3139567"/>
                </a:lnTo>
                <a:lnTo>
                  <a:pt x="9177998" y="3147225"/>
                </a:lnTo>
                <a:lnTo>
                  <a:pt x="9179535" y="3154870"/>
                </a:lnTo>
                <a:lnTo>
                  <a:pt x="9183751" y="3161106"/>
                </a:lnTo>
                <a:lnTo>
                  <a:pt x="9189987" y="3165322"/>
                </a:lnTo>
                <a:lnTo>
                  <a:pt x="9197632" y="3166859"/>
                </a:lnTo>
                <a:lnTo>
                  <a:pt x="9205277" y="3165322"/>
                </a:lnTo>
                <a:lnTo>
                  <a:pt x="9211526" y="3161106"/>
                </a:lnTo>
                <a:lnTo>
                  <a:pt x="9215730" y="3154870"/>
                </a:lnTo>
                <a:lnTo>
                  <a:pt x="9217279" y="3147225"/>
                </a:lnTo>
                <a:close/>
              </a:path>
              <a:path w="14841219" h="10718800" extrusionOk="0">
                <a:moveTo>
                  <a:pt x="9217279" y="3047123"/>
                </a:moveTo>
                <a:lnTo>
                  <a:pt x="9215730" y="3039478"/>
                </a:lnTo>
                <a:lnTo>
                  <a:pt x="9211526" y="3033230"/>
                </a:lnTo>
                <a:lnTo>
                  <a:pt x="9205277" y="3029026"/>
                </a:lnTo>
                <a:lnTo>
                  <a:pt x="9197632" y="3027476"/>
                </a:lnTo>
                <a:lnTo>
                  <a:pt x="9189987" y="3029026"/>
                </a:lnTo>
                <a:lnTo>
                  <a:pt x="9183751" y="3033230"/>
                </a:lnTo>
                <a:lnTo>
                  <a:pt x="9179535" y="3039478"/>
                </a:lnTo>
                <a:lnTo>
                  <a:pt x="9177998" y="3047123"/>
                </a:lnTo>
                <a:lnTo>
                  <a:pt x="9179535" y="3054769"/>
                </a:lnTo>
                <a:lnTo>
                  <a:pt x="9183751" y="3061017"/>
                </a:lnTo>
                <a:lnTo>
                  <a:pt x="9189987" y="3065234"/>
                </a:lnTo>
                <a:lnTo>
                  <a:pt x="9197632" y="3066770"/>
                </a:lnTo>
                <a:lnTo>
                  <a:pt x="9205277" y="3065234"/>
                </a:lnTo>
                <a:lnTo>
                  <a:pt x="9211526" y="3061017"/>
                </a:lnTo>
                <a:lnTo>
                  <a:pt x="9215730" y="3054769"/>
                </a:lnTo>
                <a:lnTo>
                  <a:pt x="9217279" y="3047123"/>
                </a:lnTo>
                <a:close/>
              </a:path>
              <a:path w="14841219" h="10718800" extrusionOk="0">
                <a:moveTo>
                  <a:pt x="9217279" y="2947022"/>
                </a:moveTo>
                <a:lnTo>
                  <a:pt x="9215730" y="2939377"/>
                </a:lnTo>
                <a:lnTo>
                  <a:pt x="9211526" y="2933141"/>
                </a:lnTo>
                <a:lnTo>
                  <a:pt x="9205277" y="2928924"/>
                </a:lnTo>
                <a:lnTo>
                  <a:pt x="9197632" y="2927375"/>
                </a:lnTo>
                <a:lnTo>
                  <a:pt x="9189987" y="2928924"/>
                </a:lnTo>
                <a:lnTo>
                  <a:pt x="9183751" y="2933141"/>
                </a:lnTo>
                <a:lnTo>
                  <a:pt x="9179535" y="2939377"/>
                </a:lnTo>
                <a:lnTo>
                  <a:pt x="9177998" y="2947022"/>
                </a:lnTo>
                <a:lnTo>
                  <a:pt x="9179535" y="2954680"/>
                </a:lnTo>
                <a:lnTo>
                  <a:pt x="9183751" y="2960916"/>
                </a:lnTo>
                <a:lnTo>
                  <a:pt x="9189987" y="2965132"/>
                </a:lnTo>
                <a:lnTo>
                  <a:pt x="9197632" y="2966669"/>
                </a:lnTo>
                <a:lnTo>
                  <a:pt x="9205277" y="2965132"/>
                </a:lnTo>
                <a:lnTo>
                  <a:pt x="9211526" y="2960916"/>
                </a:lnTo>
                <a:lnTo>
                  <a:pt x="9215730" y="2954680"/>
                </a:lnTo>
                <a:lnTo>
                  <a:pt x="9217279" y="2947022"/>
                </a:lnTo>
                <a:close/>
              </a:path>
              <a:path w="14841219" h="10718800" extrusionOk="0">
                <a:moveTo>
                  <a:pt x="9217279" y="2846933"/>
                </a:moveTo>
                <a:lnTo>
                  <a:pt x="9215730" y="2839288"/>
                </a:lnTo>
                <a:lnTo>
                  <a:pt x="9211526" y="2833039"/>
                </a:lnTo>
                <a:lnTo>
                  <a:pt x="9205277" y="2828823"/>
                </a:lnTo>
                <a:lnTo>
                  <a:pt x="9197632" y="2827286"/>
                </a:lnTo>
                <a:lnTo>
                  <a:pt x="9189987" y="2828823"/>
                </a:lnTo>
                <a:lnTo>
                  <a:pt x="9183751" y="2833039"/>
                </a:lnTo>
                <a:lnTo>
                  <a:pt x="9179535" y="2839288"/>
                </a:lnTo>
                <a:lnTo>
                  <a:pt x="9177998" y="2846933"/>
                </a:lnTo>
                <a:lnTo>
                  <a:pt x="9179535" y="2854579"/>
                </a:lnTo>
                <a:lnTo>
                  <a:pt x="9183751" y="2860827"/>
                </a:lnTo>
                <a:lnTo>
                  <a:pt x="9189987" y="2865031"/>
                </a:lnTo>
                <a:lnTo>
                  <a:pt x="9197632" y="2866567"/>
                </a:lnTo>
                <a:lnTo>
                  <a:pt x="9205277" y="2865031"/>
                </a:lnTo>
                <a:lnTo>
                  <a:pt x="9211526" y="2860827"/>
                </a:lnTo>
                <a:lnTo>
                  <a:pt x="9215730" y="2854579"/>
                </a:lnTo>
                <a:lnTo>
                  <a:pt x="9217279" y="2846933"/>
                </a:lnTo>
                <a:close/>
              </a:path>
              <a:path w="14841219" h="10718800" extrusionOk="0">
                <a:moveTo>
                  <a:pt x="9217279" y="2746832"/>
                </a:moveTo>
                <a:lnTo>
                  <a:pt x="9215730" y="2739186"/>
                </a:lnTo>
                <a:lnTo>
                  <a:pt x="9211526" y="2732938"/>
                </a:lnTo>
                <a:lnTo>
                  <a:pt x="9205277" y="2728734"/>
                </a:lnTo>
                <a:lnTo>
                  <a:pt x="9197632" y="2727185"/>
                </a:lnTo>
                <a:lnTo>
                  <a:pt x="9189987" y="2728734"/>
                </a:lnTo>
                <a:lnTo>
                  <a:pt x="9183751" y="2732938"/>
                </a:lnTo>
                <a:lnTo>
                  <a:pt x="9179535" y="2739186"/>
                </a:lnTo>
                <a:lnTo>
                  <a:pt x="9177998" y="2746832"/>
                </a:lnTo>
                <a:lnTo>
                  <a:pt x="9179535" y="2754477"/>
                </a:lnTo>
                <a:lnTo>
                  <a:pt x="9183751" y="2760726"/>
                </a:lnTo>
                <a:lnTo>
                  <a:pt x="9189987" y="2764942"/>
                </a:lnTo>
                <a:lnTo>
                  <a:pt x="9197632" y="2766479"/>
                </a:lnTo>
                <a:lnTo>
                  <a:pt x="9205277" y="2764942"/>
                </a:lnTo>
                <a:lnTo>
                  <a:pt x="9211526" y="2760726"/>
                </a:lnTo>
                <a:lnTo>
                  <a:pt x="9215730" y="2754477"/>
                </a:lnTo>
                <a:lnTo>
                  <a:pt x="9217279" y="2746832"/>
                </a:lnTo>
                <a:close/>
              </a:path>
              <a:path w="14841219" h="10718800" extrusionOk="0">
                <a:moveTo>
                  <a:pt x="9217279" y="2646743"/>
                </a:moveTo>
                <a:lnTo>
                  <a:pt x="9215730" y="2639085"/>
                </a:lnTo>
                <a:lnTo>
                  <a:pt x="9211526" y="2632849"/>
                </a:lnTo>
                <a:lnTo>
                  <a:pt x="9205277" y="2628633"/>
                </a:lnTo>
                <a:lnTo>
                  <a:pt x="9197632" y="2627096"/>
                </a:lnTo>
                <a:lnTo>
                  <a:pt x="9189987" y="2628633"/>
                </a:lnTo>
                <a:lnTo>
                  <a:pt x="9183751" y="2632849"/>
                </a:lnTo>
                <a:lnTo>
                  <a:pt x="9179535" y="2639085"/>
                </a:lnTo>
                <a:lnTo>
                  <a:pt x="9177998" y="2646743"/>
                </a:lnTo>
                <a:lnTo>
                  <a:pt x="9179535" y="2654389"/>
                </a:lnTo>
                <a:lnTo>
                  <a:pt x="9183751" y="2660637"/>
                </a:lnTo>
                <a:lnTo>
                  <a:pt x="9189987" y="2664841"/>
                </a:lnTo>
                <a:lnTo>
                  <a:pt x="9197632" y="2666390"/>
                </a:lnTo>
                <a:lnTo>
                  <a:pt x="9205277" y="2664841"/>
                </a:lnTo>
                <a:lnTo>
                  <a:pt x="9211526" y="2660637"/>
                </a:lnTo>
                <a:lnTo>
                  <a:pt x="9215730" y="2654389"/>
                </a:lnTo>
                <a:lnTo>
                  <a:pt x="9217279" y="2646743"/>
                </a:lnTo>
                <a:close/>
              </a:path>
              <a:path w="14841219" h="10718800" extrusionOk="0">
                <a:moveTo>
                  <a:pt x="9217279" y="2546654"/>
                </a:moveTo>
                <a:lnTo>
                  <a:pt x="9215730" y="2538996"/>
                </a:lnTo>
                <a:lnTo>
                  <a:pt x="9211526" y="2532748"/>
                </a:lnTo>
                <a:lnTo>
                  <a:pt x="9205277" y="2528532"/>
                </a:lnTo>
                <a:lnTo>
                  <a:pt x="9197632" y="2526995"/>
                </a:lnTo>
                <a:lnTo>
                  <a:pt x="9189987" y="2528532"/>
                </a:lnTo>
                <a:lnTo>
                  <a:pt x="9183751" y="2532748"/>
                </a:lnTo>
                <a:lnTo>
                  <a:pt x="9179535" y="2538996"/>
                </a:lnTo>
                <a:lnTo>
                  <a:pt x="9177998" y="2546654"/>
                </a:lnTo>
                <a:lnTo>
                  <a:pt x="9179535" y="2554300"/>
                </a:lnTo>
                <a:lnTo>
                  <a:pt x="9183751" y="2560536"/>
                </a:lnTo>
                <a:lnTo>
                  <a:pt x="9189987" y="2564752"/>
                </a:lnTo>
                <a:lnTo>
                  <a:pt x="9197632" y="2566289"/>
                </a:lnTo>
                <a:lnTo>
                  <a:pt x="9205277" y="2564752"/>
                </a:lnTo>
                <a:lnTo>
                  <a:pt x="9211526" y="2560536"/>
                </a:lnTo>
                <a:lnTo>
                  <a:pt x="9215730" y="2554300"/>
                </a:lnTo>
                <a:lnTo>
                  <a:pt x="9217279" y="2546654"/>
                </a:lnTo>
                <a:close/>
              </a:path>
              <a:path w="14841219" h="10718800" extrusionOk="0">
                <a:moveTo>
                  <a:pt x="9217279" y="2446553"/>
                </a:moveTo>
                <a:lnTo>
                  <a:pt x="9215730" y="2438895"/>
                </a:lnTo>
                <a:lnTo>
                  <a:pt x="9211526" y="2432659"/>
                </a:lnTo>
                <a:lnTo>
                  <a:pt x="9205277" y="2428443"/>
                </a:lnTo>
                <a:lnTo>
                  <a:pt x="9197632" y="2426893"/>
                </a:lnTo>
                <a:lnTo>
                  <a:pt x="9189987" y="2428443"/>
                </a:lnTo>
                <a:lnTo>
                  <a:pt x="9183751" y="2432659"/>
                </a:lnTo>
                <a:lnTo>
                  <a:pt x="9179535" y="2438895"/>
                </a:lnTo>
                <a:lnTo>
                  <a:pt x="9177998" y="2446553"/>
                </a:lnTo>
                <a:lnTo>
                  <a:pt x="9179535" y="2454198"/>
                </a:lnTo>
                <a:lnTo>
                  <a:pt x="9183751" y="2460447"/>
                </a:lnTo>
                <a:lnTo>
                  <a:pt x="9189987" y="2464651"/>
                </a:lnTo>
                <a:lnTo>
                  <a:pt x="9197632" y="2466200"/>
                </a:lnTo>
                <a:lnTo>
                  <a:pt x="9205277" y="2464651"/>
                </a:lnTo>
                <a:lnTo>
                  <a:pt x="9211526" y="2460447"/>
                </a:lnTo>
                <a:lnTo>
                  <a:pt x="9215730" y="2454198"/>
                </a:lnTo>
                <a:lnTo>
                  <a:pt x="9217279" y="2446553"/>
                </a:lnTo>
                <a:close/>
              </a:path>
              <a:path w="14841219" h="10718800" extrusionOk="0">
                <a:moveTo>
                  <a:pt x="9217292" y="5549531"/>
                </a:moveTo>
                <a:lnTo>
                  <a:pt x="9215742" y="5541886"/>
                </a:lnTo>
                <a:lnTo>
                  <a:pt x="9211539" y="5535638"/>
                </a:lnTo>
                <a:lnTo>
                  <a:pt x="9205290" y="5531421"/>
                </a:lnTo>
                <a:lnTo>
                  <a:pt x="9197645" y="5529885"/>
                </a:lnTo>
                <a:lnTo>
                  <a:pt x="9189999" y="5531421"/>
                </a:lnTo>
                <a:lnTo>
                  <a:pt x="9183751" y="5535638"/>
                </a:lnTo>
                <a:lnTo>
                  <a:pt x="9179547" y="5541886"/>
                </a:lnTo>
                <a:lnTo>
                  <a:pt x="9177998" y="5549531"/>
                </a:lnTo>
                <a:lnTo>
                  <a:pt x="9179547" y="5557177"/>
                </a:lnTo>
                <a:lnTo>
                  <a:pt x="9183751" y="5563425"/>
                </a:lnTo>
                <a:lnTo>
                  <a:pt x="9189999" y="5567629"/>
                </a:lnTo>
                <a:lnTo>
                  <a:pt x="9197645" y="5569178"/>
                </a:lnTo>
                <a:lnTo>
                  <a:pt x="9205290" y="5567629"/>
                </a:lnTo>
                <a:lnTo>
                  <a:pt x="9211539" y="5563425"/>
                </a:lnTo>
                <a:lnTo>
                  <a:pt x="9215742" y="5557177"/>
                </a:lnTo>
                <a:lnTo>
                  <a:pt x="9217292" y="5549531"/>
                </a:lnTo>
                <a:close/>
              </a:path>
              <a:path w="14841219" h="10718800" extrusionOk="0">
                <a:moveTo>
                  <a:pt x="9217292" y="5449443"/>
                </a:moveTo>
                <a:lnTo>
                  <a:pt x="9215742" y="5441785"/>
                </a:lnTo>
                <a:lnTo>
                  <a:pt x="9211539" y="5435549"/>
                </a:lnTo>
                <a:lnTo>
                  <a:pt x="9205290" y="5431333"/>
                </a:lnTo>
                <a:lnTo>
                  <a:pt x="9197645" y="5429796"/>
                </a:lnTo>
                <a:lnTo>
                  <a:pt x="9189999" y="5431333"/>
                </a:lnTo>
                <a:lnTo>
                  <a:pt x="9183751" y="5435549"/>
                </a:lnTo>
                <a:lnTo>
                  <a:pt x="9179547" y="5441785"/>
                </a:lnTo>
                <a:lnTo>
                  <a:pt x="9177998" y="5449443"/>
                </a:lnTo>
                <a:lnTo>
                  <a:pt x="9179547" y="5457088"/>
                </a:lnTo>
                <a:lnTo>
                  <a:pt x="9183751" y="5463324"/>
                </a:lnTo>
                <a:lnTo>
                  <a:pt x="9189999" y="5467540"/>
                </a:lnTo>
                <a:lnTo>
                  <a:pt x="9197645" y="5469090"/>
                </a:lnTo>
                <a:lnTo>
                  <a:pt x="9205290" y="5467540"/>
                </a:lnTo>
                <a:lnTo>
                  <a:pt x="9211539" y="5463324"/>
                </a:lnTo>
                <a:lnTo>
                  <a:pt x="9215742" y="5457088"/>
                </a:lnTo>
                <a:lnTo>
                  <a:pt x="9217292" y="5449443"/>
                </a:lnTo>
                <a:close/>
              </a:path>
              <a:path w="14841219" h="10718800" extrusionOk="0">
                <a:moveTo>
                  <a:pt x="9217292" y="5349341"/>
                </a:moveTo>
                <a:lnTo>
                  <a:pt x="9215742" y="5341696"/>
                </a:lnTo>
                <a:lnTo>
                  <a:pt x="9211539" y="5335448"/>
                </a:lnTo>
                <a:lnTo>
                  <a:pt x="9205290" y="5331231"/>
                </a:lnTo>
                <a:lnTo>
                  <a:pt x="9197645" y="5329694"/>
                </a:lnTo>
                <a:lnTo>
                  <a:pt x="9189999" y="5331231"/>
                </a:lnTo>
                <a:lnTo>
                  <a:pt x="9183751" y="5335448"/>
                </a:lnTo>
                <a:lnTo>
                  <a:pt x="9179547" y="5341696"/>
                </a:lnTo>
                <a:lnTo>
                  <a:pt x="9177998" y="5349341"/>
                </a:lnTo>
                <a:lnTo>
                  <a:pt x="9179547" y="5356987"/>
                </a:lnTo>
                <a:lnTo>
                  <a:pt x="9183751" y="5363235"/>
                </a:lnTo>
                <a:lnTo>
                  <a:pt x="9189999" y="5367452"/>
                </a:lnTo>
                <a:lnTo>
                  <a:pt x="9197645" y="5368988"/>
                </a:lnTo>
                <a:lnTo>
                  <a:pt x="9205290" y="5367452"/>
                </a:lnTo>
                <a:lnTo>
                  <a:pt x="9211539" y="5363235"/>
                </a:lnTo>
                <a:lnTo>
                  <a:pt x="9215742" y="5356987"/>
                </a:lnTo>
                <a:lnTo>
                  <a:pt x="9217292" y="5349341"/>
                </a:lnTo>
                <a:close/>
              </a:path>
              <a:path w="14841219" h="10718800" extrusionOk="0">
                <a:moveTo>
                  <a:pt x="9217292" y="3947998"/>
                </a:moveTo>
                <a:lnTo>
                  <a:pt x="9215742" y="3940340"/>
                </a:lnTo>
                <a:lnTo>
                  <a:pt x="9211539" y="3934104"/>
                </a:lnTo>
                <a:lnTo>
                  <a:pt x="9205290" y="3929888"/>
                </a:lnTo>
                <a:lnTo>
                  <a:pt x="9197645" y="3928351"/>
                </a:lnTo>
                <a:lnTo>
                  <a:pt x="9189999" y="3929888"/>
                </a:lnTo>
                <a:lnTo>
                  <a:pt x="9183751" y="3934104"/>
                </a:lnTo>
                <a:lnTo>
                  <a:pt x="9179547" y="3940340"/>
                </a:lnTo>
                <a:lnTo>
                  <a:pt x="9177998" y="3947998"/>
                </a:lnTo>
                <a:lnTo>
                  <a:pt x="9179547" y="3955643"/>
                </a:lnTo>
                <a:lnTo>
                  <a:pt x="9183751" y="3961892"/>
                </a:lnTo>
                <a:lnTo>
                  <a:pt x="9189999" y="3966095"/>
                </a:lnTo>
                <a:lnTo>
                  <a:pt x="9197645" y="3967645"/>
                </a:lnTo>
                <a:lnTo>
                  <a:pt x="9205290" y="3966095"/>
                </a:lnTo>
                <a:lnTo>
                  <a:pt x="9211539" y="3961892"/>
                </a:lnTo>
                <a:lnTo>
                  <a:pt x="9215742" y="3955643"/>
                </a:lnTo>
                <a:lnTo>
                  <a:pt x="9217292" y="3947998"/>
                </a:lnTo>
                <a:close/>
              </a:path>
              <a:path w="14841219" h="10718800" extrusionOk="0">
                <a:moveTo>
                  <a:pt x="9217292" y="3847909"/>
                </a:moveTo>
                <a:lnTo>
                  <a:pt x="9215742" y="3840251"/>
                </a:lnTo>
                <a:lnTo>
                  <a:pt x="9211539" y="3834015"/>
                </a:lnTo>
                <a:lnTo>
                  <a:pt x="9205290" y="3829799"/>
                </a:lnTo>
                <a:lnTo>
                  <a:pt x="9197645" y="3828250"/>
                </a:lnTo>
                <a:lnTo>
                  <a:pt x="9189999" y="3829799"/>
                </a:lnTo>
                <a:lnTo>
                  <a:pt x="9183751" y="3834015"/>
                </a:lnTo>
                <a:lnTo>
                  <a:pt x="9179547" y="3840251"/>
                </a:lnTo>
                <a:lnTo>
                  <a:pt x="9177998" y="3847909"/>
                </a:lnTo>
                <a:lnTo>
                  <a:pt x="9179547" y="3855542"/>
                </a:lnTo>
                <a:lnTo>
                  <a:pt x="9183751" y="3861790"/>
                </a:lnTo>
                <a:lnTo>
                  <a:pt x="9189999" y="3865994"/>
                </a:lnTo>
                <a:lnTo>
                  <a:pt x="9197645" y="3867543"/>
                </a:lnTo>
                <a:lnTo>
                  <a:pt x="9205290" y="3865994"/>
                </a:lnTo>
                <a:lnTo>
                  <a:pt x="9211539" y="3861790"/>
                </a:lnTo>
                <a:lnTo>
                  <a:pt x="9215742" y="3855542"/>
                </a:lnTo>
                <a:lnTo>
                  <a:pt x="9217292" y="3847909"/>
                </a:lnTo>
                <a:close/>
              </a:path>
              <a:path w="14841219" h="10718800" extrusionOk="0">
                <a:moveTo>
                  <a:pt x="9217292" y="3747795"/>
                </a:moveTo>
                <a:lnTo>
                  <a:pt x="9215742" y="3740150"/>
                </a:lnTo>
                <a:lnTo>
                  <a:pt x="9211539" y="3733901"/>
                </a:lnTo>
                <a:lnTo>
                  <a:pt x="9205290" y="3729698"/>
                </a:lnTo>
                <a:lnTo>
                  <a:pt x="9197645" y="3728148"/>
                </a:lnTo>
                <a:lnTo>
                  <a:pt x="9189999" y="3729698"/>
                </a:lnTo>
                <a:lnTo>
                  <a:pt x="9183751" y="3733901"/>
                </a:lnTo>
                <a:lnTo>
                  <a:pt x="9179547" y="3740150"/>
                </a:lnTo>
                <a:lnTo>
                  <a:pt x="9177998" y="3747795"/>
                </a:lnTo>
                <a:lnTo>
                  <a:pt x="9179547" y="3755440"/>
                </a:lnTo>
                <a:lnTo>
                  <a:pt x="9183751" y="3761689"/>
                </a:lnTo>
                <a:lnTo>
                  <a:pt x="9189999" y="3765905"/>
                </a:lnTo>
                <a:lnTo>
                  <a:pt x="9197645" y="3767442"/>
                </a:lnTo>
                <a:lnTo>
                  <a:pt x="9205290" y="3765905"/>
                </a:lnTo>
                <a:lnTo>
                  <a:pt x="9211539" y="3761689"/>
                </a:lnTo>
                <a:lnTo>
                  <a:pt x="9215742" y="3755440"/>
                </a:lnTo>
                <a:lnTo>
                  <a:pt x="9217292" y="3747795"/>
                </a:lnTo>
                <a:close/>
              </a:path>
              <a:path w="14841219" h="10718800" extrusionOk="0">
                <a:moveTo>
                  <a:pt x="9217292" y="2346464"/>
                </a:moveTo>
                <a:lnTo>
                  <a:pt x="9215742" y="2338819"/>
                </a:lnTo>
                <a:lnTo>
                  <a:pt x="9211539" y="2332571"/>
                </a:lnTo>
                <a:lnTo>
                  <a:pt x="9205290" y="2328354"/>
                </a:lnTo>
                <a:lnTo>
                  <a:pt x="9197645" y="2326805"/>
                </a:lnTo>
                <a:lnTo>
                  <a:pt x="9189999" y="2328354"/>
                </a:lnTo>
                <a:lnTo>
                  <a:pt x="9183751" y="2332571"/>
                </a:lnTo>
                <a:lnTo>
                  <a:pt x="9179547" y="2338819"/>
                </a:lnTo>
                <a:lnTo>
                  <a:pt x="9177998" y="2346464"/>
                </a:lnTo>
                <a:lnTo>
                  <a:pt x="9179547" y="2354110"/>
                </a:lnTo>
                <a:lnTo>
                  <a:pt x="9183751" y="2360358"/>
                </a:lnTo>
                <a:lnTo>
                  <a:pt x="9189999" y="2364562"/>
                </a:lnTo>
                <a:lnTo>
                  <a:pt x="9197645" y="2366111"/>
                </a:lnTo>
                <a:lnTo>
                  <a:pt x="9205290" y="2364562"/>
                </a:lnTo>
                <a:lnTo>
                  <a:pt x="9211539" y="2360358"/>
                </a:lnTo>
                <a:lnTo>
                  <a:pt x="9215742" y="2354110"/>
                </a:lnTo>
                <a:lnTo>
                  <a:pt x="9217292" y="2346464"/>
                </a:lnTo>
                <a:close/>
              </a:path>
              <a:path w="14841219" h="10718800" extrusionOk="0">
                <a:moveTo>
                  <a:pt x="9217292" y="2246350"/>
                </a:moveTo>
                <a:lnTo>
                  <a:pt x="9215742" y="2238705"/>
                </a:lnTo>
                <a:lnTo>
                  <a:pt x="9211539" y="2232469"/>
                </a:lnTo>
                <a:lnTo>
                  <a:pt x="9205290" y="2228265"/>
                </a:lnTo>
                <a:lnTo>
                  <a:pt x="9197645" y="2226716"/>
                </a:lnTo>
                <a:lnTo>
                  <a:pt x="9189999" y="2228265"/>
                </a:lnTo>
                <a:lnTo>
                  <a:pt x="9183751" y="2232469"/>
                </a:lnTo>
                <a:lnTo>
                  <a:pt x="9179547" y="2238705"/>
                </a:lnTo>
                <a:lnTo>
                  <a:pt x="9177998" y="2246350"/>
                </a:lnTo>
                <a:lnTo>
                  <a:pt x="9179547" y="2254008"/>
                </a:lnTo>
                <a:lnTo>
                  <a:pt x="9183751" y="2260257"/>
                </a:lnTo>
                <a:lnTo>
                  <a:pt x="9189999" y="2264460"/>
                </a:lnTo>
                <a:lnTo>
                  <a:pt x="9197645" y="2266010"/>
                </a:lnTo>
                <a:lnTo>
                  <a:pt x="9205290" y="2264460"/>
                </a:lnTo>
                <a:lnTo>
                  <a:pt x="9211539" y="2260257"/>
                </a:lnTo>
                <a:lnTo>
                  <a:pt x="9215742" y="2254008"/>
                </a:lnTo>
                <a:lnTo>
                  <a:pt x="9217292" y="2246350"/>
                </a:lnTo>
                <a:close/>
              </a:path>
              <a:path w="14841219" h="10718800" extrusionOk="0">
                <a:moveTo>
                  <a:pt x="9217292" y="2146262"/>
                </a:moveTo>
                <a:lnTo>
                  <a:pt x="9215742" y="2138616"/>
                </a:lnTo>
                <a:lnTo>
                  <a:pt x="9211539" y="2132368"/>
                </a:lnTo>
                <a:lnTo>
                  <a:pt x="9205290" y="2128164"/>
                </a:lnTo>
                <a:lnTo>
                  <a:pt x="9197645" y="2126615"/>
                </a:lnTo>
                <a:lnTo>
                  <a:pt x="9189999" y="2128164"/>
                </a:lnTo>
                <a:lnTo>
                  <a:pt x="9183751" y="2132368"/>
                </a:lnTo>
                <a:lnTo>
                  <a:pt x="9179547" y="2138616"/>
                </a:lnTo>
                <a:lnTo>
                  <a:pt x="9177998" y="2146262"/>
                </a:lnTo>
                <a:lnTo>
                  <a:pt x="9179547" y="2153920"/>
                </a:lnTo>
                <a:lnTo>
                  <a:pt x="9183751" y="2160155"/>
                </a:lnTo>
                <a:lnTo>
                  <a:pt x="9189999" y="2164372"/>
                </a:lnTo>
                <a:lnTo>
                  <a:pt x="9197645" y="2165908"/>
                </a:lnTo>
                <a:lnTo>
                  <a:pt x="9205290" y="2164372"/>
                </a:lnTo>
                <a:lnTo>
                  <a:pt x="9211539" y="2160155"/>
                </a:lnTo>
                <a:lnTo>
                  <a:pt x="9215742" y="2153920"/>
                </a:lnTo>
                <a:lnTo>
                  <a:pt x="9217292" y="2146262"/>
                </a:lnTo>
                <a:close/>
              </a:path>
              <a:path w="14841219" h="10718800" extrusionOk="0">
                <a:moveTo>
                  <a:pt x="9247378" y="8248028"/>
                </a:moveTo>
                <a:lnTo>
                  <a:pt x="9245829" y="8240382"/>
                </a:lnTo>
                <a:lnTo>
                  <a:pt x="9241625" y="8234134"/>
                </a:lnTo>
                <a:lnTo>
                  <a:pt x="9235376" y="8229917"/>
                </a:lnTo>
                <a:lnTo>
                  <a:pt x="9227731" y="8228381"/>
                </a:lnTo>
                <a:lnTo>
                  <a:pt x="9220086" y="8229917"/>
                </a:lnTo>
                <a:lnTo>
                  <a:pt x="9213837" y="8234134"/>
                </a:lnTo>
                <a:lnTo>
                  <a:pt x="9209621" y="8240382"/>
                </a:lnTo>
                <a:lnTo>
                  <a:pt x="9208084" y="8248028"/>
                </a:lnTo>
                <a:lnTo>
                  <a:pt x="9209621" y="8255673"/>
                </a:lnTo>
                <a:lnTo>
                  <a:pt x="9213837" y="8261921"/>
                </a:lnTo>
                <a:lnTo>
                  <a:pt x="9220086" y="8266138"/>
                </a:lnTo>
                <a:lnTo>
                  <a:pt x="9227731" y="8267674"/>
                </a:lnTo>
                <a:lnTo>
                  <a:pt x="9235376" y="8266138"/>
                </a:lnTo>
                <a:lnTo>
                  <a:pt x="9241625" y="8261921"/>
                </a:lnTo>
                <a:lnTo>
                  <a:pt x="9245829" y="8255673"/>
                </a:lnTo>
                <a:lnTo>
                  <a:pt x="9247378" y="8248028"/>
                </a:lnTo>
                <a:close/>
              </a:path>
              <a:path w="14841219" h="10718800" extrusionOk="0">
                <a:moveTo>
                  <a:pt x="9247378" y="8147926"/>
                </a:moveTo>
                <a:lnTo>
                  <a:pt x="9245829" y="8140281"/>
                </a:lnTo>
                <a:lnTo>
                  <a:pt x="9241625" y="8134032"/>
                </a:lnTo>
                <a:lnTo>
                  <a:pt x="9235376" y="8129829"/>
                </a:lnTo>
                <a:lnTo>
                  <a:pt x="9227731" y="8128279"/>
                </a:lnTo>
                <a:lnTo>
                  <a:pt x="9220086" y="8129829"/>
                </a:lnTo>
                <a:lnTo>
                  <a:pt x="9213837" y="8134032"/>
                </a:lnTo>
                <a:lnTo>
                  <a:pt x="9209621" y="8140281"/>
                </a:lnTo>
                <a:lnTo>
                  <a:pt x="9208084" y="8147926"/>
                </a:lnTo>
                <a:lnTo>
                  <a:pt x="9209621" y="8155572"/>
                </a:lnTo>
                <a:lnTo>
                  <a:pt x="9213837" y="8161820"/>
                </a:lnTo>
                <a:lnTo>
                  <a:pt x="9220086" y="8166036"/>
                </a:lnTo>
                <a:lnTo>
                  <a:pt x="9227731" y="8167586"/>
                </a:lnTo>
                <a:lnTo>
                  <a:pt x="9235376" y="8166036"/>
                </a:lnTo>
                <a:lnTo>
                  <a:pt x="9241625" y="8161820"/>
                </a:lnTo>
                <a:lnTo>
                  <a:pt x="9245829" y="8155572"/>
                </a:lnTo>
                <a:lnTo>
                  <a:pt x="9247378" y="8147926"/>
                </a:lnTo>
                <a:close/>
              </a:path>
              <a:path w="14841219" h="10718800" extrusionOk="0">
                <a:moveTo>
                  <a:pt x="9247378" y="8047825"/>
                </a:moveTo>
                <a:lnTo>
                  <a:pt x="9245829" y="8040192"/>
                </a:lnTo>
                <a:lnTo>
                  <a:pt x="9241625" y="8033944"/>
                </a:lnTo>
                <a:lnTo>
                  <a:pt x="9235376" y="8029727"/>
                </a:lnTo>
                <a:lnTo>
                  <a:pt x="9227731" y="8028191"/>
                </a:lnTo>
                <a:lnTo>
                  <a:pt x="9220086" y="8029727"/>
                </a:lnTo>
                <a:lnTo>
                  <a:pt x="9213837" y="8033944"/>
                </a:lnTo>
                <a:lnTo>
                  <a:pt x="9209621" y="8040192"/>
                </a:lnTo>
                <a:lnTo>
                  <a:pt x="9208084" y="8047825"/>
                </a:lnTo>
                <a:lnTo>
                  <a:pt x="9209621" y="8055483"/>
                </a:lnTo>
                <a:lnTo>
                  <a:pt x="9213837" y="8061719"/>
                </a:lnTo>
                <a:lnTo>
                  <a:pt x="9220086" y="8065935"/>
                </a:lnTo>
                <a:lnTo>
                  <a:pt x="9227731" y="8067472"/>
                </a:lnTo>
                <a:lnTo>
                  <a:pt x="9235376" y="8065935"/>
                </a:lnTo>
                <a:lnTo>
                  <a:pt x="9241625" y="8061719"/>
                </a:lnTo>
                <a:lnTo>
                  <a:pt x="9245829" y="8055483"/>
                </a:lnTo>
                <a:lnTo>
                  <a:pt x="9247378" y="8047825"/>
                </a:lnTo>
                <a:close/>
              </a:path>
              <a:path w="14841219" h="10718800" extrusionOk="0">
                <a:moveTo>
                  <a:pt x="9247378" y="7947736"/>
                </a:moveTo>
                <a:lnTo>
                  <a:pt x="9245829" y="7940091"/>
                </a:lnTo>
                <a:lnTo>
                  <a:pt x="9241625" y="7933842"/>
                </a:lnTo>
                <a:lnTo>
                  <a:pt x="9235376" y="7929639"/>
                </a:lnTo>
                <a:lnTo>
                  <a:pt x="9227731" y="7928089"/>
                </a:lnTo>
                <a:lnTo>
                  <a:pt x="9220086" y="7929639"/>
                </a:lnTo>
                <a:lnTo>
                  <a:pt x="9213837" y="7933842"/>
                </a:lnTo>
                <a:lnTo>
                  <a:pt x="9209621" y="7940091"/>
                </a:lnTo>
                <a:lnTo>
                  <a:pt x="9208084" y="7947736"/>
                </a:lnTo>
                <a:lnTo>
                  <a:pt x="9209621" y="7955381"/>
                </a:lnTo>
                <a:lnTo>
                  <a:pt x="9213837" y="7961630"/>
                </a:lnTo>
                <a:lnTo>
                  <a:pt x="9220086" y="7965846"/>
                </a:lnTo>
                <a:lnTo>
                  <a:pt x="9227731" y="7967383"/>
                </a:lnTo>
                <a:lnTo>
                  <a:pt x="9235376" y="7965846"/>
                </a:lnTo>
                <a:lnTo>
                  <a:pt x="9241625" y="7961630"/>
                </a:lnTo>
                <a:lnTo>
                  <a:pt x="9245829" y="7955381"/>
                </a:lnTo>
                <a:lnTo>
                  <a:pt x="9247378" y="7947736"/>
                </a:lnTo>
                <a:close/>
              </a:path>
              <a:path w="14841219" h="10718800" extrusionOk="0">
                <a:moveTo>
                  <a:pt x="9247378" y="7847647"/>
                </a:moveTo>
                <a:lnTo>
                  <a:pt x="9245829" y="7840002"/>
                </a:lnTo>
                <a:lnTo>
                  <a:pt x="9241625" y="7833754"/>
                </a:lnTo>
                <a:lnTo>
                  <a:pt x="9235376" y="7829537"/>
                </a:lnTo>
                <a:lnTo>
                  <a:pt x="9227731" y="7828000"/>
                </a:lnTo>
                <a:lnTo>
                  <a:pt x="9220086" y="7829537"/>
                </a:lnTo>
                <a:lnTo>
                  <a:pt x="9213837" y="7833754"/>
                </a:lnTo>
                <a:lnTo>
                  <a:pt x="9209621" y="7840002"/>
                </a:lnTo>
                <a:lnTo>
                  <a:pt x="9208084" y="7847647"/>
                </a:lnTo>
                <a:lnTo>
                  <a:pt x="9209621" y="7855293"/>
                </a:lnTo>
                <a:lnTo>
                  <a:pt x="9213837" y="7861541"/>
                </a:lnTo>
                <a:lnTo>
                  <a:pt x="9220086" y="7865758"/>
                </a:lnTo>
                <a:lnTo>
                  <a:pt x="9227731" y="7867294"/>
                </a:lnTo>
                <a:lnTo>
                  <a:pt x="9235376" y="7865758"/>
                </a:lnTo>
                <a:lnTo>
                  <a:pt x="9241625" y="7861541"/>
                </a:lnTo>
                <a:lnTo>
                  <a:pt x="9245829" y="7855293"/>
                </a:lnTo>
                <a:lnTo>
                  <a:pt x="9247378" y="7847647"/>
                </a:lnTo>
                <a:close/>
              </a:path>
              <a:path w="14841219" h="10718800" extrusionOk="0">
                <a:moveTo>
                  <a:pt x="9247378" y="7747546"/>
                </a:moveTo>
                <a:lnTo>
                  <a:pt x="9245829" y="7739901"/>
                </a:lnTo>
                <a:lnTo>
                  <a:pt x="9241625" y="7733652"/>
                </a:lnTo>
                <a:lnTo>
                  <a:pt x="9235376" y="7729448"/>
                </a:lnTo>
                <a:lnTo>
                  <a:pt x="9227731" y="7727899"/>
                </a:lnTo>
                <a:lnTo>
                  <a:pt x="9220086" y="7729448"/>
                </a:lnTo>
                <a:lnTo>
                  <a:pt x="9213837" y="7733652"/>
                </a:lnTo>
                <a:lnTo>
                  <a:pt x="9209621" y="7739901"/>
                </a:lnTo>
                <a:lnTo>
                  <a:pt x="9208084" y="7747546"/>
                </a:lnTo>
                <a:lnTo>
                  <a:pt x="9209621" y="7755191"/>
                </a:lnTo>
                <a:lnTo>
                  <a:pt x="9213837" y="7761440"/>
                </a:lnTo>
                <a:lnTo>
                  <a:pt x="9220086" y="7765656"/>
                </a:lnTo>
                <a:lnTo>
                  <a:pt x="9227731" y="7767206"/>
                </a:lnTo>
                <a:lnTo>
                  <a:pt x="9235376" y="7765656"/>
                </a:lnTo>
                <a:lnTo>
                  <a:pt x="9241625" y="7761440"/>
                </a:lnTo>
                <a:lnTo>
                  <a:pt x="9245829" y="7755191"/>
                </a:lnTo>
                <a:lnTo>
                  <a:pt x="9247378" y="7747546"/>
                </a:lnTo>
                <a:close/>
              </a:path>
              <a:path w="14841219" h="10718800" extrusionOk="0">
                <a:moveTo>
                  <a:pt x="9247378" y="7647457"/>
                </a:moveTo>
                <a:lnTo>
                  <a:pt x="9245829" y="7639812"/>
                </a:lnTo>
                <a:lnTo>
                  <a:pt x="9241625" y="7633563"/>
                </a:lnTo>
                <a:lnTo>
                  <a:pt x="9235376" y="7629347"/>
                </a:lnTo>
                <a:lnTo>
                  <a:pt x="9227731" y="7627810"/>
                </a:lnTo>
                <a:lnTo>
                  <a:pt x="9220086" y="7629347"/>
                </a:lnTo>
                <a:lnTo>
                  <a:pt x="9213837" y="7633563"/>
                </a:lnTo>
                <a:lnTo>
                  <a:pt x="9209621" y="7639812"/>
                </a:lnTo>
                <a:lnTo>
                  <a:pt x="9208084" y="7647457"/>
                </a:lnTo>
                <a:lnTo>
                  <a:pt x="9209621" y="7655103"/>
                </a:lnTo>
                <a:lnTo>
                  <a:pt x="9213837" y="7661338"/>
                </a:lnTo>
                <a:lnTo>
                  <a:pt x="9220086" y="7665555"/>
                </a:lnTo>
                <a:lnTo>
                  <a:pt x="9227731" y="7667091"/>
                </a:lnTo>
                <a:lnTo>
                  <a:pt x="9235376" y="7665555"/>
                </a:lnTo>
                <a:lnTo>
                  <a:pt x="9241625" y="7661338"/>
                </a:lnTo>
                <a:lnTo>
                  <a:pt x="9245829" y="7655103"/>
                </a:lnTo>
                <a:lnTo>
                  <a:pt x="9247378" y="7647457"/>
                </a:lnTo>
                <a:close/>
              </a:path>
              <a:path w="14841219" h="10718800" extrusionOk="0">
                <a:moveTo>
                  <a:pt x="9247378" y="7547356"/>
                </a:moveTo>
                <a:lnTo>
                  <a:pt x="9245829" y="7539710"/>
                </a:lnTo>
                <a:lnTo>
                  <a:pt x="9241625" y="7533462"/>
                </a:lnTo>
                <a:lnTo>
                  <a:pt x="9235376" y="7529258"/>
                </a:lnTo>
                <a:lnTo>
                  <a:pt x="9227731" y="7527709"/>
                </a:lnTo>
                <a:lnTo>
                  <a:pt x="9220086" y="7529258"/>
                </a:lnTo>
                <a:lnTo>
                  <a:pt x="9213837" y="7533462"/>
                </a:lnTo>
                <a:lnTo>
                  <a:pt x="9209621" y="7539710"/>
                </a:lnTo>
                <a:lnTo>
                  <a:pt x="9208084" y="7547356"/>
                </a:lnTo>
                <a:lnTo>
                  <a:pt x="9209621" y="7555001"/>
                </a:lnTo>
                <a:lnTo>
                  <a:pt x="9213837" y="7561250"/>
                </a:lnTo>
                <a:lnTo>
                  <a:pt x="9220086" y="7565453"/>
                </a:lnTo>
                <a:lnTo>
                  <a:pt x="9227731" y="7567003"/>
                </a:lnTo>
                <a:lnTo>
                  <a:pt x="9235376" y="7565453"/>
                </a:lnTo>
                <a:lnTo>
                  <a:pt x="9241625" y="7561250"/>
                </a:lnTo>
                <a:lnTo>
                  <a:pt x="9245829" y="7555001"/>
                </a:lnTo>
                <a:lnTo>
                  <a:pt x="9247378" y="7547356"/>
                </a:lnTo>
                <a:close/>
              </a:path>
              <a:path w="14841219" h="10718800" extrusionOk="0">
                <a:moveTo>
                  <a:pt x="9247378" y="7447254"/>
                </a:moveTo>
                <a:lnTo>
                  <a:pt x="9245829" y="7439609"/>
                </a:lnTo>
                <a:lnTo>
                  <a:pt x="9241625" y="7433361"/>
                </a:lnTo>
                <a:lnTo>
                  <a:pt x="9235376" y="7429144"/>
                </a:lnTo>
                <a:lnTo>
                  <a:pt x="9227731" y="7427608"/>
                </a:lnTo>
                <a:lnTo>
                  <a:pt x="9220086" y="7429144"/>
                </a:lnTo>
                <a:lnTo>
                  <a:pt x="9213837" y="7433361"/>
                </a:lnTo>
                <a:lnTo>
                  <a:pt x="9209621" y="7439609"/>
                </a:lnTo>
                <a:lnTo>
                  <a:pt x="9208084" y="7447254"/>
                </a:lnTo>
                <a:lnTo>
                  <a:pt x="9209621" y="7454913"/>
                </a:lnTo>
                <a:lnTo>
                  <a:pt x="9213837" y="7461148"/>
                </a:lnTo>
                <a:lnTo>
                  <a:pt x="9220086" y="7465365"/>
                </a:lnTo>
                <a:lnTo>
                  <a:pt x="9227731" y="7466901"/>
                </a:lnTo>
                <a:lnTo>
                  <a:pt x="9235376" y="7465365"/>
                </a:lnTo>
                <a:lnTo>
                  <a:pt x="9241625" y="7461148"/>
                </a:lnTo>
                <a:lnTo>
                  <a:pt x="9245829" y="7454913"/>
                </a:lnTo>
                <a:lnTo>
                  <a:pt x="9247378" y="7447254"/>
                </a:lnTo>
                <a:close/>
              </a:path>
              <a:path w="14841219" h="10718800" extrusionOk="0">
                <a:moveTo>
                  <a:pt x="9247378" y="7347166"/>
                </a:moveTo>
                <a:lnTo>
                  <a:pt x="9245829" y="7339520"/>
                </a:lnTo>
                <a:lnTo>
                  <a:pt x="9241625" y="7333272"/>
                </a:lnTo>
                <a:lnTo>
                  <a:pt x="9235376" y="7329056"/>
                </a:lnTo>
                <a:lnTo>
                  <a:pt x="9227731" y="7327519"/>
                </a:lnTo>
                <a:lnTo>
                  <a:pt x="9220086" y="7329056"/>
                </a:lnTo>
                <a:lnTo>
                  <a:pt x="9213837" y="7333272"/>
                </a:lnTo>
                <a:lnTo>
                  <a:pt x="9209621" y="7339520"/>
                </a:lnTo>
                <a:lnTo>
                  <a:pt x="9208084" y="7347166"/>
                </a:lnTo>
                <a:lnTo>
                  <a:pt x="9209621" y="7354811"/>
                </a:lnTo>
                <a:lnTo>
                  <a:pt x="9213837" y="7361060"/>
                </a:lnTo>
                <a:lnTo>
                  <a:pt x="9220086" y="7365263"/>
                </a:lnTo>
                <a:lnTo>
                  <a:pt x="9227731" y="7366813"/>
                </a:lnTo>
                <a:lnTo>
                  <a:pt x="9235376" y="7365263"/>
                </a:lnTo>
                <a:lnTo>
                  <a:pt x="9241625" y="7361060"/>
                </a:lnTo>
                <a:lnTo>
                  <a:pt x="9245829" y="7354811"/>
                </a:lnTo>
                <a:lnTo>
                  <a:pt x="9247378" y="7347166"/>
                </a:lnTo>
                <a:close/>
              </a:path>
              <a:path w="14841219" h="10718800" extrusionOk="0">
                <a:moveTo>
                  <a:pt x="9291269" y="5795111"/>
                </a:moveTo>
                <a:lnTo>
                  <a:pt x="9289732" y="5787466"/>
                </a:lnTo>
                <a:lnTo>
                  <a:pt x="9285516" y="5781218"/>
                </a:lnTo>
                <a:lnTo>
                  <a:pt x="9279268" y="5777014"/>
                </a:lnTo>
                <a:lnTo>
                  <a:pt x="9271635" y="5775464"/>
                </a:lnTo>
                <a:lnTo>
                  <a:pt x="9263977" y="5777014"/>
                </a:lnTo>
                <a:lnTo>
                  <a:pt x="9257728" y="5781218"/>
                </a:lnTo>
                <a:lnTo>
                  <a:pt x="9253525" y="5787466"/>
                </a:lnTo>
                <a:lnTo>
                  <a:pt x="9251975" y="5795111"/>
                </a:lnTo>
                <a:lnTo>
                  <a:pt x="9253525" y="5802757"/>
                </a:lnTo>
                <a:lnTo>
                  <a:pt x="9257728" y="5809005"/>
                </a:lnTo>
                <a:lnTo>
                  <a:pt x="9263977" y="5813209"/>
                </a:lnTo>
                <a:lnTo>
                  <a:pt x="9271635" y="5814758"/>
                </a:lnTo>
                <a:lnTo>
                  <a:pt x="9279268" y="5813209"/>
                </a:lnTo>
                <a:lnTo>
                  <a:pt x="9285516" y="5809005"/>
                </a:lnTo>
                <a:lnTo>
                  <a:pt x="9289732" y="5802757"/>
                </a:lnTo>
                <a:lnTo>
                  <a:pt x="9291269" y="5795111"/>
                </a:lnTo>
                <a:close/>
              </a:path>
              <a:path w="14841219" h="10718800" extrusionOk="0">
                <a:moveTo>
                  <a:pt x="9291269" y="5695010"/>
                </a:moveTo>
                <a:lnTo>
                  <a:pt x="9289732" y="5687365"/>
                </a:lnTo>
                <a:lnTo>
                  <a:pt x="9285516" y="5681116"/>
                </a:lnTo>
                <a:lnTo>
                  <a:pt x="9279268" y="5676912"/>
                </a:lnTo>
                <a:lnTo>
                  <a:pt x="9271635" y="5675363"/>
                </a:lnTo>
                <a:lnTo>
                  <a:pt x="9263977" y="5676912"/>
                </a:lnTo>
                <a:lnTo>
                  <a:pt x="9257728" y="5681116"/>
                </a:lnTo>
                <a:lnTo>
                  <a:pt x="9253525" y="5687365"/>
                </a:lnTo>
                <a:lnTo>
                  <a:pt x="9251975" y="5695010"/>
                </a:lnTo>
                <a:lnTo>
                  <a:pt x="9253525" y="5702668"/>
                </a:lnTo>
                <a:lnTo>
                  <a:pt x="9257728" y="5708904"/>
                </a:lnTo>
                <a:lnTo>
                  <a:pt x="9263977" y="5713107"/>
                </a:lnTo>
                <a:lnTo>
                  <a:pt x="9271635" y="5714657"/>
                </a:lnTo>
                <a:lnTo>
                  <a:pt x="9279268" y="5713107"/>
                </a:lnTo>
                <a:lnTo>
                  <a:pt x="9285516" y="5708904"/>
                </a:lnTo>
                <a:lnTo>
                  <a:pt x="9289732" y="5702668"/>
                </a:lnTo>
                <a:lnTo>
                  <a:pt x="9291269" y="5695010"/>
                </a:lnTo>
                <a:close/>
              </a:path>
              <a:path w="14841219" h="10718800" extrusionOk="0">
                <a:moveTo>
                  <a:pt x="9291269" y="5194528"/>
                </a:moveTo>
                <a:lnTo>
                  <a:pt x="9289732" y="5186883"/>
                </a:lnTo>
                <a:lnTo>
                  <a:pt x="9285516" y="5180635"/>
                </a:lnTo>
                <a:lnTo>
                  <a:pt x="9279268" y="5176431"/>
                </a:lnTo>
                <a:lnTo>
                  <a:pt x="9271622" y="5174881"/>
                </a:lnTo>
                <a:lnTo>
                  <a:pt x="9263977" y="5176431"/>
                </a:lnTo>
                <a:lnTo>
                  <a:pt x="9257728" y="5180635"/>
                </a:lnTo>
                <a:lnTo>
                  <a:pt x="9253512" y="5186883"/>
                </a:lnTo>
                <a:lnTo>
                  <a:pt x="9251975" y="5194528"/>
                </a:lnTo>
                <a:lnTo>
                  <a:pt x="9253512" y="5202174"/>
                </a:lnTo>
                <a:lnTo>
                  <a:pt x="9257728" y="5208422"/>
                </a:lnTo>
                <a:lnTo>
                  <a:pt x="9263977" y="5212639"/>
                </a:lnTo>
                <a:lnTo>
                  <a:pt x="9271622" y="5214175"/>
                </a:lnTo>
                <a:lnTo>
                  <a:pt x="9279268" y="5212639"/>
                </a:lnTo>
                <a:lnTo>
                  <a:pt x="9285516" y="5208422"/>
                </a:lnTo>
                <a:lnTo>
                  <a:pt x="9289732" y="5202174"/>
                </a:lnTo>
                <a:lnTo>
                  <a:pt x="9291269" y="5194528"/>
                </a:lnTo>
                <a:close/>
              </a:path>
              <a:path w="14841219" h="10718800" extrusionOk="0">
                <a:moveTo>
                  <a:pt x="9291269" y="5094440"/>
                </a:moveTo>
                <a:lnTo>
                  <a:pt x="9289732" y="5086782"/>
                </a:lnTo>
                <a:lnTo>
                  <a:pt x="9285516" y="5080546"/>
                </a:lnTo>
                <a:lnTo>
                  <a:pt x="9279268" y="5076342"/>
                </a:lnTo>
                <a:lnTo>
                  <a:pt x="9271622" y="5074793"/>
                </a:lnTo>
                <a:lnTo>
                  <a:pt x="9263977" y="5076342"/>
                </a:lnTo>
                <a:lnTo>
                  <a:pt x="9257728" y="5080546"/>
                </a:lnTo>
                <a:lnTo>
                  <a:pt x="9253512" y="5086782"/>
                </a:lnTo>
                <a:lnTo>
                  <a:pt x="9251975" y="5094440"/>
                </a:lnTo>
                <a:lnTo>
                  <a:pt x="9253512" y="5102085"/>
                </a:lnTo>
                <a:lnTo>
                  <a:pt x="9257728" y="5108333"/>
                </a:lnTo>
                <a:lnTo>
                  <a:pt x="9263977" y="5112537"/>
                </a:lnTo>
                <a:lnTo>
                  <a:pt x="9271622" y="5114087"/>
                </a:lnTo>
                <a:lnTo>
                  <a:pt x="9279268" y="5112537"/>
                </a:lnTo>
                <a:lnTo>
                  <a:pt x="9285516" y="5108333"/>
                </a:lnTo>
                <a:lnTo>
                  <a:pt x="9289732" y="5102085"/>
                </a:lnTo>
                <a:lnTo>
                  <a:pt x="9291269" y="5094440"/>
                </a:lnTo>
                <a:close/>
              </a:path>
              <a:path w="14841219" h="10718800" extrusionOk="0">
                <a:moveTo>
                  <a:pt x="9291269" y="4994351"/>
                </a:moveTo>
                <a:lnTo>
                  <a:pt x="9289732" y="4986693"/>
                </a:lnTo>
                <a:lnTo>
                  <a:pt x="9285516" y="4980444"/>
                </a:lnTo>
                <a:lnTo>
                  <a:pt x="9279268" y="4976241"/>
                </a:lnTo>
                <a:lnTo>
                  <a:pt x="9271635" y="4974691"/>
                </a:lnTo>
                <a:lnTo>
                  <a:pt x="9263977" y="4976241"/>
                </a:lnTo>
                <a:lnTo>
                  <a:pt x="9257728" y="4980444"/>
                </a:lnTo>
                <a:lnTo>
                  <a:pt x="9253525" y="4986693"/>
                </a:lnTo>
                <a:lnTo>
                  <a:pt x="9251975" y="4994351"/>
                </a:lnTo>
                <a:lnTo>
                  <a:pt x="9253525" y="5001996"/>
                </a:lnTo>
                <a:lnTo>
                  <a:pt x="9257728" y="5008232"/>
                </a:lnTo>
                <a:lnTo>
                  <a:pt x="9263977" y="5012448"/>
                </a:lnTo>
                <a:lnTo>
                  <a:pt x="9271635" y="5013985"/>
                </a:lnTo>
                <a:lnTo>
                  <a:pt x="9279268" y="5012448"/>
                </a:lnTo>
                <a:lnTo>
                  <a:pt x="9285516" y="5008232"/>
                </a:lnTo>
                <a:lnTo>
                  <a:pt x="9289732" y="5001996"/>
                </a:lnTo>
                <a:lnTo>
                  <a:pt x="9291269" y="4994351"/>
                </a:lnTo>
                <a:close/>
              </a:path>
              <a:path w="14841219" h="10718800" extrusionOk="0">
                <a:moveTo>
                  <a:pt x="9291269" y="4894250"/>
                </a:moveTo>
                <a:lnTo>
                  <a:pt x="9289732" y="4886591"/>
                </a:lnTo>
                <a:lnTo>
                  <a:pt x="9285516" y="4880356"/>
                </a:lnTo>
                <a:lnTo>
                  <a:pt x="9279268" y="4876139"/>
                </a:lnTo>
                <a:lnTo>
                  <a:pt x="9271635" y="4874603"/>
                </a:lnTo>
                <a:lnTo>
                  <a:pt x="9263977" y="4876139"/>
                </a:lnTo>
                <a:lnTo>
                  <a:pt x="9257728" y="4880356"/>
                </a:lnTo>
                <a:lnTo>
                  <a:pt x="9253525" y="4886591"/>
                </a:lnTo>
                <a:lnTo>
                  <a:pt x="9251975" y="4894250"/>
                </a:lnTo>
                <a:lnTo>
                  <a:pt x="9253525" y="4901895"/>
                </a:lnTo>
                <a:lnTo>
                  <a:pt x="9257728" y="4908131"/>
                </a:lnTo>
                <a:lnTo>
                  <a:pt x="9263977" y="4912347"/>
                </a:lnTo>
                <a:lnTo>
                  <a:pt x="9271635" y="4913884"/>
                </a:lnTo>
                <a:lnTo>
                  <a:pt x="9279268" y="4912347"/>
                </a:lnTo>
                <a:lnTo>
                  <a:pt x="9285516" y="4908131"/>
                </a:lnTo>
                <a:lnTo>
                  <a:pt x="9289732" y="4901895"/>
                </a:lnTo>
                <a:lnTo>
                  <a:pt x="9291269" y="4894250"/>
                </a:lnTo>
                <a:close/>
              </a:path>
              <a:path w="14841219" h="10718800" extrusionOk="0">
                <a:moveTo>
                  <a:pt x="9291269" y="4794148"/>
                </a:moveTo>
                <a:lnTo>
                  <a:pt x="9289732" y="4786503"/>
                </a:lnTo>
                <a:lnTo>
                  <a:pt x="9285516" y="4780254"/>
                </a:lnTo>
                <a:lnTo>
                  <a:pt x="9279268" y="4776051"/>
                </a:lnTo>
                <a:lnTo>
                  <a:pt x="9271635" y="4774501"/>
                </a:lnTo>
                <a:lnTo>
                  <a:pt x="9263977" y="4776051"/>
                </a:lnTo>
                <a:lnTo>
                  <a:pt x="9257728" y="4780254"/>
                </a:lnTo>
                <a:lnTo>
                  <a:pt x="9253525" y="4786503"/>
                </a:lnTo>
                <a:lnTo>
                  <a:pt x="9251975" y="4794148"/>
                </a:lnTo>
                <a:lnTo>
                  <a:pt x="9253525" y="4801794"/>
                </a:lnTo>
                <a:lnTo>
                  <a:pt x="9257728" y="4808042"/>
                </a:lnTo>
                <a:lnTo>
                  <a:pt x="9263977" y="4812246"/>
                </a:lnTo>
                <a:lnTo>
                  <a:pt x="9271635" y="4813795"/>
                </a:lnTo>
                <a:lnTo>
                  <a:pt x="9279268" y="4812246"/>
                </a:lnTo>
                <a:lnTo>
                  <a:pt x="9285516" y="4808042"/>
                </a:lnTo>
                <a:lnTo>
                  <a:pt x="9289732" y="4801794"/>
                </a:lnTo>
                <a:lnTo>
                  <a:pt x="9291269" y="4794148"/>
                </a:lnTo>
                <a:close/>
              </a:path>
              <a:path w="14841219" h="10718800" extrusionOk="0">
                <a:moveTo>
                  <a:pt x="9291269" y="4694059"/>
                </a:moveTo>
                <a:lnTo>
                  <a:pt x="9289732" y="4686401"/>
                </a:lnTo>
                <a:lnTo>
                  <a:pt x="9285516" y="4680153"/>
                </a:lnTo>
                <a:lnTo>
                  <a:pt x="9279268" y="4675949"/>
                </a:lnTo>
                <a:lnTo>
                  <a:pt x="9271635" y="4674400"/>
                </a:lnTo>
                <a:lnTo>
                  <a:pt x="9263977" y="4675949"/>
                </a:lnTo>
                <a:lnTo>
                  <a:pt x="9257728" y="4680153"/>
                </a:lnTo>
                <a:lnTo>
                  <a:pt x="9253525" y="4686401"/>
                </a:lnTo>
                <a:lnTo>
                  <a:pt x="9251975" y="4694059"/>
                </a:lnTo>
                <a:lnTo>
                  <a:pt x="9253525" y="4701705"/>
                </a:lnTo>
                <a:lnTo>
                  <a:pt x="9257728" y="4707941"/>
                </a:lnTo>
                <a:lnTo>
                  <a:pt x="9263977" y="4712157"/>
                </a:lnTo>
                <a:lnTo>
                  <a:pt x="9271635" y="4713694"/>
                </a:lnTo>
                <a:lnTo>
                  <a:pt x="9279268" y="4712157"/>
                </a:lnTo>
                <a:lnTo>
                  <a:pt x="9285516" y="4707941"/>
                </a:lnTo>
                <a:lnTo>
                  <a:pt x="9289732" y="4701705"/>
                </a:lnTo>
                <a:lnTo>
                  <a:pt x="9291269" y="4694059"/>
                </a:lnTo>
                <a:close/>
              </a:path>
              <a:path w="14841219" h="10718800" extrusionOk="0">
                <a:moveTo>
                  <a:pt x="9291269" y="4593971"/>
                </a:moveTo>
                <a:lnTo>
                  <a:pt x="9289732" y="4586325"/>
                </a:lnTo>
                <a:lnTo>
                  <a:pt x="9285516" y="4580077"/>
                </a:lnTo>
                <a:lnTo>
                  <a:pt x="9279268" y="4575861"/>
                </a:lnTo>
                <a:lnTo>
                  <a:pt x="9271635" y="4574311"/>
                </a:lnTo>
                <a:lnTo>
                  <a:pt x="9263977" y="4575861"/>
                </a:lnTo>
                <a:lnTo>
                  <a:pt x="9257728" y="4580077"/>
                </a:lnTo>
                <a:lnTo>
                  <a:pt x="9253525" y="4586325"/>
                </a:lnTo>
                <a:lnTo>
                  <a:pt x="9251975" y="4593971"/>
                </a:lnTo>
                <a:lnTo>
                  <a:pt x="9253525" y="4601616"/>
                </a:lnTo>
                <a:lnTo>
                  <a:pt x="9257728" y="4607852"/>
                </a:lnTo>
                <a:lnTo>
                  <a:pt x="9263977" y="4612056"/>
                </a:lnTo>
                <a:lnTo>
                  <a:pt x="9271635" y="4613605"/>
                </a:lnTo>
                <a:lnTo>
                  <a:pt x="9279268" y="4612056"/>
                </a:lnTo>
                <a:lnTo>
                  <a:pt x="9285516" y="4607852"/>
                </a:lnTo>
                <a:lnTo>
                  <a:pt x="9289732" y="4601616"/>
                </a:lnTo>
                <a:lnTo>
                  <a:pt x="9291269" y="4593971"/>
                </a:lnTo>
                <a:close/>
              </a:path>
              <a:path w="14841219" h="10718800" extrusionOk="0">
                <a:moveTo>
                  <a:pt x="9291269" y="4493857"/>
                </a:moveTo>
                <a:lnTo>
                  <a:pt x="9289732" y="4486211"/>
                </a:lnTo>
                <a:lnTo>
                  <a:pt x="9285516" y="4479963"/>
                </a:lnTo>
                <a:lnTo>
                  <a:pt x="9279268" y="4475759"/>
                </a:lnTo>
                <a:lnTo>
                  <a:pt x="9271635" y="4474222"/>
                </a:lnTo>
                <a:lnTo>
                  <a:pt x="9263977" y="4475759"/>
                </a:lnTo>
                <a:lnTo>
                  <a:pt x="9257728" y="4479963"/>
                </a:lnTo>
                <a:lnTo>
                  <a:pt x="9253525" y="4486211"/>
                </a:lnTo>
                <a:lnTo>
                  <a:pt x="9251975" y="4493857"/>
                </a:lnTo>
                <a:lnTo>
                  <a:pt x="9253525" y="4501502"/>
                </a:lnTo>
                <a:lnTo>
                  <a:pt x="9257728" y="4507750"/>
                </a:lnTo>
                <a:lnTo>
                  <a:pt x="9263977" y="4511967"/>
                </a:lnTo>
                <a:lnTo>
                  <a:pt x="9271635" y="4513504"/>
                </a:lnTo>
                <a:lnTo>
                  <a:pt x="9279268" y="4511967"/>
                </a:lnTo>
                <a:lnTo>
                  <a:pt x="9285516" y="4507750"/>
                </a:lnTo>
                <a:lnTo>
                  <a:pt x="9289732" y="4501502"/>
                </a:lnTo>
                <a:lnTo>
                  <a:pt x="9291269" y="4493857"/>
                </a:lnTo>
                <a:close/>
              </a:path>
              <a:path w="14841219" h="10718800" extrusionOk="0">
                <a:moveTo>
                  <a:pt x="9291269" y="4393755"/>
                </a:moveTo>
                <a:lnTo>
                  <a:pt x="9289732" y="4386110"/>
                </a:lnTo>
                <a:lnTo>
                  <a:pt x="9285516" y="4379861"/>
                </a:lnTo>
                <a:lnTo>
                  <a:pt x="9279268" y="4375658"/>
                </a:lnTo>
                <a:lnTo>
                  <a:pt x="9271635" y="4374121"/>
                </a:lnTo>
                <a:lnTo>
                  <a:pt x="9263977" y="4375658"/>
                </a:lnTo>
                <a:lnTo>
                  <a:pt x="9257728" y="4379861"/>
                </a:lnTo>
                <a:lnTo>
                  <a:pt x="9253525" y="4386110"/>
                </a:lnTo>
                <a:lnTo>
                  <a:pt x="9251975" y="4393755"/>
                </a:lnTo>
                <a:lnTo>
                  <a:pt x="9253525" y="4401401"/>
                </a:lnTo>
                <a:lnTo>
                  <a:pt x="9257728" y="4407649"/>
                </a:lnTo>
                <a:lnTo>
                  <a:pt x="9263977" y="4411865"/>
                </a:lnTo>
                <a:lnTo>
                  <a:pt x="9271635" y="4413415"/>
                </a:lnTo>
                <a:lnTo>
                  <a:pt x="9279268" y="4411865"/>
                </a:lnTo>
                <a:lnTo>
                  <a:pt x="9285516" y="4407649"/>
                </a:lnTo>
                <a:lnTo>
                  <a:pt x="9289732" y="4401401"/>
                </a:lnTo>
                <a:lnTo>
                  <a:pt x="9291269" y="4393755"/>
                </a:lnTo>
                <a:close/>
              </a:path>
              <a:path w="14841219" h="10718800" extrusionOk="0">
                <a:moveTo>
                  <a:pt x="9291269" y="4293667"/>
                </a:moveTo>
                <a:lnTo>
                  <a:pt x="9289732" y="4286021"/>
                </a:lnTo>
                <a:lnTo>
                  <a:pt x="9285516" y="4279773"/>
                </a:lnTo>
                <a:lnTo>
                  <a:pt x="9279268" y="4275569"/>
                </a:lnTo>
                <a:lnTo>
                  <a:pt x="9271635" y="4274020"/>
                </a:lnTo>
                <a:lnTo>
                  <a:pt x="9263977" y="4275569"/>
                </a:lnTo>
                <a:lnTo>
                  <a:pt x="9257728" y="4279773"/>
                </a:lnTo>
                <a:lnTo>
                  <a:pt x="9253525" y="4286021"/>
                </a:lnTo>
                <a:lnTo>
                  <a:pt x="9251975" y="4293667"/>
                </a:lnTo>
                <a:lnTo>
                  <a:pt x="9253525" y="4301312"/>
                </a:lnTo>
                <a:lnTo>
                  <a:pt x="9257728" y="4307560"/>
                </a:lnTo>
                <a:lnTo>
                  <a:pt x="9263977" y="4311764"/>
                </a:lnTo>
                <a:lnTo>
                  <a:pt x="9271635" y="4313313"/>
                </a:lnTo>
                <a:lnTo>
                  <a:pt x="9279268" y="4311764"/>
                </a:lnTo>
                <a:lnTo>
                  <a:pt x="9285516" y="4307560"/>
                </a:lnTo>
                <a:lnTo>
                  <a:pt x="9289732" y="4301312"/>
                </a:lnTo>
                <a:lnTo>
                  <a:pt x="9291269" y="4293667"/>
                </a:lnTo>
                <a:close/>
              </a:path>
              <a:path w="14841219" h="10718800" extrusionOk="0">
                <a:moveTo>
                  <a:pt x="9291269" y="4193565"/>
                </a:moveTo>
                <a:lnTo>
                  <a:pt x="9289732" y="4185920"/>
                </a:lnTo>
                <a:lnTo>
                  <a:pt x="9285516" y="4179671"/>
                </a:lnTo>
                <a:lnTo>
                  <a:pt x="9279268" y="4175468"/>
                </a:lnTo>
                <a:lnTo>
                  <a:pt x="9271635" y="4173918"/>
                </a:lnTo>
                <a:lnTo>
                  <a:pt x="9263977" y="4175468"/>
                </a:lnTo>
                <a:lnTo>
                  <a:pt x="9257728" y="4179671"/>
                </a:lnTo>
                <a:lnTo>
                  <a:pt x="9253525" y="4185920"/>
                </a:lnTo>
                <a:lnTo>
                  <a:pt x="9251975" y="4193565"/>
                </a:lnTo>
                <a:lnTo>
                  <a:pt x="9253525" y="4201223"/>
                </a:lnTo>
                <a:lnTo>
                  <a:pt x="9257728" y="4207459"/>
                </a:lnTo>
                <a:lnTo>
                  <a:pt x="9263977" y="4211675"/>
                </a:lnTo>
                <a:lnTo>
                  <a:pt x="9271635" y="4213212"/>
                </a:lnTo>
                <a:lnTo>
                  <a:pt x="9279268" y="4211675"/>
                </a:lnTo>
                <a:lnTo>
                  <a:pt x="9285516" y="4207459"/>
                </a:lnTo>
                <a:lnTo>
                  <a:pt x="9289732" y="4201223"/>
                </a:lnTo>
                <a:lnTo>
                  <a:pt x="9291269" y="4193565"/>
                </a:lnTo>
                <a:close/>
              </a:path>
              <a:path w="14841219" h="10718800" extrusionOk="0">
                <a:moveTo>
                  <a:pt x="9291269" y="4093476"/>
                </a:moveTo>
                <a:lnTo>
                  <a:pt x="9289732" y="4085831"/>
                </a:lnTo>
                <a:lnTo>
                  <a:pt x="9285516" y="4079583"/>
                </a:lnTo>
                <a:lnTo>
                  <a:pt x="9279268" y="4075379"/>
                </a:lnTo>
                <a:lnTo>
                  <a:pt x="9271635" y="4073829"/>
                </a:lnTo>
                <a:lnTo>
                  <a:pt x="9263977" y="4075379"/>
                </a:lnTo>
                <a:lnTo>
                  <a:pt x="9257728" y="4079583"/>
                </a:lnTo>
                <a:lnTo>
                  <a:pt x="9253525" y="4085831"/>
                </a:lnTo>
                <a:lnTo>
                  <a:pt x="9251975" y="4093476"/>
                </a:lnTo>
                <a:lnTo>
                  <a:pt x="9253525" y="4101122"/>
                </a:lnTo>
                <a:lnTo>
                  <a:pt x="9257728" y="4107370"/>
                </a:lnTo>
                <a:lnTo>
                  <a:pt x="9263977" y="4111574"/>
                </a:lnTo>
                <a:lnTo>
                  <a:pt x="9271635" y="4113123"/>
                </a:lnTo>
                <a:lnTo>
                  <a:pt x="9279268" y="4111574"/>
                </a:lnTo>
                <a:lnTo>
                  <a:pt x="9285516" y="4107370"/>
                </a:lnTo>
                <a:lnTo>
                  <a:pt x="9289732" y="4101122"/>
                </a:lnTo>
                <a:lnTo>
                  <a:pt x="9291269" y="4093476"/>
                </a:lnTo>
                <a:close/>
              </a:path>
              <a:path w="14841219" h="10718800" extrusionOk="0">
                <a:moveTo>
                  <a:pt x="9291269" y="3592995"/>
                </a:moveTo>
                <a:lnTo>
                  <a:pt x="9289732" y="3585349"/>
                </a:lnTo>
                <a:lnTo>
                  <a:pt x="9285516" y="3579101"/>
                </a:lnTo>
                <a:lnTo>
                  <a:pt x="9279268" y="3574897"/>
                </a:lnTo>
                <a:lnTo>
                  <a:pt x="9271622" y="3573348"/>
                </a:lnTo>
                <a:lnTo>
                  <a:pt x="9263977" y="3574897"/>
                </a:lnTo>
                <a:lnTo>
                  <a:pt x="9257728" y="3579101"/>
                </a:lnTo>
                <a:lnTo>
                  <a:pt x="9253512" y="3585349"/>
                </a:lnTo>
                <a:lnTo>
                  <a:pt x="9251975" y="3592995"/>
                </a:lnTo>
                <a:lnTo>
                  <a:pt x="9253512" y="3600640"/>
                </a:lnTo>
                <a:lnTo>
                  <a:pt x="9257728" y="3606889"/>
                </a:lnTo>
                <a:lnTo>
                  <a:pt x="9263977" y="3611092"/>
                </a:lnTo>
                <a:lnTo>
                  <a:pt x="9271622" y="3612642"/>
                </a:lnTo>
                <a:lnTo>
                  <a:pt x="9279268" y="3611092"/>
                </a:lnTo>
                <a:lnTo>
                  <a:pt x="9285516" y="3606889"/>
                </a:lnTo>
                <a:lnTo>
                  <a:pt x="9289732" y="3600640"/>
                </a:lnTo>
                <a:lnTo>
                  <a:pt x="9291269" y="3592995"/>
                </a:lnTo>
                <a:close/>
              </a:path>
              <a:path w="14841219" h="10718800" extrusionOk="0">
                <a:moveTo>
                  <a:pt x="9291269" y="3492893"/>
                </a:moveTo>
                <a:lnTo>
                  <a:pt x="9289732" y="3485248"/>
                </a:lnTo>
                <a:lnTo>
                  <a:pt x="9285516" y="3479000"/>
                </a:lnTo>
                <a:lnTo>
                  <a:pt x="9279268" y="3474783"/>
                </a:lnTo>
                <a:lnTo>
                  <a:pt x="9271622" y="3473246"/>
                </a:lnTo>
                <a:lnTo>
                  <a:pt x="9263977" y="3474783"/>
                </a:lnTo>
                <a:lnTo>
                  <a:pt x="9257728" y="3479000"/>
                </a:lnTo>
                <a:lnTo>
                  <a:pt x="9253512" y="3485248"/>
                </a:lnTo>
                <a:lnTo>
                  <a:pt x="9251975" y="3492893"/>
                </a:lnTo>
                <a:lnTo>
                  <a:pt x="9253512" y="3500539"/>
                </a:lnTo>
                <a:lnTo>
                  <a:pt x="9257728" y="3506787"/>
                </a:lnTo>
                <a:lnTo>
                  <a:pt x="9263977" y="3510991"/>
                </a:lnTo>
                <a:lnTo>
                  <a:pt x="9271622" y="3512540"/>
                </a:lnTo>
                <a:lnTo>
                  <a:pt x="9279268" y="3510991"/>
                </a:lnTo>
                <a:lnTo>
                  <a:pt x="9285516" y="3506787"/>
                </a:lnTo>
                <a:lnTo>
                  <a:pt x="9289732" y="3500539"/>
                </a:lnTo>
                <a:lnTo>
                  <a:pt x="9291269" y="3492893"/>
                </a:lnTo>
                <a:close/>
              </a:path>
              <a:path w="14841219" h="10718800" extrusionOk="0">
                <a:moveTo>
                  <a:pt x="9291269" y="3392805"/>
                </a:moveTo>
                <a:lnTo>
                  <a:pt x="9289732" y="3385159"/>
                </a:lnTo>
                <a:lnTo>
                  <a:pt x="9285516" y="3378911"/>
                </a:lnTo>
                <a:lnTo>
                  <a:pt x="9279268" y="3374707"/>
                </a:lnTo>
                <a:lnTo>
                  <a:pt x="9271635" y="3373170"/>
                </a:lnTo>
                <a:lnTo>
                  <a:pt x="9263977" y="3374707"/>
                </a:lnTo>
                <a:lnTo>
                  <a:pt x="9257728" y="3378911"/>
                </a:lnTo>
                <a:lnTo>
                  <a:pt x="9253525" y="3385159"/>
                </a:lnTo>
                <a:lnTo>
                  <a:pt x="9251975" y="3392805"/>
                </a:lnTo>
                <a:lnTo>
                  <a:pt x="9253525" y="3400450"/>
                </a:lnTo>
                <a:lnTo>
                  <a:pt x="9257728" y="3406698"/>
                </a:lnTo>
                <a:lnTo>
                  <a:pt x="9263977" y="3410902"/>
                </a:lnTo>
                <a:lnTo>
                  <a:pt x="9271635" y="3412452"/>
                </a:lnTo>
                <a:lnTo>
                  <a:pt x="9279268" y="3410902"/>
                </a:lnTo>
                <a:lnTo>
                  <a:pt x="9285516" y="3406698"/>
                </a:lnTo>
                <a:lnTo>
                  <a:pt x="9289732" y="3400450"/>
                </a:lnTo>
                <a:lnTo>
                  <a:pt x="9291269" y="3392805"/>
                </a:lnTo>
                <a:close/>
              </a:path>
              <a:path w="14841219" h="10718800" extrusionOk="0">
                <a:moveTo>
                  <a:pt x="9291269" y="3292703"/>
                </a:moveTo>
                <a:lnTo>
                  <a:pt x="9289732" y="3285058"/>
                </a:lnTo>
                <a:lnTo>
                  <a:pt x="9285516" y="3278809"/>
                </a:lnTo>
                <a:lnTo>
                  <a:pt x="9279268" y="3274606"/>
                </a:lnTo>
                <a:lnTo>
                  <a:pt x="9271635" y="3273069"/>
                </a:lnTo>
                <a:lnTo>
                  <a:pt x="9263977" y="3274606"/>
                </a:lnTo>
                <a:lnTo>
                  <a:pt x="9257728" y="3278809"/>
                </a:lnTo>
                <a:lnTo>
                  <a:pt x="9253525" y="3285058"/>
                </a:lnTo>
                <a:lnTo>
                  <a:pt x="9251975" y="3292703"/>
                </a:lnTo>
                <a:lnTo>
                  <a:pt x="9253525" y="3300349"/>
                </a:lnTo>
                <a:lnTo>
                  <a:pt x="9257728" y="3306597"/>
                </a:lnTo>
                <a:lnTo>
                  <a:pt x="9263977" y="3310813"/>
                </a:lnTo>
                <a:lnTo>
                  <a:pt x="9271635" y="3312350"/>
                </a:lnTo>
                <a:lnTo>
                  <a:pt x="9279268" y="3310813"/>
                </a:lnTo>
                <a:lnTo>
                  <a:pt x="9285516" y="3306597"/>
                </a:lnTo>
                <a:lnTo>
                  <a:pt x="9289732" y="3300349"/>
                </a:lnTo>
                <a:lnTo>
                  <a:pt x="9291269" y="3292703"/>
                </a:lnTo>
                <a:close/>
              </a:path>
              <a:path w="14841219" h="10718800" extrusionOk="0">
                <a:moveTo>
                  <a:pt x="9291269" y="3192615"/>
                </a:moveTo>
                <a:lnTo>
                  <a:pt x="9289732" y="3184956"/>
                </a:lnTo>
                <a:lnTo>
                  <a:pt x="9285516" y="3178721"/>
                </a:lnTo>
                <a:lnTo>
                  <a:pt x="9279268" y="3174504"/>
                </a:lnTo>
                <a:lnTo>
                  <a:pt x="9271635" y="3172968"/>
                </a:lnTo>
                <a:lnTo>
                  <a:pt x="9263977" y="3174504"/>
                </a:lnTo>
                <a:lnTo>
                  <a:pt x="9257728" y="3178721"/>
                </a:lnTo>
                <a:lnTo>
                  <a:pt x="9253525" y="3184956"/>
                </a:lnTo>
                <a:lnTo>
                  <a:pt x="9251975" y="3192615"/>
                </a:lnTo>
                <a:lnTo>
                  <a:pt x="9253525" y="3200260"/>
                </a:lnTo>
                <a:lnTo>
                  <a:pt x="9257728" y="3206508"/>
                </a:lnTo>
                <a:lnTo>
                  <a:pt x="9263977" y="3210712"/>
                </a:lnTo>
                <a:lnTo>
                  <a:pt x="9271635" y="3212261"/>
                </a:lnTo>
                <a:lnTo>
                  <a:pt x="9279268" y="3210712"/>
                </a:lnTo>
                <a:lnTo>
                  <a:pt x="9285516" y="3206508"/>
                </a:lnTo>
                <a:lnTo>
                  <a:pt x="9289732" y="3200260"/>
                </a:lnTo>
                <a:lnTo>
                  <a:pt x="9291269" y="3192615"/>
                </a:lnTo>
                <a:close/>
              </a:path>
              <a:path w="14841219" h="10718800" extrusionOk="0">
                <a:moveTo>
                  <a:pt x="9291269" y="3092526"/>
                </a:moveTo>
                <a:lnTo>
                  <a:pt x="9289732" y="3084868"/>
                </a:lnTo>
                <a:lnTo>
                  <a:pt x="9285516" y="3078619"/>
                </a:lnTo>
                <a:lnTo>
                  <a:pt x="9279268" y="3074416"/>
                </a:lnTo>
                <a:lnTo>
                  <a:pt x="9271635" y="3072879"/>
                </a:lnTo>
                <a:lnTo>
                  <a:pt x="9263977" y="3074416"/>
                </a:lnTo>
                <a:lnTo>
                  <a:pt x="9257728" y="3078619"/>
                </a:lnTo>
                <a:lnTo>
                  <a:pt x="9253525" y="3084868"/>
                </a:lnTo>
                <a:lnTo>
                  <a:pt x="9251975" y="3092526"/>
                </a:lnTo>
                <a:lnTo>
                  <a:pt x="9253525" y="3100171"/>
                </a:lnTo>
                <a:lnTo>
                  <a:pt x="9257728" y="3106407"/>
                </a:lnTo>
                <a:lnTo>
                  <a:pt x="9263977" y="3110611"/>
                </a:lnTo>
                <a:lnTo>
                  <a:pt x="9271635" y="3112160"/>
                </a:lnTo>
                <a:lnTo>
                  <a:pt x="9279268" y="3110611"/>
                </a:lnTo>
                <a:lnTo>
                  <a:pt x="9285516" y="3106407"/>
                </a:lnTo>
                <a:lnTo>
                  <a:pt x="9289732" y="3100171"/>
                </a:lnTo>
                <a:lnTo>
                  <a:pt x="9291269" y="3092526"/>
                </a:lnTo>
                <a:close/>
              </a:path>
              <a:path w="14841219" h="10718800" extrusionOk="0">
                <a:moveTo>
                  <a:pt x="9291269" y="2992424"/>
                </a:moveTo>
                <a:lnTo>
                  <a:pt x="9289732" y="2984766"/>
                </a:lnTo>
                <a:lnTo>
                  <a:pt x="9285516" y="2978531"/>
                </a:lnTo>
                <a:lnTo>
                  <a:pt x="9279268" y="2974314"/>
                </a:lnTo>
                <a:lnTo>
                  <a:pt x="9271635" y="2972778"/>
                </a:lnTo>
                <a:lnTo>
                  <a:pt x="9263977" y="2974314"/>
                </a:lnTo>
                <a:lnTo>
                  <a:pt x="9257728" y="2978531"/>
                </a:lnTo>
                <a:lnTo>
                  <a:pt x="9253525" y="2984766"/>
                </a:lnTo>
                <a:lnTo>
                  <a:pt x="9251975" y="2992424"/>
                </a:lnTo>
                <a:lnTo>
                  <a:pt x="9253525" y="3000070"/>
                </a:lnTo>
                <a:lnTo>
                  <a:pt x="9257728" y="3006306"/>
                </a:lnTo>
                <a:lnTo>
                  <a:pt x="9263977" y="3010522"/>
                </a:lnTo>
                <a:lnTo>
                  <a:pt x="9271635" y="3012059"/>
                </a:lnTo>
                <a:lnTo>
                  <a:pt x="9279268" y="3010522"/>
                </a:lnTo>
                <a:lnTo>
                  <a:pt x="9285516" y="3006306"/>
                </a:lnTo>
                <a:lnTo>
                  <a:pt x="9289732" y="3000070"/>
                </a:lnTo>
                <a:lnTo>
                  <a:pt x="9291269" y="2992424"/>
                </a:lnTo>
                <a:close/>
              </a:path>
              <a:path w="14841219" h="10718800" extrusionOk="0">
                <a:moveTo>
                  <a:pt x="9291269" y="2892323"/>
                </a:moveTo>
                <a:lnTo>
                  <a:pt x="9289732" y="2884665"/>
                </a:lnTo>
                <a:lnTo>
                  <a:pt x="9285516" y="2878429"/>
                </a:lnTo>
                <a:lnTo>
                  <a:pt x="9279268" y="2874213"/>
                </a:lnTo>
                <a:lnTo>
                  <a:pt x="9271635" y="2872676"/>
                </a:lnTo>
                <a:lnTo>
                  <a:pt x="9263977" y="2874213"/>
                </a:lnTo>
                <a:lnTo>
                  <a:pt x="9257728" y="2878429"/>
                </a:lnTo>
                <a:lnTo>
                  <a:pt x="9253525" y="2884665"/>
                </a:lnTo>
                <a:lnTo>
                  <a:pt x="9251975" y="2892323"/>
                </a:lnTo>
                <a:lnTo>
                  <a:pt x="9253525" y="2899968"/>
                </a:lnTo>
                <a:lnTo>
                  <a:pt x="9257728" y="2906217"/>
                </a:lnTo>
                <a:lnTo>
                  <a:pt x="9263977" y="2910433"/>
                </a:lnTo>
                <a:lnTo>
                  <a:pt x="9271635" y="2911983"/>
                </a:lnTo>
                <a:lnTo>
                  <a:pt x="9279268" y="2910433"/>
                </a:lnTo>
                <a:lnTo>
                  <a:pt x="9285516" y="2906217"/>
                </a:lnTo>
                <a:lnTo>
                  <a:pt x="9289732" y="2899968"/>
                </a:lnTo>
                <a:lnTo>
                  <a:pt x="9291269" y="2892323"/>
                </a:lnTo>
                <a:close/>
              </a:path>
              <a:path w="14841219" h="10718800" extrusionOk="0">
                <a:moveTo>
                  <a:pt x="9291269" y="2792222"/>
                </a:moveTo>
                <a:lnTo>
                  <a:pt x="9289732" y="2784576"/>
                </a:lnTo>
                <a:lnTo>
                  <a:pt x="9285516" y="2778328"/>
                </a:lnTo>
                <a:lnTo>
                  <a:pt x="9279268" y="2774124"/>
                </a:lnTo>
                <a:lnTo>
                  <a:pt x="9271635" y="2772575"/>
                </a:lnTo>
                <a:lnTo>
                  <a:pt x="9263977" y="2774124"/>
                </a:lnTo>
                <a:lnTo>
                  <a:pt x="9257728" y="2778328"/>
                </a:lnTo>
                <a:lnTo>
                  <a:pt x="9253525" y="2784576"/>
                </a:lnTo>
                <a:lnTo>
                  <a:pt x="9251975" y="2792222"/>
                </a:lnTo>
                <a:lnTo>
                  <a:pt x="9253525" y="2799867"/>
                </a:lnTo>
                <a:lnTo>
                  <a:pt x="9257728" y="2806115"/>
                </a:lnTo>
                <a:lnTo>
                  <a:pt x="9263977" y="2810332"/>
                </a:lnTo>
                <a:lnTo>
                  <a:pt x="9271635" y="2811869"/>
                </a:lnTo>
                <a:lnTo>
                  <a:pt x="9279268" y="2810332"/>
                </a:lnTo>
                <a:lnTo>
                  <a:pt x="9285516" y="2806115"/>
                </a:lnTo>
                <a:lnTo>
                  <a:pt x="9289732" y="2799867"/>
                </a:lnTo>
                <a:lnTo>
                  <a:pt x="9291269" y="2792222"/>
                </a:lnTo>
                <a:close/>
              </a:path>
              <a:path w="14841219" h="10718800" extrusionOk="0">
                <a:moveTo>
                  <a:pt x="9291269" y="2692133"/>
                </a:moveTo>
                <a:lnTo>
                  <a:pt x="9289732" y="2684488"/>
                </a:lnTo>
                <a:lnTo>
                  <a:pt x="9285516" y="2678239"/>
                </a:lnTo>
                <a:lnTo>
                  <a:pt x="9279268" y="2674023"/>
                </a:lnTo>
                <a:lnTo>
                  <a:pt x="9271635" y="2672486"/>
                </a:lnTo>
                <a:lnTo>
                  <a:pt x="9263977" y="2674023"/>
                </a:lnTo>
                <a:lnTo>
                  <a:pt x="9257728" y="2678239"/>
                </a:lnTo>
                <a:lnTo>
                  <a:pt x="9253525" y="2684488"/>
                </a:lnTo>
                <a:lnTo>
                  <a:pt x="9251975" y="2692133"/>
                </a:lnTo>
                <a:lnTo>
                  <a:pt x="9253525" y="2699778"/>
                </a:lnTo>
                <a:lnTo>
                  <a:pt x="9257728" y="2706027"/>
                </a:lnTo>
                <a:lnTo>
                  <a:pt x="9263977" y="2710230"/>
                </a:lnTo>
                <a:lnTo>
                  <a:pt x="9271635" y="2711767"/>
                </a:lnTo>
                <a:lnTo>
                  <a:pt x="9279268" y="2710230"/>
                </a:lnTo>
                <a:lnTo>
                  <a:pt x="9285516" y="2706027"/>
                </a:lnTo>
                <a:lnTo>
                  <a:pt x="9289732" y="2699778"/>
                </a:lnTo>
                <a:lnTo>
                  <a:pt x="9291269" y="2692133"/>
                </a:lnTo>
                <a:close/>
              </a:path>
              <a:path w="14841219" h="10718800" extrusionOk="0">
                <a:moveTo>
                  <a:pt x="9291269" y="2592032"/>
                </a:moveTo>
                <a:lnTo>
                  <a:pt x="9289732" y="2584386"/>
                </a:lnTo>
                <a:lnTo>
                  <a:pt x="9285516" y="2578150"/>
                </a:lnTo>
                <a:lnTo>
                  <a:pt x="9279268" y="2573934"/>
                </a:lnTo>
                <a:lnTo>
                  <a:pt x="9271635" y="2572397"/>
                </a:lnTo>
                <a:lnTo>
                  <a:pt x="9263977" y="2573934"/>
                </a:lnTo>
                <a:lnTo>
                  <a:pt x="9257728" y="2578150"/>
                </a:lnTo>
                <a:lnTo>
                  <a:pt x="9253525" y="2584386"/>
                </a:lnTo>
                <a:lnTo>
                  <a:pt x="9251975" y="2592032"/>
                </a:lnTo>
                <a:lnTo>
                  <a:pt x="9253525" y="2599677"/>
                </a:lnTo>
                <a:lnTo>
                  <a:pt x="9257728" y="2605925"/>
                </a:lnTo>
                <a:lnTo>
                  <a:pt x="9263977" y="2610142"/>
                </a:lnTo>
                <a:lnTo>
                  <a:pt x="9271635" y="2611678"/>
                </a:lnTo>
                <a:lnTo>
                  <a:pt x="9279268" y="2610142"/>
                </a:lnTo>
                <a:lnTo>
                  <a:pt x="9285516" y="2605925"/>
                </a:lnTo>
                <a:lnTo>
                  <a:pt x="9289732" y="2599677"/>
                </a:lnTo>
                <a:lnTo>
                  <a:pt x="9291269" y="2592032"/>
                </a:lnTo>
                <a:close/>
              </a:path>
              <a:path w="14841219" h="10718800" extrusionOk="0">
                <a:moveTo>
                  <a:pt x="9291269" y="2491930"/>
                </a:moveTo>
                <a:lnTo>
                  <a:pt x="9289732" y="2484285"/>
                </a:lnTo>
                <a:lnTo>
                  <a:pt x="9285516" y="2478049"/>
                </a:lnTo>
                <a:lnTo>
                  <a:pt x="9279268" y="2473833"/>
                </a:lnTo>
                <a:lnTo>
                  <a:pt x="9271635" y="2472296"/>
                </a:lnTo>
                <a:lnTo>
                  <a:pt x="9263977" y="2473833"/>
                </a:lnTo>
                <a:lnTo>
                  <a:pt x="9257728" y="2478049"/>
                </a:lnTo>
                <a:lnTo>
                  <a:pt x="9253525" y="2484285"/>
                </a:lnTo>
                <a:lnTo>
                  <a:pt x="9251975" y="2491930"/>
                </a:lnTo>
                <a:lnTo>
                  <a:pt x="9253525" y="2499588"/>
                </a:lnTo>
                <a:lnTo>
                  <a:pt x="9257728" y="2505824"/>
                </a:lnTo>
                <a:lnTo>
                  <a:pt x="9263977" y="2510040"/>
                </a:lnTo>
                <a:lnTo>
                  <a:pt x="9271635" y="2511577"/>
                </a:lnTo>
                <a:lnTo>
                  <a:pt x="9279268" y="2510040"/>
                </a:lnTo>
                <a:lnTo>
                  <a:pt x="9285516" y="2505824"/>
                </a:lnTo>
                <a:lnTo>
                  <a:pt x="9289732" y="2499588"/>
                </a:lnTo>
                <a:lnTo>
                  <a:pt x="9291269" y="2491930"/>
                </a:lnTo>
                <a:close/>
              </a:path>
              <a:path w="14841219" h="10718800" extrusionOk="0">
                <a:moveTo>
                  <a:pt x="9291282" y="5594921"/>
                </a:moveTo>
                <a:lnTo>
                  <a:pt x="9289732" y="5587276"/>
                </a:lnTo>
                <a:lnTo>
                  <a:pt x="9285529" y="5581027"/>
                </a:lnTo>
                <a:lnTo>
                  <a:pt x="9279280" y="5576824"/>
                </a:lnTo>
                <a:lnTo>
                  <a:pt x="9271635" y="5575274"/>
                </a:lnTo>
                <a:lnTo>
                  <a:pt x="9263990" y="5576824"/>
                </a:lnTo>
                <a:lnTo>
                  <a:pt x="9257741" y="5581027"/>
                </a:lnTo>
                <a:lnTo>
                  <a:pt x="9253537" y="5587276"/>
                </a:lnTo>
                <a:lnTo>
                  <a:pt x="9252001" y="5594921"/>
                </a:lnTo>
                <a:lnTo>
                  <a:pt x="9253537" y="5602567"/>
                </a:lnTo>
                <a:lnTo>
                  <a:pt x="9257741" y="5608815"/>
                </a:lnTo>
                <a:lnTo>
                  <a:pt x="9263990" y="5613019"/>
                </a:lnTo>
                <a:lnTo>
                  <a:pt x="9271635" y="5614568"/>
                </a:lnTo>
                <a:lnTo>
                  <a:pt x="9279280" y="5613019"/>
                </a:lnTo>
                <a:lnTo>
                  <a:pt x="9285529" y="5608815"/>
                </a:lnTo>
                <a:lnTo>
                  <a:pt x="9289732" y="5602567"/>
                </a:lnTo>
                <a:lnTo>
                  <a:pt x="9291282" y="5594921"/>
                </a:lnTo>
                <a:close/>
              </a:path>
              <a:path w="14841219" h="10718800" extrusionOk="0">
                <a:moveTo>
                  <a:pt x="9291282" y="5494820"/>
                </a:moveTo>
                <a:lnTo>
                  <a:pt x="9289732" y="5487174"/>
                </a:lnTo>
                <a:lnTo>
                  <a:pt x="9285529" y="5480939"/>
                </a:lnTo>
                <a:lnTo>
                  <a:pt x="9279280" y="5476722"/>
                </a:lnTo>
                <a:lnTo>
                  <a:pt x="9271635" y="5475173"/>
                </a:lnTo>
                <a:lnTo>
                  <a:pt x="9263990" y="5476722"/>
                </a:lnTo>
                <a:lnTo>
                  <a:pt x="9257741" y="5480939"/>
                </a:lnTo>
                <a:lnTo>
                  <a:pt x="9253537" y="5487174"/>
                </a:lnTo>
                <a:lnTo>
                  <a:pt x="9252001" y="5494820"/>
                </a:lnTo>
                <a:lnTo>
                  <a:pt x="9253537" y="5502478"/>
                </a:lnTo>
                <a:lnTo>
                  <a:pt x="9257741" y="5508714"/>
                </a:lnTo>
                <a:lnTo>
                  <a:pt x="9263990" y="5512930"/>
                </a:lnTo>
                <a:lnTo>
                  <a:pt x="9271635" y="5514467"/>
                </a:lnTo>
                <a:lnTo>
                  <a:pt x="9279280" y="5512930"/>
                </a:lnTo>
                <a:lnTo>
                  <a:pt x="9285529" y="5508714"/>
                </a:lnTo>
                <a:lnTo>
                  <a:pt x="9289732" y="5502478"/>
                </a:lnTo>
                <a:lnTo>
                  <a:pt x="9291282" y="5494820"/>
                </a:lnTo>
                <a:close/>
              </a:path>
              <a:path w="14841219" h="10718800" extrusionOk="0">
                <a:moveTo>
                  <a:pt x="9291282" y="5394718"/>
                </a:moveTo>
                <a:lnTo>
                  <a:pt x="9289732" y="5387086"/>
                </a:lnTo>
                <a:lnTo>
                  <a:pt x="9285529" y="5380837"/>
                </a:lnTo>
                <a:lnTo>
                  <a:pt x="9279280" y="5376621"/>
                </a:lnTo>
                <a:lnTo>
                  <a:pt x="9271635" y="5375084"/>
                </a:lnTo>
                <a:lnTo>
                  <a:pt x="9263990" y="5376621"/>
                </a:lnTo>
                <a:lnTo>
                  <a:pt x="9257741" y="5380837"/>
                </a:lnTo>
                <a:lnTo>
                  <a:pt x="9253537" y="5387086"/>
                </a:lnTo>
                <a:lnTo>
                  <a:pt x="9252001" y="5394718"/>
                </a:lnTo>
                <a:lnTo>
                  <a:pt x="9253537" y="5402377"/>
                </a:lnTo>
                <a:lnTo>
                  <a:pt x="9257741" y="5408625"/>
                </a:lnTo>
                <a:lnTo>
                  <a:pt x="9263990" y="5412829"/>
                </a:lnTo>
                <a:lnTo>
                  <a:pt x="9271635" y="5414365"/>
                </a:lnTo>
                <a:lnTo>
                  <a:pt x="9279280" y="5412829"/>
                </a:lnTo>
                <a:lnTo>
                  <a:pt x="9285529" y="5408625"/>
                </a:lnTo>
                <a:lnTo>
                  <a:pt x="9289732" y="5402377"/>
                </a:lnTo>
                <a:lnTo>
                  <a:pt x="9291282" y="5394718"/>
                </a:lnTo>
                <a:close/>
              </a:path>
              <a:path w="14841219" h="10718800" extrusionOk="0">
                <a:moveTo>
                  <a:pt x="9291282" y="5294617"/>
                </a:moveTo>
                <a:lnTo>
                  <a:pt x="9289732" y="5286984"/>
                </a:lnTo>
                <a:lnTo>
                  <a:pt x="9285529" y="5280736"/>
                </a:lnTo>
                <a:lnTo>
                  <a:pt x="9279280" y="5276532"/>
                </a:lnTo>
                <a:lnTo>
                  <a:pt x="9271635" y="5274983"/>
                </a:lnTo>
                <a:lnTo>
                  <a:pt x="9263990" y="5276532"/>
                </a:lnTo>
                <a:lnTo>
                  <a:pt x="9257741" y="5280736"/>
                </a:lnTo>
                <a:lnTo>
                  <a:pt x="9253537" y="5286984"/>
                </a:lnTo>
                <a:lnTo>
                  <a:pt x="9252001" y="5294617"/>
                </a:lnTo>
                <a:lnTo>
                  <a:pt x="9253537" y="5302275"/>
                </a:lnTo>
                <a:lnTo>
                  <a:pt x="9257741" y="5308524"/>
                </a:lnTo>
                <a:lnTo>
                  <a:pt x="9263990" y="5312727"/>
                </a:lnTo>
                <a:lnTo>
                  <a:pt x="9271635" y="5314264"/>
                </a:lnTo>
                <a:lnTo>
                  <a:pt x="9279280" y="5312727"/>
                </a:lnTo>
                <a:lnTo>
                  <a:pt x="9285529" y="5308524"/>
                </a:lnTo>
                <a:lnTo>
                  <a:pt x="9289732" y="5302275"/>
                </a:lnTo>
                <a:lnTo>
                  <a:pt x="9291282" y="5294617"/>
                </a:lnTo>
                <a:close/>
              </a:path>
              <a:path w="14841219" h="10718800" extrusionOk="0">
                <a:moveTo>
                  <a:pt x="9291282" y="3993375"/>
                </a:moveTo>
                <a:lnTo>
                  <a:pt x="9289732" y="3985730"/>
                </a:lnTo>
                <a:lnTo>
                  <a:pt x="9285529" y="3979494"/>
                </a:lnTo>
                <a:lnTo>
                  <a:pt x="9279280" y="3975290"/>
                </a:lnTo>
                <a:lnTo>
                  <a:pt x="9271635" y="3973741"/>
                </a:lnTo>
                <a:lnTo>
                  <a:pt x="9263990" y="3975290"/>
                </a:lnTo>
                <a:lnTo>
                  <a:pt x="9257741" y="3979494"/>
                </a:lnTo>
                <a:lnTo>
                  <a:pt x="9253537" y="3985730"/>
                </a:lnTo>
                <a:lnTo>
                  <a:pt x="9252001" y="3993375"/>
                </a:lnTo>
                <a:lnTo>
                  <a:pt x="9253537" y="4001033"/>
                </a:lnTo>
                <a:lnTo>
                  <a:pt x="9257741" y="4007281"/>
                </a:lnTo>
                <a:lnTo>
                  <a:pt x="9263990" y="4011485"/>
                </a:lnTo>
                <a:lnTo>
                  <a:pt x="9271635" y="4013035"/>
                </a:lnTo>
                <a:lnTo>
                  <a:pt x="9279280" y="4011485"/>
                </a:lnTo>
                <a:lnTo>
                  <a:pt x="9285529" y="4007281"/>
                </a:lnTo>
                <a:lnTo>
                  <a:pt x="9289732" y="4001033"/>
                </a:lnTo>
                <a:lnTo>
                  <a:pt x="9291282" y="3993375"/>
                </a:lnTo>
                <a:close/>
              </a:path>
              <a:path w="14841219" h="10718800" extrusionOk="0">
                <a:moveTo>
                  <a:pt x="9291282" y="3893286"/>
                </a:moveTo>
                <a:lnTo>
                  <a:pt x="9289732" y="3885641"/>
                </a:lnTo>
                <a:lnTo>
                  <a:pt x="9285529" y="3879405"/>
                </a:lnTo>
                <a:lnTo>
                  <a:pt x="9279280" y="3875189"/>
                </a:lnTo>
                <a:lnTo>
                  <a:pt x="9271635" y="3873652"/>
                </a:lnTo>
                <a:lnTo>
                  <a:pt x="9263990" y="3875189"/>
                </a:lnTo>
                <a:lnTo>
                  <a:pt x="9257741" y="3879405"/>
                </a:lnTo>
                <a:lnTo>
                  <a:pt x="9253537" y="3885641"/>
                </a:lnTo>
                <a:lnTo>
                  <a:pt x="9252001" y="3893286"/>
                </a:lnTo>
                <a:lnTo>
                  <a:pt x="9253537" y="3900944"/>
                </a:lnTo>
                <a:lnTo>
                  <a:pt x="9257741" y="3907180"/>
                </a:lnTo>
                <a:lnTo>
                  <a:pt x="9263990" y="3911384"/>
                </a:lnTo>
                <a:lnTo>
                  <a:pt x="9271635" y="3912933"/>
                </a:lnTo>
                <a:lnTo>
                  <a:pt x="9279280" y="3911384"/>
                </a:lnTo>
                <a:lnTo>
                  <a:pt x="9285529" y="3907180"/>
                </a:lnTo>
                <a:lnTo>
                  <a:pt x="9289732" y="3900944"/>
                </a:lnTo>
                <a:lnTo>
                  <a:pt x="9291282" y="3893286"/>
                </a:lnTo>
                <a:close/>
              </a:path>
              <a:path w="14841219" h="10718800" extrusionOk="0">
                <a:moveTo>
                  <a:pt x="9291282" y="3793185"/>
                </a:moveTo>
                <a:lnTo>
                  <a:pt x="9289732" y="3785539"/>
                </a:lnTo>
                <a:lnTo>
                  <a:pt x="9285529" y="3779304"/>
                </a:lnTo>
                <a:lnTo>
                  <a:pt x="9279280" y="3775087"/>
                </a:lnTo>
                <a:lnTo>
                  <a:pt x="9271635" y="3773551"/>
                </a:lnTo>
                <a:lnTo>
                  <a:pt x="9263990" y="3775087"/>
                </a:lnTo>
                <a:lnTo>
                  <a:pt x="9257741" y="3779304"/>
                </a:lnTo>
                <a:lnTo>
                  <a:pt x="9253537" y="3785539"/>
                </a:lnTo>
                <a:lnTo>
                  <a:pt x="9252001" y="3793185"/>
                </a:lnTo>
                <a:lnTo>
                  <a:pt x="9253537" y="3800843"/>
                </a:lnTo>
                <a:lnTo>
                  <a:pt x="9257741" y="3807079"/>
                </a:lnTo>
                <a:lnTo>
                  <a:pt x="9263990" y="3811295"/>
                </a:lnTo>
                <a:lnTo>
                  <a:pt x="9271635" y="3812832"/>
                </a:lnTo>
                <a:lnTo>
                  <a:pt x="9279280" y="3811295"/>
                </a:lnTo>
                <a:lnTo>
                  <a:pt x="9285529" y="3807079"/>
                </a:lnTo>
                <a:lnTo>
                  <a:pt x="9289732" y="3800843"/>
                </a:lnTo>
                <a:lnTo>
                  <a:pt x="9291282" y="3793185"/>
                </a:lnTo>
                <a:close/>
              </a:path>
              <a:path w="14841219" h="10718800" extrusionOk="0">
                <a:moveTo>
                  <a:pt x="9291282" y="3693096"/>
                </a:moveTo>
                <a:lnTo>
                  <a:pt x="9289732" y="3685451"/>
                </a:lnTo>
                <a:lnTo>
                  <a:pt x="9285529" y="3679202"/>
                </a:lnTo>
                <a:lnTo>
                  <a:pt x="9279280" y="3674986"/>
                </a:lnTo>
                <a:lnTo>
                  <a:pt x="9271635" y="3673449"/>
                </a:lnTo>
                <a:lnTo>
                  <a:pt x="9263990" y="3674986"/>
                </a:lnTo>
                <a:lnTo>
                  <a:pt x="9257741" y="3679202"/>
                </a:lnTo>
                <a:lnTo>
                  <a:pt x="9253537" y="3685451"/>
                </a:lnTo>
                <a:lnTo>
                  <a:pt x="9252001" y="3693096"/>
                </a:lnTo>
                <a:lnTo>
                  <a:pt x="9253537" y="3700742"/>
                </a:lnTo>
                <a:lnTo>
                  <a:pt x="9257741" y="3706990"/>
                </a:lnTo>
                <a:lnTo>
                  <a:pt x="9263990" y="3711194"/>
                </a:lnTo>
                <a:lnTo>
                  <a:pt x="9271635" y="3712743"/>
                </a:lnTo>
                <a:lnTo>
                  <a:pt x="9279280" y="3711194"/>
                </a:lnTo>
                <a:lnTo>
                  <a:pt x="9285529" y="3706990"/>
                </a:lnTo>
                <a:lnTo>
                  <a:pt x="9289732" y="3700742"/>
                </a:lnTo>
                <a:lnTo>
                  <a:pt x="9291282" y="3693096"/>
                </a:lnTo>
                <a:close/>
              </a:path>
              <a:path w="14841219" h="10718800" extrusionOk="0">
                <a:moveTo>
                  <a:pt x="9291282" y="2391841"/>
                </a:moveTo>
                <a:lnTo>
                  <a:pt x="9289732" y="2384196"/>
                </a:lnTo>
                <a:lnTo>
                  <a:pt x="9285529" y="2377948"/>
                </a:lnTo>
                <a:lnTo>
                  <a:pt x="9279280" y="2373744"/>
                </a:lnTo>
                <a:lnTo>
                  <a:pt x="9271635" y="2372195"/>
                </a:lnTo>
                <a:lnTo>
                  <a:pt x="9263990" y="2373744"/>
                </a:lnTo>
                <a:lnTo>
                  <a:pt x="9257741" y="2377948"/>
                </a:lnTo>
                <a:lnTo>
                  <a:pt x="9253537" y="2384196"/>
                </a:lnTo>
                <a:lnTo>
                  <a:pt x="9252001" y="2391841"/>
                </a:lnTo>
                <a:lnTo>
                  <a:pt x="9253537" y="2399487"/>
                </a:lnTo>
                <a:lnTo>
                  <a:pt x="9257741" y="2405735"/>
                </a:lnTo>
                <a:lnTo>
                  <a:pt x="9263990" y="2409952"/>
                </a:lnTo>
                <a:lnTo>
                  <a:pt x="9271635" y="2411488"/>
                </a:lnTo>
                <a:lnTo>
                  <a:pt x="9279280" y="2409952"/>
                </a:lnTo>
                <a:lnTo>
                  <a:pt x="9285529" y="2405735"/>
                </a:lnTo>
                <a:lnTo>
                  <a:pt x="9289732" y="2399487"/>
                </a:lnTo>
                <a:lnTo>
                  <a:pt x="9291282" y="2391841"/>
                </a:lnTo>
                <a:close/>
              </a:path>
              <a:path w="14841219" h="10718800" extrusionOk="0">
                <a:moveTo>
                  <a:pt x="9291282" y="2291753"/>
                </a:moveTo>
                <a:lnTo>
                  <a:pt x="9289732" y="2284107"/>
                </a:lnTo>
                <a:lnTo>
                  <a:pt x="9285529" y="2277859"/>
                </a:lnTo>
                <a:lnTo>
                  <a:pt x="9279280" y="2273643"/>
                </a:lnTo>
                <a:lnTo>
                  <a:pt x="9271635" y="2272093"/>
                </a:lnTo>
                <a:lnTo>
                  <a:pt x="9263990" y="2273643"/>
                </a:lnTo>
                <a:lnTo>
                  <a:pt x="9257741" y="2277859"/>
                </a:lnTo>
                <a:lnTo>
                  <a:pt x="9253537" y="2284107"/>
                </a:lnTo>
                <a:lnTo>
                  <a:pt x="9252001" y="2291753"/>
                </a:lnTo>
                <a:lnTo>
                  <a:pt x="9253537" y="2299398"/>
                </a:lnTo>
                <a:lnTo>
                  <a:pt x="9257741" y="2305634"/>
                </a:lnTo>
                <a:lnTo>
                  <a:pt x="9263990" y="2309850"/>
                </a:lnTo>
                <a:lnTo>
                  <a:pt x="9271635" y="2311387"/>
                </a:lnTo>
                <a:lnTo>
                  <a:pt x="9279280" y="2309850"/>
                </a:lnTo>
                <a:lnTo>
                  <a:pt x="9285529" y="2305634"/>
                </a:lnTo>
                <a:lnTo>
                  <a:pt x="9289732" y="2299398"/>
                </a:lnTo>
                <a:lnTo>
                  <a:pt x="9291282" y="2291753"/>
                </a:lnTo>
                <a:close/>
              </a:path>
              <a:path w="14841219" h="10718800" extrusionOk="0">
                <a:moveTo>
                  <a:pt x="9291282" y="2191651"/>
                </a:moveTo>
                <a:lnTo>
                  <a:pt x="9289732" y="2184006"/>
                </a:lnTo>
                <a:lnTo>
                  <a:pt x="9285529" y="2177758"/>
                </a:lnTo>
                <a:lnTo>
                  <a:pt x="9279280" y="2173554"/>
                </a:lnTo>
                <a:lnTo>
                  <a:pt x="9271635" y="2172017"/>
                </a:lnTo>
                <a:lnTo>
                  <a:pt x="9263990" y="2173554"/>
                </a:lnTo>
                <a:lnTo>
                  <a:pt x="9257741" y="2177758"/>
                </a:lnTo>
                <a:lnTo>
                  <a:pt x="9253537" y="2184006"/>
                </a:lnTo>
                <a:lnTo>
                  <a:pt x="9252001" y="2191651"/>
                </a:lnTo>
                <a:lnTo>
                  <a:pt x="9253537" y="2199297"/>
                </a:lnTo>
                <a:lnTo>
                  <a:pt x="9257741" y="2205545"/>
                </a:lnTo>
                <a:lnTo>
                  <a:pt x="9263990" y="2209762"/>
                </a:lnTo>
                <a:lnTo>
                  <a:pt x="9271635" y="2211298"/>
                </a:lnTo>
                <a:lnTo>
                  <a:pt x="9279280" y="2209762"/>
                </a:lnTo>
                <a:lnTo>
                  <a:pt x="9285529" y="2205545"/>
                </a:lnTo>
                <a:lnTo>
                  <a:pt x="9289732" y="2199297"/>
                </a:lnTo>
                <a:lnTo>
                  <a:pt x="9291282" y="2191651"/>
                </a:lnTo>
                <a:close/>
              </a:path>
              <a:path w="14841219" h="10718800" extrusionOk="0">
                <a:moveTo>
                  <a:pt x="9291282" y="2091563"/>
                </a:moveTo>
                <a:lnTo>
                  <a:pt x="9289732" y="2083904"/>
                </a:lnTo>
                <a:lnTo>
                  <a:pt x="9285529" y="2077669"/>
                </a:lnTo>
                <a:lnTo>
                  <a:pt x="9279280" y="2073452"/>
                </a:lnTo>
                <a:lnTo>
                  <a:pt x="9271635" y="2071903"/>
                </a:lnTo>
                <a:lnTo>
                  <a:pt x="9263990" y="2073452"/>
                </a:lnTo>
                <a:lnTo>
                  <a:pt x="9257741" y="2077669"/>
                </a:lnTo>
                <a:lnTo>
                  <a:pt x="9253537" y="2083904"/>
                </a:lnTo>
                <a:lnTo>
                  <a:pt x="9252001" y="2091563"/>
                </a:lnTo>
                <a:lnTo>
                  <a:pt x="9253537" y="2099208"/>
                </a:lnTo>
                <a:lnTo>
                  <a:pt x="9257741" y="2105456"/>
                </a:lnTo>
                <a:lnTo>
                  <a:pt x="9263990" y="2109660"/>
                </a:lnTo>
                <a:lnTo>
                  <a:pt x="9271635" y="2111210"/>
                </a:lnTo>
                <a:lnTo>
                  <a:pt x="9279280" y="2109660"/>
                </a:lnTo>
                <a:lnTo>
                  <a:pt x="9285529" y="2105456"/>
                </a:lnTo>
                <a:lnTo>
                  <a:pt x="9289732" y="2099208"/>
                </a:lnTo>
                <a:lnTo>
                  <a:pt x="9291282" y="2091563"/>
                </a:lnTo>
                <a:close/>
              </a:path>
              <a:path w="14841219" h="10718800" extrusionOk="0">
                <a:moveTo>
                  <a:pt x="9321355" y="8193316"/>
                </a:moveTo>
                <a:lnTo>
                  <a:pt x="9319806" y="8185671"/>
                </a:lnTo>
                <a:lnTo>
                  <a:pt x="9315602" y="8179435"/>
                </a:lnTo>
                <a:lnTo>
                  <a:pt x="9309367" y="8175218"/>
                </a:lnTo>
                <a:lnTo>
                  <a:pt x="9301709" y="8173682"/>
                </a:lnTo>
                <a:lnTo>
                  <a:pt x="9294063" y="8175218"/>
                </a:lnTo>
                <a:lnTo>
                  <a:pt x="9287827" y="8179435"/>
                </a:lnTo>
                <a:lnTo>
                  <a:pt x="9283611" y="8185671"/>
                </a:lnTo>
                <a:lnTo>
                  <a:pt x="9282074" y="8193316"/>
                </a:lnTo>
                <a:lnTo>
                  <a:pt x="9283611" y="8200974"/>
                </a:lnTo>
                <a:lnTo>
                  <a:pt x="9287827" y="8207210"/>
                </a:lnTo>
                <a:lnTo>
                  <a:pt x="9294063" y="8211426"/>
                </a:lnTo>
                <a:lnTo>
                  <a:pt x="9301709" y="8212976"/>
                </a:lnTo>
                <a:lnTo>
                  <a:pt x="9309367" y="8211426"/>
                </a:lnTo>
                <a:lnTo>
                  <a:pt x="9315602" y="8207210"/>
                </a:lnTo>
                <a:lnTo>
                  <a:pt x="9319806" y="8200974"/>
                </a:lnTo>
                <a:lnTo>
                  <a:pt x="9321355" y="8193316"/>
                </a:lnTo>
                <a:close/>
              </a:path>
              <a:path w="14841219" h="10718800" extrusionOk="0">
                <a:moveTo>
                  <a:pt x="9321355" y="8093227"/>
                </a:moveTo>
                <a:lnTo>
                  <a:pt x="9319806" y="8085582"/>
                </a:lnTo>
                <a:lnTo>
                  <a:pt x="9315602" y="8079333"/>
                </a:lnTo>
                <a:lnTo>
                  <a:pt x="9309367" y="8075117"/>
                </a:lnTo>
                <a:lnTo>
                  <a:pt x="9301709" y="8073580"/>
                </a:lnTo>
                <a:lnTo>
                  <a:pt x="9294063" y="8075117"/>
                </a:lnTo>
                <a:lnTo>
                  <a:pt x="9287827" y="8079333"/>
                </a:lnTo>
                <a:lnTo>
                  <a:pt x="9283611" y="8085582"/>
                </a:lnTo>
                <a:lnTo>
                  <a:pt x="9282074" y="8093227"/>
                </a:lnTo>
                <a:lnTo>
                  <a:pt x="9283611" y="8100873"/>
                </a:lnTo>
                <a:lnTo>
                  <a:pt x="9287827" y="8107121"/>
                </a:lnTo>
                <a:lnTo>
                  <a:pt x="9294063" y="8111337"/>
                </a:lnTo>
                <a:lnTo>
                  <a:pt x="9301709" y="8112874"/>
                </a:lnTo>
                <a:lnTo>
                  <a:pt x="9309367" y="8111337"/>
                </a:lnTo>
                <a:lnTo>
                  <a:pt x="9315602" y="8107121"/>
                </a:lnTo>
                <a:lnTo>
                  <a:pt x="9319806" y="8100873"/>
                </a:lnTo>
                <a:lnTo>
                  <a:pt x="9321355" y="8093227"/>
                </a:lnTo>
                <a:close/>
              </a:path>
              <a:path w="14841219" h="10718800" extrusionOk="0">
                <a:moveTo>
                  <a:pt x="9321355" y="7893037"/>
                </a:moveTo>
                <a:lnTo>
                  <a:pt x="9319806" y="7885392"/>
                </a:lnTo>
                <a:lnTo>
                  <a:pt x="9315602" y="7879143"/>
                </a:lnTo>
                <a:lnTo>
                  <a:pt x="9309367" y="7874940"/>
                </a:lnTo>
                <a:lnTo>
                  <a:pt x="9301709" y="7873390"/>
                </a:lnTo>
                <a:lnTo>
                  <a:pt x="9294063" y="7874940"/>
                </a:lnTo>
                <a:lnTo>
                  <a:pt x="9287827" y="7879143"/>
                </a:lnTo>
                <a:lnTo>
                  <a:pt x="9283611" y="7885392"/>
                </a:lnTo>
                <a:lnTo>
                  <a:pt x="9282074" y="7893037"/>
                </a:lnTo>
                <a:lnTo>
                  <a:pt x="9283611" y="7900683"/>
                </a:lnTo>
                <a:lnTo>
                  <a:pt x="9287827" y="7906931"/>
                </a:lnTo>
                <a:lnTo>
                  <a:pt x="9294063" y="7911135"/>
                </a:lnTo>
                <a:lnTo>
                  <a:pt x="9301709" y="7912684"/>
                </a:lnTo>
                <a:lnTo>
                  <a:pt x="9309367" y="7911135"/>
                </a:lnTo>
                <a:lnTo>
                  <a:pt x="9315602" y="7906931"/>
                </a:lnTo>
                <a:lnTo>
                  <a:pt x="9319806" y="7900683"/>
                </a:lnTo>
                <a:lnTo>
                  <a:pt x="9321355" y="7893037"/>
                </a:lnTo>
                <a:close/>
              </a:path>
              <a:path w="14841219" h="10718800" extrusionOk="0">
                <a:moveTo>
                  <a:pt x="9321355" y="7792936"/>
                </a:moveTo>
                <a:lnTo>
                  <a:pt x="9319806" y="7785290"/>
                </a:lnTo>
                <a:lnTo>
                  <a:pt x="9315602" y="7779042"/>
                </a:lnTo>
                <a:lnTo>
                  <a:pt x="9309367" y="7774838"/>
                </a:lnTo>
                <a:lnTo>
                  <a:pt x="9301709" y="7773289"/>
                </a:lnTo>
                <a:lnTo>
                  <a:pt x="9294063" y="7774838"/>
                </a:lnTo>
                <a:lnTo>
                  <a:pt x="9287827" y="7779042"/>
                </a:lnTo>
                <a:lnTo>
                  <a:pt x="9283611" y="7785290"/>
                </a:lnTo>
                <a:lnTo>
                  <a:pt x="9282074" y="7792936"/>
                </a:lnTo>
                <a:lnTo>
                  <a:pt x="9283611" y="7800581"/>
                </a:lnTo>
                <a:lnTo>
                  <a:pt x="9287827" y="7806830"/>
                </a:lnTo>
                <a:lnTo>
                  <a:pt x="9294063" y="7811046"/>
                </a:lnTo>
                <a:lnTo>
                  <a:pt x="9301709" y="7812583"/>
                </a:lnTo>
                <a:lnTo>
                  <a:pt x="9309367" y="7811046"/>
                </a:lnTo>
                <a:lnTo>
                  <a:pt x="9315602" y="7806830"/>
                </a:lnTo>
                <a:lnTo>
                  <a:pt x="9319806" y="7800581"/>
                </a:lnTo>
                <a:lnTo>
                  <a:pt x="9321355" y="7792936"/>
                </a:lnTo>
                <a:close/>
              </a:path>
              <a:path w="14841219" h="10718800" extrusionOk="0">
                <a:moveTo>
                  <a:pt x="9321355" y="7692847"/>
                </a:moveTo>
                <a:lnTo>
                  <a:pt x="9319806" y="7685202"/>
                </a:lnTo>
                <a:lnTo>
                  <a:pt x="9315602" y="7678953"/>
                </a:lnTo>
                <a:lnTo>
                  <a:pt x="9309367" y="7674737"/>
                </a:lnTo>
                <a:lnTo>
                  <a:pt x="9301709" y="7673200"/>
                </a:lnTo>
                <a:lnTo>
                  <a:pt x="9294063" y="7674737"/>
                </a:lnTo>
                <a:lnTo>
                  <a:pt x="9287827" y="7678953"/>
                </a:lnTo>
                <a:lnTo>
                  <a:pt x="9283611" y="7685202"/>
                </a:lnTo>
                <a:lnTo>
                  <a:pt x="9282074" y="7692847"/>
                </a:lnTo>
                <a:lnTo>
                  <a:pt x="9283611" y="7700492"/>
                </a:lnTo>
                <a:lnTo>
                  <a:pt x="9287827" y="7706728"/>
                </a:lnTo>
                <a:lnTo>
                  <a:pt x="9294063" y="7710945"/>
                </a:lnTo>
                <a:lnTo>
                  <a:pt x="9301709" y="7712494"/>
                </a:lnTo>
                <a:lnTo>
                  <a:pt x="9309367" y="7710945"/>
                </a:lnTo>
                <a:lnTo>
                  <a:pt x="9315602" y="7706728"/>
                </a:lnTo>
                <a:lnTo>
                  <a:pt x="9319806" y="7700492"/>
                </a:lnTo>
                <a:lnTo>
                  <a:pt x="9321355" y="7692847"/>
                </a:lnTo>
                <a:close/>
              </a:path>
              <a:path w="14841219" h="10718800" extrusionOk="0">
                <a:moveTo>
                  <a:pt x="9321355" y="7592746"/>
                </a:moveTo>
                <a:lnTo>
                  <a:pt x="9319806" y="7585100"/>
                </a:lnTo>
                <a:lnTo>
                  <a:pt x="9315602" y="7578852"/>
                </a:lnTo>
                <a:lnTo>
                  <a:pt x="9309367" y="7574648"/>
                </a:lnTo>
                <a:lnTo>
                  <a:pt x="9301709" y="7573099"/>
                </a:lnTo>
                <a:lnTo>
                  <a:pt x="9294063" y="7574648"/>
                </a:lnTo>
                <a:lnTo>
                  <a:pt x="9287827" y="7578852"/>
                </a:lnTo>
                <a:lnTo>
                  <a:pt x="9283611" y="7585100"/>
                </a:lnTo>
                <a:lnTo>
                  <a:pt x="9282074" y="7592746"/>
                </a:lnTo>
                <a:lnTo>
                  <a:pt x="9283611" y="7600391"/>
                </a:lnTo>
                <a:lnTo>
                  <a:pt x="9287827" y="7606639"/>
                </a:lnTo>
                <a:lnTo>
                  <a:pt x="9294063" y="7610843"/>
                </a:lnTo>
                <a:lnTo>
                  <a:pt x="9301709" y="7612393"/>
                </a:lnTo>
                <a:lnTo>
                  <a:pt x="9309367" y="7610843"/>
                </a:lnTo>
                <a:lnTo>
                  <a:pt x="9315602" y="7606639"/>
                </a:lnTo>
                <a:lnTo>
                  <a:pt x="9319806" y="7600391"/>
                </a:lnTo>
                <a:lnTo>
                  <a:pt x="9321355" y="7592746"/>
                </a:lnTo>
                <a:close/>
              </a:path>
              <a:path w="14841219" h="10718800" extrusionOk="0">
                <a:moveTo>
                  <a:pt x="9321355" y="7492644"/>
                </a:moveTo>
                <a:lnTo>
                  <a:pt x="9319806" y="7484999"/>
                </a:lnTo>
                <a:lnTo>
                  <a:pt x="9315602" y="7478750"/>
                </a:lnTo>
                <a:lnTo>
                  <a:pt x="9309367" y="7474547"/>
                </a:lnTo>
                <a:lnTo>
                  <a:pt x="9301709" y="7472997"/>
                </a:lnTo>
                <a:lnTo>
                  <a:pt x="9294063" y="7474547"/>
                </a:lnTo>
                <a:lnTo>
                  <a:pt x="9287827" y="7478750"/>
                </a:lnTo>
                <a:lnTo>
                  <a:pt x="9283611" y="7484999"/>
                </a:lnTo>
                <a:lnTo>
                  <a:pt x="9282074" y="7492644"/>
                </a:lnTo>
                <a:lnTo>
                  <a:pt x="9283611" y="7500290"/>
                </a:lnTo>
                <a:lnTo>
                  <a:pt x="9287827" y="7506538"/>
                </a:lnTo>
                <a:lnTo>
                  <a:pt x="9294063" y="7510754"/>
                </a:lnTo>
                <a:lnTo>
                  <a:pt x="9301709" y="7512291"/>
                </a:lnTo>
                <a:lnTo>
                  <a:pt x="9309367" y="7510754"/>
                </a:lnTo>
                <a:lnTo>
                  <a:pt x="9315602" y="7506538"/>
                </a:lnTo>
                <a:lnTo>
                  <a:pt x="9319806" y="7500290"/>
                </a:lnTo>
                <a:lnTo>
                  <a:pt x="9321355" y="7492644"/>
                </a:lnTo>
                <a:close/>
              </a:path>
              <a:path w="14841219" h="10718800" extrusionOk="0">
                <a:moveTo>
                  <a:pt x="9321355" y="7392556"/>
                </a:moveTo>
                <a:lnTo>
                  <a:pt x="9319806" y="7384910"/>
                </a:lnTo>
                <a:lnTo>
                  <a:pt x="9315602" y="7378662"/>
                </a:lnTo>
                <a:lnTo>
                  <a:pt x="9309367" y="7374445"/>
                </a:lnTo>
                <a:lnTo>
                  <a:pt x="9301709" y="7372909"/>
                </a:lnTo>
                <a:lnTo>
                  <a:pt x="9294063" y="7374445"/>
                </a:lnTo>
                <a:lnTo>
                  <a:pt x="9287827" y="7378662"/>
                </a:lnTo>
                <a:lnTo>
                  <a:pt x="9283611" y="7384910"/>
                </a:lnTo>
                <a:lnTo>
                  <a:pt x="9282074" y="7392556"/>
                </a:lnTo>
                <a:lnTo>
                  <a:pt x="9283611" y="7400201"/>
                </a:lnTo>
                <a:lnTo>
                  <a:pt x="9287827" y="7406449"/>
                </a:lnTo>
                <a:lnTo>
                  <a:pt x="9294063" y="7410653"/>
                </a:lnTo>
                <a:lnTo>
                  <a:pt x="9301709" y="7412202"/>
                </a:lnTo>
                <a:lnTo>
                  <a:pt x="9309367" y="7410653"/>
                </a:lnTo>
                <a:lnTo>
                  <a:pt x="9315602" y="7406449"/>
                </a:lnTo>
                <a:lnTo>
                  <a:pt x="9319806" y="7400201"/>
                </a:lnTo>
                <a:lnTo>
                  <a:pt x="9321355" y="7392556"/>
                </a:lnTo>
                <a:close/>
              </a:path>
              <a:path w="14841219" h="10718800" extrusionOk="0">
                <a:moveTo>
                  <a:pt x="9321355" y="7292454"/>
                </a:moveTo>
                <a:lnTo>
                  <a:pt x="9319806" y="7284809"/>
                </a:lnTo>
                <a:lnTo>
                  <a:pt x="9315602" y="7278560"/>
                </a:lnTo>
                <a:lnTo>
                  <a:pt x="9309367" y="7274357"/>
                </a:lnTo>
                <a:lnTo>
                  <a:pt x="9301709" y="7272807"/>
                </a:lnTo>
                <a:lnTo>
                  <a:pt x="9294063" y="7274357"/>
                </a:lnTo>
                <a:lnTo>
                  <a:pt x="9287827" y="7278560"/>
                </a:lnTo>
                <a:lnTo>
                  <a:pt x="9283611" y="7284809"/>
                </a:lnTo>
                <a:lnTo>
                  <a:pt x="9282074" y="7292454"/>
                </a:lnTo>
                <a:lnTo>
                  <a:pt x="9283611" y="7300100"/>
                </a:lnTo>
                <a:lnTo>
                  <a:pt x="9287827" y="7306348"/>
                </a:lnTo>
                <a:lnTo>
                  <a:pt x="9294063" y="7310564"/>
                </a:lnTo>
                <a:lnTo>
                  <a:pt x="9301709" y="7312114"/>
                </a:lnTo>
                <a:lnTo>
                  <a:pt x="9309367" y="7310564"/>
                </a:lnTo>
                <a:lnTo>
                  <a:pt x="9315602" y="7306348"/>
                </a:lnTo>
                <a:lnTo>
                  <a:pt x="9319806" y="7300100"/>
                </a:lnTo>
                <a:lnTo>
                  <a:pt x="9321355" y="7292454"/>
                </a:lnTo>
                <a:close/>
              </a:path>
              <a:path w="14841219" h="10718800" extrusionOk="0">
                <a:moveTo>
                  <a:pt x="9321368" y="7993126"/>
                </a:moveTo>
                <a:lnTo>
                  <a:pt x="9319819" y="7985480"/>
                </a:lnTo>
                <a:lnTo>
                  <a:pt x="9315615" y="7979232"/>
                </a:lnTo>
                <a:lnTo>
                  <a:pt x="9309367" y="7975028"/>
                </a:lnTo>
                <a:lnTo>
                  <a:pt x="9301721" y="7973479"/>
                </a:lnTo>
                <a:lnTo>
                  <a:pt x="9294076" y="7975028"/>
                </a:lnTo>
                <a:lnTo>
                  <a:pt x="9287827" y="7979232"/>
                </a:lnTo>
                <a:lnTo>
                  <a:pt x="9283611" y="7985480"/>
                </a:lnTo>
                <a:lnTo>
                  <a:pt x="9282074" y="7993126"/>
                </a:lnTo>
                <a:lnTo>
                  <a:pt x="9283611" y="8000784"/>
                </a:lnTo>
                <a:lnTo>
                  <a:pt x="9287827" y="8007020"/>
                </a:lnTo>
                <a:lnTo>
                  <a:pt x="9294076" y="8011236"/>
                </a:lnTo>
                <a:lnTo>
                  <a:pt x="9301721" y="8012773"/>
                </a:lnTo>
                <a:lnTo>
                  <a:pt x="9309367" y="8011236"/>
                </a:lnTo>
                <a:lnTo>
                  <a:pt x="9315615" y="8007020"/>
                </a:lnTo>
                <a:lnTo>
                  <a:pt x="9319819" y="8000784"/>
                </a:lnTo>
                <a:lnTo>
                  <a:pt x="9321368" y="7993126"/>
                </a:lnTo>
                <a:close/>
              </a:path>
              <a:path w="14841219" h="10718800" extrusionOk="0">
                <a:moveTo>
                  <a:pt x="9365259" y="5139829"/>
                </a:moveTo>
                <a:lnTo>
                  <a:pt x="9363723" y="5132184"/>
                </a:lnTo>
                <a:lnTo>
                  <a:pt x="9359506" y="5125936"/>
                </a:lnTo>
                <a:lnTo>
                  <a:pt x="9353258" y="5121732"/>
                </a:lnTo>
                <a:lnTo>
                  <a:pt x="9345612" y="5120183"/>
                </a:lnTo>
                <a:lnTo>
                  <a:pt x="9337967" y="5121732"/>
                </a:lnTo>
                <a:lnTo>
                  <a:pt x="9331719" y="5125936"/>
                </a:lnTo>
                <a:lnTo>
                  <a:pt x="9327502" y="5132184"/>
                </a:lnTo>
                <a:lnTo>
                  <a:pt x="9325966" y="5139829"/>
                </a:lnTo>
                <a:lnTo>
                  <a:pt x="9327502" y="5147475"/>
                </a:lnTo>
                <a:lnTo>
                  <a:pt x="9331719" y="5153723"/>
                </a:lnTo>
                <a:lnTo>
                  <a:pt x="9337967" y="5157927"/>
                </a:lnTo>
                <a:lnTo>
                  <a:pt x="9345612" y="5159476"/>
                </a:lnTo>
                <a:lnTo>
                  <a:pt x="9353258" y="5157927"/>
                </a:lnTo>
                <a:lnTo>
                  <a:pt x="9359506" y="5153723"/>
                </a:lnTo>
                <a:lnTo>
                  <a:pt x="9363723" y="5147475"/>
                </a:lnTo>
                <a:lnTo>
                  <a:pt x="9365259" y="5139829"/>
                </a:lnTo>
                <a:close/>
              </a:path>
              <a:path w="14841219" h="10718800" extrusionOk="0">
                <a:moveTo>
                  <a:pt x="9365259" y="5039728"/>
                </a:moveTo>
                <a:lnTo>
                  <a:pt x="9363723" y="5032083"/>
                </a:lnTo>
                <a:lnTo>
                  <a:pt x="9359506" y="5025834"/>
                </a:lnTo>
                <a:lnTo>
                  <a:pt x="9353258" y="5021631"/>
                </a:lnTo>
                <a:lnTo>
                  <a:pt x="9345612" y="5020081"/>
                </a:lnTo>
                <a:lnTo>
                  <a:pt x="9337967" y="5021631"/>
                </a:lnTo>
                <a:lnTo>
                  <a:pt x="9331719" y="5025834"/>
                </a:lnTo>
                <a:lnTo>
                  <a:pt x="9327502" y="5032083"/>
                </a:lnTo>
                <a:lnTo>
                  <a:pt x="9325966" y="5039728"/>
                </a:lnTo>
                <a:lnTo>
                  <a:pt x="9327502" y="5047373"/>
                </a:lnTo>
                <a:lnTo>
                  <a:pt x="9331719" y="5053622"/>
                </a:lnTo>
                <a:lnTo>
                  <a:pt x="9337967" y="5057838"/>
                </a:lnTo>
                <a:lnTo>
                  <a:pt x="9345612" y="5059375"/>
                </a:lnTo>
                <a:lnTo>
                  <a:pt x="9353258" y="5057838"/>
                </a:lnTo>
                <a:lnTo>
                  <a:pt x="9359506" y="5053622"/>
                </a:lnTo>
                <a:lnTo>
                  <a:pt x="9363723" y="5047373"/>
                </a:lnTo>
                <a:lnTo>
                  <a:pt x="9365259" y="5039728"/>
                </a:lnTo>
                <a:close/>
              </a:path>
              <a:path w="14841219" h="10718800" extrusionOk="0">
                <a:moveTo>
                  <a:pt x="9365259" y="3538283"/>
                </a:moveTo>
                <a:lnTo>
                  <a:pt x="9363723" y="3530638"/>
                </a:lnTo>
                <a:lnTo>
                  <a:pt x="9359506" y="3524402"/>
                </a:lnTo>
                <a:lnTo>
                  <a:pt x="9353258" y="3520186"/>
                </a:lnTo>
                <a:lnTo>
                  <a:pt x="9345612" y="3518636"/>
                </a:lnTo>
                <a:lnTo>
                  <a:pt x="9337967" y="3520186"/>
                </a:lnTo>
                <a:lnTo>
                  <a:pt x="9331719" y="3524402"/>
                </a:lnTo>
                <a:lnTo>
                  <a:pt x="9327502" y="3530638"/>
                </a:lnTo>
                <a:lnTo>
                  <a:pt x="9325966" y="3538283"/>
                </a:lnTo>
                <a:lnTo>
                  <a:pt x="9327502" y="3545929"/>
                </a:lnTo>
                <a:lnTo>
                  <a:pt x="9331719" y="3552177"/>
                </a:lnTo>
                <a:lnTo>
                  <a:pt x="9337967" y="3556393"/>
                </a:lnTo>
                <a:lnTo>
                  <a:pt x="9345612" y="3557930"/>
                </a:lnTo>
                <a:lnTo>
                  <a:pt x="9353258" y="3556393"/>
                </a:lnTo>
                <a:lnTo>
                  <a:pt x="9359506" y="3552177"/>
                </a:lnTo>
                <a:lnTo>
                  <a:pt x="9363723" y="3545929"/>
                </a:lnTo>
                <a:lnTo>
                  <a:pt x="9365259" y="3538283"/>
                </a:lnTo>
                <a:close/>
              </a:path>
              <a:path w="14841219" h="10718800" extrusionOk="0">
                <a:moveTo>
                  <a:pt x="9365259" y="3438194"/>
                </a:moveTo>
                <a:lnTo>
                  <a:pt x="9363723" y="3430549"/>
                </a:lnTo>
                <a:lnTo>
                  <a:pt x="9359506" y="3424301"/>
                </a:lnTo>
                <a:lnTo>
                  <a:pt x="9353258" y="3420084"/>
                </a:lnTo>
                <a:lnTo>
                  <a:pt x="9345612" y="3418535"/>
                </a:lnTo>
                <a:lnTo>
                  <a:pt x="9337967" y="3420084"/>
                </a:lnTo>
                <a:lnTo>
                  <a:pt x="9331719" y="3424301"/>
                </a:lnTo>
                <a:lnTo>
                  <a:pt x="9327502" y="3430549"/>
                </a:lnTo>
                <a:lnTo>
                  <a:pt x="9325966" y="3438194"/>
                </a:lnTo>
                <a:lnTo>
                  <a:pt x="9327502" y="3445840"/>
                </a:lnTo>
                <a:lnTo>
                  <a:pt x="9331719" y="3452076"/>
                </a:lnTo>
                <a:lnTo>
                  <a:pt x="9337967" y="3456292"/>
                </a:lnTo>
                <a:lnTo>
                  <a:pt x="9345612" y="3457829"/>
                </a:lnTo>
                <a:lnTo>
                  <a:pt x="9353258" y="3456292"/>
                </a:lnTo>
                <a:lnTo>
                  <a:pt x="9359506" y="3452076"/>
                </a:lnTo>
                <a:lnTo>
                  <a:pt x="9363723" y="3445840"/>
                </a:lnTo>
                <a:lnTo>
                  <a:pt x="9365259" y="3438194"/>
                </a:lnTo>
                <a:close/>
              </a:path>
              <a:path w="14841219" h="10718800" extrusionOk="0">
                <a:moveTo>
                  <a:pt x="9365272" y="5840501"/>
                </a:moveTo>
                <a:lnTo>
                  <a:pt x="9363723" y="5832843"/>
                </a:lnTo>
                <a:lnTo>
                  <a:pt x="9359506" y="5826607"/>
                </a:lnTo>
                <a:lnTo>
                  <a:pt x="9353258" y="5822391"/>
                </a:lnTo>
                <a:lnTo>
                  <a:pt x="9345612" y="5820842"/>
                </a:lnTo>
                <a:lnTo>
                  <a:pt x="9337967" y="5822391"/>
                </a:lnTo>
                <a:lnTo>
                  <a:pt x="9331719" y="5826607"/>
                </a:lnTo>
                <a:lnTo>
                  <a:pt x="9327515" y="5832843"/>
                </a:lnTo>
                <a:lnTo>
                  <a:pt x="9325966" y="5840501"/>
                </a:lnTo>
                <a:lnTo>
                  <a:pt x="9327515" y="5848147"/>
                </a:lnTo>
                <a:lnTo>
                  <a:pt x="9331719" y="5854382"/>
                </a:lnTo>
                <a:lnTo>
                  <a:pt x="9337967" y="5858599"/>
                </a:lnTo>
                <a:lnTo>
                  <a:pt x="9345612" y="5860135"/>
                </a:lnTo>
                <a:lnTo>
                  <a:pt x="9353258" y="5858599"/>
                </a:lnTo>
                <a:lnTo>
                  <a:pt x="9359506" y="5854382"/>
                </a:lnTo>
                <a:lnTo>
                  <a:pt x="9363723" y="5848147"/>
                </a:lnTo>
                <a:lnTo>
                  <a:pt x="9365272" y="5840501"/>
                </a:lnTo>
                <a:close/>
              </a:path>
              <a:path w="14841219" h="10718800" extrusionOk="0">
                <a:moveTo>
                  <a:pt x="9365272" y="5740412"/>
                </a:moveTo>
                <a:lnTo>
                  <a:pt x="9363723" y="5732754"/>
                </a:lnTo>
                <a:lnTo>
                  <a:pt x="9359506" y="5726506"/>
                </a:lnTo>
                <a:lnTo>
                  <a:pt x="9353258" y="5722302"/>
                </a:lnTo>
                <a:lnTo>
                  <a:pt x="9345612" y="5720753"/>
                </a:lnTo>
                <a:lnTo>
                  <a:pt x="9337967" y="5722302"/>
                </a:lnTo>
                <a:lnTo>
                  <a:pt x="9331719" y="5726506"/>
                </a:lnTo>
                <a:lnTo>
                  <a:pt x="9327515" y="5732754"/>
                </a:lnTo>
                <a:lnTo>
                  <a:pt x="9325966" y="5740412"/>
                </a:lnTo>
                <a:lnTo>
                  <a:pt x="9327515" y="5748058"/>
                </a:lnTo>
                <a:lnTo>
                  <a:pt x="9331719" y="5754306"/>
                </a:lnTo>
                <a:lnTo>
                  <a:pt x="9337967" y="5758510"/>
                </a:lnTo>
                <a:lnTo>
                  <a:pt x="9345612" y="5760059"/>
                </a:lnTo>
                <a:lnTo>
                  <a:pt x="9353258" y="5758510"/>
                </a:lnTo>
                <a:lnTo>
                  <a:pt x="9359506" y="5754306"/>
                </a:lnTo>
                <a:lnTo>
                  <a:pt x="9363723" y="5748058"/>
                </a:lnTo>
                <a:lnTo>
                  <a:pt x="9365272" y="5740412"/>
                </a:lnTo>
                <a:close/>
              </a:path>
              <a:path w="14841219" h="10718800" extrusionOk="0">
                <a:moveTo>
                  <a:pt x="9365272" y="5640324"/>
                </a:moveTo>
                <a:lnTo>
                  <a:pt x="9363723" y="5632666"/>
                </a:lnTo>
                <a:lnTo>
                  <a:pt x="9359519" y="5626417"/>
                </a:lnTo>
                <a:lnTo>
                  <a:pt x="9353271" y="5622214"/>
                </a:lnTo>
                <a:lnTo>
                  <a:pt x="9345625" y="5620664"/>
                </a:lnTo>
                <a:lnTo>
                  <a:pt x="9337980" y="5622214"/>
                </a:lnTo>
                <a:lnTo>
                  <a:pt x="9331731" y="5626417"/>
                </a:lnTo>
                <a:lnTo>
                  <a:pt x="9327515" y="5632666"/>
                </a:lnTo>
                <a:lnTo>
                  <a:pt x="9325978" y="5640324"/>
                </a:lnTo>
                <a:lnTo>
                  <a:pt x="9327515" y="5647969"/>
                </a:lnTo>
                <a:lnTo>
                  <a:pt x="9331731" y="5654205"/>
                </a:lnTo>
                <a:lnTo>
                  <a:pt x="9337980" y="5658421"/>
                </a:lnTo>
                <a:lnTo>
                  <a:pt x="9345625" y="5659958"/>
                </a:lnTo>
                <a:lnTo>
                  <a:pt x="9353271" y="5658421"/>
                </a:lnTo>
                <a:lnTo>
                  <a:pt x="9359519" y="5654205"/>
                </a:lnTo>
                <a:lnTo>
                  <a:pt x="9363723" y="5647969"/>
                </a:lnTo>
                <a:lnTo>
                  <a:pt x="9365272" y="5640324"/>
                </a:lnTo>
                <a:close/>
              </a:path>
              <a:path w="14841219" h="10718800" extrusionOk="0">
                <a:moveTo>
                  <a:pt x="9365272" y="5540210"/>
                </a:moveTo>
                <a:lnTo>
                  <a:pt x="9363723" y="5532564"/>
                </a:lnTo>
                <a:lnTo>
                  <a:pt x="9359519" y="5526329"/>
                </a:lnTo>
                <a:lnTo>
                  <a:pt x="9353271" y="5522112"/>
                </a:lnTo>
                <a:lnTo>
                  <a:pt x="9345625" y="5520575"/>
                </a:lnTo>
                <a:lnTo>
                  <a:pt x="9337980" y="5522112"/>
                </a:lnTo>
                <a:lnTo>
                  <a:pt x="9331731" y="5526329"/>
                </a:lnTo>
                <a:lnTo>
                  <a:pt x="9327515" y="5532564"/>
                </a:lnTo>
                <a:lnTo>
                  <a:pt x="9325978" y="5540210"/>
                </a:lnTo>
                <a:lnTo>
                  <a:pt x="9327515" y="5547868"/>
                </a:lnTo>
                <a:lnTo>
                  <a:pt x="9331731" y="5554116"/>
                </a:lnTo>
                <a:lnTo>
                  <a:pt x="9337980" y="5558320"/>
                </a:lnTo>
                <a:lnTo>
                  <a:pt x="9345625" y="5559869"/>
                </a:lnTo>
                <a:lnTo>
                  <a:pt x="9353271" y="5558320"/>
                </a:lnTo>
                <a:lnTo>
                  <a:pt x="9359519" y="5554116"/>
                </a:lnTo>
                <a:lnTo>
                  <a:pt x="9363723" y="5547868"/>
                </a:lnTo>
                <a:lnTo>
                  <a:pt x="9365272" y="5540210"/>
                </a:lnTo>
                <a:close/>
              </a:path>
              <a:path w="14841219" h="10718800" extrusionOk="0">
                <a:moveTo>
                  <a:pt x="9365272" y="5440108"/>
                </a:moveTo>
                <a:lnTo>
                  <a:pt x="9363723" y="5432476"/>
                </a:lnTo>
                <a:lnTo>
                  <a:pt x="9359519" y="5426227"/>
                </a:lnTo>
                <a:lnTo>
                  <a:pt x="9353271" y="5422011"/>
                </a:lnTo>
                <a:lnTo>
                  <a:pt x="9345625" y="5420474"/>
                </a:lnTo>
                <a:lnTo>
                  <a:pt x="9337980" y="5422011"/>
                </a:lnTo>
                <a:lnTo>
                  <a:pt x="9331731" y="5426227"/>
                </a:lnTo>
                <a:lnTo>
                  <a:pt x="9327515" y="5432476"/>
                </a:lnTo>
                <a:lnTo>
                  <a:pt x="9325978" y="5440108"/>
                </a:lnTo>
                <a:lnTo>
                  <a:pt x="9327515" y="5447766"/>
                </a:lnTo>
                <a:lnTo>
                  <a:pt x="9331731" y="5454015"/>
                </a:lnTo>
                <a:lnTo>
                  <a:pt x="9337980" y="5458218"/>
                </a:lnTo>
                <a:lnTo>
                  <a:pt x="9345625" y="5459768"/>
                </a:lnTo>
                <a:lnTo>
                  <a:pt x="9353271" y="5458218"/>
                </a:lnTo>
                <a:lnTo>
                  <a:pt x="9359519" y="5454015"/>
                </a:lnTo>
                <a:lnTo>
                  <a:pt x="9363723" y="5447766"/>
                </a:lnTo>
                <a:lnTo>
                  <a:pt x="9365272" y="5440108"/>
                </a:lnTo>
                <a:close/>
              </a:path>
              <a:path w="14841219" h="10718800" extrusionOk="0">
                <a:moveTo>
                  <a:pt x="9365272" y="5340020"/>
                </a:moveTo>
                <a:lnTo>
                  <a:pt x="9363723" y="5332374"/>
                </a:lnTo>
                <a:lnTo>
                  <a:pt x="9359519" y="5326126"/>
                </a:lnTo>
                <a:lnTo>
                  <a:pt x="9353271" y="5321922"/>
                </a:lnTo>
                <a:lnTo>
                  <a:pt x="9345625" y="5320373"/>
                </a:lnTo>
                <a:lnTo>
                  <a:pt x="9337980" y="5321922"/>
                </a:lnTo>
                <a:lnTo>
                  <a:pt x="9331731" y="5326126"/>
                </a:lnTo>
                <a:lnTo>
                  <a:pt x="9327515" y="5332374"/>
                </a:lnTo>
                <a:lnTo>
                  <a:pt x="9325978" y="5340020"/>
                </a:lnTo>
                <a:lnTo>
                  <a:pt x="9327515" y="5347665"/>
                </a:lnTo>
                <a:lnTo>
                  <a:pt x="9331731" y="5353913"/>
                </a:lnTo>
                <a:lnTo>
                  <a:pt x="9337980" y="5358130"/>
                </a:lnTo>
                <a:lnTo>
                  <a:pt x="9345625" y="5359666"/>
                </a:lnTo>
                <a:lnTo>
                  <a:pt x="9353271" y="5358130"/>
                </a:lnTo>
                <a:lnTo>
                  <a:pt x="9359519" y="5353913"/>
                </a:lnTo>
                <a:lnTo>
                  <a:pt x="9363723" y="5347665"/>
                </a:lnTo>
                <a:lnTo>
                  <a:pt x="9365272" y="5340020"/>
                </a:lnTo>
                <a:close/>
              </a:path>
              <a:path w="14841219" h="10718800" extrusionOk="0">
                <a:moveTo>
                  <a:pt x="9365272" y="5239931"/>
                </a:moveTo>
                <a:lnTo>
                  <a:pt x="9363723" y="5232285"/>
                </a:lnTo>
                <a:lnTo>
                  <a:pt x="9359519" y="5226037"/>
                </a:lnTo>
                <a:lnTo>
                  <a:pt x="9353271" y="5221821"/>
                </a:lnTo>
                <a:lnTo>
                  <a:pt x="9345625" y="5220284"/>
                </a:lnTo>
                <a:lnTo>
                  <a:pt x="9337980" y="5221821"/>
                </a:lnTo>
                <a:lnTo>
                  <a:pt x="9331731" y="5226037"/>
                </a:lnTo>
                <a:lnTo>
                  <a:pt x="9327515" y="5232285"/>
                </a:lnTo>
                <a:lnTo>
                  <a:pt x="9325978" y="5239931"/>
                </a:lnTo>
                <a:lnTo>
                  <a:pt x="9327515" y="5247576"/>
                </a:lnTo>
                <a:lnTo>
                  <a:pt x="9331731" y="5253825"/>
                </a:lnTo>
                <a:lnTo>
                  <a:pt x="9337980" y="5258028"/>
                </a:lnTo>
                <a:lnTo>
                  <a:pt x="9345625" y="5259578"/>
                </a:lnTo>
                <a:lnTo>
                  <a:pt x="9353271" y="5258028"/>
                </a:lnTo>
                <a:lnTo>
                  <a:pt x="9359519" y="5253825"/>
                </a:lnTo>
                <a:lnTo>
                  <a:pt x="9363723" y="5247576"/>
                </a:lnTo>
                <a:lnTo>
                  <a:pt x="9365272" y="5239931"/>
                </a:lnTo>
                <a:close/>
              </a:path>
              <a:path w="14841219" h="10718800" extrusionOk="0">
                <a:moveTo>
                  <a:pt x="9365272" y="4939639"/>
                </a:moveTo>
                <a:lnTo>
                  <a:pt x="9363723" y="4931994"/>
                </a:lnTo>
                <a:lnTo>
                  <a:pt x="9359506" y="4925746"/>
                </a:lnTo>
                <a:lnTo>
                  <a:pt x="9353258" y="4921542"/>
                </a:lnTo>
                <a:lnTo>
                  <a:pt x="9345612" y="4919992"/>
                </a:lnTo>
                <a:lnTo>
                  <a:pt x="9337967" y="4921542"/>
                </a:lnTo>
                <a:lnTo>
                  <a:pt x="9331719" y="4925746"/>
                </a:lnTo>
                <a:lnTo>
                  <a:pt x="9327515" y="4931994"/>
                </a:lnTo>
                <a:lnTo>
                  <a:pt x="9325966" y="4939639"/>
                </a:lnTo>
                <a:lnTo>
                  <a:pt x="9327515" y="4947285"/>
                </a:lnTo>
                <a:lnTo>
                  <a:pt x="9331719" y="4953520"/>
                </a:lnTo>
                <a:lnTo>
                  <a:pt x="9337967" y="4957737"/>
                </a:lnTo>
                <a:lnTo>
                  <a:pt x="9345612" y="4959274"/>
                </a:lnTo>
                <a:lnTo>
                  <a:pt x="9353258" y="4957737"/>
                </a:lnTo>
                <a:lnTo>
                  <a:pt x="9359506" y="4953520"/>
                </a:lnTo>
                <a:lnTo>
                  <a:pt x="9363723" y="4947285"/>
                </a:lnTo>
                <a:lnTo>
                  <a:pt x="9365272" y="4939639"/>
                </a:lnTo>
                <a:close/>
              </a:path>
              <a:path w="14841219" h="10718800" extrusionOk="0">
                <a:moveTo>
                  <a:pt x="9365272" y="4839538"/>
                </a:moveTo>
                <a:lnTo>
                  <a:pt x="9363723" y="4831893"/>
                </a:lnTo>
                <a:lnTo>
                  <a:pt x="9359506" y="4825644"/>
                </a:lnTo>
                <a:lnTo>
                  <a:pt x="9353258" y="4821428"/>
                </a:lnTo>
                <a:lnTo>
                  <a:pt x="9345612" y="4819891"/>
                </a:lnTo>
                <a:lnTo>
                  <a:pt x="9337967" y="4821428"/>
                </a:lnTo>
                <a:lnTo>
                  <a:pt x="9331719" y="4825644"/>
                </a:lnTo>
                <a:lnTo>
                  <a:pt x="9327515" y="4831893"/>
                </a:lnTo>
                <a:lnTo>
                  <a:pt x="9325966" y="4839538"/>
                </a:lnTo>
                <a:lnTo>
                  <a:pt x="9327515" y="4847183"/>
                </a:lnTo>
                <a:lnTo>
                  <a:pt x="9331719" y="4853432"/>
                </a:lnTo>
                <a:lnTo>
                  <a:pt x="9337967" y="4857635"/>
                </a:lnTo>
                <a:lnTo>
                  <a:pt x="9345612" y="4859185"/>
                </a:lnTo>
                <a:lnTo>
                  <a:pt x="9353258" y="4857635"/>
                </a:lnTo>
                <a:lnTo>
                  <a:pt x="9359506" y="4853432"/>
                </a:lnTo>
                <a:lnTo>
                  <a:pt x="9363723" y="4847183"/>
                </a:lnTo>
                <a:lnTo>
                  <a:pt x="9365272" y="4839538"/>
                </a:lnTo>
                <a:close/>
              </a:path>
              <a:path w="14841219" h="10718800" extrusionOk="0">
                <a:moveTo>
                  <a:pt x="9365272" y="4739449"/>
                </a:moveTo>
                <a:lnTo>
                  <a:pt x="9363723" y="4731791"/>
                </a:lnTo>
                <a:lnTo>
                  <a:pt x="9359506" y="4725543"/>
                </a:lnTo>
                <a:lnTo>
                  <a:pt x="9353258" y="4721339"/>
                </a:lnTo>
                <a:lnTo>
                  <a:pt x="9345612" y="4719790"/>
                </a:lnTo>
                <a:lnTo>
                  <a:pt x="9337967" y="4721339"/>
                </a:lnTo>
                <a:lnTo>
                  <a:pt x="9331719" y="4725543"/>
                </a:lnTo>
                <a:lnTo>
                  <a:pt x="9327515" y="4731791"/>
                </a:lnTo>
                <a:lnTo>
                  <a:pt x="9325966" y="4739449"/>
                </a:lnTo>
                <a:lnTo>
                  <a:pt x="9327515" y="4747095"/>
                </a:lnTo>
                <a:lnTo>
                  <a:pt x="9331719" y="4753343"/>
                </a:lnTo>
                <a:lnTo>
                  <a:pt x="9337967" y="4757547"/>
                </a:lnTo>
                <a:lnTo>
                  <a:pt x="9345612" y="4759096"/>
                </a:lnTo>
                <a:lnTo>
                  <a:pt x="9353258" y="4757547"/>
                </a:lnTo>
                <a:lnTo>
                  <a:pt x="9359506" y="4753343"/>
                </a:lnTo>
                <a:lnTo>
                  <a:pt x="9363723" y="4747095"/>
                </a:lnTo>
                <a:lnTo>
                  <a:pt x="9365272" y="4739449"/>
                </a:lnTo>
                <a:close/>
              </a:path>
              <a:path w="14841219" h="10718800" extrusionOk="0">
                <a:moveTo>
                  <a:pt x="9365272" y="4639348"/>
                </a:moveTo>
                <a:lnTo>
                  <a:pt x="9363723" y="4631690"/>
                </a:lnTo>
                <a:lnTo>
                  <a:pt x="9359506" y="4625454"/>
                </a:lnTo>
                <a:lnTo>
                  <a:pt x="9353258" y="4621238"/>
                </a:lnTo>
                <a:lnTo>
                  <a:pt x="9345612" y="4619688"/>
                </a:lnTo>
                <a:lnTo>
                  <a:pt x="9337967" y="4621238"/>
                </a:lnTo>
                <a:lnTo>
                  <a:pt x="9331719" y="4625454"/>
                </a:lnTo>
                <a:lnTo>
                  <a:pt x="9327515" y="4631690"/>
                </a:lnTo>
                <a:lnTo>
                  <a:pt x="9325966" y="4639348"/>
                </a:lnTo>
                <a:lnTo>
                  <a:pt x="9327515" y="4646993"/>
                </a:lnTo>
                <a:lnTo>
                  <a:pt x="9331719" y="4653242"/>
                </a:lnTo>
                <a:lnTo>
                  <a:pt x="9337967" y="4657445"/>
                </a:lnTo>
                <a:lnTo>
                  <a:pt x="9345612" y="4658995"/>
                </a:lnTo>
                <a:lnTo>
                  <a:pt x="9353258" y="4657445"/>
                </a:lnTo>
                <a:lnTo>
                  <a:pt x="9359506" y="4653242"/>
                </a:lnTo>
                <a:lnTo>
                  <a:pt x="9363723" y="4646993"/>
                </a:lnTo>
                <a:lnTo>
                  <a:pt x="9365272" y="4639348"/>
                </a:lnTo>
                <a:close/>
              </a:path>
              <a:path w="14841219" h="10718800" extrusionOk="0">
                <a:moveTo>
                  <a:pt x="9365272" y="4539246"/>
                </a:moveTo>
                <a:lnTo>
                  <a:pt x="9363723" y="4531601"/>
                </a:lnTo>
                <a:lnTo>
                  <a:pt x="9359506" y="4525353"/>
                </a:lnTo>
                <a:lnTo>
                  <a:pt x="9353258" y="4521136"/>
                </a:lnTo>
                <a:lnTo>
                  <a:pt x="9345612" y="4519587"/>
                </a:lnTo>
                <a:lnTo>
                  <a:pt x="9337967" y="4521136"/>
                </a:lnTo>
                <a:lnTo>
                  <a:pt x="9331719" y="4525353"/>
                </a:lnTo>
                <a:lnTo>
                  <a:pt x="9327515" y="4531601"/>
                </a:lnTo>
                <a:lnTo>
                  <a:pt x="9325966" y="4539246"/>
                </a:lnTo>
                <a:lnTo>
                  <a:pt x="9327515" y="4546892"/>
                </a:lnTo>
                <a:lnTo>
                  <a:pt x="9331719" y="4553140"/>
                </a:lnTo>
                <a:lnTo>
                  <a:pt x="9337967" y="4557344"/>
                </a:lnTo>
                <a:lnTo>
                  <a:pt x="9345612" y="4558893"/>
                </a:lnTo>
                <a:lnTo>
                  <a:pt x="9353258" y="4557344"/>
                </a:lnTo>
                <a:lnTo>
                  <a:pt x="9359506" y="4553140"/>
                </a:lnTo>
                <a:lnTo>
                  <a:pt x="9363723" y="4546892"/>
                </a:lnTo>
                <a:lnTo>
                  <a:pt x="9365272" y="4539246"/>
                </a:lnTo>
                <a:close/>
              </a:path>
              <a:path w="14841219" h="10718800" extrusionOk="0">
                <a:moveTo>
                  <a:pt x="9365272" y="4439145"/>
                </a:moveTo>
                <a:lnTo>
                  <a:pt x="9363723" y="4431500"/>
                </a:lnTo>
                <a:lnTo>
                  <a:pt x="9359506" y="4425264"/>
                </a:lnTo>
                <a:lnTo>
                  <a:pt x="9353258" y="4421048"/>
                </a:lnTo>
                <a:lnTo>
                  <a:pt x="9345612" y="4419511"/>
                </a:lnTo>
                <a:lnTo>
                  <a:pt x="9337967" y="4421048"/>
                </a:lnTo>
                <a:lnTo>
                  <a:pt x="9331719" y="4425264"/>
                </a:lnTo>
                <a:lnTo>
                  <a:pt x="9327515" y="4431500"/>
                </a:lnTo>
                <a:lnTo>
                  <a:pt x="9325966" y="4439145"/>
                </a:lnTo>
                <a:lnTo>
                  <a:pt x="9327515" y="4446803"/>
                </a:lnTo>
                <a:lnTo>
                  <a:pt x="9331719" y="4453039"/>
                </a:lnTo>
                <a:lnTo>
                  <a:pt x="9337967" y="4457255"/>
                </a:lnTo>
                <a:lnTo>
                  <a:pt x="9345612" y="4458805"/>
                </a:lnTo>
                <a:lnTo>
                  <a:pt x="9353258" y="4457255"/>
                </a:lnTo>
                <a:lnTo>
                  <a:pt x="9359506" y="4453039"/>
                </a:lnTo>
                <a:lnTo>
                  <a:pt x="9363723" y="4446803"/>
                </a:lnTo>
                <a:lnTo>
                  <a:pt x="9365272" y="4439145"/>
                </a:lnTo>
                <a:close/>
              </a:path>
              <a:path w="14841219" h="10718800" extrusionOk="0">
                <a:moveTo>
                  <a:pt x="9365272" y="4339056"/>
                </a:moveTo>
                <a:lnTo>
                  <a:pt x="9363723" y="4331411"/>
                </a:lnTo>
                <a:lnTo>
                  <a:pt x="9359506" y="4325163"/>
                </a:lnTo>
                <a:lnTo>
                  <a:pt x="9353258" y="4320946"/>
                </a:lnTo>
                <a:lnTo>
                  <a:pt x="9345612" y="4319409"/>
                </a:lnTo>
                <a:lnTo>
                  <a:pt x="9337967" y="4320946"/>
                </a:lnTo>
                <a:lnTo>
                  <a:pt x="9331719" y="4325163"/>
                </a:lnTo>
                <a:lnTo>
                  <a:pt x="9327515" y="4331411"/>
                </a:lnTo>
                <a:lnTo>
                  <a:pt x="9325966" y="4339056"/>
                </a:lnTo>
                <a:lnTo>
                  <a:pt x="9327515" y="4346702"/>
                </a:lnTo>
                <a:lnTo>
                  <a:pt x="9331719" y="4352950"/>
                </a:lnTo>
                <a:lnTo>
                  <a:pt x="9337967" y="4357154"/>
                </a:lnTo>
                <a:lnTo>
                  <a:pt x="9345612" y="4358703"/>
                </a:lnTo>
                <a:lnTo>
                  <a:pt x="9353258" y="4357154"/>
                </a:lnTo>
                <a:lnTo>
                  <a:pt x="9359506" y="4352950"/>
                </a:lnTo>
                <a:lnTo>
                  <a:pt x="9363723" y="4346702"/>
                </a:lnTo>
                <a:lnTo>
                  <a:pt x="9365272" y="4339056"/>
                </a:lnTo>
                <a:close/>
              </a:path>
              <a:path w="14841219" h="10718800" extrusionOk="0">
                <a:moveTo>
                  <a:pt x="9365272" y="4238955"/>
                </a:moveTo>
                <a:lnTo>
                  <a:pt x="9363723" y="4231310"/>
                </a:lnTo>
                <a:lnTo>
                  <a:pt x="9359506" y="4225074"/>
                </a:lnTo>
                <a:lnTo>
                  <a:pt x="9353258" y="4220857"/>
                </a:lnTo>
                <a:lnTo>
                  <a:pt x="9345612" y="4219321"/>
                </a:lnTo>
                <a:lnTo>
                  <a:pt x="9337967" y="4220857"/>
                </a:lnTo>
                <a:lnTo>
                  <a:pt x="9331719" y="4225074"/>
                </a:lnTo>
                <a:lnTo>
                  <a:pt x="9327515" y="4231310"/>
                </a:lnTo>
                <a:lnTo>
                  <a:pt x="9325966" y="4238955"/>
                </a:lnTo>
                <a:lnTo>
                  <a:pt x="9327515" y="4246613"/>
                </a:lnTo>
                <a:lnTo>
                  <a:pt x="9331719" y="4252849"/>
                </a:lnTo>
                <a:lnTo>
                  <a:pt x="9337967" y="4257065"/>
                </a:lnTo>
                <a:lnTo>
                  <a:pt x="9345612" y="4258602"/>
                </a:lnTo>
                <a:lnTo>
                  <a:pt x="9353258" y="4257065"/>
                </a:lnTo>
                <a:lnTo>
                  <a:pt x="9359506" y="4252849"/>
                </a:lnTo>
                <a:lnTo>
                  <a:pt x="9363723" y="4246613"/>
                </a:lnTo>
                <a:lnTo>
                  <a:pt x="9365272" y="4238955"/>
                </a:lnTo>
                <a:close/>
              </a:path>
              <a:path w="14841219" h="10718800" extrusionOk="0">
                <a:moveTo>
                  <a:pt x="9365272" y="4138866"/>
                </a:moveTo>
                <a:lnTo>
                  <a:pt x="9363723" y="4131221"/>
                </a:lnTo>
                <a:lnTo>
                  <a:pt x="9359506" y="4124972"/>
                </a:lnTo>
                <a:lnTo>
                  <a:pt x="9353258" y="4120769"/>
                </a:lnTo>
                <a:lnTo>
                  <a:pt x="9345612" y="4119219"/>
                </a:lnTo>
                <a:lnTo>
                  <a:pt x="9337967" y="4120769"/>
                </a:lnTo>
                <a:lnTo>
                  <a:pt x="9331719" y="4124972"/>
                </a:lnTo>
                <a:lnTo>
                  <a:pt x="9327515" y="4131221"/>
                </a:lnTo>
                <a:lnTo>
                  <a:pt x="9325966" y="4138866"/>
                </a:lnTo>
                <a:lnTo>
                  <a:pt x="9327515" y="4146512"/>
                </a:lnTo>
                <a:lnTo>
                  <a:pt x="9331719" y="4152760"/>
                </a:lnTo>
                <a:lnTo>
                  <a:pt x="9337967" y="4156964"/>
                </a:lnTo>
                <a:lnTo>
                  <a:pt x="9345612" y="4158513"/>
                </a:lnTo>
                <a:lnTo>
                  <a:pt x="9353258" y="4156964"/>
                </a:lnTo>
                <a:lnTo>
                  <a:pt x="9359506" y="4152760"/>
                </a:lnTo>
                <a:lnTo>
                  <a:pt x="9363723" y="4146512"/>
                </a:lnTo>
                <a:lnTo>
                  <a:pt x="9365272" y="4138866"/>
                </a:lnTo>
                <a:close/>
              </a:path>
              <a:path w="14841219" h="10718800" extrusionOk="0">
                <a:moveTo>
                  <a:pt x="9365272" y="4038765"/>
                </a:moveTo>
                <a:lnTo>
                  <a:pt x="9363723" y="4031119"/>
                </a:lnTo>
                <a:lnTo>
                  <a:pt x="9359519" y="4024884"/>
                </a:lnTo>
                <a:lnTo>
                  <a:pt x="9353271" y="4020667"/>
                </a:lnTo>
                <a:lnTo>
                  <a:pt x="9345625" y="4019131"/>
                </a:lnTo>
                <a:lnTo>
                  <a:pt x="9337980" y="4020667"/>
                </a:lnTo>
                <a:lnTo>
                  <a:pt x="9331731" y="4024884"/>
                </a:lnTo>
                <a:lnTo>
                  <a:pt x="9327515" y="4031119"/>
                </a:lnTo>
                <a:lnTo>
                  <a:pt x="9325978" y="4038765"/>
                </a:lnTo>
                <a:lnTo>
                  <a:pt x="9327515" y="4046423"/>
                </a:lnTo>
                <a:lnTo>
                  <a:pt x="9331731" y="4052671"/>
                </a:lnTo>
                <a:lnTo>
                  <a:pt x="9337980" y="4056875"/>
                </a:lnTo>
                <a:lnTo>
                  <a:pt x="9345625" y="4058424"/>
                </a:lnTo>
                <a:lnTo>
                  <a:pt x="9353271" y="4056875"/>
                </a:lnTo>
                <a:lnTo>
                  <a:pt x="9359519" y="4052671"/>
                </a:lnTo>
                <a:lnTo>
                  <a:pt x="9363723" y="4046423"/>
                </a:lnTo>
                <a:lnTo>
                  <a:pt x="9365272" y="4038765"/>
                </a:lnTo>
                <a:close/>
              </a:path>
              <a:path w="14841219" h="10718800" extrusionOk="0">
                <a:moveTo>
                  <a:pt x="9365272" y="3938676"/>
                </a:moveTo>
                <a:lnTo>
                  <a:pt x="9363723" y="3931031"/>
                </a:lnTo>
                <a:lnTo>
                  <a:pt x="9359519" y="3924782"/>
                </a:lnTo>
                <a:lnTo>
                  <a:pt x="9353271" y="3920579"/>
                </a:lnTo>
                <a:lnTo>
                  <a:pt x="9345625" y="3919029"/>
                </a:lnTo>
                <a:lnTo>
                  <a:pt x="9337980" y="3920579"/>
                </a:lnTo>
                <a:lnTo>
                  <a:pt x="9331731" y="3924782"/>
                </a:lnTo>
                <a:lnTo>
                  <a:pt x="9327515" y="3931031"/>
                </a:lnTo>
                <a:lnTo>
                  <a:pt x="9325978" y="3938676"/>
                </a:lnTo>
                <a:lnTo>
                  <a:pt x="9327515" y="3946321"/>
                </a:lnTo>
                <a:lnTo>
                  <a:pt x="9331731" y="3952570"/>
                </a:lnTo>
                <a:lnTo>
                  <a:pt x="9337980" y="3956786"/>
                </a:lnTo>
                <a:lnTo>
                  <a:pt x="9345625" y="3958323"/>
                </a:lnTo>
                <a:lnTo>
                  <a:pt x="9353271" y="3956786"/>
                </a:lnTo>
                <a:lnTo>
                  <a:pt x="9359519" y="3952570"/>
                </a:lnTo>
                <a:lnTo>
                  <a:pt x="9363723" y="3946321"/>
                </a:lnTo>
                <a:lnTo>
                  <a:pt x="9365272" y="3938676"/>
                </a:lnTo>
                <a:close/>
              </a:path>
              <a:path w="14841219" h="10718800" extrusionOk="0">
                <a:moveTo>
                  <a:pt x="9365272" y="3838587"/>
                </a:moveTo>
                <a:lnTo>
                  <a:pt x="9363723" y="3830929"/>
                </a:lnTo>
                <a:lnTo>
                  <a:pt x="9359519" y="3824694"/>
                </a:lnTo>
                <a:lnTo>
                  <a:pt x="9353271" y="3820477"/>
                </a:lnTo>
                <a:lnTo>
                  <a:pt x="9345625" y="3818928"/>
                </a:lnTo>
                <a:lnTo>
                  <a:pt x="9337980" y="3820477"/>
                </a:lnTo>
                <a:lnTo>
                  <a:pt x="9331731" y="3824694"/>
                </a:lnTo>
                <a:lnTo>
                  <a:pt x="9327515" y="3830929"/>
                </a:lnTo>
                <a:lnTo>
                  <a:pt x="9325978" y="3838587"/>
                </a:lnTo>
                <a:lnTo>
                  <a:pt x="9327515" y="3846233"/>
                </a:lnTo>
                <a:lnTo>
                  <a:pt x="9331731" y="3852481"/>
                </a:lnTo>
                <a:lnTo>
                  <a:pt x="9337980" y="3856698"/>
                </a:lnTo>
                <a:lnTo>
                  <a:pt x="9345625" y="3858234"/>
                </a:lnTo>
                <a:lnTo>
                  <a:pt x="9353271" y="3856698"/>
                </a:lnTo>
                <a:lnTo>
                  <a:pt x="9359519" y="3852481"/>
                </a:lnTo>
                <a:lnTo>
                  <a:pt x="9363723" y="3846233"/>
                </a:lnTo>
                <a:lnTo>
                  <a:pt x="9365272" y="3838587"/>
                </a:lnTo>
                <a:close/>
              </a:path>
              <a:path w="14841219" h="10718800" extrusionOk="0">
                <a:moveTo>
                  <a:pt x="9365272" y="3738486"/>
                </a:moveTo>
                <a:lnTo>
                  <a:pt x="9363723" y="3730841"/>
                </a:lnTo>
                <a:lnTo>
                  <a:pt x="9359519" y="3724592"/>
                </a:lnTo>
                <a:lnTo>
                  <a:pt x="9353271" y="3720388"/>
                </a:lnTo>
                <a:lnTo>
                  <a:pt x="9345625" y="3718839"/>
                </a:lnTo>
                <a:lnTo>
                  <a:pt x="9337980" y="3720388"/>
                </a:lnTo>
                <a:lnTo>
                  <a:pt x="9331731" y="3724592"/>
                </a:lnTo>
                <a:lnTo>
                  <a:pt x="9327515" y="3730841"/>
                </a:lnTo>
                <a:lnTo>
                  <a:pt x="9325978" y="3738486"/>
                </a:lnTo>
                <a:lnTo>
                  <a:pt x="9327515" y="3746131"/>
                </a:lnTo>
                <a:lnTo>
                  <a:pt x="9331731" y="3752380"/>
                </a:lnTo>
                <a:lnTo>
                  <a:pt x="9337980" y="3756596"/>
                </a:lnTo>
                <a:lnTo>
                  <a:pt x="9345625" y="3758133"/>
                </a:lnTo>
                <a:lnTo>
                  <a:pt x="9353271" y="3756596"/>
                </a:lnTo>
                <a:lnTo>
                  <a:pt x="9359519" y="3752380"/>
                </a:lnTo>
                <a:lnTo>
                  <a:pt x="9363723" y="3746131"/>
                </a:lnTo>
                <a:lnTo>
                  <a:pt x="9365272" y="3738486"/>
                </a:lnTo>
                <a:close/>
              </a:path>
              <a:path w="14841219" h="10718800" extrusionOk="0">
                <a:moveTo>
                  <a:pt x="9365272" y="3638397"/>
                </a:moveTo>
                <a:lnTo>
                  <a:pt x="9363723" y="3630739"/>
                </a:lnTo>
                <a:lnTo>
                  <a:pt x="9359519" y="3624503"/>
                </a:lnTo>
                <a:lnTo>
                  <a:pt x="9353271" y="3620287"/>
                </a:lnTo>
                <a:lnTo>
                  <a:pt x="9345625" y="3618738"/>
                </a:lnTo>
                <a:lnTo>
                  <a:pt x="9337980" y="3620287"/>
                </a:lnTo>
                <a:lnTo>
                  <a:pt x="9331731" y="3624503"/>
                </a:lnTo>
                <a:lnTo>
                  <a:pt x="9327515" y="3630739"/>
                </a:lnTo>
                <a:lnTo>
                  <a:pt x="9325978" y="3638397"/>
                </a:lnTo>
                <a:lnTo>
                  <a:pt x="9327515" y="3646043"/>
                </a:lnTo>
                <a:lnTo>
                  <a:pt x="9331731" y="3652278"/>
                </a:lnTo>
                <a:lnTo>
                  <a:pt x="9337980" y="3656495"/>
                </a:lnTo>
                <a:lnTo>
                  <a:pt x="9345625" y="3658044"/>
                </a:lnTo>
                <a:lnTo>
                  <a:pt x="9353271" y="3656495"/>
                </a:lnTo>
                <a:lnTo>
                  <a:pt x="9359519" y="3652278"/>
                </a:lnTo>
                <a:lnTo>
                  <a:pt x="9363723" y="3646043"/>
                </a:lnTo>
                <a:lnTo>
                  <a:pt x="9365272" y="3638397"/>
                </a:lnTo>
                <a:close/>
              </a:path>
              <a:path w="14841219" h="10718800" extrusionOk="0">
                <a:moveTo>
                  <a:pt x="9365272" y="3338093"/>
                </a:moveTo>
                <a:lnTo>
                  <a:pt x="9363723" y="3330448"/>
                </a:lnTo>
                <a:lnTo>
                  <a:pt x="9359506" y="3324199"/>
                </a:lnTo>
                <a:lnTo>
                  <a:pt x="9353258" y="3319996"/>
                </a:lnTo>
                <a:lnTo>
                  <a:pt x="9345612" y="3318446"/>
                </a:lnTo>
                <a:lnTo>
                  <a:pt x="9337967" y="3319996"/>
                </a:lnTo>
                <a:lnTo>
                  <a:pt x="9331719" y="3324199"/>
                </a:lnTo>
                <a:lnTo>
                  <a:pt x="9327515" y="3330448"/>
                </a:lnTo>
                <a:lnTo>
                  <a:pt x="9325966" y="3338093"/>
                </a:lnTo>
                <a:lnTo>
                  <a:pt x="9327515" y="3345738"/>
                </a:lnTo>
                <a:lnTo>
                  <a:pt x="9331719" y="3351987"/>
                </a:lnTo>
                <a:lnTo>
                  <a:pt x="9337967" y="3356203"/>
                </a:lnTo>
                <a:lnTo>
                  <a:pt x="9345612" y="3357740"/>
                </a:lnTo>
                <a:lnTo>
                  <a:pt x="9353258" y="3356203"/>
                </a:lnTo>
                <a:lnTo>
                  <a:pt x="9359506" y="3351987"/>
                </a:lnTo>
                <a:lnTo>
                  <a:pt x="9363723" y="3345738"/>
                </a:lnTo>
                <a:lnTo>
                  <a:pt x="9365272" y="3338093"/>
                </a:lnTo>
                <a:close/>
              </a:path>
              <a:path w="14841219" h="10718800" extrusionOk="0">
                <a:moveTo>
                  <a:pt x="9365272" y="3237992"/>
                </a:moveTo>
                <a:lnTo>
                  <a:pt x="9363723" y="3230346"/>
                </a:lnTo>
                <a:lnTo>
                  <a:pt x="9359506" y="3224111"/>
                </a:lnTo>
                <a:lnTo>
                  <a:pt x="9353258" y="3219907"/>
                </a:lnTo>
                <a:lnTo>
                  <a:pt x="9345612" y="3218357"/>
                </a:lnTo>
                <a:lnTo>
                  <a:pt x="9337967" y="3219907"/>
                </a:lnTo>
                <a:lnTo>
                  <a:pt x="9331719" y="3224111"/>
                </a:lnTo>
                <a:lnTo>
                  <a:pt x="9327515" y="3230346"/>
                </a:lnTo>
                <a:lnTo>
                  <a:pt x="9325966" y="3237992"/>
                </a:lnTo>
                <a:lnTo>
                  <a:pt x="9327515" y="3245650"/>
                </a:lnTo>
                <a:lnTo>
                  <a:pt x="9331719" y="3251898"/>
                </a:lnTo>
                <a:lnTo>
                  <a:pt x="9337967" y="3256102"/>
                </a:lnTo>
                <a:lnTo>
                  <a:pt x="9345612" y="3257651"/>
                </a:lnTo>
                <a:lnTo>
                  <a:pt x="9353258" y="3256102"/>
                </a:lnTo>
                <a:lnTo>
                  <a:pt x="9359506" y="3251898"/>
                </a:lnTo>
                <a:lnTo>
                  <a:pt x="9363723" y="3245650"/>
                </a:lnTo>
                <a:lnTo>
                  <a:pt x="9365272" y="3237992"/>
                </a:lnTo>
                <a:close/>
              </a:path>
              <a:path w="14841219" h="10718800" extrusionOk="0">
                <a:moveTo>
                  <a:pt x="9365272" y="3137903"/>
                </a:moveTo>
                <a:lnTo>
                  <a:pt x="9363723" y="3130258"/>
                </a:lnTo>
                <a:lnTo>
                  <a:pt x="9359506" y="3124009"/>
                </a:lnTo>
                <a:lnTo>
                  <a:pt x="9353258" y="3119805"/>
                </a:lnTo>
                <a:lnTo>
                  <a:pt x="9345612" y="3118256"/>
                </a:lnTo>
                <a:lnTo>
                  <a:pt x="9337967" y="3119805"/>
                </a:lnTo>
                <a:lnTo>
                  <a:pt x="9331719" y="3124009"/>
                </a:lnTo>
                <a:lnTo>
                  <a:pt x="9327515" y="3130258"/>
                </a:lnTo>
                <a:lnTo>
                  <a:pt x="9325966" y="3137903"/>
                </a:lnTo>
                <a:lnTo>
                  <a:pt x="9327515" y="3145561"/>
                </a:lnTo>
                <a:lnTo>
                  <a:pt x="9331719" y="3151797"/>
                </a:lnTo>
                <a:lnTo>
                  <a:pt x="9337967" y="3156013"/>
                </a:lnTo>
                <a:lnTo>
                  <a:pt x="9345612" y="3157550"/>
                </a:lnTo>
                <a:lnTo>
                  <a:pt x="9353258" y="3156013"/>
                </a:lnTo>
                <a:lnTo>
                  <a:pt x="9359506" y="3151797"/>
                </a:lnTo>
                <a:lnTo>
                  <a:pt x="9363723" y="3145561"/>
                </a:lnTo>
                <a:lnTo>
                  <a:pt x="9365272" y="3137903"/>
                </a:lnTo>
                <a:close/>
              </a:path>
              <a:path w="14841219" h="10718800" extrusionOk="0">
                <a:moveTo>
                  <a:pt x="9365272" y="3037802"/>
                </a:moveTo>
                <a:lnTo>
                  <a:pt x="9363723" y="3030156"/>
                </a:lnTo>
                <a:lnTo>
                  <a:pt x="9359506" y="3023920"/>
                </a:lnTo>
                <a:lnTo>
                  <a:pt x="9353258" y="3019704"/>
                </a:lnTo>
                <a:lnTo>
                  <a:pt x="9345612" y="3018155"/>
                </a:lnTo>
                <a:lnTo>
                  <a:pt x="9337967" y="3019704"/>
                </a:lnTo>
                <a:lnTo>
                  <a:pt x="9331719" y="3023920"/>
                </a:lnTo>
                <a:lnTo>
                  <a:pt x="9327515" y="3030156"/>
                </a:lnTo>
                <a:lnTo>
                  <a:pt x="9325966" y="3037802"/>
                </a:lnTo>
                <a:lnTo>
                  <a:pt x="9327515" y="3045460"/>
                </a:lnTo>
                <a:lnTo>
                  <a:pt x="9331719" y="3051695"/>
                </a:lnTo>
                <a:lnTo>
                  <a:pt x="9337967" y="3055912"/>
                </a:lnTo>
                <a:lnTo>
                  <a:pt x="9345612" y="3057448"/>
                </a:lnTo>
                <a:lnTo>
                  <a:pt x="9353258" y="3055912"/>
                </a:lnTo>
                <a:lnTo>
                  <a:pt x="9359506" y="3051695"/>
                </a:lnTo>
                <a:lnTo>
                  <a:pt x="9363723" y="3045460"/>
                </a:lnTo>
                <a:lnTo>
                  <a:pt x="9365272" y="3037802"/>
                </a:lnTo>
                <a:close/>
              </a:path>
              <a:path w="14841219" h="10718800" extrusionOk="0">
                <a:moveTo>
                  <a:pt x="9365272" y="2937713"/>
                </a:moveTo>
                <a:lnTo>
                  <a:pt x="9363723" y="2930067"/>
                </a:lnTo>
                <a:lnTo>
                  <a:pt x="9359506" y="2923819"/>
                </a:lnTo>
                <a:lnTo>
                  <a:pt x="9353258" y="2919603"/>
                </a:lnTo>
                <a:lnTo>
                  <a:pt x="9345612" y="2918053"/>
                </a:lnTo>
                <a:lnTo>
                  <a:pt x="9337967" y="2919603"/>
                </a:lnTo>
                <a:lnTo>
                  <a:pt x="9331719" y="2923819"/>
                </a:lnTo>
                <a:lnTo>
                  <a:pt x="9327515" y="2930067"/>
                </a:lnTo>
                <a:lnTo>
                  <a:pt x="9325966" y="2937713"/>
                </a:lnTo>
                <a:lnTo>
                  <a:pt x="9327515" y="2945358"/>
                </a:lnTo>
                <a:lnTo>
                  <a:pt x="9331719" y="2951607"/>
                </a:lnTo>
                <a:lnTo>
                  <a:pt x="9337967" y="2955810"/>
                </a:lnTo>
                <a:lnTo>
                  <a:pt x="9345612" y="2957360"/>
                </a:lnTo>
                <a:lnTo>
                  <a:pt x="9353258" y="2955810"/>
                </a:lnTo>
                <a:lnTo>
                  <a:pt x="9359506" y="2951607"/>
                </a:lnTo>
                <a:lnTo>
                  <a:pt x="9363723" y="2945358"/>
                </a:lnTo>
                <a:lnTo>
                  <a:pt x="9365272" y="2937713"/>
                </a:lnTo>
                <a:close/>
              </a:path>
              <a:path w="14841219" h="10718800" extrusionOk="0">
                <a:moveTo>
                  <a:pt x="9365272" y="2837611"/>
                </a:moveTo>
                <a:lnTo>
                  <a:pt x="9363723" y="2829966"/>
                </a:lnTo>
                <a:lnTo>
                  <a:pt x="9359506" y="2823718"/>
                </a:lnTo>
                <a:lnTo>
                  <a:pt x="9353258" y="2819501"/>
                </a:lnTo>
                <a:lnTo>
                  <a:pt x="9345612" y="2817965"/>
                </a:lnTo>
                <a:lnTo>
                  <a:pt x="9337967" y="2819501"/>
                </a:lnTo>
                <a:lnTo>
                  <a:pt x="9331719" y="2823718"/>
                </a:lnTo>
                <a:lnTo>
                  <a:pt x="9327515" y="2829966"/>
                </a:lnTo>
                <a:lnTo>
                  <a:pt x="9325966" y="2837611"/>
                </a:lnTo>
                <a:lnTo>
                  <a:pt x="9327515" y="2845257"/>
                </a:lnTo>
                <a:lnTo>
                  <a:pt x="9331719" y="2851505"/>
                </a:lnTo>
                <a:lnTo>
                  <a:pt x="9337967" y="2855722"/>
                </a:lnTo>
                <a:lnTo>
                  <a:pt x="9345612" y="2857258"/>
                </a:lnTo>
                <a:lnTo>
                  <a:pt x="9353258" y="2855722"/>
                </a:lnTo>
                <a:lnTo>
                  <a:pt x="9359506" y="2851505"/>
                </a:lnTo>
                <a:lnTo>
                  <a:pt x="9363723" y="2845257"/>
                </a:lnTo>
                <a:lnTo>
                  <a:pt x="9365272" y="2837611"/>
                </a:lnTo>
                <a:close/>
              </a:path>
              <a:path w="14841219" h="10718800" extrusionOk="0">
                <a:moveTo>
                  <a:pt x="9365272" y="2737523"/>
                </a:moveTo>
                <a:lnTo>
                  <a:pt x="9363723" y="2729865"/>
                </a:lnTo>
                <a:lnTo>
                  <a:pt x="9359506" y="2723629"/>
                </a:lnTo>
                <a:lnTo>
                  <a:pt x="9353258" y="2719413"/>
                </a:lnTo>
                <a:lnTo>
                  <a:pt x="9345612" y="2717863"/>
                </a:lnTo>
                <a:lnTo>
                  <a:pt x="9337967" y="2719413"/>
                </a:lnTo>
                <a:lnTo>
                  <a:pt x="9331719" y="2723629"/>
                </a:lnTo>
                <a:lnTo>
                  <a:pt x="9327515" y="2729865"/>
                </a:lnTo>
                <a:lnTo>
                  <a:pt x="9325966" y="2737523"/>
                </a:lnTo>
                <a:lnTo>
                  <a:pt x="9327515" y="2745168"/>
                </a:lnTo>
                <a:lnTo>
                  <a:pt x="9331719" y="2751417"/>
                </a:lnTo>
                <a:lnTo>
                  <a:pt x="9337967" y="2755620"/>
                </a:lnTo>
                <a:lnTo>
                  <a:pt x="9345612" y="2757170"/>
                </a:lnTo>
                <a:lnTo>
                  <a:pt x="9353258" y="2755620"/>
                </a:lnTo>
                <a:lnTo>
                  <a:pt x="9359506" y="2751417"/>
                </a:lnTo>
                <a:lnTo>
                  <a:pt x="9363723" y="2745168"/>
                </a:lnTo>
                <a:lnTo>
                  <a:pt x="9365272" y="2737523"/>
                </a:lnTo>
                <a:close/>
              </a:path>
              <a:path w="14841219" h="10718800" extrusionOk="0">
                <a:moveTo>
                  <a:pt x="9365272" y="2637421"/>
                </a:moveTo>
                <a:lnTo>
                  <a:pt x="9363723" y="2629776"/>
                </a:lnTo>
                <a:lnTo>
                  <a:pt x="9359506" y="2623528"/>
                </a:lnTo>
                <a:lnTo>
                  <a:pt x="9353258" y="2619324"/>
                </a:lnTo>
                <a:lnTo>
                  <a:pt x="9345612" y="2617774"/>
                </a:lnTo>
                <a:lnTo>
                  <a:pt x="9337967" y="2619324"/>
                </a:lnTo>
                <a:lnTo>
                  <a:pt x="9331719" y="2623528"/>
                </a:lnTo>
                <a:lnTo>
                  <a:pt x="9327515" y="2629776"/>
                </a:lnTo>
                <a:lnTo>
                  <a:pt x="9325966" y="2637421"/>
                </a:lnTo>
                <a:lnTo>
                  <a:pt x="9327515" y="2645067"/>
                </a:lnTo>
                <a:lnTo>
                  <a:pt x="9331719" y="2651315"/>
                </a:lnTo>
                <a:lnTo>
                  <a:pt x="9337967" y="2655532"/>
                </a:lnTo>
                <a:lnTo>
                  <a:pt x="9345612" y="2657068"/>
                </a:lnTo>
                <a:lnTo>
                  <a:pt x="9353258" y="2655532"/>
                </a:lnTo>
                <a:lnTo>
                  <a:pt x="9359506" y="2651315"/>
                </a:lnTo>
                <a:lnTo>
                  <a:pt x="9363723" y="2645067"/>
                </a:lnTo>
                <a:lnTo>
                  <a:pt x="9365272" y="2637421"/>
                </a:lnTo>
                <a:close/>
              </a:path>
              <a:path w="14841219" h="10718800" extrusionOk="0">
                <a:moveTo>
                  <a:pt x="9365272" y="2537320"/>
                </a:moveTo>
                <a:lnTo>
                  <a:pt x="9363723" y="2529675"/>
                </a:lnTo>
                <a:lnTo>
                  <a:pt x="9359506" y="2523439"/>
                </a:lnTo>
                <a:lnTo>
                  <a:pt x="9353258" y="2519222"/>
                </a:lnTo>
                <a:lnTo>
                  <a:pt x="9345612" y="2517686"/>
                </a:lnTo>
                <a:lnTo>
                  <a:pt x="9337967" y="2519222"/>
                </a:lnTo>
                <a:lnTo>
                  <a:pt x="9331719" y="2523439"/>
                </a:lnTo>
                <a:lnTo>
                  <a:pt x="9327515" y="2529675"/>
                </a:lnTo>
                <a:lnTo>
                  <a:pt x="9325966" y="2537320"/>
                </a:lnTo>
                <a:lnTo>
                  <a:pt x="9327515" y="2544978"/>
                </a:lnTo>
                <a:lnTo>
                  <a:pt x="9331719" y="2551226"/>
                </a:lnTo>
                <a:lnTo>
                  <a:pt x="9337967" y="2555443"/>
                </a:lnTo>
                <a:lnTo>
                  <a:pt x="9345612" y="2556980"/>
                </a:lnTo>
                <a:lnTo>
                  <a:pt x="9353258" y="2555443"/>
                </a:lnTo>
                <a:lnTo>
                  <a:pt x="9359506" y="2551226"/>
                </a:lnTo>
                <a:lnTo>
                  <a:pt x="9363723" y="2544978"/>
                </a:lnTo>
                <a:lnTo>
                  <a:pt x="9365272" y="2537320"/>
                </a:lnTo>
                <a:close/>
              </a:path>
              <a:path w="14841219" h="10718800" extrusionOk="0">
                <a:moveTo>
                  <a:pt x="9365272" y="2437231"/>
                </a:moveTo>
                <a:lnTo>
                  <a:pt x="9363723" y="2429586"/>
                </a:lnTo>
                <a:lnTo>
                  <a:pt x="9359519" y="2423350"/>
                </a:lnTo>
                <a:lnTo>
                  <a:pt x="9353271" y="2419134"/>
                </a:lnTo>
                <a:lnTo>
                  <a:pt x="9345625" y="2417597"/>
                </a:lnTo>
                <a:lnTo>
                  <a:pt x="9337980" y="2419134"/>
                </a:lnTo>
                <a:lnTo>
                  <a:pt x="9331731" y="2423350"/>
                </a:lnTo>
                <a:lnTo>
                  <a:pt x="9327515" y="2429586"/>
                </a:lnTo>
                <a:lnTo>
                  <a:pt x="9325978" y="2437231"/>
                </a:lnTo>
                <a:lnTo>
                  <a:pt x="9327515" y="2444889"/>
                </a:lnTo>
                <a:lnTo>
                  <a:pt x="9331731" y="2451125"/>
                </a:lnTo>
                <a:lnTo>
                  <a:pt x="9337980" y="2455341"/>
                </a:lnTo>
                <a:lnTo>
                  <a:pt x="9345625" y="2456891"/>
                </a:lnTo>
                <a:lnTo>
                  <a:pt x="9353271" y="2455341"/>
                </a:lnTo>
                <a:lnTo>
                  <a:pt x="9359519" y="2451125"/>
                </a:lnTo>
                <a:lnTo>
                  <a:pt x="9363723" y="2444889"/>
                </a:lnTo>
                <a:lnTo>
                  <a:pt x="9365272" y="2437231"/>
                </a:lnTo>
                <a:close/>
              </a:path>
              <a:path w="14841219" h="10718800" extrusionOk="0">
                <a:moveTo>
                  <a:pt x="9365272" y="2337143"/>
                </a:moveTo>
                <a:lnTo>
                  <a:pt x="9363723" y="2329497"/>
                </a:lnTo>
                <a:lnTo>
                  <a:pt x="9359519" y="2323249"/>
                </a:lnTo>
                <a:lnTo>
                  <a:pt x="9353271" y="2319032"/>
                </a:lnTo>
                <a:lnTo>
                  <a:pt x="9345625" y="2317496"/>
                </a:lnTo>
                <a:lnTo>
                  <a:pt x="9337980" y="2319032"/>
                </a:lnTo>
                <a:lnTo>
                  <a:pt x="9331731" y="2323249"/>
                </a:lnTo>
                <a:lnTo>
                  <a:pt x="9327515" y="2329497"/>
                </a:lnTo>
                <a:lnTo>
                  <a:pt x="9325978" y="2337143"/>
                </a:lnTo>
                <a:lnTo>
                  <a:pt x="9327515" y="2344788"/>
                </a:lnTo>
                <a:lnTo>
                  <a:pt x="9331731" y="2351036"/>
                </a:lnTo>
                <a:lnTo>
                  <a:pt x="9337980" y="2355253"/>
                </a:lnTo>
                <a:lnTo>
                  <a:pt x="9345625" y="2356789"/>
                </a:lnTo>
                <a:lnTo>
                  <a:pt x="9353271" y="2355253"/>
                </a:lnTo>
                <a:lnTo>
                  <a:pt x="9359519" y="2351036"/>
                </a:lnTo>
                <a:lnTo>
                  <a:pt x="9363723" y="2344788"/>
                </a:lnTo>
                <a:lnTo>
                  <a:pt x="9365272" y="2337143"/>
                </a:lnTo>
                <a:close/>
              </a:path>
              <a:path w="14841219" h="10718800" extrusionOk="0">
                <a:moveTo>
                  <a:pt x="9365272" y="2237054"/>
                </a:moveTo>
                <a:lnTo>
                  <a:pt x="9363723" y="2229396"/>
                </a:lnTo>
                <a:lnTo>
                  <a:pt x="9359519" y="2223160"/>
                </a:lnTo>
                <a:lnTo>
                  <a:pt x="9353271" y="2218944"/>
                </a:lnTo>
                <a:lnTo>
                  <a:pt x="9345625" y="2217407"/>
                </a:lnTo>
                <a:lnTo>
                  <a:pt x="9337980" y="2218944"/>
                </a:lnTo>
                <a:lnTo>
                  <a:pt x="9331731" y="2223160"/>
                </a:lnTo>
                <a:lnTo>
                  <a:pt x="9327515" y="2229396"/>
                </a:lnTo>
                <a:lnTo>
                  <a:pt x="9325978" y="2237054"/>
                </a:lnTo>
                <a:lnTo>
                  <a:pt x="9327515" y="2244699"/>
                </a:lnTo>
                <a:lnTo>
                  <a:pt x="9331731" y="2250935"/>
                </a:lnTo>
                <a:lnTo>
                  <a:pt x="9337980" y="2255139"/>
                </a:lnTo>
                <a:lnTo>
                  <a:pt x="9345625" y="2256688"/>
                </a:lnTo>
                <a:lnTo>
                  <a:pt x="9353271" y="2255139"/>
                </a:lnTo>
                <a:lnTo>
                  <a:pt x="9359519" y="2250935"/>
                </a:lnTo>
                <a:lnTo>
                  <a:pt x="9363723" y="2244699"/>
                </a:lnTo>
                <a:lnTo>
                  <a:pt x="9365272" y="2237054"/>
                </a:lnTo>
                <a:close/>
              </a:path>
              <a:path w="14841219" h="10718800" extrusionOk="0">
                <a:moveTo>
                  <a:pt x="9365272" y="2136952"/>
                </a:moveTo>
                <a:lnTo>
                  <a:pt x="9363723" y="2129294"/>
                </a:lnTo>
                <a:lnTo>
                  <a:pt x="9359519" y="2123059"/>
                </a:lnTo>
                <a:lnTo>
                  <a:pt x="9353271" y="2118855"/>
                </a:lnTo>
                <a:lnTo>
                  <a:pt x="9345625" y="2117306"/>
                </a:lnTo>
                <a:lnTo>
                  <a:pt x="9337980" y="2118855"/>
                </a:lnTo>
                <a:lnTo>
                  <a:pt x="9331731" y="2123059"/>
                </a:lnTo>
                <a:lnTo>
                  <a:pt x="9327515" y="2129294"/>
                </a:lnTo>
                <a:lnTo>
                  <a:pt x="9325978" y="2136952"/>
                </a:lnTo>
                <a:lnTo>
                  <a:pt x="9327515" y="2144598"/>
                </a:lnTo>
                <a:lnTo>
                  <a:pt x="9331731" y="2150834"/>
                </a:lnTo>
                <a:lnTo>
                  <a:pt x="9337980" y="2155050"/>
                </a:lnTo>
                <a:lnTo>
                  <a:pt x="9345625" y="2156599"/>
                </a:lnTo>
                <a:lnTo>
                  <a:pt x="9353271" y="2155050"/>
                </a:lnTo>
                <a:lnTo>
                  <a:pt x="9359519" y="2150834"/>
                </a:lnTo>
                <a:lnTo>
                  <a:pt x="9363723" y="2144598"/>
                </a:lnTo>
                <a:lnTo>
                  <a:pt x="9365272" y="2136952"/>
                </a:lnTo>
                <a:close/>
              </a:path>
              <a:path w="14841219" h="10718800" extrusionOk="0">
                <a:moveTo>
                  <a:pt x="9365272" y="2036851"/>
                </a:moveTo>
                <a:lnTo>
                  <a:pt x="9363723" y="2029206"/>
                </a:lnTo>
                <a:lnTo>
                  <a:pt x="9359519" y="2022957"/>
                </a:lnTo>
                <a:lnTo>
                  <a:pt x="9353271" y="2018741"/>
                </a:lnTo>
                <a:lnTo>
                  <a:pt x="9345625" y="2017204"/>
                </a:lnTo>
                <a:lnTo>
                  <a:pt x="9337980" y="2018741"/>
                </a:lnTo>
                <a:lnTo>
                  <a:pt x="9331731" y="2022957"/>
                </a:lnTo>
                <a:lnTo>
                  <a:pt x="9327515" y="2029206"/>
                </a:lnTo>
                <a:lnTo>
                  <a:pt x="9325978" y="2036851"/>
                </a:lnTo>
                <a:lnTo>
                  <a:pt x="9327515" y="2044496"/>
                </a:lnTo>
                <a:lnTo>
                  <a:pt x="9331731" y="2050745"/>
                </a:lnTo>
                <a:lnTo>
                  <a:pt x="9337980" y="2054961"/>
                </a:lnTo>
                <a:lnTo>
                  <a:pt x="9345625" y="2056498"/>
                </a:lnTo>
                <a:lnTo>
                  <a:pt x="9353271" y="2054961"/>
                </a:lnTo>
                <a:lnTo>
                  <a:pt x="9359519" y="2050745"/>
                </a:lnTo>
                <a:lnTo>
                  <a:pt x="9363723" y="2044496"/>
                </a:lnTo>
                <a:lnTo>
                  <a:pt x="9365272" y="2036851"/>
                </a:lnTo>
                <a:close/>
              </a:path>
              <a:path w="14841219" h="10718800" extrusionOk="0">
                <a:moveTo>
                  <a:pt x="9395346" y="8138604"/>
                </a:moveTo>
                <a:lnTo>
                  <a:pt x="9393809" y="8130959"/>
                </a:lnTo>
                <a:lnTo>
                  <a:pt x="9389593" y="8124723"/>
                </a:lnTo>
                <a:lnTo>
                  <a:pt x="9383357" y="8120520"/>
                </a:lnTo>
                <a:lnTo>
                  <a:pt x="9375699" y="8118970"/>
                </a:lnTo>
                <a:lnTo>
                  <a:pt x="9368053" y="8120520"/>
                </a:lnTo>
                <a:lnTo>
                  <a:pt x="9361818" y="8124723"/>
                </a:lnTo>
                <a:lnTo>
                  <a:pt x="9357601" y="8130959"/>
                </a:lnTo>
                <a:lnTo>
                  <a:pt x="9356065" y="8138604"/>
                </a:lnTo>
                <a:lnTo>
                  <a:pt x="9357601" y="8146250"/>
                </a:lnTo>
                <a:lnTo>
                  <a:pt x="9361818" y="8152498"/>
                </a:lnTo>
                <a:lnTo>
                  <a:pt x="9368053" y="8156715"/>
                </a:lnTo>
                <a:lnTo>
                  <a:pt x="9375699" y="8158264"/>
                </a:lnTo>
                <a:lnTo>
                  <a:pt x="9383357" y="8156715"/>
                </a:lnTo>
                <a:lnTo>
                  <a:pt x="9389593" y="8152498"/>
                </a:lnTo>
                <a:lnTo>
                  <a:pt x="9393809" y="8146250"/>
                </a:lnTo>
                <a:lnTo>
                  <a:pt x="9395346" y="8138604"/>
                </a:lnTo>
                <a:close/>
              </a:path>
              <a:path w="14841219" h="10718800" extrusionOk="0">
                <a:moveTo>
                  <a:pt x="9395346" y="8038516"/>
                </a:moveTo>
                <a:lnTo>
                  <a:pt x="9393809" y="8030870"/>
                </a:lnTo>
                <a:lnTo>
                  <a:pt x="9389593" y="8024622"/>
                </a:lnTo>
                <a:lnTo>
                  <a:pt x="9383357" y="8020418"/>
                </a:lnTo>
                <a:lnTo>
                  <a:pt x="9375699" y="8018869"/>
                </a:lnTo>
                <a:lnTo>
                  <a:pt x="9368053" y="8020418"/>
                </a:lnTo>
                <a:lnTo>
                  <a:pt x="9361818" y="8024622"/>
                </a:lnTo>
                <a:lnTo>
                  <a:pt x="9357601" y="8030870"/>
                </a:lnTo>
                <a:lnTo>
                  <a:pt x="9356065" y="8038516"/>
                </a:lnTo>
                <a:lnTo>
                  <a:pt x="9357601" y="8046161"/>
                </a:lnTo>
                <a:lnTo>
                  <a:pt x="9361818" y="8052409"/>
                </a:lnTo>
                <a:lnTo>
                  <a:pt x="9368053" y="8056626"/>
                </a:lnTo>
                <a:lnTo>
                  <a:pt x="9375699" y="8058163"/>
                </a:lnTo>
                <a:lnTo>
                  <a:pt x="9383357" y="8056626"/>
                </a:lnTo>
                <a:lnTo>
                  <a:pt x="9389593" y="8052409"/>
                </a:lnTo>
                <a:lnTo>
                  <a:pt x="9393809" y="8046161"/>
                </a:lnTo>
                <a:lnTo>
                  <a:pt x="9395346" y="8038516"/>
                </a:lnTo>
                <a:close/>
              </a:path>
              <a:path w="14841219" h="10718800" extrusionOk="0">
                <a:moveTo>
                  <a:pt x="9395346" y="7938427"/>
                </a:moveTo>
                <a:lnTo>
                  <a:pt x="9393809" y="7930782"/>
                </a:lnTo>
                <a:lnTo>
                  <a:pt x="9389593" y="7924533"/>
                </a:lnTo>
                <a:lnTo>
                  <a:pt x="9383357" y="7920329"/>
                </a:lnTo>
                <a:lnTo>
                  <a:pt x="9375699" y="7918780"/>
                </a:lnTo>
                <a:lnTo>
                  <a:pt x="9368053" y="7920329"/>
                </a:lnTo>
                <a:lnTo>
                  <a:pt x="9361818" y="7924533"/>
                </a:lnTo>
                <a:lnTo>
                  <a:pt x="9357601" y="7930782"/>
                </a:lnTo>
                <a:lnTo>
                  <a:pt x="9356065" y="7938427"/>
                </a:lnTo>
                <a:lnTo>
                  <a:pt x="9357601" y="7946072"/>
                </a:lnTo>
                <a:lnTo>
                  <a:pt x="9361818" y="7952308"/>
                </a:lnTo>
                <a:lnTo>
                  <a:pt x="9368053" y="7956524"/>
                </a:lnTo>
                <a:lnTo>
                  <a:pt x="9375699" y="7958074"/>
                </a:lnTo>
                <a:lnTo>
                  <a:pt x="9383357" y="7956524"/>
                </a:lnTo>
                <a:lnTo>
                  <a:pt x="9389593" y="7952308"/>
                </a:lnTo>
                <a:lnTo>
                  <a:pt x="9393809" y="7946072"/>
                </a:lnTo>
                <a:lnTo>
                  <a:pt x="9395346" y="7938427"/>
                </a:lnTo>
                <a:close/>
              </a:path>
              <a:path w="14841219" h="10718800" extrusionOk="0">
                <a:moveTo>
                  <a:pt x="9395346" y="7838326"/>
                </a:moveTo>
                <a:lnTo>
                  <a:pt x="9393809" y="7830680"/>
                </a:lnTo>
                <a:lnTo>
                  <a:pt x="9389593" y="7824432"/>
                </a:lnTo>
                <a:lnTo>
                  <a:pt x="9383357" y="7820228"/>
                </a:lnTo>
                <a:lnTo>
                  <a:pt x="9375699" y="7818679"/>
                </a:lnTo>
                <a:lnTo>
                  <a:pt x="9368053" y="7820228"/>
                </a:lnTo>
                <a:lnTo>
                  <a:pt x="9361818" y="7824432"/>
                </a:lnTo>
                <a:lnTo>
                  <a:pt x="9357601" y="7830680"/>
                </a:lnTo>
                <a:lnTo>
                  <a:pt x="9356065" y="7838326"/>
                </a:lnTo>
                <a:lnTo>
                  <a:pt x="9357601" y="7845984"/>
                </a:lnTo>
                <a:lnTo>
                  <a:pt x="9361818" y="7852219"/>
                </a:lnTo>
                <a:lnTo>
                  <a:pt x="9368053" y="7856436"/>
                </a:lnTo>
                <a:lnTo>
                  <a:pt x="9375699" y="7857972"/>
                </a:lnTo>
                <a:lnTo>
                  <a:pt x="9383357" y="7856436"/>
                </a:lnTo>
                <a:lnTo>
                  <a:pt x="9389593" y="7852219"/>
                </a:lnTo>
                <a:lnTo>
                  <a:pt x="9393809" y="7845984"/>
                </a:lnTo>
                <a:lnTo>
                  <a:pt x="9395346" y="7838326"/>
                </a:lnTo>
                <a:close/>
              </a:path>
              <a:path w="14841219" h="10718800" extrusionOk="0">
                <a:moveTo>
                  <a:pt x="9395346" y="7738224"/>
                </a:moveTo>
                <a:lnTo>
                  <a:pt x="9393809" y="7730579"/>
                </a:lnTo>
                <a:lnTo>
                  <a:pt x="9389593" y="7724330"/>
                </a:lnTo>
                <a:lnTo>
                  <a:pt x="9383357" y="7720114"/>
                </a:lnTo>
                <a:lnTo>
                  <a:pt x="9375699" y="7718577"/>
                </a:lnTo>
                <a:lnTo>
                  <a:pt x="9368053" y="7720114"/>
                </a:lnTo>
                <a:lnTo>
                  <a:pt x="9361818" y="7724330"/>
                </a:lnTo>
                <a:lnTo>
                  <a:pt x="9357601" y="7730579"/>
                </a:lnTo>
                <a:lnTo>
                  <a:pt x="9356065" y="7738224"/>
                </a:lnTo>
                <a:lnTo>
                  <a:pt x="9357601" y="7745882"/>
                </a:lnTo>
                <a:lnTo>
                  <a:pt x="9361818" y="7752118"/>
                </a:lnTo>
                <a:lnTo>
                  <a:pt x="9368053" y="7756334"/>
                </a:lnTo>
                <a:lnTo>
                  <a:pt x="9375699" y="7757871"/>
                </a:lnTo>
                <a:lnTo>
                  <a:pt x="9383357" y="7756334"/>
                </a:lnTo>
                <a:lnTo>
                  <a:pt x="9389593" y="7752118"/>
                </a:lnTo>
                <a:lnTo>
                  <a:pt x="9393809" y="7745882"/>
                </a:lnTo>
                <a:lnTo>
                  <a:pt x="9395346" y="7738224"/>
                </a:lnTo>
                <a:close/>
              </a:path>
              <a:path w="14841219" h="10718800" extrusionOk="0">
                <a:moveTo>
                  <a:pt x="9395346" y="7638135"/>
                </a:moveTo>
                <a:lnTo>
                  <a:pt x="9393809" y="7630490"/>
                </a:lnTo>
                <a:lnTo>
                  <a:pt x="9389593" y="7624242"/>
                </a:lnTo>
                <a:lnTo>
                  <a:pt x="9383357" y="7620038"/>
                </a:lnTo>
                <a:lnTo>
                  <a:pt x="9375699" y="7618489"/>
                </a:lnTo>
                <a:lnTo>
                  <a:pt x="9368053" y="7620038"/>
                </a:lnTo>
                <a:lnTo>
                  <a:pt x="9361818" y="7624242"/>
                </a:lnTo>
                <a:lnTo>
                  <a:pt x="9357601" y="7630490"/>
                </a:lnTo>
                <a:lnTo>
                  <a:pt x="9356065" y="7638135"/>
                </a:lnTo>
                <a:lnTo>
                  <a:pt x="9357601" y="7645781"/>
                </a:lnTo>
                <a:lnTo>
                  <a:pt x="9361818" y="7652029"/>
                </a:lnTo>
                <a:lnTo>
                  <a:pt x="9368053" y="7656233"/>
                </a:lnTo>
                <a:lnTo>
                  <a:pt x="9375699" y="7657782"/>
                </a:lnTo>
                <a:lnTo>
                  <a:pt x="9383357" y="7656233"/>
                </a:lnTo>
                <a:lnTo>
                  <a:pt x="9389593" y="7652029"/>
                </a:lnTo>
                <a:lnTo>
                  <a:pt x="9393809" y="7645781"/>
                </a:lnTo>
                <a:lnTo>
                  <a:pt x="9395346" y="7638135"/>
                </a:lnTo>
                <a:close/>
              </a:path>
              <a:path w="14841219" h="10718800" extrusionOk="0">
                <a:moveTo>
                  <a:pt x="9395346" y="7538047"/>
                </a:moveTo>
                <a:lnTo>
                  <a:pt x="9393809" y="7530389"/>
                </a:lnTo>
                <a:lnTo>
                  <a:pt x="9389593" y="7524153"/>
                </a:lnTo>
                <a:lnTo>
                  <a:pt x="9383357" y="7519937"/>
                </a:lnTo>
                <a:lnTo>
                  <a:pt x="9375699" y="7518400"/>
                </a:lnTo>
                <a:lnTo>
                  <a:pt x="9368053" y="7519937"/>
                </a:lnTo>
                <a:lnTo>
                  <a:pt x="9361818" y="7524153"/>
                </a:lnTo>
                <a:lnTo>
                  <a:pt x="9357601" y="7530389"/>
                </a:lnTo>
                <a:lnTo>
                  <a:pt x="9356065" y="7538047"/>
                </a:lnTo>
                <a:lnTo>
                  <a:pt x="9357601" y="7545692"/>
                </a:lnTo>
                <a:lnTo>
                  <a:pt x="9361818" y="7551928"/>
                </a:lnTo>
                <a:lnTo>
                  <a:pt x="9368053" y="7556144"/>
                </a:lnTo>
                <a:lnTo>
                  <a:pt x="9375699" y="7557681"/>
                </a:lnTo>
                <a:lnTo>
                  <a:pt x="9383357" y="7556144"/>
                </a:lnTo>
                <a:lnTo>
                  <a:pt x="9389593" y="7551928"/>
                </a:lnTo>
                <a:lnTo>
                  <a:pt x="9393809" y="7545692"/>
                </a:lnTo>
                <a:lnTo>
                  <a:pt x="9395346" y="7538047"/>
                </a:lnTo>
                <a:close/>
              </a:path>
              <a:path w="14841219" h="10718800" extrusionOk="0">
                <a:moveTo>
                  <a:pt x="9395346" y="7437933"/>
                </a:moveTo>
                <a:lnTo>
                  <a:pt x="9393796" y="7430287"/>
                </a:lnTo>
                <a:lnTo>
                  <a:pt x="9389593" y="7424052"/>
                </a:lnTo>
                <a:lnTo>
                  <a:pt x="9383344" y="7419848"/>
                </a:lnTo>
                <a:lnTo>
                  <a:pt x="9375699" y="7418298"/>
                </a:lnTo>
                <a:lnTo>
                  <a:pt x="9368053" y="7419848"/>
                </a:lnTo>
                <a:lnTo>
                  <a:pt x="9361818" y="7424052"/>
                </a:lnTo>
                <a:lnTo>
                  <a:pt x="9357601" y="7430287"/>
                </a:lnTo>
                <a:lnTo>
                  <a:pt x="9356065" y="7437933"/>
                </a:lnTo>
                <a:lnTo>
                  <a:pt x="9357601" y="7445591"/>
                </a:lnTo>
                <a:lnTo>
                  <a:pt x="9361818" y="7451839"/>
                </a:lnTo>
                <a:lnTo>
                  <a:pt x="9368053" y="7456043"/>
                </a:lnTo>
                <a:lnTo>
                  <a:pt x="9375699" y="7457592"/>
                </a:lnTo>
                <a:lnTo>
                  <a:pt x="9383344" y="7456043"/>
                </a:lnTo>
                <a:lnTo>
                  <a:pt x="9389593" y="7451839"/>
                </a:lnTo>
                <a:lnTo>
                  <a:pt x="9393796" y="7445591"/>
                </a:lnTo>
                <a:lnTo>
                  <a:pt x="9395346" y="7437933"/>
                </a:lnTo>
                <a:close/>
              </a:path>
              <a:path w="14841219" h="10718800" extrusionOk="0">
                <a:moveTo>
                  <a:pt x="9395346" y="7337844"/>
                </a:moveTo>
                <a:lnTo>
                  <a:pt x="9393796" y="7330199"/>
                </a:lnTo>
                <a:lnTo>
                  <a:pt x="9389593" y="7323950"/>
                </a:lnTo>
                <a:lnTo>
                  <a:pt x="9383344" y="7319746"/>
                </a:lnTo>
                <a:lnTo>
                  <a:pt x="9375699" y="7318210"/>
                </a:lnTo>
                <a:lnTo>
                  <a:pt x="9368053" y="7319746"/>
                </a:lnTo>
                <a:lnTo>
                  <a:pt x="9361818" y="7323950"/>
                </a:lnTo>
                <a:lnTo>
                  <a:pt x="9357601" y="7330199"/>
                </a:lnTo>
                <a:lnTo>
                  <a:pt x="9356065" y="7337844"/>
                </a:lnTo>
                <a:lnTo>
                  <a:pt x="9357601" y="7345489"/>
                </a:lnTo>
                <a:lnTo>
                  <a:pt x="9361818" y="7351738"/>
                </a:lnTo>
                <a:lnTo>
                  <a:pt x="9368053" y="7355954"/>
                </a:lnTo>
                <a:lnTo>
                  <a:pt x="9375699" y="7357491"/>
                </a:lnTo>
                <a:lnTo>
                  <a:pt x="9383344" y="7355954"/>
                </a:lnTo>
                <a:lnTo>
                  <a:pt x="9389593" y="7351738"/>
                </a:lnTo>
                <a:lnTo>
                  <a:pt x="9393796" y="7345489"/>
                </a:lnTo>
                <a:lnTo>
                  <a:pt x="9395346" y="7337844"/>
                </a:lnTo>
                <a:close/>
              </a:path>
              <a:path w="14841219" h="10718800" extrusionOk="0">
                <a:moveTo>
                  <a:pt x="9395346" y="7237743"/>
                </a:moveTo>
                <a:lnTo>
                  <a:pt x="9393796" y="7230097"/>
                </a:lnTo>
                <a:lnTo>
                  <a:pt x="9389593" y="7223861"/>
                </a:lnTo>
                <a:lnTo>
                  <a:pt x="9383344" y="7219645"/>
                </a:lnTo>
                <a:lnTo>
                  <a:pt x="9375699" y="7218108"/>
                </a:lnTo>
                <a:lnTo>
                  <a:pt x="9368053" y="7219645"/>
                </a:lnTo>
                <a:lnTo>
                  <a:pt x="9361818" y="7223861"/>
                </a:lnTo>
                <a:lnTo>
                  <a:pt x="9357601" y="7230097"/>
                </a:lnTo>
                <a:lnTo>
                  <a:pt x="9356065" y="7237743"/>
                </a:lnTo>
                <a:lnTo>
                  <a:pt x="9357601" y="7245401"/>
                </a:lnTo>
                <a:lnTo>
                  <a:pt x="9361818" y="7251649"/>
                </a:lnTo>
                <a:lnTo>
                  <a:pt x="9368053" y="7255865"/>
                </a:lnTo>
                <a:lnTo>
                  <a:pt x="9375699" y="7257402"/>
                </a:lnTo>
                <a:lnTo>
                  <a:pt x="9383344" y="7255865"/>
                </a:lnTo>
                <a:lnTo>
                  <a:pt x="9389593" y="7251649"/>
                </a:lnTo>
                <a:lnTo>
                  <a:pt x="9393796" y="7245401"/>
                </a:lnTo>
                <a:lnTo>
                  <a:pt x="9395346" y="7237743"/>
                </a:lnTo>
                <a:close/>
              </a:path>
              <a:path w="14841219" h="10718800" extrusionOk="0">
                <a:moveTo>
                  <a:pt x="9439250" y="5085118"/>
                </a:moveTo>
                <a:lnTo>
                  <a:pt x="9437700" y="5077472"/>
                </a:lnTo>
                <a:lnTo>
                  <a:pt x="9433496" y="5071224"/>
                </a:lnTo>
                <a:lnTo>
                  <a:pt x="9427248" y="5067020"/>
                </a:lnTo>
                <a:lnTo>
                  <a:pt x="9419603" y="5065484"/>
                </a:lnTo>
                <a:lnTo>
                  <a:pt x="9411957" y="5067020"/>
                </a:lnTo>
                <a:lnTo>
                  <a:pt x="9405709" y="5071224"/>
                </a:lnTo>
                <a:lnTo>
                  <a:pt x="9401505" y="5077472"/>
                </a:lnTo>
                <a:lnTo>
                  <a:pt x="9399956" y="5085118"/>
                </a:lnTo>
                <a:lnTo>
                  <a:pt x="9401505" y="5092763"/>
                </a:lnTo>
                <a:lnTo>
                  <a:pt x="9405709" y="5099012"/>
                </a:lnTo>
                <a:lnTo>
                  <a:pt x="9411957" y="5103215"/>
                </a:lnTo>
                <a:lnTo>
                  <a:pt x="9419603" y="5104765"/>
                </a:lnTo>
                <a:lnTo>
                  <a:pt x="9427248" y="5103215"/>
                </a:lnTo>
                <a:lnTo>
                  <a:pt x="9433496" y="5099012"/>
                </a:lnTo>
                <a:lnTo>
                  <a:pt x="9437700" y="5092763"/>
                </a:lnTo>
                <a:lnTo>
                  <a:pt x="9439250" y="5085118"/>
                </a:lnTo>
                <a:close/>
              </a:path>
              <a:path w="14841219" h="10718800" extrusionOk="0">
                <a:moveTo>
                  <a:pt x="9439250" y="4985029"/>
                </a:moveTo>
                <a:lnTo>
                  <a:pt x="9437700" y="4977384"/>
                </a:lnTo>
                <a:lnTo>
                  <a:pt x="9433496" y="4971135"/>
                </a:lnTo>
                <a:lnTo>
                  <a:pt x="9427248" y="4966919"/>
                </a:lnTo>
                <a:lnTo>
                  <a:pt x="9419603" y="4965370"/>
                </a:lnTo>
                <a:lnTo>
                  <a:pt x="9411957" y="4966919"/>
                </a:lnTo>
                <a:lnTo>
                  <a:pt x="9405709" y="4971135"/>
                </a:lnTo>
                <a:lnTo>
                  <a:pt x="9401505" y="4977384"/>
                </a:lnTo>
                <a:lnTo>
                  <a:pt x="9399956" y="4985029"/>
                </a:lnTo>
                <a:lnTo>
                  <a:pt x="9401505" y="4992675"/>
                </a:lnTo>
                <a:lnTo>
                  <a:pt x="9405709" y="4998910"/>
                </a:lnTo>
                <a:lnTo>
                  <a:pt x="9411957" y="5003127"/>
                </a:lnTo>
                <a:lnTo>
                  <a:pt x="9419603" y="5004663"/>
                </a:lnTo>
                <a:lnTo>
                  <a:pt x="9427248" y="5003127"/>
                </a:lnTo>
                <a:lnTo>
                  <a:pt x="9433496" y="4998910"/>
                </a:lnTo>
                <a:lnTo>
                  <a:pt x="9437700" y="4992675"/>
                </a:lnTo>
                <a:lnTo>
                  <a:pt x="9439250" y="4985029"/>
                </a:lnTo>
                <a:close/>
              </a:path>
              <a:path w="14841219" h="10718800" extrusionOk="0">
                <a:moveTo>
                  <a:pt x="9439250" y="3483572"/>
                </a:moveTo>
                <a:lnTo>
                  <a:pt x="9437700" y="3475926"/>
                </a:lnTo>
                <a:lnTo>
                  <a:pt x="9433496" y="3469690"/>
                </a:lnTo>
                <a:lnTo>
                  <a:pt x="9427248" y="3465474"/>
                </a:lnTo>
                <a:lnTo>
                  <a:pt x="9419603" y="3463937"/>
                </a:lnTo>
                <a:lnTo>
                  <a:pt x="9411957" y="3465474"/>
                </a:lnTo>
                <a:lnTo>
                  <a:pt x="9405709" y="3469690"/>
                </a:lnTo>
                <a:lnTo>
                  <a:pt x="9401505" y="3475926"/>
                </a:lnTo>
                <a:lnTo>
                  <a:pt x="9399956" y="3483572"/>
                </a:lnTo>
                <a:lnTo>
                  <a:pt x="9401505" y="3491230"/>
                </a:lnTo>
                <a:lnTo>
                  <a:pt x="9405709" y="3497478"/>
                </a:lnTo>
                <a:lnTo>
                  <a:pt x="9411957" y="3501694"/>
                </a:lnTo>
                <a:lnTo>
                  <a:pt x="9419603" y="3503231"/>
                </a:lnTo>
                <a:lnTo>
                  <a:pt x="9427248" y="3501694"/>
                </a:lnTo>
                <a:lnTo>
                  <a:pt x="9433496" y="3497478"/>
                </a:lnTo>
                <a:lnTo>
                  <a:pt x="9437700" y="3491230"/>
                </a:lnTo>
                <a:lnTo>
                  <a:pt x="9439250" y="3483572"/>
                </a:lnTo>
                <a:close/>
              </a:path>
              <a:path w="14841219" h="10718800" extrusionOk="0">
                <a:moveTo>
                  <a:pt x="9439250" y="3383483"/>
                </a:moveTo>
                <a:lnTo>
                  <a:pt x="9437700" y="3375837"/>
                </a:lnTo>
                <a:lnTo>
                  <a:pt x="9433496" y="3369589"/>
                </a:lnTo>
                <a:lnTo>
                  <a:pt x="9427248" y="3365385"/>
                </a:lnTo>
                <a:lnTo>
                  <a:pt x="9419603" y="3363836"/>
                </a:lnTo>
                <a:lnTo>
                  <a:pt x="9411957" y="3365385"/>
                </a:lnTo>
                <a:lnTo>
                  <a:pt x="9405709" y="3369589"/>
                </a:lnTo>
                <a:lnTo>
                  <a:pt x="9401505" y="3375837"/>
                </a:lnTo>
                <a:lnTo>
                  <a:pt x="9399956" y="3383483"/>
                </a:lnTo>
                <a:lnTo>
                  <a:pt x="9401505" y="3391141"/>
                </a:lnTo>
                <a:lnTo>
                  <a:pt x="9405709" y="3397377"/>
                </a:lnTo>
                <a:lnTo>
                  <a:pt x="9411957" y="3401593"/>
                </a:lnTo>
                <a:lnTo>
                  <a:pt x="9419603" y="3403130"/>
                </a:lnTo>
                <a:lnTo>
                  <a:pt x="9427248" y="3401593"/>
                </a:lnTo>
                <a:lnTo>
                  <a:pt x="9433496" y="3397377"/>
                </a:lnTo>
                <a:lnTo>
                  <a:pt x="9437700" y="3391141"/>
                </a:lnTo>
                <a:lnTo>
                  <a:pt x="9439250" y="3383483"/>
                </a:lnTo>
                <a:close/>
              </a:path>
              <a:path w="14841219" h="10718800" extrusionOk="0">
                <a:moveTo>
                  <a:pt x="9439262" y="5785790"/>
                </a:moveTo>
                <a:lnTo>
                  <a:pt x="9437713" y="5778144"/>
                </a:lnTo>
                <a:lnTo>
                  <a:pt x="9433509" y="5771908"/>
                </a:lnTo>
                <a:lnTo>
                  <a:pt x="9427261" y="5767692"/>
                </a:lnTo>
                <a:lnTo>
                  <a:pt x="9419615" y="5766155"/>
                </a:lnTo>
                <a:lnTo>
                  <a:pt x="9411957" y="5767692"/>
                </a:lnTo>
                <a:lnTo>
                  <a:pt x="9405722" y="5771908"/>
                </a:lnTo>
                <a:lnTo>
                  <a:pt x="9401505" y="5778144"/>
                </a:lnTo>
                <a:lnTo>
                  <a:pt x="9399968" y="5785790"/>
                </a:lnTo>
                <a:lnTo>
                  <a:pt x="9401505" y="5793448"/>
                </a:lnTo>
                <a:lnTo>
                  <a:pt x="9405722" y="5799683"/>
                </a:lnTo>
                <a:lnTo>
                  <a:pt x="9411957" y="5803900"/>
                </a:lnTo>
                <a:lnTo>
                  <a:pt x="9419615" y="5805449"/>
                </a:lnTo>
                <a:lnTo>
                  <a:pt x="9427261" y="5803900"/>
                </a:lnTo>
                <a:lnTo>
                  <a:pt x="9433509" y="5799683"/>
                </a:lnTo>
                <a:lnTo>
                  <a:pt x="9437713" y="5793448"/>
                </a:lnTo>
                <a:lnTo>
                  <a:pt x="9439262" y="5785790"/>
                </a:lnTo>
                <a:close/>
              </a:path>
              <a:path w="14841219" h="10718800" extrusionOk="0">
                <a:moveTo>
                  <a:pt x="9439262" y="5685714"/>
                </a:moveTo>
                <a:lnTo>
                  <a:pt x="9437713" y="5678055"/>
                </a:lnTo>
                <a:lnTo>
                  <a:pt x="9433509" y="5671807"/>
                </a:lnTo>
                <a:lnTo>
                  <a:pt x="9427261" y="5667603"/>
                </a:lnTo>
                <a:lnTo>
                  <a:pt x="9419615" y="5666054"/>
                </a:lnTo>
                <a:lnTo>
                  <a:pt x="9411970" y="5667603"/>
                </a:lnTo>
                <a:lnTo>
                  <a:pt x="9405722" y="5671807"/>
                </a:lnTo>
                <a:lnTo>
                  <a:pt x="9401518" y="5678055"/>
                </a:lnTo>
                <a:lnTo>
                  <a:pt x="9399968" y="5685714"/>
                </a:lnTo>
                <a:lnTo>
                  <a:pt x="9401518" y="5693346"/>
                </a:lnTo>
                <a:lnTo>
                  <a:pt x="9405722" y="5699595"/>
                </a:lnTo>
                <a:lnTo>
                  <a:pt x="9411970" y="5703811"/>
                </a:lnTo>
                <a:lnTo>
                  <a:pt x="9419615" y="5705348"/>
                </a:lnTo>
                <a:lnTo>
                  <a:pt x="9427261" y="5703811"/>
                </a:lnTo>
                <a:lnTo>
                  <a:pt x="9433509" y="5699595"/>
                </a:lnTo>
                <a:lnTo>
                  <a:pt x="9437713" y="5693346"/>
                </a:lnTo>
                <a:lnTo>
                  <a:pt x="9439262" y="5685714"/>
                </a:lnTo>
                <a:close/>
              </a:path>
              <a:path w="14841219" h="10718800" extrusionOk="0">
                <a:moveTo>
                  <a:pt x="9439262" y="5585612"/>
                </a:moveTo>
                <a:lnTo>
                  <a:pt x="9437713" y="5577967"/>
                </a:lnTo>
                <a:lnTo>
                  <a:pt x="9433509" y="5571718"/>
                </a:lnTo>
                <a:lnTo>
                  <a:pt x="9427261" y="5567502"/>
                </a:lnTo>
                <a:lnTo>
                  <a:pt x="9419615" y="5565953"/>
                </a:lnTo>
                <a:lnTo>
                  <a:pt x="9411970" y="5567502"/>
                </a:lnTo>
                <a:lnTo>
                  <a:pt x="9405722" y="5571718"/>
                </a:lnTo>
                <a:lnTo>
                  <a:pt x="9401518" y="5577967"/>
                </a:lnTo>
                <a:lnTo>
                  <a:pt x="9399968" y="5585612"/>
                </a:lnTo>
                <a:lnTo>
                  <a:pt x="9401518" y="5593258"/>
                </a:lnTo>
                <a:lnTo>
                  <a:pt x="9405722" y="5599506"/>
                </a:lnTo>
                <a:lnTo>
                  <a:pt x="9411970" y="5603710"/>
                </a:lnTo>
                <a:lnTo>
                  <a:pt x="9419615" y="5605246"/>
                </a:lnTo>
                <a:lnTo>
                  <a:pt x="9427261" y="5603710"/>
                </a:lnTo>
                <a:lnTo>
                  <a:pt x="9433509" y="5599506"/>
                </a:lnTo>
                <a:lnTo>
                  <a:pt x="9437713" y="5593258"/>
                </a:lnTo>
                <a:lnTo>
                  <a:pt x="9439262" y="5585612"/>
                </a:lnTo>
                <a:close/>
              </a:path>
              <a:path w="14841219" h="10718800" extrusionOk="0">
                <a:moveTo>
                  <a:pt x="9439262" y="5485511"/>
                </a:moveTo>
                <a:lnTo>
                  <a:pt x="9437713" y="5477865"/>
                </a:lnTo>
                <a:lnTo>
                  <a:pt x="9433509" y="5471617"/>
                </a:lnTo>
                <a:lnTo>
                  <a:pt x="9427261" y="5467413"/>
                </a:lnTo>
                <a:lnTo>
                  <a:pt x="9419615" y="5465864"/>
                </a:lnTo>
                <a:lnTo>
                  <a:pt x="9411970" y="5467413"/>
                </a:lnTo>
                <a:lnTo>
                  <a:pt x="9405722" y="5471617"/>
                </a:lnTo>
                <a:lnTo>
                  <a:pt x="9401518" y="5477865"/>
                </a:lnTo>
                <a:lnTo>
                  <a:pt x="9399968" y="5485511"/>
                </a:lnTo>
                <a:lnTo>
                  <a:pt x="9401518" y="5493156"/>
                </a:lnTo>
                <a:lnTo>
                  <a:pt x="9405722" y="5499405"/>
                </a:lnTo>
                <a:lnTo>
                  <a:pt x="9411970" y="5503621"/>
                </a:lnTo>
                <a:lnTo>
                  <a:pt x="9419615" y="5505158"/>
                </a:lnTo>
                <a:lnTo>
                  <a:pt x="9427261" y="5503621"/>
                </a:lnTo>
                <a:lnTo>
                  <a:pt x="9433509" y="5499405"/>
                </a:lnTo>
                <a:lnTo>
                  <a:pt x="9437713" y="5493156"/>
                </a:lnTo>
                <a:lnTo>
                  <a:pt x="9439262" y="5485511"/>
                </a:lnTo>
                <a:close/>
              </a:path>
              <a:path w="14841219" h="10718800" extrusionOk="0">
                <a:moveTo>
                  <a:pt x="9439262" y="5385409"/>
                </a:moveTo>
                <a:lnTo>
                  <a:pt x="9437713" y="5377764"/>
                </a:lnTo>
                <a:lnTo>
                  <a:pt x="9433509" y="5371528"/>
                </a:lnTo>
                <a:lnTo>
                  <a:pt x="9427261" y="5367312"/>
                </a:lnTo>
                <a:lnTo>
                  <a:pt x="9419615" y="5365775"/>
                </a:lnTo>
                <a:lnTo>
                  <a:pt x="9411970" y="5367312"/>
                </a:lnTo>
                <a:lnTo>
                  <a:pt x="9405722" y="5371528"/>
                </a:lnTo>
                <a:lnTo>
                  <a:pt x="9401518" y="5377764"/>
                </a:lnTo>
                <a:lnTo>
                  <a:pt x="9399968" y="5385409"/>
                </a:lnTo>
                <a:lnTo>
                  <a:pt x="9401518" y="5393067"/>
                </a:lnTo>
                <a:lnTo>
                  <a:pt x="9405722" y="5399316"/>
                </a:lnTo>
                <a:lnTo>
                  <a:pt x="9411970" y="5403520"/>
                </a:lnTo>
                <a:lnTo>
                  <a:pt x="9419615" y="5405069"/>
                </a:lnTo>
                <a:lnTo>
                  <a:pt x="9427261" y="5403520"/>
                </a:lnTo>
                <a:lnTo>
                  <a:pt x="9433509" y="5399316"/>
                </a:lnTo>
                <a:lnTo>
                  <a:pt x="9437713" y="5393067"/>
                </a:lnTo>
                <a:lnTo>
                  <a:pt x="9439262" y="5385409"/>
                </a:lnTo>
                <a:close/>
              </a:path>
              <a:path w="14841219" h="10718800" extrusionOk="0">
                <a:moveTo>
                  <a:pt x="9439262" y="5285321"/>
                </a:moveTo>
                <a:lnTo>
                  <a:pt x="9437713" y="5277675"/>
                </a:lnTo>
                <a:lnTo>
                  <a:pt x="9433509" y="5271427"/>
                </a:lnTo>
                <a:lnTo>
                  <a:pt x="9427261" y="5267223"/>
                </a:lnTo>
                <a:lnTo>
                  <a:pt x="9419615" y="5265674"/>
                </a:lnTo>
                <a:lnTo>
                  <a:pt x="9411970" y="5267223"/>
                </a:lnTo>
                <a:lnTo>
                  <a:pt x="9405722" y="5271427"/>
                </a:lnTo>
                <a:lnTo>
                  <a:pt x="9401518" y="5277675"/>
                </a:lnTo>
                <a:lnTo>
                  <a:pt x="9399968" y="5285321"/>
                </a:lnTo>
                <a:lnTo>
                  <a:pt x="9401518" y="5292966"/>
                </a:lnTo>
                <a:lnTo>
                  <a:pt x="9405722" y="5299214"/>
                </a:lnTo>
                <a:lnTo>
                  <a:pt x="9411970" y="5303431"/>
                </a:lnTo>
                <a:lnTo>
                  <a:pt x="9419615" y="5304980"/>
                </a:lnTo>
                <a:lnTo>
                  <a:pt x="9427261" y="5303431"/>
                </a:lnTo>
                <a:lnTo>
                  <a:pt x="9433509" y="5299214"/>
                </a:lnTo>
                <a:lnTo>
                  <a:pt x="9437713" y="5292966"/>
                </a:lnTo>
                <a:lnTo>
                  <a:pt x="9439262" y="5285321"/>
                </a:lnTo>
                <a:close/>
              </a:path>
              <a:path w="14841219" h="10718800" extrusionOk="0">
                <a:moveTo>
                  <a:pt x="9439262" y="5185232"/>
                </a:moveTo>
                <a:lnTo>
                  <a:pt x="9437713" y="5177574"/>
                </a:lnTo>
                <a:lnTo>
                  <a:pt x="9433509" y="5171338"/>
                </a:lnTo>
                <a:lnTo>
                  <a:pt x="9427261" y="5167122"/>
                </a:lnTo>
                <a:lnTo>
                  <a:pt x="9419615" y="5165572"/>
                </a:lnTo>
                <a:lnTo>
                  <a:pt x="9411970" y="5167122"/>
                </a:lnTo>
                <a:lnTo>
                  <a:pt x="9405722" y="5171338"/>
                </a:lnTo>
                <a:lnTo>
                  <a:pt x="9401518" y="5177574"/>
                </a:lnTo>
                <a:lnTo>
                  <a:pt x="9399968" y="5185232"/>
                </a:lnTo>
                <a:lnTo>
                  <a:pt x="9401518" y="5192877"/>
                </a:lnTo>
                <a:lnTo>
                  <a:pt x="9405722" y="5199113"/>
                </a:lnTo>
                <a:lnTo>
                  <a:pt x="9411970" y="5203329"/>
                </a:lnTo>
                <a:lnTo>
                  <a:pt x="9419615" y="5204866"/>
                </a:lnTo>
                <a:lnTo>
                  <a:pt x="9427261" y="5203329"/>
                </a:lnTo>
                <a:lnTo>
                  <a:pt x="9433509" y="5199113"/>
                </a:lnTo>
                <a:lnTo>
                  <a:pt x="9437713" y="5192877"/>
                </a:lnTo>
                <a:lnTo>
                  <a:pt x="9439262" y="5185232"/>
                </a:lnTo>
                <a:close/>
              </a:path>
              <a:path w="14841219" h="10718800" extrusionOk="0">
                <a:moveTo>
                  <a:pt x="9439262" y="4884928"/>
                </a:moveTo>
                <a:lnTo>
                  <a:pt x="9437713" y="4877282"/>
                </a:lnTo>
                <a:lnTo>
                  <a:pt x="9433509" y="4871034"/>
                </a:lnTo>
                <a:lnTo>
                  <a:pt x="9427261" y="4866830"/>
                </a:lnTo>
                <a:lnTo>
                  <a:pt x="9419615" y="4865281"/>
                </a:lnTo>
                <a:lnTo>
                  <a:pt x="9411957" y="4866830"/>
                </a:lnTo>
                <a:lnTo>
                  <a:pt x="9405709" y="4871034"/>
                </a:lnTo>
                <a:lnTo>
                  <a:pt x="9401505" y="4877282"/>
                </a:lnTo>
                <a:lnTo>
                  <a:pt x="9399968" y="4884928"/>
                </a:lnTo>
                <a:lnTo>
                  <a:pt x="9401505" y="4892573"/>
                </a:lnTo>
                <a:lnTo>
                  <a:pt x="9405709" y="4898822"/>
                </a:lnTo>
                <a:lnTo>
                  <a:pt x="9411957" y="4903038"/>
                </a:lnTo>
                <a:lnTo>
                  <a:pt x="9419615" y="4904575"/>
                </a:lnTo>
                <a:lnTo>
                  <a:pt x="9427261" y="4903038"/>
                </a:lnTo>
                <a:lnTo>
                  <a:pt x="9433509" y="4898822"/>
                </a:lnTo>
                <a:lnTo>
                  <a:pt x="9437713" y="4892573"/>
                </a:lnTo>
                <a:lnTo>
                  <a:pt x="9439262" y="4884928"/>
                </a:lnTo>
                <a:close/>
              </a:path>
              <a:path w="14841219" h="10718800" extrusionOk="0">
                <a:moveTo>
                  <a:pt x="9439262" y="4784839"/>
                </a:moveTo>
                <a:lnTo>
                  <a:pt x="9437713" y="4777181"/>
                </a:lnTo>
                <a:lnTo>
                  <a:pt x="9433509" y="4770945"/>
                </a:lnTo>
                <a:lnTo>
                  <a:pt x="9427261" y="4766729"/>
                </a:lnTo>
                <a:lnTo>
                  <a:pt x="9419615" y="4765192"/>
                </a:lnTo>
                <a:lnTo>
                  <a:pt x="9411957" y="4766729"/>
                </a:lnTo>
                <a:lnTo>
                  <a:pt x="9405709" y="4770945"/>
                </a:lnTo>
                <a:lnTo>
                  <a:pt x="9401505" y="4777181"/>
                </a:lnTo>
                <a:lnTo>
                  <a:pt x="9399968" y="4784839"/>
                </a:lnTo>
                <a:lnTo>
                  <a:pt x="9401505" y="4792484"/>
                </a:lnTo>
                <a:lnTo>
                  <a:pt x="9405709" y="4798733"/>
                </a:lnTo>
                <a:lnTo>
                  <a:pt x="9411957" y="4802937"/>
                </a:lnTo>
                <a:lnTo>
                  <a:pt x="9419615" y="4804486"/>
                </a:lnTo>
                <a:lnTo>
                  <a:pt x="9427261" y="4802937"/>
                </a:lnTo>
                <a:lnTo>
                  <a:pt x="9433509" y="4798733"/>
                </a:lnTo>
                <a:lnTo>
                  <a:pt x="9437713" y="4792484"/>
                </a:lnTo>
                <a:lnTo>
                  <a:pt x="9439262" y="4784839"/>
                </a:lnTo>
                <a:close/>
              </a:path>
              <a:path w="14841219" h="10718800" extrusionOk="0">
                <a:moveTo>
                  <a:pt x="9439262" y="4684738"/>
                </a:moveTo>
                <a:lnTo>
                  <a:pt x="9437713" y="4677092"/>
                </a:lnTo>
                <a:lnTo>
                  <a:pt x="9433509" y="4670844"/>
                </a:lnTo>
                <a:lnTo>
                  <a:pt x="9427261" y="4666640"/>
                </a:lnTo>
                <a:lnTo>
                  <a:pt x="9419615" y="4665091"/>
                </a:lnTo>
                <a:lnTo>
                  <a:pt x="9411957" y="4666640"/>
                </a:lnTo>
                <a:lnTo>
                  <a:pt x="9405709" y="4670844"/>
                </a:lnTo>
                <a:lnTo>
                  <a:pt x="9401505" y="4677092"/>
                </a:lnTo>
                <a:lnTo>
                  <a:pt x="9399968" y="4684738"/>
                </a:lnTo>
                <a:lnTo>
                  <a:pt x="9401505" y="4692383"/>
                </a:lnTo>
                <a:lnTo>
                  <a:pt x="9405709" y="4698631"/>
                </a:lnTo>
                <a:lnTo>
                  <a:pt x="9411957" y="4702848"/>
                </a:lnTo>
                <a:lnTo>
                  <a:pt x="9419615" y="4704385"/>
                </a:lnTo>
                <a:lnTo>
                  <a:pt x="9427261" y="4702848"/>
                </a:lnTo>
                <a:lnTo>
                  <a:pt x="9433509" y="4698631"/>
                </a:lnTo>
                <a:lnTo>
                  <a:pt x="9437713" y="4692383"/>
                </a:lnTo>
                <a:lnTo>
                  <a:pt x="9439262" y="4684738"/>
                </a:lnTo>
                <a:close/>
              </a:path>
              <a:path w="14841219" h="10718800" extrusionOk="0">
                <a:moveTo>
                  <a:pt x="9439262" y="4584636"/>
                </a:moveTo>
                <a:lnTo>
                  <a:pt x="9437713" y="4576991"/>
                </a:lnTo>
                <a:lnTo>
                  <a:pt x="9433509" y="4570755"/>
                </a:lnTo>
                <a:lnTo>
                  <a:pt x="9427261" y="4566539"/>
                </a:lnTo>
                <a:lnTo>
                  <a:pt x="9419615" y="4565002"/>
                </a:lnTo>
                <a:lnTo>
                  <a:pt x="9411957" y="4566539"/>
                </a:lnTo>
                <a:lnTo>
                  <a:pt x="9405709" y="4570755"/>
                </a:lnTo>
                <a:lnTo>
                  <a:pt x="9401505" y="4576991"/>
                </a:lnTo>
                <a:lnTo>
                  <a:pt x="9399968" y="4584636"/>
                </a:lnTo>
                <a:lnTo>
                  <a:pt x="9401505" y="4592282"/>
                </a:lnTo>
                <a:lnTo>
                  <a:pt x="9405709" y="4598530"/>
                </a:lnTo>
                <a:lnTo>
                  <a:pt x="9411957" y="4602746"/>
                </a:lnTo>
                <a:lnTo>
                  <a:pt x="9419615" y="4604296"/>
                </a:lnTo>
                <a:lnTo>
                  <a:pt x="9427261" y="4602746"/>
                </a:lnTo>
                <a:lnTo>
                  <a:pt x="9433509" y="4598530"/>
                </a:lnTo>
                <a:lnTo>
                  <a:pt x="9437713" y="4592282"/>
                </a:lnTo>
                <a:lnTo>
                  <a:pt x="9439262" y="4584636"/>
                </a:lnTo>
                <a:close/>
              </a:path>
              <a:path w="14841219" h="10718800" extrusionOk="0">
                <a:moveTo>
                  <a:pt x="9439262" y="4484548"/>
                </a:moveTo>
                <a:lnTo>
                  <a:pt x="9437713" y="4476902"/>
                </a:lnTo>
                <a:lnTo>
                  <a:pt x="9433509" y="4470654"/>
                </a:lnTo>
                <a:lnTo>
                  <a:pt x="9427261" y="4466437"/>
                </a:lnTo>
                <a:lnTo>
                  <a:pt x="9419615" y="4464901"/>
                </a:lnTo>
                <a:lnTo>
                  <a:pt x="9411957" y="4466437"/>
                </a:lnTo>
                <a:lnTo>
                  <a:pt x="9405709" y="4470654"/>
                </a:lnTo>
                <a:lnTo>
                  <a:pt x="9401505" y="4476902"/>
                </a:lnTo>
                <a:lnTo>
                  <a:pt x="9399968" y="4484548"/>
                </a:lnTo>
                <a:lnTo>
                  <a:pt x="9401505" y="4492193"/>
                </a:lnTo>
                <a:lnTo>
                  <a:pt x="9405709" y="4498441"/>
                </a:lnTo>
                <a:lnTo>
                  <a:pt x="9411957" y="4502645"/>
                </a:lnTo>
                <a:lnTo>
                  <a:pt x="9419615" y="4504194"/>
                </a:lnTo>
                <a:lnTo>
                  <a:pt x="9427261" y="4502645"/>
                </a:lnTo>
                <a:lnTo>
                  <a:pt x="9433496" y="4498441"/>
                </a:lnTo>
                <a:lnTo>
                  <a:pt x="9437713" y="4492193"/>
                </a:lnTo>
                <a:lnTo>
                  <a:pt x="9439262" y="4484548"/>
                </a:lnTo>
                <a:close/>
              </a:path>
              <a:path w="14841219" h="10718800" extrusionOk="0">
                <a:moveTo>
                  <a:pt x="9439262" y="4384446"/>
                </a:moveTo>
                <a:lnTo>
                  <a:pt x="9437713" y="4376801"/>
                </a:lnTo>
                <a:lnTo>
                  <a:pt x="9433509" y="4370552"/>
                </a:lnTo>
                <a:lnTo>
                  <a:pt x="9427261" y="4366349"/>
                </a:lnTo>
                <a:lnTo>
                  <a:pt x="9419615" y="4364799"/>
                </a:lnTo>
                <a:lnTo>
                  <a:pt x="9411957" y="4366349"/>
                </a:lnTo>
                <a:lnTo>
                  <a:pt x="9405709" y="4370552"/>
                </a:lnTo>
                <a:lnTo>
                  <a:pt x="9401505" y="4376801"/>
                </a:lnTo>
                <a:lnTo>
                  <a:pt x="9399968" y="4384446"/>
                </a:lnTo>
                <a:lnTo>
                  <a:pt x="9401505" y="4392092"/>
                </a:lnTo>
                <a:lnTo>
                  <a:pt x="9405709" y="4398340"/>
                </a:lnTo>
                <a:lnTo>
                  <a:pt x="9411957" y="4402544"/>
                </a:lnTo>
                <a:lnTo>
                  <a:pt x="9419615" y="4404093"/>
                </a:lnTo>
                <a:lnTo>
                  <a:pt x="9427261" y="4402544"/>
                </a:lnTo>
                <a:lnTo>
                  <a:pt x="9433509" y="4398340"/>
                </a:lnTo>
                <a:lnTo>
                  <a:pt x="9437713" y="4392092"/>
                </a:lnTo>
                <a:lnTo>
                  <a:pt x="9439262" y="4384446"/>
                </a:lnTo>
                <a:close/>
              </a:path>
              <a:path w="14841219" h="10718800" extrusionOk="0">
                <a:moveTo>
                  <a:pt x="9439262" y="4284357"/>
                </a:moveTo>
                <a:lnTo>
                  <a:pt x="9437713" y="4276699"/>
                </a:lnTo>
                <a:lnTo>
                  <a:pt x="9433509" y="4270464"/>
                </a:lnTo>
                <a:lnTo>
                  <a:pt x="9427261" y="4266260"/>
                </a:lnTo>
                <a:lnTo>
                  <a:pt x="9419615" y="4264711"/>
                </a:lnTo>
                <a:lnTo>
                  <a:pt x="9411957" y="4266260"/>
                </a:lnTo>
                <a:lnTo>
                  <a:pt x="9405709" y="4270464"/>
                </a:lnTo>
                <a:lnTo>
                  <a:pt x="9401505" y="4276699"/>
                </a:lnTo>
                <a:lnTo>
                  <a:pt x="9399968" y="4284357"/>
                </a:lnTo>
                <a:lnTo>
                  <a:pt x="9401505" y="4292003"/>
                </a:lnTo>
                <a:lnTo>
                  <a:pt x="9405709" y="4298251"/>
                </a:lnTo>
                <a:lnTo>
                  <a:pt x="9411957" y="4302455"/>
                </a:lnTo>
                <a:lnTo>
                  <a:pt x="9419615" y="4304004"/>
                </a:lnTo>
                <a:lnTo>
                  <a:pt x="9427261" y="4302455"/>
                </a:lnTo>
                <a:lnTo>
                  <a:pt x="9433509" y="4298251"/>
                </a:lnTo>
                <a:lnTo>
                  <a:pt x="9437713" y="4292003"/>
                </a:lnTo>
                <a:lnTo>
                  <a:pt x="9439262" y="4284357"/>
                </a:lnTo>
                <a:close/>
              </a:path>
              <a:path w="14841219" h="10718800" extrusionOk="0">
                <a:moveTo>
                  <a:pt x="9439262" y="4184256"/>
                </a:moveTo>
                <a:lnTo>
                  <a:pt x="9437713" y="4176611"/>
                </a:lnTo>
                <a:lnTo>
                  <a:pt x="9433509" y="4170362"/>
                </a:lnTo>
                <a:lnTo>
                  <a:pt x="9427261" y="4166158"/>
                </a:lnTo>
                <a:lnTo>
                  <a:pt x="9419615" y="4164609"/>
                </a:lnTo>
                <a:lnTo>
                  <a:pt x="9411957" y="4166158"/>
                </a:lnTo>
                <a:lnTo>
                  <a:pt x="9405722" y="4170362"/>
                </a:lnTo>
                <a:lnTo>
                  <a:pt x="9401505" y="4176611"/>
                </a:lnTo>
                <a:lnTo>
                  <a:pt x="9399968" y="4184256"/>
                </a:lnTo>
                <a:lnTo>
                  <a:pt x="9401505" y="4191901"/>
                </a:lnTo>
                <a:lnTo>
                  <a:pt x="9405722" y="4198150"/>
                </a:lnTo>
                <a:lnTo>
                  <a:pt x="9411957" y="4202366"/>
                </a:lnTo>
                <a:lnTo>
                  <a:pt x="9419615" y="4203903"/>
                </a:lnTo>
                <a:lnTo>
                  <a:pt x="9427261" y="4202366"/>
                </a:lnTo>
                <a:lnTo>
                  <a:pt x="9433509" y="4198150"/>
                </a:lnTo>
                <a:lnTo>
                  <a:pt x="9437713" y="4191901"/>
                </a:lnTo>
                <a:lnTo>
                  <a:pt x="9439262" y="4184256"/>
                </a:lnTo>
                <a:close/>
              </a:path>
              <a:path w="14841219" h="10718800" extrusionOk="0">
                <a:moveTo>
                  <a:pt x="9439262" y="4084167"/>
                </a:moveTo>
                <a:lnTo>
                  <a:pt x="9437713" y="4076522"/>
                </a:lnTo>
                <a:lnTo>
                  <a:pt x="9433509" y="4070273"/>
                </a:lnTo>
                <a:lnTo>
                  <a:pt x="9427261" y="4066070"/>
                </a:lnTo>
                <a:lnTo>
                  <a:pt x="9419615" y="4064520"/>
                </a:lnTo>
                <a:lnTo>
                  <a:pt x="9411970" y="4066070"/>
                </a:lnTo>
                <a:lnTo>
                  <a:pt x="9405722" y="4070273"/>
                </a:lnTo>
                <a:lnTo>
                  <a:pt x="9401518" y="4076522"/>
                </a:lnTo>
                <a:lnTo>
                  <a:pt x="9399968" y="4084167"/>
                </a:lnTo>
                <a:lnTo>
                  <a:pt x="9401518" y="4091813"/>
                </a:lnTo>
                <a:lnTo>
                  <a:pt x="9405722" y="4098061"/>
                </a:lnTo>
                <a:lnTo>
                  <a:pt x="9411970" y="4102277"/>
                </a:lnTo>
                <a:lnTo>
                  <a:pt x="9419615" y="4103814"/>
                </a:lnTo>
                <a:lnTo>
                  <a:pt x="9427261" y="4102277"/>
                </a:lnTo>
                <a:lnTo>
                  <a:pt x="9433509" y="4098061"/>
                </a:lnTo>
                <a:lnTo>
                  <a:pt x="9437713" y="4091813"/>
                </a:lnTo>
                <a:lnTo>
                  <a:pt x="9439262" y="4084167"/>
                </a:lnTo>
                <a:close/>
              </a:path>
              <a:path w="14841219" h="10718800" extrusionOk="0">
                <a:moveTo>
                  <a:pt x="9439262" y="3984079"/>
                </a:moveTo>
                <a:lnTo>
                  <a:pt x="9437713" y="3976420"/>
                </a:lnTo>
                <a:lnTo>
                  <a:pt x="9433509" y="3970185"/>
                </a:lnTo>
                <a:lnTo>
                  <a:pt x="9427261" y="3965968"/>
                </a:lnTo>
                <a:lnTo>
                  <a:pt x="9419615" y="3964432"/>
                </a:lnTo>
                <a:lnTo>
                  <a:pt x="9411970" y="3965968"/>
                </a:lnTo>
                <a:lnTo>
                  <a:pt x="9405722" y="3970185"/>
                </a:lnTo>
                <a:lnTo>
                  <a:pt x="9401518" y="3976420"/>
                </a:lnTo>
                <a:lnTo>
                  <a:pt x="9399968" y="3984079"/>
                </a:lnTo>
                <a:lnTo>
                  <a:pt x="9401518" y="3991724"/>
                </a:lnTo>
                <a:lnTo>
                  <a:pt x="9405722" y="3997960"/>
                </a:lnTo>
                <a:lnTo>
                  <a:pt x="9411970" y="4002163"/>
                </a:lnTo>
                <a:lnTo>
                  <a:pt x="9419615" y="4003713"/>
                </a:lnTo>
                <a:lnTo>
                  <a:pt x="9427261" y="4002163"/>
                </a:lnTo>
                <a:lnTo>
                  <a:pt x="9433509" y="3997960"/>
                </a:lnTo>
                <a:lnTo>
                  <a:pt x="9437713" y="3991724"/>
                </a:lnTo>
                <a:lnTo>
                  <a:pt x="9439262" y="3984079"/>
                </a:lnTo>
                <a:close/>
              </a:path>
              <a:path w="14841219" h="10718800" extrusionOk="0">
                <a:moveTo>
                  <a:pt x="9439262" y="3883964"/>
                </a:moveTo>
                <a:lnTo>
                  <a:pt x="9437713" y="3876319"/>
                </a:lnTo>
                <a:lnTo>
                  <a:pt x="9433509" y="3870083"/>
                </a:lnTo>
                <a:lnTo>
                  <a:pt x="9427261" y="3865867"/>
                </a:lnTo>
                <a:lnTo>
                  <a:pt x="9419615" y="3864330"/>
                </a:lnTo>
                <a:lnTo>
                  <a:pt x="9411970" y="3865867"/>
                </a:lnTo>
                <a:lnTo>
                  <a:pt x="9405722" y="3870083"/>
                </a:lnTo>
                <a:lnTo>
                  <a:pt x="9401518" y="3876319"/>
                </a:lnTo>
                <a:lnTo>
                  <a:pt x="9399968" y="3883964"/>
                </a:lnTo>
                <a:lnTo>
                  <a:pt x="9401518" y="3891623"/>
                </a:lnTo>
                <a:lnTo>
                  <a:pt x="9405722" y="3897871"/>
                </a:lnTo>
                <a:lnTo>
                  <a:pt x="9411970" y="3902075"/>
                </a:lnTo>
                <a:lnTo>
                  <a:pt x="9419615" y="3903624"/>
                </a:lnTo>
                <a:lnTo>
                  <a:pt x="9427261" y="3902075"/>
                </a:lnTo>
                <a:lnTo>
                  <a:pt x="9433509" y="3897871"/>
                </a:lnTo>
                <a:lnTo>
                  <a:pt x="9437713" y="3891623"/>
                </a:lnTo>
                <a:lnTo>
                  <a:pt x="9439262" y="3883964"/>
                </a:lnTo>
                <a:close/>
              </a:path>
              <a:path w="14841219" h="10718800" extrusionOk="0">
                <a:moveTo>
                  <a:pt x="9439262" y="3783888"/>
                </a:moveTo>
                <a:lnTo>
                  <a:pt x="9437713" y="3776230"/>
                </a:lnTo>
                <a:lnTo>
                  <a:pt x="9433509" y="3769982"/>
                </a:lnTo>
                <a:lnTo>
                  <a:pt x="9427261" y="3765766"/>
                </a:lnTo>
                <a:lnTo>
                  <a:pt x="9419615" y="3764229"/>
                </a:lnTo>
                <a:lnTo>
                  <a:pt x="9411970" y="3765766"/>
                </a:lnTo>
                <a:lnTo>
                  <a:pt x="9405722" y="3769982"/>
                </a:lnTo>
                <a:lnTo>
                  <a:pt x="9401518" y="3776230"/>
                </a:lnTo>
                <a:lnTo>
                  <a:pt x="9399968" y="3783888"/>
                </a:lnTo>
                <a:lnTo>
                  <a:pt x="9401518" y="3791534"/>
                </a:lnTo>
                <a:lnTo>
                  <a:pt x="9405722" y="3797770"/>
                </a:lnTo>
                <a:lnTo>
                  <a:pt x="9411970" y="3801986"/>
                </a:lnTo>
                <a:lnTo>
                  <a:pt x="9419615" y="3803535"/>
                </a:lnTo>
                <a:lnTo>
                  <a:pt x="9427261" y="3801986"/>
                </a:lnTo>
                <a:lnTo>
                  <a:pt x="9433509" y="3797770"/>
                </a:lnTo>
                <a:lnTo>
                  <a:pt x="9437713" y="3791534"/>
                </a:lnTo>
                <a:lnTo>
                  <a:pt x="9439262" y="3783888"/>
                </a:lnTo>
                <a:close/>
              </a:path>
              <a:path w="14841219" h="10718800" extrusionOk="0">
                <a:moveTo>
                  <a:pt x="9439262" y="3683774"/>
                </a:moveTo>
                <a:lnTo>
                  <a:pt x="9437713" y="3676142"/>
                </a:lnTo>
                <a:lnTo>
                  <a:pt x="9433509" y="3669893"/>
                </a:lnTo>
                <a:lnTo>
                  <a:pt x="9427261" y="3665677"/>
                </a:lnTo>
                <a:lnTo>
                  <a:pt x="9419615" y="3664140"/>
                </a:lnTo>
                <a:lnTo>
                  <a:pt x="9411970" y="3665677"/>
                </a:lnTo>
                <a:lnTo>
                  <a:pt x="9405722" y="3669893"/>
                </a:lnTo>
                <a:lnTo>
                  <a:pt x="9401518" y="3676142"/>
                </a:lnTo>
                <a:lnTo>
                  <a:pt x="9399968" y="3683774"/>
                </a:lnTo>
                <a:lnTo>
                  <a:pt x="9401518" y="3691432"/>
                </a:lnTo>
                <a:lnTo>
                  <a:pt x="9405722" y="3697681"/>
                </a:lnTo>
                <a:lnTo>
                  <a:pt x="9411970" y="3701885"/>
                </a:lnTo>
                <a:lnTo>
                  <a:pt x="9419615" y="3703434"/>
                </a:lnTo>
                <a:lnTo>
                  <a:pt x="9427261" y="3701885"/>
                </a:lnTo>
                <a:lnTo>
                  <a:pt x="9433509" y="3697681"/>
                </a:lnTo>
                <a:lnTo>
                  <a:pt x="9437713" y="3691432"/>
                </a:lnTo>
                <a:lnTo>
                  <a:pt x="9439262" y="3683774"/>
                </a:lnTo>
                <a:close/>
              </a:path>
              <a:path w="14841219" h="10718800" extrusionOk="0">
                <a:moveTo>
                  <a:pt x="9439262" y="3583673"/>
                </a:moveTo>
                <a:lnTo>
                  <a:pt x="9437713" y="3576040"/>
                </a:lnTo>
                <a:lnTo>
                  <a:pt x="9433509" y="3569792"/>
                </a:lnTo>
                <a:lnTo>
                  <a:pt x="9427261" y="3565575"/>
                </a:lnTo>
                <a:lnTo>
                  <a:pt x="9419615" y="3564039"/>
                </a:lnTo>
                <a:lnTo>
                  <a:pt x="9411970" y="3565575"/>
                </a:lnTo>
                <a:lnTo>
                  <a:pt x="9405722" y="3569792"/>
                </a:lnTo>
                <a:lnTo>
                  <a:pt x="9401518" y="3576040"/>
                </a:lnTo>
                <a:lnTo>
                  <a:pt x="9399968" y="3583673"/>
                </a:lnTo>
                <a:lnTo>
                  <a:pt x="9401518" y="3591331"/>
                </a:lnTo>
                <a:lnTo>
                  <a:pt x="9405722" y="3597579"/>
                </a:lnTo>
                <a:lnTo>
                  <a:pt x="9411970" y="3601796"/>
                </a:lnTo>
                <a:lnTo>
                  <a:pt x="9419615" y="3603333"/>
                </a:lnTo>
                <a:lnTo>
                  <a:pt x="9427261" y="3601796"/>
                </a:lnTo>
                <a:lnTo>
                  <a:pt x="9433509" y="3597579"/>
                </a:lnTo>
                <a:lnTo>
                  <a:pt x="9437713" y="3591331"/>
                </a:lnTo>
                <a:lnTo>
                  <a:pt x="9439262" y="3583673"/>
                </a:lnTo>
                <a:close/>
              </a:path>
              <a:path w="14841219" h="10718800" extrusionOk="0">
                <a:moveTo>
                  <a:pt x="9439262" y="3283394"/>
                </a:moveTo>
                <a:lnTo>
                  <a:pt x="9437713" y="3275749"/>
                </a:lnTo>
                <a:lnTo>
                  <a:pt x="9433509" y="3269500"/>
                </a:lnTo>
                <a:lnTo>
                  <a:pt x="9427261" y="3265297"/>
                </a:lnTo>
                <a:lnTo>
                  <a:pt x="9419615" y="3263747"/>
                </a:lnTo>
                <a:lnTo>
                  <a:pt x="9411957" y="3265297"/>
                </a:lnTo>
                <a:lnTo>
                  <a:pt x="9405709" y="3269500"/>
                </a:lnTo>
                <a:lnTo>
                  <a:pt x="9401505" y="3275749"/>
                </a:lnTo>
                <a:lnTo>
                  <a:pt x="9399968" y="3283394"/>
                </a:lnTo>
                <a:lnTo>
                  <a:pt x="9401505" y="3291040"/>
                </a:lnTo>
                <a:lnTo>
                  <a:pt x="9405709" y="3297275"/>
                </a:lnTo>
                <a:lnTo>
                  <a:pt x="9411957" y="3301492"/>
                </a:lnTo>
                <a:lnTo>
                  <a:pt x="9419615" y="3303028"/>
                </a:lnTo>
                <a:lnTo>
                  <a:pt x="9427261" y="3301492"/>
                </a:lnTo>
                <a:lnTo>
                  <a:pt x="9433509" y="3297275"/>
                </a:lnTo>
                <a:lnTo>
                  <a:pt x="9437713" y="3291040"/>
                </a:lnTo>
                <a:lnTo>
                  <a:pt x="9439262" y="3283394"/>
                </a:lnTo>
                <a:close/>
              </a:path>
              <a:path w="14841219" h="10718800" extrusionOk="0">
                <a:moveTo>
                  <a:pt x="9439262" y="3183293"/>
                </a:moveTo>
                <a:lnTo>
                  <a:pt x="9437713" y="3175647"/>
                </a:lnTo>
                <a:lnTo>
                  <a:pt x="9433509" y="3169412"/>
                </a:lnTo>
                <a:lnTo>
                  <a:pt x="9427261" y="3165195"/>
                </a:lnTo>
                <a:lnTo>
                  <a:pt x="9419615" y="3163659"/>
                </a:lnTo>
                <a:lnTo>
                  <a:pt x="9411957" y="3165195"/>
                </a:lnTo>
                <a:lnTo>
                  <a:pt x="9405709" y="3169412"/>
                </a:lnTo>
                <a:lnTo>
                  <a:pt x="9401505" y="3175647"/>
                </a:lnTo>
                <a:lnTo>
                  <a:pt x="9399968" y="3183293"/>
                </a:lnTo>
                <a:lnTo>
                  <a:pt x="9401505" y="3190938"/>
                </a:lnTo>
                <a:lnTo>
                  <a:pt x="9405709" y="3197187"/>
                </a:lnTo>
                <a:lnTo>
                  <a:pt x="9411957" y="3201403"/>
                </a:lnTo>
                <a:lnTo>
                  <a:pt x="9419615" y="3202940"/>
                </a:lnTo>
                <a:lnTo>
                  <a:pt x="9427261" y="3201403"/>
                </a:lnTo>
                <a:lnTo>
                  <a:pt x="9433509" y="3197187"/>
                </a:lnTo>
                <a:lnTo>
                  <a:pt x="9437713" y="3190938"/>
                </a:lnTo>
                <a:lnTo>
                  <a:pt x="9439262" y="3183293"/>
                </a:lnTo>
                <a:close/>
              </a:path>
              <a:path w="14841219" h="10718800" extrusionOk="0">
                <a:moveTo>
                  <a:pt x="9439262" y="3083204"/>
                </a:moveTo>
                <a:lnTo>
                  <a:pt x="9437713" y="3075559"/>
                </a:lnTo>
                <a:lnTo>
                  <a:pt x="9433509" y="3069310"/>
                </a:lnTo>
                <a:lnTo>
                  <a:pt x="9427261" y="3065094"/>
                </a:lnTo>
                <a:lnTo>
                  <a:pt x="9419615" y="3063557"/>
                </a:lnTo>
                <a:lnTo>
                  <a:pt x="9411957" y="3065094"/>
                </a:lnTo>
                <a:lnTo>
                  <a:pt x="9405709" y="3069310"/>
                </a:lnTo>
                <a:lnTo>
                  <a:pt x="9401505" y="3075559"/>
                </a:lnTo>
                <a:lnTo>
                  <a:pt x="9399968" y="3083204"/>
                </a:lnTo>
                <a:lnTo>
                  <a:pt x="9401505" y="3090849"/>
                </a:lnTo>
                <a:lnTo>
                  <a:pt x="9405709" y="3097098"/>
                </a:lnTo>
                <a:lnTo>
                  <a:pt x="9411957" y="3101302"/>
                </a:lnTo>
                <a:lnTo>
                  <a:pt x="9419615" y="3102851"/>
                </a:lnTo>
                <a:lnTo>
                  <a:pt x="9427261" y="3101302"/>
                </a:lnTo>
                <a:lnTo>
                  <a:pt x="9433509" y="3097098"/>
                </a:lnTo>
                <a:lnTo>
                  <a:pt x="9437713" y="3090849"/>
                </a:lnTo>
                <a:lnTo>
                  <a:pt x="9439262" y="3083204"/>
                </a:lnTo>
                <a:close/>
              </a:path>
              <a:path w="14841219" h="10718800" extrusionOk="0">
                <a:moveTo>
                  <a:pt x="9439262" y="2983103"/>
                </a:moveTo>
                <a:lnTo>
                  <a:pt x="9437713" y="2975457"/>
                </a:lnTo>
                <a:lnTo>
                  <a:pt x="9433509" y="2969209"/>
                </a:lnTo>
                <a:lnTo>
                  <a:pt x="9427261" y="2965005"/>
                </a:lnTo>
                <a:lnTo>
                  <a:pt x="9419615" y="2963456"/>
                </a:lnTo>
                <a:lnTo>
                  <a:pt x="9411957" y="2965005"/>
                </a:lnTo>
                <a:lnTo>
                  <a:pt x="9405709" y="2969209"/>
                </a:lnTo>
                <a:lnTo>
                  <a:pt x="9401505" y="2975457"/>
                </a:lnTo>
                <a:lnTo>
                  <a:pt x="9399968" y="2983103"/>
                </a:lnTo>
                <a:lnTo>
                  <a:pt x="9401505" y="2990748"/>
                </a:lnTo>
                <a:lnTo>
                  <a:pt x="9405709" y="2996996"/>
                </a:lnTo>
                <a:lnTo>
                  <a:pt x="9411957" y="3001213"/>
                </a:lnTo>
                <a:lnTo>
                  <a:pt x="9419615" y="3002750"/>
                </a:lnTo>
                <a:lnTo>
                  <a:pt x="9427261" y="3001213"/>
                </a:lnTo>
                <a:lnTo>
                  <a:pt x="9433509" y="2996996"/>
                </a:lnTo>
                <a:lnTo>
                  <a:pt x="9437713" y="2990748"/>
                </a:lnTo>
                <a:lnTo>
                  <a:pt x="9439262" y="2983103"/>
                </a:lnTo>
                <a:close/>
              </a:path>
              <a:path w="14841219" h="10718800" extrusionOk="0">
                <a:moveTo>
                  <a:pt x="9439262" y="2883014"/>
                </a:moveTo>
                <a:lnTo>
                  <a:pt x="9437713" y="2875369"/>
                </a:lnTo>
                <a:lnTo>
                  <a:pt x="9433509" y="2869107"/>
                </a:lnTo>
                <a:lnTo>
                  <a:pt x="9427261" y="2864904"/>
                </a:lnTo>
                <a:lnTo>
                  <a:pt x="9419615" y="2863354"/>
                </a:lnTo>
                <a:lnTo>
                  <a:pt x="9411957" y="2864904"/>
                </a:lnTo>
                <a:lnTo>
                  <a:pt x="9405709" y="2869107"/>
                </a:lnTo>
                <a:lnTo>
                  <a:pt x="9401505" y="2875369"/>
                </a:lnTo>
                <a:lnTo>
                  <a:pt x="9399968" y="2883014"/>
                </a:lnTo>
                <a:lnTo>
                  <a:pt x="9401505" y="2890659"/>
                </a:lnTo>
                <a:lnTo>
                  <a:pt x="9405709" y="2896908"/>
                </a:lnTo>
                <a:lnTo>
                  <a:pt x="9411957" y="2901111"/>
                </a:lnTo>
                <a:lnTo>
                  <a:pt x="9419615" y="2902648"/>
                </a:lnTo>
                <a:lnTo>
                  <a:pt x="9427261" y="2901111"/>
                </a:lnTo>
                <a:lnTo>
                  <a:pt x="9433509" y="2896908"/>
                </a:lnTo>
                <a:lnTo>
                  <a:pt x="9437713" y="2890659"/>
                </a:lnTo>
                <a:lnTo>
                  <a:pt x="9439262" y="2883014"/>
                </a:lnTo>
                <a:close/>
              </a:path>
              <a:path w="14841219" h="10718800" extrusionOk="0">
                <a:moveTo>
                  <a:pt x="9439262" y="2782913"/>
                </a:moveTo>
                <a:lnTo>
                  <a:pt x="9437713" y="2775267"/>
                </a:lnTo>
                <a:lnTo>
                  <a:pt x="9433509" y="2769019"/>
                </a:lnTo>
                <a:lnTo>
                  <a:pt x="9427261" y="2764815"/>
                </a:lnTo>
                <a:lnTo>
                  <a:pt x="9419615" y="2763266"/>
                </a:lnTo>
                <a:lnTo>
                  <a:pt x="9411957" y="2764815"/>
                </a:lnTo>
                <a:lnTo>
                  <a:pt x="9405709" y="2769019"/>
                </a:lnTo>
                <a:lnTo>
                  <a:pt x="9401505" y="2775267"/>
                </a:lnTo>
                <a:lnTo>
                  <a:pt x="9399968" y="2782913"/>
                </a:lnTo>
                <a:lnTo>
                  <a:pt x="9401505" y="2790558"/>
                </a:lnTo>
                <a:lnTo>
                  <a:pt x="9405709" y="2796806"/>
                </a:lnTo>
                <a:lnTo>
                  <a:pt x="9411957" y="2801023"/>
                </a:lnTo>
                <a:lnTo>
                  <a:pt x="9419615" y="2802559"/>
                </a:lnTo>
                <a:lnTo>
                  <a:pt x="9427261" y="2801023"/>
                </a:lnTo>
                <a:lnTo>
                  <a:pt x="9433509" y="2796806"/>
                </a:lnTo>
                <a:lnTo>
                  <a:pt x="9437713" y="2790558"/>
                </a:lnTo>
                <a:lnTo>
                  <a:pt x="9439262" y="2782913"/>
                </a:lnTo>
                <a:close/>
              </a:path>
              <a:path w="14841219" h="10718800" extrusionOk="0">
                <a:moveTo>
                  <a:pt x="9439262" y="2682824"/>
                </a:moveTo>
                <a:lnTo>
                  <a:pt x="9437713" y="2675166"/>
                </a:lnTo>
                <a:lnTo>
                  <a:pt x="9433509" y="2668917"/>
                </a:lnTo>
                <a:lnTo>
                  <a:pt x="9427261" y="2664714"/>
                </a:lnTo>
                <a:lnTo>
                  <a:pt x="9419615" y="2663164"/>
                </a:lnTo>
                <a:lnTo>
                  <a:pt x="9411957" y="2664714"/>
                </a:lnTo>
                <a:lnTo>
                  <a:pt x="9405709" y="2668917"/>
                </a:lnTo>
                <a:lnTo>
                  <a:pt x="9401505" y="2675166"/>
                </a:lnTo>
                <a:lnTo>
                  <a:pt x="9399968" y="2682824"/>
                </a:lnTo>
                <a:lnTo>
                  <a:pt x="9401505" y="2690469"/>
                </a:lnTo>
                <a:lnTo>
                  <a:pt x="9405709" y="2696705"/>
                </a:lnTo>
                <a:lnTo>
                  <a:pt x="9411957" y="2700921"/>
                </a:lnTo>
                <a:lnTo>
                  <a:pt x="9419615" y="2702458"/>
                </a:lnTo>
                <a:lnTo>
                  <a:pt x="9427261" y="2700921"/>
                </a:lnTo>
                <a:lnTo>
                  <a:pt x="9433509" y="2696705"/>
                </a:lnTo>
                <a:lnTo>
                  <a:pt x="9437713" y="2690469"/>
                </a:lnTo>
                <a:lnTo>
                  <a:pt x="9439262" y="2682824"/>
                </a:lnTo>
                <a:close/>
              </a:path>
              <a:path w="14841219" h="10718800" extrusionOk="0">
                <a:moveTo>
                  <a:pt x="9439262" y="2582722"/>
                </a:moveTo>
                <a:lnTo>
                  <a:pt x="9437713" y="2575077"/>
                </a:lnTo>
                <a:lnTo>
                  <a:pt x="9433509" y="2568829"/>
                </a:lnTo>
                <a:lnTo>
                  <a:pt x="9427261" y="2564612"/>
                </a:lnTo>
                <a:lnTo>
                  <a:pt x="9419615" y="2563076"/>
                </a:lnTo>
                <a:lnTo>
                  <a:pt x="9411957" y="2564612"/>
                </a:lnTo>
                <a:lnTo>
                  <a:pt x="9405722" y="2568829"/>
                </a:lnTo>
                <a:lnTo>
                  <a:pt x="9401505" y="2575077"/>
                </a:lnTo>
                <a:lnTo>
                  <a:pt x="9399968" y="2582722"/>
                </a:lnTo>
                <a:lnTo>
                  <a:pt x="9401505" y="2590368"/>
                </a:lnTo>
                <a:lnTo>
                  <a:pt x="9405722" y="2596616"/>
                </a:lnTo>
                <a:lnTo>
                  <a:pt x="9411957" y="2600820"/>
                </a:lnTo>
                <a:lnTo>
                  <a:pt x="9419615" y="2602369"/>
                </a:lnTo>
                <a:lnTo>
                  <a:pt x="9427261" y="2600820"/>
                </a:lnTo>
                <a:lnTo>
                  <a:pt x="9433509" y="2596616"/>
                </a:lnTo>
                <a:lnTo>
                  <a:pt x="9437713" y="2590368"/>
                </a:lnTo>
                <a:lnTo>
                  <a:pt x="9439262" y="2582722"/>
                </a:lnTo>
                <a:close/>
              </a:path>
              <a:path w="14841219" h="10718800" extrusionOk="0">
                <a:moveTo>
                  <a:pt x="9439262" y="2482634"/>
                </a:moveTo>
                <a:lnTo>
                  <a:pt x="9437713" y="2474988"/>
                </a:lnTo>
                <a:lnTo>
                  <a:pt x="9433509" y="2468740"/>
                </a:lnTo>
                <a:lnTo>
                  <a:pt x="9427261" y="2464524"/>
                </a:lnTo>
                <a:lnTo>
                  <a:pt x="9419615" y="2462987"/>
                </a:lnTo>
                <a:lnTo>
                  <a:pt x="9411970" y="2464524"/>
                </a:lnTo>
                <a:lnTo>
                  <a:pt x="9405722" y="2468740"/>
                </a:lnTo>
                <a:lnTo>
                  <a:pt x="9401518" y="2474988"/>
                </a:lnTo>
                <a:lnTo>
                  <a:pt x="9399968" y="2482634"/>
                </a:lnTo>
                <a:lnTo>
                  <a:pt x="9401518" y="2490279"/>
                </a:lnTo>
                <a:lnTo>
                  <a:pt x="9405722" y="2496528"/>
                </a:lnTo>
                <a:lnTo>
                  <a:pt x="9411970" y="2500731"/>
                </a:lnTo>
                <a:lnTo>
                  <a:pt x="9419615" y="2502281"/>
                </a:lnTo>
                <a:lnTo>
                  <a:pt x="9427261" y="2500731"/>
                </a:lnTo>
                <a:lnTo>
                  <a:pt x="9433509" y="2496528"/>
                </a:lnTo>
                <a:lnTo>
                  <a:pt x="9437713" y="2490279"/>
                </a:lnTo>
                <a:lnTo>
                  <a:pt x="9439262" y="2482634"/>
                </a:lnTo>
                <a:close/>
              </a:path>
              <a:path w="14841219" h="10718800" extrusionOk="0">
                <a:moveTo>
                  <a:pt x="9439262" y="2382520"/>
                </a:moveTo>
                <a:lnTo>
                  <a:pt x="9437713" y="2374874"/>
                </a:lnTo>
                <a:lnTo>
                  <a:pt x="9433509" y="2368639"/>
                </a:lnTo>
                <a:lnTo>
                  <a:pt x="9427261" y="2364435"/>
                </a:lnTo>
                <a:lnTo>
                  <a:pt x="9419615" y="2362885"/>
                </a:lnTo>
                <a:lnTo>
                  <a:pt x="9411970" y="2364435"/>
                </a:lnTo>
                <a:lnTo>
                  <a:pt x="9405722" y="2368639"/>
                </a:lnTo>
                <a:lnTo>
                  <a:pt x="9401518" y="2374874"/>
                </a:lnTo>
                <a:lnTo>
                  <a:pt x="9399968" y="2382520"/>
                </a:lnTo>
                <a:lnTo>
                  <a:pt x="9401518" y="2390178"/>
                </a:lnTo>
                <a:lnTo>
                  <a:pt x="9405722" y="2396426"/>
                </a:lnTo>
                <a:lnTo>
                  <a:pt x="9411970" y="2400630"/>
                </a:lnTo>
                <a:lnTo>
                  <a:pt x="9419615" y="2402179"/>
                </a:lnTo>
                <a:lnTo>
                  <a:pt x="9427261" y="2400630"/>
                </a:lnTo>
                <a:lnTo>
                  <a:pt x="9433509" y="2396426"/>
                </a:lnTo>
                <a:lnTo>
                  <a:pt x="9437713" y="2390178"/>
                </a:lnTo>
                <a:lnTo>
                  <a:pt x="9439262" y="2382520"/>
                </a:lnTo>
                <a:close/>
              </a:path>
              <a:path w="14841219" h="10718800" extrusionOk="0">
                <a:moveTo>
                  <a:pt x="9439262" y="2282444"/>
                </a:moveTo>
                <a:lnTo>
                  <a:pt x="9437713" y="2274786"/>
                </a:lnTo>
                <a:lnTo>
                  <a:pt x="9433509" y="2268550"/>
                </a:lnTo>
                <a:lnTo>
                  <a:pt x="9427261" y="2264333"/>
                </a:lnTo>
                <a:lnTo>
                  <a:pt x="9419615" y="2262784"/>
                </a:lnTo>
                <a:lnTo>
                  <a:pt x="9411970" y="2264333"/>
                </a:lnTo>
                <a:lnTo>
                  <a:pt x="9405722" y="2268550"/>
                </a:lnTo>
                <a:lnTo>
                  <a:pt x="9401518" y="2274786"/>
                </a:lnTo>
                <a:lnTo>
                  <a:pt x="9399968" y="2282444"/>
                </a:lnTo>
                <a:lnTo>
                  <a:pt x="9401518" y="2290089"/>
                </a:lnTo>
                <a:lnTo>
                  <a:pt x="9405722" y="2296337"/>
                </a:lnTo>
                <a:lnTo>
                  <a:pt x="9411970" y="2300541"/>
                </a:lnTo>
                <a:lnTo>
                  <a:pt x="9419615" y="2302091"/>
                </a:lnTo>
                <a:lnTo>
                  <a:pt x="9427261" y="2300541"/>
                </a:lnTo>
                <a:lnTo>
                  <a:pt x="9433509" y="2296337"/>
                </a:lnTo>
                <a:lnTo>
                  <a:pt x="9437713" y="2290089"/>
                </a:lnTo>
                <a:lnTo>
                  <a:pt x="9439262" y="2282444"/>
                </a:lnTo>
                <a:close/>
              </a:path>
              <a:path w="14841219" h="10718800" extrusionOk="0">
                <a:moveTo>
                  <a:pt x="9439262" y="2182342"/>
                </a:moveTo>
                <a:lnTo>
                  <a:pt x="9437713" y="2174697"/>
                </a:lnTo>
                <a:lnTo>
                  <a:pt x="9433509" y="2168448"/>
                </a:lnTo>
                <a:lnTo>
                  <a:pt x="9427261" y="2164245"/>
                </a:lnTo>
                <a:lnTo>
                  <a:pt x="9419615" y="2162695"/>
                </a:lnTo>
                <a:lnTo>
                  <a:pt x="9411970" y="2164245"/>
                </a:lnTo>
                <a:lnTo>
                  <a:pt x="9405722" y="2168448"/>
                </a:lnTo>
                <a:lnTo>
                  <a:pt x="9401518" y="2174697"/>
                </a:lnTo>
                <a:lnTo>
                  <a:pt x="9399968" y="2182342"/>
                </a:lnTo>
                <a:lnTo>
                  <a:pt x="9401518" y="2189988"/>
                </a:lnTo>
                <a:lnTo>
                  <a:pt x="9405722" y="2196236"/>
                </a:lnTo>
                <a:lnTo>
                  <a:pt x="9411970" y="2200440"/>
                </a:lnTo>
                <a:lnTo>
                  <a:pt x="9419615" y="2201976"/>
                </a:lnTo>
                <a:lnTo>
                  <a:pt x="9427261" y="2200440"/>
                </a:lnTo>
                <a:lnTo>
                  <a:pt x="9433509" y="2196236"/>
                </a:lnTo>
                <a:lnTo>
                  <a:pt x="9437713" y="2189988"/>
                </a:lnTo>
                <a:lnTo>
                  <a:pt x="9439262" y="2182342"/>
                </a:lnTo>
                <a:close/>
              </a:path>
              <a:path w="14841219" h="10718800" extrusionOk="0">
                <a:moveTo>
                  <a:pt x="9439262" y="2082241"/>
                </a:moveTo>
                <a:lnTo>
                  <a:pt x="9437713" y="2074595"/>
                </a:lnTo>
                <a:lnTo>
                  <a:pt x="9433509" y="2068347"/>
                </a:lnTo>
                <a:lnTo>
                  <a:pt x="9427261" y="2064143"/>
                </a:lnTo>
                <a:lnTo>
                  <a:pt x="9419615" y="2062594"/>
                </a:lnTo>
                <a:lnTo>
                  <a:pt x="9411970" y="2064143"/>
                </a:lnTo>
                <a:lnTo>
                  <a:pt x="9405722" y="2068347"/>
                </a:lnTo>
                <a:lnTo>
                  <a:pt x="9401518" y="2074595"/>
                </a:lnTo>
                <a:lnTo>
                  <a:pt x="9399968" y="2082241"/>
                </a:lnTo>
                <a:lnTo>
                  <a:pt x="9401518" y="2089886"/>
                </a:lnTo>
                <a:lnTo>
                  <a:pt x="9405722" y="2096135"/>
                </a:lnTo>
                <a:lnTo>
                  <a:pt x="9411970" y="2100338"/>
                </a:lnTo>
                <a:lnTo>
                  <a:pt x="9419615" y="2101888"/>
                </a:lnTo>
                <a:lnTo>
                  <a:pt x="9427261" y="2100338"/>
                </a:lnTo>
                <a:lnTo>
                  <a:pt x="9433509" y="2096135"/>
                </a:lnTo>
                <a:lnTo>
                  <a:pt x="9437713" y="2089886"/>
                </a:lnTo>
                <a:lnTo>
                  <a:pt x="9439262" y="2082241"/>
                </a:lnTo>
                <a:close/>
              </a:path>
              <a:path w="14841219" h="10718800" extrusionOk="0">
                <a:moveTo>
                  <a:pt x="9439262" y="1982152"/>
                </a:moveTo>
                <a:lnTo>
                  <a:pt x="9437713" y="1974507"/>
                </a:lnTo>
                <a:lnTo>
                  <a:pt x="9433509" y="1968258"/>
                </a:lnTo>
                <a:lnTo>
                  <a:pt x="9427261" y="1964042"/>
                </a:lnTo>
                <a:lnTo>
                  <a:pt x="9419615" y="1962492"/>
                </a:lnTo>
                <a:lnTo>
                  <a:pt x="9411970" y="1964042"/>
                </a:lnTo>
                <a:lnTo>
                  <a:pt x="9405722" y="1968258"/>
                </a:lnTo>
                <a:lnTo>
                  <a:pt x="9401518" y="1974507"/>
                </a:lnTo>
                <a:lnTo>
                  <a:pt x="9399968" y="1982152"/>
                </a:lnTo>
                <a:lnTo>
                  <a:pt x="9401518" y="1989797"/>
                </a:lnTo>
                <a:lnTo>
                  <a:pt x="9405722" y="1996033"/>
                </a:lnTo>
                <a:lnTo>
                  <a:pt x="9411970" y="2000250"/>
                </a:lnTo>
                <a:lnTo>
                  <a:pt x="9419615" y="2001786"/>
                </a:lnTo>
                <a:lnTo>
                  <a:pt x="9427261" y="2000250"/>
                </a:lnTo>
                <a:lnTo>
                  <a:pt x="9433509" y="1996033"/>
                </a:lnTo>
                <a:lnTo>
                  <a:pt x="9437713" y="1989797"/>
                </a:lnTo>
                <a:lnTo>
                  <a:pt x="9439262" y="1982152"/>
                </a:lnTo>
                <a:close/>
              </a:path>
              <a:path w="14841219" h="10718800" extrusionOk="0">
                <a:moveTo>
                  <a:pt x="9469349" y="8083905"/>
                </a:moveTo>
                <a:lnTo>
                  <a:pt x="9467799" y="8076260"/>
                </a:lnTo>
                <a:lnTo>
                  <a:pt x="9463583" y="8070024"/>
                </a:lnTo>
                <a:lnTo>
                  <a:pt x="9457347" y="8065808"/>
                </a:lnTo>
                <a:lnTo>
                  <a:pt x="9449702" y="8064271"/>
                </a:lnTo>
                <a:lnTo>
                  <a:pt x="9442044" y="8065808"/>
                </a:lnTo>
                <a:lnTo>
                  <a:pt x="9435808" y="8070024"/>
                </a:lnTo>
                <a:lnTo>
                  <a:pt x="9431591" y="8076260"/>
                </a:lnTo>
                <a:lnTo>
                  <a:pt x="9430055" y="8083905"/>
                </a:lnTo>
                <a:lnTo>
                  <a:pt x="9431591" y="8091564"/>
                </a:lnTo>
                <a:lnTo>
                  <a:pt x="9435808" y="8097799"/>
                </a:lnTo>
                <a:lnTo>
                  <a:pt x="9442044" y="8102016"/>
                </a:lnTo>
                <a:lnTo>
                  <a:pt x="9449702" y="8103552"/>
                </a:lnTo>
                <a:lnTo>
                  <a:pt x="9457347" y="8102016"/>
                </a:lnTo>
                <a:lnTo>
                  <a:pt x="9463583" y="8097799"/>
                </a:lnTo>
                <a:lnTo>
                  <a:pt x="9467799" y="8091564"/>
                </a:lnTo>
                <a:lnTo>
                  <a:pt x="9469349" y="8083905"/>
                </a:lnTo>
                <a:close/>
              </a:path>
              <a:path w="14841219" h="10718800" extrusionOk="0">
                <a:moveTo>
                  <a:pt x="9469349" y="7983817"/>
                </a:moveTo>
                <a:lnTo>
                  <a:pt x="9467799" y="7976171"/>
                </a:lnTo>
                <a:lnTo>
                  <a:pt x="9463583" y="7969923"/>
                </a:lnTo>
                <a:lnTo>
                  <a:pt x="9457347" y="7965707"/>
                </a:lnTo>
                <a:lnTo>
                  <a:pt x="9449702" y="7964170"/>
                </a:lnTo>
                <a:lnTo>
                  <a:pt x="9442044" y="7965707"/>
                </a:lnTo>
                <a:lnTo>
                  <a:pt x="9435808" y="7969923"/>
                </a:lnTo>
                <a:lnTo>
                  <a:pt x="9431591" y="7976171"/>
                </a:lnTo>
                <a:lnTo>
                  <a:pt x="9430055" y="7983817"/>
                </a:lnTo>
                <a:lnTo>
                  <a:pt x="9431591" y="7991462"/>
                </a:lnTo>
                <a:lnTo>
                  <a:pt x="9435808" y="7997711"/>
                </a:lnTo>
                <a:lnTo>
                  <a:pt x="9442044" y="8001927"/>
                </a:lnTo>
                <a:lnTo>
                  <a:pt x="9449702" y="8003464"/>
                </a:lnTo>
                <a:lnTo>
                  <a:pt x="9457347" y="8001927"/>
                </a:lnTo>
                <a:lnTo>
                  <a:pt x="9463583" y="7997711"/>
                </a:lnTo>
                <a:lnTo>
                  <a:pt x="9467799" y="7991462"/>
                </a:lnTo>
                <a:lnTo>
                  <a:pt x="9469349" y="7983817"/>
                </a:lnTo>
                <a:close/>
              </a:path>
              <a:path w="14841219" h="10718800" extrusionOk="0">
                <a:moveTo>
                  <a:pt x="9469349" y="7883715"/>
                </a:moveTo>
                <a:lnTo>
                  <a:pt x="9467799" y="7876070"/>
                </a:lnTo>
                <a:lnTo>
                  <a:pt x="9463583" y="7869822"/>
                </a:lnTo>
                <a:lnTo>
                  <a:pt x="9457347" y="7865618"/>
                </a:lnTo>
                <a:lnTo>
                  <a:pt x="9449702" y="7864081"/>
                </a:lnTo>
                <a:lnTo>
                  <a:pt x="9442044" y="7865618"/>
                </a:lnTo>
                <a:lnTo>
                  <a:pt x="9435808" y="7869822"/>
                </a:lnTo>
                <a:lnTo>
                  <a:pt x="9431591" y="7876070"/>
                </a:lnTo>
                <a:lnTo>
                  <a:pt x="9430055" y="7883715"/>
                </a:lnTo>
                <a:lnTo>
                  <a:pt x="9431591" y="7891373"/>
                </a:lnTo>
                <a:lnTo>
                  <a:pt x="9435808" y="7897609"/>
                </a:lnTo>
                <a:lnTo>
                  <a:pt x="9442044" y="7901826"/>
                </a:lnTo>
                <a:lnTo>
                  <a:pt x="9449702" y="7903375"/>
                </a:lnTo>
                <a:lnTo>
                  <a:pt x="9457347" y="7901826"/>
                </a:lnTo>
                <a:lnTo>
                  <a:pt x="9463583" y="7897609"/>
                </a:lnTo>
                <a:lnTo>
                  <a:pt x="9467799" y="7891373"/>
                </a:lnTo>
                <a:lnTo>
                  <a:pt x="9469349" y="7883715"/>
                </a:lnTo>
                <a:close/>
              </a:path>
              <a:path w="14841219" h="10718800" extrusionOk="0">
                <a:moveTo>
                  <a:pt x="9469349" y="7783627"/>
                </a:moveTo>
                <a:lnTo>
                  <a:pt x="9467799" y="7775981"/>
                </a:lnTo>
                <a:lnTo>
                  <a:pt x="9463583" y="7769733"/>
                </a:lnTo>
                <a:lnTo>
                  <a:pt x="9457347" y="7765516"/>
                </a:lnTo>
                <a:lnTo>
                  <a:pt x="9449702" y="7763980"/>
                </a:lnTo>
                <a:lnTo>
                  <a:pt x="9442044" y="7765516"/>
                </a:lnTo>
                <a:lnTo>
                  <a:pt x="9435808" y="7769733"/>
                </a:lnTo>
                <a:lnTo>
                  <a:pt x="9431591" y="7775981"/>
                </a:lnTo>
                <a:lnTo>
                  <a:pt x="9430055" y="7783627"/>
                </a:lnTo>
                <a:lnTo>
                  <a:pt x="9431591" y="7791272"/>
                </a:lnTo>
                <a:lnTo>
                  <a:pt x="9435808" y="7797520"/>
                </a:lnTo>
                <a:lnTo>
                  <a:pt x="9442044" y="7801724"/>
                </a:lnTo>
                <a:lnTo>
                  <a:pt x="9449702" y="7803274"/>
                </a:lnTo>
                <a:lnTo>
                  <a:pt x="9457347" y="7801724"/>
                </a:lnTo>
                <a:lnTo>
                  <a:pt x="9463583" y="7797520"/>
                </a:lnTo>
                <a:lnTo>
                  <a:pt x="9467799" y="7791272"/>
                </a:lnTo>
                <a:lnTo>
                  <a:pt x="9469349" y="7783627"/>
                </a:lnTo>
                <a:close/>
              </a:path>
              <a:path w="14841219" h="10718800" extrusionOk="0">
                <a:moveTo>
                  <a:pt x="9469349" y="7683525"/>
                </a:moveTo>
                <a:lnTo>
                  <a:pt x="9467799" y="7675880"/>
                </a:lnTo>
                <a:lnTo>
                  <a:pt x="9463583" y="7669631"/>
                </a:lnTo>
                <a:lnTo>
                  <a:pt x="9457347" y="7665428"/>
                </a:lnTo>
                <a:lnTo>
                  <a:pt x="9449702" y="7663878"/>
                </a:lnTo>
                <a:lnTo>
                  <a:pt x="9442044" y="7665428"/>
                </a:lnTo>
                <a:lnTo>
                  <a:pt x="9435808" y="7669631"/>
                </a:lnTo>
                <a:lnTo>
                  <a:pt x="9431591" y="7675880"/>
                </a:lnTo>
                <a:lnTo>
                  <a:pt x="9430055" y="7683525"/>
                </a:lnTo>
                <a:lnTo>
                  <a:pt x="9431591" y="7691171"/>
                </a:lnTo>
                <a:lnTo>
                  <a:pt x="9435808" y="7697419"/>
                </a:lnTo>
                <a:lnTo>
                  <a:pt x="9442044" y="7701635"/>
                </a:lnTo>
                <a:lnTo>
                  <a:pt x="9449702" y="7703172"/>
                </a:lnTo>
                <a:lnTo>
                  <a:pt x="9457347" y="7701635"/>
                </a:lnTo>
                <a:lnTo>
                  <a:pt x="9463583" y="7697419"/>
                </a:lnTo>
                <a:lnTo>
                  <a:pt x="9467799" y="7691171"/>
                </a:lnTo>
                <a:lnTo>
                  <a:pt x="9469349" y="7683525"/>
                </a:lnTo>
                <a:close/>
              </a:path>
              <a:path w="14841219" h="10718800" extrusionOk="0">
                <a:moveTo>
                  <a:pt x="9469349" y="7583437"/>
                </a:moveTo>
                <a:lnTo>
                  <a:pt x="9467799" y="7575791"/>
                </a:lnTo>
                <a:lnTo>
                  <a:pt x="9463583" y="7569543"/>
                </a:lnTo>
                <a:lnTo>
                  <a:pt x="9457347" y="7565326"/>
                </a:lnTo>
                <a:lnTo>
                  <a:pt x="9449702" y="7563777"/>
                </a:lnTo>
                <a:lnTo>
                  <a:pt x="9442044" y="7565326"/>
                </a:lnTo>
                <a:lnTo>
                  <a:pt x="9435808" y="7569543"/>
                </a:lnTo>
                <a:lnTo>
                  <a:pt x="9431591" y="7575791"/>
                </a:lnTo>
                <a:lnTo>
                  <a:pt x="9430055" y="7583437"/>
                </a:lnTo>
                <a:lnTo>
                  <a:pt x="9431591" y="7591082"/>
                </a:lnTo>
                <a:lnTo>
                  <a:pt x="9435808" y="7597330"/>
                </a:lnTo>
                <a:lnTo>
                  <a:pt x="9442044" y="7601534"/>
                </a:lnTo>
                <a:lnTo>
                  <a:pt x="9449702" y="7603083"/>
                </a:lnTo>
                <a:lnTo>
                  <a:pt x="9457347" y="7601534"/>
                </a:lnTo>
                <a:lnTo>
                  <a:pt x="9463583" y="7597330"/>
                </a:lnTo>
                <a:lnTo>
                  <a:pt x="9467799" y="7591082"/>
                </a:lnTo>
                <a:lnTo>
                  <a:pt x="9469349" y="7583437"/>
                </a:lnTo>
                <a:close/>
              </a:path>
              <a:path w="14841219" h="10718800" extrusionOk="0">
                <a:moveTo>
                  <a:pt x="9469349" y="7483335"/>
                </a:moveTo>
                <a:lnTo>
                  <a:pt x="9467799" y="7475690"/>
                </a:lnTo>
                <a:lnTo>
                  <a:pt x="9463583" y="7469441"/>
                </a:lnTo>
                <a:lnTo>
                  <a:pt x="9457334" y="7465238"/>
                </a:lnTo>
                <a:lnTo>
                  <a:pt x="9449702" y="7463688"/>
                </a:lnTo>
                <a:lnTo>
                  <a:pt x="9442044" y="7465238"/>
                </a:lnTo>
                <a:lnTo>
                  <a:pt x="9435808" y="7469441"/>
                </a:lnTo>
                <a:lnTo>
                  <a:pt x="9431591" y="7475690"/>
                </a:lnTo>
                <a:lnTo>
                  <a:pt x="9430055" y="7483335"/>
                </a:lnTo>
                <a:lnTo>
                  <a:pt x="9431591" y="7490981"/>
                </a:lnTo>
                <a:lnTo>
                  <a:pt x="9435808" y="7497229"/>
                </a:lnTo>
                <a:lnTo>
                  <a:pt x="9442044" y="7501433"/>
                </a:lnTo>
                <a:lnTo>
                  <a:pt x="9449702" y="7502982"/>
                </a:lnTo>
                <a:lnTo>
                  <a:pt x="9457334" y="7501433"/>
                </a:lnTo>
                <a:lnTo>
                  <a:pt x="9463583" y="7497229"/>
                </a:lnTo>
                <a:lnTo>
                  <a:pt x="9467799" y="7490981"/>
                </a:lnTo>
                <a:lnTo>
                  <a:pt x="9469349" y="7483335"/>
                </a:lnTo>
                <a:close/>
              </a:path>
              <a:path w="14841219" h="10718800" extrusionOk="0">
                <a:moveTo>
                  <a:pt x="9469349" y="7383234"/>
                </a:moveTo>
                <a:lnTo>
                  <a:pt x="9467799" y="7375588"/>
                </a:lnTo>
                <a:lnTo>
                  <a:pt x="9463583" y="7369353"/>
                </a:lnTo>
                <a:lnTo>
                  <a:pt x="9457334" y="7365136"/>
                </a:lnTo>
                <a:lnTo>
                  <a:pt x="9449702" y="7363587"/>
                </a:lnTo>
                <a:lnTo>
                  <a:pt x="9442044" y="7365136"/>
                </a:lnTo>
                <a:lnTo>
                  <a:pt x="9435808" y="7369353"/>
                </a:lnTo>
                <a:lnTo>
                  <a:pt x="9431591" y="7375588"/>
                </a:lnTo>
                <a:lnTo>
                  <a:pt x="9430055" y="7383234"/>
                </a:lnTo>
                <a:lnTo>
                  <a:pt x="9431591" y="7390879"/>
                </a:lnTo>
                <a:lnTo>
                  <a:pt x="9435808" y="7397128"/>
                </a:lnTo>
                <a:lnTo>
                  <a:pt x="9442044" y="7401344"/>
                </a:lnTo>
                <a:lnTo>
                  <a:pt x="9449702" y="7402881"/>
                </a:lnTo>
                <a:lnTo>
                  <a:pt x="9457334" y="7401344"/>
                </a:lnTo>
                <a:lnTo>
                  <a:pt x="9463583" y="7397128"/>
                </a:lnTo>
                <a:lnTo>
                  <a:pt x="9467799" y="7390879"/>
                </a:lnTo>
                <a:lnTo>
                  <a:pt x="9469349" y="7383234"/>
                </a:lnTo>
                <a:close/>
              </a:path>
              <a:path w="14841219" h="10718800" extrusionOk="0">
                <a:moveTo>
                  <a:pt x="9469349" y="7283132"/>
                </a:moveTo>
                <a:lnTo>
                  <a:pt x="9467799" y="7275487"/>
                </a:lnTo>
                <a:lnTo>
                  <a:pt x="9463583" y="7269251"/>
                </a:lnTo>
                <a:lnTo>
                  <a:pt x="9457334" y="7265035"/>
                </a:lnTo>
                <a:lnTo>
                  <a:pt x="9449702" y="7263485"/>
                </a:lnTo>
                <a:lnTo>
                  <a:pt x="9442044" y="7265035"/>
                </a:lnTo>
                <a:lnTo>
                  <a:pt x="9435808" y="7269251"/>
                </a:lnTo>
                <a:lnTo>
                  <a:pt x="9431591" y="7275487"/>
                </a:lnTo>
                <a:lnTo>
                  <a:pt x="9430055" y="7283132"/>
                </a:lnTo>
                <a:lnTo>
                  <a:pt x="9431591" y="7290790"/>
                </a:lnTo>
                <a:lnTo>
                  <a:pt x="9435808" y="7297039"/>
                </a:lnTo>
                <a:lnTo>
                  <a:pt x="9442044" y="7301243"/>
                </a:lnTo>
                <a:lnTo>
                  <a:pt x="9449702" y="7302792"/>
                </a:lnTo>
                <a:lnTo>
                  <a:pt x="9457334" y="7301243"/>
                </a:lnTo>
                <a:lnTo>
                  <a:pt x="9463583" y="7297039"/>
                </a:lnTo>
                <a:lnTo>
                  <a:pt x="9467799" y="7290790"/>
                </a:lnTo>
                <a:lnTo>
                  <a:pt x="9469349" y="7283132"/>
                </a:lnTo>
                <a:close/>
              </a:path>
              <a:path w="14841219" h="10718800" extrusionOk="0">
                <a:moveTo>
                  <a:pt x="9469349" y="7183044"/>
                </a:moveTo>
                <a:lnTo>
                  <a:pt x="9467799" y="7175398"/>
                </a:lnTo>
                <a:lnTo>
                  <a:pt x="9463583" y="7169150"/>
                </a:lnTo>
                <a:lnTo>
                  <a:pt x="9457334" y="7164933"/>
                </a:lnTo>
                <a:lnTo>
                  <a:pt x="9449702" y="7163397"/>
                </a:lnTo>
                <a:lnTo>
                  <a:pt x="9442044" y="7164933"/>
                </a:lnTo>
                <a:lnTo>
                  <a:pt x="9435808" y="7169150"/>
                </a:lnTo>
                <a:lnTo>
                  <a:pt x="9431591" y="7175398"/>
                </a:lnTo>
                <a:lnTo>
                  <a:pt x="9430055" y="7183044"/>
                </a:lnTo>
                <a:lnTo>
                  <a:pt x="9431591" y="7190689"/>
                </a:lnTo>
                <a:lnTo>
                  <a:pt x="9435808" y="7196937"/>
                </a:lnTo>
                <a:lnTo>
                  <a:pt x="9442044" y="7201154"/>
                </a:lnTo>
                <a:lnTo>
                  <a:pt x="9449702" y="7202691"/>
                </a:lnTo>
                <a:lnTo>
                  <a:pt x="9457334" y="7201154"/>
                </a:lnTo>
                <a:lnTo>
                  <a:pt x="9463583" y="7196937"/>
                </a:lnTo>
                <a:lnTo>
                  <a:pt x="9467799" y="7190689"/>
                </a:lnTo>
                <a:lnTo>
                  <a:pt x="9469349" y="7183044"/>
                </a:lnTo>
                <a:close/>
              </a:path>
              <a:path w="14841219" h="10718800" extrusionOk="0">
                <a:moveTo>
                  <a:pt x="9513252" y="5731091"/>
                </a:moveTo>
                <a:lnTo>
                  <a:pt x="9511716" y="5723445"/>
                </a:lnTo>
                <a:lnTo>
                  <a:pt x="9507499" y="5717210"/>
                </a:lnTo>
                <a:lnTo>
                  <a:pt x="9501251" y="5712993"/>
                </a:lnTo>
                <a:lnTo>
                  <a:pt x="9493606" y="5711456"/>
                </a:lnTo>
                <a:lnTo>
                  <a:pt x="9485960" y="5712993"/>
                </a:lnTo>
                <a:lnTo>
                  <a:pt x="9479712" y="5717210"/>
                </a:lnTo>
                <a:lnTo>
                  <a:pt x="9475495" y="5723445"/>
                </a:lnTo>
                <a:lnTo>
                  <a:pt x="9473959" y="5731091"/>
                </a:lnTo>
                <a:lnTo>
                  <a:pt x="9475495" y="5738736"/>
                </a:lnTo>
                <a:lnTo>
                  <a:pt x="9479712" y="5744984"/>
                </a:lnTo>
                <a:lnTo>
                  <a:pt x="9485960" y="5749201"/>
                </a:lnTo>
                <a:lnTo>
                  <a:pt x="9493606" y="5750738"/>
                </a:lnTo>
                <a:lnTo>
                  <a:pt x="9501251" y="5749201"/>
                </a:lnTo>
                <a:lnTo>
                  <a:pt x="9507499" y="5744984"/>
                </a:lnTo>
                <a:lnTo>
                  <a:pt x="9511716" y="5738736"/>
                </a:lnTo>
                <a:lnTo>
                  <a:pt x="9513252" y="5731091"/>
                </a:lnTo>
                <a:close/>
              </a:path>
              <a:path w="14841219" h="10718800" extrusionOk="0">
                <a:moveTo>
                  <a:pt x="9513252" y="5631002"/>
                </a:moveTo>
                <a:lnTo>
                  <a:pt x="9511716" y="5623357"/>
                </a:lnTo>
                <a:lnTo>
                  <a:pt x="9507499" y="5617108"/>
                </a:lnTo>
                <a:lnTo>
                  <a:pt x="9501251" y="5612904"/>
                </a:lnTo>
                <a:lnTo>
                  <a:pt x="9493606" y="5611355"/>
                </a:lnTo>
                <a:lnTo>
                  <a:pt x="9485960" y="5612904"/>
                </a:lnTo>
                <a:lnTo>
                  <a:pt x="9479712" y="5617108"/>
                </a:lnTo>
                <a:lnTo>
                  <a:pt x="9475495" y="5623357"/>
                </a:lnTo>
                <a:lnTo>
                  <a:pt x="9473959" y="5631002"/>
                </a:lnTo>
                <a:lnTo>
                  <a:pt x="9475495" y="5638647"/>
                </a:lnTo>
                <a:lnTo>
                  <a:pt x="9479712" y="5644896"/>
                </a:lnTo>
                <a:lnTo>
                  <a:pt x="9485960" y="5649099"/>
                </a:lnTo>
                <a:lnTo>
                  <a:pt x="9493606" y="5650649"/>
                </a:lnTo>
                <a:lnTo>
                  <a:pt x="9501251" y="5649099"/>
                </a:lnTo>
                <a:lnTo>
                  <a:pt x="9507499" y="5644896"/>
                </a:lnTo>
                <a:lnTo>
                  <a:pt x="9511716" y="5638647"/>
                </a:lnTo>
                <a:lnTo>
                  <a:pt x="9513252" y="5631002"/>
                </a:lnTo>
                <a:close/>
              </a:path>
              <a:path w="14841219" h="10718800" extrusionOk="0">
                <a:moveTo>
                  <a:pt x="9513252" y="5530901"/>
                </a:moveTo>
                <a:lnTo>
                  <a:pt x="9511716" y="5523255"/>
                </a:lnTo>
                <a:lnTo>
                  <a:pt x="9507499" y="5517007"/>
                </a:lnTo>
                <a:lnTo>
                  <a:pt x="9501251" y="5512790"/>
                </a:lnTo>
                <a:lnTo>
                  <a:pt x="9493606" y="5511254"/>
                </a:lnTo>
                <a:lnTo>
                  <a:pt x="9485960" y="5512790"/>
                </a:lnTo>
                <a:lnTo>
                  <a:pt x="9479712" y="5517007"/>
                </a:lnTo>
                <a:lnTo>
                  <a:pt x="9475495" y="5523255"/>
                </a:lnTo>
                <a:lnTo>
                  <a:pt x="9473959" y="5530901"/>
                </a:lnTo>
                <a:lnTo>
                  <a:pt x="9475495" y="5538546"/>
                </a:lnTo>
                <a:lnTo>
                  <a:pt x="9479712" y="5544794"/>
                </a:lnTo>
                <a:lnTo>
                  <a:pt x="9485960" y="5549011"/>
                </a:lnTo>
                <a:lnTo>
                  <a:pt x="9493606" y="5550547"/>
                </a:lnTo>
                <a:lnTo>
                  <a:pt x="9501251" y="5549011"/>
                </a:lnTo>
                <a:lnTo>
                  <a:pt x="9507499" y="5544794"/>
                </a:lnTo>
                <a:lnTo>
                  <a:pt x="9511716" y="5538546"/>
                </a:lnTo>
                <a:lnTo>
                  <a:pt x="9513252" y="5530901"/>
                </a:lnTo>
                <a:close/>
              </a:path>
              <a:path w="14841219" h="10718800" extrusionOk="0">
                <a:moveTo>
                  <a:pt x="9513252" y="5430799"/>
                </a:moveTo>
                <a:lnTo>
                  <a:pt x="9511716" y="5423154"/>
                </a:lnTo>
                <a:lnTo>
                  <a:pt x="9507499" y="5416905"/>
                </a:lnTo>
                <a:lnTo>
                  <a:pt x="9501251" y="5412702"/>
                </a:lnTo>
                <a:lnTo>
                  <a:pt x="9493606" y="5411152"/>
                </a:lnTo>
                <a:lnTo>
                  <a:pt x="9485960" y="5412702"/>
                </a:lnTo>
                <a:lnTo>
                  <a:pt x="9479712" y="5416905"/>
                </a:lnTo>
                <a:lnTo>
                  <a:pt x="9475495" y="5423154"/>
                </a:lnTo>
                <a:lnTo>
                  <a:pt x="9473959" y="5430799"/>
                </a:lnTo>
                <a:lnTo>
                  <a:pt x="9475495" y="5438457"/>
                </a:lnTo>
                <a:lnTo>
                  <a:pt x="9479712" y="5444693"/>
                </a:lnTo>
                <a:lnTo>
                  <a:pt x="9485960" y="5448909"/>
                </a:lnTo>
                <a:lnTo>
                  <a:pt x="9493606" y="5450446"/>
                </a:lnTo>
                <a:lnTo>
                  <a:pt x="9501251" y="5448909"/>
                </a:lnTo>
                <a:lnTo>
                  <a:pt x="9507499" y="5444693"/>
                </a:lnTo>
                <a:lnTo>
                  <a:pt x="9511716" y="5438457"/>
                </a:lnTo>
                <a:lnTo>
                  <a:pt x="9513252" y="5430799"/>
                </a:lnTo>
                <a:close/>
              </a:path>
              <a:path w="14841219" h="10718800" extrusionOk="0">
                <a:moveTo>
                  <a:pt x="9513252" y="5330710"/>
                </a:moveTo>
                <a:lnTo>
                  <a:pt x="9511716" y="5323065"/>
                </a:lnTo>
                <a:lnTo>
                  <a:pt x="9507499" y="5316817"/>
                </a:lnTo>
                <a:lnTo>
                  <a:pt x="9501251" y="5312600"/>
                </a:lnTo>
                <a:lnTo>
                  <a:pt x="9493606" y="5311064"/>
                </a:lnTo>
                <a:lnTo>
                  <a:pt x="9485960" y="5312600"/>
                </a:lnTo>
                <a:lnTo>
                  <a:pt x="9479712" y="5316817"/>
                </a:lnTo>
                <a:lnTo>
                  <a:pt x="9475495" y="5323065"/>
                </a:lnTo>
                <a:lnTo>
                  <a:pt x="9473959" y="5330710"/>
                </a:lnTo>
                <a:lnTo>
                  <a:pt x="9475495" y="5338356"/>
                </a:lnTo>
                <a:lnTo>
                  <a:pt x="9479712" y="5344604"/>
                </a:lnTo>
                <a:lnTo>
                  <a:pt x="9485960" y="5348808"/>
                </a:lnTo>
                <a:lnTo>
                  <a:pt x="9493606" y="5350357"/>
                </a:lnTo>
                <a:lnTo>
                  <a:pt x="9501251" y="5348808"/>
                </a:lnTo>
                <a:lnTo>
                  <a:pt x="9507499" y="5344604"/>
                </a:lnTo>
                <a:lnTo>
                  <a:pt x="9511716" y="5338356"/>
                </a:lnTo>
                <a:lnTo>
                  <a:pt x="9513252" y="5330710"/>
                </a:lnTo>
                <a:close/>
              </a:path>
              <a:path w="14841219" h="10718800" extrusionOk="0">
                <a:moveTo>
                  <a:pt x="9513252" y="5230609"/>
                </a:moveTo>
                <a:lnTo>
                  <a:pt x="9511716" y="5222964"/>
                </a:lnTo>
                <a:lnTo>
                  <a:pt x="9507499" y="5216728"/>
                </a:lnTo>
                <a:lnTo>
                  <a:pt x="9501251" y="5212512"/>
                </a:lnTo>
                <a:lnTo>
                  <a:pt x="9493606" y="5210975"/>
                </a:lnTo>
                <a:lnTo>
                  <a:pt x="9485960" y="5212512"/>
                </a:lnTo>
                <a:lnTo>
                  <a:pt x="9479712" y="5216728"/>
                </a:lnTo>
                <a:lnTo>
                  <a:pt x="9475495" y="5222964"/>
                </a:lnTo>
                <a:lnTo>
                  <a:pt x="9473959" y="5230609"/>
                </a:lnTo>
                <a:lnTo>
                  <a:pt x="9475495" y="5238267"/>
                </a:lnTo>
                <a:lnTo>
                  <a:pt x="9479712" y="5244503"/>
                </a:lnTo>
                <a:lnTo>
                  <a:pt x="9485960" y="5248719"/>
                </a:lnTo>
                <a:lnTo>
                  <a:pt x="9493606" y="5250269"/>
                </a:lnTo>
                <a:lnTo>
                  <a:pt x="9501251" y="5248719"/>
                </a:lnTo>
                <a:lnTo>
                  <a:pt x="9507499" y="5244503"/>
                </a:lnTo>
                <a:lnTo>
                  <a:pt x="9511716" y="5238267"/>
                </a:lnTo>
                <a:lnTo>
                  <a:pt x="9513252" y="5230609"/>
                </a:lnTo>
                <a:close/>
              </a:path>
              <a:path w="14841219" h="10718800" extrusionOk="0">
                <a:moveTo>
                  <a:pt x="9513252" y="5130520"/>
                </a:moveTo>
                <a:lnTo>
                  <a:pt x="9511716" y="5122875"/>
                </a:lnTo>
                <a:lnTo>
                  <a:pt x="9507499" y="5116627"/>
                </a:lnTo>
                <a:lnTo>
                  <a:pt x="9501251" y="5112410"/>
                </a:lnTo>
                <a:lnTo>
                  <a:pt x="9493606" y="5110873"/>
                </a:lnTo>
                <a:lnTo>
                  <a:pt x="9485960" y="5112410"/>
                </a:lnTo>
                <a:lnTo>
                  <a:pt x="9479712" y="5116627"/>
                </a:lnTo>
                <a:lnTo>
                  <a:pt x="9475495" y="5122875"/>
                </a:lnTo>
                <a:lnTo>
                  <a:pt x="9473959" y="5130520"/>
                </a:lnTo>
                <a:lnTo>
                  <a:pt x="9475495" y="5138166"/>
                </a:lnTo>
                <a:lnTo>
                  <a:pt x="9479712" y="5144414"/>
                </a:lnTo>
                <a:lnTo>
                  <a:pt x="9485960" y="5148618"/>
                </a:lnTo>
                <a:lnTo>
                  <a:pt x="9493606" y="5150155"/>
                </a:lnTo>
                <a:lnTo>
                  <a:pt x="9501251" y="5148618"/>
                </a:lnTo>
                <a:lnTo>
                  <a:pt x="9507499" y="5144414"/>
                </a:lnTo>
                <a:lnTo>
                  <a:pt x="9511716" y="5138166"/>
                </a:lnTo>
                <a:lnTo>
                  <a:pt x="9513252" y="5130520"/>
                </a:lnTo>
                <a:close/>
              </a:path>
              <a:path w="14841219" h="10718800" extrusionOk="0">
                <a:moveTo>
                  <a:pt x="9513252" y="5030419"/>
                </a:moveTo>
                <a:lnTo>
                  <a:pt x="9511703" y="5022761"/>
                </a:lnTo>
                <a:lnTo>
                  <a:pt x="9507499" y="5016525"/>
                </a:lnTo>
                <a:lnTo>
                  <a:pt x="9501251" y="5012321"/>
                </a:lnTo>
                <a:lnTo>
                  <a:pt x="9493606" y="5010772"/>
                </a:lnTo>
                <a:lnTo>
                  <a:pt x="9485947" y="5012321"/>
                </a:lnTo>
                <a:lnTo>
                  <a:pt x="9479712" y="5016525"/>
                </a:lnTo>
                <a:lnTo>
                  <a:pt x="9475495" y="5022761"/>
                </a:lnTo>
                <a:lnTo>
                  <a:pt x="9473946" y="5030419"/>
                </a:lnTo>
                <a:lnTo>
                  <a:pt x="9475495" y="5038052"/>
                </a:lnTo>
                <a:lnTo>
                  <a:pt x="9479712" y="5044300"/>
                </a:lnTo>
                <a:lnTo>
                  <a:pt x="9485947" y="5048516"/>
                </a:lnTo>
                <a:lnTo>
                  <a:pt x="9493606" y="5050066"/>
                </a:lnTo>
                <a:lnTo>
                  <a:pt x="9501251" y="5048516"/>
                </a:lnTo>
                <a:lnTo>
                  <a:pt x="9507499" y="5044300"/>
                </a:lnTo>
                <a:lnTo>
                  <a:pt x="9511703" y="5038052"/>
                </a:lnTo>
                <a:lnTo>
                  <a:pt x="9513252" y="5030419"/>
                </a:lnTo>
                <a:close/>
              </a:path>
              <a:path w="14841219" h="10718800" extrusionOk="0">
                <a:moveTo>
                  <a:pt x="9513252" y="4930318"/>
                </a:moveTo>
                <a:lnTo>
                  <a:pt x="9511703" y="4922672"/>
                </a:lnTo>
                <a:lnTo>
                  <a:pt x="9507499" y="4916424"/>
                </a:lnTo>
                <a:lnTo>
                  <a:pt x="9501251" y="4912207"/>
                </a:lnTo>
                <a:lnTo>
                  <a:pt x="9493606" y="4910658"/>
                </a:lnTo>
                <a:lnTo>
                  <a:pt x="9485947" y="4912207"/>
                </a:lnTo>
                <a:lnTo>
                  <a:pt x="9479712" y="4916424"/>
                </a:lnTo>
                <a:lnTo>
                  <a:pt x="9475495" y="4922672"/>
                </a:lnTo>
                <a:lnTo>
                  <a:pt x="9473946" y="4930318"/>
                </a:lnTo>
                <a:lnTo>
                  <a:pt x="9475495" y="4937963"/>
                </a:lnTo>
                <a:lnTo>
                  <a:pt x="9479712" y="4944211"/>
                </a:lnTo>
                <a:lnTo>
                  <a:pt x="9485947" y="4948415"/>
                </a:lnTo>
                <a:lnTo>
                  <a:pt x="9493606" y="4949964"/>
                </a:lnTo>
                <a:lnTo>
                  <a:pt x="9501251" y="4948415"/>
                </a:lnTo>
                <a:lnTo>
                  <a:pt x="9507499" y="4944211"/>
                </a:lnTo>
                <a:lnTo>
                  <a:pt x="9511703" y="4937963"/>
                </a:lnTo>
                <a:lnTo>
                  <a:pt x="9513252" y="4930318"/>
                </a:lnTo>
                <a:close/>
              </a:path>
              <a:path w="14841219" h="10718800" extrusionOk="0">
                <a:moveTo>
                  <a:pt x="9513252" y="4830216"/>
                </a:moveTo>
                <a:lnTo>
                  <a:pt x="9511703" y="4822583"/>
                </a:lnTo>
                <a:lnTo>
                  <a:pt x="9507499" y="4816335"/>
                </a:lnTo>
                <a:lnTo>
                  <a:pt x="9501251" y="4812119"/>
                </a:lnTo>
                <a:lnTo>
                  <a:pt x="9493606" y="4810569"/>
                </a:lnTo>
                <a:lnTo>
                  <a:pt x="9485947" y="4812119"/>
                </a:lnTo>
                <a:lnTo>
                  <a:pt x="9479712" y="4816335"/>
                </a:lnTo>
                <a:lnTo>
                  <a:pt x="9475495" y="4822583"/>
                </a:lnTo>
                <a:lnTo>
                  <a:pt x="9473946" y="4830216"/>
                </a:lnTo>
                <a:lnTo>
                  <a:pt x="9475495" y="4837874"/>
                </a:lnTo>
                <a:lnTo>
                  <a:pt x="9479712" y="4844110"/>
                </a:lnTo>
                <a:lnTo>
                  <a:pt x="9485947" y="4848326"/>
                </a:lnTo>
                <a:lnTo>
                  <a:pt x="9493606" y="4849863"/>
                </a:lnTo>
                <a:lnTo>
                  <a:pt x="9501251" y="4848326"/>
                </a:lnTo>
                <a:lnTo>
                  <a:pt x="9507499" y="4844110"/>
                </a:lnTo>
                <a:lnTo>
                  <a:pt x="9511703" y="4837874"/>
                </a:lnTo>
                <a:lnTo>
                  <a:pt x="9513252" y="4830216"/>
                </a:lnTo>
                <a:close/>
              </a:path>
              <a:path w="14841219" h="10718800" extrusionOk="0">
                <a:moveTo>
                  <a:pt x="9513252" y="4730127"/>
                </a:moveTo>
                <a:lnTo>
                  <a:pt x="9511703" y="4722482"/>
                </a:lnTo>
                <a:lnTo>
                  <a:pt x="9507499" y="4716234"/>
                </a:lnTo>
                <a:lnTo>
                  <a:pt x="9501251" y="4712030"/>
                </a:lnTo>
                <a:lnTo>
                  <a:pt x="9493606" y="4710481"/>
                </a:lnTo>
                <a:lnTo>
                  <a:pt x="9485947" y="4712030"/>
                </a:lnTo>
                <a:lnTo>
                  <a:pt x="9479712" y="4716234"/>
                </a:lnTo>
                <a:lnTo>
                  <a:pt x="9475495" y="4722482"/>
                </a:lnTo>
                <a:lnTo>
                  <a:pt x="9473946" y="4730127"/>
                </a:lnTo>
                <a:lnTo>
                  <a:pt x="9475495" y="4737773"/>
                </a:lnTo>
                <a:lnTo>
                  <a:pt x="9479712" y="4744021"/>
                </a:lnTo>
                <a:lnTo>
                  <a:pt x="9485947" y="4748225"/>
                </a:lnTo>
                <a:lnTo>
                  <a:pt x="9493606" y="4749774"/>
                </a:lnTo>
                <a:lnTo>
                  <a:pt x="9501251" y="4748225"/>
                </a:lnTo>
                <a:lnTo>
                  <a:pt x="9507499" y="4744021"/>
                </a:lnTo>
                <a:lnTo>
                  <a:pt x="9511703" y="4737773"/>
                </a:lnTo>
                <a:lnTo>
                  <a:pt x="9513252" y="4730127"/>
                </a:lnTo>
                <a:close/>
              </a:path>
              <a:path w="14841219" h="10718800" extrusionOk="0">
                <a:moveTo>
                  <a:pt x="9513252" y="4630026"/>
                </a:moveTo>
                <a:lnTo>
                  <a:pt x="9511703" y="4622381"/>
                </a:lnTo>
                <a:lnTo>
                  <a:pt x="9507499" y="4616132"/>
                </a:lnTo>
                <a:lnTo>
                  <a:pt x="9501251" y="4611929"/>
                </a:lnTo>
                <a:lnTo>
                  <a:pt x="9493606" y="4610379"/>
                </a:lnTo>
                <a:lnTo>
                  <a:pt x="9485947" y="4611929"/>
                </a:lnTo>
                <a:lnTo>
                  <a:pt x="9479712" y="4616132"/>
                </a:lnTo>
                <a:lnTo>
                  <a:pt x="9475495" y="4622381"/>
                </a:lnTo>
                <a:lnTo>
                  <a:pt x="9473946" y="4630026"/>
                </a:lnTo>
                <a:lnTo>
                  <a:pt x="9475495" y="4637671"/>
                </a:lnTo>
                <a:lnTo>
                  <a:pt x="9479712" y="4643920"/>
                </a:lnTo>
                <a:lnTo>
                  <a:pt x="9485947" y="4648136"/>
                </a:lnTo>
                <a:lnTo>
                  <a:pt x="9493606" y="4649686"/>
                </a:lnTo>
                <a:lnTo>
                  <a:pt x="9501251" y="4648136"/>
                </a:lnTo>
                <a:lnTo>
                  <a:pt x="9507499" y="4643920"/>
                </a:lnTo>
                <a:lnTo>
                  <a:pt x="9511703" y="4637671"/>
                </a:lnTo>
                <a:lnTo>
                  <a:pt x="9513252" y="4630026"/>
                </a:lnTo>
                <a:close/>
              </a:path>
              <a:path w="14841219" h="10718800" extrusionOk="0">
                <a:moveTo>
                  <a:pt x="9513252" y="4529925"/>
                </a:moveTo>
                <a:lnTo>
                  <a:pt x="9511703" y="4522279"/>
                </a:lnTo>
                <a:lnTo>
                  <a:pt x="9507499" y="4516044"/>
                </a:lnTo>
                <a:lnTo>
                  <a:pt x="9501251" y="4511827"/>
                </a:lnTo>
                <a:lnTo>
                  <a:pt x="9493606" y="4510278"/>
                </a:lnTo>
                <a:lnTo>
                  <a:pt x="9485947" y="4511827"/>
                </a:lnTo>
                <a:lnTo>
                  <a:pt x="9479712" y="4516044"/>
                </a:lnTo>
                <a:lnTo>
                  <a:pt x="9475495" y="4522279"/>
                </a:lnTo>
                <a:lnTo>
                  <a:pt x="9473946" y="4529925"/>
                </a:lnTo>
                <a:lnTo>
                  <a:pt x="9475495" y="4537583"/>
                </a:lnTo>
                <a:lnTo>
                  <a:pt x="9479712" y="4543818"/>
                </a:lnTo>
                <a:lnTo>
                  <a:pt x="9485947" y="4548035"/>
                </a:lnTo>
                <a:lnTo>
                  <a:pt x="9493606" y="4549572"/>
                </a:lnTo>
                <a:lnTo>
                  <a:pt x="9501251" y="4548035"/>
                </a:lnTo>
                <a:lnTo>
                  <a:pt x="9507499" y="4543818"/>
                </a:lnTo>
                <a:lnTo>
                  <a:pt x="9511703" y="4537583"/>
                </a:lnTo>
                <a:lnTo>
                  <a:pt x="9513252" y="4529925"/>
                </a:lnTo>
                <a:close/>
              </a:path>
              <a:path w="14841219" h="10718800" extrusionOk="0">
                <a:moveTo>
                  <a:pt x="9513252" y="4429836"/>
                </a:moveTo>
                <a:lnTo>
                  <a:pt x="9511703" y="4422191"/>
                </a:lnTo>
                <a:lnTo>
                  <a:pt x="9507499" y="4415942"/>
                </a:lnTo>
                <a:lnTo>
                  <a:pt x="9501251" y="4411726"/>
                </a:lnTo>
                <a:lnTo>
                  <a:pt x="9493606" y="4410189"/>
                </a:lnTo>
                <a:lnTo>
                  <a:pt x="9485947" y="4411726"/>
                </a:lnTo>
                <a:lnTo>
                  <a:pt x="9479712" y="4415942"/>
                </a:lnTo>
                <a:lnTo>
                  <a:pt x="9475495" y="4422191"/>
                </a:lnTo>
                <a:lnTo>
                  <a:pt x="9473946" y="4429836"/>
                </a:lnTo>
                <a:lnTo>
                  <a:pt x="9475495" y="4437494"/>
                </a:lnTo>
                <a:lnTo>
                  <a:pt x="9479712" y="4443730"/>
                </a:lnTo>
                <a:lnTo>
                  <a:pt x="9485947" y="4447933"/>
                </a:lnTo>
                <a:lnTo>
                  <a:pt x="9493606" y="4449483"/>
                </a:lnTo>
                <a:lnTo>
                  <a:pt x="9501251" y="4447933"/>
                </a:lnTo>
                <a:lnTo>
                  <a:pt x="9507499" y="4443730"/>
                </a:lnTo>
                <a:lnTo>
                  <a:pt x="9511703" y="4437494"/>
                </a:lnTo>
                <a:lnTo>
                  <a:pt x="9513252" y="4429836"/>
                </a:lnTo>
                <a:close/>
              </a:path>
              <a:path w="14841219" h="10718800" extrusionOk="0">
                <a:moveTo>
                  <a:pt x="9513252" y="4329747"/>
                </a:moveTo>
                <a:lnTo>
                  <a:pt x="9511703" y="4322102"/>
                </a:lnTo>
                <a:lnTo>
                  <a:pt x="9507499" y="4315853"/>
                </a:lnTo>
                <a:lnTo>
                  <a:pt x="9501251" y="4311650"/>
                </a:lnTo>
                <a:lnTo>
                  <a:pt x="9493606" y="4310100"/>
                </a:lnTo>
                <a:lnTo>
                  <a:pt x="9485947" y="4311650"/>
                </a:lnTo>
                <a:lnTo>
                  <a:pt x="9479712" y="4315853"/>
                </a:lnTo>
                <a:lnTo>
                  <a:pt x="9475495" y="4322102"/>
                </a:lnTo>
                <a:lnTo>
                  <a:pt x="9473946" y="4329747"/>
                </a:lnTo>
                <a:lnTo>
                  <a:pt x="9475495" y="4337393"/>
                </a:lnTo>
                <a:lnTo>
                  <a:pt x="9479712" y="4343628"/>
                </a:lnTo>
                <a:lnTo>
                  <a:pt x="9485947" y="4347845"/>
                </a:lnTo>
                <a:lnTo>
                  <a:pt x="9493606" y="4349381"/>
                </a:lnTo>
                <a:lnTo>
                  <a:pt x="9501251" y="4347845"/>
                </a:lnTo>
                <a:lnTo>
                  <a:pt x="9507499" y="4343628"/>
                </a:lnTo>
                <a:lnTo>
                  <a:pt x="9511703" y="4337393"/>
                </a:lnTo>
                <a:lnTo>
                  <a:pt x="9513252" y="4329747"/>
                </a:lnTo>
                <a:close/>
              </a:path>
              <a:path w="14841219" h="10718800" extrusionOk="0">
                <a:moveTo>
                  <a:pt x="9513252" y="4229646"/>
                </a:moveTo>
                <a:lnTo>
                  <a:pt x="9511703" y="4222000"/>
                </a:lnTo>
                <a:lnTo>
                  <a:pt x="9507499" y="4215752"/>
                </a:lnTo>
                <a:lnTo>
                  <a:pt x="9501251" y="4211536"/>
                </a:lnTo>
                <a:lnTo>
                  <a:pt x="9493606" y="4209999"/>
                </a:lnTo>
                <a:lnTo>
                  <a:pt x="9485947" y="4211536"/>
                </a:lnTo>
                <a:lnTo>
                  <a:pt x="9479712" y="4215752"/>
                </a:lnTo>
                <a:lnTo>
                  <a:pt x="9475495" y="4222000"/>
                </a:lnTo>
                <a:lnTo>
                  <a:pt x="9473946" y="4229646"/>
                </a:lnTo>
                <a:lnTo>
                  <a:pt x="9475495" y="4237291"/>
                </a:lnTo>
                <a:lnTo>
                  <a:pt x="9479712" y="4243540"/>
                </a:lnTo>
                <a:lnTo>
                  <a:pt x="9485947" y="4247743"/>
                </a:lnTo>
                <a:lnTo>
                  <a:pt x="9493606" y="4249293"/>
                </a:lnTo>
                <a:lnTo>
                  <a:pt x="9501251" y="4247743"/>
                </a:lnTo>
                <a:lnTo>
                  <a:pt x="9507499" y="4243540"/>
                </a:lnTo>
                <a:lnTo>
                  <a:pt x="9511703" y="4237291"/>
                </a:lnTo>
                <a:lnTo>
                  <a:pt x="9513252" y="4229646"/>
                </a:lnTo>
                <a:close/>
              </a:path>
              <a:path w="14841219" h="10718800" extrusionOk="0">
                <a:moveTo>
                  <a:pt x="9513252" y="4129557"/>
                </a:moveTo>
                <a:lnTo>
                  <a:pt x="9511716" y="4121912"/>
                </a:lnTo>
                <a:lnTo>
                  <a:pt x="9507499" y="4115663"/>
                </a:lnTo>
                <a:lnTo>
                  <a:pt x="9501251" y="4111460"/>
                </a:lnTo>
                <a:lnTo>
                  <a:pt x="9493606" y="4109910"/>
                </a:lnTo>
                <a:lnTo>
                  <a:pt x="9485960" y="4111460"/>
                </a:lnTo>
                <a:lnTo>
                  <a:pt x="9479712" y="4115663"/>
                </a:lnTo>
                <a:lnTo>
                  <a:pt x="9475495" y="4121912"/>
                </a:lnTo>
                <a:lnTo>
                  <a:pt x="9473959" y="4129557"/>
                </a:lnTo>
                <a:lnTo>
                  <a:pt x="9475495" y="4137202"/>
                </a:lnTo>
                <a:lnTo>
                  <a:pt x="9479712" y="4143451"/>
                </a:lnTo>
                <a:lnTo>
                  <a:pt x="9485960" y="4147655"/>
                </a:lnTo>
                <a:lnTo>
                  <a:pt x="9493606" y="4149204"/>
                </a:lnTo>
                <a:lnTo>
                  <a:pt x="9501251" y="4147655"/>
                </a:lnTo>
                <a:lnTo>
                  <a:pt x="9507499" y="4143451"/>
                </a:lnTo>
                <a:lnTo>
                  <a:pt x="9511716" y="4137202"/>
                </a:lnTo>
                <a:lnTo>
                  <a:pt x="9513252" y="4129557"/>
                </a:lnTo>
                <a:close/>
              </a:path>
              <a:path w="14841219" h="10718800" extrusionOk="0">
                <a:moveTo>
                  <a:pt x="9513252" y="4029456"/>
                </a:moveTo>
                <a:lnTo>
                  <a:pt x="9511716" y="4021810"/>
                </a:lnTo>
                <a:lnTo>
                  <a:pt x="9507499" y="4015562"/>
                </a:lnTo>
                <a:lnTo>
                  <a:pt x="9501251" y="4011345"/>
                </a:lnTo>
                <a:lnTo>
                  <a:pt x="9493606" y="4009809"/>
                </a:lnTo>
                <a:lnTo>
                  <a:pt x="9485960" y="4011345"/>
                </a:lnTo>
                <a:lnTo>
                  <a:pt x="9479712" y="4015562"/>
                </a:lnTo>
                <a:lnTo>
                  <a:pt x="9475495" y="4021810"/>
                </a:lnTo>
                <a:lnTo>
                  <a:pt x="9473959" y="4029456"/>
                </a:lnTo>
                <a:lnTo>
                  <a:pt x="9475495" y="4037114"/>
                </a:lnTo>
                <a:lnTo>
                  <a:pt x="9479712" y="4043349"/>
                </a:lnTo>
                <a:lnTo>
                  <a:pt x="9485960" y="4047566"/>
                </a:lnTo>
                <a:lnTo>
                  <a:pt x="9493606" y="4049103"/>
                </a:lnTo>
                <a:lnTo>
                  <a:pt x="9501251" y="4047566"/>
                </a:lnTo>
                <a:lnTo>
                  <a:pt x="9507499" y="4043349"/>
                </a:lnTo>
                <a:lnTo>
                  <a:pt x="9511716" y="4037114"/>
                </a:lnTo>
                <a:lnTo>
                  <a:pt x="9513252" y="4029456"/>
                </a:lnTo>
                <a:close/>
              </a:path>
              <a:path w="14841219" h="10718800" extrusionOk="0">
                <a:moveTo>
                  <a:pt x="9513252" y="3929367"/>
                </a:moveTo>
                <a:lnTo>
                  <a:pt x="9511716" y="3921709"/>
                </a:lnTo>
                <a:lnTo>
                  <a:pt x="9507499" y="3915473"/>
                </a:lnTo>
                <a:lnTo>
                  <a:pt x="9501251" y="3911257"/>
                </a:lnTo>
                <a:lnTo>
                  <a:pt x="9493606" y="3909707"/>
                </a:lnTo>
                <a:lnTo>
                  <a:pt x="9485960" y="3911257"/>
                </a:lnTo>
                <a:lnTo>
                  <a:pt x="9479712" y="3915473"/>
                </a:lnTo>
                <a:lnTo>
                  <a:pt x="9475495" y="3921709"/>
                </a:lnTo>
                <a:lnTo>
                  <a:pt x="9473959" y="3929367"/>
                </a:lnTo>
                <a:lnTo>
                  <a:pt x="9475495" y="3937012"/>
                </a:lnTo>
                <a:lnTo>
                  <a:pt x="9479712" y="3943261"/>
                </a:lnTo>
                <a:lnTo>
                  <a:pt x="9485960" y="3947464"/>
                </a:lnTo>
                <a:lnTo>
                  <a:pt x="9493606" y="3949001"/>
                </a:lnTo>
                <a:lnTo>
                  <a:pt x="9501251" y="3947464"/>
                </a:lnTo>
                <a:lnTo>
                  <a:pt x="9507499" y="3943261"/>
                </a:lnTo>
                <a:lnTo>
                  <a:pt x="9511716" y="3937012"/>
                </a:lnTo>
                <a:lnTo>
                  <a:pt x="9513252" y="3929367"/>
                </a:lnTo>
                <a:close/>
              </a:path>
              <a:path w="14841219" h="10718800" extrusionOk="0">
                <a:moveTo>
                  <a:pt x="9513252" y="3829278"/>
                </a:moveTo>
                <a:lnTo>
                  <a:pt x="9511716" y="3821620"/>
                </a:lnTo>
                <a:lnTo>
                  <a:pt x="9507499" y="3815372"/>
                </a:lnTo>
                <a:lnTo>
                  <a:pt x="9501251" y="3811168"/>
                </a:lnTo>
                <a:lnTo>
                  <a:pt x="9493606" y="3809619"/>
                </a:lnTo>
                <a:lnTo>
                  <a:pt x="9485960" y="3811168"/>
                </a:lnTo>
                <a:lnTo>
                  <a:pt x="9479712" y="3815372"/>
                </a:lnTo>
                <a:lnTo>
                  <a:pt x="9475495" y="3821620"/>
                </a:lnTo>
                <a:lnTo>
                  <a:pt x="9473959" y="3829278"/>
                </a:lnTo>
                <a:lnTo>
                  <a:pt x="9475495" y="3836924"/>
                </a:lnTo>
                <a:lnTo>
                  <a:pt x="9479712" y="3843159"/>
                </a:lnTo>
                <a:lnTo>
                  <a:pt x="9485960" y="3847376"/>
                </a:lnTo>
                <a:lnTo>
                  <a:pt x="9493606" y="3848912"/>
                </a:lnTo>
                <a:lnTo>
                  <a:pt x="9501251" y="3847376"/>
                </a:lnTo>
                <a:lnTo>
                  <a:pt x="9507499" y="3843159"/>
                </a:lnTo>
                <a:lnTo>
                  <a:pt x="9511716" y="3836924"/>
                </a:lnTo>
                <a:lnTo>
                  <a:pt x="9513252" y="3829278"/>
                </a:lnTo>
                <a:close/>
              </a:path>
              <a:path w="14841219" h="10718800" extrusionOk="0">
                <a:moveTo>
                  <a:pt x="9513252" y="3729164"/>
                </a:moveTo>
                <a:lnTo>
                  <a:pt x="9511716" y="3721519"/>
                </a:lnTo>
                <a:lnTo>
                  <a:pt x="9507499" y="3715283"/>
                </a:lnTo>
                <a:lnTo>
                  <a:pt x="9501251" y="3711067"/>
                </a:lnTo>
                <a:lnTo>
                  <a:pt x="9493606" y="3709530"/>
                </a:lnTo>
                <a:lnTo>
                  <a:pt x="9485960" y="3711067"/>
                </a:lnTo>
                <a:lnTo>
                  <a:pt x="9479712" y="3715283"/>
                </a:lnTo>
                <a:lnTo>
                  <a:pt x="9475495" y="3721519"/>
                </a:lnTo>
                <a:lnTo>
                  <a:pt x="9473959" y="3729164"/>
                </a:lnTo>
                <a:lnTo>
                  <a:pt x="9475495" y="3736822"/>
                </a:lnTo>
                <a:lnTo>
                  <a:pt x="9479712" y="3743058"/>
                </a:lnTo>
                <a:lnTo>
                  <a:pt x="9485960" y="3747274"/>
                </a:lnTo>
                <a:lnTo>
                  <a:pt x="9493606" y="3748824"/>
                </a:lnTo>
                <a:lnTo>
                  <a:pt x="9501251" y="3747274"/>
                </a:lnTo>
                <a:lnTo>
                  <a:pt x="9507499" y="3743058"/>
                </a:lnTo>
                <a:lnTo>
                  <a:pt x="9511716" y="3736822"/>
                </a:lnTo>
                <a:lnTo>
                  <a:pt x="9513252" y="3729164"/>
                </a:lnTo>
                <a:close/>
              </a:path>
              <a:path w="14841219" h="10718800" extrusionOk="0">
                <a:moveTo>
                  <a:pt x="9513252" y="3629075"/>
                </a:moveTo>
                <a:lnTo>
                  <a:pt x="9511716" y="3621430"/>
                </a:lnTo>
                <a:lnTo>
                  <a:pt x="9507499" y="3615182"/>
                </a:lnTo>
                <a:lnTo>
                  <a:pt x="9501251" y="3610965"/>
                </a:lnTo>
                <a:lnTo>
                  <a:pt x="9493606" y="3609429"/>
                </a:lnTo>
                <a:lnTo>
                  <a:pt x="9485960" y="3610965"/>
                </a:lnTo>
                <a:lnTo>
                  <a:pt x="9479712" y="3615182"/>
                </a:lnTo>
                <a:lnTo>
                  <a:pt x="9475495" y="3621430"/>
                </a:lnTo>
                <a:lnTo>
                  <a:pt x="9473959" y="3629075"/>
                </a:lnTo>
                <a:lnTo>
                  <a:pt x="9475495" y="3636721"/>
                </a:lnTo>
                <a:lnTo>
                  <a:pt x="9479712" y="3642969"/>
                </a:lnTo>
                <a:lnTo>
                  <a:pt x="9485960" y="3647186"/>
                </a:lnTo>
                <a:lnTo>
                  <a:pt x="9493606" y="3648722"/>
                </a:lnTo>
                <a:lnTo>
                  <a:pt x="9501251" y="3647186"/>
                </a:lnTo>
                <a:lnTo>
                  <a:pt x="9507499" y="3642969"/>
                </a:lnTo>
                <a:lnTo>
                  <a:pt x="9511716" y="3636721"/>
                </a:lnTo>
                <a:lnTo>
                  <a:pt x="9513252" y="3629075"/>
                </a:lnTo>
                <a:close/>
              </a:path>
              <a:path w="14841219" h="10718800" extrusionOk="0">
                <a:moveTo>
                  <a:pt x="9513252" y="3528974"/>
                </a:moveTo>
                <a:lnTo>
                  <a:pt x="9511716" y="3521329"/>
                </a:lnTo>
                <a:lnTo>
                  <a:pt x="9507499" y="3515093"/>
                </a:lnTo>
                <a:lnTo>
                  <a:pt x="9501251" y="3510877"/>
                </a:lnTo>
                <a:lnTo>
                  <a:pt x="9493606" y="3509327"/>
                </a:lnTo>
                <a:lnTo>
                  <a:pt x="9485960" y="3510877"/>
                </a:lnTo>
                <a:lnTo>
                  <a:pt x="9479712" y="3515093"/>
                </a:lnTo>
                <a:lnTo>
                  <a:pt x="9475495" y="3521329"/>
                </a:lnTo>
                <a:lnTo>
                  <a:pt x="9473959" y="3528974"/>
                </a:lnTo>
                <a:lnTo>
                  <a:pt x="9475495" y="3536619"/>
                </a:lnTo>
                <a:lnTo>
                  <a:pt x="9479712" y="3542868"/>
                </a:lnTo>
                <a:lnTo>
                  <a:pt x="9485960" y="3547084"/>
                </a:lnTo>
                <a:lnTo>
                  <a:pt x="9493606" y="3548621"/>
                </a:lnTo>
                <a:lnTo>
                  <a:pt x="9501251" y="3547084"/>
                </a:lnTo>
                <a:lnTo>
                  <a:pt x="9507499" y="3542868"/>
                </a:lnTo>
                <a:lnTo>
                  <a:pt x="9511716" y="3536619"/>
                </a:lnTo>
                <a:lnTo>
                  <a:pt x="9513252" y="3528974"/>
                </a:lnTo>
                <a:close/>
              </a:path>
              <a:path w="14841219" h="10718800" extrusionOk="0">
                <a:moveTo>
                  <a:pt x="9513252" y="3428873"/>
                </a:moveTo>
                <a:lnTo>
                  <a:pt x="9511703" y="3421227"/>
                </a:lnTo>
                <a:lnTo>
                  <a:pt x="9507499" y="3414979"/>
                </a:lnTo>
                <a:lnTo>
                  <a:pt x="9501251" y="3410775"/>
                </a:lnTo>
                <a:lnTo>
                  <a:pt x="9493606" y="3409238"/>
                </a:lnTo>
                <a:lnTo>
                  <a:pt x="9485947" y="3410775"/>
                </a:lnTo>
                <a:lnTo>
                  <a:pt x="9479712" y="3414979"/>
                </a:lnTo>
                <a:lnTo>
                  <a:pt x="9475495" y="3421227"/>
                </a:lnTo>
                <a:lnTo>
                  <a:pt x="9473946" y="3428873"/>
                </a:lnTo>
                <a:lnTo>
                  <a:pt x="9475495" y="3436518"/>
                </a:lnTo>
                <a:lnTo>
                  <a:pt x="9479712" y="3442766"/>
                </a:lnTo>
                <a:lnTo>
                  <a:pt x="9485947" y="3446983"/>
                </a:lnTo>
                <a:lnTo>
                  <a:pt x="9493606" y="3448532"/>
                </a:lnTo>
                <a:lnTo>
                  <a:pt x="9501251" y="3446983"/>
                </a:lnTo>
                <a:lnTo>
                  <a:pt x="9507499" y="3442766"/>
                </a:lnTo>
                <a:lnTo>
                  <a:pt x="9511703" y="3436518"/>
                </a:lnTo>
                <a:lnTo>
                  <a:pt x="9513252" y="3428873"/>
                </a:lnTo>
                <a:close/>
              </a:path>
              <a:path w="14841219" h="10718800" extrusionOk="0">
                <a:moveTo>
                  <a:pt x="9513252" y="3328784"/>
                </a:moveTo>
                <a:lnTo>
                  <a:pt x="9511703" y="3321139"/>
                </a:lnTo>
                <a:lnTo>
                  <a:pt x="9507499" y="3314890"/>
                </a:lnTo>
                <a:lnTo>
                  <a:pt x="9501251" y="3310674"/>
                </a:lnTo>
                <a:lnTo>
                  <a:pt x="9493606" y="3309137"/>
                </a:lnTo>
                <a:lnTo>
                  <a:pt x="9485947" y="3310674"/>
                </a:lnTo>
                <a:lnTo>
                  <a:pt x="9479712" y="3314890"/>
                </a:lnTo>
                <a:lnTo>
                  <a:pt x="9475495" y="3321139"/>
                </a:lnTo>
                <a:lnTo>
                  <a:pt x="9473946" y="3328784"/>
                </a:lnTo>
                <a:lnTo>
                  <a:pt x="9475495" y="3336429"/>
                </a:lnTo>
                <a:lnTo>
                  <a:pt x="9479712" y="3342678"/>
                </a:lnTo>
                <a:lnTo>
                  <a:pt x="9485947" y="3346894"/>
                </a:lnTo>
                <a:lnTo>
                  <a:pt x="9493606" y="3348431"/>
                </a:lnTo>
                <a:lnTo>
                  <a:pt x="9501251" y="3346894"/>
                </a:lnTo>
                <a:lnTo>
                  <a:pt x="9507499" y="3342678"/>
                </a:lnTo>
                <a:lnTo>
                  <a:pt x="9511703" y="3336429"/>
                </a:lnTo>
                <a:lnTo>
                  <a:pt x="9513252" y="3328784"/>
                </a:lnTo>
                <a:close/>
              </a:path>
              <a:path w="14841219" h="10718800" extrusionOk="0">
                <a:moveTo>
                  <a:pt x="9513252" y="3228683"/>
                </a:moveTo>
                <a:lnTo>
                  <a:pt x="9511703" y="3221037"/>
                </a:lnTo>
                <a:lnTo>
                  <a:pt x="9507499" y="3214789"/>
                </a:lnTo>
                <a:lnTo>
                  <a:pt x="9501251" y="3210585"/>
                </a:lnTo>
                <a:lnTo>
                  <a:pt x="9493606" y="3209036"/>
                </a:lnTo>
                <a:lnTo>
                  <a:pt x="9485947" y="3210585"/>
                </a:lnTo>
                <a:lnTo>
                  <a:pt x="9479712" y="3214789"/>
                </a:lnTo>
                <a:lnTo>
                  <a:pt x="9475495" y="3221037"/>
                </a:lnTo>
                <a:lnTo>
                  <a:pt x="9473946" y="3228683"/>
                </a:lnTo>
                <a:lnTo>
                  <a:pt x="9475495" y="3236328"/>
                </a:lnTo>
                <a:lnTo>
                  <a:pt x="9479712" y="3242576"/>
                </a:lnTo>
                <a:lnTo>
                  <a:pt x="9485947" y="3246780"/>
                </a:lnTo>
                <a:lnTo>
                  <a:pt x="9493606" y="3248329"/>
                </a:lnTo>
                <a:lnTo>
                  <a:pt x="9501251" y="3246780"/>
                </a:lnTo>
                <a:lnTo>
                  <a:pt x="9507499" y="3242576"/>
                </a:lnTo>
                <a:lnTo>
                  <a:pt x="9511703" y="3236328"/>
                </a:lnTo>
                <a:lnTo>
                  <a:pt x="9513252" y="3228683"/>
                </a:lnTo>
                <a:close/>
              </a:path>
              <a:path w="14841219" h="10718800" extrusionOk="0">
                <a:moveTo>
                  <a:pt x="9513252" y="3128594"/>
                </a:moveTo>
                <a:lnTo>
                  <a:pt x="9511703" y="3120936"/>
                </a:lnTo>
                <a:lnTo>
                  <a:pt x="9507499" y="3114687"/>
                </a:lnTo>
                <a:lnTo>
                  <a:pt x="9501251" y="3110484"/>
                </a:lnTo>
                <a:lnTo>
                  <a:pt x="9493606" y="3108934"/>
                </a:lnTo>
                <a:lnTo>
                  <a:pt x="9485947" y="3110484"/>
                </a:lnTo>
                <a:lnTo>
                  <a:pt x="9479712" y="3114687"/>
                </a:lnTo>
                <a:lnTo>
                  <a:pt x="9475495" y="3120936"/>
                </a:lnTo>
                <a:lnTo>
                  <a:pt x="9473946" y="3128594"/>
                </a:lnTo>
                <a:lnTo>
                  <a:pt x="9475495" y="3136227"/>
                </a:lnTo>
                <a:lnTo>
                  <a:pt x="9479712" y="3142475"/>
                </a:lnTo>
                <a:lnTo>
                  <a:pt x="9485947" y="3146691"/>
                </a:lnTo>
                <a:lnTo>
                  <a:pt x="9493606" y="3148228"/>
                </a:lnTo>
                <a:lnTo>
                  <a:pt x="9501251" y="3146691"/>
                </a:lnTo>
                <a:lnTo>
                  <a:pt x="9507499" y="3142475"/>
                </a:lnTo>
                <a:lnTo>
                  <a:pt x="9511703" y="3136227"/>
                </a:lnTo>
                <a:lnTo>
                  <a:pt x="9513252" y="3128594"/>
                </a:lnTo>
                <a:close/>
              </a:path>
              <a:path w="14841219" h="10718800" extrusionOk="0">
                <a:moveTo>
                  <a:pt x="9513252" y="3028492"/>
                </a:moveTo>
                <a:lnTo>
                  <a:pt x="9511703" y="3020847"/>
                </a:lnTo>
                <a:lnTo>
                  <a:pt x="9507499" y="3014599"/>
                </a:lnTo>
                <a:lnTo>
                  <a:pt x="9501251" y="3010382"/>
                </a:lnTo>
                <a:lnTo>
                  <a:pt x="9493606" y="3008846"/>
                </a:lnTo>
                <a:lnTo>
                  <a:pt x="9485947" y="3010382"/>
                </a:lnTo>
                <a:lnTo>
                  <a:pt x="9479712" y="3014599"/>
                </a:lnTo>
                <a:lnTo>
                  <a:pt x="9475495" y="3020847"/>
                </a:lnTo>
                <a:lnTo>
                  <a:pt x="9473946" y="3028492"/>
                </a:lnTo>
                <a:lnTo>
                  <a:pt x="9475495" y="3036138"/>
                </a:lnTo>
                <a:lnTo>
                  <a:pt x="9479712" y="3042386"/>
                </a:lnTo>
                <a:lnTo>
                  <a:pt x="9485947" y="3046590"/>
                </a:lnTo>
                <a:lnTo>
                  <a:pt x="9493606" y="3048139"/>
                </a:lnTo>
                <a:lnTo>
                  <a:pt x="9501251" y="3046590"/>
                </a:lnTo>
                <a:lnTo>
                  <a:pt x="9507499" y="3042386"/>
                </a:lnTo>
                <a:lnTo>
                  <a:pt x="9511703" y="3036138"/>
                </a:lnTo>
                <a:lnTo>
                  <a:pt x="9513252" y="3028492"/>
                </a:lnTo>
                <a:close/>
              </a:path>
              <a:path w="14841219" h="10718800" extrusionOk="0">
                <a:moveTo>
                  <a:pt x="9513252" y="2928391"/>
                </a:moveTo>
                <a:lnTo>
                  <a:pt x="9511703" y="2920746"/>
                </a:lnTo>
                <a:lnTo>
                  <a:pt x="9507499" y="2914510"/>
                </a:lnTo>
                <a:lnTo>
                  <a:pt x="9501251" y="2910294"/>
                </a:lnTo>
                <a:lnTo>
                  <a:pt x="9493606" y="2908744"/>
                </a:lnTo>
                <a:lnTo>
                  <a:pt x="9485947" y="2910294"/>
                </a:lnTo>
                <a:lnTo>
                  <a:pt x="9479712" y="2914510"/>
                </a:lnTo>
                <a:lnTo>
                  <a:pt x="9475495" y="2920746"/>
                </a:lnTo>
                <a:lnTo>
                  <a:pt x="9473946" y="2928391"/>
                </a:lnTo>
                <a:lnTo>
                  <a:pt x="9475495" y="2936049"/>
                </a:lnTo>
                <a:lnTo>
                  <a:pt x="9479712" y="2942298"/>
                </a:lnTo>
                <a:lnTo>
                  <a:pt x="9485947" y="2946501"/>
                </a:lnTo>
                <a:lnTo>
                  <a:pt x="9493606" y="2948051"/>
                </a:lnTo>
                <a:lnTo>
                  <a:pt x="9501251" y="2946501"/>
                </a:lnTo>
                <a:lnTo>
                  <a:pt x="9507499" y="2942298"/>
                </a:lnTo>
                <a:lnTo>
                  <a:pt x="9511703" y="2936049"/>
                </a:lnTo>
                <a:lnTo>
                  <a:pt x="9513252" y="2928391"/>
                </a:lnTo>
                <a:close/>
              </a:path>
              <a:path w="14841219" h="10718800" extrusionOk="0">
                <a:moveTo>
                  <a:pt x="9513252" y="2828302"/>
                </a:moveTo>
                <a:lnTo>
                  <a:pt x="9511703" y="2820657"/>
                </a:lnTo>
                <a:lnTo>
                  <a:pt x="9507499" y="2814409"/>
                </a:lnTo>
                <a:lnTo>
                  <a:pt x="9501251" y="2810205"/>
                </a:lnTo>
                <a:lnTo>
                  <a:pt x="9493606" y="2808655"/>
                </a:lnTo>
                <a:lnTo>
                  <a:pt x="9485947" y="2810205"/>
                </a:lnTo>
                <a:lnTo>
                  <a:pt x="9479712" y="2814409"/>
                </a:lnTo>
                <a:lnTo>
                  <a:pt x="9475495" y="2820657"/>
                </a:lnTo>
                <a:lnTo>
                  <a:pt x="9473946" y="2828302"/>
                </a:lnTo>
                <a:lnTo>
                  <a:pt x="9475495" y="2835948"/>
                </a:lnTo>
                <a:lnTo>
                  <a:pt x="9479712" y="2842196"/>
                </a:lnTo>
                <a:lnTo>
                  <a:pt x="9485947" y="2846400"/>
                </a:lnTo>
                <a:lnTo>
                  <a:pt x="9493606" y="2847949"/>
                </a:lnTo>
                <a:lnTo>
                  <a:pt x="9501251" y="2846400"/>
                </a:lnTo>
                <a:lnTo>
                  <a:pt x="9507499" y="2842196"/>
                </a:lnTo>
                <a:lnTo>
                  <a:pt x="9511703" y="2835948"/>
                </a:lnTo>
                <a:lnTo>
                  <a:pt x="9513252" y="2828302"/>
                </a:lnTo>
                <a:close/>
              </a:path>
              <a:path w="14841219" h="10718800" extrusionOk="0">
                <a:moveTo>
                  <a:pt x="9513252" y="2728201"/>
                </a:moveTo>
                <a:lnTo>
                  <a:pt x="9511703" y="2720556"/>
                </a:lnTo>
                <a:lnTo>
                  <a:pt x="9507499" y="2714307"/>
                </a:lnTo>
                <a:lnTo>
                  <a:pt x="9501251" y="2710103"/>
                </a:lnTo>
                <a:lnTo>
                  <a:pt x="9493606" y="2708554"/>
                </a:lnTo>
                <a:lnTo>
                  <a:pt x="9485947" y="2710103"/>
                </a:lnTo>
                <a:lnTo>
                  <a:pt x="9479712" y="2714307"/>
                </a:lnTo>
                <a:lnTo>
                  <a:pt x="9475495" y="2720556"/>
                </a:lnTo>
                <a:lnTo>
                  <a:pt x="9473946" y="2728201"/>
                </a:lnTo>
                <a:lnTo>
                  <a:pt x="9475495" y="2735846"/>
                </a:lnTo>
                <a:lnTo>
                  <a:pt x="9479712" y="2742095"/>
                </a:lnTo>
                <a:lnTo>
                  <a:pt x="9485947" y="2746311"/>
                </a:lnTo>
                <a:lnTo>
                  <a:pt x="9493606" y="2747848"/>
                </a:lnTo>
                <a:lnTo>
                  <a:pt x="9501251" y="2746311"/>
                </a:lnTo>
                <a:lnTo>
                  <a:pt x="9507499" y="2742095"/>
                </a:lnTo>
                <a:lnTo>
                  <a:pt x="9511703" y="2735846"/>
                </a:lnTo>
                <a:lnTo>
                  <a:pt x="9513252" y="2728201"/>
                </a:lnTo>
                <a:close/>
              </a:path>
              <a:path w="14841219" h="10718800" extrusionOk="0">
                <a:moveTo>
                  <a:pt x="9513252" y="2628100"/>
                </a:moveTo>
                <a:lnTo>
                  <a:pt x="9511703" y="2620454"/>
                </a:lnTo>
                <a:lnTo>
                  <a:pt x="9507499" y="2614206"/>
                </a:lnTo>
                <a:lnTo>
                  <a:pt x="9501251" y="2610002"/>
                </a:lnTo>
                <a:lnTo>
                  <a:pt x="9493606" y="2608453"/>
                </a:lnTo>
                <a:lnTo>
                  <a:pt x="9485947" y="2610002"/>
                </a:lnTo>
                <a:lnTo>
                  <a:pt x="9479712" y="2614206"/>
                </a:lnTo>
                <a:lnTo>
                  <a:pt x="9475495" y="2620454"/>
                </a:lnTo>
                <a:lnTo>
                  <a:pt x="9473946" y="2628100"/>
                </a:lnTo>
                <a:lnTo>
                  <a:pt x="9475495" y="2635758"/>
                </a:lnTo>
                <a:lnTo>
                  <a:pt x="9479712" y="2641993"/>
                </a:lnTo>
                <a:lnTo>
                  <a:pt x="9485947" y="2646210"/>
                </a:lnTo>
                <a:lnTo>
                  <a:pt x="9493606" y="2647746"/>
                </a:lnTo>
                <a:lnTo>
                  <a:pt x="9501251" y="2646210"/>
                </a:lnTo>
                <a:lnTo>
                  <a:pt x="9507499" y="2641993"/>
                </a:lnTo>
                <a:lnTo>
                  <a:pt x="9511703" y="2635758"/>
                </a:lnTo>
                <a:lnTo>
                  <a:pt x="9513252" y="2628100"/>
                </a:lnTo>
                <a:close/>
              </a:path>
              <a:path w="14841219" h="10718800" extrusionOk="0">
                <a:moveTo>
                  <a:pt x="9513252" y="2528024"/>
                </a:moveTo>
                <a:lnTo>
                  <a:pt x="9511716" y="2520365"/>
                </a:lnTo>
                <a:lnTo>
                  <a:pt x="9507499" y="2514130"/>
                </a:lnTo>
                <a:lnTo>
                  <a:pt x="9501251" y="2509913"/>
                </a:lnTo>
                <a:lnTo>
                  <a:pt x="9493606" y="2508364"/>
                </a:lnTo>
                <a:lnTo>
                  <a:pt x="9485960" y="2509913"/>
                </a:lnTo>
                <a:lnTo>
                  <a:pt x="9479712" y="2514130"/>
                </a:lnTo>
                <a:lnTo>
                  <a:pt x="9475495" y="2520365"/>
                </a:lnTo>
                <a:lnTo>
                  <a:pt x="9473959" y="2528024"/>
                </a:lnTo>
                <a:lnTo>
                  <a:pt x="9475495" y="2535669"/>
                </a:lnTo>
                <a:lnTo>
                  <a:pt x="9479712" y="2541917"/>
                </a:lnTo>
                <a:lnTo>
                  <a:pt x="9485960" y="2546121"/>
                </a:lnTo>
                <a:lnTo>
                  <a:pt x="9493606" y="2547670"/>
                </a:lnTo>
                <a:lnTo>
                  <a:pt x="9501251" y="2546121"/>
                </a:lnTo>
                <a:lnTo>
                  <a:pt x="9507499" y="2541917"/>
                </a:lnTo>
                <a:lnTo>
                  <a:pt x="9511716" y="2535669"/>
                </a:lnTo>
                <a:lnTo>
                  <a:pt x="9513252" y="2528024"/>
                </a:lnTo>
                <a:close/>
              </a:path>
              <a:path w="14841219" h="10718800" extrusionOk="0">
                <a:moveTo>
                  <a:pt x="9513252" y="2427922"/>
                </a:moveTo>
                <a:lnTo>
                  <a:pt x="9511716" y="2420277"/>
                </a:lnTo>
                <a:lnTo>
                  <a:pt x="9507499" y="2414028"/>
                </a:lnTo>
                <a:lnTo>
                  <a:pt x="9501251" y="2409825"/>
                </a:lnTo>
                <a:lnTo>
                  <a:pt x="9493606" y="2408275"/>
                </a:lnTo>
                <a:lnTo>
                  <a:pt x="9485960" y="2409825"/>
                </a:lnTo>
                <a:lnTo>
                  <a:pt x="9479712" y="2414028"/>
                </a:lnTo>
                <a:lnTo>
                  <a:pt x="9475495" y="2420277"/>
                </a:lnTo>
                <a:lnTo>
                  <a:pt x="9473959" y="2427922"/>
                </a:lnTo>
                <a:lnTo>
                  <a:pt x="9475495" y="2435568"/>
                </a:lnTo>
                <a:lnTo>
                  <a:pt x="9479712" y="2441816"/>
                </a:lnTo>
                <a:lnTo>
                  <a:pt x="9485960" y="2446032"/>
                </a:lnTo>
                <a:lnTo>
                  <a:pt x="9493606" y="2447569"/>
                </a:lnTo>
                <a:lnTo>
                  <a:pt x="9501251" y="2446032"/>
                </a:lnTo>
                <a:lnTo>
                  <a:pt x="9507499" y="2441816"/>
                </a:lnTo>
                <a:lnTo>
                  <a:pt x="9511716" y="2435568"/>
                </a:lnTo>
                <a:lnTo>
                  <a:pt x="9513252" y="2427922"/>
                </a:lnTo>
                <a:close/>
              </a:path>
              <a:path w="14841219" h="10718800" extrusionOk="0">
                <a:moveTo>
                  <a:pt x="9513252" y="2327821"/>
                </a:moveTo>
                <a:lnTo>
                  <a:pt x="9511716" y="2320175"/>
                </a:lnTo>
                <a:lnTo>
                  <a:pt x="9507499" y="2313940"/>
                </a:lnTo>
                <a:lnTo>
                  <a:pt x="9501251" y="2309736"/>
                </a:lnTo>
                <a:lnTo>
                  <a:pt x="9493606" y="2308187"/>
                </a:lnTo>
                <a:lnTo>
                  <a:pt x="9485960" y="2309736"/>
                </a:lnTo>
                <a:lnTo>
                  <a:pt x="9479712" y="2313940"/>
                </a:lnTo>
                <a:lnTo>
                  <a:pt x="9475495" y="2320175"/>
                </a:lnTo>
                <a:lnTo>
                  <a:pt x="9473959" y="2327821"/>
                </a:lnTo>
                <a:lnTo>
                  <a:pt x="9475495" y="2335479"/>
                </a:lnTo>
                <a:lnTo>
                  <a:pt x="9479712" y="2341727"/>
                </a:lnTo>
                <a:lnTo>
                  <a:pt x="9485960" y="2345931"/>
                </a:lnTo>
                <a:lnTo>
                  <a:pt x="9493606" y="2347480"/>
                </a:lnTo>
                <a:lnTo>
                  <a:pt x="9501251" y="2345931"/>
                </a:lnTo>
                <a:lnTo>
                  <a:pt x="9507499" y="2341727"/>
                </a:lnTo>
                <a:lnTo>
                  <a:pt x="9511716" y="2335479"/>
                </a:lnTo>
                <a:lnTo>
                  <a:pt x="9513252" y="2327821"/>
                </a:lnTo>
                <a:close/>
              </a:path>
              <a:path w="14841219" h="10718800" extrusionOk="0">
                <a:moveTo>
                  <a:pt x="9513252" y="2227732"/>
                </a:moveTo>
                <a:lnTo>
                  <a:pt x="9511716" y="2220087"/>
                </a:lnTo>
                <a:lnTo>
                  <a:pt x="9507499" y="2213838"/>
                </a:lnTo>
                <a:lnTo>
                  <a:pt x="9501251" y="2209622"/>
                </a:lnTo>
                <a:lnTo>
                  <a:pt x="9493606" y="2208085"/>
                </a:lnTo>
                <a:lnTo>
                  <a:pt x="9485960" y="2209622"/>
                </a:lnTo>
                <a:lnTo>
                  <a:pt x="9479712" y="2213838"/>
                </a:lnTo>
                <a:lnTo>
                  <a:pt x="9475495" y="2220087"/>
                </a:lnTo>
                <a:lnTo>
                  <a:pt x="9473959" y="2227732"/>
                </a:lnTo>
                <a:lnTo>
                  <a:pt x="9475495" y="2235377"/>
                </a:lnTo>
                <a:lnTo>
                  <a:pt x="9479712" y="2241626"/>
                </a:lnTo>
                <a:lnTo>
                  <a:pt x="9485960" y="2245830"/>
                </a:lnTo>
                <a:lnTo>
                  <a:pt x="9493606" y="2247379"/>
                </a:lnTo>
                <a:lnTo>
                  <a:pt x="9501251" y="2245830"/>
                </a:lnTo>
                <a:lnTo>
                  <a:pt x="9507499" y="2241626"/>
                </a:lnTo>
                <a:lnTo>
                  <a:pt x="9511716" y="2235377"/>
                </a:lnTo>
                <a:lnTo>
                  <a:pt x="9513252" y="2227732"/>
                </a:lnTo>
                <a:close/>
              </a:path>
              <a:path w="14841219" h="10718800" extrusionOk="0">
                <a:moveTo>
                  <a:pt x="9513252" y="2127643"/>
                </a:moveTo>
                <a:lnTo>
                  <a:pt x="9511716" y="2119985"/>
                </a:lnTo>
                <a:lnTo>
                  <a:pt x="9507499" y="2113737"/>
                </a:lnTo>
                <a:lnTo>
                  <a:pt x="9501251" y="2109533"/>
                </a:lnTo>
                <a:lnTo>
                  <a:pt x="9493606" y="2107984"/>
                </a:lnTo>
                <a:lnTo>
                  <a:pt x="9485960" y="2109533"/>
                </a:lnTo>
                <a:lnTo>
                  <a:pt x="9479712" y="2113737"/>
                </a:lnTo>
                <a:lnTo>
                  <a:pt x="9475495" y="2119985"/>
                </a:lnTo>
                <a:lnTo>
                  <a:pt x="9473959" y="2127643"/>
                </a:lnTo>
                <a:lnTo>
                  <a:pt x="9475495" y="2135276"/>
                </a:lnTo>
                <a:lnTo>
                  <a:pt x="9479712" y="2141524"/>
                </a:lnTo>
                <a:lnTo>
                  <a:pt x="9485960" y="2145741"/>
                </a:lnTo>
                <a:lnTo>
                  <a:pt x="9493606" y="2147278"/>
                </a:lnTo>
                <a:lnTo>
                  <a:pt x="9501251" y="2145741"/>
                </a:lnTo>
                <a:lnTo>
                  <a:pt x="9507499" y="2141524"/>
                </a:lnTo>
                <a:lnTo>
                  <a:pt x="9511716" y="2135276"/>
                </a:lnTo>
                <a:lnTo>
                  <a:pt x="9513252" y="2127643"/>
                </a:lnTo>
                <a:close/>
              </a:path>
              <a:path w="14841219" h="10718800" extrusionOk="0">
                <a:moveTo>
                  <a:pt x="9513252" y="2027529"/>
                </a:moveTo>
                <a:lnTo>
                  <a:pt x="9511716" y="2019896"/>
                </a:lnTo>
                <a:lnTo>
                  <a:pt x="9507499" y="2013648"/>
                </a:lnTo>
                <a:lnTo>
                  <a:pt x="9501251" y="2009432"/>
                </a:lnTo>
                <a:lnTo>
                  <a:pt x="9493606" y="2007882"/>
                </a:lnTo>
                <a:lnTo>
                  <a:pt x="9485960" y="2009432"/>
                </a:lnTo>
                <a:lnTo>
                  <a:pt x="9479712" y="2013648"/>
                </a:lnTo>
                <a:lnTo>
                  <a:pt x="9475495" y="2019896"/>
                </a:lnTo>
                <a:lnTo>
                  <a:pt x="9473959" y="2027529"/>
                </a:lnTo>
                <a:lnTo>
                  <a:pt x="9475495" y="2035175"/>
                </a:lnTo>
                <a:lnTo>
                  <a:pt x="9479712" y="2041423"/>
                </a:lnTo>
                <a:lnTo>
                  <a:pt x="9485960" y="2045639"/>
                </a:lnTo>
                <a:lnTo>
                  <a:pt x="9493606" y="2047189"/>
                </a:lnTo>
                <a:lnTo>
                  <a:pt x="9501251" y="2045639"/>
                </a:lnTo>
                <a:lnTo>
                  <a:pt x="9507499" y="2041423"/>
                </a:lnTo>
                <a:lnTo>
                  <a:pt x="9511716" y="2035175"/>
                </a:lnTo>
                <a:lnTo>
                  <a:pt x="9513252" y="2027529"/>
                </a:lnTo>
                <a:close/>
              </a:path>
              <a:path w="14841219" h="10718800" extrusionOk="0">
                <a:moveTo>
                  <a:pt x="9513252" y="1927440"/>
                </a:moveTo>
                <a:lnTo>
                  <a:pt x="9511716" y="1919795"/>
                </a:lnTo>
                <a:lnTo>
                  <a:pt x="9507499" y="1913547"/>
                </a:lnTo>
                <a:lnTo>
                  <a:pt x="9501251" y="1909343"/>
                </a:lnTo>
                <a:lnTo>
                  <a:pt x="9493606" y="1907794"/>
                </a:lnTo>
                <a:lnTo>
                  <a:pt x="9485960" y="1909343"/>
                </a:lnTo>
                <a:lnTo>
                  <a:pt x="9479712" y="1913547"/>
                </a:lnTo>
                <a:lnTo>
                  <a:pt x="9475495" y="1919795"/>
                </a:lnTo>
                <a:lnTo>
                  <a:pt x="9473959" y="1927440"/>
                </a:lnTo>
                <a:lnTo>
                  <a:pt x="9475495" y="1935086"/>
                </a:lnTo>
                <a:lnTo>
                  <a:pt x="9479712" y="1941334"/>
                </a:lnTo>
                <a:lnTo>
                  <a:pt x="9485960" y="1945538"/>
                </a:lnTo>
                <a:lnTo>
                  <a:pt x="9493606" y="1947087"/>
                </a:lnTo>
                <a:lnTo>
                  <a:pt x="9501251" y="1945538"/>
                </a:lnTo>
                <a:lnTo>
                  <a:pt x="9507499" y="1941334"/>
                </a:lnTo>
                <a:lnTo>
                  <a:pt x="9511716" y="1935086"/>
                </a:lnTo>
                <a:lnTo>
                  <a:pt x="9513252" y="1927440"/>
                </a:lnTo>
                <a:close/>
              </a:path>
              <a:path w="14841219" h="10718800" extrusionOk="0">
                <a:moveTo>
                  <a:pt x="9543339" y="8029207"/>
                </a:moveTo>
                <a:lnTo>
                  <a:pt x="9541789" y="8021561"/>
                </a:lnTo>
                <a:lnTo>
                  <a:pt x="9537573" y="8015313"/>
                </a:lnTo>
                <a:lnTo>
                  <a:pt x="9531337" y="8011109"/>
                </a:lnTo>
                <a:lnTo>
                  <a:pt x="9523679" y="8009560"/>
                </a:lnTo>
                <a:lnTo>
                  <a:pt x="9516034" y="8011109"/>
                </a:lnTo>
                <a:lnTo>
                  <a:pt x="9509785" y="8015313"/>
                </a:lnTo>
                <a:lnTo>
                  <a:pt x="9505582" y="8021561"/>
                </a:lnTo>
                <a:lnTo>
                  <a:pt x="9504032" y="8029207"/>
                </a:lnTo>
                <a:lnTo>
                  <a:pt x="9505582" y="8036852"/>
                </a:lnTo>
                <a:lnTo>
                  <a:pt x="9509785" y="8043100"/>
                </a:lnTo>
                <a:lnTo>
                  <a:pt x="9516034" y="8047304"/>
                </a:lnTo>
                <a:lnTo>
                  <a:pt x="9523679" y="8048853"/>
                </a:lnTo>
                <a:lnTo>
                  <a:pt x="9531337" y="8047304"/>
                </a:lnTo>
                <a:lnTo>
                  <a:pt x="9537573" y="8043100"/>
                </a:lnTo>
                <a:lnTo>
                  <a:pt x="9541789" y="8036852"/>
                </a:lnTo>
                <a:lnTo>
                  <a:pt x="9543339" y="8029207"/>
                </a:lnTo>
                <a:close/>
              </a:path>
              <a:path w="14841219" h="10718800" extrusionOk="0">
                <a:moveTo>
                  <a:pt x="9543339" y="7929105"/>
                </a:moveTo>
                <a:lnTo>
                  <a:pt x="9541789" y="7921460"/>
                </a:lnTo>
                <a:lnTo>
                  <a:pt x="9537573" y="7915224"/>
                </a:lnTo>
                <a:lnTo>
                  <a:pt x="9531337" y="7911008"/>
                </a:lnTo>
                <a:lnTo>
                  <a:pt x="9523679" y="7909458"/>
                </a:lnTo>
                <a:lnTo>
                  <a:pt x="9516034" y="7911008"/>
                </a:lnTo>
                <a:lnTo>
                  <a:pt x="9509785" y="7915224"/>
                </a:lnTo>
                <a:lnTo>
                  <a:pt x="9505582" y="7921460"/>
                </a:lnTo>
                <a:lnTo>
                  <a:pt x="9504032" y="7929105"/>
                </a:lnTo>
                <a:lnTo>
                  <a:pt x="9505582" y="7936763"/>
                </a:lnTo>
                <a:lnTo>
                  <a:pt x="9509785" y="7942999"/>
                </a:lnTo>
                <a:lnTo>
                  <a:pt x="9516034" y="7947215"/>
                </a:lnTo>
                <a:lnTo>
                  <a:pt x="9523679" y="7948752"/>
                </a:lnTo>
                <a:lnTo>
                  <a:pt x="9531337" y="7947215"/>
                </a:lnTo>
                <a:lnTo>
                  <a:pt x="9537573" y="7942999"/>
                </a:lnTo>
                <a:lnTo>
                  <a:pt x="9541789" y="7936763"/>
                </a:lnTo>
                <a:lnTo>
                  <a:pt x="9543339" y="7929105"/>
                </a:lnTo>
                <a:close/>
              </a:path>
              <a:path w="14841219" h="10718800" extrusionOk="0">
                <a:moveTo>
                  <a:pt x="9543339" y="7829016"/>
                </a:moveTo>
                <a:lnTo>
                  <a:pt x="9541789" y="7821371"/>
                </a:lnTo>
                <a:lnTo>
                  <a:pt x="9537573" y="7815123"/>
                </a:lnTo>
                <a:lnTo>
                  <a:pt x="9531337" y="7810906"/>
                </a:lnTo>
                <a:lnTo>
                  <a:pt x="9523679" y="7809357"/>
                </a:lnTo>
                <a:lnTo>
                  <a:pt x="9516034" y="7810906"/>
                </a:lnTo>
                <a:lnTo>
                  <a:pt x="9509785" y="7815123"/>
                </a:lnTo>
                <a:lnTo>
                  <a:pt x="9505582" y="7821371"/>
                </a:lnTo>
                <a:lnTo>
                  <a:pt x="9504032" y="7829016"/>
                </a:lnTo>
                <a:lnTo>
                  <a:pt x="9505582" y="7836662"/>
                </a:lnTo>
                <a:lnTo>
                  <a:pt x="9509785" y="7842910"/>
                </a:lnTo>
                <a:lnTo>
                  <a:pt x="9516034" y="7847114"/>
                </a:lnTo>
                <a:lnTo>
                  <a:pt x="9523679" y="7848663"/>
                </a:lnTo>
                <a:lnTo>
                  <a:pt x="9531337" y="7847114"/>
                </a:lnTo>
                <a:lnTo>
                  <a:pt x="9537573" y="7842910"/>
                </a:lnTo>
                <a:lnTo>
                  <a:pt x="9541789" y="7836662"/>
                </a:lnTo>
                <a:lnTo>
                  <a:pt x="9543339" y="7829016"/>
                </a:lnTo>
                <a:close/>
              </a:path>
              <a:path w="14841219" h="10718800" extrusionOk="0">
                <a:moveTo>
                  <a:pt x="9543339" y="7728915"/>
                </a:moveTo>
                <a:lnTo>
                  <a:pt x="9541789" y="7721270"/>
                </a:lnTo>
                <a:lnTo>
                  <a:pt x="9537573" y="7715021"/>
                </a:lnTo>
                <a:lnTo>
                  <a:pt x="9531337" y="7710805"/>
                </a:lnTo>
                <a:lnTo>
                  <a:pt x="9523679" y="7709268"/>
                </a:lnTo>
                <a:lnTo>
                  <a:pt x="9516034" y="7710805"/>
                </a:lnTo>
                <a:lnTo>
                  <a:pt x="9509785" y="7715021"/>
                </a:lnTo>
                <a:lnTo>
                  <a:pt x="9505582" y="7721270"/>
                </a:lnTo>
                <a:lnTo>
                  <a:pt x="9504032" y="7728915"/>
                </a:lnTo>
                <a:lnTo>
                  <a:pt x="9505582" y="7736573"/>
                </a:lnTo>
                <a:lnTo>
                  <a:pt x="9509785" y="7742809"/>
                </a:lnTo>
                <a:lnTo>
                  <a:pt x="9516034" y="7747013"/>
                </a:lnTo>
                <a:lnTo>
                  <a:pt x="9523679" y="7748562"/>
                </a:lnTo>
                <a:lnTo>
                  <a:pt x="9531337" y="7747013"/>
                </a:lnTo>
                <a:lnTo>
                  <a:pt x="9537573" y="7742809"/>
                </a:lnTo>
                <a:lnTo>
                  <a:pt x="9541789" y="7736573"/>
                </a:lnTo>
                <a:lnTo>
                  <a:pt x="9543339" y="7728915"/>
                </a:lnTo>
                <a:close/>
              </a:path>
              <a:path w="14841219" h="10718800" extrusionOk="0">
                <a:moveTo>
                  <a:pt x="9543339" y="7628826"/>
                </a:moveTo>
                <a:lnTo>
                  <a:pt x="9541789" y="7621168"/>
                </a:lnTo>
                <a:lnTo>
                  <a:pt x="9537573" y="7614933"/>
                </a:lnTo>
                <a:lnTo>
                  <a:pt x="9531337" y="7610716"/>
                </a:lnTo>
                <a:lnTo>
                  <a:pt x="9523679" y="7609179"/>
                </a:lnTo>
                <a:lnTo>
                  <a:pt x="9516034" y="7610716"/>
                </a:lnTo>
                <a:lnTo>
                  <a:pt x="9509785" y="7614933"/>
                </a:lnTo>
                <a:lnTo>
                  <a:pt x="9505582" y="7621168"/>
                </a:lnTo>
                <a:lnTo>
                  <a:pt x="9504032" y="7628826"/>
                </a:lnTo>
                <a:lnTo>
                  <a:pt x="9505582" y="7636472"/>
                </a:lnTo>
                <a:lnTo>
                  <a:pt x="9509785" y="7642720"/>
                </a:lnTo>
                <a:lnTo>
                  <a:pt x="9516034" y="7646924"/>
                </a:lnTo>
                <a:lnTo>
                  <a:pt x="9523679" y="7648473"/>
                </a:lnTo>
                <a:lnTo>
                  <a:pt x="9531337" y="7646924"/>
                </a:lnTo>
                <a:lnTo>
                  <a:pt x="9537573" y="7642720"/>
                </a:lnTo>
                <a:lnTo>
                  <a:pt x="9541789" y="7636472"/>
                </a:lnTo>
                <a:lnTo>
                  <a:pt x="9543339" y="7628826"/>
                </a:lnTo>
                <a:close/>
              </a:path>
              <a:path w="14841219" h="10718800" extrusionOk="0">
                <a:moveTo>
                  <a:pt x="9543339" y="7528725"/>
                </a:moveTo>
                <a:lnTo>
                  <a:pt x="9541789" y="7521080"/>
                </a:lnTo>
                <a:lnTo>
                  <a:pt x="9537573" y="7514831"/>
                </a:lnTo>
                <a:lnTo>
                  <a:pt x="9531325" y="7510615"/>
                </a:lnTo>
                <a:lnTo>
                  <a:pt x="9523679" y="7509078"/>
                </a:lnTo>
                <a:lnTo>
                  <a:pt x="9516034" y="7510615"/>
                </a:lnTo>
                <a:lnTo>
                  <a:pt x="9509785" y="7514831"/>
                </a:lnTo>
                <a:lnTo>
                  <a:pt x="9505582" y="7521080"/>
                </a:lnTo>
                <a:lnTo>
                  <a:pt x="9504032" y="7528725"/>
                </a:lnTo>
                <a:lnTo>
                  <a:pt x="9505582" y="7536370"/>
                </a:lnTo>
                <a:lnTo>
                  <a:pt x="9509785" y="7542619"/>
                </a:lnTo>
                <a:lnTo>
                  <a:pt x="9516034" y="7546835"/>
                </a:lnTo>
                <a:lnTo>
                  <a:pt x="9523679" y="7548372"/>
                </a:lnTo>
                <a:lnTo>
                  <a:pt x="9531325" y="7546835"/>
                </a:lnTo>
                <a:lnTo>
                  <a:pt x="9537573" y="7542619"/>
                </a:lnTo>
                <a:lnTo>
                  <a:pt x="9541789" y="7536370"/>
                </a:lnTo>
                <a:lnTo>
                  <a:pt x="9543339" y="7528725"/>
                </a:lnTo>
                <a:close/>
              </a:path>
              <a:path w="14841219" h="10718800" extrusionOk="0">
                <a:moveTo>
                  <a:pt x="9543339" y="7428624"/>
                </a:moveTo>
                <a:lnTo>
                  <a:pt x="9541789" y="7420978"/>
                </a:lnTo>
                <a:lnTo>
                  <a:pt x="9537573" y="7414742"/>
                </a:lnTo>
                <a:lnTo>
                  <a:pt x="9531325" y="7410526"/>
                </a:lnTo>
                <a:lnTo>
                  <a:pt x="9523679" y="7408977"/>
                </a:lnTo>
                <a:lnTo>
                  <a:pt x="9516034" y="7410526"/>
                </a:lnTo>
                <a:lnTo>
                  <a:pt x="9509785" y="7414742"/>
                </a:lnTo>
                <a:lnTo>
                  <a:pt x="9505582" y="7420978"/>
                </a:lnTo>
                <a:lnTo>
                  <a:pt x="9504032" y="7428624"/>
                </a:lnTo>
                <a:lnTo>
                  <a:pt x="9505582" y="7436282"/>
                </a:lnTo>
                <a:lnTo>
                  <a:pt x="9509785" y="7442517"/>
                </a:lnTo>
                <a:lnTo>
                  <a:pt x="9516034" y="7446734"/>
                </a:lnTo>
                <a:lnTo>
                  <a:pt x="9523679" y="7448270"/>
                </a:lnTo>
                <a:lnTo>
                  <a:pt x="9531325" y="7446734"/>
                </a:lnTo>
                <a:lnTo>
                  <a:pt x="9537573" y="7442517"/>
                </a:lnTo>
                <a:lnTo>
                  <a:pt x="9541789" y="7436282"/>
                </a:lnTo>
                <a:lnTo>
                  <a:pt x="9543339" y="7428624"/>
                </a:lnTo>
                <a:close/>
              </a:path>
              <a:path w="14841219" h="10718800" extrusionOk="0">
                <a:moveTo>
                  <a:pt x="9543339" y="7328535"/>
                </a:moveTo>
                <a:lnTo>
                  <a:pt x="9541789" y="7320889"/>
                </a:lnTo>
                <a:lnTo>
                  <a:pt x="9537573" y="7314641"/>
                </a:lnTo>
                <a:lnTo>
                  <a:pt x="9531325" y="7310437"/>
                </a:lnTo>
                <a:lnTo>
                  <a:pt x="9523679" y="7308888"/>
                </a:lnTo>
                <a:lnTo>
                  <a:pt x="9516034" y="7310437"/>
                </a:lnTo>
                <a:lnTo>
                  <a:pt x="9509785" y="7314641"/>
                </a:lnTo>
                <a:lnTo>
                  <a:pt x="9505582" y="7320889"/>
                </a:lnTo>
                <a:lnTo>
                  <a:pt x="9504032" y="7328535"/>
                </a:lnTo>
                <a:lnTo>
                  <a:pt x="9505582" y="7336180"/>
                </a:lnTo>
                <a:lnTo>
                  <a:pt x="9509785" y="7342429"/>
                </a:lnTo>
                <a:lnTo>
                  <a:pt x="9516034" y="7346632"/>
                </a:lnTo>
                <a:lnTo>
                  <a:pt x="9523679" y="7348169"/>
                </a:lnTo>
                <a:lnTo>
                  <a:pt x="9531325" y="7346632"/>
                </a:lnTo>
                <a:lnTo>
                  <a:pt x="9537573" y="7342429"/>
                </a:lnTo>
                <a:lnTo>
                  <a:pt x="9541789" y="7336180"/>
                </a:lnTo>
                <a:lnTo>
                  <a:pt x="9543339" y="7328535"/>
                </a:lnTo>
                <a:close/>
              </a:path>
              <a:path w="14841219" h="10718800" extrusionOk="0">
                <a:moveTo>
                  <a:pt x="9543339" y="7228433"/>
                </a:moveTo>
                <a:lnTo>
                  <a:pt x="9541789" y="7220788"/>
                </a:lnTo>
                <a:lnTo>
                  <a:pt x="9537573" y="7214540"/>
                </a:lnTo>
                <a:lnTo>
                  <a:pt x="9531325" y="7210336"/>
                </a:lnTo>
                <a:lnTo>
                  <a:pt x="9523679" y="7208799"/>
                </a:lnTo>
                <a:lnTo>
                  <a:pt x="9516034" y="7210336"/>
                </a:lnTo>
                <a:lnTo>
                  <a:pt x="9509785" y="7214540"/>
                </a:lnTo>
                <a:lnTo>
                  <a:pt x="9505582" y="7220788"/>
                </a:lnTo>
                <a:lnTo>
                  <a:pt x="9504032" y="7228433"/>
                </a:lnTo>
                <a:lnTo>
                  <a:pt x="9505582" y="7236079"/>
                </a:lnTo>
                <a:lnTo>
                  <a:pt x="9509785" y="7242327"/>
                </a:lnTo>
                <a:lnTo>
                  <a:pt x="9516034" y="7246531"/>
                </a:lnTo>
                <a:lnTo>
                  <a:pt x="9523679" y="7248080"/>
                </a:lnTo>
                <a:lnTo>
                  <a:pt x="9531325" y="7246531"/>
                </a:lnTo>
                <a:lnTo>
                  <a:pt x="9537573" y="7242327"/>
                </a:lnTo>
                <a:lnTo>
                  <a:pt x="9541789" y="7236079"/>
                </a:lnTo>
                <a:lnTo>
                  <a:pt x="9543339" y="7228433"/>
                </a:lnTo>
                <a:close/>
              </a:path>
              <a:path w="14841219" h="10718800" extrusionOk="0">
                <a:moveTo>
                  <a:pt x="9587230" y="4975707"/>
                </a:moveTo>
                <a:lnTo>
                  <a:pt x="9585681" y="4968062"/>
                </a:lnTo>
                <a:lnTo>
                  <a:pt x="9581477" y="4961814"/>
                </a:lnTo>
                <a:lnTo>
                  <a:pt x="9575241" y="4957610"/>
                </a:lnTo>
                <a:lnTo>
                  <a:pt x="9567596" y="4956060"/>
                </a:lnTo>
                <a:lnTo>
                  <a:pt x="9559950" y="4957610"/>
                </a:lnTo>
                <a:lnTo>
                  <a:pt x="9553702" y="4961814"/>
                </a:lnTo>
                <a:lnTo>
                  <a:pt x="9549486" y="4968062"/>
                </a:lnTo>
                <a:lnTo>
                  <a:pt x="9547949" y="4975707"/>
                </a:lnTo>
                <a:lnTo>
                  <a:pt x="9549486" y="4983353"/>
                </a:lnTo>
                <a:lnTo>
                  <a:pt x="9553702" y="4989601"/>
                </a:lnTo>
                <a:lnTo>
                  <a:pt x="9559950" y="4993818"/>
                </a:lnTo>
                <a:lnTo>
                  <a:pt x="9567596" y="4995354"/>
                </a:lnTo>
                <a:lnTo>
                  <a:pt x="9575241" y="4993818"/>
                </a:lnTo>
                <a:lnTo>
                  <a:pt x="9581477" y="4989601"/>
                </a:lnTo>
                <a:lnTo>
                  <a:pt x="9585681" y="4983353"/>
                </a:lnTo>
                <a:lnTo>
                  <a:pt x="9587230" y="4975707"/>
                </a:lnTo>
                <a:close/>
              </a:path>
              <a:path w="14841219" h="10718800" extrusionOk="0">
                <a:moveTo>
                  <a:pt x="9587230" y="4875619"/>
                </a:moveTo>
                <a:lnTo>
                  <a:pt x="9585681" y="4867973"/>
                </a:lnTo>
                <a:lnTo>
                  <a:pt x="9581477" y="4861725"/>
                </a:lnTo>
                <a:lnTo>
                  <a:pt x="9575241" y="4857508"/>
                </a:lnTo>
                <a:lnTo>
                  <a:pt x="9567596" y="4855972"/>
                </a:lnTo>
                <a:lnTo>
                  <a:pt x="9559950" y="4857508"/>
                </a:lnTo>
                <a:lnTo>
                  <a:pt x="9553702" y="4861725"/>
                </a:lnTo>
                <a:lnTo>
                  <a:pt x="9549486" y="4867973"/>
                </a:lnTo>
                <a:lnTo>
                  <a:pt x="9547949" y="4875619"/>
                </a:lnTo>
                <a:lnTo>
                  <a:pt x="9549486" y="4883264"/>
                </a:lnTo>
                <a:lnTo>
                  <a:pt x="9553702" y="4889512"/>
                </a:lnTo>
                <a:lnTo>
                  <a:pt x="9559950" y="4893716"/>
                </a:lnTo>
                <a:lnTo>
                  <a:pt x="9567596" y="4895266"/>
                </a:lnTo>
                <a:lnTo>
                  <a:pt x="9575241" y="4893716"/>
                </a:lnTo>
                <a:lnTo>
                  <a:pt x="9581477" y="4889512"/>
                </a:lnTo>
                <a:lnTo>
                  <a:pt x="9585681" y="4883264"/>
                </a:lnTo>
                <a:lnTo>
                  <a:pt x="9587230" y="4875619"/>
                </a:lnTo>
                <a:close/>
              </a:path>
              <a:path w="14841219" h="10718800" extrusionOk="0">
                <a:moveTo>
                  <a:pt x="9587230" y="3374174"/>
                </a:moveTo>
                <a:lnTo>
                  <a:pt x="9585681" y="3366528"/>
                </a:lnTo>
                <a:lnTo>
                  <a:pt x="9581477" y="3360280"/>
                </a:lnTo>
                <a:lnTo>
                  <a:pt x="9575241" y="3356064"/>
                </a:lnTo>
                <a:lnTo>
                  <a:pt x="9567596" y="3354527"/>
                </a:lnTo>
                <a:lnTo>
                  <a:pt x="9559950" y="3356064"/>
                </a:lnTo>
                <a:lnTo>
                  <a:pt x="9553702" y="3360280"/>
                </a:lnTo>
                <a:lnTo>
                  <a:pt x="9549486" y="3366528"/>
                </a:lnTo>
                <a:lnTo>
                  <a:pt x="9547949" y="3374174"/>
                </a:lnTo>
                <a:lnTo>
                  <a:pt x="9549486" y="3381819"/>
                </a:lnTo>
                <a:lnTo>
                  <a:pt x="9553702" y="3388068"/>
                </a:lnTo>
                <a:lnTo>
                  <a:pt x="9559950" y="3392284"/>
                </a:lnTo>
                <a:lnTo>
                  <a:pt x="9567596" y="3393821"/>
                </a:lnTo>
                <a:lnTo>
                  <a:pt x="9575241" y="3392284"/>
                </a:lnTo>
                <a:lnTo>
                  <a:pt x="9581477" y="3388068"/>
                </a:lnTo>
                <a:lnTo>
                  <a:pt x="9585681" y="3381819"/>
                </a:lnTo>
                <a:lnTo>
                  <a:pt x="9587230" y="3374174"/>
                </a:lnTo>
                <a:close/>
              </a:path>
              <a:path w="14841219" h="10718800" extrusionOk="0">
                <a:moveTo>
                  <a:pt x="9587230" y="3274072"/>
                </a:moveTo>
                <a:lnTo>
                  <a:pt x="9585681" y="3266427"/>
                </a:lnTo>
                <a:lnTo>
                  <a:pt x="9581477" y="3260191"/>
                </a:lnTo>
                <a:lnTo>
                  <a:pt x="9575241" y="3255975"/>
                </a:lnTo>
                <a:lnTo>
                  <a:pt x="9567596" y="3254425"/>
                </a:lnTo>
                <a:lnTo>
                  <a:pt x="9559950" y="3255975"/>
                </a:lnTo>
                <a:lnTo>
                  <a:pt x="9553702" y="3260191"/>
                </a:lnTo>
                <a:lnTo>
                  <a:pt x="9549486" y="3266427"/>
                </a:lnTo>
                <a:lnTo>
                  <a:pt x="9547949" y="3274072"/>
                </a:lnTo>
                <a:lnTo>
                  <a:pt x="9549486" y="3281730"/>
                </a:lnTo>
                <a:lnTo>
                  <a:pt x="9553702" y="3287966"/>
                </a:lnTo>
                <a:lnTo>
                  <a:pt x="9559950" y="3292183"/>
                </a:lnTo>
                <a:lnTo>
                  <a:pt x="9567596" y="3293719"/>
                </a:lnTo>
                <a:lnTo>
                  <a:pt x="9575241" y="3292183"/>
                </a:lnTo>
                <a:lnTo>
                  <a:pt x="9581477" y="3287966"/>
                </a:lnTo>
                <a:lnTo>
                  <a:pt x="9585681" y="3281730"/>
                </a:lnTo>
                <a:lnTo>
                  <a:pt x="9587230" y="3274072"/>
                </a:lnTo>
                <a:close/>
              </a:path>
              <a:path w="14841219" h="10718800" extrusionOk="0">
                <a:moveTo>
                  <a:pt x="9587243" y="5676379"/>
                </a:moveTo>
                <a:lnTo>
                  <a:pt x="9585693" y="5668746"/>
                </a:lnTo>
                <a:lnTo>
                  <a:pt x="9581490" y="5662498"/>
                </a:lnTo>
                <a:lnTo>
                  <a:pt x="9575254" y="5658294"/>
                </a:lnTo>
                <a:lnTo>
                  <a:pt x="9567608" y="5656745"/>
                </a:lnTo>
                <a:lnTo>
                  <a:pt x="9559950" y="5658294"/>
                </a:lnTo>
                <a:lnTo>
                  <a:pt x="9553702" y="5662498"/>
                </a:lnTo>
                <a:lnTo>
                  <a:pt x="9549498" y="5668746"/>
                </a:lnTo>
                <a:lnTo>
                  <a:pt x="9547962" y="5676379"/>
                </a:lnTo>
                <a:lnTo>
                  <a:pt x="9549498" y="5684037"/>
                </a:lnTo>
                <a:lnTo>
                  <a:pt x="9553702" y="5690273"/>
                </a:lnTo>
                <a:lnTo>
                  <a:pt x="9559950" y="5694489"/>
                </a:lnTo>
                <a:lnTo>
                  <a:pt x="9567608" y="5696039"/>
                </a:lnTo>
                <a:lnTo>
                  <a:pt x="9575254" y="5694489"/>
                </a:lnTo>
                <a:lnTo>
                  <a:pt x="9581490" y="5690273"/>
                </a:lnTo>
                <a:lnTo>
                  <a:pt x="9585693" y="5684037"/>
                </a:lnTo>
                <a:lnTo>
                  <a:pt x="9587243" y="5676379"/>
                </a:lnTo>
                <a:close/>
              </a:path>
              <a:path w="14841219" h="10718800" extrusionOk="0">
                <a:moveTo>
                  <a:pt x="9587243" y="5576290"/>
                </a:moveTo>
                <a:lnTo>
                  <a:pt x="9585693" y="5568645"/>
                </a:lnTo>
                <a:lnTo>
                  <a:pt x="9581490" y="5562397"/>
                </a:lnTo>
                <a:lnTo>
                  <a:pt x="9575254" y="5558193"/>
                </a:lnTo>
                <a:lnTo>
                  <a:pt x="9567608" y="5556643"/>
                </a:lnTo>
                <a:lnTo>
                  <a:pt x="9559950" y="5558193"/>
                </a:lnTo>
                <a:lnTo>
                  <a:pt x="9553702" y="5562397"/>
                </a:lnTo>
                <a:lnTo>
                  <a:pt x="9549498" y="5568645"/>
                </a:lnTo>
                <a:lnTo>
                  <a:pt x="9547962" y="5576290"/>
                </a:lnTo>
                <a:lnTo>
                  <a:pt x="9549498" y="5583936"/>
                </a:lnTo>
                <a:lnTo>
                  <a:pt x="9553702" y="5590184"/>
                </a:lnTo>
                <a:lnTo>
                  <a:pt x="9559950" y="5594401"/>
                </a:lnTo>
                <a:lnTo>
                  <a:pt x="9567608" y="5595950"/>
                </a:lnTo>
                <a:lnTo>
                  <a:pt x="9575254" y="5594401"/>
                </a:lnTo>
                <a:lnTo>
                  <a:pt x="9581490" y="5590184"/>
                </a:lnTo>
                <a:lnTo>
                  <a:pt x="9585693" y="5583936"/>
                </a:lnTo>
                <a:lnTo>
                  <a:pt x="9587243" y="5576290"/>
                </a:lnTo>
                <a:close/>
              </a:path>
              <a:path w="14841219" h="10718800" extrusionOk="0">
                <a:moveTo>
                  <a:pt x="9587243" y="5476202"/>
                </a:moveTo>
                <a:lnTo>
                  <a:pt x="9585693" y="5468556"/>
                </a:lnTo>
                <a:lnTo>
                  <a:pt x="9581490" y="5462308"/>
                </a:lnTo>
                <a:lnTo>
                  <a:pt x="9575254" y="5458104"/>
                </a:lnTo>
                <a:lnTo>
                  <a:pt x="9567608" y="5456555"/>
                </a:lnTo>
                <a:lnTo>
                  <a:pt x="9559950" y="5458104"/>
                </a:lnTo>
                <a:lnTo>
                  <a:pt x="9553702" y="5462308"/>
                </a:lnTo>
                <a:lnTo>
                  <a:pt x="9549498" y="5468556"/>
                </a:lnTo>
                <a:lnTo>
                  <a:pt x="9547962" y="5476202"/>
                </a:lnTo>
                <a:lnTo>
                  <a:pt x="9549498" y="5483847"/>
                </a:lnTo>
                <a:lnTo>
                  <a:pt x="9553702" y="5490095"/>
                </a:lnTo>
                <a:lnTo>
                  <a:pt x="9559950" y="5494299"/>
                </a:lnTo>
                <a:lnTo>
                  <a:pt x="9567608" y="5495849"/>
                </a:lnTo>
                <a:lnTo>
                  <a:pt x="9575254" y="5494299"/>
                </a:lnTo>
                <a:lnTo>
                  <a:pt x="9581490" y="5490095"/>
                </a:lnTo>
                <a:lnTo>
                  <a:pt x="9585693" y="5483847"/>
                </a:lnTo>
                <a:lnTo>
                  <a:pt x="9587243" y="5476202"/>
                </a:lnTo>
                <a:close/>
              </a:path>
              <a:path w="14841219" h="10718800" extrusionOk="0">
                <a:moveTo>
                  <a:pt x="9587243" y="5376100"/>
                </a:moveTo>
                <a:lnTo>
                  <a:pt x="9585693" y="5368455"/>
                </a:lnTo>
                <a:lnTo>
                  <a:pt x="9581490" y="5362206"/>
                </a:lnTo>
                <a:lnTo>
                  <a:pt x="9575254" y="5358003"/>
                </a:lnTo>
                <a:lnTo>
                  <a:pt x="9567608" y="5356453"/>
                </a:lnTo>
                <a:lnTo>
                  <a:pt x="9559950" y="5358003"/>
                </a:lnTo>
                <a:lnTo>
                  <a:pt x="9553702" y="5362206"/>
                </a:lnTo>
                <a:lnTo>
                  <a:pt x="9549498" y="5368455"/>
                </a:lnTo>
                <a:lnTo>
                  <a:pt x="9547962" y="5376100"/>
                </a:lnTo>
                <a:lnTo>
                  <a:pt x="9549498" y="5383746"/>
                </a:lnTo>
                <a:lnTo>
                  <a:pt x="9553702" y="5389994"/>
                </a:lnTo>
                <a:lnTo>
                  <a:pt x="9559950" y="5394198"/>
                </a:lnTo>
                <a:lnTo>
                  <a:pt x="9567608" y="5395734"/>
                </a:lnTo>
                <a:lnTo>
                  <a:pt x="9575254" y="5394198"/>
                </a:lnTo>
                <a:lnTo>
                  <a:pt x="9581490" y="5389994"/>
                </a:lnTo>
                <a:lnTo>
                  <a:pt x="9585693" y="5383746"/>
                </a:lnTo>
                <a:lnTo>
                  <a:pt x="9587243" y="5376100"/>
                </a:lnTo>
                <a:close/>
              </a:path>
              <a:path w="14841219" h="10718800" extrusionOk="0">
                <a:moveTo>
                  <a:pt x="9587243" y="5275999"/>
                </a:moveTo>
                <a:lnTo>
                  <a:pt x="9585693" y="5268353"/>
                </a:lnTo>
                <a:lnTo>
                  <a:pt x="9581490" y="5262118"/>
                </a:lnTo>
                <a:lnTo>
                  <a:pt x="9575254" y="5257901"/>
                </a:lnTo>
                <a:lnTo>
                  <a:pt x="9567608" y="5256352"/>
                </a:lnTo>
                <a:lnTo>
                  <a:pt x="9559950" y="5257901"/>
                </a:lnTo>
                <a:lnTo>
                  <a:pt x="9553702" y="5262118"/>
                </a:lnTo>
                <a:lnTo>
                  <a:pt x="9549498" y="5268353"/>
                </a:lnTo>
                <a:lnTo>
                  <a:pt x="9547962" y="5275999"/>
                </a:lnTo>
                <a:lnTo>
                  <a:pt x="9549498" y="5283644"/>
                </a:lnTo>
                <a:lnTo>
                  <a:pt x="9553702" y="5289893"/>
                </a:lnTo>
                <a:lnTo>
                  <a:pt x="9559950" y="5294096"/>
                </a:lnTo>
                <a:lnTo>
                  <a:pt x="9567608" y="5295646"/>
                </a:lnTo>
                <a:lnTo>
                  <a:pt x="9575254" y="5294096"/>
                </a:lnTo>
                <a:lnTo>
                  <a:pt x="9581490" y="5289893"/>
                </a:lnTo>
                <a:lnTo>
                  <a:pt x="9585693" y="5283644"/>
                </a:lnTo>
                <a:lnTo>
                  <a:pt x="9587243" y="5275999"/>
                </a:lnTo>
                <a:close/>
              </a:path>
              <a:path w="14841219" h="10718800" extrusionOk="0">
                <a:moveTo>
                  <a:pt x="9587243" y="5175910"/>
                </a:moveTo>
                <a:lnTo>
                  <a:pt x="9585693" y="5168265"/>
                </a:lnTo>
                <a:lnTo>
                  <a:pt x="9581490" y="5162016"/>
                </a:lnTo>
                <a:lnTo>
                  <a:pt x="9575254" y="5157800"/>
                </a:lnTo>
                <a:lnTo>
                  <a:pt x="9567608" y="5156263"/>
                </a:lnTo>
                <a:lnTo>
                  <a:pt x="9559950" y="5157800"/>
                </a:lnTo>
                <a:lnTo>
                  <a:pt x="9553702" y="5162016"/>
                </a:lnTo>
                <a:lnTo>
                  <a:pt x="9549498" y="5168265"/>
                </a:lnTo>
                <a:lnTo>
                  <a:pt x="9547962" y="5175910"/>
                </a:lnTo>
                <a:lnTo>
                  <a:pt x="9549498" y="5183556"/>
                </a:lnTo>
                <a:lnTo>
                  <a:pt x="9553702" y="5189804"/>
                </a:lnTo>
                <a:lnTo>
                  <a:pt x="9559950" y="5194008"/>
                </a:lnTo>
                <a:lnTo>
                  <a:pt x="9567608" y="5195557"/>
                </a:lnTo>
                <a:lnTo>
                  <a:pt x="9575254" y="5194008"/>
                </a:lnTo>
                <a:lnTo>
                  <a:pt x="9581490" y="5189804"/>
                </a:lnTo>
                <a:lnTo>
                  <a:pt x="9585693" y="5183556"/>
                </a:lnTo>
                <a:lnTo>
                  <a:pt x="9587243" y="5175910"/>
                </a:lnTo>
                <a:close/>
              </a:path>
              <a:path w="14841219" h="10718800" extrusionOk="0">
                <a:moveTo>
                  <a:pt x="9587243" y="5075809"/>
                </a:moveTo>
                <a:lnTo>
                  <a:pt x="9585693" y="5068163"/>
                </a:lnTo>
                <a:lnTo>
                  <a:pt x="9581490" y="5061915"/>
                </a:lnTo>
                <a:lnTo>
                  <a:pt x="9575254" y="5057699"/>
                </a:lnTo>
                <a:lnTo>
                  <a:pt x="9567608" y="5056162"/>
                </a:lnTo>
                <a:lnTo>
                  <a:pt x="9559950" y="5057699"/>
                </a:lnTo>
                <a:lnTo>
                  <a:pt x="9553702" y="5061915"/>
                </a:lnTo>
                <a:lnTo>
                  <a:pt x="9549498" y="5068163"/>
                </a:lnTo>
                <a:lnTo>
                  <a:pt x="9547962" y="5075809"/>
                </a:lnTo>
                <a:lnTo>
                  <a:pt x="9549498" y="5083467"/>
                </a:lnTo>
                <a:lnTo>
                  <a:pt x="9553702" y="5089703"/>
                </a:lnTo>
                <a:lnTo>
                  <a:pt x="9559950" y="5093919"/>
                </a:lnTo>
                <a:lnTo>
                  <a:pt x="9567608" y="5095456"/>
                </a:lnTo>
                <a:lnTo>
                  <a:pt x="9575254" y="5093919"/>
                </a:lnTo>
                <a:lnTo>
                  <a:pt x="9581490" y="5089703"/>
                </a:lnTo>
                <a:lnTo>
                  <a:pt x="9585693" y="5083467"/>
                </a:lnTo>
                <a:lnTo>
                  <a:pt x="9587243" y="5075809"/>
                </a:lnTo>
                <a:close/>
              </a:path>
              <a:path w="14841219" h="10718800" extrusionOk="0">
                <a:moveTo>
                  <a:pt x="9587243" y="4775517"/>
                </a:moveTo>
                <a:lnTo>
                  <a:pt x="9585693" y="4767872"/>
                </a:lnTo>
                <a:lnTo>
                  <a:pt x="9581490" y="4761623"/>
                </a:lnTo>
                <a:lnTo>
                  <a:pt x="9575241" y="4757420"/>
                </a:lnTo>
                <a:lnTo>
                  <a:pt x="9567596" y="4755870"/>
                </a:lnTo>
                <a:lnTo>
                  <a:pt x="9559950" y="4757420"/>
                </a:lnTo>
                <a:lnTo>
                  <a:pt x="9553702" y="4761623"/>
                </a:lnTo>
                <a:lnTo>
                  <a:pt x="9549486" y="4767872"/>
                </a:lnTo>
                <a:lnTo>
                  <a:pt x="9547949" y="4775517"/>
                </a:lnTo>
                <a:lnTo>
                  <a:pt x="9549486" y="4783163"/>
                </a:lnTo>
                <a:lnTo>
                  <a:pt x="9553702" y="4789411"/>
                </a:lnTo>
                <a:lnTo>
                  <a:pt x="9559950" y="4793627"/>
                </a:lnTo>
                <a:lnTo>
                  <a:pt x="9567596" y="4795164"/>
                </a:lnTo>
                <a:lnTo>
                  <a:pt x="9575241" y="4793627"/>
                </a:lnTo>
                <a:lnTo>
                  <a:pt x="9581490" y="4789411"/>
                </a:lnTo>
                <a:lnTo>
                  <a:pt x="9585693" y="4783163"/>
                </a:lnTo>
                <a:lnTo>
                  <a:pt x="9587243" y="4775517"/>
                </a:lnTo>
                <a:close/>
              </a:path>
              <a:path w="14841219" h="10718800" extrusionOk="0">
                <a:moveTo>
                  <a:pt x="9587243" y="4675429"/>
                </a:moveTo>
                <a:lnTo>
                  <a:pt x="9585693" y="4667783"/>
                </a:lnTo>
                <a:lnTo>
                  <a:pt x="9581490" y="4661535"/>
                </a:lnTo>
                <a:lnTo>
                  <a:pt x="9575241" y="4657318"/>
                </a:lnTo>
                <a:lnTo>
                  <a:pt x="9567596" y="4655769"/>
                </a:lnTo>
                <a:lnTo>
                  <a:pt x="9559950" y="4657318"/>
                </a:lnTo>
                <a:lnTo>
                  <a:pt x="9553702" y="4661535"/>
                </a:lnTo>
                <a:lnTo>
                  <a:pt x="9549486" y="4667783"/>
                </a:lnTo>
                <a:lnTo>
                  <a:pt x="9547949" y="4675429"/>
                </a:lnTo>
                <a:lnTo>
                  <a:pt x="9549486" y="4683074"/>
                </a:lnTo>
                <a:lnTo>
                  <a:pt x="9553702" y="4689310"/>
                </a:lnTo>
                <a:lnTo>
                  <a:pt x="9559950" y="4693526"/>
                </a:lnTo>
                <a:lnTo>
                  <a:pt x="9567596" y="4695063"/>
                </a:lnTo>
                <a:lnTo>
                  <a:pt x="9575241" y="4693526"/>
                </a:lnTo>
                <a:lnTo>
                  <a:pt x="9581490" y="4689310"/>
                </a:lnTo>
                <a:lnTo>
                  <a:pt x="9585693" y="4683074"/>
                </a:lnTo>
                <a:lnTo>
                  <a:pt x="9587243" y="4675429"/>
                </a:lnTo>
                <a:close/>
              </a:path>
              <a:path w="14841219" h="10718800" extrusionOk="0">
                <a:moveTo>
                  <a:pt x="9587243" y="4575314"/>
                </a:moveTo>
                <a:lnTo>
                  <a:pt x="9585693" y="4567669"/>
                </a:lnTo>
                <a:lnTo>
                  <a:pt x="9581490" y="4561433"/>
                </a:lnTo>
                <a:lnTo>
                  <a:pt x="9575241" y="4557230"/>
                </a:lnTo>
                <a:lnTo>
                  <a:pt x="9567596" y="4555680"/>
                </a:lnTo>
                <a:lnTo>
                  <a:pt x="9559950" y="4557230"/>
                </a:lnTo>
                <a:lnTo>
                  <a:pt x="9553702" y="4561433"/>
                </a:lnTo>
                <a:lnTo>
                  <a:pt x="9549486" y="4567669"/>
                </a:lnTo>
                <a:lnTo>
                  <a:pt x="9547949" y="4575314"/>
                </a:lnTo>
                <a:lnTo>
                  <a:pt x="9549486" y="4582973"/>
                </a:lnTo>
                <a:lnTo>
                  <a:pt x="9553702" y="4589221"/>
                </a:lnTo>
                <a:lnTo>
                  <a:pt x="9559950" y="4593425"/>
                </a:lnTo>
                <a:lnTo>
                  <a:pt x="9567596" y="4594974"/>
                </a:lnTo>
                <a:lnTo>
                  <a:pt x="9575241" y="4593425"/>
                </a:lnTo>
                <a:lnTo>
                  <a:pt x="9581490" y="4589221"/>
                </a:lnTo>
                <a:lnTo>
                  <a:pt x="9585693" y="4582973"/>
                </a:lnTo>
                <a:lnTo>
                  <a:pt x="9587243" y="4575314"/>
                </a:lnTo>
                <a:close/>
              </a:path>
              <a:path w="14841219" h="10718800" extrusionOk="0">
                <a:moveTo>
                  <a:pt x="9587243" y="4475226"/>
                </a:moveTo>
                <a:lnTo>
                  <a:pt x="9585693" y="4467580"/>
                </a:lnTo>
                <a:lnTo>
                  <a:pt x="9581490" y="4461332"/>
                </a:lnTo>
                <a:lnTo>
                  <a:pt x="9575241" y="4457128"/>
                </a:lnTo>
                <a:lnTo>
                  <a:pt x="9567596" y="4455579"/>
                </a:lnTo>
                <a:lnTo>
                  <a:pt x="9559950" y="4457128"/>
                </a:lnTo>
                <a:lnTo>
                  <a:pt x="9553702" y="4461332"/>
                </a:lnTo>
                <a:lnTo>
                  <a:pt x="9549486" y="4467580"/>
                </a:lnTo>
                <a:lnTo>
                  <a:pt x="9547949" y="4475226"/>
                </a:lnTo>
                <a:lnTo>
                  <a:pt x="9549486" y="4482871"/>
                </a:lnTo>
                <a:lnTo>
                  <a:pt x="9553702" y="4489120"/>
                </a:lnTo>
                <a:lnTo>
                  <a:pt x="9559950" y="4493336"/>
                </a:lnTo>
                <a:lnTo>
                  <a:pt x="9567596" y="4494885"/>
                </a:lnTo>
                <a:lnTo>
                  <a:pt x="9575241" y="4493336"/>
                </a:lnTo>
                <a:lnTo>
                  <a:pt x="9581490" y="4489120"/>
                </a:lnTo>
                <a:lnTo>
                  <a:pt x="9585693" y="4482871"/>
                </a:lnTo>
                <a:lnTo>
                  <a:pt x="9587243" y="4475226"/>
                </a:lnTo>
                <a:close/>
              </a:path>
              <a:path w="14841219" h="10718800" extrusionOk="0">
                <a:moveTo>
                  <a:pt x="9587243" y="4375137"/>
                </a:moveTo>
                <a:lnTo>
                  <a:pt x="9585693" y="4367492"/>
                </a:lnTo>
                <a:lnTo>
                  <a:pt x="9581490" y="4361243"/>
                </a:lnTo>
                <a:lnTo>
                  <a:pt x="9575241" y="4357040"/>
                </a:lnTo>
                <a:lnTo>
                  <a:pt x="9567596" y="4355490"/>
                </a:lnTo>
                <a:lnTo>
                  <a:pt x="9559950" y="4357040"/>
                </a:lnTo>
                <a:lnTo>
                  <a:pt x="9553702" y="4361243"/>
                </a:lnTo>
                <a:lnTo>
                  <a:pt x="9549486" y="4367492"/>
                </a:lnTo>
                <a:lnTo>
                  <a:pt x="9547949" y="4375137"/>
                </a:lnTo>
                <a:lnTo>
                  <a:pt x="9549486" y="4382782"/>
                </a:lnTo>
                <a:lnTo>
                  <a:pt x="9553702" y="4389031"/>
                </a:lnTo>
                <a:lnTo>
                  <a:pt x="9559950" y="4393235"/>
                </a:lnTo>
                <a:lnTo>
                  <a:pt x="9567596" y="4394784"/>
                </a:lnTo>
                <a:lnTo>
                  <a:pt x="9575241" y="4393235"/>
                </a:lnTo>
                <a:lnTo>
                  <a:pt x="9581490" y="4389031"/>
                </a:lnTo>
                <a:lnTo>
                  <a:pt x="9585693" y="4382782"/>
                </a:lnTo>
                <a:lnTo>
                  <a:pt x="9587243" y="4375137"/>
                </a:lnTo>
                <a:close/>
              </a:path>
              <a:path w="14841219" h="10718800" extrusionOk="0">
                <a:moveTo>
                  <a:pt x="9587243" y="4275036"/>
                </a:moveTo>
                <a:lnTo>
                  <a:pt x="9585693" y="4267390"/>
                </a:lnTo>
                <a:lnTo>
                  <a:pt x="9581490" y="4261142"/>
                </a:lnTo>
                <a:lnTo>
                  <a:pt x="9575241" y="4256938"/>
                </a:lnTo>
                <a:lnTo>
                  <a:pt x="9567596" y="4255389"/>
                </a:lnTo>
                <a:lnTo>
                  <a:pt x="9559950" y="4256938"/>
                </a:lnTo>
                <a:lnTo>
                  <a:pt x="9553702" y="4261142"/>
                </a:lnTo>
                <a:lnTo>
                  <a:pt x="9549486" y="4267390"/>
                </a:lnTo>
                <a:lnTo>
                  <a:pt x="9547949" y="4275036"/>
                </a:lnTo>
                <a:lnTo>
                  <a:pt x="9549486" y="4282681"/>
                </a:lnTo>
                <a:lnTo>
                  <a:pt x="9553702" y="4288929"/>
                </a:lnTo>
                <a:lnTo>
                  <a:pt x="9559950" y="4293146"/>
                </a:lnTo>
                <a:lnTo>
                  <a:pt x="9567596" y="4294683"/>
                </a:lnTo>
                <a:lnTo>
                  <a:pt x="9575241" y="4293146"/>
                </a:lnTo>
                <a:lnTo>
                  <a:pt x="9581490" y="4288929"/>
                </a:lnTo>
                <a:lnTo>
                  <a:pt x="9585693" y="4282681"/>
                </a:lnTo>
                <a:lnTo>
                  <a:pt x="9587243" y="4275036"/>
                </a:lnTo>
                <a:close/>
              </a:path>
              <a:path w="14841219" h="10718800" extrusionOk="0">
                <a:moveTo>
                  <a:pt x="9587243" y="4174947"/>
                </a:moveTo>
                <a:lnTo>
                  <a:pt x="9585693" y="4167301"/>
                </a:lnTo>
                <a:lnTo>
                  <a:pt x="9581490" y="4161053"/>
                </a:lnTo>
                <a:lnTo>
                  <a:pt x="9575254" y="4156849"/>
                </a:lnTo>
                <a:lnTo>
                  <a:pt x="9567608" y="4155300"/>
                </a:lnTo>
                <a:lnTo>
                  <a:pt x="9559950" y="4156849"/>
                </a:lnTo>
                <a:lnTo>
                  <a:pt x="9553715" y="4161053"/>
                </a:lnTo>
                <a:lnTo>
                  <a:pt x="9549498" y="4167301"/>
                </a:lnTo>
                <a:lnTo>
                  <a:pt x="9547962" y="4174947"/>
                </a:lnTo>
                <a:lnTo>
                  <a:pt x="9549498" y="4182592"/>
                </a:lnTo>
                <a:lnTo>
                  <a:pt x="9553715" y="4188841"/>
                </a:lnTo>
                <a:lnTo>
                  <a:pt x="9559950" y="4193044"/>
                </a:lnTo>
                <a:lnTo>
                  <a:pt x="9567608" y="4194594"/>
                </a:lnTo>
                <a:lnTo>
                  <a:pt x="9575254" y="4193044"/>
                </a:lnTo>
                <a:lnTo>
                  <a:pt x="9581490" y="4188841"/>
                </a:lnTo>
                <a:lnTo>
                  <a:pt x="9585693" y="4182592"/>
                </a:lnTo>
                <a:lnTo>
                  <a:pt x="9587243" y="4174947"/>
                </a:lnTo>
                <a:close/>
              </a:path>
              <a:path w="14841219" h="10718800" extrusionOk="0">
                <a:moveTo>
                  <a:pt x="9587243" y="4074845"/>
                </a:moveTo>
                <a:lnTo>
                  <a:pt x="9585693" y="4067200"/>
                </a:lnTo>
                <a:lnTo>
                  <a:pt x="9581490" y="4060952"/>
                </a:lnTo>
                <a:lnTo>
                  <a:pt x="9575254" y="4056748"/>
                </a:lnTo>
                <a:lnTo>
                  <a:pt x="9567608" y="4055199"/>
                </a:lnTo>
                <a:lnTo>
                  <a:pt x="9559950" y="4056748"/>
                </a:lnTo>
                <a:lnTo>
                  <a:pt x="9553702" y="4060952"/>
                </a:lnTo>
                <a:lnTo>
                  <a:pt x="9549498" y="4067200"/>
                </a:lnTo>
                <a:lnTo>
                  <a:pt x="9547962" y="4074845"/>
                </a:lnTo>
                <a:lnTo>
                  <a:pt x="9549498" y="4082491"/>
                </a:lnTo>
                <a:lnTo>
                  <a:pt x="9553702" y="4088739"/>
                </a:lnTo>
                <a:lnTo>
                  <a:pt x="9559950" y="4092956"/>
                </a:lnTo>
                <a:lnTo>
                  <a:pt x="9567608" y="4094505"/>
                </a:lnTo>
                <a:lnTo>
                  <a:pt x="9575254" y="4092956"/>
                </a:lnTo>
                <a:lnTo>
                  <a:pt x="9581490" y="4088739"/>
                </a:lnTo>
                <a:lnTo>
                  <a:pt x="9585693" y="4082491"/>
                </a:lnTo>
                <a:lnTo>
                  <a:pt x="9587243" y="4074845"/>
                </a:lnTo>
                <a:close/>
              </a:path>
              <a:path w="14841219" h="10718800" extrusionOk="0">
                <a:moveTo>
                  <a:pt x="9587243" y="3974757"/>
                </a:moveTo>
                <a:lnTo>
                  <a:pt x="9585693" y="3967111"/>
                </a:lnTo>
                <a:lnTo>
                  <a:pt x="9581490" y="3960863"/>
                </a:lnTo>
                <a:lnTo>
                  <a:pt x="9575254" y="3956659"/>
                </a:lnTo>
                <a:lnTo>
                  <a:pt x="9567608" y="3955110"/>
                </a:lnTo>
                <a:lnTo>
                  <a:pt x="9559950" y="3956659"/>
                </a:lnTo>
                <a:lnTo>
                  <a:pt x="9553702" y="3960863"/>
                </a:lnTo>
                <a:lnTo>
                  <a:pt x="9549498" y="3967111"/>
                </a:lnTo>
                <a:lnTo>
                  <a:pt x="9547962" y="3974757"/>
                </a:lnTo>
                <a:lnTo>
                  <a:pt x="9549498" y="3982402"/>
                </a:lnTo>
                <a:lnTo>
                  <a:pt x="9553702" y="3988651"/>
                </a:lnTo>
                <a:lnTo>
                  <a:pt x="9559950" y="3992854"/>
                </a:lnTo>
                <a:lnTo>
                  <a:pt x="9567608" y="3994404"/>
                </a:lnTo>
                <a:lnTo>
                  <a:pt x="9575254" y="3992854"/>
                </a:lnTo>
                <a:lnTo>
                  <a:pt x="9581490" y="3988651"/>
                </a:lnTo>
                <a:lnTo>
                  <a:pt x="9585693" y="3982402"/>
                </a:lnTo>
                <a:lnTo>
                  <a:pt x="9587243" y="3974757"/>
                </a:lnTo>
                <a:close/>
              </a:path>
              <a:path w="14841219" h="10718800" extrusionOk="0">
                <a:moveTo>
                  <a:pt x="9587243" y="3874655"/>
                </a:moveTo>
                <a:lnTo>
                  <a:pt x="9585693" y="3867010"/>
                </a:lnTo>
                <a:lnTo>
                  <a:pt x="9581490" y="3860774"/>
                </a:lnTo>
                <a:lnTo>
                  <a:pt x="9575254" y="3856558"/>
                </a:lnTo>
                <a:lnTo>
                  <a:pt x="9567608" y="3855008"/>
                </a:lnTo>
                <a:lnTo>
                  <a:pt x="9559950" y="3856558"/>
                </a:lnTo>
                <a:lnTo>
                  <a:pt x="9553702" y="3860774"/>
                </a:lnTo>
                <a:lnTo>
                  <a:pt x="9549498" y="3867010"/>
                </a:lnTo>
                <a:lnTo>
                  <a:pt x="9547962" y="3874655"/>
                </a:lnTo>
                <a:lnTo>
                  <a:pt x="9549498" y="3882301"/>
                </a:lnTo>
                <a:lnTo>
                  <a:pt x="9553702" y="3888549"/>
                </a:lnTo>
                <a:lnTo>
                  <a:pt x="9559950" y="3892766"/>
                </a:lnTo>
                <a:lnTo>
                  <a:pt x="9567608" y="3894302"/>
                </a:lnTo>
                <a:lnTo>
                  <a:pt x="9575254" y="3892766"/>
                </a:lnTo>
                <a:lnTo>
                  <a:pt x="9581490" y="3888549"/>
                </a:lnTo>
                <a:lnTo>
                  <a:pt x="9585693" y="3882301"/>
                </a:lnTo>
                <a:lnTo>
                  <a:pt x="9587243" y="3874655"/>
                </a:lnTo>
                <a:close/>
              </a:path>
              <a:path w="14841219" h="10718800" extrusionOk="0">
                <a:moveTo>
                  <a:pt x="9587243" y="3774554"/>
                </a:moveTo>
                <a:lnTo>
                  <a:pt x="9585693" y="3766921"/>
                </a:lnTo>
                <a:lnTo>
                  <a:pt x="9581490" y="3760673"/>
                </a:lnTo>
                <a:lnTo>
                  <a:pt x="9575254" y="3756456"/>
                </a:lnTo>
                <a:lnTo>
                  <a:pt x="9567608" y="3754920"/>
                </a:lnTo>
                <a:lnTo>
                  <a:pt x="9559950" y="3756456"/>
                </a:lnTo>
                <a:lnTo>
                  <a:pt x="9553702" y="3760673"/>
                </a:lnTo>
                <a:lnTo>
                  <a:pt x="9549498" y="3766921"/>
                </a:lnTo>
                <a:lnTo>
                  <a:pt x="9547962" y="3774554"/>
                </a:lnTo>
                <a:lnTo>
                  <a:pt x="9549498" y="3782212"/>
                </a:lnTo>
                <a:lnTo>
                  <a:pt x="9553702" y="3788460"/>
                </a:lnTo>
                <a:lnTo>
                  <a:pt x="9559950" y="3792664"/>
                </a:lnTo>
                <a:lnTo>
                  <a:pt x="9567608" y="3794214"/>
                </a:lnTo>
                <a:lnTo>
                  <a:pt x="9575254" y="3792664"/>
                </a:lnTo>
                <a:lnTo>
                  <a:pt x="9581490" y="3788460"/>
                </a:lnTo>
                <a:lnTo>
                  <a:pt x="9585693" y="3782212"/>
                </a:lnTo>
                <a:lnTo>
                  <a:pt x="9587243" y="3774554"/>
                </a:lnTo>
                <a:close/>
              </a:path>
              <a:path w="14841219" h="10718800" extrusionOk="0">
                <a:moveTo>
                  <a:pt x="9587243" y="3674465"/>
                </a:moveTo>
                <a:lnTo>
                  <a:pt x="9585693" y="3666820"/>
                </a:lnTo>
                <a:lnTo>
                  <a:pt x="9581490" y="3660571"/>
                </a:lnTo>
                <a:lnTo>
                  <a:pt x="9575254" y="3656355"/>
                </a:lnTo>
                <a:lnTo>
                  <a:pt x="9567608" y="3654818"/>
                </a:lnTo>
                <a:lnTo>
                  <a:pt x="9559950" y="3656355"/>
                </a:lnTo>
                <a:lnTo>
                  <a:pt x="9553702" y="3660571"/>
                </a:lnTo>
                <a:lnTo>
                  <a:pt x="9549498" y="3666820"/>
                </a:lnTo>
                <a:lnTo>
                  <a:pt x="9547962" y="3674465"/>
                </a:lnTo>
                <a:lnTo>
                  <a:pt x="9549498" y="3682111"/>
                </a:lnTo>
                <a:lnTo>
                  <a:pt x="9553702" y="3688359"/>
                </a:lnTo>
                <a:lnTo>
                  <a:pt x="9559950" y="3692563"/>
                </a:lnTo>
                <a:lnTo>
                  <a:pt x="9567608" y="3694112"/>
                </a:lnTo>
                <a:lnTo>
                  <a:pt x="9575254" y="3692563"/>
                </a:lnTo>
                <a:lnTo>
                  <a:pt x="9581490" y="3688359"/>
                </a:lnTo>
                <a:lnTo>
                  <a:pt x="9585693" y="3682111"/>
                </a:lnTo>
                <a:lnTo>
                  <a:pt x="9587243" y="3674465"/>
                </a:lnTo>
                <a:close/>
              </a:path>
              <a:path w="14841219" h="10718800" extrusionOk="0">
                <a:moveTo>
                  <a:pt x="9587243" y="3574364"/>
                </a:moveTo>
                <a:lnTo>
                  <a:pt x="9585693" y="3566718"/>
                </a:lnTo>
                <a:lnTo>
                  <a:pt x="9581490" y="3560470"/>
                </a:lnTo>
                <a:lnTo>
                  <a:pt x="9575254" y="3556254"/>
                </a:lnTo>
                <a:lnTo>
                  <a:pt x="9567608" y="3554717"/>
                </a:lnTo>
                <a:lnTo>
                  <a:pt x="9559950" y="3556254"/>
                </a:lnTo>
                <a:lnTo>
                  <a:pt x="9553702" y="3560470"/>
                </a:lnTo>
                <a:lnTo>
                  <a:pt x="9549498" y="3566718"/>
                </a:lnTo>
                <a:lnTo>
                  <a:pt x="9547962" y="3574364"/>
                </a:lnTo>
                <a:lnTo>
                  <a:pt x="9549498" y="3582022"/>
                </a:lnTo>
                <a:lnTo>
                  <a:pt x="9553702" y="3588270"/>
                </a:lnTo>
                <a:lnTo>
                  <a:pt x="9559950" y="3592474"/>
                </a:lnTo>
                <a:lnTo>
                  <a:pt x="9567608" y="3594023"/>
                </a:lnTo>
                <a:lnTo>
                  <a:pt x="9575254" y="3592474"/>
                </a:lnTo>
                <a:lnTo>
                  <a:pt x="9581490" y="3588270"/>
                </a:lnTo>
                <a:lnTo>
                  <a:pt x="9585693" y="3582022"/>
                </a:lnTo>
                <a:lnTo>
                  <a:pt x="9587243" y="3574364"/>
                </a:lnTo>
                <a:close/>
              </a:path>
              <a:path w="14841219" h="10718800" extrusionOk="0">
                <a:moveTo>
                  <a:pt x="9587243" y="3474288"/>
                </a:moveTo>
                <a:lnTo>
                  <a:pt x="9585693" y="3466630"/>
                </a:lnTo>
                <a:lnTo>
                  <a:pt x="9581490" y="3460381"/>
                </a:lnTo>
                <a:lnTo>
                  <a:pt x="9575254" y="3456178"/>
                </a:lnTo>
                <a:lnTo>
                  <a:pt x="9567608" y="3454628"/>
                </a:lnTo>
                <a:lnTo>
                  <a:pt x="9559950" y="3456178"/>
                </a:lnTo>
                <a:lnTo>
                  <a:pt x="9553702" y="3460381"/>
                </a:lnTo>
                <a:lnTo>
                  <a:pt x="9549498" y="3466630"/>
                </a:lnTo>
                <a:lnTo>
                  <a:pt x="9547962" y="3474288"/>
                </a:lnTo>
                <a:lnTo>
                  <a:pt x="9549498" y="3481933"/>
                </a:lnTo>
                <a:lnTo>
                  <a:pt x="9553702" y="3488169"/>
                </a:lnTo>
                <a:lnTo>
                  <a:pt x="9559950" y="3492373"/>
                </a:lnTo>
                <a:lnTo>
                  <a:pt x="9567608" y="3493922"/>
                </a:lnTo>
                <a:lnTo>
                  <a:pt x="9575254" y="3492373"/>
                </a:lnTo>
                <a:lnTo>
                  <a:pt x="9581490" y="3488169"/>
                </a:lnTo>
                <a:lnTo>
                  <a:pt x="9585693" y="3481933"/>
                </a:lnTo>
                <a:lnTo>
                  <a:pt x="9587243" y="3474288"/>
                </a:lnTo>
                <a:close/>
              </a:path>
              <a:path w="14841219" h="10718800" extrusionOk="0">
                <a:moveTo>
                  <a:pt x="9587243" y="3173984"/>
                </a:moveTo>
                <a:lnTo>
                  <a:pt x="9585693" y="3166338"/>
                </a:lnTo>
                <a:lnTo>
                  <a:pt x="9581490" y="3160090"/>
                </a:lnTo>
                <a:lnTo>
                  <a:pt x="9575241" y="3155873"/>
                </a:lnTo>
                <a:lnTo>
                  <a:pt x="9567596" y="3154337"/>
                </a:lnTo>
                <a:lnTo>
                  <a:pt x="9559950" y="3155873"/>
                </a:lnTo>
                <a:lnTo>
                  <a:pt x="9553702" y="3160090"/>
                </a:lnTo>
                <a:lnTo>
                  <a:pt x="9549486" y="3166338"/>
                </a:lnTo>
                <a:lnTo>
                  <a:pt x="9547949" y="3173984"/>
                </a:lnTo>
                <a:lnTo>
                  <a:pt x="9549486" y="3181629"/>
                </a:lnTo>
                <a:lnTo>
                  <a:pt x="9553702" y="3187877"/>
                </a:lnTo>
                <a:lnTo>
                  <a:pt x="9559950" y="3192081"/>
                </a:lnTo>
                <a:lnTo>
                  <a:pt x="9567596" y="3193631"/>
                </a:lnTo>
                <a:lnTo>
                  <a:pt x="9575241" y="3192081"/>
                </a:lnTo>
                <a:lnTo>
                  <a:pt x="9581490" y="3187877"/>
                </a:lnTo>
                <a:lnTo>
                  <a:pt x="9585693" y="3181629"/>
                </a:lnTo>
                <a:lnTo>
                  <a:pt x="9587243" y="3173984"/>
                </a:lnTo>
                <a:close/>
              </a:path>
              <a:path w="14841219" h="10718800" extrusionOk="0">
                <a:moveTo>
                  <a:pt x="9587243" y="3073882"/>
                </a:moveTo>
                <a:lnTo>
                  <a:pt x="9585693" y="3066237"/>
                </a:lnTo>
                <a:lnTo>
                  <a:pt x="9581490" y="3059988"/>
                </a:lnTo>
                <a:lnTo>
                  <a:pt x="9575241" y="3055785"/>
                </a:lnTo>
                <a:lnTo>
                  <a:pt x="9567596" y="3054235"/>
                </a:lnTo>
                <a:lnTo>
                  <a:pt x="9559950" y="3055785"/>
                </a:lnTo>
                <a:lnTo>
                  <a:pt x="9553702" y="3059988"/>
                </a:lnTo>
                <a:lnTo>
                  <a:pt x="9549486" y="3066237"/>
                </a:lnTo>
                <a:lnTo>
                  <a:pt x="9547949" y="3073882"/>
                </a:lnTo>
                <a:lnTo>
                  <a:pt x="9549486" y="3081528"/>
                </a:lnTo>
                <a:lnTo>
                  <a:pt x="9553702" y="3087776"/>
                </a:lnTo>
                <a:lnTo>
                  <a:pt x="9559950" y="3091980"/>
                </a:lnTo>
                <a:lnTo>
                  <a:pt x="9567596" y="3093529"/>
                </a:lnTo>
                <a:lnTo>
                  <a:pt x="9575241" y="3091980"/>
                </a:lnTo>
                <a:lnTo>
                  <a:pt x="9581490" y="3087776"/>
                </a:lnTo>
                <a:lnTo>
                  <a:pt x="9585693" y="3081528"/>
                </a:lnTo>
                <a:lnTo>
                  <a:pt x="9587243" y="3073882"/>
                </a:lnTo>
                <a:close/>
              </a:path>
              <a:path w="14841219" h="10718800" extrusionOk="0">
                <a:moveTo>
                  <a:pt x="9587243" y="2973794"/>
                </a:moveTo>
                <a:lnTo>
                  <a:pt x="9585693" y="2966135"/>
                </a:lnTo>
                <a:lnTo>
                  <a:pt x="9581490" y="2959887"/>
                </a:lnTo>
                <a:lnTo>
                  <a:pt x="9575241" y="2955683"/>
                </a:lnTo>
                <a:lnTo>
                  <a:pt x="9567596" y="2954134"/>
                </a:lnTo>
                <a:lnTo>
                  <a:pt x="9559950" y="2955683"/>
                </a:lnTo>
                <a:lnTo>
                  <a:pt x="9553702" y="2959887"/>
                </a:lnTo>
                <a:lnTo>
                  <a:pt x="9549486" y="2966135"/>
                </a:lnTo>
                <a:lnTo>
                  <a:pt x="9547949" y="2973794"/>
                </a:lnTo>
                <a:lnTo>
                  <a:pt x="9549486" y="2981439"/>
                </a:lnTo>
                <a:lnTo>
                  <a:pt x="9553702" y="2987687"/>
                </a:lnTo>
                <a:lnTo>
                  <a:pt x="9559950" y="2991891"/>
                </a:lnTo>
                <a:lnTo>
                  <a:pt x="9567596" y="2993440"/>
                </a:lnTo>
                <a:lnTo>
                  <a:pt x="9575241" y="2991891"/>
                </a:lnTo>
                <a:lnTo>
                  <a:pt x="9581490" y="2987687"/>
                </a:lnTo>
                <a:lnTo>
                  <a:pt x="9585693" y="2981439"/>
                </a:lnTo>
                <a:lnTo>
                  <a:pt x="9587243" y="2973794"/>
                </a:lnTo>
                <a:close/>
              </a:path>
              <a:path w="14841219" h="10718800" extrusionOk="0">
                <a:moveTo>
                  <a:pt x="9587243" y="2873692"/>
                </a:moveTo>
                <a:lnTo>
                  <a:pt x="9585693" y="2866047"/>
                </a:lnTo>
                <a:lnTo>
                  <a:pt x="9581490" y="2859798"/>
                </a:lnTo>
                <a:lnTo>
                  <a:pt x="9575241" y="2855582"/>
                </a:lnTo>
                <a:lnTo>
                  <a:pt x="9567596" y="2854045"/>
                </a:lnTo>
                <a:lnTo>
                  <a:pt x="9559950" y="2855582"/>
                </a:lnTo>
                <a:lnTo>
                  <a:pt x="9553702" y="2859798"/>
                </a:lnTo>
                <a:lnTo>
                  <a:pt x="9549486" y="2866047"/>
                </a:lnTo>
                <a:lnTo>
                  <a:pt x="9547949" y="2873692"/>
                </a:lnTo>
                <a:lnTo>
                  <a:pt x="9549486" y="2881338"/>
                </a:lnTo>
                <a:lnTo>
                  <a:pt x="9553702" y="2887586"/>
                </a:lnTo>
                <a:lnTo>
                  <a:pt x="9559950" y="2891802"/>
                </a:lnTo>
                <a:lnTo>
                  <a:pt x="9567596" y="2893352"/>
                </a:lnTo>
                <a:lnTo>
                  <a:pt x="9575241" y="2891802"/>
                </a:lnTo>
                <a:lnTo>
                  <a:pt x="9581490" y="2887586"/>
                </a:lnTo>
                <a:lnTo>
                  <a:pt x="9585693" y="2881338"/>
                </a:lnTo>
                <a:lnTo>
                  <a:pt x="9587243" y="2873692"/>
                </a:lnTo>
                <a:close/>
              </a:path>
              <a:path w="14841219" h="10718800" extrusionOk="0">
                <a:moveTo>
                  <a:pt x="9587243" y="2773591"/>
                </a:moveTo>
                <a:lnTo>
                  <a:pt x="9585693" y="2765958"/>
                </a:lnTo>
                <a:lnTo>
                  <a:pt x="9581490" y="2759710"/>
                </a:lnTo>
                <a:lnTo>
                  <a:pt x="9575241" y="2755506"/>
                </a:lnTo>
                <a:lnTo>
                  <a:pt x="9567596" y="2753957"/>
                </a:lnTo>
                <a:lnTo>
                  <a:pt x="9559950" y="2755506"/>
                </a:lnTo>
                <a:lnTo>
                  <a:pt x="9553702" y="2759710"/>
                </a:lnTo>
                <a:lnTo>
                  <a:pt x="9549486" y="2765958"/>
                </a:lnTo>
                <a:lnTo>
                  <a:pt x="9547949" y="2773591"/>
                </a:lnTo>
                <a:lnTo>
                  <a:pt x="9549486" y="2781249"/>
                </a:lnTo>
                <a:lnTo>
                  <a:pt x="9553702" y="2787497"/>
                </a:lnTo>
                <a:lnTo>
                  <a:pt x="9559950" y="2791701"/>
                </a:lnTo>
                <a:lnTo>
                  <a:pt x="9567596" y="2793250"/>
                </a:lnTo>
                <a:lnTo>
                  <a:pt x="9575241" y="2791701"/>
                </a:lnTo>
                <a:lnTo>
                  <a:pt x="9581490" y="2787497"/>
                </a:lnTo>
                <a:lnTo>
                  <a:pt x="9585693" y="2781249"/>
                </a:lnTo>
                <a:lnTo>
                  <a:pt x="9587243" y="2773591"/>
                </a:lnTo>
                <a:close/>
              </a:path>
              <a:path w="14841219" h="10718800" extrusionOk="0">
                <a:moveTo>
                  <a:pt x="9587243" y="2673489"/>
                </a:moveTo>
                <a:lnTo>
                  <a:pt x="9585693" y="2665857"/>
                </a:lnTo>
                <a:lnTo>
                  <a:pt x="9581490" y="2659608"/>
                </a:lnTo>
                <a:lnTo>
                  <a:pt x="9575241" y="2655405"/>
                </a:lnTo>
                <a:lnTo>
                  <a:pt x="9567596" y="2653855"/>
                </a:lnTo>
                <a:lnTo>
                  <a:pt x="9559950" y="2655405"/>
                </a:lnTo>
                <a:lnTo>
                  <a:pt x="9553702" y="2659608"/>
                </a:lnTo>
                <a:lnTo>
                  <a:pt x="9549486" y="2665857"/>
                </a:lnTo>
                <a:lnTo>
                  <a:pt x="9547949" y="2673489"/>
                </a:lnTo>
                <a:lnTo>
                  <a:pt x="9549486" y="2681147"/>
                </a:lnTo>
                <a:lnTo>
                  <a:pt x="9553702" y="2687383"/>
                </a:lnTo>
                <a:lnTo>
                  <a:pt x="9559950" y="2691600"/>
                </a:lnTo>
                <a:lnTo>
                  <a:pt x="9567596" y="2693149"/>
                </a:lnTo>
                <a:lnTo>
                  <a:pt x="9575241" y="2691600"/>
                </a:lnTo>
                <a:lnTo>
                  <a:pt x="9581490" y="2687383"/>
                </a:lnTo>
                <a:lnTo>
                  <a:pt x="9585693" y="2681147"/>
                </a:lnTo>
                <a:lnTo>
                  <a:pt x="9587243" y="2673489"/>
                </a:lnTo>
                <a:close/>
              </a:path>
              <a:path w="14841219" h="10718800" extrusionOk="0">
                <a:moveTo>
                  <a:pt x="9587243" y="2573413"/>
                </a:moveTo>
                <a:lnTo>
                  <a:pt x="9585693" y="2565755"/>
                </a:lnTo>
                <a:lnTo>
                  <a:pt x="9581490" y="2559520"/>
                </a:lnTo>
                <a:lnTo>
                  <a:pt x="9575254" y="2555303"/>
                </a:lnTo>
                <a:lnTo>
                  <a:pt x="9567608" y="2553766"/>
                </a:lnTo>
                <a:lnTo>
                  <a:pt x="9559950" y="2555303"/>
                </a:lnTo>
                <a:lnTo>
                  <a:pt x="9553715" y="2559520"/>
                </a:lnTo>
                <a:lnTo>
                  <a:pt x="9549498" y="2565755"/>
                </a:lnTo>
                <a:lnTo>
                  <a:pt x="9547962" y="2573413"/>
                </a:lnTo>
                <a:lnTo>
                  <a:pt x="9549498" y="2581059"/>
                </a:lnTo>
                <a:lnTo>
                  <a:pt x="9553715" y="2587294"/>
                </a:lnTo>
                <a:lnTo>
                  <a:pt x="9559950" y="2591498"/>
                </a:lnTo>
                <a:lnTo>
                  <a:pt x="9567608" y="2593048"/>
                </a:lnTo>
                <a:lnTo>
                  <a:pt x="9575254" y="2591498"/>
                </a:lnTo>
                <a:lnTo>
                  <a:pt x="9581490" y="2587294"/>
                </a:lnTo>
                <a:lnTo>
                  <a:pt x="9585693" y="2581059"/>
                </a:lnTo>
                <a:lnTo>
                  <a:pt x="9587243" y="2573413"/>
                </a:lnTo>
                <a:close/>
              </a:path>
              <a:path w="14841219" h="10718800" extrusionOk="0">
                <a:moveTo>
                  <a:pt x="9587243" y="2473312"/>
                </a:moveTo>
                <a:lnTo>
                  <a:pt x="9585693" y="2465667"/>
                </a:lnTo>
                <a:lnTo>
                  <a:pt x="9581490" y="2459418"/>
                </a:lnTo>
                <a:lnTo>
                  <a:pt x="9575254" y="2455214"/>
                </a:lnTo>
                <a:lnTo>
                  <a:pt x="9567608" y="2453665"/>
                </a:lnTo>
                <a:lnTo>
                  <a:pt x="9559950" y="2455214"/>
                </a:lnTo>
                <a:lnTo>
                  <a:pt x="9553702" y="2459418"/>
                </a:lnTo>
                <a:lnTo>
                  <a:pt x="9549498" y="2465667"/>
                </a:lnTo>
                <a:lnTo>
                  <a:pt x="9547962" y="2473312"/>
                </a:lnTo>
                <a:lnTo>
                  <a:pt x="9549498" y="2480957"/>
                </a:lnTo>
                <a:lnTo>
                  <a:pt x="9553702" y="2487206"/>
                </a:lnTo>
                <a:lnTo>
                  <a:pt x="9559950" y="2491422"/>
                </a:lnTo>
                <a:lnTo>
                  <a:pt x="9567608" y="2492959"/>
                </a:lnTo>
                <a:lnTo>
                  <a:pt x="9575254" y="2491422"/>
                </a:lnTo>
                <a:lnTo>
                  <a:pt x="9581490" y="2487206"/>
                </a:lnTo>
                <a:lnTo>
                  <a:pt x="9585693" y="2480957"/>
                </a:lnTo>
                <a:lnTo>
                  <a:pt x="9587243" y="2473312"/>
                </a:lnTo>
                <a:close/>
              </a:path>
              <a:path w="14841219" h="10718800" extrusionOk="0">
                <a:moveTo>
                  <a:pt x="9587243" y="2373223"/>
                </a:moveTo>
                <a:lnTo>
                  <a:pt x="9585693" y="2365578"/>
                </a:lnTo>
                <a:lnTo>
                  <a:pt x="9581490" y="2359329"/>
                </a:lnTo>
                <a:lnTo>
                  <a:pt x="9575254" y="2355113"/>
                </a:lnTo>
                <a:lnTo>
                  <a:pt x="9567608" y="2353564"/>
                </a:lnTo>
                <a:lnTo>
                  <a:pt x="9559950" y="2355113"/>
                </a:lnTo>
                <a:lnTo>
                  <a:pt x="9553702" y="2359329"/>
                </a:lnTo>
                <a:lnTo>
                  <a:pt x="9549498" y="2365578"/>
                </a:lnTo>
                <a:lnTo>
                  <a:pt x="9547962" y="2373223"/>
                </a:lnTo>
                <a:lnTo>
                  <a:pt x="9549498" y="2380869"/>
                </a:lnTo>
                <a:lnTo>
                  <a:pt x="9553702" y="2387104"/>
                </a:lnTo>
                <a:lnTo>
                  <a:pt x="9559950" y="2391321"/>
                </a:lnTo>
                <a:lnTo>
                  <a:pt x="9567608" y="2392857"/>
                </a:lnTo>
                <a:lnTo>
                  <a:pt x="9575254" y="2391321"/>
                </a:lnTo>
                <a:lnTo>
                  <a:pt x="9581490" y="2387104"/>
                </a:lnTo>
                <a:lnTo>
                  <a:pt x="9585693" y="2380869"/>
                </a:lnTo>
                <a:lnTo>
                  <a:pt x="9587243" y="2373223"/>
                </a:lnTo>
                <a:close/>
              </a:path>
              <a:path w="14841219" h="10718800" extrusionOk="0">
                <a:moveTo>
                  <a:pt x="9587243" y="2273122"/>
                </a:moveTo>
                <a:lnTo>
                  <a:pt x="9585693" y="2265476"/>
                </a:lnTo>
                <a:lnTo>
                  <a:pt x="9581490" y="2259228"/>
                </a:lnTo>
                <a:lnTo>
                  <a:pt x="9575254" y="2255024"/>
                </a:lnTo>
                <a:lnTo>
                  <a:pt x="9567608" y="2253475"/>
                </a:lnTo>
                <a:lnTo>
                  <a:pt x="9559950" y="2255024"/>
                </a:lnTo>
                <a:lnTo>
                  <a:pt x="9553702" y="2259228"/>
                </a:lnTo>
                <a:lnTo>
                  <a:pt x="9549498" y="2265476"/>
                </a:lnTo>
                <a:lnTo>
                  <a:pt x="9547962" y="2273122"/>
                </a:lnTo>
                <a:lnTo>
                  <a:pt x="9549498" y="2280767"/>
                </a:lnTo>
                <a:lnTo>
                  <a:pt x="9553702" y="2287016"/>
                </a:lnTo>
                <a:lnTo>
                  <a:pt x="9559950" y="2291219"/>
                </a:lnTo>
                <a:lnTo>
                  <a:pt x="9567608" y="2292769"/>
                </a:lnTo>
                <a:lnTo>
                  <a:pt x="9575254" y="2291219"/>
                </a:lnTo>
                <a:lnTo>
                  <a:pt x="9581490" y="2287016"/>
                </a:lnTo>
                <a:lnTo>
                  <a:pt x="9585693" y="2280767"/>
                </a:lnTo>
                <a:lnTo>
                  <a:pt x="9587243" y="2273122"/>
                </a:lnTo>
                <a:close/>
              </a:path>
              <a:path w="14841219" h="10718800" extrusionOk="0">
                <a:moveTo>
                  <a:pt x="9587243" y="2173020"/>
                </a:moveTo>
                <a:lnTo>
                  <a:pt x="9585693" y="2165375"/>
                </a:lnTo>
                <a:lnTo>
                  <a:pt x="9581490" y="2159127"/>
                </a:lnTo>
                <a:lnTo>
                  <a:pt x="9575254" y="2154910"/>
                </a:lnTo>
                <a:lnTo>
                  <a:pt x="9567608" y="2153361"/>
                </a:lnTo>
                <a:lnTo>
                  <a:pt x="9559950" y="2154910"/>
                </a:lnTo>
                <a:lnTo>
                  <a:pt x="9553702" y="2159127"/>
                </a:lnTo>
                <a:lnTo>
                  <a:pt x="9549498" y="2165375"/>
                </a:lnTo>
                <a:lnTo>
                  <a:pt x="9547962" y="2173020"/>
                </a:lnTo>
                <a:lnTo>
                  <a:pt x="9549498" y="2180666"/>
                </a:lnTo>
                <a:lnTo>
                  <a:pt x="9553702" y="2186914"/>
                </a:lnTo>
                <a:lnTo>
                  <a:pt x="9559950" y="2191131"/>
                </a:lnTo>
                <a:lnTo>
                  <a:pt x="9567608" y="2192667"/>
                </a:lnTo>
                <a:lnTo>
                  <a:pt x="9575254" y="2191131"/>
                </a:lnTo>
                <a:lnTo>
                  <a:pt x="9581490" y="2186914"/>
                </a:lnTo>
                <a:lnTo>
                  <a:pt x="9585693" y="2180666"/>
                </a:lnTo>
                <a:lnTo>
                  <a:pt x="9587243" y="2173020"/>
                </a:lnTo>
                <a:close/>
              </a:path>
              <a:path w="14841219" h="10718800" extrusionOk="0">
                <a:moveTo>
                  <a:pt x="9587243" y="2072919"/>
                </a:moveTo>
                <a:lnTo>
                  <a:pt x="9585693" y="2065274"/>
                </a:lnTo>
                <a:lnTo>
                  <a:pt x="9581490" y="2059038"/>
                </a:lnTo>
                <a:lnTo>
                  <a:pt x="9575254" y="2054821"/>
                </a:lnTo>
                <a:lnTo>
                  <a:pt x="9567608" y="2053285"/>
                </a:lnTo>
                <a:lnTo>
                  <a:pt x="9559950" y="2054821"/>
                </a:lnTo>
                <a:lnTo>
                  <a:pt x="9553702" y="2059038"/>
                </a:lnTo>
                <a:lnTo>
                  <a:pt x="9549498" y="2065274"/>
                </a:lnTo>
                <a:lnTo>
                  <a:pt x="9547962" y="2072919"/>
                </a:lnTo>
                <a:lnTo>
                  <a:pt x="9549498" y="2080577"/>
                </a:lnTo>
                <a:lnTo>
                  <a:pt x="9553702" y="2086825"/>
                </a:lnTo>
                <a:lnTo>
                  <a:pt x="9559950" y="2091029"/>
                </a:lnTo>
                <a:lnTo>
                  <a:pt x="9567608" y="2092579"/>
                </a:lnTo>
                <a:lnTo>
                  <a:pt x="9575254" y="2091029"/>
                </a:lnTo>
                <a:lnTo>
                  <a:pt x="9581490" y="2086825"/>
                </a:lnTo>
                <a:lnTo>
                  <a:pt x="9585693" y="2080577"/>
                </a:lnTo>
                <a:lnTo>
                  <a:pt x="9587243" y="2072919"/>
                </a:lnTo>
                <a:close/>
              </a:path>
              <a:path w="14841219" h="10718800" extrusionOk="0">
                <a:moveTo>
                  <a:pt x="9587243" y="1972843"/>
                </a:moveTo>
                <a:lnTo>
                  <a:pt x="9585693" y="1965185"/>
                </a:lnTo>
                <a:lnTo>
                  <a:pt x="9581490" y="1958936"/>
                </a:lnTo>
                <a:lnTo>
                  <a:pt x="9575254" y="1954733"/>
                </a:lnTo>
                <a:lnTo>
                  <a:pt x="9567608" y="1953183"/>
                </a:lnTo>
                <a:lnTo>
                  <a:pt x="9559950" y="1954733"/>
                </a:lnTo>
                <a:lnTo>
                  <a:pt x="9553702" y="1958936"/>
                </a:lnTo>
                <a:lnTo>
                  <a:pt x="9549498" y="1965185"/>
                </a:lnTo>
                <a:lnTo>
                  <a:pt x="9547962" y="1972843"/>
                </a:lnTo>
                <a:lnTo>
                  <a:pt x="9549498" y="1980488"/>
                </a:lnTo>
                <a:lnTo>
                  <a:pt x="9553702" y="1986724"/>
                </a:lnTo>
                <a:lnTo>
                  <a:pt x="9559950" y="1990940"/>
                </a:lnTo>
                <a:lnTo>
                  <a:pt x="9567608" y="1992477"/>
                </a:lnTo>
                <a:lnTo>
                  <a:pt x="9575254" y="1990940"/>
                </a:lnTo>
                <a:lnTo>
                  <a:pt x="9581490" y="1986724"/>
                </a:lnTo>
                <a:lnTo>
                  <a:pt x="9585693" y="1980488"/>
                </a:lnTo>
                <a:lnTo>
                  <a:pt x="9587243" y="1972843"/>
                </a:lnTo>
                <a:close/>
              </a:path>
              <a:path w="14841219" h="10718800" extrusionOk="0">
                <a:moveTo>
                  <a:pt x="9587243" y="1872729"/>
                </a:moveTo>
                <a:lnTo>
                  <a:pt x="9585693" y="1865083"/>
                </a:lnTo>
                <a:lnTo>
                  <a:pt x="9581490" y="1858848"/>
                </a:lnTo>
                <a:lnTo>
                  <a:pt x="9575254" y="1854631"/>
                </a:lnTo>
                <a:lnTo>
                  <a:pt x="9567608" y="1853095"/>
                </a:lnTo>
                <a:lnTo>
                  <a:pt x="9559950" y="1854631"/>
                </a:lnTo>
                <a:lnTo>
                  <a:pt x="9553702" y="1858848"/>
                </a:lnTo>
                <a:lnTo>
                  <a:pt x="9549498" y="1865083"/>
                </a:lnTo>
                <a:lnTo>
                  <a:pt x="9547962" y="1872729"/>
                </a:lnTo>
                <a:lnTo>
                  <a:pt x="9549498" y="1880387"/>
                </a:lnTo>
                <a:lnTo>
                  <a:pt x="9553702" y="1886623"/>
                </a:lnTo>
                <a:lnTo>
                  <a:pt x="9559950" y="1890839"/>
                </a:lnTo>
                <a:lnTo>
                  <a:pt x="9567608" y="1892376"/>
                </a:lnTo>
                <a:lnTo>
                  <a:pt x="9575254" y="1890839"/>
                </a:lnTo>
                <a:lnTo>
                  <a:pt x="9581490" y="1886623"/>
                </a:lnTo>
                <a:lnTo>
                  <a:pt x="9585693" y="1880387"/>
                </a:lnTo>
                <a:lnTo>
                  <a:pt x="9587243" y="1872729"/>
                </a:lnTo>
                <a:close/>
              </a:path>
              <a:path w="14841219" h="10718800" extrusionOk="0">
                <a:moveTo>
                  <a:pt x="9617329" y="7974495"/>
                </a:moveTo>
                <a:lnTo>
                  <a:pt x="9615792" y="7966850"/>
                </a:lnTo>
                <a:lnTo>
                  <a:pt x="9611576" y="7960601"/>
                </a:lnTo>
                <a:lnTo>
                  <a:pt x="9605327" y="7956385"/>
                </a:lnTo>
                <a:lnTo>
                  <a:pt x="9597682" y="7954848"/>
                </a:lnTo>
                <a:lnTo>
                  <a:pt x="9590024" y="7956385"/>
                </a:lnTo>
                <a:lnTo>
                  <a:pt x="9583788" y="7960601"/>
                </a:lnTo>
                <a:lnTo>
                  <a:pt x="9579572" y="7966850"/>
                </a:lnTo>
                <a:lnTo>
                  <a:pt x="9578035" y="7974495"/>
                </a:lnTo>
                <a:lnTo>
                  <a:pt x="9579572" y="7982140"/>
                </a:lnTo>
                <a:lnTo>
                  <a:pt x="9583788" y="7988389"/>
                </a:lnTo>
                <a:lnTo>
                  <a:pt x="9590024" y="7992592"/>
                </a:lnTo>
                <a:lnTo>
                  <a:pt x="9597682" y="7994142"/>
                </a:lnTo>
                <a:lnTo>
                  <a:pt x="9605327" y="7992592"/>
                </a:lnTo>
                <a:lnTo>
                  <a:pt x="9611576" y="7988389"/>
                </a:lnTo>
                <a:lnTo>
                  <a:pt x="9615792" y="7982140"/>
                </a:lnTo>
                <a:lnTo>
                  <a:pt x="9617329" y="7974495"/>
                </a:lnTo>
                <a:close/>
              </a:path>
              <a:path w="14841219" h="10718800" extrusionOk="0">
                <a:moveTo>
                  <a:pt x="9617329" y="7874406"/>
                </a:moveTo>
                <a:lnTo>
                  <a:pt x="9615792" y="7866748"/>
                </a:lnTo>
                <a:lnTo>
                  <a:pt x="9611576" y="7860512"/>
                </a:lnTo>
                <a:lnTo>
                  <a:pt x="9605327" y="7856296"/>
                </a:lnTo>
                <a:lnTo>
                  <a:pt x="9597682" y="7854747"/>
                </a:lnTo>
                <a:lnTo>
                  <a:pt x="9590024" y="7856296"/>
                </a:lnTo>
                <a:lnTo>
                  <a:pt x="9583788" y="7860512"/>
                </a:lnTo>
                <a:lnTo>
                  <a:pt x="9579572" y="7866748"/>
                </a:lnTo>
                <a:lnTo>
                  <a:pt x="9578035" y="7874406"/>
                </a:lnTo>
                <a:lnTo>
                  <a:pt x="9579572" y="7882052"/>
                </a:lnTo>
                <a:lnTo>
                  <a:pt x="9583788" y="7888287"/>
                </a:lnTo>
                <a:lnTo>
                  <a:pt x="9590024" y="7892504"/>
                </a:lnTo>
                <a:lnTo>
                  <a:pt x="9597682" y="7894040"/>
                </a:lnTo>
                <a:lnTo>
                  <a:pt x="9605327" y="7892504"/>
                </a:lnTo>
                <a:lnTo>
                  <a:pt x="9611576" y="7888287"/>
                </a:lnTo>
                <a:lnTo>
                  <a:pt x="9615792" y="7882052"/>
                </a:lnTo>
                <a:lnTo>
                  <a:pt x="9617329" y="7874406"/>
                </a:lnTo>
                <a:close/>
              </a:path>
              <a:path w="14841219" h="10718800" extrusionOk="0">
                <a:moveTo>
                  <a:pt x="9617329" y="7774305"/>
                </a:moveTo>
                <a:lnTo>
                  <a:pt x="9615792" y="7766659"/>
                </a:lnTo>
                <a:lnTo>
                  <a:pt x="9611576" y="7760411"/>
                </a:lnTo>
                <a:lnTo>
                  <a:pt x="9605327" y="7756195"/>
                </a:lnTo>
                <a:lnTo>
                  <a:pt x="9597682" y="7754658"/>
                </a:lnTo>
                <a:lnTo>
                  <a:pt x="9590024" y="7756195"/>
                </a:lnTo>
                <a:lnTo>
                  <a:pt x="9583788" y="7760411"/>
                </a:lnTo>
                <a:lnTo>
                  <a:pt x="9579572" y="7766659"/>
                </a:lnTo>
                <a:lnTo>
                  <a:pt x="9578035" y="7774305"/>
                </a:lnTo>
                <a:lnTo>
                  <a:pt x="9579572" y="7781950"/>
                </a:lnTo>
                <a:lnTo>
                  <a:pt x="9583788" y="7788199"/>
                </a:lnTo>
                <a:lnTo>
                  <a:pt x="9590024" y="7792415"/>
                </a:lnTo>
                <a:lnTo>
                  <a:pt x="9597682" y="7793952"/>
                </a:lnTo>
                <a:lnTo>
                  <a:pt x="9605327" y="7792415"/>
                </a:lnTo>
                <a:lnTo>
                  <a:pt x="9611576" y="7788199"/>
                </a:lnTo>
                <a:lnTo>
                  <a:pt x="9615792" y="7781950"/>
                </a:lnTo>
                <a:lnTo>
                  <a:pt x="9617329" y="7774305"/>
                </a:lnTo>
                <a:close/>
              </a:path>
              <a:path w="14841219" h="10718800" extrusionOk="0">
                <a:moveTo>
                  <a:pt x="9617329" y="7574115"/>
                </a:moveTo>
                <a:lnTo>
                  <a:pt x="9615792" y="7566469"/>
                </a:lnTo>
                <a:lnTo>
                  <a:pt x="9611576" y="7560221"/>
                </a:lnTo>
                <a:lnTo>
                  <a:pt x="9605327" y="7556017"/>
                </a:lnTo>
                <a:lnTo>
                  <a:pt x="9597682" y="7554468"/>
                </a:lnTo>
                <a:lnTo>
                  <a:pt x="9590024" y="7556017"/>
                </a:lnTo>
                <a:lnTo>
                  <a:pt x="9583788" y="7560221"/>
                </a:lnTo>
                <a:lnTo>
                  <a:pt x="9579572" y="7566469"/>
                </a:lnTo>
                <a:lnTo>
                  <a:pt x="9578035" y="7574115"/>
                </a:lnTo>
                <a:lnTo>
                  <a:pt x="9579572" y="7581760"/>
                </a:lnTo>
                <a:lnTo>
                  <a:pt x="9583788" y="7588009"/>
                </a:lnTo>
                <a:lnTo>
                  <a:pt x="9590024" y="7592225"/>
                </a:lnTo>
                <a:lnTo>
                  <a:pt x="9597682" y="7593762"/>
                </a:lnTo>
                <a:lnTo>
                  <a:pt x="9605327" y="7592225"/>
                </a:lnTo>
                <a:lnTo>
                  <a:pt x="9611576" y="7588009"/>
                </a:lnTo>
                <a:lnTo>
                  <a:pt x="9615792" y="7581760"/>
                </a:lnTo>
                <a:lnTo>
                  <a:pt x="9617329" y="7574115"/>
                </a:lnTo>
                <a:close/>
              </a:path>
              <a:path w="14841219" h="10718800" extrusionOk="0">
                <a:moveTo>
                  <a:pt x="9617329" y="7474013"/>
                </a:moveTo>
                <a:lnTo>
                  <a:pt x="9615792" y="7466368"/>
                </a:lnTo>
                <a:lnTo>
                  <a:pt x="9611576" y="7460120"/>
                </a:lnTo>
                <a:lnTo>
                  <a:pt x="9605327" y="7455916"/>
                </a:lnTo>
                <a:lnTo>
                  <a:pt x="9597682" y="7454366"/>
                </a:lnTo>
                <a:lnTo>
                  <a:pt x="9590024" y="7455916"/>
                </a:lnTo>
                <a:lnTo>
                  <a:pt x="9583788" y="7460120"/>
                </a:lnTo>
                <a:lnTo>
                  <a:pt x="9579572" y="7466368"/>
                </a:lnTo>
                <a:lnTo>
                  <a:pt x="9578035" y="7474013"/>
                </a:lnTo>
                <a:lnTo>
                  <a:pt x="9579572" y="7481659"/>
                </a:lnTo>
                <a:lnTo>
                  <a:pt x="9583788" y="7487907"/>
                </a:lnTo>
                <a:lnTo>
                  <a:pt x="9590024" y="7492124"/>
                </a:lnTo>
                <a:lnTo>
                  <a:pt x="9597682" y="7493673"/>
                </a:lnTo>
                <a:lnTo>
                  <a:pt x="9605327" y="7492124"/>
                </a:lnTo>
                <a:lnTo>
                  <a:pt x="9611576" y="7487907"/>
                </a:lnTo>
                <a:lnTo>
                  <a:pt x="9615792" y="7481659"/>
                </a:lnTo>
                <a:lnTo>
                  <a:pt x="9617329" y="7474013"/>
                </a:lnTo>
                <a:close/>
              </a:path>
              <a:path w="14841219" h="10718800" extrusionOk="0">
                <a:moveTo>
                  <a:pt x="9617329" y="7373912"/>
                </a:moveTo>
                <a:lnTo>
                  <a:pt x="9615792" y="7366267"/>
                </a:lnTo>
                <a:lnTo>
                  <a:pt x="9611576" y="7360031"/>
                </a:lnTo>
                <a:lnTo>
                  <a:pt x="9605327" y="7355814"/>
                </a:lnTo>
                <a:lnTo>
                  <a:pt x="9597682" y="7354278"/>
                </a:lnTo>
                <a:lnTo>
                  <a:pt x="9590024" y="7355814"/>
                </a:lnTo>
                <a:lnTo>
                  <a:pt x="9583788" y="7360031"/>
                </a:lnTo>
                <a:lnTo>
                  <a:pt x="9579572" y="7366267"/>
                </a:lnTo>
                <a:lnTo>
                  <a:pt x="9578035" y="7373912"/>
                </a:lnTo>
                <a:lnTo>
                  <a:pt x="9579572" y="7381570"/>
                </a:lnTo>
                <a:lnTo>
                  <a:pt x="9583788" y="7387818"/>
                </a:lnTo>
                <a:lnTo>
                  <a:pt x="9590024" y="7392035"/>
                </a:lnTo>
                <a:lnTo>
                  <a:pt x="9597682" y="7393572"/>
                </a:lnTo>
                <a:lnTo>
                  <a:pt x="9605327" y="7392035"/>
                </a:lnTo>
                <a:lnTo>
                  <a:pt x="9611576" y="7387818"/>
                </a:lnTo>
                <a:lnTo>
                  <a:pt x="9615792" y="7381570"/>
                </a:lnTo>
                <a:lnTo>
                  <a:pt x="9617329" y="7373912"/>
                </a:lnTo>
                <a:close/>
              </a:path>
              <a:path w="14841219" h="10718800" extrusionOk="0">
                <a:moveTo>
                  <a:pt x="9617329" y="7273823"/>
                </a:moveTo>
                <a:lnTo>
                  <a:pt x="9615792" y="7266178"/>
                </a:lnTo>
                <a:lnTo>
                  <a:pt x="9611576" y="7259929"/>
                </a:lnTo>
                <a:lnTo>
                  <a:pt x="9605327" y="7255726"/>
                </a:lnTo>
                <a:lnTo>
                  <a:pt x="9597682" y="7254176"/>
                </a:lnTo>
                <a:lnTo>
                  <a:pt x="9590024" y="7255726"/>
                </a:lnTo>
                <a:lnTo>
                  <a:pt x="9583788" y="7259929"/>
                </a:lnTo>
                <a:lnTo>
                  <a:pt x="9579572" y="7266178"/>
                </a:lnTo>
                <a:lnTo>
                  <a:pt x="9578035" y="7273823"/>
                </a:lnTo>
                <a:lnTo>
                  <a:pt x="9579572" y="7281481"/>
                </a:lnTo>
                <a:lnTo>
                  <a:pt x="9583788" y="7287717"/>
                </a:lnTo>
                <a:lnTo>
                  <a:pt x="9590024" y="7291933"/>
                </a:lnTo>
                <a:lnTo>
                  <a:pt x="9597682" y="7293470"/>
                </a:lnTo>
                <a:lnTo>
                  <a:pt x="9605327" y="7291933"/>
                </a:lnTo>
                <a:lnTo>
                  <a:pt x="9611576" y="7287717"/>
                </a:lnTo>
                <a:lnTo>
                  <a:pt x="9615792" y="7281481"/>
                </a:lnTo>
                <a:lnTo>
                  <a:pt x="9617329" y="7273823"/>
                </a:lnTo>
                <a:close/>
              </a:path>
              <a:path w="14841219" h="10718800" extrusionOk="0">
                <a:moveTo>
                  <a:pt x="9617342" y="7674216"/>
                </a:moveTo>
                <a:lnTo>
                  <a:pt x="9615792" y="7666571"/>
                </a:lnTo>
                <a:lnTo>
                  <a:pt x="9611576" y="7660322"/>
                </a:lnTo>
                <a:lnTo>
                  <a:pt x="9605327" y="7656106"/>
                </a:lnTo>
                <a:lnTo>
                  <a:pt x="9597682" y="7654569"/>
                </a:lnTo>
                <a:lnTo>
                  <a:pt x="9590037" y="7656106"/>
                </a:lnTo>
                <a:lnTo>
                  <a:pt x="9583788" y="7660322"/>
                </a:lnTo>
                <a:lnTo>
                  <a:pt x="9579585" y="7666571"/>
                </a:lnTo>
                <a:lnTo>
                  <a:pt x="9578035" y="7674216"/>
                </a:lnTo>
                <a:lnTo>
                  <a:pt x="9579585" y="7681862"/>
                </a:lnTo>
                <a:lnTo>
                  <a:pt x="9583788" y="7688110"/>
                </a:lnTo>
                <a:lnTo>
                  <a:pt x="9590037" y="7692314"/>
                </a:lnTo>
                <a:lnTo>
                  <a:pt x="9597682" y="7693863"/>
                </a:lnTo>
                <a:lnTo>
                  <a:pt x="9605327" y="7692314"/>
                </a:lnTo>
                <a:lnTo>
                  <a:pt x="9611576" y="7688110"/>
                </a:lnTo>
                <a:lnTo>
                  <a:pt x="9615792" y="7681862"/>
                </a:lnTo>
                <a:lnTo>
                  <a:pt x="9617342" y="7674216"/>
                </a:lnTo>
                <a:close/>
              </a:path>
              <a:path w="14841219" h="10718800" extrusionOk="0">
                <a:moveTo>
                  <a:pt x="9661233" y="4921008"/>
                </a:moveTo>
                <a:lnTo>
                  <a:pt x="9659683" y="4913363"/>
                </a:lnTo>
                <a:lnTo>
                  <a:pt x="9655480" y="4907115"/>
                </a:lnTo>
                <a:lnTo>
                  <a:pt x="9649231" y="4902911"/>
                </a:lnTo>
                <a:lnTo>
                  <a:pt x="9641573" y="4901362"/>
                </a:lnTo>
                <a:lnTo>
                  <a:pt x="9633928" y="4902911"/>
                </a:lnTo>
                <a:lnTo>
                  <a:pt x="9627692" y="4907115"/>
                </a:lnTo>
                <a:lnTo>
                  <a:pt x="9623476" y="4913363"/>
                </a:lnTo>
                <a:lnTo>
                  <a:pt x="9621939" y="4921008"/>
                </a:lnTo>
                <a:lnTo>
                  <a:pt x="9623476" y="4928654"/>
                </a:lnTo>
                <a:lnTo>
                  <a:pt x="9627692" y="4934902"/>
                </a:lnTo>
                <a:lnTo>
                  <a:pt x="9633928" y="4939106"/>
                </a:lnTo>
                <a:lnTo>
                  <a:pt x="9641573" y="4940655"/>
                </a:lnTo>
                <a:lnTo>
                  <a:pt x="9649231" y="4939106"/>
                </a:lnTo>
                <a:lnTo>
                  <a:pt x="9655480" y="4934902"/>
                </a:lnTo>
                <a:lnTo>
                  <a:pt x="9659683" y="4928654"/>
                </a:lnTo>
                <a:lnTo>
                  <a:pt x="9661233" y="4921008"/>
                </a:lnTo>
                <a:close/>
              </a:path>
              <a:path w="14841219" h="10718800" extrusionOk="0">
                <a:moveTo>
                  <a:pt x="9661233" y="4820907"/>
                </a:moveTo>
                <a:lnTo>
                  <a:pt x="9659683" y="4813262"/>
                </a:lnTo>
                <a:lnTo>
                  <a:pt x="9655480" y="4807013"/>
                </a:lnTo>
                <a:lnTo>
                  <a:pt x="9649231" y="4802810"/>
                </a:lnTo>
                <a:lnTo>
                  <a:pt x="9641573" y="4801260"/>
                </a:lnTo>
                <a:lnTo>
                  <a:pt x="9633928" y="4802810"/>
                </a:lnTo>
                <a:lnTo>
                  <a:pt x="9627692" y="4807013"/>
                </a:lnTo>
                <a:lnTo>
                  <a:pt x="9623476" y="4813262"/>
                </a:lnTo>
                <a:lnTo>
                  <a:pt x="9621939" y="4820907"/>
                </a:lnTo>
                <a:lnTo>
                  <a:pt x="9623476" y="4828552"/>
                </a:lnTo>
                <a:lnTo>
                  <a:pt x="9627692" y="4834801"/>
                </a:lnTo>
                <a:lnTo>
                  <a:pt x="9633928" y="4839017"/>
                </a:lnTo>
                <a:lnTo>
                  <a:pt x="9641573" y="4840554"/>
                </a:lnTo>
                <a:lnTo>
                  <a:pt x="9649231" y="4839017"/>
                </a:lnTo>
                <a:lnTo>
                  <a:pt x="9655480" y="4834801"/>
                </a:lnTo>
                <a:lnTo>
                  <a:pt x="9659683" y="4828552"/>
                </a:lnTo>
                <a:lnTo>
                  <a:pt x="9661233" y="4820907"/>
                </a:lnTo>
                <a:close/>
              </a:path>
              <a:path w="14841219" h="10718800" extrusionOk="0">
                <a:moveTo>
                  <a:pt x="9661233" y="4720806"/>
                </a:moveTo>
                <a:lnTo>
                  <a:pt x="9659696" y="4713160"/>
                </a:lnTo>
                <a:lnTo>
                  <a:pt x="9655480" y="4706925"/>
                </a:lnTo>
                <a:lnTo>
                  <a:pt x="9649231" y="4702708"/>
                </a:lnTo>
                <a:lnTo>
                  <a:pt x="9641586" y="4701171"/>
                </a:lnTo>
                <a:lnTo>
                  <a:pt x="9633941" y="4702708"/>
                </a:lnTo>
                <a:lnTo>
                  <a:pt x="9627692" y="4706925"/>
                </a:lnTo>
                <a:lnTo>
                  <a:pt x="9623488" y="4713160"/>
                </a:lnTo>
                <a:lnTo>
                  <a:pt x="9621939" y="4720806"/>
                </a:lnTo>
                <a:lnTo>
                  <a:pt x="9623488" y="4728464"/>
                </a:lnTo>
                <a:lnTo>
                  <a:pt x="9627692" y="4734712"/>
                </a:lnTo>
                <a:lnTo>
                  <a:pt x="9633941" y="4738929"/>
                </a:lnTo>
                <a:lnTo>
                  <a:pt x="9641586" y="4740465"/>
                </a:lnTo>
                <a:lnTo>
                  <a:pt x="9649231" y="4738929"/>
                </a:lnTo>
                <a:lnTo>
                  <a:pt x="9655480" y="4734712"/>
                </a:lnTo>
                <a:lnTo>
                  <a:pt x="9659696" y="4728464"/>
                </a:lnTo>
                <a:lnTo>
                  <a:pt x="9661233" y="4720806"/>
                </a:lnTo>
                <a:close/>
              </a:path>
              <a:path w="14841219" h="10718800" extrusionOk="0">
                <a:moveTo>
                  <a:pt x="9661233" y="4620717"/>
                </a:moveTo>
                <a:lnTo>
                  <a:pt x="9659696" y="4613072"/>
                </a:lnTo>
                <a:lnTo>
                  <a:pt x="9655480" y="4606823"/>
                </a:lnTo>
                <a:lnTo>
                  <a:pt x="9649231" y="4602607"/>
                </a:lnTo>
                <a:lnTo>
                  <a:pt x="9641586" y="4601057"/>
                </a:lnTo>
                <a:lnTo>
                  <a:pt x="9633941" y="4602607"/>
                </a:lnTo>
                <a:lnTo>
                  <a:pt x="9627692" y="4606823"/>
                </a:lnTo>
                <a:lnTo>
                  <a:pt x="9623488" y="4613072"/>
                </a:lnTo>
                <a:lnTo>
                  <a:pt x="9621939" y="4620717"/>
                </a:lnTo>
                <a:lnTo>
                  <a:pt x="9623488" y="4628362"/>
                </a:lnTo>
                <a:lnTo>
                  <a:pt x="9627692" y="4634611"/>
                </a:lnTo>
                <a:lnTo>
                  <a:pt x="9633941" y="4638814"/>
                </a:lnTo>
                <a:lnTo>
                  <a:pt x="9641586" y="4640364"/>
                </a:lnTo>
                <a:lnTo>
                  <a:pt x="9649231" y="4638814"/>
                </a:lnTo>
                <a:lnTo>
                  <a:pt x="9655480" y="4634611"/>
                </a:lnTo>
                <a:lnTo>
                  <a:pt x="9659696" y="4628362"/>
                </a:lnTo>
                <a:lnTo>
                  <a:pt x="9661233" y="4620717"/>
                </a:lnTo>
                <a:close/>
              </a:path>
              <a:path w="14841219" h="10718800" extrusionOk="0">
                <a:moveTo>
                  <a:pt x="9661233" y="4520628"/>
                </a:moveTo>
                <a:lnTo>
                  <a:pt x="9659696" y="4512983"/>
                </a:lnTo>
                <a:lnTo>
                  <a:pt x="9655480" y="4506734"/>
                </a:lnTo>
                <a:lnTo>
                  <a:pt x="9649231" y="4502518"/>
                </a:lnTo>
                <a:lnTo>
                  <a:pt x="9641586" y="4500981"/>
                </a:lnTo>
                <a:lnTo>
                  <a:pt x="9633941" y="4502518"/>
                </a:lnTo>
                <a:lnTo>
                  <a:pt x="9627692" y="4506734"/>
                </a:lnTo>
                <a:lnTo>
                  <a:pt x="9623488" y="4512983"/>
                </a:lnTo>
                <a:lnTo>
                  <a:pt x="9621939" y="4520628"/>
                </a:lnTo>
                <a:lnTo>
                  <a:pt x="9623488" y="4528274"/>
                </a:lnTo>
                <a:lnTo>
                  <a:pt x="9627692" y="4534509"/>
                </a:lnTo>
                <a:lnTo>
                  <a:pt x="9633941" y="4538726"/>
                </a:lnTo>
                <a:lnTo>
                  <a:pt x="9641586" y="4540262"/>
                </a:lnTo>
                <a:lnTo>
                  <a:pt x="9649231" y="4538726"/>
                </a:lnTo>
                <a:lnTo>
                  <a:pt x="9655480" y="4534509"/>
                </a:lnTo>
                <a:lnTo>
                  <a:pt x="9659696" y="4528274"/>
                </a:lnTo>
                <a:lnTo>
                  <a:pt x="9661233" y="4520628"/>
                </a:lnTo>
                <a:close/>
              </a:path>
              <a:path w="14841219" h="10718800" extrusionOk="0">
                <a:moveTo>
                  <a:pt x="9661233" y="4420527"/>
                </a:moveTo>
                <a:lnTo>
                  <a:pt x="9659696" y="4412881"/>
                </a:lnTo>
                <a:lnTo>
                  <a:pt x="9655480" y="4406633"/>
                </a:lnTo>
                <a:lnTo>
                  <a:pt x="9649231" y="4402429"/>
                </a:lnTo>
                <a:lnTo>
                  <a:pt x="9641586" y="4400880"/>
                </a:lnTo>
                <a:lnTo>
                  <a:pt x="9633941" y="4402429"/>
                </a:lnTo>
                <a:lnTo>
                  <a:pt x="9627692" y="4406633"/>
                </a:lnTo>
                <a:lnTo>
                  <a:pt x="9623488" y="4412881"/>
                </a:lnTo>
                <a:lnTo>
                  <a:pt x="9621939" y="4420527"/>
                </a:lnTo>
                <a:lnTo>
                  <a:pt x="9623488" y="4428172"/>
                </a:lnTo>
                <a:lnTo>
                  <a:pt x="9627692" y="4434421"/>
                </a:lnTo>
                <a:lnTo>
                  <a:pt x="9633941" y="4438624"/>
                </a:lnTo>
                <a:lnTo>
                  <a:pt x="9641586" y="4440174"/>
                </a:lnTo>
                <a:lnTo>
                  <a:pt x="9649231" y="4438624"/>
                </a:lnTo>
                <a:lnTo>
                  <a:pt x="9655480" y="4434421"/>
                </a:lnTo>
                <a:lnTo>
                  <a:pt x="9659696" y="4428172"/>
                </a:lnTo>
                <a:lnTo>
                  <a:pt x="9661233" y="4420527"/>
                </a:lnTo>
                <a:close/>
              </a:path>
              <a:path w="14841219" h="10718800" extrusionOk="0">
                <a:moveTo>
                  <a:pt x="9661233" y="4320425"/>
                </a:moveTo>
                <a:lnTo>
                  <a:pt x="9659696" y="4312780"/>
                </a:lnTo>
                <a:lnTo>
                  <a:pt x="9655480" y="4306532"/>
                </a:lnTo>
                <a:lnTo>
                  <a:pt x="9649231" y="4302328"/>
                </a:lnTo>
                <a:lnTo>
                  <a:pt x="9641586" y="4300779"/>
                </a:lnTo>
                <a:lnTo>
                  <a:pt x="9633941" y="4302328"/>
                </a:lnTo>
                <a:lnTo>
                  <a:pt x="9627692" y="4306532"/>
                </a:lnTo>
                <a:lnTo>
                  <a:pt x="9623488" y="4312780"/>
                </a:lnTo>
                <a:lnTo>
                  <a:pt x="9621939" y="4320425"/>
                </a:lnTo>
                <a:lnTo>
                  <a:pt x="9623488" y="4328084"/>
                </a:lnTo>
                <a:lnTo>
                  <a:pt x="9627692" y="4334319"/>
                </a:lnTo>
                <a:lnTo>
                  <a:pt x="9633941" y="4338536"/>
                </a:lnTo>
                <a:lnTo>
                  <a:pt x="9641586" y="4340072"/>
                </a:lnTo>
                <a:lnTo>
                  <a:pt x="9649231" y="4338536"/>
                </a:lnTo>
                <a:lnTo>
                  <a:pt x="9655480" y="4334319"/>
                </a:lnTo>
                <a:lnTo>
                  <a:pt x="9659696" y="4328084"/>
                </a:lnTo>
                <a:lnTo>
                  <a:pt x="9661233" y="4320425"/>
                </a:lnTo>
                <a:close/>
              </a:path>
              <a:path w="14841219" h="10718800" extrusionOk="0">
                <a:moveTo>
                  <a:pt x="9661233" y="3319462"/>
                </a:moveTo>
                <a:lnTo>
                  <a:pt x="9659683" y="3311817"/>
                </a:lnTo>
                <a:lnTo>
                  <a:pt x="9655480" y="3305581"/>
                </a:lnTo>
                <a:lnTo>
                  <a:pt x="9649231" y="3301365"/>
                </a:lnTo>
                <a:lnTo>
                  <a:pt x="9641573" y="3299828"/>
                </a:lnTo>
                <a:lnTo>
                  <a:pt x="9633928" y="3301365"/>
                </a:lnTo>
                <a:lnTo>
                  <a:pt x="9627692" y="3305581"/>
                </a:lnTo>
                <a:lnTo>
                  <a:pt x="9623476" y="3311817"/>
                </a:lnTo>
                <a:lnTo>
                  <a:pt x="9621939" y="3319462"/>
                </a:lnTo>
                <a:lnTo>
                  <a:pt x="9623476" y="3327120"/>
                </a:lnTo>
                <a:lnTo>
                  <a:pt x="9627692" y="3333356"/>
                </a:lnTo>
                <a:lnTo>
                  <a:pt x="9633928" y="3337572"/>
                </a:lnTo>
                <a:lnTo>
                  <a:pt x="9641573" y="3339122"/>
                </a:lnTo>
                <a:lnTo>
                  <a:pt x="9649231" y="3337572"/>
                </a:lnTo>
                <a:lnTo>
                  <a:pt x="9655480" y="3333356"/>
                </a:lnTo>
                <a:lnTo>
                  <a:pt x="9659683" y="3327120"/>
                </a:lnTo>
                <a:lnTo>
                  <a:pt x="9661233" y="3319462"/>
                </a:lnTo>
                <a:close/>
              </a:path>
              <a:path w="14841219" h="10718800" extrusionOk="0">
                <a:moveTo>
                  <a:pt x="9661233" y="3219373"/>
                </a:moveTo>
                <a:lnTo>
                  <a:pt x="9659683" y="3211728"/>
                </a:lnTo>
                <a:lnTo>
                  <a:pt x="9655480" y="3205480"/>
                </a:lnTo>
                <a:lnTo>
                  <a:pt x="9649231" y="3201276"/>
                </a:lnTo>
                <a:lnTo>
                  <a:pt x="9641573" y="3199727"/>
                </a:lnTo>
                <a:lnTo>
                  <a:pt x="9633928" y="3201276"/>
                </a:lnTo>
                <a:lnTo>
                  <a:pt x="9627692" y="3205480"/>
                </a:lnTo>
                <a:lnTo>
                  <a:pt x="9623476" y="3211728"/>
                </a:lnTo>
                <a:lnTo>
                  <a:pt x="9621939" y="3219373"/>
                </a:lnTo>
                <a:lnTo>
                  <a:pt x="9623476" y="3227019"/>
                </a:lnTo>
                <a:lnTo>
                  <a:pt x="9627692" y="3233267"/>
                </a:lnTo>
                <a:lnTo>
                  <a:pt x="9633928" y="3237484"/>
                </a:lnTo>
                <a:lnTo>
                  <a:pt x="9641573" y="3239020"/>
                </a:lnTo>
                <a:lnTo>
                  <a:pt x="9649231" y="3237484"/>
                </a:lnTo>
                <a:lnTo>
                  <a:pt x="9655480" y="3233267"/>
                </a:lnTo>
                <a:lnTo>
                  <a:pt x="9659683" y="3227019"/>
                </a:lnTo>
                <a:lnTo>
                  <a:pt x="9661233" y="3219373"/>
                </a:lnTo>
                <a:close/>
              </a:path>
              <a:path w="14841219" h="10718800" extrusionOk="0">
                <a:moveTo>
                  <a:pt x="9661233" y="3119272"/>
                </a:moveTo>
                <a:lnTo>
                  <a:pt x="9659696" y="3111627"/>
                </a:lnTo>
                <a:lnTo>
                  <a:pt x="9655480" y="3105378"/>
                </a:lnTo>
                <a:lnTo>
                  <a:pt x="9649231" y="3101175"/>
                </a:lnTo>
                <a:lnTo>
                  <a:pt x="9641586" y="3099625"/>
                </a:lnTo>
                <a:lnTo>
                  <a:pt x="9633941" y="3101175"/>
                </a:lnTo>
                <a:lnTo>
                  <a:pt x="9627692" y="3105378"/>
                </a:lnTo>
                <a:lnTo>
                  <a:pt x="9623488" y="3111627"/>
                </a:lnTo>
                <a:lnTo>
                  <a:pt x="9621939" y="3119272"/>
                </a:lnTo>
                <a:lnTo>
                  <a:pt x="9623488" y="3126930"/>
                </a:lnTo>
                <a:lnTo>
                  <a:pt x="9627692" y="3133166"/>
                </a:lnTo>
                <a:lnTo>
                  <a:pt x="9633941" y="3137382"/>
                </a:lnTo>
                <a:lnTo>
                  <a:pt x="9641586" y="3138932"/>
                </a:lnTo>
                <a:lnTo>
                  <a:pt x="9649231" y="3137382"/>
                </a:lnTo>
                <a:lnTo>
                  <a:pt x="9655480" y="3133166"/>
                </a:lnTo>
                <a:lnTo>
                  <a:pt x="9659696" y="3126930"/>
                </a:lnTo>
                <a:lnTo>
                  <a:pt x="9661233" y="3119272"/>
                </a:lnTo>
                <a:close/>
              </a:path>
              <a:path w="14841219" h="10718800" extrusionOk="0">
                <a:moveTo>
                  <a:pt x="9661233" y="3019196"/>
                </a:moveTo>
                <a:lnTo>
                  <a:pt x="9659696" y="3011538"/>
                </a:lnTo>
                <a:lnTo>
                  <a:pt x="9655480" y="3005290"/>
                </a:lnTo>
                <a:lnTo>
                  <a:pt x="9649231" y="3001073"/>
                </a:lnTo>
                <a:lnTo>
                  <a:pt x="9641586" y="2999536"/>
                </a:lnTo>
                <a:lnTo>
                  <a:pt x="9633941" y="3001073"/>
                </a:lnTo>
                <a:lnTo>
                  <a:pt x="9627692" y="3005290"/>
                </a:lnTo>
                <a:lnTo>
                  <a:pt x="9623488" y="3011538"/>
                </a:lnTo>
                <a:lnTo>
                  <a:pt x="9621939" y="3019196"/>
                </a:lnTo>
                <a:lnTo>
                  <a:pt x="9623488" y="3026829"/>
                </a:lnTo>
                <a:lnTo>
                  <a:pt x="9627692" y="3033077"/>
                </a:lnTo>
                <a:lnTo>
                  <a:pt x="9633941" y="3037281"/>
                </a:lnTo>
                <a:lnTo>
                  <a:pt x="9641586" y="3038830"/>
                </a:lnTo>
                <a:lnTo>
                  <a:pt x="9649231" y="3037281"/>
                </a:lnTo>
                <a:lnTo>
                  <a:pt x="9655480" y="3033077"/>
                </a:lnTo>
                <a:lnTo>
                  <a:pt x="9659696" y="3026829"/>
                </a:lnTo>
                <a:lnTo>
                  <a:pt x="9661233" y="3019196"/>
                </a:lnTo>
                <a:close/>
              </a:path>
              <a:path w="14841219" h="10718800" extrusionOk="0">
                <a:moveTo>
                  <a:pt x="9661233" y="2919082"/>
                </a:moveTo>
                <a:lnTo>
                  <a:pt x="9659696" y="2911437"/>
                </a:lnTo>
                <a:lnTo>
                  <a:pt x="9655480" y="2905188"/>
                </a:lnTo>
                <a:lnTo>
                  <a:pt x="9649231" y="2900984"/>
                </a:lnTo>
                <a:lnTo>
                  <a:pt x="9641586" y="2899435"/>
                </a:lnTo>
                <a:lnTo>
                  <a:pt x="9633941" y="2900984"/>
                </a:lnTo>
                <a:lnTo>
                  <a:pt x="9627692" y="2905188"/>
                </a:lnTo>
                <a:lnTo>
                  <a:pt x="9623488" y="2911437"/>
                </a:lnTo>
                <a:lnTo>
                  <a:pt x="9621939" y="2919082"/>
                </a:lnTo>
                <a:lnTo>
                  <a:pt x="9623488" y="2926727"/>
                </a:lnTo>
                <a:lnTo>
                  <a:pt x="9627692" y="2932976"/>
                </a:lnTo>
                <a:lnTo>
                  <a:pt x="9633941" y="2937192"/>
                </a:lnTo>
                <a:lnTo>
                  <a:pt x="9641586" y="2938742"/>
                </a:lnTo>
                <a:lnTo>
                  <a:pt x="9649231" y="2937192"/>
                </a:lnTo>
                <a:lnTo>
                  <a:pt x="9655480" y="2932976"/>
                </a:lnTo>
                <a:lnTo>
                  <a:pt x="9659696" y="2926727"/>
                </a:lnTo>
                <a:lnTo>
                  <a:pt x="9661233" y="2919082"/>
                </a:lnTo>
                <a:close/>
              </a:path>
              <a:path w="14841219" h="10718800" extrusionOk="0">
                <a:moveTo>
                  <a:pt x="9661233" y="2818981"/>
                </a:moveTo>
                <a:lnTo>
                  <a:pt x="9659696" y="2811335"/>
                </a:lnTo>
                <a:lnTo>
                  <a:pt x="9655480" y="2805099"/>
                </a:lnTo>
                <a:lnTo>
                  <a:pt x="9649231" y="2800883"/>
                </a:lnTo>
                <a:lnTo>
                  <a:pt x="9641586" y="2799334"/>
                </a:lnTo>
                <a:lnTo>
                  <a:pt x="9633941" y="2800883"/>
                </a:lnTo>
                <a:lnTo>
                  <a:pt x="9627692" y="2805099"/>
                </a:lnTo>
                <a:lnTo>
                  <a:pt x="9623488" y="2811335"/>
                </a:lnTo>
                <a:lnTo>
                  <a:pt x="9621939" y="2818981"/>
                </a:lnTo>
                <a:lnTo>
                  <a:pt x="9623488" y="2826639"/>
                </a:lnTo>
                <a:lnTo>
                  <a:pt x="9627692" y="2832874"/>
                </a:lnTo>
                <a:lnTo>
                  <a:pt x="9633941" y="2837091"/>
                </a:lnTo>
                <a:lnTo>
                  <a:pt x="9641586" y="2838640"/>
                </a:lnTo>
                <a:lnTo>
                  <a:pt x="9649231" y="2837091"/>
                </a:lnTo>
                <a:lnTo>
                  <a:pt x="9655480" y="2832874"/>
                </a:lnTo>
                <a:lnTo>
                  <a:pt x="9659696" y="2826639"/>
                </a:lnTo>
                <a:lnTo>
                  <a:pt x="9661233" y="2818981"/>
                </a:lnTo>
                <a:close/>
              </a:path>
              <a:path w="14841219" h="10718800" extrusionOk="0">
                <a:moveTo>
                  <a:pt x="9661233" y="2718892"/>
                </a:moveTo>
                <a:lnTo>
                  <a:pt x="9659696" y="2711246"/>
                </a:lnTo>
                <a:lnTo>
                  <a:pt x="9655480" y="2704998"/>
                </a:lnTo>
                <a:lnTo>
                  <a:pt x="9649231" y="2700794"/>
                </a:lnTo>
                <a:lnTo>
                  <a:pt x="9641586" y="2699245"/>
                </a:lnTo>
                <a:lnTo>
                  <a:pt x="9633941" y="2700794"/>
                </a:lnTo>
                <a:lnTo>
                  <a:pt x="9627692" y="2704998"/>
                </a:lnTo>
                <a:lnTo>
                  <a:pt x="9623488" y="2711246"/>
                </a:lnTo>
                <a:lnTo>
                  <a:pt x="9621939" y="2718892"/>
                </a:lnTo>
                <a:lnTo>
                  <a:pt x="9623488" y="2726537"/>
                </a:lnTo>
                <a:lnTo>
                  <a:pt x="9627692" y="2732786"/>
                </a:lnTo>
                <a:lnTo>
                  <a:pt x="9633941" y="2737002"/>
                </a:lnTo>
                <a:lnTo>
                  <a:pt x="9641586" y="2738539"/>
                </a:lnTo>
                <a:lnTo>
                  <a:pt x="9649231" y="2737002"/>
                </a:lnTo>
                <a:lnTo>
                  <a:pt x="9655480" y="2732786"/>
                </a:lnTo>
                <a:lnTo>
                  <a:pt x="9659696" y="2726537"/>
                </a:lnTo>
                <a:lnTo>
                  <a:pt x="9661233" y="2718892"/>
                </a:lnTo>
                <a:close/>
              </a:path>
              <a:path w="14841219" h="10718800" extrusionOk="0">
                <a:moveTo>
                  <a:pt x="9661246" y="5621680"/>
                </a:moveTo>
                <a:lnTo>
                  <a:pt x="9659696" y="5614047"/>
                </a:lnTo>
                <a:lnTo>
                  <a:pt x="9655480" y="5607799"/>
                </a:lnTo>
                <a:lnTo>
                  <a:pt x="9649244" y="5603583"/>
                </a:lnTo>
                <a:lnTo>
                  <a:pt x="9641599" y="5602046"/>
                </a:lnTo>
                <a:lnTo>
                  <a:pt x="9633953" y="5603583"/>
                </a:lnTo>
                <a:lnTo>
                  <a:pt x="9627705" y="5607799"/>
                </a:lnTo>
                <a:lnTo>
                  <a:pt x="9623488" y="5614047"/>
                </a:lnTo>
                <a:lnTo>
                  <a:pt x="9621952" y="5621680"/>
                </a:lnTo>
                <a:lnTo>
                  <a:pt x="9623488" y="5629338"/>
                </a:lnTo>
                <a:lnTo>
                  <a:pt x="9627705" y="5635574"/>
                </a:lnTo>
                <a:lnTo>
                  <a:pt x="9633953" y="5639790"/>
                </a:lnTo>
                <a:lnTo>
                  <a:pt x="9641599" y="5641340"/>
                </a:lnTo>
                <a:lnTo>
                  <a:pt x="9649244" y="5639790"/>
                </a:lnTo>
                <a:lnTo>
                  <a:pt x="9655480" y="5635574"/>
                </a:lnTo>
                <a:lnTo>
                  <a:pt x="9659696" y="5629338"/>
                </a:lnTo>
                <a:lnTo>
                  <a:pt x="9661246" y="5621680"/>
                </a:lnTo>
                <a:close/>
              </a:path>
              <a:path w="14841219" h="10718800" extrusionOk="0">
                <a:moveTo>
                  <a:pt x="9661246" y="5521591"/>
                </a:moveTo>
                <a:lnTo>
                  <a:pt x="9659696" y="5513946"/>
                </a:lnTo>
                <a:lnTo>
                  <a:pt x="9655480" y="5507698"/>
                </a:lnTo>
                <a:lnTo>
                  <a:pt x="9649244" y="5503494"/>
                </a:lnTo>
                <a:lnTo>
                  <a:pt x="9641599" y="5501945"/>
                </a:lnTo>
                <a:lnTo>
                  <a:pt x="9633953" y="5503494"/>
                </a:lnTo>
                <a:lnTo>
                  <a:pt x="9627705" y="5507698"/>
                </a:lnTo>
                <a:lnTo>
                  <a:pt x="9623488" y="5513946"/>
                </a:lnTo>
                <a:lnTo>
                  <a:pt x="9621952" y="5521591"/>
                </a:lnTo>
                <a:lnTo>
                  <a:pt x="9623488" y="5529237"/>
                </a:lnTo>
                <a:lnTo>
                  <a:pt x="9627705" y="5535485"/>
                </a:lnTo>
                <a:lnTo>
                  <a:pt x="9633953" y="5539702"/>
                </a:lnTo>
                <a:lnTo>
                  <a:pt x="9641599" y="5541238"/>
                </a:lnTo>
                <a:lnTo>
                  <a:pt x="9649244" y="5539702"/>
                </a:lnTo>
                <a:lnTo>
                  <a:pt x="9655480" y="5535485"/>
                </a:lnTo>
                <a:lnTo>
                  <a:pt x="9659696" y="5529237"/>
                </a:lnTo>
                <a:lnTo>
                  <a:pt x="9661246" y="5521591"/>
                </a:lnTo>
                <a:close/>
              </a:path>
              <a:path w="14841219" h="10718800" extrusionOk="0">
                <a:moveTo>
                  <a:pt x="9661246" y="5421490"/>
                </a:moveTo>
                <a:lnTo>
                  <a:pt x="9659696" y="5413845"/>
                </a:lnTo>
                <a:lnTo>
                  <a:pt x="9655480" y="5407609"/>
                </a:lnTo>
                <a:lnTo>
                  <a:pt x="9649244" y="5403393"/>
                </a:lnTo>
                <a:lnTo>
                  <a:pt x="9641599" y="5401856"/>
                </a:lnTo>
                <a:lnTo>
                  <a:pt x="9633953" y="5403393"/>
                </a:lnTo>
                <a:lnTo>
                  <a:pt x="9627705" y="5407609"/>
                </a:lnTo>
                <a:lnTo>
                  <a:pt x="9623488" y="5413845"/>
                </a:lnTo>
                <a:lnTo>
                  <a:pt x="9621952" y="5421490"/>
                </a:lnTo>
                <a:lnTo>
                  <a:pt x="9623488" y="5429148"/>
                </a:lnTo>
                <a:lnTo>
                  <a:pt x="9627705" y="5435397"/>
                </a:lnTo>
                <a:lnTo>
                  <a:pt x="9633953" y="5439600"/>
                </a:lnTo>
                <a:lnTo>
                  <a:pt x="9641599" y="5441150"/>
                </a:lnTo>
                <a:lnTo>
                  <a:pt x="9649244" y="5439600"/>
                </a:lnTo>
                <a:lnTo>
                  <a:pt x="9655480" y="5435397"/>
                </a:lnTo>
                <a:lnTo>
                  <a:pt x="9659696" y="5429148"/>
                </a:lnTo>
                <a:lnTo>
                  <a:pt x="9661246" y="5421490"/>
                </a:lnTo>
                <a:close/>
              </a:path>
              <a:path w="14841219" h="10718800" extrusionOk="0">
                <a:moveTo>
                  <a:pt x="9661246" y="5321401"/>
                </a:moveTo>
                <a:lnTo>
                  <a:pt x="9659696" y="5313756"/>
                </a:lnTo>
                <a:lnTo>
                  <a:pt x="9655480" y="5307508"/>
                </a:lnTo>
                <a:lnTo>
                  <a:pt x="9649244" y="5303304"/>
                </a:lnTo>
                <a:lnTo>
                  <a:pt x="9641599" y="5301754"/>
                </a:lnTo>
                <a:lnTo>
                  <a:pt x="9633953" y="5303304"/>
                </a:lnTo>
                <a:lnTo>
                  <a:pt x="9627705" y="5307508"/>
                </a:lnTo>
                <a:lnTo>
                  <a:pt x="9623488" y="5313756"/>
                </a:lnTo>
                <a:lnTo>
                  <a:pt x="9621952" y="5321401"/>
                </a:lnTo>
                <a:lnTo>
                  <a:pt x="9623488" y="5329047"/>
                </a:lnTo>
                <a:lnTo>
                  <a:pt x="9627705" y="5335295"/>
                </a:lnTo>
                <a:lnTo>
                  <a:pt x="9633953" y="5339499"/>
                </a:lnTo>
                <a:lnTo>
                  <a:pt x="9641599" y="5341048"/>
                </a:lnTo>
                <a:lnTo>
                  <a:pt x="9649244" y="5339499"/>
                </a:lnTo>
                <a:lnTo>
                  <a:pt x="9655480" y="5335295"/>
                </a:lnTo>
                <a:lnTo>
                  <a:pt x="9659696" y="5329047"/>
                </a:lnTo>
                <a:lnTo>
                  <a:pt x="9661246" y="5321401"/>
                </a:lnTo>
                <a:close/>
              </a:path>
              <a:path w="14841219" h="10718800" extrusionOk="0">
                <a:moveTo>
                  <a:pt x="9661246" y="5221300"/>
                </a:moveTo>
                <a:lnTo>
                  <a:pt x="9659696" y="5213655"/>
                </a:lnTo>
                <a:lnTo>
                  <a:pt x="9655480" y="5207406"/>
                </a:lnTo>
                <a:lnTo>
                  <a:pt x="9649244" y="5203202"/>
                </a:lnTo>
                <a:lnTo>
                  <a:pt x="9641599" y="5201666"/>
                </a:lnTo>
                <a:lnTo>
                  <a:pt x="9633953" y="5203202"/>
                </a:lnTo>
                <a:lnTo>
                  <a:pt x="9627705" y="5207406"/>
                </a:lnTo>
                <a:lnTo>
                  <a:pt x="9623488" y="5213655"/>
                </a:lnTo>
                <a:lnTo>
                  <a:pt x="9621952" y="5221300"/>
                </a:lnTo>
                <a:lnTo>
                  <a:pt x="9623488" y="5228945"/>
                </a:lnTo>
                <a:lnTo>
                  <a:pt x="9627705" y="5235194"/>
                </a:lnTo>
                <a:lnTo>
                  <a:pt x="9633953" y="5239397"/>
                </a:lnTo>
                <a:lnTo>
                  <a:pt x="9641599" y="5240947"/>
                </a:lnTo>
                <a:lnTo>
                  <a:pt x="9649244" y="5239397"/>
                </a:lnTo>
                <a:lnTo>
                  <a:pt x="9655480" y="5235194"/>
                </a:lnTo>
                <a:lnTo>
                  <a:pt x="9659696" y="5228945"/>
                </a:lnTo>
                <a:lnTo>
                  <a:pt x="9661246" y="5221300"/>
                </a:lnTo>
                <a:close/>
              </a:path>
              <a:path w="14841219" h="10718800" extrusionOk="0">
                <a:moveTo>
                  <a:pt x="9661246" y="5121199"/>
                </a:moveTo>
                <a:lnTo>
                  <a:pt x="9659696" y="5113553"/>
                </a:lnTo>
                <a:lnTo>
                  <a:pt x="9655480" y="5107305"/>
                </a:lnTo>
                <a:lnTo>
                  <a:pt x="9649244" y="5103101"/>
                </a:lnTo>
                <a:lnTo>
                  <a:pt x="9641599" y="5101552"/>
                </a:lnTo>
                <a:lnTo>
                  <a:pt x="9633953" y="5103101"/>
                </a:lnTo>
                <a:lnTo>
                  <a:pt x="9627705" y="5107305"/>
                </a:lnTo>
                <a:lnTo>
                  <a:pt x="9623488" y="5113553"/>
                </a:lnTo>
                <a:lnTo>
                  <a:pt x="9621952" y="5121199"/>
                </a:lnTo>
                <a:lnTo>
                  <a:pt x="9623488" y="5128857"/>
                </a:lnTo>
                <a:lnTo>
                  <a:pt x="9627705" y="5135092"/>
                </a:lnTo>
                <a:lnTo>
                  <a:pt x="9633953" y="5139309"/>
                </a:lnTo>
                <a:lnTo>
                  <a:pt x="9641599" y="5140845"/>
                </a:lnTo>
                <a:lnTo>
                  <a:pt x="9649244" y="5139309"/>
                </a:lnTo>
                <a:lnTo>
                  <a:pt x="9655480" y="5135092"/>
                </a:lnTo>
                <a:lnTo>
                  <a:pt x="9659696" y="5128857"/>
                </a:lnTo>
                <a:lnTo>
                  <a:pt x="9661246" y="5121199"/>
                </a:lnTo>
                <a:close/>
              </a:path>
              <a:path w="14841219" h="10718800" extrusionOk="0">
                <a:moveTo>
                  <a:pt x="9661246" y="5021110"/>
                </a:moveTo>
                <a:lnTo>
                  <a:pt x="9659696" y="5013464"/>
                </a:lnTo>
                <a:lnTo>
                  <a:pt x="9655480" y="5007216"/>
                </a:lnTo>
                <a:lnTo>
                  <a:pt x="9649244" y="5003012"/>
                </a:lnTo>
                <a:lnTo>
                  <a:pt x="9641599" y="5001463"/>
                </a:lnTo>
                <a:lnTo>
                  <a:pt x="9633953" y="5003012"/>
                </a:lnTo>
                <a:lnTo>
                  <a:pt x="9627705" y="5007216"/>
                </a:lnTo>
                <a:lnTo>
                  <a:pt x="9623488" y="5013464"/>
                </a:lnTo>
                <a:lnTo>
                  <a:pt x="9621952" y="5021110"/>
                </a:lnTo>
                <a:lnTo>
                  <a:pt x="9623488" y="5028755"/>
                </a:lnTo>
                <a:lnTo>
                  <a:pt x="9627705" y="5035004"/>
                </a:lnTo>
                <a:lnTo>
                  <a:pt x="9633953" y="5039207"/>
                </a:lnTo>
                <a:lnTo>
                  <a:pt x="9641599" y="5040757"/>
                </a:lnTo>
                <a:lnTo>
                  <a:pt x="9649244" y="5039207"/>
                </a:lnTo>
                <a:lnTo>
                  <a:pt x="9655480" y="5035004"/>
                </a:lnTo>
                <a:lnTo>
                  <a:pt x="9659696" y="5028755"/>
                </a:lnTo>
                <a:lnTo>
                  <a:pt x="9661246" y="5021110"/>
                </a:lnTo>
                <a:close/>
              </a:path>
              <a:path w="14841219" h="10718800" extrusionOk="0">
                <a:moveTo>
                  <a:pt x="9661246" y="4220337"/>
                </a:moveTo>
                <a:lnTo>
                  <a:pt x="9659696" y="4212691"/>
                </a:lnTo>
                <a:lnTo>
                  <a:pt x="9655480" y="4206443"/>
                </a:lnTo>
                <a:lnTo>
                  <a:pt x="9649244" y="4202239"/>
                </a:lnTo>
                <a:lnTo>
                  <a:pt x="9641599" y="4200690"/>
                </a:lnTo>
                <a:lnTo>
                  <a:pt x="9633953" y="4202239"/>
                </a:lnTo>
                <a:lnTo>
                  <a:pt x="9627705" y="4206443"/>
                </a:lnTo>
                <a:lnTo>
                  <a:pt x="9623488" y="4212691"/>
                </a:lnTo>
                <a:lnTo>
                  <a:pt x="9621952" y="4220337"/>
                </a:lnTo>
                <a:lnTo>
                  <a:pt x="9623488" y="4227982"/>
                </a:lnTo>
                <a:lnTo>
                  <a:pt x="9627705" y="4234231"/>
                </a:lnTo>
                <a:lnTo>
                  <a:pt x="9633953" y="4238434"/>
                </a:lnTo>
                <a:lnTo>
                  <a:pt x="9641599" y="4239984"/>
                </a:lnTo>
                <a:lnTo>
                  <a:pt x="9649244" y="4238434"/>
                </a:lnTo>
                <a:lnTo>
                  <a:pt x="9655480" y="4234231"/>
                </a:lnTo>
                <a:lnTo>
                  <a:pt x="9659696" y="4227982"/>
                </a:lnTo>
                <a:lnTo>
                  <a:pt x="9661246" y="4220337"/>
                </a:lnTo>
                <a:close/>
              </a:path>
              <a:path w="14841219" h="10718800" extrusionOk="0">
                <a:moveTo>
                  <a:pt x="9661246" y="4120235"/>
                </a:moveTo>
                <a:lnTo>
                  <a:pt x="9659696" y="4112590"/>
                </a:lnTo>
                <a:lnTo>
                  <a:pt x="9655480" y="4106341"/>
                </a:lnTo>
                <a:lnTo>
                  <a:pt x="9649244" y="4102138"/>
                </a:lnTo>
                <a:lnTo>
                  <a:pt x="9641599" y="4100588"/>
                </a:lnTo>
                <a:lnTo>
                  <a:pt x="9633953" y="4102138"/>
                </a:lnTo>
                <a:lnTo>
                  <a:pt x="9627705" y="4106341"/>
                </a:lnTo>
                <a:lnTo>
                  <a:pt x="9623488" y="4112590"/>
                </a:lnTo>
                <a:lnTo>
                  <a:pt x="9621952" y="4120235"/>
                </a:lnTo>
                <a:lnTo>
                  <a:pt x="9623488" y="4127893"/>
                </a:lnTo>
                <a:lnTo>
                  <a:pt x="9627705" y="4134129"/>
                </a:lnTo>
                <a:lnTo>
                  <a:pt x="9633953" y="4138345"/>
                </a:lnTo>
                <a:lnTo>
                  <a:pt x="9641599" y="4139882"/>
                </a:lnTo>
                <a:lnTo>
                  <a:pt x="9649244" y="4138345"/>
                </a:lnTo>
                <a:lnTo>
                  <a:pt x="9655480" y="4134129"/>
                </a:lnTo>
                <a:lnTo>
                  <a:pt x="9659696" y="4127893"/>
                </a:lnTo>
                <a:lnTo>
                  <a:pt x="9661246" y="4120235"/>
                </a:lnTo>
                <a:close/>
              </a:path>
              <a:path w="14841219" h="10718800" extrusionOk="0">
                <a:moveTo>
                  <a:pt x="9661246" y="4020159"/>
                </a:moveTo>
                <a:lnTo>
                  <a:pt x="9659696" y="4012501"/>
                </a:lnTo>
                <a:lnTo>
                  <a:pt x="9655480" y="4006253"/>
                </a:lnTo>
                <a:lnTo>
                  <a:pt x="9649244" y="4002049"/>
                </a:lnTo>
                <a:lnTo>
                  <a:pt x="9641599" y="4000500"/>
                </a:lnTo>
                <a:lnTo>
                  <a:pt x="9633953" y="4002049"/>
                </a:lnTo>
                <a:lnTo>
                  <a:pt x="9627705" y="4006253"/>
                </a:lnTo>
                <a:lnTo>
                  <a:pt x="9623488" y="4012501"/>
                </a:lnTo>
                <a:lnTo>
                  <a:pt x="9621952" y="4020159"/>
                </a:lnTo>
                <a:lnTo>
                  <a:pt x="9623488" y="4027792"/>
                </a:lnTo>
                <a:lnTo>
                  <a:pt x="9627705" y="4034040"/>
                </a:lnTo>
                <a:lnTo>
                  <a:pt x="9633953" y="4038257"/>
                </a:lnTo>
                <a:lnTo>
                  <a:pt x="9641599" y="4039806"/>
                </a:lnTo>
                <a:lnTo>
                  <a:pt x="9649244" y="4038257"/>
                </a:lnTo>
                <a:lnTo>
                  <a:pt x="9655480" y="4034040"/>
                </a:lnTo>
                <a:lnTo>
                  <a:pt x="9659696" y="4027792"/>
                </a:lnTo>
                <a:lnTo>
                  <a:pt x="9661246" y="4020159"/>
                </a:lnTo>
                <a:close/>
              </a:path>
              <a:path w="14841219" h="10718800" extrusionOk="0">
                <a:moveTo>
                  <a:pt x="9661246" y="3920058"/>
                </a:moveTo>
                <a:lnTo>
                  <a:pt x="9659696" y="3912412"/>
                </a:lnTo>
                <a:lnTo>
                  <a:pt x="9655480" y="3906164"/>
                </a:lnTo>
                <a:lnTo>
                  <a:pt x="9649244" y="3901948"/>
                </a:lnTo>
                <a:lnTo>
                  <a:pt x="9641599" y="3900398"/>
                </a:lnTo>
                <a:lnTo>
                  <a:pt x="9633953" y="3901948"/>
                </a:lnTo>
                <a:lnTo>
                  <a:pt x="9627705" y="3906164"/>
                </a:lnTo>
                <a:lnTo>
                  <a:pt x="9623488" y="3912412"/>
                </a:lnTo>
                <a:lnTo>
                  <a:pt x="9621952" y="3920058"/>
                </a:lnTo>
                <a:lnTo>
                  <a:pt x="9623488" y="3927703"/>
                </a:lnTo>
                <a:lnTo>
                  <a:pt x="9627705" y="3933952"/>
                </a:lnTo>
                <a:lnTo>
                  <a:pt x="9633953" y="3938155"/>
                </a:lnTo>
                <a:lnTo>
                  <a:pt x="9641599" y="3939705"/>
                </a:lnTo>
                <a:lnTo>
                  <a:pt x="9649244" y="3938155"/>
                </a:lnTo>
                <a:lnTo>
                  <a:pt x="9655480" y="3933952"/>
                </a:lnTo>
                <a:lnTo>
                  <a:pt x="9659696" y="3927703"/>
                </a:lnTo>
                <a:lnTo>
                  <a:pt x="9661246" y="3920058"/>
                </a:lnTo>
                <a:close/>
              </a:path>
              <a:path w="14841219" h="10718800" extrusionOk="0">
                <a:moveTo>
                  <a:pt x="9661246" y="3819956"/>
                </a:moveTo>
                <a:lnTo>
                  <a:pt x="9659696" y="3812311"/>
                </a:lnTo>
                <a:lnTo>
                  <a:pt x="9655480" y="3806063"/>
                </a:lnTo>
                <a:lnTo>
                  <a:pt x="9649244" y="3801859"/>
                </a:lnTo>
                <a:lnTo>
                  <a:pt x="9641599" y="3800310"/>
                </a:lnTo>
                <a:lnTo>
                  <a:pt x="9633953" y="3801859"/>
                </a:lnTo>
                <a:lnTo>
                  <a:pt x="9627705" y="3806063"/>
                </a:lnTo>
                <a:lnTo>
                  <a:pt x="9623488" y="3812311"/>
                </a:lnTo>
                <a:lnTo>
                  <a:pt x="9621952" y="3819956"/>
                </a:lnTo>
                <a:lnTo>
                  <a:pt x="9623488" y="3827602"/>
                </a:lnTo>
                <a:lnTo>
                  <a:pt x="9627705" y="3833850"/>
                </a:lnTo>
                <a:lnTo>
                  <a:pt x="9633953" y="3838067"/>
                </a:lnTo>
                <a:lnTo>
                  <a:pt x="9641599" y="3839603"/>
                </a:lnTo>
                <a:lnTo>
                  <a:pt x="9649244" y="3838067"/>
                </a:lnTo>
                <a:lnTo>
                  <a:pt x="9655480" y="3833850"/>
                </a:lnTo>
                <a:lnTo>
                  <a:pt x="9659696" y="3827602"/>
                </a:lnTo>
                <a:lnTo>
                  <a:pt x="9661246" y="3819956"/>
                </a:lnTo>
                <a:close/>
              </a:path>
              <a:path w="14841219" h="10718800" extrusionOk="0">
                <a:moveTo>
                  <a:pt x="9661246" y="3719855"/>
                </a:moveTo>
                <a:lnTo>
                  <a:pt x="9659696" y="3712210"/>
                </a:lnTo>
                <a:lnTo>
                  <a:pt x="9655480" y="3705974"/>
                </a:lnTo>
                <a:lnTo>
                  <a:pt x="9649244" y="3701758"/>
                </a:lnTo>
                <a:lnTo>
                  <a:pt x="9641599" y="3700221"/>
                </a:lnTo>
                <a:lnTo>
                  <a:pt x="9633953" y="3701758"/>
                </a:lnTo>
                <a:lnTo>
                  <a:pt x="9627705" y="3705974"/>
                </a:lnTo>
                <a:lnTo>
                  <a:pt x="9623488" y="3712210"/>
                </a:lnTo>
                <a:lnTo>
                  <a:pt x="9621952" y="3719855"/>
                </a:lnTo>
                <a:lnTo>
                  <a:pt x="9623488" y="3727500"/>
                </a:lnTo>
                <a:lnTo>
                  <a:pt x="9627705" y="3733749"/>
                </a:lnTo>
                <a:lnTo>
                  <a:pt x="9633953" y="3737965"/>
                </a:lnTo>
                <a:lnTo>
                  <a:pt x="9641599" y="3739515"/>
                </a:lnTo>
                <a:lnTo>
                  <a:pt x="9649244" y="3737965"/>
                </a:lnTo>
                <a:lnTo>
                  <a:pt x="9655480" y="3733749"/>
                </a:lnTo>
                <a:lnTo>
                  <a:pt x="9659696" y="3727500"/>
                </a:lnTo>
                <a:lnTo>
                  <a:pt x="9661246" y="3719855"/>
                </a:lnTo>
                <a:close/>
              </a:path>
              <a:path w="14841219" h="10718800" extrusionOk="0">
                <a:moveTo>
                  <a:pt x="9661246" y="3619766"/>
                </a:moveTo>
                <a:lnTo>
                  <a:pt x="9659696" y="3612108"/>
                </a:lnTo>
                <a:lnTo>
                  <a:pt x="9655480" y="3605873"/>
                </a:lnTo>
                <a:lnTo>
                  <a:pt x="9649244" y="3601669"/>
                </a:lnTo>
                <a:lnTo>
                  <a:pt x="9641599" y="3600119"/>
                </a:lnTo>
                <a:lnTo>
                  <a:pt x="9633953" y="3601669"/>
                </a:lnTo>
                <a:lnTo>
                  <a:pt x="9627705" y="3605873"/>
                </a:lnTo>
                <a:lnTo>
                  <a:pt x="9623488" y="3612108"/>
                </a:lnTo>
                <a:lnTo>
                  <a:pt x="9621952" y="3619766"/>
                </a:lnTo>
                <a:lnTo>
                  <a:pt x="9623488" y="3627412"/>
                </a:lnTo>
                <a:lnTo>
                  <a:pt x="9627705" y="3633647"/>
                </a:lnTo>
                <a:lnTo>
                  <a:pt x="9633953" y="3637864"/>
                </a:lnTo>
                <a:lnTo>
                  <a:pt x="9641599" y="3639401"/>
                </a:lnTo>
                <a:lnTo>
                  <a:pt x="9649244" y="3637864"/>
                </a:lnTo>
                <a:lnTo>
                  <a:pt x="9655480" y="3633647"/>
                </a:lnTo>
                <a:lnTo>
                  <a:pt x="9659696" y="3627412"/>
                </a:lnTo>
                <a:lnTo>
                  <a:pt x="9661246" y="3619766"/>
                </a:lnTo>
                <a:close/>
              </a:path>
              <a:path w="14841219" h="10718800" extrusionOk="0">
                <a:moveTo>
                  <a:pt x="9661246" y="3519665"/>
                </a:moveTo>
                <a:lnTo>
                  <a:pt x="9659696" y="3512020"/>
                </a:lnTo>
                <a:lnTo>
                  <a:pt x="9655480" y="3505771"/>
                </a:lnTo>
                <a:lnTo>
                  <a:pt x="9649244" y="3501567"/>
                </a:lnTo>
                <a:lnTo>
                  <a:pt x="9641599" y="3500018"/>
                </a:lnTo>
                <a:lnTo>
                  <a:pt x="9633953" y="3501567"/>
                </a:lnTo>
                <a:lnTo>
                  <a:pt x="9627705" y="3505771"/>
                </a:lnTo>
                <a:lnTo>
                  <a:pt x="9623488" y="3512020"/>
                </a:lnTo>
                <a:lnTo>
                  <a:pt x="9621952" y="3519665"/>
                </a:lnTo>
                <a:lnTo>
                  <a:pt x="9623488" y="3527310"/>
                </a:lnTo>
                <a:lnTo>
                  <a:pt x="9627705" y="3533559"/>
                </a:lnTo>
                <a:lnTo>
                  <a:pt x="9633953" y="3537775"/>
                </a:lnTo>
                <a:lnTo>
                  <a:pt x="9641599" y="3539312"/>
                </a:lnTo>
                <a:lnTo>
                  <a:pt x="9649244" y="3537775"/>
                </a:lnTo>
                <a:lnTo>
                  <a:pt x="9655480" y="3533559"/>
                </a:lnTo>
                <a:lnTo>
                  <a:pt x="9659696" y="3527310"/>
                </a:lnTo>
                <a:lnTo>
                  <a:pt x="9661246" y="3519665"/>
                </a:lnTo>
                <a:close/>
              </a:path>
              <a:path w="14841219" h="10718800" extrusionOk="0">
                <a:moveTo>
                  <a:pt x="9661246" y="3419576"/>
                </a:moveTo>
                <a:lnTo>
                  <a:pt x="9659696" y="3411918"/>
                </a:lnTo>
                <a:lnTo>
                  <a:pt x="9655480" y="3405682"/>
                </a:lnTo>
                <a:lnTo>
                  <a:pt x="9649244" y="3401466"/>
                </a:lnTo>
                <a:lnTo>
                  <a:pt x="9641599" y="3399929"/>
                </a:lnTo>
                <a:lnTo>
                  <a:pt x="9633953" y="3401466"/>
                </a:lnTo>
                <a:lnTo>
                  <a:pt x="9627705" y="3405682"/>
                </a:lnTo>
                <a:lnTo>
                  <a:pt x="9623488" y="3411918"/>
                </a:lnTo>
                <a:lnTo>
                  <a:pt x="9621952" y="3419576"/>
                </a:lnTo>
                <a:lnTo>
                  <a:pt x="9623488" y="3427222"/>
                </a:lnTo>
                <a:lnTo>
                  <a:pt x="9627705" y="3433457"/>
                </a:lnTo>
                <a:lnTo>
                  <a:pt x="9633953" y="3437674"/>
                </a:lnTo>
                <a:lnTo>
                  <a:pt x="9641599" y="3439210"/>
                </a:lnTo>
                <a:lnTo>
                  <a:pt x="9649244" y="3437674"/>
                </a:lnTo>
                <a:lnTo>
                  <a:pt x="9655480" y="3433457"/>
                </a:lnTo>
                <a:lnTo>
                  <a:pt x="9659696" y="3427222"/>
                </a:lnTo>
                <a:lnTo>
                  <a:pt x="9661246" y="3419576"/>
                </a:lnTo>
                <a:close/>
              </a:path>
              <a:path w="14841219" h="10718800" extrusionOk="0">
                <a:moveTo>
                  <a:pt x="9661246" y="2618803"/>
                </a:moveTo>
                <a:lnTo>
                  <a:pt x="9659696" y="2611158"/>
                </a:lnTo>
                <a:lnTo>
                  <a:pt x="9655480" y="2604909"/>
                </a:lnTo>
                <a:lnTo>
                  <a:pt x="9649244" y="2600693"/>
                </a:lnTo>
                <a:lnTo>
                  <a:pt x="9641599" y="2599156"/>
                </a:lnTo>
                <a:lnTo>
                  <a:pt x="9633953" y="2600693"/>
                </a:lnTo>
                <a:lnTo>
                  <a:pt x="9627705" y="2604909"/>
                </a:lnTo>
                <a:lnTo>
                  <a:pt x="9623488" y="2611158"/>
                </a:lnTo>
                <a:lnTo>
                  <a:pt x="9621952" y="2618803"/>
                </a:lnTo>
                <a:lnTo>
                  <a:pt x="9623488" y="2626449"/>
                </a:lnTo>
                <a:lnTo>
                  <a:pt x="9627705" y="2632697"/>
                </a:lnTo>
                <a:lnTo>
                  <a:pt x="9633953" y="2636901"/>
                </a:lnTo>
                <a:lnTo>
                  <a:pt x="9641599" y="2638450"/>
                </a:lnTo>
                <a:lnTo>
                  <a:pt x="9649244" y="2636901"/>
                </a:lnTo>
                <a:lnTo>
                  <a:pt x="9655480" y="2632697"/>
                </a:lnTo>
                <a:lnTo>
                  <a:pt x="9659696" y="2626449"/>
                </a:lnTo>
                <a:lnTo>
                  <a:pt x="9661246" y="2618803"/>
                </a:lnTo>
                <a:close/>
              </a:path>
              <a:path w="14841219" h="10718800" extrusionOk="0">
                <a:moveTo>
                  <a:pt x="9661246" y="2518702"/>
                </a:moveTo>
                <a:lnTo>
                  <a:pt x="9659696" y="2511056"/>
                </a:lnTo>
                <a:lnTo>
                  <a:pt x="9655480" y="2504821"/>
                </a:lnTo>
                <a:lnTo>
                  <a:pt x="9649244" y="2500604"/>
                </a:lnTo>
                <a:lnTo>
                  <a:pt x="9641599" y="2499068"/>
                </a:lnTo>
                <a:lnTo>
                  <a:pt x="9633953" y="2500604"/>
                </a:lnTo>
                <a:lnTo>
                  <a:pt x="9627705" y="2504821"/>
                </a:lnTo>
                <a:lnTo>
                  <a:pt x="9623488" y="2511056"/>
                </a:lnTo>
                <a:lnTo>
                  <a:pt x="9621952" y="2518702"/>
                </a:lnTo>
                <a:lnTo>
                  <a:pt x="9623488" y="2526347"/>
                </a:lnTo>
                <a:lnTo>
                  <a:pt x="9627705" y="2532596"/>
                </a:lnTo>
                <a:lnTo>
                  <a:pt x="9633953" y="2536812"/>
                </a:lnTo>
                <a:lnTo>
                  <a:pt x="9641599" y="2538349"/>
                </a:lnTo>
                <a:lnTo>
                  <a:pt x="9649244" y="2536812"/>
                </a:lnTo>
                <a:lnTo>
                  <a:pt x="9655480" y="2532596"/>
                </a:lnTo>
                <a:lnTo>
                  <a:pt x="9659696" y="2526347"/>
                </a:lnTo>
                <a:lnTo>
                  <a:pt x="9661246" y="2518702"/>
                </a:lnTo>
                <a:close/>
              </a:path>
              <a:path w="14841219" h="10718800" extrusionOk="0">
                <a:moveTo>
                  <a:pt x="9661246" y="2418613"/>
                </a:moveTo>
                <a:lnTo>
                  <a:pt x="9659696" y="2410968"/>
                </a:lnTo>
                <a:lnTo>
                  <a:pt x="9655480" y="2404719"/>
                </a:lnTo>
                <a:lnTo>
                  <a:pt x="9649244" y="2400516"/>
                </a:lnTo>
                <a:lnTo>
                  <a:pt x="9641599" y="2398966"/>
                </a:lnTo>
                <a:lnTo>
                  <a:pt x="9633953" y="2400516"/>
                </a:lnTo>
                <a:lnTo>
                  <a:pt x="9627705" y="2404719"/>
                </a:lnTo>
                <a:lnTo>
                  <a:pt x="9623488" y="2410968"/>
                </a:lnTo>
                <a:lnTo>
                  <a:pt x="9621952" y="2418613"/>
                </a:lnTo>
                <a:lnTo>
                  <a:pt x="9623488" y="2426258"/>
                </a:lnTo>
                <a:lnTo>
                  <a:pt x="9627705" y="2432507"/>
                </a:lnTo>
                <a:lnTo>
                  <a:pt x="9633953" y="2436711"/>
                </a:lnTo>
                <a:lnTo>
                  <a:pt x="9641599" y="2438260"/>
                </a:lnTo>
                <a:lnTo>
                  <a:pt x="9649244" y="2436711"/>
                </a:lnTo>
                <a:lnTo>
                  <a:pt x="9655480" y="2432507"/>
                </a:lnTo>
                <a:lnTo>
                  <a:pt x="9659696" y="2426258"/>
                </a:lnTo>
                <a:lnTo>
                  <a:pt x="9661246" y="2418613"/>
                </a:lnTo>
                <a:close/>
              </a:path>
              <a:path w="14841219" h="10718800" extrusionOk="0">
                <a:moveTo>
                  <a:pt x="9661246" y="2318524"/>
                </a:moveTo>
                <a:lnTo>
                  <a:pt x="9659696" y="2310866"/>
                </a:lnTo>
                <a:lnTo>
                  <a:pt x="9655480" y="2304618"/>
                </a:lnTo>
                <a:lnTo>
                  <a:pt x="9649244" y="2300414"/>
                </a:lnTo>
                <a:lnTo>
                  <a:pt x="9641599" y="2298865"/>
                </a:lnTo>
                <a:lnTo>
                  <a:pt x="9633953" y="2300414"/>
                </a:lnTo>
                <a:lnTo>
                  <a:pt x="9627705" y="2304618"/>
                </a:lnTo>
                <a:lnTo>
                  <a:pt x="9623488" y="2310866"/>
                </a:lnTo>
                <a:lnTo>
                  <a:pt x="9621952" y="2318524"/>
                </a:lnTo>
                <a:lnTo>
                  <a:pt x="9623488" y="2326170"/>
                </a:lnTo>
                <a:lnTo>
                  <a:pt x="9627705" y="2332405"/>
                </a:lnTo>
                <a:lnTo>
                  <a:pt x="9633953" y="2336609"/>
                </a:lnTo>
                <a:lnTo>
                  <a:pt x="9641599" y="2338159"/>
                </a:lnTo>
                <a:lnTo>
                  <a:pt x="9649244" y="2336609"/>
                </a:lnTo>
                <a:lnTo>
                  <a:pt x="9655480" y="2332405"/>
                </a:lnTo>
                <a:lnTo>
                  <a:pt x="9659696" y="2326170"/>
                </a:lnTo>
                <a:lnTo>
                  <a:pt x="9661246" y="2318524"/>
                </a:lnTo>
                <a:close/>
              </a:path>
              <a:path w="14841219" h="10718800" extrusionOk="0">
                <a:moveTo>
                  <a:pt x="9661246" y="2218423"/>
                </a:moveTo>
                <a:lnTo>
                  <a:pt x="9659696" y="2210778"/>
                </a:lnTo>
                <a:lnTo>
                  <a:pt x="9655480" y="2204529"/>
                </a:lnTo>
                <a:lnTo>
                  <a:pt x="9649244" y="2200313"/>
                </a:lnTo>
                <a:lnTo>
                  <a:pt x="9641599" y="2198776"/>
                </a:lnTo>
                <a:lnTo>
                  <a:pt x="9633953" y="2200313"/>
                </a:lnTo>
                <a:lnTo>
                  <a:pt x="9627705" y="2204529"/>
                </a:lnTo>
                <a:lnTo>
                  <a:pt x="9623488" y="2210778"/>
                </a:lnTo>
                <a:lnTo>
                  <a:pt x="9621952" y="2218423"/>
                </a:lnTo>
                <a:lnTo>
                  <a:pt x="9623488" y="2226068"/>
                </a:lnTo>
                <a:lnTo>
                  <a:pt x="9627705" y="2232304"/>
                </a:lnTo>
                <a:lnTo>
                  <a:pt x="9633953" y="2236520"/>
                </a:lnTo>
                <a:lnTo>
                  <a:pt x="9641599" y="2238070"/>
                </a:lnTo>
                <a:lnTo>
                  <a:pt x="9649244" y="2236520"/>
                </a:lnTo>
                <a:lnTo>
                  <a:pt x="9655480" y="2232304"/>
                </a:lnTo>
                <a:lnTo>
                  <a:pt x="9659696" y="2226068"/>
                </a:lnTo>
                <a:lnTo>
                  <a:pt x="9661246" y="2218423"/>
                </a:lnTo>
                <a:close/>
              </a:path>
              <a:path w="14841219" h="10718800" extrusionOk="0">
                <a:moveTo>
                  <a:pt x="9661246" y="2118322"/>
                </a:moveTo>
                <a:lnTo>
                  <a:pt x="9659696" y="2110676"/>
                </a:lnTo>
                <a:lnTo>
                  <a:pt x="9655480" y="2104428"/>
                </a:lnTo>
                <a:lnTo>
                  <a:pt x="9649244" y="2100224"/>
                </a:lnTo>
                <a:lnTo>
                  <a:pt x="9641599" y="2098675"/>
                </a:lnTo>
                <a:lnTo>
                  <a:pt x="9633953" y="2100224"/>
                </a:lnTo>
                <a:lnTo>
                  <a:pt x="9627705" y="2104428"/>
                </a:lnTo>
                <a:lnTo>
                  <a:pt x="9623488" y="2110676"/>
                </a:lnTo>
                <a:lnTo>
                  <a:pt x="9621952" y="2118322"/>
                </a:lnTo>
                <a:lnTo>
                  <a:pt x="9623488" y="2125967"/>
                </a:lnTo>
                <a:lnTo>
                  <a:pt x="9627705" y="2132215"/>
                </a:lnTo>
                <a:lnTo>
                  <a:pt x="9633953" y="2136419"/>
                </a:lnTo>
                <a:lnTo>
                  <a:pt x="9641599" y="2137968"/>
                </a:lnTo>
                <a:lnTo>
                  <a:pt x="9649244" y="2136419"/>
                </a:lnTo>
                <a:lnTo>
                  <a:pt x="9655480" y="2132215"/>
                </a:lnTo>
                <a:lnTo>
                  <a:pt x="9659696" y="2125967"/>
                </a:lnTo>
                <a:lnTo>
                  <a:pt x="9661246" y="2118322"/>
                </a:lnTo>
                <a:close/>
              </a:path>
              <a:path w="14841219" h="10718800" extrusionOk="0">
                <a:moveTo>
                  <a:pt x="9661246" y="2018233"/>
                </a:moveTo>
                <a:lnTo>
                  <a:pt x="9659696" y="2010575"/>
                </a:lnTo>
                <a:lnTo>
                  <a:pt x="9655480" y="2004326"/>
                </a:lnTo>
                <a:lnTo>
                  <a:pt x="9649244" y="2000123"/>
                </a:lnTo>
                <a:lnTo>
                  <a:pt x="9641599" y="1998586"/>
                </a:lnTo>
                <a:lnTo>
                  <a:pt x="9633953" y="2000123"/>
                </a:lnTo>
                <a:lnTo>
                  <a:pt x="9627705" y="2004326"/>
                </a:lnTo>
                <a:lnTo>
                  <a:pt x="9623488" y="2010575"/>
                </a:lnTo>
                <a:lnTo>
                  <a:pt x="9621952" y="2018233"/>
                </a:lnTo>
                <a:lnTo>
                  <a:pt x="9623488" y="2025878"/>
                </a:lnTo>
                <a:lnTo>
                  <a:pt x="9627705" y="2032127"/>
                </a:lnTo>
                <a:lnTo>
                  <a:pt x="9633953" y="2036343"/>
                </a:lnTo>
                <a:lnTo>
                  <a:pt x="9641599" y="2037880"/>
                </a:lnTo>
                <a:lnTo>
                  <a:pt x="9649244" y="2036343"/>
                </a:lnTo>
                <a:lnTo>
                  <a:pt x="9655480" y="2032127"/>
                </a:lnTo>
                <a:lnTo>
                  <a:pt x="9659696" y="2025878"/>
                </a:lnTo>
                <a:lnTo>
                  <a:pt x="9661246" y="2018233"/>
                </a:lnTo>
                <a:close/>
              </a:path>
              <a:path w="14841219" h="10718800" extrusionOk="0">
                <a:moveTo>
                  <a:pt x="9661246" y="1918131"/>
                </a:moveTo>
                <a:lnTo>
                  <a:pt x="9659696" y="1910486"/>
                </a:lnTo>
                <a:lnTo>
                  <a:pt x="9655480" y="1904238"/>
                </a:lnTo>
                <a:lnTo>
                  <a:pt x="9649244" y="1900021"/>
                </a:lnTo>
                <a:lnTo>
                  <a:pt x="9641599" y="1898484"/>
                </a:lnTo>
                <a:lnTo>
                  <a:pt x="9633953" y="1900021"/>
                </a:lnTo>
                <a:lnTo>
                  <a:pt x="9627705" y="1904238"/>
                </a:lnTo>
                <a:lnTo>
                  <a:pt x="9623488" y="1910486"/>
                </a:lnTo>
                <a:lnTo>
                  <a:pt x="9621952" y="1918131"/>
                </a:lnTo>
                <a:lnTo>
                  <a:pt x="9623488" y="1925777"/>
                </a:lnTo>
                <a:lnTo>
                  <a:pt x="9627705" y="1932025"/>
                </a:lnTo>
                <a:lnTo>
                  <a:pt x="9633953" y="1936229"/>
                </a:lnTo>
                <a:lnTo>
                  <a:pt x="9641599" y="1937778"/>
                </a:lnTo>
                <a:lnTo>
                  <a:pt x="9649244" y="1936229"/>
                </a:lnTo>
                <a:lnTo>
                  <a:pt x="9655480" y="1932025"/>
                </a:lnTo>
                <a:lnTo>
                  <a:pt x="9659696" y="1925777"/>
                </a:lnTo>
                <a:lnTo>
                  <a:pt x="9661246" y="1918131"/>
                </a:lnTo>
                <a:close/>
              </a:path>
              <a:path w="14841219" h="10718800" extrusionOk="0">
                <a:moveTo>
                  <a:pt x="9661246" y="1818030"/>
                </a:moveTo>
                <a:lnTo>
                  <a:pt x="9659696" y="1810385"/>
                </a:lnTo>
                <a:lnTo>
                  <a:pt x="9655480" y="1804136"/>
                </a:lnTo>
                <a:lnTo>
                  <a:pt x="9649244" y="1799932"/>
                </a:lnTo>
                <a:lnTo>
                  <a:pt x="9641599" y="1798383"/>
                </a:lnTo>
                <a:lnTo>
                  <a:pt x="9633953" y="1799932"/>
                </a:lnTo>
                <a:lnTo>
                  <a:pt x="9627705" y="1804136"/>
                </a:lnTo>
                <a:lnTo>
                  <a:pt x="9623488" y="1810385"/>
                </a:lnTo>
                <a:lnTo>
                  <a:pt x="9621952" y="1818030"/>
                </a:lnTo>
                <a:lnTo>
                  <a:pt x="9623488" y="1825675"/>
                </a:lnTo>
                <a:lnTo>
                  <a:pt x="9627705" y="1831924"/>
                </a:lnTo>
                <a:lnTo>
                  <a:pt x="9633953" y="1836140"/>
                </a:lnTo>
                <a:lnTo>
                  <a:pt x="9641599" y="1837677"/>
                </a:lnTo>
                <a:lnTo>
                  <a:pt x="9649244" y="1836140"/>
                </a:lnTo>
                <a:lnTo>
                  <a:pt x="9655480" y="1831924"/>
                </a:lnTo>
                <a:lnTo>
                  <a:pt x="9659696" y="1825675"/>
                </a:lnTo>
                <a:lnTo>
                  <a:pt x="9661246" y="1818030"/>
                </a:lnTo>
                <a:close/>
              </a:path>
              <a:path w="14841219" h="10718800" extrusionOk="0">
                <a:moveTo>
                  <a:pt x="9691319" y="7919796"/>
                </a:moveTo>
                <a:lnTo>
                  <a:pt x="9689770" y="7912151"/>
                </a:lnTo>
                <a:lnTo>
                  <a:pt x="9685566" y="7905902"/>
                </a:lnTo>
                <a:lnTo>
                  <a:pt x="9679318" y="7901686"/>
                </a:lnTo>
                <a:lnTo>
                  <a:pt x="9671672" y="7900149"/>
                </a:lnTo>
                <a:lnTo>
                  <a:pt x="9664027" y="7901686"/>
                </a:lnTo>
                <a:lnTo>
                  <a:pt x="9657778" y="7905902"/>
                </a:lnTo>
                <a:lnTo>
                  <a:pt x="9653575" y="7912151"/>
                </a:lnTo>
                <a:lnTo>
                  <a:pt x="9652025" y="7919796"/>
                </a:lnTo>
                <a:lnTo>
                  <a:pt x="9653575" y="7927441"/>
                </a:lnTo>
                <a:lnTo>
                  <a:pt x="9657778" y="7933690"/>
                </a:lnTo>
                <a:lnTo>
                  <a:pt x="9664027" y="7937894"/>
                </a:lnTo>
                <a:lnTo>
                  <a:pt x="9671672" y="7939443"/>
                </a:lnTo>
                <a:lnTo>
                  <a:pt x="9679318" y="7937894"/>
                </a:lnTo>
                <a:lnTo>
                  <a:pt x="9685566" y="7933690"/>
                </a:lnTo>
                <a:lnTo>
                  <a:pt x="9689770" y="7927441"/>
                </a:lnTo>
                <a:lnTo>
                  <a:pt x="9691319" y="7919796"/>
                </a:lnTo>
                <a:close/>
              </a:path>
              <a:path w="14841219" h="10718800" extrusionOk="0">
                <a:moveTo>
                  <a:pt x="9691319" y="7819707"/>
                </a:moveTo>
                <a:lnTo>
                  <a:pt x="9689770" y="7812049"/>
                </a:lnTo>
                <a:lnTo>
                  <a:pt x="9685566" y="7805801"/>
                </a:lnTo>
                <a:lnTo>
                  <a:pt x="9679318" y="7801597"/>
                </a:lnTo>
                <a:lnTo>
                  <a:pt x="9671672" y="7800048"/>
                </a:lnTo>
                <a:lnTo>
                  <a:pt x="9664027" y="7801597"/>
                </a:lnTo>
                <a:lnTo>
                  <a:pt x="9657778" y="7805801"/>
                </a:lnTo>
                <a:lnTo>
                  <a:pt x="9653575" y="7812049"/>
                </a:lnTo>
                <a:lnTo>
                  <a:pt x="9652025" y="7819707"/>
                </a:lnTo>
                <a:lnTo>
                  <a:pt x="9653575" y="7827340"/>
                </a:lnTo>
                <a:lnTo>
                  <a:pt x="9657778" y="7833588"/>
                </a:lnTo>
                <a:lnTo>
                  <a:pt x="9664027" y="7837805"/>
                </a:lnTo>
                <a:lnTo>
                  <a:pt x="9671672" y="7839342"/>
                </a:lnTo>
                <a:lnTo>
                  <a:pt x="9679318" y="7837805"/>
                </a:lnTo>
                <a:lnTo>
                  <a:pt x="9685566" y="7833588"/>
                </a:lnTo>
                <a:lnTo>
                  <a:pt x="9689770" y="7827340"/>
                </a:lnTo>
                <a:lnTo>
                  <a:pt x="9691319" y="7819707"/>
                </a:lnTo>
                <a:close/>
              </a:path>
              <a:path w="14841219" h="10718800" extrusionOk="0">
                <a:moveTo>
                  <a:pt x="9691319" y="7719606"/>
                </a:moveTo>
                <a:lnTo>
                  <a:pt x="9689770" y="7711961"/>
                </a:lnTo>
                <a:lnTo>
                  <a:pt x="9685566" y="7705712"/>
                </a:lnTo>
                <a:lnTo>
                  <a:pt x="9679318" y="7701496"/>
                </a:lnTo>
                <a:lnTo>
                  <a:pt x="9671672" y="7699946"/>
                </a:lnTo>
                <a:lnTo>
                  <a:pt x="9664027" y="7701496"/>
                </a:lnTo>
                <a:lnTo>
                  <a:pt x="9657778" y="7705712"/>
                </a:lnTo>
                <a:lnTo>
                  <a:pt x="9653575" y="7711961"/>
                </a:lnTo>
                <a:lnTo>
                  <a:pt x="9652025" y="7719606"/>
                </a:lnTo>
                <a:lnTo>
                  <a:pt x="9653575" y="7727251"/>
                </a:lnTo>
                <a:lnTo>
                  <a:pt x="9657778" y="7733500"/>
                </a:lnTo>
                <a:lnTo>
                  <a:pt x="9664027" y="7737703"/>
                </a:lnTo>
                <a:lnTo>
                  <a:pt x="9671672" y="7739253"/>
                </a:lnTo>
                <a:lnTo>
                  <a:pt x="9679318" y="7737703"/>
                </a:lnTo>
                <a:lnTo>
                  <a:pt x="9685566" y="7733500"/>
                </a:lnTo>
                <a:lnTo>
                  <a:pt x="9689770" y="7727251"/>
                </a:lnTo>
                <a:lnTo>
                  <a:pt x="9691319" y="7719606"/>
                </a:lnTo>
                <a:close/>
              </a:path>
              <a:path w="14841219" h="10718800" extrusionOk="0">
                <a:moveTo>
                  <a:pt x="9691319" y="7619505"/>
                </a:moveTo>
                <a:lnTo>
                  <a:pt x="9689770" y="7611859"/>
                </a:lnTo>
                <a:lnTo>
                  <a:pt x="9685566" y="7605623"/>
                </a:lnTo>
                <a:lnTo>
                  <a:pt x="9679318" y="7601407"/>
                </a:lnTo>
                <a:lnTo>
                  <a:pt x="9671672" y="7599870"/>
                </a:lnTo>
                <a:lnTo>
                  <a:pt x="9664027" y="7601407"/>
                </a:lnTo>
                <a:lnTo>
                  <a:pt x="9657778" y="7605623"/>
                </a:lnTo>
                <a:lnTo>
                  <a:pt x="9653562" y="7611859"/>
                </a:lnTo>
                <a:lnTo>
                  <a:pt x="9652025" y="7619505"/>
                </a:lnTo>
                <a:lnTo>
                  <a:pt x="9653562" y="7627163"/>
                </a:lnTo>
                <a:lnTo>
                  <a:pt x="9657778" y="7633398"/>
                </a:lnTo>
                <a:lnTo>
                  <a:pt x="9664027" y="7637615"/>
                </a:lnTo>
                <a:lnTo>
                  <a:pt x="9671672" y="7639164"/>
                </a:lnTo>
                <a:lnTo>
                  <a:pt x="9679318" y="7637615"/>
                </a:lnTo>
                <a:lnTo>
                  <a:pt x="9685566" y="7633398"/>
                </a:lnTo>
                <a:lnTo>
                  <a:pt x="9689770" y="7627163"/>
                </a:lnTo>
                <a:lnTo>
                  <a:pt x="9691319" y="7619505"/>
                </a:lnTo>
                <a:close/>
              </a:path>
              <a:path w="14841219" h="10718800" extrusionOk="0">
                <a:moveTo>
                  <a:pt x="9691319" y="7519416"/>
                </a:moveTo>
                <a:lnTo>
                  <a:pt x="9689770" y="7511770"/>
                </a:lnTo>
                <a:lnTo>
                  <a:pt x="9685566" y="7505522"/>
                </a:lnTo>
                <a:lnTo>
                  <a:pt x="9679318" y="7501306"/>
                </a:lnTo>
                <a:lnTo>
                  <a:pt x="9671672" y="7499769"/>
                </a:lnTo>
                <a:lnTo>
                  <a:pt x="9664027" y="7501306"/>
                </a:lnTo>
                <a:lnTo>
                  <a:pt x="9657778" y="7505522"/>
                </a:lnTo>
                <a:lnTo>
                  <a:pt x="9653562" y="7511770"/>
                </a:lnTo>
                <a:lnTo>
                  <a:pt x="9652025" y="7519416"/>
                </a:lnTo>
                <a:lnTo>
                  <a:pt x="9653562" y="7527061"/>
                </a:lnTo>
                <a:lnTo>
                  <a:pt x="9657778" y="7533297"/>
                </a:lnTo>
                <a:lnTo>
                  <a:pt x="9664027" y="7537513"/>
                </a:lnTo>
                <a:lnTo>
                  <a:pt x="9671672" y="7539063"/>
                </a:lnTo>
                <a:lnTo>
                  <a:pt x="9679318" y="7537513"/>
                </a:lnTo>
                <a:lnTo>
                  <a:pt x="9685566" y="7533297"/>
                </a:lnTo>
                <a:lnTo>
                  <a:pt x="9689770" y="7527061"/>
                </a:lnTo>
                <a:lnTo>
                  <a:pt x="9691319" y="7519416"/>
                </a:lnTo>
                <a:close/>
              </a:path>
              <a:path w="14841219" h="10718800" extrusionOk="0">
                <a:moveTo>
                  <a:pt x="9691319" y="7419314"/>
                </a:moveTo>
                <a:lnTo>
                  <a:pt x="9689770" y="7411669"/>
                </a:lnTo>
                <a:lnTo>
                  <a:pt x="9685566" y="7405421"/>
                </a:lnTo>
                <a:lnTo>
                  <a:pt x="9679318" y="7401217"/>
                </a:lnTo>
                <a:lnTo>
                  <a:pt x="9671672" y="7399668"/>
                </a:lnTo>
                <a:lnTo>
                  <a:pt x="9664027" y="7401217"/>
                </a:lnTo>
                <a:lnTo>
                  <a:pt x="9657778" y="7405421"/>
                </a:lnTo>
                <a:lnTo>
                  <a:pt x="9653562" y="7411669"/>
                </a:lnTo>
                <a:lnTo>
                  <a:pt x="9652025" y="7419314"/>
                </a:lnTo>
                <a:lnTo>
                  <a:pt x="9653562" y="7426960"/>
                </a:lnTo>
                <a:lnTo>
                  <a:pt x="9657778" y="7433208"/>
                </a:lnTo>
                <a:lnTo>
                  <a:pt x="9664027" y="7437425"/>
                </a:lnTo>
                <a:lnTo>
                  <a:pt x="9671672" y="7438961"/>
                </a:lnTo>
                <a:lnTo>
                  <a:pt x="9679318" y="7437425"/>
                </a:lnTo>
                <a:lnTo>
                  <a:pt x="9685566" y="7433208"/>
                </a:lnTo>
                <a:lnTo>
                  <a:pt x="9689770" y="7426960"/>
                </a:lnTo>
                <a:lnTo>
                  <a:pt x="9691319" y="7419314"/>
                </a:lnTo>
                <a:close/>
              </a:path>
              <a:path w="14841219" h="10718800" extrusionOk="0">
                <a:moveTo>
                  <a:pt x="9691319" y="7319226"/>
                </a:moveTo>
                <a:lnTo>
                  <a:pt x="9689770" y="7311568"/>
                </a:lnTo>
                <a:lnTo>
                  <a:pt x="9685566" y="7305332"/>
                </a:lnTo>
                <a:lnTo>
                  <a:pt x="9679318" y="7301116"/>
                </a:lnTo>
                <a:lnTo>
                  <a:pt x="9671672" y="7299579"/>
                </a:lnTo>
                <a:lnTo>
                  <a:pt x="9664027" y="7301116"/>
                </a:lnTo>
                <a:lnTo>
                  <a:pt x="9657778" y="7305332"/>
                </a:lnTo>
                <a:lnTo>
                  <a:pt x="9653562" y="7311568"/>
                </a:lnTo>
                <a:lnTo>
                  <a:pt x="9652025" y="7319226"/>
                </a:lnTo>
                <a:lnTo>
                  <a:pt x="9653562" y="7326871"/>
                </a:lnTo>
                <a:lnTo>
                  <a:pt x="9657778" y="7333120"/>
                </a:lnTo>
                <a:lnTo>
                  <a:pt x="9664027" y="7337323"/>
                </a:lnTo>
                <a:lnTo>
                  <a:pt x="9671672" y="7338873"/>
                </a:lnTo>
                <a:lnTo>
                  <a:pt x="9679318" y="7337323"/>
                </a:lnTo>
                <a:lnTo>
                  <a:pt x="9685566" y="7333120"/>
                </a:lnTo>
                <a:lnTo>
                  <a:pt x="9689770" y="7326871"/>
                </a:lnTo>
                <a:lnTo>
                  <a:pt x="9691319" y="7319226"/>
                </a:lnTo>
                <a:close/>
              </a:path>
              <a:path w="14841219" h="10718800" extrusionOk="0">
                <a:moveTo>
                  <a:pt x="9735210" y="4866297"/>
                </a:moveTo>
                <a:lnTo>
                  <a:pt x="9733661" y="4858651"/>
                </a:lnTo>
                <a:lnTo>
                  <a:pt x="9729457" y="4852403"/>
                </a:lnTo>
                <a:lnTo>
                  <a:pt x="9723222" y="4848199"/>
                </a:lnTo>
                <a:lnTo>
                  <a:pt x="9715576" y="4846650"/>
                </a:lnTo>
                <a:lnTo>
                  <a:pt x="9707918" y="4848199"/>
                </a:lnTo>
                <a:lnTo>
                  <a:pt x="9701682" y="4852403"/>
                </a:lnTo>
                <a:lnTo>
                  <a:pt x="9697466" y="4858651"/>
                </a:lnTo>
                <a:lnTo>
                  <a:pt x="9695929" y="4866297"/>
                </a:lnTo>
                <a:lnTo>
                  <a:pt x="9697466" y="4873942"/>
                </a:lnTo>
                <a:lnTo>
                  <a:pt x="9701682" y="4880191"/>
                </a:lnTo>
                <a:lnTo>
                  <a:pt x="9707918" y="4884407"/>
                </a:lnTo>
                <a:lnTo>
                  <a:pt x="9715576" y="4885944"/>
                </a:lnTo>
                <a:lnTo>
                  <a:pt x="9723222" y="4884407"/>
                </a:lnTo>
                <a:lnTo>
                  <a:pt x="9729457" y="4880191"/>
                </a:lnTo>
                <a:lnTo>
                  <a:pt x="9733661" y="4873942"/>
                </a:lnTo>
                <a:lnTo>
                  <a:pt x="9735210" y="4866297"/>
                </a:lnTo>
                <a:close/>
              </a:path>
              <a:path w="14841219" h="10718800" extrusionOk="0">
                <a:moveTo>
                  <a:pt x="9735210" y="4766195"/>
                </a:moveTo>
                <a:lnTo>
                  <a:pt x="9733661" y="4758550"/>
                </a:lnTo>
                <a:lnTo>
                  <a:pt x="9729457" y="4752314"/>
                </a:lnTo>
                <a:lnTo>
                  <a:pt x="9723222" y="4748098"/>
                </a:lnTo>
                <a:lnTo>
                  <a:pt x="9715576" y="4746561"/>
                </a:lnTo>
                <a:lnTo>
                  <a:pt x="9707918" y="4748098"/>
                </a:lnTo>
                <a:lnTo>
                  <a:pt x="9701682" y="4752314"/>
                </a:lnTo>
                <a:lnTo>
                  <a:pt x="9697466" y="4758550"/>
                </a:lnTo>
                <a:lnTo>
                  <a:pt x="9695929" y="4766195"/>
                </a:lnTo>
                <a:lnTo>
                  <a:pt x="9697466" y="4773841"/>
                </a:lnTo>
                <a:lnTo>
                  <a:pt x="9701682" y="4780089"/>
                </a:lnTo>
                <a:lnTo>
                  <a:pt x="9707918" y="4784293"/>
                </a:lnTo>
                <a:lnTo>
                  <a:pt x="9715576" y="4785842"/>
                </a:lnTo>
                <a:lnTo>
                  <a:pt x="9723222" y="4784293"/>
                </a:lnTo>
                <a:lnTo>
                  <a:pt x="9729457" y="4780089"/>
                </a:lnTo>
                <a:lnTo>
                  <a:pt x="9733661" y="4773841"/>
                </a:lnTo>
                <a:lnTo>
                  <a:pt x="9735210" y="4766195"/>
                </a:lnTo>
                <a:close/>
              </a:path>
              <a:path w="14841219" h="10718800" extrusionOk="0">
                <a:moveTo>
                  <a:pt x="9735210" y="3264751"/>
                </a:moveTo>
                <a:lnTo>
                  <a:pt x="9733661" y="3257105"/>
                </a:lnTo>
                <a:lnTo>
                  <a:pt x="9729457" y="3250869"/>
                </a:lnTo>
                <a:lnTo>
                  <a:pt x="9723222" y="3246653"/>
                </a:lnTo>
                <a:lnTo>
                  <a:pt x="9715576" y="3245104"/>
                </a:lnTo>
                <a:lnTo>
                  <a:pt x="9707918" y="3246653"/>
                </a:lnTo>
                <a:lnTo>
                  <a:pt x="9701682" y="3250869"/>
                </a:lnTo>
                <a:lnTo>
                  <a:pt x="9697466" y="3257105"/>
                </a:lnTo>
                <a:lnTo>
                  <a:pt x="9695929" y="3264751"/>
                </a:lnTo>
                <a:lnTo>
                  <a:pt x="9697466" y="3272396"/>
                </a:lnTo>
                <a:lnTo>
                  <a:pt x="9701682" y="3278644"/>
                </a:lnTo>
                <a:lnTo>
                  <a:pt x="9707918" y="3282861"/>
                </a:lnTo>
                <a:lnTo>
                  <a:pt x="9715576" y="3284410"/>
                </a:lnTo>
                <a:lnTo>
                  <a:pt x="9723222" y="3282861"/>
                </a:lnTo>
                <a:lnTo>
                  <a:pt x="9729457" y="3278644"/>
                </a:lnTo>
                <a:lnTo>
                  <a:pt x="9733661" y="3272396"/>
                </a:lnTo>
                <a:lnTo>
                  <a:pt x="9735210" y="3264751"/>
                </a:lnTo>
                <a:close/>
              </a:path>
              <a:path w="14841219" h="10718800" extrusionOk="0">
                <a:moveTo>
                  <a:pt x="9735210" y="3164662"/>
                </a:moveTo>
                <a:lnTo>
                  <a:pt x="9733661" y="3157016"/>
                </a:lnTo>
                <a:lnTo>
                  <a:pt x="9729457" y="3150768"/>
                </a:lnTo>
                <a:lnTo>
                  <a:pt x="9723222" y="3146552"/>
                </a:lnTo>
                <a:lnTo>
                  <a:pt x="9715576" y="3145002"/>
                </a:lnTo>
                <a:lnTo>
                  <a:pt x="9707918" y="3146552"/>
                </a:lnTo>
                <a:lnTo>
                  <a:pt x="9701682" y="3150768"/>
                </a:lnTo>
                <a:lnTo>
                  <a:pt x="9697466" y="3157016"/>
                </a:lnTo>
                <a:lnTo>
                  <a:pt x="9695929" y="3164662"/>
                </a:lnTo>
                <a:lnTo>
                  <a:pt x="9697466" y="3172307"/>
                </a:lnTo>
                <a:lnTo>
                  <a:pt x="9701682" y="3178556"/>
                </a:lnTo>
                <a:lnTo>
                  <a:pt x="9707918" y="3182772"/>
                </a:lnTo>
                <a:lnTo>
                  <a:pt x="9715576" y="3184309"/>
                </a:lnTo>
                <a:lnTo>
                  <a:pt x="9723222" y="3182772"/>
                </a:lnTo>
                <a:lnTo>
                  <a:pt x="9729457" y="3178556"/>
                </a:lnTo>
                <a:lnTo>
                  <a:pt x="9733661" y="3172307"/>
                </a:lnTo>
                <a:lnTo>
                  <a:pt x="9735210" y="3164662"/>
                </a:lnTo>
                <a:close/>
              </a:path>
              <a:path w="14841219" h="10718800" extrusionOk="0">
                <a:moveTo>
                  <a:pt x="9735223" y="4666107"/>
                </a:moveTo>
                <a:lnTo>
                  <a:pt x="9733674" y="4658449"/>
                </a:lnTo>
                <a:lnTo>
                  <a:pt x="9729470" y="4652213"/>
                </a:lnTo>
                <a:lnTo>
                  <a:pt x="9723222" y="4648009"/>
                </a:lnTo>
                <a:lnTo>
                  <a:pt x="9715576" y="4646460"/>
                </a:lnTo>
                <a:lnTo>
                  <a:pt x="9707931" y="4648009"/>
                </a:lnTo>
                <a:lnTo>
                  <a:pt x="9701682" y="4652213"/>
                </a:lnTo>
                <a:lnTo>
                  <a:pt x="9697479" y="4658449"/>
                </a:lnTo>
                <a:lnTo>
                  <a:pt x="9695929" y="4666107"/>
                </a:lnTo>
                <a:lnTo>
                  <a:pt x="9697479" y="4673752"/>
                </a:lnTo>
                <a:lnTo>
                  <a:pt x="9701682" y="4680001"/>
                </a:lnTo>
                <a:lnTo>
                  <a:pt x="9707931" y="4684217"/>
                </a:lnTo>
                <a:lnTo>
                  <a:pt x="9715576" y="4685754"/>
                </a:lnTo>
                <a:lnTo>
                  <a:pt x="9723222" y="4684217"/>
                </a:lnTo>
                <a:lnTo>
                  <a:pt x="9729470" y="4680001"/>
                </a:lnTo>
                <a:lnTo>
                  <a:pt x="9733674" y="4673752"/>
                </a:lnTo>
                <a:lnTo>
                  <a:pt x="9735223" y="4666107"/>
                </a:lnTo>
                <a:close/>
              </a:path>
              <a:path w="14841219" h="10718800" extrusionOk="0">
                <a:moveTo>
                  <a:pt x="9735223" y="4566018"/>
                </a:moveTo>
                <a:lnTo>
                  <a:pt x="9733674" y="4558373"/>
                </a:lnTo>
                <a:lnTo>
                  <a:pt x="9729470" y="4552124"/>
                </a:lnTo>
                <a:lnTo>
                  <a:pt x="9723222" y="4547908"/>
                </a:lnTo>
                <a:lnTo>
                  <a:pt x="9715576" y="4546371"/>
                </a:lnTo>
                <a:lnTo>
                  <a:pt x="9707931" y="4547908"/>
                </a:lnTo>
                <a:lnTo>
                  <a:pt x="9701682" y="4552124"/>
                </a:lnTo>
                <a:lnTo>
                  <a:pt x="9697479" y="4558373"/>
                </a:lnTo>
                <a:lnTo>
                  <a:pt x="9695929" y="4566018"/>
                </a:lnTo>
                <a:lnTo>
                  <a:pt x="9697479" y="4573663"/>
                </a:lnTo>
                <a:lnTo>
                  <a:pt x="9701682" y="4579912"/>
                </a:lnTo>
                <a:lnTo>
                  <a:pt x="9707931" y="4584116"/>
                </a:lnTo>
                <a:lnTo>
                  <a:pt x="9715576" y="4585665"/>
                </a:lnTo>
                <a:lnTo>
                  <a:pt x="9723222" y="4584116"/>
                </a:lnTo>
                <a:lnTo>
                  <a:pt x="9729470" y="4579912"/>
                </a:lnTo>
                <a:lnTo>
                  <a:pt x="9733674" y="4573663"/>
                </a:lnTo>
                <a:lnTo>
                  <a:pt x="9735223" y="4566018"/>
                </a:lnTo>
                <a:close/>
              </a:path>
              <a:path w="14841219" h="10718800" extrusionOk="0">
                <a:moveTo>
                  <a:pt x="9735223" y="4465917"/>
                </a:moveTo>
                <a:lnTo>
                  <a:pt x="9733674" y="4458271"/>
                </a:lnTo>
                <a:lnTo>
                  <a:pt x="9729470" y="4452023"/>
                </a:lnTo>
                <a:lnTo>
                  <a:pt x="9723222" y="4447819"/>
                </a:lnTo>
                <a:lnTo>
                  <a:pt x="9715576" y="4446270"/>
                </a:lnTo>
                <a:lnTo>
                  <a:pt x="9707931" y="4447819"/>
                </a:lnTo>
                <a:lnTo>
                  <a:pt x="9701682" y="4452023"/>
                </a:lnTo>
                <a:lnTo>
                  <a:pt x="9697479" y="4458271"/>
                </a:lnTo>
                <a:lnTo>
                  <a:pt x="9695929" y="4465917"/>
                </a:lnTo>
                <a:lnTo>
                  <a:pt x="9697479" y="4473562"/>
                </a:lnTo>
                <a:lnTo>
                  <a:pt x="9701682" y="4479810"/>
                </a:lnTo>
                <a:lnTo>
                  <a:pt x="9707931" y="4484014"/>
                </a:lnTo>
                <a:lnTo>
                  <a:pt x="9715576" y="4485564"/>
                </a:lnTo>
                <a:lnTo>
                  <a:pt x="9723222" y="4484014"/>
                </a:lnTo>
                <a:lnTo>
                  <a:pt x="9729470" y="4479810"/>
                </a:lnTo>
                <a:lnTo>
                  <a:pt x="9733674" y="4473562"/>
                </a:lnTo>
                <a:lnTo>
                  <a:pt x="9735223" y="4465917"/>
                </a:lnTo>
                <a:close/>
              </a:path>
              <a:path w="14841219" h="10718800" extrusionOk="0">
                <a:moveTo>
                  <a:pt x="9735223" y="4365815"/>
                </a:moveTo>
                <a:lnTo>
                  <a:pt x="9733674" y="4358170"/>
                </a:lnTo>
                <a:lnTo>
                  <a:pt x="9729470" y="4351934"/>
                </a:lnTo>
                <a:lnTo>
                  <a:pt x="9723222" y="4347718"/>
                </a:lnTo>
                <a:lnTo>
                  <a:pt x="9715576" y="4346168"/>
                </a:lnTo>
                <a:lnTo>
                  <a:pt x="9707931" y="4347718"/>
                </a:lnTo>
                <a:lnTo>
                  <a:pt x="9701682" y="4351934"/>
                </a:lnTo>
                <a:lnTo>
                  <a:pt x="9697479" y="4358170"/>
                </a:lnTo>
                <a:lnTo>
                  <a:pt x="9695929" y="4365815"/>
                </a:lnTo>
                <a:lnTo>
                  <a:pt x="9697479" y="4373461"/>
                </a:lnTo>
                <a:lnTo>
                  <a:pt x="9701682" y="4379709"/>
                </a:lnTo>
                <a:lnTo>
                  <a:pt x="9707931" y="4383925"/>
                </a:lnTo>
                <a:lnTo>
                  <a:pt x="9715576" y="4385462"/>
                </a:lnTo>
                <a:lnTo>
                  <a:pt x="9723222" y="4383925"/>
                </a:lnTo>
                <a:lnTo>
                  <a:pt x="9729470" y="4379709"/>
                </a:lnTo>
                <a:lnTo>
                  <a:pt x="9733674" y="4373461"/>
                </a:lnTo>
                <a:lnTo>
                  <a:pt x="9735223" y="4365815"/>
                </a:lnTo>
                <a:close/>
              </a:path>
              <a:path w="14841219" h="10718800" extrusionOk="0">
                <a:moveTo>
                  <a:pt x="9735223" y="3064560"/>
                </a:moveTo>
                <a:lnTo>
                  <a:pt x="9733674" y="3056915"/>
                </a:lnTo>
                <a:lnTo>
                  <a:pt x="9729470" y="3050679"/>
                </a:lnTo>
                <a:lnTo>
                  <a:pt x="9723222" y="3046463"/>
                </a:lnTo>
                <a:lnTo>
                  <a:pt x="9715576" y="3044926"/>
                </a:lnTo>
                <a:lnTo>
                  <a:pt x="9707931" y="3046463"/>
                </a:lnTo>
                <a:lnTo>
                  <a:pt x="9701682" y="3050679"/>
                </a:lnTo>
                <a:lnTo>
                  <a:pt x="9697479" y="3056915"/>
                </a:lnTo>
                <a:lnTo>
                  <a:pt x="9695929" y="3064560"/>
                </a:lnTo>
                <a:lnTo>
                  <a:pt x="9697479" y="3072219"/>
                </a:lnTo>
                <a:lnTo>
                  <a:pt x="9701682" y="3078467"/>
                </a:lnTo>
                <a:lnTo>
                  <a:pt x="9707931" y="3082683"/>
                </a:lnTo>
                <a:lnTo>
                  <a:pt x="9715576" y="3084220"/>
                </a:lnTo>
                <a:lnTo>
                  <a:pt x="9723222" y="3082683"/>
                </a:lnTo>
                <a:lnTo>
                  <a:pt x="9729470" y="3078467"/>
                </a:lnTo>
                <a:lnTo>
                  <a:pt x="9733674" y="3072219"/>
                </a:lnTo>
                <a:lnTo>
                  <a:pt x="9735223" y="3064560"/>
                </a:lnTo>
                <a:close/>
              </a:path>
              <a:path w="14841219" h="10718800" extrusionOk="0">
                <a:moveTo>
                  <a:pt x="9735223" y="2964484"/>
                </a:moveTo>
                <a:lnTo>
                  <a:pt x="9733674" y="2956826"/>
                </a:lnTo>
                <a:lnTo>
                  <a:pt x="9729470" y="2950578"/>
                </a:lnTo>
                <a:lnTo>
                  <a:pt x="9723222" y="2946374"/>
                </a:lnTo>
                <a:lnTo>
                  <a:pt x="9715576" y="2944825"/>
                </a:lnTo>
                <a:lnTo>
                  <a:pt x="9707931" y="2946374"/>
                </a:lnTo>
                <a:lnTo>
                  <a:pt x="9701682" y="2950578"/>
                </a:lnTo>
                <a:lnTo>
                  <a:pt x="9697479" y="2956826"/>
                </a:lnTo>
                <a:lnTo>
                  <a:pt x="9695929" y="2964484"/>
                </a:lnTo>
                <a:lnTo>
                  <a:pt x="9697479" y="2972130"/>
                </a:lnTo>
                <a:lnTo>
                  <a:pt x="9701682" y="2978366"/>
                </a:lnTo>
                <a:lnTo>
                  <a:pt x="9707931" y="2982582"/>
                </a:lnTo>
                <a:lnTo>
                  <a:pt x="9715576" y="2984119"/>
                </a:lnTo>
                <a:lnTo>
                  <a:pt x="9723222" y="2982582"/>
                </a:lnTo>
                <a:lnTo>
                  <a:pt x="9729470" y="2978366"/>
                </a:lnTo>
                <a:lnTo>
                  <a:pt x="9733674" y="2972130"/>
                </a:lnTo>
                <a:lnTo>
                  <a:pt x="9735223" y="2964484"/>
                </a:lnTo>
                <a:close/>
              </a:path>
              <a:path w="14841219" h="10718800" extrusionOk="0">
                <a:moveTo>
                  <a:pt x="9735223" y="2864370"/>
                </a:moveTo>
                <a:lnTo>
                  <a:pt x="9733674" y="2856725"/>
                </a:lnTo>
                <a:lnTo>
                  <a:pt x="9729470" y="2850477"/>
                </a:lnTo>
                <a:lnTo>
                  <a:pt x="9723222" y="2846273"/>
                </a:lnTo>
                <a:lnTo>
                  <a:pt x="9715576" y="2844736"/>
                </a:lnTo>
                <a:lnTo>
                  <a:pt x="9707931" y="2846273"/>
                </a:lnTo>
                <a:lnTo>
                  <a:pt x="9701682" y="2850477"/>
                </a:lnTo>
                <a:lnTo>
                  <a:pt x="9697479" y="2856725"/>
                </a:lnTo>
                <a:lnTo>
                  <a:pt x="9695929" y="2864370"/>
                </a:lnTo>
                <a:lnTo>
                  <a:pt x="9697479" y="2872016"/>
                </a:lnTo>
                <a:lnTo>
                  <a:pt x="9701682" y="2878264"/>
                </a:lnTo>
                <a:lnTo>
                  <a:pt x="9707931" y="2882481"/>
                </a:lnTo>
                <a:lnTo>
                  <a:pt x="9715576" y="2884017"/>
                </a:lnTo>
                <a:lnTo>
                  <a:pt x="9723222" y="2882481"/>
                </a:lnTo>
                <a:lnTo>
                  <a:pt x="9729470" y="2878264"/>
                </a:lnTo>
                <a:lnTo>
                  <a:pt x="9733674" y="2872016"/>
                </a:lnTo>
                <a:lnTo>
                  <a:pt x="9735223" y="2864370"/>
                </a:lnTo>
                <a:close/>
              </a:path>
              <a:path w="14841219" h="10718800" extrusionOk="0">
                <a:moveTo>
                  <a:pt x="9735223" y="2764282"/>
                </a:moveTo>
                <a:lnTo>
                  <a:pt x="9733674" y="2756636"/>
                </a:lnTo>
                <a:lnTo>
                  <a:pt x="9729470" y="2750388"/>
                </a:lnTo>
                <a:lnTo>
                  <a:pt x="9723222" y="2746171"/>
                </a:lnTo>
                <a:lnTo>
                  <a:pt x="9715576" y="2744635"/>
                </a:lnTo>
                <a:lnTo>
                  <a:pt x="9707931" y="2746171"/>
                </a:lnTo>
                <a:lnTo>
                  <a:pt x="9701682" y="2750388"/>
                </a:lnTo>
                <a:lnTo>
                  <a:pt x="9697479" y="2756636"/>
                </a:lnTo>
                <a:lnTo>
                  <a:pt x="9695929" y="2764282"/>
                </a:lnTo>
                <a:lnTo>
                  <a:pt x="9697479" y="2771927"/>
                </a:lnTo>
                <a:lnTo>
                  <a:pt x="9701682" y="2778175"/>
                </a:lnTo>
                <a:lnTo>
                  <a:pt x="9707931" y="2782379"/>
                </a:lnTo>
                <a:lnTo>
                  <a:pt x="9715576" y="2783929"/>
                </a:lnTo>
                <a:lnTo>
                  <a:pt x="9723222" y="2782379"/>
                </a:lnTo>
                <a:lnTo>
                  <a:pt x="9729470" y="2778175"/>
                </a:lnTo>
                <a:lnTo>
                  <a:pt x="9733674" y="2771927"/>
                </a:lnTo>
                <a:lnTo>
                  <a:pt x="9735223" y="2764282"/>
                </a:lnTo>
                <a:close/>
              </a:path>
              <a:path w="14841219" h="10718800" extrusionOk="0">
                <a:moveTo>
                  <a:pt x="9735236" y="5566981"/>
                </a:moveTo>
                <a:lnTo>
                  <a:pt x="9733686" y="5559336"/>
                </a:lnTo>
                <a:lnTo>
                  <a:pt x="9729470" y="5553087"/>
                </a:lnTo>
                <a:lnTo>
                  <a:pt x="9723222" y="5548871"/>
                </a:lnTo>
                <a:lnTo>
                  <a:pt x="9715576" y="5547334"/>
                </a:lnTo>
                <a:lnTo>
                  <a:pt x="9707931" y="5548871"/>
                </a:lnTo>
                <a:lnTo>
                  <a:pt x="9701682" y="5553087"/>
                </a:lnTo>
                <a:lnTo>
                  <a:pt x="9697479" y="5559336"/>
                </a:lnTo>
                <a:lnTo>
                  <a:pt x="9695942" y="5566981"/>
                </a:lnTo>
                <a:lnTo>
                  <a:pt x="9697479" y="5574627"/>
                </a:lnTo>
                <a:lnTo>
                  <a:pt x="9701682" y="5580875"/>
                </a:lnTo>
                <a:lnTo>
                  <a:pt x="9707931" y="5585079"/>
                </a:lnTo>
                <a:lnTo>
                  <a:pt x="9715576" y="5586628"/>
                </a:lnTo>
                <a:lnTo>
                  <a:pt x="9723222" y="5585079"/>
                </a:lnTo>
                <a:lnTo>
                  <a:pt x="9729470" y="5580875"/>
                </a:lnTo>
                <a:lnTo>
                  <a:pt x="9733686" y="5574627"/>
                </a:lnTo>
                <a:lnTo>
                  <a:pt x="9735236" y="5566981"/>
                </a:lnTo>
                <a:close/>
              </a:path>
              <a:path w="14841219" h="10718800" extrusionOk="0">
                <a:moveTo>
                  <a:pt x="9735236" y="5466880"/>
                </a:moveTo>
                <a:lnTo>
                  <a:pt x="9733686" y="5459234"/>
                </a:lnTo>
                <a:lnTo>
                  <a:pt x="9729470" y="5452986"/>
                </a:lnTo>
                <a:lnTo>
                  <a:pt x="9723222" y="5448782"/>
                </a:lnTo>
                <a:lnTo>
                  <a:pt x="9715576" y="5447233"/>
                </a:lnTo>
                <a:lnTo>
                  <a:pt x="9707931" y="5448782"/>
                </a:lnTo>
                <a:lnTo>
                  <a:pt x="9701682" y="5452986"/>
                </a:lnTo>
                <a:lnTo>
                  <a:pt x="9697479" y="5459234"/>
                </a:lnTo>
                <a:lnTo>
                  <a:pt x="9695942" y="5466880"/>
                </a:lnTo>
                <a:lnTo>
                  <a:pt x="9697479" y="5474525"/>
                </a:lnTo>
                <a:lnTo>
                  <a:pt x="9701682" y="5480774"/>
                </a:lnTo>
                <a:lnTo>
                  <a:pt x="9707931" y="5484990"/>
                </a:lnTo>
                <a:lnTo>
                  <a:pt x="9715576" y="5486527"/>
                </a:lnTo>
                <a:lnTo>
                  <a:pt x="9723222" y="5484990"/>
                </a:lnTo>
                <a:lnTo>
                  <a:pt x="9729470" y="5480774"/>
                </a:lnTo>
                <a:lnTo>
                  <a:pt x="9733686" y="5474525"/>
                </a:lnTo>
                <a:lnTo>
                  <a:pt x="9735236" y="5466880"/>
                </a:lnTo>
                <a:close/>
              </a:path>
              <a:path w="14841219" h="10718800" extrusionOk="0">
                <a:moveTo>
                  <a:pt x="9735236" y="5366778"/>
                </a:moveTo>
                <a:lnTo>
                  <a:pt x="9733686" y="5359133"/>
                </a:lnTo>
                <a:lnTo>
                  <a:pt x="9729470" y="5352897"/>
                </a:lnTo>
                <a:lnTo>
                  <a:pt x="9723222" y="5348681"/>
                </a:lnTo>
                <a:lnTo>
                  <a:pt x="9715576" y="5347144"/>
                </a:lnTo>
                <a:lnTo>
                  <a:pt x="9707931" y="5348681"/>
                </a:lnTo>
                <a:lnTo>
                  <a:pt x="9701682" y="5352897"/>
                </a:lnTo>
                <a:lnTo>
                  <a:pt x="9697479" y="5359133"/>
                </a:lnTo>
                <a:lnTo>
                  <a:pt x="9695942" y="5366778"/>
                </a:lnTo>
                <a:lnTo>
                  <a:pt x="9697479" y="5374437"/>
                </a:lnTo>
                <a:lnTo>
                  <a:pt x="9701682" y="5380685"/>
                </a:lnTo>
                <a:lnTo>
                  <a:pt x="9707931" y="5384889"/>
                </a:lnTo>
                <a:lnTo>
                  <a:pt x="9715576" y="5386438"/>
                </a:lnTo>
                <a:lnTo>
                  <a:pt x="9723222" y="5384889"/>
                </a:lnTo>
                <a:lnTo>
                  <a:pt x="9729470" y="5380685"/>
                </a:lnTo>
                <a:lnTo>
                  <a:pt x="9733686" y="5374437"/>
                </a:lnTo>
                <a:lnTo>
                  <a:pt x="9735236" y="5366778"/>
                </a:lnTo>
                <a:close/>
              </a:path>
              <a:path w="14841219" h="10718800" extrusionOk="0">
                <a:moveTo>
                  <a:pt x="9735236" y="5266690"/>
                </a:moveTo>
                <a:lnTo>
                  <a:pt x="9733686" y="5259044"/>
                </a:lnTo>
                <a:lnTo>
                  <a:pt x="9729470" y="5252796"/>
                </a:lnTo>
                <a:lnTo>
                  <a:pt x="9723222" y="5248580"/>
                </a:lnTo>
                <a:lnTo>
                  <a:pt x="9715576" y="5247030"/>
                </a:lnTo>
                <a:lnTo>
                  <a:pt x="9707931" y="5248580"/>
                </a:lnTo>
                <a:lnTo>
                  <a:pt x="9701682" y="5252796"/>
                </a:lnTo>
                <a:lnTo>
                  <a:pt x="9697479" y="5259044"/>
                </a:lnTo>
                <a:lnTo>
                  <a:pt x="9695942" y="5266690"/>
                </a:lnTo>
                <a:lnTo>
                  <a:pt x="9697479" y="5274335"/>
                </a:lnTo>
                <a:lnTo>
                  <a:pt x="9701682" y="5280584"/>
                </a:lnTo>
                <a:lnTo>
                  <a:pt x="9707931" y="5284787"/>
                </a:lnTo>
                <a:lnTo>
                  <a:pt x="9715576" y="5286337"/>
                </a:lnTo>
                <a:lnTo>
                  <a:pt x="9723222" y="5284787"/>
                </a:lnTo>
                <a:lnTo>
                  <a:pt x="9729470" y="5280584"/>
                </a:lnTo>
                <a:lnTo>
                  <a:pt x="9733686" y="5274335"/>
                </a:lnTo>
                <a:lnTo>
                  <a:pt x="9735236" y="5266690"/>
                </a:lnTo>
                <a:close/>
              </a:path>
              <a:path w="14841219" h="10718800" extrusionOk="0">
                <a:moveTo>
                  <a:pt x="9735236" y="5166588"/>
                </a:moveTo>
                <a:lnTo>
                  <a:pt x="9733686" y="5158943"/>
                </a:lnTo>
                <a:lnTo>
                  <a:pt x="9729470" y="5152695"/>
                </a:lnTo>
                <a:lnTo>
                  <a:pt x="9723222" y="5148491"/>
                </a:lnTo>
                <a:lnTo>
                  <a:pt x="9715576" y="5146941"/>
                </a:lnTo>
                <a:lnTo>
                  <a:pt x="9707931" y="5148491"/>
                </a:lnTo>
                <a:lnTo>
                  <a:pt x="9701682" y="5152695"/>
                </a:lnTo>
                <a:lnTo>
                  <a:pt x="9697479" y="5158943"/>
                </a:lnTo>
                <a:lnTo>
                  <a:pt x="9695942" y="5166588"/>
                </a:lnTo>
                <a:lnTo>
                  <a:pt x="9697479" y="5174234"/>
                </a:lnTo>
                <a:lnTo>
                  <a:pt x="9701682" y="5180482"/>
                </a:lnTo>
                <a:lnTo>
                  <a:pt x="9707931" y="5184686"/>
                </a:lnTo>
                <a:lnTo>
                  <a:pt x="9715576" y="5186235"/>
                </a:lnTo>
                <a:lnTo>
                  <a:pt x="9723222" y="5184686"/>
                </a:lnTo>
                <a:lnTo>
                  <a:pt x="9729470" y="5180482"/>
                </a:lnTo>
                <a:lnTo>
                  <a:pt x="9733686" y="5174234"/>
                </a:lnTo>
                <a:lnTo>
                  <a:pt x="9735236" y="5166588"/>
                </a:lnTo>
                <a:close/>
              </a:path>
              <a:path w="14841219" h="10718800" extrusionOk="0">
                <a:moveTo>
                  <a:pt x="9735236" y="5066500"/>
                </a:moveTo>
                <a:lnTo>
                  <a:pt x="9733686" y="5058842"/>
                </a:lnTo>
                <a:lnTo>
                  <a:pt x="9729470" y="5052606"/>
                </a:lnTo>
                <a:lnTo>
                  <a:pt x="9723222" y="5048389"/>
                </a:lnTo>
                <a:lnTo>
                  <a:pt x="9715576" y="5046840"/>
                </a:lnTo>
                <a:lnTo>
                  <a:pt x="9707931" y="5048389"/>
                </a:lnTo>
                <a:lnTo>
                  <a:pt x="9701682" y="5052606"/>
                </a:lnTo>
                <a:lnTo>
                  <a:pt x="9697479" y="5058842"/>
                </a:lnTo>
                <a:lnTo>
                  <a:pt x="9695942" y="5066500"/>
                </a:lnTo>
                <a:lnTo>
                  <a:pt x="9697479" y="5074145"/>
                </a:lnTo>
                <a:lnTo>
                  <a:pt x="9701682" y="5080393"/>
                </a:lnTo>
                <a:lnTo>
                  <a:pt x="9707931" y="5084597"/>
                </a:lnTo>
                <a:lnTo>
                  <a:pt x="9715576" y="5086147"/>
                </a:lnTo>
                <a:lnTo>
                  <a:pt x="9723222" y="5084597"/>
                </a:lnTo>
                <a:lnTo>
                  <a:pt x="9729470" y="5080393"/>
                </a:lnTo>
                <a:lnTo>
                  <a:pt x="9733686" y="5074145"/>
                </a:lnTo>
                <a:lnTo>
                  <a:pt x="9735236" y="5066500"/>
                </a:lnTo>
                <a:close/>
              </a:path>
              <a:path w="14841219" h="10718800" extrusionOk="0">
                <a:moveTo>
                  <a:pt x="9735236" y="4966398"/>
                </a:moveTo>
                <a:lnTo>
                  <a:pt x="9733686" y="4958753"/>
                </a:lnTo>
                <a:lnTo>
                  <a:pt x="9729470" y="4952504"/>
                </a:lnTo>
                <a:lnTo>
                  <a:pt x="9723222" y="4948301"/>
                </a:lnTo>
                <a:lnTo>
                  <a:pt x="9715576" y="4946751"/>
                </a:lnTo>
                <a:lnTo>
                  <a:pt x="9707931" y="4948301"/>
                </a:lnTo>
                <a:lnTo>
                  <a:pt x="9701682" y="4952504"/>
                </a:lnTo>
                <a:lnTo>
                  <a:pt x="9697479" y="4958753"/>
                </a:lnTo>
                <a:lnTo>
                  <a:pt x="9695942" y="4966398"/>
                </a:lnTo>
                <a:lnTo>
                  <a:pt x="9697479" y="4974044"/>
                </a:lnTo>
                <a:lnTo>
                  <a:pt x="9701682" y="4980292"/>
                </a:lnTo>
                <a:lnTo>
                  <a:pt x="9707931" y="4984496"/>
                </a:lnTo>
                <a:lnTo>
                  <a:pt x="9715576" y="4986045"/>
                </a:lnTo>
                <a:lnTo>
                  <a:pt x="9723222" y="4984496"/>
                </a:lnTo>
                <a:lnTo>
                  <a:pt x="9729470" y="4980292"/>
                </a:lnTo>
                <a:lnTo>
                  <a:pt x="9733686" y="4974044"/>
                </a:lnTo>
                <a:lnTo>
                  <a:pt x="9735236" y="4966398"/>
                </a:lnTo>
                <a:close/>
              </a:path>
              <a:path w="14841219" h="10718800" extrusionOk="0">
                <a:moveTo>
                  <a:pt x="9735236" y="4265727"/>
                </a:moveTo>
                <a:lnTo>
                  <a:pt x="9733686" y="4258081"/>
                </a:lnTo>
                <a:lnTo>
                  <a:pt x="9729470" y="4251833"/>
                </a:lnTo>
                <a:lnTo>
                  <a:pt x="9723222" y="4247629"/>
                </a:lnTo>
                <a:lnTo>
                  <a:pt x="9715576" y="4246080"/>
                </a:lnTo>
                <a:lnTo>
                  <a:pt x="9707931" y="4247629"/>
                </a:lnTo>
                <a:lnTo>
                  <a:pt x="9701682" y="4251833"/>
                </a:lnTo>
                <a:lnTo>
                  <a:pt x="9697479" y="4258081"/>
                </a:lnTo>
                <a:lnTo>
                  <a:pt x="9695942" y="4265727"/>
                </a:lnTo>
                <a:lnTo>
                  <a:pt x="9697479" y="4273372"/>
                </a:lnTo>
                <a:lnTo>
                  <a:pt x="9701682" y="4279620"/>
                </a:lnTo>
                <a:lnTo>
                  <a:pt x="9707931" y="4283824"/>
                </a:lnTo>
                <a:lnTo>
                  <a:pt x="9715576" y="4285373"/>
                </a:lnTo>
                <a:lnTo>
                  <a:pt x="9723222" y="4283824"/>
                </a:lnTo>
                <a:lnTo>
                  <a:pt x="9729470" y="4279620"/>
                </a:lnTo>
                <a:lnTo>
                  <a:pt x="9733686" y="4273372"/>
                </a:lnTo>
                <a:lnTo>
                  <a:pt x="9735236" y="4265727"/>
                </a:lnTo>
                <a:close/>
              </a:path>
              <a:path w="14841219" h="10718800" extrusionOk="0">
                <a:moveTo>
                  <a:pt x="9735236" y="4165625"/>
                </a:moveTo>
                <a:lnTo>
                  <a:pt x="9733686" y="4157980"/>
                </a:lnTo>
                <a:lnTo>
                  <a:pt x="9729470" y="4151731"/>
                </a:lnTo>
                <a:lnTo>
                  <a:pt x="9723222" y="4147528"/>
                </a:lnTo>
                <a:lnTo>
                  <a:pt x="9715576" y="4145978"/>
                </a:lnTo>
                <a:lnTo>
                  <a:pt x="9707931" y="4147528"/>
                </a:lnTo>
                <a:lnTo>
                  <a:pt x="9701682" y="4151731"/>
                </a:lnTo>
                <a:lnTo>
                  <a:pt x="9697479" y="4157980"/>
                </a:lnTo>
                <a:lnTo>
                  <a:pt x="9695942" y="4165625"/>
                </a:lnTo>
                <a:lnTo>
                  <a:pt x="9697479" y="4173283"/>
                </a:lnTo>
                <a:lnTo>
                  <a:pt x="9701682" y="4179532"/>
                </a:lnTo>
                <a:lnTo>
                  <a:pt x="9707931" y="4183735"/>
                </a:lnTo>
                <a:lnTo>
                  <a:pt x="9715576" y="4185285"/>
                </a:lnTo>
                <a:lnTo>
                  <a:pt x="9723222" y="4183735"/>
                </a:lnTo>
                <a:lnTo>
                  <a:pt x="9729470" y="4179532"/>
                </a:lnTo>
                <a:lnTo>
                  <a:pt x="9733686" y="4173283"/>
                </a:lnTo>
                <a:lnTo>
                  <a:pt x="9735236" y="4165625"/>
                </a:lnTo>
                <a:close/>
              </a:path>
              <a:path w="14841219" h="10718800" extrusionOk="0">
                <a:moveTo>
                  <a:pt x="9735236" y="4065536"/>
                </a:moveTo>
                <a:lnTo>
                  <a:pt x="9733686" y="4057891"/>
                </a:lnTo>
                <a:lnTo>
                  <a:pt x="9729470" y="4051643"/>
                </a:lnTo>
                <a:lnTo>
                  <a:pt x="9723222" y="4047439"/>
                </a:lnTo>
                <a:lnTo>
                  <a:pt x="9715576" y="4045889"/>
                </a:lnTo>
                <a:lnTo>
                  <a:pt x="9707931" y="4047439"/>
                </a:lnTo>
                <a:lnTo>
                  <a:pt x="9701682" y="4051643"/>
                </a:lnTo>
                <a:lnTo>
                  <a:pt x="9697479" y="4057891"/>
                </a:lnTo>
                <a:lnTo>
                  <a:pt x="9695942" y="4065536"/>
                </a:lnTo>
                <a:lnTo>
                  <a:pt x="9697479" y="4073182"/>
                </a:lnTo>
                <a:lnTo>
                  <a:pt x="9701682" y="4079430"/>
                </a:lnTo>
                <a:lnTo>
                  <a:pt x="9707931" y="4083634"/>
                </a:lnTo>
                <a:lnTo>
                  <a:pt x="9715576" y="4085183"/>
                </a:lnTo>
                <a:lnTo>
                  <a:pt x="9723222" y="4083634"/>
                </a:lnTo>
                <a:lnTo>
                  <a:pt x="9729470" y="4079430"/>
                </a:lnTo>
                <a:lnTo>
                  <a:pt x="9733686" y="4073182"/>
                </a:lnTo>
                <a:lnTo>
                  <a:pt x="9735236" y="4065536"/>
                </a:lnTo>
                <a:close/>
              </a:path>
              <a:path w="14841219" h="10718800" extrusionOk="0">
                <a:moveTo>
                  <a:pt x="9735236" y="3965435"/>
                </a:moveTo>
                <a:lnTo>
                  <a:pt x="9733686" y="3957790"/>
                </a:lnTo>
                <a:lnTo>
                  <a:pt x="9729470" y="3951541"/>
                </a:lnTo>
                <a:lnTo>
                  <a:pt x="9723222" y="3947337"/>
                </a:lnTo>
                <a:lnTo>
                  <a:pt x="9715576" y="3945788"/>
                </a:lnTo>
                <a:lnTo>
                  <a:pt x="9707931" y="3947337"/>
                </a:lnTo>
                <a:lnTo>
                  <a:pt x="9701682" y="3951541"/>
                </a:lnTo>
                <a:lnTo>
                  <a:pt x="9697479" y="3957790"/>
                </a:lnTo>
                <a:lnTo>
                  <a:pt x="9695942" y="3965435"/>
                </a:lnTo>
                <a:lnTo>
                  <a:pt x="9697479" y="3973080"/>
                </a:lnTo>
                <a:lnTo>
                  <a:pt x="9701682" y="3979329"/>
                </a:lnTo>
                <a:lnTo>
                  <a:pt x="9707931" y="3983545"/>
                </a:lnTo>
                <a:lnTo>
                  <a:pt x="9715576" y="3985095"/>
                </a:lnTo>
                <a:lnTo>
                  <a:pt x="9723222" y="3983545"/>
                </a:lnTo>
                <a:lnTo>
                  <a:pt x="9729470" y="3979329"/>
                </a:lnTo>
                <a:lnTo>
                  <a:pt x="9733686" y="3973080"/>
                </a:lnTo>
                <a:lnTo>
                  <a:pt x="9735236" y="3965435"/>
                </a:lnTo>
                <a:close/>
              </a:path>
              <a:path w="14841219" h="10718800" extrusionOk="0">
                <a:moveTo>
                  <a:pt x="9735236" y="3865334"/>
                </a:moveTo>
                <a:lnTo>
                  <a:pt x="9733686" y="3857688"/>
                </a:lnTo>
                <a:lnTo>
                  <a:pt x="9729470" y="3851452"/>
                </a:lnTo>
                <a:lnTo>
                  <a:pt x="9723222" y="3847236"/>
                </a:lnTo>
                <a:lnTo>
                  <a:pt x="9715576" y="3845687"/>
                </a:lnTo>
                <a:lnTo>
                  <a:pt x="9707931" y="3847236"/>
                </a:lnTo>
                <a:lnTo>
                  <a:pt x="9701682" y="3851452"/>
                </a:lnTo>
                <a:lnTo>
                  <a:pt x="9697479" y="3857688"/>
                </a:lnTo>
                <a:lnTo>
                  <a:pt x="9695942" y="3865334"/>
                </a:lnTo>
                <a:lnTo>
                  <a:pt x="9697479" y="3872992"/>
                </a:lnTo>
                <a:lnTo>
                  <a:pt x="9701682" y="3879240"/>
                </a:lnTo>
                <a:lnTo>
                  <a:pt x="9707931" y="3883444"/>
                </a:lnTo>
                <a:lnTo>
                  <a:pt x="9715576" y="3884993"/>
                </a:lnTo>
                <a:lnTo>
                  <a:pt x="9723222" y="3883444"/>
                </a:lnTo>
                <a:lnTo>
                  <a:pt x="9729470" y="3879240"/>
                </a:lnTo>
                <a:lnTo>
                  <a:pt x="9733686" y="3872992"/>
                </a:lnTo>
                <a:lnTo>
                  <a:pt x="9735236" y="3865334"/>
                </a:lnTo>
                <a:close/>
              </a:path>
              <a:path w="14841219" h="10718800" extrusionOk="0">
                <a:moveTo>
                  <a:pt x="9735236" y="3765245"/>
                </a:moveTo>
                <a:lnTo>
                  <a:pt x="9733686" y="3757599"/>
                </a:lnTo>
                <a:lnTo>
                  <a:pt x="9729470" y="3751351"/>
                </a:lnTo>
                <a:lnTo>
                  <a:pt x="9723222" y="3747147"/>
                </a:lnTo>
                <a:lnTo>
                  <a:pt x="9715576" y="3745598"/>
                </a:lnTo>
                <a:lnTo>
                  <a:pt x="9707931" y="3747147"/>
                </a:lnTo>
                <a:lnTo>
                  <a:pt x="9701682" y="3751351"/>
                </a:lnTo>
                <a:lnTo>
                  <a:pt x="9697479" y="3757599"/>
                </a:lnTo>
                <a:lnTo>
                  <a:pt x="9695942" y="3765245"/>
                </a:lnTo>
                <a:lnTo>
                  <a:pt x="9697479" y="3772890"/>
                </a:lnTo>
                <a:lnTo>
                  <a:pt x="9701682" y="3779139"/>
                </a:lnTo>
                <a:lnTo>
                  <a:pt x="9707931" y="3783355"/>
                </a:lnTo>
                <a:lnTo>
                  <a:pt x="9715576" y="3784892"/>
                </a:lnTo>
                <a:lnTo>
                  <a:pt x="9723222" y="3783355"/>
                </a:lnTo>
                <a:lnTo>
                  <a:pt x="9729470" y="3779139"/>
                </a:lnTo>
                <a:lnTo>
                  <a:pt x="9733686" y="3772890"/>
                </a:lnTo>
                <a:lnTo>
                  <a:pt x="9735236" y="3765245"/>
                </a:lnTo>
                <a:close/>
              </a:path>
              <a:path w="14841219" h="10718800" extrusionOk="0">
                <a:moveTo>
                  <a:pt x="9735236" y="3665143"/>
                </a:moveTo>
                <a:lnTo>
                  <a:pt x="9733686" y="3657498"/>
                </a:lnTo>
                <a:lnTo>
                  <a:pt x="9729470" y="3651262"/>
                </a:lnTo>
                <a:lnTo>
                  <a:pt x="9723222" y="3647046"/>
                </a:lnTo>
                <a:lnTo>
                  <a:pt x="9715576" y="3645497"/>
                </a:lnTo>
                <a:lnTo>
                  <a:pt x="9707931" y="3647046"/>
                </a:lnTo>
                <a:lnTo>
                  <a:pt x="9701682" y="3651262"/>
                </a:lnTo>
                <a:lnTo>
                  <a:pt x="9697479" y="3657498"/>
                </a:lnTo>
                <a:lnTo>
                  <a:pt x="9695942" y="3665143"/>
                </a:lnTo>
                <a:lnTo>
                  <a:pt x="9697479" y="3672802"/>
                </a:lnTo>
                <a:lnTo>
                  <a:pt x="9701682" y="3679050"/>
                </a:lnTo>
                <a:lnTo>
                  <a:pt x="9707931" y="3683254"/>
                </a:lnTo>
                <a:lnTo>
                  <a:pt x="9715576" y="3684790"/>
                </a:lnTo>
                <a:lnTo>
                  <a:pt x="9723222" y="3683254"/>
                </a:lnTo>
                <a:lnTo>
                  <a:pt x="9729470" y="3679050"/>
                </a:lnTo>
                <a:lnTo>
                  <a:pt x="9733686" y="3672802"/>
                </a:lnTo>
                <a:lnTo>
                  <a:pt x="9735236" y="3665143"/>
                </a:lnTo>
                <a:close/>
              </a:path>
              <a:path w="14841219" h="10718800" extrusionOk="0">
                <a:moveTo>
                  <a:pt x="9735236" y="3565055"/>
                </a:moveTo>
                <a:lnTo>
                  <a:pt x="9733686" y="3557409"/>
                </a:lnTo>
                <a:lnTo>
                  <a:pt x="9729470" y="3551161"/>
                </a:lnTo>
                <a:lnTo>
                  <a:pt x="9723222" y="3546957"/>
                </a:lnTo>
                <a:lnTo>
                  <a:pt x="9715576" y="3545408"/>
                </a:lnTo>
                <a:lnTo>
                  <a:pt x="9707931" y="3546957"/>
                </a:lnTo>
                <a:lnTo>
                  <a:pt x="9701682" y="3551161"/>
                </a:lnTo>
                <a:lnTo>
                  <a:pt x="9697479" y="3557409"/>
                </a:lnTo>
                <a:lnTo>
                  <a:pt x="9695942" y="3565055"/>
                </a:lnTo>
                <a:lnTo>
                  <a:pt x="9697479" y="3572700"/>
                </a:lnTo>
                <a:lnTo>
                  <a:pt x="9701682" y="3578949"/>
                </a:lnTo>
                <a:lnTo>
                  <a:pt x="9707931" y="3583165"/>
                </a:lnTo>
                <a:lnTo>
                  <a:pt x="9715576" y="3584702"/>
                </a:lnTo>
                <a:lnTo>
                  <a:pt x="9723222" y="3583165"/>
                </a:lnTo>
                <a:lnTo>
                  <a:pt x="9729470" y="3578949"/>
                </a:lnTo>
                <a:lnTo>
                  <a:pt x="9733686" y="3572700"/>
                </a:lnTo>
                <a:lnTo>
                  <a:pt x="9735236" y="3565055"/>
                </a:lnTo>
                <a:close/>
              </a:path>
              <a:path w="14841219" h="10718800" extrusionOk="0">
                <a:moveTo>
                  <a:pt x="9735236" y="3464966"/>
                </a:moveTo>
                <a:lnTo>
                  <a:pt x="9733686" y="3457321"/>
                </a:lnTo>
                <a:lnTo>
                  <a:pt x="9729470" y="3451072"/>
                </a:lnTo>
                <a:lnTo>
                  <a:pt x="9723222" y="3446856"/>
                </a:lnTo>
                <a:lnTo>
                  <a:pt x="9715576" y="3445319"/>
                </a:lnTo>
                <a:lnTo>
                  <a:pt x="9707931" y="3446856"/>
                </a:lnTo>
                <a:lnTo>
                  <a:pt x="9701682" y="3451072"/>
                </a:lnTo>
                <a:lnTo>
                  <a:pt x="9697479" y="3457321"/>
                </a:lnTo>
                <a:lnTo>
                  <a:pt x="9695942" y="3464966"/>
                </a:lnTo>
                <a:lnTo>
                  <a:pt x="9697479" y="3472611"/>
                </a:lnTo>
                <a:lnTo>
                  <a:pt x="9701682" y="3478860"/>
                </a:lnTo>
                <a:lnTo>
                  <a:pt x="9707931" y="3483064"/>
                </a:lnTo>
                <a:lnTo>
                  <a:pt x="9715576" y="3484600"/>
                </a:lnTo>
                <a:lnTo>
                  <a:pt x="9723222" y="3483064"/>
                </a:lnTo>
                <a:lnTo>
                  <a:pt x="9729470" y="3478860"/>
                </a:lnTo>
                <a:lnTo>
                  <a:pt x="9733686" y="3472611"/>
                </a:lnTo>
                <a:lnTo>
                  <a:pt x="9735236" y="3464966"/>
                </a:lnTo>
                <a:close/>
              </a:path>
              <a:path w="14841219" h="10718800" extrusionOk="0">
                <a:moveTo>
                  <a:pt x="9735236" y="3364865"/>
                </a:moveTo>
                <a:lnTo>
                  <a:pt x="9733686" y="3357219"/>
                </a:lnTo>
                <a:lnTo>
                  <a:pt x="9729470" y="3350971"/>
                </a:lnTo>
                <a:lnTo>
                  <a:pt x="9723222" y="3346754"/>
                </a:lnTo>
                <a:lnTo>
                  <a:pt x="9715576" y="3345218"/>
                </a:lnTo>
                <a:lnTo>
                  <a:pt x="9707931" y="3346754"/>
                </a:lnTo>
                <a:lnTo>
                  <a:pt x="9701682" y="3350971"/>
                </a:lnTo>
                <a:lnTo>
                  <a:pt x="9697479" y="3357219"/>
                </a:lnTo>
                <a:lnTo>
                  <a:pt x="9695942" y="3364865"/>
                </a:lnTo>
                <a:lnTo>
                  <a:pt x="9697479" y="3372510"/>
                </a:lnTo>
                <a:lnTo>
                  <a:pt x="9701682" y="3378746"/>
                </a:lnTo>
                <a:lnTo>
                  <a:pt x="9707931" y="3382949"/>
                </a:lnTo>
                <a:lnTo>
                  <a:pt x="9715576" y="3384499"/>
                </a:lnTo>
                <a:lnTo>
                  <a:pt x="9723222" y="3382949"/>
                </a:lnTo>
                <a:lnTo>
                  <a:pt x="9729470" y="3378746"/>
                </a:lnTo>
                <a:lnTo>
                  <a:pt x="9733686" y="3372510"/>
                </a:lnTo>
                <a:lnTo>
                  <a:pt x="9735236" y="3364865"/>
                </a:lnTo>
                <a:close/>
              </a:path>
              <a:path w="14841219" h="10718800" extrusionOk="0">
                <a:moveTo>
                  <a:pt x="9735236" y="2664193"/>
                </a:moveTo>
                <a:lnTo>
                  <a:pt x="9733686" y="2656535"/>
                </a:lnTo>
                <a:lnTo>
                  <a:pt x="9729470" y="2650299"/>
                </a:lnTo>
                <a:lnTo>
                  <a:pt x="9723222" y="2646083"/>
                </a:lnTo>
                <a:lnTo>
                  <a:pt x="9715576" y="2644546"/>
                </a:lnTo>
                <a:lnTo>
                  <a:pt x="9707931" y="2646083"/>
                </a:lnTo>
                <a:lnTo>
                  <a:pt x="9701682" y="2650299"/>
                </a:lnTo>
                <a:lnTo>
                  <a:pt x="9697479" y="2656535"/>
                </a:lnTo>
                <a:lnTo>
                  <a:pt x="9695942" y="2664193"/>
                </a:lnTo>
                <a:lnTo>
                  <a:pt x="9697479" y="2671838"/>
                </a:lnTo>
                <a:lnTo>
                  <a:pt x="9701682" y="2678087"/>
                </a:lnTo>
                <a:lnTo>
                  <a:pt x="9707931" y="2682290"/>
                </a:lnTo>
                <a:lnTo>
                  <a:pt x="9715576" y="2683840"/>
                </a:lnTo>
                <a:lnTo>
                  <a:pt x="9723222" y="2682290"/>
                </a:lnTo>
                <a:lnTo>
                  <a:pt x="9729470" y="2678087"/>
                </a:lnTo>
                <a:lnTo>
                  <a:pt x="9733686" y="2671838"/>
                </a:lnTo>
                <a:lnTo>
                  <a:pt x="9735236" y="2664193"/>
                </a:lnTo>
                <a:close/>
              </a:path>
              <a:path w="14841219" h="10718800" extrusionOk="0">
                <a:moveTo>
                  <a:pt x="9735236" y="2564092"/>
                </a:moveTo>
                <a:lnTo>
                  <a:pt x="9733686" y="2556446"/>
                </a:lnTo>
                <a:lnTo>
                  <a:pt x="9729470" y="2550210"/>
                </a:lnTo>
                <a:lnTo>
                  <a:pt x="9723222" y="2545994"/>
                </a:lnTo>
                <a:lnTo>
                  <a:pt x="9715576" y="2544457"/>
                </a:lnTo>
                <a:lnTo>
                  <a:pt x="9707931" y="2545994"/>
                </a:lnTo>
                <a:lnTo>
                  <a:pt x="9701682" y="2550210"/>
                </a:lnTo>
                <a:lnTo>
                  <a:pt x="9697479" y="2556446"/>
                </a:lnTo>
                <a:lnTo>
                  <a:pt x="9695942" y="2564092"/>
                </a:lnTo>
                <a:lnTo>
                  <a:pt x="9697479" y="2571750"/>
                </a:lnTo>
                <a:lnTo>
                  <a:pt x="9701682" y="2577985"/>
                </a:lnTo>
                <a:lnTo>
                  <a:pt x="9707931" y="2582202"/>
                </a:lnTo>
                <a:lnTo>
                  <a:pt x="9715576" y="2583738"/>
                </a:lnTo>
                <a:lnTo>
                  <a:pt x="9723222" y="2582202"/>
                </a:lnTo>
                <a:lnTo>
                  <a:pt x="9729470" y="2577985"/>
                </a:lnTo>
                <a:lnTo>
                  <a:pt x="9733686" y="2571750"/>
                </a:lnTo>
                <a:lnTo>
                  <a:pt x="9735236" y="2564092"/>
                </a:lnTo>
                <a:close/>
              </a:path>
              <a:path w="14841219" h="10718800" extrusionOk="0">
                <a:moveTo>
                  <a:pt x="9735236" y="2463990"/>
                </a:moveTo>
                <a:lnTo>
                  <a:pt x="9733686" y="2456345"/>
                </a:lnTo>
                <a:lnTo>
                  <a:pt x="9729470" y="2450109"/>
                </a:lnTo>
                <a:lnTo>
                  <a:pt x="9723222" y="2445905"/>
                </a:lnTo>
                <a:lnTo>
                  <a:pt x="9715576" y="2444356"/>
                </a:lnTo>
                <a:lnTo>
                  <a:pt x="9707931" y="2445905"/>
                </a:lnTo>
                <a:lnTo>
                  <a:pt x="9701682" y="2450109"/>
                </a:lnTo>
                <a:lnTo>
                  <a:pt x="9697479" y="2456345"/>
                </a:lnTo>
                <a:lnTo>
                  <a:pt x="9695942" y="2463990"/>
                </a:lnTo>
                <a:lnTo>
                  <a:pt x="9697479" y="2471648"/>
                </a:lnTo>
                <a:lnTo>
                  <a:pt x="9701682" y="2477897"/>
                </a:lnTo>
                <a:lnTo>
                  <a:pt x="9707931" y="2482100"/>
                </a:lnTo>
                <a:lnTo>
                  <a:pt x="9715576" y="2483650"/>
                </a:lnTo>
                <a:lnTo>
                  <a:pt x="9723222" y="2482100"/>
                </a:lnTo>
                <a:lnTo>
                  <a:pt x="9729470" y="2477897"/>
                </a:lnTo>
                <a:lnTo>
                  <a:pt x="9733686" y="2471648"/>
                </a:lnTo>
                <a:lnTo>
                  <a:pt x="9735236" y="2463990"/>
                </a:lnTo>
                <a:close/>
              </a:path>
              <a:path w="14841219" h="10718800" extrusionOk="0">
                <a:moveTo>
                  <a:pt x="9735236" y="2363901"/>
                </a:moveTo>
                <a:lnTo>
                  <a:pt x="9733686" y="2356256"/>
                </a:lnTo>
                <a:lnTo>
                  <a:pt x="9729470" y="2350008"/>
                </a:lnTo>
                <a:lnTo>
                  <a:pt x="9723222" y="2345791"/>
                </a:lnTo>
                <a:lnTo>
                  <a:pt x="9715576" y="2344255"/>
                </a:lnTo>
                <a:lnTo>
                  <a:pt x="9707931" y="2345791"/>
                </a:lnTo>
                <a:lnTo>
                  <a:pt x="9701682" y="2350008"/>
                </a:lnTo>
                <a:lnTo>
                  <a:pt x="9697479" y="2356256"/>
                </a:lnTo>
                <a:lnTo>
                  <a:pt x="9695942" y="2363901"/>
                </a:lnTo>
                <a:lnTo>
                  <a:pt x="9697479" y="2371547"/>
                </a:lnTo>
                <a:lnTo>
                  <a:pt x="9701682" y="2377795"/>
                </a:lnTo>
                <a:lnTo>
                  <a:pt x="9707931" y="2382012"/>
                </a:lnTo>
                <a:lnTo>
                  <a:pt x="9715576" y="2383548"/>
                </a:lnTo>
                <a:lnTo>
                  <a:pt x="9723222" y="2382012"/>
                </a:lnTo>
                <a:lnTo>
                  <a:pt x="9729470" y="2377795"/>
                </a:lnTo>
                <a:lnTo>
                  <a:pt x="9733686" y="2371547"/>
                </a:lnTo>
                <a:lnTo>
                  <a:pt x="9735236" y="2363901"/>
                </a:lnTo>
                <a:close/>
              </a:path>
              <a:path w="14841219" h="10718800" extrusionOk="0">
                <a:moveTo>
                  <a:pt x="9735236" y="2263813"/>
                </a:moveTo>
                <a:lnTo>
                  <a:pt x="9733686" y="2256155"/>
                </a:lnTo>
                <a:lnTo>
                  <a:pt x="9729470" y="2249919"/>
                </a:lnTo>
                <a:lnTo>
                  <a:pt x="9723222" y="2245703"/>
                </a:lnTo>
                <a:lnTo>
                  <a:pt x="9715576" y="2244153"/>
                </a:lnTo>
                <a:lnTo>
                  <a:pt x="9707931" y="2245703"/>
                </a:lnTo>
                <a:lnTo>
                  <a:pt x="9701682" y="2249919"/>
                </a:lnTo>
                <a:lnTo>
                  <a:pt x="9697479" y="2256155"/>
                </a:lnTo>
                <a:lnTo>
                  <a:pt x="9695942" y="2263813"/>
                </a:lnTo>
                <a:lnTo>
                  <a:pt x="9697479" y="2271458"/>
                </a:lnTo>
                <a:lnTo>
                  <a:pt x="9701682" y="2277694"/>
                </a:lnTo>
                <a:lnTo>
                  <a:pt x="9707931" y="2281898"/>
                </a:lnTo>
                <a:lnTo>
                  <a:pt x="9715576" y="2283447"/>
                </a:lnTo>
                <a:lnTo>
                  <a:pt x="9723222" y="2281898"/>
                </a:lnTo>
                <a:lnTo>
                  <a:pt x="9729470" y="2277694"/>
                </a:lnTo>
                <a:lnTo>
                  <a:pt x="9733686" y="2271458"/>
                </a:lnTo>
                <a:lnTo>
                  <a:pt x="9735236" y="2263813"/>
                </a:lnTo>
                <a:close/>
              </a:path>
              <a:path w="14841219" h="10718800" extrusionOk="0">
                <a:moveTo>
                  <a:pt x="9735236" y="2163711"/>
                </a:moveTo>
                <a:lnTo>
                  <a:pt x="9733686" y="2156066"/>
                </a:lnTo>
                <a:lnTo>
                  <a:pt x="9729470" y="2149818"/>
                </a:lnTo>
                <a:lnTo>
                  <a:pt x="9723222" y="2145601"/>
                </a:lnTo>
                <a:lnTo>
                  <a:pt x="9715576" y="2144064"/>
                </a:lnTo>
                <a:lnTo>
                  <a:pt x="9707931" y="2145601"/>
                </a:lnTo>
                <a:lnTo>
                  <a:pt x="9701682" y="2149818"/>
                </a:lnTo>
                <a:lnTo>
                  <a:pt x="9697479" y="2156066"/>
                </a:lnTo>
                <a:lnTo>
                  <a:pt x="9695942" y="2163711"/>
                </a:lnTo>
                <a:lnTo>
                  <a:pt x="9697479" y="2171357"/>
                </a:lnTo>
                <a:lnTo>
                  <a:pt x="9701682" y="2177605"/>
                </a:lnTo>
                <a:lnTo>
                  <a:pt x="9707931" y="2181822"/>
                </a:lnTo>
                <a:lnTo>
                  <a:pt x="9715576" y="2183358"/>
                </a:lnTo>
                <a:lnTo>
                  <a:pt x="9723222" y="2181822"/>
                </a:lnTo>
                <a:lnTo>
                  <a:pt x="9729470" y="2177605"/>
                </a:lnTo>
                <a:lnTo>
                  <a:pt x="9733686" y="2171357"/>
                </a:lnTo>
                <a:lnTo>
                  <a:pt x="9735236" y="2163711"/>
                </a:lnTo>
                <a:close/>
              </a:path>
              <a:path w="14841219" h="10718800" extrusionOk="0">
                <a:moveTo>
                  <a:pt x="9735236" y="2063610"/>
                </a:moveTo>
                <a:lnTo>
                  <a:pt x="9733686" y="2055964"/>
                </a:lnTo>
                <a:lnTo>
                  <a:pt x="9729470" y="2049716"/>
                </a:lnTo>
                <a:lnTo>
                  <a:pt x="9723222" y="2045512"/>
                </a:lnTo>
                <a:lnTo>
                  <a:pt x="9715576" y="2043963"/>
                </a:lnTo>
                <a:lnTo>
                  <a:pt x="9707931" y="2045512"/>
                </a:lnTo>
                <a:lnTo>
                  <a:pt x="9701682" y="2049716"/>
                </a:lnTo>
                <a:lnTo>
                  <a:pt x="9697479" y="2055964"/>
                </a:lnTo>
                <a:lnTo>
                  <a:pt x="9695942" y="2063610"/>
                </a:lnTo>
                <a:lnTo>
                  <a:pt x="9697479" y="2071268"/>
                </a:lnTo>
                <a:lnTo>
                  <a:pt x="9701682" y="2077504"/>
                </a:lnTo>
                <a:lnTo>
                  <a:pt x="9707931" y="2081720"/>
                </a:lnTo>
                <a:lnTo>
                  <a:pt x="9715576" y="2083269"/>
                </a:lnTo>
                <a:lnTo>
                  <a:pt x="9723222" y="2081720"/>
                </a:lnTo>
                <a:lnTo>
                  <a:pt x="9729470" y="2077504"/>
                </a:lnTo>
                <a:lnTo>
                  <a:pt x="9733686" y="2071268"/>
                </a:lnTo>
                <a:lnTo>
                  <a:pt x="9735236" y="2063610"/>
                </a:lnTo>
                <a:close/>
              </a:path>
              <a:path w="14841219" h="10718800" extrusionOk="0">
                <a:moveTo>
                  <a:pt x="9735236" y="1963508"/>
                </a:moveTo>
                <a:lnTo>
                  <a:pt x="9733686" y="1955876"/>
                </a:lnTo>
                <a:lnTo>
                  <a:pt x="9729470" y="1949627"/>
                </a:lnTo>
                <a:lnTo>
                  <a:pt x="9723222" y="1945411"/>
                </a:lnTo>
                <a:lnTo>
                  <a:pt x="9715576" y="1943874"/>
                </a:lnTo>
                <a:lnTo>
                  <a:pt x="9707931" y="1945411"/>
                </a:lnTo>
                <a:lnTo>
                  <a:pt x="9701682" y="1949627"/>
                </a:lnTo>
                <a:lnTo>
                  <a:pt x="9697479" y="1955876"/>
                </a:lnTo>
                <a:lnTo>
                  <a:pt x="9695942" y="1963508"/>
                </a:lnTo>
                <a:lnTo>
                  <a:pt x="9697479" y="1971167"/>
                </a:lnTo>
                <a:lnTo>
                  <a:pt x="9701682" y="1977415"/>
                </a:lnTo>
                <a:lnTo>
                  <a:pt x="9707931" y="1981619"/>
                </a:lnTo>
                <a:lnTo>
                  <a:pt x="9715576" y="1983168"/>
                </a:lnTo>
                <a:lnTo>
                  <a:pt x="9723222" y="1981619"/>
                </a:lnTo>
                <a:lnTo>
                  <a:pt x="9729470" y="1977415"/>
                </a:lnTo>
                <a:lnTo>
                  <a:pt x="9733686" y="1971167"/>
                </a:lnTo>
                <a:lnTo>
                  <a:pt x="9735236" y="1963508"/>
                </a:lnTo>
                <a:close/>
              </a:path>
              <a:path w="14841219" h="10718800" extrusionOk="0">
                <a:moveTo>
                  <a:pt x="9735236" y="1863420"/>
                </a:moveTo>
                <a:lnTo>
                  <a:pt x="9733686" y="1855774"/>
                </a:lnTo>
                <a:lnTo>
                  <a:pt x="9729470" y="1849526"/>
                </a:lnTo>
                <a:lnTo>
                  <a:pt x="9723222" y="1845310"/>
                </a:lnTo>
                <a:lnTo>
                  <a:pt x="9715576" y="1843773"/>
                </a:lnTo>
                <a:lnTo>
                  <a:pt x="9707931" y="1845310"/>
                </a:lnTo>
                <a:lnTo>
                  <a:pt x="9701682" y="1849526"/>
                </a:lnTo>
                <a:lnTo>
                  <a:pt x="9697479" y="1855774"/>
                </a:lnTo>
                <a:lnTo>
                  <a:pt x="9695942" y="1863420"/>
                </a:lnTo>
                <a:lnTo>
                  <a:pt x="9697479" y="1871065"/>
                </a:lnTo>
                <a:lnTo>
                  <a:pt x="9701682" y="1877314"/>
                </a:lnTo>
                <a:lnTo>
                  <a:pt x="9707931" y="1881517"/>
                </a:lnTo>
                <a:lnTo>
                  <a:pt x="9715576" y="1883067"/>
                </a:lnTo>
                <a:lnTo>
                  <a:pt x="9723222" y="1881517"/>
                </a:lnTo>
                <a:lnTo>
                  <a:pt x="9729470" y="1877314"/>
                </a:lnTo>
                <a:lnTo>
                  <a:pt x="9733686" y="1871065"/>
                </a:lnTo>
                <a:lnTo>
                  <a:pt x="9735236" y="1863420"/>
                </a:lnTo>
                <a:close/>
              </a:path>
              <a:path w="14841219" h="10718800" extrusionOk="0">
                <a:moveTo>
                  <a:pt x="9735236" y="1763318"/>
                </a:moveTo>
                <a:lnTo>
                  <a:pt x="9733686" y="1755673"/>
                </a:lnTo>
                <a:lnTo>
                  <a:pt x="9729470" y="1749425"/>
                </a:lnTo>
                <a:lnTo>
                  <a:pt x="9723222" y="1745221"/>
                </a:lnTo>
                <a:lnTo>
                  <a:pt x="9715576" y="1743684"/>
                </a:lnTo>
                <a:lnTo>
                  <a:pt x="9707931" y="1745221"/>
                </a:lnTo>
                <a:lnTo>
                  <a:pt x="9701682" y="1749425"/>
                </a:lnTo>
                <a:lnTo>
                  <a:pt x="9697479" y="1755673"/>
                </a:lnTo>
                <a:lnTo>
                  <a:pt x="9695942" y="1763318"/>
                </a:lnTo>
                <a:lnTo>
                  <a:pt x="9697479" y="1770964"/>
                </a:lnTo>
                <a:lnTo>
                  <a:pt x="9701682" y="1777212"/>
                </a:lnTo>
                <a:lnTo>
                  <a:pt x="9707931" y="1781429"/>
                </a:lnTo>
                <a:lnTo>
                  <a:pt x="9715576" y="1782965"/>
                </a:lnTo>
                <a:lnTo>
                  <a:pt x="9723222" y="1781429"/>
                </a:lnTo>
                <a:lnTo>
                  <a:pt x="9729470" y="1777212"/>
                </a:lnTo>
                <a:lnTo>
                  <a:pt x="9733686" y="1770964"/>
                </a:lnTo>
                <a:lnTo>
                  <a:pt x="9735236" y="1763318"/>
                </a:lnTo>
                <a:close/>
              </a:path>
              <a:path w="14841219" h="10718800" extrusionOk="0">
                <a:moveTo>
                  <a:pt x="9765309" y="7865097"/>
                </a:moveTo>
                <a:lnTo>
                  <a:pt x="9763773" y="7857452"/>
                </a:lnTo>
                <a:lnTo>
                  <a:pt x="9759556" y="7851203"/>
                </a:lnTo>
                <a:lnTo>
                  <a:pt x="9753308" y="7846987"/>
                </a:lnTo>
                <a:lnTo>
                  <a:pt x="9745662" y="7845450"/>
                </a:lnTo>
                <a:lnTo>
                  <a:pt x="9738017" y="7846987"/>
                </a:lnTo>
                <a:lnTo>
                  <a:pt x="9731769" y="7851203"/>
                </a:lnTo>
                <a:lnTo>
                  <a:pt x="9727552" y="7857452"/>
                </a:lnTo>
                <a:lnTo>
                  <a:pt x="9726016" y="7865097"/>
                </a:lnTo>
                <a:lnTo>
                  <a:pt x="9727552" y="7872743"/>
                </a:lnTo>
                <a:lnTo>
                  <a:pt x="9731769" y="7878991"/>
                </a:lnTo>
                <a:lnTo>
                  <a:pt x="9738017" y="7883195"/>
                </a:lnTo>
                <a:lnTo>
                  <a:pt x="9745662" y="7884744"/>
                </a:lnTo>
                <a:lnTo>
                  <a:pt x="9753308" y="7883195"/>
                </a:lnTo>
                <a:lnTo>
                  <a:pt x="9759556" y="7878991"/>
                </a:lnTo>
                <a:lnTo>
                  <a:pt x="9763773" y="7872743"/>
                </a:lnTo>
                <a:lnTo>
                  <a:pt x="9765309" y="7865097"/>
                </a:lnTo>
                <a:close/>
              </a:path>
              <a:path w="14841219" h="10718800" extrusionOk="0">
                <a:moveTo>
                  <a:pt x="9765309" y="7764996"/>
                </a:moveTo>
                <a:lnTo>
                  <a:pt x="9763773" y="7757350"/>
                </a:lnTo>
                <a:lnTo>
                  <a:pt x="9759556" y="7751102"/>
                </a:lnTo>
                <a:lnTo>
                  <a:pt x="9753308" y="7746898"/>
                </a:lnTo>
                <a:lnTo>
                  <a:pt x="9745662" y="7745349"/>
                </a:lnTo>
                <a:lnTo>
                  <a:pt x="9738017" y="7746898"/>
                </a:lnTo>
                <a:lnTo>
                  <a:pt x="9731769" y="7751102"/>
                </a:lnTo>
                <a:lnTo>
                  <a:pt x="9727552" y="7757350"/>
                </a:lnTo>
                <a:lnTo>
                  <a:pt x="9726016" y="7764996"/>
                </a:lnTo>
                <a:lnTo>
                  <a:pt x="9727552" y="7772641"/>
                </a:lnTo>
                <a:lnTo>
                  <a:pt x="9731769" y="7778890"/>
                </a:lnTo>
                <a:lnTo>
                  <a:pt x="9738017" y="7783093"/>
                </a:lnTo>
                <a:lnTo>
                  <a:pt x="9745662" y="7784643"/>
                </a:lnTo>
                <a:lnTo>
                  <a:pt x="9753308" y="7783093"/>
                </a:lnTo>
                <a:lnTo>
                  <a:pt x="9759556" y="7778890"/>
                </a:lnTo>
                <a:lnTo>
                  <a:pt x="9763773" y="7772641"/>
                </a:lnTo>
                <a:lnTo>
                  <a:pt x="9765309" y="7764996"/>
                </a:lnTo>
                <a:close/>
              </a:path>
              <a:path w="14841219" h="10718800" extrusionOk="0">
                <a:moveTo>
                  <a:pt x="9765309" y="7664894"/>
                </a:moveTo>
                <a:lnTo>
                  <a:pt x="9763773" y="7657249"/>
                </a:lnTo>
                <a:lnTo>
                  <a:pt x="9759556" y="7651013"/>
                </a:lnTo>
                <a:lnTo>
                  <a:pt x="9753308" y="7646797"/>
                </a:lnTo>
                <a:lnTo>
                  <a:pt x="9745662" y="7645247"/>
                </a:lnTo>
                <a:lnTo>
                  <a:pt x="9738017" y="7646797"/>
                </a:lnTo>
                <a:lnTo>
                  <a:pt x="9731769" y="7651013"/>
                </a:lnTo>
                <a:lnTo>
                  <a:pt x="9727552" y="7657249"/>
                </a:lnTo>
                <a:lnTo>
                  <a:pt x="9726016" y="7664894"/>
                </a:lnTo>
                <a:lnTo>
                  <a:pt x="9727552" y="7672552"/>
                </a:lnTo>
                <a:lnTo>
                  <a:pt x="9731769" y="7678788"/>
                </a:lnTo>
                <a:lnTo>
                  <a:pt x="9738017" y="7683005"/>
                </a:lnTo>
                <a:lnTo>
                  <a:pt x="9745662" y="7684554"/>
                </a:lnTo>
                <a:lnTo>
                  <a:pt x="9753308" y="7683005"/>
                </a:lnTo>
                <a:lnTo>
                  <a:pt x="9759556" y="7678788"/>
                </a:lnTo>
                <a:lnTo>
                  <a:pt x="9763773" y="7672552"/>
                </a:lnTo>
                <a:lnTo>
                  <a:pt x="9765309" y="7664894"/>
                </a:lnTo>
                <a:close/>
              </a:path>
              <a:path w="14841219" h="10718800" extrusionOk="0">
                <a:moveTo>
                  <a:pt x="9765309" y="7564806"/>
                </a:moveTo>
                <a:lnTo>
                  <a:pt x="9763773" y="7557160"/>
                </a:lnTo>
                <a:lnTo>
                  <a:pt x="9759556" y="7550912"/>
                </a:lnTo>
                <a:lnTo>
                  <a:pt x="9753308" y="7546708"/>
                </a:lnTo>
                <a:lnTo>
                  <a:pt x="9745662" y="7545159"/>
                </a:lnTo>
                <a:lnTo>
                  <a:pt x="9738017" y="7546708"/>
                </a:lnTo>
                <a:lnTo>
                  <a:pt x="9731769" y="7550912"/>
                </a:lnTo>
                <a:lnTo>
                  <a:pt x="9727552" y="7557160"/>
                </a:lnTo>
                <a:lnTo>
                  <a:pt x="9726016" y="7564806"/>
                </a:lnTo>
                <a:lnTo>
                  <a:pt x="9727552" y="7572451"/>
                </a:lnTo>
                <a:lnTo>
                  <a:pt x="9731769" y="7578699"/>
                </a:lnTo>
                <a:lnTo>
                  <a:pt x="9738017" y="7582903"/>
                </a:lnTo>
                <a:lnTo>
                  <a:pt x="9745662" y="7584453"/>
                </a:lnTo>
                <a:lnTo>
                  <a:pt x="9753308" y="7582903"/>
                </a:lnTo>
                <a:lnTo>
                  <a:pt x="9759556" y="7578699"/>
                </a:lnTo>
                <a:lnTo>
                  <a:pt x="9763773" y="7572451"/>
                </a:lnTo>
                <a:lnTo>
                  <a:pt x="9765309" y="7564806"/>
                </a:lnTo>
                <a:close/>
              </a:path>
              <a:path w="14841219" h="10718800" extrusionOk="0">
                <a:moveTo>
                  <a:pt x="9765309" y="7464704"/>
                </a:moveTo>
                <a:lnTo>
                  <a:pt x="9763773" y="7457059"/>
                </a:lnTo>
                <a:lnTo>
                  <a:pt x="9759556" y="7450810"/>
                </a:lnTo>
                <a:lnTo>
                  <a:pt x="9753308" y="7446607"/>
                </a:lnTo>
                <a:lnTo>
                  <a:pt x="9745662" y="7445057"/>
                </a:lnTo>
                <a:lnTo>
                  <a:pt x="9738017" y="7446607"/>
                </a:lnTo>
                <a:lnTo>
                  <a:pt x="9731769" y="7450810"/>
                </a:lnTo>
                <a:lnTo>
                  <a:pt x="9727552" y="7457059"/>
                </a:lnTo>
                <a:lnTo>
                  <a:pt x="9726016" y="7464704"/>
                </a:lnTo>
                <a:lnTo>
                  <a:pt x="9727552" y="7472350"/>
                </a:lnTo>
                <a:lnTo>
                  <a:pt x="9731769" y="7478598"/>
                </a:lnTo>
                <a:lnTo>
                  <a:pt x="9738017" y="7482814"/>
                </a:lnTo>
                <a:lnTo>
                  <a:pt x="9745662" y="7484351"/>
                </a:lnTo>
                <a:lnTo>
                  <a:pt x="9753308" y="7482814"/>
                </a:lnTo>
                <a:lnTo>
                  <a:pt x="9759556" y="7478598"/>
                </a:lnTo>
                <a:lnTo>
                  <a:pt x="9763773" y="7472350"/>
                </a:lnTo>
                <a:lnTo>
                  <a:pt x="9765309" y="7464704"/>
                </a:lnTo>
                <a:close/>
              </a:path>
              <a:path w="14841219" h="10718800" extrusionOk="0">
                <a:moveTo>
                  <a:pt x="9765309" y="7364616"/>
                </a:moveTo>
                <a:lnTo>
                  <a:pt x="9763773" y="7356970"/>
                </a:lnTo>
                <a:lnTo>
                  <a:pt x="9759556" y="7350722"/>
                </a:lnTo>
                <a:lnTo>
                  <a:pt x="9753308" y="7346518"/>
                </a:lnTo>
                <a:lnTo>
                  <a:pt x="9745662" y="7344969"/>
                </a:lnTo>
                <a:lnTo>
                  <a:pt x="9738017" y="7346518"/>
                </a:lnTo>
                <a:lnTo>
                  <a:pt x="9731769" y="7350722"/>
                </a:lnTo>
                <a:lnTo>
                  <a:pt x="9727552" y="7356970"/>
                </a:lnTo>
                <a:lnTo>
                  <a:pt x="9726016" y="7364616"/>
                </a:lnTo>
                <a:lnTo>
                  <a:pt x="9727552" y="7372261"/>
                </a:lnTo>
                <a:lnTo>
                  <a:pt x="9731769" y="7378509"/>
                </a:lnTo>
                <a:lnTo>
                  <a:pt x="9738017" y="7382713"/>
                </a:lnTo>
                <a:lnTo>
                  <a:pt x="9745662" y="7384262"/>
                </a:lnTo>
                <a:lnTo>
                  <a:pt x="9753308" y="7382713"/>
                </a:lnTo>
                <a:lnTo>
                  <a:pt x="9759556" y="7378509"/>
                </a:lnTo>
                <a:lnTo>
                  <a:pt x="9763773" y="7372261"/>
                </a:lnTo>
                <a:lnTo>
                  <a:pt x="9765309" y="7364616"/>
                </a:lnTo>
                <a:close/>
              </a:path>
              <a:path w="14841219" h="10718800" extrusionOk="0">
                <a:moveTo>
                  <a:pt x="9809213" y="4811598"/>
                </a:moveTo>
                <a:lnTo>
                  <a:pt x="9807664" y="4803953"/>
                </a:lnTo>
                <a:lnTo>
                  <a:pt x="9803460" y="4797704"/>
                </a:lnTo>
                <a:lnTo>
                  <a:pt x="9797212" y="4793488"/>
                </a:lnTo>
                <a:lnTo>
                  <a:pt x="9789566" y="4791938"/>
                </a:lnTo>
                <a:lnTo>
                  <a:pt x="9781921" y="4793488"/>
                </a:lnTo>
                <a:lnTo>
                  <a:pt x="9775673" y="4797704"/>
                </a:lnTo>
                <a:lnTo>
                  <a:pt x="9771456" y="4803953"/>
                </a:lnTo>
                <a:lnTo>
                  <a:pt x="9769907" y="4811598"/>
                </a:lnTo>
                <a:lnTo>
                  <a:pt x="9771456" y="4819243"/>
                </a:lnTo>
                <a:lnTo>
                  <a:pt x="9775673" y="4825492"/>
                </a:lnTo>
                <a:lnTo>
                  <a:pt x="9781921" y="4829695"/>
                </a:lnTo>
                <a:lnTo>
                  <a:pt x="9789566" y="4831245"/>
                </a:lnTo>
                <a:lnTo>
                  <a:pt x="9797212" y="4829695"/>
                </a:lnTo>
                <a:lnTo>
                  <a:pt x="9803460" y="4825492"/>
                </a:lnTo>
                <a:lnTo>
                  <a:pt x="9807664" y="4819243"/>
                </a:lnTo>
                <a:lnTo>
                  <a:pt x="9809213" y="4811598"/>
                </a:lnTo>
                <a:close/>
              </a:path>
              <a:path w="14841219" h="10718800" extrusionOk="0">
                <a:moveTo>
                  <a:pt x="9809213" y="4711497"/>
                </a:moveTo>
                <a:lnTo>
                  <a:pt x="9807664" y="4703851"/>
                </a:lnTo>
                <a:lnTo>
                  <a:pt x="9803460" y="4697615"/>
                </a:lnTo>
                <a:lnTo>
                  <a:pt x="9797212" y="4693399"/>
                </a:lnTo>
                <a:lnTo>
                  <a:pt x="9789566" y="4691862"/>
                </a:lnTo>
                <a:lnTo>
                  <a:pt x="9781921" y="4693399"/>
                </a:lnTo>
                <a:lnTo>
                  <a:pt x="9775673" y="4697615"/>
                </a:lnTo>
                <a:lnTo>
                  <a:pt x="9771456" y="4703851"/>
                </a:lnTo>
                <a:lnTo>
                  <a:pt x="9769907" y="4711497"/>
                </a:lnTo>
                <a:lnTo>
                  <a:pt x="9771456" y="4719142"/>
                </a:lnTo>
                <a:lnTo>
                  <a:pt x="9775673" y="4725390"/>
                </a:lnTo>
                <a:lnTo>
                  <a:pt x="9781921" y="4729607"/>
                </a:lnTo>
                <a:lnTo>
                  <a:pt x="9789566" y="4731143"/>
                </a:lnTo>
                <a:lnTo>
                  <a:pt x="9797212" y="4729607"/>
                </a:lnTo>
                <a:lnTo>
                  <a:pt x="9803460" y="4725390"/>
                </a:lnTo>
                <a:lnTo>
                  <a:pt x="9807664" y="4719142"/>
                </a:lnTo>
                <a:lnTo>
                  <a:pt x="9809213" y="4711497"/>
                </a:lnTo>
                <a:close/>
              </a:path>
              <a:path w="14841219" h="10718800" extrusionOk="0">
                <a:moveTo>
                  <a:pt x="9809213" y="3210064"/>
                </a:moveTo>
                <a:lnTo>
                  <a:pt x="9807664" y="3202406"/>
                </a:lnTo>
                <a:lnTo>
                  <a:pt x="9803460" y="3196171"/>
                </a:lnTo>
                <a:lnTo>
                  <a:pt x="9797212" y="3191954"/>
                </a:lnTo>
                <a:lnTo>
                  <a:pt x="9789566" y="3190417"/>
                </a:lnTo>
                <a:lnTo>
                  <a:pt x="9781921" y="3191954"/>
                </a:lnTo>
                <a:lnTo>
                  <a:pt x="9775673" y="3196171"/>
                </a:lnTo>
                <a:lnTo>
                  <a:pt x="9771456" y="3202406"/>
                </a:lnTo>
                <a:lnTo>
                  <a:pt x="9769907" y="3210064"/>
                </a:lnTo>
                <a:lnTo>
                  <a:pt x="9771456" y="3217710"/>
                </a:lnTo>
                <a:lnTo>
                  <a:pt x="9775673" y="3223945"/>
                </a:lnTo>
                <a:lnTo>
                  <a:pt x="9781921" y="3228162"/>
                </a:lnTo>
                <a:lnTo>
                  <a:pt x="9789566" y="3229711"/>
                </a:lnTo>
                <a:lnTo>
                  <a:pt x="9797212" y="3228162"/>
                </a:lnTo>
                <a:lnTo>
                  <a:pt x="9803460" y="3223945"/>
                </a:lnTo>
                <a:lnTo>
                  <a:pt x="9807664" y="3217710"/>
                </a:lnTo>
                <a:lnTo>
                  <a:pt x="9809213" y="3210064"/>
                </a:lnTo>
                <a:close/>
              </a:path>
              <a:path w="14841219" h="10718800" extrusionOk="0">
                <a:moveTo>
                  <a:pt x="9809213" y="3109963"/>
                </a:moveTo>
                <a:lnTo>
                  <a:pt x="9807664" y="3102318"/>
                </a:lnTo>
                <a:lnTo>
                  <a:pt x="9803460" y="3096069"/>
                </a:lnTo>
                <a:lnTo>
                  <a:pt x="9797212" y="3091853"/>
                </a:lnTo>
                <a:lnTo>
                  <a:pt x="9789566" y="3090316"/>
                </a:lnTo>
                <a:lnTo>
                  <a:pt x="9781921" y="3091853"/>
                </a:lnTo>
                <a:lnTo>
                  <a:pt x="9775673" y="3096069"/>
                </a:lnTo>
                <a:lnTo>
                  <a:pt x="9771456" y="3102318"/>
                </a:lnTo>
                <a:lnTo>
                  <a:pt x="9769907" y="3109963"/>
                </a:lnTo>
                <a:lnTo>
                  <a:pt x="9771456" y="3117608"/>
                </a:lnTo>
                <a:lnTo>
                  <a:pt x="9775673" y="3123857"/>
                </a:lnTo>
                <a:lnTo>
                  <a:pt x="9781921" y="3128060"/>
                </a:lnTo>
                <a:lnTo>
                  <a:pt x="9789566" y="3129610"/>
                </a:lnTo>
                <a:lnTo>
                  <a:pt x="9797212" y="3128060"/>
                </a:lnTo>
                <a:lnTo>
                  <a:pt x="9803460" y="3123857"/>
                </a:lnTo>
                <a:lnTo>
                  <a:pt x="9807664" y="3117608"/>
                </a:lnTo>
                <a:lnTo>
                  <a:pt x="9809213" y="3109963"/>
                </a:lnTo>
                <a:close/>
              </a:path>
              <a:path w="14841219" h="10718800" extrusionOk="0">
                <a:moveTo>
                  <a:pt x="9809226" y="5512270"/>
                </a:moveTo>
                <a:lnTo>
                  <a:pt x="9807677" y="5504624"/>
                </a:lnTo>
                <a:lnTo>
                  <a:pt x="9803460" y="5498376"/>
                </a:lnTo>
                <a:lnTo>
                  <a:pt x="9797224" y="5494172"/>
                </a:lnTo>
                <a:lnTo>
                  <a:pt x="9789566" y="5492623"/>
                </a:lnTo>
                <a:lnTo>
                  <a:pt x="9781921" y="5494172"/>
                </a:lnTo>
                <a:lnTo>
                  <a:pt x="9775673" y="5498376"/>
                </a:lnTo>
                <a:lnTo>
                  <a:pt x="9771469" y="5504624"/>
                </a:lnTo>
                <a:lnTo>
                  <a:pt x="9769919" y="5512270"/>
                </a:lnTo>
                <a:lnTo>
                  <a:pt x="9771469" y="5519915"/>
                </a:lnTo>
                <a:lnTo>
                  <a:pt x="9775673" y="5526163"/>
                </a:lnTo>
                <a:lnTo>
                  <a:pt x="9781921" y="5530367"/>
                </a:lnTo>
                <a:lnTo>
                  <a:pt x="9789566" y="5531917"/>
                </a:lnTo>
                <a:lnTo>
                  <a:pt x="9797224" y="5530367"/>
                </a:lnTo>
                <a:lnTo>
                  <a:pt x="9803460" y="5526163"/>
                </a:lnTo>
                <a:lnTo>
                  <a:pt x="9807677" y="5519915"/>
                </a:lnTo>
                <a:lnTo>
                  <a:pt x="9809226" y="5512270"/>
                </a:lnTo>
                <a:close/>
              </a:path>
              <a:path w="14841219" h="10718800" extrusionOk="0">
                <a:moveTo>
                  <a:pt x="9809226" y="5412181"/>
                </a:moveTo>
                <a:lnTo>
                  <a:pt x="9807677" y="5404536"/>
                </a:lnTo>
                <a:lnTo>
                  <a:pt x="9803460" y="5398287"/>
                </a:lnTo>
                <a:lnTo>
                  <a:pt x="9797224" y="5394071"/>
                </a:lnTo>
                <a:lnTo>
                  <a:pt x="9789566" y="5392534"/>
                </a:lnTo>
                <a:lnTo>
                  <a:pt x="9781921" y="5394071"/>
                </a:lnTo>
                <a:lnTo>
                  <a:pt x="9775673" y="5398287"/>
                </a:lnTo>
                <a:lnTo>
                  <a:pt x="9771469" y="5404536"/>
                </a:lnTo>
                <a:lnTo>
                  <a:pt x="9769919" y="5412181"/>
                </a:lnTo>
                <a:lnTo>
                  <a:pt x="9771469" y="5419826"/>
                </a:lnTo>
                <a:lnTo>
                  <a:pt x="9775673" y="5426075"/>
                </a:lnTo>
                <a:lnTo>
                  <a:pt x="9781921" y="5430278"/>
                </a:lnTo>
                <a:lnTo>
                  <a:pt x="9789566" y="5431828"/>
                </a:lnTo>
                <a:lnTo>
                  <a:pt x="9797224" y="5430278"/>
                </a:lnTo>
                <a:lnTo>
                  <a:pt x="9803460" y="5426075"/>
                </a:lnTo>
                <a:lnTo>
                  <a:pt x="9807677" y="5419826"/>
                </a:lnTo>
                <a:lnTo>
                  <a:pt x="9809226" y="5412181"/>
                </a:lnTo>
                <a:close/>
              </a:path>
              <a:path w="14841219" h="10718800" extrusionOk="0">
                <a:moveTo>
                  <a:pt x="9809226" y="5312080"/>
                </a:moveTo>
                <a:lnTo>
                  <a:pt x="9807677" y="5304434"/>
                </a:lnTo>
                <a:lnTo>
                  <a:pt x="9803460" y="5298186"/>
                </a:lnTo>
                <a:lnTo>
                  <a:pt x="9797224" y="5293982"/>
                </a:lnTo>
                <a:lnTo>
                  <a:pt x="9789566" y="5292433"/>
                </a:lnTo>
                <a:lnTo>
                  <a:pt x="9781921" y="5293982"/>
                </a:lnTo>
                <a:lnTo>
                  <a:pt x="9775673" y="5298186"/>
                </a:lnTo>
                <a:lnTo>
                  <a:pt x="9771469" y="5304434"/>
                </a:lnTo>
                <a:lnTo>
                  <a:pt x="9769919" y="5312080"/>
                </a:lnTo>
                <a:lnTo>
                  <a:pt x="9771469" y="5319725"/>
                </a:lnTo>
                <a:lnTo>
                  <a:pt x="9775673" y="5325973"/>
                </a:lnTo>
                <a:lnTo>
                  <a:pt x="9781921" y="5330190"/>
                </a:lnTo>
                <a:lnTo>
                  <a:pt x="9789566" y="5331726"/>
                </a:lnTo>
                <a:lnTo>
                  <a:pt x="9797224" y="5330190"/>
                </a:lnTo>
                <a:lnTo>
                  <a:pt x="9803460" y="5325973"/>
                </a:lnTo>
                <a:lnTo>
                  <a:pt x="9807677" y="5319725"/>
                </a:lnTo>
                <a:lnTo>
                  <a:pt x="9809226" y="5312080"/>
                </a:lnTo>
                <a:close/>
              </a:path>
              <a:path w="14841219" h="10718800" extrusionOk="0">
                <a:moveTo>
                  <a:pt x="9809226" y="5211991"/>
                </a:moveTo>
                <a:lnTo>
                  <a:pt x="9807677" y="5204345"/>
                </a:lnTo>
                <a:lnTo>
                  <a:pt x="9803460" y="5198097"/>
                </a:lnTo>
                <a:lnTo>
                  <a:pt x="9797224" y="5193881"/>
                </a:lnTo>
                <a:lnTo>
                  <a:pt x="9789566" y="5192344"/>
                </a:lnTo>
                <a:lnTo>
                  <a:pt x="9781921" y="5193881"/>
                </a:lnTo>
                <a:lnTo>
                  <a:pt x="9775673" y="5198097"/>
                </a:lnTo>
                <a:lnTo>
                  <a:pt x="9771469" y="5204345"/>
                </a:lnTo>
                <a:lnTo>
                  <a:pt x="9769919" y="5211991"/>
                </a:lnTo>
                <a:lnTo>
                  <a:pt x="9771469" y="5219636"/>
                </a:lnTo>
                <a:lnTo>
                  <a:pt x="9775673" y="5225885"/>
                </a:lnTo>
                <a:lnTo>
                  <a:pt x="9781921" y="5230101"/>
                </a:lnTo>
                <a:lnTo>
                  <a:pt x="9789566" y="5231638"/>
                </a:lnTo>
                <a:lnTo>
                  <a:pt x="9797224" y="5230101"/>
                </a:lnTo>
                <a:lnTo>
                  <a:pt x="9803460" y="5225885"/>
                </a:lnTo>
                <a:lnTo>
                  <a:pt x="9807677" y="5219636"/>
                </a:lnTo>
                <a:lnTo>
                  <a:pt x="9809226" y="5211991"/>
                </a:lnTo>
                <a:close/>
              </a:path>
              <a:path w="14841219" h="10718800" extrusionOk="0">
                <a:moveTo>
                  <a:pt x="9809226" y="5111889"/>
                </a:moveTo>
                <a:lnTo>
                  <a:pt x="9807677" y="5104244"/>
                </a:lnTo>
                <a:lnTo>
                  <a:pt x="9803460" y="5097996"/>
                </a:lnTo>
                <a:lnTo>
                  <a:pt x="9797224" y="5093792"/>
                </a:lnTo>
                <a:lnTo>
                  <a:pt x="9789566" y="5092243"/>
                </a:lnTo>
                <a:lnTo>
                  <a:pt x="9781921" y="5093792"/>
                </a:lnTo>
                <a:lnTo>
                  <a:pt x="9775673" y="5097996"/>
                </a:lnTo>
                <a:lnTo>
                  <a:pt x="9771469" y="5104244"/>
                </a:lnTo>
                <a:lnTo>
                  <a:pt x="9769919" y="5111889"/>
                </a:lnTo>
                <a:lnTo>
                  <a:pt x="9771469" y="5119535"/>
                </a:lnTo>
                <a:lnTo>
                  <a:pt x="9775673" y="5125783"/>
                </a:lnTo>
                <a:lnTo>
                  <a:pt x="9781921" y="5129987"/>
                </a:lnTo>
                <a:lnTo>
                  <a:pt x="9789566" y="5131536"/>
                </a:lnTo>
                <a:lnTo>
                  <a:pt x="9797224" y="5129987"/>
                </a:lnTo>
                <a:lnTo>
                  <a:pt x="9803460" y="5125783"/>
                </a:lnTo>
                <a:lnTo>
                  <a:pt x="9807677" y="5119535"/>
                </a:lnTo>
                <a:lnTo>
                  <a:pt x="9809226" y="5111889"/>
                </a:lnTo>
                <a:close/>
              </a:path>
              <a:path w="14841219" h="10718800" extrusionOk="0">
                <a:moveTo>
                  <a:pt x="9809226" y="5011801"/>
                </a:moveTo>
                <a:lnTo>
                  <a:pt x="9807677" y="5004143"/>
                </a:lnTo>
                <a:lnTo>
                  <a:pt x="9803460" y="4997907"/>
                </a:lnTo>
                <a:lnTo>
                  <a:pt x="9797224" y="4993691"/>
                </a:lnTo>
                <a:lnTo>
                  <a:pt x="9789566" y="4992141"/>
                </a:lnTo>
                <a:lnTo>
                  <a:pt x="9781921" y="4993691"/>
                </a:lnTo>
                <a:lnTo>
                  <a:pt x="9775673" y="4997907"/>
                </a:lnTo>
                <a:lnTo>
                  <a:pt x="9771469" y="5004143"/>
                </a:lnTo>
                <a:lnTo>
                  <a:pt x="9769919" y="5011801"/>
                </a:lnTo>
                <a:lnTo>
                  <a:pt x="9771469" y="5019433"/>
                </a:lnTo>
                <a:lnTo>
                  <a:pt x="9775673" y="5025682"/>
                </a:lnTo>
                <a:lnTo>
                  <a:pt x="9781921" y="5029898"/>
                </a:lnTo>
                <a:lnTo>
                  <a:pt x="9789566" y="5031435"/>
                </a:lnTo>
                <a:lnTo>
                  <a:pt x="9797224" y="5029898"/>
                </a:lnTo>
                <a:lnTo>
                  <a:pt x="9803460" y="5025682"/>
                </a:lnTo>
                <a:lnTo>
                  <a:pt x="9807677" y="5019433"/>
                </a:lnTo>
                <a:lnTo>
                  <a:pt x="9809226" y="5011801"/>
                </a:lnTo>
                <a:close/>
              </a:path>
              <a:path w="14841219" h="10718800" extrusionOk="0">
                <a:moveTo>
                  <a:pt x="9809226" y="4911687"/>
                </a:moveTo>
                <a:lnTo>
                  <a:pt x="9807677" y="4904041"/>
                </a:lnTo>
                <a:lnTo>
                  <a:pt x="9803460" y="4897806"/>
                </a:lnTo>
                <a:lnTo>
                  <a:pt x="9797224" y="4893589"/>
                </a:lnTo>
                <a:lnTo>
                  <a:pt x="9789566" y="4892052"/>
                </a:lnTo>
                <a:lnTo>
                  <a:pt x="9781921" y="4893589"/>
                </a:lnTo>
                <a:lnTo>
                  <a:pt x="9775673" y="4897806"/>
                </a:lnTo>
                <a:lnTo>
                  <a:pt x="9771469" y="4904041"/>
                </a:lnTo>
                <a:lnTo>
                  <a:pt x="9769919" y="4911687"/>
                </a:lnTo>
                <a:lnTo>
                  <a:pt x="9771469" y="4919345"/>
                </a:lnTo>
                <a:lnTo>
                  <a:pt x="9775673" y="4925593"/>
                </a:lnTo>
                <a:lnTo>
                  <a:pt x="9781921" y="4929797"/>
                </a:lnTo>
                <a:lnTo>
                  <a:pt x="9789566" y="4931346"/>
                </a:lnTo>
                <a:lnTo>
                  <a:pt x="9797224" y="4929797"/>
                </a:lnTo>
                <a:lnTo>
                  <a:pt x="9803460" y="4925593"/>
                </a:lnTo>
                <a:lnTo>
                  <a:pt x="9807677" y="4919345"/>
                </a:lnTo>
                <a:lnTo>
                  <a:pt x="9809226" y="4911687"/>
                </a:lnTo>
                <a:close/>
              </a:path>
              <a:path w="14841219" h="10718800" extrusionOk="0">
                <a:moveTo>
                  <a:pt x="9809226" y="4611395"/>
                </a:moveTo>
                <a:lnTo>
                  <a:pt x="9807677" y="4603750"/>
                </a:lnTo>
                <a:lnTo>
                  <a:pt x="9803460" y="4597514"/>
                </a:lnTo>
                <a:lnTo>
                  <a:pt x="9797212" y="4593298"/>
                </a:lnTo>
                <a:lnTo>
                  <a:pt x="9789566" y="4591761"/>
                </a:lnTo>
                <a:lnTo>
                  <a:pt x="9781921" y="4593298"/>
                </a:lnTo>
                <a:lnTo>
                  <a:pt x="9775673" y="4597514"/>
                </a:lnTo>
                <a:lnTo>
                  <a:pt x="9771469" y="4603750"/>
                </a:lnTo>
                <a:lnTo>
                  <a:pt x="9769919" y="4611395"/>
                </a:lnTo>
                <a:lnTo>
                  <a:pt x="9771469" y="4619053"/>
                </a:lnTo>
                <a:lnTo>
                  <a:pt x="9775673" y="4625302"/>
                </a:lnTo>
                <a:lnTo>
                  <a:pt x="9781921" y="4629505"/>
                </a:lnTo>
                <a:lnTo>
                  <a:pt x="9789566" y="4631055"/>
                </a:lnTo>
                <a:lnTo>
                  <a:pt x="9797212" y="4629505"/>
                </a:lnTo>
                <a:lnTo>
                  <a:pt x="9803460" y="4625302"/>
                </a:lnTo>
                <a:lnTo>
                  <a:pt x="9807677" y="4619053"/>
                </a:lnTo>
                <a:lnTo>
                  <a:pt x="9809226" y="4611395"/>
                </a:lnTo>
                <a:close/>
              </a:path>
              <a:path w="14841219" h="10718800" extrusionOk="0">
                <a:moveTo>
                  <a:pt x="9809226" y="4511306"/>
                </a:moveTo>
                <a:lnTo>
                  <a:pt x="9807677" y="4503661"/>
                </a:lnTo>
                <a:lnTo>
                  <a:pt x="9803460" y="4497413"/>
                </a:lnTo>
                <a:lnTo>
                  <a:pt x="9797212" y="4493209"/>
                </a:lnTo>
                <a:lnTo>
                  <a:pt x="9789566" y="4491660"/>
                </a:lnTo>
                <a:lnTo>
                  <a:pt x="9781921" y="4493209"/>
                </a:lnTo>
                <a:lnTo>
                  <a:pt x="9775673" y="4497413"/>
                </a:lnTo>
                <a:lnTo>
                  <a:pt x="9771469" y="4503661"/>
                </a:lnTo>
                <a:lnTo>
                  <a:pt x="9769919" y="4511306"/>
                </a:lnTo>
                <a:lnTo>
                  <a:pt x="9771469" y="4518952"/>
                </a:lnTo>
                <a:lnTo>
                  <a:pt x="9775673" y="4525200"/>
                </a:lnTo>
                <a:lnTo>
                  <a:pt x="9781921" y="4529417"/>
                </a:lnTo>
                <a:lnTo>
                  <a:pt x="9789566" y="4530953"/>
                </a:lnTo>
                <a:lnTo>
                  <a:pt x="9797212" y="4529417"/>
                </a:lnTo>
                <a:lnTo>
                  <a:pt x="9803460" y="4525200"/>
                </a:lnTo>
                <a:lnTo>
                  <a:pt x="9807677" y="4518952"/>
                </a:lnTo>
                <a:lnTo>
                  <a:pt x="9809226" y="4511306"/>
                </a:lnTo>
                <a:close/>
              </a:path>
              <a:path w="14841219" h="10718800" extrusionOk="0">
                <a:moveTo>
                  <a:pt x="9809226" y="4411205"/>
                </a:moveTo>
                <a:lnTo>
                  <a:pt x="9807677" y="4403560"/>
                </a:lnTo>
                <a:lnTo>
                  <a:pt x="9803460" y="4397311"/>
                </a:lnTo>
                <a:lnTo>
                  <a:pt x="9797212" y="4393108"/>
                </a:lnTo>
                <a:lnTo>
                  <a:pt x="9789566" y="4391558"/>
                </a:lnTo>
                <a:lnTo>
                  <a:pt x="9781921" y="4393108"/>
                </a:lnTo>
                <a:lnTo>
                  <a:pt x="9775673" y="4397311"/>
                </a:lnTo>
                <a:lnTo>
                  <a:pt x="9771469" y="4403560"/>
                </a:lnTo>
                <a:lnTo>
                  <a:pt x="9769919" y="4411205"/>
                </a:lnTo>
                <a:lnTo>
                  <a:pt x="9771469" y="4418863"/>
                </a:lnTo>
                <a:lnTo>
                  <a:pt x="9775673" y="4425099"/>
                </a:lnTo>
                <a:lnTo>
                  <a:pt x="9781921" y="4429303"/>
                </a:lnTo>
                <a:lnTo>
                  <a:pt x="9789566" y="4430852"/>
                </a:lnTo>
                <a:lnTo>
                  <a:pt x="9797212" y="4429303"/>
                </a:lnTo>
                <a:lnTo>
                  <a:pt x="9803460" y="4425099"/>
                </a:lnTo>
                <a:lnTo>
                  <a:pt x="9807677" y="4418863"/>
                </a:lnTo>
                <a:lnTo>
                  <a:pt x="9809226" y="4411205"/>
                </a:lnTo>
                <a:close/>
              </a:path>
              <a:path w="14841219" h="10718800" extrusionOk="0">
                <a:moveTo>
                  <a:pt x="9809226" y="4311116"/>
                </a:moveTo>
                <a:lnTo>
                  <a:pt x="9807677" y="4303471"/>
                </a:lnTo>
                <a:lnTo>
                  <a:pt x="9803460" y="4297223"/>
                </a:lnTo>
                <a:lnTo>
                  <a:pt x="9797224" y="4293019"/>
                </a:lnTo>
                <a:lnTo>
                  <a:pt x="9789566" y="4291469"/>
                </a:lnTo>
                <a:lnTo>
                  <a:pt x="9781921" y="4293019"/>
                </a:lnTo>
                <a:lnTo>
                  <a:pt x="9775673" y="4297223"/>
                </a:lnTo>
                <a:lnTo>
                  <a:pt x="9771469" y="4303471"/>
                </a:lnTo>
                <a:lnTo>
                  <a:pt x="9769919" y="4311116"/>
                </a:lnTo>
                <a:lnTo>
                  <a:pt x="9771469" y="4318762"/>
                </a:lnTo>
                <a:lnTo>
                  <a:pt x="9775673" y="4325010"/>
                </a:lnTo>
                <a:lnTo>
                  <a:pt x="9781921" y="4329214"/>
                </a:lnTo>
                <a:lnTo>
                  <a:pt x="9789566" y="4330763"/>
                </a:lnTo>
                <a:lnTo>
                  <a:pt x="9797224" y="4329214"/>
                </a:lnTo>
                <a:lnTo>
                  <a:pt x="9803460" y="4325010"/>
                </a:lnTo>
                <a:lnTo>
                  <a:pt x="9807677" y="4318762"/>
                </a:lnTo>
                <a:lnTo>
                  <a:pt x="9809226" y="4311116"/>
                </a:lnTo>
                <a:close/>
              </a:path>
              <a:path w="14841219" h="10718800" extrusionOk="0">
                <a:moveTo>
                  <a:pt x="9809226" y="4211028"/>
                </a:moveTo>
                <a:lnTo>
                  <a:pt x="9807677" y="4203382"/>
                </a:lnTo>
                <a:lnTo>
                  <a:pt x="9803460" y="4197134"/>
                </a:lnTo>
                <a:lnTo>
                  <a:pt x="9797224" y="4192917"/>
                </a:lnTo>
                <a:lnTo>
                  <a:pt x="9789566" y="4191368"/>
                </a:lnTo>
                <a:lnTo>
                  <a:pt x="9781921" y="4192917"/>
                </a:lnTo>
                <a:lnTo>
                  <a:pt x="9775673" y="4197134"/>
                </a:lnTo>
                <a:lnTo>
                  <a:pt x="9771469" y="4203382"/>
                </a:lnTo>
                <a:lnTo>
                  <a:pt x="9769919" y="4211028"/>
                </a:lnTo>
                <a:lnTo>
                  <a:pt x="9771469" y="4218673"/>
                </a:lnTo>
                <a:lnTo>
                  <a:pt x="9775673" y="4224921"/>
                </a:lnTo>
                <a:lnTo>
                  <a:pt x="9781921" y="4229125"/>
                </a:lnTo>
                <a:lnTo>
                  <a:pt x="9789566" y="4230675"/>
                </a:lnTo>
                <a:lnTo>
                  <a:pt x="9797224" y="4229125"/>
                </a:lnTo>
                <a:lnTo>
                  <a:pt x="9803460" y="4224921"/>
                </a:lnTo>
                <a:lnTo>
                  <a:pt x="9807677" y="4218673"/>
                </a:lnTo>
                <a:lnTo>
                  <a:pt x="9809226" y="4211028"/>
                </a:lnTo>
                <a:close/>
              </a:path>
              <a:path w="14841219" h="10718800" extrusionOk="0">
                <a:moveTo>
                  <a:pt x="9809226" y="4110926"/>
                </a:moveTo>
                <a:lnTo>
                  <a:pt x="9807677" y="4103281"/>
                </a:lnTo>
                <a:lnTo>
                  <a:pt x="9803460" y="4097032"/>
                </a:lnTo>
                <a:lnTo>
                  <a:pt x="9797224" y="4092829"/>
                </a:lnTo>
                <a:lnTo>
                  <a:pt x="9789566" y="4091279"/>
                </a:lnTo>
                <a:lnTo>
                  <a:pt x="9781921" y="4092829"/>
                </a:lnTo>
                <a:lnTo>
                  <a:pt x="9775673" y="4097032"/>
                </a:lnTo>
                <a:lnTo>
                  <a:pt x="9771469" y="4103281"/>
                </a:lnTo>
                <a:lnTo>
                  <a:pt x="9769919" y="4110926"/>
                </a:lnTo>
                <a:lnTo>
                  <a:pt x="9771469" y="4118584"/>
                </a:lnTo>
                <a:lnTo>
                  <a:pt x="9775673" y="4124820"/>
                </a:lnTo>
                <a:lnTo>
                  <a:pt x="9781921" y="4129036"/>
                </a:lnTo>
                <a:lnTo>
                  <a:pt x="9789566" y="4130586"/>
                </a:lnTo>
                <a:lnTo>
                  <a:pt x="9797224" y="4129036"/>
                </a:lnTo>
                <a:lnTo>
                  <a:pt x="9803460" y="4124820"/>
                </a:lnTo>
                <a:lnTo>
                  <a:pt x="9807677" y="4118584"/>
                </a:lnTo>
                <a:lnTo>
                  <a:pt x="9809226" y="4110926"/>
                </a:lnTo>
                <a:close/>
              </a:path>
              <a:path w="14841219" h="10718800" extrusionOk="0">
                <a:moveTo>
                  <a:pt x="9809226" y="4010825"/>
                </a:moveTo>
                <a:lnTo>
                  <a:pt x="9807677" y="4003179"/>
                </a:lnTo>
                <a:lnTo>
                  <a:pt x="9803460" y="3996944"/>
                </a:lnTo>
                <a:lnTo>
                  <a:pt x="9797224" y="3992727"/>
                </a:lnTo>
                <a:lnTo>
                  <a:pt x="9789566" y="3991178"/>
                </a:lnTo>
                <a:lnTo>
                  <a:pt x="9781921" y="3992727"/>
                </a:lnTo>
                <a:lnTo>
                  <a:pt x="9775673" y="3996944"/>
                </a:lnTo>
                <a:lnTo>
                  <a:pt x="9771469" y="4003179"/>
                </a:lnTo>
                <a:lnTo>
                  <a:pt x="9769919" y="4010825"/>
                </a:lnTo>
                <a:lnTo>
                  <a:pt x="9771469" y="4018483"/>
                </a:lnTo>
                <a:lnTo>
                  <a:pt x="9775673" y="4024731"/>
                </a:lnTo>
                <a:lnTo>
                  <a:pt x="9781921" y="4028935"/>
                </a:lnTo>
                <a:lnTo>
                  <a:pt x="9789566" y="4030472"/>
                </a:lnTo>
                <a:lnTo>
                  <a:pt x="9797224" y="4028935"/>
                </a:lnTo>
                <a:lnTo>
                  <a:pt x="9803460" y="4024731"/>
                </a:lnTo>
                <a:lnTo>
                  <a:pt x="9807677" y="4018483"/>
                </a:lnTo>
                <a:lnTo>
                  <a:pt x="9809226" y="4010825"/>
                </a:lnTo>
                <a:close/>
              </a:path>
              <a:path w="14841219" h="10718800" extrusionOk="0">
                <a:moveTo>
                  <a:pt x="9809226" y="3910723"/>
                </a:moveTo>
                <a:lnTo>
                  <a:pt x="9807677" y="3903091"/>
                </a:lnTo>
                <a:lnTo>
                  <a:pt x="9803460" y="3896842"/>
                </a:lnTo>
                <a:lnTo>
                  <a:pt x="9797224" y="3892639"/>
                </a:lnTo>
                <a:lnTo>
                  <a:pt x="9789566" y="3891089"/>
                </a:lnTo>
                <a:lnTo>
                  <a:pt x="9781921" y="3892639"/>
                </a:lnTo>
                <a:lnTo>
                  <a:pt x="9775673" y="3896842"/>
                </a:lnTo>
                <a:lnTo>
                  <a:pt x="9771469" y="3903091"/>
                </a:lnTo>
                <a:lnTo>
                  <a:pt x="9769919" y="3910723"/>
                </a:lnTo>
                <a:lnTo>
                  <a:pt x="9771469" y="3918381"/>
                </a:lnTo>
                <a:lnTo>
                  <a:pt x="9775673" y="3924630"/>
                </a:lnTo>
                <a:lnTo>
                  <a:pt x="9781921" y="3928834"/>
                </a:lnTo>
                <a:lnTo>
                  <a:pt x="9789566" y="3930383"/>
                </a:lnTo>
                <a:lnTo>
                  <a:pt x="9797224" y="3928834"/>
                </a:lnTo>
                <a:lnTo>
                  <a:pt x="9803460" y="3924630"/>
                </a:lnTo>
                <a:lnTo>
                  <a:pt x="9807677" y="3918381"/>
                </a:lnTo>
                <a:lnTo>
                  <a:pt x="9809226" y="3910723"/>
                </a:lnTo>
                <a:close/>
              </a:path>
              <a:path w="14841219" h="10718800" extrusionOk="0">
                <a:moveTo>
                  <a:pt x="9809226" y="3810647"/>
                </a:moveTo>
                <a:lnTo>
                  <a:pt x="9807677" y="3802989"/>
                </a:lnTo>
                <a:lnTo>
                  <a:pt x="9803460" y="3796741"/>
                </a:lnTo>
                <a:lnTo>
                  <a:pt x="9797224" y="3792537"/>
                </a:lnTo>
                <a:lnTo>
                  <a:pt x="9789566" y="3790988"/>
                </a:lnTo>
                <a:lnTo>
                  <a:pt x="9781921" y="3792537"/>
                </a:lnTo>
                <a:lnTo>
                  <a:pt x="9775673" y="3796741"/>
                </a:lnTo>
                <a:lnTo>
                  <a:pt x="9771469" y="3802989"/>
                </a:lnTo>
                <a:lnTo>
                  <a:pt x="9769919" y="3810647"/>
                </a:lnTo>
                <a:lnTo>
                  <a:pt x="9771469" y="3818293"/>
                </a:lnTo>
                <a:lnTo>
                  <a:pt x="9775673" y="3824528"/>
                </a:lnTo>
                <a:lnTo>
                  <a:pt x="9781921" y="3828745"/>
                </a:lnTo>
                <a:lnTo>
                  <a:pt x="9789566" y="3830282"/>
                </a:lnTo>
                <a:lnTo>
                  <a:pt x="9797224" y="3828745"/>
                </a:lnTo>
                <a:lnTo>
                  <a:pt x="9803460" y="3824528"/>
                </a:lnTo>
                <a:lnTo>
                  <a:pt x="9807677" y="3818293"/>
                </a:lnTo>
                <a:lnTo>
                  <a:pt x="9809226" y="3810647"/>
                </a:lnTo>
                <a:close/>
              </a:path>
              <a:path w="14841219" h="10718800" extrusionOk="0">
                <a:moveTo>
                  <a:pt x="9809226" y="3710546"/>
                </a:moveTo>
                <a:lnTo>
                  <a:pt x="9807677" y="3702901"/>
                </a:lnTo>
                <a:lnTo>
                  <a:pt x="9803460" y="3696652"/>
                </a:lnTo>
                <a:lnTo>
                  <a:pt x="9797224" y="3692436"/>
                </a:lnTo>
                <a:lnTo>
                  <a:pt x="9789566" y="3690899"/>
                </a:lnTo>
                <a:lnTo>
                  <a:pt x="9781921" y="3692436"/>
                </a:lnTo>
                <a:lnTo>
                  <a:pt x="9775673" y="3696652"/>
                </a:lnTo>
                <a:lnTo>
                  <a:pt x="9771469" y="3702901"/>
                </a:lnTo>
                <a:lnTo>
                  <a:pt x="9769919" y="3710546"/>
                </a:lnTo>
                <a:lnTo>
                  <a:pt x="9771469" y="3718191"/>
                </a:lnTo>
                <a:lnTo>
                  <a:pt x="9775673" y="3724440"/>
                </a:lnTo>
                <a:lnTo>
                  <a:pt x="9781921" y="3728656"/>
                </a:lnTo>
                <a:lnTo>
                  <a:pt x="9789566" y="3730193"/>
                </a:lnTo>
                <a:lnTo>
                  <a:pt x="9797224" y="3728656"/>
                </a:lnTo>
                <a:lnTo>
                  <a:pt x="9803460" y="3724440"/>
                </a:lnTo>
                <a:lnTo>
                  <a:pt x="9807677" y="3718191"/>
                </a:lnTo>
                <a:lnTo>
                  <a:pt x="9809226" y="3710546"/>
                </a:lnTo>
                <a:close/>
              </a:path>
              <a:path w="14841219" h="10718800" extrusionOk="0">
                <a:moveTo>
                  <a:pt x="9809226" y="3610457"/>
                </a:moveTo>
                <a:lnTo>
                  <a:pt x="9807677" y="3602799"/>
                </a:lnTo>
                <a:lnTo>
                  <a:pt x="9803460" y="3596563"/>
                </a:lnTo>
                <a:lnTo>
                  <a:pt x="9797224" y="3592347"/>
                </a:lnTo>
                <a:lnTo>
                  <a:pt x="9789566" y="3590798"/>
                </a:lnTo>
                <a:lnTo>
                  <a:pt x="9781921" y="3592347"/>
                </a:lnTo>
                <a:lnTo>
                  <a:pt x="9775673" y="3596563"/>
                </a:lnTo>
                <a:lnTo>
                  <a:pt x="9771469" y="3602799"/>
                </a:lnTo>
                <a:lnTo>
                  <a:pt x="9769919" y="3610457"/>
                </a:lnTo>
                <a:lnTo>
                  <a:pt x="9771469" y="3618103"/>
                </a:lnTo>
                <a:lnTo>
                  <a:pt x="9775673" y="3624338"/>
                </a:lnTo>
                <a:lnTo>
                  <a:pt x="9781921" y="3628555"/>
                </a:lnTo>
                <a:lnTo>
                  <a:pt x="9789566" y="3630091"/>
                </a:lnTo>
                <a:lnTo>
                  <a:pt x="9797224" y="3628555"/>
                </a:lnTo>
                <a:lnTo>
                  <a:pt x="9803460" y="3624338"/>
                </a:lnTo>
                <a:lnTo>
                  <a:pt x="9807677" y="3618103"/>
                </a:lnTo>
                <a:lnTo>
                  <a:pt x="9809226" y="3610457"/>
                </a:lnTo>
                <a:close/>
              </a:path>
              <a:path w="14841219" h="10718800" extrusionOk="0">
                <a:moveTo>
                  <a:pt x="9809226" y="3510343"/>
                </a:moveTo>
                <a:lnTo>
                  <a:pt x="9807677" y="3502698"/>
                </a:lnTo>
                <a:lnTo>
                  <a:pt x="9803460" y="3496462"/>
                </a:lnTo>
                <a:lnTo>
                  <a:pt x="9797224" y="3492258"/>
                </a:lnTo>
                <a:lnTo>
                  <a:pt x="9789566" y="3490709"/>
                </a:lnTo>
                <a:lnTo>
                  <a:pt x="9781921" y="3492258"/>
                </a:lnTo>
                <a:lnTo>
                  <a:pt x="9775673" y="3496462"/>
                </a:lnTo>
                <a:lnTo>
                  <a:pt x="9771469" y="3502698"/>
                </a:lnTo>
                <a:lnTo>
                  <a:pt x="9769919" y="3510343"/>
                </a:lnTo>
                <a:lnTo>
                  <a:pt x="9771469" y="3518001"/>
                </a:lnTo>
                <a:lnTo>
                  <a:pt x="9775673" y="3524250"/>
                </a:lnTo>
                <a:lnTo>
                  <a:pt x="9781921" y="3528453"/>
                </a:lnTo>
                <a:lnTo>
                  <a:pt x="9789566" y="3530003"/>
                </a:lnTo>
                <a:lnTo>
                  <a:pt x="9797224" y="3528453"/>
                </a:lnTo>
                <a:lnTo>
                  <a:pt x="9803460" y="3524250"/>
                </a:lnTo>
                <a:lnTo>
                  <a:pt x="9807677" y="3518001"/>
                </a:lnTo>
                <a:lnTo>
                  <a:pt x="9809226" y="3510343"/>
                </a:lnTo>
                <a:close/>
              </a:path>
              <a:path w="14841219" h="10718800" extrusionOk="0">
                <a:moveTo>
                  <a:pt x="9809226" y="3410254"/>
                </a:moveTo>
                <a:lnTo>
                  <a:pt x="9807677" y="3402609"/>
                </a:lnTo>
                <a:lnTo>
                  <a:pt x="9803460" y="3396361"/>
                </a:lnTo>
                <a:lnTo>
                  <a:pt x="9797224" y="3392144"/>
                </a:lnTo>
                <a:lnTo>
                  <a:pt x="9789566" y="3390608"/>
                </a:lnTo>
                <a:lnTo>
                  <a:pt x="9781921" y="3392144"/>
                </a:lnTo>
                <a:lnTo>
                  <a:pt x="9775673" y="3396361"/>
                </a:lnTo>
                <a:lnTo>
                  <a:pt x="9771469" y="3402609"/>
                </a:lnTo>
                <a:lnTo>
                  <a:pt x="9769919" y="3410254"/>
                </a:lnTo>
                <a:lnTo>
                  <a:pt x="9771469" y="3417900"/>
                </a:lnTo>
                <a:lnTo>
                  <a:pt x="9775673" y="3424148"/>
                </a:lnTo>
                <a:lnTo>
                  <a:pt x="9781921" y="3428365"/>
                </a:lnTo>
                <a:lnTo>
                  <a:pt x="9789566" y="3429901"/>
                </a:lnTo>
                <a:lnTo>
                  <a:pt x="9797224" y="3428365"/>
                </a:lnTo>
                <a:lnTo>
                  <a:pt x="9803460" y="3424148"/>
                </a:lnTo>
                <a:lnTo>
                  <a:pt x="9807677" y="3417900"/>
                </a:lnTo>
                <a:lnTo>
                  <a:pt x="9809226" y="3410254"/>
                </a:lnTo>
                <a:close/>
              </a:path>
              <a:path w="14841219" h="10718800" extrusionOk="0">
                <a:moveTo>
                  <a:pt x="9809226" y="3310166"/>
                </a:moveTo>
                <a:lnTo>
                  <a:pt x="9807677" y="3302508"/>
                </a:lnTo>
                <a:lnTo>
                  <a:pt x="9803460" y="3296259"/>
                </a:lnTo>
                <a:lnTo>
                  <a:pt x="9797224" y="3292056"/>
                </a:lnTo>
                <a:lnTo>
                  <a:pt x="9789566" y="3290506"/>
                </a:lnTo>
                <a:lnTo>
                  <a:pt x="9781921" y="3292056"/>
                </a:lnTo>
                <a:lnTo>
                  <a:pt x="9775673" y="3296259"/>
                </a:lnTo>
                <a:lnTo>
                  <a:pt x="9771469" y="3302508"/>
                </a:lnTo>
                <a:lnTo>
                  <a:pt x="9769919" y="3310166"/>
                </a:lnTo>
                <a:lnTo>
                  <a:pt x="9771469" y="3317811"/>
                </a:lnTo>
                <a:lnTo>
                  <a:pt x="9775673" y="3324047"/>
                </a:lnTo>
                <a:lnTo>
                  <a:pt x="9781921" y="3328263"/>
                </a:lnTo>
                <a:lnTo>
                  <a:pt x="9789566" y="3329800"/>
                </a:lnTo>
                <a:lnTo>
                  <a:pt x="9797224" y="3328263"/>
                </a:lnTo>
                <a:lnTo>
                  <a:pt x="9803460" y="3324047"/>
                </a:lnTo>
                <a:lnTo>
                  <a:pt x="9807677" y="3317811"/>
                </a:lnTo>
                <a:lnTo>
                  <a:pt x="9809226" y="3310166"/>
                </a:lnTo>
                <a:close/>
              </a:path>
              <a:path w="14841219" h="10718800" extrusionOk="0">
                <a:moveTo>
                  <a:pt x="9809226" y="3009862"/>
                </a:moveTo>
                <a:lnTo>
                  <a:pt x="9807677" y="3002216"/>
                </a:lnTo>
                <a:lnTo>
                  <a:pt x="9803460" y="2995980"/>
                </a:lnTo>
                <a:lnTo>
                  <a:pt x="9797212" y="2991764"/>
                </a:lnTo>
                <a:lnTo>
                  <a:pt x="9789566" y="2990215"/>
                </a:lnTo>
                <a:lnTo>
                  <a:pt x="9781921" y="2991764"/>
                </a:lnTo>
                <a:lnTo>
                  <a:pt x="9775673" y="2995980"/>
                </a:lnTo>
                <a:lnTo>
                  <a:pt x="9771469" y="3002216"/>
                </a:lnTo>
                <a:lnTo>
                  <a:pt x="9769919" y="3009862"/>
                </a:lnTo>
                <a:lnTo>
                  <a:pt x="9771469" y="3017507"/>
                </a:lnTo>
                <a:lnTo>
                  <a:pt x="9775673" y="3023755"/>
                </a:lnTo>
                <a:lnTo>
                  <a:pt x="9781921" y="3027972"/>
                </a:lnTo>
                <a:lnTo>
                  <a:pt x="9789566" y="3029508"/>
                </a:lnTo>
                <a:lnTo>
                  <a:pt x="9797212" y="3027972"/>
                </a:lnTo>
                <a:lnTo>
                  <a:pt x="9803460" y="3023755"/>
                </a:lnTo>
                <a:lnTo>
                  <a:pt x="9807677" y="3017507"/>
                </a:lnTo>
                <a:lnTo>
                  <a:pt x="9809226" y="3009862"/>
                </a:lnTo>
                <a:close/>
              </a:path>
              <a:path w="14841219" h="10718800" extrusionOk="0">
                <a:moveTo>
                  <a:pt x="9809226" y="2909760"/>
                </a:moveTo>
                <a:lnTo>
                  <a:pt x="9807677" y="2902127"/>
                </a:lnTo>
                <a:lnTo>
                  <a:pt x="9803460" y="2895879"/>
                </a:lnTo>
                <a:lnTo>
                  <a:pt x="9797212" y="2891663"/>
                </a:lnTo>
                <a:lnTo>
                  <a:pt x="9789566" y="2890126"/>
                </a:lnTo>
                <a:lnTo>
                  <a:pt x="9781921" y="2891663"/>
                </a:lnTo>
                <a:lnTo>
                  <a:pt x="9775673" y="2895879"/>
                </a:lnTo>
                <a:lnTo>
                  <a:pt x="9771469" y="2902127"/>
                </a:lnTo>
                <a:lnTo>
                  <a:pt x="9769919" y="2909760"/>
                </a:lnTo>
                <a:lnTo>
                  <a:pt x="9771469" y="2917418"/>
                </a:lnTo>
                <a:lnTo>
                  <a:pt x="9775673" y="2923654"/>
                </a:lnTo>
                <a:lnTo>
                  <a:pt x="9781921" y="2927870"/>
                </a:lnTo>
                <a:lnTo>
                  <a:pt x="9789566" y="2929407"/>
                </a:lnTo>
                <a:lnTo>
                  <a:pt x="9797212" y="2927870"/>
                </a:lnTo>
                <a:lnTo>
                  <a:pt x="9803460" y="2923654"/>
                </a:lnTo>
                <a:lnTo>
                  <a:pt x="9807677" y="2917418"/>
                </a:lnTo>
                <a:lnTo>
                  <a:pt x="9809226" y="2909760"/>
                </a:lnTo>
                <a:close/>
              </a:path>
              <a:path w="14841219" h="10718800" extrusionOk="0">
                <a:moveTo>
                  <a:pt x="9809226" y="2809659"/>
                </a:moveTo>
                <a:lnTo>
                  <a:pt x="9807677" y="2802013"/>
                </a:lnTo>
                <a:lnTo>
                  <a:pt x="9803460" y="2795778"/>
                </a:lnTo>
                <a:lnTo>
                  <a:pt x="9797212" y="2791574"/>
                </a:lnTo>
                <a:lnTo>
                  <a:pt x="9789566" y="2790025"/>
                </a:lnTo>
                <a:lnTo>
                  <a:pt x="9781921" y="2791574"/>
                </a:lnTo>
                <a:lnTo>
                  <a:pt x="9775673" y="2795778"/>
                </a:lnTo>
                <a:lnTo>
                  <a:pt x="9771469" y="2802013"/>
                </a:lnTo>
                <a:lnTo>
                  <a:pt x="9769919" y="2809659"/>
                </a:lnTo>
                <a:lnTo>
                  <a:pt x="9771469" y="2817317"/>
                </a:lnTo>
                <a:lnTo>
                  <a:pt x="9775673" y="2823565"/>
                </a:lnTo>
                <a:lnTo>
                  <a:pt x="9781921" y="2827769"/>
                </a:lnTo>
                <a:lnTo>
                  <a:pt x="9789566" y="2829318"/>
                </a:lnTo>
                <a:lnTo>
                  <a:pt x="9797212" y="2827769"/>
                </a:lnTo>
                <a:lnTo>
                  <a:pt x="9803460" y="2823565"/>
                </a:lnTo>
                <a:lnTo>
                  <a:pt x="9807677" y="2817317"/>
                </a:lnTo>
                <a:lnTo>
                  <a:pt x="9809226" y="2809659"/>
                </a:lnTo>
                <a:close/>
              </a:path>
              <a:path w="14841219" h="10718800" extrusionOk="0">
                <a:moveTo>
                  <a:pt x="9809226" y="2709595"/>
                </a:moveTo>
                <a:lnTo>
                  <a:pt x="9807677" y="2701937"/>
                </a:lnTo>
                <a:lnTo>
                  <a:pt x="9803460" y="2695689"/>
                </a:lnTo>
                <a:lnTo>
                  <a:pt x="9797224" y="2691473"/>
                </a:lnTo>
                <a:lnTo>
                  <a:pt x="9789566" y="2689936"/>
                </a:lnTo>
                <a:lnTo>
                  <a:pt x="9781921" y="2691473"/>
                </a:lnTo>
                <a:lnTo>
                  <a:pt x="9775673" y="2695689"/>
                </a:lnTo>
                <a:lnTo>
                  <a:pt x="9771469" y="2701937"/>
                </a:lnTo>
                <a:lnTo>
                  <a:pt x="9769919" y="2709595"/>
                </a:lnTo>
                <a:lnTo>
                  <a:pt x="9771469" y="2717241"/>
                </a:lnTo>
                <a:lnTo>
                  <a:pt x="9775673" y="2723477"/>
                </a:lnTo>
                <a:lnTo>
                  <a:pt x="9781921" y="2727680"/>
                </a:lnTo>
                <a:lnTo>
                  <a:pt x="9789566" y="2729230"/>
                </a:lnTo>
                <a:lnTo>
                  <a:pt x="9797224" y="2727680"/>
                </a:lnTo>
                <a:lnTo>
                  <a:pt x="9803460" y="2723477"/>
                </a:lnTo>
                <a:lnTo>
                  <a:pt x="9807677" y="2717241"/>
                </a:lnTo>
                <a:lnTo>
                  <a:pt x="9809226" y="2709595"/>
                </a:lnTo>
                <a:close/>
              </a:path>
              <a:path w="14841219" h="10718800" extrusionOk="0">
                <a:moveTo>
                  <a:pt x="9809226" y="2609481"/>
                </a:moveTo>
                <a:lnTo>
                  <a:pt x="9807677" y="2601836"/>
                </a:lnTo>
                <a:lnTo>
                  <a:pt x="9803460" y="2595588"/>
                </a:lnTo>
                <a:lnTo>
                  <a:pt x="9797224" y="2591384"/>
                </a:lnTo>
                <a:lnTo>
                  <a:pt x="9789566" y="2589834"/>
                </a:lnTo>
                <a:lnTo>
                  <a:pt x="9781921" y="2591384"/>
                </a:lnTo>
                <a:lnTo>
                  <a:pt x="9775673" y="2595588"/>
                </a:lnTo>
                <a:lnTo>
                  <a:pt x="9771469" y="2601836"/>
                </a:lnTo>
                <a:lnTo>
                  <a:pt x="9769919" y="2609481"/>
                </a:lnTo>
                <a:lnTo>
                  <a:pt x="9771469" y="2617139"/>
                </a:lnTo>
                <a:lnTo>
                  <a:pt x="9775673" y="2623388"/>
                </a:lnTo>
                <a:lnTo>
                  <a:pt x="9781921" y="2627592"/>
                </a:lnTo>
                <a:lnTo>
                  <a:pt x="9789566" y="2629141"/>
                </a:lnTo>
                <a:lnTo>
                  <a:pt x="9797224" y="2627592"/>
                </a:lnTo>
                <a:lnTo>
                  <a:pt x="9803460" y="2623388"/>
                </a:lnTo>
                <a:lnTo>
                  <a:pt x="9807677" y="2617139"/>
                </a:lnTo>
                <a:lnTo>
                  <a:pt x="9809226" y="2609481"/>
                </a:lnTo>
                <a:close/>
              </a:path>
              <a:path w="14841219" h="10718800" extrusionOk="0">
                <a:moveTo>
                  <a:pt x="9809226" y="2509393"/>
                </a:moveTo>
                <a:lnTo>
                  <a:pt x="9807677" y="2501747"/>
                </a:lnTo>
                <a:lnTo>
                  <a:pt x="9803460" y="2495499"/>
                </a:lnTo>
                <a:lnTo>
                  <a:pt x="9797224" y="2491282"/>
                </a:lnTo>
                <a:lnTo>
                  <a:pt x="9789566" y="2489733"/>
                </a:lnTo>
                <a:lnTo>
                  <a:pt x="9781921" y="2491282"/>
                </a:lnTo>
                <a:lnTo>
                  <a:pt x="9775673" y="2495499"/>
                </a:lnTo>
                <a:lnTo>
                  <a:pt x="9771469" y="2501747"/>
                </a:lnTo>
                <a:lnTo>
                  <a:pt x="9769919" y="2509393"/>
                </a:lnTo>
                <a:lnTo>
                  <a:pt x="9771469" y="2517038"/>
                </a:lnTo>
                <a:lnTo>
                  <a:pt x="9775673" y="2523286"/>
                </a:lnTo>
                <a:lnTo>
                  <a:pt x="9781921" y="2527490"/>
                </a:lnTo>
                <a:lnTo>
                  <a:pt x="9789566" y="2529027"/>
                </a:lnTo>
                <a:lnTo>
                  <a:pt x="9797224" y="2527490"/>
                </a:lnTo>
                <a:lnTo>
                  <a:pt x="9803460" y="2523286"/>
                </a:lnTo>
                <a:lnTo>
                  <a:pt x="9807677" y="2517038"/>
                </a:lnTo>
                <a:lnTo>
                  <a:pt x="9809226" y="2509393"/>
                </a:lnTo>
                <a:close/>
              </a:path>
              <a:path w="14841219" h="10718800" extrusionOk="0">
                <a:moveTo>
                  <a:pt x="9809226" y="2409291"/>
                </a:moveTo>
                <a:lnTo>
                  <a:pt x="9807677" y="2401646"/>
                </a:lnTo>
                <a:lnTo>
                  <a:pt x="9803460" y="2395397"/>
                </a:lnTo>
                <a:lnTo>
                  <a:pt x="9797224" y="2391194"/>
                </a:lnTo>
                <a:lnTo>
                  <a:pt x="9789566" y="2389644"/>
                </a:lnTo>
                <a:lnTo>
                  <a:pt x="9781921" y="2391194"/>
                </a:lnTo>
                <a:lnTo>
                  <a:pt x="9775673" y="2395397"/>
                </a:lnTo>
                <a:lnTo>
                  <a:pt x="9771469" y="2401646"/>
                </a:lnTo>
                <a:lnTo>
                  <a:pt x="9769919" y="2409291"/>
                </a:lnTo>
                <a:lnTo>
                  <a:pt x="9771469" y="2416937"/>
                </a:lnTo>
                <a:lnTo>
                  <a:pt x="9775673" y="2423185"/>
                </a:lnTo>
                <a:lnTo>
                  <a:pt x="9781921" y="2427401"/>
                </a:lnTo>
                <a:lnTo>
                  <a:pt x="9789566" y="2428938"/>
                </a:lnTo>
                <a:lnTo>
                  <a:pt x="9797224" y="2427401"/>
                </a:lnTo>
                <a:lnTo>
                  <a:pt x="9803460" y="2423185"/>
                </a:lnTo>
                <a:lnTo>
                  <a:pt x="9807677" y="2416937"/>
                </a:lnTo>
                <a:lnTo>
                  <a:pt x="9809226" y="2409291"/>
                </a:lnTo>
                <a:close/>
              </a:path>
              <a:path w="14841219" h="10718800" extrusionOk="0">
                <a:moveTo>
                  <a:pt x="9809226" y="2309203"/>
                </a:moveTo>
                <a:lnTo>
                  <a:pt x="9807677" y="2301544"/>
                </a:lnTo>
                <a:lnTo>
                  <a:pt x="9803460" y="2295309"/>
                </a:lnTo>
                <a:lnTo>
                  <a:pt x="9797224" y="2291092"/>
                </a:lnTo>
                <a:lnTo>
                  <a:pt x="9789566" y="2289543"/>
                </a:lnTo>
                <a:lnTo>
                  <a:pt x="9781921" y="2291092"/>
                </a:lnTo>
                <a:lnTo>
                  <a:pt x="9775673" y="2295309"/>
                </a:lnTo>
                <a:lnTo>
                  <a:pt x="9771469" y="2301544"/>
                </a:lnTo>
                <a:lnTo>
                  <a:pt x="9769919" y="2309203"/>
                </a:lnTo>
                <a:lnTo>
                  <a:pt x="9771469" y="2316848"/>
                </a:lnTo>
                <a:lnTo>
                  <a:pt x="9775673" y="2323096"/>
                </a:lnTo>
                <a:lnTo>
                  <a:pt x="9781921" y="2327300"/>
                </a:lnTo>
                <a:lnTo>
                  <a:pt x="9789566" y="2328837"/>
                </a:lnTo>
                <a:lnTo>
                  <a:pt x="9797224" y="2327300"/>
                </a:lnTo>
                <a:lnTo>
                  <a:pt x="9803460" y="2323096"/>
                </a:lnTo>
                <a:lnTo>
                  <a:pt x="9807677" y="2316848"/>
                </a:lnTo>
                <a:lnTo>
                  <a:pt x="9809226" y="2309203"/>
                </a:lnTo>
                <a:close/>
              </a:path>
              <a:path w="14841219" h="10718800" extrusionOk="0">
                <a:moveTo>
                  <a:pt x="9809226" y="2209101"/>
                </a:moveTo>
                <a:lnTo>
                  <a:pt x="9807677" y="2201456"/>
                </a:lnTo>
                <a:lnTo>
                  <a:pt x="9803460" y="2195207"/>
                </a:lnTo>
                <a:lnTo>
                  <a:pt x="9797224" y="2191004"/>
                </a:lnTo>
                <a:lnTo>
                  <a:pt x="9789566" y="2189454"/>
                </a:lnTo>
                <a:lnTo>
                  <a:pt x="9781921" y="2191004"/>
                </a:lnTo>
                <a:lnTo>
                  <a:pt x="9775673" y="2195207"/>
                </a:lnTo>
                <a:lnTo>
                  <a:pt x="9771469" y="2201456"/>
                </a:lnTo>
                <a:lnTo>
                  <a:pt x="9769919" y="2209101"/>
                </a:lnTo>
                <a:lnTo>
                  <a:pt x="9771469" y="2216759"/>
                </a:lnTo>
                <a:lnTo>
                  <a:pt x="9775673" y="2222995"/>
                </a:lnTo>
                <a:lnTo>
                  <a:pt x="9781921" y="2227211"/>
                </a:lnTo>
                <a:lnTo>
                  <a:pt x="9789566" y="2228748"/>
                </a:lnTo>
                <a:lnTo>
                  <a:pt x="9797224" y="2227211"/>
                </a:lnTo>
                <a:lnTo>
                  <a:pt x="9803460" y="2222995"/>
                </a:lnTo>
                <a:lnTo>
                  <a:pt x="9807677" y="2216759"/>
                </a:lnTo>
                <a:lnTo>
                  <a:pt x="9809226" y="2209101"/>
                </a:lnTo>
                <a:close/>
              </a:path>
              <a:path w="14841219" h="10718800" extrusionOk="0">
                <a:moveTo>
                  <a:pt x="9809226" y="2109000"/>
                </a:moveTo>
                <a:lnTo>
                  <a:pt x="9807677" y="2101354"/>
                </a:lnTo>
                <a:lnTo>
                  <a:pt x="9803460" y="2095119"/>
                </a:lnTo>
                <a:lnTo>
                  <a:pt x="9797224" y="2090902"/>
                </a:lnTo>
                <a:lnTo>
                  <a:pt x="9789566" y="2089365"/>
                </a:lnTo>
                <a:lnTo>
                  <a:pt x="9781921" y="2090902"/>
                </a:lnTo>
                <a:lnTo>
                  <a:pt x="9775673" y="2095119"/>
                </a:lnTo>
                <a:lnTo>
                  <a:pt x="9771469" y="2101354"/>
                </a:lnTo>
                <a:lnTo>
                  <a:pt x="9769919" y="2109000"/>
                </a:lnTo>
                <a:lnTo>
                  <a:pt x="9771469" y="2116658"/>
                </a:lnTo>
                <a:lnTo>
                  <a:pt x="9775673" y="2122894"/>
                </a:lnTo>
                <a:lnTo>
                  <a:pt x="9781921" y="2127110"/>
                </a:lnTo>
                <a:lnTo>
                  <a:pt x="9789566" y="2128659"/>
                </a:lnTo>
                <a:lnTo>
                  <a:pt x="9797224" y="2127110"/>
                </a:lnTo>
                <a:lnTo>
                  <a:pt x="9803460" y="2122894"/>
                </a:lnTo>
                <a:lnTo>
                  <a:pt x="9807677" y="2116658"/>
                </a:lnTo>
                <a:lnTo>
                  <a:pt x="9809226" y="2109000"/>
                </a:lnTo>
                <a:close/>
              </a:path>
              <a:path w="14841219" h="10718800" extrusionOk="0">
                <a:moveTo>
                  <a:pt x="9809226" y="2008911"/>
                </a:moveTo>
                <a:lnTo>
                  <a:pt x="9807677" y="2001266"/>
                </a:lnTo>
                <a:lnTo>
                  <a:pt x="9803460" y="1995017"/>
                </a:lnTo>
                <a:lnTo>
                  <a:pt x="9797224" y="1990801"/>
                </a:lnTo>
                <a:lnTo>
                  <a:pt x="9789566" y="1989264"/>
                </a:lnTo>
                <a:lnTo>
                  <a:pt x="9781921" y="1990801"/>
                </a:lnTo>
                <a:lnTo>
                  <a:pt x="9775673" y="1995017"/>
                </a:lnTo>
                <a:lnTo>
                  <a:pt x="9771469" y="2001266"/>
                </a:lnTo>
                <a:lnTo>
                  <a:pt x="9769919" y="2008911"/>
                </a:lnTo>
                <a:lnTo>
                  <a:pt x="9771469" y="2016556"/>
                </a:lnTo>
                <a:lnTo>
                  <a:pt x="9775673" y="2022805"/>
                </a:lnTo>
                <a:lnTo>
                  <a:pt x="9781921" y="2027008"/>
                </a:lnTo>
                <a:lnTo>
                  <a:pt x="9789566" y="2028558"/>
                </a:lnTo>
                <a:lnTo>
                  <a:pt x="9797224" y="2027008"/>
                </a:lnTo>
                <a:lnTo>
                  <a:pt x="9803460" y="2022805"/>
                </a:lnTo>
                <a:lnTo>
                  <a:pt x="9807677" y="2016556"/>
                </a:lnTo>
                <a:lnTo>
                  <a:pt x="9809226" y="2008911"/>
                </a:lnTo>
                <a:close/>
              </a:path>
              <a:path w="14841219" h="10718800" extrusionOk="0">
                <a:moveTo>
                  <a:pt x="9809226" y="1908810"/>
                </a:moveTo>
                <a:lnTo>
                  <a:pt x="9807677" y="1901164"/>
                </a:lnTo>
                <a:lnTo>
                  <a:pt x="9803460" y="1894916"/>
                </a:lnTo>
                <a:lnTo>
                  <a:pt x="9797224" y="1890712"/>
                </a:lnTo>
                <a:lnTo>
                  <a:pt x="9789566" y="1889175"/>
                </a:lnTo>
                <a:lnTo>
                  <a:pt x="9781921" y="1890712"/>
                </a:lnTo>
                <a:lnTo>
                  <a:pt x="9775673" y="1894916"/>
                </a:lnTo>
                <a:lnTo>
                  <a:pt x="9771469" y="1901164"/>
                </a:lnTo>
                <a:lnTo>
                  <a:pt x="9769919" y="1908810"/>
                </a:lnTo>
                <a:lnTo>
                  <a:pt x="9771469" y="1916455"/>
                </a:lnTo>
                <a:lnTo>
                  <a:pt x="9775673" y="1922703"/>
                </a:lnTo>
                <a:lnTo>
                  <a:pt x="9781921" y="1926920"/>
                </a:lnTo>
                <a:lnTo>
                  <a:pt x="9789566" y="1928469"/>
                </a:lnTo>
                <a:lnTo>
                  <a:pt x="9797224" y="1926920"/>
                </a:lnTo>
                <a:lnTo>
                  <a:pt x="9803460" y="1922703"/>
                </a:lnTo>
                <a:lnTo>
                  <a:pt x="9807677" y="1916455"/>
                </a:lnTo>
                <a:lnTo>
                  <a:pt x="9809226" y="1908810"/>
                </a:lnTo>
                <a:close/>
              </a:path>
              <a:path w="14841219" h="10718800" extrusionOk="0">
                <a:moveTo>
                  <a:pt x="9809226" y="1808721"/>
                </a:moveTo>
                <a:lnTo>
                  <a:pt x="9807677" y="1801063"/>
                </a:lnTo>
                <a:lnTo>
                  <a:pt x="9803460" y="1794827"/>
                </a:lnTo>
                <a:lnTo>
                  <a:pt x="9797224" y="1790611"/>
                </a:lnTo>
                <a:lnTo>
                  <a:pt x="9789566" y="1789074"/>
                </a:lnTo>
                <a:lnTo>
                  <a:pt x="9781921" y="1790611"/>
                </a:lnTo>
                <a:lnTo>
                  <a:pt x="9775673" y="1794827"/>
                </a:lnTo>
                <a:lnTo>
                  <a:pt x="9771469" y="1801063"/>
                </a:lnTo>
                <a:lnTo>
                  <a:pt x="9769919" y="1808721"/>
                </a:lnTo>
                <a:lnTo>
                  <a:pt x="9771469" y="1816366"/>
                </a:lnTo>
                <a:lnTo>
                  <a:pt x="9775673" y="1822615"/>
                </a:lnTo>
                <a:lnTo>
                  <a:pt x="9781921" y="1826818"/>
                </a:lnTo>
                <a:lnTo>
                  <a:pt x="9789566" y="1828368"/>
                </a:lnTo>
                <a:lnTo>
                  <a:pt x="9797224" y="1826818"/>
                </a:lnTo>
                <a:lnTo>
                  <a:pt x="9803460" y="1822615"/>
                </a:lnTo>
                <a:lnTo>
                  <a:pt x="9807677" y="1816366"/>
                </a:lnTo>
                <a:lnTo>
                  <a:pt x="9809226" y="1808721"/>
                </a:lnTo>
                <a:close/>
              </a:path>
              <a:path w="14841219" h="10718800" extrusionOk="0">
                <a:moveTo>
                  <a:pt x="9809226" y="1708619"/>
                </a:moveTo>
                <a:lnTo>
                  <a:pt x="9807677" y="1700974"/>
                </a:lnTo>
                <a:lnTo>
                  <a:pt x="9803460" y="1694726"/>
                </a:lnTo>
                <a:lnTo>
                  <a:pt x="9797224" y="1690522"/>
                </a:lnTo>
                <a:lnTo>
                  <a:pt x="9789566" y="1688985"/>
                </a:lnTo>
                <a:lnTo>
                  <a:pt x="9781921" y="1690522"/>
                </a:lnTo>
                <a:lnTo>
                  <a:pt x="9775673" y="1694726"/>
                </a:lnTo>
                <a:lnTo>
                  <a:pt x="9771469" y="1700974"/>
                </a:lnTo>
                <a:lnTo>
                  <a:pt x="9769919" y="1708619"/>
                </a:lnTo>
                <a:lnTo>
                  <a:pt x="9771469" y="1716278"/>
                </a:lnTo>
                <a:lnTo>
                  <a:pt x="9775673" y="1722513"/>
                </a:lnTo>
                <a:lnTo>
                  <a:pt x="9781921" y="1726730"/>
                </a:lnTo>
                <a:lnTo>
                  <a:pt x="9789566" y="1728266"/>
                </a:lnTo>
                <a:lnTo>
                  <a:pt x="9797224" y="1726730"/>
                </a:lnTo>
                <a:lnTo>
                  <a:pt x="9803460" y="1722513"/>
                </a:lnTo>
                <a:lnTo>
                  <a:pt x="9807677" y="1716278"/>
                </a:lnTo>
                <a:lnTo>
                  <a:pt x="9809226" y="1708619"/>
                </a:lnTo>
                <a:close/>
              </a:path>
              <a:path w="14841219" h="10718800" extrusionOk="0">
                <a:moveTo>
                  <a:pt x="9839300" y="7810386"/>
                </a:moveTo>
                <a:lnTo>
                  <a:pt x="9837750" y="7802740"/>
                </a:lnTo>
                <a:lnTo>
                  <a:pt x="9833546" y="7796492"/>
                </a:lnTo>
                <a:lnTo>
                  <a:pt x="9827298" y="7792275"/>
                </a:lnTo>
                <a:lnTo>
                  <a:pt x="9819653" y="7790739"/>
                </a:lnTo>
                <a:lnTo>
                  <a:pt x="9812007" y="7792275"/>
                </a:lnTo>
                <a:lnTo>
                  <a:pt x="9805759" y="7796492"/>
                </a:lnTo>
                <a:lnTo>
                  <a:pt x="9801542" y="7802740"/>
                </a:lnTo>
                <a:lnTo>
                  <a:pt x="9800006" y="7810386"/>
                </a:lnTo>
                <a:lnTo>
                  <a:pt x="9801542" y="7818031"/>
                </a:lnTo>
                <a:lnTo>
                  <a:pt x="9805759" y="7824279"/>
                </a:lnTo>
                <a:lnTo>
                  <a:pt x="9812007" y="7828483"/>
                </a:lnTo>
                <a:lnTo>
                  <a:pt x="9819653" y="7830032"/>
                </a:lnTo>
                <a:lnTo>
                  <a:pt x="9827298" y="7828483"/>
                </a:lnTo>
                <a:lnTo>
                  <a:pt x="9833546" y="7824279"/>
                </a:lnTo>
                <a:lnTo>
                  <a:pt x="9837750" y="7818031"/>
                </a:lnTo>
                <a:lnTo>
                  <a:pt x="9839300" y="7810386"/>
                </a:lnTo>
                <a:close/>
              </a:path>
              <a:path w="14841219" h="10718800" extrusionOk="0">
                <a:moveTo>
                  <a:pt x="9839300" y="7710284"/>
                </a:moveTo>
                <a:lnTo>
                  <a:pt x="9837750" y="7702639"/>
                </a:lnTo>
                <a:lnTo>
                  <a:pt x="9833546" y="7696390"/>
                </a:lnTo>
                <a:lnTo>
                  <a:pt x="9827298" y="7692187"/>
                </a:lnTo>
                <a:lnTo>
                  <a:pt x="9819653" y="7690637"/>
                </a:lnTo>
                <a:lnTo>
                  <a:pt x="9812007" y="7692187"/>
                </a:lnTo>
                <a:lnTo>
                  <a:pt x="9805759" y="7696390"/>
                </a:lnTo>
                <a:lnTo>
                  <a:pt x="9801542" y="7702639"/>
                </a:lnTo>
                <a:lnTo>
                  <a:pt x="9800006" y="7710284"/>
                </a:lnTo>
                <a:lnTo>
                  <a:pt x="9801542" y="7717930"/>
                </a:lnTo>
                <a:lnTo>
                  <a:pt x="9805759" y="7724178"/>
                </a:lnTo>
                <a:lnTo>
                  <a:pt x="9812007" y="7728394"/>
                </a:lnTo>
                <a:lnTo>
                  <a:pt x="9819653" y="7729931"/>
                </a:lnTo>
                <a:lnTo>
                  <a:pt x="9827298" y="7728394"/>
                </a:lnTo>
                <a:lnTo>
                  <a:pt x="9833546" y="7724178"/>
                </a:lnTo>
                <a:lnTo>
                  <a:pt x="9837750" y="7717930"/>
                </a:lnTo>
                <a:lnTo>
                  <a:pt x="9839300" y="7710284"/>
                </a:lnTo>
                <a:close/>
              </a:path>
              <a:path w="14841219" h="10718800" extrusionOk="0">
                <a:moveTo>
                  <a:pt x="9839300" y="7610195"/>
                </a:moveTo>
                <a:lnTo>
                  <a:pt x="9837750" y="7602537"/>
                </a:lnTo>
                <a:lnTo>
                  <a:pt x="9833546" y="7596289"/>
                </a:lnTo>
                <a:lnTo>
                  <a:pt x="9827298" y="7592085"/>
                </a:lnTo>
                <a:lnTo>
                  <a:pt x="9819653" y="7590536"/>
                </a:lnTo>
                <a:lnTo>
                  <a:pt x="9812007" y="7592085"/>
                </a:lnTo>
                <a:lnTo>
                  <a:pt x="9805759" y="7596289"/>
                </a:lnTo>
                <a:lnTo>
                  <a:pt x="9801542" y="7602537"/>
                </a:lnTo>
                <a:lnTo>
                  <a:pt x="9800006" y="7610195"/>
                </a:lnTo>
                <a:lnTo>
                  <a:pt x="9801542" y="7617841"/>
                </a:lnTo>
                <a:lnTo>
                  <a:pt x="9805759" y="7624077"/>
                </a:lnTo>
                <a:lnTo>
                  <a:pt x="9812007" y="7628293"/>
                </a:lnTo>
                <a:lnTo>
                  <a:pt x="9819653" y="7629830"/>
                </a:lnTo>
                <a:lnTo>
                  <a:pt x="9827298" y="7628293"/>
                </a:lnTo>
                <a:lnTo>
                  <a:pt x="9833546" y="7624077"/>
                </a:lnTo>
                <a:lnTo>
                  <a:pt x="9837750" y="7617841"/>
                </a:lnTo>
                <a:lnTo>
                  <a:pt x="9839300" y="7610195"/>
                </a:lnTo>
                <a:close/>
              </a:path>
              <a:path w="14841219" h="10718800" extrusionOk="0">
                <a:moveTo>
                  <a:pt x="9839300" y="7510094"/>
                </a:moveTo>
                <a:lnTo>
                  <a:pt x="9837750" y="7502449"/>
                </a:lnTo>
                <a:lnTo>
                  <a:pt x="9833546" y="7496200"/>
                </a:lnTo>
                <a:lnTo>
                  <a:pt x="9827298" y="7491997"/>
                </a:lnTo>
                <a:lnTo>
                  <a:pt x="9819653" y="7490447"/>
                </a:lnTo>
                <a:lnTo>
                  <a:pt x="9812007" y="7491997"/>
                </a:lnTo>
                <a:lnTo>
                  <a:pt x="9805759" y="7496200"/>
                </a:lnTo>
                <a:lnTo>
                  <a:pt x="9801542" y="7502449"/>
                </a:lnTo>
                <a:lnTo>
                  <a:pt x="9800006" y="7510094"/>
                </a:lnTo>
                <a:lnTo>
                  <a:pt x="9801542" y="7517739"/>
                </a:lnTo>
                <a:lnTo>
                  <a:pt x="9805759" y="7523988"/>
                </a:lnTo>
                <a:lnTo>
                  <a:pt x="9812007" y="7528192"/>
                </a:lnTo>
                <a:lnTo>
                  <a:pt x="9819653" y="7529741"/>
                </a:lnTo>
                <a:lnTo>
                  <a:pt x="9827298" y="7528192"/>
                </a:lnTo>
                <a:lnTo>
                  <a:pt x="9833546" y="7523988"/>
                </a:lnTo>
                <a:lnTo>
                  <a:pt x="9837750" y="7517739"/>
                </a:lnTo>
                <a:lnTo>
                  <a:pt x="9839300" y="7510094"/>
                </a:lnTo>
                <a:close/>
              </a:path>
              <a:path w="14841219" h="10718800" extrusionOk="0">
                <a:moveTo>
                  <a:pt x="9839300" y="7410005"/>
                </a:moveTo>
                <a:lnTo>
                  <a:pt x="9837750" y="7402360"/>
                </a:lnTo>
                <a:lnTo>
                  <a:pt x="9833546" y="7396112"/>
                </a:lnTo>
                <a:lnTo>
                  <a:pt x="9827298" y="7391895"/>
                </a:lnTo>
                <a:lnTo>
                  <a:pt x="9819653" y="7390358"/>
                </a:lnTo>
                <a:lnTo>
                  <a:pt x="9812007" y="7391895"/>
                </a:lnTo>
                <a:lnTo>
                  <a:pt x="9805759" y="7396112"/>
                </a:lnTo>
                <a:lnTo>
                  <a:pt x="9801542" y="7402360"/>
                </a:lnTo>
                <a:lnTo>
                  <a:pt x="9800006" y="7410005"/>
                </a:lnTo>
                <a:lnTo>
                  <a:pt x="9801542" y="7417651"/>
                </a:lnTo>
                <a:lnTo>
                  <a:pt x="9805759" y="7423886"/>
                </a:lnTo>
                <a:lnTo>
                  <a:pt x="9812007" y="7428103"/>
                </a:lnTo>
                <a:lnTo>
                  <a:pt x="9819653" y="7429640"/>
                </a:lnTo>
                <a:lnTo>
                  <a:pt x="9827298" y="7428103"/>
                </a:lnTo>
                <a:lnTo>
                  <a:pt x="9833546" y="7423886"/>
                </a:lnTo>
                <a:lnTo>
                  <a:pt x="9837750" y="7417651"/>
                </a:lnTo>
                <a:lnTo>
                  <a:pt x="9839300" y="7410005"/>
                </a:lnTo>
                <a:close/>
              </a:path>
              <a:path w="14841219" h="10718800" extrusionOk="0">
                <a:moveTo>
                  <a:pt x="9883203" y="4756899"/>
                </a:moveTo>
                <a:lnTo>
                  <a:pt x="9881654" y="4749241"/>
                </a:lnTo>
                <a:lnTo>
                  <a:pt x="9877450" y="4742993"/>
                </a:lnTo>
                <a:lnTo>
                  <a:pt x="9871202" y="4738789"/>
                </a:lnTo>
                <a:lnTo>
                  <a:pt x="9863557" y="4737239"/>
                </a:lnTo>
                <a:lnTo>
                  <a:pt x="9855911" y="4738789"/>
                </a:lnTo>
                <a:lnTo>
                  <a:pt x="9849663" y="4742993"/>
                </a:lnTo>
                <a:lnTo>
                  <a:pt x="9845446" y="4749241"/>
                </a:lnTo>
                <a:lnTo>
                  <a:pt x="9843910" y="4756899"/>
                </a:lnTo>
                <a:lnTo>
                  <a:pt x="9845446" y="4764544"/>
                </a:lnTo>
                <a:lnTo>
                  <a:pt x="9849663" y="4770780"/>
                </a:lnTo>
                <a:lnTo>
                  <a:pt x="9855911" y="4774984"/>
                </a:lnTo>
                <a:lnTo>
                  <a:pt x="9863557" y="4776533"/>
                </a:lnTo>
                <a:lnTo>
                  <a:pt x="9871202" y="4774984"/>
                </a:lnTo>
                <a:lnTo>
                  <a:pt x="9877450" y="4770780"/>
                </a:lnTo>
                <a:lnTo>
                  <a:pt x="9881654" y="4764544"/>
                </a:lnTo>
                <a:lnTo>
                  <a:pt x="9883203" y="4756899"/>
                </a:lnTo>
                <a:close/>
              </a:path>
              <a:path w="14841219" h="10718800" extrusionOk="0">
                <a:moveTo>
                  <a:pt x="9883203" y="4656798"/>
                </a:moveTo>
                <a:lnTo>
                  <a:pt x="9881654" y="4649152"/>
                </a:lnTo>
                <a:lnTo>
                  <a:pt x="9877450" y="4642904"/>
                </a:lnTo>
                <a:lnTo>
                  <a:pt x="9871202" y="4638700"/>
                </a:lnTo>
                <a:lnTo>
                  <a:pt x="9863557" y="4637151"/>
                </a:lnTo>
                <a:lnTo>
                  <a:pt x="9855911" y="4638700"/>
                </a:lnTo>
                <a:lnTo>
                  <a:pt x="9849663" y="4642904"/>
                </a:lnTo>
                <a:lnTo>
                  <a:pt x="9845446" y="4649152"/>
                </a:lnTo>
                <a:lnTo>
                  <a:pt x="9843910" y="4656798"/>
                </a:lnTo>
                <a:lnTo>
                  <a:pt x="9845446" y="4664443"/>
                </a:lnTo>
                <a:lnTo>
                  <a:pt x="9849663" y="4670691"/>
                </a:lnTo>
                <a:lnTo>
                  <a:pt x="9855911" y="4674895"/>
                </a:lnTo>
                <a:lnTo>
                  <a:pt x="9863557" y="4676432"/>
                </a:lnTo>
                <a:lnTo>
                  <a:pt x="9871202" y="4674895"/>
                </a:lnTo>
                <a:lnTo>
                  <a:pt x="9877450" y="4670691"/>
                </a:lnTo>
                <a:lnTo>
                  <a:pt x="9881654" y="4664443"/>
                </a:lnTo>
                <a:lnTo>
                  <a:pt x="9883203" y="4656798"/>
                </a:lnTo>
                <a:close/>
              </a:path>
              <a:path w="14841219" h="10718800" extrusionOk="0">
                <a:moveTo>
                  <a:pt x="9883203" y="4556696"/>
                </a:moveTo>
                <a:lnTo>
                  <a:pt x="9881654" y="4549051"/>
                </a:lnTo>
                <a:lnTo>
                  <a:pt x="9877450" y="4542815"/>
                </a:lnTo>
                <a:lnTo>
                  <a:pt x="9871202" y="4538599"/>
                </a:lnTo>
                <a:lnTo>
                  <a:pt x="9863557" y="4537062"/>
                </a:lnTo>
                <a:lnTo>
                  <a:pt x="9855911" y="4538599"/>
                </a:lnTo>
                <a:lnTo>
                  <a:pt x="9849663" y="4542815"/>
                </a:lnTo>
                <a:lnTo>
                  <a:pt x="9845459" y="4549051"/>
                </a:lnTo>
                <a:lnTo>
                  <a:pt x="9843910" y="4556696"/>
                </a:lnTo>
                <a:lnTo>
                  <a:pt x="9845459" y="4564342"/>
                </a:lnTo>
                <a:lnTo>
                  <a:pt x="9849663" y="4570590"/>
                </a:lnTo>
                <a:lnTo>
                  <a:pt x="9855911" y="4574794"/>
                </a:lnTo>
                <a:lnTo>
                  <a:pt x="9863557" y="4576343"/>
                </a:lnTo>
                <a:lnTo>
                  <a:pt x="9871202" y="4574794"/>
                </a:lnTo>
                <a:lnTo>
                  <a:pt x="9877450" y="4570590"/>
                </a:lnTo>
                <a:lnTo>
                  <a:pt x="9881654" y="4564342"/>
                </a:lnTo>
                <a:lnTo>
                  <a:pt x="9883203" y="4556696"/>
                </a:lnTo>
                <a:close/>
              </a:path>
              <a:path w="14841219" h="10718800" extrusionOk="0">
                <a:moveTo>
                  <a:pt x="9883203" y="4456608"/>
                </a:moveTo>
                <a:lnTo>
                  <a:pt x="9881654" y="4448962"/>
                </a:lnTo>
                <a:lnTo>
                  <a:pt x="9877450" y="4442714"/>
                </a:lnTo>
                <a:lnTo>
                  <a:pt x="9871202" y="4438497"/>
                </a:lnTo>
                <a:lnTo>
                  <a:pt x="9863557" y="4436961"/>
                </a:lnTo>
                <a:lnTo>
                  <a:pt x="9855911" y="4438497"/>
                </a:lnTo>
                <a:lnTo>
                  <a:pt x="9849663" y="4442714"/>
                </a:lnTo>
                <a:lnTo>
                  <a:pt x="9845459" y="4448962"/>
                </a:lnTo>
                <a:lnTo>
                  <a:pt x="9843910" y="4456608"/>
                </a:lnTo>
                <a:lnTo>
                  <a:pt x="9845459" y="4464253"/>
                </a:lnTo>
                <a:lnTo>
                  <a:pt x="9849663" y="4470501"/>
                </a:lnTo>
                <a:lnTo>
                  <a:pt x="9855911" y="4474718"/>
                </a:lnTo>
                <a:lnTo>
                  <a:pt x="9863557" y="4476254"/>
                </a:lnTo>
                <a:lnTo>
                  <a:pt x="9871202" y="4474718"/>
                </a:lnTo>
                <a:lnTo>
                  <a:pt x="9877450" y="4470501"/>
                </a:lnTo>
                <a:lnTo>
                  <a:pt x="9881654" y="4464253"/>
                </a:lnTo>
                <a:lnTo>
                  <a:pt x="9883203" y="4456608"/>
                </a:lnTo>
                <a:close/>
              </a:path>
              <a:path w="14841219" h="10718800" extrusionOk="0">
                <a:moveTo>
                  <a:pt x="9883203" y="4356519"/>
                </a:moveTo>
                <a:lnTo>
                  <a:pt x="9881654" y="4348861"/>
                </a:lnTo>
                <a:lnTo>
                  <a:pt x="9877450" y="4342625"/>
                </a:lnTo>
                <a:lnTo>
                  <a:pt x="9871202" y="4338409"/>
                </a:lnTo>
                <a:lnTo>
                  <a:pt x="9863557" y="4336859"/>
                </a:lnTo>
                <a:lnTo>
                  <a:pt x="9855911" y="4338409"/>
                </a:lnTo>
                <a:lnTo>
                  <a:pt x="9849663" y="4342625"/>
                </a:lnTo>
                <a:lnTo>
                  <a:pt x="9845459" y="4348861"/>
                </a:lnTo>
                <a:lnTo>
                  <a:pt x="9843910" y="4356519"/>
                </a:lnTo>
                <a:lnTo>
                  <a:pt x="9845459" y="4364164"/>
                </a:lnTo>
                <a:lnTo>
                  <a:pt x="9849663" y="4370413"/>
                </a:lnTo>
                <a:lnTo>
                  <a:pt x="9855911" y="4374616"/>
                </a:lnTo>
                <a:lnTo>
                  <a:pt x="9863557" y="4376166"/>
                </a:lnTo>
                <a:lnTo>
                  <a:pt x="9871202" y="4374616"/>
                </a:lnTo>
                <a:lnTo>
                  <a:pt x="9877450" y="4370413"/>
                </a:lnTo>
                <a:lnTo>
                  <a:pt x="9881654" y="4364164"/>
                </a:lnTo>
                <a:lnTo>
                  <a:pt x="9883203" y="4356519"/>
                </a:lnTo>
                <a:close/>
              </a:path>
              <a:path w="14841219" h="10718800" extrusionOk="0">
                <a:moveTo>
                  <a:pt x="9883203" y="4256430"/>
                </a:moveTo>
                <a:lnTo>
                  <a:pt x="9881654" y="4248772"/>
                </a:lnTo>
                <a:lnTo>
                  <a:pt x="9877450" y="4242524"/>
                </a:lnTo>
                <a:lnTo>
                  <a:pt x="9871202" y="4238320"/>
                </a:lnTo>
                <a:lnTo>
                  <a:pt x="9863557" y="4236771"/>
                </a:lnTo>
                <a:lnTo>
                  <a:pt x="9855911" y="4238320"/>
                </a:lnTo>
                <a:lnTo>
                  <a:pt x="9849663" y="4242524"/>
                </a:lnTo>
                <a:lnTo>
                  <a:pt x="9845459" y="4248772"/>
                </a:lnTo>
                <a:lnTo>
                  <a:pt x="9843910" y="4256430"/>
                </a:lnTo>
                <a:lnTo>
                  <a:pt x="9845459" y="4264076"/>
                </a:lnTo>
                <a:lnTo>
                  <a:pt x="9849663" y="4270311"/>
                </a:lnTo>
                <a:lnTo>
                  <a:pt x="9855911" y="4274515"/>
                </a:lnTo>
                <a:lnTo>
                  <a:pt x="9863557" y="4276064"/>
                </a:lnTo>
                <a:lnTo>
                  <a:pt x="9871202" y="4274515"/>
                </a:lnTo>
                <a:lnTo>
                  <a:pt x="9877450" y="4270311"/>
                </a:lnTo>
                <a:lnTo>
                  <a:pt x="9881654" y="4264076"/>
                </a:lnTo>
                <a:lnTo>
                  <a:pt x="9883203" y="4256430"/>
                </a:lnTo>
                <a:close/>
              </a:path>
              <a:path w="14841219" h="10718800" extrusionOk="0">
                <a:moveTo>
                  <a:pt x="9883203" y="4156329"/>
                </a:moveTo>
                <a:lnTo>
                  <a:pt x="9881654" y="4148671"/>
                </a:lnTo>
                <a:lnTo>
                  <a:pt x="9877450" y="4142435"/>
                </a:lnTo>
                <a:lnTo>
                  <a:pt x="9871202" y="4138231"/>
                </a:lnTo>
                <a:lnTo>
                  <a:pt x="9863557" y="4136682"/>
                </a:lnTo>
                <a:lnTo>
                  <a:pt x="9855911" y="4138231"/>
                </a:lnTo>
                <a:lnTo>
                  <a:pt x="9849663" y="4142435"/>
                </a:lnTo>
                <a:lnTo>
                  <a:pt x="9845459" y="4148671"/>
                </a:lnTo>
                <a:lnTo>
                  <a:pt x="9843910" y="4156329"/>
                </a:lnTo>
                <a:lnTo>
                  <a:pt x="9845459" y="4163974"/>
                </a:lnTo>
                <a:lnTo>
                  <a:pt x="9849663" y="4170210"/>
                </a:lnTo>
                <a:lnTo>
                  <a:pt x="9855911" y="4174426"/>
                </a:lnTo>
                <a:lnTo>
                  <a:pt x="9863557" y="4175976"/>
                </a:lnTo>
                <a:lnTo>
                  <a:pt x="9871202" y="4174426"/>
                </a:lnTo>
                <a:lnTo>
                  <a:pt x="9877450" y="4170210"/>
                </a:lnTo>
                <a:lnTo>
                  <a:pt x="9881654" y="4163974"/>
                </a:lnTo>
                <a:lnTo>
                  <a:pt x="9883203" y="4156329"/>
                </a:lnTo>
                <a:close/>
              </a:path>
              <a:path w="14841219" h="10718800" extrusionOk="0">
                <a:moveTo>
                  <a:pt x="9883203" y="4056227"/>
                </a:moveTo>
                <a:lnTo>
                  <a:pt x="9881654" y="4048582"/>
                </a:lnTo>
                <a:lnTo>
                  <a:pt x="9877450" y="4042333"/>
                </a:lnTo>
                <a:lnTo>
                  <a:pt x="9871202" y="4038117"/>
                </a:lnTo>
                <a:lnTo>
                  <a:pt x="9863557" y="4036568"/>
                </a:lnTo>
                <a:lnTo>
                  <a:pt x="9855911" y="4038117"/>
                </a:lnTo>
                <a:lnTo>
                  <a:pt x="9849663" y="4042333"/>
                </a:lnTo>
                <a:lnTo>
                  <a:pt x="9845459" y="4048582"/>
                </a:lnTo>
                <a:lnTo>
                  <a:pt x="9843910" y="4056227"/>
                </a:lnTo>
                <a:lnTo>
                  <a:pt x="9845459" y="4063873"/>
                </a:lnTo>
                <a:lnTo>
                  <a:pt x="9849663" y="4070121"/>
                </a:lnTo>
                <a:lnTo>
                  <a:pt x="9855911" y="4074325"/>
                </a:lnTo>
                <a:lnTo>
                  <a:pt x="9863557" y="4075874"/>
                </a:lnTo>
                <a:lnTo>
                  <a:pt x="9871202" y="4074325"/>
                </a:lnTo>
                <a:lnTo>
                  <a:pt x="9877450" y="4070121"/>
                </a:lnTo>
                <a:lnTo>
                  <a:pt x="9881654" y="4063873"/>
                </a:lnTo>
                <a:lnTo>
                  <a:pt x="9883203" y="4056227"/>
                </a:lnTo>
                <a:close/>
              </a:path>
              <a:path w="14841219" h="10718800" extrusionOk="0">
                <a:moveTo>
                  <a:pt x="9883203" y="3956126"/>
                </a:moveTo>
                <a:lnTo>
                  <a:pt x="9881654" y="3948480"/>
                </a:lnTo>
                <a:lnTo>
                  <a:pt x="9877450" y="3942232"/>
                </a:lnTo>
                <a:lnTo>
                  <a:pt x="9871202" y="3938028"/>
                </a:lnTo>
                <a:lnTo>
                  <a:pt x="9863557" y="3936479"/>
                </a:lnTo>
                <a:lnTo>
                  <a:pt x="9855911" y="3938028"/>
                </a:lnTo>
                <a:lnTo>
                  <a:pt x="9849663" y="3942232"/>
                </a:lnTo>
                <a:lnTo>
                  <a:pt x="9845459" y="3948480"/>
                </a:lnTo>
                <a:lnTo>
                  <a:pt x="9843910" y="3956126"/>
                </a:lnTo>
                <a:lnTo>
                  <a:pt x="9845459" y="3963771"/>
                </a:lnTo>
                <a:lnTo>
                  <a:pt x="9849663" y="3970020"/>
                </a:lnTo>
                <a:lnTo>
                  <a:pt x="9855911" y="3974236"/>
                </a:lnTo>
                <a:lnTo>
                  <a:pt x="9863557" y="3975773"/>
                </a:lnTo>
                <a:lnTo>
                  <a:pt x="9871202" y="3974236"/>
                </a:lnTo>
                <a:lnTo>
                  <a:pt x="9877450" y="3970020"/>
                </a:lnTo>
                <a:lnTo>
                  <a:pt x="9881654" y="3963771"/>
                </a:lnTo>
                <a:lnTo>
                  <a:pt x="9883203" y="3956126"/>
                </a:lnTo>
                <a:close/>
              </a:path>
              <a:path w="14841219" h="10718800" extrusionOk="0">
                <a:moveTo>
                  <a:pt x="9883203" y="3155353"/>
                </a:moveTo>
                <a:lnTo>
                  <a:pt x="9881654" y="3147707"/>
                </a:lnTo>
                <a:lnTo>
                  <a:pt x="9877450" y="3141459"/>
                </a:lnTo>
                <a:lnTo>
                  <a:pt x="9871202" y="3137255"/>
                </a:lnTo>
                <a:lnTo>
                  <a:pt x="9863557" y="3135706"/>
                </a:lnTo>
                <a:lnTo>
                  <a:pt x="9855911" y="3137255"/>
                </a:lnTo>
                <a:lnTo>
                  <a:pt x="9849663" y="3141459"/>
                </a:lnTo>
                <a:lnTo>
                  <a:pt x="9845446" y="3147707"/>
                </a:lnTo>
                <a:lnTo>
                  <a:pt x="9843910" y="3155353"/>
                </a:lnTo>
                <a:lnTo>
                  <a:pt x="9845446" y="3163011"/>
                </a:lnTo>
                <a:lnTo>
                  <a:pt x="9849663" y="3169247"/>
                </a:lnTo>
                <a:lnTo>
                  <a:pt x="9855911" y="3173463"/>
                </a:lnTo>
                <a:lnTo>
                  <a:pt x="9863557" y="3175000"/>
                </a:lnTo>
                <a:lnTo>
                  <a:pt x="9871202" y="3173463"/>
                </a:lnTo>
                <a:lnTo>
                  <a:pt x="9877450" y="3169247"/>
                </a:lnTo>
                <a:lnTo>
                  <a:pt x="9881654" y="3163011"/>
                </a:lnTo>
                <a:lnTo>
                  <a:pt x="9883203" y="3155353"/>
                </a:lnTo>
                <a:close/>
              </a:path>
              <a:path w="14841219" h="10718800" extrusionOk="0">
                <a:moveTo>
                  <a:pt x="9883203" y="3055251"/>
                </a:moveTo>
                <a:lnTo>
                  <a:pt x="9881654" y="3047606"/>
                </a:lnTo>
                <a:lnTo>
                  <a:pt x="9877450" y="3041358"/>
                </a:lnTo>
                <a:lnTo>
                  <a:pt x="9871202" y="3037154"/>
                </a:lnTo>
                <a:lnTo>
                  <a:pt x="9863557" y="3035617"/>
                </a:lnTo>
                <a:lnTo>
                  <a:pt x="9855911" y="3037154"/>
                </a:lnTo>
                <a:lnTo>
                  <a:pt x="9849663" y="3041358"/>
                </a:lnTo>
                <a:lnTo>
                  <a:pt x="9845446" y="3047606"/>
                </a:lnTo>
                <a:lnTo>
                  <a:pt x="9843910" y="3055251"/>
                </a:lnTo>
                <a:lnTo>
                  <a:pt x="9845446" y="3062897"/>
                </a:lnTo>
                <a:lnTo>
                  <a:pt x="9849663" y="3069145"/>
                </a:lnTo>
                <a:lnTo>
                  <a:pt x="9855911" y="3073349"/>
                </a:lnTo>
                <a:lnTo>
                  <a:pt x="9863557" y="3074898"/>
                </a:lnTo>
                <a:lnTo>
                  <a:pt x="9871202" y="3073349"/>
                </a:lnTo>
                <a:lnTo>
                  <a:pt x="9877450" y="3069145"/>
                </a:lnTo>
                <a:lnTo>
                  <a:pt x="9881654" y="3062897"/>
                </a:lnTo>
                <a:lnTo>
                  <a:pt x="9883203" y="3055251"/>
                </a:lnTo>
                <a:close/>
              </a:path>
              <a:path w="14841219" h="10718800" extrusionOk="0">
                <a:moveTo>
                  <a:pt x="9883203" y="2955163"/>
                </a:moveTo>
                <a:lnTo>
                  <a:pt x="9881654" y="2947517"/>
                </a:lnTo>
                <a:lnTo>
                  <a:pt x="9877450" y="2941269"/>
                </a:lnTo>
                <a:lnTo>
                  <a:pt x="9871202" y="2937065"/>
                </a:lnTo>
                <a:lnTo>
                  <a:pt x="9863557" y="2935516"/>
                </a:lnTo>
                <a:lnTo>
                  <a:pt x="9855911" y="2937065"/>
                </a:lnTo>
                <a:lnTo>
                  <a:pt x="9849663" y="2941269"/>
                </a:lnTo>
                <a:lnTo>
                  <a:pt x="9845459" y="2947517"/>
                </a:lnTo>
                <a:lnTo>
                  <a:pt x="9843910" y="2955163"/>
                </a:lnTo>
                <a:lnTo>
                  <a:pt x="9845459" y="2962808"/>
                </a:lnTo>
                <a:lnTo>
                  <a:pt x="9849663" y="2969044"/>
                </a:lnTo>
                <a:lnTo>
                  <a:pt x="9855911" y="2973247"/>
                </a:lnTo>
                <a:lnTo>
                  <a:pt x="9863557" y="2974797"/>
                </a:lnTo>
                <a:lnTo>
                  <a:pt x="9871202" y="2973247"/>
                </a:lnTo>
                <a:lnTo>
                  <a:pt x="9877450" y="2969044"/>
                </a:lnTo>
                <a:lnTo>
                  <a:pt x="9881654" y="2962808"/>
                </a:lnTo>
                <a:lnTo>
                  <a:pt x="9883203" y="2955163"/>
                </a:lnTo>
                <a:close/>
              </a:path>
              <a:path w="14841219" h="10718800" extrusionOk="0">
                <a:moveTo>
                  <a:pt x="9883203" y="2855061"/>
                </a:moveTo>
                <a:lnTo>
                  <a:pt x="9881654" y="2847416"/>
                </a:lnTo>
                <a:lnTo>
                  <a:pt x="9877450" y="2841180"/>
                </a:lnTo>
                <a:lnTo>
                  <a:pt x="9871202" y="2836964"/>
                </a:lnTo>
                <a:lnTo>
                  <a:pt x="9863557" y="2835427"/>
                </a:lnTo>
                <a:lnTo>
                  <a:pt x="9855911" y="2836964"/>
                </a:lnTo>
                <a:lnTo>
                  <a:pt x="9849663" y="2841180"/>
                </a:lnTo>
                <a:lnTo>
                  <a:pt x="9845459" y="2847416"/>
                </a:lnTo>
                <a:lnTo>
                  <a:pt x="9843910" y="2855061"/>
                </a:lnTo>
                <a:lnTo>
                  <a:pt x="9845459" y="2862719"/>
                </a:lnTo>
                <a:lnTo>
                  <a:pt x="9849663" y="2868955"/>
                </a:lnTo>
                <a:lnTo>
                  <a:pt x="9855911" y="2873171"/>
                </a:lnTo>
                <a:lnTo>
                  <a:pt x="9863557" y="2874708"/>
                </a:lnTo>
                <a:lnTo>
                  <a:pt x="9871202" y="2873171"/>
                </a:lnTo>
                <a:lnTo>
                  <a:pt x="9877450" y="2868955"/>
                </a:lnTo>
                <a:lnTo>
                  <a:pt x="9881654" y="2862719"/>
                </a:lnTo>
                <a:lnTo>
                  <a:pt x="9883203" y="2855061"/>
                </a:lnTo>
                <a:close/>
              </a:path>
              <a:path w="14841219" h="10718800" extrusionOk="0">
                <a:moveTo>
                  <a:pt x="9883203" y="2754973"/>
                </a:moveTo>
                <a:lnTo>
                  <a:pt x="9881654" y="2747327"/>
                </a:lnTo>
                <a:lnTo>
                  <a:pt x="9877450" y="2741091"/>
                </a:lnTo>
                <a:lnTo>
                  <a:pt x="9871202" y="2736875"/>
                </a:lnTo>
                <a:lnTo>
                  <a:pt x="9863557" y="2735338"/>
                </a:lnTo>
                <a:lnTo>
                  <a:pt x="9855911" y="2736875"/>
                </a:lnTo>
                <a:lnTo>
                  <a:pt x="9849663" y="2741091"/>
                </a:lnTo>
                <a:lnTo>
                  <a:pt x="9845459" y="2747327"/>
                </a:lnTo>
                <a:lnTo>
                  <a:pt x="9843910" y="2754973"/>
                </a:lnTo>
                <a:lnTo>
                  <a:pt x="9845459" y="2762631"/>
                </a:lnTo>
                <a:lnTo>
                  <a:pt x="9849663" y="2768879"/>
                </a:lnTo>
                <a:lnTo>
                  <a:pt x="9855911" y="2773083"/>
                </a:lnTo>
                <a:lnTo>
                  <a:pt x="9863557" y="2774632"/>
                </a:lnTo>
                <a:lnTo>
                  <a:pt x="9871202" y="2773083"/>
                </a:lnTo>
                <a:lnTo>
                  <a:pt x="9877450" y="2768879"/>
                </a:lnTo>
                <a:lnTo>
                  <a:pt x="9881654" y="2762631"/>
                </a:lnTo>
                <a:lnTo>
                  <a:pt x="9883203" y="2754973"/>
                </a:lnTo>
                <a:close/>
              </a:path>
              <a:path w="14841219" h="10718800" extrusionOk="0">
                <a:moveTo>
                  <a:pt x="9883203" y="2654884"/>
                </a:moveTo>
                <a:lnTo>
                  <a:pt x="9881654" y="2647226"/>
                </a:lnTo>
                <a:lnTo>
                  <a:pt x="9877450" y="2640990"/>
                </a:lnTo>
                <a:lnTo>
                  <a:pt x="9871202" y="2636786"/>
                </a:lnTo>
                <a:lnTo>
                  <a:pt x="9863557" y="2635237"/>
                </a:lnTo>
                <a:lnTo>
                  <a:pt x="9855911" y="2636786"/>
                </a:lnTo>
                <a:lnTo>
                  <a:pt x="9849663" y="2640990"/>
                </a:lnTo>
                <a:lnTo>
                  <a:pt x="9845459" y="2647226"/>
                </a:lnTo>
                <a:lnTo>
                  <a:pt x="9843910" y="2654884"/>
                </a:lnTo>
                <a:lnTo>
                  <a:pt x="9845459" y="2662529"/>
                </a:lnTo>
                <a:lnTo>
                  <a:pt x="9849663" y="2668778"/>
                </a:lnTo>
                <a:lnTo>
                  <a:pt x="9855911" y="2672981"/>
                </a:lnTo>
                <a:lnTo>
                  <a:pt x="9863557" y="2674531"/>
                </a:lnTo>
                <a:lnTo>
                  <a:pt x="9871202" y="2672981"/>
                </a:lnTo>
                <a:lnTo>
                  <a:pt x="9877450" y="2668778"/>
                </a:lnTo>
                <a:lnTo>
                  <a:pt x="9881654" y="2662529"/>
                </a:lnTo>
                <a:lnTo>
                  <a:pt x="9883203" y="2654884"/>
                </a:lnTo>
                <a:close/>
              </a:path>
              <a:path w="14841219" h="10718800" extrusionOk="0">
                <a:moveTo>
                  <a:pt x="9883203" y="2554782"/>
                </a:moveTo>
                <a:lnTo>
                  <a:pt x="9881654" y="2547137"/>
                </a:lnTo>
                <a:lnTo>
                  <a:pt x="9877450" y="2540889"/>
                </a:lnTo>
                <a:lnTo>
                  <a:pt x="9871202" y="2536685"/>
                </a:lnTo>
                <a:lnTo>
                  <a:pt x="9863557" y="2535136"/>
                </a:lnTo>
                <a:lnTo>
                  <a:pt x="9855911" y="2536685"/>
                </a:lnTo>
                <a:lnTo>
                  <a:pt x="9849663" y="2540889"/>
                </a:lnTo>
                <a:lnTo>
                  <a:pt x="9845459" y="2547137"/>
                </a:lnTo>
                <a:lnTo>
                  <a:pt x="9843910" y="2554782"/>
                </a:lnTo>
                <a:lnTo>
                  <a:pt x="9845459" y="2562428"/>
                </a:lnTo>
                <a:lnTo>
                  <a:pt x="9849663" y="2568676"/>
                </a:lnTo>
                <a:lnTo>
                  <a:pt x="9855911" y="2572893"/>
                </a:lnTo>
                <a:lnTo>
                  <a:pt x="9863557" y="2574429"/>
                </a:lnTo>
                <a:lnTo>
                  <a:pt x="9871202" y="2572893"/>
                </a:lnTo>
                <a:lnTo>
                  <a:pt x="9877450" y="2568676"/>
                </a:lnTo>
                <a:lnTo>
                  <a:pt x="9881654" y="2562428"/>
                </a:lnTo>
                <a:lnTo>
                  <a:pt x="9883203" y="2554782"/>
                </a:lnTo>
                <a:close/>
              </a:path>
              <a:path w="14841219" h="10718800" extrusionOk="0">
                <a:moveTo>
                  <a:pt x="9883203" y="2454694"/>
                </a:moveTo>
                <a:lnTo>
                  <a:pt x="9881654" y="2447036"/>
                </a:lnTo>
                <a:lnTo>
                  <a:pt x="9877450" y="2440787"/>
                </a:lnTo>
                <a:lnTo>
                  <a:pt x="9871202" y="2436584"/>
                </a:lnTo>
                <a:lnTo>
                  <a:pt x="9863557" y="2435034"/>
                </a:lnTo>
                <a:lnTo>
                  <a:pt x="9855911" y="2436584"/>
                </a:lnTo>
                <a:lnTo>
                  <a:pt x="9849663" y="2440787"/>
                </a:lnTo>
                <a:lnTo>
                  <a:pt x="9845459" y="2447036"/>
                </a:lnTo>
                <a:lnTo>
                  <a:pt x="9843910" y="2454694"/>
                </a:lnTo>
                <a:lnTo>
                  <a:pt x="9845459" y="2462339"/>
                </a:lnTo>
                <a:lnTo>
                  <a:pt x="9849663" y="2468575"/>
                </a:lnTo>
                <a:lnTo>
                  <a:pt x="9855911" y="2472791"/>
                </a:lnTo>
                <a:lnTo>
                  <a:pt x="9863557" y="2474328"/>
                </a:lnTo>
                <a:lnTo>
                  <a:pt x="9871202" y="2472791"/>
                </a:lnTo>
                <a:lnTo>
                  <a:pt x="9877450" y="2468575"/>
                </a:lnTo>
                <a:lnTo>
                  <a:pt x="9881654" y="2462339"/>
                </a:lnTo>
                <a:lnTo>
                  <a:pt x="9883203" y="2454694"/>
                </a:lnTo>
                <a:close/>
              </a:path>
              <a:path w="14841219" h="10718800" extrusionOk="0">
                <a:moveTo>
                  <a:pt x="9883203" y="2354592"/>
                </a:moveTo>
                <a:lnTo>
                  <a:pt x="9881654" y="2346947"/>
                </a:lnTo>
                <a:lnTo>
                  <a:pt x="9877450" y="2340699"/>
                </a:lnTo>
                <a:lnTo>
                  <a:pt x="9871202" y="2336482"/>
                </a:lnTo>
                <a:lnTo>
                  <a:pt x="9863557" y="2334945"/>
                </a:lnTo>
                <a:lnTo>
                  <a:pt x="9855911" y="2336482"/>
                </a:lnTo>
                <a:lnTo>
                  <a:pt x="9849663" y="2340699"/>
                </a:lnTo>
                <a:lnTo>
                  <a:pt x="9845459" y="2346947"/>
                </a:lnTo>
                <a:lnTo>
                  <a:pt x="9843910" y="2354592"/>
                </a:lnTo>
                <a:lnTo>
                  <a:pt x="9845459" y="2362238"/>
                </a:lnTo>
                <a:lnTo>
                  <a:pt x="9849663" y="2368486"/>
                </a:lnTo>
                <a:lnTo>
                  <a:pt x="9855911" y="2372703"/>
                </a:lnTo>
                <a:lnTo>
                  <a:pt x="9863557" y="2374239"/>
                </a:lnTo>
                <a:lnTo>
                  <a:pt x="9871202" y="2372703"/>
                </a:lnTo>
                <a:lnTo>
                  <a:pt x="9877450" y="2368486"/>
                </a:lnTo>
                <a:lnTo>
                  <a:pt x="9881654" y="2362238"/>
                </a:lnTo>
                <a:lnTo>
                  <a:pt x="9883203" y="2354592"/>
                </a:lnTo>
                <a:close/>
              </a:path>
              <a:path w="14841219" h="10718800" extrusionOk="0">
                <a:moveTo>
                  <a:pt x="9883216" y="5457571"/>
                </a:moveTo>
                <a:lnTo>
                  <a:pt x="9881667" y="5449925"/>
                </a:lnTo>
                <a:lnTo>
                  <a:pt x="9877450" y="5443677"/>
                </a:lnTo>
                <a:lnTo>
                  <a:pt x="9871215" y="5439473"/>
                </a:lnTo>
                <a:lnTo>
                  <a:pt x="9863569" y="5437924"/>
                </a:lnTo>
                <a:lnTo>
                  <a:pt x="9855924" y="5439473"/>
                </a:lnTo>
                <a:lnTo>
                  <a:pt x="9849675" y="5443677"/>
                </a:lnTo>
                <a:lnTo>
                  <a:pt x="9845459" y="5449925"/>
                </a:lnTo>
                <a:lnTo>
                  <a:pt x="9843922" y="5457571"/>
                </a:lnTo>
                <a:lnTo>
                  <a:pt x="9845459" y="5465216"/>
                </a:lnTo>
                <a:lnTo>
                  <a:pt x="9849675" y="5471452"/>
                </a:lnTo>
                <a:lnTo>
                  <a:pt x="9855924" y="5475668"/>
                </a:lnTo>
                <a:lnTo>
                  <a:pt x="9863569" y="5477205"/>
                </a:lnTo>
                <a:lnTo>
                  <a:pt x="9871215" y="5475668"/>
                </a:lnTo>
                <a:lnTo>
                  <a:pt x="9877450" y="5471452"/>
                </a:lnTo>
                <a:lnTo>
                  <a:pt x="9881667" y="5465216"/>
                </a:lnTo>
                <a:lnTo>
                  <a:pt x="9883216" y="5457571"/>
                </a:lnTo>
                <a:close/>
              </a:path>
              <a:path w="14841219" h="10718800" extrusionOk="0">
                <a:moveTo>
                  <a:pt x="9883216" y="5357469"/>
                </a:moveTo>
                <a:lnTo>
                  <a:pt x="9881667" y="5349824"/>
                </a:lnTo>
                <a:lnTo>
                  <a:pt x="9877450" y="5343576"/>
                </a:lnTo>
                <a:lnTo>
                  <a:pt x="9871215" y="5339372"/>
                </a:lnTo>
                <a:lnTo>
                  <a:pt x="9863569" y="5337822"/>
                </a:lnTo>
                <a:lnTo>
                  <a:pt x="9855911" y="5339372"/>
                </a:lnTo>
                <a:lnTo>
                  <a:pt x="9849675" y="5343576"/>
                </a:lnTo>
                <a:lnTo>
                  <a:pt x="9845459" y="5349824"/>
                </a:lnTo>
                <a:lnTo>
                  <a:pt x="9843922" y="5357469"/>
                </a:lnTo>
                <a:lnTo>
                  <a:pt x="9845459" y="5365115"/>
                </a:lnTo>
                <a:lnTo>
                  <a:pt x="9849675" y="5371363"/>
                </a:lnTo>
                <a:lnTo>
                  <a:pt x="9855924" y="5375567"/>
                </a:lnTo>
                <a:lnTo>
                  <a:pt x="9863569" y="5377104"/>
                </a:lnTo>
                <a:lnTo>
                  <a:pt x="9871215" y="5375567"/>
                </a:lnTo>
                <a:lnTo>
                  <a:pt x="9877450" y="5371363"/>
                </a:lnTo>
                <a:lnTo>
                  <a:pt x="9881667" y="5365115"/>
                </a:lnTo>
                <a:lnTo>
                  <a:pt x="9883216" y="5357469"/>
                </a:lnTo>
                <a:close/>
              </a:path>
              <a:path w="14841219" h="10718800" extrusionOk="0">
                <a:moveTo>
                  <a:pt x="9883216" y="5257381"/>
                </a:moveTo>
                <a:lnTo>
                  <a:pt x="9881667" y="5249735"/>
                </a:lnTo>
                <a:lnTo>
                  <a:pt x="9877450" y="5243487"/>
                </a:lnTo>
                <a:lnTo>
                  <a:pt x="9871215" y="5239270"/>
                </a:lnTo>
                <a:lnTo>
                  <a:pt x="9863569" y="5237734"/>
                </a:lnTo>
                <a:lnTo>
                  <a:pt x="9855911" y="5239270"/>
                </a:lnTo>
                <a:lnTo>
                  <a:pt x="9849675" y="5243487"/>
                </a:lnTo>
                <a:lnTo>
                  <a:pt x="9845459" y="5249735"/>
                </a:lnTo>
                <a:lnTo>
                  <a:pt x="9843922" y="5257381"/>
                </a:lnTo>
                <a:lnTo>
                  <a:pt x="9845459" y="5265026"/>
                </a:lnTo>
                <a:lnTo>
                  <a:pt x="9849675" y="5271274"/>
                </a:lnTo>
                <a:lnTo>
                  <a:pt x="9855924" y="5275478"/>
                </a:lnTo>
                <a:lnTo>
                  <a:pt x="9863569" y="5277028"/>
                </a:lnTo>
                <a:lnTo>
                  <a:pt x="9871215" y="5275478"/>
                </a:lnTo>
                <a:lnTo>
                  <a:pt x="9877450" y="5271274"/>
                </a:lnTo>
                <a:lnTo>
                  <a:pt x="9881667" y="5265026"/>
                </a:lnTo>
                <a:lnTo>
                  <a:pt x="9883216" y="5257381"/>
                </a:lnTo>
                <a:close/>
              </a:path>
              <a:path w="14841219" h="10718800" extrusionOk="0">
                <a:moveTo>
                  <a:pt x="9883216" y="5157292"/>
                </a:moveTo>
                <a:lnTo>
                  <a:pt x="9881667" y="5149634"/>
                </a:lnTo>
                <a:lnTo>
                  <a:pt x="9877450" y="5143385"/>
                </a:lnTo>
                <a:lnTo>
                  <a:pt x="9871215" y="5139182"/>
                </a:lnTo>
                <a:lnTo>
                  <a:pt x="9863569" y="5137632"/>
                </a:lnTo>
                <a:lnTo>
                  <a:pt x="9855911" y="5139182"/>
                </a:lnTo>
                <a:lnTo>
                  <a:pt x="9849675" y="5143385"/>
                </a:lnTo>
                <a:lnTo>
                  <a:pt x="9845459" y="5149634"/>
                </a:lnTo>
                <a:lnTo>
                  <a:pt x="9843922" y="5157292"/>
                </a:lnTo>
                <a:lnTo>
                  <a:pt x="9845459" y="5164937"/>
                </a:lnTo>
                <a:lnTo>
                  <a:pt x="9849675" y="5171173"/>
                </a:lnTo>
                <a:lnTo>
                  <a:pt x="9855924" y="5175389"/>
                </a:lnTo>
                <a:lnTo>
                  <a:pt x="9863569" y="5176926"/>
                </a:lnTo>
                <a:lnTo>
                  <a:pt x="9871215" y="5175389"/>
                </a:lnTo>
                <a:lnTo>
                  <a:pt x="9877450" y="5171173"/>
                </a:lnTo>
                <a:lnTo>
                  <a:pt x="9881667" y="5164937"/>
                </a:lnTo>
                <a:lnTo>
                  <a:pt x="9883216" y="5157292"/>
                </a:lnTo>
                <a:close/>
              </a:path>
              <a:path w="14841219" h="10718800" extrusionOk="0">
                <a:moveTo>
                  <a:pt x="9883216" y="5057191"/>
                </a:moveTo>
                <a:lnTo>
                  <a:pt x="9881667" y="5049545"/>
                </a:lnTo>
                <a:lnTo>
                  <a:pt x="9877450" y="5043297"/>
                </a:lnTo>
                <a:lnTo>
                  <a:pt x="9871215" y="5039080"/>
                </a:lnTo>
                <a:lnTo>
                  <a:pt x="9863569" y="5037531"/>
                </a:lnTo>
                <a:lnTo>
                  <a:pt x="9855911" y="5039080"/>
                </a:lnTo>
                <a:lnTo>
                  <a:pt x="9849675" y="5043297"/>
                </a:lnTo>
                <a:lnTo>
                  <a:pt x="9845459" y="5049545"/>
                </a:lnTo>
                <a:lnTo>
                  <a:pt x="9843922" y="5057191"/>
                </a:lnTo>
                <a:lnTo>
                  <a:pt x="9845459" y="5064836"/>
                </a:lnTo>
                <a:lnTo>
                  <a:pt x="9849675" y="5071072"/>
                </a:lnTo>
                <a:lnTo>
                  <a:pt x="9855924" y="5075288"/>
                </a:lnTo>
                <a:lnTo>
                  <a:pt x="9863569" y="5076825"/>
                </a:lnTo>
                <a:lnTo>
                  <a:pt x="9871215" y="5075288"/>
                </a:lnTo>
                <a:lnTo>
                  <a:pt x="9877450" y="5071072"/>
                </a:lnTo>
                <a:lnTo>
                  <a:pt x="9881667" y="5064836"/>
                </a:lnTo>
                <a:lnTo>
                  <a:pt x="9883216" y="5057191"/>
                </a:lnTo>
                <a:close/>
              </a:path>
              <a:path w="14841219" h="10718800" extrusionOk="0">
                <a:moveTo>
                  <a:pt x="9883216" y="4957089"/>
                </a:moveTo>
                <a:lnTo>
                  <a:pt x="9881667" y="4949444"/>
                </a:lnTo>
                <a:lnTo>
                  <a:pt x="9877450" y="4943195"/>
                </a:lnTo>
                <a:lnTo>
                  <a:pt x="9871215" y="4938992"/>
                </a:lnTo>
                <a:lnTo>
                  <a:pt x="9863569" y="4937442"/>
                </a:lnTo>
                <a:lnTo>
                  <a:pt x="9855924" y="4938992"/>
                </a:lnTo>
                <a:lnTo>
                  <a:pt x="9849675" y="4943195"/>
                </a:lnTo>
                <a:lnTo>
                  <a:pt x="9845459" y="4949444"/>
                </a:lnTo>
                <a:lnTo>
                  <a:pt x="9843922" y="4957089"/>
                </a:lnTo>
                <a:lnTo>
                  <a:pt x="9845459" y="4964735"/>
                </a:lnTo>
                <a:lnTo>
                  <a:pt x="9849675" y="4970983"/>
                </a:lnTo>
                <a:lnTo>
                  <a:pt x="9855924" y="4975187"/>
                </a:lnTo>
                <a:lnTo>
                  <a:pt x="9863569" y="4976736"/>
                </a:lnTo>
                <a:lnTo>
                  <a:pt x="9871215" y="4975187"/>
                </a:lnTo>
                <a:lnTo>
                  <a:pt x="9877450" y="4970983"/>
                </a:lnTo>
                <a:lnTo>
                  <a:pt x="9881667" y="4964735"/>
                </a:lnTo>
                <a:lnTo>
                  <a:pt x="9883216" y="4957089"/>
                </a:lnTo>
                <a:close/>
              </a:path>
              <a:path w="14841219" h="10718800" extrusionOk="0">
                <a:moveTo>
                  <a:pt x="9883216" y="4856988"/>
                </a:moveTo>
                <a:lnTo>
                  <a:pt x="9881667" y="4849342"/>
                </a:lnTo>
                <a:lnTo>
                  <a:pt x="9877450" y="4843094"/>
                </a:lnTo>
                <a:lnTo>
                  <a:pt x="9871215" y="4838890"/>
                </a:lnTo>
                <a:lnTo>
                  <a:pt x="9863569" y="4837341"/>
                </a:lnTo>
                <a:lnTo>
                  <a:pt x="9855924" y="4838890"/>
                </a:lnTo>
                <a:lnTo>
                  <a:pt x="9849675" y="4843094"/>
                </a:lnTo>
                <a:lnTo>
                  <a:pt x="9845459" y="4849342"/>
                </a:lnTo>
                <a:lnTo>
                  <a:pt x="9843922" y="4856988"/>
                </a:lnTo>
                <a:lnTo>
                  <a:pt x="9845459" y="4864633"/>
                </a:lnTo>
                <a:lnTo>
                  <a:pt x="9849675" y="4870882"/>
                </a:lnTo>
                <a:lnTo>
                  <a:pt x="9855924" y="4875085"/>
                </a:lnTo>
                <a:lnTo>
                  <a:pt x="9863569" y="4876622"/>
                </a:lnTo>
                <a:lnTo>
                  <a:pt x="9871215" y="4875085"/>
                </a:lnTo>
                <a:lnTo>
                  <a:pt x="9877450" y="4870882"/>
                </a:lnTo>
                <a:lnTo>
                  <a:pt x="9881667" y="4864633"/>
                </a:lnTo>
                <a:lnTo>
                  <a:pt x="9883216" y="4856988"/>
                </a:lnTo>
                <a:close/>
              </a:path>
              <a:path w="14841219" h="10718800" extrusionOk="0">
                <a:moveTo>
                  <a:pt x="9883216" y="3856024"/>
                </a:moveTo>
                <a:lnTo>
                  <a:pt x="9881667" y="3848392"/>
                </a:lnTo>
                <a:lnTo>
                  <a:pt x="9877450" y="3842143"/>
                </a:lnTo>
                <a:lnTo>
                  <a:pt x="9871215" y="3837927"/>
                </a:lnTo>
                <a:lnTo>
                  <a:pt x="9863569" y="3836390"/>
                </a:lnTo>
                <a:lnTo>
                  <a:pt x="9855924" y="3837927"/>
                </a:lnTo>
                <a:lnTo>
                  <a:pt x="9849675" y="3842143"/>
                </a:lnTo>
                <a:lnTo>
                  <a:pt x="9845459" y="3848392"/>
                </a:lnTo>
                <a:lnTo>
                  <a:pt x="9843922" y="3856024"/>
                </a:lnTo>
                <a:lnTo>
                  <a:pt x="9845459" y="3863683"/>
                </a:lnTo>
                <a:lnTo>
                  <a:pt x="9849675" y="3869918"/>
                </a:lnTo>
                <a:lnTo>
                  <a:pt x="9855924" y="3874135"/>
                </a:lnTo>
                <a:lnTo>
                  <a:pt x="9863569" y="3875684"/>
                </a:lnTo>
                <a:lnTo>
                  <a:pt x="9871215" y="3874135"/>
                </a:lnTo>
                <a:lnTo>
                  <a:pt x="9877450" y="3869918"/>
                </a:lnTo>
                <a:lnTo>
                  <a:pt x="9881667" y="3863683"/>
                </a:lnTo>
                <a:lnTo>
                  <a:pt x="9883216" y="3856024"/>
                </a:lnTo>
                <a:close/>
              </a:path>
              <a:path w="14841219" h="10718800" extrusionOk="0">
                <a:moveTo>
                  <a:pt x="9883216" y="3755936"/>
                </a:moveTo>
                <a:lnTo>
                  <a:pt x="9881667" y="3748290"/>
                </a:lnTo>
                <a:lnTo>
                  <a:pt x="9877450" y="3742042"/>
                </a:lnTo>
                <a:lnTo>
                  <a:pt x="9871215" y="3737838"/>
                </a:lnTo>
                <a:lnTo>
                  <a:pt x="9863569" y="3736289"/>
                </a:lnTo>
                <a:lnTo>
                  <a:pt x="9855924" y="3737838"/>
                </a:lnTo>
                <a:lnTo>
                  <a:pt x="9849675" y="3742042"/>
                </a:lnTo>
                <a:lnTo>
                  <a:pt x="9845459" y="3748290"/>
                </a:lnTo>
                <a:lnTo>
                  <a:pt x="9843922" y="3755936"/>
                </a:lnTo>
                <a:lnTo>
                  <a:pt x="9845459" y="3763581"/>
                </a:lnTo>
                <a:lnTo>
                  <a:pt x="9849675" y="3769830"/>
                </a:lnTo>
                <a:lnTo>
                  <a:pt x="9855924" y="3774033"/>
                </a:lnTo>
                <a:lnTo>
                  <a:pt x="9863569" y="3775583"/>
                </a:lnTo>
                <a:lnTo>
                  <a:pt x="9871215" y="3774033"/>
                </a:lnTo>
                <a:lnTo>
                  <a:pt x="9877450" y="3769830"/>
                </a:lnTo>
                <a:lnTo>
                  <a:pt x="9881667" y="3763581"/>
                </a:lnTo>
                <a:lnTo>
                  <a:pt x="9883216" y="3755936"/>
                </a:lnTo>
                <a:close/>
              </a:path>
              <a:path w="14841219" h="10718800" extrusionOk="0">
                <a:moveTo>
                  <a:pt x="9883216" y="3655847"/>
                </a:moveTo>
                <a:lnTo>
                  <a:pt x="9881667" y="3648202"/>
                </a:lnTo>
                <a:lnTo>
                  <a:pt x="9877450" y="3641953"/>
                </a:lnTo>
                <a:lnTo>
                  <a:pt x="9871215" y="3637737"/>
                </a:lnTo>
                <a:lnTo>
                  <a:pt x="9863569" y="3636187"/>
                </a:lnTo>
                <a:lnTo>
                  <a:pt x="9855924" y="3637737"/>
                </a:lnTo>
                <a:lnTo>
                  <a:pt x="9849675" y="3641953"/>
                </a:lnTo>
                <a:lnTo>
                  <a:pt x="9845459" y="3648202"/>
                </a:lnTo>
                <a:lnTo>
                  <a:pt x="9843922" y="3655847"/>
                </a:lnTo>
                <a:lnTo>
                  <a:pt x="9845459" y="3663492"/>
                </a:lnTo>
                <a:lnTo>
                  <a:pt x="9849675" y="3669728"/>
                </a:lnTo>
                <a:lnTo>
                  <a:pt x="9855924" y="3673945"/>
                </a:lnTo>
                <a:lnTo>
                  <a:pt x="9863569" y="3675481"/>
                </a:lnTo>
                <a:lnTo>
                  <a:pt x="9871215" y="3673945"/>
                </a:lnTo>
                <a:lnTo>
                  <a:pt x="9877450" y="3669728"/>
                </a:lnTo>
                <a:lnTo>
                  <a:pt x="9881667" y="3663492"/>
                </a:lnTo>
                <a:lnTo>
                  <a:pt x="9883216" y="3655847"/>
                </a:lnTo>
                <a:close/>
              </a:path>
              <a:path w="14841219" h="10718800" extrusionOk="0">
                <a:moveTo>
                  <a:pt x="9883216" y="3555746"/>
                </a:moveTo>
                <a:lnTo>
                  <a:pt x="9881667" y="3548100"/>
                </a:lnTo>
                <a:lnTo>
                  <a:pt x="9877450" y="3541852"/>
                </a:lnTo>
                <a:lnTo>
                  <a:pt x="9871215" y="3537635"/>
                </a:lnTo>
                <a:lnTo>
                  <a:pt x="9863569" y="3536099"/>
                </a:lnTo>
                <a:lnTo>
                  <a:pt x="9855924" y="3537635"/>
                </a:lnTo>
                <a:lnTo>
                  <a:pt x="9849675" y="3541852"/>
                </a:lnTo>
                <a:lnTo>
                  <a:pt x="9845459" y="3548100"/>
                </a:lnTo>
                <a:lnTo>
                  <a:pt x="9843922" y="3555746"/>
                </a:lnTo>
                <a:lnTo>
                  <a:pt x="9845459" y="3563391"/>
                </a:lnTo>
                <a:lnTo>
                  <a:pt x="9849675" y="3569639"/>
                </a:lnTo>
                <a:lnTo>
                  <a:pt x="9855924" y="3573843"/>
                </a:lnTo>
                <a:lnTo>
                  <a:pt x="9863569" y="3575380"/>
                </a:lnTo>
                <a:lnTo>
                  <a:pt x="9871215" y="3573843"/>
                </a:lnTo>
                <a:lnTo>
                  <a:pt x="9877450" y="3569639"/>
                </a:lnTo>
                <a:lnTo>
                  <a:pt x="9881667" y="3563391"/>
                </a:lnTo>
                <a:lnTo>
                  <a:pt x="9883216" y="3555746"/>
                </a:lnTo>
                <a:close/>
              </a:path>
              <a:path w="14841219" h="10718800" extrusionOk="0">
                <a:moveTo>
                  <a:pt x="9883216" y="3455644"/>
                </a:moveTo>
                <a:lnTo>
                  <a:pt x="9881667" y="3447999"/>
                </a:lnTo>
                <a:lnTo>
                  <a:pt x="9877450" y="3441750"/>
                </a:lnTo>
                <a:lnTo>
                  <a:pt x="9871215" y="3437547"/>
                </a:lnTo>
                <a:lnTo>
                  <a:pt x="9863569" y="3435997"/>
                </a:lnTo>
                <a:lnTo>
                  <a:pt x="9855911" y="3437547"/>
                </a:lnTo>
                <a:lnTo>
                  <a:pt x="9849675" y="3441750"/>
                </a:lnTo>
                <a:lnTo>
                  <a:pt x="9845459" y="3447999"/>
                </a:lnTo>
                <a:lnTo>
                  <a:pt x="9843922" y="3455644"/>
                </a:lnTo>
                <a:lnTo>
                  <a:pt x="9845459" y="3463290"/>
                </a:lnTo>
                <a:lnTo>
                  <a:pt x="9849675" y="3469538"/>
                </a:lnTo>
                <a:lnTo>
                  <a:pt x="9855924" y="3473742"/>
                </a:lnTo>
                <a:lnTo>
                  <a:pt x="9863569" y="3475291"/>
                </a:lnTo>
                <a:lnTo>
                  <a:pt x="9871215" y="3473742"/>
                </a:lnTo>
                <a:lnTo>
                  <a:pt x="9877450" y="3469538"/>
                </a:lnTo>
                <a:lnTo>
                  <a:pt x="9881667" y="3463290"/>
                </a:lnTo>
                <a:lnTo>
                  <a:pt x="9883216" y="3455644"/>
                </a:lnTo>
                <a:close/>
              </a:path>
              <a:path w="14841219" h="10718800" extrusionOk="0">
                <a:moveTo>
                  <a:pt x="9883216" y="3355556"/>
                </a:moveTo>
                <a:lnTo>
                  <a:pt x="9881667" y="3347897"/>
                </a:lnTo>
                <a:lnTo>
                  <a:pt x="9877450" y="3341662"/>
                </a:lnTo>
                <a:lnTo>
                  <a:pt x="9871215" y="3337445"/>
                </a:lnTo>
                <a:lnTo>
                  <a:pt x="9863569" y="3335896"/>
                </a:lnTo>
                <a:lnTo>
                  <a:pt x="9855924" y="3337445"/>
                </a:lnTo>
                <a:lnTo>
                  <a:pt x="9849675" y="3341662"/>
                </a:lnTo>
                <a:lnTo>
                  <a:pt x="9845459" y="3347897"/>
                </a:lnTo>
                <a:lnTo>
                  <a:pt x="9843922" y="3355556"/>
                </a:lnTo>
                <a:lnTo>
                  <a:pt x="9845459" y="3363201"/>
                </a:lnTo>
                <a:lnTo>
                  <a:pt x="9849675" y="3369449"/>
                </a:lnTo>
                <a:lnTo>
                  <a:pt x="9855924" y="3373653"/>
                </a:lnTo>
                <a:lnTo>
                  <a:pt x="9863569" y="3375190"/>
                </a:lnTo>
                <a:lnTo>
                  <a:pt x="9871215" y="3373653"/>
                </a:lnTo>
                <a:lnTo>
                  <a:pt x="9877450" y="3369449"/>
                </a:lnTo>
                <a:lnTo>
                  <a:pt x="9881667" y="3363201"/>
                </a:lnTo>
                <a:lnTo>
                  <a:pt x="9883216" y="3355556"/>
                </a:lnTo>
                <a:close/>
              </a:path>
              <a:path w="14841219" h="10718800" extrusionOk="0">
                <a:moveTo>
                  <a:pt x="9883216" y="3255454"/>
                </a:moveTo>
                <a:lnTo>
                  <a:pt x="9881667" y="3247809"/>
                </a:lnTo>
                <a:lnTo>
                  <a:pt x="9877450" y="3241560"/>
                </a:lnTo>
                <a:lnTo>
                  <a:pt x="9871215" y="3237357"/>
                </a:lnTo>
                <a:lnTo>
                  <a:pt x="9863569" y="3235807"/>
                </a:lnTo>
                <a:lnTo>
                  <a:pt x="9855924" y="3237357"/>
                </a:lnTo>
                <a:lnTo>
                  <a:pt x="9849675" y="3241560"/>
                </a:lnTo>
                <a:lnTo>
                  <a:pt x="9845459" y="3247809"/>
                </a:lnTo>
                <a:lnTo>
                  <a:pt x="9843922" y="3255454"/>
                </a:lnTo>
                <a:lnTo>
                  <a:pt x="9845459" y="3263100"/>
                </a:lnTo>
                <a:lnTo>
                  <a:pt x="9849675" y="3269348"/>
                </a:lnTo>
                <a:lnTo>
                  <a:pt x="9855924" y="3273552"/>
                </a:lnTo>
                <a:lnTo>
                  <a:pt x="9863569" y="3275101"/>
                </a:lnTo>
                <a:lnTo>
                  <a:pt x="9871215" y="3273552"/>
                </a:lnTo>
                <a:lnTo>
                  <a:pt x="9877450" y="3269348"/>
                </a:lnTo>
                <a:lnTo>
                  <a:pt x="9881667" y="3263100"/>
                </a:lnTo>
                <a:lnTo>
                  <a:pt x="9883216" y="3255454"/>
                </a:lnTo>
                <a:close/>
              </a:path>
              <a:path w="14841219" h="10718800" extrusionOk="0">
                <a:moveTo>
                  <a:pt x="9883216" y="2254491"/>
                </a:moveTo>
                <a:lnTo>
                  <a:pt x="9881667" y="2246846"/>
                </a:lnTo>
                <a:lnTo>
                  <a:pt x="9877450" y="2240597"/>
                </a:lnTo>
                <a:lnTo>
                  <a:pt x="9871215" y="2236393"/>
                </a:lnTo>
                <a:lnTo>
                  <a:pt x="9863569" y="2234844"/>
                </a:lnTo>
                <a:lnTo>
                  <a:pt x="9855911" y="2236393"/>
                </a:lnTo>
                <a:lnTo>
                  <a:pt x="9849675" y="2240597"/>
                </a:lnTo>
                <a:lnTo>
                  <a:pt x="9845459" y="2246846"/>
                </a:lnTo>
                <a:lnTo>
                  <a:pt x="9843922" y="2254491"/>
                </a:lnTo>
                <a:lnTo>
                  <a:pt x="9845459" y="2262149"/>
                </a:lnTo>
                <a:lnTo>
                  <a:pt x="9849675" y="2268397"/>
                </a:lnTo>
                <a:lnTo>
                  <a:pt x="9855924" y="2272601"/>
                </a:lnTo>
                <a:lnTo>
                  <a:pt x="9863569" y="2274151"/>
                </a:lnTo>
                <a:lnTo>
                  <a:pt x="9871215" y="2272601"/>
                </a:lnTo>
                <a:lnTo>
                  <a:pt x="9877450" y="2268397"/>
                </a:lnTo>
                <a:lnTo>
                  <a:pt x="9881667" y="2262149"/>
                </a:lnTo>
                <a:lnTo>
                  <a:pt x="9883216" y="2254491"/>
                </a:lnTo>
                <a:close/>
              </a:path>
              <a:path w="14841219" h="10718800" extrusionOk="0">
                <a:moveTo>
                  <a:pt x="9883216" y="2154402"/>
                </a:moveTo>
                <a:lnTo>
                  <a:pt x="9881667" y="2146757"/>
                </a:lnTo>
                <a:lnTo>
                  <a:pt x="9877450" y="2140508"/>
                </a:lnTo>
                <a:lnTo>
                  <a:pt x="9871215" y="2136305"/>
                </a:lnTo>
                <a:lnTo>
                  <a:pt x="9863569" y="2134755"/>
                </a:lnTo>
                <a:lnTo>
                  <a:pt x="9855924" y="2136305"/>
                </a:lnTo>
                <a:lnTo>
                  <a:pt x="9849675" y="2140508"/>
                </a:lnTo>
                <a:lnTo>
                  <a:pt x="9845459" y="2146757"/>
                </a:lnTo>
                <a:lnTo>
                  <a:pt x="9843922" y="2154402"/>
                </a:lnTo>
                <a:lnTo>
                  <a:pt x="9845459" y="2162048"/>
                </a:lnTo>
                <a:lnTo>
                  <a:pt x="9849675" y="2168296"/>
                </a:lnTo>
                <a:lnTo>
                  <a:pt x="9855924" y="2172500"/>
                </a:lnTo>
                <a:lnTo>
                  <a:pt x="9863569" y="2174036"/>
                </a:lnTo>
                <a:lnTo>
                  <a:pt x="9871215" y="2172500"/>
                </a:lnTo>
                <a:lnTo>
                  <a:pt x="9877450" y="2168296"/>
                </a:lnTo>
                <a:lnTo>
                  <a:pt x="9881667" y="2162048"/>
                </a:lnTo>
                <a:lnTo>
                  <a:pt x="9883216" y="2154402"/>
                </a:lnTo>
                <a:close/>
              </a:path>
              <a:path w="14841219" h="10718800" extrusionOk="0">
                <a:moveTo>
                  <a:pt x="9883216" y="2054301"/>
                </a:moveTo>
                <a:lnTo>
                  <a:pt x="9881667" y="2046655"/>
                </a:lnTo>
                <a:lnTo>
                  <a:pt x="9877450" y="2040407"/>
                </a:lnTo>
                <a:lnTo>
                  <a:pt x="9871215" y="2036203"/>
                </a:lnTo>
                <a:lnTo>
                  <a:pt x="9863569" y="2034654"/>
                </a:lnTo>
                <a:lnTo>
                  <a:pt x="9855924" y="2036203"/>
                </a:lnTo>
                <a:lnTo>
                  <a:pt x="9849675" y="2040407"/>
                </a:lnTo>
                <a:lnTo>
                  <a:pt x="9845459" y="2046655"/>
                </a:lnTo>
                <a:lnTo>
                  <a:pt x="9843922" y="2054301"/>
                </a:lnTo>
                <a:lnTo>
                  <a:pt x="9845459" y="2061946"/>
                </a:lnTo>
                <a:lnTo>
                  <a:pt x="9849675" y="2068195"/>
                </a:lnTo>
                <a:lnTo>
                  <a:pt x="9855924" y="2072398"/>
                </a:lnTo>
                <a:lnTo>
                  <a:pt x="9863569" y="2073935"/>
                </a:lnTo>
                <a:lnTo>
                  <a:pt x="9871215" y="2072398"/>
                </a:lnTo>
                <a:lnTo>
                  <a:pt x="9877450" y="2068195"/>
                </a:lnTo>
                <a:lnTo>
                  <a:pt x="9881667" y="2061946"/>
                </a:lnTo>
                <a:lnTo>
                  <a:pt x="9883216" y="2054301"/>
                </a:lnTo>
                <a:close/>
              </a:path>
              <a:path w="14841219" h="10718800" extrusionOk="0">
                <a:moveTo>
                  <a:pt x="9883216" y="1954199"/>
                </a:moveTo>
                <a:lnTo>
                  <a:pt x="9881667" y="1946554"/>
                </a:lnTo>
                <a:lnTo>
                  <a:pt x="9877450" y="1940318"/>
                </a:lnTo>
                <a:lnTo>
                  <a:pt x="9871215" y="1936102"/>
                </a:lnTo>
                <a:lnTo>
                  <a:pt x="9863569" y="1934565"/>
                </a:lnTo>
                <a:lnTo>
                  <a:pt x="9855924" y="1936102"/>
                </a:lnTo>
                <a:lnTo>
                  <a:pt x="9849675" y="1940318"/>
                </a:lnTo>
                <a:lnTo>
                  <a:pt x="9845459" y="1946554"/>
                </a:lnTo>
                <a:lnTo>
                  <a:pt x="9843922" y="1954199"/>
                </a:lnTo>
                <a:lnTo>
                  <a:pt x="9845459" y="1961857"/>
                </a:lnTo>
                <a:lnTo>
                  <a:pt x="9849675" y="1968093"/>
                </a:lnTo>
                <a:lnTo>
                  <a:pt x="9855924" y="1972297"/>
                </a:lnTo>
                <a:lnTo>
                  <a:pt x="9863569" y="1973846"/>
                </a:lnTo>
                <a:lnTo>
                  <a:pt x="9871215" y="1972297"/>
                </a:lnTo>
                <a:lnTo>
                  <a:pt x="9877450" y="1968093"/>
                </a:lnTo>
                <a:lnTo>
                  <a:pt x="9881667" y="1961857"/>
                </a:lnTo>
                <a:lnTo>
                  <a:pt x="9883216" y="1954199"/>
                </a:lnTo>
                <a:close/>
              </a:path>
              <a:path w="14841219" h="10718800" extrusionOk="0">
                <a:moveTo>
                  <a:pt x="9883216" y="1854098"/>
                </a:moveTo>
                <a:lnTo>
                  <a:pt x="9881667" y="1846453"/>
                </a:lnTo>
                <a:lnTo>
                  <a:pt x="9877450" y="1840217"/>
                </a:lnTo>
                <a:lnTo>
                  <a:pt x="9871215" y="1836000"/>
                </a:lnTo>
                <a:lnTo>
                  <a:pt x="9863569" y="1834451"/>
                </a:lnTo>
                <a:lnTo>
                  <a:pt x="9855924" y="1836000"/>
                </a:lnTo>
                <a:lnTo>
                  <a:pt x="9849675" y="1840217"/>
                </a:lnTo>
                <a:lnTo>
                  <a:pt x="9845459" y="1846453"/>
                </a:lnTo>
                <a:lnTo>
                  <a:pt x="9843922" y="1854098"/>
                </a:lnTo>
                <a:lnTo>
                  <a:pt x="9845459" y="1861756"/>
                </a:lnTo>
                <a:lnTo>
                  <a:pt x="9849675" y="1867992"/>
                </a:lnTo>
                <a:lnTo>
                  <a:pt x="9855924" y="1872208"/>
                </a:lnTo>
                <a:lnTo>
                  <a:pt x="9863569" y="1873745"/>
                </a:lnTo>
                <a:lnTo>
                  <a:pt x="9871215" y="1872208"/>
                </a:lnTo>
                <a:lnTo>
                  <a:pt x="9877450" y="1867992"/>
                </a:lnTo>
                <a:lnTo>
                  <a:pt x="9881667" y="1861756"/>
                </a:lnTo>
                <a:lnTo>
                  <a:pt x="9883216" y="1854098"/>
                </a:lnTo>
                <a:close/>
              </a:path>
              <a:path w="14841219" h="10718800" extrusionOk="0">
                <a:moveTo>
                  <a:pt x="9883216" y="1754009"/>
                </a:moveTo>
                <a:lnTo>
                  <a:pt x="9881667" y="1746364"/>
                </a:lnTo>
                <a:lnTo>
                  <a:pt x="9877450" y="1740115"/>
                </a:lnTo>
                <a:lnTo>
                  <a:pt x="9871215" y="1735912"/>
                </a:lnTo>
                <a:lnTo>
                  <a:pt x="9863569" y="1734362"/>
                </a:lnTo>
                <a:lnTo>
                  <a:pt x="9855911" y="1735912"/>
                </a:lnTo>
                <a:lnTo>
                  <a:pt x="9849675" y="1740115"/>
                </a:lnTo>
                <a:lnTo>
                  <a:pt x="9845459" y="1746364"/>
                </a:lnTo>
                <a:lnTo>
                  <a:pt x="9843922" y="1754009"/>
                </a:lnTo>
                <a:lnTo>
                  <a:pt x="9845459" y="1761667"/>
                </a:lnTo>
                <a:lnTo>
                  <a:pt x="9849675" y="1767903"/>
                </a:lnTo>
                <a:lnTo>
                  <a:pt x="9855924" y="1772119"/>
                </a:lnTo>
                <a:lnTo>
                  <a:pt x="9863569" y="1773656"/>
                </a:lnTo>
                <a:lnTo>
                  <a:pt x="9871215" y="1772119"/>
                </a:lnTo>
                <a:lnTo>
                  <a:pt x="9877450" y="1767903"/>
                </a:lnTo>
                <a:lnTo>
                  <a:pt x="9881667" y="1761667"/>
                </a:lnTo>
                <a:lnTo>
                  <a:pt x="9883216" y="1754009"/>
                </a:lnTo>
                <a:close/>
              </a:path>
              <a:path w="14841219" h="10718800" extrusionOk="0">
                <a:moveTo>
                  <a:pt x="9883216" y="1653921"/>
                </a:moveTo>
                <a:lnTo>
                  <a:pt x="9881667" y="1646275"/>
                </a:lnTo>
                <a:lnTo>
                  <a:pt x="9877450" y="1640027"/>
                </a:lnTo>
                <a:lnTo>
                  <a:pt x="9871215" y="1635823"/>
                </a:lnTo>
                <a:lnTo>
                  <a:pt x="9863569" y="1634274"/>
                </a:lnTo>
                <a:lnTo>
                  <a:pt x="9855924" y="1635823"/>
                </a:lnTo>
                <a:lnTo>
                  <a:pt x="9849675" y="1640027"/>
                </a:lnTo>
                <a:lnTo>
                  <a:pt x="9845459" y="1646275"/>
                </a:lnTo>
                <a:lnTo>
                  <a:pt x="9843922" y="1653921"/>
                </a:lnTo>
                <a:lnTo>
                  <a:pt x="9845459" y="1661566"/>
                </a:lnTo>
                <a:lnTo>
                  <a:pt x="9849675" y="1667814"/>
                </a:lnTo>
                <a:lnTo>
                  <a:pt x="9855924" y="1672018"/>
                </a:lnTo>
                <a:lnTo>
                  <a:pt x="9863569" y="1673555"/>
                </a:lnTo>
                <a:lnTo>
                  <a:pt x="9871215" y="1672018"/>
                </a:lnTo>
                <a:lnTo>
                  <a:pt x="9877450" y="1667814"/>
                </a:lnTo>
                <a:lnTo>
                  <a:pt x="9881667" y="1661566"/>
                </a:lnTo>
                <a:lnTo>
                  <a:pt x="9883216" y="1653921"/>
                </a:lnTo>
                <a:close/>
              </a:path>
              <a:path w="14841219" h="10718800" extrusionOk="0">
                <a:moveTo>
                  <a:pt x="9913290" y="7755674"/>
                </a:moveTo>
                <a:lnTo>
                  <a:pt x="9911753" y="7748029"/>
                </a:lnTo>
                <a:lnTo>
                  <a:pt x="9907537" y="7741793"/>
                </a:lnTo>
                <a:lnTo>
                  <a:pt x="9901288" y="7737576"/>
                </a:lnTo>
                <a:lnTo>
                  <a:pt x="9893643" y="7736027"/>
                </a:lnTo>
                <a:lnTo>
                  <a:pt x="9885997" y="7737576"/>
                </a:lnTo>
                <a:lnTo>
                  <a:pt x="9879762" y="7741793"/>
                </a:lnTo>
                <a:lnTo>
                  <a:pt x="9875545" y="7748029"/>
                </a:lnTo>
                <a:lnTo>
                  <a:pt x="9873996" y="7755674"/>
                </a:lnTo>
                <a:lnTo>
                  <a:pt x="9875545" y="7763332"/>
                </a:lnTo>
                <a:lnTo>
                  <a:pt x="9879762" y="7769580"/>
                </a:lnTo>
                <a:lnTo>
                  <a:pt x="9885997" y="7773784"/>
                </a:lnTo>
                <a:lnTo>
                  <a:pt x="9893643" y="7775334"/>
                </a:lnTo>
                <a:lnTo>
                  <a:pt x="9901288" y="7773784"/>
                </a:lnTo>
                <a:lnTo>
                  <a:pt x="9907537" y="7769580"/>
                </a:lnTo>
                <a:lnTo>
                  <a:pt x="9911753" y="7763332"/>
                </a:lnTo>
                <a:lnTo>
                  <a:pt x="9913290" y="7755674"/>
                </a:lnTo>
                <a:close/>
              </a:path>
              <a:path w="14841219" h="10718800" extrusionOk="0">
                <a:moveTo>
                  <a:pt x="9913290" y="7655585"/>
                </a:moveTo>
                <a:lnTo>
                  <a:pt x="9911753" y="7647927"/>
                </a:lnTo>
                <a:lnTo>
                  <a:pt x="9907537" y="7641691"/>
                </a:lnTo>
                <a:lnTo>
                  <a:pt x="9901288" y="7637475"/>
                </a:lnTo>
                <a:lnTo>
                  <a:pt x="9893643" y="7635938"/>
                </a:lnTo>
                <a:lnTo>
                  <a:pt x="9885997" y="7637475"/>
                </a:lnTo>
                <a:lnTo>
                  <a:pt x="9879762" y="7641691"/>
                </a:lnTo>
                <a:lnTo>
                  <a:pt x="9875545" y="7647927"/>
                </a:lnTo>
                <a:lnTo>
                  <a:pt x="9873996" y="7655585"/>
                </a:lnTo>
                <a:lnTo>
                  <a:pt x="9875545" y="7663231"/>
                </a:lnTo>
                <a:lnTo>
                  <a:pt x="9879762" y="7669479"/>
                </a:lnTo>
                <a:lnTo>
                  <a:pt x="9885997" y="7673683"/>
                </a:lnTo>
                <a:lnTo>
                  <a:pt x="9893643" y="7675232"/>
                </a:lnTo>
                <a:lnTo>
                  <a:pt x="9901288" y="7673683"/>
                </a:lnTo>
                <a:lnTo>
                  <a:pt x="9907537" y="7669479"/>
                </a:lnTo>
                <a:lnTo>
                  <a:pt x="9911753" y="7663231"/>
                </a:lnTo>
                <a:lnTo>
                  <a:pt x="9913290" y="7655585"/>
                </a:lnTo>
                <a:close/>
              </a:path>
              <a:path w="14841219" h="10718800" extrusionOk="0">
                <a:moveTo>
                  <a:pt x="9913290" y="7555497"/>
                </a:moveTo>
                <a:lnTo>
                  <a:pt x="9911753" y="7547838"/>
                </a:lnTo>
                <a:lnTo>
                  <a:pt x="9907537" y="7541590"/>
                </a:lnTo>
                <a:lnTo>
                  <a:pt x="9901288" y="7537386"/>
                </a:lnTo>
                <a:lnTo>
                  <a:pt x="9893643" y="7535850"/>
                </a:lnTo>
                <a:lnTo>
                  <a:pt x="9885997" y="7537386"/>
                </a:lnTo>
                <a:lnTo>
                  <a:pt x="9879762" y="7541590"/>
                </a:lnTo>
                <a:lnTo>
                  <a:pt x="9875545" y="7547838"/>
                </a:lnTo>
                <a:lnTo>
                  <a:pt x="9873996" y="7555497"/>
                </a:lnTo>
                <a:lnTo>
                  <a:pt x="9875545" y="7563142"/>
                </a:lnTo>
                <a:lnTo>
                  <a:pt x="9879762" y="7569378"/>
                </a:lnTo>
                <a:lnTo>
                  <a:pt x="9885997" y="7573594"/>
                </a:lnTo>
                <a:lnTo>
                  <a:pt x="9893643" y="7575131"/>
                </a:lnTo>
                <a:lnTo>
                  <a:pt x="9901288" y="7573594"/>
                </a:lnTo>
                <a:lnTo>
                  <a:pt x="9907537" y="7569378"/>
                </a:lnTo>
                <a:lnTo>
                  <a:pt x="9911753" y="7563142"/>
                </a:lnTo>
                <a:lnTo>
                  <a:pt x="9913290" y="7555497"/>
                </a:lnTo>
                <a:close/>
              </a:path>
              <a:path w="14841219" h="10718800" extrusionOk="0">
                <a:moveTo>
                  <a:pt x="9913290" y="7455395"/>
                </a:moveTo>
                <a:lnTo>
                  <a:pt x="9911753" y="7447750"/>
                </a:lnTo>
                <a:lnTo>
                  <a:pt x="9907537" y="7441501"/>
                </a:lnTo>
                <a:lnTo>
                  <a:pt x="9901288" y="7437298"/>
                </a:lnTo>
                <a:lnTo>
                  <a:pt x="9893643" y="7435748"/>
                </a:lnTo>
                <a:lnTo>
                  <a:pt x="9885997" y="7437298"/>
                </a:lnTo>
                <a:lnTo>
                  <a:pt x="9879762" y="7441501"/>
                </a:lnTo>
                <a:lnTo>
                  <a:pt x="9875545" y="7447750"/>
                </a:lnTo>
                <a:lnTo>
                  <a:pt x="9873996" y="7455395"/>
                </a:lnTo>
                <a:lnTo>
                  <a:pt x="9875545" y="7463041"/>
                </a:lnTo>
                <a:lnTo>
                  <a:pt x="9879762" y="7469289"/>
                </a:lnTo>
                <a:lnTo>
                  <a:pt x="9885997" y="7473493"/>
                </a:lnTo>
                <a:lnTo>
                  <a:pt x="9893643" y="7475042"/>
                </a:lnTo>
                <a:lnTo>
                  <a:pt x="9901288" y="7473493"/>
                </a:lnTo>
                <a:lnTo>
                  <a:pt x="9907537" y="7469289"/>
                </a:lnTo>
                <a:lnTo>
                  <a:pt x="9911753" y="7463041"/>
                </a:lnTo>
                <a:lnTo>
                  <a:pt x="9913290" y="7455395"/>
                </a:lnTo>
                <a:close/>
              </a:path>
              <a:path w="14841219" h="10718800" extrusionOk="0">
                <a:moveTo>
                  <a:pt x="9957219" y="5402846"/>
                </a:moveTo>
                <a:lnTo>
                  <a:pt x="9955670" y="5395214"/>
                </a:lnTo>
                <a:lnTo>
                  <a:pt x="9951453" y="5388965"/>
                </a:lnTo>
                <a:lnTo>
                  <a:pt x="9945205" y="5384749"/>
                </a:lnTo>
                <a:lnTo>
                  <a:pt x="9937559" y="5383212"/>
                </a:lnTo>
                <a:lnTo>
                  <a:pt x="9929914" y="5384749"/>
                </a:lnTo>
                <a:lnTo>
                  <a:pt x="9923666" y="5388965"/>
                </a:lnTo>
                <a:lnTo>
                  <a:pt x="9919462" y="5395214"/>
                </a:lnTo>
                <a:lnTo>
                  <a:pt x="9917913" y="5402846"/>
                </a:lnTo>
                <a:lnTo>
                  <a:pt x="9919462" y="5410505"/>
                </a:lnTo>
                <a:lnTo>
                  <a:pt x="9923666" y="5416753"/>
                </a:lnTo>
                <a:lnTo>
                  <a:pt x="9929914" y="5420957"/>
                </a:lnTo>
                <a:lnTo>
                  <a:pt x="9937559" y="5422506"/>
                </a:lnTo>
                <a:lnTo>
                  <a:pt x="9945205" y="5420957"/>
                </a:lnTo>
                <a:lnTo>
                  <a:pt x="9951453" y="5416753"/>
                </a:lnTo>
                <a:lnTo>
                  <a:pt x="9955670" y="5410505"/>
                </a:lnTo>
                <a:lnTo>
                  <a:pt x="9957219" y="5402846"/>
                </a:lnTo>
                <a:close/>
              </a:path>
              <a:path w="14841219" h="10718800" extrusionOk="0">
                <a:moveTo>
                  <a:pt x="9957219" y="5302770"/>
                </a:moveTo>
                <a:lnTo>
                  <a:pt x="9955670" y="5295112"/>
                </a:lnTo>
                <a:lnTo>
                  <a:pt x="9951453" y="5288864"/>
                </a:lnTo>
                <a:lnTo>
                  <a:pt x="9945205" y="5284660"/>
                </a:lnTo>
                <a:lnTo>
                  <a:pt x="9937559" y="5283111"/>
                </a:lnTo>
                <a:lnTo>
                  <a:pt x="9929914" y="5284660"/>
                </a:lnTo>
                <a:lnTo>
                  <a:pt x="9923666" y="5288864"/>
                </a:lnTo>
                <a:lnTo>
                  <a:pt x="9919462" y="5295112"/>
                </a:lnTo>
                <a:lnTo>
                  <a:pt x="9917913" y="5302770"/>
                </a:lnTo>
                <a:lnTo>
                  <a:pt x="9919462" y="5310416"/>
                </a:lnTo>
                <a:lnTo>
                  <a:pt x="9923666" y="5316652"/>
                </a:lnTo>
                <a:lnTo>
                  <a:pt x="9929914" y="5320868"/>
                </a:lnTo>
                <a:lnTo>
                  <a:pt x="9937559" y="5322405"/>
                </a:lnTo>
                <a:lnTo>
                  <a:pt x="9945205" y="5320868"/>
                </a:lnTo>
                <a:lnTo>
                  <a:pt x="9951453" y="5316652"/>
                </a:lnTo>
                <a:lnTo>
                  <a:pt x="9955670" y="5310416"/>
                </a:lnTo>
                <a:lnTo>
                  <a:pt x="9957219" y="5302770"/>
                </a:lnTo>
                <a:close/>
              </a:path>
              <a:path w="14841219" h="10718800" extrusionOk="0">
                <a:moveTo>
                  <a:pt x="9957219" y="5202669"/>
                </a:moveTo>
                <a:lnTo>
                  <a:pt x="9955670" y="5195024"/>
                </a:lnTo>
                <a:lnTo>
                  <a:pt x="9951453" y="5188775"/>
                </a:lnTo>
                <a:lnTo>
                  <a:pt x="9945205" y="5184559"/>
                </a:lnTo>
                <a:lnTo>
                  <a:pt x="9937559" y="5183022"/>
                </a:lnTo>
                <a:lnTo>
                  <a:pt x="9929914" y="5184559"/>
                </a:lnTo>
                <a:lnTo>
                  <a:pt x="9923666" y="5188775"/>
                </a:lnTo>
                <a:lnTo>
                  <a:pt x="9919462" y="5195024"/>
                </a:lnTo>
                <a:lnTo>
                  <a:pt x="9917913" y="5202669"/>
                </a:lnTo>
                <a:lnTo>
                  <a:pt x="9919462" y="5210314"/>
                </a:lnTo>
                <a:lnTo>
                  <a:pt x="9923666" y="5216563"/>
                </a:lnTo>
                <a:lnTo>
                  <a:pt x="9929914" y="5220767"/>
                </a:lnTo>
                <a:lnTo>
                  <a:pt x="9937559" y="5222316"/>
                </a:lnTo>
                <a:lnTo>
                  <a:pt x="9945205" y="5220767"/>
                </a:lnTo>
                <a:lnTo>
                  <a:pt x="9951453" y="5216563"/>
                </a:lnTo>
                <a:lnTo>
                  <a:pt x="9955670" y="5210314"/>
                </a:lnTo>
                <a:lnTo>
                  <a:pt x="9957219" y="5202669"/>
                </a:lnTo>
                <a:close/>
              </a:path>
              <a:path w="14841219" h="10718800" extrusionOk="0">
                <a:moveTo>
                  <a:pt x="9957219" y="5102568"/>
                </a:moveTo>
                <a:lnTo>
                  <a:pt x="9955670" y="5094922"/>
                </a:lnTo>
                <a:lnTo>
                  <a:pt x="9951453" y="5088674"/>
                </a:lnTo>
                <a:lnTo>
                  <a:pt x="9945205" y="5084470"/>
                </a:lnTo>
                <a:lnTo>
                  <a:pt x="9937559" y="5082921"/>
                </a:lnTo>
                <a:lnTo>
                  <a:pt x="9929914" y="5084470"/>
                </a:lnTo>
                <a:lnTo>
                  <a:pt x="9923666" y="5088674"/>
                </a:lnTo>
                <a:lnTo>
                  <a:pt x="9919462" y="5094922"/>
                </a:lnTo>
                <a:lnTo>
                  <a:pt x="9917913" y="5102568"/>
                </a:lnTo>
                <a:lnTo>
                  <a:pt x="9919462" y="5110213"/>
                </a:lnTo>
                <a:lnTo>
                  <a:pt x="9923666" y="5116461"/>
                </a:lnTo>
                <a:lnTo>
                  <a:pt x="9929914" y="5120678"/>
                </a:lnTo>
                <a:lnTo>
                  <a:pt x="9937559" y="5122227"/>
                </a:lnTo>
                <a:lnTo>
                  <a:pt x="9945205" y="5120678"/>
                </a:lnTo>
                <a:lnTo>
                  <a:pt x="9951453" y="5116461"/>
                </a:lnTo>
                <a:lnTo>
                  <a:pt x="9955670" y="5110213"/>
                </a:lnTo>
                <a:lnTo>
                  <a:pt x="9957219" y="5102568"/>
                </a:lnTo>
                <a:close/>
              </a:path>
              <a:path w="14841219" h="10718800" extrusionOk="0">
                <a:moveTo>
                  <a:pt x="9957219" y="5002466"/>
                </a:moveTo>
                <a:lnTo>
                  <a:pt x="9955670" y="4994834"/>
                </a:lnTo>
                <a:lnTo>
                  <a:pt x="9951453" y="4988585"/>
                </a:lnTo>
                <a:lnTo>
                  <a:pt x="9945205" y="4984369"/>
                </a:lnTo>
                <a:lnTo>
                  <a:pt x="9937559" y="4982832"/>
                </a:lnTo>
                <a:lnTo>
                  <a:pt x="9929914" y="4984369"/>
                </a:lnTo>
                <a:lnTo>
                  <a:pt x="9923666" y="4988585"/>
                </a:lnTo>
                <a:lnTo>
                  <a:pt x="9919462" y="4994834"/>
                </a:lnTo>
                <a:lnTo>
                  <a:pt x="9917913" y="5002466"/>
                </a:lnTo>
                <a:lnTo>
                  <a:pt x="9919462" y="5010124"/>
                </a:lnTo>
                <a:lnTo>
                  <a:pt x="9923666" y="5016360"/>
                </a:lnTo>
                <a:lnTo>
                  <a:pt x="9929914" y="5020576"/>
                </a:lnTo>
                <a:lnTo>
                  <a:pt x="9937559" y="5022113"/>
                </a:lnTo>
                <a:lnTo>
                  <a:pt x="9945205" y="5020576"/>
                </a:lnTo>
                <a:lnTo>
                  <a:pt x="9951453" y="5016360"/>
                </a:lnTo>
                <a:lnTo>
                  <a:pt x="9955670" y="5010124"/>
                </a:lnTo>
                <a:lnTo>
                  <a:pt x="9957219" y="5002466"/>
                </a:lnTo>
                <a:close/>
              </a:path>
              <a:path w="14841219" h="10718800" extrusionOk="0">
                <a:moveTo>
                  <a:pt x="9957219" y="4902365"/>
                </a:moveTo>
                <a:lnTo>
                  <a:pt x="9955670" y="4894719"/>
                </a:lnTo>
                <a:lnTo>
                  <a:pt x="9951453" y="4888484"/>
                </a:lnTo>
                <a:lnTo>
                  <a:pt x="9945205" y="4884267"/>
                </a:lnTo>
                <a:lnTo>
                  <a:pt x="9937559" y="4882731"/>
                </a:lnTo>
                <a:lnTo>
                  <a:pt x="9929914" y="4884267"/>
                </a:lnTo>
                <a:lnTo>
                  <a:pt x="9923666" y="4888484"/>
                </a:lnTo>
                <a:lnTo>
                  <a:pt x="9919462" y="4894719"/>
                </a:lnTo>
                <a:lnTo>
                  <a:pt x="9917913" y="4902365"/>
                </a:lnTo>
                <a:lnTo>
                  <a:pt x="9919462" y="4910023"/>
                </a:lnTo>
                <a:lnTo>
                  <a:pt x="9923666" y="4916271"/>
                </a:lnTo>
                <a:lnTo>
                  <a:pt x="9929914" y="4920475"/>
                </a:lnTo>
                <a:lnTo>
                  <a:pt x="9937559" y="4922024"/>
                </a:lnTo>
                <a:lnTo>
                  <a:pt x="9945205" y="4920475"/>
                </a:lnTo>
                <a:lnTo>
                  <a:pt x="9951453" y="4916271"/>
                </a:lnTo>
                <a:lnTo>
                  <a:pt x="9955670" y="4910023"/>
                </a:lnTo>
                <a:lnTo>
                  <a:pt x="9957219" y="4902365"/>
                </a:lnTo>
                <a:close/>
              </a:path>
              <a:path w="14841219" h="10718800" extrusionOk="0">
                <a:moveTo>
                  <a:pt x="9957219" y="4802289"/>
                </a:moveTo>
                <a:lnTo>
                  <a:pt x="9955670" y="4794631"/>
                </a:lnTo>
                <a:lnTo>
                  <a:pt x="9951453" y="4788395"/>
                </a:lnTo>
                <a:lnTo>
                  <a:pt x="9945205" y="4784179"/>
                </a:lnTo>
                <a:lnTo>
                  <a:pt x="9937559" y="4782642"/>
                </a:lnTo>
                <a:lnTo>
                  <a:pt x="9929914" y="4784179"/>
                </a:lnTo>
                <a:lnTo>
                  <a:pt x="9923666" y="4788395"/>
                </a:lnTo>
                <a:lnTo>
                  <a:pt x="9919462" y="4794631"/>
                </a:lnTo>
                <a:lnTo>
                  <a:pt x="9917913" y="4802289"/>
                </a:lnTo>
                <a:lnTo>
                  <a:pt x="9919462" y="4809934"/>
                </a:lnTo>
                <a:lnTo>
                  <a:pt x="9923666" y="4816183"/>
                </a:lnTo>
                <a:lnTo>
                  <a:pt x="9929914" y="4820386"/>
                </a:lnTo>
                <a:lnTo>
                  <a:pt x="9937559" y="4821936"/>
                </a:lnTo>
                <a:lnTo>
                  <a:pt x="9945205" y="4820386"/>
                </a:lnTo>
                <a:lnTo>
                  <a:pt x="9951453" y="4816183"/>
                </a:lnTo>
                <a:lnTo>
                  <a:pt x="9955670" y="4809934"/>
                </a:lnTo>
                <a:lnTo>
                  <a:pt x="9957219" y="4802289"/>
                </a:lnTo>
                <a:close/>
              </a:path>
              <a:path w="14841219" h="10718800" extrusionOk="0">
                <a:moveTo>
                  <a:pt x="9957219" y="4702200"/>
                </a:moveTo>
                <a:lnTo>
                  <a:pt x="9955670" y="4694542"/>
                </a:lnTo>
                <a:lnTo>
                  <a:pt x="9951453" y="4688294"/>
                </a:lnTo>
                <a:lnTo>
                  <a:pt x="9945205" y="4684090"/>
                </a:lnTo>
                <a:lnTo>
                  <a:pt x="9937559" y="4682541"/>
                </a:lnTo>
                <a:lnTo>
                  <a:pt x="9929914" y="4684090"/>
                </a:lnTo>
                <a:lnTo>
                  <a:pt x="9923666" y="4688294"/>
                </a:lnTo>
                <a:lnTo>
                  <a:pt x="9919462" y="4694542"/>
                </a:lnTo>
                <a:lnTo>
                  <a:pt x="9917913" y="4702200"/>
                </a:lnTo>
                <a:lnTo>
                  <a:pt x="9919462" y="4709846"/>
                </a:lnTo>
                <a:lnTo>
                  <a:pt x="9923666" y="4716081"/>
                </a:lnTo>
                <a:lnTo>
                  <a:pt x="9929914" y="4720298"/>
                </a:lnTo>
                <a:lnTo>
                  <a:pt x="9937559" y="4721834"/>
                </a:lnTo>
                <a:lnTo>
                  <a:pt x="9945205" y="4720298"/>
                </a:lnTo>
                <a:lnTo>
                  <a:pt x="9951453" y="4716081"/>
                </a:lnTo>
                <a:lnTo>
                  <a:pt x="9955670" y="4709846"/>
                </a:lnTo>
                <a:lnTo>
                  <a:pt x="9957219" y="4702200"/>
                </a:lnTo>
                <a:close/>
              </a:path>
              <a:path w="14841219" h="10718800" extrusionOk="0">
                <a:moveTo>
                  <a:pt x="9957219" y="4602099"/>
                </a:moveTo>
                <a:lnTo>
                  <a:pt x="9955670" y="4594441"/>
                </a:lnTo>
                <a:lnTo>
                  <a:pt x="9951453" y="4588205"/>
                </a:lnTo>
                <a:lnTo>
                  <a:pt x="9945205" y="4583989"/>
                </a:lnTo>
                <a:lnTo>
                  <a:pt x="9937559" y="4582452"/>
                </a:lnTo>
                <a:lnTo>
                  <a:pt x="9929914" y="4583989"/>
                </a:lnTo>
                <a:lnTo>
                  <a:pt x="9923666" y="4588205"/>
                </a:lnTo>
                <a:lnTo>
                  <a:pt x="9919462" y="4594441"/>
                </a:lnTo>
                <a:lnTo>
                  <a:pt x="9917913" y="4602099"/>
                </a:lnTo>
                <a:lnTo>
                  <a:pt x="9919462" y="4609744"/>
                </a:lnTo>
                <a:lnTo>
                  <a:pt x="9923666" y="4615980"/>
                </a:lnTo>
                <a:lnTo>
                  <a:pt x="9929914" y="4620196"/>
                </a:lnTo>
                <a:lnTo>
                  <a:pt x="9937559" y="4621733"/>
                </a:lnTo>
                <a:lnTo>
                  <a:pt x="9945205" y="4620196"/>
                </a:lnTo>
                <a:lnTo>
                  <a:pt x="9951453" y="4615980"/>
                </a:lnTo>
                <a:lnTo>
                  <a:pt x="9955670" y="4609744"/>
                </a:lnTo>
                <a:lnTo>
                  <a:pt x="9957219" y="4602099"/>
                </a:lnTo>
                <a:close/>
              </a:path>
              <a:path w="14841219" h="10718800" extrusionOk="0">
                <a:moveTo>
                  <a:pt x="9957219" y="4501997"/>
                </a:moveTo>
                <a:lnTo>
                  <a:pt x="9955670" y="4494352"/>
                </a:lnTo>
                <a:lnTo>
                  <a:pt x="9951453" y="4488104"/>
                </a:lnTo>
                <a:lnTo>
                  <a:pt x="9945205" y="4483887"/>
                </a:lnTo>
                <a:lnTo>
                  <a:pt x="9937559" y="4482338"/>
                </a:lnTo>
                <a:lnTo>
                  <a:pt x="9929914" y="4483887"/>
                </a:lnTo>
                <a:lnTo>
                  <a:pt x="9923666" y="4488104"/>
                </a:lnTo>
                <a:lnTo>
                  <a:pt x="9919462" y="4494352"/>
                </a:lnTo>
                <a:lnTo>
                  <a:pt x="9917913" y="4501997"/>
                </a:lnTo>
                <a:lnTo>
                  <a:pt x="9919462" y="4509643"/>
                </a:lnTo>
                <a:lnTo>
                  <a:pt x="9923666" y="4515891"/>
                </a:lnTo>
                <a:lnTo>
                  <a:pt x="9929914" y="4520095"/>
                </a:lnTo>
                <a:lnTo>
                  <a:pt x="9937559" y="4521644"/>
                </a:lnTo>
                <a:lnTo>
                  <a:pt x="9945205" y="4520095"/>
                </a:lnTo>
                <a:lnTo>
                  <a:pt x="9951453" y="4515891"/>
                </a:lnTo>
                <a:lnTo>
                  <a:pt x="9955670" y="4509643"/>
                </a:lnTo>
                <a:lnTo>
                  <a:pt x="9957219" y="4501997"/>
                </a:lnTo>
                <a:close/>
              </a:path>
              <a:path w="14841219" h="10718800" extrusionOk="0">
                <a:moveTo>
                  <a:pt x="9957219" y="4401896"/>
                </a:moveTo>
                <a:lnTo>
                  <a:pt x="9955670" y="4394251"/>
                </a:lnTo>
                <a:lnTo>
                  <a:pt x="9951453" y="4388002"/>
                </a:lnTo>
                <a:lnTo>
                  <a:pt x="9945205" y="4383798"/>
                </a:lnTo>
                <a:lnTo>
                  <a:pt x="9937559" y="4382249"/>
                </a:lnTo>
                <a:lnTo>
                  <a:pt x="9929914" y="4383798"/>
                </a:lnTo>
                <a:lnTo>
                  <a:pt x="9923666" y="4388002"/>
                </a:lnTo>
                <a:lnTo>
                  <a:pt x="9919462" y="4394251"/>
                </a:lnTo>
                <a:lnTo>
                  <a:pt x="9917913" y="4401896"/>
                </a:lnTo>
                <a:lnTo>
                  <a:pt x="9919462" y="4409554"/>
                </a:lnTo>
                <a:lnTo>
                  <a:pt x="9923666" y="4415790"/>
                </a:lnTo>
                <a:lnTo>
                  <a:pt x="9929914" y="4420006"/>
                </a:lnTo>
                <a:lnTo>
                  <a:pt x="9937559" y="4421543"/>
                </a:lnTo>
                <a:lnTo>
                  <a:pt x="9945205" y="4420006"/>
                </a:lnTo>
                <a:lnTo>
                  <a:pt x="9951453" y="4415790"/>
                </a:lnTo>
                <a:lnTo>
                  <a:pt x="9955670" y="4409554"/>
                </a:lnTo>
                <a:lnTo>
                  <a:pt x="9957219" y="4401896"/>
                </a:lnTo>
                <a:close/>
              </a:path>
              <a:path w="14841219" h="10718800" extrusionOk="0">
                <a:moveTo>
                  <a:pt x="9957219" y="4301807"/>
                </a:moveTo>
                <a:lnTo>
                  <a:pt x="9955670" y="4294162"/>
                </a:lnTo>
                <a:lnTo>
                  <a:pt x="9951453" y="4287913"/>
                </a:lnTo>
                <a:lnTo>
                  <a:pt x="9945205" y="4283697"/>
                </a:lnTo>
                <a:lnTo>
                  <a:pt x="9937559" y="4282160"/>
                </a:lnTo>
                <a:lnTo>
                  <a:pt x="9929914" y="4283697"/>
                </a:lnTo>
                <a:lnTo>
                  <a:pt x="9923666" y="4287913"/>
                </a:lnTo>
                <a:lnTo>
                  <a:pt x="9919462" y="4294162"/>
                </a:lnTo>
                <a:lnTo>
                  <a:pt x="9917913" y="4301807"/>
                </a:lnTo>
                <a:lnTo>
                  <a:pt x="9919462" y="4309453"/>
                </a:lnTo>
                <a:lnTo>
                  <a:pt x="9923666" y="4315701"/>
                </a:lnTo>
                <a:lnTo>
                  <a:pt x="9929914" y="4319917"/>
                </a:lnTo>
                <a:lnTo>
                  <a:pt x="9937559" y="4321454"/>
                </a:lnTo>
                <a:lnTo>
                  <a:pt x="9945205" y="4319917"/>
                </a:lnTo>
                <a:lnTo>
                  <a:pt x="9951453" y="4315701"/>
                </a:lnTo>
                <a:lnTo>
                  <a:pt x="9955670" y="4309453"/>
                </a:lnTo>
                <a:lnTo>
                  <a:pt x="9957219" y="4301807"/>
                </a:lnTo>
                <a:close/>
              </a:path>
              <a:path w="14841219" h="10718800" extrusionOk="0">
                <a:moveTo>
                  <a:pt x="9957219" y="4201706"/>
                </a:moveTo>
                <a:lnTo>
                  <a:pt x="9955670" y="4194060"/>
                </a:lnTo>
                <a:lnTo>
                  <a:pt x="9951453" y="4187812"/>
                </a:lnTo>
                <a:lnTo>
                  <a:pt x="9945205" y="4183608"/>
                </a:lnTo>
                <a:lnTo>
                  <a:pt x="9937559" y="4182059"/>
                </a:lnTo>
                <a:lnTo>
                  <a:pt x="9929914" y="4183608"/>
                </a:lnTo>
                <a:lnTo>
                  <a:pt x="9923666" y="4187812"/>
                </a:lnTo>
                <a:lnTo>
                  <a:pt x="9919462" y="4194060"/>
                </a:lnTo>
                <a:lnTo>
                  <a:pt x="9917913" y="4201706"/>
                </a:lnTo>
                <a:lnTo>
                  <a:pt x="9919462" y="4209351"/>
                </a:lnTo>
                <a:lnTo>
                  <a:pt x="9923666" y="4215600"/>
                </a:lnTo>
                <a:lnTo>
                  <a:pt x="9929914" y="4219816"/>
                </a:lnTo>
                <a:lnTo>
                  <a:pt x="9937559" y="4221353"/>
                </a:lnTo>
                <a:lnTo>
                  <a:pt x="9945205" y="4219816"/>
                </a:lnTo>
                <a:lnTo>
                  <a:pt x="9951453" y="4215600"/>
                </a:lnTo>
                <a:lnTo>
                  <a:pt x="9955670" y="4209351"/>
                </a:lnTo>
                <a:lnTo>
                  <a:pt x="9957219" y="4201706"/>
                </a:lnTo>
                <a:close/>
              </a:path>
              <a:path w="14841219" h="10718800" extrusionOk="0">
                <a:moveTo>
                  <a:pt x="9957219" y="4101604"/>
                </a:moveTo>
                <a:lnTo>
                  <a:pt x="9955670" y="4093959"/>
                </a:lnTo>
                <a:lnTo>
                  <a:pt x="9951453" y="4087723"/>
                </a:lnTo>
                <a:lnTo>
                  <a:pt x="9945205" y="4083507"/>
                </a:lnTo>
                <a:lnTo>
                  <a:pt x="9937559" y="4081970"/>
                </a:lnTo>
                <a:lnTo>
                  <a:pt x="9929914" y="4083507"/>
                </a:lnTo>
                <a:lnTo>
                  <a:pt x="9923666" y="4087723"/>
                </a:lnTo>
                <a:lnTo>
                  <a:pt x="9919462" y="4093959"/>
                </a:lnTo>
                <a:lnTo>
                  <a:pt x="9917913" y="4101604"/>
                </a:lnTo>
                <a:lnTo>
                  <a:pt x="9919462" y="4109250"/>
                </a:lnTo>
                <a:lnTo>
                  <a:pt x="9923666" y="4115498"/>
                </a:lnTo>
                <a:lnTo>
                  <a:pt x="9929914" y="4119715"/>
                </a:lnTo>
                <a:lnTo>
                  <a:pt x="9937559" y="4121264"/>
                </a:lnTo>
                <a:lnTo>
                  <a:pt x="9945205" y="4119715"/>
                </a:lnTo>
                <a:lnTo>
                  <a:pt x="9951453" y="4115498"/>
                </a:lnTo>
                <a:lnTo>
                  <a:pt x="9955670" y="4109250"/>
                </a:lnTo>
                <a:lnTo>
                  <a:pt x="9957219" y="4101604"/>
                </a:lnTo>
                <a:close/>
              </a:path>
              <a:path w="14841219" h="10718800" extrusionOk="0">
                <a:moveTo>
                  <a:pt x="9957219" y="4001516"/>
                </a:moveTo>
                <a:lnTo>
                  <a:pt x="9955670" y="3993858"/>
                </a:lnTo>
                <a:lnTo>
                  <a:pt x="9951453" y="3987622"/>
                </a:lnTo>
                <a:lnTo>
                  <a:pt x="9945205" y="3983405"/>
                </a:lnTo>
                <a:lnTo>
                  <a:pt x="9937559" y="3981856"/>
                </a:lnTo>
                <a:lnTo>
                  <a:pt x="9929914" y="3983405"/>
                </a:lnTo>
                <a:lnTo>
                  <a:pt x="9923666" y="3987622"/>
                </a:lnTo>
                <a:lnTo>
                  <a:pt x="9919462" y="3993858"/>
                </a:lnTo>
                <a:lnTo>
                  <a:pt x="9917913" y="4001516"/>
                </a:lnTo>
                <a:lnTo>
                  <a:pt x="9919462" y="4009161"/>
                </a:lnTo>
                <a:lnTo>
                  <a:pt x="9923666" y="4015409"/>
                </a:lnTo>
                <a:lnTo>
                  <a:pt x="9929914" y="4019613"/>
                </a:lnTo>
                <a:lnTo>
                  <a:pt x="9937559" y="4021163"/>
                </a:lnTo>
                <a:lnTo>
                  <a:pt x="9945205" y="4019613"/>
                </a:lnTo>
                <a:lnTo>
                  <a:pt x="9951453" y="4015409"/>
                </a:lnTo>
                <a:lnTo>
                  <a:pt x="9955670" y="4009161"/>
                </a:lnTo>
                <a:lnTo>
                  <a:pt x="9957219" y="4001516"/>
                </a:lnTo>
                <a:close/>
              </a:path>
              <a:path w="14841219" h="10718800" extrusionOk="0">
                <a:moveTo>
                  <a:pt x="9957219" y="3901414"/>
                </a:moveTo>
                <a:lnTo>
                  <a:pt x="9955670" y="3893769"/>
                </a:lnTo>
                <a:lnTo>
                  <a:pt x="9951453" y="3887533"/>
                </a:lnTo>
                <a:lnTo>
                  <a:pt x="9945205" y="3883317"/>
                </a:lnTo>
                <a:lnTo>
                  <a:pt x="9937559" y="3881767"/>
                </a:lnTo>
                <a:lnTo>
                  <a:pt x="9929914" y="3883317"/>
                </a:lnTo>
                <a:lnTo>
                  <a:pt x="9923666" y="3887533"/>
                </a:lnTo>
                <a:lnTo>
                  <a:pt x="9919462" y="3893769"/>
                </a:lnTo>
                <a:lnTo>
                  <a:pt x="9917913" y="3901414"/>
                </a:lnTo>
                <a:lnTo>
                  <a:pt x="9919462" y="3909072"/>
                </a:lnTo>
                <a:lnTo>
                  <a:pt x="9923666" y="3915308"/>
                </a:lnTo>
                <a:lnTo>
                  <a:pt x="9929914" y="3919524"/>
                </a:lnTo>
                <a:lnTo>
                  <a:pt x="9937559" y="3921061"/>
                </a:lnTo>
                <a:lnTo>
                  <a:pt x="9945205" y="3919524"/>
                </a:lnTo>
                <a:lnTo>
                  <a:pt x="9951453" y="3915308"/>
                </a:lnTo>
                <a:lnTo>
                  <a:pt x="9955670" y="3909072"/>
                </a:lnTo>
                <a:lnTo>
                  <a:pt x="9957219" y="3901414"/>
                </a:lnTo>
                <a:close/>
              </a:path>
              <a:path w="14841219" h="10718800" extrusionOk="0">
                <a:moveTo>
                  <a:pt x="9957219" y="3801326"/>
                </a:moveTo>
                <a:lnTo>
                  <a:pt x="9955670" y="3793680"/>
                </a:lnTo>
                <a:lnTo>
                  <a:pt x="9951453" y="3787432"/>
                </a:lnTo>
                <a:lnTo>
                  <a:pt x="9945205" y="3783228"/>
                </a:lnTo>
                <a:lnTo>
                  <a:pt x="9937559" y="3781679"/>
                </a:lnTo>
                <a:lnTo>
                  <a:pt x="9929914" y="3783228"/>
                </a:lnTo>
                <a:lnTo>
                  <a:pt x="9923666" y="3787432"/>
                </a:lnTo>
                <a:lnTo>
                  <a:pt x="9919462" y="3793680"/>
                </a:lnTo>
                <a:lnTo>
                  <a:pt x="9917913" y="3801326"/>
                </a:lnTo>
                <a:lnTo>
                  <a:pt x="9919462" y="3808971"/>
                </a:lnTo>
                <a:lnTo>
                  <a:pt x="9923666" y="3815219"/>
                </a:lnTo>
                <a:lnTo>
                  <a:pt x="9929914" y="3819423"/>
                </a:lnTo>
                <a:lnTo>
                  <a:pt x="9937559" y="3820960"/>
                </a:lnTo>
                <a:lnTo>
                  <a:pt x="9945205" y="3819423"/>
                </a:lnTo>
                <a:lnTo>
                  <a:pt x="9951453" y="3815219"/>
                </a:lnTo>
                <a:lnTo>
                  <a:pt x="9955670" y="3808971"/>
                </a:lnTo>
                <a:lnTo>
                  <a:pt x="9957219" y="3801326"/>
                </a:lnTo>
                <a:close/>
              </a:path>
              <a:path w="14841219" h="10718800" extrusionOk="0">
                <a:moveTo>
                  <a:pt x="9957219" y="3701224"/>
                </a:moveTo>
                <a:lnTo>
                  <a:pt x="9955670" y="3693579"/>
                </a:lnTo>
                <a:lnTo>
                  <a:pt x="9951453" y="3687330"/>
                </a:lnTo>
                <a:lnTo>
                  <a:pt x="9945205" y="3683114"/>
                </a:lnTo>
                <a:lnTo>
                  <a:pt x="9937559" y="3681577"/>
                </a:lnTo>
                <a:lnTo>
                  <a:pt x="9929914" y="3683114"/>
                </a:lnTo>
                <a:lnTo>
                  <a:pt x="9923666" y="3687330"/>
                </a:lnTo>
                <a:lnTo>
                  <a:pt x="9919462" y="3693579"/>
                </a:lnTo>
                <a:lnTo>
                  <a:pt x="9917913" y="3701224"/>
                </a:lnTo>
                <a:lnTo>
                  <a:pt x="9919462" y="3708870"/>
                </a:lnTo>
                <a:lnTo>
                  <a:pt x="9923666" y="3715118"/>
                </a:lnTo>
                <a:lnTo>
                  <a:pt x="9929914" y="3719334"/>
                </a:lnTo>
                <a:lnTo>
                  <a:pt x="9937559" y="3720871"/>
                </a:lnTo>
                <a:lnTo>
                  <a:pt x="9945205" y="3719334"/>
                </a:lnTo>
                <a:lnTo>
                  <a:pt x="9951453" y="3715118"/>
                </a:lnTo>
                <a:lnTo>
                  <a:pt x="9955670" y="3708870"/>
                </a:lnTo>
                <a:lnTo>
                  <a:pt x="9957219" y="3701224"/>
                </a:lnTo>
                <a:close/>
              </a:path>
              <a:path w="14841219" h="10718800" extrusionOk="0">
                <a:moveTo>
                  <a:pt x="9957219" y="3601135"/>
                </a:moveTo>
                <a:lnTo>
                  <a:pt x="9955670" y="3593490"/>
                </a:lnTo>
                <a:lnTo>
                  <a:pt x="9951453" y="3587242"/>
                </a:lnTo>
                <a:lnTo>
                  <a:pt x="9945205" y="3583025"/>
                </a:lnTo>
                <a:lnTo>
                  <a:pt x="9937559" y="3581476"/>
                </a:lnTo>
                <a:lnTo>
                  <a:pt x="9929914" y="3583025"/>
                </a:lnTo>
                <a:lnTo>
                  <a:pt x="9923666" y="3587242"/>
                </a:lnTo>
                <a:lnTo>
                  <a:pt x="9919462" y="3593490"/>
                </a:lnTo>
                <a:lnTo>
                  <a:pt x="9917913" y="3601135"/>
                </a:lnTo>
                <a:lnTo>
                  <a:pt x="9919462" y="3608781"/>
                </a:lnTo>
                <a:lnTo>
                  <a:pt x="9923666" y="3615017"/>
                </a:lnTo>
                <a:lnTo>
                  <a:pt x="9929914" y="3619233"/>
                </a:lnTo>
                <a:lnTo>
                  <a:pt x="9937559" y="3620782"/>
                </a:lnTo>
                <a:lnTo>
                  <a:pt x="9945205" y="3619233"/>
                </a:lnTo>
                <a:lnTo>
                  <a:pt x="9951453" y="3615017"/>
                </a:lnTo>
                <a:lnTo>
                  <a:pt x="9955670" y="3608781"/>
                </a:lnTo>
                <a:lnTo>
                  <a:pt x="9957219" y="3601135"/>
                </a:lnTo>
                <a:close/>
              </a:path>
              <a:path w="14841219" h="10718800" extrusionOk="0">
                <a:moveTo>
                  <a:pt x="9957219" y="3501034"/>
                </a:moveTo>
                <a:lnTo>
                  <a:pt x="9955670" y="3493389"/>
                </a:lnTo>
                <a:lnTo>
                  <a:pt x="9951453" y="3487140"/>
                </a:lnTo>
                <a:lnTo>
                  <a:pt x="9945205" y="3482924"/>
                </a:lnTo>
                <a:lnTo>
                  <a:pt x="9937559" y="3481387"/>
                </a:lnTo>
                <a:lnTo>
                  <a:pt x="9929914" y="3482924"/>
                </a:lnTo>
                <a:lnTo>
                  <a:pt x="9923666" y="3487140"/>
                </a:lnTo>
                <a:lnTo>
                  <a:pt x="9919462" y="3493389"/>
                </a:lnTo>
                <a:lnTo>
                  <a:pt x="9917913" y="3501034"/>
                </a:lnTo>
                <a:lnTo>
                  <a:pt x="9919462" y="3508679"/>
                </a:lnTo>
                <a:lnTo>
                  <a:pt x="9923666" y="3514928"/>
                </a:lnTo>
                <a:lnTo>
                  <a:pt x="9929914" y="3519132"/>
                </a:lnTo>
                <a:lnTo>
                  <a:pt x="9937559" y="3520668"/>
                </a:lnTo>
                <a:lnTo>
                  <a:pt x="9945205" y="3519132"/>
                </a:lnTo>
                <a:lnTo>
                  <a:pt x="9951453" y="3514928"/>
                </a:lnTo>
                <a:lnTo>
                  <a:pt x="9955670" y="3508679"/>
                </a:lnTo>
                <a:lnTo>
                  <a:pt x="9957219" y="3501034"/>
                </a:lnTo>
                <a:close/>
              </a:path>
              <a:path w="14841219" h="10718800" extrusionOk="0">
                <a:moveTo>
                  <a:pt x="9957219" y="3400920"/>
                </a:moveTo>
                <a:lnTo>
                  <a:pt x="9955670" y="3393287"/>
                </a:lnTo>
                <a:lnTo>
                  <a:pt x="9951453" y="3387039"/>
                </a:lnTo>
                <a:lnTo>
                  <a:pt x="9945205" y="3382822"/>
                </a:lnTo>
                <a:lnTo>
                  <a:pt x="9937559" y="3381286"/>
                </a:lnTo>
                <a:lnTo>
                  <a:pt x="9929914" y="3382822"/>
                </a:lnTo>
                <a:lnTo>
                  <a:pt x="9923666" y="3387039"/>
                </a:lnTo>
                <a:lnTo>
                  <a:pt x="9919462" y="3393287"/>
                </a:lnTo>
                <a:lnTo>
                  <a:pt x="9917913" y="3400920"/>
                </a:lnTo>
                <a:lnTo>
                  <a:pt x="9919462" y="3408578"/>
                </a:lnTo>
                <a:lnTo>
                  <a:pt x="9923666" y="3414826"/>
                </a:lnTo>
                <a:lnTo>
                  <a:pt x="9929914" y="3419030"/>
                </a:lnTo>
                <a:lnTo>
                  <a:pt x="9937559" y="3420580"/>
                </a:lnTo>
                <a:lnTo>
                  <a:pt x="9945205" y="3419030"/>
                </a:lnTo>
                <a:lnTo>
                  <a:pt x="9951453" y="3414826"/>
                </a:lnTo>
                <a:lnTo>
                  <a:pt x="9955670" y="3408578"/>
                </a:lnTo>
                <a:lnTo>
                  <a:pt x="9957219" y="3400920"/>
                </a:lnTo>
                <a:close/>
              </a:path>
              <a:path w="14841219" h="10718800" extrusionOk="0">
                <a:moveTo>
                  <a:pt x="9957219" y="3300844"/>
                </a:moveTo>
                <a:lnTo>
                  <a:pt x="9955670" y="3293199"/>
                </a:lnTo>
                <a:lnTo>
                  <a:pt x="9951453" y="3286950"/>
                </a:lnTo>
                <a:lnTo>
                  <a:pt x="9945205" y="3282734"/>
                </a:lnTo>
                <a:lnTo>
                  <a:pt x="9937559" y="3281184"/>
                </a:lnTo>
                <a:lnTo>
                  <a:pt x="9929914" y="3282734"/>
                </a:lnTo>
                <a:lnTo>
                  <a:pt x="9923666" y="3286950"/>
                </a:lnTo>
                <a:lnTo>
                  <a:pt x="9919462" y="3293199"/>
                </a:lnTo>
                <a:lnTo>
                  <a:pt x="9917913" y="3300844"/>
                </a:lnTo>
                <a:lnTo>
                  <a:pt x="9919462" y="3308489"/>
                </a:lnTo>
                <a:lnTo>
                  <a:pt x="9923666" y="3314738"/>
                </a:lnTo>
                <a:lnTo>
                  <a:pt x="9929914" y="3318941"/>
                </a:lnTo>
                <a:lnTo>
                  <a:pt x="9937559" y="3320491"/>
                </a:lnTo>
                <a:lnTo>
                  <a:pt x="9945205" y="3318941"/>
                </a:lnTo>
                <a:lnTo>
                  <a:pt x="9951453" y="3314738"/>
                </a:lnTo>
                <a:lnTo>
                  <a:pt x="9955670" y="3308489"/>
                </a:lnTo>
                <a:lnTo>
                  <a:pt x="9957219" y="3300844"/>
                </a:lnTo>
                <a:close/>
              </a:path>
              <a:path w="14841219" h="10718800" extrusionOk="0">
                <a:moveTo>
                  <a:pt x="9957219" y="3200743"/>
                </a:moveTo>
                <a:lnTo>
                  <a:pt x="9955670" y="3193097"/>
                </a:lnTo>
                <a:lnTo>
                  <a:pt x="9951453" y="3186861"/>
                </a:lnTo>
                <a:lnTo>
                  <a:pt x="9945205" y="3182645"/>
                </a:lnTo>
                <a:lnTo>
                  <a:pt x="9937559" y="3181096"/>
                </a:lnTo>
                <a:lnTo>
                  <a:pt x="9929914" y="3182645"/>
                </a:lnTo>
                <a:lnTo>
                  <a:pt x="9923666" y="3186861"/>
                </a:lnTo>
                <a:lnTo>
                  <a:pt x="9919462" y="3193097"/>
                </a:lnTo>
                <a:lnTo>
                  <a:pt x="9917913" y="3200743"/>
                </a:lnTo>
                <a:lnTo>
                  <a:pt x="9919462" y="3208401"/>
                </a:lnTo>
                <a:lnTo>
                  <a:pt x="9923666" y="3214649"/>
                </a:lnTo>
                <a:lnTo>
                  <a:pt x="9929914" y="3218853"/>
                </a:lnTo>
                <a:lnTo>
                  <a:pt x="9937559" y="3220402"/>
                </a:lnTo>
                <a:lnTo>
                  <a:pt x="9945205" y="3218853"/>
                </a:lnTo>
                <a:lnTo>
                  <a:pt x="9951453" y="3214649"/>
                </a:lnTo>
                <a:lnTo>
                  <a:pt x="9955670" y="3208401"/>
                </a:lnTo>
                <a:lnTo>
                  <a:pt x="9957219" y="3200743"/>
                </a:lnTo>
                <a:close/>
              </a:path>
              <a:path w="14841219" h="10718800" extrusionOk="0">
                <a:moveTo>
                  <a:pt x="9957219" y="3100654"/>
                </a:moveTo>
                <a:lnTo>
                  <a:pt x="9955670" y="3093008"/>
                </a:lnTo>
                <a:lnTo>
                  <a:pt x="9951453" y="3086760"/>
                </a:lnTo>
                <a:lnTo>
                  <a:pt x="9945205" y="3082544"/>
                </a:lnTo>
                <a:lnTo>
                  <a:pt x="9937559" y="3081007"/>
                </a:lnTo>
                <a:lnTo>
                  <a:pt x="9929914" y="3082544"/>
                </a:lnTo>
                <a:lnTo>
                  <a:pt x="9923666" y="3086760"/>
                </a:lnTo>
                <a:lnTo>
                  <a:pt x="9919462" y="3093008"/>
                </a:lnTo>
                <a:lnTo>
                  <a:pt x="9917913" y="3100654"/>
                </a:lnTo>
                <a:lnTo>
                  <a:pt x="9919462" y="3108299"/>
                </a:lnTo>
                <a:lnTo>
                  <a:pt x="9923666" y="3114548"/>
                </a:lnTo>
                <a:lnTo>
                  <a:pt x="9929914" y="3118751"/>
                </a:lnTo>
                <a:lnTo>
                  <a:pt x="9937559" y="3120301"/>
                </a:lnTo>
                <a:lnTo>
                  <a:pt x="9945205" y="3118751"/>
                </a:lnTo>
                <a:lnTo>
                  <a:pt x="9951453" y="3114548"/>
                </a:lnTo>
                <a:lnTo>
                  <a:pt x="9955670" y="3108299"/>
                </a:lnTo>
                <a:lnTo>
                  <a:pt x="9957219" y="3100654"/>
                </a:lnTo>
                <a:close/>
              </a:path>
              <a:path w="14841219" h="10718800" extrusionOk="0">
                <a:moveTo>
                  <a:pt x="9957219" y="3000552"/>
                </a:moveTo>
                <a:lnTo>
                  <a:pt x="9955670" y="2992907"/>
                </a:lnTo>
                <a:lnTo>
                  <a:pt x="9951453" y="2986659"/>
                </a:lnTo>
                <a:lnTo>
                  <a:pt x="9945205" y="2982455"/>
                </a:lnTo>
                <a:lnTo>
                  <a:pt x="9937559" y="2980906"/>
                </a:lnTo>
                <a:lnTo>
                  <a:pt x="9929914" y="2982455"/>
                </a:lnTo>
                <a:lnTo>
                  <a:pt x="9923666" y="2986659"/>
                </a:lnTo>
                <a:lnTo>
                  <a:pt x="9919462" y="2992907"/>
                </a:lnTo>
                <a:lnTo>
                  <a:pt x="9917913" y="3000552"/>
                </a:lnTo>
                <a:lnTo>
                  <a:pt x="9919462" y="3008198"/>
                </a:lnTo>
                <a:lnTo>
                  <a:pt x="9923666" y="3014446"/>
                </a:lnTo>
                <a:lnTo>
                  <a:pt x="9929914" y="3018650"/>
                </a:lnTo>
                <a:lnTo>
                  <a:pt x="9937559" y="3020199"/>
                </a:lnTo>
                <a:lnTo>
                  <a:pt x="9945205" y="3018650"/>
                </a:lnTo>
                <a:lnTo>
                  <a:pt x="9951453" y="3014446"/>
                </a:lnTo>
                <a:lnTo>
                  <a:pt x="9955670" y="3008198"/>
                </a:lnTo>
                <a:lnTo>
                  <a:pt x="9957219" y="3000552"/>
                </a:lnTo>
                <a:close/>
              </a:path>
              <a:path w="14841219" h="10718800" extrusionOk="0">
                <a:moveTo>
                  <a:pt x="9957219" y="2900451"/>
                </a:moveTo>
                <a:lnTo>
                  <a:pt x="9955670" y="2892806"/>
                </a:lnTo>
                <a:lnTo>
                  <a:pt x="9951453" y="2886557"/>
                </a:lnTo>
                <a:lnTo>
                  <a:pt x="9945205" y="2882354"/>
                </a:lnTo>
                <a:lnTo>
                  <a:pt x="9937559" y="2880804"/>
                </a:lnTo>
                <a:lnTo>
                  <a:pt x="9929914" y="2882354"/>
                </a:lnTo>
                <a:lnTo>
                  <a:pt x="9923666" y="2886557"/>
                </a:lnTo>
                <a:lnTo>
                  <a:pt x="9919462" y="2892806"/>
                </a:lnTo>
                <a:lnTo>
                  <a:pt x="9917913" y="2900451"/>
                </a:lnTo>
                <a:lnTo>
                  <a:pt x="9919462" y="2908109"/>
                </a:lnTo>
                <a:lnTo>
                  <a:pt x="9923666" y="2914345"/>
                </a:lnTo>
                <a:lnTo>
                  <a:pt x="9929914" y="2918561"/>
                </a:lnTo>
                <a:lnTo>
                  <a:pt x="9937559" y="2920111"/>
                </a:lnTo>
                <a:lnTo>
                  <a:pt x="9945205" y="2918561"/>
                </a:lnTo>
                <a:lnTo>
                  <a:pt x="9951453" y="2914345"/>
                </a:lnTo>
                <a:lnTo>
                  <a:pt x="9955670" y="2908109"/>
                </a:lnTo>
                <a:lnTo>
                  <a:pt x="9957219" y="2900451"/>
                </a:lnTo>
                <a:close/>
              </a:path>
              <a:path w="14841219" h="10718800" extrusionOk="0">
                <a:moveTo>
                  <a:pt x="9957219" y="2800362"/>
                </a:moveTo>
                <a:lnTo>
                  <a:pt x="9955670" y="2792717"/>
                </a:lnTo>
                <a:lnTo>
                  <a:pt x="9951453" y="2786469"/>
                </a:lnTo>
                <a:lnTo>
                  <a:pt x="9945205" y="2782265"/>
                </a:lnTo>
                <a:lnTo>
                  <a:pt x="9937559" y="2780715"/>
                </a:lnTo>
                <a:lnTo>
                  <a:pt x="9929914" y="2782265"/>
                </a:lnTo>
                <a:lnTo>
                  <a:pt x="9923666" y="2786469"/>
                </a:lnTo>
                <a:lnTo>
                  <a:pt x="9919462" y="2792717"/>
                </a:lnTo>
                <a:lnTo>
                  <a:pt x="9917913" y="2800362"/>
                </a:lnTo>
                <a:lnTo>
                  <a:pt x="9919462" y="2808008"/>
                </a:lnTo>
                <a:lnTo>
                  <a:pt x="9923666" y="2814256"/>
                </a:lnTo>
                <a:lnTo>
                  <a:pt x="9929914" y="2818460"/>
                </a:lnTo>
                <a:lnTo>
                  <a:pt x="9937559" y="2820009"/>
                </a:lnTo>
                <a:lnTo>
                  <a:pt x="9945205" y="2818460"/>
                </a:lnTo>
                <a:lnTo>
                  <a:pt x="9951453" y="2814256"/>
                </a:lnTo>
                <a:lnTo>
                  <a:pt x="9955670" y="2808008"/>
                </a:lnTo>
                <a:lnTo>
                  <a:pt x="9957219" y="2800362"/>
                </a:lnTo>
                <a:close/>
              </a:path>
              <a:path w="14841219" h="10718800" extrusionOk="0">
                <a:moveTo>
                  <a:pt x="9957219" y="2700261"/>
                </a:moveTo>
                <a:lnTo>
                  <a:pt x="9955670" y="2692628"/>
                </a:lnTo>
                <a:lnTo>
                  <a:pt x="9951453" y="2686380"/>
                </a:lnTo>
                <a:lnTo>
                  <a:pt x="9945205" y="2682163"/>
                </a:lnTo>
                <a:lnTo>
                  <a:pt x="9937559" y="2680627"/>
                </a:lnTo>
                <a:lnTo>
                  <a:pt x="9929914" y="2682163"/>
                </a:lnTo>
                <a:lnTo>
                  <a:pt x="9923666" y="2686380"/>
                </a:lnTo>
                <a:lnTo>
                  <a:pt x="9919462" y="2692628"/>
                </a:lnTo>
                <a:lnTo>
                  <a:pt x="9917913" y="2700261"/>
                </a:lnTo>
                <a:lnTo>
                  <a:pt x="9919462" y="2707906"/>
                </a:lnTo>
                <a:lnTo>
                  <a:pt x="9923666" y="2714155"/>
                </a:lnTo>
                <a:lnTo>
                  <a:pt x="9929914" y="2718371"/>
                </a:lnTo>
                <a:lnTo>
                  <a:pt x="9937559" y="2719908"/>
                </a:lnTo>
                <a:lnTo>
                  <a:pt x="9945205" y="2718371"/>
                </a:lnTo>
                <a:lnTo>
                  <a:pt x="9951453" y="2714155"/>
                </a:lnTo>
                <a:lnTo>
                  <a:pt x="9955670" y="2707906"/>
                </a:lnTo>
                <a:lnTo>
                  <a:pt x="9957219" y="2700261"/>
                </a:lnTo>
                <a:close/>
              </a:path>
              <a:path w="14841219" h="10718800" extrusionOk="0">
                <a:moveTo>
                  <a:pt x="9957219" y="2600172"/>
                </a:moveTo>
                <a:lnTo>
                  <a:pt x="9955670" y="2592527"/>
                </a:lnTo>
                <a:lnTo>
                  <a:pt x="9951453" y="2586278"/>
                </a:lnTo>
                <a:lnTo>
                  <a:pt x="9945205" y="2582075"/>
                </a:lnTo>
                <a:lnTo>
                  <a:pt x="9937559" y="2580525"/>
                </a:lnTo>
                <a:lnTo>
                  <a:pt x="9929914" y="2582075"/>
                </a:lnTo>
                <a:lnTo>
                  <a:pt x="9923666" y="2586278"/>
                </a:lnTo>
                <a:lnTo>
                  <a:pt x="9919462" y="2592527"/>
                </a:lnTo>
                <a:lnTo>
                  <a:pt x="9917913" y="2600172"/>
                </a:lnTo>
                <a:lnTo>
                  <a:pt x="9919462" y="2607818"/>
                </a:lnTo>
                <a:lnTo>
                  <a:pt x="9923666" y="2614053"/>
                </a:lnTo>
                <a:lnTo>
                  <a:pt x="9929914" y="2618270"/>
                </a:lnTo>
                <a:lnTo>
                  <a:pt x="9937559" y="2619819"/>
                </a:lnTo>
                <a:lnTo>
                  <a:pt x="9945205" y="2618270"/>
                </a:lnTo>
                <a:lnTo>
                  <a:pt x="9951453" y="2614053"/>
                </a:lnTo>
                <a:lnTo>
                  <a:pt x="9955670" y="2607818"/>
                </a:lnTo>
                <a:lnTo>
                  <a:pt x="9957219" y="2600172"/>
                </a:lnTo>
                <a:close/>
              </a:path>
              <a:path w="14841219" h="10718800" extrusionOk="0">
                <a:moveTo>
                  <a:pt x="9957219" y="2500071"/>
                </a:moveTo>
                <a:lnTo>
                  <a:pt x="9955670" y="2492425"/>
                </a:lnTo>
                <a:lnTo>
                  <a:pt x="9951453" y="2486177"/>
                </a:lnTo>
                <a:lnTo>
                  <a:pt x="9945205" y="2481961"/>
                </a:lnTo>
                <a:lnTo>
                  <a:pt x="9937559" y="2480424"/>
                </a:lnTo>
                <a:lnTo>
                  <a:pt x="9929914" y="2481961"/>
                </a:lnTo>
                <a:lnTo>
                  <a:pt x="9923666" y="2486177"/>
                </a:lnTo>
                <a:lnTo>
                  <a:pt x="9919462" y="2492425"/>
                </a:lnTo>
                <a:lnTo>
                  <a:pt x="9917913" y="2500071"/>
                </a:lnTo>
                <a:lnTo>
                  <a:pt x="9919462" y="2507716"/>
                </a:lnTo>
                <a:lnTo>
                  <a:pt x="9923666" y="2513965"/>
                </a:lnTo>
                <a:lnTo>
                  <a:pt x="9929914" y="2518181"/>
                </a:lnTo>
                <a:lnTo>
                  <a:pt x="9937559" y="2519718"/>
                </a:lnTo>
                <a:lnTo>
                  <a:pt x="9945205" y="2518181"/>
                </a:lnTo>
                <a:lnTo>
                  <a:pt x="9951453" y="2513965"/>
                </a:lnTo>
                <a:lnTo>
                  <a:pt x="9955670" y="2507716"/>
                </a:lnTo>
                <a:lnTo>
                  <a:pt x="9957219" y="2500071"/>
                </a:lnTo>
                <a:close/>
              </a:path>
              <a:path w="14841219" h="10718800" extrusionOk="0">
                <a:moveTo>
                  <a:pt x="9957219" y="2399969"/>
                </a:moveTo>
                <a:lnTo>
                  <a:pt x="9955670" y="2392324"/>
                </a:lnTo>
                <a:lnTo>
                  <a:pt x="9951453" y="2386076"/>
                </a:lnTo>
                <a:lnTo>
                  <a:pt x="9945205" y="2381872"/>
                </a:lnTo>
                <a:lnTo>
                  <a:pt x="9937559" y="2380323"/>
                </a:lnTo>
                <a:lnTo>
                  <a:pt x="9929914" y="2381872"/>
                </a:lnTo>
                <a:lnTo>
                  <a:pt x="9923666" y="2386076"/>
                </a:lnTo>
                <a:lnTo>
                  <a:pt x="9919462" y="2392324"/>
                </a:lnTo>
                <a:lnTo>
                  <a:pt x="9917913" y="2399969"/>
                </a:lnTo>
                <a:lnTo>
                  <a:pt x="9919462" y="2407628"/>
                </a:lnTo>
                <a:lnTo>
                  <a:pt x="9923666" y="2413863"/>
                </a:lnTo>
                <a:lnTo>
                  <a:pt x="9929914" y="2418080"/>
                </a:lnTo>
                <a:lnTo>
                  <a:pt x="9937559" y="2419616"/>
                </a:lnTo>
                <a:lnTo>
                  <a:pt x="9945205" y="2418080"/>
                </a:lnTo>
                <a:lnTo>
                  <a:pt x="9951453" y="2413863"/>
                </a:lnTo>
                <a:lnTo>
                  <a:pt x="9955670" y="2407628"/>
                </a:lnTo>
                <a:lnTo>
                  <a:pt x="9957219" y="2399969"/>
                </a:lnTo>
                <a:close/>
              </a:path>
              <a:path w="14841219" h="10718800" extrusionOk="0">
                <a:moveTo>
                  <a:pt x="9957219" y="2299881"/>
                </a:moveTo>
                <a:lnTo>
                  <a:pt x="9955670" y="2292235"/>
                </a:lnTo>
                <a:lnTo>
                  <a:pt x="9951453" y="2285987"/>
                </a:lnTo>
                <a:lnTo>
                  <a:pt x="9945205" y="2281783"/>
                </a:lnTo>
                <a:lnTo>
                  <a:pt x="9937559" y="2280234"/>
                </a:lnTo>
                <a:lnTo>
                  <a:pt x="9929914" y="2281783"/>
                </a:lnTo>
                <a:lnTo>
                  <a:pt x="9923666" y="2285987"/>
                </a:lnTo>
                <a:lnTo>
                  <a:pt x="9919462" y="2292235"/>
                </a:lnTo>
                <a:lnTo>
                  <a:pt x="9917913" y="2299881"/>
                </a:lnTo>
                <a:lnTo>
                  <a:pt x="9919462" y="2307526"/>
                </a:lnTo>
                <a:lnTo>
                  <a:pt x="9923666" y="2313775"/>
                </a:lnTo>
                <a:lnTo>
                  <a:pt x="9929914" y="2317978"/>
                </a:lnTo>
                <a:lnTo>
                  <a:pt x="9937559" y="2319528"/>
                </a:lnTo>
                <a:lnTo>
                  <a:pt x="9945205" y="2317978"/>
                </a:lnTo>
                <a:lnTo>
                  <a:pt x="9951453" y="2313775"/>
                </a:lnTo>
                <a:lnTo>
                  <a:pt x="9955670" y="2307526"/>
                </a:lnTo>
                <a:lnTo>
                  <a:pt x="9957219" y="2299881"/>
                </a:lnTo>
                <a:close/>
              </a:path>
              <a:path w="14841219" h="10718800" extrusionOk="0">
                <a:moveTo>
                  <a:pt x="9957219" y="2199779"/>
                </a:moveTo>
                <a:lnTo>
                  <a:pt x="9955670" y="2192134"/>
                </a:lnTo>
                <a:lnTo>
                  <a:pt x="9951453" y="2185886"/>
                </a:lnTo>
                <a:lnTo>
                  <a:pt x="9945205" y="2181682"/>
                </a:lnTo>
                <a:lnTo>
                  <a:pt x="9937559" y="2180132"/>
                </a:lnTo>
                <a:lnTo>
                  <a:pt x="9929914" y="2181682"/>
                </a:lnTo>
                <a:lnTo>
                  <a:pt x="9923666" y="2185886"/>
                </a:lnTo>
                <a:lnTo>
                  <a:pt x="9919462" y="2192134"/>
                </a:lnTo>
                <a:lnTo>
                  <a:pt x="9917913" y="2199779"/>
                </a:lnTo>
                <a:lnTo>
                  <a:pt x="9919462" y="2207437"/>
                </a:lnTo>
                <a:lnTo>
                  <a:pt x="9923666" y="2213673"/>
                </a:lnTo>
                <a:lnTo>
                  <a:pt x="9929914" y="2217890"/>
                </a:lnTo>
                <a:lnTo>
                  <a:pt x="9937559" y="2219439"/>
                </a:lnTo>
                <a:lnTo>
                  <a:pt x="9945205" y="2217890"/>
                </a:lnTo>
                <a:lnTo>
                  <a:pt x="9951453" y="2213673"/>
                </a:lnTo>
                <a:lnTo>
                  <a:pt x="9955670" y="2207437"/>
                </a:lnTo>
                <a:lnTo>
                  <a:pt x="9957219" y="2199779"/>
                </a:lnTo>
                <a:close/>
              </a:path>
              <a:path w="14841219" h="10718800" extrusionOk="0">
                <a:moveTo>
                  <a:pt x="9957219" y="2099691"/>
                </a:moveTo>
                <a:lnTo>
                  <a:pt x="9955670" y="2092045"/>
                </a:lnTo>
                <a:lnTo>
                  <a:pt x="9951453" y="2085797"/>
                </a:lnTo>
                <a:lnTo>
                  <a:pt x="9945205" y="2081580"/>
                </a:lnTo>
                <a:lnTo>
                  <a:pt x="9937559" y="2080044"/>
                </a:lnTo>
                <a:lnTo>
                  <a:pt x="9929914" y="2081580"/>
                </a:lnTo>
                <a:lnTo>
                  <a:pt x="9923666" y="2085797"/>
                </a:lnTo>
                <a:lnTo>
                  <a:pt x="9919462" y="2092045"/>
                </a:lnTo>
                <a:lnTo>
                  <a:pt x="9917913" y="2099691"/>
                </a:lnTo>
                <a:lnTo>
                  <a:pt x="9919462" y="2107336"/>
                </a:lnTo>
                <a:lnTo>
                  <a:pt x="9923666" y="2113584"/>
                </a:lnTo>
                <a:lnTo>
                  <a:pt x="9929914" y="2117788"/>
                </a:lnTo>
                <a:lnTo>
                  <a:pt x="9937559" y="2119338"/>
                </a:lnTo>
                <a:lnTo>
                  <a:pt x="9945205" y="2117788"/>
                </a:lnTo>
                <a:lnTo>
                  <a:pt x="9951453" y="2113584"/>
                </a:lnTo>
                <a:lnTo>
                  <a:pt x="9955670" y="2107336"/>
                </a:lnTo>
                <a:lnTo>
                  <a:pt x="9957219" y="2099691"/>
                </a:lnTo>
                <a:close/>
              </a:path>
              <a:path w="14841219" h="10718800" extrusionOk="0">
                <a:moveTo>
                  <a:pt x="9957219" y="1999589"/>
                </a:moveTo>
                <a:lnTo>
                  <a:pt x="9955670" y="1991944"/>
                </a:lnTo>
                <a:lnTo>
                  <a:pt x="9951453" y="1985695"/>
                </a:lnTo>
                <a:lnTo>
                  <a:pt x="9945205" y="1981479"/>
                </a:lnTo>
                <a:lnTo>
                  <a:pt x="9937559" y="1979942"/>
                </a:lnTo>
                <a:lnTo>
                  <a:pt x="9929914" y="1981479"/>
                </a:lnTo>
                <a:lnTo>
                  <a:pt x="9923666" y="1985695"/>
                </a:lnTo>
                <a:lnTo>
                  <a:pt x="9919462" y="1991944"/>
                </a:lnTo>
                <a:lnTo>
                  <a:pt x="9917913" y="1999589"/>
                </a:lnTo>
                <a:lnTo>
                  <a:pt x="9919462" y="2007235"/>
                </a:lnTo>
                <a:lnTo>
                  <a:pt x="9923666" y="2013483"/>
                </a:lnTo>
                <a:lnTo>
                  <a:pt x="9929914" y="2017687"/>
                </a:lnTo>
                <a:lnTo>
                  <a:pt x="9937559" y="2019236"/>
                </a:lnTo>
                <a:lnTo>
                  <a:pt x="9945205" y="2017687"/>
                </a:lnTo>
                <a:lnTo>
                  <a:pt x="9951453" y="2013483"/>
                </a:lnTo>
                <a:lnTo>
                  <a:pt x="9955670" y="2007235"/>
                </a:lnTo>
                <a:lnTo>
                  <a:pt x="9957219" y="1999589"/>
                </a:lnTo>
                <a:close/>
              </a:path>
              <a:path w="14841219" h="10718800" extrusionOk="0">
                <a:moveTo>
                  <a:pt x="9957219" y="1899500"/>
                </a:moveTo>
                <a:lnTo>
                  <a:pt x="9955670" y="1891842"/>
                </a:lnTo>
                <a:lnTo>
                  <a:pt x="9951453" y="1885607"/>
                </a:lnTo>
                <a:lnTo>
                  <a:pt x="9945205" y="1881390"/>
                </a:lnTo>
                <a:lnTo>
                  <a:pt x="9937559" y="1879854"/>
                </a:lnTo>
                <a:lnTo>
                  <a:pt x="9929914" y="1881390"/>
                </a:lnTo>
                <a:lnTo>
                  <a:pt x="9923666" y="1885607"/>
                </a:lnTo>
                <a:lnTo>
                  <a:pt x="9919462" y="1891842"/>
                </a:lnTo>
                <a:lnTo>
                  <a:pt x="9917913" y="1899500"/>
                </a:lnTo>
                <a:lnTo>
                  <a:pt x="9919462" y="1907146"/>
                </a:lnTo>
                <a:lnTo>
                  <a:pt x="9923666" y="1913394"/>
                </a:lnTo>
                <a:lnTo>
                  <a:pt x="9929914" y="1917598"/>
                </a:lnTo>
                <a:lnTo>
                  <a:pt x="9937559" y="1919135"/>
                </a:lnTo>
                <a:lnTo>
                  <a:pt x="9945205" y="1917598"/>
                </a:lnTo>
                <a:lnTo>
                  <a:pt x="9951453" y="1913394"/>
                </a:lnTo>
                <a:lnTo>
                  <a:pt x="9955670" y="1907146"/>
                </a:lnTo>
                <a:lnTo>
                  <a:pt x="9957219" y="1899500"/>
                </a:lnTo>
                <a:close/>
              </a:path>
              <a:path w="14841219" h="10718800" extrusionOk="0">
                <a:moveTo>
                  <a:pt x="9957219" y="1799399"/>
                </a:moveTo>
                <a:lnTo>
                  <a:pt x="9955670" y="1791754"/>
                </a:lnTo>
                <a:lnTo>
                  <a:pt x="9951453" y="1785505"/>
                </a:lnTo>
                <a:lnTo>
                  <a:pt x="9945205" y="1781289"/>
                </a:lnTo>
                <a:lnTo>
                  <a:pt x="9937559" y="1779739"/>
                </a:lnTo>
                <a:lnTo>
                  <a:pt x="9929914" y="1781289"/>
                </a:lnTo>
                <a:lnTo>
                  <a:pt x="9923666" y="1785505"/>
                </a:lnTo>
                <a:lnTo>
                  <a:pt x="9919462" y="1791754"/>
                </a:lnTo>
                <a:lnTo>
                  <a:pt x="9917913" y="1799399"/>
                </a:lnTo>
                <a:lnTo>
                  <a:pt x="9919462" y="1807044"/>
                </a:lnTo>
                <a:lnTo>
                  <a:pt x="9923666" y="1813293"/>
                </a:lnTo>
                <a:lnTo>
                  <a:pt x="9929914" y="1817497"/>
                </a:lnTo>
                <a:lnTo>
                  <a:pt x="9937559" y="1819046"/>
                </a:lnTo>
                <a:lnTo>
                  <a:pt x="9945205" y="1817497"/>
                </a:lnTo>
                <a:lnTo>
                  <a:pt x="9951453" y="1813293"/>
                </a:lnTo>
                <a:lnTo>
                  <a:pt x="9955670" y="1807044"/>
                </a:lnTo>
                <a:lnTo>
                  <a:pt x="9957219" y="1799399"/>
                </a:lnTo>
                <a:close/>
              </a:path>
              <a:path w="14841219" h="10718800" extrusionOk="0">
                <a:moveTo>
                  <a:pt x="9957219" y="1699310"/>
                </a:moveTo>
                <a:lnTo>
                  <a:pt x="9955670" y="1691652"/>
                </a:lnTo>
                <a:lnTo>
                  <a:pt x="9951453" y="1685404"/>
                </a:lnTo>
                <a:lnTo>
                  <a:pt x="9945205" y="1681200"/>
                </a:lnTo>
                <a:lnTo>
                  <a:pt x="9937559" y="1679651"/>
                </a:lnTo>
                <a:lnTo>
                  <a:pt x="9929914" y="1681200"/>
                </a:lnTo>
                <a:lnTo>
                  <a:pt x="9923666" y="1685404"/>
                </a:lnTo>
                <a:lnTo>
                  <a:pt x="9919462" y="1691652"/>
                </a:lnTo>
                <a:lnTo>
                  <a:pt x="9917913" y="1699310"/>
                </a:lnTo>
                <a:lnTo>
                  <a:pt x="9919462" y="1706956"/>
                </a:lnTo>
                <a:lnTo>
                  <a:pt x="9923666" y="1713191"/>
                </a:lnTo>
                <a:lnTo>
                  <a:pt x="9929914" y="1717408"/>
                </a:lnTo>
                <a:lnTo>
                  <a:pt x="9937559" y="1718945"/>
                </a:lnTo>
                <a:lnTo>
                  <a:pt x="9945205" y="1717408"/>
                </a:lnTo>
                <a:lnTo>
                  <a:pt x="9951453" y="1713191"/>
                </a:lnTo>
                <a:lnTo>
                  <a:pt x="9955670" y="1706956"/>
                </a:lnTo>
                <a:lnTo>
                  <a:pt x="9957219" y="1699310"/>
                </a:lnTo>
                <a:close/>
              </a:path>
              <a:path w="14841219" h="10718800" extrusionOk="0">
                <a:moveTo>
                  <a:pt x="9957219" y="1599209"/>
                </a:moveTo>
                <a:lnTo>
                  <a:pt x="9955670" y="1591564"/>
                </a:lnTo>
                <a:lnTo>
                  <a:pt x="9951453" y="1585315"/>
                </a:lnTo>
                <a:lnTo>
                  <a:pt x="9945205" y="1581099"/>
                </a:lnTo>
                <a:lnTo>
                  <a:pt x="9937559" y="1579562"/>
                </a:lnTo>
                <a:lnTo>
                  <a:pt x="9929914" y="1581099"/>
                </a:lnTo>
                <a:lnTo>
                  <a:pt x="9923666" y="1585315"/>
                </a:lnTo>
                <a:lnTo>
                  <a:pt x="9919462" y="1591564"/>
                </a:lnTo>
                <a:lnTo>
                  <a:pt x="9917913" y="1599209"/>
                </a:lnTo>
                <a:lnTo>
                  <a:pt x="9919462" y="1606854"/>
                </a:lnTo>
                <a:lnTo>
                  <a:pt x="9923666" y="1613103"/>
                </a:lnTo>
                <a:lnTo>
                  <a:pt x="9929914" y="1617319"/>
                </a:lnTo>
                <a:lnTo>
                  <a:pt x="9937559" y="1618869"/>
                </a:lnTo>
                <a:lnTo>
                  <a:pt x="9945205" y="1617319"/>
                </a:lnTo>
                <a:lnTo>
                  <a:pt x="9951453" y="1613103"/>
                </a:lnTo>
                <a:lnTo>
                  <a:pt x="9955670" y="1606854"/>
                </a:lnTo>
                <a:lnTo>
                  <a:pt x="9957219" y="1599209"/>
                </a:lnTo>
                <a:close/>
              </a:path>
              <a:path w="14841219" h="10718800" extrusionOk="0">
                <a:moveTo>
                  <a:pt x="9987280" y="7700975"/>
                </a:moveTo>
                <a:lnTo>
                  <a:pt x="9985743" y="7693330"/>
                </a:lnTo>
                <a:lnTo>
                  <a:pt x="9981527" y="7687081"/>
                </a:lnTo>
                <a:lnTo>
                  <a:pt x="9975278" y="7682878"/>
                </a:lnTo>
                <a:lnTo>
                  <a:pt x="9967633" y="7681328"/>
                </a:lnTo>
                <a:lnTo>
                  <a:pt x="9959988" y="7682878"/>
                </a:lnTo>
                <a:lnTo>
                  <a:pt x="9953739" y="7687081"/>
                </a:lnTo>
                <a:lnTo>
                  <a:pt x="9949536" y="7693330"/>
                </a:lnTo>
                <a:lnTo>
                  <a:pt x="9947999" y="7700975"/>
                </a:lnTo>
                <a:lnTo>
                  <a:pt x="9949536" y="7708620"/>
                </a:lnTo>
                <a:lnTo>
                  <a:pt x="9953739" y="7714869"/>
                </a:lnTo>
                <a:lnTo>
                  <a:pt x="9959988" y="7719073"/>
                </a:lnTo>
                <a:lnTo>
                  <a:pt x="9967633" y="7720609"/>
                </a:lnTo>
                <a:lnTo>
                  <a:pt x="9975278" y="7719073"/>
                </a:lnTo>
                <a:lnTo>
                  <a:pt x="9981527" y="7714869"/>
                </a:lnTo>
                <a:lnTo>
                  <a:pt x="9985743" y="7708620"/>
                </a:lnTo>
                <a:lnTo>
                  <a:pt x="9987280" y="7700975"/>
                </a:lnTo>
                <a:close/>
              </a:path>
              <a:path w="14841219" h="10718800" extrusionOk="0">
                <a:moveTo>
                  <a:pt x="9987280" y="7600874"/>
                </a:moveTo>
                <a:lnTo>
                  <a:pt x="9985743" y="7593228"/>
                </a:lnTo>
                <a:lnTo>
                  <a:pt x="9981527" y="7586993"/>
                </a:lnTo>
                <a:lnTo>
                  <a:pt x="9975278" y="7582776"/>
                </a:lnTo>
                <a:lnTo>
                  <a:pt x="9967633" y="7581239"/>
                </a:lnTo>
                <a:lnTo>
                  <a:pt x="9959988" y="7582776"/>
                </a:lnTo>
                <a:lnTo>
                  <a:pt x="9953739" y="7586993"/>
                </a:lnTo>
                <a:lnTo>
                  <a:pt x="9949536" y="7593228"/>
                </a:lnTo>
                <a:lnTo>
                  <a:pt x="9947999" y="7600874"/>
                </a:lnTo>
                <a:lnTo>
                  <a:pt x="9949536" y="7608532"/>
                </a:lnTo>
                <a:lnTo>
                  <a:pt x="9953739" y="7614767"/>
                </a:lnTo>
                <a:lnTo>
                  <a:pt x="9959988" y="7618984"/>
                </a:lnTo>
                <a:lnTo>
                  <a:pt x="9967633" y="7620521"/>
                </a:lnTo>
                <a:lnTo>
                  <a:pt x="9975278" y="7618984"/>
                </a:lnTo>
                <a:lnTo>
                  <a:pt x="9981527" y="7614767"/>
                </a:lnTo>
                <a:lnTo>
                  <a:pt x="9985743" y="7608532"/>
                </a:lnTo>
                <a:lnTo>
                  <a:pt x="9987280" y="7600874"/>
                </a:lnTo>
                <a:close/>
              </a:path>
              <a:path w="14841219" h="10718800" extrusionOk="0">
                <a:moveTo>
                  <a:pt x="9987280" y="7500785"/>
                </a:moveTo>
                <a:lnTo>
                  <a:pt x="9985743" y="7493140"/>
                </a:lnTo>
                <a:lnTo>
                  <a:pt x="9981527" y="7486891"/>
                </a:lnTo>
                <a:lnTo>
                  <a:pt x="9975278" y="7482675"/>
                </a:lnTo>
                <a:lnTo>
                  <a:pt x="9967633" y="7481138"/>
                </a:lnTo>
                <a:lnTo>
                  <a:pt x="9959988" y="7482675"/>
                </a:lnTo>
                <a:lnTo>
                  <a:pt x="9953739" y="7486891"/>
                </a:lnTo>
                <a:lnTo>
                  <a:pt x="9949536" y="7493140"/>
                </a:lnTo>
                <a:lnTo>
                  <a:pt x="9947999" y="7500785"/>
                </a:lnTo>
                <a:lnTo>
                  <a:pt x="9949536" y="7508430"/>
                </a:lnTo>
                <a:lnTo>
                  <a:pt x="9953739" y="7514679"/>
                </a:lnTo>
                <a:lnTo>
                  <a:pt x="9959988" y="7518882"/>
                </a:lnTo>
                <a:lnTo>
                  <a:pt x="9967633" y="7520419"/>
                </a:lnTo>
                <a:lnTo>
                  <a:pt x="9975278" y="7518882"/>
                </a:lnTo>
                <a:lnTo>
                  <a:pt x="9981527" y="7514679"/>
                </a:lnTo>
                <a:lnTo>
                  <a:pt x="9985743" y="7508430"/>
                </a:lnTo>
                <a:lnTo>
                  <a:pt x="9987280" y="7500785"/>
                </a:lnTo>
                <a:close/>
              </a:path>
              <a:path w="14841219" h="10718800" extrusionOk="0">
                <a:moveTo>
                  <a:pt x="10031209" y="5348160"/>
                </a:moveTo>
                <a:lnTo>
                  <a:pt x="10029660" y="5340515"/>
                </a:lnTo>
                <a:lnTo>
                  <a:pt x="10025456" y="5334266"/>
                </a:lnTo>
                <a:lnTo>
                  <a:pt x="10019208" y="5330050"/>
                </a:lnTo>
                <a:lnTo>
                  <a:pt x="10011550" y="5328513"/>
                </a:lnTo>
                <a:lnTo>
                  <a:pt x="10003904" y="5330050"/>
                </a:lnTo>
                <a:lnTo>
                  <a:pt x="9997669" y="5334266"/>
                </a:lnTo>
                <a:lnTo>
                  <a:pt x="9993452" y="5340515"/>
                </a:lnTo>
                <a:lnTo>
                  <a:pt x="9991915" y="5348160"/>
                </a:lnTo>
                <a:lnTo>
                  <a:pt x="9993452" y="5355806"/>
                </a:lnTo>
                <a:lnTo>
                  <a:pt x="9997669" y="5362054"/>
                </a:lnTo>
                <a:lnTo>
                  <a:pt x="10003904" y="5366270"/>
                </a:lnTo>
                <a:lnTo>
                  <a:pt x="10011550" y="5367807"/>
                </a:lnTo>
                <a:lnTo>
                  <a:pt x="10019208" y="5366270"/>
                </a:lnTo>
                <a:lnTo>
                  <a:pt x="10025456" y="5362054"/>
                </a:lnTo>
                <a:lnTo>
                  <a:pt x="10029660" y="5355806"/>
                </a:lnTo>
                <a:lnTo>
                  <a:pt x="10031209" y="5348160"/>
                </a:lnTo>
                <a:close/>
              </a:path>
              <a:path w="14841219" h="10718800" extrusionOk="0">
                <a:moveTo>
                  <a:pt x="10031209" y="5248059"/>
                </a:moveTo>
                <a:lnTo>
                  <a:pt x="10029660" y="5240413"/>
                </a:lnTo>
                <a:lnTo>
                  <a:pt x="10025456" y="5234178"/>
                </a:lnTo>
                <a:lnTo>
                  <a:pt x="10019208" y="5229961"/>
                </a:lnTo>
                <a:lnTo>
                  <a:pt x="10011550" y="5228425"/>
                </a:lnTo>
                <a:lnTo>
                  <a:pt x="10003904" y="5229961"/>
                </a:lnTo>
                <a:lnTo>
                  <a:pt x="9997669" y="5234178"/>
                </a:lnTo>
                <a:lnTo>
                  <a:pt x="9993452" y="5240413"/>
                </a:lnTo>
                <a:lnTo>
                  <a:pt x="9991915" y="5248059"/>
                </a:lnTo>
                <a:lnTo>
                  <a:pt x="9993452" y="5255704"/>
                </a:lnTo>
                <a:lnTo>
                  <a:pt x="9997669" y="5261953"/>
                </a:lnTo>
                <a:lnTo>
                  <a:pt x="10003904" y="5266156"/>
                </a:lnTo>
                <a:lnTo>
                  <a:pt x="10011550" y="5267706"/>
                </a:lnTo>
                <a:lnTo>
                  <a:pt x="10019208" y="5266156"/>
                </a:lnTo>
                <a:lnTo>
                  <a:pt x="10025456" y="5261953"/>
                </a:lnTo>
                <a:lnTo>
                  <a:pt x="10029660" y="5255704"/>
                </a:lnTo>
                <a:lnTo>
                  <a:pt x="10031209" y="5248059"/>
                </a:lnTo>
                <a:close/>
              </a:path>
              <a:path w="14841219" h="10718800" extrusionOk="0">
                <a:moveTo>
                  <a:pt x="10031209" y="5147957"/>
                </a:moveTo>
                <a:lnTo>
                  <a:pt x="10029660" y="5140312"/>
                </a:lnTo>
                <a:lnTo>
                  <a:pt x="10025456" y="5134076"/>
                </a:lnTo>
                <a:lnTo>
                  <a:pt x="10019208" y="5129860"/>
                </a:lnTo>
                <a:lnTo>
                  <a:pt x="10011550" y="5128311"/>
                </a:lnTo>
                <a:lnTo>
                  <a:pt x="10003904" y="5129860"/>
                </a:lnTo>
                <a:lnTo>
                  <a:pt x="9997669" y="5134076"/>
                </a:lnTo>
                <a:lnTo>
                  <a:pt x="9993452" y="5140312"/>
                </a:lnTo>
                <a:lnTo>
                  <a:pt x="9991915" y="5147957"/>
                </a:lnTo>
                <a:lnTo>
                  <a:pt x="9993452" y="5155603"/>
                </a:lnTo>
                <a:lnTo>
                  <a:pt x="9997669" y="5161851"/>
                </a:lnTo>
                <a:lnTo>
                  <a:pt x="10003904" y="5166068"/>
                </a:lnTo>
                <a:lnTo>
                  <a:pt x="10011550" y="5167604"/>
                </a:lnTo>
                <a:lnTo>
                  <a:pt x="10019208" y="5166068"/>
                </a:lnTo>
                <a:lnTo>
                  <a:pt x="10025456" y="5161851"/>
                </a:lnTo>
                <a:lnTo>
                  <a:pt x="10029660" y="5155603"/>
                </a:lnTo>
                <a:lnTo>
                  <a:pt x="10031209" y="5147957"/>
                </a:lnTo>
                <a:close/>
              </a:path>
              <a:path w="14841219" h="10718800" extrusionOk="0">
                <a:moveTo>
                  <a:pt x="10031209" y="5047869"/>
                </a:moveTo>
                <a:lnTo>
                  <a:pt x="10029660" y="5040223"/>
                </a:lnTo>
                <a:lnTo>
                  <a:pt x="10025456" y="5033975"/>
                </a:lnTo>
                <a:lnTo>
                  <a:pt x="10019208" y="5029759"/>
                </a:lnTo>
                <a:lnTo>
                  <a:pt x="10011550" y="5028222"/>
                </a:lnTo>
                <a:lnTo>
                  <a:pt x="10003904" y="5029759"/>
                </a:lnTo>
                <a:lnTo>
                  <a:pt x="9997669" y="5033975"/>
                </a:lnTo>
                <a:lnTo>
                  <a:pt x="9993452" y="5040223"/>
                </a:lnTo>
                <a:lnTo>
                  <a:pt x="9991915" y="5047869"/>
                </a:lnTo>
                <a:lnTo>
                  <a:pt x="9993452" y="5055514"/>
                </a:lnTo>
                <a:lnTo>
                  <a:pt x="9997669" y="5061750"/>
                </a:lnTo>
                <a:lnTo>
                  <a:pt x="10003904" y="5065966"/>
                </a:lnTo>
                <a:lnTo>
                  <a:pt x="10011550" y="5067503"/>
                </a:lnTo>
                <a:lnTo>
                  <a:pt x="10019208" y="5065966"/>
                </a:lnTo>
                <a:lnTo>
                  <a:pt x="10025456" y="5061750"/>
                </a:lnTo>
                <a:lnTo>
                  <a:pt x="10029660" y="5055514"/>
                </a:lnTo>
                <a:lnTo>
                  <a:pt x="10031209" y="5047869"/>
                </a:lnTo>
                <a:close/>
              </a:path>
              <a:path w="14841219" h="10718800" extrusionOk="0">
                <a:moveTo>
                  <a:pt x="10031209" y="4947767"/>
                </a:moveTo>
                <a:lnTo>
                  <a:pt x="10029660" y="4940122"/>
                </a:lnTo>
                <a:lnTo>
                  <a:pt x="10025456" y="4933874"/>
                </a:lnTo>
                <a:lnTo>
                  <a:pt x="10019208" y="4929670"/>
                </a:lnTo>
                <a:lnTo>
                  <a:pt x="10011550" y="4928120"/>
                </a:lnTo>
                <a:lnTo>
                  <a:pt x="10003904" y="4929670"/>
                </a:lnTo>
                <a:lnTo>
                  <a:pt x="9997669" y="4933874"/>
                </a:lnTo>
                <a:lnTo>
                  <a:pt x="9993452" y="4940122"/>
                </a:lnTo>
                <a:lnTo>
                  <a:pt x="9991915" y="4947767"/>
                </a:lnTo>
                <a:lnTo>
                  <a:pt x="9993452" y="4955413"/>
                </a:lnTo>
                <a:lnTo>
                  <a:pt x="9997669" y="4961661"/>
                </a:lnTo>
                <a:lnTo>
                  <a:pt x="10003904" y="4965878"/>
                </a:lnTo>
                <a:lnTo>
                  <a:pt x="10011550" y="4967414"/>
                </a:lnTo>
                <a:lnTo>
                  <a:pt x="10019208" y="4965878"/>
                </a:lnTo>
                <a:lnTo>
                  <a:pt x="10025456" y="4961661"/>
                </a:lnTo>
                <a:lnTo>
                  <a:pt x="10029660" y="4955413"/>
                </a:lnTo>
                <a:lnTo>
                  <a:pt x="10031209" y="4947767"/>
                </a:lnTo>
                <a:close/>
              </a:path>
              <a:path w="14841219" h="10718800" extrusionOk="0">
                <a:moveTo>
                  <a:pt x="10031209" y="4847679"/>
                </a:moveTo>
                <a:lnTo>
                  <a:pt x="10029660" y="4840033"/>
                </a:lnTo>
                <a:lnTo>
                  <a:pt x="10025456" y="4833785"/>
                </a:lnTo>
                <a:lnTo>
                  <a:pt x="10019208" y="4829581"/>
                </a:lnTo>
                <a:lnTo>
                  <a:pt x="10011550" y="4828032"/>
                </a:lnTo>
                <a:lnTo>
                  <a:pt x="10003904" y="4829581"/>
                </a:lnTo>
                <a:lnTo>
                  <a:pt x="9997669" y="4833785"/>
                </a:lnTo>
                <a:lnTo>
                  <a:pt x="9993452" y="4840033"/>
                </a:lnTo>
                <a:lnTo>
                  <a:pt x="9991915" y="4847679"/>
                </a:lnTo>
                <a:lnTo>
                  <a:pt x="9993452" y="4855324"/>
                </a:lnTo>
                <a:lnTo>
                  <a:pt x="9997669" y="4861560"/>
                </a:lnTo>
                <a:lnTo>
                  <a:pt x="10003904" y="4865776"/>
                </a:lnTo>
                <a:lnTo>
                  <a:pt x="10011550" y="4867313"/>
                </a:lnTo>
                <a:lnTo>
                  <a:pt x="10019208" y="4865776"/>
                </a:lnTo>
                <a:lnTo>
                  <a:pt x="10025456" y="4861560"/>
                </a:lnTo>
                <a:lnTo>
                  <a:pt x="10029660" y="4855324"/>
                </a:lnTo>
                <a:lnTo>
                  <a:pt x="10031209" y="4847679"/>
                </a:lnTo>
                <a:close/>
              </a:path>
              <a:path w="14841219" h="10718800" extrusionOk="0">
                <a:moveTo>
                  <a:pt x="10031209" y="4747577"/>
                </a:moveTo>
                <a:lnTo>
                  <a:pt x="10029660" y="4739932"/>
                </a:lnTo>
                <a:lnTo>
                  <a:pt x="10025456" y="4733683"/>
                </a:lnTo>
                <a:lnTo>
                  <a:pt x="10019208" y="4729480"/>
                </a:lnTo>
                <a:lnTo>
                  <a:pt x="10011550" y="4727930"/>
                </a:lnTo>
                <a:lnTo>
                  <a:pt x="10003904" y="4729480"/>
                </a:lnTo>
                <a:lnTo>
                  <a:pt x="9997669" y="4733683"/>
                </a:lnTo>
                <a:lnTo>
                  <a:pt x="9993452" y="4739932"/>
                </a:lnTo>
                <a:lnTo>
                  <a:pt x="9991915" y="4747577"/>
                </a:lnTo>
                <a:lnTo>
                  <a:pt x="9993452" y="4755223"/>
                </a:lnTo>
                <a:lnTo>
                  <a:pt x="9997669" y="4761471"/>
                </a:lnTo>
                <a:lnTo>
                  <a:pt x="10003904" y="4765675"/>
                </a:lnTo>
                <a:lnTo>
                  <a:pt x="10011550" y="4767224"/>
                </a:lnTo>
                <a:lnTo>
                  <a:pt x="10019208" y="4765675"/>
                </a:lnTo>
                <a:lnTo>
                  <a:pt x="10025456" y="4761471"/>
                </a:lnTo>
                <a:lnTo>
                  <a:pt x="10029660" y="4755223"/>
                </a:lnTo>
                <a:lnTo>
                  <a:pt x="10031209" y="4747577"/>
                </a:lnTo>
                <a:close/>
              </a:path>
              <a:path w="14841219" h="10718800" extrusionOk="0">
                <a:moveTo>
                  <a:pt x="10031209" y="4647489"/>
                </a:moveTo>
                <a:lnTo>
                  <a:pt x="10029660" y="4639843"/>
                </a:lnTo>
                <a:lnTo>
                  <a:pt x="10025443" y="4633595"/>
                </a:lnTo>
                <a:lnTo>
                  <a:pt x="10019208" y="4629378"/>
                </a:lnTo>
                <a:lnTo>
                  <a:pt x="10011550" y="4627829"/>
                </a:lnTo>
                <a:lnTo>
                  <a:pt x="10003904" y="4629378"/>
                </a:lnTo>
                <a:lnTo>
                  <a:pt x="9997656" y="4633595"/>
                </a:lnTo>
                <a:lnTo>
                  <a:pt x="9993452" y="4639843"/>
                </a:lnTo>
                <a:lnTo>
                  <a:pt x="9991903" y="4647489"/>
                </a:lnTo>
                <a:lnTo>
                  <a:pt x="9993452" y="4655134"/>
                </a:lnTo>
                <a:lnTo>
                  <a:pt x="9997656" y="4661382"/>
                </a:lnTo>
                <a:lnTo>
                  <a:pt x="10003904" y="4665586"/>
                </a:lnTo>
                <a:lnTo>
                  <a:pt x="10011550" y="4667135"/>
                </a:lnTo>
                <a:lnTo>
                  <a:pt x="10019208" y="4665586"/>
                </a:lnTo>
                <a:lnTo>
                  <a:pt x="10025443" y="4661382"/>
                </a:lnTo>
                <a:lnTo>
                  <a:pt x="10029660" y="4655134"/>
                </a:lnTo>
                <a:lnTo>
                  <a:pt x="10031209" y="4647489"/>
                </a:lnTo>
                <a:close/>
              </a:path>
              <a:path w="14841219" h="10718800" extrusionOk="0">
                <a:moveTo>
                  <a:pt x="10031209" y="4547387"/>
                </a:moveTo>
                <a:lnTo>
                  <a:pt x="10029660" y="4539742"/>
                </a:lnTo>
                <a:lnTo>
                  <a:pt x="10025443" y="4533493"/>
                </a:lnTo>
                <a:lnTo>
                  <a:pt x="10019208" y="4529277"/>
                </a:lnTo>
                <a:lnTo>
                  <a:pt x="10011550" y="4527740"/>
                </a:lnTo>
                <a:lnTo>
                  <a:pt x="10003904" y="4529277"/>
                </a:lnTo>
                <a:lnTo>
                  <a:pt x="9997656" y="4533493"/>
                </a:lnTo>
                <a:lnTo>
                  <a:pt x="9993452" y="4539742"/>
                </a:lnTo>
                <a:lnTo>
                  <a:pt x="9991903" y="4547387"/>
                </a:lnTo>
                <a:lnTo>
                  <a:pt x="9993452" y="4555033"/>
                </a:lnTo>
                <a:lnTo>
                  <a:pt x="9997656" y="4561281"/>
                </a:lnTo>
                <a:lnTo>
                  <a:pt x="10003904" y="4565485"/>
                </a:lnTo>
                <a:lnTo>
                  <a:pt x="10011550" y="4567034"/>
                </a:lnTo>
                <a:lnTo>
                  <a:pt x="10019208" y="4565485"/>
                </a:lnTo>
                <a:lnTo>
                  <a:pt x="10025443" y="4561281"/>
                </a:lnTo>
                <a:lnTo>
                  <a:pt x="10029660" y="4555033"/>
                </a:lnTo>
                <a:lnTo>
                  <a:pt x="10031209" y="4547387"/>
                </a:lnTo>
                <a:close/>
              </a:path>
              <a:path w="14841219" h="10718800" extrusionOk="0">
                <a:moveTo>
                  <a:pt x="10031209" y="4447298"/>
                </a:moveTo>
                <a:lnTo>
                  <a:pt x="10029660" y="4439640"/>
                </a:lnTo>
                <a:lnTo>
                  <a:pt x="10025456" y="4433392"/>
                </a:lnTo>
                <a:lnTo>
                  <a:pt x="10019208" y="4429188"/>
                </a:lnTo>
                <a:lnTo>
                  <a:pt x="10011550" y="4427639"/>
                </a:lnTo>
                <a:lnTo>
                  <a:pt x="10003904" y="4429188"/>
                </a:lnTo>
                <a:lnTo>
                  <a:pt x="9997656" y="4433392"/>
                </a:lnTo>
                <a:lnTo>
                  <a:pt x="9993452" y="4439640"/>
                </a:lnTo>
                <a:lnTo>
                  <a:pt x="9991903" y="4447298"/>
                </a:lnTo>
                <a:lnTo>
                  <a:pt x="9993452" y="4454944"/>
                </a:lnTo>
                <a:lnTo>
                  <a:pt x="9997656" y="4461192"/>
                </a:lnTo>
                <a:lnTo>
                  <a:pt x="10003904" y="4465396"/>
                </a:lnTo>
                <a:lnTo>
                  <a:pt x="10011550" y="4466945"/>
                </a:lnTo>
                <a:lnTo>
                  <a:pt x="10019208" y="4465396"/>
                </a:lnTo>
                <a:lnTo>
                  <a:pt x="10025456" y="4461192"/>
                </a:lnTo>
                <a:lnTo>
                  <a:pt x="10029660" y="4454944"/>
                </a:lnTo>
                <a:lnTo>
                  <a:pt x="10031209" y="4447298"/>
                </a:lnTo>
                <a:close/>
              </a:path>
              <a:path w="14841219" h="10718800" extrusionOk="0">
                <a:moveTo>
                  <a:pt x="10031209" y="4347197"/>
                </a:moveTo>
                <a:lnTo>
                  <a:pt x="10029660" y="4339552"/>
                </a:lnTo>
                <a:lnTo>
                  <a:pt x="10025456" y="4333303"/>
                </a:lnTo>
                <a:lnTo>
                  <a:pt x="10019208" y="4329087"/>
                </a:lnTo>
                <a:lnTo>
                  <a:pt x="10011550" y="4327537"/>
                </a:lnTo>
                <a:lnTo>
                  <a:pt x="10003904" y="4329087"/>
                </a:lnTo>
                <a:lnTo>
                  <a:pt x="9997656" y="4333303"/>
                </a:lnTo>
                <a:lnTo>
                  <a:pt x="9993452" y="4339552"/>
                </a:lnTo>
                <a:lnTo>
                  <a:pt x="9991903" y="4347197"/>
                </a:lnTo>
                <a:lnTo>
                  <a:pt x="9993452" y="4354842"/>
                </a:lnTo>
                <a:lnTo>
                  <a:pt x="9997656" y="4361091"/>
                </a:lnTo>
                <a:lnTo>
                  <a:pt x="10003904" y="4365295"/>
                </a:lnTo>
                <a:lnTo>
                  <a:pt x="10011550" y="4366844"/>
                </a:lnTo>
                <a:lnTo>
                  <a:pt x="10019208" y="4365295"/>
                </a:lnTo>
                <a:lnTo>
                  <a:pt x="10025456" y="4361091"/>
                </a:lnTo>
                <a:lnTo>
                  <a:pt x="10029660" y="4354842"/>
                </a:lnTo>
                <a:lnTo>
                  <a:pt x="10031209" y="4347197"/>
                </a:lnTo>
                <a:close/>
              </a:path>
              <a:path w="14841219" h="10718800" extrusionOk="0">
                <a:moveTo>
                  <a:pt x="10031209" y="4247096"/>
                </a:moveTo>
                <a:lnTo>
                  <a:pt x="10029660" y="4239450"/>
                </a:lnTo>
                <a:lnTo>
                  <a:pt x="10025456" y="4233202"/>
                </a:lnTo>
                <a:lnTo>
                  <a:pt x="10019208" y="4228998"/>
                </a:lnTo>
                <a:lnTo>
                  <a:pt x="10011550" y="4227449"/>
                </a:lnTo>
                <a:lnTo>
                  <a:pt x="10003904" y="4228998"/>
                </a:lnTo>
                <a:lnTo>
                  <a:pt x="9997656" y="4233202"/>
                </a:lnTo>
                <a:lnTo>
                  <a:pt x="9993452" y="4239450"/>
                </a:lnTo>
                <a:lnTo>
                  <a:pt x="9991903" y="4247096"/>
                </a:lnTo>
                <a:lnTo>
                  <a:pt x="9993452" y="4254741"/>
                </a:lnTo>
                <a:lnTo>
                  <a:pt x="9997656" y="4260989"/>
                </a:lnTo>
                <a:lnTo>
                  <a:pt x="10003904" y="4265206"/>
                </a:lnTo>
                <a:lnTo>
                  <a:pt x="10011550" y="4266755"/>
                </a:lnTo>
                <a:lnTo>
                  <a:pt x="10019208" y="4265206"/>
                </a:lnTo>
                <a:lnTo>
                  <a:pt x="10025456" y="4260989"/>
                </a:lnTo>
                <a:lnTo>
                  <a:pt x="10029660" y="4254741"/>
                </a:lnTo>
                <a:lnTo>
                  <a:pt x="10031209" y="4247096"/>
                </a:lnTo>
                <a:close/>
              </a:path>
              <a:path w="14841219" h="10718800" extrusionOk="0">
                <a:moveTo>
                  <a:pt x="10031209" y="4146994"/>
                </a:moveTo>
                <a:lnTo>
                  <a:pt x="10029660" y="4139361"/>
                </a:lnTo>
                <a:lnTo>
                  <a:pt x="10025456" y="4133113"/>
                </a:lnTo>
                <a:lnTo>
                  <a:pt x="10019208" y="4128897"/>
                </a:lnTo>
                <a:lnTo>
                  <a:pt x="10011550" y="4127360"/>
                </a:lnTo>
                <a:lnTo>
                  <a:pt x="10003904" y="4128897"/>
                </a:lnTo>
                <a:lnTo>
                  <a:pt x="9997656" y="4133113"/>
                </a:lnTo>
                <a:lnTo>
                  <a:pt x="9993452" y="4139361"/>
                </a:lnTo>
                <a:lnTo>
                  <a:pt x="9991903" y="4146994"/>
                </a:lnTo>
                <a:lnTo>
                  <a:pt x="9993452" y="4154652"/>
                </a:lnTo>
                <a:lnTo>
                  <a:pt x="9997656" y="4160888"/>
                </a:lnTo>
                <a:lnTo>
                  <a:pt x="10003904" y="4165092"/>
                </a:lnTo>
                <a:lnTo>
                  <a:pt x="10011550" y="4166641"/>
                </a:lnTo>
                <a:lnTo>
                  <a:pt x="10019208" y="4165092"/>
                </a:lnTo>
                <a:lnTo>
                  <a:pt x="10025456" y="4160888"/>
                </a:lnTo>
                <a:lnTo>
                  <a:pt x="10029660" y="4154652"/>
                </a:lnTo>
                <a:lnTo>
                  <a:pt x="10031209" y="4146994"/>
                </a:lnTo>
                <a:close/>
              </a:path>
              <a:path w="14841219" h="10718800" extrusionOk="0">
                <a:moveTo>
                  <a:pt x="10031209" y="4046905"/>
                </a:moveTo>
                <a:lnTo>
                  <a:pt x="10029660" y="4039260"/>
                </a:lnTo>
                <a:lnTo>
                  <a:pt x="10025456" y="4033012"/>
                </a:lnTo>
                <a:lnTo>
                  <a:pt x="10019208" y="4028795"/>
                </a:lnTo>
                <a:lnTo>
                  <a:pt x="10011550" y="4027259"/>
                </a:lnTo>
                <a:lnTo>
                  <a:pt x="10003904" y="4028795"/>
                </a:lnTo>
                <a:lnTo>
                  <a:pt x="9997656" y="4033012"/>
                </a:lnTo>
                <a:lnTo>
                  <a:pt x="9993452" y="4039260"/>
                </a:lnTo>
                <a:lnTo>
                  <a:pt x="9991903" y="4046905"/>
                </a:lnTo>
                <a:lnTo>
                  <a:pt x="9993452" y="4054551"/>
                </a:lnTo>
                <a:lnTo>
                  <a:pt x="9997656" y="4060787"/>
                </a:lnTo>
                <a:lnTo>
                  <a:pt x="10003904" y="4065003"/>
                </a:lnTo>
                <a:lnTo>
                  <a:pt x="10011550" y="4066540"/>
                </a:lnTo>
                <a:lnTo>
                  <a:pt x="10019208" y="4065003"/>
                </a:lnTo>
                <a:lnTo>
                  <a:pt x="10025456" y="4060787"/>
                </a:lnTo>
                <a:lnTo>
                  <a:pt x="10029660" y="4054551"/>
                </a:lnTo>
                <a:lnTo>
                  <a:pt x="10031209" y="4046905"/>
                </a:lnTo>
                <a:close/>
              </a:path>
              <a:path w="14841219" h="10718800" extrusionOk="0">
                <a:moveTo>
                  <a:pt x="10031209" y="3946804"/>
                </a:moveTo>
                <a:lnTo>
                  <a:pt x="10029660" y="3939159"/>
                </a:lnTo>
                <a:lnTo>
                  <a:pt x="10025456" y="3932910"/>
                </a:lnTo>
                <a:lnTo>
                  <a:pt x="10019208" y="3928707"/>
                </a:lnTo>
                <a:lnTo>
                  <a:pt x="10011550" y="3927157"/>
                </a:lnTo>
                <a:lnTo>
                  <a:pt x="10003904" y="3928707"/>
                </a:lnTo>
                <a:lnTo>
                  <a:pt x="9997656" y="3932910"/>
                </a:lnTo>
                <a:lnTo>
                  <a:pt x="9993452" y="3939159"/>
                </a:lnTo>
                <a:lnTo>
                  <a:pt x="9991903" y="3946804"/>
                </a:lnTo>
                <a:lnTo>
                  <a:pt x="9993452" y="3954462"/>
                </a:lnTo>
                <a:lnTo>
                  <a:pt x="9997656" y="3960698"/>
                </a:lnTo>
                <a:lnTo>
                  <a:pt x="10003904" y="3964914"/>
                </a:lnTo>
                <a:lnTo>
                  <a:pt x="10011550" y="3966451"/>
                </a:lnTo>
                <a:lnTo>
                  <a:pt x="10019208" y="3964914"/>
                </a:lnTo>
                <a:lnTo>
                  <a:pt x="10025456" y="3960698"/>
                </a:lnTo>
                <a:lnTo>
                  <a:pt x="10029660" y="3954462"/>
                </a:lnTo>
                <a:lnTo>
                  <a:pt x="10031209" y="3946804"/>
                </a:lnTo>
                <a:close/>
              </a:path>
              <a:path w="14841219" h="10718800" extrusionOk="0">
                <a:moveTo>
                  <a:pt x="10031209" y="3846715"/>
                </a:moveTo>
                <a:lnTo>
                  <a:pt x="10029660" y="3839070"/>
                </a:lnTo>
                <a:lnTo>
                  <a:pt x="10025456" y="3832822"/>
                </a:lnTo>
                <a:lnTo>
                  <a:pt x="10019208" y="3828618"/>
                </a:lnTo>
                <a:lnTo>
                  <a:pt x="10011550" y="3827068"/>
                </a:lnTo>
                <a:lnTo>
                  <a:pt x="10003904" y="3828618"/>
                </a:lnTo>
                <a:lnTo>
                  <a:pt x="9997656" y="3832822"/>
                </a:lnTo>
                <a:lnTo>
                  <a:pt x="9993452" y="3839070"/>
                </a:lnTo>
                <a:lnTo>
                  <a:pt x="9991903" y="3846715"/>
                </a:lnTo>
                <a:lnTo>
                  <a:pt x="9993452" y="3854361"/>
                </a:lnTo>
                <a:lnTo>
                  <a:pt x="9997656" y="3860609"/>
                </a:lnTo>
                <a:lnTo>
                  <a:pt x="10003904" y="3864813"/>
                </a:lnTo>
                <a:lnTo>
                  <a:pt x="10011550" y="3866350"/>
                </a:lnTo>
                <a:lnTo>
                  <a:pt x="10019208" y="3864813"/>
                </a:lnTo>
                <a:lnTo>
                  <a:pt x="10025456" y="3860609"/>
                </a:lnTo>
                <a:lnTo>
                  <a:pt x="10029660" y="3854361"/>
                </a:lnTo>
                <a:lnTo>
                  <a:pt x="10031209" y="3846715"/>
                </a:lnTo>
                <a:close/>
              </a:path>
              <a:path w="14841219" h="10718800" extrusionOk="0">
                <a:moveTo>
                  <a:pt x="10031209" y="3746627"/>
                </a:moveTo>
                <a:lnTo>
                  <a:pt x="10029660" y="3738981"/>
                </a:lnTo>
                <a:lnTo>
                  <a:pt x="10025456" y="3732733"/>
                </a:lnTo>
                <a:lnTo>
                  <a:pt x="10019208" y="3728516"/>
                </a:lnTo>
                <a:lnTo>
                  <a:pt x="10011550" y="3726980"/>
                </a:lnTo>
                <a:lnTo>
                  <a:pt x="10003904" y="3728516"/>
                </a:lnTo>
                <a:lnTo>
                  <a:pt x="9997669" y="3732733"/>
                </a:lnTo>
                <a:lnTo>
                  <a:pt x="9993452" y="3738981"/>
                </a:lnTo>
                <a:lnTo>
                  <a:pt x="9991915" y="3746627"/>
                </a:lnTo>
                <a:lnTo>
                  <a:pt x="9993452" y="3754272"/>
                </a:lnTo>
                <a:lnTo>
                  <a:pt x="9997669" y="3760520"/>
                </a:lnTo>
                <a:lnTo>
                  <a:pt x="10003904" y="3764724"/>
                </a:lnTo>
                <a:lnTo>
                  <a:pt x="10011550" y="3766274"/>
                </a:lnTo>
                <a:lnTo>
                  <a:pt x="10019208" y="3764724"/>
                </a:lnTo>
                <a:lnTo>
                  <a:pt x="10025456" y="3760520"/>
                </a:lnTo>
                <a:lnTo>
                  <a:pt x="10029660" y="3754272"/>
                </a:lnTo>
                <a:lnTo>
                  <a:pt x="10031209" y="3746627"/>
                </a:lnTo>
                <a:close/>
              </a:path>
              <a:path w="14841219" h="10718800" extrusionOk="0">
                <a:moveTo>
                  <a:pt x="10031209" y="3646525"/>
                </a:moveTo>
                <a:lnTo>
                  <a:pt x="10029660" y="3638880"/>
                </a:lnTo>
                <a:lnTo>
                  <a:pt x="10025456" y="3632644"/>
                </a:lnTo>
                <a:lnTo>
                  <a:pt x="10019208" y="3628428"/>
                </a:lnTo>
                <a:lnTo>
                  <a:pt x="10011550" y="3626891"/>
                </a:lnTo>
                <a:lnTo>
                  <a:pt x="10003904" y="3628428"/>
                </a:lnTo>
                <a:lnTo>
                  <a:pt x="9997669" y="3632644"/>
                </a:lnTo>
                <a:lnTo>
                  <a:pt x="9993452" y="3638880"/>
                </a:lnTo>
                <a:lnTo>
                  <a:pt x="9991915" y="3646525"/>
                </a:lnTo>
                <a:lnTo>
                  <a:pt x="9993452" y="3654171"/>
                </a:lnTo>
                <a:lnTo>
                  <a:pt x="9997669" y="3660419"/>
                </a:lnTo>
                <a:lnTo>
                  <a:pt x="10003904" y="3664623"/>
                </a:lnTo>
                <a:lnTo>
                  <a:pt x="10011550" y="3666172"/>
                </a:lnTo>
                <a:lnTo>
                  <a:pt x="10019208" y="3664623"/>
                </a:lnTo>
                <a:lnTo>
                  <a:pt x="10025456" y="3660419"/>
                </a:lnTo>
                <a:lnTo>
                  <a:pt x="10029660" y="3654171"/>
                </a:lnTo>
                <a:lnTo>
                  <a:pt x="10031209" y="3646525"/>
                </a:lnTo>
                <a:close/>
              </a:path>
              <a:path w="14841219" h="10718800" extrusionOk="0">
                <a:moveTo>
                  <a:pt x="10031209" y="3546424"/>
                </a:moveTo>
                <a:lnTo>
                  <a:pt x="10029660" y="3538778"/>
                </a:lnTo>
                <a:lnTo>
                  <a:pt x="10025456" y="3532530"/>
                </a:lnTo>
                <a:lnTo>
                  <a:pt x="10019208" y="3528314"/>
                </a:lnTo>
                <a:lnTo>
                  <a:pt x="10011550" y="3526777"/>
                </a:lnTo>
                <a:lnTo>
                  <a:pt x="10003904" y="3528314"/>
                </a:lnTo>
                <a:lnTo>
                  <a:pt x="9997669" y="3532530"/>
                </a:lnTo>
                <a:lnTo>
                  <a:pt x="9993452" y="3538778"/>
                </a:lnTo>
                <a:lnTo>
                  <a:pt x="9991915" y="3546424"/>
                </a:lnTo>
                <a:lnTo>
                  <a:pt x="9993452" y="3554069"/>
                </a:lnTo>
                <a:lnTo>
                  <a:pt x="9997669" y="3560318"/>
                </a:lnTo>
                <a:lnTo>
                  <a:pt x="10003904" y="3564534"/>
                </a:lnTo>
                <a:lnTo>
                  <a:pt x="10011550" y="3566071"/>
                </a:lnTo>
                <a:lnTo>
                  <a:pt x="10019208" y="3564534"/>
                </a:lnTo>
                <a:lnTo>
                  <a:pt x="10025456" y="3560318"/>
                </a:lnTo>
                <a:lnTo>
                  <a:pt x="10029660" y="3554069"/>
                </a:lnTo>
                <a:lnTo>
                  <a:pt x="10031209" y="3546424"/>
                </a:lnTo>
                <a:close/>
              </a:path>
              <a:path w="14841219" h="10718800" extrusionOk="0">
                <a:moveTo>
                  <a:pt x="10031209" y="3446335"/>
                </a:moveTo>
                <a:lnTo>
                  <a:pt x="10029660" y="3438690"/>
                </a:lnTo>
                <a:lnTo>
                  <a:pt x="10025456" y="3432441"/>
                </a:lnTo>
                <a:lnTo>
                  <a:pt x="10019208" y="3428225"/>
                </a:lnTo>
                <a:lnTo>
                  <a:pt x="10011550" y="3426688"/>
                </a:lnTo>
                <a:lnTo>
                  <a:pt x="10003904" y="3428225"/>
                </a:lnTo>
                <a:lnTo>
                  <a:pt x="9997669" y="3432441"/>
                </a:lnTo>
                <a:lnTo>
                  <a:pt x="9993452" y="3438690"/>
                </a:lnTo>
                <a:lnTo>
                  <a:pt x="9991915" y="3446335"/>
                </a:lnTo>
                <a:lnTo>
                  <a:pt x="9993452" y="3453981"/>
                </a:lnTo>
                <a:lnTo>
                  <a:pt x="9997669" y="3460216"/>
                </a:lnTo>
                <a:lnTo>
                  <a:pt x="10003904" y="3464420"/>
                </a:lnTo>
                <a:lnTo>
                  <a:pt x="10011550" y="3465969"/>
                </a:lnTo>
                <a:lnTo>
                  <a:pt x="10019208" y="3464420"/>
                </a:lnTo>
                <a:lnTo>
                  <a:pt x="10025456" y="3460216"/>
                </a:lnTo>
                <a:lnTo>
                  <a:pt x="10029660" y="3453981"/>
                </a:lnTo>
                <a:lnTo>
                  <a:pt x="10031209" y="3446335"/>
                </a:lnTo>
                <a:close/>
              </a:path>
              <a:path w="14841219" h="10718800" extrusionOk="0">
                <a:moveTo>
                  <a:pt x="10031209" y="3346234"/>
                </a:moveTo>
                <a:lnTo>
                  <a:pt x="10029660" y="3338588"/>
                </a:lnTo>
                <a:lnTo>
                  <a:pt x="10025456" y="3332340"/>
                </a:lnTo>
                <a:lnTo>
                  <a:pt x="10019208" y="3328136"/>
                </a:lnTo>
                <a:lnTo>
                  <a:pt x="10011550" y="3326587"/>
                </a:lnTo>
                <a:lnTo>
                  <a:pt x="10003904" y="3328136"/>
                </a:lnTo>
                <a:lnTo>
                  <a:pt x="9997669" y="3332340"/>
                </a:lnTo>
                <a:lnTo>
                  <a:pt x="9993452" y="3338588"/>
                </a:lnTo>
                <a:lnTo>
                  <a:pt x="9991915" y="3346234"/>
                </a:lnTo>
                <a:lnTo>
                  <a:pt x="9993452" y="3353879"/>
                </a:lnTo>
                <a:lnTo>
                  <a:pt x="9997669" y="3360128"/>
                </a:lnTo>
                <a:lnTo>
                  <a:pt x="10003904" y="3364331"/>
                </a:lnTo>
                <a:lnTo>
                  <a:pt x="10011550" y="3365881"/>
                </a:lnTo>
                <a:lnTo>
                  <a:pt x="10019208" y="3364331"/>
                </a:lnTo>
                <a:lnTo>
                  <a:pt x="10025456" y="3360128"/>
                </a:lnTo>
                <a:lnTo>
                  <a:pt x="10029660" y="3353879"/>
                </a:lnTo>
                <a:lnTo>
                  <a:pt x="10031209" y="3346234"/>
                </a:lnTo>
                <a:close/>
              </a:path>
              <a:path w="14841219" h="10718800" extrusionOk="0">
                <a:moveTo>
                  <a:pt x="10031209" y="3246132"/>
                </a:moveTo>
                <a:lnTo>
                  <a:pt x="10029660" y="3238487"/>
                </a:lnTo>
                <a:lnTo>
                  <a:pt x="10025456" y="3232251"/>
                </a:lnTo>
                <a:lnTo>
                  <a:pt x="10019208" y="3228035"/>
                </a:lnTo>
                <a:lnTo>
                  <a:pt x="10011550" y="3226498"/>
                </a:lnTo>
                <a:lnTo>
                  <a:pt x="10003904" y="3228035"/>
                </a:lnTo>
                <a:lnTo>
                  <a:pt x="9997669" y="3232251"/>
                </a:lnTo>
                <a:lnTo>
                  <a:pt x="9993452" y="3238487"/>
                </a:lnTo>
                <a:lnTo>
                  <a:pt x="9991915" y="3246132"/>
                </a:lnTo>
                <a:lnTo>
                  <a:pt x="9993452" y="3253778"/>
                </a:lnTo>
                <a:lnTo>
                  <a:pt x="9997669" y="3260026"/>
                </a:lnTo>
                <a:lnTo>
                  <a:pt x="10003904" y="3264230"/>
                </a:lnTo>
                <a:lnTo>
                  <a:pt x="10011550" y="3265779"/>
                </a:lnTo>
                <a:lnTo>
                  <a:pt x="10019208" y="3264230"/>
                </a:lnTo>
                <a:lnTo>
                  <a:pt x="10025456" y="3260026"/>
                </a:lnTo>
                <a:lnTo>
                  <a:pt x="10029660" y="3253778"/>
                </a:lnTo>
                <a:lnTo>
                  <a:pt x="10031209" y="3246132"/>
                </a:lnTo>
                <a:close/>
              </a:path>
              <a:path w="14841219" h="10718800" extrusionOk="0">
                <a:moveTo>
                  <a:pt x="10031209" y="3146044"/>
                </a:moveTo>
                <a:lnTo>
                  <a:pt x="10029660" y="3138386"/>
                </a:lnTo>
                <a:lnTo>
                  <a:pt x="10025456" y="3132150"/>
                </a:lnTo>
                <a:lnTo>
                  <a:pt x="10019208" y="3127933"/>
                </a:lnTo>
                <a:lnTo>
                  <a:pt x="10011550" y="3126397"/>
                </a:lnTo>
                <a:lnTo>
                  <a:pt x="10003904" y="3127933"/>
                </a:lnTo>
                <a:lnTo>
                  <a:pt x="9997669" y="3132150"/>
                </a:lnTo>
                <a:lnTo>
                  <a:pt x="9993452" y="3138386"/>
                </a:lnTo>
                <a:lnTo>
                  <a:pt x="9991915" y="3146044"/>
                </a:lnTo>
                <a:lnTo>
                  <a:pt x="9993452" y="3153689"/>
                </a:lnTo>
                <a:lnTo>
                  <a:pt x="9997669" y="3159937"/>
                </a:lnTo>
                <a:lnTo>
                  <a:pt x="10003904" y="3164141"/>
                </a:lnTo>
                <a:lnTo>
                  <a:pt x="10011550" y="3165691"/>
                </a:lnTo>
                <a:lnTo>
                  <a:pt x="10019208" y="3164141"/>
                </a:lnTo>
                <a:lnTo>
                  <a:pt x="10025456" y="3159937"/>
                </a:lnTo>
                <a:lnTo>
                  <a:pt x="10029660" y="3153689"/>
                </a:lnTo>
                <a:lnTo>
                  <a:pt x="10031209" y="3146044"/>
                </a:lnTo>
                <a:close/>
              </a:path>
              <a:path w="14841219" h="10718800" extrusionOk="0">
                <a:moveTo>
                  <a:pt x="10031209" y="3045942"/>
                </a:moveTo>
                <a:lnTo>
                  <a:pt x="10029660" y="3038297"/>
                </a:lnTo>
                <a:lnTo>
                  <a:pt x="10025443" y="3032048"/>
                </a:lnTo>
                <a:lnTo>
                  <a:pt x="10019208" y="3027832"/>
                </a:lnTo>
                <a:lnTo>
                  <a:pt x="10011550" y="3026295"/>
                </a:lnTo>
                <a:lnTo>
                  <a:pt x="10003904" y="3027832"/>
                </a:lnTo>
                <a:lnTo>
                  <a:pt x="9997656" y="3032048"/>
                </a:lnTo>
                <a:lnTo>
                  <a:pt x="9993452" y="3038297"/>
                </a:lnTo>
                <a:lnTo>
                  <a:pt x="9991903" y="3045942"/>
                </a:lnTo>
                <a:lnTo>
                  <a:pt x="9993452" y="3053588"/>
                </a:lnTo>
                <a:lnTo>
                  <a:pt x="9997656" y="3059836"/>
                </a:lnTo>
                <a:lnTo>
                  <a:pt x="10003904" y="3064040"/>
                </a:lnTo>
                <a:lnTo>
                  <a:pt x="10011550" y="3065589"/>
                </a:lnTo>
                <a:lnTo>
                  <a:pt x="10019208" y="3064040"/>
                </a:lnTo>
                <a:lnTo>
                  <a:pt x="10025443" y="3059836"/>
                </a:lnTo>
                <a:lnTo>
                  <a:pt x="10029660" y="3053588"/>
                </a:lnTo>
                <a:lnTo>
                  <a:pt x="10031209" y="3045942"/>
                </a:lnTo>
                <a:close/>
              </a:path>
              <a:path w="14841219" h="10718800" extrusionOk="0">
                <a:moveTo>
                  <a:pt x="10031209" y="2945841"/>
                </a:moveTo>
                <a:lnTo>
                  <a:pt x="10029660" y="2938195"/>
                </a:lnTo>
                <a:lnTo>
                  <a:pt x="10025443" y="2931960"/>
                </a:lnTo>
                <a:lnTo>
                  <a:pt x="10019208" y="2927756"/>
                </a:lnTo>
                <a:lnTo>
                  <a:pt x="10011550" y="2926207"/>
                </a:lnTo>
                <a:lnTo>
                  <a:pt x="10003904" y="2927756"/>
                </a:lnTo>
                <a:lnTo>
                  <a:pt x="9997656" y="2931960"/>
                </a:lnTo>
                <a:lnTo>
                  <a:pt x="9993452" y="2938195"/>
                </a:lnTo>
                <a:lnTo>
                  <a:pt x="9991903" y="2945841"/>
                </a:lnTo>
                <a:lnTo>
                  <a:pt x="9993452" y="2953499"/>
                </a:lnTo>
                <a:lnTo>
                  <a:pt x="9997656" y="2959747"/>
                </a:lnTo>
                <a:lnTo>
                  <a:pt x="10003904" y="2963951"/>
                </a:lnTo>
                <a:lnTo>
                  <a:pt x="10011550" y="2965500"/>
                </a:lnTo>
                <a:lnTo>
                  <a:pt x="10019208" y="2963951"/>
                </a:lnTo>
                <a:lnTo>
                  <a:pt x="10025443" y="2959747"/>
                </a:lnTo>
                <a:lnTo>
                  <a:pt x="10029660" y="2953499"/>
                </a:lnTo>
                <a:lnTo>
                  <a:pt x="10031209" y="2945841"/>
                </a:lnTo>
                <a:close/>
              </a:path>
              <a:path w="14841219" h="10718800" extrusionOk="0">
                <a:moveTo>
                  <a:pt x="10031209" y="2845752"/>
                </a:moveTo>
                <a:lnTo>
                  <a:pt x="10029660" y="2838107"/>
                </a:lnTo>
                <a:lnTo>
                  <a:pt x="10025456" y="2831858"/>
                </a:lnTo>
                <a:lnTo>
                  <a:pt x="10019208" y="2827642"/>
                </a:lnTo>
                <a:lnTo>
                  <a:pt x="10011550" y="2826105"/>
                </a:lnTo>
                <a:lnTo>
                  <a:pt x="10003904" y="2827642"/>
                </a:lnTo>
                <a:lnTo>
                  <a:pt x="9997656" y="2831858"/>
                </a:lnTo>
                <a:lnTo>
                  <a:pt x="9993452" y="2838107"/>
                </a:lnTo>
                <a:lnTo>
                  <a:pt x="9991903" y="2845752"/>
                </a:lnTo>
                <a:lnTo>
                  <a:pt x="9993452" y="2853410"/>
                </a:lnTo>
                <a:lnTo>
                  <a:pt x="9997656" y="2859646"/>
                </a:lnTo>
                <a:lnTo>
                  <a:pt x="10003904" y="2863862"/>
                </a:lnTo>
                <a:lnTo>
                  <a:pt x="10011550" y="2865399"/>
                </a:lnTo>
                <a:lnTo>
                  <a:pt x="10019208" y="2863862"/>
                </a:lnTo>
                <a:lnTo>
                  <a:pt x="10025456" y="2859646"/>
                </a:lnTo>
                <a:lnTo>
                  <a:pt x="10029660" y="2853410"/>
                </a:lnTo>
                <a:lnTo>
                  <a:pt x="10031209" y="2845752"/>
                </a:lnTo>
                <a:close/>
              </a:path>
              <a:path w="14841219" h="10718800" extrusionOk="0">
                <a:moveTo>
                  <a:pt x="10031209" y="2745651"/>
                </a:moveTo>
                <a:lnTo>
                  <a:pt x="10029660" y="2738005"/>
                </a:lnTo>
                <a:lnTo>
                  <a:pt x="10025456" y="2731757"/>
                </a:lnTo>
                <a:lnTo>
                  <a:pt x="10019208" y="2727553"/>
                </a:lnTo>
                <a:lnTo>
                  <a:pt x="10011550" y="2726004"/>
                </a:lnTo>
                <a:lnTo>
                  <a:pt x="10003904" y="2727553"/>
                </a:lnTo>
                <a:lnTo>
                  <a:pt x="9997656" y="2731757"/>
                </a:lnTo>
                <a:lnTo>
                  <a:pt x="9993452" y="2738005"/>
                </a:lnTo>
                <a:lnTo>
                  <a:pt x="9991903" y="2745651"/>
                </a:lnTo>
                <a:lnTo>
                  <a:pt x="9993452" y="2753309"/>
                </a:lnTo>
                <a:lnTo>
                  <a:pt x="9997656" y="2759557"/>
                </a:lnTo>
                <a:lnTo>
                  <a:pt x="10003904" y="2763761"/>
                </a:lnTo>
                <a:lnTo>
                  <a:pt x="10011550" y="2765310"/>
                </a:lnTo>
                <a:lnTo>
                  <a:pt x="10019208" y="2763761"/>
                </a:lnTo>
                <a:lnTo>
                  <a:pt x="10025456" y="2759557"/>
                </a:lnTo>
                <a:lnTo>
                  <a:pt x="10029660" y="2753309"/>
                </a:lnTo>
                <a:lnTo>
                  <a:pt x="10031209" y="2745651"/>
                </a:lnTo>
                <a:close/>
              </a:path>
              <a:path w="14841219" h="10718800" extrusionOk="0">
                <a:moveTo>
                  <a:pt x="10031209" y="2645562"/>
                </a:moveTo>
                <a:lnTo>
                  <a:pt x="10029660" y="2637917"/>
                </a:lnTo>
                <a:lnTo>
                  <a:pt x="10025456" y="2631668"/>
                </a:lnTo>
                <a:lnTo>
                  <a:pt x="10019208" y="2627452"/>
                </a:lnTo>
                <a:lnTo>
                  <a:pt x="10011550" y="2625902"/>
                </a:lnTo>
                <a:lnTo>
                  <a:pt x="10003904" y="2627452"/>
                </a:lnTo>
                <a:lnTo>
                  <a:pt x="9997656" y="2631668"/>
                </a:lnTo>
                <a:lnTo>
                  <a:pt x="9993452" y="2637917"/>
                </a:lnTo>
                <a:lnTo>
                  <a:pt x="9991903" y="2645562"/>
                </a:lnTo>
                <a:lnTo>
                  <a:pt x="9993452" y="2653207"/>
                </a:lnTo>
                <a:lnTo>
                  <a:pt x="9997656" y="2659456"/>
                </a:lnTo>
                <a:lnTo>
                  <a:pt x="10003904" y="2663672"/>
                </a:lnTo>
                <a:lnTo>
                  <a:pt x="10011550" y="2665209"/>
                </a:lnTo>
                <a:lnTo>
                  <a:pt x="10019208" y="2663672"/>
                </a:lnTo>
                <a:lnTo>
                  <a:pt x="10025456" y="2659456"/>
                </a:lnTo>
                <a:lnTo>
                  <a:pt x="10029660" y="2653207"/>
                </a:lnTo>
                <a:lnTo>
                  <a:pt x="10031209" y="2645562"/>
                </a:lnTo>
                <a:close/>
              </a:path>
              <a:path w="14841219" h="10718800" extrusionOk="0">
                <a:moveTo>
                  <a:pt x="10031209" y="2545448"/>
                </a:moveTo>
                <a:lnTo>
                  <a:pt x="10029660" y="2537815"/>
                </a:lnTo>
                <a:lnTo>
                  <a:pt x="10025456" y="2531567"/>
                </a:lnTo>
                <a:lnTo>
                  <a:pt x="10019208" y="2527363"/>
                </a:lnTo>
                <a:lnTo>
                  <a:pt x="10011550" y="2525814"/>
                </a:lnTo>
                <a:lnTo>
                  <a:pt x="10003904" y="2527363"/>
                </a:lnTo>
                <a:lnTo>
                  <a:pt x="9997656" y="2531567"/>
                </a:lnTo>
                <a:lnTo>
                  <a:pt x="9993452" y="2537815"/>
                </a:lnTo>
                <a:lnTo>
                  <a:pt x="9991903" y="2545448"/>
                </a:lnTo>
                <a:lnTo>
                  <a:pt x="9993452" y="2553106"/>
                </a:lnTo>
                <a:lnTo>
                  <a:pt x="9997656" y="2559354"/>
                </a:lnTo>
                <a:lnTo>
                  <a:pt x="10003904" y="2563558"/>
                </a:lnTo>
                <a:lnTo>
                  <a:pt x="10011550" y="2565108"/>
                </a:lnTo>
                <a:lnTo>
                  <a:pt x="10019208" y="2563558"/>
                </a:lnTo>
                <a:lnTo>
                  <a:pt x="10025456" y="2559354"/>
                </a:lnTo>
                <a:lnTo>
                  <a:pt x="10029660" y="2553106"/>
                </a:lnTo>
                <a:lnTo>
                  <a:pt x="10031209" y="2545448"/>
                </a:lnTo>
                <a:close/>
              </a:path>
              <a:path w="14841219" h="10718800" extrusionOk="0">
                <a:moveTo>
                  <a:pt x="10031209" y="2445359"/>
                </a:moveTo>
                <a:lnTo>
                  <a:pt x="10029660" y="2437714"/>
                </a:lnTo>
                <a:lnTo>
                  <a:pt x="10025456" y="2431478"/>
                </a:lnTo>
                <a:lnTo>
                  <a:pt x="10019208" y="2427262"/>
                </a:lnTo>
                <a:lnTo>
                  <a:pt x="10011550" y="2425725"/>
                </a:lnTo>
                <a:lnTo>
                  <a:pt x="10003904" y="2427262"/>
                </a:lnTo>
                <a:lnTo>
                  <a:pt x="9997656" y="2431478"/>
                </a:lnTo>
                <a:lnTo>
                  <a:pt x="9993452" y="2437714"/>
                </a:lnTo>
                <a:lnTo>
                  <a:pt x="9991903" y="2445359"/>
                </a:lnTo>
                <a:lnTo>
                  <a:pt x="9993452" y="2453017"/>
                </a:lnTo>
                <a:lnTo>
                  <a:pt x="9997656" y="2459266"/>
                </a:lnTo>
                <a:lnTo>
                  <a:pt x="10003904" y="2463469"/>
                </a:lnTo>
                <a:lnTo>
                  <a:pt x="10011550" y="2465019"/>
                </a:lnTo>
                <a:lnTo>
                  <a:pt x="10019208" y="2463469"/>
                </a:lnTo>
                <a:lnTo>
                  <a:pt x="10025456" y="2459266"/>
                </a:lnTo>
                <a:lnTo>
                  <a:pt x="10029660" y="2453017"/>
                </a:lnTo>
                <a:lnTo>
                  <a:pt x="10031209" y="2445359"/>
                </a:lnTo>
                <a:close/>
              </a:path>
              <a:path w="14841219" h="10718800" extrusionOk="0">
                <a:moveTo>
                  <a:pt x="10031209" y="2345271"/>
                </a:moveTo>
                <a:lnTo>
                  <a:pt x="10029660" y="2337625"/>
                </a:lnTo>
                <a:lnTo>
                  <a:pt x="10025456" y="2331389"/>
                </a:lnTo>
                <a:lnTo>
                  <a:pt x="10019208" y="2327173"/>
                </a:lnTo>
                <a:lnTo>
                  <a:pt x="10011550" y="2325636"/>
                </a:lnTo>
                <a:lnTo>
                  <a:pt x="10003904" y="2327173"/>
                </a:lnTo>
                <a:lnTo>
                  <a:pt x="9997656" y="2331389"/>
                </a:lnTo>
                <a:lnTo>
                  <a:pt x="9993452" y="2337625"/>
                </a:lnTo>
                <a:lnTo>
                  <a:pt x="9991903" y="2345271"/>
                </a:lnTo>
                <a:lnTo>
                  <a:pt x="9993452" y="2352916"/>
                </a:lnTo>
                <a:lnTo>
                  <a:pt x="9997656" y="2359164"/>
                </a:lnTo>
                <a:lnTo>
                  <a:pt x="10003904" y="2363368"/>
                </a:lnTo>
                <a:lnTo>
                  <a:pt x="10011550" y="2364905"/>
                </a:lnTo>
                <a:lnTo>
                  <a:pt x="10019208" y="2363368"/>
                </a:lnTo>
                <a:lnTo>
                  <a:pt x="10025456" y="2359164"/>
                </a:lnTo>
                <a:lnTo>
                  <a:pt x="10029660" y="2352916"/>
                </a:lnTo>
                <a:lnTo>
                  <a:pt x="10031209" y="2345271"/>
                </a:lnTo>
                <a:close/>
              </a:path>
              <a:path w="14841219" h="10718800" extrusionOk="0">
                <a:moveTo>
                  <a:pt x="10031209" y="2245182"/>
                </a:moveTo>
                <a:lnTo>
                  <a:pt x="10029660" y="2237536"/>
                </a:lnTo>
                <a:lnTo>
                  <a:pt x="10025456" y="2231288"/>
                </a:lnTo>
                <a:lnTo>
                  <a:pt x="10019208" y="2227072"/>
                </a:lnTo>
                <a:lnTo>
                  <a:pt x="10011550" y="2225535"/>
                </a:lnTo>
                <a:lnTo>
                  <a:pt x="10003904" y="2227072"/>
                </a:lnTo>
                <a:lnTo>
                  <a:pt x="9997656" y="2231288"/>
                </a:lnTo>
                <a:lnTo>
                  <a:pt x="9993452" y="2237536"/>
                </a:lnTo>
                <a:lnTo>
                  <a:pt x="9991903" y="2245182"/>
                </a:lnTo>
                <a:lnTo>
                  <a:pt x="9993452" y="2252827"/>
                </a:lnTo>
                <a:lnTo>
                  <a:pt x="9997656" y="2259063"/>
                </a:lnTo>
                <a:lnTo>
                  <a:pt x="10003904" y="2263267"/>
                </a:lnTo>
                <a:lnTo>
                  <a:pt x="10011550" y="2264816"/>
                </a:lnTo>
                <a:lnTo>
                  <a:pt x="10019208" y="2263267"/>
                </a:lnTo>
                <a:lnTo>
                  <a:pt x="10025456" y="2259063"/>
                </a:lnTo>
                <a:lnTo>
                  <a:pt x="10029660" y="2252827"/>
                </a:lnTo>
                <a:lnTo>
                  <a:pt x="10031209" y="2245182"/>
                </a:lnTo>
                <a:close/>
              </a:path>
              <a:path w="14841219" h="10718800" extrusionOk="0">
                <a:moveTo>
                  <a:pt x="10031209" y="2145080"/>
                </a:moveTo>
                <a:lnTo>
                  <a:pt x="10029660" y="2137435"/>
                </a:lnTo>
                <a:lnTo>
                  <a:pt x="10025456" y="2131187"/>
                </a:lnTo>
                <a:lnTo>
                  <a:pt x="10019208" y="2126983"/>
                </a:lnTo>
                <a:lnTo>
                  <a:pt x="10011550" y="2125434"/>
                </a:lnTo>
                <a:lnTo>
                  <a:pt x="10003904" y="2126983"/>
                </a:lnTo>
                <a:lnTo>
                  <a:pt x="9997669" y="2131187"/>
                </a:lnTo>
                <a:lnTo>
                  <a:pt x="9993452" y="2137435"/>
                </a:lnTo>
                <a:lnTo>
                  <a:pt x="9991915" y="2145080"/>
                </a:lnTo>
                <a:lnTo>
                  <a:pt x="9993452" y="2152726"/>
                </a:lnTo>
                <a:lnTo>
                  <a:pt x="9997669" y="2158974"/>
                </a:lnTo>
                <a:lnTo>
                  <a:pt x="10003904" y="2163178"/>
                </a:lnTo>
                <a:lnTo>
                  <a:pt x="10011550" y="2164727"/>
                </a:lnTo>
                <a:lnTo>
                  <a:pt x="10019208" y="2163178"/>
                </a:lnTo>
                <a:lnTo>
                  <a:pt x="10025456" y="2158974"/>
                </a:lnTo>
                <a:lnTo>
                  <a:pt x="10029660" y="2152726"/>
                </a:lnTo>
                <a:lnTo>
                  <a:pt x="10031209" y="2145080"/>
                </a:lnTo>
                <a:close/>
              </a:path>
              <a:path w="14841219" h="10718800" extrusionOk="0">
                <a:moveTo>
                  <a:pt x="10031209" y="2044979"/>
                </a:moveTo>
                <a:lnTo>
                  <a:pt x="10029660" y="2037334"/>
                </a:lnTo>
                <a:lnTo>
                  <a:pt x="10025456" y="2031098"/>
                </a:lnTo>
                <a:lnTo>
                  <a:pt x="10019208" y="2026881"/>
                </a:lnTo>
                <a:lnTo>
                  <a:pt x="10011550" y="2025332"/>
                </a:lnTo>
                <a:lnTo>
                  <a:pt x="10003904" y="2026881"/>
                </a:lnTo>
                <a:lnTo>
                  <a:pt x="9997669" y="2031098"/>
                </a:lnTo>
                <a:lnTo>
                  <a:pt x="9993452" y="2037334"/>
                </a:lnTo>
                <a:lnTo>
                  <a:pt x="9991915" y="2044979"/>
                </a:lnTo>
                <a:lnTo>
                  <a:pt x="9993452" y="2052624"/>
                </a:lnTo>
                <a:lnTo>
                  <a:pt x="9997669" y="2058873"/>
                </a:lnTo>
                <a:lnTo>
                  <a:pt x="10003904" y="2063076"/>
                </a:lnTo>
                <a:lnTo>
                  <a:pt x="10011550" y="2064626"/>
                </a:lnTo>
                <a:lnTo>
                  <a:pt x="10019208" y="2063076"/>
                </a:lnTo>
                <a:lnTo>
                  <a:pt x="10025456" y="2058873"/>
                </a:lnTo>
                <a:lnTo>
                  <a:pt x="10029660" y="2052624"/>
                </a:lnTo>
                <a:lnTo>
                  <a:pt x="10031209" y="2044979"/>
                </a:lnTo>
                <a:close/>
              </a:path>
              <a:path w="14841219" h="10718800" extrusionOk="0">
                <a:moveTo>
                  <a:pt x="10031209" y="1944890"/>
                </a:moveTo>
                <a:lnTo>
                  <a:pt x="10029660" y="1937245"/>
                </a:lnTo>
                <a:lnTo>
                  <a:pt x="10025456" y="1930996"/>
                </a:lnTo>
                <a:lnTo>
                  <a:pt x="10019208" y="1926793"/>
                </a:lnTo>
                <a:lnTo>
                  <a:pt x="10011550" y="1925243"/>
                </a:lnTo>
                <a:lnTo>
                  <a:pt x="10003904" y="1926793"/>
                </a:lnTo>
                <a:lnTo>
                  <a:pt x="9997669" y="1930996"/>
                </a:lnTo>
                <a:lnTo>
                  <a:pt x="9993452" y="1937245"/>
                </a:lnTo>
                <a:lnTo>
                  <a:pt x="9991915" y="1944890"/>
                </a:lnTo>
                <a:lnTo>
                  <a:pt x="9993452" y="1952536"/>
                </a:lnTo>
                <a:lnTo>
                  <a:pt x="9997669" y="1958784"/>
                </a:lnTo>
                <a:lnTo>
                  <a:pt x="10003904" y="1962988"/>
                </a:lnTo>
                <a:lnTo>
                  <a:pt x="10011550" y="1964537"/>
                </a:lnTo>
                <a:lnTo>
                  <a:pt x="10019208" y="1962988"/>
                </a:lnTo>
                <a:lnTo>
                  <a:pt x="10025456" y="1958784"/>
                </a:lnTo>
                <a:lnTo>
                  <a:pt x="10029660" y="1952536"/>
                </a:lnTo>
                <a:lnTo>
                  <a:pt x="10031209" y="1944890"/>
                </a:lnTo>
                <a:close/>
              </a:path>
              <a:path w="14841219" h="10718800" extrusionOk="0">
                <a:moveTo>
                  <a:pt x="10031209" y="1844802"/>
                </a:moveTo>
                <a:lnTo>
                  <a:pt x="10029660" y="1837156"/>
                </a:lnTo>
                <a:lnTo>
                  <a:pt x="10025456" y="1830908"/>
                </a:lnTo>
                <a:lnTo>
                  <a:pt x="10019208" y="1826691"/>
                </a:lnTo>
                <a:lnTo>
                  <a:pt x="10011550" y="1825155"/>
                </a:lnTo>
                <a:lnTo>
                  <a:pt x="10003904" y="1826691"/>
                </a:lnTo>
                <a:lnTo>
                  <a:pt x="9997669" y="1830908"/>
                </a:lnTo>
                <a:lnTo>
                  <a:pt x="9993452" y="1837156"/>
                </a:lnTo>
                <a:lnTo>
                  <a:pt x="9991915" y="1844802"/>
                </a:lnTo>
                <a:lnTo>
                  <a:pt x="9993452" y="1852434"/>
                </a:lnTo>
                <a:lnTo>
                  <a:pt x="9997669" y="1858683"/>
                </a:lnTo>
                <a:lnTo>
                  <a:pt x="10003904" y="1862899"/>
                </a:lnTo>
                <a:lnTo>
                  <a:pt x="10011550" y="1864436"/>
                </a:lnTo>
                <a:lnTo>
                  <a:pt x="10019208" y="1862899"/>
                </a:lnTo>
                <a:lnTo>
                  <a:pt x="10025456" y="1858683"/>
                </a:lnTo>
                <a:lnTo>
                  <a:pt x="10029660" y="1852434"/>
                </a:lnTo>
                <a:lnTo>
                  <a:pt x="10031209" y="1844802"/>
                </a:lnTo>
                <a:close/>
              </a:path>
              <a:path w="14841219" h="10718800" extrusionOk="0">
                <a:moveTo>
                  <a:pt x="10031209" y="1744700"/>
                </a:moveTo>
                <a:lnTo>
                  <a:pt x="10029660" y="1737055"/>
                </a:lnTo>
                <a:lnTo>
                  <a:pt x="10025456" y="1730806"/>
                </a:lnTo>
                <a:lnTo>
                  <a:pt x="10019208" y="1726590"/>
                </a:lnTo>
                <a:lnTo>
                  <a:pt x="10011550" y="1725053"/>
                </a:lnTo>
                <a:lnTo>
                  <a:pt x="10003904" y="1726590"/>
                </a:lnTo>
                <a:lnTo>
                  <a:pt x="9997669" y="1730806"/>
                </a:lnTo>
                <a:lnTo>
                  <a:pt x="9993452" y="1737055"/>
                </a:lnTo>
                <a:lnTo>
                  <a:pt x="9991915" y="1744700"/>
                </a:lnTo>
                <a:lnTo>
                  <a:pt x="9993452" y="1752346"/>
                </a:lnTo>
                <a:lnTo>
                  <a:pt x="9997669" y="1758594"/>
                </a:lnTo>
                <a:lnTo>
                  <a:pt x="10003904" y="1762798"/>
                </a:lnTo>
                <a:lnTo>
                  <a:pt x="10011550" y="1764334"/>
                </a:lnTo>
                <a:lnTo>
                  <a:pt x="10019208" y="1762798"/>
                </a:lnTo>
                <a:lnTo>
                  <a:pt x="10025456" y="1758594"/>
                </a:lnTo>
                <a:lnTo>
                  <a:pt x="10029660" y="1752346"/>
                </a:lnTo>
                <a:lnTo>
                  <a:pt x="10031209" y="1744700"/>
                </a:lnTo>
                <a:close/>
              </a:path>
              <a:path w="14841219" h="10718800" extrusionOk="0">
                <a:moveTo>
                  <a:pt x="10031209" y="1644599"/>
                </a:moveTo>
                <a:lnTo>
                  <a:pt x="10029660" y="1636953"/>
                </a:lnTo>
                <a:lnTo>
                  <a:pt x="10025456" y="1630705"/>
                </a:lnTo>
                <a:lnTo>
                  <a:pt x="10019208" y="1626489"/>
                </a:lnTo>
                <a:lnTo>
                  <a:pt x="10011550" y="1624939"/>
                </a:lnTo>
                <a:lnTo>
                  <a:pt x="10003904" y="1626489"/>
                </a:lnTo>
                <a:lnTo>
                  <a:pt x="9997669" y="1630705"/>
                </a:lnTo>
                <a:lnTo>
                  <a:pt x="9993452" y="1636953"/>
                </a:lnTo>
                <a:lnTo>
                  <a:pt x="9991915" y="1644599"/>
                </a:lnTo>
                <a:lnTo>
                  <a:pt x="9993452" y="1652244"/>
                </a:lnTo>
                <a:lnTo>
                  <a:pt x="9997669" y="1658493"/>
                </a:lnTo>
                <a:lnTo>
                  <a:pt x="10003904" y="1662696"/>
                </a:lnTo>
                <a:lnTo>
                  <a:pt x="10011550" y="1664246"/>
                </a:lnTo>
                <a:lnTo>
                  <a:pt x="10019208" y="1662696"/>
                </a:lnTo>
                <a:lnTo>
                  <a:pt x="10025456" y="1658493"/>
                </a:lnTo>
                <a:lnTo>
                  <a:pt x="10029660" y="1652244"/>
                </a:lnTo>
                <a:lnTo>
                  <a:pt x="10031209" y="1644599"/>
                </a:lnTo>
                <a:close/>
              </a:path>
              <a:path w="14841219" h="10718800" extrusionOk="0">
                <a:moveTo>
                  <a:pt x="10031209" y="1544497"/>
                </a:moveTo>
                <a:lnTo>
                  <a:pt x="10029660" y="1536852"/>
                </a:lnTo>
                <a:lnTo>
                  <a:pt x="10025456" y="1530604"/>
                </a:lnTo>
                <a:lnTo>
                  <a:pt x="10019208" y="1526400"/>
                </a:lnTo>
                <a:lnTo>
                  <a:pt x="10011550" y="1524850"/>
                </a:lnTo>
                <a:lnTo>
                  <a:pt x="10003904" y="1526400"/>
                </a:lnTo>
                <a:lnTo>
                  <a:pt x="9997669" y="1530604"/>
                </a:lnTo>
                <a:lnTo>
                  <a:pt x="9993452" y="1536852"/>
                </a:lnTo>
                <a:lnTo>
                  <a:pt x="9991915" y="1544497"/>
                </a:lnTo>
                <a:lnTo>
                  <a:pt x="9993452" y="1552155"/>
                </a:lnTo>
                <a:lnTo>
                  <a:pt x="9997669" y="1558391"/>
                </a:lnTo>
                <a:lnTo>
                  <a:pt x="10003904" y="1562595"/>
                </a:lnTo>
                <a:lnTo>
                  <a:pt x="10011550" y="1564144"/>
                </a:lnTo>
                <a:lnTo>
                  <a:pt x="10019208" y="1562595"/>
                </a:lnTo>
                <a:lnTo>
                  <a:pt x="10025456" y="1558391"/>
                </a:lnTo>
                <a:lnTo>
                  <a:pt x="10029660" y="1552155"/>
                </a:lnTo>
                <a:lnTo>
                  <a:pt x="10031209" y="1544497"/>
                </a:lnTo>
                <a:close/>
              </a:path>
              <a:path w="14841219" h="10718800" extrusionOk="0">
                <a:moveTo>
                  <a:pt x="10061283" y="7646276"/>
                </a:moveTo>
                <a:lnTo>
                  <a:pt x="10059733" y="7638618"/>
                </a:lnTo>
                <a:lnTo>
                  <a:pt x="10055517" y="7632382"/>
                </a:lnTo>
                <a:lnTo>
                  <a:pt x="10049269" y="7628166"/>
                </a:lnTo>
                <a:lnTo>
                  <a:pt x="10041623" y="7626629"/>
                </a:lnTo>
                <a:lnTo>
                  <a:pt x="10033978" y="7628166"/>
                </a:lnTo>
                <a:lnTo>
                  <a:pt x="10027742" y="7632382"/>
                </a:lnTo>
                <a:lnTo>
                  <a:pt x="10023526" y="7638618"/>
                </a:lnTo>
                <a:lnTo>
                  <a:pt x="10021989" y="7646276"/>
                </a:lnTo>
                <a:lnTo>
                  <a:pt x="10023526" y="7653922"/>
                </a:lnTo>
                <a:lnTo>
                  <a:pt x="10027742" y="7660170"/>
                </a:lnTo>
                <a:lnTo>
                  <a:pt x="10033978" y="7664374"/>
                </a:lnTo>
                <a:lnTo>
                  <a:pt x="10041623" y="7665923"/>
                </a:lnTo>
                <a:lnTo>
                  <a:pt x="10049269" y="7664374"/>
                </a:lnTo>
                <a:lnTo>
                  <a:pt x="10055517" y="7660170"/>
                </a:lnTo>
                <a:lnTo>
                  <a:pt x="10059733" y="7653922"/>
                </a:lnTo>
                <a:lnTo>
                  <a:pt x="10061283" y="7646276"/>
                </a:lnTo>
                <a:close/>
              </a:path>
              <a:path w="14841219" h="10718800" extrusionOk="0">
                <a:moveTo>
                  <a:pt x="10061283" y="7546175"/>
                </a:moveTo>
                <a:lnTo>
                  <a:pt x="10059733" y="7538529"/>
                </a:lnTo>
                <a:lnTo>
                  <a:pt x="10055517" y="7532281"/>
                </a:lnTo>
                <a:lnTo>
                  <a:pt x="10049269" y="7528077"/>
                </a:lnTo>
                <a:lnTo>
                  <a:pt x="10041623" y="7526528"/>
                </a:lnTo>
                <a:lnTo>
                  <a:pt x="10033978" y="7528077"/>
                </a:lnTo>
                <a:lnTo>
                  <a:pt x="10027742" y="7532281"/>
                </a:lnTo>
                <a:lnTo>
                  <a:pt x="10023526" y="7538529"/>
                </a:lnTo>
                <a:lnTo>
                  <a:pt x="10021989" y="7546175"/>
                </a:lnTo>
                <a:lnTo>
                  <a:pt x="10023526" y="7553820"/>
                </a:lnTo>
                <a:lnTo>
                  <a:pt x="10027742" y="7560069"/>
                </a:lnTo>
                <a:lnTo>
                  <a:pt x="10033978" y="7564272"/>
                </a:lnTo>
                <a:lnTo>
                  <a:pt x="10041623" y="7565822"/>
                </a:lnTo>
                <a:lnTo>
                  <a:pt x="10049269" y="7564272"/>
                </a:lnTo>
                <a:lnTo>
                  <a:pt x="10055517" y="7560069"/>
                </a:lnTo>
                <a:lnTo>
                  <a:pt x="10059733" y="7553820"/>
                </a:lnTo>
                <a:lnTo>
                  <a:pt x="10061283" y="7546175"/>
                </a:lnTo>
                <a:close/>
              </a:path>
              <a:path w="14841219" h="10718800" extrusionOk="0">
                <a:moveTo>
                  <a:pt x="10105199" y="4592777"/>
                </a:moveTo>
                <a:lnTo>
                  <a:pt x="10103650" y="4585132"/>
                </a:lnTo>
                <a:lnTo>
                  <a:pt x="10099434" y="4578883"/>
                </a:lnTo>
                <a:lnTo>
                  <a:pt x="10093198" y="4574667"/>
                </a:lnTo>
                <a:lnTo>
                  <a:pt x="10085540" y="4573130"/>
                </a:lnTo>
                <a:lnTo>
                  <a:pt x="10077894" y="4574667"/>
                </a:lnTo>
                <a:lnTo>
                  <a:pt x="10071659" y="4578883"/>
                </a:lnTo>
                <a:lnTo>
                  <a:pt x="10067442" y="4585132"/>
                </a:lnTo>
                <a:lnTo>
                  <a:pt x="10065906" y="4592777"/>
                </a:lnTo>
                <a:lnTo>
                  <a:pt x="10067442" y="4600422"/>
                </a:lnTo>
                <a:lnTo>
                  <a:pt x="10071659" y="4606671"/>
                </a:lnTo>
                <a:lnTo>
                  <a:pt x="10077907" y="4610874"/>
                </a:lnTo>
                <a:lnTo>
                  <a:pt x="10085540" y="4612424"/>
                </a:lnTo>
                <a:lnTo>
                  <a:pt x="10093198" y="4610874"/>
                </a:lnTo>
                <a:lnTo>
                  <a:pt x="10099434" y="4606671"/>
                </a:lnTo>
                <a:lnTo>
                  <a:pt x="10103650" y="4600422"/>
                </a:lnTo>
                <a:lnTo>
                  <a:pt x="10105199" y="4592777"/>
                </a:lnTo>
                <a:close/>
              </a:path>
              <a:path w="14841219" h="10718800" extrusionOk="0">
                <a:moveTo>
                  <a:pt x="10105199" y="4492688"/>
                </a:moveTo>
                <a:lnTo>
                  <a:pt x="10103650" y="4485030"/>
                </a:lnTo>
                <a:lnTo>
                  <a:pt x="10099434" y="4478782"/>
                </a:lnTo>
                <a:lnTo>
                  <a:pt x="10093198" y="4474578"/>
                </a:lnTo>
                <a:lnTo>
                  <a:pt x="10085540" y="4473029"/>
                </a:lnTo>
                <a:lnTo>
                  <a:pt x="10077907" y="4474578"/>
                </a:lnTo>
                <a:lnTo>
                  <a:pt x="10071659" y="4478782"/>
                </a:lnTo>
                <a:lnTo>
                  <a:pt x="10067442" y="4485030"/>
                </a:lnTo>
                <a:lnTo>
                  <a:pt x="10065906" y="4492688"/>
                </a:lnTo>
                <a:lnTo>
                  <a:pt x="10067442" y="4500334"/>
                </a:lnTo>
                <a:lnTo>
                  <a:pt x="10071659" y="4506569"/>
                </a:lnTo>
                <a:lnTo>
                  <a:pt x="10077907" y="4510786"/>
                </a:lnTo>
                <a:lnTo>
                  <a:pt x="10085540" y="4512322"/>
                </a:lnTo>
                <a:lnTo>
                  <a:pt x="10093198" y="4510786"/>
                </a:lnTo>
                <a:lnTo>
                  <a:pt x="10099434" y="4506569"/>
                </a:lnTo>
                <a:lnTo>
                  <a:pt x="10103650" y="4500334"/>
                </a:lnTo>
                <a:lnTo>
                  <a:pt x="10105199" y="4492688"/>
                </a:lnTo>
                <a:close/>
              </a:path>
              <a:path w="14841219" h="10718800" extrusionOk="0">
                <a:moveTo>
                  <a:pt x="10105199" y="2991243"/>
                </a:moveTo>
                <a:lnTo>
                  <a:pt x="10103650" y="2983598"/>
                </a:lnTo>
                <a:lnTo>
                  <a:pt x="10099434" y="2977350"/>
                </a:lnTo>
                <a:lnTo>
                  <a:pt x="10093198" y="2973133"/>
                </a:lnTo>
                <a:lnTo>
                  <a:pt x="10085540" y="2971596"/>
                </a:lnTo>
                <a:lnTo>
                  <a:pt x="10077907" y="2973133"/>
                </a:lnTo>
                <a:lnTo>
                  <a:pt x="10071659" y="2977350"/>
                </a:lnTo>
                <a:lnTo>
                  <a:pt x="10067442" y="2983598"/>
                </a:lnTo>
                <a:lnTo>
                  <a:pt x="10065906" y="2991243"/>
                </a:lnTo>
                <a:lnTo>
                  <a:pt x="10067442" y="2998889"/>
                </a:lnTo>
                <a:lnTo>
                  <a:pt x="10071659" y="3005124"/>
                </a:lnTo>
                <a:lnTo>
                  <a:pt x="10077907" y="3009341"/>
                </a:lnTo>
                <a:lnTo>
                  <a:pt x="10085540" y="3010878"/>
                </a:lnTo>
                <a:lnTo>
                  <a:pt x="10093198" y="3009341"/>
                </a:lnTo>
                <a:lnTo>
                  <a:pt x="10099434" y="3005124"/>
                </a:lnTo>
                <a:lnTo>
                  <a:pt x="10103650" y="2998889"/>
                </a:lnTo>
                <a:lnTo>
                  <a:pt x="10105199" y="2991243"/>
                </a:lnTo>
                <a:close/>
              </a:path>
              <a:path w="14841219" h="10718800" extrusionOk="0">
                <a:moveTo>
                  <a:pt x="10105199" y="2891142"/>
                </a:moveTo>
                <a:lnTo>
                  <a:pt x="10103650" y="2883497"/>
                </a:lnTo>
                <a:lnTo>
                  <a:pt x="10099434" y="2877248"/>
                </a:lnTo>
                <a:lnTo>
                  <a:pt x="10093198" y="2873044"/>
                </a:lnTo>
                <a:lnTo>
                  <a:pt x="10085540" y="2871508"/>
                </a:lnTo>
                <a:lnTo>
                  <a:pt x="10077907" y="2873044"/>
                </a:lnTo>
                <a:lnTo>
                  <a:pt x="10071659" y="2877248"/>
                </a:lnTo>
                <a:lnTo>
                  <a:pt x="10067442" y="2883497"/>
                </a:lnTo>
                <a:lnTo>
                  <a:pt x="10065906" y="2891142"/>
                </a:lnTo>
                <a:lnTo>
                  <a:pt x="10067442" y="2898787"/>
                </a:lnTo>
                <a:lnTo>
                  <a:pt x="10071659" y="2905036"/>
                </a:lnTo>
                <a:lnTo>
                  <a:pt x="10077907" y="2909252"/>
                </a:lnTo>
                <a:lnTo>
                  <a:pt x="10085540" y="2910789"/>
                </a:lnTo>
                <a:lnTo>
                  <a:pt x="10093198" y="2909252"/>
                </a:lnTo>
                <a:lnTo>
                  <a:pt x="10099434" y="2905036"/>
                </a:lnTo>
                <a:lnTo>
                  <a:pt x="10103650" y="2898787"/>
                </a:lnTo>
                <a:lnTo>
                  <a:pt x="10105199" y="2891142"/>
                </a:lnTo>
                <a:close/>
              </a:path>
              <a:path w="14841219" h="10718800" extrusionOk="0">
                <a:moveTo>
                  <a:pt x="10105212" y="5293449"/>
                </a:moveTo>
                <a:lnTo>
                  <a:pt x="10103663" y="5285803"/>
                </a:lnTo>
                <a:lnTo>
                  <a:pt x="10099446" y="5279555"/>
                </a:lnTo>
                <a:lnTo>
                  <a:pt x="10093198" y="5275351"/>
                </a:lnTo>
                <a:lnTo>
                  <a:pt x="10085553" y="5273802"/>
                </a:lnTo>
                <a:lnTo>
                  <a:pt x="10077907" y="5275351"/>
                </a:lnTo>
                <a:lnTo>
                  <a:pt x="10071659" y="5279555"/>
                </a:lnTo>
                <a:lnTo>
                  <a:pt x="10067442" y="5285803"/>
                </a:lnTo>
                <a:lnTo>
                  <a:pt x="10065906" y="5293449"/>
                </a:lnTo>
                <a:lnTo>
                  <a:pt x="10067442" y="5301094"/>
                </a:lnTo>
                <a:lnTo>
                  <a:pt x="10071659" y="5307342"/>
                </a:lnTo>
                <a:lnTo>
                  <a:pt x="10077907" y="5311559"/>
                </a:lnTo>
                <a:lnTo>
                  <a:pt x="10085553" y="5313096"/>
                </a:lnTo>
                <a:lnTo>
                  <a:pt x="10093198" y="5311559"/>
                </a:lnTo>
                <a:lnTo>
                  <a:pt x="10099446" y="5307342"/>
                </a:lnTo>
                <a:lnTo>
                  <a:pt x="10103663" y="5301094"/>
                </a:lnTo>
                <a:lnTo>
                  <a:pt x="10105212" y="5293449"/>
                </a:lnTo>
                <a:close/>
              </a:path>
              <a:path w="14841219" h="10718800" extrusionOk="0">
                <a:moveTo>
                  <a:pt x="10105212" y="5193360"/>
                </a:moveTo>
                <a:lnTo>
                  <a:pt x="10103663" y="5185702"/>
                </a:lnTo>
                <a:lnTo>
                  <a:pt x="10099446" y="5179466"/>
                </a:lnTo>
                <a:lnTo>
                  <a:pt x="10093198" y="5175250"/>
                </a:lnTo>
                <a:lnTo>
                  <a:pt x="10085553" y="5173713"/>
                </a:lnTo>
                <a:lnTo>
                  <a:pt x="10077907" y="5175250"/>
                </a:lnTo>
                <a:lnTo>
                  <a:pt x="10071659" y="5179466"/>
                </a:lnTo>
                <a:lnTo>
                  <a:pt x="10067442" y="5185702"/>
                </a:lnTo>
                <a:lnTo>
                  <a:pt x="10065906" y="5193360"/>
                </a:lnTo>
                <a:lnTo>
                  <a:pt x="10067442" y="5201005"/>
                </a:lnTo>
                <a:lnTo>
                  <a:pt x="10071659" y="5207241"/>
                </a:lnTo>
                <a:lnTo>
                  <a:pt x="10077907" y="5211457"/>
                </a:lnTo>
                <a:lnTo>
                  <a:pt x="10085553" y="5212994"/>
                </a:lnTo>
                <a:lnTo>
                  <a:pt x="10093198" y="5211457"/>
                </a:lnTo>
                <a:lnTo>
                  <a:pt x="10099446" y="5207241"/>
                </a:lnTo>
                <a:lnTo>
                  <a:pt x="10103663" y="5201005"/>
                </a:lnTo>
                <a:lnTo>
                  <a:pt x="10105212" y="5193360"/>
                </a:lnTo>
                <a:close/>
              </a:path>
              <a:path w="14841219" h="10718800" extrusionOk="0">
                <a:moveTo>
                  <a:pt x="10105212" y="5093259"/>
                </a:moveTo>
                <a:lnTo>
                  <a:pt x="10103663" y="5085600"/>
                </a:lnTo>
                <a:lnTo>
                  <a:pt x="10099446" y="5079365"/>
                </a:lnTo>
                <a:lnTo>
                  <a:pt x="10093198" y="5075161"/>
                </a:lnTo>
                <a:lnTo>
                  <a:pt x="10085553" y="5073612"/>
                </a:lnTo>
                <a:lnTo>
                  <a:pt x="10077907" y="5075161"/>
                </a:lnTo>
                <a:lnTo>
                  <a:pt x="10071659" y="5079365"/>
                </a:lnTo>
                <a:lnTo>
                  <a:pt x="10067442" y="5085600"/>
                </a:lnTo>
                <a:lnTo>
                  <a:pt x="10065906" y="5093259"/>
                </a:lnTo>
                <a:lnTo>
                  <a:pt x="10067442" y="5100904"/>
                </a:lnTo>
                <a:lnTo>
                  <a:pt x="10071659" y="5107152"/>
                </a:lnTo>
                <a:lnTo>
                  <a:pt x="10077907" y="5111356"/>
                </a:lnTo>
                <a:lnTo>
                  <a:pt x="10085553" y="5112905"/>
                </a:lnTo>
                <a:lnTo>
                  <a:pt x="10093198" y="5111356"/>
                </a:lnTo>
                <a:lnTo>
                  <a:pt x="10099446" y="5107152"/>
                </a:lnTo>
                <a:lnTo>
                  <a:pt x="10103663" y="5100904"/>
                </a:lnTo>
                <a:lnTo>
                  <a:pt x="10105212" y="5093259"/>
                </a:lnTo>
                <a:close/>
              </a:path>
              <a:path w="14841219" h="10718800" extrusionOk="0">
                <a:moveTo>
                  <a:pt x="10105212" y="4993157"/>
                </a:moveTo>
                <a:lnTo>
                  <a:pt x="10103663" y="4985512"/>
                </a:lnTo>
                <a:lnTo>
                  <a:pt x="10099446" y="4979263"/>
                </a:lnTo>
                <a:lnTo>
                  <a:pt x="10093198" y="4975060"/>
                </a:lnTo>
                <a:lnTo>
                  <a:pt x="10085553" y="4973523"/>
                </a:lnTo>
                <a:lnTo>
                  <a:pt x="10077907" y="4975060"/>
                </a:lnTo>
                <a:lnTo>
                  <a:pt x="10071659" y="4979263"/>
                </a:lnTo>
                <a:lnTo>
                  <a:pt x="10067442" y="4985512"/>
                </a:lnTo>
                <a:lnTo>
                  <a:pt x="10065906" y="4993157"/>
                </a:lnTo>
                <a:lnTo>
                  <a:pt x="10067442" y="5000815"/>
                </a:lnTo>
                <a:lnTo>
                  <a:pt x="10071659" y="5007051"/>
                </a:lnTo>
                <a:lnTo>
                  <a:pt x="10077907" y="5011267"/>
                </a:lnTo>
                <a:lnTo>
                  <a:pt x="10085553" y="5012804"/>
                </a:lnTo>
                <a:lnTo>
                  <a:pt x="10093198" y="5011267"/>
                </a:lnTo>
                <a:lnTo>
                  <a:pt x="10099446" y="5007051"/>
                </a:lnTo>
                <a:lnTo>
                  <a:pt x="10103663" y="5000815"/>
                </a:lnTo>
                <a:lnTo>
                  <a:pt x="10105212" y="4993157"/>
                </a:lnTo>
                <a:close/>
              </a:path>
              <a:path w="14841219" h="10718800" extrusionOk="0">
                <a:moveTo>
                  <a:pt x="10105212" y="4893068"/>
                </a:moveTo>
                <a:lnTo>
                  <a:pt x="10103663" y="4885423"/>
                </a:lnTo>
                <a:lnTo>
                  <a:pt x="10099446" y="4879175"/>
                </a:lnTo>
                <a:lnTo>
                  <a:pt x="10093198" y="4874958"/>
                </a:lnTo>
                <a:lnTo>
                  <a:pt x="10085553" y="4873422"/>
                </a:lnTo>
                <a:lnTo>
                  <a:pt x="10077907" y="4874958"/>
                </a:lnTo>
                <a:lnTo>
                  <a:pt x="10071659" y="4879175"/>
                </a:lnTo>
                <a:lnTo>
                  <a:pt x="10067442" y="4885423"/>
                </a:lnTo>
                <a:lnTo>
                  <a:pt x="10065906" y="4893068"/>
                </a:lnTo>
                <a:lnTo>
                  <a:pt x="10067442" y="4900714"/>
                </a:lnTo>
                <a:lnTo>
                  <a:pt x="10071659" y="4906962"/>
                </a:lnTo>
                <a:lnTo>
                  <a:pt x="10077907" y="4911179"/>
                </a:lnTo>
                <a:lnTo>
                  <a:pt x="10085553" y="4912715"/>
                </a:lnTo>
                <a:lnTo>
                  <a:pt x="10093198" y="4911179"/>
                </a:lnTo>
                <a:lnTo>
                  <a:pt x="10099446" y="4906962"/>
                </a:lnTo>
                <a:lnTo>
                  <a:pt x="10103663" y="4900714"/>
                </a:lnTo>
                <a:lnTo>
                  <a:pt x="10105212" y="4893068"/>
                </a:lnTo>
                <a:close/>
              </a:path>
              <a:path w="14841219" h="10718800" extrusionOk="0">
                <a:moveTo>
                  <a:pt x="10105212" y="4792967"/>
                </a:moveTo>
                <a:lnTo>
                  <a:pt x="10103663" y="4785322"/>
                </a:lnTo>
                <a:lnTo>
                  <a:pt x="10099446" y="4779073"/>
                </a:lnTo>
                <a:lnTo>
                  <a:pt x="10093198" y="4774870"/>
                </a:lnTo>
                <a:lnTo>
                  <a:pt x="10085553" y="4773320"/>
                </a:lnTo>
                <a:lnTo>
                  <a:pt x="10077907" y="4774870"/>
                </a:lnTo>
                <a:lnTo>
                  <a:pt x="10071659" y="4779073"/>
                </a:lnTo>
                <a:lnTo>
                  <a:pt x="10067442" y="4785322"/>
                </a:lnTo>
                <a:lnTo>
                  <a:pt x="10065906" y="4792967"/>
                </a:lnTo>
                <a:lnTo>
                  <a:pt x="10067442" y="4800612"/>
                </a:lnTo>
                <a:lnTo>
                  <a:pt x="10071659" y="4806861"/>
                </a:lnTo>
                <a:lnTo>
                  <a:pt x="10077907" y="4811077"/>
                </a:lnTo>
                <a:lnTo>
                  <a:pt x="10085553" y="4812614"/>
                </a:lnTo>
                <a:lnTo>
                  <a:pt x="10093198" y="4811077"/>
                </a:lnTo>
                <a:lnTo>
                  <a:pt x="10099446" y="4806861"/>
                </a:lnTo>
                <a:lnTo>
                  <a:pt x="10103663" y="4800612"/>
                </a:lnTo>
                <a:lnTo>
                  <a:pt x="10105212" y="4792967"/>
                </a:lnTo>
                <a:close/>
              </a:path>
              <a:path w="14841219" h="10718800" extrusionOk="0">
                <a:moveTo>
                  <a:pt x="10105212" y="4692866"/>
                </a:moveTo>
                <a:lnTo>
                  <a:pt x="10103663" y="4685220"/>
                </a:lnTo>
                <a:lnTo>
                  <a:pt x="10099446" y="4678985"/>
                </a:lnTo>
                <a:lnTo>
                  <a:pt x="10093198" y="4674781"/>
                </a:lnTo>
                <a:lnTo>
                  <a:pt x="10085553" y="4673231"/>
                </a:lnTo>
                <a:lnTo>
                  <a:pt x="10077907" y="4674781"/>
                </a:lnTo>
                <a:lnTo>
                  <a:pt x="10071659" y="4678985"/>
                </a:lnTo>
                <a:lnTo>
                  <a:pt x="10067442" y="4685220"/>
                </a:lnTo>
                <a:lnTo>
                  <a:pt x="10065906" y="4692866"/>
                </a:lnTo>
                <a:lnTo>
                  <a:pt x="10067442" y="4700511"/>
                </a:lnTo>
                <a:lnTo>
                  <a:pt x="10071659" y="4706759"/>
                </a:lnTo>
                <a:lnTo>
                  <a:pt x="10077907" y="4710976"/>
                </a:lnTo>
                <a:lnTo>
                  <a:pt x="10085553" y="4712525"/>
                </a:lnTo>
                <a:lnTo>
                  <a:pt x="10093198" y="4710976"/>
                </a:lnTo>
                <a:lnTo>
                  <a:pt x="10099446" y="4706759"/>
                </a:lnTo>
                <a:lnTo>
                  <a:pt x="10103663" y="4700511"/>
                </a:lnTo>
                <a:lnTo>
                  <a:pt x="10105212" y="4692866"/>
                </a:lnTo>
                <a:close/>
              </a:path>
              <a:path w="14841219" h="10718800" extrusionOk="0">
                <a:moveTo>
                  <a:pt x="10105212" y="4392587"/>
                </a:moveTo>
                <a:lnTo>
                  <a:pt x="10103663" y="4384941"/>
                </a:lnTo>
                <a:lnTo>
                  <a:pt x="10099446" y="4378693"/>
                </a:lnTo>
                <a:lnTo>
                  <a:pt x="10093198" y="4374477"/>
                </a:lnTo>
                <a:lnTo>
                  <a:pt x="10085553" y="4372940"/>
                </a:lnTo>
                <a:lnTo>
                  <a:pt x="10077907" y="4374477"/>
                </a:lnTo>
                <a:lnTo>
                  <a:pt x="10071659" y="4378693"/>
                </a:lnTo>
                <a:lnTo>
                  <a:pt x="10067442" y="4384941"/>
                </a:lnTo>
                <a:lnTo>
                  <a:pt x="10065906" y="4392587"/>
                </a:lnTo>
                <a:lnTo>
                  <a:pt x="10067442" y="4400232"/>
                </a:lnTo>
                <a:lnTo>
                  <a:pt x="10071659" y="4406468"/>
                </a:lnTo>
                <a:lnTo>
                  <a:pt x="10077907" y="4410684"/>
                </a:lnTo>
                <a:lnTo>
                  <a:pt x="10085553" y="4412234"/>
                </a:lnTo>
                <a:lnTo>
                  <a:pt x="10093198" y="4410684"/>
                </a:lnTo>
                <a:lnTo>
                  <a:pt x="10099446" y="4406468"/>
                </a:lnTo>
                <a:lnTo>
                  <a:pt x="10103663" y="4400232"/>
                </a:lnTo>
                <a:lnTo>
                  <a:pt x="10105212" y="4392587"/>
                </a:lnTo>
                <a:close/>
              </a:path>
              <a:path w="14841219" h="10718800" extrusionOk="0">
                <a:moveTo>
                  <a:pt x="10105212" y="4292485"/>
                </a:moveTo>
                <a:lnTo>
                  <a:pt x="10103663" y="4284840"/>
                </a:lnTo>
                <a:lnTo>
                  <a:pt x="10099446" y="4278592"/>
                </a:lnTo>
                <a:lnTo>
                  <a:pt x="10093198" y="4274388"/>
                </a:lnTo>
                <a:lnTo>
                  <a:pt x="10085553" y="4272839"/>
                </a:lnTo>
                <a:lnTo>
                  <a:pt x="10077907" y="4274388"/>
                </a:lnTo>
                <a:lnTo>
                  <a:pt x="10071659" y="4278592"/>
                </a:lnTo>
                <a:lnTo>
                  <a:pt x="10067442" y="4284840"/>
                </a:lnTo>
                <a:lnTo>
                  <a:pt x="10065906" y="4292485"/>
                </a:lnTo>
                <a:lnTo>
                  <a:pt x="10067442" y="4300131"/>
                </a:lnTo>
                <a:lnTo>
                  <a:pt x="10071659" y="4306379"/>
                </a:lnTo>
                <a:lnTo>
                  <a:pt x="10077907" y="4310583"/>
                </a:lnTo>
                <a:lnTo>
                  <a:pt x="10085553" y="4312132"/>
                </a:lnTo>
                <a:lnTo>
                  <a:pt x="10093198" y="4310583"/>
                </a:lnTo>
                <a:lnTo>
                  <a:pt x="10099446" y="4306379"/>
                </a:lnTo>
                <a:lnTo>
                  <a:pt x="10103663" y="4300131"/>
                </a:lnTo>
                <a:lnTo>
                  <a:pt x="10105212" y="4292485"/>
                </a:lnTo>
                <a:close/>
              </a:path>
              <a:path w="14841219" h="10718800" extrusionOk="0">
                <a:moveTo>
                  <a:pt x="10105212" y="4192397"/>
                </a:moveTo>
                <a:lnTo>
                  <a:pt x="10103663" y="4184739"/>
                </a:lnTo>
                <a:lnTo>
                  <a:pt x="10099446" y="4178503"/>
                </a:lnTo>
                <a:lnTo>
                  <a:pt x="10093198" y="4174286"/>
                </a:lnTo>
                <a:lnTo>
                  <a:pt x="10085553" y="4172737"/>
                </a:lnTo>
                <a:lnTo>
                  <a:pt x="10077907" y="4174286"/>
                </a:lnTo>
                <a:lnTo>
                  <a:pt x="10071659" y="4178503"/>
                </a:lnTo>
                <a:lnTo>
                  <a:pt x="10067442" y="4184739"/>
                </a:lnTo>
                <a:lnTo>
                  <a:pt x="10065906" y="4192397"/>
                </a:lnTo>
                <a:lnTo>
                  <a:pt x="10067442" y="4200042"/>
                </a:lnTo>
                <a:lnTo>
                  <a:pt x="10071659" y="4206290"/>
                </a:lnTo>
                <a:lnTo>
                  <a:pt x="10077907" y="4210494"/>
                </a:lnTo>
                <a:lnTo>
                  <a:pt x="10085553" y="4212044"/>
                </a:lnTo>
                <a:lnTo>
                  <a:pt x="10093198" y="4210494"/>
                </a:lnTo>
                <a:lnTo>
                  <a:pt x="10099446" y="4206290"/>
                </a:lnTo>
                <a:lnTo>
                  <a:pt x="10103663" y="4200042"/>
                </a:lnTo>
                <a:lnTo>
                  <a:pt x="10105212" y="4192397"/>
                </a:lnTo>
                <a:close/>
              </a:path>
              <a:path w="14841219" h="10718800" extrusionOk="0">
                <a:moveTo>
                  <a:pt x="10105212" y="4092295"/>
                </a:moveTo>
                <a:lnTo>
                  <a:pt x="10103663" y="4084650"/>
                </a:lnTo>
                <a:lnTo>
                  <a:pt x="10099446" y="4078401"/>
                </a:lnTo>
                <a:lnTo>
                  <a:pt x="10093198" y="4074185"/>
                </a:lnTo>
                <a:lnTo>
                  <a:pt x="10085553" y="4072648"/>
                </a:lnTo>
                <a:lnTo>
                  <a:pt x="10077907" y="4074185"/>
                </a:lnTo>
                <a:lnTo>
                  <a:pt x="10071659" y="4078401"/>
                </a:lnTo>
                <a:lnTo>
                  <a:pt x="10067442" y="4084650"/>
                </a:lnTo>
                <a:lnTo>
                  <a:pt x="10065906" y="4092295"/>
                </a:lnTo>
                <a:lnTo>
                  <a:pt x="10067442" y="4099941"/>
                </a:lnTo>
                <a:lnTo>
                  <a:pt x="10071659" y="4106189"/>
                </a:lnTo>
                <a:lnTo>
                  <a:pt x="10077907" y="4110393"/>
                </a:lnTo>
                <a:lnTo>
                  <a:pt x="10085553" y="4111942"/>
                </a:lnTo>
                <a:lnTo>
                  <a:pt x="10093198" y="4110393"/>
                </a:lnTo>
                <a:lnTo>
                  <a:pt x="10099446" y="4106189"/>
                </a:lnTo>
                <a:lnTo>
                  <a:pt x="10103663" y="4099941"/>
                </a:lnTo>
                <a:lnTo>
                  <a:pt x="10105212" y="4092295"/>
                </a:lnTo>
                <a:close/>
              </a:path>
              <a:path w="14841219" h="10718800" extrusionOk="0">
                <a:moveTo>
                  <a:pt x="10105212" y="3992194"/>
                </a:moveTo>
                <a:lnTo>
                  <a:pt x="10103663" y="3984548"/>
                </a:lnTo>
                <a:lnTo>
                  <a:pt x="10099446" y="3978313"/>
                </a:lnTo>
                <a:lnTo>
                  <a:pt x="10093198" y="3974096"/>
                </a:lnTo>
                <a:lnTo>
                  <a:pt x="10085553" y="3972560"/>
                </a:lnTo>
                <a:lnTo>
                  <a:pt x="10077907" y="3974096"/>
                </a:lnTo>
                <a:lnTo>
                  <a:pt x="10071659" y="3978313"/>
                </a:lnTo>
                <a:lnTo>
                  <a:pt x="10067442" y="3984548"/>
                </a:lnTo>
                <a:lnTo>
                  <a:pt x="10065906" y="3992194"/>
                </a:lnTo>
                <a:lnTo>
                  <a:pt x="10067442" y="3999839"/>
                </a:lnTo>
                <a:lnTo>
                  <a:pt x="10071659" y="4006088"/>
                </a:lnTo>
                <a:lnTo>
                  <a:pt x="10077907" y="4010304"/>
                </a:lnTo>
                <a:lnTo>
                  <a:pt x="10085553" y="4011841"/>
                </a:lnTo>
                <a:lnTo>
                  <a:pt x="10093198" y="4010304"/>
                </a:lnTo>
                <a:lnTo>
                  <a:pt x="10099446" y="4006088"/>
                </a:lnTo>
                <a:lnTo>
                  <a:pt x="10103663" y="3999839"/>
                </a:lnTo>
                <a:lnTo>
                  <a:pt x="10105212" y="3992194"/>
                </a:lnTo>
                <a:close/>
              </a:path>
              <a:path w="14841219" h="10718800" extrusionOk="0">
                <a:moveTo>
                  <a:pt x="10105212" y="3892105"/>
                </a:moveTo>
                <a:lnTo>
                  <a:pt x="10103663" y="3884460"/>
                </a:lnTo>
                <a:lnTo>
                  <a:pt x="10099446" y="3878211"/>
                </a:lnTo>
                <a:lnTo>
                  <a:pt x="10093198" y="3873995"/>
                </a:lnTo>
                <a:lnTo>
                  <a:pt x="10085553" y="3872458"/>
                </a:lnTo>
                <a:lnTo>
                  <a:pt x="10077907" y="3873995"/>
                </a:lnTo>
                <a:lnTo>
                  <a:pt x="10071659" y="3878211"/>
                </a:lnTo>
                <a:lnTo>
                  <a:pt x="10067442" y="3884460"/>
                </a:lnTo>
                <a:lnTo>
                  <a:pt x="10065906" y="3892105"/>
                </a:lnTo>
                <a:lnTo>
                  <a:pt x="10067442" y="3899751"/>
                </a:lnTo>
                <a:lnTo>
                  <a:pt x="10071659" y="3905999"/>
                </a:lnTo>
                <a:lnTo>
                  <a:pt x="10077907" y="3910203"/>
                </a:lnTo>
                <a:lnTo>
                  <a:pt x="10085553" y="3911752"/>
                </a:lnTo>
                <a:lnTo>
                  <a:pt x="10093198" y="3910203"/>
                </a:lnTo>
                <a:lnTo>
                  <a:pt x="10099446" y="3905999"/>
                </a:lnTo>
                <a:lnTo>
                  <a:pt x="10103663" y="3899751"/>
                </a:lnTo>
                <a:lnTo>
                  <a:pt x="10105212" y="3892105"/>
                </a:lnTo>
                <a:close/>
              </a:path>
              <a:path w="14841219" h="10718800" extrusionOk="0">
                <a:moveTo>
                  <a:pt x="10105212" y="3792004"/>
                </a:moveTo>
                <a:lnTo>
                  <a:pt x="10103663" y="3784358"/>
                </a:lnTo>
                <a:lnTo>
                  <a:pt x="10099446" y="3778110"/>
                </a:lnTo>
                <a:lnTo>
                  <a:pt x="10093198" y="3773906"/>
                </a:lnTo>
                <a:lnTo>
                  <a:pt x="10085553" y="3772357"/>
                </a:lnTo>
                <a:lnTo>
                  <a:pt x="10077907" y="3773906"/>
                </a:lnTo>
                <a:lnTo>
                  <a:pt x="10071659" y="3778110"/>
                </a:lnTo>
                <a:lnTo>
                  <a:pt x="10067442" y="3784358"/>
                </a:lnTo>
                <a:lnTo>
                  <a:pt x="10065906" y="3792004"/>
                </a:lnTo>
                <a:lnTo>
                  <a:pt x="10067442" y="3799649"/>
                </a:lnTo>
                <a:lnTo>
                  <a:pt x="10071659" y="3805898"/>
                </a:lnTo>
                <a:lnTo>
                  <a:pt x="10077907" y="3810114"/>
                </a:lnTo>
                <a:lnTo>
                  <a:pt x="10085553" y="3811651"/>
                </a:lnTo>
                <a:lnTo>
                  <a:pt x="10093198" y="3810114"/>
                </a:lnTo>
                <a:lnTo>
                  <a:pt x="10099446" y="3805898"/>
                </a:lnTo>
                <a:lnTo>
                  <a:pt x="10103663" y="3799649"/>
                </a:lnTo>
                <a:lnTo>
                  <a:pt x="10105212" y="3792004"/>
                </a:lnTo>
                <a:close/>
              </a:path>
              <a:path w="14841219" h="10718800" extrusionOk="0">
                <a:moveTo>
                  <a:pt x="10105212" y="3691915"/>
                </a:moveTo>
                <a:lnTo>
                  <a:pt x="10103663" y="3684270"/>
                </a:lnTo>
                <a:lnTo>
                  <a:pt x="10099446" y="3678021"/>
                </a:lnTo>
                <a:lnTo>
                  <a:pt x="10093198" y="3673805"/>
                </a:lnTo>
                <a:lnTo>
                  <a:pt x="10085553" y="3672255"/>
                </a:lnTo>
                <a:lnTo>
                  <a:pt x="10077907" y="3673805"/>
                </a:lnTo>
                <a:lnTo>
                  <a:pt x="10071659" y="3678021"/>
                </a:lnTo>
                <a:lnTo>
                  <a:pt x="10067442" y="3684270"/>
                </a:lnTo>
                <a:lnTo>
                  <a:pt x="10065906" y="3691915"/>
                </a:lnTo>
                <a:lnTo>
                  <a:pt x="10067442" y="3699560"/>
                </a:lnTo>
                <a:lnTo>
                  <a:pt x="10071659" y="3705796"/>
                </a:lnTo>
                <a:lnTo>
                  <a:pt x="10077907" y="3710013"/>
                </a:lnTo>
                <a:lnTo>
                  <a:pt x="10085553" y="3711549"/>
                </a:lnTo>
                <a:lnTo>
                  <a:pt x="10093198" y="3710013"/>
                </a:lnTo>
                <a:lnTo>
                  <a:pt x="10099446" y="3705796"/>
                </a:lnTo>
                <a:lnTo>
                  <a:pt x="10103663" y="3699560"/>
                </a:lnTo>
                <a:lnTo>
                  <a:pt x="10105212" y="3691915"/>
                </a:lnTo>
                <a:close/>
              </a:path>
              <a:path w="14841219" h="10718800" extrusionOk="0">
                <a:moveTo>
                  <a:pt x="10105212" y="3591814"/>
                </a:moveTo>
                <a:lnTo>
                  <a:pt x="10103663" y="3584168"/>
                </a:lnTo>
                <a:lnTo>
                  <a:pt x="10099446" y="3577920"/>
                </a:lnTo>
                <a:lnTo>
                  <a:pt x="10093198" y="3573716"/>
                </a:lnTo>
                <a:lnTo>
                  <a:pt x="10085553" y="3572179"/>
                </a:lnTo>
                <a:lnTo>
                  <a:pt x="10077907" y="3573716"/>
                </a:lnTo>
                <a:lnTo>
                  <a:pt x="10071659" y="3577920"/>
                </a:lnTo>
                <a:lnTo>
                  <a:pt x="10067442" y="3584168"/>
                </a:lnTo>
                <a:lnTo>
                  <a:pt x="10065906" y="3591814"/>
                </a:lnTo>
                <a:lnTo>
                  <a:pt x="10067442" y="3599459"/>
                </a:lnTo>
                <a:lnTo>
                  <a:pt x="10071659" y="3605707"/>
                </a:lnTo>
                <a:lnTo>
                  <a:pt x="10077907" y="3609924"/>
                </a:lnTo>
                <a:lnTo>
                  <a:pt x="10085553" y="3611473"/>
                </a:lnTo>
                <a:lnTo>
                  <a:pt x="10093198" y="3609924"/>
                </a:lnTo>
                <a:lnTo>
                  <a:pt x="10099446" y="3605707"/>
                </a:lnTo>
                <a:lnTo>
                  <a:pt x="10103663" y="3599459"/>
                </a:lnTo>
                <a:lnTo>
                  <a:pt x="10105212" y="3591814"/>
                </a:lnTo>
                <a:close/>
              </a:path>
              <a:path w="14841219" h="10718800" extrusionOk="0">
                <a:moveTo>
                  <a:pt x="10105212" y="3491725"/>
                </a:moveTo>
                <a:lnTo>
                  <a:pt x="10103663" y="3484067"/>
                </a:lnTo>
                <a:lnTo>
                  <a:pt x="10099446" y="3477831"/>
                </a:lnTo>
                <a:lnTo>
                  <a:pt x="10093198" y="3473615"/>
                </a:lnTo>
                <a:lnTo>
                  <a:pt x="10085553" y="3472078"/>
                </a:lnTo>
                <a:lnTo>
                  <a:pt x="10077907" y="3473615"/>
                </a:lnTo>
                <a:lnTo>
                  <a:pt x="10071659" y="3477831"/>
                </a:lnTo>
                <a:lnTo>
                  <a:pt x="10067442" y="3484067"/>
                </a:lnTo>
                <a:lnTo>
                  <a:pt x="10065906" y="3491725"/>
                </a:lnTo>
                <a:lnTo>
                  <a:pt x="10067442" y="3499370"/>
                </a:lnTo>
                <a:lnTo>
                  <a:pt x="10071659" y="3505619"/>
                </a:lnTo>
                <a:lnTo>
                  <a:pt x="10077907" y="3509835"/>
                </a:lnTo>
                <a:lnTo>
                  <a:pt x="10085553" y="3511372"/>
                </a:lnTo>
                <a:lnTo>
                  <a:pt x="10093198" y="3509835"/>
                </a:lnTo>
                <a:lnTo>
                  <a:pt x="10099446" y="3505619"/>
                </a:lnTo>
                <a:lnTo>
                  <a:pt x="10103663" y="3499370"/>
                </a:lnTo>
                <a:lnTo>
                  <a:pt x="10105212" y="3491725"/>
                </a:lnTo>
                <a:close/>
              </a:path>
              <a:path w="14841219" h="10718800" extrusionOk="0">
                <a:moveTo>
                  <a:pt x="10105212" y="3391624"/>
                </a:moveTo>
                <a:lnTo>
                  <a:pt x="10103663" y="3383978"/>
                </a:lnTo>
                <a:lnTo>
                  <a:pt x="10099446" y="3377742"/>
                </a:lnTo>
                <a:lnTo>
                  <a:pt x="10093198" y="3373526"/>
                </a:lnTo>
                <a:lnTo>
                  <a:pt x="10085553" y="3371989"/>
                </a:lnTo>
                <a:lnTo>
                  <a:pt x="10077907" y="3373526"/>
                </a:lnTo>
                <a:lnTo>
                  <a:pt x="10071659" y="3377742"/>
                </a:lnTo>
                <a:lnTo>
                  <a:pt x="10067442" y="3383978"/>
                </a:lnTo>
                <a:lnTo>
                  <a:pt x="10065906" y="3391624"/>
                </a:lnTo>
                <a:lnTo>
                  <a:pt x="10067442" y="3399269"/>
                </a:lnTo>
                <a:lnTo>
                  <a:pt x="10071659" y="3405517"/>
                </a:lnTo>
                <a:lnTo>
                  <a:pt x="10077907" y="3409734"/>
                </a:lnTo>
                <a:lnTo>
                  <a:pt x="10085553" y="3411270"/>
                </a:lnTo>
                <a:lnTo>
                  <a:pt x="10093198" y="3409734"/>
                </a:lnTo>
                <a:lnTo>
                  <a:pt x="10099446" y="3405517"/>
                </a:lnTo>
                <a:lnTo>
                  <a:pt x="10103663" y="3399269"/>
                </a:lnTo>
                <a:lnTo>
                  <a:pt x="10105212" y="3391624"/>
                </a:lnTo>
                <a:close/>
              </a:path>
              <a:path w="14841219" h="10718800" extrusionOk="0">
                <a:moveTo>
                  <a:pt x="10105212" y="3291535"/>
                </a:moveTo>
                <a:lnTo>
                  <a:pt x="10103663" y="3283889"/>
                </a:lnTo>
                <a:lnTo>
                  <a:pt x="10099446" y="3277641"/>
                </a:lnTo>
                <a:lnTo>
                  <a:pt x="10093198" y="3273425"/>
                </a:lnTo>
                <a:lnTo>
                  <a:pt x="10085553" y="3271875"/>
                </a:lnTo>
                <a:lnTo>
                  <a:pt x="10077907" y="3273425"/>
                </a:lnTo>
                <a:lnTo>
                  <a:pt x="10071659" y="3277641"/>
                </a:lnTo>
                <a:lnTo>
                  <a:pt x="10067442" y="3283889"/>
                </a:lnTo>
                <a:lnTo>
                  <a:pt x="10065906" y="3291535"/>
                </a:lnTo>
                <a:lnTo>
                  <a:pt x="10067442" y="3299180"/>
                </a:lnTo>
                <a:lnTo>
                  <a:pt x="10071659" y="3305416"/>
                </a:lnTo>
                <a:lnTo>
                  <a:pt x="10077907" y="3309632"/>
                </a:lnTo>
                <a:lnTo>
                  <a:pt x="10085553" y="3311182"/>
                </a:lnTo>
                <a:lnTo>
                  <a:pt x="10093198" y="3309632"/>
                </a:lnTo>
                <a:lnTo>
                  <a:pt x="10099446" y="3305416"/>
                </a:lnTo>
                <a:lnTo>
                  <a:pt x="10103663" y="3299180"/>
                </a:lnTo>
                <a:lnTo>
                  <a:pt x="10105212" y="3291535"/>
                </a:lnTo>
                <a:close/>
              </a:path>
              <a:path w="14841219" h="10718800" extrusionOk="0">
                <a:moveTo>
                  <a:pt x="10105212" y="3191433"/>
                </a:moveTo>
                <a:lnTo>
                  <a:pt x="10103663" y="3183775"/>
                </a:lnTo>
                <a:lnTo>
                  <a:pt x="10099446" y="3177540"/>
                </a:lnTo>
                <a:lnTo>
                  <a:pt x="10093198" y="3173336"/>
                </a:lnTo>
                <a:lnTo>
                  <a:pt x="10085553" y="3171787"/>
                </a:lnTo>
                <a:lnTo>
                  <a:pt x="10077907" y="3173336"/>
                </a:lnTo>
                <a:lnTo>
                  <a:pt x="10071659" y="3177540"/>
                </a:lnTo>
                <a:lnTo>
                  <a:pt x="10067442" y="3183775"/>
                </a:lnTo>
                <a:lnTo>
                  <a:pt x="10065906" y="3191433"/>
                </a:lnTo>
                <a:lnTo>
                  <a:pt x="10067442" y="3199079"/>
                </a:lnTo>
                <a:lnTo>
                  <a:pt x="10071659" y="3205315"/>
                </a:lnTo>
                <a:lnTo>
                  <a:pt x="10077907" y="3209531"/>
                </a:lnTo>
                <a:lnTo>
                  <a:pt x="10085553" y="3211068"/>
                </a:lnTo>
                <a:lnTo>
                  <a:pt x="10093198" y="3209531"/>
                </a:lnTo>
                <a:lnTo>
                  <a:pt x="10099446" y="3205315"/>
                </a:lnTo>
                <a:lnTo>
                  <a:pt x="10103663" y="3199079"/>
                </a:lnTo>
                <a:lnTo>
                  <a:pt x="10105212" y="3191433"/>
                </a:lnTo>
                <a:close/>
              </a:path>
              <a:path w="14841219" h="10718800" extrusionOk="0">
                <a:moveTo>
                  <a:pt x="10105212" y="3091332"/>
                </a:moveTo>
                <a:lnTo>
                  <a:pt x="10103663" y="3083687"/>
                </a:lnTo>
                <a:lnTo>
                  <a:pt x="10099446" y="3077438"/>
                </a:lnTo>
                <a:lnTo>
                  <a:pt x="10093198" y="3073235"/>
                </a:lnTo>
                <a:lnTo>
                  <a:pt x="10085553" y="3071685"/>
                </a:lnTo>
                <a:lnTo>
                  <a:pt x="10077907" y="3073235"/>
                </a:lnTo>
                <a:lnTo>
                  <a:pt x="10071659" y="3077438"/>
                </a:lnTo>
                <a:lnTo>
                  <a:pt x="10067442" y="3083687"/>
                </a:lnTo>
                <a:lnTo>
                  <a:pt x="10065906" y="3091332"/>
                </a:lnTo>
                <a:lnTo>
                  <a:pt x="10067442" y="3098977"/>
                </a:lnTo>
                <a:lnTo>
                  <a:pt x="10071659" y="3105226"/>
                </a:lnTo>
                <a:lnTo>
                  <a:pt x="10077907" y="3109430"/>
                </a:lnTo>
                <a:lnTo>
                  <a:pt x="10085553" y="3110979"/>
                </a:lnTo>
                <a:lnTo>
                  <a:pt x="10093198" y="3109430"/>
                </a:lnTo>
                <a:lnTo>
                  <a:pt x="10099446" y="3105226"/>
                </a:lnTo>
                <a:lnTo>
                  <a:pt x="10103663" y="3098977"/>
                </a:lnTo>
                <a:lnTo>
                  <a:pt x="10105212" y="3091332"/>
                </a:lnTo>
                <a:close/>
              </a:path>
              <a:path w="14841219" h="10718800" extrusionOk="0">
                <a:moveTo>
                  <a:pt x="10105212" y="2791041"/>
                </a:moveTo>
                <a:lnTo>
                  <a:pt x="10103663" y="2783395"/>
                </a:lnTo>
                <a:lnTo>
                  <a:pt x="10099446" y="2777147"/>
                </a:lnTo>
                <a:lnTo>
                  <a:pt x="10093198" y="2772943"/>
                </a:lnTo>
                <a:lnTo>
                  <a:pt x="10085553" y="2771394"/>
                </a:lnTo>
                <a:lnTo>
                  <a:pt x="10077907" y="2772943"/>
                </a:lnTo>
                <a:lnTo>
                  <a:pt x="10071659" y="2777147"/>
                </a:lnTo>
                <a:lnTo>
                  <a:pt x="10067442" y="2783395"/>
                </a:lnTo>
                <a:lnTo>
                  <a:pt x="10065906" y="2791041"/>
                </a:lnTo>
                <a:lnTo>
                  <a:pt x="10067442" y="2798686"/>
                </a:lnTo>
                <a:lnTo>
                  <a:pt x="10071659" y="2804934"/>
                </a:lnTo>
                <a:lnTo>
                  <a:pt x="10077907" y="2809151"/>
                </a:lnTo>
                <a:lnTo>
                  <a:pt x="10085553" y="2810700"/>
                </a:lnTo>
                <a:lnTo>
                  <a:pt x="10093198" y="2809151"/>
                </a:lnTo>
                <a:lnTo>
                  <a:pt x="10099446" y="2804934"/>
                </a:lnTo>
                <a:lnTo>
                  <a:pt x="10103663" y="2798686"/>
                </a:lnTo>
                <a:lnTo>
                  <a:pt x="10105212" y="2791041"/>
                </a:lnTo>
                <a:close/>
              </a:path>
              <a:path w="14841219" h="10718800" extrusionOk="0">
                <a:moveTo>
                  <a:pt x="10105212" y="2690952"/>
                </a:moveTo>
                <a:lnTo>
                  <a:pt x="10103663" y="2683306"/>
                </a:lnTo>
                <a:lnTo>
                  <a:pt x="10099446" y="2677058"/>
                </a:lnTo>
                <a:lnTo>
                  <a:pt x="10093198" y="2672842"/>
                </a:lnTo>
                <a:lnTo>
                  <a:pt x="10085553" y="2671305"/>
                </a:lnTo>
                <a:lnTo>
                  <a:pt x="10077907" y="2672842"/>
                </a:lnTo>
                <a:lnTo>
                  <a:pt x="10071659" y="2677058"/>
                </a:lnTo>
                <a:lnTo>
                  <a:pt x="10067442" y="2683306"/>
                </a:lnTo>
                <a:lnTo>
                  <a:pt x="10065906" y="2690952"/>
                </a:lnTo>
                <a:lnTo>
                  <a:pt x="10067442" y="2698597"/>
                </a:lnTo>
                <a:lnTo>
                  <a:pt x="10071659" y="2704846"/>
                </a:lnTo>
                <a:lnTo>
                  <a:pt x="10077907" y="2709049"/>
                </a:lnTo>
                <a:lnTo>
                  <a:pt x="10085553" y="2710599"/>
                </a:lnTo>
                <a:lnTo>
                  <a:pt x="10093198" y="2709049"/>
                </a:lnTo>
                <a:lnTo>
                  <a:pt x="10099446" y="2704846"/>
                </a:lnTo>
                <a:lnTo>
                  <a:pt x="10103663" y="2698597"/>
                </a:lnTo>
                <a:lnTo>
                  <a:pt x="10105212" y="2690952"/>
                </a:lnTo>
                <a:close/>
              </a:path>
              <a:path w="14841219" h="10718800" extrusionOk="0">
                <a:moveTo>
                  <a:pt x="10105212" y="2590850"/>
                </a:moveTo>
                <a:lnTo>
                  <a:pt x="10103663" y="2583205"/>
                </a:lnTo>
                <a:lnTo>
                  <a:pt x="10099446" y="2576957"/>
                </a:lnTo>
                <a:lnTo>
                  <a:pt x="10093198" y="2572740"/>
                </a:lnTo>
                <a:lnTo>
                  <a:pt x="10085553" y="2571204"/>
                </a:lnTo>
                <a:lnTo>
                  <a:pt x="10077907" y="2572740"/>
                </a:lnTo>
                <a:lnTo>
                  <a:pt x="10071659" y="2576957"/>
                </a:lnTo>
                <a:lnTo>
                  <a:pt x="10067442" y="2583205"/>
                </a:lnTo>
                <a:lnTo>
                  <a:pt x="10065906" y="2590850"/>
                </a:lnTo>
                <a:lnTo>
                  <a:pt x="10067442" y="2598496"/>
                </a:lnTo>
                <a:lnTo>
                  <a:pt x="10071659" y="2604744"/>
                </a:lnTo>
                <a:lnTo>
                  <a:pt x="10077907" y="2608948"/>
                </a:lnTo>
                <a:lnTo>
                  <a:pt x="10085553" y="2610497"/>
                </a:lnTo>
                <a:lnTo>
                  <a:pt x="10093198" y="2608948"/>
                </a:lnTo>
                <a:lnTo>
                  <a:pt x="10099446" y="2604744"/>
                </a:lnTo>
                <a:lnTo>
                  <a:pt x="10103663" y="2598496"/>
                </a:lnTo>
                <a:lnTo>
                  <a:pt x="10105212" y="2590850"/>
                </a:lnTo>
                <a:close/>
              </a:path>
              <a:path w="14841219" h="10718800" extrusionOk="0">
                <a:moveTo>
                  <a:pt x="10105212" y="2490749"/>
                </a:moveTo>
                <a:lnTo>
                  <a:pt x="10103663" y="2483104"/>
                </a:lnTo>
                <a:lnTo>
                  <a:pt x="10099446" y="2476868"/>
                </a:lnTo>
                <a:lnTo>
                  <a:pt x="10093198" y="2472652"/>
                </a:lnTo>
                <a:lnTo>
                  <a:pt x="10085553" y="2471115"/>
                </a:lnTo>
                <a:lnTo>
                  <a:pt x="10077907" y="2472652"/>
                </a:lnTo>
                <a:lnTo>
                  <a:pt x="10071659" y="2476868"/>
                </a:lnTo>
                <a:lnTo>
                  <a:pt x="10067442" y="2483104"/>
                </a:lnTo>
                <a:lnTo>
                  <a:pt x="10065906" y="2490749"/>
                </a:lnTo>
                <a:lnTo>
                  <a:pt x="10067442" y="2498407"/>
                </a:lnTo>
                <a:lnTo>
                  <a:pt x="10071659" y="2504656"/>
                </a:lnTo>
                <a:lnTo>
                  <a:pt x="10077907" y="2508859"/>
                </a:lnTo>
                <a:lnTo>
                  <a:pt x="10085553" y="2510409"/>
                </a:lnTo>
                <a:lnTo>
                  <a:pt x="10093198" y="2508859"/>
                </a:lnTo>
                <a:lnTo>
                  <a:pt x="10099446" y="2504656"/>
                </a:lnTo>
                <a:lnTo>
                  <a:pt x="10103663" y="2498407"/>
                </a:lnTo>
                <a:lnTo>
                  <a:pt x="10105212" y="2490749"/>
                </a:lnTo>
                <a:close/>
              </a:path>
              <a:path w="14841219" h="10718800" extrusionOk="0">
                <a:moveTo>
                  <a:pt x="10105212" y="2390660"/>
                </a:moveTo>
                <a:lnTo>
                  <a:pt x="10103663" y="2383015"/>
                </a:lnTo>
                <a:lnTo>
                  <a:pt x="10099446" y="2376767"/>
                </a:lnTo>
                <a:lnTo>
                  <a:pt x="10093198" y="2372563"/>
                </a:lnTo>
                <a:lnTo>
                  <a:pt x="10085553" y="2371013"/>
                </a:lnTo>
                <a:lnTo>
                  <a:pt x="10077907" y="2372563"/>
                </a:lnTo>
                <a:lnTo>
                  <a:pt x="10071659" y="2376767"/>
                </a:lnTo>
                <a:lnTo>
                  <a:pt x="10067442" y="2383015"/>
                </a:lnTo>
                <a:lnTo>
                  <a:pt x="10065906" y="2390660"/>
                </a:lnTo>
                <a:lnTo>
                  <a:pt x="10067442" y="2398306"/>
                </a:lnTo>
                <a:lnTo>
                  <a:pt x="10071659" y="2404554"/>
                </a:lnTo>
                <a:lnTo>
                  <a:pt x="10077907" y="2408771"/>
                </a:lnTo>
                <a:lnTo>
                  <a:pt x="10085553" y="2410307"/>
                </a:lnTo>
                <a:lnTo>
                  <a:pt x="10093198" y="2408771"/>
                </a:lnTo>
                <a:lnTo>
                  <a:pt x="10099446" y="2404554"/>
                </a:lnTo>
                <a:lnTo>
                  <a:pt x="10103663" y="2398306"/>
                </a:lnTo>
                <a:lnTo>
                  <a:pt x="10105212" y="2390660"/>
                </a:lnTo>
                <a:close/>
              </a:path>
              <a:path w="14841219" h="10718800" extrusionOk="0">
                <a:moveTo>
                  <a:pt x="10105212" y="2290559"/>
                </a:moveTo>
                <a:lnTo>
                  <a:pt x="10103663" y="2282914"/>
                </a:lnTo>
                <a:lnTo>
                  <a:pt x="10099446" y="2276678"/>
                </a:lnTo>
                <a:lnTo>
                  <a:pt x="10093198" y="2272461"/>
                </a:lnTo>
                <a:lnTo>
                  <a:pt x="10085553" y="2270912"/>
                </a:lnTo>
                <a:lnTo>
                  <a:pt x="10077907" y="2272461"/>
                </a:lnTo>
                <a:lnTo>
                  <a:pt x="10071659" y="2276678"/>
                </a:lnTo>
                <a:lnTo>
                  <a:pt x="10067442" y="2282914"/>
                </a:lnTo>
                <a:lnTo>
                  <a:pt x="10065906" y="2290559"/>
                </a:lnTo>
                <a:lnTo>
                  <a:pt x="10067442" y="2298204"/>
                </a:lnTo>
                <a:lnTo>
                  <a:pt x="10071659" y="2304453"/>
                </a:lnTo>
                <a:lnTo>
                  <a:pt x="10077907" y="2308669"/>
                </a:lnTo>
                <a:lnTo>
                  <a:pt x="10085553" y="2310206"/>
                </a:lnTo>
                <a:lnTo>
                  <a:pt x="10093198" y="2308669"/>
                </a:lnTo>
                <a:lnTo>
                  <a:pt x="10099446" y="2304453"/>
                </a:lnTo>
                <a:lnTo>
                  <a:pt x="10103663" y="2298204"/>
                </a:lnTo>
                <a:lnTo>
                  <a:pt x="10105212" y="2290559"/>
                </a:lnTo>
                <a:close/>
              </a:path>
              <a:path w="14841219" h="10718800" extrusionOk="0">
                <a:moveTo>
                  <a:pt x="10105212" y="2190470"/>
                </a:moveTo>
                <a:lnTo>
                  <a:pt x="10103663" y="2182825"/>
                </a:lnTo>
                <a:lnTo>
                  <a:pt x="10099446" y="2176576"/>
                </a:lnTo>
                <a:lnTo>
                  <a:pt x="10093198" y="2172360"/>
                </a:lnTo>
                <a:lnTo>
                  <a:pt x="10085553" y="2170823"/>
                </a:lnTo>
                <a:lnTo>
                  <a:pt x="10077907" y="2172360"/>
                </a:lnTo>
                <a:lnTo>
                  <a:pt x="10071659" y="2176576"/>
                </a:lnTo>
                <a:lnTo>
                  <a:pt x="10067442" y="2182825"/>
                </a:lnTo>
                <a:lnTo>
                  <a:pt x="10065906" y="2190470"/>
                </a:lnTo>
                <a:lnTo>
                  <a:pt x="10067442" y="2198116"/>
                </a:lnTo>
                <a:lnTo>
                  <a:pt x="10071659" y="2204351"/>
                </a:lnTo>
                <a:lnTo>
                  <a:pt x="10077907" y="2208568"/>
                </a:lnTo>
                <a:lnTo>
                  <a:pt x="10085553" y="2210104"/>
                </a:lnTo>
                <a:lnTo>
                  <a:pt x="10093198" y="2208568"/>
                </a:lnTo>
                <a:lnTo>
                  <a:pt x="10099446" y="2204351"/>
                </a:lnTo>
                <a:lnTo>
                  <a:pt x="10103663" y="2198116"/>
                </a:lnTo>
                <a:lnTo>
                  <a:pt x="10105212" y="2190470"/>
                </a:lnTo>
                <a:close/>
              </a:path>
              <a:path w="14841219" h="10718800" extrusionOk="0">
                <a:moveTo>
                  <a:pt x="10105212" y="2090369"/>
                </a:moveTo>
                <a:lnTo>
                  <a:pt x="10103663" y="2082723"/>
                </a:lnTo>
                <a:lnTo>
                  <a:pt x="10099446" y="2076488"/>
                </a:lnTo>
                <a:lnTo>
                  <a:pt x="10093198" y="2072271"/>
                </a:lnTo>
                <a:lnTo>
                  <a:pt x="10085553" y="2070735"/>
                </a:lnTo>
                <a:lnTo>
                  <a:pt x="10077907" y="2072271"/>
                </a:lnTo>
                <a:lnTo>
                  <a:pt x="10071659" y="2076488"/>
                </a:lnTo>
                <a:lnTo>
                  <a:pt x="10067442" y="2082723"/>
                </a:lnTo>
                <a:lnTo>
                  <a:pt x="10065906" y="2090369"/>
                </a:lnTo>
                <a:lnTo>
                  <a:pt x="10067442" y="2098027"/>
                </a:lnTo>
                <a:lnTo>
                  <a:pt x="10071659" y="2104263"/>
                </a:lnTo>
                <a:lnTo>
                  <a:pt x="10077907" y="2108466"/>
                </a:lnTo>
                <a:lnTo>
                  <a:pt x="10085553" y="2110016"/>
                </a:lnTo>
                <a:lnTo>
                  <a:pt x="10093198" y="2108466"/>
                </a:lnTo>
                <a:lnTo>
                  <a:pt x="10099446" y="2104263"/>
                </a:lnTo>
                <a:lnTo>
                  <a:pt x="10103663" y="2098027"/>
                </a:lnTo>
                <a:lnTo>
                  <a:pt x="10105212" y="2090369"/>
                </a:lnTo>
                <a:close/>
              </a:path>
              <a:path w="14841219" h="10718800" extrusionOk="0">
                <a:moveTo>
                  <a:pt x="10105212" y="1990280"/>
                </a:moveTo>
                <a:lnTo>
                  <a:pt x="10103663" y="1982635"/>
                </a:lnTo>
                <a:lnTo>
                  <a:pt x="10099446" y="1976386"/>
                </a:lnTo>
                <a:lnTo>
                  <a:pt x="10093198" y="1972183"/>
                </a:lnTo>
                <a:lnTo>
                  <a:pt x="10085553" y="1970633"/>
                </a:lnTo>
                <a:lnTo>
                  <a:pt x="10077907" y="1972183"/>
                </a:lnTo>
                <a:lnTo>
                  <a:pt x="10071659" y="1976386"/>
                </a:lnTo>
                <a:lnTo>
                  <a:pt x="10067442" y="1982635"/>
                </a:lnTo>
                <a:lnTo>
                  <a:pt x="10065906" y="1990280"/>
                </a:lnTo>
                <a:lnTo>
                  <a:pt x="10067442" y="1997925"/>
                </a:lnTo>
                <a:lnTo>
                  <a:pt x="10071659" y="2004174"/>
                </a:lnTo>
                <a:lnTo>
                  <a:pt x="10077907" y="2008390"/>
                </a:lnTo>
                <a:lnTo>
                  <a:pt x="10085553" y="2009927"/>
                </a:lnTo>
                <a:lnTo>
                  <a:pt x="10093198" y="2008390"/>
                </a:lnTo>
                <a:lnTo>
                  <a:pt x="10099446" y="2004174"/>
                </a:lnTo>
                <a:lnTo>
                  <a:pt x="10103663" y="1997925"/>
                </a:lnTo>
                <a:lnTo>
                  <a:pt x="10105212" y="1990280"/>
                </a:lnTo>
                <a:close/>
              </a:path>
              <a:path w="14841219" h="10718800" extrusionOk="0">
                <a:moveTo>
                  <a:pt x="10105212" y="1890191"/>
                </a:moveTo>
                <a:lnTo>
                  <a:pt x="10103663" y="1882533"/>
                </a:lnTo>
                <a:lnTo>
                  <a:pt x="10099446" y="1876285"/>
                </a:lnTo>
                <a:lnTo>
                  <a:pt x="10093198" y="1872068"/>
                </a:lnTo>
                <a:lnTo>
                  <a:pt x="10085553" y="1870532"/>
                </a:lnTo>
                <a:lnTo>
                  <a:pt x="10077907" y="1872068"/>
                </a:lnTo>
                <a:lnTo>
                  <a:pt x="10071659" y="1876285"/>
                </a:lnTo>
                <a:lnTo>
                  <a:pt x="10067442" y="1882533"/>
                </a:lnTo>
                <a:lnTo>
                  <a:pt x="10065906" y="1890191"/>
                </a:lnTo>
                <a:lnTo>
                  <a:pt x="10067442" y="1897837"/>
                </a:lnTo>
                <a:lnTo>
                  <a:pt x="10071659" y="1904085"/>
                </a:lnTo>
                <a:lnTo>
                  <a:pt x="10077907" y="1908289"/>
                </a:lnTo>
                <a:lnTo>
                  <a:pt x="10085553" y="1909838"/>
                </a:lnTo>
                <a:lnTo>
                  <a:pt x="10093198" y="1908289"/>
                </a:lnTo>
                <a:lnTo>
                  <a:pt x="10099446" y="1904085"/>
                </a:lnTo>
                <a:lnTo>
                  <a:pt x="10103663" y="1897837"/>
                </a:lnTo>
                <a:lnTo>
                  <a:pt x="10105212" y="1890191"/>
                </a:lnTo>
                <a:close/>
              </a:path>
              <a:path w="14841219" h="10718800" extrusionOk="0">
                <a:moveTo>
                  <a:pt x="10105212" y="1790090"/>
                </a:moveTo>
                <a:lnTo>
                  <a:pt x="10103663" y="1782445"/>
                </a:lnTo>
                <a:lnTo>
                  <a:pt x="10099446" y="1776196"/>
                </a:lnTo>
                <a:lnTo>
                  <a:pt x="10093198" y="1771980"/>
                </a:lnTo>
                <a:lnTo>
                  <a:pt x="10085553" y="1770443"/>
                </a:lnTo>
                <a:lnTo>
                  <a:pt x="10077907" y="1771980"/>
                </a:lnTo>
                <a:lnTo>
                  <a:pt x="10071659" y="1776196"/>
                </a:lnTo>
                <a:lnTo>
                  <a:pt x="10067442" y="1782445"/>
                </a:lnTo>
                <a:lnTo>
                  <a:pt x="10065906" y="1790090"/>
                </a:lnTo>
                <a:lnTo>
                  <a:pt x="10067442" y="1797735"/>
                </a:lnTo>
                <a:lnTo>
                  <a:pt x="10071659" y="1803984"/>
                </a:lnTo>
                <a:lnTo>
                  <a:pt x="10077907" y="1808187"/>
                </a:lnTo>
                <a:lnTo>
                  <a:pt x="10085553" y="1809737"/>
                </a:lnTo>
                <a:lnTo>
                  <a:pt x="10093198" y="1808187"/>
                </a:lnTo>
                <a:lnTo>
                  <a:pt x="10099446" y="1803984"/>
                </a:lnTo>
                <a:lnTo>
                  <a:pt x="10103663" y="1797735"/>
                </a:lnTo>
                <a:lnTo>
                  <a:pt x="10105212" y="1790090"/>
                </a:lnTo>
                <a:close/>
              </a:path>
              <a:path w="14841219" h="10718800" extrusionOk="0">
                <a:moveTo>
                  <a:pt x="10105212" y="1689989"/>
                </a:moveTo>
                <a:lnTo>
                  <a:pt x="10103663" y="1682343"/>
                </a:lnTo>
                <a:lnTo>
                  <a:pt x="10099446" y="1676095"/>
                </a:lnTo>
                <a:lnTo>
                  <a:pt x="10093198" y="1671891"/>
                </a:lnTo>
                <a:lnTo>
                  <a:pt x="10085553" y="1670342"/>
                </a:lnTo>
                <a:lnTo>
                  <a:pt x="10077907" y="1671891"/>
                </a:lnTo>
                <a:lnTo>
                  <a:pt x="10071659" y="1676095"/>
                </a:lnTo>
                <a:lnTo>
                  <a:pt x="10067442" y="1682343"/>
                </a:lnTo>
                <a:lnTo>
                  <a:pt x="10065906" y="1689989"/>
                </a:lnTo>
                <a:lnTo>
                  <a:pt x="10067442" y="1697634"/>
                </a:lnTo>
                <a:lnTo>
                  <a:pt x="10071659" y="1703882"/>
                </a:lnTo>
                <a:lnTo>
                  <a:pt x="10077907" y="1708099"/>
                </a:lnTo>
                <a:lnTo>
                  <a:pt x="10085553" y="1709635"/>
                </a:lnTo>
                <a:lnTo>
                  <a:pt x="10093198" y="1708099"/>
                </a:lnTo>
                <a:lnTo>
                  <a:pt x="10099446" y="1703882"/>
                </a:lnTo>
                <a:lnTo>
                  <a:pt x="10103663" y="1697634"/>
                </a:lnTo>
                <a:lnTo>
                  <a:pt x="10105212" y="1689989"/>
                </a:lnTo>
                <a:close/>
              </a:path>
              <a:path w="14841219" h="10718800" extrusionOk="0">
                <a:moveTo>
                  <a:pt x="10105212" y="1589900"/>
                </a:moveTo>
                <a:lnTo>
                  <a:pt x="10103663" y="1582242"/>
                </a:lnTo>
                <a:lnTo>
                  <a:pt x="10099446" y="1575993"/>
                </a:lnTo>
                <a:lnTo>
                  <a:pt x="10093198" y="1571790"/>
                </a:lnTo>
                <a:lnTo>
                  <a:pt x="10085553" y="1570240"/>
                </a:lnTo>
                <a:lnTo>
                  <a:pt x="10077907" y="1571790"/>
                </a:lnTo>
                <a:lnTo>
                  <a:pt x="10071659" y="1575993"/>
                </a:lnTo>
                <a:lnTo>
                  <a:pt x="10067442" y="1582242"/>
                </a:lnTo>
                <a:lnTo>
                  <a:pt x="10065906" y="1589900"/>
                </a:lnTo>
                <a:lnTo>
                  <a:pt x="10067442" y="1597545"/>
                </a:lnTo>
                <a:lnTo>
                  <a:pt x="10071659" y="1603781"/>
                </a:lnTo>
                <a:lnTo>
                  <a:pt x="10077907" y="1607997"/>
                </a:lnTo>
                <a:lnTo>
                  <a:pt x="10085553" y="1609534"/>
                </a:lnTo>
                <a:lnTo>
                  <a:pt x="10093198" y="1607997"/>
                </a:lnTo>
                <a:lnTo>
                  <a:pt x="10099446" y="1603781"/>
                </a:lnTo>
                <a:lnTo>
                  <a:pt x="10103663" y="1597545"/>
                </a:lnTo>
                <a:lnTo>
                  <a:pt x="10105212" y="1589900"/>
                </a:lnTo>
                <a:close/>
              </a:path>
              <a:path w="14841219" h="10718800" extrusionOk="0">
                <a:moveTo>
                  <a:pt x="10105212" y="1489798"/>
                </a:moveTo>
                <a:lnTo>
                  <a:pt x="10103663" y="1482153"/>
                </a:lnTo>
                <a:lnTo>
                  <a:pt x="10099446" y="1475905"/>
                </a:lnTo>
                <a:lnTo>
                  <a:pt x="10093198" y="1471701"/>
                </a:lnTo>
                <a:lnTo>
                  <a:pt x="10085553" y="1470152"/>
                </a:lnTo>
                <a:lnTo>
                  <a:pt x="10077907" y="1471701"/>
                </a:lnTo>
                <a:lnTo>
                  <a:pt x="10071659" y="1475905"/>
                </a:lnTo>
                <a:lnTo>
                  <a:pt x="10067442" y="1482153"/>
                </a:lnTo>
                <a:lnTo>
                  <a:pt x="10065906" y="1489798"/>
                </a:lnTo>
                <a:lnTo>
                  <a:pt x="10067442" y="1497444"/>
                </a:lnTo>
                <a:lnTo>
                  <a:pt x="10071659" y="1503692"/>
                </a:lnTo>
                <a:lnTo>
                  <a:pt x="10077907" y="1507909"/>
                </a:lnTo>
                <a:lnTo>
                  <a:pt x="10085553" y="1509445"/>
                </a:lnTo>
                <a:lnTo>
                  <a:pt x="10093198" y="1507909"/>
                </a:lnTo>
                <a:lnTo>
                  <a:pt x="10099446" y="1503692"/>
                </a:lnTo>
                <a:lnTo>
                  <a:pt x="10103663" y="1497444"/>
                </a:lnTo>
                <a:lnTo>
                  <a:pt x="10105212" y="1489798"/>
                </a:lnTo>
                <a:close/>
              </a:path>
              <a:path w="14841219" h="10718800" extrusionOk="0">
                <a:moveTo>
                  <a:pt x="10135273" y="7591565"/>
                </a:moveTo>
                <a:lnTo>
                  <a:pt x="10133724" y="7583919"/>
                </a:lnTo>
                <a:lnTo>
                  <a:pt x="10129520" y="7577671"/>
                </a:lnTo>
                <a:lnTo>
                  <a:pt x="10123272" y="7573454"/>
                </a:lnTo>
                <a:lnTo>
                  <a:pt x="10115626" y="7571918"/>
                </a:lnTo>
                <a:lnTo>
                  <a:pt x="10107981" y="7573454"/>
                </a:lnTo>
                <a:lnTo>
                  <a:pt x="10101732" y="7577671"/>
                </a:lnTo>
                <a:lnTo>
                  <a:pt x="10097516" y="7583919"/>
                </a:lnTo>
                <a:lnTo>
                  <a:pt x="10095967" y="7591565"/>
                </a:lnTo>
                <a:lnTo>
                  <a:pt x="10097516" y="7599210"/>
                </a:lnTo>
                <a:lnTo>
                  <a:pt x="10101732" y="7605458"/>
                </a:lnTo>
                <a:lnTo>
                  <a:pt x="10107981" y="7609662"/>
                </a:lnTo>
                <a:lnTo>
                  <a:pt x="10115626" y="7611211"/>
                </a:lnTo>
                <a:lnTo>
                  <a:pt x="10123272" y="7609662"/>
                </a:lnTo>
                <a:lnTo>
                  <a:pt x="10129520" y="7605458"/>
                </a:lnTo>
                <a:lnTo>
                  <a:pt x="10133724" y="7599210"/>
                </a:lnTo>
                <a:lnTo>
                  <a:pt x="10135273" y="7591565"/>
                </a:lnTo>
                <a:close/>
              </a:path>
              <a:path w="14841219" h="10718800" extrusionOk="0">
                <a:moveTo>
                  <a:pt x="10179177" y="5238737"/>
                </a:moveTo>
                <a:lnTo>
                  <a:pt x="10177640" y="5231092"/>
                </a:lnTo>
                <a:lnTo>
                  <a:pt x="10173437" y="5224843"/>
                </a:lnTo>
                <a:lnTo>
                  <a:pt x="10167188" y="5220640"/>
                </a:lnTo>
                <a:lnTo>
                  <a:pt x="10159543" y="5219090"/>
                </a:lnTo>
                <a:lnTo>
                  <a:pt x="10151897" y="5220640"/>
                </a:lnTo>
                <a:lnTo>
                  <a:pt x="10145649" y="5224843"/>
                </a:lnTo>
                <a:lnTo>
                  <a:pt x="10141445" y="5231092"/>
                </a:lnTo>
                <a:lnTo>
                  <a:pt x="10139896" y="5238737"/>
                </a:lnTo>
                <a:lnTo>
                  <a:pt x="10141445" y="5246395"/>
                </a:lnTo>
                <a:lnTo>
                  <a:pt x="10145649" y="5252644"/>
                </a:lnTo>
                <a:lnTo>
                  <a:pt x="10151897" y="5256860"/>
                </a:lnTo>
                <a:lnTo>
                  <a:pt x="10159543" y="5258397"/>
                </a:lnTo>
                <a:lnTo>
                  <a:pt x="10167188" y="5256860"/>
                </a:lnTo>
                <a:lnTo>
                  <a:pt x="10173437" y="5252644"/>
                </a:lnTo>
                <a:lnTo>
                  <a:pt x="10177640" y="5246395"/>
                </a:lnTo>
                <a:lnTo>
                  <a:pt x="10179177" y="5238737"/>
                </a:lnTo>
                <a:close/>
              </a:path>
              <a:path w="14841219" h="10718800" extrusionOk="0">
                <a:moveTo>
                  <a:pt x="10179177" y="5138648"/>
                </a:moveTo>
                <a:lnTo>
                  <a:pt x="10177640" y="5131003"/>
                </a:lnTo>
                <a:lnTo>
                  <a:pt x="10173437" y="5124755"/>
                </a:lnTo>
                <a:lnTo>
                  <a:pt x="10167188" y="5120551"/>
                </a:lnTo>
                <a:lnTo>
                  <a:pt x="10159543" y="5119001"/>
                </a:lnTo>
                <a:lnTo>
                  <a:pt x="10151897" y="5120551"/>
                </a:lnTo>
                <a:lnTo>
                  <a:pt x="10145649" y="5124755"/>
                </a:lnTo>
                <a:lnTo>
                  <a:pt x="10141445" y="5131003"/>
                </a:lnTo>
                <a:lnTo>
                  <a:pt x="10139896" y="5138648"/>
                </a:lnTo>
                <a:lnTo>
                  <a:pt x="10141445" y="5146294"/>
                </a:lnTo>
                <a:lnTo>
                  <a:pt x="10145649" y="5152542"/>
                </a:lnTo>
                <a:lnTo>
                  <a:pt x="10151897" y="5156746"/>
                </a:lnTo>
                <a:lnTo>
                  <a:pt x="10159543" y="5158295"/>
                </a:lnTo>
                <a:lnTo>
                  <a:pt x="10167188" y="5156746"/>
                </a:lnTo>
                <a:lnTo>
                  <a:pt x="10173437" y="5152542"/>
                </a:lnTo>
                <a:lnTo>
                  <a:pt x="10177640" y="5146294"/>
                </a:lnTo>
                <a:lnTo>
                  <a:pt x="10179177" y="5138648"/>
                </a:lnTo>
                <a:close/>
              </a:path>
              <a:path w="14841219" h="10718800" extrusionOk="0">
                <a:moveTo>
                  <a:pt x="10179177" y="5038560"/>
                </a:moveTo>
                <a:lnTo>
                  <a:pt x="10177640" y="5030902"/>
                </a:lnTo>
                <a:lnTo>
                  <a:pt x="10173437" y="5024666"/>
                </a:lnTo>
                <a:lnTo>
                  <a:pt x="10167188" y="5020449"/>
                </a:lnTo>
                <a:lnTo>
                  <a:pt x="10159543" y="5018913"/>
                </a:lnTo>
                <a:lnTo>
                  <a:pt x="10151897" y="5020449"/>
                </a:lnTo>
                <a:lnTo>
                  <a:pt x="10145649" y="5024666"/>
                </a:lnTo>
                <a:lnTo>
                  <a:pt x="10141445" y="5030902"/>
                </a:lnTo>
                <a:lnTo>
                  <a:pt x="10139896" y="5038560"/>
                </a:lnTo>
                <a:lnTo>
                  <a:pt x="10141445" y="5046205"/>
                </a:lnTo>
                <a:lnTo>
                  <a:pt x="10145649" y="5052441"/>
                </a:lnTo>
                <a:lnTo>
                  <a:pt x="10151897" y="5056657"/>
                </a:lnTo>
                <a:lnTo>
                  <a:pt x="10159543" y="5058194"/>
                </a:lnTo>
                <a:lnTo>
                  <a:pt x="10167188" y="5056657"/>
                </a:lnTo>
                <a:lnTo>
                  <a:pt x="10173437" y="5052441"/>
                </a:lnTo>
                <a:lnTo>
                  <a:pt x="10177640" y="5046205"/>
                </a:lnTo>
                <a:lnTo>
                  <a:pt x="10179177" y="5038560"/>
                </a:lnTo>
                <a:close/>
              </a:path>
              <a:path w="14841219" h="10718800" extrusionOk="0">
                <a:moveTo>
                  <a:pt x="10179177" y="4938458"/>
                </a:moveTo>
                <a:lnTo>
                  <a:pt x="10177640" y="4930813"/>
                </a:lnTo>
                <a:lnTo>
                  <a:pt x="10173437" y="4924564"/>
                </a:lnTo>
                <a:lnTo>
                  <a:pt x="10167188" y="4920361"/>
                </a:lnTo>
                <a:lnTo>
                  <a:pt x="10159543" y="4918811"/>
                </a:lnTo>
                <a:lnTo>
                  <a:pt x="10151897" y="4920361"/>
                </a:lnTo>
                <a:lnTo>
                  <a:pt x="10145649" y="4924564"/>
                </a:lnTo>
                <a:lnTo>
                  <a:pt x="10141445" y="4930813"/>
                </a:lnTo>
                <a:lnTo>
                  <a:pt x="10139896" y="4938458"/>
                </a:lnTo>
                <a:lnTo>
                  <a:pt x="10141445" y="4946104"/>
                </a:lnTo>
                <a:lnTo>
                  <a:pt x="10145649" y="4952352"/>
                </a:lnTo>
                <a:lnTo>
                  <a:pt x="10151897" y="4956556"/>
                </a:lnTo>
                <a:lnTo>
                  <a:pt x="10159543" y="4958105"/>
                </a:lnTo>
                <a:lnTo>
                  <a:pt x="10167188" y="4956556"/>
                </a:lnTo>
                <a:lnTo>
                  <a:pt x="10173437" y="4952352"/>
                </a:lnTo>
                <a:lnTo>
                  <a:pt x="10177640" y="4946104"/>
                </a:lnTo>
                <a:lnTo>
                  <a:pt x="10179177" y="4938458"/>
                </a:lnTo>
                <a:close/>
              </a:path>
              <a:path w="14841219" h="10718800" extrusionOk="0">
                <a:moveTo>
                  <a:pt x="10179177" y="4838357"/>
                </a:moveTo>
                <a:lnTo>
                  <a:pt x="10177640" y="4830711"/>
                </a:lnTo>
                <a:lnTo>
                  <a:pt x="10173437" y="4824463"/>
                </a:lnTo>
                <a:lnTo>
                  <a:pt x="10167188" y="4820259"/>
                </a:lnTo>
                <a:lnTo>
                  <a:pt x="10159543" y="4818710"/>
                </a:lnTo>
                <a:lnTo>
                  <a:pt x="10151897" y="4820259"/>
                </a:lnTo>
                <a:lnTo>
                  <a:pt x="10145649" y="4824463"/>
                </a:lnTo>
                <a:lnTo>
                  <a:pt x="10141445" y="4830711"/>
                </a:lnTo>
                <a:lnTo>
                  <a:pt x="10139896" y="4838357"/>
                </a:lnTo>
                <a:lnTo>
                  <a:pt x="10141445" y="4846002"/>
                </a:lnTo>
                <a:lnTo>
                  <a:pt x="10145649" y="4852251"/>
                </a:lnTo>
                <a:lnTo>
                  <a:pt x="10151897" y="4856467"/>
                </a:lnTo>
                <a:lnTo>
                  <a:pt x="10159543" y="4858004"/>
                </a:lnTo>
                <a:lnTo>
                  <a:pt x="10167188" y="4856467"/>
                </a:lnTo>
                <a:lnTo>
                  <a:pt x="10173437" y="4852251"/>
                </a:lnTo>
                <a:lnTo>
                  <a:pt x="10177640" y="4846002"/>
                </a:lnTo>
                <a:lnTo>
                  <a:pt x="10179177" y="4838357"/>
                </a:lnTo>
                <a:close/>
              </a:path>
              <a:path w="14841219" h="10718800" extrusionOk="0">
                <a:moveTo>
                  <a:pt x="10179177" y="4738268"/>
                </a:moveTo>
                <a:lnTo>
                  <a:pt x="10177640" y="4730623"/>
                </a:lnTo>
                <a:lnTo>
                  <a:pt x="10173424" y="4724374"/>
                </a:lnTo>
                <a:lnTo>
                  <a:pt x="10167188" y="4720158"/>
                </a:lnTo>
                <a:lnTo>
                  <a:pt x="10159543" y="4718621"/>
                </a:lnTo>
                <a:lnTo>
                  <a:pt x="10151897" y="4720158"/>
                </a:lnTo>
                <a:lnTo>
                  <a:pt x="10145649" y="4724374"/>
                </a:lnTo>
                <a:lnTo>
                  <a:pt x="10141445" y="4730623"/>
                </a:lnTo>
                <a:lnTo>
                  <a:pt x="10139896" y="4738268"/>
                </a:lnTo>
                <a:lnTo>
                  <a:pt x="10141445" y="4745914"/>
                </a:lnTo>
                <a:lnTo>
                  <a:pt x="10145649" y="4752149"/>
                </a:lnTo>
                <a:lnTo>
                  <a:pt x="10151897" y="4756366"/>
                </a:lnTo>
                <a:lnTo>
                  <a:pt x="10159543" y="4757902"/>
                </a:lnTo>
                <a:lnTo>
                  <a:pt x="10167188" y="4756366"/>
                </a:lnTo>
                <a:lnTo>
                  <a:pt x="10173424" y="4752149"/>
                </a:lnTo>
                <a:lnTo>
                  <a:pt x="10177640" y="4745914"/>
                </a:lnTo>
                <a:lnTo>
                  <a:pt x="10179177" y="4738268"/>
                </a:lnTo>
                <a:close/>
              </a:path>
              <a:path w="14841219" h="10718800" extrusionOk="0">
                <a:moveTo>
                  <a:pt x="10179177" y="4638167"/>
                </a:moveTo>
                <a:lnTo>
                  <a:pt x="10177640" y="4630521"/>
                </a:lnTo>
                <a:lnTo>
                  <a:pt x="10173424" y="4624273"/>
                </a:lnTo>
                <a:lnTo>
                  <a:pt x="10167188" y="4620057"/>
                </a:lnTo>
                <a:lnTo>
                  <a:pt x="10159543" y="4618520"/>
                </a:lnTo>
                <a:lnTo>
                  <a:pt x="10151897" y="4620057"/>
                </a:lnTo>
                <a:lnTo>
                  <a:pt x="10145649" y="4624273"/>
                </a:lnTo>
                <a:lnTo>
                  <a:pt x="10141445" y="4630521"/>
                </a:lnTo>
                <a:lnTo>
                  <a:pt x="10139896" y="4638167"/>
                </a:lnTo>
                <a:lnTo>
                  <a:pt x="10141445" y="4645812"/>
                </a:lnTo>
                <a:lnTo>
                  <a:pt x="10145649" y="4652061"/>
                </a:lnTo>
                <a:lnTo>
                  <a:pt x="10151897" y="4656277"/>
                </a:lnTo>
                <a:lnTo>
                  <a:pt x="10159543" y="4657826"/>
                </a:lnTo>
                <a:lnTo>
                  <a:pt x="10167188" y="4656277"/>
                </a:lnTo>
                <a:lnTo>
                  <a:pt x="10173424" y="4652061"/>
                </a:lnTo>
                <a:lnTo>
                  <a:pt x="10177640" y="4645812"/>
                </a:lnTo>
                <a:lnTo>
                  <a:pt x="10179177" y="4638167"/>
                </a:lnTo>
                <a:close/>
              </a:path>
              <a:path w="14841219" h="10718800" extrusionOk="0">
                <a:moveTo>
                  <a:pt x="10179177" y="4538065"/>
                </a:moveTo>
                <a:lnTo>
                  <a:pt x="10177640" y="4530420"/>
                </a:lnTo>
                <a:lnTo>
                  <a:pt x="10173424" y="4524184"/>
                </a:lnTo>
                <a:lnTo>
                  <a:pt x="10167188" y="4519968"/>
                </a:lnTo>
                <a:lnTo>
                  <a:pt x="10159543" y="4518418"/>
                </a:lnTo>
                <a:lnTo>
                  <a:pt x="10151897" y="4519968"/>
                </a:lnTo>
                <a:lnTo>
                  <a:pt x="10145649" y="4524184"/>
                </a:lnTo>
                <a:lnTo>
                  <a:pt x="10141445" y="4530420"/>
                </a:lnTo>
                <a:lnTo>
                  <a:pt x="10139896" y="4538065"/>
                </a:lnTo>
                <a:lnTo>
                  <a:pt x="10141445" y="4545723"/>
                </a:lnTo>
                <a:lnTo>
                  <a:pt x="10145649" y="4551972"/>
                </a:lnTo>
                <a:lnTo>
                  <a:pt x="10151897" y="4556176"/>
                </a:lnTo>
                <a:lnTo>
                  <a:pt x="10159543" y="4557725"/>
                </a:lnTo>
                <a:lnTo>
                  <a:pt x="10167188" y="4556176"/>
                </a:lnTo>
                <a:lnTo>
                  <a:pt x="10173424" y="4551972"/>
                </a:lnTo>
                <a:lnTo>
                  <a:pt x="10177640" y="4545723"/>
                </a:lnTo>
                <a:lnTo>
                  <a:pt x="10179177" y="4538065"/>
                </a:lnTo>
                <a:close/>
              </a:path>
              <a:path w="14841219" h="10718800" extrusionOk="0">
                <a:moveTo>
                  <a:pt x="10179177" y="4437964"/>
                </a:moveTo>
                <a:lnTo>
                  <a:pt x="10177640" y="4430331"/>
                </a:lnTo>
                <a:lnTo>
                  <a:pt x="10173424" y="4424083"/>
                </a:lnTo>
                <a:lnTo>
                  <a:pt x="10167188" y="4419866"/>
                </a:lnTo>
                <a:lnTo>
                  <a:pt x="10159543" y="4418330"/>
                </a:lnTo>
                <a:lnTo>
                  <a:pt x="10151897" y="4419866"/>
                </a:lnTo>
                <a:lnTo>
                  <a:pt x="10145649" y="4424083"/>
                </a:lnTo>
                <a:lnTo>
                  <a:pt x="10141445" y="4430331"/>
                </a:lnTo>
                <a:lnTo>
                  <a:pt x="10139896" y="4437964"/>
                </a:lnTo>
                <a:lnTo>
                  <a:pt x="10141445" y="4445622"/>
                </a:lnTo>
                <a:lnTo>
                  <a:pt x="10145649" y="4451870"/>
                </a:lnTo>
                <a:lnTo>
                  <a:pt x="10151897" y="4456074"/>
                </a:lnTo>
                <a:lnTo>
                  <a:pt x="10159543" y="4457624"/>
                </a:lnTo>
                <a:lnTo>
                  <a:pt x="10167188" y="4456074"/>
                </a:lnTo>
                <a:lnTo>
                  <a:pt x="10173424" y="4451870"/>
                </a:lnTo>
                <a:lnTo>
                  <a:pt x="10177640" y="4445622"/>
                </a:lnTo>
                <a:lnTo>
                  <a:pt x="10179177" y="4437964"/>
                </a:lnTo>
                <a:close/>
              </a:path>
              <a:path w="14841219" h="10718800" extrusionOk="0">
                <a:moveTo>
                  <a:pt x="10179177" y="4337888"/>
                </a:moveTo>
                <a:lnTo>
                  <a:pt x="10177640" y="4330243"/>
                </a:lnTo>
                <a:lnTo>
                  <a:pt x="10173437" y="4323994"/>
                </a:lnTo>
                <a:lnTo>
                  <a:pt x="10167188" y="4319778"/>
                </a:lnTo>
                <a:lnTo>
                  <a:pt x="10159543" y="4318228"/>
                </a:lnTo>
                <a:lnTo>
                  <a:pt x="10151897" y="4319778"/>
                </a:lnTo>
                <a:lnTo>
                  <a:pt x="10145649" y="4323994"/>
                </a:lnTo>
                <a:lnTo>
                  <a:pt x="10141445" y="4330243"/>
                </a:lnTo>
                <a:lnTo>
                  <a:pt x="10139896" y="4337888"/>
                </a:lnTo>
                <a:lnTo>
                  <a:pt x="10141445" y="4345533"/>
                </a:lnTo>
                <a:lnTo>
                  <a:pt x="10145649" y="4351769"/>
                </a:lnTo>
                <a:lnTo>
                  <a:pt x="10151897" y="4355985"/>
                </a:lnTo>
                <a:lnTo>
                  <a:pt x="10159543" y="4357522"/>
                </a:lnTo>
                <a:lnTo>
                  <a:pt x="10167188" y="4355985"/>
                </a:lnTo>
                <a:lnTo>
                  <a:pt x="10173437" y="4351769"/>
                </a:lnTo>
                <a:lnTo>
                  <a:pt x="10177640" y="4345533"/>
                </a:lnTo>
                <a:lnTo>
                  <a:pt x="10179177" y="4337888"/>
                </a:lnTo>
                <a:close/>
              </a:path>
              <a:path w="14841219" h="10718800" extrusionOk="0">
                <a:moveTo>
                  <a:pt x="10179177" y="4237787"/>
                </a:moveTo>
                <a:lnTo>
                  <a:pt x="10177640" y="4230141"/>
                </a:lnTo>
                <a:lnTo>
                  <a:pt x="10173437" y="4223893"/>
                </a:lnTo>
                <a:lnTo>
                  <a:pt x="10167188" y="4219676"/>
                </a:lnTo>
                <a:lnTo>
                  <a:pt x="10159543" y="4218140"/>
                </a:lnTo>
                <a:lnTo>
                  <a:pt x="10151897" y="4219676"/>
                </a:lnTo>
                <a:lnTo>
                  <a:pt x="10145649" y="4223893"/>
                </a:lnTo>
                <a:lnTo>
                  <a:pt x="10141445" y="4230141"/>
                </a:lnTo>
                <a:lnTo>
                  <a:pt x="10139896" y="4237787"/>
                </a:lnTo>
                <a:lnTo>
                  <a:pt x="10141445" y="4245432"/>
                </a:lnTo>
                <a:lnTo>
                  <a:pt x="10145649" y="4251668"/>
                </a:lnTo>
                <a:lnTo>
                  <a:pt x="10151897" y="4255871"/>
                </a:lnTo>
                <a:lnTo>
                  <a:pt x="10159543" y="4257421"/>
                </a:lnTo>
                <a:lnTo>
                  <a:pt x="10167188" y="4255871"/>
                </a:lnTo>
                <a:lnTo>
                  <a:pt x="10173437" y="4251668"/>
                </a:lnTo>
                <a:lnTo>
                  <a:pt x="10177640" y="4245432"/>
                </a:lnTo>
                <a:lnTo>
                  <a:pt x="10179177" y="4237787"/>
                </a:lnTo>
                <a:close/>
              </a:path>
              <a:path w="14841219" h="10718800" extrusionOk="0">
                <a:moveTo>
                  <a:pt x="10179177" y="4137685"/>
                </a:moveTo>
                <a:lnTo>
                  <a:pt x="10177640" y="4130040"/>
                </a:lnTo>
                <a:lnTo>
                  <a:pt x="10173437" y="4123791"/>
                </a:lnTo>
                <a:lnTo>
                  <a:pt x="10167188" y="4119588"/>
                </a:lnTo>
                <a:lnTo>
                  <a:pt x="10159543" y="4118038"/>
                </a:lnTo>
                <a:lnTo>
                  <a:pt x="10151897" y="4119588"/>
                </a:lnTo>
                <a:lnTo>
                  <a:pt x="10145649" y="4123791"/>
                </a:lnTo>
                <a:lnTo>
                  <a:pt x="10141445" y="4130040"/>
                </a:lnTo>
                <a:lnTo>
                  <a:pt x="10139896" y="4137685"/>
                </a:lnTo>
                <a:lnTo>
                  <a:pt x="10141445" y="4145343"/>
                </a:lnTo>
                <a:lnTo>
                  <a:pt x="10145649" y="4151579"/>
                </a:lnTo>
                <a:lnTo>
                  <a:pt x="10151897" y="4155783"/>
                </a:lnTo>
                <a:lnTo>
                  <a:pt x="10159543" y="4157332"/>
                </a:lnTo>
                <a:lnTo>
                  <a:pt x="10167188" y="4155783"/>
                </a:lnTo>
                <a:lnTo>
                  <a:pt x="10173437" y="4151579"/>
                </a:lnTo>
                <a:lnTo>
                  <a:pt x="10177640" y="4145343"/>
                </a:lnTo>
                <a:lnTo>
                  <a:pt x="10179177" y="4137685"/>
                </a:lnTo>
                <a:close/>
              </a:path>
              <a:path w="14841219" h="10718800" extrusionOk="0">
                <a:moveTo>
                  <a:pt x="10179177" y="4037596"/>
                </a:moveTo>
                <a:lnTo>
                  <a:pt x="10177640" y="4029951"/>
                </a:lnTo>
                <a:lnTo>
                  <a:pt x="10173437" y="4023703"/>
                </a:lnTo>
                <a:lnTo>
                  <a:pt x="10167188" y="4019499"/>
                </a:lnTo>
                <a:lnTo>
                  <a:pt x="10159543" y="4017949"/>
                </a:lnTo>
                <a:lnTo>
                  <a:pt x="10151897" y="4019499"/>
                </a:lnTo>
                <a:lnTo>
                  <a:pt x="10145649" y="4023703"/>
                </a:lnTo>
                <a:lnTo>
                  <a:pt x="10141445" y="4029951"/>
                </a:lnTo>
                <a:lnTo>
                  <a:pt x="10139896" y="4037596"/>
                </a:lnTo>
                <a:lnTo>
                  <a:pt x="10141445" y="4045242"/>
                </a:lnTo>
                <a:lnTo>
                  <a:pt x="10145649" y="4051477"/>
                </a:lnTo>
                <a:lnTo>
                  <a:pt x="10151897" y="4055694"/>
                </a:lnTo>
                <a:lnTo>
                  <a:pt x="10159543" y="4057243"/>
                </a:lnTo>
                <a:lnTo>
                  <a:pt x="10167188" y="4055694"/>
                </a:lnTo>
                <a:lnTo>
                  <a:pt x="10173437" y="4051477"/>
                </a:lnTo>
                <a:lnTo>
                  <a:pt x="10177640" y="4045242"/>
                </a:lnTo>
                <a:lnTo>
                  <a:pt x="10179177" y="4037596"/>
                </a:lnTo>
                <a:close/>
              </a:path>
              <a:path w="14841219" h="10718800" extrusionOk="0">
                <a:moveTo>
                  <a:pt x="10179177" y="3937495"/>
                </a:moveTo>
                <a:lnTo>
                  <a:pt x="10177640" y="3929850"/>
                </a:lnTo>
                <a:lnTo>
                  <a:pt x="10173437" y="3923601"/>
                </a:lnTo>
                <a:lnTo>
                  <a:pt x="10167188" y="3919397"/>
                </a:lnTo>
                <a:lnTo>
                  <a:pt x="10159543" y="3917861"/>
                </a:lnTo>
                <a:lnTo>
                  <a:pt x="10151897" y="3919397"/>
                </a:lnTo>
                <a:lnTo>
                  <a:pt x="10145649" y="3923601"/>
                </a:lnTo>
                <a:lnTo>
                  <a:pt x="10141445" y="3929850"/>
                </a:lnTo>
                <a:lnTo>
                  <a:pt x="10139896" y="3937495"/>
                </a:lnTo>
                <a:lnTo>
                  <a:pt x="10141445" y="3945140"/>
                </a:lnTo>
                <a:lnTo>
                  <a:pt x="10145649" y="3951389"/>
                </a:lnTo>
                <a:lnTo>
                  <a:pt x="10151897" y="3955605"/>
                </a:lnTo>
                <a:lnTo>
                  <a:pt x="10159543" y="3957142"/>
                </a:lnTo>
                <a:lnTo>
                  <a:pt x="10167188" y="3955605"/>
                </a:lnTo>
                <a:lnTo>
                  <a:pt x="10173437" y="3951389"/>
                </a:lnTo>
                <a:lnTo>
                  <a:pt x="10177640" y="3945140"/>
                </a:lnTo>
                <a:lnTo>
                  <a:pt x="10179177" y="3937495"/>
                </a:lnTo>
                <a:close/>
              </a:path>
              <a:path w="14841219" h="10718800" extrusionOk="0">
                <a:moveTo>
                  <a:pt x="10179177" y="3837406"/>
                </a:moveTo>
                <a:lnTo>
                  <a:pt x="10177640" y="3829761"/>
                </a:lnTo>
                <a:lnTo>
                  <a:pt x="10173437" y="3823512"/>
                </a:lnTo>
                <a:lnTo>
                  <a:pt x="10167188" y="3819309"/>
                </a:lnTo>
                <a:lnTo>
                  <a:pt x="10159543" y="3817759"/>
                </a:lnTo>
                <a:lnTo>
                  <a:pt x="10151897" y="3819309"/>
                </a:lnTo>
                <a:lnTo>
                  <a:pt x="10145649" y="3823512"/>
                </a:lnTo>
                <a:lnTo>
                  <a:pt x="10141445" y="3829761"/>
                </a:lnTo>
                <a:lnTo>
                  <a:pt x="10139896" y="3837406"/>
                </a:lnTo>
                <a:lnTo>
                  <a:pt x="10141445" y="3845052"/>
                </a:lnTo>
                <a:lnTo>
                  <a:pt x="10145649" y="3851287"/>
                </a:lnTo>
                <a:lnTo>
                  <a:pt x="10151897" y="3855504"/>
                </a:lnTo>
                <a:lnTo>
                  <a:pt x="10159543" y="3857040"/>
                </a:lnTo>
                <a:lnTo>
                  <a:pt x="10167188" y="3855504"/>
                </a:lnTo>
                <a:lnTo>
                  <a:pt x="10173437" y="3851287"/>
                </a:lnTo>
                <a:lnTo>
                  <a:pt x="10177640" y="3845052"/>
                </a:lnTo>
                <a:lnTo>
                  <a:pt x="10179177" y="3837406"/>
                </a:lnTo>
                <a:close/>
              </a:path>
              <a:path w="14841219" h="10718800" extrusionOk="0">
                <a:moveTo>
                  <a:pt x="10179177" y="3637216"/>
                </a:moveTo>
                <a:lnTo>
                  <a:pt x="10177640" y="3629558"/>
                </a:lnTo>
                <a:lnTo>
                  <a:pt x="10173437" y="3623310"/>
                </a:lnTo>
                <a:lnTo>
                  <a:pt x="10167188" y="3619106"/>
                </a:lnTo>
                <a:lnTo>
                  <a:pt x="10159543" y="3617557"/>
                </a:lnTo>
                <a:lnTo>
                  <a:pt x="10151897" y="3619106"/>
                </a:lnTo>
                <a:lnTo>
                  <a:pt x="10145649" y="3623310"/>
                </a:lnTo>
                <a:lnTo>
                  <a:pt x="10141445" y="3629558"/>
                </a:lnTo>
                <a:lnTo>
                  <a:pt x="10139896" y="3637216"/>
                </a:lnTo>
                <a:lnTo>
                  <a:pt x="10141445" y="3644862"/>
                </a:lnTo>
                <a:lnTo>
                  <a:pt x="10145649" y="3651097"/>
                </a:lnTo>
                <a:lnTo>
                  <a:pt x="10151897" y="3655301"/>
                </a:lnTo>
                <a:lnTo>
                  <a:pt x="10159543" y="3656850"/>
                </a:lnTo>
                <a:lnTo>
                  <a:pt x="10167188" y="3655301"/>
                </a:lnTo>
                <a:lnTo>
                  <a:pt x="10173437" y="3651097"/>
                </a:lnTo>
                <a:lnTo>
                  <a:pt x="10177640" y="3644862"/>
                </a:lnTo>
                <a:lnTo>
                  <a:pt x="10179177" y="3637216"/>
                </a:lnTo>
                <a:close/>
              </a:path>
              <a:path w="14841219" h="10718800" extrusionOk="0">
                <a:moveTo>
                  <a:pt x="10179177" y="3537115"/>
                </a:moveTo>
                <a:lnTo>
                  <a:pt x="10177640" y="3529469"/>
                </a:lnTo>
                <a:lnTo>
                  <a:pt x="10173437" y="3523221"/>
                </a:lnTo>
                <a:lnTo>
                  <a:pt x="10167188" y="3519005"/>
                </a:lnTo>
                <a:lnTo>
                  <a:pt x="10159543" y="3517468"/>
                </a:lnTo>
                <a:lnTo>
                  <a:pt x="10151897" y="3519005"/>
                </a:lnTo>
                <a:lnTo>
                  <a:pt x="10145649" y="3523221"/>
                </a:lnTo>
                <a:lnTo>
                  <a:pt x="10141445" y="3529469"/>
                </a:lnTo>
                <a:lnTo>
                  <a:pt x="10139896" y="3537115"/>
                </a:lnTo>
                <a:lnTo>
                  <a:pt x="10141445" y="3544760"/>
                </a:lnTo>
                <a:lnTo>
                  <a:pt x="10145649" y="3551009"/>
                </a:lnTo>
                <a:lnTo>
                  <a:pt x="10151897" y="3555212"/>
                </a:lnTo>
                <a:lnTo>
                  <a:pt x="10159543" y="3556762"/>
                </a:lnTo>
                <a:lnTo>
                  <a:pt x="10167188" y="3555212"/>
                </a:lnTo>
                <a:lnTo>
                  <a:pt x="10173437" y="3551009"/>
                </a:lnTo>
                <a:lnTo>
                  <a:pt x="10177640" y="3544760"/>
                </a:lnTo>
                <a:lnTo>
                  <a:pt x="10179177" y="3537115"/>
                </a:lnTo>
                <a:close/>
              </a:path>
              <a:path w="14841219" h="10718800" extrusionOk="0">
                <a:moveTo>
                  <a:pt x="10179177" y="3437013"/>
                </a:moveTo>
                <a:lnTo>
                  <a:pt x="10177640" y="3429368"/>
                </a:lnTo>
                <a:lnTo>
                  <a:pt x="10173437" y="3423120"/>
                </a:lnTo>
                <a:lnTo>
                  <a:pt x="10167188" y="3418916"/>
                </a:lnTo>
                <a:lnTo>
                  <a:pt x="10159543" y="3417366"/>
                </a:lnTo>
                <a:lnTo>
                  <a:pt x="10151897" y="3418916"/>
                </a:lnTo>
                <a:lnTo>
                  <a:pt x="10145649" y="3423120"/>
                </a:lnTo>
                <a:lnTo>
                  <a:pt x="10141445" y="3429368"/>
                </a:lnTo>
                <a:lnTo>
                  <a:pt x="10139896" y="3437013"/>
                </a:lnTo>
                <a:lnTo>
                  <a:pt x="10141445" y="3444659"/>
                </a:lnTo>
                <a:lnTo>
                  <a:pt x="10145649" y="3450907"/>
                </a:lnTo>
                <a:lnTo>
                  <a:pt x="10151897" y="3455124"/>
                </a:lnTo>
                <a:lnTo>
                  <a:pt x="10159543" y="3456673"/>
                </a:lnTo>
                <a:lnTo>
                  <a:pt x="10167188" y="3455124"/>
                </a:lnTo>
                <a:lnTo>
                  <a:pt x="10173437" y="3450907"/>
                </a:lnTo>
                <a:lnTo>
                  <a:pt x="10177640" y="3444659"/>
                </a:lnTo>
                <a:lnTo>
                  <a:pt x="10179177" y="3437013"/>
                </a:lnTo>
                <a:close/>
              </a:path>
              <a:path w="14841219" h="10718800" extrusionOk="0">
                <a:moveTo>
                  <a:pt x="10179177" y="3336912"/>
                </a:moveTo>
                <a:lnTo>
                  <a:pt x="10177640" y="3329267"/>
                </a:lnTo>
                <a:lnTo>
                  <a:pt x="10173437" y="3323031"/>
                </a:lnTo>
                <a:lnTo>
                  <a:pt x="10167188" y="3318814"/>
                </a:lnTo>
                <a:lnTo>
                  <a:pt x="10159543" y="3317278"/>
                </a:lnTo>
                <a:lnTo>
                  <a:pt x="10151897" y="3318814"/>
                </a:lnTo>
                <a:lnTo>
                  <a:pt x="10145649" y="3323031"/>
                </a:lnTo>
                <a:lnTo>
                  <a:pt x="10141445" y="3329267"/>
                </a:lnTo>
                <a:lnTo>
                  <a:pt x="10139896" y="3336912"/>
                </a:lnTo>
                <a:lnTo>
                  <a:pt x="10141445" y="3344570"/>
                </a:lnTo>
                <a:lnTo>
                  <a:pt x="10145649" y="3350818"/>
                </a:lnTo>
                <a:lnTo>
                  <a:pt x="10151897" y="3355035"/>
                </a:lnTo>
                <a:lnTo>
                  <a:pt x="10159543" y="3356572"/>
                </a:lnTo>
                <a:lnTo>
                  <a:pt x="10167188" y="3355035"/>
                </a:lnTo>
                <a:lnTo>
                  <a:pt x="10173437" y="3350818"/>
                </a:lnTo>
                <a:lnTo>
                  <a:pt x="10177640" y="3344570"/>
                </a:lnTo>
                <a:lnTo>
                  <a:pt x="10179177" y="3336912"/>
                </a:lnTo>
                <a:close/>
              </a:path>
              <a:path w="14841219" h="10718800" extrusionOk="0">
                <a:moveTo>
                  <a:pt x="10179177" y="3236823"/>
                </a:moveTo>
                <a:lnTo>
                  <a:pt x="10177640" y="3229178"/>
                </a:lnTo>
                <a:lnTo>
                  <a:pt x="10173437" y="3222929"/>
                </a:lnTo>
                <a:lnTo>
                  <a:pt x="10167188" y="3218726"/>
                </a:lnTo>
                <a:lnTo>
                  <a:pt x="10159543" y="3217176"/>
                </a:lnTo>
                <a:lnTo>
                  <a:pt x="10151897" y="3218726"/>
                </a:lnTo>
                <a:lnTo>
                  <a:pt x="10145649" y="3222929"/>
                </a:lnTo>
                <a:lnTo>
                  <a:pt x="10141445" y="3229178"/>
                </a:lnTo>
                <a:lnTo>
                  <a:pt x="10139896" y="3236823"/>
                </a:lnTo>
                <a:lnTo>
                  <a:pt x="10141445" y="3244469"/>
                </a:lnTo>
                <a:lnTo>
                  <a:pt x="10145649" y="3250717"/>
                </a:lnTo>
                <a:lnTo>
                  <a:pt x="10151897" y="3254921"/>
                </a:lnTo>
                <a:lnTo>
                  <a:pt x="10159543" y="3256470"/>
                </a:lnTo>
                <a:lnTo>
                  <a:pt x="10167188" y="3254921"/>
                </a:lnTo>
                <a:lnTo>
                  <a:pt x="10173437" y="3250717"/>
                </a:lnTo>
                <a:lnTo>
                  <a:pt x="10177640" y="3244469"/>
                </a:lnTo>
                <a:lnTo>
                  <a:pt x="10179177" y="3236823"/>
                </a:lnTo>
                <a:close/>
              </a:path>
              <a:path w="14841219" h="10718800" extrusionOk="0">
                <a:moveTo>
                  <a:pt x="10179177" y="3136722"/>
                </a:moveTo>
                <a:lnTo>
                  <a:pt x="10177640" y="3129076"/>
                </a:lnTo>
                <a:lnTo>
                  <a:pt x="10173424" y="3122828"/>
                </a:lnTo>
                <a:lnTo>
                  <a:pt x="10167188" y="3118624"/>
                </a:lnTo>
                <a:lnTo>
                  <a:pt x="10159543" y="3117075"/>
                </a:lnTo>
                <a:lnTo>
                  <a:pt x="10151897" y="3118624"/>
                </a:lnTo>
                <a:lnTo>
                  <a:pt x="10145649" y="3122828"/>
                </a:lnTo>
                <a:lnTo>
                  <a:pt x="10141445" y="3129076"/>
                </a:lnTo>
                <a:lnTo>
                  <a:pt x="10139896" y="3136722"/>
                </a:lnTo>
                <a:lnTo>
                  <a:pt x="10141445" y="3144367"/>
                </a:lnTo>
                <a:lnTo>
                  <a:pt x="10145649" y="3150616"/>
                </a:lnTo>
                <a:lnTo>
                  <a:pt x="10151897" y="3154819"/>
                </a:lnTo>
                <a:lnTo>
                  <a:pt x="10159543" y="3156369"/>
                </a:lnTo>
                <a:lnTo>
                  <a:pt x="10167188" y="3154819"/>
                </a:lnTo>
                <a:lnTo>
                  <a:pt x="10173424" y="3150616"/>
                </a:lnTo>
                <a:lnTo>
                  <a:pt x="10177640" y="3144367"/>
                </a:lnTo>
                <a:lnTo>
                  <a:pt x="10179177" y="3136722"/>
                </a:lnTo>
                <a:close/>
              </a:path>
              <a:path w="14841219" h="10718800" extrusionOk="0">
                <a:moveTo>
                  <a:pt x="10179177" y="3036633"/>
                </a:moveTo>
                <a:lnTo>
                  <a:pt x="10177640" y="3028988"/>
                </a:lnTo>
                <a:lnTo>
                  <a:pt x="10173424" y="3022739"/>
                </a:lnTo>
                <a:lnTo>
                  <a:pt x="10167188" y="3018523"/>
                </a:lnTo>
                <a:lnTo>
                  <a:pt x="10159543" y="3016986"/>
                </a:lnTo>
                <a:lnTo>
                  <a:pt x="10151897" y="3018523"/>
                </a:lnTo>
                <a:lnTo>
                  <a:pt x="10145649" y="3022739"/>
                </a:lnTo>
                <a:lnTo>
                  <a:pt x="10141445" y="3028988"/>
                </a:lnTo>
                <a:lnTo>
                  <a:pt x="10139896" y="3036633"/>
                </a:lnTo>
                <a:lnTo>
                  <a:pt x="10141445" y="3044279"/>
                </a:lnTo>
                <a:lnTo>
                  <a:pt x="10145649" y="3050527"/>
                </a:lnTo>
                <a:lnTo>
                  <a:pt x="10151897" y="3054731"/>
                </a:lnTo>
                <a:lnTo>
                  <a:pt x="10159543" y="3056280"/>
                </a:lnTo>
                <a:lnTo>
                  <a:pt x="10167188" y="3054731"/>
                </a:lnTo>
                <a:lnTo>
                  <a:pt x="10173424" y="3050527"/>
                </a:lnTo>
                <a:lnTo>
                  <a:pt x="10177640" y="3044279"/>
                </a:lnTo>
                <a:lnTo>
                  <a:pt x="10179177" y="3036633"/>
                </a:lnTo>
                <a:close/>
              </a:path>
              <a:path w="14841219" h="10718800" extrusionOk="0">
                <a:moveTo>
                  <a:pt x="10179177" y="2936532"/>
                </a:moveTo>
                <a:lnTo>
                  <a:pt x="10177640" y="2928886"/>
                </a:lnTo>
                <a:lnTo>
                  <a:pt x="10173424" y="2922638"/>
                </a:lnTo>
                <a:lnTo>
                  <a:pt x="10167188" y="2918434"/>
                </a:lnTo>
                <a:lnTo>
                  <a:pt x="10159543" y="2916885"/>
                </a:lnTo>
                <a:lnTo>
                  <a:pt x="10151897" y="2918434"/>
                </a:lnTo>
                <a:lnTo>
                  <a:pt x="10145649" y="2922638"/>
                </a:lnTo>
                <a:lnTo>
                  <a:pt x="10141445" y="2928886"/>
                </a:lnTo>
                <a:lnTo>
                  <a:pt x="10139896" y="2936532"/>
                </a:lnTo>
                <a:lnTo>
                  <a:pt x="10141445" y="2944190"/>
                </a:lnTo>
                <a:lnTo>
                  <a:pt x="10145649" y="2950426"/>
                </a:lnTo>
                <a:lnTo>
                  <a:pt x="10151897" y="2954642"/>
                </a:lnTo>
                <a:lnTo>
                  <a:pt x="10159543" y="2956179"/>
                </a:lnTo>
                <a:lnTo>
                  <a:pt x="10167188" y="2954642"/>
                </a:lnTo>
                <a:lnTo>
                  <a:pt x="10173424" y="2950426"/>
                </a:lnTo>
                <a:lnTo>
                  <a:pt x="10177640" y="2944190"/>
                </a:lnTo>
                <a:lnTo>
                  <a:pt x="10179177" y="2936532"/>
                </a:lnTo>
                <a:close/>
              </a:path>
              <a:path w="14841219" h="10718800" extrusionOk="0">
                <a:moveTo>
                  <a:pt x="10179177" y="2836443"/>
                </a:moveTo>
                <a:lnTo>
                  <a:pt x="10177640" y="2828798"/>
                </a:lnTo>
                <a:lnTo>
                  <a:pt x="10173424" y="2822549"/>
                </a:lnTo>
                <a:lnTo>
                  <a:pt x="10167188" y="2818333"/>
                </a:lnTo>
                <a:lnTo>
                  <a:pt x="10159543" y="2816783"/>
                </a:lnTo>
                <a:lnTo>
                  <a:pt x="10151897" y="2818333"/>
                </a:lnTo>
                <a:lnTo>
                  <a:pt x="10145649" y="2822549"/>
                </a:lnTo>
                <a:lnTo>
                  <a:pt x="10141445" y="2828798"/>
                </a:lnTo>
                <a:lnTo>
                  <a:pt x="10139896" y="2836443"/>
                </a:lnTo>
                <a:lnTo>
                  <a:pt x="10141445" y="2844088"/>
                </a:lnTo>
                <a:lnTo>
                  <a:pt x="10145649" y="2850337"/>
                </a:lnTo>
                <a:lnTo>
                  <a:pt x="10151897" y="2854541"/>
                </a:lnTo>
                <a:lnTo>
                  <a:pt x="10159543" y="2856077"/>
                </a:lnTo>
                <a:lnTo>
                  <a:pt x="10167188" y="2854541"/>
                </a:lnTo>
                <a:lnTo>
                  <a:pt x="10173424" y="2850337"/>
                </a:lnTo>
                <a:lnTo>
                  <a:pt x="10177640" y="2844088"/>
                </a:lnTo>
                <a:lnTo>
                  <a:pt x="10179177" y="2836443"/>
                </a:lnTo>
                <a:close/>
              </a:path>
              <a:path w="14841219" h="10718800" extrusionOk="0">
                <a:moveTo>
                  <a:pt x="10179177" y="2736342"/>
                </a:moveTo>
                <a:lnTo>
                  <a:pt x="10177640" y="2728696"/>
                </a:lnTo>
                <a:lnTo>
                  <a:pt x="10173437" y="2722448"/>
                </a:lnTo>
                <a:lnTo>
                  <a:pt x="10167188" y="2718231"/>
                </a:lnTo>
                <a:lnTo>
                  <a:pt x="10159543" y="2716695"/>
                </a:lnTo>
                <a:lnTo>
                  <a:pt x="10151897" y="2718231"/>
                </a:lnTo>
                <a:lnTo>
                  <a:pt x="10145649" y="2722448"/>
                </a:lnTo>
                <a:lnTo>
                  <a:pt x="10141445" y="2728696"/>
                </a:lnTo>
                <a:lnTo>
                  <a:pt x="10139896" y="2736342"/>
                </a:lnTo>
                <a:lnTo>
                  <a:pt x="10141445" y="2743987"/>
                </a:lnTo>
                <a:lnTo>
                  <a:pt x="10145649" y="2750235"/>
                </a:lnTo>
                <a:lnTo>
                  <a:pt x="10151897" y="2754439"/>
                </a:lnTo>
                <a:lnTo>
                  <a:pt x="10159543" y="2755989"/>
                </a:lnTo>
                <a:lnTo>
                  <a:pt x="10167188" y="2754439"/>
                </a:lnTo>
                <a:lnTo>
                  <a:pt x="10173437" y="2750235"/>
                </a:lnTo>
                <a:lnTo>
                  <a:pt x="10177640" y="2743987"/>
                </a:lnTo>
                <a:lnTo>
                  <a:pt x="10179177" y="2736342"/>
                </a:lnTo>
                <a:close/>
              </a:path>
              <a:path w="14841219" h="10718800" extrusionOk="0">
                <a:moveTo>
                  <a:pt x="10179177" y="2636240"/>
                </a:moveTo>
                <a:lnTo>
                  <a:pt x="10177640" y="2628595"/>
                </a:lnTo>
                <a:lnTo>
                  <a:pt x="10173437" y="2622346"/>
                </a:lnTo>
                <a:lnTo>
                  <a:pt x="10167188" y="2618143"/>
                </a:lnTo>
                <a:lnTo>
                  <a:pt x="10159543" y="2616593"/>
                </a:lnTo>
                <a:lnTo>
                  <a:pt x="10151897" y="2618143"/>
                </a:lnTo>
                <a:lnTo>
                  <a:pt x="10145649" y="2622346"/>
                </a:lnTo>
                <a:lnTo>
                  <a:pt x="10141445" y="2628595"/>
                </a:lnTo>
                <a:lnTo>
                  <a:pt x="10139896" y="2636240"/>
                </a:lnTo>
                <a:lnTo>
                  <a:pt x="10141445" y="2643898"/>
                </a:lnTo>
                <a:lnTo>
                  <a:pt x="10145649" y="2650134"/>
                </a:lnTo>
                <a:lnTo>
                  <a:pt x="10151897" y="2654350"/>
                </a:lnTo>
                <a:lnTo>
                  <a:pt x="10159543" y="2655887"/>
                </a:lnTo>
                <a:lnTo>
                  <a:pt x="10167188" y="2654350"/>
                </a:lnTo>
                <a:lnTo>
                  <a:pt x="10173437" y="2650134"/>
                </a:lnTo>
                <a:lnTo>
                  <a:pt x="10177640" y="2643898"/>
                </a:lnTo>
                <a:lnTo>
                  <a:pt x="10179177" y="2636240"/>
                </a:lnTo>
                <a:close/>
              </a:path>
              <a:path w="14841219" h="10718800" extrusionOk="0">
                <a:moveTo>
                  <a:pt x="10179177" y="2536164"/>
                </a:moveTo>
                <a:lnTo>
                  <a:pt x="10177640" y="2528506"/>
                </a:lnTo>
                <a:lnTo>
                  <a:pt x="10173437" y="2522258"/>
                </a:lnTo>
                <a:lnTo>
                  <a:pt x="10167188" y="2518054"/>
                </a:lnTo>
                <a:lnTo>
                  <a:pt x="10159543" y="2516505"/>
                </a:lnTo>
                <a:lnTo>
                  <a:pt x="10151897" y="2518054"/>
                </a:lnTo>
                <a:lnTo>
                  <a:pt x="10145649" y="2522258"/>
                </a:lnTo>
                <a:lnTo>
                  <a:pt x="10141445" y="2528506"/>
                </a:lnTo>
                <a:lnTo>
                  <a:pt x="10139896" y="2536164"/>
                </a:lnTo>
                <a:lnTo>
                  <a:pt x="10141445" y="2543810"/>
                </a:lnTo>
                <a:lnTo>
                  <a:pt x="10145649" y="2550045"/>
                </a:lnTo>
                <a:lnTo>
                  <a:pt x="10151897" y="2554262"/>
                </a:lnTo>
                <a:lnTo>
                  <a:pt x="10159543" y="2555798"/>
                </a:lnTo>
                <a:lnTo>
                  <a:pt x="10167188" y="2554262"/>
                </a:lnTo>
                <a:lnTo>
                  <a:pt x="10173437" y="2550045"/>
                </a:lnTo>
                <a:lnTo>
                  <a:pt x="10177640" y="2543810"/>
                </a:lnTo>
                <a:lnTo>
                  <a:pt x="10179177" y="2536164"/>
                </a:lnTo>
                <a:close/>
              </a:path>
              <a:path w="14841219" h="10718800" extrusionOk="0">
                <a:moveTo>
                  <a:pt x="10179177" y="2436063"/>
                </a:moveTo>
                <a:lnTo>
                  <a:pt x="10177640" y="2428405"/>
                </a:lnTo>
                <a:lnTo>
                  <a:pt x="10173437" y="2422156"/>
                </a:lnTo>
                <a:lnTo>
                  <a:pt x="10167188" y="2417953"/>
                </a:lnTo>
                <a:lnTo>
                  <a:pt x="10159543" y="2416403"/>
                </a:lnTo>
                <a:lnTo>
                  <a:pt x="10151897" y="2417953"/>
                </a:lnTo>
                <a:lnTo>
                  <a:pt x="10145649" y="2422156"/>
                </a:lnTo>
                <a:lnTo>
                  <a:pt x="10141445" y="2428405"/>
                </a:lnTo>
                <a:lnTo>
                  <a:pt x="10139896" y="2436063"/>
                </a:lnTo>
                <a:lnTo>
                  <a:pt x="10141445" y="2443708"/>
                </a:lnTo>
                <a:lnTo>
                  <a:pt x="10145649" y="2449944"/>
                </a:lnTo>
                <a:lnTo>
                  <a:pt x="10151897" y="2454160"/>
                </a:lnTo>
                <a:lnTo>
                  <a:pt x="10159543" y="2455710"/>
                </a:lnTo>
                <a:lnTo>
                  <a:pt x="10167188" y="2454160"/>
                </a:lnTo>
                <a:lnTo>
                  <a:pt x="10173437" y="2449944"/>
                </a:lnTo>
                <a:lnTo>
                  <a:pt x="10177640" y="2443708"/>
                </a:lnTo>
                <a:lnTo>
                  <a:pt x="10179177" y="2436063"/>
                </a:lnTo>
                <a:close/>
              </a:path>
              <a:path w="14841219" h="10718800" extrusionOk="0">
                <a:moveTo>
                  <a:pt x="10179177" y="2335961"/>
                </a:moveTo>
                <a:lnTo>
                  <a:pt x="10177640" y="2328316"/>
                </a:lnTo>
                <a:lnTo>
                  <a:pt x="10173437" y="2322068"/>
                </a:lnTo>
                <a:lnTo>
                  <a:pt x="10167188" y="2317851"/>
                </a:lnTo>
                <a:lnTo>
                  <a:pt x="10159543" y="2316315"/>
                </a:lnTo>
                <a:lnTo>
                  <a:pt x="10151897" y="2317851"/>
                </a:lnTo>
                <a:lnTo>
                  <a:pt x="10145649" y="2322068"/>
                </a:lnTo>
                <a:lnTo>
                  <a:pt x="10141445" y="2328316"/>
                </a:lnTo>
                <a:lnTo>
                  <a:pt x="10139896" y="2335961"/>
                </a:lnTo>
                <a:lnTo>
                  <a:pt x="10141445" y="2343607"/>
                </a:lnTo>
                <a:lnTo>
                  <a:pt x="10145649" y="2349855"/>
                </a:lnTo>
                <a:lnTo>
                  <a:pt x="10151897" y="2354072"/>
                </a:lnTo>
                <a:lnTo>
                  <a:pt x="10159543" y="2355608"/>
                </a:lnTo>
                <a:lnTo>
                  <a:pt x="10167188" y="2354072"/>
                </a:lnTo>
                <a:lnTo>
                  <a:pt x="10173437" y="2349855"/>
                </a:lnTo>
                <a:lnTo>
                  <a:pt x="10177640" y="2343607"/>
                </a:lnTo>
                <a:lnTo>
                  <a:pt x="10179177" y="2335961"/>
                </a:lnTo>
                <a:close/>
              </a:path>
              <a:path w="14841219" h="10718800" extrusionOk="0">
                <a:moveTo>
                  <a:pt x="10179177" y="2235860"/>
                </a:moveTo>
                <a:lnTo>
                  <a:pt x="10177640" y="2228215"/>
                </a:lnTo>
                <a:lnTo>
                  <a:pt x="10173437" y="2221966"/>
                </a:lnTo>
                <a:lnTo>
                  <a:pt x="10167188" y="2217763"/>
                </a:lnTo>
                <a:lnTo>
                  <a:pt x="10159543" y="2216213"/>
                </a:lnTo>
                <a:lnTo>
                  <a:pt x="10151897" y="2217763"/>
                </a:lnTo>
                <a:lnTo>
                  <a:pt x="10145649" y="2221966"/>
                </a:lnTo>
                <a:lnTo>
                  <a:pt x="10141445" y="2228215"/>
                </a:lnTo>
                <a:lnTo>
                  <a:pt x="10139896" y="2235860"/>
                </a:lnTo>
                <a:lnTo>
                  <a:pt x="10141445" y="2243505"/>
                </a:lnTo>
                <a:lnTo>
                  <a:pt x="10145649" y="2249754"/>
                </a:lnTo>
                <a:lnTo>
                  <a:pt x="10151897" y="2253970"/>
                </a:lnTo>
                <a:lnTo>
                  <a:pt x="10159543" y="2255507"/>
                </a:lnTo>
                <a:lnTo>
                  <a:pt x="10167188" y="2253970"/>
                </a:lnTo>
                <a:lnTo>
                  <a:pt x="10173437" y="2249754"/>
                </a:lnTo>
                <a:lnTo>
                  <a:pt x="10177640" y="2243505"/>
                </a:lnTo>
                <a:lnTo>
                  <a:pt x="10179177" y="2235860"/>
                </a:lnTo>
                <a:close/>
              </a:path>
              <a:path w="14841219" h="10718800" extrusionOk="0">
                <a:moveTo>
                  <a:pt x="10179177" y="2035670"/>
                </a:moveTo>
                <a:lnTo>
                  <a:pt x="10177640" y="2028024"/>
                </a:lnTo>
                <a:lnTo>
                  <a:pt x="10173437" y="2021776"/>
                </a:lnTo>
                <a:lnTo>
                  <a:pt x="10167188" y="2017572"/>
                </a:lnTo>
                <a:lnTo>
                  <a:pt x="10159543" y="2016036"/>
                </a:lnTo>
                <a:lnTo>
                  <a:pt x="10151897" y="2017572"/>
                </a:lnTo>
                <a:lnTo>
                  <a:pt x="10145649" y="2021776"/>
                </a:lnTo>
                <a:lnTo>
                  <a:pt x="10141445" y="2028024"/>
                </a:lnTo>
                <a:lnTo>
                  <a:pt x="10139896" y="2035670"/>
                </a:lnTo>
                <a:lnTo>
                  <a:pt x="10141445" y="2043315"/>
                </a:lnTo>
                <a:lnTo>
                  <a:pt x="10145649" y="2049564"/>
                </a:lnTo>
                <a:lnTo>
                  <a:pt x="10151897" y="2053780"/>
                </a:lnTo>
                <a:lnTo>
                  <a:pt x="10159543" y="2055317"/>
                </a:lnTo>
                <a:lnTo>
                  <a:pt x="10167188" y="2053780"/>
                </a:lnTo>
                <a:lnTo>
                  <a:pt x="10173437" y="2049564"/>
                </a:lnTo>
                <a:lnTo>
                  <a:pt x="10177640" y="2043315"/>
                </a:lnTo>
                <a:lnTo>
                  <a:pt x="10179177" y="2035670"/>
                </a:lnTo>
                <a:close/>
              </a:path>
              <a:path w="14841219" h="10718800" extrusionOk="0">
                <a:moveTo>
                  <a:pt x="10179177" y="1935568"/>
                </a:moveTo>
                <a:lnTo>
                  <a:pt x="10177640" y="1927923"/>
                </a:lnTo>
                <a:lnTo>
                  <a:pt x="10173437" y="1921675"/>
                </a:lnTo>
                <a:lnTo>
                  <a:pt x="10167188" y="1917471"/>
                </a:lnTo>
                <a:lnTo>
                  <a:pt x="10159543" y="1915922"/>
                </a:lnTo>
                <a:lnTo>
                  <a:pt x="10151897" y="1917471"/>
                </a:lnTo>
                <a:lnTo>
                  <a:pt x="10145649" y="1921675"/>
                </a:lnTo>
                <a:lnTo>
                  <a:pt x="10141445" y="1927923"/>
                </a:lnTo>
                <a:lnTo>
                  <a:pt x="10139896" y="1935568"/>
                </a:lnTo>
                <a:lnTo>
                  <a:pt x="10141445" y="1943214"/>
                </a:lnTo>
                <a:lnTo>
                  <a:pt x="10145649" y="1949462"/>
                </a:lnTo>
                <a:lnTo>
                  <a:pt x="10151897" y="1953679"/>
                </a:lnTo>
                <a:lnTo>
                  <a:pt x="10159543" y="1955228"/>
                </a:lnTo>
                <a:lnTo>
                  <a:pt x="10167188" y="1953679"/>
                </a:lnTo>
                <a:lnTo>
                  <a:pt x="10173437" y="1949462"/>
                </a:lnTo>
                <a:lnTo>
                  <a:pt x="10177640" y="1943214"/>
                </a:lnTo>
                <a:lnTo>
                  <a:pt x="10179177" y="1935568"/>
                </a:lnTo>
                <a:close/>
              </a:path>
              <a:path w="14841219" h="10718800" extrusionOk="0">
                <a:moveTo>
                  <a:pt x="10179177" y="1835480"/>
                </a:moveTo>
                <a:lnTo>
                  <a:pt x="10177640" y="1827834"/>
                </a:lnTo>
                <a:lnTo>
                  <a:pt x="10173437" y="1821586"/>
                </a:lnTo>
                <a:lnTo>
                  <a:pt x="10167188" y="1817370"/>
                </a:lnTo>
                <a:lnTo>
                  <a:pt x="10159543" y="1815833"/>
                </a:lnTo>
                <a:lnTo>
                  <a:pt x="10151897" y="1817370"/>
                </a:lnTo>
                <a:lnTo>
                  <a:pt x="10145649" y="1821586"/>
                </a:lnTo>
                <a:lnTo>
                  <a:pt x="10141445" y="1827834"/>
                </a:lnTo>
                <a:lnTo>
                  <a:pt x="10139896" y="1835480"/>
                </a:lnTo>
                <a:lnTo>
                  <a:pt x="10141445" y="1843125"/>
                </a:lnTo>
                <a:lnTo>
                  <a:pt x="10145649" y="1849374"/>
                </a:lnTo>
                <a:lnTo>
                  <a:pt x="10151897" y="1853577"/>
                </a:lnTo>
                <a:lnTo>
                  <a:pt x="10159543" y="1855127"/>
                </a:lnTo>
                <a:lnTo>
                  <a:pt x="10167188" y="1853577"/>
                </a:lnTo>
                <a:lnTo>
                  <a:pt x="10173437" y="1849374"/>
                </a:lnTo>
                <a:lnTo>
                  <a:pt x="10177640" y="1843125"/>
                </a:lnTo>
                <a:lnTo>
                  <a:pt x="10179177" y="1835480"/>
                </a:lnTo>
                <a:close/>
              </a:path>
              <a:path w="14841219" h="10718800" extrusionOk="0">
                <a:moveTo>
                  <a:pt x="10179177" y="1735378"/>
                </a:moveTo>
                <a:lnTo>
                  <a:pt x="10177640" y="1727733"/>
                </a:lnTo>
                <a:lnTo>
                  <a:pt x="10173437" y="1721485"/>
                </a:lnTo>
                <a:lnTo>
                  <a:pt x="10167188" y="1717281"/>
                </a:lnTo>
                <a:lnTo>
                  <a:pt x="10159543" y="1715731"/>
                </a:lnTo>
                <a:lnTo>
                  <a:pt x="10151897" y="1717281"/>
                </a:lnTo>
                <a:lnTo>
                  <a:pt x="10145649" y="1721485"/>
                </a:lnTo>
                <a:lnTo>
                  <a:pt x="10141445" y="1727733"/>
                </a:lnTo>
                <a:lnTo>
                  <a:pt x="10139896" y="1735378"/>
                </a:lnTo>
                <a:lnTo>
                  <a:pt x="10141445" y="1743024"/>
                </a:lnTo>
                <a:lnTo>
                  <a:pt x="10145649" y="1749272"/>
                </a:lnTo>
                <a:lnTo>
                  <a:pt x="10151897" y="1753489"/>
                </a:lnTo>
                <a:lnTo>
                  <a:pt x="10159543" y="1755025"/>
                </a:lnTo>
                <a:lnTo>
                  <a:pt x="10167188" y="1753489"/>
                </a:lnTo>
                <a:lnTo>
                  <a:pt x="10173437" y="1749272"/>
                </a:lnTo>
                <a:lnTo>
                  <a:pt x="10177640" y="1743024"/>
                </a:lnTo>
                <a:lnTo>
                  <a:pt x="10179177" y="1735378"/>
                </a:lnTo>
                <a:close/>
              </a:path>
              <a:path w="14841219" h="10718800" extrusionOk="0">
                <a:moveTo>
                  <a:pt x="10179177" y="1635277"/>
                </a:moveTo>
                <a:lnTo>
                  <a:pt x="10177640" y="1627632"/>
                </a:lnTo>
                <a:lnTo>
                  <a:pt x="10173437" y="1621396"/>
                </a:lnTo>
                <a:lnTo>
                  <a:pt x="10167188" y="1617179"/>
                </a:lnTo>
                <a:lnTo>
                  <a:pt x="10159543" y="1615630"/>
                </a:lnTo>
                <a:lnTo>
                  <a:pt x="10151897" y="1617179"/>
                </a:lnTo>
                <a:lnTo>
                  <a:pt x="10145649" y="1621396"/>
                </a:lnTo>
                <a:lnTo>
                  <a:pt x="10141445" y="1627632"/>
                </a:lnTo>
                <a:lnTo>
                  <a:pt x="10139896" y="1635277"/>
                </a:lnTo>
                <a:lnTo>
                  <a:pt x="10141445" y="1642935"/>
                </a:lnTo>
                <a:lnTo>
                  <a:pt x="10145649" y="1649183"/>
                </a:lnTo>
                <a:lnTo>
                  <a:pt x="10151897" y="1653387"/>
                </a:lnTo>
                <a:lnTo>
                  <a:pt x="10159543" y="1654937"/>
                </a:lnTo>
                <a:lnTo>
                  <a:pt x="10167188" y="1653387"/>
                </a:lnTo>
                <a:lnTo>
                  <a:pt x="10173437" y="1649183"/>
                </a:lnTo>
                <a:lnTo>
                  <a:pt x="10177640" y="1642935"/>
                </a:lnTo>
                <a:lnTo>
                  <a:pt x="10179177" y="1635277"/>
                </a:lnTo>
                <a:close/>
              </a:path>
              <a:path w="14841219" h="10718800" extrusionOk="0">
                <a:moveTo>
                  <a:pt x="10179177" y="1535188"/>
                </a:moveTo>
                <a:lnTo>
                  <a:pt x="10177640" y="1527543"/>
                </a:lnTo>
                <a:lnTo>
                  <a:pt x="10173424" y="1521294"/>
                </a:lnTo>
                <a:lnTo>
                  <a:pt x="10167188" y="1517091"/>
                </a:lnTo>
                <a:lnTo>
                  <a:pt x="10159543" y="1515541"/>
                </a:lnTo>
                <a:lnTo>
                  <a:pt x="10151897" y="1517091"/>
                </a:lnTo>
                <a:lnTo>
                  <a:pt x="10145649" y="1521294"/>
                </a:lnTo>
                <a:lnTo>
                  <a:pt x="10141445" y="1527543"/>
                </a:lnTo>
                <a:lnTo>
                  <a:pt x="10139896" y="1535188"/>
                </a:lnTo>
                <a:lnTo>
                  <a:pt x="10141445" y="1542834"/>
                </a:lnTo>
                <a:lnTo>
                  <a:pt x="10145649" y="1549082"/>
                </a:lnTo>
                <a:lnTo>
                  <a:pt x="10151897" y="1553298"/>
                </a:lnTo>
                <a:lnTo>
                  <a:pt x="10159543" y="1554835"/>
                </a:lnTo>
                <a:lnTo>
                  <a:pt x="10167188" y="1553298"/>
                </a:lnTo>
                <a:lnTo>
                  <a:pt x="10173424" y="1549082"/>
                </a:lnTo>
                <a:lnTo>
                  <a:pt x="10177640" y="1542834"/>
                </a:lnTo>
                <a:lnTo>
                  <a:pt x="10179177" y="1535188"/>
                </a:lnTo>
                <a:close/>
              </a:path>
              <a:path w="14841219" h="10718800" extrusionOk="0">
                <a:moveTo>
                  <a:pt x="10179177" y="1435100"/>
                </a:moveTo>
                <a:lnTo>
                  <a:pt x="10177640" y="1427441"/>
                </a:lnTo>
                <a:lnTo>
                  <a:pt x="10173424" y="1421206"/>
                </a:lnTo>
                <a:lnTo>
                  <a:pt x="10167188" y="1416989"/>
                </a:lnTo>
                <a:lnTo>
                  <a:pt x="10159543" y="1415440"/>
                </a:lnTo>
                <a:lnTo>
                  <a:pt x="10151897" y="1416989"/>
                </a:lnTo>
                <a:lnTo>
                  <a:pt x="10145649" y="1421206"/>
                </a:lnTo>
                <a:lnTo>
                  <a:pt x="10141445" y="1427441"/>
                </a:lnTo>
                <a:lnTo>
                  <a:pt x="10139896" y="1435100"/>
                </a:lnTo>
                <a:lnTo>
                  <a:pt x="10141445" y="1442745"/>
                </a:lnTo>
                <a:lnTo>
                  <a:pt x="10145649" y="1448981"/>
                </a:lnTo>
                <a:lnTo>
                  <a:pt x="10151897" y="1453197"/>
                </a:lnTo>
                <a:lnTo>
                  <a:pt x="10159543" y="1454734"/>
                </a:lnTo>
                <a:lnTo>
                  <a:pt x="10167188" y="1453197"/>
                </a:lnTo>
                <a:lnTo>
                  <a:pt x="10173424" y="1448981"/>
                </a:lnTo>
                <a:lnTo>
                  <a:pt x="10177640" y="1442745"/>
                </a:lnTo>
                <a:lnTo>
                  <a:pt x="10179177" y="1435100"/>
                </a:lnTo>
                <a:close/>
              </a:path>
              <a:path w="14841219" h="10718800" extrusionOk="0">
                <a:moveTo>
                  <a:pt x="10179190" y="3737305"/>
                </a:moveTo>
                <a:lnTo>
                  <a:pt x="10177640" y="3729659"/>
                </a:lnTo>
                <a:lnTo>
                  <a:pt x="10173437" y="3723411"/>
                </a:lnTo>
                <a:lnTo>
                  <a:pt x="10167188" y="3719195"/>
                </a:lnTo>
                <a:lnTo>
                  <a:pt x="10159543" y="3717658"/>
                </a:lnTo>
                <a:lnTo>
                  <a:pt x="10151897" y="3719195"/>
                </a:lnTo>
                <a:lnTo>
                  <a:pt x="10145649" y="3723411"/>
                </a:lnTo>
                <a:lnTo>
                  <a:pt x="10141445" y="3729659"/>
                </a:lnTo>
                <a:lnTo>
                  <a:pt x="10139909" y="3737305"/>
                </a:lnTo>
                <a:lnTo>
                  <a:pt x="10141445" y="3744950"/>
                </a:lnTo>
                <a:lnTo>
                  <a:pt x="10145649" y="3751199"/>
                </a:lnTo>
                <a:lnTo>
                  <a:pt x="10151897" y="3755415"/>
                </a:lnTo>
                <a:lnTo>
                  <a:pt x="10159543" y="3756952"/>
                </a:lnTo>
                <a:lnTo>
                  <a:pt x="10167188" y="3755415"/>
                </a:lnTo>
                <a:lnTo>
                  <a:pt x="10173437" y="3751199"/>
                </a:lnTo>
                <a:lnTo>
                  <a:pt x="10177640" y="3744950"/>
                </a:lnTo>
                <a:lnTo>
                  <a:pt x="10179190" y="3737305"/>
                </a:lnTo>
                <a:close/>
              </a:path>
              <a:path w="14841219" h="10718800" extrusionOk="0">
                <a:moveTo>
                  <a:pt x="10179190" y="2135771"/>
                </a:moveTo>
                <a:lnTo>
                  <a:pt x="10177640" y="2128113"/>
                </a:lnTo>
                <a:lnTo>
                  <a:pt x="10173437" y="2121878"/>
                </a:lnTo>
                <a:lnTo>
                  <a:pt x="10167188" y="2117661"/>
                </a:lnTo>
                <a:lnTo>
                  <a:pt x="10159543" y="2116112"/>
                </a:lnTo>
                <a:lnTo>
                  <a:pt x="10151897" y="2117661"/>
                </a:lnTo>
                <a:lnTo>
                  <a:pt x="10145649" y="2121878"/>
                </a:lnTo>
                <a:lnTo>
                  <a:pt x="10141445" y="2128113"/>
                </a:lnTo>
                <a:lnTo>
                  <a:pt x="10139909" y="2135771"/>
                </a:lnTo>
                <a:lnTo>
                  <a:pt x="10141445" y="2143417"/>
                </a:lnTo>
                <a:lnTo>
                  <a:pt x="10145649" y="2149652"/>
                </a:lnTo>
                <a:lnTo>
                  <a:pt x="10151897" y="2153869"/>
                </a:lnTo>
                <a:lnTo>
                  <a:pt x="10159543" y="2155406"/>
                </a:lnTo>
                <a:lnTo>
                  <a:pt x="10167188" y="2153869"/>
                </a:lnTo>
                <a:lnTo>
                  <a:pt x="10173437" y="2149652"/>
                </a:lnTo>
                <a:lnTo>
                  <a:pt x="10177640" y="2143417"/>
                </a:lnTo>
                <a:lnTo>
                  <a:pt x="10179190" y="2135771"/>
                </a:lnTo>
                <a:close/>
              </a:path>
              <a:path w="14841219" h="10718800" extrusionOk="0">
                <a:moveTo>
                  <a:pt x="10253167" y="5184038"/>
                </a:moveTo>
                <a:lnTo>
                  <a:pt x="10251618" y="5176393"/>
                </a:lnTo>
                <a:lnTo>
                  <a:pt x="10247414" y="5170144"/>
                </a:lnTo>
                <a:lnTo>
                  <a:pt x="10241178" y="5165928"/>
                </a:lnTo>
                <a:lnTo>
                  <a:pt x="10233520" y="5164391"/>
                </a:lnTo>
                <a:lnTo>
                  <a:pt x="10225875" y="5165928"/>
                </a:lnTo>
                <a:lnTo>
                  <a:pt x="10219639" y="5170144"/>
                </a:lnTo>
                <a:lnTo>
                  <a:pt x="10215423" y="5176393"/>
                </a:lnTo>
                <a:lnTo>
                  <a:pt x="10213886" y="5184038"/>
                </a:lnTo>
                <a:lnTo>
                  <a:pt x="10215423" y="5191684"/>
                </a:lnTo>
                <a:lnTo>
                  <a:pt x="10219639" y="5197932"/>
                </a:lnTo>
                <a:lnTo>
                  <a:pt x="10225875" y="5202136"/>
                </a:lnTo>
                <a:lnTo>
                  <a:pt x="10233520" y="5203685"/>
                </a:lnTo>
                <a:lnTo>
                  <a:pt x="10241178" y="5202136"/>
                </a:lnTo>
                <a:lnTo>
                  <a:pt x="10247414" y="5197932"/>
                </a:lnTo>
                <a:lnTo>
                  <a:pt x="10251618" y="5191684"/>
                </a:lnTo>
                <a:lnTo>
                  <a:pt x="10253167" y="5184038"/>
                </a:lnTo>
                <a:close/>
              </a:path>
              <a:path w="14841219" h="10718800" extrusionOk="0">
                <a:moveTo>
                  <a:pt x="10253167" y="5083937"/>
                </a:moveTo>
                <a:lnTo>
                  <a:pt x="10251618" y="5076291"/>
                </a:lnTo>
                <a:lnTo>
                  <a:pt x="10247414" y="5070043"/>
                </a:lnTo>
                <a:lnTo>
                  <a:pt x="10241178" y="5065839"/>
                </a:lnTo>
                <a:lnTo>
                  <a:pt x="10233520" y="5064290"/>
                </a:lnTo>
                <a:lnTo>
                  <a:pt x="10225875" y="5065839"/>
                </a:lnTo>
                <a:lnTo>
                  <a:pt x="10219639" y="5070043"/>
                </a:lnTo>
                <a:lnTo>
                  <a:pt x="10215423" y="5076291"/>
                </a:lnTo>
                <a:lnTo>
                  <a:pt x="10213886" y="5083937"/>
                </a:lnTo>
                <a:lnTo>
                  <a:pt x="10215423" y="5091595"/>
                </a:lnTo>
                <a:lnTo>
                  <a:pt x="10219639" y="5097831"/>
                </a:lnTo>
                <a:lnTo>
                  <a:pt x="10225875" y="5102047"/>
                </a:lnTo>
                <a:lnTo>
                  <a:pt x="10233520" y="5103584"/>
                </a:lnTo>
                <a:lnTo>
                  <a:pt x="10241178" y="5102047"/>
                </a:lnTo>
                <a:lnTo>
                  <a:pt x="10247414" y="5097831"/>
                </a:lnTo>
                <a:lnTo>
                  <a:pt x="10251618" y="5091595"/>
                </a:lnTo>
                <a:lnTo>
                  <a:pt x="10253167" y="5083937"/>
                </a:lnTo>
                <a:close/>
              </a:path>
              <a:path w="14841219" h="10718800" extrusionOk="0">
                <a:moveTo>
                  <a:pt x="10253167" y="4983835"/>
                </a:moveTo>
                <a:lnTo>
                  <a:pt x="10251618" y="4976190"/>
                </a:lnTo>
                <a:lnTo>
                  <a:pt x="10247414" y="4969954"/>
                </a:lnTo>
                <a:lnTo>
                  <a:pt x="10241178" y="4965751"/>
                </a:lnTo>
                <a:lnTo>
                  <a:pt x="10233520" y="4964201"/>
                </a:lnTo>
                <a:lnTo>
                  <a:pt x="10225875" y="4965751"/>
                </a:lnTo>
                <a:lnTo>
                  <a:pt x="10219639" y="4969954"/>
                </a:lnTo>
                <a:lnTo>
                  <a:pt x="10215423" y="4976190"/>
                </a:lnTo>
                <a:lnTo>
                  <a:pt x="10213886" y="4983835"/>
                </a:lnTo>
                <a:lnTo>
                  <a:pt x="10215423" y="4991493"/>
                </a:lnTo>
                <a:lnTo>
                  <a:pt x="10219639" y="4997742"/>
                </a:lnTo>
                <a:lnTo>
                  <a:pt x="10225875" y="5001946"/>
                </a:lnTo>
                <a:lnTo>
                  <a:pt x="10233520" y="5003495"/>
                </a:lnTo>
                <a:lnTo>
                  <a:pt x="10241178" y="5001946"/>
                </a:lnTo>
                <a:lnTo>
                  <a:pt x="10247414" y="4997742"/>
                </a:lnTo>
                <a:lnTo>
                  <a:pt x="10251618" y="4991493"/>
                </a:lnTo>
                <a:lnTo>
                  <a:pt x="10253167" y="4983835"/>
                </a:lnTo>
                <a:close/>
              </a:path>
              <a:path w="14841219" h="10718800" extrusionOk="0">
                <a:moveTo>
                  <a:pt x="10253167" y="4883747"/>
                </a:moveTo>
                <a:lnTo>
                  <a:pt x="10251618" y="4876101"/>
                </a:lnTo>
                <a:lnTo>
                  <a:pt x="10247414" y="4869866"/>
                </a:lnTo>
                <a:lnTo>
                  <a:pt x="10241178" y="4865662"/>
                </a:lnTo>
                <a:lnTo>
                  <a:pt x="10233520" y="4864112"/>
                </a:lnTo>
                <a:lnTo>
                  <a:pt x="10225875" y="4865662"/>
                </a:lnTo>
                <a:lnTo>
                  <a:pt x="10219639" y="4869866"/>
                </a:lnTo>
                <a:lnTo>
                  <a:pt x="10215423" y="4876101"/>
                </a:lnTo>
                <a:lnTo>
                  <a:pt x="10213886" y="4883747"/>
                </a:lnTo>
                <a:lnTo>
                  <a:pt x="10215423" y="4891392"/>
                </a:lnTo>
                <a:lnTo>
                  <a:pt x="10219639" y="4897640"/>
                </a:lnTo>
                <a:lnTo>
                  <a:pt x="10225875" y="4901857"/>
                </a:lnTo>
                <a:lnTo>
                  <a:pt x="10233520" y="4903394"/>
                </a:lnTo>
                <a:lnTo>
                  <a:pt x="10241178" y="4901857"/>
                </a:lnTo>
                <a:lnTo>
                  <a:pt x="10247414" y="4897640"/>
                </a:lnTo>
                <a:lnTo>
                  <a:pt x="10251618" y="4891392"/>
                </a:lnTo>
                <a:lnTo>
                  <a:pt x="10253167" y="4883747"/>
                </a:lnTo>
                <a:close/>
              </a:path>
              <a:path w="14841219" h="10718800" extrusionOk="0">
                <a:moveTo>
                  <a:pt x="10253167" y="4783658"/>
                </a:moveTo>
                <a:lnTo>
                  <a:pt x="10251618" y="4776013"/>
                </a:lnTo>
                <a:lnTo>
                  <a:pt x="10247414" y="4769764"/>
                </a:lnTo>
                <a:lnTo>
                  <a:pt x="10241166" y="4765548"/>
                </a:lnTo>
                <a:lnTo>
                  <a:pt x="10233520" y="4764011"/>
                </a:lnTo>
                <a:lnTo>
                  <a:pt x="10225875" y="4765548"/>
                </a:lnTo>
                <a:lnTo>
                  <a:pt x="10219639" y="4769764"/>
                </a:lnTo>
                <a:lnTo>
                  <a:pt x="10215423" y="4776013"/>
                </a:lnTo>
                <a:lnTo>
                  <a:pt x="10213886" y="4783658"/>
                </a:lnTo>
                <a:lnTo>
                  <a:pt x="10215423" y="4791303"/>
                </a:lnTo>
                <a:lnTo>
                  <a:pt x="10219639" y="4797552"/>
                </a:lnTo>
                <a:lnTo>
                  <a:pt x="10225875" y="4801755"/>
                </a:lnTo>
                <a:lnTo>
                  <a:pt x="10233520" y="4803305"/>
                </a:lnTo>
                <a:lnTo>
                  <a:pt x="10241166" y="4801755"/>
                </a:lnTo>
                <a:lnTo>
                  <a:pt x="10247414" y="4797552"/>
                </a:lnTo>
                <a:lnTo>
                  <a:pt x="10251618" y="4791303"/>
                </a:lnTo>
                <a:lnTo>
                  <a:pt x="10253167" y="4783658"/>
                </a:lnTo>
                <a:close/>
              </a:path>
              <a:path w="14841219" h="10718800" extrusionOk="0">
                <a:moveTo>
                  <a:pt x="10253167" y="4683569"/>
                </a:moveTo>
                <a:lnTo>
                  <a:pt x="10251618" y="4675911"/>
                </a:lnTo>
                <a:lnTo>
                  <a:pt x="10247414" y="4669663"/>
                </a:lnTo>
                <a:lnTo>
                  <a:pt x="10241166" y="4665459"/>
                </a:lnTo>
                <a:lnTo>
                  <a:pt x="10233520" y="4663910"/>
                </a:lnTo>
                <a:lnTo>
                  <a:pt x="10225875" y="4665459"/>
                </a:lnTo>
                <a:lnTo>
                  <a:pt x="10219639" y="4669663"/>
                </a:lnTo>
                <a:lnTo>
                  <a:pt x="10215423" y="4675911"/>
                </a:lnTo>
                <a:lnTo>
                  <a:pt x="10213886" y="4683569"/>
                </a:lnTo>
                <a:lnTo>
                  <a:pt x="10215423" y="4691215"/>
                </a:lnTo>
                <a:lnTo>
                  <a:pt x="10219639" y="4697450"/>
                </a:lnTo>
                <a:lnTo>
                  <a:pt x="10225875" y="4701667"/>
                </a:lnTo>
                <a:lnTo>
                  <a:pt x="10233520" y="4703203"/>
                </a:lnTo>
                <a:lnTo>
                  <a:pt x="10241166" y="4701667"/>
                </a:lnTo>
                <a:lnTo>
                  <a:pt x="10247414" y="4697450"/>
                </a:lnTo>
                <a:lnTo>
                  <a:pt x="10251618" y="4691215"/>
                </a:lnTo>
                <a:lnTo>
                  <a:pt x="10253167" y="4683569"/>
                </a:lnTo>
                <a:close/>
              </a:path>
              <a:path w="14841219" h="10718800" extrusionOk="0">
                <a:moveTo>
                  <a:pt x="10253167" y="4583455"/>
                </a:moveTo>
                <a:lnTo>
                  <a:pt x="10251618" y="4575810"/>
                </a:lnTo>
                <a:lnTo>
                  <a:pt x="10247414" y="4569574"/>
                </a:lnTo>
                <a:lnTo>
                  <a:pt x="10241166" y="4565358"/>
                </a:lnTo>
                <a:lnTo>
                  <a:pt x="10233520" y="4563821"/>
                </a:lnTo>
                <a:lnTo>
                  <a:pt x="10225875" y="4565358"/>
                </a:lnTo>
                <a:lnTo>
                  <a:pt x="10219639" y="4569574"/>
                </a:lnTo>
                <a:lnTo>
                  <a:pt x="10215423" y="4575810"/>
                </a:lnTo>
                <a:lnTo>
                  <a:pt x="10213886" y="4583455"/>
                </a:lnTo>
                <a:lnTo>
                  <a:pt x="10215423" y="4591101"/>
                </a:lnTo>
                <a:lnTo>
                  <a:pt x="10219639" y="4597349"/>
                </a:lnTo>
                <a:lnTo>
                  <a:pt x="10225875" y="4601565"/>
                </a:lnTo>
                <a:lnTo>
                  <a:pt x="10233520" y="4603115"/>
                </a:lnTo>
                <a:lnTo>
                  <a:pt x="10241166" y="4601565"/>
                </a:lnTo>
                <a:lnTo>
                  <a:pt x="10247414" y="4597349"/>
                </a:lnTo>
                <a:lnTo>
                  <a:pt x="10251618" y="4591101"/>
                </a:lnTo>
                <a:lnTo>
                  <a:pt x="10253167" y="4583455"/>
                </a:lnTo>
                <a:close/>
              </a:path>
              <a:path w="14841219" h="10718800" extrusionOk="0">
                <a:moveTo>
                  <a:pt x="10253167" y="4483366"/>
                </a:moveTo>
                <a:lnTo>
                  <a:pt x="10251618" y="4475721"/>
                </a:lnTo>
                <a:lnTo>
                  <a:pt x="10247414" y="4469473"/>
                </a:lnTo>
                <a:lnTo>
                  <a:pt x="10241166" y="4465269"/>
                </a:lnTo>
                <a:lnTo>
                  <a:pt x="10233520" y="4463720"/>
                </a:lnTo>
                <a:lnTo>
                  <a:pt x="10225875" y="4465269"/>
                </a:lnTo>
                <a:lnTo>
                  <a:pt x="10219639" y="4469473"/>
                </a:lnTo>
                <a:lnTo>
                  <a:pt x="10215423" y="4475721"/>
                </a:lnTo>
                <a:lnTo>
                  <a:pt x="10213886" y="4483366"/>
                </a:lnTo>
                <a:lnTo>
                  <a:pt x="10215423" y="4491012"/>
                </a:lnTo>
                <a:lnTo>
                  <a:pt x="10219639" y="4497260"/>
                </a:lnTo>
                <a:lnTo>
                  <a:pt x="10225875" y="4501477"/>
                </a:lnTo>
                <a:lnTo>
                  <a:pt x="10233520" y="4503013"/>
                </a:lnTo>
                <a:lnTo>
                  <a:pt x="10241166" y="4501477"/>
                </a:lnTo>
                <a:lnTo>
                  <a:pt x="10247414" y="4497260"/>
                </a:lnTo>
                <a:lnTo>
                  <a:pt x="10251618" y="4491012"/>
                </a:lnTo>
                <a:lnTo>
                  <a:pt x="10253167" y="4483366"/>
                </a:lnTo>
                <a:close/>
              </a:path>
              <a:path w="14841219" h="10718800" extrusionOk="0">
                <a:moveTo>
                  <a:pt x="10253167" y="4383265"/>
                </a:moveTo>
                <a:lnTo>
                  <a:pt x="10251618" y="4375620"/>
                </a:lnTo>
                <a:lnTo>
                  <a:pt x="10247414" y="4369371"/>
                </a:lnTo>
                <a:lnTo>
                  <a:pt x="10241166" y="4365168"/>
                </a:lnTo>
                <a:lnTo>
                  <a:pt x="10233520" y="4363631"/>
                </a:lnTo>
                <a:lnTo>
                  <a:pt x="10225875" y="4365168"/>
                </a:lnTo>
                <a:lnTo>
                  <a:pt x="10219639" y="4369371"/>
                </a:lnTo>
                <a:lnTo>
                  <a:pt x="10215423" y="4375620"/>
                </a:lnTo>
                <a:lnTo>
                  <a:pt x="10213886" y="4383265"/>
                </a:lnTo>
                <a:lnTo>
                  <a:pt x="10215423" y="4390923"/>
                </a:lnTo>
                <a:lnTo>
                  <a:pt x="10219639" y="4397172"/>
                </a:lnTo>
                <a:lnTo>
                  <a:pt x="10225875" y="4401388"/>
                </a:lnTo>
                <a:lnTo>
                  <a:pt x="10233520" y="4402925"/>
                </a:lnTo>
                <a:lnTo>
                  <a:pt x="10241166" y="4401388"/>
                </a:lnTo>
                <a:lnTo>
                  <a:pt x="10247414" y="4397172"/>
                </a:lnTo>
                <a:lnTo>
                  <a:pt x="10251618" y="4390923"/>
                </a:lnTo>
                <a:lnTo>
                  <a:pt x="10253167" y="4383265"/>
                </a:lnTo>
                <a:close/>
              </a:path>
              <a:path w="14841219" h="10718800" extrusionOk="0">
                <a:moveTo>
                  <a:pt x="10253167" y="4283176"/>
                </a:moveTo>
                <a:lnTo>
                  <a:pt x="10251618" y="4275531"/>
                </a:lnTo>
                <a:lnTo>
                  <a:pt x="10247414" y="4269283"/>
                </a:lnTo>
                <a:lnTo>
                  <a:pt x="10241178" y="4265079"/>
                </a:lnTo>
                <a:lnTo>
                  <a:pt x="10233520" y="4263529"/>
                </a:lnTo>
                <a:lnTo>
                  <a:pt x="10225875" y="4265079"/>
                </a:lnTo>
                <a:lnTo>
                  <a:pt x="10219639" y="4269283"/>
                </a:lnTo>
                <a:lnTo>
                  <a:pt x="10215423" y="4275531"/>
                </a:lnTo>
                <a:lnTo>
                  <a:pt x="10213886" y="4283176"/>
                </a:lnTo>
                <a:lnTo>
                  <a:pt x="10215423" y="4290822"/>
                </a:lnTo>
                <a:lnTo>
                  <a:pt x="10219639" y="4297057"/>
                </a:lnTo>
                <a:lnTo>
                  <a:pt x="10225875" y="4301274"/>
                </a:lnTo>
                <a:lnTo>
                  <a:pt x="10233520" y="4302811"/>
                </a:lnTo>
                <a:lnTo>
                  <a:pt x="10241178" y="4301274"/>
                </a:lnTo>
                <a:lnTo>
                  <a:pt x="10247414" y="4297057"/>
                </a:lnTo>
                <a:lnTo>
                  <a:pt x="10251618" y="4290822"/>
                </a:lnTo>
                <a:lnTo>
                  <a:pt x="10253167" y="4283176"/>
                </a:lnTo>
                <a:close/>
              </a:path>
              <a:path w="14841219" h="10718800" extrusionOk="0">
                <a:moveTo>
                  <a:pt x="10253167" y="4183088"/>
                </a:moveTo>
                <a:lnTo>
                  <a:pt x="10251618" y="4175429"/>
                </a:lnTo>
                <a:lnTo>
                  <a:pt x="10247414" y="4169181"/>
                </a:lnTo>
                <a:lnTo>
                  <a:pt x="10241178" y="4164977"/>
                </a:lnTo>
                <a:lnTo>
                  <a:pt x="10233520" y="4163441"/>
                </a:lnTo>
                <a:lnTo>
                  <a:pt x="10225875" y="4164977"/>
                </a:lnTo>
                <a:lnTo>
                  <a:pt x="10219639" y="4169181"/>
                </a:lnTo>
                <a:lnTo>
                  <a:pt x="10215423" y="4175429"/>
                </a:lnTo>
                <a:lnTo>
                  <a:pt x="10213886" y="4183088"/>
                </a:lnTo>
                <a:lnTo>
                  <a:pt x="10215423" y="4190733"/>
                </a:lnTo>
                <a:lnTo>
                  <a:pt x="10219639" y="4196969"/>
                </a:lnTo>
                <a:lnTo>
                  <a:pt x="10225875" y="4201185"/>
                </a:lnTo>
                <a:lnTo>
                  <a:pt x="10233520" y="4202722"/>
                </a:lnTo>
                <a:lnTo>
                  <a:pt x="10241178" y="4201185"/>
                </a:lnTo>
                <a:lnTo>
                  <a:pt x="10247414" y="4196969"/>
                </a:lnTo>
                <a:lnTo>
                  <a:pt x="10251618" y="4190733"/>
                </a:lnTo>
                <a:lnTo>
                  <a:pt x="10253167" y="4183088"/>
                </a:lnTo>
                <a:close/>
              </a:path>
              <a:path w="14841219" h="10718800" extrusionOk="0">
                <a:moveTo>
                  <a:pt x="10253167" y="4082986"/>
                </a:moveTo>
                <a:lnTo>
                  <a:pt x="10251618" y="4075341"/>
                </a:lnTo>
                <a:lnTo>
                  <a:pt x="10247414" y="4069092"/>
                </a:lnTo>
                <a:lnTo>
                  <a:pt x="10241178" y="4064889"/>
                </a:lnTo>
                <a:lnTo>
                  <a:pt x="10233520" y="4063339"/>
                </a:lnTo>
                <a:lnTo>
                  <a:pt x="10225875" y="4064889"/>
                </a:lnTo>
                <a:lnTo>
                  <a:pt x="10219639" y="4069092"/>
                </a:lnTo>
                <a:lnTo>
                  <a:pt x="10215423" y="4075341"/>
                </a:lnTo>
                <a:lnTo>
                  <a:pt x="10213886" y="4082986"/>
                </a:lnTo>
                <a:lnTo>
                  <a:pt x="10215423" y="4090632"/>
                </a:lnTo>
                <a:lnTo>
                  <a:pt x="10219639" y="4096880"/>
                </a:lnTo>
                <a:lnTo>
                  <a:pt x="10225875" y="4101084"/>
                </a:lnTo>
                <a:lnTo>
                  <a:pt x="10233520" y="4102633"/>
                </a:lnTo>
                <a:lnTo>
                  <a:pt x="10241178" y="4101084"/>
                </a:lnTo>
                <a:lnTo>
                  <a:pt x="10247414" y="4096880"/>
                </a:lnTo>
                <a:lnTo>
                  <a:pt x="10251618" y="4090632"/>
                </a:lnTo>
                <a:lnTo>
                  <a:pt x="10253167" y="4082986"/>
                </a:lnTo>
                <a:close/>
              </a:path>
              <a:path w="14841219" h="10718800" extrusionOk="0">
                <a:moveTo>
                  <a:pt x="10253167" y="3982885"/>
                </a:moveTo>
                <a:lnTo>
                  <a:pt x="10251618" y="3975239"/>
                </a:lnTo>
                <a:lnTo>
                  <a:pt x="10247414" y="3968991"/>
                </a:lnTo>
                <a:lnTo>
                  <a:pt x="10241178" y="3964787"/>
                </a:lnTo>
                <a:lnTo>
                  <a:pt x="10233520" y="3963238"/>
                </a:lnTo>
                <a:lnTo>
                  <a:pt x="10225875" y="3964787"/>
                </a:lnTo>
                <a:lnTo>
                  <a:pt x="10219639" y="3968991"/>
                </a:lnTo>
                <a:lnTo>
                  <a:pt x="10215423" y="3975239"/>
                </a:lnTo>
                <a:lnTo>
                  <a:pt x="10213886" y="3982885"/>
                </a:lnTo>
                <a:lnTo>
                  <a:pt x="10215423" y="3990530"/>
                </a:lnTo>
                <a:lnTo>
                  <a:pt x="10219639" y="3996779"/>
                </a:lnTo>
                <a:lnTo>
                  <a:pt x="10225875" y="4000982"/>
                </a:lnTo>
                <a:lnTo>
                  <a:pt x="10233520" y="4002532"/>
                </a:lnTo>
                <a:lnTo>
                  <a:pt x="10241178" y="4000982"/>
                </a:lnTo>
                <a:lnTo>
                  <a:pt x="10247414" y="3996779"/>
                </a:lnTo>
                <a:lnTo>
                  <a:pt x="10251618" y="3990530"/>
                </a:lnTo>
                <a:lnTo>
                  <a:pt x="10253167" y="3982885"/>
                </a:lnTo>
                <a:close/>
              </a:path>
              <a:path w="14841219" h="10718800" extrusionOk="0">
                <a:moveTo>
                  <a:pt x="10253167" y="3882783"/>
                </a:moveTo>
                <a:lnTo>
                  <a:pt x="10251618" y="3875138"/>
                </a:lnTo>
                <a:lnTo>
                  <a:pt x="10247414" y="3868902"/>
                </a:lnTo>
                <a:lnTo>
                  <a:pt x="10241178" y="3864686"/>
                </a:lnTo>
                <a:lnTo>
                  <a:pt x="10233520" y="3863149"/>
                </a:lnTo>
                <a:lnTo>
                  <a:pt x="10225875" y="3864686"/>
                </a:lnTo>
                <a:lnTo>
                  <a:pt x="10219639" y="3868902"/>
                </a:lnTo>
                <a:lnTo>
                  <a:pt x="10215423" y="3875138"/>
                </a:lnTo>
                <a:lnTo>
                  <a:pt x="10213886" y="3882783"/>
                </a:lnTo>
                <a:lnTo>
                  <a:pt x="10215423" y="3890429"/>
                </a:lnTo>
                <a:lnTo>
                  <a:pt x="10219639" y="3896677"/>
                </a:lnTo>
                <a:lnTo>
                  <a:pt x="10225875" y="3900881"/>
                </a:lnTo>
                <a:lnTo>
                  <a:pt x="10233520" y="3902430"/>
                </a:lnTo>
                <a:lnTo>
                  <a:pt x="10241178" y="3900881"/>
                </a:lnTo>
                <a:lnTo>
                  <a:pt x="10247414" y="3896677"/>
                </a:lnTo>
                <a:lnTo>
                  <a:pt x="10251618" y="3890429"/>
                </a:lnTo>
                <a:lnTo>
                  <a:pt x="10253167" y="3882783"/>
                </a:lnTo>
                <a:close/>
              </a:path>
              <a:path w="14841219" h="10718800" extrusionOk="0">
                <a:moveTo>
                  <a:pt x="10253167" y="3782682"/>
                </a:moveTo>
                <a:lnTo>
                  <a:pt x="10251618" y="3775049"/>
                </a:lnTo>
                <a:lnTo>
                  <a:pt x="10247414" y="3768801"/>
                </a:lnTo>
                <a:lnTo>
                  <a:pt x="10241178" y="3764597"/>
                </a:lnTo>
                <a:lnTo>
                  <a:pt x="10233520" y="3763048"/>
                </a:lnTo>
                <a:lnTo>
                  <a:pt x="10225875" y="3764597"/>
                </a:lnTo>
                <a:lnTo>
                  <a:pt x="10219639" y="3768801"/>
                </a:lnTo>
                <a:lnTo>
                  <a:pt x="10215423" y="3775049"/>
                </a:lnTo>
                <a:lnTo>
                  <a:pt x="10213886" y="3782682"/>
                </a:lnTo>
                <a:lnTo>
                  <a:pt x="10215423" y="3790327"/>
                </a:lnTo>
                <a:lnTo>
                  <a:pt x="10219639" y="3796576"/>
                </a:lnTo>
                <a:lnTo>
                  <a:pt x="10225875" y="3800792"/>
                </a:lnTo>
                <a:lnTo>
                  <a:pt x="10233520" y="3802342"/>
                </a:lnTo>
                <a:lnTo>
                  <a:pt x="10241178" y="3800792"/>
                </a:lnTo>
                <a:lnTo>
                  <a:pt x="10247414" y="3796576"/>
                </a:lnTo>
                <a:lnTo>
                  <a:pt x="10251618" y="3790327"/>
                </a:lnTo>
                <a:lnTo>
                  <a:pt x="10253167" y="3782682"/>
                </a:lnTo>
                <a:close/>
              </a:path>
              <a:path w="14841219" h="10718800" extrusionOk="0">
                <a:moveTo>
                  <a:pt x="10253167" y="3682593"/>
                </a:moveTo>
                <a:lnTo>
                  <a:pt x="10251618" y="3674948"/>
                </a:lnTo>
                <a:lnTo>
                  <a:pt x="10247414" y="3668699"/>
                </a:lnTo>
                <a:lnTo>
                  <a:pt x="10241178" y="3664496"/>
                </a:lnTo>
                <a:lnTo>
                  <a:pt x="10233520" y="3662946"/>
                </a:lnTo>
                <a:lnTo>
                  <a:pt x="10225875" y="3664496"/>
                </a:lnTo>
                <a:lnTo>
                  <a:pt x="10219639" y="3668699"/>
                </a:lnTo>
                <a:lnTo>
                  <a:pt x="10215423" y="3674948"/>
                </a:lnTo>
                <a:lnTo>
                  <a:pt x="10213886" y="3682593"/>
                </a:lnTo>
                <a:lnTo>
                  <a:pt x="10215423" y="3690239"/>
                </a:lnTo>
                <a:lnTo>
                  <a:pt x="10219639" y="3696487"/>
                </a:lnTo>
                <a:lnTo>
                  <a:pt x="10225875" y="3700703"/>
                </a:lnTo>
                <a:lnTo>
                  <a:pt x="10233520" y="3702240"/>
                </a:lnTo>
                <a:lnTo>
                  <a:pt x="10241178" y="3700703"/>
                </a:lnTo>
                <a:lnTo>
                  <a:pt x="10247414" y="3696487"/>
                </a:lnTo>
                <a:lnTo>
                  <a:pt x="10251618" y="3690239"/>
                </a:lnTo>
                <a:lnTo>
                  <a:pt x="10253167" y="3682593"/>
                </a:lnTo>
                <a:close/>
              </a:path>
              <a:path w="14841219" h="10718800" extrusionOk="0">
                <a:moveTo>
                  <a:pt x="10253167" y="3582505"/>
                </a:moveTo>
                <a:lnTo>
                  <a:pt x="10251618" y="3574859"/>
                </a:lnTo>
                <a:lnTo>
                  <a:pt x="10247414" y="3568611"/>
                </a:lnTo>
                <a:lnTo>
                  <a:pt x="10241178" y="3564407"/>
                </a:lnTo>
                <a:lnTo>
                  <a:pt x="10233520" y="3562858"/>
                </a:lnTo>
                <a:lnTo>
                  <a:pt x="10225875" y="3564407"/>
                </a:lnTo>
                <a:lnTo>
                  <a:pt x="10219639" y="3568611"/>
                </a:lnTo>
                <a:lnTo>
                  <a:pt x="10215423" y="3574859"/>
                </a:lnTo>
                <a:lnTo>
                  <a:pt x="10213886" y="3582505"/>
                </a:lnTo>
                <a:lnTo>
                  <a:pt x="10215423" y="3590150"/>
                </a:lnTo>
                <a:lnTo>
                  <a:pt x="10219639" y="3596398"/>
                </a:lnTo>
                <a:lnTo>
                  <a:pt x="10225875" y="3600602"/>
                </a:lnTo>
                <a:lnTo>
                  <a:pt x="10233520" y="3602139"/>
                </a:lnTo>
                <a:lnTo>
                  <a:pt x="10241178" y="3600602"/>
                </a:lnTo>
                <a:lnTo>
                  <a:pt x="10247414" y="3596398"/>
                </a:lnTo>
                <a:lnTo>
                  <a:pt x="10251618" y="3590150"/>
                </a:lnTo>
                <a:lnTo>
                  <a:pt x="10253167" y="3582505"/>
                </a:lnTo>
                <a:close/>
              </a:path>
              <a:path w="14841219" h="10718800" extrusionOk="0">
                <a:moveTo>
                  <a:pt x="10253167" y="3482390"/>
                </a:moveTo>
                <a:lnTo>
                  <a:pt x="10251618" y="3474745"/>
                </a:lnTo>
                <a:lnTo>
                  <a:pt x="10247414" y="3468497"/>
                </a:lnTo>
                <a:lnTo>
                  <a:pt x="10241178" y="3464293"/>
                </a:lnTo>
                <a:lnTo>
                  <a:pt x="10233520" y="3462744"/>
                </a:lnTo>
                <a:lnTo>
                  <a:pt x="10225875" y="3464293"/>
                </a:lnTo>
                <a:lnTo>
                  <a:pt x="10219639" y="3468497"/>
                </a:lnTo>
                <a:lnTo>
                  <a:pt x="10215423" y="3474745"/>
                </a:lnTo>
                <a:lnTo>
                  <a:pt x="10213886" y="3482390"/>
                </a:lnTo>
                <a:lnTo>
                  <a:pt x="10215423" y="3490049"/>
                </a:lnTo>
                <a:lnTo>
                  <a:pt x="10219639" y="3496284"/>
                </a:lnTo>
                <a:lnTo>
                  <a:pt x="10225875" y="3500501"/>
                </a:lnTo>
                <a:lnTo>
                  <a:pt x="10233520" y="3502037"/>
                </a:lnTo>
                <a:lnTo>
                  <a:pt x="10241178" y="3500501"/>
                </a:lnTo>
                <a:lnTo>
                  <a:pt x="10247414" y="3496284"/>
                </a:lnTo>
                <a:lnTo>
                  <a:pt x="10251618" y="3490049"/>
                </a:lnTo>
                <a:lnTo>
                  <a:pt x="10253167" y="3482390"/>
                </a:lnTo>
                <a:close/>
              </a:path>
              <a:path w="14841219" h="10718800" extrusionOk="0">
                <a:moveTo>
                  <a:pt x="10253167" y="3382302"/>
                </a:moveTo>
                <a:lnTo>
                  <a:pt x="10251618" y="3374656"/>
                </a:lnTo>
                <a:lnTo>
                  <a:pt x="10247414" y="3368421"/>
                </a:lnTo>
                <a:lnTo>
                  <a:pt x="10241178" y="3364204"/>
                </a:lnTo>
                <a:lnTo>
                  <a:pt x="10233520" y="3362668"/>
                </a:lnTo>
                <a:lnTo>
                  <a:pt x="10225875" y="3364204"/>
                </a:lnTo>
                <a:lnTo>
                  <a:pt x="10219639" y="3368421"/>
                </a:lnTo>
                <a:lnTo>
                  <a:pt x="10215423" y="3374656"/>
                </a:lnTo>
                <a:lnTo>
                  <a:pt x="10213886" y="3382302"/>
                </a:lnTo>
                <a:lnTo>
                  <a:pt x="10215423" y="3389947"/>
                </a:lnTo>
                <a:lnTo>
                  <a:pt x="10219639" y="3396196"/>
                </a:lnTo>
                <a:lnTo>
                  <a:pt x="10225875" y="3400412"/>
                </a:lnTo>
                <a:lnTo>
                  <a:pt x="10233520" y="3401949"/>
                </a:lnTo>
                <a:lnTo>
                  <a:pt x="10241178" y="3400412"/>
                </a:lnTo>
                <a:lnTo>
                  <a:pt x="10247414" y="3396196"/>
                </a:lnTo>
                <a:lnTo>
                  <a:pt x="10251618" y="3389947"/>
                </a:lnTo>
                <a:lnTo>
                  <a:pt x="10253167" y="3382302"/>
                </a:lnTo>
                <a:close/>
              </a:path>
              <a:path w="14841219" h="10718800" extrusionOk="0">
                <a:moveTo>
                  <a:pt x="10253167" y="3282213"/>
                </a:moveTo>
                <a:lnTo>
                  <a:pt x="10251618" y="3274568"/>
                </a:lnTo>
                <a:lnTo>
                  <a:pt x="10247414" y="3268319"/>
                </a:lnTo>
                <a:lnTo>
                  <a:pt x="10241178" y="3264116"/>
                </a:lnTo>
                <a:lnTo>
                  <a:pt x="10233520" y="3262566"/>
                </a:lnTo>
                <a:lnTo>
                  <a:pt x="10225875" y="3264116"/>
                </a:lnTo>
                <a:lnTo>
                  <a:pt x="10219639" y="3268319"/>
                </a:lnTo>
                <a:lnTo>
                  <a:pt x="10215423" y="3274568"/>
                </a:lnTo>
                <a:lnTo>
                  <a:pt x="10213886" y="3282213"/>
                </a:lnTo>
                <a:lnTo>
                  <a:pt x="10215423" y="3289858"/>
                </a:lnTo>
                <a:lnTo>
                  <a:pt x="10219639" y="3296107"/>
                </a:lnTo>
                <a:lnTo>
                  <a:pt x="10225875" y="3300311"/>
                </a:lnTo>
                <a:lnTo>
                  <a:pt x="10233520" y="3301860"/>
                </a:lnTo>
                <a:lnTo>
                  <a:pt x="10241178" y="3300311"/>
                </a:lnTo>
                <a:lnTo>
                  <a:pt x="10247414" y="3296107"/>
                </a:lnTo>
                <a:lnTo>
                  <a:pt x="10251618" y="3289858"/>
                </a:lnTo>
                <a:lnTo>
                  <a:pt x="10253167" y="3282213"/>
                </a:lnTo>
                <a:close/>
              </a:path>
              <a:path w="14841219" h="10718800" extrusionOk="0">
                <a:moveTo>
                  <a:pt x="10253167" y="3182124"/>
                </a:moveTo>
                <a:lnTo>
                  <a:pt x="10251618" y="3174466"/>
                </a:lnTo>
                <a:lnTo>
                  <a:pt x="10247414" y="3168231"/>
                </a:lnTo>
                <a:lnTo>
                  <a:pt x="10241166" y="3164027"/>
                </a:lnTo>
                <a:lnTo>
                  <a:pt x="10233520" y="3162477"/>
                </a:lnTo>
                <a:lnTo>
                  <a:pt x="10225875" y="3164027"/>
                </a:lnTo>
                <a:lnTo>
                  <a:pt x="10219639" y="3168231"/>
                </a:lnTo>
                <a:lnTo>
                  <a:pt x="10215423" y="3174466"/>
                </a:lnTo>
                <a:lnTo>
                  <a:pt x="10213886" y="3182124"/>
                </a:lnTo>
                <a:lnTo>
                  <a:pt x="10215423" y="3189770"/>
                </a:lnTo>
                <a:lnTo>
                  <a:pt x="10219639" y="3196005"/>
                </a:lnTo>
                <a:lnTo>
                  <a:pt x="10225875" y="3200222"/>
                </a:lnTo>
                <a:lnTo>
                  <a:pt x="10233520" y="3201759"/>
                </a:lnTo>
                <a:lnTo>
                  <a:pt x="10241166" y="3200222"/>
                </a:lnTo>
                <a:lnTo>
                  <a:pt x="10247414" y="3196005"/>
                </a:lnTo>
                <a:lnTo>
                  <a:pt x="10251618" y="3189770"/>
                </a:lnTo>
                <a:lnTo>
                  <a:pt x="10253167" y="3182124"/>
                </a:lnTo>
                <a:close/>
              </a:path>
              <a:path w="14841219" h="10718800" extrusionOk="0">
                <a:moveTo>
                  <a:pt x="10253167" y="3082010"/>
                </a:moveTo>
                <a:lnTo>
                  <a:pt x="10251618" y="3074378"/>
                </a:lnTo>
                <a:lnTo>
                  <a:pt x="10247414" y="3068129"/>
                </a:lnTo>
                <a:lnTo>
                  <a:pt x="10241166" y="3063925"/>
                </a:lnTo>
                <a:lnTo>
                  <a:pt x="10233520" y="3062389"/>
                </a:lnTo>
                <a:lnTo>
                  <a:pt x="10225875" y="3063925"/>
                </a:lnTo>
                <a:lnTo>
                  <a:pt x="10219639" y="3068129"/>
                </a:lnTo>
                <a:lnTo>
                  <a:pt x="10215423" y="3074378"/>
                </a:lnTo>
                <a:lnTo>
                  <a:pt x="10213886" y="3082010"/>
                </a:lnTo>
                <a:lnTo>
                  <a:pt x="10215423" y="3089668"/>
                </a:lnTo>
                <a:lnTo>
                  <a:pt x="10219639" y="3095917"/>
                </a:lnTo>
                <a:lnTo>
                  <a:pt x="10225875" y="3100133"/>
                </a:lnTo>
                <a:lnTo>
                  <a:pt x="10233520" y="3101670"/>
                </a:lnTo>
                <a:lnTo>
                  <a:pt x="10241166" y="3100133"/>
                </a:lnTo>
                <a:lnTo>
                  <a:pt x="10247414" y="3095917"/>
                </a:lnTo>
                <a:lnTo>
                  <a:pt x="10251618" y="3089668"/>
                </a:lnTo>
                <a:lnTo>
                  <a:pt x="10253167" y="3082010"/>
                </a:lnTo>
                <a:close/>
              </a:path>
              <a:path w="14841219" h="10718800" extrusionOk="0">
                <a:moveTo>
                  <a:pt x="10253167" y="2981922"/>
                </a:moveTo>
                <a:lnTo>
                  <a:pt x="10251618" y="2974276"/>
                </a:lnTo>
                <a:lnTo>
                  <a:pt x="10247414" y="2968028"/>
                </a:lnTo>
                <a:lnTo>
                  <a:pt x="10241166" y="2963811"/>
                </a:lnTo>
                <a:lnTo>
                  <a:pt x="10233520" y="2962275"/>
                </a:lnTo>
                <a:lnTo>
                  <a:pt x="10225875" y="2963811"/>
                </a:lnTo>
                <a:lnTo>
                  <a:pt x="10219639" y="2968028"/>
                </a:lnTo>
                <a:lnTo>
                  <a:pt x="10215423" y="2974276"/>
                </a:lnTo>
                <a:lnTo>
                  <a:pt x="10213886" y="2981922"/>
                </a:lnTo>
                <a:lnTo>
                  <a:pt x="10215423" y="2989567"/>
                </a:lnTo>
                <a:lnTo>
                  <a:pt x="10219639" y="2995815"/>
                </a:lnTo>
                <a:lnTo>
                  <a:pt x="10225875" y="3000032"/>
                </a:lnTo>
                <a:lnTo>
                  <a:pt x="10233520" y="3001568"/>
                </a:lnTo>
                <a:lnTo>
                  <a:pt x="10241166" y="3000032"/>
                </a:lnTo>
                <a:lnTo>
                  <a:pt x="10247414" y="2995815"/>
                </a:lnTo>
                <a:lnTo>
                  <a:pt x="10251618" y="2989567"/>
                </a:lnTo>
                <a:lnTo>
                  <a:pt x="10253167" y="2981922"/>
                </a:lnTo>
                <a:close/>
              </a:path>
              <a:path w="14841219" h="10718800" extrusionOk="0">
                <a:moveTo>
                  <a:pt x="10253167" y="2881833"/>
                </a:moveTo>
                <a:lnTo>
                  <a:pt x="10251618" y="2874187"/>
                </a:lnTo>
                <a:lnTo>
                  <a:pt x="10247414" y="2867939"/>
                </a:lnTo>
                <a:lnTo>
                  <a:pt x="10241166" y="2863723"/>
                </a:lnTo>
                <a:lnTo>
                  <a:pt x="10233520" y="2862186"/>
                </a:lnTo>
                <a:lnTo>
                  <a:pt x="10225875" y="2863723"/>
                </a:lnTo>
                <a:lnTo>
                  <a:pt x="10219639" y="2867939"/>
                </a:lnTo>
                <a:lnTo>
                  <a:pt x="10215423" y="2874187"/>
                </a:lnTo>
                <a:lnTo>
                  <a:pt x="10213886" y="2881833"/>
                </a:lnTo>
                <a:lnTo>
                  <a:pt x="10215423" y="2889478"/>
                </a:lnTo>
                <a:lnTo>
                  <a:pt x="10219639" y="2895714"/>
                </a:lnTo>
                <a:lnTo>
                  <a:pt x="10225875" y="2899930"/>
                </a:lnTo>
                <a:lnTo>
                  <a:pt x="10233520" y="2901467"/>
                </a:lnTo>
                <a:lnTo>
                  <a:pt x="10241166" y="2899930"/>
                </a:lnTo>
                <a:lnTo>
                  <a:pt x="10247414" y="2895714"/>
                </a:lnTo>
                <a:lnTo>
                  <a:pt x="10251618" y="2889478"/>
                </a:lnTo>
                <a:lnTo>
                  <a:pt x="10253167" y="2881833"/>
                </a:lnTo>
                <a:close/>
              </a:path>
              <a:path w="14841219" h="10718800" extrusionOk="0">
                <a:moveTo>
                  <a:pt x="10253167" y="2781731"/>
                </a:moveTo>
                <a:lnTo>
                  <a:pt x="10251618" y="2774086"/>
                </a:lnTo>
                <a:lnTo>
                  <a:pt x="10247414" y="2767838"/>
                </a:lnTo>
                <a:lnTo>
                  <a:pt x="10241166" y="2763634"/>
                </a:lnTo>
                <a:lnTo>
                  <a:pt x="10233520" y="2762085"/>
                </a:lnTo>
                <a:lnTo>
                  <a:pt x="10225875" y="2763634"/>
                </a:lnTo>
                <a:lnTo>
                  <a:pt x="10219639" y="2767838"/>
                </a:lnTo>
                <a:lnTo>
                  <a:pt x="10215423" y="2774086"/>
                </a:lnTo>
                <a:lnTo>
                  <a:pt x="10213886" y="2781731"/>
                </a:lnTo>
                <a:lnTo>
                  <a:pt x="10215423" y="2789377"/>
                </a:lnTo>
                <a:lnTo>
                  <a:pt x="10219639" y="2795625"/>
                </a:lnTo>
                <a:lnTo>
                  <a:pt x="10225875" y="2799829"/>
                </a:lnTo>
                <a:lnTo>
                  <a:pt x="10233520" y="2801378"/>
                </a:lnTo>
                <a:lnTo>
                  <a:pt x="10241166" y="2799829"/>
                </a:lnTo>
                <a:lnTo>
                  <a:pt x="10247414" y="2795625"/>
                </a:lnTo>
                <a:lnTo>
                  <a:pt x="10251618" y="2789377"/>
                </a:lnTo>
                <a:lnTo>
                  <a:pt x="10253167" y="2781731"/>
                </a:lnTo>
                <a:close/>
              </a:path>
              <a:path w="14841219" h="10718800" extrusionOk="0">
                <a:moveTo>
                  <a:pt x="10253167" y="2681643"/>
                </a:moveTo>
                <a:lnTo>
                  <a:pt x="10251618" y="2673985"/>
                </a:lnTo>
                <a:lnTo>
                  <a:pt x="10247414" y="2667749"/>
                </a:lnTo>
                <a:lnTo>
                  <a:pt x="10241178" y="2663545"/>
                </a:lnTo>
                <a:lnTo>
                  <a:pt x="10233520" y="2661996"/>
                </a:lnTo>
                <a:lnTo>
                  <a:pt x="10225875" y="2663545"/>
                </a:lnTo>
                <a:lnTo>
                  <a:pt x="10219639" y="2667749"/>
                </a:lnTo>
                <a:lnTo>
                  <a:pt x="10215423" y="2673985"/>
                </a:lnTo>
                <a:lnTo>
                  <a:pt x="10213886" y="2681643"/>
                </a:lnTo>
                <a:lnTo>
                  <a:pt x="10215423" y="2689288"/>
                </a:lnTo>
                <a:lnTo>
                  <a:pt x="10219639" y="2695524"/>
                </a:lnTo>
                <a:lnTo>
                  <a:pt x="10225875" y="2699740"/>
                </a:lnTo>
                <a:lnTo>
                  <a:pt x="10233520" y="2701277"/>
                </a:lnTo>
                <a:lnTo>
                  <a:pt x="10241178" y="2699740"/>
                </a:lnTo>
                <a:lnTo>
                  <a:pt x="10247414" y="2695524"/>
                </a:lnTo>
                <a:lnTo>
                  <a:pt x="10251618" y="2689288"/>
                </a:lnTo>
                <a:lnTo>
                  <a:pt x="10253167" y="2681643"/>
                </a:lnTo>
                <a:close/>
              </a:path>
              <a:path w="14841219" h="10718800" extrusionOk="0">
                <a:moveTo>
                  <a:pt x="10253167" y="2581541"/>
                </a:moveTo>
                <a:lnTo>
                  <a:pt x="10251618" y="2573896"/>
                </a:lnTo>
                <a:lnTo>
                  <a:pt x="10247414" y="2567648"/>
                </a:lnTo>
                <a:lnTo>
                  <a:pt x="10241178" y="2563444"/>
                </a:lnTo>
                <a:lnTo>
                  <a:pt x="10233520" y="2561894"/>
                </a:lnTo>
                <a:lnTo>
                  <a:pt x="10225875" y="2563444"/>
                </a:lnTo>
                <a:lnTo>
                  <a:pt x="10219639" y="2567648"/>
                </a:lnTo>
                <a:lnTo>
                  <a:pt x="10215423" y="2573896"/>
                </a:lnTo>
                <a:lnTo>
                  <a:pt x="10213886" y="2581541"/>
                </a:lnTo>
                <a:lnTo>
                  <a:pt x="10215423" y="2589187"/>
                </a:lnTo>
                <a:lnTo>
                  <a:pt x="10219639" y="2595435"/>
                </a:lnTo>
                <a:lnTo>
                  <a:pt x="10225875" y="2599652"/>
                </a:lnTo>
                <a:lnTo>
                  <a:pt x="10233520" y="2601188"/>
                </a:lnTo>
                <a:lnTo>
                  <a:pt x="10241178" y="2599652"/>
                </a:lnTo>
                <a:lnTo>
                  <a:pt x="10247414" y="2595435"/>
                </a:lnTo>
                <a:lnTo>
                  <a:pt x="10251618" y="2589187"/>
                </a:lnTo>
                <a:lnTo>
                  <a:pt x="10253167" y="2581541"/>
                </a:lnTo>
                <a:close/>
              </a:path>
              <a:path w="14841219" h="10718800" extrusionOk="0">
                <a:moveTo>
                  <a:pt x="10253167" y="2481440"/>
                </a:moveTo>
                <a:lnTo>
                  <a:pt x="10251618" y="2473795"/>
                </a:lnTo>
                <a:lnTo>
                  <a:pt x="10247414" y="2467546"/>
                </a:lnTo>
                <a:lnTo>
                  <a:pt x="10241178" y="2463342"/>
                </a:lnTo>
                <a:lnTo>
                  <a:pt x="10233520" y="2461793"/>
                </a:lnTo>
                <a:lnTo>
                  <a:pt x="10225875" y="2463342"/>
                </a:lnTo>
                <a:lnTo>
                  <a:pt x="10219639" y="2467546"/>
                </a:lnTo>
                <a:lnTo>
                  <a:pt x="10215423" y="2473795"/>
                </a:lnTo>
                <a:lnTo>
                  <a:pt x="10213886" y="2481440"/>
                </a:lnTo>
                <a:lnTo>
                  <a:pt x="10215423" y="2489085"/>
                </a:lnTo>
                <a:lnTo>
                  <a:pt x="10219639" y="2495334"/>
                </a:lnTo>
                <a:lnTo>
                  <a:pt x="10225875" y="2499537"/>
                </a:lnTo>
                <a:lnTo>
                  <a:pt x="10233520" y="2501074"/>
                </a:lnTo>
                <a:lnTo>
                  <a:pt x="10241178" y="2499537"/>
                </a:lnTo>
                <a:lnTo>
                  <a:pt x="10247414" y="2495334"/>
                </a:lnTo>
                <a:lnTo>
                  <a:pt x="10251618" y="2489085"/>
                </a:lnTo>
                <a:lnTo>
                  <a:pt x="10253167" y="2481440"/>
                </a:lnTo>
                <a:close/>
              </a:path>
              <a:path w="14841219" h="10718800" extrusionOk="0">
                <a:moveTo>
                  <a:pt x="10253167" y="2381351"/>
                </a:moveTo>
                <a:lnTo>
                  <a:pt x="10251618" y="2373706"/>
                </a:lnTo>
                <a:lnTo>
                  <a:pt x="10247414" y="2367457"/>
                </a:lnTo>
                <a:lnTo>
                  <a:pt x="10241178" y="2363241"/>
                </a:lnTo>
                <a:lnTo>
                  <a:pt x="10233520" y="2361704"/>
                </a:lnTo>
                <a:lnTo>
                  <a:pt x="10225875" y="2363241"/>
                </a:lnTo>
                <a:lnTo>
                  <a:pt x="10219639" y="2367457"/>
                </a:lnTo>
                <a:lnTo>
                  <a:pt x="10215423" y="2373706"/>
                </a:lnTo>
                <a:lnTo>
                  <a:pt x="10213886" y="2381351"/>
                </a:lnTo>
                <a:lnTo>
                  <a:pt x="10215423" y="2388997"/>
                </a:lnTo>
                <a:lnTo>
                  <a:pt x="10219639" y="2395232"/>
                </a:lnTo>
                <a:lnTo>
                  <a:pt x="10225875" y="2399449"/>
                </a:lnTo>
                <a:lnTo>
                  <a:pt x="10233520" y="2400985"/>
                </a:lnTo>
                <a:lnTo>
                  <a:pt x="10241178" y="2399449"/>
                </a:lnTo>
                <a:lnTo>
                  <a:pt x="10247414" y="2395232"/>
                </a:lnTo>
                <a:lnTo>
                  <a:pt x="10251618" y="2388997"/>
                </a:lnTo>
                <a:lnTo>
                  <a:pt x="10253167" y="2381351"/>
                </a:lnTo>
                <a:close/>
              </a:path>
              <a:path w="14841219" h="10718800" extrusionOk="0">
                <a:moveTo>
                  <a:pt x="10253167" y="2281250"/>
                </a:moveTo>
                <a:lnTo>
                  <a:pt x="10251618" y="2273604"/>
                </a:lnTo>
                <a:lnTo>
                  <a:pt x="10247414" y="2267356"/>
                </a:lnTo>
                <a:lnTo>
                  <a:pt x="10241178" y="2263152"/>
                </a:lnTo>
                <a:lnTo>
                  <a:pt x="10233520" y="2261603"/>
                </a:lnTo>
                <a:lnTo>
                  <a:pt x="10225875" y="2263152"/>
                </a:lnTo>
                <a:lnTo>
                  <a:pt x="10219639" y="2267356"/>
                </a:lnTo>
                <a:lnTo>
                  <a:pt x="10215423" y="2273604"/>
                </a:lnTo>
                <a:lnTo>
                  <a:pt x="10213886" y="2281250"/>
                </a:lnTo>
                <a:lnTo>
                  <a:pt x="10215423" y="2288895"/>
                </a:lnTo>
                <a:lnTo>
                  <a:pt x="10219639" y="2295144"/>
                </a:lnTo>
                <a:lnTo>
                  <a:pt x="10225875" y="2299347"/>
                </a:lnTo>
                <a:lnTo>
                  <a:pt x="10233520" y="2300897"/>
                </a:lnTo>
                <a:lnTo>
                  <a:pt x="10241178" y="2299347"/>
                </a:lnTo>
                <a:lnTo>
                  <a:pt x="10247414" y="2295144"/>
                </a:lnTo>
                <a:lnTo>
                  <a:pt x="10251618" y="2288895"/>
                </a:lnTo>
                <a:lnTo>
                  <a:pt x="10253167" y="2281250"/>
                </a:lnTo>
                <a:close/>
              </a:path>
              <a:path w="14841219" h="10718800" extrusionOk="0">
                <a:moveTo>
                  <a:pt x="10253167" y="2181161"/>
                </a:moveTo>
                <a:lnTo>
                  <a:pt x="10251618" y="2173503"/>
                </a:lnTo>
                <a:lnTo>
                  <a:pt x="10247414" y="2167267"/>
                </a:lnTo>
                <a:lnTo>
                  <a:pt x="10241178" y="2163051"/>
                </a:lnTo>
                <a:lnTo>
                  <a:pt x="10233520" y="2161514"/>
                </a:lnTo>
                <a:lnTo>
                  <a:pt x="10225875" y="2163051"/>
                </a:lnTo>
                <a:lnTo>
                  <a:pt x="10219639" y="2167267"/>
                </a:lnTo>
                <a:lnTo>
                  <a:pt x="10215423" y="2173503"/>
                </a:lnTo>
                <a:lnTo>
                  <a:pt x="10213886" y="2181161"/>
                </a:lnTo>
                <a:lnTo>
                  <a:pt x="10215423" y="2188807"/>
                </a:lnTo>
                <a:lnTo>
                  <a:pt x="10219639" y="2195055"/>
                </a:lnTo>
                <a:lnTo>
                  <a:pt x="10225875" y="2199259"/>
                </a:lnTo>
                <a:lnTo>
                  <a:pt x="10233520" y="2200808"/>
                </a:lnTo>
                <a:lnTo>
                  <a:pt x="10241178" y="2199259"/>
                </a:lnTo>
                <a:lnTo>
                  <a:pt x="10247414" y="2195055"/>
                </a:lnTo>
                <a:lnTo>
                  <a:pt x="10251618" y="2188807"/>
                </a:lnTo>
                <a:lnTo>
                  <a:pt x="10253167" y="2181161"/>
                </a:lnTo>
                <a:close/>
              </a:path>
              <a:path w="14841219" h="10718800" extrusionOk="0">
                <a:moveTo>
                  <a:pt x="10253167" y="2081060"/>
                </a:moveTo>
                <a:lnTo>
                  <a:pt x="10251618" y="2073414"/>
                </a:lnTo>
                <a:lnTo>
                  <a:pt x="10247414" y="2067166"/>
                </a:lnTo>
                <a:lnTo>
                  <a:pt x="10241178" y="2062949"/>
                </a:lnTo>
                <a:lnTo>
                  <a:pt x="10233520" y="2061413"/>
                </a:lnTo>
                <a:lnTo>
                  <a:pt x="10225875" y="2062949"/>
                </a:lnTo>
                <a:lnTo>
                  <a:pt x="10219639" y="2067166"/>
                </a:lnTo>
                <a:lnTo>
                  <a:pt x="10215423" y="2073414"/>
                </a:lnTo>
                <a:lnTo>
                  <a:pt x="10213886" y="2081060"/>
                </a:lnTo>
                <a:lnTo>
                  <a:pt x="10215423" y="2088705"/>
                </a:lnTo>
                <a:lnTo>
                  <a:pt x="10219639" y="2094953"/>
                </a:lnTo>
                <a:lnTo>
                  <a:pt x="10225875" y="2099157"/>
                </a:lnTo>
                <a:lnTo>
                  <a:pt x="10233520" y="2100707"/>
                </a:lnTo>
                <a:lnTo>
                  <a:pt x="10241178" y="2099157"/>
                </a:lnTo>
                <a:lnTo>
                  <a:pt x="10247414" y="2094953"/>
                </a:lnTo>
                <a:lnTo>
                  <a:pt x="10251618" y="2088705"/>
                </a:lnTo>
                <a:lnTo>
                  <a:pt x="10253167" y="2081060"/>
                </a:lnTo>
                <a:close/>
              </a:path>
              <a:path w="14841219" h="10718800" extrusionOk="0">
                <a:moveTo>
                  <a:pt x="10253167" y="1980958"/>
                </a:moveTo>
                <a:lnTo>
                  <a:pt x="10251618" y="1973313"/>
                </a:lnTo>
                <a:lnTo>
                  <a:pt x="10247414" y="1967064"/>
                </a:lnTo>
                <a:lnTo>
                  <a:pt x="10241178" y="1962861"/>
                </a:lnTo>
                <a:lnTo>
                  <a:pt x="10233520" y="1961311"/>
                </a:lnTo>
                <a:lnTo>
                  <a:pt x="10225875" y="1962861"/>
                </a:lnTo>
                <a:lnTo>
                  <a:pt x="10219639" y="1967064"/>
                </a:lnTo>
                <a:lnTo>
                  <a:pt x="10215423" y="1973313"/>
                </a:lnTo>
                <a:lnTo>
                  <a:pt x="10213886" y="1980958"/>
                </a:lnTo>
                <a:lnTo>
                  <a:pt x="10215423" y="1988616"/>
                </a:lnTo>
                <a:lnTo>
                  <a:pt x="10219639" y="1994852"/>
                </a:lnTo>
                <a:lnTo>
                  <a:pt x="10225875" y="1999068"/>
                </a:lnTo>
                <a:lnTo>
                  <a:pt x="10233520" y="2000605"/>
                </a:lnTo>
                <a:lnTo>
                  <a:pt x="10241178" y="1999068"/>
                </a:lnTo>
                <a:lnTo>
                  <a:pt x="10247414" y="1994852"/>
                </a:lnTo>
                <a:lnTo>
                  <a:pt x="10251618" y="1988616"/>
                </a:lnTo>
                <a:lnTo>
                  <a:pt x="10253167" y="1980958"/>
                </a:lnTo>
                <a:close/>
              </a:path>
              <a:path w="14841219" h="10718800" extrusionOk="0">
                <a:moveTo>
                  <a:pt x="10253167" y="1880857"/>
                </a:moveTo>
                <a:lnTo>
                  <a:pt x="10251618" y="1873211"/>
                </a:lnTo>
                <a:lnTo>
                  <a:pt x="10247414" y="1866963"/>
                </a:lnTo>
                <a:lnTo>
                  <a:pt x="10241178" y="1862759"/>
                </a:lnTo>
                <a:lnTo>
                  <a:pt x="10233520" y="1861210"/>
                </a:lnTo>
                <a:lnTo>
                  <a:pt x="10225875" y="1862759"/>
                </a:lnTo>
                <a:lnTo>
                  <a:pt x="10219639" y="1866963"/>
                </a:lnTo>
                <a:lnTo>
                  <a:pt x="10215423" y="1873211"/>
                </a:lnTo>
                <a:lnTo>
                  <a:pt x="10213886" y="1880857"/>
                </a:lnTo>
                <a:lnTo>
                  <a:pt x="10215423" y="1888515"/>
                </a:lnTo>
                <a:lnTo>
                  <a:pt x="10219639" y="1894751"/>
                </a:lnTo>
                <a:lnTo>
                  <a:pt x="10225875" y="1898967"/>
                </a:lnTo>
                <a:lnTo>
                  <a:pt x="10233520" y="1900504"/>
                </a:lnTo>
                <a:lnTo>
                  <a:pt x="10241178" y="1898967"/>
                </a:lnTo>
                <a:lnTo>
                  <a:pt x="10247414" y="1894751"/>
                </a:lnTo>
                <a:lnTo>
                  <a:pt x="10251618" y="1888515"/>
                </a:lnTo>
                <a:lnTo>
                  <a:pt x="10253167" y="1880857"/>
                </a:lnTo>
                <a:close/>
              </a:path>
              <a:path w="14841219" h="10718800" extrusionOk="0">
                <a:moveTo>
                  <a:pt x="10253167" y="1780768"/>
                </a:moveTo>
                <a:lnTo>
                  <a:pt x="10251618" y="1773123"/>
                </a:lnTo>
                <a:lnTo>
                  <a:pt x="10247414" y="1766874"/>
                </a:lnTo>
                <a:lnTo>
                  <a:pt x="10241178" y="1762671"/>
                </a:lnTo>
                <a:lnTo>
                  <a:pt x="10233520" y="1761121"/>
                </a:lnTo>
                <a:lnTo>
                  <a:pt x="10225875" y="1762671"/>
                </a:lnTo>
                <a:lnTo>
                  <a:pt x="10219639" y="1766874"/>
                </a:lnTo>
                <a:lnTo>
                  <a:pt x="10215423" y="1773123"/>
                </a:lnTo>
                <a:lnTo>
                  <a:pt x="10213886" y="1780768"/>
                </a:lnTo>
                <a:lnTo>
                  <a:pt x="10215423" y="1788414"/>
                </a:lnTo>
                <a:lnTo>
                  <a:pt x="10219639" y="1794662"/>
                </a:lnTo>
                <a:lnTo>
                  <a:pt x="10225875" y="1798878"/>
                </a:lnTo>
                <a:lnTo>
                  <a:pt x="10233520" y="1800415"/>
                </a:lnTo>
                <a:lnTo>
                  <a:pt x="10241178" y="1798878"/>
                </a:lnTo>
                <a:lnTo>
                  <a:pt x="10247414" y="1794662"/>
                </a:lnTo>
                <a:lnTo>
                  <a:pt x="10251618" y="1788414"/>
                </a:lnTo>
                <a:lnTo>
                  <a:pt x="10253167" y="1780768"/>
                </a:lnTo>
                <a:close/>
              </a:path>
              <a:path w="14841219" h="10718800" extrusionOk="0">
                <a:moveTo>
                  <a:pt x="10253167" y="1680679"/>
                </a:moveTo>
                <a:lnTo>
                  <a:pt x="10251618" y="1673034"/>
                </a:lnTo>
                <a:lnTo>
                  <a:pt x="10247414" y="1666786"/>
                </a:lnTo>
                <a:lnTo>
                  <a:pt x="10241178" y="1662582"/>
                </a:lnTo>
                <a:lnTo>
                  <a:pt x="10233520" y="1661033"/>
                </a:lnTo>
                <a:lnTo>
                  <a:pt x="10225875" y="1662582"/>
                </a:lnTo>
                <a:lnTo>
                  <a:pt x="10219639" y="1666786"/>
                </a:lnTo>
                <a:lnTo>
                  <a:pt x="10215423" y="1673034"/>
                </a:lnTo>
                <a:lnTo>
                  <a:pt x="10213886" y="1680679"/>
                </a:lnTo>
                <a:lnTo>
                  <a:pt x="10215423" y="1688325"/>
                </a:lnTo>
                <a:lnTo>
                  <a:pt x="10219639" y="1694573"/>
                </a:lnTo>
                <a:lnTo>
                  <a:pt x="10225875" y="1698777"/>
                </a:lnTo>
                <a:lnTo>
                  <a:pt x="10233520" y="1700326"/>
                </a:lnTo>
                <a:lnTo>
                  <a:pt x="10241178" y="1698777"/>
                </a:lnTo>
                <a:lnTo>
                  <a:pt x="10247414" y="1694573"/>
                </a:lnTo>
                <a:lnTo>
                  <a:pt x="10251618" y="1688325"/>
                </a:lnTo>
                <a:lnTo>
                  <a:pt x="10253167" y="1680679"/>
                </a:lnTo>
                <a:close/>
              </a:path>
              <a:path w="14841219" h="10718800" extrusionOk="0">
                <a:moveTo>
                  <a:pt x="10253167" y="1580565"/>
                </a:moveTo>
                <a:lnTo>
                  <a:pt x="10251618" y="1572933"/>
                </a:lnTo>
                <a:lnTo>
                  <a:pt x="10247414" y="1566684"/>
                </a:lnTo>
                <a:lnTo>
                  <a:pt x="10241166" y="1562481"/>
                </a:lnTo>
                <a:lnTo>
                  <a:pt x="10233520" y="1560944"/>
                </a:lnTo>
                <a:lnTo>
                  <a:pt x="10225875" y="1562481"/>
                </a:lnTo>
                <a:lnTo>
                  <a:pt x="10219639" y="1566684"/>
                </a:lnTo>
                <a:lnTo>
                  <a:pt x="10215423" y="1572933"/>
                </a:lnTo>
                <a:lnTo>
                  <a:pt x="10213886" y="1580565"/>
                </a:lnTo>
                <a:lnTo>
                  <a:pt x="10215423" y="1588223"/>
                </a:lnTo>
                <a:lnTo>
                  <a:pt x="10219639" y="1594472"/>
                </a:lnTo>
                <a:lnTo>
                  <a:pt x="10225875" y="1598688"/>
                </a:lnTo>
                <a:lnTo>
                  <a:pt x="10233520" y="1600225"/>
                </a:lnTo>
                <a:lnTo>
                  <a:pt x="10241166" y="1598688"/>
                </a:lnTo>
                <a:lnTo>
                  <a:pt x="10247414" y="1594472"/>
                </a:lnTo>
                <a:lnTo>
                  <a:pt x="10251618" y="1588223"/>
                </a:lnTo>
                <a:lnTo>
                  <a:pt x="10253167" y="1580565"/>
                </a:lnTo>
                <a:close/>
              </a:path>
              <a:path w="14841219" h="10718800" extrusionOk="0">
                <a:moveTo>
                  <a:pt x="10253167" y="1480477"/>
                </a:moveTo>
                <a:lnTo>
                  <a:pt x="10251618" y="1472831"/>
                </a:lnTo>
                <a:lnTo>
                  <a:pt x="10247414" y="1466596"/>
                </a:lnTo>
                <a:lnTo>
                  <a:pt x="10241166" y="1462392"/>
                </a:lnTo>
                <a:lnTo>
                  <a:pt x="10233520" y="1460855"/>
                </a:lnTo>
                <a:lnTo>
                  <a:pt x="10225875" y="1462392"/>
                </a:lnTo>
                <a:lnTo>
                  <a:pt x="10219639" y="1466596"/>
                </a:lnTo>
                <a:lnTo>
                  <a:pt x="10215423" y="1472831"/>
                </a:lnTo>
                <a:lnTo>
                  <a:pt x="10213886" y="1480477"/>
                </a:lnTo>
                <a:lnTo>
                  <a:pt x="10215423" y="1488122"/>
                </a:lnTo>
                <a:lnTo>
                  <a:pt x="10219639" y="1494370"/>
                </a:lnTo>
                <a:lnTo>
                  <a:pt x="10225875" y="1498587"/>
                </a:lnTo>
                <a:lnTo>
                  <a:pt x="10233520" y="1500136"/>
                </a:lnTo>
                <a:lnTo>
                  <a:pt x="10241166" y="1498587"/>
                </a:lnTo>
                <a:lnTo>
                  <a:pt x="10247414" y="1494370"/>
                </a:lnTo>
                <a:lnTo>
                  <a:pt x="10251618" y="1488122"/>
                </a:lnTo>
                <a:lnTo>
                  <a:pt x="10253167" y="1480477"/>
                </a:lnTo>
                <a:close/>
              </a:path>
              <a:path w="14841219" h="10718800" extrusionOk="0">
                <a:moveTo>
                  <a:pt x="10253167" y="1380388"/>
                </a:moveTo>
                <a:lnTo>
                  <a:pt x="10251618" y="1372743"/>
                </a:lnTo>
                <a:lnTo>
                  <a:pt x="10247414" y="1366494"/>
                </a:lnTo>
                <a:lnTo>
                  <a:pt x="10241166" y="1362278"/>
                </a:lnTo>
                <a:lnTo>
                  <a:pt x="10233520" y="1360741"/>
                </a:lnTo>
                <a:lnTo>
                  <a:pt x="10225875" y="1362278"/>
                </a:lnTo>
                <a:lnTo>
                  <a:pt x="10219639" y="1366494"/>
                </a:lnTo>
                <a:lnTo>
                  <a:pt x="10215423" y="1372743"/>
                </a:lnTo>
                <a:lnTo>
                  <a:pt x="10213886" y="1380388"/>
                </a:lnTo>
                <a:lnTo>
                  <a:pt x="10215423" y="1388033"/>
                </a:lnTo>
                <a:lnTo>
                  <a:pt x="10219639" y="1394282"/>
                </a:lnTo>
                <a:lnTo>
                  <a:pt x="10225875" y="1398485"/>
                </a:lnTo>
                <a:lnTo>
                  <a:pt x="10233520" y="1400035"/>
                </a:lnTo>
                <a:lnTo>
                  <a:pt x="10241166" y="1398485"/>
                </a:lnTo>
                <a:lnTo>
                  <a:pt x="10247414" y="1394282"/>
                </a:lnTo>
                <a:lnTo>
                  <a:pt x="10251618" y="1388033"/>
                </a:lnTo>
                <a:lnTo>
                  <a:pt x="10253167" y="1380388"/>
                </a:lnTo>
                <a:close/>
              </a:path>
              <a:path w="14841219" h="10718800" extrusionOk="0">
                <a:moveTo>
                  <a:pt x="10327170" y="5129339"/>
                </a:moveTo>
                <a:lnTo>
                  <a:pt x="10325621" y="5121694"/>
                </a:lnTo>
                <a:lnTo>
                  <a:pt x="10321417" y="5115445"/>
                </a:lnTo>
                <a:lnTo>
                  <a:pt x="10315169" y="5111229"/>
                </a:lnTo>
                <a:lnTo>
                  <a:pt x="10307510" y="5109692"/>
                </a:lnTo>
                <a:lnTo>
                  <a:pt x="10299865" y="5111229"/>
                </a:lnTo>
                <a:lnTo>
                  <a:pt x="10293629" y="5115445"/>
                </a:lnTo>
                <a:lnTo>
                  <a:pt x="10289413" y="5121694"/>
                </a:lnTo>
                <a:lnTo>
                  <a:pt x="10287876" y="5129339"/>
                </a:lnTo>
                <a:lnTo>
                  <a:pt x="10289413" y="5136985"/>
                </a:lnTo>
                <a:lnTo>
                  <a:pt x="10293629" y="5143233"/>
                </a:lnTo>
                <a:lnTo>
                  <a:pt x="10299865" y="5147437"/>
                </a:lnTo>
                <a:lnTo>
                  <a:pt x="10307510" y="5148986"/>
                </a:lnTo>
                <a:lnTo>
                  <a:pt x="10315169" y="5147437"/>
                </a:lnTo>
                <a:lnTo>
                  <a:pt x="10321417" y="5143233"/>
                </a:lnTo>
                <a:lnTo>
                  <a:pt x="10325621" y="5136985"/>
                </a:lnTo>
                <a:lnTo>
                  <a:pt x="10327170" y="5129339"/>
                </a:lnTo>
                <a:close/>
              </a:path>
              <a:path w="14841219" h="10718800" extrusionOk="0">
                <a:moveTo>
                  <a:pt x="10327170" y="5029238"/>
                </a:moveTo>
                <a:lnTo>
                  <a:pt x="10325621" y="5021592"/>
                </a:lnTo>
                <a:lnTo>
                  <a:pt x="10321417" y="5015344"/>
                </a:lnTo>
                <a:lnTo>
                  <a:pt x="10315169" y="5011140"/>
                </a:lnTo>
                <a:lnTo>
                  <a:pt x="10307510" y="5009591"/>
                </a:lnTo>
                <a:lnTo>
                  <a:pt x="10299865" y="5011140"/>
                </a:lnTo>
                <a:lnTo>
                  <a:pt x="10293629" y="5015344"/>
                </a:lnTo>
                <a:lnTo>
                  <a:pt x="10289413" y="5021592"/>
                </a:lnTo>
                <a:lnTo>
                  <a:pt x="10287876" y="5029238"/>
                </a:lnTo>
                <a:lnTo>
                  <a:pt x="10289413" y="5036883"/>
                </a:lnTo>
                <a:lnTo>
                  <a:pt x="10293629" y="5043132"/>
                </a:lnTo>
                <a:lnTo>
                  <a:pt x="10299865" y="5047335"/>
                </a:lnTo>
                <a:lnTo>
                  <a:pt x="10307510" y="5048885"/>
                </a:lnTo>
                <a:lnTo>
                  <a:pt x="10315169" y="5047335"/>
                </a:lnTo>
                <a:lnTo>
                  <a:pt x="10321417" y="5043132"/>
                </a:lnTo>
                <a:lnTo>
                  <a:pt x="10325621" y="5036883"/>
                </a:lnTo>
                <a:lnTo>
                  <a:pt x="10327170" y="5029238"/>
                </a:lnTo>
                <a:close/>
              </a:path>
              <a:path w="14841219" h="10718800" extrusionOk="0">
                <a:moveTo>
                  <a:pt x="10327170" y="4929149"/>
                </a:moveTo>
                <a:lnTo>
                  <a:pt x="10325621" y="4921491"/>
                </a:lnTo>
                <a:lnTo>
                  <a:pt x="10321417" y="4915243"/>
                </a:lnTo>
                <a:lnTo>
                  <a:pt x="10315169" y="4911039"/>
                </a:lnTo>
                <a:lnTo>
                  <a:pt x="10307510" y="4909490"/>
                </a:lnTo>
                <a:lnTo>
                  <a:pt x="10299865" y="4911039"/>
                </a:lnTo>
                <a:lnTo>
                  <a:pt x="10293629" y="4915243"/>
                </a:lnTo>
                <a:lnTo>
                  <a:pt x="10289413" y="4921491"/>
                </a:lnTo>
                <a:lnTo>
                  <a:pt x="10287876" y="4929149"/>
                </a:lnTo>
                <a:lnTo>
                  <a:pt x="10289413" y="4936782"/>
                </a:lnTo>
                <a:lnTo>
                  <a:pt x="10293629" y="4943030"/>
                </a:lnTo>
                <a:lnTo>
                  <a:pt x="10299865" y="4947234"/>
                </a:lnTo>
                <a:lnTo>
                  <a:pt x="10307510" y="4948783"/>
                </a:lnTo>
                <a:lnTo>
                  <a:pt x="10315169" y="4947234"/>
                </a:lnTo>
                <a:lnTo>
                  <a:pt x="10321417" y="4943030"/>
                </a:lnTo>
                <a:lnTo>
                  <a:pt x="10325621" y="4936782"/>
                </a:lnTo>
                <a:lnTo>
                  <a:pt x="10327170" y="4929149"/>
                </a:lnTo>
                <a:close/>
              </a:path>
              <a:path w="14841219" h="10718800" extrusionOk="0">
                <a:moveTo>
                  <a:pt x="10327170" y="4829048"/>
                </a:moveTo>
                <a:lnTo>
                  <a:pt x="10325621" y="4821402"/>
                </a:lnTo>
                <a:lnTo>
                  <a:pt x="10321404" y="4815154"/>
                </a:lnTo>
                <a:lnTo>
                  <a:pt x="10315169" y="4810950"/>
                </a:lnTo>
                <a:lnTo>
                  <a:pt x="10307510" y="4809401"/>
                </a:lnTo>
                <a:lnTo>
                  <a:pt x="10299865" y="4810950"/>
                </a:lnTo>
                <a:lnTo>
                  <a:pt x="10293629" y="4815154"/>
                </a:lnTo>
                <a:lnTo>
                  <a:pt x="10289413" y="4821402"/>
                </a:lnTo>
                <a:lnTo>
                  <a:pt x="10287876" y="4829048"/>
                </a:lnTo>
                <a:lnTo>
                  <a:pt x="10289413" y="4836693"/>
                </a:lnTo>
                <a:lnTo>
                  <a:pt x="10293629" y="4842942"/>
                </a:lnTo>
                <a:lnTo>
                  <a:pt x="10299865" y="4847145"/>
                </a:lnTo>
                <a:lnTo>
                  <a:pt x="10307510" y="4848695"/>
                </a:lnTo>
                <a:lnTo>
                  <a:pt x="10315169" y="4847145"/>
                </a:lnTo>
                <a:lnTo>
                  <a:pt x="10321404" y="4842942"/>
                </a:lnTo>
                <a:lnTo>
                  <a:pt x="10325621" y="4836693"/>
                </a:lnTo>
                <a:lnTo>
                  <a:pt x="10327170" y="4829048"/>
                </a:lnTo>
                <a:close/>
              </a:path>
              <a:path w="14841219" h="10718800" extrusionOk="0">
                <a:moveTo>
                  <a:pt x="10327170" y="4728946"/>
                </a:moveTo>
                <a:lnTo>
                  <a:pt x="10325621" y="4721301"/>
                </a:lnTo>
                <a:lnTo>
                  <a:pt x="10321404" y="4715053"/>
                </a:lnTo>
                <a:lnTo>
                  <a:pt x="10315169" y="4710849"/>
                </a:lnTo>
                <a:lnTo>
                  <a:pt x="10307510" y="4709299"/>
                </a:lnTo>
                <a:lnTo>
                  <a:pt x="10299865" y="4710849"/>
                </a:lnTo>
                <a:lnTo>
                  <a:pt x="10293629" y="4715053"/>
                </a:lnTo>
                <a:lnTo>
                  <a:pt x="10289413" y="4721301"/>
                </a:lnTo>
                <a:lnTo>
                  <a:pt x="10287876" y="4728946"/>
                </a:lnTo>
                <a:lnTo>
                  <a:pt x="10289413" y="4736604"/>
                </a:lnTo>
                <a:lnTo>
                  <a:pt x="10293629" y="4742840"/>
                </a:lnTo>
                <a:lnTo>
                  <a:pt x="10299865" y="4747057"/>
                </a:lnTo>
                <a:lnTo>
                  <a:pt x="10307510" y="4748593"/>
                </a:lnTo>
                <a:lnTo>
                  <a:pt x="10315169" y="4747057"/>
                </a:lnTo>
                <a:lnTo>
                  <a:pt x="10321404" y="4742840"/>
                </a:lnTo>
                <a:lnTo>
                  <a:pt x="10325621" y="4736604"/>
                </a:lnTo>
                <a:lnTo>
                  <a:pt x="10327170" y="4728946"/>
                </a:lnTo>
                <a:close/>
              </a:path>
              <a:path w="14841219" h="10718800" extrusionOk="0">
                <a:moveTo>
                  <a:pt x="10327170" y="4628858"/>
                </a:moveTo>
                <a:lnTo>
                  <a:pt x="10325621" y="4621212"/>
                </a:lnTo>
                <a:lnTo>
                  <a:pt x="10321404" y="4614964"/>
                </a:lnTo>
                <a:lnTo>
                  <a:pt x="10315169" y="4610747"/>
                </a:lnTo>
                <a:lnTo>
                  <a:pt x="10307510" y="4609211"/>
                </a:lnTo>
                <a:lnTo>
                  <a:pt x="10299865" y="4610747"/>
                </a:lnTo>
                <a:lnTo>
                  <a:pt x="10293629" y="4614964"/>
                </a:lnTo>
                <a:lnTo>
                  <a:pt x="10289413" y="4621212"/>
                </a:lnTo>
                <a:lnTo>
                  <a:pt x="10287876" y="4628858"/>
                </a:lnTo>
                <a:lnTo>
                  <a:pt x="10289413" y="4636503"/>
                </a:lnTo>
                <a:lnTo>
                  <a:pt x="10293629" y="4642751"/>
                </a:lnTo>
                <a:lnTo>
                  <a:pt x="10299865" y="4646955"/>
                </a:lnTo>
                <a:lnTo>
                  <a:pt x="10307510" y="4648492"/>
                </a:lnTo>
                <a:lnTo>
                  <a:pt x="10315169" y="4646955"/>
                </a:lnTo>
                <a:lnTo>
                  <a:pt x="10321404" y="4642751"/>
                </a:lnTo>
                <a:lnTo>
                  <a:pt x="10325621" y="4636503"/>
                </a:lnTo>
                <a:lnTo>
                  <a:pt x="10327170" y="4628858"/>
                </a:lnTo>
                <a:close/>
              </a:path>
              <a:path w="14841219" h="10718800" extrusionOk="0">
                <a:moveTo>
                  <a:pt x="10327170" y="4528756"/>
                </a:moveTo>
                <a:lnTo>
                  <a:pt x="10325621" y="4521111"/>
                </a:lnTo>
                <a:lnTo>
                  <a:pt x="10321404" y="4514862"/>
                </a:lnTo>
                <a:lnTo>
                  <a:pt x="10315169" y="4510646"/>
                </a:lnTo>
                <a:lnTo>
                  <a:pt x="10307510" y="4509097"/>
                </a:lnTo>
                <a:lnTo>
                  <a:pt x="10299865" y="4510646"/>
                </a:lnTo>
                <a:lnTo>
                  <a:pt x="10293629" y="4514862"/>
                </a:lnTo>
                <a:lnTo>
                  <a:pt x="10289413" y="4521111"/>
                </a:lnTo>
                <a:lnTo>
                  <a:pt x="10287876" y="4528756"/>
                </a:lnTo>
                <a:lnTo>
                  <a:pt x="10289413" y="4536402"/>
                </a:lnTo>
                <a:lnTo>
                  <a:pt x="10293629" y="4542650"/>
                </a:lnTo>
                <a:lnTo>
                  <a:pt x="10299865" y="4546854"/>
                </a:lnTo>
                <a:lnTo>
                  <a:pt x="10307510" y="4548403"/>
                </a:lnTo>
                <a:lnTo>
                  <a:pt x="10315169" y="4546854"/>
                </a:lnTo>
                <a:lnTo>
                  <a:pt x="10321404" y="4542650"/>
                </a:lnTo>
                <a:lnTo>
                  <a:pt x="10325621" y="4536402"/>
                </a:lnTo>
                <a:lnTo>
                  <a:pt x="10327170" y="4528756"/>
                </a:lnTo>
                <a:close/>
              </a:path>
              <a:path w="14841219" h="10718800" extrusionOk="0">
                <a:moveTo>
                  <a:pt x="10327170" y="4428655"/>
                </a:moveTo>
                <a:lnTo>
                  <a:pt x="10325621" y="4421009"/>
                </a:lnTo>
                <a:lnTo>
                  <a:pt x="10321404" y="4414761"/>
                </a:lnTo>
                <a:lnTo>
                  <a:pt x="10315169" y="4410557"/>
                </a:lnTo>
                <a:lnTo>
                  <a:pt x="10307510" y="4409008"/>
                </a:lnTo>
                <a:lnTo>
                  <a:pt x="10299865" y="4410557"/>
                </a:lnTo>
                <a:lnTo>
                  <a:pt x="10293629" y="4414761"/>
                </a:lnTo>
                <a:lnTo>
                  <a:pt x="10289413" y="4421009"/>
                </a:lnTo>
                <a:lnTo>
                  <a:pt x="10287876" y="4428655"/>
                </a:lnTo>
                <a:lnTo>
                  <a:pt x="10289413" y="4436300"/>
                </a:lnTo>
                <a:lnTo>
                  <a:pt x="10293629" y="4442549"/>
                </a:lnTo>
                <a:lnTo>
                  <a:pt x="10299865" y="4446752"/>
                </a:lnTo>
                <a:lnTo>
                  <a:pt x="10307510" y="4448302"/>
                </a:lnTo>
                <a:lnTo>
                  <a:pt x="10315169" y="4446752"/>
                </a:lnTo>
                <a:lnTo>
                  <a:pt x="10321404" y="4442549"/>
                </a:lnTo>
                <a:lnTo>
                  <a:pt x="10325621" y="4436300"/>
                </a:lnTo>
                <a:lnTo>
                  <a:pt x="10327170" y="4428655"/>
                </a:lnTo>
                <a:close/>
              </a:path>
              <a:path w="14841219" h="10718800" extrusionOk="0">
                <a:moveTo>
                  <a:pt x="10327170" y="4328553"/>
                </a:moveTo>
                <a:lnTo>
                  <a:pt x="10325621" y="4320921"/>
                </a:lnTo>
                <a:lnTo>
                  <a:pt x="10321404" y="4314672"/>
                </a:lnTo>
                <a:lnTo>
                  <a:pt x="10315169" y="4310456"/>
                </a:lnTo>
                <a:lnTo>
                  <a:pt x="10307510" y="4308919"/>
                </a:lnTo>
                <a:lnTo>
                  <a:pt x="10299865" y="4310456"/>
                </a:lnTo>
                <a:lnTo>
                  <a:pt x="10293629" y="4314672"/>
                </a:lnTo>
                <a:lnTo>
                  <a:pt x="10289413" y="4320921"/>
                </a:lnTo>
                <a:lnTo>
                  <a:pt x="10287876" y="4328553"/>
                </a:lnTo>
                <a:lnTo>
                  <a:pt x="10289413" y="4336212"/>
                </a:lnTo>
                <a:lnTo>
                  <a:pt x="10293629" y="4342460"/>
                </a:lnTo>
                <a:lnTo>
                  <a:pt x="10299865" y="4346664"/>
                </a:lnTo>
                <a:lnTo>
                  <a:pt x="10307510" y="4348213"/>
                </a:lnTo>
                <a:lnTo>
                  <a:pt x="10315169" y="4346664"/>
                </a:lnTo>
                <a:lnTo>
                  <a:pt x="10321404" y="4342460"/>
                </a:lnTo>
                <a:lnTo>
                  <a:pt x="10325621" y="4336212"/>
                </a:lnTo>
                <a:lnTo>
                  <a:pt x="10327170" y="4328553"/>
                </a:lnTo>
                <a:close/>
              </a:path>
              <a:path w="14841219" h="10718800" extrusionOk="0">
                <a:moveTo>
                  <a:pt x="10327170" y="4228465"/>
                </a:moveTo>
                <a:lnTo>
                  <a:pt x="10325621" y="4220819"/>
                </a:lnTo>
                <a:lnTo>
                  <a:pt x="10321417" y="4214584"/>
                </a:lnTo>
                <a:lnTo>
                  <a:pt x="10315169" y="4210367"/>
                </a:lnTo>
                <a:lnTo>
                  <a:pt x="10307510" y="4208830"/>
                </a:lnTo>
                <a:lnTo>
                  <a:pt x="10299865" y="4210367"/>
                </a:lnTo>
                <a:lnTo>
                  <a:pt x="10293629" y="4214584"/>
                </a:lnTo>
                <a:lnTo>
                  <a:pt x="10289413" y="4220819"/>
                </a:lnTo>
                <a:lnTo>
                  <a:pt x="10287876" y="4228465"/>
                </a:lnTo>
                <a:lnTo>
                  <a:pt x="10289413" y="4236123"/>
                </a:lnTo>
                <a:lnTo>
                  <a:pt x="10293629" y="4242359"/>
                </a:lnTo>
                <a:lnTo>
                  <a:pt x="10299865" y="4246575"/>
                </a:lnTo>
                <a:lnTo>
                  <a:pt x="10307510" y="4248112"/>
                </a:lnTo>
                <a:lnTo>
                  <a:pt x="10315169" y="4246575"/>
                </a:lnTo>
                <a:lnTo>
                  <a:pt x="10321417" y="4242359"/>
                </a:lnTo>
                <a:lnTo>
                  <a:pt x="10325621" y="4236123"/>
                </a:lnTo>
                <a:lnTo>
                  <a:pt x="10327170" y="4228465"/>
                </a:lnTo>
                <a:close/>
              </a:path>
              <a:path w="14841219" h="10718800" extrusionOk="0">
                <a:moveTo>
                  <a:pt x="10327170" y="4128363"/>
                </a:moveTo>
                <a:lnTo>
                  <a:pt x="10325621" y="4120718"/>
                </a:lnTo>
                <a:lnTo>
                  <a:pt x="10321417" y="4114482"/>
                </a:lnTo>
                <a:lnTo>
                  <a:pt x="10315169" y="4110266"/>
                </a:lnTo>
                <a:lnTo>
                  <a:pt x="10307510" y="4108729"/>
                </a:lnTo>
                <a:lnTo>
                  <a:pt x="10299865" y="4110266"/>
                </a:lnTo>
                <a:lnTo>
                  <a:pt x="10293629" y="4114482"/>
                </a:lnTo>
                <a:lnTo>
                  <a:pt x="10289413" y="4120718"/>
                </a:lnTo>
                <a:lnTo>
                  <a:pt x="10287876" y="4128363"/>
                </a:lnTo>
                <a:lnTo>
                  <a:pt x="10289413" y="4136021"/>
                </a:lnTo>
                <a:lnTo>
                  <a:pt x="10293629" y="4142270"/>
                </a:lnTo>
                <a:lnTo>
                  <a:pt x="10299865" y="4146473"/>
                </a:lnTo>
                <a:lnTo>
                  <a:pt x="10307510" y="4148023"/>
                </a:lnTo>
                <a:lnTo>
                  <a:pt x="10315169" y="4146473"/>
                </a:lnTo>
                <a:lnTo>
                  <a:pt x="10321417" y="4142270"/>
                </a:lnTo>
                <a:lnTo>
                  <a:pt x="10325621" y="4136021"/>
                </a:lnTo>
                <a:lnTo>
                  <a:pt x="10327170" y="4128363"/>
                </a:lnTo>
                <a:close/>
              </a:path>
              <a:path w="14841219" h="10718800" extrusionOk="0">
                <a:moveTo>
                  <a:pt x="10327170" y="4028275"/>
                </a:moveTo>
                <a:lnTo>
                  <a:pt x="10325621" y="4020629"/>
                </a:lnTo>
                <a:lnTo>
                  <a:pt x="10321417" y="4014381"/>
                </a:lnTo>
                <a:lnTo>
                  <a:pt x="10315169" y="4010164"/>
                </a:lnTo>
                <a:lnTo>
                  <a:pt x="10307510" y="4008615"/>
                </a:lnTo>
                <a:lnTo>
                  <a:pt x="10299865" y="4010164"/>
                </a:lnTo>
                <a:lnTo>
                  <a:pt x="10293629" y="4014381"/>
                </a:lnTo>
                <a:lnTo>
                  <a:pt x="10289413" y="4020629"/>
                </a:lnTo>
                <a:lnTo>
                  <a:pt x="10287876" y="4028275"/>
                </a:lnTo>
                <a:lnTo>
                  <a:pt x="10289413" y="4035920"/>
                </a:lnTo>
                <a:lnTo>
                  <a:pt x="10293629" y="4042168"/>
                </a:lnTo>
                <a:lnTo>
                  <a:pt x="10299865" y="4046372"/>
                </a:lnTo>
                <a:lnTo>
                  <a:pt x="10307510" y="4047921"/>
                </a:lnTo>
                <a:lnTo>
                  <a:pt x="10315169" y="4046372"/>
                </a:lnTo>
                <a:lnTo>
                  <a:pt x="10321417" y="4042168"/>
                </a:lnTo>
                <a:lnTo>
                  <a:pt x="10325621" y="4035920"/>
                </a:lnTo>
                <a:lnTo>
                  <a:pt x="10327170" y="4028275"/>
                </a:lnTo>
                <a:close/>
              </a:path>
              <a:path w="14841219" h="10718800" extrusionOk="0">
                <a:moveTo>
                  <a:pt x="10327170" y="3928186"/>
                </a:moveTo>
                <a:lnTo>
                  <a:pt x="10325621" y="3920528"/>
                </a:lnTo>
                <a:lnTo>
                  <a:pt x="10321417" y="3914279"/>
                </a:lnTo>
                <a:lnTo>
                  <a:pt x="10315169" y="3910076"/>
                </a:lnTo>
                <a:lnTo>
                  <a:pt x="10307510" y="3908526"/>
                </a:lnTo>
                <a:lnTo>
                  <a:pt x="10299865" y="3910076"/>
                </a:lnTo>
                <a:lnTo>
                  <a:pt x="10293629" y="3914279"/>
                </a:lnTo>
                <a:lnTo>
                  <a:pt x="10289413" y="3920528"/>
                </a:lnTo>
                <a:lnTo>
                  <a:pt x="10287876" y="3928186"/>
                </a:lnTo>
                <a:lnTo>
                  <a:pt x="10289413" y="3935831"/>
                </a:lnTo>
                <a:lnTo>
                  <a:pt x="10293629" y="3942067"/>
                </a:lnTo>
                <a:lnTo>
                  <a:pt x="10299865" y="3946283"/>
                </a:lnTo>
                <a:lnTo>
                  <a:pt x="10307510" y="3947820"/>
                </a:lnTo>
                <a:lnTo>
                  <a:pt x="10315169" y="3946283"/>
                </a:lnTo>
                <a:lnTo>
                  <a:pt x="10321417" y="3942067"/>
                </a:lnTo>
                <a:lnTo>
                  <a:pt x="10325621" y="3935831"/>
                </a:lnTo>
                <a:lnTo>
                  <a:pt x="10327170" y="3928186"/>
                </a:lnTo>
                <a:close/>
              </a:path>
              <a:path w="14841219" h="10718800" extrusionOk="0">
                <a:moveTo>
                  <a:pt x="10327170" y="3828084"/>
                </a:moveTo>
                <a:lnTo>
                  <a:pt x="10325621" y="3820439"/>
                </a:lnTo>
                <a:lnTo>
                  <a:pt x="10321417" y="3814191"/>
                </a:lnTo>
                <a:lnTo>
                  <a:pt x="10315169" y="3809987"/>
                </a:lnTo>
                <a:lnTo>
                  <a:pt x="10307510" y="3808438"/>
                </a:lnTo>
                <a:lnTo>
                  <a:pt x="10299865" y="3809987"/>
                </a:lnTo>
                <a:lnTo>
                  <a:pt x="10293629" y="3814191"/>
                </a:lnTo>
                <a:lnTo>
                  <a:pt x="10289413" y="3820439"/>
                </a:lnTo>
                <a:lnTo>
                  <a:pt x="10287876" y="3828084"/>
                </a:lnTo>
                <a:lnTo>
                  <a:pt x="10289413" y="3835730"/>
                </a:lnTo>
                <a:lnTo>
                  <a:pt x="10293629" y="3841978"/>
                </a:lnTo>
                <a:lnTo>
                  <a:pt x="10299865" y="3846182"/>
                </a:lnTo>
                <a:lnTo>
                  <a:pt x="10307510" y="3847731"/>
                </a:lnTo>
                <a:lnTo>
                  <a:pt x="10315169" y="3846182"/>
                </a:lnTo>
                <a:lnTo>
                  <a:pt x="10321417" y="3841978"/>
                </a:lnTo>
                <a:lnTo>
                  <a:pt x="10325621" y="3835730"/>
                </a:lnTo>
                <a:lnTo>
                  <a:pt x="10327170" y="3828084"/>
                </a:lnTo>
                <a:close/>
              </a:path>
              <a:path w="14841219" h="10718800" extrusionOk="0">
                <a:moveTo>
                  <a:pt x="10327170" y="3727983"/>
                </a:moveTo>
                <a:lnTo>
                  <a:pt x="10325621" y="3720338"/>
                </a:lnTo>
                <a:lnTo>
                  <a:pt x="10321417" y="3714102"/>
                </a:lnTo>
                <a:lnTo>
                  <a:pt x="10315169" y="3709886"/>
                </a:lnTo>
                <a:lnTo>
                  <a:pt x="10307510" y="3708349"/>
                </a:lnTo>
                <a:lnTo>
                  <a:pt x="10299865" y="3709886"/>
                </a:lnTo>
                <a:lnTo>
                  <a:pt x="10293629" y="3714102"/>
                </a:lnTo>
                <a:lnTo>
                  <a:pt x="10289413" y="3720338"/>
                </a:lnTo>
                <a:lnTo>
                  <a:pt x="10287876" y="3727983"/>
                </a:lnTo>
                <a:lnTo>
                  <a:pt x="10289413" y="3735628"/>
                </a:lnTo>
                <a:lnTo>
                  <a:pt x="10293629" y="3741877"/>
                </a:lnTo>
                <a:lnTo>
                  <a:pt x="10299865" y="3746093"/>
                </a:lnTo>
                <a:lnTo>
                  <a:pt x="10307510" y="3747643"/>
                </a:lnTo>
                <a:lnTo>
                  <a:pt x="10315169" y="3746093"/>
                </a:lnTo>
                <a:lnTo>
                  <a:pt x="10321417" y="3741877"/>
                </a:lnTo>
                <a:lnTo>
                  <a:pt x="10325621" y="3735628"/>
                </a:lnTo>
                <a:lnTo>
                  <a:pt x="10327170" y="3727983"/>
                </a:lnTo>
                <a:close/>
              </a:path>
              <a:path w="14841219" h="10718800" extrusionOk="0">
                <a:moveTo>
                  <a:pt x="10327170" y="3627894"/>
                </a:moveTo>
                <a:lnTo>
                  <a:pt x="10325621" y="3620249"/>
                </a:lnTo>
                <a:lnTo>
                  <a:pt x="10321417" y="3614001"/>
                </a:lnTo>
                <a:lnTo>
                  <a:pt x="10315169" y="3609784"/>
                </a:lnTo>
                <a:lnTo>
                  <a:pt x="10307510" y="3608247"/>
                </a:lnTo>
                <a:lnTo>
                  <a:pt x="10299865" y="3609784"/>
                </a:lnTo>
                <a:lnTo>
                  <a:pt x="10293629" y="3614001"/>
                </a:lnTo>
                <a:lnTo>
                  <a:pt x="10289413" y="3620249"/>
                </a:lnTo>
                <a:lnTo>
                  <a:pt x="10287876" y="3627894"/>
                </a:lnTo>
                <a:lnTo>
                  <a:pt x="10289413" y="3635540"/>
                </a:lnTo>
                <a:lnTo>
                  <a:pt x="10293629" y="3641788"/>
                </a:lnTo>
                <a:lnTo>
                  <a:pt x="10299865" y="3646005"/>
                </a:lnTo>
                <a:lnTo>
                  <a:pt x="10307510" y="3647541"/>
                </a:lnTo>
                <a:lnTo>
                  <a:pt x="10315169" y="3646005"/>
                </a:lnTo>
                <a:lnTo>
                  <a:pt x="10321417" y="3641788"/>
                </a:lnTo>
                <a:lnTo>
                  <a:pt x="10325621" y="3635540"/>
                </a:lnTo>
                <a:lnTo>
                  <a:pt x="10327170" y="3627894"/>
                </a:lnTo>
                <a:close/>
              </a:path>
              <a:path w="14841219" h="10718800" extrusionOk="0">
                <a:moveTo>
                  <a:pt x="10327170" y="3527793"/>
                </a:moveTo>
                <a:lnTo>
                  <a:pt x="10325621" y="3520148"/>
                </a:lnTo>
                <a:lnTo>
                  <a:pt x="10321417" y="3513912"/>
                </a:lnTo>
                <a:lnTo>
                  <a:pt x="10315169" y="3509695"/>
                </a:lnTo>
                <a:lnTo>
                  <a:pt x="10307510" y="3508146"/>
                </a:lnTo>
                <a:lnTo>
                  <a:pt x="10299865" y="3509695"/>
                </a:lnTo>
                <a:lnTo>
                  <a:pt x="10293629" y="3513912"/>
                </a:lnTo>
                <a:lnTo>
                  <a:pt x="10289413" y="3520148"/>
                </a:lnTo>
                <a:lnTo>
                  <a:pt x="10287876" y="3527793"/>
                </a:lnTo>
                <a:lnTo>
                  <a:pt x="10289413" y="3535438"/>
                </a:lnTo>
                <a:lnTo>
                  <a:pt x="10293629" y="3541687"/>
                </a:lnTo>
                <a:lnTo>
                  <a:pt x="10299865" y="3545903"/>
                </a:lnTo>
                <a:lnTo>
                  <a:pt x="10307510" y="3547440"/>
                </a:lnTo>
                <a:lnTo>
                  <a:pt x="10315169" y="3545903"/>
                </a:lnTo>
                <a:lnTo>
                  <a:pt x="10321417" y="3541687"/>
                </a:lnTo>
                <a:lnTo>
                  <a:pt x="10325621" y="3535438"/>
                </a:lnTo>
                <a:lnTo>
                  <a:pt x="10327170" y="3527793"/>
                </a:lnTo>
                <a:close/>
              </a:path>
              <a:path w="14841219" h="10718800" extrusionOk="0">
                <a:moveTo>
                  <a:pt x="10327170" y="3427704"/>
                </a:moveTo>
                <a:lnTo>
                  <a:pt x="10325621" y="3420059"/>
                </a:lnTo>
                <a:lnTo>
                  <a:pt x="10321417" y="3413810"/>
                </a:lnTo>
                <a:lnTo>
                  <a:pt x="10315169" y="3409594"/>
                </a:lnTo>
                <a:lnTo>
                  <a:pt x="10307510" y="3408057"/>
                </a:lnTo>
                <a:lnTo>
                  <a:pt x="10299865" y="3409594"/>
                </a:lnTo>
                <a:lnTo>
                  <a:pt x="10293629" y="3413810"/>
                </a:lnTo>
                <a:lnTo>
                  <a:pt x="10289413" y="3420059"/>
                </a:lnTo>
                <a:lnTo>
                  <a:pt x="10287876" y="3427704"/>
                </a:lnTo>
                <a:lnTo>
                  <a:pt x="10289413" y="3435337"/>
                </a:lnTo>
                <a:lnTo>
                  <a:pt x="10293629" y="3441585"/>
                </a:lnTo>
                <a:lnTo>
                  <a:pt x="10299865" y="3445802"/>
                </a:lnTo>
                <a:lnTo>
                  <a:pt x="10307510" y="3447338"/>
                </a:lnTo>
                <a:lnTo>
                  <a:pt x="10315169" y="3445802"/>
                </a:lnTo>
                <a:lnTo>
                  <a:pt x="10321417" y="3441585"/>
                </a:lnTo>
                <a:lnTo>
                  <a:pt x="10325621" y="3435337"/>
                </a:lnTo>
                <a:lnTo>
                  <a:pt x="10327170" y="3427704"/>
                </a:lnTo>
                <a:close/>
              </a:path>
              <a:path w="14841219" h="10718800" extrusionOk="0">
                <a:moveTo>
                  <a:pt x="10327170" y="3327603"/>
                </a:moveTo>
                <a:lnTo>
                  <a:pt x="10325621" y="3319957"/>
                </a:lnTo>
                <a:lnTo>
                  <a:pt x="10321417" y="3313709"/>
                </a:lnTo>
                <a:lnTo>
                  <a:pt x="10315169" y="3309505"/>
                </a:lnTo>
                <a:lnTo>
                  <a:pt x="10307510" y="3307956"/>
                </a:lnTo>
                <a:lnTo>
                  <a:pt x="10299865" y="3309505"/>
                </a:lnTo>
                <a:lnTo>
                  <a:pt x="10293629" y="3313709"/>
                </a:lnTo>
                <a:lnTo>
                  <a:pt x="10289413" y="3319957"/>
                </a:lnTo>
                <a:lnTo>
                  <a:pt x="10287876" y="3327603"/>
                </a:lnTo>
                <a:lnTo>
                  <a:pt x="10289413" y="3335248"/>
                </a:lnTo>
                <a:lnTo>
                  <a:pt x="10293629" y="3341497"/>
                </a:lnTo>
                <a:lnTo>
                  <a:pt x="10299865" y="3345700"/>
                </a:lnTo>
                <a:lnTo>
                  <a:pt x="10307510" y="3347237"/>
                </a:lnTo>
                <a:lnTo>
                  <a:pt x="10315169" y="3345700"/>
                </a:lnTo>
                <a:lnTo>
                  <a:pt x="10321417" y="3341497"/>
                </a:lnTo>
                <a:lnTo>
                  <a:pt x="10325621" y="3335248"/>
                </a:lnTo>
                <a:lnTo>
                  <a:pt x="10327170" y="3327603"/>
                </a:lnTo>
                <a:close/>
              </a:path>
              <a:path w="14841219" h="10718800" extrusionOk="0">
                <a:moveTo>
                  <a:pt x="10327170" y="3227501"/>
                </a:moveTo>
                <a:lnTo>
                  <a:pt x="10325621" y="3219856"/>
                </a:lnTo>
                <a:lnTo>
                  <a:pt x="10321404" y="3213620"/>
                </a:lnTo>
                <a:lnTo>
                  <a:pt x="10315169" y="3209404"/>
                </a:lnTo>
                <a:lnTo>
                  <a:pt x="10307510" y="3207855"/>
                </a:lnTo>
                <a:lnTo>
                  <a:pt x="10299865" y="3209404"/>
                </a:lnTo>
                <a:lnTo>
                  <a:pt x="10293629" y="3213620"/>
                </a:lnTo>
                <a:lnTo>
                  <a:pt x="10289413" y="3219856"/>
                </a:lnTo>
                <a:lnTo>
                  <a:pt x="10287876" y="3227501"/>
                </a:lnTo>
                <a:lnTo>
                  <a:pt x="10289413" y="3235160"/>
                </a:lnTo>
                <a:lnTo>
                  <a:pt x="10293629" y="3241408"/>
                </a:lnTo>
                <a:lnTo>
                  <a:pt x="10299865" y="3245612"/>
                </a:lnTo>
                <a:lnTo>
                  <a:pt x="10307510" y="3247161"/>
                </a:lnTo>
                <a:lnTo>
                  <a:pt x="10315169" y="3245612"/>
                </a:lnTo>
                <a:lnTo>
                  <a:pt x="10321404" y="3241408"/>
                </a:lnTo>
                <a:lnTo>
                  <a:pt x="10325621" y="3235160"/>
                </a:lnTo>
                <a:lnTo>
                  <a:pt x="10327170" y="3227501"/>
                </a:lnTo>
                <a:close/>
              </a:path>
              <a:path w="14841219" h="10718800" extrusionOk="0">
                <a:moveTo>
                  <a:pt x="10327170" y="3127413"/>
                </a:moveTo>
                <a:lnTo>
                  <a:pt x="10325621" y="3119767"/>
                </a:lnTo>
                <a:lnTo>
                  <a:pt x="10321404" y="3113519"/>
                </a:lnTo>
                <a:lnTo>
                  <a:pt x="10315169" y="3109303"/>
                </a:lnTo>
                <a:lnTo>
                  <a:pt x="10307510" y="3107753"/>
                </a:lnTo>
                <a:lnTo>
                  <a:pt x="10299865" y="3109303"/>
                </a:lnTo>
                <a:lnTo>
                  <a:pt x="10293629" y="3113519"/>
                </a:lnTo>
                <a:lnTo>
                  <a:pt x="10289413" y="3119767"/>
                </a:lnTo>
                <a:lnTo>
                  <a:pt x="10287876" y="3127413"/>
                </a:lnTo>
                <a:lnTo>
                  <a:pt x="10289413" y="3135071"/>
                </a:lnTo>
                <a:lnTo>
                  <a:pt x="10293629" y="3141307"/>
                </a:lnTo>
                <a:lnTo>
                  <a:pt x="10299865" y="3145510"/>
                </a:lnTo>
                <a:lnTo>
                  <a:pt x="10307510" y="3147060"/>
                </a:lnTo>
                <a:lnTo>
                  <a:pt x="10315169" y="3145510"/>
                </a:lnTo>
                <a:lnTo>
                  <a:pt x="10321404" y="3141307"/>
                </a:lnTo>
                <a:lnTo>
                  <a:pt x="10325621" y="3135071"/>
                </a:lnTo>
                <a:lnTo>
                  <a:pt x="10327170" y="3127413"/>
                </a:lnTo>
                <a:close/>
              </a:path>
              <a:path w="14841219" h="10718800" extrusionOk="0">
                <a:moveTo>
                  <a:pt x="10327170" y="3027311"/>
                </a:moveTo>
                <a:lnTo>
                  <a:pt x="10325621" y="3019666"/>
                </a:lnTo>
                <a:lnTo>
                  <a:pt x="10321404" y="3013418"/>
                </a:lnTo>
                <a:lnTo>
                  <a:pt x="10315169" y="3009214"/>
                </a:lnTo>
                <a:lnTo>
                  <a:pt x="10307510" y="3007664"/>
                </a:lnTo>
                <a:lnTo>
                  <a:pt x="10299865" y="3009214"/>
                </a:lnTo>
                <a:lnTo>
                  <a:pt x="10293629" y="3013418"/>
                </a:lnTo>
                <a:lnTo>
                  <a:pt x="10289413" y="3019666"/>
                </a:lnTo>
                <a:lnTo>
                  <a:pt x="10287876" y="3027311"/>
                </a:lnTo>
                <a:lnTo>
                  <a:pt x="10289413" y="3034957"/>
                </a:lnTo>
                <a:lnTo>
                  <a:pt x="10293629" y="3041205"/>
                </a:lnTo>
                <a:lnTo>
                  <a:pt x="10299865" y="3045422"/>
                </a:lnTo>
                <a:lnTo>
                  <a:pt x="10307510" y="3046958"/>
                </a:lnTo>
                <a:lnTo>
                  <a:pt x="10315169" y="3045422"/>
                </a:lnTo>
                <a:lnTo>
                  <a:pt x="10321404" y="3041205"/>
                </a:lnTo>
                <a:lnTo>
                  <a:pt x="10325621" y="3034957"/>
                </a:lnTo>
                <a:lnTo>
                  <a:pt x="10327170" y="3027311"/>
                </a:lnTo>
                <a:close/>
              </a:path>
              <a:path w="14841219" h="10718800" extrusionOk="0">
                <a:moveTo>
                  <a:pt x="10327170" y="2927223"/>
                </a:moveTo>
                <a:lnTo>
                  <a:pt x="10325621" y="2919577"/>
                </a:lnTo>
                <a:lnTo>
                  <a:pt x="10321404" y="2913329"/>
                </a:lnTo>
                <a:lnTo>
                  <a:pt x="10315169" y="2909112"/>
                </a:lnTo>
                <a:lnTo>
                  <a:pt x="10307510" y="2907563"/>
                </a:lnTo>
                <a:lnTo>
                  <a:pt x="10299865" y="2909112"/>
                </a:lnTo>
                <a:lnTo>
                  <a:pt x="10293629" y="2913329"/>
                </a:lnTo>
                <a:lnTo>
                  <a:pt x="10289413" y="2919577"/>
                </a:lnTo>
                <a:lnTo>
                  <a:pt x="10287876" y="2927223"/>
                </a:lnTo>
                <a:lnTo>
                  <a:pt x="10289413" y="2934868"/>
                </a:lnTo>
                <a:lnTo>
                  <a:pt x="10293629" y="2941116"/>
                </a:lnTo>
                <a:lnTo>
                  <a:pt x="10299865" y="2945320"/>
                </a:lnTo>
                <a:lnTo>
                  <a:pt x="10307510" y="2946870"/>
                </a:lnTo>
                <a:lnTo>
                  <a:pt x="10315169" y="2945320"/>
                </a:lnTo>
                <a:lnTo>
                  <a:pt x="10321404" y="2941116"/>
                </a:lnTo>
                <a:lnTo>
                  <a:pt x="10325621" y="2934868"/>
                </a:lnTo>
                <a:lnTo>
                  <a:pt x="10327170" y="2927223"/>
                </a:lnTo>
                <a:close/>
              </a:path>
              <a:path w="14841219" h="10718800" extrusionOk="0">
                <a:moveTo>
                  <a:pt x="10327170" y="2827121"/>
                </a:moveTo>
                <a:lnTo>
                  <a:pt x="10325621" y="2819476"/>
                </a:lnTo>
                <a:lnTo>
                  <a:pt x="10321404" y="2813227"/>
                </a:lnTo>
                <a:lnTo>
                  <a:pt x="10315169" y="2809011"/>
                </a:lnTo>
                <a:lnTo>
                  <a:pt x="10307510" y="2807474"/>
                </a:lnTo>
                <a:lnTo>
                  <a:pt x="10299865" y="2809011"/>
                </a:lnTo>
                <a:lnTo>
                  <a:pt x="10293629" y="2813227"/>
                </a:lnTo>
                <a:lnTo>
                  <a:pt x="10289413" y="2819476"/>
                </a:lnTo>
                <a:lnTo>
                  <a:pt x="10287876" y="2827121"/>
                </a:lnTo>
                <a:lnTo>
                  <a:pt x="10289413" y="2834767"/>
                </a:lnTo>
                <a:lnTo>
                  <a:pt x="10293629" y="2841015"/>
                </a:lnTo>
                <a:lnTo>
                  <a:pt x="10299865" y="2845231"/>
                </a:lnTo>
                <a:lnTo>
                  <a:pt x="10307510" y="2846768"/>
                </a:lnTo>
                <a:lnTo>
                  <a:pt x="10315169" y="2845231"/>
                </a:lnTo>
                <a:lnTo>
                  <a:pt x="10321404" y="2841015"/>
                </a:lnTo>
                <a:lnTo>
                  <a:pt x="10325621" y="2834767"/>
                </a:lnTo>
                <a:lnTo>
                  <a:pt x="10327170" y="2827121"/>
                </a:lnTo>
                <a:close/>
              </a:path>
              <a:path w="14841219" h="10718800" extrusionOk="0">
                <a:moveTo>
                  <a:pt x="10327170" y="2727033"/>
                </a:moveTo>
                <a:lnTo>
                  <a:pt x="10325621" y="2719387"/>
                </a:lnTo>
                <a:lnTo>
                  <a:pt x="10321404" y="2713139"/>
                </a:lnTo>
                <a:lnTo>
                  <a:pt x="10315169" y="2708922"/>
                </a:lnTo>
                <a:lnTo>
                  <a:pt x="10307510" y="2707373"/>
                </a:lnTo>
                <a:lnTo>
                  <a:pt x="10299865" y="2708922"/>
                </a:lnTo>
                <a:lnTo>
                  <a:pt x="10293629" y="2713139"/>
                </a:lnTo>
                <a:lnTo>
                  <a:pt x="10289413" y="2719387"/>
                </a:lnTo>
                <a:lnTo>
                  <a:pt x="10287876" y="2727033"/>
                </a:lnTo>
                <a:lnTo>
                  <a:pt x="10289413" y="2734678"/>
                </a:lnTo>
                <a:lnTo>
                  <a:pt x="10293629" y="2740914"/>
                </a:lnTo>
                <a:lnTo>
                  <a:pt x="10299865" y="2745130"/>
                </a:lnTo>
                <a:lnTo>
                  <a:pt x="10307510" y="2746667"/>
                </a:lnTo>
                <a:lnTo>
                  <a:pt x="10315169" y="2745130"/>
                </a:lnTo>
                <a:lnTo>
                  <a:pt x="10321404" y="2740914"/>
                </a:lnTo>
                <a:lnTo>
                  <a:pt x="10325621" y="2734678"/>
                </a:lnTo>
                <a:lnTo>
                  <a:pt x="10327170" y="2727033"/>
                </a:lnTo>
                <a:close/>
              </a:path>
              <a:path w="14841219" h="10718800" extrusionOk="0">
                <a:moveTo>
                  <a:pt x="10327170" y="2626931"/>
                </a:moveTo>
                <a:lnTo>
                  <a:pt x="10325621" y="2619286"/>
                </a:lnTo>
                <a:lnTo>
                  <a:pt x="10321417" y="2613037"/>
                </a:lnTo>
                <a:lnTo>
                  <a:pt x="10315169" y="2608834"/>
                </a:lnTo>
                <a:lnTo>
                  <a:pt x="10307510" y="2607284"/>
                </a:lnTo>
                <a:lnTo>
                  <a:pt x="10299865" y="2608834"/>
                </a:lnTo>
                <a:lnTo>
                  <a:pt x="10293629" y="2613037"/>
                </a:lnTo>
                <a:lnTo>
                  <a:pt x="10289413" y="2619286"/>
                </a:lnTo>
                <a:lnTo>
                  <a:pt x="10287876" y="2626931"/>
                </a:lnTo>
                <a:lnTo>
                  <a:pt x="10289413" y="2634577"/>
                </a:lnTo>
                <a:lnTo>
                  <a:pt x="10293629" y="2640825"/>
                </a:lnTo>
                <a:lnTo>
                  <a:pt x="10299865" y="2645029"/>
                </a:lnTo>
                <a:lnTo>
                  <a:pt x="10307510" y="2646578"/>
                </a:lnTo>
                <a:lnTo>
                  <a:pt x="10315169" y="2645029"/>
                </a:lnTo>
                <a:lnTo>
                  <a:pt x="10321417" y="2640825"/>
                </a:lnTo>
                <a:lnTo>
                  <a:pt x="10325621" y="2634577"/>
                </a:lnTo>
                <a:lnTo>
                  <a:pt x="10327170" y="2626931"/>
                </a:lnTo>
                <a:close/>
              </a:path>
              <a:path w="14841219" h="10718800" extrusionOk="0">
                <a:moveTo>
                  <a:pt x="10327170" y="2526830"/>
                </a:moveTo>
                <a:lnTo>
                  <a:pt x="10325621" y="2519184"/>
                </a:lnTo>
                <a:lnTo>
                  <a:pt x="10321417" y="2512936"/>
                </a:lnTo>
                <a:lnTo>
                  <a:pt x="10315169" y="2508732"/>
                </a:lnTo>
                <a:lnTo>
                  <a:pt x="10307510" y="2507183"/>
                </a:lnTo>
                <a:lnTo>
                  <a:pt x="10299865" y="2508732"/>
                </a:lnTo>
                <a:lnTo>
                  <a:pt x="10293629" y="2512936"/>
                </a:lnTo>
                <a:lnTo>
                  <a:pt x="10289413" y="2519184"/>
                </a:lnTo>
                <a:lnTo>
                  <a:pt x="10287876" y="2526830"/>
                </a:lnTo>
                <a:lnTo>
                  <a:pt x="10289413" y="2534475"/>
                </a:lnTo>
                <a:lnTo>
                  <a:pt x="10293629" y="2540724"/>
                </a:lnTo>
                <a:lnTo>
                  <a:pt x="10299865" y="2544940"/>
                </a:lnTo>
                <a:lnTo>
                  <a:pt x="10307510" y="2546477"/>
                </a:lnTo>
                <a:lnTo>
                  <a:pt x="10315169" y="2544940"/>
                </a:lnTo>
                <a:lnTo>
                  <a:pt x="10321417" y="2540724"/>
                </a:lnTo>
                <a:lnTo>
                  <a:pt x="10325621" y="2534475"/>
                </a:lnTo>
                <a:lnTo>
                  <a:pt x="10327170" y="2526830"/>
                </a:lnTo>
                <a:close/>
              </a:path>
              <a:path w="14841219" h="10718800" extrusionOk="0">
                <a:moveTo>
                  <a:pt x="10327170" y="2426728"/>
                </a:moveTo>
                <a:lnTo>
                  <a:pt x="10325621" y="2419083"/>
                </a:lnTo>
                <a:lnTo>
                  <a:pt x="10321417" y="2412847"/>
                </a:lnTo>
                <a:lnTo>
                  <a:pt x="10315169" y="2408631"/>
                </a:lnTo>
                <a:lnTo>
                  <a:pt x="10307510" y="2407094"/>
                </a:lnTo>
                <a:lnTo>
                  <a:pt x="10299865" y="2408631"/>
                </a:lnTo>
                <a:lnTo>
                  <a:pt x="10293629" y="2412847"/>
                </a:lnTo>
                <a:lnTo>
                  <a:pt x="10289413" y="2419083"/>
                </a:lnTo>
                <a:lnTo>
                  <a:pt x="10287876" y="2426728"/>
                </a:lnTo>
                <a:lnTo>
                  <a:pt x="10289413" y="2434386"/>
                </a:lnTo>
                <a:lnTo>
                  <a:pt x="10293629" y="2440635"/>
                </a:lnTo>
                <a:lnTo>
                  <a:pt x="10299865" y="2444839"/>
                </a:lnTo>
                <a:lnTo>
                  <a:pt x="10307510" y="2446375"/>
                </a:lnTo>
                <a:lnTo>
                  <a:pt x="10315169" y="2444839"/>
                </a:lnTo>
                <a:lnTo>
                  <a:pt x="10321417" y="2440635"/>
                </a:lnTo>
                <a:lnTo>
                  <a:pt x="10325621" y="2434386"/>
                </a:lnTo>
                <a:lnTo>
                  <a:pt x="10327170" y="2426728"/>
                </a:lnTo>
                <a:close/>
              </a:path>
              <a:path w="14841219" h="10718800" extrusionOk="0">
                <a:moveTo>
                  <a:pt x="10327170" y="2326640"/>
                </a:moveTo>
                <a:lnTo>
                  <a:pt x="10325621" y="2318994"/>
                </a:lnTo>
                <a:lnTo>
                  <a:pt x="10321417" y="2312746"/>
                </a:lnTo>
                <a:lnTo>
                  <a:pt x="10315169" y="2308542"/>
                </a:lnTo>
                <a:lnTo>
                  <a:pt x="10307510" y="2306993"/>
                </a:lnTo>
                <a:lnTo>
                  <a:pt x="10299865" y="2308542"/>
                </a:lnTo>
                <a:lnTo>
                  <a:pt x="10293629" y="2312746"/>
                </a:lnTo>
                <a:lnTo>
                  <a:pt x="10289413" y="2318994"/>
                </a:lnTo>
                <a:lnTo>
                  <a:pt x="10287876" y="2326640"/>
                </a:lnTo>
                <a:lnTo>
                  <a:pt x="10289413" y="2334298"/>
                </a:lnTo>
                <a:lnTo>
                  <a:pt x="10293629" y="2340533"/>
                </a:lnTo>
                <a:lnTo>
                  <a:pt x="10299865" y="2344737"/>
                </a:lnTo>
                <a:lnTo>
                  <a:pt x="10307510" y="2346287"/>
                </a:lnTo>
                <a:lnTo>
                  <a:pt x="10315169" y="2344737"/>
                </a:lnTo>
                <a:lnTo>
                  <a:pt x="10321417" y="2340533"/>
                </a:lnTo>
                <a:lnTo>
                  <a:pt x="10325621" y="2334298"/>
                </a:lnTo>
                <a:lnTo>
                  <a:pt x="10327170" y="2326640"/>
                </a:lnTo>
                <a:close/>
              </a:path>
              <a:path w="14841219" h="10718800" extrusionOk="0">
                <a:moveTo>
                  <a:pt x="10327170" y="2226551"/>
                </a:moveTo>
                <a:lnTo>
                  <a:pt x="10325621" y="2218906"/>
                </a:lnTo>
                <a:lnTo>
                  <a:pt x="10321417" y="2212657"/>
                </a:lnTo>
                <a:lnTo>
                  <a:pt x="10315169" y="2208441"/>
                </a:lnTo>
                <a:lnTo>
                  <a:pt x="10307510" y="2206904"/>
                </a:lnTo>
                <a:lnTo>
                  <a:pt x="10299865" y="2208441"/>
                </a:lnTo>
                <a:lnTo>
                  <a:pt x="10293629" y="2212657"/>
                </a:lnTo>
                <a:lnTo>
                  <a:pt x="10289413" y="2218906"/>
                </a:lnTo>
                <a:lnTo>
                  <a:pt x="10287876" y="2226551"/>
                </a:lnTo>
                <a:lnTo>
                  <a:pt x="10289413" y="2234196"/>
                </a:lnTo>
                <a:lnTo>
                  <a:pt x="10293629" y="2240432"/>
                </a:lnTo>
                <a:lnTo>
                  <a:pt x="10299865" y="2244648"/>
                </a:lnTo>
                <a:lnTo>
                  <a:pt x="10307510" y="2246185"/>
                </a:lnTo>
                <a:lnTo>
                  <a:pt x="10315169" y="2244648"/>
                </a:lnTo>
                <a:lnTo>
                  <a:pt x="10321417" y="2240432"/>
                </a:lnTo>
                <a:lnTo>
                  <a:pt x="10325621" y="2234196"/>
                </a:lnTo>
                <a:lnTo>
                  <a:pt x="10327170" y="2226551"/>
                </a:lnTo>
                <a:close/>
              </a:path>
              <a:path w="14841219" h="10718800" extrusionOk="0">
                <a:moveTo>
                  <a:pt x="10327170" y="2126450"/>
                </a:moveTo>
                <a:lnTo>
                  <a:pt x="10325621" y="2118804"/>
                </a:lnTo>
                <a:lnTo>
                  <a:pt x="10321417" y="2112556"/>
                </a:lnTo>
                <a:lnTo>
                  <a:pt x="10315169" y="2108352"/>
                </a:lnTo>
                <a:lnTo>
                  <a:pt x="10307510" y="2106803"/>
                </a:lnTo>
                <a:lnTo>
                  <a:pt x="10299865" y="2108352"/>
                </a:lnTo>
                <a:lnTo>
                  <a:pt x="10293629" y="2112556"/>
                </a:lnTo>
                <a:lnTo>
                  <a:pt x="10289413" y="2118804"/>
                </a:lnTo>
                <a:lnTo>
                  <a:pt x="10287876" y="2126450"/>
                </a:lnTo>
                <a:lnTo>
                  <a:pt x="10289413" y="2134095"/>
                </a:lnTo>
                <a:lnTo>
                  <a:pt x="10293629" y="2140343"/>
                </a:lnTo>
                <a:lnTo>
                  <a:pt x="10299865" y="2144547"/>
                </a:lnTo>
                <a:lnTo>
                  <a:pt x="10307510" y="2146096"/>
                </a:lnTo>
                <a:lnTo>
                  <a:pt x="10315169" y="2144547"/>
                </a:lnTo>
                <a:lnTo>
                  <a:pt x="10321417" y="2140343"/>
                </a:lnTo>
                <a:lnTo>
                  <a:pt x="10325621" y="2134095"/>
                </a:lnTo>
                <a:lnTo>
                  <a:pt x="10327170" y="2126450"/>
                </a:lnTo>
                <a:close/>
              </a:path>
              <a:path w="14841219" h="10718800" extrusionOk="0">
                <a:moveTo>
                  <a:pt x="10327170" y="2026361"/>
                </a:moveTo>
                <a:lnTo>
                  <a:pt x="10325621" y="2018715"/>
                </a:lnTo>
                <a:lnTo>
                  <a:pt x="10321417" y="2012467"/>
                </a:lnTo>
                <a:lnTo>
                  <a:pt x="10315169" y="2008251"/>
                </a:lnTo>
                <a:lnTo>
                  <a:pt x="10307510" y="2006701"/>
                </a:lnTo>
                <a:lnTo>
                  <a:pt x="10299865" y="2008251"/>
                </a:lnTo>
                <a:lnTo>
                  <a:pt x="10293629" y="2012467"/>
                </a:lnTo>
                <a:lnTo>
                  <a:pt x="10289413" y="2018715"/>
                </a:lnTo>
                <a:lnTo>
                  <a:pt x="10287876" y="2026361"/>
                </a:lnTo>
                <a:lnTo>
                  <a:pt x="10289413" y="2034006"/>
                </a:lnTo>
                <a:lnTo>
                  <a:pt x="10293629" y="2040255"/>
                </a:lnTo>
                <a:lnTo>
                  <a:pt x="10299865" y="2044458"/>
                </a:lnTo>
                <a:lnTo>
                  <a:pt x="10307510" y="2046008"/>
                </a:lnTo>
                <a:lnTo>
                  <a:pt x="10315169" y="2044458"/>
                </a:lnTo>
                <a:lnTo>
                  <a:pt x="10321417" y="2040255"/>
                </a:lnTo>
                <a:lnTo>
                  <a:pt x="10325621" y="2034006"/>
                </a:lnTo>
                <a:lnTo>
                  <a:pt x="10327170" y="2026361"/>
                </a:lnTo>
                <a:close/>
              </a:path>
              <a:path w="14841219" h="10718800" extrusionOk="0">
                <a:moveTo>
                  <a:pt x="10327170" y="1926259"/>
                </a:moveTo>
                <a:lnTo>
                  <a:pt x="10325621" y="1918614"/>
                </a:lnTo>
                <a:lnTo>
                  <a:pt x="10321417" y="1912366"/>
                </a:lnTo>
                <a:lnTo>
                  <a:pt x="10315169" y="1908162"/>
                </a:lnTo>
                <a:lnTo>
                  <a:pt x="10307510" y="1906612"/>
                </a:lnTo>
                <a:lnTo>
                  <a:pt x="10299865" y="1908162"/>
                </a:lnTo>
                <a:lnTo>
                  <a:pt x="10293629" y="1912366"/>
                </a:lnTo>
                <a:lnTo>
                  <a:pt x="10289413" y="1918614"/>
                </a:lnTo>
                <a:lnTo>
                  <a:pt x="10287876" y="1926259"/>
                </a:lnTo>
                <a:lnTo>
                  <a:pt x="10289413" y="1933905"/>
                </a:lnTo>
                <a:lnTo>
                  <a:pt x="10293629" y="1940153"/>
                </a:lnTo>
                <a:lnTo>
                  <a:pt x="10299865" y="1944357"/>
                </a:lnTo>
                <a:lnTo>
                  <a:pt x="10307510" y="1945906"/>
                </a:lnTo>
                <a:lnTo>
                  <a:pt x="10315169" y="1944357"/>
                </a:lnTo>
                <a:lnTo>
                  <a:pt x="10321417" y="1940153"/>
                </a:lnTo>
                <a:lnTo>
                  <a:pt x="10325621" y="1933905"/>
                </a:lnTo>
                <a:lnTo>
                  <a:pt x="10327170" y="1926259"/>
                </a:lnTo>
                <a:close/>
              </a:path>
              <a:path w="14841219" h="10718800" extrusionOk="0">
                <a:moveTo>
                  <a:pt x="10327170" y="1826158"/>
                </a:moveTo>
                <a:lnTo>
                  <a:pt x="10325621" y="1818513"/>
                </a:lnTo>
                <a:lnTo>
                  <a:pt x="10321417" y="1812264"/>
                </a:lnTo>
                <a:lnTo>
                  <a:pt x="10315169" y="1808060"/>
                </a:lnTo>
                <a:lnTo>
                  <a:pt x="10307510" y="1806511"/>
                </a:lnTo>
                <a:lnTo>
                  <a:pt x="10299865" y="1808060"/>
                </a:lnTo>
                <a:lnTo>
                  <a:pt x="10293629" y="1812264"/>
                </a:lnTo>
                <a:lnTo>
                  <a:pt x="10289413" y="1818513"/>
                </a:lnTo>
                <a:lnTo>
                  <a:pt x="10287876" y="1826158"/>
                </a:lnTo>
                <a:lnTo>
                  <a:pt x="10289413" y="1833803"/>
                </a:lnTo>
                <a:lnTo>
                  <a:pt x="10293629" y="1840052"/>
                </a:lnTo>
                <a:lnTo>
                  <a:pt x="10299865" y="1844268"/>
                </a:lnTo>
                <a:lnTo>
                  <a:pt x="10307510" y="1845805"/>
                </a:lnTo>
                <a:lnTo>
                  <a:pt x="10315169" y="1844268"/>
                </a:lnTo>
                <a:lnTo>
                  <a:pt x="10321417" y="1840052"/>
                </a:lnTo>
                <a:lnTo>
                  <a:pt x="10325621" y="1833803"/>
                </a:lnTo>
                <a:lnTo>
                  <a:pt x="10327170" y="1826158"/>
                </a:lnTo>
                <a:close/>
              </a:path>
              <a:path w="14841219" h="10718800" extrusionOk="0">
                <a:moveTo>
                  <a:pt x="10327170" y="1726069"/>
                </a:moveTo>
                <a:lnTo>
                  <a:pt x="10325621" y="1718424"/>
                </a:lnTo>
                <a:lnTo>
                  <a:pt x="10321417" y="1712175"/>
                </a:lnTo>
                <a:lnTo>
                  <a:pt x="10315169" y="1707959"/>
                </a:lnTo>
                <a:lnTo>
                  <a:pt x="10307510" y="1706410"/>
                </a:lnTo>
                <a:lnTo>
                  <a:pt x="10299865" y="1707959"/>
                </a:lnTo>
                <a:lnTo>
                  <a:pt x="10293629" y="1712175"/>
                </a:lnTo>
                <a:lnTo>
                  <a:pt x="10289413" y="1718424"/>
                </a:lnTo>
                <a:lnTo>
                  <a:pt x="10287876" y="1726069"/>
                </a:lnTo>
                <a:lnTo>
                  <a:pt x="10289413" y="1733715"/>
                </a:lnTo>
                <a:lnTo>
                  <a:pt x="10293629" y="1739963"/>
                </a:lnTo>
                <a:lnTo>
                  <a:pt x="10299865" y="1744167"/>
                </a:lnTo>
                <a:lnTo>
                  <a:pt x="10307510" y="1745716"/>
                </a:lnTo>
                <a:lnTo>
                  <a:pt x="10315169" y="1744167"/>
                </a:lnTo>
                <a:lnTo>
                  <a:pt x="10321417" y="1739963"/>
                </a:lnTo>
                <a:lnTo>
                  <a:pt x="10325621" y="1733715"/>
                </a:lnTo>
                <a:lnTo>
                  <a:pt x="10327170" y="1726069"/>
                </a:lnTo>
                <a:close/>
              </a:path>
              <a:path w="14841219" h="10718800" extrusionOk="0">
                <a:moveTo>
                  <a:pt x="10327170" y="1625968"/>
                </a:moveTo>
                <a:lnTo>
                  <a:pt x="10325621" y="1618322"/>
                </a:lnTo>
                <a:lnTo>
                  <a:pt x="10321404" y="1612074"/>
                </a:lnTo>
                <a:lnTo>
                  <a:pt x="10315169" y="1607870"/>
                </a:lnTo>
                <a:lnTo>
                  <a:pt x="10307510" y="1606321"/>
                </a:lnTo>
                <a:lnTo>
                  <a:pt x="10299865" y="1607870"/>
                </a:lnTo>
                <a:lnTo>
                  <a:pt x="10293629" y="1612074"/>
                </a:lnTo>
                <a:lnTo>
                  <a:pt x="10289413" y="1618322"/>
                </a:lnTo>
                <a:lnTo>
                  <a:pt x="10287876" y="1625968"/>
                </a:lnTo>
                <a:lnTo>
                  <a:pt x="10289413" y="1633613"/>
                </a:lnTo>
                <a:lnTo>
                  <a:pt x="10293629" y="1639862"/>
                </a:lnTo>
                <a:lnTo>
                  <a:pt x="10299865" y="1644065"/>
                </a:lnTo>
                <a:lnTo>
                  <a:pt x="10307510" y="1645615"/>
                </a:lnTo>
                <a:lnTo>
                  <a:pt x="10315169" y="1644065"/>
                </a:lnTo>
                <a:lnTo>
                  <a:pt x="10321404" y="1639862"/>
                </a:lnTo>
                <a:lnTo>
                  <a:pt x="10325621" y="1633613"/>
                </a:lnTo>
                <a:lnTo>
                  <a:pt x="10327170" y="1625968"/>
                </a:lnTo>
                <a:close/>
              </a:path>
              <a:path w="14841219" h="10718800" extrusionOk="0">
                <a:moveTo>
                  <a:pt x="10327170" y="1525866"/>
                </a:moveTo>
                <a:lnTo>
                  <a:pt x="10325621" y="1518221"/>
                </a:lnTo>
                <a:lnTo>
                  <a:pt x="10321404" y="1511985"/>
                </a:lnTo>
                <a:lnTo>
                  <a:pt x="10315169" y="1507769"/>
                </a:lnTo>
                <a:lnTo>
                  <a:pt x="10307510" y="1506232"/>
                </a:lnTo>
                <a:lnTo>
                  <a:pt x="10299865" y="1507769"/>
                </a:lnTo>
                <a:lnTo>
                  <a:pt x="10293629" y="1511985"/>
                </a:lnTo>
                <a:lnTo>
                  <a:pt x="10289413" y="1518221"/>
                </a:lnTo>
                <a:lnTo>
                  <a:pt x="10287876" y="1525866"/>
                </a:lnTo>
                <a:lnTo>
                  <a:pt x="10289413" y="1533525"/>
                </a:lnTo>
                <a:lnTo>
                  <a:pt x="10293629" y="1539760"/>
                </a:lnTo>
                <a:lnTo>
                  <a:pt x="10299865" y="1543977"/>
                </a:lnTo>
                <a:lnTo>
                  <a:pt x="10307510" y="1545513"/>
                </a:lnTo>
                <a:lnTo>
                  <a:pt x="10315169" y="1543977"/>
                </a:lnTo>
                <a:lnTo>
                  <a:pt x="10321404" y="1539760"/>
                </a:lnTo>
                <a:lnTo>
                  <a:pt x="10325621" y="1533525"/>
                </a:lnTo>
                <a:lnTo>
                  <a:pt x="10327170" y="1525866"/>
                </a:lnTo>
                <a:close/>
              </a:path>
              <a:path w="14841219" h="10718800" extrusionOk="0">
                <a:moveTo>
                  <a:pt x="10327170" y="1425765"/>
                </a:moveTo>
                <a:lnTo>
                  <a:pt x="10325621" y="1418132"/>
                </a:lnTo>
                <a:lnTo>
                  <a:pt x="10321404" y="1411884"/>
                </a:lnTo>
                <a:lnTo>
                  <a:pt x="10315169" y="1407668"/>
                </a:lnTo>
                <a:lnTo>
                  <a:pt x="10307510" y="1406131"/>
                </a:lnTo>
                <a:lnTo>
                  <a:pt x="10299865" y="1407668"/>
                </a:lnTo>
                <a:lnTo>
                  <a:pt x="10293629" y="1411884"/>
                </a:lnTo>
                <a:lnTo>
                  <a:pt x="10289413" y="1418132"/>
                </a:lnTo>
                <a:lnTo>
                  <a:pt x="10287876" y="1425765"/>
                </a:lnTo>
                <a:lnTo>
                  <a:pt x="10289413" y="1433423"/>
                </a:lnTo>
                <a:lnTo>
                  <a:pt x="10293629" y="1439672"/>
                </a:lnTo>
                <a:lnTo>
                  <a:pt x="10299865" y="1443875"/>
                </a:lnTo>
                <a:lnTo>
                  <a:pt x="10307510" y="1445425"/>
                </a:lnTo>
                <a:lnTo>
                  <a:pt x="10315169" y="1443875"/>
                </a:lnTo>
                <a:lnTo>
                  <a:pt x="10321404" y="1439672"/>
                </a:lnTo>
                <a:lnTo>
                  <a:pt x="10325621" y="1433423"/>
                </a:lnTo>
                <a:lnTo>
                  <a:pt x="10327170" y="1425765"/>
                </a:lnTo>
                <a:close/>
              </a:path>
              <a:path w="14841219" h="10718800" extrusionOk="0">
                <a:moveTo>
                  <a:pt x="10327170" y="1325676"/>
                </a:moveTo>
                <a:lnTo>
                  <a:pt x="10325621" y="1318031"/>
                </a:lnTo>
                <a:lnTo>
                  <a:pt x="10321404" y="1311783"/>
                </a:lnTo>
                <a:lnTo>
                  <a:pt x="10315169" y="1307579"/>
                </a:lnTo>
                <a:lnTo>
                  <a:pt x="10307510" y="1306029"/>
                </a:lnTo>
                <a:lnTo>
                  <a:pt x="10299865" y="1307579"/>
                </a:lnTo>
                <a:lnTo>
                  <a:pt x="10293629" y="1311783"/>
                </a:lnTo>
                <a:lnTo>
                  <a:pt x="10289413" y="1318031"/>
                </a:lnTo>
                <a:lnTo>
                  <a:pt x="10287876" y="1325676"/>
                </a:lnTo>
                <a:lnTo>
                  <a:pt x="10289413" y="1333334"/>
                </a:lnTo>
                <a:lnTo>
                  <a:pt x="10293629" y="1339570"/>
                </a:lnTo>
                <a:lnTo>
                  <a:pt x="10299865" y="1343787"/>
                </a:lnTo>
                <a:lnTo>
                  <a:pt x="10307510" y="1345323"/>
                </a:lnTo>
                <a:lnTo>
                  <a:pt x="10315169" y="1343787"/>
                </a:lnTo>
                <a:lnTo>
                  <a:pt x="10321404" y="1339570"/>
                </a:lnTo>
                <a:lnTo>
                  <a:pt x="10325621" y="1333334"/>
                </a:lnTo>
                <a:lnTo>
                  <a:pt x="10327170" y="1325676"/>
                </a:lnTo>
                <a:close/>
              </a:path>
              <a:path w="14841219" h="10718800" extrusionOk="0">
                <a:moveTo>
                  <a:pt x="10401148" y="5074628"/>
                </a:moveTo>
                <a:lnTo>
                  <a:pt x="10399611" y="5066982"/>
                </a:lnTo>
                <a:lnTo>
                  <a:pt x="10395394" y="5060734"/>
                </a:lnTo>
                <a:lnTo>
                  <a:pt x="10389159" y="5056517"/>
                </a:lnTo>
                <a:lnTo>
                  <a:pt x="10381501" y="5054981"/>
                </a:lnTo>
                <a:lnTo>
                  <a:pt x="10373855" y="5056517"/>
                </a:lnTo>
                <a:lnTo>
                  <a:pt x="10367620" y="5060734"/>
                </a:lnTo>
                <a:lnTo>
                  <a:pt x="10363403" y="5066982"/>
                </a:lnTo>
                <a:lnTo>
                  <a:pt x="10361854" y="5074628"/>
                </a:lnTo>
                <a:lnTo>
                  <a:pt x="10363403" y="5082286"/>
                </a:lnTo>
                <a:lnTo>
                  <a:pt x="10367620" y="5088521"/>
                </a:lnTo>
                <a:lnTo>
                  <a:pt x="10373855" y="5092738"/>
                </a:lnTo>
                <a:lnTo>
                  <a:pt x="10381501" y="5094275"/>
                </a:lnTo>
                <a:lnTo>
                  <a:pt x="10389159" y="5092738"/>
                </a:lnTo>
                <a:lnTo>
                  <a:pt x="10395394" y="5088521"/>
                </a:lnTo>
                <a:lnTo>
                  <a:pt x="10399611" y="5082286"/>
                </a:lnTo>
                <a:lnTo>
                  <a:pt x="10401148" y="5074628"/>
                </a:lnTo>
                <a:close/>
              </a:path>
              <a:path w="14841219" h="10718800" extrusionOk="0">
                <a:moveTo>
                  <a:pt x="10401148" y="4974526"/>
                </a:moveTo>
                <a:lnTo>
                  <a:pt x="10399611" y="4966881"/>
                </a:lnTo>
                <a:lnTo>
                  <a:pt x="10395394" y="4960632"/>
                </a:lnTo>
                <a:lnTo>
                  <a:pt x="10389159" y="4956429"/>
                </a:lnTo>
                <a:lnTo>
                  <a:pt x="10381501" y="4954879"/>
                </a:lnTo>
                <a:lnTo>
                  <a:pt x="10373855" y="4956429"/>
                </a:lnTo>
                <a:lnTo>
                  <a:pt x="10367620" y="4960632"/>
                </a:lnTo>
                <a:lnTo>
                  <a:pt x="10363403" y="4966881"/>
                </a:lnTo>
                <a:lnTo>
                  <a:pt x="10361854" y="4974526"/>
                </a:lnTo>
                <a:lnTo>
                  <a:pt x="10363403" y="4982184"/>
                </a:lnTo>
                <a:lnTo>
                  <a:pt x="10367620" y="4988433"/>
                </a:lnTo>
                <a:lnTo>
                  <a:pt x="10373855" y="4992636"/>
                </a:lnTo>
                <a:lnTo>
                  <a:pt x="10381501" y="4994186"/>
                </a:lnTo>
                <a:lnTo>
                  <a:pt x="10389159" y="4992636"/>
                </a:lnTo>
                <a:lnTo>
                  <a:pt x="10395394" y="4988433"/>
                </a:lnTo>
                <a:lnTo>
                  <a:pt x="10399611" y="4982184"/>
                </a:lnTo>
                <a:lnTo>
                  <a:pt x="10401148" y="4974526"/>
                </a:lnTo>
                <a:close/>
              </a:path>
              <a:path w="14841219" h="10718800" extrusionOk="0">
                <a:moveTo>
                  <a:pt x="10401148" y="4874438"/>
                </a:moveTo>
                <a:lnTo>
                  <a:pt x="10399611" y="4866792"/>
                </a:lnTo>
                <a:lnTo>
                  <a:pt x="10395394" y="4860544"/>
                </a:lnTo>
                <a:lnTo>
                  <a:pt x="10389146" y="4856327"/>
                </a:lnTo>
                <a:lnTo>
                  <a:pt x="10381501" y="4854778"/>
                </a:lnTo>
                <a:lnTo>
                  <a:pt x="10373855" y="4856327"/>
                </a:lnTo>
                <a:lnTo>
                  <a:pt x="10367620" y="4860544"/>
                </a:lnTo>
                <a:lnTo>
                  <a:pt x="10363403" y="4866792"/>
                </a:lnTo>
                <a:lnTo>
                  <a:pt x="10361854" y="4874438"/>
                </a:lnTo>
                <a:lnTo>
                  <a:pt x="10363403" y="4882083"/>
                </a:lnTo>
                <a:lnTo>
                  <a:pt x="10367620" y="4888331"/>
                </a:lnTo>
                <a:lnTo>
                  <a:pt x="10373855" y="4892535"/>
                </a:lnTo>
                <a:lnTo>
                  <a:pt x="10381501" y="4894072"/>
                </a:lnTo>
                <a:lnTo>
                  <a:pt x="10389146" y="4892535"/>
                </a:lnTo>
                <a:lnTo>
                  <a:pt x="10395394" y="4888331"/>
                </a:lnTo>
                <a:lnTo>
                  <a:pt x="10399611" y="4882083"/>
                </a:lnTo>
                <a:lnTo>
                  <a:pt x="10401148" y="4874438"/>
                </a:lnTo>
                <a:close/>
              </a:path>
              <a:path w="14841219" h="10718800" extrusionOk="0">
                <a:moveTo>
                  <a:pt x="10401148" y="4774336"/>
                </a:moveTo>
                <a:lnTo>
                  <a:pt x="10399611" y="4766691"/>
                </a:lnTo>
                <a:lnTo>
                  <a:pt x="10395394" y="4760442"/>
                </a:lnTo>
                <a:lnTo>
                  <a:pt x="10389146" y="4756239"/>
                </a:lnTo>
                <a:lnTo>
                  <a:pt x="10381501" y="4754702"/>
                </a:lnTo>
                <a:lnTo>
                  <a:pt x="10373855" y="4756239"/>
                </a:lnTo>
                <a:lnTo>
                  <a:pt x="10367620" y="4760442"/>
                </a:lnTo>
                <a:lnTo>
                  <a:pt x="10363403" y="4766691"/>
                </a:lnTo>
                <a:lnTo>
                  <a:pt x="10361854" y="4774336"/>
                </a:lnTo>
                <a:lnTo>
                  <a:pt x="10363403" y="4781982"/>
                </a:lnTo>
                <a:lnTo>
                  <a:pt x="10367620" y="4788230"/>
                </a:lnTo>
                <a:lnTo>
                  <a:pt x="10373855" y="4792446"/>
                </a:lnTo>
                <a:lnTo>
                  <a:pt x="10381501" y="4793996"/>
                </a:lnTo>
                <a:lnTo>
                  <a:pt x="10389146" y="4792446"/>
                </a:lnTo>
                <a:lnTo>
                  <a:pt x="10395394" y="4788230"/>
                </a:lnTo>
                <a:lnTo>
                  <a:pt x="10399611" y="4781982"/>
                </a:lnTo>
                <a:lnTo>
                  <a:pt x="10401148" y="4774336"/>
                </a:lnTo>
                <a:close/>
              </a:path>
              <a:path w="14841219" h="10718800" extrusionOk="0">
                <a:moveTo>
                  <a:pt x="10401148" y="4674247"/>
                </a:moveTo>
                <a:lnTo>
                  <a:pt x="10399611" y="4666602"/>
                </a:lnTo>
                <a:lnTo>
                  <a:pt x="10395394" y="4660354"/>
                </a:lnTo>
                <a:lnTo>
                  <a:pt x="10389146" y="4656137"/>
                </a:lnTo>
                <a:lnTo>
                  <a:pt x="10381501" y="4654601"/>
                </a:lnTo>
                <a:lnTo>
                  <a:pt x="10373855" y="4656137"/>
                </a:lnTo>
                <a:lnTo>
                  <a:pt x="10367620" y="4660354"/>
                </a:lnTo>
                <a:lnTo>
                  <a:pt x="10363403" y="4666602"/>
                </a:lnTo>
                <a:lnTo>
                  <a:pt x="10361854" y="4674247"/>
                </a:lnTo>
                <a:lnTo>
                  <a:pt x="10363403" y="4681893"/>
                </a:lnTo>
                <a:lnTo>
                  <a:pt x="10367620" y="4688141"/>
                </a:lnTo>
                <a:lnTo>
                  <a:pt x="10373855" y="4692345"/>
                </a:lnTo>
                <a:lnTo>
                  <a:pt x="10381501" y="4693894"/>
                </a:lnTo>
                <a:lnTo>
                  <a:pt x="10389146" y="4692345"/>
                </a:lnTo>
                <a:lnTo>
                  <a:pt x="10395394" y="4688141"/>
                </a:lnTo>
                <a:lnTo>
                  <a:pt x="10399611" y="4681893"/>
                </a:lnTo>
                <a:lnTo>
                  <a:pt x="10401148" y="4674247"/>
                </a:lnTo>
                <a:close/>
              </a:path>
              <a:path w="14841219" h="10718800" extrusionOk="0">
                <a:moveTo>
                  <a:pt x="10401148" y="4574146"/>
                </a:moveTo>
                <a:lnTo>
                  <a:pt x="10399611" y="4566501"/>
                </a:lnTo>
                <a:lnTo>
                  <a:pt x="10395394" y="4560265"/>
                </a:lnTo>
                <a:lnTo>
                  <a:pt x="10389146" y="4556049"/>
                </a:lnTo>
                <a:lnTo>
                  <a:pt x="10381501" y="4554512"/>
                </a:lnTo>
                <a:lnTo>
                  <a:pt x="10373855" y="4556049"/>
                </a:lnTo>
                <a:lnTo>
                  <a:pt x="10367620" y="4560265"/>
                </a:lnTo>
                <a:lnTo>
                  <a:pt x="10363403" y="4566501"/>
                </a:lnTo>
                <a:lnTo>
                  <a:pt x="10361854" y="4574146"/>
                </a:lnTo>
                <a:lnTo>
                  <a:pt x="10363403" y="4581804"/>
                </a:lnTo>
                <a:lnTo>
                  <a:pt x="10367620" y="4588053"/>
                </a:lnTo>
                <a:lnTo>
                  <a:pt x="10373855" y="4592256"/>
                </a:lnTo>
                <a:lnTo>
                  <a:pt x="10381501" y="4593806"/>
                </a:lnTo>
                <a:lnTo>
                  <a:pt x="10389146" y="4592256"/>
                </a:lnTo>
                <a:lnTo>
                  <a:pt x="10395394" y="4588053"/>
                </a:lnTo>
                <a:lnTo>
                  <a:pt x="10399611" y="4581804"/>
                </a:lnTo>
                <a:lnTo>
                  <a:pt x="10401148" y="4574146"/>
                </a:lnTo>
                <a:close/>
              </a:path>
              <a:path w="14841219" h="10718800" extrusionOk="0">
                <a:moveTo>
                  <a:pt x="10401148" y="4474057"/>
                </a:moveTo>
                <a:lnTo>
                  <a:pt x="10399611" y="4466412"/>
                </a:lnTo>
                <a:lnTo>
                  <a:pt x="10395394" y="4460164"/>
                </a:lnTo>
                <a:lnTo>
                  <a:pt x="10389146" y="4455947"/>
                </a:lnTo>
                <a:lnTo>
                  <a:pt x="10381501" y="4454410"/>
                </a:lnTo>
                <a:lnTo>
                  <a:pt x="10373855" y="4455947"/>
                </a:lnTo>
                <a:lnTo>
                  <a:pt x="10367620" y="4460164"/>
                </a:lnTo>
                <a:lnTo>
                  <a:pt x="10363403" y="4466412"/>
                </a:lnTo>
                <a:lnTo>
                  <a:pt x="10361854" y="4474057"/>
                </a:lnTo>
                <a:lnTo>
                  <a:pt x="10363403" y="4481703"/>
                </a:lnTo>
                <a:lnTo>
                  <a:pt x="10367620" y="4487951"/>
                </a:lnTo>
                <a:lnTo>
                  <a:pt x="10373855" y="4492155"/>
                </a:lnTo>
                <a:lnTo>
                  <a:pt x="10381501" y="4493704"/>
                </a:lnTo>
                <a:lnTo>
                  <a:pt x="10389146" y="4492155"/>
                </a:lnTo>
                <a:lnTo>
                  <a:pt x="10395394" y="4487951"/>
                </a:lnTo>
                <a:lnTo>
                  <a:pt x="10399611" y="4481703"/>
                </a:lnTo>
                <a:lnTo>
                  <a:pt x="10401148" y="4474057"/>
                </a:lnTo>
                <a:close/>
              </a:path>
              <a:path w="14841219" h="10718800" extrusionOk="0">
                <a:moveTo>
                  <a:pt x="10401148" y="4373956"/>
                </a:moveTo>
                <a:lnTo>
                  <a:pt x="10399611" y="4366311"/>
                </a:lnTo>
                <a:lnTo>
                  <a:pt x="10395394" y="4360062"/>
                </a:lnTo>
                <a:lnTo>
                  <a:pt x="10389146" y="4355858"/>
                </a:lnTo>
                <a:lnTo>
                  <a:pt x="10381501" y="4354309"/>
                </a:lnTo>
                <a:lnTo>
                  <a:pt x="10373855" y="4355858"/>
                </a:lnTo>
                <a:lnTo>
                  <a:pt x="10367607" y="4360062"/>
                </a:lnTo>
                <a:lnTo>
                  <a:pt x="10363403" y="4366311"/>
                </a:lnTo>
                <a:lnTo>
                  <a:pt x="10361854" y="4373956"/>
                </a:lnTo>
                <a:lnTo>
                  <a:pt x="10363403" y="4381601"/>
                </a:lnTo>
                <a:lnTo>
                  <a:pt x="10367607" y="4387850"/>
                </a:lnTo>
                <a:lnTo>
                  <a:pt x="10373855" y="4392053"/>
                </a:lnTo>
                <a:lnTo>
                  <a:pt x="10381501" y="4393590"/>
                </a:lnTo>
                <a:lnTo>
                  <a:pt x="10389146" y="4392053"/>
                </a:lnTo>
                <a:lnTo>
                  <a:pt x="10395394" y="4387850"/>
                </a:lnTo>
                <a:lnTo>
                  <a:pt x="10399611" y="4381601"/>
                </a:lnTo>
                <a:lnTo>
                  <a:pt x="10401148" y="4373956"/>
                </a:lnTo>
                <a:close/>
              </a:path>
              <a:path w="14841219" h="10718800" extrusionOk="0">
                <a:moveTo>
                  <a:pt x="10401148" y="4273867"/>
                </a:moveTo>
                <a:lnTo>
                  <a:pt x="10399611" y="4266222"/>
                </a:lnTo>
                <a:lnTo>
                  <a:pt x="10395394" y="4259973"/>
                </a:lnTo>
                <a:lnTo>
                  <a:pt x="10389146" y="4255757"/>
                </a:lnTo>
                <a:lnTo>
                  <a:pt x="10381501" y="4254220"/>
                </a:lnTo>
                <a:lnTo>
                  <a:pt x="10373855" y="4255757"/>
                </a:lnTo>
                <a:lnTo>
                  <a:pt x="10367607" y="4259973"/>
                </a:lnTo>
                <a:lnTo>
                  <a:pt x="10363403" y="4266222"/>
                </a:lnTo>
                <a:lnTo>
                  <a:pt x="10361854" y="4273867"/>
                </a:lnTo>
                <a:lnTo>
                  <a:pt x="10363403" y="4281513"/>
                </a:lnTo>
                <a:lnTo>
                  <a:pt x="10367607" y="4287748"/>
                </a:lnTo>
                <a:lnTo>
                  <a:pt x="10373855" y="4291965"/>
                </a:lnTo>
                <a:lnTo>
                  <a:pt x="10381501" y="4293514"/>
                </a:lnTo>
                <a:lnTo>
                  <a:pt x="10389146" y="4291965"/>
                </a:lnTo>
                <a:lnTo>
                  <a:pt x="10395394" y="4287748"/>
                </a:lnTo>
                <a:lnTo>
                  <a:pt x="10399611" y="4281513"/>
                </a:lnTo>
                <a:lnTo>
                  <a:pt x="10401148" y="4273867"/>
                </a:lnTo>
                <a:close/>
              </a:path>
              <a:path w="14841219" h="10718800" extrusionOk="0">
                <a:moveTo>
                  <a:pt x="10401148" y="4173766"/>
                </a:moveTo>
                <a:lnTo>
                  <a:pt x="10399611" y="4166120"/>
                </a:lnTo>
                <a:lnTo>
                  <a:pt x="10395394" y="4159872"/>
                </a:lnTo>
                <a:lnTo>
                  <a:pt x="10389159" y="4155668"/>
                </a:lnTo>
                <a:lnTo>
                  <a:pt x="10381501" y="4154119"/>
                </a:lnTo>
                <a:lnTo>
                  <a:pt x="10373855" y="4155668"/>
                </a:lnTo>
                <a:lnTo>
                  <a:pt x="10367620" y="4159872"/>
                </a:lnTo>
                <a:lnTo>
                  <a:pt x="10363403" y="4166120"/>
                </a:lnTo>
                <a:lnTo>
                  <a:pt x="10361854" y="4173766"/>
                </a:lnTo>
                <a:lnTo>
                  <a:pt x="10363403" y="4181411"/>
                </a:lnTo>
                <a:lnTo>
                  <a:pt x="10367620" y="4187660"/>
                </a:lnTo>
                <a:lnTo>
                  <a:pt x="10373855" y="4191863"/>
                </a:lnTo>
                <a:lnTo>
                  <a:pt x="10381501" y="4193413"/>
                </a:lnTo>
                <a:lnTo>
                  <a:pt x="10389159" y="4191863"/>
                </a:lnTo>
                <a:lnTo>
                  <a:pt x="10395394" y="4187660"/>
                </a:lnTo>
                <a:lnTo>
                  <a:pt x="10399611" y="4181411"/>
                </a:lnTo>
                <a:lnTo>
                  <a:pt x="10401148" y="4173766"/>
                </a:lnTo>
                <a:close/>
              </a:path>
              <a:path w="14841219" h="10718800" extrusionOk="0">
                <a:moveTo>
                  <a:pt x="10401148" y="4073664"/>
                </a:moveTo>
                <a:lnTo>
                  <a:pt x="10399611" y="4066019"/>
                </a:lnTo>
                <a:lnTo>
                  <a:pt x="10395394" y="4059783"/>
                </a:lnTo>
                <a:lnTo>
                  <a:pt x="10389159" y="4055567"/>
                </a:lnTo>
                <a:lnTo>
                  <a:pt x="10381501" y="4054017"/>
                </a:lnTo>
                <a:lnTo>
                  <a:pt x="10373855" y="4055567"/>
                </a:lnTo>
                <a:lnTo>
                  <a:pt x="10367620" y="4059783"/>
                </a:lnTo>
                <a:lnTo>
                  <a:pt x="10363403" y="4066019"/>
                </a:lnTo>
                <a:lnTo>
                  <a:pt x="10361854" y="4073664"/>
                </a:lnTo>
                <a:lnTo>
                  <a:pt x="10363403" y="4081310"/>
                </a:lnTo>
                <a:lnTo>
                  <a:pt x="10367620" y="4087558"/>
                </a:lnTo>
                <a:lnTo>
                  <a:pt x="10373855" y="4091775"/>
                </a:lnTo>
                <a:lnTo>
                  <a:pt x="10381501" y="4093311"/>
                </a:lnTo>
                <a:lnTo>
                  <a:pt x="10389159" y="4091775"/>
                </a:lnTo>
                <a:lnTo>
                  <a:pt x="10395394" y="4087558"/>
                </a:lnTo>
                <a:lnTo>
                  <a:pt x="10399611" y="4081310"/>
                </a:lnTo>
                <a:lnTo>
                  <a:pt x="10401148" y="4073664"/>
                </a:lnTo>
                <a:close/>
              </a:path>
              <a:path w="14841219" h="10718800" extrusionOk="0">
                <a:moveTo>
                  <a:pt x="10401148" y="3973576"/>
                </a:moveTo>
                <a:lnTo>
                  <a:pt x="10399611" y="3965930"/>
                </a:lnTo>
                <a:lnTo>
                  <a:pt x="10395394" y="3959682"/>
                </a:lnTo>
                <a:lnTo>
                  <a:pt x="10389159" y="3955465"/>
                </a:lnTo>
                <a:lnTo>
                  <a:pt x="10381501" y="3953916"/>
                </a:lnTo>
                <a:lnTo>
                  <a:pt x="10373855" y="3955465"/>
                </a:lnTo>
                <a:lnTo>
                  <a:pt x="10367620" y="3959682"/>
                </a:lnTo>
                <a:lnTo>
                  <a:pt x="10363403" y="3965930"/>
                </a:lnTo>
                <a:lnTo>
                  <a:pt x="10361854" y="3973576"/>
                </a:lnTo>
                <a:lnTo>
                  <a:pt x="10363403" y="3981221"/>
                </a:lnTo>
                <a:lnTo>
                  <a:pt x="10367620" y="3987457"/>
                </a:lnTo>
                <a:lnTo>
                  <a:pt x="10373855" y="3991673"/>
                </a:lnTo>
                <a:lnTo>
                  <a:pt x="10381501" y="3993223"/>
                </a:lnTo>
                <a:lnTo>
                  <a:pt x="10389159" y="3991673"/>
                </a:lnTo>
                <a:lnTo>
                  <a:pt x="10395394" y="3987457"/>
                </a:lnTo>
                <a:lnTo>
                  <a:pt x="10399611" y="3981221"/>
                </a:lnTo>
                <a:lnTo>
                  <a:pt x="10401148" y="3973576"/>
                </a:lnTo>
                <a:close/>
              </a:path>
              <a:path w="14841219" h="10718800" extrusionOk="0">
                <a:moveTo>
                  <a:pt x="10401148" y="3873474"/>
                </a:moveTo>
                <a:lnTo>
                  <a:pt x="10399611" y="3865829"/>
                </a:lnTo>
                <a:lnTo>
                  <a:pt x="10395394" y="3859580"/>
                </a:lnTo>
                <a:lnTo>
                  <a:pt x="10389159" y="3855364"/>
                </a:lnTo>
                <a:lnTo>
                  <a:pt x="10381501" y="3853827"/>
                </a:lnTo>
                <a:lnTo>
                  <a:pt x="10373855" y="3855364"/>
                </a:lnTo>
                <a:lnTo>
                  <a:pt x="10367620" y="3859580"/>
                </a:lnTo>
                <a:lnTo>
                  <a:pt x="10363403" y="3865829"/>
                </a:lnTo>
                <a:lnTo>
                  <a:pt x="10361854" y="3873474"/>
                </a:lnTo>
                <a:lnTo>
                  <a:pt x="10363403" y="3881120"/>
                </a:lnTo>
                <a:lnTo>
                  <a:pt x="10367620" y="3887368"/>
                </a:lnTo>
                <a:lnTo>
                  <a:pt x="10373855" y="3891584"/>
                </a:lnTo>
                <a:lnTo>
                  <a:pt x="10381501" y="3893121"/>
                </a:lnTo>
                <a:lnTo>
                  <a:pt x="10389159" y="3891584"/>
                </a:lnTo>
                <a:lnTo>
                  <a:pt x="10395394" y="3887368"/>
                </a:lnTo>
                <a:lnTo>
                  <a:pt x="10399611" y="3881120"/>
                </a:lnTo>
                <a:lnTo>
                  <a:pt x="10401148" y="3873474"/>
                </a:lnTo>
                <a:close/>
              </a:path>
              <a:path w="14841219" h="10718800" extrusionOk="0">
                <a:moveTo>
                  <a:pt x="10401148" y="3773386"/>
                </a:moveTo>
                <a:lnTo>
                  <a:pt x="10399611" y="3765727"/>
                </a:lnTo>
                <a:lnTo>
                  <a:pt x="10395394" y="3759492"/>
                </a:lnTo>
                <a:lnTo>
                  <a:pt x="10389159" y="3755275"/>
                </a:lnTo>
                <a:lnTo>
                  <a:pt x="10381501" y="3753726"/>
                </a:lnTo>
                <a:lnTo>
                  <a:pt x="10373855" y="3755275"/>
                </a:lnTo>
                <a:lnTo>
                  <a:pt x="10367620" y="3759492"/>
                </a:lnTo>
                <a:lnTo>
                  <a:pt x="10363403" y="3765727"/>
                </a:lnTo>
                <a:lnTo>
                  <a:pt x="10361854" y="3773386"/>
                </a:lnTo>
                <a:lnTo>
                  <a:pt x="10363403" y="3781031"/>
                </a:lnTo>
                <a:lnTo>
                  <a:pt x="10367620" y="3787279"/>
                </a:lnTo>
                <a:lnTo>
                  <a:pt x="10373855" y="3791483"/>
                </a:lnTo>
                <a:lnTo>
                  <a:pt x="10381501" y="3793032"/>
                </a:lnTo>
                <a:lnTo>
                  <a:pt x="10389159" y="3791483"/>
                </a:lnTo>
                <a:lnTo>
                  <a:pt x="10395394" y="3787279"/>
                </a:lnTo>
                <a:lnTo>
                  <a:pt x="10399611" y="3781031"/>
                </a:lnTo>
                <a:lnTo>
                  <a:pt x="10401148" y="3773386"/>
                </a:lnTo>
                <a:close/>
              </a:path>
              <a:path w="14841219" h="10718800" extrusionOk="0">
                <a:moveTo>
                  <a:pt x="10401148" y="3673284"/>
                </a:moveTo>
                <a:lnTo>
                  <a:pt x="10399611" y="3665639"/>
                </a:lnTo>
                <a:lnTo>
                  <a:pt x="10395394" y="3659390"/>
                </a:lnTo>
                <a:lnTo>
                  <a:pt x="10389159" y="3655187"/>
                </a:lnTo>
                <a:lnTo>
                  <a:pt x="10381501" y="3653637"/>
                </a:lnTo>
                <a:lnTo>
                  <a:pt x="10373855" y="3655187"/>
                </a:lnTo>
                <a:lnTo>
                  <a:pt x="10367620" y="3659390"/>
                </a:lnTo>
                <a:lnTo>
                  <a:pt x="10363403" y="3665639"/>
                </a:lnTo>
                <a:lnTo>
                  <a:pt x="10361854" y="3673284"/>
                </a:lnTo>
                <a:lnTo>
                  <a:pt x="10363403" y="3680930"/>
                </a:lnTo>
                <a:lnTo>
                  <a:pt x="10367620" y="3687178"/>
                </a:lnTo>
                <a:lnTo>
                  <a:pt x="10373855" y="3691394"/>
                </a:lnTo>
                <a:lnTo>
                  <a:pt x="10381501" y="3692931"/>
                </a:lnTo>
                <a:lnTo>
                  <a:pt x="10389159" y="3691394"/>
                </a:lnTo>
                <a:lnTo>
                  <a:pt x="10395394" y="3687178"/>
                </a:lnTo>
                <a:lnTo>
                  <a:pt x="10399611" y="3680930"/>
                </a:lnTo>
                <a:lnTo>
                  <a:pt x="10401148" y="3673284"/>
                </a:lnTo>
                <a:close/>
              </a:path>
              <a:path w="14841219" h="10718800" extrusionOk="0">
                <a:moveTo>
                  <a:pt x="10401148" y="3573183"/>
                </a:moveTo>
                <a:lnTo>
                  <a:pt x="10399611" y="3565537"/>
                </a:lnTo>
                <a:lnTo>
                  <a:pt x="10395394" y="3559302"/>
                </a:lnTo>
                <a:lnTo>
                  <a:pt x="10389159" y="3555085"/>
                </a:lnTo>
                <a:lnTo>
                  <a:pt x="10381501" y="3553549"/>
                </a:lnTo>
                <a:lnTo>
                  <a:pt x="10373855" y="3555085"/>
                </a:lnTo>
                <a:lnTo>
                  <a:pt x="10367620" y="3559302"/>
                </a:lnTo>
                <a:lnTo>
                  <a:pt x="10363403" y="3565537"/>
                </a:lnTo>
                <a:lnTo>
                  <a:pt x="10361854" y="3573183"/>
                </a:lnTo>
                <a:lnTo>
                  <a:pt x="10363403" y="3580841"/>
                </a:lnTo>
                <a:lnTo>
                  <a:pt x="10367620" y="3587089"/>
                </a:lnTo>
                <a:lnTo>
                  <a:pt x="10373855" y="3591293"/>
                </a:lnTo>
                <a:lnTo>
                  <a:pt x="10381501" y="3592842"/>
                </a:lnTo>
                <a:lnTo>
                  <a:pt x="10389159" y="3591293"/>
                </a:lnTo>
                <a:lnTo>
                  <a:pt x="10395394" y="3587089"/>
                </a:lnTo>
                <a:lnTo>
                  <a:pt x="10399611" y="3580841"/>
                </a:lnTo>
                <a:lnTo>
                  <a:pt x="10401148" y="3573183"/>
                </a:lnTo>
                <a:close/>
              </a:path>
              <a:path w="14841219" h="10718800" extrusionOk="0">
                <a:moveTo>
                  <a:pt x="10401148" y="3473081"/>
                </a:moveTo>
                <a:lnTo>
                  <a:pt x="10399611" y="3465449"/>
                </a:lnTo>
                <a:lnTo>
                  <a:pt x="10395394" y="3459200"/>
                </a:lnTo>
                <a:lnTo>
                  <a:pt x="10389159" y="3454984"/>
                </a:lnTo>
                <a:lnTo>
                  <a:pt x="10381501" y="3453447"/>
                </a:lnTo>
                <a:lnTo>
                  <a:pt x="10373855" y="3454984"/>
                </a:lnTo>
                <a:lnTo>
                  <a:pt x="10367620" y="3459200"/>
                </a:lnTo>
                <a:lnTo>
                  <a:pt x="10363403" y="3465449"/>
                </a:lnTo>
                <a:lnTo>
                  <a:pt x="10361854" y="3473081"/>
                </a:lnTo>
                <a:lnTo>
                  <a:pt x="10363403" y="3480739"/>
                </a:lnTo>
                <a:lnTo>
                  <a:pt x="10367620" y="3486988"/>
                </a:lnTo>
                <a:lnTo>
                  <a:pt x="10373855" y="3491192"/>
                </a:lnTo>
                <a:lnTo>
                  <a:pt x="10381501" y="3492741"/>
                </a:lnTo>
                <a:lnTo>
                  <a:pt x="10389159" y="3491192"/>
                </a:lnTo>
                <a:lnTo>
                  <a:pt x="10395394" y="3486988"/>
                </a:lnTo>
                <a:lnTo>
                  <a:pt x="10399611" y="3480739"/>
                </a:lnTo>
                <a:lnTo>
                  <a:pt x="10401148" y="3473081"/>
                </a:lnTo>
                <a:close/>
              </a:path>
              <a:path w="14841219" h="10718800" extrusionOk="0">
                <a:moveTo>
                  <a:pt x="10401148" y="3372993"/>
                </a:moveTo>
                <a:lnTo>
                  <a:pt x="10399611" y="3365347"/>
                </a:lnTo>
                <a:lnTo>
                  <a:pt x="10395394" y="3359099"/>
                </a:lnTo>
                <a:lnTo>
                  <a:pt x="10389159" y="3354895"/>
                </a:lnTo>
                <a:lnTo>
                  <a:pt x="10381501" y="3353346"/>
                </a:lnTo>
                <a:lnTo>
                  <a:pt x="10373855" y="3354895"/>
                </a:lnTo>
                <a:lnTo>
                  <a:pt x="10367620" y="3359099"/>
                </a:lnTo>
                <a:lnTo>
                  <a:pt x="10363403" y="3365347"/>
                </a:lnTo>
                <a:lnTo>
                  <a:pt x="10361854" y="3372993"/>
                </a:lnTo>
                <a:lnTo>
                  <a:pt x="10363403" y="3380638"/>
                </a:lnTo>
                <a:lnTo>
                  <a:pt x="10367620" y="3386886"/>
                </a:lnTo>
                <a:lnTo>
                  <a:pt x="10373855" y="3391090"/>
                </a:lnTo>
                <a:lnTo>
                  <a:pt x="10381501" y="3392640"/>
                </a:lnTo>
                <a:lnTo>
                  <a:pt x="10389159" y="3391090"/>
                </a:lnTo>
                <a:lnTo>
                  <a:pt x="10395394" y="3386886"/>
                </a:lnTo>
                <a:lnTo>
                  <a:pt x="10399611" y="3380638"/>
                </a:lnTo>
                <a:lnTo>
                  <a:pt x="10401148" y="3372993"/>
                </a:lnTo>
                <a:close/>
              </a:path>
              <a:path w="14841219" h="10718800" extrusionOk="0">
                <a:moveTo>
                  <a:pt x="10401148" y="3272904"/>
                </a:moveTo>
                <a:lnTo>
                  <a:pt x="10399611" y="3265246"/>
                </a:lnTo>
                <a:lnTo>
                  <a:pt x="10395394" y="3259010"/>
                </a:lnTo>
                <a:lnTo>
                  <a:pt x="10389146" y="3254806"/>
                </a:lnTo>
                <a:lnTo>
                  <a:pt x="10381501" y="3253257"/>
                </a:lnTo>
                <a:lnTo>
                  <a:pt x="10373855" y="3254806"/>
                </a:lnTo>
                <a:lnTo>
                  <a:pt x="10367620" y="3259010"/>
                </a:lnTo>
                <a:lnTo>
                  <a:pt x="10363403" y="3265246"/>
                </a:lnTo>
                <a:lnTo>
                  <a:pt x="10361854" y="3272904"/>
                </a:lnTo>
                <a:lnTo>
                  <a:pt x="10363403" y="3280549"/>
                </a:lnTo>
                <a:lnTo>
                  <a:pt x="10367620" y="3286785"/>
                </a:lnTo>
                <a:lnTo>
                  <a:pt x="10373855" y="3290989"/>
                </a:lnTo>
                <a:lnTo>
                  <a:pt x="10381501" y="3292538"/>
                </a:lnTo>
                <a:lnTo>
                  <a:pt x="10389146" y="3290989"/>
                </a:lnTo>
                <a:lnTo>
                  <a:pt x="10395394" y="3286785"/>
                </a:lnTo>
                <a:lnTo>
                  <a:pt x="10399611" y="3280549"/>
                </a:lnTo>
                <a:lnTo>
                  <a:pt x="10401148" y="3272904"/>
                </a:lnTo>
                <a:close/>
              </a:path>
              <a:path w="14841219" h="10718800" extrusionOk="0">
                <a:moveTo>
                  <a:pt x="10401148" y="3172803"/>
                </a:moveTo>
                <a:lnTo>
                  <a:pt x="10399611" y="3165157"/>
                </a:lnTo>
                <a:lnTo>
                  <a:pt x="10395394" y="3158909"/>
                </a:lnTo>
                <a:lnTo>
                  <a:pt x="10389146" y="3154692"/>
                </a:lnTo>
                <a:lnTo>
                  <a:pt x="10381501" y="3153143"/>
                </a:lnTo>
                <a:lnTo>
                  <a:pt x="10373855" y="3154692"/>
                </a:lnTo>
                <a:lnTo>
                  <a:pt x="10367620" y="3158909"/>
                </a:lnTo>
                <a:lnTo>
                  <a:pt x="10363403" y="3165157"/>
                </a:lnTo>
                <a:lnTo>
                  <a:pt x="10361854" y="3172803"/>
                </a:lnTo>
                <a:lnTo>
                  <a:pt x="10363403" y="3180448"/>
                </a:lnTo>
                <a:lnTo>
                  <a:pt x="10367620" y="3186696"/>
                </a:lnTo>
                <a:lnTo>
                  <a:pt x="10373855" y="3190900"/>
                </a:lnTo>
                <a:lnTo>
                  <a:pt x="10381501" y="3192449"/>
                </a:lnTo>
                <a:lnTo>
                  <a:pt x="10389146" y="3190900"/>
                </a:lnTo>
                <a:lnTo>
                  <a:pt x="10395394" y="3186696"/>
                </a:lnTo>
                <a:lnTo>
                  <a:pt x="10399611" y="3180448"/>
                </a:lnTo>
                <a:lnTo>
                  <a:pt x="10401148" y="3172803"/>
                </a:lnTo>
                <a:close/>
              </a:path>
              <a:path w="14841219" h="10718800" extrusionOk="0">
                <a:moveTo>
                  <a:pt x="10401148" y="3072701"/>
                </a:moveTo>
                <a:lnTo>
                  <a:pt x="10399611" y="3065056"/>
                </a:lnTo>
                <a:lnTo>
                  <a:pt x="10395394" y="3058807"/>
                </a:lnTo>
                <a:lnTo>
                  <a:pt x="10389146" y="3054604"/>
                </a:lnTo>
                <a:lnTo>
                  <a:pt x="10381501" y="3053054"/>
                </a:lnTo>
                <a:lnTo>
                  <a:pt x="10373855" y="3054604"/>
                </a:lnTo>
                <a:lnTo>
                  <a:pt x="10367620" y="3058807"/>
                </a:lnTo>
                <a:lnTo>
                  <a:pt x="10363403" y="3065056"/>
                </a:lnTo>
                <a:lnTo>
                  <a:pt x="10361854" y="3072701"/>
                </a:lnTo>
                <a:lnTo>
                  <a:pt x="10363403" y="3080359"/>
                </a:lnTo>
                <a:lnTo>
                  <a:pt x="10367620" y="3086595"/>
                </a:lnTo>
                <a:lnTo>
                  <a:pt x="10373855" y="3090811"/>
                </a:lnTo>
                <a:lnTo>
                  <a:pt x="10381501" y="3092348"/>
                </a:lnTo>
                <a:lnTo>
                  <a:pt x="10389146" y="3090811"/>
                </a:lnTo>
                <a:lnTo>
                  <a:pt x="10395394" y="3086595"/>
                </a:lnTo>
                <a:lnTo>
                  <a:pt x="10399611" y="3080359"/>
                </a:lnTo>
                <a:lnTo>
                  <a:pt x="10401148" y="3072701"/>
                </a:lnTo>
                <a:close/>
              </a:path>
              <a:path w="14841219" h="10718800" extrusionOk="0">
                <a:moveTo>
                  <a:pt x="10401148" y="2972612"/>
                </a:moveTo>
                <a:lnTo>
                  <a:pt x="10399611" y="2964967"/>
                </a:lnTo>
                <a:lnTo>
                  <a:pt x="10395394" y="2958719"/>
                </a:lnTo>
                <a:lnTo>
                  <a:pt x="10389146" y="2954515"/>
                </a:lnTo>
                <a:lnTo>
                  <a:pt x="10381501" y="2952966"/>
                </a:lnTo>
                <a:lnTo>
                  <a:pt x="10373855" y="2954515"/>
                </a:lnTo>
                <a:lnTo>
                  <a:pt x="10367620" y="2958719"/>
                </a:lnTo>
                <a:lnTo>
                  <a:pt x="10363403" y="2964967"/>
                </a:lnTo>
                <a:lnTo>
                  <a:pt x="10361854" y="2972612"/>
                </a:lnTo>
                <a:lnTo>
                  <a:pt x="10363403" y="2980258"/>
                </a:lnTo>
                <a:lnTo>
                  <a:pt x="10367620" y="2986506"/>
                </a:lnTo>
                <a:lnTo>
                  <a:pt x="10373855" y="2990723"/>
                </a:lnTo>
                <a:lnTo>
                  <a:pt x="10381501" y="2992259"/>
                </a:lnTo>
                <a:lnTo>
                  <a:pt x="10389146" y="2990723"/>
                </a:lnTo>
                <a:lnTo>
                  <a:pt x="10395394" y="2986506"/>
                </a:lnTo>
                <a:lnTo>
                  <a:pt x="10399611" y="2980258"/>
                </a:lnTo>
                <a:lnTo>
                  <a:pt x="10401148" y="2972612"/>
                </a:lnTo>
                <a:close/>
              </a:path>
              <a:path w="14841219" h="10718800" extrusionOk="0">
                <a:moveTo>
                  <a:pt x="10401148" y="2872511"/>
                </a:moveTo>
                <a:lnTo>
                  <a:pt x="10399611" y="2864866"/>
                </a:lnTo>
                <a:lnTo>
                  <a:pt x="10395394" y="2858617"/>
                </a:lnTo>
                <a:lnTo>
                  <a:pt x="10389146" y="2854401"/>
                </a:lnTo>
                <a:lnTo>
                  <a:pt x="10381501" y="2852864"/>
                </a:lnTo>
                <a:lnTo>
                  <a:pt x="10373855" y="2854401"/>
                </a:lnTo>
                <a:lnTo>
                  <a:pt x="10367620" y="2858617"/>
                </a:lnTo>
                <a:lnTo>
                  <a:pt x="10363403" y="2864866"/>
                </a:lnTo>
                <a:lnTo>
                  <a:pt x="10361854" y="2872511"/>
                </a:lnTo>
                <a:lnTo>
                  <a:pt x="10363403" y="2880156"/>
                </a:lnTo>
                <a:lnTo>
                  <a:pt x="10367620" y="2886405"/>
                </a:lnTo>
                <a:lnTo>
                  <a:pt x="10373855" y="2890621"/>
                </a:lnTo>
                <a:lnTo>
                  <a:pt x="10381501" y="2892158"/>
                </a:lnTo>
                <a:lnTo>
                  <a:pt x="10389146" y="2890621"/>
                </a:lnTo>
                <a:lnTo>
                  <a:pt x="10395394" y="2886405"/>
                </a:lnTo>
                <a:lnTo>
                  <a:pt x="10399611" y="2880156"/>
                </a:lnTo>
                <a:lnTo>
                  <a:pt x="10401148" y="2872511"/>
                </a:lnTo>
                <a:close/>
              </a:path>
              <a:path w="14841219" h="10718800" extrusionOk="0">
                <a:moveTo>
                  <a:pt x="10401148" y="2772422"/>
                </a:moveTo>
                <a:lnTo>
                  <a:pt x="10399611" y="2764777"/>
                </a:lnTo>
                <a:lnTo>
                  <a:pt x="10395394" y="2758529"/>
                </a:lnTo>
                <a:lnTo>
                  <a:pt x="10389146" y="2754312"/>
                </a:lnTo>
                <a:lnTo>
                  <a:pt x="10381501" y="2752775"/>
                </a:lnTo>
                <a:lnTo>
                  <a:pt x="10373855" y="2754312"/>
                </a:lnTo>
                <a:lnTo>
                  <a:pt x="10367607" y="2758529"/>
                </a:lnTo>
                <a:lnTo>
                  <a:pt x="10363403" y="2764777"/>
                </a:lnTo>
                <a:lnTo>
                  <a:pt x="10361854" y="2772422"/>
                </a:lnTo>
                <a:lnTo>
                  <a:pt x="10363403" y="2780068"/>
                </a:lnTo>
                <a:lnTo>
                  <a:pt x="10367607" y="2786316"/>
                </a:lnTo>
                <a:lnTo>
                  <a:pt x="10373855" y="2790533"/>
                </a:lnTo>
                <a:lnTo>
                  <a:pt x="10381501" y="2792069"/>
                </a:lnTo>
                <a:lnTo>
                  <a:pt x="10389146" y="2790533"/>
                </a:lnTo>
                <a:lnTo>
                  <a:pt x="10395394" y="2786316"/>
                </a:lnTo>
                <a:lnTo>
                  <a:pt x="10399611" y="2780068"/>
                </a:lnTo>
                <a:lnTo>
                  <a:pt x="10401148" y="2772422"/>
                </a:lnTo>
                <a:close/>
              </a:path>
              <a:path w="14841219" h="10718800" extrusionOk="0">
                <a:moveTo>
                  <a:pt x="10401148" y="2672334"/>
                </a:moveTo>
                <a:lnTo>
                  <a:pt x="10399611" y="2664676"/>
                </a:lnTo>
                <a:lnTo>
                  <a:pt x="10395394" y="2658427"/>
                </a:lnTo>
                <a:lnTo>
                  <a:pt x="10389146" y="2654223"/>
                </a:lnTo>
                <a:lnTo>
                  <a:pt x="10381501" y="2652674"/>
                </a:lnTo>
                <a:lnTo>
                  <a:pt x="10373855" y="2654223"/>
                </a:lnTo>
                <a:lnTo>
                  <a:pt x="10367607" y="2658427"/>
                </a:lnTo>
                <a:lnTo>
                  <a:pt x="10363403" y="2664676"/>
                </a:lnTo>
                <a:lnTo>
                  <a:pt x="10361854" y="2672334"/>
                </a:lnTo>
                <a:lnTo>
                  <a:pt x="10363403" y="2679979"/>
                </a:lnTo>
                <a:lnTo>
                  <a:pt x="10367607" y="2686215"/>
                </a:lnTo>
                <a:lnTo>
                  <a:pt x="10373855" y="2690431"/>
                </a:lnTo>
                <a:lnTo>
                  <a:pt x="10381501" y="2691968"/>
                </a:lnTo>
                <a:lnTo>
                  <a:pt x="10389146" y="2690431"/>
                </a:lnTo>
                <a:lnTo>
                  <a:pt x="10395394" y="2686215"/>
                </a:lnTo>
                <a:lnTo>
                  <a:pt x="10399611" y="2679979"/>
                </a:lnTo>
                <a:lnTo>
                  <a:pt x="10401148" y="2672334"/>
                </a:lnTo>
                <a:close/>
              </a:path>
              <a:path w="14841219" h="10718800" extrusionOk="0">
                <a:moveTo>
                  <a:pt x="10401148" y="2572232"/>
                </a:moveTo>
                <a:lnTo>
                  <a:pt x="10399611" y="2564587"/>
                </a:lnTo>
                <a:lnTo>
                  <a:pt x="10395394" y="2558338"/>
                </a:lnTo>
                <a:lnTo>
                  <a:pt x="10389159" y="2554122"/>
                </a:lnTo>
                <a:lnTo>
                  <a:pt x="10381501" y="2552585"/>
                </a:lnTo>
                <a:lnTo>
                  <a:pt x="10373855" y="2554122"/>
                </a:lnTo>
                <a:lnTo>
                  <a:pt x="10367620" y="2558338"/>
                </a:lnTo>
                <a:lnTo>
                  <a:pt x="10363403" y="2564587"/>
                </a:lnTo>
                <a:lnTo>
                  <a:pt x="10361854" y="2572232"/>
                </a:lnTo>
                <a:lnTo>
                  <a:pt x="10363403" y="2579878"/>
                </a:lnTo>
                <a:lnTo>
                  <a:pt x="10367620" y="2586113"/>
                </a:lnTo>
                <a:lnTo>
                  <a:pt x="10373855" y="2590317"/>
                </a:lnTo>
                <a:lnTo>
                  <a:pt x="10381501" y="2591866"/>
                </a:lnTo>
                <a:lnTo>
                  <a:pt x="10389159" y="2590317"/>
                </a:lnTo>
                <a:lnTo>
                  <a:pt x="10395394" y="2586113"/>
                </a:lnTo>
                <a:lnTo>
                  <a:pt x="10399611" y="2579878"/>
                </a:lnTo>
                <a:lnTo>
                  <a:pt x="10401148" y="2572232"/>
                </a:lnTo>
                <a:close/>
              </a:path>
              <a:path w="14841219" h="10718800" extrusionOk="0">
                <a:moveTo>
                  <a:pt x="10401148" y="2472131"/>
                </a:moveTo>
                <a:lnTo>
                  <a:pt x="10399611" y="2464485"/>
                </a:lnTo>
                <a:lnTo>
                  <a:pt x="10395394" y="2458237"/>
                </a:lnTo>
                <a:lnTo>
                  <a:pt x="10389159" y="2454033"/>
                </a:lnTo>
                <a:lnTo>
                  <a:pt x="10381501" y="2452484"/>
                </a:lnTo>
                <a:lnTo>
                  <a:pt x="10373855" y="2454033"/>
                </a:lnTo>
                <a:lnTo>
                  <a:pt x="10367620" y="2458237"/>
                </a:lnTo>
                <a:lnTo>
                  <a:pt x="10363403" y="2464485"/>
                </a:lnTo>
                <a:lnTo>
                  <a:pt x="10361854" y="2472131"/>
                </a:lnTo>
                <a:lnTo>
                  <a:pt x="10363403" y="2479776"/>
                </a:lnTo>
                <a:lnTo>
                  <a:pt x="10367620" y="2486025"/>
                </a:lnTo>
                <a:lnTo>
                  <a:pt x="10373855" y="2490241"/>
                </a:lnTo>
                <a:lnTo>
                  <a:pt x="10381501" y="2491778"/>
                </a:lnTo>
                <a:lnTo>
                  <a:pt x="10389159" y="2490241"/>
                </a:lnTo>
                <a:lnTo>
                  <a:pt x="10395394" y="2486025"/>
                </a:lnTo>
                <a:lnTo>
                  <a:pt x="10399611" y="2479776"/>
                </a:lnTo>
                <a:lnTo>
                  <a:pt x="10401148" y="2472131"/>
                </a:lnTo>
                <a:close/>
              </a:path>
              <a:path w="14841219" h="10718800" extrusionOk="0">
                <a:moveTo>
                  <a:pt x="10401148" y="2372029"/>
                </a:moveTo>
                <a:lnTo>
                  <a:pt x="10399611" y="2364384"/>
                </a:lnTo>
                <a:lnTo>
                  <a:pt x="10395394" y="2358148"/>
                </a:lnTo>
                <a:lnTo>
                  <a:pt x="10389159" y="2353932"/>
                </a:lnTo>
                <a:lnTo>
                  <a:pt x="10381501" y="2352395"/>
                </a:lnTo>
                <a:lnTo>
                  <a:pt x="10373855" y="2353932"/>
                </a:lnTo>
                <a:lnTo>
                  <a:pt x="10367620" y="2358148"/>
                </a:lnTo>
                <a:lnTo>
                  <a:pt x="10363403" y="2364384"/>
                </a:lnTo>
                <a:lnTo>
                  <a:pt x="10361854" y="2372029"/>
                </a:lnTo>
                <a:lnTo>
                  <a:pt x="10363403" y="2379675"/>
                </a:lnTo>
                <a:lnTo>
                  <a:pt x="10367620" y="2385923"/>
                </a:lnTo>
                <a:lnTo>
                  <a:pt x="10373855" y="2390140"/>
                </a:lnTo>
                <a:lnTo>
                  <a:pt x="10381501" y="2391676"/>
                </a:lnTo>
                <a:lnTo>
                  <a:pt x="10389159" y="2390140"/>
                </a:lnTo>
                <a:lnTo>
                  <a:pt x="10395394" y="2385923"/>
                </a:lnTo>
                <a:lnTo>
                  <a:pt x="10399611" y="2379675"/>
                </a:lnTo>
                <a:lnTo>
                  <a:pt x="10401148" y="2372029"/>
                </a:lnTo>
                <a:close/>
              </a:path>
              <a:path w="14841219" h="10718800" extrusionOk="0">
                <a:moveTo>
                  <a:pt x="10401148" y="2271941"/>
                </a:moveTo>
                <a:lnTo>
                  <a:pt x="10399611" y="2264295"/>
                </a:lnTo>
                <a:lnTo>
                  <a:pt x="10395394" y="2258047"/>
                </a:lnTo>
                <a:lnTo>
                  <a:pt x="10389159" y="2253843"/>
                </a:lnTo>
                <a:lnTo>
                  <a:pt x="10381501" y="2252294"/>
                </a:lnTo>
                <a:lnTo>
                  <a:pt x="10373855" y="2253843"/>
                </a:lnTo>
                <a:lnTo>
                  <a:pt x="10367620" y="2258047"/>
                </a:lnTo>
                <a:lnTo>
                  <a:pt x="10363403" y="2264295"/>
                </a:lnTo>
                <a:lnTo>
                  <a:pt x="10361854" y="2271941"/>
                </a:lnTo>
                <a:lnTo>
                  <a:pt x="10363403" y="2279586"/>
                </a:lnTo>
                <a:lnTo>
                  <a:pt x="10367620" y="2285835"/>
                </a:lnTo>
                <a:lnTo>
                  <a:pt x="10373855" y="2290038"/>
                </a:lnTo>
                <a:lnTo>
                  <a:pt x="10381501" y="2291588"/>
                </a:lnTo>
                <a:lnTo>
                  <a:pt x="10389159" y="2290038"/>
                </a:lnTo>
                <a:lnTo>
                  <a:pt x="10395394" y="2285835"/>
                </a:lnTo>
                <a:lnTo>
                  <a:pt x="10399611" y="2279586"/>
                </a:lnTo>
                <a:lnTo>
                  <a:pt x="10401148" y="2271941"/>
                </a:lnTo>
                <a:close/>
              </a:path>
              <a:path w="14841219" h="10718800" extrusionOk="0">
                <a:moveTo>
                  <a:pt x="10401148" y="2171839"/>
                </a:moveTo>
                <a:lnTo>
                  <a:pt x="10399611" y="2164194"/>
                </a:lnTo>
                <a:lnTo>
                  <a:pt x="10395394" y="2157946"/>
                </a:lnTo>
                <a:lnTo>
                  <a:pt x="10389159" y="2153742"/>
                </a:lnTo>
                <a:lnTo>
                  <a:pt x="10381501" y="2152192"/>
                </a:lnTo>
                <a:lnTo>
                  <a:pt x="10373855" y="2153742"/>
                </a:lnTo>
                <a:lnTo>
                  <a:pt x="10367620" y="2157946"/>
                </a:lnTo>
                <a:lnTo>
                  <a:pt x="10363403" y="2164194"/>
                </a:lnTo>
                <a:lnTo>
                  <a:pt x="10361854" y="2171839"/>
                </a:lnTo>
                <a:lnTo>
                  <a:pt x="10363403" y="2179485"/>
                </a:lnTo>
                <a:lnTo>
                  <a:pt x="10367620" y="2185733"/>
                </a:lnTo>
                <a:lnTo>
                  <a:pt x="10373855" y="2189950"/>
                </a:lnTo>
                <a:lnTo>
                  <a:pt x="10381501" y="2191486"/>
                </a:lnTo>
                <a:lnTo>
                  <a:pt x="10389159" y="2189950"/>
                </a:lnTo>
                <a:lnTo>
                  <a:pt x="10395394" y="2185733"/>
                </a:lnTo>
                <a:lnTo>
                  <a:pt x="10399611" y="2179485"/>
                </a:lnTo>
                <a:lnTo>
                  <a:pt x="10401148" y="2171839"/>
                </a:lnTo>
                <a:close/>
              </a:path>
              <a:path w="14841219" h="10718800" extrusionOk="0">
                <a:moveTo>
                  <a:pt x="10401148" y="2071738"/>
                </a:moveTo>
                <a:lnTo>
                  <a:pt x="10399611" y="2064092"/>
                </a:lnTo>
                <a:lnTo>
                  <a:pt x="10395394" y="2057844"/>
                </a:lnTo>
                <a:lnTo>
                  <a:pt x="10389159" y="2053640"/>
                </a:lnTo>
                <a:lnTo>
                  <a:pt x="10381501" y="2052091"/>
                </a:lnTo>
                <a:lnTo>
                  <a:pt x="10373855" y="2053640"/>
                </a:lnTo>
                <a:lnTo>
                  <a:pt x="10367620" y="2057844"/>
                </a:lnTo>
                <a:lnTo>
                  <a:pt x="10363403" y="2064092"/>
                </a:lnTo>
                <a:lnTo>
                  <a:pt x="10361854" y="2071738"/>
                </a:lnTo>
                <a:lnTo>
                  <a:pt x="10363403" y="2079396"/>
                </a:lnTo>
                <a:lnTo>
                  <a:pt x="10367620" y="2085632"/>
                </a:lnTo>
                <a:lnTo>
                  <a:pt x="10373855" y="2089848"/>
                </a:lnTo>
                <a:lnTo>
                  <a:pt x="10381501" y="2091397"/>
                </a:lnTo>
                <a:lnTo>
                  <a:pt x="10389159" y="2089848"/>
                </a:lnTo>
                <a:lnTo>
                  <a:pt x="10395394" y="2085632"/>
                </a:lnTo>
                <a:lnTo>
                  <a:pt x="10399611" y="2079396"/>
                </a:lnTo>
                <a:lnTo>
                  <a:pt x="10401148" y="2071738"/>
                </a:lnTo>
                <a:close/>
              </a:path>
              <a:path w="14841219" h="10718800" extrusionOk="0">
                <a:moveTo>
                  <a:pt x="10401148" y="1971649"/>
                </a:moveTo>
                <a:lnTo>
                  <a:pt x="10399611" y="1964004"/>
                </a:lnTo>
                <a:lnTo>
                  <a:pt x="10395394" y="1957755"/>
                </a:lnTo>
                <a:lnTo>
                  <a:pt x="10389159" y="1953539"/>
                </a:lnTo>
                <a:lnTo>
                  <a:pt x="10381501" y="1951990"/>
                </a:lnTo>
                <a:lnTo>
                  <a:pt x="10373855" y="1953539"/>
                </a:lnTo>
                <a:lnTo>
                  <a:pt x="10367620" y="1957755"/>
                </a:lnTo>
                <a:lnTo>
                  <a:pt x="10363403" y="1964004"/>
                </a:lnTo>
                <a:lnTo>
                  <a:pt x="10361854" y="1971649"/>
                </a:lnTo>
                <a:lnTo>
                  <a:pt x="10363403" y="1979295"/>
                </a:lnTo>
                <a:lnTo>
                  <a:pt x="10367620" y="1985543"/>
                </a:lnTo>
                <a:lnTo>
                  <a:pt x="10373855" y="1989747"/>
                </a:lnTo>
                <a:lnTo>
                  <a:pt x="10381501" y="1991296"/>
                </a:lnTo>
                <a:lnTo>
                  <a:pt x="10389159" y="1989747"/>
                </a:lnTo>
                <a:lnTo>
                  <a:pt x="10395394" y="1985543"/>
                </a:lnTo>
                <a:lnTo>
                  <a:pt x="10399611" y="1979295"/>
                </a:lnTo>
                <a:lnTo>
                  <a:pt x="10401148" y="1971649"/>
                </a:lnTo>
                <a:close/>
              </a:path>
              <a:path w="14841219" h="10718800" extrusionOk="0">
                <a:moveTo>
                  <a:pt x="10401148" y="1871548"/>
                </a:moveTo>
                <a:lnTo>
                  <a:pt x="10399611" y="1863902"/>
                </a:lnTo>
                <a:lnTo>
                  <a:pt x="10395394" y="1857667"/>
                </a:lnTo>
                <a:lnTo>
                  <a:pt x="10389159" y="1853450"/>
                </a:lnTo>
                <a:lnTo>
                  <a:pt x="10381501" y="1851901"/>
                </a:lnTo>
                <a:lnTo>
                  <a:pt x="10373855" y="1853450"/>
                </a:lnTo>
                <a:lnTo>
                  <a:pt x="10367620" y="1857667"/>
                </a:lnTo>
                <a:lnTo>
                  <a:pt x="10363403" y="1863902"/>
                </a:lnTo>
                <a:lnTo>
                  <a:pt x="10361854" y="1871548"/>
                </a:lnTo>
                <a:lnTo>
                  <a:pt x="10363403" y="1879193"/>
                </a:lnTo>
                <a:lnTo>
                  <a:pt x="10367620" y="1885442"/>
                </a:lnTo>
                <a:lnTo>
                  <a:pt x="10373855" y="1889658"/>
                </a:lnTo>
                <a:lnTo>
                  <a:pt x="10381501" y="1891195"/>
                </a:lnTo>
                <a:lnTo>
                  <a:pt x="10389159" y="1889658"/>
                </a:lnTo>
                <a:lnTo>
                  <a:pt x="10395394" y="1885442"/>
                </a:lnTo>
                <a:lnTo>
                  <a:pt x="10399611" y="1879193"/>
                </a:lnTo>
                <a:lnTo>
                  <a:pt x="10401148" y="1871548"/>
                </a:lnTo>
                <a:close/>
              </a:path>
              <a:path w="14841219" h="10718800" extrusionOk="0">
                <a:moveTo>
                  <a:pt x="10401148" y="1771459"/>
                </a:moveTo>
                <a:lnTo>
                  <a:pt x="10399611" y="1763814"/>
                </a:lnTo>
                <a:lnTo>
                  <a:pt x="10395394" y="1757565"/>
                </a:lnTo>
                <a:lnTo>
                  <a:pt x="10389159" y="1753362"/>
                </a:lnTo>
                <a:lnTo>
                  <a:pt x="10381501" y="1751812"/>
                </a:lnTo>
                <a:lnTo>
                  <a:pt x="10373855" y="1753362"/>
                </a:lnTo>
                <a:lnTo>
                  <a:pt x="10367620" y="1757565"/>
                </a:lnTo>
                <a:lnTo>
                  <a:pt x="10363403" y="1763814"/>
                </a:lnTo>
                <a:lnTo>
                  <a:pt x="10361854" y="1771459"/>
                </a:lnTo>
                <a:lnTo>
                  <a:pt x="10363403" y="1779117"/>
                </a:lnTo>
                <a:lnTo>
                  <a:pt x="10367620" y="1785353"/>
                </a:lnTo>
                <a:lnTo>
                  <a:pt x="10373855" y="1789569"/>
                </a:lnTo>
                <a:lnTo>
                  <a:pt x="10381501" y="1791106"/>
                </a:lnTo>
                <a:lnTo>
                  <a:pt x="10389159" y="1789569"/>
                </a:lnTo>
                <a:lnTo>
                  <a:pt x="10395394" y="1785353"/>
                </a:lnTo>
                <a:lnTo>
                  <a:pt x="10399611" y="1779117"/>
                </a:lnTo>
                <a:lnTo>
                  <a:pt x="10401148" y="1771459"/>
                </a:lnTo>
                <a:close/>
              </a:path>
              <a:path w="14841219" h="10718800" extrusionOk="0">
                <a:moveTo>
                  <a:pt x="10401148" y="1671358"/>
                </a:moveTo>
                <a:lnTo>
                  <a:pt x="10399611" y="1663712"/>
                </a:lnTo>
                <a:lnTo>
                  <a:pt x="10395394" y="1657464"/>
                </a:lnTo>
                <a:lnTo>
                  <a:pt x="10389146" y="1653260"/>
                </a:lnTo>
                <a:lnTo>
                  <a:pt x="10381501" y="1651711"/>
                </a:lnTo>
                <a:lnTo>
                  <a:pt x="10373855" y="1653260"/>
                </a:lnTo>
                <a:lnTo>
                  <a:pt x="10367620" y="1657464"/>
                </a:lnTo>
                <a:lnTo>
                  <a:pt x="10363403" y="1663712"/>
                </a:lnTo>
                <a:lnTo>
                  <a:pt x="10361854" y="1671358"/>
                </a:lnTo>
                <a:lnTo>
                  <a:pt x="10363403" y="1679003"/>
                </a:lnTo>
                <a:lnTo>
                  <a:pt x="10367620" y="1685251"/>
                </a:lnTo>
                <a:lnTo>
                  <a:pt x="10373855" y="1689455"/>
                </a:lnTo>
                <a:lnTo>
                  <a:pt x="10381501" y="1691005"/>
                </a:lnTo>
                <a:lnTo>
                  <a:pt x="10389146" y="1689455"/>
                </a:lnTo>
                <a:lnTo>
                  <a:pt x="10395394" y="1685251"/>
                </a:lnTo>
                <a:lnTo>
                  <a:pt x="10399611" y="1679003"/>
                </a:lnTo>
                <a:lnTo>
                  <a:pt x="10401148" y="1671358"/>
                </a:lnTo>
                <a:close/>
              </a:path>
              <a:path w="14841219" h="10718800" extrusionOk="0">
                <a:moveTo>
                  <a:pt x="10401148" y="1571269"/>
                </a:moveTo>
                <a:lnTo>
                  <a:pt x="10399611" y="1563624"/>
                </a:lnTo>
                <a:lnTo>
                  <a:pt x="10395394" y="1557375"/>
                </a:lnTo>
                <a:lnTo>
                  <a:pt x="10389146" y="1553159"/>
                </a:lnTo>
                <a:lnTo>
                  <a:pt x="10381501" y="1551622"/>
                </a:lnTo>
                <a:lnTo>
                  <a:pt x="10373855" y="1553159"/>
                </a:lnTo>
                <a:lnTo>
                  <a:pt x="10367620" y="1557375"/>
                </a:lnTo>
                <a:lnTo>
                  <a:pt x="10363403" y="1563624"/>
                </a:lnTo>
                <a:lnTo>
                  <a:pt x="10361854" y="1571269"/>
                </a:lnTo>
                <a:lnTo>
                  <a:pt x="10363403" y="1578914"/>
                </a:lnTo>
                <a:lnTo>
                  <a:pt x="10367620" y="1585163"/>
                </a:lnTo>
                <a:lnTo>
                  <a:pt x="10373855" y="1589366"/>
                </a:lnTo>
                <a:lnTo>
                  <a:pt x="10381501" y="1590916"/>
                </a:lnTo>
                <a:lnTo>
                  <a:pt x="10389146" y="1589366"/>
                </a:lnTo>
                <a:lnTo>
                  <a:pt x="10395394" y="1585163"/>
                </a:lnTo>
                <a:lnTo>
                  <a:pt x="10399611" y="1578914"/>
                </a:lnTo>
                <a:lnTo>
                  <a:pt x="10401148" y="1571269"/>
                </a:lnTo>
                <a:close/>
              </a:path>
              <a:path w="14841219" h="10718800" extrusionOk="0">
                <a:moveTo>
                  <a:pt x="10401148" y="1471168"/>
                </a:moveTo>
                <a:lnTo>
                  <a:pt x="10399611" y="1463522"/>
                </a:lnTo>
                <a:lnTo>
                  <a:pt x="10395394" y="1457274"/>
                </a:lnTo>
                <a:lnTo>
                  <a:pt x="10389146" y="1453070"/>
                </a:lnTo>
                <a:lnTo>
                  <a:pt x="10381501" y="1451521"/>
                </a:lnTo>
                <a:lnTo>
                  <a:pt x="10373855" y="1453070"/>
                </a:lnTo>
                <a:lnTo>
                  <a:pt x="10367620" y="1457274"/>
                </a:lnTo>
                <a:lnTo>
                  <a:pt x="10363403" y="1463522"/>
                </a:lnTo>
                <a:lnTo>
                  <a:pt x="10361854" y="1471168"/>
                </a:lnTo>
                <a:lnTo>
                  <a:pt x="10363403" y="1478813"/>
                </a:lnTo>
                <a:lnTo>
                  <a:pt x="10367620" y="1485061"/>
                </a:lnTo>
                <a:lnTo>
                  <a:pt x="10373855" y="1489265"/>
                </a:lnTo>
                <a:lnTo>
                  <a:pt x="10381501" y="1490802"/>
                </a:lnTo>
                <a:lnTo>
                  <a:pt x="10389146" y="1489265"/>
                </a:lnTo>
                <a:lnTo>
                  <a:pt x="10395394" y="1485061"/>
                </a:lnTo>
                <a:lnTo>
                  <a:pt x="10399611" y="1478813"/>
                </a:lnTo>
                <a:lnTo>
                  <a:pt x="10401148" y="1471168"/>
                </a:lnTo>
                <a:close/>
              </a:path>
              <a:path w="14841219" h="10718800" extrusionOk="0">
                <a:moveTo>
                  <a:pt x="10401148" y="1371066"/>
                </a:moveTo>
                <a:lnTo>
                  <a:pt x="10399611" y="1363421"/>
                </a:lnTo>
                <a:lnTo>
                  <a:pt x="10395394" y="1357185"/>
                </a:lnTo>
                <a:lnTo>
                  <a:pt x="10389146" y="1352969"/>
                </a:lnTo>
                <a:lnTo>
                  <a:pt x="10381501" y="1351432"/>
                </a:lnTo>
                <a:lnTo>
                  <a:pt x="10373855" y="1352969"/>
                </a:lnTo>
                <a:lnTo>
                  <a:pt x="10367620" y="1357185"/>
                </a:lnTo>
                <a:lnTo>
                  <a:pt x="10363403" y="1363421"/>
                </a:lnTo>
                <a:lnTo>
                  <a:pt x="10361854" y="1371066"/>
                </a:lnTo>
                <a:lnTo>
                  <a:pt x="10363403" y="1378724"/>
                </a:lnTo>
                <a:lnTo>
                  <a:pt x="10367620" y="1384960"/>
                </a:lnTo>
                <a:lnTo>
                  <a:pt x="10373855" y="1389176"/>
                </a:lnTo>
                <a:lnTo>
                  <a:pt x="10381501" y="1390713"/>
                </a:lnTo>
                <a:lnTo>
                  <a:pt x="10389146" y="1389176"/>
                </a:lnTo>
                <a:lnTo>
                  <a:pt x="10395394" y="1384960"/>
                </a:lnTo>
                <a:lnTo>
                  <a:pt x="10399611" y="1378724"/>
                </a:lnTo>
                <a:lnTo>
                  <a:pt x="10401148" y="1371066"/>
                </a:lnTo>
                <a:close/>
              </a:path>
              <a:path w="14841219" h="10718800" extrusionOk="0">
                <a:moveTo>
                  <a:pt x="10401148" y="1270977"/>
                </a:moveTo>
                <a:lnTo>
                  <a:pt x="10399611" y="1263332"/>
                </a:lnTo>
                <a:lnTo>
                  <a:pt x="10395394" y="1257084"/>
                </a:lnTo>
                <a:lnTo>
                  <a:pt x="10389146" y="1252880"/>
                </a:lnTo>
                <a:lnTo>
                  <a:pt x="10381501" y="1251331"/>
                </a:lnTo>
                <a:lnTo>
                  <a:pt x="10373855" y="1252880"/>
                </a:lnTo>
                <a:lnTo>
                  <a:pt x="10367620" y="1257084"/>
                </a:lnTo>
                <a:lnTo>
                  <a:pt x="10363403" y="1263332"/>
                </a:lnTo>
                <a:lnTo>
                  <a:pt x="10361854" y="1270977"/>
                </a:lnTo>
                <a:lnTo>
                  <a:pt x="10363403" y="1278623"/>
                </a:lnTo>
                <a:lnTo>
                  <a:pt x="10367620" y="1284871"/>
                </a:lnTo>
                <a:lnTo>
                  <a:pt x="10373855" y="1289088"/>
                </a:lnTo>
                <a:lnTo>
                  <a:pt x="10381501" y="1290624"/>
                </a:lnTo>
                <a:lnTo>
                  <a:pt x="10389146" y="1289088"/>
                </a:lnTo>
                <a:lnTo>
                  <a:pt x="10395394" y="1284871"/>
                </a:lnTo>
                <a:lnTo>
                  <a:pt x="10399611" y="1278623"/>
                </a:lnTo>
                <a:lnTo>
                  <a:pt x="10401148" y="1270977"/>
                </a:lnTo>
                <a:close/>
              </a:path>
              <a:path w="14841219" h="10718800" extrusionOk="0">
                <a:moveTo>
                  <a:pt x="10475150" y="5019916"/>
                </a:moveTo>
                <a:lnTo>
                  <a:pt x="10473614" y="5012271"/>
                </a:lnTo>
                <a:lnTo>
                  <a:pt x="10469397" y="5006022"/>
                </a:lnTo>
                <a:lnTo>
                  <a:pt x="10463162" y="5001819"/>
                </a:lnTo>
                <a:lnTo>
                  <a:pt x="10455516" y="5000269"/>
                </a:lnTo>
                <a:lnTo>
                  <a:pt x="10447858" y="5001819"/>
                </a:lnTo>
                <a:lnTo>
                  <a:pt x="10441610" y="5006022"/>
                </a:lnTo>
                <a:lnTo>
                  <a:pt x="10437406" y="5012271"/>
                </a:lnTo>
                <a:lnTo>
                  <a:pt x="10435869" y="5019916"/>
                </a:lnTo>
                <a:lnTo>
                  <a:pt x="10437406" y="5027561"/>
                </a:lnTo>
                <a:lnTo>
                  <a:pt x="10441610" y="5033810"/>
                </a:lnTo>
                <a:lnTo>
                  <a:pt x="10447858" y="5038026"/>
                </a:lnTo>
                <a:lnTo>
                  <a:pt x="10455516" y="5039563"/>
                </a:lnTo>
                <a:lnTo>
                  <a:pt x="10463162" y="5038026"/>
                </a:lnTo>
                <a:lnTo>
                  <a:pt x="10469397" y="5033810"/>
                </a:lnTo>
                <a:lnTo>
                  <a:pt x="10473614" y="5027561"/>
                </a:lnTo>
                <a:lnTo>
                  <a:pt x="10475150" y="5019916"/>
                </a:lnTo>
                <a:close/>
              </a:path>
              <a:path w="14841219" h="10718800" extrusionOk="0">
                <a:moveTo>
                  <a:pt x="10475150" y="4919827"/>
                </a:moveTo>
                <a:lnTo>
                  <a:pt x="10473601" y="4912182"/>
                </a:lnTo>
                <a:lnTo>
                  <a:pt x="10469397" y="4905934"/>
                </a:lnTo>
                <a:lnTo>
                  <a:pt x="10463149" y="4901717"/>
                </a:lnTo>
                <a:lnTo>
                  <a:pt x="10455504" y="4900168"/>
                </a:lnTo>
                <a:lnTo>
                  <a:pt x="10447858" y="4901717"/>
                </a:lnTo>
                <a:lnTo>
                  <a:pt x="10441610" y="4905934"/>
                </a:lnTo>
                <a:lnTo>
                  <a:pt x="10437393" y="4912182"/>
                </a:lnTo>
                <a:lnTo>
                  <a:pt x="10435857" y="4919827"/>
                </a:lnTo>
                <a:lnTo>
                  <a:pt x="10437393" y="4927473"/>
                </a:lnTo>
                <a:lnTo>
                  <a:pt x="10441610" y="4933721"/>
                </a:lnTo>
                <a:lnTo>
                  <a:pt x="10447858" y="4937938"/>
                </a:lnTo>
                <a:lnTo>
                  <a:pt x="10455504" y="4939474"/>
                </a:lnTo>
                <a:lnTo>
                  <a:pt x="10463149" y="4937938"/>
                </a:lnTo>
                <a:lnTo>
                  <a:pt x="10469397" y="4933721"/>
                </a:lnTo>
                <a:lnTo>
                  <a:pt x="10473601" y="4927473"/>
                </a:lnTo>
                <a:lnTo>
                  <a:pt x="10475150" y="4919827"/>
                </a:lnTo>
                <a:close/>
              </a:path>
              <a:path w="14841219" h="10718800" extrusionOk="0">
                <a:moveTo>
                  <a:pt x="10475150" y="4819726"/>
                </a:moveTo>
                <a:lnTo>
                  <a:pt x="10473601" y="4812081"/>
                </a:lnTo>
                <a:lnTo>
                  <a:pt x="10469397" y="4805845"/>
                </a:lnTo>
                <a:lnTo>
                  <a:pt x="10463149" y="4801628"/>
                </a:lnTo>
                <a:lnTo>
                  <a:pt x="10455504" y="4800079"/>
                </a:lnTo>
                <a:lnTo>
                  <a:pt x="10447858" y="4801628"/>
                </a:lnTo>
                <a:lnTo>
                  <a:pt x="10441610" y="4805845"/>
                </a:lnTo>
                <a:lnTo>
                  <a:pt x="10437393" y="4812081"/>
                </a:lnTo>
                <a:lnTo>
                  <a:pt x="10435857" y="4819726"/>
                </a:lnTo>
                <a:lnTo>
                  <a:pt x="10437393" y="4827371"/>
                </a:lnTo>
                <a:lnTo>
                  <a:pt x="10441610" y="4833620"/>
                </a:lnTo>
                <a:lnTo>
                  <a:pt x="10447858" y="4837836"/>
                </a:lnTo>
                <a:lnTo>
                  <a:pt x="10455504" y="4839386"/>
                </a:lnTo>
                <a:lnTo>
                  <a:pt x="10463149" y="4837836"/>
                </a:lnTo>
                <a:lnTo>
                  <a:pt x="10469397" y="4833620"/>
                </a:lnTo>
                <a:lnTo>
                  <a:pt x="10473601" y="4827371"/>
                </a:lnTo>
                <a:lnTo>
                  <a:pt x="10475150" y="4819726"/>
                </a:lnTo>
                <a:close/>
              </a:path>
              <a:path w="14841219" h="10718800" extrusionOk="0">
                <a:moveTo>
                  <a:pt x="10475150" y="4719625"/>
                </a:moveTo>
                <a:lnTo>
                  <a:pt x="10473601" y="4711979"/>
                </a:lnTo>
                <a:lnTo>
                  <a:pt x="10469397" y="4705743"/>
                </a:lnTo>
                <a:lnTo>
                  <a:pt x="10463149" y="4701527"/>
                </a:lnTo>
                <a:lnTo>
                  <a:pt x="10455504" y="4699990"/>
                </a:lnTo>
                <a:lnTo>
                  <a:pt x="10447858" y="4701527"/>
                </a:lnTo>
                <a:lnTo>
                  <a:pt x="10441610" y="4705743"/>
                </a:lnTo>
                <a:lnTo>
                  <a:pt x="10437393" y="4711979"/>
                </a:lnTo>
                <a:lnTo>
                  <a:pt x="10435857" y="4719625"/>
                </a:lnTo>
                <a:lnTo>
                  <a:pt x="10437393" y="4727270"/>
                </a:lnTo>
                <a:lnTo>
                  <a:pt x="10441610" y="4733518"/>
                </a:lnTo>
                <a:lnTo>
                  <a:pt x="10447858" y="4737735"/>
                </a:lnTo>
                <a:lnTo>
                  <a:pt x="10455504" y="4739284"/>
                </a:lnTo>
                <a:lnTo>
                  <a:pt x="10463149" y="4737735"/>
                </a:lnTo>
                <a:lnTo>
                  <a:pt x="10469397" y="4733518"/>
                </a:lnTo>
                <a:lnTo>
                  <a:pt x="10473601" y="4727270"/>
                </a:lnTo>
                <a:lnTo>
                  <a:pt x="10475150" y="4719625"/>
                </a:lnTo>
                <a:close/>
              </a:path>
              <a:path w="14841219" h="10718800" extrusionOk="0">
                <a:moveTo>
                  <a:pt x="10475150" y="4619536"/>
                </a:moveTo>
                <a:lnTo>
                  <a:pt x="10473601" y="4611890"/>
                </a:lnTo>
                <a:lnTo>
                  <a:pt x="10469397" y="4605642"/>
                </a:lnTo>
                <a:lnTo>
                  <a:pt x="10463149" y="4601426"/>
                </a:lnTo>
                <a:lnTo>
                  <a:pt x="10455504" y="4599889"/>
                </a:lnTo>
                <a:lnTo>
                  <a:pt x="10447858" y="4601426"/>
                </a:lnTo>
                <a:lnTo>
                  <a:pt x="10441610" y="4605642"/>
                </a:lnTo>
                <a:lnTo>
                  <a:pt x="10437393" y="4611890"/>
                </a:lnTo>
                <a:lnTo>
                  <a:pt x="10435857" y="4619536"/>
                </a:lnTo>
                <a:lnTo>
                  <a:pt x="10437393" y="4627181"/>
                </a:lnTo>
                <a:lnTo>
                  <a:pt x="10441610" y="4633430"/>
                </a:lnTo>
                <a:lnTo>
                  <a:pt x="10447858" y="4637646"/>
                </a:lnTo>
                <a:lnTo>
                  <a:pt x="10455504" y="4639183"/>
                </a:lnTo>
                <a:lnTo>
                  <a:pt x="10463149" y="4637646"/>
                </a:lnTo>
                <a:lnTo>
                  <a:pt x="10469397" y="4633430"/>
                </a:lnTo>
                <a:lnTo>
                  <a:pt x="10473601" y="4627181"/>
                </a:lnTo>
                <a:lnTo>
                  <a:pt x="10475150" y="4619536"/>
                </a:lnTo>
                <a:close/>
              </a:path>
              <a:path w="14841219" h="10718800" extrusionOk="0">
                <a:moveTo>
                  <a:pt x="10475150" y="4519434"/>
                </a:moveTo>
                <a:lnTo>
                  <a:pt x="10473601" y="4511789"/>
                </a:lnTo>
                <a:lnTo>
                  <a:pt x="10469397" y="4505553"/>
                </a:lnTo>
                <a:lnTo>
                  <a:pt x="10463149" y="4501337"/>
                </a:lnTo>
                <a:lnTo>
                  <a:pt x="10455504" y="4499800"/>
                </a:lnTo>
                <a:lnTo>
                  <a:pt x="10447858" y="4501337"/>
                </a:lnTo>
                <a:lnTo>
                  <a:pt x="10441610" y="4505553"/>
                </a:lnTo>
                <a:lnTo>
                  <a:pt x="10437393" y="4511789"/>
                </a:lnTo>
                <a:lnTo>
                  <a:pt x="10435857" y="4519434"/>
                </a:lnTo>
                <a:lnTo>
                  <a:pt x="10437393" y="4527080"/>
                </a:lnTo>
                <a:lnTo>
                  <a:pt x="10441610" y="4533328"/>
                </a:lnTo>
                <a:lnTo>
                  <a:pt x="10447858" y="4537545"/>
                </a:lnTo>
                <a:lnTo>
                  <a:pt x="10455504" y="4539081"/>
                </a:lnTo>
                <a:lnTo>
                  <a:pt x="10463149" y="4537545"/>
                </a:lnTo>
                <a:lnTo>
                  <a:pt x="10469397" y="4533328"/>
                </a:lnTo>
                <a:lnTo>
                  <a:pt x="10473601" y="4527080"/>
                </a:lnTo>
                <a:lnTo>
                  <a:pt x="10475150" y="4519434"/>
                </a:lnTo>
                <a:close/>
              </a:path>
              <a:path w="14841219" h="10718800" extrusionOk="0">
                <a:moveTo>
                  <a:pt x="10475150" y="4419346"/>
                </a:moveTo>
                <a:lnTo>
                  <a:pt x="10473601" y="4411700"/>
                </a:lnTo>
                <a:lnTo>
                  <a:pt x="10469397" y="4405452"/>
                </a:lnTo>
                <a:lnTo>
                  <a:pt x="10463149" y="4401248"/>
                </a:lnTo>
                <a:lnTo>
                  <a:pt x="10455504" y="4399699"/>
                </a:lnTo>
                <a:lnTo>
                  <a:pt x="10447858" y="4401248"/>
                </a:lnTo>
                <a:lnTo>
                  <a:pt x="10441610" y="4405452"/>
                </a:lnTo>
                <a:lnTo>
                  <a:pt x="10437393" y="4411700"/>
                </a:lnTo>
                <a:lnTo>
                  <a:pt x="10435857" y="4419346"/>
                </a:lnTo>
                <a:lnTo>
                  <a:pt x="10437393" y="4427004"/>
                </a:lnTo>
                <a:lnTo>
                  <a:pt x="10441610" y="4433240"/>
                </a:lnTo>
                <a:lnTo>
                  <a:pt x="10447858" y="4437443"/>
                </a:lnTo>
                <a:lnTo>
                  <a:pt x="10455504" y="4438993"/>
                </a:lnTo>
                <a:lnTo>
                  <a:pt x="10463149" y="4437443"/>
                </a:lnTo>
                <a:lnTo>
                  <a:pt x="10469397" y="4433240"/>
                </a:lnTo>
                <a:lnTo>
                  <a:pt x="10473601" y="4427004"/>
                </a:lnTo>
                <a:lnTo>
                  <a:pt x="10475150" y="4419346"/>
                </a:lnTo>
                <a:close/>
              </a:path>
              <a:path w="14841219" h="10718800" extrusionOk="0">
                <a:moveTo>
                  <a:pt x="10475150" y="4319244"/>
                </a:moveTo>
                <a:lnTo>
                  <a:pt x="10473601" y="4311599"/>
                </a:lnTo>
                <a:lnTo>
                  <a:pt x="10469397" y="4305363"/>
                </a:lnTo>
                <a:lnTo>
                  <a:pt x="10463149" y="4301147"/>
                </a:lnTo>
                <a:lnTo>
                  <a:pt x="10455504" y="4299610"/>
                </a:lnTo>
                <a:lnTo>
                  <a:pt x="10447858" y="4301147"/>
                </a:lnTo>
                <a:lnTo>
                  <a:pt x="10441610" y="4305363"/>
                </a:lnTo>
                <a:lnTo>
                  <a:pt x="10437393" y="4311599"/>
                </a:lnTo>
                <a:lnTo>
                  <a:pt x="10435857" y="4319244"/>
                </a:lnTo>
                <a:lnTo>
                  <a:pt x="10437393" y="4326890"/>
                </a:lnTo>
                <a:lnTo>
                  <a:pt x="10441610" y="4333138"/>
                </a:lnTo>
                <a:lnTo>
                  <a:pt x="10447858" y="4337342"/>
                </a:lnTo>
                <a:lnTo>
                  <a:pt x="10455504" y="4338891"/>
                </a:lnTo>
                <a:lnTo>
                  <a:pt x="10463149" y="4337342"/>
                </a:lnTo>
                <a:lnTo>
                  <a:pt x="10469397" y="4333138"/>
                </a:lnTo>
                <a:lnTo>
                  <a:pt x="10473601" y="4326890"/>
                </a:lnTo>
                <a:lnTo>
                  <a:pt x="10475150" y="4319244"/>
                </a:lnTo>
                <a:close/>
              </a:path>
              <a:path w="14841219" h="10718800" extrusionOk="0">
                <a:moveTo>
                  <a:pt x="10475150" y="4219156"/>
                </a:moveTo>
                <a:lnTo>
                  <a:pt x="10473601" y="4211510"/>
                </a:lnTo>
                <a:lnTo>
                  <a:pt x="10469397" y="4205249"/>
                </a:lnTo>
                <a:lnTo>
                  <a:pt x="10463149" y="4201045"/>
                </a:lnTo>
                <a:lnTo>
                  <a:pt x="10455504" y="4199496"/>
                </a:lnTo>
                <a:lnTo>
                  <a:pt x="10447858" y="4201045"/>
                </a:lnTo>
                <a:lnTo>
                  <a:pt x="10441610" y="4205249"/>
                </a:lnTo>
                <a:lnTo>
                  <a:pt x="10437393" y="4211510"/>
                </a:lnTo>
                <a:lnTo>
                  <a:pt x="10435857" y="4219156"/>
                </a:lnTo>
                <a:lnTo>
                  <a:pt x="10437393" y="4226801"/>
                </a:lnTo>
                <a:lnTo>
                  <a:pt x="10441610" y="4233037"/>
                </a:lnTo>
                <a:lnTo>
                  <a:pt x="10447858" y="4237253"/>
                </a:lnTo>
                <a:lnTo>
                  <a:pt x="10455504" y="4238803"/>
                </a:lnTo>
                <a:lnTo>
                  <a:pt x="10463149" y="4237253"/>
                </a:lnTo>
                <a:lnTo>
                  <a:pt x="10469397" y="4233037"/>
                </a:lnTo>
                <a:lnTo>
                  <a:pt x="10473601" y="4226801"/>
                </a:lnTo>
                <a:lnTo>
                  <a:pt x="10475150" y="4219156"/>
                </a:lnTo>
                <a:close/>
              </a:path>
              <a:path w="14841219" h="10718800" extrusionOk="0">
                <a:moveTo>
                  <a:pt x="10475150" y="4119054"/>
                </a:moveTo>
                <a:lnTo>
                  <a:pt x="10473601" y="4111409"/>
                </a:lnTo>
                <a:lnTo>
                  <a:pt x="10469397" y="4105160"/>
                </a:lnTo>
                <a:lnTo>
                  <a:pt x="10463149" y="4100944"/>
                </a:lnTo>
                <a:lnTo>
                  <a:pt x="10455504" y="4099407"/>
                </a:lnTo>
                <a:lnTo>
                  <a:pt x="10447858" y="4100944"/>
                </a:lnTo>
                <a:lnTo>
                  <a:pt x="10441610" y="4105160"/>
                </a:lnTo>
                <a:lnTo>
                  <a:pt x="10437393" y="4111409"/>
                </a:lnTo>
                <a:lnTo>
                  <a:pt x="10435857" y="4119054"/>
                </a:lnTo>
                <a:lnTo>
                  <a:pt x="10437393" y="4126700"/>
                </a:lnTo>
                <a:lnTo>
                  <a:pt x="10441610" y="4132948"/>
                </a:lnTo>
                <a:lnTo>
                  <a:pt x="10447858" y="4137152"/>
                </a:lnTo>
                <a:lnTo>
                  <a:pt x="10455504" y="4138688"/>
                </a:lnTo>
                <a:lnTo>
                  <a:pt x="10463149" y="4137152"/>
                </a:lnTo>
                <a:lnTo>
                  <a:pt x="10469397" y="4132948"/>
                </a:lnTo>
                <a:lnTo>
                  <a:pt x="10473601" y="4126700"/>
                </a:lnTo>
                <a:lnTo>
                  <a:pt x="10475150" y="4119054"/>
                </a:lnTo>
                <a:close/>
              </a:path>
              <a:path w="14841219" h="10718800" extrusionOk="0">
                <a:moveTo>
                  <a:pt x="10475150" y="4018953"/>
                </a:moveTo>
                <a:lnTo>
                  <a:pt x="10473601" y="4011307"/>
                </a:lnTo>
                <a:lnTo>
                  <a:pt x="10469397" y="4005072"/>
                </a:lnTo>
                <a:lnTo>
                  <a:pt x="10463149" y="4000855"/>
                </a:lnTo>
                <a:lnTo>
                  <a:pt x="10455504" y="3999306"/>
                </a:lnTo>
                <a:lnTo>
                  <a:pt x="10447858" y="4000855"/>
                </a:lnTo>
                <a:lnTo>
                  <a:pt x="10441610" y="4005072"/>
                </a:lnTo>
                <a:lnTo>
                  <a:pt x="10437393" y="4011307"/>
                </a:lnTo>
                <a:lnTo>
                  <a:pt x="10435857" y="4018953"/>
                </a:lnTo>
                <a:lnTo>
                  <a:pt x="10437393" y="4026598"/>
                </a:lnTo>
                <a:lnTo>
                  <a:pt x="10441610" y="4032847"/>
                </a:lnTo>
                <a:lnTo>
                  <a:pt x="10447858" y="4037063"/>
                </a:lnTo>
                <a:lnTo>
                  <a:pt x="10455504" y="4038600"/>
                </a:lnTo>
                <a:lnTo>
                  <a:pt x="10463149" y="4037063"/>
                </a:lnTo>
                <a:lnTo>
                  <a:pt x="10469397" y="4032847"/>
                </a:lnTo>
                <a:lnTo>
                  <a:pt x="10473601" y="4026598"/>
                </a:lnTo>
                <a:lnTo>
                  <a:pt x="10475150" y="4018953"/>
                </a:lnTo>
                <a:close/>
              </a:path>
              <a:path w="14841219" h="10718800" extrusionOk="0">
                <a:moveTo>
                  <a:pt x="10475150" y="3918851"/>
                </a:moveTo>
                <a:lnTo>
                  <a:pt x="10473601" y="3911206"/>
                </a:lnTo>
                <a:lnTo>
                  <a:pt x="10469397" y="3904970"/>
                </a:lnTo>
                <a:lnTo>
                  <a:pt x="10463149" y="3900754"/>
                </a:lnTo>
                <a:lnTo>
                  <a:pt x="10455504" y="3899217"/>
                </a:lnTo>
                <a:lnTo>
                  <a:pt x="10447858" y="3900754"/>
                </a:lnTo>
                <a:lnTo>
                  <a:pt x="10441610" y="3904970"/>
                </a:lnTo>
                <a:lnTo>
                  <a:pt x="10437393" y="3911206"/>
                </a:lnTo>
                <a:lnTo>
                  <a:pt x="10435857" y="3918851"/>
                </a:lnTo>
                <a:lnTo>
                  <a:pt x="10437393" y="3926509"/>
                </a:lnTo>
                <a:lnTo>
                  <a:pt x="10441610" y="3932758"/>
                </a:lnTo>
                <a:lnTo>
                  <a:pt x="10447858" y="3936962"/>
                </a:lnTo>
                <a:lnTo>
                  <a:pt x="10455504" y="3938511"/>
                </a:lnTo>
                <a:lnTo>
                  <a:pt x="10463149" y="3936962"/>
                </a:lnTo>
                <a:lnTo>
                  <a:pt x="10469397" y="3932758"/>
                </a:lnTo>
                <a:lnTo>
                  <a:pt x="10473601" y="3926509"/>
                </a:lnTo>
                <a:lnTo>
                  <a:pt x="10475150" y="3918851"/>
                </a:lnTo>
                <a:close/>
              </a:path>
              <a:path w="14841219" h="10718800" extrusionOk="0">
                <a:moveTo>
                  <a:pt x="10475150" y="3818763"/>
                </a:moveTo>
                <a:lnTo>
                  <a:pt x="10473601" y="3811117"/>
                </a:lnTo>
                <a:lnTo>
                  <a:pt x="10469397" y="3804869"/>
                </a:lnTo>
                <a:lnTo>
                  <a:pt x="10463149" y="3800665"/>
                </a:lnTo>
                <a:lnTo>
                  <a:pt x="10455504" y="3799116"/>
                </a:lnTo>
                <a:lnTo>
                  <a:pt x="10447858" y="3800665"/>
                </a:lnTo>
                <a:lnTo>
                  <a:pt x="10441610" y="3804869"/>
                </a:lnTo>
                <a:lnTo>
                  <a:pt x="10437393" y="3811117"/>
                </a:lnTo>
                <a:lnTo>
                  <a:pt x="10435857" y="3818763"/>
                </a:lnTo>
                <a:lnTo>
                  <a:pt x="10437393" y="3826408"/>
                </a:lnTo>
                <a:lnTo>
                  <a:pt x="10441610" y="3832656"/>
                </a:lnTo>
                <a:lnTo>
                  <a:pt x="10447858" y="3836873"/>
                </a:lnTo>
                <a:lnTo>
                  <a:pt x="10455504" y="3838422"/>
                </a:lnTo>
                <a:lnTo>
                  <a:pt x="10463149" y="3836873"/>
                </a:lnTo>
                <a:lnTo>
                  <a:pt x="10469397" y="3832656"/>
                </a:lnTo>
                <a:lnTo>
                  <a:pt x="10473601" y="3826408"/>
                </a:lnTo>
                <a:lnTo>
                  <a:pt x="10475150" y="3818763"/>
                </a:lnTo>
                <a:close/>
              </a:path>
              <a:path w="14841219" h="10718800" extrusionOk="0">
                <a:moveTo>
                  <a:pt x="10475150" y="3718674"/>
                </a:moveTo>
                <a:lnTo>
                  <a:pt x="10473601" y="3711029"/>
                </a:lnTo>
                <a:lnTo>
                  <a:pt x="10469397" y="3704780"/>
                </a:lnTo>
                <a:lnTo>
                  <a:pt x="10463149" y="3700564"/>
                </a:lnTo>
                <a:lnTo>
                  <a:pt x="10455504" y="3699014"/>
                </a:lnTo>
                <a:lnTo>
                  <a:pt x="10447858" y="3700564"/>
                </a:lnTo>
                <a:lnTo>
                  <a:pt x="10441610" y="3704780"/>
                </a:lnTo>
                <a:lnTo>
                  <a:pt x="10437393" y="3711029"/>
                </a:lnTo>
                <a:lnTo>
                  <a:pt x="10435857" y="3718674"/>
                </a:lnTo>
                <a:lnTo>
                  <a:pt x="10437393" y="3726319"/>
                </a:lnTo>
                <a:lnTo>
                  <a:pt x="10441610" y="3732555"/>
                </a:lnTo>
                <a:lnTo>
                  <a:pt x="10447858" y="3736771"/>
                </a:lnTo>
                <a:lnTo>
                  <a:pt x="10455504" y="3738308"/>
                </a:lnTo>
                <a:lnTo>
                  <a:pt x="10463149" y="3736771"/>
                </a:lnTo>
                <a:lnTo>
                  <a:pt x="10469397" y="3732555"/>
                </a:lnTo>
                <a:lnTo>
                  <a:pt x="10473601" y="3726319"/>
                </a:lnTo>
                <a:lnTo>
                  <a:pt x="10475150" y="3718674"/>
                </a:lnTo>
                <a:close/>
              </a:path>
              <a:path w="14841219" h="10718800" extrusionOk="0">
                <a:moveTo>
                  <a:pt x="10475150" y="3618573"/>
                </a:moveTo>
                <a:lnTo>
                  <a:pt x="10473601" y="3610927"/>
                </a:lnTo>
                <a:lnTo>
                  <a:pt x="10469397" y="3604679"/>
                </a:lnTo>
                <a:lnTo>
                  <a:pt x="10463149" y="3600475"/>
                </a:lnTo>
                <a:lnTo>
                  <a:pt x="10455504" y="3598926"/>
                </a:lnTo>
                <a:lnTo>
                  <a:pt x="10447858" y="3600475"/>
                </a:lnTo>
                <a:lnTo>
                  <a:pt x="10441610" y="3604679"/>
                </a:lnTo>
                <a:lnTo>
                  <a:pt x="10437393" y="3610927"/>
                </a:lnTo>
                <a:lnTo>
                  <a:pt x="10435857" y="3618573"/>
                </a:lnTo>
                <a:lnTo>
                  <a:pt x="10437393" y="3626218"/>
                </a:lnTo>
                <a:lnTo>
                  <a:pt x="10441610" y="3632466"/>
                </a:lnTo>
                <a:lnTo>
                  <a:pt x="10447858" y="3636670"/>
                </a:lnTo>
                <a:lnTo>
                  <a:pt x="10455504" y="3638219"/>
                </a:lnTo>
                <a:lnTo>
                  <a:pt x="10463149" y="3636670"/>
                </a:lnTo>
                <a:lnTo>
                  <a:pt x="10469397" y="3632466"/>
                </a:lnTo>
                <a:lnTo>
                  <a:pt x="10473601" y="3626218"/>
                </a:lnTo>
                <a:lnTo>
                  <a:pt x="10475150" y="3618573"/>
                </a:lnTo>
                <a:close/>
              </a:path>
              <a:path w="14841219" h="10718800" extrusionOk="0">
                <a:moveTo>
                  <a:pt x="10475150" y="3518484"/>
                </a:moveTo>
                <a:lnTo>
                  <a:pt x="10473601" y="3510826"/>
                </a:lnTo>
                <a:lnTo>
                  <a:pt x="10469397" y="3504590"/>
                </a:lnTo>
                <a:lnTo>
                  <a:pt x="10463149" y="3500374"/>
                </a:lnTo>
                <a:lnTo>
                  <a:pt x="10455504" y="3498824"/>
                </a:lnTo>
                <a:lnTo>
                  <a:pt x="10447858" y="3500374"/>
                </a:lnTo>
                <a:lnTo>
                  <a:pt x="10441610" y="3504590"/>
                </a:lnTo>
                <a:lnTo>
                  <a:pt x="10437393" y="3510826"/>
                </a:lnTo>
                <a:lnTo>
                  <a:pt x="10435857" y="3518484"/>
                </a:lnTo>
                <a:lnTo>
                  <a:pt x="10437393" y="3526129"/>
                </a:lnTo>
                <a:lnTo>
                  <a:pt x="10441610" y="3532378"/>
                </a:lnTo>
                <a:lnTo>
                  <a:pt x="10447858" y="3536581"/>
                </a:lnTo>
                <a:lnTo>
                  <a:pt x="10455504" y="3538131"/>
                </a:lnTo>
                <a:lnTo>
                  <a:pt x="10463149" y="3536581"/>
                </a:lnTo>
                <a:lnTo>
                  <a:pt x="10469397" y="3532378"/>
                </a:lnTo>
                <a:lnTo>
                  <a:pt x="10473601" y="3526129"/>
                </a:lnTo>
                <a:lnTo>
                  <a:pt x="10475150" y="3518484"/>
                </a:lnTo>
                <a:close/>
              </a:path>
              <a:path w="14841219" h="10718800" extrusionOk="0">
                <a:moveTo>
                  <a:pt x="10475150" y="3418382"/>
                </a:moveTo>
                <a:lnTo>
                  <a:pt x="10473614" y="3410737"/>
                </a:lnTo>
                <a:lnTo>
                  <a:pt x="10469397" y="3404489"/>
                </a:lnTo>
                <a:lnTo>
                  <a:pt x="10463162" y="3400285"/>
                </a:lnTo>
                <a:lnTo>
                  <a:pt x="10455516" y="3398748"/>
                </a:lnTo>
                <a:lnTo>
                  <a:pt x="10447858" y="3400285"/>
                </a:lnTo>
                <a:lnTo>
                  <a:pt x="10441610" y="3404489"/>
                </a:lnTo>
                <a:lnTo>
                  <a:pt x="10437406" y="3410737"/>
                </a:lnTo>
                <a:lnTo>
                  <a:pt x="10435869" y="3418382"/>
                </a:lnTo>
                <a:lnTo>
                  <a:pt x="10437406" y="3426028"/>
                </a:lnTo>
                <a:lnTo>
                  <a:pt x="10441610" y="3432276"/>
                </a:lnTo>
                <a:lnTo>
                  <a:pt x="10447858" y="3436493"/>
                </a:lnTo>
                <a:lnTo>
                  <a:pt x="10455516" y="3438042"/>
                </a:lnTo>
                <a:lnTo>
                  <a:pt x="10463162" y="3436493"/>
                </a:lnTo>
                <a:lnTo>
                  <a:pt x="10469397" y="3432276"/>
                </a:lnTo>
                <a:lnTo>
                  <a:pt x="10473614" y="3426028"/>
                </a:lnTo>
                <a:lnTo>
                  <a:pt x="10475150" y="3418382"/>
                </a:lnTo>
                <a:close/>
              </a:path>
              <a:path w="14841219" h="10718800" extrusionOk="0">
                <a:moveTo>
                  <a:pt x="10475150" y="3318294"/>
                </a:moveTo>
                <a:lnTo>
                  <a:pt x="10473601" y="3310648"/>
                </a:lnTo>
                <a:lnTo>
                  <a:pt x="10469397" y="3304400"/>
                </a:lnTo>
                <a:lnTo>
                  <a:pt x="10463149" y="3300184"/>
                </a:lnTo>
                <a:lnTo>
                  <a:pt x="10455504" y="3298647"/>
                </a:lnTo>
                <a:lnTo>
                  <a:pt x="10447858" y="3300184"/>
                </a:lnTo>
                <a:lnTo>
                  <a:pt x="10441610" y="3304400"/>
                </a:lnTo>
                <a:lnTo>
                  <a:pt x="10437393" y="3310648"/>
                </a:lnTo>
                <a:lnTo>
                  <a:pt x="10435857" y="3318294"/>
                </a:lnTo>
                <a:lnTo>
                  <a:pt x="10437393" y="3325939"/>
                </a:lnTo>
                <a:lnTo>
                  <a:pt x="10441610" y="3332188"/>
                </a:lnTo>
                <a:lnTo>
                  <a:pt x="10447858" y="3336391"/>
                </a:lnTo>
                <a:lnTo>
                  <a:pt x="10455504" y="3337928"/>
                </a:lnTo>
                <a:lnTo>
                  <a:pt x="10463149" y="3336391"/>
                </a:lnTo>
                <a:lnTo>
                  <a:pt x="10469397" y="3332188"/>
                </a:lnTo>
                <a:lnTo>
                  <a:pt x="10473601" y="3325939"/>
                </a:lnTo>
                <a:lnTo>
                  <a:pt x="10475150" y="3318294"/>
                </a:lnTo>
                <a:close/>
              </a:path>
              <a:path w="14841219" h="10718800" extrusionOk="0">
                <a:moveTo>
                  <a:pt x="10475150" y="3218192"/>
                </a:moveTo>
                <a:lnTo>
                  <a:pt x="10473601" y="3210547"/>
                </a:lnTo>
                <a:lnTo>
                  <a:pt x="10469397" y="3204299"/>
                </a:lnTo>
                <a:lnTo>
                  <a:pt x="10463149" y="3200095"/>
                </a:lnTo>
                <a:lnTo>
                  <a:pt x="10455504" y="3198545"/>
                </a:lnTo>
                <a:lnTo>
                  <a:pt x="10447858" y="3200095"/>
                </a:lnTo>
                <a:lnTo>
                  <a:pt x="10441610" y="3204299"/>
                </a:lnTo>
                <a:lnTo>
                  <a:pt x="10437393" y="3210547"/>
                </a:lnTo>
                <a:lnTo>
                  <a:pt x="10435857" y="3218192"/>
                </a:lnTo>
                <a:lnTo>
                  <a:pt x="10437393" y="3225838"/>
                </a:lnTo>
                <a:lnTo>
                  <a:pt x="10441610" y="3232086"/>
                </a:lnTo>
                <a:lnTo>
                  <a:pt x="10447858" y="3236290"/>
                </a:lnTo>
                <a:lnTo>
                  <a:pt x="10455504" y="3237839"/>
                </a:lnTo>
                <a:lnTo>
                  <a:pt x="10463149" y="3236290"/>
                </a:lnTo>
                <a:lnTo>
                  <a:pt x="10469397" y="3232086"/>
                </a:lnTo>
                <a:lnTo>
                  <a:pt x="10473601" y="3225838"/>
                </a:lnTo>
                <a:lnTo>
                  <a:pt x="10475150" y="3218192"/>
                </a:lnTo>
                <a:close/>
              </a:path>
              <a:path w="14841219" h="10718800" extrusionOk="0">
                <a:moveTo>
                  <a:pt x="10475150" y="3118104"/>
                </a:moveTo>
                <a:lnTo>
                  <a:pt x="10473601" y="3110446"/>
                </a:lnTo>
                <a:lnTo>
                  <a:pt x="10469397" y="3104197"/>
                </a:lnTo>
                <a:lnTo>
                  <a:pt x="10463149" y="3099993"/>
                </a:lnTo>
                <a:lnTo>
                  <a:pt x="10455504" y="3098444"/>
                </a:lnTo>
                <a:lnTo>
                  <a:pt x="10447858" y="3099993"/>
                </a:lnTo>
                <a:lnTo>
                  <a:pt x="10441610" y="3104197"/>
                </a:lnTo>
                <a:lnTo>
                  <a:pt x="10437393" y="3110446"/>
                </a:lnTo>
                <a:lnTo>
                  <a:pt x="10435857" y="3118104"/>
                </a:lnTo>
                <a:lnTo>
                  <a:pt x="10437393" y="3125736"/>
                </a:lnTo>
                <a:lnTo>
                  <a:pt x="10441610" y="3131985"/>
                </a:lnTo>
                <a:lnTo>
                  <a:pt x="10447858" y="3136201"/>
                </a:lnTo>
                <a:lnTo>
                  <a:pt x="10455504" y="3137738"/>
                </a:lnTo>
                <a:lnTo>
                  <a:pt x="10463149" y="3136201"/>
                </a:lnTo>
                <a:lnTo>
                  <a:pt x="10469397" y="3131985"/>
                </a:lnTo>
                <a:lnTo>
                  <a:pt x="10473601" y="3125736"/>
                </a:lnTo>
                <a:lnTo>
                  <a:pt x="10475150" y="3118104"/>
                </a:lnTo>
                <a:close/>
              </a:path>
              <a:path w="14841219" h="10718800" extrusionOk="0">
                <a:moveTo>
                  <a:pt x="10475150" y="3018002"/>
                </a:moveTo>
                <a:lnTo>
                  <a:pt x="10473601" y="3010344"/>
                </a:lnTo>
                <a:lnTo>
                  <a:pt x="10469397" y="3004108"/>
                </a:lnTo>
                <a:lnTo>
                  <a:pt x="10463149" y="2999892"/>
                </a:lnTo>
                <a:lnTo>
                  <a:pt x="10455504" y="2998343"/>
                </a:lnTo>
                <a:lnTo>
                  <a:pt x="10447858" y="2999892"/>
                </a:lnTo>
                <a:lnTo>
                  <a:pt x="10441610" y="3004108"/>
                </a:lnTo>
                <a:lnTo>
                  <a:pt x="10437393" y="3010344"/>
                </a:lnTo>
                <a:lnTo>
                  <a:pt x="10435857" y="3018002"/>
                </a:lnTo>
                <a:lnTo>
                  <a:pt x="10437393" y="3025648"/>
                </a:lnTo>
                <a:lnTo>
                  <a:pt x="10441610" y="3031883"/>
                </a:lnTo>
                <a:lnTo>
                  <a:pt x="10447858" y="3036100"/>
                </a:lnTo>
                <a:lnTo>
                  <a:pt x="10455504" y="3037636"/>
                </a:lnTo>
                <a:lnTo>
                  <a:pt x="10463149" y="3036100"/>
                </a:lnTo>
                <a:lnTo>
                  <a:pt x="10469397" y="3031883"/>
                </a:lnTo>
                <a:lnTo>
                  <a:pt x="10473601" y="3025648"/>
                </a:lnTo>
                <a:lnTo>
                  <a:pt x="10475150" y="3018002"/>
                </a:lnTo>
                <a:close/>
              </a:path>
              <a:path w="14841219" h="10718800" extrusionOk="0">
                <a:moveTo>
                  <a:pt x="10475150" y="2917901"/>
                </a:moveTo>
                <a:lnTo>
                  <a:pt x="10473601" y="2910255"/>
                </a:lnTo>
                <a:lnTo>
                  <a:pt x="10469397" y="2904007"/>
                </a:lnTo>
                <a:lnTo>
                  <a:pt x="10463149" y="2899803"/>
                </a:lnTo>
                <a:lnTo>
                  <a:pt x="10455504" y="2898254"/>
                </a:lnTo>
                <a:lnTo>
                  <a:pt x="10447858" y="2899803"/>
                </a:lnTo>
                <a:lnTo>
                  <a:pt x="10441610" y="2904007"/>
                </a:lnTo>
                <a:lnTo>
                  <a:pt x="10437393" y="2910255"/>
                </a:lnTo>
                <a:lnTo>
                  <a:pt x="10435857" y="2917901"/>
                </a:lnTo>
                <a:lnTo>
                  <a:pt x="10437393" y="2925546"/>
                </a:lnTo>
                <a:lnTo>
                  <a:pt x="10441610" y="2931795"/>
                </a:lnTo>
                <a:lnTo>
                  <a:pt x="10447858" y="2936011"/>
                </a:lnTo>
                <a:lnTo>
                  <a:pt x="10455504" y="2937548"/>
                </a:lnTo>
                <a:lnTo>
                  <a:pt x="10463149" y="2936011"/>
                </a:lnTo>
                <a:lnTo>
                  <a:pt x="10469397" y="2931795"/>
                </a:lnTo>
                <a:lnTo>
                  <a:pt x="10473601" y="2925546"/>
                </a:lnTo>
                <a:lnTo>
                  <a:pt x="10475150" y="2917901"/>
                </a:lnTo>
                <a:close/>
              </a:path>
              <a:path w="14841219" h="10718800" extrusionOk="0">
                <a:moveTo>
                  <a:pt x="10475150" y="2817799"/>
                </a:moveTo>
                <a:lnTo>
                  <a:pt x="10473601" y="2810167"/>
                </a:lnTo>
                <a:lnTo>
                  <a:pt x="10469397" y="2803918"/>
                </a:lnTo>
                <a:lnTo>
                  <a:pt x="10463149" y="2799702"/>
                </a:lnTo>
                <a:lnTo>
                  <a:pt x="10455504" y="2798165"/>
                </a:lnTo>
                <a:lnTo>
                  <a:pt x="10447858" y="2799702"/>
                </a:lnTo>
                <a:lnTo>
                  <a:pt x="10441610" y="2803918"/>
                </a:lnTo>
                <a:lnTo>
                  <a:pt x="10437393" y="2810167"/>
                </a:lnTo>
                <a:lnTo>
                  <a:pt x="10435857" y="2817799"/>
                </a:lnTo>
                <a:lnTo>
                  <a:pt x="10437393" y="2825458"/>
                </a:lnTo>
                <a:lnTo>
                  <a:pt x="10441610" y="2831706"/>
                </a:lnTo>
                <a:lnTo>
                  <a:pt x="10447858" y="2835910"/>
                </a:lnTo>
                <a:lnTo>
                  <a:pt x="10455504" y="2837459"/>
                </a:lnTo>
                <a:lnTo>
                  <a:pt x="10463149" y="2835910"/>
                </a:lnTo>
                <a:lnTo>
                  <a:pt x="10469397" y="2831706"/>
                </a:lnTo>
                <a:lnTo>
                  <a:pt x="10473601" y="2825458"/>
                </a:lnTo>
                <a:lnTo>
                  <a:pt x="10475150" y="2817799"/>
                </a:lnTo>
                <a:close/>
              </a:path>
              <a:path w="14841219" h="10718800" extrusionOk="0">
                <a:moveTo>
                  <a:pt x="10475150" y="2717711"/>
                </a:moveTo>
                <a:lnTo>
                  <a:pt x="10473601" y="2710065"/>
                </a:lnTo>
                <a:lnTo>
                  <a:pt x="10469397" y="2703817"/>
                </a:lnTo>
                <a:lnTo>
                  <a:pt x="10463149" y="2699601"/>
                </a:lnTo>
                <a:lnTo>
                  <a:pt x="10455504" y="2698064"/>
                </a:lnTo>
                <a:lnTo>
                  <a:pt x="10447858" y="2699601"/>
                </a:lnTo>
                <a:lnTo>
                  <a:pt x="10441610" y="2703817"/>
                </a:lnTo>
                <a:lnTo>
                  <a:pt x="10437393" y="2710065"/>
                </a:lnTo>
                <a:lnTo>
                  <a:pt x="10435857" y="2717711"/>
                </a:lnTo>
                <a:lnTo>
                  <a:pt x="10437393" y="2725356"/>
                </a:lnTo>
                <a:lnTo>
                  <a:pt x="10441610" y="2731605"/>
                </a:lnTo>
                <a:lnTo>
                  <a:pt x="10447858" y="2735808"/>
                </a:lnTo>
                <a:lnTo>
                  <a:pt x="10455504" y="2737358"/>
                </a:lnTo>
                <a:lnTo>
                  <a:pt x="10463149" y="2735808"/>
                </a:lnTo>
                <a:lnTo>
                  <a:pt x="10469397" y="2731605"/>
                </a:lnTo>
                <a:lnTo>
                  <a:pt x="10473601" y="2725356"/>
                </a:lnTo>
                <a:lnTo>
                  <a:pt x="10475150" y="2717711"/>
                </a:lnTo>
                <a:close/>
              </a:path>
              <a:path w="14841219" h="10718800" extrusionOk="0">
                <a:moveTo>
                  <a:pt x="10475150" y="2617609"/>
                </a:moveTo>
                <a:lnTo>
                  <a:pt x="10473601" y="2609964"/>
                </a:lnTo>
                <a:lnTo>
                  <a:pt x="10469397" y="2603716"/>
                </a:lnTo>
                <a:lnTo>
                  <a:pt x="10463149" y="2599512"/>
                </a:lnTo>
                <a:lnTo>
                  <a:pt x="10455504" y="2597962"/>
                </a:lnTo>
                <a:lnTo>
                  <a:pt x="10447858" y="2599512"/>
                </a:lnTo>
                <a:lnTo>
                  <a:pt x="10441610" y="2603716"/>
                </a:lnTo>
                <a:lnTo>
                  <a:pt x="10437393" y="2609964"/>
                </a:lnTo>
                <a:lnTo>
                  <a:pt x="10435857" y="2617609"/>
                </a:lnTo>
                <a:lnTo>
                  <a:pt x="10437393" y="2625255"/>
                </a:lnTo>
                <a:lnTo>
                  <a:pt x="10441610" y="2631503"/>
                </a:lnTo>
                <a:lnTo>
                  <a:pt x="10447858" y="2635707"/>
                </a:lnTo>
                <a:lnTo>
                  <a:pt x="10455504" y="2637256"/>
                </a:lnTo>
                <a:lnTo>
                  <a:pt x="10463149" y="2635707"/>
                </a:lnTo>
                <a:lnTo>
                  <a:pt x="10469397" y="2631503"/>
                </a:lnTo>
                <a:lnTo>
                  <a:pt x="10473601" y="2625255"/>
                </a:lnTo>
                <a:lnTo>
                  <a:pt x="10475150" y="2617609"/>
                </a:lnTo>
                <a:close/>
              </a:path>
              <a:path w="14841219" h="10718800" extrusionOk="0">
                <a:moveTo>
                  <a:pt x="10475150" y="2517508"/>
                </a:moveTo>
                <a:lnTo>
                  <a:pt x="10473601" y="2509863"/>
                </a:lnTo>
                <a:lnTo>
                  <a:pt x="10469397" y="2503627"/>
                </a:lnTo>
                <a:lnTo>
                  <a:pt x="10463149" y="2499410"/>
                </a:lnTo>
                <a:lnTo>
                  <a:pt x="10455504" y="2497861"/>
                </a:lnTo>
                <a:lnTo>
                  <a:pt x="10447858" y="2499410"/>
                </a:lnTo>
                <a:lnTo>
                  <a:pt x="10441610" y="2503627"/>
                </a:lnTo>
                <a:lnTo>
                  <a:pt x="10437393" y="2509863"/>
                </a:lnTo>
                <a:lnTo>
                  <a:pt x="10435857" y="2517508"/>
                </a:lnTo>
                <a:lnTo>
                  <a:pt x="10437393" y="2525166"/>
                </a:lnTo>
                <a:lnTo>
                  <a:pt x="10441610" y="2531414"/>
                </a:lnTo>
                <a:lnTo>
                  <a:pt x="10447858" y="2535618"/>
                </a:lnTo>
                <a:lnTo>
                  <a:pt x="10455504" y="2537155"/>
                </a:lnTo>
                <a:lnTo>
                  <a:pt x="10463149" y="2535618"/>
                </a:lnTo>
                <a:lnTo>
                  <a:pt x="10469397" y="2531414"/>
                </a:lnTo>
                <a:lnTo>
                  <a:pt x="10473601" y="2525166"/>
                </a:lnTo>
                <a:lnTo>
                  <a:pt x="10475150" y="2517508"/>
                </a:lnTo>
                <a:close/>
              </a:path>
              <a:path w="14841219" h="10718800" extrusionOk="0">
                <a:moveTo>
                  <a:pt x="10475150" y="2417419"/>
                </a:moveTo>
                <a:lnTo>
                  <a:pt x="10473601" y="2409774"/>
                </a:lnTo>
                <a:lnTo>
                  <a:pt x="10469397" y="2403525"/>
                </a:lnTo>
                <a:lnTo>
                  <a:pt x="10463149" y="2399309"/>
                </a:lnTo>
                <a:lnTo>
                  <a:pt x="10455504" y="2397772"/>
                </a:lnTo>
                <a:lnTo>
                  <a:pt x="10447858" y="2399309"/>
                </a:lnTo>
                <a:lnTo>
                  <a:pt x="10441610" y="2403525"/>
                </a:lnTo>
                <a:lnTo>
                  <a:pt x="10437393" y="2409774"/>
                </a:lnTo>
                <a:lnTo>
                  <a:pt x="10435857" y="2417419"/>
                </a:lnTo>
                <a:lnTo>
                  <a:pt x="10437393" y="2425077"/>
                </a:lnTo>
                <a:lnTo>
                  <a:pt x="10441610" y="2431313"/>
                </a:lnTo>
                <a:lnTo>
                  <a:pt x="10447858" y="2435517"/>
                </a:lnTo>
                <a:lnTo>
                  <a:pt x="10455504" y="2437066"/>
                </a:lnTo>
                <a:lnTo>
                  <a:pt x="10463149" y="2435517"/>
                </a:lnTo>
                <a:lnTo>
                  <a:pt x="10469397" y="2431313"/>
                </a:lnTo>
                <a:lnTo>
                  <a:pt x="10473601" y="2425077"/>
                </a:lnTo>
                <a:lnTo>
                  <a:pt x="10475150" y="2417419"/>
                </a:lnTo>
                <a:close/>
              </a:path>
              <a:path w="14841219" h="10718800" extrusionOk="0">
                <a:moveTo>
                  <a:pt x="10475150" y="2317331"/>
                </a:moveTo>
                <a:lnTo>
                  <a:pt x="10473601" y="2309685"/>
                </a:lnTo>
                <a:lnTo>
                  <a:pt x="10469397" y="2303437"/>
                </a:lnTo>
                <a:lnTo>
                  <a:pt x="10463149" y="2299220"/>
                </a:lnTo>
                <a:lnTo>
                  <a:pt x="10455504" y="2297671"/>
                </a:lnTo>
                <a:lnTo>
                  <a:pt x="10447858" y="2299220"/>
                </a:lnTo>
                <a:lnTo>
                  <a:pt x="10441610" y="2303437"/>
                </a:lnTo>
                <a:lnTo>
                  <a:pt x="10437393" y="2309685"/>
                </a:lnTo>
                <a:lnTo>
                  <a:pt x="10435857" y="2317331"/>
                </a:lnTo>
                <a:lnTo>
                  <a:pt x="10437393" y="2324976"/>
                </a:lnTo>
                <a:lnTo>
                  <a:pt x="10441610" y="2331212"/>
                </a:lnTo>
                <a:lnTo>
                  <a:pt x="10447858" y="2335428"/>
                </a:lnTo>
                <a:lnTo>
                  <a:pt x="10455504" y="2336977"/>
                </a:lnTo>
                <a:lnTo>
                  <a:pt x="10463149" y="2335428"/>
                </a:lnTo>
                <a:lnTo>
                  <a:pt x="10469397" y="2331212"/>
                </a:lnTo>
                <a:lnTo>
                  <a:pt x="10473601" y="2324976"/>
                </a:lnTo>
                <a:lnTo>
                  <a:pt x="10475150" y="2317331"/>
                </a:lnTo>
                <a:close/>
              </a:path>
              <a:path w="14841219" h="10718800" extrusionOk="0">
                <a:moveTo>
                  <a:pt x="10475150" y="2217229"/>
                </a:moveTo>
                <a:lnTo>
                  <a:pt x="10473601" y="2209584"/>
                </a:lnTo>
                <a:lnTo>
                  <a:pt x="10469397" y="2203335"/>
                </a:lnTo>
                <a:lnTo>
                  <a:pt x="10463149" y="2199119"/>
                </a:lnTo>
                <a:lnTo>
                  <a:pt x="10455504" y="2197582"/>
                </a:lnTo>
                <a:lnTo>
                  <a:pt x="10447858" y="2199119"/>
                </a:lnTo>
                <a:lnTo>
                  <a:pt x="10441610" y="2203335"/>
                </a:lnTo>
                <a:lnTo>
                  <a:pt x="10437393" y="2209584"/>
                </a:lnTo>
                <a:lnTo>
                  <a:pt x="10435857" y="2217229"/>
                </a:lnTo>
                <a:lnTo>
                  <a:pt x="10437393" y="2224875"/>
                </a:lnTo>
                <a:lnTo>
                  <a:pt x="10441610" y="2231123"/>
                </a:lnTo>
                <a:lnTo>
                  <a:pt x="10447858" y="2235339"/>
                </a:lnTo>
                <a:lnTo>
                  <a:pt x="10455504" y="2236876"/>
                </a:lnTo>
                <a:lnTo>
                  <a:pt x="10463149" y="2235339"/>
                </a:lnTo>
                <a:lnTo>
                  <a:pt x="10469397" y="2231123"/>
                </a:lnTo>
                <a:lnTo>
                  <a:pt x="10473601" y="2224875"/>
                </a:lnTo>
                <a:lnTo>
                  <a:pt x="10475150" y="2217229"/>
                </a:lnTo>
                <a:close/>
              </a:path>
              <a:path w="14841219" h="10718800" extrusionOk="0">
                <a:moveTo>
                  <a:pt x="10475150" y="2117128"/>
                </a:moveTo>
                <a:lnTo>
                  <a:pt x="10473601" y="2109482"/>
                </a:lnTo>
                <a:lnTo>
                  <a:pt x="10469397" y="2103234"/>
                </a:lnTo>
                <a:lnTo>
                  <a:pt x="10463149" y="2099030"/>
                </a:lnTo>
                <a:lnTo>
                  <a:pt x="10455504" y="2097481"/>
                </a:lnTo>
                <a:lnTo>
                  <a:pt x="10447858" y="2099030"/>
                </a:lnTo>
                <a:lnTo>
                  <a:pt x="10441610" y="2103234"/>
                </a:lnTo>
                <a:lnTo>
                  <a:pt x="10437393" y="2109482"/>
                </a:lnTo>
                <a:lnTo>
                  <a:pt x="10435857" y="2117128"/>
                </a:lnTo>
                <a:lnTo>
                  <a:pt x="10437393" y="2124773"/>
                </a:lnTo>
                <a:lnTo>
                  <a:pt x="10441610" y="2131022"/>
                </a:lnTo>
                <a:lnTo>
                  <a:pt x="10447858" y="2135225"/>
                </a:lnTo>
                <a:lnTo>
                  <a:pt x="10455504" y="2136775"/>
                </a:lnTo>
                <a:lnTo>
                  <a:pt x="10463149" y="2135225"/>
                </a:lnTo>
                <a:lnTo>
                  <a:pt x="10469397" y="2131022"/>
                </a:lnTo>
                <a:lnTo>
                  <a:pt x="10473601" y="2124773"/>
                </a:lnTo>
                <a:lnTo>
                  <a:pt x="10475150" y="2117128"/>
                </a:lnTo>
                <a:close/>
              </a:path>
              <a:path w="14841219" h="10718800" extrusionOk="0">
                <a:moveTo>
                  <a:pt x="10475150" y="2017026"/>
                </a:moveTo>
                <a:lnTo>
                  <a:pt x="10473601" y="2009381"/>
                </a:lnTo>
                <a:lnTo>
                  <a:pt x="10469397" y="2003145"/>
                </a:lnTo>
                <a:lnTo>
                  <a:pt x="10463149" y="1998941"/>
                </a:lnTo>
                <a:lnTo>
                  <a:pt x="10455504" y="1997392"/>
                </a:lnTo>
                <a:lnTo>
                  <a:pt x="10447858" y="1998941"/>
                </a:lnTo>
                <a:lnTo>
                  <a:pt x="10441610" y="2003145"/>
                </a:lnTo>
                <a:lnTo>
                  <a:pt x="10437393" y="2009381"/>
                </a:lnTo>
                <a:lnTo>
                  <a:pt x="10435857" y="2017026"/>
                </a:lnTo>
                <a:lnTo>
                  <a:pt x="10437393" y="2024684"/>
                </a:lnTo>
                <a:lnTo>
                  <a:pt x="10441610" y="2030920"/>
                </a:lnTo>
                <a:lnTo>
                  <a:pt x="10447858" y="2035136"/>
                </a:lnTo>
                <a:lnTo>
                  <a:pt x="10455504" y="2036686"/>
                </a:lnTo>
                <a:lnTo>
                  <a:pt x="10463149" y="2035136"/>
                </a:lnTo>
                <a:lnTo>
                  <a:pt x="10469397" y="2030920"/>
                </a:lnTo>
                <a:lnTo>
                  <a:pt x="10473601" y="2024684"/>
                </a:lnTo>
                <a:lnTo>
                  <a:pt x="10475150" y="2017026"/>
                </a:lnTo>
                <a:close/>
              </a:path>
              <a:path w="14841219" h="10718800" extrusionOk="0">
                <a:moveTo>
                  <a:pt x="10475150" y="1916938"/>
                </a:moveTo>
                <a:lnTo>
                  <a:pt x="10473601" y="1909292"/>
                </a:lnTo>
                <a:lnTo>
                  <a:pt x="10469397" y="1903044"/>
                </a:lnTo>
                <a:lnTo>
                  <a:pt x="10463149" y="1898840"/>
                </a:lnTo>
                <a:lnTo>
                  <a:pt x="10455504" y="1897291"/>
                </a:lnTo>
                <a:lnTo>
                  <a:pt x="10447858" y="1898840"/>
                </a:lnTo>
                <a:lnTo>
                  <a:pt x="10441610" y="1903044"/>
                </a:lnTo>
                <a:lnTo>
                  <a:pt x="10437393" y="1909292"/>
                </a:lnTo>
                <a:lnTo>
                  <a:pt x="10435857" y="1916938"/>
                </a:lnTo>
                <a:lnTo>
                  <a:pt x="10437393" y="1924596"/>
                </a:lnTo>
                <a:lnTo>
                  <a:pt x="10441610" y="1930831"/>
                </a:lnTo>
                <a:lnTo>
                  <a:pt x="10447858" y="1935048"/>
                </a:lnTo>
                <a:lnTo>
                  <a:pt x="10455504" y="1936597"/>
                </a:lnTo>
                <a:lnTo>
                  <a:pt x="10463149" y="1935048"/>
                </a:lnTo>
                <a:lnTo>
                  <a:pt x="10469397" y="1930831"/>
                </a:lnTo>
                <a:lnTo>
                  <a:pt x="10473601" y="1924596"/>
                </a:lnTo>
                <a:lnTo>
                  <a:pt x="10475150" y="1916938"/>
                </a:lnTo>
                <a:close/>
              </a:path>
              <a:path w="14841219" h="10718800" extrusionOk="0">
                <a:moveTo>
                  <a:pt x="10475150" y="1816849"/>
                </a:moveTo>
                <a:lnTo>
                  <a:pt x="10473614" y="1809203"/>
                </a:lnTo>
                <a:lnTo>
                  <a:pt x="10469397" y="1802955"/>
                </a:lnTo>
                <a:lnTo>
                  <a:pt x="10463162" y="1798751"/>
                </a:lnTo>
                <a:lnTo>
                  <a:pt x="10455516" y="1797202"/>
                </a:lnTo>
                <a:lnTo>
                  <a:pt x="10447858" y="1798751"/>
                </a:lnTo>
                <a:lnTo>
                  <a:pt x="10441610" y="1802955"/>
                </a:lnTo>
                <a:lnTo>
                  <a:pt x="10437406" y="1809203"/>
                </a:lnTo>
                <a:lnTo>
                  <a:pt x="10435869" y="1816849"/>
                </a:lnTo>
                <a:lnTo>
                  <a:pt x="10437406" y="1824494"/>
                </a:lnTo>
                <a:lnTo>
                  <a:pt x="10441610" y="1830730"/>
                </a:lnTo>
                <a:lnTo>
                  <a:pt x="10447858" y="1834946"/>
                </a:lnTo>
                <a:lnTo>
                  <a:pt x="10455516" y="1836483"/>
                </a:lnTo>
                <a:lnTo>
                  <a:pt x="10463162" y="1834946"/>
                </a:lnTo>
                <a:lnTo>
                  <a:pt x="10469397" y="1830730"/>
                </a:lnTo>
                <a:lnTo>
                  <a:pt x="10473614" y="1824494"/>
                </a:lnTo>
                <a:lnTo>
                  <a:pt x="10475150" y="1816849"/>
                </a:lnTo>
                <a:close/>
              </a:path>
              <a:path w="14841219" h="10718800" extrusionOk="0">
                <a:moveTo>
                  <a:pt x="10475150" y="1716747"/>
                </a:moveTo>
                <a:lnTo>
                  <a:pt x="10473601" y="1709102"/>
                </a:lnTo>
                <a:lnTo>
                  <a:pt x="10469397" y="1702866"/>
                </a:lnTo>
                <a:lnTo>
                  <a:pt x="10463149" y="1698650"/>
                </a:lnTo>
                <a:lnTo>
                  <a:pt x="10455504" y="1697101"/>
                </a:lnTo>
                <a:lnTo>
                  <a:pt x="10447858" y="1698650"/>
                </a:lnTo>
                <a:lnTo>
                  <a:pt x="10441610" y="1702866"/>
                </a:lnTo>
                <a:lnTo>
                  <a:pt x="10437393" y="1709102"/>
                </a:lnTo>
                <a:lnTo>
                  <a:pt x="10435857" y="1716747"/>
                </a:lnTo>
                <a:lnTo>
                  <a:pt x="10437393" y="1724393"/>
                </a:lnTo>
                <a:lnTo>
                  <a:pt x="10441610" y="1730641"/>
                </a:lnTo>
                <a:lnTo>
                  <a:pt x="10447858" y="1734858"/>
                </a:lnTo>
                <a:lnTo>
                  <a:pt x="10455504" y="1736394"/>
                </a:lnTo>
                <a:lnTo>
                  <a:pt x="10463149" y="1734858"/>
                </a:lnTo>
                <a:lnTo>
                  <a:pt x="10469397" y="1730641"/>
                </a:lnTo>
                <a:lnTo>
                  <a:pt x="10473601" y="1724393"/>
                </a:lnTo>
                <a:lnTo>
                  <a:pt x="10475150" y="1716747"/>
                </a:lnTo>
                <a:close/>
              </a:path>
              <a:path w="14841219" h="10718800" extrusionOk="0">
                <a:moveTo>
                  <a:pt x="10475150" y="1616646"/>
                </a:moveTo>
                <a:lnTo>
                  <a:pt x="10473601" y="1609001"/>
                </a:lnTo>
                <a:lnTo>
                  <a:pt x="10469397" y="1602765"/>
                </a:lnTo>
                <a:lnTo>
                  <a:pt x="10463149" y="1598549"/>
                </a:lnTo>
                <a:lnTo>
                  <a:pt x="10455504" y="1597012"/>
                </a:lnTo>
                <a:lnTo>
                  <a:pt x="10447858" y="1598549"/>
                </a:lnTo>
                <a:lnTo>
                  <a:pt x="10441610" y="1602765"/>
                </a:lnTo>
                <a:lnTo>
                  <a:pt x="10437393" y="1609001"/>
                </a:lnTo>
                <a:lnTo>
                  <a:pt x="10435857" y="1616646"/>
                </a:lnTo>
                <a:lnTo>
                  <a:pt x="10437393" y="1624304"/>
                </a:lnTo>
                <a:lnTo>
                  <a:pt x="10441610" y="1630540"/>
                </a:lnTo>
                <a:lnTo>
                  <a:pt x="10447858" y="1634756"/>
                </a:lnTo>
                <a:lnTo>
                  <a:pt x="10455504" y="1636306"/>
                </a:lnTo>
                <a:lnTo>
                  <a:pt x="10463149" y="1634756"/>
                </a:lnTo>
                <a:lnTo>
                  <a:pt x="10469397" y="1630540"/>
                </a:lnTo>
                <a:lnTo>
                  <a:pt x="10473601" y="1624304"/>
                </a:lnTo>
                <a:lnTo>
                  <a:pt x="10475150" y="1616646"/>
                </a:lnTo>
                <a:close/>
              </a:path>
              <a:path w="14841219" h="10718800" extrusionOk="0">
                <a:moveTo>
                  <a:pt x="10475150" y="1516557"/>
                </a:moveTo>
                <a:lnTo>
                  <a:pt x="10473601" y="1508912"/>
                </a:lnTo>
                <a:lnTo>
                  <a:pt x="10469397" y="1502664"/>
                </a:lnTo>
                <a:lnTo>
                  <a:pt x="10463149" y="1498447"/>
                </a:lnTo>
                <a:lnTo>
                  <a:pt x="10455504" y="1496910"/>
                </a:lnTo>
                <a:lnTo>
                  <a:pt x="10447858" y="1498447"/>
                </a:lnTo>
                <a:lnTo>
                  <a:pt x="10441610" y="1502664"/>
                </a:lnTo>
                <a:lnTo>
                  <a:pt x="10437393" y="1508912"/>
                </a:lnTo>
                <a:lnTo>
                  <a:pt x="10435857" y="1516557"/>
                </a:lnTo>
                <a:lnTo>
                  <a:pt x="10437393" y="1524203"/>
                </a:lnTo>
                <a:lnTo>
                  <a:pt x="10441610" y="1530451"/>
                </a:lnTo>
                <a:lnTo>
                  <a:pt x="10447858" y="1534655"/>
                </a:lnTo>
                <a:lnTo>
                  <a:pt x="10455504" y="1536192"/>
                </a:lnTo>
                <a:lnTo>
                  <a:pt x="10463149" y="1534655"/>
                </a:lnTo>
                <a:lnTo>
                  <a:pt x="10469397" y="1530451"/>
                </a:lnTo>
                <a:lnTo>
                  <a:pt x="10473601" y="1524203"/>
                </a:lnTo>
                <a:lnTo>
                  <a:pt x="10475150" y="1516557"/>
                </a:lnTo>
                <a:close/>
              </a:path>
              <a:path w="14841219" h="10718800" extrusionOk="0">
                <a:moveTo>
                  <a:pt x="10475150" y="1416469"/>
                </a:moveTo>
                <a:lnTo>
                  <a:pt x="10473601" y="1408823"/>
                </a:lnTo>
                <a:lnTo>
                  <a:pt x="10469397" y="1402575"/>
                </a:lnTo>
                <a:lnTo>
                  <a:pt x="10463149" y="1398358"/>
                </a:lnTo>
                <a:lnTo>
                  <a:pt x="10455504" y="1396822"/>
                </a:lnTo>
                <a:lnTo>
                  <a:pt x="10447858" y="1398358"/>
                </a:lnTo>
                <a:lnTo>
                  <a:pt x="10441610" y="1402575"/>
                </a:lnTo>
                <a:lnTo>
                  <a:pt x="10437393" y="1408823"/>
                </a:lnTo>
                <a:lnTo>
                  <a:pt x="10435857" y="1416469"/>
                </a:lnTo>
                <a:lnTo>
                  <a:pt x="10437393" y="1424114"/>
                </a:lnTo>
                <a:lnTo>
                  <a:pt x="10441610" y="1430350"/>
                </a:lnTo>
                <a:lnTo>
                  <a:pt x="10447858" y="1434566"/>
                </a:lnTo>
                <a:lnTo>
                  <a:pt x="10455504" y="1436103"/>
                </a:lnTo>
                <a:lnTo>
                  <a:pt x="10463149" y="1434566"/>
                </a:lnTo>
                <a:lnTo>
                  <a:pt x="10469397" y="1430350"/>
                </a:lnTo>
                <a:lnTo>
                  <a:pt x="10473601" y="1424114"/>
                </a:lnTo>
                <a:lnTo>
                  <a:pt x="10475150" y="1416469"/>
                </a:lnTo>
                <a:close/>
              </a:path>
              <a:path w="14841219" h="10718800" extrusionOk="0">
                <a:moveTo>
                  <a:pt x="10475150" y="1316367"/>
                </a:moveTo>
                <a:lnTo>
                  <a:pt x="10473601" y="1308722"/>
                </a:lnTo>
                <a:lnTo>
                  <a:pt x="10469397" y="1302473"/>
                </a:lnTo>
                <a:lnTo>
                  <a:pt x="10463149" y="1298257"/>
                </a:lnTo>
                <a:lnTo>
                  <a:pt x="10455504" y="1296720"/>
                </a:lnTo>
                <a:lnTo>
                  <a:pt x="10447858" y="1298257"/>
                </a:lnTo>
                <a:lnTo>
                  <a:pt x="10441610" y="1302473"/>
                </a:lnTo>
                <a:lnTo>
                  <a:pt x="10437393" y="1308722"/>
                </a:lnTo>
                <a:lnTo>
                  <a:pt x="10435857" y="1316367"/>
                </a:lnTo>
                <a:lnTo>
                  <a:pt x="10437393" y="1324013"/>
                </a:lnTo>
                <a:lnTo>
                  <a:pt x="10441610" y="1330261"/>
                </a:lnTo>
                <a:lnTo>
                  <a:pt x="10447858" y="1334465"/>
                </a:lnTo>
                <a:lnTo>
                  <a:pt x="10455504" y="1336014"/>
                </a:lnTo>
                <a:lnTo>
                  <a:pt x="10463149" y="1334465"/>
                </a:lnTo>
                <a:lnTo>
                  <a:pt x="10469397" y="1330261"/>
                </a:lnTo>
                <a:lnTo>
                  <a:pt x="10473601" y="1324013"/>
                </a:lnTo>
                <a:lnTo>
                  <a:pt x="10475150" y="1316367"/>
                </a:lnTo>
                <a:close/>
              </a:path>
              <a:path w="14841219" h="10718800" extrusionOk="0">
                <a:moveTo>
                  <a:pt x="10475150" y="1216266"/>
                </a:moveTo>
                <a:lnTo>
                  <a:pt x="10473601" y="1208620"/>
                </a:lnTo>
                <a:lnTo>
                  <a:pt x="10469397" y="1202372"/>
                </a:lnTo>
                <a:lnTo>
                  <a:pt x="10463149" y="1198156"/>
                </a:lnTo>
                <a:lnTo>
                  <a:pt x="10455504" y="1196619"/>
                </a:lnTo>
                <a:lnTo>
                  <a:pt x="10447858" y="1198156"/>
                </a:lnTo>
                <a:lnTo>
                  <a:pt x="10441610" y="1202372"/>
                </a:lnTo>
                <a:lnTo>
                  <a:pt x="10437393" y="1208620"/>
                </a:lnTo>
                <a:lnTo>
                  <a:pt x="10435857" y="1216266"/>
                </a:lnTo>
                <a:lnTo>
                  <a:pt x="10437393" y="1223911"/>
                </a:lnTo>
                <a:lnTo>
                  <a:pt x="10441610" y="1230160"/>
                </a:lnTo>
                <a:lnTo>
                  <a:pt x="10447858" y="1234376"/>
                </a:lnTo>
                <a:lnTo>
                  <a:pt x="10455504" y="1235913"/>
                </a:lnTo>
                <a:lnTo>
                  <a:pt x="10463149" y="1234376"/>
                </a:lnTo>
                <a:lnTo>
                  <a:pt x="10469397" y="1230160"/>
                </a:lnTo>
                <a:lnTo>
                  <a:pt x="10473601" y="1223911"/>
                </a:lnTo>
                <a:lnTo>
                  <a:pt x="10475150" y="1216266"/>
                </a:lnTo>
                <a:close/>
              </a:path>
              <a:path w="14841219" h="10718800" extrusionOk="0">
                <a:moveTo>
                  <a:pt x="10549141" y="4965217"/>
                </a:moveTo>
                <a:lnTo>
                  <a:pt x="10547591" y="4957572"/>
                </a:lnTo>
                <a:lnTo>
                  <a:pt x="10543388" y="4951323"/>
                </a:lnTo>
                <a:lnTo>
                  <a:pt x="10537139" y="4947120"/>
                </a:lnTo>
                <a:lnTo>
                  <a:pt x="10529494" y="4945570"/>
                </a:lnTo>
                <a:lnTo>
                  <a:pt x="10521848" y="4947120"/>
                </a:lnTo>
                <a:lnTo>
                  <a:pt x="10515600" y="4951323"/>
                </a:lnTo>
                <a:lnTo>
                  <a:pt x="10511384" y="4957572"/>
                </a:lnTo>
                <a:lnTo>
                  <a:pt x="10509834" y="4965217"/>
                </a:lnTo>
                <a:lnTo>
                  <a:pt x="10511384" y="4972875"/>
                </a:lnTo>
                <a:lnTo>
                  <a:pt x="10515600" y="4979111"/>
                </a:lnTo>
                <a:lnTo>
                  <a:pt x="10521848" y="4983327"/>
                </a:lnTo>
                <a:lnTo>
                  <a:pt x="10529494" y="4984877"/>
                </a:lnTo>
                <a:lnTo>
                  <a:pt x="10537139" y="4983327"/>
                </a:lnTo>
                <a:lnTo>
                  <a:pt x="10543388" y="4979111"/>
                </a:lnTo>
                <a:lnTo>
                  <a:pt x="10547591" y="4972875"/>
                </a:lnTo>
                <a:lnTo>
                  <a:pt x="10549141" y="4965217"/>
                </a:lnTo>
                <a:close/>
              </a:path>
              <a:path w="14841219" h="10718800" extrusionOk="0">
                <a:moveTo>
                  <a:pt x="10549141" y="4865128"/>
                </a:moveTo>
                <a:lnTo>
                  <a:pt x="10547591" y="4857483"/>
                </a:lnTo>
                <a:lnTo>
                  <a:pt x="10543388" y="4851235"/>
                </a:lnTo>
                <a:lnTo>
                  <a:pt x="10537139" y="4847018"/>
                </a:lnTo>
                <a:lnTo>
                  <a:pt x="10529494" y="4845482"/>
                </a:lnTo>
                <a:lnTo>
                  <a:pt x="10521848" y="4847018"/>
                </a:lnTo>
                <a:lnTo>
                  <a:pt x="10515600" y="4851235"/>
                </a:lnTo>
                <a:lnTo>
                  <a:pt x="10511384" y="4857483"/>
                </a:lnTo>
                <a:lnTo>
                  <a:pt x="10509834" y="4865128"/>
                </a:lnTo>
                <a:lnTo>
                  <a:pt x="10511384" y="4872774"/>
                </a:lnTo>
                <a:lnTo>
                  <a:pt x="10515600" y="4879022"/>
                </a:lnTo>
                <a:lnTo>
                  <a:pt x="10521848" y="4883239"/>
                </a:lnTo>
                <a:lnTo>
                  <a:pt x="10529494" y="4884775"/>
                </a:lnTo>
                <a:lnTo>
                  <a:pt x="10537139" y="4883239"/>
                </a:lnTo>
                <a:lnTo>
                  <a:pt x="10543388" y="4879022"/>
                </a:lnTo>
                <a:lnTo>
                  <a:pt x="10547591" y="4872774"/>
                </a:lnTo>
                <a:lnTo>
                  <a:pt x="10549141" y="4865128"/>
                </a:lnTo>
                <a:close/>
              </a:path>
              <a:path w="14841219" h="10718800" extrusionOk="0">
                <a:moveTo>
                  <a:pt x="10549141" y="4765027"/>
                </a:moveTo>
                <a:lnTo>
                  <a:pt x="10547591" y="4757382"/>
                </a:lnTo>
                <a:lnTo>
                  <a:pt x="10543388" y="4751133"/>
                </a:lnTo>
                <a:lnTo>
                  <a:pt x="10537139" y="4746930"/>
                </a:lnTo>
                <a:lnTo>
                  <a:pt x="10529494" y="4745380"/>
                </a:lnTo>
                <a:lnTo>
                  <a:pt x="10521848" y="4746930"/>
                </a:lnTo>
                <a:lnTo>
                  <a:pt x="10515600" y="4751133"/>
                </a:lnTo>
                <a:lnTo>
                  <a:pt x="10511384" y="4757382"/>
                </a:lnTo>
                <a:lnTo>
                  <a:pt x="10509834" y="4765027"/>
                </a:lnTo>
                <a:lnTo>
                  <a:pt x="10511384" y="4772672"/>
                </a:lnTo>
                <a:lnTo>
                  <a:pt x="10515600" y="4778921"/>
                </a:lnTo>
                <a:lnTo>
                  <a:pt x="10521848" y="4783125"/>
                </a:lnTo>
                <a:lnTo>
                  <a:pt x="10529494" y="4784674"/>
                </a:lnTo>
                <a:lnTo>
                  <a:pt x="10537139" y="4783125"/>
                </a:lnTo>
                <a:lnTo>
                  <a:pt x="10543388" y="4778921"/>
                </a:lnTo>
                <a:lnTo>
                  <a:pt x="10547591" y="4772672"/>
                </a:lnTo>
                <a:lnTo>
                  <a:pt x="10549141" y="4765027"/>
                </a:lnTo>
                <a:close/>
              </a:path>
              <a:path w="14841219" h="10718800" extrusionOk="0">
                <a:moveTo>
                  <a:pt x="10549141" y="4664926"/>
                </a:moveTo>
                <a:lnTo>
                  <a:pt x="10547591" y="4657280"/>
                </a:lnTo>
                <a:lnTo>
                  <a:pt x="10543388" y="4651032"/>
                </a:lnTo>
                <a:lnTo>
                  <a:pt x="10537139" y="4646828"/>
                </a:lnTo>
                <a:lnTo>
                  <a:pt x="10529494" y="4645279"/>
                </a:lnTo>
                <a:lnTo>
                  <a:pt x="10521848" y="4646828"/>
                </a:lnTo>
                <a:lnTo>
                  <a:pt x="10515600" y="4651032"/>
                </a:lnTo>
                <a:lnTo>
                  <a:pt x="10511384" y="4657280"/>
                </a:lnTo>
                <a:lnTo>
                  <a:pt x="10509834" y="4664926"/>
                </a:lnTo>
                <a:lnTo>
                  <a:pt x="10511384" y="4672571"/>
                </a:lnTo>
                <a:lnTo>
                  <a:pt x="10515600" y="4678819"/>
                </a:lnTo>
                <a:lnTo>
                  <a:pt x="10521848" y="4683036"/>
                </a:lnTo>
                <a:lnTo>
                  <a:pt x="10529494" y="4684573"/>
                </a:lnTo>
                <a:lnTo>
                  <a:pt x="10537139" y="4683036"/>
                </a:lnTo>
                <a:lnTo>
                  <a:pt x="10543388" y="4678819"/>
                </a:lnTo>
                <a:lnTo>
                  <a:pt x="10547591" y="4672571"/>
                </a:lnTo>
                <a:lnTo>
                  <a:pt x="10549141" y="4664926"/>
                </a:lnTo>
                <a:close/>
              </a:path>
              <a:path w="14841219" h="10718800" extrusionOk="0">
                <a:moveTo>
                  <a:pt x="10549141" y="4564837"/>
                </a:moveTo>
                <a:lnTo>
                  <a:pt x="10547591" y="4557192"/>
                </a:lnTo>
                <a:lnTo>
                  <a:pt x="10543388" y="4550943"/>
                </a:lnTo>
                <a:lnTo>
                  <a:pt x="10537139" y="4546727"/>
                </a:lnTo>
                <a:lnTo>
                  <a:pt x="10529494" y="4545190"/>
                </a:lnTo>
                <a:lnTo>
                  <a:pt x="10521848" y="4546727"/>
                </a:lnTo>
                <a:lnTo>
                  <a:pt x="10515600" y="4550943"/>
                </a:lnTo>
                <a:lnTo>
                  <a:pt x="10511384" y="4557192"/>
                </a:lnTo>
                <a:lnTo>
                  <a:pt x="10509834" y="4564837"/>
                </a:lnTo>
                <a:lnTo>
                  <a:pt x="10511384" y="4572482"/>
                </a:lnTo>
                <a:lnTo>
                  <a:pt x="10515600" y="4578731"/>
                </a:lnTo>
                <a:lnTo>
                  <a:pt x="10521848" y="4582934"/>
                </a:lnTo>
                <a:lnTo>
                  <a:pt x="10529494" y="4584484"/>
                </a:lnTo>
                <a:lnTo>
                  <a:pt x="10537139" y="4582934"/>
                </a:lnTo>
                <a:lnTo>
                  <a:pt x="10543388" y="4578731"/>
                </a:lnTo>
                <a:lnTo>
                  <a:pt x="10547591" y="4572482"/>
                </a:lnTo>
                <a:lnTo>
                  <a:pt x="10549141" y="4564837"/>
                </a:lnTo>
                <a:close/>
              </a:path>
              <a:path w="14841219" h="10718800" extrusionOk="0">
                <a:moveTo>
                  <a:pt x="10549141" y="4464736"/>
                </a:moveTo>
                <a:lnTo>
                  <a:pt x="10547591" y="4457090"/>
                </a:lnTo>
                <a:lnTo>
                  <a:pt x="10543388" y="4450842"/>
                </a:lnTo>
                <a:lnTo>
                  <a:pt x="10537139" y="4446638"/>
                </a:lnTo>
                <a:lnTo>
                  <a:pt x="10529494" y="4445101"/>
                </a:lnTo>
                <a:lnTo>
                  <a:pt x="10521848" y="4446638"/>
                </a:lnTo>
                <a:lnTo>
                  <a:pt x="10515600" y="4450842"/>
                </a:lnTo>
                <a:lnTo>
                  <a:pt x="10511384" y="4457090"/>
                </a:lnTo>
                <a:lnTo>
                  <a:pt x="10509834" y="4464736"/>
                </a:lnTo>
                <a:lnTo>
                  <a:pt x="10511384" y="4472381"/>
                </a:lnTo>
                <a:lnTo>
                  <a:pt x="10515600" y="4478629"/>
                </a:lnTo>
                <a:lnTo>
                  <a:pt x="10521848" y="4482846"/>
                </a:lnTo>
                <a:lnTo>
                  <a:pt x="10529494" y="4484395"/>
                </a:lnTo>
                <a:lnTo>
                  <a:pt x="10537139" y="4482846"/>
                </a:lnTo>
                <a:lnTo>
                  <a:pt x="10543388" y="4478629"/>
                </a:lnTo>
                <a:lnTo>
                  <a:pt x="10547591" y="4472381"/>
                </a:lnTo>
                <a:lnTo>
                  <a:pt x="10549141" y="4464736"/>
                </a:lnTo>
                <a:close/>
              </a:path>
              <a:path w="14841219" h="10718800" extrusionOk="0">
                <a:moveTo>
                  <a:pt x="10549141" y="4364647"/>
                </a:moveTo>
                <a:lnTo>
                  <a:pt x="10547591" y="4357001"/>
                </a:lnTo>
                <a:lnTo>
                  <a:pt x="10543388" y="4350753"/>
                </a:lnTo>
                <a:lnTo>
                  <a:pt x="10537139" y="4346537"/>
                </a:lnTo>
                <a:lnTo>
                  <a:pt x="10529494" y="4345000"/>
                </a:lnTo>
                <a:lnTo>
                  <a:pt x="10521848" y="4346537"/>
                </a:lnTo>
                <a:lnTo>
                  <a:pt x="10515600" y="4350753"/>
                </a:lnTo>
                <a:lnTo>
                  <a:pt x="10511384" y="4357001"/>
                </a:lnTo>
                <a:lnTo>
                  <a:pt x="10509847" y="4364647"/>
                </a:lnTo>
                <a:lnTo>
                  <a:pt x="10511384" y="4372292"/>
                </a:lnTo>
                <a:lnTo>
                  <a:pt x="10515600" y="4378541"/>
                </a:lnTo>
                <a:lnTo>
                  <a:pt x="10521848" y="4382744"/>
                </a:lnTo>
                <a:lnTo>
                  <a:pt x="10529494" y="4384281"/>
                </a:lnTo>
                <a:lnTo>
                  <a:pt x="10537139" y="4382744"/>
                </a:lnTo>
                <a:lnTo>
                  <a:pt x="10543388" y="4378541"/>
                </a:lnTo>
                <a:lnTo>
                  <a:pt x="10547591" y="4372292"/>
                </a:lnTo>
                <a:lnTo>
                  <a:pt x="10549141" y="4364647"/>
                </a:lnTo>
                <a:close/>
              </a:path>
              <a:path w="14841219" h="10718800" extrusionOk="0">
                <a:moveTo>
                  <a:pt x="10549141" y="4264545"/>
                </a:moveTo>
                <a:lnTo>
                  <a:pt x="10547591" y="4256900"/>
                </a:lnTo>
                <a:lnTo>
                  <a:pt x="10543388" y="4250652"/>
                </a:lnTo>
                <a:lnTo>
                  <a:pt x="10537139" y="4246448"/>
                </a:lnTo>
                <a:lnTo>
                  <a:pt x="10529494" y="4244911"/>
                </a:lnTo>
                <a:lnTo>
                  <a:pt x="10521848" y="4246448"/>
                </a:lnTo>
                <a:lnTo>
                  <a:pt x="10515600" y="4250652"/>
                </a:lnTo>
                <a:lnTo>
                  <a:pt x="10511384" y="4256900"/>
                </a:lnTo>
                <a:lnTo>
                  <a:pt x="10509834" y="4264545"/>
                </a:lnTo>
                <a:lnTo>
                  <a:pt x="10511384" y="4272191"/>
                </a:lnTo>
                <a:lnTo>
                  <a:pt x="10515600" y="4278439"/>
                </a:lnTo>
                <a:lnTo>
                  <a:pt x="10521848" y="4282656"/>
                </a:lnTo>
                <a:lnTo>
                  <a:pt x="10529494" y="4284192"/>
                </a:lnTo>
                <a:lnTo>
                  <a:pt x="10537139" y="4282656"/>
                </a:lnTo>
                <a:lnTo>
                  <a:pt x="10543388" y="4278439"/>
                </a:lnTo>
                <a:lnTo>
                  <a:pt x="10547591" y="4272191"/>
                </a:lnTo>
                <a:lnTo>
                  <a:pt x="10549141" y="4264545"/>
                </a:lnTo>
                <a:close/>
              </a:path>
              <a:path w="14841219" h="10718800" extrusionOk="0">
                <a:moveTo>
                  <a:pt x="10549141" y="4164457"/>
                </a:moveTo>
                <a:lnTo>
                  <a:pt x="10547591" y="4156799"/>
                </a:lnTo>
                <a:lnTo>
                  <a:pt x="10543388" y="4150550"/>
                </a:lnTo>
                <a:lnTo>
                  <a:pt x="10537139" y="4146346"/>
                </a:lnTo>
                <a:lnTo>
                  <a:pt x="10529494" y="4144797"/>
                </a:lnTo>
                <a:lnTo>
                  <a:pt x="10521848" y="4146346"/>
                </a:lnTo>
                <a:lnTo>
                  <a:pt x="10515600" y="4150550"/>
                </a:lnTo>
                <a:lnTo>
                  <a:pt x="10511384" y="4156799"/>
                </a:lnTo>
                <a:lnTo>
                  <a:pt x="10509834" y="4164457"/>
                </a:lnTo>
                <a:lnTo>
                  <a:pt x="10511384" y="4172102"/>
                </a:lnTo>
                <a:lnTo>
                  <a:pt x="10515600" y="4178338"/>
                </a:lnTo>
                <a:lnTo>
                  <a:pt x="10521848" y="4182554"/>
                </a:lnTo>
                <a:lnTo>
                  <a:pt x="10529494" y="4184091"/>
                </a:lnTo>
                <a:lnTo>
                  <a:pt x="10537139" y="4182554"/>
                </a:lnTo>
                <a:lnTo>
                  <a:pt x="10543388" y="4178338"/>
                </a:lnTo>
                <a:lnTo>
                  <a:pt x="10547591" y="4172102"/>
                </a:lnTo>
                <a:lnTo>
                  <a:pt x="10549141" y="4164457"/>
                </a:lnTo>
                <a:close/>
              </a:path>
              <a:path w="14841219" h="10718800" extrusionOk="0">
                <a:moveTo>
                  <a:pt x="10549141" y="4064355"/>
                </a:moveTo>
                <a:lnTo>
                  <a:pt x="10547591" y="4056710"/>
                </a:lnTo>
                <a:lnTo>
                  <a:pt x="10543388" y="4050461"/>
                </a:lnTo>
                <a:lnTo>
                  <a:pt x="10537139" y="4046245"/>
                </a:lnTo>
                <a:lnTo>
                  <a:pt x="10529494" y="4044708"/>
                </a:lnTo>
                <a:lnTo>
                  <a:pt x="10521848" y="4046245"/>
                </a:lnTo>
                <a:lnTo>
                  <a:pt x="10515600" y="4050461"/>
                </a:lnTo>
                <a:lnTo>
                  <a:pt x="10511384" y="4056710"/>
                </a:lnTo>
                <a:lnTo>
                  <a:pt x="10509847" y="4064355"/>
                </a:lnTo>
                <a:lnTo>
                  <a:pt x="10511384" y="4072001"/>
                </a:lnTo>
                <a:lnTo>
                  <a:pt x="10515600" y="4078249"/>
                </a:lnTo>
                <a:lnTo>
                  <a:pt x="10521848" y="4082453"/>
                </a:lnTo>
                <a:lnTo>
                  <a:pt x="10529494" y="4084002"/>
                </a:lnTo>
                <a:lnTo>
                  <a:pt x="10537139" y="4082453"/>
                </a:lnTo>
                <a:lnTo>
                  <a:pt x="10543388" y="4078249"/>
                </a:lnTo>
                <a:lnTo>
                  <a:pt x="10547591" y="4072001"/>
                </a:lnTo>
                <a:lnTo>
                  <a:pt x="10549141" y="4064355"/>
                </a:lnTo>
                <a:close/>
              </a:path>
              <a:path w="14841219" h="10718800" extrusionOk="0">
                <a:moveTo>
                  <a:pt x="10549141" y="3964267"/>
                </a:moveTo>
                <a:lnTo>
                  <a:pt x="10547591" y="3956608"/>
                </a:lnTo>
                <a:lnTo>
                  <a:pt x="10543388" y="3950373"/>
                </a:lnTo>
                <a:lnTo>
                  <a:pt x="10537139" y="3946156"/>
                </a:lnTo>
                <a:lnTo>
                  <a:pt x="10529494" y="3944607"/>
                </a:lnTo>
                <a:lnTo>
                  <a:pt x="10521848" y="3946156"/>
                </a:lnTo>
                <a:lnTo>
                  <a:pt x="10515600" y="3950373"/>
                </a:lnTo>
                <a:lnTo>
                  <a:pt x="10511384" y="3956608"/>
                </a:lnTo>
                <a:lnTo>
                  <a:pt x="10509847" y="3964267"/>
                </a:lnTo>
                <a:lnTo>
                  <a:pt x="10511384" y="3971912"/>
                </a:lnTo>
                <a:lnTo>
                  <a:pt x="10515600" y="3978148"/>
                </a:lnTo>
                <a:lnTo>
                  <a:pt x="10521848" y="3982364"/>
                </a:lnTo>
                <a:lnTo>
                  <a:pt x="10529494" y="3983901"/>
                </a:lnTo>
                <a:lnTo>
                  <a:pt x="10537139" y="3982364"/>
                </a:lnTo>
                <a:lnTo>
                  <a:pt x="10543388" y="3978148"/>
                </a:lnTo>
                <a:lnTo>
                  <a:pt x="10547591" y="3971912"/>
                </a:lnTo>
                <a:lnTo>
                  <a:pt x="10549141" y="3964267"/>
                </a:lnTo>
                <a:close/>
              </a:path>
              <a:path w="14841219" h="10718800" extrusionOk="0">
                <a:moveTo>
                  <a:pt x="10549141" y="3864152"/>
                </a:moveTo>
                <a:lnTo>
                  <a:pt x="10547591" y="3856520"/>
                </a:lnTo>
                <a:lnTo>
                  <a:pt x="10543388" y="3850271"/>
                </a:lnTo>
                <a:lnTo>
                  <a:pt x="10537139" y="3846068"/>
                </a:lnTo>
                <a:lnTo>
                  <a:pt x="10529494" y="3844518"/>
                </a:lnTo>
                <a:lnTo>
                  <a:pt x="10521848" y="3846068"/>
                </a:lnTo>
                <a:lnTo>
                  <a:pt x="10515600" y="3850271"/>
                </a:lnTo>
                <a:lnTo>
                  <a:pt x="10511384" y="3856520"/>
                </a:lnTo>
                <a:lnTo>
                  <a:pt x="10509847" y="3864152"/>
                </a:lnTo>
                <a:lnTo>
                  <a:pt x="10511384" y="3871811"/>
                </a:lnTo>
                <a:lnTo>
                  <a:pt x="10515600" y="3878059"/>
                </a:lnTo>
                <a:lnTo>
                  <a:pt x="10521848" y="3882263"/>
                </a:lnTo>
                <a:lnTo>
                  <a:pt x="10529494" y="3883812"/>
                </a:lnTo>
                <a:lnTo>
                  <a:pt x="10537139" y="3882263"/>
                </a:lnTo>
                <a:lnTo>
                  <a:pt x="10543388" y="3878059"/>
                </a:lnTo>
                <a:lnTo>
                  <a:pt x="10547591" y="3871811"/>
                </a:lnTo>
                <a:lnTo>
                  <a:pt x="10549141" y="3864152"/>
                </a:lnTo>
                <a:close/>
              </a:path>
              <a:path w="14841219" h="10718800" extrusionOk="0">
                <a:moveTo>
                  <a:pt x="10549141" y="3764064"/>
                </a:moveTo>
                <a:lnTo>
                  <a:pt x="10547591" y="3756418"/>
                </a:lnTo>
                <a:lnTo>
                  <a:pt x="10543388" y="3750170"/>
                </a:lnTo>
                <a:lnTo>
                  <a:pt x="10537139" y="3745966"/>
                </a:lnTo>
                <a:lnTo>
                  <a:pt x="10529494" y="3744417"/>
                </a:lnTo>
                <a:lnTo>
                  <a:pt x="10521848" y="3745966"/>
                </a:lnTo>
                <a:lnTo>
                  <a:pt x="10515600" y="3750170"/>
                </a:lnTo>
                <a:lnTo>
                  <a:pt x="10511384" y="3756418"/>
                </a:lnTo>
                <a:lnTo>
                  <a:pt x="10509847" y="3764064"/>
                </a:lnTo>
                <a:lnTo>
                  <a:pt x="10511384" y="3771709"/>
                </a:lnTo>
                <a:lnTo>
                  <a:pt x="10515600" y="3777958"/>
                </a:lnTo>
                <a:lnTo>
                  <a:pt x="10521848" y="3782174"/>
                </a:lnTo>
                <a:lnTo>
                  <a:pt x="10529494" y="3783711"/>
                </a:lnTo>
                <a:lnTo>
                  <a:pt x="10537139" y="3782174"/>
                </a:lnTo>
                <a:lnTo>
                  <a:pt x="10543388" y="3777958"/>
                </a:lnTo>
                <a:lnTo>
                  <a:pt x="10547591" y="3771709"/>
                </a:lnTo>
                <a:lnTo>
                  <a:pt x="10549141" y="3764064"/>
                </a:lnTo>
                <a:close/>
              </a:path>
              <a:path w="14841219" h="10718800" extrusionOk="0">
                <a:moveTo>
                  <a:pt x="10549141" y="3663962"/>
                </a:moveTo>
                <a:lnTo>
                  <a:pt x="10547591" y="3656317"/>
                </a:lnTo>
                <a:lnTo>
                  <a:pt x="10543388" y="3650081"/>
                </a:lnTo>
                <a:lnTo>
                  <a:pt x="10537139" y="3645865"/>
                </a:lnTo>
                <a:lnTo>
                  <a:pt x="10529494" y="3644315"/>
                </a:lnTo>
                <a:lnTo>
                  <a:pt x="10521848" y="3645865"/>
                </a:lnTo>
                <a:lnTo>
                  <a:pt x="10515600" y="3650081"/>
                </a:lnTo>
                <a:lnTo>
                  <a:pt x="10511384" y="3656317"/>
                </a:lnTo>
                <a:lnTo>
                  <a:pt x="10509847" y="3663962"/>
                </a:lnTo>
                <a:lnTo>
                  <a:pt x="10511384" y="3671608"/>
                </a:lnTo>
                <a:lnTo>
                  <a:pt x="10515600" y="3677856"/>
                </a:lnTo>
                <a:lnTo>
                  <a:pt x="10521848" y="3682060"/>
                </a:lnTo>
                <a:lnTo>
                  <a:pt x="10529494" y="3683609"/>
                </a:lnTo>
                <a:lnTo>
                  <a:pt x="10537139" y="3682060"/>
                </a:lnTo>
                <a:lnTo>
                  <a:pt x="10543388" y="3677856"/>
                </a:lnTo>
                <a:lnTo>
                  <a:pt x="10547591" y="3671608"/>
                </a:lnTo>
                <a:lnTo>
                  <a:pt x="10549141" y="3663962"/>
                </a:lnTo>
                <a:close/>
              </a:path>
              <a:path w="14841219" h="10718800" extrusionOk="0">
                <a:moveTo>
                  <a:pt x="10549141" y="3563874"/>
                </a:moveTo>
                <a:lnTo>
                  <a:pt x="10547591" y="3556228"/>
                </a:lnTo>
                <a:lnTo>
                  <a:pt x="10543388" y="3549980"/>
                </a:lnTo>
                <a:lnTo>
                  <a:pt x="10537139" y="3545763"/>
                </a:lnTo>
                <a:lnTo>
                  <a:pt x="10529494" y="3544214"/>
                </a:lnTo>
                <a:lnTo>
                  <a:pt x="10521848" y="3545763"/>
                </a:lnTo>
                <a:lnTo>
                  <a:pt x="10515600" y="3549980"/>
                </a:lnTo>
                <a:lnTo>
                  <a:pt x="10511384" y="3556228"/>
                </a:lnTo>
                <a:lnTo>
                  <a:pt x="10509847" y="3563874"/>
                </a:lnTo>
                <a:lnTo>
                  <a:pt x="10511384" y="3571519"/>
                </a:lnTo>
                <a:lnTo>
                  <a:pt x="10515600" y="3577755"/>
                </a:lnTo>
                <a:lnTo>
                  <a:pt x="10521848" y="3581971"/>
                </a:lnTo>
                <a:lnTo>
                  <a:pt x="10529494" y="3583508"/>
                </a:lnTo>
                <a:lnTo>
                  <a:pt x="10537139" y="3581971"/>
                </a:lnTo>
                <a:lnTo>
                  <a:pt x="10543388" y="3577755"/>
                </a:lnTo>
                <a:lnTo>
                  <a:pt x="10547591" y="3571519"/>
                </a:lnTo>
                <a:lnTo>
                  <a:pt x="10549141" y="3563874"/>
                </a:lnTo>
                <a:close/>
              </a:path>
              <a:path w="14841219" h="10718800" extrusionOk="0">
                <a:moveTo>
                  <a:pt x="10549141" y="3463772"/>
                </a:moveTo>
                <a:lnTo>
                  <a:pt x="10547591" y="3456127"/>
                </a:lnTo>
                <a:lnTo>
                  <a:pt x="10543388" y="3449878"/>
                </a:lnTo>
                <a:lnTo>
                  <a:pt x="10537139" y="3445675"/>
                </a:lnTo>
                <a:lnTo>
                  <a:pt x="10529494" y="3444125"/>
                </a:lnTo>
                <a:lnTo>
                  <a:pt x="10521848" y="3445675"/>
                </a:lnTo>
                <a:lnTo>
                  <a:pt x="10515600" y="3449878"/>
                </a:lnTo>
                <a:lnTo>
                  <a:pt x="10511384" y="3456127"/>
                </a:lnTo>
                <a:lnTo>
                  <a:pt x="10509847" y="3463772"/>
                </a:lnTo>
                <a:lnTo>
                  <a:pt x="10511384" y="3471430"/>
                </a:lnTo>
                <a:lnTo>
                  <a:pt x="10515600" y="3477666"/>
                </a:lnTo>
                <a:lnTo>
                  <a:pt x="10521848" y="3481882"/>
                </a:lnTo>
                <a:lnTo>
                  <a:pt x="10529494" y="3483419"/>
                </a:lnTo>
                <a:lnTo>
                  <a:pt x="10537139" y="3481882"/>
                </a:lnTo>
                <a:lnTo>
                  <a:pt x="10543388" y="3477666"/>
                </a:lnTo>
                <a:lnTo>
                  <a:pt x="10547591" y="3471430"/>
                </a:lnTo>
                <a:lnTo>
                  <a:pt x="10549141" y="3463772"/>
                </a:lnTo>
                <a:close/>
              </a:path>
              <a:path w="14841219" h="10718800" extrusionOk="0">
                <a:moveTo>
                  <a:pt x="10549141" y="3363684"/>
                </a:moveTo>
                <a:lnTo>
                  <a:pt x="10547591" y="3356038"/>
                </a:lnTo>
                <a:lnTo>
                  <a:pt x="10543388" y="3349790"/>
                </a:lnTo>
                <a:lnTo>
                  <a:pt x="10537139" y="3345586"/>
                </a:lnTo>
                <a:lnTo>
                  <a:pt x="10529494" y="3344037"/>
                </a:lnTo>
                <a:lnTo>
                  <a:pt x="10521848" y="3345586"/>
                </a:lnTo>
                <a:lnTo>
                  <a:pt x="10515600" y="3349790"/>
                </a:lnTo>
                <a:lnTo>
                  <a:pt x="10511384" y="3356038"/>
                </a:lnTo>
                <a:lnTo>
                  <a:pt x="10509834" y="3363684"/>
                </a:lnTo>
                <a:lnTo>
                  <a:pt x="10511384" y="3371329"/>
                </a:lnTo>
                <a:lnTo>
                  <a:pt x="10515600" y="3377577"/>
                </a:lnTo>
                <a:lnTo>
                  <a:pt x="10521848" y="3381794"/>
                </a:lnTo>
                <a:lnTo>
                  <a:pt x="10529494" y="3383330"/>
                </a:lnTo>
                <a:lnTo>
                  <a:pt x="10537139" y="3381794"/>
                </a:lnTo>
                <a:lnTo>
                  <a:pt x="10543388" y="3377577"/>
                </a:lnTo>
                <a:lnTo>
                  <a:pt x="10547591" y="3371329"/>
                </a:lnTo>
                <a:lnTo>
                  <a:pt x="10549141" y="3363684"/>
                </a:lnTo>
                <a:close/>
              </a:path>
              <a:path w="14841219" h="10718800" extrusionOk="0">
                <a:moveTo>
                  <a:pt x="10549141" y="3263595"/>
                </a:moveTo>
                <a:lnTo>
                  <a:pt x="10547591" y="3255937"/>
                </a:lnTo>
                <a:lnTo>
                  <a:pt x="10543388" y="3249688"/>
                </a:lnTo>
                <a:lnTo>
                  <a:pt x="10537139" y="3245485"/>
                </a:lnTo>
                <a:lnTo>
                  <a:pt x="10529494" y="3243935"/>
                </a:lnTo>
                <a:lnTo>
                  <a:pt x="10521848" y="3245485"/>
                </a:lnTo>
                <a:lnTo>
                  <a:pt x="10515600" y="3249688"/>
                </a:lnTo>
                <a:lnTo>
                  <a:pt x="10511384" y="3255937"/>
                </a:lnTo>
                <a:lnTo>
                  <a:pt x="10509834" y="3263595"/>
                </a:lnTo>
                <a:lnTo>
                  <a:pt x="10511384" y="3271240"/>
                </a:lnTo>
                <a:lnTo>
                  <a:pt x="10515600" y="3277489"/>
                </a:lnTo>
                <a:lnTo>
                  <a:pt x="10521848" y="3281692"/>
                </a:lnTo>
                <a:lnTo>
                  <a:pt x="10529494" y="3283242"/>
                </a:lnTo>
                <a:lnTo>
                  <a:pt x="10537139" y="3281692"/>
                </a:lnTo>
                <a:lnTo>
                  <a:pt x="10543388" y="3277489"/>
                </a:lnTo>
                <a:lnTo>
                  <a:pt x="10547591" y="3271240"/>
                </a:lnTo>
                <a:lnTo>
                  <a:pt x="10549141" y="3263595"/>
                </a:lnTo>
                <a:close/>
              </a:path>
              <a:path w="14841219" h="10718800" extrusionOk="0">
                <a:moveTo>
                  <a:pt x="10549141" y="3163493"/>
                </a:moveTo>
                <a:lnTo>
                  <a:pt x="10547591" y="3155835"/>
                </a:lnTo>
                <a:lnTo>
                  <a:pt x="10543388" y="3149600"/>
                </a:lnTo>
                <a:lnTo>
                  <a:pt x="10537139" y="3145383"/>
                </a:lnTo>
                <a:lnTo>
                  <a:pt x="10529494" y="3143847"/>
                </a:lnTo>
                <a:lnTo>
                  <a:pt x="10521848" y="3145383"/>
                </a:lnTo>
                <a:lnTo>
                  <a:pt x="10515600" y="3149600"/>
                </a:lnTo>
                <a:lnTo>
                  <a:pt x="10511384" y="3155835"/>
                </a:lnTo>
                <a:lnTo>
                  <a:pt x="10509834" y="3163493"/>
                </a:lnTo>
                <a:lnTo>
                  <a:pt x="10511384" y="3171139"/>
                </a:lnTo>
                <a:lnTo>
                  <a:pt x="10515600" y="3177375"/>
                </a:lnTo>
                <a:lnTo>
                  <a:pt x="10521848" y="3181591"/>
                </a:lnTo>
                <a:lnTo>
                  <a:pt x="10529494" y="3183128"/>
                </a:lnTo>
                <a:lnTo>
                  <a:pt x="10537139" y="3181591"/>
                </a:lnTo>
                <a:lnTo>
                  <a:pt x="10543388" y="3177375"/>
                </a:lnTo>
                <a:lnTo>
                  <a:pt x="10547591" y="3171139"/>
                </a:lnTo>
                <a:lnTo>
                  <a:pt x="10549141" y="3163493"/>
                </a:lnTo>
                <a:close/>
              </a:path>
              <a:path w="14841219" h="10718800" extrusionOk="0">
                <a:moveTo>
                  <a:pt x="10549141" y="3063392"/>
                </a:moveTo>
                <a:lnTo>
                  <a:pt x="10547591" y="3055747"/>
                </a:lnTo>
                <a:lnTo>
                  <a:pt x="10543388" y="3049498"/>
                </a:lnTo>
                <a:lnTo>
                  <a:pt x="10537139" y="3045282"/>
                </a:lnTo>
                <a:lnTo>
                  <a:pt x="10529494" y="3043745"/>
                </a:lnTo>
                <a:lnTo>
                  <a:pt x="10521848" y="3045282"/>
                </a:lnTo>
                <a:lnTo>
                  <a:pt x="10515600" y="3049498"/>
                </a:lnTo>
                <a:lnTo>
                  <a:pt x="10511384" y="3055747"/>
                </a:lnTo>
                <a:lnTo>
                  <a:pt x="10509834" y="3063392"/>
                </a:lnTo>
                <a:lnTo>
                  <a:pt x="10511384" y="3071037"/>
                </a:lnTo>
                <a:lnTo>
                  <a:pt x="10515600" y="3077286"/>
                </a:lnTo>
                <a:lnTo>
                  <a:pt x="10521848" y="3081502"/>
                </a:lnTo>
                <a:lnTo>
                  <a:pt x="10529494" y="3083039"/>
                </a:lnTo>
                <a:lnTo>
                  <a:pt x="10537139" y="3081502"/>
                </a:lnTo>
                <a:lnTo>
                  <a:pt x="10543388" y="3077286"/>
                </a:lnTo>
                <a:lnTo>
                  <a:pt x="10547591" y="3071037"/>
                </a:lnTo>
                <a:lnTo>
                  <a:pt x="10549141" y="3063392"/>
                </a:lnTo>
                <a:close/>
              </a:path>
              <a:path w="14841219" h="10718800" extrusionOk="0">
                <a:moveTo>
                  <a:pt x="10549141" y="2963303"/>
                </a:moveTo>
                <a:lnTo>
                  <a:pt x="10547591" y="2955645"/>
                </a:lnTo>
                <a:lnTo>
                  <a:pt x="10543388" y="2949410"/>
                </a:lnTo>
                <a:lnTo>
                  <a:pt x="10537139" y="2945206"/>
                </a:lnTo>
                <a:lnTo>
                  <a:pt x="10529494" y="2943656"/>
                </a:lnTo>
                <a:lnTo>
                  <a:pt x="10521848" y="2945206"/>
                </a:lnTo>
                <a:lnTo>
                  <a:pt x="10515600" y="2949410"/>
                </a:lnTo>
                <a:lnTo>
                  <a:pt x="10511384" y="2955645"/>
                </a:lnTo>
                <a:lnTo>
                  <a:pt x="10509834" y="2963303"/>
                </a:lnTo>
                <a:lnTo>
                  <a:pt x="10511384" y="2970949"/>
                </a:lnTo>
                <a:lnTo>
                  <a:pt x="10515600" y="2977184"/>
                </a:lnTo>
                <a:lnTo>
                  <a:pt x="10521848" y="2981401"/>
                </a:lnTo>
                <a:lnTo>
                  <a:pt x="10529494" y="2982950"/>
                </a:lnTo>
                <a:lnTo>
                  <a:pt x="10537139" y="2981401"/>
                </a:lnTo>
                <a:lnTo>
                  <a:pt x="10543388" y="2977184"/>
                </a:lnTo>
                <a:lnTo>
                  <a:pt x="10547591" y="2970949"/>
                </a:lnTo>
                <a:lnTo>
                  <a:pt x="10549141" y="2963303"/>
                </a:lnTo>
                <a:close/>
              </a:path>
              <a:path w="14841219" h="10718800" extrusionOk="0">
                <a:moveTo>
                  <a:pt x="10549141" y="2863202"/>
                </a:moveTo>
                <a:lnTo>
                  <a:pt x="10547591" y="2855557"/>
                </a:lnTo>
                <a:lnTo>
                  <a:pt x="10543388" y="2849308"/>
                </a:lnTo>
                <a:lnTo>
                  <a:pt x="10537139" y="2845092"/>
                </a:lnTo>
                <a:lnTo>
                  <a:pt x="10529494" y="2843555"/>
                </a:lnTo>
                <a:lnTo>
                  <a:pt x="10521848" y="2845092"/>
                </a:lnTo>
                <a:lnTo>
                  <a:pt x="10515600" y="2849308"/>
                </a:lnTo>
                <a:lnTo>
                  <a:pt x="10511384" y="2855557"/>
                </a:lnTo>
                <a:lnTo>
                  <a:pt x="10509834" y="2863202"/>
                </a:lnTo>
                <a:lnTo>
                  <a:pt x="10511384" y="2870847"/>
                </a:lnTo>
                <a:lnTo>
                  <a:pt x="10515600" y="2877096"/>
                </a:lnTo>
                <a:lnTo>
                  <a:pt x="10521848" y="2881299"/>
                </a:lnTo>
                <a:lnTo>
                  <a:pt x="10529494" y="2882849"/>
                </a:lnTo>
                <a:lnTo>
                  <a:pt x="10537139" y="2881299"/>
                </a:lnTo>
                <a:lnTo>
                  <a:pt x="10543388" y="2877096"/>
                </a:lnTo>
                <a:lnTo>
                  <a:pt x="10547591" y="2870847"/>
                </a:lnTo>
                <a:lnTo>
                  <a:pt x="10549141" y="2863202"/>
                </a:lnTo>
                <a:close/>
              </a:path>
              <a:path w="14841219" h="10718800" extrusionOk="0">
                <a:moveTo>
                  <a:pt x="10549141" y="2763101"/>
                </a:moveTo>
                <a:lnTo>
                  <a:pt x="10547591" y="2755455"/>
                </a:lnTo>
                <a:lnTo>
                  <a:pt x="10543388" y="2749219"/>
                </a:lnTo>
                <a:lnTo>
                  <a:pt x="10537139" y="2745003"/>
                </a:lnTo>
                <a:lnTo>
                  <a:pt x="10529494" y="2743466"/>
                </a:lnTo>
                <a:lnTo>
                  <a:pt x="10521848" y="2745003"/>
                </a:lnTo>
                <a:lnTo>
                  <a:pt x="10515600" y="2749219"/>
                </a:lnTo>
                <a:lnTo>
                  <a:pt x="10511384" y="2755455"/>
                </a:lnTo>
                <a:lnTo>
                  <a:pt x="10509847" y="2763101"/>
                </a:lnTo>
                <a:lnTo>
                  <a:pt x="10511384" y="2770746"/>
                </a:lnTo>
                <a:lnTo>
                  <a:pt x="10515600" y="2776994"/>
                </a:lnTo>
                <a:lnTo>
                  <a:pt x="10521848" y="2781211"/>
                </a:lnTo>
                <a:lnTo>
                  <a:pt x="10529494" y="2782747"/>
                </a:lnTo>
                <a:lnTo>
                  <a:pt x="10537139" y="2781211"/>
                </a:lnTo>
                <a:lnTo>
                  <a:pt x="10543388" y="2776994"/>
                </a:lnTo>
                <a:lnTo>
                  <a:pt x="10547591" y="2770746"/>
                </a:lnTo>
                <a:lnTo>
                  <a:pt x="10549141" y="2763101"/>
                </a:lnTo>
                <a:close/>
              </a:path>
              <a:path w="14841219" h="10718800" extrusionOk="0">
                <a:moveTo>
                  <a:pt x="10549141" y="2662999"/>
                </a:moveTo>
                <a:lnTo>
                  <a:pt x="10547591" y="2655354"/>
                </a:lnTo>
                <a:lnTo>
                  <a:pt x="10543388" y="2649118"/>
                </a:lnTo>
                <a:lnTo>
                  <a:pt x="10537139" y="2644902"/>
                </a:lnTo>
                <a:lnTo>
                  <a:pt x="10529494" y="2643365"/>
                </a:lnTo>
                <a:lnTo>
                  <a:pt x="10521848" y="2644902"/>
                </a:lnTo>
                <a:lnTo>
                  <a:pt x="10515600" y="2649118"/>
                </a:lnTo>
                <a:lnTo>
                  <a:pt x="10511384" y="2655354"/>
                </a:lnTo>
                <a:lnTo>
                  <a:pt x="10509834" y="2662999"/>
                </a:lnTo>
                <a:lnTo>
                  <a:pt x="10511384" y="2670657"/>
                </a:lnTo>
                <a:lnTo>
                  <a:pt x="10515600" y="2676906"/>
                </a:lnTo>
                <a:lnTo>
                  <a:pt x="10521848" y="2681109"/>
                </a:lnTo>
                <a:lnTo>
                  <a:pt x="10529494" y="2682659"/>
                </a:lnTo>
                <a:lnTo>
                  <a:pt x="10537139" y="2681109"/>
                </a:lnTo>
                <a:lnTo>
                  <a:pt x="10543388" y="2676906"/>
                </a:lnTo>
                <a:lnTo>
                  <a:pt x="10547591" y="2670657"/>
                </a:lnTo>
                <a:lnTo>
                  <a:pt x="10549141" y="2662999"/>
                </a:lnTo>
                <a:close/>
              </a:path>
              <a:path w="14841219" h="10718800" extrusionOk="0">
                <a:moveTo>
                  <a:pt x="10549141" y="2562910"/>
                </a:moveTo>
                <a:lnTo>
                  <a:pt x="10547591" y="2555265"/>
                </a:lnTo>
                <a:lnTo>
                  <a:pt x="10543388" y="2549017"/>
                </a:lnTo>
                <a:lnTo>
                  <a:pt x="10537139" y="2544800"/>
                </a:lnTo>
                <a:lnTo>
                  <a:pt x="10529494" y="2543264"/>
                </a:lnTo>
                <a:lnTo>
                  <a:pt x="10521848" y="2544800"/>
                </a:lnTo>
                <a:lnTo>
                  <a:pt x="10515600" y="2549017"/>
                </a:lnTo>
                <a:lnTo>
                  <a:pt x="10511384" y="2555265"/>
                </a:lnTo>
                <a:lnTo>
                  <a:pt x="10509834" y="2562910"/>
                </a:lnTo>
                <a:lnTo>
                  <a:pt x="10511384" y="2570556"/>
                </a:lnTo>
                <a:lnTo>
                  <a:pt x="10515600" y="2576804"/>
                </a:lnTo>
                <a:lnTo>
                  <a:pt x="10521848" y="2581021"/>
                </a:lnTo>
                <a:lnTo>
                  <a:pt x="10529494" y="2582557"/>
                </a:lnTo>
                <a:lnTo>
                  <a:pt x="10537139" y="2581021"/>
                </a:lnTo>
                <a:lnTo>
                  <a:pt x="10543388" y="2576804"/>
                </a:lnTo>
                <a:lnTo>
                  <a:pt x="10547591" y="2570556"/>
                </a:lnTo>
                <a:lnTo>
                  <a:pt x="10549141" y="2562910"/>
                </a:lnTo>
                <a:close/>
              </a:path>
              <a:path w="14841219" h="10718800" extrusionOk="0">
                <a:moveTo>
                  <a:pt x="10549141" y="2462822"/>
                </a:moveTo>
                <a:lnTo>
                  <a:pt x="10547591" y="2455176"/>
                </a:lnTo>
                <a:lnTo>
                  <a:pt x="10543388" y="2448928"/>
                </a:lnTo>
                <a:lnTo>
                  <a:pt x="10537139" y="2444712"/>
                </a:lnTo>
                <a:lnTo>
                  <a:pt x="10529494" y="2443175"/>
                </a:lnTo>
                <a:lnTo>
                  <a:pt x="10521848" y="2444712"/>
                </a:lnTo>
                <a:lnTo>
                  <a:pt x="10515600" y="2448928"/>
                </a:lnTo>
                <a:lnTo>
                  <a:pt x="10511384" y="2455176"/>
                </a:lnTo>
                <a:lnTo>
                  <a:pt x="10509847" y="2462822"/>
                </a:lnTo>
                <a:lnTo>
                  <a:pt x="10511384" y="2470467"/>
                </a:lnTo>
                <a:lnTo>
                  <a:pt x="10515600" y="2476716"/>
                </a:lnTo>
                <a:lnTo>
                  <a:pt x="10521848" y="2480919"/>
                </a:lnTo>
                <a:lnTo>
                  <a:pt x="10529494" y="2482469"/>
                </a:lnTo>
                <a:lnTo>
                  <a:pt x="10537139" y="2480919"/>
                </a:lnTo>
                <a:lnTo>
                  <a:pt x="10543388" y="2476716"/>
                </a:lnTo>
                <a:lnTo>
                  <a:pt x="10547591" y="2470467"/>
                </a:lnTo>
                <a:lnTo>
                  <a:pt x="10549141" y="2462822"/>
                </a:lnTo>
                <a:close/>
              </a:path>
              <a:path w="14841219" h="10718800" extrusionOk="0">
                <a:moveTo>
                  <a:pt x="10549141" y="2362720"/>
                </a:moveTo>
                <a:lnTo>
                  <a:pt x="10547591" y="2355075"/>
                </a:lnTo>
                <a:lnTo>
                  <a:pt x="10543388" y="2348827"/>
                </a:lnTo>
                <a:lnTo>
                  <a:pt x="10537139" y="2344610"/>
                </a:lnTo>
                <a:lnTo>
                  <a:pt x="10529494" y="2343073"/>
                </a:lnTo>
                <a:lnTo>
                  <a:pt x="10521848" y="2344610"/>
                </a:lnTo>
                <a:lnTo>
                  <a:pt x="10515600" y="2348827"/>
                </a:lnTo>
                <a:lnTo>
                  <a:pt x="10511384" y="2355075"/>
                </a:lnTo>
                <a:lnTo>
                  <a:pt x="10509847" y="2362720"/>
                </a:lnTo>
                <a:lnTo>
                  <a:pt x="10511384" y="2370366"/>
                </a:lnTo>
                <a:lnTo>
                  <a:pt x="10515600" y="2376614"/>
                </a:lnTo>
                <a:lnTo>
                  <a:pt x="10521848" y="2380818"/>
                </a:lnTo>
                <a:lnTo>
                  <a:pt x="10529494" y="2382367"/>
                </a:lnTo>
                <a:lnTo>
                  <a:pt x="10537139" y="2380818"/>
                </a:lnTo>
                <a:lnTo>
                  <a:pt x="10543388" y="2376614"/>
                </a:lnTo>
                <a:lnTo>
                  <a:pt x="10547591" y="2370366"/>
                </a:lnTo>
                <a:lnTo>
                  <a:pt x="10549141" y="2362720"/>
                </a:lnTo>
                <a:close/>
              </a:path>
              <a:path w="14841219" h="10718800" extrusionOk="0">
                <a:moveTo>
                  <a:pt x="10549141" y="2262619"/>
                </a:moveTo>
                <a:lnTo>
                  <a:pt x="10547591" y="2254974"/>
                </a:lnTo>
                <a:lnTo>
                  <a:pt x="10543388" y="2248725"/>
                </a:lnTo>
                <a:lnTo>
                  <a:pt x="10537139" y="2244521"/>
                </a:lnTo>
                <a:lnTo>
                  <a:pt x="10529494" y="2242972"/>
                </a:lnTo>
                <a:lnTo>
                  <a:pt x="10521848" y="2244521"/>
                </a:lnTo>
                <a:lnTo>
                  <a:pt x="10515600" y="2248725"/>
                </a:lnTo>
                <a:lnTo>
                  <a:pt x="10511384" y="2254974"/>
                </a:lnTo>
                <a:lnTo>
                  <a:pt x="10509847" y="2262619"/>
                </a:lnTo>
                <a:lnTo>
                  <a:pt x="10511384" y="2270264"/>
                </a:lnTo>
                <a:lnTo>
                  <a:pt x="10515600" y="2276513"/>
                </a:lnTo>
                <a:lnTo>
                  <a:pt x="10521848" y="2280729"/>
                </a:lnTo>
                <a:lnTo>
                  <a:pt x="10529494" y="2282266"/>
                </a:lnTo>
                <a:lnTo>
                  <a:pt x="10537139" y="2280729"/>
                </a:lnTo>
                <a:lnTo>
                  <a:pt x="10543388" y="2276513"/>
                </a:lnTo>
                <a:lnTo>
                  <a:pt x="10547591" y="2270264"/>
                </a:lnTo>
                <a:lnTo>
                  <a:pt x="10549141" y="2262619"/>
                </a:lnTo>
                <a:close/>
              </a:path>
              <a:path w="14841219" h="10718800" extrusionOk="0">
                <a:moveTo>
                  <a:pt x="10549141" y="2162530"/>
                </a:moveTo>
                <a:lnTo>
                  <a:pt x="10547591" y="2154885"/>
                </a:lnTo>
                <a:lnTo>
                  <a:pt x="10543388" y="2148636"/>
                </a:lnTo>
                <a:lnTo>
                  <a:pt x="10537139" y="2144420"/>
                </a:lnTo>
                <a:lnTo>
                  <a:pt x="10529494" y="2142871"/>
                </a:lnTo>
                <a:lnTo>
                  <a:pt x="10521848" y="2144420"/>
                </a:lnTo>
                <a:lnTo>
                  <a:pt x="10515600" y="2148636"/>
                </a:lnTo>
                <a:lnTo>
                  <a:pt x="10511384" y="2154885"/>
                </a:lnTo>
                <a:lnTo>
                  <a:pt x="10509847" y="2162530"/>
                </a:lnTo>
                <a:lnTo>
                  <a:pt x="10511384" y="2170176"/>
                </a:lnTo>
                <a:lnTo>
                  <a:pt x="10515600" y="2176424"/>
                </a:lnTo>
                <a:lnTo>
                  <a:pt x="10521848" y="2180628"/>
                </a:lnTo>
                <a:lnTo>
                  <a:pt x="10529494" y="2182177"/>
                </a:lnTo>
                <a:lnTo>
                  <a:pt x="10537139" y="2180628"/>
                </a:lnTo>
                <a:lnTo>
                  <a:pt x="10543388" y="2176424"/>
                </a:lnTo>
                <a:lnTo>
                  <a:pt x="10547591" y="2170176"/>
                </a:lnTo>
                <a:lnTo>
                  <a:pt x="10549141" y="2162530"/>
                </a:lnTo>
                <a:close/>
              </a:path>
              <a:path w="14841219" h="10718800" extrusionOk="0">
                <a:moveTo>
                  <a:pt x="10549141" y="2062429"/>
                </a:moveTo>
                <a:lnTo>
                  <a:pt x="10547591" y="2054783"/>
                </a:lnTo>
                <a:lnTo>
                  <a:pt x="10543388" y="2048535"/>
                </a:lnTo>
                <a:lnTo>
                  <a:pt x="10537139" y="2044331"/>
                </a:lnTo>
                <a:lnTo>
                  <a:pt x="10529494" y="2042782"/>
                </a:lnTo>
                <a:lnTo>
                  <a:pt x="10521848" y="2044331"/>
                </a:lnTo>
                <a:lnTo>
                  <a:pt x="10515600" y="2048535"/>
                </a:lnTo>
                <a:lnTo>
                  <a:pt x="10511384" y="2054783"/>
                </a:lnTo>
                <a:lnTo>
                  <a:pt x="10509847" y="2062429"/>
                </a:lnTo>
                <a:lnTo>
                  <a:pt x="10511384" y="2070074"/>
                </a:lnTo>
                <a:lnTo>
                  <a:pt x="10515600" y="2076323"/>
                </a:lnTo>
                <a:lnTo>
                  <a:pt x="10521848" y="2080526"/>
                </a:lnTo>
                <a:lnTo>
                  <a:pt x="10529494" y="2082076"/>
                </a:lnTo>
                <a:lnTo>
                  <a:pt x="10537139" y="2080526"/>
                </a:lnTo>
                <a:lnTo>
                  <a:pt x="10543388" y="2076323"/>
                </a:lnTo>
                <a:lnTo>
                  <a:pt x="10547591" y="2070074"/>
                </a:lnTo>
                <a:lnTo>
                  <a:pt x="10549141" y="2062429"/>
                </a:lnTo>
                <a:close/>
              </a:path>
              <a:path w="14841219" h="10718800" extrusionOk="0">
                <a:moveTo>
                  <a:pt x="10549141" y="1962327"/>
                </a:moveTo>
                <a:lnTo>
                  <a:pt x="10547591" y="1954682"/>
                </a:lnTo>
                <a:lnTo>
                  <a:pt x="10543388" y="1948446"/>
                </a:lnTo>
                <a:lnTo>
                  <a:pt x="10537139" y="1944230"/>
                </a:lnTo>
                <a:lnTo>
                  <a:pt x="10529494" y="1942693"/>
                </a:lnTo>
                <a:lnTo>
                  <a:pt x="10521848" y="1944230"/>
                </a:lnTo>
                <a:lnTo>
                  <a:pt x="10515600" y="1948446"/>
                </a:lnTo>
                <a:lnTo>
                  <a:pt x="10511384" y="1954682"/>
                </a:lnTo>
                <a:lnTo>
                  <a:pt x="10509847" y="1962327"/>
                </a:lnTo>
                <a:lnTo>
                  <a:pt x="10511384" y="1969973"/>
                </a:lnTo>
                <a:lnTo>
                  <a:pt x="10515600" y="1976234"/>
                </a:lnTo>
                <a:lnTo>
                  <a:pt x="10521848" y="1980438"/>
                </a:lnTo>
                <a:lnTo>
                  <a:pt x="10529494" y="1981987"/>
                </a:lnTo>
                <a:lnTo>
                  <a:pt x="10537139" y="1980438"/>
                </a:lnTo>
                <a:lnTo>
                  <a:pt x="10543388" y="1976234"/>
                </a:lnTo>
                <a:lnTo>
                  <a:pt x="10547591" y="1969973"/>
                </a:lnTo>
                <a:lnTo>
                  <a:pt x="10549141" y="1962327"/>
                </a:lnTo>
                <a:close/>
              </a:path>
              <a:path w="14841219" h="10718800" extrusionOk="0">
                <a:moveTo>
                  <a:pt x="10549141" y="1862239"/>
                </a:moveTo>
                <a:lnTo>
                  <a:pt x="10547591" y="1854593"/>
                </a:lnTo>
                <a:lnTo>
                  <a:pt x="10543388" y="1848345"/>
                </a:lnTo>
                <a:lnTo>
                  <a:pt x="10537139" y="1844128"/>
                </a:lnTo>
                <a:lnTo>
                  <a:pt x="10529494" y="1842592"/>
                </a:lnTo>
                <a:lnTo>
                  <a:pt x="10521848" y="1844128"/>
                </a:lnTo>
                <a:lnTo>
                  <a:pt x="10515600" y="1848345"/>
                </a:lnTo>
                <a:lnTo>
                  <a:pt x="10511384" y="1854593"/>
                </a:lnTo>
                <a:lnTo>
                  <a:pt x="10509847" y="1862239"/>
                </a:lnTo>
                <a:lnTo>
                  <a:pt x="10511384" y="1869884"/>
                </a:lnTo>
                <a:lnTo>
                  <a:pt x="10515600" y="1876132"/>
                </a:lnTo>
                <a:lnTo>
                  <a:pt x="10521848" y="1880349"/>
                </a:lnTo>
                <a:lnTo>
                  <a:pt x="10529494" y="1881886"/>
                </a:lnTo>
                <a:lnTo>
                  <a:pt x="10537139" y="1880349"/>
                </a:lnTo>
                <a:lnTo>
                  <a:pt x="10543388" y="1876132"/>
                </a:lnTo>
                <a:lnTo>
                  <a:pt x="10547591" y="1869884"/>
                </a:lnTo>
                <a:lnTo>
                  <a:pt x="10549141" y="1862239"/>
                </a:lnTo>
                <a:close/>
              </a:path>
              <a:path w="14841219" h="10718800" extrusionOk="0">
                <a:moveTo>
                  <a:pt x="10549141" y="1762150"/>
                </a:moveTo>
                <a:lnTo>
                  <a:pt x="10547591" y="1754492"/>
                </a:lnTo>
                <a:lnTo>
                  <a:pt x="10543388" y="1748256"/>
                </a:lnTo>
                <a:lnTo>
                  <a:pt x="10537139" y="1744040"/>
                </a:lnTo>
                <a:lnTo>
                  <a:pt x="10529494" y="1742503"/>
                </a:lnTo>
                <a:lnTo>
                  <a:pt x="10521848" y="1744040"/>
                </a:lnTo>
                <a:lnTo>
                  <a:pt x="10515600" y="1748256"/>
                </a:lnTo>
                <a:lnTo>
                  <a:pt x="10511384" y="1754492"/>
                </a:lnTo>
                <a:lnTo>
                  <a:pt x="10509834" y="1762150"/>
                </a:lnTo>
                <a:lnTo>
                  <a:pt x="10511384" y="1769795"/>
                </a:lnTo>
                <a:lnTo>
                  <a:pt x="10515600" y="1776044"/>
                </a:lnTo>
                <a:lnTo>
                  <a:pt x="10521848" y="1780247"/>
                </a:lnTo>
                <a:lnTo>
                  <a:pt x="10529494" y="1781797"/>
                </a:lnTo>
                <a:lnTo>
                  <a:pt x="10537139" y="1780247"/>
                </a:lnTo>
                <a:lnTo>
                  <a:pt x="10543388" y="1776044"/>
                </a:lnTo>
                <a:lnTo>
                  <a:pt x="10547591" y="1769795"/>
                </a:lnTo>
                <a:lnTo>
                  <a:pt x="10549141" y="1762150"/>
                </a:lnTo>
                <a:close/>
              </a:path>
              <a:path w="14841219" h="10718800" extrusionOk="0">
                <a:moveTo>
                  <a:pt x="10549141" y="1662049"/>
                </a:moveTo>
                <a:lnTo>
                  <a:pt x="10547591" y="1654403"/>
                </a:lnTo>
                <a:lnTo>
                  <a:pt x="10543388" y="1648155"/>
                </a:lnTo>
                <a:lnTo>
                  <a:pt x="10537139" y="1643951"/>
                </a:lnTo>
                <a:lnTo>
                  <a:pt x="10529494" y="1642402"/>
                </a:lnTo>
                <a:lnTo>
                  <a:pt x="10521848" y="1643951"/>
                </a:lnTo>
                <a:lnTo>
                  <a:pt x="10515600" y="1648155"/>
                </a:lnTo>
                <a:lnTo>
                  <a:pt x="10511384" y="1654403"/>
                </a:lnTo>
                <a:lnTo>
                  <a:pt x="10509834" y="1662049"/>
                </a:lnTo>
                <a:lnTo>
                  <a:pt x="10511384" y="1669694"/>
                </a:lnTo>
                <a:lnTo>
                  <a:pt x="10515600" y="1675942"/>
                </a:lnTo>
                <a:lnTo>
                  <a:pt x="10521848" y="1680146"/>
                </a:lnTo>
                <a:lnTo>
                  <a:pt x="10529494" y="1681695"/>
                </a:lnTo>
                <a:lnTo>
                  <a:pt x="10537139" y="1680146"/>
                </a:lnTo>
                <a:lnTo>
                  <a:pt x="10543388" y="1675942"/>
                </a:lnTo>
                <a:lnTo>
                  <a:pt x="10547591" y="1669694"/>
                </a:lnTo>
                <a:lnTo>
                  <a:pt x="10549141" y="1662049"/>
                </a:lnTo>
                <a:close/>
              </a:path>
              <a:path w="14841219" h="10718800" extrusionOk="0">
                <a:moveTo>
                  <a:pt x="10549141" y="1561947"/>
                </a:moveTo>
                <a:lnTo>
                  <a:pt x="10547591" y="1554302"/>
                </a:lnTo>
                <a:lnTo>
                  <a:pt x="10543388" y="1548053"/>
                </a:lnTo>
                <a:lnTo>
                  <a:pt x="10537139" y="1543850"/>
                </a:lnTo>
                <a:lnTo>
                  <a:pt x="10529494" y="1542313"/>
                </a:lnTo>
                <a:lnTo>
                  <a:pt x="10521848" y="1543850"/>
                </a:lnTo>
                <a:lnTo>
                  <a:pt x="10515600" y="1548053"/>
                </a:lnTo>
                <a:lnTo>
                  <a:pt x="10511384" y="1554302"/>
                </a:lnTo>
                <a:lnTo>
                  <a:pt x="10509834" y="1561947"/>
                </a:lnTo>
                <a:lnTo>
                  <a:pt x="10511384" y="1569605"/>
                </a:lnTo>
                <a:lnTo>
                  <a:pt x="10515600" y="1575841"/>
                </a:lnTo>
                <a:lnTo>
                  <a:pt x="10521848" y="1580057"/>
                </a:lnTo>
                <a:lnTo>
                  <a:pt x="10529494" y="1581594"/>
                </a:lnTo>
                <a:lnTo>
                  <a:pt x="10537139" y="1580057"/>
                </a:lnTo>
                <a:lnTo>
                  <a:pt x="10543388" y="1575841"/>
                </a:lnTo>
                <a:lnTo>
                  <a:pt x="10547591" y="1569605"/>
                </a:lnTo>
                <a:lnTo>
                  <a:pt x="10549141" y="1561947"/>
                </a:lnTo>
                <a:close/>
              </a:path>
              <a:path w="14841219" h="10718800" extrusionOk="0">
                <a:moveTo>
                  <a:pt x="10549141" y="1461858"/>
                </a:moveTo>
                <a:lnTo>
                  <a:pt x="10547591" y="1454213"/>
                </a:lnTo>
                <a:lnTo>
                  <a:pt x="10543388" y="1447965"/>
                </a:lnTo>
                <a:lnTo>
                  <a:pt x="10537139" y="1443748"/>
                </a:lnTo>
                <a:lnTo>
                  <a:pt x="10529494" y="1442212"/>
                </a:lnTo>
                <a:lnTo>
                  <a:pt x="10521848" y="1443748"/>
                </a:lnTo>
                <a:lnTo>
                  <a:pt x="10515600" y="1447965"/>
                </a:lnTo>
                <a:lnTo>
                  <a:pt x="10511384" y="1454213"/>
                </a:lnTo>
                <a:lnTo>
                  <a:pt x="10509834" y="1461858"/>
                </a:lnTo>
                <a:lnTo>
                  <a:pt x="10511384" y="1469504"/>
                </a:lnTo>
                <a:lnTo>
                  <a:pt x="10515600" y="1475752"/>
                </a:lnTo>
                <a:lnTo>
                  <a:pt x="10521848" y="1479969"/>
                </a:lnTo>
                <a:lnTo>
                  <a:pt x="10529494" y="1481505"/>
                </a:lnTo>
                <a:lnTo>
                  <a:pt x="10537139" y="1479969"/>
                </a:lnTo>
                <a:lnTo>
                  <a:pt x="10543388" y="1475752"/>
                </a:lnTo>
                <a:lnTo>
                  <a:pt x="10547591" y="1469504"/>
                </a:lnTo>
                <a:lnTo>
                  <a:pt x="10549141" y="1461858"/>
                </a:lnTo>
                <a:close/>
              </a:path>
              <a:path w="14841219" h="10718800" extrusionOk="0">
                <a:moveTo>
                  <a:pt x="10549141" y="1361757"/>
                </a:moveTo>
                <a:lnTo>
                  <a:pt x="10547591" y="1354112"/>
                </a:lnTo>
                <a:lnTo>
                  <a:pt x="10543388" y="1347863"/>
                </a:lnTo>
                <a:lnTo>
                  <a:pt x="10537139" y="1343660"/>
                </a:lnTo>
                <a:lnTo>
                  <a:pt x="10529494" y="1342110"/>
                </a:lnTo>
                <a:lnTo>
                  <a:pt x="10521848" y="1343660"/>
                </a:lnTo>
                <a:lnTo>
                  <a:pt x="10515600" y="1347863"/>
                </a:lnTo>
                <a:lnTo>
                  <a:pt x="10511384" y="1354112"/>
                </a:lnTo>
                <a:lnTo>
                  <a:pt x="10509834" y="1361757"/>
                </a:lnTo>
                <a:lnTo>
                  <a:pt x="10511384" y="1369402"/>
                </a:lnTo>
                <a:lnTo>
                  <a:pt x="10515600" y="1375651"/>
                </a:lnTo>
                <a:lnTo>
                  <a:pt x="10521848" y="1379867"/>
                </a:lnTo>
                <a:lnTo>
                  <a:pt x="10529494" y="1381404"/>
                </a:lnTo>
                <a:lnTo>
                  <a:pt x="10537139" y="1379867"/>
                </a:lnTo>
                <a:lnTo>
                  <a:pt x="10543388" y="1375651"/>
                </a:lnTo>
                <a:lnTo>
                  <a:pt x="10547591" y="1369402"/>
                </a:lnTo>
                <a:lnTo>
                  <a:pt x="10549141" y="1361757"/>
                </a:lnTo>
                <a:close/>
              </a:path>
              <a:path w="14841219" h="10718800" extrusionOk="0">
                <a:moveTo>
                  <a:pt x="10549141" y="1261668"/>
                </a:moveTo>
                <a:lnTo>
                  <a:pt x="10547591" y="1254023"/>
                </a:lnTo>
                <a:lnTo>
                  <a:pt x="10543388" y="1247775"/>
                </a:lnTo>
                <a:lnTo>
                  <a:pt x="10537139" y="1243558"/>
                </a:lnTo>
                <a:lnTo>
                  <a:pt x="10529494" y="1242021"/>
                </a:lnTo>
                <a:lnTo>
                  <a:pt x="10521848" y="1243558"/>
                </a:lnTo>
                <a:lnTo>
                  <a:pt x="10515600" y="1247775"/>
                </a:lnTo>
                <a:lnTo>
                  <a:pt x="10511384" y="1254023"/>
                </a:lnTo>
                <a:lnTo>
                  <a:pt x="10509834" y="1261668"/>
                </a:lnTo>
                <a:lnTo>
                  <a:pt x="10511384" y="1269314"/>
                </a:lnTo>
                <a:lnTo>
                  <a:pt x="10515600" y="1275549"/>
                </a:lnTo>
                <a:lnTo>
                  <a:pt x="10521848" y="1279766"/>
                </a:lnTo>
                <a:lnTo>
                  <a:pt x="10529494" y="1281303"/>
                </a:lnTo>
                <a:lnTo>
                  <a:pt x="10537139" y="1279766"/>
                </a:lnTo>
                <a:lnTo>
                  <a:pt x="10543388" y="1275549"/>
                </a:lnTo>
                <a:lnTo>
                  <a:pt x="10547591" y="1269314"/>
                </a:lnTo>
                <a:lnTo>
                  <a:pt x="10549141" y="1261668"/>
                </a:lnTo>
                <a:close/>
              </a:path>
              <a:path w="14841219" h="10718800" extrusionOk="0">
                <a:moveTo>
                  <a:pt x="10549141" y="1161567"/>
                </a:moveTo>
                <a:lnTo>
                  <a:pt x="10547591" y="1153922"/>
                </a:lnTo>
                <a:lnTo>
                  <a:pt x="10543388" y="1147673"/>
                </a:lnTo>
                <a:lnTo>
                  <a:pt x="10537139" y="1143457"/>
                </a:lnTo>
                <a:lnTo>
                  <a:pt x="10529494" y="1141920"/>
                </a:lnTo>
                <a:lnTo>
                  <a:pt x="10521848" y="1143457"/>
                </a:lnTo>
                <a:lnTo>
                  <a:pt x="10515600" y="1147673"/>
                </a:lnTo>
                <a:lnTo>
                  <a:pt x="10511384" y="1153922"/>
                </a:lnTo>
                <a:lnTo>
                  <a:pt x="10509847" y="1161567"/>
                </a:lnTo>
                <a:lnTo>
                  <a:pt x="10511384" y="1169212"/>
                </a:lnTo>
                <a:lnTo>
                  <a:pt x="10515600" y="1175461"/>
                </a:lnTo>
                <a:lnTo>
                  <a:pt x="10521848" y="1179664"/>
                </a:lnTo>
                <a:lnTo>
                  <a:pt x="10529494" y="1181214"/>
                </a:lnTo>
                <a:lnTo>
                  <a:pt x="10537139" y="1179664"/>
                </a:lnTo>
                <a:lnTo>
                  <a:pt x="10543388" y="1175461"/>
                </a:lnTo>
                <a:lnTo>
                  <a:pt x="10547591" y="1169212"/>
                </a:lnTo>
                <a:lnTo>
                  <a:pt x="10549141" y="1161567"/>
                </a:lnTo>
                <a:close/>
              </a:path>
              <a:path w="14841219" h="10718800" extrusionOk="0">
                <a:moveTo>
                  <a:pt x="10623131" y="4910506"/>
                </a:moveTo>
                <a:lnTo>
                  <a:pt x="10621594" y="4902860"/>
                </a:lnTo>
                <a:lnTo>
                  <a:pt x="10617378" y="4896624"/>
                </a:lnTo>
                <a:lnTo>
                  <a:pt x="10611129" y="4892421"/>
                </a:lnTo>
                <a:lnTo>
                  <a:pt x="10603484" y="4890871"/>
                </a:lnTo>
                <a:lnTo>
                  <a:pt x="10595839" y="4892421"/>
                </a:lnTo>
                <a:lnTo>
                  <a:pt x="10589590" y="4896624"/>
                </a:lnTo>
                <a:lnTo>
                  <a:pt x="10585387" y="4902860"/>
                </a:lnTo>
                <a:lnTo>
                  <a:pt x="10583837" y="4910506"/>
                </a:lnTo>
                <a:lnTo>
                  <a:pt x="10585387" y="4918151"/>
                </a:lnTo>
                <a:lnTo>
                  <a:pt x="10589590" y="4924412"/>
                </a:lnTo>
                <a:lnTo>
                  <a:pt x="10595839" y="4928628"/>
                </a:lnTo>
                <a:lnTo>
                  <a:pt x="10603484" y="4930165"/>
                </a:lnTo>
                <a:lnTo>
                  <a:pt x="10611129" y="4928628"/>
                </a:lnTo>
                <a:lnTo>
                  <a:pt x="10617378" y="4924412"/>
                </a:lnTo>
                <a:lnTo>
                  <a:pt x="10621594" y="4918151"/>
                </a:lnTo>
                <a:lnTo>
                  <a:pt x="10623131" y="4910506"/>
                </a:lnTo>
                <a:close/>
              </a:path>
              <a:path w="14841219" h="10718800" extrusionOk="0">
                <a:moveTo>
                  <a:pt x="10623131" y="4810417"/>
                </a:moveTo>
                <a:lnTo>
                  <a:pt x="10621594" y="4802771"/>
                </a:lnTo>
                <a:lnTo>
                  <a:pt x="10617378" y="4796523"/>
                </a:lnTo>
                <a:lnTo>
                  <a:pt x="10611129" y="4792319"/>
                </a:lnTo>
                <a:lnTo>
                  <a:pt x="10603484" y="4790770"/>
                </a:lnTo>
                <a:lnTo>
                  <a:pt x="10595839" y="4792319"/>
                </a:lnTo>
                <a:lnTo>
                  <a:pt x="10589590" y="4796523"/>
                </a:lnTo>
                <a:lnTo>
                  <a:pt x="10585387" y="4802771"/>
                </a:lnTo>
                <a:lnTo>
                  <a:pt x="10583837" y="4810417"/>
                </a:lnTo>
                <a:lnTo>
                  <a:pt x="10585387" y="4818075"/>
                </a:lnTo>
                <a:lnTo>
                  <a:pt x="10589590" y="4824311"/>
                </a:lnTo>
                <a:lnTo>
                  <a:pt x="10595839" y="4828527"/>
                </a:lnTo>
                <a:lnTo>
                  <a:pt x="10603484" y="4830076"/>
                </a:lnTo>
                <a:lnTo>
                  <a:pt x="10611129" y="4828527"/>
                </a:lnTo>
                <a:lnTo>
                  <a:pt x="10617378" y="4824311"/>
                </a:lnTo>
                <a:lnTo>
                  <a:pt x="10621594" y="4818075"/>
                </a:lnTo>
                <a:lnTo>
                  <a:pt x="10623131" y="4810417"/>
                </a:lnTo>
                <a:close/>
              </a:path>
              <a:path w="14841219" h="10718800" extrusionOk="0">
                <a:moveTo>
                  <a:pt x="10623131" y="4710315"/>
                </a:moveTo>
                <a:lnTo>
                  <a:pt x="10621594" y="4702683"/>
                </a:lnTo>
                <a:lnTo>
                  <a:pt x="10617378" y="4696434"/>
                </a:lnTo>
                <a:lnTo>
                  <a:pt x="10611129" y="4692218"/>
                </a:lnTo>
                <a:lnTo>
                  <a:pt x="10603484" y="4690681"/>
                </a:lnTo>
                <a:lnTo>
                  <a:pt x="10595839" y="4692218"/>
                </a:lnTo>
                <a:lnTo>
                  <a:pt x="10589590" y="4696434"/>
                </a:lnTo>
                <a:lnTo>
                  <a:pt x="10585387" y="4702683"/>
                </a:lnTo>
                <a:lnTo>
                  <a:pt x="10583837" y="4710315"/>
                </a:lnTo>
                <a:lnTo>
                  <a:pt x="10585387" y="4717974"/>
                </a:lnTo>
                <a:lnTo>
                  <a:pt x="10589590" y="4724209"/>
                </a:lnTo>
                <a:lnTo>
                  <a:pt x="10595839" y="4728426"/>
                </a:lnTo>
                <a:lnTo>
                  <a:pt x="10603484" y="4729975"/>
                </a:lnTo>
                <a:lnTo>
                  <a:pt x="10611129" y="4728426"/>
                </a:lnTo>
                <a:lnTo>
                  <a:pt x="10617378" y="4724209"/>
                </a:lnTo>
                <a:lnTo>
                  <a:pt x="10621594" y="4717974"/>
                </a:lnTo>
                <a:lnTo>
                  <a:pt x="10623131" y="4710315"/>
                </a:lnTo>
                <a:close/>
              </a:path>
              <a:path w="14841219" h="10718800" extrusionOk="0">
                <a:moveTo>
                  <a:pt x="10623131" y="4610227"/>
                </a:moveTo>
                <a:lnTo>
                  <a:pt x="10621594" y="4602581"/>
                </a:lnTo>
                <a:lnTo>
                  <a:pt x="10617378" y="4596333"/>
                </a:lnTo>
                <a:lnTo>
                  <a:pt x="10611129" y="4592129"/>
                </a:lnTo>
                <a:lnTo>
                  <a:pt x="10603484" y="4590580"/>
                </a:lnTo>
                <a:lnTo>
                  <a:pt x="10595839" y="4592129"/>
                </a:lnTo>
                <a:lnTo>
                  <a:pt x="10589590" y="4596333"/>
                </a:lnTo>
                <a:lnTo>
                  <a:pt x="10585387" y="4602581"/>
                </a:lnTo>
                <a:lnTo>
                  <a:pt x="10583837" y="4610227"/>
                </a:lnTo>
                <a:lnTo>
                  <a:pt x="10585387" y="4617872"/>
                </a:lnTo>
                <a:lnTo>
                  <a:pt x="10589590" y="4624121"/>
                </a:lnTo>
                <a:lnTo>
                  <a:pt x="10595839" y="4628324"/>
                </a:lnTo>
                <a:lnTo>
                  <a:pt x="10603484" y="4629874"/>
                </a:lnTo>
                <a:lnTo>
                  <a:pt x="10611129" y="4628324"/>
                </a:lnTo>
                <a:lnTo>
                  <a:pt x="10617378" y="4624121"/>
                </a:lnTo>
                <a:lnTo>
                  <a:pt x="10621594" y="4617872"/>
                </a:lnTo>
                <a:lnTo>
                  <a:pt x="10623131" y="4610227"/>
                </a:lnTo>
                <a:close/>
              </a:path>
              <a:path w="14841219" h="10718800" extrusionOk="0">
                <a:moveTo>
                  <a:pt x="10623131" y="4510138"/>
                </a:moveTo>
                <a:lnTo>
                  <a:pt x="10621594" y="4502480"/>
                </a:lnTo>
                <a:lnTo>
                  <a:pt x="10617378" y="4496244"/>
                </a:lnTo>
                <a:lnTo>
                  <a:pt x="10611129" y="4492028"/>
                </a:lnTo>
                <a:lnTo>
                  <a:pt x="10603484" y="4490491"/>
                </a:lnTo>
                <a:lnTo>
                  <a:pt x="10595839" y="4492028"/>
                </a:lnTo>
                <a:lnTo>
                  <a:pt x="10589590" y="4496244"/>
                </a:lnTo>
                <a:lnTo>
                  <a:pt x="10585387" y="4502480"/>
                </a:lnTo>
                <a:lnTo>
                  <a:pt x="10583837" y="4510138"/>
                </a:lnTo>
                <a:lnTo>
                  <a:pt x="10585387" y="4517783"/>
                </a:lnTo>
                <a:lnTo>
                  <a:pt x="10589590" y="4524019"/>
                </a:lnTo>
                <a:lnTo>
                  <a:pt x="10595839" y="4528236"/>
                </a:lnTo>
                <a:lnTo>
                  <a:pt x="10603484" y="4529772"/>
                </a:lnTo>
                <a:lnTo>
                  <a:pt x="10611129" y="4528236"/>
                </a:lnTo>
                <a:lnTo>
                  <a:pt x="10617378" y="4524019"/>
                </a:lnTo>
                <a:lnTo>
                  <a:pt x="10621594" y="4517783"/>
                </a:lnTo>
                <a:lnTo>
                  <a:pt x="10623131" y="4510138"/>
                </a:lnTo>
                <a:close/>
              </a:path>
              <a:path w="14841219" h="10718800" extrusionOk="0">
                <a:moveTo>
                  <a:pt x="10623131" y="4410037"/>
                </a:moveTo>
                <a:lnTo>
                  <a:pt x="10621594" y="4402391"/>
                </a:lnTo>
                <a:lnTo>
                  <a:pt x="10617378" y="4396143"/>
                </a:lnTo>
                <a:lnTo>
                  <a:pt x="10611129" y="4391926"/>
                </a:lnTo>
                <a:lnTo>
                  <a:pt x="10603484" y="4390390"/>
                </a:lnTo>
                <a:lnTo>
                  <a:pt x="10595839" y="4391926"/>
                </a:lnTo>
                <a:lnTo>
                  <a:pt x="10589590" y="4396143"/>
                </a:lnTo>
                <a:lnTo>
                  <a:pt x="10585387" y="4402391"/>
                </a:lnTo>
                <a:lnTo>
                  <a:pt x="10583837" y="4410037"/>
                </a:lnTo>
                <a:lnTo>
                  <a:pt x="10585387" y="4417682"/>
                </a:lnTo>
                <a:lnTo>
                  <a:pt x="10589590" y="4423930"/>
                </a:lnTo>
                <a:lnTo>
                  <a:pt x="10595839" y="4428147"/>
                </a:lnTo>
                <a:lnTo>
                  <a:pt x="10603484" y="4429684"/>
                </a:lnTo>
                <a:lnTo>
                  <a:pt x="10611129" y="4428147"/>
                </a:lnTo>
                <a:lnTo>
                  <a:pt x="10617378" y="4423930"/>
                </a:lnTo>
                <a:lnTo>
                  <a:pt x="10621594" y="4417682"/>
                </a:lnTo>
                <a:lnTo>
                  <a:pt x="10623131" y="4410037"/>
                </a:lnTo>
                <a:close/>
              </a:path>
              <a:path w="14841219" h="10718800" extrusionOk="0">
                <a:moveTo>
                  <a:pt x="10623131" y="4309935"/>
                </a:moveTo>
                <a:lnTo>
                  <a:pt x="10621594" y="4302290"/>
                </a:lnTo>
                <a:lnTo>
                  <a:pt x="10617378" y="4296054"/>
                </a:lnTo>
                <a:lnTo>
                  <a:pt x="10611129" y="4291838"/>
                </a:lnTo>
                <a:lnTo>
                  <a:pt x="10603484" y="4290288"/>
                </a:lnTo>
                <a:lnTo>
                  <a:pt x="10595839" y="4291838"/>
                </a:lnTo>
                <a:lnTo>
                  <a:pt x="10589590" y="4296054"/>
                </a:lnTo>
                <a:lnTo>
                  <a:pt x="10585387" y="4302290"/>
                </a:lnTo>
                <a:lnTo>
                  <a:pt x="10583837" y="4309935"/>
                </a:lnTo>
                <a:lnTo>
                  <a:pt x="10585387" y="4317581"/>
                </a:lnTo>
                <a:lnTo>
                  <a:pt x="10589590" y="4323829"/>
                </a:lnTo>
                <a:lnTo>
                  <a:pt x="10595839" y="4328033"/>
                </a:lnTo>
                <a:lnTo>
                  <a:pt x="10603484" y="4329582"/>
                </a:lnTo>
                <a:lnTo>
                  <a:pt x="10611129" y="4328033"/>
                </a:lnTo>
                <a:lnTo>
                  <a:pt x="10617378" y="4323829"/>
                </a:lnTo>
                <a:lnTo>
                  <a:pt x="10621594" y="4317581"/>
                </a:lnTo>
                <a:lnTo>
                  <a:pt x="10623131" y="4309935"/>
                </a:lnTo>
                <a:close/>
              </a:path>
              <a:path w="14841219" h="10718800" extrusionOk="0">
                <a:moveTo>
                  <a:pt x="10623131" y="4209834"/>
                </a:moveTo>
                <a:lnTo>
                  <a:pt x="10621594" y="4202188"/>
                </a:lnTo>
                <a:lnTo>
                  <a:pt x="10617378" y="4195953"/>
                </a:lnTo>
                <a:lnTo>
                  <a:pt x="10611129" y="4191736"/>
                </a:lnTo>
                <a:lnTo>
                  <a:pt x="10603484" y="4190187"/>
                </a:lnTo>
                <a:lnTo>
                  <a:pt x="10595839" y="4191736"/>
                </a:lnTo>
                <a:lnTo>
                  <a:pt x="10589590" y="4195953"/>
                </a:lnTo>
                <a:lnTo>
                  <a:pt x="10585387" y="4202188"/>
                </a:lnTo>
                <a:lnTo>
                  <a:pt x="10583837" y="4209834"/>
                </a:lnTo>
                <a:lnTo>
                  <a:pt x="10585387" y="4217479"/>
                </a:lnTo>
                <a:lnTo>
                  <a:pt x="10589590" y="4223728"/>
                </a:lnTo>
                <a:lnTo>
                  <a:pt x="10595839" y="4227944"/>
                </a:lnTo>
                <a:lnTo>
                  <a:pt x="10603484" y="4229481"/>
                </a:lnTo>
                <a:lnTo>
                  <a:pt x="10611129" y="4227944"/>
                </a:lnTo>
                <a:lnTo>
                  <a:pt x="10617378" y="4223728"/>
                </a:lnTo>
                <a:lnTo>
                  <a:pt x="10621594" y="4217479"/>
                </a:lnTo>
                <a:lnTo>
                  <a:pt x="10623131" y="4209834"/>
                </a:lnTo>
                <a:close/>
              </a:path>
              <a:path w="14841219" h="10718800" extrusionOk="0">
                <a:moveTo>
                  <a:pt x="10623131" y="4109732"/>
                </a:moveTo>
                <a:lnTo>
                  <a:pt x="10621594" y="4102087"/>
                </a:lnTo>
                <a:lnTo>
                  <a:pt x="10617378" y="4095851"/>
                </a:lnTo>
                <a:lnTo>
                  <a:pt x="10611129" y="4091635"/>
                </a:lnTo>
                <a:lnTo>
                  <a:pt x="10603484" y="4090085"/>
                </a:lnTo>
                <a:lnTo>
                  <a:pt x="10595839" y="4091635"/>
                </a:lnTo>
                <a:lnTo>
                  <a:pt x="10589590" y="4095851"/>
                </a:lnTo>
                <a:lnTo>
                  <a:pt x="10585387" y="4102087"/>
                </a:lnTo>
                <a:lnTo>
                  <a:pt x="10583837" y="4109732"/>
                </a:lnTo>
                <a:lnTo>
                  <a:pt x="10585387" y="4117390"/>
                </a:lnTo>
                <a:lnTo>
                  <a:pt x="10589590" y="4123639"/>
                </a:lnTo>
                <a:lnTo>
                  <a:pt x="10595839" y="4127843"/>
                </a:lnTo>
                <a:lnTo>
                  <a:pt x="10603484" y="4129392"/>
                </a:lnTo>
                <a:lnTo>
                  <a:pt x="10611129" y="4127843"/>
                </a:lnTo>
                <a:lnTo>
                  <a:pt x="10617378" y="4123639"/>
                </a:lnTo>
                <a:lnTo>
                  <a:pt x="10621594" y="4117390"/>
                </a:lnTo>
                <a:lnTo>
                  <a:pt x="10623131" y="4109732"/>
                </a:lnTo>
                <a:close/>
              </a:path>
              <a:path w="14841219" h="10718800" extrusionOk="0">
                <a:moveTo>
                  <a:pt x="10623131" y="4009656"/>
                </a:moveTo>
                <a:lnTo>
                  <a:pt x="10621594" y="4001998"/>
                </a:lnTo>
                <a:lnTo>
                  <a:pt x="10617378" y="3995763"/>
                </a:lnTo>
                <a:lnTo>
                  <a:pt x="10611129" y="3991546"/>
                </a:lnTo>
                <a:lnTo>
                  <a:pt x="10603484" y="3990009"/>
                </a:lnTo>
                <a:lnTo>
                  <a:pt x="10595839" y="3991546"/>
                </a:lnTo>
                <a:lnTo>
                  <a:pt x="10589590" y="3995763"/>
                </a:lnTo>
                <a:lnTo>
                  <a:pt x="10585387" y="4001998"/>
                </a:lnTo>
                <a:lnTo>
                  <a:pt x="10583837" y="4009656"/>
                </a:lnTo>
                <a:lnTo>
                  <a:pt x="10585387" y="4017302"/>
                </a:lnTo>
                <a:lnTo>
                  <a:pt x="10589590" y="4023550"/>
                </a:lnTo>
                <a:lnTo>
                  <a:pt x="10595839" y="4027767"/>
                </a:lnTo>
                <a:lnTo>
                  <a:pt x="10603484" y="4029303"/>
                </a:lnTo>
                <a:lnTo>
                  <a:pt x="10611129" y="4027767"/>
                </a:lnTo>
                <a:lnTo>
                  <a:pt x="10617378" y="4023550"/>
                </a:lnTo>
                <a:lnTo>
                  <a:pt x="10621594" y="4017302"/>
                </a:lnTo>
                <a:lnTo>
                  <a:pt x="10623131" y="4009656"/>
                </a:lnTo>
                <a:close/>
              </a:path>
              <a:path w="14841219" h="10718800" extrusionOk="0">
                <a:moveTo>
                  <a:pt x="10623131" y="3909555"/>
                </a:moveTo>
                <a:lnTo>
                  <a:pt x="10621594" y="3901910"/>
                </a:lnTo>
                <a:lnTo>
                  <a:pt x="10617378" y="3895661"/>
                </a:lnTo>
                <a:lnTo>
                  <a:pt x="10611129" y="3891457"/>
                </a:lnTo>
                <a:lnTo>
                  <a:pt x="10603484" y="3889908"/>
                </a:lnTo>
                <a:lnTo>
                  <a:pt x="10595839" y="3891457"/>
                </a:lnTo>
                <a:lnTo>
                  <a:pt x="10589590" y="3895661"/>
                </a:lnTo>
                <a:lnTo>
                  <a:pt x="10585387" y="3901910"/>
                </a:lnTo>
                <a:lnTo>
                  <a:pt x="10583837" y="3909555"/>
                </a:lnTo>
                <a:lnTo>
                  <a:pt x="10585387" y="3917200"/>
                </a:lnTo>
                <a:lnTo>
                  <a:pt x="10589590" y="3923449"/>
                </a:lnTo>
                <a:lnTo>
                  <a:pt x="10595839" y="3927652"/>
                </a:lnTo>
                <a:lnTo>
                  <a:pt x="10603484" y="3929202"/>
                </a:lnTo>
                <a:lnTo>
                  <a:pt x="10611129" y="3927652"/>
                </a:lnTo>
                <a:lnTo>
                  <a:pt x="10617378" y="3923449"/>
                </a:lnTo>
                <a:lnTo>
                  <a:pt x="10621594" y="3917200"/>
                </a:lnTo>
                <a:lnTo>
                  <a:pt x="10623131" y="3909555"/>
                </a:lnTo>
                <a:close/>
              </a:path>
              <a:path w="14841219" h="10718800" extrusionOk="0">
                <a:moveTo>
                  <a:pt x="10623131" y="3809454"/>
                </a:moveTo>
                <a:lnTo>
                  <a:pt x="10621594" y="3801808"/>
                </a:lnTo>
                <a:lnTo>
                  <a:pt x="10617378" y="3795560"/>
                </a:lnTo>
                <a:lnTo>
                  <a:pt x="10611129" y="3791356"/>
                </a:lnTo>
                <a:lnTo>
                  <a:pt x="10603484" y="3789807"/>
                </a:lnTo>
                <a:lnTo>
                  <a:pt x="10595839" y="3791356"/>
                </a:lnTo>
                <a:lnTo>
                  <a:pt x="10589590" y="3795560"/>
                </a:lnTo>
                <a:lnTo>
                  <a:pt x="10585387" y="3801808"/>
                </a:lnTo>
                <a:lnTo>
                  <a:pt x="10583837" y="3809454"/>
                </a:lnTo>
                <a:lnTo>
                  <a:pt x="10585387" y="3817099"/>
                </a:lnTo>
                <a:lnTo>
                  <a:pt x="10589590" y="3823347"/>
                </a:lnTo>
                <a:lnTo>
                  <a:pt x="10595839" y="3827564"/>
                </a:lnTo>
                <a:lnTo>
                  <a:pt x="10603484" y="3829113"/>
                </a:lnTo>
                <a:lnTo>
                  <a:pt x="10611129" y="3827564"/>
                </a:lnTo>
                <a:lnTo>
                  <a:pt x="10617378" y="3823347"/>
                </a:lnTo>
                <a:lnTo>
                  <a:pt x="10621594" y="3817099"/>
                </a:lnTo>
                <a:lnTo>
                  <a:pt x="10623131" y="3809454"/>
                </a:lnTo>
                <a:close/>
              </a:path>
              <a:path w="14841219" h="10718800" extrusionOk="0">
                <a:moveTo>
                  <a:pt x="10623131" y="3709365"/>
                </a:moveTo>
                <a:lnTo>
                  <a:pt x="10621594" y="3701719"/>
                </a:lnTo>
                <a:lnTo>
                  <a:pt x="10617378" y="3695471"/>
                </a:lnTo>
                <a:lnTo>
                  <a:pt x="10611129" y="3691255"/>
                </a:lnTo>
                <a:lnTo>
                  <a:pt x="10603484" y="3689718"/>
                </a:lnTo>
                <a:lnTo>
                  <a:pt x="10595839" y="3691255"/>
                </a:lnTo>
                <a:lnTo>
                  <a:pt x="10589590" y="3695471"/>
                </a:lnTo>
                <a:lnTo>
                  <a:pt x="10585387" y="3701719"/>
                </a:lnTo>
                <a:lnTo>
                  <a:pt x="10583837" y="3709365"/>
                </a:lnTo>
                <a:lnTo>
                  <a:pt x="10585387" y="3717010"/>
                </a:lnTo>
                <a:lnTo>
                  <a:pt x="10589590" y="3723246"/>
                </a:lnTo>
                <a:lnTo>
                  <a:pt x="10595839" y="3727462"/>
                </a:lnTo>
                <a:lnTo>
                  <a:pt x="10603484" y="3728999"/>
                </a:lnTo>
                <a:lnTo>
                  <a:pt x="10611129" y="3727462"/>
                </a:lnTo>
                <a:lnTo>
                  <a:pt x="10617378" y="3723246"/>
                </a:lnTo>
                <a:lnTo>
                  <a:pt x="10621594" y="3717010"/>
                </a:lnTo>
                <a:lnTo>
                  <a:pt x="10623131" y="3709365"/>
                </a:lnTo>
                <a:close/>
              </a:path>
              <a:path w="14841219" h="10718800" extrusionOk="0">
                <a:moveTo>
                  <a:pt x="10623131" y="3609263"/>
                </a:moveTo>
                <a:lnTo>
                  <a:pt x="10621594" y="3601618"/>
                </a:lnTo>
                <a:lnTo>
                  <a:pt x="10617378" y="3595370"/>
                </a:lnTo>
                <a:lnTo>
                  <a:pt x="10611129" y="3591166"/>
                </a:lnTo>
                <a:lnTo>
                  <a:pt x="10603484" y="3589617"/>
                </a:lnTo>
                <a:lnTo>
                  <a:pt x="10595839" y="3591166"/>
                </a:lnTo>
                <a:lnTo>
                  <a:pt x="10589590" y="3595370"/>
                </a:lnTo>
                <a:lnTo>
                  <a:pt x="10585387" y="3601618"/>
                </a:lnTo>
                <a:lnTo>
                  <a:pt x="10583837" y="3609263"/>
                </a:lnTo>
                <a:lnTo>
                  <a:pt x="10585387" y="3616909"/>
                </a:lnTo>
                <a:lnTo>
                  <a:pt x="10589590" y="3623157"/>
                </a:lnTo>
                <a:lnTo>
                  <a:pt x="10595839" y="3627374"/>
                </a:lnTo>
                <a:lnTo>
                  <a:pt x="10603484" y="3628910"/>
                </a:lnTo>
                <a:lnTo>
                  <a:pt x="10611129" y="3627374"/>
                </a:lnTo>
                <a:lnTo>
                  <a:pt x="10617378" y="3623157"/>
                </a:lnTo>
                <a:lnTo>
                  <a:pt x="10621594" y="3616909"/>
                </a:lnTo>
                <a:lnTo>
                  <a:pt x="10623131" y="3609263"/>
                </a:lnTo>
                <a:close/>
              </a:path>
              <a:path w="14841219" h="10718800" extrusionOk="0">
                <a:moveTo>
                  <a:pt x="10623131" y="3509175"/>
                </a:moveTo>
                <a:lnTo>
                  <a:pt x="10621594" y="3501517"/>
                </a:lnTo>
                <a:lnTo>
                  <a:pt x="10617378" y="3495281"/>
                </a:lnTo>
                <a:lnTo>
                  <a:pt x="10611129" y="3491077"/>
                </a:lnTo>
                <a:lnTo>
                  <a:pt x="10603484" y="3489528"/>
                </a:lnTo>
                <a:lnTo>
                  <a:pt x="10595839" y="3491077"/>
                </a:lnTo>
                <a:lnTo>
                  <a:pt x="10589590" y="3495281"/>
                </a:lnTo>
                <a:lnTo>
                  <a:pt x="10585387" y="3501517"/>
                </a:lnTo>
                <a:lnTo>
                  <a:pt x="10583837" y="3509175"/>
                </a:lnTo>
                <a:lnTo>
                  <a:pt x="10585387" y="3516820"/>
                </a:lnTo>
                <a:lnTo>
                  <a:pt x="10589590" y="3523069"/>
                </a:lnTo>
                <a:lnTo>
                  <a:pt x="10595839" y="3527272"/>
                </a:lnTo>
                <a:lnTo>
                  <a:pt x="10603484" y="3528822"/>
                </a:lnTo>
                <a:lnTo>
                  <a:pt x="10611129" y="3527272"/>
                </a:lnTo>
                <a:lnTo>
                  <a:pt x="10617378" y="3523069"/>
                </a:lnTo>
                <a:lnTo>
                  <a:pt x="10621594" y="3516820"/>
                </a:lnTo>
                <a:lnTo>
                  <a:pt x="10623131" y="3509175"/>
                </a:lnTo>
                <a:close/>
              </a:path>
              <a:path w="14841219" h="10718800" extrusionOk="0">
                <a:moveTo>
                  <a:pt x="10623131" y="3409073"/>
                </a:moveTo>
                <a:lnTo>
                  <a:pt x="10621594" y="3401428"/>
                </a:lnTo>
                <a:lnTo>
                  <a:pt x="10617378" y="3395180"/>
                </a:lnTo>
                <a:lnTo>
                  <a:pt x="10611129" y="3390976"/>
                </a:lnTo>
                <a:lnTo>
                  <a:pt x="10603484" y="3389426"/>
                </a:lnTo>
                <a:lnTo>
                  <a:pt x="10595839" y="3390976"/>
                </a:lnTo>
                <a:lnTo>
                  <a:pt x="10589590" y="3395180"/>
                </a:lnTo>
                <a:lnTo>
                  <a:pt x="10585387" y="3401428"/>
                </a:lnTo>
                <a:lnTo>
                  <a:pt x="10583837" y="3409073"/>
                </a:lnTo>
                <a:lnTo>
                  <a:pt x="10585387" y="3416719"/>
                </a:lnTo>
                <a:lnTo>
                  <a:pt x="10589590" y="3422967"/>
                </a:lnTo>
                <a:lnTo>
                  <a:pt x="10595839" y="3427171"/>
                </a:lnTo>
                <a:lnTo>
                  <a:pt x="10603484" y="3428720"/>
                </a:lnTo>
                <a:lnTo>
                  <a:pt x="10611129" y="3427171"/>
                </a:lnTo>
                <a:lnTo>
                  <a:pt x="10617378" y="3422967"/>
                </a:lnTo>
                <a:lnTo>
                  <a:pt x="10621594" y="3416719"/>
                </a:lnTo>
                <a:lnTo>
                  <a:pt x="10623131" y="3409073"/>
                </a:lnTo>
                <a:close/>
              </a:path>
              <a:path w="14841219" h="10718800" extrusionOk="0">
                <a:moveTo>
                  <a:pt x="10623131" y="3308972"/>
                </a:moveTo>
                <a:lnTo>
                  <a:pt x="10621594" y="3301327"/>
                </a:lnTo>
                <a:lnTo>
                  <a:pt x="10617378" y="3295078"/>
                </a:lnTo>
                <a:lnTo>
                  <a:pt x="10611129" y="3290862"/>
                </a:lnTo>
                <a:lnTo>
                  <a:pt x="10603484" y="3289312"/>
                </a:lnTo>
                <a:lnTo>
                  <a:pt x="10595839" y="3290862"/>
                </a:lnTo>
                <a:lnTo>
                  <a:pt x="10589590" y="3295078"/>
                </a:lnTo>
                <a:lnTo>
                  <a:pt x="10585387" y="3301327"/>
                </a:lnTo>
                <a:lnTo>
                  <a:pt x="10583837" y="3308972"/>
                </a:lnTo>
                <a:lnTo>
                  <a:pt x="10585387" y="3316617"/>
                </a:lnTo>
                <a:lnTo>
                  <a:pt x="10589590" y="3322866"/>
                </a:lnTo>
                <a:lnTo>
                  <a:pt x="10595839" y="3327082"/>
                </a:lnTo>
                <a:lnTo>
                  <a:pt x="10603484" y="3328632"/>
                </a:lnTo>
                <a:lnTo>
                  <a:pt x="10611129" y="3327082"/>
                </a:lnTo>
                <a:lnTo>
                  <a:pt x="10617378" y="3322866"/>
                </a:lnTo>
                <a:lnTo>
                  <a:pt x="10621594" y="3316617"/>
                </a:lnTo>
                <a:lnTo>
                  <a:pt x="10623131" y="3308972"/>
                </a:lnTo>
                <a:close/>
              </a:path>
              <a:path w="14841219" h="10718800" extrusionOk="0">
                <a:moveTo>
                  <a:pt x="10623131" y="3208883"/>
                </a:moveTo>
                <a:lnTo>
                  <a:pt x="10621594" y="3201238"/>
                </a:lnTo>
                <a:lnTo>
                  <a:pt x="10617378" y="3194989"/>
                </a:lnTo>
                <a:lnTo>
                  <a:pt x="10611129" y="3190773"/>
                </a:lnTo>
                <a:lnTo>
                  <a:pt x="10603484" y="3189224"/>
                </a:lnTo>
                <a:lnTo>
                  <a:pt x="10595839" y="3190773"/>
                </a:lnTo>
                <a:lnTo>
                  <a:pt x="10589590" y="3194989"/>
                </a:lnTo>
                <a:lnTo>
                  <a:pt x="10585387" y="3201238"/>
                </a:lnTo>
                <a:lnTo>
                  <a:pt x="10583837" y="3208883"/>
                </a:lnTo>
                <a:lnTo>
                  <a:pt x="10585387" y="3216529"/>
                </a:lnTo>
                <a:lnTo>
                  <a:pt x="10589590" y="3222777"/>
                </a:lnTo>
                <a:lnTo>
                  <a:pt x="10595839" y="3226993"/>
                </a:lnTo>
                <a:lnTo>
                  <a:pt x="10603484" y="3228530"/>
                </a:lnTo>
                <a:lnTo>
                  <a:pt x="10611129" y="3226993"/>
                </a:lnTo>
                <a:lnTo>
                  <a:pt x="10617378" y="3222777"/>
                </a:lnTo>
                <a:lnTo>
                  <a:pt x="10621594" y="3216529"/>
                </a:lnTo>
                <a:lnTo>
                  <a:pt x="10623131" y="3208883"/>
                </a:lnTo>
                <a:close/>
              </a:path>
              <a:path w="14841219" h="10718800" extrusionOk="0">
                <a:moveTo>
                  <a:pt x="10623131" y="3108782"/>
                </a:moveTo>
                <a:lnTo>
                  <a:pt x="10621594" y="3101136"/>
                </a:lnTo>
                <a:lnTo>
                  <a:pt x="10617378" y="3094888"/>
                </a:lnTo>
                <a:lnTo>
                  <a:pt x="10611129" y="3090684"/>
                </a:lnTo>
                <a:lnTo>
                  <a:pt x="10603484" y="3089135"/>
                </a:lnTo>
                <a:lnTo>
                  <a:pt x="10595839" y="3090684"/>
                </a:lnTo>
                <a:lnTo>
                  <a:pt x="10589590" y="3094888"/>
                </a:lnTo>
                <a:lnTo>
                  <a:pt x="10585387" y="3101136"/>
                </a:lnTo>
                <a:lnTo>
                  <a:pt x="10583837" y="3108782"/>
                </a:lnTo>
                <a:lnTo>
                  <a:pt x="10585387" y="3116440"/>
                </a:lnTo>
                <a:lnTo>
                  <a:pt x="10589590" y="3122676"/>
                </a:lnTo>
                <a:lnTo>
                  <a:pt x="10595839" y="3126892"/>
                </a:lnTo>
                <a:lnTo>
                  <a:pt x="10603484" y="3128429"/>
                </a:lnTo>
                <a:lnTo>
                  <a:pt x="10611129" y="3126892"/>
                </a:lnTo>
                <a:lnTo>
                  <a:pt x="10617378" y="3122676"/>
                </a:lnTo>
                <a:lnTo>
                  <a:pt x="10621594" y="3116440"/>
                </a:lnTo>
                <a:lnTo>
                  <a:pt x="10623131" y="3108782"/>
                </a:lnTo>
                <a:close/>
              </a:path>
              <a:path w="14841219" h="10718800" extrusionOk="0">
                <a:moveTo>
                  <a:pt x="10623131" y="3008693"/>
                </a:moveTo>
                <a:lnTo>
                  <a:pt x="10621594" y="3001048"/>
                </a:lnTo>
                <a:lnTo>
                  <a:pt x="10617378" y="2994799"/>
                </a:lnTo>
                <a:lnTo>
                  <a:pt x="10611129" y="2990583"/>
                </a:lnTo>
                <a:lnTo>
                  <a:pt x="10603484" y="2989046"/>
                </a:lnTo>
                <a:lnTo>
                  <a:pt x="10595839" y="2990583"/>
                </a:lnTo>
                <a:lnTo>
                  <a:pt x="10589590" y="2994799"/>
                </a:lnTo>
                <a:lnTo>
                  <a:pt x="10585387" y="3001048"/>
                </a:lnTo>
                <a:lnTo>
                  <a:pt x="10583837" y="3008693"/>
                </a:lnTo>
                <a:lnTo>
                  <a:pt x="10585387" y="3016339"/>
                </a:lnTo>
                <a:lnTo>
                  <a:pt x="10589590" y="3022587"/>
                </a:lnTo>
                <a:lnTo>
                  <a:pt x="10595839" y="3026791"/>
                </a:lnTo>
                <a:lnTo>
                  <a:pt x="10603484" y="3028340"/>
                </a:lnTo>
                <a:lnTo>
                  <a:pt x="10611129" y="3026791"/>
                </a:lnTo>
                <a:lnTo>
                  <a:pt x="10617378" y="3022587"/>
                </a:lnTo>
                <a:lnTo>
                  <a:pt x="10621594" y="3016339"/>
                </a:lnTo>
                <a:lnTo>
                  <a:pt x="10623131" y="3008693"/>
                </a:lnTo>
                <a:close/>
              </a:path>
              <a:path w="14841219" h="10718800" extrusionOk="0">
                <a:moveTo>
                  <a:pt x="10623131" y="2908592"/>
                </a:moveTo>
                <a:lnTo>
                  <a:pt x="10621594" y="2900946"/>
                </a:lnTo>
                <a:lnTo>
                  <a:pt x="10617378" y="2894698"/>
                </a:lnTo>
                <a:lnTo>
                  <a:pt x="10611129" y="2890494"/>
                </a:lnTo>
                <a:lnTo>
                  <a:pt x="10603484" y="2888945"/>
                </a:lnTo>
                <a:lnTo>
                  <a:pt x="10595839" y="2890494"/>
                </a:lnTo>
                <a:lnTo>
                  <a:pt x="10589590" y="2894698"/>
                </a:lnTo>
                <a:lnTo>
                  <a:pt x="10585387" y="2900946"/>
                </a:lnTo>
                <a:lnTo>
                  <a:pt x="10583837" y="2908592"/>
                </a:lnTo>
                <a:lnTo>
                  <a:pt x="10585387" y="2916237"/>
                </a:lnTo>
                <a:lnTo>
                  <a:pt x="10589590" y="2922486"/>
                </a:lnTo>
                <a:lnTo>
                  <a:pt x="10595839" y="2926702"/>
                </a:lnTo>
                <a:lnTo>
                  <a:pt x="10603484" y="2928239"/>
                </a:lnTo>
                <a:lnTo>
                  <a:pt x="10611129" y="2926702"/>
                </a:lnTo>
                <a:lnTo>
                  <a:pt x="10617378" y="2922486"/>
                </a:lnTo>
                <a:lnTo>
                  <a:pt x="10621594" y="2916237"/>
                </a:lnTo>
                <a:lnTo>
                  <a:pt x="10623131" y="2908592"/>
                </a:lnTo>
                <a:close/>
              </a:path>
              <a:path w="14841219" h="10718800" extrusionOk="0">
                <a:moveTo>
                  <a:pt x="10623131" y="2808490"/>
                </a:moveTo>
                <a:lnTo>
                  <a:pt x="10621594" y="2800845"/>
                </a:lnTo>
                <a:lnTo>
                  <a:pt x="10617378" y="2794609"/>
                </a:lnTo>
                <a:lnTo>
                  <a:pt x="10611129" y="2790393"/>
                </a:lnTo>
                <a:lnTo>
                  <a:pt x="10603484" y="2788843"/>
                </a:lnTo>
                <a:lnTo>
                  <a:pt x="10595839" y="2790393"/>
                </a:lnTo>
                <a:lnTo>
                  <a:pt x="10589590" y="2794609"/>
                </a:lnTo>
                <a:lnTo>
                  <a:pt x="10585387" y="2800845"/>
                </a:lnTo>
                <a:lnTo>
                  <a:pt x="10583837" y="2808490"/>
                </a:lnTo>
                <a:lnTo>
                  <a:pt x="10585387" y="2816136"/>
                </a:lnTo>
                <a:lnTo>
                  <a:pt x="10589590" y="2822384"/>
                </a:lnTo>
                <a:lnTo>
                  <a:pt x="10595839" y="2826588"/>
                </a:lnTo>
                <a:lnTo>
                  <a:pt x="10603484" y="2828137"/>
                </a:lnTo>
                <a:lnTo>
                  <a:pt x="10611129" y="2826588"/>
                </a:lnTo>
                <a:lnTo>
                  <a:pt x="10617378" y="2822384"/>
                </a:lnTo>
                <a:lnTo>
                  <a:pt x="10621594" y="2816136"/>
                </a:lnTo>
                <a:lnTo>
                  <a:pt x="10623131" y="2808490"/>
                </a:lnTo>
                <a:close/>
              </a:path>
              <a:path w="14841219" h="10718800" extrusionOk="0">
                <a:moveTo>
                  <a:pt x="10623131" y="2708402"/>
                </a:moveTo>
                <a:lnTo>
                  <a:pt x="10621594" y="2700756"/>
                </a:lnTo>
                <a:lnTo>
                  <a:pt x="10617378" y="2694508"/>
                </a:lnTo>
                <a:lnTo>
                  <a:pt x="10611129" y="2690304"/>
                </a:lnTo>
                <a:lnTo>
                  <a:pt x="10603484" y="2688755"/>
                </a:lnTo>
                <a:lnTo>
                  <a:pt x="10595839" y="2690304"/>
                </a:lnTo>
                <a:lnTo>
                  <a:pt x="10589590" y="2694508"/>
                </a:lnTo>
                <a:lnTo>
                  <a:pt x="10585387" y="2700756"/>
                </a:lnTo>
                <a:lnTo>
                  <a:pt x="10583837" y="2708402"/>
                </a:lnTo>
                <a:lnTo>
                  <a:pt x="10585387" y="2716047"/>
                </a:lnTo>
                <a:lnTo>
                  <a:pt x="10589590" y="2722283"/>
                </a:lnTo>
                <a:lnTo>
                  <a:pt x="10595839" y="2726486"/>
                </a:lnTo>
                <a:lnTo>
                  <a:pt x="10603484" y="2728036"/>
                </a:lnTo>
                <a:lnTo>
                  <a:pt x="10611129" y="2726486"/>
                </a:lnTo>
                <a:lnTo>
                  <a:pt x="10617378" y="2722283"/>
                </a:lnTo>
                <a:lnTo>
                  <a:pt x="10621594" y="2716047"/>
                </a:lnTo>
                <a:lnTo>
                  <a:pt x="10623131" y="2708402"/>
                </a:lnTo>
                <a:close/>
              </a:path>
              <a:path w="14841219" h="10718800" extrusionOk="0">
                <a:moveTo>
                  <a:pt x="10623131" y="2608300"/>
                </a:moveTo>
                <a:lnTo>
                  <a:pt x="10621594" y="2600655"/>
                </a:lnTo>
                <a:lnTo>
                  <a:pt x="10617378" y="2594406"/>
                </a:lnTo>
                <a:lnTo>
                  <a:pt x="10611129" y="2590203"/>
                </a:lnTo>
                <a:lnTo>
                  <a:pt x="10603484" y="2588653"/>
                </a:lnTo>
                <a:lnTo>
                  <a:pt x="10595839" y="2590203"/>
                </a:lnTo>
                <a:lnTo>
                  <a:pt x="10589590" y="2594406"/>
                </a:lnTo>
                <a:lnTo>
                  <a:pt x="10585387" y="2600655"/>
                </a:lnTo>
                <a:lnTo>
                  <a:pt x="10583837" y="2608300"/>
                </a:lnTo>
                <a:lnTo>
                  <a:pt x="10585387" y="2615946"/>
                </a:lnTo>
                <a:lnTo>
                  <a:pt x="10589590" y="2622194"/>
                </a:lnTo>
                <a:lnTo>
                  <a:pt x="10595839" y="2626410"/>
                </a:lnTo>
                <a:lnTo>
                  <a:pt x="10603484" y="2627947"/>
                </a:lnTo>
                <a:lnTo>
                  <a:pt x="10611129" y="2626410"/>
                </a:lnTo>
                <a:lnTo>
                  <a:pt x="10617378" y="2622194"/>
                </a:lnTo>
                <a:lnTo>
                  <a:pt x="10621594" y="2615946"/>
                </a:lnTo>
                <a:lnTo>
                  <a:pt x="10623131" y="2608300"/>
                </a:lnTo>
                <a:close/>
              </a:path>
              <a:path w="14841219" h="10718800" extrusionOk="0">
                <a:moveTo>
                  <a:pt x="10623131" y="2508212"/>
                </a:moveTo>
                <a:lnTo>
                  <a:pt x="10621594" y="2500566"/>
                </a:lnTo>
                <a:lnTo>
                  <a:pt x="10617378" y="2494318"/>
                </a:lnTo>
                <a:lnTo>
                  <a:pt x="10611129" y="2490101"/>
                </a:lnTo>
                <a:lnTo>
                  <a:pt x="10603484" y="2488565"/>
                </a:lnTo>
                <a:lnTo>
                  <a:pt x="10595839" y="2490101"/>
                </a:lnTo>
                <a:lnTo>
                  <a:pt x="10589590" y="2494318"/>
                </a:lnTo>
                <a:lnTo>
                  <a:pt x="10585387" y="2500566"/>
                </a:lnTo>
                <a:lnTo>
                  <a:pt x="10583837" y="2508212"/>
                </a:lnTo>
                <a:lnTo>
                  <a:pt x="10585387" y="2515857"/>
                </a:lnTo>
                <a:lnTo>
                  <a:pt x="10589590" y="2522105"/>
                </a:lnTo>
                <a:lnTo>
                  <a:pt x="10595839" y="2526309"/>
                </a:lnTo>
                <a:lnTo>
                  <a:pt x="10603484" y="2527858"/>
                </a:lnTo>
                <a:lnTo>
                  <a:pt x="10611129" y="2526309"/>
                </a:lnTo>
                <a:lnTo>
                  <a:pt x="10617378" y="2522105"/>
                </a:lnTo>
                <a:lnTo>
                  <a:pt x="10621594" y="2515857"/>
                </a:lnTo>
                <a:lnTo>
                  <a:pt x="10623131" y="2508212"/>
                </a:lnTo>
                <a:close/>
              </a:path>
              <a:path w="14841219" h="10718800" extrusionOk="0">
                <a:moveTo>
                  <a:pt x="10623131" y="2408110"/>
                </a:moveTo>
                <a:lnTo>
                  <a:pt x="10621594" y="2400465"/>
                </a:lnTo>
                <a:lnTo>
                  <a:pt x="10617378" y="2394216"/>
                </a:lnTo>
                <a:lnTo>
                  <a:pt x="10611129" y="2390013"/>
                </a:lnTo>
                <a:lnTo>
                  <a:pt x="10603484" y="2388463"/>
                </a:lnTo>
                <a:lnTo>
                  <a:pt x="10595839" y="2390013"/>
                </a:lnTo>
                <a:lnTo>
                  <a:pt x="10589590" y="2394216"/>
                </a:lnTo>
                <a:lnTo>
                  <a:pt x="10585387" y="2400465"/>
                </a:lnTo>
                <a:lnTo>
                  <a:pt x="10583837" y="2408110"/>
                </a:lnTo>
                <a:lnTo>
                  <a:pt x="10585387" y="2415768"/>
                </a:lnTo>
                <a:lnTo>
                  <a:pt x="10589590" y="2422004"/>
                </a:lnTo>
                <a:lnTo>
                  <a:pt x="10595839" y="2426220"/>
                </a:lnTo>
                <a:lnTo>
                  <a:pt x="10603484" y="2427757"/>
                </a:lnTo>
                <a:lnTo>
                  <a:pt x="10611129" y="2426220"/>
                </a:lnTo>
                <a:lnTo>
                  <a:pt x="10617378" y="2422004"/>
                </a:lnTo>
                <a:lnTo>
                  <a:pt x="10621594" y="2415768"/>
                </a:lnTo>
                <a:lnTo>
                  <a:pt x="10623131" y="2408110"/>
                </a:lnTo>
                <a:close/>
              </a:path>
              <a:path w="14841219" h="10718800" extrusionOk="0">
                <a:moveTo>
                  <a:pt x="10623131" y="2308021"/>
                </a:moveTo>
                <a:lnTo>
                  <a:pt x="10621594" y="2300363"/>
                </a:lnTo>
                <a:lnTo>
                  <a:pt x="10617378" y="2294128"/>
                </a:lnTo>
                <a:lnTo>
                  <a:pt x="10611129" y="2289911"/>
                </a:lnTo>
                <a:lnTo>
                  <a:pt x="10603484" y="2288362"/>
                </a:lnTo>
                <a:lnTo>
                  <a:pt x="10595839" y="2289911"/>
                </a:lnTo>
                <a:lnTo>
                  <a:pt x="10589590" y="2294128"/>
                </a:lnTo>
                <a:lnTo>
                  <a:pt x="10585387" y="2300363"/>
                </a:lnTo>
                <a:lnTo>
                  <a:pt x="10583837" y="2308021"/>
                </a:lnTo>
                <a:lnTo>
                  <a:pt x="10585387" y="2315667"/>
                </a:lnTo>
                <a:lnTo>
                  <a:pt x="10589590" y="2321903"/>
                </a:lnTo>
                <a:lnTo>
                  <a:pt x="10595839" y="2326119"/>
                </a:lnTo>
                <a:lnTo>
                  <a:pt x="10603484" y="2327656"/>
                </a:lnTo>
                <a:lnTo>
                  <a:pt x="10611129" y="2326119"/>
                </a:lnTo>
                <a:lnTo>
                  <a:pt x="10617378" y="2321903"/>
                </a:lnTo>
                <a:lnTo>
                  <a:pt x="10621594" y="2315667"/>
                </a:lnTo>
                <a:lnTo>
                  <a:pt x="10623131" y="2308021"/>
                </a:lnTo>
                <a:close/>
              </a:path>
              <a:path w="14841219" h="10718800" extrusionOk="0">
                <a:moveTo>
                  <a:pt x="10623131" y="2207933"/>
                </a:moveTo>
                <a:lnTo>
                  <a:pt x="10621594" y="2200275"/>
                </a:lnTo>
                <a:lnTo>
                  <a:pt x="10617378" y="2194026"/>
                </a:lnTo>
                <a:lnTo>
                  <a:pt x="10611129" y="2189810"/>
                </a:lnTo>
                <a:lnTo>
                  <a:pt x="10603484" y="2188273"/>
                </a:lnTo>
                <a:lnTo>
                  <a:pt x="10595839" y="2189810"/>
                </a:lnTo>
                <a:lnTo>
                  <a:pt x="10589590" y="2194026"/>
                </a:lnTo>
                <a:lnTo>
                  <a:pt x="10585387" y="2200275"/>
                </a:lnTo>
                <a:lnTo>
                  <a:pt x="10583837" y="2207933"/>
                </a:lnTo>
                <a:lnTo>
                  <a:pt x="10585387" y="2215565"/>
                </a:lnTo>
                <a:lnTo>
                  <a:pt x="10589590" y="2221814"/>
                </a:lnTo>
                <a:lnTo>
                  <a:pt x="10595839" y="2226030"/>
                </a:lnTo>
                <a:lnTo>
                  <a:pt x="10603484" y="2227567"/>
                </a:lnTo>
                <a:lnTo>
                  <a:pt x="10611129" y="2226030"/>
                </a:lnTo>
                <a:lnTo>
                  <a:pt x="10617378" y="2221814"/>
                </a:lnTo>
                <a:lnTo>
                  <a:pt x="10621594" y="2215565"/>
                </a:lnTo>
                <a:lnTo>
                  <a:pt x="10623131" y="2207933"/>
                </a:lnTo>
                <a:close/>
              </a:path>
              <a:path w="14841219" h="10718800" extrusionOk="0">
                <a:moveTo>
                  <a:pt x="10623131" y="2107819"/>
                </a:moveTo>
                <a:lnTo>
                  <a:pt x="10621594" y="2100173"/>
                </a:lnTo>
                <a:lnTo>
                  <a:pt x="10617378" y="2093937"/>
                </a:lnTo>
                <a:lnTo>
                  <a:pt x="10611129" y="2089721"/>
                </a:lnTo>
                <a:lnTo>
                  <a:pt x="10603484" y="2088172"/>
                </a:lnTo>
                <a:lnTo>
                  <a:pt x="10595839" y="2089721"/>
                </a:lnTo>
                <a:lnTo>
                  <a:pt x="10589590" y="2093937"/>
                </a:lnTo>
                <a:lnTo>
                  <a:pt x="10585387" y="2100173"/>
                </a:lnTo>
                <a:lnTo>
                  <a:pt x="10583837" y="2107819"/>
                </a:lnTo>
                <a:lnTo>
                  <a:pt x="10585387" y="2115464"/>
                </a:lnTo>
                <a:lnTo>
                  <a:pt x="10589590" y="2121712"/>
                </a:lnTo>
                <a:lnTo>
                  <a:pt x="10595839" y="2125929"/>
                </a:lnTo>
                <a:lnTo>
                  <a:pt x="10603484" y="2127466"/>
                </a:lnTo>
                <a:lnTo>
                  <a:pt x="10611129" y="2125929"/>
                </a:lnTo>
                <a:lnTo>
                  <a:pt x="10617378" y="2121712"/>
                </a:lnTo>
                <a:lnTo>
                  <a:pt x="10621594" y="2115464"/>
                </a:lnTo>
                <a:lnTo>
                  <a:pt x="10623131" y="2107819"/>
                </a:lnTo>
                <a:close/>
              </a:path>
              <a:path w="14841219" h="10718800" extrusionOk="0">
                <a:moveTo>
                  <a:pt x="10623131" y="2007730"/>
                </a:moveTo>
                <a:lnTo>
                  <a:pt x="10621594" y="2000084"/>
                </a:lnTo>
                <a:lnTo>
                  <a:pt x="10617378" y="1993836"/>
                </a:lnTo>
                <a:lnTo>
                  <a:pt x="10611129" y="1989632"/>
                </a:lnTo>
                <a:lnTo>
                  <a:pt x="10603484" y="1988083"/>
                </a:lnTo>
                <a:lnTo>
                  <a:pt x="10595839" y="1989632"/>
                </a:lnTo>
                <a:lnTo>
                  <a:pt x="10589590" y="1993836"/>
                </a:lnTo>
                <a:lnTo>
                  <a:pt x="10585387" y="2000084"/>
                </a:lnTo>
                <a:lnTo>
                  <a:pt x="10583837" y="2007730"/>
                </a:lnTo>
                <a:lnTo>
                  <a:pt x="10585387" y="2015375"/>
                </a:lnTo>
                <a:lnTo>
                  <a:pt x="10589590" y="2021624"/>
                </a:lnTo>
                <a:lnTo>
                  <a:pt x="10595839" y="2025827"/>
                </a:lnTo>
                <a:lnTo>
                  <a:pt x="10603484" y="2027377"/>
                </a:lnTo>
                <a:lnTo>
                  <a:pt x="10611129" y="2025827"/>
                </a:lnTo>
                <a:lnTo>
                  <a:pt x="10617378" y="2021624"/>
                </a:lnTo>
                <a:lnTo>
                  <a:pt x="10621594" y="2015375"/>
                </a:lnTo>
                <a:lnTo>
                  <a:pt x="10623131" y="2007730"/>
                </a:lnTo>
                <a:close/>
              </a:path>
              <a:path w="14841219" h="10718800" extrusionOk="0">
                <a:moveTo>
                  <a:pt x="10623131" y="1907628"/>
                </a:moveTo>
                <a:lnTo>
                  <a:pt x="10621594" y="1899983"/>
                </a:lnTo>
                <a:lnTo>
                  <a:pt x="10617378" y="1893735"/>
                </a:lnTo>
                <a:lnTo>
                  <a:pt x="10611129" y="1889531"/>
                </a:lnTo>
                <a:lnTo>
                  <a:pt x="10603484" y="1887982"/>
                </a:lnTo>
                <a:lnTo>
                  <a:pt x="10595839" y="1889531"/>
                </a:lnTo>
                <a:lnTo>
                  <a:pt x="10589590" y="1893735"/>
                </a:lnTo>
                <a:lnTo>
                  <a:pt x="10585387" y="1899983"/>
                </a:lnTo>
                <a:lnTo>
                  <a:pt x="10583837" y="1907628"/>
                </a:lnTo>
                <a:lnTo>
                  <a:pt x="10585387" y="1915274"/>
                </a:lnTo>
                <a:lnTo>
                  <a:pt x="10589590" y="1921522"/>
                </a:lnTo>
                <a:lnTo>
                  <a:pt x="10595839" y="1925739"/>
                </a:lnTo>
                <a:lnTo>
                  <a:pt x="10603484" y="1927288"/>
                </a:lnTo>
                <a:lnTo>
                  <a:pt x="10611129" y="1925739"/>
                </a:lnTo>
                <a:lnTo>
                  <a:pt x="10617378" y="1921522"/>
                </a:lnTo>
                <a:lnTo>
                  <a:pt x="10621594" y="1915274"/>
                </a:lnTo>
                <a:lnTo>
                  <a:pt x="10623131" y="1907628"/>
                </a:lnTo>
                <a:close/>
              </a:path>
              <a:path w="14841219" h="10718800" extrusionOk="0">
                <a:moveTo>
                  <a:pt x="10623131" y="1807527"/>
                </a:moveTo>
                <a:lnTo>
                  <a:pt x="10621594" y="1799882"/>
                </a:lnTo>
                <a:lnTo>
                  <a:pt x="10617378" y="1793646"/>
                </a:lnTo>
                <a:lnTo>
                  <a:pt x="10611129" y="1789430"/>
                </a:lnTo>
                <a:lnTo>
                  <a:pt x="10603484" y="1787893"/>
                </a:lnTo>
                <a:lnTo>
                  <a:pt x="10595839" y="1789430"/>
                </a:lnTo>
                <a:lnTo>
                  <a:pt x="10589590" y="1793646"/>
                </a:lnTo>
                <a:lnTo>
                  <a:pt x="10585387" y="1799882"/>
                </a:lnTo>
                <a:lnTo>
                  <a:pt x="10583837" y="1807527"/>
                </a:lnTo>
                <a:lnTo>
                  <a:pt x="10585387" y="1815185"/>
                </a:lnTo>
                <a:lnTo>
                  <a:pt x="10589590" y="1821421"/>
                </a:lnTo>
                <a:lnTo>
                  <a:pt x="10595839" y="1825637"/>
                </a:lnTo>
                <a:lnTo>
                  <a:pt x="10603484" y="1827187"/>
                </a:lnTo>
                <a:lnTo>
                  <a:pt x="10611129" y="1825637"/>
                </a:lnTo>
                <a:lnTo>
                  <a:pt x="10617378" y="1821421"/>
                </a:lnTo>
                <a:lnTo>
                  <a:pt x="10621594" y="1815185"/>
                </a:lnTo>
                <a:lnTo>
                  <a:pt x="10623131" y="1807527"/>
                </a:lnTo>
                <a:close/>
              </a:path>
              <a:path w="14841219" h="10718800" extrusionOk="0">
                <a:moveTo>
                  <a:pt x="10623131" y="1707438"/>
                </a:moveTo>
                <a:lnTo>
                  <a:pt x="10621594" y="1699793"/>
                </a:lnTo>
                <a:lnTo>
                  <a:pt x="10617378" y="1693545"/>
                </a:lnTo>
                <a:lnTo>
                  <a:pt x="10611129" y="1689328"/>
                </a:lnTo>
                <a:lnTo>
                  <a:pt x="10603484" y="1687791"/>
                </a:lnTo>
                <a:lnTo>
                  <a:pt x="10595839" y="1689328"/>
                </a:lnTo>
                <a:lnTo>
                  <a:pt x="10589590" y="1693545"/>
                </a:lnTo>
                <a:lnTo>
                  <a:pt x="10585387" y="1699793"/>
                </a:lnTo>
                <a:lnTo>
                  <a:pt x="10583837" y="1707438"/>
                </a:lnTo>
                <a:lnTo>
                  <a:pt x="10585387" y="1715084"/>
                </a:lnTo>
                <a:lnTo>
                  <a:pt x="10589590" y="1721332"/>
                </a:lnTo>
                <a:lnTo>
                  <a:pt x="10595839" y="1725549"/>
                </a:lnTo>
                <a:lnTo>
                  <a:pt x="10603484" y="1727085"/>
                </a:lnTo>
                <a:lnTo>
                  <a:pt x="10611129" y="1725549"/>
                </a:lnTo>
                <a:lnTo>
                  <a:pt x="10617378" y="1721332"/>
                </a:lnTo>
                <a:lnTo>
                  <a:pt x="10621594" y="1715084"/>
                </a:lnTo>
                <a:lnTo>
                  <a:pt x="10623131" y="1707438"/>
                </a:lnTo>
                <a:close/>
              </a:path>
              <a:path w="14841219" h="10718800" extrusionOk="0">
                <a:moveTo>
                  <a:pt x="10623131" y="1607350"/>
                </a:moveTo>
                <a:lnTo>
                  <a:pt x="10621594" y="1599692"/>
                </a:lnTo>
                <a:lnTo>
                  <a:pt x="10617378" y="1593443"/>
                </a:lnTo>
                <a:lnTo>
                  <a:pt x="10611129" y="1589239"/>
                </a:lnTo>
                <a:lnTo>
                  <a:pt x="10603484" y="1587690"/>
                </a:lnTo>
                <a:lnTo>
                  <a:pt x="10595839" y="1589239"/>
                </a:lnTo>
                <a:lnTo>
                  <a:pt x="10589590" y="1593443"/>
                </a:lnTo>
                <a:lnTo>
                  <a:pt x="10585387" y="1599692"/>
                </a:lnTo>
                <a:lnTo>
                  <a:pt x="10583837" y="1607350"/>
                </a:lnTo>
                <a:lnTo>
                  <a:pt x="10585387" y="1614995"/>
                </a:lnTo>
                <a:lnTo>
                  <a:pt x="10589590" y="1621231"/>
                </a:lnTo>
                <a:lnTo>
                  <a:pt x="10595839" y="1625434"/>
                </a:lnTo>
                <a:lnTo>
                  <a:pt x="10603484" y="1626984"/>
                </a:lnTo>
                <a:lnTo>
                  <a:pt x="10611129" y="1625434"/>
                </a:lnTo>
                <a:lnTo>
                  <a:pt x="10617378" y="1621231"/>
                </a:lnTo>
                <a:lnTo>
                  <a:pt x="10621594" y="1614995"/>
                </a:lnTo>
                <a:lnTo>
                  <a:pt x="10623131" y="1607350"/>
                </a:lnTo>
                <a:close/>
              </a:path>
              <a:path w="14841219" h="10718800" extrusionOk="0">
                <a:moveTo>
                  <a:pt x="10623131" y="1507248"/>
                </a:moveTo>
                <a:lnTo>
                  <a:pt x="10621594" y="1499603"/>
                </a:lnTo>
                <a:lnTo>
                  <a:pt x="10617378" y="1493354"/>
                </a:lnTo>
                <a:lnTo>
                  <a:pt x="10611129" y="1489151"/>
                </a:lnTo>
                <a:lnTo>
                  <a:pt x="10603484" y="1487601"/>
                </a:lnTo>
                <a:lnTo>
                  <a:pt x="10595839" y="1489151"/>
                </a:lnTo>
                <a:lnTo>
                  <a:pt x="10589590" y="1493354"/>
                </a:lnTo>
                <a:lnTo>
                  <a:pt x="10585387" y="1499603"/>
                </a:lnTo>
                <a:lnTo>
                  <a:pt x="10583837" y="1507248"/>
                </a:lnTo>
                <a:lnTo>
                  <a:pt x="10585387" y="1514894"/>
                </a:lnTo>
                <a:lnTo>
                  <a:pt x="10589590" y="1521142"/>
                </a:lnTo>
                <a:lnTo>
                  <a:pt x="10595839" y="1525358"/>
                </a:lnTo>
                <a:lnTo>
                  <a:pt x="10603484" y="1526895"/>
                </a:lnTo>
                <a:lnTo>
                  <a:pt x="10611129" y="1525358"/>
                </a:lnTo>
                <a:lnTo>
                  <a:pt x="10617378" y="1521142"/>
                </a:lnTo>
                <a:lnTo>
                  <a:pt x="10621594" y="1514894"/>
                </a:lnTo>
                <a:lnTo>
                  <a:pt x="10623131" y="1507248"/>
                </a:lnTo>
                <a:close/>
              </a:path>
              <a:path w="14841219" h="10718800" extrusionOk="0">
                <a:moveTo>
                  <a:pt x="10623131" y="1407147"/>
                </a:moveTo>
                <a:lnTo>
                  <a:pt x="10621594" y="1399501"/>
                </a:lnTo>
                <a:lnTo>
                  <a:pt x="10617378" y="1393266"/>
                </a:lnTo>
                <a:lnTo>
                  <a:pt x="10611129" y="1389049"/>
                </a:lnTo>
                <a:lnTo>
                  <a:pt x="10603484" y="1387500"/>
                </a:lnTo>
                <a:lnTo>
                  <a:pt x="10595839" y="1389049"/>
                </a:lnTo>
                <a:lnTo>
                  <a:pt x="10589590" y="1393266"/>
                </a:lnTo>
                <a:lnTo>
                  <a:pt x="10585387" y="1399501"/>
                </a:lnTo>
                <a:lnTo>
                  <a:pt x="10583837" y="1407147"/>
                </a:lnTo>
                <a:lnTo>
                  <a:pt x="10585387" y="1414792"/>
                </a:lnTo>
                <a:lnTo>
                  <a:pt x="10589590" y="1421041"/>
                </a:lnTo>
                <a:lnTo>
                  <a:pt x="10595839" y="1425257"/>
                </a:lnTo>
                <a:lnTo>
                  <a:pt x="10603484" y="1426806"/>
                </a:lnTo>
                <a:lnTo>
                  <a:pt x="10611129" y="1425257"/>
                </a:lnTo>
                <a:lnTo>
                  <a:pt x="10617378" y="1421041"/>
                </a:lnTo>
                <a:lnTo>
                  <a:pt x="10621594" y="1414792"/>
                </a:lnTo>
                <a:lnTo>
                  <a:pt x="10623131" y="1407147"/>
                </a:lnTo>
                <a:close/>
              </a:path>
              <a:path w="14841219" h="10718800" extrusionOk="0">
                <a:moveTo>
                  <a:pt x="10623131" y="1307058"/>
                </a:moveTo>
                <a:lnTo>
                  <a:pt x="10621594" y="1299413"/>
                </a:lnTo>
                <a:lnTo>
                  <a:pt x="10617378" y="1293164"/>
                </a:lnTo>
                <a:lnTo>
                  <a:pt x="10611129" y="1288948"/>
                </a:lnTo>
                <a:lnTo>
                  <a:pt x="10603484" y="1287399"/>
                </a:lnTo>
                <a:lnTo>
                  <a:pt x="10595839" y="1288948"/>
                </a:lnTo>
                <a:lnTo>
                  <a:pt x="10589590" y="1293164"/>
                </a:lnTo>
                <a:lnTo>
                  <a:pt x="10585387" y="1299413"/>
                </a:lnTo>
                <a:lnTo>
                  <a:pt x="10583837" y="1307058"/>
                </a:lnTo>
                <a:lnTo>
                  <a:pt x="10585387" y="1314704"/>
                </a:lnTo>
                <a:lnTo>
                  <a:pt x="10589590" y="1320952"/>
                </a:lnTo>
                <a:lnTo>
                  <a:pt x="10595839" y="1325156"/>
                </a:lnTo>
                <a:lnTo>
                  <a:pt x="10603484" y="1326705"/>
                </a:lnTo>
                <a:lnTo>
                  <a:pt x="10611129" y="1325156"/>
                </a:lnTo>
                <a:lnTo>
                  <a:pt x="10617378" y="1320952"/>
                </a:lnTo>
                <a:lnTo>
                  <a:pt x="10621594" y="1314704"/>
                </a:lnTo>
                <a:lnTo>
                  <a:pt x="10623131" y="1307058"/>
                </a:lnTo>
                <a:close/>
              </a:path>
              <a:path w="14841219" h="10718800" extrusionOk="0">
                <a:moveTo>
                  <a:pt x="10623131" y="1206957"/>
                </a:moveTo>
                <a:lnTo>
                  <a:pt x="10621594" y="1199311"/>
                </a:lnTo>
                <a:lnTo>
                  <a:pt x="10617378" y="1193063"/>
                </a:lnTo>
                <a:lnTo>
                  <a:pt x="10611129" y="1188847"/>
                </a:lnTo>
                <a:lnTo>
                  <a:pt x="10603484" y="1187310"/>
                </a:lnTo>
                <a:lnTo>
                  <a:pt x="10595839" y="1188847"/>
                </a:lnTo>
                <a:lnTo>
                  <a:pt x="10589590" y="1193063"/>
                </a:lnTo>
                <a:lnTo>
                  <a:pt x="10585387" y="1199311"/>
                </a:lnTo>
                <a:lnTo>
                  <a:pt x="10583837" y="1206957"/>
                </a:lnTo>
                <a:lnTo>
                  <a:pt x="10585387" y="1214602"/>
                </a:lnTo>
                <a:lnTo>
                  <a:pt x="10589590" y="1220851"/>
                </a:lnTo>
                <a:lnTo>
                  <a:pt x="10595839" y="1225054"/>
                </a:lnTo>
                <a:lnTo>
                  <a:pt x="10603484" y="1226604"/>
                </a:lnTo>
                <a:lnTo>
                  <a:pt x="10611129" y="1225054"/>
                </a:lnTo>
                <a:lnTo>
                  <a:pt x="10617378" y="1220851"/>
                </a:lnTo>
                <a:lnTo>
                  <a:pt x="10621594" y="1214602"/>
                </a:lnTo>
                <a:lnTo>
                  <a:pt x="10623131" y="1206957"/>
                </a:lnTo>
                <a:close/>
              </a:path>
              <a:path w="14841219" h="10718800" extrusionOk="0">
                <a:moveTo>
                  <a:pt x="10623131" y="1106855"/>
                </a:moveTo>
                <a:lnTo>
                  <a:pt x="10621594" y="1099210"/>
                </a:lnTo>
                <a:lnTo>
                  <a:pt x="10617378" y="1092974"/>
                </a:lnTo>
                <a:lnTo>
                  <a:pt x="10611129" y="1088758"/>
                </a:lnTo>
                <a:lnTo>
                  <a:pt x="10603484" y="1087221"/>
                </a:lnTo>
                <a:lnTo>
                  <a:pt x="10595839" y="1088758"/>
                </a:lnTo>
                <a:lnTo>
                  <a:pt x="10589590" y="1092974"/>
                </a:lnTo>
                <a:lnTo>
                  <a:pt x="10585387" y="1099210"/>
                </a:lnTo>
                <a:lnTo>
                  <a:pt x="10583837" y="1106855"/>
                </a:lnTo>
                <a:lnTo>
                  <a:pt x="10585387" y="1114501"/>
                </a:lnTo>
                <a:lnTo>
                  <a:pt x="10589590" y="1120749"/>
                </a:lnTo>
                <a:lnTo>
                  <a:pt x="10595839" y="1124966"/>
                </a:lnTo>
                <a:lnTo>
                  <a:pt x="10603484" y="1126502"/>
                </a:lnTo>
                <a:lnTo>
                  <a:pt x="10611129" y="1124966"/>
                </a:lnTo>
                <a:lnTo>
                  <a:pt x="10617378" y="1120749"/>
                </a:lnTo>
                <a:lnTo>
                  <a:pt x="10621594" y="1114501"/>
                </a:lnTo>
                <a:lnTo>
                  <a:pt x="10623131" y="1106855"/>
                </a:lnTo>
                <a:close/>
              </a:path>
              <a:path w="14841219" h="10718800" extrusionOk="0">
                <a:moveTo>
                  <a:pt x="10697121" y="4855807"/>
                </a:moveTo>
                <a:lnTo>
                  <a:pt x="10695572" y="4848149"/>
                </a:lnTo>
                <a:lnTo>
                  <a:pt x="10691368" y="4841913"/>
                </a:lnTo>
                <a:lnTo>
                  <a:pt x="10685120" y="4837696"/>
                </a:lnTo>
                <a:lnTo>
                  <a:pt x="10677474" y="4836160"/>
                </a:lnTo>
                <a:lnTo>
                  <a:pt x="10669829" y="4837696"/>
                </a:lnTo>
                <a:lnTo>
                  <a:pt x="10663580" y="4841913"/>
                </a:lnTo>
                <a:lnTo>
                  <a:pt x="10659377" y="4848149"/>
                </a:lnTo>
                <a:lnTo>
                  <a:pt x="10657827" y="4855807"/>
                </a:lnTo>
                <a:lnTo>
                  <a:pt x="10659377" y="4863452"/>
                </a:lnTo>
                <a:lnTo>
                  <a:pt x="10663580" y="4869688"/>
                </a:lnTo>
                <a:lnTo>
                  <a:pt x="10669829" y="4873904"/>
                </a:lnTo>
                <a:lnTo>
                  <a:pt x="10677474" y="4875441"/>
                </a:lnTo>
                <a:lnTo>
                  <a:pt x="10685120" y="4873904"/>
                </a:lnTo>
                <a:lnTo>
                  <a:pt x="10691368" y="4869688"/>
                </a:lnTo>
                <a:lnTo>
                  <a:pt x="10695572" y="4863452"/>
                </a:lnTo>
                <a:lnTo>
                  <a:pt x="10697121" y="4855807"/>
                </a:lnTo>
                <a:close/>
              </a:path>
              <a:path w="14841219" h="10718800" extrusionOk="0">
                <a:moveTo>
                  <a:pt x="10697121" y="4755705"/>
                </a:moveTo>
                <a:lnTo>
                  <a:pt x="10695572" y="4748060"/>
                </a:lnTo>
                <a:lnTo>
                  <a:pt x="10691368" y="4741824"/>
                </a:lnTo>
                <a:lnTo>
                  <a:pt x="10685120" y="4737608"/>
                </a:lnTo>
                <a:lnTo>
                  <a:pt x="10677474" y="4736058"/>
                </a:lnTo>
                <a:lnTo>
                  <a:pt x="10669829" y="4737608"/>
                </a:lnTo>
                <a:lnTo>
                  <a:pt x="10663580" y="4741824"/>
                </a:lnTo>
                <a:lnTo>
                  <a:pt x="10659377" y="4748060"/>
                </a:lnTo>
                <a:lnTo>
                  <a:pt x="10657827" y="4755705"/>
                </a:lnTo>
                <a:lnTo>
                  <a:pt x="10659377" y="4763351"/>
                </a:lnTo>
                <a:lnTo>
                  <a:pt x="10663580" y="4769599"/>
                </a:lnTo>
                <a:lnTo>
                  <a:pt x="10669829" y="4773803"/>
                </a:lnTo>
                <a:lnTo>
                  <a:pt x="10677474" y="4775352"/>
                </a:lnTo>
                <a:lnTo>
                  <a:pt x="10685120" y="4773803"/>
                </a:lnTo>
                <a:lnTo>
                  <a:pt x="10691368" y="4769599"/>
                </a:lnTo>
                <a:lnTo>
                  <a:pt x="10695572" y="4763351"/>
                </a:lnTo>
                <a:lnTo>
                  <a:pt x="10697121" y="4755705"/>
                </a:lnTo>
                <a:close/>
              </a:path>
              <a:path w="14841219" h="10718800" extrusionOk="0">
                <a:moveTo>
                  <a:pt x="10697121" y="4655617"/>
                </a:moveTo>
                <a:lnTo>
                  <a:pt x="10695572" y="4647958"/>
                </a:lnTo>
                <a:lnTo>
                  <a:pt x="10691368" y="4641723"/>
                </a:lnTo>
                <a:lnTo>
                  <a:pt x="10685120" y="4637519"/>
                </a:lnTo>
                <a:lnTo>
                  <a:pt x="10677474" y="4635970"/>
                </a:lnTo>
                <a:lnTo>
                  <a:pt x="10669829" y="4637519"/>
                </a:lnTo>
                <a:lnTo>
                  <a:pt x="10663580" y="4641723"/>
                </a:lnTo>
                <a:lnTo>
                  <a:pt x="10659377" y="4647958"/>
                </a:lnTo>
                <a:lnTo>
                  <a:pt x="10657827" y="4655617"/>
                </a:lnTo>
                <a:lnTo>
                  <a:pt x="10659377" y="4663262"/>
                </a:lnTo>
                <a:lnTo>
                  <a:pt x="10663580" y="4669510"/>
                </a:lnTo>
                <a:lnTo>
                  <a:pt x="10669829" y="4673727"/>
                </a:lnTo>
                <a:lnTo>
                  <a:pt x="10677474" y="4675263"/>
                </a:lnTo>
                <a:lnTo>
                  <a:pt x="10685120" y="4673727"/>
                </a:lnTo>
                <a:lnTo>
                  <a:pt x="10691368" y="4669510"/>
                </a:lnTo>
                <a:lnTo>
                  <a:pt x="10695572" y="4663262"/>
                </a:lnTo>
                <a:lnTo>
                  <a:pt x="10697121" y="4655617"/>
                </a:lnTo>
                <a:close/>
              </a:path>
              <a:path w="14841219" h="10718800" extrusionOk="0">
                <a:moveTo>
                  <a:pt x="10697121" y="4555528"/>
                </a:moveTo>
                <a:lnTo>
                  <a:pt x="10695572" y="4547870"/>
                </a:lnTo>
                <a:lnTo>
                  <a:pt x="10691368" y="4541634"/>
                </a:lnTo>
                <a:lnTo>
                  <a:pt x="10685120" y="4537418"/>
                </a:lnTo>
                <a:lnTo>
                  <a:pt x="10677474" y="4535881"/>
                </a:lnTo>
                <a:lnTo>
                  <a:pt x="10669829" y="4537418"/>
                </a:lnTo>
                <a:lnTo>
                  <a:pt x="10663580" y="4541634"/>
                </a:lnTo>
                <a:lnTo>
                  <a:pt x="10659377" y="4547870"/>
                </a:lnTo>
                <a:lnTo>
                  <a:pt x="10657827" y="4555528"/>
                </a:lnTo>
                <a:lnTo>
                  <a:pt x="10659377" y="4563173"/>
                </a:lnTo>
                <a:lnTo>
                  <a:pt x="10663580" y="4569409"/>
                </a:lnTo>
                <a:lnTo>
                  <a:pt x="10669829" y="4573625"/>
                </a:lnTo>
                <a:lnTo>
                  <a:pt x="10677474" y="4575162"/>
                </a:lnTo>
                <a:lnTo>
                  <a:pt x="10685120" y="4573625"/>
                </a:lnTo>
                <a:lnTo>
                  <a:pt x="10691368" y="4569409"/>
                </a:lnTo>
                <a:lnTo>
                  <a:pt x="10695572" y="4563173"/>
                </a:lnTo>
                <a:lnTo>
                  <a:pt x="10697121" y="4555528"/>
                </a:lnTo>
                <a:close/>
              </a:path>
              <a:path w="14841219" h="10718800" extrusionOk="0">
                <a:moveTo>
                  <a:pt x="10697121" y="4455426"/>
                </a:moveTo>
                <a:lnTo>
                  <a:pt x="10695572" y="4447781"/>
                </a:lnTo>
                <a:lnTo>
                  <a:pt x="10691368" y="4441533"/>
                </a:lnTo>
                <a:lnTo>
                  <a:pt x="10685120" y="4437329"/>
                </a:lnTo>
                <a:lnTo>
                  <a:pt x="10677474" y="4435780"/>
                </a:lnTo>
                <a:lnTo>
                  <a:pt x="10669829" y="4437329"/>
                </a:lnTo>
                <a:lnTo>
                  <a:pt x="10663580" y="4441533"/>
                </a:lnTo>
                <a:lnTo>
                  <a:pt x="10659377" y="4447781"/>
                </a:lnTo>
                <a:lnTo>
                  <a:pt x="10657827" y="4455426"/>
                </a:lnTo>
                <a:lnTo>
                  <a:pt x="10659377" y="4463072"/>
                </a:lnTo>
                <a:lnTo>
                  <a:pt x="10663580" y="4469308"/>
                </a:lnTo>
                <a:lnTo>
                  <a:pt x="10669829" y="4473524"/>
                </a:lnTo>
                <a:lnTo>
                  <a:pt x="10677474" y="4475073"/>
                </a:lnTo>
                <a:lnTo>
                  <a:pt x="10685120" y="4473524"/>
                </a:lnTo>
                <a:lnTo>
                  <a:pt x="10691368" y="4469308"/>
                </a:lnTo>
                <a:lnTo>
                  <a:pt x="10695572" y="4463072"/>
                </a:lnTo>
                <a:lnTo>
                  <a:pt x="10697121" y="4455426"/>
                </a:lnTo>
                <a:close/>
              </a:path>
              <a:path w="14841219" h="10718800" extrusionOk="0">
                <a:moveTo>
                  <a:pt x="10697121" y="4355325"/>
                </a:moveTo>
                <a:lnTo>
                  <a:pt x="10695572" y="4347680"/>
                </a:lnTo>
                <a:lnTo>
                  <a:pt x="10691368" y="4341431"/>
                </a:lnTo>
                <a:lnTo>
                  <a:pt x="10685120" y="4337215"/>
                </a:lnTo>
                <a:lnTo>
                  <a:pt x="10677474" y="4335665"/>
                </a:lnTo>
                <a:lnTo>
                  <a:pt x="10669829" y="4337215"/>
                </a:lnTo>
                <a:lnTo>
                  <a:pt x="10663580" y="4341431"/>
                </a:lnTo>
                <a:lnTo>
                  <a:pt x="10659377" y="4347680"/>
                </a:lnTo>
                <a:lnTo>
                  <a:pt x="10657827" y="4355325"/>
                </a:lnTo>
                <a:lnTo>
                  <a:pt x="10659377" y="4362970"/>
                </a:lnTo>
                <a:lnTo>
                  <a:pt x="10663580" y="4369219"/>
                </a:lnTo>
                <a:lnTo>
                  <a:pt x="10669829" y="4373435"/>
                </a:lnTo>
                <a:lnTo>
                  <a:pt x="10677474" y="4374972"/>
                </a:lnTo>
                <a:lnTo>
                  <a:pt x="10685120" y="4373435"/>
                </a:lnTo>
                <a:lnTo>
                  <a:pt x="10691368" y="4369219"/>
                </a:lnTo>
                <a:lnTo>
                  <a:pt x="10695572" y="4362970"/>
                </a:lnTo>
                <a:lnTo>
                  <a:pt x="10697121" y="4355325"/>
                </a:lnTo>
                <a:close/>
              </a:path>
              <a:path w="14841219" h="10718800" extrusionOk="0">
                <a:moveTo>
                  <a:pt x="10697121" y="4255236"/>
                </a:moveTo>
                <a:lnTo>
                  <a:pt x="10695572" y="4247578"/>
                </a:lnTo>
                <a:lnTo>
                  <a:pt x="10691368" y="4241330"/>
                </a:lnTo>
                <a:lnTo>
                  <a:pt x="10685120" y="4237126"/>
                </a:lnTo>
                <a:lnTo>
                  <a:pt x="10677474" y="4235577"/>
                </a:lnTo>
                <a:lnTo>
                  <a:pt x="10669829" y="4237126"/>
                </a:lnTo>
                <a:lnTo>
                  <a:pt x="10663580" y="4241330"/>
                </a:lnTo>
                <a:lnTo>
                  <a:pt x="10659377" y="4247578"/>
                </a:lnTo>
                <a:lnTo>
                  <a:pt x="10657827" y="4255236"/>
                </a:lnTo>
                <a:lnTo>
                  <a:pt x="10659377" y="4262882"/>
                </a:lnTo>
                <a:lnTo>
                  <a:pt x="10663580" y="4269117"/>
                </a:lnTo>
                <a:lnTo>
                  <a:pt x="10669829" y="4273334"/>
                </a:lnTo>
                <a:lnTo>
                  <a:pt x="10677474" y="4274871"/>
                </a:lnTo>
                <a:lnTo>
                  <a:pt x="10685120" y="4273334"/>
                </a:lnTo>
                <a:lnTo>
                  <a:pt x="10691368" y="4269117"/>
                </a:lnTo>
                <a:lnTo>
                  <a:pt x="10695572" y="4262882"/>
                </a:lnTo>
                <a:lnTo>
                  <a:pt x="10697121" y="4255236"/>
                </a:lnTo>
                <a:close/>
              </a:path>
              <a:path w="14841219" h="10718800" extrusionOk="0">
                <a:moveTo>
                  <a:pt x="10697121" y="4155135"/>
                </a:moveTo>
                <a:lnTo>
                  <a:pt x="10695572" y="4147477"/>
                </a:lnTo>
                <a:lnTo>
                  <a:pt x="10691368" y="4141241"/>
                </a:lnTo>
                <a:lnTo>
                  <a:pt x="10685120" y="4137025"/>
                </a:lnTo>
                <a:lnTo>
                  <a:pt x="10677474" y="4135488"/>
                </a:lnTo>
                <a:lnTo>
                  <a:pt x="10669829" y="4137025"/>
                </a:lnTo>
                <a:lnTo>
                  <a:pt x="10663580" y="4141241"/>
                </a:lnTo>
                <a:lnTo>
                  <a:pt x="10659377" y="4147477"/>
                </a:lnTo>
                <a:lnTo>
                  <a:pt x="10657827" y="4155135"/>
                </a:lnTo>
                <a:lnTo>
                  <a:pt x="10659377" y="4162780"/>
                </a:lnTo>
                <a:lnTo>
                  <a:pt x="10663580" y="4169029"/>
                </a:lnTo>
                <a:lnTo>
                  <a:pt x="10669829" y="4173245"/>
                </a:lnTo>
                <a:lnTo>
                  <a:pt x="10677474" y="4174782"/>
                </a:lnTo>
                <a:lnTo>
                  <a:pt x="10685120" y="4173245"/>
                </a:lnTo>
                <a:lnTo>
                  <a:pt x="10691368" y="4169029"/>
                </a:lnTo>
                <a:lnTo>
                  <a:pt x="10695572" y="4162780"/>
                </a:lnTo>
                <a:lnTo>
                  <a:pt x="10697121" y="4155135"/>
                </a:lnTo>
                <a:close/>
              </a:path>
              <a:path w="14841219" h="10718800" extrusionOk="0">
                <a:moveTo>
                  <a:pt x="10697121" y="4055033"/>
                </a:moveTo>
                <a:lnTo>
                  <a:pt x="10695572" y="4047388"/>
                </a:lnTo>
                <a:lnTo>
                  <a:pt x="10691368" y="4041152"/>
                </a:lnTo>
                <a:lnTo>
                  <a:pt x="10685120" y="4036936"/>
                </a:lnTo>
                <a:lnTo>
                  <a:pt x="10677474" y="4035387"/>
                </a:lnTo>
                <a:lnTo>
                  <a:pt x="10669829" y="4036936"/>
                </a:lnTo>
                <a:lnTo>
                  <a:pt x="10663580" y="4041152"/>
                </a:lnTo>
                <a:lnTo>
                  <a:pt x="10659377" y="4047388"/>
                </a:lnTo>
                <a:lnTo>
                  <a:pt x="10657827" y="4055033"/>
                </a:lnTo>
                <a:lnTo>
                  <a:pt x="10659377" y="4062679"/>
                </a:lnTo>
                <a:lnTo>
                  <a:pt x="10663580" y="4068927"/>
                </a:lnTo>
                <a:lnTo>
                  <a:pt x="10669829" y="4073144"/>
                </a:lnTo>
                <a:lnTo>
                  <a:pt x="10677474" y="4074680"/>
                </a:lnTo>
                <a:lnTo>
                  <a:pt x="10685120" y="4073144"/>
                </a:lnTo>
                <a:lnTo>
                  <a:pt x="10691368" y="4068927"/>
                </a:lnTo>
                <a:lnTo>
                  <a:pt x="10695572" y="4062679"/>
                </a:lnTo>
                <a:lnTo>
                  <a:pt x="10697121" y="4055033"/>
                </a:lnTo>
                <a:close/>
              </a:path>
              <a:path w="14841219" h="10718800" extrusionOk="0">
                <a:moveTo>
                  <a:pt x="10697121" y="3954932"/>
                </a:moveTo>
                <a:lnTo>
                  <a:pt x="10695572" y="3947287"/>
                </a:lnTo>
                <a:lnTo>
                  <a:pt x="10691368" y="3941051"/>
                </a:lnTo>
                <a:lnTo>
                  <a:pt x="10685132" y="3936835"/>
                </a:lnTo>
                <a:lnTo>
                  <a:pt x="10677474" y="3935298"/>
                </a:lnTo>
                <a:lnTo>
                  <a:pt x="10669829" y="3936835"/>
                </a:lnTo>
                <a:lnTo>
                  <a:pt x="10663580" y="3941051"/>
                </a:lnTo>
                <a:lnTo>
                  <a:pt x="10659377" y="3947287"/>
                </a:lnTo>
                <a:lnTo>
                  <a:pt x="10657827" y="3954932"/>
                </a:lnTo>
                <a:lnTo>
                  <a:pt x="10659377" y="3962590"/>
                </a:lnTo>
                <a:lnTo>
                  <a:pt x="10663580" y="3968839"/>
                </a:lnTo>
                <a:lnTo>
                  <a:pt x="10669829" y="3973055"/>
                </a:lnTo>
                <a:lnTo>
                  <a:pt x="10677474" y="3974604"/>
                </a:lnTo>
                <a:lnTo>
                  <a:pt x="10685132" y="3973055"/>
                </a:lnTo>
                <a:lnTo>
                  <a:pt x="10691368" y="3968839"/>
                </a:lnTo>
                <a:lnTo>
                  <a:pt x="10695572" y="3962590"/>
                </a:lnTo>
                <a:lnTo>
                  <a:pt x="10697121" y="3954932"/>
                </a:lnTo>
                <a:close/>
              </a:path>
              <a:path w="14841219" h="10718800" extrusionOk="0">
                <a:moveTo>
                  <a:pt x="10697121" y="3854843"/>
                </a:moveTo>
                <a:lnTo>
                  <a:pt x="10695572" y="3847198"/>
                </a:lnTo>
                <a:lnTo>
                  <a:pt x="10691368" y="3840950"/>
                </a:lnTo>
                <a:lnTo>
                  <a:pt x="10685132" y="3836746"/>
                </a:lnTo>
                <a:lnTo>
                  <a:pt x="10677474" y="3835196"/>
                </a:lnTo>
                <a:lnTo>
                  <a:pt x="10669829" y="3836746"/>
                </a:lnTo>
                <a:lnTo>
                  <a:pt x="10663580" y="3840950"/>
                </a:lnTo>
                <a:lnTo>
                  <a:pt x="10659377" y="3847198"/>
                </a:lnTo>
                <a:lnTo>
                  <a:pt x="10657827" y="3854843"/>
                </a:lnTo>
                <a:lnTo>
                  <a:pt x="10659377" y="3862489"/>
                </a:lnTo>
                <a:lnTo>
                  <a:pt x="10663580" y="3868737"/>
                </a:lnTo>
                <a:lnTo>
                  <a:pt x="10669829" y="3872941"/>
                </a:lnTo>
                <a:lnTo>
                  <a:pt x="10677474" y="3874478"/>
                </a:lnTo>
                <a:lnTo>
                  <a:pt x="10685132" y="3872941"/>
                </a:lnTo>
                <a:lnTo>
                  <a:pt x="10691368" y="3868737"/>
                </a:lnTo>
                <a:lnTo>
                  <a:pt x="10695572" y="3862489"/>
                </a:lnTo>
                <a:lnTo>
                  <a:pt x="10697121" y="3854843"/>
                </a:lnTo>
                <a:close/>
              </a:path>
              <a:path w="14841219" h="10718800" extrusionOk="0">
                <a:moveTo>
                  <a:pt x="10697121" y="3754742"/>
                </a:moveTo>
                <a:lnTo>
                  <a:pt x="10695572" y="3747097"/>
                </a:lnTo>
                <a:lnTo>
                  <a:pt x="10691368" y="3740848"/>
                </a:lnTo>
                <a:lnTo>
                  <a:pt x="10685132" y="3736644"/>
                </a:lnTo>
                <a:lnTo>
                  <a:pt x="10677474" y="3735108"/>
                </a:lnTo>
                <a:lnTo>
                  <a:pt x="10669829" y="3736644"/>
                </a:lnTo>
                <a:lnTo>
                  <a:pt x="10663580" y="3740848"/>
                </a:lnTo>
                <a:lnTo>
                  <a:pt x="10659377" y="3747097"/>
                </a:lnTo>
                <a:lnTo>
                  <a:pt x="10657827" y="3754742"/>
                </a:lnTo>
                <a:lnTo>
                  <a:pt x="10659377" y="3762387"/>
                </a:lnTo>
                <a:lnTo>
                  <a:pt x="10663580" y="3768636"/>
                </a:lnTo>
                <a:lnTo>
                  <a:pt x="10669829" y="3772852"/>
                </a:lnTo>
                <a:lnTo>
                  <a:pt x="10677474" y="3774389"/>
                </a:lnTo>
                <a:lnTo>
                  <a:pt x="10685132" y="3772852"/>
                </a:lnTo>
                <a:lnTo>
                  <a:pt x="10691368" y="3768636"/>
                </a:lnTo>
                <a:lnTo>
                  <a:pt x="10695572" y="3762387"/>
                </a:lnTo>
                <a:lnTo>
                  <a:pt x="10697121" y="3754742"/>
                </a:lnTo>
                <a:close/>
              </a:path>
              <a:path w="14841219" h="10718800" extrusionOk="0">
                <a:moveTo>
                  <a:pt x="10697121" y="3654653"/>
                </a:moveTo>
                <a:lnTo>
                  <a:pt x="10695572" y="3647008"/>
                </a:lnTo>
                <a:lnTo>
                  <a:pt x="10691368" y="3640759"/>
                </a:lnTo>
                <a:lnTo>
                  <a:pt x="10685132" y="3636556"/>
                </a:lnTo>
                <a:lnTo>
                  <a:pt x="10677474" y="3635006"/>
                </a:lnTo>
                <a:lnTo>
                  <a:pt x="10669829" y="3636556"/>
                </a:lnTo>
                <a:lnTo>
                  <a:pt x="10663580" y="3640759"/>
                </a:lnTo>
                <a:lnTo>
                  <a:pt x="10659377" y="3647008"/>
                </a:lnTo>
                <a:lnTo>
                  <a:pt x="10657827" y="3654653"/>
                </a:lnTo>
                <a:lnTo>
                  <a:pt x="10659377" y="3662299"/>
                </a:lnTo>
                <a:lnTo>
                  <a:pt x="10663580" y="3668547"/>
                </a:lnTo>
                <a:lnTo>
                  <a:pt x="10669829" y="3672763"/>
                </a:lnTo>
                <a:lnTo>
                  <a:pt x="10677474" y="3674300"/>
                </a:lnTo>
                <a:lnTo>
                  <a:pt x="10685132" y="3672763"/>
                </a:lnTo>
                <a:lnTo>
                  <a:pt x="10691368" y="3668547"/>
                </a:lnTo>
                <a:lnTo>
                  <a:pt x="10695572" y="3662299"/>
                </a:lnTo>
                <a:lnTo>
                  <a:pt x="10697121" y="3654653"/>
                </a:lnTo>
                <a:close/>
              </a:path>
              <a:path w="14841219" h="10718800" extrusionOk="0">
                <a:moveTo>
                  <a:pt x="10697121" y="3554552"/>
                </a:moveTo>
                <a:lnTo>
                  <a:pt x="10695572" y="3546906"/>
                </a:lnTo>
                <a:lnTo>
                  <a:pt x="10691368" y="3540671"/>
                </a:lnTo>
                <a:lnTo>
                  <a:pt x="10685132" y="3536454"/>
                </a:lnTo>
                <a:lnTo>
                  <a:pt x="10677474" y="3534905"/>
                </a:lnTo>
                <a:lnTo>
                  <a:pt x="10669829" y="3536454"/>
                </a:lnTo>
                <a:lnTo>
                  <a:pt x="10663580" y="3540671"/>
                </a:lnTo>
                <a:lnTo>
                  <a:pt x="10659377" y="3546906"/>
                </a:lnTo>
                <a:lnTo>
                  <a:pt x="10657827" y="3554552"/>
                </a:lnTo>
                <a:lnTo>
                  <a:pt x="10659377" y="3562210"/>
                </a:lnTo>
                <a:lnTo>
                  <a:pt x="10663580" y="3568446"/>
                </a:lnTo>
                <a:lnTo>
                  <a:pt x="10669829" y="3572662"/>
                </a:lnTo>
                <a:lnTo>
                  <a:pt x="10677474" y="3574199"/>
                </a:lnTo>
                <a:lnTo>
                  <a:pt x="10685132" y="3572662"/>
                </a:lnTo>
                <a:lnTo>
                  <a:pt x="10691368" y="3568446"/>
                </a:lnTo>
                <a:lnTo>
                  <a:pt x="10695572" y="3562210"/>
                </a:lnTo>
                <a:lnTo>
                  <a:pt x="10697121" y="3554552"/>
                </a:lnTo>
                <a:close/>
              </a:path>
              <a:path w="14841219" h="10718800" extrusionOk="0">
                <a:moveTo>
                  <a:pt x="10697121" y="3454463"/>
                </a:moveTo>
                <a:lnTo>
                  <a:pt x="10695572" y="3446818"/>
                </a:lnTo>
                <a:lnTo>
                  <a:pt x="10691368" y="3440569"/>
                </a:lnTo>
                <a:lnTo>
                  <a:pt x="10685120" y="3436353"/>
                </a:lnTo>
                <a:lnTo>
                  <a:pt x="10677474" y="3434816"/>
                </a:lnTo>
                <a:lnTo>
                  <a:pt x="10669829" y="3436353"/>
                </a:lnTo>
                <a:lnTo>
                  <a:pt x="10663580" y="3440569"/>
                </a:lnTo>
                <a:lnTo>
                  <a:pt x="10659377" y="3446818"/>
                </a:lnTo>
                <a:lnTo>
                  <a:pt x="10657827" y="3454463"/>
                </a:lnTo>
                <a:lnTo>
                  <a:pt x="10659377" y="3462109"/>
                </a:lnTo>
                <a:lnTo>
                  <a:pt x="10663580" y="3468344"/>
                </a:lnTo>
                <a:lnTo>
                  <a:pt x="10669829" y="3472561"/>
                </a:lnTo>
                <a:lnTo>
                  <a:pt x="10677474" y="3474110"/>
                </a:lnTo>
                <a:lnTo>
                  <a:pt x="10685120" y="3472561"/>
                </a:lnTo>
                <a:lnTo>
                  <a:pt x="10691368" y="3468344"/>
                </a:lnTo>
                <a:lnTo>
                  <a:pt x="10695572" y="3462109"/>
                </a:lnTo>
                <a:lnTo>
                  <a:pt x="10697121" y="3454463"/>
                </a:lnTo>
                <a:close/>
              </a:path>
              <a:path w="14841219" h="10718800" extrusionOk="0">
                <a:moveTo>
                  <a:pt x="10697121" y="3354362"/>
                </a:moveTo>
                <a:lnTo>
                  <a:pt x="10695572" y="3346716"/>
                </a:lnTo>
                <a:lnTo>
                  <a:pt x="10691368" y="3340468"/>
                </a:lnTo>
                <a:lnTo>
                  <a:pt x="10685120" y="3336264"/>
                </a:lnTo>
                <a:lnTo>
                  <a:pt x="10677474" y="3334715"/>
                </a:lnTo>
                <a:lnTo>
                  <a:pt x="10669829" y="3336264"/>
                </a:lnTo>
                <a:lnTo>
                  <a:pt x="10663580" y="3340468"/>
                </a:lnTo>
                <a:lnTo>
                  <a:pt x="10659377" y="3346716"/>
                </a:lnTo>
                <a:lnTo>
                  <a:pt x="10657827" y="3354362"/>
                </a:lnTo>
                <a:lnTo>
                  <a:pt x="10659377" y="3362007"/>
                </a:lnTo>
                <a:lnTo>
                  <a:pt x="10663580" y="3368243"/>
                </a:lnTo>
                <a:lnTo>
                  <a:pt x="10669829" y="3372459"/>
                </a:lnTo>
                <a:lnTo>
                  <a:pt x="10677474" y="3373996"/>
                </a:lnTo>
                <a:lnTo>
                  <a:pt x="10685120" y="3372459"/>
                </a:lnTo>
                <a:lnTo>
                  <a:pt x="10691368" y="3368243"/>
                </a:lnTo>
                <a:lnTo>
                  <a:pt x="10695572" y="3362007"/>
                </a:lnTo>
                <a:lnTo>
                  <a:pt x="10697121" y="3354362"/>
                </a:lnTo>
                <a:close/>
              </a:path>
              <a:path w="14841219" h="10718800" extrusionOk="0">
                <a:moveTo>
                  <a:pt x="10697121" y="3254260"/>
                </a:moveTo>
                <a:lnTo>
                  <a:pt x="10695572" y="3246615"/>
                </a:lnTo>
                <a:lnTo>
                  <a:pt x="10691368" y="3240367"/>
                </a:lnTo>
                <a:lnTo>
                  <a:pt x="10685120" y="3236163"/>
                </a:lnTo>
                <a:lnTo>
                  <a:pt x="10677474" y="3234613"/>
                </a:lnTo>
                <a:lnTo>
                  <a:pt x="10669829" y="3236163"/>
                </a:lnTo>
                <a:lnTo>
                  <a:pt x="10663580" y="3240367"/>
                </a:lnTo>
                <a:lnTo>
                  <a:pt x="10659377" y="3246615"/>
                </a:lnTo>
                <a:lnTo>
                  <a:pt x="10657827" y="3254260"/>
                </a:lnTo>
                <a:lnTo>
                  <a:pt x="10659377" y="3261906"/>
                </a:lnTo>
                <a:lnTo>
                  <a:pt x="10663580" y="3268154"/>
                </a:lnTo>
                <a:lnTo>
                  <a:pt x="10669829" y="3272371"/>
                </a:lnTo>
                <a:lnTo>
                  <a:pt x="10677474" y="3273907"/>
                </a:lnTo>
                <a:lnTo>
                  <a:pt x="10685120" y="3272371"/>
                </a:lnTo>
                <a:lnTo>
                  <a:pt x="10691368" y="3268154"/>
                </a:lnTo>
                <a:lnTo>
                  <a:pt x="10695572" y="3261906"/>
                </a:lnTo>
                <a:lnTo>
                  <a:pt x="10697121" y="3254260"/>
                </a:lnTo>
                <a:close/>
              </a:path>
              <a:path w="14841219" h="10718800" extrusionOk="0">
                <a:moveTo>
                  <a:pt x="10697121" y="3154184"/>
                </a:moveTo>
                <a:lnTo>
                  <a:pt x="10695572" y="3146539"/>
                </a:lnTo>
                <a:lnTo>
                  <a:pt x="10691368" y="3140291"/>
                </a:lnTo>
                <a:lnTo>
                  <a:pt x="10685120" y="3136074"/>
                </a:lnTo>
                <a:lnTo>
                  <a:pt x="10677474" y="3134525"/>
                </a:lnTo>
                <a:lnTo>
                  <a:pt x="10669829" y="3136074"/>
                </a:lnTo>
                <a:lnTo>
                  <a:pt x="10663580" y="3140291"/>
                </a:lnTo>
                <a:lnTo>
                  <a:pt x="10659377" y="3146539"/>
                </a:lnTo>
                <a:lnTo>
                  <a:pt x="10657827" y="3154184"/>
                </a:lnTo>
                <a:lnTo>
                  <a:pt x="10659377" y="3161830"/>
                </a:lnTo>
                <a:lnTo>
                  <a:pt x="10663580" y="3168065"/>
                </a:lnTo>
                <a:lnTo>
                  <a:pt x="10669829" y="3172282"/>
                </a:lnTo>
                <a:lnTo>
                  <a:pt x="10677474" y="3173819"/>
                </a:lnTo>
                <a:lnTo>
                  <a:pt x="10685120" y="3172282"/>
                </a:lnTo>
                <a:lnTo>
                  <a:pt x="10691368" y="3168065"/>
                </a:lnTo>
                <a:lnTo>
                  <a:pt x="10695572" y="3161830"/>
                </a:lnTo>
                <a:lnTo>
                  <a:pt x="10697121" y="3154184"/>
                </a:lnTo>
                <a:close/>
              </a:path>
              <a:path w="14841219" h="10718800" extrusionOk="0">
                <a:moveTo>
                  <a:pt x="10697121" y="3054083"/>
                </a:moveTo>
                <a:lnTo>
                  <a:pt x="10695572" y="3046438"/>
                </a:lnTo>
                <a:lnTo>
                  <a:pt x="10691368" y="3040189"/>
                </a:lnTo>
                <a:lnTo>
                  <a:pt x="10685120" y="3035973"/>
                </a:lnTo>
                <a:lnTo>
                  <a:pt x="10677474" y="3034436"/>
                </a:lnTo>
                <a:lnTo>
                  <a:pt x="10669829" y="3035973"/>
                </a:lnTo>
                <a:lnTo>
                  <a:pt x="10663580" y="3040189"/>
                </a:lnTo>
                <a:lnTo>
                  <a:pt x="10659377" y="3046438"/>
                </a:lnTo>
                <a:lnTo>
                  <a:pt x="10657827" y="3054083"/>
                </a:lnTo>
                <a:lnTo>
                  <a:pt x="10659377" y="3061728"/>
                </a:lnTo>
                <a:lnTo>
                  <a:pt x="10663580" y="3067977"/>
                </a:lnTo>
                <a:lnTo>
                  <a:pt x="10669829" y="3072193"/>
                </a:lnTo>
                <a:lnTo>
                  <a:pt x="10677474" y="3073730"/>
                </a:lnTo>
                <a:lnTo>
                  <a:pt x="10685120" y="3072193"/>
                </a:lnTo>
                <a:lnTo>
                  <a:pt x="10691368" y="3067977"/>
                </a:lnTo>
                <a:lnTo>
                  <a:pt x="10695572" y="3061728"/>
                </a:lnTo>
                <a:lnTo>
                  <a:pt x="10697121" y="3054083"/>
                </a:lnTo>
                <a:close/>
              </a:path>
              <a:path w="14841219" h="10718800" extrusionOk="0">
                <a:moveTo>
                  <a:pt x="10697121" y="2953982"/>
                </a:moveTo>
                <a:lnTo>
                  <a:pt x="10695572" y="2946336"/>
                </a:lnTo>
                <a:lnTo>
                  <a:pt x="10691368" y="2940088"/>
                </a:lnTo>
                <a:lnTo>
                  <a:pt x="10685120" y="2935871"/>
                </a:lnTo>
                <a:lnTo>
                  <a:pt x="10677474" y="2934335"/>
                </a:lnTo>
                <a:lnTo>
                  <a:pt x="10669829" y="2935871"/>
                </a:lnTo>
                <a:lnTo>
                  <a:pt x="10663580" y="2940088"/>
                </a:lnTo>
                <a:lnTo>
                  <a:pt x="10659377" y="2946336"/>
                </a:lnTo>
                <a:lnTo>
                  <a:pt x="10657827" y="2953982"/>
                </a:lnTo>
                <a:lnTo>
                  <a:pt x="10659377" y="2961627"/>
                </a:lnTo>
                <a:lnTo>
                  <a:pt x="10663580" y="2967875"/>
                </a:lnTo>
                <a:lnTo>
                  <a:pt x="10669829" y="2972092"/>
                </a:lnTo>
                <a:lnTo>
                  <a:pt x="10677474" y="2973628"/>
                </a:lnTo>
                <a:lnTo>
                  <a:pt x="10685120" y="2972092"/>
                </a:lnTo>
                <a:lnTo>
                  <a:pt x="10691368" y="2967875"/>
                </a:lnTo>
                <a:lnTo>
                  <a:pt x="10695572" y="2961627"/>
                </a:lnTo>
                <a:lnTo>
                  <a:pt x="10697121" y="2953982"/>
                </a:lnTo>
                <a:close/>
              </a:path>
              <a:path w="14841219" h="10718800" extrusionOk="0">
                <a:moveTo>
                  <a:pt x="10697121" y="2853880"/>
                </a:moveTo>
                <a:lnTo>
                  <a:pt x="10695572" y="2846235"/>
                </a:lnTo>
                <a:lnTo>
                  <a:pt x="10691368" y="2839986"/>
                </a:lnTo>
                <a:lnTo>
                  <a:pt x="10685120" y="2835783"/>
                </a:lnTo>
                <a:lnTo>
                  <a:pt x="10677474" y="2834233"/>
                </a:lnTo>
                <a:lnTo>
                  <a:pt x="10669829" y="2835783"/>
                </a:lnTo>
                <a:lnTo>
                  <a:pt x="10663580" y="2839986"/>
                </a:lnTo>
                <a:lnTo>
                  <a:pt x="10659377" y="2846235"/>
                </a:lnTo>
                <a:lnTo>
                  <a:pt x="10657827" y="2853880"/>
                </a:lnTo>
                <a:lnTo>
                  <a:pt x="10659377" y="2861526"/>
                </a:lnTo>
                <a:lnTo>
                  <a:pt x="10663580" y="2867774"/>
                </a:lnTo>
                <a:lnTo>
                  <a:pt x="10669829" y="2871990"/>
                </a:lnTo>
                <a:lnTo>
                  <a:pt x="10677474" y="2873527"/>
                </a:lnTo>
                <a:lnTo>
                  <a:pt x="10685120" y="2871990"/>
                </a:lnTo>
                <a:lnTo>
                  <a:pt x="10691368" y="2867774"/>
                </a:lnTo>
                <a:lnTo>
                  <a:pt x="10695572" y="2861526"/>
                </a:lnTo>
                <a:lnTo>
                  <a:pt x="10697121" y="2853880"/>
                </a:lnTo>
                <a:close/>
              </a:path>
              <a:path w="14841219" h="10718800" extrusionOk="0">
                <a:moveTo>
                  <a:pt x="10697121" y="2753791"/>
                </a:moveTo>
                <a:lnTo>
                  <a:pt x="10695572" y="2746146"/>
                </a:lnTo>
                <a:lnTo>
                  <a:pt x="10691368" y="2739898"/>
                </a:lnTo>
                <a:lnTo>
                  <a:pt x="10685120" y="2735681"/>
                </a:lnTo>
                <a:lnTo>
                  <a:pt x="10677474" y="2734145"/>
                </a:lnTo>
                <a:lnTo>
                  <a:pt x="10669829" y="2735681"/>
                </a:lnTo>
                <a:lnTo>
                  <a:pt x="10663580" y="2739898"/>
                </a:lnTo>
                <a:lnTo>
                  <a:pt x="10659377" y="2746146"/>
                </a:lnTo>
                <a:lnTo>
                  <a:pt x="10657827" y="2753791"/>
                </a:lnTo>
                <a:lnTo>
                  <a:pt x="10659377" y="2761437"/>
                </a:lnTo>
                <a:lnTo>
                  <a:pt x="10663580" y="2767685"/>
                </a:lnTo>
                <a:lnTo>
                  <a:pt x="10669829" y="2771889"/>
                </a:lnTo>
                <a:lnTo>
                  <a:pt x="10677474" y="2773438"/>
                </a:lnTo>
                <a:lnTo>
                  <a:pt x="10685120" y="2771889"/>
                </a:lnTo>
                <a:lnTo>
                  <a:pt x="10691368" y="2767685"/>
                </a:lnTo>
                <a:lnTo>
                  <a:pt x="10695572" y="2761437"/>
                </a:lnTo>
                <a:lnTo>
                  <a:pt x="10697121" y="2753791"/>
                </a:lnTo>
                <a:close/>
              </a:path>
              <a:path w="14841219" h="10718800" extrusionOk="0">
                <a:moveTo>
                  <a:pt x="10697121" y="2653703"/>
                </a:moveTo>
                <a:lnTo>
                  <a:pt x="10695572" y="2646045"/>
                </a:lnTo>
                <a:lnTo>
                  <a:pt x="10691368" y="2639796"/>
                </a:lnTo>
                <a:lnTo>
                  <a:pt x="10685120" y="2635593"/>
                </a:lnTo>
                <a:lnTo>
                  <a:pt x="10677474" y="2634043"/>
                </a:lnTo>
                <a:lnTo>
                  <a:pt x="10669829" y="2635593"/>
                </a:lnTo>
                <a:lnTo>
                  <a:pt x="10663580" y="2639796"/>
                </a:lnTo>
                <a:lnTo>
                  <a:pt x="10659377" y="2646045"/>
                </a:lnTo>
                <a:lnTo>
                  <a:pt x="10657827" y="2653703"/>
                </a:lnTo>
                <a:lnTo>
                  <a:pt x="10659377" y="2661348"/>
                </a:lnTo>
                <a:lnTo>
                  <a:pt x="10663580" y="2667584"/>
                </a:lnTo>
                <a:lnTo>
                  <a:pt x="10669829" y="2671800"/>
                </a:lnTo>
                <a:lnTo>
                  <a:pt x="10677474" y="2673337"/>
                </a:lnTo>
                <a:lnTo>
                  <a:pt x="10685120" y="2671800"/>
                </a:lnTo>
                <a:lnTo>
                  <a:pt x="10691368" y="2667584"/>
                </a:lnTo>
                <a:lnTo>
                  <a:pt x="10695572" y="2661348"/>
                </a:lnTo>
                <a:lnTo>
                  <a:pt x="10697121" y="2653703"/>
                </a:lnTo>
                <a:close/>
              </a:path>
              <a:path w="14841219" h="10718800" extrusionOk="0">
                <a:moveTo>
                  <a:pt x="10697121" y="2553601"/>
                </a:moveTo>
                <a:lnTo>
                  <a:pt x="10695572" y="2545956"/>
                </a:lnTo>
                <a:lnTo>
                  <a:pt x="10691368" y="2539708"/>
                </a:lnTo>
                <a:lnTo>
                  <a:pt x="10685120" y="2535491"/>
                </a:lnTo>
                <a:lnTo>
                  <a:pt x="10677474" y="2533942"/>
                </a:lnTo>
                <a:lnTo>
                  <a:pt x="10669829" y="2535491"/>
                </a:lnTo>
                <a:lnTo>
                  <a:pt x="10663580" y="2539708"/>
                </a:lnTo>
                <a:lnTo>
                  <a:pt x="10659377" y="2545956"/>
                </a:lnTo>
                <a:lnTo>
                  <a:pt x="10657827" y="2553601"/>
                </a:lnTo>
                <a:lnTo>
                  <a:pt x="10659377" y="2561247"/>
                </a:lnTo>
                <a:lnTo>
                  <a:pt x="10663580" y="2567482"/>
                </a:lnTo>
                <a:lnTo>
                  <a:pt x="10669829" y="2571699"/>
                </a:lnTo>
                <a:lnTo>
                  <a:pt x="10677474" y="2573236"/>
                </a:lnTo>
                <a:lnTo>
                  <a:pt x="10685120" y="2571699"/>
                </a:lnTo>
                <a:lnTo>
                  <a:pt x="10691368" y="2567482"/>
                </a:lnTo>
                <a:lnTo>
                  <a:pt x="10695572" y="2561247"/>
                </a:lnTo>
                <a:lnTo>
                  <a:pt x="10697121" y="2553601"/>
                </a:lnTo>
                <a:close/>
              </a:path>
              <a:path w="14841219" h="10718800" extrusionOk="0">
                <a:moveTo>
                  <a:pt x="10697121" y="2453500"/>
                </a:moveTo>
                <a:lnTo>
                  <a:pt x="10695572" y="2445855"/>
                </a:lnTo>
                <a:lnTo>
                  <a:pt x="10691368" y="2439606"/>
                </a:lnTo>
                <a:lnTo>
                  <a:pt x="10685120" y="2435402"/>
                </a:lnTo>
                <a:lnTo>
                  <a:pt x="10677474" y="2433853"/>
                </a:lnTo>
                <a:lnTo>
                  <a:pt x="10669829" y="2435402"/>
                </a:lnTo>
                <a:lnTo>
                  <a:pt x="10663580" y="2439606"/>
                </a:lnTo>
                <a:lnTo>
                  <a:pt x="10659377" y="2445855"/>
                </a:lnTo>
                <a:lnTo>
                  <a:pt x="10657827" y="2453500"/>
                </a:lnTo>
                <a:lnTo>
                  <a:pt x="10659377" y="2461145"/>
                </a:lnTo>
                <a:lnTo>
                  <a:pt x="10663580" y="2467394"/>
                </a:lnTo>
                <a:lnTo>
                  <a:pt x="10669829" y="2471597"/>
                </a:lnTo>
                <a:lnTo>
                  <a:pt x="10677474" y="2473147"/>
                </a:lnTo>
                <a:lnTo>
                  <a:pt x="10685120" y="2471597"/>
                </a:lnTo>
                <a:lnTo>
                  <a:pt x="10691368" y="2467394"/>
                </a:lnTo>
                <a:lnTo>
                  <a:pt x="10695572" y="2461145"/>
                </a:lnTo>
                <a:lnTo>
                  <a:pt x="10697121" y="2453500"/>
                </a:lnTo>
                <a:close/>
              </a:path>
              <a:path w="14841219" h="10718800" extrusionOk="0">
                <a:moveTo>
                  <a:pt x="10697121" y="2353399"/>
                </a:moveTo>
                <a:lnTo>
                  <a:pt x="10695572" y="2345753"/>
                </a:lnTo>
                <a:lnTo>
                  <a:pt x="10691368" y="2339505"/>
                </a:lnTo>
                <a:lnTo>
                  <a:pt x="10685132" y="2335301"/>
                </a:lnTo>
                <a:lnTo>
                  <a:pt x="10677474" y="2333752"/>
                </a:lnTo>
                <a:lnTo>
                  <a:pt x="10669829" y="2335301"/>
                </a:lnTo>
                <a:lnTo>
                  <a:pt x="10663580" y="2339505"/>
                </a:lnTo>
                <a:lnTo>
                  <a:pt x="10659377" y="2345753"/>
                </a:lnTo>
                <a:lnTo>
                  <a:pt x="10657827" y="2353399"/>
                </a:lnTo>
                <a:lnTo>
                  <a:pt x="10659377" y="2361057"/>
                </a:lnTo>
                <a:lnTo>
                  <a:pt x="10663580" y="2367292"/>
                </a:lnTo>
                <a:lnTo>
                  <a:pt x="10669829" y="2371509"/>
                </a:lnTo>
                <a:lnTo>
                  <a:pt x="10677474" y="2373045"/>
                </a:lnTo>
                <a:lnTo>
                  <a:pt x="10685132" y="2371509"/>
                </a:lnTo>
                <a:lnTo>
                  <a:pt x="10691368" y="2367292"/>
                </a:lnTo>
                <a:lnTo>
                  <a:pt x="10695572" y="2361057"/>
                </a:lnTo>
                <a:lnTo>
                  <a:pt x="10697121" y="2353399"/>
                </a:lnTo>
                <a:close/>
              </a:path>
              <a:path w="14841219" h="10718800" extrusionOk="0">
                <a:moveTo>
                  <a:pt x="10697121" y="2253297"/>
                </a:moveTo>
                <a:lnTo>
                  <a:pt x="10695572" y="2245664"/>
                </a:lnTo>
                <a:lnTo>
                  <a:pt x="10691368" y="2239416"/>
                </a:lnTo>
                <a:lnTo>
                  <a:pt x="10685132" y="2235200"/>
                </a:lnTo>
                <a:lnTo>
                  <a:pt x="10677474" y="2233663"/>
                </a:lnTo>
                <a:lnTo>
                  <a:pt x="10669829" y="2235200"/>
                </a:lnTo>
                <a:lnTo>
                  <a:pt x="10663580" y="2239416"/>
                </a:lnTo>
                <a:lnTo>
                  <a:pt x="10659377" y="2245664"/>
                </a:lnTo>
                <a:lnTo>
                  <a:pt x="10657827" y="2253297"/>
                </a:lnTo>
                <a:lnTo>
                  <a:pt x="10659377" y="2260955"/>
                </a:lnTo>
                <a:lnTo>
                  <a:pt x="10663580" y="2267191"/>
                </a:lnTo>
                <a:lnTo>
                  <a:pt x="10669829" y="2271407"/>
                </a:lnTo>
                <a:lnTo>
                  <a:pt x="10677474" y="2272957"/>
                </a:lnTo>
                <a:lnTo>
                  <a:pt x="10685132" y="2271407"/>
                </a:lnTo>
                <a:lnTo>
                  <a:pt x="10691368" y="2267191"/>
                </a:lnTo>
                <a:lnTo>
                  <a:pt x="10695572" y="2260955"/>
                </a:lnTo>
                <a:lnTo>
                  <a:pt x="10697121" y="2253297"/>
                </a:lnTo>
                <a:close/>
              </a:path>
              <a:path w="14841219" h="10718800" extrusionOk="0">
                <a:moveTo>
                  <a:pt x="10697121" y="2153208"/>
                </a:moveTo>
                <a:lnTo>
                  <a:pt x="10695572" y="2145563"/>
                </a:lnTo>
                <a:lnTo>
                  <a:pt x="10691368" y="2139315"/>
                </a:lnTo>
                <a:lnTo>
                  <a:pt x="10685132" y="2135111"/>
                </a:lnTo>
                <a:lnTo>
                  <a:pt x="10677474" y="2133562"/>
                </a:lnTo>
                <a:lnTo>
                  <a:pt x="10669829" y="2135111"/>
                </a:lnTo>
                <a:lnTo>
                  <a:pt x="10663580" y="2139315"/>
                </a:lnTo>
                <a:lnTo>
                  <a:pt x="10659377" y="2145563"/>
                </a:lnTo>
                <a:lnTo>
                  <a:pt x="10657827" y="2153208"/>
                </a:lnTo>
                <a:lnTo>
                  <a:pt x="10659377" y="2160854"/>
                </a:lnTo>
                <a:lnTo>
                  <a:pt x="10663580" y="2167102"/>
                </a:lnTo>
                <a:lnTo>
                  <a:pt x="10669829" y="2171319"/>
                </a:lnTo>
                <a:lnTo>
                  <a:pt x="10677474" y="2172868"/>
                </a:lnTo>
                <a:lnTo>
                  <a:pt x="10685132" y="2171319"/>
                </a:lnTo>
                <a:lnTo>
                  <a:pt x="10691368" y="2167102"/>
                </a:lnTo>
                <a:lnTo>
                  <a:pt x="10695572" y="2160854"/>
                </a:lnTo>
                <a:lnTo>
                  <a:pt x="10697121" y="2153208"/>
                </a:lnTo>
                <a:close/>
              </a:path>
              <a:path w="14841219" h="10718800" extrusionOk="0">
                <a:moveTo>
                  <a:pt x="10697121" y="2053120"/>
                </a:moveTo>
                <a:lnTo>
                  <a:pt x="10695572" y="2045474"/>
                </a:lnTo>
                <a:lnTo>
                  <a:pt x="10691368" y="2039226"/>
                </a:lnTo>
                <a:lnTo>
                  <a:pt x="10685132" y="2035009"/>
                </a:lnTo>
                <a:lnTo>
                  <a:pt x="10677474" y="2033460"/>
                </a:lnTo>
                <a:lnTo>
                  <a:pt x="10669829" y="2035009"/>
                </a:lnTo>
                <a:lnTo>
                  <a:pt x="10663580" y="2039226"/>
                </a:lnTo>
                <a:lnTo>
                  <a:pt x="10659377" y="2045474"/>
                </a:lnTo>
                <a:lnTo>
                  <a:pt x="10657827" y="2053120"/>
                </a:lnTo>
                <a:lnTo>
                  <a:pt x="10659377" y="2060765"/>
                </a:lnTo>
                <a:lnTo>
                  <a:pt x="10663580" y="2067013"/>
                </a:lnTo>
                <a:lnTo>
                  <a:pt x="10669829" y="2071217"/>
                </a:lnTo>
                <a:lnTo>
                  <a:pt x="10677474" y="2072767"/>
                </a:lnTo>
                <a:lnTo>
                  <a:pt x="10685132" y="2071217"/>
                </a:lnTo>
                <a:lnTo>
                  <a:pt x="10691368" y="2067013"/>
                </a:lnTo>
                <a:lnTo>
                  <a:pt x="10695572" y="2060765"/>
                </a:lnTo>
                <a:lnTo>
                  <a:pt x="10697121" y="2053120"/>
                </a:lnTo>
                <a:close/>
              </a:path>
              <a:path w="14841219" h="10718800" extrusionOk="0">
                <a:moveTo>
                  <a:pt x="10697121" y="1953018"/>
                </a:moveTo>
                <a:lnTo>
                  <a:pt x="10695572" y="1945373"/>
                </a:lnTo>
                <a:lnTo>
                  <a:pt x="10691368" y="1939124"/>
                </a:lnTo>
                <a:lnTo>
                  <a:pt x="10685132" y="1934921"/>
                </a:lnTo>
                <a:lnTo>
                  <a:pt x="10677474" y="1933371"/>
                </a:lnTo>
                <a:lnTo>
                  <a:pt x="10669829" y="1934921"/>
                </a:lnTo>
                <a:lnTo>
                  <a:pt x="10663580" y="1939124"/>
                </a:lnTo>
                <a:lnTo>
                  <a:pt x="10659377" y="1945373"/>
                </a:lnTo>
                <a:lnTo>
                  <a:pt x="10657827" y="1953018"/>
                </a:lnTo>
                <a:lnTo>
                  <a:pt x="10659377" y="1960664"/>
                </a:lnTo>
                <a:lnTo>
                  <a:pt x="10663580" y="1966912"/>
                </a:lnTo>
                <a:lnTo>
                  <a:pt x="10669829" y="1971116"/>
                </a:lnTo>
                <a:lnTo>
                  <a:pt x="10677474" y="1972665"/>
                </a:lnTo>
                <a:lnTo>
                  <a:pt x="10685132" y="1971116"/>
                </a:lnTo>
                <a:lnTo>
                  <a:pt x="10691368" y="1966912"/>
                </a:lnTo>
                <a:lnTo>
                  <a:pt x="10695572" y="1960664"/>
                </a:lnTo>
                <a:lnTo>
                  <a:pt x="10697121" y="1953018"/>
                </a:lnTo>
                <a:close/>
              </a:path>
              <a:path w="14841219" h="10718800" extrusionOk="0">
                <a:moveTo>
                  <a:pt x="10697121" y="1852917"/>
                </a:moveTo>
                <a:lnTo>
                  <a:pt x="10695572" y="1845271"/>
                </a:lnTo>
                <a:lnTo>
                  <a:pt x="10691368" y="1839036"/>
                </a:lnTo>
                <a:lnTo>
                  <a:pt x="10685120" y="1834819"/>
                </a:lnTo>
                <a:lnTo>
                  <a:pt x="10677474" y="1833270"/>
                </a:lnTo>
                <a:lnTo>
                  <a:pt x="10669829" y="1834819"/>
                </a:lnTo>
                <a:lnTo>
                  <a:pt x="10663580" y="1839036"/>
                </a:lnTo>
                <a:lnTo>
                  <a:pt x="10659377" y="1845271"/>
                </a:lnTo>
                <a:lnTo>
                  <a:pt x="10657827" y="1852917"/>
                </a:lnTo>
                <a:lnTo>
                  <a:pt x="10659377" y="1860562"/>
                </a:lnTo>
                <a:lnTo>
                  <a:pt x="10663580" y="1866811"/>
                </a:lnTo>
                <a:lnTo>
                  <a:pt x="10669829" y="1871027"/>
                </a:lnTo>
                <a:lnTo>
                  <a:pt x="10677474" y="1872564"/>
                </a:lnTo>
                <a:lnTo>
                  <a:pt x="10685120" y="1871027"/>
                </a:lnTo>
                <a:lnTo>
                  <a:pt x="10691368" y="1866811"/>
                </a:lnTo>
                <a:lnTo>
                  <a:pt x="10695572" y="1860562"/>
                </a:lnTo>
                <a:lnTo>
                  <a:pt x="10697121" y="1852917"/>
                </a:lnTo>
                <a:close/>
              </a:path>
              <a:path w="14841219" h="10718800" extrusionOk="0">
                <a:moveTo>
                  <a:pt x="10697121" y="1752815"/>
                </a:moveTo>
                <a:lnTo>
                  <a:pt x="10695572" y="1745170"/>
                </a:lnTo>
                <a:lnTo>
                  <a:pt x="10691368" y="1738934"/>
                </a:lnTo>
                <a:lnTo>
                  <a:pt x="10685120" y="1734718"/>
                </a:lnTo>
                <a:lnTo>
                  <a:pt x="10677474" y="1733169"/>
                </a:lnTo>
                <a:lnTo>
                  <a:pt x="10669829" y="1734718"/>
                </a:lnTo>
                <a:lnTo>
                  <a:pt x="10663580" y="1738934"/>
                </a:lnTo>
                <a:lnTo>
                  <a:pt x="10659377" y="1745170"/>
                </a:lnTo>
                <a:lnTo>
                  <a:pt x="10657827" y="1752815"/>
                </a:lnTo>
                <a:lnTo>
                  <a:pt x="10659377" y="1760474"/>
                </a:lnTo>
                <a:lnTo>
                  <a:pt x="10663580" y="1766722"/>
                </a:lnTo>
                <a:lnTo>
                  <a:pt x="10669829" y="1770926"/>
                </a:lnTo>
                <a:lnTo>
                  <a:pt x="10677474" y="1772462"/>
                </a:lnTo>
                <a:lnTo>
                  <a:pt x="10685120" y="1770926"/>
                </a:lnTo>
                <a:lnTo>
                  <a:pt x="10691368" y="1766722"/>
                </a:lnTo>
                <a:lnTo>
                  <a:pt x="10695572" y="1760474"/>
                </a:lnTo>
                <a:lnTo>
                  <a:pt x="10697121" y="1752815"/>
                </a:lnTo>
                <a:close/>
              </a:path>
              <a:path w="14841219" h="10718800" extrusionOk="0">
                <a:moveTo>
                  <a:pt x="10697121" y="1652727"/>
                </a:moveTo>
                <a:lnTo>
                  <a:pt x="10695572" y="1645081"/>
                </a:lnTo>
                <a:lnTo>
                  <a:pt x="10691368" y="1638833"/>
                </a:lnTo>
                <a:lnTo>
                  <a:pt x="10685120" y="1634629"/>
                </a:lnTo>
                <a:lnTo>
                  <a:pt x="10677474" y="1633080"/>
                </a:lnTo>
                <a:lnTo>
                  <a:pt x="10669829" y="1634629"/>
                </a:lnTo>
                <a:lnTo>
                  <a:pt x="10663580" y="1638833"/>
                </a:lnTo>
                <a:lnTo>
                  <a:pt x="10659377" y="1645081"/>
                </a:lnTo>
                <a:lnTo>
                  <a:pt x="10657827" y="1652727"/>
                </a:lnTo>
                <a:lnTo>
                  <a:pt x="10659377" y="1660385"/>
                </a:lnTo>
                <a:lnTo>
                  <a:pt x="10663580" y="1666621"/>
                </a:lnTo>
                <a:lnTo>
                  <a:pt x="10669829" y="1670837"/>
                </a:lnTo>
                <a:lnTo>
                  <a:pt x="10677474" y="1672374"/>
                </a:lnTo>
                <a:lnTo>
                  <a:pt x="10685120" y="1670837"/>
                </a:lnTo>
                <a:lnTo>
                  <a:pt x="10691368" y="1666621"/>
                </a:lnTo>
                <a:lnTo>
                  <a:pt x="10695572" y="1660385"/>
                </a:lnTo>
                <a:lnTo>
                  <a:pt x="10697121" y="1652727"/>
                </a:lnTo>
                <a:close/>
              </a:path>
              <a:path w="14841219" h="10718800" extrusionOk="0">
                <a:moveTo>
                  <a:pt x="10697121" y="1552638"/>
                </a:moveTo>
                <a:lnTo>
                  <a:pt x="10695572" y="1544993"/>
                </a:lnTo>
                <a:lnTo>
                  <a:pt x="10691368" y="1538744"/>
                </a:lnTo>
                <a:lnTo>
                  <a:pt x="10685120" y="1534528"/>
                </a:lnTo>
                <a:lnTo>
                  <a:pt x="10677474" y="1532991"/>
                </a:lnTo>
                <a:lnTo>
                  <a:pt x="10669829" y="1534528"/>
                </a:lnTo>
                <a:lnTo>
                  <a:pt x="10663580" y="1538744"/>
                </a:lnTo>
                <a:lnTo>
                  <a:pt x="10659377" y="1544993"/>
                </a:lnTo>
                <a:lnTo>
                  <a:pt x="10657827" y="1552638"/>
                </a:lnTo>
                <a:lnTo>
                  <a:pt x="10659377" y="1560283"/>
                </a:lnTo>
                <a:lnTo>
                  <a:pt x="10663580" y="1566532"/>
                </a:lnTo>
                <a:lnTo>
                  <a:pt x="10669829" y="1570736"/>
                </a:lnTo>
                <a:lnTo>
                  <a:pt x="10677474" y="1572272"/>
                </a:lnTo>
                <a:lnTo>
                  <a:pt x="10685120" y="1570736"/>
                </a:lnTo>
                <a:lnTo>
                  <a:pt x="10691368" y="1566532"/>
                </a:lnTo>
                <a:lnTo>
                  <a:pt x="10695572" y="1560283"/>
                </a:lnTo>
                <a:lnTo>
                  <a:pt x="10697121" y="1552638"/>
                </a:lnTo>
                <a:close/>
              </a:path>
              <a:path w="14841219" h="10718800" extrusionOk="0">
                <a:moveTo>
                  <a:pt x="10697121" y="1452537"/>
                </a:moveTo>
                <a:lnTo>
                  <a:pt x="10695572" y="1444891"/>
                </a:lnTo>
                <a:lnTo>
                  <a:pt x="10691368" y="1438643"/>
                </a:lnTo>
                <a:lnTo>
                  <a:pt x="10685120" y="1434439"/>
                </a:lnTo>
                <a:lnTo>
                  <a:pt x="10677474" y="1432890"/>
                </a:lnTo>
                <a:lnTo>
                  <a:pt x="10669829" y="1434439"/>
                </a:lnTo>
                <a:lnTo>
                  <a:pt x="10663580" y="1438643"/>
                </a:lnTo>
                <a:lnTo>
                  <a:pt x="10659377" y="1444891"/>
                </a:lnTo>
                <a:lnTo>
                  <a:pt x="10657827" y="1452537"/>
                </a:lnTo>
                <a:lnTo>
                  <a:pt x="10659377" y="1460182"/>
                </a:lnTo>
                <a:lnTo>
                  <a:pt x="10663580" y="1466430"/>
                </a:lnTo>
                <a:lnTo>
                  <a:pt x="10669829" y="1470647"/>
                </a:lnTo>
                <a:lnTo>
                  <a:pt x="10677474" y="1472184"/>
                </a:lnTo>
                <a:lnTo>
                  <a:pt x="10685120" y="1470647"/>
                </a:lnTo>
                <a:lnTo>
                  <a:pt x="10691368" y="1466430"/>
                </a:lnTo>
                <a:lnTo>
                  <a:pt x="10695572" y="1460182"/>
                </a:lnTo>
                <a:lnTo>
                  <a:pt x="10697121" y="1452537"/>
                </a:lnTo>
                <a:close/>
              </a:path>
              <a:path w="14841219" h="10718800" extrusionOk="0">
                <a:moveTo>
                  <a:pt x="10697121" y="1352448"/>
                </a:moveTo>
                <a:lnTo>
                  <a:pt x="10695572" y="1344790"/>
                </a:lnTo>
                <a:lnTo>
                  <a:pt x="10691368" y="1338541"/>
                </a:lnTo>
                <a:lnTo>
                  <a:pt x="10685120" y="1334338"/>
                </a:lnTo>
                <a:lnTo>
                  <a:pt x="10677474" y="1332788"/>
                </a:lnTo>
                <a:lnTo>
                  <a:pt x="10669829" y="1334338"/>
                </a:lnTo>
                <a:lnTo>
                  <a:pt x="10663580" y="1338541"/>
                </a:lnTo>
                <a:lnTo>
                  <a:pt x="10659377" y="1344790"/>
                </a:lnTo>
                <a:lnTo>
                  <a:pt x="10657827" y="1352448"/>
                </a:lnTo>
                <a:lnTo>
                  <a:pt x="10659377" y="1360093"/>
                </a:lnTo>
                <a:lnTo>
                  <a:pt x="10663580" y="1366342"/>
                </a:lnTo>
                <a:lnTo>
                  <a:pt x="10669829" y="1370558"/>
                </a:lnTo>
                <a:lnTo>
                  <a:pt x="10677474" y="1372095"/>
                </a:lnTo>
                <a:lnTo>
                  <a:pt x="10685120" y="1370558"/>
                </a:lnTo>
                <a:lnTo>
                  <a:pt x="10691368" y="1366342"/>
                </a:lnTo>
                <a:lnTo>
                  <a:pt x="10695572" y="1360093"/>
                </a:lnTo>
                <a:lnTo>
                  <a:pt x="10697121" y="1352448"/>
                </a:lnTo>
                <a:close/>
              </a:path>
              <a:path w="14841219" h="10718800" extrusionOk="0">
                <a:moveTo>
                  <a:pt x="10697121" y="1252347"/>
                </a:moveTo>
                <a:lnTo>
                  <a:pt x="10695572" y="1244701"/>
                </a:lnTo>
                <a:lnTo>
                  <a:pt x="10691368" y="1238453"/>
                </a:lnTo>
                <a:lnTo>
                  <a:pt x="10685120" y="1234249"/>
                </a:lnTo>
                <a:lnTo>
                  <a:pt x="10677474" y="1232700"/>
                </a:lnTo>
                <a:lnTo>
                  <a:pt x="10669829" y="1234249"/>
                </a:lnTo>
                <a:lnTo>
                  <a:pt x="10663580" y="1238453"/>
                </a:lnTo>
                <a:lnTo>
                  <a:pt x="10659377" y="1244701"/>
                </a:lnTo>
                <a:lnTo>
                  <a:pt x="10657827" y="1252347"/>
                </a:lnTo>
                <a:lnTo>
                  <a:pt x="10659377" y="1259992"/>
                </a:lnTo>
                <a:lnTo>
                  <a:pt x="10663580" y="1266240"/>
                </a:lnTo>
                <a:lnTo>
                  <a:pt x="10669829" y="1270457"/>
                </a:lnTo>
                <a:lnTo>
                  <a:pt x="10677474" y="1272006"/>
                </a:lnTo>
                <a:lnTo>
                  <a:pt x="10685120" y="1270457"/>
                </a:lnTo>
                <a:lnTo>
                  <a:pt x="10691368" y="1266240"/>
                </a:lnTo>
                <a:lnTo>
                  <a:pt x="10695572" y="1259992"/>
                </a:lnTo>
                <a:lnTo>
                  <a:pt x="10697121" y="1252347"/>
                </a:lnTo>
                <a:close/>
              </a:path>
              <a:path w="14841219" h="10718800" extrusionOk="0">
                <a:moveTo>
                  <a:pt x="10697121" y="1152258"/>
                </a:moveTo>
                <a:lnTo>
                  <a:pt x="10695572" y="1144612"/>
                </a:lnTo>
                <a:lnTo>
                  <a:pt x="10691368" y="1138364"/>
                </a:lnTo>
                <a:lnTo>
                  <a:pt x="10685120" y="1134160"/>
                </a:lnTo>
                <a:lnTo>
                  <a:pt x="10677474" y="1132611"/>
                </a:lnTo>
                <a:lnTo>
                  <a:pt x="10669829" y="1134160"/>
                </a:lnTo>
                <a:lnTo>
                  <a:pt x="10663580" y="1138364"/>
                </a:lnTo>
                <a:lnTo>
                  <a:pt x="10659377" y="1144612"/>
                </a:lnTo>
                <a:lnTo>
                  <a:pt x="10657827" y="1152258"/>
                </a:lnTo>
                <a:lnTo>
                  <a:pt x="10659377" y="1159903"/>
                </a:lnTo>
                <a:lnTo>
                  <a:pt x="10663580" y="1166152"/>
                </a:lnTo>
                <a:lnTo>
                  <a:pt x="10669829" y="1170355"/>
                </a:lnTo>
                <a:lnTo>
                  <a:pt x="10677474" y="1171905"/>
                </a:lnTo>
                <a:lnTo>
                  <a:pt x="10685120" y="1170355"/>
                </a:lnTo>
                <a:lnTo>
                  <a:pt x="10691368" y="1166152"/>
                </a:lnTo>
                <a:lnTo>
                  <a:pt x="10695572" y="1159903"/>
                </a:lnTo>
                <a:lnTo>
                  <a:pt x="10697121" y="1152258"/>
                </a:lnTo>
                <a:close/>
              </a:path>
              <a:path w="14841219" h="10718800" extrusionOk="0">
                <a:moveTo>
                  <a:pt x="10697121" y="1052156"/>
                </a:moveTo>
                <a:lnTo>
                  <a:pt x="10695572" y="1044511"/>
                </a:lnTo>
                <a:lnTo>
                  <a:pt x="10691368" y="1038263"/>
                </a:lnTo>
                <a:lnTo>
                  <a:pt x="10685120" y="1034059"/>
                </a:lnTo>
                <a:lnTo>
                  <a:pt x="10677474" y="1032522"/>
                </a:lnTo>
                <a:lnTo>
                  <a:pt x="10669829" y="1034059"/>
                </a:lnTo>
                <a:lnTo>
                  <a:pt x="10663580" y="1038263"/>
                </a:lnTo>
                <a:lnTo>
                  <a:pt x="10659377" y="1044511"/>
                </a:lnTo>
                <a:lnTo>
                  <a:pt x="10657827" y="1052156"/>
                </a:lnTo>
                <a:lnTo>
                  <a:pt x="10659377" y="1059802"/>
                </a:lnTo>
                <a:lnTo>
                  <a:pt x="10663580" y="1066050"/>
                </a:lnTo>
                <a:lnTo>
                  <a:pt x="10669829" y="1070254"/>
                </a:lnTo>
                <a:lnTo>
                  <a:pt x="10677474" y="1071803"/>
                </a:lnTo>
                <a:lnTo>
                  <a:pt x="10685120" y="1070254"/>
                </a:lnTo>
                <a:lnTo>
                  <a:pt x="10691368" y="1066050"/>
                </a:lnTo>
                <a:lnTo>
                  <a:pt x="10695572" y="1059802"/>
                </a:lnTo>
                <a:lnTo>
                  <a:pt x="10697121" y="1052156"/>
                </a:lnTo>
                <a:close/>
              </a:path>
              <a:path w="14841219" h="10718800" extrusionOk="0">
                <a:moveTo>
                  <a:pt x="10771111" y="4801095"/>
                </a:moveTo>
                <a:lnTo>
                  <a:pt x="10769562" y="4793450"/>
                </a:lnTo>
                <a:lnTo>
                  <a:pt x="10765358" y="4787214"/>
                </a:lnTo>
                <a:lnTo>
                  <a:pt x="10759110" y="4782998"/>
                </a:lnTo>
                <a:lnTo>
                  <a:pt x="10751464" y="4781461"/>
                </a:lnTo>
                <a:lnTo>
                  <a:pt x="10743819" y="4782998"/>
                </a:lnTo>
                <a:lnTo>
                  <a:pt x="10737583" y="4787214"/>
                </a:lnTo>
                <a:lnTo>
                  <a:pt x="10733367" y="4793450"/>
                </a:lnTo>
                <a:lnTo>
                  <a:pt x="10731818" y="4801095"/>
                </a:lnTo>
                <a:lnTo>
                  <a:pt x="10733367" y="4808740"/>
                </a:lnTo>
                <a:lnTo>
                  <a:pt x="10737583" y="4814989"/>
                </a:lnTo>
                <a:lnTo>
                  <a:pt x="10743819" y="4819205"/>
                </a:lnTo>
                <a:lnTo>
                  <a:pt x="10751464" y="4820742"/>
                </a:lnTo>
                <a:lnTo>
                  <a:pt x="10759110" y="4819205"/>
                </a:lnTo>
                <a:lnTo>
                  <a:pt x="10765358" y="4814989"/>
                </a:lnTo>
                <a:lnTo>
                  <a:pt x="10769562" y="4808740"/>
                </a:lnTo>
                <a:lnTo>
                  <a:pt x="10771111" y="4801095"/>
                </a:lnTo>
                <a:close/>
              </a:path>
              <a:path w="14841219" h="10718800" extrusionOk="0">
                <a:moveTo>
                  <a:pt x="10771111" y="4701006"/>
                </a:moveTo>
                <a:lnTo>
                  <a:pt x="10769562" y="4693361"/>
                </a:lnTo>
                <a:lnTo>
                  <a:pt x="10765358" y="4687113"/>
                </a:lnTo>
                <a:lnTo>
                  <a:pt x="10759110" y="4682909"/>
                </a:lnTo>
                <a:lnTo>
                  <a:pt x="10751464" y="4681359"/>
                </a:lnTo>
                <a:lnTo>
                  <a:pt x="10743819" y="4682909"/>
                </a:lnTo>
                <a:lnTo>
                  <a:pt x="10737583" y="4687113"/>
                </a:lnTo>
                <a:lnTo>
                  <a:pt x="10733367" y="4693361"/>
                </a:lnTo>
                <a:lnTo>
                  <a:pt x="10731818" y="4701006"/>
                </a:lnTo>
                <a:lnTo>
                  <a:pt x="10733367" y="4708652"/>
                </a:lnTo>
                <a:lnTo>
                  <a:pt x="10737583" y="4714900"/>
                </a:lnTo>
                <a:lnTo>
                  <a:pt x="10743819" y="4719117"/>
                </a:lnTo>
                <a:lnTo>
                  <a:pt x="10751464" y="4720653"/>
                </a:lnTo>
                <a:lnTo>
                  <a:pt x="10759110" y="4719117"/>
                </a:lnTo>
                <a:lnTo>
                  <a:pt x="10765358" y="4714900"/>
                </a:lnTo>
                <a:lnTo>
                  <a:pt x="10769562" y="4708652"/>
                </a:lnTo>
                <a:lnTo>
                  <a:pt x="10771111" y="4701006"/>
                </a:lnTo>
                <a:close/>
              </a:path>
              <a:path w="14841219" h="10718800" extrusionOk="0">
                <a:moveTo>
                  <a:pt x="10771111" y="4600905"/>
                </a:moveTo>
                <a:lnTo>
                  <a:pt x="10769562" y="4593260"/>
                </a:lnTo>
                <a:lnTo>
                  <a:pt x="10765358" y="4587024"/>
                </a:lnTo>
                <a:lnTo>
                  <a:pt x="10759110" y="4582807"/>
                </a:lnTo>
                <a:lnTo>
                  <a:pt x="10751464" y="4581271"/>
                </a:lnTo>
                <a:lnTo>
                  <a:pt x="10743819" y="4582807"/>
                </a:lnTo>
                <a:lnTo>
                  <a:pt x="10737583" y="4587024"/>
                </a:lnTo>
                <a:lnTo>
                  <a:pt x="10733367" y="4593260"/>
                </a:lnTo>
                <a:lnTo>
                  <a:pt x="10731818" y="4600905"/>
                </a:lnTo>
                <a:lnTo>
                  <a:pt x="10733367" y="4608563"/>
                </a:lnTo>
                <a:lnTo>
                  <a:pt x="10737583" y="4614811"/>
                </a:lnTo>
                <a:lnTo>
                  <a:pt x="10743819" y="4619015"/>
                </a:lnTo>
                <a:lnTo>
                  <a:pt x="10751464" y="4620565"/>
                </a:lnTo>
                <a:lnTo>
                  <a:pt x="10759110" y="4619015"/>
                </a:lnTo>
                <a:lnTo>
                  <a:pt x="10765358" y="4614811"/>
                </a:lnTo>
                <a:lnTo>
                  <a:pt x="10769562" y="4608563"/>
                </a:lnTo>
                <a:lnTo>
                  <a:pt x="10771111" y="4600905"/>
                </a:lnTo>
                <a:close/>
              </a:path>
              <a:path w="14841219" h="10718800" extrusionOk="0">
                <a:moveTo>
                  <a:pt x="10771111" y="4500816"/>
                </a:moveTo>
                <a:lnTo>
                  <a:pt x="10769562" y="4493171"/>
                </a:lnTo>
                <a:lnTo>
                  <a:pt x="10765358" y="4486922"/>
                </a:lnTo>
                <a:lnTo>
                  <a:pt x="10759110" y="4482706"/>
                </a:lnTo>
                <a:lnTo>
                  <a:pt x="10751464" y="4481157"/>
                </a:lnTo>
                <a:lnTo>
                  <a:pt x="10743819" y="4482706"/>
                </a:lnTo>
                <a:lnTo>
                  <a:pt x="10737583" y="4486922"/>
                </a:lnTo>
                <a:lnTo>
                  <a:pt x="10733367" y="4493171"/>
                </a:lnTo>
                <a:lnTo>
                  <a:pt x="10731818" y="4500816"/>
                </a:lnTo>
                <a:lnTo>
                  <a:pt x="10733367" y="4508462"/>
                </a:lnTo>
                <a:lnTo>
                  <a:pt x="10737583" y="4514710"/>
                </a:lnTo>
                <a:lnTo>
                  <a:pt x="10743819" y="4518914"/>
                </a:lnTo>
                <a:lnTo>
                  <a:pt x="10751464" y="4520463"/>
                </a:lnTo>
                <a:lnTo>
                  <a:pt x="10759110" y="4518914"/>
                </a:lnTo>
                <a:lnTo>
                  <a:pt x="10765358" y="4514710"/>
                </a:lnTo>
                <a:lnTo>
                  <a:pt x="10769562" y="4508462"/>
                </a:lnTo>
                <a:lnTo>
                  <a:pt x="10771111" y="4500816"/>
                </a:lnTo>
                <a:close/>
              </a:path>
              <a:path w="14841219" h="10718800" extrusionOk="0">
                <a:moveTo>
                  <a:pt x="10771111" y="4400715"/>
                </a:moveTo>
                <a:lnTo>
                  <a:pt x="10769562" y="4393069"/>
                </a:lnTo>
                <a:lnTo>
                  <a:pt x="10765358" y="4386821"/>
                </a:lnTo>
                <a:lnTo>
                  <a:pt x="10759110" y="4382617"/>
                </a:lnTo>
                <a:lnTo>
                  <a:pt x="10751464" y="4381068"/>
                </a:lnTo>
                <a:lnTo>
                  <a:pt x="10743819" y="4382617"/>
                </a:lnTo>
                <a:lnTo>
                  <a:pt x="10737583" y="4386821"/>
                </a:lnTo>
                <a:lnTo>
                  <a:pt x="10733367" y="4393069"/>
                </a:lnTo>
                <a:lnTo>
                  <a:pt x="10731818" y="4400715"/>
                </a:lnTo>
                <a:lnTo>
                  <a:pt x="10733367" y="4408360"/>
                </a:lnTo>
                <a:lnTo>
                  <a:pt x="10737583" y="4414609"/>
                </a:lnTo>
                <a:lnTo>
                  <a:pt x="10743819" y="4418812"/>
                </a:lnTo>
                <a:lnTo>
                  <a:pt x="10751464" y="4420362"/>
                </a:lnTo>
                <a:lnTo>
                  <a:pt x="10759110" y="4418812"/>
                </a:lnTo>
                <a:lnTo>
                  <a:pt x="10765358" y="4414609"/>
                </a:lnTo>
                <a:lnTo>
                  <a:pt x="10769562" y="4408360"/>
                </a:lnTo>
                <a:lnTo>
                  <a:pt x="10771111" y="4400715"/>
                </a:lnTo>
                <a:close/>
              </a:path>
              <a:path w="14841219" h="10718800" extrusionOk="0">
                <a:moveTo>
                  <a:pt x="10771111" y="4300626"/>
                </a:moveTo>
                <a:lnTo>
                  <a:pt x="10769562" y="4292981"/>
                </a:lnTo>
                <a:lnTo>
                  <a:pt x="10765358" y="4286732"/>
                </a:lnTo>
                <a:lnTo>
                  <a:pt x="10759110" y="4282516"/>
                </a:lnTo>
                <a:lnTo>
                  <a:pt x="10751464" y="4280967"/>
                </a:lnTo>
                <a:lnTo>
                  <a:pt x="10743819" y="4282516"/>
                </a:lnTo>
                <a:lnTo>
                  <a:pt x="10737583" y="4286732"/>
                </a:lnTo>
                <a:lnTo>
                  <a:pt x="10733367" y="4292981"/>
                </a:lnTo>
                <a:lnTo>
                  <a:pt x="10731818" y="4300626"/>
                </a:lnTo>
                <a:lnTo>
                  <a:pt x="10733367" y="4308272"/>
                </a:lnTo>
                <a:lnTo>
                  <a:pt x="10737583" y="4314520"/>
                </a:lnTo>
                <a:lnTo>
                  <a:pt x="10743819" y="4318724"/>
                </a:lnTo>
                <a:lnTo>
                  <a:pt x="10751464" y="4320273"/>
                </a:lnTo>
                <a:lnTo>
                  <a:pt x="10759110" y="4318724"/>
                </a:lnTo>
                <a:lnTo>
                  <a:pt x="10765358" y="4314520"/>
                </a:lnTo>
                <a:lnTo>
                  <a:pt x="10769562" y="4308272"/>
                </a:lnTo>
                <a:lnTo>
                  <a:pt x="10771111" y="4300626"/>
                </a:lnTo>
                <a:close/>
              </a:path>
              <a:path w="14841219" h="10718800" extrusionOk="0">
                <a:moveTo>
                  <a:pt x="10771111" y="4200537"/>
                </a:moveTo>
                <a:lnTo>
                  <a:pt x="10769562" y="4192879"/>
                </a:lnTo>
                <a:lnTo>
                  <a:pt x="10765358" y="4186631"/>
                </a:lnTo>
                <a:lnTo>
                  <a:pt x="10759110" y="4182427"/>
                </a:lnTo>
                <a:lnTo>
                  <a:pt x="10751464" y="4180878"/>
                </a:lnTo>
                <a:lnTo>
                  <a:pt x="10743819" y="4182427"/>
                </a:lnTo>
                <a:lnTo>
                  <a:pt x="10737583" y="4186631"/>
                </a:lnTo>
                <a:lnTo>
                  <a:pt x="10733367" y="4192879"/>
                </a:lnTo>
                <a:lnTo>
                  <a:pt x="10731818" y="4200537"/>
                </a:lnTo>
                <a:lnTo>
                  <a:pt x="10733367" y="4208183"/>
                </a:lnTo>
                <a:lnTo>
                  <a:pt x="10737583" y="4214419"/>
                </a:lnTo>
                <a:lnTo>
                  <a:pt x="10743819" y="4218635"/>
                </a:lnTo>
                <a:lnTo>
                  <a:pt x="10751464" y="4220172"/>
                </a:lnTo>
                <a:lnTo>
                  <a:pt x="10759110" y="4218635"/>
                </a:lnTo>
                <a:lnTo>
                  <a:pt x="10765358" y="4214419"/>
                </a:lnTo>
                <a:lnTo>
                  <a:pt x="10769562" y="4208183"/>
                </a:lnTo>
                <a:lnTo>
                  <a:pt x="10771111" y="4200537"/>
                </a:lnTo>
                <a:close/>
              </a:path>
              <a:path w="14841219" h="10718800" extrusionOk="0">
                <a:moveTo>
                  <a:pt x="10771111" y="4100423"/>
                </a:moveTo>
                <a:lnTo>
                  <a:pt x="10769562" y="4092791"/>
                </a:lnTo>
                <a:lnTo>
                  <a:pt x="10765358" y="4086542"/>
                </a:lnTo>
                <a:lnTo>
                  <a:pt x="10759110" y="4082326"/>
                </a:lnTo>
                <a:lnTo>
                  <a:pt x="10751464" y="4080776"/>
                </a:lnTo>
                <a:lnTo>
                  <a:pt x="10743819" y="4082326"/>
                </a:lnTo>
                <a:lnTo>
                  <a:pt x="10737571" y="4086542"/>
                </a:lnTo>
                <a:lnTo>
                  <a:pt x="10733367" y="4092791"/>
                </a:lnTo>
                <a:lnTo>
                  <a:pt x="10731818" y="4100423"/>
                </a:lnTo>
                <a:lnTo>
                  <a:pt x="10733367" y="4108081"/>
                </a:lnTo>
                <a:lnTo>
                  <a:pt x="10737571" y="4114330"/>
                </a:lnTo>
                <a:lnTo>
                  <a:pt x="10743819" y="4118533"/>
                </a:lnTo>
                <a:lnTo>
                  <a:pt x="10751464" y="4120083"/>
                </a:lnTo>
                <a:lnTo>
                  <a:pt x="10759110" y="4118533"/>
                </a:lnTo>
                <a:lnTo>
                  <a:pt x="10765358" y="4114330"/>
                </a:lnTo>
                <a:lnTo>
                  <a:pt x="10769562" y="4108081"/>
                </a:lnTo>
                <a:lnTo>
                  <a:pt x="10771111" y="4100423"/>
                </a:lnTo>
                <a:close/>
              </a:path>
              <a:path w="14841219" h="10718800" extrusionOk="0">
                <a:moveTo>
                  <a:pt x="10771111" y="4000335"/>
                </a:moveTo>
                <a:lnTo>
                  <a:pt x="10769562" y="3992689"/>
                </a:lnTo>
                <a:lnTo>
                  <a:pt x="10765358" y="3986441"/>
                </a:lnTo>
                <a:lnTo>
                  <a:pt x="10759110" y="3982237"/>
                </a:lnTo>
                <a:lnTo>
                  <a:pt x="10751464" y="3980688"/>
                </a:lnTo>
                <a:lnTo>
                  <a:pt x="10743819" y="3982237"/>
                </a:lnTo>
                <a:lnTo>
                  <a:pt x="10737571" y="3986441"/>
                </a:lnTo>
                <a:lnTo>
                  <a:pt x="10733367" y="3992689"/>
                </a:lnTo>
                <a:lnTo>
                  <a:pt x="10731818" y="4000335"/>
                </a:lnTo>
                <a:lnTo>
                  <a:pt x="10733367" y="4007980"/>
                </a:lnTo>
                <a:lnTo>
                  <a:pt x="10737571" y="4014228"/>
                </a:lnTo>
                <a:lnTo>
                  <a:pt x="10743819" y="4018432"/>
                </a:lnTo>
                <a:lnTo>
                  <a:pt x="10751464" y="4019981"/>
                </a:lnTo>
                <a:lnTo>
                  <a:pt x="10759110" y="4018432"/>
                </a:lnTo>
                <a:lnTo>
                  <a:pt x="10765358" y="4014228"/>
                </a:lnTo>
                <a:lnTo>
                  <a:pt x="10769562" y="4007980"/>
                </a:lnTo>
                <a:lnTo>
                  <a:pt x="10771111" y="4000335"/>
                </a:lnTo>
                <a:close/>
              </a:path>
              <a:path w="14841219" h="10718800" extrusionOk="0">
                <a:moveTo>
                  <a:pt x="10771111" y="3900233"/>
                </a:moveTo>
                <a:lnTo>
                  <a:pt x="10769575" y="3892588"/>
                </a:lnTo>
                <a:lnTo>
                  <a:pt x="10765358" y="3886339"/>
                </a:lnTo>
                <a:lnTo>
                  <a:pt x="10759123" y="3882136"/>
                </a:lnTo>
                <a:lnTo>
                  <a:pt x="10751464" y="3880586"/>
                </a:lnTo>
                <a:lnTo>
                  <a:pt x="10743819" y="3882136"/>
                </a:lnTo>
                <a:lnTo>
                  <a:pt x="10737583" y="3886339"/>
                </a:lnTo>
                <a:lnTo>
                  <a:pt x="10733367" y="3892588"/>
                </a:lnTo>
                <a:lnTo>
                  <a:pt x="10731818" y="3900233"/>
                </a:lnTo>
                <a:lnTo>
                  <a:pt x="10733367" y="3907879"/>
                </a:lnTo>
                <a:lnTo>
                  <a:pt x="10737583" y="3914127"/>
                </a:lnTo>
                <a:lnTo>
                  <a:pt x="10743819" y="3918343"/>
                </a:lnTo>
                <a:lnTo>
                  <a:pt x="10751464" y="3919880"/>
                </a:lnTo>
                <a:lnTo>
                  <a:pt x="10759123" y="3918343"/>
                </a:lnTo>
                <a:lnTo>
                  <a:pt x="10765358" y="3914127"/>
                </a:lnTo>
                <a:lnTo>
                  <a:pt x="10769575" y="3907879"/>
                </a:lnTo>
                <a:lnTo>
                  <a:pt x="10771111" y="3900233"/>
                </a:lnTo>
                <a:close/>
              </a:path>
              <a:path w="14841219" h="10718800" extrusionOk="0">
                <a:moveTo>
                  <a:pt x="10771111" y="3800144"/>
                </a:moveTo>
                <a:lnTo>
                  <a:pt x="10769575" y="3792486"/>
                </a:lnTo>
                <a:lnTo>
                  <a:pt x="10765358" y="3786251"/>
                </a:lnTo>
                <a:lnTo>
                  <a:pt x="10759123" y="3782034"/>
                </a:lnTo>
                <a:lnTo>
                  <a:pt x="10751464" y="3780485"/>
                </a:lnTo>
                <a:lnTo>
                  <a:pt x="10743819" y="3782034"/>
                </a:lnTo>
                <a:lnTo>
                  <a:pt x="10737583" y="3786251"/>
                </a:lnTo>
                <a:lnTo>
                  <a:pt x="10733367" y="3792486"/>
                </a:lnTo>
                <a:lnTo>
                  <a:pt x="10731818" y="3800144"/>
                </a:lnTo>
                <a:lnTo>
                  <a:pt x="10733367" y="3807790"/>
                </a:lnTo>
                <a:lnTo>
                  <a:pt x="10737583" y="3814026"/>
                </a:lnTo>
                <a:lnTo>
                  <a:pt x="10743819" y="3818242"/>
                </a:lnTo>
                <a:lnTo>
                  <a:pt x="10751464" y="3819779"/>
                </a:lnTo>
                <a:lnTo>
                  <a:pt x="10759123" y="3818242"/>
                </a:lnTo>
                <a:lnTo>
                  <a:pt x="10765358" y="3814026"/>
                </a:lnTo>
                <a:lnTo>
                  <a:pt x="10769575" y="3807790"/>
                </a:lnTo>
                <a:lnTo>
                  <a:pt x="10771111" y="3800144"/>
                </a:lnTo>
                <a:close/>
              </a:path>
              <a:path w="14841219" h="10718800" extrusionOk="0">
                <a:moveTo>
                  <a:pt x="10771111" y="3700056"/>
                </a:moveTo>
                <a:lnTo>
                  <a:pt x="10769575" y="3692398"/>
                </a:lnTo>
                <a:lnTo>
                  <a:pt x="10765358" y="3686162"/>
                </a:lnTo>
                <a:lnTo>
                  <a:pt x="10759123" y="3681946"/>
                </a:lnTo>
                <a:lnTo>
                  <a:pt x="10751464" y="3680409"/>
                </a:lnTo>
                <a:lnTo>
                  <a:pt x="10743819" y="3681946"/>
                </a:lnTo>
                <a:lnTo>
                  <a:pt x="10737583" y="3686162"/>
                </a:lnTo>
                <a:lnTo>
                  <a:pt x="10733367" y="3692398"/>
                </a:lnTo>
                <a:lnTo>
                  <a:pt x="10731818" y="3700056"/>
                </a:lnTo>
                <a:lnTo>
                  <a:pt x="10733367" y="3707701"/>
                </a:lnTo>
                <a:lnTo>
                  <a:pt x="10737583" y="3713950"/>
                </a:lnTo>
                <a:lnTo>
                  <a:pt x="10743819" y="3718153"/>
                </a:lnTo>
                <a:lnTo>
                  <a:pt x="10751464" y="3719703"/>
                </a:lnTo>
                <a:lnTo>
                  <a:pt x="10759123" y="3718153"/>
                </a:lnTo>
                <a:lnTo>
                  <a:pt x="10765358" y="3713950"/>
                </a:lnTo>
                <a:lnTo>
                  <a:pt x="10769575" y="3707701"/>
                </a:lnTo>
                <a:lnTo>
                  <a:pt x="10771111" y="3700056"/>
                </a:lnTo>
                <a:close/>
              </a:path>
              <a:path w="14841219" h="10718800" extrusionOk="0">
                <a:moveTo>
                  <a:pt x="10771111" y="3599954"/>
                </a:moveTo>
                <a:lnTo>
                  <a:pt x="10769575" y="3592309"/>
                </a:lnTo>
                <a:lnTo>
                  <a:pt x="10765358" y="3586061"/>
                </a:lnTo>
                <a:lnTo>
                  <a:pt x="10759123" y="3581844"/>
                </a:lnTo>
                <a:lnTo>
                  <a:pt x="10751464" y="3580307"/>
                </a:lnTo>
                <a:lnTo>
                  <a:pt x="10743819" y="3581844"/>
                </a:lnTo>
                <a:lnTo>
                  <a:pt x="10737583" y="3586061"/>
                </a:lnTo>
                <a:lnTo>
                  <a:pt x="10733367" y="3592309"/>
                </a:lnTo>
                <a:lnTo>
                  <a:pt x="10731818" y="3599954"/>
                </a:lnTo>
                <a:lnTo>
                  <a:pt x="10733367" y="3607600"/>
                </a:lnTo>
                <a:lnTo>
                  <a:pt x="10737583" y="3613848"/>
                </a:lnTo>
                <a:lnTo>
                  <a:pt x="10743819" y="3618052"/>
                </a:lnTo>
                <a:lnTo>
                  <a:pt x="10751464" y="3619601"/>
                </a:lnTo>
                <a:lnTo>
                  <a:pt x="10759123" y="3618052"/>
                </a:lnTo>
                <a:lnTo>
                  <a:pt x="10765358" y="3613848"/>
                </a:lnTo>
                <a:lnTo>
                  <a:pt x="10769575" y="3607600"/>
                </a:lnTo>
                <a:lnTo>
                  <a:pt x="10771111" y="3599954"/>
                </a:lnTo>
                <a:close/>
              </a:path>
              <a:path w="14841219" h="10718800" extrusionOk="0">
                <a:moveTo>
                  <a:pt x="10771111" y="3499853"/>
                </a:moveTo>
                <a:lnTo>
                  <a:pt x="10769562" y="3492208"/>
                </a:lnTo>
                <a:lnTo>
                  <a:pt x="10765358" y="3485959"/>
                </a:lnTo>
                <a:lnTo>
                  <a:pt x="10759110" y="3481743"/>
                </a:lnTo>
                <a:lnTo>
                  <a:pt x="10751464" y="3480206"/>
                </a:lnTo>
                <a:lnTo>
                  <a:pt x="10743819" y="3481743"/>
                </a:lnTo>
                <a:lnTo>
                  <a:pt x="10737583" y="3485959"/>
                </a:lnTo>
                <a:lnTo>
                  <a:pt x="10733367" y="3492208"/>
                </a:lnTo>
                <a:lnTo>
                  <a:pt x="10731818" y="3499853"/>
                </a:lnTo>
                <a:lnTo>
                  <a:pt x="10733367" y="3507498"/>
                </a:lnTo>
                <a:lnTo>
                  <a:pt x="10737583" y="3513747"/>
                </a:lnTo>
                <a:lnTo>
                  <a:pt x="10743819" y="3517963"/>
                </a:lnTo>
                <a:lnTo>
                  <a:pt x="10751464" y="3519500"/>
                </a:lnTo>
                <a:lnTo>
                  <a:pt x="10759110" y="3517963"/>
                </a:lnTo>
                <a:lnTo>
                  <a:pt x="10765358" y="3513747"/>
                </a:lnTo>
                <a:lnTo>
                  <a:pt x="10769562" y="3507498"/>
                </a:lnTo>
                <a:lnTo>
                  <a:pt x="10771111" y="3499853"/>
                </a:lnTo>
                <a:close/>
              </a:path>
              <a:path w="14841219" h="10718800" extrusionOk="0">
                <a:moveTo>
                  <a:pt x="10771111" y="3399764"/>
                </a:moveTo>
                <a:lnTo>
                  <a:pt x="10769562" y="3392119"/>
                </a:lnTo>
                <a:lnTo>
                  <a:pt x="10765358" y="3385870"/>
                </a:lnTo>
                <a:lnTo>
                  <a:pt x="10759110" y="3381654"/>
                </a:lnTo>
                <a:lnTo>
                  <a:pt x="10751464" y="3380117"/>
                </a:lnTo>
                <a:lnTo>
                  <a:pt x="10743819" y="3381654"/>
                </a:lnTo>
                <a:lnTo>
                  <a:pt x="10737583" y="3385870"/>
                </a:lnTo>
                <a:lnTo>
                  <a:pt x="10733367" y="3392119"/>
                </a:lnTo>
                <a:lnTo>
                  <a:pt x="10731818" y="3399764"/>
                </a:lnTo>
                <a:lnTo>
                  <a:pt x="10733367" y="3407410"/>
                </a:lnTo>
                <a:lnTo>
                  <a:pt x="10737583" y="3413645"/>
                </a:lnTo>
                <a:lnTo>
                  <a:pt x="10743819" y="3417862"/>
                </a:lnTo>
                <a:lnTo>
                  <a:pt x="10751464" y="3419398"/>
                </a:lnTo>
                <a:lnTo>
                  <a:pt x="10759110" y="3417862"/>
                </a:lnTo>
                <a:lnTo>
                  <a:pt x="10765358" y="3413645"/>
                </a:lnTo>
                <a:lnTo>
                  <a:pt x="10769562" y="3407410"/>
                </a:lnTo>
                <a:lnTo>
                  <a:pt x="10771111" y="3399764"/>
                </a:lnTo>
                <a:close/>
              </a:path>
              <a:path w="14841219" h="10718800" extrusionOk="0">
                <a:moveTo>
                  <a:pt x="10771111" y="3299650"/>
                </a:moveTo>
                <a:lnTo>
                  <a:pt x="10769562" y="3292005"/>
                </a:lnTo>
                <a:lnTo>
                  <a:pt x="10765358" y="3285769"/>
                </a:lnTo>
                <a:lnTo>
                  <a:pt x="10759110" y="3281565"/>
                </a:lnTo>
                <a:lnTo>
                  <a:pt x="10751464" y="3280016"/>
                </a:lnTo>
                <a:lnTo>
                  <a:pt x="10743819" y="3281565"/>
                </a:lnTo>
                <a:lnTo>
                  <a:pt x="10737583" y="3285769"/>
                </a:lnTo>
                <a:lnTo>
                  <a:pt x="10733367" y="3292005"/>
                </a:lnTo>
                <a:lnTo>
                  <a:pt x="10731818" y="3299650"/>
                </a:lnTo>
                <a:lnTo>
                  <a:pt x="10733367" y="3307308"/>
                </a:lnTo>
                <a:lnTo>
                  <a:pt x="10737583" y="3313557"/>
                </a:lnTo>
                <a:lnTo>
                  <a:pt x="10743819" y="3317760"/>
                </a:lnTo>
                <a:lnTo>
                  <a:pt x="10751464" y="3319310"/>
                </a:lnTo>
                <a:lnTo>
                  <a:pt x="10759110" y="3317760"/>
                </a:lnTo>
                <a:lnTo>
                  <a:pt x="10765358" y="3313557"/>
                </a:lnTo>
                <a:lnTo>
                  <a:pt x="10769562" y="3307308"/>
                </a:lnTo>
                <a:lnTo>
                  <a:pt x="10771111" y="3299650"/>
                </a:lnTo>
                <a:close/>
              </a:path>
              <a:path w="14841219" h="10718800" extrusionOk="0">
                <a:moveTo>
                  <a:pt x="10771111" y="3199561"/>
                </a:moveTo>
                <a:lnTo>
                  <a:pt x="10769562" y="3191916"/>
                </a:lnTo>
                <a:lnTo>
                  <a:pt x="10765358" y="3185668"/>
                </a:lnTo>
                <a:lnTo>
                  <a:pt x="10759110" y="3181464"/>
                </a:lnTo>
                <a:lnTo>
                  <a:pt x="10751464" y="3179915"/>
                </a:lnTo>
                <a:lnTo>
                  <a:pt x="10743819" y="3181464"/>
                </a:lnTo>
                <a:lnTo>
                  <a:pt x="10737583" y="3185668"/>
                </a:lnTo>
                <a:lnTo>
                  <a:pt x="10733367" y="3191916"/>
                </a:lnTo>
                <a:lnTo>
                  <a:pt x="10731818" y="3199561"/>
                </a:lnTo>
                <a:lnTo>
                  <a:pt x="10733367" y="3207207"/>
                </a:lnTo>
                <a:lnTo>
                  <a:pt x="10737583" y="3213455"/>
                </a:lnTo>
                <a:lnTo>
                  <a:pt x="10743819" y="3217672"/>
                </a:lnTo>
                <a:lnTo>
                  <a:pt x="10751464" y="3219221"/>
                </a:lnTo>
                <a:lnTo>
                  <a:pt x="10759110" y="3217672"/>
                </a:lnTo>
                <a:lnTo>
                  <a:pt x="10765358" y="3213455"/>
                </a:lnTo>
                <a:lnTo>
                  <a:pt x="10769562" y="3207207"/>
                </a:lnTo>
                <a:lnTo>
                  <a:pt x="10771111" y="3199561"/>
                </a:lnTo>
                <a:close/>
              </a:path>
              <a:path w="14841219" h="10718800" extrusionOk="0">
                <a:moveTo>
                  <a:pt x="10771111" y="3099473"/>
                </a:moveTo>
                <a:lnTo>
                  <a:pt x="10769562" y="3091827"/>
                </a:lnTo>
                <a:lnTo>
                  <a:pt x="10765358" y="3085579"/>
                </a:lnTo>
                <a:lnTo>
                  <a:pt x="10759110" y="3081363"/>
                </a:lnTo>
                <a:lnTo>
                  <a:pt x="10751464" y="3079826"/>
                </a:lnTo>
                <a:lnTo>
                  <a:pt x="10743819" y="3081363"/>
                </a:lnTo>
                <a:lnTo>
                  <a:pt x="10737583" y="3085579"/>
                </a:lnTo>
                <a:lnTo>
                  <a:pt x="10733367" y="3091827"/>
                </a:lnTo>
                <a:lnTo>
                  <a:pt x="10731818" y="3099473"/>
                </a:lnTo>
                <a:lnTo>
                  <a:pt x="10733367" y="3107118"/>
                </a:lnTo>
                <a:lnTo>
                  <a:pt x="10737583" y="3113367"/>
                </a:lnTo>
                <a:lnTo>
                  <a:pt x="10743819" y="3117570"/>
                </a:lnTo>
                <a:lnTo>
                  <a:pt x="10751464" y="3119120"/>
                </a:lnTo>
                <a:lnTo>
                  <a:pt x="10759110" y="3117570"/>
                </a:lnTo>
                <a:lnTo>
                  <a:pt x="10765358" y="3113367"/>
                </a:lnTo>
                <a:lnTo>
                  <a:pt x="10769562" y="3107118"/>
                </a:lnTo>
                <a:lnTo>
                  <a:pt x="10771111" y="3099473"/>
                </a:lnTo>
                <a:close/>
              </a:path>
              <a:path w="14841219" h="10718800" extrusionOk="0">
                <a:moveTo>
                  <a:pt x="10771111" y="2999371"/>
                </a:moveTo>
                <a:lnTo>
                  <a:pt x="10769562" y="2991726"/>
                </a:lnTo>
                <a:lnTo>
                  <a:pt x="10765358" y="2985478"/>
                </a:lnTo>
                <a:lnTo>
                  <a:pt x="10759110" y="2981274"/>
                </a:lnTo>
                <a:lnTo>
                  <a:pt x="10751464" y="2979724"/>
                </a:lnTo>
                <a:lnTo>
                  <a:pt x="10743819" y="2981274"/>
                </a:lnTo>
                <a:lnTo>
                  <a:pt x="10737583" y="2985478"/>
                </a:lnTo>
                <a:lnTo>
                  <a:pt x="10733367" y="2991726"/>
                </a:lnTo>
                <a:lnTo>
                  <a:pt x="10731818" y="2999371"/>
                </a:lnTo>
                <a:lnTo>
                  <a:pt x="10733367" y="3007017"/>
                </a:lnTo>
                <a:lnTo>
                  <a:pt x="10737583" y="3013265"/>
                </a:lnTo>
                <a:lnTo>
                  <a:pt x="10743819" y="3017469"/>
                </a:lnTo>
                <a:lnTo>
                  <a:pt x="10751464" y="3019006"/>
                </a:lnTo>
                <a:lnTo>
                  <a:pt x="10759110" y="3017469"/>
                </a:lnTo>
                <a:lnTo>
                  <a:pt x="10765358" y="3013265"/>
                </a:lnTo>
                <a:lnTo>
                  <a:pt x="10769562" y="3007017"/>
                </a:lnTo>
                <a:lnTo>
                  <a:pt x="10771111" y="2999371"/>
                </a:lnTo>
                <a:close/>
              </a:path>
              <a:path w="14841219" h="10718800" extrusionOk="0">
                <a:moveTo>
                  <a:pt x="10771111" y="2899283"/>
                </a:moveTo>
                <a:lnTo>
                  <a:pt x="10769562" y="2891637"/>
                </a:lnTo>
                <a:lnTo>
                  <a:pt x="10765358" y="2885389"/>
                </a:lnTo>
                <a:lnTo>
                  <a:pt x="10759110" y="2881172"/>
                </a:lnTo>
                <a:lnTo>
                  <a:pt x="10751464" y="2879636"/>
                </a:lnTo>
                <a:lnTo>
                  <a:pt x="10743819" y="2881172"/>
                </a:lnTo>
                <a:lnTo>
                  <a:pt x="10737583" y="2885389"/>
                </a:lnTo>
                <a:lnTo>
                  <a:pt x="10733367" y="2891637"/>
                </a:lnTo>
                <a:lnTo>
                  <a:pt x="10731818" y="2899283"/>
                </a:lnTo>
                <a:lnTo>
                  <a:pt x="10733367" y="2906928"/>
                </a:lnTo>
                <a:lnTo>
                  <a:pt x="10737583" y="2913164"/>
                </a:lnTo>
                <a:lnTo>
                  <a:pt x="10743819" y="2917380"/>
                </a:lnTo>
                <a:lnTo>
                  <a:pt x="10751464" y="2918917"/>
                </a:lnTo>
                <a:lnTo>
                  <a:pt x="10759110" y="2917380"/>
                </a:lnTo>
                <a:lnTo>
                  <a:pt x="10765358" y="2913164"/>
                </a:lnTo>
                <a:lnTo>
                  <a:pt x="10769562" y="2906928"/>
                </a:lnTo>
                <a:lnTo>
                  <a:pt x="10771111" y="2899283"/>
                </a:lnTo>
                <a:close/>
              </a:path>
              <a:path w="14841219" h="10718800" extrusionOk="0">
                <a:moveTo>
                  <a:pt x="10771111" y="2799169"/>
                </a:moveTo>
                <a:lnTo>
                  <a:pt x="10769562" y="2791523"/>
                </a:lnTo>
                <a:lnTo>
                  <a:pt x="10765358" y="2785287"/>
                </a:lnTo>
                <a:lnTo>
                  <a:pt x="10759110" y="2781071"/>
                </a:lnTo>
                <a:lnTo>
                  <a:pt x="10751464" y="2779534"/>
                </a:lnTo>
                <a:lnTo>
                  <a:pt x="10743819" y="2781071"/>
                </a:lnTo>
                <a:lnTo>
                  <a:pt x="10737583" y="2785287"/>
                </a:lnTo>
                <a:lnTo>
                  <a:pt x="10733367" y="2791523"/>
                </a:lnTo>
                <a:lnTo>
                  <a:pt x="10731818" y="2799169"/>
                </a:lnTo>
                <a:lnTo>
                  <a:pt x="10733367" y="2806827"/>
                </a:lnTo>
                <a:lnTo>
                  <a:pt x="10737583" y="2813075"/>
                </a:lnTo>
                <a:lnTo>
                  <a:pt x="10743819" y="2817279"/>
                </a:lnTo>
                <a:lnTo>
                  <a:pt x="10751464" y="2818828"/>
                </a:lnTo>
                <a:lnTo>
                  <a:pt x="10759110" y="2817279"/>
                </a:lnTo>
                <a:lnTo>
                  <a:pt x="10765358" y="2813075"/>
                </a:lnTo>
                <a:lnTo>
                  <a:pt x="10769562" y="2806827"/>
                </a:lnTo>
                <a:lnTo>
                  <a:pt x="10771111" y="2799169"/>
                </a:lnTo>
                <a:close/>
              </a:path>
              <a:path w="14841219" h="10718800" extrusionOk="0">
                <a:moveTo>
                  <a:pt x="10771111" y="2699093"/>
                </a:moveTo>
                <a:lnTo>
                  <a:pt x="10769562" y="2691434"/>
                </a:lnTo>
                <a:lnTo>
                  <a:pt x="10765358" y="2685186"/>
                </a:lnTo>
                <a:lnTo>
                  <a:pt x="10759110" y="2680982"/>
                </a:lnTo>
                <a:lnTo>
                  <a:pt x="10751464" y="2679433"/>
                </a:lnTo>
                <a:lnTo>
                  <a:pt x="10743819" y="2680982"/>
                </a:lnTo>
                <a:lnTo>
                  <a:pt x="10737583" y="2685186"/>
                </a:lnTo>
                <a:lnTo>
                  <a:pt x="10733367" y="2691434"/>
                </a:lnTo>
                <a:lnTo>
                  <a:pt x="10731818" y="2699093"/>
                </a:lnTo>
                <a:lnTo>
                  <a:pt x="10733367" y="2706738"/>
                </a:lnTo>
                <a:lnTo>
                  <a:pt x="10737583" y="2712986"/>
                </a:lnTo>
                <a:lnTo>
                  <a:pt x="10743819" y="2717190"/>
                </a:lnTo>
                <a:lnTo>
                  <a:pt x="10751464" y="2718727"/>
                </a:lnTo>
                <a:lnTo>
                  <a:pt x="10759110" y="2717190"/>
                </a:lnTo>
                <a:lnTo>
                  <a:pt x="10765358" y="2712986"/>
                </a:lnTo>
                <a:lnTo>
                  <a:pt x="10769562" y="2706738"/>
                </a:lnTo>
                <a:lnTo>
                  <a:pt x="10771111" y="2699093"/>
                </a:lnTo>
                <a:close/>
              </a:path>
              <a:path w="14841219" h="10718800" extrusionOk="0">
                <a:moveTo>
                  <a:pt x="10771111" y="2598991"/>
                </a:moveTo>
                <a:lnTo>
                  <a:pt x="10769562" y="2591346"/>
                </a:lnTo>
                <a:lnTo>
                  <a:pt x="10765358" y="2585097"/>
                </a:lnTo>
                <a:lnTo>
                  <a:pt x="10759110" y="2580881"/>
                </a:lnTo>
                <a:lnTo>
                  <a:pt x="10751464" y="2579332"/>
                </a:lnTo>
                <a:lnTo>
                  <a:pt x="10743819" y="2580881"/>
                </a:lnTo>
                <a:lnTo>
                  <a:pt x="10737583" y="2585097"/>
                </a:lnTo>
                <a:lnTo>
                  <a:pt x="10733367" y="2591346"/>
                </a:lnTo>
                <a:lnTo>
                  <a:pt x="10731818" y="2598991"/>
                </a:lnTo>
                <a:lnTo>
                  <a:pt x="10733367" y="2606637"/>
                </a:lnTo>
                <a:lnTo>
                  <a:pt x="10737583" y="2612885"/>
                </a:lnTo>
                <a:lnTo>
                  <a:pt x="10743819" y="2617089"/>
                </a:lnTo>
                <a:lnTo>
                  <a:pt x="10751464" y="2618638"/>
                </a:lnTo>
                <a:lnTo>
                  <a:pt x="10759110" y="2617089"/>
                </a:lnTo>
                <a:lnTo>
                  <a:pt x="10765358" y="2612885"/>
                </a:lnTo>
                <a:lnTo>
                  <a:pt x="10769562" y="2606637"/>
                </a:lnTo>
                <a:lnTo>
                  <a:pt x="10771111" y="2598991"/>
                </a:lnTo>
                <a:close/>
              </a:path>
              <a:path w="14841219" h="10718800" extrusionOk="0">
                <a:moveTo>
                  <a:pt x="10771111" y="2498890"/>
                </a:moveTo>
                <a:lnTo>
                  <a:pt x="10769562" y="2491244"/>
                </a:lnTo>
                <a:lnTo>
                  <a:pt x="10765358" y="2484996"/>
                </a:lnTo>
                <a:lnTo>
                  <a:pt x="10759110" y="2480792"/>
                </a:lnTo>
                <a:lnTo>
                  <a:pt x="10751464" y="2479243"/>
                </a:lnTo>
                <a:lnTo>
                  <a:pt x="10743819" y="2480792"/>
                </a:lnTo>
                <a:lnTo>
                  <a:pt x="10737571" y="2484996"/>
                </a:lnTo>
                <a:lnTo>
                  <a:pt x="10733367" y="2491244"/>
                </a:lnTo>
                <a:lnTo>
                  <a:pt x="10731818" y="2498890"/>
                </a:lnTo>
                <a:lnTo>
                  <a:pt x="10733367" y="2506535"/>
                </a:lnTo>
                <a:lnTo>
                  <a:pt x="10737571" y="2512784"/>
                </a:lnTo>
                <a:lnTo>
                  <a:pt x="10743819" y="2516987"/>
                </a:lnTo>
                <a:lnTo>
                  <a:pt x="10751464" y="2518537"/>
                </a:lnTo>
                <a:lnTo>
                  <a:pt x="10759110" y="2516987"/>
                </a:lnTo>
                <a:lnTo>
                  <a:pt x="10765358" y="2512784"/>
                </a:lnTo>
                <a:lnTo>
                  <a:pt x="10769562" y="2506535"/>
                </a:lnTo>
                <a:lnTo>
                  <a:pt x="10771111" y="2498890"/>
                </a:lnTo>
                <a:close/>
              </a:path>
              <a:path w="14841219" h="10718800" extrusionOk="0">
                <a:moveTo>
                  <a:pt x="10771111" y="2398788"/>
                </a:moveTo>
                <a:lnTo>
                  <a:pt x="10769562" y="2391143"/>
                </a:lnTo>
                <a:lnTo>
                  <a:pt x="10765358" y="2384895"/>
                </a:lnTo>
                <a:lnTo>
                  <a:pt x="10759110" y="2380691"/>
                </a:lnTo>
                <a:lnTo>
                  <a:pt x="10751464" y="2379141"/>
                </a:lnTo>
                <a:lnTo>
                  <a:pt x="10743819" y="2380691"/>
                </a:lnTo>
                <a:lnTo>
                  <a:pt x="10737571" y="2384895"/>
                </a:lnTo>
                <a:lnTo>
                  <a:pt x="10733367" y="2391143"/>
                </a:lnTo>
                <a:lnTo>
                  <a:pt x="10731818" y="2398788"/>
                </a:lnTo>
                <a:lnTo>
                  <a:pt x="10733367" y="2406434"/>
                </a:lnTo>
                <a:lnTo>
                  <a:pt x="10737571" y="2412682"/>
                </a:lnTo>
                <a:lnTo>
                  <a:pt x="10743819" y="2416899"/>
                </a:lnTo>
                <a:lnTo>
                  <a:pt x="10751464" y="2418448"/>
                </a:lnTo>
                <a:lnTo>
                  <a:pt x="10759110" y="2416899"/>
                </a:lnTo>
                <a:lnTo>
                  <a:pt x="10765358" y="2412682"/>
                </a:lnTo>
                <a:lnTo>
                  <a:pt x="10769562" y="2406434"/>
                </a:lnTo>
                <a:lnTo>
                  <a:pt x="10771111" y="2398788"/>
                </a:lnTo>
                <a:close/>
              </a:path>
              <a:path w="14841219" h="10718800" extrusionOk="0">
                <a:moveTo>
                  <a:pt x="10771111" y="2298700"/>
                </a:moveTo>
                <a:lnTo>
                  <a:pt x="10769575" y="2291054"/>
                </a:lnTo>
                <a:lnTo>
                  <a:pt x="10765358" y="2284806"/>
                </a:lnTo>
                <a:lnTo>
                  <a:pt x="10759123" y="2280589"/>
                </a:lnTo>
                <a:lnTo>
                  <a:pt x="10751464" y="2279053"/>
                </a:lnTo>
                <a:lnTo>
                  <a:pt x="10743819" y="2280589"/>
                </a:lnTo>
                <a:lnTo>
                  <a:pt x="10737583" y="2284806"/>
                </a:lnTo>
                <a:lnTo>
                  <a:pt x="10733367" y="2291054"/>
                </a:lnTo>
                <a:lnTo>
                  <a:pt x="10731818" y="2298700"/>
                </a:lnTo>
                <a:lnTo>
                  <a:pt x="10733367" y="2306345"/>
                </a:lnTo>
                <a:lnTo>
                  <a:pt x="10737583" y="2312593"/>
                </a:lnTo>
                <a:lnTo>
                  <a:pt x="10743819" y="2316797"/>
                </a:lnTo>
                <a:lnTo>
                  <a:pt x="10751464" y="2318347"/>
                </a:lnTo>
                <a:lnTo>
                  <a:pt x="10759123" y="2316797"/>
                </a:lnTo>
                <a:lnTo>
                  <a:pt x="10765358" y="2312593"/>
                </a:lnTo>
                <a:lnTo>
                  <a:pt x="10769575" y="2306345"/>
                </a:lnTo>
                <a:lnTo>
                  <a:pt x="10771111" y="2298700"/>
                </a:lnTo>
                <a:close/>
              </a:path>
              <a:path w="14841219" h="10718800" extrusionOk="0">
                <a:moveTo>
                  <a:pt x="10771111" y="2198598"/>
                </a:moveTo>
                <a:lnTo>
                  <a:pt x="10769575" y="2190953"/>
                </a:lnTo>
                <a:lnTo>
                  <a:pt x="10765358" y="2184717"/>
                </a:lnTo>
                <a:lnTo>
                  <a:pt x="10759123" y="2180501"/>
                </a:lnTo>
                <a:lnTo>
                  <a:pt x="10751464" y="2178964"/>
                </a:lnTo>
                <a:lnTo>
                  <a:pt x="10743819" y="2180501"/>
                </a:lnTo>
                <a:lnTo>
                  <a:pt x="10737583" y="2184717"/>
                </a:lnTo>
                <a:lnTo>
                  <a:pt x="10733367" y="2190953"/>
                </a:lnTo>
                <a:lnTo>
                  <a:pt x="10731818" y="2198598"/>
                </a:lnTo>
                <a:lnTo>
                  <a:pt x="10733367" y="2206256"/>
                </a:lnTo>
                <a:lnTo>
                  <a:pt x="10737583" y="2212492"/>
                </a:lnTo>
                <a:lnTo>
                  <a:pt x="10743819" y="2216708"/>
                </a:lnTo>
                <a:lnTo>
                  <a:pt x="10751464" y="2218245"/>
                </a:lnTo>
                <a:lnTo>
                  <a:pt x="10759123" y="2216708"/>
                </a:lnTo>
                <a:lnTo>
                  <a:pt x="10765358" y="2212492"/>
                </a:lnTo>
                <a:lnTo>
                  <a:pt x="10769575" y="2206256"/>
                </a:lnTo>
                <a:lnTo>
                  <a:pt x="10771111" y="2198598"/>
                </a:lnTo>
                <a:close/>
              </a:path>
              <a:path w="14841219" h="10718800" extrusionOk="0">
                <a:moveTo>
                  <a:pt x="10771111" y="2098497"/>
                </a:moveTo>
                <a:lnTo>
                  <a:pt x="10769575" y="2090851"/>
                </a:lnTo>
                <a:lnTo>
                  <a:pt x="10765358" y="2084616"/>
                </a:lnTo>
                <a:lnTo>
                  <a:pt x="10759123" y="2080412"/>
                </a:lnTo>
                <a:lnTo>
                  <a:pt x="10751464" y="2078875"/>
                </a:lnTo>
                <a:lnTo>
                  <a:pt x="10743819" y="2080412"/>
                </a:lnTo>
                <a:lnTo>
                  <a:pt x="10737583" y="2084616"/>
                </a:lnTo>
                <a:lnTo>
                  <a:pt x="10733367" y="2090851"/>
                </a:lnTo>
                <a:lnTo>
                  <a:pt x="10731818" y="2098497"/>
                </a:lnTo>
                <a:lnTo>
                  <a:pt x="10733367" y="2106155"/>
                </a:lnTo>
                <a:lnTo>
                  <a:pt x="10737583" y="2112403"/>
                </a:lnTo>
                <a:lnTo>
                  <a:pt x="10743819" y="2116620"/>
                </a:lnTo>
                <a:lnTo>
                  <a:pt x="10751464" y="2118156"/>
                </a:lnTo>
                <a:lnTo>
                  <a:pt x="10759123" y="2116620"/>
                </a:lnTo>
                <a:lnTo>
                  <a:pt x="10765358" y="2112403"/>
                </a:lnTo>
                <a:lnTo>
                  <a:pt x="10769575" y="2106155"/>
                </a:lnTo>
                <a:lnTo>
                  <a:pt x="10771111" y="2098497"/>
                </a:lnTo>
                <a:close/>
              </a:path>
              <a:path w="14841219" h="10718800" extrusionOk="0">
                <a:moveTo>
                  <a:pt x="10771111" y="1998421"/>
                </a:moveTo>
                <a:lnTo>
                  <a:pt x="10769575" y="1990763"/>
                </a:lnTo>
                <a:lnTo>
                  <a:pt x="10765358" y="1984514"/>
                </a:lnTo>
                <a:lnTo>
                  <a:pt x="10759123" y="1980311"/>
                </a:lnTo>
                <a:lnTo>
                  <a:pt x="10751464" y="1978761"/>
                </a:lnTo>
                <a:lnTo>
                  <a:pt x="10743819" y="1980311"/>
                </a:lnTo>
                <a:lnTo>
                  <a:pt x="10737583" y="1984514"/>
                </a:lnTo>
                <a:lnTo>
                  <a:pt x="10733367" y="1990763"/>
                </a:lnTo>
                <a:lnTo>
                  <a:pt x="10731818" y="1998421"/>
                </a:lnTo>
                <a:lnTo>
                  <a:pt x="10733367" y="2006066"/>
                </a:lnTo>
                <a:lnTo>
                  <a:pt x="10737583" y="2012302"/>
                </a:lnTo>
                <a:lnTo>
                  <a:pt x="10743819" y="2016518"/>
                </a:lnTo>
                <a:lnTo>
                  <a:pt x="10751464" y="2018055"/>
                </a:lnTo>
                <a:lnTo>
                  <a:pt x="10759123" y="2016518"/>
                </a:lnTo>
                <a:lnTo>
                  <a:pt x="10765358" y="2012302"/>
                </a:lnTo>
                <a:lnTo>
                  <a:pt x="10769575" y="2006066"/>
                </a:lnTo>
                <a:lnTo>
                  <a:pt x="10771111" y="1998421"/>
                </a:lnTo>
                <a:close/>
              </a:path>
              <a:path w="14841219" h="10718800" extrusionOk="0">
                <a:moveTo>
                  <a:pt x="10771111" y="1898319"/>
                </a:moveTo>
                <a:lnTo>
                  <a:pt x="10769562" y="1890661"/>
                </a:lnTo>
                <a:lnTo>
                  <a:pt x="10765358" y="1884426"/>
                </a:lnTo>
                <a:lnTo>
                  <a:pt x="10759110" y="1880209"/>
                </a:lnTo>
                <a:lnTo>
                  <a:pt x="10751464" y="1878672"/>
                </a:lnTo>
                <a:lnTo>
                  <a:pt x="10743819" y="1880209"/>
                </a:lnTo>
                <a:lnTo>
                  <a:pt x="10737583" y="1884426"/>
                </a:lnTo>
                <a:lnTo>
                  <a:pt x="10733367" y="1890661"/>
                </a:lnTo>
                <a:lnTo>
                  <a:pt x="10731818" y="1898319"/>
                </a:lnTo>
                <a:lnTo>
                  <a:pt x="10733367" y="1905965"/>
                </a:lnTo>
                <a:lnTo>
                  <a:pt x="10737583" y="1912213"/>
                </a:lnTo>
                <a:lnTo>
                  <a:pt x="10743819" y="1916417"/>
                </a:lnTo>
                <a:lnTo>
                  <a:pt x="10751464" y="1917966"/>
                </a:lnTo>
                <a:lnTo>
                  <a:pt x="10759110" y="1916417"/>
                </a:lnTo>
                <a:lnTo>
                  <a:pt x="10765358" y="1912213"/>
                </a:lnTo>
                <a:lnTo>
                  <a:pt x="10769562" y="1905965"/>
                </a:lnTo>
                <a:lnTo>
                  <a:pt x="10771111" y="1898319"/>
                </a:lnTo>
                <a:close/>
              </a:path>
              <a:path w="14841219" h="10718800" extrusionOk="0">
                <a:moveTo>
                  <a:pt x="10771111" y="1798218"/>
                </a:moveTo>
                <a:lnTo>
                  <a:pt x="10769562" y="1790573"/>
                </a:lnTo>
                <a:lnTo>
                  <a:pt x="10765358" y="1784324"/>
                </a:lnTo>
                <a:lnTo>
                  <a:pt x="10759110" y="1780120"/>
                </a:lnTo>
                <a:lnTo>
                  <a:pt x="10751464" y="1778571"/>
                </a:lnTo>
                <a:lnTo>
                  <a:pt x="10743819" y="1780120"/>
                </a:lnTo>
                <a:lnTo>
                  <a:pt x="10737583" y="1784324"/>
                </a:lnTo>
                <a:lnTo>
                  <a:pt x="10733367" y="1790573"/>
                </a:lnTo>
                <a:lnTo>
                  <a:pt x="10731818" y="1798218"/>
                </a:lnTo>
                <a:lnTo>
                  <a:pt x="10733367" y="1805863"/>
                </a:lnTo>
                <a:lnTo>
                  <a:pt x="10737583" y="1812112"/>
                </a:lnTo>
                <a:lnTo>
                  <a:pt x="10743819" y="1816315"/>
                </a:lnTo>
                <a:lnTo>
                  <a:pt x="10751464" y="1817865"/>
                </a:lnTo>
                <a:lnTo>
                  <a:pt x="10759110" y="1816315"/>
                </a:lnTo>
                <a:lnTo>
                  <a:pt x="10765358" y="1812112"/>
                </a:lnTo>
                <a:lnTo>
                  <a:pt x="10769562" y="1805863"/>
                </a:lnTo>
                <a:lnTo>
                  <a:pt x="10771111" y="1798218"/>
                </a:lnTo>
                <a:close/>
              </a:path>
              <a:path w="14841219" h="10718800" extrusionOk="0">
                <a:moveTo>
                  <a:pt x="10771111" y="1698129"/>
                </a:moveTo>
                <a:lnTo>
                  <a:pt x="10769562" y="1690471"/>
                </a:lnTo>
                <a:lnTo>
                  <a:pt x="10765358" y="1684235"/>
                </a:lnTo>
                <a:lnTo>
                  <a:pt x="10759110" y="1680032"/>
                </a:lnTo>
                <a:lnTo>
                  <a:pt x="10751464" y="1678482"/>
                </a:lnTo>
                <a:lnTo>
                  <a:pt x="10743819" y="1680032"/>
                </a:lnTo>
                <a:lnTo>
                  <a:pt x="10737583" y="1684235"/>
                </a:lnTo>
                <a:lnTo>
                  <a:pt x="10733367" y="1690471"/>
                </a:lnTo>
                <a:lnTo>
                  <a:pt x="10731818" y="1698129"/>
                </a:lnTo>
                <a:lnTo>
                  <a:pt x="10733367" y="1705775"/>
                </a:lnTo>
                <a:lnTo>
                  <a:pt x="10737583" y="1712023"/>
                </a:lnTo>
                <a:lnTo>
                  <a:pt x="10743819" y="1716227"/>
                </a:lnTo>
                <a:lnTo>
                  <a:pt x="10751464" y="1717776"/>
                </a:lnTo>
                <a:lnTo>
                  <a:pt x="10759110" y="1716227"/>
                </a:lnTo>
                <a:lnTo>
                  <a:pt x="10765358" y="1712023"/>
                </a:lnTo>
                <a:lnTo>
                  <a:pt x="10769562" y="1705775"/>
                </a:lnTo>
                <a:lnTo>
                  <a:pt x="10771111" y="1698129"/>
                </a:lnTo>
                <a:close/>
              </a:path>
              <a:path w="14841219" h="10718800" extrusionOk="0">
                <a:moveTo>
                  <a:pt x="10771111" y="1598028"/>
                </a:moveTo>
                <a:lnTo>
                  <a:pt x="10769562" y="1590382"/>
                </a:lnTo>
                <a:lnTo>
                  <a:pt x="10765358" y="1584134"/>
                </a:lnTo>
                <a:lnTo>
                  <a:pt x="10759110" y="1579930"/>
                </a:lnTo>
                <a:lnTo>
                  <a:pt x="10751464" y="1578381"/>
                </a:lnTo>
                <a:lnTo>
                  <a:pt x="10743819" y="1579930"/>
                </a:lnTo>
                <a:lnTo>
                  <a:pt x="10737583" y="1584134"/>
                </a:lnTo>
                <a:lnTo>
                  <a:pt x="10733367" y="1590382"/>
                </a:lnTo>
                <a:lnTo>
                  <a:pt x="10731818" y="1598028"/>
                </a:lnTo>
                <a:lnTo>
                  <a:pt x="10733367" y="1605673"/>
                </a:lnTo>
                <a:lnTo>
                  <a:pt x="10737583" y="1611922"/>
                </a:lnTo>
                <a:lnTo>
                  <a:pt x="10743819" y="1616125"/>
                </a:lnTo>
                <a:lnTo>
                  <a:pt x="10751464" y="1617675"/>
                </a:lnTo>
                <a:lnTo>
                  <a:pt x="10759110" y="1616125"/>
                </a:lnTo>
                <a:lnTo>
                  <a:pt x="10765358" y="1611922"/>
                </a:lnTo>
                <a:lnTo>
                  <a:pt x="10769562" y="1605673"/>
                </a:lnTo>
                <a:lnTo>
                  <a:pt x="10771111" y="1598028"/>
                </a:lnTo>
                <a:close/>
              </a:path>
              <a:path w="14841219" h="10718800" extrusionOk="0">
                <a:moveTo>
                  <a:pt x="10771111" y="1497939"/>
                </a:moveTo>
                <a:lnTo>
                  <a:pt x="10769562" y="1490294"/>
                </a:lnTo>
                <a:lnTo>
                  <a:pt x="10765358" y="1484045"/>
                </a:lnTo>
                <a:lnTo>
                  <a:pt x="10759110" y="1479829"/>
                </a:lnTo>
                <a:lnTo>
                  <a:pt x="10751464" y="1478280"/>
                </a:lnTo>
                <a:lnTo>
                  <a:pt x="10743819" y="1479829"/>
                </a:lnTo>
                <a:lnTo>
                  <a:pt x="10737583" y="1484045"/>
                </a:lnTo>
                <a:lnTo>
                  <a:pt x="10733367" y="1490294"/>
                </a:lnTo>
                <a:lnTo>
                  <a:pt x="10731818" y="1497939"/>
                </a:lnTo>
                <a:lnTo>
                  <a:pt x="10733367" y="1505572"/>
                </a:lnTo>
                <a:lnTo>
                  <a:pt x="10737583" y="1511820"/>
                </a:lnTo>
                <a:lnTo>
                  <a:pt x="10743819" y="1516037"/>
                </a:lnTo>
                <a:lnTo>
                  <a:pt x="10751464" y="1517573"/>
                </a:lnTo>
                <a:lnTo>
                  <a:pt x="10759110" y="1516037"/>
                </a:lnTo>
                <a:lnTo>
                  <a:pt x="10765358" y="1511820"/>
                </a:lnTo>
                <a:lnTo>
                  <a:pt x="10769562" y="1505572"/>
                </a:lnTo>
                <a:lnTo>
                  <a:pt x="10771111" y="1497939"/>
                </a:lnTo>
                <a:close/>
              </a:path>
              <a:path w="14841219" h="10718800" extrusionOk="0">
                <a:moveTo>
                  <a:pt x="10771111" y="1397838"/>
                </a:moveTo>
                <a:lnTo>
                  <a:pt x="10769562" y="1390192"/>
                </a:lnTo>
                <a:lnTo>
                  <a:pt x="10765358" y="1383944"/>
                </a:lnTo>
                <a:lnTo>
                  <a:pt x="10759110" y="1379728"/>
                </a:lnTo>
                <a:lnTo>
                  <a:pt x="10751464" y="1378191"/>
                </a:lnTo>
                <a:lnTo>
                  <a:pt x="10743819" y="1379728"/>
                </a:lnTo>
                <a:lnTo>
                  <a:pt x="10737583" y="1383944"/>
                </a:lnTo>
                <a:lnTo>
                  <a:pt x="10733367" y="1390192"/>
                </a:lnTo>
                <a:lnTo>
                  <a:pt x="10731818" y="1397838"/>
                </a:lnTo>
                <a:lnTo>
                  <a:pt x="10733367" y="1405483"/>
                </a:lnTo>
                <a:lnTo>
                  <a:pt x="10737583" y="1411732"/>
                </a:lnTo>
                <a:lnTo>
                  <a:pt x="10743819" y="1415935"/>
                </a:lnTo>
                <a:lnTo>
                  <a:pt x="10751464" y="1417485"/>
                </a:lnTo>
                <a:lnTo>
                  <a:pt x="10759110" y="1415935"/>
                </a:lnTo>
                <a:lnTo>
                  <a:pt x="10765358" y="1411732"/>
                </a:lnTo>
                <a:lnTo>
                  <a:pt x="10769562" y="1405483"/>
                </a:lnTo>
                <a:lnTo>
                  <a:pt x="10771111" y="1397838"/>
                </a:lnTo>
                <a:close/>
              </a:path>
              <a:path w="14841219" h="10718800" extrusionOk="0">
                <a:moveTo>
                  <a:pt x="10771111" y="1297736"/>
                </a:moveTo>
                <a:lnTo>
                  <a:pt x="10769562" y="1290091"/>
                </a:lnTo>
                <a:lnTo>
                  <a:pt x="10765358" y="1283843"/>
                </a:lnTo>
                <a:lnTo>
                  <a:pt x="10759110" y="1279626"/>
                </a:lnTo>
                <a:lnTo>
                  <a:pt x="10751464" y="1278077"/>
                </a:lnTo>
                <a:lnTo>
                  <a:pt x="10743819" y="1279626"/>
                </a:lnTo>
                <a:lnTo>
                  <a:pt x="10737583" y="1283843"/>
                </a:lnTo>
                <a:lnTo>
                  <a:pt x="10733367" y="1290091"/>
                </a:lnTo>
                <a:lnTo>
                  <a:pt x="10731818" y="1297736"/>
                </a:lnTo>
                <a:lnTo>
                  <a:pt x="10733367" y="1305382"/>
                </a:lnTo>
                <a:lnTo>
                  <a:pt x="10737583" y="1311630"/>
                </a:lnTo>
                <a:lnTo>
                  <a:pt x="10743819" y="1315834"/>
                </a:lnTo>
                <a:lnTo>
                  <a:pt x="10751464" y="1317383"/>
                </a:lnTo>
                <a:lnTo>
                  <a:pt x="10759110" y="1315834"/>
                </a:lnTo>
                <a:lnTo>
                  <a:pt x="10765358" y="1311630"/>
                </a:lnTo>
                <a:lnTo>
                  <a:pt x="10769562" y="1305382"/>
                </a:lnTo>
                <a:lnTo>
                  <a:pt x="10771111" y="1297736"/>
                </a:lnTo>
                <a:close/>
              </a:path>
              <a:path w="14841219" h="10718800" extrusionOk="0">
                <a:moveTo>
                  <a:pt x="10771111" y="1197648"/>
                </a:moveTo>
                <a:lnTo>
                  <a:pt x="10769562" y="1189990"/>
                </a:lnTo>
                <a:lnTo>
                  <a:pt x="10765358" y="1183754"/>
                </a:lnTo>
                <a:lnTo>
                  <a:pt x="10759110" y="1179537"/>
                </a:lnTo>
                <a:lnTo>
                  <a:pt x="10751464" y="1177988"/>
                </a:lnTo>
                <a:lnTo>
                  <a:pt x="10743819" y="1179537"/>
                </a:lnTo>
                <a:lnTo>
                  <a:pt x="10737583" y="1183754"/>
                </a:lnTo>
                <a:lnTo>
                  <a:pt x="10733367" y="1189990"/>
                </a:lnTo>
                <a:lnTo>
                  <a:pt x="10731818" y="1197648"/>
                </a:lnTo>
                <a:lnTo>
                  <a:pt x="10733367" y="1205293"/>
                </a:lnTo>
                <a:lnTo>
                  <a:pt x="10737583" y="1211541"/>
                </a:lnTo>
                <a:lnTo>
                  <a:pt x="10743819" y="1215758"/>
                </a:lnTo>
                <a:lnTo>
                  <a:pt x="10751464" y="1217295"/>
                </a:lnTo>
                <a:lnTo>
                  <a:pt x="10759110" y="1215758"/>
                </a:lnTo>
                <a:lnTo>
                  <a:pt x="10765358" y="1211541"/>
                </a:lnTo>
                <a:lnTo>
                  <a:pt x="10769562" y="1205293"/>
                </a:lnTo>
                <a:lnTo>
                  <a:pt x="10771111" y="1197648"/>
                </a:lnTo>
                <a:close/>
              </a:path>
              <a:path w="14841219" h="10718800" extrusionOk="0">
                <a:moveTo>
                  <a:pt x="10771111" y="1097546"/>
                </a:moveTo>
                <a:lnTo>
                  <a:pt x="10769562" y="1089901"/>
                </a:lnTo>
                <a:lnTo>
                  <a:pt x="10765358" y="1083652"/>
                </a:lnTo>
                <a:lnTo>
                  <a:pt x="10759110" y="1079449"/>
                </a:lnTo>
                <a:lnTo>
                  <a:pt x="10751464" y="1077899"/>
                </a:lnTo>
                <a:lnTo>
                  <a:pt x="10743819" y="1079449"/>
                </a:lnTo>
                <a:lnTo>
                  <a:pt x="10737583" y="1083652"/>
                </a:lnTo>
                <a:lnTo>
                  <a:pt x="10733367" y="1089901"/>
                </a:lnTo>
                <a:lnTo>
                  <a:pt x="10731818" y="1097546"/>
                </a:lnTo>
                <a:lnTo>
                  <a:pt x="10733367" y="1105204"/>
                </a:lnTo>
                <a:lnTo>
                  <a:pt x="10737583" y="1111440"/>
                </a:lnTo>
                <a:lnTo>
                  <a:pt x="10743819" y="1115656"/>
                </a:lnTo>
                <a:lnTo>
                  <a:pt x="10751464" y="1117193"/>
                </a:lnTo>
                <a:lnTo>
                  <a:pt x="10759110" y="1115656"/>
                </a:lnTo>
                <a:lnTo>
                  <a:pt x="10765358" y="1111440"/>
                </a:lnTo>
                <a:lnTo>
                  <a:pt x="10769562" y="1105204"/>
                </a:lnTo>
                <a:lnTo>
                  <a:pt x="10771111" y="1097546"/>
                </a:lnTo>
                <a:close/>
              </a:path>
              <a:path w="14841219" h="10718800" extrusionOk="0">
                <a:moveTo>
                  <a:pt x="10771111" y="997445"/>
                </a:moveTo>
                <a:lnTo>
                  <a:pt x="10769562" y="989799"/>
                </a:lnTo>
                <a:lnTo>
                  <a:pt x="10765358" y="983551"/>
                </a:lnTo>
                <a:lnTo>
                  <a:pt x="10759110" y="979347"/>
                </a:lnTo>
                <a:lnTo>
                  <a:pt x="10751464" y="977811"/>
                </a:lnTo>
                <a:lnTo>
                  <a:pt x="10743819" y="979347"/>
                </a:lnTo>
                <a:lnTo>
                  <a:pt x="10737583" y="983551"/>
                </a:lnTo>
                <a:lnTo>
                  <a:pt x="10733367" y="989799"/>
                </a:lnTo>
                <a:lnTo>
                  <a:pt x="10731818" y="997445"/>
                </a:lnTo>
                <a:lnTo>
                  <a:pt x="10733367" y="1005090"/>
                </a:lnTo>
                <a:lnTo>
                  <a:pt x="10737583" y="1011339"/>
                </a:lnTo>
                <a:lnTo>
                  <a:pt x="10743819" y="1015555"/>
                </a:lnTo>
                <a:lnTo>
                  <a:pt x="10751464" y="1017092"/>
                </a:lnTo>
                <a:lnTo>
                  <a:pt x="10759110" y="1015555"/>
                </a:lnTo>
                <a:lnTo>
                  <a:pt x="10765358" y="1011339"/>
                </a:lnTo>
                <a:lnTo>
                  <a:pt x="10769562" y="1005090"/>
                </a:lnTo>
                <a:lnTo>
                  <a:pt x="10771111" y="997445"/>
                </a:lnTo>
                <a:close/>
              </a:path>
              <a:path w="14841219" h="10718800" extrusionOk="0">
                <a:moveTo>
                  <a:pt x="10845114" y="4746383"/>
                </a:moveTo>
                <a:lnTo>
                  <a:pt x="10843565" y="4738738"/>
                </a:lnTo>
                <a:lnTo>
                  <a:pt x="10839348" y="4732502"/>
                </a:lnTo>
                <a:lnTo>
                  <a:pt x="10833100" y="4728299"/>
                </a:lnTo>
                <a:lnTo>
                  <a:pt x="10825455" y="4726749"/>
                </a:lnTo>
                <a:lnTo>
                  <a:pt x="10817809" y="4728299"/>
                </a:lnTo>
                <a:lnTo>
                  <a:pt x="10811574" y="4732502"/>
                </a:lnTo>
                <a:lnTo>
                  <a:pt x="10807357" y="4738738"/>
                </a:lnTo>
                <a:lnTo>
                  <a:pt x="10805820" y="4746383"/>
                </a:lnTo>
                <a:lnTo>
                  <a:pt x="10807357" y="4754042"/>
                </a:lnTo>
                <a:lnTo>
                  <a:pt x="10811574" y="4760290"/>
                </a:lnTo>
                <a:lnTo>
                  <a:pt x="10817809" y="4764506"/>
                </a:lnTo>
                <a:lnTo>
                  <a:pt x="10825455" y="4766043"/>
                </a:lnTo>
                <a:lnTo>
                  <a:pt x="10833100" y="4764506"/>
                </a:lnTo>
                <a:lnTo>
                  <a:pt x="10839348" y="4760290"/>
                </a:lnTo>
                <a:lnTo>
                  <a:pt x="10843565" y="4754042"/>
                </a:lnTo>
                <a:lnTo>
                  <a:pt x="10845114" y="4746383"/>
                </a:lnTo>
                <a:close/>
              </a:path>
              <a:path w="14841219" h="10718800" extrusionOk="0">
                <a:moveTo>
                  <a:pt x="10845114" y="4646295"/>
                </a:moveTo>
                <a:lnTo>
                  <a:pt x="10843565" y="4638649"/>
                </a:lnTo>
                <a:lnTo>
                  <a:pt x="10839348" y="4632401"/>
                </a:lnTo>
                <a:lnTo>
                  <a:pt x="10833100" y="4628197"/>
                </a:lnTo>
                <a:lnTo>
                  <a:pt x="10825455" y="4626648"/>
                </a:lnTo>
                <a:lnTo>
                  <a:pt x="10817809" y="4628197"/>
                </a:lnTo>
                <a:lnTo>
                  <a:pt x="10811574" y="4632401"/>
                </a:lnTo>
                <a:lnTo>
                  <a:pt x="10807357" y="4638649"/>
                </a:lnTo>
                <a:lnTo>
                  <a:pt x="10805820" y="4646295"/>
                </a:lnTo>
                <a:lnTo>
                  <a:pt x="10807357" y="4653953"/>
                </a:lnTo>
                <a:lnTo>
                  <a:pt x="10811574" y="4660189"/>
                </a:lnTo>
                <a:lnTo>
                  <a:pt x="10817809" y="4664392"/>
                </a:lnTo>
                <a:lnTo>
                  <a:pt x="10825455" y="4665942"/>
                </a:lnTo>
                <a:lnTo>
                  <a:pt x="10833100" y="4664392"/>
                </a:lnTo>
                <a:lnTo>
                  <a:pt x="10839348" y="4660189"/>
                </a:lnTo>
                <a:lnTo>
                  <a:pt x="10843565" y="4653953"/>
                </a:lnTo>
                <a:lnTo>
                  <a:pt x="10845114" y="4646295"/>
                </a:lnTo>
                <a:close/>
              </a:path>
              <a:path w="14841219" h="10718800" extrusionOk="0">
                <a:moveTo>
                  <a:pt x="10845114" y="4546206"/>
                </a:moveTo>
                <a:lnTo>
                  <a:pt x="10843565" y="4538548"/>
                </a:lnTo>
                <a:lnTo>
                  <a:pt x="10839348" y="4532312"/>
                </a:lnTo>
                <a:lnTo>
                  <a:pt x="10833100" y="4528096"/>
                </a:lnTo>
                <a:lnTo>
                  <a:pt x="10825455" y="4526546"/>
                </a:lnTo>
                <a:lnTo>
                  <a:pt x="10817809" y="4528096"/>
                </a:lnTo>
                <a:lnTo>
                  <a:pt x="10811574" y="4532312"/>
                </a:lnTo>
                <a:lnTo>
                  <a:pt x="10807357" y="4538548"/>
                </a:lnTo>
                <a:lnTo>
                  <a:pt x="10805820" y="4546206"/>
                </a:lnTo>
                <a:lnTo>
                  <a:pt x="10807357" y="4553851"/>
                </a:lnTo>
                <a:lnTo>
                  <a:pt x="10811574" y="4560100"/>
                </a:lnTo>
                <a:lnTo>
                  <a:pt x="10817809" y="4564304"/>
                </a:lnTo>
                <a:lnTo>
                  <a:pt x="10825455" y="4565853"/>
                </a:lnTo>
                <a:lnTo>
                  <a:pt x="10833100" y="4564304"/>
                </a:lnTo>
                <a:lnTo>
                  <a:pt x="10839348" y="4560100"/>
                </a:lnTo>
                <a:lnTo>
                  <a:pt x="10843565" y="4553851"/>
                </a:lnTo>
                <a:lnTo>
                  <a:pt x="10845114" y="4546206"/>
                </a:lnTo>
                <a:close/>
              </a:path>
              <a:path w="14841219" h="10718800" extrusionOk="0">
                <a:moveTo>
                  <a:pt x="10845114" y="4446105"/>
                </a:moveTo>
                <a:lnTo>
                  <a:pt x="10843565" y="4438459"/>
                </a:lnTo>
                <a:lnTo>
                  <a:pt x="10839348" y="4432224"/>
                </a:lnTo>
                <a:lnTo>
                  <a:pt x="10833100" y="4428007"/>
                </a:lnTo>
                <a:lnTo>
                  <a:pt x="10825455" y="4426470"/>
                </a:lnTo>
                <a:lnTo>
                  <a:pt x="10817809" y="4428007"/>
                </a:lnTo>
                <a:lnTo>
                  <a:pt x="10811574" y="4432224"/>
                </a:lnTo>
                <a:lnTo>
                  <a:pt x="10807357" y="4438459"/>
                </a:lnTo>
                <a:lnTo>
                  <a:pt x="10805820" y="4446105"/>
                </a:lnTo>
                <a:lnTo>
                  <a:pt x="10807357" y="4453763"/>
                </a:lnTo>
                <a:lnTo>
                  <a:pt x="10811574" y="4459998"/>
                </a:lnTo>
                <a:lnTo>
                  <a:pt x="10817809" y="4464202"/>
                </a:lnTo>
                <a:lnTo>
                  <a:pt x="10825455" y="4465752"/>
                </a:lnTo>
                <a:lnTo>
                  <a:pt x="10833100" y="4464202"/>
                </a:lnTo>
                <a:lnTo>
                  <a:pt x="10839348" y="4459998"/>
                </a:lnTo>
                <a:lnTo>
                  <a:pt x="10843565" y="4453763"/>
                </a:lnTo>
                <a:lnTo>
                  <a:pt x="10845114" y="4446105"/>
                </a:lnTo>
                <a:close/>
              </a:path>
              <a:path w="14841219" h="10718800" extrusionOk="0">
                <a:moveTo>
                  <a:pt x="10845114" y="4346016"/>
                </a:moveTo>
                <a:lnTo>
                  <a:pt x="10843565" y="4338371"/>
                </a:lnTo>
                <a:lnTo>
                  <a:pt x="10839348" y="4332122"/>
                </a:lnTo>
                <a:lnTo>
                  <a:pt x="10833100" y="4327918"/>
                </a:lnTo>
                <a:lnTo>
                  <a:pt x="10825455" y="4326369"/>
                </a:lnTo>
                <a:lnTo>
                  <a:pt x="10817809" y="4327918"/>
                </a:lnTo>
                <a:lnTo>
                  <a:pt x="10811574" y="4332122"/>
                </a:lnTo>
                <a:lnTo>
                  <a:pt x="10807357" y="4338371"/>
                </a:lnTo>
                <a:lnTo>
                  <a:pt x="10805820" y="4346016"/>
                </a:lnTo>
                <a:lnTo>
                  <a:pt x="10807357" y="4353661"/>
                </a:lnTo>
                <a:lnTo>
                  <a:pt x="10811574" y="4359910"/>
                </a:lnTo>
                <a:lnTo>
                  <a:pt x="10817809" y="4364113"/>
                </a:lnTo>
                <a:lnTo>
                  <a:pt x="10825455" y="4365663"/>
                </a:lnTo>
                <a:lnTo>
                  <a:pt x="10833100" y="4364113"/>
                </a:lnTo>
                <a:lnTo>
                  <a:pt x="10839348" y="4359910"/>
                </a:lnTo>
                <a:lnTo>
                  <a:pt x="10843565" y="4353661"/>
                </a:lnTo>
                <a:lnTo>
                  <a:pt x="10845114" y="4346016"/>
                </a:lnTo>
                <a:close/>
              </a:path>
              <a:path w="14841219" h="10718800" extrusionOk="0">
                <a:moveTo>
                  <a:pt x="10845114" y="4245915"/>
                </a:moveTo>
                <a:lnTo>
                  <a:pt x="10843565" y="4238269"/>
                </a:lnTo>
                <a:lnTo>
                  <a:pt x="10839348" y="4232021"/>
                </a:lnTo>
                <a:lnTo>
                  <a:pt x="10833100" y="4227817"/>
                </a:lnTo>
                <a:lnTo>
                  <a:pt x="10825455" y="4226280"/>
                </a:lnTo>
                <a:lnTo>
                  <a:pt x="10817809" y="4227817"/>
                </a:lnTo>
                <a:lnTo>
                  <a:pt x="10811574" y="4232021"/>
                </a:lnTo>
                <a:lnTo>
                  <a:pt x="10807357" y="4238269"/>
                </a:lnTo>
                <a:lnTo>
                  <a:pt x="10805820" y="4245915"/>
                </a:lnTo>
                <a:lnTo>
                  <a:pt x="10807357" y="4253560"/>
                </a:lnTo>
                <a:lnTo>
                  <a:pt x="10811574" y="4259808"/>
                </a:lnTo>
                <a:lnTo>
                  <a:pt x="10817809" y="4264025"/>
                </a:lnTo>
                <a:lnTo>
                  <a:pt x="10825455" y="4265561"/>
                </a:lnTo>
                <a:lnTo>
                  <a:pt x="10833100" y="4264025"/>
                </a:lnTo>
                <a:lnTo>
                  <a:pt x="10839348" y="4259808"/>
                </a:lnTo>
                <a:lnTo>
                  <a:pt x="10843565" y="4253560"/>
                </a:lnTo>
                <a:lnTo>
                  <a:pt x="10845114" y="4245915"/>
                </a:lnTo>
                <a:close/>
              </a:path>
              <a:path w="14841219" h="10718800" extrusionOk="0">
                <a:moveTo>
                  <a:pt x="10845114" y="4145813"/>
                </a:moveTo>
                <a:lnTo>
                  <a:pt x="10843565" y="4138168"/>
                </a:lnTo>
                <a:lnTo>
                  <a:pt x="10839348" y="4131932"/>
                </a:lnTo>
                <a:lnTo>
                  <a:pt x="10833100" y="4127716"/>
                </a:lnTo>
                <a:lnTo>
                  <a:pt x="10825455" y="4126179"/>
                </a:lnTo>
                <a:lnTo>
                  <a:pt x="10817809" y="4127716"/>
                </a:lnTo>
                <a:lnTo>
                  <a:pt x="10811574" y="4131932"/>
                </a:lnTo>
                <a:lnTo>
                  <a:pt x="10807357" y="4138168"/>
                </a:lnTo>
                <a:lnTo>
                  <a:pt x="10805820" y="4145813"/>
                </a:lnTo>
                <a:lnTo>
                  <a:pt x="10807357" y="4153471"/>
                </a:lnTo>
                <a:lnTo>
                  <a:pt x="10811574" y="4159707"/>
                </a:lnTo>
                <a:lnTo>
                  <a:pt x="10817809" y="4163923"/>
                </a:lnTo>
                <a:lnTo>
                  <a:pt x="10825455" y="4165473"/>
                </a:lnTo>
                <a:lnTo>
                  <a:pt x="10833100" y="4163923"/>
                </a:lnTo>
                <a:lnTo>
                  <a:pt x="10839348" y="4159707"/>
                </a:lnTo>
                <a:lnTo>
                  <a:pt x="10843565" y="4153471"/>
                </a:lnTo>
                <a:lnTo>
                  <a:pt x="10845114" y="4145813"/>
                </a:lnTo>
                <a:close/>
              </a:path>
              <a:path w="14841219" h="10718800" extrusionOk="0">
                <a:moveTo>
                  <a:pt x="10845114" y="4045737"/>
                </a:moveTo>
                <a:lnTo>
                  <a:pt x="10843565" y="4038079"/>
                </a:lnTo>
                <a:lnTo>
                  <a:pt x="10839348" y="4031831"/>
                </a:lnTo>
                <a:lnTo>
                  <a:pt x="10833100" y="4027627"/>
                </a:lnTo>
                <a:lnTo>
                  <a:pt x="10825455" y="4026077"/>
                </a:lnTo>
                <a:lnTo>
                  <a:pt x="10817809" y="4027627"/>
                </a:lnTo>
                <a:lnTo>
                  <a:pt x="10811574" y="4031831"/>
                </a:lnTo>
                <a:lnTo>
                  <a:pt x="10807357" y="4038079"/>
                </a:lnTo>
                <a:lnTo>
                  <a:pt x="10805820" y="4045737"/>
                </a:lnTo>
                <a:lnTo>
                  <a:pt x="10807357" y="4053370"/>
                </a:lnTo>
                <a:lnTo>
                  <a:pt x="10811574" y="4059618"/>
                </a:lnTo>
                <a:lnTo>
                  <a:pt x="10817809" y="4063835"/>
                </a:lnTo>
                <a:lnTo>
                  <a:pt x="10825455" y="4065371"/>
                </a:lnTo>
                <a:lnTo>
                  <a:pt x="10833100" y="4063835"/>
                </a:lnTo>
                <a:lnTo>
                  <a:pt x="10839348" y="4059618"/>
                </a:lnTo>
                <a:lnTo>
                  <a:pt x="10843565" y="4053370"/>
                </a:lnTo>
                <a:lnTo>
                  <a:pt x="10845114" y="4045737"/>
                </a:lnTo>
                <a:close/>
              </a:path>
              <a:path w="14841219" h="10718800" extrusionOk="0">
                <a:moveTo>
                  <a:pt x="10845114" y="3945636"/>
                </a:moveTo>
                <a:lnTo>
                  <a:pt x="10843565" y="3937990"/>
                </a:lnTo>
                <a:lnTo>
                  <a:pt x="10839348" y="3931742"/>
                </a:lnTo>
                <a:lnTo>
                  <a:pt x="10833100" y="3927525"/>
                </a:lnTo>
                <a:lnTo>
                  <a:pt x="10825455" y="3925989"/>
                </a:lnTo>
                <a:lnTo>
                  <a:pt x="10817809" y="3927525"/>
                </a:lnTo>
                <a:lnTo>
                  <a:pt x="10811574" y="3931742"/>
                </a:lnTo>
                <a:lnTo>
                  <a:pt x="10807357" y="3937990"/>
                </a:lnTo>
                <a:lnTo>
                  <a:pt x="10805820" y="3945636"/>
                </a:lnTo>
                <a:lnTo>
                  <a:pt x="10807357" y="3953268"/>
                </a:lnTo>
                <a:lnTo>
                  <a:pt x="10811574" y="3959517"/>
                </a:lnTo>
                <a:lnTo>
                  <a:pt x="10817809" y="3963733"/>
                </a:lnTo>
                <a:lnTo>
                  <a:pt x="10825455" y="3965270"/>
                </a:lnTo>
                <a:lnTo>
                  <a:pt x="10833100" y="3963733"/>
                </a:lnTo>
                <a:lnTo>
                  <a:pt x="10839348" y="3959517"/>
                </a:lnTo>
                <a:lnTo>
                  <a:pt x="10843565" y="3953268"/>
                </a:lnTo>
                <a:lnTo>
                  <a:pt x="10845114" y="3945636"/>
                </a:lnTo>
                <a:close/>
              </a:path>
              <a:path w="14841219" h="10718800" extrusionOk="0">
                <a:moveTo>
                  <a:pt x="10845114" y="3845534"/>
                </a:moveTo>
                <a:lnTo>
                  <a:pt x="10843565" y="3837889"/>
                </a:lnTo>
                <a:lnTo>
                  <a:pt x="10839348" y="3831640"/>
                </a:lnTo>
                <a:lnTo>
                  <a:pt x="10833100" y="3827437"/>
                </a:lnTo>
                <a:lnTo>
                  <a:pt x="10825455" y="3825887"/>
                </a:lnTo>
                <a:lnTo>
                  <a:pt x="10817809" y="3827437"/>
                </a:lnTo>
                <a:lnTo>
                  <a:pt x="10811574" y="3831640"/>
                </a:lnTo>
                <a:lnTo>
                  <a:pt x="10807357" y="3837889"/>
                </a:lnTo>
                <a:lnTo>
                  <a:pt x="10805820" y="3845534"/>
                </a:lnTo>
                <a:lnTo>
                  <a:pt x="10807357" y="3853180"/>
                </a:lnTo>
                <a:lnTo>
                  <a:pt x="10811574" y="3859428"/>
                </a:lnTo>
                <a:lnTo>
                  <a:pt x="10817809" y="3863632"/>
                </a:lnTo>
                <a:lnTo>
                  <a:pt x="10825455" y="3865181"/>
                </a:lnTo>
                <a:lnTo>
                  <a:pt x="10833100" y="3863632"/>
                </a:lnTo>
                <a:lnTo>
                  <a:pt x="10839348" y="3859428"/>
                </a:lnTo>
                <a:lnTo>
                  <a:pt x="10843565" y="3853180"/>
                </a:lnTo>
                <a:lnTo>
                  <a:pt x="10845114" y="3845534"/>
                </a:lnTo>
                <a:close/>
              </a:path>
              <a:path w="14841219" h="10718800" extrusionOk="0">
                <a:moveTo>
                  <a:pt x="10845114" y="3745433"/>
                </a:moveTo>
                <a:lnTo>
                  <a:pt x="10843565" y="3737787"/>
                </a:lnTo>
                <a:lnTo>
                  <a:pt x="10839348" y="3731552"/>
                </a:lnTo>
                <a:lnTo>
                  <a:pt x="10833100" y="3727335"/>
                </a:lnTo>
                <a:lnTo>
                  <a:pt x="10825455" y="3725799"/>
                </a:lnTo>
                <a:lnTo>
                  <a:pt x="10817809" y="3727335"/>
                </a:lnTo>
                <a:lnTo>
                  <a:pt x="10811574" y="3731552"/>
                </a:lnTo>
                <a:lnTo>
                  <a:pt x="10807357" y="3737787"/>
                </a:lnTo>
                <a:lnTo>
                  <a:pt x="10805820" y="3745433"/>
                </a:lnTo>
                <a:lnTo>
                  <a:pt x="10807357" y="3753091"/>
                </a:lnTo>
                <a:lnTo>
                  <a:pt x="10811574" y="3759327"/>
                </a:lnTo>
                <a:lnTo>
                  <a:pt x="10817809" y="3763543"/>
                </a:lnTo>
                <a:lnTo>
                  <a:pt x="10825455" y="3765080"/>
                </a:lnTo>
                <a:lnTo>
                  <a:pt x="10833100" y="3763543"/>
                </a:lnTo>
                <a:lnTo>
                  <a:pt x="10839348" y="3759327"/>
                </a:lnTo>
                <a:lnTo>
                  <a:pt x="10843565" y="3753091"/>
                </a:lnTo>
                <a:lnTo>
                  <a:pt x="10845114" y="3745433"/>
                </a:lnTo>
                <a:close/>
              </a:path>
              <a:path w="14841219" h="10718800" extrusionOk="0">
                <a:moveTo>
                  <a:pt x="10845114" y="3645344"/>
                </a:moveTo>
                <a:lnTo>
                  <a:pt x="10843565" y="3637699"/>
                </a:lnTo>
                <a:lnTo>
                  <a:pt x="10839348" y="3631450"/>
                </a:lnTo>
                <a:lnTo>
                  <a:pt x="10833100" y="3627234"/>
                </a:lnTo>
                <a:lnTo>
                  <a:pt x="10825455" y="3625697"/>
                </a:lnTo>
                <a:lnTo>
                  <a:pt x="10817809" y="3627234"/>
                </a:lnTo>
                <a:lnTo>
                  <a:pt x="10811574" y="3631450"/>
                </a:lnTo>
                <a:lnTo>
                  <a:pt x="10807357" y="3637699"/>
                </a:lnTo>
                <a:lnTo>
                  <a:pt x="10805820" y="3645344"/>
                </a:lnTo>
                <a:lnTo>
                  <a:pt x="10807357" y="3652990"/>
                </a:lnTo>
                <a:lnTo>
                  <a:pt x="10811574" y="3659238"/>
                </a:lnTo>
                <a:lnTo>
                  <a:pt x="10817809" y="3663442"/>
                </a:lnTo>
                <a:lnTo>
                  <a:pt x="10825455" y="3664978"/>
                </a:lnTo>
                <a:lnTo>
                  <a:pt x="10833100" y="3663442"/>
                </a:lnTo>
                <a:lnTo>
                  <a:pt x="10839348" y="3659238"/>
                </a:lnTo>
                <a:lnTo>
                  <a:pt x="10843565" y="3652990"/>
                </a:lnTo>
                <a:lnTo>
                  <a:pt x="10845114" y="3645344"/>
                </a:lnTo>
                <a:close/>
              </a:path>
              <a:path w="14841219" h="10718800" extrusionOk="0">
                <a:moveTo>
                  <a:pt x="10845114" y="3545243"/>
                </a:moveTo>
                <a:lnTo>
                  <a:pt x="10843565" y="3537597"/>
                </a:lnTo>
                <a:lnTo>
                  <a:pt x="10839348" y="3531349"/>
                </a:lnTo>
                <a:lnTo>
                  <a:pt x="10833100" y="3527133"/>
                </a:lnTo>
                <a:lnTo>
                  <a:pt x="10825455" y="3525596"/>
                </a:lnTo>
                <a:lnTo>
                  <a:pt x="10817809" y="3527133"/>
                </a:lnTo>
                <a:lnTo>
                  <a:pt x="10811574" y="3531349"/>
                </a:lnTo>
                <a:lnTo>
                  <a:pt x="10807357" y="3537597"/>
                </a:lnTo>
                <a:lnTo>
                  <a:pt x="10805820" y="3545243"/>
                </a:lnTo>
                <a:lnTo>
                  <a:pt x="10807357" y="3552888"/>
                </a:lnTo>
                <a:lnTo>
                  <a:pt x="10811574" y="3559137"/>
                </a:lnTo>
                <a:lnTo>
                  <a:pt x="10817809" y="3563340"/>
                </a:lnTo>
                <a:lnTo>
                  <a:pt x="10825455" y="3564890"/>
                </a:lnTo>
                <a:lnTo>
                  <a:pt x="10833100" y="3563340"/>
                </a:lnTo>
                <a:lnTo>
                  <a:pt x="10839348" y="3559137"/>
                </a:lnTo>
                <a:lnTo>
                  <a:pt x="10843565" y="3552888"/>
                </a:lnTo>
                <a:lnTo>
                  <a:pt x="10845114" y="3545243"/>
                </a:lnTo>
                <a:close/>
              </a:path>
              <a:path w="14841219" h="10718800" extrusionOk="0">
                <a:moveTo>
                  <a:pt x="10845114" y="3445141"/>
                </a:moveTo>
                <a:lnTo>
                  <a:pt x="10843565" y="3437496"/>
                </a:lnTo>
                <a:lnTo>
                  <a:pt x="10839348" y="3431260"/>
                </a:lnTo>
                <a:lnTo>
                  <a:pt x="10833100" y="3427044"/>
                </a:lnTo>
                <a:lnTo>
                  <a:pt x="10825455" y="3425494"/>
                </a:lnTo>
                <a:lnTo>
                  <a:pt x="10817809" y="3427044"/>
                </a:lnTo>
                <a:lnTo>
                  <a:pt x="10811574" y="3431260"/>
                </a:lnTo>
                <a:lnTo>
                  <a:pt x="10807357" y="3437496"/>
                </a:lnTo>
                <a:lnTo>
                  <a:pt x="10805820" y="3445141"/>
                </a:lnTo>
                <a:lnTo>
                  <a:pt x="10807357" y="3452799"/>
                </a:lnTo>
                <a:lnTo>
                  <a:pt x="10811574" y="3459035"/>
                </a:lnTo>
                <a:lnTo>
                  <a:pt x="10817809" y="3463252"/>
                </a:lnTo>
                <a:lnTo>
                  <a:pt x="10825455" y="3464801"/>
                </a:lnTo>
                <a:lnTo>
                  <a:pt x="10833100" y="3463252"/>
                </a:lnTo>
                <a:lnTo>
                  <a:pt x="10839348" y="3459035"/>
                </a:lnTo>
                <a:lnTo>
                  <a:pt x="10843565" y="3452799"/>
                </a:lnTo>
                <a:lnTo>
                  <a:pt x="10845114" y="3445141"/>
                </a:lnTo>
                <a:close/>
              </a:path>
              <a:path w="14841219" h="10718800" extrusionOk="0">
                <a:moveTo>
                  <a:pt x="10845114" y="3345053"/>
                </a:moveTo>
                <a:lnTo>
                  <a:pt x="10843565" y="3337407"/>
                </a:lnTo>
                <a:lnTo>
                  <a:pt x="10839348" y="3331159"/>
                </a:lnTo>
                <a:lnTo>
                  <a:pt x="10833100" y="3326942"/>
                </a:lnTo>
                <a:lnTo>
                  <a:pt x="10825455" y="3325406"/>
                </a:lnTo>
                <a:lnTo>
                  <a:pt x="10817809" y="3326942"/>
                </a:lnTo>
                <a:lnTo>
                  <a:pt x="10811574" y="3331159"/>
                </a:lnTo>
                <a:lnTo>
                  <a:pt x="10807357" y="3337407"/>
                </a:lnTo>
                <a:lnTo>
                  <a:pt x="10805820" y="3345053"/>
                </a:lnTo>
                <a:lnTo>
                  <a:pt x="10807357" y="3352698"/>
                </a:lnTo>
                <a:lnTo>
                  <a:pt x="10811574" y="3358946"/>
                </a:lnTo>
                <a:lnTo>
                  <a:pt x="10817809" y="3363150"/>
                </a:lnTo>
                <a:lnTo>
                  <a:pt x="10825455" y="3364687"/>
                </a:lnTo>
                <a:lnTo>
                  <a:pt x="10833100" y="3363150"/>
                </a:lnTo>
                <a:lnTo>
                  <a:pt x="10839348" y="3358946"/>
                </a:lnTo>
                <a:lnTo>
                  <a:pt x="10843565" y="3352698"/>
                </a:lnTo>
                <a:lnTo>
                  <a:pt x="10845114" y="3345053"/>
                </a:lnTo>
                <a:close/>
              </a:path>
              <a:path w="14841219" h="10718800" extrusionOk="0">
                <a:moveTo>
                  <a:pt x="10845114" y="3244951"/>
                </a:moveTo>
                <a:lnTo>
                  <a:pt x="10843565" y="3237306"/>
                </a:lnTo>
                <a:lnTo>
                  <a:pt x="10839348" y="3231070"/>
                </a:lnTo>
                <a:lnTo>
                  <a:pt x="10833100" y="3226854"/>
                </a:lnTo>
                <a:lnTo>
                  <a:pt x="10825455" y="3225317"/>
                </a:lnTo>
                <a:lnTo>
                  <a:pt x="10817809" y="3226854"/>
                </a:lnTo>
                <a:lnTo>
                  <a:pt x="10811574" y="3231070"/>
                </a:lnTo>
                <a:lnTo>
                  <a:pt x="10807357" y="3237306"/>
                </a:lnTo>
                <a:lnTo>
                  <a:pt x="10805820" y="3244951"/>
                </a:lnTo>
                <a:lnTo>
                  <a:pt x="10807357" y="3252609"/>
                </a:lnTo>
                <a:lnTo>
                  <a:pt x="10811574" y="3258858"/>
                </a:lnTo>
                <a:lnTo>
                  <a:pt x="10817809" y="3263061"/>
                </a:lnTo>
                <a:lnTo>
                  <a:pt x="10825455" y="3264598"/>
                </a:lnTo>
                <a:lnTo>
                  <a:pt x="10833100" y="3263061"/>
                </a:lnTo>
                <a:lnTo>
                  <a:pt x="10839348" y="3258858"/>
                </a:lnTo>
                <a:lnTo>
                  <a:pt x="10843565" y="3252609"/>
                </a:lnTo>
                <a:lnTo>
                  <a:pt x="10845114" y="3244951"/>
                </a:lnTo>
                <a:close/>
              </a:path>
              <a:path w="14841219" h="10718800" extrusionOk="0">
                <a:moveTo>
                  <a:pt x="10845114" y="3144850"/>
                </a:moveTo>
                <a:lnTo>
                  <a:pt x="10843565" y="3137204"/>
                </a:lnTo>
                <a:lnTo>
                  <a:pt x="10839348" y="3130969"/>
                </a:lnTo>
                <a:lnTo>
                  <a:pt x="10833100" y="3126765"/>
                </a:lnTo>
                <a:lnTo>
                  <a:pt x="10825455" y="3125216"/>
                </a:lnTo>
                <a:lnTo>
                  <a:pt x="10817809" y="3126765"/>
                </a:lnTo>
                <a:lnTo>
                  <a:pt x="10811574" y="3130969"/>
                </a:lnTo>
                <a:lnTo>
                  <a:pt x="10807357" y="3137204"/>
                </a:lnTo>
                <a:lnTo>
                  <a:pt x="10805820" y="3144850"/>
                </a:lnTo>
                <a:lnTo>
                  <a:pt x="10807357" y="3152508"/>
                </a:lnTo>
                <a:lnTo>
                  <a:pt x="10811574" y="3158744"/>
                </a:lnTo>
                <a:lnTo>
                  <a:pt x="10817809" y="3162960"/>
                </a:lnTo>
                <a:lnTo>
                  <a:pt x="10825455" y="3164497"/>
                </a:lnTo>
                <a:lnTo>
                  <a:pt x="10833100" y="3162960"/>
                </a:lnTo>
                <a:lnTo>
                  <a:pt x="10839348" y="3158744"/>
                </a:lnTo>
                <a:lnTo>
                  <a:pt x="10843565" y="3152508"/>
                </a:lnTo>
                <a:lnTo>
                  <a:pt x="10845114" y="3144850"/>
                </a:lnTo>
                <a:close/>
              </a:path>
              <a:path w="14841219" h="10718800" extrusionOk="0">
                <a:moveTo>
                  <a:pt x="10845114" y="3044761"/>
                </a:moveTo>
                <a:lnTo>
                  <a:pt x="10843565" y="3037116"/>
                </a:lnTo>
                <a:lnTo>
                  <a:pt x="10839348" y="3030867"/>
                </a:lnTo>
                <a:lnTo>
                  <a:pt x="10833100" y="3026664"/>
                </a:lnTo>
                <a:lnTo>
                  <a:pt x="10825455" y="3025114"/>
                </a:lnTo>
                <a:lnTo>
                  <a:pt x="10817809" y="3026664"/>
                </a:lnTo>
                <a:lnTo>
                  <a:pt x="10811574" y="3030867"/>
                </a:lnTo>
                <a:lnTo>
                  <a:pt x="10807357" y="3037116"/>
                </a:lnTo>
                <a:lnTo>
                  <a:pt x="10805820" y="3044761"/>
                </a:lnTo>
                <a:lnTo>
                  <a:pt x="10807357" y="3052407"/>
                </a:lnTo>
                <a:lnTo>
                  <a:pt x="10811574" y="3058655"/>
                </a:lnTo>
                <a:lnTo>
                  <a:pt x="10817809" y="3062859"/>
                </a:lnTo>
                <a:lnTo>
                  <a:pt x="10825455" y="3064395"/>
                </a:lnTo>
                <a:lnTo>
                  <a:pt x="10833100" y="3062859"/>
                </a:lnTo>
                <a:lnTo>
                  <a:pt x="10839348" y="3058655"/>
                </a:lnTo>
                <a:lnTo>
                  <a:pt x="10843565" y="3052407"/>
                </a:lnTo>
                <a:lnTo>
                  <a:pt x="10845114" y="3044761"/>
                </a:lnTo>
                <a:close/>
              </a:path>
              <a:path w="14841219" h="10718800" extrusionOk="0">
                <a:moveTo>
                  <a:pt x="10845114" y="2944660"/>
                </a:moveTo>
                <a:lnTo>
                  <a:pt x="10843565" y="2937014"/>
                </a:lnTo>
                <a:lnTo>
                  <a:pt x="10839348" y="2930766"/>
                </a:lnTo>
                <a:lnTo>
                  <a:pt x="10833100" y="2926562"/>
                </a:lnTo>
                <a:lnTo>
                  <a:pt x="10825455" y="2925013"/>
                </a:lnTo>
                <a:lnTo>
                  <a:pt x="10817809" y="2926562"/>
                </a:lnTo>
                <a:lnTo>
                  <a:pt x="10811574" y="2930766"/>
                </a:lnTo>
                <a:lnTo>
                  <a:pt x="10807357" y="2937014"/>
                </a:lnTo>
                <a:lnTo>
                  <a:pt x="10805820" y="2944660"/>
                </a:lnTo>
                <a:lnTo>
                  <a:pt x="10807357" y="2952318"/>
                </a:lnTo>
                <a:lnTo>
                  <a:pt x="10811574" y="2958554"/>
                </a:lnTo>
                <a:lnTo>
                  <a:pt x="10817809" y="2962757"/>
                </a:lnTo>
                <a:lnTo>
                  <a:pt x="10825455" y="2964307"/>
                </a:lnTo>
                <a:lnTo>
                  <a:pt x="10833100" y="2962757"/>
                </a:lnTo>
                <a:lnTo>
                  <a:pt x="10839348" y="2958554"/>
                </a:lnTo>
                <a:lnTo>
                  <a:pt x="10843565" y="2952318"/>
                </a:lnTo>
                <a:lnTo>
                  <a:pt x="10845114" y="2944660"/>
                </a:lnTo>
                <a:close/>
              </a:path>
              <a:path w="14841219" h="10718800" extrusionOk="0">
                <a:moveTo>
                  <a:pt x="10845114" y="2844558"/>
                </a:moveTo>
                <a:lnTo>
                  <a:pt x="10843565" y="2836913"/>
                </a:lnTo>
                <a:lnTo>
                  <a:pt x="10839348" y="2830677"/>
                </a:lnTo>
                <a:lnTo>
                  <a:pt x="10833100" y="2826474"/>
                </a:lnTo>
                <a:lnTo>
                  <a:pt x="10825455" y="2824924"/>
                </a:lnTo>
                <a:lnTo>
                  <a:pt x="10817809" y="2826474"/>
                </a:lnTo>
                <a:lnTo>
                  <a:pt x="10811574" y="2830677"/>
                </a:lnTo>
                <a:lnTo>
                  <a:pt x="10807357" y="2836913"/>
                </a:lnTo>
                <a:lnTo>
                  <a:pt x="10805820" y="2844558"/>
                </a:lnTo>
                <a:lnTo>
                  <a:pt x="10807357" y="2852216"/>
                </a:lnTo>
                <a:lnTo>
                  <a:pt x="10811574" y="2858452"/>
                </a:lnTo>
                <a:lnTo>
                  <a:pt x="10817809" y="2862669"/>
                </a:lnTo>
                <a:lnTo>
                  <a:pt x="10825455" y="2864205"/>
                </a:lnTo>
                <a:lnTo>
                  <a:pt x="10833100" y="2862669"/>
                </a:lnTo>
                <a:lnTo>
                  <a:pt x="10839348" y="2858452"/>
                </a:lnTo>
                <a:lnTo>
                  <a:pt x="10843565" y="2852216"/>
                </a:lnTo>
                <a:lnTo>
                  <a:pt x="10845114" y="2844558"/>
                </a:lnTo>
                <a:close/>
              </a:path>
              <a:path w="14841219" h="10718800" extrusionOk="0">
                <a:moveTo>
                  <a:pt x="10845114" y="2744482"/>
                </a:moveTo>
                <a:lnTo>
                  <a:pt x="10843565" y="2736837"/>
                </a:lnTo>
                <a:lnTo>
                  <a:pt x="10839348" y="2730589"/>
                </a:lnTo>
                <a:lnTo>
                  <a:pt x="10833100" y="2726385"/>
                </a:lnTo>
                <a:lnTo>
                  <a:pt x="10825455" y="2724835"/>
                </a:lnTo>
                <a:lnTo>
                  <a:pt x="10817809" y="2726385"/>
                </a:lnTo>
                <a:lnTo>
                  <a:pt x="10811574" y="2730589"/>
                </a:lnTo>
                <a:lnTo>
                  <a:pt x="10807357" y="2736837"/>
                </a:lnTo>
                <a:lnTo>
                  <a:pt x="10805820" y="2744482"/>
                </a:lnTo>
                <a:lnTo>
                  <a:pt x="10807357" y="2752128"/>
                </a:lnTo>
                <a:lnTo>
                  <a:pt x="10811574" y="2758363"/>
                </a:lnTo>
                <a:lnTo>
                  <a:pt x="10817809" y="2762580"/>
                </a:lnTo>
                <a:lnTo>
                  <a:pt x="10825455" y="2764117"/>
                </a:lnTo>
                <a:lnTo>
                  <a:pt x="10833100" y="2762580"/>
                </a:lnTo>
                <a:lnTo>
                  <a:pt x="10839348" y="2758363"/>
                </a:lnTo>
                <a:lnTo>
                  <a:pt x="10843565" y="2752128"/>
                </a:lnTo>
                <a:lnTo>
                  <a:pt x="10845114" y="2744482"/>
                </a:lnTo>
                <a:close/>
              </a:path>
              <a:path w="14841219" h="10718800" extrusionOk="0">
                <a:moveTo>
                  <a:pt x="10845114" y="2644381"/>
                </a:moveTo>
                <a:lnTo>
                  <a:pt x="10843565" y="2636736"/>
                </a:lnTo>
                <a:lnTo>
                  <a:pt x="10839348" y="2630487"/>
                </a:lnTo>
                <a:lnTo>
                  <a:pt x="10833100" y="2626271"/>
                </a:lnTo>
                <a:lnTo>
                  <a:pt x="10825455" y="2624734"/>
                </a:lnTo>
                <a:lnTo>
                  <a:pt x="10817809" y="2626271"/>
                </a:lnTo>
                <a:lnTo>
                  <a:pt x="10811574" y="2630487"/>
                </a:lnTo>
                <a:lnTo>
                  <a:pt x="10807357" y="2636736"/>
                </a:lnTo>
                <a:lnTo>
                  <a:pt x="10805820" y="2644381"/>
                </a:lnTo>
                <a:lnTo>
                  <a:pt x="10807357" y="2652026"/>
                </a:lnTo>
                <a:lnTo>
                  <a:pt x="10811574" y="2658275"/>
                </a:lnTo>
                <a:lnTo>
                  <a:pt x="10817809" y="2662478"/>
                </a:lnTo>
                <a:lnTo>
                  <a:pt x="10825455" y="2664028"/>
                </a:lnTo>
                <a:lnTo>
                  <a:pt x="10833100" y="2662478"/>
                </a:lnTo>
                <a:lnTo>
                  <a:pt x="10839348" y="2658275"/>
                </a:lnTo>
                <a:lnTo>
                  <a:pt x="10843565" y="2652026"/>
                </a:lnTo>
                <a:lnTo>
                  <a:pt x="10845114" y="2644381"/>
                </a:lnTo>
                <a:close/>
              </a:path>
              <a:path w="14841219" h="10718800" extrusionOk="0">
                <a:moveTo>
                  <a:pt x="10845114" y="2544280"/>
                </a:moveTo>
                <a:lnTo>
                  <a:pt x="10843565" y="2536634"/>
                </a:lnTo>
                <a:lnTo>
                  <a:pt x="10839348" y="2530386"/>
                </a:lnTo>
                <a:lnTo>
                  <a:pt x="10833100" y="2526182"/>
                </a:lnTo>
                <a:lnTo>
                  <a:pt x="10825455" y="2524633"/>
                </a:lnTo>
                <a:lnTo>
                  <a:pt x="10817809" y="2526182"/>
                </a:lnTo>
                <a:lnTo>
                  <a:pt x="10811574" y="2530386"/>
                </a:lnTo>
                <a:lnTo>
                  <a:pt x="10807357" y="2536634"/>
                </a:lnTo>
                <a:lnTo>
                  <a:pt x="10805820" y="2544280"/>
                </a:lnTo>
                <a:lnTo>
                  <a:pt x="10807357" y="2551925"/>
                </a:lnTo>
                <a:lnTo>
                  <a:pt x="10811574" y="2558173"/>
                </a:lnTo>
                <a:lnTo>
                  <a:pt x="10817809" y="2562390"/>
                </a:lnTo>
                <a:lnTo>
                  <a:pt x="10825455" y="2563926"/>
                </a:lnTo>
                <a:lnTo>
                  <a:pt x="10833100" y="2562390"/>
                </a:lnTo>
                <a:lnTo>
                  <a:pt x="10839348" y="2558173"/>
                </a:lnTo>
                <a:lnTo>
                  <a:pt x="10843565" y="2551925"/>
                </a:lnTo>
                <a:lnTo>
                  <a:pt x="10845114" y="2544280"/>
                </a:lnTo>
                <a:close/>
              </a:path>
              <a:path w="14841219" h="10718800" extrusionOk="0">
                <a:moveTo>
                  <a:pt x="10845114" y="2444191"/>
                </a:moveTo>
                <a:lnTo>
                  <a:pt x="10843565" y="2436533"/>
                </a:lnTo>
                <a:lnTo>
                  <a:pt x="10839348" y="2430297"/>
                </a:lnTo>
                <a:lnTo>
                  <a:pt x="10833100" y="2426081"/>
                </a:lnTo>
                <a:lnTo>
                  <a:pt x="10825455" y="2424544"/>
                </a:lnTo>
                <a:lnTo>
                  <a:pt x="10817809" y="2426081"/>
                </a:lnTo>
                <a:lnTo>
                  <a:pt x="10811574" y="2430297"/>
                </a:lnTo>
                <a:lnTo>
                  <a:pt x="10807357" y="2436533"/>
                </a:lnTo>
                <a:lnTo>
                  <a:pt x="10805820" y="2444191"/>
                </a:lnTo>
                <a:lnTo>
                  <a:pt x="10807357" y="2451836"/>
                </a:lnTo>
                <a:lnTo>
                  <a:pt x="10811574" y="2458085"/>
                </a:lnTo>
                <a:lnTo>
                  <a:pt x="10817809" y="2462288"/>
                </a:lnTo>
                <a:lnTo>
                  <a:pt x="10825455" y="2463838"/>
                </a:lnTo>
                <a:lnTo>
                  <a:pt x="10833100" y="2462288"/>
                </a:lnTo>
                <a:lnTo>
                  <a:pt x="10839348" y="2458085"/>
                </a:lnTo>
                <a:lnTo>
                  <a:pt x="10843565" y="2451836"/>
                </a:lnTo>
                <a:lnTo>
                  <a:pt x="10845114" y="2444191"/>
                </a:lnTo>
                <a:close/>
              </a:path>
              <a:path w="14841219" h="10718800" extrusionOk="0">
                <a:moveTo>
                  <a:pt x="10845114" y="2344089"/>
                </a:moveTo>
                <a:lnTo>
                  <a:pt x="10843565" y="2336444"/>
                </a:lnTo>
                <a:lnTo>
                  <a:pt x="10839348" y="2330196"/>
                </a:lnTo>
                <a:lnTo>
                  <a:pt x="10833100" y="2325979"/>
                </a:lnTo>
                <a:lnTo>
                  <a:pt x="10825455" y="2324430"/>
                </a:lnTo>
                <a:lnTo>
                  <a:pt x="10817809" y="2325979"/>
                </a:lnTo>
                <a:lnTo>
                  <a:pt x="10811574" y="2330196"/>
                </a:lnTo>
                <a:lnTo>
                  <a:pt x="10807357" y="2336444"/>
                </a:lnTo>
                <a:lnTo>
                  <a:pt x="10805820" y="2344089"/>
                </a:lnTo>
                <a:lnTo>
                  <a:pt x="10807357" y="2351735"/>
                </a:lnTo>
                <a:lnTo>
                  <a:pt x="10811574" y="2357983"/>
                </a:lnTo>
                <a:lnTo>
                  <a:pt x="10817809" y="2362187"/>
                </a:lnTo>
                <a:lnTo>
                  <a:pt x="10825455" y="2363736"/>
                </a:lnTo>
                <a:lnTo>
                  <a:pt x="10833100" y="2362187"/>
                </a:lnTo>
                <a:lnTo>
                  <a:pt x="10839348" y="2357983"/>
                </a:lnTo>
                <a:lnTo>
                  <a:pt x="10843565" y="2351735"/>
                </a:lnTo>
                <a:lnTo>
                  <a:pt x="10845114" y="2344089"/>
                </a:lnTo>
                <a:close/>
              </a:path>
              <a:path w="14841219" h="10718800" extrusionOk="0">
                <a:moveTo>
                  <a:pt x="10845114" y="2244001"/>
                </a:moveTo>
                <a:lnTo>
                  <a:pt x="10843565" y="2236355"/>
                </a:lnTo>
                <a:lnTo>
                  <a:pt x="10839348" y="2230107"/>
                </a:lnTo>
                <a:lnTo>
                  <a:pt x="10833100" y="2225891"/>
                </a:lnTo>
                <a:lnTo>
                  <a:pt x="10825455" y="2224354"/>
                </a:lnTo>
                <a:lnTo>
                  <a:pt x="10817809" y="2225891"/>
                </a:lnTo>
                <a:lnTo>
                  <a:pt x="10811574" y="2230107"/>
                </a:lnTo>
                <a:lnTo>
                  <a:pt x="10807357" y="2236355"/>
                </a:lnTo>
                <a:lnTo>
                  <a:pt x="10805820" y="2244001"/>
                </a:lnTo>
                <a:lnTo>
                  <a:pt x="10807357" y="2251646"/>
                </a:lnTo>
                <a:lnTo>
                  <a:pt x="10811574" y="2257895"/>
                </a:lnTo>
                <a:lnTo>
                  <a:pt x="10817809" y="2262111"/>
                </a:lnTo>
                <a:lnTo>
                  <a:pt x="10825455" y="2263648"/>
                </a:lnTo>
                <a:lnTo>
                  <a:pt x="10833100" y="2262111"/>
                </a:lnTo>
                <a:lnTo>
                  <a:pt x="10839348" y="2257895"/>
                </a:lnTo>
                <a:lnTo>
                  <a:pt x="10843565" y="2251646"/>
                </a:lnTo>
                <a:lnTo>
                  <a:pt x="10845114" y="2244001"/>
                </a:lnTo>
                <a:close/>
              </a:path>
              <a:path w="14841219" h="10718800" extrusionOk="0">
                <a:moveTo>
                  <a:pt x="10845114" y="2143899"/>
                </a:moveTo>
                <a:lnTo>
                  <a:pt x="10843565" y="2136254"/>
                </a:lnTo>
                <a:lnTo>
                  <a:pt x="10839348" y="2130018"/>
                </a:lnTo>
                <a:lnTo>
                  <a:pt x="10833100" y="2125802"/>
                </a:lnTo>
                <a:lnTo>
                  <a:pt x="10825455" y="2124252"/>
                </a:lnTo>
                <a:lnTo>
                  <a:pt x="10817809" y="2125802"/>
                </a:lnTo>
                <a:lnTo>
                  <a:pt x="10811574" y="2130018"/>
                </a:lnTo>
                <a:lnTo>
                  <a:pt x="10807357" y="2136254"/>
                </a:lnTo>
                <a:lnTo>
                  <a:pt x="10805820" y="2143899"/>
                </a:lnTo>
                <a:lnTo>
                  <a:pt x="10807357" y="2151545"/>
                </a:lnTo>
                <a:lnTo>
                  <a:pt x="10811574" y="2157793"/>
                </a:lnTo>
                <a:lnTo>
                  <a:pt x="10817809" y="2161997"/>
                </a:lnTo>
                <a:lnTo>
                  <a:pt x="10825455" y="2163546"/>
                </a:lnTo>
                <a:lnTo>
                  <a:pt x="10833100" y="2161997"/>
                </a:lnTo>
                <a:lnTo>
                  <a:pt x="10839348" y="2157793"/>
                </a:lnTo>
                <a:lnTo>
                  <a:pt x="10843565" y="2151545"/>
                </a:lnTo>
                <a:lnTo>
                  <a:pt x="10845114" y="2143899"/>
                </a:lnTo>
                <a:close/>
              </a:path>
              <a:path w="14841219" h="10718800" extrusionOk="0">
                <a:moveTo>
                  <a:pt x="10845114" y="2043798"/>
                </a:moveTo>
                <a:lnTo>
                  <a:pt x="10843565" y="2036152"/>
                </a:lnTo>
                <a:lnTo>
                  <a:pt x="10839348" y="2029917"/>
                </a:lnTo>
                <a:lnTo>
                  <a:pt x="10833100" y="2025700"/>
                </a:lnTo>
                <a:lnTo>
                  <a:pt x="10825455" y="2024164"/>
                </a:lnTo>
                <a:lnTo>
                  <a:pt x="10817809" y="2025700"/>
                </a:lnTo>
                <a:lnTo>
                  <a:pt x="10811574" y="2029917"/>
                </a:lnTo>
                <a:lnTo>
                  <a:pt x="10807357" y="2036152"/>
                </a:lnTo>
                <a:lnTo>
                  <a:pt x="10805820" y="2043798"/>
                </a:lnTo>
                <a:lnTo>
                  <a:pt x="10807357" y="2051443"/>
                </a:lnTo>
                <a:lnTo>
                  <a:pt x="10811574" y="2057692"/>
                </a:lnTo>
                <a:lnTo>
                  <a:pt x="10817809" y="2061908"/>
                </a:lnTo>
                <a:lnTo>
                  <a:pt x="10825455" y="2063445"/>
                </a:lnTo>
                <a:lnTo>
                  <a:pt x="10833100" y="2061908"/>
                </a:lnTo>
                <a:lnTo>
                  <a:pt x="10839348" y="2057692"/>
                </a:lnTo>
                <a:lnTo>
                  <a:pt x="10843565" y="2051443"/>
                </a:lnTo>
                <a:lnTo>
                  <a:pt x="10845114" y="2043798"/>
                </a:lnTo>
                <a:close/>
              </a:path>
              <a:path w="14841219" h="10718800" extrusionOk="0">
                <a:moveTo>
                  <a:pt x="10845114" y="1943696"/>
                </a:moveTo>
                <a:lnTo>
                  <a:pt x="10843565" y="1936064"/>
                </a:lnTo>
                <a:lnTo>
                  <a:pt x="10839348" y="1929815"/>
                </a:lnTo>
                <a:lnTo>
                  <a:pt x="10833100" y="1925599"/>
                </a:lnTo>
                <a:lnTo>
                  <a:pt x="10825455" y="1924062"/>
                </a:lnTo>
                <a:lnTo>
                  <a:pt x="10817809" y="1925599"/>
                </a:lnTo>
                <a:lnTo>
                  <a:pt x="10811574" y="1929815"/>
                </a:lnTo>
                <a:lnTo>
                  <a:pt x="10807357" y="1936064"/>
                </a:lnTo>
                <a:lnTo>
                  <a:pt x="10805820" y="1943696"/>
                </a:lnTo>
                <a:lnTo>
                  <a:pt x="10807357" y="1951355"/>
                </a:lnTo>
                <a:lnTo>
                  <a:pt x="10811574" y="1957603"/>
                </a:lnTo>
                <a:lnTo>
                  <a:pt x="10817809" y="1961807"/>
                </a:lnTo>
                <a:lnTo>
                  <a:pt x="10825455" y="1963343"/>
                </a:lnTo>
                <a:lnTo>
                  <a:pt x="10833100" y="1961807"/>
                </a:lnTo>
                <a:lnTo>
                  <a:pt x="10839348" y="1957603"/>
                </a:lnTo>
                <a:lnTo>
                  <a:pt x="10843565" y="1951355"/>
                </a:lnTo>
                <a:lnTo>
                  <a:pt x="10845114" y="1943696"/>
                </a:lnTo>
                <a:close/>
              </a:path>
              <a:path w="14841219" h="10718800" extrusionOk="0">
                <a:moveTo>
                  <a:pt x="10845114" y="1843608"/>
                </a:moveTo>
                <a:lnTo>
                  <a:pt x="10843565" y="1835962"/>
                </a:lnTo>
                <a:lnTo>
                  <a:pt x="10839348" y="1829714"/>
                </a:lnTo>
                <a:lnTo>
                  <a:pt x="10833100" y="1825510"/>
                </a:lnTo>
                <a:lnTo>
                  <a:pt x="10825455" y="1823961"/>
                </a:lnTo>
                <a:lnTo>
                  <a:pt x="10817809" y="1825510"/>
                </a:lnTo>
                <a:lnTo>
                  <a:pt x="10811574" y="1829714"/>
                </a:lnTo>
                <a:lnTo>
                  <a:pt x="10807357" y="1835962"/>
                </a:lnTo>
                <a:lnTo>
                  <a:pt x="10805820" y="1843608"/>
                </a:lnTo>
                <a:lnTo>
                  <a:pt x="10807357" y="1851253"/>
                </a:lnTo>
                <a:lnTo>
                  <a:pt x="10811574" y="1857502"/>
                </a:lnTo>
                <a:lnTo>
                  <a:pt x="10817809" y="1861705"/>
                </a:lnTo>
                <a:lnTo>
                  <a:pt x="10825455" y="1863242"/>
                </a:lnTo>
                <a:lnTo>
                  <a:pt x="10833100" y="1861705"/>
                </a:lnTo>
                <a:lnTo>
                  <a:pt x="10839348" y="1857502"/>
                </a:lnTo>
                <a:lnTo>
                  <a:pt x="10843565" y="1851253"/>
                </a:lnTo>
                <a:lnTo>
                  <a:pt x="10845114" y="1843608"/>
                </a:lnTo>
                <a:close/>
              </a:path>
              <a:path w="14841219" h="10718800" extrusionOk="0">
                <a:moveTo>
                  <a:pt x="10845114" y="1743519"/>
                </a:moveTo>
                <a:lnTo>
                  <a:pt x="10843565" y="1735874"/>
                </a:lnTo>
                <a:lnTo>
                  <a:pt x="10839348" y="1729625"/>
                </a:lnTo>
                <a:lnTo>
                  <a:pt x="10833100" y="1725409"/>
                </a:lnTo>
                <a:lnTo>
                  <a:pt x="10825455" y="1723859"/>
                </a:lnTo>
                <a:lnTo>
                  <a:pt x="10817809" y="1725409"/>
                </a:lnTo>
                <a:lnTo>
                  <a:pt x="10811574" y="1729625"/>
                </a:lnTo>
                <a:lnTo>
                  <a:pt x="10807357" y="1735874"/>
                </a:lnTo>
                <a:lnTo>
                  <a:pt x="10805820" y="1743519"/>
                </a:lnTo>
                <a:lnTo>
                  <a:pt x="10807357" y="1751164"/>
                </a:lnTo>
                <a:lnTo>
                  <a:pt x="10811574" y="1757413"/>
                </a:lnTo>
                <a:lnTo>
                  <a:pt x="10817809" y="1761617"/>
                </a:lnTo>
                <a:lnTo>
                  <a:pt x="10825455" y="1763153"/>
                </a:lnTo>
                <a:lnTo>
                  <a:pt x="10833100" y="1761617"/>
                </a:lnTo>
                <a:lnTo>
                  <a:pt x="10839348" y="1757413"/>
                </a:lnTo>
                <a:lnTo>
                  <a:pt x="10843565" y="1751164"/>
                </a:lnTo>
                <a:lnTo>
                  <a:pt x="10845114" y="1743519"/>
                </a:lnTo>
                <a:close/>
              </a:path>
              <a:path w="14841219" h="10718800" extrusionOk="0">
                <a:moveTo>
                  <a:pt x="10845114" y="1643418"/>
                </a:moveTo>
                <a:lnTo>
                  <a:pt x="10843565" y="1635772"/>
                </a:lnTo>
                <a:lnTo>
                  <a:pt x="10839348" y="1629524"/>
                </a:lnTo>
                <a:lnTo>
                  <a:pt x="10833100" y="1625320"/>
                </a:lnTo>
                <a:lnTo>
                  <a:pt x="10825455" y="1623771"/>
                </a:lnTo>
                <a:lnTo>
                  <a:pt x="10817809" y="1625320"/>
                </a:lnTo>
                <a:lnTo>
                  <a:pt x="10811574" y="1629524"/>
                </a:lnTo>
                <a:lnTo>
                  <a:pt x="10807357" y="1635772"/>
                </a:lnTo>
                <a:lnTo>
                  <a:pt x="10805820" y="1643418"/>
                </a:lnTo>
                <a:lnTo>
                  <a:pt x="10807357" y="1651063"/>
                </a:lnTo>
                <a:lnTo>
                  <a:pt x="10811574" y="1657311"/>
                </a:lnTo>
                <a:lnTo>
                  <a:pt x="10817809" y="1661515"/>
                </a:lnTo>
                <a:lnTo>
                  <a:pt x="10825455" y="1663065"/>
                </a:lnTo>
                <a:lnTo>
                  <a:pt x="10833100" y="1661515"/>
                </a:lnTo>
                <a:lnTo>
                  <a:pt x="10839348" y="1657311"/>
                </a:lnTo>
                <a:lnTo>
                  <a:pt x="10843565" y="1651063"/>
                </a:lnTo>
                <a:lnTo>
                  <a:pt x="10845114" y="1643418"/>
                </a:lnTo>
                <a:close/>
              </a:path>
              <a:path w="14841219" h="10718800" extrusionOk="0">
                <a:moveTo>
                  <a:pt x="10845114" y="1543316"/>
                </a:moveTo>
                <a:lnTo>
                  <a:pt x="10843565" y="1535671"/>
                </a:lnTo>
                <a:lnTo>
                  <a:pt x="10839348" y="1529422"/>
                </a:lnTo>
                <a:lnTo>
                  <a:pt x="10833100" y="1525219"/>
                </a:lnTo>
                <a:lnTo>
                  <a:pt x="10825455" y="1523669"/>
                </a:lnTo>
                <a:lnTo>
                  <a:pt x="10817809" y="1525219"/>
                </a:lnTo>
                <a:lnTo>
                  <a:pt x="10811574" y="1529422"/>
                </a:lnTo>
                <a:lnTo>
                  <a:pt x="10807357" y="1535671"/>
                </a:lnTo>
                <a:lnTo>
                  <a:pt x="10805820" y="1543316"/>
                </a:lnTo>
                <a:lnTo>
                  <a:pt x="10807357" y="1550962"/>
                </a:lnTo>
                <a:lnTo>
                  <a:pt x="10811574" y="1557210"/>
                </a:lnTo>
                <a:lnTo>
                  <a:pt x="10817809" y="1561426"/>
                </a:lnTo>
                <a:lnTo>
                  <a:pt x="10825455" y="1562963"/>
                </a:lnTo>
                <a:lnTo>
                  <a:pt x="10833100" y="1561426"/>
                </a:lnTo>
                <a:lnTo>
                  <a:pt x="10839348" y="1557210"/>
                </a:lnTo>
                <a:lnTo>
                  <a:pt x="10843565" y="1550962"/>
                </a:lnTo>
                <a:lnTo>
                  <a:pt x="10845114" y="1543316"/>
                </a:lnTo>
                <a:close/>
              </a:path>
              <a:path w="14841219" h="10718800" extrusionOk="0">
                <a:moveTo>
                  <a:pt x="10845114" y="1443215"/>
                </a:moveTo>
                <a:lnTo>
                  <a:pt x="10843565" y="1435569"/>
                </a:lnTo>
                <a:lnTo>
                  <a:pt x="10839348" y="1429334"/>
                </a:lnTo>
                <a:lnTo>
                  <a:pt x="10833100" y="1425117"/>
                </a:lnTo>
                <a:lnTo>
                  <a:pt x="10825455" y="1423581"/>
                </a:lnTo>
                <a:lnTo>
                  <a:pt x="10817809" y="1425117"/>
                </a:lnTo>
                <a:lnTo>
                  <a:pt x="10811574" y="1429334"/>
                </a:lnTo>
                <a:lnTo>
                  <a:pt x="10807357" y="1435569"/>
                </a:lnTo>
                <a:lnTo>
                  <a:pt x="10805820" y="1443215"/>
                </a:lnTo>
                <a:lnTo>
                  <a:pt x="10807357" y="1450873"/>
                </a:lnTo>
                <a:lnTo>
                  <a:pt x="10811574" y="1457121"/>
                </a:lnTo>
                <a:lnTo>
                  <a:pt x="10817809" y="1461325"/>
                </a:lnTo>
                <a:lnTo>
                  <a:pt x="10825455" y="1462874"/>
                </a:lnTo>
                <a:lnTo>
                  <a:pt x="10833100" y="1461325"/>
                </a:lnTo>
                <a:lnTo>
                  <a:pt x="10839348" y="1457121"/>
                </a:lnTo>
                <a:lnTo>
                  <a:pt x="10843565" y="1450873"/>
                </a:lnTo>
                <a:lnTo>
                  <a:pt x="10845114" y="1443215"/>
                </a:lnTo>
                <a:close/>
              </a:path>
              <a:path w="14841219" h="10718800" extrusionOk="0">
                <a:moveTo>
                  <a:pt x="10845114" y="1343126"/>
                </a:moveTo>
                <a:lnTo>
                  <a:pt x="10843565" y="1335481"/>
                </a:lnTo>
                <a:lnTo>
                  <a:pt x="10839348" y="1329232"/>
                </a:lnTo>
                <a:lnTo>
                  <a:pt x="10833100" y="1325029"/>
                </a:lnTo>
                <a:lnTo>
                  <a:pt x="10825455" y="1323479"/>
                </a:lnTo>
                <a:lnTo>
                  <a:pt x="10817809" y="1325029"/>
                </a:lnTo>
                <a:lnTo>
                  <a:pt x="10811574" y="1329232"/>
                </a:lnTo>
                <a:lnTo>
                  <a:pt x="10807357" y="1335481"/>
                </a:lnTo>
                <a:lnTo>
                  <a:pt x="10805820" y="1343126"/>
                </a:lnTo>
                <a:lnTo>
                  <a:pt x="10807357" y="1350784"/>
                </a:lnTo>
                <a:lnTo>
                  <a:pt x="10811574" y="1357020"/>
                </a:lnTo>
                <a:lnTo>
                  <a:pt x="10817809" y="1361224"/>
                </a:lnTo>
                <a:lnTo>
                  <a:pt x="10825455" y="1362760"/>
                </a:lnTo>
                <a:lnTo>
                  <a:pt x="10833100" y="1361224"/>
                </a:lnTo>
                <a:lnTo>
                  <a:pt x="10839348" y="1357020"/>
                </a:lnTo>
                <a:lnTo>
                  <a:pt x="10843565" y="1350784"/>
                </a:lnTo>
                <a:lnTo>
                  <a:pt x="10845114" y="1343126"/>
                </a:lnTo>
                <a:close/>
              </a:path>
              <a:path w="14841219" h="10718800" extrusionOk="0">
                <a:moveTo>
                  <a:pt x="10845114" y="1243025"/>
                </a:moveTo>
                <a:lnTo>
                  <a:pt x="10843565" y="1235379"/>
                </a:lnTo>
                <a:lnTo>
                  <a:pt x="10839348" y="1229144"/>
                </a:lnTo>
                <a:lnTo>
                  <a:pt x="10833100" y="1224940"/>
                </a:lnTo>
                <a:lnTo>
                  <a:pt x="10825455" y="1223391"/>
                </a:lnTo>
                <a:lnTo>
                  <a:pt x="10817809" y="1224940"/>
                </a:lnTo>
                <a:lnTo>
                  <a:pt x="10811574" y="1229144"/>
                </a:lnTo>
                <a:lnTo>
                  <a:pt x="10807357" y="1235379"/>
                </a:lnTo>
                <a:lnTo>
                  <a:pt x="10805820" y="1243025"/>
                </a:lnTo>
                <a:lnTo>
                  <a:pt x="10807357" y="1250670"/>
                </a:lnTo>
                <a:lnTo>
                  <a:pt x="10811574" y="1256919"/>
                </a:lnTo>
                <a:lnTo>
                  <a:pt x="10817809" y="1261122"/>
                </a:lnTo>
                <a:lnTo>
                  <a:pt x="10825455" y="1262672"/>
                </a:lnTo>
                <a:lnTo>
                  <a:pt x="10833100" y="1261122"/>
                </a:lnTo>
                <a:lnTo>
                  <a:pt x="10839348" y="1256919"/>
                </a:lnTo>
                <a:lnTo>
                  <a:pt x="10843565" y="1250670"/>
                </a:lnTo>
                <a:lnTo>
                  <a:pt x="10845114" y="1243025"/>
                </a:lnTo>
                <a:close/>
              </a:path>
              <a:path w="14841219" h="10718800" extrusionOk="0">
                <a:moveTo>
                  <a:pt x="10845114" y="1142936"/>
                </a:moveTo>
                <a:lnTo>
                  <a:pt x="10843565" y="1135291"/>
                </a:lnTo>
                <a:lnTo>
                  <a:pt x="10839348" y="1129042"/>
                </a:lnTo>
                <a:lnTo>
                  <a:pt x="10833100" y="1124839"/>
                </a:lnTo>
                <a:lnTo>
                  <a:pt x="10825455" y="1123289"/>
                </a:lnTo>
                <a:lnTo>
                  <a:pt x="10817809" y="1124839"/>
                </a:lnTo>
                <a:lnTo>
                  <a:pt x="10811574" y="1129042"/>
                </a:lnTo>
                <a:lnTo>
                  <a:pt x="10807357" y="1135291"/>
                </a:lnTo>
                <a:lnTo>
                  <a:pt x="10805820" y="1142936"/>
                </a:lnTo>
                <a:lnTo>
                  <a:pt x="10807357" y="1150581"/>
                </a:lnTo>
                <a:lnTo>
                  <a:pt x="10811574" y="1156830"/>
                </a:lnTo>
                <a:lnTo>
                  <a:pt x="10817809" y="1161034"/>
                </a:lnTo>
                <a:lnTo>
                  <a:pt x="10825455" y="1162583"/>
                </a:lnTo>
                <a:lnTo>
                  <a:pt x="10833100" y="1161034"/>
                </a:lnTo>
                <a:lnTo>
                  <a:pt x="10839348" y="1156830"/>
                </a:lnTo>
                <a:lnTo>
                  <a:pt x="10843565" y="1150581"/>
                </a:lnTo>
                <a:lnTo>
                  <a:pt x="10845114" y="1142936"/>
                </a:lnTo>
                <a:close/>
              </a:path>
              <a:path w="14841219" h="10718800" extrusionOk="0">
                <a:moveTo>
                  <a:pt x="10845114" y="1042847"/>
                </a:moveTo>
                <a:lnTo>
                  <a:pt x="10843565" y="1035189"/>
                </a:lnTo>
                <a:lnTo>
                  <a:pt x="10839348" y="1028954"/>
                </a:lnTo>
                <a:lnTo>
                  <a:pt x="10833100" y="1024737"/>
                </a:lnTo>
                <a:lnTo>
                  <a:pt x="10825455" y="1023200"/>
                </a:lnTo>
                <a:lnTo>
                  <a:pt x="10817809" y="1024737"/>
                </a:lnTo>
                <a:lnTo>
                  <a:pt x="10811574" y="1028954"/>
                </a:lnTo>
                <a:lnTo>
                  <a:pt x="10807357" y="1035189"/>
                </a:lnTo>
                <a:lnTo>
                  <a:pt x="10805820" y="1042847"/>
                </a:lnTo>
                <a:lnTo>
                  <a:pt x="10807357" y="1050493"/>
                </a:lnTo>
                <a:lnTo>
                  <a:pt x="10811574" y="1056728"/>
                </a:lnTo>
                <a:lnTo>
                  <a:pt x="10817809" y="1060945"/>
                </a:lnTo>
                <a:lnTo>
                  <a:pt x="10825455" y="1062482"/>
                </a:lnTo>
                <a:lnTo>
                  <a:pt x="10833100" y="1060945"/>
                </a:lnTo>
                <a:lnTo>
                  <a:pt x="10839348" y="1056728"/>
                </a:lnTo>
                <a:lnTo>
                  <a:pt x="10843565" y="1050493"/>
                </a:lnTo>
                <a:lnTo>
                  <a:pt x="10845114" y="1042847"/>
                </a:lnTo>
                <a:close/>
              </a:path>
              <a:path w="14841219" h="10718800" extrusionOk="0">
                <a:moveTo>
                  <a:pt x="10845114" y="942733"/>
                </a:moveTo>
                <a:lnTo>
                  <a:pt x="10843565" y="935088"/>
                </a:lnTo>
                <a:lnTo>
                  <a:pt x="10839348" y="928852"/>
                </a:lnTo>
                <a:lnTo>
                  <a:pt x="10833100" y="924636"/>
                </a:lnTo>
                <a:lnTo>
                  <a:pt x="10825455" y="923099"/>
                </a:lnTo>
                <a:lnTo>
                  <a:pt x="10817809" y="924636"/>
                </a:lnTo>
                <a:lnTo>
                  <a:pt x="10811574" y="928852"/>
                </a:lnTo>
                <a:lnTo>
                  <a:pt x="10807357" y="935088"/>
                </a:lnTo>
                <a:lnTo>
                  <a:pt x="10805820" y="942733"/>
                </a:lnTo>
                <a:lnTo>
                  <a:pt x="10807357" y="950379"/>
                </a:lnTo>
                <a:lnTo>
                  <a:pt x="10811574" y="956627"/>
                </a:lnTo>
                <a:lnTo>
                  <a:pt x="10817809" y="960843"/>
                </a:lnTo>
                <a:lnTo>
                  <a:pt x="10825455" y="962393"/>
                </a:lnTo>
                <a:lnTo>
                  <a:pt x="10833100" y="960843"/>
                </a:lnTo>
                <a:lnTo>
                  <a:pt x="10839348" y="956627"/>
                </a:lnTo>
                <a:lnTo>
                  <a:pt x="10843565" y="950379"/>
                </a:lnTo>
                <a:lnTo>
                  <a:pt x="10845114" y="942733"/>
                </a:lnTo>
                <a:close/>
              </a:path>
              <a:path w="14841219" h="10718800" extrusionOk="0">
                <a:moveTo>
                  <a:pt x="10919104" y="4691685"/>
                </a:moveTo>
                <a:lnTo>
                  <a:pt x="10917555" y="4684052"/>
                </a:lnTo>
                <a:lnTo>
                  <a:pt x="10913339" y="4677803"/>
                </a:lnTo>
                <a:lnTo>
                  <a:pt x="10907103" y="4673587"/>
                </a:lnTo>
                <a:lnTo>
                  <a:pt x="10899445" y="4672038"/>
                </a:lnTo>
                <a:lnTo>
                  <a:pt x="10891799" y="4673587"/>
                </a:lnTo>
                <a:lnTo>
                  <a:pt x="10885564" y="4677803"/>
                </a:lnTo>
                <a:lnTo>
                  <a:pt x="10881347" y="4684052"/>
                </a:lnTo>
                <a:lnTo>
                  <a:pt x="10879811" y="4691685"/>
                </a:lnTo>
                <a:lnTo>
                  <a:pt x="10881347" y="4699343"/>
                </a:lnTo>
                <a:lnTo>
                  <a:pt x="10885564" y="4705578"/>
                </a:lnTo>
                <a:lnTo>
                  <a:pt x="10891799" y="4709795"/>
                </a:lnTo>
                <a:lnTo>
                  <a:pt x="10899445" y="4711331"/>
                </a:lnTo>
                <a:lnTo>
                  <a:pt x="10907103" y="4709795"/>
                </a:lnTo>
                <a:lnTo>
                  <a:pt x="10913339" y="4705578"/>
                </a:lnTo>
                <a:lnTo>
                  <a:pt x="10917555" y="4699343"/>
                </a:lnTo>
                <a:lnTo>
                  <a:pt x="10919104" y="4691685"/>
                </a:lnTo>
                <a:close/>
              </a:path>
              <a:path w="14841219" h="10718800" extrusionOk="0">
                <a:moveTo>
                  <a:pt x="10919104" y="4591596"/>
                </a:moveTo>
                <a:lnTo>
                  <a:pt x="10917555" y="4583950"/>
                </a:lnTo>
                <a:lnTo>
                  <a:pt x="10913339" y="4577702"/>
                </a:lnTo>
                <a:lnTo>
                  <a:pt x="10907103" y="4573486"/>
                </a:lnTo>
                <a:lnTo>
                  <a:pt x="10899445" y="4571949"/>
                </a:lnTo>
                <a:lnTo>
                  <a:pt x="10891799" y="4573486"/>
                </a:lnTo>
                <a:lnTo>
                  <a:pt x="10885564" y="4577702"/>
                </a:lnTo>
                <a:lnTo>
                  <a:pt x="10881347" y="4583950"/>
                </a:lnTo>
                <a:lnTo>
                  <a:pt x="10879811" y="4591596"/>
                </a:lnTo>
                <a:lnTo>
                  <a:pt x="10881347" y="4599241"/>
                </a:lnTo>
                <a:lnTo>
                  <a:pt x="10885564" y="4605490"/>
                </a:lnTo>
                <a:lnTo>
                  <a:pt x="10891799" y="4609693"/>
                </a:lnTo>
                <a:lnTo>
                  <a:pt x="10899445" y="4611243"/>
                </a:lnTo>
                <a:lnTo>
                  <a:pt x="10907103" y="4609693"/>
                </a:lnTo>
                <a:lnTo>
                  <a:pt x="10913339" y="4605490"/>
                </a:lnTo>
                <a:lnTo>
                  <a:pt x="10917555" y="4599241"/>
                </a:lnTo>
                <a:lnTo>
                  <a:pt x="10919104" y="4591596"/>
                </a:lnTo>
                <a:close/>
              </a:path>
              <a:path w="14841219" h="10718800" extrusionOk="0">
                <a:moveTo>
                  <a:pt x="10919104" y="4491494"/>
                </a:moveTo>
                <a:lnTo>
                  <a:pt x="10917555" y="4483849"/>
                </a:lnTo>
                <a:lnTo>
                  <a:pt x="10913339" y="4477601"/>
                </a:lnTo>
                <a:lnTo>
                  <a:pt x="10907103" y="4473397"/>
                </a:lnTo>
                <a:lnTo>
                  <a:pt x="10899445" y="4471848"/>
                </a:lnTo>
                <a:lnTo>
                  <a:pt x="10891799" y="4473397"/>
                </a:lnTo>
                <a:lnTo>
                  <a:pt x="10885564" y="4477601"/>
                </a:lnTo>
                <a:lnTo>
                  <a:pt x="10881347" y="4483849"/>
                </a:lnTo>
                <a:lnTo>
                  <a:pt x="10879811" y="4491494"/>
                </a:lnTo>
                <a:lnTo>
                  <a:pt x="10881347" y="4499140"/>
                </a:lnTo>
                <a:lnTo>
                  <a:pt x="10885564" y="4505388"/>
                </a:lnTo>
                <a:lnTo>
                  <a:pt x="10891799" y="4509605"/>
                </a:lnTo>
                <a:lnTo>
                  <a:pt x="10899445" y="4511141"/>
                </a:lnTo>
                <a:lnTo>
                  <a:pt x="10907103" y="4509605"/>
                </a:lnTo>
                <a:lnTo>
                  <a:pt x="10913339" y="4505388"/>
                </a:lnTo>
                <a:lnTo>
                  <a:pt x="10917555" y="4499140"/>
                </a:lnTo>
                <a:lnTo>
                  <a:pt x="10919104" y="4491494"/>
                </a:lnTo>
                <a:close/>
              </a:path>
              <a:path w="14841219" h="10718800" extrusionOk="0">
                <a:moveTo>
                  <a:pt x="10919104" y="4391393"/>
                </a:moveTo>
                <a:lnTo>
                  <a:pt x="10917555" y="4383748"/>
                </a:lnTo>
                <a:lnTo>
                  <a:pt x="10913339" y="4377512"/>
                </a:lnTo>
                <a:lnTo>
                  <a:pt x="10907103" y="4373296"/>
                </a:lnTo>
                <a:lnTo>
                  <a:pt x="10899445" y="4371746"/>
                </a:lnTo>
                <a:lnTo>
                  <a:pt x="10891799" y="4373296"/>
                </a:lnTo>
                <a:lnTo>
                  <a:pt x="10885564" y="4377512"/>
                </a:lnTo>
                <a:lnTo>
                  <a:pt x="10881347" y="4383748"/>
                </a:lnTo>
                <a:lnTo>
                  <a:pt x="10879811" y="4391393"/>
                </a:lnTo>
                <a:lnTo>
                  <a:pt x="10881347" y="4399051"/>
                </a:lnTo>
                <a:lnTo>
                  <a:pt x="10885564" y="4405300"/>
                </a:lnTo>
                <a:lnTo>
                  <a:pt x="10891799" y="4409503"/>
                </a:lnTo>
                <a:lnTo>
                  <a:pt x="10899445" y="4411053"/>
                </a:lnTo>
                <a:lnTo>
                  <a:pt x="10907103" y="4409503"/>
                </a:lnTo>
                <a:lnTo>
                  <a:pt x="10913339" y="4405300"/>
                </a:lnTo>
                <a:lnTo>
                  <a:pt x="10917555" y="4399051"/>
                </a:lnTo>
                <a:lnTo>
                  <a:pt x="10919104" y="4391393"/>
                </a:lnTo>
                <a:close/>
              </a:path>
              <a:path w="14841219" h="10718800" extrusionOk="0">
                <a:moveTo>
                  <a:pt x="10919104" y="4291292"/>
                </a:moveTo>
                <a:lnTo>
                  <a:pt x="10917555" y="4283659"/>
                </a:lnTo>
                <a:lnTo>
                  <a:pt x="10913339" y="4277411"/>
                </a:lnTo>
                <a:lnTo>
                  <a:pt x="10907103" y="4273207"/>
                </a:lnTo>
                <a:lnTo>
                  <a:pt x="10899445" y="4271657"/>
                </a:lnTo>
                <a:lnTo>
                  <a:pt x="10891799" y="4273207"/>
                </a:lnTo>
                <a:lnTo>
                  <a:pt x="10885564" y="4277411"/>
                </a:lnTo>
                <a:lnTo>
                  <a:pt x="10881347" y="4283659"/>
                </a:lnTo>
                <a:lnTo>
                  <a:pt x="10879811" y="4291292"/>
                </a:lnTo>
                <a:lnTo>
                  <a:pt x="10881347" y="4298950"/>
                </a:lnTo>
                <a:lnTo>
                  <a:pt x="10885564" y="4305198"/>
                </a:lnTo>
                <a:lnTo>
                  <a:pt x="10891799" y="4309415"/>
                </a:lnTo>
                <a:lnTo>
                  <a:pt x="10899445" y="4310964"/>
                </a:lnTo>
                <a:lnTo>
                  <a:pt x="10907103" y="4309415"/>
                </a:lnTo>
                <a:lnTo>
                  <a:pt x="10913339" y="4305198"/>
                </a:lnTo>
                <a:lnTo>
                  <a:pt x="10917555" y="4298950"/>
                </a:lnTo>
                <a:lnTo>
                  <a:pt x="10919104" y="4291292"/>
                </a:lnTo>
                <a:close/>
              </a:path>
              <a:path w="14841219" h="10718800" extrusionOk="0">
                <a:moveTo>
                  <a:pt x="10919104" y="4191203"/>
                </a:moveTo>
                <a:lnTo>
                  <a:pt x="10917555" y="4183557"/>
                </a:lnTo>
                <a:lnTo>
                  <a:pt x="10913339" y="4177322"/>
                </a:lnTo>
                <a:lnTo>
                  <a:pt x="10907103" y="4173105"/>
                </a:lnTo>
                <a:lnTo>
                  <a:pt x="10899445" y="4171569"/>
                </a:lnTo>
                <a:lnTo>
                  <a:pt x="10891799" y="4173105"/>
                </a:lnTo>
                <a:lnTo>
                  <a:pt x="10885564" y="4177322"/>
                </a:lnTo>
                <a:lnTo>
                  <a:pt x="10881347" y="4183557"/>
                </a:lnTo>
                <a:lnTo>
                  <a:pt x="10879811" y="4191203"/>
                </a:lnTo>
                <a:lnTo>
                  <a:pt x="10881347" y="4198861"/>
                </a:lnTo>
                <a:lnTo>
                  <a:pt x="10885564" y="4205109"/>
                </a:lnTo>
                <a:lnTo>
                  <a:pt x="10891799" y="4209313"/>
                </a:lnTo>
                <a:lnTo>
                  <a:pt x="10899445" y="4210863"/>
                </a:lnTo>
                <a:lnTo>
                  <a:pt x="10907103" y="4209313"/>
                </a:lnTo>
                <a:lnTo>
                  <a:pt x="10913339" y="4205109"/>
                </a:lnTo>
                <a:lnTo>
                  <a:pt x="10917555" y="4198861"/>
                </a:lnTo>
                <a:lnTo>
                  <a:pt x="10919104" y="4191203"/>
                </a:lnTo>
                <a:close/>
              </a:path>
              <a:path w="14841219" h="10718800" extrusionOk="0">
                <a:moveTo>
                  <a:pt x="10919104" y="4091114"/>
                </a:moveTo>
                <a:lnTo>
                  <a:pt x="10917555" y="4083469"/>
                </a:lnTo>
                <a:lnTo>
                  <a:pt x="10913339" y="4077220"/>
                </a:lnTo>
                <a:lnTo>
                  <a:pt x="10907103" y="4073004"/>
                </a:lnTo>
                <a:lnTo>
                  <a:pt x="10899445" y="4071467"/>
                </a:lnTo>
                <a:lnTo>
                  <a:pt x="10891799" y="4073004"/>
                </a:lnTo>
                <a:lnTo>
                  <a:pt x="10885564" y="4077220"/>
                </a:lnTo>
                <a:lnTo>
                  <a:pt x="10881347" y="4083469"/>
                </a:lnTo>
                <a:lnTo>
                  <a:pt x="10879811" y="4091114"/>
                </a:lnTo>
                <a:lnTo>
                  <a:pt x="10881347" y="4098760"/>
                </a:lnTo>
                <a:lnTo>
                  <a:pt x="10885564" y="4105008"/>
                </a:lnTo>
                <a:lnTo>
                  <a:pt x="10891799" y="4109212"/>
                </a:lnTo>
                <a:lnTo>
                  <a:pt x="10899445" y="4110761"/>
                </a:lnTo>
                <a:lnTo>
                  <a:pt x="10907103" y="4109212"/>
                </a:lnTo>
                <a:lnTo>
                  <a:pt x="10913339" y="4105008"/>
                </a:lnTo>
                <a:lnTo>
                  <a:pt x="10917555" y="4098760"/>
                </a:lnTo>
                <a:lnTo>
                  <a:pt x="10919104" y="4091114"/>
                </a:lnTo>
                <a:close/>
              </a:path>
              <a:path w="14841219" h="10718800" extrusionOk="0">
                <a:moveTo>
                  <a:pt x="10919104" y="3991013"/>
                </a:moveTo>
                <a:lnTo>
                  <a:pt x="10917555" y="3983367"/>
                </a:lnTo>
                <a:lnTo>
                  <a:pt x="10913339" y="3977119"/>
                </a:lnTo>
                <a:lnTo>
                  <a:pt x="10907090" y="3972915"/>
                </a:lnTo>
                <a:lnTo>
                  <a:pt x="10899445" y="3971366"/>
                </a:lnTo>
                <a:lnTo>
                  <a:pt x="10891799" y="3972915"/>
                </a:lnTo>
                <a:lnTo>
                  <a:pt x="10885564" y="3977119"/>
                </a:lnTo>
                <a:lnTo>
                  <a:pt x="10881347" y="3983367"/>
                </a:lnTo>
                <a:lnTo>
                  <a:pt x="10879811" y="3991013"/>
                </a:lnTo>
                <a:lnTo>
                  <a:pt x="10881347" y="3998658"/>
                </a:lnTo>
                <a:lnTo>
                  <a:pt x="10885564" y="4004907"/>
                </a:lnTo>
                <a:lnTo>
                  <a:pt x="10891799" y="4009110"/>
                </a:lnTo>
                <a:lnTo>
                  <a:pt x="10899445" y="4010660"/>
                </a:lnTo>
                <a:lnTo>
                  <a:pt x="10907090" y="4009110"/>
                </a:lnTo>
                <a:lnTo>
                  <a:pt x="10913339" y="4004907"/>
                </a:lnTo>
                <a:lnTo>
                  <a:pt x="10917555" y="3998658"/>
                </a:lnTo>
                <a:lnTo>
                  <a:pt x="10919104" y="3991013"/>
                </a:lnTo>
                <a:close/>
              </a:path>
              <a:path w="14841219" h="10718800" extrusionOk="0">
                <a:moveTo>
                  <a:pt x="10919104" y="3890924"/>
                </a:moveTo>
                <a:lnTo>
                  <a:pt x="10917555" y="3883266"/>
                </a:lnTo>
                <a:lnTo>
                  <a:pt x="10913339" y="3877030"/>
                </a:lnTo>
                <a:lnTo>
                  <a:pt x="10907090" y="3872814"/>
                </a:lnTo>
                <a:lnTo>
                  <a:pt x="10899445" y="3871277"/>
                </a:lnTo>
                <a:lnTo>
                  <a:pt x="10891799" y="3872814"/>
                </a:lnTo>
                <a:lnTo>
                  <a:pt x="10885564" y="3877030"/>
                </a:lnTo>
                <a:lnTo>
                  <a:pt x="10881347" y="3883266"/>
                </a:lnTo>
                <a:lnTo>
                  <a:pt x="10879811" y="3890924"/>
                </a:lnTo>
                <a:lnTo>
                  <a:pt x="10881347" y="3898569"/>
                </a:lnTo>
                <a:lnTo>
                  <a:pt x="10885564" y="3904805"/>
                </a:lnTo>
                <a:lnTo>
                  <a:pt x="10891799" y="3909022"/>
                </a:lnTo>
                <a:lnTo>
                  <a:pt x="10899445" y="3910558"/>
                </a:lnTo>
                <a:lnTo>
                  <a:pt x="10907090" y="3909022"/>
                </a:lnTo>
                <a:lnTo>
                  <a:pt x="10913339" y="3904805"/>
                </a:lnTo>
                <a:lnTo>
                  <a:pt x="10917555" y="3898569"/>
                </a:lnTo>
                <a:lnTo>
                  <a:pt x="10919104" y="3890924"/>
                </a:lnTo>
                <a:close/>
              </a:path>
              <a:path w="14841219" h="10718800" extrusionOk="0">
                <a:moveTo>
                  <a:pt x="10919104" y="3790823"/>
                </a:moveTo>
                <a:lnTo>
                  <a:pt x="10917555" y="3783177"/>
                </a:lnTo>
                <a:lnTo>
                  <a:pt x="10913339" y="3776929"/>
                </a:lnTo>
                <a:lnTo>
                  <a:pt x="10907103" y="3772712"/>
                </a:lnTo>
                <a:lnTo>
                  <a:pt x="10899445" y="3771163"/>
                </a:lnTo>
                <a:lnTo>
                  <a:pt x="10891799" y="3772712"/>
                </a:lnTo>
                <a:lnTo>
                  <a:pt x="10885564" y="3776929"/>
                </a:lnTo>
                <a:lnTo>
                  <a:pt x="10881347" y="3783177"/>
                </a:lnTo>
                <a:lnTo>
                  <a:pt x="10879811" y="3790823"/>
                </a:lnTo>
                <a:lnTo>
                  <a:pt x="10881347" y="3798468"/>
                </a:lnTo>
                <a:lnTo>
                  <a:pt x="10885564" y="3804716"/>
                </a:lnTo>
                <a:lnTo>
                  <a:pt x="10891799" y="3808920"/>
                </a:lnTo>
                <a:lnTo>
                  <a:pt x="10899445" y="3810470"/>
                </a:lnTo>
                <a:lnTo>
                  <a:pt x="10907103" y="3808920"/>
                </a:lnTo>
                <a:lnTo>
                  <a:pt x="10913339" y="3804716"/>
                </a:lnTo>
                <a:lnTo>
                  <a:pt x="10917555" y="3798468"/>
                </a:lnTo>
                <a:lnTo>
                  <a:pt x="10919104" y="3790823"/>
                </a:lnTo>
                <a:close/>
              </a:path>
              <a:path w="14841219" h="10718800" extrusionOk="0">
                <a:moveTo>
                  <a:pt x="10919104" y="3690734"/>
                </a:moveTo>
                <a:lnTo>
                  <a:pt x="10917555" y="3683089"/>
                </a:lnTo>
                <a:lnTo>
                  <a:pt x="10913339" y="3676840"/>
                </a:lnTo>
                <a:lnTo>
                  <a:pt x="10907103" y="3672624"/>
                </a:lnTo>
                <a:lnTo>
                  <a:pt x="10899445" y="3671074"/>
                </a:lnTo>
                <a:lnTo>
                  <a:pt x="10891799" y="3672624"/>
                </a:lnTo>
                <a:lnTo>
                  <a:pt x="10885564" y="3676840"/>
                </a:lnTo>
                <a:lnTo>
                  <a:pt x="10881347" y="3683089"/>
                </a:lnTo>
                <a:lnTo>
                  <a:pt x="10879811" y="3690734"/>
                </a:lnTo>
                <a:lnTo>
                  <a:pt x="10881347" y="3698379"/>
                </a:lnTo>
                <a:lnTo>
                  <a:pt x="10885564" y="3704628"/>
                </a:lnTo>
                <a:lnTo>
                  <a:pt x="10891799" y="3708831"/>
                </a:lnTo>
                <a:lnTo>
                  <a:pt x="10899445" y="3710368"/>
                </a:lnTo>
                <a:lnTo>
                  <a:pt x="10907103" y="3708831"/>
                </a:lnTo>
                <a:lnTo>
                  <a:pt x="10913339" y="3704628"/>
                </a:lnTo>
                <a:lnTo>
                  <a:pt x="10917555" y="3698379"/>
                </a:lnTo>
                <a:lnTo>
                  <a:pt x="10919104" y="3690734"/>
                </a:lnTo>
                <a:close/>
              </a:path>
              <a:path w="14841219" h="10718800" extrusionOk="0">
                <a:moveTo>
                  <a:pt x="10919104" y="3590633"/>
                </a:moveTo>
                <a:lnTo>
                  <a:pt x="10917555" y="3582987"/>
                </a:lnTo>
                <a:lnTo>
                  <a:pt x="10913339" y="3576739"/>
                </a:lnTo>
                <a:lnTo>
                  <a:pt x="10907090" y="3572522"/>
                </a:lnTo>
                <a:lnTo>
                  <a:pt x="10899445" y="3570986"/>
                </a:lnTo>
                <a:lnTo>
                  <a:pt x="10891799" y="3572522"/>
                </a:lnTo>
                <a:lnTo>
                  <a:pt x="10885564" y="3576739"/>
                </a:lnTo>
                <a:lnTo>
                  <a:pt x="10881347" y="3582987"/>
                </a:lnTo>
                <a:lnTo>
                  <a:pt x="10879811" y="3590633"/>
                </a:lnTo>
                <a:lnTo>
                  <a:pt x="10881347" y="3598278"/>
                </a:lnTo>
                <a:lnTo>
                  <a:pt x="10885564" y="3604526"/>
                </a:lnTo>
                <a:lnTo>
                  <a:pt x="10891799" y="3608730"/>
                </a:lnTo>
                <a:lnTo>
                  <a:pt x="10899445" y="3610279"/>
                </a:lnTo>
                <a:lnTo>
                  <a:pt x="10907090" y="3608730"/>
                </a:lnTo>
                <a:lnTo>
                  <a:pt x="10913339" y="3604526"/>
                </a:lnTo>
                <a:lnTo>
                  <a:pt x="10917555" y="3598278"/>
                </a:lnTo>
                <a:lnTo>
                  <a:pt x="10919104" y="3590633"/>
                </a:lnTo>
                <a:close/>
              </a:path>
              <a:path w="14841219" h="10718800" extrusionOk="0">
                <a:moveTo>
                  <a:pt x="10919104" y="3490531"/>
                </a:moveTo>
                <a:lnTo>
                  <a:pt x="10917555" y="3482886"/>
                </a:lnTo>
                <a:lnTo>
                  <a:pt x="10913339" y="3476637"/>
                </a:lnTo>
                <a:lnTo>
                  <a:pt x="10907090" y="3472434"/>
                </a:lnTo>
                <a:lnTo>
                  <a:pt x="10899445" y="3470884"/>
                </a:lnTo>
                <a:lnTo>
                  <a:pt x="10891799" y="3472434"/>
                </a:lnTo>
                <a:lnTo>
                  <a:pt x="10885564" y="3476637"/>
                </a:lnTo>
                <a:lnTo>
                  <a:pt x="10881347" y="3482886"/>
                </a:lnTo>
                <a:lnTo>
                  <a:pt x="10879811" y="3490531"/>
                </a:lnTo>
                <a:lnTo>
                  <a:pt x="10881347" y="3498177"/>
                </a:lnTo>
                <a:lnTo>
                  <a:pt x="10885564" y="3504425"/>
                </a:lnTo>
                <a:lnTo>
                  <a:pt x="10891799" y="3508629"/>
                </a:lnTo>
                <a:lnTo>
                  <a:pt x="10899445" y="3510178"/>
                </a:lnTo>
                <a:lnTo>
                  <a:pt x="10907090" y="3508629"/>
                </a:lnTo>
                <a:lnTo>
                  <a:pt x="10913339" y="3504425"/>
                </a:lnTo>
                <a:lnTo>
                  <a:pt x="10917555" y="3498177"/>
                </a:lnTo>
                <a:lnTo>
                  <a:pt x="10919104" y="3490531"/>
                </a:lnTo>
                <a:close/>
              </a:path>
              <a:path w="14841219" h="10718800" extrusionOk="0">
                <a:moveTo>
                  <a:pt x="10919104" y="3390442"/>
                </a:moveTo>
                <a:lnTo>
                  <a:pt x="10917555" y="3382797"/>
                </a:lnTo>
                <a:lnTo>
                  <a:pt x="10913339" y="3376549"/>
                </a:lnTo>
                <a:lnTo>
                  <a:pt x="10907090" y="3372332"/>
                </a:lnTo>
                <a:lnTo>
                  <a:pt x="10899445" y="3370783"/>
                </a:lnTo>
                <a:lnTo>
                  <a:pt x="10891799" y="3372332"/>
                </a:lnTo>
                <a:lnTo>
                  <a:pt x="10885564" y="3376549"/>
                </a:lnTo>
                <a:lnTo>
                  <a:pt x="10881347" y="3382797"/>
                </a:lnTo>
                <a:lnTo>
                  <a:pt x="10879811" y="3390442"/>
                </a:lnTo>
                <a:lnTo>
                  <a:pt x="10881347" y="3398088"/>
                </a:lnTo>
                <a:lnTo>
                  <a:pt x="10885564" y="3404336"/>
                </a:lnTo>
                <a:lnTo>
                  <a:pt x="10891799" y="3408553"/>
                </a:lnTo>
                <a:lnTo>
                  <a:pt x="10899445" y="3410089"/>
                </a:lnTo>
                <a:lnTo>
                  <a:pt x="10907090" y="3408553"/>
                </a:lnTo>
                <a:lnTo>
                  <a:pt x="10913339" y="3404336"/>
                </a:lnTo>
                <a:lnTo>
                  <a:pt x="10917555" y="3398088"/>
                </a:lnTo>
                <a:lnTo>
                  <a:pt x="10919104" y="3390442"/>
                </a:lnTo>
                <a:close/>
              </a:path>
              <a:path w="14841219" h="10718800" extrusionOk="0">
                <a:moveTo>
                  <a:pt x="10919104" y="3290354"/>
                </a:moveTo>
                <a:lnTo>
                  <a:pt x="10917555" y="3282696"/>
                </a:lnTo>
                <a:lnTo>
                  <a:pt x="10913339" y="3276447"/>
                </a:lnTo>
                <a:lnTo>
                  <a:pt x="10907090" y="3272244"/>
                </a:lnTo>
                <a:lnTo>
                  <a:pt x="10899445" y="3270694"/>
                </a:lnTo>
                <a:lnTo>
                  <a:pt x="10891799" y="3272244"/>
                </a:lnTo>
                <a:lnTo>
                  <a:pt x="10885564" y="3276447"/>
                </a:lnTo>
                <a:lnTo>
                  <a:pt x="10881347" y="3282696"/>
                </a:lnTo>
                <a:lnTo>
                  <a:pt x="10879811" y="3290354"/>
                </a:lnTo>
                <a:lnTo>
                  <a:pt x="10881347" y="3297999"/>
                </a:lnTo>
                <a:lnTo>
                  <a:pt x="10885564" y="3304235"/>
                </a:lnTo>
                <a:lnTo>
                  <a:pt x="10891799" y="3308451"/>
                </a:lnTo>
                <a:lnTo>
                  <a:pt x="10899445" y="3310001"/>
                </a:lnTo>
                <a:lnTo>
                  <a:pt x="10907090" y="3308451"/>
                </a:lnTo>
                <a:lnTo>
                  <a:pt x="10913339" y="3304235"/>
                </a:lnTo>
                <a:lnTo>
                  <a:pt x="10917555" y="3297999"/>
                </a:lnTo>
                <a:lnTo>
                  <a:pt x="10919104" y="3290354"/>
                </a:lnTo>
                <a:close/>
              </a:path>
              <a:path w="14841219" h="10718800" extrusionOk="0">
                <a:moveTo>
                  <a:pt x="10919104" y="3190252"/>
                </a:moveTo>
                <a:lnTo>
                  <a:pt x="10917555" y="3182607"/>
                </a:lnTo>
                <a:lnTo>
                  <a:pt x="10913339" y="3176359"/>
                </a:lnTo>
                <a:lnTo>
                  <a:pt x="10907090" y="3172155"/>
                </a:lnTo>
                <a:lnTo>
                  <a:pt x="10899445" y="3170605"/>
                </a:lnTo>
                <a:lnTo>
                  <a:pt x="10891799" y="3172155"/>
                </a:lnTo>
                <a:lnTo>
                  <a:pt x="10885564" y="3176359"/>
                </a:lnTo>
                <a:lnTo>
                  <a:pt x="10881347" y="3182607"/>
                </a:lnTo>
                <a:lnTo>
                  <a:pt x="10879811" y="3190252"/>
                </a:lnTo>
                <a:lnTo>
                  <a:pt x="10881347" y="3197898"/>
                </a:lnTo>
                <a:lnTo>
                  <a:pt x="10885564" y="3204146"/>
                </a:lnTo>
                <a:lnTo>
                  <a:pt x="10891799" y="3208350"/>
                </a:lnTo>
                <a:lnTo>
                  <a:pt x="10899445" y="3209899"/>
                </a:lnTo>
                <a:lnTo>
                  <a:pt x="10907090" y="3208350"/>
                </a:lnTo>
                <a:lnTo>
                  <a:pt x="10913339" y="3204146"/>
                </a:lnTo>
                <a:lnTo>
                  <a:pt x="10917555" y="3197898"/>
                </a:lnTo>
                <a:lnTo>
                  <a:pt x="10919104" y="3190252"/>
                </a:lnTo>
                <a:close/>
              </a:path>
              <a:path w="14841219" h="10718800" extrusionOk="0">
                <a:moveTo>
                  <a:pt x="10919104" y="3090151"/>
                </a:moveTo>
                <a:lnTo>
                  <a:pt x="10917555" y="3082506"/>
                </a:lnTo>
                <a:lnTo>
                  <a:pt x="10913339" y="3076270"/>
                </a:lnTo>
                <a:lnTo>
                  <a:pt x="10907103" y="3072053"/>
                </a:lnTo>
                <a:lnTo>
                  <a:pt x="10899445" y="3070504"/>
                </a:lnTo>
                <a:lnTo>
                  <a:pt x="10891799" y="3072053"/>
                </a:lnTo>
                <a:lnTo>
                  <a:pt x="10885564" y="3076270"/>
                </a:lnTo>
                <a:lnTo>
                  <a:pt x="10881347" y="3082506"/>
                </a:lnTo>
                <a:lnTo>
                  <a:pt x="10879811" y="3090151"/>
                </a:lnTo>
                <a:lnTo>
                  <a:pt x="10881347" y="3097796"/>
                </a:lnTo>
                <a:lnTo>
                  <a:pt x="10885564" y="3104045"/>
                </a:lnTo>
                <a:lnTo>
                  <a:pt x="10891799" y="3108248"/>
                </a:lnTo>
                <a:lnTo>
                  <a:pt x="10899445" y="3109798"/>
                </a:lnTo>
                <a:lnTo>
                  <a:pt x="10907103" y="3108248"/>
                </a:lnTo>
                <a:lnTo>
                  <a:pt x="10913339" y="3104045"/>
                </a:lnTo>
                <a:lnTo>
                  <a:pt x="10917555" y="3097796"/>
                </a:lnTo>
                <a:lnTo>
                  <a:pt x="10919104" y="3090151"/>
                </a:lnTo>
                <a:close/>
              </a:path>
              <a:path w="14841219" h="10718800" extrusionOk="0">
                <a:moveTo>
                  <a:pt x="10919104" y="2990050"/>
                </a:moveTo>
                <a:lnTo>
                  <a:pt x="10917555" y="2982404"/>
                </a:lnTo>
                <a:lnTo>
                  <a:pt x="10913339" y="2976168"/>
                </a:lnTo>
                <a:lnTo>
                  <a:pt x="10907103" y="2971952"/>
                </a:lnTo>
                <a:lnTo>
                  <a:pt x="10899445" y="2970403"/>
                </a:lnTo>
                <a:lnTo>
                  <a:pt x="10891799" y="2971952"/>
                </a:lnTo>
                <a:lnTo>
                  <a:pt x="10885564" y="2976168"/>
                </a:lnTo>
                <a:lnTo>
                  <a:pt x="10881347" y="2982404"/>
                </a:lnTo>
                <a:lnTo>
                  <a:pt x="10879811" y="2990050"/>
                </a:lnTo>
                <a:lnTo>
                  <a:pt x="10881347" y="2997695"/>
                </a:lnTo>
                <a:lnTo>
                  <a:pt x="10885564" y="3003943"/>
                </a:lnTo>
                <a:lnTo>
                  <a:pt x="10891799" y="3008160"/>
                </a:lnTo>
                <a:lnTo>
                  <a:pt x="10899445" y="3009696"/>
                </a:lnTo>
                <a:lnTo>
                  <a:pt x="10907103" y="3008160"/>
                </a:lnTo>
                <a:lnTo>
                  <a:pt x="10913339" y="3003943"/>
                </a:lnTo>
                <a:lnTo>
                  <a:pt x="10917555" y="2997695"/>
                </a:lnTo>
                <a:lnTo>
                  <a:pt x="10919104" y="2990050"/>
                </a:lnTo>
                <a:close/>
              </a:path>
              <a:path w="14841219" h="10718800" extrusionOk="0">
                <a:moveTo>
                  <a:pt x="10919104" y="2889961"/>
                </a:moveTo>
                <a:lnTo>
                  <a:pt x="10917555" y="2882315"/>
                </a:lnTo>
                <a:lnTo>
                  <a:pt x="10913339" y="2876067"/>
                </a:lnTo>
                <a:lnTo>
                  <a:pt x="10907103" y="2871863"/>
                </a:lnTo>
                <a:lnTo>
                  <a:pt x="10899445" y="2870327"/>
                </a:lnTo>
                <a:lnTo>
                  <a:pt x="10891799" y="2871863"/>
                </a:lnTo>
                <a:lnTo>
                  <a:pt x="10885564" y="2876067"/>
                </a:lnTo>
                <a:lnTo>
                  <a:pt x="10881347" y="2882315"/>
                </a:lnTo>
                <a:lnTo>
                  <a:pt x="10879811" y="2889961"/>
                </a:lnTo>
                <a:lnTo>
                  <a:pt x="10881347" y="2897606"/>
                </a:lnTo>
                <a:lnTo>
                  <a:pt x="10885564" y="2903855"/>
                </a:lnTo>
                <a:lnTo>
                  <a:pt x="10891799" y="2908071"/>
                </a:lnTo>
                <a:lnTo>
                  <a:pt x="10899445" y="2909608"/>
                </a:lnTo>
                <a:lnTo>
                  <a:pt x="10907103" y="2908071"/>
                </a:lnTo>
                <a:lnTo>
                  <a:pt x="10913339" y="2903855"/>
                </a:lnTo>
                <a:lnTo>
                  <a:pt x="10917555" y="2897606"/>
                </a:lnTo>
                <a:lnTo>
                  <a:pt x="10919104" y="2889961"/>
                </a:lnTo>
                <a:close/>
              </a:path>
              <a:path w="14841219" h="10718800" extrusionOk="0">
                <a:moveTo>
                  <a:pt x="10919104" y="2789872"/>
                </a:moveTo>
                <a:lnTo>
                  <a:pt x="10917555" y="2782227"/>
                </a:lnTo>
                <a:lnTo>
                  <a:pt x="10913339" y="2775978"/>
                </a:lnTo>
                <a:lnTo>
                  <a:pt x="10907103" y="2771762"/>
                </a:lnTo>
                <a:lnTo>
                  <a:pt x="10899445" y="2770213"/>
                </a:lnTo>
                <a:lnTo>
                  <a:pt x="10891799" y="2771762"/>
                </a:lnTo>
                <a:lnTo>
                  <a:pt x="10885564" y="2775978"/>
                </a:lnTo>
                <a:lnTo>
                  <a:pt x="10881347" y="2782227"/>
                </a:lnTo>
                <a:lnTo>
                  <a:pt x="10879811" y="2789872"/>
                </a:lnTo>
                <a:lnTo>
                  <a:pt x="10881347" y="2797505"/>
                </a:lnTo>
                <a:lnTo>
                  <a:pt x="10885564" y="2803753"/>
                </a:lnTo>
                <a:lnTo>
                  <a:pt x="10891799" y="2807957"/>
                </a:lnTo>
                <a:lnTo>
                  <a:pt x="10899445" y="2809506"/>
                </a:lnTo>
                <a:lnTo>
                  <a:pt x="10907103" y="2807957"/>
                </a:lnTo>
                <a:lnTo>
                  <a:pt x="10913339" y="2803753"/>
                </a:lnTo>
                <a:lnTo>
                  <a:pt x="10917555" y="2797505"/>
                </a:lnTo>
                <a:lnTo>
                  <a:pt x="10919104" y="2789872"/>
                </a:lnTo>
                <a:close/>
              </a:path>
              <a:path w="14841219" h="10718800" extrusionOk="0">
                <a:moveTo>
                  <a:pt x="10919104" y="2689771"/>
                </a:moveTo>
                <a:lnTo>
                  <a:pt x="10917555" y="2682125"/>
                </a:lnTo>
                <a:lnTo>
                  <a:pt x="10913339" y="2675877"/>
                </a:lnTo>
                <a:lnTo>
                  <a:pt x="10907103" y="2671661"/>
                </a:lnTo>
                <a:lnTo>
                  <a:pt x="10899445" y="2670124"/>
                </a:lnTo>
                <a:lnTo>
                  <a:pt x="10891799" y="2671661"/>
                </a:lnTo>
                <a:lnTo>
                  <a:pt x="10885564" y="2675877"/>
                </a:lnTo>
                <a:lnTo>
                  <a:pt x="10881347" y="2682125"/>
                </a:lnTo>
                <a:lnTo>
                  <a:pt x="10879811" y="2689771"/>
                </a:lnTo>
                <a:lnTo>
                  <a:pt x="10881347" y="2697416"/>
                </a:lnTo>
                <a:lnTo>
                  <a:pt x="10885564" y="2703665"/>
                </a:lnTo>
                <a:lnTo>
                  <a:pt x="10891799" y="2707868"/>
                </a:lnTo>
                <a:lnTo>
                  <a:pt x="10899445" y="2709418"/>
                </a:lnTo>
                <a:lnTo>
                  <a:pt x="10907103" y="2707868"/>
                </a:lnTo>
                <a:lnTo>
                  <a:pt x="10913339" y="2703665"/>
                </a:lnTo>
                <a:lnTo>
                  <a:pt x="10917555" y="2697416"/>
                </a:lnTo>
                <a:lnTo>
                  <a:pt x="10919104" y="2689771"/>
                </a:lnTo>
                <a:close/>
              </a:path>
              <a:path w="14841219" h="10718800" extrusionOk="0">
                <a:moveTo>
                  <a:pt x="10919104" y="2589669"/>
                </a:moveTo>
                <a:lnTo>
                  <a:pt x="10917555" y="2582024"/>
                </a:lnTo>
                <a:lnTo>
                  <a:pt x="10913339" y="2575776"/>
                </a:lnTo>
                <a:lnTo>
                  <a:pt x="10907103" y="2571572"/>
                </a:lnTo>
                <a:lnTo>
                  <a:pt x="10899445" y="2570022"/>
                </a:lnTo>
                <a:lnTo>
                  <a:pt x="10891799" y="2571572"/>
                </a:lnTo>
                <a:lnTo>
                  <a:pt x="10885564" y="2575776"/>
                </a:lnTo>
                <a:lnTo>
                  <a:pt x="10881347" y="2582024"/>
                </a:lnTo>
                <a:lnTo>
                  <a:pt x="10879811" y="2589669"/>
                </a:lnTo>
                <a:lnTo>
                  <a:pt x="10881347" y="2597315"/>
                </a:lnTo>
                <a:lnTo>
                  <a:pt x="10885564" y="2603563"/>
                </a:lnTo>
                <a:lnTo>
                  <a:pt x="10891799" y="2607780"/>
                </a:lnTo>
                <a:lnTo>
                  <a:pt x="10899445" y="2609316"/>
                </a:lnTo>
                <a:lnTo>
                  <a:pt x="10907103" y="2607780"/>
                </a:lnTo>
                <a:lnTo>
                  <a:pt x="10913339" y="2603563"/>
                </a:lnTo>
                <a:lnTo>
                  <a:pt x="10917555" y="2597315"/>
                </a:lnTo>
                <a:lnTo>
                  <a:pt x="10919104" y="2589669"/>
                </a:lnTo>
                <a:close/>
              </a:path>
              <a:path w="14841219" h="10718800" extrusionOk="0">
                <a:moveTo>
                  <a:pt x="10919104" y="2489568"/>
                </a:moveTo>
                <a:lnTo>
                  <a:pt x="10917555" y="2481923"/>
                </a:lnTo>
                <a:lnTo>
                  <a:pt x="10913339" y="2475687"/>
                </a:lnTo>
                <a:lnTo>
                  <a:pt x="10907103" y="2471470"/>
                </a:lnTo>
                <a:lnTo>
                  <a:pt x="10899445" y="2469921"/>
                </a:lnTo>
                <a:lnTo>
                  <a:pt x="10891799" y="2471470"/>
                </a:lnTo>
                <a:lnTo>
                  <a:pt x="10885564" y="2475687"/>
                </a:lnTo>
                <a:lnTo>
                  <a:pt x="10881347" y="2481923"/>
                </a:lnTo>
                <a:lnTo>
                  <a:pt x="10879811" y="2489568"/>
                </a:lnTo>
                <a:lnTo>
                  <a:pt x="10881347" y="2497226"/>
                </a:lnTo>
                <a:lnTo>
                  <a:pt x="10885564" y="2503474"/>
                </a:lnTo>
                <a:lnTo>
                  <a:pt x="10891799" y="2507678"/>
                </a:lnTo>
                <a:lnTo>
                  <a:pt x="10899445" y="2509228"/>
                </a:lnTo>
                <a:lnTo>
                  <a:pt x="10907103" y="2507678"/>
                </a:lnTo>
                <a:lnTo>
                  <a:pt x="10913339" y="2503474"/>
                </a:lnTo>
                <a:lnTo>
                  <a:pt x="10917555" y="2497226"/>
                </a:lnTo>
                <a:lnTo>
                  <a:pt x="10919104" y="2489568"/>
                </a:lnTo>
                <a:close/>
              </a:path>
              <a:path w="14841219" h="10718800" extrusionOk="0">
                <a:moveTo>
                  <a:pt x="10919104" y="2389479"/>
                </a:moveTo>
                <a:lnTo>
                  <a:pt x="10917555" y="2381834"/>
                </a:lnTo>
                <a:lnTo>
                  <a:pt x="10913339" y="2375585"/>
                </a:lnTo>
                <a:lnTo>
                  <a:pt x="10907090" y="2371382"/>
                </a:lnTo>
                <a:lnTo>
                  <a:pt x="10899445" y="2369832"/>
                </a:lnTo>
                <a:lnTo>
                  <a:pt x="10891799" y="2371382"/>
                </a:lnTo>
                <a:lnTo>
                  <a:pt x="10885564" y="2375585"/>
                </a:lnTo>
                <a:lnTo>
                  <a:pt x="10881347" y="2381834"/>
                </a:lnTo>
                <a:lnTo>
                  <a:pt x="10879811" y="2389479"/>
                </a:lnTo>
                <a:lnTo>
                  <a:pt x="10881347" y="2397125"/>
                </a:lnTo>
                <a:lnTo>
                  <a:pt x="10885564" y="2403373"/>
                </a:lnTo>
                <a:lnTo>
                  <a:pt x="10891799" y="2407577"/>
                </a:lnTo>
                <a:lnTo>
                  <a:pt x="10899445" y="2409126"/>
                </a:lnTo>
                <a:lnTo>
                  <a:pt x="10907090" y="2407577"/>
                </a:lnTo>
                <a:lnTo>
                  <a:pt x="10913339" y="2403373"/>
                </a:lnTo>
                <a:lnTo>
                  <a:pt x="10917555" y="2397125"/>
                </a:lnTo>
                <a:lnTo>
                  <a:pt x="10919104" y="2389479"/>
                </a:lnTo>
                <a:close/>
              </a:path>
              <a:path w="14841219" h="10718800" extrusionOk="0">
                <a:moveTo>
                  <a:pt x="10919104" y="2289378"/>
                </a:moveTo>
                <a:lnTo>
                  <a:pt x="10917555" y="2281732"/>
                </a:lnTo>
                <a:lnTo>
                  <a:pt x="10913339" y="2275497"/>
                </a:lnTo>
                <a:lnTo>
                  <a:pt x="10907090" y="2271280"/>
                </a:lnTo>
                <a:lnTo>
                  <a:pt x="10899445" y="2269731"/>
                </a:lnTo>
                <a:lnTo>
                  <a:pt x="10891799" y="2271280"/>
                </a:lnTo>
                <a:lnTo>
                  <a:pt x="10885564" y="2275497"/>
                </a:lnTo>
                <a:lnTo>
                  <a:pt x="10881347" y="2281732"/>
                </a:lnTo>
                <a:lnTo>
                  <a:pt x="10879811" y="2289378"/>
                </a:lnTo>
                <a:lnTo>
                  <a:pt x="10881347" y="2297023"/>
                </a:lnTo>
                <a:lnTo>
                  <a:pt x="10885564" y="2303272"/>
                </a:lnTo>
                <a:lnTo>
                  <a:pt x="10891799" y="2307488"/>
                </a:lnTo>
                <a:lnTo>
                  <a:pt x="10899445" y="2309025"/>
                </a:lnTo>
                <a:lnTo>
                  <a:pt x="10907090" y="2307488"/>
                </a:lnTo>
                <a:lnTo>
                  <a:pt x="10913339" y="2303272"/>
                </a:lnTo>
                <a:lnTo>
                  <a:pt x="10917555" y="2297023"/>
                </a:lnTo>
                <a:lnTo>
                  <a:pt x="10919104" y="2289378"/>
                </a:lnTo>
                <a:close/>
              </a:path>
              <a:path w="14841219" h="10718800" extrusionOk="0">
                <a:moveTo>
                  <a:pt x="10919104" y="2189289"/>
                </a:moveTo>
                <a:lnTo>
                  <a:pt x="10917555" y="2181644"/>
                </a:lnTo>
                <a:lnTo>
                  <a:pt x="10913339" y="2175395"/>
                </a:lnTo>
                <a:lnTo>
                  <a:pt x="10907103" y="2171179"/>
                </a:lnTo>
                <a:lnTo>
                  <a:pt x="10899445" y="2169630"/>
                </a:lnTo>
                <a:lnTo>
                  <a:pt x="10891799" y="2171179"/>
                </a:lnTo>
                <a:lnTo>
                  <a:pt x="10885564" y="2175395"/>
                </a:lnTo>
                <a:lnTo>
                  <a:pt x="10881347" y="2181644"/>
                </a:lnTo>
                <a:lnTo>
                  <a:pt x="10879811" y="2189289"/>
                </a:lnTo>
                <a:lnTo>
                  <a:pt x="10881347" y="2196935"/>
                </a:lnTo>
                <a:lnTo>
                  <a:pt x="10885564" y="2203183"/>
                </a:lnTo>
                <a:lnTo>
                  <a:pt x="10891799" y="2207387"/>
                </a:lnTo>
                <a:lnTo>
                  <a:pt x="10899445" y="2208923"/>
                </a:lnTo>
                <a:lnTo>
                  <a:pt x="10907103" y="2207387"/>
                </a:lnTo>
                <a:lnTo>
                  <a:pt x="10913339" y="2203183"/>
                </a:lnTo>
                <a:lnTo>
                  <a:pt x="10917555" y="2196935"/>
                </a:lnTo>
                <a:lnTo>
                  <a:pt x="10919104" y="2189289"/>
                </a:lnTo>
                <a:close/>
              </a:path>
              <a:path w="14841219" h="10718800" extrusionOk="0">
                <a:moveTo>
                  <a:pt x="10919104" y="2089188"/>
                </a:moveTo>
                <a:lnTo>
                  <a:pt x="10917555" y="2081542"/>
                </a:lnTo>
                <a:lnTo>
                  <a:pt x="10913339" y="2075294"/>
                </a:lnTo>
                <a:lnTo>
                  <a:pt x="10907103" y="2071090"/>
                </a:lnTo>
                <a:lnTo>
                  <a:pt x="10899445" y="2069541"/>
                </a:lnTo>
                <a:lnTo>
                  <a:pt x="10891799" y="2071090"/>
                </a:lnTo>
                <a:lnTo>
                  <a:pt x="10885564" y="2075294"/>
                </a:lnTo>
                <a:lnTo>
                  <a:pt x="10881347" y="2081542"/>
                </a:lnTo>
                <a:lnTo>
                  <a:pt x="10879811" y="2089188"/>
                </a:lnTo>
                <a:lnTo>
                  <a:pt x="10881347" y="2096833"/>
                </a:lnTo>
                <a:lnTo>
                  <a:pt x="10885564" y="2103081"/>
                </a:lnTo>
                <a:lnTo>
                  <a:pt x="10891799" y="2107298"/>
                </a:lnTo>
                <a:lnTo>
                  <a:pt x="10899445" y="2108835"/>
                </a:lnTo>
                <a:lnTo>
                  <a:pt x="10907103" y="2107298"/>
                </a:lnTo>
                <a:lnTo>
                  <a:pt x="10913339" y="2103081"/>
                </a:lnTo>
                <a:lnTo>
                  <a:pt x="10917555" y="2096833"/>
                </a:lnTo>
                <a:lnTo>
                  <a:pt x="10919104" y="2089188"/>
                </a:lnTo>
                <a:close/>
              </a:path>
              <a:path w="14841219" h="10718800" extrusionOk="0">
                <a:moveTo>
                  <a:pt x="10919104" y="1989086"/>
                </a:moveTo>
                <a:lnTo>
                  <a:pt x="10917555" y="1981441"/>
                </a:lnTo>
                <a:lnTo>
                  <a:pt x="10913339" y="1975205"/>
                </a:lnTo>
                <a:lnTo>
                  <a:pt x="10907090" y="1970989"/>
                </a:lnTo>
                <a:lnTo>
                  <a:pt x="10899445" y="1969439"/>
                </a:lnTo>
                <a:lnTo>
                  <a:pt x="10891799" y="1970989"/>
                </a:lnTo>
                <a:lnTo>
                  <a:pt x="10885564" y="1975205"/>
                </a:lnTo>
                <a:lnTo>
                  <a:pt x="10881347" y="1981441"/>
                </a:lnTo>
                <a:lnTo>
                  <a:pt x="10879811" y="1989086"/>
                </a:lnTo>
                <a:lnTo>
                  <a:pt x="10881347" y="1996744"/>
                </a:lnTo>
                <a:lnTo>
                  <a:pt x="10885564" y="2002980"/>
                </a:lnTo>
                <a:lnTo>
                  <a:pt x="10891799" y="2007196"/>
                </a:lnTo>
                <a:lnTo>
                  <a:pt x="10899445" y="2008733"/>
                </a:lnTo>
                <a:lnTo>
                  <a:pt x="10907090" y="2007196"/>
                </a:lnTo>
                <a:lnTo>
                  <a:pt x="10913339" y="2002980"/>
                </a:lnTo>
                <a:lnTo>
                  <a:pt x="10917555" y="1996744"/>
                </a:lnTo>
                <a:lnTo>
                  <a:pt x="10919104" y="1989086"/>
                </a:lnTo>
                <a:close/>
              </a:path>
              <a:path w="14841219" h="10718800" extrusionOk="0">
                <a:moveTo>
                  <a:pt x="10919104" y="1888998"/>
                </a:moveTo>
                <a:lnTo>
                  <a:pt x="10917555" y="1881352"/>
                </a:lnTo>
                <a:lnTo>
                  <a:pt x="10913339" y="1875104"/>
                </a:lnTo>
                <a:lnTo>
                  <a:pt x="10907090" y="1870887"/>
                </a:lnTo>
                <a:lnTo>
                  <a:pt x="10899445" y="1869351"/>
                </a:lnTo>
                <a:lnTo>
                  <a:pt x="10891799" y="1870887"/>
                </a:lnTo>
                <a:lnTo>
                  <a:pt x="10885564" y="1875104"/>
                </a:lnTo>
                <a:lnTo>
                  <a:pt x="10881347" y="1881352"/>
                </a:lnTo>
                <a:lnTo>
                  <a:pt x="10879811" y="1888998"/>
                </a:lnTo>
                <a:lnTo>
                  <a:pt x="10881347" y="1896643"/>
                </a:lnTo>
                <a:lnTo>
                  <a:pt x="10885564" y="1902891"/>
                </a:lnTo>
                <a:lnTo>
                  <a:pt x="10891799" y="1907108"/>
                </a:lnTo>
                <a:lnTo>
                  <a:pt x="10899445" y="1908644"/>
                </a:lnTo>
                <a:lnTo>
                  <a:pt x="10907090" y="1907108"/>
                </a:lnTo>
                <a:lnTo>
                  <a:pt x="10913339" y="1902891"/>
                </a:lnTo>
                <a:lnTo>
                  <a:pt x="10917555" y="1896643"/>
                </a:lnTo>
                <a:lnTo>
                  <a:pt x="10919104" y="1888998"/>
                </a:lnTo>
                <a:close/>
              </a:path>
              <a:path w="14841219" h="10718800" extrusionOk="0">
                <a:moveTo>
                  <a:pt x="10919104" y="1788909"/>
                </a:moveTo>
                <a:lnTo>
                  <a:pt x="10917555" y="1781263"/>
                </a:lnTo>
                <a:lnTo>
                  <a:pt x="10913339" y="1775015"/>
                </a:lnTo>
                <a:lnTo>
                  <a:pt x="10907090" y="1770799"/>
                </a:lnTo>
                <a:lnTo>
                  <a:pt x="10899445" y="1769262"/>
                </a:lnTo>
                <a:lnTo>
                  <a:pt x="10891799" y="1770799"/>
                </a:lnTo>
                <a:lnTo>
                  <a:pt x="10885564" y="1775015"/>
                </a:lnTo>
                <a:lnTo>
                  <a:pt x="10881347" y="1781263"/>
                </a:lnTo>
                <a:lnTo>
                  <a:pt x="10879811" y="1788909"/>
                </a:lnTo>
                <a:lnTo>
                  <a:pt x="10881347" y="1796554"/>
                </a:lnTo>
                <a:lnTo>
                  <a:pt x="10885564" y="1802803"/>
                </a:lnTo>
                <a:lnTo>
                  <a:pt x="10891799" y="1807019"/>
                </a:lnTo>
                <a:lnTo>
                  <a:pt x="10899445" y="1808568"/>
                </a:lnTo>
                <a:lnTo>
                  <a:pt x="10907090" y="1807019"/>
                </a:lnTo>
                <a:lnTo>
                  <a:pt x="10913339" y="1802803"/>
                </a:lnTo>
                <a:lnTo>
                  <a:pt x="10917555" y="1796554"/>
                </a:lnTo>
                <a:lnTo>
                  <a:pt x="10919104" y="1788909"/>
                </a:lnTo>
                <a:close/>
              </a:path>
              <a:path w="14841219" h="10718800" extrusionOk="0">
                <a:moveTo>
                  <a:pt x="10919104" y="1688820"/>
                </a:moveTo>
                <a:lnTo>
                  <a:pt x="10917555" y="1681162"/>
                </a:lnTo>
                <a:lnTo>
                  <a:pt x="10913339" y="1674914"/>
                </a:lnTo>
                <a:lnTo>
                  <a:pt x="10907090" y="1670697"/>
                </a:lnTo>
                <a:lnTo>
                  <a:pt x="10899445" y="1669161"/>
                </a:lnTo>
                <a:lnTo>
                  <a:pt x="10891799" y="1670697"/>
                </a:lnTo>
                <a:lnTo>
                  <a:pt x="10885564" y="1674914"/>
                </a:lnTo>
                <a:lnTo>
                  <a:pt x="10881347" y="1681162"/>
                </a:lnTo>
                <a:lnTo>
                  <a:pt x="10879811" y="1688820"/>
                </a:lnTo>
                <a:lnTo>
                  <a:pt x="10881347" y="1696466"/>
                </a:lnTo>
                <a:lnTo>
                  <a:pt x="10885564" y="1702701"/>
                </a:lnTo>
                <a:lnTo>
                  <a:pt x="10891799" y="1706905"/>
                </a:lnTo>
                <a:lnTo>
                  <a:pt x="10899445" y="1708454"/>
                </a:lnTo>
                <a:lnTo>
                  <a:pt x="10907090" y="1706905"/>
                </a:lnTo>
                <a:lnTo>
                  <a:pt x="10913339" y="1702701"/>
                </a:lnTo>
                <a:lnTo>
                  <a:pt x="10917555" y="1696466"/>
                </a:lnTo>
                <a:lnTo>
                  <a:pt x="10919104" y="1688820"/>
                </a:lnTo>
                <a:close/>
              </a:path>
              <a:path w="14841219" h="10718800" extrusionOk="0">
                <a:moveTo>
                  <a:pt x="10919104" y="1588706"/>
                </a:moveTo>
                <a:lnTo>
                  <a:pt x="10917555" y="1581061"/>
                </a:lnTo>
                <a:lnTo>
                  <a:pt x="10913339" y="1574812"/>
                </a:lnTo>
                <a:lnTo>
                  <a:pt x="10907090" y="1570609"/>
                </a:lnTo>
                <a:lnTo>
                  <a:pt x="10899445" y="1569072"/>
                </a:lnTo>
                <a:lnTo>
                  <a:pt x="10891799" y="1570609"/>
                </a:lnTo>
                <a:lnTo>
                  <a:pt x="10885564" y="1574812"/>
                </a:lnTo>
                <a:lnTo>
                  <a:pt x="10881347" y="1581061"/>
                </a:lnTo>
                <a:lnTo>
                  <a:pt x="10879811" y="1588706"/>
                </a:lnTo>
                <a:lnTo>
                  <a:pt x="10881347" y="1596351"/>
                </a:lnTo>
                <a:lnTo>
                  <a:pt x="10885564" y="1602600"/>
                </a:lnTo>
                <a:lnTo>
                  <a:pt x="10891799" y="1606816"/>
                </a:lnTo>
                <a:lnTo>
                  <a:pt x="10899445" y="1608353"/>
                </a:lnTo>
                <a:lnTo>
                  <a:pt x="10907090" y="1606816"/>
                </a:lnTo>
                <a:lnTo>
                  <a:pt x="10913339" y="1602600"/>
                </a:lnTo>
                <a:lnTo>
                  <a:pt x="10917555" y="1596351"/>
                </a:lnTo>
                <a:lnTo>
                  <a:pt x="10919104" y="1588706"/>
                </a:lnTo>
                <a:close/>
              </a:path>
              <a:path w="14841219" h="10718800" extrusionOk="0">
                <a:moveTo>
                  <a:pt x="10919104" y="1488605"/>
                </a:moveTo>
                <a:lnTo>
                  <a:pt x="10917555" y="1480972"/>
                </a:lnTo>
                <a:lnTo>
                  <a:pt x="10913339" y="1474724"/>
                </a:lnTo>
                <a:lnTo>
                  <a:pt x="10907103" y="1470507"/>
                </a:lnTo>
                <a:lnTo>
                  <a:pt x="10899445" y="1468958"/>
                </a:lnTo>
                <a:lnTo>
                  <a:pt x="10891799" y="1470507"/>
                </a:lnTo>
                <a:lnTo>
                  <a:pt x="10885564" y="1474724"/>
                </a:lnTo>
                <a:lnTo>
                  <a:pt x="10881347" y="1480972"/>
                </a:lnTo>
                <a:lnTo>
                  <a:pt x="10879811" y="1488605"/>
                </a:lnTo>
                <a:lnTo>
                  <a:pt x="10881347" y="1496263"/>
                </a:lnTo>
                <a:lnTo>
                  <a:pt x="10885564" y="1502511"/>
                </a:lnTo>
                <a:lnTo>
                  <a:pt x="10891799" y="1506715"/>
                </a:lnTo>
                <a:lnTo>
                  <a:pt x="10899445" y="1508264"/>
                </a:lnTo>
                <a:lnTo>
                  <a:pt x="10907103" y="1506715"/>
                </a:lnTo>
                <a:lnTo>
                  <a:pt x="10913339" y="1502511"/>
                </a:lnTo>
                <a:lnTo>
                  <a:pt x="10917555" y="1496263"/>
                </a:lnTo>
                <a:lnTo>
                  <a:pt x="10919104" y="1488605"/>
                </a:lnTo>
                <a:close/>
              </a:path>
              <a:path w="14841219" h="10718800" extrusionOk="0">
                <a:moveTo>
                  <a:pt x="10919104" y="1388516"/>
                </a:moveTo>
                <a:lnTo>
                  <a:pt x="10917555" y="1380871"/>
                </a:lnTo>
                <a:lnTo>
                  <a:pt x="10913339" y="1374635"/>
                </a:lnTo>
                <a:lnTo>
                  <a:pt x="10907103" y="1370418"/>
                </a:lnTo>
                <a:lnTo>
                  <a:pt x="10899445" y="1368882"/>
                </a:lnTo>
                <a:lnTo>
                  <a:pt x="10891799" y="1370418"/>
                </a:lnTo>
                <a:lnTo>
                  <a:pt x="10885564" y="1374635"/>
                </a:lnTo>
                <a:lnTo>
                  <a:pt x="10881347" y="1380871"/>
                </a:lnTo>
                <a:lnTo>
                  <a:pt x="10879811" y="1388516"/>
                </a:lnTo>
                <a:lnTo>
                  <a:pt x="10881347" y="1396174"/>
                </a:lnTo>
                <a:lnTo>
                  <a:pt x="10885564" y="1402422"/>
                </a:lnTo>
                <a:lnTo>
                  <a:pt x="10891799" y="1406639"/>
                </a:lnTo>
                <a:lnTo>
                  <a:pt x="10899445" y="1408176"/>
                </a:lnTo>
                <a:lnTo>
                  <a:pt x="10907103" y="1406639"/>
                </a:lnTo>
                <a:lnTo>
                  <a:pt x="10913339" y="1402422"/>
                </a:lnTo>
                <a:lnTo>
                  <a:pt x="10917555" y="1396174"/>
                </a:lnTo>
                <a:lnTo>
                  <a:pt x="10919104" y="1388516"/>
                </a:lnTo>
                <a:close/>
              </a:path>
              <a:path w="14841219" h="10718800" extrusionOk="0">
                <a:moveTo>
                  <a:pt x="10919104" y="1288427"/>
                </a:moveTo>
                <a:lnTo>
                  <a:pt x="10917555" y="1280782"/>
                </a:lnTo>
                <a:lnTo>
                  <a:pt x="10913339" y="1274533"/>
                </a:lnTo>
                <a:lnTo>
                  <a:pt x="10907103" y="1270317"/>
                </a:lnTo>
                <a:lnTo>
                  <a:pt x="10899445" y="1268780"/>
                </a:lnTo>
                <a:lnTo>
                  <a:pt x="10891799" y="1270317"/>
                </a:lnTo>
                <a:lnTo>
                  <a:pt x="10885564" y="1274533"/>
                </a:lnTo>
                <a:lnTo>
                  <a:pt x="10881347" y="1280782"/>
                </a:lnTo>
                <a:lnTo>
                  <a:pt x="10879811" y="1288427"/>
                </a:lnTo>
                <a:lnTo>
                  <a:pt x="10881347" y="1296073"/>
                </a:lnTo>
                <a:lnTo>
                  <a:pt x="10885564" y="1302321"/>
                </a:lnTo>
                <a:lnTo>
                  <a:pt x="10891799" y="1306525"/>
                </a:lnTo>
                <a:lnTo>
                  <a:pt x="10899445" y="1308074"/>
                </a:lnTo>
                <a:lnTo>
                  <a:pt x="10907103" y="1306525"/>
                </a:lnTo>
                <a:lnTo>
                  <a:pt x="10913339" y="1302321"/>
                </a:lnTo>
                <a:lnTo>
                  <a:pt x="10917555" y="1296073"/>
                </a:lnTo>
                <a:lnTo>
                  <a:pt x="10919104" y="1288427"/>
                </a:lnTo>
                <a:close/>
              </a:path>
              <a:path w="14841219" h="10718800" extrusionOk="0">
                <a:moveTo>
                  <a:pt x="10919104" y="1188326"/>
                </a:moveTo>
                <a:lnTo>
                  <a:pt x="10917555" y="1180680"/>
                </a:lnTo>
                <a:lnTo>
                  <a:pt x="10913339" y="1174432"/>
                </a:lnTo>
                <a:lnTo>
                  <a:pt x="10907103" y="1170228"/>
                </a:lnTo>
                <a:lnTo>
                  <a:pt x="10899445" y="1168679"/>
                </a:lnTo>
                <a:lnTo>
                  <a:pt x="10891799" y="1170228"/>
                </a:lnTo>
                <a:lnTo>
                  <a:pt x="10885564" y="1174432"/>
                </a:lnTo>
                <a:lnTo>
                  <a:pt x="10881347" y="1180680"/>
                </a:lnTo>
                <a:lnTo>
                  <a:pt x="10879811" y="1188326"/>
                </a:lnTo>
                <a:lnTo>
                  <a:pt x="10881347" y="1195971"/>
                </a:lnTo>
                <a:lnTo>
                  <a:pt x="10885564" y="1202220"/>
                </a:lnTo>
                <a:lnTo>
                  <a:pt x="10891799" y="1206423"/>
                </a:lnTo>
                <a:lnTo>
                  <a:pt x="10899445" y="1207973"/>
                </a:lnTo>
                <a:lnTo>
                  <a:pt x="10907103" y="1206423"/>
                </a:lnTo>
                <a:lnTo>
                  <a:pt x="10913339" y="1202220"/>
                </a:lnTo>
                <a:lnTo>
                  <a:pt x="10917555" y="1195971"/>
                </a:lnTo>
                <a:lnTo>
                  <a:pt x="10919104" y="1188326"/>
                </a:lnTo>
                <a:close/>
              </a:path>
              <a:path w="14841219" h="10718800" extrusionOk="0">
                <a:moveTo>
                  <a:pt x="10919104" y="1088237"/>
                </a:moveTo>
                <a:lnTo>
                  <a:pt x="10917555" y="1080592"/>
                </a:lnTo>
                <a:lnTo>
                  <a:pt x="10913339" y="1074343"/>
                </a:lnTo>
                <a:lnTo>
                  <a:pt x="10907103" y="1070127"/>
                </a:lnTo>
                <a:lnTo>
                  <a:pt x="10899445" y="1068578"/>
                </a:lnTo>
                <a:lnTo>
                  <a:pt x="10891799" y="1070127"/>
                </a:lnTo>
                <a:lnTo>
                  <a:pt x="10885564" y="1074343"/>
                </a:lnTo>
                <a:lnTo>
                  <a:pt x="10881347" y="1080592"/>
                </a:lnTo>
                <a:lnTo>
                  <a:pt x="10879811" y="1088237"/>
                </a:lnTo>
                <a:lnTo>
                  <a:pt x="10881347" y="1095883"/>
                </a:lnTo>
                <a:lnTo>
                  <a:pt x="10885564" y="1102131"/>
                </a:lnTo>
                <a:lnTo>
                  <a:pt x="10891799" y="1106335"/>
                </a:lnTo>
                <a:lnTo>
                  <a:pt x="10899445" y="1107871"/>
                </a:lnTo>
                <a:lnTo>
                  <a:pt x="10907103" y="1106335"/>
                </a:lnTo>
                <a:lnTo>
                  <a:pt x="10913339" y="1102131"/>
                </a:lnTo>
                <a:lnTo>
                  <a:pt x="10917555" y="1095883"/>
                </a:lnTo>
                <a:lnTo>
                  <a:pt x="10919104" y="1088237"/>
                </a:lnTo>
                <a:close/>
              </a:path>
              <a:path w="14841219" h="10718800" extrusionOk="0">
                <a:moveTo>
                  <a:pt x="10919104" y="988136"/>
                </a:moveTo>
                <a:lnTo>
                  <a:pt x="10917555" y="980490"/>
                </a:lnTo>
                <a:lnTo>
                  <a:pt x="10913339" y="974242"/>
                </a:lnTo>
                <a:lnTo>
                  <a:pt x="10907103" y="970026"/>
                </a:lnTo>
                <a:lnTo>
                  <a:pt x="10899445" y="968476"/>
                </a:lnTo>
                <a:lnTo>
                  <a:pt x="10891799" y="970026"/>
                </a:lnTo>
                <a:lnTo>
                  <a:pt x="10885564" y="974242"/>
                </a:lnTo>
                <a:lnTo>
                  <a:pt x="10881347" y="980490"/>
                </a:lnTo>
                <a:lnTo>
                  <a:pt x="10879811" y="988136"/>
                </a:lnTo>
                <a:lnTo>
                  <a:pt x="10881347" y="995781"/>
                </a:lnTo>
                <a:lnTo>
                  <a:pt x="10885564" y="1002017"/>
                </a:lnTo>
                <a:lnTo>
                  <a:pt x="10891799" y="1006221"/>
                </a:lnTo>
                <a:lnTo>
                  <a:pt x="10899445" y="1007770"/>
                </a:lnTo>
                <a:lnTo>
                  <a:pt x="10907103" y="1006221"/>
                </a:lnTo>
                <a:lnTo>
                  <a:pt x="10913339" y="1002017"/>
                </a:lnTo>
                <a:lnTo>
                  <a:pt x="10917555" y="995781"/>
                </a:lnTo>
                <a:lnTo>
                  <a:pt x="10919104" y="988136"/>
                </a:lnTo>
                <a:close/>
              </a:path>
              <a:path w="14841219" h="10718800" extrusionOk="0">
                <a:moveTo>
                  <a:pt x="10919104" y="888034"/>
                </a:moveTo>
                <a:lnTo>
                  <a:pt x="10917555" y="880389"/>
                </a:lnTo>
                <a:lnTo>
                  <a:pt x="10913339" y="874153"/>
                </a:lnTo>
                <a:lnTo>
                  <a:pt x="10907103" y="869937"/>
                </a:lnTo>
                <a:lnTo>
                  <a:pt x="10899445" y="868387"/>
                </a:lnTo>
                <a:lnTo>
                  <a:pt x="10891799" y="869937"/>
                </a:lnTo>
                <a:lnTo>
                  <a:pt x="10885564" y="874153"/>
                </a:lnTo>
                <a:lnTo>
                  <a:pt x="10881347" y="880389"/>
                </a:lnTo>
                <a:lnTo>
                  <a:pt x="10879811" y="888034"/>
                </a:lnTo>
                <a:lnTo>
                  <a:pt x="10881347" y="895680"/>
                </a:lnTo>
                <a:lnTo>
                  <a:pt x="10885564" y="901928"/>
                </a:lnTo>
                <a:lnTo>
                  <a:pt x="10891799" y="906145"/>
                </a:lnTo>
                <a:lnTo>
                  <a:pt x="10899445" y="907681"/>
                </a:lnTo>
                <a:lnTo>
                  <a:pt x="10907103" y="906145"/>
                </a:lnTo>
                <a:lnTo>
                  <a:pt x="10913339" y="901928"/>
                </a:lnTo>
                <a:lnTo>
                  <a:pt x="10917555" y="895680"/>
                </a:lnTo>
                <a:lnTo>
                  <a:pt x="10919104" y="888034"/>
                </a:lnTo>
                <a:close/>
              </a:path>
              <a:path w="14841219" h="10718800" extrusionOk="0">
                <a:moveTo>
                  <a:pt x="10993095" y="4636998"/>
                </a:moveTo>
                <a:lnTo>
                  <a:pt x="10991545" y="4629353"/>
                </a:lnTo>
                <a:lnTo>
                  <a:pt x="10987342" y="4623105"/>
                </a:lnTo>
                <a:lnTo>
                  <a:pt x="10981093" y="4618888"/>
                </a:lnTo>
                <a:lnTo>
                  <a:pt x="10973448" y="4617339"/>
                </a:lnTo>
                <a:lnTo>
                  <a:pt x="10965802" y="4618888"/>
                </a:lnTo>
                <a:lnTo>
                  <a:pt x="10959554" y="4623105"/>
                </a:lnTo>
                <a:lnTo>
                  <a:pt x="10955338" y="4629353"/>
                </a:lnTo>
                <a:lnTo>
                  <a:pt x="10953801" y="4636998"/>
                </a:lnTo>
                <a:lnTo>
                  <a:pt x="10955338" y="4644644"/>
                </a:lnTo>
                <a:lnTo>
                  <a:pt x="10959554" y="4650879"/>
                </a:lnTo>
                <a:lnTo>
                  <a:pt x="10965802" y="4655096"/>
                </a:lnTo>
                <a:lnTo>
                  <a:pt x="10973448" y="4656633"/>
                </a:lnTo>
                <a:lnTo>
                  <a:pt x="10981093" y="4655096"/>
                </a:lnTo>
                <a:lnTo>
                  <a:pt x="10987342" y="4650879"/>
                </a:lnTo>
                <a:lnTo>
                  <a:pt x="10991545" y="4644644"/>
                </a:lnTo>
                <a:lnTo>
                  <a:pt x="10993095" y="4636998"/>
                </a:lnTo>
                <a:close/>
              </a:path>
              <a:path w="14841219" h="10718800" extrusionOk="0">
                <a:moveTo>
                  <a:pt x="10993095" y="4536897"/>
                </a:moveTo>
                <a:lnTo>
                  <a:pt x="10991545" y="4529239"/>
                </a:lnTo>
                <a:lnTo>
                  <a:pt x="10987342" y="4523003"/>
                </a:lnTo>
                <a:lnTo>
                  <a:pt x="10981093" y="4518787"/>
                </a:lnTo>
                <a:lnTo>
                  <a:pt x="10973448" y="4517250"/>
                </a:lnTo>
                <a:lnTo>
                  <a:pt x="10965802" y="4518787"/>
                </a:lnTo>
                <a:lnTo>
                  <a:pt x="10959554" y="4523003"/>
                </a:lnTo>
                <a:lnTo>
                  <a:pt x="10955338" y="4529239"/>
                </a:lnTo>
                <a:lnTo>
                  <a:pt x="10953801" y="4536897"/>
                </a:lnTo>
                <a:lnTo>
                  <a:pt x="10955338" y="4544542"/>
                </a:lnTo>
                <a:lnTo>
                  <a:pt x="10959554" y="4550778"/>
                </a:lnTo>
                <a:lnTo>
                  <a:pt x="10965802" y="4554994"/>
                </a:lnTo>
                <a:lnTo>
                  <a:pt x="10973448" y="4556531"/>
                </a:lnTo>
                <a:lnTo>
                  <a:pt x="10981093" y="4554994"/>
                </a:lnTo>
                <a:lnTo>
                  <a:pt x="10987342" y="4550778"/>
                </a:lnTo>
                <a:lnTo>
                  <a:pt x="10991545" y="4544542"/>
                </a:lnTo>
                <a:lnTo>
                  <a:pt x="10993095" y="4536897"/>
                </a:lnTo>
                <a:close/>
              </a:path>
              <a:path w="14841219" h="10718800" extrusionOk="0">
                <a:moveTo>
                  <a:pt x="10993095" y="4436796"/>
                </a:moveTo>
                <a:lnTo>
                  <a:pt x="10991545" y="4429150"/>
                </a:lnTo>
                <a:lnTo>
                  <a:pt x="10987342" y="4422902"/>
                </a:lnTo>
                <a:lnTo>
                  <a:pt x="10981093" y="4418685"/>
                </a:lnTo>
                <a:lnTo>
                  <a:pt x="10973448" y="4417149"/>
                </a:lnTo>
                <a:lnTo>
                  <a:pt x="10965802" y="4418685"/>
                </a:lnTo>
                <a:lnTo>
                  <a:pt x="10959554" y="4422902"/>
                </a:lnTo>
                <a:lnTo>
                  <a:pt x="10955338" y="4429150"/>
                </a:lnTo>
                <a:lnTo>
                  <a:pt x="10953801" y="4436796"/>
                </a:lnTo>
                <a:lnTo>
                  <a:pt x="10955338" y="4444441"/>
                </a:lnTo>
                <a:lnTo>
                  <a:pt x="10959554" y="4450689"/>
                </a:lnTo>
                <a:lnTo>
                  <a:pt x="10965802" y="4454906"/>
                </a:lnTo>
                <a:lnTo>
                  <a:pt x="10973448" y="4456442"/>
                </a:lnTo>
                <a:lnTo>
                  <a:pt x="10981093" y="4454906"/>
                </a:lnTo>
                <a:lnTo>
                  <a:pt x="10987342" y="4450689"/>
                </a:lnTo>
                <a:lnTo>
                  <a:pt x="10991545" y="4444441"/>
                </a:lnTo>
                <a:lnTo>
                  <a:pt x="10993095" y="4436796"/>
                </a:lnTo>
                <a:close/>
              </a:path>
              <a:path w="14841219" h="10718800" extrusionOk="0">
                <a:moveTo>
                  <a:pt x="10993095" y="4336707"/>
                </a:moveTo>
                <a:lnTo>
                  <a:pt x="10991545" y="4329049"/>
                </a:lnTo>
                <a:lnTo>
                  <a:pt x="10987342" y="4322813"/>
                </a:lnTo>
                <a:lnTo>
                  <a:pt x="10981093" y="4318597"/>
                </a:lnTo>
                <a:lnTo>
                  <a:pt x="10973448" y="4317047"/>
                </a:lnTo>
                <a:lnTo>
                  <a:pt x="10965802" y="4318597"/>
                </a:lnTo>
                <a:lnTo>
                  <a:pt x="10959554" y="4322813"/>
                </a:lnTo>
                <a:lnTo>
                  <a:pt x="10955338" y="4329049"/>
                </a:lnTo>
                <a:lnTo>
                  <a:pt x="10953801" y="4336707"/>
                </a:lnTo>
                <a:lnTo>
                  <a:pt x="10955338" y="4344352"/>
                </a:lnTo>
                <a:lnTo>
                  <a:pt x="10959554" y="4350588"/>
                </a:lnTo>
                <a:lnTo>
                  <a:pt x="10965802" y="4354804"/>
                </a:lnTo>
                <a:lnTo>
                  <a:pt x="10973448" y="4356354"/>
                </a:lnTo>
                <a:lnTo>
                  <a:pt x="10981093" y="4354804"/>
                </a:lnTo>
                <a:lnTo>
                  <a:pt x="10987342" y="4350588"/>
                </a:lnTo>
                <a:lnTo>
                  <a:pt x="10991545" y="4344352"/>
                </a:lnTo>
                <a:lnTo>
                  <a:pt x="10993095" y="4336707"/>
                </a:lnTo>
                <a:close/>
              </a:path>
              <a:path w="14841219" h="10718800" extrusionOk="0">
                <a:moveTo>
                  <a:pt x="10993095" y="4236605"/>
                </a:moveTo>
                <a:lnTo>
                  <a:pt x="10991545" y="4228960"/>
                </a:lnTo>
                <a:lnTo>
                  <a:pt x="10987342" y="4222712"/>
                </a:lnTo>
                <a:lnTo>
                  <a:pt x="10981093" y="4218495"/>
                </a:lnTo>
                <a:lnTo>
                  <a:pt x="10973448" y="4216959"/>
                </a:lnTo>
                <a:lnTo>
                  <a:pt x="10965802" y="4218495"/>
                </a:lnTo>
                <a:lnTo>
                  <a:pt x="10959554" y="4222712"/>
                </a:lnTo>
                <a:lnTo>
                  <a:pt x="10955338" y="4228960"/>
                </a:lnTo>
                <a:lnTo>
                  <a:pt x="10953801" y="4236605"/>
                </a:lnTo>
                <a:lnTo>
                  <a:pt x="10955338" y="4244251"/>
                </a:lnTo>
                <a:lnTo>
                  <a:pt x="10959554" y="4250499"/>
                </a:lnTo>
                <a:lnTo>
                  <a:pt x="10965802" y="4254716"/>
                </a:lnTo>
                <a:lnTo>
                  <a:pt x="10973448" y="4256252"/>
                </a:lnTo>
                <a:lnTo>
                  <a:pt x="10981093" y="4254716"/>
                </a:lnTo>
                <a:lnTo>
                  <a:pt x="10987342" y="4250499"/>
                </a:lnTo>
                <a:lnTo>
                  <a:pt x="10991545" y="4244251"/>
                </a:lnTo>
                <a:lnTo>
                  <a:pt x="10993095" y="4236605"/>
                </a:lnTo>
                <a:close/>
              </a:path>
              <a:path w="14841219" h="10718800" extrusionOk="0">
                <a:moveTo>
                  <a:pt x="10993095" y="4136504"/>
                </a:moveTo>
                <a:lnTo>
                  <a:pt x="10991545" y="4128859"/>
                </a:lnTo>
                <a:lnTo>
                  <a:pt x="10987342" y="4122610"/>
                </a:lnTo>
                <a:lnTo>
                  <a:pt x="10981093" y="4118406"/>
                </a:lnTo>
                <a:lnTo>
                  <a:pt x="10973448" y="4116857"/>
                </a:lnTo>
                <a:lnTo>
                  <a:pt x="10965802" y="4118406"/>
                </a:lnTo>
                <a:lnTo>
                  <a:pt x="10959554" y="4122610"/>
                </a:lnTo>
                <a:lnTo>
                  <a:pt x="10955338" y="4128859"/>
                </a:lnTo>
                <a:lnTo>
                  <a:pt x="10953801" y="4136504"/>
                </a:lnTo>
                <a:lnTo>
                  <a:pt x="10955338" y="4144149"/>
                </a:lnTo>
                <a:lnTo>
                  <a:pt x="10959554" y="4150398"/>
                </a:lnTo>
                <a:lnTo>
                  <a:pt x="10965802" y="4154614"/>
                </a:lnTo>
                <a:lnTo>
                  <a:pt x="10973448" y="4156164"/>
                </a:lnTo>
                <a:lnTo>
                  <a:pt x="10981093" y="4154614"/>
                </a:lnTo>
                <a:lnTo>
                  <a:pt x="10987342" y="4150398"/>
                </a:lnTo>
                <a:lnTo>
                  <a:pt x="10991545" y="4144149"/>
                </a:lnTo>
                <a:lnTo>
                  <a:pt x="10993095" y="4136504"/>
                </a:lnTo>
                <a:close/>
              </a:path>
              <a:path w="14841219" h="10718800" extrusionOk="0">
                <a:moveTo>
                  <a:pt x="10993095" y="4036403"/>
                </a:moveTo>
                <a:lnTo>
                  <a:pt x="10991545" y="4028757"/>
                </a:lnTo>
                <a:lnTo>
                  <a:pt x="10987342" y="4022521"/>
                </a:lnTo>
                <a:lnTo>
                  <a:pt x="10981093" y="4018305"/>
                </a:lnTo>
                <a:lnTo>
                  <a:pt x="10973448" y="4016768"/>
                </a:lnTo>
                <a:lnTo>
                  <a:pt x="10965802" y="4018305"/>
                </a:lnTo>
                <a:lnTo>
                  <a:pt x="10959554" y="4022521"/>
                </a:lnTo>
                <a:lnTo>
                  <a:pt x="10955338" y="4028757"/>
                </a:lnTo>
                <a:lnTo>
                  <a:pt x="10953801" y="4036403"/>
                </a:lnTo>
                <a:lnTo>
                  <a:pt x="10955338" y="4044061"/>
                </a:lnTo>
                <a:lnTo>
                  <a:pt x="10959554" y="4050309"/>
                </a:lnTo>
                <a:lnTo>
                  <a:pt x="10965802" y="4054513"/>
                </a:lnTo>
                <a:lnTo>
                  <a:pt x="10973448" y="4056062"/>
                </a:lnTo>
                <a:lnTo>
                  <a:pt x="10981093" y="4054513"/>
                </a:lnTo>
                <a:lnTo>
                  <a:pt x="10987342" y="4050309"/>
                </a:lnTo>
                <a:lnTo>
                  <a:pt x="10991545" y="4044061"/>
                </a:lnTo>
                <a:lnTo>
                  <a:pt x="10993095" y="4036403"/>
                </a:lnTo>
                <a:close/>
              </a:path>
              <a:path w="14841219" h="10718800" extrusionOk="0">
                <a:moveTo>
                  <a:pt x="10993095" y="3936314"/>
                </a:moveTo>
                <a:lnTo>
                  <a:pt x="10991545" y="3928668"/>
                </a:lnTo>
                <a:lnTo>
                  <a:pt x="10987329" y="3922420"/>
                </a:lnTo>
                <a:lnTo>
                  <a:pt x="10981093" y="3918216"/>
                </a:lnTo>
                <a:lnTo>
                  <a:pt x="10973448" y="3916667"/>
                </a:lnTo>
                <a:lnTo>
                  <a:pt x="10965802" y="3918216"/>
                </a:lnTo>
                <a:lnTo>
                  <a:pt x="10959554" y="3922420"/>
                </a:lnTo>
                <a:lnTo>
                  <a:pt x="10955338" y="3928668"/>
                </a:lnTo>
                <a:lnTo>
                  <a:pt x="10953801" y="3936314"/>
                </a:lnTo>
                <a:lnTo>
                  <a:pt x="10955338" y="3943972"/>
                </a:lnTo>
                <a:lnTo>
                  <a:pt x="10959554" y="3950208"/>
                </a:lnTo>
                <a:lnTo>
                  <a:pt x="10965802" y="3954424"/>
                </a:lnTo>
                <a:lnTo>
                  <a:pt x="10973448" y="3955961"/>
                </a:lnTo>
                <a:lnTo>
                  <a:pt x="10981093" y="3954424"/>
                </a:lnTo>
                <a:lnTo>
                  <a:pt x="10987329" y="3950208"/>
                </a:lnTo>
                <a:lnTo>
                  <a:pt x="10991545" y="3943972"/>
                </a:lnTo>
                <a:lnTo>
                  <a:pt x="10993095" y="3936314"/>
                </a:lnTo>
                <a:close/>
              </a:path>
              <a:path w="14841219" h="10718800" extrusionOk="0">
                <a:moveTo>
                  <a:pt x="10993095" y="3836225"/>
                </a:moveTo>
                <a:lnTo>
                  <a:pt x="10991545" y="3828580"/>
                </a:lnTo>
                <a:lnTo>
                  <a:pt x="10987329" y="3822331"/>
                </a:lnTo>
                <a:lnTo>
                  <a:pt x="10981093" y="3818128"/>
                </a:lnTo>
                <a:lnTo>
                  <a:pt x="10973448" y="3816578"/>
                </a:lnTo>
                <a:lnTo>
                  <a:pt x="10965802" y="3818128"/>
                </a:lnTo>
                <a:lnTo>
                  <a:pt x="10959554" y="3822331"/>
                </a:lnTo>
                <a:lnTo>
                  <a:pt x="10955338" y="3828580"/>
                </a:lnTo>
                <a:lnTo>
                  <a:pt x="10953801" y="3836225"/>
                </a:lnTo>
                <a:lnTo>
                  <a:pt x="10955338" y="3843871"/>
                </a:lnTo>
                <a:lnTo>
                  <a:pt x="10959554" y="3850106"/>
                </a:lnTo>
                <a:lnTo>
                  <a:pt x="10965802" y="3854323"/>
                </a:lnTo>
                <a:lnTo>
                  <a:pt x="10973448" y="3855872"/>
                </a:lnTo>
                <a:lnTo>
                  <a:pt x="10981093" y="3854323"/>
                </a:lnTo>
                <a:lnTo>
                  <a:pt x="10987329" y="3850106"/>
                </a:lnTo>
                <a:lnTo>
                  <a:pt x="10991545" y="3843871"/>
                </a:lnTo>
                <a:lnTo>
                  <a:pt x="10993095" y="3836225"/>
                </a:lnTo>
                <a:close/>
              </a:path>
              <a:path w="14841219" h="10718800" extrusionOk="0">
                <a:moveTo>
                  <a:pt x="10993095" y="3736124"/>
                </a:moveTo>
                <a:lnTo>
                  <a:pt x="10991545" y="3728478"/>
                </a:lnTo>
                <a:lnTo>
                  <a:pt x="10987342" y="3722230"/>
                </a:lnTo>
                <a:lnTo>
                  <a:pt x="10981093" y="3718014"/>
                </a:lnTo>
                <a:lnTo>
                  <a:pt x="10973448" y="3716477"/>
                </a:lnTo>
                <a:lnTo>
                  <a:pt x="10965802" y="3718014"/>
                </a:lnTo>
                <a:lnTo>
                  <a:pt x="10959554" y="3722230"/>
                </a:lnTo>
                <a:lnTo>
                  <a:pt x="10955338" y="3728478"/>
                </a:lnTo>
                <a:lnTo>
                  <a:pt x="10953801" y="3736124"/>
                </a:lnTo>
                <a:lnTo>
                  <a:pt x="10955338" y="3743769"/>
                </a:lnTo>
                <a:lnTo>
                  <a:pt x="10959554" y="3750018"/>
                </a:lnTo>
                <a:lnTo>
                  <a:pt x="10965802" y="3754221"/>
                </a:lnTo>
                <a:lnTo>
                  <a:pt x="10973448" y="3755771"/>
                </a:lnTo>
                <a:lnTo>
                  <a:pt x="10981093" y="3754221"/>
                </a:lnTo>
                <a:lnTo>
                  <a:pt x="10987342" y="3750018"/>
                </a:lnTo>
                <a:lnTo>
                  <a:pt x="10991545" y="3743769"/>
                </a:lnTo>
                <a:lnTo>
                  <a:pt x="10993095" y="3736124"/>
                </a:lnTo>
                <a:close/>
              </a:path>
              <a:path w="14841219" h="10718800" extrusionOk="0">
                <a:moveTo>
                  <a:pt x="10993095" y="3636022"/>
                </a:moveTo>
                <a:lnTo>
                  <a:pt x="10991545" y="3628377"/>
                </a:lnTo>
                <a:lnTo>
                  <a:pt x="10987342" y="3622141"/>
                </a:lnTo>
                <a:lnTo>
                  <a:pt x="10981093" y="3617925"/>
                </a:lnTo>
                <a:lnTo>
                  <a:pt x="10973448" y="3616375"/>
                </a:lnTo>
                <a:lnTo>
                  <a:pt x="10965802" y="3617925"/>
                </a:lnTo>
                <a:lnTo>
                  <a:pt x="10959554" y="3622141"/>
                </a:lnTo>
                <a:lnTo>
                  <a:pt x="10955338" y="3628377"/>
                </a:lnTo>
                <a:lnTo>
                  <a:pt x="10953801" y="3636022"/>
                </a:lnTo>
                <a:lnTo>
                  <a:pt x="10955338" y="3643668"/>
                </a:lnTo>
                <a:lnTo>
                  <a:pt x="10959554" y="3649916"/>
                </a:lnTo>
                <a:lnTo>
                  <a:pt x="10965802" y="3654133"/>
                </a:lnTo>
                <a:lnTo>
                  <a:pt x="10973448" y="3655669"/>
                </a:lnTo>
                <a:lnTo>
                  <a:pt x="10981093" y="3654133"/>
                </a:lnTo>
                <a:lnTo>
                  <a:pt x="10987342" y="3649916"/>
                </a:lnTo>
                <a:lnTo>
                  <a:pt x="10991545" y="3643668"/>
                </a:lnTo>
                <a:lnTo>
                  <a:pt x="10993095" y="3636022"/>
                </a:lnTo>
                <a:close/>
              </a:path>
              <a:path w="14841219" h="10718800" extrusionOk="0">
                <a:moveTo>
                  <a:pt x="10993095" y="3535934"/>
                </a:moveTo>
                <a:lnTo>
                  <a:pt x="10991545" y="3528288"/>
                </a:lnTo>
                <a:lnTo>
                  <a:pt x="10987342" y="3522040"/>
                </a:lnTo>
                <a:lnTo>
                  <a:pt x="10981093" y="3517823"/>
                </a:lnTo>
                <a:lnTo>
                  <a:pt x="10973448" y="3516274"/>
                </a:lnTo>
                <a:lnTo>
                  <a:pt x="10965802" y="3517823"/>
                </a:lnTo>
                <a:lnTo>
                  <a:pt x="10959554" y="3522040"/>
                </a:lnTo>
                <a:lnTo>
                  <a:pt x="10955338" y="3528288"/>
                </a:lnTo>
                <a:lnTo>
                  <a:pt x="10953801" y="3535934"/>
                </a:lnTo>
                <a:lnTo>
                  <a:pt x="10955338" y="3543579"/>
                </a:lnTo>
                <a:lnTo>
                  <a:pt x="10959554" y="3549815"/>
                </a:lnTo>
                <a:lnTo>
                  <a:pt x="10965802" y="3554031"/>
                </a:lnTo>
                <a:lnTo>
                  <a:pt x="10973448" y="3555568"/>
                </a:lnTo>
                <a:lnTo>
                  <a:pt x="10981093" y="3554031"/>
                </a:lnTo>
                <a:lnTo>
                  <a:pt x="10987342" y="3549815"/>
                </a:lnTo>
                <a:lnTo>
                  <a:pt x="10991545" y="3543579"/>
                </a:lnTo>
                <a:lnTo>
                  <a:pt x="10993095" y="3535934"/>
                </a:lnTo>
                <a:close/>
              </a:path>
              <a:path w="14841219" h="10718800" extrusionOk="0">
                <a:moveTo>
                  <a:pt x="10993095" y="3435832"/>
                </a:moveTo>
                <a:lnTo>
                  <a:pt x="10991545" y="3428187"/>
                </a:lnTo>
                <a:lnTo>
                  <a:pt x="10987342" y="3421951"/>
                </a:lnTo>
                <a:lnTo>
                  <a:pt x="10981093" y="3417735"/>
                </a:lnTo>
                <a:lnTo>
                  <a:pt x="10973448" y="3416198"/>
                </a:lnTo>
                <a:lnTo>
                  <a:pt x="10965802" y="3417735"/>
                </a:lnTo>
                <a:lnTo>
                  <a:pt x="10959554" y="3421951"/>
                </a:lnTo>
                <a:lnTo>
                  <a:pt x="10955338" y="3428187"/>
                </a:lnTo>
                <a:lnTo>
                  <a:pt x="10953801" y="3435832"/>
                </a:lnTo>
                <a:lnTo>
                  <a:pt x="10955338" y="3443478"/>
                </a:lnTo>
                <a:lnTo>
                  <a:pt x="10959554" y="3449726"/>
                </a:lnTo>
                <a:lnTo>
                  <a:pt x="10965802" y="3453930"/>
                </a:lnTo>
                <a:lnTo>
                  <a:pt x="10973448" y="3455479"/>
                </a:lnTo>
                <a:lnTo>
                  <a:pt x="10981093" y="3453930"/>
                </a:lnTo>
                <a:lnTo>
                  <a:pt x="10987342" y="3449726"/>
                </a:lnTo>
                <a:lnTo>
                  <a:pt x="10991545" y="3443478"/>
                </a:lnTo>
                <a:lnTo>
                  <a:pt x="10993095" y="3435832"/>
                </a:lnTo>
                <a:close/>
              </a:path>
              <a:path w="14841219" h="10718800" extrusionOk="0">
                <a:moveTo>
                  <a:pt x="10993095" y="3335744"/>
                </a:moveTo>
                <a:lnTo>
                  <a:pt x="10991545" y="3328098"/>
                </a:lnTo>
                <a:lnTo>
                  <a:pt x="10987342" y="3321850"/>
                </a:lnTo>
                <a:lnTo>
                  <a:pt x="10981093" y="3317633"/>
                </a:lnTo>
                <a:lnTo>
                  <a:pt x="10973448" y="3316084"/>
                </a:lnTo>
                <a:lnTo>
                  <a:pt x="10965802" y="3317633"/>
                </a:lnTo>
                <a:lnTo>
                  <a:pt x="10959554" y="3321850"/>
                </a:lnTo>
                <a:lnTo>
                  <a:pt x="10955338" y="3328098"/>
                </a:lnTo>
                <a:lnTo>
                  <a:pt x="10953801" y="3335744"/>
                </a:lnTo>
                <a:lnTo>
                  <a:pt x="10955338" y="3343389"/>
                </a:lnTo>
                <a:lnTo>
                  <a:pt x="10959554" y="3349625"/>
                </a:lnTo>
                <a:lnTo>
                  <a:pt x="10965802" y="3353841"/>
                </a:lnTo>
                <a:lnTo>
                  <a:pt x="10973448" y="3355390"/>
                </a:lnTo>
                <a:lnTo>
                  <a:pt x="10981093" y="3353841"/>
                </a:lnTo>
                <a:lnTo>
                  <a:pt x="10987342" y="3349625"/>
                </a:lnTo>
                <a:lnTo>
                  <a:pt x="10991545" y="3343389"/>
                </a:lnTo>
                <a:lnTo>
                  <a:pt x="10993095" y="3335744"/>
                </a:lnTo>
                <a:close/>
              </a:path>
              <a:path w="14841219" h="10718800" extrusionOk="0">
                <a:moveTo>
                  <a:pt x="10993095" y="3235642"/>
                </a:moveTo>
                <a:lnTo>
                  <a:pt x="10991545" y="3227997"/>
                </a:lnTo>
                <a:lnTo>
                  <a:pt x="10987342" y="3221748"/>
                </a:lnTo>
                <a:lnTo>
                  <a:pt x="10981093" y="3217532"/>
                </a:lnTo>
                <a:lnTo>
                  <a:pt x="10973448" y="3215995"/>
                </a:lnTo>
                <a:lnTo>
                  <a:pt x="10965802" y="3217532"/>
                </a:lnTo>
                <a:lnTo>
                  <a:pt x="10959554" y="3221748"/>
                </a:lnTo>
                <a:lnTo>
                  <a:pt x="10955338" y="3227997"/>
                </a:lnTo>
                <a:lnTo>
                  <a:pt x="10953801" y="3235642"/>
                </a:lnTo>
                <a:lnTo>
                  <a:pt x="10955338" y="3243288"/>
                </a:lnTo>
                <a:lnTo>
                  <a:pt x="10959554" y="3249536"/>
                </a:lnTo>
                <a:lnTo>
                  <a:pt x="10965802" y="3253740"/>
                </a:lnTo>
                <a:lnTo>
                  <a:pt x="10973448" y="3255289"/>
                </a:lnTo>
                <a:lnTo>
                  <a:pt x="10981093" y="3253740"/>
                </a:lnTo>
                <a:lnTo>
                  <a:pt x="10987342" y="3249536"/>
                </a:lnTo>
                <a:lnTo>
                  <a:pt x="10991545" y="3243288"/>
                </a:lnTo>
                <a:lnTo>
                  <a:pt x="10993095" y="3235642"/>
                </a:lnTo>
                <a:close/>
              </a:path>
              <a:path w="14841219" h="10718800" extrusionOk="0">
                <a:moveTo>
                  <a:pt x="10993095" y="3135541"/>
                </a:moveTo>
                <a:lnTo>
                  <a:pt x="10991545" y="3127895"/>
                </a:lnTo>
                <a:lnTo>
                  <a:pt x="10987342" y="3121647"/>
                </a:lnTo>
                <a:lnTo>
                  <a:pt x="10981093" y="3117443"/>
                </a:lnTo>
                <a:lnTo>
                  <a:pt x="10973448" y="3115894"/>
                </a:lnTo>
                <a:lnTo>
                  <a:pt x="10965802" y="3117443"/>
                </a:lnTo>
                <a:lnTo>
                  <a:pt x="10959554" y="3121647"/>
                </a:lnTo>
                <a:lnTo>
                  <a:pt x="10955338" y="3127895"/>
                </a:lnTo>
                <a:lnTo>
                  <a:pt x="10953801" y="3135541"/>
                </a:lnTo>
                <a:lnTo>
                  <a:pt x="10955338" y="3143186"/>
                </a:lnTo>
                <a:lnTo>
                  <a:pt x="10959554" y="3149435"/>
                </a:lnTo>
                <a:lnTo>
                  <a:pt x="10965802" y="3153638"/>
                </a:lnTo>
                <a:lnTo>
                  <a:pt x="10973448" y="3155188"/>
                </a:lnTo>
                <a:lnTo>
                  <a:pt x="10981093" y="3153638"/>
                </a:lnTo>
                <a:lnTo>
                  <a:pt x="10987342" y="3149435"/>
                </a:lnTo>
                <a:lnTo>
                  <a:pt x="10991545" y="3143186"/>
                </a:lnTo>
                <a:lnTo>
                  <a:pt x="10993095" y="3135541"/>
                </a:lnTo>
                <a:close/>
              </a:path>
              <a:path w="14841219" h="10718800" extrusionOk="0">
                <a:moveTo>
                  <a:pt x="10993095" y="3035452"/>
                </a:moveTo>
                <a:lnTo>
                  <a:pt x="10991545" y="3027807"/>
                </a:lnTo>
                <a:lnTo>
                  <a:pt x="10987342" y="3021558"/>
                </a:lnTo>
                <a:lnTo>
                  <a:pt x="10981093" y="3017342"/>
                </a:lnTo>
                <a:lnTo>
                  <a:pt x="10973448" y="3015805"/>
                </a:lnTo>
                <a:lnTo>
                  <a:pt x="10965802" y="3017342"/>
                </a:lnTo>
                <a:lnTo>
                  <a:pt x="10959554" y="3021558"/>
                </a:lnTo>
                <a:lnTo>
                  <a:pt x="10955338" y="3027807"/>
                </a:lnTo>
                <a:lnTo>
                  <a:pt x="10953801" y="3035452"/>
                </a:lnTo>
                <a:lnTo>
                  <a:pt x="10955338" y="3043097"/>
                </a:lnTo>
                <a:lnTo>
                  <a:pt x="10959554" y="3049346"/>
                </a:lnTo>
                <a:lnTo>
                  <a:pt x="10965802" y="3053550"/>
                </a:lnTo>
                <a:lnTo>
                  <a:pt x="10973448" y="3055099"/>
                </a:lnTo>
                <a:lnTo>
                  <a:pt x="10981093" y="3053550"/>
                </a:lnTo>
                <a:lnTo>
                  <a:pt x="10987342" y="3049346"/>
                </a:lnTo>
                <a:lnTo>
                  <a:pt x="10991545" y="3043097"/>
                </a:lnTo>
                <a:lnTo>
                  <a:pt x="10993095" y="3035452"/>
                </a:lnTo>
                <a:close/>
              </a:path>
              <a:path w="14841219" h="10718800" extrusionOk="0">
                <a:moveTo>
                  <a:pt x="10993095" y="2935351"/>
                </a:moveTo>
                <a:lnTo>
                  <a:pt x="10991545" y="2927705"/>
                </a:lnTo>
                <a:lnTo>
                  <a:pt x="10987342" y="2921470"/>
                </a:lnTo>
                <a:lnTo>
                  <a:pt x="10981093" y="2917253"/>
                </a:lnTo>
                <a:lnTo>
                  <a:pt x="10973448" y="2915716"/>
                </a:lnTo>
                <a:lnTo>
                  <a:pt x="10965802" y="2917253"/>
                </a:lnTo>
                <a:lnTo>
                  <a:pt x="10959554" y="2921470"/>
                </a:lnTo>
                <a:lnTo>
                  <a:pt x="10955338" y="2927705"/>
                </a:lnTo>
                <a:lnTo>
                  <a:pt x="10953801" y="2935351"/>
                </a:lnTo>
                <a:lnTo>
                  <a:pt x="10955338" y="2943009"/>
                </a:lnTo>
                <a:lnTo>
                  <a:pt x="10959554" y="2949257"/>
                </a:lnTo>
                <a:lnTo>
                  <a:pt x="10965802" y="2953461"/>
                </a:lnTo>
                <a:lnTo>
                  <a:pt x="10973448" y="2955010"/>
                </a:lnTo>
                <a:lnTo>
                  <a:pt x="10981093" y="2953461"/>
                </a:lnTo>
                <a:lnTo>
                  <a:pt x="10987342" y="2949257"/>
                </a:lnTo>
                <a:lnTo>
                  <a:pt x="10991545" y="2943009"/>
                </a:lnTo>
                <a:lnTo>
                  <a:pt x="10993095" y="2935351"/>
                </a:lnTo>
                <a:close/>
              </a:path>
              <a:path w="14841219" h="10718800" extrusionOk="0">
                <a:moveTo>
                  <a:pt x="10993095" y="2835262"/>
                </a:moveTo>
                <a:lnTo>
                  <a:pt x="10991545" y="2827617"/>
                </a:lnTo>
                <a:lnTo>
                  <a:pt x="10987342" y="2821368"/>
                </a:lnTo>
                <a:lnTo>
                  <a:pt x="10981093" y="2817152"/>
                </a:lnTo>
                <a:lnTo>
                  <a:pt x="10973448" y="2815602"/>
                </a:lnTo>
                <a:lnTo>
                  <a:pt x="10965802" y="2817152"/>
                </a:lnTo>
                <a:lnTo>
                  <a:pt x="10959554" y="2821368"/>
                </a:lnTo>
                <a:lnTo>
                  <a:pt x="10955338" y="2827617"/>
                </a:lnTo>
                <a:lnTo>
                  <a:pt x="10953801" y="2835262"/>
                </a:lnTo>
                <a:lnTo>
                  <a:pt x="10955338" y="2842907"/>
                </a:lnTo>
                <a:lnTo>
                  <a:pt x="10959554" y="2849156"/>
                </a:lnTo>
                <a:lnTo>
                  <a:pt x="10965802" y="2853372"/>
                </a:lnTo>
                <a:lnTo>
                  <a:pt x="10973448" y="2854909"/>
                </a:lnTo>
                <a:lnTo>
                  <a:pt x="10981093" y="2853372"/>
                </a:lnTo>
                <a:lnTo>
                  <a:pt x="10987342" y="2849156"/>
                </a:lnTo>
                <a:lnTo>
                  <a:pt x="10991545" y="2842907"/>
                </a:lnTo>
                <a:lnTo>
                  <a:pt x="10993095" y="2835262"/>
                </a:lnTo>
                <a:close/>
              </a:path>
              <a:path w="14841219" h="10718800" extrusionOk="0">
                <a:moveTo>
                  <a:pt x="10993095" y="2735173"/>
                </a:moveTo>
                <a:lnTo>
                  <a:pt x="10991545" y="2727515"/>
                </a:lnTo>
                <a:lnTo>
                  <a:pt x="10987342" y="2721279"/>
                </a:lnTo>
                <a:lnTo>
                  <a:pt x="10981093" y="2717063"/>
                </a:lnTo>
                <a:lnTo>
                  <a:pt x="10973448" y="2715514"/>
                </a:lnTo>
                <a:lnTo>
                  <a:pt x="10965802" y="2717063"/>
                </a:lnTo>
                <a:lnTo>
                  <a:pt x="10959554" y="2721279"/>
                </a:lnTo>
                <a:lnTo>
                  <a:pt x="10955338" y="2727515"/>
                </a:lnTo>
                <a:lnTo>
                  <a:pt x="10953801" y="2735173"/>
                </a:lnTo>
                <a:lnTo>
                  <a:pt x="10955338" y="2742806"/>
                </a:lnTo>
                <a:lnTo>
                  <a:pt x="10959554" y="2749054"/>
                </a:lnTo>
                <a:lnTo>
                  <a:pt x="10965802" y="2753258"/>
                </a:lnTo>
                <a:lnTo>
                  <a:pt x="10973448" y="2754807"/>
                </a:lnTo>
                <a:lnTo>
                  <a:pt x="10981093" y="2753258"/>
                </a:lnTo>
                <a:lnTo>
                  <a:pt x="10987342" y="2749054"/>
                </a:lnTo>
                <a:lnTo>
                  <a:pt x="10991545" y="2742806"/>
                </a:lnTo>
                <a:lnTo>
                  <a:pt x="10993095" y="2735173"/>
                </a:lnTo>
                <a:close/>
              </a:path>
              <a:path w="14841219" h="10718800" extrusionOk="0">
                <a:moveTo>
                  <a:pt x="10993095" y="2635059"/>
                </a:moveTo>
                <a:lnTo>
                  <a:pt x="10991545" y="2627414"/>
                </a:lnTo>
                <a:lnTo>
                  <a:pt x="10987342" y="2621165"/>
                </a:lnTo>
                <a:lnTo>
                  <a:pt x="10981093" y="2616962"/>
                </a:lnTo>
                <a:lnTo>
                  <a:pt x="10973448" y="2615412"/>
                </a:lnTo>
                <a:lnTo>
                  <a:pt x="10965802" y="2616962"/>
                </a:lnTo>
                <a:lnTo>
                  <a:pt x="10959554" y="2621165"/>
                </a:lnTo>
                <a:lnTo>
                  <a:pt x="10955338" y="2627414"/>
                </a:lnTo>
                <a:lnTo>
                  <a:pt x="10953801" y="2635059"/>
                </a:lnTo>
                <a:lnTo>
                  <a:pt x="10955338" y="2642705"/>
                </a:lnTo>
                <a:lnTo>
                  <a:pt x="10959554" y="2648953"/>
                </a:lnTo>
                <a:lnTo>
                  <a:pt x="10965802" y="2653169"/>
                </a:lnTo>
                <a:lnTo>
                  <a:pt x="10973448" y="2654719"/>
                </a:lnTo>
                <a:lnTo>
                  <a:pt x="10981093" y="2653169"/>
                </a:lnTo>
                <a:lnTo>
                  <a:pt x="10987342" y="2648953"/>
                </a:lnTo>
                <a:lnTo>
                  <a:pt x="10991545" y="2642705"/>
                </a:lnTo>
                <a:lnTo>
                  <a:pt x="10993095" y="2635059"/>
                </a:lnTo>
                <a:close/>
              </a:path>
              <a:path w="14841219" h="10718800" extrusionOk="0">
                <a:moveTo>
                  <a:pt x="10993095" y="2534958"/>
                </a:moveTo>
                <a:lnTo>
                  <a:pt x="10991545" y="2527325"/>
                </a:lnTo>
                <a:lnTo>
                  <a:pt x="10987342" y="2521077"/>
                </a:lnTo>
                <a:lnTo>
                  <a:pt x="10981093" y="2516873"/>
                </a:lnTo>
                <a:lnTo>
                  <a:pt x="10973448" y="2515324"/>
                </a:lnTo>
                <a:lnTo>
                  <a:pt x="10965802" y="2516873"/>
                </a:lnTo>
                <a:lnTo>
                  <a:pt x="10959554" y="2521077"/>
                </a:lnTo>
                <a:lnTo>
                  <a:pt x="10955338" y="2527325"/>
                </a:lnTo>
                <a:lnTo>
                  <a:pt x="10953801" y="2534958"/>
                </a:lnTo>
                <a:lnTo>
                  <a:pt x="10955338" y="2542616"/>
                </a:lnTo>
                <a:lnTo>
                  <a:pt x="10959554" y="2548864"/>
                </a:lnTo>
                <a:lnTo>
                  <a:pt x="10965802" y="2553081"/>
                </a:lnTo>
                <a:lnTo>
                  <a:pt x="10973448" y="2554617"/>
                </a:lnTo>
                <a:lnTo>
                  <a:pt x="10981093" y="2553081"/>
                </a:lnTo>
                <a:lnTo>
                  <a:pt x="10987342" y="2548864"/>
                </a:lnTo>
                <a:lnTo>
                  <a:pt x="10991545" y="2542616"/>
                </a:lnTo>
                <a:lnTo>
                  <a:pt x="10993095" y="2534958"/>
                </a:lnTo>
                <a:close/>
              </a:path>
              <a:path w="14841219" h="10718800" extrusionOk="0">
                <a:moveTo>
                  <a:pt x="10993095" y="2434869"/>
                </a:moveTo>
                <a:lnTo>
                  <a:pt x="10991545" y="2427224"/>
                </a:lnTo>
                <a:lnTo>
                  <a:pt x="10987342" y="2420988"/>
                </a:lnTo>
                <a:lnTo>
                  <a:pt x="10981093" y="2416772"/>
                </a:lnTo>
                <a:lnTo>
                  <a:pt x="10973448" y="2415235"/>
                </a:lnTo>
                <a:lnTo>
                  <a:pt x="10965802" y="2416772"/>
                </a:lnTo>
                <a:lnTo>
                  <a:pt x="10959554" y="2420988"/>
                </a:lnTo>
                <a:lnTo>
                  <a:pt x="10955338" y="2427224"/>
                </a:lnTo>
                <a:lnTo>
                  <a:pt x="10953801" y="2434869"/>
                </a:lnTo>
                <a:lnTo>
                  <a:pt x="10955338" y="2442527"/>
                </a:lnTo>
                <a:lnTo>
                  <a:pt x="10959554" y="2448776"/>
                </a:lnTo>
                <a:lnTo>
                  <a:pt x="10965802" y="2452992"/>
                </a:lnTo>
                <a:lnTo>
                  <a:pt x="10973448" y="2454529"/>
                </a:lnTo>
                <a:lnTo>
                  <a:pt x="10981093" y="2452992"/>
                </a:lnTo>
                <a:lnTo>
                  <a:pt x="10987342" y="2448776"/>
                </a:lnTo>
                <a:lnTo>
                  <a:pt x="10991545" y="2442527"/>
                </a:lnTo>
                <a:lnTo>
                  <a:pt x="10993095" y="2434869"/>
                </a:lnTo>
                <a:close/>
              </a:path>
              <a:path w="14841219" h="10718800" extrusionOk="0">
                <a:moveTo>
                  <a:pt x="10993095" y="2334780"/>
                </a:moveTo>
                <a:lnTo>
                  <a:pt x="10991545" y="2327135"/>
                </a:lnTo>
                <a:lnTo>
                  <a:pt x="10987329" y="2320887"/>
                </a:lnTo>
                <a:lnTo>
                  <a:pt x="10981093" y="2316683"/>
                </a:lnTo>
                <a:lnTo>
                  <a:pt x="10973448" y="2315133"/>
                </a:lnTo>
                <a:lnTo>
                  <a:pt x="10965802" y="2316683"/>
                </a:lnTo>
                <a:lnTo>
                  <a:pt x="10959554" y="2320887"/>
                </a:lnTo>
                <a:lnTo>
                  <a:pt x="10955338" y="2327135"/>
                </a:lnTo>
                <a:lnTo>
                  <a:pt x="10953801" y="2334780"/>
                </a:lnTo>
                <a:lnTo>
                  <a:pt x="10955338" y="2342426"/>
                </a:lnTo>
                <a:lnTo>
                  <a:pt x="10959554" y="2348674"/>
                </a:lnTo>
                <a:lnTo>
                  <a:pt x="10965802" y="2352878"/>
                </a:lnTo>
                <a:lnTo>
                  <a:pt x="10973448" y="2354427"/>
                </a:lnTo>
                <a:lnTo>
                  <a:pt x="10981093" y="2352878"/>
                </a:lnTo>
                <a:lnTo>
                  <a:pt x="10987329" y="2348674"/>
                </a:lnTo>
                <a:lnTo>
                  <a:pt x="10991545" y="2342426"/>
                </a:lnTo>
                <a:lnTo>
                  <a:pt x="10993095" y="2334780"/>
                </a:lnTo>
                <a:close/>
              </a:path>
              <a:path w="14841219" h="10718800" extrusionOk="0">
                <a:moveTo>
                  <a:pt x="10993095" y="2234679"/>
                </a:moveTo>
                <a:lnTo>
                  <a:pt x="10991545" y="2227034"/>
                </a:lnTo>
                <a:lnTo>
                  <a:pt x="10987329" y="2220785"/>
                </a:lnTo>
                <a:lnTo>
                  <a:pt x="10981093" y="2216581"/>
                </a:lnTo>
                <a:lnTo>
                  <a:pt x="10973448" y="2215032"/>
                </a:lnTo>
                <a:lnTo>
                  <a:pt x="10965802" y="2216581"/>
                </a:lnTo>
                <a:lnTo>
                  <a:pt x="10959554" y="2220785"/>
                </a:lnTo>
                <a:lnTo>
                  <a:pt x="10955338" y="2227034"/>
                </a:lnTo>
                <a:lnTo>
                  <a:pt x="10953801" y="2234679"/>
                </a:lnTo>
                <a:lnTo>
                  <a:pt x="10955338" y="2242324"/>
                </a:lnTo>
                <a:lnTo>
                  <a:pt x="10959554" y="2248573"/>
                </a:lnTo>
                <a:lnTo>
                  <a:pt x="10965802" y="2252789"/>
                </a:lnTo>
                <a:lnTo>
                  <a:pt x="10973448" y="2254326"/>
                </a:lnTo>
                <a:lnTo>
                  <a:pt x="10981093" y="2252789"/>
                </a:lnTo>
                <a:lnTo>
                  <a:pt x="10987329" y="2248573"/>
                </a:lnTo>
                <a:lnTo>
                  <a:pt x="10991545" y="2242324"/>
                </a:lnTo>
                <a:lnTo>
                  <a:pt x="10993095" y="2234679"/>
                </a:lnTo>
                <a:close/>
              </a:path>
              <a:path w="14841219" h="10718800" extrusionOk="0">
                <a:moveTo>
                  <a:pt x="10993095" y="2134590"/>
                </a:moveTo>
                <a:lnTo>
                  <a:pt x="10991545" y="2126932"/>
                </a:lnTo>
                <a:lnTo>
                  <a:pt x="10987342" y="2120696"/>
                </a:lnTo>
                <a:lnTo>
                  <a:pt x="10981093" y="2116480"/>
                </a:lnTo>
                <a:lnTo>
                  <a:pt x="10973448" y="2114931"/>
                </a:lnTo>
                <a:lnTo>
                  <a:pt x="10965802" y="2116480"/>
                </a:lnTo>
                <a:lnTo>
                  <a:pt x="10959554" y="2120696"/>
                </a:lnTo>
                <a:lnTo>
                  <a:pt x="10955338" y="2126932"/>
                </a:lnTo>
                <a:lnTo>
                  <a:pt x="10953801" y="2134590"/>
                </a:lnTo>
                <a:lnTo>
                  <a:pt x="10955338" y="2142236"/>
                </a:lnTo>
                <a:lnTo>
                  <a:pt x="10959554" y="2148484"/>
                </a:lnTo>
                <a:lnTo>
                  <a:pt x="10965802" y="2152688"/>
                </a:lnTo>
                <a:lnTo>
                  <a:pt x="10973448" y="2154224"/>
                </a:lnTo>
                <a:lnTo>
                  <a:pt x="10981093" y="2152688"/>
                </a:lnTo>
                <a:lnTo>
                  <a:pt x="10987342" y="2148484"/>
                </a:lnTo>
                <a:lnTo>
                  <a:pt x="10991545" y="2142236"/>
                </a:lnTo>
                <a:lnTo>
                  <a:pt x="10993095" y="2134590"/>
                </a:lnTo>
                <a:close/>
              </a:path>
              <a:path w="14841219" h="10718800" extrusionOk="0">
                <a:moveTo>
                  <a:pt x="10993095" y="2034489"/>
                </a:moveTo>
                <a:lnTo>
                  <a:pt x="10991545" y="2026843"/>
                </a:lnTo>
                <a:lnTo>
                  <a:pt x="10987342" y="2020595"/>
                </a:lnTo>
                <a:lnTo>
                  <a:pt x="10981093" y="2016379"/>
                </a:lnTo>
                <a:lnTo>
                  <a:pt x="10973448" y="2014842"/>
                </a:lnTo>
                <a:lnTo>
                  <a:pt x="10965802" y="2016379"/>
                </a:lnTo>
                <a:lnTo>
                  <a:pt x="10959554" y="2020595"/>
                </a:lnTo>
                <a:lnTo>
                  <a:pt x="10955338" y="2026843"/>
                </a:lnTo>
                <a:lnTo>
                  <a:pt x="10953801" y="2034489"/>
                </a:lnTo>
                <a:lnTo>
                  <a:pt x="10955338" y="2042134"/>
                </a:lnTo>
                <a:lnTo>
                  <a:pt x="10959554" y="2048383"/>
                </a:lnTo>
                <a:lnTo>
                  <a:pt x="10965802" y="2052586"/>
                </a:lnTo>
                <a:lnTo>
                  <a:pt x="10973448" y="2054123"/>
                </a:lnTo>
                <a:lnTo>
                  <a:pt x="10981093" y="2052586"/>
                </a:lnTo>
                <a:lnTo>
                  <a:pt x="10987342" y="2048383"/>
                </a:lnTo>
                <a:lnTo>
                  <a:pt x="10991545" y="2042134"/>
                </a:lnTo>
                <a:lnTo>
                  <a:pt x="10993095" y="2034489"/>
                </a:lnTo>
                <a:close/>
              </a:path>
              <a:path w="14841219" h="10718800" extrusionOk="0">
                <a:moveTo>
                  <a:pt x="10993095" y="1934387"/>
                </a:moveTo>
                <a:lnTo>
                  <a:pt x="10991545" y="1926742"/>
                </a:lnTo>
                <a:lnTo>
                  <a:pt x="10987342" y="1920506"/>
                </a:lnTo>
                <a:lnTo>
                  <a:pt x="10981093" y="1916290"/>
                </a:lnTo>
                <a:lnTo>
                  <a:pt x="10973448" y="1914740"/>
                </a:lnTo>
                <a:lnTo>
                  <a:pt x="10965802" y="1916290"/>
                </a:lnTo>
                <a:lnTo>
                  <a:pt x="10959554" y="1920506"/>
                </a:lnTo>
                <a:lnTo>
                  <a:pt x="10955338" y="1926742"/>
                </a:lnTo>
                <a:lnTo>
                  <a:pt x="10953801" y="1934387"/>
                </a:lnTo>
                <a:lnTo>
                  <a:pt x="10955338" y="1942033"/>
                </a:lnTo>
                <a:lnTo>
                  <a:pt x="10959554" y="1948281"/>
                </a:lnTo>
                <a:lnTo>
                  <a:pt x="10965802" y="1952498"/>
                </a:lnTo>
                <a:lnTo>
                  <a:pt x="10973448" y="1954047"/>
                </a:lnTo>
                <a:lnTo>
                  <a:pt x="10981093" y="1952498"/>
                </a:lnTo>
                <a:lnTo>
                  <a:pt x="10987342" y="1948281"/>
                </a:lnTo>
                <a:lnTo>
                  <a:pt x="10991545" y="1942033"/>
                </a:lnTo>
                <a:lnTo>
                  <a:pt x="10993095" y="1934387"/>
                </a:lnTo>
                <a:close/>
              </a:path>
              <a:path w="14841219" h="10718800" extrusionOk="0">
                <a:moveTo>
                  <a:pt x="10993095" y="1834299"/>
                </a:moveTo>
                <a:lnTo>
                  <a:pt x="10991545" y="1826653"/>
                </a:lnTo>
                <a:lnTo>
                  <a:pt x="10987342" y="1820405"/>
                </a:lnTo>
                <a:lnTo>
                  <a:pt x="10981093" y="1816201"/>
                </a:lnTo>
                <a:lnTo>
                  <a:pt x="10973448" y="1814652"/>
                </a:lnTo>
                <a:lnTo>
                  <a:pt x="10965802" y="1816201"/>
                </a:lnTo>
                <a:lnTo>
                  <a:pt x="10959554" y="1820405"/>
                </a:lnTo>
                <a:lnTo>
                  <a:pt x="10955338" y="1826653"/>
                </a:lnTo>
                <a:lnTo>
                  <a:pt x="10953801" y="1834299"/>
                </a:lnTo>
                <a:lnTo>
                  <a:pt x="10955338" y="1841944"/>
                </a:lnTo>
                <a:lnTo>
                  <a:pt x="10959554" y="1848192"/>
                </a:lnTo>
                <a:lnTo>
                  <a:pt x="10965802" y="1852396"/>
                </a:lnTo>
                <a:lnTo>
                  <a:pt x="10973448" y="1853946"/>
                </a:lnTo>
                <a:lnTo>
                  <a:pt x="10981093" y="1852396"/>
                </a:lnTo>
                <a:lnTo>
                  <a:pt x="10987342" y="1848192"/>
                </a:lnTo>
                <a:lnTo>
                  <a:pt x="10991545" y="1841944"/>
                </a:lnTo>
                <a:lnTo>
                  <a:pt x="10993095" y="1834299"/>
                </a:lnTo>
                <a:close/>
              </a:path>
              <a:path w="14841219" h="10718800" extrusionOk="0">
                <a:moveTo>
                  <a:pt x="10993095" y="1734197"/>
                </a:moveTo>
                <a:lnTo>
                  <a:pt x="10991545" y="1726552"/>
                </a:lnTo>
                <a:lnTo>
                  <a:pt x="10987342" y="1720303"/>
                </a:lnTo>
                <a:lnTo>
                  <a:pt x="10981093" y="1716100"/>
                </a:lnTo>
                <a:lnTo>
                  <a:pt x="10973448" y="1714550"/>
                </a:lnTo>
                <a:lnTo>
                  <a:pt x="10965802" y="1716100"/>
                </a:lnTo>
                <a:lnTo>
                  <a:pt x="10959554" y="1720303"/>
                </a:lnTo>
                <a:lnTo>
                  <a:pt x="10955338" y="1726552"/>
                </a:lnTo>
                <a:lnTo>
                  <a:pt x="10953801" y="1734197"/>
                </a:lnTo>
                <a:lnTo>
                  <a:pt x="10955338" y="1741843"/>
                </a:lnTo>
                <a:lnTo>
                  <a:pt x="10959554" y="1748091"/>
                </a:lnTo>
                <a:lnTo>
                  <a:pt x="10965802" y="1752307"/>
                </a:lnTo>
                <a:lnTo>
                  <a:pt x="10973448" y="1753844"/>
                </a:lnTo>
                <a:lnTo>
                  <a:pt x="10981093" y="1752307"/>
                </a:lnTo>
                <a:lnTo>
                  <a:pt x="10987342" y="1748091"/>
                </a:lnTo>
                <a:lnTo>
                  <a:pt x="10991545" y="1741843"/>
                </a:lnTo>
                <a:lnTo>
                  <a:pt x="10993095" y="1734197"/>
                </a:lnTo>
                <a:close/>
              </a:path>
              <a:path w="14841219" h="10718800" extrusionOk="0">
                <a:moveTo>
                  <a:pt x="10993095" y="1634109"/>
                </a:moveTo>
                <a:lnTo>
                  <a:pt x="10991545" y="1626450"/>
                </a:lnTo>
                <a:lnTo>
                  <a:pt x="10987342" y="1620215"/>
                </a:lnTo>
                <a:lnTo>
                  <a:pt x="10981093" y="1615998"/>
                </a:lnTo>
                <a:lnTo>
                  <a:pt x="10973448" y="1614449"/>
                </a:lnTo>
                <a:lnTo>
                  <a:pt x="10965802" y="1615998"/>
                </a:lnTo>
                <a:lnTo>
                  <a:pt x="10959554" y="1620215"/>
                </a:lnTo>
                <a:lnTo>
                  <a:pt x="10955338" y="1626450"/>
                </a:lnTo>
                <a:lnTo>
                  <a:pt x="10953801" y="1634109"/>
                </a:lnTo>
                <a:lnTo>
                  <a:pt x="10955338" y="1641754"/>
                </a:lnTo>
                <a:lnTo>
                  <a:pt x="10959554" y="1647990"/>
                </a:lnTo>
                <a:lnTo>
                  <a:pt x="10965802" y="1652206"/>
                </a:lnTo>
                <a:lnTo>
                  <a:pt x="10973448" y="1653743"/>
                </a:lnTo>
                <a:lnTo>
                  <a:pt x="10981093" y="1652206"/>
                </a:lnTo>
                <a:lnTo>
                  <a:pt x="10987342" y="1647990"/>
                </a:lnTo>
                <a:lnTo>
                  <a:pt x="10991545" y="1641754"/>
                </a:lnTo>
                <a:lnTo>
                  <a:pt x="10993095" y="1634109"/>
                </a:lnTo>
                <a:close/>
              </a:path>
              <a:path w="14841219" h="10718800" extrusionOk="0">
                <a:moveTo>
                  <a:pt x="10993095" y="1534007"/>
                </a:moveTo>
                <a:lnTo>
                  <a:pt x="10991545" y="1526349"/>
                </a:lnTo>
                <a:lnTo>
                  <a:pt x="10987342" y="1520113"/>
                </a:lnTo>
                <a:lnTo>
                  <a:pt x="10981093" y="1515897"/>
                </a:lnTo>
                <a:lnTo>
                  <a:pt x="10973448" y="1514360"/>
                </a:lnTo>
                <a:lnTo>
                  <a:pt x="10965802" y="1515897"/>
                </a:lnTo>
                <a:lnTo>
                  <a:pt x="10959554" y="1520113"/>
                </a:lnTo>
                <a:lnTo>
                  <a:pt x="10955338" y="1526349"/>
                </a:lnTo>
                <a:lnTo>
                  <a:pt x="10953801" y="1534007"/>
                </a:lnTo>
                <a:lnTo>
                  <a:pt x="10955338" y="1541653"/>
                </a:lnTo>
                <a:lnTo>
                  <a:pt x="10959554" y="1547901"/>
                </a:lnTo>
                <a:lnTo>
                  <a:pt x="10965802" y="1552117"/>
                </a:lnTo>
                <a:lnTo>
                  <a:pt x="10973448" y="1553654"/>
                </a:lnTo>
                <a:lnTo>
                  <a:pt x="10981093" y="1552117"/>
                </a:lnTo>
                <a:lnTo>
                  <a:pt x="10987342" y="1547901"/>
                </a:lnTo>
                <a:lnTo>
                  <a:pt x="10991545" y="1541653"/>
                </a:lnTo>
                <a:lnTo>
                  <a:pt x="10993095" y="1534007"/>
                </a:lnTo>
                <a:close/>
              </a:path>
              <a:path w="14841219" h="10718800" extrusionOk="0">
                <a:moveTo>
                  <a:pt x="10993095" y="1433918"/>
                </a:moveTo>
                <a:lnTo>
                  <a:pt x="10991545" y="1426260"/>
                </a:lnTo>
                <a:lnTo>
                  <a:pt x="10987342" y="1420012"/>
                </a:lnTo>
                <a:lnTo>
                  <a:pt x="10981093" y="1415808"/>
                </a:lnTo>
                <a:lnTo>
                  <a:pt x="10973448" y="1414259"/>
                </a:lnTo>
                <a:lnTo>
                  <a:pt x="10965802" y="1415808"/>
                </a:lnTo>
                <a:lnTo>
                  <a:pt x="10959554" y="1420012"/>
                </a:lnTo>
                <a:lnTo>
                  <a:pt x="10955338" y="1426260"/>
                </a:lnTo>
                <a:lnTo>
                  <a:pt x="10953801" y="1433918"/>
                </a:lnTo>
                <a:lnTo>
                  <a:pt x="10955338" y="1441564"/>
                </a:lnTo>
                <a:lnTo>
                  <a:pt x="10959554" y="1447812"/>
                </a:lnTo>
                <a:lnTo>
                  <a:pt x="10965802" y="1452016"/>
                </a:lnTo>
                <a:lnTo>
                  <a:pt x="10973448" y="1453565"/>
                </a:lnTo>
                <a:lnTo>
                  <a:pt x="10981093" y="1452016"/>
                </a:lnTo>
                <a:lnTo>
                  <a:pt x="10987342" y="1447812"/>
                </a:lnTo>
                <a:lnTo>
                  <a:pt x="10991545" y="1441564"/>
                </a:lnTo>
                <a:lnTo>
                  <a:pt x="10993095" y="1433918"/>
                </a:lnTo>
                <a:close/>
              </a:path>
              <a:path w="14841219" h="10718800" extrusionOk="0">
                <a:moveTo>
                  <a:pt x="10993095" y="1333817"/>
                </a:moveTo>
                <a:lnTo>
                  <a:pt x="10991545" y="1326172"/>
                </a:lnTo>
                <a:lnTo>
                  <a:pt x="10987342" y="1319923"/>
                </a:lnTo>
                <a:lnTo>
                  <a:pt x="10981093" y="1315720"/>
                </a:lnTo>
                <a:lnTo>
                  <a:pt x="10973448" y="1314170"/>
                </a:lnTo>
                <a:lnTo>
                  <a:pt x="10965802" y="1315720"/>
                </a:lnTo>
                <a:lnTo>
                  <a:pt x="10959554" y="1319923"/>
                </a:lnTo>
                <a:lnTo>
                  <a:pt x="10955338" y="1326172"/>
                </a:lnTo>
                <a:lnTo>
                  <a:pt x="10953801" y="1333817"/>
                </a:lnTo>
                <a:lnTo>
                  <a:pt x="10955338" y="1341462"/>
                </a:lnTo>
                <a:lnTo>
                  <a:pt x="10959554" y="1347711"/>
                </a:lnTo>
                <a:lnTo>
                  <a:pt x="10965802" y="1351927"/>
                </a:lnTo>
                <a:lnTo>
                  <a:pt x="10973448" y="1353477"/>
                </a:lnTo>
                <a:lnTo>
                  <a:pt x="10981093" y="1351927"/>
                </a:lnTo>
                <a:lnTo>
                  <a:pt x="10987342" y="1347711"/>
                </a:lnTo>
                <a:lnTo>
                  <a:pt x="10991545" y="1341462"/>
                </a:lnTo>
                <a:lnTo>
                  <a:pt x="10993095" y="1333817"/>
                </a:lnTo>
                <a:close/>
              </a:path>
              <a:path w="14841219" h="10718800" extrusionOk="0">
                <a:moveTo>
                  <a:pt x="10993095" y="1233728"/>
                </a:moveTo>
                <a:lnTo>
                  <a:pt x="10991545" y="1226083"/>
                </a:lnTo>
                <a:lnTo>
                  <a:pt x="10987342" y="1219835"/>
                </a:lnTo>
                <a:lnTo>
                  <a:pt x="10981093" y="1215618"/>
                </a:lnTo>
                <a:lnTo>
                  <a:pt x="10973448" y="1214081"/>
                </a:lnTo>
                <a:lnTo>
                  <a:pt x="10965802" y="1215618"/>
                </a:lnTo>
                <a:lnTo>
                  <a:pt x="10959554" y="1219835"/>
                </a:lnTo>
                <a:lnTo>
                  <a:pt x="10955338" y="1226083"/>
                </a:lnTo>
                <a:lnTo>
                  <a:pt x="10953801" y="1233728"/>
                </a:lnTo>
                <a:lnTo>
                  <a:pt x="10955338" y="1241374"/>
                </a:lnTo>
                <a:lnTo>
                  <a:pt x="10959554" y="1247609"/>
                </a:lnTo>
                <a:lnTo>
                  <a:pt x="10965802" y="1251826"/>
                </a:lnTo>
                <a:lnTo>
                  <a:pt x="10973448" y="1253363"/>
                </a:lnTo>
                <a:lnTo>
                  <a:pt x="10981093" y="1251826"/>
                </a:lnTo>
                <a:lnTo>
                  <a:pt x="10987342" y="1247609"/>
                </a:lnTo>
                <a:lnTo>
                  <a:pt x="10991545" y="1241374"/>
                </a:lnTo>
                <a:lnTo>
                  <a:pt x="10993095" y="1233728"/>
                </a:lnTo>
                <a:close/>
              </a:path>
              <a:path w="14841219" h="10718800" extrusionOk="0">
                <a:moveTo>
                  <a:pt x="10993095" y="1133614"/>
                </a:moveTo>
                <a:lnTo>
                  <a:pt x="10991545" y="1125969"/>
                </a:lnTo>
                <a:lnTo>
                  <a:pt x="10987342" y="1119733"/>
                </a:lnTo>
                <a:lnTo>
                  <a:pt x="10981093" y="1115529"/>
                </a:lnTo>
                <a:lnTo>
                  <a:pt x="10973448" y="1113980"/>
                </a:lnTo>
                <a:lnTo>
                  <a:pt x="10965802" y="1115529"/>
                </a:lnTo>
                <a:lnTo>
                  <a:pt x="10959554" y="1119733"/>
                </a:lnTo>
                <a:lnTo>
                  <a:pt x="10955338" y="1125969"/>
                </a:lnTo>
                <a:lnTo>
                  <a:pt x="10953801" y="1133614"/>
                </a:lnTo>
                <a:lnTo>
                  <a:pt x="10955338" y="1141272"/>
                </a:lnTo>
                <a:lnTo>
                  <a:pt x="10959554" y="1147521"/>
                </a:lnTo>
                <a:lnTo>
                  <a:pt x="10965802" y="1151724"/>
                </a:lnTo>
                <a:lnTo>
                  <a:pt x="10973448" y="1153274"/>
                </a:lnTo>
                <a:lnTo>
                  <a:pt x="10981093" y="1151724"/>
                </a:lnTo>
                <a:lnTo>
                  <a:pt x="10987342" y="1147521"/>
                </a:lnTo>
                <a:lnTo>
                  <a:pt x="10991545" y="1141272"/>
                </a:lnTo>
                <a:lnTo>
                  <a:pt x="10993095" y="1133614"/>
                </a:lnTo>
                <a:close/>
              </a:path>
              <a:path w="14841219" h="10718800" extrusionOk="0">
                <a:moveTo>
                  <a:pt x="10993095" y="1033538"/>
                </a:moveTo>
                <a:lnTo>
                  <a:pt x="10991545" y="1025880"/>
                </a:lnTo>
                <a:lnTo>
                  <a:pt x="10987342" y="1019632"/>
                </a:lnTo>
                <a:lnTo>
                  <a:pt x="10981093" y="1015415"/>
                </a:lnTo>
                <a:lnTo>
                  <a:pt x="10973448" y="1013879"/>
                </a:lnTo>
                <a:lnTo>
                  <a:pt x="10965802" y="1015415"/>
                </a:lnTo>
                <a:lnTo>
                  <a:pt x="10959554" y="1019632"/>
                </a:lnTo>
                <a:lnTo>
                  <a:pt x="10955338" y="1025880"/>
                </a:lnTo>
                <a:lnTo>
                  <a:pt x="10953801" y="1033538"/>
                </a:lnTo>
                <a:lnTo>
                  <a:pt x="10955338" y="1041184"/>
                </a:lnTo>
                <a:lnTo>
                  <a:pt x="10959554" y="1047419"/>
                </a:lnTo>
                <a:lnTo>
                  <a:pt x="10965802" y="1051636"/>
                </a:lnTo>
                <a:lnTo>
                  <a:pt x="10973448" y="1053172"/>
                </a:lnTo>
                <a:lnTo>
                  <a:pt x="10981093" y="1051636"/>
                </a:lnTo>
                <a:lnTo>
                  <a:pt x="10987342" y="1047419"/>
                </a:lnTo>
                <a:lnTo>
                  <a:pt x="10991545" y="1041184"/>
                </a:lnTo>
                <a:lnTo>
                  <a:pt x="10993095" y="1033538"/>
                </a:lnTo>
                <a:close/>
              </a:path>
              <a:path w="14841219" h="10718800" extrusionOk="0">
                <a:moveTo>
                  <a:pt x="10993095" y="933437"/>
                </a:moveTo>
                <a:lnTo>
                  <a:pt x="10991545" y="925779"/>
                </a:lnTo>
                <a:lnTo>
                  <a:pt x="10987342" y="919543"/>
                </a:lnTo>
                <a:lnTo>
                  <a:pt x="10981093" y="915327"/>
                </a:lnTo>
                <a:lnTo>
                  <a:pt x="10973448" y="913790"/>
                </a:lnTo>
                <a:lnTo>
                  <a:pt x="10965802" y="915327"/>
                </a:lnTo>
                <a:lnTo>
                  <a:pt x="10959554" y="919543"/>
                </a:lnTo>
                <a:lnTo>
                  <a:pt x="10955338" y="925779"/>
                </a:lnTo>
                <a:lnTo>
                  <a:pt x="10953801" y="933437"/>
                </a:lnTo>
                <a:lnTo>
                  <a:pt x="10955338" y="941082"/>
                </a:lnTo>
                <a:lnTo>
                  <a:pt x="10959554" y="947331"/>
                </a:lnTo>
                <a:lnTo>
                  <a:pt x="10965802" y="951534"/>
                </a:lnTo>
                <a:lnTo>
                  <a:pt x="10973448" y="953084"/>
                </a:lnTo>
                <a:lnTo>
                  <a:pt x="10981093" y="951534"/>
                </a:lnTo>
                <a:lnTo>
                  <a:pt x="10987342" y="947331"/>
                </a:lnTo>
                <a:lnTo>
                  <a:pt x="10991545" y="941082"/>
                </a:lnTo>
                <a:lnTo>
                  <a:pt x="10993095" y="933437"/>
                </a:lnTo>
                <a:close/>
              </a:path>
              <a:path w="14841219" h="10718800" extrusionOk="0">
                <a:moveTo>
                  <a:pt x="10993095" y="833335"/>
                </a:moveTo>
                <a:lnTo>
                  <a:pt x="10991545" y="825690"/>
                </a:lnTo>
                <a:lnTo>
                  <a:pt x="10987342" y="819454"/>
                </a:lnTo>
                <a:lnTo>
                  <a:pt x="10981093" y="815238"/>
                </a:lnTo>
                <a:lnTo>
                  <a:pt x="10973448" y="813689"/>
                </a:lnTo>
                <a:lnTo>
                  <a:pt x="10965802" y="815238"/>
                </a:lnTo>
                <a:lnTo>
                  <a:pt x="10959554" y="819454"/>
                </a:lnTo>
                <a:lnTo>
                  <a:pt x="10955338" y="825690"/>
                </a:lnTo>
                <a:lnTo>
                  <a:pt x="10953801" y="833335"/>
                </a:lnTo>
                <a:lnTo>
                  <a:pt x="10955338" y="840981"/>
                </a:lnTo>
                <a:lnTo>
                  <a:pt x="10959554" y="847229"/>
                </a:lnTo>
                <a:lnTo>
                  <a:pt x="10965802" y="851433"/>
                </a:lnTo>
                <a:lnTo>
                  <a:pt x="10973448" y="852982"/>
                </a:lnTo>
                <a:lnTo>
                  <a:pt x="10981093" y="851433"/>
                </a:lnTo>
                <a:lnTo>
                  <a:pt x="10987342" y="847229"/>
                </a:lnTo>
                <a:lnTo>
                  <a:pt x="10991545" y="840981"/>
                </a:lnTo>
                <a:lnTo>
                  <a:pt x="10993095" y="833335"/>
                </a:lnTo>
                <a:close/>
              </a:path>
              <a:path w="14841219" h="10718800" extrusionOk="0">
                <a:moveTo>
                  <a:pt x="11067085" y="4582274"/>
                </a:moveTo>
                <a:lnTo>
                  <a:pt x="11065535" y="4574629"/>
                </a:lnTo>
                <a:lnTo>
                  <a:pt x="11061332" y="4568380"/>
                </a:lnTo>
                <a:lnTo>
                  <a:pt x="11055083" y="4564177"/>
                </a:lnTo>
                <a:lnTo>
                  <a:pt x="11047438" y="4562627"/>
                </a:lnTo>
                <a:lnTo>
                  <a:pt x="11039793" y="4564177"/>
                </a:lnTo>
                <a:lnTo>
                  <a:pt x="11033544" y="4568380"/>
                </a:lnTo>
                <a:lnTo>
                  <a:pt x="11029328" y="4574629"/>
                </a:lnTo>
                <a:lnTo>
                  <a:pt x="11027791" y="4582274"/>
                </a:lnTo>
                <a:lnTo>
                  <a:pt x="11029328" y="4589932"/>
                </a:lnTo>
                <a:lnTo>
                  <a:pt x="11033544" y="4596168"/>
                </a:lnTo>
                <a:lnTo>
                  <a:pt x="11039793" y="4600384"/>
                </a:lnTo>
                <a:lnTo>
                  <a:pt x="11047438" y="4601921"/>
                </a:lnTo>
                <a:lnTo>
                  <a:pt x="11055083" y="4600384"/>
                </a:lnTo>
                <a:lnTo>
                  <a:pt x="11061332" y="4596168"/>
                </a:lnTo>
                <a:lnTo>
                  <a:pt x="11065535" y="4589932"/>
                </a:lnTo>
                <a:lnTo>
                  <a:pt x="11067085" y="4582274"/>
                </a:lnTo>
                <a:close/>
              </a:path>
              <a:path w="14841219" h="10718800" extrusionOk="0">
                <a:moveTo>
                  <a:pt x="11067085" y="4482173"/>
                </a:moveTo>
                <a:lnTo>
                  <a:pt x="11065535" y="4474540"/>
                </a:lnTo>
                <a:lnTo>
                  <a:pt x="11061332" y="4468292"/>
                </a:lnTo>
                <a:lnTo>
                  <a:pt x="11055083" y="4464088"/>
                </a:lnTo>
                <a:lnTo>
                  <a:pt x="11047438" y="4462538"/>
                </a:lnTo>
                <a:lnTo>
                  <a:pt x="11039793" y="4464088"/>
                </a:lnTo>
                <a:lnTo>
                  <a:pt x="11033544" y="4468292"/>
                </a:lnTo>
                <a:lnTo>
                  <a:pt x="11029328" y="4474540"/>
                </a:lnTo>
                <a:lnTo>
                  <a:pt x="11027791" y="4482173"/>
                </a:lnTo>
                <a:lnTo>
                  <a:pt x="11029328" y="4489831"/>
                </a:lnTo>
                <a:lnTo>
                  <a:pt x="11033544" y="4496079"/>
                </a:lnTo>
                <a:lnTo>
                  <a:pt x="11039793" y="4500283"/>
                </a:lnTo>
                <a:lnTo>
                  <a:pt x="11047438" y="4501832"/>
                </a:lnTo>
                <a:lnTo>
                  <a:pt x="11055083" y="4500283"/>
                </a:lnTo>
                <a:lnTo>
                  <a:pt x="11061332" y="4496079"/>
                </a:lnTo>
                <a:lnTo>
                  <a:pt x="11065535" y="4489831"/>
                </a:lnTo>
                <a:lnTo>
                  <a:pt x="11067085" y="4482173"/>
                </a:lnTo>
                <a:close/>
              </a:path>
              <a:path w="14841219" h="10718800" extrusionOk="0">
                <a:moveTo>
                  <a:pt x="11067085" y="4382097"/>
                </a:moveTo>
                <a:lnTo>
                  <a:pt x="11065535" y="4374439"/>
                </a:lnTo>
                <a:lnTo>
                  <a:pt x="11061332" y="4368190"/>
                </a:lnTo>
                <a:lnTo>
                  <a:pt x="11055083" y="4363986"/>
                </a:lnTo>
                <a:lnTo>
                  <a:pt x="11047438" y="4362437"/>
                </a:lnTo>
                <a:lnTo>
                  <a:pt x="11039793" y="4363986"/>
                </a:lnTo>
                <a:lnTo>
                  <a:pt x="11033544" y="4368190"/>
                </a:lnTo>
                <a:lnTo>
                  <a:pt x="11029328" y="4374439"/>
                </a:lnTo>
                <a:lnTo>
                  <a:pt x="11027791" y="4382097"/>
                </a:lnTo>
                <a:lnTo>
                  <a:pt x="11029328" y="4389729"/>
                </a:lnTo>
                <a:lnTo>
                  <a:pt x="11033544" y="4395978"/>
                </a:lnTo>
                <a:lnTo>
                  <a:pt x="11039793" y="4400194"/>
                </a:lnTo>
                <a:lnTo>
                  <a:pt x="11047438" y="4401731"/>
                </a:lnTo>
                <a:lnTo>
                  <a:pt x="11055083" y="4400194"/>
                </a:lnTo>
                <a:lnTo>
                  <a:pt x="11061332" y="4395978"/>
                </a:lnTo>
                <a:lnTo>
                  <a:pt x="11065535" y="4389729"/>
                </a:lnTo>
                <a:lnTo>
                  <a:pt x="11067085" y="4382097"/>
                </a:lnTo>
                <a:close/>
              </a:path>
              <a:path w="14841219" h="10718800" extrusionOk="0">
                <a:moveTo>
                  <a:pt x="11067085" y="4281995"/>
                </a:moveTo>
                <a:lnTo>
                  <a:pt x="11065535" y="4274337"/>
                </a:lnTo>
                <a:lnTo>
                  <a:pt x="11061332" y="4268101"/>
                </a:lnTo>
                <a:lnTo>
                  <a:pt x="11055083" y="4263885"/>
                </a:lnTo>
                <a:lnTo>
                  <a:pt x="11047438" y="4262348"/>
                </a:lnTo>
                <a:lnTo>
                  <a:pt x="11039793" y="4263885"/>
                </a:lnTo>
                <a:lnTo>
                  <a:pt x="11033544" y="4268101"/>
                </a:lnTo>
                <a:lnTo>
                  <a:pt x="11029328" y="4274337"/>
                </a:lnTo>
                <a:lnTo>
                  <a:pt x="11027791" y="4281995"/>
                </a:lnTo>
                <a:lnTo>
                  <a:pt x="11029328" y="4289641"/>
                </a:lnTo>
                <a:lnTo>
                  <a:pt x="11033544" y="4295876"/>
                </a:lnTo>
                <a:lnTo>
                  <a:pt x="11039793" y="4300093"/>
                </a:lnTo>
                <a:lnTo>
                  <a:pt x="11047438" y="4301629"/>
                </a:lnTo>
                <a:lnTo>
                  <a:pt x="11055083" y="4300093"/>
                </a:lnTo>
                <a:lnTo>
                  <a:pt x="11061332" y="4295876"/>
                </a:lnTo>
                <a:lnTo>
                  <a:pt x="11065535" y="4289641"/>
                </a:lnTo>
                <a:lnTo>
                  <a:pt x="11067085" y="4281995"/>
                </a:lnTo>
                <a:close/>
              </a:path>
              <a:path w="14841219" h="10718800" extrusionOk="0">
                <a:moveTo>
                  <a:pt x="11067085" y="4181894"/>
                </a:moveTo>
                <a:lnTo>
                  <a:pt x="11065535" y="4174248"/>
                </a:lnTo>
                <a:lnTo>
                  <a:pt x="11061332" y="4168000"/>
                </a:lnTo>
                <a:lnTo>
                  <a:pt x="11055083" y="4163784"/>
                </a:lnTo>
                <a:lnTo>
                  <a:pt x="11047438" y="4162247"/>
                </a:lnTo>
                <a:lnTo>
                  <a:pt x="11039793" y="4163784"/>
                </a:lnTo>
                <a:lnTo>
                  <a:pt x="11033544" y="4168000"/>
                </a:lnTo>
                <a:lnTo>
                  <a:pt x="11029328" y="4174248"/>
                </a:lnTo>
                <a:lnTo>
                  <a:pt x="11027791" y="4181894"/>
                </a:lnTo>
                <a:lnTo>
                  <a:pt x="11029328" y="4189539"/>
                </a:lnTo>
                <a:lnTo>
                  <a:pt x="11033544" y="4195775"/>
                </a:lnTo>
                <a:lnTo>
                  <a:pt x="11039793" y="4199991"/>
                </a:lnTo>
                <a:lnTo>
                  <a:pt x="11047438" y="4201528"/>
                </a:lnTo>
                <a:lnTo>
                  <a:pt x="11055083" y="4199991"/>
                </a:lnTo>
                <a:lnTo>
                  <a:pt x="11061332" y="4195775"/>
                </a:lnTo>
                <a:lnTo>
                  <a:pt x="11065535" y="4189539"/>
                </a:lnTo>
                <a:lnTo>
                  <a:pt x="11067085" y="4181894"/>
                </a:lnTo>
                <a:close/>
              </a:path>
              <a:path w="14841219" h="10718800" extrusionOk="0">
                <a:moveTo>
                  <a:pt x="11067085" y="4081792"/>
                </a:moveTo>
                <a:lnTo>
                  <a:pt x="11065535" y="4074147"/>
                </a:lnTo>
                <a:lnTo>
                  <a:pt x="11061332" y="4067911"/>
                </a:lnTo>
                <a:lnTo>
                  <a:pt x="11055083" y="4063695"/>
                </a:lnTo>
                <a:lnTo>
                  <a:pt x="11047438" y="4062145"/>
                </a:lnTo>
                <a:lnTo>
                  <a:pt x="11039793" y="4063695"/>
                </a:lnTo>
                <a:lnTo>
                  <a:pt x="11033544" y="4067911"/>
                </a:lnTo>
                <a:lnTo>
                  <a:pt x="11029328" y="4074147"/>
                </a:lnTo>
                <a:lnTo>
                  <a:pt x="11027791" y="4081792"/>
                </a:lnTo>
                <a:lnTo>
                  <a:pt x="11029328" y="4089438"/>
                </a:lnTo>
                <a:lnTo>
                  <a:pt x="11033544" y="4095686"/>
                </a:lnTo>
                <a:lnTo>
                  <a:pt x="11039793" y="4099903"/>
                </a:lnTo>
                <a:lnTo>
                  <a:pt x="11047438" y="4101439"/>
                </a:lnTo>
                <a:lnTo>
                  <a:pt x="11055083" y="4099903"/>
                </a:lnTo>
                <a:lnTo>
                  <a:pt x="11061332" y="4095686"/>
                </a:lnTo>
                <a:lnTo>
                  <a:pt x="11065535" y="4089438"/>
                </a:lnTo>
                <a:lnTo>
                  <a:pt x="11067085" y="4081792"/>
                </a:lnTo>
                <a:close/>
              </a:path>
              <a:path w="14841219" h="10718800" extrusionOk="0">
                <a:moveTo>
                  <a:pt x="11067085" y="3981704"/>
                </a:moveTo>
                <a:lnTo>
                  <a:pt x="11065535" y="3974058"/>
                </a:lnTo>
                <a:lnTo>
                  <a:pt x="11061332" y="3967810"/>
                </a:lnTo>
                <a:lnTo>
                  <a:pt x="11055083" y="3963593"/>
                </a:lnTo>
                <a:lnTo>
                  <a:pt x="11047438" y="3962057"/>
                </a:lnTo>
                <a:lnTo>
                  <a:pt x="11039793" y="3963593"/>
                </a:lnTo>
                <a:lnTo>
                  <a:pt x="11033544" y="3967810"/>
                </a:lnTo>
                <a:lnTo>
                  <a:pt x="11029328" y="3974058"/>
                </a:lnTo>
                <a:lnTo>
                  <a:pt x="11027791" y="3981704"/>
                </a:lnTo>
                <a:lnTo>
                  <a:pt x="11029328" y="3989349"/>
                </a:lnTo>
                <a:lnTo>
                  <a:pt x="11033544" y="3995597"/>
                </a:lnTo>
                <a:lnTo>
                  <a:pt x="11039793" y="3999814"/>
                </a:lnTo>
                <a:lnTo>
                  <a:pt x="11047438" y="4001351"/>
                </a:lnTo>
                <a:lnTo>
                  <a:pt x="11055083" y="3999814"/>
                </a:lnTo>
                <a:lnTo>
                  <a:pt x="11061332" y="3995597"/>
                </a:lnTo>
                <a:lnTo>
                  <a:pt x="11065535" y="3989349"/>
                </a:lnTo>
                <a:lnTo>
                  <a:pt x="11067085" y="3981704"/>
                </a:lnTo>
                <a:close/>
              </a:path>
              <a:path w="14841219" h="10718800" extrusionOk="0">
                <a:moveTo>
                  <a:pt x="11067085" y="3881602"/>
                </a:moveTo>
                <a:lnTo>
                  <a:pt x="11065535" y="3873957"/>
                </a:lnTo>
                <a:lnTo>
                  <a:pt x="11061332" y="3867708"/>
                </a:lnTo>
                <a:lnTo>
                  <a:pt x="11055083" y="3863505"/>
                </a:lnTo>
                <a:lnTo>
                  <a:pt x="11047438" y="3861955"/>
                </a:lnTo>
                <a:lnTo>
                  <a:pt x="11039793" y="3863505"/>
                </a:lnTo>
                <a:lnTo>
                  <a:pt x="11033544" y="3867708"/>
                </a:lnTo>
                <a:lnTo>
                  <a:pt x="11029328" y="3873957"/>
                </a:lnTo>
                <a:lnTo>
                  <a:pt x="11027791" y="3881602"/>
                </a:lnTo>
                <a:lnTo>
                  <a:pt x="11029328" y="3889260"/>
                </a:lnTo>
                <a:lnTo>
                  <a:pt x="11033544" y="3895509"/>
                </a:lnTo>
                <a:lnTo>
                  <a:pt x="11039793" y="3899712"/>
                </a:lnTo>
                <a:lnTo>
                  <a:pt x="11047438" y="3901262"/>
                </a:lnTo>
                <a:lnTo>
                  <a:pt x="11055083" y="3899712"/>
                </a:lnTo>
                <a:lnTo>
                  <a:pt x="11061332" y="3895509"/>
                </a:lnTo>
                <a:lnTo>
                  <a:pt x="11065535" y="3889260"/>
                </a:lnTo>
                <a:lnTo>
                  <a:pt x="11067085" y="3881602"/>
                </a:lnTo>
                <a:close/>
              </a:path>
              <a:path w="14841219" h="10718800" extrusionOk="0">
                <a:moveTo>
                  <a:pt x="11067085" y="3781514"/>
                </a:moveTo>
                <a:lnTo>
                  <a:pt x="11065535" y="3773868"/>
                </a:lnTo>
                <a:lnTo>
                  <a:pt x="11061332" y="3767620"/>
                </a:lnTo>
                <a:lnTo>
                  <a:pt x="11055083" y="3763403"/>
                </a:lnTo>
                <a:lnTo>
                  <a:pt x="11047438" y="3761867"/>
                </a:lnTo>
                <a:lnTo>
                  <a:pt x="11039793" y="3763403"/>
                </a:lnTo>
                <a:lnTo>
                  <a:pt x="11033544" y="3767620"/>
                </a:lnTo>
                <a:lnTo>
                  <a:pt x="11029328" y="3773868"/>
                </a:lnTo>
                <a:lnTo>
                  <a:pt x="11027791" y="3781514"/>
                </a:lnTo>
                <a:lnTo>
                  <a:pt x="11029328" y="3789159"/>
                </a:lnTo>
                <a:lnTo>
                  <a:pt x="11033544" y="3795407"/>
                </a:lnTo>
                <a:lnTo>
                  <a:pt x="11039793" y="3799611"/>
                </a:lnTo>
                <a:lnTo>
                  <a:pt x="11047438" y="3801160"/>
                </a:lnTo>
                <a:lnTo>
                  <a:pt x="11055083" y="3799611"/>
                </a:lnTo>
                <a:lnTo>
                  <a:pt x="11061332" y="3795407"/>
                </a:lnTo>
                <a:lnTo>
                  <a:pt x="11065535" y="3789159"/>
                </a:lnTo>
                <a:lnTo>
                  <a:pt x="11067085" y="3781514"/>
                </a:lnTo>
                <a:close/>
              </a:path>
              <a:path w="14841219" h="10718800" extrusionOk="0">
                <a:moveTo>
                  <a:pt x="11067085" y="3681425"/>
                </a:moveTo>
                <a:lnTo>
                  <a:pt x="11065535" y="3673767"/>
                </a:lnTo>
                <a:lnTo>
                  <a:pt x="11061332" y="3667518"/>
                </a:lnTo>
                <a:lnTo>
                  <a:pt x="11055083" y="3663315"/>
                </a:lnTo>
                <a:lnTo>
                  <a:pt x="11047438" y="3661765"/>
                </a:lnTo>
                <a:lnTo>
                  <a:pt x="11039793" y="3663315"/>
                </a:lnTo>
                <a:lnTo>
                  <a:pt x="11033544" y="3667518"/>
                </a:lnTo>
                <a:lnTo>
                  <a:pt x="11029328" y="3673767"/>
                </a:lnTo>
                <a:lnTo>
                  <a:pt x="11027791" y="3681425"/>
                </a:lnTo>
                <a:lnTo>
                  <a:pt x="11029328" y="3689070"/>
                </a:lnTo>
                <a:lnTo>
                  <a:pt x="11033544" y="3695306"/>
                </a:lnTo>
                <a:lnTo>
                  <a:pt x="11039793" y="3699522"/>
                </a:lnTo>
                <a:lnTo>
                  <a:pt x="11047438" y="3701059"/>
                </a:lnTo>
                <a:lnTo>
                  <a:pt x="11055083" y="3699522"/>
                </a:lnTo>
                <a:lnTo>
                  <a:pt x="11061332" y="3695306"/>
                </a:lnTo>
                <a:lnTo>
                  <a:pt x="11065535" y="3689070"/>
                </a:lnTo>
                <a:lnTo>
                  <a:pt x="11067085" y="3681425"/>
                </a:lnTo>
                <a:close/>
              </a:path>
              <a:path w="14841219" h="10718800" extrusionOk="0">
                <a:moveTo>
                  <a:pt x="11067085" y="3581311"/>
                </a:moveTo>
                <a:lnTo>
                  <a:pt x="11065535" y="3573665"/>
                </a:lnTo>
                <a:lnTo>
                  <a:pt x="11061332" y="3567430"/>
                </a:lnTo>
                <a:lnTo>
                  <a:pt x="11055083" y="3563226"/>
                </a:lnTo>
                <a:lnTo>
                  <a:pt x="11047438" y="3561677"/>
                </a:lnTo>
                <a:lnTo>
                  <a:pt x="11039793" y="3563226"/>
                </a:lnTo>
                <a:lnTo>
                  <a:pt x="11033544" y="3567430"/>
                </a:lnTo>
                <a:lnTo>
                  <a:pt x="11029328" y="3573665"/>
                </a:lnTo>
                <a:lnTo>
                  <a:pt x="11027791" y="3581311"/>
                </a:lnTo>
                <a:lnTo>
                  <a:pt x="11029328" y="3588969"/>
                </a:lnTo>
                <a:lnTo>
                  <a:pt x="11033544" y="3595205"/>
                </a:lnTo>
                <a:lnTo>
                  <a:pt x="11039793" y="3599421"/>
                </a:lnTo>
                <a:lnTo>
                  <a:pt x="11047438" y="3600958"/>
                </a:lnTo>
                <a:lnTo>
                  <a:pt x="11055083" y="3599421"/>
                </a:lnTo>
                <a:lnTo>
                  <a:pt x="11061332" y="3595205"/>
                </a:lnTo>
                <a:lnTo>
                  <a:pt x="11065535" y="3588969"/>
                </a:lnTo>
                <a:lnTo>
                  <a:pt x="11067085" y="3581311"/>
                </a:lnTo>
                <a:close/>
              </a:path>
              <a:path w="14841219" h="10718800" extrusionOk="0">
                <a:moveTo>
                  <a:pt x="11067085" y="3481222"/>
                </a:moveTo>
                <a:lnTo>
                  <a:pt x="11065535" y="3473577"/>
                </a:lnTo>
                <a:lnTo>
                  <a:pt x="11061332" y="3467341"/>
                </a:lnTo>
                <a:lnTo>
                  <a:pt x="11055083" y="3463125"/>
                </a:lnTo>
                <a:lnTo>
                  <a:pt x="11047438" y="3461588"/>
                </a:lnTo>
                <a:lnTo>
                  <a:pt x="11039793" y="3463125"/>
                </a:lnTo>
                <a:lnTo>
                  <a:pt x="11033544" y="3467341"/>
                </a:lnTo>
                <a:lnTo>
                  <a:pt x="11029328" y="3473577"/>
                </a:lnTo>
                <a:lnTo>
                  <a:pt x="11027791" y="3481222"/>
                </a:lnTo>
                <a:lnTo>
                  <a:pt x="11029328" y="3488880"/>
                </a:lnTo>
                <a:lnTo>
                  <a:pt x="11033544" y="3495116"/>
                </a:lnTo>
                <a:lnTo>
                  <a:pt x="11039793" y="3499332"/>
                </a:lnTo>
                <a:lnTo>
                  <a:pt x="11047438" y="3500882"/>
                </a:lnTo>
                <a:lnTo>
                  <a:pt x="11055083" y="3499332"/>
                </a:lnTo>
                <a:lnTo>
                  <a:pt x="11061332" y="3495116"/>
                </a:lnTo>
                <a:lnTo>
                  <a:pt x="11065535" y="3488880"/>
                </a:lnTo>
                <a:lnTo>
                  <a:pt x="11067085" y="3481222"/>
                </a:lnTo>
                <a:close/>
              </a:path>
              <a:path w="14841219" h="10718800" extrusionOk="0">
                <a:moveTo>
                  <a:pt x="11067085" y="3381133"/>
                </a:moveTo>
                <a:lnTo>
                  <a:pt x="11065535" y="3373475"/>
                </a:lnTo>
                <a:lnTo>
                  <a:pt x="11061332" y="3367240"/>
                </a:lnTo>
                <a:lnTo>
                  <a:pt x="11055083" y="3363036"/>
                </a:lnTo>
                <a:lnTo>
                  <a:pt x="11047438" y="3361486"/>
                </a:lnTo>
                <a:lnTo>
                  <a:pt x="11039793" y="3363036"/>
                </a:lnTo>
                <a:lnTo>
                  <a:pt x="11033544" y="3367240"/>
                </a:lnTo>
                <a:lnTo>
                  <a:pt x="11029328" y="3373475"/>
                </a:lnTo>
                <a:lnTo>
                  <a:pt x="11027791" y="3381133"/>
                </a:lnTo>
                <a:lnTo>
                  <a:pt x="11029328" y="3388779"/>
                </a:lnTo>
                <a:lnTo>
                  <a:pt x="11033544" y="3395014"/>
                </a:lnTo>
                <a:lnTo>
                  <a:pt x="11039793" y="3399231"/>
                </a:lnTo>
                <a:lnTo>
                  <a:pt x="11047438" y="3400768"/>
                </a:lnTo>
                <a:lnTo>
                  <a:pt x="11055083" y="3399231"/>
                </a:lnTo>
                <a:lnTo>
                  <a:pt x="11061332" y="3395014"/>
                </a:lnTo>
                <a:lnTo>
                  <a:pt x="11065535" y="3388779"/>
                </a:lnTo>
                <a:lnTo>
                  <a:pt x="11067085" y="3381133"/>
                </a:lnTo>
                <a:close/>
              </a:path>
              <a:path w="14841219" h="10718800" extrusionOk="0">
                <a:moveTo>
                  <a:pt x="11067085" y="3281019"/>
                </a:moveTo>
                <a:lnTo>
                  <a:pt x="11065535" y="3273387"/>
                </a:lnTo>
                <a:lnTo>
                  <a:pt x="11061332" y="3267138"/>
                </a:lnTo>
                <a:lnTo>
                  <a:pt x="11055083" y="3262934"/>
                </a:lnTo>
                <a:lnTo>
                  <a:pt x="11047438" y="3261398"/>
                </a:lnTo>
                <a:lnTo>
                  <a:pt x="11039793" y="3262934"/>
                </a:lnTo>
                <a:lnTo>
                  <a:pt x="11033544" y="3267138"/>
                </a:lnTo>
                <a:lnTo>
                  <a:pt x="11029328" y="3273387"/>
                </a:lnTo>
                <a:lnTo>
                  <a:pt x="11027791" y="3281019"/>
                </a:lnTo>
                <a:lnTo>
                  <a:pt x="11029328" y="3288677"/>
                </a:lnTo>
                <a:lnTo>
                  <a:pt x="11033544" y="3294926"/>
                </a:lnTo>
                <a:lnTo>
                  <a:pt x="11039793" y="3299129"/>
                </a:lnTo>
                <a:lnTo>
                  <a:pt x="11047438" y="3300679"/>
                </a:lnTo>
                <a:lnTo>
                  <a:pt x="11055083" y="3299129"/>
                </a:lnTo>
                <a:lnTo>
                  <a:pt x="11061332" y="3294926"/>
                </a:lnTo>
                <a:lnTo>
                  <a:pt x="11065535" y="3288677"/>
                </a:lnTo>
                <a:lnTo>
                  <a:pt x="11067085" y="3281019"/>
                </a:lnTo>
                <a:close/>
              </a:path>
              <a:path w="14841219" h="10718800" extrusionOk="0">
                <a:moveTo>
                  <a:pt x="11067085" y="3180931"/>
                </a:moveTo>
                <a:lnTo>
                  <a:pt x="11065535" y="3173285"/>
                </a:lnTo>
                <a:lnTo>
                  <a:pt x="11061332" y="3167037"/>
                </a:lnTo>
                <a:lnTo>
                  <a:pt x="11055083" y="3162833"/>
                </a:lnTo>
                <a:lnTo>
                  <a:pt x="11047438" y="3161296"/>
                </a:lnTo>
                <a:lnTo>
                  <a:pt x="11039793" y="3162833"/>
                </a:lnTo>
                <a:lnTo>
                  <a:pt x="11033544" y="3167037"/>
                </a:lnTo>
                <a:lnTo>
                  <a:pt x="11029328" y="3173285"/>
                </a:lnTo>
                <a:lnTo>
                  <a:pt x="11027791" y="3180931"/>
                </a:lnTo>
                <a:lnTo>
                  <a:pt x="11029328" y="3188576"/>
                </a:lnTo>
                <a:lnTo>
                  <a:pt x="11033544" y="3194824"/>
                </a:lnTo>
                <a:lnTo>
                  <a:pt x="11039793" y="3199028"/>
                </a:lnTo>
                <a:lnTo>
                  <a:pt x="11047438" y="3200577"/>
                </a:lnTo>
                <a:lnTo>
                  <a:pt x="11055083" y="3199028"/>
                </a:lnTo>
                <a:lnTo>
                  <a:pt x="11061332" y="3194824"/>
                </a:lnTo>
                <a:lnTo>
                  <a:pt x="11065535" y="3188576"/>
                </a:lnTo>
                <a:lnTo>
                  <a:pt x="11067085" y="3180931"/>
                </a:lnTo>
                <a:close/>
              </a:path>
              <a:path w="14841219" h="10718800" extrusionOk="0">
                <a:moveTo>
                  <a:pt x="11067085" y="3080842"/>
                </a:moveTo>
                <a:lnTo>
                  <a:pt x="11065535" y="3073196"/>
                </a:lnTo>
                <a:lnTo>
                  <a:pt x="11061332" y="3066948"/>
                </a:lnTo>
                <a:lnTo>
                  <a:pt x="11055083" y="3062732"/>
                </a:lnTo>
                <a:lnTo>
                  <a:pt x="11047438" y="3061195"/>
                </a:lnTo>
                <a:lnTo>
                  <a:pt x="11039793" y="3062732"/>
                </a:lnTo>
                <a:lnTo>
                  <a:pt x="11033544" y="3066948"/>
                </a:lnTo>
                <a:lnTo>
                  <a:pt x="11029328" y="3073196"/>
                </a:lnTo>
                <a:lnTo>
                  <a:pt x="11027791" y="3080842"/>
                </a:lnTo>
                <a:lnTo>
                  <a:pt x="11029328" y="3088487"/>
                </a:lnTo>
                <a:lnTo>
                  <a:pt x="11033544" y="3094736"/>
                </a:lnTo>
                <a:lnTo>
                  <a:pt x="11039793" y="3098939"/>
                </a:lnTo>
                <a:lnTo>
                  <a:pt x="11047438" y="3100476"/>
                </a:lnTo>
                <a:lnTo>
                  <a:pt x="11055083" y="3098939"/>
                </a:lnTo>
                <a:lnTo>
                  <a:pt x="11061332" y="3094736"/>
                </a:lnTo>
                <a:lnTo>
                  <a:pt x="11065535" y="3088487"/>
                </a:lnTo>
                <a:lnTo>
                  <a:pt x="11067085" y="3080842"/>
                </a:lnTo>
                <a:close/>
              </a:path>
              <a:path w="14841219" h="10718800" extrusionOk="0">
                <a:moveTo>
                  <a:pt x="11067085" y="2980740"/>
                </a:moveTo>
                <a:lnTo>
                  <a:pt x="11065535" y="2973095"/>
                </a:lnTo>
                <a:lnTo>
                  <a:pt x="11061332" y="2966847"/>
                </a:lnTo>
                <a:lnTo>
                  <a:pt x="11055083" y="2962643"/>
                </a:lnTo>
                <a:lnTo>
                  <a:pt x="11047438" y="2961094"/>
                </a:lnTo>
                <a:lnTo>
                  <a:pt x="11039793" y="2962643"/>
                </a:lnTo>
                <a:lnTo>
                  <a:pt x="11033544" y="2966847"/>
                </a:lnTo>
                <a:lnTo>
                  <a:pt x="11029328" y="2973095"/>
                </a:lnTo>
                <a:lnTo>
                  <a:pt x="11027791" y="2980740"/>
                </a:lnTo>
                <a:lnTo>
                  <a:pt x="11029328" y="2988386"/>
                </a:lnTo>
                <a:lnTo>
                  <a:pt x="11033544" y="2994634"/>
                </a:lnTo>
                <a:lnTo>
                  <a:pt x="11039793" y="2998838"/>
                </a:lnTo>
                <a:lnTo>
                  <a:pt x="11047438" y="3000387"/>
                </a:lnTo>
                <a:lnTo>
                  <a:pt x="11055083" y="2998838"/>
                </a:lnTo>
                <a:lnTo>
                  <a:pt x="11061332" y="2994634"/>
                </a:lnTo>
                <a:lnTo>
                  <a:pt x="11065535" y="2988386"/>
                </a:lnTo>
                <a:lnTo>
                  <a:pt x="11067085" y="2980740"/>
                </a:lnTo>
                <a:close/>
              </a:path>
              <a:path w="14841219" h="10718800" extrusionOk="0">
                <a:moveTo>
                  <a:pt x="11067085" y="2880652"/>
                </a:moveTo>
                <a:lnTo>
                  <a:pt x="11065535" y="2872994"/>
                </a:lnTo>
                <a:lnTo>
                  <a:pt x="11061332" y="2866745"/>
                </a:lnTo>
                <a:lnTo>
                  <a:pt x="11055083" y="2862542"/>
                </a:lnTo>
                <a:lnTo>
                  <a:pt x="11047438" y="2860992"/>
                </a:lnTo>
                <a:lnTo>
                  <a:pt x="11039793" y="2862542"/>
                </a:lnTo>
                <a:lnTo>
                  <a:pt x="11033544" y="2866745"/>
                </a:lnTo>
                <a:lnTo>
                  <a:pt x="11029328" y="2872994"/>
                </a:lnTo>
                <a:lnTo>
                  <a:pt x="11027791" y="2880652"/>
                </a:lnTo>
                <a:lnTo>
                  <a:pt x="11029328" y="2888297"/>
                </a:lnTo>
                <a:lnTo>
                  <a:pt x="11033544" y="2894546"/>
                </a:lnTo>
                <a:lnTo>
                  <a:pt x="11039793" y="2898749"/>
                </a:lnTo>
                <a:lnTo>
                  <a:pt x="11047438" y="2900299"/>
                </a:lnTo>
                <a:lnTo>
                  <a:pt x="11055083" y="2898749"/>
                </a:lnTo>
                <a:lnTo>
                  <a:pt x="11061332" y="2894546"/>
                </a:lnTo>
                <a:lnTo>
                  <a:pt x="11065535" y="2888297"/>
                </a:lnTo>
                <a:lnTo>
                  <a:pt x="11067085" y="2880652"/>
                </a:lnTo>
                <a:close/>
              </a:path>
              <a:path w="14841219" h="10718800" extrusionOk="0">
                <a:moveTo>
                  <a:pt x="11067085" y="2780550"/>
                </a:moveTo>
                <a:lnTo>
                  <a:pt x="11065535" y="2772905"/>
                </a:lnTo>
                <a:lnTo>
                  <a:pt x="11061332" y="2766657"/>
                </a:lnTo>
                <a:lnTo>
                  <a:pt x="11055083" y="2762440"/>
                </a:lnTo>
                <a:lnTo>
                  <a:pt x="11047438" y="2760891"/>
                </a:lnTo>
                <a:lnTo>
                  <a:pt x="11039793" y="2762440"/>
                </a:lnTo>
                <a:lnTo>
                  <a:pt x="11033544" y="2766657"/>
                </a:lnTo>
                <a:lnTo>
                  <a:pt x="11029328" y="2772905"/>
                </a:lnTo>
                <a:lnTo>
                  <a:pt x="11027791" y="2780550"/>
                </a:lnTo>
                <a:lnTo>
                  <a:pt x="11029328" y="2788196"/>
                </a:lnTo>
                <a:lnTo>
                  <a:pt x="11033544" y="2794444"/>
                </a:lnTo>
                <a:lnTo>
                  <a:pt x="11039793" y="2798648"/>
                </a:lnTo>
                <a:lnTo>
                  <a:pt x="11047438" y="2800197"/>
                </a:lnTo>
                <a:lnTo>
                  <a:pt x="11055083" y="2798648"/>
                </a:lnTo>
                <a:lnTo>
                  <a:pt x="11061332" y="2794444"/>
                </a:lnTo>
                <a:lnTo>
                  <a:pt x="11065535" y="2788196"/>
                </a:lnTo>
                <a:lnTo>
                  <a:pt x="11067085" y="2780550"/>
                </a:lnTo>
                <a:close/>
              </a:path>
              <a:path w="14841219" h="10718800" extrusionOk="0">
                <a:moveTo>
                  <a:pt x="11067085" y="2680449"/>
                </a:moveTo>
                <a:lnTo>
                  <a:pt x="11065535" y="2672804"/>
                </a:lnTo>
                <a:lnTo>
                  <a:pt x="11061332" y="2666555"/>
                </a:lnTo>
                <a:lnTo>
                  <a:pt x="11055083" y="2662351"/>
                </a:lnTo>
                <a:lnTo>
                  <a:pt x="11047438" y="2660802"/>
                </a:lnTo>
                <a:lnTo>
                  <a:pt x="11039793" y="2662351"/>
                </a:lnTo>
                <a:lnTo>
                  <a:pt x="11033544" y="2666555"/>
                </a:lnTo>
                <a:lnTo>
                  <a:pt x="11029328" y="2672804"/>
                </a:lnTo>
                <a:lnTo>
                  <a:pt x="11027791" y="2680449"/>
                </a:lnTo>
                <a:lnTo>
                  <a:pt x="11029328" y="2688094"/>
                </a:lnTo>
                <a:lnTo>
                  <a:pt x="11033544" y="2694343"/>
                </a:lnTo>
                <a:lnTo>
                  <a:pt x="11039793" y="2698559"/>
                </a:lnTo>
                <a:lnTo>
                  <a:pt x="11047438" y="2700096"/>
                </a:lnTo>
                <a:lnTo>
                  <a:pt x="11055083" y="2698559"/>
                </a:lnTo>
                <a:lnTo>
                  <a:pt x="11061332" y="2694343"/>
                </a:lnTo>
                <a:lnTo>
                  <a:pt x="11065535" y="2688094"/>
                </a:lnTo>
                <a:lnTo>
                  <a:pt x="11067085" y="2680449"/>
                </a:lnTo>
                <a:close/>
              </a:path>
              <a:path w="14841219" h="10718800" extrusionOk="0">
                <a:moveTo>
                  <a:pt x="11067085" y="2580348"/>
                </a:moveTo>
                <a:lnTo>
                  <a:pt x="11065535" y="2572702"/>
                </a:lnTo>
                <a:lnTo>
                  <a:pt x="11061332" y="2566466"/>
                </a:lnTo>
                <a:lnTo>
                  <a:pt x="11055083" y="2562250"/>
                </a:lnTo>
                <a:lnTo>
                  <a:pt x="11047438" y="2560701"/>
                </a:lnTo>
                <a:lnTo>
                  <a:pt x="11039793" y="2562250"/>
                </a:lnTo>
                <a:lnTo>
                  <a:pt x="11033544" y="2566466"/>
                </a:lnTo>
                <a:lnTo>
                  <a:pt x="11029328" y="2572702"/>
                </a:lnTo>
                <a:lnTo>
                  <a:pt x="11027791" y="2580348"/>
                </a:lnTo>
                <a:lnTo>
                  <a:pt x="11029328" y="2588006"/>
                </a:lnTo>
                <a:lnTo>
                  <a:pt x="11033544" y="2594254"/>
                </a:lnTo>
                <a:lnTo>
                  <a:pt x="11039793" y="2598458"/>
                </a:lnTo>
                <a:lnTo>
                  <a:pt x="11047438" y="2600007"/>
                </a:lnTo>
                <a:lnTo>
                  <a:pt x="11055083" y="2598458"/>
                </a:lnTo>
                <a:lnTo>
                  <a:pt x="11061332" y="2594254"/>
                </a:lnTo>
                <a:lnTo>
                  <a:pt x="11065535" y="2588006"/>
                </a:lnTo>
                <a:lnTo>
                  <a:pt x="11067085" y="2580348"/>
                </a:lnTo>
                <a:close/>
              </a:path>
              <a:path w="14841219" h="10718800" extrusionOk="0">
                <a:moveTo>
                  <a:pt x="11067085" y="2480259"/>
                </a:moveTo>
                <a:lnTo>
                  <a:pt x="11065535" y="2472613"/>
                </a:lnTo>
                <a:lnTo>
                  <a:pt x="11061332" y="2466365"/>
                </a:lnTo>
                <a:lnTo>
                  <a:pt x="11055083" y="2462161"/>
                </a:lnTo>
                <a:lnTo>
                  <a:pt x="11047438" y="2460612"/>
                </a:lnTo>
                <a:lnTo>
                  <a:pt x="11039793" y="2462161"/>
                </a:lnTo>
                <a:lnTo>
                  <a:pt x="11033544" y="2466365"/>
                </a:lnTo>
                <a:lnTo>
                  <a:pt x="11029328" y="2472613"/>
                </a:lnTo>
                <a:lnTo>
                  <a:pt x="11027791" y="2480259"/>
                </a:lnTo>
                <a:lnTo>
                  <a:pt x="11029328" y="2487904"/>
                </a:lnTo>
                <a:lnTo>
                  <a:pt x="11033544" y="2494153"/>
                </a:lnTo>
                <a:lnTo>
                  <a:pt x="11039793" y="2498369"/>
                </a:lnTo>
                <a:lnTo>
                  <a:pt x="11047438" y="2499906"/>
                </a:lnTo>
                <a:lnTo>
                  <a:pt x="11055083" y="2498369"/>
                </a:lnTo>
                <a:lnTo>
                  <a:pt x="11061332" y="2494153"/>
                </a:lnTo>
                <a:lnTo>
                  <a:pt x="11065535" y="2487904"/>
                </a:lnTo>
                <a:lnTo>
                  <a:pt x="11067085" y="2480259"/>
                </a:lnTo>
                <a:close/>
              </a:path>
              <a:path w="14841219" h="10718800" extrusionOk="0">
                <a:moveTo>
                  <a:pt x="11067085" y="2380157"/>
                </a:moveTo>
                <a:lnTo>
                  <a:pt x="11065535" y="2372512"/>
                </a:lnTo>
                <a:lnTo>
                  <a:pt x="11061332" y="2366276"/>
                </a:lnTo>
                <a:lnTo>
                  <a:pt x="11055083" y="2362060"/>
                </a:lnTo>
                <a:lnTo>
                  <a:pt x="11047438" y="2360511"/>
                </a:lnTo>
                <a:lnTo>
                  <a:pt x="11039793" y="2362060"/>
                </a:lnTo>
                <a:lnTo>
                  <a:pt x="11033544" y="2366276"/>
                </a:lnTo>
                <a:lnTo>
                  <a:pt x="11029328" y="2372512"/>
                </a:lnTo>
                <a:lnTo>
                  <a:pt x="11027791" y="2380157"/>
                </a:lnTo>
                <a:lnTo>
                  <a:pt x="11029328" y="2387816"/>
                </a:lnTo>
                <a:lnTo>
                  <a:pt x="11033544" y="2394051"/>
                </a:lnTo>
                <a:lnTo>
                  <a:pt x="11039793" y="2398268"/>
                </a:lnTo>
                <a:lnTo>
                  <a:pt x="11047438" y="2399817"/>
                </a:lnTo>
                <a:lnTo>
                  <a:pt x="11055083" y="2398268"/>
                </a:lnTo>
                <a:lnTo>
                  <a:pt x="11061332" y="2394051"/>
                </a:lnTo>
                <a:lnTo>
                  <a:pt x="11065535" y="2387816"/>
                </a:lnTo>
                <a:lnTo>
                  <a:pt x="11067085" y="2380157"/>
                </a:lnTo>
                <a:close/>
              </a:path>
              <a:path w="14841219" h="10718800" extrusionOk="0">
                <a:moveTo>
                  <a:pt x="11067085" y="2280056"/>
                </a:moveTo>
                <a:lnTo>
                  <a:pt x="11065535" y="2272423"/>
                </a:lnTo>
                <a:lnTo>
                  <a:pt x="11061332" y="2266188"/>
                </a:lnTo>
                <a:lnTo>
                  <a:pt x="11055083" y="2261971"/>
                </a:lnTo>
                <a:lnTo>
                  <a:pt x="11047438" y="2260435"/>
                </a:lnTo>
                <a:lnTo>
                  <a:pt x="11039793" y="2261971"/>
                </a:lnTo>
                <a:lnTo>
                  <a:pt x="11033544" y="2266188"/>
                </a:lnTo>
                <a:lnTo>
                  <a:pt x="11029328" y="2272423"/>
                </a:lnTo>
                <a:lnTo>
                  <a:pt x="11027791" y="2280056"/>
                </a:lnTo>
                <a:lnTo>
                  <a:pt x="11029328" y="2287714"/>
                </a:lnTo>
                <a:lnTo>
                  <a:pt x="11033544" y="2293963"/>
                </a:lnTo>
                <a:lnTo>
                  <a:pt x="11039793" y="2298166"/>
                </a:lnTo>
                <a:lnTo>
                  <a:pt x="11047438" y="2299716"/>
                </a:lnTo>
                <a:lnTo>
                  <a:pt x="11055083" y="2298166"/>
                </a:lnTo>
                <a:lnTo>
                  <a:pt x="11061332" y="2293963"/>
                </a:lnTo>
                <a:lnTo>
                  <a:pt x="11065535" y="2287714"/>
                </a:lnTo>
                <a:lnTo>
                  <a:pt x="11067085" y="2280056"/>
                </a:lnTo>
                <a:close/>
              </a:path>
              <a:path w="14841219" h="10718800" extrusionOk="0">
                <a:moveTo>
                  <a:pt x="11067085" y="2179967"/>
                </a:moveTo>
                <a:lnTo>
                  <a:pt x="11065535" y="2172322"/>
                </a:lnTo>
                <a:lnTo>
                  <a:pt x="11061332" y="2166086"/>
                </a:lnTo>
                <a:lnTo>
                  <a:pt x="11055083" y="2161870"/>
                </a:lnTo>
                <a:lnTo>
                  <a:pt x="11047438" y="2160333"/>
                </a:lnTo>
                <a:lnTo>
                  <a:pt x="11039793" y="2161870"/>
                </a:lnTo>
                <a:lnTo>
                  <a:pt x="11033544" y="2166086"/>
                </a:lnTo>
                <a:lnTo>
                  <a:pt x="11029328" y="2172322"/>
                </a:lnTo>
                <a:lnTo>
                  <a:pt x="11027791" y="2179967"/>
                </a:lnTo>
                <a:lnTo>
                  <a:pt x="11029328" y="2187613"/>
                </a:lnTo>
                <a:lnTo>
                  <a:pt x="11033544" y="2193861"/>
                </a:lnTo>
                <a:lnTo>
                  <a:pt x="11039793" y="2198078"/>
                </a:lnTo>
                <a:lnTo>
                  <a:pt x="11047438" y="2199614"/>
                </a:lnTo>
                <a:lnTo>
                  <a:pt x="11055083" y="2198078"/>
                </a:lnTo>
                <a:lnTo>
                  <a:pt x="11061332" y="2193861"/>
                </a:lnTo>
                <a:lnTo>
                  <a:pt x="11065535" y="2187613"/>
                </a:lnTo>
                <a:lnTo>
                  <a:pt x="11067085" y="2179967"/>
                </a:lnTo>
                <a:close/>
              </a:path>
              <a:path w="14841219" h="10718800" extrusionOk="0">
                <a:moveTo>
                  <a:pt x="11067085" y="2079879"/>
                </a:moveTo>
                <a:lnTo>
                  <a:pt x="11065535" y="2072233"/>
                </a:lnTo>
                <a:lnTo>
                  <a:pt x="11061332" y="2065985"/>
                </a:lnTo>
                <a:lnTo>
                  <a:pt x="11055083" y="2061781"/>
                </a:lnTo>
                <a:lnTo>
                  <a:pt x="11047438" y="2060232"/>
                </a:lnTo>
                <a:lnTo>
                  <a:pt x="11039793" y="2061781"/>
                </a:lnTo>
                <a:lnTo>
                  <a:pt x="11033544" y="2065985"/>
                </a:lnTo>
                <a:lnTo>
                  <a:pt x="11029328" y="2072233"/>
                </a:lnTo>
                <a:lnTo>
                  <a:pt x="11027791" y="2079879"/>
                </a:lnTo>
                <a:lnTo>
                  <a:pt x="11029328" y="2087524"/>
                </a:lnTo>
                <a:lnTo>
                  <a:pt x="11033544" y="2093772"/>
                </a:lnTo>
                <a:lnTo>
                  <a:pt x="11039793" y="2097976"/>
                </a:lnTo>
                <a:lnTo>
                  <a:pt x="11047438" y="2099525"/>
                </a:lnTo>
                <a:lnTo>
                  <a:pt x="11055083" y="2097976"/>
                </a:lnTo>
                <a:lnTo>
                  <a:pt x="11061332" y="2093772"/>
                </a:lnTo>
                <a:lnTo>
                  <a:pt x="11065535" y="2087524"/>
                </a:lnTo>
                <a:lnTo>
                  <a:pt x="11067085" y="2079879"/>
                </a:lnTo>
                <a:close/>
              </a:path>
              <a:path w="14841219" h="10718800" extrusionOk="0">
                <a:moveTo>
                  <a:pt x="11067085" y="1979790"/>
                </a:moveTo>
                <a:lnTo>
                  <a:pt x="11065535" y="1972132"/>
                </a:lnTo>
                <a:lnTo>
                  <a:pt x="11061332" y="1965896"/>
                </a:lnTo>
                <a:lnTo>
                  <a:pt x="11055083" y="1961680"/>
                </a:lnTo>
                <a:lnTo>
                  <a:pt x="11047438" y="1960143"/>
                </a:lnTo>
                <a:lnTo>
                  <a:pt x="11039793" y="1961680"/>
                </a:lnTo>
                <a:lnTo>
                  <a:pt x="11033544" y="1965896"/>
                </a:lnTo>
                <a:lnTo>
                  <a:pt x="11029328" y="1972132"/>
                </a:lnTo>
                <a:lnTo>
                  <a:pt x="11027791" y="1979790"/>
                </a:lnTo>
                <a:lnTo>
                  <a:pt x="11029328" y="1987435"/>
                </a:lnTo>
                <a:lnTo>
                  <a:pt x="11033544" y="1993671"/>
                </a:lnTo>
                <a:lnTo>
                  <a:pt x="11039793" y="1997887"/>
                </a:lnTo>
                <a:lnTo>
                  <a:pt x="11047438" y="1999437"/>
                </a:lnTo>
                <a:lnTo>
                  <a:pt x="11055083" y="1997887"/>
                </a:lnTo>
                <a:lnTo>
                  <a:pt x="11061332" y="1993671"/>
                </a:lnTo>
                <a:lnTo>
                  <a:pt x="11065535" y="1987435"/>
                </a:lnTo>
                <a:lnTo>
                  <a:pt x="11067085" y="1979790"/>
                </a:lnTo>
                <a:close/>
              </a:path>
              <a:path w="14841219" h="10718800" extrusionOk="0">
                <a:moveTo>
                  <a:pt x="11067085" y="1879688"/>
                </a:moveTo>
                <a:lnTo>
                  <a:pt x="11065535" y="1872043"/>
                </a:lnTo>
                <a:lnTo>
                  <a:pt x="11061332" y="1865795"/>
                </a:lnTo>
                <a:lnTo>
                  <a:pt x="11055083" y="1861578"/>
                </a:lnTo>
                <a:lnTo>
                  <a:pt x="11047438" y="1860042"/>
                </a:lnTo>
                <a:lnTo>
                  <a:pt x="11039793" y="1861578"/>
                </a:lnTo>
                <a:lnTo>
                  <a:pt x="11033544" y="1865795"/>
                </a:lnTo>
                <a:lnTo>
                  <a:pt x="11029328" y="1872043"/>
                </a:lnTo>
                <a:lnTo>
                  <a:pt x="11027791" y="1879688"/>
                </a:lnTo>
                <a:lnTo>
                  <a:pt x="11029328" y="1887334"/>
                </a:lnTo>
                <a:lnTo>
                  <a:pt x="11033544" y="1893582"/>
                </a:lnTo>
                <a:lnTo>
                  <a:pt x="11039793" y="1897786"/>
                </a:lnTo>
                <a:lnTo>
                  <a:pt x="11047438" y="1899323"/>
                </a:lnTo>
                <a:lnTo>
                  <a:pt x="11055083" y="1897786"/>
                </a:lnTo>
                <a:lnTo>
                  <a:pt x="11061332" y="1893582"/>
                </a:lnTo>
                <a:lnTo>
                  <a:pt x="11065535" y="1887334"/>
                </a:lnTo>
                <a:lnTo>
                  <a:pt x="11067085" y="1879688"/>
                </a:lnTo>
                <a:close/>
              </a:path>
              <a:path w="14841219" h="10718800" extrusionOk="0">
                <a:moveTo>
                  <a:pt x="11067085" y="1779587"/>
                </a:moveTo>
                <a:lnTo>
                  <a:pt x="11065535" y="1771942"/>
                </a:lnTo>
                <a:lnTo>
                  <a:pt x="11061332" y="1765706"/>
                </a:lnTo>
                <a:lnTo>
                  <a:pt x="11055083" y="1761490"/>
                </a:lnTo>
                <a:lnTo>
                  <a:pt x="11047438" y="1759953"/>
                </a:lnTo>
                <a:lnTo>
                  <a:pt x="11039793" y="1761490"/>
                </a:lnTo>
                <a:lnTo>
                  <a:pt x="11033544" y="1765706"/>
                </a:lnTo>
                <a:lnTo>
                  <a:pt x="11029328" y="1771942"/>
                </a:lnTo>
                <a:lnTo>
                  <a:pt x="11027791" y="1779587"/>
                </a:lnTo>
                <a:lnTo>
                  <a:pt x="11029328" y="1787232"/>
                </a:lnTo>
                <a:lnTo>
                  <a:pt x="11033544" y="1793481"/>
                </a:lnTo>
                <a:lnTo>
                  <a:pt x="11039793" y="1797697"/>
                </a:lnTo>
                <a:lnTo>
                  <a:pt x="11047438" y="1799234"/>
                </a:lnTo>
                <a:lnTo>
                  <a:pt x="11055083" y="1797697"/>
                </a:lnTo>
                <a:lnTo>
                  <a:pt x="11061332" y="1793481"/>
                </a:lnTo>
                <a:lnTo>
                  <a:pt x="11065535" y="1787232"/>
                </a:lnTo>
                <a:lnTo>
                  <a:pt x="11067085" y="1779587"/>
                </a:lnTo>
                <a:close/>
              </a:path>
              <a:path w="14841219" h="10718800" extrusionOk="0">
                <a:moveTo>
                  <a:pt x="11067085" y="1679486"/>
                </a:moveTo>
                <a:lnTo>
                  <a:pt x="11065535" y="1671840"/>
                </a:lnTo>
                <a:lnTo>
                  <a:pt x="11061332" y="1665605"/>
                </a:lnTo>
                <a:lnTo>
                  <a:pt x="11055083" y="1661388"/>
                </a:lnTo>
                <a:lnTo>
                  <a:pt x="11047438" y="1659851"/>
                </a:lnTo>
                <a:lnTo>
                  <a:pt x="11039793" y="1661388"/>
                </a:lnTo>
                <a:lnTo>
                  <a:pt x="11033544" y="1665605"/>
                </a:lnTo>
                <a:lnTo>
                  <a:pt x="11029328" y="1671840"/>
                </a:lnTo>
                <a:lnTo>
                  <a:pt x="11027791" y="1679486"/>
                </a:lnTo>
                <a:lnTo>
                  <a:pt x="11029328" y="1687144"/>
                </a:lnTo>
                <a:lnTo>
                  <a:pt x="11033544" y="1693379"/>
                </a:lnTo>
                <a:lnTo>
                  <a:pt x="11039793" y="1697596"/>
                </a:lnTo>
                <a:lnTo>
                  <a:pt x="11047438" y="1699145"/>
                </a:lnTo>
                <a:lnTo>
                  <a:pt x="11055083" y="1697596"/>
                </a:lnTo>
                <a:lnTo>
                  <a:pt x="11061332" y="1693379"/>
                </a:lnTo>
                <a:lnTo>
                  <a:pt x="11065535" y="1687144"/>
                </a:lnTo>
                <a:lnTo>
                  <a:pt x="11067085" y="1679486"/>
                </a:lnTo>
                <a:close/>
              </a:path>
              <a:path w="14841219" h="10718800" extrusionOk="0">
                <a:moveTo>
                  <a:pt x="11067085" y="1579384"/>
                </a:moveTo>
                <a:lnTo>
                  <a:pt x="11065535" y="1571739"/>
                </a:lnTo>
                <a:lnTo>
                  <a:pt x="11061332" y="1565503"/>
                </a:lnTo>
                <a:lnTo>
                  <a:pt x="11055083" y="1561299"/>
                </a:lnTo>
                <a:lnTo>
                  <a:pt x="11047438" y="1559750"/>
                </a:lnTo>
                <a:lnTo>
                  <a:pt x="11039793" y="1561299"/>
                </a:lnTo>
                <a:lnTo>
                  <a:pt x="11033544" y="1565503"/>
                </a:lnTo>
                <a:lnTo>
                  <a:pt x="11029328" y="1571739"/>
                </a:lnTo>
                <a:lnTo>
                  <a:pt x="11027791" y="1579384"/>
                </a:lnTo>
                <a:lnTo>
                  <a:pt x="11029328" y="1587042"/>
                </a:lnTo>
                <a:lnTo>
                  <a:pt x="11033544" y="1593291"/>
                </a:lnTo>
                <a:lnTo>
                  <a:pt x="11039793" y="1597494"/>
                </a:lnTo>
                <a:lnTo>
                  <a:pt x="11047438" y="1599044"/>
                </a:lnTo>
                <a:lnTo>
                  <a:pt x="11055083" y="1597494"/>
                </a:lnTo>
                <a:lnTo>
                  <a:pt x="11061332" y="1593291"/>
                </a:lnTo>
                <a:lnTo>
                  <a:pt x="11065535" y="1587042"/>
                </a:lnTo>
                <a:lnTo>
                  <a:pt x="11067085" y="1579384"/>
                </a:lnTo>
                <a:close/>
              </a:path>
              <a:path w="14841219" h="10718800" extrusionOk="0">
                <a:moveTo>
                  <a:pt x="11067085" y="1479296"/>
                </a:moveTo>
                <a:lnTo>
                  <a:pt x="11065535" y="1471650"/>
                </a:lnTo>
                <a:lnTo>
                  <a:pt x="11061332" y="1465402"/>
                </a:lnTo>
                <a:lnTo>
                  <a:pt x="11055083" y="1461198"/>
                </a:lnTo>
                <a:lnTo>
                  <a:pt x="11047438" y="1459649"/>
                </a:lnTo>
                <a:lnTo>
                  <a:pt x="11039793" y="1461198"/>
                </a:lnTo>
                <a:lnTo>
                  <a:pt x="11033544" y="1465402"/>
                </a:lnTo>
                <a:lnTo>
                  <a:pt x="11029328" y="1471650"/>
                </a:lnTo>
                <a:lnTo>
                  <a:pt x="11027791" y="1479296"/>
                </a:lnTo>
                <a:lnTo>
                  <a:pt x="11029328" y="1486941"/>
                </a:lnTo>
                <a:lnTo>
                  <a:pt x="11033544" y="1493189"/>
                </a:lnTo>
                <a:lnTo>
                  <a:pt x="11039793" y="1497406"/>
                </a:lnTo>
                <a:lnTo>
                  <a:pt x="11047438" y="1498942"/>
                </a:lnTo>
                <a:lnTo>
                  <a:pt x="11055083" y="1497406"/>
                </a:lnTo>
                <a:lnTo>
                  <a:pt x="11061332" y="1493189"/>
                </a:lnTo>
                <a:lnTo>
                  <a:pt x="11065535" y="1486941"/>
                </a:lnTo>
                <a:lnTo>
                  <a:pt x="11067085" y="1479296"/>
                </a:lnTo>
                <a:close/>
              </a:path>
              <a:path w="14841219" h="10718800" extrusionOk="0">
                <a:moveTo>
                  <a:pt x="11067085" y="1379207"/>
                </a:moveTo>
                <a:lnTo>
                  <a:pt x="11065535" y="1371561"/>
                </a:lnTo>
                <a:lnTo>
                  <a:pt x="11061332" y="1365313"/>
                </a:lnTo>
                <a:lnTo>
                  <a:pt x="11055083" y="1361097"/>
                </a:lnTo>
                <a:lnTo>
                  <a:pt x="11047438" y="1359547"/>
                </a:lnTo>
                <a:lnTo>
                  <a:pt x="11039793" y="1361097"/>
                </a:lnTo>
                <a:lnTo>
                  <a:pt x="11033544" y="1365313"/>
                </a:lnTo>
                <a:lnTo>
                  <a:pt x="11029328" y="1371561"/>
                </a:lnTo>
                <a:lnTo>
                  <a:pt x="11027791" y="1379207"/>
                </a:lnTo>
                <a:lnTo>
                  <a:pt x="11029328" y="1386852"/>
                </a:lnTo>
                <a:lnTo>
                  <a:pt x="11033544" y="1393088"/>
                </a:lnTo>
                <a:lnTo>
                  <a:pt x="11039793" y="1397304"/>
                </a:lnTo>
                <a:lnTo>
                  <a:pt x="11047438" y="1398841"/>
                </a:lnTo>
                <a:lnTo>
                  <a:pt x="11055083" y="1397304"/>
                </a:lnTo>
                <a:lnTo>
                  <a:pt x="11061332" y="1393088"/>
                </a:lnTo>
                <a:lnTo>
                  <a:pt x="11065535" y="1386852"/>
                </a:lnTo>
                <a:lnTo>
                  <a:pt x="11067085" y="1379207"/>
                </a:lnTo>
                <a:close/>
              </a:path>
              <a:path w="14841219" h="10718800" extrusionOk="0">
                <a:moveTo>
                  <a:pt x="11067085" y="1279105"/>
                </a:moveTo>
                <a:lnTo>
                  <a:pt x="11065535" y="1271460"/>
                </a:lnTo>
                <a:lnTo>
                  <a:pt x="11061332" y="1265212"/>
                </a:lnTo>
                <a:lnTo>
                  <a:pt x="11055083" y="1261008"/>
                </a:lnTo>
                <a:lnTo>
                  <a:pt x="11047438" y="1259459"/>
                </a:lnTo>
                <a:lnTo>
                  <a:pt x="11039793" y="1261008"/>
                </a:lnTo>
                <a:lnTo>
                  <a:pt x="11033544" y="1265212"/>
                </a:lnTo>
                <a:lnTo>
                  <a:pt x="11029328" y="1271460"/>
                </a:lnTo>
                <a:lnTo>
                  <a:pt x="11027791" y="1279105"/>
                </a:lnTo>
                <a:lnTo>
                  <a:pt x="11029328" y="1286751"/>
                </a:lnTo>
                <a:lnTo>
                  <a:pt x="11033544" y="1292999"/>
                </a:lnTo>
                <a:lnTo>
                  <a:pt x="11039793" y="1297216"/>
                </a:lnTo>
                <a:lnTo>
                  <a:pt x="11047438" y="1298765"/>
                </a:lnTo>
                <a:lnTo>
                  <a:pt x="11055083" y="1297216"/>
                </a:lnTo>
                <a:lnTo>
                  <a:pt x="11061332" y="1292999"/>
                </a:lnTo>
                <a:lnTo>
                  <a:pt x="11065535" y="1286751"/>
                </a:lnTo>
                <a:lnTo>
                  <a:pt x="11067085" y="1279105"/>
                </a:lnTo>
                <a:close/>
              </a:path>
              <a:path w="14841219" h="10718800" extrusionOk="0">
                <a:moveTo>
                  <a:pt x="11067085" y="1179017"/>
                </a:moveTo>
                <a:lnTo>
                  <a:pt x="11065535" y="1171371"/>
                </a:lnTo>
                <a:lnTo>
                  <a:pt x="11061332" y="1165123"/>
                </a:lnTo>
                <a:lnTo>
                  <a:pt x="11055083" y="1160907"/>
                </a:lnTo>
                <a:lnTo>
                  <a:pt x="11047438" y="1159357"/>
                </a:lnTo>
                <a:lnTo>
                  <a:pt x="11039793" y="1160907"/>
                </a:lnTo>
                <a:lnTo>
                  <a:pt x="11033544" y="1165123"/>
                </a:lnTo>
                <a:lnTo>
                  <a:pt x="11029328" y="1171371"/>
                </a:lnTo>
                <a:lnTo>
                  <a:pt x="11027791" y="1179017"/>
                </a:lnTo>
                <a:lnTo>
                  <a:pt x="11029328" y="1186662"/>
                </a:lnTo>
                <a:lnTo>
                  <a:pt x="11033544" y="1192898"/>
                </a:lnTo>
                <a:lnTo>
                  <a:pt x="11039793" y="1197114"/>
                </a:lnTo>
                <a:lnTo>
                  <a:pt x="11047438" y="1198651"/>
                </a:lnTo>
                <a:lnTo>
                  <a:pt x="11055083" y="1197114"/>
                </a:lnTo>
                <a:lnTo>
                  <a:pt x="11061332" y="1192898"/>
                </a:lnTo>
                <a:lnTo>
                  <a:pt x="11065535" y="1186662"/>
                </a:lnTo>
                <a:lnTo>
                  <a:pt x="11067085" y="1179017"/>
                </a:lnTo>
                <a:close/>
              </a:path>
              <a:path w="14841219" h="10718800" extrusionOk="0">
                <a:moveTo>
                  <a:pt x="11067085" y="1078903"/>
                </a:moveTo>
                <a:lnTo>
                  <a:pt x="11065535" y="1071257"/>
                </a:lnTo>
                <a:lnTo>
                  <a:pt x="11061332" y="1065022"/>
                </a:lnTo>
                <a:lnTo>
                  <a:pt x="11055083" y="1060805"/>
                </a:lnTo>
                <a:lnTo>
                  <a:pt x="11047438" y="1059268"/>
                </a:lnTo>
                <a:lnTo>
                  <a:pt x="11039793" y="1060805"/>
                </a:lnTo>
                <a:lnTo>
                  <a:pt x="11033544" y="1065022"/>
                </a:lnTo>
                <a:lnTo>
                  <a:pt x="11029328" y="1071257"/>
                </a:lnTo>
                <a:lnTo>
                  <a:pt x="11027791" y="1078903"/>
                </a:lnTo>
                <a:lnTo>
                  <a:pt x="11029328" y="1086561"/>
                </a:lnTo>
                <a:lnTo>
                  <a:pt x="11033544" y="1092809"/>
                </a:lnTo>
                <a:lnTo>
                  <a:pt x="11039793" y="1097013"/>
                </a:lnTo>
                <a:lnTo>
                  <a:pt x="11047438" y="1098562"/>
                </a:lnTo>
                <a:lnTo>
                  <a:pt x="11055083" y="1097013"/>
                </a:lnTo>
                <a:lnTo>
                  <a:pt x="11061332" y="1092809"/>
                </a:lnTo>
                <a:lnTo>
                  <a:pt x="11065535" y="1086561"/>
                </a:lnTo>
                <a:lnTo>
                  <a:pt x="11067085" y="1078903"/>
                </a:lnTo>
                <a:close/>
              </a:path>
              <a:path w="14841219" h="10718800" extrusionOk="0">
                <a:moveTo>
                  <a:pt x="11067085" y="978814"/>
                </a:moveTo>
                <a:lnTo>
                  <a:pt x="11065535" y="971169"/>
                </a:lnTo>
                <a:lnTo>
                  <a:pt x="11061332" y="964933"/>
                </a:lnTo>
                <a:lnTo>
                  <a:pt x="11055083" y="960716"/>
                </a:lnTo>
                <a:lnTo>
                  <a:pt x="11047438" y="959167"/>
                </a:lnTo>
                <a:lnTo>
                  <a:pt x="11039793" y="960716"/>
                </a:lnTo>
                <a:lnTo>
                  <a:pt x="11033544" y="964933"/>
                </a:lnTo>
                <a:lnTo>
                  <a:pt x="11029328" y="971169"/>
                </a:lnTo>
                <a:lnTo>
                  <a:pt x="11027791" y="978814"/>
                </a:lnTo>
                <a:lnTo>
                  <a:pt x="11029328" y="986472"/>
                </a:lnTo>
                <a:lnTo>
                  <a:pt x="11033544" y="992708"/>
                </a:lnTo>
                <a:lnTo>
                  <a:pt x="11039793" y="996924"/>
                </a:lnTo>
                <a:lnTo>
                  <a:pt x="11047438" y="998474"/>
                </a:lnTo>
                <a:lnTo>
                  <a:pt x="11055083" y="996924"/>
                </a:lnTo>
                <a:lnTo>
                  <a:pt x="11061332" y="992708"/>
                </a:lnTo>
                <a:lnTo>
                  <a:pt x="11065535" y="986472"/>
                </a:lnTo>
                <a:lnTo>
                  <a:pt x="11067085" y="978814"/>
                </a:lnTo>
                <a:close/>
              </a:path>
              <a:path w="14841219" h="10718800" extrusionOk="0">
                <a:moveTo>
                  <a:pt x="11067085" y="878713"/>
                </a:moveTo>
                <a:lnTo>
                  <a:pt x="11065535" y="871067"/>
                </a:lnTo>
                <a:lnTo>
                  <a:pt x="11061332" y="864831"/>
                </a:lnTo>
                <a:lnTo>
                  <a:pt x="11055083" y="860615"/>
                </a:lnTo>
                <a:lnTo>
                  <a:pt x="11047438" y="859078"/>
                </a:lnTo>
                <a:lnTo>
                  <a:pt x="11039793" y="860615"/>
                </a:lnTo>
                <a:lnTo>
                  <a:pt x="11033544" y="864831"/>
                </a:lnTo>
                <a:lnTo>
                  <a:pt x="11029328" y="871067"/>
                </a:lnTo>
                <a:lnTo>
                  <a:pt x="11027791" y="878713"/>
                </a:lnTo>
                <a:lnTo>
                  <a:pt x="11029328" y="886371"/>
                </a:lnTo>
                <a:lnTo>
                  <a:pt x="11033544" y="892619"/>
                </a:lnTo>
                <a:lnTo>
                  <a:pt x="11039793" y="896835"/>
                </a:lnTo>
                <a:lnTo>
                  <a:pt x="11047438" y="898372"/>
                </a:lnTo>
                <a:lnTo>
                  <a:pt x="11055083" y="896835"/>
                </a:lnTo>
                <a:lnTo>
                  <a:pt x="11061332" y="892619"/>
                </a:lnTo>
                <a:lnTo>
                  <a:pt x="11065535" y="886371"/>
                </a:lnTo>
                <a:lnTo>
                  <a:pt x="11067085" y="878713"/>
                </a:lnTo>
                <a:close/>
              </a:path>
              <a:path w="14841219" h="10718800" extrusionOk="0">
                <a:moveTo>
                  <a:pt x="11067085" y="778624"/>
                </a:moveTo>
                <a:lnTo>
                  <a:pt x="11065535" y="770978"/>
                </a:lnTo>
                <a:lnTo>
                  <a:pt x="11061332" y="764730"/>
                </a:lnTo>
                <a:lnTo>
                  <a:pt x="11055083" y="760526"/>
                </a:lnTo>
                <a:lnTo>
                  <a:pt x="11047438" y="758977"/>
                </a:lnTo>
                <a:lnTo>
                  <a:pt x="11039793" y="760526"/>
                </a:lnTo>
                <a:lnTo>
                  <a:pt x="11033544" y="764730"/>
                </a:lnTo>
                <a:lnTo>
                  <a:pt x="11029328" y="770978"/>
                </a:lnTo>
                <a:lnTo>
                  <a:pt x="11027791" y="778624"/>
                </a:lnTo>
                <a:lnTo>
                  <a:pt x="11029328" y="786282"/>
                </a:lnTo>
                <a:lnTo>
                  <a:pt x="11033544" y="792518"/>
                </a:lnTo>
                <a:lnTo>
                  <a:pt x="11039793" y="796721"/>
                </a:lnTo>
                <a:lnTo>
                  <a:pt x="11047438" y="798271"/>
                </a:lnTo>
                <a:lnTo>
                  <a:pt x="11055083" y="796721"/>
                </a:lnTo>
                <a:lnTo>
                  <a:pt x="11061332" y="792518"/>
                </a:lnTo>
                <a:lnTo>
                  <a:pt x="11065535" y="786282"/>
                </a:lnTo>
                <a:lnTo>
                  <a:pt x="11067085" y="778624"/>
                </a:lnTo>
                <a:close/>
              </a:path>
              <a:path w="14841219" h="10718800" extrusionOk="0">
                <a:moveTo>
                  <a:pt x="11141075" y="4527575"/>
                </a:moveTo>
                <a:lnTo>
                  <a:pt x="11139526" y="4519930"/>
                </a:lnTo>
                <a:lnTo>
                  <a:pt x="11135322" y="4513681"/>
                </a:lnTo>
                <a:lnTo>
                  <a:pt x="11129074" y="4509478"/>
                </a:lnTo>
                <a:lnTo>
                  <a:pt x="11121428" y="4507928"/>
                </a:lnTo>
                <a:lnTo>
                  <a:pt x="11113783" y="4509478"/>
                </a:lnTo>
                <a:lnTo>
                  <a:pt x="11107534" y="4513681"/>
                </a:lnTo>
                <a:lnTo>
                  <a:pt x="11103318" y="4519930"/>
                </a:lnTo>
                <a:lnTo>
                  <a:pt x="11101781" y="4527575"/>
                </a:lnTo>
                <a:lnTo>
                  <a:pt x="11103318" y="4535221"/>
                </a:lnTo>
                <a:lnTo>
                  <a:pt x="11107534" y="4541469"/>
                </a:lnTo>
                <a:lnTo>
                  <a:pt x="11113783" y="4545685"/>
                </a:lnTo>
                <a:lnTo>
                  <a:pt x="11121428" y="4547222"/>
                </a:lnTo>
                <a:lnTo>
                  <a:pt x="11129074" y="4545685"/>
                </a:lnTo>
                <a:lnTo>
                  <a:pt x="11135322" y="4541469"/>
                </a:lnTo>
                <a:lnTo>
                  <a:pt x="11139526" y="4535221"/>
                </a:lnTo>
                <a:lnTo>
                  <a:pt x="11141075" y="4527575"/>
                </a:lnTo>
                <a:close/>
              </a:path>
              <a:path w="14841219" h="10718800" extrusionOk="0">
                <a:moveTo>
                  <a:pt x="11141075" y="4427474"/>
                </a:moveTo>
                <a:lnTo>
                  <a:pt x="11139526" y="4419841"/>
                </a:lnTo>
                <a:lnTo>
                  <a:pt x="11135322" y="4413593"/>
                </a:lnTo>
                <a:lnTo>
                  <a:pt x="11129074" y="4409376"/>
                </a:lnTo>
                <a:lnTo>
                  <a:pt x="11121428" y="4407840"/>
                </a:lnTo>
                <a:lnTo>
                  <a:pt x="11113783" y="4409376"/>
                </a:lnTo>
                <a:lnTo>
                  <a:pt x="11107534" y="4413593"/>
                </a:lnTo>
                <a:lnTo>
                  <a:pt x="11103318" y="4419841"/>
                </a:lnTo>
                <a:lnTo>
                  <a:pt x="11101781" y="4427474"/>
                </a:lnTo>
                <a:lnTo>
                  <a:pt x="11103318" y="4435132"/>
                </a:lnTo>
                <a:lnTo>
                  <a:pt x="11107534" y="4441380"/>
                </a:lnTo>
                <a:lnTo>
                  <a:pt x="11113783" y="4445597"/>
                </a:lnTo>
                <a:lnTo>
                  <a:pt x="11121428" y="4447133"/>
                </a:lnTo>
                <a:lnTo>
                  <a:pt x="11129074" y="4445597"/>
                </a:lnTo>
                <a:lnTo>
                  <a:pt x="11135322" y="4441380"/>
                </a:lnTo>
                <a:lnTo>
                  <a:pt x="11139526" y="4435132"/>
                </a:lnTo>
                <a:lnTo>
                  <a:pt x="11141075" y="4427474"/>
                </a:lnTo>
                <a:close/>
              </a:path>
              <a:path w="14841219" h="10718800" extrusionOk="0">
                <a:moveTo>
                  <a:pt x="11141075" y="4327385"/>
                </a:moveTo>
                <a:lnTo>
                  <a:pt x="11139526" y="4319740"/>
                </a:lnTo>
                <a:lnTo>
                  <a:pt x="11135322" y="4313491"/>
                </a:lnTo>
                <a:lnTo>
                  <a:pt x="11129074" y="4309288"/>
                </a:lnTo>
                <a:lnTo>
                  <a:pt x="11121428" y="4307738"/>
                </a:lnTo>
                <a:lnTo>
                  <a:pt x="11113783" y="4309288"/>
                </a:lnTo>
                <a:lnTo>
                  <a:pt x="11107534" y="4313491"/>
                </a:lnTo>
                <a:lnTo>
                  <a:pt x="11103318" y="4319740"/>
                </a:lnTo>
                <a:lnTo>
                  <a:pt x="11101781" y="4327385"/>
                </a:lnTo>
                <a:lnTo>
                  <a:pt x="11103318" y="4335030"/>
                </a:lnTo>
                <a:lnTo>
                  <a:pt x="11107534" y="4341279"/>
                </a:lnTo>
                <a:lnTo>
                  <a:pt x="11113783" y="4345483"/>
                </a:lnTo>
                <a:lnTo>
                  <a:pt x="11121428" y="4347032"/>
                </a:lnTo>
                <a:lnTo>
                  <a:pt x="11129074" y="4345483"/>
                </a:lnTo>
                <a:lnTo>
                  <a:pt x="11135322" y="4341279"/>
                </a:lnTo>
                <a:lnTo>
                  <a:pt x="11139526" y="4335030"/>
                </a:lnTo>
                <a:lnTo>
                  <a:pt x="11141075" y="4327385"/>
                </a:lnTo>
                <a:close/>
              </a:path>
              <a:path w="14841219" h="10718800" extrusionOk="0">
                <a:moveTo>
                  <a:pt x="11141075" y="4227284"/>
                </a:moveTo>
                <a:lnTo>
                  <a:pt x="11139526" y="4219638"/>
                </a:lnTo>
                <a:lnTo>
                  <a:pt x="11135322" y="4213390"/>
                </a:lnTo>
                <a:lnTo>
                  <a:pt x="11129074" y="4209186"/>
                </a:lnTo>
                <a:lnTo>
                  <a:pt x="11121428" y="4207649"/>
                </a:lnTo>
                <a:lnTo>
                  <a:pt x="11113783" y="4209186"/>
                </a:lnTo>
                <a:lnTo>
                  <a:pt x="11107534" y="4213390"/>
                </a:lnTo>
                <a:lnTo>
                  <a:pt x="11103318" y="4219638"/>
                </a:lnTo>
                <a:lnTo>
                  <a:pt x="11101781" y="4227284"/>
                </a:lnTo>
                <a:lnTo>
                  <a:pt x="11103318" y="4234929"/>
                </a:lnTo>
                <a:lnTo>
                  <a:pt x="11107534" y="4241177"/>
                </a:lnTo>
                <a:lnTo>
                  <a:pt x="11113783" y="4245381"/>
                </a:lnTo>
                <a:lnTo>
                  <a:pt x="11121428" y="4246931"/>
                </a:lnTo>
                <a:lnTo>
                  <a:pt x="11129074" y="4245381"/>
                </a:lnTo>
                <a:lnTo>
                  <a:pt x="11135322" y="4241177"/>
                </a:lnTo>
                <a:lnTo>
                  <a:pt x="11139526" y="4234929"/>
                </a:lnTo>
                <a:lnTo>
                  <a:pt x="11141075" y="4227284"/>
                </a:lnTo>
                <a:close/>
              </a:path>
              <a:path w="14841219" h="10718800" extrusionOk="0">
                <a:moveTo>
                  <a:pt x="11141075" y="4127195"/>
                </a:moveTo>
                <a:lnTo>
                  <a:pt x="11139526" y="4119549"/>
                </a:lnTo>
                <a:lnTo>
                  <a:pt x="11135322" y="4113301"/>
                </a:lnTo>
                <a:lnTo>
                  <a:pt x="11129074" y="4109085"/>
                </a:lnTo>
                <a:lnTo>
                  <a:pt x="11121428" y="4107548"/>
                </a:lnTo>
                <a:lnTo>
                  <a:pt x="11113783" y="4109085"/>
                </a:lnTo>
                <a:lnTo>
                  <a:pt x="11107534" y="4113301"/>
                </a:lnTo>
                <a:lnTo>
                  <a:pt x="11103318" y="4119549"/>
                </a:lnTo>
                <a:lnTo>
                  <a:pt x="11101781" y="4127195"/>
                </a:lnTo>
                <a:lnTo>
                  <a:pt x="11103318" y="4134840"/>
                </a:lnTo>
                <a:lnTo>
                  <a:pt x="11107534" y="4141089"/>
                </a:lnTo>
                <a:lnTo>
                  <a:pt x="11113783" y="4145292"/>
                </a:lnTo>
                <a:lnTo>
                  <a:pt x="11121428" y="4146842"/>
                </a:lnTo>
                <a:lnTo>
                  <a:pt x="11129074" y="4145292"/>
                </a:lnTo>
                <a:lnTo>
                  <a:pt x="11135322" y="4141089"/>
                </a:lnTo>
                <a:lnTo>
                  <a:pt x="11139526" y="4134840"/>
                </a:lnTo>
                <a:lnTo>
                  <a:pt x="11141075" y="4127195"/>
                </a:lnTo>
                <a:close/>
              </a:path>
              <a:path w="14841219" h="10718800" extrusionOk="0">
                <a:moveTo>
                  <a:pt x="11141075" y="4027093"/>
                </a:moveTo>
                <a:lnTo>
                  <a:pt x="11139526" y="4019448"/>
                </a:lnTo>
                <a:lnTo>
                  <a:pt x="11135322" y="4013212"/>
                </a:lnTo>
                <a:lnTo>
                  <a:pt x="11129074" y="4008996"/>
                </a:lnTo>
                <a:lnTo>
                  <a:pt x="11121428" y="4007459"/>
                </a:lnTo>
                <a:lnTo>
                  <a:pt x="11113783" y="4008996"/>
                </a:lnTo>
                <a:lnTo>
                  <a:pt x="11107534" y="4013212"/>
                </a:lnTo>
                <a:lnTo>
                  <a:pt x="11103318" y="4019448"/>
                </a:lnTo>
                <a:lnTo>
                  <a:pt x="11101781" y="4027093"/>
                </a:lnTo>
                <a:lnTo>
                  <a:pt x="11103318" y="4034739"/>
                </a:lnTo>
                <a:lnTo>
                  <a:pt x="11107534" y="4040987"/>
                </a:lnTo>
                <a:lnTo>
                  <a:pt x="11113783" y="4045191"/>
                </a:lnTo>
                <a:lnTo>
                  <a:pt x="11121428" y="4046740"/>
                </a:lnTo>
                <a:lnTo>
                  <a:pt x="11129074" y="4045191"/>
                </a:lnTo>
                <a:lnTo>
                  <a:pt x="11135322" y="4040987"/>
                </a:lnTo>
                <a:lnTo>
                  <a:pt x="11139526" y="4034739"/>
                </a:lnTo>
                <a:lnTo>
                  <a:pt x="11141075" y="4027093"/>
                </a:lnTo>
                <a:close/>
              </a:path>
              <a:path w="14841219" h="10718800" extrusionOk="0">
                <a:moveTo>
                  <a:pt x="11141075" y="3926992"/>
                </a:moveTo>
                <a:lnTo>
                  <a:pt x="11139526" y="3919347"/>
                </a:lnTo>
                <a:lnTo>
                  <a:pt x="11135322" y="3913111"/>
                </a:lnTo>
                <a:lnTo>
                  <a:pt x="11129074" y="3908895"/>
                </a:lnTo>
                <a:lnTo>
                  <a:pt x="11121428" y="3907345"/>
                </a:lnTo>
                <a:lnTo>
                  <a:pt x="11113783" y="3908895"/>
                </a:lnTo>
                <a:lnTo>
                  <a:pt x="11107534" y="3913111"/>
                </a:lnTo>
                <a:lnTo>
                  <a:pt x="11103318" y="3919347"/>
                </a:lnTo>
                <a:lnTo>
                  <a:pt x="11101781" y="3926992"/>
                </a:lnTo>
                <a:lnTo>
                  <a:pt x="11103318" y="3934637"/>
                </a:lnTo>
                <a:lnTo>
                  <a:pt x="11107534" y="3940886"/>
                </a:lnTo>
                <a:lnTo>
                  <a:pt x="11113783" y="3945102"/>
                </a:lnTo>
                <a:lnTo>
                  <a:pt x="11121428" y="3946652"/>
                </a:lnTo>
                <a:lnTo>
                  <a:pt x="11129074" y="3945102"/>
                </a:lnTo>
                <a:lnTo>
                  <a:pt x="11135322" y="3940886"/>
                </a:lnTo>
                <a:lnTo>
                  <a:pt x="11139526" y="3934637"/>
                </a:lnTo>
                <a:lnTo>
                  <a:pt x="11141075" y="3926992"/>
                </a:lnTo>
                <a:close/>
              </a:path>
              <a:path w="14841219" h="10718800" extrusionOk="0">
                <a:moveTo>
                  <a:pt x="11141075" y="3826903"/>
                </a:moveTo>
                <a:lnTo>
                  <a:pt x="11139526" y="3819258"/>
                </a:lnTo>
                <a:lnTo>
                  <a:pt x="11135322" y="3813010"/>
                </a:lnTo>
                <a:lnTo>
                  <a:pt x="11129074" y="3808793"/>
                </a:lnTo>
                <a:lnTo>
                  <a:pt x="11121428" y="3807244"/>
                </a:lnTo>
                <a:lnTo>
                  <a:pt x="11113783" y="3808793"/>
                </a:lnTo>
                <a:lnTo>
                  <a:pt x="11107534" y="3813010"/>
                </a:lnTo>
                <a:lnTo>
                  <a:pt x="11103318" y="3819258"/>
                </a:lnTo>
                <a:lnTo>
                  <a:pt x="11101781" y="3826903"/>
                </a:lnTo>
                <a:lnTo>
                  <a:pt x="11103318" y="3834549"/>
                </a:lnTo>
                <a:lnTo>
                  <a:pt x="11107534" y="3840797"/>
                </a:lnTo>
                <a:lnTo>
                  <a:pt x="11113783" y="3845014"/>
                </a:lnTo>
                <a:lnTo>
                  <a:pt x="11121428" y="3846550"/>
                </a:lnTo>
                <a:lnTo>
                  <a:pt x="11129074" y="3845014"/>
                </a:lnTo>
                <a:lnTo>
                  <a:pt x="11135322" y="3840797"/>
                </a:lnTo>
                <a:lnTo>
                  <a:pt x="11139526" y="3834549"/>
                </a:lnTo>
                <a:lnTo>
                  <a:pt x="11141075" y="3826903"/>
                </a:lnTo>
                <a:close/>
              </a:path>
              <a:path w="14841219" h="10718800" extrusionOk="0">
                <a:moveTo>
                  <a:pt x="11141075" y="3726802"/>
                </a:moveTo>
                <a:lnTo>
                  <a:pt x="11139526" y="3719157"/>
                </a:lnTo>
                <a:lnTo>
                  <a:pt x="11135309" y="3712908"/>
                </a:lnTo>
                <a:lnTo>
                  <a:pt x="11129074" y="3708704"/>
                </a:lnTo>
                <a:lnTo>
                  <a:pt x="11121415" y="3707155"/>
                </a:lnTo>
                <a:lnTo>
                  <a:pt x="11113770" y="3708704"/>
                </a:lnTo>
                <a:lnTo>
                  <a:pt x="11107534" y="3712908"/>
                </a:lnTo>
                <a:lnTo>
                  <a:pt x="11103318" y="3719157"/>
                </a:lnTo>
                <a:lnTo>
                  <a:pt x="11101781" y="3726802"/>
                </a:lnTo>
                <a:lnTo>
                  <a:pt x="11103318" y="3734447"/>
                </a:lnTo>
                <a:lnTo>
                  <a:pt x="11107534" y="3740696"/>
                </a:lnTo>
                <a:lnTo>
                  <a:pt x="11113770" y="3744912"/>
                </a:lnTo>
                <a:lnTo>
                  <a:pt x="11121415" y="3746449"/>
                </a:lnTo>
                <a:lnTo>
                  <a:pt x="11129074" y="3744912"/>
                </a:lnTo>
                <a:lnTo>
                  <a:pt x="11135309" y="3740696"/>
                </a:lnTo>
                <a:lnTo>
                  <a:pt x="11139526" y="3734447"/>
                </a:lnTo>
                <a:lnTo>
                  <a:pt x="11141075" y="3726802"/>
                </a:lnTo>
                <a:close/>
              </a:path>
              <a:path w="14841219" h="10718800" extrusionOk="0">
                <a:moveTo>
                  <a:pt x="11141075" y="3626713"/>
                </a:moveTo>
                <a:lnTo>
                  <a:pt x="11139526" y="3619068"/>
                </a:lnTo>
                <a:lnTo>
                  <a:pt x="11135322" y="3612819"/>
                </a:lnTo>
                <a:lnTo>
                  <a:pt x="11129074" y="3608603"/>
                </a:lnTo>
                <a:lnTo>
                  <a:pt x="11121428" y="3607054"/>
                </a:lnTo>
                <a:lnTo>
                  <a:pt x="11113783" y="3608603"/>
                </a:lnTo>
                <a:lnTo>
                  <a:pt x="11107534" y="3612819"/>
                </a:lnTo>
                <a:lnTo>
                  <a:pt x="11103318" y="3619068"/>
                </a:lnTo>
                <a:lnTo>
                  <a:pt x="11101781" y="3626713"/>
                </a:lnTo>
                <a:lnTo>
                  <a:pt x="11103318" y="3634359"/>
                </a:lnTo>
                <a:lnTo>
                  <a:pt x="11107534" y="3640607"/>
                </a:lnTo>
                <a:lnTo>
                  <a:pt x="11113783" y="3644811"/>
                </a:lnTo>
                <a:lnTo>
                  <a:pt x="11121428" y="3646360"/>
                </a:lnTo>
                <a:lnTo>
                  <a:pt x="11129074" y="3644811"/>
                </a:lnTo>
                <a:lnTo>
                  <a:pt x="11135322" y="3640607"/>
                </a:lnTo>
                <a:lnTo>
                  <a:pt x="11139526" y="3634359"/>
                </a:lnTo>
                <a:lnTo>
                  <a:pt x="11141075" y="3626713"/>
                </a:lnTo>
                <a:close/>
              </a:path>
              <a:path w="14841219" h="10718800" extrusionOk="0">
                <a:moveTo>
                  <a:pt x="11141075" y="3526612"/>
                </a:moveTo>
                <a:lnTo>
                  <a:pt x="11139526" y="3518966"/>
                </a:lnTo>
                <a:lnTo>
                  <a:pt x="11135322" y="3512718"/>
                </a:lnTo>
                <a:lnTo>
                  <a:pt x="11129074" y="3508514"/>
                </a:lnTo>
                <a:lnTo>
                  <a:pt x="11121428" y="3506965"/>
                </a:lnTo>
                <a:lnTo>
                  <a:pt x="11113783" y="3508514"/>
                </a:lnTo>
                <a:lnTo>
                  <a:pt x="11107534" y="3512718"/>
                </a:lnTo>
                <a:lnTo>
                  <a:pt x="11103318" y="3518966"/>
                </a:lnTo>
                <a:lnTo>
                  <a:pt x="11101781" y="3526612"/>
                </a:lnTo>
                <a:lnTo>
                  <a:pt x="11103318" y="3534257"/>
                </a:lnTo>
                <a:lnTo>
                  <a:pt x="11107534" y="3540506"/>
                </a:lnTo>
                <a:lnTo>
                  <a:pt x="11113783" y="3544722"/>
                </a:lnTo>
                <a:lnTo>
                  <a:pt x="11121428" y="3546271"/>
                </a:lnTo>
                <a:lnTo>
                  <a:pt x="11129074" y="3544722"/>
                </a:lnTo>
                <a:lnTo>
                  <a:pt x="11135322" y="3540506"/>
                </a:lnTo>
                <a:lnTo>
                  <a:pt x="11139526" y="3534257"/>
                </a:lnTo>
                <a:lnTo>
                  <a:pt x="11141075" y="3526612"/>
                </a:lnTo>
                <a:close/>
              </a:path>
              <a:path w="14841219" h="10718800" extrusionOk="0">
                <a:moveTo>
                  <a:pt x="11141075" y="3426523"/>
                </a:moveTo>
                <a:lnTo>
                  <a:pt x="11139526" y="3418878"/>
                </a:lnTo>
                <a:lnTo>
                  <a:pt x="11135322" y="3412629"/>
                </a:lnTo>
                <a:lnTo>
                  <a:pt x="11129074" y="3408413"/>
                </a:lnTo>
                <a:lnTo>
                  <a:pt x="11121428" y="3406864"/>
                </a:lnTo>
                <a:lnTo>
                  <a:pt x="11113783" y="3408413"/>
                </a:lnTo>
                <a:lnTo>
                  <a:pt x="11107534" y="3412629"/>
                </a:lnTo>
                <a:lnTo>
                  <a:pt x="11103318" y="3418878"/>
                </a:lnTo>
                <a:lnTo>
                  <a:pt x="11101781" y="3426523"/>
                </a:lnTo>
                <a:lnTo>
                  <a:pt x="11103318" y="3434169"/>
                </a:lnTo>
                <a:lnTo>
                  <a:pt x="11107534" y="3440417"/>
                </a:lnTo>
                <a:lnTo>
                  <a:pt x="11113783" y="3444621"/>
                </a:lnTo>
                <a:lnTo>
                  <a:pt x="11121428" y="3446170"/>
                </a:lnTo>
                <a:lnTo>
                  <a:pt x="11129074" y="3444621"/>
                </a:lnTo>
                <a:lnTo>
                  <a:pt x="11135322" y="3440417"/>
                </a:lnTo>
                <a:lnTo>
                  <a:pt x="11139526" y="3434169"/>
                </a:lnTo>
                <a:lnTo>
                  <a:pt x="11141075" y="3426523"/>
                </a:lnTo>
                <a:close/>
              </a:path>
              <a:path w="14841219" h="10718800" extrusionOk="0">
                <a:moveTo>
                  <a:pt x="11141075" y="3326422"/>
                </a:moveTo>
                <a:lnTo>
                  <a:pt x="11139526" y="3318776"/>
                </a:lnTo>
                <a:lnTo>
                  <a:pt x="11135322" y="3312541"/>
                </a:lnTo>
                <a:lnTo>
                  <a:pt x="11129074" y="3308324"/>
                </a:lnTo>
                <a:lnTo>
                  <a:pt x="11121428" y="3306788"/>
                </a:lnTo>
                <a:lnTo>
                  <a:pt x="11113783" y="3308324"/>
                </a:lnTo>
                <a:lnTo>
                  <a:pt x="11107534" y="3312541"/>
                </a:lnTo>
                <a:lnTo>
                  <a:pt x="11103318" y="3318776"/>
                </a:lnTo>
                <a:lnTo>
                  <a:pt x="11101781" y="3326422"/>
                </a:lnTo>
                <a:lnTo>
                  <a:pt x="11103318" y="3334067"/>
                </a:lnTo>
                <a:lnTo>
                  <a:pt x="11107534" y="3340316"/>
                </a:lnTo>
                <a:lnTo>
                  <a:pt x="11113783" y="3344519"/>
                </a:lnTo>
                <a:lnTo>
                  <a:pt x="11121428" y="3346069"/>
                </a:lnTo>
                <a:lnTo>
                  <a:pt x="11129074" y="3344519"/>
                </a:lnTo>
                <a:lnTo>
                  <a:pt x="11135322" y="3340316"/>
                </a:lnTo>
                <a:lnTo>
                  <a:pt x="11139526" y="3334067"/>
                </a:lnTo>
                <a:lnTo>
                  <a:pt x="11141075" y="3326422"/>
                </a:lnTo>
                <a:close/>
              </a:path>
              <a:path w="14841219" h="10718800" extrusionOk="0">
                <a:moveTo>
                  <a:pt x="11141075" y="3226320"/>
                </a:moveTo>
                <a:lnTo>
                  <a:pt x="11139526" y="3218675"/>
                </a:lnTo>
                <a:lnTo>
                  <a:pt x="11135322" y="3212439"/>
                </a:lnTo>
                <a:lnTo>
                  <a:pt x="11129074" y="3208223"/>
                </a:lnTo>
                <a:lnTo>
                  <a:pt x="11121428" y="3206686"/>
                </a:lnTo>
                <a:lnTo>
                  <a:pt x="11113783" y="3208223"/>
                </a:lnTo>
                <a:lnTo>
                  <a:pt x="11107534" y="3212439"/>
                </a:lnTo>
                <a:lnTo>
                  <a:pt x="11103318" y="3218675"/>
                </a:lnTo>
                <a:lnTo>
                  <a:pt x="11101781" y="3226320"/>
                </a:lnTo>
                <a:lnTo>
                  <a:pt x="11103318" y="3233966"/>
                </a:lnTo>
                <a:lnTo>
                  <a:pt x="11107534" y="3240214"/>
                </a:lnTo>
                <a:lnTo>
                  <a:pt x="11113783" y="3244431"/>
                </a:lnTo>
                <a:lnTo>
                  <a:pt x="11121428" y="3245967"/>
                </a:lnTo>
                <a:lnTo>
                  <a:pt x="11129074" y="3244431"/>
                </a:lnTo>
                <a:lnTo>
                  <a:pt x="11135322" y="3240214"/>
                </a:lnTo>
                <a:lnTo>
                  <a:pt x="11139526" y="3233966"/>
                </a:lnTo>
                <a:lnTo>
                  <a:pt x="11141075" y="3226320"/>
                </a:lnTo>
                <a:close/>
              </a:path>
              <a:path w="14841219" h="10718800" extrusionOk="0">
                <a:moveTo>
                  <a:pt x="11141075" y="3126232"/>
                </a:moveTo>
                <a:lnTo>
                  <a:pt x="11139526" y="3118586"/>
                </a:lnTo>
                <a:lnTo>
                  <a:pt x="11135322" y="3112338"/>
                </a:lnTo>
                <a:lnTo>
                  <a:pt x="11129074" y="3108121"/>
                </a:lnTo>
                <a:lnTo>
                  <a:pt x="11121428" y="3106585"/>
                </a:lnTo>
                <a:lnTo>
                  <a:pt x="11113783" y="3108121"/>
                </a:lnTo>
                <a:lnTo>
                  <a:pt x="11107534" y="3112338"/>
                </a:lnTo>
                <a:lnTo>
                  <a:pt x="11103318" y="3118586"/>
                </a:lnTo>
                <a:lnTo>
                  <a:pt x="11101781" y="3126232"/>
                </a:lnTo>
                <a:lnTo>
                  <a:pt x="11103318" y="3133877"/>
                </a:lnTo>
                <a:lnTo>
                  <a:pt x="11107534" y="3140125"/>
                </a:lnTo>
                <a:lnTo>
                  <a:pt x="11113783" y="3144329"/>
                </a:lnTo>
                <a:lnTo>
                  <a:pt x="11121428" y="3145879"/>
                </a:lnTo>
                <a:lnTo>
                  <a:pt x="11129074" y="3144329"/>
                </a:lnTo>
                <a:lnTo>
                  <a:pt x="11135322" y="3140125"/>
                </a:lnTo>
                <a:lnTo>
                  <a:pt x="11139526" y="3133877"/>
                </a:lnTo>
                <a:lnTo>
                  <a:pt x="11141075" y="3126232"/>
                </a:lnTo>
                <a:close/>
              </a:path>
              <a:path w="14841219" h="10718800" extrusionOk="0">
                <a:moveTo>
                  <a:pt x="11141075" y="3026130"/>
                </a:moveTo>
                <a:lnTo>
                  <a:pt x="11139526" y="3018485"/>
                </a:lnTo>
                <a:lnTo>
                  <a:pt x="11135322" y="3012236"/>
                </a:lnTo>
                <a:lnTo>
                  <a:pt x="11129074" y="3008033"/>
                </a:lnTo>
                <a:lnTo>
                  <a:pt x="11121428" y="3006483"/>
                </a:lnTo>
                <a:lnTo>
                  <a:pt x="11113783" y="3008033"/>
                </a:lnTo>
                <a:lnTo>
                  <a:pt x="11107534" y="3012236"/>
                </a:lnTo>
                <a:lnTo>
                  <a:pt x="11103318" y="3018485"/>
                </a:lnTo>
                <a:lnTo>
                  <a:pt x="11101781" y="3026130"/>
                </a:lnTo>
                <a:lnTo>
                  <a:pt x="11103318" y="3033776"/>
                </a:lnTo>
                <a:lnTo>
                  <a:pt x="11107534" y="3040024"/>
                </a:lnTo>
                <a:lnTo>
                  <a:pt x="11113783" y="3044228"/>
                </a:lnTo>
                <a:lnTo>
                  <a:pt x="11121428" y="3045777"/>
                </a:lnTo>
                <a:lnTo>
                  <a:pt x="11129074" y="3044228"/>
                </a:lnTo>
                <a:lnTo>
                  <a:pt x="11135322" y="3040024"/>
                </a:lnTo>
                <a:lnTo>
                  <a:pt x="11139526" y="3033776"/>
                </a:lnTo>
                <a:lnTo>
                  <a:pt x="11141075" y="3026130"/>
                </a:lnTo>
                <a:close/>
              </a:path>
              <a:path w="14841219" h="10718800" extrusionOk="0">
                <a:moveTo>
                  <a:pt x="11141075" y="2926042"/>
                </a:moveTo>
                <a:lnTo>
                  <a:pt x="11139526" y="2918396"/>
                </a:lnTo>
                <a:lnTo>
                  <a:pt x="11135322" y="2912148"/>
                </a:lnTo>
                <a:lnTo>
                  <a:pt x="11129074" y="2907931"/>
                </a:lnTo>
                <a:lnTo>
                  <a:pt x="11121428" y="2906395"/>
                </a:lnTo>
                <a:lnTo>
                  <a:pt x="11113783" y="2907931"/>
                </a:lnTo>
                <a:lnTo>
                  <a:pt x="11107534" y="2912148"/>
                </a:lnTo>
                <a:lnTo>
                  <a:pt x="11103318" y="2918396"/>
                </a:lnTo>
                <a:lnTo>
                  <a:pt x="11101781" y="2926042"/>
                </a:lnTo>
                <a:lnTo>
                  <a:pt x="11103318" y="2933687"/>
                </a:lnTo>
                <a:lnTo>
                  <a:pt x="11107534" y="2939935"/>
                </a:lnTo>
                <a:lnTo>
                  <a:pt x="11113783" y="2944139"/>
                </a:lnTo>
                <a:lnTo>
                  <a:pt x="11121428" y="2945676"/>
                </a:lnTo>
                <a:lnTo>
                  <a:pt x="11129074" y="2944139"/>
                </a:lnTo>
                <a:lnTo>
                  <a:pt x="11135322" y="2939935"/>
                </a:lnTo>
                <a:lnTo>
                  <a:pt x="11139526" y="2933687"/>
                </a:lnTo>
                <a:lnTo>
                  <a:pt x="11141075" y="2926042"/>
                </a:lnTo>
                <a:close/>
              </a:path>
              <a:path w="14841219" h="10718800" extrusionOk="0">
                <a:moveTo>
                  <a:pt x="11141075" y="2825953"/>
                </a:moveTo>
                <a:lnTo>
                  <a:pt x="11139526" y="2818295"/>
                </a:lnTo>
                <a:lnTo>
                  <a:pt x="11135322" y="2812046"/>
                </a:lnTo>
                <a:lnTo>
                  <a:pt x="11129074" y="2807843"/>
                </a:lnTo>
                <a:lnTo>
                  <a:pt x="11121428" y="2806293"/>
                </a:lnTo>
                <a:lnTo>
                  <a:pt x="11113783" y="2807843"/>
                </a:lnTo>
                <a:lnTo>
                  <a:pt x="11107534" y="2812046"/>
                </a:lnTo>
                <a:lnTo>
                  <a:pt x="11103318" y="2818295"/>
                </a:lnTo>
                <a:lnTo>
                  <a:pt x="11101781" y="2825953"/>
                </a:lnTo>
                <a:lnTo>
                  <a:pt x="11103318" y="2833586"/>
                </a:lnTo>
                <a:lnTo>
                  <a:pt x="11107534" y="2839834"/>
                </a:lnTo>
                <a:lnTo>
                  <a:pt x="11113783" y="2844050"/>
                </a:lnTo>
                <a:lnTo>
                  <a:pt x="11121428" y="2845587"/>
                </a:lnTo>
                <a:lnTo>
                  <a:pt x="11129074" y="2844050"/>
                </a:lnTo>
                <a:lnTo>
                  <a:pt x="11135322" y="2839834"/>
                </a:lnTo>
                <a:lnTo>
                  <a:pt x="11139526" y="2833586"/>
                </a:lnTo>
                <a:lnTo>
                  <a:pt x="11141075" y="2825953"/>
                </a:lnTo>
                <a:close/>
              </a:path>
              <a:path w="14841219" h="10718800" extrusionOk="0">
                <a:moveTo>
                  <a:pt x="11141075" y="2725839"/>
                </a:moveTo>
                <a:lnTo>
                  <a:pt x="11139526" y="2718206"/>
                </a:lnTo>
                <a:lnTo>
                  <a:pt x="11135322" y="2711958"/>
                </a:lnTo>
                <a:lnTo>
                  <a:pt x="11129074" y="2707741"/>
                </a:lnTo>
                <a:lnTo>
                  <a:pt x="11121428" y="2706192"/>
                </a:lnTo>
                <a:lnTo>
                  <a:pt x="11113783" y="2707741"/>
                </a:lnTo>
                <a:lnTo>
                  <a:pt x="11107534" y="2711958"/>
                </a:lnTo>
                <a:lnTo>
                  <a:pt x="11103318" y="2718206"/>
                </a:lnTo>
                <a:lnTo>
                  <a:pt x="11101781" y="2725839"/>
                </a:lnTo>
                <a:lnTo>
                  <a:pt x="11103318" y="2733497"/>
                </a:lnTo>
                <a:lnTo>
                  <a:pt x="11107534" y="2739745"/>
                </a:lnTo>
                <a:lnTo>
                  <a:pt x="11113783" y="2743949"/>
                </a:lnTo>
                <a:lnTo>
                  <a:pt x="11121428" y="2745498"/>
                </a:lnTo>
                <a:lnTo>
                  <a:pt x="11129074" y="2743949"/>
                </a:lnTo>
                <a:lnTo>
                  <a:pt x="11135322" y="2739745"/>
                </a:lnTo>
                <a:lnTo>
                  <a:pt x="11139526" y="2733497"/>
                </a:lnTo>
                <a:lnTo>
                  <a:pt x="11141075" y="2725839"/>
                </a:lnTo>
                <a:close/>
              </a:path>
              <a:path w="14841219" h="10718800" extrusionOk="0">
                <a:moveTo>
                  <a:pt x="11141075" y="2625750"/>
                </a:moveTo>
                <a:lnTo>
                  <a:pt x="11139526" y="2618105"/>
                </a:lnTo>
                <a:lnTo>
                  <a:pt x="11135322" y="2611856"/>
                </a:lnTo>
                <a:lnTo>
                  <a:pt x="11129074" y="2607653"/>
                </a:lnTo>
                <a:lnTo>
                  <a:pt x="11121428" y="2606103"/>
                </a:lnTo>
                <a:lnTo>
                  <a:pt x="11113783" y="2607653"/>
                </a:lnTo>
                <a:lnTo>
                  <a:pt x="11107534" y="2611856"/>
                </a:lnTo>
                <a:lnTo>
                  <a:pt x="11103318" y="2618105"/>
                </a:lnTo>
                <a:lnTo>
                  <a:pt x="11101781" y="2625750"/>
                </a:lnTo>
                <a:lnTo>
                  <a:pt x="11103318" y="2633395"/>
                </a:lnTo>
                <a:lnTo>
                  <a:pt x="11107534" y="2639644"/>
                </a:lnTo>
                <a:lnTo>
                  <a:pt x="11113783" y="2643860"/>
                </a:lnTo>
                <a:lnTo>
                  <a:pt x="11121428" y="2645410"/>
                </a:lnTo>
                <a:lnTo>
                  <a:pt x="11129074" y="2643860"/>
                </a:lnTo>
                <a:lnTo>
                  <a:pt x="11135322" y="2639644"/>
                </a:lnTo>
                <a:lnTo>
                  <a:pt x="11139526" y="2633395"/>
                </a:lnTo>
                <a:lnTo>
                  <a:pt x="11141075" y="2625750"/>
                </a:lnTo>
                <a:close/>
              </a:path>
              <a:path w="14841219" h="10718800" extrusionOk="0">
                <a:moveTo>
                  <a:pt x="11141075" y="2525661"/>
                </a:moveTo>
                <a:lnTo>
                  <a:pt x="11139526" y="2518003"/>
                </a:lnTo>
                <a:lnTo>
                  <a:pt x="11135322" y="2511755"/>
                </a:lnTo>
                <a:lnTo>
                  <a:pt x="11129074" y="2507551"/>
                </a:lnTo>
                <a:lnTo>
                  <a:pt x="11121428" y="2506014"/>
                </a:lnTo>
                <a:lnTo>
                  <a:pt x="11113783" y="2507551"/>
                </a:lnTo>
                <a:lnTo>
                  <a:pt x="11107534" y="2511755"/>
                </a:lnTo>
                <a:lnTo>
                  <a:pt x="11103318" y="2518003"/>
                </a:lnTo>
                <a:lnTo>
                  <a:pt x="11101781" y="2525661"/>
                </a:lnTo>
                <a:lnTo>
                  <a:pt x="11103318" y="2533307"/>
                </a:lnTo>
                <a:lnTo>
                  <a:pt x="11107534" y="2539555"/>
                </a:lnTo>
                <a:lnTo>
                  <a:pt x="11113783" y="2543759"/>
                </a:lnTo>
                <a:lnTo>
                  <a:pt x="11121428" y="2545308"/>
                </a:lnTo>
                <a:lnTo>
                  <a:pt x="11129074" y="2543759"/>
                </a:lnTo>
                <a:lnTo>
                  <a:pt x="11135322" y="2539555"/>
                </a:lnTo>
                <a:lnTo>
                  <a:pt x="11139526" y="2533307"/>
                </a:lnTo>
                <a:lnTo>
                  <a:pt x="11141075" y="2525661"/>
                </a:lnTo>
                <a:close/>
              </a:path>
              <a:path w="14841219" h="10718800" extrusionOk="0">
                <a:moveTo>
                  <a:pt x="11141075" y="2425560"/>
                </a:moveTo>
                <a:lnTo>
                  <a:pt x="11139526" y="2417915"/>
                </a:lnTo>
                <a:lnTo>
                  <a:pt x="11135322" y="2411666"/>
                </a:lnTo>
                <a:lnTo>
                  <a:pt x="11129074" y="2407450"/>
                </a:lnTo>
                <a:lnTo>
                  <a:pt x="11121428" y="2405913"/>
                </a:lnTo>
                <a:lnTo>
                  <a:pt x="11113783" y="2407450"/>
                </a:lnTo>
                <a:lnTo>
                  <a:pt x="11107534" y="2411666"/>
                </a:lnTo>
                <a:lnTo>
                  <a:pt x="11103318" y="2417915"/>
                </a:lnTo>
                <a:lnTo>
                  <a:pt x="11101781" y="2425560"/>
                </a:lnTo>
                <a:lnTo>
                  <a:pt x="11103318" y="2433205"/>
                </a:lnTo>
                <a:lnTo>
                  <a:pt x="11107534" y="2439454"/>
                </a:lnTo>
                <a:lnTo>
                  <a:pt x="11113783" y="2443657"/>
                </a:lnTo>
                <a:lnTo>
                  <a:pt x="11121428" y="2445207"/>
                </a:lnTo>
                <a:lnTo>
                  <a:pt x="11129074" y="2443657"/>
                </a:lnTo>
                <a:lnTo>
                  <a:pt x="11135322" y="2439454"/>
                </a:lnTo>
                <a:lnTo>
                  <a:pt x="11139526" y="2433205"/>
                </a:lnTo>
                <a:lnTo>
                  <a:pt x="11141075" y="2425560"/>
                </a:lnTo>
                <a:close/>
              </a:path>
              <a:path w="14841219" h="10718800" extrusionOk="0">
                <a:moveTo>
                  <a:pt x="11141075" y="2325459"/>
                </a:moveTo>
                <a:lnTo>
                  <a:pt x="11139526" y="2317813"/>
                </a:lnTo>
                <a:lnTo>
                  <a:pt x="11135322" y="2311565"/>
                </a:lnTo>
                <a:lnTo>
                  <a:pt x="11129074" y="2307361"/>
                </a:lnTo>
                <a:lnTo>
                  <a:pt x="11121428" y="2305812"/>
                </a:lnTo>
                <a:lnTo>
                  <a:pt x="11113783" y="2307361"/>
                </a:lnTo>
                <a:lnTo>
                  <a:pt x="11107534" y="2311565"/>
                </a:lnTo>
                <a:lnTo>
                  <a:pt x="11103318" y="2317813"/>
                </a:lnTo>
                <a:lnTo>
                  <a:pt x="11101781" y="2325459"/>
                </a:lnTo>
                <a:lnTo>
                  <a:pt x="11103318" y="2333104"/>
                </a:lnTo>
                <a:lnTo>
                  <a:pt x="11107534" y="2339352"/>
                </a:lnTo>
                <a:lnTo>
                  <a:pt x="11113783" y="2343569"/>
                </a:lnTo>
                <a:lnTo>
                  <a:pt x="11121428" y="2345118"/>
                </a:lnTo>
                <a:lnTo>
                  <a:pt x="11129074" y="2343569"/>
                </a:lnTo>
                <a:lnTo>
                  <a:pt x="11135322" y="2339352"/>
                </a:lnTo>
                <a:lnTo>
                  <a:pt x="11139526" y="2333104"/>
                </a:lnTo>
                <a:lnTo>
                  <a:pt x="11141075" y="2325459"/>
                </a:lnTo>
                <a:close/>
              </a:path>
              <a:path w="14841219" h="10718800" extrusionOk="0">
                <a:moveTo>
                  <a:pt x="11141075" y="2225370"/>
                </a:moveTo>
                <a:lnTo>
                  <a:pt x="11139526" y="2217724"/>
                </a:lnTo>
                <a:lnTo>
                  <a:pt x="11135322" y="2211476"/>
                </a:lnTo>
                <a:lnTo>
                  <a:pt x="11129074" y="2207260"/>
                </a:lnTo>
                <a:lnTo>
                  <a:pt x="11121428" y="2205723"/>
                </a:lnTo>
                <a:lnTo>
                  <a:pt x="11113783" y="2207260"/>
                </a:lnTo>
                <a:lnTo>
                  <a:pt x="11107534" y="2211476"/>
                </a:lnTo>
                <a:lnTo>
                  <a:pt x="11103318" y="2217724"/>
                </a:lnTo>
                <a:lnTo>
                  <a:pt x="11101781" y="2225370"/>
                </a:lnTo>
                <a:lnTo>
                  <a:pt x="11103318" y="2233015"/>
                </a:lnTo>
                <a:lnTo>
                  <a:pt x="11107534" y="2239251"/>
                </a:lnTo>
                <a:lnTo>
                  <a:pt x="11113783" y="2243467"/>
                </a:lnTo>
                <a:lnTo>
                  <a:pt x="11121428" y="2245004"/>
                </a:lnTo>
                <a:lnTo>
                  <a:pt x="11129074" y="2243467"/>
                </a:lnTo>
                <a:lnTo>
                  <a:pt x="11135322" y="2239251"/>
                </a:lnTo>
                <a:lnTo>
                  <a:pt x="11139526" y="2233015"/>
                </a:lnTo>
                <a:lnTo>
                  <a:pt x="11141075" y="2225370"/>
                </a:lnTo>
                <a:close/>
              </a:path>
              <a:path w="14841219" h="10718800" extrusionOk="0">
                <a:moveTo>
                  <a:pt x="11141075" y="2125268"/>
                </a:moveTo>
                <a:lnTo>
                  <a:pt x="11139526" y="2117623"/>
                </a:lnTo>
                <a:lnTo>
                  <a:pt x="11135309" y="2111375"/>
                </a:lnTo>
                <a:lnTo>
                  <a:pt x="11129074" y="2107171"/>
                </a:lnTo>
                <a:lnTo>
                  <a:pt x="11121415" y="2105622"/>
                </a:lnTo>
                <a:lnTo>
                  <a:pt x="11113770" y="2107171"/>
                </a:lnTo>
                <a:lnTo>
                  <a:pt x="11107534" y="2111375"/>
                </a:lnTo>
                <a:lnTo>
                  <a:pt x="11103318" y="2117623"/>
                </a:lnTo>
                <a:lnTo>
                  <a:pt x="11101781" y="2125268"/>
                </a:lnTo>
                <a:lnTo>
                  <a:pt x="11103318" y="2132914"/>
                </a:lnTo>
                <a:lnTo>
                  <a:pt x="11107534" y="2139162"/>
                </a:lnTo>
                <a:lnTo>
                  <a:pt x="11113770" y="2143379"/>
                </a:lnTo>
                <a:lnTo>
                  <a:pt x="11121415" y="2144915"/>
                </a:lnTo>
                <a:lnTo>
                  <a:pt x="11129074" y="2143379"/>
                </a:lnTo>
                <a:lnTo>
                  <a:pt x="11135309" y="2139162"/>
                </a:lnTo>
                <a:lnTo>
                  <a:pt x="11139526" y="2132914"/>
                </a:lnTo>
                <a:lnTo>
                  <a:pt x="11141075" y="2125268"/>
                </a:lnTo>
                <a:close/>
              </a:path>
              <a:path w="14841219" h="10718800" extrusionOk="0">
                <a:moveTo>
                  <a:pt x="11141075" y="2025180"/>
                </a:moveTo>
                <a:lnTo>
                  <a:pt x="11139526" y="2017534"/>
                </a:lnTo>
                <a:lnTo>
                  <a:pt x="11135322" y="2011286"/>
                </a:lnTo>
                <a:lnTo>
                  <a:pt x="11129074" y="2007069"/>
                </a:lnTo>
                <a:lnTo>
                  <a:pt x="11121428" y="2005533"/>
                </a:lnTo>
                <a:lnTo>
                  <a:pt x="11113783" y="2007069"/>
                </a:lnTo>
                <a:lnTo>
                  <a:pt x="11107534" y="2011286"/>
                </a:lnTo>
                <a:lnTo>
                  <a:pt x="11103318" y="2017534"/>
                </a:lnTo>
                <a:lnTo>
                  <a:pt x="11101781" y="2025180"/>
                </a:lnTo>
                <a:lnTo>
                  <a:pt x="11103318" y="2032825"/>
                </a:lnTo>
                <a:lnTo>
                  <a:pt x="11107534" y="2039061"/>
                </a:lnTo>
                <a:lnTo>
                  <a:pt x="11113783" y="2043277"/>
                </a:lnTo>
                <a:lnTo>
                  <a:pt x="11121428" y="2044814"/>
                </a:lnTo>
                <a:lnTo>
                  <a:pt x="11129074" y="2043277"/>
                </a:lnTo>
                <a:lnTo>
                  <a:pt x="11135322" y="2039061"/>
                </a:lnTo>
                <a:lnTo>
                  <a:pt x="11139526" y="2032825"/>
                </a:lnTo>
                <a:lnTo>
                  <a:pt x="11141075" y="2025180"/>
                </a:lnTo>
                <a:close/>
              </a:path>
              <a:path w="14841219" h="10718800" extrusionOk="0">
                <a:moveTo>
                  <a:pt x="11141075" y="1925078"/>
                </a:moveTo>
                <a:lnTo>
                  <a:pt x="11139526" y="1917433"/>
                </a:lnTo>
                <a:lnTo>
                  <a:pt x="11135322" y="1911184"/>
                </a:lnTo>
                <a:lnTo>
                  <a:pt x="11129074" y="1906968"/>
                </a:lnTo>
                <a:lnTo>
                  <a:pt x="11121428" y="1905431"/>
                </a:lnTo>
                <a:lnTo>
                  <a:pt x="11113783" y="1906968"/>
                </a:lnTo>
                <a:lnTo>
                  <a:pt x="11107534" y="1911184"/>
                </a:lnTo>
                <a:lnTo>
                  <a:pt x="11103318" y="1917433"/>
                </a:lnTo>
                <a:lnTo>
                  <a:pt x="11101781" y="1925078"/>
                </a:lnTo>
                <a:lnTo>
                  <a:pt x="11103318" y="1932724"/>
                </a:lnTo>
                <a:lnTo>
                  <a:pt x="11107534" y="1938972"/>
                </a:lnTo>
                <a:lnTo>
                  <a:pt x="11113783" y="1943188"/>
                </a:lnTo>
                <a:lnTo>
                  <a:pt x="11121428" y="1944725"/>
                </a:lnTo>
                <a:lnTo>
                  <a:pt x="11129074" y="1943188"/>
                </a:lnTo>
                <a:lnTo>
                  <a:pt x="11135322" y="1938972"/>
                </a:lnTo>
                <a:lnTo>
                  <a:pt x="11139526" y="1932724"/>
                </a:lnTo>
                <a:lnTo>
                  <a:pt x="11141075" y="1925078"/>
                </a:lnTo>
                <a:close/>
              </a:path>
              <a:path w="14841219" h="10718800" extrusionOk="0">
                <a:moveTo>
                  <a:pt x="11141075" y="1824977"/>
                </a:moveTo>
                <a:lnTo>
                  <a:pt x="11139526" y="1817331"/>
                </a:lnTo>
                <a:lnTo>
                  <a:pt x="11135322" y="1811083"/>
                </a:lnTo>
                <a:lnTo>
                  <a:pt x="11129074" y="1806879"/>
                </a:lnTo>
                <a:lnTo>
                  <a:pt x="11121428" y="1805330"/>
                </a:lnTo>
                <a:lnTo>
                  <a:pt x="11113783" y="1806879"/>
                </a:lnTo>
                <a:lnTo>
                  <a:pt x="11107534" y="1811083"/>
                </a:lnTo>
                <a:lnTo>
                  <a:pt x="11103318" y="1817331"/>
                </a:lnTo>
                <a:lnTo>
                  <a:pt x="11101781" y="1824977"/>
                </a:lnTo>
                <a:lnTo>
                  <a:pt x="11103318" y="1832622"/>
                </a:lnTo>
                <a:lnTo>
                  <a:pt x="11107534" y="1838871"/>
                </a:lnTo>
                <a:lnTo>
                  <a:pt x="11113783" y="1843074"/>
                </a:lnTo>
                <a:lnTo>
                  <a:pt x="11121428" y="1844624"/>
                </a:lnTo>
                <a:lnTo>
                  <a:pt x="11129074" y="1843074"/>
                </a:lnTo>
                <a:lnTo>
                  <a:pt x="11135322" y="1838871"/>
                </a:lnTo>
                <a:lnTo>
                  <a:pt x="11139526" y="1832622"/>
                </a:lnTo>
                <a:lnTo>
                  <a:pt x="11141075" y="1824977"/>
                </a:lnTo>
                <a:close/>
              </a:path>
              <a:path w="14841219" h="10718800" extrusionOk="0">
                <a:moveTo>
                  <a:pt x="11141075" y="1724875"/>
                </a:moveTo>
                <a:lnTo>
                  <a:pt x="11139526" y="1717230"/>
                </a:lnTo>
                <a:lnTo>
                  <a:pt x="11135322" y="1710994"/>
                </a:lnTo>
                <a:lnTo>
                  <a:pt x="11129074" y="1706778"/>
                </a:lnTo>
                <a:lnTo>
                  <a:pt x="11121428" y="1705241"/>
                </a:lnTo>
                <a:lnTo>
                  <a:pt x="11113783" y="1706778"/>
                </a:lnTo>
                <a:lnTo>
                  <a:pt x="11107534" y="1710994"/>
                </a:lnTo>
                <a:lnTo>
                  <a:pt x="11103318" y="1717230"/>
                </a:lnTo>
                <a:lnTo>
                  <a:pt x="11101781" y="1724875"/>
                </a:lnTo>
                <a:lnTo>
                  <a:pt x="11103318" y="1732521"/>
                </a:lnTo>
                <a:lnTo>
                  <a:pt x="11107534" y="1738769"/>
                </a:lnTo>
                <a:lnTo>
                  <a:pt x="11113783" y="1742986"/>
                </a:lnTo>
                <a:lnTo>
                  <a:pt x="11121428" y="1744535"/>
                </a:lnTo>
                <a:lnTo>
                  <a:pt x="11129074" y="1742986"/>
                </a:lnTo>
                <a:lnTo>
                  <a:pt x="11135322" y="1738769"/>
                </a:lnTo>
                <a:lnTo>
                  <a:pt x="11139526" y="1732521"/>
                </a:lnTo>
                <a:lnTo>
                  <a:pt x="11141075" y="1724875"/>
                </a:lnTo>
                <a:close/>
              </a:path>
              <a:path w="14841219" h="10718800" extrusionOk="0">
                <a:moveTo>
                  <a:pt x="11141075" y="1624787"/>
                </a:moveTo>
                <a:lnTo>
                  <a:pt x="11139526" y="1617141"/>
                </a:lnTo>
                <a:lnTo>
                  <a:pt x="11135322" y="1610893"/>
                </a:lnTo>
                <a:lnTo>
                  <a:pt x="11129074" y="1606689"/>
                </a:lnTo>
                <a:lnTo>
                  <a:pt x="11121428" y="1605140"/>
                </a:lnTo>
                <a:lnTo>
                  <a:pt x="11113783" y="1606689"/>
                </a:lnTo>
                <a:lnTo>
                  <a:pt x="11107534" y="1610893"/>
                </a:lnTo>
                <a:lnTo>
                  <a:pt x="11103318" y="1617141"/>
                </a:lnTo>
                <a:lnTo>
                  <a:pt x="11101781" y="1624787"/>
                </a:lnTo>
                <a:lnTo>
                  <a:pt x="11103318" y="1632432"/>
                </a:lnTo>
                <a:lnTo>
                  <a:pt x="11107534" y="1638681"/>
                </a:lnTo>
                <a:lnTo>
                  <a:pt x="11113783" y="1642897"/>
                </a:lnTo>
                <a:lnTo>
                  <a:pt x="11121428" y="1644446"/>
                </a:lnTo>
                <a:lnTo>
                  <a:pt x="11129074" y="1642897"/>
                </a:lnTo>
                <a:lnTo>
                  <a:pt x="11135322" y="1638681"/>
                </a:lnTo>
                <a:lnTo>
                  <a:pt x="11139526" y="1632432"/>
                </a:lnTo>
                <a:lnTo>
                  <a:pt x="11141075" y="1624787"/>
                </a:lnTo>
                <a:close/>
              </a:path>
              <a:path w="14841219" h="10718800" extrusionOk="0">
                <a:moveTo>
                  <a:pt x="11141075" y="1524698"/>
                </a:moveTo>
                <a:lnTo>
                  <a:pt x="11139526" y="1517053"/>
                </a:lnTo>
                <a:lnTo>
                  <a:pt x="11135322" y="1510804"/>
                </a:lnTo>
                <a:lnTo>
                  <a:pt x="11129074" y="1506588"/>
                </a:lnTo>
                <a:lnTo>
                  <a:pt x="11121428" y="1505051"/>
                </a:lnTo>
                <a:lnTo>
                  <a:pt x="11113783" y="1506588"/>
                </a:lnTo>
                <a:lnTo>
                  <a:pt x="11107534" y="1510804"/>
                </a:lnTo>
                <a:lnTo>
                  <a:pt x="11103318" y="1517053"/>
                </a:lnTo>
                <a:lnTo>
                  <a:pt x="11101781" y="1524698"/>
                </a:lnTo>
                <a:lnTo>
                  <a:pt x="11103318" y="1532343"/>
                </a:lnTo>
                <a:lnTo>
                  <a:pt x="11107534" y="1538592"/>
                </a:lnTo>
                <a:lnTo>
                  <a:pt x="11113783" y="1542796"/>
                </a:lnTo>
                <a:lnTo>
                  <a:pt x="11121428" y="1544332"/>
                </a:lnTo>
                <a:lnTo>
                  <a:pt x="11129074" y="1542796"/>
                </a:lnTo>
                <a:lnTo>
                  <a:pt x="11135322" y="1538592"/>
                </a:lnTo>
                <a:lnTo>
                  <a:pt x="11139526" y="1532343"/>
                </a:lnTo>
                <a:lnTo>
                  <a:pt x="11141075" y="1524698"/>
                </a:lnTo>
                <a:close/>
              </a:path>
              <a:path w="14841219" h="10718800" extrusionOk="0">
                <a:moveTo>
                  <a:pt x="11141075" y="1424597"/>
                </a:moveTo>
                <a:lnTo>
                  <a:pt x="11139526" y="1416951"/>
                </a:lnTo>
                <a:lnTo>
                  <a:pt x="11135322" y="1410703"/>
                </a:lnTo>
                <a:lnTo>
                  <a:pt x="11129074" y="1406499"/>
                </a:lnTo>
                <a:lnTo>
                  <a:pt x="11121428" y="1404950"/>
                </a:lnTo>
                <a:lnTo>
                  <a:pt x="11113783" y="1406499"/>
                </a:lnTo>
                <a:lnTo>
                  <a:pt x="11107534" y="1410703"/>
                </a:lnTo>
                <a:lnTo>
                  <a:pt x="11103318" y="1416951"/>
                </a:lnTo>
                <a:lnTo>
                  <a:pt x="11101781" y="1424597"/>
                </a:lnTo>
                <a:lnTo>
                  <a:pt x="11103318" y="1432242"/>
                </a:lnTo>
                <a:lnTo>
                  <a:pt x="11107534" y="1438490"/>
                </a:lnTo>
                <a:lnTo>
                  <a:pt x="11113783" y="1442694"/>
                </a:lnTo>
                <a:lnTo>
                  <a:pt x="11121428" y="1444231"/>
                </a:lnTo>
                <a:lnTo>
                  <a:pt x="11129074" y="1442694"/>
                </a:lnTo>
                <a:lnTo>
                  <a:pt x="11135322" y="1438490"/>
                </a:lnTo>
                <a:lnTo>
                  <a:pt x="11139526" y="1432242"/>
                </a:lnTo>
                <a:lnTo>
                  <a:pt x="11141075" y="1424597"/>
                </a:lnTo>
                <a:close/>
              </a:path>
              <a:path w="14841219" h="10718800" extrusionOk="0">
                <a:moveTo>
                  <a:pt x="11141075" y="1324508"/>
                </a:moveTo>
                <a:lnTo>
                  <a:pt x="11139526" y="1316850"/>
                </a:lnTo>
                <a:lnTo>
                  <a:pt x="11135322" y="1310614"/>
                </a:lnTo>
                <a:lnTo>
                  <a:pt x="11129074" y="1306398"/>
                </a:lnTo>
                <a:lnTo>
                  <a:pt x="11121428" y="1304861"/>
                </a:lnTo>
                <a:lnTo>
                  <a:pt x="11113783" y="1306398"/>
                </a:lnTo>
                <a:lnTo>
                  <a:pt x="11107534" y="1310614"/>
                </a:lnTo>
                <a:lnTo>
                  <a:pt x="11103318" y="1316850"/>
                </a:lnTo>
                <a:lnTo>
                  <a:pt x="11101781" y="1324508"/>
                </a:lnTo>
                <a:lnTo>
                  <a:pt x="11103318" y="1332141"/>
                </a:lnTo>
                <a:lnTo>
                  <a:pt x="11107534" y="1338389"/>
                </a:lnTo>
                <a:lnTo>
                  <a:pt x="11113783" y="1342593"/>
                </a:lnTo>
                <a:lnTo>
                  <a:pt x="11121428" y="1344142"/>
                </a:lnTo>
                <a:lnTo>
                  <a:pt x="11129074" y="1342593"/>
                </a:lnTo>
                <a:lnTo>
                  <a:pt x="11135322" y="1338389"/>
                </a:lnTo>
                <a:lnTo>
                  <a:pt x="11139526" y="1332141"/>
                </a:lnTo>
                <a:lnTo>
                  <a:pt x="11141075" y="1324508"/>
                </a:lnTo>
                <a:close/>
              </a:path>
              <a:path w="14841219" h="10718800" extrusionOk="0">
                <a:moveTo>
                  <a:pt x="11141075" y="1224407"/>
                </a:moveTo>
                <a:lnTo>
                  <a:pt x="11139526" y="1216761"/>
                </a:lnTo>
                <a:lnTo>
                  <a:pt x="11135322" y="1210513"/>
                </a:lnTo>
                <a:lnTo>
                  <a:pt x="11129074" y="1206296"/>
                </a:lnTo>
                <a:lnTo>
                  <a:pt x="11121428" y="1204760"/>
                </a:lnTo>
                <a:lnTo>
                  <a:pt x="11113783" y="1206296"/>
                </a:lnTo>
                <a:lnTo>
                  <a:pt x="11107534" y="1210513"/>
                </a:lnTo>
                <a:lnTo>
                  <a:pt x="11103318" y="1216761"/>
                </a:lnTo>
                <a:lnTo>
                  <a:pt x="11101781" y="1224407"/>
                </a:lnTo>
                <a:lnTo>
                  <a:pt x="11103318" y="1232052"/>
                </a:lnTo>
                <a:lnTo>
                  <a:pt x="11107534" y="1238300"/>
                </a:lnTo>
                <a:lnTo>
                  <a:pt x="11113783" y="1242504"/>
                </a:lnTo>
                <a:lnTo>
                  <a:pt x="11121428" y="1244053"/>
                </a:lnTo>
                <a:lnTo>
                  <a:pt x="11129074" y="1242504"/>
                </a:lnTo>
                <a:lnTo>
                  <a:pt x="11135322" y="1238300"/>
                </a:lnTo>
                <a:lnTo>
                  <a:pt x="11139526" y="1232052"/>
                </a:lnTo>
                <a:lnTo>
                  <a:pt x="11141075" y="1224407"/>
                </a:lnTo>
                <a:close/>
              </a:path>
              <a:path w="14841219" h="10718800" extrusionOk="0">
                <a:moveTo>
                  <a:pt x="11141075" y="1124318"/>
                </a:moveTo>
                <a:lnTo>
                  <a:pt x="11139526" y="1116660"/>
                </a:lnTo>
                <a:lnTo>
                  <a:pt x="11135322" y="1110411"/>
                </a:lnTo>
                <a:lnTo>
                  <a:pt x="11129074" y="1106208"/>
                </a:lnTo>
                <a:lnTo>
                  <a:pt x="11121428" y="1104658"/>
                </a:lnTo>
                <a:lnTo>
                  <a:pt x="11113783" y="1106208"/>
                </a:lnTo>
                <a:lnTo>
                  <a:pt x="11107534" y="1110411"/>
                </a:lnTo>
                <a:lnTo>
                  <a:pt x="11103318" y="1116660"/>
                </a:lnTo>
                <a:lnTo>
                  <a:pt x="11101781" y="1124318"/>
                </a:lnTo>
                <a:lnTo>
                  <a:pt x="11103318" y="1131963"/>
                </a:lnTo>
                <a:lnTo>
                  <a:pt x="11107534" y="1138199"/>
                </a:lnTo>
                <a:lnTo>
                  <a:pt x="11113783" y="1142415"/>
                </a:lnTo>
                <a:lnTo>
                  <a:pt x="11121428" y="1143965"/>
                </a:lnTo>
                <a:lnTo>
                  <a:pt x="11129074" y="1142415"/>
                </a:lnTo>
                <a:lnTo>
                  <a:pt x="11135322" y="1138199"/>
                </a:lnTo>
                <a:lnTo>
                  <a:pt x="11139526" y="1131963"/>
                </a:lnTo>
                <a:lnTo>
                  <a:pt x="11141075" y="1124318"/>
                </a:lnTo>
                <a:close/>
              </a:path>
              <a:path w="14841219" h="10718800" extrusionOk="0">
                <a:moveTo>
                  <a:pt x="11141075" y="1024216"/>
                </a:moveTo>
                <a:lnTo>
                  <a:pt x="11139526" y="1016571"/>
                </a:lnTo>
                <a:lnTo>
                  <a:pt x="11135322" y="1010323"/>
                </a:lnTo>
                <a:lnTo>
                  <a:pt x="11129074" y="1006106"/>
                </a:lnTo>
                <a:lnTo>
                  <a:pt x="11121428" y="1004570"/>
                </a:lnTo>
                <a:lnTo>
                  <a:pt x="11113783" y="1006106"/>
                </a:lnTo>
                <a:lnTo>
                  <a:pt x="11107534" y="1010323"/>
                </a:lnTo>
                <a:lnTo>
                  <a:pt x="11103318" y="1016571"/>
                </a:lnTo>
                <a:lnTo>
                  <a:pt x="11101781" y="1024216"/>
                </a:lnTo>
                <a:lnTo>
                  <a:pt x="11103318" y="1031862"/>
                </a:lnTo>
                <a:lnTo>
                  <a:pt x="11107534" y="1038110"/>
                </a:lnTo>
                <a:lnTo>
                  <a:pt x="11113783" y="1042327"/>
                </a:lnTo>
                <a:lnTo>
                  <a:pt x="11121428" y="1043863"/>
                </a:lnTo>
                <a:lnTo>
                  <a:pt x="11129074" y="1042327"/>
                </a:lnTo>
                <a:lnTo>
                  <a:pt x="11135322" y="1038110"/>
                </a:lnTo>
                <a:lnTo>
                  <a:pt x="11139526" y="1031862"/>
                </a:lnTo>
                <a:lnTo>
                  <a:pt x="11141075" y="1024216"/>
                </a:lnTo>
                <a:close/>
              </a:path>
              <a:path w="14841219" h="10718800" extrusionOk="0">
                <a:moveTo>
                  <a:pt x="11141075" y="924115"/>
                </a:moveTo>
                <a:lnTo>
                  <a:pt x="11139526" y="916470"/>
                </a:lnTo>
                <a:lnTo>
                  <a:pt x="11135322" y="910221"/>
                </a:lnTo>
                <a:lnTo>
                  <a:pt x="11129074" y="906018"/>
                </a:lnTo>
                <a:lnTo>
                  <a:pt x="11121428" y="904468"/>
                </a:lnTo>
                <a:lnTo>
                  <a:pt x="11113783" y="906018"/>
                </a:lnTo>
                <a:lnTo>
                  <a:pt x="11107534" y="910221"/>
                </a:lnTo>
                <a:lnTo>
                  <a:pt x="11103318" y="916470"/>
                </a:lnTo>
                <a:lnTo>
                  <a:pt x="11101781" y="924115"/>
                </a:lnTo>
                <a:lnTo>
                  <a:pt x="11103318" y="931760"/>
                </a:lnTo>
                <a:lnTo>
                  <a:pt x="11107534" y="938009"/>
                </a:lnTo>
                <a:lnTo>
                  <a:pt x="11113783" y="942225"/>
                </a:lnTo>
                <a:lnTo>
                  <a:pt x="11121428" y="943762"/>
                </a:lnTo>
                <a:lnTo>
                  <a:pt x="11129074" y="942225"/>
                </a:lnTo>
                <a:lnTo>
                  <a:pt x="11135322" y="938009"/>
                </a:lnTo>
                <a:lnTo>
                  <a:pt x="11139526" y="931760"/>
                </a:lnTo>
                <a:lnTo>
                  <a:pt x="11141075" y="924115"/>
                </a:lnTo>
                <a:close/>
              </a:path>
              <a:path w="14841219" h="10718800" extrusionOk="0">
                <a:moveTo>
                  <a:pt x="11141075" y="824014"/>
                </a:moveTo>
                <a:lnTo>
                  <a:pt x="11139526" y="816368"/>
                </a:lnTo>
                <a:lnTo>
                  <a:pt x="11135322" y="810120"/>
                </a:lnTo>
                <a:lnTo>
                  <a:pt x="11129074" y="805916"/>
                </a:lnTo>
                <a:lnTo>
                  <a:pt x="11121428" y="804367"/>
                </a:lnTo>
                <a:lnTo>
                  <a:pt x="11113783" y="805916"/>
                </a:lnTo>
                <a:lnTo>
                  <a:pt x="11107534" y="810120"/>
                </a:lnTo>
                <a:lnTo>
                  <a:pt x="11103318" y="816368"/>
                </a:lnTo>
                <a:lnTo>
                  <a:pt x="11101781" y="824014"/>
                </a:lnTo>
                <a:lnTo>
                  <a:pt x="11103318" y="831659"/>
                </a:lnTo>
                <a:lnTo>
                  <a:pt x="11107534" y="837920"/>
                </a:lnTo>
                <a:lnTo>
                  <a:pt x="11113783" y="842124"/>
                </a:lnTo>
                <a:lnTo>
                  <a:pt x="11121428" y="843673"/>
                </a:lnTo>
                <a:lnTo>
                  <a:pt x="11129074" y="842124"/>
                </a:lnTo>
                <a:lnTo>
                  <a:pt x="11135322" y="837920"/>
                </a:lnTo>
                <a:lnTo>
                  <a:pt x="11139526" y="831659"/>
                </a:lnTo>
                <a:lnTo>
                  <a:pt x="11141075" y="824014"/>
                </a:lnTo>
                <a:close/>
              </a:path>
              <a:path w="14841219" h="10718800" extrusionOk="0">
                <a:moveTo>
                  <a:pt x="11141075" y="723925"/>
                </a:moveTo>
                <a:lnTo>
                  <a:pt x="11139526" y="716280"/>
                </a:lnTo>
                <a:lnTo>
                  <a:pt x="11135322" y="710031"/>
                </a:lnTo>
                <a:lnTo>
                  <a:pt x="11129074" y="705815"/>
                </a:lnTo>
                <a:lnTo>
                  <a:pt x="11121428" y="704278"/>
                </a:lnTo>
                <a:lnTo>
                  <a:pt x="11113783" y="705815"/>
                </a:lnTo>
                <a:lnTo>
                  <a:pt x="11107534" y="710031"/>
                </a:lnTo>
                <a:lnTo>
                  <a:pt x="11103318" y="716280"/>
                </a:lnTo>
                <a:lnTo>
                  <a:pt x="11101781" y="723925"/>
                </a:lnTo>
                <a:lnTo>
                  <a:pt x="11103318" y="731570"/>
                </a:lnTo>
                <a:lnTo>
                  <a:pt x="11107534" y="737819"/>
                </a:lnTo>
                <a:lnTo>
                  <a:pt x="11113783" y="742022"/>
                </a:lnTo>
                <a:lnTo>
                  <a:pt x="11121428" y="743572"/>
                </a:lnTo>
                <a:lnTo>
                  <a:pt x="11129074" y="742022"/>
                </a:lnTo>
                <a:lnTo>
                  <a:pt x="11135322" y="737819"/>
                </a:lnTo>
                <a:lnTo>
                  <a:pt x="11139526" y="731570"/>
                </a:lnTo>
                <a:lnTo>
                  <a:pt x="11141075" y="723925"/>
                </a:lnTo>
                <a:close/>
              </a:path>
              <a:path w="14841219" h="10718800" extrusionOk="0">
                <a:moveTo>
                  <a:pt x="11215065" y="4472876"/>
                </a:moveTo>
                <a:lnTo>
                  <a:pt x="11213516" y="4465231"/>
                </a:lnTo>
                <a:lnTo>
                  <a:pt x="11209312" y="4458982"/>
                </a:lnTo>
                <a:lnTo>
                  <a:pt x="11203064" y="4454766"/>
                </a:lnTo>
                <a:lnTo>
                  <a:pt x="11195418" y="4453217"/>
                </a:lnTo>
                <a:lnTo>
                  <a:pt x="11187773" y="4454766"/>
                </a:lnTo>
                <a:lnTo>
                  <a:pt x="11181537" y="4458982"/>
                </a:lnTo>
                <a:lnTo>
                  <a:pt x="11177321" y="4465231"/>
                </a:lnTo>
                <a:lnTo>
                  <a:pt x="11175784" y="4472876"/>
                </a:lnTo>
                <a:lnTo>
                  <a:pt x="11177321" y="4480522"/>
                </a:lnTo>
                <a:lnTo>
                  <a:pt x="11181537" y="4486770"/>
                </a:lnTo>
                <a:lnTo>
                  <a:pt x="11187773" y="4490974"/>
                </a:lnTo>
                <a:lnTo>
                  <a:pt x="11195418" y="4492523"/>
                </a:lnTo>
                <a:lnTo>
                  <a:pt x="11203064" y="4490974"/>
                </a:lnTo>
                <a:lnTo>
                  <a:pt x="11209312" y="4486770"/>
                </a:lnTo>
                <a:lnTo>
                  <a:pt x="11213516" y="4480522"/>
                </a:lnTo>
                <a:lnTo>
                  <a:pt x="11215065" y="4472876"/>
                </a:lnTo>
                <a:close/>
              </a:path>
              <a:path w="14841219" h="10718800" extrusionOk="0">
                <a:moveTo>
                  <a:pt x="11215065" y="4372775"/>
                </a:moveTo>
                <a:lnTo>
                  <a:pt x="11213516" y="4365129"/>
                </a:lnTo>
                <a:lnTo>
                  <a:pt x="11209312" y="4358881"/>
                </a:lnTo>
                <a:lnTo>
                  <a:pt x="11203064" y="4354677"/>
                </a:lnTo>
                <a:lnTo>
                  <a:pt x="11195418" y="4353128"/>
                </a:lnTo>
                <a:lnTo>
                  <a:pt x="11187773" y="4354677"/>
                </a:lnTo>
                <a:lnTo>
                  <a:pt x="11181537" y="4358881"/>
                </a:lnTo>
                <a:lnTo>
                  <a:pt x="11177321" y="4365129"/>
                </a:lnTo>
                <a:lnTo>
                  <a:pt x="11175784" y="4372775"/>
                </a:lnTo>
                <a:lnTo>
                  <a:pt x="11177321" y="4380420"/>
                </a:lnTo>
                <a:lnTo>
                  <a:pt x="11181537" y="4386669"/>
                </a:lnTo>
                <a:lnTo>
                  <a:pt x="11187773" y="4390885"/>
                </a:lnTo>
                <a:lnTo>
                  <a:pt x="11195418" y="4392422"/>
                </a:lnTo>
                <a:lnTo>
                  <a:pt x="11203064" y="4390885"/>
                </a:lnTo>
                <a:lnTo>
                  <a:pt x="11209312" y="4386669"/>
                </a:lnTo>
                <a:lnTo>
                  <a:pt x="11213516" y="4380420"/>
                </a:lnTo>
                <a:lnTo>
                  <a:pt x="11215065" y="4372775"/>
                </a:lnTo>
                <a:close/>
              </a:path>
              <a:path w="14841219" h="10718800" extrusionOk="0">
                <a:moveTo>
                  <a:pt x="11215065" y="4272673"/>
                </a:moveTo>
                <a:lnTo>
                  <a:pt x="11213516" y="4265028"/>
                </a:lnTo>
                <a:lnTo>
                  <a:pt x="11209312" y="4258792"/>
                </a:lnTo>
                <a:lnTo>
                  <a:pt x="11203064" y="4254576"/>
                </a:lnTo>
                <a:lnTo>
                  <a:pt x="11195418" y="4253039"/>
                </a:lnTo>
                <a:lnTo>
                  <a:pt x="11187773" y="4254576"/>
                </a:lnTo>
                <a:lnTo>
                  <a:pt x="11181537" y="4258792"/>
                </a:lnTo>
                <a:lnTo>
                  <a:pt x="11177321" y="4265028"/>
                </a:lnTo>
                <a:lnTo>
                  <a:pt x="11175784" y="4272673"/>
                </a:lnTo>
                <a:lnTo>
                  <a:pt x="11177321" y="4280332"/>
                </a:lnTo>
                <a:lnTo>
                  <a:pt x="11181537" y="4286567"/>
                </a:lnTo>
                <a:lnTo>
                  <a:pt x="11187773" y="4290784"/>
                </a:lnTo>
                <a:lnTo>
                  <a:pt x="11195418" y="4292320"/>
                </a:lnTo>
                <a:lnTo>
                  <a:pt x="11203064" y="4290784"/>
                </a:lnTo>
                <a:lnTo>
                  <a:pt x="11209312" y="4286567"/>
                </a:lnTo>
                <a:lnTo>
                  <a:pt x="11213516" y="4280332"/>
                </a:lnTo>
                <a:lnTo>
                  <a:pt x="11215065" y="4272673"/>
                </a:lnTo>
                <a:close/>
              </a:path>
              <a:path w="14841219" h="10718800" extrusionOk="0">
                <a:moveTo>
                  <a:pt x="11215065" y="4172585"/>
                </a:moveTo>
                <a:lnTo>
                  <a:pt x="11213516" y="4164939"/>
                </a:lnTo>
                <a:lnTo>
                  <a:pt x="11209312" y="4158691"/>
                </a:lnTo>
                <a:lnTo>
                  <a:pt x="11203064" y="4154487"/>
                </a:lnTo>
                <a:lnTo>
                  <a:pt x="11195418" y="4152938"/>
                </a:lnTo>
                <a:lnTo>
                  <a:pt x="11187773" y="4154487"/>
                </a:lnTo>
                <a:lnTo>
                  <a:pt x="11181537" y="4158691"/>
                </a:lnTo>
                <a:lnTo>
                  <a:pt x="11177321" y="4164939"/>
                </a:lnTo>
                <a:lnTo>
                  <a:pt x="11175784" y="4172585"/>
                </a:lnTo>
                <a:lnTo>
                  <a:pt x="11177321" y="4180230"/>
                </a:lnTo>
                <a:lnTo>
                  <a:pt x="11181537" y="4186478"/>
                </a:lnTo>
                <a:lnTo>
                  <a:pt x="11187773" y="4190695"/>
                </a:lnTo>
                <a:lnTo>
                  <a:pt x="11195418" y="4192232"/>
                </a:lnTo>
                <a:lnTo>
                  <a:pt x="11203064" y="4190695"/>
                </a:lnTo>
                <a:lnTo>
                  <a:pt x="11209312" y="4186478"/>
                </a:lnTo>
                <a:lnTo>
                  <a:pt x="11213516" y="4180230"/>
                </a:lnTo>
                <a:lnTo>
                  <a:pt x="11215065" y="4172585"/>
                </a:lnTo>
                <a:close/>
              </a:path>
              <a:path w="14841219" h="10718800" extrusionOk="0">
                <a:moveTo>
                  <a:pt x="11215065" y="4072496"/>
                </a:moveTo>
                <a:lnTo>
                  <a:pt x="11213516" y="4064838"/>
                </a:lnTo>
                <a:lnTo>
                  <a:pt x="11209312" y="4058589"/>
                </a:lnTo>
                <a:lnTo>
                  <a:pt x="11203064" y="4054386"/>
                </a:lnTo>
                <a:lnTo>
                  <a:pt x="11195418" y="4052836"/>
                </a:lnTo>
                <a:lnTo>
                  <a:pt x="11187773" y="4054386"/>
                </a:lnTo>
                <a:lnTo>
                  <a:pt x="11181537" y="4058589"/>
                </a:lnTo>
                <a:lnTo>
                  <a:pt x="11177321" y="4064838"/>
                </a:lnTo>
                <a:lnTo>
                  <a:pt x="11175784" y="4072496"/>
                </a:lnTo>
                <a:lnTo>
                  <a:pt x="11177321" y="4080141"/>
                </a:lnTo>
                <a:lnTo>
                  <a:pt x="11181537" y="4086377"/>
                </a:lnTo>
                <a:lnTo>
                  <a:pt x="11187773" y="4090593"/>
                </a:lnTo>
                <a:lnTo>
                  <a:pt x="11195418" y="4092130"/>
                </a:lnTo>
                <a:lnTo>
                  <a:pt x="11203064" y="4090593"/>
                </a:lnTo>
                <a:lnTo>
                  <a:pt x="11209312" y="4086377"/>
                </a:lnTo>
                <a:lnTo>
                  <a:pt x="11213516" y="4080141"/>
                </a:lnTo>
                <a:lnTo>
                  <a:pt x="11215065" y="4072496"/>
                </a:lnTo>
                <a:close/>
              </a:path>
              <a:path w="14841219" h="10718800" extrusionOk="0">
                <a:moveTo>
                  <a:pt x="11215065" y="3972395"/>
                </a:moveTo>
                <a:lnTo>
                  <a:pt x="11213516" y="3964749"/>
                </a:lnTo>
                <a:lnTo>
                  <a:pt x="11209312" y="3958501"/>
                </a:lnTo>
                <a:lnTo>
                  <a:pt x="11203064" y="3954284"/>
                </a:lnTo>
                <a:lnTo>
                  <a:pt x="11195418" y="3952748"/>
                </a:lnTo>
                <a:lnTo>
                  <a:pt x="11187773" y="3954284"/>
                </a:lnTo>
                <a:lnTo>
                  <a:pt x="11181537" y="3958501"/>
                </a:lnTo>
                <a:lnTo>
                  <a:pt x="11177321" y="3964749"/>
                </a:lnTo>
                <a:lnTo>
                  <a:pt x="11175784" y="3972395"/>
                </a:lnTo>
                <a:lnTo>
                  <a:pt x="11177321" y="3980040"/>
                </a:lnTo>
                <a:lnTo>
                  <a:pt x="11181537" y="3986288"/>
                </a:lnTo>
                <a:lnTo>
                  <a:pt x="11187773" y="3990492"/>
                </a:lnTo>
                <a:lnTo>
                  <a:pt x="11195418" y="3992029"/>
                </a:lnTo>
                <a:lnTo>
                  <a:pt x="11203064" y="3990492"/>
                </a:lnTo>
                <a:lnTo>
                  <a:pt x="11209312" y="3986288"/>
                </a:lnTo>
                <a:lnTo>
                  <a:pt x="11213516" y="3980040"/>
                </a:lnTo>
                <a:lnTo>
                  <a:pt x="11215065" y="3972395"/>
                </a:lnTo>
                <a:close/>
              </a:path>
              <a:path w="14841219" h="10718800" extrusionOk="0">
                <a:moveTo>
                  <a:pt x="11215065" y="3872293"/>
                </a:moveTo>
                <a:lnTo>
                  <a:pt x="11213516" y="3864648"/>
                </a:lnTo>
                <a:lnTo>
                  <a:pt x="11209312" y="3858399"/>
                </a:lnTo>
                <a:lnTo>
                  <a:pt x="11203064" y="3854183"/>
                </a:lnTo>
                <a:lnTo>
                  <a:pt x="11195418" y="3852646"/>
                </a:lnTo>
                <a:lnTo>
                  <a:pt x="11187773" y="3854183"/>
                </a:lnTo>
                <a:lnTo>
                  <a:pt x="11181537" y="3858399"/>
                </a:lnTo>
                <a:lnTo>
                  <a:pt x="11177321" y="3864648"/>
                </a:lnTo>
                <a:lnTo>
                  <a:pt x="11175784" y="3872293"/>
                </a:lnTo>
                <a:lnTo>
                  <a:pt x="11177321" y="3879939"/>
                </a:lnTo>
                <a:lnTo>
                  <a:pt x="11181537" y="3886187"/>
                </a:lnTo>
                <a:lnTo>
                  <a:pt x="11187773" y="3890391"/>
                </a:lnTo>
                <a:lnTo>
                  <a:pt x="11195418" y="3891927"/>
                </a:lnTo>
                <a:lnTo>
                  <a:pt x="11203064" y="3890391"/>
                </a:lnTo>
                <a:lnTo>
                  <a:pt x="11209312" y="3886187"/>
                </a:lnTo>
                <a:lnTo>
                  <a:pt x="11213516" y="3879939"/>
                </a:lnTo>
                <a:lnTo>
                  <a:pt x="11215065" y="3872293"/>
                </a:lnTo>
                <a:close/>
              </a:path>
              <a:path w="14841219" h="10718800" extrusionOk="0">
                <a:moveTo>
                  <a:pt x="11215065" y="3772192"/>
                </a:moveTo>
                <a:lnTo>
                  <a:pt x="11213516" y="3764546"/>
                </a:lnTo>
                <a:lnTo>
                  <a:pt x="11209312" y="3758311"/>
                </a:lnTo>
                <a:lnTo>
                  <a:pt x="11203064" y="3754094"/>
                </a:lnTo>
                <a:lnTo>
                  <a:pt x="11195418" y="3752558"/>
                </a:lnTo>
                <a:lnTo>
                  <a:pt x="11187773" y="3754094"/>
                </a:lnTo>
                <a:lnTo>
                  <a:pt x="11181525" y="3758311"/>
                </a:lnTo>
                <a:lnTo>
                  <a:pt x="11177321" y="3764546"/>
                </a:lnTo>
                <a:lnTo>
                  <a:pt x="11175771" y="3772192"/>
                </a:lnTo>
                <a:lnTo>
                  <a:pt x="11177321" y="3779837"/>
                </a:lnTo>
                <a:lnTo>
                  <a:pt x="11181525" y="3786086"/>
                </a:lnTo>
                <a:lnTo>
                  <a:pt x="11187773" y="3790302"/>
                </a:lnTo>
                <a:lnTo>
                  <a:pt x="11195418" y="3791851"/>
                </a:lnTo>
                <a:lnTo>
                  <a:pt x="11203064" y="3790302"/>
                </a:lnTo>
                <a:lnTo>
                  <a:pt x="11209312" y="3786086"/>
                </a:lnTo>
                <a:lnTo>
                  <a:pt x="11213516" y="3779837"/>
                </a:lnTo>
                <a:lnTo>
                  <a:pt x="11215065" y="3772192"/>
                </a:lnTo>
                <a:close/>
              </a:path>
              <a:path w="14841219" h="10718800" extrusionOk="0">
                <a:moveTo>
                  <a:pt x="11215065" y="3672103"/>
                </a:moveTo>
                <a:lnTo>
                  <a:pt x="11213516" y="3664458"/>
                </a:lnTo>
                <a:lnTo>
                  <a:pt x="11209312" y="3658209"/>
                </a:lnTo>
                <a:lnTo>
                  <a:pt x="11203064" y="3654006"/>
                </a:lnTo>
                <a:lnTo>
                  <a:pt x="11195418" y="3652456"/>
                </a:lnTo>
                <a:lnTo>
                  <a:pt x="11187773" y="3654006"/>
                </a:lnTo>
                <a:lnTo>
                  <a:pt x="11181525" y="3658209"/>
                </a:lnTo>
                <a:lnTo>
                  <a:pt x="11177321" y="3664458"/>
                </a:lnTo>
                <a:lnTo>
                  <a:pt x="11175771" y="3672103"/>
                </a:lnTo>
                <a:lnTo>
                  <a:pt x="11177321" y="3679748"/>
                </a:lnTo>
                <a:lnTo>
                  <a:pt x="11181525" y="3685997"/>
                </a:lnTo>
                <a:lnTo>
                  <a:pt x="11187773" y="3690213"/>
                </a:lnTo>
                <a:lnTo>
                  <a:pt x="11195418" y="3691750"/>
                </a:lnTo>
                <a:lnTo>
                  <a:pt x="11203064" y="3690213"/>
                </a:lnTo>
                <a:lnTo>
                  <a:pt x="11209312" y="3685997"/>
                </a:lnTo>
                <a:lnTo>
                  <a:pt x="11213516" y="3679748"/>
                </a:lnTo>
                <a:lnTo>
                  <a:pt x="11215065" y="3672103"/>
                </a:lnTo>
                <a:close/>
              </a:path>
              <a:path w="14841219" h="10718800" extrusionOk="0">
                <a:moveTo>
                  <a:pt x="11215065" y="3572002"/>
                </a:moveTo>
                <a:lnTo>
                  <a:pt x="11213516" y="3564356"/>
                </a:lnTo>
                <a:lnTo>
                  <a:pt x="11209312" y="3558108"/>
                </a:lnTo>
                <a:lnTo>
                  <a:pt x="11203064" y="3553904"/>
                </a:lnTo>
                <a:lnTo>
                  <a:pt x="11195418" y="3552355"/>
                </a:lnTo>
                <a:lnTo>
                  <a:pt x="11187773" y="3553904"/>
                </a:lnTo>
                <a:lnTo>
                  <a:pt x="11181537" y="3558108"/>
                </a:lnTo>
                <a:lnTo>
                  <a:pt x="11177321" y="3564356"/>
                </a:lnTo>
                <a:lnTo>
                  <a:pt x="11175784" y="3572002"/>
                </a:lnTo>
                <a:lnTo>
                  <a:pt x="11177321" y="3579647"/>
                </a:lnTo>
                <a:lnTo>
                  <a:pt x="11181537" y="3585895"/>
                </a:lnTo>
                <a:lnTo>
                  <a:pt x="11187773" y="3590112"/>
                </a:lnTo>
                <a:lnTo>
                  <a:pt x="11195418" y="3591649"/>
                </a:lnTo>
                <a:lnTo>
                  <a:pt x="11203064" y="3590112"/>
                </a:lnTo>
                <a:lnTo>
                  <a:pt x="11209312" y="3585895"/>
                </a:lnTo>
                <a:lnTo>
                  <a:pt x="11213516" y="3579647"/>
                </a:lnTo>
                <a:lnTo>
                  <a:pt x="11215065" y="3572002"/>
                </a:lnTo>
                <a:close/>
              </a:path>
              <a:path w="14841219" h="10718800" extrusionOk="0">
                <a:moveTo>
                  <a:pt x="11215065" y="3471913"/>
                </a:moveTo>
                <a:lnTo>
                  <a:pt x="11213516" y="3464255"/>
                </a:lnTo>
                <a:lnTo>
                  <a:pt x="11209312" y="3458019"/>
                </a:lnTo>
                <a:lnTo>
                  <a:pt x="11203064" y="3453803"/>
                </a:lnTo>
                <a:lnTo>
                  <a:pt x="11195418" y="3452266"/>
                </a:lnTo>
                <a:lnTo>
                  <a:pt x="11187773" y="3453803"/>
                </a:lnTo>
                <a:lnTo>
                  <a:pt x="11181537" y="3458019"/>
                </a:lnTo>
                <a:lnTo>
                  <a:pt x="11177321" y="3464255"/>
                </a:lnTo>
                <a:lnTo>
                  <a:pt x="11175784" y="3471913"/>
                </a:lnTo>
                <a:lnTo>
                  <a:pt x="11177321" y="3479558"/>
                </a:lnTo>
                <a:lnTo>
                  <a:pt x="11181537" y="3485807"/>
                </a:lnTo>
                <a:lnTo>
                  <a:pt x="11187773" y="3490023"/>
                </a:lnTo>
                <a:lnTo>
                  <a:pt x="11195418" y="3491560"/>
                </a:lnTo>
                <a:lnTo>
                  <a:pt x="11203064" y="3490023"/>
                </a:lnTo>
                <a:lnTo>
                  <a:pt x="11209312" y="3485807"/>
                </a:lnTo>
                <a:lnTo>
                  <a:pt x="11213516" y="3479558"/>
                </a:lnTo>
                <a:lnTo>
                  <a:pt x="11215065" y="3471913"/>
                </a:lnTo>
                <a:close/>
              </a:path>
              <a:path w="14841219" h="10718800" extrusionOk="0">
                <a:moveTo>
                  <a:pt x="11215065" y="3371824"/>
                </a:moveTo>
                <a:lnTo>
                  <a:pt x="11213516" y="3364166"/>
                </a:lnTo>
                <a:lnTo>
                  <a:pt x="11209312" y="3357918"/>
                </a:lnTo>
                <a:lnTo>
                  <a:pt x="11203064" y="3353714"/>
                </a:lnTo>
                <a:lnTo>
                  <a:pt x="11195418" y="3352165"/>
                </a:lnTo>
                <a:lnTo>
                  <a:pt x="11187773" y="3353714"/>
                </a:lnTo>
                <a:lnTo>
                  <a:pt x="11181537" y="3357918"/>
                </a:lnTo>
                <a:lnTo>
                  <a:pt x="11177321" y="3364166"/>
                </a:lnTo>
                <a:lnTo>
                  <a:pt x="11175784" y="3371824"/>
                </a:lnTo>
                <a:lnTo>
                  <a:pt x="11177321" y="3379470"/>
                </a:lnTo>
                <a:lnTo>
                  <a:pt x="11181537" y="3385705"/>
                </a:lnTo>
                <a:lnTo>
                  <a:pt x="11187773" y="3389922"/>
                </a:lnTo>
                <a:lnTo>
                  <a:pt x="11195418" y="3391458"/>
                </a:lnTo>
                <a:lnTo>
                  <a:pt x="11203064" y="3389922"/>
                </a:lnTo>
                <a:lnTo>
                  <a:pt x="11209312" y="3385705"/>
                </a:lnTo>
                <a:lnTo>
                  <a:pt x="11213516" y="3379470"/>
                </a:lnTo>
                <a:lnTo>
                  <a:pt x="11215065" y="3371824"/>
                </a:lnTo>
                <a:close/>
              </a:path>
              <a:path w="14841219" h="10718800" extrusionOk="0">
                <a:moveTo>
                  <a:pt x="11215065" y="3271723"/>
                </a:moveTo>
                <a:lnTo>
                  <a:pt x="11213516" y="3264077"/>
                </a:lnTo>
                <a:lnTo>
                  <a:pt x="11209312" y="3257829"/>
                </a:lnTo>
                <a:lnTo>
                  <a:pt x="11203064" y="3253613"/>
                </a:lnTo>
                <a:lnTo>
                  <a:pt x="11195418" y="3252076"/>
                </a:lnTo>
                <a:lnTo>
                  <a:pt x="11187773" y="3253613"/>
                </a:lnTo>
                <a:lnTo>
                  <a:pt x="11181537" y="3257829"/>
                </a:lnTo>
                <a:lnTo>
                  <a:pt x="11177321" y="3264077"/>
                </a:lnTo>
                <a:lnTo>
                  <a:pt x="11175784" y="3271723"/>
                </a:lnTo>
                <a:lnTo>
                  <a:pt x="11177321" y="3279368"/>
                </a:lnTo>
                <a:lnTo>
                  <a:pt x="11181537" y="3285617"/>
                </a:lnTo>
                <a:lnTo>
                  <a:pt x="11187773" y="3289833"/>
                </a:lnTo>
                <a:lnTo>
                  <a:pt x="11195418" y="3291370"/>
                </a:lnTo>
                <a:lnTo>
                  <a:pt x="11203064" y="3289833"/>
                </a:lnTo>
                <a:lnTo>
                  <a:pt x="11209312" y="3285617"/>
                </a:lnTo>
                <a:lnTo>
                  <a:pt x="11213516" y="3279368"/>
                </a:lnTo>
                <a:lnTo>
                  <a:pt x="11215065" y="3271723"/>
                </a:lnTo>
                <a:close/>
              </a:path>
              <a:path w="14841219" h="10718800" extrusionOk="0">
                <a:moveTo>
                  <a:pt x="11215065" y="3171621"/>
                </a:moveTo>
                <a:lnTo>
                  <a:pt x="11213516" y="3163976"/>
                </a:lnTo>
                <a:lnTo>
                  <a:pt x="11209312" y="3157728"/>
                </a:lnTo>
                <a:lnTo>
                  <a:pt x="11203064" y="3153524"/>
                </a:lnTo>
                <a:lnTo>
                  <a:pt x="11195418" y="3151987"/>
                </a:lnTo>
                <a:lnTo>
                  <a:pt x="11187773" y="3153524"/>
                </a:lnTo>
                <a:lnTo>
                  <a:pt x="11181537" y="3157728"/>
                </a:lnTo>
                <a:lnTo>
                  <a:pt x="11177321" y="3163976"/>
                </a:lnTo>
                <a:lnTo>
                  <a:pt x="11175784" y="3171621"/>
                </a:lnTo>
                <a:lnTo>
                  <a:pt x="11177321" y="3179280"/>
                </a:lnTo>
                <a:lnTo>
                  <a:pt x="11181537" y="3185515"/>
                </a:lnTo>
                <a:lnTo>
                  <a:pt x="11187773" y="3189732"/>
                </a:lnTo>
                <a:lnTo>
                  <a:pt x="11195418" y="3191268"/>
                </a:lnTo>
                <a:lnTo>
                  <a:pt x="11203064" y="3189732"/>
                </a:lnTo>
                <a:lnTo>
                  <a:pt x="11209312" y="3185515"/>
                </a:lnTo>
                <a:lnTo>
                  <a:pt x="11213516" y="3179280"/>
                </a:lnTo>
                <a:lnTo>
                  <a:pt x="11215065" y="3171621"/>
                </a:lnTo>
                <a:close/>
              </a:path>
              <a:path w="14841219" h="10718800" extrusionOk="0">
                <a:moveTo>
                  <a:pt x="11215065" y="3071533"/>
                </a:moveTo>
                <a:lnTo>
                  <a:pt x="11213516" y="3063875"/>
                </a:lnTo>
                <a:lnTo>
                  <a:pt x="11209312" y="3057639"/>
                </a:lnTo>
                <a:lnTo>
                  <a:pt x="11203064" y="3053423"/>
                </a:lnTo>
                <a:lnTo>
                  <a:pt x="11195418" y="3051886"/>
                </a:lnTo>
                <a:lnTo>
                  <a:pt x="11187773" y="3053423"/>
                </a:lnTo>
                <a:lnTo>
                  <a:pt x="11181537" y="3057639"/>
                </a:lnTo>
                <a:lnTo>
                  <a:pt x="11177321" y="3063875"/>
                </a:lnTo>
                <a:lnTo>
                  <a:pt x="11175784" y="3071533"/>
                </a:lnTo>
                <a:lnTo>
                  <a:pt x="11177321" y="3079178"/>
                </a:lnTo>
                <a:lnTo>
                  <a:pt x="11181537" y="3085414"/>
                </a:lnTo>
                <a:lnTo>
                  <a:pt x="11187773" y="3089630"/>
                </a:lnTo>
                <a:lnTo>
                  <a:pt x="11195418" y="3091180"/>
                </a:lnTo>
                <a:lnTo>
                  <a:pt x="11203064" y="3089630"/>
                </a:lnTo>
                <a:lnTo>
                  <a:pt x="11209312" y="3085414"/>
                </a:lnTo>
                <a:lnTo>
                  <a:pt x="11213516" y="3079178"/>
                </a:lnTo>
                <a:lnTo>
                  <a:pt x="11215065" y="3071533"/>
                </a:lnTo>
                <a:close/>
              </a:path>
              <a:path w="14841219" h="10718800" extrusionOk="0">
                <a:moveTo>
                  <a:pt x="11215065" y="2971419"/>
                </a:moveTo>
                <a:lnTo>
                  <a:pt x="11213516" y="2963786"/>
                </a:lnTo>
                <a:lnTo>
                  <a:pt x="11209312" y="2957538"/>
                </a:lnTo>
                <a:lnTo>
                  <a:pt x="11203064" y="2953321"/>
                </a:lnTo>
                <a:lnTo>
                  <a:pt x="11195418" y="2951784"/>
                </a:lnTo>
                <a:lnTo>
                  <a:pt x="11187773" y="2953321"/>
                </a:lnTo>
                <a:lnTo>
                  <a:pt x="11181537" y="2957538"/>
                </a:lnTo>
                <a:lnTo>
                  <a:pt x="11177321" y="2963786"/>
                </a:lnTo>
                <a:lnTo>
                  <a:pt x="11175784" y="2971419"/>
                </a:lnTo>
                <a:lnTo>
                  <a:pt x="11177321" y="2979077"/>
                </a:lnTo>
                <a:lnTo>
                  <a:pt x="11181537" y="2985325"/>
                </a:lnTo>
                <a:lnTo>
                  <a:pt x="11187773" y="2989529"/>
                </a:lnTo>
                <a:lnTo>
                  <a:pt x="11195418" y="2991078"/>
                </a:lnTo>
                <a:lnTo>
                  <a:pt x="11203064" y="2989529"/>
                </a:lnTo>
                <a:lnTo>
                  <a:pt x="11209312" y="2985325"/>
                </a:lnTo>
                <a:lnTo>
                  <a:pt x="11213516" y="2979077"/>
                </a:lnTo>
                <a:lnTo>
                  <a:pt x="11215065" y="2971419"/>
                </a:lnTo>
                <a:close/>
              </a:path>
              <a:path w="14841219" h="10718800" extrusionOk="0">
                <a:moveTo>
                  <a:pt x="11215065" y="2871343"/>
                </a:moveTo>
                <a:lnTo>
                  <a:pt x="11213516" y="2863685"/>
                </a:lnTo>
                <a:lnTo>
                  <a:pt x="11209312" y="2857449"/>
                </a:lnTo>
                <a:lnTo>
                  <a:pt x="11203064" y="2853232"/>
                </a:lnTo>
                <a:lnTo>
                  <a:pt x="11195418" y="2851683"/>
                </a:lnTo>
                <a:lnTo>
                  <a:pt x="11187773" y="2853232"/>
                </a:lnTo>
                <a:lnTo>
                  <a:pt x="11181537" y="2857449"/>
                </a:lnTo>
                <a:lnTo>
                  <a:pt x="11177321" y="2863685"/>
                </a:lnTo>
                <a:lnTo>
                  <a:pt x="11175784" y="2871343"/>
                </a:lnTo>
                <a:lnTo>
                  <a:pt x="11177321" y="2878988"/>
                </a:lnTo>
                <a:lnTo>
                  <a:pt x="11181537" y="2885224"/>
                </a:lnTo>
                <a:lnTo>
                  <a:pt x="11187773" y="2889440"/>
                </a:lnTo>
                <a:lnTo>
                  <a:pt x="11195418" y="2890977"/>
                </a:lnTo>
                <a:lnTo>
                  <a:pt x="11203064" y="2889440"/>
                </a:lnTo>
                <a:lnTo>
                  <a:pt x="11209312" y="2885224"/>
                </a:lnTo>
                <a:lnTo>
                  <a:pt x="11213516" y="2878988"/>
                </a:lnTo>
                <a:lnTo>
                  <a:pt x="11215065" y="2871343"/>
                </a:lnTo>
                <a:close/>
              </a:path>
              <a:path w="14841219" h="10718800" extrusionOk="0">
                <a:moveTo>
                  <a:pt x="11215065" y="2771229"/>
                </a:moveTo>
                <a:lnTo>
                  <a:pt x="11213516" y="2763583"/>
                </a:lnTo>
                <a:lnTo>
                  <a:pt x="11209312" y="2757347"/>
                </a:lnTo>
                <a:lnTo>
                  <a:pt x="11203064" y="2753131"/>
                </a:lnTo>
                <a:lnTo>
                  <a:pt x="11195418" y="2751594"/>
                </a:lnTo>
                <a:lnTo>
                  <a:pt x="11187773" y="2753131"/>
                </a:lnTo>
                <a:lnTo>
                  <a:pt x="11181537" y="2757347"/>
                </a:lnTo>
                <a:lnTo>
                  <a:pt x="11177321" y="2763583"/>
                </a:lnTo>
                <a:lnTo>
                  <a:pt x="11175784" y="2771229"/>
                </a:lnTo>
                <a:lnTo>
                  <a:pt x="11177321" y="2778887"/>
                </a:lnTo>
                <a:lnTo>
                  <a:pt x="11181537" y="2785135"/>
                </a:lnTo>
                <a:lnTo>
                  <a:pt x="11187773" y="2789339"/>
                </a:lnTo>
                <a:lnTo>
                  <a:pt x="11195418" y="2790888"/>
                </a:lnTo>
                <a:lnTo>
                  <a:pt x="11203064" y="2789339"/>
                </a:lnTo>
                <a:lnTo>
                  <a:pt x="11209312" y="2785135"/>
                </a:lnTo>
                <a:lnTo>
                  <a:pt x="11213516" y="2778887"/>
                </a:lnTo>
                <a:lnTo>
                  <a:pt x="11215065" y="2771229"/>
                </a:lnTo>
                <a:close/>
              </a:path>
              <a:path w="14841219" h="10718800" extrusionOk="0">
                <a:moveTo>
                  <a:pt x="11215065" y="2671140"/>
                </a:moveTo>
                <a:lnTo>
                  <a:pt x="11213516" y="2663494"/>
                </a:lnTo>
                <a:lnTo>
                  <a:pt x="11209312" y="2657246"/>
                </a:lnTo>
                <a:lnTo>
                  <a:pt x="11203064" y="2653042"/>
                </a:lnTo>
                <a:lnTo>
                  <a:pt x="11195418" y="2651493"/>
                </a:lnTo>
                <a:lnTo>
                  <a:pt x="11187773" y="2653042"/>
                </a:lnTo>
                <a:lnTo>
                  <a:pt x="11181537" y="2657246"/>
                </a:lnTo>
                <a:lnTo>
                  <a:pt x="11177321" y="2663494"/>
                </a:lnTo>
                <a:lnTo>
                  <a:pt x="11175784" y="2671140"/>
                </a:lnTo>
                <a:lnTo>
                  <a:pt x="11177321" y="2678798"/>
                </a:lnTo>
                <a:lnTo>
                  <a:pt x="11181537" y="2685034"/>
                </a:lnTo>
                <a:lnTo>
                  <a:pt x="11187773" y="2689250"/>
                </a:lnTo>
                <a:lnTo>
                  <a:pt x="11195418" y="2690799"/>
                </a:lnTo>
                <a:lnTo>
                  <a:pt x="11203064" y="2689250"/>
                </a:lnTo>
                <a:lnTo>
                  <a:pt x="11209312" y="2685034"/>
                </a:lnTo>
                <a:lnTo>
                  <a:pt x="11213516" y="2678798"/>
                </a:lnTo>
                <a:lnTo>
                  <a:pt x="11215065" y="2671140"/>
                </a:lnTo>
                <a:close/>
              </a:path>
              <a:path w="14841219" h="10718800" extrusionOk="0">
                <a:moveTo>
                  <a:pt x="11215065" y="2571038"/>
                </a:moveTo>
                <a:lnTo>
                  <a:pt x="11213516" y="2563393"/>
                </a:lnTo>
                <a:lnTo>
                  <a:pt x="11209312" y="2557157"/>
                </a:lnTo>
                <a:lnTo>
                  <a:pt x="11203064" y="2552941"/>
                </a:lnTo>
                <a:lnTo>
                  <a:pt x="11195418" y="2551404"/>
                </a:lnTo>
                <a:lnTo>
                  <a:pt x="11187773" y="2552941"/>
                </a:lnTo>
                <a:lnTo>
                  <a:pt x="11181537" y="2557157"/>
                </a:lnTo>
                <a:lnTo>
                  <a:pt x="11177321" y="2563393"/>
                </a:lnTo>
                <a:lnTo>
                  <a:pt x="11175784" y="2571038"/>
                </a:lnTo>
                <a:lnTo>
                  <a:pt x="11177321" y="2578697"/>
                </a:lnTo>
                <a:lnTo>
                  <a:pt x="11181537" y="2584945"/>
                </a:lnTo>
                <a:lnTo>
                  <a:pt x="11187773" y="2589161"/>
                </a:lnTo>
                <a:lnTo>
                  <a:pt x="11195418" y="2590698"/>
                </a:lnTo>
                <a:lnTo>
                  <a:pt x="11203064" y="2589161"/>
                </a:lnTo>
                <a:lnTo>
                  <a:pt x="11209312" y="2584945"/>
                </a:lnTo>
                <a:lnTo>
                  <a:pt x="11213516" y="2578697"/>
                </a:lnTo>
                <a:lnTo>
                  <a:pt x="11215065" y="2571038"/>
                </a:lnTo>
                <a:close/>
              </a:path>
              <a:path w="14841219" h="10718800" extrusionOk="0">
                <a:moveTo>
                  <a:pt x="11215065" y="2470950"/>
                </a:moveTo>
                <a:lnTo>
                  <a:pt x="11213516" y="2463304"/>
                </a:lnTo>
                <a:lnTo>
                  <a:pt x="11209312" y="2457056"/>
                </a:lnTo>
                <a:lnTo>
                  <a:pt x="11203064" y="2452852"/>
                </a:lnTo>
                <a:lnTo>
                  <a:pt x="11195418" y="2451303"/>
                </a:lnTo>
                <a:lnTo>
                  <a:pt x="11187773" y="2452852"/>
                </a:lnTo>
                <a:lnTo>
                  <a:pt x="11181537" y="2457056"/>
                </a:lnTo>
                <a:lnTo>
                  <a:pt x="11177321" y="2463304"/>
                </a:lnTo>
                <a:lnTo>
                  <a:pt x="11175784" y="2470950"/>
                </a:lnTo>
                <a:lnTo>
                  <a:pt x="11177321" y="2478608"/>
                </a:lnTo>
                <a:lnTo>
                  <a:pt x="11181537" y="2484844"/>
                </a:lnTo>
                <a:lnTo>
                  <a:pt x="11187773" y="2489047"/>
                </a:lnTo>
                <a:lnTo>
                  <a:pt x="11195418" y="2490584"/>
                </a:lnTo>
                <a:lnTo>
                  <a:pt x="11203064" y="2489047"/>
                </a:lnTo>
                <a:lnTo>
                  <a:pt x="11209312" y="2484844"/>
                </a:lnTo>
                <a:lnTo>
                  <a:pt x="11213516" y="2478608"/>
                </a:lnTo>
                <a:lnTo>
                  <a:pt x="11215065" y="2470950"/>
                </a:lnTo>
                <a:close/>
              </a:path>
              <a:path w="14841219" h="10718800" extrusionOk="0">
                <a:moveTo>
                  <a:pt x="11215065" y="2370848"/>
                </a:moveTo>
                <a:lnTo>
                  <a:pt x="11213516" y="2363203"/>
                </a:lnTo>
                <a:lnTo>
                  <a:pt x="11209312" y="2356955"/>
                </a:lnTo>
                <a:lnTo>
                  <a:pt x="11203064" y="2352751"/>
                </a:lnTo>
                <a:lnTo>
                  <a:pt x="11195418" y="2351214"/>
                </a:lnTo>
                <a:lnTo>
                  <a:pt x="11187773" y="2352751"/>
                </a:lnTo>
                <a:lnTo>
                  <a:pt x="11181537" y="2356955"/>
                </a:lnTo>
                <a:lnTo>
                  <a:pt x="11177321" y="2363203"/>
                </a:lnTo>
                <a:lnTo>
                  <a:pt x="11175784" y="2370848"/>
                </a:lnTo>
                <a:lnTo>
                  <a:pt x="11177321" y="2378494"/>
                </a:lnTo>
                <a:lnTo>
                  <a:pt x="11181537" y="2384742"/>
                </a:lnTo>
                <a:lnTo>
                  <a:pt x="11187773" y="2388959"/>
                </a:lnTo>
                <a:lnTo>
                  <a:pt x="11195418" y="2390495"/>
                </a:lnTo>
                <a:lnTo>
                  <a:pt x="11203064" y="2388959"/>
                </a:lnTo>
                <a:lnTo>
                  <a:pt x="11209312" y="2384742"/>
                </a:lnTo>
                <a:lnTo>
                  <a:pt x="11213516" y="2378494"/>
                </a:lnTo>
                <a:lnTo>
                  <a:pt x="11215065" y="2370848"/>
                </a:lnTo>
                <a:close/>
              </a:path>
              <a:path w="14841219" h="10718800" extrusionOk="0">
                <a:moveTo>
                  <a:pt x="11215065" y="2270760"/>
                </a:moveTo>
                <a:lnTo>
                  <a:pt x="11213516" y="2263114"/>
                </a:lnTo>
                <a:lnTo>
                  <a:pt x="11209312" y="2256866"/>
                </a:lnTo>
                <a:lnTo>
                  <a:pt x="11203064" y="2252649"/>
                </a:lnTo>
                <a:lnTo>
                  <a:pt x="11195418" y="2251113"/>
                </a:lnTo>
                <a:lnTo>
                  <a:pt x="11187773" y="2252649"/>
                </a:lnTo>
                <a:lnTo>
                  <a:pt x="11181537" y="2256866"/>
                </a:lnTo>
                <a:lnTo>
                  <a:pt x="11177321" y="2263114"/>
                </a:lnTo>
                <a:lnTo>
                  <a:pt x="11175784" y="2270760"/>
                </a:lnTo>
                <a:lnTo>
                  <a:pt x="11177321" y="2278405"/>
                </a:lnTo>
                <a:lnTo>
                  <a:pt x="11181537" y="2284653"/>
                </a:lnTo>
                <a:lnTo>
                  <a:pt x="11187773" y="2288857"/>
                </a:lnTo>
                <a:lnTo>
                  <a:pt x="11195418" y="2290407"/>
                </a:lnTo>
                <a:lnTo>
                  <a:pt x="11203064" y="2288857"/>
                </a:lnTo>
                <a:lnTo>
                  <a:pt x="11209312" y="2284653"/>
                </a:lnTo>
                <a:lnTo>
                  <a:pt x="11213516" y="2278405"/>
                </a:lnTo>
                <a:lnTo>
                  <a:pt x="11215065" y="2270760"/>
                </a:lnTo>
                <a:close/>
              </a:path>
              <a:path w="14841219" h="10718800" extrusionOk="0">
                <a:moveTo>
                  <a:pt x="11215065" y="2170671"/>
                </a:moveTo>
                <a:lnTo>
                  <a:pt x="11213516" y="2163013"/>
                </a:lnTo>
                <a:lnTo>
                  <a:pt x="11209312" y="2156764"/>
                </a:lnTo>
                <a:lnTo>
                  <a:pt x="11203064" y="2152561"/>
                </a:lnTo>
                <a:lnTo>
                  <a:pt x="11195418" y="2151011"/>
                </a:lnTo>
                <a:lnTo>
                  <a:pt x="11187773" y="2152561"/>
                </a:lnTo>
                <a:lnTo>
                  <a:pt x="11181525" y="2156764"/>
                </a:lnTo>
                <a:lnTo>
                  <a:pt x="11177321" y="2163013"/>
                </a:lnTo>
                <a:lnTo>
                  <a:pt x="11175771" y="2170671"/>
                </a:lnTo>
                <a:lnTo>
                  <a:pt x="11177321" y="2178316"/>
                </a:lnTo>
                <a:lnTo>
                  <a:pt x="11181525" y="2184552"/>
                </a:lnTo>
                <a:lnTo>
                  <a:pt x="11187773" y="2188756"/>
                </a:lnTo>
                <a:lnTo>
                  <a:pt x="11195418" y="2190305"/>
                </a:lnTo>
                <a:lnTo>
                  <a:pt x="11203064" y="2188756"/>
                </a:lnTo>
                <a:lnTo>
                  <a:pt x="11209312" y="2184552"/>
                </a:lnTo>
                <a:lnTo>
                  <a:pt x="11213516" y="2178316"/>
                </a:lnTo>
                <a:lnTo>
                  <a:pt x="11215065" y="2170671"/>
                </a:lnTo>
                <a:close/>
              </a:path>
              <a:path w="14841219" h="10718800" extrusionOk="0">
                <a:moveTo>
                  <a:pt x="11215065" y="2070569"/>
                </a:moveTo>
                <a:lnTo>
                  <a:pt x="11213516" y="2062924"/>
                </a:lnTo>
                <a:lnTo>
                  <a:pt x="11209312" y="2056676"/>
                </a:lnTo>
                <a:lnTo>
                  <a:pt x="11203064" y="2052459"/>
                </a:lnTo>
                <a:lnTo>
                  <a:pt x="11195418" y="2050910"/>
                </a:lnTo>
                <a:lnTo>
                  <a:pt x="11187773" y="2052459"/>
                </a:lnTo>
                <a:lnTo>
                  <a:pt x="11181525" y="2056676"/>
                </a:lnTo>
                <a:lnTo>
                  <a:pt x="11177321" y="2062924"/>
                </a:lnTo>
                <a:lnTo>
                  <a:pt x="11175771" y="2070569"/>
                </a:lnTo>
                <a:lnTo>
                  <a:pt x="11177321" y="2078215"/>
                </a:lnTo>
                <a:lnTo>
                  <a:pt x="11181525" y="2084451"/>
                </a:lnTo>
                <a:lnTo>
                  <a:pt x="11187773" y="2088667"/>
                </a:lnTo>
                <a:lnTo>
                  <a:pt x="11195418" y="2090216"/>
                </a:lnTo>
                <a:lnTo>
                  <a:pt x="11203064" y="2088667"/>
                </a:lnTo>
                <a:lnTo>
                  <a:pt x="11209312" y="2084451"/>
                </a:lnTo>
                <a:lnTo>
                  <a:pt x="11213516" y="2078215"/>
                </a:lnTo>
                <a:lnTo>
                  <a:pt x="11215065" y="2070569"/>
                </a:lnTo>
                <a:close/>
              </a:path>
              <a:path w="14841219" h="10718800" extrusionOk="0">
                <a:moveTo>
                  <a:pt x="11215065" y="1970455"/>
                </a:moveTo>
                <a:lnTo>
                  <a:pt x="11213516" y="1962823"/>
                </a:lnTo>
                <a:lnTo>
                  <a:pt x="11209312" y="1956574"/>
                </a:lnTo>
                <a:lnTo>
                  <a:pt x="11203064" y="1952358"/>
                </a:lnTo>
                <a:lnTo>
                  <a:pt x="11195418" y="1950821"/>
                </a:lnTo>
                <a:lnTo>
                  <a:pt x="11187773" y="1952358"/>
                </a:lnTo>
                <a:lnTo>
                  <a:pt x="11181537" y="1956574"/>
                </a:lnTo>
                <a:lnTo>
                  <a:pt x="11177321" y="1962823"/>
                </a:lnTo>
                <a:lnTo>
                  <a:pt x="11175784" y="1970455"/>
                </a:lnTo>
                <a:lnTo>
                  <a:pt x="11177321" y="1978113"/>
                </a:lnTo>
                <a:lnTo>
                  <a:pt x="11181537" y="1984362"/>
                </a:lnTo>
                <a:lnTo>
                  <a:pt x="11187773" y="1988578"/>
                </a:lnTo>
                <a:lnTo>
                  <a:pt x="11195418" y="1990115"/>
                </a:lnTo>
                <a:lnTo>
                  <a:pt x="11203064" y="1988578"/>
                </a:lnTo>
                <a:lnTo>
                  <a:pt x="11209312" y="1984362"/>
                </a:lnTo>
                <a:lnTo>
                  <a:pt x="11213516" y="1978113"/>
                </a:lnTo>
                <a:lnTo>
                  <a:pt x="11215065" y="1970455"/>
                </a:lnTo>
                <a:close/>
              </a:path>
              <a:path w="14841219" h="10718800" extrusionOk="0">
                <a:moveTo>
                  <a:pt x="11215065" y="1870367"/>
                </a:moveTo>
                <a:lnTo>
                  <a:pt x="11213516" y="1862721"/>
                </a:lnTo>
                <a:lnTo>
                  <a:pt x="11209312" y="1856486"/>
                </a:lnTo>
                <a:lnTo>
                  <a:pt x="11203064" y="1852269"/>
                </a:lnTo>
                <a:lnTo>
                  <a:pt x="11195418" y="1850720"/>
                </a:lnTo>
                <a:lnTo>
                  <a:pt x="11187773" y="1852269"/>
                </a:lnTo>
                <a:lnTo>
                  <a:pt x="11181537" y="1856486"/>
                </a:lnTo>
                <a:lnTo>
                  <a:pt x="11177321" y="1862721"/>
                </a:lnTo>
                <a:lnTo>
                  <a:pt x="11175784" y="1870367"/>
                </a:lnTo>
                <a:lnTo>
                  <a:pt x="11177321" y="1878025"/>
                </a:lnTo>
                <a:lnTo>
                  <a:pt x="11181537" y="1884273"/>
                </a:lnTo>
                <a:lnTo>
                  <a:pt x="11187773" y="1888477"/>
                </a:lnTo>
                <a:lnTo>
                  <a:pt x="11195418" y="1890026"/>
                </a:lnTo>
                <a:lnTo>
                  <a:pt x="11203064" y="1888477"/>
                </a:lnTo>
                <a:lnTo>
                  <a:pt x="11209312" y="1884273"/>
                </a:lnTo>
                <a:lnTo>
                  <a:pt x="11213516" y="1878025"/>
                </a:lnTo>
                <a:lnTo>
                  <a:pt x="11215065" y="1870367"/>
                </a:lnTo>
                <a:close/>
              </a:path>
              <a:path w="14841219" h="10718800" extrusionOk="0">
                <a:moveTo>
                  <a:pt x="11215065" y="1770278"/>
                </a:moveTo>
                <a:lnTo>
                  <a:pt x="11213516" y="1762633"/>
                </a:lnTo>
                <a:lnTo>
                  <a:pt x="11209312" y="1756384"/>
                </a:lnTo>
                <a:lnTo>
                  <a:pt x="11203064" y="1752180"/>
                </a:lnTo>
                <a:lnTo>
                  <a:pt x="11195418" y="1750631"/>
                </a:lnTo>
                <a:lnTo>
                  <a:pt x="11187773" y="1752180"/>
                </a:lnTo>
                <a:lnTo>
                  <a:pt x="11181537" y="1756384"/>
                </a:lnTo>
                <a:lnTo>
                  <a:pt x="11177321" y="1762633"/>
                </a:lnTo>
                <a:lnTo>
                  <a:pt x="11175784" y="1770278"/>
                </a:lnTo>
                <a:lnTo>
                  <a:pt x="11177321" y="1777923"/>
                </a:lnTo>
                <a:lnTo>
                  <a:pt x="11181537" y="1784172"/>
                </a:lnTo>
                <a:lnTo>
                  <a:pt x="11187773" y="1788375"/>
                </a:lnTo>
                <a:lnTo>
                  <a:pt x="11195418" y="1789925"/>
                </a:lnTo>
                <a:lnTo>
                  <a:pt x="11203064" y="1788375"/>
                </a:lnTo>
                <a:lnTo>
                  <a:pt x="11209312" y="1784172"/>
                </a:lnTo>
                <a:lnTo>
                  <a:pt x="11213516" y="1777923"/>
                </a:lnTo>
                <a:lnTo>
                  <a:pt x="11215065" y="1770278"/>
                </a:lnTo>
                <a:close/>
              </a:path>
              <a:path w="14841219" h="10718800" extrusionOk="0">
                <a:moveTo>
                  <a:pt x="11215065" y="1670177"/>
                </a:moveTo>
                <a:lnTo>
                  <a:pt x="11213516" y="1662531"/>
                </a:lnTo>
                <a:lnTo>
                  <a:pt x="11209312" y="1656295"/>
                </a:lnTo>
                <a:lnTo>
                  <a:pt x="11203064" y="1652092"/>
                </a:lnTo>
                <a:lnTo>
                  <a:pt x="11195418" y="1650542"/>
                </a:lnTo>
                <a:lnTo>
                  <a:pt x="11187773" y="1652092"/>
                </a:lnTo>
                <a:lnTo>
                  <a:pt x="11181537" y="1656295"/>
                </a:lnTo>
                <a:lnTo>
                  <a:pt x="11177321" y="1662531"/>
                </a:lnTo>
                <a:lnTo>
                  <a:pt x="11175784" y="1670177"/>
                </a:lnTo>
                <a:lnTo>
                  <a:pt x="11177321" y="1677835"/>
                </a:lnTo>
                <a:lnTo>
                  <a:pt x="11181537" y="1684070"/>
                </a:lnTo>
                <a:lnTo>
                  <a:pt x="11187773" y="1688287"/>
                </a:lnTo>
                <a:lnTo>
                  <a:pt x="11195418" y="1689836"/>
                </a:lnTo>
                <a:lnTo>
                  <a:pt x="11203064" y="1688287"/>
                </a:lnTo>
                <a:lnTo>
                  <a:pt x="11209312" y="1684070"/>
                </a:lnTo>
                <a:lnTo>
                  <a:pt x="11213516" y="1677835"/>
                </a:lnTo>
                <a:lnTo>
                  <a:pt x="11215065" y="1670177"/>
                </a:lnTo>
                <a:close/>
              </a:path>
              <a:path w="14841219" h="10718800" extrusionOk="0">
                <a:moveTo>
                  <a:pt x="11215065" y="1570088"/>
                </a:moveTo>
                <a:lnTo>
                  <a:pt x="11213516" y="1562442"/>
                </a:lnTo>
                <a:lnTo>
                  <a:pt x="11209312" y="1556194"/>
                </a:lnTo>
                <a:lnTo>
                  <a:pt x="11203064" y="1551978"/>
                </a:lnTo>
                <a:lnTo>
                  <a:pt x="11195418" y="1550441"/>
                </a:lnTo>
                <a:lnTo>
                  <a:pt x="11187773" y="1551978"/>
                </a:lnTo>
                <a:lnTo>
                  <a:pt x="11181537" y="1556194"/>
                </a:lnTo>
                <a:lnTo>
                  <a:pt x="11177321" y="1562442"/>
                </a:lnTo>
                <a:lnTo>
                  <a:pt x="11175784" y="1570088"/>
                </a:lnTo>
                <a:lnTo>
                  <a:pt x="11177321" y="1577733"/>
                </a:lnTo>
                <a:lnTo>
                  <a:pt x="11181537" y="1583982"/>
                </a:lnTo>
                <a:lnTo>
                  <a:pt x="11187773" y="1588185"/>
                </a:lnTo>
                <a:lnTo>
                  <a:pt x="11195418" y="1589735"/>
                </a:lnTo>
                <a:lnTo>
                  <a:pt x="11203064" y="1588185"/>
                </a:lnTo>
                <a:lnTo>
                  <a:pt x="11209312" y="1583982"/>
                </a:lnTo>
                <a:lnTo>
                  <a:pt x="11213516" y="1577733"/>
                </a:lnTo>
                <a:lnTo>
                  <a:pt x="11215065" y="1570088"/>
                </a:lnTo>
                <a:close/>
              </a:path>
              <a:path w="14841219" h="10718800" extrusionOk="0">
                <a:moveTo>
                  <a:pt x="11215065" y="1469986"/>
                </a:moveTo>
                <a:lnTo>
                  <a:pt x="11213516" y="1462341"/>
                </a:lnTo>
                <a:lnTo>
                  <a:pt x="11209312" y="1456093"/>
                </a:lnTo>
                <a:lnTo>
                  <a:pt x="11203064" y="1451889"/>
                </a:lnTo>
                <a:lnTo>
                  <a:pt x="11195418" y="1450340"/>
                </a:lnTo>
                <a:lnTo>
                  <a:pt x="11187773" y="1451889"/>
                </a:lnTo>
                <a:lnTo>
                  <a:pt x="11181537" y="1456093"/>
                </a:lnTo>
                <a:lnTo>
                  <a:pt x="11177321" y="1462341"/>
                </a:lnTo>
                <a:lnTo>
                  <a:pt x="11175784" y="1469986"/>
                </a:lnTo>
                <a:lnTo>
                  <a:pt x="11177321" y="1477632"/>
                </a:lnTo>
                <a:lnTo>
                  <a:pt x="11181537" y="1483880"/>
                </a:lnTo>
                <a:lnTo>
                  <a:pt x="11187773" y="1488097"/>
                </a:lnTo>
                <a:lnTo>
                  <a:pt x="11195418" y="1489646"/>
                </a:lnTo>
                <a:lnTo>
                  <a:pt x="11203064" y="1488097"/>
                </a:lnTo>
                <a:lnTo>
                  <a:pt x="11209312" y="1483880"/>
                </a:lnTo>
                <a:lnTo>
                  <a:pt x="11213516" y="1477632"/>
                </a:lnTo>
                <a:lnTo>
                  <a:pt x="11215065" y="1469986"/>
                </a:lnTo>
                <a:close/>
              </a:path>
              <a:path w="14841219" h="10718800" extrusionOk="0">
                <a:moveTo>
                  <a:pt x="11215065" y="1369898"/>
                </a:moveTo>
                <a:lnTo>
                  <a:pt x="11213516" y="1362252"/>
                </a:lnTo>
                <a:lnTo>
                  <a:pt x="11209312" y="1356004"/>
                </a:lnTo>
                <a:lnTo>
                  <a:pt x="11203064" y="1351788"/>
                </a:lnTo>
                <a:lnTo>
                  <a:pt x="11195418" y="1350251"/>
                </a:lnTo>
                <a:lnTo>
                  <a:pt x="11187773" y="1351788"/>
                </a:lnTo>
                <a:lnTo>
                  <a:pt x="11181537" y="1356004"/>
                </a:lnTo>
                <a:lnTo>
                  <a:pt x="11177321" y="1362252"/>
                </a:lnTo>
                <a:lnTo>
                  <a:pt x="11175784" y="1369898"/>
                </a:lnTo>
                <a:lnTo>
                  <a:pt x="11177321" y="1377543"/>
                </a:lnTo>
                <a:lnTo>
                  <a:pt x="11181537" y="1383792"/>
                </a:lnTo>
                <a:lnTo>
                  <a:pt x="11187773" y="1387995"/>
                </a:lnTo>
                <a:lnTo>
                  <a:pt x="11195418" y="1389532"/>
                </a:lnTo>
                <a:lnTo>
                  <a:pt x="11203064" y="1387995"/>
                </a:lnTo>
                <a:lnTo>
                  <a:pt x="11209312" y="1383792"/>
                </a:lnTo>
                <a:lnTo>
                  <a:pt x="11213516" y="1377543"/>
                </a:lnTo>
                <a:lnTo>
                  <a:pt x="11215065" y="1369898"/>
                </a:lnTo>
                <a:close/>
              </a:path>
              <a:path w="14841219" h="10718800" extrusionOk="0">
                <a:moveTo>
                  <a:pt x="11215065" y="1269796"/>
                </a:moveTo>
                <a:lnTo>
                  <a:pt x="11213516" y="1262151"/>
                </a:lnTo>
                <a:lnTo>
                  <a:pt x="11209312" y="1255903"/>
                </a:lnTo>
                <a:lnTo>
                  <a:pt x="11203064" y="1251699"/>
                </a:lnTo>
                <a:lnTo>
                  <a:pt x="11195418" y="1250149"/>
                </a:lnTo>
                <a:lnTo>
                  <a:pt x="11187773" y="1251699"/>
                </a:lnTo>
                <a:lnTo>
                  <a:pt x="11181537" y="1255903"/>
                </a:lnTo>
                <a:lnTo>
                  <a:pt x="11177321" y="1262151"/>
                </a:lnTo>
                <a:lnTo>
                  <a:pt x="11175784" y="1269796"/>
                </a:lnTo>
                <a:lnTo>
                  <a:pt x="11177321" y="1277442"/>
                </a:lnTo>
                <a:lnTo>
                  <a:pt x="11181537" y="1283690"/>
                </a:lnTo>
                <a:lnTo>
                  <a:pt x="11187773" y="1287894"/>
                </a:lnTo>
                <a:lnTo>
                  <a:pt x="11195418" y="1289443"/>
                </a:lnTo>
                <a:lnTo>
                  <a:pt x="11203064" y="1287894"/>
                </a:lnTo>
                <a:lnTo>
                  <a:pt x="11209312" y="1283690"/>
                </a:lnTo>
                <a:lnTo>
                  <a:pt x="11213516" y="1277442"/>
                </a:lnTo>
                <a:lnTo>
                  <a:pt x="11215065" y="1269796"/>
                </a:lnTo>
                <a:close/>
              </a:path>
              <a:path w="14841219" h="10718800" extrusionOk="0">
                <a:moveTo>
                  <a:pt x="11215065" y="1169708"/>
                </a:moveTo>
                <a:lnTo>
                  <a:pt x="11213516" y="1162062"/>
                </a:lnTo>
                <a:lnTo>
                  <a:pt x="11209312" y="1155814"/>
                </a:lnTo>
                <a:lnTo>
                  <a:pt x="11203064" y="1151597"/>
                </a:lnTo>
                <a:lnTo>
                  <a:pt x="11195418" y="1150048"/>
                </a:lnTo>
                <a:lnTo>
                  <a:pt x="11187773" y="1151597"/>
                </a:lnTo>
                <a:lnTo>
                  <a:pt x="11181537" y="1155814"/>
                </a:lnTo>
                <a:lnTo>
                  <a:pt x="11177321" y="1162062"/>
                </a:lnTo>
                <a:lnTo>
                  <a:pt x="11175784" y="1169708"/>
                </a:lnTo>
                <a:lnTo>
                  <a:pt x="11177321" y="1177353"/>
                </a:lnTo>
                <a:lnTo>
                  <a:pt x="11181537" y="1183601"/>
                </a:lnTo>
                <a:lnTo>
                  <a:pt x="11187773" y="1187805"/>
                </a:lnTo>
                <a:lnTo>
                  <a:pt x="11195418" y="1189355"/>
                </a:lnTo>
                <a:lnTo>
                  <a:pt x="11203064" y="1187805"/>
                </a:lnTo>
                <a:lnTo>
                  <a:pt x="11209312" y="1183601"/>
                </a:lnTo>
                <a:lnTo>
                  <a:pt x="11213516" y="1177353"/>
                </a:lnTo>
                <a:lnTo>
                  <a:pt x="11215065" y="1169708"/>
                </a:lnTo>
                <a:close/>
              </a:path>
              <a:path w="14841219" h="10718800" extrusionOk="0">
                <a:moveTo>
                  <a:pt x="11215065" y="1069606"/>
                </a:moveTo>
                <a:lnTo>
                  <a:pt x="11213516" y="1061961"/>
                </a:lnTo>
                <a:lnTo>
                  <a:pt x="11209312" y="1055712"/>
                </a:lnTo>
                <a:lnTo>
                  <a:pt x="11203064" y="1051496"/>
                </a:lnTo>
                <a:lnTo>
                  <a:pt x="11195418" y="1049959"/>
                </a:lnTo>
                <a:lnTo>
                  <a:pt x="11187773" y="1051496"/>
                </a:lnTo>
                <a:lnTo>
                  <a:pt x="11181537" y="1055712"/>
                </a:lnTo>
                <a:lnTo>
                  <a:pt x="11177321" y="1061961"/>
                </a:lnTo>
                <a:lnTo>
                  <a:pt x="11175784" y="1069606"/>
                </a:lnTo>
                <a:lnTo>
                  <a:pt x="11177321" y="1077252"/>
                </a:lnTo>
                <a:lnTo>
                  <a:pt x="11181537" y="1083500"/>
                </a:lnTo>
                <a:lnTo>
                  <a:pt x="11187773" y="1087704"/>
                </a:lnTo>
                <a:lnTo>
                  <a:pt x="11195418" y="1089240"/>
                </a:lnTo>
                <a:lnTo>
                  <a:pt x="11203064" y="1087704"/>
                </a:lnTo>
                <a:lnTo>
                  <a:pt x="11209312" y="1083500"/>
                </a:lnTo>
                <a:lnTo>
                  <a:pt x="11213516" y="1077252"/>
                </a:lnTo>
                <a:lnTo>
                  <a:pt x="11215065" y="1069606"/>
                </a:lnTo>
                <a:close/>
              </a:path>
              <a:path w="14841219" h="10718800" extrusionOk="0">
                <a:moveTo>
                  <a:pt x="11215065" y="969505"/>
                </a:moveTo>
                <a:lnTo>
                  <a:pt x="11213516" y="961859"/>
                </a:lnTo>
                <a:lnTo>
                  <a:pt x="11209312" y="955611"/>
                </a:lnTo>
                <a:lnTo>
                  <a:pt x="11203064" y="951407"/>
                </a:lnTo>
                <a:lnTo>
                  <a:pt x="11195418" y="949858"/>
                </a:lnTo>
                <a:lnTo>
                  <a:pt x="11187773" y="951407"/>
                </a:lnTo>
                <a:lnTo>
                  <a:pt x="11181537" y="955611"/>
                </a:lnTo>
                <a:lnTo>
                  <a:pt x="11177321" y="961859"/>
                </a:lnTo>
                <a:lnTo>
                  <a:pt x="11175784" y="969505"/>
                </a:lnTo>
                <a:lnTo>
                  <a:pt x="11177321" y="977150"/>
                </a:lnTo>
                <a:lnTo>
                  <a:pt x="11181537" y="983399"/>
                </a:lnTo>
                <a:lnTo>
                  <a:pt x="11187773" y="987615"/>
                </a:lnTo>
                <a:lnTo>
                  <a:pt x="11195418" y="989152"/>
                </a:lnTo>
                <a:lnTo>
                  <a:pt x="11203064" y="987615"/>
                </a:lnTo>
                <a:lnTo>
                  <a:pt x="11209312" y="983399"/>
                </a:lnTo>
                <a:lnTo>
                  <a:pt x="11213516" y="977150"/>
                </a:lnTo>
                <a:lnTo>
                  <a:pt x="11215065" y="969505"/>
                </a:lnTo>
                <a:close/>
              </a:path>
              <a:path w="14841219" h="10718800" extrusionOk="0">
                <a:moveTo>
                  <a:pt x="11215065" y="869403"/>
                </a:moveTo>
                <a:lnTo>
                  <a:pt x="11213516" y="861758"/>
                </a:lnTo>
                <a:lnTo>
                  <a:pt x="11209312" y="855522"/>
                </a:lnTo>
                <a:lnTo>
                  <a:pt x="11203064" y="851306"/>
                </a:lnTo>
                <a:lnTo>
                  <a:pt x="11195418" y="849769"/>
                </a:lnTo>
                <a:lnTo>
                  <a:pt x="11187773" y="851306"/>
                </a:lnTo>
                <a:lnTo>
                  <a:pt x="11181537" y="855522"/>
                </a:lnTo>
                <a:lnTo>
                  <a:pt x="11177321" y="861758"/>
                </a:lnTo>
                <a:lnTo>
                  <a:pt x="11175784" y="869403"/>
                </a:lnTo>
                <a:lnTo>
                  <a:pt x="11177321" y="877062"/>
                </a:lnTo>
                <a:lnTo>
                  <a:pt x="11181537" y="883297"/>
                </a:lnTo>
                <a:lnTo>
                  <a:pt x="11187773" y="887514"/>
                </a:lnTo>
                <a:lnTo>
                  <a:pt x="11195418" y="889063"/>
                </a:lnTo>
                <a:lnTo>
                  <a:pt x="11203064" y="887514"/>
                </a:lnTo>
                <a:lnTo>
                  <a:pt x="11209312" y="883297"/>
                </a:lnTo>
                <a:lnTo>
                  <a:pt x="11213516" y="877062"/>
                </a:lnTo>
                <a:lnTo>
                  <a:pt x="11215065" y="869403"/>
                </a:lnTo>
                <a:close/>
              </a:path>
              <a:path w="14841219" h="10718800" extrusionOk="0">
                <a:moveTo>
                  <a:pt x="11215065" y="769302"/>
                </a:moveTo>
                <a:lnTo>
                  <a:pt x="11213516" y="761669"/>
                </a:lnTo>
                <a:lnTo>
                  <a:pt x="11209312" y="755421"/>
                </a:lnTo>
                <a:lnTo>
                  <a:pt x="11203064" y="751205"/>
                </a:lnTo>
                <a:lnTo>
                  <a:pt x="11195418" y="749668"/>
                </a:lnTo>
                <a:lnTo>
                  <a:pt x="11187773" y="751205"/>
                </a:lnTo>
                <a:lnTo>
                  <a:pt x="11181537" y="755421"/>
                </a:lnTo>
                <a:lnTo>
                  <a:pt x="11177321" y="761669"/>
                </a:lnTo>
                <a:lnTo>
                  <a:pt x="11175784" y="769302"/>
                </a:lnTo>
                <a:lnTo>
                  <a:pt x="11177321" y="776960"/>
                </a:lnTo>
                <a:lnTo>
                  <a:pt x="11181537" y="783209"/>
                </a:lnTo>
                <a:lnTo>
                  <a:pt x="11187773" y="787425"/>
                </a:lnTo>
                <a:lnTo>
                  <a:pt x="11195418" y="788962"/>
                </a:lnTo>
                <a:lnTo>
                  <a:pt x="11203064" y="787425"/>
                </a:lnTo>
                <a:lnTo>
                  <a:pt x="11209312" y="783209"/>
                </a:lnTo>
                <a:lnTo>
                  <a:pt x="11213516" y="776960"/>
                </a:lnTo>
                <a:lnTo>
                  <a:pt x="11215065" y="769302"/>
                </a:lnTo>
                <a:close/>
              </a:path>
              <a:path w="14841219" h="10718800" extrusionOk="0">
                <a:moveTo>
                  <a:pt x="11215065" y="669226"/>
                </a:moveTo>
                <a:lnTo>
                  <a:pt x="11213516" y="661568"/>
                </a:lnTo>
                <a:lnTo>
                  <a:pt x="11209312" y="655320"/>
                </a:lnTo>
                <a:lnTo>
                  <a:pt x="11203064" y="651116"/>
                </a:lnTo>
                <a:lnTo>
                  <a:pt x="11195418" y="649566"/>
                </a:lnTo>
                <a:lnTo>
                  <a:pt x="11187773" y="651116"/>
                </a:lnTo>
                <a:lnTo>
                  <a:pt x="11181537" y="655320"/>
                </a:lnTo>
                <a:lnTo>
                  <a:pt x="11177321" y="661568"/>
                </a:lnTo>
                <a:lnTo>
                  <a:pt x="11175784" y="669226"/>
                </a:lnTo>
                <a:lnTo>
                  <a:pt x="11177321" y="676871"/>
                </a:lnTo>
                <a:lnTo>
                  <a:pt x="11181537" y="683107"/>
                </a:lnTo>
                <a:lnTo>
                  <a:pt x="11187773" y="687324"/>
                </a:lnTo>
                <a:lnTo>
                  <a:pt x="11195418" y="688860"/>
                </a:lnTo>
                <a:lnTo>
                  <a:pt x="11203064" y="687324"/>
                </a:lnTo>
                <a:lnTo>
                  <a:pt x="11209312" y="683107"/>
                </a:lnTo>
                <a:lnTo>
                  <a:pt x="11213516" y="676871"/>
                </a:lnTo>
                <a:lnTo>
                  <a:pt x="11215065" y="669226"/>
                </a:lnTo>
                <a:close/>
              </a:path>
              <a:path w="14841219" h="10718800" extrusionOk="0">
                <a:moveTo>
                  <a:pt x="11289055" y="4418165"/>
                </a:moveTo>
                <a:lnTo>
                  <a:pt x="11287506" y="4410519"/>
                </a:lnTo>
                <a:lnTo>
                  <a:pt x="11283302" y="4404271"/>
                </a:lnTo>
                <a:lnTo>
                  <a:pt x="11277054" y="4400054"/>
                </a:lnTo>
                <a:lnTo>
                  <a:pt x="11269409" y="4398518"/>
                </a:lnTo>
                <a:lnTo>
                  <a:pt x="11261763" y="4400054"/>
                </a:lnTo>
                <a:lnTo>
                  <a:pt x="11255515" y="4404271"/>
                </a:lnTo>
                <a:lnTo>
                  <a:pt x="11251311" y="4410519"/>
                </a:lnTo>
                <a:lnTo>
                  <a:pt x="11249762" y="4418165"/>
                </a:lnTo>
                <a:lnTo>
                  <a:pt x="11251311" y="4425810"/>
                </a:lnTo>
                <a:lnTo>
                  <a:pt x="11255515" y="4432058"/>
                </a:lnTo>
                <a:lnTo>
                  <a:pt x="11261763" y="4436262"/>
                </a:lnTo>
                <a:lnTo>
                  <a:pt x="11269409" y="4437799"/>
                </a:lnTo>
                <a:lnTo>
                  <a:pt x="11277054" y="4436262"/>
                </a:lnTo>
                <a:lnTo>
                  <a:pt x="11283302" y="4432058"/>
                </a:lnTo>
                <a:lnTo>
                  <a:pt x="11287506" y="4425810"/>
                </a:lnTo>
                <a:lnTo>
                  <a:pt x="11289055" y="4418165"/>
                </a:lnTo>
                <a:close/>
              </a:path>
              <a:path w="14841219" h="10718800" extrusionOk="0">
                <a:moveTo>
                  <a:pt x="11289055" y="4318063"/>
                </a:moveTo>
                <a:lnTo>
                  <a:pt x="11287506" y="4310418"/>
                </a:lnTo>
                <a:lnTo>
                  <a:pt x="11283302" y="4304169"/>
                </a:lnTo>
                <a:lnTo>
                  <a:pt x="11277054" y="4299966"/>
                </a:lnTo>
                <a:lnTo>
                  <a:pt x="11269409" y="4298416"/>
                </a:lnTo>
                <a:lnTo>
                  <a:pt x="11261763" y="4299966"/>
                </a:lnTo>
                <a:lnTo>
                  <a:pt x="11255515" y="4304169"/>
                </a:lnTo>
                <a:lnTo>
                  <a:pt x="11251311" y="4310418"/>
                </a:lnTo>
                <a:lnTo>
                  <a:pt x="11249762" y="4318063"/>
                </a:lnTo>
                <a:lnTo>
                  <a:pt x="11251311" y="4325721"/>
                </a:lnTo>
                <a:lnTo>
                  <a:pt x="11255515" y="4331957"/>
                </a:lnTo>
                <a:lnTo>
                  <a:pt x="11261763" y="4336173"/>
                </a:lnTo>
                <a:lnTo>
                  <a:pt x="11269409" y="4337710"/>
                </a:lnTo>
                <a:lnTo>
                  <a:pt x="11277054" y="4336173"/>
                </a:lnTo>
                <a:lnTo>
                  <a:pt x="11283302" y="4331957"/>
                </a:lnTo>
                <a:lnTo>
                  <a:pt x="11287506" y="4325721"/>
                </a:lnTo>
                <a:lnTo>
                  <a:pt x="11289055" y="4318063"/>
                </a:lnTo>
                <a:close/>
              </a:path>
              <a:path w="14841219" h="10718800" extrusionOk="0">
                <a:moveTo>
                  <a:pt x="11289055" y="4217975"/>
                </a:moveTo>
                <a:lnTo>
                  <a:pt x="11287506" y="4210329"/>
                </a:lnTo>
                <a:lnTo>
                  <a:pt x="11283302" y="4204081"/>
                </a:lnTo>
                <a:lnTo>
                  <a:pt x="11277054" y="4199877"/>
                </a:lnTo>
                <a:lnTo>
                  <a:pt x="11269409" y="4198328"/>
                </a:lnTo>
                <a:lnTo>
                  <a:pt x="11261763" y="4199877"/>
                </a:lnTo>
                <a:lnTo>
                  <a:pt x="11255515" y="4204081"/>
                </a:lnTo>
                <a:lnTo>
                  <a:pt x="11251311" y="4210329"/>
                </a:lnTo>
                <a:lnTo>
                  <a:pt x="11249762" y="4217975"/>
                </a:lnTo>
                <a:lnTo>
                  <a:pt x="11251311" y="4225620"/>
                </a:lnTo>
                <a:lnTo>
                  <a:pt x="11255515" y="4231868"/>
                </a:lnTo>
                <a:lnTo>
                  <a:pt x="11261763" y="4236072"/>
                </a:lnTo>
                <a:lnTo>
                  <a:pt x="11269409" y="4237621"/>
                </a:lnTo>
                <a:lnTo>
                  <a:pt x="11277054" y="4236072"/>
                </a:lnTo>
                <a:lnTo>
                  <a:pt x="11283302" y="4231868"/>
                </a:lnTo>
                <a:lnTo>
                  <a:pt x="11287506" y="4225620"/>
                </a:lnTo>
                <a:lnTo>
                  <a:pt x="11289055" y="4217975"/>
                </a:lnTo>
                <a:close/>
              </a:path>
              <a:path w="14841219" h="10718800" extrusionOk="0">
                <a:moveTo>
                  <a:pt x="11289055" y="4117873"/>
                </a:moveTo>
                <a:lnTo>
                  <a:pt x="11287506" y="4110228"/>
                </a:lnTo>
                <a:lnTo>
                  <a:pt x="11283302" y="4103979"/>
                </a:lnTo>
                <a:lnTo>
                  <a:pt x="11277054" y="4099776"/>
                </a:lnTo>
                <a:lnTo>
                  <a:pt x="11269409" y="4098226"/>
                </a:lnTo>
                <a:lnTo>
                  <a:pt x="11261763" y="4099776"/>
                </a:lnTo>
                <a:lnTo>
                  <a:pt x="11255515" y="4103979"/>
                </a:lnTo>
                <a:lnTo>
                  <a:pt x="11251311" y="4110228"/>
                </a:lnTo>
                <a:lnTo>
                  <a:pt x="11249762" y="4117873"/>
                </a:lnTo>
                <a:lnTo>
                  <a:pt x="11251311" y="4125518"/>
                </a:lnTo>
                <a:lnTo>
                  <a:pt x="11255515" y="4131767"/>
                </a:lnTo>
                <a:lnTo>
                  <a:pt x="11261763" y="4135983"/>
                </a:lnTo>
                <a:lnTo>
                  <a:pt x="11269409" y="4137533"/>
                </a:lnTo>
                <a:lnTo>
                  <a:pt x="11277054" y="4135983"/>
                </a:lnTo>
                <a:lnTo>
                  <a:pt x="11283302" y="4131767"/>
                </a:lnTo>
                <a:lnTo>
                  <a:pt x="11287506" y="4125518"/>
                </a:lnTo>
                <a:lnTo>
                  <a:pt x="11289055" y="4117873"/>
                </a:lnTo>
                <a:close/>
              </a:path>
              <a:path w="14841219" h="10718800" extrusionOk="0">
                <a:moveTo>
                  <a:pt x="11289055" y="4017772"/>
                </a:moveTo>
                <a:lnTo>
                  <a:pt x="11287506" y="4010139"/>
                </a:lnTo>
                <a:lnTo>
                  <a:pt x="11283302" y="4003891"/>
                </a:lnTo>
                <a:lnTo>
                  <a:pt x="11277054" y="3999687"/>
                </a:lnTo>
                <a:lnTo>
                  <a:pt x="11269409" y="3998137"/>
                </a:lnTo>
                <a:lnTo>
                  <a:pt x="11261763" y="3999687"/>
                </a:lnTo>
                <a:lnTo>
                  <a:pt x="11255515" y="4003891"/>
                </a:lnTo>
                <a:lnTo>
                  <a:pt x="11251311" y="4010139"/>
                </a:lnTo>
                <a:lnTo>
                  <a:pt x="11249762" y="4017772"/>
                </a:lnTo>
                <a:lnTo>
                  <a:pt x="11251311" y="4025430"/>
                </a:lnTo>
                <a:lnTo>
                  <a:pt x="11255515" y="4031678"/>
                </a:lnTo>
                <a:lnTo>
                  <a:pt x="11261763" y="4035882"/>
                </a:lnTo>
                <a:lnTo>
                  <a:pt x="11269409" y="4037431"/>
                </a:lnTo>
                <a:lnTo>
                  <a:pt x="11277054" y="4035882"/>
                </a:lnTo>
                <a:lnTo>
                  <a:pt x="11283302" y="4031678"/>
                </a:lnTo>
                <a:lnTo>
                  <a:pt x="11287506" y="4025430"/>
                </a:lnTo>
                <a:lnTo>
                  <a:pt x="11289055" y="4017772"/>
                </a:lnTo>
                <a:close/>
              </a:path>
              <a:path w="14841219" h="10718800" extrusionOk="0">
                <a:moveTo>
                  <a:pt x="11289055" y="3917683"/>
                </a:moveTo>
                <a:lnTo>
                  <a:pt x="11287506" y="3910038"/>
                </a:lnTo>
                <a:lnTo>
                  <a:pt x="11283302" y="3903789"/>
                </a:lnTo>
                <a:lnTo>
                  <a:pt x="11277054" y="3899573"/>
                </a:lnTo>
                <a:lnTo>
                  <a:pt x="11269409" y="3898036"/>
                </a:lnTo>
                <a:lnTo>
                  <a:pt x="11261763" y="3899573"/>
                </a:lnTo>
                <a:lnTo>
                  <a:pt x="11255515" y="3903789"/>
                </a:lnTo>
                <a:lnTo>
                  <a:pt x="11251311" y="3910038"/>
                </a:lnTo>
                <a:lnTo>
                  <a:pt x="11249762" y="3917683"/>
                </a:lnTo>
                <a:lnTo>
                  <a:pt x="11251311" y="3925328"/>
                </a:lnTo>
                <a:lnTo>
                  <a:pt x="11255515" y="3931577"/>
                </a:lnTo>
                <a:lnTo>
                  <a:pt x="11261763" y="3935793"/>
                </a:lnTo>
                <a:lnTo>
                  <a:pt x="11269409" y="3937330"/>
                </a:lnTo>
                <a:lnTo>
                  <a:pt x="11277054" y="3935793"/>
                </a:lnTo>
                <a:lnTo>
                  <a:pt x="11283302" y="3931577"/>
                </a:lnTo>
                <a:lnTo>
                  <a:pt x="11287506" y="3925328"/>
                </a:lnTo>
                <a:lnTo>
                  <a:pt x="11289055" y="3917683"/>
                </a:lnTo>
                <a:close/>
              </a:path>
              <a:path w="14841219" h="10718800" extrusionOk="0">
                <a:moveTo>
                  <a:pt x="11289055" y="3817582"/>
                </a:moveTo>
                <a:lnTo>
                  <a:pt x="11287506" y="3809936"/>
                </a:lnTo>
                <a:lnTo>
                  <a:pt x="11283302" y="3803688"/>
                </a:lnTo>
                <a:lnTo>
                  <a:pt x="11277054" y="3799484"/>
                </a:lnTo>
                <a:lnTo>
                  <a:pt x="11269409" y="3797935"/>
                </a:lnTo>
                <a:lnTo>
                  <a:pt x="11261763" y="3799484"/>
                </a:lnTo>
                <a:lnTo>
                  <a:pt x="11255515" y="3803688"/>
                </a:lnTo>
                <a:lnTo>
                  <a:pt x="11251311" y="3809936"/>
                </a:lnTo>
                <a:lnTo>
                  <a:pt x="11249762" y="3817582"/>
                </a:lnTo>
                <a:lnTo>
                  <a:pt x="11251311" y="3825227"/>
                </a:lnTo>
                <a:lnTo>
                  <a:pt x="11255515" y="3831475"/>
                </a:lnTo>
                <a:lnTo>
                  <a:pt x="11261763" y="3835692"/>
                </a:lnTo>
                <a:lnTo>
                  <a:pt x="11269409" y="3837228"/>
                </a:lnTo>
                <a:lnTo>
                  <a:pt x="11277054" y="3835692"/>
                </a:lnTo>
                <a:lnTo>
                  <a:pt x="11283302" y="3831475"/>
                </a:lnTo>
                <a:lnTo>
                  <a:pt x="11287506" y="3825227"/>
                </a:lnTo>
                <a:lnTo>
                  <a:pt x="11289055" y="3817582"/>
                </a:lnTo>
                <a:close/>
              </a:path>
              <a:path w="14841219" h="10718800" extrusionOk="0">
                <a:moveTo>
                  <a:pt x="11289055" y="3717493"/>
                </a:moveTo>
                <a:lnTo>
                  <a:pt x="11287506" y="3709847"/>
                </a:lnTo>
                <a:lnTo>
                  <a:pt x="11283302" y="3703599"/>
                </a:lnTo>
                <a:lnTo>
                  <a:pt x="11277054" y="3699383"/>
                </a:lnTo>
                <a:lnTo>
                  <a:pt x="11269396" y="3697846"/>
                </a:lnTo>
                <a:lnTo>
                  <a:pt x="11261750" y="3699383"/>
                </a:lnTo>
                <a:lnTo>
                  <a:pt x="11255515" y="3703599"/>
                </a:lnTo>
                <a:lnTo>
                  <a:pt x="11251298" y="3709847"/>
                </a:lnTo>
                <a:lnTo>
                  <a:pt x="11249762" y="3717493"/>
                </a:lnTo>
                <a:lnTo>
                  <a:pt x="11251298" y="3725138"/>
                </a:lnTo>
                <a:lnTo>
                  <a:pt x="11255515" y="3731387"/>
                </a:lnTo>
                <a:lnTo>
                  <a:pt x="11261750" y="3735590"/>
                </a:lnTo>
                <a:lnTo>
                  <a:pt x="11269396" y="3737140"/>
                </a:lnTo>
                <a:lnTo>
                  <a:pt x="11277054" y="3735590"/>
                </a:lnTo>
                <a:lnTo>
                  <a:pt x="11283302" y="3731387"/>
                </a:lnTo>
                <a:lnTo>
                  <a:pt x="11287506" y="3725138"/>
                </a:lnTo>
                <a:lnTo>
                  <a:pt x="11289055" y="3717493"/>
                </a:lnTo>
                <a:close/>
              </a:path>
              <a:path w="14841219" h="10718800" extrusionOk="0">
                <a:moveTo>
                  <a:pt x="11289055" y="3617391"/>
                </a:moveTo>
                <a:lnTo>
                  <a:pt x="11287506" y="3609746"/>
                </a:lnTo>
                <a:lnTo>
                  <a:pt x="11283302" y="3603510"/>
                </a:lnTo>
                <a:lnTo>
                  <a:pt x="11277054" y="3599294"/>
                </a:lnTo>
                <a:lnTo>
                  <a:pt x="11269396" y="3597757"/>
                </a:lnTo>
                <a:lnTo>
                  <a:pt x="11261750" y="3599294"/>
                </a:lnTo>
                <a:lnTo>
                  <a:pt x="11255515" y="3603510"/>
                </a:lnTo>
                <a:lnTo>
                  <a:pt x="11251298" y="3609746"/>
                </a:lnTo>
                <a:lnTo>
                  <a:pt x="11249762" y="3617391"/>
                </a:lnTo>
                <a:lnTo>
                  <a:pt x="11251298" y="3625037"/>
                </a:lnTo>
                <a:lnTo>
                  <a:pt x="11255515" y="3631285"/>
                </a:lnTo>
                <a:lnTo>
                  <a:pt x="11261750" y="3635489"/>
                </a:lnTo>
                <a:lnTo>
                  <a:pt x="11269396" y="3637038"/>
                </a:lnTo>
                <a:lnTo>
                  <a:pt x="11277054" y="3635489"/>
                </a:lnTo>
                <a:lnTo>
                  <a:pt x="11283302" y="3631285"/>
                </a:lnTo>
                <a:lnTo>
                  <a:pt x="11287506" y="3625037"/>
                </a:lnTo>
                <a:lnTo>
                  <a:pt x="11289055" y="3617391"/>
                </a:lnTo>
                <a:close/>
              </a:path>
              <a:path w="14841219" h="10718800" extrusionOk="0">
                <a:moveTo>
                  <a:pt x="11289055" y="3517303"/>
                </a:moveTo>
                <a:lnTo>
                  <a:pt x="11287506" y="3509657"/>
                </a:lnTo>
                <a:lnTo>
                  <a:pt x="11283302" y="3503409"/>
                </a:lnTo>
                <a:lnTo>
                  <a:pt x="11277054" y="3499205"/>
                </a:lnTo>
                <a:lnTo>
                  <a:pt x="11269409" y="3497656"/>
                </a:lnTo>
                <a:lnTo>
                  <a:pt x="11261763" y="3499205"/>
                </a:lnTo>
                <a:lnTo>
                  <a:pt x="11255515" y="3503409"/>
                </a:lnTo>
                <a:lnTo>
                  <a:pt x="11251311" y="3509657"/>
                </a:lnTo>
                <a:lnTo>
                  <a:pt x="11249762" y="3517303"/>
                </a:lnTo>
                <a:lnTo>
                  <a:pt x="11251311" y="3524948"/>
                </a:lnTo>
                <a:lnTo>
                  <a:pt x="11255515" y="3531184"/>
                </a:lnTo>
                <a:lnTo>
                  <a:pt x="11261763" y="3535400"/>
                </a:lnTo>
                <a:lnTo>
                  <a:pt x="11269409" y="3536937"/>
                </a:lnTo>
                <a:lnTo>
                  <a:pt x="11277054" y="3535400"/>
                </a:lnTo>
                <a:lnTo>
                  <a:pt x="11283302" y="3531184"/>
                </a:lnTo>
                <a:lnTo>
                  <a:pt x="11287506" y="3524948"/>
                </a:lnTo>
                <a:lnTo>
                  <a:pt x="11289055" y="3517303"/>
                </a:lnTo>
                <a:close/>
              </a:path>
              <a:path w="14841219" h="10718800" extrusionOk="0">
                <a:moveTo>
                  <a:pt x="11289055" y="3417189"/>
                </a:moveTo>
                <a:lnTo>
                  <a:pt x="11287506" y="3409556"/>
                </a:lnTo>
                <a:lnTo>
                  <a:pt x="11283302" y="3403308"/>
                </a:lnTo>
                <a:lnTo>
                  <a:pt x="11277054" y="3399104"/>
                </a:lnTo>
                <a:lnTo>
                  <a:pt x="11269409" y="3397554"/>
                </a:lnTo>
                <a:lnTo>
                  <a:pt x="11261763" y="3399104"/>
                </a:lnTo>
                <a:lnTo>
                  <a:pt x="11255515" y="3403308"/>
                </a:lnTo>
                <a:lnTo>
                  <a:pt x="11251311" y="3409556"/>
                </a:lnTo>
                <a:lnTo>
                  <a:pt x="11249762" y="3417189"/>
                </a:lnTo>
                <a:lnTo>
                  <a:pt x="11251311" y="3424847"/>
                </a:lnTo>
                <a:lnTo>
                  <a:pt x="11255515" y="3431095"/>
                </a:lnTo>
                <a:lnTo>
                  <a:pt x="11261763" y="3435299"/>
                </a:lnTo>
                <a:lnTo>
                  <a:pt x="11269409" y="3436848"/>
                </a:lnTo>
                <a:lnTo>
                  <a:pt x="11277054" y="3435299"/>
                </a:lnTo>
                <a:lnTo>
                  <a:pt x="11283302" y="3431095"/>
                </a:lnTo>
                <a:lnTo>
                  <a:pt x="11287506" y="3424847"/>
                </a:lnTo>
                <a:lnTo>
                  <a:pt x="11289055" y="3417189"/>
                </a:lnTo>
                <a:close/>
              </a:path>
              <a:path w="14841219" h="10718800" extrusionOk="0">
                <a:moveTo>
                  <a:pt x="11289055" y="3317100"/>
                </a:moveTo>
                <a:lnTo>
                  <a:pt x="11287506" y="3309455"/>
                </a:lnTo>
                <a:lnTo>
                  <a:pt x="11283302" y="3303206"/>
                </a:lnTo>
                <a:lnTo>
                  <a:pt x="11277054" y="3298990"/>
                </a:lnTo>
                <a:lnTo>
                  <a:pt x="11269409" y="3297453"/>
                </a:lnTo>
                <a:lnTo>
                  <a:pt x="11261763" y="3298990"/>
                </a:lnTo>
                <a:lnTo>
                  <a:pt x="11255515" y="3303206"/>
                </a:lnTo>
                <a:lnTo>
                  <a:pt x="11251311" y="3309455"/>
                </a:lnTo>
                <a:lnTo>
                  <a:pt x="11249762" y="3317100"/>
                </a:lnTo>
                <a:lnTo>
                  <a:pt x="11251311" y="3324758"/>
                </a:lnTo>
                <a:lnTo>
                  <a:pt x="11255515" y="3330994"/>
                </a:lnTo>
                <a:lnTo>
                  <a:pt x="11261763" y="3335210"/>
                </a:lnTo>
                <a:lnTo>
                  <a:pt x="11269409" y="3336747"/>
                </a:lnTo>
                <a:lnTo>
                  <a:pt x="11277054" y="3335210"/>
                </a:lnTo>
                <a:lnTo>
                  <a:pt x="11283302" y="3330994"/>
                </a:lnTo>
                <a:lnTo>
                  <a:pt x="11287506" y="3324758"/>
                </a:lnTo>
                <a:lnTo>
                  <a:pt x="11289055" y="3317100"/>
                </a:lnTo>
                <a:close/>
              </a:path>
              <a:path w="14841219" h="10718800" extrusionOk="0">
                <a:moveTo>
                  <a:pt x="11289055" y="3217011"/>
                </a:moveTo>
                <a:lnTo>
                  <a:pt x="11287506" y="3209366"/>
                </a:lnTo>
                <a:lnTo>
                  <a:pt x="11283302" y="3203117"/>
                </a:lnTo>
                <a:lnTo>
                  <a:pt x="11277054" y="3198901"/>
                </a:lnTo>
                <a:lnTo>
                  <a:pt x="11269409" y="3197364"/>
                </a:lnTo>
                <a:lnTo>
                  <a:pt x="11261763" y="3198901"/>
                </a:lnTo>
                <a:lnTo>
                  <a:pt x="11255515" y="3203117"/>
                </a:lnTo>
                <a:lnTo>
                  <a:pt x="11251311" y="3209366"/>
                </a:lnTo>
                <a:lnTo>
                  <a:pt x="11249762" y="3217011"/>
                </a:lnTo>
                <a:lnTo>
                  <a:pt x="11251311" y="3224657"/>
                </a:lnTo>
                <a:lnTo>
                  <a:pt x="11255515" y="3230905"/>
                </a:lnTo>
                <a:lnTo>
                  <a:pt x="11261763" y="3235109"/>
                </a:lnTo>
                <a:lnTo>
                  <a:pt x="11269409" y="3236658"/>
                </a:lnTo>
                <a:lnTo>
                  <a:pt x="11277054" y="3235109"/>
                </a:lnTo>
                <a:lnTo>
                  <a:pt x="11283302" y="3230905"/>
                </a:lnTo>
                <a:lnTo>
                  <a:pt x="11287506" y="3224657"/>
                </a:lnTo>
                <a:lnTo>
                  <a:pt x="11289055" y="3217011"/>
                </a:lnTo>
                <a:close/>
              </a:path>
              <a:path w="14841219" h="10718800" extrusionOk="0">
                <a:moveTo>
                  <a:pt x="11289055" y="3116910"/>
                </a:moveTo>
                <a:lnTo>
                  <a:pt x="11287506" y="3109264"/>
                </a:lnTo>
                <a:lnTo>
                  <a:pt x="11283302" y="3103016"/>
                </a:lnTo>
                <a:lnTo>
                  <a:pt x="11277054" y="3098812"/>
                </a:lnTo>
                <a:lnTo>
                  <a:pt x="11269409" y="3097263"/>
                </a:lnTo>
                <a:lnTo>
                  <a:pt x="11261763" y="3098812"/>
                </a:lnTo>
                <a:lnTo>
                  <a:pt x="11255515" y="3103016"/>
                </a:lnTo>
                <a:lnTo>
                  <a:pt x="11251311" y="3109264"/>
                </a:lnTo>
                <a:lnTo>
                  <a:pt x="11249762" y="3116910"/>
                </a:lnTo>
                <a:lnTo>
                  <a:pt x="11251311" y="3124555"/>
                </a:lnTo>
                <a:lnTo>
                  <a:pt x="11255515" y="3130804"/>
                </a:lnTo>
                <a:lnTo>
                  <a:pt x="11261763" y="3135020"/>
                </a:lnTo>
                <a:lnTo>
                  <a:pt x="11269409" y="3136557"/>
                </a:lnTo>
                <a:lnTo>
                  <a:pt x="11277054" y="3135020"/>
                </a:lnTo>
                <a:lnTo>
                  <a:pt x="11283302" y="3130804"/>
                </a:lnTo>
                <a:lnTo>
                  <a:pt x="11287506" y="3124555"/>
                </a:lnTo>
                <a:lnTo>
                  <a:pt x="11289055" y="3116910"/>
                </a:lnTo>
                <a:close/>
              </a:path>
              <a:path w="14841219" h="10718800" extrusionOk="0">
                <a:moveTo>
                  <a:pt x="11289055" y="3016808"/>
                </a:moveTo>
                <a:lnTo>
                  <a:pt x="11287506" y="3009163"/>
                </a:lnTo>
                <a:lnTo>
                  <a:pt x="11283302" y="3002927"/>
                </a:lnTo>
                <a:lnTo>
                  <a:pt x="11277054" y="2998711"/>
                </a:lnTo>
                <a:lnTo>
                  <a:pt x="11269409" y="2997162"/>
                </a:lnTo>
                <a:lnTo>
                  <a:pt x="11261763" y="2998711"/>
                </a:lnTo>
                <a:lnTo>
                  <a:pt x="11255515" y="3002927"/>
                </a:lnTo>
                <a:lnTo>
                  <a:pt x="11251311" y="3009163"/>
                </a:lnTo>
                <a:lnTo>
                  <a:pt x="11249762" y="3016808"/>
                </a:lnTo>
                <a:lnTo>
                  <a:pt x="11251311" y="3024467"/>
                </a:lnTo>
                <a:lnTo>
                  <a:pt x="11255515" y="3030715"/>
                </a:lnTo>
                <a:lnTo>
                  <a:pt x="11261763" y="3034931"/>
                </a:lnTo>
                <a:lnTo>
                  <a:pt x="11269409" y="3036468"/>
                </a:lnTo>
                <a:lnTo>
                  <a:pt x="11277054" y="3034931"/>
                </a:lnTo>
                <a:lnTo>
                  <a:pt x="11283302" y="3030715"/>
                </a:lnTo>
                <a:lnTo>
                  <a:pt x="11287506" y="3024467"/>
                </a:lnTo>
                <a:lnTo>
                  <a:pt x="11289055" y="3016808"/>
                </a:lnTo>
                <a:close/>
              </a:path>
              <a:path w="14841219" h="10718800" extrusionOk="0">
                <a:moveTo>
                  <a:pt x="11289055" y="2916720"/>
                </a:moveTo>
                <a:lnTo>
                  <a:pt x="11287506" y="2909074"/>
                </a:lnTo>
                <a:lnTo>
                  <a:pt x="11283302" y="2902826"/>
                </a:lnTo>
                <a:lnTo>
                  <a:pt x="11277054" y="2898610"/>
                </a:lnTo>
                <a:lnTo>
                  <a:pt x="11269409" y="2897073"/>
                </a:lnTo>
                <a:lnTo>
                  <a:pt x="11261763" y="2898610"/>
                </a:lnTo>
                <a:lnTo>
                  <a:pt x="11255515" y="2902826"/>
                </a:lnTo>
                <a:lnTo>
                  <a:pt x="11251311" y="2909074"/>
                </a:lnTo>
                <a:lnTo>
                  <a:pt x="11249762" y="2916720"/>
                </a:lnTo>
                <a:lnTo>
                  <a:pt x="11251311" y="2924365"/>
                </a:lnTo>
                <a:lnTo>
                  <a:pt x="11255515" y="2930614"/>
                </a:lnTo>
                <a:lnTo>
                  <a:pt x="11261763" y="2934830"/>
                </a:lnTo>
                <a:lnTo>
                  <a:pt x="11269409" y="2936367"/>
                </a:lnTo>
                <a:lnTo>
                  <a:pt x="11277054" y="2934830"/>
                </a:lnTo>
                <a:lnTo>
                  <a:pt x="11283302" y="2930614"/>
                </a:lnTo>
                <a:lnTo>
                  <a:pt x="11287506" y="2924365"/>
                </a:lnTo>
                <a:lnTo>
                  <a:pt x="11289055" y="2916720"/>
                </a:lnTo>
                <a:close/>
              </a:path>
              <a:path w="14841219" h="10718800" extrusionOk="0">
                <a:moveTo>
                  <a:pt x="11289055" y="2816618"/>
                </a:moveTo>
                <a:lnTo>
                  <a:pt x="11287506" y="2808973"/>
                </a:lnTo>
                <a:lnTo>
                  <a:pt x="11283302" y="2802737"/>
                </a:lnTo>
                <a:lnTo>
                  <a:pt x="11277054" y="2798521"/>
                </a:lnTo>
                <a:lnTo>
                  <a:pt x="11269409" y="2796971"/>
                </a:lnTo>
                <a:lnTo>
                  <a:pt x="11261763" y="2798521"/>
                </a:lnTo>
                <a:lnTo>
                  <a:pt x="11255515" y="2802737"/>
                </a:lnTo>
                <a:lnTo>
                  <a:pt x="11251311" y="2808973"/>
                </a:lnTo>
                <a:lnTo>
                  <a:pt x="11249762" y="2816618"/>
                </a:lnTo>
                <a:lnTo>
                  <a:pt x="11251311" y="2824276"/>
                </a:lnTo>
                <a:lnTo>
                  <a:pt x="11255515" y="2830512"/>
                </a:lnTo>
                <a:lnTo>
                  <a:pt x="11261763" y="2834729"/>
                </a:lnTo>
                <a:lnTo>
                  <a:pt x="11269409" y="2836265"/>
                </a:lnTo>
                <a:lnTo>
                  <a:pt x="11277054" y="2834729"/>
                </a:lnTo>
                <a:lnTo>
                  <a:pt x="11283302" y="2830512"/>
                </a:lnTo>
                <a:lnTo>
                  <a:pt x="11287506" y="2824276"/>
                </a:lnTo>
                <a:lnTo>
                  <a:pt x="11289055" y="2816618"/>
                </a:lnTo>
                <a:close/>
              </a:path>
              <a:path w="14841219" h="10718800" extrusionOk="0">
                <a:moveTo>
                  <a:pt x="11289055" y="2716530"/>
                </a:moveTo>
                <a:lnTo>
                  <a:pt x="11287506" y="2708884"/>
                </a:lnTo>
                <a:lnTo>
                  <a:pt x="11283302" y="2702636"/>
                </a:lnTo>
                <a:lnTo>
                  <a:pt x="11277054" y="2698432"/>
                </a:lnTo>
                <a:lnTo>
                  <a:pt x="11269409" y="2696883"/>
                </a:lnTo>
                <a:lnTo>
                  <a:pt x="11261763" y="2698432"/>
                </a:lnTo>
                <a:lnTo>
                  <a:pt x="11255515" y="2702636"/>
                </a:lnTo>
                <a:lnTo>
                  <a:pt x="11251311" y="2708884"/>
                </a:lnTo>
                <a:lnTo>
                  <a:pt x="11249762" y="2716530"/>
                </a:lnTo>
                <a:lnTo>
                  <a:pt x="11251311" y="2724175"/>
                </a:lnTo>
                <a:lnTo>
                  <a:pt x="11255515" y="2730423"/>
                </a:lnTo>
                <a:lnTo>
                  <a:pt x="11261763" y="2734627"/>
                </a:lnTo>
                <a:lnTo>
                  <a:pt x="11269409" y="2736177"/>
                </a:lnTo>
                <a:lnTo>
                  <a:pt x="11277054" y="2734627"/>
                </a:lnTo>
                <a:lnTo>
                  <a:pt x="11283302" y="2730423"/>
                </a:lnTo>
                <a:lnTo>
                  <a:pt x="11287506" y="2724175"/>
                </a:lnTo>
                <a:lnTo>
                  <a:pt x="11289055" y="2716530"/>
                </a:lnTo>
                <a:close/>
              </a:path>
              <a:path w="14841219" h="10718800" extrusionOk="0">
                <a:moveTo>
                  <a:pt x="11289055" y="2616441"/>
                </a:moveTo>
                <a:lnTo>
                  <a:pt x="11287506" y="2608783"/>
                </a:lnTo>
                <a:lnTo>
                  <a:pt x="11283302" y="2602547"/>
                </a:lnTo>
                <a:lnTo>
                  <a:pt x="11277054" y="2598331"/>
                </a:lnTo>
                <a:lnTo>
                  <a:pt x="11269409" y="2596794"/>
                </a:lnTo>
                <a:lnTo>
                  <a:pt x="11261763" y="2598331"/>
                </a:lnTo>
                <a:lnTo>
                  <a:pt x="11255515" y="2602547"/>
                </a:lnTo>
                <a:lnTo>
                  <a:pt x="11251311" y="2608783"/>
                </a:lnTo>
                <a:lnTo>
                  <a:pt x="11249762" y="2616441"/>
                </a:lnTo>
                <a:lnTo>
                  <a:pt x="11251311" y="2624086"/>
                </a:lnTo>
                <a:lnTo>
                  <a:pt x="11255515" y="2630322"/>
                </a:lnTo>
                <a:lnTo>
                  <a:pt x="11261763" y="2634526"/>
                </a:lnTo>
                <a:lnTo>
                  <a:pt x="11269409" y="2636075"/>
                </a:lnTo>
                <a:lnTo>
                  <a:pt x="11277054" y="2634526"/>
                </a:lnTo>
                <a:lnTo>
                  <a:pt x="11283302" y="2630322"/>
                </a:lnTo>
                <a:lnTo>
                  <a:pt x="11287506" y="2624086"/>
                </a:lnTo>
                <a:lnTo>
                  <a:pt x="11289055" y="2616441"/>
                </a:lnTo>
                <a:close/>
              </a:path>
              <a:path w="14841219" h="10718800" extrusionOk="0">
                <a:moveTo>
                  <a:pt x="11289055" y="2516340"/>
                </a:moveTo>
                <a:lnTo>
                  <a:pt x="11287506" y="2508694"/>
                </a:lnTo>
                <a:lnTo>
                  <a:pt x="11283302" y="2502446"/>
                </a:lnTo>
                <a:lnTo>
                  <a:pt x="11277054" y="2498229"/>
                </a:lnTo>
                <a:lnTo>
                  <a:pt x="11269409" y="2496693"/>
                </a:lnTo>
                <a:lnTo>
                  <a:pt x="11261763" y="2498229"/>
                </a:lnTo>
                <a:lnTo>
                  <a:pt x="11255515" y="2502446"/>
                </a:lnTo>
                <a:lnTo>
                  <a:pt x="11251311" y="2508694"/>
                </a:lnTo>
                <a:lnTo>
                  <a:pt x="11249762" y="2516340"/>
                </a:lnTo>
                <a:lnTo>
                  <a:pt x="11251311" y="2523985"/>
                </a:lnTo>
                <a:lnTo>
                  <a:pt x="11255515" y="2530233"/>
                </a:lnTo>
                <a:lnTo>
                  <a:pt x="11261763" y="2534450"/>
                </a:lnTo>
                <a:lnTo>
                  <a:pt x="11269409" y="2535986"/>
                </a:lnTo>
                <a:lnTo>
                  <a:pt x="11277054" y="2534450"/>
                </a:lnTo>
                <a:lnTo>
                  <a:pt x="11283302" y="2530233"/>
                </a:lnTo>
                <a:lnTo>
                  <a:pt x="11287506" y="2523985"/>
                </a:lnTo>
                <a:lnTo>
                  <a:pt x="11289055" y="2516340"/>
                </a:lnTo>
                <a:close/>
              </a:path>
              <a:path w="14841219" h="10718800" extrusionOk="0">
                <a:moveTo>
                  <a:pt x="11289055" y="2416238"/>
                </a:moveTo>
                <a:lnTo>
                  <a:pt x="11287506" y="2408593"/>
                </a:lnTo>
                <a:lnTo>
                  <a:pt x="11283302" y="2402357"/>
                </a:lnTo>
                <a:lnTo>
                  <a:pt x="11277054" y="2398141"/>
                </a:lnTo>
                <a:lnTo>
                  <a:pt x="11269409" y="2396591"/>
                </a:lnTo>
                <a:lnTo>
                  <a:pt x="11261763" y="2398141"/>
                </a:lnTo>
                <a:lnTo>
                  <a:pt x="11255515" y="2402357"/>
                </a:lnTo>
                <a:lnTo>
                  <a:pt x="11251311" y="2408593"/>
                </a:lnTo>
                <a:lnTo>
                  <a:pt x="11249762" y="2416238"/>
                </a:lnTo>
                <a:lnTo>
                  <a:pt x="11251311" y="2423896"/>
                </a:lnTo>
                <a:lnTo>
                  <a:pt x="11255515" y="2430132"/>
                </a:lnTo>
                <a:lnTo>
                  <a:pt x="11261763" y="2434348"/>
                </a:lnTo>
                <a:lnTo>
                  <a:pt x="11269409" y="2435885"/>
                </a:lnTo>
                <a:lnTo>
                  <a:pt x="11277054" y="2434348"/>
                </a:lnTo>
                <a:lnTo>
                  <a:pt x="11283302" y="2430132"/>
                </a:lnTo>
                <a:lnTo>
                  <a:pt x="11287506" y="2423896"/>
                </a:lnTo>
                <a:lnTo>
                  <a:pt x="11289055" y="2416238"/>
                </a:lnTo>
                <a:close/>
              </a:path>
              <a:path w="14841219" h="10718800" extrusionOk="0">
                <a:moveTo>
                  <a:pt x="11289055" y="2316137"/>
                </a:moveTo>
                <a:lnTo>
                  <a:pt x="11287506" y="2308491"/>
                </a:lnTo>
                <a:lnTo>
                  <a:pt x="11283302" y="2302256"/>
                </a:lnTo>
                <a:lnTo>
                  <a:pt x="11277054" y="2298052"/>
                </a:lnTo>
                <a:lnTo>
                  <a:pt x="11269409" y="2296503"/>
                </a:lnTo>
                <a:lnTo>
                  <a:pt x="11261763" y="2298052"/>
                </a:lnTo>
                <a:lnTo>
                  <a:pt x="11255515" y="2302256"/>
                </a:lnTo>
                <a:lnTo>
                  <a:pt x="11251311" y="2308491"/>
                </a:lnTo>
                <a:lnTo>
                  <a:pt x="11249762" y="2316137"/>
                </a:lnTo>
                <a:lnTo>
                  <a:pt x="11251311" y="2323795"/>
                </a:lnTo>
                <a:lnTo>
                  <a:pt x="11255515" y="2330043"/>
                </a:lnTo>
                <a:lnTo>
                  <a:pt x="11261763" y="2334247"/>
                </a:lnTo>
                <a:lnTo>
                  <a:pt x="11269409" y="2335796"/>
                </a:lnTo>
                <a:lnTo>
                  <a:pt x="11277054" y="2334247"/>
                </a:lnTo>
                <a:lnTo>
                  <a:pt x="11283302" y="2330043"/>
                </a:lnTo>
                <a:lnTo>
                  <a:pt x="11287506" y="2323795"/>
                </a:lnTo>
                <a:lnTo>
                  <a:pt x="11289055" y="2316137"/>
                </a:lnTo>
                <a:close/>
              </a:path>
              <a:path w="14841219" h="10718800" extrusionOk="0">
                <a:moveTo>
                  <a:pt x="11289055" y="2216061"/>
                </a:moveTo>
                <a:lnTo>
                  <a:pt x="11287506" y="2208403"/>
                </a:lnTo>
                <a:lnTo>
                  <a:pt x="11283302" y="2202154"/>
                </a:lnTo>
                <a:lnTo>
                  <a:pt x="11277054" y="2197938"/>
                </a:lnTo>
                <a:lnTo>
                  <a:pt x="11269409" y="2196401"/>
                </a:lnTo>
                <a:lnTo>
                  <a:pt x="11261763" y="2197938"/>
                </a:lnTo>
                <a:lnTo>
                  <a:pt x="11255515" y="2202154"/>
                </a:lnTo>
                <a:lnTo>
                  <a:pt x="11251311" y="2208403"/>
                </a:lnTo>
                <a:lnTo>
                  <a:pt x="11249762" y="2216061"/>
                </a:lnTo>
                <a:lnTo>
                  <a:pt x="11251311" y="2223706"/>
                </a:lnTo>
                <a:lnTo>
                  <a:pt x="11255515" y="2229942"/>
                </a:lnTo>
                <a:lnTo>
                  <a:pt x="11261763" y="2234158"/>
                </a:lnTo>
                <a:lnTo>
                  <a:pt x="11269409" y="2235695"/>
                </a:lnTo>
                <a:lnTo>
                  <a:pt x="11277054" y="2234158"/>
                </a:lnTo>
                <a:lnTo>
                  <a:pt x="11283302" y="2229942"/>
                </a:lnTo>
                <a:lnTo>
                  <a:pt x="11287506" y="2223706"/>
                </a:lnTo>
                <a:lnTo>
                  <a:pt x="11289055" y="2216061"/>
                </a:lnTo>
                <a:close/>
              </a:path>
              <a:path w="14841219" h="10718800" extrusionOk="0">
                <a:moveTo>
                  <a:pt x="11289055" y="2115959"/>
                </a:moveTo>
                <a:lnTo>
                  <a:pt x="11287506" y="2108314"/>
                </a:lnTo>
                <a:lnTo>
                  <a:pt x="11283302" y="2102065"/>
                </a:lnTo>
                <a:lnTo>
                  <a:pt x="11277054" y="2097849"/>
                </a:lnTo>
                <a:lnTo>
                  <a:pt x="11269396" y="2096312"/>
                </a:lnTo>
                <a:lnTo>
                  <a:pt x="11261750" y="2097849"/>
                </a:lnTo>
                <a:lnTo>
                  <a:pt x="11255515" y="2102065"/>
                </a:lnTo>
                <a:lnTo>
                  <a:pt x="11251298" y="2108314"/>
                </a:lnTo>
                <a:lnTo>
                  <a:pt x="11249762" y="2115959"/>
                </a:lnTo>
                <a:lnTo>
                  <a:pt x="11251298" y="2123605"/>
                </a:lnTo>
                <a:lnTo>
                  <a:pt x="11255515" y="2129853"/>
                </a:lnTo>
                <a:lnTo>
                  <a:pt x="11261750" y="2134057"/>
                </a:lnTo>
                <a:lnTo>
                  <a:pt x="11269396" y="2135606"/>
                </a:lnTo>
                <a:lnTo>
                  <a:pt x="11277054" y="2134057"/>
                </a:lnTo>
                <a:lnTo>
                  <a:pt x="11283302" y="2129853"/>
                </a:lnTo>
                <a:lnTo>
                  <a:pt x="11287506" y="2123605"/>
                </a:lnTo>
                <a:lnTo>
                  <a:pt x="11289055" y="2115959"/>
                </a:lnTo>
                <a:close/>
              </a:path>
              <a:path w="14841219" h="10718800" extrusionOk="0">
                <a:moveTo>
                  <a:pt x="11289055" y="2015871"/>
                </a:moveTo>
                <a:lnTo>
                  <a:pt x="11287506" y="2008212"/>
                </a:lnTo>
                <a:lnTo>
                  <a:pt x="11283302" y="2001964"/>
                </a:lnTo>
                <a:lnTo>
                  <a:pt x="11277054" y="1997748"/>
                </a:lnTo>
                <a:lnTo>
                  <a:pt x="11269396" y="1996211"/>
                </a:lnTo>
                <a:lnTo>
                  <a:pt x="11261750" y="1997748"/>
                </a:lnTo>
                <a:lnTo>
                  <a:pt x="11255515" y="2001964"/>
                </a:lnTo>
                <a:lnTo>
                  <a:pt x="11251298" y="2008212"/>
                </a:lnTo>
                <a:lnTo>
                  <a:pt x="11249762" y="2015871"/>
                </a:lnTo>
                <a:lnTo>
                  <a:pt x="11251298" y="2023503"/>
                </a:lnTo>
                <a:lnTo>
                  <a:pt x="11255515" y="2029752"/>
                </a:lnTo>
                <a:lnTo>
                  <a:pt x="11261750" y="2033955"/>
                </a:lnTo>
                <a:lnTo>
                  <a:pt x="11269396" y="2035505"/>
                </a:lnTo>
                <a:lnTo>
                  <a:pt x="11277054" y="2033955"/>
                </a:lnTo>
                <a:lnTo>
                  <a:pt x="11283302" y="2029752"/>
                </a:lnTo>
                <a:lnTo>
                  <a:pt x="11287506" y="2023503"/>
                </a:lnTo>
                <a:lnTo>
                  <a:pt x="11289055" y="2015871"/>
                </a:lnTo>
                <a:close/>
              </a:path>
              <a:path w="14841219" h="10718800" extrusionOk="0">
                <a:moveTo>
                  <a:pt x="11289055" y="1915756"/>
                </a:moveTo>
                <a:lnTo>
                  <a:pt x="11287506" y="1908111"/>
                </a:lnTo>
                <a:lnTo>
                  <a:pt x="11283302" y="1901875"/>
                </a:lnTo>
                <a:lnTo>
                  <a:pt x="11277054" y="1897659"/>
                </a:lnTo>
                <a:lnTo>
                  <a:pt x="11269409" y="1896122"/>
                </a:lnTo>
                <a:lnTo>
                  <a:pt x="11261763" y="1897659"/>
                </a:lnTo>
                <a:lnTo>
                  <a:pt x="11255515" y="1901875"/>
                </a:lnTo>
                <a:lnTo>
                  <a:pt x="11251311" y="1908111"/>
                </a:lnTo>
                <a:lnTo>
                  <a:pt x="11249762" y="1915756"/>
                </a:lnTo>
                <a:lnTo>
                  <a:pt x="11251311" y="1923402"/>
                </a:lnTo>
                <a:lnTo>
                  <a:pt x="11255515" y="1929650"/>
                </a:lnTo>
                <a:lnTo>
                  <a:pt x="11261763" y="1933867"/>
                </a:lnTo>
                <a:lnTo>
                  <a:pt x="11269409" y="1935403"/>
                </a:lnTo>
                <a:lnTo>
                  <a:pt x="11277054" y="1933867"/>
                </a:lnTo>
                <a:lnTo>
                  <a:pt x="11283302" y="1929650"/>
                </a:lnTo>
                <a:lnTo>
                  <a:pt x="11287506" y="1923402"/>
                </a:lnTo>
                <a:lnTo>
                  <a:pt x="11289055" y="1915756"/>
                </a:lnTo>
                <a:close/>
              </a:path>
              <a:path w="14841219" h="10718800" extrusionOk="0">
                <a:moveTo>
                  <a:pt x="11289055" y="1815655"/>
                </a:moveTo>
                <a:lnTo>
                  <a:pt x="11287506" y="1808010"/>
                </a:lnTo>
                <a:lnTo>
                  <a:pt x="11283302" y="1801774"/>
                </a:lnTo>
                <a:lnTo>
                  <a:pt x="11277054" y="1797558"/>
                </a:lnTo>
                <a:lnTo>
                  <a:pt x="11269409" y="1796008"/>
                </a:lnTo>
                <a:lnTo>
                  <a:pt x="11261763" y="1797558"/>
                </a:lnTo>
                <a:lnTo>
                  <a:pt x="11255515" y="1801774"/>
                </a:lnTo>
                <a:lnTo>
                  <a:pt x="11251311" y="1808010"/>
                </a:lnTo>
                <a:lnTo>
                  <a:pt x="11249762" y="1815655"/>
                </a:lnTo>
                <a:lnTo>
                  <a:pt x="11251311" y="1823313"/>
                </a:lnTo>
                <a:lnTo>
                  <a:pt x="11255515" y="1829562"/>
                </a:lnTo>
                <a:lnTo>
                  <a:pt x="11261763" y="1833765"/>
                </a:lnTo>
                <a:lnTo>
                  <a:pt x="11269409" y="1835315"/>
                </a:lnTo>
                <a:lnTo>
                  <a:pt x="11277054" y="1833765"/>
                </a:lnTo>
                <a:lnTo>
                  <a:pt x="11283302" y="1829562"/>
                </a:lnTo>
                <a:lnTo>
                  <a:pt x="11287506" y="1823313"/>
                </a:lnTo>
                <a:lnTo>
                  <a:pt x="11289055" y="1815655"/>
                </a:lnTo>
                <a:close/>
              </a:path>
              <a:path w="14841219" h="10718800" extrusionOk="0">
                <a:moveTo>
                  <a:pt x="11289055" y="1715566"/>
                </a:moveTo>
                <a:lnTo>
                  <a:pt x="11287506" y="1707921"/>
                </a:lnTo>
                <a:lnTo>
                  <a:pt x="11283302" y="1701685"/>
                </a:lnTo>
                <a:lnTo>
                  <a:pt x="11277054" y="1697469"/>
                </a:lnTo>
                <a:lnTo>
                  <a:pt x="11269409" y="1695919"/>
                </a:lnTo>
                <a:lnTo>
                  <a:pt x="11261763" y="1697469"/>
                </a:lnTo>
                <a:lnTo>
                  <a:pt x="11255515" y="1701685"/>
                </a:lnTo>
                <a:lnTo>
                  <a:pt x="11251311" y="1707921"/>
                </a:lnTo>
                <a:lnTo>
                  <a:pt x="11249762" y="1715566"/>
                </a:lnTo>
                <a:lnTo>
                  <a:pt x="11251311" y="1723212"/>
                </a:lnTo>
                <a:lnTo>
                  <a:pt x="11255515" y="1729460"/>
                </a:lnTo>
                <a:lnTo>
                  <a:pt x="11261763" y="1733677"/>
                </a:lnTo>
                <a:lnTo>
                  <a:pt x="11269409" y="1735213"/>
                </a:lnTo>
                <a:lnTo>
                  <a:pt x="11277054" y="1733677"/>
                </a:lnTo>
                <a:lnTo>
                  <a:pt x="11283302" y="1729460"/>
                </a:lnTo>
                <a:lnTo>
                  <a:pt x="11287506" y="1723212"/>
                </a:lnTo>
                <a:lnTo>
                  <a:pt x="11289055" y="1715566"/>
                </a:lnTo>
                <a:close/>
              </a:path>
              <a:path w="14841219" h="10718800" extrusionOk="0">
                <a:moveTo>
                  <a:pt x="11289055" y="1615465"/>
                </a:moveTo>
                <a:lnTo>
                  <a:pt x="11287506" y="1607820"/>
                </a:lnTo>
                <a:lnTo>
                  <a:pt x="11283302" y="1601584"/>
                </a:lnTo>
                <a:lnTo>
                  <a:pt x="11277054" y="1597367"/>
                </a:lnTo>
                <a:lnTo>
                  <a:pt x="11269409" y="1595831"/>
                </a:lnTo>
                <a:lnTo>
                  <a:pt x="11261763" y="1597367"/>
                </a:lnTo>
                <a:lnTo>
                  <a:pt x="11255515" y="1601584"/>
                </a:lnTo>
                <a:lnTo>
                  <a:pt x="11251311" y="1607820"/>
                </a:lnTo>
                <a:lnTo>
                  <a:pt x="11249762" y="1615465"/>
                </a:lnTo>
                <a:lnTo>
                  <a:pt x="11251311" y="1623123"/>
                </a:lnTo>
                <a:lnTo>
                  <a:pt x="11255515" y="1629359"/>
                </a:lnTo>
                <a:lnTo>
                  <a:pt x="11261763" y="1633575"/>
                </a:lnTo>
                <a:lnTo>
                  <a:pt x="11269409" y="1635112"/>
                </a:lnTo>
                <a:lnTo>
                  <a:pt x="11277054" y="1633575"/>
                </a:lnTo>
                <a:lnTo>
                  <a:pt x="11283302" y="1629359"/>
                </a:lnTo>
                <a:lnTo>
                  <a:pt x="11287506" y="1623123"/>
                </a:lnTo>
                <a:lnTo>
                  <a:pt x="11289055" y="1615465"/>
                </a:lnTo>
                <a:close/>
              </a:path>
              <a:path w="14841219" h="10718800" extrusionOk="0">
                <a:moveTo>
                  <a:pt x="11289055" y="1515376"/>
                </a:moveTo>
                <a:lnTo>
                  <a:pt x="11287506" y="1507731"/>
                </a:lnTo>
                <a:lnTo>
                  <a:pt x="11283302" y="1501482"/>
                </a:lnTo>
                <a:lnTo>
                  <a:pt x="11277054" y="1497279"/>
                </a:lnTo>
                <a:lnTo>
                  <a:pt x="11269409" y="1495729"/>
                </a:lnTo>
                <a:lnTo>
                  <a:pt x="11261763" y="1497279"/>
                </a:lnTo>
                <a:lnTo>
                  <a:pt x="11255515" y="1501482"/>
                </a:lnTo>
                <a:lnTo>
                  <a:pt x="11251311" y="1507731"/>
                </a:lnTo>
                <a:lnTo>
                  <a:pt x="11249762" y="1515376"/>
                </a:lnTo>
                <a:lnTo>
                  <a:pt x="11251311" y="1523022"/>
                </a:lnTo>
                <a:lnTo>
                  <a:pt x="11255515" y="1529270"/>
                </a:lnTo>
                <a:lnTo>
                  <a:pt x="11261763" y="1533474"/>
                </a:lnTo>
                <a:lnTo>
                  <a:pt x="11269409" y="1535023"/>
                </a:lnTo>
                <a:lnTo>
                  <a:pt x="11277054" y="1533474"/>
                </a:lnTo>
                <a:lnTo>
                  <a:pt x="11283302" y="1529270"/>
                </a:lnTo>
                <a:lnTo>
                  <a:pt x="11287506" y="1523022"/>
                </a:lnTo>
                <a:lnTo>
                  <a:pt x="11289055" y="1515376"/>
                </a:lnTo>
                <a:close/>
              </a:path>
              <a:path w="14841219" h="10718800" extrusionOk="0">
                <a:moveTo>
                  <a:pt x="11289055" y="1415275"/>
                </a:moveTo>
                <a:lnTo>
                  <a:pt x="11287506" y="1407629"/>
                </a:lnTo>
                <a:lnTo>
                  <a:pt x="11283302" y="1401381"/>
                </a:lnTo>
                <a:lnTo>
                  <a:pt x="11277054" y="1397165"/>
                </a:lnTo>
                <a:lnTo>
                  <a:pt x="11269409" y="1395628"/>
                </a:lnTo>
                <a:lnTo>
                  <a:pt x="11261763" y="1397165"/>
                </a:lnTo>
                <a:lnTo>
                  <a:pt x="11255515" y="1401381"/>
                </a:lnTo>
                <a:lnTo>
                  <a:pt x="11251311" y="1407629"/>
                </a:lnTo>
                <a:lnTo>
                  <a:pt x="11249762" y="1415275"/>
                </a:lnTo>
                <a:lnTo>
                  <a:pt x="11251311" y="1422920"/>
                </a:lnTo>
                <a:lnTo>
                  <a:pt x="11255515" y="1429169"/>
                </a:lnTo>
                <a:lnTo>
                  <a:pt x="11261763" y="1433385"/>
                </a:lnTo>
                <a:lnTo>
                  <a:pt x="11269409" y="1434922"/>
                </a:lnTo>
                <a:lnTo>
                  <a:pt x="11277054" y="1433385"/>
                </a:lnTo>
                <a:lnTo>
                  <a:pt x="11283302" y="1429169"/>
                </a:lnTo>
                <a:lnTo>
                  <a:pt x="11287506" y="1422920"/>
                </a:lnTo>
                <a:lnTo>
                  <a:pt x="11289055" y="1415275"/>
                </a:lnTo>
                <a:close/>
              </a:path>
              <a:path w="14841219" h="10718800" extrusionOk="0">
                <a:moveTo>
                  <a:pt x="11289055" y="1315173"/>
                </a:moveTo>
                <a:lnTo>
                  <a:pt x="11287506" y="1307541"/>
                </a:lnTo>
                <a:lnTo>
                  <a:pt x="11283302" y="1301292"/>
                </a:lnTo>
                <a:lnTo>
                  <a:pt x="11277054" y="1297076"/>
                </a:lnTo>
                <a:lnTo>
                  <a:pt x="11269409" y="1295527"/>
                </a:lnTo>
                <a:lnTo>
                  <a:pt x="11261763" y="1297076"/>
                </a:lnTo>
                <a:lnTo>
                  <a:pt x="11255515" y="1301292"/>
                </a:lnTo>
                <a:lnTo>
                  <a:pt x="11251311" y="1307541"/>
                </a:lnTo>
                <a:lnTo>
                  <a:pt x="11249762" y="1315173"/>
                </a:lnTo>
                <a:lnTo>
                  <a:pt x="11251311" y="1322832"/>
                </a:lnTo>
                <a:lnTo>
                  <a:pt x="11255515" y="1329080"/>
                </a:lnTo>
                <a:lnTo>
                  <a:pt x="11261763" y="1333284"/>
                </a:lnTo>
                <a:lnTo>
                  <a:pt x="11269409" y="1334833"/>
                </a:lnTo>
                <a:lnTo>
                  <a:pt x="11277054" y="1333284"/>
                </a:lnTo>
                <a:lnTo>
                  <a:pt x="11283302" y="1329080"/>
                </a:lnTo>
                <a:lnTo>
                  <a:pt x="11287506" y="1322832"/>
                </a:lnTo>
                <a:lnTo>
                  <a:pt x="11289055" y="1315173"/>
                </a:lnTo>
                <a:close/>
              </a:path>
              <a:path w="14841219" h="10718800" extrusionOk="0">
                <a:moveTo>
                  <a:pt x="11289055" y="1215085"/>
                </a:moveTo>
                <a:lnTo>
                  <a:pt x="11287506" y="1207439"/>
                </a:lnTo>
                <a:lnTo>
                  <a:pt x="11283302" y="1201191"/>
                </a:lnTo>
                <a:lnTo>
                  <a:pt x="11277054" y="1196987"/>
                </a:lnTo>
                <a:lnTo>
                  <a:pt x="11269409" y="1195438"/>
                </a:lnTo>
                <a:lnTo>
                  <a:pt x="11261763" y="1196987"/>
                </a:lnTo>
                <a:lnTo>
                  <a:pt x="11255515" y="1201191"/>
                </a:lnTo>
                <a:lnTo>
                  <a:pt x="11251311" y="1207439"/>
                </a:lnTo>
                <a:lnTo>
                  <a:pt x="11249762" y="1215085"/>
                </a:lnTo>
                <a:lnTo>
                  <a:pt x="11251311" y="1222730"/>
                </a:lnTo>
                <a:lnTo>
                  <a:pt x="11255515" y="1228979"/>
                </a:lnTo>
                <a:lnTo>
                  <a:pt x="11261763" y="1233195"/>
                </a:lnTo>
                <a:lnTo>
                  <a:pt x="11269409" y="1234732"/>
                </a:lnTo>
                <a:lnTo>
                  <a:pt x="11277054" y="1233195"/>
                </a:lnTo>
                <a:lnTo>
                  <a:pt x="11283302" y="1228979"/>
                </a:lnTo>
                <a:lnTo>
                  <a:pt x="11287506" y="1222730"/>
                </a:lnTo>
                <a:lnTo>
                  <a:pt x="11289055" y="1215085"/>
                </a:lnTo>
                <a:close/>
              </a:path>
              <a:path w="14841219" h="10718800" extrusionOk="0">
                <a:moveTo>
                  <a:pt x="11289055" y="1114983"/>
                </a:moveTo>
                <a:lnTo>
                  <a:pt x="11287506" y="1107338"/>
                </a:lnTo>
                <a:lnTo>
                  <a:pt x="11283302" y="1101102"/>
                </a:lnTo>
                <a:lnTo>
                  <a:pt x="11277054" y="1096886"/>
                </a:lnTo>
                <a:lnTo>
                  <a:pt x="11269409" y="1095336"/>
                </a:lnTo>
                <a:lnTo>
                  <a:pt x="11261763" y="1096886"/>
                </a:lnTo>
                <a:lnTo>
                  <a:pt x="11255515" y="1101102"/>
                </a:lnTo>
                <a:lnTo>
                  <a:pt x="11251311" y="1107338"/>
                </a:lnTo>
                <a:lnTo>
                  <a:pt x="11249762" y="1114983"/>
                </a:lnTo>
                <a:lnTo>
                  <a:pt x="11251311" y="1122641"/>
                </a:lnTo>
                <a:lnTo>
                  <a:pt x="11255515" y="1128890"/>
                </a:lnTo>
                <a:lnTo>
                  <a:pt x="11261763" y="1133094"/>
                </a:lnTo>
                <a:lnTo>
                  <a:pt x="11269409" y="1134643"/>
                </a:lnTo>
                <a:lnTo>
                  <a:pt x="11277054" y="1133094"/>
                </a:lnTo>
                <a:lnTo>
                  <a:pt x="11283302" y="1128890"/>
                </a:lnTo>
                <a:lnTo>
                  <a:pt x="11287506" y="1122641"/>
                </a:lnTo>
                <a:lnTo>
                  <a:pt x="11289055" y="1114983"/>
                </a:lnTo>
                <a:close/>
              </a:path>
              <a:path w="14841219" h="10718800" extrusionOk="0">
                <a:moveTo>
                  <a:pt x="11289055" y="1014895"/>
                </a:moveTo>
                <a:lnTo>
                  <a:pt x="11287506" y="1007249"/>
                </a:lnTo>
                <a:lnTo>
                  <a:pt x="11283302" y="1001001"/>
                </a:lnTo>
                <a:lnTo>
                  <a:pt x="11277054" y="996797"/>
                </a:lnTo>
                <a:lnTo>
                  <a:pt x="11269409" y="995248"/>
                </a:lnTo>
                <a:lnTo>
                  <a:pt x="11261763" y="996797"/>
                </a:lnTo>
                <a:lnTo>
                  <a:pt x="11255515" y="1001001"/>
                </a:lnTo>
                <a:lnTo>
                  <a:pt x="11251311" y="1007249"/>
                </a:lnTo>
                <a:lnTo>
                  <a:pt x="11249762" y="1014895"/>
                </a:lnTo>
                <a:lnTo>
                  <a:pt x="11251311" y="1022553"/>
                </a:lnTo>
                <a:lnTo>
                  <a:pt x="11255515" y="1028788"/>
                </a:lnTo>
                <a:lnTo>
                  <a:pt x="11261763" y="1032992"/>
                </a:lnTo>
                <a:lnTo>
                  <a:pt x="11269409" y="1034542"/>
                </a:lnTo>
                <a:lnTo>
                  <a:pt x="11277054" y="1032992"/>
                </a:lnTo>
                <a:lnTo>
                  <a:pt x="11283302" y="1028788"/>
                </a:lnTo>
                <a:lnTo>
                  <a:pt x="11287506" y="1022553"/>
                </a:lnTo>
                <a:lnTo>
                  <a:pt x="11289055" y="1014895"/>
                </a:lnTo>
                <a:close/>
              </a:path>
              <a:path w="14841219" h="10718800" extrusionOk="0">
                <a:moveTo>
                  <a:pt x="11289055" y="914806"/>
                </a:moveTo>
                <a:lnTo>
                  <a:pt x="11287506" y="907161"/>
                </a:lnTo>
                <a:lnTo>
                  <a:pt x="11283302" y="900912"/>
                </a:lnTo>
                <a:lnTo>
                  <a:pt x="11277054" y="896696"/>
                </a:lnTo>
                <a:lnTo>
                  <a:pt x="11269409" y="895146"/>
                </a:lnTo>
                <a:lnTo>
                  <a:pt x="11261763" y="896696"/>
                </a:lnTo>
                <a:lnTo>
                  <a:pt x="11255515" y="900912"/>
                </a:lnTo>
                <a:lnTo>
                  <a:pt x="11251311" y="907161"/>
                </a:lnTo>
                <a:lnTo>
                  <a:pt x="11249762" y="914806"/>
                </a:lnTo>
                <a:lnTo>
                  <a:pt x="11251311" y="922451"/>
                </a:lnTo>
                <a:lnTo>
                  <a:pt x="11255515" y="928687"/>
                </a:lnTo>
                <a:lnTo>
                  <a:pt x="11261763" y="932903"/>
                </a:lnTo>
                <a:lnTo>
                  <a:pt x="11269409" y="934440"/>
                </a:lnTo>
                <a:lnTo>
                  <a:pt x="11277054" y="932903"/>
                </a:lnTo>
                <a:lnTo>
                  <a:pt x="11283302" y="928687"/>
                </a:lnTo>
                <a:lnTo>
                  <a:pt x="11287506" y="922451"/>
                </a:lnTo>
                <a:lnTo>
                  <a:pt x="11289055" y="914806"/>
                </a:lnTo>
                <a:close/>
              </a:path>
              <a:path w="14841219" h="10718800" extrusionOk="0">
                <a:moveTo>
                  <a:pt x="11289055" y="814705"/>
                </a:moveTo>
                <a:lnTo>
                  <a:pt x="11287506" y="807059"/>
                </a:lnTo>
                <a:lnTo>
                  <a:pt x="11283302" y="800811"/>
                </a:lnTo>
                <a:lnTo>
                  <a:pt x="11277054" y="796607"/>
                </a:lnTo>
                <a:lnTo>
                  <a:pt x="11269409" y="795058"/>
                </a:lnTo>
                <a:lnTo>
                  <a:pt x="11261763" y="796607"/>
                </a:lnTo>
                <a:lnTo>
                  <a:pt x="11255515" y="800811"/>
                </a:lnTo>
                <a:lnTo>
                  <a:pt x="11251311" y="807059"/>
                </a:lnTo>
                <a:lnTo>
                  <a:pt x="11249762" y="814705"/>
                </a:lnTo>
                <a:lnTo>
                  <a:pt x="11251311" y="822350"/>
                </a:lnTo>
                <a:lnTo>
                  <a:pt x="11255515" y="828586"/>
                </a:lnTo>
                <a:lnTo>
                  <a:pt x="11261763" y="832802"/>
                </a:lnTo>
                <a:lnTo>
                  <a:pt x="11269409" y="834339"/>
                </a:lnTo>
                <a:lnTo>
                  <a:pt x="11277054" y="832802"/>
                </a:lnTo>
                <a:lnTo>
                  <a:pt x="11283302" y="828586"/>
                </a:lnTo>
                <a:lnTo>
                  <a:pt x="11287506" y="822350"/>
                </a:lnTo>
                <a:lnTo>
                  <a:pt x="11289055" y="814705"/>
                </a:lnTo>
                <a:close/>
              </a:path>
              <a:path w="14841219" h="10718800" extrusionOk="0">
                <a:moveTo>
                  <a:pt x="11289055" y="714603"/>
                </a:moveTo>
                <a:lnTo>
                  <a:pt x="11287506" y="706958"/>
                </a:lnTo>
                <a:lnTo>
                  <a:pt x="11283302" y="700709"/>
                </a:lnTo>
                <a:lnTo>
                  <a:pt x="11277054" y="696506"/>
                </a:lnTo>
                <a:lnTo>
                  <a:pt x="11269409" y="694969"/>
                </a:lnTo>
                <a:lnTo>
                  <a:pt x="11261763" y="696506"/>
                </a:lnTo>
                <a:lnTo>
                  <a:pt x="11255515" y="700709"/>
                </a:lnTo>
                <a:lnTo>
                  <a:pt x="11251311" y="706958"/>
                </a:lnTo>
                <a:lnTo>
                  <a:pt x="11249762" y="714603"/>
                </a:lnTo>
                <a:lnTo>
                  <a:pt x="11251311" y="722249"/>
                </a:lnTo>
                <a:lnTo>
                  <a:pt x="11255515" y="728497"/>
                </a:lnTo>
                <a:lnTo>
                  <a:pt x="11261763" y="732713"/>
                </a:lnTo>
                <a:lnTo>
                  <a:pt x="11269409" y="734263"/>
                </a:lnTo>
                <a:lnTo>
                  <a:pt x="11277054" y="732713"/>
                </a:lnTo>
                <a:lnTo>
                  <a:pt x="11283302" y="728497"/>
                </a:lnTo>
                <a:lnTo>
                  <a:pt x="11287506" y="722249"/>
                </a:lnTo>
                <a:lnTo>
                  <a:pt x="11289055" y="714603"/>
                </a:lnTo>
                <a:close/>
              </a:path>
              <a:path w="14841219" h="10718800" extrusionOk="0">
                <a:moveTo>
                  <a:pt x="11289055" y="614514"/>
                </a:moveTo>
                <a:lnTo>
                  <a:pt x="11287506" y="606869"/>
                </a:lnTo>
                <a:lnTo>
                  <a:pt x="11283302" y="600621"/>
                </a:lnTo>
                <a:lnTo>
                  <a:pt x="11277054" y="596404"/>
                </a:lnTo>
                <a:lnTo>
                  <a:pt x="11269409" y="594868"/>
                </a:lnTo>
                <a:lnTo>
                  <a:pt x="11261763" y="596404"/>
                </a:lnTo>
                <a:lnTo>
                  <a:pt x="11255515" y="600621"/>
                </a:lnTo>
                <a:lnTo>
                  <a:pt x="11251311" y="606869"/>
                </a:lnTo>
                <a:lnTo>
                  <a:pt x="11249762" y="614514"/>
                </a:lnTo>
                <a:lnTo>
                  <a:pt x="11251311" y="622160"/>
                </a:lnTo>
                <a:lnTo>
                  <a:pt x="11255515" y="628408"/>
                </a:lnTo>
                <a:lnTo>
                  <a:pt x="11261763" y="632612"/>
                </a:lnTo>
                <a:lnTo>
                  <a:pt x="11269409" y="634161"/>
                </a:lnTo>
                <a:lnTo>
                  <a:pt x="11277054" y="632612"/>
                </a:lnTo>
                <a:lnTo>
                  <a:pt x="11283302" y="628408"/>
                </a:lnTo>
                <a:lnTo>
                  <a:pt x="11287506" y="622160"/>
                </a:lnTo>
                <a:lnTo>
                  <a:pt x="11289055" y="614514"/>
                </a:lnTo>
                <a:close/>
              </a:path>
              <a:path w="14841219" h="10718800" extrusionOk="0">
                <a:moveTo>
                  <a:pt x="11363046" y="4363453"/>
                </a:moveTo>
                <a:lnTo>
                  <a:pt x="11361496" y="4355795"/>
                </a:lnTo>
                <a:lnTo>
                  <a:pt x="11357293" y="4349559"/>
                </a:lnTo>
                <a:lnTo>
                  <a:pt x="11351057" y="4345343"/>
                </a:lnTo>
                <a:lnTo>
                  <a:pt x="11343399" y="4343793"/>
                </a:lnTo>
                <a:lnTo>
                  <a:pt x="11335753" y="4345343"/>
                </a:lnTo>
                <a:lnTo>
                  <a:pt x="11329505" y="4349559"/>
                </a:lnTo>
                <a:lnTo>
                  <a:pt x="11325301" y="4355795"/>
                </a:lnTo>
                <a:lnTo>
                  <a:pt x="11323752" y="4363453"/>
                </a:lnTo>
                <a:lnTo>
                  <a:pt x="11325301" y="4371098"/>
                </a:lnTo>
                <a:lnTo>
                  <a:pt x="11329505" y="4377347"/>
                </a:lnTo>
                <a:lnTo>
                  <a:pt x="11335753" y="4381551"/>
                </a:lnTo>
                <a:lnTo>
                  <a:pt x="11343399" y="4383100"/>
                </a:lnTo>
                <a:lnTo>
                  <a:pt x="11351057" y="4381551"/>
                </a:lnTo>
                <a:lnTo>
                  <a:pt x="11357293" y="4377347"/>
                </a:lnTo>
                <a:lnTo>
                  <a:pt x="11361496" y="4371098"/>
                </a:lnTo>
                <a:lnTo>
                  <a:pt x="11363046" y="4363453"/>
                </a:lnTo>
                <a:close/>
              </a:path>
              <a:path w="14841219" h="10718800" extrusionOk="0">
                <a:moveTo>
                  <a:pt x="11363046" y="4263352"/>
                </a:moveTo>
                <a:lnTo>
                  <a:pt x="11361496" y="4255706"/>
                </a:lnTo>
                <a:lnTo>
                  <a:pt x="11357293" y="4249458"/>
                </a:lnTo>
                <a:lnTo>
                  <a:pt x="11351057" y="4245241"/>
                </a:lnTo>
                <a:lnTo>
                  <a:pt x="11343399" y="4243705"/>
                </a:lnTo>
                <a:lnTo>
                  <a:pt x="11335753" y="4245241"/>
                </a:lnTo>
                <a:lnTo>
                  <a:pt x="11329505" y="4249458"/>
                </a:lnTo>
                <a:lnTo>
                  <a:pt x="11325301" y="4255706"/>
                </a:lnTo>
                <a:lnTo>
                  <a:pt x="11323752" y="4263352"/>
                </a:lnTo>
                <a:lnTo>
                  <a:pt x="11325301" y="4270997"/>
                </a:lnTo>
                <a:lnTo>
                  <a:pt x="11329505" y="4277245"/>
                </a:lnTo>
                <a:lnTo>
                  <a:pt x="11335753" y="4281462"/>
                </a:lnTo>
                <a:lnTo>
                  <a:pt x="11343399" y="4282999"/>
                </a:lnTo>
                <a:lnTo>
                  <a:pt x="11351057" y="4281462"/>
                </a:lnTo>
                <a:lnTo>
                  <a:pt x="11357293" y="4277245"/>
                </a:lnTo>
                <a:lnTo>
                  <a:pt x="11361496" y="4270997"/>
                </a:lnTo>
                <a:lnTo>
                  <a:pt x="11363046" y="4263352"/>
                </a:lnTo>
                <a:close/>
              </a:path>
              <a:path w="14841219" h="10718800" extrusionOk="0">
                <a:moveTo>
                  <a:pt x="11363046" y="4163250"/>
                </a:moveTo>
                <a:lnTo>
                  <a:pt x="11361496" y="4155605"/>
                </a:lnTo>
                <a:lnTo>
                  <a:pt x="11357293" y="4149369"/>
                </a:lnTo>
                <a:lnTo>
                  <a:pt x="11351044" y="4145153"/>
                </a:lnTo>
                <a:lnTo>
                  <a:pt x="11343399" y="4143603"/>
                </a:lnTo>
                <a:lnTo>
                  <a:pt x="11335753" y="4145153"/>
                </a:lnTo>
                <a:lnTo>
                  <a:pt x="11329505" y="4149369"/>
                </a:lnTo>
                <a:lnTo>
                  <a:pt x="11325301" y="4155605"/>
                </a:lnTo>
                <a:lnTo>
                  <a:pt x="11323752" y="4163250"/>
                </a:lnTo>
                <a:lnTo>
                  <a:pt x="11325301" y="4170896"/>
                </a:lnTo>
                <a:lnTo>
                  <a:pt x="11329505" y="4177144"/>
                </a:lnTo>
                <a:lnTo>
                  <a:pt x="11335753" y="4181360"/>
                </a:lnTo>
                <a:lnTo>
                  <a:pt x="11343399" y="4182897"/>
                </a:lnTo>
                <a:lnTo>
                  <a:pt x="11351044" y="4181360"/>
                </a:lnTo>
                <a:lnTo>
                  <a:pt x="11357293" y="4177144"/>
                </a:lnTo>
                <a:lnTo>
                  <a:pt x="11361496" y="4170896"/>
                </a:lnTo>
                <a:lnTo>
                  <a:pt x="11363046" y="4163250"/>
                </a:lnTo>
                <a:close/>
              </a:path>
              <a:path w="14841219" h="10718800" extrusionOk="0">
                <a:moveTo>
                  <a:pt x="11363046" y="4063149"/>
                </a:moveTo>
                <a:lnTo>
                  <a:pt x="11361496" y="4055516"/>
                </a:lnTo>
                <a:lnTo>
                  <a:pt x="11357293" y="4049268"/>
                </a:lnTo>
                <a:lnTo>
                  <a:pt x="11351044" y="4045051"/>
                </a:lnTo>
                <a:lnTo>
                  <a:pt x="11343399" y="4043515"/>
                </a:lnTo>
                <a:lnTo>
                  <a:pt x="11335753" y="4045051"/>
                </a:lnTo>
                <a:lnTo>
                  <a:pt x="11329505" y="4049268"/>
                </a:lnTo>
                <a:lnTo>
                  <a:pt x="11325301" y="4055516"/>
                </a:lnTo>
                <a:lnTo>
                  <a:pt x="11323752" y="4063149"/>
                </a:lnTo>
                <a:lnTo>
                  <a:pt x="11325301" y="4070807"/>
                </a:lnTo>
                <a:lnTo>
                  <a:pt x="11329505" y="4077055"/>
                </a:lnTo>
                <a:lnTo>
                  <a:pt x="11335753" y="4081272"/>
                </a:lnTo>
                <a:lnTo>
                  <a:pt x="11343399" y="4082821"/>
                </a:lnTo>
                <a:lnTo>
                  <a:pt x="11351044" y="4081272"/>
                </a:lnTo>
                <a:lnTo>
                  <a:pt x="11357293" y="4077055"/>
                </a:lnTo>
                <a:lnTo>
                  <a:pt x="11361496" y="4070807"/>
                </a:lnTo>
                <a:lnTo>
                  <a:pt x="11363046" y="4063149"/>
                </a:lnTo>
                <a:close/>
              </a:path>
              <a:path w="14841219" h="10718800" extrusionOk="0">
                <a:moveTo>
                  <a:pt x="11363046" y="3963060"/>
                </a:moveTo>
                <a:lnTo>
                  <a:pt x="11361496" y="3955415"/>
                </a:lnTo>
                <a:lnTo>
                  <a:pt x="11357293" y="3949179"/>
                </a:lnTo>
                <a:lnTo>
                  <a:pt x="11351044" y="3944963"/>
                </a:lnTo>
                <a:lnTo>
                  <a:pt x="11343399" y="3943413"/>
                </a:lnTo>
                <a:lnTo>
                  <a:pt x="11335753" y="3944963"/>
                </a:lnTo>
                <a:lnTo>
                  <a:pt x="11329505" y="3949179"/>
                </a:lnTo>
                <a:lnTo>
                  <a:pt x="11325301" y="3955415"/>
                </a:lnTo>
                <a:lnTo>
                  <a:pt x="11323752" y="3963060"/>
                </a:lnTo>
                <a:lnTo>
                  <a:pt x="11325301" y="3970718"/>
                </a:lnTo>
                <a:lnTo>
                  <a:pt x="11329505" y="3976954"/>
                </a:lnTo>
                <a:lnTo>
                  <a:pt x="11335753" y="3981170"/>
                </a:lnTo>
                <a:lnTo>
                  <a:pt x="11343399" y="3982720"/>
                </a:lnTo>
                <a:lnTo>
                  <a:pt x="11351044" y="3981170"/>
                </a:lnTo>
                <a:lnTo>
                  <a:pt x="11357293" y="3976954"/>
                </a:lnTo>
                <a:lnTo>
                  <a:pt x="11361496" y="3970718"/>
                </a:lnTo>
                <a:lnTo>
                  <a:pt x="11363046" y="3963060"/>
                </a:lnTo>
                <a:close/>
              </a:path>
              <a:path w="14841219" h="10718800" extrusionOk="0">
                <a:moveTo>
                  <a:pt x="11363046" y="3862971"/>
                </a:moveTo>
                <a:lnTo>
                  <a:pt x="11361496" y="3855326"/>
                </a:lnTo>
                <a:lnTo>
                  <a:pt x="11357293" y="3849078"/>
                </a:lnTo>
                <a:lnTo>
                  <a:pt x="11351044" y="3844874"/>
                </a:lnTo>
                <a:lnTo>
                  <a:pt x="11343399" y="3843324"/>
                </a:lnTo>
                <a:lnTo>
                  <a:pt x="11335753" y="3844874"/>
                </a:lnTo>
                <a:lnTo>
                  <a:pt x="11329505" y="3849078"/>
                </a:lnTo>
                <a:lnTo>
                  <a:pt x="11325301" y="3855326"/>
                </a:lnTo>
                <a:lnTo>
                  <a:pt x="11323752" y="3862971"/>
                </a:lnTo>
                <a:lnTo>
                  <a:pt x="11325301" y="3870617"/>
                </a:lnTo>
                <a:lnTo>
                  <a:pt x="11329505" y="3876865"/>
                </a:lnTo>
                <a:lnTo>
                  <a:pt x="11335753" y="3881082"/>
                </a:lnTo>
                <a:lnTo>
                  <a:pt x="11343399" y="3882618"/>
                </a:lnTo>
                <a:lnTo>
                  <a:pt x="11351044" y="3881082"/>
                </a:lnTo>
                <a:lnTo>
                  <a:pt x="11357293" y="3876865"/>
                </a:lnTo>
                <a:lnTo>
                  <a:pt x="11361496" y="3870617"/>
                </a:lnTo>
                <a:lnTo>
                  <a:pt x="11363046" y="3862971"/>
                </a:lnTo>
                <a:close/>
              </a:path>
              <a:path w="14841219" h="10718800" extrusionOk="0">
                <a:moveTo>
                  <a:pt x="11363046" y="3762870"/>
                </a:moveTo>
                <a:lnTo>
                  <a:pt x="11361496" y="3755225"/>
                </a:lnTo>
                <a:lnTo>
                  <a:pt x="11357293" y="3748989"/>
                </a:lnTo>
                <a:lnTo>
                  <a:pt x="11351044" y="3744772"/>
                </a:lnTo>
                <a:lnTo>
                  <a:pt x="11343399" y="3743236"/>
                </a:lnTo>
                <a:lnTo>
                  <a:pt x="11335753" y="3744772"/>
                </a:lnTo>
                <a:lnTo>
                  <a:pt x="11329505" y="3748989"/>
                </a:lnTo>
                <a:lnTo>
                  <a:pt x="11325301" y="3755225"/>
                </a:lnTo>
                <a:lnTo>
                  <a:pt x="11323752" y="3762870"/>
                </a:lnTo>
                <a:lnTo>
                  <a:pt x="11325301" y="3770528"/>
                </a:lnTo>
                <a:lnTo>
                  <a:pt x="11329505" y="3776764"/>
                </a:lnTo>
                <a:lnTo>
                  <a:pt x="11335753" y="3780980"/>
                </a:lnTo>
                <a:lnTo>
                  <a:pt x="11343399" y="3782517"/>
                </a:lnTo>
                <a:lnTo>
                  <a:pt x="11351044" y="3780980"/>
                </a:lnTo>
                <a:lnTo>
                  <a:pt x="11357293" y="3776764"/>
                </a:lnTo>
                <a:lnTo>
                  <a:pt x="11361496" y="3770528"/>
                </a:lnTo>
                <a:lnTo>
                  <a:pt x="11363046" y="3762870"/>
                </a:lnTo>
                <a:close/>
              </a:path>
              <a:path w="14841219" h="10718800" extrusionOk="0">
                <a:moveTo>
                  <a:pt x="11363046" y="3662781"/>
                </a:moveTo>
                <a:lnTo>
                  <a:pt x="11361496" y="3655123"/>
                </a:lnTo>
                <a:lnTo>
                  <a:pt x="11357293" y="3648887"/>
                </a:lnTo>
                <a:lnTo>
                  <a:pt x="11351044" y="3644671"/>
                </a:lnTo>
                <a:lnTo>
                  <a:pt x="11343399" y="3643134"/>
                </a:lnTo>
                <a:lnTo>
                  <a:pt x="11335753" y="3644671"/>
                </a:lnTo>
                <a:lnTo>
                  <a:pt x="11329505" y="3648887"/>
                </a:lnTo>
                <a:lnTo>
                  <a:pt x="11325301" y="3655123"/>
                </a:lnTo>
                <a:lnTo>
                  <a:pt x="11323752" y="3662781"/>
                </a:lnTo>
                <a:lnTo>
                  <a:pt x="11325301" y="3670427"/>
                </a:lnTo>
                <a:lnTo>
                  <a:pt x="11329505" y="3676675"/>
                </a:lnTo>
                <a:lnTo>
                  <a:pt x="11335753" y="3680879"/>
                </a:lnTo>
                <a:lnTo>
                  <a:pt x="11343399" y="3682428"/>
                </a:lnTo>
                <a:lnTo>
                  <a:pt x="11351044" y="3680879"/>
                </a:lnTo>
                <a:lnTo>
                  <a:pt x="11357293" y="3676675"/>
                </a:lnTo>
                <a:lnTo>
                  <a:pt x="11361496" y="3670427"/>
                </a:lnTo>
                <a:lnTo>
                  <a:pt x="11363046" y="3662781"/>
                </a:lnTo>
                <a:close/>
              </a:path>
              <a:path w="14841219" h="10718800" extrusionOk="0">
                <a:moveTo>
                  <a:pt x="11363046" y="3562693"/>
                </a:moveTo>
                <a:lnTo>
                  <a:pt x="11361496" y="3555034"/>
                </a:lnTo>
                <a:lnTo>
                  <a:pt x="11357293" y="3548786"/>
                </a:lnTo>
                <a:lnTo>
                  <a:pt x="11351044" y="3544582"/>
                </a:lnTo>
                <a:lnTo>
                  <a:pt x="11343399" y="3543033"/>
                </a:lnTo>
                <a:lnTo>
                  <a:pt x="11335753" y="3544582"/>
                </a:lnTo>
                <a:lnTo>
                  <a:pt x="11329505" y="3548786"/>
                </a:lnTo>
                <a:lnTo>
                  <a:pt x="11325301" y="3555034"/>
                </a:lnTo>
                <a:lnTo>
                  <a:pt x="11323752" y="3562693"/>
                </a:lnTo>
                <a:lnTo>
                  <a:pt x="11325301" y="3570338"/>
                </a:lnTo>
                <a:lnTo>
                  <a:pt x="11329505" y="3576574"/>
                </a:lnTo>
                <a:lnTo>
                  <a:pt x="11335753" y="3580790"/>
                </a:lnTo>
                <a:lnTo>
                  <a:pt x="11343399" y="3582327"/>
                </a:lnTo>
                <a:lnTo>
                  <a:pt x="11351044" y="3580790"/>
                </a:lnTo>
                <a:lnTo>
                  <a:pt x="11357293" y="3576574"/>
                </a:lnTo>
                <a:lnTo>
                  <a:pt x="11361496" y="3570338"/>
                </a:lnTo>
                <a:lnTo>
                  <a:pt x="11363046" y="3562693"/>
                </a:lnTo>
                <a:close/>
              </a:path>
              <a:path w="14841219" h="10718800" extrusionOk="0">
                <a:moveTo>
                  <a:pt x="11363046" y="3462591"/>
                </a:moveTo>
                <a:lnTo>
                  <a:pt x="11361496" y="3454946"/>
                </a:lnTo>
                <a:lnTo>
                  <a:pt x="11357293" y="3448697"/>
                </a:lnTo>
                <a:lnTo>
                  <a:pt x="11351057" y="3444494"/>
                </a:lnTo>
                <a:lnTo>
                  <a:pt x="11343399" y="3442944"/>
                </a:lnTo>
                <a:lnTo>
                  <a:pt x="11335753" y="3444494"/>
                </a:lnTo>
                <a:lnTo>
                  <a:pt x="11329505" y="3448697"/>
                </a:lnTo>
                <a:lnTo>
                  <a:pt x="11325301" y="3454946"/>
                </a:lnTo>
                <a:lnTo>
                  <a:pt x="11323752" y="3462591"/>
                </a:lnTo>
                <a:lnTo>
                  <a:pt x="11325301" y="3470237"/>
                </a:lnTo>
                <a:lnTo>
                  <a:pt x="11329505" y="3476485"/>
                </a:lnTo>
                <a:lnTo>
                  <a:pt x="11335753" y="3480689"/>
                </a:lnTo>
                <a:lnTo>
                  <a:pt x="11343399" y="3482225"/>
                </a:lnTo>
                <a:lnTo>
                  <a:pt x="11351057" y="3480689"/>
                </a:lnTo>
                <a:lnTo>
                  <a:pt x="11357293" y="3476485"/>
                </a:lnTo>
                <a:lnTo>
                  <a:pt x="11361496" y="3470237"/>
                </a:lnTo>
                <a:lnTo>
                  <a:pt x="11363046" y="3462591"/>
                </a:lnTo>
                <a:close/>
              </a:path>
              <a:path w="14841219" h="10718800" extrusionOk="0">
                <a:moveTo>
                  <a:pt x="11363046" y="3362490"/>
                </a:moveTo>
                <a:lnTo>
                  <a:pt x="11361496" y="3354844"/>
                </a:lnTo>
                <a:lnTo>
                  <a:pt x="11357293" y="3348596"/>
                </a:lnTo>
                <a:lnTo>
                  <a:pt x="11351057" y="3344392"/>
                </a:lnTo>
                <a:lnTo>
                  <a:pt x="11343399" y="3342843"/>
                </a:lnTo>
                <a:lnTo>
                  <a:pt x="11335753" y="3344392"/>
                </a:lnTo>
                <a:lnTo>
                  <a:pt x="11329505" y="3348596"/>
                </a:lnTo>
                <a:lnTo>
                  <a:pt x="11325301" y="3354844"/>
                </a:lnTo>
                <a:lnTo>
                  <a:pt x="11323752" y="3362490"/>
                </a:lnTo>
                <a:lnTo>
                  <a:pt x="11325301" y="3370135"/>
                </a:lnTo>
                <a:lnTo>
                  <a:pt x="11329505" y="3376384"/>
                </a:lnTo>
                <a:lnTo>
                  <a:pt x="11335753" y="3380600"/>
                </a:lnTo>
                <a:lnTo>
                  <a:pt x="11343399" y="3382137"/>
                </a:lnTo>
                <a:lnTo>
                  <a:pt x="11351057" y="3380600"/>
                </a:lnTo>
                <a:lnTo>
                  <a:pt x="11357293" y="3376384"/>
                </a:lnTo>
                <a:lnTo>
                  <a:pt x="11361496" y="3370135"/>
                </a:lnTo>
                <a:lnTo>
                  <a:pt x="11363046" y="3362490"/>
                </a:lnTo>
                <a:close/>
              </a:path>
              <a:path w="14841219" h="10718800" extrusionOk="0">
                <a:moveTo>
                  <a:pt x="11363046" y="3262401"/>
                </a:moveTo>
                <a:lnTo>
                  <a:pt x="11361496" y="3254756"/>
                </a:lnTo>
                <a:lnTo>
                  <a:pt x="11357293" y="3248507"/>
                </a:lnTo>
                <a:lnTo>
                  <a:pt x="11351057" y="3244291"/>
                </a:lnTo>
                <a:lnTo>
                  <a:pt x="11343399" y="3242754"/>
                </a:lnTo>
                <a:lnTo>
                  <a:pt x="11335753" y="3244291"/>
                </a:lnTo>
                <a:lnTo>
                  <a:pt x="11329505" y="3248507"/>
                </a:lnTo>
                <a:lnTo>
                  <a:pt x="11325301" y="3254756"/>
                </a:lnTo>
                <a:lnTo>
                  <a:pt x="11323752" y="3262401"/>
                </a:lnTo>
                <a:lnTo>
                  <a:pt x="11325301" y="3270046"/>
                </a:lnTo>
                <a:lnTo>
                  <a:pt x="11329505" y="3276282"/>
                </a:lnTo>
                <a:lnTo>
                  <a:pt x="11335753" y="3280499"/>
                </a:lnTo>
                <a:lnTo>
                  <a:pt x="11343399" y="3282035"/>
                </a:lnTo>
                <a:lnTo>
                  <a:pt x="11351057" y="3280499"/>
                </a:lnTo>
                <a:lnTo>
                  <a:pt x="11357293" y="3276282"/>
                </a:lnTo>
                <a:lnTo>
                  <a:pt x="11361496" y="3270046"/>
                </a:lnTo>
                <a:lnTo>
                  <a:pt x="11363046" y="3262401"/>
                </a:lnTo>
                <a:close/>
              </a:path>
              <a:path w="14841219" h="10718800" extrusionOk="0">
                <a:moveTo>
                  <a:pt x="11363046" y="3162300"/>
                </a:moveTo>
                <a:lnTo>
                  <a:pt x="11361496" y="3154654"/>
                </a:lnTo>
                <a:lnTo>
                  <a:pt x="11357293" y="3148406"/>
                </a:lnTo>
                <a:lnTo>
                  <a:pt x="11351057" y="3144189"/>
                </a:lnTo>
                <a:lnTo>
                  <a:pt x="11343399" y="3142653"/>
                </a:lnTo>
                <a:lnTo>
                  <a:pt x="11335753" y="3144189"/>
                </a:lnTo>
                <a:lnTo>
                  <a:pt x="11329505" y="3148406"/>
                </a:lnTo>
                <a:lnTo>
                  <a:pt x="11325301" y="3154654"/>
                </a:lnTo>
                <a:lnTo>
                  <a:pt x="11323752" y="3162300"/>
                </a:lnTo>
                <a:lnTo>
                  <a:pt x="11325301" y="3169945"/>
                </a:lnTo>
                <a:lnTo>
                  <a:pt x="11329505" y="3176181"/>
                </a:lnTo>
                <a:lnTo>
                  <a:pt x="11335753" y="3180397"/>
                </a:lnTo>
                <a:lnTo>
                  <a:pt x="11343399" y="3181947"/>
                </a:lnTo>
                <a:lnTo>
                  <a:pt x="11351057" y="3180397"/>
                </a:lnTo>
                <a:lnTo>
                  <a:pt x="11357293" y="3176181"/>
                </a:lnTo>
                <a:lnTo>
                  <a:pt x="11361496" y="3169945"/>
                </a:lnTo>
                <a:lnTo>
                  <a:pt x="11363046" y="3162300"/>
                </a:lnTo>
                <a:close/>
              </a:path>
              <a:path w="14841219" h="10718800" extrusionOk="0">
                <a:moveTo>
                  <a:pt x="11363046" y="3062198"/>
                </a:moveTo>
                <a:lnTo>
                  <a:pt x="11361496" y="3054553"/>
                </a:lnTo>
                <a:lnTo>
                  <a:pt x="11357293" y="3048304"/>
                </a:lnTo>
                <a:lnTo>
                  <a:pt x="11351057" y="3044088"/>
                </a:lnTo>
                <a:lnTo>
                  <a:pt x="11343399" y="3042551"/>
                </a:lnTo>
                <a:lnTo>
                  <a:pt x="11335753" y="3044088"/>
                </a:lnTo>
                <a:lnTo>
                  <a:pt x="11329505" y="3048304"/>
                </a:lnTo>
                <a:lnTo>
                  <a:pt x="11325301" y="3054553"/>
                </a:lnTo>
                <a:lnTo>
                  <a:pt x="11323752" y="3062198"/>
                </a:lnTo>
                <a:lnTo>
                  <a:pt x="11325301" y="3069856"/>
                </a:lnTo>
                <a:lnTo>
                  <a:pt x="11329505" y="3076092"/>
                </a:lnTo>
                <a:lnTo>
                  <a:pt x="11335753" y="3080308"/>
                </a:lnTo>
                <a:lnTo>
                  <a:pt x="11343399" y="3081845"/>
                </a:lnTo>
                <a:lnTo>
                  <a:pt x="11351057" y="3080308"/>
                </a:lnTo>
                <a:lnTo>
                  <a:pt x="11357293" y="3076092"/>
                </a:lnTo>
                <a:lnTo>
                  <a:pt x="11361496" y="3069856"/>
                </a:lnTo>
                <a:lnTo>
                  <a:pt x="11363046" y="3062198"/>
                </a:lnTo>
                <a:close/>
              </a:path>
              <a:path w="14841219" h="10718800" extrusionOk="0">
                <a:moveTo>
                  <a:pt x="11363046" y="2962097"/>
                </a:moveTo>
                <a:lnTo>
                  <a:pt x="11361496" y="2954451"/>
                </a:lnTo>
                <a:lnTo>
                  <a:pt x="11357293" y="2948203"/>
                </a:lnTo>
                <a:lnTo>
                  <a:pt x="11351057" y="2943999"/>
                </a:lnTo>
                <a:lnTo>
                  <a:pt x="11343399" y="2942463"/>
                </a:lnTo>
                <a:lnTo>
                  <a:pt x="11335753" y="2943999"/>
                </a:lnTo>
                <a:lnTo>
                  <a:pt x="11329505" y="2948203"/>
                </a:lnTo>
                <a:lnTo>
                  <a:pt x="11325301" y="2954451"/>
                </a:lnTo>
                <a:lnTo>
                  <a:pt x="11323752" y="2962097"/>
                </a:lnTo>
                <a:lnTo>
                  <a:pt x="11325301" y="2969755"/>
                </a:lnTo>
                <a:lnTo>
                  <a:pt x="11329505" y="2976003"/>
                </a:lnTo>
                <a:lnTo>
                  <a:pt x="11335753" y="2980207"/>
                </a:lnTo>
                <a:lnTo>
                  <a:pt x="11343399" y="2981756"/>
                </a:lnTo>
                <a:lnTo>
                  <a:pt x="11351057" y="2980207"/>
                </a:lnTo>
                <a:lnTo>
                  <a:pt x="11357293" y="2976003"/>
                </a:lnTo>
                <a:lnTo>
                  <a:pt x="11361496" y="2969755"/>
                </a:lnTo>
                <a:lnTo>
                  <a:pt x="11363046" y="2962097"/>
                </a:lnTo>
                <a:close/>
              </a:path>
              <a:path w="14841219" h="10718800" extrusionOk="0">
                <a:moveTo>
                  <a:pt x="11363046" y="2862008"/>
                </a:moveTo>
                <a:lnTo>
                  <a:pt x="11361496" y="2854363"/>
                </a:lnTo>
                <a:lnTo>
                  <a:pt x="11357293" y="2848114"/>
                </a:lnTo>
                <a:lnTo>
                  <a:pt x="11351057" y="2843898"/>
                </a:lnTo>
                <a:lnTo>
                  <a:pt x="11343399" y="2842361"/>
                </a:lnTo>
                <a:lnTo>
                  <a:pt x="11335753" y="2843898"/>
                </a:lnTo>
                <a:lnTo>
                  <a:pt x="11329505" y="2848114"/>
                </a:lnTo>
                <a:lnTo>
                  <a:pt x="11325301" y="2854363"/>
                </a:lnTo>
                <a:lnTo>
                  <a:pt x="11323752" y="2862008"/>
                </a:lnTo>
                <a:lnTo>
                  <a:pt x="11325301" y="2869654"/>
                </a:lnTo>
                <a:lnTo>
                  <a:pt x="11329505" y="2875902"/>
                </a:lnTo>
                <a:lnTo>
                  <a:pt x="11335753" y="2880118"/>
                </a:lnTo>
                <a:lnTo>
                  <a:pt x="11343399" y="2881655"/>
                </a:lnTo>
                <a:lnTo>
                  <a:pt x="11351057" y="2880118"/>
                </a:lnTo>
                <a:lnTo>
                  <a:pt x="11357293" y="2875902"/>
                </a:lnTo>
                <a:lnTo>
                  <a:pt x="11361496" y="2869654"/>
                </a:lnTo>
                <a:lnTo>
                  <a:pt x="11363046" y="2862008"/>
                </a:lnTo>
                <a:close/>
              </a:path>
              <a:path w="14841219" h="10718800" extrusionOk="0">
                <a:moveTo>
                  <a:pt x="11363046" y="2761907"/>
                </a:moveTo>
                <a:lnTo>
                  <a:pt x="11361496" y="2754261"/>
                </a:lnTo>
                <a:lnTo>
                  <a:pt x="11357293" y="2748026"/>
                </a:lnTo>
                <a:lnTo>
                  <a:pt x="11351057" y="2743809"/>
                </a:lnTo>
                <a:lnTo>
                  <a:pt x="11343399" y="2742273"/>
                </a:lnTo>
                <a:lnTo>
                  <a:pt x="11335753" y="2743809"/>
                </a:lnTo>
                <a:lnTo>
                  <a:pt x="11329505" y="2748026"/>
                </a:lnTo>
                <a:lnTo>
                  <a:pt x="11325301" y="2754261"/>
                </a:lnTo>
                <a:lnTo>
                  <a:pt x="11323752" y="2761907"/>
                </a:lnTo>
                <a:lnTo>
                  <a:pt x="11325301" y="2769565"/>
                </a:lnTo>
                <a:lnTo>
                  <a:pt x="11329505" y="2775813"/>
                </a:lnTo>
                <a:lnTo>
                  <a:pt x="11335753" y="2780017"/>
                </a:lnTo>
                <a:lnTo>
                  <a:pt x="11343399" y="2781566"/>
                </a:lnTo>
                <a:lnTo>
                  <a:pt x="11351057" y="2780017"/>
                </a:lnTo>
                <a:lnTo>
                  <a:pt x="11357293" y="2775813"/>
                </a:lnTo>
                <a:lnTo>
                  <a:pt x="11361496" y="2769565"/>
                </a:lnTo>
                <a:lnTo>
                  <a:pt x="11363046" y="2761907"/>
                </a:lnTo>
                <a:close/>
              </a:path>
              <a:path w="14841219" h="10718800" extrusionOk="0">
                <a:moveTo>
                  <a:pt x="11363046" y="2661818"/>
                </a:moveTo>
                <a:lnTo>
                  <a:pt x="11361496" y="2654173"/>
                </a:lnTo>
                <a:lnTo>
                  <a:pt x="11357293" y="2647924"/>
                </a:lnTo>
                <a:lnTo>
                  <a:pt x="11351057" y="2643721"/>
                </a:lnTo>
                <a:lnTo>
                  <a:pt x="11343399" y="2642171"/>
                </a:lnTo>
                <a:lnTo>
                  <a:pt x="11335753" y="2643721"/>
                </a:lnTo>
                <a:lnTo>
                  <a:pt x="11329505" y="2647924"/>
                </a:lnTo>
                <a:lnTo>
                  <a:pt x="11325301" y="2654173"/>
                </a:lnTo>
                <a:lnTo>
                  <a:pt x="11323752" y="2661818"/>
                </a:lnTo>
                <a:lnTo>
                  <a:pt x="11325301" y="2669463"/>
                </a:lnTo>
                <a:lnTo>
                  <a:pt x="11329505" y="2675712"/>
                </a:lnTo>
                <a:lnTo>
                  <a:pt x="11335753" y="2679916"/>
                </a:lnTo>
                <a:lnTo>
                  <a:pt x="11343399" y="2681465"/>
                </a:lnTo>
                <a:lnTo>
                  <a:pt x="11351057" y="2679916"/>
                </a:lnTo>
                <a:lnTo>
                  <a:pt x="11357293" y="2675712"/>
                </a:lnTo>
                <a:lnTo>
                  <a:pt x="11361496" y="2669463"/>
                </a:lnTo>
                <a:lnTo>
                  <a:pt x="11363046" y="2661818"/>
                </a:lnTo>
                <a:close/>
              </a:path>
              <a:path w="14841219" h="10718800" extrusionOk="0">
                <a:moveTo>
                  <a:pt x="11363046" y="2561717"/>
                </a:moveTo>
                <a:lnTo>
                  <a:pt x="11361496" y="2554071"/>
                </a:lnTo>
                <a:lnTo>
                  <a:pt x="11357293" y="2547823"/>
                </a:lnTo>
                <a:lnTo>
                  <a:pt x="11351044" y="2543606"/>
                </a:lnTo>
                <a:lnTo>
                  <a:pt x="11343399" y="2542070"/>
                </a:lnTo>
                <a:lnTo>
                  <a:pt x="11335753" y="2543606"/>
                </a:lnTo>
                <a:lnTo>
                  <a:pt x="11329505" y="2547823"/>
                </a:lnTo>
                <a:lnTo>
                  <a:pt x="11325301" y="2554071"/>
                </a:lnTo>
                <a:lnTo>
                  <a:pt x="11323752" y="2561717"/>
                </a:lnTo>
                <a:lnTo>
                  <a:pt x="11325301" y="2569362"/>
                </a:lnTo>
                <a:lnTo>
                  <a:pt x="11329505" y="2575610"/>
                </a:lnTo>
                <a:lnTo>
                  <a:pt x="11335753" y="2579814"/>
                </a:lnTo>
                <a:lnTo>
                  <a:pt x="11343399" y="2581364"/>
                </a:lnTo>
                <a:lnTo>
                  <a:pt x="11351044" y="2579814"/>
                </a:lnTo>
                <a:lnTo>
                  <a:pt x="11357293" y="2575610"/>
                </a:lnTo>
                <a:lnTo>
                  <a:pt x="11361496" y="2569362"/>
                </a:lnTo>
                <a:lnTo>
                  <a:pt x="11363046" y="2561717"/>
                </a:lnTo>
                <a:close/>
              </a:path>
              <a:path w="14841219" h="10718800" extrusionOk="0">
                <a:moveTo>
                  <a:pt x="11363046" y="2461615"/>
                </a:moveTo>
                <a:lnTo>
                  <a:pt x="11361496" y="2453970"/>
                </a:lnTo>
                <a:lnTo>
                  <a:pt x="11357293" y="2447721"/>
                </a:lnTo>
                <a:lnTo>
                  <a:pt x="11351044" y="2443518"/>
                </a:lnTo>
                <a:lnTo>
                  <a:pt x="11343399" y="2441968"/>
                </a:lnTo>
                <a:lnTo>
                  <a:pt x="11335753" y="2443518"/>
                </a:lnTo>
                <a:lnTo>
                  <a:pt x="11329505" y="2447721"/>
                </a:lnTo>
                <a:lnTo>
                  <a:pt x="11325301" y="2453970"/>
                </a:lnTo>
                <a:lnTo>
                  <a:pt x="11323752" y="2461615"/>
                </a:lnTo>
                <a:lnTo>
                  <a:pt x="11325301" y="2469261"/>
                </a:lnTo>
                <a:lnTo>
                  <a:pt x="11329505" y="2475509"/>
                </a:lnTo>
                <a:lnTo>
                  <a:pt x="11335753" y="2479725"/>
                </a:lnTo>
                <a:lnTo>
                  <a:pt x="11343399" y="2481275"/>
                </a:lnTo>
                <a:lnTo>
                  <a:pt x="11351044" y="2479725"/>
                </a:lnTo>
                <a:lnTo>
                  <a:pt x="11357293" y="2475509"/>
                </a:lnTo>
                <a:lnTo>
                  <a:pt x="11361496" y="2469261"/>
                </a:lnTo>
                <a:lnTo>
                  <a:pt x="11363046" y="2461615"/>
                </a:lnTo>
                <a:close/>
              </a:path>
              <a:path w="14841219" h="10718800" extrusionOk="0">
                <a:moveTo>
                  <a:pt x="11363046" y="2361527"/>
                </a:moveTo>
                <a:lnTo>
                  <a:pt x="11361496" y="2353881"/>
                </a:lnTo>
                <a:lnTo>
                  <a:pt x="11357293" y="2347633"/>
                </a:lnTo>
                <a:lnTo>
                  <a:pt x="11351044" y="2343429"/>
                </a:lnTo>
                <a:lnTo>
                  <a:pt x="11343399" y="2341880"/>
                </a:lnTo>
                <a:lnTo>
                  <a:pt x="11335753" y="2343429"/>
                </a:lnTo>
                <a:lnTo>
                  <a:pt x="11329505" y="2347633"/>
                </a:lnTo>
                <a:lnTo>
                  <a:pt x="11325301" y="2353881"/>
                </a:lnTo>
                <a:lnTo>
                  <a:pt x="11323752" y="2361527"/>
                </a:lnTo>
                <a:lnTo>
                  <a:pt x="11325301" y="2369172"/>
                </a:lnTo>
                <a:lnTo>
                  <a:pt x="11329505" y="2375420"/>
                </a:lnTo>
                <a:lnTo>
                  <a:pt x="11335753" y="2379637"/>
                </a:lnTo>
                <a:lnTo>
                  <a:pt x="11343399" y="2381173"/>
                </a:lnTo>
                <a:lnTo>
                  <a:pt x="11351044" y="2379637"/>
                </a:lnTo>
                <a:lnTo>
                  <a:pt x="11357293" y="2375420"/>
                </a:lnTo>
                <a:lnTo>
                  <a:pt x="11361496" y="2369172"/>
                </a:lnTo>
                <a:lnTo>
                  <a:pt x="11363046" y="2361527"/>
                </a:lnTo>
                <a:close/>
              </a:path>
              <a:path w="14841219" h="10718800" extrusionOk="0">
                <a:moveTo>
                  <a:pt x="11363046" y="2261425"/>
                </a:moveTo>
                <a:lnTo>
                  <a:pt x="11361496" y="2253780"/>
                </a:lnTo>
                <a:lnTo>
                  <a:pt x="11357293" y="2247544"/>
                </a:lnTo>
                <a:lnTo>
                  <a:pt x="11351044" y="2243340"/>
                </a:lnTo>
                <a:lnTo>
                  <a:pt x="11343399" y="2241791"/>
                </a:lnTo>
                <a:lnTo>
                  <a:pt x="11335753" y="2243340"/>
                </a:lnTo>
                <a:lnTo>
                  <a:pt x="11329505" y="2247544"/>
                </a:lnTo>
                <a:lnTo>
                  <a:pt x="11325301" y="2253780"/>
                </a:lnTo>
                <a:lnTo>
                  <a:pt x="11323752" y="2261425"/>
                </a:lnTo>
                <a:lnTo>
                  <a:pt x="11325301" y="2269083"/>
                </a:lnTo>
                <a:lnTo>
                  <a:pt x="11329505" y="2275332"/>
                </a:lnTo>
                <a:lnTo>
                  <a:pt x="11335753" y="2279548"/>
                </a:lnTo>
                <a:lnTo>
                  <a:pt x="11343399" y="2281085"/>
                </a:lnTo>
                <a:lnTo>
                  <a:pt x="11351044" y="2279548"/>
                </a:lnTo>
                <a:lnTo>
                  <a:pt x="11357293" y="2275332"/>
                </a:lnTo>
                <a:lnTo>
                  <a:pt x="11361496" y="2269083"/>
                </a:lnTo>
                <a:lnTo>
                  <a:pt x="11363046" y="2261425"/>
                </a:lnTo>
                <a:close/>
              </a:path>
              <a:path w="14841219" h="10718800" extrusionOk="0">
                <a:moveTo>
                  <a:pt x="11363046" y="2161336"/>
                </a:moveTo>
                <a:lnTo>
                  <a:pt x="11361496" y="2153691"/>
                </a:lnTo>
                <a:lnTo>
                  <a:pt x="11357293" y="2147443"/>
                </a:lnTo>
                <a:lnTo>
                  <a:pt x="11351044" y="2143226"/>
                </a:lnTo>
                <a:lnTo>
                  <a:pt x="11343399" y="2141690"/>
                </a:lnTo>
                <a:lnTo>
                  <a:pt x="11335753" y="2143226"/>
                </a:lnTo>
                <a:lnTo>
                  <a:pt x="11329505" y="2147443"/>
                </a:lnTo>
                <a:lnTo>
                  <a:pt x="11325301" y="2153691"/>
                </a:lnTo>
                <a:lnTo>
                  <a:pt x="11323752" y="2161336"/>
                </a:lnTo>
                <a:lnTo>
                  <a:pt x="11325301" y="2168982"/>
                </a:lnTo>
                <a:lnTo>
                  <a:pt x="11329505" y="2175230"/>
                </a:lnTo>
                <a:lnTo>
                  <a:pt x="11335753" y="2179447"/>
                </a:lnTo>
                <a:lnTo>
                  <a:pt x="11343399" y="2180983"/>
                </a:lnTo>
                <a:lnTo>
                  <a:pt x="11351044" y="2179447"/>
                </a:lnTo>
                <a:lnTo>
                  <a:pt x="11357293" y="2175230"/>
                </a:lnTo>
                <a:lnTo>
                  <a:pt x="11361496" y="2168982"/>
                </a:lnTo>
                <a:lnTo>
                  <a:pt x="11363046" y="2161336"/>
                </a:lnTo>
                <a:close/>
              </a:path>
              <a:path w="14841219" h="10718800" extrusionOk="0">
                <a:moveTo>
                  <a:pt x="11363046" y="2061248"/>
                </a:moveTo>
                <a:lnTo>
                  <a:pt x="11361496" y="2053590"/>
                </a:lnTo>
                <a:lnTo>
                  <a:pt x="11357293" y="2047354"/>
                </a:lnTo>
                <a:lnTo>
                  <a:pt x="11351044" y="2043137"/>
                </a:lnTo>
                <a:lnTo>
                  <a:pt x="11343399" y="2041588"/>
                </a:lnTo>
                <a:lnTo>
                  <a:pt x="11335753" y="2043137"/>
                </a:lnTo>
                <a:lnTo>
                  <a:pt x="11329505" y="2047354"/>
                </a:lnTo>
                <a:lnTo>
                  <a:pt x="11325301" y="2053590"/>
                </a:lnTo>
                <a:lnTo>
                  <a:pt x="11323752" y="2061248"/>
                </a:lnTo>
                <a:lnTo>
                  <a:pt x="11325301" y="2068893"/>
                </a:lnTo>
                <a:lnTo>
                  <a:pt x="11329505" y="2075141"/>
                </a:lnTo>
                <a:lnTo>
                  <a:pt x="11335753" y="2079345"/>
                </a:lnTo>
                <a:lnTo>
                  <a:pt x="11343399" y="2080895"/>
                </a:lnTo>
                <a:lnTo>
                  <a:pt x="11351044" y="2079345"/>
                </a:lnTo>
                <a:lnTo>
                  <a:pt x="11357293" y="2075141"/>
                </a:lnTo>
                <a:lnTo>
                  <a:pt x="11361496" y="2068893"/>
                </a:lnTo>
                <a:lnTo>
                  <a:pt x="11363046" y="2061248"/>
                </a:lnTo>
                <a:close/>
              </a:path>
              <a:path w="14841219" h="10718800" extrusionOk="0">
                <a:moveTo>
                  <a:pt x="11363046" y="1961146"/>
                </a:moveTo>
                <a:lnTo>
                  <a:pt x="11361496" y="1953501"/>
                </a:lnTo>
                <a:lnTo>
                  <a:pt x="11357293" y="1947252"/>
                </a:lnTo>
                <a:lnTo>
                  <a:pt x="11351044" y="1943036"/>
                </a:lnTo>
                <a:lnTo>
                  <a:pt x="11343399" y="1941499"/>
                </a:lnTo>
                <a:lnTo>
                  <a:pt x="11335753" y="1943036"/>
                </a:lnTo>
                <a:lnTo>
                  <a:pt x="11329505" y="1947252"/>
                </a:lnTo>
                <a:lnTo>
                  <a:pt x="11325301" y="1953501"/>
                </a:lnTo>
                <a:lnTo>
                  <a:pt x="11323752" y="1961146"/>
                </a:lnTo>
                <a:lnTo>
                  <a:pt x="11325301" y="1968792"/>
                </a:lnTo>
                <a:lnTo>
                  <a:pt x="11329505" y="1975040"/>
                </a:lnTo>
                <a:lnTo>
                  <a:pt x="11335753" y="1979244"/>
                </a:lnTo>
                <a:lnTo>
                  <a:pt x="11343399" y="1980780"/>
                </a:lnTo>
                <a:lnTo>
                  <a:pt x="11351044" y="1979244"/>
                </a:lnTo>
                <a:lnTo>
                  <a:pt x="11357293" y="1975040"/>
                </a:lnTo>
                <a:lnTo>
                  <a:pt x="11361496" y="1968792"/>
                </a:lnTo>
                <a:lnTo>
                  <a:pt x="11363046" y="1961146"/>
                </a:lnTo>
                <a:close/>
              </a:path>
              <a:path w="14841219" h="10718800" extrusionOk="0">
                <a:moveTo>
                  <a:pt x="11363046" y="1861045"/>
                </a:moveTo>
                <a:lnTo>
                  <a:pt x="11361496" y="1853399"/>
                </a:lnTo>
                <a:lnTo>
                  <a:pt x="11357293" y="1847164"/>
                </a:lnTo>
                <a:lnTo>
                  <a:pt x="11351057" y="1842947"/>
                </a:lnTo>
                <a:lnTo>
                  <a:pt x="11343399" y="1841411"/>
                </a:lnTo>
                <a:lnTo>
                  <a:pt x="11335753" y="1842947"/>
                </a:lnTo>
                <a:lnTo>
                  <a:pt x="11329505" y="1847164"/>
                </a:lnTo>
                <a:lnTo>
                  <a:pt x="11325301" y="1853399"/>
                </a:lnTo>
                <a:lnTo>
                  <a:pt x="11323752" y="1861045"/>
                </a:lnTo>
                <a:lnTo>
                  <a:pt x="11325301" y="1868690"/>
                </a:lnTo>
                <a:lnTo>
                  <a:pt x="11329505" y="1874939"/>
                </a:lnTo>
                <a:lnTo>
                  <a:pt x="11335753" y="1879155"/>
                </a:lnTo>
                <a:lnTo>
                  <a:pt x="11343399" y="1880692"/>
                </a:lnTo>
                <a:lnTo>
                  <a:pt x="11351057" y="1879155"/>
                </a:lnTo>
                <a:lnTo>
                  <a:pt x="11357293" y="1874939"/>
                </a:lnTo>
                <a:lnTo>
                  <a:pt x="11361496" y="1868690"/>
                </a:lnTo>
                <a:lnTo>
                  <a:pt x="11363046" y="1861045"/>
                </a:lnTo>
                <a:close/>
              </a:path>
              <a:path w="14841219" h="10718800" extrusionOk="0">
                <a:moveTo>
                  <a:pt x="11363046" y="1760956"/>
                </a:moveTo>
                <a:lnTo>
                  <a:pt x="11361496" y="1753311"/>
                </a:lnTo>
                <a:lnTo>
                  <a:pt x="11357293" y="1747062"/>
                </a:lnTo>
                <a:lnTo>
                  <a:pt x="11351057" y="1742859"/>
                </a:lnTo>
                <a:lnTo>
                  <a:pt x="11343399" y="1741309"/>
                </a:lnTo>
                <a:lnTo>
                  <a:pt x="11335753" y="1742859"/>
                </a:lnTo>
                <a:lnTo>
                  <a:pt x="11329505" y="1747062"/>
                </a:lnTo>
                <a:lnTo>
                  <a:pt x="11325301" y="1753311"/>
                </a:lnTo>
                <a:lnTo>
                  <a:pt x="11323752" y="1760956"/>
                </a:lnTo>
                <a:lnTo>
                  <a:pt x="11325301" y="1768602"/>
                </a:lnTo>
                <a:lnTo>
                  <a:pt x="11329505" y="1774850"/>
                </a:lnTo>
                <a:lnTo>
                  <a:pt x="11335753" y="1779054"/>
                </a:lnTo>
                <a:lnTo>
                  <a:pt x="11343399" y="1780603"/>
                </a:lnTo>
                <a:lnTo>
                  <a:pt x="11351057" y="1779054"/>
                </a:lnTo>
                <a:lnTo>
                  <a:pt x="11357293" y="1774850"/>
                </a:lnTo>
                <a:lnTo>
                  <a:pt x="11361496" y="1768602"/>
                </a:lnTo>
                <a:lnTo>
                  <a:pt x="11363046" y="1760956"/>
                </a:lnTo>
                <a:close/>
              </a:path>
              <a:path w="14841219" h="10718800" extrusionOk="0">
                <a:moveTo>
                  <a:pt x="11363046" y="1660855"/>
                </a:moveTo>
                <a:lnTo>
                  <a:pt x="11361496" y="1653209"/>
                </a:lnTo>
                <a:lnTo>
                  <a:pt x="11357293" y="1646961"/>
                </a:lnTo>
                <a:lnTo>
                  <a:pt x="11351057" y="1642757"/>
                </a:lnTo>
                <a:lnTo>
                  <a:pt x="11343399" y="1641208"/>
                </a:lnTo>
                <a:lnTo>
                  <a:pt x="11335753" y="1642757"/>
                </a:lnTo>
                <a:lnTo>
                  <a:pt x="11329505" y="1646961"/>
                </a:lnTo>
                <a:lnTo>
                  <a:pt x="11325301" y="1653209"/>
                </a:lnTo>
                <a:lnTo>
                  <a:pt x="11323752" y="1660855"/>
                </a:lnTo>
                <a:lnTo>
                  <a:pt x="11325301" y="1668500"/>
                </a:lnTo>
                <a:lnTo>
                  <a:pt x="11329505" y="1674749"/>
                </a:lnTo>
                <a:lnTo>
                  <a:pt x="11335753" y="1678965"/>
                </a:lnTo>
                <a:lnTo>
                  <a:pt x="11343399" y="1680502"/>
                </a:lnTo>
                <a:lnTo>
                  <a:pt x="11351057" y="1678965"/>
                </a:lnTo>
                <a:lnTo>
                  <a:pt x="11357293" y="1674749"/>
                </a:lnTo>
                <a:lnTo>
                  <a:pt x="11361496" y="1668500"/>
                </a:lnTo>
                <a:lnTo>
                  <a:pt x="11363046" y="1660855"/>
                </a:lnTo>
                <a:close/>
              </a:path>
              <a:path w="14841219" h="10718800" extrusionOk="0">
                <a:moveTo>
                  <a:pt x="11363046" y="1560753"/>
                </a:moveTo>
                <a:lnTo>
                  <a:pt x="11361496" y="1553108"/>
                </a:lnTo>
                <a:lnTo>
                  <a:pt x="11357293" y="1546872"/>
                </a:lnTo>
                <a:lnTo>
                  <a:pt x="11351057" y="1542656"/>
                </a:lnTo>
                <a:lnTo>
                  <a:pt x="11343399" y="1541106"/>
                </a:lnTo>
                <a:lnTo>
                  <a:pt x="11335753" y="1542656"/>
                </a:lnTo>
                <a:lnTo>
                  <a:pt x="11329505" y="1546872"/>
                </a:lnTo>
                <a:lnTo>
                  <a:pt x="11325301" y="1553108"/>
                </a:lnTo>
                <a:lnTo>
                  <a:pt x="11323752" y="1560753"/>
                </a:lnTo>
                <a:lnTo>
                  <a:pt x="11325301" y="1568399"/>
                </a:lnTo>
                <a:lnTo>
                  <a:pt x="11329505" y="1574647"/>
                </a:lnTo>
                <a:lnTo>
                  <a:pt x="11335753" y="1578864"/>
                </a:lnTo>
                <a:lnTo>
                  <a:pt x="11343399" y="1580400"/>
                </a:lnTo>
                <a:lnTo>
                  <a:pt x="11351057" y="1578864"/>
                </a:lnTo>
                <a:lnTo>
                  <a:pt x="11357293" y="1574647"/>
                </a:lnTo>
                <a:lnTo>
                  <a:pt x="11361496" y="1568399"/>
                </a:lnTo>
                <a:lnTo>
                  <a:pt x="11363046" y="1560753"/>
                </a:lnTo>
                <a:close/>
              </a:path>
              <a:path w="14841219" h="10718800" extrusionOk="0">
                <a:moveTo>
                  <a:pt x="11363046" y="1460665"/>
                </a:moveTo>
                <a:lnTo>
                  <a:pt x="11361496" y="1453019"/>
                </a:lnTo>
                <a:lnTo>
                  <a:pt x="11357293" y="1446771"/>
                </a:lnTo>
                <a:lnTo>
                  <a:pt x="11351057" y="1442554"/>
                </a:lnTo>
                <a:lnTo>
                  <a:pt x="11343399" y="1441018"/>
                </a:lnTo>
                <a:lnTo>
                  <a:pt x="11335753" y="1442554"/>
                </a:lnTo>
                <a:lnTo>
                  <a:pt x="11329505" y="1446771"/>
                </a:lnTo>
                <a:lnTo>
                  <a:pt x="11325301" y="1453019"/>
                </a:lnTo>
                <a:lnTo>
                  <a:pt x="11323752" y="1460665"/>
                </a:lnTo>
                <a:lnTo>
                  <a:pt x="11325301" y="1468310"/>
                </a:lnTo>
                <a:lnTo>
                  <a:pt x="11329505" y="1474558"/>
                </a:lnTo>
                <a:lnTo>
                  <a:pt x="11335753" y="1478762"/>
                </a:lnTo>
                <a:lnTo>
                  <a:pt x="11343399" y="1480312"/>
                </a:lnTo>
                <a:lnTo>
                  <a:pt x="11351057" y="1478762"/>
                </a:lnTo>
                <a:lnTo>
                  <a:pt x="11357293" y="1474558"/>
                </a:lnTo>
                <a:lnTo>
                  <a:pt x="11361496" y="1468310"/>
                </a:lnTo>
                <a:lnTo>
                  <a:pt x="11363046" y="1460665"/>
                </a:lnTo>
                <a:close/>
              </a:path>
              <a:path w="14841219" h="10718800" extrusionOk="0">
                <a:moveTo>
                  <a:pt x="11363046" y="1360576"/>
                </a:moveTo>
                <a:lnTo>
                  <a:pt x="11361496" y="1352918"/>
                </a:lnTo>
                <a:lnTo>
                  <a:pt x="11357293" y="1346669"/>
                </a:lnTo>
                <a:lnTo>
                  <a:pt x="11351057" y="1342466"/>
                </a:lnTo>
                <a:lnTo>
                  <a:pt x="11343399" y="1340916"/>
                </a:lnTo>
                <a:lnTo>
                  <a:pt x="11335753" y="1342466"/>
                </a:lnTo>
                <a:lnTo>
                  <a:pt x="11329505" y="1346669"/>
                </a:lnTo>
                <a:lnTo>
                  <a:pt x="11325301" y="1352918"/>
                </a:lnTo>
                <a:lnTo>
                  <a:pt x="11323752" y="1360576"/>
                </a:lnTo>
                <a:lnTo>
                  <a:pt x="11325301" y="1368221"/>
                </a:lnTo>
                <a:lnTo>
                  <a:pt x="11329505" y="1374457"/>
                </a:lnTo>
                <a:lnTo>
                  <a:pt x="11335753" y="1378673"/>
                </a:lnTo>
                <a:lnTo>
                  <a:pt x="11343399" y="1380210"/>
                </a:lnTo>
                <a:lnTo>
                  <a:pt x="11351057" y="1378673"/>
                </a:lnTo>
                <a:lnTo>
                  <a:pt x="11357293" y="1374457"/>
                </a:lnTo>
                <a:lnTo>
                  <a:pt x="11361496" y="1368221"/>
                </a:lnTo>
                <a:lnTo>
                  <a:pt x="11363046" y="1360576"/>
                </a:lnTo>
                <a:close/>
              </a:path>
              <a:path w="14841219" h="10718800" extrusionOk="0">
                <a:moveTo>
                  <a:pt x="11363046" y="1260475"/>
                </a:moveTo>
                <a:lnTo>
                  <a:pt x="11361496" y="1252829"/>
                </a:lnTo>
                <a:lnTo>
                  <a:pt x="11357293" y="1246581"/>
                </a:lnTo>
                <a:lnTo>
                  <a:pt x="11351057" y="1242364"/>
                </a:lnTo>
                <a:lnTo>
                  <a:pt x="11343399" y="1240815"/>
                </a:lnTo>
                <a:lnTo>
                  <a:pt x="11335753" y="1242364"/>
                </a:lnTo>
                <a:lnTo>
                  <a:pt x="11329505" y="1246581"/>
                </a:lnTo>
                <a:lnTo>
                  <a:pt x="11325301" y="1252829"/>
                </a:lnTo>
                <a:lnTo>
                  <a:pt x="11323752" y="1260475"/>
                </a:lnTo>
                <a:lnTo>
                  <a:pt x="11325301" y="1268120"/>
                </a:lnTo>
                <a:lnTo>
                  <a:pt x="11329505" y="1274368"/>
                </a:lnTo>
                <a:lnTo>
                  <a:pt x="11335753" y="1278572"/>
                </a:lnTo>
                <a:lnTo>
                  <a:pt x="11343399" y="1280109"/>
                </a:lnTo>
                <a:lnTo>
                  <a:pt x="11351057" y="1278572"/>
                </a:lnTo>
                <a:lnTo>
                  <a:pt x="11357293" y="1274368"/>
                </a:lnTo>
                <a:lnTo>
                  <a:pt x="11361496" y="1268120"/>
                </a:lnTo>
                <a:lnTo>
                  <a:pt x="11363046" y="1260475"/>
                </a:lnTo>
                <a:close/>
              </a:path>
              <a:path w="14841219" h="10718800" extrusionOk="0">
                <a:moveTo>
                  <a:pt x="11363046" y="1160373"/>
                </a:moveTo>
                <a:lnTo>
                  <a:pt x="11361496" y="1152728"/>
                </a:lnTo>
                <a:lnTo>
                  <a:pt x="11357293" y="1146492"/>
                </a:lnTo>
                <a:lnTo>
                  <a:pt x="11351057" y="1142276"/>
                </a:lnTo>
                <a:lnTo>
                  <a:pt x="11343399" y="1140739"/>
                </a:lnTo>
                <a:lnTo>
                  <a:pt x="11335753" y="1142276"/>
                </a:lnTo>
                <a:lnTo>
                  <a:pt x="11329505" y="1146492"/>
                </a:lnTo>
                <a:lnTo>
                  <a:pt x="11325301" y="1152728"/>
                </a:lnTo>
                <a:lnTo>
                  <a:pt x="11323752" y="1160373"/>
                </a:lnTo>
                <a:lnTo>
                  <a:pt x="11325301" y="1168019"/>
                </a:lnTo>
                <a:lnTo>
                  <a:pt x="11329505" y="1174267"/>
                </a:lnTo>
                <a:lnTo>
                  <a:pt x="11335753" y="1178483"/>
                </a:lnTo>
                <a:lnTo>
                  <a:pt x="11343399" y="1180020"/>
                </a:lnTo>
                <a:lnTo>
                  <a:pt x="11351057" y="1178483"/>
                </a:lnTo>
                <a:lnTo>
                  <a:pt x="11357293" y="1174267"/>
                </a:lnTo>
                <a:lnTo>
                  <a:pt x="11361496" y="1168019"/>
                </a:lnTo>
                <a:lnTo>
                  <a:pt x="11363046" y="1160373"/>
                </a:lnTo>
                <a:close/>
              </a:path>
              <a:path w="14841219" h="10718800" extrusionOk="0">
                <a:moveTo>
                  <a:pt x="11363046" y="1060272"/>
                </a:moveTo>
                <a:lnTo>
                  <a:pt x="11361496" y="1052626"/>
                </a:lnTo>
                <a:lnTo>
                  <a:pt x="11357293" y="1046378"/>
                </a:lnTo>
                <a:lnTo>
                  <a:pt x="11351057" y="1042174"/>
                </a:lnTo>
                <a:lnTo>
                  <a:pt x="11343399" y="1040625"/>
                </a:lnTo>
                <a:lnTo>
                  <a:pt x="11335753" y="1042174"/>
                </a:lnTo>
                <a:lnTo>
                  <a:pt x="11329505" y="1046378"/>
                </a:lnTo>
                <a:lnTo>
                  <a:pt x="11325301" y="1052626"/>
                </a:lnTo>
                <a:lnTo>
                  <a:pt x="11323752" y="1060272"/>
                </a:lnTo>
                <a:lnTo>
                  <a:pt x="11325301" y="1067930"/>
                </a:lnTo>
                <a:lnTo>
                  <a:pt x="11329505" y="1074166"/>
                </a:lnTo>
                <a:lnTo>
                  <a:pt x="11335753" y="1078382"/>
                </a:lnTo>
                <a:lnTo>
                  <a:pt x="11343399" y="1079919"/>
                </a:lnTo>
                <a:lnTo>
                  <a:pt x="11351057" y="1078382"/>
                </a:lnTo>
                <a:lnTo>
                  <a:pt x="11357293" y="1074166"/>
                </a:lnTo>
                <a:lnTo>
                  <a:pt x="11361496" y="1067930"/>
                </a:lnTo>
                <a:lnTo>
                  <a:pt x="11363046" y="1060272"/>
                </a:lnTo>
                <a:close/>
              </a:path>
              <a:path w="14841219" h="10718800" extrusionOk="0">
                <a:moveTo>
                  <a:pt x="11363046" y="960170"/>
                </a:moveTo>
                <a:lnTo>
                  <a:pt x="11361496" y="952525"/>
                </a:lnTo>
                <a:lnTo>
                  <a:pt x="11357293" y="946289"/>
                </a:lnTo>
                <a:lnTo>
                  <a:pt x="11351044" y="942073"/>
                </a:lnTo>
                <a:lnTo>
                  <a:pt x="11343399" y="940536"/>
                </a:lnTo>
                <a:lnTo>
                  <a:pt x="11335753" y="942073"/>
                </a:lnTo>
                <a:lnTo>
                  <a:pt x="11329505" y="946289"/>
                </a:lnTo>
                <a:lnTo>
                  <a:pt x="11325301" y="952525"/>
                </a:lnTo>
                <a:lnTo>
                  <a:pt x="11323752" y="960170"/>
                </a:lnTo>
                <a:lnTo>
                  <a:pt x="11325301" y="967828"/>
                </a:lnTo>
                <a:lnTo>
                  <a:pt x="11329505" y="974077"/>
                </a:lnTo>
                <a:lnTo>
                  <a:pt x="11335753" y="978281"/>
                </a:lnTo>
                <a:lnTo>
                  <a:pt x="11343399" y="979830"/>
                </a:lnTo>
                <a:lnTo>
                  <a:pt x="11351044" y="978281"/>
                </a:lnTo>
                <a:lnTo>
                  <a:pt x="11357293" y="974077"/>
                </a:lnTo>
                <a:lnTo>
                  <a:pt x="11361496" y="967828"/>
                </a:lnTo>
                <a:lnTo>
                  <a:pt x="11363046" y="960170"/>
                </a:lnTo>
                <a:close/>
              </a:path>
              <a:path w="14841219" h="10718800" extrusionOk="0">
                <a:moveTo>
                  <a:pt x="11363046" y="860094"/>
                </a:moveTo>
                <a:lnTo>
                  <a:pt x="11361496" y="852436"/>
                </a:lnTo>
                <a:lnTo>
                  <a:pt x="11357293" y="846201"/>
                </a:lnTo>
                <a:lnTo>
                  <a:pt x="11351044" y="841984"/>
                </a:lnTo>
                <a:lnTo>
                  <a:pt x="11343399" y="840435"/>
                </a:lnTo>
                <a:lnTo>
                  <a:pt x="11335753" y="841984"/>
                </a:lnTo>
                <a:lnTo>
                  <a:pt x="11329505" y="846201"/>
                </a:lnTo>
                <a:lnTo>
                  <a:pt x="11325301" y="852436"/>
                </a:lnTo>
                <a:lnTo>
                  <a:pt x="11323752" y="860094"/>
                </a:lnTo>
                <a:lnTo>
                  <a:pt x="11325301" y="867740"/>
                </a:lnTo>
                <a:lnTo>
                  <a:pt x="11329505" y="873975"/>
                </a:lnTo>
                <a:lnTo>
                  <a:pt x="11335753" y="878192"/>
                </a:lnTo>
                <a:lnTo>
                  <a:pt x="11343399" y="879729"/>
                </a:lnTo>
                <a:lnTo>
                  <a:pt x="11351044" y="878192"/>
                </a:lnTo>
                <a:lnTo>
                  <a:pt x="11357293" y="873975"/>
                </a:lnTo>
                <a:lnTo>
                  <a:pt x="11361496" y="867740"/>
                </a:lnTo>
                <a:lnTo>
                  <a:pt x="11363046" y="860094"/>
                </a:lnTo>
                <a:close/>
              </a:path>
              <a:path w="14841219" h="10718800" extrusionOk="0">
                <a:moveTo>
                  <a:pt x="11363046" y="759980"/>
                </a:moveTo>
                <a:lnTo>
                  <a:pt x="11361496" y="752348"/>
                </a:lnTo>
                <a:lnTo>
                  <a:pt x="11357293" y="746099"/>
                </a:lnTo>
                <a:lnTo>
                  <a:pt x="11351044" y="741895"/>
                </a:lnTo>
                <a:lnTo>
                  <a:pt x="11343399" y="740346"/>
                </a:lnTo>
                <a:lnTo>
                  <a:pt x="11335753" y="741895"/>
                </a:lnTo>
                <a:lnTo>
                  <a:pt x="11329505" y="746099"/>
                </a:lnTo>
                <a:lnTo>
                  <a:pt x="11325301" y="752348"/>
                </a:lnTo>
                <a:lnTo>
                  <a:pt x="11323752" y="759980"/>
                </a:lnTo>
                <a:lnTo>
                  <a:pt x="11325301" y="767638"/>
                </a:lnTo>
                <a:lnTo>
                  <a:pt x="11329505" y="773887"/>
                </a:lnTo>
                <a:lnTo>
                  <a:pt x="11335753" y="778090"/>
                </a:lnTo>
                <a:lnTo>
                  <a:pt x="11343399" y="779627"/>
                </a:lnTo>
                <a:lnTo>
                  <a:pt x="11351044" y="778090"/>
                </a:lnTo>
                <a:lnTo>
                  <a:pt x="11357293" y="773887"/>
                </a:lnTo>
                <a:lnTo>
                  <a:pt x="11361496" y="767638"/>
                </a:lnTo>
                <a:lnTo>
                  <a:pt x="11363046" y="759980"/>
                </a:lnTo>
                <a:close/>
              </a:path>
              <a:path w="14841219" h="10718800" extrusionOk="0">
                <a:moveTo>
                  <a:pt x="11363046" y="659904"/>
                </a:moveTo>
                <a:lnTo>
                  <a:pt x="11361496" y="652259"/>
                </a:lnTo>
                <a:lnTo>
                  <a:pt x="11357293" y="646010"/>
                </a:lnTo>
                <a:lnTo>
                  <a:pt x="11351044" y="641794"/>
                </a:lnTo>
                <a:lnTo>
                  <a:pt x="11343399" y="640245"/>
                </a:lnTo>
                <a:lnTo>
                  <a:pt x="11335753" y="641794"/>
                </a:lnTo>
                <a:lnTo>
                  <a:pt x="11329505" y="646010"/>
                </a:lnTo>
                <a:lnTo>
                  <a:pt x="11325301" y="652259"/>
                </a:lnTo>
                <a:lnTo>
                  <a:pt x="11323752" y="659904"/>
                </a:lnTo>
                <a:lnTo>
                  <a:pt x="11325301" y="667550"/>
                </a:lnTo>
                <a:lnTo>
                  <a:pt x="11329505" y="673785"/>
                </a:lnTo>
                <a:lnTo>
                  <a:pt x="11335753" y="678002"/>
                </a:lnTo>
                <a:lnTo>
                  <a:pt x="11343399" y="679551"/>
                </a:lnTo>
                <a:lnTo>
                  <a:pt x="11351044" y="678002"/>
                </a:lnTo>
                <a:lnTo>
                  <a:pt x="11357293" y="673785"/>
                </a:lnTo>
                <a:lnTo>
                  <a:pt x="11361496" y="667550"/>
                </a:lnTo>
                <a:lnTo>
                  <a:pt x="11363046" y="659904"/>
                </a:lnTo>
                <a:close/>
              </a:path>
              <a:path w="14841219" h="10718800" extrusionOk="0">
                <a:moveTo>
                  <a:pt x="11363046" y="559803"/>
                </a:moveTo>
                <a:lnTo>
                  <a:pt x="11361496" y="552157"/>
                </a:lnTo>
                <a:lnTo>
                  <a:pt x="11357293" y="545909"/>
                </a:lnTo>
                <a:lnTo>
                  <a:pt x="11351044" y="541693"/>
                </a:lnTo>
                <a:lnTo>
                  <a:pt x="11343399" y="540156"/>
                </a:lnTo>
                <a:lnTo>
                  <a:pt x="11335753" y="541693"/>
                </a:lnTo>
                <a:lnTo>
                  <a:pt x="11329505" y="545909"/>
                </a:lnTo>
                <a:lnTo>
                  <a:pt x="11325301" y="552157"/>
                </a:lnTo>
                <a:lnTo>
                  <a:pt x="11323752" y="559803"/>
                </a:lnTo>
                <a:lnTo>
                  <a:pt x="11325301" y="567448"/>
                </a:lnTo>
                <a:lnTo>
                  <a:pt x="11329505" y="573697"/>
                </a:lnTo>
                <a:lnTo>
                  <a:pt x="11335753" y="577900"/>
                </a:lnTo>
                <a:lnTo>
                  <a:pt x="11343399" y="579450"/>
                </a:lnTo>
                <a:lnTo>
                  <a:pt x="11351044" y="577900"/>
                </a:lnTo>
                <a:lnTo>
                  <a:pt x="11357293" y="573697"/>
                </a:lnTo>
                <a:lnTo>
                  <a:pt x="11361496" y="567448"/>
                </a:lnTo>
                <a:lnTo>
                  <a:pt x="11363046" y="559803"/>
                </a:lnTo>
                <a:close/>
              </a:path>
              <a:path w="14841219" h="10718800" extrusionOk="0">
                <a:moveTo>
                  <a:pt x="11437036" y="4208653"/>
                </a:moveTo>
                <a:lnTo>
                  <a:pt x="11435486" y="4201007"/>
                </a:lnTo>
                <a:lnTo>
                  <a:pt x="11431283" y="4194759"/>
                </a:lnTo>
                <a:lnTo>
                  <a:pt x="11425034" y="4190542"/>
                </a:lnTo>
                <a:lnTo>
                  <a:pt x="11417389" y="4188993"/>
                </a:lnTo>
                <a:lnTo>
                  <a:pt x="11409744" y="4190542"/>
                </a:lnTo>
                <a:lnTo>
                  <a:pt x="11403495" y="4194759"/>
                </a:lnTo>
                <a:lnTo>
                  <a:pt x="11399279" y="4201007"/>
                </a:lnTo>
                <a:lnTo>
                  <a:pt x="11397742" y="4208653"/>
                </a:lnTo>
                <a:lnTo>
                  <a:pt x="11399279" y="4216298"/>
                </a:lnTo>
                <a:lnTo>
                  <a:pt x="11403495" y="4222534"/>
                </a:lnTo>
                <a:lnTo>
                  <a:pt x="11409744" y="4226750"/>
                </a:lnTo>
                <a:lnTo>
                  <a:pt x="11417389" y="4228287"/>
                </a:lnTo>
                <a:lnTo>
                  <a:pt x="11425034" y="4226750"/>
                </a:lnTo>
                <a:lnTo>
                  <a:pt x="11431283" y="4222534"/>
                </a:lnTo>
                <a:lnTo>
                  <a:pt x="11435486" y="4216298"/>
                </a:lnTo>
                <a:lnTo>
                  <a:pt x="11437036" y="4208653"/>
                </a:lnTo>
                <a:close/>
              </a:path>
              <a:path w="14841219" h="10718800" extrusionOk="0">
                <a:moveTo>
                  <a:pt x="11437036" y="4108551"/>
                </a:moveTo>
                <a:lnTo>
                  <a:pt x="11435486" y="4100906"/>
                </a:lnTo>
                <a:lnTo>
                  <a:pt x="11431283" y="4094657"/>
                </a:lnTo>
                <a:lnTo>
                  <a:pt x="11425034" y="4090441"/>
                </a:lnTo>
                <a:lnTo>
                  <a:pt x="11417389" y="4088904"/>
                </a:lnTo>
                <a:lnTo>
                  <a:pt x="11409744" y="4090441"/>
                </a:lnTo>
                <a:lnTo>
                  <a:pt x="11403495" y="4094657"/>
                </a:lnTo>
                <a:lnTo>
                  <a:pt x="11399279" y="4100906"/>
                </a:lnTo>
                <a:lnTo>
                  <a:pt x="11397742" y="4108551"/>
                </a:lnTo>
                <a:lnTo>
                  <a:pt x="11399279" y="4116197"/>
                </a:lnTo>
                <a:lnTo>
                  <a:pt x="11403495" y="4122432"/>
                </a:lnTo>
                <a:lnTo>
                  <a:pt x="11409744" y="4126649"/>
                </a:lnTo>
                <a:lnTo>
                  <a:pt x="11417389" y="4128198"/>
                </a:lnTo>
                <a:lnTo>
                  <a:pt x="11425034" y="4126649"/>
                </a:lnTo>
                <a:lnTo>
                  <a:pt x="11431283" y="4122432"/>
                </a:lnTo>
                <a:lnTo>
                  <a:pt x="11435486" y="4116197"/>
                </a:lnTo>
                <a:lnTo>
                  <a:pt x="11437036" y="4108551"/>
                </a:lnTo>
                <a:close/>
              </a:path>
              <a:path w="14841219" h="10718800" extrusionOk="0">
                <a:moveTo>
                  <a:pt x="11437036" y="4008450"/>
                </a:moveTo>
                <a:lnTo>
                  <a:pt x="11435486" y="4000804"/>
                </a:lnTo>
                <a:lnTo>
                  <a:pt x="11431283" y="3994556"/>
                </a:lnTo>
                <a:lnTo>
                  <a:pt x="11425034" y="3990352"/>
                </a:lnTo>
                <a:lnTo>
                  <a:pt x="11417389" y="3988803"/>
                </a:lnTo>
                <a:lnTo>
                  <a:pt x="11409744" y="3990352"/>
                </a:lnTo>
                <a:lnTo>
                  <a:pt x="11403495" y="3994556"/>
                </a:lnTo>
                <a:lnTo>
                  <a:pt x="11399279" y="4000804"/>
                </a:lnTo>
                <a:lnTo>
                  <a:pt x="11397742" y="4008450"/>
                </a:lnTo>
                <a:lnTo>
                  <a:pt x="11399279" y="4016095"/>
                </a:lnTo>
                <a:lnTo>
                  <a:pt x="11403495" y="4022344"/>
                </a:lnTo>
                <a:lnTo>
                  <a:pt x="11409744" y="4026560"/>
                </a:lnTo>
                <a:lnTo>
                  <a:pt x="11417389" y="4028097"/>
                </a:lnTo>
                <a:lnTo>
                  <a:pt x="11425034" y="4026560"/>
                </a:lnTo>
                <a:lnTo>
                  <a:pt x="11431283" y="4022344"/>
                </a:lnTo>
                <a:lnTo>
                  <a:pt x="11435486" y="4016095"/>
                </a:lnTo>
                <a:lnTo>
                  <a:pt x="11437036" y="4008450"/>
                </a:lnTo>
                <a:close/>
              </a:path>
              <a:path w="14841219" h="10718800" extrusionOk="0">
                <a:moveTo>
                  <a:pt x="11437036" y="3908361"/>
                </a:moveTo>
                <a:lnTo>
                  <a:pt x="11435486" y="3900716"/>
                </a:lnTo>
                <a:lnTo>
                  <a:pt x="11431283" y="3894467"/>
                </a:lnTo>
                <a:lnTo>
                  <a:pt x="11425034" y="3890251"/>
                </a:lnTo>
                <a:lnTo>
                  <a:pt x="11417389" y="3888714"/>
                </a:lnTo>
                <a:lnTo>
                  <a:pt x="11409744" y="3890251"/>
                </a:lnTo>
                <a:lnTo>
                  <a:pt x="11403495" y="3894467"/>
                </a:lnTo>
                <a:lnTo>
                  <a:pt x="11399279" y="3900716"/>
                </a:lnTo>
                <a:lnTo>
                  <a:pt x="11397742" y="3908361"/>
                </a:lnTo>
                <a:lnTo>
                  <a:pt x="11399279" y="3916007"/>
                </a:lnTo>
                <a:lnTo>
                  <a:pt x="11403495" y="3922255"/>
                </a:lnTo>
                <a:lnTo>
                  <a:pt x="11409744" y="3926459"/>
                </a:lnTo>
                <a:lnTo>
                  <a:pt x="11417389" y="3928008"/>
                </a:lnTo>
                <a:lnTo>
                  <a:pt x="11425034" y="3926459"/>
                </a:lnTo>
                <a:lnTo>
                  <a:pt x="11431283" y="3922255"/>
                </a:lnTo>
                <a:lnTo>
                  <a:pt x="11435486" y="3916007"/>
                </a:lnTo>
                <a:lnTo>
                  <a:pt x="11437036" y="3908361"/>
                </a:lnTo>
                <a:close/>
              </a:path>
              <a:path w="14841219" h="10718800" extrusionOk="0">
                <a:moveTo>
                  <a:pt x="11437036" y="3808260"/>
                </a:moveTo>
                <a:lnTo>
                  <a:pt x="11435486" y="3800614"/>
                </a:lnTo>
                <a:lnTo>
                  <a:pt x="11431283" y="3794366"/>
                </a:lnTo>
                <a:lnTo>
                  <a:pt x="11425034" y="3790162"/>
                </a:lnTo>
                <a:lnTo>
                  <a:pt x="11417389" y="3788613"/>
                </a:lnTo>
                <a:lnTo>
                  <a:pt x="11409744" y="3790162"/>
                </a:lnTo>
                <a:lnTo>
                  <a:pt x="11403495" y="3794366"/>
                </a:lnTo>
                <a:lnTo>
                  <a:pt x="11399279" y="3800614"/>
                </a:lnTo>
                <a:lnTo>
                  <a:pt x="11397742" y="3808260"/>
                </a:lnTo>
                <a:lnTo>
                  <a:pt x="11399279" y="3815918"/>
                </a:lnTo>
                <a:lnTo>
                  <a:pt x="11403495" y="3822154"/>
                </a:lnTo>
                <a:lnTo>
                  <a:pt x="11409744" y="3826370"/>
                </a:lnTo>
                <a:lnTo>
                  <a:pt x="11417389" y="3827919"/>
                </a:lnTo>
                <a:lnTo>
                  <a:pt x="11425034" y="3826370"/>
                </a:lnTo>
                <a:lnTo>
                  <a:pt x="11431283" y="3822154"/>
                </a:lnTo>
                <a:lnTo>
                  <a:pt x="11435486" y="3815918"/>
                </a:lnTo>
                <a:lnTo>
                  <a:pt x="11437036" y="3808260"/>
                </a:lnTo>
                <a:close/>
              </a:path>
              <a:path w="14841219" h="10718800" extrusionOk="0">
                <a:moveTo>
                  <a:pt x="11437036" y="3708158"/>
                </a:moveTo>
                <a:lnTo>
                  <a:pt x="11435486" y="3700513"/>
                </a:lnTo>
                <a:lnTo>
                  <a:pt x="11431283" y="3694277"/>
                </a:lnTo>
                <a:lnTo>
                  <a:pt x="11425034" y="3690061"/>
                </a:lnTo>
                <a:lnTo>
                  <a:pt x="11417389" y="3688524"/>
                </a:lnTo>
                <a:lnTo>
                  <a:pt x="11409744" y="3690061"/>
                </a:lnTo>
                <a:lnTo>
                  <a:pt x="11403495" y="3694277"/>
                </a:lnTo>
                <a:lnTo>
                  <a:pt x="11399279" y="3700513"/>
                </a:lnTo>
                <a:lnTo>
                  <a:pt x="11397742" y="3708158"/>
                </a:lnTo>
                <a:lnTo>
                  <a:pt x="11399279" y="3715816"/>
                </a:lnTo>
                <a:lnTo>
                  <a:pt x="11403495" y="3722052"/>
                </a:lnTo>
                <a:lnTo>
                  <a:pt x="11409744" y="3726269"/>
                </a:lnTo>
                <a:lnTo>
                  <a:pt x="11417389" y="3727805"/>
                </a:lnTo>
                <a:lnTo>
                  <a:pt x="11425034" y="3726269"/>
                </a:lnTo>
                <a:lnTo>
                  <a:pt x="11431283" y="3722052"/>
                </a:lnTo>
                <a:lnTo>
                  <a:pt x="11435486" y="3715816"/>
                </a:lnTo>
                <a:lnTo>
                  <a:pt x="11437036" y="3708158"/>
                </a:lnTo>
                <a:close/>
              </a:path>
              <a:path w="14841219" h="10718800" extrusionOk="0">
                <a:moveTo>
                  <a:pt x="11437036" y="3608070"/>
                </a:moveTo>
                <a:lnTo>
                  <a:pt x="11435486" y="3600424"/>
                </a:lnTo>
                <a:lnTo>
                  <a:pt x="11431283" y="3594176"/>
                </a:lnTo>
                <a:lnTo>
                  <a:pt x="11425034" y="3589959"/>
                </a:lnTo>
                <a:lnTo>
                  <a:pt x="11417389" y="3588423"/>
                </a:lnTo>
                <a:lnTo>
                  <a:pt x="11409731" y="3589959"/>
                </a:lnTo>
                <a:lnTo>
                  <a:pt x="11403495" y="3594176"/>
                </a:lnTo>
                <a:lnTo>
                  <a:pt x="11399279" y="3600424"/>
                </a:lnTo>
                <a:lnTo>
                  <a:pt x="11397742" y="3608070"/>
                </a:lnTo>
                <a:lnTo>
                  <a:pt x="11399279" y="3615715"/>
                </a:lnTo>
                <a:lnTo>
                  <a:pt x="11403495" y="3621963"/>
                </a:lnTo>
                <a:lnTo>
                  <a:pt x="11409731" y="3626167"/>
                </a:lnTo>
                <a:lnTo>
                  <a:pt x="11417389" y="3627717"/>
                </a:lnTo>
                <a:lnTo>
                  <a:pt x="11425034" y="3626167"/>
                </a:lnTo>
                <a:lnTo>
                  <a:pt x="11431283" y="3621963"/>
                </a:lnTo>
                <a:lnTo>
                  <a:pt x="11435486" y="3615715"/>
                </a:lnTo>
                <a:lnTo>
                  <a:pt x="11437036" y="3608070"/>
                </a:lnTo>
                <a:close/>
              </a:path>
              <a:path w="14841219" h="10718800" extrusionOk="0">
                <a:moveTo>
                  <a:pt x="11437036" y="3507981"/>
                </a:moveTo>
                <a:lnTo>
                  <a:pt x="11435486" y="3500323"/>
                </a:lnTo>
                <a:lnTo>
                  <a:pt x="11431283" y="3494074"/>
                </a:lnTo>
                <a:lnTo>
                  <a:pt x="11425034" y="3489871"/>
                </a:lnTo>
                <a:lnTo>
                  <a:pt x="11417389" y="3488321"/>
                </a:lnTo>
                <a:lnTo>
                  <a:pt x="11409731" y="3489871"/>
                </a:lnTo>
                <a:lnTo>
                  <a:pt x="11403495" y="3494074"/>
                </a:lnTo>
                <a:lnTo>
                  <a:pt x="11399279" y="3500323"/>
                </a:lnTo>
                <a:lnTo>
                  <a:pt x="11397742" y="3507981"/>
                </a:lnTo>
                <a:lnTo>
                  <a:pt x="11399279" y="3515626"/>
                </a:lnTo>
                <a:lnTo>
                  <a:pt x="11403495" y="3521862"/>
                </a:lnTo>
                <a:lnTo>
                  <a:pt x="11409731" y="3526078"/>
                </a:lnTo>
                <a:lnTo>
                  <a:pt x="11417389" y="3527615"/>
                </a:lnTo>
                <a:lnTo>
                  <a:pt x="11425034" y="3526078"/>
                </a:lnTo>
                <a:lnTo>
                  <a:pt x="11431283" y="3521862"/>
                </a:lnTo>
                <a:lnTo>
                  <a:pt x="11435486" y="3515626"/>
                </a:lnTo>
                <a:lnTo>
                  <a:pt x="11437036" y="3507981"/>
                </a:lnTo>
                <a:close/>
              </a:path>
              <a:path w="14841219" h="10718800" extrusionOk="0">
                <a:moveTo>
                  <a:pt x="11437036" y="3407880"/>
                </a:moveTo>
                <a:lnTo>
                  <a:pt x="11435486" y="3400234"/>
                </a:lnTo>
                <a:lnTo>
                  <a:pt x="11431283" y="3393986"/>
                </a:lnTo>
                <a:lnTo>
                  <a:pt x="11425034" y="3389769"/>
                </a:lnTo>
                <a:lnTo>
                  <a:pt x="11417389" y="3388233"/>
                </a:lnTo>
                <a:lnTo>
                  <a:pt x="11409744" y="3389769"/>
                </a:lnTo>
                <a:lnTo>
                  <a:pt x="11403495" y="3393986"/>
                </a:lnTo>
                <a:lnTo>
                  <a:pt x="11399279" y="3400234"/>
                </a:lnTo>
                <a:lnTo>
                  <a:pt x="11397742" y="3407880"/>
                </a:lnTo>
                <a:lnTo>
                  <a:pt x="11399279" y="3415525"/>
                </a:lnTo>
                <a:lnTo>
                  <a:pt x="11403495" y="3421773"/>
                </a:lnTo>
                <a:lnTo>
                  <a:pt x="11409744" y="3425990"/>
                </a:lnTo>
                <a:lnTo>
                  <a:pt x="11417389" y="3427526"/>
                </a:lnTo>
                <a:lnTo>
                  <a:pt x="11425034" y="3425990"/>
                </a:lnTo>
                <a:lnTo>
                  <a:pt x="11431283" y="3421773"/>
                </a:lnTo>
                <a:lnTo>
                  <a:pt x="11435486" y="3415525"/>
                </a:lnTo>
                <a:lnTo>
                  <a:pt x="11437036" y="3407880"/>
                </a:lnTo>
                <a:close/>
              </a:path>
              <a:path w="14841219" h="10718800" extrusionOk="0">
                <a:moveTo>
                  <a:pt x="11437036" y="3307778"/>
                </a:moveTo>
                <a:lnTo>
                  <a:pt x="11435486" y="3300133"/>
                </a:lnTo>
                <a:lnTo>
                  <a:pt x="11431283" y="3293884"/>
                </a:lnTo>
                <a:lnTo>
                  <a:pt x="11425034" y="3289681"/>
                </a:lnTo>
                <a:lnTo>
                  <a:pt x="11417389" y="3288131"/>
                </a:lnTo>
                <a:lnTo>
                  <a:pt x="11409744" y="3289681"/>
                </a:lnTo>
                <a:lnTo>
                  <a:pt x="11403495" y="3293884"/>
                </a:lnTo>
                <a:lnTo>
                  <a:pt x="11399279" y="3300133"/>
                </a:lnTo>
                <a:lnTo>
                  <a:pt x="11397742" y="3307778"/>
                </a:lnTo>
                <a:lnTo>
                  <a:pt x="11399279" y="3315424"/>
                </a:lnTo>
                <a:lnTo>
                  <a:pt x="11403495" y="3321672"/>
                </a:lnTo>
                <a:lnTo>
                  <a:pt x="11409744" y="3325888"/>
                </a:lnTo>
                <a:lnTo>
                  <a:pt x="11417389" y="3327425"/>
                </a:lnTo>
                <a:lnTo>
                  <a:pt x="11425034" y="3325888"/>
                </a:lnTo>
                <a:lnTo>
                  <a:pt x="11431283" y="3321672"/>
                </a:lnTo>
                <a:lnTo>
                  <a:pt x="11435486" y="3315424"/>
                </a:lnTo>
                <a:lnTo>
                  <a:pt x="11437036" y="3307778"/>
                </a:lnTo>
                <a:close/>
              </a:path>
              <a:path w="14841219" h="10718800" extrusionOk="0">
                <a:moveTo>
                  <a:pt x="11437036" y="3207677"/>
                </a:moveTo>
                <a:lnTo>
                  <a:pt x="11435486" y="3200031"/>
                </a:lnTo>
                <a:lnTo>
                  <a:pt x="11431283" y="3193796"/>
                </a:lnTo>
                <a:lnTo>
                  <a:pt x="11425034" y="3189579"/>
                </a:lnTo>
                <a:lnTo>
                  <a:pt x="11417389" y="3188030"/>
                </a:lnTo>
                <a:lnTo>
                  <a:pt x="11409744" y="3189579"/>
                </a:lnTo>
                <a:lnTo>
                  <a:pt x="11403495" y="3193796"/>
                </a:lnTo>
                <a:lnTo>
                  <a:pt x="11399279" y="3200031"/>
                </a:lnTo>
                <a:lnTo>
                  <a:pt x="11397742" y="3207677"/>
                </a:lnTo>
                <a:lnTo>
                  <a:pt x="11399279" y="3215335"/>
                </a:lnTo>
                <a:lnTo>
                  <a:pt x="11403495" y="3221571"/>
                </a:lnTo>
                <a:lnTo>
                  <a:pt x="11409744" y="3225787"/>
                </a:lnTo>
                <a:lnTo>
                  <a:pt x="11417389" y="3227324"/>
                </a:lnTo>
                <a:lnTo>
                  <a:pt x="11425034" y="3225787"/>
                </a:lnTo>
                <a:lnTo>
                  <a:pt x="11431283" y="3221571"/>
                </a:lnTo>
                <a:lnTo>
                  <a:pt x="11435486" y="3215335"/>
                </a:lnTo>
                <a:lnTo>
                  <a:pt x="11437036" y="3207677"/>
                </a:lnTo>
                <a:close/>
              </a:path>
              <a:path w="14841219" h="10718800" extrusionOk="0">
                <a:moveTo>
                  <a:pt x="11437036" y="3107588"/>
                </a:moveTo>
                <a:lnTo>
                  <a:pt x="11435486" y="3099943"/>
                </a:lnTo>
                <a:lnTo>
                  <a:pt x="11431283" y="3093694"/>
                </a:lnTo>
                <a:lnTo>
                  <a:pt x="11425034" y="3089478"/>
                </a:lnTo>
                <a:lnTo>
                  <a:pt x="11417389" y="3087941"/>
                </a:lnTo>
                <a:lnTo>
                  <a:pt x="11409744" y="3089478"/>
                </a:lnTo>
                <a:lnTo>
                  <a:pt x="11403495" y="3093694"/>
                </a:lnTo>
                <a:lnTo>
                  <a:pt x="11399279" y="3099943"/>
                </a:lnTo>
                <a:lnTo>
                  <a:pt x="11397742" y="3107588"/>
                </a:lnTo>
                <a:lnTo>
                  <a:pt x="11399279" y="3115233"/>
                </a:lnTo>
                <a:lnTo>
                  <a:pt x="11403495" y="3121482"/>
                </a:lnTo>
                <a:lnTo>
                  <a:pt x="11409744" y="3125686"/>
                </a:lnTo>
                <a:lnTo>
                  <a:pt x="11417389" y="3127222"/>
                </a:lnTo>
                <a:lnTo>
                  <a:pt x="11425034" y="3125686"/>
                </a:lnTo>
                <a:lnTo>
                  <a:pt x="11431283" y="3121482"/>
                </a:lnTo>
                <a:lnTo>
                  <a:pt x="11435486" y="3115233"/>
                </a:lnTo>
                <a:lnTo>
                  <a:pt x="11437036" y="3107588"/>
                </a:lnTo>
                <a:close/>
              </a:path>
              <a:path w="14841219" h="10718800" extrusionOk="0">
                <a:moveTo>
                  <a:pt x="11437036" y="3007487"/>
                </a:moveTo>
                <a:lnTo>
                  <a:pt x="11435486" y="2999841"/>
                </a:lnTo>
                <a:lnTo>
                  <a:pt x="11431283" y="2993593"/>
                </a:lnTo>
                <a:lnTo>
                  <a:pt x="11425034" y="2989389"/>
                </a:lnTo>
                <a:lnTo>
                  <a:pt x="11417389" y="2987840"/>
                </a:lnTo>
                <a:lnTo>
                  <a:pt x="11409744" y="2989389"/>
                </a:lnTo>
                <a:lnTo>
                  <a:pt x="11403495" y="2993593"/>
                </a:lnTo>
                <a:lnTo>
                  <a:pt x="11399279" y="2999841"/>
                </a:lnTo>
                <a:lnTo>
                  <a:pt x="11397742" y="3007487"/>
                </a:lnTo>
                <a:lnTo>
                  <a:pt x="11399279" y="3015145"/>
                </a:lnTo>
                <a:lnTo>
                  <a:pt x="11403495" y="3021380"/>
                </a:lnTo>
                <a:lnTo>
                  <a:pt x="11409744" y="3025584"/>
                </a:lnTo>
                <a:lnTo>
                  <a:pt x="11417389" y="3027121"/>
                </a:lnTo>
                <a:lnTo>
                  <a:pt x="11425034" y="3025584"/>
                </a:lnTo>
                <a:lnTo>
                  <a:pt x="11431283" y="3021380"/>
                </a:lnTo>
                <a:lnTo>
                  <a:pt x="11435486" y="3015145"/>
                </a:lnTo>
                <a:lnTo>
                  <a:pt x="11437036" y="3007487"/>
                </a:lnTo>
                <a:close/>
              </a:path>
              <a:path w="14841219" h="10718800" extrusionOk="0">
                <a:moveTo>
                  <a:pt x="11437036" y="2907398"/>
                </a:moveTo>
                <a:lnTo>
                  <a:pt x="11435486" y="2899753"/>
                </a:lnTo>
                <a:lnTo>
                  <a:pt x="11431283" y="2893504"/>
                </a:lnTo>
                <a:lnTo>
                  <a:pt x="11425034" y="2889300"/>
                </a:lnTo>
                <a:lnTo>
                  <a:pt x="11417389" y="2887751"/>
                </a:lnTo>
                <a:lnTo>
                  <a:pt x="11409744" y="2889300"/>
                </a:lnTo>
                <a:lnTo>
                  <a:pt x="11403495" y="2893504"/>
                </a:lnTo>
                <a:lnTo>
                  <a:pt x="11399279" y="2899753"/>
                </a:lnTo>
                <a:lnTo>
                  <a:pt x="11397742" y="2907398"/>
                </a:lnTo>
                <a:lnTo>
                  <a:pt x="11399279" y="2915043"/>
                </a:lnTo>
                <a:lnTo>
                  <a:pt x="11403495" y="2921292"/>
                </a:lnTo>
                <a:lnTo>
                  <a:pt x="11409744" y="2925495"/>
                </a:lnTo>
                <a:lnTo>
                  <a:pt x="11417389" y="2927045"/>
                </a:lnTo>
                <a:lnTo>
                  <a:pt x="11425034" y="2925495"/>
                </a:lnTo>
                <a:lnTo>
                  <a:pt x="11431283" y="2921292"/>
                </a:lnTo>
                <a:lnTo>
                  <a:pt x="11435486" y="2915043"/>
                </a:lnTo>
                <a:lnTo>
                  <a:pt x="11437036" y="2907398"/>
                </a:lnTo>
                <a:close/>
              </a:path>
              <a:path w="14841219" h="10718800" extrusionOk="0">
                <a:moveTo>
                  <a:pt x="11437036" y="2807309"/>
                </a:moveTo>
                <a:lnTo>
                  <a:pt x="11435486" y="2799651"/>
                </a:lnTo>
                <a:lnTo>
                  <a:pt x="11431283" y="2793403"/>
                </a:lnTo>
                <a:lnTo>
                  <a:pt x="11425034" y="2789199"/>
                </a:lnTo>
                <a:lnTo>
                  <a:pt x="11417389" y="2787650"/>
                </a:lnTo>
                <a:lnTo>
                  <a:pt x="11409744" y="2789199"/>
                </a:lnTo>
                <a:lnTo>
                  <a:pt x="11403495" y="2793403"/>
                </a:lnTo>
                <a:lnTo>
                  <a:pt x="11399279" y="2799651"/>
                </a:lnTo>
                <a:lnTo>
                  <a:pt x="11397742" y="2807309"/>
                </a:lnTo>
                <a:lnTo>
                  <a:pt x="11399279" y="2814955"/>
                </a:lnTo>
                <a:lnTo>
                  <a:pt x="11403495" y="2821190"/>
                </a:lnTo>
                <a:lnTo>
                  <a:pt x="11409744" y="2825407"/>
                </a:lnTo>
                <a:lnTo>
                  <a:pt x="11417389" y="2826956"/>
                </a:lnTo>
                <a:lnTo>
                  <a:pt x="11425034" y="2825407"/>
                </a:lnTo>
                <a:lnTo>
                  <a:pt x="11431283" y="2821190"/>
                </a:lnTo>
                <a:lnTo>
                  <a:pt x="11435486" y="2814955"/>
                </a:lnTo>
                <a:lnTo>
                  <a:pt x="11437036" y="2807309"/>
                </a:lnTo>
                <a:close/>
              </a:path>
              <a:path w="14841219" h="10718800" extrusionOk="0">
                <a:moveTo>
                  <a:pt x="11437036" y="2607106"/>
                </a:moveTo>
                <a:lnTo>
                  <a:pt x="11435486" y="2599461"/>
                </a:lnTo>
                <a:lnTo>
                  <a:pt x="11431283" y="2593213"/>
                </a:lnTo>
                <a:lnTo>
                  <a:pt x="11425034" y="2589009"/>
                </a:lnTo>
                <a:lnTo>
                  <a:pt x="11417389" y="2587460"/>
                </a:lnTo>
                <a:lnTo>
                  <a:pt x="11409744" y="2589009"/>
                </a:lnTo>
                <a:lnTo>
                  <a:pt x="11403495" y="2593213"/>
                </a:lnTo>
                <a:lnTo>
                  <a:pt x="11399279" y="2599461"/>
                </a:lnTo>
                <a:lnTo>
                  <a:pt x="11397742" y="2607106"/>
                </a:lnTo>
                <a:lnTo>
                  <a:pt x="11399279" y="2614752"/>
                </a:lnTo>
                <a:lnTo>
                  <a:pt x="11403495" y="2621000"/>
                </a:lnTo>
                <a:lnTo>
                  <a:pt x="11409744" y="2625204"/>
                </a:lnTo>
                <a:lnTo>
                  <a:pt x="11417389" y="2626753"/>
                </a:lnTo>
                <a:lnTo>
                  <a:pt x="11425034" y="2625204"/>
                </a:lnTo>
                <a:lnTo>
                  <a:pt x="11431283" y="2621000"/>
                </a:lnTo>
                <a:lnTo>
                  <a:pt x="11435486" y="2614752"/>
                </a:lnTo>
                <a:lnTo>
                  <a:pt x="11437036" y="2607106"/>
                </a:lnTo>
                <a:close/>
              </a:path>
              <a:path w="14841219" h="10718800" extrusionOk="0">
                <a:moveTo>
                  <a:pt x="11437036" y="2507018"/>
                </a:moveTo>
                <a:lnTo>
                  <a:pt x="11435486" y="2499360"/>
                </a:lnTo>
                <a:lnTo>
                  <a:pt x="11431283" y="2493111"/>
                </a:lnTo>
                <a:lnTo>
                  <a:pt x="11425034" y="2488908"/>
                </a:lnTo>
                <a:lnTo>
                  <a:pt x="11417389" y="2487358"/>
                </a:lnTo>
                <a:lnTo>
                  <a:pt x="11409744" y="2488908"/>
                </a:lnTo>
                <a:lnTo>
                  <a:pt x="11403495" y="2493111"/>
                </a:lnTo>
                <a:lnTo>
                  <a:pt x="11399279" y="2499360"/>
                </a:lnTo>
                <a:lnTo>
                  <a:pt x="11397742" y="2507018"/>
                </a:lnTo>
                <a:lnTo>
                  <a:pt x="11399279" y="2514663"/>
                </a:lnTo>
                <a:lnTo>
                  <a:pt x="11403495" y="2520912"/>
                </a:lnTo>
                <a:lnTo>
                  <a:pt x="11409744" y="2525115"/>
                </a:lnTo>
                <a:lnTo>
                  <a:pt x="11417389" y="2526665"/>
                </a:lnTo>
                <a:lnTo>
                  <a:pt x="11425034" y="2525115"/>
                </a:lnTo>
                <a:lnTo>
                  <a:pt x="11431283" y="2520912"/>
                </a:lnTo>
                <a:lnTo>
                  <a:pt x="11435486" y="2514663"/>
                </a:lnTo>
                <a:lnTo>
                  <a:pt x="11437036" y="2507018"/>
                </a:lnTo>
                <a:close/>
              </a:path>
              <a:path w="14841219" h="10718800" extrusionOk="0">
                <a:moveTo>
                  <a:pt x="11437036" y="2406929"/>
                </a:moveTo>
                <a:lnTo>
                  <a:pt x="11435486" y="2399271"/>
                </a:lnTo>
                <a:lnTo>
                  <a:pt x="11431283" y="2393023"/>
                </a:lnTo>
                <a:lnTo>
                  <a:pt x="11425034" y="2388806"/>
                </a:lnTo>
                <a:lnTo>
                  <a:pt x="11417389" y="2387269"/>
                </a:lnTo>
                <a:lnTo>
                  <a:pt x="11409744" y="2388806"/>
                </a:lnTo>
                <a:lnTo>
                  <a:pt x="11403495" y="2393023"/>
                </a:lnTo>
                <a:lnTo>
                  <a:pt x="11399279" y="2399271"/>
                </a:lnTo>
                <a:lnTo>
                  <a:pt x="11397742" y="2406929"/>
                </a:lnTo>
                <a:lnTo>
                  <a:pt x="11399279" y="2414574"/>
                </a:lnTo>
                <a:lnTo>
                  <a:pt x="11403495" y="2420810"/>
                </a:lnTo>
                <a:lnTo>
                  <a:pt x="11409744" y="2425027"/>
                </a:lnTo>
                <a:lnTo>
                  <a:pt x="11417389" y="2426563"/>
                </a:lnTo>
                <a:lnTo>
                  <a:pt x="11425034" y="2425027"/>
                </a:lnTo>
                <a:lnTo>
                  <a:pt x="11431283" y="2420810"/>
                </a:lnTo>
                <a:lnTo>
                  <a:pt x="11435486" y="2414574"/>
                </a:lnTo>
                <a:lnTo>
                  <a:pt x="11437036" y="2406929"/>
                </a:lnTo>
                <a:close/>
              </a:path>
              <a:path w="14841219" h="10718800" extrusionOk="0">
                <a:moveTo>
                  <a:pt x="11437036" y="2306815"/>
                </a:moveTo>
                <a:lnTo>
                  <a:pt x="11435486" y="2299182"/>
                </a:lnTo>
                <a:lnTo>
                  <a:pt x="11431283" y="2292934"/>
                </a:lnTo>
                <a:lnTo>
                  <a:pt x="11425034" y="2288717"/>
                </a:lnTo>
                <a:lnTo>
                  <a:pt x="11417389" y="2287168"/>
                </a:lnTo>
                <a:lnTo>
                  <a:pt x="11409744" y="2288717"/>
                </a:lnTo>
                <a:lnTo>
                  <a:pt x="11403495" y="2292934"/>
                </a:lnTo>
                <a:lnTo>
                  <a:pt x="11399279" y="2299182"/>
                </a:lnTo>
                <a:lnTo>
                  <a:pt x="11397742" y="2306815"/>
                </a:lnTo>
                <a:lnTo>
                  <a:pt x="11399279" y="2314460"/>
                </a:lnTo>
                <a:lnTo>
                  <a:pt x="11403495" y="2320709"/>
                </a:lnTo>
                <a:lnTo>
                  <a:pt x="11409744" y="2324925"/>
                </a:lnTo>
                <a:lnTo>
                  <a:pt x="11417389" y="2326462"/>
                </a:lnTo>
                <a:lnTo>
                  <a:pt x="11425034" y="2324925"/>
                </a:lnTo>
                <a:lnTo>
                  <a:pt x="11431283" y="2320709"/>
                </a:lnTo>
                <a:lnTo>
                  <a:pt x="11435486" y="2314460"/>
                </a:lnTo>
                <a:lnTo>
                  <a:pt x="11437036" y="2306815"/>
                </a:lnTo>
                <a:close/>
              </a:path>
              <a:path w="14841219" h="10718800" extrusionOk="0">
                <a:moveTo>
                  <a:pt x="11437036" y="2206726"/>
                </a:moveTo>
                <a:lnTo>
                  <a:pt x="11435486" y="2199081"/>
                </a:lnTo>
                <a:lnTo>
                  <a:pt x="11431283" y="2192832"/>
                </a:lnTo>
                <a:lnTo>
                  <a:pt x="11425034" y="2188629"/>
                </a:lnTo>
                <a:lnTo>
                  <a:pt x="11417389" y="2187079"/>
                </a:lnTo>
                <a:lnTo>
                  <a:pt x="11409744" y="2188629"/>
                </a:lnTo>
                <a:lnTo>
                  <a:pt x="11403495" y="2192832"/>
                </a:lnTo>
                <a:lnTo>
                  <a:pt x="11399279" y="2199081"/>
                </a:lnTo>
                <a:lnTo>
                  <a:pt x="11397742" y="2206726"/>
                </a:lnTo>
                <a:lnTo>
                  <a:pt x="11399279" y="2214372"/>
                </a:lnTo>
                <a:lnTo>
                  <a:pt x="11403495" y="2220620"/>
                </a:lnTo>
                <a:lnTo>
                  <a:pt x="11409744" y="2224836"/>
                </a:lnTo>
                <a:lnTo>
                  <a:pt x="11417389" y="2226373"/>
                </a:lnTo>
                <a:lnTo>
                  <a:pt x="11425034" y="2224836"/>
                </a:lnTo>
                <a:lnTo>
                  <a:pt x="11431283" y="2220620"/>
                </a:lnTo>
                <a:lnTo>
                  <a:pt x="11435486" y="2214372"/>
                </a:lnTo>
                <a:lnTo>
                  <a:pt x="11437036" y="2206726"/>
                </a:lnTo>
                <a:close/>
              </a:path>
              <a:path w="14841219" h="10718800" extrusionOk="0">
                <a:moveTo>
                  <a:pt x="11437036" y="2106612"/>
                </a:moveTo>
                <a:lnTo>
                  <a:pt x="11435486" y="2098979"/>
                </a:lnTo>
                <a:lnTo>
                  <a:pt x="11431283" y="2092731"/>
                </a:lnTo>
                <a:lnTo>
                  <a:pt x="11425034" y="2088527"/>
                </a:lnTo>
                <a:lnTo>
                  <a:pt x="11417389" y="2086978"/>
                </a:lnTo>
                <a:lnTo>
                  <a:pt x="11409744" y="2088527"/>
                </a:lnTo>
                <a:lnTo>
                  <a:pt x="11403495" y="2092731"/>
                </a:lnTo>
                <a:lnTo>
                  <a:pt x="11399279" y="2098979"/>
                </a:lnTo>
                <a:lnTo>
                  <a:pt x="11397742" y="2106612"/>
                </a:lnTo>
                <a:lnTo>
                  <a:pt x="11399279" y="2114270"/>
                </a:lnTo>
                <a:lnTo>
                  <a:pt x="11403495" y="2120519"/>
                </a:lnTo>
                <a:lnTo>
                  <a:pt x="11409744" y="2124722"/>
                </a:lnTo>
                <a:lnTo>
                  <a:pt x="11417389" y="2126272"/>
                </a:lnTo>
                <a:lnTo>
                  <a:pt x="11425034" y="2124722"/>
                </a:lnTo>
                <a:lnTo>
                  <a:pt x="11431283" y="2120519"/>
                </a:lnTo>
                <a:lnTo>
                  <a:pt x="11435486" y="2114270"/>
                </a:lnTo>
                <a:lnTo>
                  <a:pt x="11437036" y="2106612"/>
                </a:lnTo>
                <a:close/>
              </a:path>
              <a:path w="14841219" h="10718800" extrusionOk="0">
                <a:moveTo>
                  <a:pt x="11437036" y="2006523"/>
                </a:moveTo>
                <a:lnTo>
                  <a:pt x="11435486" y="1998878"/>
                </a:lnTo>
                <a:lnTo>
                  <a:pt x="11431283" y="1992630"/>
                </a:lnTo>
                <a:lnTo>
                  <a:pt x="11425034" y="1988426"/>
                </a:lnTo>
                <a:lnTo>
                  <a:pt x="11417389" y="1986876"/>
                </a:lnTo>
                <a:lnTo>
                  <a:pt x="11409731" y="1988426"/>
                </a:lnTo>
                <a:lnTo>
                  <a:pt x="11403495" y="1992630"/>
                </a:lnTo>
                <a:lnTo>
                  <a:pt x="11399279" y="1998878"/>
                </a:lnTo>
                <a:lnTo>
                  <a:pt x="11397742" y="2006523"/>
                </a:lnTo>
                <a:lnTo>
                  <a:pt x="11399279" y="2014169"/>
                </a:lnTo>
                <a:lnTo>
                  <a:pt x="11403495" y="2020417"/>
                </a:lnTo>
                <a:lnTo>
                  <a:pt x="11409731" y="2024634"/>
                </a:lnTo>
                <a:lnTo>
                  <a:pt x="11417389" y="2026183"/>
                </a:lnTo>
                <a:lnTo>
                  <a:pt x="11425034" y="2024634"/>
                </a:lnTo>
                <a:lnTo>
                  <a:pt x="11431283" y="2020417"/>
                </a:lnTo>
                <a:lnTo>
                  <a:pt x="11435486" y="2014169"/>
                </a:lnTo>
                <a:lnTo>
                  <a:pt x="11437036" y="2006523"/>
                </a:lnTo>
                <a:close/>
              </a:path>
              <a:path w="14841219" h="10718800" extrusionOk="0">
                <a:moveTo>
                  <a:pt x="11437036" y="1906435"/>
                </a:moveTo>
                <a:lnTo>
                  <a:pt x="11435486" y="1898789"/>
                </a:lnTo>
                <a:lnTo>
                  <a:pt x="11431283" y="1892541"/>
                </a:lnTo>
                <a:lnTo>
                  <a:pt x="11425034" y="1888337"/>
                </a:lnTo>
                <a:lnTo>
                  <a:pt x="11417389" y="1886788"/>
                </a:lnTo>
                <a:lnTo>
                  <a:pt x="11409731" y="1888337"/>
                </a:lnTo>
                <a:lnTo>
                  <a:pt x="11403495" y="1892541"/>
                </a:lnTo>
                <a:lnTo>
                  <a:pt x="11399279" y="1898789"/>
                </a:lnTo>
                <a:lnTo>
                  <a:pt x="11397742" y="1906435"/>
                </a:lnTo>
                <a:lnTo>
                  <a:pt x="11399279" y="1914080"/>
                </a:lnTo>
                <a:lnTo>
                  <a:pt x="11403495" y="1920328"/>
                </a:lnTo>
                <a:lnTo>
                  <a:pt x="11409731" y="1924532"/>
                </a:lnTo>
                <a:lnTo>
                  <a:pt x="11417389" y="1926082"/>
                </a:lnTo>
                <a:lnTo>
                  <a:pt x="11425034" y="1924532"/>
                </a:lnTo>
                <a:lnTo>
                  <a:pt x="11431283" y="1920328"/>
                </a:lnTo>
                <a:lnTo>
                  <a:pt x="11435486" y="1914080"/>
                </a:lnTo>
                <a:lnTo>
                  <a:pt x="11437036" y="1906435"/>
                </a:lnTo>
                <a:close/>
              </a:path>
              <a:path w="14841219" h="10718800" extrusionOk="0">
                <a:moveTo>
                  <a:pt x="11437036" y="1806333"/>
                </a:moveTo>
                <a:lnTo>
                  <a:pt x="11435486" y="1798688"/>
                </a:lnTo>
                <a:lnTo>
                  <a:pt x="11431283" y="1792452"/>
                </a:lnTo>
                <a:lnTo>
                  <a:pt x="11425034" y="1788236"/>
                </a:lnTo>
                <a:lnTo>
                  <a:pt x="11417389" y="1786699"/>
                </a:lnTo>
                <a:lnTo>
                  <a:pt x="11409744" y="1788236"/>
                </a:lnTo>
                <a:lnTo>
                  <a:pt x="11403495" y="1792452"/>
                </a:lnTo>
                <a:lnTo>
                  <a:pt x="11399279" y="1798688"/>
                </a:lnTo>
                <a:lnTo>
                  <a:pt x="11397742" y="1806333"/>
                </a:lnTo>
                <a:lnTo>
                  <a:pt x="11399279" y="1813991"/>
                </a:lnTo>
                <a:lnTo>
                  <a:pt x="11403495" y="1820227"/>
                </a:lnTo>
                <a:lnTo>
                  <a:pt x="11409744" y="1824443"/>
                </a:lnTo>
                <a:lnTo>
                  <a:pt x="11417389" y="1825980"/>
                </a:lnTo>
                <a:lnTo>
                  <a:pt x="11425034" y="1824443"/>
                </a:lnTo>
                <a:lnTo>
                  <a:pt x="11431283" y="1820227"/>
                </a:lnTo>
                <a:lnTo>
                  <a:pt x="11435486" y="1813991"/>
                </a:lnTo>
                <a:lnTo>
                  <a:pt x="11437036" y="1806333"/>
                </a:lnTo>
                <a:close/>
              </a:path>
              <a:path w="14841219" h="10718800" extrusionOk="0">
                <a:moveTo>
                  <a:pt x="11437036" y="1706245"/>
                </a:moveTo>
                <a:lnTo>
                  <a:pt x="11435486" y="1698599"/>
                </a:lnTo>
                <a:lnTo>
                  <a:pt x="11431283" y="1692351"/>
                </a:lnTo>
                <a:lnTo>
                  <a:pt x="11425034" y="1688134"/>
                </a:lnTo>
                <a:lnTo>
                  <a:pt x="11417389" y="1686585"/>
                </a:lnTo>
                <a:lnTo>
                  <a:pt x="11409744" y="1688134"/>
                </a:lnTo>
                <a:lnTo>
                  <a:pt x="11403495" y="1692351"/>
                </a:lnTo>
                <a:lnTo>
                  <a:pt x="11399279" y="1698599"/>
                </a:lnTo>
                <a:lnTo>
                  <a:pt x="11397742" y="1706245"/>
                </a:lnTo>
                <a:lnTo>
                  <a:pt x="11399279" y="1713903"/>
                </a:lnTo>
                <a:lnTo>
                  <a:pt x="11403495" y="1720138"/>
                </a:lnTo>
                <a:lnTo>
                  <a:pt x="11409744" y="1724342"/>
                </a:lnTo>
                <a:lnTo>
                  <a:pt x="11417389" y="1725879"/>
                </a:lnTo>
                <a:lnTo>
                  <a:pt x="11425034" y="1724342"/>
                </a:lnTo>
                <a:lnTo>
                  <a:pt x="11431283" y="1720138"/>
                </a:lnTo>
                <a:lnTo>
                  <a:pt x="11435486" y="1713903"/>
                </a:lnTo>
                <a:lnTo>
                  <a:pt x="11437036" y="1706245"/>
                </a:lnTo>
                <a:close/>
              </a:path>
              <a:path w="14841219" h="10718800" extrusionOk="0">
                <a:moveTo>
                  <a:pt x="11437036" y="1606143"/>
                </a:moveTo>
                <a:lnTo>
                  <a:pt x="11435486" y="1598498"/>
                </a:lnTo>
                <a:lnTo>
                  <a:pt x="11431283" y="1592249"/>
                </a:lnTo>
                <a:lnTo>
                  <a:pt x="11425034" y="1588046"/>
                </a:lnTo>
                <a:lnTo>
                  <a:pt x="11417389" y="1586496"/>
                </a:lnTo>
                <a:lnTo>
                  <a:pt x="11409744" y="1588046"/>
                </a:lnTo>
                <a:lnTo>
                  <a:pt x="11403495" y="1592249"/>
                </a:lnTo>
                <a:lnTo>
                  <a:pt x="11399279" y="1598498"/>
                </a:lnTo>
                <a:lnTo>
                  <a:pt x="11397742" y="1606143"/>
                </a:lnTo>
                <a:lnTo>
                  <a:pt x="11399279" y="1613789"/>
                </a:lnTo>
                <a:lnTo>
                  <a:pt x="11403495" y="1620037"/>
                </a:lnTo>
                <a:lnTo>
                  <a:pt x="11409744" y="1624241"/>
                </a:lnTo>
                <a:lnTo>
                  <a:pt x="11417389" y="1625790"/>
                </a:lnTo>
                <a:lnTo>
                  <a:pt x="11425034" y="1624241"/>
                </a:lnTo>
                <a:lnTo>
                  <a:pt x="11431283" y="1620037"/>
                </a:lnTo>
                <a:lnTo>
                  <a:pt x="11435486" y="1613789"/>
                </a:lnTo>
                <a:lnTo>
                  <a:pt x="11437036" y="1606143"/>
                </a:lnTo>
                <a:close/>
              </a:path>
              <a:path w="14841219" h="10718800" extrusionOk="0">
                <a:moveTo>
                  <a:pt x="11437036" y="1506054"/>
                </a:moveTo>
                <a:lnTo>
                  <a:pt x="11435486" y="1498409"/>
                </a:lnTo>
                <a:lnTo>
                  <a:pt x="11431283" y="1492161"/>
                </a:lnTo>
                <a:lnTo>
                  <a:pt x="11425034" y="1487944"/>
                </a:lnTo>
                <a:lnTo>
                  <a:pt x="11417389" y="1486395"/>
                </a:lnTo>
                <a:lnTo>
                  <a:pt x="11409744" y="1487944"/>
                </a:lnTo>
                <a:lnTo>
                  <a:pt x="11403495" y="1492161"/>
                </a:lnTo>
                <a:lnTo>
                  <a:pt x="11399279" y="1498409"/>
                </a:lnTo>
                <a:lnTo>
                  <a:pt x="11397742" y="1506054"/>
                </a:lnTo>
                <a:lnTo>
                  <a:pt x="11399279" y="1513700"/>
                </a:lnTo>
                <a:lnTo>
                  <a:pt x="11403495" y="1519948"/>
                </a:lnTo>
                <a:lnTo>
                  <a:pt x="11409744" y="1524152"/>
                </a:lnTo>
                <a:lnTo>
                  <a:pt x="11417389" y="1525689"/>
                </a:lnTo>
                <a:lnTo>
                  <a:pt x="11425034" y="1524152"/>
                </a:lnTo>
                <a:lnTo>
                  <a:pt x="11431283" y="1519948"/>
                </a:lnTo>
                <a:lnTo>
                  <a:pt x="11435486" y="1513700"/>
                </a:lnTo>
                <a:lnTo>
                  <a:pt x="11437036" y="1506054"/>
                </a:lnTo>
                <a:close/>
              </a:path>
              <a:path w="14841219" h="10718800" extrusionOk="0">
                <a:moveTo>
                  <a:pt x="11437036" y="1405953"/>
                </a:moveTo>
                <a:lnTo>
                  <a:pt x="11435486" y="1398308"/>
                </a:lnTo>
                <a:lnTo>
                  <a:pt x="11431283" y="1392059"/>
                </a:lnTo>
                <a:lnTo>
                  <a:pt x="11425034" y="1387856"/>
                </a:lnTo>
                <a:lnTo>
                  <a:pt x="11417389" y="1386306"/>
                </a:lnTo>
                <a:lnTo>
                  <a:pt x="11409744" y="1387856"/>
                </a:lnTo>
                <a:lnTo>
                  <a:pt x="11403495" y="1392059"/>
                </a:lnTo>
                <a:lnTo>
                  <a:pt x="11399279" y="1398308"/>
                </a:lnTo>
                <a:lnTo>
                  <a:pt x="11397742" y="1405953"/>
                </a:lnTo>
                <a:lnTo>
                  <a:pt x="11399279" y="1413598"/>
                </a:lnTo>
                <a:lnTo>
                  <a:pt x="11403495" y="1419847"/>
                </a:lnTo>
                <a:lnTo>
                  <a:pt x="11409744" y="1424063"/>
                </a:lnTo>
                <a:lnTo>
                  <a:pt x="11417389" y="1425600"/>
                </a:lnTo>
                <a:lnTo>
                  <a:pt x="11425034" y="1424063"/>
                </a:lnTo>
                <a:lnTo>
                  <a:pt x="11431283" y="1419847"/>
                </a:lnTo>
                <a:lnTo>
                  <a:pt x="11435486" y="1413598"/>
                </a:lnTo>
                <a:lnTo>
                  <a:pt x="11437036" y="1405953"/>
                </a:lnTo>
                <a:close/>
              </a:path>
              <a:path w="14841219" h="10718800" extrusionOk="0">
                <a:moveTo>
                  <a:pt x="11437036" y="1305864"/>
                </a:moveTo>
                <a:lnTo>
                  <a:pt x="11435486" y="1298206"/>
                </a:lnTo>
                <a:lnTo>
                  <a:pt x="11431283" y="1291971"/>
                </a:lnTo>
                <a:lnTo>
                  <a:pt x="11425034" y="1287754"/>
                </a:lnTo>
                <a:lnTo>
                  <a:pt x="11417389" y="1286205"/>
                </a:lnTo>
                <a:lnTo>
                  <a:pt x="11409744" y="1287754"/>
                </a:lnTo>
                <a:lnTo>
                  <a:pt x="11403495" y="1291971"/>
                </a:lnTo>
                <a:lnTo>
                  <a:pt x="11399279" y="1298206"/>
                </a:lnTo>
                <a:lnTo>
                  <a:pt x="11397742" y="1305864"/>
                </a:lnTo>
                <a:lnTo>
                  <a:pt x="11399279" y="1313510"/>
                </a:lnTo>
                <a:lnTo>
                  <a:pt x="11403495" y="1319745"/>
                </a:lnTo>
                <a:lnTo>
                  <a:pt x="11409744" y="1323962"/>
                </a:lnTo>
                <a:lnTo>
                  <a:pt x="11417389" y="1325511"/>
                </a:lnTo>
                <a:lnTo>
                  <a:pt x="11425034" y="1323962"/>
                </a:lnTo>
                <a:lnTo>
                  <a:pt x="11431283" y="1319745"/>
                </a:lnTo>
                <a:lnTo>
                  <a:pt x="11435486" y="1313510"/>
                </a:lnTo>
                <a:lnTo>
                  <a:pt x="11437036" y="1305864"/>
                </a:lnTo>
                <a:close/>
              </a:path>
              <a:path w="14841219" h="10718800" extrusionOk="0">
                <a:moveTo>
                  <a:pt x="11437036" y="1205763"/>
                </a:moveTo>
                <a:lnTo>
                  <a:pt x="11435486" y="1198118"/>
                </a:lnTo>
                <a:lnTo>
                  <a:pt x="11431283" y="1191869"/>
                </a:lnTo>
                <a:lnTo>
                  <a:pt x="11425034" y="1187653"/>
                </a:lnTo>
                <a:lnTo>
                  <a:pt x="11417389" y="1186116"/>
                </a:lnTo>
                <a:lnTo>
                  <a:pt x="11409744" y="1187653"/>
                </a:lnTo>
                <a:lnTo>
                  <a:pt x="11403495" y="1191869"/>
                </a:lnTo>
                <a:lnTo>
                  <a:pt x="11399279" y="1198118"/>
                </a:lnTo>
                <a:lnTo>
                  <a:pt x="11397742" y="1205763"/>
                </a:lnTo>
                <a:lnTo>
                  <a:pt x="11399279" y="1213408"/>
                </a:lnTo>
                <a:lnTo>
                  <a:pt x="11403495" y="1219657"/>
                </a:lnTo>
                <a:lnTo>
                  <a:pt x="11409744" y="1223860"/>
                </a:lnTo>
                <a:lnTo>
                  <a:pt x="11417389" y="1225410"/>
                </a:lnTo>
                <a:lnTo>
                  <a:pt x="11425034" y="1223860"/>
                </a:lnTo>
                <a:lnTo>
                  <a:pt x="11431283" y="1219657"/>
                </a:lnTo>
                <a:lnTo>
                  <a:pt x="11435486" y="1213408"/>
                </a:lnTo>
                <a:lnTo>
                  <a:pt x="11437036" y="1205763"/>
                </a:lnTo>
                <a:close/>
              </a:path>
              <a:path w="14841219" h="10718800" extrusionOk="0">
                <a:moveTo>
                  <a:pt x="11437036" y="1005573"/>
                </a:moveTo>
                <a:lnTo>
                  <a:pt x="11435486" y="997927"/>
                </a:lnTo>
                <a:lnTo>
                  <a:pt x="11431283" y="991679"/>
                </a:lnTo>
                <a:lnTo>
                  <a:pt x="11425034" y="987475"/>
                </a:lnTo>
                <a:lnTo>
                  <a:pt x="11417389" y="985926"/>
                </a:lnTo>
                <a:lnTo>
                  <a:pt x="11409744" y="987475"/>
                </a:lnTo>
                <a:lnTo>
                  <a:pt x="11403495" y="991679"/>
                </a:lnTo>
                <a:lnTo>
                  <a:pt x="11399279" y="997927"/>
                </a:lnTo>
                <a:lnTo>
                  <a:pt x="11397742" y="1005573"/>
                </a:lnTo>
                <a:lnTo>
                  <a:pt x="11399279" y="1013218"/>
                </a:lnTo>
                <a:lnTo>
                  <a:pt x="11403495" y="1019467"/>
                </a:lnTo>
                <a:lnTo>
                  <a:pt x="11409744" y="1023670"/>
                </a:lnTo>
                <a:lnTo>
                  <a:pt x="11417389" y="1025220"/>
                </a:lnTo>
                <a:lnTo>
                  <a:pt x="11425034" y="1023670"/>
                </a:lnTo>
                <a:lnTo>
                  <a:pt x="11431283" y="1019467"/>
                </a:lnTo>
                <a:lnTo>
                  <a:pt x="11435486" y="1013218"/>
                </a:lnTo>
                <a:lnTo>
                  <a:pt x="11437036" y="1005573"/>
                </a:lnTo>
                <a:close/>
              </a:path>
              <a:path w="14841219" h="10718800" extrusionOk="0">
                <a:moveTo>
                  <a:pt x="11437036" y="905471"/>
                </a:moveTo>
                <a:lnTo>
                  <a:pt x="11435486" y="897826"/>
                </a:lnTo>
                <a:lnTo>
                  <a:pt x="11431283" y="891590"/>
                </a:lnTo>
                <a:lnTo>
                  <a:pt x="11425034" y="887374"/>
                </a:lnTo>
                <a:lnTo>
                  <a:pt x="11417389" y="885837"/>
                </a:lnTo>
                <a:lnTo>
                  <a:pt x="11409744" y="887374"/>
                </a:lnTo>
                <a:lnTo>
                  <a:pt x="11403495" y="891590"/>
                </a:lnTo>
                <a:lnTo>
                  <a:pt x="11399279" y="897826"/>
                </a:lnTo>
                <a:lnTo>
                  <a:pt x="11397742" y="905471"/>
                </a:lnTo>
                <a:lnTo>
                  <a:pt x="11399279" y="913130"/>
                </a:lnTo>
                <a:lnTo>
                  <a:pt x="11403495" y="919365"/>
                </a:lnTo>
                <a:lnTo>
                  <a:pt x="11409744" y="923582"/>
                </a:lnTo>
                <a:lnTo>
                  <a:pt x="11417389" y="925131"/>
                </a:lnTo>
                <a:lnTo>
                  <a:pt x="11425034" y="923582"/>
                </a:lnTo>
                <a:lnTo>
                  <a:pt x="11431283" y="919365"/>
                </a:lnTo>
                <a:lnTo>
                  <a:pt x="11435486" y="913130"/>
                </a:lnTo>
                <a:lnTo>
                  <a:pt x="11437036" y="905471"/>
                </a:lnTo>
                <a:close/>
              </a:path>
              <a:path w="14841219" h="10718800" extrusionOk="0">
                <a:moveTo>
                  <a:pt x="11437036" y="805383"/>
                </a:moveTo>
                <a:lnTo>
                  <a:pt x="11435486" y="797737"/>
                </a:lnTo>
                <a:lnTo>
                  <a:pt x="11431283" y="791489"/>
                </a:lnTo>
                <a:lnTo>
                  <a:pt x="11425034" y="787273"/>
                </a:lnTo>
                <a:lnTo>
                  <a:pt x="11417389" y="785723"/>
                </a:lnTo>
                <a:lnTo>
                  <a:pt x="11409744" y="787273"/>
                </a:lnTo>
                <a:lnTo>
                  <a:pt x="11403495" y="791489"/>
                </a:lnTo>
                <a:lnTo>
                  <a:pt x="11399279" y="797737"/>
                </a:lnTo>
                <a:lnTo>
                  <a:pt x="11397742" y="805383"/>
                </a:lnTo>
                <a:lnTo>
                  <a:pt x="11399279" y="813028"/>
                </a:lnTo>
                <a:lnTo>
                  <a:pt x="11403495" y="819277"/>
                </a:lnTo>
                <a:lnTo>
                  <a:pt x="11409744" y="823480"/>
                </a:lnTo>
                <a:lnTo>
                  <a:pt x="11417389" y="825030"/>
                </a:lnTo>
                <a:lnTo>
                  <a:pt x="11425034" y="823480"/>
                </a:lnTo>
                <a:lnTo>
                  <a:pt x="11431283" y="819277"/>
                </a:lnTo>
                <a:lnTo>
                  <a:pt x="11435486" y="813028"/>
                </a:lnTo>
                <a:lnTo>
                  <a:pt x="11437036" y="805383"/>
                </a:lnTo>
                <a:close/>
              </a:path>
              <a:path w="14841219" h="10718800" extrusionOk="0">
                <a:moveTo>
                  <a:pt x="11437036" y="705281"/>
                </a:moveTo>
                <a:lnTo>
                  <a:pt x="11435486" y="697636"/>
                </a:lnTo>
                <a:lnTo>
                  <a:pt x="11431283" y="691388"/>
                </a:lnTo>
                <a:lnTo>
                  <a:pt x="11425034" y="687184"/>
                </a:lnTo>
                <a:lnTo>
                  <a:pt x="11417389" y="685634"/>
                </a:lnTo>
                <a:lnTo>
                  <a:pt x="11409744" y="687184"/>
                </a:lnTo>
                <a:lnTo>
                  <a:pt x="11403495" y="691388"/>
                </a:lnTo>
                <a:lnTo>
                  <a:pt x="11399279" y="697636"/>
                </a:lnTo>
                <a:lnTo>
                  <a:pt x="11397742" y="705281"/>
                </a:lnTo>
                <a:lnTo>
                  <a:pt x="11399279" y="712927"/>
                </a:lnTo>
                <a:lnTo>
                  <a:pt x="11403495" y="719175"/>
                </a:lnTo>
                <a:lnTo>
                  <a:pt x="11409744" y="723392"/>
                </a:lnTo>
                <a:lnTo>
                  <a:pt x="11417389" y="724928"/>
                </a:lnTo>
                <a:lnTo>
                  <a:pt x="11425034" y="723392"/>
                </a:lnTo>
                <a:lnTo>
                  <a:pt x="11431283" y="719175"/>
                </a:lnTo>
                <a:lnTo>
                  <a:pt x="11435486" y="712927"/>
                </a:lnTo>
                <a:lnTo>
                  <a:pt x="11437036" y="705281"/>
                </a:lnTo>
                <a:close/>
              </a:path>
              <a:path w="14841219" h="10718800" extrusionOk="0">
                <a:moveTo>
                  <a:pt x="11437036" y="605193"/>
                </a:moveTo>
                <a:lnTo>
                  <a:pt x="11435486" y="597535"/>
                </a:lnTo>
                <a:lnTo>
                  <a:pt x="11431283" y="591286"/>
                </a:lnTo>
                <a:lnTo>
                  <a:pt x="11425034" y="587082"/>
                </a:lnTo>
                <a:lnTo>
                  <a:pt x="11417389" y="585533"/>
                </a:lnTo>
                <a:lnTo>
                  <a:pt x="11409744" y="587082"/>
                </a:lnTo>
                <a:lnTo>
                  <a:pt x="11403495" y="591286"/>
                </a:lnTo>
                <a:lnTo>
                  <a:pt x="11399279" y="597535"/>
                </a:lnTo>
                <a:lnTo>
                  <a:pt x="11397742" y="605193"/>
                </a:lnTo>
                <a:lnTo>
                  <a:pt x="11399279" y="612838"/>
                </a:lnTo>
                <a:lnTo>
                  <a:pt x="11403495" y="619074"/>
                </a:lnTo>
                <a:lnTo>
                  <a:pt x="11409744" y="623290"/>
                </a:lnTo>
                <a:lnTo>
                  <a:pt x="11417389" y="624827"/>
                </a:lnTo>
                <a:lnTo>
                  <a:pt x="11425034" y="623290"/>
                </a:lnTo>
                <a:lnTo>
                  <a:pt x="11431283" y="619074"/>
                </a:lnTo>
                <a:lnTo>
                  <a:pt x="11435486" y="612838"/>
                </a:lnTo>
                <a:lnTo>
                  <a:pt x="11437036" y="605193"/>
                </a:lnTo>
                <a:close/>
              </a:path>
              <a:path w="14841219" h="10718800" extrusionOk="0">
                <a:moveTo>
                  <a:pt x="11437036" y="505091"/>
                </a:moveTo>
                <a:lnTo>
                  <a:pt x="11435486" y="497446"/>
                </a:lnTo>
                <a:lnTo>
                  <a:pt x="11431283" y="491197"/>
                </a:lnTo>
                <a:lnTo>
                  <a:pt x="11425034" y="486981"/>
                </a:lnTo>
                <a:lnTo>
                  <a:pt x="11417389" y="485432"/>
                </a:lnTo>
                <a:lnTo>
                  <a:pt x="11409744" y="486981"/>
                </a:lnTo>
                <a:lnTo>
                  <a:pt x="11403495" y="491197"/>
                </a:lnTo>
                <a:lnTo>
                  <a:pt x="11399279" y="497446"/>
                </a:lnTo>
                <a:lnTo>
                  <a:pt x="11397742" y="505091"/>
                </a:lnTo>
                <a:lnTo>
                  <a:pt x="11399279" y="512737"/>
                </a:lnTo>
                <a:lnTo>
                  <a:pt x="11403495" y="518985"/>
                </a:lnTo>
                <a:lnTo>
                  <a:pt x="11409744" y="523189"/>
                </a:lnTo>
                <a:lnTo>
                  <a:pt x="11417389" y="524738"/>
                </a:lnTo>
                <a:lnTo>
                  <a:pt x="11425034" y="523189"/>
                </a:lnTo>
                <a:lnTo>
                  <a:pt x="11431283" y="518985"/>
                </a:lnTo>
                <a:lnTo>
                  <a:pt x="11435486" y="512737"/>
                </a:lnTo>
                <a:lnTo>
                  <a:pt x="11437036" y="505091"/>
                </a:lnTo>
                <a:close/>
              </a:path>
              <a:path w="14841219" h="10718800" extrusionOk="0">
                <a:moveTo>
                  <a:pt x="11437049" y="4308754"/>
                </a:moveTo>
                <a:lnTo>
                  <a:pt x="11435499" y="4301096"/>
                </a:lnTo>
                <a:lnTo>
                  <a:pt x="11431283" y="4294848"/>
                </a:lnTo>
                <a:lnTo>
                  <a:pt x="11425034" y="4290644"/>
                </a:lnTo>
                <a:lnTo>
                  <a:pt x="11417389" y="4289095"/>
                </a:lnTo>
                <a:lnTo>
                  <a:pt x="11409744" y="4290644"/>
                </a:lnTo>
                <a:lnTo>
                  <a:pt x="11403495" y="4294848"/>
                </a:lnTo>
                <a:lnTo>
                  <a:pt x="11399279" y="4301096"/>
                </a:lnTo>
                <a:lnTo>
                  <a:pt x="11397742" y="4308754"/>
                </a:lnTo>
                <a:lnTo>
                  <a:pt x="11399279" y="4316387"/>
                </a:lnTo>
                <a:lnTo>
                  <a:pt x="11403495" y="4322635"/>
                </a:lnTo>
                <a:lnTo>
                  <a:pt x="11409744" y="4326839"/>
                </a:lnTo>
                <a:lnTo>
                  <a:pt x="11417389" y="4328388"/>
                </a:lnTo>
                <a:lnTo>
                  <a:pt x="11425034" y="4326839"/>
                </a:lnTo>
                <a:lnTo>
                  <a:pt x="11431283" y="4322635"/>
                </a:lnTo>
                <a:lnTo>
                  <a:pt x="11435499" y="4316387"/>
                </a:lnTo>
                <a:lnTo>
                  <a:pt x="11437049" y="4308754"/>
                </a:lnTo>
                <a:close/>
              </a:path>
              <a:path w="14841219" h="10718800" extrusionOk="0">
                <a:moveTo>
                  <a:pt x="11437049" y="2707208"/>
                </a:moveTo>
                <a:lnTo>
                  <a:pt x="11435499" y="2699562"/>
                </a:lnTo>
                <a:lnTo>
                  <a:pt x="11431283" y="2693314"/>
                </a:lnTo>
                <a:lnTo>
                  <a:pt x="11425034" y="2689110"/>
                </a:lnTo>
                <a:lnTo>
                  <a:pt x="11417389" y="2687561"/>
                </a:lnTo>
                <a:lnTo>
                  <a:pt x="11409744" y="2689110"/>
                </a:lnTo>
                <a:lnTo>
                  <a:pt x="11403495" y="2693314"/>
                </a:lnTo>
                <a:lnTo>
                  <a:pt x="11399279" y="2699562"/>
                </a:lnTo>
                <a:lnTo>
                  <a:pt x="11397742" y="2707208"/>
                </a:lnTo>
                <a:lnTo>
                  <a:pt x="11399279" y="2714853"/>
                </a:lnTo>
                <a:lnTo>
                  <a:pt x="11403495" y="2721102"/>
                </a:lnTo>
                <a:lnTo>
                  <a:pt x="11409744" y="2725305"/>
                </a:lnTo>
                <a:lnTo>
                  <a:pt x="11417389" y="2726855"/>
                </a:lnTo>
                <a:lnTo>
                  <a:pt x="11425034" y="2725305"/>
                </a:lnTo>
                <a:lnTo>
                  <a:pt x="11431283" y="2721102"/>
                </a:lnTo>
                <a:lnTo>
                  <a:pt x="11435499" y="2714853"/>
                </a:lnTo>
                <a:lnTo>
                  <a:pt x="11437049" y="2707208"/>
                </a:lnTo>
                <a:close/>
              </a:path>
              <a:path w="14841219" h="10718800" extrusionOk="0">
                <a:moveTo>
                  <a:pt x="11437049" y="1105662"/>
                </a:moveTo>
                <a:lnTo>
                  <a:pt x="11435499" y="1098016"/>
                </a:lnTo>
                <a:lnTo>
                  <a:pt x="11431283" y="1091768"/>
                </a:lnTo>
                <a:lnTo>
                  <a:pt x="11425034" y="1087564"/>
                </a:lnTo>
                <a:lnTo>
                  <a:pt x="11417389" y="1086015"/>
                </a:lnTo>
                <a:lnTo>
                  <a:pt x="11409744" y="1087564"/>
                </a:lnTo>
                <a:lnTo>
                  <a:pt x="11403495" y="1091768"/>
                </a:lnTo>
                <a:lnTo>
                  <a:pt x="11399279" y="1098016"/>
                </a:lnTo>
                <a:lnTo>
                  <a:pt x="11397742" y="1105662"/>
                </a:lnTo>
                <a:lnTo>
                  <a:pt x="11399279" y="1113307"/>
                </a:lnTo>
                <a:lnTo>
                  <a:pt x="11403495" y="1119555"/>
                </a:lnTo>
                <a:lnTo>
                  <a:pt x="11409744" y="1123772"/>
                </a:lnTo>
                <a:lnTo>
                  <a:pt x="11417389" y="1125308"/>
                </a:lnTo>
                <a:lnTo>
                  <a:pt x="11425034" y="1123772"/>
                </a:lnTo>
                <a:lnTo>
                  <a:pt x="11431283" y="1119555"/>
                </a:lnTo>
                <a:lnTo>
                  <a:pt x="11435499" y="1113307"/>
                </a:lnTo>
                <a:lnTo>
                  <a:pt x="11437049" y="1105662"/>
                </a:lnTo>
                <a:close/>
              </a:path>
              <a:path w="14841219" h="10718800" extrusionOk="0">
                <a:moveTo>
                  <a:pt x="11511026" y="4254043"/>
                </a:moveTo>
                <a:lnTo>
                  <a:pt x="11509489" y="4246397"/>
                </a:lnTo>
                <a:lnTo>
                  <a:pt x="11505273" y="4240149"/>
                </a:lnTo>
                <a:lnTo>
                  <a:pt x="11499037" y="4235932"/>
                </a:lnTo>
                <a:lnTo>
                  <a:pt x="11491379" y="4234396"/>
                </a:lnTo>
                <a:lnTo>
                  <a:pt x="11483734" y="4235932"/>
                </a:lnTo>
                <a:lnTo>
                  <a:pt x="11477498" y="4240149"/>
                </a:lnTo>
                <a:lnTo>
                  <a:pt x="11473282" y="4246397"/>
                </a:lnTo>
                <a:lnTo>
                  <a:pt x="11471745" y="4254043"/>
                </a:lnTo>
                <a:lnTo>
                  <a:pt x="11473282" y="4261688"/>
                </a:lnTo>
                <a:lnTo>
                  <a:pt x="11477498" y="4267936"/>
                </a:lnTo>
                <a:lnTo>
                  <a:pt x="11483734" y="4272153"/>
                </a:lnTo>
                <a:lnTo>
                  <a:pt x="11491379" y="4273689"/>
                </a:lnTo>
                <a:lnTo>
                  <a:pt x="11499037" y="4272153"/>
                </a:lnTo>
                <a:lnTo>
                  <a:pt x="11505273" y="4267936"/>
                </a:lnTo>
                <a:lnTo>
                  <a:pt x="11509489" y="4261688"/>
                </a:lnTo>
                <a:lnTo>
                  <a:pt x="11511026" y="4254043"/>
                </a:lnTo>
                <a:close/>
              </a:path>
              <a:path w="14841219" h="10718800" extrusionOk="0">
                <a:moveTo>
                  <a:pt x="11511026" y="4153941"/>
                </a:moveTo>
                <a:lnTo>
                  <a:pt x="11509489" y="4146296"/>
                </a:lnTo>
                <a:lnTo>
                  <a:pt x="11505273" y="4140047"/>
                </a:lnTo>
                <a:lnTo>
                  <a:pt x="11499037" y="4135844"/>
                </a:lnTo>
                <a:lnTo>
                  <a:pt x="11491379" y="4134294"/>
                </a:lnTo>
                <a:lnTo>
                  <a:pt x="11483734" y="4135844"/>
                </a:lnTo>
                <a:lnTo>
                  <a:pt x="11477498" y="4140047"/>
                </a:lnTo>
                <a:lnTo>
                  <a:pt x="11473282" y="4146296"/>
                </a:lnTo>
                <a:lnTo>
                  <a:pt x="11471745" y="4153941"/>
                </a:lnTo>
                <a:lnTo>
                  <a:pt x="11473282" y="4161599"/>
                </a:lnTo>
                <a:lnTo>
                  <a:pt x="11477498" y="4167835"/>
                </a:lnTo>
                <a:lnTo>
                  <a:pt x="11483734" y="4172051"/>
                </a:lnTo>
                <a:lnTo>
                  <a:pt x="11491379" y="4173601"/>
                </a:lnTo>
                <a:lnTo>
                  <a:pt x="11499037" y="4172051"/>
                </a:lnTo>
                <a:lnTo>
                  <a:pt x="11505273" y="4167835"/>
                </a:lnTo>
                <a:lnTo>
                  <a:pt x="11509489" y="4161599"/>
                </a:lnTo>
                <a:lnTo>
                  <a:pt x="11511026" y="4153941"/>
                </a:lnTo>
                <a:close/>
              </a:path>
              <a:path w="14841219" h="10718800" extrusionOk="0">
                <a:moveTo>
                  <a:pt x="11511026" y="4053852"/>
                </a:moveTo>
                <a:lnTo>
                  <a:pt x="11509489" y="4046207"/>
                </a:lnTo>
                <a:lnTo>
                  <a:pt x="11505273" y="4039959"/>
                </a:lnTo>
                <a:lnTo>
                  <a:pt x="11499037" y="4035742"/>
                </a:lnTo>
                <a:lnTo>
                  <a:pt x="11491379" y="4034205"/>
                </a:lnTo>
                <a:lnTo>
                  <a:pt x="11483734" y="4035742"/>
                </a:lnTo>
                <a:lnTo>
                  <a:pt x="11477498" y="4039959"/>
                </a:lnTo>
                <a:lnTo>
                  <a:pt x="11473282" y="4046207"/>
                </a:lnTo>
                <a:lnTo>
                  <a:pt x="11471745" y="4053852"/>
                </a:lnTo>
                <a:lnTo>
                  <a:pt x="11473282" y="4061498"/>
                </a:lnTo>
                <a:lnTo>
                  <a:pt x="11477498" y="4067746"/>
                </a:lnTo>
                <a:lnTo>
                  <a:pt x="11483734" y="4071950"/>
                </a:lnTo>
                <a:lnTo>
                  <a:pt x="11491379" y="4073487"/>
                </a:lnTo>
                <a:lnTo>
                  <a:pt x="11499037" y="4071950"/>
                </a:lnTo>
                <a:lnTo>
                  <a:pt x="11505273" y="4067746"/>
                </a:lnTo>
                <a:lnTo>
                  <a:pt x="11509489" y="4061498"/>
                </a:lnTo>
                <a:lnTo>
                  <a:pt x="11511026" y="4053852"/>
                </a:lnTo>
                <a:close/>
              </a:path>
              <a:path w="14841219" h="10718800" extrusionOk="0">
                <a:moveTo>
                  <a:pt x="11511026" y="3953751"/>
                </a:moveTo>
                <a:lnTo>
                  <a:pt x="11509489" y="3946106"/>
                </a:lnTo>
                <a:lnTo>
                  <a:pt x="11505273" y="3939857"/>
                </a:lnTo>
                <a:lnTo>
                  <a:pt x="11499037" y="3935653"/>
                </a:lnTo>
                <a:lnTo>
                  <a:pt x="11491379" y="3934104"/>
                </a:lnTo>
                <a:lnTo>
                  <a:pt x="11483734" y="3935653"/>
                </a:lnTo>
                <a:lnTo>
                  <a:pt x="11477498" y="3939857"/>
                </a:lnTo>
                <a:lnTo>
                  <a:pt x="11473282" y="3946106"/>
                </a:lnTo>
                <a:lnTo>
                  <a:pt x="11471745" y="3953751"/>
                </a:lnTo>
                <a:lnTo>
                  <a:pt x="11473282" y="3961396"/>
                </a:lnTo>
                <a:lnTo>
                  <a:pt x="11477498" y="3967645"/>
                </a:lnTo>
                <a:lnTo>
                  <a:pt x="11483734" y="3971848"/>
                </a:lnTo>
                <a:lnTo>
                  <a:pt x="11491379" y="3973398"/>
                </a:lnTo>
                <a:lnTo>
                  <a:pt x="11499037" y="3971848"/>
                </a:lnTo>
                <a:lnTo>
                  <a:pt x="11505273" y="3967645"/>
                </a:lnTo>
                <a:lnTo>
                  <a:pt x="11509489" y="3961396"/>
                </a:lnTo>
                <a:lnTo>
                  <a:pt x="11511026" y="3953751"/>
                </a:lnTo>
                <a:close/>
              </a:path>
              <a:path w="14841219" h="10718800" extrusionOk="0">
                <a:moveTo>
                  <a:pt x="11511026" y="3853662"/>
                </a:moveTo>
                <a:lnTo>
                  <a:pt x="11509489" y="3846004"/>
                </a:lnTo>
                <a:lnTo>
                  <a:pt x="11505273" y="3839768"/>
                </a:lnTo>
                <a:lnTo>
                  <a:pt x="11499037" y="3835552"/>
                </a:lnTo>
                <a:lnTo>
                  <a:pt x="11491379" y="3834003"/>
                </a:lnTo>
                <a:lnTo>
                  <a:pt x="11483734" y="3835552"/>
                </a:lnTo>
                <a:lnTo>
                  <a:pt x="11477498" y="3839768"/>
                </a:lnTo>
                <a:lnTo>
                  <a:pt x="11473282" y="3846004"/>
                </a:lnTo>
                <a:lnTo>
                  <a:pt x="11471745" y="3853662"/>
                </a:lnTo>
                <a:lnTo>
                  <a:pt x="11473282" y="3861308"/>
                </a:lnTo>
                <a:lnTo>
                  <a:pt x="11477498" y="3867543"/>
                </a:lnTo>
                <a:lnTo>
                  <a:pt x="11483734" y="3871760"/>
                </a:lnTo>
                <a:lnTo>
                  <a:pt x="11491379" y="3873309"/>
                </a:lnTo>
                <a:lnTo>
                  <a:pt x="11499037" y="3871760"/>
                </a:lnTo>
                <a:lnTo>
                  <a:pt x="11505273" y="3867543"/>
                </a:lnTo>
                <a:lnTo>
                  <a:pt x="11509489" y="3861308"/>
                </a:lnTo>
                <a:lnTo>
                  <a:pt x="11511026" y="3853662"/>
                </a:lnTo>
                <a:close/>
              </a:path>
              <a:path w="14841219" h="10718800" extrusionOk="0">
                <a:moveTo>
                  <a:pt x="11511026" y="3753561"/>
                </a:moveTo>
                <a:lnTo>
                  <a:pt x="11509489" y="3745915"/>
                </a:lnTo>
                <a:lnTo>
                  <a:pt x="11505273" y="3739667"/>
                </a:lnTo>
                <a:lnTo>
                  <a:pt x="11499037" y="3735463"/>
                </a:lnTo>
                <a:lnTo>
                  <a:pt x="11491379" y="3733914"/>
                </a:lnTo>
                <a:lnTo>
                  <a:pt x="11483734" y="3735463"/>
                </a:lnTo>
                <a:lnTo>
                  <a:pt x="11477498" y="3739667"/>
                </a:lnTo>
                <a:lnTo>
                  <a:pt x="11473282" y="3745915"/>
                </a:lnTo>
                <a:lnTo>
                  <a:pt x="11471745" y="3753561"/>
                </a:lnTo>
                <a:lnTo>
                  <a:pt x="11473282" y="3761206"/>
                </a:lnTo>
                <a:lnTo>
                  <a:pt x="11477498" y="3767455"/>
                </a:lnTo>
                <a:lnTo>
                  <a:pt x="11483734" y="3771658"/>
                </a:lnTo>
                <a:lnTo>
                  <a:pt x="11491379" y="3773208"/>
                </a:lnTo>
                <a:lnTo>
                  <a:pt x="11499037" y="3771658"/>
                </a:lnTo>
                <a:lnTo>
                  <a:pt x="11505273" y="3767455"/>
                </a:lnTo>
                <a:lnTo>
                  <a:pt x="11509489" y="3761206"/>
                </a:lnTo>
                <a:lnTo>
                  <a:pt x="11511026" y="3753561"/>
                </a:lnTo>
                <a:close/>
              </a:path>
              <a:path w="14841219" h="10718800" extrusionOk="0">
                <a:moveTo>
                  <a:pt x="11511026" y="3653459"/>
                </a:moveTo>
                <a:lnTo>
                  <a:pt x="11509489" y="3645814"/>
                </a:lnTo>
                <a:lnTo>
                  <a:pt x="11505273" y="3639566"/>
                </a:lnTo>
                <a:lnTo>
                  <a:pt x="11499037" y="3635362"/>
                </a:lnTo>
                <a:lnTo>
                  <a:pt x="11491392" y="3633813"/>
                </a:lnTo>
                <a:lnTo>
                  <a:pt x="11483746" y="3635362"/>
                </a:lnTo>
                <a:lnTo>
                  <a:pt x="11477498" y="3639566"/>
                </a:lnTo>
                <a:lnTo>
                  <a:pt x="11473282" y="3645814"/>
                </a:lnTo>
                <a:lnTo>
                  <a:pt x="11471745" y="3653459"/>
                </a:lnTo>
                <a:lnTo>
                  <a:pt x="11473282" y="3661105"/>
                </a:lnTo>
                <a:lnTo>
                  <a:pt x="11477498" y="3667353"/>
                </a:lnTo>
                <a:lnTo>
                  <a:pt x="11483746" y="3671570"/>
                </a:lnTo>
                <a:lnTo>
                  <a:pt x="11491392" y="3673106"/>
                </a:lnTo>
                <a:lnTo>
                  <a:pt x="11499037" y="3671570"/>
                </a:lnTo>
                <a:lnTo>
                  <a:pt x="11505273" y="3667353"/>
                </a:lnTo>
                <a:lnTo>
                  <a:pt x="11509489" y="3661105"/>
                </a:lnTo>
                <a:lnTo>
                  <a:pt x="11511026" y="3653459"/>
                </a:lnTo>
                <a:close/>
              </a:path>
              <a:path w="14841219" h="10718800" extrusionOk="0">
                <a:moveTo>
                  <a:pt x="11511026" y="3553358"/>
                </a:moveTo>
                <a:lnTo>
                  <a:pt x="11509477" y="3545713"/>
                </a:lnTo>
                <a:lnTo>
                  <a:pt x="11505273" y="3539477"/>
                </a:lnTo>
                <a:lnTo>
                  <a:pt x="11499025" y="3535261"/>
                </a:lnTo>
                <a:lnTo>
                  <a:pt x="11491379" y="3533724"/>
                </a:lnTo>
                <a:lnTo>
                  <a:pt x="11483734" y="3535261"/>
                </a:lnTo>
                <a:lnTo>
                  <a:pt x="11477498" y="3539477"/>
                </a:lnTo>
                <a:lnTo>
                  <a:pt x="11473282" y="3545713"/>
                </a:lnTo>
                <a:lnTo>
                  <a:pt x="11471745" y="3553358"/>
                </a:lnTo>
                <a:lnTo>
                  <a:pt x="11473282" y="3561016"/>
                </a:lnTo>
                <a:lnTo>
                  <a:pt x="11477498" y="3567252"/>
                </a:lnTo>
                <a:lnTo>
                  <a:pt x="11483734" y="3571468"/>
                </a:lnTo>
                <a:lnTo>
                  <a:pt x="11491379" y="3573018"/>
                </a:lnTo>
                <a:lnTo>
                  <a:pt x="11499025" y="3571468"/>
                </a:lnTo>
                <a:lnTo>
                  <a:pt x="11505273" y="3567252"/>
                </a:lnTo>
                <a:lnTo>
                  <a:pt x="11509477" y="3561016"/>
                </a:lnTo>
                <a:lnTo>
                  <a:pt x="11511026" y="3553358"/>
                </a:lnTo>
                <a:close/>
              </a:path>
              <a:path w="14841219" h="10718800" extrusionOk="0">
                <a:moveTo>
                  <a:pt x="11511026" y="3453282"/>
                </a:moveTo>
                <a:lnTo>
                  <a:pt x="11509477" y="3445624"/>
                </a:lnTo>
                <a:lnTo>
                  <a:pt x="11505273" y="3439376"/>
                </a:lnTo>
                <a:lnTo>
                  <a:pt x="11499025" y="3435159"/>
                </a:lnTo>
                <a:lnTo>
                  <a:pt x="11491379" y="3433622"/>
                </a:lnTo>
                <a:lnTo>
                  <a:pt x="11483734" y="3435159"/>
                </a:lnTo>
                <a:lnTo>
                  <a:pt x="11477498" y="3439376"/>
                </a:lnTo>
                <a:lnTo>
                  <a:pt x="11473282" y="3445624"/>
                </a:lnTo>
                <a:lnTo>
                  <a:pt x="11471745" y="3453282"/>
                </a:lnTo>
                <a:lnTo>
                  <a:pt x="11473282" y="3460927"/>
                </a:lnTo>
                <a:lnTo>
                  <a:pt x="11477498" y="3467163"/>
                </a:lnTo>
                <a:lnTo>
                  <a:pt x="11483734" y="3471380"/>
                </a:lnTo>
                <a:lnTo>
                  <a:pt x="11491379" y="3472929"/>
                </a:lnTo>
                <a:lnTo>
                  <a:pt x="11499025" y="3471380"/>
                </a:lnTo>
                <a:lnTo>
                  <a:pt x="11505273" y="3467163"/>
                </a:lnTo>
                <a:lnTo>
                  <a:pt x="11509477" y="3460927"/>
                </a:lnTo>
                <a:lnTo>
                  <a:pt x="11511026" y="3453282"/>
                </a:lnTo>
                <a:close/>
              </a:path>
              <a:path w="14841219" h="10718800" extrusionOk="0">
                <a:moveTo>
                  <a:pt x="11511026" y="3353181"/>
                </a:moveTo>
                <a:lnTo>
                  <a:pt x="11509489" y="3345535"/>
                </a:lnTo>
                <a:lnTo>
                  <a:pt x="11505273" y="3339287"/>
                </a:lnTo>
                <a:lnTo>
                  <a:pt x="11499037" y="3335070"/>
                </a:lnTo>
                <a:lnTo>
                  <a:pt x="11491392" y="3333521"/>
                </a:lnTo>
                <a:lnTo>
                  <a:pt x="11483746" y="3335070"/>
                </a:lnTo>
                <a:lnTo>
                  <a:pt x="11477498" y="3339287"/>
                </a:lnTo>
                <a:lnTo>
                  <a:pt x="11473282" y="3345535"/>
                </a:lnTo>
                <a:lnTo>
                  <a:pt x="11471745" y="3353181"/>
                </a:lnTo>
                <a:lnTo>
                  <a:pt x="11473282" y="3360826"/>
                </a:lnTo>
                <a:lnTo>
                  <a:pt x="11477498" y="3367062"/>
                </a:lnTo>
                <a:lnTo>
                  <a:pt x="11483746" y="3371278"/>
                </a:lnTo>
                <a:lnTo>
                  <a:pt x="11491392" y="3372815"/>
                </a:lnTo>
                <a:lnTo>
                  <a:pt x="11499037" y="3371278"/>
                </a:lnTo>
                <a:lnTo>
                  <a:pt x="11505273" y="3367062"/>
                </a:lnTo>
                <a:lnTo>
                  <a:pt x="11509489" y="3360826"/>
                </a:lnTo>
                <a:lnTo>
                  <a:pt x="11511026" y="3353181"/>
                </a:lnTo>
                <a:close/>
              </a:path>
              <a:path w="14841219" h="10718800" extrusionOk="0">
                <a:moveTo>
                  <a:pt x="11511026" y="3253079"/>
                </a:moveTo>
                <a:lnTo>
                  <a:pt x="11509489" y="3245434"/>
                </a:lnTo>
                <a:lnTo>
                  <a:pt x="11505273" y="3239185"/>
                </a:lnTo>
                <a:lnTo>
                  <a:pt x="11499037" y="3234982"/>
                </a:lnTo>
                <a:lnTo>
                  <a:pt x="11491392" y="3233432"/>
                </a:lnTo>
                <a:lnTo>
                  <a:pt x="11483746" y="3234982"/>
                </a:lnTo>
                <a:lnTo>
                  <a:pt x="11477498" y="3239185"/>
                </a:lnTo>
                <a:lnTo>
                  <a:pt x="11473282" y="3245434"/>
                </a:lnTo>
                <a:lnTo>
                  <a:pt x="11471745" y="3253079"/>
                </a:lnTo>
                <a:lnTo>
                  <a:pt x="11473282" y="3260725"/>
                </a:lnTo>
                <a:lnTo>
                  <a:pt x="11477498" y="3266973"/>
                </a:lnTo>
                <a:lnTo>
                  <a:pt x="11483746" y="3271189"/>
                </a:lnTo>
                <a:lnTo>
                  <a:pt x="11491392" y="3272726"/>
                </a:lnTo>
                <a:lnTo>
                  <a:pt x="11499037" y="3271189"/>
                </a:lnTo>
                <a:lnTo>
                  <a:pt x="11505273" y="3266973"/>
                </a:lnTo>
                <a:lnTo>
                  <a:pt x="11509489" y="3260725"/>
                </a:lnTo>
                <a:lnTo>
                  <a:pt x="11511026" y="3253079"/>
                </a:lnTo>
                <a:close/>
              </a:path>
              <a:path w="14841219" h="10718800" extrusionOk="0">
                <a:moveTo>
                  <a:pt x="11511026" y="3152965"/>
                </a:moveTo>
                <a:lnTo>
                  <a:pt x="11509489" y="3145332"/>
                </a:lnTo>
                <a:lnTo>
                  <a:pt x="11505273" y="3139084"/>
                </a:lnTo>
                <a:lnTo>
                  <a:pt x="11499037" y="3134880"/>
                </a:lnTo>
                <a:lnTo>
                  <a:pt x="11491392" y="3133331"/>
                </a:lnTo>
                <a:lnTo>
                  <a:pt x="11483746" y="3134880"/>
                </a:lnTo>
                <a:lnTo>
                  <a:pt x="11477498" y="3139084"/>
                </a:lnTo>
                <a:lnTo>
                  <a:pt x="11473282" y="3145332"/>
                </a:lnTo>
                <a:lnTo>
                  <a:pt x="11471745" y="3152965"/>
                </a:lnTo>
                <a:lnTo>
                  <a:pt x="11473282" y="3160623"/>
                </a:lnTo>
                <a:lnTo>
                  <a:pt x="11477498" y="3166872"/>
                </a:lnTo>
                <a:lnTo>
                  <a:pt x="11483746" y="3171088"/>
                </a:lnTo>
                <a:lnTo>
                  <a:pt x="11491392" y="3172625"/>
                </a:lnTo>
                <a:lnTo>
                  <a:pt x="11499037" y="3171088"/>
                </a:lnTo>
                <a:lnTo>
                  <a:pt x="11505273" y="3166872"/>
                </a:lnTo>
                <a:lnTo>
                  <a:pt x="11509489" y="3160623"/>
                </a:lnTo>
                <a:lnTo>
                  <a:pt x="11511026" y="3152965"/>
                </a:lnTo>
                <a:close/>
              </a:path>
              <a:path w="14841219" h="10718800" extrusionOk="0">
                <a:moveTo>
                  <a:pt x="11511026" y="3052889"/>
                </a:moveTo>
                <a:lnTo>
                  <a:pt x="11509489" y="3045231"/>
                </a:lnTo>
                <a:lnTo>
                  <a:pt x="11505273" y="3038995"/>
                </a:lnTo>
                <a:lnTo>
                  <a:pt x="11499037" y="3034779"/>
                </a:lnTo>
                <a:lnTo>
                  <a:pt x="11491392" y="3033230"/>
                </a:lnTo>
                <a:lnTo>
                  <a:pt x="11483746" y="3034779"/>
                </a:lnTo>
                <a:lnTo>
                  <a:pt x="11477498" y="3038995"/>
                </a:lnTo>
                <a:lnTo>
                  <a:pt x="11473282" y="3045231"/>
                </a:lnTo>
                <a:lnTo>
                  <a:pt x="11471745" y="3052889"/>
                </a:lnTo>
                <a:lnTo>
                  <a:pt x="11473282" y="3060535"/>
                </a:lnTo>
                <a:lnTo>
                  <a:pt x="11477498" y="3066770"/>
                </a:lnTo>
                <a:lnTo>
                  <a:pt x="11483746" y="3070987"/>
                </a:lnTo>
                <a:lnTo>
                  <a:pt x="11491392" y="3072523"/>
                </a:lnTo>
                <a:lnTo>
                  <a:pt x="11499037" y="3070987"/>
                </a:lnTo>
                <a:lnTo>
                  <a:pt x="11505273" y="3066770"/>
                </a:lnTo>
                <a:lnTo>
                  <a:pt x="11509489" y="3060535"/>
                </a:lnTo>
                <a:lnTo>
                  <a:pt x="11511026" y="3052889"/>
                </a:lnTo>
                <a:close/>
              </a:path>
              <a:path w="14841219" h="10718800" extrusionOk="0">
                <a:moveTo>
                  <a:pt x="11511026" y="2952788"/>
                </a:moveTo>
                <a:lnTo>
                  <a:pt x="11509489" y="2945142"/>
                </a:lnTo>
                <a:lnTo>
                  <a:pt x="11505273" y="2938894"/>
                </a:lnTo>
                <a:lnTo>
                  <a:pt x="11499037" y="2934690"/>
                </a:lnTo>
                <a:lnTo>
                  <a:pt x="11491392" y="2933154"/>
                </a:lnTo>
                <a:lnTo>
                  <a:pt x="11483746" y="2934690"/>
                </a:lnTo>
                <a:lnTo>
                  <a:pt x="11477498" y="2938894"/>
                </a:lnTo>
                <a:lnTo>
                  <a:pt x="11473282" y="2945142"/>
                </a:lnTo>
                <a:lnTo>
                  <a:pt x="11471745" y="2952788"/>
                </a:lnTo>
                <a:lnTo>
                  <a:pt x="11473282" y="2960433"/>
                </a:lnTo>
                <a:lnTo>
                  <a:pt x="11477498" y="2966682"/>
                </a:lnTo>
                <a:lnTo>
                  <a:pt x="11483746" y="2970885"/>
                </a:lnTo>
                <a:lnTo>
                  <a:pt x="11491392" y="2972435"/>
                </a:lnTo>
                <a:lnTo>
                  <a:pt x="11499037" y="2970885"/>
                </a:lnTo>
                <a:lnTo>
                  <a:pt x="11505273" y="2966682"/>
                </a:lnTo>
                <a:lnTo>
                  <a:pt x="11509489" y="2960433"/>
                </a:lnTo>
                <a:lnTo>
                  <a:pt x="11511026" y="2952788"/>
                </a:lnTo>
                <a:close/>
              </a:path>
              <a:path w="14841219" h="10718800" extrusionOk="0">
                <a:moveTo>
                  <a:pt x="11511026" y="2852686"/>
                </a:moveTo>
                <a:lnTo>
                  <a:pt x="11509489" y="2845041"/>
                </a:lnTo>
                <a:lnTo>
                  <a:pt x="11505273" y="2838805"/>
                </a:lnTo>
                <a:lnTo>
                  <a:pt x="11499037" y="2834589"/>
                </a:lnTo>
                <a:lnTo>
                  <a:pt x="11491392" y="2833052"/>
                </a:lnTo>
                <a:lnTo>
                  <a:pt x="11483746" y="2834589"/>
                </a:lnTo>
                <a:lnTo>
                  <a:pt x="11477498" y="2838805"/>
                </a:lnTo>
                <a:lnTo>
                  <a:pt x="11473282" y="2845041"/>
                </a:lnTo>
                <a:lnTo>
                  <a:pt x="11471745" y="2852686"/>
                </a:lnTo>
                <a:lnTo>
                  <a:pt x="11473282" y="2860344"/>
                </a:lnTo>
                <a:lnTo>
                  <a:pt x="11477498" y="2866580"/>
                </a:lnTo>
                <a:lnTo>
                  <a:pt x="11483746" y="2870797"/>
                </a:lnTo>
                <a:lnTo>
                  <a:pt x="11491392" y="2872333"/>
                </a:lnTo>
                <a:lnTo>
                  <a:pt x="11499037" y="2870797"/>
                </a:lnTo>
                <a:lnTo>
                  <a:pt x="11505273" y="2866580"/>
                </a:lnTo>
                <a:lnTo>
                  <a:pt x="11509489" y="2860344"/>
                </a:lnTo>
                <a:lnTo>
                  <a:pt x="11511026" y="2852686"/>
                </a:lnTo>
                <a:close/>
              </a:path>
              <a:path w="14841219" h="10718800" extrusionOk="0">
                <a:moveTo>
                  <a:pt x="11511026" y="2752598"/>
                </a:moveTo>
                <a:lnTo>
                  <a:pt x="11509489" y="2744952"/>
                </a:lnTo>
                <a:lnTo>
                  <a:pt x="11505273" y="2738704"/>
                </a:lnTo>
                <a:lnTo>
                  <a:pt x="11499037" y="2734487"/>
                </a:lnTo>
                <a:lnTo>
                  <a:pt x="11491392" y="2732951"/>
                </a:lnTo>
                <a:lnTo>
                  <a:pt x="11483746" y="2734487"/>
                </a:lnTo>
                <a:lnTo>
                  <a:pt x="11477498" y="2738704"/>
                </a:lnTo>
                <a:lnTo>
                  <a:pt x="11473282" y="2744952"/>
                </a:lnTo>
                <a:lnTo>
                  <a:pt x="11471745" y="2752598"/>
                </a:lnTo>
                <a:lnTo>
                  <a:pt x="11473282" y="2760243"/>
                </a:lnTo>
                <a:lnTo>
                  <a:pt x="11477498" y="2766491"/>
                </a:lnTo>
                <a:lnTo>
                  <a:pt x="11483746" y="2770695"/>
                </a:lnTo>
                <a:lnTo>
                  <a:pt x="11491392" y="2772245"/>
                </a:lnTo>
                <a:lnTo>
                  <a:pt x="11499037" y="2770695"/>
                </a:lnTo>
                <a:lnTo>
                  <a:pt x="11505273" y="2766491"/>
                </a:lnTo>
                <a:lnTo>
                  <a:pt x="11509489" y="2760243"/>
                </a:lnTo>
                <a:lnTo>
                  <a:pt x="11511026" y="2752598"/>
                </a:lnTo>
                <a:close/>
              </a:path>
              <a:path w="14841219" h="10718800" extrusionOk="0">
                <a:moveTo>
                  <a:pt x="11511026" y="2652509"/>
                </a:moveTo>
                <a:lnTo>
                  <a:pt x="11509489" y="2644864"/>
                </a:lnTo>
                <a:lnTo>
                  <a:pt x="11505273" y="2638615"/>
                </a:lnTo>
                <a:lnTo>
                  <a:pt x="11499037" y="2634399"/>
                </a:lnTo>
                <a:lnTo>
                  <a:pt x="11491379" y="2632849"/>
                </a:lnTo>
                <a:lnTo>
                  <a:pt x="11483734" y="2634399"/>
                </a:lnTo>
                <a:lnTo>
                  <a:pt x="11477498" y="2638615"/>
                </a:lnTo>
                <a:lnTo>
                  <a:pt x="11473282" y="2644864"/>
                </a:lnTo>
                <a:lnTo>
                  <a:pt x="11471745" y="2652509"/>
                </a:lnTo>
                <a:lnTo>
                  <a:pt x="11473282" y="2660154"/>
                </a:lnTo>
                <a:lnTo>
                  <a:pt x="11477498" y="2666390"/>
                </a:lnTo>
                <a:lnTo>
                  <a:pt x="11483734" y="2670606"/>
                </a:lnTo>
                <a:lnTo>
                  <a:pt x="11491379" y="2672156"/>
                </a:lnTo>
                <a:lnTo>
                  <a:pt x="11499037" y="2670606"/>
                </a:lnTo>
                <a:lnTo>
                  <a:pt x="11505273" y="2666390"/>
                </a:lnTo>
                <a:lnTo>
                  <a:pt x="11509489" y="2660154"/>
                </a:lnTo>
                <a:lnTo>
                  <a:pt x="11511026" y="2652509"/>
                </a:lnTo>
                <a:close/>
              </a:path>
              <a:path w="14841219" h="10718800" extrusionOk="0">
                <a:moveTo>
                  <a:pt x="11511026" y="2552408"/>
                </a:moveTo>
                <a:lnTo>
                  <a:pt x="11509489" y="2544762"/>
                </a:lnTo>
                <a:lnTo>
                  <a:pt x="11505273" y="2538514"/>
                </a:lnTo>
                <a:lnTo>
                  <a:pt x="11499037" y="2534297"/>
                </a:lnTo>
                <a:lnTo>
                  <a:pt x="11491379" y="2532761"/>
                </a:lnTo>
                <a:lnTo>
                  <a:pt x="11483734" y="2534297"/>
                </a:lnTo>
                <a:lnTo>
                  <a:pt x="11477498" y="2538514"/>
                </a:lnTo>
                <a:lnTo>
                  <a:pt x="11473282" y="2544762"/>
                </a:lnTo>
                <a:lnTo>
                  <a:pt x="11471745" y="2552408"/>
                </a:lnTo>
                <a:lnTo>
                  <a:pt x="11473282" y="2560053"/>
                </a:lnTo>
                <a:lnTo>
                  <a:pt x="11477498" y="2566301"/>
                </a:lnTo>
                <a:lnTo>
                  <a:pt x="11483734" y="2570505"/>
                </a:lnTo>
                <a:lnTo>
                  <a:pt x="11491379" y="2572054"/>
                </a:lnTo>
                <a:lnTo>
                  <a:pt x="11499037" y="2570505"/>
                </a:lnTo>
                <a:lnTo>
                  <a:pt x="11505273" y="2566301"/>
                </a:lnTo>
                <a:lnTo>
                  <a:pt x="11509489" y="2560053"/>
                </a:lnTo>
                <a:lnTo>
                  <a:pt x="11511026" y="2552408"/>
                </a:lnTo>
                <a:close/>
              </a:path>
              <a:path w="14841219" h="10718800" extrusionOk="0">
                <a:moveTo>
                  <a:pt x="11511026" y="2452306"/>
                </a:moveTo>
                <a:lnTo>
                  <a:pt x="11509489" y="2444661"/>
                </a:lnTo>
                <a:lnTo>
                  <a:pt x="11505273" y="2438425"/>
                </a:lnTo>
                <a:lnTo>
                  <a:pt x="11499037" y="2434209"/>
                </a:lnTo>
                <a:lnTo>
                  <a:pt x="11491379" y="2432672"/>
                </a:lnTo>
                <a:lnTo>
                  <a:pt x="11483734" y="2434209"/>
                </a:lnTo>
                <a:lnTo>
                  <a:pt x="11477498" y="2438425"/>
                </a:lnTo>
                <a:lnTo>
                  <a:pt x="11473282" y="2444661"/>
                </a:lnTo>
                <a:lnTo>
                  <a:pt x="11471745" y="2452306"/>
                </a:lnTo>
                <a:lnTo>
                  <a:pt x="11473282" y="2459952"/>
                </a:lnTo>
                <a:lnTo>
                  <a:pt x="11477498" y="2466200"/>
                </a:lnTo>
                <a:lnTo>
                  <a:pt x="11483734" y="2470416"/>
                </a:lnTo>
                <a:lnTo>
                  <a:pt x="11491379" y="2471966"/>
                </a:lnTo>
                <a:lnTo>
                  <a:pt x="11499037" y="2470416"/>
                </a:lnTo>
                <a:lnTo>
                  <a:pt x="11505273" y="2466200"/>
                </a:lnTo>
                <a:lnTo>
                  <a:pt x="11509489" y="2459952"/>
                </a:lnTo>
                <a:lnTo>
                  <a:pt x="11511026" y="2452306"/>
                </a:lnTo>
                <a:close/>
              </a:path>
              <a:path w="14841219" h="10718800" extrusionOk="0">
                <a:moveTo>
                  <a:pt x="11511026" y="2352217"/>
                </a:moveTo>
                <a:lnTo>
                  <a:pt x="11509489" y="2344572"/>
                </a:lnTo>
                <a:lnTo>
                  <a:pt x="11505273" y="2338324"/>
                </a:lnTo>
                <a:lnTo>
                  <a:pt x="11499037" y="2334107"/>
                </a:lnTo>
                <a:lnTo>
                  <a:pt x="11491379" y="2332558"/>
                </a:lnTo>
                <a:lnTo>
                  <a:pt x="11483734" y="2334107"/>
                </a:lnTo>
                <a:lnTo>
                  <a:pt x="11477498" y="2338324"/>
                </a:lnTo>
                <a:lnTo>
                  <a:pt x="11473282" y="2344572"/>
                </a:lnTo>
                <a:lnTo>
                  <a:pt x="11471745" y="2352217"/>
                </a:lnTo>
                <a:lnTo>
                  <a:pt x="11473282" y="2359863"/>
                </a:lnTo>
                <a:lnTo>
                  <a:pt x="11477498" y="2366111"/>
                </a:lnTo>
                <a:lnTo>
                  <a:pt x="11483734" y="2370328"/>
                </a:lnTo>
                <a:lnTo>
                  <a:pt x="11491379" y="2371864"/>
                </a:lnTo>
                <a:lnTo>
                  <a:pt x="11499037" y="2370328"/>
                </a:lnTo>
                <a:lnTo>
                  <a:pt x="11505273" y="2366111"/>
                </a:lnTo>
                <a:lnTo>
                  <a:pt x="11509489" y="2359863"/>
                </a:lnTo>
                <a:lnTo>
                  <a:pt x="11511026" y="2352217"/>
                </a:lnTo>
                <a:close/>
              </a:path>
              <a:path w="14841219" h="10718800" extrusionOk="0">
                <a:moveTo>
                  <a:pt x="11511026" y="2252116"/>
                </a:moveTo>
                <a:lnTo>
                  <a:pt x="11509489" y="2244471"/>
                </a:lnTo>
                <a:lnTo>
                  <a:pt x="11505273" y="2238222"/>
                </a:lnTo>
                <a:lnTo>
                  <a:pt x="11499037" y="2234006"/>
                </a:lnTo>
                <a:lnTo>
                  <a:pt x="11491379" y="2232469"/>
                </a:lnTo>
                <a:lnTo>
                  <a:pt x="11483734" y="2234006"/>
                </a:lnTo>
                <a:lnTo>
                  <a:pt x="11477498" y="2238222"/>
                </a:lnTo>
                <a:lnTo>
                  <a:pt x="11473282" y="2244471"/>
                </a:lnTo>
                <a:lnTo>
                  <a:pt x="11471745" y="2252116"/>
                </a:lnTo>
                <a:lnTo>
                  <a:pt x="11473282" y="2259761"/>
                </a:lnTo>
                <a:lnTo>
                  <a:pt x="11477498" y="2266010"/>
                </a:lnTo>
                <a:lnTo>
                  <a:pt x="11483734" y="2270226"/>
                </a:lnTo>
                <a:lnTo>
                  <a:pt x="11491379" y="2271763"/>
                </a:lnTo>
                <a:lnTo>
                  <a:pt x="11499037" y="2270226"/>
                </a:lnTo>
                <a:lnTo>
                  <a:pt x="11505273" y="2266010"/>
                </a:lnTo>
                <a:lnTo>
                  <a:pt x="11509489" y="2259761"/>
                </a:lnTo>
                <a:lnTo>
                  <a:pt x="11511026" y="2252116"/>
                </a:lnTo>
                <a:close/>
              </a:path>
              <a:path w="14841219" h="10718800" extrusionOk="0">
                <a:moveTo>
                  <a:pt x="11511026" y="2152027"/>
                </a:moveTo>
                <a:lnTo>
                  <a:pt x="11509489" y="2144369"/>
                </a:lnTo>
                <a:lnTo>
                  <a:pt x="11505273" y="2138121"/>
                </a:lnTo>
                <a:lnTo>
                  <a:pt x="11499037" y="2133917"/>
                </a:lnTo>
                <a:lnTo>
                  <a:pt x="11491379" y="2132368"/>
                </a:lnTo>
                <a:lnTo>
                  <a:pt x="11483734" y="2133917"/>
                </a:lnTo>
                <a:lnTo>
                  <a:pt x="11477498" y="2138121"/>
                </a:lnTo>
                <a:lnTo>
                  <a:pt x="11473282" y="2144369"/>
                </a:lnTo>
                <a:lnTo>
                  <a:pt x="11471745" y="2152027"/>
                </a:lnTo>
                <a:lnTo>
                  <a:pt x="11473282" y="2159673"/>
                </a:lnTo>
                <a:lnTo>
                  <a:pt x="11477498" y="2165908"/>
                </a:lnTo>
                <a:lnTo>
                  <a:pt x="11483734" y="2170125"/>
                </a:lnTo>
                <a:lnTo>
                  <a:pt x="11491379" y="2171674"/>
                </a:lnTo>
                <a:lnTo>
                  <a:pt x="11499037" y="2170125"/>
                </a:lnTo>
                <a:lnTo>
                  <a:pt x="11505273" y="2165908"/>
                </a:lnTo>
                <a:lnTo>
                  <a:pt x="11509489" y="2159673"/>
                </a:lnTo>
                <a:lnTo>
                  <a:pt x="11511026" y="2152027"/>
                </a:lnTo>
                <a:close/>
              </a:path>
              <a:path w="14841219" h="10718800" extrusionOk="0">
                <a:moveTo>
                  <a:pt x="11511026" y="2051926"/>
                </a:moveTo>
                <a:lnTo>
                  <a:pt x="11509489" y="2044280"/>
                </a:lnTo>
                <a:lnTo>
                  <a:pt x="11505273" y="2038032"/>
                </a:lnTo>
                <a:lnTo>
                  <a:pt x="11499037" y="2033828"/>
                </a:lnTo>
                <a:lnTo>
                  <a:pt x="11491392" y="2032279"/>
                </a:lnTo>
                <a:lnTo>
                  <a:pt x="11483746" y="2033828"/>
                </a:lnTo>
                <a:lnTo>
                  <a:pt x="11477498" y="2038032"/>
                </a:lnTo>
                <a:lnTo>
                  <a:pt x="11473282" y="2044280"/>
                </a:lnTo>
                <a:lnTo>
                  <a:pt x="11471745" y="2051926"/>
                </a:lnTo>
                <a:lnTo>
                  <a:pt x="11473282" y="2059571"/>
                </a:lnTo>
                <a:lnTo>
                  <a:pt x="11477498" y="2065820"/>
                </a:lnTo>
                <a:lnTo>
                  <a:pt x="11483746" y="2070023"/>
                </a:lnTo>
                <a:lnTo>
                  <a:pt x="11491392" y="2071573"/>
                </a:lnTo>
                <a:lnTo>
                  <a:pt x="11499037" y="2070023"/>
                </a:lnTo>
                <a:lnTo>
                  <a:pt x="11505273" y="2065820"/>
                </a:lnTo>
                <a:lnTo>
                  <a:pt x="11509489" y="2059571"/>
                </a:lnTo>
                <a:lnTo>
                  <a:pt x="11511026" y="2051926"/>
                </a:lnTo>
                <a:close/>
              </a:path>
              <a:path w="14841219" h="10718800" extrusionOk="0">
                <a:moveTo>
                  <a:pt x="11511026" y="1951824"/>
                </a:moveTo>
                <a:lnTo>
                  <a:pt x="11509477" y="1944179"/>
                </a:lnTo>
                <a:lnTo>
                  <a:pt x="11505273" y="1937943"/>
                </a:lnTo>
                <a:lnTo>
                  <a:pt x="11499025" y="1933740"/>
                </a:lnTo>
                <a:lnTo>
                  <a:pt x="11491379" y="1932190"/>
                </a:lnTo>
                <a:lnTo>
                  <a:pt x="11483734" y="1933740"/>
                </a:lnTo>
                <a:lnTo>
                  <a:pt x="11477498" y="1937943"/>
                </a:lnTo>
                <a:lnTo>
                  <a:pt x="11473282" y="1944179"/>
                </a:lnTo>
                <a:lnTo>
                  <a:pt x="11471745" y="1951824"/>
                </a:lnTo>
                <a:lnTo>
                  <a:pt x="11473282" y="1959483"/>
                </a:lnTo>
                <a:lnTo>
                  <a:pt x="11477498" y="1965731"/>
                </a:lnTo>
                <a:lnTo>
                  <a:pt x="11483734" y="1969935"/>
                </a:lnTo>
                <a:lnTo>
                  <a:pt x="11491379" y="1971484"/>
                </a:lnTo>
                <a:lnTo>
                  <a:pt x="11499025" y="1969935"/>
                </a:lnTo>
                <a:lnTo>
                  <a:pt x="11505273" y="1965731"/>
                </a:lnTo>
                <a:lnTo>
                  <a:pt x="11509477" y="1959483"/>
                </a:lnTo>
                <a:lnTo>
                  <a:pt x="11511026" y="1951824"/>
                </a:lnTo>
                <a:close/>
              </a:path>
              <a:path w="14841219" h="10718800" extrusionOk="0">
                <a:moveTo>
                  <a:pt x="11511026" y="1851736"/>
                </a:moveTo>
                <a:lnTo>
                  <a:pt x="11509477" y="1844090"/>
                </a:lnTo>
                <a:lnTo>
                  <a:pt x="11505273" y="1837842"/>
                </a:lnTo>
                <a:lnTo>
                  <a:pt x="11499025" y="1833638"/>
                </a:lnTo>
                <a:lnTo>
                  <a:pt x="11491379" y="1832089"/>
                </a:lnTo>
                <a:lnTo>
                  <a:pt x="11483734" y="1833638"/>
                </a:lnTo>
                <a:lnTo>
                  <a:pt x="11477498" y="1837842"/>
                </a:lnTo>
                <a:lnTo>
                  <a:pt x="11473282" y="1844090"/>
                </a:lnTo>
                <a:lnTo>
                  <a:pt x="11471745" y="1851736"/>
                </a:lnTo>
                <a:lnTo>
                  <a:pt x="11473282" y="1859381"/>
                </a:lnTo>
                <a:lnTo>
                  <a:pt x="11477498" y="1865630"/>
                </a:lnTo>
                <a:lnTo>
                  <a:pt x="11483734" y="1869833"/>
                </a:lnTo>
                <a:lnTo>
                  <a:pt x="11491379" y="1871370"/>
                </a:lnTo>
                <a:lnTo>
                  <a:pt x="11499025" y="1869833"/>
                </a:lnTo>
                <a:lnTo>
                  <a:pt x="11505273" y="1865630"/>
                </a:lnTo>
                <a:lnTo>
                  <a:pt x="11509477" y="1859381"/>
                </a:lnTo>
                <a:lnTo>
                  <a:pt x="11511026" y="1851736"/>
                </a:lnTo>
                <a:close/>
              </a:path>
              <a:path w="14841219" h="10718800" extrusionOk="0">
                <a:moveTo>
                  <a:pt x="11511026" y="1751634"/>
                </a:moveTo>
                <a:lnTo>
                  <a:pt x="11509489" y="1743989"/>
                </a:lnTo>
                <a:lnTo>
                  <a:pt x="11505273" y="1737741"/>
                </a:lnTo>
                <a:lnTo>
                  <a:pt x="11499037" y="1733537"/>
                </a:lnTo>
                <a:lnTo>
                  <a:pt x="11491392" y="1731987"/>
                </a:lnTo>
                <a:lnTo>
                  <a:pt x="11483746" y="1733537"/>
                </a:lnTo>
                <a:lnTo>
                  <a:pt x="11477498" y="1737741"/>
                </a:lnTo>
                <a:lnTo>
                  <a:pt x="11473282" y="1743989"/>
                </a:lnTo>
                <a:lnTo>
                  <a:pt x="11471745" y="1751634"/>
                </a:lnTo>
                <a:lnTo>
                  <a:pt x="11473282" y="1759280"/>
                </a:lnTo>
                <a:lnTo>
                  <a:pt x="11477498" y="1765528"/>
                </a:lnTo>
                <a:lnTo>
                  <a:pt x="11483746" y="1769745"/>
                </a:lnTo>
                <a:lnTo>
                  <a:pt x="11491392" y="1771281"/>
                </a:lnTo>
                <a:lnTo>
                  <a:pt x="11499037" y="1769745"/>
                </a:lnTo>
                <a:lnTo>
                  <a:pt x="11505273" y="1765528"/>
                </a:lnTo>
                <a:lnTo>
                  <a:pt x="11509489" y="1759280"/>
                </a:lnTo>
                <a:lnTo>
                  <a:pt x="11511026" y="1751634"/>
                </a:lnTo>
                <a:close/>
              </a:path>
              <a:path w="14841219" h="10718800" extrusionOk="0">
                <a:moveTo>
                  <a:pt x="11511026" y="1651546"/>
                </a:moveTo>
                <a:lnTo>
                  <a:pt x="11509489" y="1643888"/>
                </a:lnTo>
                <a:lnTo>
                  <a:pt x="11505273" y="1637639"/>
                </a:lnTo>
                <a:lnTo>
                  <a:pt x="11499037" y="1633435"/>
                </a:lnTo>
                <a:lnTo>
                  <a:pt x="11491392" y="1631886"/>
                </a:lnTo>
                <a:lnTo>
                  <a:pt x="11483746" y="1633435"/>
                </a:lnTo>
                <a:lnTo>
                  <a:pt x="11477498" y="1637639"/>
                </a:lnTo>
                <a:lnTo>
                  <a:pt x="11473282" y="1643888"/>
                </a:lnTo>
                <a:lnTo>
                  <a:pt x="11471745" y="1651546"/>
                </a:lnTo>
                <a:lnTo>
                  <a:pt x="11473282" y="1659191"/>
                </a:lnTo>
                <a:lnTo>
                  <a:pt x="11477498" y="1665427"/>
                </a:lnTo>
                <a:lnTo>
                  <a:pt x="11483746" y="1669643"/>
                </a:lnTo>
                <a:lnTo>
                  <a:pt x="11491392" y="1671180"/>
                </a:lnTo>
                <a:lnTo>
                  <a:pt x="11499037" y="1669643"/>
                </a:lnTo>
                <a:lnTo>
                  <a:pt x="11505273" y="1665427"/>
                </a:lnTo>
                <a:lnTo>
                  <a:pt x="11509489" y="1659191"/>
                </a:lnTo>
                <a:lnTo>
                  <a:pt x="11511026" y="1651546"/>
                </a:lnTo>
                <a:close/>
              </a:path>
              <a:path w="14841219" h="10718800" extrusionOk="0">
                <a:moveTo>
                  <a:pt x="11511026" y="1551444"/>
                </a:moveTo>
                <a:lnTo>
                  <a:pt x="11509489" y="1543799"/>
                </a:lnTo>
                <a:lnTo>
                  <a:pt x="11505273" y="1537550"/>
                </a:lnTo>
                <a:lnTo>
                  <a:pt x="11499037" y="1533334"/>
                </a:lnTo>
                <a:lnTo>
                  <a:pt x="11491392" y="1531785"/>
                </a:lnTo>
                <a:lnTo>
                  <a:pt x="11483746" y="1533334"/>
                </a:lnTo>
                <a:lnTo>
                  <a:pt x="11477498" y="1537550"/>
                </a:lnTo>
                <a:lnTo>
                  <a:pt x="11473282" y="1543799"/>
                </a:lnTo>
                <a:lnTo>
                  <a:pt x="11471745" y="1551444"/>
                </a:lnTo>
                <a:lnTo>
                  <a:pt x="11473282" y="1559090"/>
                </a:lnTo>
                <a:lnTo>
                  <a:pt x="11477498" y="1565338"/>
                </a:lnTo>
                <a:lnTo>
                  <a:pt x="11483746" y="1569554"/>
                </a:lnTo>
                <a:lnTo>
                  <a:pt x="11491392" y="1571091"/>
                </a:lnTo>
                <a:lnTo>
                  <a:pt x="11499037" y="1569554"/>
                </a:lnTo>
                <a:lnTo>
                  <a:pt x="11505273" y="1565338"/>
                </a:lnTo>
                <a:lnTo>
                  <a:pt x="11509489" y="1559090"/>
                </a:lnTo>
                <a:lnTo>
                  <a:pt x="11511026" y="1551444"/>
                </a:lnTo>
                <a:close/>
              </a:path>
              <a:path w="14841219" h="10718800" extrusionOk="0">
                <a:moveTo>
                  <a:pt x="11511026" y="1451356"/>
                </a:moveTo>
                <a:lnTo>
                  <a:pt x="11509489" y="1443710"/>
                </a:lnTo>
                <a:lnTo>
                  <a:pt x="11505273" y="1437462"/>
                </a:lnTo>
                <a:lnTo>
                  <a:pt x="11499037" y="1433245"/>
                </a:lnTo>
                <a:lnTo>
                  <a:pt x="11491392" y="1431709"/>
                </a:lnTo>
                <a:lnTo>
                  <a:pt x="11483746" y="1433245"/>
                </a:lnTo>
                <a:lnTo>
                  <a:pt x="11477498" y="1437462"/>
                </a:lnTo>
                <a:lnTo>
                  <a:pt x="11473282" y="1443710"/>
                </a:lnTo>
                <a:lnTo>
                  <a:pt x="11471745" y="1451356"/>
                </a:lnTo>
                <a:lnTo>
                  <a:pt x="11473282" y="1459001"/>
                </a:lnTo>
                <a:lnTo>
                  <a:pt x="11477498" y="1465249"/>
                </a:lnTo>
                <a:lnTo>
                  <a:pt x="11483746" y="1469453"/>
                </a:lnTo>
                <a:lnTo>
                  <a:pt x="11491392" y="1471002"/>
                </a:lnTo>
                <a:lnTo>
                  <a:pt x="11499037" y="1469453"/>
                </a:lnTo>
                <a:lnTo>
                  <a:pt x="11505273" y="1465249"/>
                </a:lnTo>
                <a:lnTo>
                  <a:pt x="11509489" y="1459001"/>
                </a:lnTo>
                <a:lnTo>
                  <a:pt x="11511026" y="1451356"/>
                </a:lnTo>
                <a:close/>
              </a:path>
              <a:path w="14841219" h="10718800" extrusionOk="0">
                <a:moveTo>
                  <a:pt x="11511026" y="1351241"/>
                </a:moveTo>
                <a:lnTo>
                  <a:pt x="11509489" y="1343609"/>
                </a:lnTo>
                <a:lnTo>
                  <a:pt x="11505273" y="1337360"/>
                </a:lnTo>
                <a:lnTo>
                  <a:pt x="11499037" y="1333157"/>
                </a:lnTo>
                <a:lnTo>
                  <a:pt x="11491392" y="1331607"/>
                </a:lnTo>
                <a:lnTo>
                  <a:pt x="11483746" y="1333157"/>
                </a:lnTo>
                <a:lnTo>
                  <a:pt x="11477498" y="1337360"/>
                </a:lnTo>
                <a:lnTo>
                  <a:pt x="11473282" y="1343609"/>
                </a:lnTo>
                <a:lnTo>
                  <a:pt x="11471745" y="1351241"/>
                </a:lnTo>
                <a:lnTo>
                  <a:pt x="11473282" y="1358900"/>
                </a:lnTo>
                <a:lnTo>
                  <a:pt x="11477498" y="1365148"/>
                </a:lnTo>
                <a:lnTo>
                  <a:pt x="11483746" y="1369352"/>
                </a:lnTo>
                <a:lnTo>
                  <a:pt x="11491392" y="1370901"/>
                </a:lnTo>
                <a:lnTo>
                  <a:pt x="11499037" y="1369352"/>
                </a:lnTo>
                <a:lnTo>
                  <a:pt x="11505273" y="1365148"/>
                </a:lnTo>
                <a:lnTo>
                  <a:pt x="11509489" y="1358900"/>
                </a:lnTo>
                <a:lnTo>
                  <a:pt x="11511026" y="1351241"/>
                </a:lnTo>
                <a:close/>
              </a:path>
              <a:path w="14841219" h="10718800" extrusionOk="0">
                <a:moveTo>
                  <a:pt x="11511026" y="1251153"/>
                </a:moveTo>
                <a:lnTo>
                  <a:pt x="11509489" y="1243507"/>
                </a:lnTo>
                <a:lnTo>
                  <a:pt x="11505273" y="1237259"/>
                </a:lnTo>
                <a:lnTo>
                  <a:pt x="11499037" y="1233055"/>
                </a:lnTo>
                <a:lnTo>
                  <a:pt x="11491392" y="1231506"/>
                </a:lnTo>
                <a:lnTo>
                  <a:pt x="11483746" y="1233055"/>
                </a:lnTo>
                <a:lnTo>
                  <a:pt x="11477498" y="1237259"/>
                </a:lnTo>
                <a:lnTo>
                  <a:pt x="11473282" y="1243507"/>
                </a:lnTo>
                <a:lnTo>
                  <a:pt x="11471745" y="1251153"/>
                </a:lnTo>
                <a:lnTo>
                  <a:pt x="11473282" y="1258798"/>
                </a:lnTo>
                <a:lnTo>
                  <a:pt x="11477498" y="1265047"/>
                </a:lnTo>
                <a:lnTo>
                  <a:pt x="11483746" y="1269263"/>
                </a:lnTo>
                <a:lnTo>
                  <a:pt x="11491392" y="1270800"/>
                </a:lnTo>
                <a:lnTo>
                  <a:pt x="11499037" y="1269263"/>
                </a:lnTo>
                <a:lnTo>
                  <a:pt x="11505273" y="1265047"/>
                </a:lnTo>
                <a:lnTo>
                  <a:pt x="11509489" y="1258798"/>
                </a:lnTo>
                <a:lnTo>
                  <a:pt x="11511026" y="1251153"/>
                </a:lnTo>
                <a:close/>
              </a:path>
              <a:path w="14841219" h="10718800" extrusionOk="0">
                <a:moveTo>
                  <a:pt x="11511026" y="1151064"/>
                </a:moveTo>
                <a:lnTo>
                  <a:pt x="11509489" y="1143406"/>
                </a:lnTo>
                <a:lnTo>
                  <a:pt x="11505273" y="1137170"/>
                </a:lnTo>
                <a:lnTo>
                  <a:pt x="11499037" y="1132954"/>
                </a:lnTo>
                <a:lnTo>
                  <a:pt x="11491392" y="1131404"/>
                </a:lnTo>
                <a:lnTo>
                  <a:pt x="11483746" y="1132954"/>
                </a:lnTo>
                <a:lnTo>
                  <a:pt x="11477498" y="1137170"/>
                </a:lnTo>
                <a:lnTo>
                  <a:pt x="11473282" y="1143406"/>
                </a:lnTo>
                <a:lnTo>
                  <a:pt x="11471745" y="1151064"/>
                </a:lnTo>
                <a:lnTo>
                  <a:pt x="11473282" y="1158709"/>
                </a:lnTo>
                <a:lnTo>
                  <a:pt x="11477498" y="1164945"/>
                </a:lnTo>
                <a:lnTo>
                  <a:pt x="11483746" y="1169162"/>
                </a:lnTo>
                <a:lnTo>
                  <a:pt x="11491392" y="1170698"/>
                </a:lnTo>
                <a:lnTo>
                  <a:pt x="11499037" y="1169162"/>
                </a:lnTo>
                <a:lnTo>
                  <a:pt x="11505273" y="1164945"/>
                </a:lnTo>
                <a:lnTo>
                  <a:pt x="11509489" y="1158709"/>
                </a:lnTo>
                <a:lnTo>
                  <a:pt x="11511026" y="1151064"/>
                </a:lnTo>
                <a:close/>
              </a:path>
              <a:path w="14841219" h="10718800" extrusionOk="0">
                <a:moveTo>
                  <a:pt x="11511026" y="1050963"/>
                </a:moveTo>
                <a:lnTo>
                  <a:pt x="11509489" y="1043317"/>
                </a:lnTo>
                <a:lnTo>
                  <a:pt x="11505273" y="1037069"/>
                </a:lnTo>
                <a:lnTo>
                  <a:pt x="11499037" y="1032865"/>
                </a:lnTo>
                <a:lnTo>
                  <a:pt x="11491379" y="1031316"/>
                </a:lnTo>
                <a:lnTo>
                  <a:pt x="11483734" y="1032865"/>
                </a:lnTo>
                <a:lnTo>
                  <a:pt x="11477498" y="1037069"/>
                </a:lnTo>
                <a:lnTo>
                  <a:pt x="11473282" y="1043317"/>
                </a:lnTo>
                <a:lnTo>
                  <a:pt x="11471745" y="1050963"/>
                </a:lnTo>
                <a:lnTo>
                  <a:pt x="11473282" y="1058608"/>
                </a:lnTo>
                <a:lnTo>
                  <a:pt x="11477498" y="1064856"/>
                </a:lnTo>
                <a:lnTo>
                  <a:pt x="11483734" y="1069060"/>
                </a:lnTo>
                <a:lnTo>
                  <a:pt x="11491379" y="1070610"/>
                </a:lnTo>
                <a:lnTo>
                  <a:pt x="11499037" y="1069060"/>
                </a:lnTo>
                <a:lnTo>
                  <a:pt x="11505273" y="1064856"/>
                </a:lnTo>
                <a:lnTo>
                  <a:pt x="11509489" y="1058608"/>
                </a:lnTo>
                <a:lnTo>
                  <a:pt x="11511026" y="1050963"/>
                </a:lnTo>
                <a:close/>
              </a:path>
              <a:path w="14841219" h="10718800" extrusionOk="0">
                <a:moveTo>
                  <a:pt x="11511026" y="950874"/>
                </a:moveTo>
                <a:lnTo>
                  <a:pt x="11509489" y="943229"/>
                </a:lnTo>
                <a:lnTo>
                  <a:pt x="11505273" y="936980"/>
                </a:lnTo>
                <a:lnTo>
                  <a:pt x="11499037" y="932764"/>
                </a:lnTo>
                <a:lnTo>
                  <a:pt x="11491379" y="931227"/>
                </a:lnTo>
                <a:lnTo>
                  <a:pt x="11483734" y="932764"/>
                </a:lnTo>
                <a:lnTo>
                  <a:pt x="11477498" y="936980"/>
                </a:lnTo>
                <a:lnTo>
                  <a:pt x="11473282" y="943229"/>
                </a:lnTo>
                <a:lnTo>
                  <a:pt x="11471745" y="950874"/>
                </a:lnTo>
                <a:lnTo>
                  <a:pt x="11473282" y="958519"/>
                </a:lnTo>
                <a:lnTo>
                  <a:pt x="11477498" y="964768"/>
                </a:lnTo>
                <a:lnTo>
                  <a:pt x="11483734" y="968984"/>
                </a:lnTo>
                <a:lnTo>
                  <a:pt x="11491379" y="970521"/>
                </a:lnTo>
                <a:lnTo>
                  <a:pt x="11499037" y="968984"/>
                </a:lnTo>
                <a:lnTo>
                  <a:pt x="11505273" y="964768"/>
                </a:lnTo>
                <a:lnTo>
                  <a:pt x="11509489" y="958519"/>
                </a:lnTo>
                <a:lnTo>
                  <a:pt x="11511026" y="950874"/>
                </a:lnTo>
                <a:close/>
              </a:path>
              <a:path w="14841219" h="10718800" extrusionOk="0">
                <a:moveTo>
                  <a:pt x="11511026" y="850773"/>
                </a:moveTo>
                <a:lnTo>
                  <a:pt x="11509489" y="843127"/>
                </a:lnTo>
                <a:lnTo>
                  <a:pt x="11505273" y="836879"/>
                </a:lnTo>
                <a:lnTo>
                  <a:pt x="11499037" y="832675"/>
                </a:lnTo>
                <a:lnTo>
                  <a:pt x="11491379" y="831126"/>
                </a:lnTo>
                <a:lnTo>
                  <a:pt x="11483734" y="832675"/>
                </a:lnTo>
                <a:lnTo>
                  <a:pt x="11477498" y="836879"/>
                </a:lnTo>
                <a:lnTo>
                  <a:pt x="11473282" y="843127"/>
                </a:lnTo>
                <a:lnTo>
                  <a:pt x="11471745" y="850773"/>
                </a:lnTo>
                <a:lnTo>
                  <a:pt x="11473282" y="858418"/>
                </a:lnTo>
                <a:lnTo>
                  <a:pt x="11477498" y="864666"/>
                </a:lnTo>
                <a:lnTo>
                  <a:pt x="11483734" y="868883"/>
                </a:lnTo>
                <a:lnTo>
                  <a:pt x="11491379" y="870432"/>
                </a:lnTo>
                <a:lnTo>
                  <a:pt x="11499037" y="868883"/>
                </a:lnTo>
                <a:lnTo>
                  <a:pt x="11505273" y="864666"/>
                </a:lnTo>
                <a:lnTo>
                  <a:pt x="11509489" y="858418"/>
                </a:lnTo>
                <a:lnTo>
                  <a:pt x="11511026" y="850773"/>
                </a:lnTo>
                <a:close/>
              </a:path>
              <a:path w="14841219" h="10718800" extrusionOk="0">
                <a:moveTo>
                  <a:pt x="11511026" y="750684"/>
                </a:moveTo>
                <a:lnTo>
                  <a:pt x="11509489" y="743026"/>
                </a:lnTo>
                <a:lnTo>
                  <a:pt x="11505273" y="736777"/>
                </a:lnTo>
                <a:lnTo>
                  <a:pt x="11499037" y="732574"/>
                </a:lnTo>
                <a:lnTo>
                  <a:pt x="11491379" y="731024"/>
                </a:lnTo>
                <a:lnTo>
                  <a:pt x="11483734" y="732574"/>
                </a:lnTo>
                <a:lnTo>
                  <a:pt x="11477498" y="736777"/>
                </a:lnTo>
                <a:lnTo>
                  <a:pt x="11473282" y="743026"/>
                </a:lnTo>
                <a:lnTo>
                  <a:pt x="11471745" y="750684"/>
                </a:lnTo>
                <a:lnTo>
                  <a:pt x="11473282" y="758329"/>
                </a:lnTo>
                <a:lnTo>
                  <a:pt x="11477498" y="764578"/>
                </a:lnTo>
                <a:lnTo>
                  <a:pt x="11483734" y="768781"/>
                </a:lnTo>
                <a:lnTo>
                  <a:pt x="11491379" y="770331"/>
                </a:lnTo>
                <a:lnTo>
                  <a:pt x="11499037" y="768781"/>
                </a:lnTo>
                <a:lnTo>
                  <a:pt x="11505273" y="764578"/>
                </a:lnTo>
                <a:lnTo>
                  <a:pt x="11509489" y="758329"/>
                </a:lnTo>
                <a:lnTo>
                  <a:pt x="11511026" y="750684"/>
                </a:lnTo>
                <a:close/>
              </a:path>
              <a:path w="14841219" h="10718800" extrusionOk="0">
                <a:moveTo>
                  <a:pt x="11511026" y="650582"/>
                </a:moveTo>
                <a:lnTo>
                  <a:pt x="11509489" y="642937"/>
                </a:lnTo>
                <a:lnTo>
                  <a:pt x="11505273" y="636689"/>
                </a:lnTo>
                <a:lnTo>
                  <a:pt x="11499037" y="632485"/>
                </a:lnTo>
                <a:lnTo>
                  <a:pt x="11491379" y="630936"/>
                </a:lnTo>
                <a:lnTo>
                  <a:pt x="11483734" y="632485"/>
                </a:lnTo>
                <a:lnTo>
                  <a:pt x="11477498" y="636689"/>
                </a:lnTo>
                <a:lnTo>
                  <a:pt x="11473282" y="642937"/>
                </a:lnTo>
                <a:lnTo>
                  <a:pt x="11471745" y="650582"/>
                </a:lnTo>
                <a:lnTo>
                  <a:pt x="11473282" y="658228"/>
                </a:lnTo>
                <a:lnTo>
                  <a:pt x="11477498" y="664476"/>
                </a:lnTo>
                <a:lnTo>
                  <a:pt x="11483734" y="668680"/>
                </a:lnTo>
                <a:lnTo>
                  <a:pt x="11491379" y="670229"/>
                </a:lnTo>
                <a:lnTo>
                  <a:pt x="11499037" y="668680"/>
                </a:lnTo>
                <a:lnTo>
                  <a:pt x="11505273" y="664476"/>
                </a:lnTo>
                <a:lnTo>
                  <a:pt x="11509489" y="658228"/>
                </a:lnTo>
                <a:lnTo>
                  <a:pt x="11511026" y="650582"/>
                </a:lnTo>
                <a:close/>
              </a:path>
              <a:path w="14841219" h="10718800" extrusionOk="0">
                <a:moveTo>
                  <a:pt x="11511026" y="550481"/>
                </a:moveTo>
                <a:lnTo>
                  <a:pt x="11509489" y="542836"/>
                </a:lnTo>
                <a:lnTo>
                  <a:pt x="11505273" y="536587"/>
                </a:lnTo>
                <a:lnTo>
                  <a:pt x="11499037" y="532384"/>
                </a:lnTo>
                <a:lnTo>
                  <a:pt x="11491379" y="530834"/>
                </a:lnTo>
                <a:lnTo>
                  <a:pt x="11483734" y="532384"/>
                </a:lnTo>
                <a:lnTo>
                  <a:pt x="11477498" y="536587"/>
                </a:lnTo>
                <a:lnTo>
                  <a:pt x="11473282" y="542836"/>
                </a:lnTo>
                <a:lnTo>
                  <a:pt x="11471745" y="550481"/>
                </a:lnTo>
                <a:lnTo>
                  <a:pt x="11473282" y="558126"/>
                </a:lnTo>
                <a:lnTo>
                  <a:pt x="11477498" y="564375"/>
                </a:lnTo>
                <a:lnTo>
                  <a:pt x="11483734" y="568591"/>
                </a:lnTo>
                <a:lnTo>
                  <a:pt x="11491379" y="570128"/>
                </a:lnTo>
                <a:lnTo>
                  <a:pt x="11499037" y="568591"/>
                </a:lnTo>
                <a:lnTo>
                  <a:pt x="11505273" y="564375"/>
                </a:lnTo>
                <a:lnTo>
                  <a:pt x="11509489" y="558126"/>
                </a:lnTo>
                <a:lnTo>
                  <a:pt x="11511026" y="550481"/>
                </a:lnTo>
                <a:close/>
              </a:path>
              <a:path w="14841219" h="10718800" extrusionOk="0">
                <a:moveTo>
                  <a:pt x="11511026" y="450392"/>
                </a:moveTo>
                <a:lnTo>
                  <a:pt x="11509489" y="442734"/>
                </a:lnTo>
                <a:lnTo>
                  <a:pt x="11505273" y="436499"/>
                </a:lnTo>
                <a:lnTo>
                  <a:pt x="11499037" y="432282"/>
                </a:lnTo>
                <a:lnTo>
                  <a:pt x="11491392" y="430745"/>
                </a:lnTo>
                <a:lnTo>
                  <a:pt x="11483746" y="432282"/>
                </a:lnTo>
                <a:lnTo>
                  <a:pt x="11477498" y="436499"/>
                </a:lnTo>
                <a:lnTo>
                  <a:pt x="11473282" y="442734"/>
                </a:lnTo>
                <a:lnTo>
                  <a:pt x="11471745" y="450392"/>
                </a:lnTo>
                <a:lnTo>
                  <a:pt x="11473282" y="458038"/>
                </a:lnTo>
                <a:lnTo>
                  <a:pt x="11477498" y="464286"/>
                </a:lnTo>
                <a:lnTo>
                  <a:pt x="11483746" y="468490"/>
                </a:lnTo>
                <a:lnTo>
                  <a:pt x="11491392" y="470039"/>
                </a:lnTo>
                <a:lnTo>
                  <a:pt x="11499037" y="468490"/>
                </a:lnTo>
                <a:lnTo>
                  <a:pt x="11505273" y="464286"/>
                </a:lnTo>
                <a:lnTo>
                  <a:pt x="11509489" y="458038"/>
                </a:lnTo>
                <a:lnTo>
                  <a:pt x="11511026" y="450392"/>
                </a:lnTo>
                <a:close/>
              </a:path>
              <a:path w="14841219" h="10718800" extrusionOk="0">
                <a:moveTo>
                  <a:pt x="11585029" y="4199331"/>
                </a:moveTo>
                <a:lnTo>
                  <a:pt x="11583480" y="4191685"/>
                </a:lnTo>
                <a:lnTo>
                  <a:pt x="11579263" y="4185437"/>
                </a:lnTo>
                <a:lnTo>
                  <a:pt x="11573027" y="4181233"/>
                </a:lnTo>
                <a:lnTo>
                  <a:pt x="11565382" y="4179697"/>
                </a:lnTo>
                <a:lnTo>
                  <a:pt x="11557724" y="4181233"/>
                </a:lnTo>
                <a:lnTo>
                  <a:pt x="11551476" y="4185437"/>
                </a:lnTo>
                <a:lnTo>
                  <a:pt x="11547259" y="4191685"/>
                </a:lnTo>
                <a:lnTo>
                  <a:pt x="11545722" y="4199331"/>
                </a:lnTo>
                <a:lnTo>
                  <a:pt x="11547259" y="4206976"/>
                </a:lnTo>
                <a:lnTo>
                  <a:pt x="11551476" y="4213225"/>
                </a:lnTo>
                <a:lnTo>
                  <a:pt x="11557724" y="4217441"/>
                </a:lnTo>
                <a:lnTo>
                  <a:pt x="11565382" y="4218991"/>
                </a:lnTo>
                <a:lnTo>
                  <a:pt x="11573027" y="4217441"/>
                </a:lnTo>
                <a:lnTo>
                  <a:pt x="11579263" y="4213225"/>
                </a:lnTo>
                <a:lnTo>
                  <a:pt x="11583480" y="4206976"/>
                </a:lnTo>
                <a:lnTo>
                  <a:pt x="11585029" y="4199331"/>
                </a:lnTo>
                <a:close/>
              </a:path>
              <a:path w="14841219" h="10718800" extrusionOk="0">
                <a:moveTo>
                  <a:pt x="11585029" y="4099229"/>
                </a:moveTo>
                <a:lnTo>
                  <a:pt x="11583480" y="4091597"/>
                </a:lnTo>
                <a:lnTo>
                  <a:pt x="11579263" y="4085348"/>
                </a:lnTo>
                <a:lnTo>
                  <a:pt x="11573027" y="4081132"/>
                </a:lnTo>
                <a:lnTo>
                  <a:pt x="11565382" y="4079595"/>
                </a:lnTo>
                <a:lnTo>
                  <a:pt x="11557724" y="4081132"/>
                </a:lnTo>
                <a:lnTo>
                  <a:pt x="11551476" y="4085348"/>
                </a:lnTo>
                <a:lnTo>
                  <a:pt x="11547259" y="4091597"/>
                </a:lnTo>
                <a:lnTo>
                  <a:pt x="11545722" y="4099229"/>
                </a:lnTo>
                <a:lnTo>
                  <a:pt x="11547259" y="4106888"/>
                </a:lnTo>
                <a:lnTo>
                  <a:pt x="11551476" y="4113136"/>
                </a:lnTo>
                <a:lnTo>
                  <a:pt x="11557724" y="4117352"/>
                </a:lnTo>
                <a:lnTo>
                  <a:pt x="11565382" y="4118889"/>
                </a:lnTo>
                <a:lnTo>
                  <a:pt x="11573027" y="4117352"/>
                </a:lnTo>
                <a:lnTo>
                  <a:pt x="11579263" y="4113136"/>
                </a:lnTo>
                <a:lnTo>
                  <a:pt x="11583480" y="4106888"/>
                </a:lnTo>
                <a:lnTo>
                  <a:pt x="11585029" y="4099229"/>
                </a:lnTo>
                <a:close/>
              </a:path>
              <a:path w="14841219" h="10718800" extrusionOk="0">
                <a:moveTo>
                  <a:pt x="11585029" y="3999141"/>
                </a:moveTo>
                <a:lnTo>
                  <a:pt x="11583480" y="3991495"/>
                </a:lnTo>
                <a:lnTo>
                  <a:pt x="11579263" y="3985260"/>
                </a:lnTo>
                <a:lnTo>
                  <a:pt x="11573027" y="3981043"/>
                </a:lnTo>
                <a:lnTo>
                  <a:pt x="11565382" y="3979494"/>
                </a:lnTo>
                <a:lnTo>
                  <a:pt x="11557724" y="3981043"/>
                </a:lnTo>
                <a:lnTo>
                  <a:pt x="11551476" y="3985260"/>
                </a:lnTo>
                <a:lnTo>
                  <a:pt x="11547259" y="3991495"/>
                </a:lnTo>
                <a:lnTo>
                  <a:pt x="11545722" y="3999141"/>
                </a:lnTo>
                <a:lnTo>
                  <a:pt x="11547259" y="4006786"/>
                </a:lnTo>
                <a:lnTo>
                  <a:pt x="11551476" y="4013035"/>
                </a:lnTo>
                <a:lnTo>
                  <a:pt x="11557724" y="4017251"/>
                </a:lnTo>
                <a:lnTo>
                  <a:pt x="11565382" y="4018788"/>
                </a:lnTo>
                <a:lnTo>
                  <a:pt x="11573027" y="4017251"/>
                </a:lnTo>
                <a:lnTo>
                  <a:pt x="11579263" y="4013035"/>
                </a:lnTo>
                <a:lnTo>
                  <a:pt x="11583480" y="4006786"/>
                </a:lnTo>
                <a:lnTo>
                  <a:pt x="11585029" y="3999141"/>
                </a:lnTo>
                <a:close/>
              </a:path>
              <a:path w="14841219" h="10718800" extrusionOk="0">
                <a:moveTo>
                  <a:pt x="11585029" y="3899052"/>
                </a:moveTo>
                <a:lnTo>
                  <a:pt x="11583480" y="3891407"/>
                </a:lnTo>
                <a:lnTo>
                  <a:pt x="11579263" y="3885158"/>
                </a:lnTo>
                <a:lnTo>
                  <a:pt x="11573027" y="3880942"/>
                </a:lnTo>
                <a:lnTo>
                  <a:pt x="11565382" y="3879405"/>
                </a:lnTo>
                <a:lnTo>
                  <a:pt x="11557724" y="3880942"/>
                </a:lnTo>
                <a:lnTo>
                  <a:pt x="11551476" y="3885158"/>
                </a:lnTo>
                <a:lnTo>
                  <a:pt x="11547259" y="3891407"/>
                </a:lnTo>
                <a:lnTo>
                  <a:pt x="11545722" y="3899052"/>
                </a:lnTo>
                <a:lnTo>
                  <a:pt x="11547259" y="3906697"/>
                </a:lnTo>
                <a:lnTo>
                  <a:pt x="11551476" y="3912933"/>
                </a:lnTo>
                <a:lnTo>
                  <a:pt x="11557724" y="3917150"/>
                </a:lnTo>
                <a:lnTo>
                  <a:pt x="11565382" y="3918686"/>
                </a:lnTo>
                <a:lnTo>
                  <a:pt x="11573027" y="3917150"/>
                </a:lnTo>
                <a:lnTo>
                  <a:pt x="11579263" y="3912933"/>
                </a:lnTo>
                <a:lnTo>
                  <a:pt x="11583480" y="3906697"/>
                </a:lnTo>
                <a:lnTo>
                  <a:pt x="11585029" y="3899052"/>
                </a:lnTo>
                <a:close/>
              </a:path>
              <a:path w="14841219" h="10718800" extrusionOk="0">
                <a:moveTo>
                  <a:pt x="11585029" y="3798951"/>
                </a:moveTo>
                <a:lnTo>
                  <a:pt x="11583480" y="3791305"/>
                </a:lnTo>
                <a:lnTo>
                  <a:pt x="11579263" y="3785057"/>
                </a:lnTo>
                <a:lnTo>
                  <a:pt x="11573027" y="3780853"/>
                </a:lnTo>
                <a:lnTo>
                  <a:pt x="11565382" y="3779304"/>
                </a:lnTo>
                <a:lnTo>
                  <a:pt x="11557724" y="3780853"/>
                </a:lnTo>
                <a:lnTo>
                  <a:pt x="11551476" y="3785057"/>
                </a:lnTo>
                <a:lnTo>
                  <a:pt x="11547259" y="3791305"/>
                </a:lnTo>
                <a:lnTo>
                  <a:pt x="11545722" y="3798951"/>
                </a:lnTo>
                <a:lnTo>
                  <a:pt x="11547259" y="3806596"/>
                </a:lnTo>
                <a:lnTo>
                  <a:pt x="11551476" y="3812844"/>
                </a:lnTo>
                <a:lnTo>
                  <a:pt x="11557724" y="3817048"/>
                </a:lnTo>
                <a:lnTo>
                  <a:pt x="11565382" y="3818598"/>
                </a:lnTo>
                <a:lnTo>
                  <a:pt x="11573027" y="3817048"/>
                </a:lnTo>
                <a:lnTo>
                  <a:pt x="11579263" y="3812844"/>
                </a:lnTo>
                <a:lnTo>
                  <a:pt x="11583480" y="3806596"/>
                </a:lnTo>
                <a:lnTo>
                  <a:pt x="11585029" y="3798951"/>
                </a:lnTo>
                <a:close/>
              </a:path>
              <a:path w="14841219" h="10718800" extrusionOk="0">
                <a:moveTo>
                  <a:pt x="11585029" y="3698862"/>
                </a:moveTo>
                <a:lnTo>
                  <a:pt x="11583480" y="3691217"/>
                </a:lnTo>
                <a:lnTo>
                  <a:pt x="11579263" y="3684968"/>
                </a:lnTo>
                <a:lnTo>
                  <a:pt x="11573027" y="3680752"/>
                </a:lnTo>
                <a:lnTo>
                  <a:pt x="11565382" y="3679202"/>
                </a:lnTo>
                <a:lnTo>
                  <a:pt x="11557724" y="3680752"/>
                </a:lnTo>
                <a:lnTo>
                  <a:pt x="11551476" y="3684968"/>
                </a:lnTo>
                <a:lnTo>
                  <a:pt x="11547259" y="3691217"/>
                </a:lnTo>
                <a:lnTo>
                  <a:pt x="11545722" y="3698862"/>
                </a:lnTo>
                <a:lnTo>
                  <a:pt x="11547259" y="3706495"/>
                </a:lnTo>
                <a:lnTo>
                  <a:pt x="11551476" y="3712743"/>
                </a:lnTo>
                <a:lnTo>
                  <a:pt x="11557724" y="3716959"/>
                </a:lnTo>
                <a:lnTo>
                  <a:pt x="11565382" y="3718496"/>
                </a:lnTo>
                <a:lnTo>
                  <a:pt x="11573027" y="3716959"/>
                </a:lnTo>
                <a:lnTo>
                  <a:pt x="11579263" y="3712743"/>
                </a:lnTo>
                <a:lnTo>
                  <a:pt x="11583480" y="3706495"/>
                </a:lnTo>
                <a:lnTo>
                  <a:pt x="11585029" y="3698862"/>
                </a:lnTo>
                <a:close/>
              </a:path>
              <a:path w="14841219" h="10718800" extrusionOk="0">
                <a:moveTo>
                  <a:pt x="11585029" y="3598761"/>
                </a:moveTo>
                <a:lnTo>
                  <a:pt x="11583480" y="3591115"/>
                </a:lnTo>
                <a:lnTo>
                  <a:pt x="11579263" y="3584867"/>
                </a:lnTo>
                <a:lnTo>
                  <a:pt x="11573027" y="3580650"/>
                </a:lnTo>
                <a:lnTo>
                  <a:pt x="11565382" y="3579114"/>
                </a:lnTo>
                <a:lnTo>
                  <a:pt x="11557724" y="3580650"/>
                </a:lnTo>
                <a:lnTo>
                  <a:pt x="11551476" y="3584867"/>
                </a:lnTo>
                <a:lnTo>
                  <a:pt x="11547259" y="3591115"/>
                </a:lnTo>
                <a:lnTo>
                  <a:pt x="11545722" y="3598761"/>
                </a:lnTo>
                <a:lnTo>
                  <a:pt x="11547259" y="3606406"/>
                </a:lnTo>
                <a:lnTo>
                  <a:pt x="11551476" y="3612654"/>
                </a:lnTo>
                <a:lnTo>
                  <a:pt x="11557724" y="3616858"/>
                </a:lnTo>
                <a:lnTo>
                  <a:pt x="11565382" y="3618395"/>
                </a:lnTo>
                <a:lnTo>
                  <a:pt x="11573027" y="3616858"/>
                </a:lnTo>
                <a:lnTo>
                  <a:pt x="11579263" y="3612654"/>
                </a:lnTo>
                <a:lnTo>
                  <a:pt x="11583480" y="3606406"/>
                </a:lnTo>
                <a:lnTo>
                  <a:pt x="11585029" y="3598761"/>
                </a:lnTo>
                <a:close/>
              </a:path>
              <a:path w="14841219" h="10718800" extrusionOk="0">
                <a:moveTo>
                  <a:pt x="11585029" y="3498659"/>
                </a:moveTo>
                <a:lnTo>
                  <a:pt x="11583480" y="3491014"/>
                </a:lnTo>
                <a:lnTo>
                  <a:pt x="11579263" y="3484765"/>
                </a:lnTo>
                <a:lnTo>
                  <a:pt x="11573027" y="3480562"/>
                </a:lnTo>
                <a:lnTo>
                  <a:pt x="11565382" y="3479012"/>
                </a:lnTo>
                <a:lnTo>
                  <a:pt x="11557724" y="3480562"/>
                </a:lnTo>
                <a:lnTo>
                  <a:pt x="11551476" y="3484765"/>
                </a:lnTo>
                <a:lnTo>
                  <a:pt x="11547259" y="3491014"/>
                </a:lnTo>
                <a:lnTo>
                  <a:pt x="11545722" y="3498659"/>
                </a:lnTo>
                <a:lnTo>
                  <a:pt x="11547259" y="3506305"/>
                </a:lnTo>
                <a:lnTo>
                  <a:pt x="11551476" y="3512553"/>
                </a:lnTo>
                <a:lnTo>
                  <a:pt x="11557724" y="3516769"/>
                </a:lnTo>
                <a:lnTo>
                  <a:pt x="11565382" y="3518319"/>
                </a:lnTo>
                <a:lnTo>
                  <a:pt x="11573027" y="3516769"/>
                </a:lnTo>
                <a:lnTo>
                  <a:pt x="11579263" y="3512553"/>
                </a:lnTo>
                <a:lnTo>
                  <a:pt x="11583480" y="3506305"/>
                </a:lnTo>
                <a:lnTo>
                  <a:pt x="11585029" y="3498659"/>
                </a:lnTo>
                <a:close/>
              </a:path>
              <a:path w="14841219" h="10718800" extrusionOk="0">
                <a:moveTo>
                  <a:pt x="11585029" y="3398570"/>
                </a:moveTo>
                <a:lnTo>
                  <a:pt x="11583480" y="3390912"/>
                </a:lnTo>
                <a:lnTo>
                  <a:pt x="11579263" y="3384677"/>
                </a:lnTo>
                <a:lnTo>
                  <a:pt x="11573027" y="3380460"/>
                </a:lnTo>
                <a:lnTo>
                  <a:pt x="11565382" y="3378911"/>
                </a:lnTo>
                <a:lnTo>
                  <a:pt x="11557724" y="3380460"/>
                </a:lnTo>
                <a:lnTo>
                  <a:pt x="11551476" y="3384677"/>
                </a:lnTo>
                <a:lnTo>
                  <a:pt x="11547259" y="3390912"/>
                </a:lnTo>
                <a:lnTo>
                  <a:pt x="11545722" y="3398570"/>
                </a:lnTo>
                <a:lnTo>
                  <a:pt x="11547259" y="3406216"/>
                </a:lnTo>
                <a:lnTo>
                  <a:pt x="11551476" y="3412464"/>
                </a:lnTo>
                <a:lnTo>
                  <a:pt x="11557724" y="3416668"/>
                </a:lnTo>
                <a:lnTo>
                  <a:pt x="11565382" y="3418217"/>
                </a:lnTo>
                <a:lnTo>
                  <a:pt x="11573027" y="3416668"/>
                </a:lnTo>
                <a:lnTo>
                  <a:pt x="11579263" y="3412464"/>
                </a:lnTo>
                <a:lnTo>
                  <a:pt x="11583480" y="3406216"/>
                </a:lnTo>
                <a:lnTo>
                  <a:pt x="11585029" y="3398570"/>
                </a:lnTo>
                <a:close/>
              </a:path>
              <a:path w="14841219" h="10718800" extrusionOk="0">
                <a:moveTo>
                  <a:pt x="11585029" y="3298469"/>
                </a:moveTo>
                <a:lnTo>
                  <a:pt x="11583480" y="3290824"/>
                </a:lnTo>
                <a:lnTo>
                  <a:pt x="11579276" y="3284575"/>
                </a:lnTo>
                <a:lnTo>
                  <a:pt x="11573027" y="3280372"/>
                </a:lnTo>
                <a:lnTo>
                  <a:pt x="11565382" y="3278822"/>
                </a:lnTo>
                <a:lnTo>
                  <a:pt x="11557724" y="3280372"/>
                </a:lnTo>
                <a:lnTo>
                  <a:pt x="11551476" y="3284575"/>
                </a:lnTo>
                <a:lnTo>
                  <a:pt x="11547259" y="3290824"/>
                </a:lnTo>
                <a:lnTo>
                  <a:pt x="11545722" y="3298469"/>
                </a:lnTo>
                <a:lnTo>
                  <a:pt x="11547259" y="3306114"/>
                </a:lnTo>
                <a:lnTo>
                  <a:pt x="11551476" y="3312363"/>
                </a:lnTo>
                <a:lnTo>
                  <a:pt x="11557724" y="3316579"/>
                </a:lnTo>
                <a:lnTo>
                  <a:pt x="11565382" y="3318129"/>
                </a:lnTo>
                <a:lnTo>
                  <a:pt x="11573027" y="3316579"/>
                </a:lnTo>
                <a:lnTo>
                  <a:pt x="11579276" y="3312363"/>
                </a:lnTo>
                <a:lnTo>
                  <a:pt x="11583480" y="3306114"/>
                </a:lnTo>
                <a:lnTo>
                  <a:pt x="11585029" y="3298469"/>
                </a:lnTo>
                <a:close/>
              </a:path>
              <a:path w="14841219" h="10718800" extrusionOk="0">
                <a:moveTo>
                  <a:pt x="11585029" y="3198380"/>
                </a:moveTo>
                <a:lnTo>
                  <a:pt x="11583480" y="3190735"/>
                </a:lnTo>
                <a:lnTo>
                  <a:pt x="11579276" y="3184487"/>
                </a:lnTo>
                <a:lnTo>
                  <a:pt x="11573027" y="3180270"/>
                </a:lnTo>
                <a:lnTo>
                  <a:pt x="11565382" y="3178721"/>
                </a:lnTo>
                <a:lnTo>
                  <a:pt x="11557724" y="3180270"/>
                </a:lnTo>
                <a:lnTo>
                  <a:pt x="11551476" y="3184487"/>
                </a:lnTo>
                <a:lnTo>
                  <a:pt x="11547259" y="3190735"/>
                </a:lnTo>
                <a:lnTo>
                  <a:pt x="11545722" y="3198380"/>
                </a:lnTo>
                <a:lnTo>
                  <a:pt x="11547259" y="3206026"/>
                </a:lnTo>
                <a:lnTo>
                  <a:pt x="11551476" y="3212274"/>
                </a:lnTo>
                <a:lnTo>
                  <a:pt x="11557724" y="3216478"/>
                </a:lnTo>
                <a:lnTo>
                  <a:pt x="11565382" y="3218027"/>
                </a:lnTo>
                <a:lnTo>
                  <a:pt x="11573027" y="3216478"/>
                </a:lnTo>
                <a:lnTo>
                  <a:pt x="11579276" y="3212274"/>
                </a:lnTo>
                <a:lnTo>
                  <a:pt x="11583480" y="3206026"/>
                </a:lnTo>
                <a:lnTo>
                  <a:pt x="11585029" y="3198380"/>
                </a:lnTo>
                <a:close/>
              </a:path>
              <a:path w="14841219" h="10718800" extrusionOk="0">
                <a:moveTo>
                  <a:pt x="11585029" y="3098279"/>
                </a:moveTo>
                <a:lnTo>
                  <a:pt x="11583480" y="3090634"/>
                </a:lnTo>
                <a:lnTo>
                  <a:pt x="11579276" y="3084385"/>
                </a:lnTo>
                <a:lnTo>
                  <a:pt x="11573027" y="3080181"/>
                </a:lnTo>
                <a:lnTo>
                  <a:pt x="11565382" y="3078632"/>
                </a:lnTo>
                <a:lnTo>
                  <a:pt x="11557724" y="3080181"/>
                </a:lnTo>
                <a:lnTo>
                  <a:pt x="11551476" y="3084385"/>
                </a:lnTo>
                <a:lnTo>
                  <a:pt x="11547259" y="3090634"/>
                </a:lnTo>
                <a:lnTo>
                  <a:pt x="11545722" y="3098279"/>
                </a:lnTo>
                <a:lnTo>
                  <a:pt x="11547259" y="3105924"/>
                </a:lnTo>
                <a:lnTo>
                  <a:pt x="11551476" y="3112173"/>
                </a:lnTo>
                <a:lnTo>
                  <a:pt x="11557724" y="3116389"/>
                </a:lnTo>
                <a:lnTo>
                  <a:pt x="11565382" y="3117939"/>
                </a:lnTo>
                <a:lnTo>
                  <a:pt x="11573027" y="3116389"/>
                </a:lnTo>
                <a:lnTo>
                  <a:pt x="11579276" y="3112173"/>
                </a:lnTo>
                <a:lnTo>
                  <a:pt x="11583480" y="3105924"/>
                </a:lnTo>
                <a:lnTo>
                  <a:pt x="11585029" y="3098279"/>
                </a:lnTo>
                <a:close/>
              </a:path>
              <a:path w="14841219" h="10718800" extrusionOk="0">
                <a:moveTo>
                  <a:pt x="11585029" y="2998190"/>
                </a:moveTo>
                <a:lnTo>
                  <a:pt x="11583480" y="2990545"/>
                </a:lnTo>
                <a:lnTo>
                  <a:pt x="11579276" y="2984296"/>
                </a:lnTo>
                <a:lnTo>
                  <a:pt x="11573027" y="2980080"/>
                </a:lnTo>
                <a:lnTo>
                  <a:pt x="11565382" y="2978543"/>
                </a:lnTo>
                <a:lnTo>
                  <a:pt x="11557724" y="2980080"/>
                </a:lnTo>
                <a:lnTo>
                  <a:pt x="11551476" y="2984296"/>
                </a:lnTo>
                <a:lnTo>
                  <a:pt x="11547259" y="2990545"/>
                </a:lnTo>
                <a:lnTo>
                  <a:pt x="11545722" y="2998190"/>
                </a:lnTo>
                <a:lnTo>
                  <a:pt x="11547259" y="3005836"/>
                </a:lnTo>
                <a:lnTo>
                  <a:pt x="11551476" y="3012084"/>
                </a:lnTo>
                <a:lnTo>
                  <a:pt x="11557724" y="3016288"/>
                </a:lnTo>
                <a:lnTo>
                  <a:pt x="11565382" y="3017837"/>
                </a:lnTo>
                <a:lnTo>
                  <a:pt x="11573027" y="3016288"/>
                </a:lnTo>
                <a:lnTo>
                  <a:pt x="11579276" y="3012084"/>
                </a:lnTo>
                <a:lnTo>
                  <a:pt x="11583480" y="3005836"/>
                </a:lnTo>
                <a:lnTo>
                  <a:pt x="11585029" y="2998190"/>
                </a:lnTo>
                <a:close/>
              </a:path>
              <a:path w="14841219" h="10718800" extrusionOk="0">
                <a:moveTo>
                  <a:pt x="11585029" y="2898089"/>
                </a:moveTo>
                <a:lnTo>
                  <a:pt x="11583480" y="2890443"/>
                </a:lnTo>
                <a:lnTo>
                  <a:pt x="11579276" y="2884195"/>
                </a:lnTo>
                <a:lnTo>
                  <a:pt x="11573027" y="2879991"/>
                </a:lnTo>
                <a:lnTo>
                  <a:pt x="11565382" y="2878455"/>
                </a:lnTo>
                <a:lnTo>
                  <a:pt x="11557724" y="2879991"/>
                </a:lnTo>
                <a:lnTo>
                  <a:pt x="11551476" y="2884195"/>
                </a:lnTo>
                <a:lnTo>
                  <a:pt x="11547259" y="2890443"/>
                </a:lnTo>
                <a:lnTo>
                  <a:pt x="11545722" y="2898089"/>
                </a:lnTo>
                <a:lnTo>
                  <a:pt x="11547259" y="2905734"/>
                </a:lnTo>
                <a:lnTo>
                  <a:pt x="11551476" y="2911983"/>
                </a:lnTo>
                <a:lnTo>
                  <a:pt x="11557724" y="2916186"/>
                </a:lnTo>
                <a:lnTo>
                  <a:pt x="11565382" y="2917736"/>
                </a:lnTo>
                <a:lnTo>
                  <a:pt x="11573027" y="2916186"/>
                </a:lnTo>
                <a:lnTo>
                  <a:pt x="11579276" y="2911983"/>
                </a:lnTo>
                <a:lnTo>
                  <a:pt x="11583480" y="2905734"/>
                </a:lnTo>
                <a:lnTo>
                  <a:pt x="11585029" y="2898089"/>
                </a:lnTo>
                <a:close/>
              </a:path>
              <a:path w="14841219" h="10718800" extrusionOk="0">
                <a:moveTo>
                  <a:pt x="11585029" y="2797987"/>
                </a:moveTo>
                <a:lnTo>
                  <a:pt x="11583480" y="2790342"/>
                </a:lnTo>
                <a:lnTo>
                  <a:pt x="11579276" y="2784094"/>
                </a:lnTo>
                <a:lnTo>
                  <a:pt x="11573027" y="2779890"/>
                </a:lnTo>
                <a:lnTo>
                  <a:pt x="11565382" y="2778353"/>
                </a:lnTo>
                <a:lnTo>
                  <a:pt x="11557724" y="2779890"/>
                </a:lnTo>
                <a:lnTo>
                  <a:pt x="11551476" y="2784094"/>
                </a:lnTo>
                <a:lnTo>
                  <a:pt x="11547259" y="2790342"/>
                </a:lnTo>
                <a:lnTo>
                  <a:pt x="11545722" y="2797987"/>
                </a:lnTo>
                <a:lnTo>
                  <a:pt x="11547259" y="2805633"/>
                </a:lnTo>
                <a:lnTo>
                  <a:pt x="11551476" y="2811881"/>
                </a:lnTo>
                <a:lnTo>
                  <a:pt x="11557724" y="2816085"/>
                </a:lnTo>
                <a:lnTo>
                  <a:pt x="11565382" y="2817634"/>
                </a:lnTo>
                <a:lnTo>
                  <a:pt x="11573027" y="2816085"/>
                </a:lnTo>
                <a:lnTo>
                  <a:pt x="11579276" y="2811881"/>
                </a:lnTo>
                <a:lnTo>
                  <a:pt x="11583480" y="2805633"/>
                </a:lnTo>
                <a:lnTo>
                  <a:pt x="11585029" y="2797987"/>
                </a:lnTo>
                <a:close/>
              </a:path>
              <a:path w="14841219" h="10718800" extrusionOk="0">
                <a:moveTo>
                  <a:pt x="11585029" y="2697899"/>
                </a:moveTo>
                <a:lnTo>
                  <a:pt x="11583480" y="2690241"/>
                </a:lnTo>
                <a:lnTo>
                  <a:pt x="11579276" y="2684005"/>
                </a:lnTo>
                <a:lnTo>
                  <a:pt x="11573027" y="2679789"/>
                </a:lnTo>
                <a:lnTo>
                  <a:pt x="11565382" y="2678239"/>
                </a:lnTo>
                <a:lnTo>
                  <a:pt x="11557724" y="2679789"/>
                </a:lnTo>
                <a:lnTo>
                  <a:pt x="11551476" y="2684005"/>
                </a:lnTo>
                <a:lnTo>
                  <a:pt x="11547259" y="2690241"/>
                </a:lnTo>
                <a:lnTo>
                  <a:pt x="11545722" y="2697899"/>
                </a:lnTo>
                <a:lnTo>
                  <a:pt x="11547259" y="2705544"/>
                </a:lnTo>
                <a:lnTo>
                  <a:pt x="11551476" y="2711780"/>
                </a:lnTo>
                <a:lnTo>
                  <a:pt x="11557724" y="2715996"/>
                </a:lnTo>
                <a:lnTo>
                  <a:pt x="11565382" y="2717533"/>
                </a:lnTo>
                <a:lnTo>
                  <a:pt x="11573027" y="2715996"/>
                </a:lnTo>
                <a:lnTo>
                  <a:pt x="11579276" y="2711780"/>
                </a:lnTo>
                <a:lnTo>
                  <a:pt x="11583480" y="2705544"/>
                </a:lnTo>
                <a:lnTo>
                  <a:pt x="11585029" y="2697899"/>
                </a:lnTo>
                <a:close/>
              </a:path>
              <a:path w="14841219" h="10718800" extrusionOk="0">
                <a:moveTo>
                  <a:pt x="11585029" y="2597797"/>
                </a:moveTo>
                <a:lnTo>
                  <a:pt x="11583480" y="2590152"/>
                </a:lnTo>
                <a:lnTo>
                  <a:pt x="11579263" y="2583904"/>
                </a:lnTo>
                <a:lnTo>
                  <a:pt x="11573027" y="2579687"/>
                </a:lnTo>
                <a:lnTo>
                  <a:pt x="11565382" y="2578150"/>
                </a:lnTo>
                <a:lnTo>
                  <a:pt x="11557724" y="2579687"/>
                </a:lnTo>
                <a:lnTo>
                  <a:pt x="11551476" y="2583904"/>
                </a:lnTo>
                <a:lnTo>
                  <a:pt x="11547259" y="2590152"/>
                </a:lnTo>
                <a:lnTo>
                  <a:pt x="11545722" y="2597797"/>
                </a:lnTo>
                <a:lnTo>
                  <a:pt x="11547259" y="2605443"/>
                </a:lnTo>
                <a:lnTo>
                  <a:pt x="11551476" y="2611691"/>
                </a:lnTo>
                <a:lnTo>
                  <a:pt x="11557724" y="2615908"/>
                </a:lnTo>
                <a:lnTo>
                  <a:pt x="11565382" y="2617444"/>
                </a:lnTo>
                <a:lnTo>
                  <a:pt x="11573027" y="2615908"/>
                </a:lnTo>
                <a:lnTo>
                  <a:pt x="11579263" y="2611691"/>
                </a:lnTo>
                <a:lnTo>
                  <a:pt x="11583480" y="2605443"/>
                </a:lnTo>
                <a:lnTo>
                  <a:pt x="11585029" y="2597797"/>
                </a:lnTo>
                <a:close/>
              </a:path>
              <a:path w="14841219" h="10718800" extrusionOk="0">
                <a:moveTo>
                  <a:pt x="11585029" y="2497709"/>
                </a:moveTo>
                <a:lnTo>
                  <a:pt x="11583480" y="2490063"/>
                </a:lnTo>
                <a:lnTo>
                  <a:pt x="11579263" y="2483815"/>
                </a:lnTo>
                <a:lnTo>
                  <a:pt x="11573027" y="2479598"/>
                </a:lnTo>
                <a:lnTo>
                  <a:pt x="11565382" y="2478049"/>
                </a:lnTo>
                <a:lnTo>
                  <a:pt x="11557724" y="2479598"/>
                </a:lnTo>
                <a:lnTo>
                  <a:pt x="11551476" y="2483815"/>
                </a:lnTo>
                <a:lnTo>
                  <a:pt x="11547259" y="2490063"/>
                </a:lnTo>
                <a:lnTo>
                  <a:pt x="11545722" y="2497709"/>
                </a:lnTo>
                <a:lnTo>
                  <a:pt x="11547259" y="2505354"/>
                </a:lnTo>
                <a:lnTo>
                  <a:pt x="11551476" y="2511602"/>
                </a:lnTo>
                <a:lnTo>
                  <a:pt x="11557724" y="2515806"/>
                </a:lnTo>
                <a:lnTo>
                  <a:pt x="11565382" y="2517356"/>
                </a:lnTo>
                <a:lnTo>
                  <a:pt x="11573027" y="2515806"/>
                </a:lnTo>
                <a:lnTo>
                  <a:pt x="11579263" y="2511602"/>
                </a:lnTo>
                <a:lnTo>
                  <a:pt x="11583480" y="2505354"/>
                </a:lnTo>
                <a:lnTo>
                  <a:pt x="11585029" y="2497709"/>
                </a:lnTo>
                <a:close/>
              </a:path>
              <a:path w="14841219" h="10718800" extrusionOk="0">
                <a:moveTo>
                  <a:pt x="11585029" y="2397607"/>
                </a:moveTo>
                <a:lnTo>
                  <a:pt x="11583480" y="2389962"/>
                </a:lnTo>
                <a:lnTo>
                  <a:pt x="11579263" y="2383713"/>
                </a:lnTo>
                <a:lnTo>
                  <a:pt x="11573027" y="2379510"/>
                </a:lnTo>
                <a:lnTo>
                  <a:pt x="11565382" y="2377960"/>
                </a:lnTo>
                <a:lnTo>
                  <a:pt x="11557724" y="2379510"/>
                </a:lnTo>
                <a:lnTo>
                  <a:pt x="11551476" y="2383713"/>
                </a:lnTo>
                <a:lnTo>
                  <a:pt x="11547259" y="2389962"/>
                </a:lnTo>
                <a:lnTo>
                  <a:pt x="11545722" y="2397607"/>
                </a:lnTo>
                <a:lnTo>
                  <a:pt x="11547259" y="2405253"/>
                </a:lnTo>
                <a:lnTo>
                  <a:pt x="11551476" y="2411501"/>
                </a:lnTo>
                <a:lnTo>
                  <a:pt x="11557724" y="2415717"/>
                </a:lnTo>
                <a:lnTo>
                  <a:pt x="11565382" y="2417254"/>
                </a:lnTo>
                <a:lnTo>
                  <a:pt x="11573027" y="2415717"/>
                </a:lnTo>
                <a:lnTo>
                  <a:pt x="11579263" y="2411501"/>
                </a:lnTo>
                <a:lnTo>
                  <a:pt x="11583480" y="2405253"/>
                </a:lnTo>
                <a:lnTo>
                  <a:pt x="11585029" y="2397607"/>
                </a:lnTo>
                <a:close/>
              </a:path>
              <a:path w="14841219" h="10718800" extrusionOk="0">
                <a:moveTo>
                  <a:pt x="11585029" y="2297506"/>
                </a:moveTo>
                <a:lnTo>
                  <a:pt x="11583480" y="2289860"/>
                </a:lnTo>
                <a:lnTo>
                  <a:pt x="11579263" y="2283612"/>
                </a:lnTo>
                <a:lnTo>
                  <a:pt x="11573027" y="2279408"/>
                </a:lnTo>
                <a:lnTo>
                  <a:pt x="11565382" y="2277859"/>
                </a:lnTo>
                <a:lnTo>
                  <a:pt x="11557724" y="2279408"/>
                </a:lnTo>
                <a:lnTo>
                  <a:pt x="11551476" y="2283612"/>
                </a:lnTo>
                <a:lnTo>
                  <a:pt x="11547259" y="2289860"/>
                </a:lnTo>
                <a:lnTo>
                  <a:pt x="11545722" y="2297506"/>
                </a:lnTo>
                <a:lnTo>
                  <a:pt x="11547259" y="2305151"/>
                </a:lnTo>
                <a:lnTo>
                  <a:pt x="11551476" y="2311400"/>
                </a:lnTo>
                <a:lnTo>
                  <a:pt x="11557724" y="2315603"/>
                </a:lnTo>
                <a:lnTo>
                  <a:pt x="11565382" y="2317153"/>
                </a:lnTo>
                <a:lnTo>
                  <a:pt x="11573027" y="2315603"/>
                </a:lnTo>
                <a:lnTo>
                  <a:pt x="11579263" y="2311400"/>
                </a:lnTo>
                <a:lnTo>
                  <a:pt x="11583480" y="2305151"/>
                </a:lnTo>
                <a:lnTo>
                  <a:pt x="11585029" y="2297506"/>
                </a:lnTo>
                <a:close/>
              </a:path>
              <a:path w="14841219" h="10718800" extrusionOk="0">
                <a:moveTo>
                  <a:pt x="11585029" y="2197417"/>
                </a:moveTo>
                <a:lnTo>
                  <a:pt x="11583480" y="2189759"/>
                </a:lnTo>
                <a:lnTo>
                  <a:pt x="11579263" y="2183523"/>
                </a:lnTo>
                <a:lnTo>
                  <a:pt x="11573027" y="2179307"/>
                </a:lnTo>
                <a:lnTo>
                  <a:pt x="11565382" y="2177758"/>
                </a:lnTo>
                <a:lnTo>
                  <a:pt x="11557724" y="2179307"/>
                </a:lnTo>
                <a:lnTo>
                  <a:pt x="11551476" y="2183523"/>
                </a:lnTo>
                <a:lnTo>
                  <a:pt x="11547259" y="2189759"/>
                </a:lnTo>
                <a:lnTo>
                  <a:pt x="11545722" y="2197417"/>
                </a:lnTo>
                <a:lnTo>
                  <a:pt x="11547259" y="2205063"/>
                </a:lnTo>
                <a:lnTo>
                  <a:pt x="11551476" y="2211311"/>
                </a:lnTo>
                <a:lnTo>
                  <a:pt x="11557724" y="2215515"/>
                </a:lnTo>
                <a:lnTo>
                  <a:pt x="11565382" y="2217064"/>
                </a:lnTo>
                <a:lnTo>
                  <a:pt x="11573027" y="2215515"/>
                </a:lnTo>
                <a:lnTo>
                  <a:pt x="11579263" y="2211311"/>
                </a:lnTo>
                <a:lnTo>
                  <a:pt x="11583480" y="2205063"/>
                </a:lnTo>
                <a:lnTo>
                  <a:pt x="11585029" y="2197417"/>
                </a:lnTo>
                <a:close/>
              </a:path>
              <a:path w="14841219" h="10718800" extrusionOk="0">
                <a:moveTo>
                  <a:pt x="11585029" y="2097328"/>
                </a:moveTo>
                <a:lnTo>
                  <a:pt x="11583480" y="2089670"/>
                </a:lnTo>
                <a:lnTo>
                  <a:pt x="11579263" y="2083422"/>
                </a:lnTo>
                <a:lnTo>
                  <a:pt x="11573027" y="2079218"/>
                </a:lnTo>
                <a:lnTo>
                  <a:pt x="11565382" y="2077669"/>
                </a:lnTo>
                <a:lnTo>
                  <a:pt x="11557724" y="2079218"/>
                </a:lnTo>
                <a:lnTo>
                  <a:pt x="11551476" y="2083422"/>
                </a:lnTo>
                <a:lnTo>
                  <a:pt x="11547259" y="2089670"/>
                </a:lnTo>
                <a:lnTo>
                  <a:pt x="11545722" y="2097328"/>
                </a:lnTo>
                <a:lnTo>
                  <a:pt x="11547259" y="2104974"/>
                </a:lnTo>
                <a:lnTo>
                  <a:pt x="11551476" y="2111210"/>
                </a:lnTo>
                <a:lnTo>
                  <a:pt x="11557724" y="2115413"/>
                </a:lnTo>
                <a:lnTo>
                  <a:pt x="11565382" y="2116963"/>
                </a:lnTo>
                <a:lnTo>
                  <a:pt x="11573027" y="2115413"/>
                </a:lnTo>
                <a:lnTo>
                  <a:pt x="11579263" y="2111210"/>
                </a:lnTo>
                <a:lnTo>
                  <a:pt x="11583480" y="2104974"/>
                </a:lnTo>
                <a:lnTo>
                  <a:pt x="11585029" y="2097328"/>
                </a:lnTo>
                <a:close/>
              </a:path>
              <a:path w="14841219" h="10718800" extrusionOk="0">
                <a:moveTo>
                  <a:pt x="11585029" y="1997214"/>
                </a:moveTo>
                <a:lnTo>
                  <a:pt x="11583480" y="1989569"/>
                </a:lnTo>
                <a:lnTo>
                  <a:pt x="11579263" y="1983333"/>
                </a:lnTo>
                <a:lnTo>
                  <a:pt x="11573027" y="1979117"/>
                </a:lnTo>
                <a:lnTo>
                  <a:pt x="11565382" y="1977580"/>
                </a:lnTo>
                <a:lnTo>
                  <a:pt x="11557724" y="1979117"/>
                </a:lnTo>
                <a:lnTo>
                  <a:pt x="11551476" y="1983333"/>
                </a:lnTo>
                <a:lnTo>
                  <a:pt x="11547259" y="1989569"/>
                </a:lnTo>
                <a:lnTo>
                  <a:pt x="11545722" y="1997214"/>
                </a:lnTo>
                <a:lnTo>
                  <a:pt x="11547259" y="2004860"/>
                </a:lnTo>
                <a:lnTo>
                  <a:pt x="11551476" y="2011108"/>
                </a:lnTo>
                <a:lnTo>
                  <a:pt x="11557724" y="2015312"/>
                </a:lnTo>
                <a:lnTo>
                  <a:pt x="11565382" y="2016861"/>
                </a:lnTo>
                <a:lnTo>
                  <a:pt x="11573027" y="2015312"/>
                </a:lnTo>
                <a:lnTo>
                  <a:pt x="11579263" y="2011108"/>
                </a:lnTo>
                <a:lnTo>
                  <a:pt x="11583480" y="2004860"/>
                </a:lnTo>
                <a:lnTo>
                  <a:pt x="11585029" y="1997214"/>
                </a:lnTo>
                <a:close/>
              </a:path>
              <a:path w="14841219" h="10718800" extrusionOk="0">
                <a:moveTo>
                  <a:pt x="11585029" y="1897126"/>
                </a:moveTo>
                <a:lnTo>
                  <a:pt x="11583480" y="1889480"/>
                </a:lnTo>
                <a:lnTo>
                  <a:pt x="11579263" y="1883232"/>
                </a:lnTo>
                <a:lnTo>
                  <a:pt x="11573027" y="1879015"/>
                </a:lnTo>
                <a:lnTo>
                  <a:pt x="11565382" y="1877466"/>
                </a:lnTo>
                <a:lnTo>
                  <a:pt x="11557724" y="1879015"/>
                </a:lnTo>
                <a:lnTo>
                  <a:pt x="11551476" y="1883232"/>
                </a:lnTo>
                <a:lnTo>
                  <a:pt x="11547259" y="1889480"/>
                </a:lnTo>
                <a:lnTo>
                  <a:pt x="11545722" y="1897126"/>
                </a:lnTo>
                <a:lnTo>
                  <a:pt x="11547259" y="1904771"/>
                </a:lnTo>
                <a:lnTo>
                  <a:pt x="11551476" y="1911019"/>
                </a:lnTo>
                <a:lnTo>
                  <a:pt x="11557724" y="1915236"/>
                </a:lnTo>
                <a:lnTo>
                  <a:pt x="11565382" y="1916772"/>
                </a:lnTo>
                <a:lnTo>
                  <a:pt x="11573027" y="1915236"/>
                </a:lnTo>
                <a:lnTo>
                  <a:pt x="11579263" y="1911019"/>
                </a:lnTo>
                <a:lnTo>
                  <a:pt x="11583480" y="1904771"/>
                </a:lnTo>
                <a:lnTo>
                  <a:pt x="11585029" y="1897126"/>
                </a:lnTo>
                <a:close/>
              </a:path>
              <a:path w="14841219" h="10718800" extrusionOk="0">
                <a:moveTo>
                  <a:pt x="11585029" y="1797024"/>
                </a:moveTo>
                <a:lnTo>
                  <a:pt x="11583480" y="1789379"/>
                </a:lnTo>
                <a:lnTo>
                  <a:pt x="11579263" y="1783143"/>
                </a:lnTo>
                <a:lnTo>
                  <a:pt x="11573027" y="1778927"/>
                </a:lnTo>
                <a:lnTo>
                  <a:pt x="11565382" y="1777377"/>
                </a:lnTo>
                <a:lnTo>
                  <a:pt x="11557724" y="1778927"/>
                </a:lnTo>
                <a:lnTo>
                  <a:pt x="11551476" y="1783143"/>
                </a:lnTo>
                <a:lnTo>
                  <a:pt x="11547259" y="1789379"/>
                </a:lnTo>
                <a:lnTo>
                  <a:pt x="11545722" y="1797024"/>
                </a:lnTo>
                <a:lnTo>
                  <a:pt x="11547259" y="1804682"/>
                </a:lnTo>
                <a:lnTo>
                  <a:pt x="11551476" y="1810918"/>
                </a:lnTo>
                <a:lnTo>
                  <a:pt x="11557724" y="1815122"/>
                </a:lnTo>
                <a:lnTo>
                  <a:pt x="11565382" y="1816671"/>
                </a:lnTo>
                <a:lnTo>
                  <a:pt x="11573027" y="1815122"/>
                </a:lnTo>
                <a:lnTo>
                  <a:pt x="11579263" y="1810918"/>
                </a:lnTo>
                <a:lnTo>
                  <a:pt x="11583480" y="1804682"/>
                </a:lnTo>
                <a:lnTo>
                  <a:pt x="11585029" y="1797024"/>
                </a:lnTo>
                <a:close/>
              </a:path>
              <a:path w="14841219" h="10718800" extrusionOk="0">
                <a:moveTo>
                  <a:pt x="11585029" y="1696935"/>
                </a:moveTo>
                <a:lnTo>
                  <a:pt x="11583480" y="1689290"/>
                </a:lnTo>
                <a:lnTo>
                  <a:pt x="11579276" y="1683042"/>
                </a:lnTo>
                <a:lnTo>
                  <a:pt x="11573027" y="1678838"/>
                </a:lnTo>
                <a:lnTo>
                  <a:pt x="11565382" y="1677289"/>
                </a:lnTo>
                <a:lnTo>
                  <a:pt x="11557724" y="1678838"/>
                </a:lnTo>
                <a:lnTo>
                  <a:pt x="11551476" y="1683042"/>
                </a:lnTo>
                <a:lnTo>
                  <a:pt x="11547259" y="1689290"/>
                </a:lnTo>
                <a:lnTo>
                  <a:pt x="11545722" y="1696935"/>
                </a:lnTo>
                <a:lnTo>
                  <a:pt x="11547259" y="1704581"/>
                </a:lnTo>
                <a:lnTo>
                  <a:pt x="11551476" y="1710829"/>
                </a:lnTo>
                <a:lnTo>
                  <a:pt x="11557724" y="1715033"/>
                </a:lnTo>
                <a:lnTo>
                  <a:pt x="11565382" y="1716582"/>
                </a:lnTo>
                <a:lnTo>
                  <a:pt x="11573027" y="1715033"/>
                </a:lnTo>
                <a:lnTo>
                  <a:pt x="11579276" y="1710829"/>
                </a:lnTo>
                <a:lnTo>
                  <a:pt x="11583480" y="1704581"/>
                </a:lnTo>
                <a:lnTo>
                  <a:pt x="11585029" y="1696935"/>
                </a:lnTo>
                <a:close/>
              </a:path>
              <a:path w="14841219" h="10718800" extrusionOk="0">
                <a:moveTo>
                  <a:pt x="11585029" y="1596847"/>
                </a:moveTo>
                <a:lnTo>
                  <a:pt x="11583480" y="1589189"/>
                </a:lnTo>
                <a:lnTo>
                  <a:pt x="11579276" y="1582953"/>
                </a:lnTo>
                <a:lnTo>
                  <a:pt x="11573027" y="1578737"/>
                </a:lnTo>
                <a:lnTo>
                  <a:pt x="11565382" y="1577200"/>
                </a:lnTo>
                <a:lnTo>
                  <a:pt x="11557724" y="1578737"/>
                </a:lnTo>
                <a:lnTo>
                  <a:pt x="11551476" y="1582953"/>
                </a:lnTo>
                <a:lnTo>
                  <a:pt x="11547259" y="1589189"/>
                </a:lnTo>
                <a:lnTo>
                  <a:pt x="11545722" y="1596847"/>
                </a:lnTo>
                <a:lnTo>
                  <a:pt x="11547259" y="1604492"/>
                </a:lnTo>
                <a:lnTo>
                  <a:pt x="11551476" y="1610728"/>
                </a:lnTo>
                <a:lnTo>
                  <a:pt x="11557724" y="1614944"/>
                </a:lnTo>
                <a:lnTo>
                  <a:pt x="11565382" y="1616494"/>
                </a:lnTo>
                <a:lnTo>
                  <a:pt x="11573027" y="1614944"/>
                </a:lnTo>
                <a:lnTo>
                  <a:pt x="11579276" y="1610728"/>
                </a:lnTo>
                <a:lnTo>
                  <a:pt x="11583480" y="1604492"/>
                </a:lnTo>
                <a:lnTo>
                  <a:pt x="11585029" y="1596847"/>
                </a:lnTo>
                <a:close/>
              </a:path>
              <a:path w="14841219" h="10718800" extrusionOk="0">
                <a:moveTo>
                  <a:pt x="11585029" y="1496745"/>
                </a:moveTo>
                <a:lnTo>
                  <a:pt x="11583480" y="1489100"/>
                </a:lnTo>
                <a:lnTo>
                  <a:pt x="11579276" y="1482852"/>
                </a:lnTo>
                <a:lnTo>
                  <a:pt x="11573027" y="1478635"/>
                </a:lnTo>
                <a:lnTo>
                  <a:pt x="11565382" y="1477098"/>
                </a:lnTo>
                <a:lnTo>
                  <a:pt x="11557724" y="1478635"/>
                </a:lnTo>
                <a:lnTo>
                  <a:pt x="11551476" y="1482852"/>
                </a:lnTo>
                <a:lnTo>
                  <a:pt x="11547259" y="1489100"/>
                </a:lnTo>
                <a:lnTo>
                  <a:pt x="11545722" y="1496745"/>
                </a:lnTo>
                <a:lnTo>
                  <a:pt x="11547259" y="1504391"/>
                </a:lnTo>
                <a:lnTo>
                  <a:pt x="11551476" y="1510639"/>
                </a:lnTo>
                <a:lnTo>
                  <a:pt x="11557724" y="1514843"/>
                </a:lnTo>
                <a:lnTo>
                  <a:pt x="11565382" y="1516392"/>
                </a:lnTo>
                <a:lnTo>
                  <a:pt x="11573027" y="1514843"/>
                </a:lnTo>
                <a:lnTo>
                  <a:pt x="11579276" y="1510639"/>
                </a:lnTo>
                <a:lnTo>
                  <a:pt x="11583480" y="1504391"/>
                </a:lnTo>
                <a:lnTo>
                  <a:pt x="11585029" y="1496745"/>
                </a:lnTo>
                <a:close/>
              </a:path>
              <a:path w="14841219" h="10718800" extrusionOk="0">
                <a:moveTo>
                  <a:pt x="11585029" y="1396644"/>
                </a:moveTo>
                <a:lnTo>
                  <a:pt x="11583480" y="1388999"/>
                </a:lnTo>
                <a:lnTo>
                  <a:pt x="11579276" y="1382750"/>
                </a:lnTo>
                <a:lnTo>
                  <a:pt x="11573027" y="1378534"/>
                </a:lnTo>
                <a:lnTo>
                  <a:pt x="11565382" y="1376997"/>
                </a:lnTo>
                <a:lnTo>
                  <a:pt x="11557724" y="1378534"/>
                </a:lnTo>
                <a:lnTo>
                  <a:pt x="11551476" y="1382750"/>
                </a:lnTo>
                <a:lnTo>
                  <a:pt x="11547259" y="1388999"/>
                </a:lnTo>
                <a:lnTo>
                  <a:pt x="11545722" y="1396644"/>
                </a:lnTo>
                <a:lnTo>
                  <a:pt x="11547259" y="1404289"/>
                </a:lnTo>
                <a:lnTo>
                  <a:pt x="11551476" y="1410538"/>
                </a:lnTo>
                <a:lnTo>
                  <a:pt x="11557724" y="1414754"/>
                </a:lnTo>
                <a:lnTo>
                  <a:pt x="11565382" y="1416291"/>
                </a:lnTo>
                <a:lnTo>
                  <a:pt x="11573027" y="1414754"/>
                </a:lnTo>
                <a:lnTo>
                  <a:pt x="11579276" y="1410538"/>
                </a:lnTo>
                <a:lnTo>
                  <a:pt x="11583480" y="1404289"/>
                </a:lnTo>
                <a:lnTo>
                  <a:pt x="11585029" y="1396644"/>
                </a:lnTo>
                <a:close/>
              </a:path>
              <a:path w="14841219" h="10718800" extrusionOk="0">
                <a:moveTo>
                  <a:pt x="11585029" y="1296543"/>
                </a:moveTo>
                <a:lnTo>
                  <a:pt x="11583480" y="1288897"/>
                </a:lnTo>
                <a:lnTo>
                  <a:pt x="11579276" y="1282661"/>
                </a:lnTo>
                <a:lnTo>
                  <a:pt x="11573027" y="1278445"/>
                </a:lnTo>
                <a:lnTo>
                  <a:pt x="11565382" y="1276908"/>
                </a:lnTo>
                <a:lnTo>
                  <a:pt x="11557724" y="1278445"/>
                </a:lnTo>
                <a:lnTo>
                  <a:pt x="11551476" y="1282661"/>
                </a:lnTo>
                <a:lnTo>
                  <a:pt x="11547259" y="1288897"/>
                </a:lnTo>
                <a:lnTo>
                  <a:pt x="11545722" y="1296543"/>
                </a:lnTo>
                <a:lnTo>
                  <a:pt x="11547259" y="1304201"/>
                </a:lnTo>
                <a:lnTo>
                  <a:pt x="11551476" y="1310449"/>
                </a:lnTo>
                <a:lnTo>
                  <a:pt x="11557724" y="1314653"/>
                </a:lnTo>
                <a:lnTo>
                  <a:pt x="11565382" y="1316202"/>
                </a:lnTo>
                <a:lnTo>
                  <a:pt x="11573027" y="1314653"/>
                </a:lnTo>
                <a:lnTo>
                  <a:pt x="11579276" y="1310449"/>
                </a:lnTo>
                <a:lnTo>
                  <a:pt x="11583480" y="1304201"/>
                </a:lnTo>
                <a:lnTo>
                  <a:pt x="11585029" y="1296543"/>
                </a:lnTo>
                <a:close/>
              </a:path>
              <a:path w="14841219" h="10718800" extrusionOk="0">
                <a:moveTo>
                  <a:pt x="11585029" y="1196454"/>
                </a:moveTo>
                <a:lnTo>
                  <a:pt x="11583480" y="1188808"/>
                </a:lnTo>
                <a:lnTo>
                  <a:pt x="11579276" y="1182560"/>
                </a:lnTo>
                <a:lnTo>
                  <a:pt x="11573027" y="1178356"/>
                </a:lnTo>
                <a:lnTo>
                  <a:pt x="11565382" y="1176807"/>
                </a:lnTo>
                <a:lnTo>
                  <a:pt x="11557724" y="1178356"/>
                </a:lnTo>
                <a:lnTo>
                  <a:pt x="11551476" y="1182560"/>
                </a:lnTo>
                <a:lnTo>
                  <a:pt x="11547259" y="1188808"/>
                </a:lnTo>
                <a:lnTo>
                  <a:pt x="11545722" y="1196454"/>
                </a:lnTo>
                <a:lnTo>
                  <a:pt x="11547259" y="1204099"/>
                </a:lnTo>
                <a:lnTo>
                  <a:pt x="11551476" y="1210348"/>
                </a:lnTo>
                <a:lnTo>
                  <a:pt x="11557724" y="1214551"/>
                </a:lnTo>
                <a:lnTo>
                  <a:pt x="11565382" y="1216101"/>
                </a:lnTo>
                <a:lnTo>
                  <a:pt x="11573027" y="1214551"/>
                </a:lnTo>
                <a:lnTo>
                  <a:pt x="11579276" y="1210348"/>
                </a:lnTo>
                <a:lnTo>
                  <a:pt x="11583480" y="1204099"/>
                </a:lnTo>
                <a:lnTo>
                  <a:pt x="11585029" y="1196454"/>
                </a:lnTo>
                <a:close/>
              </a:path>
              <a:path w="14841219" h="10718800" extrusionOk="0">
                <a:moveTo>
                  <a:pt x="11585029" y="1096365"/>
                </a:moveTo>
                <a:lnTo>
                  <a:pt x="11583480" y="1088720"/>
                </a:lnTo>
                <a:lnTo>
                  <a:pt x="11579276" y="1082471"/>
                </a:lnTo>
                <a:lnTo>
                  <a:pt x="11573027" y="1078255"/>
                </a:lnTo>
                <a:lnTo>
                  <a:pt x="11565382" y="1076718"/>
                </a:lnTo>
                <a:lnTo>
                  <a:pt x="11557724" y="1078255"/>
                </a:lnTo>
                <a:lnTo>
                  <a:pt x="11551476" y="1082471"/>
                </a:lnTo>
                <a:lnTo>
                  <a:pt x="11547259" y="1088720"/>
                </a:lnTo>
                <a:lnTo>
                  <a:pt x="11545722" y="1096365"/>
                </a:lnTo>
                <a:lnTo>
                  <a:pt x="11547259" y="1104011"/>
                </a:lnTo>
                <a:lnTo>
                  <a:pt x="11551476" y="1110259"/>
                </a:lnTo>
                <a:lnTo>
                  <a:pt x="11557724" y="1114463"/>
                </a:lnTo>
                <a:lnTo>
                  <a:pt x="11565382" y="1115999"/>
                </a:lnTo>
                <a:lnTo>
                  <a:pt x="11573027" y="1114463"/>
                </a:lnTo>
                <a:lnTo>
                  <a:pt x="11579276" y="1110259"/>
                </a:lnTo>
                <a:lnTo>
                  <a:pt x="11583480" y="1104011"/>
                </a:lnTo>
                <a:lnTo>
                  <a:pt x="11585029" y="1096365"/>
                </a:lnTo>
                <a:close/>
              </a:path>
              <a:path w="14841219" h="10718800" extrusionOk="0">
                <a:moveTo>
                  <a:pt x="11585029" y="996264"/>
                </a:moveTo>
                <a:lnTo>
                  <a:pt x="11583480" y="988618"/>
                </a:lnTo>
                <a:lnTo>
                  <a:pt x="11579263" y="982370"/>
                </a:lnTo>
                <a:lnTo>
                  <a:pt x="11573027" y="978166"/>
                </a:lnTo>
                <a:lnTo>
                  <a:pt x="11565382" y="976617"/>
                </a:lnTo>
                <a:lnTo>
                  <a:pt x="11557724" y="978166"/>
                </a:lnTo>
                <a:lnTo>
                  <a:pt x="11551476" y="982370"/>
                </a:lnTo>
                <a:lnTo>
                  <a:pt x="11547259" y="988618"/>
                </a:lnTo>
                <a:lnTo>
                  <a:pt x="11545722" y="996264"/>
                </a:lnTo>
                <a:lnTo>
                  <a:pt x="11547259" y="1003909"/>
                </a:lnTo>
                <a:lnTo>
                  <a:pt x="11551476" y="1010158"/>
                </a:lnTo>
                <a:lnTo>
                  <a:pt x="11557724" y="1014361"/>
                </a:lnTo>
                <a:lnTo>
                  <a:pt x="11565382" y="1015911"/>
                </a:lnTo>
                <a:lnTo>
                  <a:pt x="11573027" y="1014361"/>
                </a:lnTo>
                <a:lnTo>
                  <a:pt x="11579263" y="1010158"/>
                </a:lnTo>
                <a:lnTo>
                  <a:pt x="11583480" y="1003909"/>
                </a:lnTo>
                <a:lnTo>
                  <a:pt x="11585029" y="996264"/>
                </a:lnTo>
                <a:close/>
              </a:path>
              <a:path w="14841219" h="10718800" extrusionOk="0">
                <a:moveTo>
                  <a:pt x="11585029" y="896162"/>
                </a:moveTo>
                <a:lnTo>
                  <a:pt x="11583480" y="888517"/>
                </a:lnTo>
                <a:lnTo>
                  <a:pt x="11579263" y="882269"/>
                </a:lnTo>
                <a:lnTo>
                  <a:pt x="11573027" y="878065"/>
                </a:lnTo>
                <a:lnTo>
                  <a:pt x="11565382" y="876528"/>
                </a:lnTo>
                <a:lnTo>
                  <a:pt x="11557724" y="878065"/>
                </a:lnTo>
                <a:lnTo>
                  <a:pt x="11551476" y="882269"/>
                </a:lnTo>
                <a:lnTo>
                  <a:pt x="11547259" y="888517"/>
                </a:lnTo>
                <a:lnTo>
                  <a:pt x="11545722" y="896162"/>
                </a:lnTo>
                <a:lnTo>
                  <a:pt x="11547259" y="903808"/>
                </a:lnTo>
                <a:lnTo>
                  <a:pt x="11551476" y="910056"/>
                </a:lnTo>
                <a:lnTo>
                  <a:pt x="11557724" y="914260"/>
                </a:lnTo>
                <a:lnTo>
                  <a:pt x="11565382" y="915797"/>
                </a:lnTo>
                <a:lnTo>
                  <a:pt x="11573027" y="914260"/>
                </a:lnTo>
                <a:lnTo>
                  <a:pt x="11579263" y="910056"/>
                </a:lnTo>
                <a:lnTo>
                  <a:pt x="11583480" y="903808"/>
                </a:lnTo>
                <a:lnTo>
                  <a:pt x="11585029" y="896162"/>
                </a:lnTo>
                <a:close/>
              </a:path>
              <a:path w="14841219" h="10718800" extrusionOk="0">
                <a:moveTo>
                  <a:pt x="11585029" y="796061"/>
                </a:moveTo>
                <a:lnTo>
                  <a:pt x="11583480" y="788416"/>
                </a:lnTo>
                <a:lnTo>
                  <a:pt x="11579263" y="782167"/>
                </a:lnTo>
                <a:lnTo>
                  <a:pt x="11573027" y="777963"/>
                </a:lnTo>
                <a:lnTo>
                  <a:pt x="11565382" y="776414"/>
                </a:lnTo>
                <a:lnTo>
                  <a:pt x="11557724" y="777963"/>
                </a:lnTo>
                <a:lnTo>
                  <a:pt x="11551476" y="782167"/>
                </a:lnTo>
                <a:lnTo>
                  <a:pt x="11547259" y="788416"/>
                </a:lnTo>
                <a:lnTo>
                  <a:pt x="11545722" y="796061"/>
                </a:lnTo>
                <a:lnTo>
                  <a:pt x="11547259" y="803706"/>
                </a:lnTo>
                <a:lnTo>
                  <a:pt x="11551476" y="809955"/>
                </a:lnTo>
                <a:lnTo>
                  <a:pt x="11557724" y="814171"/>
                </a:lnTo>
                <a:lnTo>
                  <a:pt x="11565382" y="815721"/>
                </a:lnTo>
                <a:lnTo>
                  <a:pt x="11573027" y="814171"/>
                </a:lnTo>
                <a:lnTo>
                  <a:pt x="11579263" y="809955"/>
                </a:lnTo>
                <a:lnTo>
                  <a:pt x="11583480" y="803706"/>
                </a:lnTo>
                <a:lnTo>
                  <a:pt x="11585029" y="796061"/>
                </a:lnTo>
                <a:close/>
              </a:path>
              <a:path w="14841219" h="10718800" extrusionOk="0">
                <a:moveTo>
                  <a:pt x="11585029" y="695972"/>
                </a:moveTo>
                <a:lnTo>
                  <a:pt x="11583480" y="688327"/>
                </a:lnTo>
                <a:lnTo>
                  <a:pt x="11579263" y="682078"/>
                </a:lnTo>
                <a:lnTo>
                  <a:pt x="11573027" y="677862"/>
                </a:lnTo>
                <a:lnTo>
                  <a:pt x="11565382" y="676313"/>
                </a:lnTo>
                <a:lnTo>
                  <a:pt x="11557724" y="677862"/>
                </a:lnTo>
                <a:lnTo>
                  <a:pt x="11551476" y="682078"/>
                </a:lnTo>
                <a:lnTo>
                  <a:pt x="11547259" y="688327"/>
                </a:lnTo>
                <a:lnTo>
                  <a:pt x="11545722" y="695972"/>
                </a:lnTo>
                <a:lnTo>
                  <a:pt x="11547259" y="703618"/>
                </a:lnTo>
                <a:lnTo>
                  <a:pt x="11551476" y="709866"/>
                </a:lnTo>
                <a:lnTo>
                  <a:pt x="11557724" y="714082"/>
                </a:lnTo>
                <a:lnTo>
                  <a:pt x="11565382" y="715619"/>
                </a:lnTo>
                <a:lnTo>
                  <a:pt x="11573027" y="714082"/>
                </a:lnTo>
                <a:lnTo>
                  <a:pt x="11579263" y="709866"/>
                </a:lnTo>
                <a:lnTo>
                  <a:pt x="11583480" y="703618"/>
                </a:lnTo>
                <a:lnTo>
                  <a:pt x="11585029" y="695972"/>
                </a:lnTo>
                <a:close/>
              </a:path>
              <a:path w="14841219" h="10718800" extrusionOk="0">
                <a:moveTo>
                  <a:pt x="11585029" y="595871"/>
                </a:moveTo>
                <a:lnTo>
                  <a:pt x="11583480" y="588225"/>
                </a:lnTo>
                <a:lnTo>
                  <a:pt x="11579263" y="581977"/>
                </a:lnTo>
                <a:lnTo>
                  <a:pt x="11573027" y="577773"/>
                </a:lnTo>
                <a:lnTo>
                  <a:pt x="11565382" y="576237"/>
                </a:lnTo>
                <a:lnTo>
                  <a:pt x="11557724" y="577773"/>
                </a:lnTo>
                <a:lnTo>
                  <a:pt x="11551476" y="581977"/>
                </a:lnTo>
                <a:lnTo>
                  <a:pt x="11547259" y="588225"/>
                </a:lnTo>
                <a:lnTo>
                  <a:pt x="11545722" y="595871"/>
                </a:lnTo>
                <a:lnTo>
                  <a:pt x="11547259" y="603529"/>
                </a:lnTo>
                <a:lnTo>
                  <a:pt x="11551476" y="609777"/>
                </a:lnTo>
                <a:lnTo>
                  <a:pt x="11557724" y="613994"/>
                </a:lnTo>
                <a:lnTo>
                  <a:pt x="11565382" y="615530"/>
                </a:lnTo>
                <a:lnTo>
                  <a:pt x="11573027" y="613994"/>
                </a:lnTo>
                <a:lnTo>
                  <a:pt x="11579263" y="609777"/>
                </a:lnTo>
                <a:lnTo>
                  <a:pt x="11583480" y="603529"/>
                </a:lnTo>
                <a:lnTo>
                  <a:pt x="11585029" y="595871"/>
                </a:lnTo>
                <a:close/>
              </a:path>
              <a:path w="14841219" h="10718800" extrusionOk="0">
                <a:moveTo>
                  <a:pt x="11585029" y="495782"/>
                </a:moveTo>
                <a:lnTo>
                  <a:pt x="11583480" y="488137"/>
                </a:lnTo>
                <a:lnTo>
                  <a:pt x="11579263" y="481888"/>
                </a:lnTo>
                <a:lnTo>
                  <a:pt x="11573027" y="477672"/>
                </a:lnTo>
                <a:lnTo>
                  <a:pt x="11565382" y="476123"/>
                </a:lnTo>
                <a:lnTo>
                  <a:pt x="11557724" y="477672"/>
                </a:lnTo>
                <a:lnTo>
                  <a:pt x="11551476" y="481888"/>
                </a:lnTo>
                <a:lnTo>
                  <a:pt x="11547259" y="488137"/>
                </a:lnTo>
                <a:lnTo>
                  <a:pt x="11545722" y="495782"/>
                </a:lnTo>
                <a:lnTo>
                  <a:pt x="11547259" y="503428"/>
                </a:lnTo>
                <a:lnTo>
                  <a:pt x="11551476" y="509676"/>
                </a:lnTo>
                <a:lnTo>
                  <a:pt x="11557724" y="513880"/>
                </a:lnTo>
                <a:lnTo>
                  <a:pt x="11565382" y="515429"/>
                </a:lnTo>
                <a:lnTo>
                  <a:pt x="11573027" y="513880"/>
                </a:lnTo>
                <a:lnTo>
                  <a:pt x="11579263" y="509676"/>
                </a:lnTo>
                <a:lnTo>
                  <a:pt x="11583480" y="503428"/>
                </a:lnTo>
                <a:lnTo>
                  <a:pt x="11585029" y="495782"/>
                </a:lnTo>
                <a:close/>
              </a:path>
              <a:path w="14841219" h="10718800" extrusionOk="0">
                <a:moveTo>
                  <a:pt x="11585029" y="395681"/>
                </a:moveTo>
                <a:lnTo>
                  <a:pt x="11583480" y="388035"/>
                </a:lnTo>
                <a:lnTo>
                  <a:pt x="11579263" y="381800"/>
                </a:lnTo>
                <a:lnTo>
                  <a:pt x="11573027" y="377583"/>
                </a:lnTo>
                <a:lnTo>
                  <a:pt x="11565382" y="376034"/>
                </a:lnTo>
                <a:lnTo>
                  <a:pt x="11557724" y="377583"/>
                </a:lnTo>
                <a:lnTo>
                  <a:pt x="11551476" y="381800"/>
                </a:lnTo>
                <a:lnTo>
                  <a:pt x="11547259" y="388035"/>
                </a:lnTo>
                <a:lnTo>
                  <a:pt x="11545722" y="395681"/>
                </a:lnTo>
                <a:lnTo>
                  <a:pt x="11547259" y="403326"/>
                </a:lnTo>
                <a:lnTo>
                  <a:pt x="11551476" y="409575"/>
                </a:lnTo>
                <a:lnTo>
                  <a:pt x="11557724" y="413778"/>
                </a:lnTo>
                <a:lnTo>
                  <a:pt x="11565382" y="415328"/>
                </a:lnTo>
                <a:lnTo>
                  <a:pt x="11573027" y="413778"/>
                </a:lnTo>
                <a:lnTo>
                  <a:pt x="11579263" y="409575"/>
                </a:lnTo>
                <a:lnTo>
                  <a:pt x="11583480" y="403326"/>
                </a:lnTo>
                <a:lnTo>
                  <a:pt x="11585029" y="395681"/>
                </a:lnTo>
                <a:close/>
              </a:path>
              <a:path w="14841219" h="10718800" extrusionOk="0">
                <a:moveTo>
                  <a:pt x="11659006" y="4144619"/>
                </a:moveTo>
                <a:lnTo>
                  <a:pt x="11657470" y="4136974"/>
                </a:lnTo>
                <a:lnTo>
                  <a:pt x="11653253" y="4130725"/>
                </a:lnTo>
                <a:lnTo>
                  <a:pt x="11647018" y="4126522"/>
                </a:lnTo>
                <a:lnTo>
                  <a:pt x="11639372" y="4124972"/>
                </a:lnTo>
                <a:lnTo>
                  <a:pt x="11631727" y="4126522"/>
                </a:lnTo>
                <a:lnTo>
                  <a:pt x="11625478" y="4130725"/>
                </a:lnTo>
                <a:lnTo>
                  <a:pt x="11621262" y="4136974"/>
                </a:lnTo>
                <a:lnTo>
                  <a:pt x="11619725" y="4144619"/>
                </a:lnTo>
                <a:lnTo>
                  <a:pt x="11621262" y="4152277"/>
                </a:lnTo>
                <a:lnTo>
                  <a:pt x="11625478" y="4158526"/>
                </a:lnTo>
                <a:lnTo>
                  <a:pt x="11631727" y="4162729"/>
                </a:lnTo>
                <a:lnTo>
                  <a:pt x="11639372" y="4164279"/>
                </a:lnTo>
                <a:lnTo>
                  <a:pt x="11647018" y="4162729"/>
                </a:lnTo>
                <a:lnTo>
                  <a:pt x="11653253" y="4158526"/>
                </a:lnTo>
                <a:lnTo>
                  <a:pt x="11657470" y="4152277"/>
                </a:lnTo>
                <a:lnTo>
                  <a:pt x="11659006" y="4144619"/>
                </a:lnTo>
                <a:close/>
              </a:path>
              <a:path w="14841219" h="10718800" extrusionOk="0">
                <a:moveTo>
                  <a:pt x="11659006" y="4044531"/>
                </a:moveTo>
                <a:lnTo>
                  <a:pt x="11657470" y="4036885"/>
                </a:lnTo>
                <a:lnTo>
                  <a:pt x="11653253" y="4030637"/>
                </a:lnTo>
                <a:lnTo>
                  <a:pt x="11647018" y="4026433"/>
                </a:lnTo>
                <a:lnTo>
                  <a:pt x="11639372" y="4024884"/>
                </a:lnTo>
                <a:lnTo>
                  <a:pt x="11631727" y="4026433"/>
                </a:lnTo>
                <a:lnTo>
                  <a:pt x="11625478" y="4030637"/>
                </a:lnTo>
                <a:lnTo>
                  <a:pt x="11621262" y="4036885"/>
                </a:lnTo>
                <a:lnTo>
                  <a:pt x="11619725" y="4044531"/>
                </a:lnTo>
                <a:lnTo>
                  <a:pt x="11621262" y="4052189"/>
                </a:lnTo>
                <a:lnTo>
                  <a:pt x="11625478" y="4058424"/>
                </a:lnTo>
                <a:lnTo>
                  <a:pt x="11631727" y="4062641"/>
                </a:lnTo>
                <a:lnTo>
                  <a:pt x="11639372" y="4064177"/>
                </a:lnTo>
                <a:lnTo>
                  <a:pt x="11647018" y="4062641"/>
                </a:lnTo>
                <a:lnTo>
                  <a:pt x="11653253" y="4058424"/>
                </a:lnTo>
                <a:lnTo>
                  <a:pt x="11657470" y="4052189"/>
                </a:lnTo>
                <a:lnTo>
                  <a:pt x="11659006" y="4044531"/>
                </a:lnTo>
                <a:close/>
              </a:path>
              <a:path w="14841219" h="10718800" extrusionOk="0">
                <a:moveTo>
                  <a:pt x="11659006" y="3944429"/>
                </a:moveTo>
                <a:lnTo>
                  <a:pt x="11657470" y="3936796"/>
                </a:lnTo>
                <a:lnTo>
                  <a:pt x="11653253" y="3930548"/>
                </a:lnTo>
                <a:lnTo>
                  <a:pt x="11647018" y="3926344"/>
                </a:lnTo>
                <a:lnTo>
                  <a:pt x="11639372" y="3924795"/>
                </a:lnTo>
                <a:lnTo>
                  <a:pt x="11631727" y="3926344"/>
                </a:lnTo>
                <a:lnTo>
                  <a:pt x="11625478" y="3930548"/>
                </a:lnTo>
                <a:lnTo>
                  <a:pt x="11621262" y="3936796"/>
                </a:lnTo>
                <a:lnTo>
                  <a:pt x="11619725" y="3944429"/>
                </a:lnTo>
                <a:lnTo>
                  <a:pt x="11621262" y="3952087"/>
                </a:lnTo>
                <a:lnTo>
                  <a:pt x="11625478" y="3958336"/>
                </a:lnTo>
                <a:lnTo>
                  <a:pt x="11631727" y="3962539"/>
                </a:lnTo>
                <a:lnTo>
                  <a:pt x="11639372" y="3964089"/>
                </a:lnTo>
                <a:lnTo>
                  <a:pt x="11647018" y="3962539"/>
                </a:lnTo>
                <a:lnTo>
                  <a:pt x="11653253" y="3958336"/>
                </a:lnTo>
                <a:lnTo>
                  <a:pt x="11657470" y="3952087"/>
                </a:lnTo>
                <a:lnTo>
                  <a:pt x="11659006" y="3944429"/>
                </a:lnTo>
                <a:close/>
              </a:path>
              <a:path w="14841219" h="10718800" extrusionOk="0">
                <a:moveTo>
                  <a:pt x="11659006" y="3844328"/>
                </a:moveTo>
                <a:lnTo>
                  <a:pt x="11657470" y="3836695"/>
                </a:lnTo>
                <a:lnTo>
                  <a:pt x="11653253" y="3830447"/>
                </a:lnTo>
                <a:lnTo>
                  <a:pt x="11647018" y="3826243"/>
                </a:lnTo>
                <a:lnTo>
                  <a:pt x="11639372" y="3824694"/>
                </a:lnTo>
                <a:lnTo>
                  <a:pt x="11631727" y="3826243"/>
                </a:lnTo>
                <a:lnTo>
                  <a:pt x="11625478" y="3830447"/>
                </a:lnTo>
                <a:lnTo>
                  <a:pt x="11621262" y="3836695"/>
                </a:lnTo>
                <a:lnTo>
                  <a:pt x="11619725" y="3844328"/>
                </a:lnTo>
                <a:lnTo>
                  <a:pt x="11621262" y="3851986"/>
                </a:lnTo>
                <a:lnTo>
                  <a:pt x="11625478" y="3858234"/>
                </a:lnTo>
                <a:lnTo>
                  <a:pt x="11631727" y="3862438"/>
                </a:lnTo>
                <a:lnTo>
                  <a:pt x="11639372" y="3863987"/>
                </a:lnTo>
                <a:lnTo>
                  <a:pt x="11647018" y="3862438"/>
                </a:lnTo>
                <a:lnTo>
                  <a:pt x="11653253" y="3858234"/>
                </a:lnTo>
                <a:lnTo>
                  <a:pt x="11657470" y="3851986"/>
                </a:lnTo>
                <a:lnTo>
                  <a:pt x="11659006" y="3844328"/>
                </a:lnTo>
                <a:close/>
              </a:path>
              <a:path w="14841219" h="10718800" extrusionOk="0">
                <a:moveTo>
                  <a:pt x="11659006" y="3744239"/>
                </a:moveTo>
                <a:lnTo>
                  <a:pt x="11657470" y="3736594"/>
                </a:lnTo>
                <a:lnTo>
                  <a:pt x="11653253" y="3730345"/>
                </a:lnTo>
                <a:lnTo>
                  <a:pt x="11647018" y="3726129"/>
                </a:lnTo>
                <a:lnTo>
                  <a:pt x="11639372" y="3724592"/>
                </a:lnTo>
                <a:lnTo>
                  <a:pt x="11631727" y="3726129"/>
                </a:lnTo>
                <a:lnTo>
                  <a:pt x="11625478" y="3730345"/>
                </a:lnTo>
                <a:lnTo>
                  <a:pt x="11621262" y="3736594"/>
                </a:lnTo>
                <a:lnTo>
                  <a:pt x="11619725" y="3744239"/>
                </a:lnTo>
                <a:lnTo>
                  <a:pt x="11621262" y="3751884"/>
                </a:lnTo>
                <a:lnTo>
                  <a:pt x="11625478" y="3758133"/>
                </a:lnTo>
                <a:lnTo>
                  <a:pt x="11631727" y="3762349"/>
                </a:lnTo>
                <a:lnTo>
                  <a:pt x="11639372" y="3763886"/>
                </a:lnTo>
                <a:lnTo>
                  <a:pt x="11647018" y="3762349"/>
                </a:lnTo>
                <a:lnTo>
                  <a:pt x="11653253" y="3758133"/>
                </a:lnTo>
                <a:lnTo>
                  <a:pt x="11657470" y="3751884"/>
                </a:lnTo>
                <a:lnTo>
                  <a:pt x="11659006" y="3744239"/>
                </a:lnTo>
                <a:close/>
              </a:path>
              <a:path w="14841219" h="10718800" extrusionOk="0">
                <a:moveTo>
                  <a:pt x="11659006" y="3644150"/>
                </a:moveTo>
                <a:lnTo>
                  <a:pt x="11657470" y="3636505"/>
                </a:lnTo>
                <a:lnTo>
                  <a:pt x="11653253" y="3630257"/>
                </a:lnTo>
                <a:lnTo>
                  <a:pt x="11647018" y="3626040"/>
                </a:lnTo>
                <a:lnTo>
                  <a:pt x="11639372" y="3624503"/>
                </a:lnTo>
                <a:lnTo>
                  <a:pt x="11631727" y="3626040"/>
                </a:lnTo>
                <a:lnTo>
                  <a:pt x="11625478" y="3630257"/>
                </a:lnTo>
                <a:lnTo>
                  <a:pt x="11621262" y="3636505"/>
                </a:lnTo>
                <a:lnTo>
                  <a:pt x="11619725" y="3644150"/>
                </a:lnTo>
                <a:lnTo>
                  <a:pt x="11621262" y="3651796"/>
                </a:lnTo>
                <a:lnTo>
                  <a:pt x="11625478" y="3658044"/>
                </a:lnTo>
                <a:lnTo>
                  <a:pt x="11631727" y="3662248"/>
                </a:lnTo>
                <a:lnTo>
                  <a:pt x="11639372" y="3663797"/>
                </a:lnTo>
                <a:lnTo>
                  <a:pt x="11647018" y="3662248"/>
                </a:lnTo>
                <a:lnTo>
                  <a:pt x="11653253" y="3658044"/>
                </a:lnTo>
                <a:lnTo>
                  <a:pt x="11657470" y="3651796"/>
                </a:lnTo>
                <a:lnTo>
                  <a:pt x="11659006" y="3644150"/>
                </a:lnTo>
                <a:close/>
              </a:path>
              <a:path w="14841219" h="10718800" extrusionOk="0">
                <a:moveTo>
                  <a:pt x="11659006" y="3544062"/>
                </a:moveTo>
                <a:lnTo>
                  <a:pt x="11657470" y="3536404"/>
                </a:lnTo>
                <a:lnTo>
                  <a:pt x="11653253" y="3530168"/>
                </a:lnTo>
                <a:lnTo>
                  <a:pt x="11647018" y="3525951"/>
                </a:lnTo>
                <a:lnTo>
                  <a:pt x="11639372" y="3524402"/>
                </a:lnTo>
                <a:lnTo>
                  <a:pt x="11631727" y="3525951"/>
                </a:lnTo>
                <a:lnTo>
                  <a:pt x="11625478" y="3530168"/>
                </a:lnTo>
                <a:lnTo>
                  <a:pt x="11621262" y="3536404"/>
                </a:lnTo>
                <a:lnTo>
                  <a:pt x="11619725" y="3544062"/>
                </a:lnTo>
                <a:lnTo>
                  <a:pt x="11621262" y="3551707"/>
                </a:lnTo>
                <a:lnTo>
                  <a:pt x="11625478" y="3557943"/>
                </a:lnTo>
                <a:lnTo>
                  <a:pt x="11631727" y="3562159"/>
                </a:lnTo>
                <a:lnTo>
                  <a:pt x="11639372" y="3563696"/>
                </a:lnTo>
                <a:lnTo>
                  <a:pt x="11647018" y="3562159"/>
                </a:lnTo>
                <a:lnTo>
                  <a:pt x="11653253" y="3557943"/>
                </a:lnTo>
                <a:lnTo>
                  <a:pt x="11657470" y="3551707"/>
                </a:lnTo>
                <a:lnTo>
                  <a:pt x="11659006" y="3544062"/>
                </a:lnTo>
                <a:close/>
              </a:path>
              <a:path w="14841219" h="10718800" extrusionOk="0">
                <a:moveTo>
                  <a:pt x="11659006" y="3443948"/>
                </a:moveTo>
                <a:lnTo>
                  <a:pt x="11657470" y="3436302"/>
                </a:lnTo>
                <a:lnTo>
                  <a:pt x="11653253" y="3430066"/>
                </a:lnTo>
                <a:lnTo>
                  <a:pt x="11647018" y="3425850"/>
                </a:lnTo>
                <a:lnTo>
                  <a:pt x="11639372" y="3424313"/>
                </a:lnTo>
                <a:lnTo>
                  <a:pt x="11631714" y="3425850"/>
                </a:lnTo>
                <a:lnTo>
                  <a:pt x="11625478" y="3430066"/>
                </a:lnTo>
                <a:lnTo>
                  <a:pt x="11621262" y="3436302"/>
                </a:lnTo>
                <a:lnTo>
                  <a:pt x="11619725" y="3443948"/>
                </a:lnTo>
                <a:lnTo>
                  <a:pt x="11621262" y="3451606"/>
                </a:lnTo>
                <a:lnTo>
                  <a:pt x="11625478" y="3457841"/>
                </a:lnTo>
                <a:lnTo>
                  <a:pt x="11631714" y="3462058"/>
                </a:lnTo>
                <a:lnTo>
                  <a:pt x="11639372" y="3463607"/>
                </a:lnTo>
                <a:lnTo>
                  <a:pt x="11647018" y="3462058"/>
                </a:lnTo>
                <a:lnTo>
                  <a:pt x="11653253" y="3457841"/>
                </a:lnTo>
                <a:lnTo>
                  <a:pt x="11657470" y="3451606"/>
                </a:lnTo>
                <a:lnTo>
                  <a:pt x="11659006" y="3443948"/>
                </a:lnTo>
                <a:close/>
              </a:path>
              <a:path w="14841219" h="10718800" extrusionOk="0">
                <a:moveTo>
                  <a:pt x="11659006" y="3343859"/>
                </a:moveTo>
                <a:lnTo>
                  <a:pt x="11657470" y="3336201"/>
                </a:lnTo>
                <a:lnTo>
                  <a:pt x="11653253" y="3329965"/>
                </a:lnTo>
                <a:lnTo>
                  <a:pt x="11647018" y="3325761"/>
                </a:lnTo>
                <a:lnTo>
                  <a:pt x="11639372" y="3324212"/>
                </a:lnTo>
                <a:lnTo>
                  <a:pt x="11631714" y="3325761"/>
                </a:lnTo>
                <a:lnTo>
                  <a:pt x="11625478" y="3329965"/>
                </a:lnTo>
                <a:lnTo>
                  <a:pt x="11621262" y="3336201"/>
                </a:lnTo>
                <a:lnTo>
                  <a:pt x="11619725" y="3343859"/>
                </a:lnTo>
                <a:lnTo>
                  <a:pt x="11621262" y="3351504"/>
                </a:lnTo>
                <a:lnTo>
                  <a:pt x="11625478" y="3357753"/>
                </a:lnTo>
                <a:lnTo>
                  <a:pt x="11631714" y="3361956"/>
                </a:lnTo>
                <a:lnTo>
                  <a:pt x="11639372" y="3363506"/>
                </a:lnTo>
                <a:lnTo>
                  <a:pt x="11647018" y="3361956"/>
                </a:lnTo>
                <a:lnTo>
                  <a:pt x="11653253" y="3357753"/>
                </a:lnTo>
                <a:lnTo>
                  <a:pt x="11657470" y="3351504"/>
                </a:lnTo>
                <a:lnTo>
                  <a:pt x="11659006" y="3343859"/>
                </a:lnTo>
                <a:close/>
              </a:path>
              <a:path w="14841219" h="10718800" extrusionOk="0">
                <a:moveTo>
                  <a:pt x="11659006" y="3243757"/>
                </a:moveTo>
                <a:lnTo>
                  <a:pt x="11657470" y="3236112"/>
                </a:lnTo>
                <a:lnTo>
                  <a:pt x="11653253" y="3229864"/>
                </a:lnTo>
                <a:lnTo>
                  <a:pt x="11647018" y="3225660"/>
                </a:lnTo>
                <a:lnTo>
                  <a:pt x="11639372" y="3224111"/>
                </a:lnTo>
                <a:lnTo>
                  <a:pt x="11631727" y="3225660"/>
                </a:lnTo>
                <a:lnTo>
                  <a:pt x="11625478" y="3229864"/>
                </a:lnTo>
                <a:lnTo>
                  <a:pt x="11621262" y="3236112"/>
                </a:lnTo>
                <a:lnTo>
                  <a:pt x="11619725" y="3243757"/>
                </a:lnTo>
                <a:lnTo>
                  <a:pt x="11621262" y="3251403"/>
                </a:lnTo>
                <a:lnTo>
                  <a:pt x="11625478" y="3257651"/>
                </a:lnTo>
                <a:lnTo>
                  <a:pt x="11631727" y="3261868"/>
                </a:lnTo>
                <a:lnTo>
                  <a:pt x="11639372" y="3263417"/>
                </a:lnTo>
                <a:lnTo>
                  <a:pt x="11647018" y="3261868"/>
                </a:lnTo>
                <a:lnTo>
                  <a:pt x="11653253" y="3257651"/>
                </a:lnTo>
                <a:lnTo>
                  <a:pt x="11657470" y="3251403"/>
                </a:lnTo>
                <a:lnTo>
                  <a:pt x="11659006" y="3243757"/>
                </a:lnTo>
                <a:close/>
              </a:path>
              <a:path w="14841219" h="10718800" extrusionOk="0">
                <a:moveTo>
                  <a:pt x="11659006" y="3143669"/>
                </a:moveTo>
                <a:lnTo>
                  <a:pt x="11657470" y="3136023"/>
                </a:lnTo>
                <a:lnTo>
                  <a:pt x="11653253" y="3129775"/>
                </a:lnTo>
                <a:lnTo>
                  <a:pt x="11647018" y="3125559"/>
                </a:lnTo>
                <a:lnTo>
                  <a:pt x="11639372" y="3124022"/>
                </a:lnTo>
                <a:lnTo>
                  <a:pt x="11631727" y="3125559"/>
                </a:lnTo>
                <a:lnTo>
                  <a:pt x="11625478" y="3129775"/>
                </a:lnTo>
                <a:lnTo>
                  <a:pt x="11621262" y="3136023"/>
                </a:lnTo>
                <a:lnTo>
                  <a:pt x="11619725" y="3143669"/>
                </a:lnTo>
                <a:lnTo>
                  <a:pt x="11621262" y="3151314"/>
                </a:lnTo>
                <a:lnTo>
                  <a:pt x="11625478" y="3157563"/>
                </a:lnTo>
                <a:lnTo>
                  <a:pt x="11631727" y="3161766"/>
                </a:lnTo>
                <a:lnTo>
                  <a:pt x="11639372" y="3163316"/>
                </a:lnTo>
                <a:lnTo>
                  <a:pt x="11647018" y="3161766"/>
                </a:lnTo>
                <a:lnTo>
                  <a:pt x="11653253" y="3157563"/>
                </a:lnTo>
                <a:lnTo>
                  <a:pt x="11657470" y="3151314"/>
                </a:lnTo>
                <a:lnTo>
                  <a:pt x="11659006" y="3143669"/>
                </a:lnTo>
                <a:close/>
              </a:path>
              <a:path w="14841219" h="10718800" extrusionOk="0">
                <a:moveTo>
                  <a:pt x="11659006" y="3043567"/>
                </a:moveTo>
                <a:lnTo>
                  <a:pt x="11657470" y="3035922"/>
                </a:lnTo>
                <a:lnTo>
                  <a:pt x="11653253" y="3029686"/>
                </a:lnTo>
                <a:lnTo>
                  <a:pt x="11647018" y="3025470"/>
                </a:lnTo>
                <a:lnTo>
                  <a:pt x="11639372" y="3023920"/>
                </a:lnTo>
                <a:lnTo>
                  <a:pt x="11631727" y="3025470"/>
                </a:lnTo>
                <a:lnTo>
                  <a:pt x="11625478" y="3029686"/>
                </a:lnTo>
                <a:lnTo>
                  <a:pt x="11621262" y="3035922"/>
                </a:lnTo>
                <a:lnTo>
                  <a:pt x="11619725" y="3043567"/>
                </a:lnTo>
                <a:lnTo>
                  <a:pt x="11621262" y="3051213"/>
                </a:lnTo>
                <a:lnTo>
                  <a:pt x="11625478" y="3057461"/>
                </a:lnTo>
                <a:lnTo>
                  <a:pt x="11631727" y="3061678"/>
                </a:lnTo>
                <a:lnTo>
                  <a:pt x="11639372" y="3063214"/>
                </a:lnTo>
                <a:lnTo>
                  <a:pt x="11647018" y="3061678"/>
                </a:lnTo>
                <a:lnTo>
                  <a:pt x="11653253" y="3057461"/>
                </a:lnTo>
                <a:lnTo>
                  <a:pt x="11657470" y="3051213"/>
                </a:lnTo>
                <a:lnTo>
                  <a:pt x="11659006" y="3043567"/>
                </a:lnTo>
                <a:close/>
              </a:path>
              <a:path w="14841219" h="10718800" extrusionOk="0">
                <a:moveTo>
                  <a:pt x="11659006" y="2943479"/>
                </a:moveTo>
                <a:lnTo>
                  <a:pt x="11657470" y="2935833"/>
                </a:lnTo>
                <a:lnTo>
                  <a:pt x="11653253" y="2929572"/>
                </a:lnTo>
                <a:lnTo>
                  <a:pt x="11647018" y="2925368"/>
                </a:lnTo>
                <a:lnTo>
                  <a:pt x="11639372" y="2923819"/>
                </a:lnTo>
                <a:lnTo>
                  <a:pt x="11631727" y="2925368"/>
                </a:lnTo>
                <a:lnTo>
                  <a:pt x="11625478" y="2929572"/>
                </a:lnTo>
                <a:lnTo>
                  <a:pt x="11621262" y="2935833"/>
                </a:lnTo>
                <a:lnTo>
                  <a:pt x="11619725" y="2943479"/>
                </a:lnTo>
                <a:lnTo>
                  <a:pt x="11621262" y="2951124"/>
                </a:lnTo>
                <a:lnTo>
                  <a:pt x="11625478" y="2957372"/>
                </a:lnTo>
                <a:lnTo>
                  <a:pt x="11631727" y="2961589"/>
                </a:lnTo>
                <a:lnTo>
                  <a:pt x="11639372" y="2963126"/>
                </a:lnTo>
                <a:lnTo>
                  <a:pt x="11647018" y="2961589"/>
                </a:lnTo>
                <a:lnTo>
                  <a:pt x="11653253" y="2957372"/>
                </a:lnTo>
                <a:lnTo>
                  <a:pt x="11657470" y="2951124"/>
                </a:lnTo>
                <a:lnTo>
                  <a:pt x="11659006" y="2943479"/>
                </a:lnTo>
                <a:close/>
              </a:path>
              <a:path w="14841219" h="10718800" extrusionOk="0">
                <a:moveTo>
                  <a:pt x="11659006" y="2843377"/>
                </a:moveTo>
                <a:lnTo>
                  <a:pt x="11657470" y="2835732"/>
                </a:lnTo>
                <a:lnTo>
                  <a:pt x="11653253" y="2829483"/>
                </a:lnTo>
                <a:lnTo>
                  <a:pt x="11647018" y="2825280"/>
                </a:lnTo>
                <a:lnTo>
                  <a:pt x="11639372" y="2823730"/>
                </a:lnTo>
                <a:lnTo>
                  <a:pt x="11631727" y="2825280"/>
                </a:lnTo>
                <a:lnTo>
                  <a:pt x="11625478" y="2829483"/>
                </a:lnTo>
                <a:lnTo>
                  <a:pt x="11621262" y="2835732"/>
                </a:lnTo>
                <a:lnTo>
                  <a:pt x="11619725" y="2843377"/>
                </a:lnTo>
                <a:lnTo>
                  <a:pt x="11621262" y="2851023"/>
                </a:lnTo>
                <a:lnTo>
                  <a:pt x="11625478" y="2857271"/>
                </a:lnTo>
                <a:lnTo>
                  <a:pt x="11631727" y="2861475"/>
                </a:lnTo>
                <a:lnTo>
                  <a:pt x="11639372" y="2863024"/>
                </a:lnTo>
                <a:lnTo>
                  <a:pt x="11647018" y="2861475"/>
                </a:lnTo>
                <a:lnTo>
                  <a:pt x="11653253" y="2857271"/>
                </a:lnTo>
                <a:lnTo>
                  <a:pt x="11657470" y="2851023"/>
                </a:lnTo>
                <a:lnTo>
                  <a:pt x="11659006" y="2843377"/>
                </a:lnTo>
                <a:close/>
              </a:path>
              <a:path w="14841219" h="10718800" extrusionOk="0">
                <a:moveTo>
                  <a:pt x="11659006" y="2743276"/>
                </a:moveTo>
                <a:lnTo>
                  <a:pt x="11657470" y="2735630"/>
                </a:lnTo>
                <a:lnTo>
                  <a:pt x="11653253" y="2729382"/>
                </a:lnTo>
                <a:lnTo>
                  <a:pt x="11647018" y="2725178"/>
                </a:lnTo>
                <a:lnTo>
                  <a:pt x="11639372" y="2723629"/>
                </a:lnTo>
                <a:lnTo>
                  <a:pt x="11631727" y="2725178"/>
                </a:lnTo>
                <a:lnTo>
                  <a:pt x="11625478" y="2729382"/>
                </a:lnTo>
                <a:lnTo>
                  <a:pt x="11621262" y="2735630"/>
                </a:lnTo>
                <a:lnTo>
                  <a:pt x="11619725" y="2743276"/>
                </a:lnTo>
                <a:lnTo>
                  <a:pt x="11621262" y="2750921"/>
                </a:lnTo>
                <a:lnTo>
                  <a:pt x="11625478" y="2757170"/>
                </a:lnTo>
                <a:lnTo>
                  <a:pt x="11631727" y="2761386"/>
                </a:lnTo>
                <a:lnTo>
                  <a:pt x="11639372" y="2762923"/>
                </a:lnTo>
                <a:lnTo>
                  <a:pt x="11647018" y="2761386"/>
                </a:lnTo>
                <a:lnTo>
                  <a:pt x="11653253" y="2757170"/>
                </a:lnTo>
                <a:lnTo>
                  <a:pt x="11657470" y="2750921"/>
                </a:lnTo>
                <a:lnTo>
                  <a:pt x="11659006" y="2743276"/>
                </a:lnTo>
                <a:close/>
              </a:path>
              <a:path w="14841219" h="10718800" extrusionOk="0">
                <a:moveTo>
                  <a:pt x="11659006" y="2643187"/>
                </a:moveTo>
                <a:lnTo>
                  <a:pt x="11657470" y="2635542"/>
                </a:lnTo>
                <a:lnTo>
                  <a:pt x="11653253" y="2629293"/>
                </a:lnTo>
                <a:lnTo>
                  <a:pt x="11647018" y="2625090"/>
                </a:lnTo>
                <a:lnTo>
                  <a:pt x="11639372" y="2623540"/>
                </a:lnTo>
                <a:lnTo>
                  <a:pt x="11631727" y="2625090"/>
                </a:lnTo>
                <a:lnTo>
                  <a:pt x="11625478" y="2629293"/>
                </a:lnTo>
                <a:lnTo>
                  <a:pt x="11621262" y="2635542"/>
                </a:lnTo>
                <a:lnTo>
                  <a:pt x="11619725" y="2643187"/>
                </a:lnTo>
                <a:lnTo>
                  <a:pt x="11621262" y="2650833"/>
                </a:lnTo>
                <a:lnTo>
                  <a:pt x="11625478" y="2657081"/>
                </a:lnTo>
                <a:lnTo>
                  <a:pt x="11631727" y="2661285"/>
                </a:lnTo>
                <a:lnTo>
                  <a:pt x="11639372" y="2662834"/>
                </a:lnTo>
                <a:lnTo>
                  <a:pt x="11647018" y="2661285"/>
                </a:lnTo>
                <a:lnTo>
                  <a:pt x="11653253" y="2657081"/>
                </a:lnTo>
                <a:lnTo>
                  <a:pt x="11657470" y="2650833"/>
                </a:lnTo>
                <a:lnTo>
                  <a:pt x="11659006" y="2643187"/>
                </a:lnTo>
                <a:close/>
              </a:path>
              <a:path w="14841219" h="10718800" extrusionOk="0">
                <a:moveTo>
                  <a:pt x="11659006" y="2543086"/>
                </a:moveTo>
                <a:lnTo>
                  <a:pt x="11657470" y="2535440"/>
                </a:lnTo>
                <a:lnTo>
                  <a:pt x="11653253" y="2529192"/>
                </a:lnTo>
                <a:lnTo>
                  <a:pt x="11647018" y="2524988"/>
                </a:lnTo>
                <a:lnTo>
                  <a:pt x="11639372" y="2523439"/>
                </a:lnTo>
                <a:lnTo>
                  <a:pt x="11631727" y="2524988"/>
                </a:lnTo>
                <a:lnTo>
                  <a:pt x="11625478" y="2529192"/>
                </a:lnTo>
                <a:lnTo>
                  <a:pt x="11621262" y="2535440"/>
                </a:lnTo>
                <a:lnTo>
                  <a:pt x="11619725" y="2543086"/>
                </a:lnTo>
                <a:lnTo>
                  <a:pt x="11621262" y="2550744"/>
                </a:lnTo>
                <a:lnTo>
                  <a:pt x="11625478" y="2556980"/>
                </a:lnTo>
                <a:lnTo>
                  <a:pt x="11631727" y="2561196"/>
                </a:lnTo>
                <a:lnTo>
                  <a:pt x="11639372" y="2562733"/>
                </a:lnTo>
                <a:lnTo>
                  <a:pt x="11647018" y="2561196"/>
                </a:lnTo>
                <a:lnTo>
                  <a:pt x="11653253" y="2556980"/>
                </a:lnTo>
                <a:lnTo>
                  <a:pt x="11657470" y="2550744"/>
                </a:lnTo>
                <a:lnTo>
                  <a:pt x="11659006" y="2543086"/>
                </a:lnTo>
                <a:close/>
              </a:path>
              <a:path w="14841219" h="10718800" extrusionOk="0">
                <a:moveTo>
                  <a:pt x="11659006" y="2442984"/>
                </a:moveTo>
                <a:lnTo>
                  <a:pt x="11657470" y="2435352"/>
                </a:lnTo>
                <a:lnTo>
                  <a:pt x="11653253" y="2429103"/>
                </a:lnTo>
                <a:lnTo>
                  <a:pt x="11647018" y="2424900"/>
                </a:lnTo>
                <a:lnTo>
                  <a:pt x="11639372" y="2423350"/>
                </a:lnTo>
                <a:lnTo>
                  <a:pt x="11631727" y="2424900"/>
                </a:lnTo>
                <a:lnTo>
                  <a:pt x="11625478" y="2429103"/>
                </a:lnTo>
                <a:lnTo>
                  <a:pt x="11621262" y="2435352"/>
                </a:lnTo>
                <a:lnTo>
                  <a:pt x="11619725" y="2442984"/>
                </a:lnTo>
                <a:lnTo>
                  <a:pt x="11621262" y="2450642"/>
                </a:lnTo>
                <a:lnTo>
                  <a:pt x="11625478" y="2456878"/>
                </a:lnTo>
                <a:lnTo>
                  <a:pt x="11631727" y="2461095"/>
                </a:lnTo>
                <a:lnTo>
                  <a:pt x="11639372" y="2462631"/>
                </a:lnTo>
                <a:lnTo>
                  <a:pt x="11647018" y="2461095"/>
                </a:lnTo>
                <a:lnTo>
                  <a:pt x="11653253" y="2456878"/>
                </a:lnTo>
                <a:lnTo>
                  <a:pt x="11657470" y="2450642"/>
                </a:lnTo>
                <a:lnTo>
                  <a:pt x="11659006" y="2442984"/>
                </a:lnTo>
                <a:close/>
              </a:path>
              <a:path w="14841219" h="10718800" extrusionOk="0">
                <a:moveTo>
                  <a:pt x="11659006" y="2342896"/>
                </a:moveTo>
                <a:lnTo>
                  <a:pt x="11657470" y="2335250"/>
                </a:lnTo>
                <a:lnTo>
                  <a:pt x="11653253" y="2329002"/>
                </a:lnTo>
                <a:lnTo>
                  <a:pt x="11647018" y="2324798"/>
                </a:lnTo>
                <a:lnTo>
                  <a:pt x="11639372" y="2323249"/>
                </a:lnTo>
                <a:lnTo>
                  <a:pt x="11631727" y="2324798"/>
                </a:lnTo>
                <a:lnTo>
                  <a:pt x="11625478" y="2329002"/>
                </a:lnTo>
                <a:lnTo>
                  <a:pt x="11621262" y="2335250"/>
                </a:lnTo>
                <a:lnTo>
                  <a:pt x="11619725" y="2342896"/>
                </a:lnTo>
                <a:lnTo>
                  <a:pt x="11621262" y="2350541"/>
                </a:lnTo>
                <a:lnTo>
                  <a:pt x="11625478" y="2356789"/>
                </a:lnTo>
                <a:lnTo>
                  <a:pt x="11631727" y="2361006"/>
                </a:lnTo>
                <a:lnTo>
                  <a:pt x="11639372" y="2362555"/>
                </a:lnTo>
                <a:lnTo>
                  <a:pt x="11647018" y="2361006"/>
                </a:lnTo>
                <a:lnTo>
                  <a:pt x="11653253" y="2356789"/>
                </a:lnTo>
                <a:lnTo>
                  <a:pt x="11657470" y="2350541"/>
                </a:lnTo>
                <a:lnTo>
                  <a:pt x="11659006" y="2342896"/>
                </a:lnTo>
                <a:close/>
              </a:path>
              <a:path w="14841219" h="10718800" extrusionOk="0">
                <a:moveTo>
                  <a:pt x="11659006" y="2242794"/>
                </a:moveTo>
                <a:lnTo>
                  <a:pt x="11657470" y="2235149"/>
                </a:lnTo>
                <a:lnTo>
                  <a:pt x="11653253" y="2228913"/>
                </a:lnTo>
                <a:lnTo>
                  <a:pt x="11647018" y="2224697"/>
                </a:lnTo>
                <a:lnTo>
                  <a:pt x="11639372" y="2223147"/>
                </a:lnTo>
                <a:lnTo>
                  <a:pt x="11631727" y="2224697"/>
                </a:lnTo>
                <a:lnTo>
                  <a:pt x="11625478" y="2228913"/>
                </a:lnTo>
                <a:lnTo>
                  <a:pt x="11621262" y="2235149"/>
                </a:lnTo>
                <a:lnTo>
                  <a:pt x="11619725" y="2242794"/>
                </a:lnTo>
                <a:lnTo>
                  <a:pt x="11621262" y="2250452"/>
                </a:lnTo>
                <a:lnTo>
                  <a:pt x="11625478" y="2256701"/>
                </a:lnTo>
                <a:lnTo>
                  <a:pt x="11631727" y="2260904"/>
                </a:lnTo>
                <a:lnTo>
                  <a:pt x="11639372" y="2262441"/>
                </a:lnTo>
                <a:lnTo>
                  <a:pt x="11647018" y="2260904"/>
                </a:lnTo>
                <a:lnTo>
                  <a:pt x="11653253" y="2256701"/>
                </a:lnTo>
                <a:lnTo>
                  <a:pt x="11657470" y="2250452"/>
                </a:lnTo>
                <a:lnTo>
                  <a:pt x="11659006" y="2242794"/>
                </a:lnTo>
                <a:close/>
              </a:path>
              <a:path w="14841219" h="10718800" extrusionOk="0">
                <a:moveTo>
                  <a:pt x="11659006" y="2142706"/>
                </a:moveTo>
                <a:lnTo>
                  <a:pt x="11657470" y="2135060"/>
                </a:lnTo>
                <a:lnTo>
                  <a:pt x="11653253" y="2128812"/>
                </a:lnTo>
                <a:lnTo>
                  <a:pt x="11647018" y="2124608"/>
                </a:lnTo>
                <a:lnTo>
                  <a:pt x="11639372" y="2123059"/>
                </a:lnTo>
                <a:lnTo>
                  <a:pt x="11631727" y="2124608"/>
                </a:lnTo>
                <a:lnTo>
                  <a:pt x="11625478" y="2128812"/>
                </a:lnTo>
                <a:lnTo>
                  <a:pt x="11621262" y="2135060"/>
                </a:lnTo>
                <a:lnTo>
                  <a:pt x="11619725" y="2142706"/>
                </a:lnTo>
                <a:lnTo>
                  <a:pt x="11621262" y="2150364"/>
                </a:lnTo>
                <a:lnTo>
                  <a:pt x="11625478" y="2156599"/>
                </a:lnTo>
                <a:lnTo>
                  <a:pt x="11631727" y="2160816"/>
                </a:lnTo>
                <a:lnTo>
                  <a:pt x="11639372" y="2162365"/>
                </a:lnTo>
                <a:lnTo>
                  <a:pt x="11647018" y="2160816"/>
                </a:lnTo>
                <a:lnTo>
                  <a:pt x="11653253" y="2156599"/>
                </a:lnTo>
                <a:lnTo>
                  <a:pt x="11657470" y="2150364"/>
                </a:lnTo>
                <a:lnTo>
                  <a:pt x="11659006" y="2142706"/>
                </a:lnTo>
                <a:close/>
              </a:path>
              <a:path w="14841219" h="10718800" extrusionOk="0">
                <a:moveTo>
                  <a:pt x="11659006" y="2042617"/>
                </a:moveTo>
                <a:lnTo>
                  <a:pt x="11657470" y="2034971"/>
                </a:lnTo>
                <a:lnTo>
                  <a:pt x="11653253" y="2028723"/>
                </a:lnTo>
                <a:lnTo>
                  <a:pt x="11647018" y="2024507"/>
                </a:lnTo>
                <a:lnTo>
                  <a:pt x="11639372" y="2022970"/>
                </a:lnTo>
                <a:lnTo>
                  <a:pt x="11631727" y="2024507"/>
                </a:lnTo>
                <a:lnTo>
                  <a:pt x="11625478" y="2028723"/>
                </a:lnTo>
                <a:lnTo>
                  <a:pt x="11621262" y="2034971"/>
                </a:lnTo>
                <a:lnTo>
                  <a:pt x="11619725" y="2042617"/>
                </a:lnTo>
                <a:lnTo>
                  <a:pt x="11621262" y="2050262"/>
                </a:lnTo>
                <a:lnTo>
                  <a:pt x="11625478" y="2056498"/>
                </a:lnTo>
                <a:lnTo>
                  <a:pt x="11631727" y="2060714"/>
                </a:lnTo>
                <a:lnTo>
                  <a:pt x="11639372" y="2062251"/>
                </a:lnTo>
                <a:lnTo>
                  <a:pt x="11647018" y="2060714"/>
                </a:lnTo>
                <a:lnTo>
                  <a:pt x="11653253" y="2056498"/>
                </a:lnTo>
                <a:lnTo>
                  <a:pt x="11657470" y="2050262"/>
                </a:lnTo>
                <a:lnTo>
                  <a:pt x="11659006" y="2042617"/>
                </a:lnTo>
                <a:close/>
              </a:path>
              <a:path w="14841219" h="10718800" extrusionOk="0">
                <a:moveTo>
                  <a:pt x="11659006" y="1942515"/>
                </a:moveTo>
                <a:lnTo>
                  <a:pt x="11657470" y="1934870"/>
                </a:lnTo>
                <a:lnTo>
                  <a:pt x="11653253" y="1928622"/>
                </a:lnTo>
                <a:lnTo>
                  <a:pt x="11647018" y="1924418"/>
                </a:lnTo>
                <a:lnTo>
                  <a:pt x="11639372" y="1922868"/>
                </a:lnTo>
                <a:lnTo>
                  <a:pt x="11631727" y="1924418"/>
                </a:lnTo>
                <a:lnTo>
                  <a:pt x="11625478" y="1928622"/>
                </a:lnTo>
                <a:lnTo>
                  <a:pt x="11621262" y="1934870"/>
                </a:lnTo>
                <a:lnTo>
                  <a:pt x="11619725" y="1942515"/>
                </a:lnTo>
                <a:lnTo>
                  <a:pt x="11621262" y="1950161"/>
                </a:lnTo>
                <a:lnTo>
                  <a:pt x="11625478" y="1956396"/>
                </a:lnTo>
                <a:lnTo>
                  <a:pt x="11631727" y="1960613"/>
                </a:lnTo>
                <a:lnTo>
                  <a:pt x="11639372" y="1962162"/>
                </a:lnTo>
                <a:lnTo>
                  <a:pt x="11647018" y="1960613"/>
                </a:lnTo>
                <a:lnTo>
                  <a:pt x="11653253" y="1956396"/>
                </a:lnTo>
                <a:lnTo>
                  <a:pt x="11657470" y="1950161"/>
                </a:lnTo>
                <a:lnTo>
                  <a:pt x="11659006" y="1942515"/>
                </a:lnTo>
                <a:close/>
              </a:path>
              <a:path w="14841219" h="10718800" extrusionOk="0">
                <a:moveTo>
                  <a:pt x="11659006" y="1842414"/>
                </a:moveTo>
                <a:lnTo>
                  <a:pt x="11657470" y="1834769"/>
                </a:lnTo>
                <a:lnTo>
                  <a:pt x="11653253" y="1828520"/>
                </a:lnTo>
                <a:lnTo>
                  <a:pt x="11647018" y="1824304"/>
                </a:lnTo>
                <a:lnTo>
                  <a:pt x="11639372" y="1822754"/>
                </a:lnTo>
                <a:lnTo>
                  <a:pt x="11631714" y="1824304"/>
                </a:lnTo>
                <a:lnTo>
                  <a:pt x="11625478" y="1828520"/>
                </a:lnTo>
                <a:lnTo>
                  <a:pt x="11621262" y="1834769"/>
                </a:lnTo>
                <a:lnTo>
                  <a:pt x="11619725" y="1842414"/>
                </a:lnTo>
                <a:lnTo>
                  <a:pt x="11621262" y="1850059"/>
                </a:lnTo>
                <a:lnTo>
                  <a:pt x="11625478" y="1856308"/>
                </a:lnTo>
                <a:lnTo>
                  <a:pt x="11631714" y="1860524"/>
                </a:lnTo>
                <a:lnTo>
                  <a:pt x="11639372" y="1862074"/>
                </a:lnTo>
                <a:lnTo>
                  <a:pt x="11647018" y="1860524"/>
                </a:lnTo>
                <a:lnTo>
                  <a:pt x="11653253" y="1856308"/>
                </a:lnTo>
                <a:lnTo>
                  <a:pt x="11657470" y="1850059"/>
                </a:lnTo>
                <a:lnTo>
                  <a:pt x="11659006" y="1842414"/>
                </a:lnTo>
                <a:close/>
              </a:path>
              <a:path w="14841219" h="10718800" extrusionOk="0">
                <a:moveTo>
                  <a:pt x="11659006" y="1742325"/>
                </a:moveTo>
                <a:lnTo>
                  <a:pt x="11657470" y="1734667"/>
                </a:lnTo>
                <a:lnTo>
                  <a:pt x="11653253" y="1728431"/>
                </a:lnTo>
                <a:lnTo>
                  <a:pt x="11647018" y="1724215"/>
                </a:lnTo>
                <a:lnTo>
                  <a:pt x="11639372" y="1722678"/>
                </a:lnTo>
                <a:lnTo>
                  <a:pt x="11631714" y="1724215"/>
                </a:lnTo>
                <a:lnTo>
                  <a:pt x="11625478" y="1728431"/>
                </a:lnTo>
                <a:lnTo>
                  <a:pt x="11621262" y="1734667"/>
                </a:lnTo>
                <a:lnTo>
                  <a:pt x="11619725" y="1742325"/>
                </a:lnTo>
                <a:lnTo>
                  <a:pt x="11621262" y="1749971"/>
                </a:lnTo>
                <a:lnTo>
                  <a:pt x="11625478" y="1756219"/>
                </a:lnTo>
                <a:lnTo>
                  <a:pt x="11631714" y="1760423"/>
                </a:lnTo>
                <a:lnTo>
                  <a:pt x="11639372" y="1761972"/>
                </a:lnTo>
                <a:lnTo>
                  <a:pt x="11647018" y="1760423"/>
                </a:lnTo>
                <a:lnTo>
                  <a:pt x="11653253" y="1756219"/>
                </a:lnTo>
                <a:lnTo>
                  <a:pt x="11657470" y="1749971"/>
                </a:lnTo>
                <a:lnTo>
                  <a:pt x="11659006" y="1742325"/>
                </a:lnTo>
                <a:close/>
              </a:path>
              <a:path w="14841219" h="10718800" extrusionOk="0">
                <a:moveTo>
                  <a:pt x="11659006" y="1642224"/>
                </a:moveTo>
                <a:lnTo>
                  <a:pt x="11657470" y="1634578"/>
                </a:lnTo>
                <a:lnTo>
                  <a:pt x="11653253" y="1628330"/>
                </a:lnTo>
                <a:lnTo>
                  <a:pt x="11647018" y="1624126"/>
                </a:lnTo>
                <a:lnTo>
                  <a:pt x="11639372" y="1622577"/>
                </a:lnTo>
                <a:lnTo>
                  <a:pt x="11631727" y="1624126"/>
                </a:lnTo>
                <a:lnTo>
                  <a:pt x="11625478" y="1628330"/>
                </a:lnTo>
                <a:lnTo>
                  <a:pt x="11621262" y="1634578"/>
                </a:lnTo>
                <a:lnTo>
                  <a:pt x="11619725" y="1642224"/>
                </a:lnTo>
                <a:lnTo>
                  <a:pt x="11621262" y="1649869"/>
                </a:lnTo>
                <a:lnTo>
                  <a:pt x="11625478" y="1656118"/>
                </a:lnTo>
                <a:lnTo>
                  <a:pt x="11631727" y="1660334"/>
                </a:lnTo>
                <a:lnTo>
                  <a:pt x="11639372" y="1661883"/>
                </a:lnTo>
                <a:lnTo>
                  <a:pt x="11647018" y="1660334"/>
                </a:lnTo>
                <a:lnTo>
                  <a:pt x="11653253" y="1656118"/>
                </a:lnTo>
                <a:lnTo>
                  <a:pt x="11657470" y="1649869"/>
                </a:lnTo>
                <a:lnTo>
                  <a:pt x="11659006" y="1642224"/>
                </a:lnTo>
                <a:close/>
              </a:path>
              <a:path w="14841219" h="10718800" extrusionOk="0">
                <a:moveTo>
                  <a:pt x="11659006" y="1542122"/>
                </a:moveTo>
                <a:lnTo>
                  <a:pt x="11657470" y="1534477"/>
                </a:lnTo>
                <a:lnTo>
                  <a:pt x="11653253" y="1528241"/>
                </a:lnTo>
                <a:lnTo>
                  <a:pt x="11647018" y="1524025"/>
                </a:lnTo>
                <a:lnTo>
                  <a:pt x="11639372" y="1522476"/>
                </a:lnTo>
                <a:lnTo>
                  <a:pt x="11631727" y="1524025"/>
                </a:lnTo>
                <a:lnTo>
                  <a:pt x="11625478" y="1528241"/>
                </a:lnTo>
                <a:lnTo>
                  <a:pt x="11621262" y="1534477"/>
                </a:lnTo>
                <a:lnTo>
                  <a:pt x="11619725" y="1542122"/>
                </a:lnTo>
                <a:lnTo>
                  <a:pt x="11621262" y="1549768"/>
                </a:lnTo>
                <a:lnTo>
                  <a:pt x="11625478" y="1556016"/>
                </a:lnTo>
                <a:lnTo>
                  <a:pt x="11631727" y="1560233"/>
                </a:lnTo>
                <a:lnTo>
                  <a:pt x="11639372" y="1561769"/>
                </a:lnTo>
                <a:lnTo>
                  <a:pt x="11647018" y="1560233"/>
                </a:lnTo>
                <a:lnTo>
                  <a:pt x="11653253" y="1556016"/>
                </a:lnTo>
                <a:lnTo>
                  <a:pt x="11657470" y="1549768"/>
                </a:lnTo>
                <a:lnTo>
                  <a:pt x="11659006" y="1542122"/>
                </a:lnTo>
                <a:close/>
              </a:path>
              <a:path w="14841219" h="10718800" extrusionOk="0">
                <a:moveTo>
                  <a:pt x="11659006" y="1442034"/>
                </a:moveTo>
                <a:lnTo>
                  <a:pt x="11657470" y="1434388"/>
                </a:lnTo>
                <a:lnTo>
                  <a:pt x="11653253" y="1428140"/>
                </a:lnTo>
                <a:lnTo>
                  <a:pt x="11647018" y="1423924"/>
                </a:lnTo>
                <a:lnTo>
                  <a:pt x="11639372" y="1422387"/>
                </a:lnTo>
                <a:lnTo>
                  <a:pt x="11631727" y="1423924"/>
                </a:lnTo>
                <a:lnTo>
                  <a:pt x="11625478" y="1428140"/>
                </a:lnTo>
                <a:lnTo>
                  <a:pt x="11621262" y="1434388"/>
                </a:lnTo>
                <a:lnTo>
                  <a:pt x="11619725" y="1442034"/>
                </a:lnTo>
                <a:lnTo>
                  <a:pt x="11621262" y="1449679"/>
                </a:lnTo>
                <a:lnTo>
                  <a:pt x="11625478" y="1455928"/>
                </a:lnTo>
                <a:lnTo>
                  <a:pt x="11631727" y="1460144"/>
                </a:lnTo>
                <a:lnTo>
                  <a:pt x="11639372" y="1461681"/>
                </a:lnTo>
                <a:lnTo>
                  <a:pt x="11647018" y="1460144"/>
                </a:lnTo>
                <a:lnTo>
                  <a:pt x="11653253" y="1455928"/>
                </a:lnTo>
                <a:lnTo>
                  <a:pt x="11657470" y="1449679"/>
                </a:lnTo>
                <a:lnTo>
                  <a:pt x="11659006" y="1442034"/>
                </a:lnTo>
                <a:close/>
              </a:path>
              <a:path w="14841219" h="10718800" extrusionOk="0">
                <a:moveTo>
                  <a:pt x="11659006" y="1341932"/>
                </a:moveTo>
                <a:lnTo>
                  <a:pt x="11657470" y="1334287"/>
                </a:lnTo>
                <a:lnTo>
                  <a:pt x="11653253" y="1328039"/>
                </a:lnTo>
                <a:lnTo>
                  <a:pt x="11647018" y="1323835"/>
                </a:lnTo>
                <a:lnTo>
                  <a:pt x="11639372" y="1322285"/>
                </a:lnTo>
                <a:lnTo>
                  <a:pt x="11631727" y="1323835"/>
                </a:lnTo>
                <a:lnTo>
                  <a:pt x="11625478" y="1328039"/>
                </a:lnTo>
                <a:lnTo>
                  <a:pt x="11621262" y="1334287"/>
                </a:lnTo>
                <a:lnTo>
                  <a:pt x="11619725" y="1341932"/>
                </a:lnTo>
                <a:lnTo>
                  <a:pt x="11621262" y="1349578"/>
                </a:lnTo>
                <a:lnTo>
                  <a:pt x="11625478" y="1355826"/>
                </a:lnTo>
                <a:lnTo>
                  <a:pt x="11631727" y="1360030"/>
                </a:lnTo>
                <a:lnTo>
                  <a:pt x="11639372" y="1361579"/>
                </a:lnTo>
                <a:lnTo>
                  <a:pt x="11647018" y="1360030"/>
                </a:lnTo>
                <a:lnTo>
                  <a:pt x="11653253" y="1355826"/>
                </a:lnTo>
                <a:lnTo>
                  <a:pt x="11657470" y="1349578"/>
                </a:lnTo>
                <a:lnTo>
                  <a:pt x="11659006" y="1341932"/>
                </a:lnTo>
                <a:close/>
              </a:path>
              <a:path w="14841219" h="10718800" extrusionOk="0">
                <a:moveTo>
                  <a:pt x="11659006" y="1241831"/>
                </a:moveTo>
                <a:lnTo>
                  <a:pt x="11657470" y="1234186"/>
                </a:lnTo>
                <a:lnTo>
                  <a:pt x="11653253" y="1227950"/>
                </a:lnTo>
                <a:lnTo>
                  <a:pt x="11647018" y="1223733"/>
                </a:lnTo>
                <a:lnTo>
                  <a:pt x="11639372" y="1222197"/>
                </a:lnTo>
                <a:lnTo>
                  <a:pt x="11631727" y="1223733"/>
                </a:lnTo>
                <a:lnTo>
                  <a:pt x="11625478" y="1227950"/>
                </a:lnTo>
                <a:lnTo>
                  <a:pt x="11621262" y="1234186"/>
                </a:lnTo>
                <a:lnTo>
                  <a:pt x="11619725" y="1241831"/>
                </a:lnTo>
                <a:lnTo>
                  <a:pt x="11621262" y="1249476"/>
                </a:lnTo>
                <a:lnTo>
                  <a:pt x="11625478" y="1255725"/>
                </a:lnTo>
                <a:lnTo>
                  <a:pt x="11631727" y="1259941"/>
                </a:lnTo>
                <a:lnTo>
                  <a:pt x="11639372" y="1261491"/>
                </a:lnTo>
                <a:lnTo>
                  <a:pt x="11647018" y="1259941"/>
                </a:lnTo>
                <a:lnTo>
                  <a:pt x="11653253" y="1255725"/>
                </a:lnTo>
                <a:lnTo>
                  <a:pt x="11657470" y="1249476"/>
                </a:lnTo>
                <a:lnTo>
                  <a:pt x="11659006" y="1241831"/>
                </a:lnTo>
                <a:close/>
              </a:path>
              <a:path w="14841219" h="10718800" extrusionOk="0">
                <a:moveTo>
                  <a:pt x="11659006" y="1141742"/>
                </a:moveTo>
                <a:lnTo>
                  <a:pt x="11657470" y="1134097"/>
                </a:lnTo>
                <a:lnTo>
                  <a:pt x="11653253" y="1127848"/>
                </a:lnTo>
                <a:lnTo>
                  <a:pt x="11647018" y="1123645"/>
                </a:lnTo>
                <a:lnTo>
                  <a:pt x="11639372" y="1122095"/>
                </a:lnTo>
                <a:lnTo>
                  <a:pt x="11631727" y="1123645"/>
                </a:lnTo>
                <a:lnTo>
                  <a:pt x="11625478" y="1127848"/>
                </a:lnTo>
                <a:lnTo>
                  <a:pt x="11621262" y="1134097"/>
                </a:lnTo>
                <a:lnTo>
                  <a:pt x="11619725" y="1141742"/>
                </a:lnTo>
                <a:lnTo>
                  <a:pt x="11621262" y="1149388"/>
                </a:lnTo>
                <a:lnTo>
                  <a:pt x="11625478" y="1155636"/>
                </a:lnTo>
                <a:lnTo>
                  <a:pt x="11631727" y="1159852"/>
                </a:lnTo>
                <a:lnTo>
                  <a:pt x="11639372" y="1161389"/>
                </a:lnTo>
                <a:lnTo>
                  <a:pt x="11647018" y="1159852"/>
                </a:lnTo>
                <a:lnTo>
                  <a:pt x="11653253" y="1155636"/>
                </a:lnTo>
                <a:lnTo>
                  <a:pt x="11657470" y="1149388"/>
                </a:lnTo>
                <a:lnTo>
                  <a:pt x="11659006" y="1141742"/>
                </a:lnTo>
                <a:close/>
              </a:path>
              <a:path w="14841219" h="10718800" extrusionOk="0">
                <a:moveTo>
                  <a:pt x="11659006" y="1041641"/>
                </a:moveTo>
                <a:lnTo>
                  <a:pt x="11657470" y="1033995"/>
                </a:lnTo>
                <a:lnTo>
                  <a:pt x="11653253" y="1027760"/>
                </a:lnTo>
                <a:lnTo>
                  <a:pt x="11647018" y="1023543"/>
                </a:lnTo>
                <a:lnTo>
                  <a:pt x="11639372" y="1021994"/>
                </a:lnTo>
                <a:lnTo>
                  <a:pt x="11631727" y="1023543"/>
                </a:lnTo>
                <a:lnTo>
                  <a:pt x="11625478" y="1027760"/>
                </a:lnTo>
                <a:lnTo>
                  <a:pt x="11621262" y="1033995"/>
                </a:lnTo>
                <a:lnTo>
                  <a:pt x="11619725" y="1041641"/>
                </a:lnTo>
                <a:lnTo>
                  <a:pt x="11621262" y="1049299"/>
                </a:lnTo>
                <a:lnTo>
                  <a:pt x="11625478" y="1055547"/>
                </a:lnTo>
                <a:lnTo>
                  <a:pt x="11631727" y="1059751"/>
                </a:lnTo>
                <a:lnTo>
                  <a:pt x="11639372" y="1061300"/>
                </a:lnTo>
                <a:lnTo>
                  <a:pt x="11647018" y="1059751"/>
                </a:lnTo>
                <a:lnTo>
                  <a:pt x="11653253" y="1055547"/>
                </a:lnTo>
                <a:lnTo>
                  <a:pt x="11657470" y="1049299"/>
                </a:lnTo>
                <a:lnTo>
                  <a:pt x="11659006" y="1041641"/>
                </a:lnTo>
                <a:close/>
              </a:path>
              <a:path w="14841219" h="10718800" extrusionOk="0">
                <a:moveTo>
                  <a:pt x="11659006" y="941552"/>
                </a:moveTo>
                <a:lnTo>
                  <a:pt x="11657470" y="933907"/>
                </a:lnTo>
                <a:lnTo>
                  <a:pt x="11653253" y="927658"/>
                </a:lnTo>
                <a:lnTo>
                  <a:pt x="11647018" y="923442"/>
                </a:lnTo>
                <a:lnTo>
                  <a:pt x="11639372" y="921905"/>
                </a:lnTo>
                <a:lnTo>
                  <a:pt x="11631727" y="923442"/>
                </a:lnTo>
                <a:lnTo>
                  <a:pt x="11625478" y="927658"/>
                </a:lnTo>
                <a:lnTo>
                  <a:pt x="11621262" y="933907"/>
                </a:lnTo>
                <a:lnTo>
                  <a:pt x="11619725" y="941552"/>
                </a:lnTo>
                <a:lnTo>
                  <a:pt x="11621262" y="949210"/>
                </a:lnTo>
                <a:lnTo>
                  <a:pt x="11625478" y="955446"/>
                </a:lnTo>
                <a:lnTo>
                  <a:pt x="11631727" y="959650"/>
                </a:lnTo>
                <a:lnTo>
                  <a:pt x="11639372" y="961199"/>
                </a:lnTo>
                <a:lnTo>
                  <a:pt x="11647018" y="959650"/>
                </a:lnTo>
                <a:lnTo>
                  <a:pt x="11653253" y="955446"/>
                </a:lnTo>
                <a:lnTo>
                  <a:pt x="11657470" y="949210"/>
                </a:lnTo>
                <a:lnTo>
                  <a:pt x="11659006" y="941552"/>
                </a:lnTo>
                <a:close/>
              </a:path>
              <a:path w="14841219" h="10718800" extrusionOk="0">
                <a:moveTo>
                  <a:pt x="11659006" y="841463"/>
                </a:moveTo>
                <a:lnTo>
                  <a:pt x="11657470" y="833805"/>
                </a:lnTo>
                <a:lnTo>
                  <a:pt x="11653253" y="827570"/>
                </a:lnTo>
                <a:lnTo>
                  <a:pt x="11647018" y="823353"/>
                </a:lnTo>
                <a:lnTo>
                  <a:pt x="11639372" y="821804"/>
                </a:lnTo>
                <a:lnTo>
                  <a:pt x="11631727" y="823353"/>
                </a:lnTo>
                <a:lnTo>
                  <a:pt x="11625478" y="827570"/>
                </a:lnTo>
                <a:lnTo>
                  <a:pt x="11621262" y="833805"/>
                </a:lnTo>
                <a:lnTo>
                  <a:pt x="11619725" y="841463"/>
                </a:lnTo>
                <a:lnTo>
                  <a:pt x="11621262" y="849109"/>
                </a:lnTo>
                <a:lnTo>
                  <a:pt x="11625478" y="855345"/>
                </a:lnTo>
                <a:lnTo>
                  <a:pt x="11631727" y="859548"/>
                </a:lnTo>
                <a:lnTo>
                  <a:pt x="11639372" y="861098"/>
                </a:lnTo>
                <a:lnTo>
                  <a:pt x="11647018" y="859548"/>
                </a:lnTo>
                <a:lnTo>
                  <a:pt x="11653253" y="855345"/>
                </a:lnTo>
                <a:lnTo>
                  <a:pt x="11657470" y="849109"/>
                </a:lnTo>
                <a:lnTo>
                  <a:pt x="11659006" y="841463"/>
                </a:lnTo>
                <a:close/>
              </a:path>
              <a:path w="14841219" h="10718800" extrusionOk="0">
                <a:moveTo>
                  <a:pt x="11659006" y="741362"/>
                </a:moveTo>
                <a:lnTo>
                  <a:pt x="11657470" y="733717"/>
                </a:lnTo>
                <a:lnTo>
                  <a:pt x="11653253" y="727468"/>
                </a:lnTo>
                <a:lnTo>
                  <a:pt x="11647018" y="723252"/>
                </a:lnTo>
                <a:lnTo>
                  <a:pt x="11639372" y="721702"/>
                </a:lnTo>
                <a:lnTo>
                  <a:pt x="11631727" y="723252"/>
                </a:lnTo>
                <a:lnTo>
                  <a:pt x="11625478" y="727468"/>
                </a:lnTo>
                <a:lnTo>
                  <a:pt x="11621262" y="733717"/>
                </a:lnTo>
                <a:lnTo>
                  <a:pt x="11619725" y="741362"/>
                </a:lnTo>
                <a:lnTo>
                  <a:pt x="11621262" y="749007"/>
                </a:lnTo>
                <a:lnTo>
                  <a:pt x="11625478" y="755256"/>
                </a:lnTo>
                <a:lnTo>
                  <a:pt x="11631727" y="759460"/>
                </a:lnTo>
                <a:lnTo>
                  <a:pt x="11639372" y="761009"/>
                </a:lnTo>
                <a:lnTo>
                  <a:pt x="11647018" y="759460"/>
                </a:lnTo>
                <a:lnTo>
                  <a:pt x="11653253" y="755256"/>
                </a:lnTo>
                <a:lnTo>
                  <a:pt x="11657470" y="749007"/>
                </a:lnTo>
                <a:lnTo>
                  <a:pt x="11659006" y="741362"/>
                </a:lnTo>
                <a:close/>
              </a:path>
              <a:path w="14841219" h="10718800" extrusionOk="0">
                <a:moveTo>
                  <a:pt x="11659006" y="641261"/>
                </a:moveTo>
                <a:lnTo>
                  <a:pt x="11657470" y="633615"/>
                </a:lnTo>
                <a:lnTo>
                  <a:pt x="11653253" y="627367"/>
                </a:lnTo>
                <a:lnTo>
                  <a:pt x="11647018" y="623163"/>
                </a:lnTo>
                <a:lnTo>
                  <a:pt x="11639372" y="621614"/>
                </a:lnTo>
                <a:lnTo>
                  <a:pt x="11631727" y="623163"/>
                </a:lnTo>
                <a:lnTo>
                  <a:pt x="11625478" y="627367"/>
                </a:lnTo>
                <a:lnTo>
                  <a:pt x="11621262" y="633615"/>
                </a:lnTo>
                <a:lnTo>
                  <a:pt x="11619725" y="641261"/>
                </a:lnTo>
                <a:lnTo>
                  <a:pt x="11621262" y="648919"/>
                </a:lnTo>
                <a:lnTo>
                  <a:pt x="11625478" y="655154"/>
                </a:lnTo>
                <a:lnTo>
                  <a:pt x="11631727" y="659371"/>
                </a:lnTo>
                <a:lnTo>
                  <a:pt x="11639372" y="660920"/>
                </a:lnTo>
                <a:lnTo>
                  <a:pt x="11647018" y="659371"/>
                </a:lnTo>
                <a:lnTo>
                  <a:pt x="11653253" y="655154"/>
                </a:lnTo>
                <a:lnTo>
                  <a:pt x="11657470" y="648919"/>
                </a:lnTo>
                <a:lnTo>
                  <a:pt x="11659006" y="641261"/>
                </a:lnTo>
                <a:close/>
              </a:path>
              <a:path w="14841219" h="10718800" extrusionOk="0">
                <a:moveTo>
                  <a:pt x="11659006" y="541172"/>
                </a:moveTo>
                <a:lnTo>
                  <a:pt x="11657470" y="533527"/>
                </a:lnTo>
                <a:lnTo>
                  <a:pt x="11653253" y="527278"/>
                </a:lnTo>
                <a:lnTo>
                  <a:pt x="11647018" y="523074"/>
                </a:lnTo>
                <a:lnTo>
                  <a:pt x="11639372" y="521525"/>
                </a:lnTo>
                <a:lnTo>
                  <a:pt x="11631727" y="523074"/>
                </a:lnTo>
                <a:lnTo>
                  <a:pt x="11625478" y="527278"/>
                </a:lnTo>
                <a:lnTo>
                  <a:pt x="11621262" y="533527"/>
                </a:lnTo>
                <a:lnTo>
                  <a:pt x="11619725" y="541172"/>
                </a:lnTo>
                <a:lnTo>
                  <a:pt x="11621262" y="548817"/>
                </a:lnTo>
                <a:lnTo>
                  <a:pt x="11625478" y="555066"/>
                </a:lnTo>
                <a:lnTo>
                  <a:pt x="11631727" y="559282"/>
                </a:lnTo>
                <a:lnTo>
                  <a:pt x="11639372" y="560819"/>
                </a:lnTo>
                <a:lnTo>
                  <a:pt x="11647018" y="559282"/>
                </a:lnTo>
                <a:lnTo>
                  <a:pt x="11653253" y="555066"/>
                </a:lnTo>
                <a:lnTo>
                  <a:pt x="11657470" y="548817"/>
                </a:lnTo>
                <a:lnTo>
                  <a:pt x="11659006" y="541172"/>
                </a:lnTo>
                <a:close/>
              </a:path>
              <a:path w="14841219" h="10718800" extrusionOk="0">
                <a:moveTo>
                  <a:pt x="11659006" y="441071"/>
                </a:moveTo>
                <a:lnTo>
                  <a:pt x="11657470" y="433425"/>
                </a:lnTo>
                <a:lnTo>
                  <a:pt x="11653253" y="427177"/>
                </a:lnTo>
                <a:lnTo>
                  <a:pt x="11647018" y="422973"/>
                </a:lnTo>
                <a:lnTo>
                  <a:pt x="11639372" y="421424"/>
                </a:lnTo>
                <a:lnTo>
                  <a:pt x="11631727" y="422973"/>
                </a:lnTo>
                <a:lnTo>
                  <a:pt x="11625478" y="427177"/>
                </a:lnTo>
                <a:lnTo>
                  <a:pt x="11621262" y="433425"/>
                </a:lnTo>
                <a:lnTo>
                  <a:pt x="11619725" y="441071"/>
                </a:lnTo>
                <a:lnTo>
                  <a:pt x="11621262" y="448716"/>
                </a:lnTo>
                <a:lnTo>
                  <a:pt x="11625478" y="454964"/>
                </a:lnTo>
                <a:lnTo>
                  <a:pt x="11631727" y="459168"/>
                </a:lnTo>
                <a:lnTo>
                  <a:pt x="11639372" y="460717"/>
                </a:lnTo>
                <a:lnTo>
                  <a:pt x="11647018" y="459168"/>
                </a:lnTo>
                <a:lnTo>
                  <a:pt x="11653253" y="454964"/>
                </a:lnTo>
                <a:lnTo>
                  <a:pt x="11657470" y="448716"/>
                </a:lnTo>
                <a:lnTo>
                  <a:pt x="11659006" y="441071"/>
                </a:lnTo>
                <a:close/>
              </a:path>
              <a:path w="14841219" h="10718800" extrusionOk="0">
                <a:moveTo>
                  <a:pt x="11659006" y="340969"/>
                </a:moveTo>
                <a:lnTo>
                  <a:pt x="11657470" y="333324"/>
                </a:lnTo>
                <a:lnTo>
                  <a:pt x="11653253" y="327075"/>
                </a:lnTo>
                <a:lnTo>
                  <a:pt x="11647018" y="322872"/>
                </a:lnTo>
                <a:lnTo>
                  <a:pt x="11639372" y="321322"/>
                </a:lnTo>
                <a:lnTo>
                  <a:pt x="11631727" y="322872"/>
                </a:lnTo>
                <a:lnTo>
                  <a:pt x="11625478" y="327075"/>
                </a:lnTo>
                <a:lnTo>
                  <a:pt x="11621262" y="333324"/>
                </a:lnTo>
                <a:lnTo>
                  <a:pt x="11619725" y="340969"/>
                </a:lnTo>
                <a:lnTo>
                  <a:pt x="11621262" y="348627"/>
                </a:lnTo>
                <a:lnTo>
                  <a:pt x="11625478" y="354876"/>
                </a:lnTo>
                <a:lnTo>
                  <a:pt x="11631727" y="359079"/>
                </a:lnTo>
                <a:lnTo>
                  <a:pt x="11639372" y="360629"/>
                </a:lnTo>
                <a:lnTo>
                  <a:pt x="11647018" y="359079"/>
                </a:lnTo>
                <a:lnTo>
                  <a:pt x="11653253" y="354876"/>
                </a:lnTo>
                <a:lnTo>
                  <a:pt x="11657470" y="348627"/>
                </a:lnTo>
                <a:lnTo>
                  <a:pt x="11659006" y="340969"/>
                </a:lnTo>
                <a:close/>
              </a:path>
              <a:path w="14841219" h="10718800" extrusionOk="0">
                <a:moveTo>
                  <a:pt x="11733009" y="4089920"/>
                </a:moveTo>
                <a:lnTo>
                  <a:pt x="11731460" y="4082275"/>
                </a:lnTo>
                <a:lnTo>
                  <a:pt x="11727244" y="4076039"/>
                </a:lnTo>
                <a:lnTo>
                  <a:pt x="11721008" y="4071823"/>
                </a:lnTo>
                <a:lnTo>
                  <a:pt x="11713362" y="4070286"/>
                </a:lnTo>
                <a:lnTo>
                  <a:pt x="11705704" y="4071823"/>
                </a:lnTo>
                <a:lnTo>
                  <a:pt x="11699469" y="4076039"/>
                </a:lnTo>
                <a:lnTo>
                  <a:pt x="11695252" y="4082275"/>
                </a:lnTo>
                <a:lnTo>
                  <a:pt x="11693716" y="4089920"/>
                </a:lnTo>
                <a:lnTo>
                  <a:pt x="11695252" y="4097566"/>
                </a:lnTo>
                <a:lnTo>
                  <a:pt x="11699469" y="4103814"/>
                </a:lnTo>
                <a:lnTo>
                  <a:pt x="11705704" y="4108031"/>
                </a:lnTo>
                <a:lnTo>
                  <a:pt x="11713362" y="4109567"/>
                </a:lnTo>
                <a:lnTo>
                  <a:pt x="11721008" y="4108031"/>
                </a:lnTo>
                <a:lnTo>
                  <a:pt x="11727244" y="4103814"/>
                </a:lnTo>
                <a:lnTo>
                  <a:pt x="11731460" y="4097566"/>
                </a:lnTo>
                <a:lnTo>
                  <a:pt x="11733009" y="4089920"/>
                </a:lnTo>
                <a:close/>
              </a:path>
              <a:path w="14841219" h="10718800" extrusionOk="0">
                <a:moveTo>
                  <a:pt x="11733009" y="3989832"/>
                </a:moveTo>
                <a:lnTo>
                  <a:pt x="11731460" y="3982186"/>
                </a:lnTo>
                <a:lnTo>
                  <a:pt x="11727244" y="3975938"/>
                </a:lnTo>
                <a:lnTo>
                  <a:pt x="11721008" y="3971721"/>
                </a:lnTo>
                <a:lnTo>
                  <a:pt x="11713362" y="3970172"/>
                </a:lnTo>
                <a:lnTo>
                  <a:pt x="11705704" y="3971721"/>
                </a:lnTo>
                <a:lnTo>
                  <a:pt x="11699469" y="3975938"/>
                </a:lnTo>
                <a:lnTo>
                  <a:pt x="11695252" y="3982186"/>
                </a:lnTo>
                <a:lnTo>
                  <a:pt x="11693716" y="3989832"/>
                </a:lnTo>
                <a:lnTo>
                  <a:pt x="11695252" y="3997477"/>
                </a:lnTo>
                <a:lnTo>
                  <a:pt x="11699469" y="4003725"/>
                </a:lnTo>
                <a:lnTo>
                  <a:pt x="11705704" y="4007929"/>
                </a:lnTo>
                <a:lnTo>
                  <a:pt x="11713362" y="4009479"/>
                </a:lnTo>
                <a:lnTo>
                  <a:pt x="11721008" y="4007929"/>
                </a:lnTo>
                <a:lnTo>
                  <a:pt x="11727244" y="4003725"/>
                </a:lnTo>
                <a:lnTo>
                  <a:pt x="11731460" y="3997477"/>
                </a:lnTo>
                <a:lnTo>
                  <a:pt x="11733009" y="3989832"/>
                </a:lnTo>
                <a:close/>
              </a:path>
              <a:path w="14841219" h="10718800" extrusionOk="0">
                <a:moveTo>
                  <a:pt x="11733009" y="3889730"/>
                </a:moveTo>
                <a:lnTo>
                  <a:pt x="11731460" y="3882085"/>
                </a:lnTo>
                <a:lnTo>
                  <a:pt x="11727244" y="3875836"/>
                </a:lnTo>
                <a:lnTo>
                  <a:pt x="11721008" y="3871620"/>
                </a:lnTo>
                <a:lnTo>
                  <a:pt x="11713362" y="3870083"/>
                </a:lnTo>
                <a:lnTo>
                  <a:pt x="11705704" y="3871620"/>
                </a:lnTo>
                <a:lnTo>
                  <a:pt x="11699469" y="3875836"/>
                </a:lnTo>
                <a:lnTo>
                  <a:pt x="11695252" y="3882085"/>
                </a:lnTo>
                <a:lnTo>
                  <a:pt x="11693716" y="3889730"/>
                </a:lnTo>
                <a:lnTo>
                  <a:pt x="11695252" y="3897376"/>
                </a:lnTo>
                <a:lnTo>
                  <a:pt x="11699469" y="3903624"/>
                </a:lnTo>
                <a:lnTo>
                  <a:pt x="11705704" y="3907840"/>
                </a:lnTo>
                <a:lnTo>
                  <a:pt x="11713362" y="3909377"/>
                </a:lnTo>
                <a:lnTo>
                  <a:pt x="11721008" y="3907840"/>
                </a:lnTo>
                <a:lnTo>
                  <a:pt x="11727244" y="3903624"/>
                </a:lnTo>
                <a:lnTo>
                  <a:pt x="11731460" y="3897376"/>
                </a:lnTo>
                <a:lnTo>
                  <a:pt x="11733009" y="3889730"/>
                </a:lnTo>
                <a:close/>
              </a:path>
              <a:path w="14841219" h="10718800" extrusionOk="0">
                <a:moveTo>
                  <a:pt x="11733009" y="3789629"/>
                </a:moveTo>
                <a:lnTo>
                  <a:pt x="11731460" y="3781983"/>
                </a:lnTo>
                <a:lnTo>
                  <a:pt x="11727244" y="3775748"/>
                </a:lnTo>
                <a:lnTo>
                  <a:pt x="11721008" y="3771531"/>
                </a:lnTo>
                <a:lnTo>
                  <a:pt x="11713362" y="3769982"/>
                </a:lnTo>
                <a:lnTo>
                  <a:pt x="11705704" y="3771531"/>
                </a:lnTo>
                <a:lnTo>
                  <a:pt x="11699469" y="3775748"/>
                </a:lnTo>
                <a:lnTo>
                  <a:pt x="11695252" y="3781983"/>
                </a:lnTo>
                <a:lnTo>
                  <a:pt x="11693716" y="3789629"/>
                </a:lnTo>
                <a:lnTo>
                  <a:pt x="11695252" y="3797287"/>
                </a:lnTo>
                <a:lnTo>
                  <a:pt x="11699469" y="3803535"/>
                </a:lnTo>
                <a:lnTo>
                  <a:pt x="11705704" y="3807739"/>
                </a:lnTo>
                <a:lnTo>
                  <a:pt x="11713362" y="3809276"/>
                </a:lnTo>
                <a:lnTo>
                  <a:pt x="11721008" y="3807739"/>
                </a:lnTo>
                <a:lnTo>
                  <a:pt x="11727244" y="3803535"/>
                </a:lnTo>
                <a:lnTo>
                  <a:pt x="11731460" y="3797287"/>
                </a:lnTo>
                <a:lnTo>
                  <a:pt x="11733009" y="3789629"/>
                </a:lnTo>
                <a:close/>
              </a:path>
              <a:path w="14841219" h="10718800" extrusionOk="0">
                <a:moveTo>
                  <a:pt x="11733009" y="3689540"/>
                </a:moveTo>
                <a:lnTo>
                  <a:pt x="11731460" y="3681895"/>
                </a:lnTo>
                <a:lnTo>
                  <a:pt x="11727244" y="3675646"/>
                </a:lnTo>
                <a:lnTo>
                  <a:pt x="11721008" y="3671443"/>
                </a:lnTo>
                <a:lnTo>
                  <a:pt x="11713362" y="3669893"/>
                </a:lnTo>
                <a:lnTo>
                  <a:pt x="11705704" y="3671443"/>
                </a:lnTo>
                <a:lnTo>
                  <a:pt x="11699469" y="3675646"/>
                </a:lnTo>
                <a:lnTo>
                  <a:pt x="11695252" y="3681895"/>
                </a:lnTo>
                <a:lnTo>
                  <a:pt x="11693716" y="3689540"/>
                </a:lnTo>
                <a:lnTo>
                  <a:pt x="11695252" y="3697186"/>
                </a:lnTo>
                <a:lnTo>
                  <a:pt x="11699469" y="3703434"/>
                </a:lnTo>
                <a:lnTo>
                  <a:pt x="11705704" y="3707650"/>
                </a:lnTo>
                <a:lnTo>
                  <a:pt x="11713362" y="3709187"/>
                </a:lnTo>
                <a:lnTo>
                  <a:pt x="11721008" y="3707650"/>
                </a:lnTo>
                <a:lnTo>
                  <a:pt x="11727244" y="3703434"/>
                </a:lnTo>
                <a:lnTo>
                  <a:pt x="11731460" y="3697186"/>
                </a:lnTo>
                <a:lnTo>
                  <a:pt x="11733009" y="3689540"/>
                </a:lnTo>
                <a:close/>
              </a:path>
              <a:path w="14841219" h="10718800" extrusionOk="0">
                <a:moveTo>
                  <a:pt x="11733009" y="3589439"/>
                </a:moveTo>
                <a:lnTo>
                  <a:pt x="11731460" y="3581793"/>
                </a:lnTo>
                <a:lnTo>
                  <a:pt x="11727244" y="3575545"/>
                </a:lnTo>
                <a:lnTo>
                  <a:pt x="11721008" y="3571341"/>
                </a:lnTo>
                <a:lnTo>
                  <a:pt x="11713362" y="3569792"/>
                </a:lnTo>
                <a:lnTo>
                  <a:pt x="11705704" y="3571341"/>
                </a:lnTo>
                <a:lnTo>
                  <a:pt x="11699469" y="3575545"/>
                </a:lnTo>
                <a:lnTo>
                  <a:pt x="11695252" y="3581793"/>
                </a:lnTo>
                <a:lnTo>
                  <a:pt x="11693716" y="3589439"/>
                </a:lnTo>
                <a:lnTo>
                  <a:pt x="11695252" y="3597097"/>
                </a:lnTo>
                <a:lnTo>
                  <a:pt x="11699469" y="3603333"/>
                </a:lnTo>
                <a:lnTo>
                  <a:pt x="11705704" y="3607549"/>
                </a:lnTo>
                <a:lnTo>
                  <a:pt x="11713362" y="3609086"/>
                </a:lnTo>
                <a:lnTo>
                  <a:pt x="11721008" y="3607549"/>
                </a:lnTo>
                <a:lnTo>
                  <a:pt x="11727244" y="3603333"/>
                </a:lnTo>
                <a:lnTo>
                  <a:pt x="11731460" y="3597097"/>
                </a:lnTo>
                <a:lnTo>
                  <a:pt x="11733009" y="3589439"/>
                </a:lnTo>
                <a:close/>
              </a:path>
              <a:path w="14841219" h="10718800" extrusionOk="0">
                <a:moveTo>
                  <a:pt x="11733009" y="3489350"/>
                </a:moveTo>
                <a:lnTo>
                  <a:pt x="11731460" y="3481705"/>
                </a:lnTo>
                <a:lnTo>
                  <a:pt x="11727244" y="3475456"/>
                </a:lnTo>
                <a:lnTo>
                  <a:pt x="11721008" y="3471240"/>
                </a:lnTo>
                <a:lnTo>
                  <a:pt x="11713362" y="3469703"/>
                </a:lnTo>
                <a:lnTo>
                  <a:pt x="11705704" y="3471240"/>
                </a:lnTo>
                <a:lnTo>
                  <a:pt x="11699469" y="3475456"/>
                </a:lnTo>
                <a:lnTo>
                  <a:pt x="11695252" y="3481705"/>
                </a:lnTo>
                <a:lnTo>
                  <a:pt x="11693716" y="3489350"/>
                </a:lnTo>
                <a:lnTo>
                  <a:pt x="11695252" y="3496995"/>
                </a:lnTo>
                <a:lnTo>
                  <a:pt x="11699469" y="3503231"/>
                </a:lnTo>
                <a:lnTo>
                  <a:pt x="11705704" y="3507448"/>
                </a:lnTo>
                <a:lnTo>
                  <a:pt x="11713362" y="3508984"/>
                </a:lnTo>
                <a:lnTo>
                  <a:pt x="11721008" y="3507448"/>
                </a:lnTo>
                <a:lnTo>
                  <a:pt x="11727244" y="3503231"/>
                </a:lnTo>
                <a:lnTo>
                  <a:pt x="11731460" y="3496995"/>
                </a:lnTo>
                <a:lnTo>
                  <a:pt x="11733009" y="3489350"/>
                </a:lnTo>
                <a:close/>
              </a:path>
              <a:path w="14841219" h="10718800" extrusionOk="0">
                <a:moveTo>
                  <a:pt x="11733009" y="3389249"/>
                </a:moveTo>
                <a:lnTo>
                  <a:pt x="11731460" y="3381603"/>
                </a:lnTo>
                <a:lnTo>
                  <a:pt x="11727244" y="3375355"/>
                </a:lnTo>
                <a:lnTo>
                  <a:pt x="11721008" y="3371138"/>
                </a:lnTo>
                <a:lnTo>
                  <a:pt x="11713362" y="3369602"/>
                </a:lnTo>
                <a:lnTo>
                  <a:pt x="11705704" y="3371138"/>
                </a:lnTo>
                <a:lnTo>
                  <a:pt x="11699469" y="3375355"/>
                </a:lnTo>
                <a:lnTo>
                  <a:pt x="11695252" y="3381603"/>
                </a:lnTo>
                <a:lnTo>
                  <a:pt x="11693716" y="3389249"/>
                </a:lnTo>
                <a:lnTo>
                  <a:pt x="11695252" y="3396894"/>
                </a:lnTo>
                <a:lnTo>
                  <a:pt x="11699469" y="3403142"/>
                </a:lnTo>
                <a:lnTo>
                  <a:pt x="11705704" y="3407359"/>
                </a:lnTo>
                <a:lnTo>
                  <a:pt x="11713362" y="3408896"/>
                </a:lnTo>
                <a:lnTo>
                  <a:pt x="11721008" y="3407359"/>
                </a:lnTo>
                <a:lnTo>
                  <a:pt x="11727244" y="3403142"/>
                </a:lnTo>
                <a:lnTo>
                  <a:pt x="11731460" y="3396894"/>
                </a:lnTo>
                <a:lnTo>
                  <a:pt x="11733009" y="3389249"/>
                </a:lnTo>
                <a:close/>
              </a:path>
              <a:path w="14841219" h="10718800" extrusionOk="0">
                <a:moveTo>
                  <a:pt x="11733009" y="3289147"/>
                </a:moveTo>
                <a:lnTo>
                  <a:pt x="11731460" y="3281502"/>
                </a:lnTo>
                <a:lnTo>
                  <a:pt x="11727244" y="3275266"/>
                </a:lnTo>
                <a:lnTo>
                  <a:pt x="11721008" y="3271050"/>
                </a:lnTo>
                <a:lnTo>
                  <a:pt x="11713362" y="3269513"/>
                </a:lnTo>
                <a:lnTo>
                  <a:pt x="11705704" y="3271050"/>
                </a:lnTo>
                <a:lnTo>
                  <a:pt x="11699469" y="3275266"/>
                </a:lnTo>
                <a:lnTo>
                  <a:pt x="11695252" y="3281502"/>
                </a:lnTo>
                <a:lnTo>
                  <a:pt x="11693716" y="3289147"/>
                </a:lnTo>
                <a:lnTo>
                  <a:pt x="11695252" y="3296805"/>
                </a:lnTo>
                <a:lnTo>
                  <a:pt x="11699469" y="3303041"/>
                </a:lnTo>
                <a:lnTo>
                  <a:pt x="11705704" y="3307257"/>
                </a:lnTo>
                <a:lnTo>
                  <a:pt x="11713362" y="3308794"/>
                </a:lnTo>
                <a:lnTo>
                  <a:pt x="11721008" y="3307257"/>
                </a:lnTo>
                <a:lnTo>
                  <a:pt x="11727244" y="3303041"/>
                </a:lnTo>
                <a:lnTo>
                  <a:pt x="11731460" y="3296805"/>
                </a:lnTo>
                <a:lnTo>
                  <a:pt x="11733009" y="3289147"/>
                </a:lnTo>
                <a:close/>
              </a:path>
              <a:path w="14841219" h="10718800" extrusionOk="0">
                <a:moveTo>
                  <a:pt x="11733009" y="3189059"/>
                </a:moveTo>
                <a:lnTo>
                  <a:pt x="11731460" y="3181413"/>
                </a:lnTo>
                <a:lnTo>
                  <a:pt x="11727256" y="3175165"/>
                </a:lnTo>
                <a:lnTo>
                  <a:pt x="11721008" y="3170961"/>
                </a:lnTo>
                <a:lnTo>
                  <a:pt x="11713362" y="3169412"/>
                </a:lnTo>
                <a:lnTo>
                  <a:pt x="11705704" y="3170961"/>
                </a:lnTo>
                <a:lnTo>
                  <a:pt x="11699469" y="3175165"/>
                </a:lnTo>
                <a:lnTo>
                  <a:pt x="11695252" y="3181413"/>
                </a:lnTo>
                <a:lnTo>
                  <a:pt x="11693716" y="3189059"/>
                </a:lnTo>
                <a:lnTo>
                  <a:pt x="11695252" y="3196704"/>
                </a:lnTo>
                <a:lnTo>
                  <a:pt x="11699469" y="3202952"/>
                </a:lnTo>
                <a:lnTo>
                  <a:pt x="11705704" y="3207169"/>
                </a:lnTo>
                <a:lnTo>
                  <a:pt x="11713362" y="3208705"/>
                </a:lnTo>
                <a:lnTo>
                  <a:pt x="11721008" y="3207169"/>
                </a:lnTo>
                <a:lnTo>
                  <a:pt x="11727256" y="3202952"/>
                </a:lnTo>
                <a:lnTo>
                  <a:pt x="11731460" y="3196704"/>
                </a:lnTo>
                <a:lnTo>
                  <a:pt x="11733009" y="3189059"/>
                </a:lnTo>
                <a:close/>
              </a:path>
              <a:path w="14841219" h="10718800" extrusionOk="0">
                <a:moveTo>
                  <a:pt x="11733009" y="3088970"/>
                </a:moveTo>
                <a:lnTo>
                  <a:pt x="11731460" y="3081324"/>
                </a:lnTo>
                <a:lnTo>
                  <a:pt x="11727256" y="3075076"/>
                </a:lnTo>
                <a:lnTo>
                  <a:pt x="11721008" y="3070860"/>
                </a:lnTo>
                <a:lnTo>
                  <a:pt x="11713362" y="3069323"/>
                </a:lnTo>
                <a:lnTo>
                  <a:pt x="11705704" y="3070860"/>
                </a:lnTo>
                <a:lnTo>
                  <a:pt x="11699469" y="3075076"/>
                </a:lnTo>
                <a:lnTo>
                  <a:pt x="11695252" y="3081324"/>
                </a:lnTo>
                <a:lnTo>
                  <a:pt x="11693716" y="3088970"/>
                </a:lnTo>
                <a:lnTo>
                  <a:pt x="11695252" y="3096615"/>
                </a:lnTo>
                <a:lnTo>
                  <a:pt x="11699469" y="3102851"/>
                </a:lnTo>
                <a:lnTo>
                  <a:pt x="11705704" y="3107055"/>
                </a:lnTo>
                <a:lnTo>
                  <a:pt x="11713362" y="3108604"/>
                </a:lnTo>
                <a:lnTo>
                  <a:pt x="11721008" y="3107055"/>
                </a:lnTo>
                <a:lnTo>
                  <a:pt x="11727256" y="3102851"/>
                </a:lnTo>
                <a:lnTo>
                  <a:pt x="11731460" y="3096615"/>
                </a:lnTo>
                <a:lnTo>
                  <a:pt x="11733009" y="3088970"/>
                </a:lnTo>
                <a:close/>
              </a:path>
              <a:path w="14841219" h="10718800" extrusionOk="0">
                <a:moveTo>
                  <a:pt x="11733009" y="2988868"/>
                </a:moveTo>
                <a:lnTo>
                  <a:pt x="11731460" y="2981210"/>
                </a:lnTo>
                <a:lnTo>
                  <a:pt x="11727256" y="2974975"/>
                </a:lnTo>
                <a:lnTo>
                  <a:pt x="11721008" y="2970771"/>
                </a:lnTo>
                <a:lnTo>
                  <a:pt x="11713362" y="2969222"/>
                </a:lnTo>
                <a:lnTo>
                  <a:pt x="11705704" y="2970771"/>
                </a:lnTo>
                <a:lnTo>
                  <a:pt x="11699469" y="2974975"/>
                </a:lnTo>
                <a:lnTo>
                  <a:pt x="11695252" y="2981210"/>
                </a:lnTo>
                <a:lnTo>
                  <a:pt x="11693716" y="2988868"/>
                </a:lnTo>
                <a:lnTo>
                  <a:pt x="11695252" y="2996514"/>
                </a:lnTo>
                <a:lnTo>
                  <a:pt x="11699469" y="3002762"/>
                </a:lnTo>
                <a:lnTo>
                  <a:pt x="11705704" y="3006966"/>
                </a:lnTo>
                <a:lnTo>
                  <a:pt x="11713362" y="3008515"/>
                </a:lnTo>
                <a:lnTo>
                  <a:pt x="11721008" y="3006966"/>
                </a:lnTo>
                <a:lnTo>
                  <a:pt x="11727256" y="3002762"/>
                </a:lnTo>
                <a:lnTo>
                  <a:pt x="11731460" y="2996514"/>
                </a:lnTo>
                <a:lnTo>
                  <a:pt x="11733009" y="2988868"/>
                </a:lnTo>
                <a:close/>
              </a:path>
              <a:path w="14841219" h="10718800" extrusionOk="0">
                <a:moveTo>
                  <a:pt x="11733009" y="2888780"/>
                </a:moveTo>
                <a:lnTo>
                  <a:pt x="11731460" y="2881122"/>
                </a:lnTo>
                <a:lnTo>
                  <a:pt x="11727256" y="2874873"/>
                </a:lnTo>
                <a:lnTo>
                  <a:pt x="11721008" y="2870657"/>
                </a:lnTo>
                <a:lnTo>
                  <a:pt x="11713362" y="2869120"/>
                </a:lnTo>
                <a:lnTo>
                  <a:pt x="11705704" y="2870657"/>
                </a:lnTo>
                <a:lnTo>
                  <a:pt x="11699469" y="2874873"/>
                </a:lnTo>
                <a:lnTo>
                  <a:pt x="11695252" y="2881122"/>
                </a:lnTo>
                <a:lnTo>
                  <a:pt x="11693716" y="2888780"/>
                </a:lnTo>
                <a:lnTo>
                  <a:pt x="11695252" y="2896412"/>
                </a:lnTo>
                <a:lnTo>
                  <a:pt x="11699469" y="2902661"/>
                </a:lnTo>
                <a:lnTo>
                  <a:pt x="11705704" y="2906877"/>
                </a:lnTo>
                <a:lnTo>
                  <a:pt x="11713362" y="2908414"/>
                </a:lnTo>
                <a:lnTo>
                  <a:pt x="11721008" y="2906877"/>
                </a:lnTo>
                <a:lnTo>
                  <a:pt x="11727256" y="2902661"/>
                </a:lnTo>
                <a:lnTo>
                  <a:pt x="11731460" y="2896412"/>
                </a:lnTo>
                <a:lnTo>
                  <a:pt x="11733009" y="2888780"/>
                </a:lnTo>
                <a:close/>
              </a:path>
              <a:path w="14841219" h="10718800" extrusionOk="0">
                <a:moveTo>
                  <a:pt x="11733009" y="2788678"/>
                </a:moveTo>
                <a:lnTo>
                  <a:pt x="11731460" y="2781020"/>
                </a:lnTo>
                <a:lnTo>
                  <a:pt x="11727244" y="2774785"/>
                </a:lnTo>
                <a:lnTo>
                  <a:pt x="11721008" y="2770568"/>
                </a:lnTo>
                <a:lnTo>
                  <a:pt x="11713362" y="2769031"/>
                </a:lnTo>
                <a:lnTo>
                  <a:pt x="11705704" y="2770568"/>
                </a:lnTo>
                <a:lnTo>
                  <a:pt x="11699469" y="2774785"/>
                </a:lnTo>
                <a:lnTo>
                  <a:pt x="11695252" y="2781020"/>
                </a:lnTo>
                <a:lnTo>
                  <a:pt x="11693716" y="2788678"/>
                </a:lnTo>
                <a:lnTo>
                  <a:pt x="11695252" y="2796324"/>
                </a:lnTo>
                <a:lnTo>
                  <a:pt x="11699469" y="2802572"/>
                </a:lnTo>
                <a:lnTo>
                  <a:pt x="11705704" y="2806789"/>
                </a:lnTo>
                <a:lnTo>
                  <a:pt x="11713362" y="2808325"/>
                </a:lnTo>
                <a:lnTo>
                  <a:pt x="11721008" y="2806789"/>
                </a:lnTo>
                <a:lnTo>
                  <a:pt x="11727244" y="2802572"/>
                </a:lnTo>
                <a:lnTo>
                  <a:pt x="11731460" y="2796324"/>
                </a:lnTo>
                <a:lnTo>
                  <a:pt x="11733009" y="2788678"/>
                </a:lnTo>
                <a:close/>
              </a:path>
              <a:path w="14841219" h="10718800" extrusionOk="0">
                <a:moveTo>
                  <a:pt x="11733009" y="2688590"/>
                </a:moveTo>
                <a:lnTo>
                  <a:pt x="11731460" y="2680932"/>
                </a:lnTo>
                <a:lnTo>
                  <a:pt x="11727244" y="2674683"/>
                </a:lnTo>
                <a:lnTo>
                  <a:pt x="11721008" y="2670479"/>
                </a:lnTo>
                <a:lnTo>
                  <a:pt x="11713362" y="2668930"/>
                </a:lnTo>
                <a:lnTo>
                  <a:pt x="11705704" y="2670479"/>
                </a:lnTo>
                <a:lnTo>
                  <a:pt x="11699469" y="2674683"/>
                </a:lnTo>
                <a:lnTo>
                  <a:pt x="11695252" y="2680932"/>
                </a:lnTo>
                <a:lnTo>
                  <a:pt x="11693716" y="2688590"/>
                </a:lnTo>
                <a:lnTo>
                  <a:pt x="11695252" y="2696235"/>
                </a:lnTo>
                <a:lnTo>
                  <a:pt x="11699469" y="2702471"/>
                </a:lnTo>
                <a:lnTo>
                  <a:pt x="11705704" y="2706687"/>
                </a:lnTo>
                <a:lnTo>
                  <a:pt x="11713362" y="2708224"/>
                </a:lnTo>
                <a:lnTo>
                  <a:pt x="11721008" y="2706687"/>
                </a:lnTo>
                <a:lnTo>
                  <a:pt x="11727244" y="2702471"/>
                </a:lnTo>
                <a:lnTo>
                  <a:pt x="11731460" y="2696235"/>
                </a:lnTo>
                <a:lnTo>
                  <a:pt x="11733009" y="2688590"/>
                </a:lnTo>
                <a:close/>
              </a:path>
              <a:path w="14841219" h="10718800" extrusionOk="0">
                <a:moveTo>
                  <a:pt x="11733009" y="2588476"/>
                </a:moveTo>
                <a:lnTo>
                  <a:pt x="11731460" y="2580830"/>
                </a:lnTo>
                <a:lnTo>
                  <a:pt x="11727244" y="2574594"/>
                </a:lnTo>
                <a:lnTo>
                  <a:pt x="11721008" y="2570378"/>
                </a:lnTo>
                <a:lnTo>
                  <a:pt x="11713362" y="2568841"/>
                </a:lnTo>
                <a:lnTo>
                  <a:pt x="11705704" y="2570378"/>
                </a:lnTo>
                <a:lnTo>
                  <a:pt x="11699469" y="2574594"/>
                </a:lnTo>
                <a:lnTo>
                  <a:pt x="11695252" y="2580830"/>
                </a:lnTo>
                <a:lnTo>
                  <a:pt x="11693716" y="2588476"/>
                </a:lnTo>
                <a:lnTo>
                  <a:pt x="11695252" y="2596134"/>
                </a:lnTo>
                <a:lnTo>
                  <a:pt x="11699469" y="2602369"/>
                </a:lnTo>
                <a:lnTo>
                  <a:pt x="11705704" y="2606586"/>
                </a:lnTo>
                <a:lnTo>
                  <a:pt x="11713362" y="2608135"/>
                </a:lnTo>
                <a:lnTo>
                  <a:pt x="11721008" y="2606586"/>
                </a:lnTo>
                <a:lnTo>
                  <a:pt x="11727244" y="2602369"/>
                </a:lnTo>
                <a:lnTo>
                  <a:pt x="11731460" y="2596134"/>
                </a:lnTo>
                <a:lnTo>
                  <a:pt x="11733009" y="2588476"/>
                </a:lnTo>
                <a:close/>
              </a:path>
              <a:path w="14841219" h="10718800" extrusionOk="0">
                <a:moveTo>
                  <a:pt x="11733009" y="2488387"/>
                </a:moveTo>
                <a:lnTo>
                  <a:pt x="11731460" y="2480741"/>
                </a:lnTo>
                <a:lnTo>
                  <a:pt x="11727244" y="2474493"/>
                </a:lnTo>
                <a:lnTo>
                  <a:pt x="11721008" y="2470289"/>
                </a:lnTo>
                <a:lnTo>
                  <a:pt x="11713362" y="2468740"/>
                </a:lnTo>
                <a:lnTo>
                  <a:pt x="11705704" y="2470289"/>
                </a:lnTo>
                <a:lnTo>
                  <a:pt x="11699469" y="2474493"/>
                </a:lnTo>
                <a:lnTo>
                  <a:pt x="11695252" y="2480741"/>
                </a:lnTo>
                <a:lnTo>
                  <a:pt x="11693716" y="2488387"/>
                </a:lnTo>
                <a:lnTo>
                  <a:pt x="11695252" y="2496032"/>
                </a:lnTo>
                <a:lnTo>
                  <a:pt x="11699469" y="2502281"/>
                </a:lnTo>
                <a:lnTo>
                  <a:pt x="11705704" y="2506497"/>
                </a:lnTo>
                <a:lnTo>
                  <a:pt x="11713362" y="2508034"/>
                </a:lnTo>
                <a:lnTo>
                  <a:pt x="11721008" y="2506497"/>
                </a:lnTo>
                <a:lnTo>
                  <a:pt x="11727244" y="2502281"/>
                </a:lnTo>
                <a:lnTo>
                  <a:pt x="11731460" y="2496032"/>
                </a:lnTo>
                <a:lnTo>
                  <a:pt x="11733009" y="2488387"/>
                </a:lnTo>
                <a:close/>
              </a:path>
              <a:path w="14841219" h="10718800" extrusionOk="0">
                <a:moveTo>
                  <a:pt x="11733009" y="2388298"/>
                </a:moveTo>
                <a:lnTo>
                  <a:pt x="11731460" y="2380640"/>
                </a:lnTo>
                <a:lnTo>
                  <a:pt x="11727244" y="2374404"/>
                </a:lnTo>
                <a:lnTo>
                  <a:pt x="11721008" y="2370188"/>
                </a:lnTo>
                <a:lnTo>
                  <a:pt x="11713362" y="2368651"/>
                </a:lnTo>
                <a:lnTo>
                  <a:pt x="11705704" y="2370188"/>
                </a:lnTo>
                <a:lnTo>
                  <a:pt x="11699469" y="2374404"/>
                </a:lnTo>
                <a:lnTo>
                  <a:pt x="11695252" y="2380640"/>
                </a:lnTo>
                <a:lnTo>
                  <a:pt x="11693716" y="2388298"/>
                </a:lnTo>
                <a:lnTo>
                  <a:pt x="11695252" y="2395931"/>
                </a:lnTo>
                <a:lnTo>
                  <a:pt x="11699469" y="2402179"/>
                </a:lnTo>
                <a:lnTo>
                  <a:pt x="11705704" y="2406383"/>
                </a:lnTo>
                <a:lnTo>
                  <a:pt x="11713362" y="2407932"/>
                </a:lnTo>
                <a:lnTo>
                  <a:pt x="11721008" y="2406383"/>
                </a:lnTo>
                <a:lnTo>
                  <a:pt x="11727244" y="2402179"/>
                </a:lnTo>
                <a:lnTo>
                  <a:pt x="11731460" y="2395931"/>
                </a:lnTo>
                <a:lnTo>
                  <a:pt x="11733009" y="2388298"/>
                </a:lnTo>
                <a:close/>
              </a:path>
              <a:path w="14841219" h="10718800" extrusionOk="0">
                <a:moveTo>
                  <a:pt x="11733009" y="2288184"/>
                </a:moveTo>
                <a:lnTo>
                  <a:pt x="11731460" y="2280551"/>
                </a:lnTo>
                <a:lnTo>
                  <a:pt x="11727244" y="2274303"/>
                </a:lnTo>
                <a:lnTo>
                  <a:pt x="11721008" y="2270087"/>
                </a:lnTo>
                <a:lnTo>
                  <a:pt x="11713362" y="2268550"/>
                </a:lnTo>
                <a:lnTo>
                  <a:pt x="11705704" y="2270087"/>
                </a:lnTo>
                <a:lnTo>
                  <a:pt x="11699469" y="2274303"/>
                </a:lnTo>
                <a:lnTo>
                  <a:pt x="11695252" y="2280551"/>
                </a:lnTo>
                <a:lnTo>
                  <a:pt x="11693716" y="2288184"/>
                </a:lnTo>
                <a:lnTo>
                  <a:pt x="11695252" y="2295842"/>
                </a:lnTo>
                <a:lnTo>
                  <a:pt x="11699469" y="2302091"/>
                </a:lnTo>
                <a:lnTo>
                  <a:pt x="11705704" y="2306294"/>
                </a:lnTo>
                <a:lnTo>
                  <a:pt x="11713362" y="2307831"/>
                </a:lnTo>
                <a:lnTo>
                  <a:pt x="11721008" y="2306294"/>
                </a:lnTo>
                <a:lnTo>
                  <a:pt x="11727244" y="2302091"/>
                </a:lnTo>
                <a:lnTo>
                  <a:pt x="11731460" y="2295842"/>
                </a:lnTo>
                <a:lnTo>
                  <a:pt x="11733009" y="2288184"/>
                </a:lnTo>
                <a:close/>
              </a:path>
              <a:path w="14841219" h="10718800" extrusionOk="0">
                <a:moveTo>
                  <a:pt x="11733009" y="2188095"/>
                </a:moveTo>
                <a:lnTo>
                  <a:pt x="11731460" y="2180450"/>
                </a:lnTo>
                <a:lnTo>
                  <a:pt x="11727244" y="2174202"/>
                </a:lnTo>
                <a:lnTo>
                  <a:pt x="11721008" y="2169998"/>
                </a:lnTo>
                <a:lnTo>
                  <a:pt x="11713362" y="2168448"/>
                </a:lnTo>
                <a:lnTo>
                  <a:pt x="11705704" y="2169998"/>
                </a:lnTo>
                <a:lnTo>
                  <a:pt x="11699469" y="2174202"/>
                </a:lnTo>
                <a:lnTo>
                  <a:pt x="11695252" y="2180450"/>
                </a:lnTo>
                <a:lnTo>
                  <a:pt x="11693716" y="2188095"/>
                </a:lnTo>
                <a:lnTo>
                  <a:pt x="11695252" y="2195741"/>
                </a:lnTo>
                <a:lnTo>
                  <a:pt x="11699469" y="2201989"/>
                </a:lnTo>
                <a:lnTo>
                  <a:pt x="11705704" y="2206206"/>
                </a:lnTo>
                <a:lnTo>
                  <a:pt x="11713362" y="2207742"/>
                </a:lnTo>
                <a:lnTo>
                  <a:pt x="11721008" y="2206206"/>
                </a:lnTo>
                <a:lnTo>
                  <a:pt x="11727244" y="2201989"/>
                </a:lnTo>
                <a:lnTo>
                  <a:pt x="11731460" y="2195741"/>
                </a:lnTo>
                <a:lnTo>
                  <a:pt x="11733009" y="2188095"/>
                </a:lnTo>
                <a:close/>
              </a:path>
              <a:path w="14841219" h="10718800" extrusionOk="0">
                <a:moveTo>
                  <a:pt x="11733009" y="2087994"/>
                </a:moveTo>
                <a:lnTo>
                  <a:pt x="11731460" y="2080348"/>
                </a:lnTo>
                <a:lnTo>
                  <a:pt x="11727244" y="2074113"/>
                </a:lnTo>
                <a:lnTo>
                  <a:pt x="11721008" y="2069896"/>
                </a:lnTo>
                <a:lnTo>
                  <a:pt x="11713362" y="2068360"/>
                </a:lnTo>
                <a:lnTo>
                  <a:pt x="11705704" y="2069896"/>
                </a:lnTo>
                <a:lnTo>
                  <a:pt x="11699469" y="2074113"/>
                </a:lnTo>
                <a:lnTo>
                  <a:pt x="11695252" y="2080348"/>
                </a:lnTo>
                <a:lnTo>
                  <a:pt x="11693716" y="2087994"/>
                </a:lnTo>
                <a:lnTo>
                  <a:pt x="11695252" y="2095652"/>
                </a:lnTo>
                <a:lnTo>
                  <a:pt x="11699469" y="2101900"/>
                </a:lnTo>
                <a:lnTo>
                  <a:pt x="11705704" y="2106104"/>
                </a:lnTo>
                <a:lnTo>
                  <a:pt x="11713362" y="2107654"/>
                </a:lnTo>
                <a:lnTo>
                  <a:pt x="11721008" y="2106104"/>
                </a:lnTo>
                <a:lnTo>
                  <a:pt x="11727244" y="2101900"/>
                </a:lnTo>
                <a:lnTo>
                  <a:pt x="11731460" y="2095652"/>
                </a:lnTo>
                <a:lnTo>
                  <a:pt x="11733009" y="2087994"/>
                </a:lnTo>
                <a:close/>
              </a:path>
              <a:path w="14841219" h="10718800" extrusionOk="0">
                <a:moveTo>
                  <a:pt x="11733009" y="1987905"/>
                </a:moveTo>
                <a:lnTo>
                  <a:pt x="11731460" y="1980260"/>
                </a:lnTo>
                <a:lnTo>
                  <a:pt x="11727244" y="1974011"/>
                </a:lnTo>
                <a:lnTo>
                  <a:pt x="11721008" y="1969795"/>
                </a:lnTo>
                <a:lnTo>
                  <a:pt x="11713362" y="1968258"/>
                </a:lnTo>
                <a:lnTo>
                  <a:pt x="11705704" y="1969795"/>
                </a:lnTo>
                <a:lnTo>
                  <a:pt x="11699469" y="1974011"/>
                </a:lnTo>
                <a:lnTo>
                  <a:pt x="11695252" y="1980260"/>
                </a:lnTo>
                <a:lnTo>
                  <a:pt x="11693716" y="1987905"/>
                </a:lnTo>
                <a:lnTo>
                  <a:pt x="11695252" y="1995563"/>
                </a:lnTo>
                <a:lnTo>
                  <a:pt x="11699469" y="2001799"/>
                </a:lnTo>
                <a:lnTo>
                  <a:pt x="11705704" y="2006003"/>
                </a:lnTo>
                <a:lnTo>
                  <a:pt x="11713362" y="2007552"/>
                </a:lnTo>
                <a:lnTo>
                  <a:pt x="11721008" y="2006003"/>
                </a:lnTo>
                <a:lnTo>
                  <a:pt x="11727244" y="2001799"/>
                </a:lnTo>
                <a:lnTo>
                  <a:pt x="11731460" y="1995563"/>
                </a:lnTo>
                <a:lnTo>
                  <a:pt x="11733009" y="1987905"/>
                </a:lnTo>
                <a:close/>
              </a:path>
              <a:path w="14841219" h="10718800" extrusionOk="0">
                <a:moveTo>
                  <a:pt x="11733009" y="1887816"/>
                </a:moveTo>
                <a:lnTo>
                  <a:pt x="11731460" y="1880158"/>
                </a:lnTo>
                <a:lnTo>
                  <a:pt x="11727244" y="1873910"/>
                </a:lnTo>
                <a:lnTo>
                  <a:pt x="11721008" y="1869706"/>
                </a:lnTo>
                <a:lnTo>
                  <a:pt x="11713362" y="1868157"/>
                </a:lnTo>
                <a:lnTo>
                  <a:pt x="11705704" y="1869706"/>
                </a:lnTo>
                <a:lnTo>
                  <a:pt x="11699469" y="1873910"/>
                </a:lnTo>
                <a:lnTo>
                  <a:pt x="11695252" y="1880158"/>
                </a:lnTo>
                <a:lnTo>
                  <a:pt x="11693716" y="1887816"/>
                </a:lnTo>
                <a:lnTo>
                  <a:pt x="11695252" y="1895462"/>
                </a:lnTo>
                <a:lnTo>
                  <a:pt x="11699469" y="1901698"/>
                </a:lnTo>
                <a:lnTo>
                  <a:pt x="11705704" y="1905914"/>
                </a:lnTo>
                <a:lnTo>
                  <a:pt x="11713362" y="1907451"/>
                </a:lnTo>
                <a:lnTo>
                  <a:pt x="11721008" y="1905914"/>
                </a:lnTo>
                <a:lnTo>
                  <a:pt x="11727244" y="1901698"/>
                </a:lnTo>
                <a:lnTo>
                  <a:pt x="11731460" y="1895462"/>
                </a:lnTo>
                <a:lnTo>
                  <a:pt x="11733009" y="1887816"/>
                </a:lnTo>
                <a:close/>
              </a:path>
              <a:path w="14841219" h="10718800" extrusionOk="0">
                <a:moveTo>
                  <a:pt x="11733009" y="1787702"/>
                </a:moveTo>
                <a:lnTo>
                  <a:pt x="11731460" y="1780057"/>
                </a:lnTo>
                <a:lnTo>
                  <a:pt x="11727244" y="1773821"/>
                </a:lnTo>
                <a:lnTo>
                  <a:pt x="11721008" y="1769605"/>
                </a:lnTo>
                <a:lnTo>
                  <a:pt x="11713362" y="1768055"/>
                </a:lnTo>
                <a:lnTo>
                  <a:pt x="11705704" y="1769605"/>
                </a:lnTo>
                <a:lnTo>
                  <a:pt x="11699469" y="1773821"/>
                </a:lnTo>
                <a:lnTo>
                  <a:pt x="11695252" y="1780057"/>
                </a:lnTo>
                <a:lnTo>
                  <a:pt x="11693716" y="1787702"/>
                </a:lnTo>
                <a:lnTo>
                  <a:pt x="11695252" y="1795360"/>
                </a:lnTo>
                <a:lnTo>
                  <a:pt x="11699469" y="1801609"/>
                </a:lnTo>
                <a:lnTo>
                  <a:pt x="11705704" y="1805813"/>
                </a:lnTo>
                <a:lnTo>
                  <a:pt x="11713362" y="1807362"/>
                </a:lnTo>
                <a:lnTo>
                  <a:pt x="11721008" y="1805813"/>
                </a:lnTo>
                <a:lnTo>
                  <a:pt x="11727244" y="1801609"/>
                </a:lnTo>
                <a:lnTo>
                  <a:pt x="11731460" y="1795360"/>
                </a:lnTo>
                <a:lnTo>
                  <a:pt x="11733009" y="1787702"/>
                </a:lnTo>
                <a:close/>
              </a:path>
              <a:path w="14841219" h="10718800" extrusionOk="0">
                <a:moveTo>
                  <a:pt x="11733009" y="1687614"/>
                </a:moveTo>
                <a:lnTo>
                  <a:pt x="11731460" y="1679968"/>
                </a:lnTo>
                <a:lnTo>
                  <a:pt x="11727244" y="1673720"/>
                </a:lnTo>
                <a:lnTo>
                  <a:pt x="11721008" y="1669516"/>
                </a:lnTo>
                <a:lnTo>
                  <a:pt x="11713362" y="1667967"/>
                </a:lnTo>
                <a:lnTo>
                  <a:pt x="11705704" y="1669516"/>
                </a:lnTo>
                <a:lnTo>
                  <a:pt x="11699469" y="1673720"/>
                </a:lnTo>
                <a:lnTo>
                  <a:pt x="11695252" y="1679968"/>
                </a:lnTo>
                <a:lnTo>
                  <a:pt x="11693716" y="1687614"/>
                </a:lnTo>
                <a:lnTo>
                  <a:pt x="11695252" y="1695259"/>
                </a:lnTo>
                <a:lnTo>
                  <a:pt x="11699469" y="1701507"/>
                </a:lnTo>
                <a:lnTo>
                  <a:pt x="11705704" y="1705724"/>
                </a:lnTo>
                <a:lnTo>
                  <a:pt x="11713362" y="1707261"/>
                </a:lnTo>
                <a:lnTo>
                  <a:pt x="11721008" y="1705724"/>
                </a:lnTo>
                <a:lnTo>
                  <a:pt x="11727244" y="1701507"/>
                </a:lnTo>
                <a:lnTo>
                  <a:pt x="11731460" y="1695259"/>
                </a:lnTo>
                <a:lnTo>
                  <a:pt x="11733009" y="1687614"/>
                </a:lnTo>
                <a:close/>
              </a:path>
              <a:path w="14841219" h="10718800" extrusionOk="0">
                <a:moveTo>
                  <a:pt x="11733009" y="1587525"/>
                </a:moveTo>
                <a:lnTo>
                  <a:pt x="11731460" y="1579880"/>
                </a:lnTo>
                <a:lnTo>
                  <a:pt x="11727256" y="1573631"/>
                </a:lnTo>
                <a:lnTo>
                  <a:pt x="11721008" y="1569415"/>
                </a:lnTo>
                <a:lnTo>
                  <a:pt x="11713362" y="1567878"/>
                </a:lnTo>
                <a:lnTo>
                  <a:pt x="11705704" y="1569415"/>
                </a:lnTo>
                <a:lnTo>
                  <a:pt x="11699469" y="1573631"/>
                </a:lnTo>
                <a:lnTo>
                  <a:pt x="11695252" y="1579880"/>
                </a:lnTo>
                <a:lnTo>
                  <a:pt x="11693716" y="1587525"/>
                </a:lnTo>
                <a:lnTo>
                  <a:pt x="11695252" y="1595170"/>
                </a:lnTo>
                <a:lnTo>
                  <a:pt x="11699469" y="1601419"/>
                </a:lnTo>
                <a:lnTo>
                  <a:pt x="11705704" y="1605622"/>
                </a:lnTo>
                <a:lnTo>
                  <a:pt x="11713362" y="1607172"/>
                </a:lnTo>
                <a:lnTo>
                  <a:pt x="11721008" y="1605622"/>
                </a:lnTo>
                <a:lnTo>
                  <a:pt x="11727256" y="1601419"/>
                </a:lnTo>
                <a:lnTo>
                  <a:pt x="11731460" y="1595170"/>
                </a:lnTo>
                <a:lnTo>
                  <a:pt x="11733009" y="1587525"/>
                </a:lnTo>
                <a:close/>
              </a:path>
              <a:path w="14841219" h="10718800" extrusionOk="0">
                <a:moveTo>
                  <a:pt x="11733009" y="1487411"/>
                </a:moveTo>
                <a:lnTo>
                  <a:pt x="11731460" y="1479778"/>
                </a:lnTo>
                <a:lnTo>
                  <a:pt x="11727256" y="1473530"/>
                </a:lnTo>
                <a:lnTo>
                  <a:pt x="11721008" y="1469326"/>
                </a:lnTo>
                <a:lnTo>
                  <a:pt x="11713362" y="1467777"/>
                </a:lnTo>
                <a:lnTo>
                  <a:pt x="11705704" y="1469326"/>
                </a:lnTo>
                <a:lnTo>
                  <a:pt x="11699469" y="1473530"/>
                </a:lnTo>
                <a:lnTo>
                  <a:pt x="11695252" y="1479778"/>
                </a:lnTo>
                <a:lnTo>
                  <a:pt x="11693716" y="1487411"/>
                </a:lnTo>
                <a:lnTo>
                  <a:pt x="11695252" y="1495069"/>
                </a:lnTo>
                <a:lnTo>
                  <a:pt x="11699469" y="1501317"/>
                </a:lnTo>
                <a:lnTo>
                  <a:pt x="11705704" y="1505521"/>
                </a:lnTo>
                <a:lnTo>
                  <a:pt x="11713362" y="1507070"/>
                </a:lnTo>
                <a:lnTo>
                  <a:pt x="11721008" y="1505521"/>
                </a:lnTo>
                <a:lnTo>
                  <a:pt x="11727256" y="1501317"/>
                </a:lnTo>
                <a:lnTo>
                  <a:pt x="11731460" y="1495069"/>
                </a:lnTo>
                <a:lnTo>
                  <a:pt x="11733009" y="1487411"/>
                </a:lnTo>
                <a:close/>
              </a:path>
              <a:path w="14841219" h="10718800" extrusionOk="0">
                <a:moveTo>
                  <a:pt x="11733009" y="1387335"/>
                </a:moveTo>
                <a:lnTo>
                  <a:pt x="11731460" y="1379677"/>
                </a:lnTo>
                <a:lnTo>
                  <a:pt x="11727256" y="1373428"/>
                </a:lnTo>
                <a:lnTo>
                  <a:pt x="11721008" y="1369225"/>
                </a:lnTo>
                <a:lnTo>
                  <a:pt x="11713362" y="1367675"/>
                </a:lnTo>
                <a:lnTo>
                  <a:pt x="11705704" y="1369225"/>
                </a:lnTo>
                <a:lnTo>
                  <a:pt x="11699469" y="1373428"/>
                </a:lnTo>
                <a:lnTo>
                  <a:pt x="11695252" y="1379677"/>
                </a:lnTo>
                <a:lnTo>
                  <a:pt x="11693716" y="1387335"/>
                </a:lnTo>
                <a:lnTo>
                  <a:pt x="11695252" y="1394980"/>
                </a:lnTo>
                <a:lnTo>
                  <a:pt x="11699469" y="1401229"/>
                </a:lnTo>
                <a:lnTo>
                  <a:pt x="11705704" y="1405432"/>
                </a:lnTo>
                <a:lnTo>
                  <a:pt x="11713362" y="1406982"/>
                </a:lnTo>
                <a:lnTo>
                  <a:pt x="11721008" y="1405432"/>
                </a:lnTo>
                <a:lnTo>
                  <a:pt x="11727256" y="1401229"/>
                </a:lnTo>
                <a:lnTo>
                  <a:pt x="11731460" y="1394980"/>
                </a:lnTo>
                <a:lnTo>
                  <a:pt x="11733009" y="1387335"/>
                </a:lnTo>
                <a:close/>
              </a:path>
              <a:path w="14841219" h="10718800" extrusionOk="0">
                <a:moveTo>
                  <a:pt x="11733009" y="1287233"/>
                </a:moveTo>
                <a:lnTo>
                  <a:pt x="11731460" y="1279588"/>
                </a:lnTo>
                <a:lnTo>
                  <a:pt x="11727256" y="1273340"/>
                </a:lnTo>
                <a:lnTo>
                  <a:pt x="11721008" y="1269123"/>
                </a:lnTo>
                <a:lnTo>
                  <a:pt x="11713362" y="1267587"/>
                </a:lnTo>
                <a:lnTo>
                  <a:pt x="11705704" y="1269123"/>
                </a:lnTo>
                <a:lnTo>
                  <a:pt x="11699469" y="1273340"/>
                </a:lnTo>
                <a:lnTo>
                  <a:pt x="11695252" y="1279588"/>
                </a:lnTo>
                <a:lnTo>
                  <a:pt x="11693716" y="1287233"/>
                </a:lnTo>
                <a:lnTo>
                  <a:pt x="11695252" y="1294879"/>
                </a:lnTo>
                <a:lnTo>
                  <a:pt x="11699469" y="1301127"/>
                </a:lnTo>
                <a:lnTo>
                  <a:pt x="11705704" y="1305331"/>
                </a:lnTo>
                <a:lnTo>
                  <a:pt x="11713362" y="1306880"/>
                </a:lnTo>
                <a:lnTo>
                  <a:pt x="11721008" y="1305331"/>
                </a:lnTo>
                <a:lnTo>
                  <a:pt x="11727256" y="1301127"/>
                </a:lnTo>
                <a:lnTo>
                  <a:pt x="11731460" y="1294879"/>
                </a:lnTo>
                <a:lnTo>
                  <a:pt x="11733009" y="1287233"/>
                </a:lnTo>
                <a:close/>
              </a:path>
              <a:path w="14841219" h="10718800" extrusionOk="0">
                <a:moveTo>
                  <a:pt x="11733009" y="1187145"/>
                </a:moveTo>
                <a:lnTo>
                  <a:pt x="11731460" y="1179487"/>
                </a:lnTo>
                <a:lnTo>
                  <a:pt x="11727244" y="1173251"/>
                </a:lnTo>
                <a:lnTo>
                  <a:pt x="11721008" y="1169035"/>
                </a:lnTo>
                <a:lnTo>
                  <a:pt x="11713362" y="1167498"/>
                </a:lnTo>
                <a:lnTo>
                  <a:pt x="11705704" y="1169035"/>
                </a:lnTo>
                <a:lnTo>
                  <a:pt x="11699469" y="1173251"/>
                </a:lnTo>
                <a:lnTo>
                  <a:pt x="11695252" y="1179487"/>
                </a:lnTo>
                <a:lnTo>
                  <a:pt x="11693716" y="1187145"/>
                </a:lnTo>
                <a:lnTo>
                  <a:pt x="11695252" y="1194790"/>
                </a:lnTo>
                <a:lnTo>
                  <a:pt x="11699469" y="1201026"/>
                </a:lnTo>
                <a:lnTo>
                  <a:pt x="11705704" y="1205242"/>
                </a:lnTo>
                <a:lnTo>
                  <a:pt x="11713362" y="1206779"/>
                </a:lnTo>
                <a:lnTo>
                  <a:pt x="11721008" y="1205242"/>
                </a:lnTo>
                <a:lnTo>
                  <a:pt x="11727244" y="1201026"/>
                </a:lnTo>
                <a:lnTo>
                  <a:pt x="11731460" y="1194790"/>
                </a:lnTo>
                <a:lnTo>
                  <a:pt x="11733009" y="1187145"/>
                </a:lnTo>
                <a:close/>
              </a:path>
              <a:path w="14841219" h="10718800" extrusionOk="0">
                <a:moveTo>
                  <a:pt x="11733009" y="1087043"/>
                </a:moveTo>
                <a:lnTo>
                  <a:pt x="11731460" y="1079398"/>
                </a:lnTo>
                <a:lnTo>
                  <a:pt x="11727244" y="1073150"/>
                </a:lnTo>
                <a:lnTo>
                  <a:pt x="11721008" y="1068946"/>
                </a:lnTo>
                <a:lnTo>
                  <a:pt x="11713362" y="1067396"/>
                </a:lnTo>
                <a:lnTo>
                  <a:pt x="11705704" y="1068946"/>
                </a:lnTo>
                <a:lnTo>
                  <a:pt x="11699469" y="1073150"/>
                </a:lnTo>
                <a:lnTo>
                  <a:pt x="11695252" y="1079398"/>
                </a:lnTo>
                <a:lnTo>
                  <a:pt x="11693716" y="1087043"/>
                </a:lnTo>
                <a:lnTo>
                  <a:pt x="11695252" y="1094689"/>
                </a:lnTo>
                <a:lnTo>
                  <a:pt x="11699469" y="1100937"/>
                </a:lnTo>
                <a:lnTo>
                  <a:pt x="11705704" y="1105154"/>
                </a:lnTo>
                <a:lnTo>
                  <a:pt x="11713362" y="1106690"/>
                </a:lnTo>
                <a:lnTo>
                  <a:pt x="11721008" y="1105154"/>
                </a:lnTo>
                <a:lnTo>
                  <a:pt x="11727244" y="1100937"/>
                </a:lnTo>
                <a:lnTo>
                  <a:pt x="11731460" y="1094689"/>
                </a:lnTo>
                <a:lnTo>
                  <a:pt x="11733009" y="1087043"/>
                </a:lnTo>
                <a:close/>
              </a:path>
              <a:path w="14841219" h="10718800" extrusionOk="0">
                <a:moveTo>
                  <a:pt x="11733009" y="986942"/>
                </a:moveTo>
                <a:lnTo>
                  <a:pt x="11731460" y="979297"/>
                </a:lnTo>
                <a:lnTo>
                  <a:pt x="11727244" y="973048"/>
                </a:lnTo>
                <a:lnTo>
                  <a:pt x="11721008" y="968844"/>
                </a:lnTo>
                <a:lnTo>
                  <a:pt x="11713362" y="967295"/>
                </a:lnTo>
                <a:lnTo>
                  <a:pt x="11705704" y="968844"/>
                </a:lnTo>
                <a:lnTo>
                  <a:pt x="11699469" y="973048"/>
                </a:lnTo>
                <a:lnTo>
                  <a:pt x="11695252" y="979297"/>
                </a:lnTo>
                <a:lnTo>
                  <a:pt x="11693716" y="986942"/>
                </a:lnTo>
                <a:lnTo>
                  <a:pt x="11695252" y="994587"/>
                </a:lnTo>
                <a:lnTo>
                  <a:pt x="11699469" y="1000836"/>
                </a:lnTo>
                <a:lnTo>
                  <a:pt x="11705704" y="1005052"/>
                </a:lnTo>
                <a:lnTo>
                  <a:pt x="11713362" y="1006602"/>
                </a:lnTo>
                <a:lnTo>
                  <a:pt x="11721008" y="1005052"/>
                </a:lnTo>
                <a:lnTo>
                  <a:pt x="11727244" y="1000836"/>
                </a:lnTo>
                <a:lnTo>
                  <a:pt x="11731460" y="994587"/>
                </a:lnTo>
                <a:lnTo>
                  <a:pt x="11733009" y="986942"/>
                </a:lnTo>
                <a:close/>
              </a:path>
              <a:path w="14841219" h="10718800" extrusionOk="0">
                <a:moveTo>
                  <a:pt x="11733009" y="886853"/>
                </a:moveTo>
                <a:lnTo>
                  <a:pt x="11731460" y="879208"/>
                </a:lnTo>
                <a:lnTo>
                  <a:pt x="11727244" y="872959"/>
                </a:lnTo>
                <a:lnTo>
                  <a:pt x="11721008" y="868743"/>
                </a:lnTo>
                <a:lnTo>
                  <a:pt x="11713362" y="867194"/>
                </a:lnTo>
                <a:lnTo>
                  <a:pt x="11705704" y="868743"/>
                </a:lnTo>
                <a:lnTo>
                  <a:pt x="11699469" y="872959"/>
                </a:lnTo>
                <a:lnTo>
                  <a:pt x="11695252" y="879208"/>
                </a:lnTo>
                <a:lnTo>
                  <a:pt x="11693716" y="886853"/>
                </a:lnTo>
                <a:lnTo>
                  <a:pt x="11695252" y="894499"/>
                </a:lnTo>
                <a:lnTo>
                  <a:pt x="11699469" y="900747"/>
                </a:lnTo>
                <a:lnTo>
                  <a:pt x="11705704" y="904951"/>
                </a:lnTo>
                <a:lnTo>
                  <a:pt x="11713362" y="906500"/>
                </a:lnTo>
                <a:lnTo>
                  <a:pt x="11721008" y="904951"/>
                </a:lnTo>
                <a:lnTo>
                  <a:pt x="11727244" y="900747"/>
                </a:lnTo>
                <a:lnTo>
                  <a:pt x="11731460" y="894499"/>
                </a:lnTo>
                <a:lnTo>
                  <a:pt x="11733009" y="886853"/>
                </a:lnTo>
                <a:close/>
              </a:path>
              <a:path w="14841219" h="10718800" extrusionOk="0">
                <a:moveTo>
                  <a:pt x="11733009" y="786752"/>
                </a:moveTo>
                <a:lnTo>
                  <a:pt x="11731460" y="779106"/>
                </a:lnTo>
                <a:lnTo>
                  <a:pt x="11727244" y="772858"/>
                </a:lnTo>
                <a:lnTo>
                  <a:pt x="11721008" y="768654"/>
                </a:lnTo>
                <a:lnTo>
                  <a:pt x="11713362" y="767105"/>
                </a:lnTo>
                <a:lnTo>
                  <a:pt x="11705704" y="768654"/>
                </a:lnTo>
                <a:lnTo>
                  <a:pt x="11699469" y="772858"/>
                </a:lnTo>
                <a:lnTo>
                  <a:pt x="11695252" y="779106"/>
                </a:lnTo>
                <a:lnTo>
                  <a:pt x="11693716" y="786752"/>
                </a:lnTo>
                <a:lnTo>
                  <a:pt x="11695252" y="794397"/>
                </a:lnTo>
                <a:lnTo>
                  <a:pt x="11699469" y="800646"/>
                </a:lnTo>
                <a:lnTo>
                  <a:pt x="11705704" y="804849"/>
                </a:lnTo>
                <a:lnTo>
                  <a:pt x="11713362" y="806399"/>
                </a:lnTo>
                <a:lnTo>
                  <a:pt x="11721008" y="804849"/>
                </a:lnTo>
                <a:lnTo>
                  <a:pt x="11727244" y="800646"/>
                </a:lnTo>
                <a:lnTo>
                  <a:pt x="11731460" y="794397"/>
                </a:lnTo>
                <a:lnTo>
                  <a:pt x="11733009" y="786752"/>
                </a:lnTo>
                <a:close/>
              </a:path>
              <a:path w="14841219" h="10718800" extrusionOk="0">
                <a:moveTo>
                  <a:pt x="11733009" y="686663"/>
                </a:moveTo>
                <a:lnTo>
                  <a:pt x="11731460" y="679018"/>
                </a:lnTo>
                <a:lnTo>
                  <a:pt x="11727244" y="672769"/>
                </a:lnTo>
                <a:lnTo>
                  <a:pt x="11721008" y="668553"/>
                </a:lnTo>
                <a:lnTo>
                  <a:pt x="11713362" y="667004"/>
                </a:lnTo>
                <a:lnTo>
                  <a:pt x="11705704" y="668553"/>
                </a:lnTo>
                <a:lnTo>
                  <a:pt x="11699469" y="672769"/>
                </a:lnTo>
                <a:lnTo>
                  <a:pt x="11695252" y="679018"/>
                </a:lnTo>
                <a:lnTo>
                  <a:pt x="11693716" y="686663"/>
                </a:lnTo>
                <a:lnTo>
                  <a:pt x="11695252" y="694309"/>
                </a:lnTo>
                <a:lnTo>
                  <a:pt x="11699469" y="700544"/>
                </a:lnTo>
                <a:lnTo>
                  <a:pt x="11705704" y="704761"/>
                </a:lnTo>
                <a:lnTo>
                  <a:pt x="11713362" y="706310"/>
                </a:lnTo>
                <a:lnTo>
                  <a:pt x="11721008" y="704761"/>
                </a:lnTo>
                <a:lnTo>
                  <a:pt x="11727244" y="700544"/>
                </a:lnTo>
                <a:lnTo>
                  <a:pt x="11731460" y="694309"/>
                </a:lnTo>
                <a:lnTo>
                  <a:pt x="11733009" y="686663"/>
                </a:lnTo>
                <a:close/>
              </a:path>
              <a:path w="14841219" h="10718800" extrusionOk="0">
                <a:moveTo>
                  <a:pt x="11733009" y="586562"/>
                </a:moveTo>
                <a:lnTo>
                  <a:pt x="11731460" y="578916"/>
                </a:lnTo>
                <a:lnTo>
                  <a:pt x="11727244" y="572668"/>
                </a:lnTo>
                <a:lnTo>
                  <a:pt x="11721008" y="568452"/>
                </a:lnTo>
                <a:lnTo>
                  <a:pt x="11713362" y="566915"/>
                </a:lnTo>
                <a:lnTo>
                  <a:pt x="11705704" y="568452"/>
                </a:lnTo>
                <a:lnTo>
                  <a:pt x="11699469" y="572668"/>
                </a:lnTo>
                <a:lnTo>
                  <a:pt x="11695252" y="578916"/>
                </a:lnTo>
                <a:lnTo>
                  <a:pt x="11693716" y="586562"/>
                </a:lnTo>
                <a:lnTo>
                  <a:pt x="11695252" y="594207"/>
                </a:lnTo>
                <a:lnTo>
                  <a:pt x="11699469" y="600456"/>
                </a:lnTo>
                <a:lnTo>
                  <a:pt x="11705704" y="604659"/>
                </a:lnTo>
                <a:lnTo>
                  <a:pt x="11713362" y="606209"/>
                </a:lnTo>
                <a:lnTo>
                  <a:pt x="11721008" y="604659"/>
                </a:lnTo>
                <a:lnTo>
                  <a:pt x="11727244" y="600456"/>
                </a:lnTo>
                <a:lnTo>
                  <a:pt x="11731460" y="594207"/>
                </a:lnTo>
                <a:lnTo>
                  <a:pt x="11733009" y="586562"/>
                </a:lnTo>
                <a:close/>
              </a:path>
              <a:path w="14841219" h="10718800" extrusionOk="0">
                <a:moveTo>
                  <a:pt x="11733009" y="486460"/>
                </a:moveTo>
                <a:lnTo>
                  <a:pt x="11731460" y="478815"/>
                </a:lnTo>
                <a:lnTo>
                  <a:pt x="11727244" y="472579"/>
                </a:lnTo>
                <a:lnTo>
                  <a:pt x="11721008" y="468363"/>
                </a:lnTo>
                <a:lnTo>
                  <a:pt x="11713362" y="466813"/>
                </a:lnTo>
                <a:lnTo>
                  <a:pt x="11705704" y="468363"/>
                </a:lnTo>
                <a:lnTo>
                  <a:pt x="11699469" y="472579"/>
                </a:lnTo>
                <a:lnTo>
                  <a:pt x="11695252" y="478815"/>
                </a:lnTo>
                <a:lnTo>
                  <a:pt x="11693716" y="486460"/>
                </a:lnTo>
                <a:lnTo>
                  <a:pt x="11695252" y="494106"/>
                </a:lnTo>
                <a:lnTo>
                  <a:pt x="11699469" y="500354"/>
                </a:lnTo>
                <a:lnTo>
                  <a:pt x="11705704" y="504571"/>
                </a:lnTo>
                <a:lnTo>
                  <a:pt x="11713362" y="506107"/>
                </a:lnTo>
                <a:lnTo>
                  <a:pt x="11721008" y="504571"/>
                </a:lnTo>
                <a:lnTo>
                  <a:pt x="11727244" y="500354"/>
                </a:lnTo>
                <a:lnTo>
                  <a:pt x="11731460" y="494106"/>
                </a:lnTo>
                <a:lnTo>
                  <a:pt x="11733009" y="486460"/>
                </a:lnTo>
                <a:close/>
              </a:path>
              <a:path w="14841219" h="10718800" extrusionOk="0">
                <a:moveTo>
                  <a:pt x="11733009" y="386359"/>
                </a:moveTo>
                <a:lnTo>
                  <a:pt x="11731460" y="378726"/>
                </a:lnTo>
                <a:lnTo>
                  <a:pt x="11727244" y="372478"/>
                </a:lnTo>
                <a:lnTo>
                  <a:pt x="11721008" y="368274"/>
                </a:lnTo>
                <a:lnTo>
                  <a:pt x="11713362" y="366725"/>
                </a:lnTo>
                <a:lnTo>
                  <a:pt x="11705704" y="368274"/>
                </a:lnTo>
                <a:lnTo>
                  <a:pt x="11699469" y="372478"/>
                </a:lnTo>
                <a:lnTo>
                  <a:pt x="11695252" y="378726"/>
                </a:lnTo>
                <a:lnTo>
                  <a:pt x="11693716" y="386359"/>
                </a:lnTo>
                <a:lnTo>
                  <a:pt x="11695252" y="394017"/>
                </a:lnTo>
                <a:lnTo>
                  <a:pt x="11699469" y="400253"/>
                </a:lnTo>
                <a:lnTo>
                  <a:pt x="11705704" y="404469"/>
                </a:lnTo>
                <a:lnTo>
                  <a:pt x="11713362" y="406006"/>
                </a:lnTo>
                <a:lnTo>
                  <a:pt x="11721008" y="404469"/>
                </a:lnTo>
                <a:lnTo>
                  <a:pt x="11727244" y="400253"/>
                </a:lnTo>
                <a:lnTo>
                  <a:pt x="11731460" y="394017"/>
                </a:lnTo>
                <a:lnTo>
                  <a:pt x="11733009" y="386359"/>
                </a:lnTo>
                <a:close/>
              </a:path>
              <a:path w="14841219" h="10718800" extrusionOk="0">
                <a:moveTo>
                  <a:pt x="11733009" y="286258"/>
                </a:moveTo>
                <a:lnTo>
                  <a:pt x="11731460" y="278612"/>
                </a:lnTo>
                <a:lnTo>
                  <a:pt x="11727244" y="272376"/>
                </a:lnTo>
                <a:lnTo>
                  <a:pt x="11721008" y="268160"/>
                </a:lnTo>
                <a:lnTo>
                  <a:pt x="11713362" y="266623"/>
                </a:lnTo>
                <a:lnTo>
                  <a:pt x="11705704" y="268160"/>
                </a:lnTo>
                <a:lnTo>
                  <a:pt x="11699469" y="272376"/>
                </a:lnTo>
                <a:lnTo>
                  <a:pt x="11695252" y="278612"/>
                </a:lnTo>
                <a:lnTo>
                  <a:pt x="11693716" y="286258"/>
                </a:lnTo>
                <a:lnTo>
                  <a:pt x="11695252" y="293916"/>
                </a:lnTo>
                <a:lnTo>
                  <a:pt x="11699469" y="300164"/>
                </a:lnTo>
                <a:lnTo>
                  <a:pt x="11705704" y="304368"/>
                </a:lnTo>
                <a:lnTo>
                  <a:pt x="11713362" y="305917"/>
                </a:lnTo>
                <a:lnTo>
                  <a:pt x="11721008" y="304368"/>
                </a:lnTo>
                <a:lnTo>
                  <a:pt x="11727244" y="300164"/>
                </a:lnTo>
                <a:lnTo>
                  <a:pt x="11731460" y="293916"/>
                </a:lnTo>
                <a:lnTo>
                  <a:pt x="11733009" y="286258"/>
                </a:lnTo>
                <a:close/>
              </a:path>
              <a:path w="14841219" h="10718800" extrusionOk="0">
                <a:moveTo>
                  <a:pt x="11807000" y="4035221"/>
                </a:moveTo>
                <a:lnTo>
                  <a:pt x="11805450" y="4027563"/>
                </a:lnTo>
                <a:lnTo>
                  <a:pt x="11801246" y="4021328"/>
                </a:lnTo>
                <a:lnTo>
                  <a:pt x="11794998" y="4017124"/>
                </a:lnTo>
                <a:lnTo>
                  <a:pt x="11787353" y="4015575"/>
                </a:lnTo>
                <a:lnTo>
                  <a:pt x="11779707" y="4017124"/>
                </a:lnTo>
                <a:lnTo>
                  <a:pt x="11773459" y="4021328"/>
                </a:lnTo>
                <a:lnTo>
                  <a:pt x="11769242" y="4027563"/>
                </a:lnTo>
                <a:lnTo>
                  <a:pt x="11767706" y="4035221"/>
                </a:lnTo>
                <a:lnTo>
                  <a:pt x="11769242" y="4042867"/>
                </a:lnTo>
                <a:lnTo>
                  <a:pt x="11773459" y="4049103"/>
                </a:lnTo>
                <a:lnTo>
                  <a:pt x="11779707" y="4053319"/>
                </a:lnTo>
                <a:lnTo>
                  <a:pt x="11787353" y="4054856"/>
                </a:lnTo>
                <a:lnTo>
                  <a:pt x="11794998" y="4053319"/>
                </a:lnTo>
                <a:lnTo>
                  <a:pt x="11801246" y="4049103"/>
                </a:lnTo>
                <a:lnTo>
                  <a:pt x="11805450" y="4042867"/>
                </a:lnTo>
                <a:lnTo>
                  <a:pt x="11807000" y="4035221"/>
                </a:lnTo>
                <a:close/>
              </a:path>
              <a:path w="14841219" h="10718800" extrusionOk="0">
                <a:moveTo>
                  <a:pt x="11807000" y="3935120"/>
                </a:moveTo>
                <a:lnTo>
                  <a:pt x="11805450" y="3927475"/>
                </a:lnTo>
                <a:lnTo>
                  <a:pt x="11801246" y="3921226"/>
                </a:lnTo>
                <a:lnTo>
                  <a:pt x="11794998" y="3917010"/>
                </a:lnTo>
                <a:lnTo>
                  <a:pt x="11787353" y="3915473"/>
                </a:lnTo>
                <a:lnTo>
                  <a:pt x="11779707" y="3917010"/>
                </a:lnTo>
                <a:lnTo>
                  <a:pt x="11773459" y="3921226"/>
                </a:lnTo>
                <a:lnTo>
                  <a:pt x="11769242" y="3927475"/>
                </a:lnTo>
                <a:lnTo>
                  <a:pt x="11767706" y="3935120"/>
                </a:lnTo>
                <a:lnTo>
                  <a:pt x="11769242" y="3942765"/>
                </a:lnTo>
                <a:lnTo>
                  <a:pt x="11773459" y="3949014"/>
                </a:lnTo>
                <a:lnTo>
                  <a:pt x="11779707" y="3953218"/>
                </a:lnTo>
                <a:lnTo>
                  <a:pt x="11787353" y="3954754"/>
                </a:lnTo>
                <a:lnTo>
                  <a:pt x="11794998" y="3953218"/>
                </a:lnTo>
                <a:lnTo>
                  <a:pt x="11801246" y="3949014"/>
                </a:lnTo>
                <a:lnTo>
                  <a:pt x="11805450" y="3942765"/>
                </a:lnTo>
                <a:lnTo>
                  <a:pt x="11807000" y="3935120"/>
                </a:lnTo>
                <a:close/>
              </a:path>
              <a:path w="14841219" h="10718800" extrusionOk="0">
                <a:moveTo>
                  <a:pt x="11807000" y="3835019"/>
                </a:moveTo>
                <a:lnTo>
                  <a:pt x="11805450" y="3827373"/>
                </a:lnTo>
                <a:lnTo>
                  <a:pt x="11801246" y="3821125"/>
                </a:lnTo>
                <a:lnTo>
                  <a:pt x="11794998" y="3816921"/>
                </a:lnTo>
                <a:lnTo>
                  <a:pt x="11787353" y="3815372"/>
                </a:lnTo>
                <a:lnTo>
                  <a:pt x="11779707" y="3816921"/>
                </a:lnTo>
                <a:lnTo>
                  <a:pt x="11773459" y="3821125"/>
                </a:lnTo>
                <a:lnTo>
                  <a:pt x="11769242" y="3827373"/>
                </a:lnTo>
                <a:lnTo>
                  <a:pt x="11767706" y="3835019"/>
                </a:lnTo>
                <a:lnTo>
                  <a:pt x="11769242" y="3842677"/>
                </a:lnTo>
                <a:lnTo>
                  <a:pt x="11773459" y="3848912"/>
                </a:lnTo>
                <a:lnTo>
                  <a:pt x="11779707" y="3853129"/>
                </a:lnTo>
                <a:lnTo>
                  <a:pt x="11787353" y="3854678"/>
                </a:lnTo>
                <a:lnTo>
                  <a:pt x="11794998" y="3853129"/>
                </a:lnTo>
                <a:lnTo>
                  <a:pt x="11801246" y="3848912"/>
                </a:lnTo>
                <a:lnTo>
                  <a:pt x="11805450" y="3842677"/>
                </a:lnTo>
                <a:lnTo>
                  <a:pt x="11807000" y="3835019"/>
                </a:lnTo>
                <a:close/>
              </a:path>
              <a:path w="14841219" h="10718800" extrusionOk="0">
                <a:moveTo>
                  <a:pt x="11807000" y="3734917"/>
                </a:moveTo>
                <a:lnTo>
                  <a:pt x="11805450" y="3727285"/>
                </a:lnTo>
                <a:lnTo>
                  <a:pt x="11801246" y="3721036"/>
                </a:lnTo>
                <a:lnTo>
                  <a:pt x="11794998" y="3716832"/>
                </a:lnTo>
                <a:lnTo>
                  <a:pt x="11787353" y="3715283"/>
                </a:lnTo>
                <a:lnTo>
                  <a:pt x="11779707" y="3716832"/>
                </a:lnTo>
                <a:lnTo>
                  <a:pt x="11773459" y="3721036"/>
                </a:lnTo>
                <a:lnTo>
                  <a:pt x="11769242" y="3727285"/>
                </a:lnTo>
                <a:lnTo>
                  <a:pt x="11767706" y="3734917"/>
                </a:lnTo>
                <a:lnTo>
                  <a:pt x="11769242" y="3742575"/>
                </a:lnTo>
                <a:lnTo>
                  <a:pt x="11773459" y="3748824"/>
                </a:lnTo>
                <a:lnTo>
                  <a:pt x="11779707" y="3753027"/>
                </a:lnTo>
                <a:lnTo>
                  <a:pt x="11787353" y="3754577"/>
                </a:lnTo>
                <a:lnTo>
                  <a:pt x="11794998" y="3753027"/>
                </a:lnTo>
                <a:lnTo>
                  <a:pt x="11801246" y="3748824"/>
                </a:lnTo>
                <a:lnTo>
                  <a:pt x="11805450" y="3742575"/>
                </a:lnTo>
                <a:lnTo>
                  <a:pt x="11807000" y="3734917"/>
                </a:lnTo>
                <a:close/>
              </a:path>
              <a:path w="14841219" h="10718800" extrusionOk="0">
                <a:moveTo>
                  <a:pt x="11807000" y="3634829"/>
                </a:moveTo>
                <a:lnTo>
                  <a:pt x="11805450" y="3627183"/>
                </a:lnTo>
                <a:lnTo>
                  <a:pt x="11801246" y="3620947"/>
                </a:lnTo>
                <a:lnTo>
                  <a:pt x="11794998" y="3616731"/>
                </a:lnTo>
                <a:lnTo>
                  <a:pt x="11787353" y="3615194"/>
                </a:lnTo>
                <a:lnTo>
                  <a:pt x="11779707" y="3616731"/>
                </a:lnTo>
                <a:lnTo>
                  <a:pt x="11773459" y="3620947"/>
                </a:lnTo>
                <a:lnTo>
                  <a:pt x="11769242" y="3627183"/>
                </a:lnTo>
                <a:lnTo>
                  <a:pt x="11767706" y="3634829"/>
                </a:lnTo>
                <a:lnTo>
                  <a:pt x="11769242" y="3642487"/>
                </a:lnTo>
                <a:lnTo>
                  <a:pt x="11773459" y="3648735"/>
                </a:lnTo>
                <a:lnTo>
                  <a:pt x="11779707" y="3652939"/>
                </a:lnTo>
                <a:lnTo>
                  <a:pt x="11787353" y="3654488"/>
                </a:lnTo>
                <a:lnTo>
                  <a:pt x="11794998" y="3652939"/>
                </a:lnTo>
                <a:lnTo>
                  <a:pt x="11801246" y="3648735"/>
                </a:lnTo>
                <a:lnTo>
                  <a:pt x="11805450" y="3642487"/>
                </a:lnTo>
                <a:lnTo>
                  <a:pt x="11807000" y="3634829"/>
                </a:lnTo>
                <a:close/>
              </a:path>
              <a:path w="14841219" h="10718800" extrusionOk="0">
                <a:moveTo>
                  <a:pt x="11807000" y="3534740"/>
                </a:moveTo>
                <a:lnTo>
                  <a:pt x="11805450" y="3527082"/>
                </a:lnTo>
                <a:lnTo>
                  <a:pt x="11801246" y="3520846"/>
                </a:lnTo>
                <a:lnTo>
                  <a:pt x="11794998" y="3516630"/>
                </a:lnTo>
                <a:lnTo>
                  <a:pt x="11787353" y="3515093"/>
                </a:lnTo>
                <a:lnTo>
                  <a:pt x="11779707" y="3516630"/>
                </a:lnTo>
                <a:lnTo>
                  <a:pt x="11773459" y="3520846"/>
                </a:lnTo>
                <a:lnTo>
                  <a:pt x="11769242" y="3527082"/>
                </a:lnTo>
                <a:lnTo>
                  <a:pt x="11767706" y="3534740"/>
                </a:lnTo>
                <a:lnTo>
                  <a:pt x="11769242" y="3542385"/>
                </a:lnTo>
                <a:lnTo>
                  <a:pt x="11773459" y="3548634"/>
                </a:lnTo>
                <a:lnTo>
                  <a:pt x="11779707" y="3552837"/>
                </a:lnTo>
                <a:lnTo>
                  <a:pt x="11787353" y="3554387"/>
                </a:lnTo>
                <a:lnTo>
                  <a:pt x="11794998" y="3552837"/>
                </a:lnTo>
                <a:lnTo>
                  <a:pt x="11801246" y="3548634"/>
                </a:lnTo>
                <a:lnTo>
                  <a:pt x="11805450" y="3542385"/>
                </a:lnTo>
                <a:lnTo>
                  <a:pt x="11807000" y="3534740"/>
                </a:lnTo>
                <a:close/>
              </a:path>
              <a:path w="14841219" h="10718800" extrusionOk="0">
                <a:moveTo>
                  <a:pt x="11807000" y="3434638"/>
                </a:moveTo>
                <a:lnTo>
                  <a:pt x="11805450" y="3426993"/>
                </a:lnTo>
                <a:lnTo>
                  <a:pt x="11801246" y="3420745"/>
                </a:lnTo>
                <a:lnTo>
                  <a:pt x="11794998" y="3416541"/>
                </a:lnTo>
                <a:lnTo>
                  <a:pt x="11787353" y="3414992"/>
                </a:lnTo>
                <a:lnTo>
                  <a:pt x="11779707" y="3416541"/>
                </a:lnTo>
                <a:lnTo>
                  <a:pt x="11773459" y="3420745"/>
                </a:lnTo>
                <a:lnTo>
                  <a:pt x="11769242" y="3426993"/>
                </a:lnTo>
                <a:lnTo>
                  <a:pt x="11767706" y="3434638"/>
                </a:lnTo>
                <a:lnTo>
                  <a:pt x="11769242" y="3442284"/>
                </a:lnTo>
                <a:lnTo>
                  <a:pt x="11773459" y="3448532"/>
                </a:lnTo>
                <a:lnTo>
                  <a:pt x="11779707" y="3452736"/>
                </a:lnTo>
                <a:lnTo>
                  <a:pt x="11787353" y="3454285"/>
                </a:lnTo>
                <a:lnTo>
                  <a:pt x="11794998" y="3452736"/>
                </a:lnTo>
                <a:lnTo>
                  <a:pt x="11801246" y="3448532"/>
                </a:lnTo>
                <a:lnTo>
                  <a:pt x="11805450" y="3442284"/>
                </a:lnTo>
                <a:lnTo>
                  <a:pt x="11807000" y="3434638"/>
                </a:lnTo>
                <a:close/>
              </a:path>
              <a:path w="14841219" h="10718800" extrusionOk="0">
                <a:moveTo>
                  <a:pt x="11807000" y="3334550"/>
                </a:moveTo>
                <a:lnTo>
                  <a:pt x="11805450" y="3326904"/>
                </a:lnTo>
                <a:lnTo>
                  <a:pt x="11801246" y="3320656"/>
                </a:lnTo>
                <a:lnTo>
                  <a:pt x="11794998" y="3316440"/>
                </a:lnTo>
                <a:lnTo>
                  <a:pt x="11787353" y="3314890"/>
                </a:lnTo>
                <a:lnTo>
                  <a:pt x="11779695" y="3316440"/>
                </a:lnTo>
                <a:lnTo>
                  <a:pt x="11773459" y="3320656"/>
                </a:lnTo>
                <a:lnTo>
                  <a:pt x="11769242" y="3326904"/>
                </a:lnTo>
                <a:lnTo>
                  <a:pt x="11767706" y="3334550"/>
                </a:lnTo>
                <a:lnTo>
                  <a:pt x="11769242" y="3342195"/>
                </a:lnTo>
                <a:lnTo>
                  <a:pt x="11773459" y="3348444"/>
                </a:lnTo>
                <a:lnTo>
                  <a:pt x="11779695" y="3352647"/>
                </a:lnTo>
                <a:lnTo>
                  <a:pt x="11787353" y="3354197"/>
                </a:lnTo>
                <a:lnTo>
                  <a:pt x="11794998" y="3352647"/>
                </a:lnTo>
                <a:lnTo>
                  <a:pt x="11801246" y="3348444"/>
                </a:lnTo>
                <a:lnTo>
                  <a:pt x="11805450" y="3342195"/>
                </a:lnTo>
                <a:lnTo>
                  <a:pt x="11807000" y="3334550"/>
                </a:lnTo>
                <a:close/>
              </a:path>
              <a:path w="14841219" h="10718800" extrusionOk="0">
                <a:moveTo>
                  <a:pt x="11807000" y="3234448"/>
                </a:moveTo>
                <a:lnTo>
                  <a:pt x="11805450" y="3226803"/>
                </a:lnTo>
                <a:lnTo>
                  <a:pt x="11801246" y="3220567"/>
                </a:lnTo>
                <a:lnTo>
                  <a:pt x="11794998" y="3216351"/>
                </a:lnTo>
                <a:lnTo>
                  <a:pt x="11787353" y="3214814"/>
                </a:lnTo>
                <a:lnTo>
                  <a:pt x="11779695" y="3216351"/>
                </a:lnTo>
                <a:lnTo>
                  <a:pt x="11773459" y="3220567"/>
                </a:lnTo>
                <a:lnTo>
                  <a:pt x="11769242" y="3226803"/>
                </a:lnTo>
                <a:lnTo>
                  <a:pt x="11767706" y="3234448"/>
                </a:lnTo>
                <a:lnTo>
                  <a:pt x="11769242" y="3242094"/>
                </a:lnTo>
                <a:lnTo>
                  <a:pt x="11773459" y="3248342"/>
                </a:lnTo>
                <a:lnTo>
                  <a:pt x="11779695" y="3252559"/>
                </a:lnTo>
                <a:lnTo>
                  <a:pt x="11787353" y="3254095"/>
                </a:lnTo>
                <a:lnTo>
                  <a:pt x="11794998" y="3252559"/>
                </a:lnTo>
                <a:lnTo>
                  <a:pt x="11801246" y="3248342"/>
                </a:lnTo>
                <a:lnTo>
                  <a:pt x="11805450" y="3242094"/>
                </a:lnTo>
                <a:lnTo>
                  <a:pt x="11807000" y="3234448"/>
                </a:lnTo>
                <a:close/>
              </a:path>
              <a:path w="14841219" h="10718800" extrusionOk="0">
                <a:moveTo>
                  <a:pt x="11807000" y="3134360"/>
                </a:moveTo>
                <a:lnTo>
                  <a:pt x="11805450" y="3126714"/>
                </a:lnTo>
                <a:lnTo>
                  <a:pt x="11801246" y="3120466"/>
                </a:lnTo>
                <a:lnTo>
                  <a:pt x="11794998" y="3116249"/>
                </a:lnTo>
                <a:lnTo>
                  <a:pt x="11787353" y="3114713"/>
                </a:lnTo>
                <a:lnTo>
                  <a:pt x="11779707" y="3116249"/>
                </a:lnTo>
                <a:lnTo>
                  <a:pt x="11773459" y="3120466"/>
                </a:lnTo>
                <a:lnTo>
                  <a:pt x="11769242" y="3126714"/>
                </a:lnTo>
                <a:lnTo>
                  <a:pt x="11767706" y="3134360"/>
                </a:lnTo>
                <a:lnTo>
                  <a:pt x="11769242" y="3142005"/>
                </a:lnTo>
                <a:lnTo>
                  <a:pt x="11773459" y="3148253"/>
                </a:lnTo>
                <a:lnTo>
                  <a:pt x="11779707" y="3152457"/>
                </a:lnTo>
                <a:lnTo>
                  <a:pt x="11787353" y="3154007"/>
                </a:lnTo>
                <a:lnTo>
                  <a:pt x="11794998" y="3152457"/>
                </a:lnTo>
                <a:lnTo>
                  <a:pt x="11801246" y="3148253"/>
                </a:lnTo>
                <a:lnTo>
                  <a:pt x="11805450" y="3142005"/>
                </a:lnTo>
                <a:lnTo>
                  <a:pt x="11807000" y="3134360"/>
                </a:lnTo>
                <a:close/>
              </a:path>
              <a:path w="14841219" h="10718800" extrusionOk="0">
                <a:moveTo>
                  <a:pt x="11807000" y="3034258"/>
                </a:moveTo>
                <a:lnTo>
                  <a:pt x="11805450" y="3026613"/>
                </a:lnTo>
                <a:lnTo>
                  <a:pt x="11801246" y="3020364"/>
                </a:lnTo>
                <a:lnTo>
                  <a:pt x="11794998" y="3016161"/>
                </a:lnTo>
                <a:lnTo>
                  <a:pt x="11787353" y="3014611"/>
                </a:lnTo>
                <a:lnTo>
                  <a:pt x="11779707" y="3016161"/>
                </a:lnTo>
                <a:lnTo>
                  <a:pt x="11773459" y="3020364"/>
                </a:lnTo>
                <a:lnTo>
                  <a:pt x="11769242" y="3026613"/>
                </a:lnTo>
                <a:lnTo>
                  <a:pt x="11767706" y="3034258"/>
                </a:lnTo>
                <a:lnTo>
                  <a:pt x="11769242" y="3041904"/>
                </a:lnTo>
                <a:lnTo>
                  <a:pt x="11773459" y="3048152"/>
                </a:lnTo>
                <a:lnTo>
                  <a:pt x="11779707" y="3052356"/>
                </a:lnTo>
                <a:lnTo>
                  <a:pt x="11787353" y="3053892"/>
                </a:lnTo>
                <a:lnTo>
                  <a:pt x="11794998" y="3052356"/>
                </a:lnTo>
                <a:lnTo>
                  <a:pt x="11801246" y="3048152"/>
                </a:lnTo>
                <a:lnTo>
                  <a:pt x="11805450" y="3041904"/>
                </a:lnTo>
                <a:lnTo>
                  <a:pt x="11807000" y="3034258"/>
                </a:lnTo>
                <a:close/>
              </a:path>
              <a:path w="14841219" h="10718800" extrusionOk="0">
                <a:moveTo>
                  <a:pt x="11807000" y="2934157"/>
                </a:moveTo>
                <a:lnTo>
                  <a:pt x="11805450" y="2926511"/>
                </a:lnTo>
                <a:lnTo>
                  <a:pt x="11801246" y="2920263"/>
                </a:lnTo>
                <a:lnTo>
                  <a:pt x="11794998" y="2916059"/>
                </a:lnTo>
                <a:lnTo>
                  <a:pt x="11787353" y="2914510"/>
                </a:lnTo>
                <a:lnTo>
                  <a:pt x="11779707" y="2916059"/>
                </a:lnTo>
                <a:lnTo>
                  <a:pt x="11773459" y="2920263"/>
                </a:lnTo>
                <a:lnTo>
                  <a:pt x="11769242" y="2926511"/>
                </a:lnTo>
                <a:lnTo>
                  <a:pt x="11767706" y="2934157"/>
                </a:lnTo>
                <a:lnTo>
                  <a:pt x="11769242" y="2941802"/>
                </a:lnTo>
                <a:lnTo>
                  <a:pt x="11773459" y="2948051"/>
                </a:lnTo>
                <a:lnTo>
                  <a:pt x="11779707" y="2952254"/>
                </a:lnTo>
                <a:lnTo>
                  <a:pt x="11787353" y="2953804"/>
                </a:lnTo>
                <a:lnTo>
                  <a:pt x="11794998" y="2952254"/>
                </a:lnTo>
                <a:lnTo>
                  <a:pt x="11801246" y="2948051"/>
                </a:lnTo>
                <a:lnTo>
                  <a:pt x="11805450" y="2941802"/>
                </a:lnTo>
                <a:lnTo>
                  <a:pt x="11807000" y="2934157"/>
                </a:lnTo>
                <a:close/>
              </a:path>
              <a:path w="14841219" h="10718800" extrusionOk="0">
                <a:moveTo>
                  <a:pt x="11807000" y="2834068"/>
                </a:moveTo>
                <a:lnTo>
                  <a:pt x="11805450" y="2826423"/>
                </a:lnTo>
                <a:lnTo>
                  <a:pt x="11801246" y="2820174"/>
                </a:lnTo>
                <a:lnTo>
                  <a:pt x="11794998" y="2815958"/>
                </a:lnTo>
                <a:lnTo>
                  <a:pt x="11787353" y="2814409"/>
                </a:lnTo>
                <a:lnTo>
                  <a:pt x="11779707" y="2815958"/>
                </a:lnTo>
                <a:lnTo>
                  <a:pt x="11773459" y="2820174"/>
                </a:lnTo>
                <a:lnTo>
                  <a:pt x="11769242" y="2826423"/>
                </a:lnTo>
                <a:lnTo>
                  <a:pt x="11767706" y="2834068"/>
                </a:lnTo>
                <a:lnTo>
                  <a:pt x="11769242" y="2841714"/>
                </a:lnTo>
                <a:lnTo>
                  <a:pt x="11773459" y="2847962"/>
                </a:lnTo>
                <a:lnTo>
                  <a:pt x="11779707" y="2852166"/>
                </a:lnTo>
                <a:lnTo>
                  <a:pt x="11787353" y="2853715"/>
                </a:lnTo>
                <a:lnTo>
                  <a:pt x="11794998" y="2852166"/>
                </a:lnTo>
                <a:lnTo>
                  <a:pt x="11801246" y="2847962"/>
                </a:lnTo>
                <a:lnTo>
                  <a:pt x="11805450" y="2841714"/>
                </a:lnTo>
                <a:lnTo>
                  <a:pt x="11807000" y="2834068"/>
                </a:lnTo>
                <a:close/>
              </a:path>
              <a:path w="14841219" h="10718800" extrusionOk="0">
                <a:moveTo>
                  <a:pt x="11807000" y="2733967"/>
                </a:moveTo>
                <a:lnTo>
                  <a:pt x="11805450" y="2726321"/>
                </a:lnTo>
                <a:lnTo>
                  <a:pt x="11801246" y="2720073"/>
                </a:lnTo>
                <a:lnTo>
                  <a:pt x="11794998" y="2715869"/>
                </a:lnTo>
                <a:lnTo>
                  <a:pt x="11787353" y="2714320"/>
                </a:lnTo>
                <a:lnTo>
                  <a:pt x="11779707" y="2715869"/>
                </a:lnTo>
                <a:lnTo>
                  <a:pt x="11773459" y="2720073"/>
                </a:lnTo>
                <a:lnTo>
                  <a:pt x="11769242" y="2726321"/>
                </a:lnTo>
                <a:lnTo>
                  <a:pt x="11767706" y="2733967"/>
                </a:lnTo>
                <a:lnTo>
                  <a:pt x="11769242" y="2741612"/>
                </a:lnTo>
                <a:lnTo>
                  <a:pt x="11773459" y="2747861"/>
                </a:lnTo>
                <a:lnTo>
                  <a:pt x="11779707" y="2752064"/>
                </a:lnTo>
                <a:lnTo>
                  <a:pt x="11787353" y="2753614"/>
                </a:lnTo>
                <a:lnTo>
                  <a:pt x="11794998" y="2752064"/>
                </a:lnTo>
                <a:lnTo>
                  <a:pt x="11801246" y="2747861"/>
                </a:lnTo>
                <a:lnTo>
                  <a:pt x="11805450" y="2741612"/>
                </a:lnTo>
                <a:lnTo>
                  <a:pt x="11807000" y="2733967"/>
                </a:lnTo>
                <a:close/>
              </a:path>
              <a:path w="14841219" h="10718800" extrusionOk="0">
                <a:moveTo>
                  <a:pt x="11807000" y="2633878"/>
                </a:moveTo>
                <a:lnTo>
                  <a:pt x="11805450" y="2626233"/>
                </a:lnTo>
                <a:lnTo>
                  <a:pt x="11801246" y="2619984"/>
                </a:lnTo>
                <a:lnTo>
                  <a:pt x="11794998" y="2615768"/>
                </a:lnTo>
                <a:lnTo>
                  <a:pt x="11787353" y="2614231"/>
                </a:lnTo>
                <a:lnTo>
                  <a:pt x="11779707" y="2615768"/>
                </a:lnTo>
                <a:lnTo>
                  <a:pt x="11773459" y="2619984"/>
                </a:lnTo>
                <a:lnTo>
                  <a:pt x="11769242" y="2626233"/>
                </a:lnTo>
                <a:lnTo>
                  <a:pt x="11767706" y="2633878"/>
                </a:lnTo>
                <a:lnTo>
                  <a:pt x="11769242" y="2641523"/>
                </a:lnTo>
                <a:lnTo>
                  <a:pt x="11773459" y="2647759"/>
                </a:lnTo>
                <a:lnTo>
                  <a:pt x="11779707" y="2651976"/>
                </a:lnTo>
                <a:lnTo>
                  <a:pt x="11787353" y="2653512"/>
                </a:lnTo>
                <a:lnTo>
                  <a:pt x="11794998" y="2651976"/>
                </a:lnTo>
                <a:lnTo>
                  <a:pt x="11801246" y="2647759"/>
                </a:lnTo>
                <a:lnTo>
                  <a:pt x="11805450" y="2641523"/>
                </a:lnTo>
                <a:lnTo>
                  <a:pt x="11807000" y="2633878"/>
                </a:lnTo>
                <a:close/>
              </a:path>
              <a:path w="14841219" h="10718800" extrusionOk="0">
                <a:moveTo>
                  <a:pt x="11807000" y="2533777"/>
                </a:moveTo>
                <a:lnTo>
                  <a:pt x="11805450" y="2526119"/>
                </a:lnTo>
                <a:lnTo>
                  <a:pt x="11801246" y="2519883"/>
                </a:lnTo>
                <a:lnTo>
                  <a:pt x="11794998" y="2515679"/>
                </a:lnTo>
                <a:lnTo>
                  <a:pt x="11787353" y="2514130"/>
                </a:lnTo>
                <a:lnTo>
                  <a:pt x="11779707" y="2515679"/>
                </a:lnTo>
                <a:lnTo>
                  <a:pt x="11773459" y="2519883"/>
                </a:lnTo>
                <a:lnTo>
                  <a:pt x="11769242" y="2526119"/>
                </a:lnTo>
                <a:lnTo>
                  <a:pt x="11767706" y="2533777"/>
                </a:lnTo>
                <a:lnTo>
                  <a:pt x="11769242" y="2541422"/>
                </a:lnTo>
                <a:lnTo>
                  <a:pt x="11773459" y="2547670"/>
                </a:lnTo>
                <a:lnTo>
                  <a:pt x="11779707" y="2551874"/>
                </a:lnTo>
                <a:lnTo>
                  <a:pt x="11787353" y="2553411"/>
                </a:lnTo>
                <a:lnTo>
                  <a:pt x="11794998" y="2551874"/>
                </a:lnTo>
                <a:lnTo>
                  <a:pt x="11801246" y="2547670"/>
                </a:lnTo>
                <a:lnTo>
                  <a:pt x="11805450" y="2541422"/>
                </a:lnTo>
                <a:lnTo>
                  <a:pt x="11807000" y="2533777"/>
                </a:lnTo>
                <a:close/>
              </a:path>
              <a:path w="14841219" h="10718800" extrusionOk="0">
                <a:moveTo>
                  <a:pt x="11807000" y="2433675"/>
                </a:moveTo>
                <a:lnTo>
                  <a:pt x="11805450" y="2426030"/>
                </a:lnTo>
                <a:lnTo>
                  <a:pt x="11801246" y="2419781"/>
                </a:lnTo>
                <a:lnTo>
                  <a:pt x="11794998" y="2415578"/>
                </a:lnTo>
                <a:lnTo>
                  <a:pt x="11787353" y="2414028"/>
                </a:lnTo>
                <a:lnTo>
                  <a:pt x="11779707" y="2415578"/>
                </a:lnTo>
                <a:lnTo>
                  <a:pt x="11773459" y="2419781"/>
                </a:lnTo>
                <a:lnTo>
                  <a:pt x="11769242" y="2426030"/>
                </a:lnTo>
                <a:lnTo>
                  <a:pt x="11767706" y="2433675"/>
                </a:lnTo>
                <a:lnTo>
                  <a:pt x="11769242" y="2441321"/>
                </a:lnTo>
                <a:lnTo>
                  <a:pt x="11773459" y="2447569"/>
                </a:lnTo>
                <a:lnTo>
                  <a:pt x="11779707" y="2451785"/>
                </a:lnTo>
                <a:lnTo>
                  <a:pt x="11787353" y="2453322"/>
                </a:lnTo>
                <a:lnTo>
                  <a:pt x="11794998" y="2451785"/>
                </a:lnTo>
                <a:lnTo>
                  <a:pt x="11801246" y="2447569"/>
                </a:lnTo>
                <a:lnTo>
                  <a:pt x="11805450" y="2441321"/>
                </a:lnTo>
                <a:lnTo>
                  <a:pt x="11807000" y="2433675"/>
                </a:lnTo>
                <a:close/>
              </a:path>
              <a:path w="14841219" h="10718800" extrusionOk="0">
                <a:moveTo>
                  <a:pt x="11807000" y="2333587"/>
                </a:moveTo>
                <a:lnTo>
                  <a:pt x="11805450" y="2325928"/>
                </a:lnTo>
                <a:lnTo>
                  <a:pt x="11801246" y="2319680"/>
                </a:lnTo>
                <a:lnTo>
                  <a:pt x="11794998" y="2315476"/>
                </a:lnTo>
                <a:lnTo>
                  <a:pt x="11787353" y="2313927"/>
                </a:lnTo>
                <a:lnTo>
                  <a:pt x="11779707" y="2315476"/>
                </a:lnTo>
                <a:lnTo>
                  <a:pt x="11773459" y="2319680"/>
                </a:lnTo>
                <a:lnTo>
                  <a:pt x="11769242" y="2325928"/>
                </a:lnTo>
                <a:lnTo>
                  <a:pt x="11767706" y="2333587"/>
                </a:lnTo>
                <a:lnTo>
                  <a:pt x="11769242" y="2341232"/>
                </a:lnTo>
                <a:lnTo>
                  <a:pt x="11773459" y="2347480"/>
                </a:lnTo>
                <a:lnTo>
                  <a:pt x="11779707" y="2351684"/>
                </a:lnTo>
                <a:lnTo>
                  <a:pt x="11787353" y="2353233"/>
                </a:lnTo>
                <a:lnTo>
                  <a:pt x="11794998" y="2351684"/>
                </a:lnTo>
                <a:lnTo>
                  <a:pt x="11801246" y="2347480"/>
                </a:lnTo>
                <a:lnTo>
                  <a:pt x="11805450" y="2341232"/>
                </a:lnTo>
                <a:lnTo>
                  <a:pt x="11807000" y="2333587"/>
                </a:lnTo>
                <a:close/>
              </a:path>
              <a:path w="14841219" h="10718800" extrusionOk="0">
                <a:moveTo>
                  <a:pt x="11807000" y="2233485"/>
                </a:moveTo>
                <a:lnTo>
                  <a:pt x="11805450" y="2225840"/>
                </a:lnTo>
                <a:lnTo>
                  <a:pt x="11801246" y="2219591"/>
                </a:lnTo>
                <a:lnTo>
                  <a:pt x="11794998" y="2215388"/>
                </a:lnTo>
                <a:lnTo>
                  <a:pt x="11787353" y="2213838"/>
                </a:lnTo>
                <a:lnTo>
                  <a:pt x="11779707" y="2215388"/>
                </a:lnTo>
                <a:lnTo>
                  <a:pt x="11773459" y="2219591"/>
                </a:lnTo>
                <a:lnTo>
                  <a:pt x="11769242" y="2225840"/>
                </a:lnTo>
                <a:lnTo>
                  <a:pt x="11767706" y="2233485"/>
                </a:lnTo>
                <a:lnTo>
                  <a:pt x="11769242" y="2241131"/>
                </a:lnTo>
                <a:lnTo>
                  <a:pt x="11773459" y="2247379"/>
                </a:lnTo>
                <a:lnTo>
                  <a:pt x="11779707" y="2251583"/>
                </a:lnTo>
                <a:lnTo>
                  <a:pt x="11787353" y="2253132"/>
                </a:lnTo>
                <a:lnTo>
                  <a:pt x="11794998" y="2251583"/>
                </a:lnTo>
                <a:lnTo>
                  <a:pt x="11801246" y="2247379"/>
                </a:lnTo>
                <a:lnTo>
                  <a:pt x="11805450" y="2241131"/>
                </a:lnTo>
                <a:lnTo>
                  <a:pt x="11807000" y="2233485"/>
                </a:lnTo>
                <a:close/>
              </a:path>
              <a:path w="14841219" h="10718800" extrusionOk="0">
                <a:moveTo>
                  <a:pt x="11807000" y="2133384"/>
                </a:moveTo>
                <a:lnTo>
                  <a:pt x="11805450" y="2125738"/>
                </a:lnTo>
                <a:lnTo>
                  <a:pt x="11801246" y="2119503"/>
                </a:lnTo>
                <a:lnTo>
                  <a:pt x="11794998" y="2115299"/>
                </a:lnTo>
                <a:lnTo>
                  <a:pt x="11787353" y="2113750"/>
                </a:lnTo>
                <a:lnTo>
                  <a:pt x="11779707" y="2115299"/>
                </a:lnTo>
                <a:lnTo>
                  <a:pt x="11773459" y="2119503"/>
                </a:lnTo>
                <a:lnTo>
                  <a:pt x="11769242" y="2125738"/>
                </a:lnTo>
                <a:lnTo>
                  <a:pt x="11767706" y="2133384"/>
                </a:lnTo>
                <a:lnTo>
                  <a:pt x="11769242" y="2141042"/>
                </a:lnTo>
                <a:lnTo>
                  <a:pt x="11773459" y="2147278"/>
                </a:lnTo>
                <a:lnTo>
                  <a:pt x="11779707" y="2151494"/>
                </a:lnTo>
                <a:lnTo>
                  <a:pt x="11787353" y="2153031"/>
                </a:lnTo>
                <a:lnTo>
                  <a:pt x="11794998" y="2151494"/>
                </a:lnTo>
                <a:lnTo>
                  <a:pt x="11801246" y="2147278"/>
                </a:lnTo>
                <a:lnTo>
                  <a:pt x="11805450" y="2141042"/>
                </a:lnTo>
                <a:lnTo>
                  <a:pt x="11807000" y="2133384"/>
                </a:lnTo>
                <a:close/>
              </a:path>
              <a:path w="14841219" h="10718800" extrusionOk="0">
                <a:moveTo>
                  <a:pt x="11807000" y="2033295"/>
                </a:moveTo>
                <a:lnTo>
                  <a:pt x="11805450" y="2025650"/>
                </a:lnTo>
                <a:lnTo>
                  <a:pt x="11801246" y="2019401"/>
                </a:lnTo>
                <a:lnTo>
                  <a:pt x="11794998" y="2015197"/>
                </a:lnTo>
                <a:lnTo>
                  <a:pt x="11787353" y="2013648"/>
                </a:lnTo>
                <a:lnTo>
                  <a:pt x="11779707" y="2015197"/>
                </a:lnTo>
                <a:lnTo>
                  <a:pt x="11773459" y="2019401"/>
                </a:lnTo>
                <a:lnTo>
                  <a:pt x="11769242" y="2025650"/>
                </a:lnTo>
                <a:lnTo>
                  <a:pt x="11767706" y="2033295"/>
                </a:lnTo>
                <a:lnTo>
                  <a:pt x="11769242" y="2040940"/>
                </a:lnTo>
                <a:lnTo>
                  <a:pt x="11773459" y="2047189"/>
                </a:lnTo>
                <a:lnTo>
                  <a:pt x="11779707" y="2051405"/>
                </a:lnTo>
                <a:lnTo>
                  <a:pt x="11787353" y="2052942"/>
                </a:lnTo>
                <a:lnTo>
                  <a:pt x="11794998" y="2051405"/>
                </a:lnTo>
                <a:lnTo>
                  <a:pt x="11801246" y="2047189"/>
                </a:lnTo>
                <a:lnTo>
                  <a:pt x="11805450" y="2040940"/>
                </a:lnTo>
                <a:lnTo>
                  <a:pt x="11807000" y="2033295"/>
                </a:lnTo>
                <a:close/>
              </a:path>
              <a:path w="14841219" h="10718800" extrusionOk="0">
                <a:moveTo>
                  <a:pt x="11807000" y="1933194"/>
                </a:moveTo>
                <a:lnTo>
                  <a:pt x="11805450" y="1925548"/>
                </a:lnTo>
                <a:lnTo>
                  <a:pt x="11801246" y="1919312"/>
                </a:lnTo>
                <a:lnTo>
                  <a:pt x="11794998" y="1915096"/>
                </a:lnTo>
                <a:lnTo>
                  <a:pt x="11787353" y="1913547"/>
                </a:lnTo>
                <a:lnTo>
                  <a:pt x="11779707" y="1915096"/>
                </a:lnTo>
                <a:lnTo>
                  <a:pt x="11773459" y="1919312"/>
                </a:lnTo>
                <a:lnTo>
                  <a:pt x="11769242" y="1925548"/>
                </a:lnTo>
                <a:lnTo>
                  <a:pt x="11767706" y="1933194"/>
                </a:lnTo>
                <a:lnTo>
                  <a:pt x="11769242" y="1940839"/>
                </a:lnTo>
                <a:lnTo>
                  <a:pt x="11773459" y="1947087"/>
                </a:lnTo>
                <a:lnTo>
                  <a:pt x="11779707" y="1951304"/>
                </a:lnTo>
                <a:lnTo>
                  <a:pt x="11787353" y="1952840"/>
                </a:lnTo>
                <a:lnTo>
                  <a:pt x="11794998" y="1951304"/>
                </a:lnTo>
                <a:lnTo>
                  <a:pt x="11801246" y="1947087"/>
                </a:lnTo>
                <a:lnTo>
                  <a:pt x="11805450" y="1940839"/>
                </a:lnTo>
                <a:lnTo>
                  <a:pt x="11807000" y="1933194"/>
                </a:lnTo>
                <a:close/>
              </a:path>
              <a:path w="14841219" h="10718800" extrusionOk="0">
                <a:moveTo>
                  <a:pt x="11807000" y="1833092"/>
                </a:moveTo>
                <a:lnTo>
                  <a:pt x="11805450" y="1825447"/>
                </a:lnTo>
                <a:lnTo>
                  <a:pt x="11801246" y="1819211"/>
                </a:lnTo>
                <a:lnTo>
                  <a:pt x="11794998" y="1815007"/>
                </a:lnTo>
                <a:lnTo>
                  <a:pt x="11787353" y="1813458"/>
                </a:lnTo>
                <a:lnTo>
                  <a:pt x="11779707" y="1815007"/>
                </a:lnTo>
                <a:lnTo>
                  <a:pt x="11773459" y="1819211"/>
                </a:lnTo>
                <a:lnTo>
                  <a:pt x="11769242" y="1825447"/>
                </a:lnTo>
                <a:lnTo>
                  <a:pt x="11767706" y="1833092"/>
                </a:lnTo>
                <a:lnTo>
                  <a:pt x="11769242" y="1840738"/>
                </a:lnTo>
                <a:lnTo>
                  <a:pt x="11773459" y="1846999"/>
                </a:lnTo>
                <a:lnTo>
                  <a:pt x="11779707" y="1851202"/>
                </a:lnTo>
                <a:lnTo>
                  <a:pt x="11787353" y="1852752"/>
                </a:lnTo>
                <a:lnTo>
                  <a:pt x="11794998" y="1851202"/>
                </a:lnTo>
                <a:lnTo>
                  <a:pt x="11801246" y="1846999"/>
                </a:lnTo>
                <a:lnTo>
                  <a:pt x="11805450" y="1840738"/>
                </a:lnTo>
                <a:lnTo>
                  <a:pt x="11807000" y="1833092"/>
                </a:lnTo>
                <a:close/>
              </a:path>
              <a:path w="14841219" h="10718800" extrusionOk="0">
                <a:moveTo>
                  <a:pt x="11807000" y="1733016"/>
                </a:moveTo>
                <a:lnTo>
                  <a:pt x="11805450" y="1725358"/>
                </a:lnTo>
                <a:lnTo>
                  <a:pt x="11801246" y="1719122"/>
                </a:lnTo>
                <a:lnTo>
                  <a:pt x="11794998" y="1714906"/>
                </a:lnTo>
                <a:lnTo>
                  <a:pt x="11787353" y="1713369"/>
                </a:lnTo>
                <a:lnTo>
                  <a:pt x="11779695" y="1714906"/>
                </a:lnTo>
                <a:lnTo>
                  <a:pt x="11773459" y="1719122"/>
                </a:lnTo>
                <a:lnTo>
                  <a:pt x="11769242" y="1725358"/>
                </a:lnTo>
                <a:lnTo>
                  <a:pt x="11767706" y="1733016"/>
                </a:lnTo>
                <a:lnTo>
                  <a:pt x="11769242" y="1740662"/>
                </a:lnTo>
                <a:lnTo>
                  <a:pt x="11773459" y="1746897"/>
                </a:lnTo>
                <a:lnTo>
                  <a:pt x="11779695" y="1751114"/>
                </a:lnTo>
                <a:lnTo>
                  <a:pt x="11787353" y="1752663"/>
                </a:lnTo>
                <a:lnTo>
                  <a:pt x="11794998" y="1751114"/>
                </a:lnTo>
                <a:lnTo>
                  <a:pt x="11801246" y="1746897"/>
                </a:lnTo>
                <a:lnTo>
                  <a:pt x="11805450" y="1740662"/>
                </a:lnTo>
                <a:lnTo>
                  <a:pt x="11807000" y="1733016"/>
                </a:lnTo>
                <a:close/>
              </a:path>
              <a:path w="14841219" h="10718800" extrusionOk="0">
                <a:moveTo>
                  <a:pt x="11807000" y="1632915"/>
                </a:moveTo>
                <a:lnTo>
                  <a:pt x="11805450" y="1625269"/>
                </a:lnTo>
                <a:lnTo>
                  <a:pt x="11801246" y="1619021"/>
                </a:lnTo>
                <a:lnTo>
                  <a:pt x="11794998" y="1614817"/>
                </a:lnTo>
                <a:lnTo>
                  <a:pt x="11787353" y="1613268"/>
                </a:lnTo>
                <a:lnTo>
                  <a:pt x="11779695" y="1614817"/>
                </a:lnTo>
                <a:lnTo>
                  <a:pt x="11773459" y="1619021"/>
                </a:lnTo>
                <a:lnTo>
                  <a:pt x="11769242" y="1625269"/>
                </a:lnTo>
                <a:lnTo>
                  <a:pt x="11767706" y="1632915"/>
                </a:lnTo>
                <a:lnTo>
                  <a:pt x="11769242" y="1640560"/>
                </a:lnTo>
                <a:lnTo>
                  <a:pt x="11773459" y="1646809"/>
                </a:lnTo>
                <a:lnTo>
                  <a:pt x="11779695" y="1651025"/>
                </a:lnTo>
                <a:lnTo>
                  <a:pt x="11787353" y="1652562"/>
                </a:lnTo>
                <a:lnTo>
                  <a:pt x="11794998" y="1651025"/>
                </a:lnTo>
                <a:lnTo>
                  <a:pt x="11801246" y="1646809"/>
                </a:lnTo>
                <a:lnTo>
                  <a:pt x="11805450" y="1640560"/>
                </a:lnTo>
                <a:lnTo>
                  <a:pt x="11807000" y="1632915"/>
                </a:lnTo>
                <a:close/>
              </a:path>
              <a:path w="14841219" h="10718800" extrusionOk="0">
                <a:moveTo>
                  <a:pt x="11807000" y="1532826"/>
                </a:moveTo>
                <a:lnTo>
                  <a:pt x="11805450" y="1525181"/>
                </a:lnTo>
                <a:lnTo>
                  <a:pt x="11801246" y="1518932"/>
                </a:lnTo>
                <a:lnTo>
                  <a:pt x="11794998" y="1514716"/>
                </a:lnTo>
                <a:lnTo>
                  <a:pt x="11787353" y="1513166"/>
                </a:lnTo>
                <a:lnTo>
                  <a:pt x="11779707" y="1514716"/>
                </a:lnTo>
                <a:lnTo>
                  <a:pt x="11773459" y="1518932"/>
                </a:lnTo>
                <a:lnTo>
                  <a:pt x="11769242" y="1525181"/>
                </a:lnTo>
                <a:lnTo>
                  <a:pt x="11767706" y="1532826"/>
                </a:lnTo>
                <a:lnTo>
                  <a:pt x="11769242" y="1540471"/>
                </a:lnTo>
                <a:lnTo>
                  <a:pt x="11773459" y="1546707"/>
                </a:lnTo>
                <a:lnTo>
                  <a:pt x="11779707" y="1550924"/>
                </a:lnTo>
                <a:lnTo>
                  <a:pt x="11787353" y="1552460"/>
                </a:lnTo>
                <a:lnTo>
                  <a:pt x="11794998" y="1550924"/>
                </a:lnTo>
                <a:lnTo>
                  <a:pt x="11801246" y="1546707"/>
                </a:lnTo>
                <a:lnTo>
                  <a:pt x="11805450" y="1540471"/>
                </a:lnTo>
                <a:lnTo>
                  <a:pt x="11807000" y="1532826"/>
                </a:lnTo>
                <a:close/>
              </a:path>
              <a:path w="14841219" h="10718800" extrusionOk="0">
                <a:moveTo>
                  <a:pt x="11807000" y="1432712"/>
                </a:moveTo>
                <a:lnTo>
                  <a:pt x="11805450" y="1425067"/>
                </a:lnTo>
                <a:lnTo>
                  <a:pt x="11801246" y="1418831"/>
                </a:lnTo>
                <a:lnTo>
                  <a:pt x="11794998" y="1414627"/>
                </a:lnTo>
                <a:lnTo>
                  <a:pt x="11787353" y="1413078"/>
                </a:lnTo>
                <a:lnTo>
                  <a:pt x="11779707" y="1414627"/>
                </a:lnTo>
                <a:lnTo>
                  <a:pt x="11773459" y="1418831"/>
                </a:lnTo>
                <a:lnTo>
                  <a:pt x="11769242" y="1425067"/>
                </a:lnTo>
                <a:lnTo>
                  <a:pt x="11767706" y="1432712"/>
                </a:lnTo>
                <a:lnTo>
                  <a:pt x="11769242" y="1440357"/>
                </a:lnTo>
                <a:lnTo>
                  <a:pt x="11773459" y="1446606"/>
                </a:lnTo>
                <a:lnTo>
                  <a:pt x="11779707" y="1450809"/>
                </a:lnTo>
                <a:lnTo>
                  <a:pt x="11787353" y="1452359"/>
                </a:lnTo>
                <a:lnTo>
                  <a:pt x="11794998" y="1450809"/>
                </a:lnTo>
                <a:lnTo>
                  <a:pt x="11801246" y="1446606"/>
                </a:lnTo>
                <a:lnTo>
                  <a:pt x="11805450" y="1440357"/>
                </a:lnTo>
                <a:lnTo>
                  <a:pt x="11807000" y="1432712"/>
                </a:lnTo>
                <a:close/>
              </a:path>
              <a:path w="14841219" h="10718800" extrusionOk="0">
                <a:moveTo>
                  <a:pt x="11807000" y="1332623"/>
                </a:moveTo>
                <a:lnTo>
                  <a:pt x="11805450" y="1324978"/>
                </a:lnTo>
                <a:lnTo>
                  <a:pt x="11801246" y="1318729"/>
                </a:lnTo>
                <a:lnTo>
                  <a:pt x="11794998" y="1314526"/>
                </a:lnTo>
                <a:lnTo>
                  <a:pt x="11787353" y="1312976"/>
                </a:lnTo>
                <a:lnTo>
                  <a:pt x="11779707" y="1314526"/>
                </a:lnTo>
                <a:lnTo>
                  <a:pt x="11773459" y="1318729"/>
                </a:lnTo>
                <a:lnTo>
                  <a:pt x="11769242" y="1324978"/>
                </a:lnTo>
                <a:lnTo>
                  <a:pt x="11767706" y="1332623"/>
                </a:lnTo>
                <a:lnTo>
                  <a:pt x="11769242" y="1340269"/>
                </a:lnTo>
                <a:lnTo>
                  <a:pt x="11773459" y="1346517"/>
                </a:lnTo>
                <a:lnTo>
                  <a:pt x="11779707" y="1350721"/>
                </a:lnTo>
                <a:lnTo>
                  <a:pt x="11787353" y="1352270"/>
                </a:lnTo>
                <a:lnTo>
                  <a:pt x="11794998" y="1350721"/>
                </a:lnTo>
                <a:lnTo>
                  <a:pt x="11801246" y="1346517"/>
                </a:lnTo>
                <a:lnTo>
                  <a:pt x="11805450" y="1340269"/>
                </a:lnTo>
                <a:lnTo>
                  <a:pt x="11807000" y="1332623"/>
                </a:lnTo>
                <a:close/>
              </a:path>
              <a:path w="14841219" h="10718800" extrusionOk="0">
                <a:moveTo>
                  <a:pt x="11807000" y="1232535"/>
                </a:moveTo>
                <a:lnTo>
                  <a:pt x="11805450" y="1224889"/>
                </a:lnTo>
                <a:lnTo>
                  <a:pt x="11801246" y="1218641"/>
                </a:lnTo>
                <a:lnTo>
                  <a:pt x="11794998" y="1214424"/>
                </a:lnTo>
                <a:lnTo>
                  <a:pt x="11787353" y="1212888"/>
                </a:lnTo>
                <a:lnTo>
                  <a:pt x="11779707" y="1214424"/>
                </a:lnTo>
                <a:lnTo>
                  <a:pt x="11773459" y="1218641"/>
                </a:lnTo>
                <a:lnTo>
                  <a:pt x="11769242" y="1224889"/>
                </a:lnTo>
                <a:lnTo>
                  <a:pt x="11767706" y="1232535"/>
                </a:lnTo>
                <a:lnTo>
                  <a:pt x="11769242" y="1240180"/>
                </a:lnTo>
                <a:lnTo>
                  <a:pt x="11773459" y="1246416"/>
                </a:lnTo>
                <a:lnTo>
                  <a:pt x="11779707" y="1250632"/>
                </a:lnTo>
                <a:lnTo>
                  <a:pt x="11787353" y="1252169"/>
                </a:lnTo>
                <a:lnTo>
                  <a:pt x="11794998" y="1250632"/>
                </a:lnTo>
                <a:lnTo>
                  <a:pt x="11801246" y="1246416"/>
                </a:lnTo>
                <a:lnTo>
                  <a:pt x="11805450" y="1240180"/>
                </a:lnTo>
                <a:lnTo>
                  <a:pt x="11807000" y="1232535"/>
                </a:lnTo>
                <a:close/>
              </a:path>
              <a:path w="14841219" h="10718800" extrusionOk="0">
                <a:moveTo>
                  <a:pt x="11807000" y="1132433"/>
                </a:moveTo>
                <a:lnTo>
                  <a:pt x="11805450" y="1124788"/>
                </a:lnTo>
                <a:lnTo>
                  <a:pt x="11801246" y="1118539"/>
                </a:lnTo>
                <a:lnTo>
                  <a:pt x="11794998" y="1114323"/>
                </a:lnTo>
                <a:lnTo>
                  <a:pt x="11787353" y="1112786"/>
                </a:lnTo>
                <a:lnTo>
                  <a:pt x="11779707" y="1114323"/>
                </a:lnTo>
                <a:lnTo>
                  <a:pt x="11773459" y="1118539"/>
                </a:lnTo>
                <a:lnTo>
                  <a:pt x="11769242" y="1124788"/>
                </a:lnTo>
                <a:lnTo>
                  <a:pt x="11767706" y="1132433"/>
                </a:lnTo>
                <a:lnTo>
                  <a:pt x="11769242" y="1140079"/>
                </a:lnTo>
                <a:lnTo>
                  <a:pt x="11773459" y="1146327"/>
                </a:lnTo>
                <a:lnTo>
                  <a:pt x="11779707" y="1150531"/>
                </a:lnTo>
                <a:lnTo>
                  <a:pt x="11787353" y="1152080"/>
                </a:lnTo>
                <a:lnTo>
                  <a:pt x="11794998" y="1150531"/>
                </a:lnTo>
                <a:lnTo>
                  <a:pt x="11801246" y="1146327"/>
                </a:lnTo>
                <a:lnTo>
                  <a:pt x="11805450" y="1140079"/>
                </a:lnTo>
                <a:lnTo>
                  <a:pt x="11807000" y="1132433"/>
                </a:lnTo>
                <a:close/>
              </a:path>
              <a:path w="14841219" h="10718800" extrusionOk="0">
                <a:moveTo>
                  <a:pt x="11807000" y="1032332"/>
                </a:moveTo>
                <a:lnTo>
                  <a:pt x="11805450" y="1024686"/>
                </a:lnTo>
                <a:lnTo>
                  <a:pt x="11801246" y="1018438"/>
                </a:lnTo>
                <a:lnTo>
                  <a:pt x="11794998" y="1014234"/>
                </a:lnTo>
                <a:lnTo>
                  <a:pt x="11787353" y="1012685"/>
                </a:lnTo>
                <a:lnTo>
                  <a:pt x="11779707" y="1014234"/>
                </a:lnTo>
                <a:lnTo>
                  <a:pt x="11773459" y="1018438"/>
                </a:lnTo>
                <a:lnTo>
                  <a:pt x="11769242" y="1024686"/>
                </a:lnTo>
                <a:lnTo>
                  <a:pt x="11767706" y="1032332"/>
                </a:lnTo>
                <a:lnTo>
                  <a:pt x="11769242" y="1039977"/>
                </a:lnTo>
                <a:lnTo>
                  <a:pt x="11773459" y="1046226"/>
                </a:lnTo>
                <a:lnTo>
                  <a:pt x="11779707" y="1050429"/>
                </a:lnTo>
                <a:lnTo>
                  <a:pt x="11787353" y="1051966"/>
                </a:lnTo>
                <a:lnTo>
                  <a:pt x="11794998" y="1050429"/>
                </a:lnTo>
                <a:lnTo>
                  <a:pt x="11801246" y="1046226"/>
                </a:lnTo>
                <a:lnTo>
                  <a:pt x="11805450" y="1039977"/>
                </a:lnTo>
                <a:lnTo>
                  <a:pt x="11807000" y="1032332"/>
                </a:lnTo>
                <a:close/>
              </a:path>
              <a:path w="14841219" h="10718800" extrusionOk="0">
                <a:moveTo>
                  <a:pt x="11807000" y="932230"/>
                </a:moveTo>
                <a:lnTo>
                  <a:pt x="11805450" y="924585"/>
                </a:lnTo>
                <a:lnTo>
                  <a:pt x="11801246" y="918337"/>
                </a:lnTo>
                <a:lnTo>
                  <a:pt x="11794998" y="914120"/>
                </a:lnTo>
                <a:lnTo>
                  <a:pt x="11787353" y="912583"/>
                </a:lnTo>
                <a:lnTo>
                  <a:pt x="11779707" y="914120"/>
                </a:lnTo>
                <a:lnTo>
                  <a:pt x="11773459" y="918337"/>
                </a:lnTo>
                <a:lnTo>
                  <a:pt x="11769242" y="924585"/>
                </a:lnTo>
                <a:lnTo>
                  <a:pt x="11767706" y="932230"/>
                </a:lnTo>
                <a:lnTo>
                  <a:pt x="11769242" y="939888"/>
                </a:lnTo>
                <a:lnTo>
                  <a:pt x="11773459" y="946124"/>
                </a:lnTo>
                <a:lnTo>
                  <a:pt x="11779707" y="950341"/>
                </a:lnTo>
                <a:lnTo>
                  <a:pt x="11787353" y="951890"/>
                </a:lnTo>
                <a:lnTo>
                  <a:pt x="11794998" y="950341"/>
                </a:lnTo>
                <a:lnTo>
                  <a:pt x="11801246" y="946124"/>
                </a:lnTo>
                <a:lnTo>
                  <a:pt x="11805450" y="939888"/>
                </a:lnTo>
                <a:lnTo>
                  <a:pt x="11807000" y="932230"/>
                </a:lnTo>
                <a:close/>
              </a:path>
              <a:path w="14841219" h="10718800" extrusionOk="0">
                <a:moveTo>
                  <a:pt x="11807000" y="832142"/>
                </a:moveTo>
                <a:lnTo>
                  <a:pt x="11805450" y="824496"/>
                </a:lnTo>
                <a:lnTo>
                  <a:pt x="11801246" y="818248"/>
                </a:lnTo>
                <a:lnTo>
                  <a:pt x="11794998" y="814044"/>
                </a:lnTo>
                <a:lnTo>
                  <a:pt x="11787353" y="812495"/>
                </a:lnTo>
                <a:lnTo>
                  <a:pt x="11779707" y="814044"/>
                </a:lnTo>
                <a:lnTo>
                  <a:pt x="11773459" y="818248"/>
                </a:lnTo>
                <a:lnTo>
                  <a:pt x="11769242" y="824496"/>
                </a:lnTo>
                <a:lnTo>
                  <a:pt x="11767706" y="832142"/>
                </a:lnTo>
                <a:lnTo>
                  <a:pt x="11769242" y="839787"/>
                </a:lnTo>
                <a:lnTo>
                  <a:pt x="11773459" y="846035"/>
                </a:lnTo>
                <a:lnTo>
                  <a:pt x="11779707" y="850252"/>
                </a:lnTo>
                <a:lnTo>
                  <a:pt x="11787353" y="851789"/>
                </a:lnTo>
                <a:lnTo>
                  <a:pt x="11794998" y="850252"/>
                </a:lnTo>
                <a:lnTo>
                  <a:pt x="11801246" y="846035"/>
                </a:lnTo>
                <a:lnTo>
                  <a:pt x="11805450" y="839787"/>
                </a:lnTo>
                <a:lnTo>
                  <a:pt x="11807000" y="832142"/>
                </a:lnTo>
                <a:close/>
              </a:path>
              <a:path w="14841219" h="10718800" extrusionOk="0">
                <a:moveTo>
                  <a:pt x="11807000" y="732040"/>
                </a:moveTo>
                <a:lnTo>
                  <a:pt x="11805450" y="724395"/>
                </a:lnTo>
                <a:lnTo>
                  <a:pt x="11801246" y="718159"/>
                </a:lnTo>
                <a:lnTo>
                  <a:pt x="11794998" y="713943"/>
                </a:lnTo>
                <a:lnTo>
                  <a:pt x="11787353" y="712406"/>
                </a:lnTo>
                <a:lnTo>
                  <a:pt x="11779707" y="713943"/>
                </a:lnTo>
                <a:lnTo>
                  <a:pt x="11773459" y="718159"/>
                </a:lnTo>
                <a:lnTo>
                  <a:pt x="11769242" y="724395"/>
                </a:lnTo>
                <a:lnTo>
                  <a:pt x="11767706" y="732040"/>
                </a:lnTo>
                <a:lnTo>
                  <a:pt x="11769242" y="739698"/>
                </a:lnTo>
                <a:lnTo>
                  <a:pt x="11773459" y="745934"/>
                </a:lnTo>
                <a:lnTo>
                  <a:pt x="11779707" y="750150"/>
                </a:lnTo>
                <a:lnTo>
                  <a:pt x="11787353" y="751687"/>
                </a:lnTo>
                <a:lnTo>
                  <a:pt x="11794998" y="750150"/>
                </a:lnTo>
                <a:lnTo>
                  <a:pt x="11801246" y="745934"/>
                </a:lnTo>
                <a:lnTo>
                  <a:pt x="11805450" y="739698"/>
                </a:lnTo>
                <a:lnTo>
                  <a:pt x="11807000" y="732040"/>
                </a:lnTo>
                <a:close/>
              </a:path>
              <a:path w="14841219" h="10718800" extrusionOk="0">
                <a:moveTo>
                  <a:pt x="11807000" y="631952"/>
                </a:moveTo>
                <a:lnTo>
                  <a:pt x="11805450" y="624293"/>
                </a:lnTo>
                <a:lnTo>
                  <a:pt x="11801246" y="618058"/>
                </a:lnTo>
                <a:lnTo>
                  <a:pt x="11794998" y="613854"/>
                </a:lnTo>
                <a:lnTo>
                  <a:pt x="11787353" y="612305"/>
                </a:lnTo>
                <a:lnTo>
                  <a:pt x="11779707" y="613854"/>
                </a:lnTo>
                <a:lnTo>
                  <a:pt x="11773459" y="618058"/>
                </a:lnTo>
                <a:lnTo>
                  <a:pt x="11769242" y="624293"/>
                </a:lnTo>
                <a:lnTo>
                  <a:pt x="11767706" y="631952"/>
                </a:lnTo>
                <a:lnTo>
                  <a:pt x="11769242" y="639597"/>
                </a:lnTo>
                <a:lnTo>
                  <a:pt x="11773459" y="645845"/>
                </a:lnTo>
                <a:lnTo>
                  <a:pt x="11779707" y="650049"/>
                </a:lnTo>
                <a:lnTo>
                  <a:pt x="11787353" y="651586"/>
                </a:lnTo>
                <a:lnTo>
                  <a:pt x="11794998" y="650049"/>
                </a:lnTo>
                <a:lnTo>
                  <a:pt x="11801246" y="645845"/>
                </a:lnTo>
                <a:lnTo>
                  <a:pt x="11805450" y="639597"/>
                </a:lnTo>
                <a:lnTo>
                  <a:pt x="11807000" y="631952"/>
                </a:lnTo>
                <a:close/>
              </a:path>
              <a:path w="14841219" h="10718800" extrusionOk="0">
                <a:moveTo>
                  <a:pt x="11807000" y="531850"/>
                </a:moveTo>
                <a:lnTo>
                  <a:pt x="11805450" y="524205"/>
                </a:lnTo>
                <a:lnTo>
                  <a:pt x="11801246" y="517956"/>
                </a:lnTo>
                <a:lnTo>
                  <a:pt x="11794998" y="513753"/>
                </a:lnTo>
                <a:lnTo>
                  <a:pt x="11787353" y="512203"/>
                </a:lnTo>
                <a:lnTo>
                  <a:pt x="11779707" y="513753"/>
                </a:lnTo>
                <a:lnTo>
                  <a:pt x="11773459" y="517956"/>
                </a:lnTo>
                <a:lnTo>
                  <a:pt x="11769242" y="524205"/>
                </a:lnTo>
                <a:lnTo>
                  <a:pt x="11767706" y="531850"/>
                </a:lnTo>
                <a:lnTo>
                  <a:pt x="11769242" y="539496"/>
                </a:lnTo>
                <a:lnTo>
                  <a:pt x="11773459" y="545744"/>
                </a:lnTo>
                <a:lnTo>
                  <a:pt x="11779707" y="549948"/>
                </a:lnTo>
                <a:lnTo>
                  <a:pt x="11787353" y="551497"/>
                </a:lnTo>
                <a:lnTo>
                  <a:pt x="11794998" y="549948"/>
                </a:lnTo>
                <a:lnTo>
                  <a:pt x="11801246" y="545744"/>
                </a:lnTo>
                <a:lnTo>
                  <a:pt x="11805450" y="539496"/>
                </a:lnTo>
                <a:lnTo>
                  <a:pt x="11807000" y="531850"/>
                </a:lnTo>
                <a:close/>
              </a:path>
              <a:path w="14841219" h="10718800" extrusionOk="0">
                <a:moveTo>
                  <a:pt x="11807000" y="431761"/>
                </a:moveTo>
                <a:lnTo>
                  <a:pt x="11805450" y="424116"/>
                </a:lnTo>
                <a:lnTo>
                  <a:pt x="11801246" y="417868"/>
                </a:lnTo>
                <a:lnTo>
                  <a:pt x="11794998" y="413651"/>
                </a:lnTo>
                <a:lnTo>
                  <a:pt x="11787353" y="412115"/>
                </a:lnTo>
                <a:lnTo>
                  <a:pt x="11779707" y="413651"/>
                </a:lnTo>
                <a:lnTo>
                  <a:pt x="11773459" y="417868"/>
                </a:lnTo>
                <a:lnTo>
                  <a:pt x="11769242" y="424116"/>
                </a:lnTo>
                <a:lnTo>
                  <a:pt x="11767706" y="431761"/>
                </a:lnTo>
                <a:lnTo>
                  <a:pt x="11769242" y="439407"/>
                </a:lnTo>
                <a:lnTo>
                  <a:pt x="11773459" y="445643"/>
                </a:lnTo>
                <a:lnTo>
                  <a:pt x="11779707" y="449859"/>
                </a:lnTo>
                <a:lnTo>
                  <a:pt x="11787353" y="451396"/>
                </a:lnTo>
                <a:lnTo>
                  <a:pt x="11794998" y="449859"/>
                </a:lnTo>
                <a:lnTo>
                  <a:pt x="11801246" y="445643"/>
                </a:lnTo>
                <a:lnTo>
                  <a:pt x="11805450" y="439407"/>
                </a:lnTo>
                <a:lnTo>
                  <a:pt x="11807000" y="431761"/>
                </a:lnTo>
                <a:close/>
              </a:path>
              <a:path w="14841219" h="10718800" extrusionOk="0">
                <a:moveTo>
                  <a:pt x="11807000" y="331673"/>
                </a:moveTo>
                <a:lnTo>
                  <a:pt x="11805450" y="324015"/>
                </a:lnTo>
                <a:lnTo>
                  <a:pt x="11801246" y="317779"/>
                </a:lnTo>
                <a:lnTo>
                  <a:pt x="11794998" y="313575"/>
                </a:lnTo>
                <a:lnTo>
                  <a:pt x="11787353" y="312026"/>
                </a:lnTo>
                <a:lnTo>
                  <a:pt x="11779707" y="313575"/>
                </a:lnTo>
                <a:lnTo>
                  <a:pt x="11773459" y="317779"/>
                </a:lnTo>
                <a:lnTo>
                  <a:pt x="11769242" y="324015"/>
                </a:lnTo>
                <a:lnTo>
                  <a:pt x="11767706" y="331673"/>
                </a:lnTo>
                <a:lnTo>
                  <a:pt x="11769242" y="339318"/>
                </a:lnTo>
                <a:lnTo>
                  <a:pt x="11773459" y="345554"/>
                </a:lnTo>
                <a:lnTo>
                  <a:pt x="11779707" y="349770"/>
                </a:lnTo>
                <a:lnTo>
                  <a:pt x="11787353" y="351307"/>
                </a:lnTo>
                <a:lnTo>
                  <a:pt x="11794998" y="349770"/>
                </a:lnTo>
                <a:lnTo>
                  <a:pt x="11801246" y="345554"/>
                </a:lnTo>
                <a:lnTo>
                  <a:pt x="11805450" y="339318"/>
                </a:lnTo>
                <a:lnTo>
                  <a:pt x="11807000" y="331673"/>
                </a:lnTo>
                <a:close/>
              </a:path>
              <a:path w="14841219" h="10718800" extrusionOk="0">
                <a:moveTo>
                  <a:pt x="11807000" y="231559"/>
                </a:moveTo>
                <a:lnTo>
                  <a:pt x="11805450" y="223926"/>
                </a:lnTo>
                <a:lnTo>
                  <a:pt x="11801246" y="217678"/>
                </a:lnTo>
                <a:lnTo>
                  <a:pt x="11794998" y="213474"/>
                </a:lnTo>
                <a:lnTo>
                  <a:pt x="11787353" y="211924"/>
                </a:lnTo>
                <a:lnTo>
                  <a:pt x="11779707" y="213474"/>
                </a:lnTo>
                <a:lnTo>
                  <a:pt x="11773459" y="217678"/>
                </a:lnTo>
                <a:lnTo>
                  <a:pt x="11769242" y="223926"/>
                </a:lnTo>
                <a:lnTo>
                  <a:pt x="11767706" y="231559"/>
                </a:lnTo>
                <a:lnTo>
                  <a:pt x="11769242" y="239204"/>
                </a:lnTo>
                <a:lnTo>
                  <a:pt x="11773459" y="245452"/>
                </a:lnTo>
                <a:lnTo>
                  <a:pt x="11779707" y="249669"/>
                </a:lnTo>
                <a:lnTo>
                  <a:pt x="11787353" y="251218"/>
                </a:lnTo>
                <a:lnTo>
                  <a:pt x="11794998" y="249669"/>
                </a:lnTo>
                <a:lnTo>
                  <a:pt x="11801246" y="245452"/>
                </a:lnTo>
                <a:lnTo>
                  <a:pt x="11805450" y="239204"/>
                </a:lnTo>
                <a:lnTo>
                  <a:pt x="11807000" y="231559"/>
                </a:lnTo>
                <a:close/>
              </a:path>
              <a:path w="14841219" h="10718800" extrusionOk="0">
                <a:moveTo>
                  <a:pt x="11880990" y="3980510"/>
                </a:moveTo>
                <a:lnTo>
                  <a:pt x="11879440" y="3972864"/>
                </a:lnTo>
                <a:lnTo>
                  <a:pt x="11875237" y="3966616"/>
                </a:lnTo>
                <a:lnTo>
                  <a:pt x="11869001" y="3962412"/>
                </a:lnTo>
                <a:lnTo>
                  <a:pt x="11861343" y="3960863"/>
                </a:lnTo>
                <a:lnTo>
                  <a:pt x="11853697" y="3962412"/>
                </a:lnTo>
                <a:lnTo>
                  <a:pt x="11847449" y="3966616"/>
                </a:lnTo>
                <a:lnTo>
                  <a:pt x="11843245" y="3972864"/>
                </a:lnTo>
                <a:lnTo>
                  <a:pt x="11841696" y="3980510"/>
                </a:lnTo>
                <a:lnTo>
                  <a:pt x="11843245" y="3988155"/>
                </a:lnTo>
                <a:lnTo>
                  <a:pt x="11847449" y="3994404"/>
                </a:lnTo>
                <a:lnTo>
                  <a:pt x="11853697" y="3998607"/>
                </a:lnTo>
                <a:lnTo>
                  <a:pt x="11861343" y="4000157"/>
                </a:lnTo>
                <a:lnTo>
                  <a:pt x="11869001" y="3998607"/>
                </a:lnTo>
                <a:lnTo>
                  <a:pt x="11875237" y="3994404"/>
                </a:lnTo>
                <a:lnTo>
                  <a:pt x="11879440" y="3988155"/>
                </a:lnTo>
                <a:lnTo>
                  <a:pt x="11880990" y="3980510"/>
                </a:lnTo>
                <a:close/>
              </a:path>
              <a:path w="14841219" h="10718800" extrusionOk="0">
                <a:moveTo>
                  <a:pt x="11880990" y="3880421"/>
                </a:moveTo>
                <a:lnTo>
                  <a:pt x="11879440" y="3872776"/>
                </a:lnTo>
                <a:lnTo>
                  <a:pt x="11875237" y="3866527"/>
                </a:lnTo>
                <a:lnTo>
                  <a:pt x="11869001" y="3862311"/>
                </a:lnTo>
                <a:lnTo>
                  <a:pt x="11861343" y="3860762"/>
                </a:lnTo>
                <a:lnTo>
                  <a:pt x="11853697" y="3862311"/>
                </a:lnTo>
                <a:lnTo>
                  <a:pt x="11847449" y="3866527"/>
                </a:lnTo>
                <a:lnTo>
                  <a:pt x="11843245" y="3872776"/>
                </a:lnTo>
                <a:lnTo>
                  <a:pt x="11841696" y="3880421"/>
                </a:lnTo>
                <a:lnTo>
                  <a:pt x="11843245" y="3888067"/>
                </a:lnTo>
                <a:lnTo>
                  <a:pt x="11847449" y="3894302"/>
                </a:lnTo>
                <a:lnTo>
                  <a:pt x="11853697" y="3898519"/>
                </a:lnTo>
                <a:lnTo>
                  <a:pt x="11861343" y="3900055"/>
                </a:lnTo>
                <a:lnTo>
                  <a:pt x="11869001" y="3898519"/>
                </a:lnTo>
                <a:lnTo>
                  <a:pt x="11875237" y="3894302"/>
                </a:lnTo>
                <a:lnTo>
                  <a:pt x="11879440" y="3888067"/>
                </a:lnTo>
                <a:lnTo>
                  <a:pt x="11880990" y="3880421"/>
                </a:lnTo>
                <a:close/>
              </a:path>
              <a:path w="14841219" h="10718800" extrusionOk="0">
                <a:moveTo>
                  <a:pt x="11880990" y="3780320"/>
                </a:moveTo>
                <a:lnTo>
                  <a:pt x="11879440" y="3772674"/>
                </a:lnTo>
                <a:lnTo>
                  <a:pt x="11875237" y="3766426"/>
                </a:lnTo>
                <a:lnTo>
                  <a:pt x="11869001" y="3762210"/>
                </a:lnTo>
                <a:lnTo>
                  <a:pt x="11861343" y="3760673"/>
                </a:lnTo>
                <a:lnTo>
                  <a:pt x="11853697" y="3762210"/>
                </a:lnTo>
                <a:lnTo>
                  <a:pt x="11847449" y="3766426"/>
                </a:lnTo>
                <a:lnTo>
                  <a:pt x="11843245" y="3772674"/>
                </a:lnTo>
                <a:lnTo>
                  <a:pt x="11841696" y="3780320"/>
                </a:lnTo>
                <a:lnTo>
                  <a:pt x="11843245" y="3787965"/>
                </a:lnTo>
                <a:lnTo>
                  <a:pt x="11847449" y="3794214"/>
                </a:lnTo>
                <a:lnTo>
                  <a:pt x="11853697" y="3798417"/>
                </a:lnTo>
                <a:lnTo>
                  <a:pt x="11861343" y="3799967"/>
                </a:lnTo>
                <a:lnTo>
                  <a:pt x="11869001" y="3798417"/>
                </a:lnTo>
                <a:lnTo>
                  <a:pt x="11875237" y="3794214"/>
                </a:lnTo>
                <a:lnTo>
                  <a:pt x="11879440" y="3787965"/>
                </a:lnTo>
                <a:lnTo>
                  <a:pt x="11880990" y="3780320"/>
                </a:lnTo>
                <a:close/>
              </a:path>
              <a:path w="14841219" h="10718800" extrusionOk="0">
                <a:moveTo>
                  <a:pt x="11880990" y="3680218"/>
                </a:moveTo>
                <a:lnTo>
                  <a:pt x="11879440" y="3672586"/>
                </a:lnTo>
                <a:lnTo>
                  <a:pt x="11875237" y="3666337"/>
                </a:lnTo>
                <a:lnTo>
                  <a:pt x="11869001" y="3662121"/>
                </a:lnTo>
                <a:lnTo>
                  <a:pt x="11861343" y="3660571"/>
                </a:lnTo>
                <a:lnTo>
                  <a:pt x="11853697" y="3662121"/>
                </a:lnTo>
                <a:lnTo>
                  <a:pt x="11847449" y="3666337"/>
                </a:lnTo>
                <a:lnTo>
                  <a:pt x="11843245" y="3672586"/>
                </a:lnTo>
                <a:lnTo>
                  <a:pt x="11841696" y="3680218"/>
                </a:lnTo>
                <a:lnTo>
                  <a:pt x="11843245" y="3687864"/>
                </a:lnTo>
                <a:lnTo>
                  <a:pt x="11847449" y="3694112"/>
                </a:lnTo>
                <a:lnTo>
                  <a:pt x="11853697" y="3698329"/>
                </a:lnTo>
                <a:lnTo>
                  <a:pt x="11861343" y="3699865"/>
                </a:lnTo>
                <a:lnTo>
                  <a:pt x="11869001" y="3698329"/>
                </a:lnTo>
                <a:lnTo>
                  <a:pt x="11875237" y="3694112"/>
                </a:lnTo>
                <a:lnTo>
                  <a:pt x="11879440" y="3687864"/>
                </a:lnTo>
                <a:lnTo>
                  <a:pt x="11880990" y="3680218"/>
                </a:lnTo>
                <a:close/>
              </a:path>
              <a:path w="14841219" h="10718800" extrusionOk="0">
                <a:moveTo>
                  <a:pt x="11880990" y="3580117"/>
                </a:moveTo>
                <a:lnTo>
                  <a:pt x="11879440" y="3572472"/>
                </a:lnTo>
                <a:lnTo>
                  <a:pt x="11875237" y="3566236"/>
                </a:lnTo>
                <a:lnTo>
                  <a:pt x="11869001" y="3562019"/>
                </a:lnTo>
                <a:lnTo>
                  <a:pt x="11861343" y="3560483"/>
                </a:lnTo>
                <a:lnTo>
                  <a:pt x="11853697" y="3562019"/>
                </a:lnTo>
                <a:lnTo>
                  <a:pt x="11847449" y="3566236"/>
                </a:lnTo>
                <a:lnTo>
                  <a:pt x="11843245" y="3572472"/>
                </a:lnTo>
                <a:lnTo>
                  <a:pt x="11841696" y="3580117"/>
                </a:lnTo>
                <a:lnTo>
                  <a:pt x="11843245" y="3587775"/>
                </a:lnTo>
                <a:lnTo>
                  <a:pt x="11847449" y="3594023"/>
                </a:lnTo>
                <a:lnTo>
                  <a:pt x="11853697" y="3598240"/>
                </a:lnTo>
                <a:lnTo>
                  <a:pt x="11861343" y="3599777"/>
                </a:lnTo>
                <a:lnTo>
                  <a:pt x="11869001" y="3598240"/>
                </a:lnTo>
                <a:lnTo>
                  <a:pt x="11875237" y="3594023"/>
                </a:lnTo>
                <a:lnTo>
                  <a:pt x="11879440" y="3587775"/>
                </a:lnTo>
                <a:lnTo>
                  <a:pt x="11880990" y="3580117"/>
                </a:lnTo>
                <a:close/>
              </a:path>
              <a:path w="14841219" h="10718800" extrusionOk="0">
                <a:moveTo>
                  <a:pt x="11880990" y="3480028"/>
                </a:moveTo>
                <a:lnTo>
                  <a:pt x="11879440" y="3472383"/>
                </a:lnTo>
                <a:lnTo>
                  <a:pt x="11875237" y="3466134"/>
                </a:lnTo>
                <a:lnTo>
                  <a:pt x="11869001" y="3461918"/>
                </a:lnTo>
                <a:lnTo>
                  <a:pt x="11861343" y="3460381"/>
                </a:lnTo>
                <a:lnTo>
                  <a:pt x="11853697" y="3461918"/>
                </a:lnTo>
                <a:lnTo>
                  <a:pt x="11847449" y="3466134"/>
                </a:lnTo>
                <a:lnTo>
                  <a:pt x="11843245" y="3472383"/>
                </a:lnTo>
                <a:lnTo>
                  <a:pt x="11841696" y="3480028"/>
                </a:lnTo>
                <a:lnTo>
                  <a:pt x="11843245" y="3487674"/>
                </a:lnTo>
                <a:lnTo>
                  <a:pt x="11847449" y="3493922"/>
                </a:lnTo>
                <a:lnTo>
                  <a:pt x="11853697" y="3498126"/>
                </a:lnTo>
                <a:lnTo>
                  <a:pt x="11861343" y="3499675"/>
                </a:lnTo>
                <a:lnTo>
                  <a:pt x="11869001" y="3498126"/>
                </a:lnTo>
                <a:lnTo>
                  <a:pt x="11875237" y="3493922"/>
                </a:lnTo>
                <a:lnTo>
                  <a:pt x="11879440" y="3487674"/>
                </a:lnTo>
                <a:lnTo>
                  <a:pt x="11880990" y="3480028"/>
                </a:lnTo>
                <a:close/>
              </a:path>
              <a:path w="14841219" h="10718800" extrusionOk="0">
                <a:moveTo>
                  <a:pt x="11880990" y="3379940"/>
                </a:moveTo>
                <a:lnTo>
                  <a:pt x="11879440" y="3372281"/>
                </a:lnTo>
                <a:lnTo>
                  <a:pt x="11875237" y="3366046"/>
                </a:lnTo>
                <a:lnTo>
                  <a:pt x="11869001" y="3361829"/>
                </a:lnTo>
                <a:lnTo>
                  <a:pt x="11861343" y="3360280"/>
                </a:lnTo>
                <a:lnTo>
                  <a:pt x="11853697" y="3361829"/>
                </a:lnTo>
                <a:lnTo>
                  <a:pt x="11847449" y="3366046"/>
                </a:lnTo>
                <a:lnTo>
                  <a:pt x="11843245" y="3372281"/>
                </a:lnTo>
                <a:lnTo>
                  <a:pt x="11841696" y="3379940"/>
                </a:lnTo>
                <a:lnTo>
                  <a:pt x="11843245" y="3387585"/>
                </a:lnTo>
                <a:lnTo>
                  <a:pt x="11847449" y="3393833"/>
                </a:lnTo>
                <a:lnTo>
                  <a:pt x="11853697" y="3398037"/>
                </a:lnTo>
                <a:lnTo>
                  <a:pt x="11861343" y="3399586"/>
                </a:lnTo>
                <a:lnTo>
                  <a:pt x="11869001" y="3398037"/>
                </a:lnTo>
                <a:lnTo>
                  <a:pt x="11875237" y="3393833"/>
                </a:lnTo>
                <a:lnTo>
                  <a:pt x="11879440" y="3387585"/>
                </a:lnTo>
                <a:lnTo>
                  <a:pt x="11880990" y="3379940"/>
                </a:lnTo>
                <a:close/>
              </a:path>
              <a:path w="14841219" h="10718800" extrusionOk="0">
                <a:moveTo>
                  <a:pt x="11880990" y="3279838"/>
                </a:moveTo>
                <a:lnTo>
                  <a:pt x="11879440" y="3272193"/>
                </a:lnTo>
                <a:lnTo>
                  <a:pt x="11875237" y="3265944"/>
                </a:lnTo>
                <a:lnTo>
                  <a:pt x="11868988" y="3261741"/>
                </a:lnTo>
                <a:lnTo>
                  <a:pt x="11861343" y="3260191"/>
                </a:lnTo>
                <a:lnTo>
                  <a:pt x="11853697" y="3261741"/>
                </a:lnTo>
                <a:lnTo>
                  <a:pt x="11847449" y="3265944"/>
                </a:lnTo>
                <a:lnTo>
                  <a:pt x="11843245" y="3272193"/>
                </a:lnTo>
                <a:lnTo>
                  <a:pt x="11841696" y="3279838"/>
                </a:lnTo>
                <a:lnTo>
                  <a:pt x="11843245" y="3287484"/>
                </a:lnTo>
                <a:lnTo>
                  <a:pt x="11847449" y="3293732"/>
                </a:lnTo>
                <a:lnTo>
                  <a:pt x="11853697" y="3297936"/>
                </a:lnTo>
                <a:lnTo>
                  <a:pt x="11861343" y="3299485"/>
                </a:lnTo>
                <a:lnTo>
                  <a:pt x="11868988" y="3297936"/>
                </a:lnTo>
                <a:lnTo>
                  <a:pt x="11875237" y="3293732"/>
                </a:lnTo>
                <a:lnTo>
                  <a:pt x="11879440" y="3287484"/>
                </a:lnTo>
                <a:lnTo>
                  <a:pt x="11880990" y="3279838"/>
                </a:lnTo>
                <a:close/>
              </a:path>
              <a:path w="14841219" h="10718800" extrusionOk="0">
                <a:moveTo>
                  <a:pt x="11880990" y="3179737"/>
                </a:moveTo>
                <a:lnTo>
                  <a:pt x="11879440" y="3172091"/>
                </a:lnTo>
                <a:lnTo>
                  <a:pt x="11875237" y="3165856"/>
                </a:lnTo>
                <a:lnTo>
                  <a:pt x="11868988" y="3161639"/>
                </a:lnTo>
                <a:lnTo>
                  <a:pt x="11861343" y="3160090"/>
                </a:lnTo>
                <a:lnTo>
                  <a:pt x="11853697" y="3161639"/>
                </a:lnTo>
                <a:lnTo>
                  <a:pt x="11847449" y="3165856"/>
                </a:lnTo>
                <a:lnTo>
                  <a:pt x="11843245" y="3172091"/>
                </a:lnTo>
                <a:lnTo>
                  <a:pt x="11841696" y="3179737"/>
                </a:lnTo>
                <a:lnTo>
                  <a:pt x="11843245" y="3187395"/>
                </a:lnTo>
                <a:lnTo>
                  <a:pt x="11847449" y="3193631"/>
                </a:lnTo>
                <a:lnTo>
                  <a:pt x="11853697" y="3197847"/>
                </a:lnTo>
                <a:lnTo>
                  <a:pt x="11861343" y="3199384"/>
                </a:lnTo>
                <a:lnTo>
                  <a:pt x="11868988" y="3197847"/>
                </a:lnTo>
                <a:lnTo>
                  <a:pt x="11875237" y="3193631"/>
                </a:lnTo>
                <a:lnTo>
                  <a:pt x="11879440" y="3187395"/>
                </a:lnTo>
                <a:lnTo>
                  <a:pt x="11880990" y="3179737"/>
                </a:lnTo>
                <a:close/>
              </a:path>
              <a:path w="14841219" h="10718800" extrusionOk="0">
                <a:moveTo>
                  <a:pt x="11880990" y="3079648"/>
                </a:moveTo>
                <a:lnTo>
                  <a:pt x="11879440" y="3072003"/>
                </a:lnTo>
                <a:lnTo>
                  <a:pt x="11875237" y="3065754"/>
                </a:lnTo>
                <a:lnTo>
                  <a:pt x="11869001" y="3061538"/>
                </a:lnTo>
                <a:lnTo>
                  <a:pt x="11861343" y="3059988"/>
                </a:lnTo>
                <a:lnTo>
                  <a:pt x="11853697" y="3061538"/>
                </a:lnTo>
                <a:lnTo>
                  <a:pt x="11847449" y="3065754"/>
                </a:lnTo>
                <a:lnTo>
                  <a:pt x="11843245" y="3072003"/>
                </a:lnTo>
                <a:lnTo>
                  <a:pt x="11841696" y="3079648"/>
                </a:lnTo>
                <a:lnTo>
                  <a:pt x="11843245" y="3087293"/>
                </a:lnTo>
                <a:lnTo>
                  <a:pt x="11847449" y="3093542"/>
                </a:lnTo>
                <a:lnTo>
                  <a:pt x="11853697" y="3097746"/>
                </a:lnTo>
                <a:lnTo>
                  <a:pt x="11861343" y="3099295"/>
                </a:lnTo>
                <a:lnTo>
                  <a:pt x="11869001" y="3097746"/>
                </a:lnTo>
                <a:lnTo>
                  <a:pt x="11875237" y="3093542"/>
                </a:lnTo>
                <a:lnTo>
                  <a:pt x="11879440" y="3087293"/>
                </a:lnTo>
                <a:lnTo>
                  <a:pt x="11880990" y="3079648"/>
                </a:lnTo>
                <a:close/>
              </a:path>
              <a:path w="14841219" h="10718800" extrusionOk="0">
                <a:moveTo>
                  <a:pt x="11880990" y="2979547"/>
                </a:moveTo>
                <a:lnTo>
                  <a:pt x="11879440" y="2971901"/>
                </a:lnTo>
                <a:lnTo>
                  <a:pt x="11875237" y="2965653"/>
                </a:lnTo>
                <a:lnTo>
                  <a:pt x="11869001" y="2961449"/>
                </a:lnTo>
                <a:lnTo>
                  <a:pt x="11861343" y="2959900"/>
                </a:lnTo>
                <a:lnTo>
                  <a:pt x="11853697" y="2961449"/>
                </a:lnTo>
                <a:lnTo>
                  <a:pt x="11847449" y="2965653"/>
                </a:lnTo>
                <a:lnTo>
                  <a:pt x="11843245" y="2971901"/>
                </a:lnTo>
                <a:lnTo>
                  <a:pt x="11841696" y="2979547"/>
                </a:lnTo>
                <a:lnTo>
                  <a:pt x="11843245" y="2987205"/>
                </a:lnTo>
                <a:lnTo>
                  <a:pt x="11847449" y="2993440"/>
                </a:lnTo>
                <a:lnTo>
                  <a:pt x="11853697" y="2997644"/>
                </a:lnTo>
                <a:lnTo>
                  <a:pt x="11861343" y="2999194"/>
                </a:lnTo>
                <a:lnTo>
                  <a:pt x="11869001" y="2997644"/>
                </a:lnTo>
                <a:lnTo>
                  <a:pt x="11875237" y="2993440"/>
                </a:lnTo>
                <a:lnTo>
                  <a:pt x="11879440" y="2987205"/>
                </a:lnTo>
                <a:lnTo>
                  <a:pt x="11880990" y="2979547"/>
                </a:lnTo>
                <a:close/>
              </a:path>
              <a:path w="14841219" h="10718800" extrusionOk="0">
                <a:moveTo>
                  <a:pt x="11880990" y="2879445"/>
                </a:moveTo>
                <a:lnTo>
                  <a:pt x="11879440" y="2871800"/>
                </a:lnTo>
                <a:lnTo>
                  <a:pt x="11875237" y="2865564"/>
                </a:lnTo>
                <a:lnTo>
                  <a:pt x="11868988" y="2861348"/>
                </a:lnTo>
                <a:lnTo>
                  <a:pt x="11861343" y="2859811"/>
                </a:lnTo>
                <a:lnTo>
                  <a:pt x="11853697" y="2861348"/>
                </a:lnTo>
                <a:lnTo>
                  <a:pt x="11847449" y="2865564"/>
                </a:lnTo>
                <a:lnTo>
                  <a:pt x="11843245" y="2871800"/>
                </a:lnTo>
                <a:lnTo>
                  <a:pt x="11841696" y="2879445"/>
                </a:lnTo>
                <a:lnTo>
                  <a:pt x="11843245" y="2887091"/>
                </a:lnTo>
                <a:lnTo>
                  <a:pt x="11847449" y="2893339"/>
                </a:lnTo>
                <a:lnTo>
                  <a:pt x="11853697" y="2897555"/>
                </a:lnTo>
                <a:lnTo>
                  <a:pt x="11861343" y="2899105"/>
                </a:lnTo>
                <a:lnTo>
                  <a:pt x="11868988" y="2897555"/>
                </a:lnTo>
                <a:lnTo>
                  <a:pt x="11875237" y="2893339"/>
                </a:lnTo>
                <a:lnTo>
                  <a:pt x="11879440" y="2887091"/>
                </a:lnTo>
                <a:lnTo>
                  <a:pt x="11880990" y="2879445"/>
                </a:lnTo>
                <a:close/>
              </a:path>
              <a:path w="14841219" h="10718800" extrusionOk="0">
                <a:moveTo>
                  <a:pt x="11880990" y="2779357"/>
                </a:moveTo>
                <a:lnTo>
                  <a:pt x="11879440" y="2771711"/>
                </a:lnTo>
                <a:lnTo>
                  <a:pt x="11875237" y="2765463"/>
                </a:lnTo>
                <a:lnTo>
                  <a:pt x="11868988" y="2761259"/>
                </a:lnTo>
                <a:lnTo>
                  <a:pt x="11861343" y="2759710"/>
                </a:lnTo>
                <a:lnTo>
                  <a:pt x="11853697" y="2761259"/>
                </a:lnTo>
                <a:lnTo>
                  <a:pt x="11847449" y="2765463"/>
                </a:lnTo>
                <a:lnTo>
                  <a:pt x="11843245" y="2771711"/>
                </a:lnTo>
                <a:lnTo>
                  <a:pt x="11841696" y="2779357"/>
                </a:lnTo>
                <a:lnTo>
                  <a:pt x="11843245" y="2787002"/>
                </a:lnTo>
                <a:lnTo>
                  <a:pt x="11847449" y="2793250"/>
                </a:lnTo>
                <a:lnTo>
                  <a:pt x="11853697" y="2797454"/>
                </a:lnTo>
                <a:lnTo>
                  <a:pt x="11861343" y="2799003"/>
                </a:lnTo>
                <a:lnTo>
                  <a:pt x="11868988" y="2797454"/>
                </a:lnTo>
                <a:lnTo>
                  <a:pt x="11875237" y="2793250"/>
                </a:lnTo>
                <a:lnTo>
                  <a:pt x="11879440" y="2787002"/>
                </a:lnTo>
                <a:lnTo>
                  <a:pt x="11880990" y="2779357"/>
                </a:lnTo>
                <a:close/>
              </a:path>
              <a:path w="14841219" h="10718800" extrusionOk="0">
                <a:moveTo>
                  <a:pt x="11880990" y="2679268"/>
                </a:moveTo>
                <a:lnTo>
                  <a:pt x="11879440" y="2671610"/>
                </a:lnTo>
                <a:lnTo>
                  <a:pt x="11875237" y="2665361"/>
                </a:lnTo>
                <a:lnTo>
                  <a:pt x="11868988" y="2661158"/>
                </a:lnTo>
                <a:lnTo>
                  <a:pt x="11861343" y="2659608"/>
                </a:lnTo>
                <a:lnTo>
                  <a:pt x="11853697" y="2661158"/>
                </a:lnTo>
                <a:lnTo>
                  <a:pt x="11847449" y="2665361"/>
                </a:lnTo>
                <a:lnTo>
                  <a:pt x="11843245" y="2671610"/>
                </a:lnTo>
                <a:lnTo>
                  <a:pt x="11841696" y="2679268"/>
                </a:lnTo>
                <a:lnTo>
                  <a:pt x="11843245" y="2686913"/>
                </a:lnTo>
                <a:lnTo>
                  <a:pt x="11847449" y="2693162"/>
                </a:lnTo>
                <a:lnTo>
                  <a:pt x="11853697" y="2697365"/>
                </a:lnTo>
                <a:lnTo>
                  <a:pt x="11861343" y="2698915"/>
                </a:lnTo>
                <a:lnTo>
                  <a:pt x="11868988" y="2697365"/>
                </a:lnTo>
                <a:lnTo>
                  <a:pt x="11875237" y="2693162"/>
                </a:lnTo>
                <a:lnTo>
                  <a:pt x="11879440" y="2686913"/>
                </a:lnTo>
                <a:lnTo>
                  <a:pt x="11880990" y="2679268"/>
                </a:lnTo>
                <a:close/>
              </a:path>
              <a:path w="14841219" h="10718800" extrusionOk="0">
                <a:moveTo>
                  <a:pt x="11880990" y="2579179"/>
                </a:moveTo>
                <a:lnTo>
                  <a:pt x="11879440" y="2571521"/>
                </a:lnTo>
                <a:lnTo>
                  <a:pt x="11875237" y="2565273"/>
                </a:lnTo>
                <a:lnTo>
                  <a:pt x="11868988" y="2561056"/>
                </a:lnTo>
                <a:lnTo>
                  <a:pt x="11861343" y="2559520"/>
                </a:lnTo>
                <a:lnTo>
                  <a:pt x="11853697" y="2561056"/>
                </a:lnTo>
                <a:lnTo>
                  <a:pt x="11847449" y="2565273"/>
                </a:lnTo>
                <a:lnTo>
                  <a:pt x="11843245" y="2571521"/>
                </a:lnTo>
                <a:lnTo>
                  <a:pt x="11841696" y="2579179"/>
                </a:lnTo>
                <a:lnTo>
                  <a:pt x="11843245" y="2586812"/>
                </a:lnTo>
                <a:lnTo>
                  <a:pt x="11847449" y="2593060"/>
                </a:lnTo>
                <a:lnTo>
                  <a:pt x="11853697" y="2597264"/>
                </a:lnTo>
                <a:lnTo>
                  <a:pt x="11861343" y="2598801"/>
                </a:lnTo>
                <a:lnTo>
                  <a:pt x="11868988" y="2597264"/>
                </a:lnTo>
                <a:lnTo>
                  <a:pt x="11875237" y="2593060"/>
                </a:lnTo>
                <a:lnTo>
                  <a:pt x="11879440" y="2586812"/>
                </a:lnTo>
                <a:lnTo>
                  <a:pt x="11880990" y="2579179"/>
                </a:lnTo>
                <a:close/>
              </a:path>
              <a:path w="14841219" h="10718800" extrusionOk="0">
                <a:moveTo>
                  <a:pt x="11880990" y="2479065"/>
                </a:moveTo>
                <a:lnTo>
                  <a:pt x="11879440" y="2471420"/>
                </a:lnTo>
                <a:lnTo>
                  <a:pt x="11875237" y="2465171"/>
                </a:lnTo>
                <a:lnTo>
                  <a:pt x="11868988" y="2460968"/>
                </a:lnTo>
                <a:lnTo>
                  <a:pt x="11861343" y="2459431"/>
                </a:lnTo>
                <a:lnTo>
                  <a:pt x="11853697" y="2460968"/>
                </a:lnTo>
                <a:lnTo>
                  <a:pt x="11847449" y="2465171"/>
                </a:lnTo>
                <a:lnTo>
                  <a:pt x="11843245" y="2471420"/>
                </a:lnTo>
                <a:lnTo>
                  <a:pt x="11841696" y="2479065"/>
                </a:lnTo>
                <a:lnTo>
                  <a:pt x="11843245" y="2486710"/>
                </a:lnTo>
                <a:lnTo>
                  <a:pt x="11847449" y="2492959"/>
                </a:lnTo>
                <a:lnTo>
                  <a:pt x="11853697" y="2497175"/>
                </a:lnTo>
                <a:lnTo>
                  <a:pt x="11861343" y="2498712"/>
                </a:lnTo>
                <a:lnTo>
                  <a:pt x="11868988" y="2497175"/>
                </a:lnTo>
                <a:lnTo>
                  <a:pt x="11875237" y="2492959"/>
                </a:lnTo>
                <a:lnTo>
                  <a:pt x="11879440" y="2486710"/>
                </a:lnTo>
                <a:lnTo>
                  <a:pt x="11880990" y="2479065"/>
                </a:lnTo>
                <a:close/>
              </a:path>
              <a:path w="14841219" h="10718800" extrusionOk="0">
                <a:moveTo>
                  <a:pt x="11880990" y="2378976"/>
                </a:moveTo>
                <a:lnTo>
                  <a:pt x="11879440" y="2371331"/>
                </a:lnTo>
                <a:lnTo>
                  <a:pt x="11875237" y="2365083"/>
                </a:lnTo>
                <a:lnTo>
                  <a:pt x="11869001" y="2360879"/>
                </a:lnTo>
                <a:lnTo>
                  <a:pt x="11861343" y="2359329"/>
                </a:lnTo>
                <a:lnTo>
                  <a:pt x="11853697" y="2360879"/>
                </a:lnTo>
                <a:lnTo>
                  <a:pt x="11847449" y="2365083"/>
                </a:lnTo>
                <a:lnTo>
                  <a:pt x="11843245" y="2371331"/>
                </a:lnTo>
                <a:lnTo>
                  <a:pt x="11841696" y="2378976"/>
                </a:lnTo>
                <a:lnTo>
                  <a:pt x="11843245" y="2386622"/>
                </a:lnTo>
                <a:lnTo>
                  <a:pt x="11847449" y="2392870"/>
                </a:lnTo>
                <a:lnTo>
                  <a:pt x="11853697" y="2397074"/>
                </a:lnTo>
                <a:lnTo>
                  <a:pt x="11861343" y="2398611"/>
                </a:lnTo>
                <a:lnTo>
                  <a:pt x="11869001" y="2397074"/>
                </a:lnTo>
                <a:lnTo>
                  <a:pt x="11875237" y="2392870"/>
                </a:lnTo>
                <a:lnTo>
                  <a:pt x="11879440" y="2386622"/>
                </a:lnTo>
                <a:lnTo>
                  <a:pt x="11880990" y="2378976"/>
                </a:lnTo>
                <a:close/>
              </a:path>
              <a:path w="14841219" h="10718800" extrusionOk="0">
                <a:moveTo>
                  <a:pt x="11880990" y="2278875"/>
                </a:moveTo>
                <a:lnTo>
                  <a:pt x="11879440" y="2271230"/>
                </a:lnTo>
                <a:lnTo>
                  <a:pt x="11875237" y="2264994"/>
                </a:lnTo>
                <a:lnTo>
                  <a:pt x="11869001" y="2260777"/>
                </a:lnTo>
                <a:lnTo>
                  <a:pt x="11861343" y="2259241"/>
                </a:lnTo>
                <a:lnTo>
                  <a:pt x="11853697" y="2260777"/>
                </a:lnTo>
                <a:lnTo>
                  <a:pt x="11847449" y="2264994"/>
                </a:lnTo>
                <a:lnTo>
                  <a:pt x="11843245" y="2271230"/>
                </a:lnTo>
                <a:lnTo>
                  <a:pt x="11841696" y="2278875"/>
                </a:lnTo>
                <a:lnTo>
                  <a:pt x="11843245" y="2286520"/>
                </a:lnTo>
                <a:lnTo>
                  <a:pt x="11847449" y="2292769"/>
                </a:lnTo>
                <a:lnTo>
                  <a:pt x="11853697" y="2296985"/>
                </a:lnTo>
                <a:lnTo>
                  <a:pt x="11861343" y="2298535"/>
                </a:lnTo>
                <a:lnTo>
                  <a:pt x="11869001" y="2296985"/>
                </a:lnTo>
                <a:lnTo>
                  <a:pt x="11875237" y="2292769"/>
                </a:lnTo>
                <a:lnTo>
                  <a:pt x="11879440" y="2286520"/>
                </a:lnTo>
                <a:lnTo>
                  <a:pt x="11880990" y="2278875"/>
                </a:lnTo>
                <a:close/>
              </a:path>
              <a:path w="14841219" h="10718800" extrusionOk="0">
                <a:moveTo>
                  <a:pt x="11880990" y="2178786"/>
                </a:moveTo>
                <a:lnTo>
                  <a:pt x="11879440" y="2171141"/>
                </a:lnTo>
                <a:lnTo>
                  <a:pt x="11875237" y="2164892"/>
                </a:lnTo>
                <a:lnTo>
                  <a:pt x="11869001" y="2160676"/>
                </a:lnTo>
                <a:lnTo>
                  <a:pt x="11861343" y="2159127"/>
                </a:lnTo>
                <a:lnTo>
                  <a:pt x="11853697" y="2160676"/>
                </a:lnTo>
                <a:lnTo>
                  <a:pt x="11847449" y="2164892"/>
                </a:lnTo>
                <a:lnTo>
                  <a:pt x="11843245" y="2171141"/>
                </a:lnTo>
                <a:lnTo>
                  <a:pt x="11841696" y="2178786"/>
                </a:lnTo>
                <a:lnTo>
                  <a:pt x="11843245" y="2186432"/>
                </a:lnTo>
                <a:lnTo>
                  <a:pt x="11847449" y="2192667"/>
                </a:lnTo>
                <a:lnTo>
                  <a:pt x="11853697" y="2196884"/>
                </a:lnTo>
                <a:lnTo>
                  <a:pt x="11861343" y="2198420"/>
                </a:lnTo>
                <a:lnTo>
                  <a:pt x="11869001" y="2196884"/>
                </a:lnTo>
                <a:lnTo>
                  <a:pt x="11875237" y="2192667"/>
                </a:lnTo>
                <a:lnTo>
                  <a:pt x="11879440" y="2186432"/>
                </a:lnTo>
                <a:lnTo>
                  <a:pt x="11880990" y="2178786"/>
                </a:lnTo>
                <a:close/>
              </a:path>
              <a:path w="14841219" h="10718800" extrusionOk="0">
                <a:moveTo>
                  <a:pt x="11880990" y="2078685"/>
                </a:moveTo>
                <a:lnTo>
                  <a:pt x="11879440" y="2071039"/>
                </a:lnTo>
                <a:lnTo>
                  <a:pt x="11875237" y="2064791"/>
                </a:lnTo>
                <a:lnTo>
                  <a:pt x="11869001" y="2060575"/>
                </a:lnTo>
                <a:lnTo>
                  <a:pt x="11861343" y="2059038"/>
                </a:lnTo>
                <a:lnTo>
                  <a:pt x="11853697" y="2060575"/>
                </a:lnTo>
                <a:lnTo>
                  <a:pt x="11847449" y="2064791"/>
                </a:lnTo>
                <a:lnTo>
                  <a:pt x="11843245" y="2071039"/>
                </a:lnTo>
                <a:lnTo>
                  <a:pt x="11841696" y="2078685"/>
                </a:lnTo>
                <a:lnTo>
                  <a:pt x="11843245" y="2086330"/>
                </a:lnTo>
                <a:lnTo>
                  <a:pt x="11847449" y="2092579"/>
                </a:lnTo>
                <a:lnTo>
                  <a:pt x="11853697" y="2096795"/>
                </a:lnTo>
                <a:lnTo>
                  <a:pt x="11861343" y="2098332"/>
                </a:lnTo>
                <a:lnTo>
                  <a:pt x="11869001" y="2096795"/>
                </a:lnTo>
                <a:lnTo>
                  <a:pt x="11875237" y="2092579"/>
                </a:lnTo>
                <a:lnTo>
                  <a:pt x="11879440" y="2086330"/>
                </a:lnTo>
                <a:lnTo>
                  <a:pt x="11880990" y="2078685"/>
                </a:lnTo>
                <a:close/>
              </a:path>
              <a:path w="14841219" h="10718800" extrusionOk="0">
                <a:moveTo>
                  <a:pt x="11880990" y="1978583"/>
                </a:moveTo>
                <a:lnTo>
                  <a:pt x="11879440" y="1970938"/>
                </a:lnTo>
                <a:lnTo>
                  <a:pt x="11875237" y="1964690"/>
                </a:lnTo>
                <a:lnTo>
                  <a:pt x="11869001" y="1960473"/>
                </a:lnTo>
                <a:lnTo>
                  <a:pt x="11861343" y="1958924"/>
                </a:lnTo>
                <a:lnTo>
                  <a:pt x="11853697" y="1960473"/>
                </a:lnTo>
                <a:lnTo>
                  <a:pt x="11847449" y="1964690"/>
                </a:lnTo>
                <a:lnTo>
                  <a:pt x="11843245" y="1970938"/>
                </a:lnTo>
                <a:lnTo>
                  <a:pt x="11841696" y="1978583"/>
                </a:lnTo>
                <a:lnTo>
                  <a:pt x="11843245" y="1986241"/>
                </a:lnTo>
                <a:lnTo>
                  <a:pt x="11847449" y="1992477"/>
                </a:lnTo>
                <a:lnTo>
                  <a:pt x="11853697" y="1996694"/>
                </a:lnTo>
                <a:lnTo>
                  <a:pt x="11861343" y="1998243"/>
                </a:lnTo>
                <a:lnTo>
                  <a:pt x="11869001" y="1996694"/>
                </a:lnTo>
                <a:lnTo>
                  <a:pt x="11875237" y="1992477"/>
                </a:lnTo>
                <a:lnTo>
                  <a:pt x="11879440" y="1986241"/>
                </a:lnTo>
                <a:lnTo>
                  <a:pt x="11880990" y="1978583"/>
                </a:lnTo>
                <a:close/>
              </a:path>
              <a:path w="14841219" h="10718800" extrusionOk="0">
                <a:moveTo>
                  <a:pt x="11880990" y="1878495"/>
                </a:moveTo>
                <a:lnTo>
                  <a:pt x="11879440" y="1870849"/>
                </a:lnTo>
                <a:lnTo>
                  <a:pt x="11875237" y="1864601"/>
                </a:lnTo>
                <a:lnTo>
                  <a:pt x="11869001" y="1860397"/>
                </a:lnTo>
                <a:lnTo>
                  <a:pt x="11861343" y="1858848"/>
                </a:lnTo>
                <a:lnTo>
                  <a:pt x="11853697" y="1860397"/>
                </a:lnTo>
                <a:lnTo>
                  <a:pt x="11847449" y="1864601"/>
                </a:lnTo>
                <a:lnTo>
                  <a:pt x="11843245" y="1870849"/>
                </a:lnTo>
                <a:lnTo>
                  <a:pt x="11841696" y="1878495"/>
                </a:lnTo>
                <a:lnTo>
                  <a:pt x="11843245" y="1886140"/>
                </a:lnTo>
                <a:lnTo>
                  <a:pt x="11847449" y="1892388"/>
                </a:lnTo>
                <a:lnTo>
                  <a:pt x="11853697" y="1896605"/>
                </a:lnTo>
                <a:lnTo>
                  <a:pt x="11861343" y="1898142"/>
                </a:lnTo>
                <a:lnTo>
                  <a:pt x="11869001" y="1896605"/>
                </a:lnTo>
                <a:lnTo>
                  <a:pt x="11875237" y="1892388"/>
                </a:lnTo>
                <a:lnTo>
                  <a:pt x="11879440" y="1886140"/>
                </a:lnTo>
                <a:lnTo>
                  <a:pt x="11880990" y="1878495"/>
                </a:lnTo>
                <a:close/>
              </a:path>
              <a:path w="14841219" h="10718800" extrusionOk="0">
                <a:moveTo>
                  <a:pt x="11880990" y="1778393"/>
                </a:moveTo>
                <a:lnTo>
                  <a:pt x="11879440" y="1770748"/>
                </a:lnTo>
                <a:lnTo>
                  <a:pt x="11875237" y="1764512"/>
                </a:lnTo>
                <a:lnTo>
                  <a:pt x="11869001" y="1760296"/>
                </a:lnTo>
                <a:lnTo>
                  <a:pt x="11861343" y="1758759"/>
                </a:lnTo>
                <a:lnTo>
                  <a:pt x="11853697" y="1760296"/>
                </a:lnTo>
                <a:lnTo>
                  <a:pt x="11847449" y="1764512"/>
                </a:lnTo>
                <a:lnTo>
                  <a:pt x="11843245" y="1770748"/>
                </a:lnTo>
                <a:lnTo>
                  <a:pt x="11841696" y="1778393"/>
                </a:lnTo>
                <a:lnTo>
                  <a:pt x="11843245" y="1786051"/>
                </a:lnTo>
                <a:lnTo>
                  <a:pt x="11847449" y="1792287"/>
                </a:lnTo>
                <a:lnTo>
                  <a:pt x="11853697" y="1796503"/>
                </a:lnTo>
                <a:lnTo>
                  <a:pt x="11861343" y="1798053"/>
                </a:lnTo>
                <a:lnTo>
                  <a:pt x="11869001" y="1796503"/>
                </a:lnTo>
                <a:lnTo>
                  <a:pt x="11875237" y="1792287"/>
                </a:lnTo>
                <a:lnTo>
                  <a:pt x="11879440" y="1786051"/>
                </a:lnTo>
                <a:lnTo>
                  <a:pt x="11880990" y="1778393"/>
                </a:lnTo>
                <a:close/>
              </a:path>
              <a:path w="14841219" h="10718800" extrusionOk="0">
                <a:moveTo>
                  <a:pt x="11880990" y="1678305"/>
                </a:moveTo>
                <a:lnTo>
                  <a:pt x="11879440" y="1670646"/>
                </a:lnTo>
                <a:lnTo>
                  <a:pt x="11875237" y="1664411"/>
                </a:lnTo>
                <a:lnTo>
                  <a:pt x="11868988" y="1660194"/>
                </a:lnTo>
                <a:lnTo>
                  <a:pt x="11861343" y="1658645"/>
                </a:lnTo>
                <a:lnTo>
                  <a:pt x="11853697" y="1660194"/>
                </a:lnTo>
                <a:lnTo>
                  <a:pt x="11847449" y="1664411"/>
                </a:lnTo>
                <a:lnTo>
                  <a:pt x="11843245" y="1670646"/>
                </a:lnTo>
                <a:lnTo>
                  <a:pt x="11841696" y="1678305"/>
                </a:lnTo>
                <a:lnTo>
                  <a:pt x="11843245" y="1685950"/>
                </a:lnTo>
                <a:lnTo>
                  <a:pt x="11847449" y="1692186"/>
                </a:lnTo>
                <a:lnTo>
                  <a:pt x="11853697" y="1696402"/>
                </a:lnTo>
                <a:lnTo>
                  <a:pt x="11861343" y="1697939"/>
                </a:lnTo>
                <a:lnTo>
                  <a:pt x="11868988" y="1696402"/>
                </a:lnTo>
                <a:lnTo>
                  <a:pt x="11875237" y="1692186"/>
                </a:lnTo>
                <a:lnTo>
                  <a:pt x="11879440" y="1685950"/>
                </a:lnTo>
                <a:lnTo>
                  <a:pt x="11880990" y="1678305"/>
                </a:lnTo>
                <a:close/>
              </a:path>
              <a:path w="14841219" h="10718800" extrusionOk="0">
                <a:moveTo>
                  <a:pt x="11880990" y="1578190"/>
                </a:moveTo>
                <a:lnTo>
                  <a:pt x="11879440" y="1570545"/>
                </a:lnTo>
                <a:lnTo>
                  <a:pt x="11875237" y="1564309"/>
                </a:lnTo>
                <a:lnTo>
                  <a:pt x="11868988" y="1560093"/>
                </a:lnTo>
                <a:lnTo>
                  <a:pt x="11861343" y="1558556"/>
                </a:lnTo>
                <a:lnTo>
                  <a:pt x="11853697" y="1560093"/>
                </a:lnTo>
                <a:lnTo>
                  <a:pt x="11847449" y="1564309"/>
                </a:lnTo>
                <a:lnTo>
                  <a:pt x="11843245" y="1570545"/>
                </a:lnTo>
                <a:lnTo>
                  <a:pt x="11841696" y="1578190"/>
                </a:lnTo>
                <a:lnTo>
                  <a:pt x="11843245" y="1585849"/>
                </a:lnTo>
                <a:lnTo>
                  <a:pt x="11847449" y="1592097"/>
                </a:lnTo>
                <a:lnTo>
                  <a:pt x="11853697" y="1596301"/>
                </a:lnTo>
                <a:lnTo>
                  <a:pt x="11861343" y="1597850"/>
                </a:lnTo>
                <a:lnTo>
                  <a:pt x="11868988" y="1596301"/>
                </a:lnTo>
                <a:lnTo>
                  <a:pt x="11875237" y="1592097"/>
                </a:lnTo>
                <a:lnTo>
                  <a:pt x="11879440" y="1585849"/>
                </a:lnTo>
                <a:lnTo>
                  <a:pt x="11880990" y="1578190"/>
                </a:lnTo>
                <a:close/>
              </a:path>
              <a:path w="14841219" h="10718800" extrusionOk="0">
                <a:moveTo>
                  <a:pt x="11880990" y="1478102"/>
                </a:moveTo>
                <a:lnTo>
                  <a:pt x="11879440" y="1470456"/>
                </a:lnTo>
                <a:lnTo>
                  <a:pt x="11875237" y="1464208"/>
                </a:lnTo>
                <a:lnTo>
                  <a:pt x="11869001" y="1460004"/>
                </a:lnTo>
                <a:lnTo>
                  <a:pt x="11861343" y="1458455"/>
                </a:lnTo>
                <a:lnTo>
                  <a:pt x="11853697" y="1460004"/>
                </a:lnTo>
                <a:lnTo>
                  <a:pt x="11847449" y="1464208"/>
                </a:lnTo>
                <a:lnTo>
                  <a:pt x="11843245" y="1470456"/>
                </a:lnTo>
                <a:lnTo>
                  <a:pt x="11841696" y="1478102"/>
                </a:lnTo>
                <a:lnTo>
                  <a:pt x="11843245" y="1485760"/>
                </a:lnTo>
                <a:lnTo>
                  <a:pt x="11847449" y="1491996"/>
                </a:lnTo>
                <a:lnTo>
                  <a:pt x="11853697" y="1496199"/>
                </a:lnTo>
                <a:lnTo>
                  <a:pt x="11861343" y="1497749"/>
                </a:lnTo>
                <a:lnTo>
                  <a:pt x="11869001" y="1496199"/>
                </a:lnTo>
                <a:lnTo>
                  <a:pt x="11875237" y="1491996"/>
                </a:lnTo>
                <a:lnTo>
                  <a:pt x="11879440" y="1485760"/>
                </a:lnTo>
                <a:lnTo>
                  <a:pt x="11880990" y="1478102"/>
                </a:lnTo>
                <a:close/>
              </a:path>
              <a:path w="14841219" h="10718800" extrusionOk="0">
                <a:moveTo>
                  <a:pt x="11880990" y="1378013"/>
                </a:moveTo>
                <a:lnTo>
                  <a:pt x="11879440" y="1370368"/>
                </a:lnTo>
                <a:lnTo>
                  <a:pt x="11875237" y="1364119"/>
                </a:lnTo>
                <a:lnTo>
                  <a:pt x="11869001" y="1359916"/>
                </a:lnTo>
                <a:lnTo>
                  <a:pt x="11861343" y="1358366"/>
                </a:lnTo>
                <a:lnTo>
                  <a:pt x="11853697" y="1359916"/>
                </a:lnTo>
                <a:lnTo>
                  <a:pt x="11847449" y="1364119"/>
                </a:lnTo>
                <a:lnTo>
                  <a:pt x="11843245" y="1370368"/>
                </a:lnTo>
                <a:lnTo>
                  <a:pt x="11841696" y="1378013"/>
                </a:lnTo>
                <a:lnTo>
                  <a:pt x="11843245" y="1385658"/>
                </a:lnTo>
                <a:lnTo>
                  <a:pt x="11847449" y="1391907"/>
                </a:lnTo>
                <a:lnTo>
                  <a:pt x="11853697" y="1396123"/>
                </a:lnTo>
                <a:lnTo>
                  <a:pt x="11861343" y="1397660"/>
                </a:lnTo>
                <a:lnTo>
                  <a:pt x="11869001" y="1396123"/>
                </a:lnTo>
                <a:lnTo>
                  <a:pt x="11875237" y="1391907"/>
                </a:lnTo>
                <a:lnTo>
                  <a:pt x="11879440" y="1385658"/>
                </a:lnTo>
                <a:lnTo>
                  <a:pt x="11880990" y="1378013"/>
                </a:lnTo>
                <a:close/>
              </a:path>
              <a:path w="14841219" h="10718800" extrusionOk="0">
                <a:moveTo>
                  <a:pt x="11880990" y="1277924"/>
                </a:moveTo>
                <a:lnTo>
                  <a:pt x="11879440" y="1270279"/>
                </a:lnTo>
                <a:lnTo>
                  <a:pt x="11875237" y="1264018"/>
                </a:lnTo>
                <a:lnTo>
                  <a:pt x="11868988" y="1259814"/>
                </a:lnTo>
                <a:lnTo>
                  <a:pt x="11861343" y="1258265"/>
                </a:lnTo>
                <a:lnTo>
                  <a:pt x="11853697" y="1259814"/>
                </a:lnTo>
                <a:lnTo>
                  <a:pt x="11847449" y="1264018"/>
                </a:lnTo>
                <a:lnTo>
                  <a:pt x="11843245" y="1270279"/>
                </a:lnTo>
                <a:lnTo>
                  <a:pt x="11841696" y="1277924"/>
                </a:lnTo>
                <a:lnTo>
                  <a:pt x="11843245" y="1285570"/>
                </a:lnTo>
                <a:lnTo>
                  <a:pt x="11847449" y="1291818"/>
                </a:lnTo>
                <a:lnTo>
                  <a:pt x="11853697" y="1296022"/>
                </a:lnTo>
                <a:lnTo>
                  <a:pt x="11861343" y="1297559"/>
                </a:lnTo>
                <a:lnTo>
                  <a:pt x="11868988" y="1296022"/>
                </a:lnTo>
                <a:lnTo>
                  <a:pt x="11875237" y="1291818"/>
                </a:lnTo>
                <a:lnTo>
                  <a:pt x="11879440" y="1285570"/>
                </a:lnTo>
                <a:lnTo>
                  <a:pt x="11880990" y="1277924"/>
                </a:lnTo>
                <a:close/>
              </a:path>
              <a:path w="14841219" h="10718800" extrusionOk="0">
                <a:moveTo>
                  <a:pt x="11880990" y="1177823"/>
                </a:moveTo>
                <a:lnTo>
                  <a:pt x="11879440" y="1170178"/>
                </a:lnTo>
                <a:lnTo>
                  <a:pt x="11875237" y="1163929"/>
                </a:lnTo>
                <a:lnTo>
                  <a:pt x="11868988" y="1159713"/>
                </a:lnTo>
                <a:lnTo>
                  <a:pt x="11861343" y="1158163"/>
                </a:lnTo>
                <a:lnTo>
                  <a:pt x="11853697" y="1159713"/>
                </a:lnTo>
                <a:lnTo>
                  <a:pt x="11847449" y="1163929"/>
                </a:lnTo>
                <a:lnTo>
                  <a:pt x="11843245" y="1170178"/>
                </a:lnTo>
                <a:lnTo>
                  <a:pt x="11841696" y="1177823"/>
                </a:lnTo>
                <a:lnTo>
                  <a:pt x="11843245" y="1185468"/>
                </a:lnTo>
                <a:lnTo>
                  <a:pt x="11847449" y="1191717"/>
                </a:lnTo>
                <a:lnTo>
                  <a:pt x="11853697" y="1195920"/>
                </a:lnTo>
                <a:lnTo>
                  <a:pt x="11861343" y="1197470"/>
                </a:lnTo>
                <a:lnTo>
                  <a:pt x="11868988" y="1195920"/>
                </a:lnTo>
                <a:lnTo>
                  <a:pt x="11875237" y="1191717"/>
                </a:lnTo>
                <a:lnTo>
                  <a:pt x="11879440" y="1185468"/>
                </a:lnTo>
                <a:lnTo>
                  <a:pt x="11880990" y="1177823"/>
                </a:lnTo>
                <a:close/>
              </a:path>
              <a:path w="14841219" h="10718800" extrusionOk="0">
                <a:moveTo>
                  <a:pt x="11880990" y="1077734"/>
                </a:moveTo>
                <a:lnTo>
                  <a:pt x="11879440" y="1070076"/>
                </a:lnTo>
                <a:lnTo>
                  <a:pt x="11875237" y="1063828"/>
                </a:lnTo>
                <a:lnTo>
                  <a:pt x="11868988" y="1059624"/>
                </a:lnTo>
                <a:lnTo>
                  <a:pt x="11861343" y="1058075"/>
                </a:lnTo>
                <a:lnTo>
                  <a:pt x="11853697" y="1059624"/>
                </a:lnTo>
                <a:lnTo>
                  <a:pt x="11847449" y="1063828"/>
                </a:lnTo>
                <a:lnTo>
                  <a:pt x="11843245" y="1070076"/>
                </a:lnTo>
                <a:lnTo>
                  <a:pt x="11841696" y="1077734"/>
                </a:lnTo>
                <a:lnTo>
                  <a:pt x="11843245" y="1085367"/>
                </a:lnTo>
                <a:lnTo>
                  <a:pt x="11847449" y="1091615"/>
                </a:lnTo>
                <a:lnTo>
                  <a:pt x="11853697" y="1095819"/>
                </a:lnTo>
                <a:lnTo>
                  <a:pt x="11861343" y="1097368"/>
                </a:lnTo>
                <a:lnTo>
                  <a:pt x="11868988" y="1095819"/>
                </a:lnTo>
                <a:lnTo>
                  <a:pt x="11875237" y="1091615"/>
                </a:lnTo>
                <a:lnTo>
                  <a:pt x="11879440" y="1085367"/>
                </a:lnTo>
                <a:lnTo>
                  <a:pt x="11880990" y="1077734"/>
                </a:lnTo>
                <a:close/>
              </a:path>
              <a:path w="14841219" h="10718800" extrusionOk="0">
                <a:moveTo>
                  <a:pt x="11880990" y="977620"/>
                </a:moveTo>
                <a:lnTo>
                  <a:pt x="11879440" y="969975"/>
                </a:lnTo>
                <a:lnTo>
                  <a:pt x="11875237" y="963739"/>
                </a:lnTo>
                <a:lnTo>
                  <a:pt x="11868988" y="959523"/>
                </a:lnTo>
                <a:lnTo>
                  <a:pt x="11861343" y="957986"/>
                </a:lnTo>
                <a:lnTo>
                  <a:pt x="11853697" y="959523"/>
                </a:lnTo>
                <a:lnTo>
                  <a:pt x="11847449" y="963739"/>
                </a:lnTo>
                <a:lnTo>
                  <a:pt x="11843245" y="969975"/>
                </a:lnTo>
                <a:lnTo>
                  <a:pt x="11841696" y="977620"/>
                </a:lnTo>
                <a:lnTo>
                  <a:pt x="11843245" y="985278"/>
                </a:lnTo>
                <a:lnTo>
                  <a:pt x="11847449" y="991514"/>
                </a:lnTo>
                <a:lnTo>
                  <a:pt x="11853697" y="995730"/>
                </a:lnTo>
                <a:lnTo>
                  <a:pt x="11861343" y="997267"/>
                </a:lnTo>
                <a:lnTo>
                  <a:pt x="11868988" y="995730"/>
                </a:lnTo>
                <a:lnTo>
                  <a:pt x="11875237" y="991514"/>
                </a:lnTo>
                <a:lnTo>
                  <a:pt x="11879440" y="985278"/>
                </a:lnTo>
                <a:lnTo>
                  <a:pt x="11880990" y="977620"/>
                </a:lnTo>
                <a:close/>
              </a:path>
              <a:path w="14841219" h="10718800" extrusionOk="0">
                <a:moveTo>
                  <a:pt x="11880990" y="877531"/>
                </a:moveTo>
                <a:lnTo>
                  <a:pt x="11879440" y="869886"/>
                </a:lnTo>
                <a:lnTo>
                  <a:pt x="11875237" y="863638"/>
                </a:lnTo>
                <a:lnTo>
                  <a:pt x="11868988" y="859434"/>
                </a:lnTo>
                <a:lnTo>
                  <a:pt x="11861343" y="857885"/>
                </a:lnTo>
                <a:lnTo>
                  <a:pt x="11853697" y="859434"/>
                </a:lnTo>
                <a:lnTo>
                  <a:pt x="11847449" y="863638"/>
                </a:lnTo>
                <a:lnTo>
                  <a:pt x="11843245" y="869886"/>
                </a:lnTo>
                <a:lnTo>
                  <a:pt x="11841696" y="877531"/>
                </a:lnTo>
                <a:lnTo>
                  <a:pt x="11843245" y="885177"/>
                </a:lnTo>
                <a:lnTo>
                  <a:pt x="11847449" y="891425"/>
                </a:lnTo>
                <a:lnTo>
                  <a:pt x="11853697" y="895642"/>
                </a:lnTo>
                <a:lnTo>
                  <a:pt x="11861343" y="897178"/>
                </a:lnTo>
                <a:lnTo>
                  <a:pt x="11868988" y="895642"/>
                </a:lnTo>
                <a:lnTo>
                  <a:pt x="11875237" y="891425"/>
                </a:lnTo>
                <a:lnTo>
                  <a:pt x="11879440" y="885177"/>
                </a:lnTo>
                <a:lnTo>
                  <a:pt x="11880990" y="877531"/>
                </a:lnTo>
                <a:close/>
              </a:path>
              <a:path w="14841219" h="10718800" extrusionOk="0">
                <a:moveTo>
                  <a:pt x="11880990" y="777430"/>
                </a:moveTo>
                <a:lnTo>
                  <a:pt x="11879440" y="769785"/>
                </a:lnTo>
                <a:lnTo>
                  <a:pt x="11875237" y="763549"/>
                </a:lnTo>
                <a:lnTo>
                  <a:pt x="11869001" y="759333"/>
                </a:lnTo>
                <a:lnTo>
                  <a:pt x="11861343" y="757796"/>
                </a:lnTo>
                <a:lnTo>
                  <a:pt x="11853697" y="759333"/>
                </a:lnTo>
                <a:lnTo>
                  <a:pt x="11847449" y="763549"/>
                </a:lnTo>
                <a:lnTo>
                  <a:pt x="11843245" y="769785"/>
                </a:lnTo>
                <a:lnTo>
                  <a:pt x="11841696" y="777430"/>
                </a:lnTo>
                <a:lnTo>
                  <a:pt x="11843245" y="785088"/>
                </a:lnTo>
                <a:lnTo>
                  <a:pt x="11847449" y="791337"/>
                </a:lnTo>
                <a:lnTo>
                  <a:pt x="11853697" y="795553"/>
                </a:lnTo>
                <a:lnTo>
                  <a:pt x="11861343" y="797090"/>
                </a:lnTo>
                <a:lnTo>
                  <a:pt x="11869001" y="795553"/>
                </a:lnTo>
                <a:lnTo>
                  <a:pt x="11875237" y="791337"/>
                </a:lnTo>
                <a:lnTo>
                  <a:pt x="11879440" y="785088"/>
                </a:lnTo>
                <a:lnTo>
                  <a:pt x="11880990" y="777430"/>
                </a:lnTo>
                <a:close/>
              </a:path>
              <a:path w="14841219" h="10718800" extrusionOk="0">
                <a:moveTo>
                  <a:pt x="11880990" y="677341"/>
                </a:moveTo>
                <a:lnTo>
                  <a:pt x="11879440" y="669696"/>
                </a:lnTo>
                <a:lnTo>
                  <a:pt x="11875237" y="663448"/>
                </a:lnTo>
                <a:lnTo>
                  <a:pt x="11869001" y="659231"/>
                </a:lnTo>
                <a:lnTo>
                  <a:pt x="11861343" y="657694"/>
                </a:lnTo>
                <a:lnTo>
                  <a:pt x="11853697" y="659231"/>
                </a:lnTo>
                <a:lnTo>
                  <a:pt x="11847449" y="663448"/>
                </a:lnTo>
                <a:lnTo>
                  <a:pt x="11843245" y="669696"/>
                </a:lnTo>
                <a:lnTo>
                  <a:pt x="11841696" y="677341"/>
                </a:lnTo>
                <a:lnTo>
                  <a:pt x="11843245" y="684987"/>
                </a:lnTo>
                <a:lnTo>
                  <a:pt x="11847449" y="691235"/>
                </a:lnTo>
                <a:lnTo>
                  <a:pt x="11853697" y="695439"/>
                </a:lnTo>
                <a:lnTo>
                  <a:pt x="11861343" y="696988"/>
                </a:lnTo>
                <a:lnTo>
                  <a:pt x="11869001" y="695439"/>
                </a:lnTo>
                <a:lnTo>
                  <a:pt x="11875237" y="691235"/>
                </a:lnTo>
                <a:lnTo>
                  <a:pt x="11879440" y="684987"/>
                </a:lnTo>
                <a:lnTo>
                  <a:pt x="11880990" y="677341"/>
                </a:lnTo>
                <a:close/>
              </a:path>
              <a:path w="14841219" h="10718800" extrusionOk="0">
                <a:moveTo>
                  <a:pt x="11880990" y="577240"/>
                </a:moveTo>
                <a:lnTo>
                  <a:pt x="11879440" y="569595"/>
                </a:lnTo>
                <a:lnTo>
                  <a:pt x="11875237" y="563346"/>
                </a:lnTo>
                <a:lnTo>
                  <a:pt x="11869001" y="559142"/>
                </a:lnTo>
                <a:lnTo>
                  <a:pt x="11861343" y="557593"/>
                </a:lnTo>
                <a:lnTo>
                  <a:pt x="11853697" y="559142"/>
                </a:lnTo>
                <a:lnTo>
                  <a:pt x="11847449" y="563346"/>
                </a:lnTo>
                <a:lnTo>
                  <a:pt x="11843245" y="569595"/>
                </a:lnTo>
                <a:lnTo>
                  <a:pt x="11841696" y="577240"/>
                </a:lnTo>
                <a:lnTo>
                  <a:pt x="11843245" y="584885"/>
                </a:lnTo>
                <a:lnTo>
                  <a:pt x="11847449" y="591134"/>
                </a:lnTo>
                <a:lnTo>
                  <a:pt x="11853697" y="595350"/>
                </a:lnTo>
                <a:lnTo>
                  <a:pt x="11861343" y="596887"/>
                </a:lnTo>
                <a:lnTo>
                  <a:pt x="11869001" y="595350"/>
                </a:lnTo>
                <a:lnTo>
                  <a:pt x="11875237" y="591134"/>
                </a:lnTo>
                <a:lnTo>
                  <a:pt x="11879440" y="584885"/>
                </a:lnTo>
                <a:lnTo>
                  <a:pt x="11880990" y="577240"/>
                </a:lnTo>
                <a:close/>
              </a:path>
              <a:path w="14841219" h="10718800" extrusionOk="0">
                <a:moveTo>
                  <a:pt x="11880990" y="477151"/>
                </a:moveTo>
                <a:lnTo>
                  <a:pt x="11879440" y="469493"/>
                </a:lnTo>
                <a:lnTo>
                  <a:pt x="11875237" y="463257"/>
                </a:lnTo>
                <a:lnTo>
                  <a:pt x="11869001" y="459041"/>
                </a:lnTo>
                <a:lnTo>
                  <a:pt x="11861343" y="457504"/>
                </a:lnTo>
                <a:lnTo>
                  <a:pt x="11853697" y="459041"/>
                </a:lnTo>
                <a:lnTo>
                  <a:pt x="11847449" y="463257"/>
                </a:lnTo>
                <a:lnTo>
                  <a:pt x="11843245" y="469493"/>
                </a:lnTo>
                <a:lnTo>
                  <a:pt x="11841696" y="477151"/>
                </a:lnTo>
                <a:lnTo>
                  <a:pt x="11843245" y="484797"/>
                </a:lnTo>
                <a:lnTo>
                  <a:pt x="11847449" y="491045"/>
                </a:lnTo>
                <a:lnTo>
                  <a:pt x="11853697" y="495249"/>
                </a:lnTo>
                <a:lnTo>
                  <a:pt x="11861343" y="496798"/>
                </a:lnTo>
                <a:lnTo>
                  <a:pt x="11869001" y="495249"/>
                </a:lnTo>
                <a:lnTo>
                  <a:pt x="11875237" y="491045"/>
                </a:lnTo>
                <a:lnTo>
                  <a:pt x="11879440" y="484797"/>
                </a:lnTo>
                <a:lnTo>
                  <a:pt x="11880990" y="477151"/>
                </a:lnTo>
                <a:close/>
              </a:path>
              <a:path w="14841219" h="10718800" extrusionOk="0">
                <a:moveTo>
                  <a:pt x="11880990" y="377063"/>
                </a:moveTo>
                <a:lnTo>
                  <a:pt x="11879440" y="369404"/>
                </a:lnTo>
                <a:lnTo>
                  <a:pt x="11875237" y="363156"/>
                </a:lnTo>
                <a:lnTo>
                  <a:pt x="11869001" y="358940"/>
                </a:lnTo>
                <a:lnTo>
                  <a:pt x="11861343" y="357403"/>
                </a:lnTo>
                <a:lnTo>
                  <a:pt x="11853697" y="358940"/>
                </a:lnTo>
                <a:lnTo>
                  <a:pt x="11847449" y="363156"/>
                </a:lnTo>
                <a:lnTo>
                  <a:pt x="11843245" y="369404"/>
                </a:lnTo>
                <a:lnTo>
                  <a:pt x="11841696" y="377063"/>
                </a:lnTo>
                <a:lnTo>
                  <a:pt x="11843245" y="384708"/>
                </a:lnTo>
                <a:lnTo>
                  <a:pt x="11847449" y="390944"/>
                </a:lnTo>
                <a:lnTo>
                  <a:pt x="11853697" y="395160"/>
                </a:lnTo>
                <a:lnTo>
                  <a:pt x="11861343" y="396697"/>
                </a:lnTo>
                <a:lnTo>
                  <a:pt x="11869001" y="395160"/>
                </a:lnTo>
                <a:lnTo>
                  <a:pt x="11875237" y="390944"/>
                </a:lnTo>
                <a:lnTo>
                  <a:pt x="11879440" y="384708"/>
                </a:lnTo>
                <a:lnTo>
                  <a:pt x="11880990" y="377063"/>
                </a:lnTo>
                <a:close/>
              </a:path>
              <a:path w="14841219" h="10718800" extrusionOk="0">
                <a:moveTo>
                  <a:pt x="11880990" y="276961"/>
                </a:moveTo>
                <a:lnTo>
                  <a:pt x="11879440" y="269316"/>
                </a:lnTo>
                <a:lnTo>
                  <a:pt x="11875237" y="263067"/>
                </a:lnTo>
                <a:lnTo>
                  <a:pt x="11869001" y="258851"/>
                </a:lnTo>
                <a:lnTo>
                  <a:pt x="11861343" y="257302"/>
                </a:lnTo>
                <a:lnTo>
                  <a:pt x="11853697" y="258851"/>
                </a:lnTo>
                <a:lnTo>
                  <a:pt x="11847449" y="263067"/>
                </a:lnTo>
                <a:lnTo>
                  <a:pt x="11843245" y="269316"/>
                </a:lnTo>
                <a:lnTo>
                  <a:pt x="11841696" y="276961"/>
                </a:lnTo>
                <a:lnTo>
                  <a:pt x="11843245" y="284607"/>
                </a:lnTo>
                <a:lnTo>
                  <a:pt x="11847449" y="290855"/>
                </a:lnTo>
                <a:lnTo>
                  <a:pt x="11853697" y="295059"/>
                </a:lnTo>
                <a:lnTo>
                  <a:pt x="11861343" y="296595"/>
                </a:lnTo>
                <a:lnTo>
                  <a:pt x="11869001" y="295059"/>
                </a:lnTo>
                <a:lnTo>
                  <a:pt x="11875237" y="290855"/>
                </a:lnTo>
                <a:lnTo>
                  <a:pt x="11879440" y="284607"/>
                </a:lnTo>
                <a:lnTo>
                  <a:pt x="11880990" y="276961"/>
                </a:lnTo>
                <a:close/>
              </a:path>
              <a:path w="14841219" h="10718800" extrusionOk="0">
                <a:moveTo>
                  <a:pt x="11880990" y="176860"/>
                </a:moveTo>
                <a:lnTo>
                  <a:pt x="11879440" y="169214"/>
                </a:lnTo>
                <a:lnTo>
                  <a:pt x="11875237" y="162966"/>
                </a:lnTo>
                <a:lnTo>
                  <a:pt x="11869001" y="158762"/>
                </a:lnTo>
                <a:lnTo>
                  <a:pt x="11861343" y="157213"/>
                </a:lnTo>
                <a:lnTo>
                  <a:pt x="11853697" y="158762"/>
                </a:lnTo>
                <a:lnTo>
                  <a:pt x="11847449" y="162966"/>
                </a:lnTo>
                <a:lnTo>
                  <a:pt x="11843245" y="169214"/>
                </a:lnTo>
                <a:lnTo>
                  <a:pt x="11841696" y="176860"/>
                </a:lnTo>
                <a:lnTo>
                  <a:pt x="11843245" y="184505"/>
                </a:lnTo>
                <a:lnTo>
                  <a:pt x="11847449" y="190754"/>
                </a:lnTo>
                <a:lnTo>
                  <a:pt x="11853697" y="194957"/>
                </a:lnTo>
                <a:lnTo>
                  <a:pt x="11861343" y="196507"/>
                </a:lnTo>
                <a:lnTo>
                  <a:pt x="11869001" y="194957"/>
                </a:lnTo>
                <a:lnTo>
                  <a:pt x="11875237" y="190754"/>
                </a:lnTo>
                <a:lnTo>
                  <a:pt x="11879440" y="184505"/>
                </a:lnTo>
                <a:lnTo>
                  <a:pt x="11880990" y="176860"/>
                </a:lnTo>
                <a:close/>
              </a:path>
              <a:path w="14841219" h="10718800" extrusionOk="0">
                <a:moveTo>
                  <a:pt x="11954980" y="3925811"/>
                </a:moveTo>
                <a:lnTo>
                  <a:pt x="11953431" y="3918166"/>
                </a:lnTo>
                <a:lnTo>
                  <a:pt x="11949227" y="3911917"/>
                </a:lnTo>
                <a:lnTo>
                  <a:pt x="11942978" y="3907713"/>
                </a:lnTo>
                <a:lnTo>
                  <a:pt x="11935333" y="3906164"/>
                </a:lnTo>
                <a:lnTo>
                  <a:pt x="11927688" y="3907713"/>
                </a:lnTo>
                <a:lnTo>
                  <a:pt x="11921439" y="3911917"/>
                </a:lnTo>
                <a:lnTo>
                  <a:pt x="11917223" y="3918166"/>
                </a:lnTo>
                <a:lnTo>
                  <a:pt x="11915686" y="3925811"/>
                </a:lnTo>
                <a:lnTo>
                  <a:pt x="11917223" y="3933456"/>
                </a:lnTo>
                <a:lnTo>
                  <a:pt x="11921439" y="3939705"/>
                </a:lnTo>
                <a:lnTo>
                  <a:pt x="11927688" y="3943921"/>
                </a:lnTo>
                <a:lnTo>
                  <a:pt x="11935333" y="3945458"/>
                </a:lnTo>
                <a:lnTo>
                  <a:pt x="11942978" y="3943921"/>
                </a:lnTo>
                <a:lnTo>
                  <a:pt x="11949227" y="3939705"/>
                </a:lnTo>
                <a:lnTo>
                  <a:pt x="11953431" y="3933456"/>
                </a:lnTo>
                <a:lnTo>
                  <a:pt x="11954980" y="3925811"/>
                </a:lnTo>
                <a:close/>
              </a:path>
              <a:path w="14841219" h="10718800" extrusionOk="0">
                <a:moveTo>
                  <a:pt x="11954980" y="3825710"/>
                </a:moveTo>
                <a:lnTo>
                  <a:pt x="11953431" y="3818064"/>
                </a:lnTo>
                <a:lnTo>
                  <a:pt x="11949227" y="3811828"/>
                </a:lnTo>
                <a:lnTo>
                  <a:pt x="11942978" y="3807612"/>
                </a:lnTo>
                <a:lnTo>
                  <a:pt x="11935333" y="3806075"/>
                </a:lnTo>
                <a:lnTo>
                  <a:pt x="11927688" y="3807612"/>
                </a:lnTo>
                <a:lnTo>
                  <a:pt x="11921439" y="3811828"/>
                </a:lnTo>
                <a:lnTo>
                  <a:pt x="11917223" y="3818064"/>
                </a:lnTo>
                <a:lnTo>
                  <a:pt x="11915686" y="3825710"/>
                </a:lnTo>
                <a:lnTo>
                  <a:pt x="11917223" y="3833355"/>
                </a:lnTo>
                <a:lnTo>
                  <a:pt x="11921439" y="3839603"/>
                </a:lnTo>
                <a:lnTo>
                  <a:pt x="11927688" y="3843820"/>
                </a:lnTo>
                <a:lnTo>
                  <a:pt x="11935333" y="3845369"/>
                </a:lnTo>
                <a:lnTo>
                  <a:pt x="11942978" y="3843820"/>
                </a:lnTo>
                <a:lnTo>
                  <a:pt x="11949227" y="3839603"/>
                </a:lnTo>
                <a:lnTo>
                  <a:pt x="11953431" y="3833355"/>
                </a:lnTo>
                <a:lnTo>
                  <a:pt x="11954980" y="3825710"/>
                </a:lnTo>
                <a:close/>
              </a:path>
              <a:path w="14841219" h="10718800" extrusionOk="0">
                <a:moveTo>
                  <a:pt x="11954980" y="3725621"/>
                </a:moveTo>
                <a:lnTo>
                  <a:pt x="11953431" y="3717975"/>
                </a:lnTo>
                <a:lnTo>
                  <a:pt x="11949227" y="3711727"/>
                </a:lnTo>
                <a:lnTo>
                  <a:pt x="11942978" y="3707511"/>
                </a:lnTo>
                <a:lnTo>
                  <a:pt x="11935333" y="3705961"/>
                </a:lnTo>
                <a:lnTo>
                  <a:pt x="11927688" y="3707511"/>
                </a:lnTo>
                <a:lnTo>
                  <a:pt x="11921439" y="3711727"/>
                </a:lnTo>
                <a:lnTo>
                  <a:pt x="11917223" y="3717975"/>
                </a:lnTo>
                <a:lnTo>
                  <a:pt x="11915686" y="3725621"/>
                </a:lnTo>
                <a:lnTo>
                  <a:pt x="11917223" y="3733266"/>
                </a:lnTo>
                <a:lnTo>
                  <a:pt x="11921439" y="3739515"/>
                </a:lnTo>
                <a:lnTo>
                  <a:pt x="11927688" y="3743718"/>
                </a:lnTo>
                <a:lnTo>
                  <a:pt x="11935333" y="3745268"/>
                </a:lnTo>
                <a:lnTo>
                  <a:pt x="11942978" y="3743718"/>
                </a:lnTo>
                <a:lnTo>
                  <a:pt x="11949227" y="3739515"/>
                </a:lnTo>
                <a:lnTo>
                  <a:pt x="11953431" y="3733266"/>
                </a:lnTo>
                <a:lnTo>
                  <a:pt x="11954980" y="3725621"/>
                </a:lnTo>
                <a:close/>
              </a:path>
              <a:path w="14841219" h="10718800" extrusionOk="0">
                <a:moveTo>
                  <a:pt x="11954980" y="3625519"/>
                </a:moveTo>
                <a:lnTo>
                  <a:pt x="11953431" y="3617874"/>
                </a:lnTo>
                <a:lnTo>
                  <a:pt x="11949227" y="3611626"/>
                </a:lnTo>
                <a:lnTo>
                  <a:pt x="11942978" y="3607422"/>
                </a:lnTo>
                <a:lnTo>
                  <a:pt x="11935333" y="3605873"/>
                </a:lnTo>
                <a:lnTo>
                  <a:pt x="11927688" y="3607422"/>
                </a:lnTo>
                <a:lnTo>
                  <a:pt x="11921439" y="3611626"/>
                </a:lnTo>
                <a:lnTo>
                  <a:pt x="11917223" y="3617874"/>
                </a:lnTo>
                <a:lnTo>
                  <a:pt x="11915686" y="3625519"/>
                </a:lnTo>
                <a:lnTo>
                  <a:pt x="11917223" y="3633178"/>
                </a:lnTo>
                <a:lnTo>
                  <a:pt x="11921439" y="3639413"/>
                </a:lnTo>
                <a:lnTo>
                  <a:pt x="11927688" y="3643617"/>
                </a:lnTo>
                <a:lnTo>
                  <a:pt x="11935333" y="3645166"/>
                </a:lnTo>
                <a:lnTo>
                  <a:pt x="11942978" y="3643617"/>
                </a:lnTo>
                <a:lnTo>
                  <a:pt x="11949227" y="3639413"/>
                </a:lnTo>
                <a:lnTo>
                  <a:pt x="11953431" y="3633178"/>
                </a:lnTo>
                <a:lnTo>
                  <a:pt x="11954980" y="3625519"/>
                </a:lnTo>
                <a:close/>
              </a:path>
              <a:path w="14841219" h="10718800" extrusionOk="0">
                <a:moveTo>
                  <a:pt x="11954980" y="3525418"/>
                </a:moveTo>
                <a:lnTo>
                  <a:pt x="11953431" y="3517773"/>
                </a:lnTo>
                <a:lnTo>
                  <a:pt x="11949227" y="3511537"/>
                </a:lnTo>
                <a:lnTo>
                  <a:pt x="11942978" y="3507321"/>
                </a:lnTo>
                <a:lnTo>
                  <a:pt x="11935333" y="3505784"/>
                </a:lnTo>
                <a:lnTo>
                  <a:pt x="11927688" y="3507321"/>
                </a:lnTo>
                <a:lnTo>
                  <a:pt x="11921439" y="3511537"/>
                </a:lnTo>
                <a:lnTo>
                  <a:pt x="11917223" y="3517773"/>
                </a:lnTo>
                <a:lnTo>
                  <a:pt x="11915686" y="3525418"/>
                </a:lnTo>
                <a:lnTo>
                  <a:pt x="11917223" y="3533063"/>
                </a:lnTo>
                <a:lnTo>
                  <a:pt x="11921439" y="3539312"/>
                </a:lnTo>
                <a:lnTo>
                  <a:pt x="11927688" y="3543528"/>
                </a:lnTo>
                <a:lnTo>
                  <a:pt x="11935333" y="3545065"/>
                </a:lnTo>
                <a:lnTo>
                  <a:pt x="11942978" y="3543528"/>
                </a:lnTo>
                <a:lnTo>
                  <a:pt x="11949227" y="3539312"/>
                </a:lnTo>
                <a:lnTo>
                  <a:pt x="11953431" y="3533063"/>
                </a:lnTo>
                <a:lnTo>
                  <a:pt x="11954980" y="3525418"/>
                </a:lnTo>
                <a:close/>
              </a:path>
              <a:path w="14841219" h="10718800" extrusionOk="0">
                <a:moveTo>
                  <a:pt x="11954980" y="3425329"/>
                </a:moveTo>
                <a:lnTo>
                  <a:pt x="11953431" y="3417684"/>
                </a:lnTo>
                <a:lnTo>
                  <a:pt x="11949227" y="3411436"/>
                </a:lnTo>
                <a:lnTo>
                  <a:pt x="11942978" y="3407232"/>
                </a:lnTo>
                <a:lnTo>
                  <a:pt x="11935333" y="3405682"/>
                </a:lnTo>
                <a:lnTo>
                  <a:pt x="11927688" y="3407232"/>
                </a:lnTo>
                <a:lnTo>
                  <a:pt x="11921439" y="3411436"/>
                </a:lnTo>
                <a:lnTo>
                  <a:pt x="11917223" y="3417684"/>
                </a:lnTo>
                <a:lnTo>
                  <a:pt x="11915686" y="3425329"/>
                </a:lnTo>
                <a:lnTo>
                  <a:pt x="11917223" y="3432975"/>
                </a:lnTo>
                <a:lnTo>
                  <a:pt x="11921439" y="3439223"/>
                </a:lnTo>
                <a:lnTo>
                  <a:pt x="11927688" y="3443440"/>
                </a:lnTo>
                <a:lnTo>
                  <a:pt x="11935333" y="3444976"/>
                </a:lnTo>
                <a:lnTo>
                  <a:pt x="11942978" y="3443440"/>
                </a:lnTo>
                <a:lnTo>
                  <a:pt x="11949227" y="3439223"/>
                </a:lnTo>
                <a:lnTo>
                  <a:pt x="11953431" y="3432975"/>
                </a:lnTo>
                <a:lnTo>
                  <a:pt x="11954980" y="3425329"/>
                </a:lnTo>
                <a:close/>
              </a:path>
              <a:path w="14841219" h="10718800" extrusionOk="0">
                <a:moveTo>
                  <a:pt x="11954980" y="3325228"/>
                </a:moveTo>
                <a:lnTo>
                  <a:pt x="11953431" y="3317583"/>
                </a:lnTo>
                <a:lnTo>
                  <a:pt x="11949227" y="3311347"/>
                </a:lnTo>
                <a:lnTo>
                  <a:pt x="11942978" y="3307130"/>
                </a:lnTo>
                <a:lnTo>
                  <a:pt x="11935333" y="3305594"/>
                </a:lnTo>
                <a:lnTo>
                  <a:pt x="11927688" y="3307130"/>
                </a:lnTo>
                <a:lnTo>
                  <a:pt x="11921439" y="3311347"/>
                </a:lnTo>
                <a:lnTo>
                  <a:pt x="11917223" y="3317583"/>
                </a:lnTo>
                <a:lnTo>
                  <a:pt x="11915686" y="3325228"/>
                </a:lnTo>
                <a:lnTo>
                  <a:pt x="11917223" y="3332873"/>
                </a:lnTo>
                <a:lnTo>
                  <a:pt x="11921439" y="3339122"/>
                </a:lnTo>
                <a:lnTo>
                  <a:pt x="11927688" y="3343338"/>
                </a:lnTo>
                <a:lnTo>
                  <a:pt x="11935333" y="3344888"/>
                </a:lnTo>
                <a:lnTo>
                  <a:pt x="11942978" y="3343338"/>
                </a:lnTo>
                <a:lnTo>
                  <a:pt x="11949227" y="3339122"/>
                </a:lnTo>
                <a:lnTo>
                  <a:pt x="11953431" y="3332873"/>
                </a:lnTo>
                <a:lnTo>
                  <a:pt x="11954980" y="3325228"/>
                </a:lnTo>
                <a:close/>
              </a:path>
              <a:path w="14841219" h="10718800" extrusionOk="0">
                <a:moveTo>
                  <a:pt x="11954980" y="3225139"/>
                </a:moveTo>
                <a:lnTo>
                  <a:pt x="11953431" y="3217494"/>
                </a:lnTo>
                <a:lnTo>
                  <a:pt x="11949227" y="3211245"/>
                </a:lnTo>
                <a:lnTo>
                  <a:pt x="11942978" y="3207029"/>
                </a:lnTo>
                <a:lnTo>
                  <a:pt x="11935333" y="3205492"/>
                </a:lnTo>
                <a:lnTo>
                  <a:pt x="11927688" y="3207029"/>
                </a:lnTo>
                <a:lnTo>
                  <a:pt x="11921439" y="3211245"/>
                </a:lnTo>
                <a:lnTo>
                  <a:pt x="11917223" y="3217494"/>
                </a:lnTo>
                <a:lnTo>
                  <a:pt x="11915686" y="3225139"/>
                </a:lnTo>
                <a:lnTo>
                  <a:pt x="11917223" y="3232785"/>
                </a:lnTo>
                <a:lnTo>
                  <a:pt x="11921439" y="3239033"/>
                </a:lnTo>
                <a:lnTo>
                  <a:pt x="11927688" y="3243237"/>
                </a:lnTo>
                <a:lnTo>
                  <a:pt x="11935333" y="3244773"/>
                </a:lnTo>
                <a:lnTo>
                  <a:pt x="11942978" y="3243237"/>
                </a:lnTo>
                <a:lnTo>
                  <a:pt x="11949227" y="3239033"/>
                </a:lnTo>
                <a:lnTo>
                  <a:pt x="11953431" y="3232785"/>
                </a:lnTo>
                <a:lnTo>
                  <a:pt x="11954980" y="3225139"/>
                </a:lnTo>
                <a:close/>
              </a:path>
              <a:path w="14841219" h="10718800" extrusionOk="0">
                <a:moveTo>
                  <a:pt x="11954980" y="3125038"/>
                </a:moveTo>
                <a:lnTo>
                  <a:pt x="11953431" y="3117392"/>
                </a:lnTo>
                <a:lnTo>
                  <a:pt x="11949227" y="3111144"/>
                </a:lnTo>
                <a:lnTo>
                  <a:pt x="11942978" y="3106940"/>
                </a:lnTo>
                <a:lnTo>
                  <a:pt x="11935333" y="3105391"/>
                </a:lnTo>
                <a:lnTo>
                  <a:pt x="11927688" y="3106940"/>
                </a:lnTo>
                <a:lnTo>
                  <a:pt x="11921439" y="3111144"/>
                </a:lnTo>
                <a:lnTo>
                  <a:pt x="11917223" y="3117392"/>
                </a:lnTo>
                <a:lnTo>
                  <a:pt x="11915686" y="3125038"/>
                </a:lnTo>
                <a:lnTo>
                  <a:pt x="11917223" y="3132683"/>
                </a:lnTo>
                <a:lnTo>
                  <a:pt x="11921439" y="3138932"/>
                </a:lnTo>
                <a:lnTo>
                  <a:pt x="11927688" y="3143148"/>
                </a:lnTo>
                <a:lnTo>
                  <a:pt x="11935333" y="3144697"/>
                </a:lnTo>
                <a:lnTo>
                  <a:pt x="11942978" y="3143148"/>
                </a:lnTo>
                <a:lnTo>
                  <a:pt x="11949227" y="3138932"/>
                </a:lnTo>
                <a:lnTo>
                  <a:pt x="11953431" y="3132683"/>
                </a:lnTo>
                <a:lnTo>
                  <a:pt x="11954980" y="3125038"/>
                </a:lnTo>
                <a:close/>
              </a:path>
              <a:path w="14841219" h="10718800" extrusionOk="0">
                <a:moveTo>
                  <a:pt x="11954980" y="3024949"/>
                </a:moveTo>
                <a:lnTo>
                  <a:pt x="11953431" y="3017304"/>
                </a:lnTo>
                <a:lnTo>
                  <a:pt x="11949227" y="3011055"/>
                </a:lnTo>
                <a:lnTo>
                  <a:pt x="11942978" y="3006839"/>
                </a:lnTo>
                <a:lnTo>
                  <a:pt x="11935333" y="3005290"/>
                </a:lnTo>
                <a:lnTo>
                  <a:pt x="11927688" y="3006839"/>
                </a:lnTo>
                <a:lnTo>
                  <a:pt x="11921439" y="3011055"/>
                </a:lnTo>
                <a:lnTo>
                  <a:pt x="11917223" y="3017304"/>
                </a:lnTo>
                <a:lnTo>
                  <a:pt x="11915686" y="3024949"/>
                </a:lnTo>
                <a:lnTo>
                  <a:pt x="11917223" y="3032595"/>
                </a:lnTo>
                <a:lnTo>
                  <a:pt x="11921439" y="3038830"/>
                </a:lnTo>
                <a:lnTo>
                  <a:pt x="11927688" y="3043047"/>
                </a:lnTo>
                <a:lnTo>
                  <a:pt x="11935333" y="3044583"/>
                </a:lnTo>
                <a:lnTo>
                  <a:pt x="11942978" y="3043047"/>
                </a:lnTo>
                <a:lnTo>
                  <a:pt x="11949227" y="3038830"/>
                </a:lnTo>
                <a:lnTo>
                  <a:pt x="11953431" y="3032595"/>
                </a:lnTo>
                <a:lnTo>
                  <a:pt x="11954980" y="3024949"/>
                </a:lnTo>
                <a:close/>
              </a:path>
              <a:path w="14841219" h="10718800" extrusionOk="0">
                <a:moveTo>
                  <a:pt x="11954980" y="2924848"/>
                </a:moveTo>
                <a:lnTo>
                  <a:pt x="11953431" y="2917202"/>
                </a:lnTo>
                <a:lnTo>
                  <a:pt x="11949227" y="2910954"/>
                </a:lnTo>
                <a:lnTo>
                  <a:pt x="11942978" y="2906750"/>
                </a:lnTo>
                <a:lnTo>
                  <a:pt x="11935333" y="2905201"/>
                </a:lnTo>
                <a:lnTo>
                  <a:pt x="11927688" y="2906750"/>
                </a:lnTo>
                <a:lnTo>
                  <a:pt x="11921439" y="2910954"/>
                </a:lnTo>
                <a:lnTo>
                  <a:pt x="11917223" y="2917202"/>
                </a:lnTo>
                <a:lnTo>
                  <a:pt x="11915686" y="2924848"/>
                </a:lnTo>
                <a:lnTo>
                  <a:pt x="11917223" y="2932493"/>
                </a:lnTo>
                <a:lnTo>
                  <a:pt x="11921439" y="2938742"/>
                </a:lnTo>
                <a:lnTo>
                  <a:pt x="11927688" y="2942958"/>
                </a:lnTo>
                <a:lnTo>
                  <a:pt x="11935333" y="2944495"/>
                </a:lnTo>
                <a:lnTo>
                  <a:pt x="11942978" y="2942958"/>
                </a:lnTo>
                <a:lnTo>
                  <a:pt x="11949227" y="2938742"/>
                </a:lnTo>
                <a:lnTo>
                  <a:pt x="11953431" y="2932493"/>
                </a:lnTo>
                <a:lnTo>
                  <a:pt x="11954980" y="2924848"/>
                </a:lnTo>
                <a:close/>
              </a:path>
              <a:path w="14841219" h="10718800" extrusionOk="0">
                <a:moveTo>
                  <a:pt x="11954980" y="2824746"/>
                </a:moveTo>
                <a:lnTo>
                  <a:pt x="11953431" y="2817114"/>
                </a:lnTo>
                <a:lnTo>
                  <a:pt x="11949227" y="2810865"/>
                </a:lnTo>
                <a:lnTo>
                  <a:pt x="11942978" y="2806649"/>
                </a:lnTo>
                <a:lnTo>
                  <a:pt x="11935333" y="2805112"/>
                </a:lnTo>
                <a:lnTo>
                  <a:pt x="11927688" y="2806649"/>
                </a:lnTo>
                <a:lnTo>
                  <a:pt x="11921439" y="2810865"/>
                </a:lnTo>
                <a:lnTo>
                  <a:pt x="11917223" y="2817114"/>
                </a:lnTo>
                <a:lnTo>
                  <a:pt x="11915686" y="2824746"/>
                </a:lnTo>
                <a:lnTo>
                  <a:pt x="11917223" y="2832404"/>
                </a:lnTo>
                <a:lnTo>
                  <a:pt x="11921439" y="2838653"/>
                </a:lnTo>
                <a:lnTo>
                  <a:pt x="11927688" y="2842857"/>
                </a:lnTo>
                <a:lnTo>
                  <a:pt x="11935333" y="2844406"/>
                </a:lnTo>
                <a:lnTo>
                  <a:pt x="11942978" y="2842857"/>
                </a:lnTo>
                <a:lnTo>
                  <a:pt x="11949227" y="2838653"/>
                </a:lnTo>
                <a:lnTo>
                  <a:pt x="11953431" y="2832404"/>
                </a:lnTo>
                <a:lnTo>
                  <a:pt x="11954980" y="2824746"/>
                </a:lnTo>
                <a:close/>
              </a:path>
              <a:path w="14841219" h="10718800" extrusionOk="0">
                <a:moveTo>
                  <a:pt x="11954980" y="2724645"/>
                </a:moveTo>
                <a:lnTo>
                  <a:pt x="11953431" y="2717012"/>
                </a:lnTo>
                <a:lnTo>
                  <a:pt x="11949227" y="2710764"/>
                </a:lnTo>
                <a:lnTo>
                  <a:pt x="11942978" y="2706560"/>
                </a:lnTo>
                <a:lnTo>
                  <a:pt x="11935333" y="2705011"/>
                </a:lnTo>
                <a:lnTo>
                  <a:pt x="11927688" y="2706560"/>
                </a:lnTo>
                <a:lnTo>
                  <a:pt x="11921439" y="2710764"/>
                </a:lnTo>
                <a:lnTo>
                  <a:pt x="11917223" y="2717012"/>
                </a:lnTo>
                <a:lnTo>
                  <a:pt x="11915686" y="2724645"/>
                </a:lnTo>
                <a:lnTo>
                  <a:pt x="11917223" y="2732303"/>
                </a:lnTo>
                <a:lnTo>
                  <a:pt x="11921439" y="2738551"/>
                </a:lnTo>
                <a:lnTo>
                  <a:pt x="11927688" y="2742755"/>
                </a:lnTo>
                <a:lnTo>
                  <a:pt x="11935333" y="2744305"/>
                </a:lnTo>
                <a:lnTo>
                  <a:pt x="11942978" y="2742755"/>
                </a:lnTo>
                <a:lnTo>
                  <a:pt x="11949227" y="2738551"/>
                </a:lnTo>
                <a:lnTo>
                  <a:pt x="11953431" y="2732303"/>
                </a:lnTo>
                <a:lnTo>
                  <a:pt x="11954980" y="2724645"/>
                </a:lnTo>
                <a:close/>
              </a:path>
              <a:path w="14841219" h="10718800" extrusionOk="0">
                <a:moveTo>
                  <a:pt x="11954980" y="2624544"/>
                </a:moveTo>
                <a:lnTo>
                  <a:pt x="11953431" y="2616911"/>
                </a:lnTo>
                <a:lnTo>
                  <a:pt x="11949227" y="2610662"/>
                </a:lnTo>
                <a:lnTo>
                  <a:pt x="11942978" y="2606446"/>
                </a:lnTo>
                <a:lnTo>
                  <a:pt x="11935333" y="2604909"/>
                </a:lnTo>
                <a:lnTo>
                  <a:pt x="11927688" y="2606446"/>
                </a:lnTo>
                <a:lnTo>
                  <a:pt x="11921439" y="2610662"/>
                </a:lnTo>
                <a:lnTo>
                  <a:pt x="11917223" y="2616911"/>
                </a:lnTo>
                <a:lnTo>
                  <a:pt x="11915686" y="2624544"/>
                </a:lnTo>
                <a:lnTo>
                  <a:pt x="11917223" y="2632202"/>
                </a:lnTo>
                <a:lnTo>
                  <a:pt x="11921439" y="2638450"/>
                </a:lnTo>
                <a:lnTo>
                  <a:pt x="11927688" y="2642654"/>
                </a:lnTo>
                <a:lnTo>
                  <a:pt x="11935333" y="2644203"/>
                </a:lnTo>
                <a:lnTo>
                  <a:pt x="11942978" y="2642654"/>
                </a:lnTo>
                <a:lnTo>
                  <a:pt x="11949227" y="2638450"/>
                </a:lnTo>
                <a:lnTo>
                  <a:pt x="11953431" y="2632202"/>
                </a:lnTo>
                <a:lnTo>
                  <a:pt x="11954980" y="2624544"/>
                </a:lnTo>
                <a:close/>
              </a:path>
              <a:path w="14841219" h="10718800" extrusionOk="0">
                <a:moveTo>
                  <a:pt x="11954980" y="2524468"/>
                </a:moveTo>
                <a:lnTo>
                  <a:pt x="11953431" y="2516809"/>
                </a:lnTo>
                <a:lnTo>
                  <a:pt x="11949227" y="2510574"/>
                </a:lnTo>
                <a:lnTo>
                  <a:pt x="11942978" y="2506357"/>
                </a:lnTo>
                <a:lnTo>
                  <a:pt x="11935333" y="2504808"/>
                </a:lnTo>
                <a:lnTo>
                  <a:pt x="11927688" y="2506357"/>
                </a:lnTo>
                <a:lnTo>
                  <a:pt x="11921439" y="2510574"/>
                </a:lnTo>
                <a:lnTo>
                  <a:pt x="11917223" y="2516809"/>
                </a:lnTo>
                <a:lnTo>
                  <a:pt x="11915686" y="2524468"/>
                </a:lnTo>
                <a:lnTo>
                  <a:pt x="11917223" y="2532113"/>
                </a:lnTo>
                <a:lnTo>
                  <a:pt x="11921439" y="2538349"/>
                </a:lnTo>
                <a:lnTo>
                  <a:pt x="11927688" y="2542565"/>
                </a:lnTo>
                <a:lnTo>
                  <a:pt x="11935333" y="2544102"/>
                </a:lnTo>
                <a:lnTo>
                  <a:pt x="11942978" y="2542565"/>
                </a:lnTo>
                <a:lnTo>
                  <a:pt x="11949227" y="2538349"/>
                </a:lnTo>
                <a:lnTo>
                  <a:pt x="11953431" y="2532113"/>
                </a:lnTo>
                <a:lnTo>
                  <a:pt x="11954980" y="2524468"/>
                </a:lnTo>
                <a:close/>
              </a:path>
              <a:path w="14841219" h="10718800" extrusionOk="0">
                <a:moveTo>
                  <a:pt x="11954980" y="2424366"/>
                </a:moveTo>
                <a:lnTo>
                  <a:pt x="11953431" y="2416721"/>
                </a:lnTo>
                <a:lnTo>
                  <a:pt x="11949227" y="2410472"/>
                </a:lnTo>
                <a:lnTo>
                  <a:pt x="11942978" y="2406269"/>
                </a:lnTo>
                <a:lnTo>
                  <a:pt x="11935333" y="2404719"/>
                </a:lnTo>
                <a:lnTo>
                  <a:pt x="11927688" y="2406269"/>
                </a:lnTo>
                <a:lnTo>
                  <a:pt x="11921439" y="2410472"/>
                </a:lnTo>
                <a:lnTo>
                  <a:pt x="11917223" y="2416721"/>
                </a:lnTo>
                <a:lnTo>
                  <a:pt x="11915686" y="2424366"/>
                </a:lnTo>
                <a:lnTo>
                  <a:pt x="11917223" y="2432012"/>
                </a:lnTo>
                <a:lnTo>
                  <a:pt x="11921439" y="2438260"/>
                </a:lnTo>
                <a:lnTo>
                  <a:pt x="11927688" y="2442476"/>
                </a:lnTo>
                <a:lnTo>
                  <a:pt x="11935333" y="2444013"/>
                </a:lnTo>
                <a:lnTo>
                  <a:pt x="11942978" y="2442476"/>
                </a:lnTo>
                <a:lnTo>
                  <a:pt x="11949227" y="2438260"/>
                </a:lnTo>
                <a:lnTo>
                  <a:pt x="11953431" y="2432012"/>
                </a:lnTo>
                <a:lnTo>
                  <a:pt x="11954980" y="2424366"/>
                </a:lnTo>
                <a:close/>
              </a:path>
              <a:path w="14841219" h="10718800" extrusionOk="0">
                <a:moveTo>
                  <a:pt x="11954980" y="2324277"/>
                </a:moveTo>
                <a:lnTo>
                  <a:pt x="11953431" y="2316632"/>
                </a:lnTo>
                <a:lnTo>
                  <a:pt x="11949227" y="2310384"/>
                </a:lnTo>
                <a:lnTo>
                  <a:pt x="11942978" y="2306180"/>
                </a:lnTo>
                <a:lnTo>
                  <a:pt x="11935333" y="2304631"/>
                </a:lnTo>
                <a:lnTo>
                  <a:pt x="11927688" y="2306180"/>
                </a:lnTo>
                <a:lnTo>
                  <a:pt x="11921439" y="2310384"/>
                </a:lnTo>
                <a:lnTo>
                  <a:pt x="11917223" y="2316632"/>
                </a:lnTo>
                <a:lnTo>
                  <a:pt x="11915686" y="2324277"/>
                </a:lnTo>
                <a:lnTo>
                  <a:pt x="11917223" y="2331923"/>
                </a:lnTo>
                <a:lnTo>
                  <a:pt x="11921439" y="2338171"/>
                </a:lnTo>
                <a:lnTo>
                  <a:pt x="11927688" y="2342375"/>
                </a:lnTo>
                <a:lnTo>
                  <a:pt x="11935333" y="2343924"/>
                </a:lnTo>
                <a:lnTo>
                  <a:pt x="11942978" y="2342375"/>
                </a:lnTo>
                <a:lnTo>
                  <a:pt x="11949227" y="2338171"/>
                </a:lnTo>
                <a:lnTo>
                  <a:pt x="11953431" y="2331923"/>
                </a:lnTo>
                <a:lnTo>
                  <a:pt x="11954980" y="2324277"/>
                </a:lnTo>
                <a:close/>
              </a:path>
              <a:path w="14841219" h="10718800" extrusionOk="0">
                <a:moveTo>
                  <a:pt x="11954980" y="2224176"/>
                </a:moveTo>
                <a:lnTo>
                  <a:pt x="11953431" y="2216531"/>
                </a:lnTo>
                <a:lnTo>
                  <a:pt x="11949227" y="2210282"/>
                </a:lnTo>
                <a:lnTo>
                  <a:pt x="11942978" y="2206066"/>
                </a:lnTo>
                <a:lnTo>
                  <a:pt x="11935333" y="2204529"/>
                </a:lnTo>
                <a:lnTo>
                  <a:pt x="11927688" y="2206066"/>
                </a:lnTo>
                <a:lnTo>
                  <a:pt x="11921439" y="2210282"/>
                </a:lnTo>
                <a:lnTo>
                  <a:pt x="11917223" y="2216531"/>
                </a:lnTo>
                <a:lnTo>
                  <a:pt x="11915686" y="2224176"/>
                </a:lnTo>
                <a:lnTo>
                  <a:pt x="11917223" y="2231821"/>
                </a:lnTo>
                <a:lnTo>
                  <a:pt x="11921439" y="2238070"/>
                </a:lnTo>
                <a:lnTo>
                  <a:pt x="11927688" y="2242286"/>
                </a:lnTo>
                <a:lnTo>
                  <a:pt x="11935333" y="2243823"/>
                </a:lnTo>
                <a:lnTo>
                  <a:pt x="11942978" y="2242286"/>
                </a:lnTo>
                <a:lnTo>
                  <a:pt x="11949227" y="2238070"/>
                </a:lnTo>
                <a:lnTo>
                  <a:pt x="11953431" y="2231821"/>
                </a:lnTo>
                <a:lnTo>
                  <a:pt x="11954980" y="2224176"/>
                </a:lnTo>
                <a:close/>
              </a:path>
              <a:path w="14841219" h="10718800" extrusionOk="0">
                <a:moveTo>
                  <a:pt x="11954980" y="2124075"/>
                </a:moveTo>
                <a:lnTo>
                  <a:pt x="11953431" y="2116429"/>
                </a:lnTo>
                <a:lnTo>
                  <a:pt x="11949227" y="2110181"/>
                </a:lnTo>
                <a:lnTo>
                  <a:pt x="11942978" y="2105977"/>
                </a:lnTo>
                <a:lnTo>
                  <a:pt x="11935333" y="2104428"/>
                </a:lnTo>
                <a:lnTo>
                  <a:pt x="11927688" y="2105977"/>
                </a:lnTo>
                <a:lnTo>
                  <a:pt x="11921439" y="2110181"/>
                </a:lnTo>
                <a:lnTo>
                  <a:pt x="11917223" y="2116429"/>
                </a:lnTo>
                <a:lnTo>
                  <a:pt x="11915686" y="2124075"/>
                </a:lnTo>
                <a:lnTo>
                  <a:pt x="11917223" y="2131733"/>
                </a:lnTo>
                <a:lnTo>
                  <a:pt x="11921439" y="2137968"/>
                </a:lnTo>
                <a:lnTo>
                  <a:pt x="11927688" y="2142172"/>
                </a:lnTo>
                <a:lnTo>
                  <a:pt x="11935333" y="2143722"/>
                </a:lnTo>
                <a:lnTo>
                  <a:pt x="11942978" y="2142172"/>
                </a:lnTo>
                <a:lnTo>
                  <a:pt x="11949227" y="2137968"/>
                </a:lnTo>
                <a:lnTo>
                  <a:pt x="11953431" y="2131733"/>
                </a:lnTo>
                <a:lnTo>
                  <a:pt x="11954980" y="2124075"/>
                </a:lnTo>
                <a:close/>
              </a:path>
              <a:path w="14841219" h="10718800" extrusionOk="0">
                <a:moveTo>
                  <a:pt x="11954980" y="2023986"/>
                </a:moveTo>
                <a:lnTo>
                  <a:pt x="11953431" y="2016328"/>
                </a:lnTo>
                <a:lnTo>
                  <a:pt x="11949227" y="2010092"/>
                </a:lnTo>
                <a:lnTo>
                  <a:pt x="11942978" y="2005876"/>
                </a:lnTo>
                <a:lnTo>
                  <a:pt x="11935333" y="2004339"/>
                </a:lnTo>
                <a:lnTo>
                  <a:pt x="11927688" y="2005876"/>
                </a:lnTo>
                <a:lnTo>
                  <a:pt x="11921439" y="2010092"/>
                </a:lnTo>
                <a:lnTo>
                  <a:pt x="11917223" y="2016328"/>
                </a:lnTo>
                <a:lnTo>
                  <a:pt x="11915686" y="2023986"/>
                </a:lnTo>
                <a:lnTo>
                  <a:pt x="11917223" y="2031631"/>
                </a:lnTo>
                <a:lnTo>
                  <a:pt x="11921439" y="2037867"/>
                </a:lnTo>
                <a:lnTo>
                  <a:pt x="11927688" y="2042083"/>
                </a:lnTo>
                <a:lnTo>
                  <a:pt x="11935333" y="2043620"/>
                </a:lnTo>
                <a:lnTo>
                  <a:pt x="11942978" y="2042083"/>
                </a:lnTo>
                <a:lnTo>
                  <a:pt x="11949227" y="2037867"/>
                </a:lnTo>
                <a:lnTo>
                  <a:pt x="11953431" y="2031631"/>
                </a:lnTo>
                <a:lnTo>
                  <a:pt x="11954980" y="2023986"/>
                </a:lnTo>
                <a:close/>
              </a:path>
              <a:path w="14841219" h="10718800" extrusionOk="0">
                <a:moveTo>
                  <a:pt x="11954980" y="1923884"/>
                </a:moveTo>
                <a:lnTo>
                  <a:pt x="11953431" y="1916239"/>
                </a:lnTo>
                <a:lnTo>
                  <a:pt x="11949227" y="1909991"/>
                </a:lnTo>
                <a:lnTo>
                  <a:pt x="11942978" y="1905774"/>
                </a:lnTo>
                <a:lnTo>
                  <a:pt x="11935333" y="1904238"/>
                </a:lnTo>
                <a:lnTo>
                  <a:pt x="11927688" y="1905774"/>
                </a:lnTo>
                <a:lnTo>
                  <a:pt x="11921439" y="1909991"/>
                </a:lnTo>
                <a:lnTo>
                  <a:pt x="11917223" y="1916239"/>
                </a:lnTo>
                <a:lnTo>
                  <a:pt x="11915686" y="1923884"/>
                </a:lnTo>
                <a:lnTo>
                  <a:pt x="11917223" y="1931530"/>
                </a:lnTo>
                <a:lnTo>
                  <a:pt x="11921439" y="1937778"/>
                </a:lnTo>
                <a:lnTo>
                  <a:pt x="11927688" y="1941995"/>
                </a:lnTo>
                <a:lnTo>
                  <a:pt x="11935333" y="1943531"/>
                </a:lnTo>
                <a:lnTo>
                  <a:pt x="11942978" y="1941995"/>
                </a:lnTo>
                <a:lnTo>
                  <a:pt x="11949227" y="1937778"/>
                </a:lnTo>
                <a:lnTo>
                  <a:pt x="11953431" y="1931530"/>
                </a:lnTo>
                <a:lnTo>
                  <a:pt x="11954980" y="1923884"/>
                </a:lnTo>
                <a:close/>
              </a:path>
              <a:path w="14841219" h="10718800" extrusionOk="0">
                <a:moveTo>
                  <a:pt x="11954980" y="1823796"/>
                </a:moveTo>
                <a:lnTo>
                  <a:pt x="11953431" y="1816138"/>
                </a:lnTo>
                <a:lnTo>
                  <a:pt x="11949227" y="1809902"/>
                </a:lnTo>
                <a:lnTo>
                  <a:pt x="11942978" y="1805686"/>
                </a:lnTo>
                <a:lnTo>
                  <a:pt x="11935333" y="1804149"/>
                </a:lnTo>
                <a:lnTo>
                  <a:pt x="11927688" y="1805686"/>
                </a:lnTo>
                <a:lnTo>
                  <a:pt x="11921439" y="1809902"/>
                </a:lnTo>
                <a:lnTo>
                  <a:pt x="11917223" y="1816138"/>
                </a:lnTo>
                <a:lnTo>
                  <a:pt x="11915686" y="1823796"/>
                </a:lnTo>
                <a:lnTo>
                  <a:pt x="11917223" y="1831441"/>
                </a:lnTo>
                <a:lnTo>
                  <a:pt x="11921439" y="1837690"/>
                </a:lnTo>
                <a:lnTo>
                  <a:pt x="11927688" y="1841906"/>
                </a:lnTo>
                <a:lnTo>
                  <a:pt x="11935333" y="1843455"/>
                </a:lnTo>
                <a:lnTo>
                  <a:pt x="11942978" y="1841906"/>
                </a:lnTo>
                <a:lnTo>
                  <a:pt x="11949227" y="1837690"/>
                </a:lnTo>
                <a:lnTo>
                  <a:pt x="11953431" y="1831441"/>
                </a:lnTo>
                <a:lnTo>
                  <a:pt x="11954980" y="1823796"/>
                </a:lnTo>
                <a:close/>
              </a:path>
              <a:path w="14841219" h="10718800" extrusionOk="0">
                <a:moveTo>
                  <a:pt x="11954980" y="1723694"/>
                </a:moveTo>
                <a:lnTo>
                  <a:pt x="11953431" y="1716049"/>
                </a:lnTo>
                <a:lnTo>
                  <a:pt x="11949227" y="1709801"/>
                </a:lnTo>
                <a:lnTo>
                  <a:pt x="11942978" y="1705584"/>
                </a:lnTo>
                <a:lnTo>
                  <a:pt x="11935333" y="1704047"/>
                </a:lnTo>
                <a:lnTo>
                  <a:pt x="11927688" y="1705584"/>
                </a:lnTo>
                <a:lnTo>
                  <a:pt x="11921439" y="1709801"/>
                </a:lnTo>
                <a:lnTo>
                  <a:pt x="11917223" y="1716049"/>
                </a:lnTo>
                <a:lnTo>
                  <a:pt x="11915686" y="1723694"/>
                </a:lnTo>
                <a:lnTo>
                  <a:pt x="11917223" y="1731340"/>
                </a:lnTo>
                <a:lnTo>
                  <a:pt x="11921439" y="1737588"/>
                </a:lnTo>
                <a:lnTo>
                  <a:pt x="11927688" y="1741805"/>
                </a:lnTo>
                <a:lnTo>
                  <a:pt x="11935333" y="1743341"/>
                </a:lnTo>
                <a:lnTo>
                  <a:pt x="11942978" y="1741805"/>
                </a:lnTo>
                <a:lnTo>
                  <a:pt x="11949227" y="1737588"/>
                </a:lnTo>
                <a:lnTo>
                  <a:pt x="11953431" y="1731340"/>
                </a:lnTo>
                <a:lnTo>
                  <a:pt x="11954980" y="1723694"/>
                </a:lnTo>
                <a:close/>
              </a:path>
              <a:path w="14841219" h="10718800" extrusionOk="0">
                <a:moveTo>
                  <a:pt x="11954980" y="1623593"/>
                </a:moveTo>
                <a:lnTo>
                  <a:pt x="11953431" y="1615948"/>
                </a:lnTo>
                <a:lnTo>
                  <a:pt x="11949227" y="1609699"/>
                </a:lnTo>
                <a:lnTo>
                  <a:pt x="11942978" y="1605495"/>
                </a:lnTo>
                <a:lnTo>
                  <a:pt x="11935333" y="1603959"/>
                </a:lnTo>
                <a:lnTo>
                  <a:pt x="11927688" y="1605495"/>
                </a:lnTo>
                <a:lnTo>
                  <a:pt x="11921439" y="1609699"/>
                </a:lnTo>
                <a:lnTo>
                  <a:pt x="11917223" y="1615948"/>
                </a:lnTo>
                <a:lnTo>
                  <a:pt x="11915686" y="1623593"/>
                </a:lnTo>
                <a:lnTo>
                  <a:pt x="11917223" y="1631238"/>
                </a:lnTo>
                <a:lnTo>
                  <a:pt x="11921439" y="1637487"/>
                </a:lnTo>
                <a:lnTo>
                  <a:pt x="11927688" y="1641690"/>
                </a:lnTo>
                <a:lnTo>
                  <a:pt x="11935333" y="1643240"/>
                </a:lnTo>
                <a:lnTo>
                  <a:pt x="11942978" y="1641690"/>
                </a:lnTo>
                <a:lnTo>
                  <a:pt x="11949227" y="1637487"/>
                </a:lnTo>
                <a:lnTo>
                  <a:pt x="11953431" y="1631238"/>
                </a:lnTo>
                <a:lnTo>
                  <a:pt x="11954980" y="1623593"/>
                </a:lnTo>
                <a:close/>
              </a:path>
              <a:path w="14841219" h="10718800" extrusionOk="0">
                <a:moveTo>
                  <a:pt x="11954980" y="1523504"/>
                </a:moveTo>
                <a:lnTo>
                  <a:pt x="11953431" y="1515846"/>
                </a:lnTo>
                <a:lnTo>
                  <a:pt x="11949227" y="1509610"/>
                </a:lnTo>
                <a:lnTo>
                  <a:pt x="11942978" y="1505407"/>
                </a:lnTo>
                <a:lnTo>
                  <a:pt x="11935333" y="1503857"/>
                </a:lnTo>
                <a:lnTo>
                  <a:pt x="11927688" y="1505407"/>
                </a:lnTo>
                <a:lnTo>
                  <a:pt x="11921439" y="1509610"/>
                </a:lnTo>
                <a:lnTo>
                  <a:pt x="11917223" y="1515846"/>
                </a:lnTo>
                <a:lnTo>
                  <a:pt x="11915686" y="1523504"/>
                </a:lnTo>
                <a:lnTo>
                  <a:pt x="11917223" y="1531150"/>
                </a:lnTo>
                <a:lnTo>
                  <a:pt x="11921439" y="1537398"/>
                </a:lnTo>
                <a:lnTo>
                  <a:pt x="11927688" y="1541602"/>
                </a:lnTo>
                <a:lnTo>
                  <a:pt x="11935333" y="1543151"/>
                </a:lnTo>
                <a:lnTo>
                  <a:pt x="11942978" y="1541602"/>
                </a:lnTo>
                <a:lnTo>
                  <a:pt x="11949227" y="1537398"/>
                </a:lnTo>
                <a:lnTo>
                  <a:pt x="11953431" y="1531150"/>
                </a:lnTo>
                <a:lnTo>
                  <a:pt x="11954980" y="1523504"/>
                </a:lnTo>
                <a:close/>
              </a:path>
              <a:path w="14841219" h="10718800" extrusionOk="0">
                <a:moveTo>
                  <a:pt x="11954980" y="1423416"/>
                </a:moveTo>
                <a:lnTo>
                  <a:pt x="11953431" y="1415757"/>
                </a:lnTo>
                <a:lnTo>
                  <a:pt x="11949227" y="1409522"/>
                </a:lnTo>
                <a:lnTo>
                  <a:pt x="11942978" y="1405305"/>
                </a:lnTo>
                <a:lnTo>
                  <a:pt x="11935333" y="1403756"/>
                </a:lnTo>
                <a:lnTo>
                  <a:pt x="11927688" y="1405305"/>
                </a:lnTo>
                <a:lnTo>
                  <a:pt x="11921439" y="1409522"/>
                </a:lnTo>
                <a:lnTo>
                  <a:pt x="11917223" y="1415757"/>
                </a:lnTo>
                <a:lnTo>
                  <a:pt x="11915686" y="1423416"/>
                </a:lnTo>
                <a:lnTo>
                  <a:pt x="11917223" y="1431061"/>
                </a:lnTo>
                <a:lnTo>
                  <a:pt x="11921439" y="1437297"/>
                </a:lnTo>
                <a:lnTo>
                  <a:pt x="11927688" y="1441513"/>
                </a:lnTo>
                <a:lnTo>
                  <a:pt x="11935333" y="1443050"/>
                </a:lnTo>
                <a:lnTo>
                  <a:pt x="11942978" y="1441513"/>
                </a:lnTo>
                <a:lnTo>
                  <a:pt x="11949227" y="1437297"/>
                </a:lnTo>
                <a:lnTo>
                  <a:pt x="11953431" y="1431061"/>
                </a:lnTo>
                <a:lnTo>
                  <a:pt x="11954980" y="1423416"/>
                </a:lnTo>
                <a:close/>
              </a:path>
              <a:path w="14841219" h="10718800" extrusionOk="0">
                <a:moveTo>
                  <a:pt x="11954980" y="1323314"/>
                </a:moveTo>
                <a:lnTo>
                  <a:pt x="11953431" y="1315669"/>
                </a:lnTo>
                <a:lnTo>
                  <a:pt x="11949227" y="1309420"/>
                </a:lnTo>
                <a:lnTo>
                  <a:pt x="11942978" y="1305204"/>
                </a:lnTo>
                <a:lnTo>
                  <a:pt x="11935333" y="1303655"/>
                </a:lnTo>
                <a:lnTo>
                  <a:pt x="11927688" y="1305204"/>
                </a:lnTo>
                <a:lnTo>
                  <a:pt x="11921439" y="1309420"/>
                </a:lnTo>
                <a:lnTo>
                  <a:pt x="11917223" y="1315669"/>
                </a:lnTo>
                <a:lnTo>
                  <a:pt x="11915686" y="1323314"/>
                </a:lnTo>
                <a:lnTo>
                  <a:pt x="11917223" y="1330960"/>
                </a:lnTo>
                <a:lnTo>
                  <a:pt x="11921439" y="1337208"/>
                </a:lnTo>
                <a:lnTo>
                  <a:pt x="11927688" y="1341412"/>
                </a:lnTo>
                <a:lnTo>
                  <a:pt x="11935333" y="1342961"/>
                </a:lnTo>
                <a:lnTo>
                  <a:pt x="11942978" y="1341412"/>
                </a:lnTo>
                <a:lnTo>
                  <a:pt x="11949227" y="1337208"/>
                </a:lnTo>
                <a:lnTo>
                  <a:pt x="11953431" y="1330960"/>
                </a:lnTo>
                <a:lnTo>
                  <a:pt x="11954980" y="1323314"/>
                </a:lnTo>
                <a:close/>
              </a:path>
              <a:path w="14841219" h="10718800" extrusionOk="0">
                <a:moveTo>
                  <a:pt x="11954980" y="1223213"/>
                </a:moveTo>
                <a:lnTo>
                  <a:pt x="11953431" y="1215567"/>
                </a:lnTo>
                <a:lnTo>
                  <a:pt x="11949227" y="1209319"/>
                </a:lnTo>
                <a:lnTo>
                  <a:pt x="11942978" y="1205115"/>
                </a:lnTo>
                <a:lnTo>
                  <a:pt x="11935333" y="1203566"/>
                </a:lnTo>
                <a:lnTo>
                  <a:pt x="11927688" y="1205115"/>
                </a:lnTo>
                <a:lnTo>
                  <a:pt x="11921439" y="1209319"/>
                </a:lnTo>
                <a:lnTo>
                  <a:pt x="11917223" y="1215567"/>
                </a:lnTo>
                <a:lnTo>
                  <a:pt x="11915686" y="1223213"/>
                </a:lnTo>
                <a:lnTo>
                  <a:pt x="11917223" y="1230858"/>
                </a:lnTo>
                <a:lnTo>
                  <a:pt x="11921439" y="1237107"/>
                </a:lnTo>
                <a:lnTo>
                  <a:pt x="11927688" y="1241323"/>
                </a:lnTo>
                <a:lnTo>
                  <a:pt x="11935333" y="1242860"/>
                </a:lnTo>
                <a:lnTo>
                  <a:pt x="11942978" y="1241323"/>
                </a:lnTo>
                <a:lnTo>
                  <a:pt x="11949227" y="1237107"/>
                </a:lnTo>
                <a:lnTo>
                  <a:pt x="11953431" y="1230858"/>
                </a:lnTo>
                <a:lnTo>
                  <a:pt x="11954980" y="1223213"/>
                </a:lnTo>
                <a:close/>
              </a:path>
              <a:path w="14841219" h="10718800" extrusionOk="0">
                <a:moveTo>
                  <a:pt x="11954980" y="1123111"/>
                </a:moveTo>
                <a:lnTo>
                  <a:pt x="11953431" y="1115466"/>
                </a:lnTo>
                <a:lnTo>
                  <a:pt x="11949227" y="1109218"/>
                </a:lnTo>
                <a:lnTo>
                  <a:pt x="11942978" y="1105014"/>
                </a:lnTo>
                <a:lnTo>
                  <a:pt x="11935333" y="1103464"/>
                </a:lnTo>
                <a:lnTo>
                  <a:pt x="11927688" y="1105014"/>
                </a:lnTo>
                <a:lnTo>
                  <a:pt x="11921439" y="1109218"/>
                </a:lnTo>
                <a:lnTo>
                  <a:pt x="11917223" y="1115466"/>
                </a:lnTo>
                <a:lnTo>
                  <a:pt x="11915686" y="1123111"/>
                </a:lnTo>
                <a:lnTo>
                  <a:pt x="11917223" y="1130769"/>
                </a:lnTo>
                <a:lnTo>
                  <a:pt x="11921439" y="1137005"/>
                </a:lnTo>
                <a:lnTo>
                  <a:pt x="11927688" y="1141222"/>
                </a:lnTo>
                <a:lnTo>
                  <a:pt x="11935333" y="1142758"/>
                </a:lnTo>
                <a:lnTo>
                  <a:pt x="11942978" y="1141222"/>
                </a:lnTo>
                <a:lnTo>
                  <a:pt x="11949227" y="1137005"/>
                </a:lnTo>
                <a:lnTo>
                  <a:pt x="11953431" y="1130769"/>
                </a:lnTo>
                <a:lnTo>
                  <a:pt x="11954980" y="1123111"/>
                </a:lnTo>
                <a:close/>
              </a:path>
              <a:path w="14841219" h="10718800" extrusionOk="0">
                <a:moveTo>
                  <a:pt x="11954980" y="1023023"/>
                </a:moveTo>
                <a:lnTo>
                  <a:pt x="11953431" y="1015377"/>
                </a:lnTo>
                <a:lnTo>
                  <a:pt x="11949227" y="1009129"/>
                </a:lnTo>
                <a:lnTo>
                  <a:pt x="11942978" y="1004912"/>
                </a:lnTo>
                <a:lnTo>
                  <a:pt x="11935333" y="1003363"/>
                </a:lnTo>
                <a:lnTo>
                  <a:pt x="11927688" y="1004912"/>
                </a:lnTo>
                <a:lnTo>
                  <a:pt x="11921439" y="1009129"/>
                </a:lnTo>
                <a:lnTo>
                  <a:pt x="11917223" y="1015377"/>
                </a:lnTo>
                <a:lnTo>
                  <a:pt x="11915686" y="1023023"/>
                </a:lnTo>
                <a:lnTo>
                  <a:pt x="11917223" y="1030668"/>
                </a:lnTo>
                <a:lnTo>
                  <a:pt x="11921439" y="1036916"/>
                </a:lnTo>
                <a:lnTo>
                  <a:pt x="11927688" y="1041120"/>
                </a:lnTo>
                <a:lnTo>
                  <a:pt x="11935333" y="1042670"/>
                </a:lnTo>
                <a:lnTo>
                  <a:pt x="11942978" y="1041120"/>
                </a:lnTo>
                <a:lnTo>
                  <a:pt x="11949227" y="1036916"/>
                </a:lnTo>
                <a:lnTo>
                  <a:pt x="11953431" y="1030668"/>
                </a:lnTo>
                <a:lnTo>
                  <a:pt x="11954980" y="1023023"/>
                </a:lnTo>
                <a:close/>
              </a:path>
              <a:path w="14841219" h="10718800" extrusionOk="0">
                <a:moveTo>
                  <a:pt x="11954980" y="922921"/>
                </a:moveTo>
                <a:lnTo>
                  <a:pt x="11953431" y="915276"/>
                </a:lnTo>
                <a:lnTo>
                  <a:pt x="11949227" y="909040"/>
                </a:lnTo>
                <a:lnTo>
                  <a:pt x="11942978" y="904824"/>
                </a:lnTo>
                <a:lnTo>
                  <a:pt x="11935333" y="903287"/>
                </a:lnTo>
                <a:lnTo>
                  <a:pt x="11927688" y="904824"/>
                </a:lnTo>
                <a:lnTo>
                  <a:pt x="11921439" y="909040"/>
                </a:lnTo>
                <a:lnTo>
                  <a:pt x="11917223" y="915276"/>
                </a:lnTo>
                <a:lnTo>
                  <a:pt x="11915686" y="922921"/>
                </a:lnTo>
                <a:lnTo>
                  <a:pt x="11917223" y="930579"/>
                </a:lnTo>
                <a:lnTo>
                  <a:pt x="11921439" y="936815"/>
                </a:lnTo>
                <a:lnTo>
                  <a:pt x="11927688" y="941031"/>
                </a:lnTo>
                <a:lnTo>
                  <a:pt x="11935333" y="942568"/>
                </a:lnTo>
                <a:lnTo>
                  <a:pt x="11942978" y="941031"/>
                </a:lnTo>
                <a:lnTo>
                  <a:pt x="11949227" y="936815"/>
                </a:lnTo>
                <a:lnTo>
                  <a:pt x="11953431" y="930579"/>
                </a:lnTo>
                <a:lnTo>
                  <a:pt x="11954980" y="922921"/>
                </a:lnTo>
                <a:close/>
              </a:path>
              <a:path w="14841219" h="10718800" extrusionOk="0">
                <a:moveTo>
                  <a:pt x="11954980" y="822820"/>
                </a:moveTo>
                <a:lnTo>
                  <a:pt x="11953431" y="815174"/>
                </a:lnTo>
                <a:lnTo>
                  <a:pt x="11949227" y="808939"/>
                </a:lnTo>
                <a:lnTo>
                  <a:pt x="11942978" y="804722"/>
                </a:lnTo>
                <a:lnTo>
                  <a:pt x="11935333" y="803186"/>
                </a:lnTo>
                <a:lnTo>
                  <a:pt x="11927688" y="804722"/>
                </a:lnTo>
                <a:lnTo>
                  <a:pt x="11921439" y="808939"/>
                </a:lnTo>
                <a:lnTo>
                  <a:pt x="11917223" y="815174"/>
                </a:lnTo>
                <a:lnTo>
                  <a:pt x="11915686" y="822820"/>
                </a:lnTo>
                <a:lnTo>
                  <a:pt x="11917223" y="830478"/>
                </a:lnTo>
                <a:lnTo>
                  <a:pt x="11921439" y="836726"/>
                </a:lnTo>
                <a:lnTo>
                  <a:pt x="11927688" y="840930"/>
                </a:lnTo>
                <a:lnTo>
                  <a:pt x="11935333" y="842479"/>
                </a:lnTo>
                <a:lnTo>
                  <a:pt x="11942978" y="840930"/>
                </a:lnTo>
                <a:lnTo>
                  <a:pt x="11949227" y="836726"/>
                </a:lnTo>
                <a:lnTo>
                  <a:pt x="11953431" y="830478"/>
                </a:lnTo>
                <a:lnTo>
                  <a:pt x="11954980" y="822820"/>
                </a:lnTo>
                <a:close/>
              </a:path>
              <a:path w="14841219" h="10718800" extrusionOk="0">
                <a:moveTo>
                  <a:pt x="11954980" y="722731"/>
                </a:moveTo>
                <a:lnTo>
                  <a:pt x="11953431" y="715086"/>
                </a:lnTo>
                <a:lnTo>
                  <a:pt x="11949227" y="708837"/>
                </a:lnTo>
                <a:lnTo>
                  <a:pt x="11942978" y="704634"/>
                </a:lnTo>
                <a:lnTo>
                  <a:pt x="11935333" y="703084"/>
                </a:lnTo>
                <a:lnTo>
                  <a:pt x="11927688" y="704634"/>
                </a:lnTo>
                <a:lnTo>
                  <a:pt x="11921439" y="708837"/>
                </a:lnTo>
                <a:lnTo>
                  <a:pt x="11917223" y="715086"/>
                </a:lnTo>
                <a:lnTo>
                  <a:pt x="11915686" y="722731"/>
                </a:lnTo>
                <a:lnTo>
                  <a:pt x="11917223" y="730377"/>
                </a:lnTo>
                <a:lnTo>
                  <a:pt x="11921439" y="736625"/>
                </a:lnTo>
                <a:lnTo>
                  <a:pt x="11927688" y="740841"/>
                </a:lnTo>
                <a:lnTo>
                  <a:pt x="11935333" y="742378"/>
                </a:lnTo>
                <a:lnTo>
                  <a:pt x="11942978" y="740841"/>
                </a:lnTo>
                <a:lnTo>
                  <a:pt x="11949227" y="736625"/>
                </a:lnTo>
                <a:lnTo>
                  <a:pt x="11953431" y="730377"/>
                </a:lnTo>
                <a:lnTo>
                  <a:pt x="11954980" y="722731"/>
                </a:lnTo>
                <a:close/>
              </a:path>
              <a:path w="14841219" h="10718800" extrusionOk="0">
                <a:moveTo>
                  <a:pt x="11954980" y="622630"/>
                </a:moveTo>
                <a:lnTo>
                  <a:pt x="11953431" y="614984"/>
                </a:lnTo>
                <a:lnTo>
                  <a:pt x="11949227" y="608749"/>
                </a:lnTo>
                <a:lnTo>
                  <a:pt x="11942978" y="604532"/>
                </a:lnTo>
                <a:lnTo>
                  <a:pt x="11935333" y="602996"/>
                </a:lnTo>
                <a:lnTo>
                  <a:pt x="11927688" y="604532"/>
                </a:lnTo>
                <a:lnTo>
                  <a:pt x="11921439" y="608749"/>
                </a:lnTo>
                <a:lnTo>
                  <a:pt x="11917223" y="614984"/>
                </a:lnTo>
                <a:lnTo>
                  <a:pt x="11915686" y="622630"/>
                </a:lnTo>
                <a:lnTo>
                  <a:pt x="11917223" y="630275"/>
                </a:lnTo>
                <a:lnTo>
                  <a:pt x="11921439" y="636524"/>
                </a:lnTo>
                <a:lnTo>
                  <a:pt x="11927688" y="640740"/>
                </a:lnTo>
                <a:lnTo>
                  <a:pt x="11935333" y="642289"/>
                </a:lnTo>
                <a:lnTo>
                  <a:pt x="11942978" y="640740"/>
                </a:lnTo>
                <a:lnTo>
                  <a:pt x="11949227" y="636524"/>
                </a:lnTo>
                <a:lnTo>
                  <a:pt x="11953431" y="630275"/>
                </a:lnTo>
                <a:lnTo>
                  <a:pt x="11954980" y="622630"/>
                </a:lnTo>
                <a:close/>
              </a:path>
              <a:path w="14841219" h="10718800" extrusionOk="0">
                <a:moveTo>
                  <a:pt x="11954980" y="522541"/>
                </a:moveTo>
                <a:lnTo>
                  <a:pt x="11953431" y="514896"/>
                </a:lnTo>
                <a:lnTo>
                  <a:pt x="11949227" y="508647"/>
                </a:lnTo>
                <a:lnTo>
                  <a:pt x="11942978" y="504444"/>
                </a:lnTo>
                <a:lnTo>
                  <a:pt x="11935333" y="502894"/>
                </a:lnTo>
                <a:lnTo>
                  <a:pt x="11927688" y="504444"/>
                </a:lnTo>
                <a:lnTo>
                  <a:pt x="11921439" y="508647"/>
                </a:lnTo>
                <a:lnTo>
                  <a:pt x="11917223" y="514896"/>
                </a:lnTo>
                <a:lnTo>
                  <a:pt x="11915686" y="522541"/>
                </a:lnTo>
                <a:lnTo>
                  <a:pt x="11917223" y="530186"/>
                </a:lnTo>
                <a:lnTo>
                  <a:pt x="11921439" y="536435"/>
                </a:lnTo>
                <a:lnTo>
                  <a:pt x="11927688" y="540651"/>
                </a:lnTo>
                <a:lnTo>
                  <a:pt x="11935333" y="542188"/>
                </a:lnTo>
                <a:lnTo>
                  <a:pt x="11942978" y="540651"/>
                </a:lnTo>
                <a:lnTo>
                  <a:pt x="11949227" y="536435"/>
                </a:lnTo>
                <a:lnTo>
                  <a:pt x="11953431" y="530186"/>
                </a:lnTo>
                <a:lnTo>
                  <a:pt x="11954980" y="522541"/>
                </a:lnTo>
                <a:close/>
              </a:path>
              <a:path w="14841219" h="10718800" extrusionOk="0">
                <a:moveTo>
                  <a:pt x="11954980" y="422440"/>
                </a:moveTo>
                <a:lnTo>
                  <a:pt x="11953431" y="414794"/>
                </a:lnTo>
                <a:lnTo>
                  <a:pt x="11949227" y="408559"/>
                </a:lnTo>
                <a:lnTo>
                  <a:pt x="11942978" y="404355"/>
                </a:lnTo>
                <a:lnTo>
                  <a:pt x="11935333" y="402805"/>
                </a:lnTo>
                <a:lnTo>
                  <a:pt x="11927688" y="404355"/>
                </a:lnTo>
                <a:lnTo>
                  <a:pt x="11921439" y="408559"/>
                </a:lnTo>
                <a:lnTo>
                  <a:pt x="11917223" y="414794"/>
                </a:lnTo>
                <a:lnTo>
                  <a:pt x="11915686" y="422440"/>
                </a:lnTo>
                <a:lnTo>
                  <a:pt x="11917223" y="430098"/>
                </a:lnTo>
                <a:lnTo>
                  <a:pt x="11921439" y="436346"/>
                </a:lnTo>
                <a:lnTo>
                  <a:pt x="11927688" y="440550"/>
                </a:lnTo>
                <a:lnTo>
                  <a:pt x="11935333" y="442099"/>
                </a:lnTo>
                <a:lnTo>
                  <a:pt x="11942978" y="440550"/>
                </a:lnTo>
                <a:lnTo>
                  <a:pt x="11949227" y="436346"/>
                </a:lnTo>
                <a:lnTo>
                  <a:pt x="11953431" y="430098"/>
                </a:lnTo>
                <a:lnTo>
                  <a:pt x="11954980" y="422440"/>
                </a:lnTo>
                <a:close/>
              </a:path>
              <a:path w="14841219" h="10718800" extrusionOk="0">
                <a:moveTo>
                  <a:pt x="11954980" y="322351"/>
                </a:moveTo>
                <a:lnTo>
                  <a:pt x="11953431" y="314706"/>
                </a:lnTo>
                <a:lnTo>
                  <a:pt x="11949227" y="308457"/>
                </a:lnTo>
                <a:lnTo>
                  <a:pt x="11942978" y="304241"/>
                </a:lnTo>
                <a:lnTo>
                  <a:pt x="11935333" y="302691"/>
                </a:lnTo>
                <a:lnTo>
                  <a:pt x="11927688" y="304241"/>
                </a:lnTo>
                <a:lnTo>
                  <a:pt x="11921439" y="308457"/>
                </a:lnTo>
                <a:lnTo>
                  <a:pt x="11917223" y="314706"/>
                </a:lnTo>
                <a:lnTo>
                  <a:pt x="11915686" y="322351"/>
                </a:lnTo>
                <a:lnTo>
                  <a:pt x="11917223" y="329996"/>
                </a:lnTo>
                <a:lnTo>
                  <a:pt x="11921439" y="336245"/>
                </a:lnTo>
                <a:lnTo>
                  <a:pt x="11927688" y="340448"/>
                </a:lnTo>
                <a:lnTo>
                  <a:pt x="11935333" y="341998"/>
                </a:lnTo>
                <a:lnTo>
                  <a:pt x="11942978" y="340448"/>
                </a:lnTo>
                <a:lnTo>
                  <a:pt x="11949227" y="336245"/>
                </a:lnTo>
                <a:lnTo>
                  <a:pt x="11953431" y="329996"/>
                </a:lnTo>
                <a:lnTo>
                  <a:pt x="11954980" y="322351"/>
                </a:lnTo>
                <a:close/>
              </a:path>
              <a:path w="14841219" h="10718800" extrusionOk="0">
                <a:moveTo>
                  <a:pt x="11954980" y="222262"/>
                </a:moveTo>
                <a:lnTo>
                  <a:pt x="11953431" y="214604"/>
                </a:lnTo>
                <a:lnTo>
                  <a:pt x="11949227" y="208368"/>
                </a:lnTo>
                <a:lnTo>
                  <a:pt x="11942978" y="204152"/>
                </a:lnTo>
                <a:lnTo>
                  <a:pt x="11935333" y="202615"/>
                </a:lnTo>
                <a:lnTo>
                  <a:pt x="11927688" y="204152"/>
                </a:lnTo>
                <a:lnTo>
                  <a:pt x="11921439" y="208368"/>
                </a:lnTo>
                <a:lnTo>
                  <a:pt x="11917223" y="214604"/>
                </a:lnTo>
                <a:lnTo>
                  <a:pt x="11915686" y="222262"/>
                </a:lnTo>
                <a:lnTo>
                  <a:pt x="11917223" y="229908"/>
                </a:lnTo>
                <a:lnTo>
                  <a:pt x="11921439" y="236143"/>
                </a:lnTo>
                <a:lnTo>
                  <a:pt x="11927688" y="240360"/>
                </a:lnTo>
                <a:lnTo>
                  <a:pt x="11935333" y="241896"/>
                </a:lnTo>
                <a:lnTo>
                  <a:pt x="11942978" y="240360"/>
                </a:lnTo>
                <a:lnTo>
                  <a:pt x="11949227" y="236143"/>
                </a:lnTo>
                <a:lnTo>
                  <a:pt x="11953431" y="229908"/>
                </a:lnTo>
                <a:lnTo>
                  <a:pt x="11954980" y="222262"/>
                </a:lnTo>
                <a:close/>
              </a:path>
              <a:path w="14841219" h="10718800" extrusionOk="0">
                <a:moveTo>
                  <a:pt x="11954980" y="122148"/>
                </a:moveTo>
                <a:lnTo>
                  <a:pt x="11953431" y="114515"/>
                </a:lnTo>
                <a:lnTo>
                  <a:pt x="11949227" y="108267"/>
                </a:lnTo>
                <a:lnTo>
                  <a:pt x="11942978" y="104051"/>
                </a:lnTo>
                <a:lnTo>
                  <a:pt x="11935333" y="102514"/>
                </a:lnTo>
                <a:lnTo>
                  <a:pt x="11927688" y="104051"/>
                </a:lnTo>
                <a:lnTo>
                  <a:pt x="11921439" y="108267"/>
                </a:lnTo>
                <a:lnTo>
                  <a:pt x="11917223" y="114515"/>
                </a:lnTo>
                <a:lnTo>
                  <a:pt x="11915686" y="122148"/>
                </a:lnTo>
                <a:lnTo>
                  <a:pt x="11917223" y="129806"/>
                </a:lnTo>
                <a:lnTo>
                  <a:pt x="11921439" y="136042"/>
                </a:lnTo>
                <a:lnTo>
                  <a:pt x="11927688" y="140258"/>
                </a:lnTo>
                <a:lnTo>
                  <a:pt x="11935333" y="141808"/>
                </a:lnTo>
                <a:lnTo>
                  <a:pt x="11942978" y="140258"/>
                </a:lnTo>
                <a:lnTo>
                  <a:pt x="11949227" y="136042"/>
                </a:lnTo>
                <a:lnTo>
                  <a:pt x="11953431" y="129806"/>
                </a:lnTo>
                <a:lnTo>
                  <a:pt x="11954980" y="122148"/>
                </a:lnTo>
                <a:close/>
              </a:path>
              <a:path w="14841219" h="10718800" extrusionOk="0">
                <a:moveTo>
                  <a:pt x="12028983" y="3871099"/>
                </a:moveTo>
                <a:lnTo>
                  <a:pt x="12027433" y="3863454"/>
                </a:lnTo>
                <a:lnTo>
                  <a:pt x="12023217" y="3857218"/>
                </a:lnTo>
                <a:lnTo>
                  <a:pt x="12016969" y="3853002"/>
                </a:lnTo>
                <a:lnTo>
                  <a:pt x="12009323" y="3851452"/>
                </a:lnTo>
                <a:lnTo>
                  <a:pt x="12001678" y="3853002"/>
                </a:lnTo>
                <a:lnTo>
                  <a:pt x="11995429" y="3857218"/>
                </a:lnTo>
                <a:lnTo>
                  <a:pt x="11991226" y="3863454"/>
                </a:lnTo>
                <a:lnTo>
                  <a:pt x="11989676" y="3871099"/>
                </a:lnTo>
                <a:lnTo>
                  <a:pt x="11991226" y="3878745"/>
                </a:lnTo>
                <a:lnTo>
                  <a:pt x="11995429" y="3884993"/>
                </a:lnTo>
                <a:lnTo>
                  <a:pt x="12001678" y="3889210"/>
                </a:lnTo>
                <a:lnTo>
                  <a:pt x="12009323" y="3890746"/>
                </a:lnTo>
                <a:lnTo>
                  <a:pt x="12016969" y="3889210"/>
                </a:lnTo>
                <a:lnTo>
                  <a:pt x="12023217" y="3884993"/>
                </a:lnTo>
                <a:lnTo>
                  <a:pt x="12027433" y="3878745"/>
                </a:lnTo>
                <a:lnTo>
                  <a:pt x="12028983" y="3871099"/>
                </a:lnTo>
                <a:close/>
              </a:path>
              <a:path w="14841219" h="10718800" extrusionOk="0">
                <a:moveTo>
                  <a:pt x="12028983" y="3770998"/>
                </a:moveTo>
                <a:lnTo>
                  <a:pt x="12027433" y="3763353"/>
                </a:lnTo>
                <a:lnTo>
                  <a:pt x="12023217" y="3757117"/>
                </a:lnTo>
                <a:lnTo>
                  <a:pt x="12016969" y="3752900"/>
                </a:lnTo>
                <a:lnTo>
                  <a:pt x="12009323" y="3751364"/>
                </a:lnTo>
                <a:lnTo>
                  <a:pt x="12001678" y="3752900"/>
                </a:lnTo>
                <a:lnTo>
                  <a:pt x="11995429" y="3757117"/>
                </a:lnTo>
                <a:lnTo>
                  <a:pt x="11991226" y="3763353"/>
                </a:lnTo>
                <a:lnTo>
                  <a:pt x="11989676" y="3770998"/>
                </a:lnTo>
                <a:lnTo>
                  <a:pt x="11991226" y="3778643"/>
                </a:lnTo>
                <a:lnTo>
                  <a:pt x="11995429" y="3784892"/>
                </a:lnTo>
                <a:lnTo>
                  <a:pt x="12001678" y="3789108"/>
                </a:lnTo>
                <a:lnTo>
                  <a:pt x="12009323" y="3790658"/>
                </a:lnTo>
                <a:lnTo>
                  <a:pt x="12016969" y="3789108"/>
                </a:lnTo>
                <a:lnTo>
                  <a:pt x="12023217" y="3784892"/>
                </a:lnTo>
                <a:lnTo>
                  <a:pt x="12027433" y="3778643"/>
                </a:lnTo>
                <a:lnTo>
                  <a:pt x="12028983" y="3770998"/>
                </a:lnTo>
                <a:close/>
              </a:path>
              <a:path w="14841219" h="10718800" extrusionOk="0">
                <a:moveTo>
                  <a:pt x="12028983" y="3670909"/>
                </a:moveTo>
                <a:lnTo>
                  <a:pt x="12027433" y="3663264"/>
                </a:lnTo>
                <a:lnTo>
                  <a:pt x="12023217" y="3657015"/>
                </a:lnTo>
                <a:lnTo>
                  <a:pt x="12016969" y="3652799"/>
                </a:lnTo>
                <a:lnTo>
                  <a:pt x="12009323" y="3651250"/>
                </a:lnTo>
                <a:lnTo>
                  <a:pt x="12001678" y="3652799"/>
                </a:lnTo>
                <a:lnTo>
                  <a:pt x="11995429" y="3657015"/>
                </a:lnTo>
                <a:lnTo>
                  <a:pt x="11991226" y="3663264"/>
                </a:lnTo>
                <a:lnTo>
                  <a:pt x="11989676" y="3670909"/>
                </a:lnTo>
                <a:lnTo>
                  <a:pt x="11991226" y="3678555"/>
                </a:lnTo>
                <a:lnTo>
                  <a:pt x="11995429" y="3684803"/>
                </a:lnTo>
                <a:lnTo>
                  <a:pt x="12001678" y="3689007"/>
                </a:lnTo>
                <a:lnTo>
                  <a:pt x="12009323" y="3690556"/>
                </a:lnTo>
                <a:lnTo>
                  <a:pt x="12016969" y="3689007"/>
                </a:lnTo>
                <a:lnTo>
                  <a:pt x="12023217" y="3684803"/>
                </a:lnTo>
                <a:lnTo>
                  <a:pt x="12027433" y="3678555"/>
                </a:lnTo>
                <a:lnTo>
                  <a:pt x="12028983" y="3670909"/>
                </a:lnTo>
                <a:close/>
              </a:path>
              <a:path w="14841219" h="10718800" extrusionOk="0">
                <a:moveTo>
                  <a:pt x="12028983" y="3570808"/>
                </a:moveTo>
                <a:lnTo>
                  <a:pt x="12027433" y="3563162"/>
                </a:lnTo>
                <a:lnTo>
                  <a:pt x="12023217" y="3556914"/>
                </a:lnTo>
                <a:lnTo>
                  <a:pt x="12016969" y="3552710"/>
                </a:lnTo>
                <a:lnTo>
                  <a:pt x="12009323" y="3551161"/>
                </a:lnTo>
                <a:lnTo>
                  <a:pt x="12001678" y="3552710"/>
                </a:lnTo>
                <a:lnTo>
                  <a:pt x="11995429" y="3556914"/>
                </a:lnTo>
                <a:lnTo>
                  <a:pt x="11991226" y="3563162"/>
                </a:lnTo>
                <a:lnTo>
                  <a:pt x="11989676" y="3570808"/>
                </a:lnTo>
                <a:lnTo>
                  <a:pt x="11991226" y="3578453"/>
                </a:lnTo>
                <a:lnTo>
                  <a:pt x="11995429" y="3584702"/>
                </a:lnTo>
                <a:lnTo>
                  <a:pt x="12001678" y="3588918"/>
                </a:lnTo>
                <a:lnTo>
                  <a:pt x="12009323" y="3590455"/>
                </a:lnTo>
                <a:lnTo>
                  <a:pt x="12016969" y="3588918"/>
                </a:lnTo>
                <a:lnTo>
                  <a:pt x="12023217" y="3584702"/>
                </a:lnTo>
                <a:lnTo>
                  <a:pt x="12027433" y="3578453"/>
                </a:lnTo>
                <a:lnTo>
                  <a:pt x="12028983" y="3570808"/>
                </a:lnTo>
                <a:close/>
              </a:path>
              <a:path w="14841219" h="10718800" extrusionOk="0">
                <a:moveTo>
                  <a:pt x="12028983" y="3470719"/>
                </a:moveTo>
                <a:lnTo>
                  <a:pt x="12027433" y="3463074"/>
                </a:lnTo>
                <a:lnTo>
                  <a:pt x="12023217" y="3456825"/>
                </a:lnTo>
                <a:lnTo>
                  <a:pt x="12016969" y="3452609"/>
                </a:lnTo>
                <a:lnTo>
                  <a:pt x="12009323" y="3451072"/>
                </a:lnTo>
                <a:lnTo>
                  <a:pt x="12001678" y="3452609"/>
                </a:lnTo>
                <a:lnTo>
                  <a:pt x="11995429" y="3456825"/>
                </a:lnTo>
                <a:lnTo>
                  <a:pt x="11991226" y="3463074"/>
                </a:lnTo>
                <a:lnTo>
                  <a:pt x="11989676" y="3470719"/>
                </a:lnTo>
                <a:lnTo>
                  <a:pt x="11991226" y="3478365"/>
                </a:lnTo>
                <a:lnTo>
                  <a:pt x="11995429" y="3484613"/>
                </a:lnTo>
                <a:lnTo>
                  <a:pt x="12001678" y="3488817"/>
                </a:lnTo>
                <a:lnTo>
                  <a:pt x="12009323" y="3490366"/>
                </a:lnTo>
                <a:lnTo>
                  <a:pt x="12016969" y="3488817"/>
                </a:lnTo>
                <a:lnTo>
                  <a:pt x="12023217" y="3484613"/>
                </a:lnTo>
                <a:lnTo>
                  <a:pt x="12027433" y="3478365"/>
                </a:lnTo>
                <a:lnTo>
                  <a:pt x="12028983" y="3470719"/>
                </a:lnTo>
                <a:close/>
              </a:path>
              <a:path w="14841219" h="10718800" extrusionOk="0">
                <a:moveTo>
                  <a:pt x="12028983" y="3370618"/>
                </a:moveTo>
                <a:lnTo>
                  <a:pt x="12027433" y="3362972"/>
                </a:lnTo>
                <a:lnTo>
                  <a:pt x="12023217" y="3356724"/>
                </a:lnTo>
                <a:lnTo>
                  <a:pt x="12016969" y="3352520"/>
                </a:lnTo>
                <a:lnTo>
                  <a:pt x="12009323" y="3350971"/>
                </a:lnTo>
                <a:lnTo>
                  <a:pt x="12001678" y="3352520"/>
                </a:lnTo>
                <a:lnTo>
                  <a:pt x="11995429" y="3356724"/>
                </a:lnTo>
                <a:lnTo>
                  <a:pt x="11991226" y="3362972"/>
                </a:lnTo>
                <a:lnTo>
                  <a:pt x="11989676" y="3370618"/>
                </a:lnTo>
                <a:lnTo>
                  <a:pt x="11991226" y="3378263"/>
                </a:lnTo>
                <a:lnTo>
                  <a:pt x="11995429" y="3384512"/>
                </a:lnTo>
                <a:lnTo>
                  <a:pt x="12001678" y="3388728"/>
                </a:lnTo>
                <a:lnTo>
                  <a:pt x="12009323" y="3390265"/>
                </a:lnTo>
                <a:lnTo>
                  <a:pt x="12016969" y="3388728"/>
                </a:lnTo>
                <a:lnTo>
                  <a:pt x="12023217" y="3384512"/>
                </a:lnTo>
                <a:lnTo>
                  <a:pt x="12027433" y="3378263"/>
                </a:lnTo>
                <a:lnTo>
                  <a:pt x="12028983" y="3370618"/>
                </a:lnTo>
                <a:close/>
              </a:path>
              <a:path w="14841219" h="10718800" extrusionOk="0">
                <a:moveTo>
                  <a:pt x="12028983" y="3270516"/>
                </a:moveTo>
                <a:lnTo>
                  <a:pt x="12027433" y="3262871"/>
                </a:lnTo>
                <a:lnTo>
                  <a:pt x="12023217" y="3256623"/>
                </a:lnTo>
                <a:lnTo>
                  <a:pt x="12016969" y="3252419"/>
                </a:lnTo>
                <a:lnTo>
                  <a:pt x="12009323" y="3250869"/>
                </a:lnTo>
                <a:lnTo>
                  <a:pt x="12001678" y="3252419"/>
                </a:lnTo>
                <a:lnTo>
                  <a:pt x="11995429" y="3256623"/>
                </a:lnTo>
                <a:lnTo>
                  <a:pt x="11991226" y="3262871"/>
                </a:lnTo>
                <a:lnTo>
                  <a:pt x="11989676" y="3270516"/>
                </a:lnTo>
                <a:lnTo>
                  <a:pt x="11991226" y="3278174"/>
                </a:lnTo>
                <a:lnTo>
                  <a:pt x="11995429" y="3284423"/>
                </a:lnTo>
                <a:lnTo>
                  <a:pt x="12001678" y="3288627"/>
                </a:lnTo>
                <a:lnTo>
                  <a:pt x="12009323" y="3290176"/>
                </a:lnTo>
                <a:lnTo>
                  <a:pt x="12016969" y="3288627"/>
                </a:lnTo>
                <a:lnTo>
                  <a:pt x="12023217" y="3284423"/>
                </a:lnTo>
                <a:lnTo>
                  <a:pt x="12027433" y="3278174"/>
                </a:lnTo>
                <a:lnTo>
                  <a:pt x="12028983" y="3270516"/>
                </a:lnTo>
                <a:close/>
              </a:path>
              <a:path w="14841219" h="10718800" extrusionOk="0">
                <a:moveTo>
                  <a:pt x="12028983" y="3170428"/>
                </a:moveTo>
                <a:lnTo>
                  <a:pt x="12027433" y="3162782"/>
                </a:lnTo>
                <a:lnTo>
                  <a:pt x="12023217" y="3156534"/>
                </a:lnTo>
                <a:lnTo>
                  <a:pt x="12016969" y="3152317"/>
                </a:lnTo>
                <a:lnTo>
                  <a:pt x="12009323" y="3150781"/>
                </a:lnTo>
                <a:lnTo>
                  <a:pt x="12001678" y="3152317"/>
                </a:lnTo>
                <a:lnTo>
                  <a:pt x="11995429" y="3156534"/>
                </a:lnTo>
                <a:lnTo>
                  <a:pt x="11991226" y="3162782"/>
                </a:lnTo>
                <a:lnTo>
                  <a:pt x="11989676" y="3170428"/>
                </a:lnTo>
                <a:lnTo>
                  <a:pt x="11991226" y="3178073"/>
                </a:lnTo>
                <a:lnTo>
                  <a:pt x="11995429" y="3184321"/>
                </a:lnTo>
                <a:lnTo>
                  <a:pt x="12001678" y="3188525"/>
                </a:lnTo>
                <a:lnTo>
                  <a:pt x="12009323" y="3190062"/>
                </a:lnTo>
                <a:lnTo>
                  <a:pt x="12016969" y="3188525"/>
                </a:lnTo>
                <a:lnTo>
                  <a:pt x="12023217" y="3184321"/>
                </a:lnTo>
                <a:lnTo>
                  <a:pt x="12027433" y="3178073"/>
                </a:lnTo>
                <a:lnTo>
                  <a:pt x="12028983" y="3170428"/>
                </a:lnTo>
                <a:close/>
              </a:path>
              <a:path w="14841219" h="10718800" extrusionOk="0">
                <a:moveTo>
                  <a:pt x="12028983" y="3070326"/>
                </a:moveTo>
                <a:lnTo>
                  <a:pt x="12027433" y="3062681"/>
                </a:lnTo>
                <a:lnTo>
                  <a:pt x="12023217" y="3056432"/>
                </a:lnTo>
                <a:lnTo>
                  <a:pt x="12016969" y="3052229"/>
                </a:lnTo>
                <a:lnTo>
                  <a:pt x="12009323" y="3050679"/>
                </a:lnTo>
                <a:lnTo>
                  <a:pt x="12001678" y="3052229"/>
                </a:lnTo>
                <a:lnTo>
                  <a:pt x="11995429" y="3056432"/>
                </a:lnTo>
                <a:lnTo>
                  <a:pt x="11991226" y="3062681"/>
                </a:lnTo>
                <a:lnTo>
                  <a:pt x="11989676" y="3070326"/>
                </a:lnTo>
                <a:lnTo>
                  <a:pt x="11991226" y="3077972"/>
                </a:lnTo>
                <a:lnTo>
                  <a:pt x="11995429" y="3084220"/>
                </a:lnTo>
                <a:lnTo>
                  <a:pt x="12001678" y="3088436"/>
                </a:lnTo>
                <a:lnTo>
                  <a:pt x="12009323" y="3089973"/>
                </a:lnTo>
                <a:lnTo>
                  <a:pt x="12016969" y="3088436"/>
                </a:lnTo>
                <a:lnTo>
                  <a:pt x="12023217" y="3084220"/>
                </a:lnTo>
                <a:lnTo>
                  <a:pt x="12027433" y="3077972"/>
                </a:lnTo>
                <a:lnTo>
                  <a:pt x="12028983" y="3070326"/>
                </a:lnTo>
                <a:close/>
              </a:path>
              <a:path w="14841219" h="10718800" extrusionOk="0">
                <a:moveTo>
                  <a:pt x="12028983" y="2970238"/>
                </a:moveTo>
                <a:lnTo>
                  <a:pt x="12027433" y="2962592"/>
                </a:lnTo>
                <a:lnTo>
                  <a:pt x="12023217" y="2956344"/>
                </a:lnTo>
                <a:lnTo>
                  <a:pt x="12016969" y="2952140"/>
                </a:lnTo>
                <a:lnTo>
                  <a:pt x="12009323" y="2950603"/>
                </a:lnTo>
                <a:lnTo>
                  <a:pt x="12001678" y="2952140"/>
                </a:lnTo>
                <a:lnTo>
                  <a:pt x="11995429" y="2956344"/>
                </a:lnTo>
                <a:lnTo>
                  <a:pt x="11991226" y="2962592"/>
                </a:lnTo>
                <a:lnTo>
                  <a:pt x="11989676" y="2970238"/>
                </a:lnTo>
                <a:lnTo>
                  <a:pt x="11991226" y="2977883"/>
                </a:lnTo>
                <a:lnTo>
                  <a:pt x="11995429" y="2984131"/>
                </a:lnTo>
                <a:lnTo>
                  <a:pt x="12001678" y="2988335"/>
                </a:lnTo>
                <a:lnTo>
                  <a:pt x="12009323" y="2989884"/>
                </a:lnTo>
                <a:lnTo>
                  <a:pt x="12016969" y="2988335"/>
                </a:lnTo>
                <a:lnTo>
                  <a:pt x="12023217" y="2984131"/>
                </a:lnTo>
                <a:lnTo>
                  <a:pt x="12027433" y="2977883"/>
                </a:lnTo>
                <a:lnTo>
                  <a:pt x="12028983" y="2970238"/>
                </a:lnTo>
                <a:close/>
              </a:path>
              <a:path w="14841219" h="10718800" extrusionOk="0">
                <a:moveTo>
                  <a:pt x="12028983" y="2870136"/>
                </a:moveTo>
                <a:lnTo>
                  <a:pt x="12027433" y="2862491"/>
                </a:lnTo>
                <a:lnTo>
                  <a:pt x="12023217" y="2856255"/>
                </a:lnTo>
                <a:lnTo>
                  <a:pt x="12016969" y="2852039"/>
                </a:lnTo>
                <a:lnTo>
                  <a:pt x="12009323" y="2850502"/>
                </a:lnTo>
                <a:lnTo>
                  <a:pt x="12001678" y="2852039"/>
                </a:lnTo>
                <a:lnTo>
                  <a:pt x="11995429" y="2856255"/>
                </a:lnTo>
                <a:lnTo>
                  <a:pt x="11991226" y="2862491"/>
                </a:lnTo>
                <a:lnTo>
                  <a:pt x="11989676" y="2870136"/>
                </a:lnTo>
                <a:lnTo>
                  <a:pt x="11991226" y="2877794"/>
                </a:lnTo>
                <a:lnTo>
                  <a:pt x="11995429" y="2884043"/>
                </a:lnTo>
                <a:lnTo>
                  <a:pt x="12001678" y="2888246"/>
                </a:lnTo>
                <a:lnTo>
                  <a:pt x="12009323" y="2889796"/>
                </a:lnTo>
                <a:lnTo>
                  <a:pt x="12016969" y="2888246"/>
                </a:lnTo>
                <a:lnTo>
                  <a:pt x="12023217" y="2884043"/>
                </a:lnTo>
                <a:lnTo>
                  <a:pt x="12027433" y="2877794"/>
                </a:lnTo>
                <a:lnTo>
                  <a:pt x="12028983" y="2870136"/>
                </a:lnTo>
                <a:close/>
              </a:path>
              <a:path w="14841219" h="10718800" extrusionOk="0">
                <a:moveTo>
                  <a:pt x="12028983" y="2770047"/>
                </a:moveTo>
                <a:lnTo>
                  <a:pt x="12027433" y="2762402"/>
                </a:lnTo>
                <a:lnTo>
                  <a:pt x="12023217" y="2756154"/>
                </a:lnTo>
                <a:lnTo>
                  <a:pt x="12016969" y="2751937"/>
                </a:lnTo>
                <a:lnTo>
                  <a:pt x="12009323" y="2750401"/>
                </a:lnTo>
                <a:lnTo>
                  <a:pt x="12001678" y="2751937"/>
                </a:lnTo>
                <a:lnTo>
                  <a:pt x="11995429" y="2756154"/>
                </a:lnTo>
                <a:lnTo>
                  <a:pt x="11991226" y="2762402"/>
                </a:lnTo>
                <a:lnTo>
                  <a:pt x="11989676" y="2770047"/>
                </a:lnTo>
                <a:lnTo>
                  <a:pt x="11991226" y="2777693"/>
                </a:lnTo>
                <a:lnTo>
                  <a:pt x="11995429" y="2783941"/>
                </a:lnTo>
                <a:lnTo>
                  <a:pt x="12001678" y="2788145"/>
                </a:lnTo>
                <a:lnTo>
                  <a:pt x="12009323" y="2789694"/>
                </a:lnTo>
                <a:lnTo>
                  <a:pt x="12016969" y="2788145"/>
                </a:lnTo>
                <a:lnTo>
                  <a:pt x="12023217" y="2783941"/>
                </a:lnTo>
                <a:lnTo>
                  <a:pt x="12027433" y="2777693"/>
                </a:lnTo>
                <a:lnTo>
                  <a:pt x="12028983" y="2770047"/>
                </a:lnTo>
                <a:close/>
              </a:path>
              <a:path w="14841219" h="10718800" extrusionOk="0">
                <a:moveTo>
                  <a:pt x="12028983" y="2669946"/>
                </a:moveTo>
                <a:lnTo>
                  <a:pt x="12027433" y="2662301"/>
                </a:lnTo>
                <a:lnTo>
                  <a:pt x="12023217" y="2656052"/>
                </a:lnTo>
                <a:lnTo>
                  <a:pt x="12016969" y="2651849"/>
                </a:lnTo>
                <a:lnTo>
                  <a:pt x="12009323" y="2650312"/>
                </a:lnTo>
                <a:lnTo>
                  <a:pt x="12001678" y="2651849"/>
                </a:lnTo>
                <a:lnTo>
                  <a:pt x="11995429" y="2656052"/>
                </a:lnTo>
                <a:lnTo>
                  <a:pt x="11991226" y="2662301"/>
                </a:lnTo>
                <a:lnTo>
                  <a:pt x="11989676" y="2669946"/>
                </a:lnTo>
                <a:lnTo>
                  <a:pt x="11991226" y="2677591"/>
                </a:lnTo>
                <a:lnTo>
                  <a:pt x="11995429" y="2683840"/>
                </a:lnTo>
                <a:lnTo>
                  <a:pt x="12001678" y="2688044"/>
                </a:lnTo>
                <a:lnTo>
                  <a:pt x="12009323" y="2689593"/>
                </a:lnTo>
                <a:lnTo>
                  <a:pt x="12016969" y="2688044"/>
                </a:lnTo>
                <a:lnTo>
                  <a:pt x="12023217" y="2683840"/>
                </a:lnTo>
                <a:lnTo>
                  <a:pt x="12027433" y="2677591"/>
                </a:lnTo>
                <a:lnTo>
                  <a:pt x="12028983" y="2669946"/>
                </a:lnTo>
                <a:close/>
              </a:path>
              <a:path w="14841219" h="10718800" extrusionOk="0">
                <a:moveTo>
                  <a:pt x="12028983" y="2569857"/>
                </a:moveTo>
                <a:lnTo>
                  <a:pt x="12027433" y="2562199"/>
                </a:lnTo>
                <a:lnTo>
                  <a:pt x="12023217" y="2555964"/>
                </a:lnTo>
                <a:lnTo>
                  <a:pt x="12016969" y="2551760"/>
                </a:lnTo>
                <a:lnTo>
                  <a:pt x="12009323" y="2550210"/>
                </a:lnTo>
                <a:lnTo>
                  <a:pt x="12001678" y="2551760"/>
                </a:lnTo>
                <a:lnTo>
                  <a:pt x="11995429" y="2555964"/>
                </a:lnTo>
                <a:lnTo>
                  <a:pt x="11991226" y="2562199"/>
                </a:lnTo>
                <a:lnTo>
                  <a:pt x="11989676" y="2569857"/>
                </a:lnTo>
                <a:lnTo>
                  <a:pt x="11991226" y="2577503"/>
                </a:lnTo>
                <a:lnTo>
                  <a:pt x="11995429" y="2583751"/>
                </a:lnTo>
                <a:lnTo>
                  <a:pt x="12001678" y="2587955"/>
                </a:lnTo>
                <a:lnTo>
                  <a:pt x="12009323" y="2589504"/>
                </a:lnTo>
                <a:lnTo>
                  <a:pt x="12016969" y="2587955"/>
                </a:lnTo>
                <a:lnTo>
                  <a:pt x="12023217" y="2583751"/>
                </a:lnTo>
                <a:lnTo>
                  <a:pt x="12027433" y="2577503"/>
                </a:lnTo>
                <a:lnTo>
                  <a:pt x="12028983" y="2569857"/>
                </a:lnTo>
                <a:close/>
              </a:path>
              <a:path w="14841219" h="10718800" extrusionOk="0">
                <a:moveTo>
                  <a:pt x="12028983" y="2469756"/>
                </a:moveTo>
                <a:lnTo>
                  <a:pt x="12027433" y="2462111"/>
                </a:lnTo>
                <a:lnTo>
                  <a:pt x="12023217" y="2455862"/>
                </a:lnTo>
                <a:lnTo>
                  <a:pt x="12016969" y="2451658"/>
                </a:lnTo>
                <a:lnTo>
                  <a:pt x="12009323" y="2450122"/>
                </a:lnTo>
                <a:lnTo>
                  <a:pt x="12001678" y="2451658"/>
                </a:lnTo>
                <a:lnTo>
                  <a:pt x="11995429" y="2455862"/>
                </a:lnTo>
                <a:lnTo>
                  <a:pt x="11991226" y="2462111"/>
                </a:lnTo>
                <a:lnTo>
                  <a:pt x="11989676" y="2469756"/>
                </a:lnTo>
                <a:lnTo>
                  <a:pt x="11991226" y="2477401"/>
                </a:lnTo>
                <a:lnTo>
                  <a:pt x="11995429" y="2483650"/>
                </a:lnTo>
                <a:lnTo>
                  <a:pt x="12001678" y="2487853"/>
                </a:lnTo>
                <a:lnTo>
                  <a:pt x="12009323" y="2489403"/>
                </a:lnTo>
                <a:lnTo>
                  <a:pt x="12016969" y="2487853"/>
                </a:lnTo>
                <a:lnTo>
                  <a:pt x="12023217" y="2483650"/>
                </a:lnTo>
                <a:lnTo>
                  <a:pt x="12027433" y="2477401"/>
                </a:lnTo>
                <a:lnTo>
                  <a:pt x="12028983" y="2469756"/>
                </a:lnTo>
                <a:close/>
              </a:path>
              <a:path w="14841219" h="10718800" extrusionOk="0">
                <a:moveTo>
                  <a:pt x="12028983" y="2369667"/>
                </a:moveTo>
                <a:lnTo>
                  <a:pt x="12027433" y="2362009"/>
                </a:lnTo>
                <a:lnTo>
                  <a:pt x="12023217" y="2355761"/>
                </a:lnTo>
                <a:lnTo>
                  <a:pt x="12016969" y="2351557"/>
                </a:lnTo>
                <a:lnTo>
                  <a:pt x="12009323" y="2350008"/>
                </a:lnTo>
                <a:lnTo>
                  <a:pt x="12001678" y="2351557"/>
                </a:lnTo>
                <a:lnTo>
                  <a:pt x="11995429" y="2355761"/>
                </a:lnTo>
                <a:lnTo>
                  <a:pt x="11991226" y="2362009"/>
                </a:lnTo>
                <a:lnTo>
                  <a:pt x="11989676" y="2369667"/>
                </a:lnTo>
                <a:lnTo>
                  <a:pt x="11991226" y="2377300"/>
                </a:lnTo>
                <a:lnTo>
                  <a:pt x="11995429" y="2383548"/>
                </a:lnTo>
                <a:lnTo>
                  <a:pt x="12001678" y="2387765"/>
                </a:lnTo>
                <a:lnTo>
                  <a:pt x="12009323" y="2389301"/>
                </a:lnTo>
                <a:lnTo>
                  <a:pt x="12016969" y="2387765"/>
                </a:lnTo>
                <a:lnTo>
                  <a:pt x="12023217" y="2383548"/>
                </a:lnTo>
                <a:lnTo>
                  <a:pt x="12027433" y="2377300"/>
                </a:lnTo>
                <a:lnTo>
                  <a:pt x="12028983" y="2369667"/>
                </a:lnTo>
                <a:close/>
              </a:path>
              <a:path w="14841219" h="10718800" extrusionOk="0">
                <a:moveTo>
                  <a:pt x="12028983" y="2269553"/>
                </a:moveTo>
                <a:lnTo>
                  <a:pt x="12027433" y="2261908"/>
                </a:lnTo>
                <a:lnTo>
                  <a:pt x="12023217" y="2255672"/>
                </a:lnTo>
                <a:lnTo>
                  <a:pt x="12016969" y="2251456"/>
                </a:lnTo>
                <a:lnTo>
                  <a:pt x="12009323" y="2249919"/>
                </a:lnTo>
                <a:lnTo>
                  <a:pt x="12001678" y="2251456"/>
                </a:lnTo>
                <a:lnTo>
                  <a:pt x="11995429" y="2255672"/>
                </a:lnTo>
                <a:lnTo>
                  <a:pt x="11991226" y="2261908"/>
                </a:lnTo>
                <a:lnTo>
                  <a:pt x="11989676" y="2269553"/>
                </a:lnTo>
                <a:lnTo>
                  <a:pt x="11991226" y="2277199"/>
                </a:lnTo>
                <a:lnTo>
                  <a:pt x="11995429" y="2283447"/>
                </a:lnTo>
                <a:lnTo>
                  <a:pt x="12001678" y="2287663"/>
                </a:lnTo>
                <a:lnTo>
                  <a:pt x="12009323" y="2289213"/>
                </a:lnTo>
                <a:lnTo>
                  <a:pt x="12016969" y="2287663"/>
                </a:lnTo>
                <a:lnTo>
                  <a:pt x="12023217" y="2283447"/>
                </a:lnTo>
                <a:lnTo>
                  <a:pt x="12027433" y="2277199"/>
                </a:lnTo>
                <a:lnTo>
                  <a:pt x="12028983" y="2269553"/>
                </a:lnTo>
                <a:close/>
              </a:path>
              <a:path w="14841219" h="10718800" extrusionOk="0">
                <a:moveTo>
                  <a:pt x="12028983" y="2169464"/>
                </a:moveTo>
                <a:lnTo>
                  <a:pt x="12027433" y="2161819"/>
                </a:lnTo>
                <a:lnTo>
                  <a:pt x="12023217" y="2155571"/>
                </a:lnTo>
                <a:lnTo>
                  <a:pt x="12016969" y="2151367"/>
                </a:lnTo>
                <a:lnTo>
                  <a:pt x="12009323" y="2149818"/>
                </a:lnTo>
                <a:lnTo>
                  <a:pt x="12001678" y="2151367"/>
                </a:lnTo>
                <a:lnTo>
                  <a:pt x="11995429" y="2155571"/>
                </a:lnTo>
                <a:lnTo>
                  <a:pt x="11991226" y="2161819"/>
                </a:lnTo>
                <a:lnTo>
                  <a:pt x="11989676" y="2169464"/>
                </a:lnTo>
                <a:lnTo>
                  <a:pt x="11991226" y="2177110"/>
                </a:lnTo>
                <a:lnTo>
                  <a:pt x="11995429" y="2183358"/>
                </a:lnTo>
                <a:lnTo>
                  <a:pt x="12001678" y="2187575"/>
                </a:lnTo>
                <a:lnTo>
                  <a:pt x="12009323" y="2189124"/>
                </a:lnTo>
                <a:lnTo>
                  <a:pt x="12016969" y="2187575"/>
                </a:lnTo>
                <a:lnTo>
                  <a:pt x="12023217" y="2183358"/>
                </a:lnTo>
                <a:lnTo>
                  <a:pt x="12027433" y="2177110"/>
                </a:lnTo>
                <a:lnTo>
                  <a:pt x="12028983" y="2169464"/>
                </a:lnTo>
                <a:close/>
              </a:path>
              <a:path w="14841219" h="10718800" extrusionOk="0">
                <a:moveTo>
                  <a:pt x="12028983" y="2069376"/>
                </a:moveTo>
                <a:lnTo>
                  <a:pt x="12027433" y="2061730"/>
                </a:lnTo>
                <a:lnTo>
                  <a:pt x="12023217" y="2055482"/>
                </a:lnTo>
                <a:lnTo>
                  <a:pt x="12016969" y="2051265"/>
                </a:lnTo>
                <a:lnTo>
                  <a:pt x="12009323" y="2049729"/>
                </a:lnTo>
                <a:lnTo>
                  <a:pt x="12001678" y="2051265"/>
                </a:lnTo>
                <a:lnTo>
                  <a:pt x="11995429" y="2055482"/>
                </a:lnTo>
                <a:lnTo>
                  <a:pt x="11991226" y="2061730"/>
                </a:lnTo>
                <a:lnTo>
                  <a:pt x="11989676" y="2069376"/>
                </a:lnTo>
                <a:lnTo>
                  <a:pt x="11991226" y="2077021"/>
                </a:lnTo>
                <a:lnTo>
                  <a:pt x="11995429" y="2083269"/>
                </a:lnTo>
                <a:lnTo>
                  <a:pt x="12001678" y="2087473"/>
                </a:lnTo>
                <a:lnTo>
                  <a:pt x="12009323" y="2089023"/>
                </a:lnTo>
                <a:lnTo>
                  <a:pt x="12016969" y="2087473"/>
                </a:lnTo>
                <a:lnTo>
                  <a:pt x="12023217" y="2083269"/>
                </a:lnTo>
                <a:lnTo>
                  <a:pt x="12027433" y="2077021"/>
                </a:lnTo>
                <a:lnTo>
                  <a:pt x="12028983" y="2069376"/>
                </a:lnTo>
                <a:close/>
              </a:path>
              <a:path w="14841219" h="10718800" extrusionOk="0">
                <a:moveTo>
                  <a:pt x="12028983" y="1969274"/>
                </a:moveTo>
                <a:lnTo>
                  <a:pt x="12027433" y="1961629"/>
                </a:lnTo>
                <a:lnTo>
                  <a:pt x="12023217" y="1955380"/>
                </a:lnTo>
                <a:lnTo>
                  <a:pt x="12016969" y="1951177"/>
                </a:lnTo>
                <a:lnTo>
                  <a:pt x="12009323" y="1949627"/>
                </a:lnTo>
                <a:lnTo>
                  <a:pt x="12001678" y="1951177"/>
                </a:lnTo>
                <a:lnTo>
                  <a:pt x="11995429" y="1955380"/>
                </a:lnTo>
                <a:lnTo>
                  <a:pt x="11991226" y="1961629"/>
                </a:lnTo>
                <a:lnTo>
                  <a:pt x="11989676" y="1969274"/>
                </a:lnTo>
                <a:lnTo>
                  <a:pt x="11991226" y="1976920"/>
                </a:lnTo>
                <a:lnTo>
                  <a:pt x="11995429" y="1983168"/>
                </a:lnTo>
                <a:lnTo>
                  <a:pt x="12001678" y="1987384"/>
                </a:lnTo>
                <a:lnTo>
                  <a:pt x="12009323" y="1988921"/>
                </a:lnTo>
                <a:lnTo>
                  <a:pt x="12016969" y="1987384"/>
                </a:lnTo>
                <a:lnTo>
                  <a:pt x="12023217" y="1983168"/>
                </a:lnTo>
                <a:lnTo>
                  <a:pt x="12027433" y="1976920"/>
                </a:lnTo>
                <a:lnTo>
                  <a:pt x="12028983" y="1969274"/>
                </a:lnTo>
                <a:close/>
              </a:path>
              <a:path w="14841219" h="10718800" extrusionOk="0">
                <a:moveTo>
                  <a:pt x="12028983" y="1869173"/>
                </a:moveTo>
                <a:lnTo>
                  <a:pt x="12027433" y="1861527"/>
                </a:lnTo>
                <a:lnTo>
                  <a:pt x="12023217" y="1855279"/>
                </a:lnTo>
                <a:lnTo>
                  <a:pt x="12016969" y="1851075"/>
                </a:lnTo>
                <a:lnTo>
                  <a:pt x="12009323" y="1849526"/>
                </a:lnTo>
                <a:lnTo>
                  <a:pt x="12001678" y="1851075"/>
                </a:lnTo>
                <a:lnTo>
                  <a:pt x="11995429" y="1855279"/>
                </a:lnTo>
                <a:lnTo>
                  <a:pt x="11991226" y="1861527"/>
                </a:lnTo>
                <a:lnTo>
                  <a:pt x="11989676" y="1869173"/>
                </a:lnTo>
                <a:lnTo>
                  <a:pt x="11991226" y="1876831"/>
                </a:lnTo>
                <a:lnTo>
                  <a:pt x="11995429" y="1883067"/>
                </a:lnTo>
                <a:lnTo>
                  <a:pt x="12001678" y="1887283"/>
                </a:lnTo>
                <a:lnTo>
                  <a:pt x="12009323" y="1888820"/>
                </a:lnTo>
                <a:lnTo>
                  <a:pt x="12016969" y="1887283"/>
                </a:lnTo>
                <a:lnTo>
                  <a:pt x="12023217" y="1883067"/>
                </a:lnTo>
                <a:lnTo>
                  <a:pt x="12027433" y="1876831"/>
                </a:lnTo>
                <a:lnTo>
                  <a:pt x="12028983" y="1869173"/>
                </a:lnTo>
                <a:close/>
              </a:path>
              <a:path w="14841219" h="10718800" extrusionOk="0">
                <a:moveTo>
                  <a:pt x="12028983" y="1769084"/>
                </a:moveTo>
                <a:lnTo>
                  <a:pt x="12027433" y="1761439"/>
                </a:lnTo>
                <a:lnTo>
                  <a:pt x="12023217" y="1755190"/>
                </a:lnTo>
                <a:lnTo>
                  <a:pt x="12016969" y="1750974"/>
                </a:lnTo>
                <a:lnTo>
                  <a:pt x="12009323" y="1749437"/>
                </a:lnTo>
                <a:lnTo>
                  <a:pt x="12001678" y="1750974"/>
                </a:lnTo>
                <a:lnTo>
                  <a:pt x="11995429" y="1755190"/>
                </a:lnTo>
                <a:lnTo>
                  <a:pt x="11991226" y="1761439"/>
                </a:lnTo>
                <a:lnTo>
                  <a:pt x="11989676" y="1769084"/>
                </a:lnTo>
                <a:lnTo>
                  <a:pt x="11991226" y="1776730"/>
                </a:lnTo>
                <a:lnTo>
                  <a:pt x="11995429" y="1782965"/>
                </a:lnTo>
                <a:lnTo>
                  <a:pt x="12001678" y="1787169"/>
                </a:lnTo>
                <a:lnTo>
                  <a:pt x="12009323" y="1788718"/>
                </a:lnTo>
                <a:lnTo>
                  <a:pt x="12016969" y="1787169"/>
                </a:lnTo>
                <a:lnTo>
                  <a:pt x="12023217" y="1782965"/>
                </a:lnTo>
                <a:lnTo>
                  <a:pt x="12027433" y="1776730"/>
                </a:lnTo>
                <a:lnTo>
                  <a:pt x="12028983" y="1769084"/>
                </a:lnTo>
                <a:close/>
              </a:path>
              <a:path w="14841219" h="10718800" extrusionOk="0">
                <a:moveTo>
                  <a:pt x="12028983" y="1668983"/>
                </a:moveTo>
                <a:lnTo>
                  <a:pt x="12027433" y="1661337"/>
                </a:lnTo>
                <a:lnTo>
                  <a:pt x="12023217" y="1655089"/>
                </a:lnTo>
                <a:lnTo>
                  <a:pt x="12016969" y="1650885"/>
                </a:lnTo>
                <a:lnTo>
                  <a:pt x="12009323" y="1649336"/>
                </a:lnTo>
                <a:lnTo>
                  <a:pt x="12001678" y="1650885"/>
                </a:lnTo>
                <a:lnTo>
                  <a:pt x="11995429" y="1655089"/>
                </a:lnTo>
                <a:lnTo>
                  <a:pt x="11991226" y="1661337"/>
                </a:lnTo>
                <a:lnTo>
                  <a:pt x="11989676" y="1668983"/>
                </a:lnTo>
                <a:lnTo>
                  <a:pt x="11991226" y="1676628"/>
                </a:lnTo>
                <a:lnTo>
                  <a:pt x="11995429" y="1682877"/>
                </a:lnTo>
                <a:lnTo>
                  <a:pt x="12001678" y="1687080"/>
                </a:lnTo>
                <a:lnTo>
                  <a:pt x="12009323" y="1688630"/>
                </a:lnTo>
                <a:lnTo>
                  <a:pt x="12016969" y="1687080"/>
                </a:lnTo>
                <a:lnTo>
                  <a:pt x="12023217" y="1682877"/>
                </a:lnTo>
                <a:lnTo>
                  <a:pt x="12027433" y="1676628"/>
                </a:lnTo>
                <a:lnTo>
                  <a:pt x="12028983" y="1668983"/>
                </a:lnTo>
                <a:close/>
              </a:path>
              <a:path w="14841219" h="10718800" extrusionOk="0">
                <a:moveTo>
                  <a:pt x="12028983" y="1568894"/>
                </a:moveTo>
                <a:lnTo>
                  <a:pt x="12027433" y="1561236"/>
                </a:lnTo>
                <a:lnTo>
                  <a:pt x="12023217" y="1555000"/>
                </a:lnTo>
                <a:lnTo>
                  <a:pt x="12016969" y="1550797"/>
                </a:lnTo>
                <a:lnTo>
                  <a:pt x="12009323" y="1549247"/>
                </a:lnTo>
                <a:lnTo>
                  <a:pt x="12001678" y="1550797"/>
                </a:lnTo>
                <a:lnTo>
                  <a:pt x="11995429" y="1555000"/>
                </a:lnTo>
                <a:lnTo>
                  <a:pt x="11991226" y="1561236"/>
                </a:lnTo>
                <a:lnTo>
                  <a:pt x="11989676" y="1568894"/>
                </a:lnTo>
                <a:lnTo>
                  <a:pt x="11991226" y="1576539"/>
                </a:lnTo>
                <a:lnTo>
                  <a:pt x="11995429" y="1582788"/>
                </a:lnTo>
                <a:lnTo>
                  <a:pt x="12001678" y="1587004"/>
                </a:lnTo>
                <a:lnTo>
                  <a:pt x="12009323" y="1588541"/>
                </a:lnTo>
                <a:lnTo>
                  <a:pt x="12016969" y="1587004"/>
                </a:lnTo>
                <a:lnTo>
                  <a:pt x="12023217" y="1582788"/>
                </a:lnTo>
                <a:lnTo>
                  <a:pt x="12027433" y="1576539"/>
                </a:lnTo>
                <a:lnTo>
                  <a:pt x="12028983" y="1568894"/>
                </a:lnTo>
                <a:close/>
              </a:path>
              <a:path w="14841219" h="10718800" extrusionOk="0">
                <a:moveTo>
                  <a:pt x="12028983" y="1468793"/>
                </a:moveTo>
                <a:lnTo>
                  <a:pt x="12027433" y="1461147"/>
                </a:lnTo>
                <a:lnTo>
                  <a:pt x="12023217" y="1454899"/>
                </a:lnTo>
                <a:lnTo>
                  <a:pt x="12016969" y="1450695"/>
                </a:lnTo>
                <a:lnTo>
                  <a:pt x="12009323" y="1449146"/>
                </a:lnTo>
                <a:lnTo>
                  <a:pt x="12001678" y="1450695"/>
                </a:lnTo>
                <a:lnTo>
                  <a:pt x="11995429" y="1454899"/>
                </a:lnTo>
                <a:lnTo>
                  <a:pt x="11991226" y="1461147"/>
                </a:lnTo>
                <a:lnTo>
                  <a:pt x="11989676" y="1468793"/>
                </a:lnTo>
                <a:lnTo>
                  <a:pt x="11991226" y="1476438"/>
                </a:lnTo>
                <a:lnTo>
                  <a:pt x="11995429" y="1482686"/>
                </a:lnTo>
                <a:lnTo>
                  <a:pt x="12001678" y="1486903"/>
                </a:lnTo>
                <a:lnTo>
                  <a:pt x="12009323" y="1488440"/>
                </a:lnTo>
                <a:lnTo>
                  <a:pt x="12016969" y="1486903"/>
                </a:lnTo>
                <a:lnTo>
                  <a:pt x="12023217" y="1482686"/>
                </a:lnTo>
                <a:lnTo>
                  <a:pt x="12027433" y="1476438"/>
                </a:lnTo>
                <a:lnTo>
                  <a:pt x="12028983" y="1468793"/>
                </a:lnTo>
                <a:close/>
              </a:path>
              <a:path w="14841219" h="10718800" extrusionOk="0">
                <a:moveTo>
                  <a:pt x="12028983" y="1368704"/>
                </a:moveTo>
                <a:lnTo>
                  <a:pt x="12027433" y="1361059"/>
                </a:lnTo>
                <a:lnTo>
                  <a:pt x="12023217" y="1354810"/>
                </a:lnTo>
                <a:lnTo>
                  <a:pt x="12016969" y="1350594"/>
                </a:lnTo>
                <a:lnTo>
                  <a:pt x="12009323" y="1349057"/>
                </a:lnTo>
                <a:lnTo>
                  <a:pt x="12001678" y="1350594"/>
                </a:lnTo>
                <a:lnTo>
                  <a:pt x="11995429" y="1354810"/>
                </a:lnTo>
                <a:lnTo>
                  <a:pt x="11991226" y="1361059"/>
                </a:lnTo>
                <a:lnTo>
                  <a:pt x="11989676" y="1368704"/>
                </a:lnTo>
                <a:lnTo>
                  <a:pt x="11991226" y="1376349"/>
                </a:lnTo>
                <a:lnTo>
                  <a:pt x="11995429" y="1382598"/>
                </a:lnTo>
                <a:lnTo>
                  <a:pt x="12001678" y="1386801"/>
                </a:lnTo>
                <a:lnTo>
                  <a:pt x="12009323" y="1388351"/>
                </a:lnTo>
                <a:lnTo>
                  <a:pt x="12016969" y="1386801"/>
                </a:lnTo>
                <a:lnTo>
                  <a:pt x="12023217" y="1382598"/>
                </a:lnTo>
                <a:lnTo>
                  <a:pt x="12027433" y="1376349"/>
                </a:lnTo>
                <a:lnTo>
                  <a:pt x="12028983" y="1368704"/>
                </a:lnTo>
                <a:close/>
              </a:path>
              <a:path w="14841219" h="10718800" extrusionOk="0">
                <a:moveTo>
                  <a:pt x="12028983" y="1268603"/>
                </a:moveTo>
                <a:lnTo>
                  <a:pt x="12027433" y="1260957"/>
                </a:lnTo>
                <a:lnTo>
                  <a:pt x="12023217" y="1254709"/>
                </a:lnTo>
                <a:lnTo>
                  <a:pt x="12016969" y="1250505"/>
                </a:lnTo>
                <a:lnTo>
                  <a:pt x="12009323" y="1248968"/>
                </a:lnTo>
                <a:lnTo>
                  <a:pt x="12001678" y="1250505"/>
                </a:lnTo>
                <a:lnTo>
                  <a:pt x="11995429" y="1254709"/>
                </a:lnTo>
                <a:lnTo>
                  <a:pt x="11991226" y="1260957"/>
                </a:lnTo>
                <a:lnTo>
                  <a:pt x="11989676" y="1268603"/>
                </a:lnTo>
                <a:lnTo>
                  <a:pt x="11991226" y="1276248"/>
                </a:lnTo>
                <a:lnTo>
                  <a:pt x="11995429" y="1282496"/>
                </a:lnTo>
                <a:lnTo>
                  <a:pt x="12001678" y="1286700"/>
                </a:lnTo>
                <a:lnTo>
                  <a:pt x="12009323" y="1288249"/>
                </a:lnTo>
                <a:lnTo>
                  <a:pt x="12016969" y="1286700"/>
                </a:lnTo>
                <a:lnTo>
                  <a:pt x="12023217" y="1282496"/>
                </a:lnTo>
                <a:lnTo>
                  <a:pt x="12027433" y="1276248"/>
                </a:lnTo>
                <a:lnTo>
                  <a:pt x="12028983" y="1268603"/>
                </a:lnTo>
                <a:close/>
              </a:path>
              <a:path w="14841219" h="10718800" extrusionOk="0">
                <a:moveTo>
                  <a:pt x="12028983" y="1168501"/>
                </a:moveTo>
                <a:lnTo>
                  <a:pt x="12027433" y="1160856"/>
                </a:lnTo>
                <a:lnTo>
                  <a:pt x="12023217" y="1154607"/>
                </a:lnTo>
                <a:lnTo>
                  <a:pt x="12016969" y="1150404"/>
                </a:lnTo>
                <a:lnTo>
                  <a:pt x="12009323" y="1148854"/>
                </a:lnTo>
                <a:lnTo>
                  <a:pt x="12001678" y="1150404"/>
                </a:lnTo>
                <a:lnTo>
                  <a:pt x="11995429" y="1154607"/>
                </a:lnTo>
                <a:lnTo>
                  <a:pt x="11991226" y="1160856"/>
                </a:lnTo>
                <a:lnTo>
                  <a:pt x="11989676" y="1168501"/>
                </a:lnTo>
                <a:lnTo>
                  <a:pt x="11991226" y="1176147"/>
                </a:lnTo>
                <a:lnTo>
                  <a:pt x="11995429" y="1182395"/>
                </a:lnTo>
                <a:lnTo>
                  <a:pt x="12001678" y="1186611"/>
                </a:lnTo>
                <a:lnTo>
                  <a:pt x="12009323" y="1188148"/>
                </a:lnTo>
                <a:lnTo>
                  <a:pt x="12016969" y="1186611"/>
                </a:lnTo>
                <a:lnTo>
                  <a:pt x="12023217" y="1182395"/>
                </a:lnTo>
                <a:lnTo>
                  <a:pt x="12027433" y="1176147"/>
                </a:lnTo>
                <a:lnTo>
                  <a:pt x="12028983" y="1168501"/>
                </a:lnTo>
                <a:close/>
              </a:path>
              <a:path w="14841219" h="10718800" extrusionOk="0">
                <a:moveTo>
                  <a:pt x="12028983" y="1068412"/>
                </a:moveTo>
                <a:lnTo>
                  <a:pt x="12027433" y="1060767"/>
                </a:lnTo>
                <a:lnTo>
                  <a:pt x="12023217" y="1054519"/>
                </a:lnTo>
                <a:lnTo>
                  <a:pt x="12016969" y="1050315"/>
                </a:lnTo>
                <a:lnTo>
                  <a:pt x="12009323" y="1048766"/>
                </a:lnTo>
                <a:lnTo>
                  <a:pt x="12001678" y="1050315"/>
                </a:lnTo>
                <a:lnTo>
                  <a:pt x="11995429" y="1054519"/>
                </a:lnTo>
                <a:lnTo>
                  <a:pt x="11991226" y="1060767"/>
                </a:lnTo>
                <a:lnTo>
                  <a:pt x="11989676" y="1068412"/>
                </a:lnTo>
                <a:lnTo>
                  <a:pt x="11991226" y="1076058"/>
                </a:lnTo>
                <a:lnTo>
                  <a:pt x="11995429" y="1082306"/>
                </a:lnTo>
                <a:lnTo>
                  <a:pt x="12001678" y="1086523"/>
                </a:lnTo>
                <a:lnTo>
                  <a:pt x="12009323" y="1088059"/>
                </a:lnTo>
                <a:lnTo>
                  <a:pt x="12016969" y="1086523"/>
                </a:lnTo>
                <a:lnTo>
                  <a:pt x="12023217" y="1082306"/>
                </a:lnTo>
                <a:lnTo>
                  <a:pt x="12027433" y="1076058"/>
                </a:lnTo>
                <a:lnTo>
                  <a:pt x="12028983" y="1068412"/>
                </a:lnTo>
                <a:close/>
              </a:path>
              <a:path w="14841219" h="10718800" extrusionOk="0">
                <a:moveTo>
                  <a:pt x="12028983" y="968311"/>
                </a:moveTo>
                <a:lnTo>
                  <a:pt x="12027433" y="960666"/>
                </a:lnTo>
                <a:lnTo>
                  <a:pt x="12023217" y="954430"/>
                </a:lnTo>
                <a:lnTo>
                  <a:pt x="12016969" y="950214"/>
                </a:lnTo>
                <a:lnTo>
                  <a:pt x="12009323" y="948677"/>
                </a:lnTo>
                <a:lnTo>
                  <a:pt x="12001678" y="950214"/>
                </a:lnTo>
                <a:lnTo>
                  <a:pt x="11995429" y="954430"/>
                </a:lnTo>
                <a:lnTo>
                  <a:pt x="11991226" y="960666"/>
                </a:lnTo>
                <a:lnTo>
                  <a:pt x="11989676" y="968311"/>
                </a:lnTo>
                <a:lnTo>
                  <a:pt x="11991226" y="975969"/>
                </a:lnTo>
                <a:lnTo>
                  <a:pt x="11995429" y="982218"/>
                </a:lnTo>
                <a:lnTo>
                  <a:pt x="12001678" y="986421"/>
                </a:lnTo>
                <a:lnTo>
                  <a:pt x="12009323" y="987971"/>
                </a:lnTo>
                <a:lnTo>
                  <a:pt x="12016969" y="986421"/>
                </a:lnTo>
                <a:lnTo>
                  <a:pt x="12023217" y="982218"/>
                </a:lnTo>
                <a:lnTo>
                  <a:pt x="12027433" y="975969"/>
                </a:lnTo>
                <a:lnTo>
                  <a:pt x="12028983" y="968311"/>
                </a:lnTo>
                <a:close/>
              </a:path>
              <a:path w="14841219" h="10718800" extrusionOk="0">
                <a:moveTo>
                  <a:pt x="12028983" y="868210"/>
                </a:moveTo>
                <a:lnTo>
                  <a:pt x="12027433" y="860564"/>
                </a:lnTo>
                <a:lnTo>
                  <a:pt x="12023217" y="854329"/>
                </a:lnTo>
                <a:lnTo>
                  <a:pt x="12016969" y="850125"/>
                </a:lnTo>
                <a:lnTo>
                  <a:pt x="12009323" y="848575"/>
                </a:lnTo>
                <a:lnTo>
                  <a:pt x="12001678" y="850125"/>
                </a:lnTo>
                <a:lnTo>
                  <a:pt x="11995429" y="854329"/>
                </a:lnTo>
                <a:lnTo>
                  <a:pt x="11991226" y="860564"/>
                </a:lnTo>
                <a:lnTo>
                  <a:pt x="11989676" y="868210"/>
                </a:lnTo>
                <a:lnTo>
                  <a:pt x="11991226" y="875868"/>
                </a:lnTo>
                <a:lnTo>
                  <a:pt x="11995429" y="882103"/>
                </a:lnTo>
                <a:lnTo>
                  <a:pt x="12001678" y="886320"/>
                </a:lnTo>
                <a:lnTo>
                  <a:pt x="12009323" y="887857"/>
                </a:lnTo>
                <a:lnTo>
                  <a:pt x="12016969" y="886320"/>
                </a:lnTo>
                <a:lnTo>
                  <a:pt x="12023217" y="882103"/>
                </a:lnTo>
                <a:lnTo>
                  <a:pt x="12027433" y="875868"/>
                </a:lnTo>
                <a:lnTo>
                  <a:pt x="12028983" y="868210"/>
                </a:lnTo>
                <a:close/>
              </a:path>
              <a:path w="14841219" h="10718800" extrusionOk="0">
                <a:moveTo>
                  <a:pt x="12028983" y="768121"/>
                </a:moveTo>
                <a:lnTo>
                  <a:pt x="12027433" y="760476"/>
                </a:lnTo>
                <a:lnTo>
                  <a:pt x="12023217" y="754227"/>
                </a:lnTo>
                <a:lnTo>
                  <a:pt x="12016969" y="750023"/>
                </a:lnTo>
                <a:lnTo>
                  <a:pt x="12009323" y="748474"/>
                </a:lnTo>
                <a:lnTo>
                  <a:pt x="12001678" y="750023"/>
                </a:lnTo>
                <a:lnTo>
                  <a:pt x="11995429" y="754227"/>
                </a:lnTo>
                <a:lnTo>
                  <a:pt x="11991226" y="760476"/>
                </a:lnTo>
                <a:lnTo>
                  <a:pt x="11989676" y="768121"/>
                </a:lnTo>
                <a:lnTo>
                  <a:pt x="11991226" y="775779"/>
                </a:lnTo>
                <a:lnTo>
                  <a:pt x="11995429" y="782015"/>
                </a:lnTo>
                <a:lnTo>
                  <a:pt x="12001678" y="786218"/>
                </a:lnTo>
                <a:lnTo>
                  <a:pt x="12009323" y="787768"/>
                </a:lnTo>
                <a:lnTo>
                  <a:pt x="12016969" y="786218"/>
                </a:lnTo>
                <a:lnTo>
                  <a:pt x="12023217" y="782015"/>
                </a:lnTo>
                <a:lnTo>
                  <a:pt x="12027433" y="775779"/>
                </a:lnTo>
                <a:lnTo>
                  <a:pt x="12028983" y="768121"/>
                </a:lnTo>
                <a:close/>
              </a:path>
              <a:path w="14841219" h="10718800" extrusionOk="0">
                <a:moveTo>
                  <a:pt x="12028983" y="668020"/>
                </a:moveTo>
                <a:lnTo>
                  <a:pt x="12027433" y="660374"/>
                </a:lnTo>
                <a:lnTo>
                  <a:pt x="12023217" y="654138"/>
                </a:lnTo>
                <a:lnTo>
                  <a:pt x="12016969" y="649922"/>
                </a:lnTo>
                <a:lnTo>
                  <a:pt x="12009323" y="648373"/>
                </a:lnTo>
                <a:lnTo>
                  <a:pt x="12001678" y="649922"/>
                </a:lnTo>
                <a:lnTo>
                  <a:pt x="11995429" y="654138"/>
                </a:lnTo>
                <a:lnTo>
                  <a:pt x="11991226" y="660374"/>
                </a:lnTo>
                <a:lnTo>
                  <a:pt x="11989676" y="668020"/>
                </a:lnTo>
                <a:lnTo>
                  <a:pt x="11991226" y="675665"/>
                </a:lnTo>
                <a:lnTo>
                  <a:pt x="11995429" y="681913"/>
                </a:lnTo>
                <a:lnTo>
                  <a:pt x="12001678" y="686117"/>
                </a:lnTo>
                <a:lnTo>
                  <a:pt x="12009323" y="687666"/>
                </a:lnTo>
                <a:lnTo>
                  <a:pt x="12016969" y="686117"/>
                </a:lnTo>
                <a:lnTo>
                  <a:pt x="12023217" y="681913"/>
                </a:lnTo>
                <a:lnTo>
                  <a:pt x="12027433" y="675665"/>
                </a:lnTo>
                <a:lnTo>
                  <a:pt x="12028983" y="668020"/>
                </a:lnTo>
                <a:close/>
              </a:path>
              <a:path w="14841219" h="10718800" extrusionOk="0">
                <a:moveTo>
                  <a:pt x="12028983" y="567931"/>
                </a:moveTo>
                <a:lnTo>
                  <a:pt x="12027433" y="560285"/>
                </a:lnTo>
                <a:lnTo>
                  <a:pt x="12023217" y="554037"/>
                </a:lnTo>
                <a:lnTo>
                  <a:pt x="12016969" y="549821"/>
                </a:lnTo>
                <a:lnTo>
                  <a:pt x="12009323" y="548284"/>
                </a:lnTo>
                <a:lnTo>
                  <a:pt x="12001678" y="549821"/>
                </a:lnTo>
                <a:lnTo>
                  <a:pt x="11995429" y="554037"/>
                </a:lnTo>
                <a:lnTo>
                  <a:pt x="11991226" y="560285"/>
                </a:lnTo>
                <a:lnTo>
                  <a:pt x="11989676" y="567931"/>
                </a:lnTo>
                <a:lnTo>
                  <a:pt x="11991226" y="575576"/>
                </a:lnTo>
                <a:lnTo>
                  <a:pt x="11995429" y="581825"/>
                </a:lnTo>
                <a:lnTo>
                  <a:pt x="12001678" y="586028"/>
                </a:lnTo>
                <a:lnTo>
                  <a:pt x="12009323" y="587578"/>
                </a:lnTo>
                <a:lnTo>
                  <a:pt x="12016969" y="586028"/>
                </a:lnTo>
                <a:lnTo>
                  <a:pt x="12023217" y="581825"/>
                </a:lnTo>
                <a:lnTo>
                  <a:pt x="12027433" y="575576"/>
                </a:lnTo>
                <a:lnTo>
                  <a:pt x="12028983" y="567931"/>
                </a:lnTo>
                <a:close/>
              </a:path>
              <a:path w="14841219" h="10718800" extrusionOk="0">
                <a:moveTo>
                  <a:pt x="12028983" y="467829"/>
                </a:moveTo>
                <a:lnTo>
                  <a:pt x="12027433" y="460184"/>
                </a:lnTo>
                <a:lnTo>
                  <a:pt x="12023217" y="453948"/>
                </a:lnTo>
                <a:lnTo>
                  <a:pt x="12016969" y="449732"/>
                </a:lnTo>
                <a:lnTo>
                  <a:pt x="12009323" y="448195"/>
                </a:lnTo>
                <a:lnTo>
                  <a:pt x="12001678" y="449732"/>
                </a:lnTo>
                <a:lnTo>
                  <a:pt x="11995429" y="453948"/>
                </a:lnTo>
                <a:lnTo>
                  <a:pt x="11991226" y="460184"/>
                </a:lnTo>
                <a:lnTo>
                  <a:pt x="11989676" y="467829"/>
                </a:lnTo>
                <a:lnTo>
                  <a:pt x="11991226" y="475475"/>
                </a:lnTo>
                <a:lnTo>
                  <a:pt x="11995429" y="481723"/>
                </a:lnTo>
                <a:lnTo>
                  <a:pt x="12001678" y="485940"/>
                </a:lnTo>
                <a:lnTo>
                  <a:pt x="12009323" y="487476"/>
                </a:lnTo>
                <a:lnTo>
                  <a:pt x="12016969" y="485940"/>
                </a:lnTo>
                <a:lnTo>
                  <a:pt x="12023217" y="481723"/>
                </a:lnTo>
                <a:lnTo>
                  <a:pt x="12027433" y="475475"/>
                </a:lnTo>
                <a:lnTo>
                  <a:pt x="12028983" y="467829"/>
                </a:lnTo>
                <a:close/>
              </a:path>
              <a:path w="14841219" h="10718800" extrusionOk="0">
                <a:moveTo>
                  <a:pt x="12028983" y="367728"/>
                </a:moveTo>
                <a:lnTo>
                  <a:pt x="12027433" y="360083"/>
                </a:lnTo>
                <a:lnTo>
                  <a:pt x="12023217" y="353847"/>
                </a:lnTo>
                <a:lnTo>
                  <a:pt x="12016969" y="349631"/>
                </a:lnTo>
                <a:lnTo>
                  <a:pt x="12009323" y="348094"/>
                </a:lnTo>
                <a:lnTo>
                  <a:pt x="12001678" y="349631"/>
                </a:lnTo>
                <a:lnTo>
                  <a:pt x="11995429" y="353847"/>
                </a:lnTo>
                <a:lnTo>
                  <a:pt x="11991226" y="360083"/>
                </a:lnTo>
                <a:lnTo>
                  <a:pt x="11989676" y="367728"/>
                </a:lnTo>
                <a:lnTo>
                  <a:pt x="11991226" y="375386"/>
                </a:lnTo>
                <a:lnTo>
                  <a:pt x="11995429" y="381622"/>
                </a:lnTo>
                <a:lnTo>
                  <a:pt x="12001678" y="385838"/>
                </a:lnTo>
                <a:lnTo>
                  <a:pt x="12009323" y="387375"/>
                </a:lnTo>
                <a:lnTo>
                  <a:pt x="12016969" y="385838"/>
                </a:lnTo>
                <a:lnTo>
                  <a:pt x="12023217" y="381622"/>
                </a:lnTo>
                <a:lnTo>
                  <a:pt x="12027433" y="375386"/>
                </a:lnTo>
                <a:lnTo>
                  <a:pt x="12028983" y="367728"/>
                </a:lnTo>
                <a:close/>
              </a:path>
              <a:path w="14841219" h="10718800" extrusionOk="0">
                <a:moveTo>
                  <a:pt x="12028983" y="267639"/>
                </a:moveTo>
                <a:lnTo>
                  <a:pt x="12027433" y="259994"/>
                </a:lnTo>
                <a:lnTo>
                  <a:pt x="12023217" y="253746"/>
                </a:lnTo>
                <a:lnTo>
                  <a:pt x="12016969" y="249529"/>
                </a:lnTo>
                <a:lnTo>
                  <a:pt x="12009323" y="247992"/>
                </a:lnTo>
                <a:lnTo>
                  <a:pt x="12001678" y="249529"/>
                </a:lnTo>
                <a:lnTo>
                  <a:pt x="11995429" y="253746"/>
                </a:lnTo>
                <a:lnTo>
                  <a:pt x="11991226" y="259994"/>
                </a:lnTo>
                <a:lnTo>
                  <a:pt x="11989676" y="267639"/>
                </a:lnTo>
                <a:lnTo>
                  <a:pt x="11991226" y="275285"/>
                </a:lnTo>
                <a:lnTo>
                  <a:pt x="11995429" y="281533"/>
                </a:lnTo>
                <a:lnTo>
                  <a:pt x="12001678" y="285750"/>
                </a:lnTo>
                <a:lnTo>
                  <a:pt x="12009323" y="287286"/>
                </a:lnTo>
                <a:lnTo>
                  <a:pt x="12016969" y="285750"/>
                </a:lnTo>
                <a:lnTo>
                  <a:pt x="12023217" y="281533"/>
                </a:lnTo>
                <a:lnTo>
                  <a:pt x="12027433" y="275285"/>
                </a:lnTo>
                <a:lnTo>
                  <a:pt x="12028983" y="267639"/>
                </a:lnTo>
                <a:close/>
              </a:path>
              <a:path w="14841219" h="10718800" extrusionOk="0">
                <a:moveTo>
                  <a:pt x="12028983" y="167538"/>
                </a:moveTo>
                <a:lnTo>
                  <a:pt x="12027433" y="159893"/>
                </a:lnTo>
                <a:lnTo>
                  <a:pt x="12023217" y="153644"/>
                </a:lnTo>
                <a:lnTo>
                  <a:pt x="12016969" y="149440"/>
                </a:lnTo>
                <a:lnTo>
                  <a:pt x="12009323" y="147891"/>
                </a:lnTo>
                <a:lnTo>
                  <a:pt x="12001678" y="149440"/>
                </a:lnTo>
                <a:lnTo>
                  <a:pt x="11995429" y="153644"/>
                </a:lnTo>
                <a:lnTo>
                  <a:pt x="11991226" y="159893"/>
                </a:lnTo>
                <a:lnTo>
                  <a:pt x="11989676" y="167538"/>
                </a:lnTo>
                <a:lnTo>
                  <a:pt x="11991226" y="175183"/>
                </a:lnTo>
                <a:lnTo>
                  <a:pt x="11995429" y="181432"/>
                </a:lnTo>
                <a:lnTo>
                  <a:pt x="12001678" y="185648"/>
                </a:lnTo>
                <a:lnTo>
                  <a:pt x="12009323" y="187185"/>
                </a:lnTo>
                <a:lnTo>
                  <a:pt x="12016969" y="185648"/>
                </a:lnTo>
                <a:lnTo>
                  <a:pt x="12023217" y="181432"/>
                </a:lnTo>
                <a:lnTo>
                  <a:pt x="12027433" y="175183"/>
                </a:lnTo>
                <a:lnTo>
                  <a:pt x="12028983" y="167538"/>
                </a:lnTo>
                <a:close/>
              </a:path>
              <a:path w="14841219" h="10718800" extrusionOk="0">
                <a:moveTo>
                  <a:pt x="12028983" y="67449"/>
                </a:moveTo>
                <a:lnTo>
                  <a:pt x="12027433" y="59804"/>
                </a:lnTo>
                <a:lnTo>
                  <a:pt x="12023217" y="53555"/>
                </a:lnTo>
                <a:lnTo>
                  <a:pt x="12016969" y="49339"/>
                </a:lnTo>
                <a:lnTo>
                  <a:pt x="12009323" y="47802"/>
                </a:lnTo>
                <a:lnTo>
                  <a:pt x="12001678" y="49339"/>
                </a:lnTo>
                <a:lnTo>
                  <a:pt x="11995429" y="53555"/>
                </a:lnTo>
                <a:lnTo>
                  <a:pt x="11991226" y="59804"/>
                </a:lnTo>
                <a:lnTo>
                  <a:pt x="11989676" y="67449"/>
                </a:lnTo>
                <a:lnTo>
                  <a:pt x="11991226" y="75095"/>
                </a:lnTo>
                <a:lnTo>
                  <a:pt x="11995429" y="81343"/>
                </a:lnTo>
                <a:lnTo>
                  <a:pt x="12001678" y="85559"/>
                </a:lnTo>
                <a:lnTo>
                  <a:pt x="12009323" y="87096"/>
                </a:lnTo>
                <a:lnTo>
                  <a:pt x="12016969" y="85559"/>
                </a:lnTo>
                <a:lnTo>
                  <a:pt x="12023217" y="81343"/>
                </a:lnTo>
                <a:lnTo>
                  <a:pt x="12027433" y="75095"/>
                </a:lnTo>
                <a:lnTo>
                  <a:pt x="12028983" y="67449"/>
                </a:lnTo>
                <a:close/>
              </a:path>
              <a:path w="14841219" h="10718800" extrusionOk="0">
                <a:moveTo>
                  <a:pt x="12102960" y="3015615"/>
                </a:moveTo>
                <a:lnTo>
                  <a:pt x="12101411" y="3007982"/>
                </a:lnTo>
                <a:lnTo>
                  <a:pt x="12097207" y="3001734"/>
                </a:lnTo>
                <a:lnTo>
                  <a:pt x="12090959" y="2997530"/>
                </a:lnTo>
                <a:lnTo>
                  <a:pt x="12083313" y="2995980"/>
                </a:lnTo>
                <a:lnTo>
                  <a:pt x="12075668" y="2997530"/>
                </a:lnTo>
                <a:lnTo>
                  <a:pt x="12069420" y="3001734"/>
                </a:lnTo>
                <a:lnTo>
                  <a:pt x="12065216" y="3007982"/>
                </a:lnTo>
                <a:lnTo>
                  <a:pt x="12063667" y="3015615"/>
                </a:lnTo>
                <a:lnTo>
                  <a:pt x="12065216" y="3023273"/>
                </a:lnTo>
                <a:lnTo>
                  <a:pt x="12069420" y="3029521"/>
                </a:lnTo>
                <a:lnTo>
                  <a:pt x="12075668" y="3033738"/>
                </a:lnTo>
                <a:lnTo>
                  <a:pt x="12083313" y="3035274"/>
                </a:lnTo>
                <a:lnTo>
                  <a:pt x="12090959" y="3033738"/>
                </a:lnTo>
                <a:lnTo>
                  <a:pt x="12097207" y="3029521"/>
                </a:lnTo>
                <a:lnTo>
                  <a:pt x="12101411" y="3023273"/>
                </a:lnTo>
                <a:lnTo>
                  <a:pt x="12102960" y="3015615"/>
                </a:lnTo>
                <a:close/>
              </a:path>
              <a:path w="14841219" h="10718800" extrusionOk="0">
                <a:moveTo>
                  <a:pt x="12102960" y="1414094"/>
                </a:moveTo>
                <a:lnTo>
                  <a:pt x="12101411" y="1406448"/>
                </a:lnTo>
                <a:lnTo>
                  <a:pt x="12097207" y="1400200"/>
                </a:lnTo>
                <a:lnTo>
                  <a:pt x="12090959" y="1395984"/>
                </a:lnTo>
                <a:lnTo>
                  <a:pt x="12083313" y="1394447"/>
                </a:lnTo>
                <a:lnTo>
                  <a:pt x="12075668" y="1395984"/>
                </a:lnTo>
                <a:lnTo>
                  <a:pt x="12069420" y="1400200"/>
                </a:lnTo>
                <a:lnTo>
                  <a:pt x="12065216" y="1406448"/>
                </a:lnTo>
                <a:lnTo>
                  <a:pt x="12063667" y="1414094"/>
                </a:lnTo>
                <a:lnTo>
                  <a:pt x="12065216" y="1421739"/>
                </a:lnTo>
                <a:lnTo>
                  <a:pt x="12069420" y="1427975"/>
                </a:lnTo>
                <a:lnTo>
                  <a:pt x="12075668" y="1432191"/>
                </a:lnTo>
                <a:lnTo>
                  <a:pt x="12083313" y="1433728"/>
                </a:lnTo>
                <a:lnTo>
                  <a:pt x="12090959" y="1432191"/>
                </a:lnTo>
                <a:lnTo>
                  <a:pt x="12097207" y="1427975"/>
                </a:lnTo>
                <a:lnTo>
                  <a:pt x="12101411" y="1421739"/>
                </a:lnTo>
                <a:lnTo>
                  <a:pt x="12102960" y="1414094"/>
                </a:lnTo>
                <a:close/>
              </a:path>
              <a:path w="14841219" h="10718800" extrusionOk="0">
                <a:moveTo>
                  <a:pt x="12102973" y="3816400"/>
                </a:moveTo>
                <a:lnTo>
                  <a:pt x="12101424" y="3808755"/>
                </a:lnTo>
                <a:lnTo>
                  <a:pt x="12097207" y="3802507"/>
                </a:lnTo>
                <a:lnTo>
                  <a:pt x="12090959" y="3798290"/>
                </a:lnTo>
                <a:lnTo>
                  <a:pt x="12083313" y="3796754"/>
                </a:lnTo>
                <a:lnTo>
                  <a:pt x="12075668" y="3798290"/>
                </a:lnTo>
                <a:lnTo>
                  <a:pt x="12069420" y="3802507"/>
                </a:lnTo>
                <a:lnTo>
                  <a:pt x="12065216" y="3808755"/>
                </a:lnTo>
                <a:lnTo>
                  <a:pt x="12063667" y="3816400"/>
                </a:lnTo>
                <a:lnTo>
                  <a:pt x="12065216" y="3824046"/>
                </a:lnTo>
                <a:lnTo>
                  <a:pt x="12069420" y="3830282"/>
                </a:lnTo>
                <a:lnTo>
                  <a:pt x="12075668" y="3834498"/>
                </a:lnTo>
                <a:lnTo>
                  <a:pt x="12083313" y="3836035"/>
                </a:lnTo>
                <a:lnTo>
                  <a:pt x="12090959" y="3834498"/>
                </a:lnTo>
                <a:lnTo>
                  <a:pt x="12097207" y="3830282"/>
                </a:lnTo>
                <a:lnTo>
                  <a:pt x="12101424" y="3824046"/>
                </a:lnTo>
                <a:lnTo>
                  <a:pt x="12102973" y="3816400"/>
                </a:lnTo>
                <a:close/>
              </a:path>
              <a:path w="14841219" h="10718800" extrusionOk="0">
                <a:moveTo>
                  <a:pt x="12102973" y="3716299"/>
                </a:moveTo>
                <a:lnTo>
                  <a:pt x="12101424" y="3708654"/>
                </a:lnTo>
                <a:lnTo>
                  <a:pt x="12097207" y="3702405"/>
                </a:lnTo>
                <a:lnTo>
                  <a:pt x="12090959" y="3698202"/>
                </a:lnTo>
                <a:lnTo>
                  <a:pt x="12083313" y="3696652"/>
                </a:lnTo>
                <a:lnTo>
                  <a:pt x="12075668" y="3698202"/>
                </a:lnTo>
                <a:lnTo>
                  <a:pt x="12069420" y="3702405"/>
                </a:lnTo>
                <a:lnTo>
                  <a:pt x="12065216" y="3708654"/>
                </a:lnTo>
                <a:lnTo>
                  <a:pt x="12063667" y="3716299"/>
                </a:lnTo>
                <a:lnTo>
                  <a:pt x="12065216" y="3723944"/>
                </a:lnTo>
                <a:lnTo>
                  <a:pt x="12069420" y="3730193"/>
                </a:lnTo>
                <a:lnTo>
                  <a:pt x="12075668" y="3734409"/>
                </a:lnTo>
                <a:lnTo>
                  <a:pt x="12083313" y="3735946"/>
                </a:lnTo>
                <a:lnTo>
                  <a:pt x="12090959" y="3734409"/>
                </a:lnTo>
                <a:lnTo>
                  <a:pt x="12097207" y="3730193"/>
                </a:lnTo>
                <a:lnTo>
                  <a:pt x="12101424" y="3723944"/>
                </a:lnTo>
                <a:lnTo>
                  <a:pt x="12102973" y="3716299"/>
                </a:lnTo>
                <a:close/>
              </a:path>
              <a:path w="14841219" h="10718800" extrusionOk="0">
                <a:moveTo>
                  <a:pt x="12102973" y="3616210"/>
                </a:moveTo>
                <a:lnTo>
                  <a:pt x="12101424" y="3608565"/>
                </a:lnTo>
                <a:lnTo>
                  <a:pt x="12097207" y="3602317"/>
                </a:lnTo>
                <a:lnTo>
                  <a:pt x="12090959" y="3598100"/>
                </a:lnTo>
                <a:lnTo>
                  <a:pt x="12083313" y="3596563"/>
                </a:lnTo>
                <a:lnTo>
                  <a:pt x="12075668" y="3598100"/>
                </a:lnTo>
                <a:lnTo>
                  <a:pt x="12069420" y="3602317"/>
                </a:lnTo>
                <a:lnTo>
                  <a:pt x="12065216" y="3608565"/>
                </a:lnTo>
                <a:lnTo>
                  <a:pt x="12063667" y="3616210"/>
                </a:lnTo>
                <a:lnTo>
                  <a:pt x="12065216" y="3623856"/>
                </a:lnTo>
                <a:lnTo>
                  <a:pt x="12069420" y="3630104"/>
                </a:lnTo>
                <a:lnTo>
                  <a:pt x="12075668" y="3634308"/>
                </a:lnTo>
                <a:lnTo>
                  <a:pt x="12083313" y="3635857"/>
                </a:lnTo>
                <a:lnTo>
                  <a:pt x="12090959" y="3634308"/>
                </a:lnTo>
                <a:lnTo>
                  <a:pt x="12097207" y="3630104"/>
                </a:lnTo>
                <a:lnTo>
                  <a:pt x="12101424" y="3623856"/>
                </a:lnTo>
                <a:lnTo>
                  <a:pt x="12102973" y="3616210"/>
                </a:lnTo>
                <a:close/>
              </a:path>
              <a:path w="14841219" h="10718800" extrusionOk="0">
                <a:moveTo>
                  <a:pt x="12102973" y="3516109"/>
                </a:moveTo>
                <a:lnTo>
                  <a:pt x="12101424" y="3508464"/>
                </a:lnTo>
                <a:lnTo>
                  <a:pt x="12097207" y="3502228"/>
                </a:lnTo>
                <a:lnTo>
                  <a:pt x="12090959" y="3498011"/>
                </a:lnTo>
                <a:lnTo>
                  <a:pt x="12083313" y="3496475"/>
                </a:lnTo>
                <a:lnTo>
                  <a:pt x="12075668" y="3498011"/>
                </a:lnTo>
                <a:lnTo>
                  <a:pt x="12069420" y="3502228"/>
                </a:lnTo>
                <a:lnTo>
                  <a:pt x="12065216" y="3508464"/>
                </a:lnTo>
                <a:lnTo>
                  <a:pt x="12063667" y="3516109"/>
                </a:lnTo>
                <a:lnTo>
                  <a:pt x="12065216" y="3523754"/>
                </a:lnTo>
                <a:lnTo>
                  <a:pt x="12069420" y="3530003"/>
                </a:lnTo>
                <a:lnTo>
                  <a:pt x="12075668" y="3534219"/>
                </a:lnTo>
                <a:lnTo>
                  <a:pt x="12083313" y="3535756"/>
                </a:lnTo>
                <a:lnTo>
                  <a:pt x="12090959" y="3534219"/>
                </a:lnTo>
                <a:lnTo>
                  <a:pt x="12097207" y="3530003"/>
                </a:lnTo>
                <a:lnTo>
                  <a:pt x="12101424" y="3523754"/>
                </a:lnTo>
                <a:lnTo>
                  <a:pt x="12102973" y="3516109"/>
                </a:lnTo>
                <a:close/>
              </a:path>
              <a:path w="14841219" h="10718800" extrusionOk="0">
                <a:moveTo>
                  <a:pt x="12102973" y="3416020"/>
                </a:moveTo>
                <a:lnTo>
                  <a:pt x="12101424" y="3408375"/>
                </a:lnTo>
                <a:lnTo>
                  <a:pt x="12097207" y="3402126"/>
                </a:lnTo>
                <a:lnTo>
                  <a:pt x="12090959" y="3397910"/>
                </a:lnTo>
                <a:lnTo>
                  <a:pt x="12083313" y="3396373"/>
                </a:lnTo>
                <a:lnTo>
                  <a:pt x="12075668" y="3397910"/>
                </a:lnTo>
                <a:lnTo>
                  <a:pt x="12069420" y="3402126"/>
                </a:lnTo>
                <a:lnTo>
                  <a:pt x="12065216" y="3408375"/>
                </a:lnTo>
                <a:lnTo>
                  <a:pt x="12063667" y="3416020"/>
                </a:lnTo>
                <a:lnTo>
                  <a:pt x="12065216" y="3423666"/>
                </a:lnTo>
                <a:lnTo>
                  <a:pt x="12069420" y="3429901"/>
                </a:lnTo>
                <a:lnTo>
                  <a:pt x="12075668" y="3434118"/>
                </a:lnTo>
                <a:lnTo>
                  <a:pt x="12083313" y="3435654"/>
                </a:lnTo>
                <a:lnTo>
                  <a:pt x="12090959" y="3434118"/>
                </a:lnTo>
                <a:lnTo>
                  <a:pt x="12097207" y="3429901"/>
                </a:lnTo>
                <a:lnTo>
                  <a:pt x="12101424" y="3423666"/>
                </a:lnTo>
                <a:lnTo>
                  <a:pt x="12102973" y="3416020"/>
                </a:lnTo>
                <a:close/>
              </a:path>
              <a:path w="14841219" h="10718800" extrusionOk="0">
                <a:moveTo>
                  <a:pt x="12102973" y="3315906"/>
                </a:moveTo>
                <a:lnTo>
                  <a:pt x="12101424" y="3308261"/>
                </a:lnTo>
                <a:lnTo>
                  <a:pt x="12097207" y="3302025"/>
                </a:lnTo>
                <a:lnTo>
                  <a:pt x="12090959" y="3297809"/>
                </a:lnTo>
                <a:lnTo>
                  <a:pt x="12083313" y="3296272"/>
                </a:lnTo>
                <a:lnTo>
                  <a:pt x="12075668" y="3297809"/>
                </a:lnTo>
                <a:lnTo>
                  <a:pt x="12069420" y="3302025"/>
                </a:lnTo>
                <a:lnTo>
                  <a:pt x="12065216" y="3308261"/>
                </a:lnTo>
                <a:lnTo>
                  <a:pt x="12063667" y="3315906"/>
                </a:lnTo>
                <a:lnTo>
                  <a:pt x="12065216" y="3323552"/>
                </a:lnTo>
                <a:lnTo>
                  <a:pt x="12069420" y="3329800"/>
                </a:lnTo>
                <a:lnTo>
                  <a:pt x="12075668" y="3334016"/>
                </a:lnTo>
                <a:lnTo>
                  <a:pt x="12083313" y="3335566"/>
                </a:lnTo>
                <a:lnTo>
                  <a:pt x="12090959" y="3334016"/>
                </a:lnTo>
                <a:lnTo>
                  <a:pt x="12097207" y="3329800"/>
                </a:lnTo>
                <a:lnTo>
                  <a:pt x="12101424" y="3323552"/>
                </a:lnTo>
                <a:lnTo>
                  <a:pt x="12102973" y="3315906"/>
                </a:lnTo>
                <a:close/>
              </a:path>
              <a:path w="14841219" h="10718800" extrusionOk="0">
                <a:moveTo>
                  <a:pt x="12102973" y="3215817"/>
                </a:moveTo>
                <a:lnTo>
                  <a:pt x="12101424" y="3208172"/>
                </a:lnTo>
                <a:lnTo>
                  <a:pt x="12097207" y="3201924"/>
                </a:lnTo>
                <a:lnTo>
                  <a:pt x="12090959" y="3197720"/>
                </a:lnTo>
                <a:lnTo>
                  <a:pt x="12083313" y="3196171"/>
                </a:lnTo>
                <a:lnTo>
                  <a:pt x="12075668" y="3197720"/>
                </a:lnTo>
                <a:lnTo>
                  <a:pt x="12069420" y="3201924"/>
                </a:lnTo>
                <a:lnTo>
                  <a:pt x="12065216" y="3208172"/>
                </a:lnTo>
                <a:lnTo>
                  <a:pt x="12063667" y="3215817"/>
                </a:lnTo>
                <a:lnTo>
                  <a:pt x="12065216" y="3223463"/>
                </a:lnTo>
                <a:lnTo>
                  <a:pt x="12069420" y="3229711"/>
                </a:lnTo>
                <a:lnTo>
                  <a:pt x="12075668" y="3233928"/>
                </a:lnTo>
                <a:lnTo>
                  <a:pt x="12083313" y="3235464"/>
                </a:lnTo>
                <a:lnTo>
                  <a:pt x="12090959" y="3233928"/>
                </a:lnTo>
                <a:lnTo>
                  <a:pt x="12097207" y="3229711"/>
                </a:lnTo>
                <a:lnTo>
                  <a:pt x="12101424" y="3223463"/>
                </a:lnTo>
                <a:lnTo>
                  <a:pt x="12102973" y="3215817"/>
                </a:lnTo>
                <a:close/>
              </a:path>
              <a:path w="14841219" h="10718800" extrusionOk="0">
                <a:moveTo>
                  <a:pt x="12102973" y="3115729"/>
                </a:moveTo>
                <a:lnTo>
                  <a:pt x="12101424" y="3108083"/>
                </a:lnTo>
                <a:lnTo>
                  <a:pt x="12097207" y="3101835"/>
                </a:lnTo>
                <a:lnTo>
                  <a:pt x="12090959" y="3097631"/>
                </a:lnTo>
                <a:lnTo>
                  <a:pt x="12083313" y="3096082"/>
                </a:lnTo>
                <a:lnTo>
                  <a:pt x="12075668" y="3097631"/>
                </a:lnTo>
                <a:lnTo>
                  <a:pt x="12069420" y="3101835"/>
                </a:lnTo>
                <a:lnTo>
                  <a:pt x="12065216" y="3108083"/>
                </a:lnTo>
                <a:lnTo>
                  <a:pt x="12063667" y="3115729"/>
                </a:lnTo>
                <a:lnTo>
                  <a:pt x="12065216" y="3123374"/>
                </a:lnTo>
                <a:lnTo>
                  <a:pt x="12069420" y="3129623"/>
                </a:lnTo>
                <a:lnTo>
                  <a:pt x="12075668" y="3133826"/>
                </a:lnTo>
                <a:lnTo>
                  <a:pt x="12083313" y="3135376"/>
                </a:lnTo>
                <a:lnTo>
                  <a:pt x="12090959" y="3133826"/>
                </a:lnTo>
                <a:lnTo>
                  <a:pt x="12097207" y="3129623"/>
                </a:lnTo>
                <a:lnTo>
                  <a:pt x="12101424" y="3123374"/>
                </a:lnTo>
                <a:lnTo>
                  <a:pt x="12102973" y="3115729"/>
                </a:lnTo>
                <a:close/>
              </a:path>
              <a:path w="14841219" h="10718800" extrusionOk="0">
                <a:moveTo>
                  <a:pt x="12102973" y="2915526"/>
                </a:moveTo>
                <a:lnTo>
                  <a:pt x="12101424" y="2907881"/>
                </a:lnTo>
                <a:lnTo>
                  <a:pt x="12097207" y="2901632"/>
                </a:lnTo>
                <a:lnTo>
                  <a:pt x="12090959" y="2897428"/>
                </a:lnTo>
                <a:lnTo>
                  <a:pt x="12083313" y="2895879"/>
                </a:lnTo>
                <a:lnTo>
                  <a:pt x="12075668" y="2897428"/>
                </a:lnTo>
                <a:lnTo>
                  <a:pt x="12069420" y="2901632"/>
                </a:lnTo>
                <a:lnTo>
                  <a:pt x="12065216" y="2907881"/>
                </a:lnTo>
                <a:lnTo>
                  <a:pt x="12063667" y="2915526"/>
                </a:lnTo>
                <a:lnTo>
                  <a:pt x="12065216" y="2923184"/>
                </a:lnTo>
                <a:lnTo>
                  <a:pt x="12069420" y="2929420"/>
                </a:lnTo>
                <a:lnTo>
                  <a:pt x="12075668" y="2933636"/>
                </a:lnTo>
                <a:lnTo>
                  <a:pt x="12083313" y="2935173"/>
                </a:lnTo>
                <a:lnTo>
                  <a:pt x="12090959" y="2933636"/>
                </a:lnTo>
                <a:lnTo>
                  <a:pt x="12097207" y="2929420"/>
                </a:lnTo>
                <a:lnTo>
                  <a:pt x="12101424" y="2923184"/>
                </a:lnTo>
                <a:lnTo>
                  <a:pt x="12102973" y="2915526"/>
                </a:lnTo>
                <a:close/>
              </a:path>
              <a:path w="14841219" h="10718800" extrusionOk="0">
                <a:moveTo>
                  <a:pt x="12102973" y="2815437"/>
                </a:moveTo>
                <a:lnTo>
                  <a:pt x="12101424" y="2807792"/>
                </a:lnTo>
                <a:lnTo>
                  <a:pt x="12097207" y="2801543"/>
                </a:lnTo>
                <a:lnTo>
                  <a:pt x="12090959" y="2797327"/>
                </a:lnTo>
                <a:lnTo>
                  <a:pt x="12083313" y="2795790"/>
                </a:lnTo>
                <a:lnTo>
                  <a:pt x="12075668" y="2797327"/>
                </a:lnTo>
                <a:lnTo>
                  <a:pt x="12069420" y="2801543"/>
                </a:lnTo>
                <a:lnTo>
                  <a:pt x="12065216" y="2807792"/>
                </a:lnTo>
                <a:lnTo>
                  <a:pt x="12063667" y="2815437"/>
                </a:lnTo>
                <a:lnTo>
                  <a:pt x="12065216" y="2823083"/>
                </a:lnTo>
                <a:lnTo>
                  <a:pt x="12069420" y="2829331"/>
                </a:lnTo>
                <a:lnTo>
                  <a:pt x="12075668" y="2833535"/>
                </a:lnTo>
                <a:lnTo>
                  <a:pt x="12083313" y="2835084"/>
                </a:lnTo>
                <a:lnTo>
                  <a:pt x="12090959" y="2833535"/>
                </a:lnTo>
                <a:lnTo>
                  <a:pt x="12097207" y="2829331"/>
                </a:lnTo>
                <a:lnTo>
                  <a:pt x="12101424" y="2823083"/>
                </a:lnTo>
                <a:lnTo>
                  <a:pt x="12102973" y="2815437"/>
                </a:lnTo>
                <a:close/>
              </a:path>
              <a:path w="14841219" h="10718800" extrusionOk="0">
                <a:moveTo>
                  <a:pt x="12102973" y="2715336"/>
                </a:moveTo>
                <a:lnTo>
                  <a:pt x="12101424" y="2707690"/>
                </a:lnTo>
                <a:lnTo>
                  <a:pt x="12097207" y="2701442"/>
                </a:lnTo>
                <a:lnTo>
                  <a:pt x="12090959" y="2697226"/>
                </a:lnTo>
                <a:lnTo>
                  <a:pt x="12083313" y="2695689"/>
                </a:lnTo>
                <a:lnTo>
                  <a:pt x="12075668" y="2697226"/>
                </a:lnTo>
                <a:lnTo>
                  <a:pt x="12069420" y="2701442"/>
                </a:lnTo>
                <a:lnTo>
                  <a:pt x="12065216" y="2707690"/>
                </a:lnTo>
                <a:lnTo>
                  <a:pt x="12063667" y="2715336"/>
                </a:lnTo>
                <a:lnTo>
                  <a:pt x="12065216" y="2722981"/>
                </a:lnTo>
                <a:lnTo>
                  <a:pt x="12069420" y="2729230"/>
                </a:lnTo>
                <a:lnTo>
                  <a:pt x="12075668" y="2733433"/>
                </a:lnTo>
                <a:lnTo>
                  <a:pt x="12083313" y="2734983"/>
                </a:lnTo>
                <a:lnTo>
                  <a:pt x="12090959" y="2733433"/>
                </a:lnTo>
                <a:lnTo>
                  <a:pt x="12097207" y="2729230"/>
                </a:lnTo>
                <a:lnTo>
                  <a:pt x="12101424" y="2722981"/>
                </a:lnTo>
                <a:lnTo>
                  <a:pt x="12102973" y="2715336"/>
                </a:lnTo>
                <a:close/>
              </a:path>
              <a:path w="14841219" h="10718800" extrusionOk="0">
                <a:moveTo>
                  <a:pt x="12102973" y="2615234"/>
                </a:moveTo>
                <a:lnTo>
                  <a:pt x="12101424" y="2607589"/>
                </a:lnTo>
                <a:lnTo>
                  <a:pt x="12097207" y="2601353"/>
                </a:lnTo>
                <a:lnTo>
                  <a:pt x="12090959" y="2597137"/>
                </a:lnTo>
                <a:lnTo>
                  <a:pt x="12083313" y="2595600"/>
                </a:lnTo>
                <a:lnTo>
                  <a:pt x="12075668" y="2597137"/>
                </a:lnTo>
                <a:lnTo>
                  <a:pt x="12069420" y="2601353"/>
                </a:lnTo>
                <a:lnTo>
                  <a:pt x="12065216" y="2607589"/>
                </a:lnTo>
                <a:lnTo>
                  <a:pt x="12063667" y="2615234"/>
                </a:lnTo>
                <a:lnTo>
                  <a:pt x="12065216" y="2622893"/>
                </a:lnTo>
                <a:lnTo>
                  <a:pt x="12069420" y="2629141"/>
                </a:lnTo>
                <a:lnTo>
                  <a:pt x="12075668" y="2633345"/>
                </a:lnTo>
                <a:lnTo>
                  <a:pt x="12083313" y="2634894"/>
                </a:lnTo>
                <a:lnTo>
                  <a:pt x="12090959" y="2633345"/>
                </a:lnTo>
                <a:lnTo>
                  <a:pt x="12097207" y="2629141"/>
                </a:lnTo>
                <a:lnTo>
                  <a:pt x="12101424" y="2622893"/>
                </a:lnTo>
                <a:lnTo>
                  <a:pt x="12102973" y="2615234"/>
                </a:lnTo>
                <a:close/>
              </a:path>
              <a:path w="14841219" h="10718800" extrusionOk="0">
                <a:moveTo>
                  <a:pt x="12102973" y="2515146"/>
                </a:moveTo>
                <a:lnTo>
                  <a:pt x="12101424" y="2507500"/>
                </a:lnTo>
                <a:lnTo>
                  <a:pt x="12097207" y="2501252"/>
                </a:lnTo>
                <a:lnTo>
                  <a:pt x="12090959" y="2497036"/>
                </a:lnTo>
                <a:lnTo>
                  <a:pt x="12083313" y="2495499"/>
                </a:lnTo>
                <a:lnTo>
                  <a:pt x="12075668" y="2497036"/>
                </a:lnTo>
                <a:lnTo>
                  <a:pt x="12069420" y="2501252"/>
                </a:lnTo>
                <a:lnTo>
                  <a:pt x="12065216" y="2507500"/>
                </a:lnTo>
                <a:lnTo>
                  <a:pt x="12063667" y="2515146"/>
                </a:lnTo>
                <a:lnTo>
                  <a:pt x="12065216" y="2522791"/>
                </a:lnTo>
                <a:lnTo>
                  <a:pt x="12069420" y="2529040"/>
                </a:lnTo>
                <a:lnTo>
                  <a:pt x="12075668" y="2533256"/>
                </a:lnTo>
                <a:lnTo>
                  <a:pt x="12083313" y="2534805"/>
                </a:lnTo>
                <a:lnTo>
                  <a:pt x="12090959" y="2533256"/>
                </a:lnTo>
                <a:lnTo>
                  <a:pt x="12097207" y="2529040"/>
                </a:lnTo>
                <a:lnTo>
                  <a:pt x="12101424" y="2522791"/>
                </a:lnTo>
                <a:lnTo>
                  <a:pt x="12102973" y="2515146"/>
                </a:lnTo>
                <a:close/>
              </a:path>
              <a:path w="14841219" h="10718800" extrusionOk="0">
                <a:moveTo>
                  <a:pt x="12102973" y="2415044"/>
                </a:moveTo>
                <a:lnTo>
                  <a:pt x="12101424" y="2407399"/>
                </a:lnTo>
                <a:lnTo>
                  <a:pt x="12097207" y="2401151"/>
                </a:lnTo>
                <a:lnTo>
                  <a:pt x="12090959" y="2396934"/>
                </a:lnTo>
                <a:lnTo>
                  <a:pt x="12083313" y="2395397"/>
                </a:lnTo>
                <a:lnTo>
                  <a:pt x="12075668" y="2396934"/>
                </a:lnTo>
                <a:lnTo>
                  <a:pt x="12069420" y="2401151"/>
                </a:lnTo>
                <a:lnTo>
                  <a:pt x="12065216" y="2407399"/>
                </a:lnTo>
                <a:lnTo>
                  <a:pt x="12063667" y="2415044"/>
                </a:lnTo>
                <a:lnTo>
                  <a:pt x="12065216" y="2422690"/>
                </a:lnTo>
                <a:lnTo>
                  <a:pt x="12069420" y="2428938"/>
                </a:lnTo>
                <a:lnTo>
                  <a:pt x="12075668" y="2433155"/>
                </a:lnTo>
                <a:lnTo>
                  <a:pt x="12083313" y="2434691"/>
                </a:lnTo>
                <a:lnTo>
                  <a:pt x="12090959" y="2433155"/>
                </a:lnTo>
                <a:lnTo>
                  <a:pt x="12097207" y="2428938"/>
                </a:lnTo>
                <a:lnTo>
                  <a:pt x="12101424" y="2422690"/>
                </a:lnTo>
                <a:lnTo>
                  <a:pt x="12102973" y="2415044"/>
                </a:lnTo>
                <a:close/>
              </a:path>
              <a:path w="14841219" h="10718800" extrusionOk="0">
                <a:moveTo>
                  <a:pt x="12102973" y="2314956"/>
                </a:moveTo>
                <a:lnTo>
                  <a:pt x="12101424" y="2307310"/>
                </a:lnTo>
                <a:lnTo>
                  <a:pt x="12097207" y="2301062"/>
                </a:lnTo>
                <a:lnTo>
                  <a:pt x="12090959" y="2296845"/>
                </a:lnTo>
                <a:lnTo>
                  <a:pt x="12083313" y="2295309"/>
                </a:lnTo>
                <a:lnTo>
                  <a:pt x="12075668" y="2296845"/>
                </a:lnTo>
                <a:lnTo>
                  <a:pt x="12069420" y="2301062"/>
                </a:lnTo>
                <a:lnTo>
                  <a:pt x="12065216" y="2307310"/>
                </a:lnTo>
                <a:lnTo>
                  <a:pt x="12063667" y="2314956"/>
                </a:lnTo>
                <a:lnTo>
                  <a:pt x="12065216" y="2322601"/>
                </a:lnTo>
                <a:lnTo>
                  <a:pt x="12069420" y="2328837"/>
                </a:lnTo>
                <a:lnTo>
                  <a:pt x="12075668" y="2333053"/>
                </a:lnTo>
                <a:lnTo>
                  <a:pt x="12083313" y="2334603"/>
                </a:lnTo>
                <a:lnTo>
                  <a:pt x="12090959" y="2333053"/>
                </a:lnTo>
                <a:lnTo>
                  <a:pt x="12097207" y="2328837"/>
                </a:lnTo>
                <a:lnTo>
                  <a:pt x="12101424" y="2322601"/>
                </a:lnTo>
                <a:lnTo>
                  <a:pt x="12102973" y="2314956"/>
                </a:lnTo>
                <a:close/>
              </a:path>
              <a:path w="14841219" h="10718800" extrusionOk="0">
                <a:moveTo>
                  <a:pt x="12102973" y="2214867"/>
                </a:moveTo>
                <a:lnTo>
                  <a:pt x="12101424" y="2207209"/>
                </a:lnTo>
                <a:lnTo>
                  <a:pt x="12097207" y="2200973"/>
                </a:lnTo>
                <a:lnTo>
                  <a:pt x="12090959" y="2196769"/>
                </a:lnTo>
                <a:lnTo>
                  <a:pt x="12083313" y="2195220"/>
                </a:lnTo>
                <a:lnTo>
                  <a:pt x="12075668" y="2196769"/>
                </a:lnTo>
                <a:lnTo>
                  <a:pt x="12069420" y="2200973"/>
                </a:lnTo>
                <a:lnTo>
                  <a:pt x="12065216" y="2207209"/>
                </a:lnTo>
                <a:lnTo>
                  <a:pt x="12063667" y="2214867"/>
                </a:lnTo>
                <a:lnTo>
                  <a:pt x="12065216" y="2222512"/>
                </a:lnTo>
                <a:lnTo>
                  <a:pt x="12069420" y="2228748"/>
                </a:lnTo>
                <a:lnTo>
                  <a:pt x="12075668" y="2232952"/>
                </a:lnTo>
                <a:lnTo>
                  <a:pt x="12083313" y="2234501"/>
                </a:lnTo>
                <a:lnTo>
                  <a:pt x="12090959" y="2232952"/>
                </a:lnTo>
                <a:lnTo>
                  <a:pt x="12097207" y="2228748"/>
                </a:lnTo>
                <a:lnTo>
                  <a:pt x="12101424" y="2222512"/>
                </a:lnTo>
                <a:lnTo>
                  <a:pt x="12102973" y="2214867"/>
                </a:lnTo>
                <a:close/>
              </a:path>
              <a:path w="14841219" h="10718800" extrusionOk="0">
                <a:moveTo>
                  <a:pt x="12102973" y="2114766"/>
                </a:moveTo>
                <a:lnTo>
                  <a:pt x="12101424" y="2107120"/>
                </a:lnTo>
                <a:lnTo>
                  <a:pt x="12097207" y="2100872"/>
                </a:lnTo>
                <a:lnTo>
                  <a:pt x="12090959" y="2096655"/>
                </a:lnTo>
                <a:lnTo>
                  <a:pt x="12083313" y="2095119"/>
                </a:lnTo>
                <a:lnTo>
                  <a:pt x="12075668" y="2096655"/>
                </a:lnTo>
                <a:lnTo>
                  <a:pt x="12069420" y="2100872"/>
                </a:lnTo>
                <a:lnTo>
                  <a:pt x="12065216" y="2107120"/>
                </a:lnTo>
                <a:lnTo>
                  <a:pt x="12063667" y="2114766"/>
                </a:lnTo>
                <a:lnTo>
                  <a:pt x="12065216" y="2122411"/>
                </a:lnTo>
                <a:lnTo>
                  <a:pt x="12069420" y="2128659"/>
                </a:lnTo>
                <a:lnTo>
                  <a:pt x="12075668" y="2132876"/>
                </a:lnTo>
                <a:lnTo>
                  <a:pt x="12083313" y="2134425"/>
                </a:lnTo>
                <a:lnTo>
                  <a:pt x="12090959" y="2132876"/>
                </a:lnTo>
                <a:lnTo>
                  <a:pt x="12097207" y="2128659"/>
                </a:lnTo>
                <a:lnTo>
                  <a:pt x="12101424" y="2122411"/>
                </a:lnTo>
                <a:lnTo>
                  <a:pt x="12102973" y="2114766"/>
                </a:lnTo>
                <a:close/>
              </a:path>
              <a:path w="14841219" h="10718800" extrusionOk="0">
                <a:moveTo>
                  <a:pt x="12102973" y="2014664"/>
                </a:moveTo>
                <a:lnTo>
                  <a:pt x="12101424" y="2007019"/>
                </a:lnTo>
                <a:lnTo>
                  <a:pt x="12097207" y="2000783"/>
                </a:lnTo>
                <a:lnTo>
                  <a:pt x="12090959" y="1996567"/>
                </a:lnTo>
                <a:lnTo>
                  <a:pt x="12083313" y="1995017"/>
                </a:lnTo>
                <a:lnTo>
                  <a:pt x="12075668" y="1996567"/>
                </a:lnTo>
                <a:lnTo>
                  <a:pt x="12069420" y="2000783"/>
                </a:lnTo>
                <a:lnTo>
                  <a:pt x="12065216" y="2007019"/>
                </a:lnTo>
                <a:lnTo>
                  <a:pt x="12063667" y="2014664"/>
                </a:lnTo>
                <a:lnTo>
                  <a:pt x="12065216" y="2022322"/>
                </a:lnTo>
                <a:lnTo>
                  <a:pt x="12069420" y="2028571"/>
                </a:lnTo>
                <a:lnTo>
                  <a:pt x="12075668" y="2032774"/>
                </a:lnTo>
                <a:lnTo>
                  <a:pt x="12083313" y="2034324"/>
                </a:lnTo>
                <a:lnTo>
                  <a:pt x="12090959" y="2032774"/>
                </a:lnTo>
                <a:lnTo>
                  <a:pt x="12097207" y="2028571"/>
                </a:lnTo>
                <a:lnTo>
                  <a:pt x="12101424" y="2022322"/>
                </a:lnTo>
                <a:lnTo>
                  <a:pt x="12102973" y="2014664"/>
                </a:lnTo>
                <a:close/>
              </a:path>
              <a:path w="14841219" h="10718800" extrusionOk="0">
                <a:moveTo>
                  <a:pt x="12102973" y="1914563"/>
                </a:moveTo>
                <a:lnTo>
                  <a:pt x="12101424" y="1906917"/>
                </a:lnTo>
                <a:lnTo>
                  <a:pt x="12097207" y="1900682"/>
                </a:lnTo>
                <a:lnTo>
                  <a:pt x="12090959" y="1896465"/>
                </a:lnTo>
                <a:lnTo>
                  <a:pt x="12083313" y="1894928"/>
                </a:lnTo>
                <a:lnTo>
                  <a:pt x="12075668" y="1896465"/>
                </a:lnTo>
                <a:lnTo>
                  <a:pt x="12069420" y="1900682"/>
                </a:lnTo>
                <a:lnTo>
                  <a:pt x="12065216" y="1906917"/>
                </a:lnTo>
                <a:lnTo>
                  <a:pt x="12063667" y="1914563"/>
                </a:lnTo>
                <a:lnTo>
                  <a:pt x="12065216" y="1922221"/>
                </a:lnTo>
                <a:lnTo>
                  <a:pt x="12069420" y="1928469"/>
                </a:lnTo>
                <a:lnTo>
                  <a:pt x="12075668" y="1932686"/>
                </a:lnTo>
                <a:lnTo>
                  <a:pt x="12083313" y="1934222"/>
                </a:lnTo>
                <a:lnTo>
                  <a:pt x="12090959" y="1932686"/>
                </a:lnTo>
                <a:lnTo>
                  <a:pt x="12097207" y="1928469"/>
                </a:lnTo>
                <a:lnTo>
                  <a:pt x="12101424" y="1922221"/>
                </a:lnTo>
                <a:lnTo>
                  <a:pt x="12102973" y="1914563"/>
                </a:lnTo>
                <a:close/>
              </a:path>
              <a:path w="14841219" h="10718800" extrusionOk="0">
                <a:moveTo>
                  <a:pt x="12102973" y="1814474"/>
                </a:moveTo>
                <a:lnTo>
                  <a:pt x="12101424" y="1806829"/>
                </a:lnTo>
                <a:lnTo>
                  <a:pt x="12097207" y="1800580"/>
                </a:lnTo>
                <a:lnTo>
                  <a:pt x="12090959" y="1796376"/>
                </a:lnTo>
                <a:lnTo>
                  <a:pt x="12083313" y="1794827"/>
                </a:lnTo>
                <a:lnTo>
                  <a:pt x="12075668" y="1796376"/>
                </a:lnTo>
                <a:lnTo>
                  <a:pt x="12069420" y="1800580"/>
                </a:lnTo>
                <a:lnTo>
                  <a:pt x="12065216" y="1806829"/>
                </a:lnTo>
                <a:lnTo>
                  <a:pt x="12063667" y="1814474"/>
                </a:lnTo>
                <a:lnTo>
                  <a:pt x="12065216" y="1822119"/>
                </a:lnTo>
                <a:lnTo>
                  <a:pt x="12069420" y="1828368"/>
                </a:lnTo>
                <a:lnTo>
                  <a:pt x="12075668" y="1832571"/>
                </a:lnTo>
                <a:lnTo>
                  <a:pt x="12083313" y="1834121"/>
                </a:lnTo>
                <a:lnTo>
                  <a:pt x="12090959" y="1832571"/>
                </a:lnTo>
                <a:lnTo>
                  <a:pt x="12097207" y="1828368"/>
                </a:lnTo>
                <a:lnTo>
                  <a:pt x="12101424" y="1822119"/>
                </a:lnTo>
                <a:lnTo>
                  <a:pt x="12102973" y="1814474"/>
                </a:lnTo>
                <a:close/>
              </a:path>
              <a:path w="14841219" h="10718800" extrusionOk="0">
                <a:moveTo>
                  <a:pt x="12102973" y="1714385"/>
                </a:moveTo>
                <a:lnTo>
                  <a:pt x="12101424" y="1706727"/>
                </a:lnTo>
                <a:lnTo>
                  <a:pt x="12097207" y="1700479"/>
                </a:lnTo>
                <a:lnTo>
                  <a:pt x="12090959" y="1696275"/>
                </a:lnTo>
                <a:lnTo>
                  <a:pt x="12083313" y="1694726"/>
                </a:lnTo>
                <a:lnTo>
                  <a:pt x="12075668" y="1696275"/>
                </a:lnTo>
                <a:lnTo>
                  <a:pt x="12069420" y="1700479"/>
                </a:lnTo>
                <a:lnTo>
                  <a:pt x="12065216" y="1706727"/>
                </a:lnTo>
                <a:lnTo>
                  <a:pt x="12063667" y="1714385"/>
                </a:lnTo>
                <a:lnTo>
                  <a:pt x="12065216" y="1722031"/>
                </a:lnTo>
                <a:lnTo>
                  <a:pt x="12069420" y="1728266"/>
                </a:lnTo>
                <a:lnTo>
                  <a:pt x="12075668" y="1732483"/>
                </a:lnTo>
                <a:lnTo>
                  <a:pt x="12083313" y="1734019"/>
                </a:lnTo>
                <a:lnTo>
                  <a:pt x="12090959" y="1732483"/>
                </a:lnTo>
                <a:lnTo>
                  <a:pt x="12097207" y="1728266"/>
                </a:lnTo>
                <a:lnTo>
                  <a:pt x="12101424" y="1722031"/>
                </a:lnTo>
                <a:lnTo>
                  <a:pt x="12102973" y="1714385"/>
                </a:lnTo>
                <a:close/>
              </a:path>
              <a:path w="14841219" h="10718800" extrusionOk="0">
                <a:moveTo>
                  <a:pt x="12102973" y="1614284"/>
                </a:moveTo>
                <a:lnTo>
                  <a:pt x="12101424" y="1606638"/>
                </a:lnTo>
                <a:lnTo>
                  <a:pt x="12097207" y="1600390"/>
                </a:lnTo>
                <a:lnTo>
                  <a:pt x="12090959" y="1596186"/>
                </a:lnTo>
                <a:lnTo>
                  <a:pt x="12083313" y="1594637"/>
                </a:lnTo>
                <a:lnTo>
                  <a:pt x="12075668" y="1596186"/>
                </a:lnTo>
                <a:lnTo>
                  <a:pt x="12069420" y="1600390"/>
                </a:lnTo>
                <a:lnTo>
                  <a:pt x="12065216" y="1606638"/>
                </a:lnTo>
                <a:lnTo>
                  <a:pt x="12063667" y="1614284"/>
                </a:lnTo>
                <a:lnTo>
                  <a:pt x="12065216" y="1621929"/>
                </a:lnTo>
                <a:lnTo>
                  <a:pt x="12069420" y="1628178"/>
                </a:lnTo>
                <a:lnTo>
                  <a:pt x="12075668" y="1632394"/>
                </a:lnTo>
                <a:lnTo>
                  <a:pt x="12083313" y="1633931"/>
                </a:lnTo>
                <a:lnTo>
                  <a:pt x="12090959" y="1632394"/>
                </a:lnTo>
                <a:lnTo>
                  <a:pt x="12097207" y="1628178"/>
                </a:lnTo>
                <a:lnTo>
                  <a:pt x="12101424" y="1621929"/>
                </a:lnTo>
                <a:lnTo>
                  <a:pt x="12102973" y="1614284"/>
                </a:lnTo>
                <a:close/>
              </a:path>
              <a:path w="14841219" h="10718800" extrusionOk="0">
                <a:moveTo>
                  <a:pt x="12102973" y="1514195"/>
                </a:moveTo>
                <a:lnTo>
                  <a:pt x="12101424" y="1506537"/>
                </a:lnTo>
                <a:lnTo>
                  <a:pt x="12097207" y="1500301"/>
                </a:lnTo>
                <a:lnTo>
                  <a:pt x="12090959" y="1496098"/>
                </a:lnTo>
                <a:lnTo>
                  <a:pt x="12083313" y="1494548"/>
                </a:lnTo>
                <a:lnTo>
                  <a:pt x="12075668" y="1496098"/>
                </a:lnTo>
                <a:lnTo>
                  <a:pt x="12069420" y="1500301"/>
                </a:lnTo>
                <a:lnTo>
                  <a:pt x="12065216" y="1506537"/>
                </a:lnTo>
                <a:lnTo>
                  <a:pt x="12063667" y="1514195"/>
                </a:lnTo>
                <a:lnTo>
                  <a:pt x="12065216" y="1521828"/>
                </a:lnTo>
                <a:lnTo>
                  <a:pt x="12069420" y="1528076"/>
                </a:lnTo>
                <a:lnTo>
                  <a:pt x="12075668" y="1532280"/>
                </a:lnTo>
                <a:lnTo>
                  <a:pt x="12083313" y="1533829"/>
                </a:lnTo>
                <a:lnTo>
                  <a:pt x="12090959" y="1532280"/>
                </a:lnTo>
                <a:lnTo>
                  <a:pt x="12097207" y="1528076"/>
                </a:lnTo>
                <a:lnTo>
                  <a:pt x="12101424" y="1521828"/>
                </a:lnTo>
                <a:lnTo>
                  <a:pt x="12102973" y="1514195"/>
                </a:lnTo>
                <a:close/>
              </a:path>
              <a:path w="14841219" h="10718800" extrusionOk="0">
                <a:moveTo>
                  <a:pt x="12102973" y="1313992"/>
                </a:moveTo>
                <a:lnTo>
                  <a:pt x="12101424" y="1306347"/>
                </a:lnTo>
                <a:lnTo>
                  <a:pt x="12097207" y="1300099"/>
                </a:lnTo>
                <a:lnTo>
                  <a:pt x="12090959" y="1295895"/>
                </a:lnTo>
                <a:lnTo>
                  <a:pt x="12083313" y="1294345"/>
                </a:lnTo>
                <a:lnTo>
                  <a:pt x="12075668" y="1295895"/>
                </a:lnTo>
                <a:lnTo>
                  <a:pt x="12069420" y="1300099"/>
                </a:lnTo>
                <a:lnTo>
                  <a:pt x="12065216" y="1306347"/>
                </a:lnTo>
                <a:lnTo>
                  <a:pt x="12063667" y="1313992"/>
                </a:lnTo>
                <a:lnTo>
                  <a:pt x="12065216" y="1321638"/>
                </a:lnTo>
                <a:lnTo>
                  <a:pt x="12069420" y="1327886"/>
                </a:lnTo>
                <a:lnTo>
                  <a:pt x="12075668" y="1332090"/>
                </a:lnTo>
                <a:lnTo>
                  <a:pt x="12083313" y="1333639"/>
                </a:lnTo>
                <a:lnTo>
                  <a:pt x="12090959" y="1332090"/>
                </a:lnTo>
                <a:lnTo>
                  <a:pt x="12097207" y="1327886"/>
                </a:lnTo>
                <a:lnTo>
                  <a:pt x="12101424" y="1321638"/>
                </a:lnTo>
                <a:lnTo>
                  <a:pt x="12102973" y="1313992"/>
                </a:lnTo>
                <a:close/>
              </a:path>
              <a:path w="14841219" h="10718800" extrusionOk="0">
                <a:moveTo>
                  <a:pt x="12102973" y="1213891"/>
                </a:moveTo>
                <a:lnTo>
                  <a:pt x="12101424" y="1206246"/>
                </a:lnTo>
                <a:lnTo>
                  <a:pt x="12097207" y="1199997"/>
                </a:lnTo>
                <a:lnTo>
                  <a:pt x="12090959" y="1195793"/>
                </a:lnTo>
                <a:lnTo>
                  <a:pt x="12083313" y="1194244"/>
                </a:lnTo>
                <a:lnTo>
                  <a:pt x="12075668" y="1195793"/>
                </a:lnTo>
                <a:lnTo>
                  <a:pt x="12069420" y="1199997"/>
                </a:lnTo>
                <a:lnTo>
                  <a:pt x="12065216" y="1206246"/>
                </a:lnTo>
                <a:lnTo>
                  <a:pt x="12063667" y="1213891"/>
                </a:lnTo>
                <a:lnTo>
                  <a:pt x="12065216" y="1221549"/>
                </a:lnTo>
                <a:lnTo>
                  <a:pt x="12069420" y="1227797"/>
                </a:lnTo>
                <a:lnTo>
                  <a:pt x="12075668" y="1232001"/>
                </a:lnTo>
                <a:lnTo>
                  <a:pt x="12083313" y="1233551"/>
                </a:lnTo>
                <a:lnTo>
                  <a:pt x="12090959" y="1232001"/>
                </a:lnTo>
                <a:lnTo>
                  <a:pt x="12097207" y="1227797"/>
                </a:lnTo>
                <a:lnTo>
                  <a:pt x="12101424" y="1221549"/>
                </a:lnTo>
                <a:lnTo>
                  <a:pt x="12102973" y="1213891"/>
                </a:lnTo>
                <a:close/>
              </a:path>
              <a:path w="14841219" h="10718800" extrusionOk="0">
                <a:moveTo>
                  <a:pt x="12102973" y="1113802"/>
                </a:moveTo>
                <a:lnTo>
                  <a:pt x="12101424" y="1106157"/>
                </a:lnTo>
                <a:lnTo>
                  <a:pt x="12097207" y="1099908"/>
                </a:lnTo>
                <a:lnTo>
                  <a:pt x="12090959" y="1095692"/>
                </a:lnTo>
                <a:lnTo>
                  <a:pt x="12083313" y="1094155"/>
                </a:lnTo>
                <a:lnTo>
                  <a:pt x="12075668" y="1095692"/>
                </a:lnTo>
                <a:lnTo>
                  <a:pt x="12069420" y="1099908"/>
                </a:lnTo>
                <a:lnTo>
                  <a:pt x="12065216" y="1106157"/>
                </a:lnTo>
                <a:lnTo>
                  <a:pt x="12063667" y="1113802"/>
                </a:lnTo>
                <a:lnTo>
                  <a:pt x="12065216" y="1121448"/>
                </a:lnTo>
                <a:lnTo>
                  <a:pt x="12069420" y="1127696"/>
                </a:lnTo>
                <a:lnTo>
                  <a:pt x="12075668" y="1131900"/>
                </a:lnTo>
                <a:lnTo>
                  <a:pt x="12083313" y="1133449"/>
                </a:lnTo>
                <a:lnTo>
                  <a:pt x="12090959" y="1131900"/>
                </a:lnTo>
                <a:lnTo>
                  <a:pt x="12097207" y="1127696"/>
                </a:lnTo>
                <a:lnTo>
                  <a:pt x="12101424" y="1121448"/>
                </a:lnTo>
                <a:lnTo>
                  <a:pt x="12102973" y="1113802"/>
                </a:lnTo>
                <a:close/>
              </a:path>
              <a:path w="14841219" h="10718800" extrusionOk="0">
                <a:moveTo>
                  <a:pt x="12102973" y="1013701"/>
                </a:moveTo>
                <a:lnTo>
                  <a:pt x="12101424" y="1006055"/>
                </a:lnTo>
                <a:lnTo>
                  <a:pt x="12097207" y="999820"/>
                </a:lnTo>
                <a:lnTo>
                  <a:pt x="12090959" y="995603"/>
                </a:lnTo>
                <a:lnTo>
                  <a:pt x="12083313" y="994054"/>
                </a:lnTo>
                <a:lnTo>
                  <a:pt x="12075668" y="995603"/>
                </a:lnTo>
                <a:lnTo>
                  <a:pt x="12069420" y="999820"/>
                </a:lnTo>
                <a:lnTo>
                  <a:pt x="12065216" y="1006055"/>
                </a:lnTo>
                <a:lnTo>
                  <a:pt x="12063667" y="1013701"/>
                </a:lnTo>
                <a:lnTo>
                  <a:pt x="12065216" y="1021346"/>
                </a:lnTo>
                <a:lnTo>
                  <a:pt x="12069420" y="1027595"/>
                </a:lnTo>
                <a:lnTo>
                  <a:pt x="12075668" y="1031811"/>
                </a:lnTo>
                <a:lnTo>
                  <a:pt x="12083313" y="1033360"/>
                </a:lnTo>
                <a:lnTo>
                  <a:pt x="12090959" y="1031811"/>
                </a:lnTo>
                <a:lnTo>
                  <a:pt x="12097207" y="1027595"/>
                </a:lnTo>
                <a:lnTo>
                  <a:pt x="12101424" y="1021346"/>
                </a:lnTo>
                <a:lnTo>
                  <a:pt x="12102973" y="1013701"/>
                </a:lnTo>
                <a:close/>
              </a:path>
              <a:path w="14841219" h="10718800" extrusionOk="0">
                <a:moveTo>
                  <a:pt x="12102973" y="913612"/>
                </a:moveTo>
                <a:lnTo>
                  <a:pt x="12101424" y="905967"/>
                </a:lnTo>
                <a:lnTo>
                  <a:pt x="12097207" y="899718"/>
                </a:lnTo>
                <a:lnTo>
                  <a:pt x="12090959" y="895502"/>
                </a:lnTo>
                <a:lnTo>
                  <a:pt x="12083313" y="893965"/>
                </a:lnTo>
                <a:lnTo>
                  <a:pt x="12075668" y="895502"/>
                </a:lnTo>
                <a:lnTo>
                  <a:pt x="12069420" y="899718"/>
                </a:lnTo>
                <a:lnTo>
                  <a:pt x="12065216" y="905967"/>
                </a:lnTo>
                <a:lnTo>
                  <a:pt x="12063667" y="913612"/>
                </a:lnTo>
                <a:lnTo>
                  <a:pt x="12065216" y="921258"/>
                </a:lnTo>
                <a:lnTo>
                  <a:pt x="12069420" y="927506"/>
                </a:lnTo>
                <a:lnTo>
                  <a:pt x="12075668" y="931710"/>
                </a:lnTo>
                <a:lnTo>
                  <a:pt x="12083313" y="933259"/>
                </a:lnTo>
                <a:lnTo>
                  <a:pt x="12090959" y="931710"/>
                </a:lnTo>
                <a:lnTo>
                  <a:pt x="12097207" y="927506"/>
                </a:lnTo>
                <a:lnTo>
                  <a:pt x="12101424" y="921258"/>
                </a:lnTo>
                <a:lnTo>
                  <a:pt x="12102973" y="913612"/>
                </a:lnTo>
                <a:close/>
              </a:path>
              <a:path w="14841219" h="10718800" extrusionOk="0">
                <a:moveTo>
                  <a:pt x="12102973" y="813511"/>
                </a:moveTo>
                <a:lnTo>
                  <a:pt x="12101424" y="805865"/>
                </a:lnTo>
                <a:lnTo>
                  <a:pt x="12097207" y="799617"/>
                </a:lnTo>
                <a:lnTo>
                  <a:pt x="12090959" y="795413"/>
                </a:lnTo>
                <a:lnTo>
                  <a:pt x="12083313" y="793864"/>
                </a:lnTo>
                <a:lnTo>
                  <a:pt x="12075668" y="795413"/>
                </a:lnTo>
                <a:lnTo>
                  <a:pt x="12069420" y="799617"/>
                </a:lnTo>
                <a:lnTo>
                  <a:pt x="12065216" y="805865"/>
                </a:lnTo>
                <a:lnTo>
                  <a:pt x="12063667" y="813511"/>
                </a:lnTo>
                <a:lnTo>
                  <a:pt x="12065216" y="821156"/>
                </a:lnTo>
                <a:lnTo>
                  <a:pt x="12069420" y="827405"/>
                </a:lnTo>
                <a:lnTo>
                  <a:pt x="12075668" y="831608"/>
                </a:lnTo>
                <a:lnTo>
                  <a:pt x="12083313" y="833158"/>
                </a:lnTo>
                <a:lnTo>
                  <a:pt x="12090959" y="831608"/>
                </a:lnTo>
                <a:lnTo>
                  <a:pt x="12097207" y="827405"/>
                </a:lnTo>
                <a:lnTo>
                  <a:pt x="12101424" y="821156"/>
                </a:lnTo>
                <a:lnTo>
                  <a:pt x="12102973" y="813511"/>
                </a:lnTo>
                <a:close/>
              </a:path>
              <a:path w="14841219" h="10718800" extrusionOk="0">
                <a:moveTo>
                  <a:pt x="12102973" y="713409"/>
                </a:moveTo>
                <a:lnTo>
                  <a:pt x="12101424" y="705764"/>
                </a:lnTo>
                <a:lnTo>
                  <a:pt x="12097207" y="699528"/>
                </a:lnTo>
                <a:lnTo>
                  <a:pt x="12090959" y="695312"/>
                </a:lnTo>
                <a:lnTo>
                  <a:pt x="12083313" y="693762"/>
                </a:lnTo>
                <a:lnTo>
                  <a:pt x="12075668" y="695312"/>
                </a:lnTo>
                <a:lnTo>
                  <a:pt x="12069420" y="699528"/>
                </a:lnTo>
                <a:lnTo>
                  <a:pt x="12065216" y="705764"/>
                </a:lnTo>
                <a:lnTo>
                  <a:pt x="12063667" y="713409"/>
                </a:lnTo>
                <a:lnTo>
                  <a:pt x="12065216" y="721055"/>
                </a:lnTo>
                <a:lnTo>
                  <a:pt x="12069420" y="727303"/>
                </a:lnTo>
                <a:lnTo>
                  <a:pt x="12075668" y="731520"/>
                </a:lnTo>
                <a:lnTo>
                  <a:pt x="12083313" y="733056"/>
                </a:lnTo>
                <a:lnTo>
                  <a:pt x="12090959" y="731520"/>
                </a:lnTo>
                <a:lnTo>
                  <a:pt x="12097207" y="727303"/>
                </a:lnTo>
                <a:lnTo>
                  <a:pt x="12101424" y="721055"/>
                </a:lnTo>
                <a:lnTo>
                  <a:pt x="12102973" y="713409"/>
                </a:lnTo>
                <a:close/>
              </a:path>
              <a:path w="14841219" h="10718800" extrusionOk="0">
                <a:moveTo>
                  <a:pt x="12102973" y="613321"/>
                </a:moveTo>
                <a:lnTo>
                  <a:pt x="12101424" y="605675"/>
                </a:lnTo>
                <a:lnTo>
                  <a:pt x="12097207" y="599427"/>
                </a:lnTo>
                <a:lnTo>
                  <a:pt x="12090959" y="595223"/>
                </a:lnTo>
                <a:lnTo>
                  <a:pt x="12083313" y="593686"/>
                </a:lnTo>
                <a:lnTo>
                  <a:pt x="12075668" y="595223"/>
                </a:lnTo>
                <a:lnTo>
                  <a:pt x="12069420" y="599427"/>
                </a:lnTo>
                <a:lnTo>
                  <a:pt x="12065216" y="605675"/>
                </a:lnTo>
                <a:lnTo>
                  <a:pt x="12063667" y="613321"/>
                </a:lnTo>
                <a:lnTo>
                  <a:pt x="12065216" y="620966"/>
                </a:lnTo>
                <a:lnTo>
                  <a:pt x="12069420" y="627214"/>
                </a:lnTo>
                <a:lnTo>
                  <a:pt x="12075668" y="631418"/>
                </a:lnTo>
                <a:lnTo>
                  <a:pt x="12083313" y="632968"/>
                </a:lnTo>
                <a:lnTo>
                  <a:pt x="12090959" y="631418"/>
                </a:lnTo>
                <a:lnTo>
                  <a:pt x="12097207" y="627214"/>
                </a:lnTo>
                <a:lnTo>
                  <a:pt x="12101424" y="620966"/>
                </a:lnTo>
                <a:lnTo>
                  <a:pt x="12102973" y="613321"/>
                </a:lnTo>
                <a:close/>
              </a:path>
              <a:path w="14841219" h="10718800" extrusionOk="0">
                <a:moveTo>
                  <a:pt x="12102973" y="513219"/>
                </a:moveTo>
                <a:lnTo>
                  <a:pt x="12101424" y="505574"/>
                </a:lnTo>
                <a:lnTo>
                  <a:pt x="12097207" y="499338"/>
                </a:lnTo>
                <a:lnTo>
                  <a:pt x="12090959" y="495122"/>
                </a:lnTo>
                <a:lnTo>
                  <a:pt x="12083313" y="493572"/>
                </a:lnTo>
                <a:lnTo>
                  <a:pt x="12075668" y="495122"/>
                </a:lnTo>
                <a:lnTo>
                  <a:pt x="12069420" y="499338"/>
                </a:lnTo>
                <a:lnTo>
                  <a:pt x="12065216" y="505574"/>
                </a:lnTo>
                <a:lnTo>
                  <a:pt x="12063667" y="513219"/>
                </a:lnTo>
                <a:lnTo>
                  <a:pt x="12065216" y="520877"/>
                </a:lnTo>
                <a:lnTo>
                  <a:pt x="12069420" y="527126"/>
                </a:lnTo>
                <a:lnTo>
                  <a:pt x="12075668" y="531329"/>
                </a:lnTo>
                <a:lnTo>
                  <a:pt x="12083313" y="532879"/>
                </a:lnTo>
                <a:lnTo>
                  <a:pt x="12090959" y="531329"/>
                </a:lnTo>
                <a:lnTo>
                  <a:pt x="12097207" y="527126"/>
                </a:lnTo>
                <a:lnTo>
                  <a:pt x="12101424" y="520877"/>
                </a:lnTo>
                <a:lnTo>
                  <a:pt x="12102973" y="513219"/>
                </a:lnTo>
                <a:close/>
              </a:path>
              <a:path w="14841219" h="10718800" extrusionOk="0">
                <a:moveTo>
                  <a:pt x="12102973" y="413143"/>
                </a:moveTo>
                <a:lnTo>
                  <a:pt x="12101424" y="405485"/>
                </a:lnTo>
                <a:lnTo>
                  <a:pt x="12097207" y="399237"/>
                </a:lnTo>
                <a:lnTo>
                  <a:pt x="12090959" y="395033"/>
                </a:lnTo>
                <a:lnTo>
                  <a:pt x="12083313" y="393484"/>
                </a:lnTo>
                <a:lnTo>
                  <a:pt x="12075668" y="395033"/>
                </a:lnTo>
                <a:lnTo>
                  <a:pt x="12069420" y="399237"/>
                </a:lnTo>
                <a:lnTo>
                  <a:pt x="12065216" y="405485"/>
                </a:lnTo>
                <a:lnTo>
                  <a:pt x="12063667" y="413143"/>
                </a:lnTo>
                <a:lnTo>
                  <a:pt x="12065216" y="420776"/>
                </a:lnTo>
                <a:lnTo>
                  <a:pt x="12069420" y="427024"/>
                </a:lnTo>
                <a:lnTo>
                  <a:pt x="12075668" y="431241"/>
                </a:lnTo>
                <a:lnTo>
                  <a:pt x="12083313" y="432777"/>
                </a:lnTo>
                <a:lnTo>
                  <a:pt x="12090959" y="431241"/>
                </a:lnTo>
                <a:lnTo>
                  <a:pt x="12097207" y="427024"/>
                </a:lnTo>
                <a:lnTo>
                  <a:pt x="12101424" y="420776"/>
                </a:lnTo>
                <a:lnTo>
                  <a:pt x="12102973" y="413143"/>
                </a:lnTo>
                <a:close/>
              </a:path>
              <a:path w="14841219" h="10718800" extrusionOk="0">
                <a:moveTo>
                  <a:pt x="12102973" y="313029"/>
                </a:moveTo>
                <a:lnTo>
                  <a:pt x="12101424" y="305384"/>
                </a:lnTo>
                <a:lnTo>
                  <a:pt x="12097207" y="299135"/>
                </a:lnTo>
                <a:lnTo>
                  <a:pt x="12090959" y="294932"/>
                </a:lnTo>
                <a:lnTo>
                  <a:pt x="12083313" y="293395"/>
                </a:lnTo>
                <a:lnTo>
                  <a:pt x="12075668" y="294932"/>
                </a:lnTo>
                <a:lnTo>
                  <a:pt x="12069420" y="299135"/>
                </a:lnTo>
                <a:lnTo>
                  <a:pt x="12065216" y="305384"/>
                </a:lnTo>
                <a:lnTo>
                  <a:pt x="12063667" y="313029"/>
                </a:lnTo>
                <a:lnTo>
                  <a:pt x="12065216" y="320675"/>
                </a:lnTo>
                <a:lnTo>
                  <a:pt x="12069420" y="326923"/>
                </a:lnTo>
                <a:lnTo>
                  <a:pt x="12075668" y="331139"/>
                </a:lnTo>
                <a:lnTo>
                  <a:pt x="12083313" y="332689"/>
                </a:lnTo>
                <a:lnTo>
                  <a:pt x="12090959" y="331139"/>
                </a:lnTo>
                <a:lnTo>
                  <a:pt x="12097207" y="326923"/>
                </a:lnTo>
                <a:lnTo>
                  <a:pt x="12101424" y="320675"/>
                </a:lnTo>
                <a:lnTo>
                  <a:pt x="12102973" y="313029"/>
                </a:lnTo>
                <a:close/>
              </a:path>
              <a:path w="14841219" h="10718800" extrusionOk="0">
                <a:moveTo>
                  <a:pt x="12102973" y="212940"/>
                </a:moveTo>
                <a:lnTo>
                  <a:pt x="12101424" y="205282"/>
                </a:lnTo>
                <a:lnTo>
                  <a:pt x="12097207" y="199047"/>
                </a:lnTo>
                <a:lnTo>
                  <a:pt x="12090959" y="194830"/>
                </a:lnTo>
                <a:lnTo>
                  <a:pt x="12083313" y="193281"/>
                </a:lnTo>
                <a:lnTo>
                  <a:pt x="12075668" y="194830"/>
                </a:lnTo>
                <a:lnTo>
                  <a:pt x="12069420" y="199047"/>
                </a:lnTo>
                <a:lnTo>
                  <a:pt x="12065216" y="205282"/>
                </a:lnTo>
                <a:lnTo>
                  <a:pt x="12063667" y="212940"/>
                </a:lnTo>
                <a:lnTo>
                  <a:pt x="12065216" y="220586"/>
                </a:lnTo>
                <a:lnTo>
                  <a:pt x="12069420" y="226834"/>
                </a:lnTo>
                <a:lnTo>
                  <a:pt x="12075668" y="231038"/>
                </a:lnTo>
                <a:lnTo>
                  <a:pt x="12083313" y="232587"/>
                </a:lnTo>
                <a:lnTo>
                  <a:pt x="12090959" y="231038"/>
                </a:lnTo>
                <a:lnTo>
                  <a:pt x="12097207" y="226834"/>
                </a:lnTo>
                <a:lnTo>
                  <a:pt x="12101424" y="220586"/>
                </a:lnTo>
                <a:lnTo>
                  <a:pt x="12102973" y="212940"/>
                </a:lnTo>
                <a:close/>
              </a:path>
              <a:path w="14841219" h="10718800" extrusionOk="0">
                <a:moveTo>
                  <a:pt x="12102973" y="112839"/>
                </a:moveTo>
                <a:lnTo>
                  <a:pt x="12101424" y="105194"/>
                </a:lnTo>
                <a:lnTo>
                  <a:pt x="12097207" y="98945"/>
                </a:lnTo>
                <a:lnTo>
                  <a:pt x="12090959" y="94742"/>
                </a:lnTo>
                <a:lnTo>
                  <a:pt x="12083313" y="93192"/>
                </a:lnTo>
                <a:lnTo>
                  <a:pt x="12075668" y="94742"/>
                </a:lnTo>
                <a:lnTo>
                  <a:pt x="12069420" y="98945"/>
                </a:lnTo>
                <a:lnTo>
                  <a:pt x="12065216" y="105194"/>
                </a:lnTo>
                <a:lnTo>
                  <a:pt x="12063667" y="112839"/>
                </a:lnTo>
                <a:lnTo>
                  <a:pt x="12065216" y="120484"/>
                </a:lnTo>
                <a:lnTo>
                  <a:pt x="12069420" y="126733"/>
                </a:lnTo>
                <a:lnTo>
                  <a:pt x="12075668" y="130949"/>
                </a:lnTo>
                <a:lnTo>
                  <a:pt x="12083313" y="132486"/>
                </a:lnTo>
                <a:lnTo>
                  <a:pt x="12090959" y="130949"/>
                </a:lnTo>
                <a:lnTo>
                  <a:pt x="12097207" y="126733"/>
                </a:lnTo>
                <a:lnTo>
                  <a:pt x="12101424" y="120484"/>
                </a:lnTo>
                <a:lnTo>
                  <a:pt x="12102973" y="112839"/>
                </a:lnTo>
                <a:close/>
              </a:path>
              <a:path w="14841219" h="10718800" extrusionOk="0">
                <a:moveTo>
                  <a:pt x="12102973" y="12750"/>
                </a:moveTo>
                <a:lnTo>
                  <a:pt x="12101424" y="5092"/>
                </a:lnTo>
                <a:lnTo>
                  <a:pt x="12097982" y="0"/>
                </a:lnTo>
                <a:lnTo>
                  <a:pt x="12068645" y="0"/>
                </a:lnTo>
                <a:lnTo>
                  <a:pt x="12065216" y="5092"/>
                </a:lnTo>
                <a:lnTo>
                  <a:pt x="12063667" y="12750"/>
                </a:lnTo>
                <a:lnTo>
                  <a:pt x="12065216" y="20396"/>
                </a:lnTo>
                <a:lnTo>
                  <a:pt x="12069420" y="26644"/>
                </a:lnTo>
                <a:lnTo>
                  <a:pt x="12075668" y="30848"/>
                </a:lnTo>
                <a:lnTo>
                  <a:pt x="12083313" y="32397"/>
                </a:lnTo>
                <a:lnTo>
                  <a:pt x="12090959" y="30848"/>
                </a:lnTo>
                <a:lnTo>
                  <a:pt x="12097207" y="26644"/>
                </a:lnTo>
                <a:lnTo>
                  <a:pt x="12101424" y="20396"/>
                </a:lnTo>
                <a:lnTo>
                  <a:pt x="12102973" y="12750"/>
                </a:lnTo>
                <a:close/>
              </a:path>
              <a:path w="14841219" h="10718800" extrusionOk="0">
                <a:moveTo>
                  <a:pt x="12176951" y="3761689"/>
                </a:moveTo>
                <a:lnTo>
                  <a:pt x="12175401" y="3754043"/>
                </a:lnTo>
                <a:lnTo>
                  <a:pt x="12171197" y="3747808"/>
                </a:lnTo>
                <a:lnTo>
                  <a:pt x="12164949" y="3743591"/>
                </a:lnTo>
                <a:lnTo>
                  <a:pt x="12157304" y="3742042"/>
                </a:lnTo>
                <a:lnTo>
                  <a:pt x="12149658" y="3743591"/>
                </a:lnTo>
                <a:lnTo>
                  <a:pt x="12143410" y="3747808"/>
                </a:lnTo>
                <a:lnTo>
                  <a:pt x="12139206" y="3754043"/>
                </a:lnTo>
                <a:lnTo>
                  <a:pt x="12137657" y="3761689"/>
                </a:lnTo>
                <a:lnTo>
                  <a:pt x="12139206" y="3769334"/>
                </a:lnTo>
                <a:lnTo>
                  <a:pt x="12143410" y="3775583"/>
                </a:lnTo>
                <a:lnTo>
                  <a:pt x="12149658" y="3779786"/>
                </a:lnTo>
                <a:lnTo>
                  <a:pt x="12157304" y="3781336"/>
                </a:lnTo>
                <a:lnTo>
                  <a:pt x="12164949" y="3779786"/>
                </a:lnTo>
                <a:lnTo>
                  <a:pt x="12171197" y="3775583"/>
                </a:lnTo>
                <a:lnTo>
                  <a:pt x="12175401" y="3769334"/>
                </a:lnTo>
                <a:lnTo>
                  <a:pt x="12176951" y="3761689"/>
                </a:lnTo>
                <a:close/>
              </a:path>
              <a:path w="14841219" h="10718800" extrusionOk="0">
                <a:moveTo>
                  <a:pt x="12176951" y="3661600"/>
                </a:moveTo>
                <a:lnTo>
                  <a:pt x="12175401" y="3653942"/>
                </a:lnTo>
                <a:lnTo>
                  <a:pt x="12171197" y="3647706"/>
                </a:lnTo>
                <a:lnTo>
                  <a:pt x="12164949" y="3643503"/>
                </a:lnTo>
                <a:lnTo>
                  <a:pt x="12157304" y="3641953"/>
                </a:lnTo>
                <a:lnTo>
                  <a:pt x="12149658" y="3643503"/>
                </a:lnTo>
                <a:lnTo>
                  <a:pt x="12143410" y="3647706"/>
                </a:lnTo>
                <a:lnTo>
                  <a:pt x="12139206" y="3653942"/>
                </a:lnTo>
                <a:lnTo>
                  <a:pt x="12137657" y="3661600"/>
                </a:lnTo>
                <a:lnTo>
                  <a:pt x="12139206" y="3669246"/>
                </a:lnTo>
                <a:lnTo>
                  <a:pt x="12143410" y="3675494"/>
                </a:lnTo>
                <a:lnTo>
                  <a:pt x="12149658" y="3679698"/>
                </a:lnTo>
                <a:lnTo>
                  <a:pt x="12157304" y="3681247"/>
                </a:lnTo>
                <a:lnTo>
                  <a:pt x="12164949" y="3679698"/>
                </a:lnTo>
                <a:lnTo>
                  <a:pt x="12171197" y="3675494"/>
                </a:lnTo>
                <a:lnTo>
                  <a:pt x="12175401" y="3669246"/>
                </a:lnTo>
                <a:lnTo>
                  <a:pt x="12176951" y="3661600"/>
                </a:lnTo>
                <a:close/>
              </a:path>
              <a:path w="14841219" h="10718800" extrusionOk="0">
                <a:moveTo>
                  <a:pt x="12176951" y="3561499"/>
                </a:moveTo>
                <a:lnTo>
                  <a:pt x="12175401" y="3553853"/>
                </a:lnTo>
                <a:lnTo>
                  <a:pt x="12171197" y="3547605"/>
                </a:lnTo>
                <a:lnTo>
                  <a:pt x="12164949" y="3543401"/>
                </a:lnTo>
                <a:lnTo>
                  <a:pt x="12157304" y="3541852"/>
                </a:lnTo>
                <a:lnTo>
                  <a:pt x="12149658" y="3543401"/>
                </a:lnTo>
                <a:lnTo>
                  <a:pt x="12143410" y="3547605"/>
                </a:lnTo>
                <a:lnTo>
                  <a:pt x="12139206" y="3553853"/>
                </a:lnTo>
                <a:lnTo>
                  <a:pt x="12137657" y="3561499"/>
                </a:lnTo>
                <a:lnTo>
                  <a:pt x="12139206" y="3569157"/>
                </a:lnTo>
                <a:lnTo>
                  <a:pt x="12143410" y="3575393"/>
                </a:lnTo>
                <a:lnTo>
                  <a:pt x="12149658" y="3579609"/>
                </a:lnTo>
                <a:lnTo>
                  <a:pt x="12157304" y="3581146"/>
                </a:lnTo>
                <a:lnTo>
                  <a:pt x="12164949" y="3579609"/>
                </a:lnTo>
                <a:lnTo>
                  <a:pt x="12171197" y="3575393"/>
                </a:lnTo>
                <a:lnTo>
                  <a:pt x="12175401" y="3569157"/>
                </a:lnTo>
                <a:lnTo>
                  <a:pt x="12176951" y="3561499"/>
                </a:lnTo>
                <a:close/>
              </a:path>
              <a:path w="14841219" h="10718800" extrusionOk="0">
                <a:moveTo>
                  <a:pt x="12176951" y="3461397"/>
                </a:moveTo>
                <a:lnTo>
                  <a:pt x="12175401" y="3453752"/>
                </a:lnTo>
                <a:lnTo>
                  <a:pt x="12171197" y="3447516"/>
                </a:lnTo>
                <a:lnTo>
                  <a:pt x="12164949" y="3443300"/>
                </a:lnTo>
                <a:lnTo>
                  <a:pt x="12157304" y="3441750"/>
                </a:lnTo>
                <a:lnTo>
                  <a:pt x="12149658" y="3443300"/>
                </a:lnTo>
                <a:lnTo>
                  <a:pt x="12143410" y="3447516"/>
                </a:lnTo>
                <a:lnTo>
                  <a:pt x="12139206" y="3453752"/>
                </a:lnTo>
                <a:lnTo>
                  <a:pt x="12137657" y="3461397"/>
                </a:lnTo>
                <a:lnTo>
                  <a:pt x="12139206" y="3469055"/>
                </a:lnTo>
                <a:lnTo>
                  <a:pt x="12143410" y="3475304"/>
                </a:lnTo>
                <a:lnTo>
                  <a:pt x="12149658" y="3479508"/>
                </a:lnTo>
                <a:lnTo>
                  <a:pt x="12157304" y="3481057"/>
                </a:lnTo>
                <a:lnTo>
                  <a:pt x="12164949" y="3479508"/>
                </a:lnTo>
                <a:lnTo>
                  <a:pt x="12171197" y="3475304"/>
                </a:lnTo>
                <a:lnTo>
                  <a:pt x="12175401" y="3469055"/>
                </a:lnTo>
                <a:lnTo>
                  <a:pt x="12176951" y="3461397"/>
                </a:lnTo>
                <a:close/>
              </a:path>
              <a:path w="14841219" h="10718800" extrusionOk="0">
                <a:moveTo>
                  <a:pt x="12176951" y="3361309"/>
                </a:moveTo>
                <a:lnTo>
                  <a:pt x="12175401" y="3353663"/>
                </a:lnTo>
                <a:lnTo>
                  <a:pt x="12171197" y="3347415"/>
                </a:lnTo>
                <a:lnTo>
                  <a:pt x="12164949" y="3343198"/>
                </a:lnTo>
                <a:lnTo>
                  <a:pt x="12157304" y="3341649"/>
                </a:lnTo>
                <a:lnTo>
                  <a:pt x="12149658" y="3343198"/>
                </a:lnTo>
                <a:lnTo>
                  <a:pt x="12143410" y="3347415"/>
                </a:lnTo>
                <a:lnTo>
                  <a:pt x="12139206" y="3353663"/>
                </a:lnTo>
                <a:lnTo>
                  <a:pt x="12137657" y="3361309"/>
                </a:lnTo>
                <a:lnTo>
                  <a:pt x="12139206" y="3368967"/>
                </a:lnTo>
                <a:lnTo>
                  <a:pt x="12143410" y="3375202"/>
                </a:lnTo>
                <a:lnTo>
                  <a:pt x="12149658" y="3379406"/>
                </a:lnTo>
                <a:lnTo>
                  <a:pt x="12157304" y="3380956"/>
                </a:lnTo>
                <a:lnTo>
                  <a:pt x="12164949" y="3379406"/>
                </a:lnTo>
                <a:lnTo>
                  <a:pt x="12171197" y="3375202"/>
                </a:lnTo>
                <a:lnTo>
                  <a:pt x="12175401" y="3368967"/>
                </a:lnTo>
                <a:lnTo>
                  <a:pt x="12176951" y="3361309"/>
                </a:lnTo>
                <a:close/>
              </a:path>
              <a:path w="14841219" h="10718800" extrusionOk="0">
                <a:moveTo>
                  <a:pt x="12176951" y="3261207"/>
                </a:moveTo>
                <a:lnTo>
                  <a:pt x="12175401" y="3253562"/>
                </a:lnTo>
                <a:lnTo>
                  <a:pt x="12171197" y="3247313"/>
                </a:lnTo>
                <a:lnTo>
                  <a:pt x="12164949" y="3243110"/>
                </a:lnTo>
                <a:lnTo>
                  <a:pt x="12157304" y="3241573"/>
                </a:lnTo>
                <a:lnTo>
                  <a:pt x="12149658" y="3243110"/>
                </a:lnTo>
                <a:lnTo>
                  <a:pt x="12143410" y="3247313"/>
                </a:lnTo>
                <a:lnTo>
                  <a:pt x="12139206" y="3253562"/>
                </a:lnTo>
                <a:lnTo>
                  <a:pt x="12137657" y="3261207"/>
                </a:lnTo>
                <a:lnTo>
                  <a:pt x="12139206" y="3268853"/>
                </a:lnTo>
                <a:lnTo>
                  <a:pt x="12143410" y="3275101"/>
                </a:lnTo>
                <a:lnTo>
                  <a:pt x="12149658" y="3279317"/>
                </a:lnTo>
                <a:lnTo>
                  <a:pt x="12157304" y="3280854"/>
                </a:lnTo>
                <a:lnTo>
                  <a:pt x="12164949" y="3279317"/>
                </a:lnTo>
                <a:lnTo>
                  <a:pt x="12171197" y="3275101"/>
                </a:lnTo>
                <a:lnTo>
                  <a:pt x="12175401" y="3268853"/>
                </a:lnTo>
                <a:lnTo>
                  <a:pt x="12176951" y="3261207"/>
                </a:lnTo>
                <a:close/>
              </a:path>
              <a:path w="14841219" h="10718800" extrusionOk="0">
                <a:moveTo>
                  <a:pt x="12176951" y="3161119"/>
                </a:moveTo>
                <a:lnTo>
                  <a:pt x="12175401" y="3153473"/>
                </a:lnTo>
                <a:lnTo>
                  <a:pt x="12171197" y="3147225"/>
                </a:lnTo>
                <a:lnTo>
                  <a:pt x="12164949" y="3143008"/>
                </a:lnTo>
                <a:lnTo>
                  <a:pt x="12157304" y="3141459"/>
                </a:lnTo>
                <a:lnTo>
                  <a:pt x="12149658" y="3143008"/>
                </a:lnTo>
                <a:lnTo>
                  <a:pt x="12143410" y="3147225"/>
                </a:lnTo>
                <a:lnTo>
                  <a:pt x="12139206" y="3153473"/>
                </a:lnTo>
                <a:lnTo>
                  <a:pt x="12137657" y="3161119"/>
                </a:lnTo>
                <a:lnTo>
                  <a:pt x="12139206" y="3168764"/>
                </a:lnTo>
                <a:lnTo>
                  <a:pt x="12143410" y="3175012"/>
                </a:lnTo>
                <a:lnTo>
                  <a:pt x="12149658" y="3179229"/>
                </a:lnTo>
                <a:lnTo>
                  <a:pt x="12157304" y="3180765"/>
                </a:lnTo>
                <a:lnTo>
                  <a:pt x="12164949" y="3179229"/>
                </a:lnTo>
                <a:lnTo>
                  <a:pt x="12171197" y="3175012"/>
                </a:lnTo>
                <a:lnTo>
                  <a:pt x="12175401" y="3168764"/>
                </a:lnTo>
                <a:lnTo>
                  <a:pt x="12176951" y="3161119"/>
                </a:lnTo>
                <a:close/>
              </a:path>
              <a:path w="14841219" h="10718800" extrusionOk="0">
                <a:moveTo>
                  <a:pt x="12176951" y="3061017"/>
                </a:moveTo>
                <a:lnTo>
                  <a:pt x="12175401" y="3053372"/>
                </a:lnTo>
                <a:lnTo>
                  <a:pt x="12171197" y="3047136"/>
                </a:lnTo>
                <a:lnTo>
                  <a:pt x="12164949" y="3042920"/>
                </a:lnTo>
                <a:lnTo>
                  <a:pt x="12157304" y="3041370"/>
                </a:lnTo>
                <a:lnTo>
                  <a:pt x="12149658" y="3042920"/>
                </a:lnTo>
                <a:lnTo>
                  <a:pt x="12143410" y="3047136"/>
                </a:lnTo>
                <a:lnTo>
                  <a:pt x="12139193" y="3053372"/>
                </a:lnTo>
                <a:lnTo>
                  <a:pt x="12137657" y="3061017"/>
                </a:lnTo>
                <a:lnTo>
                  <a:pt x="12139193" y="3068663"/>
                </a:lnTo>
                <a:lnTo>
                  <a:pt x="12143410" y="3074911"/>
                </a:lnTo>
                <a:lnTo>
                  <a:pt x="12149658" y="3079127"/>
                </a:lnTo>
                <a:lnTo>
                  <a:pt x="12157304" y="3080664"/>
                </a:lnTo>
                <a:lnTo>
                  <a:pt x="12164949" y="3079127"/>
                </a:lnTo>
                <a:lnTo>
                  <a:pt x="12171197" y="3074911"/>
                </a:lnTo>
                <a:lnTo>
                  <a:pt x="12175401" y="3068663"/>
                </a:lnTo>
                <a:lnTo>
                  <a:pt x="12176951" y="3061017"/>
                </a:lnTo>
                <a:close/>
              </a:path>
              <a:path w="14841219" h="10718800" extrusionOk="0">
                <a:moveTo>
                  <a:pt x="12176951" y="2960916"/>
                </a:moveTo>
                <a:lnTo>
                  <a:pt x="12175401" y="2953270"/>
                </a:lnTo>
                <a:lnTo>
                  <a:pt x="12171197" y="2947035"/>
                </a:lnTo>
                <a:lnTo>
                  <a:pt x="12164949" y="2942818"/>
                </a:lnTo>
                <a:lnTo>
                  <a:pt x="12157304" y="2941282"/>
                </a:lnTo>
                <a:lnTo>
                  <a:pt x="12149658" y="2942818"/>
                </a:lnTo>
                <a:lnTo>
                  <a:pt x="12143410" y="2947035"/>
                </a:lnTo>
                <a:lnTo>
                  <a:pt x="12139193" y="2953270"/>
                </a:lnTo>
                <a:lnTo>
                  <a:pt x="12137657" y="2960916"/>
                </a:lnTo>
                <a:lnTo>
                  <a:pt x="12139193" y="2968574"/>
                </a:lnTo>
                <a:lnTo>
                  <a:pt x="12143410" y="2974822"/>
                </a:lnTo>
                <a:lnTo>
                  <a:pt x="12149658" y="2979026"/>
                </a:lnTo>
                <a:lnTo>
                  <a:pt x="12157304" y="2980575"/>
                </a:lnTo>
                <a:lnTo>
                  <a:pt x="12164949" y="2979026"/>
                </a:lnTo>
                <a:lnTo>
                  <a:pt x="12171197" y="2974822"/>
                </a:lnTo>
                <a:lnTo>
                  <a:pt x="12175401" y="2968574"/>
                </a:lnTo>
                <a:lnTo>
                  <a:pt x="12176951" y="2960916"/>
                </a:lnTo>
                <a:close/>
              </a:path>
              <a:path w="14841219" h="10718800" extrusionOk="0">
                <a:moveTo>
                  <a:pt x="12176951" y="2860814"/>
                </a:moveTo>
                <a:lnTo>
                  <a:pt x="12175401" y="2853182"/>
                </a:lnTo>
                <a:lnTo>
                  <a:pt x="12171197" y="2846933"/>
                </a:lnTo>
                <a:lnTo>
                  <a:pt x="12164949" y="2842730"/>
                </a:lnTo>
                <a:lnTo>
                  <a:pt x="12157304" y="2841180"/>
                </a:lnTo>
                <a:lnTo>
                  <a:pt x="12149658" y="2842730"/>
                </a:lnTo>
                <a:lnTo>
                  <a:pt x="12143410" y="2846933"/>
                </a:lnTo>
                <a:lnTo>
                  <a:pt x="12139206" y="2853182"/>
                </a:lnTo>
                <a:lnTo>
                  <a:pt x="12137657" y="2860814"/>
                </a:lnTo>
                <a:lnTo>
                  <a:pt x="12139206" y="2868472"/>
                </a:lnTo>
                <a:lnTo>
                  <a:pt x="12143410" y="2874721"/>
                </a:lnTo>
                <a:lnTo>
                  <a:pt x="12149658" y="2878925"/>
                </a:lnTo>
                <a:lnTo>
                  <a:pt x="12157304" y="2880461"/>
                </a:lnTo>
                <a:lnTo>
                  <a:pt x="12164949" y="2878925"/>
                </a:lnTo>
                <a:lnTo>
                  <a:pt x="12171197" y="2874721"/>
                </a:lnTo>
                <a:lnTo>
                  <a:pt x="12175401" y="2868472"/>
                </a:lnTo>
                <a:lnTo>
                  <a:pt x="12176951" y="2860814"/>
                </a:lnTo>
                <a:close/>
              </a:path>
              <a:path w="14841219" h="10718800" extrusionOk="0">
                <a:moveTo>
                  <a:pt x="12176951" y="2760738"/>
                </a:moveTo>
                <a:lnTo>
                  <a:pt x="12175401" y="2753080"/>
                </a:lnTo>
                <a:lnTo>
                  <a:pt x="12171197" y="2746845"/>
                </a:lnTo>
                <a:lnTo>
                  <a:pt x="12164949" y="2742628"/>
                </a:lnTo>
                <a:lnTo>
                  <a:pt x="12157304" y="2741079"/>
                </a:lnTo>
                <a:lnTo>
                  <a:pt x="12149658" y="2742628"/>
                </a:lnTo>
                <a:lnTo>
                  <a:pt x="12143410" y="2746845"/>
                </a:lnTo>
                <a:lnTo>
                  <a:pt x="12139206" y="2753080"/>
                </a:lnTo>
                <a:lnTo>
                  <a:pt x="12137657" y="2760738"/>
                </a:lnTo>
                <a:lnTo>
                  <a:pt x="12139206" y="2768384"/>
                </a:lnTo>
                <a:lnTo>
                  <a:pt x="12143410" y="2774619"/>
                </a:lnTo>
                <a:lnTo>
                  <a:pt x="12149658" y="2778836"/>
                </a:lnTo>
                <a:lnTo>
                  <a:pt x="12157304" y="2780373"/>
                </a:lnTo>
                <a:lnTo>
                  <a:pt x="12164949" y="2778836"/>
                </a:lnTo>
                <a:lnTo>
                  <a:pt x="12171197" y="2774619"/>
                </a:lnTo>
                <a:lnTo>
                  <a:pt x="12175401" y="2768384"/>
                </a:lnTo>
                <a:lnTo>
                  <a:pt x="12176951" y="2760738"/>
                </a:lnTo>
                <a:close/>
              </a:path>
              <a:path w="14841219" h="10718800" extrusionOk="0">
                <a:moveTo>
                  <a:pt x="12176951" y="2660637"/>
                </a:moveTo>
                <a:lnTo>
                  <a:pt x="12175401" y="2652992"/>
                </a:lnTo>
                <a:lnTo>
                  <a:pt x="12171197" y="2646743"/>
                </a:lnTo>
                <a:lnTo>
                  <a:pt x="12164949" y="2642539"/>
                </a:lnTo>
                <a:lnTo>
                  <a:pt x="12157304" y="2640990"/>
                </a:lnTo>
                <a:lnTo>
                  <a:pt x="12149658" y="2642539"/>
                </a:lnTo>
                <a:lnTo>
                  <a:pt x="12143410" y="2646743"/>
                </a:lnTo>
                <a:lnTo>
                  <a:pt x="12139206" y="2652992"/>
                </a:lnTo>
                <a:lnTo>
                  <a:pt x="12137657" y="2660637"/>
                </a:lnTo>
                <a:lnTo>
                  <a:pt x="12139206" y="2668282"/>
                </a:lnTo>
                <a:lnTo>
                  <a:pt x="12143410" y="2674531"/>
                </a:lnTo>
                <a:lnTo>
                  <a:pt x="12149658" y="2678747"/>
                </a:lnTo>
                <a:lnTo>
                  <a:pt x="12157304" y="2680284"/>
                </a:lnTo>
                <a:lnTo>
                  <a:pt x="12164949" y="2678747"/>
                </a:lnTo>
                <a:lnTo>
                  <a:pt x="12171197" y="2674531"/>
                </a:lnTo>
                <a:lnTo>
                  <a:pt x="12175401" y="2668282"/>
                </a:lnTo>
                <a:lnTo>
                  <a:pt x="12176951" y="2660637"/>
                </a:lnTo>
                <a:close/>
              </a:path>
              <a:path w="14841219" h="10718800" extrusionOk="0">
                <a:moveTo>
                  <a:pt x="12176951" y="2560548"/>
                </a:moveTo>
                <a:lnTo>
                  <a:pt x="12175401" y="2552890"/>
                </a:lnTo>
                <a:lnTo>
                  <a:pt x="12171197" y="2546654"/>
                </a:lnTo>
                <a:lnTo>
                  <a:pt x="12164949" y="2542438"/>
                </a:lnTo>
                <a:lnTo>
                  <a:pt x="12157304" y="2540901"/>
                </a:lnTo>
                <a:lnTo>
                  <a:pt x="12149658" y="2542438"/>
                </a:lnTo>
                <a:lnTo>
                  <a:pt x="12143410" y="2546654"/>
                </a:lnTo>
                <a:lnTo>
                  <a:pt x="12139206" y="2552890"/>
                </a:lnTo>
                <a:lnTo>
                  <a:pt x="12137657" y="2560548"/>
                </a:lnTo>
                <a:lnTo>
                  <a:pt x="12139206" y="2568194"/>
                </a:lnTo>
                <a:lnTo>
                  <a:pt x="12143410" y="2574429"/>
                </a:lnTo>
                <a:lnTo>
                  <a:pt x="12149658" y="2578646"/>
                </a:lnTo>
                <a:lnTo>
                  <a:pt x="12157304" y="2580182"/>
                </a:lnTo>
                <a:lnTo>
                  <a:pt x="12164949" y="2578646"/>
                </a:lnTo>
                <a:lnTo>
                  <a:pt x="12171197" y="2574429"/>
                </a:lnTo>
                <a:lnTo>
                  <a:pt x="12175401" y="2568194"/>
                </a:lnTo>
                <a:lnTo>
                  <a:pt x="12176951" y="2560548"/>
                </a:lnTo>
                <a:close/>
              </a:path>
              <a:path w="14841219" h="10718800" extrusionOk="0">
                <a:moveTo>
                  <a:pt x="12176951" y="2460447"/>
                </a:moveTo>
                <a:lnTo>
                  <a:pt x="12175401" y="2452801"/>
                </a:lnTo>
                <a:lnTo>
                  <a:pt x="12171197" y="2446553"/>
                </a:lnTo>
                <a:lnTo>
                  <a:pt x="12164949" y="2442349"/>
                </a:lnTo>
                <a:lnTo>
                  <a:pt x="12157304" y="2440800"/>
                </a:lnTo>
                <a:lnTo>
                  <a:pt x="12149658" y="2442349"/>
                </a:lnTo>
                <a:lnTo>
                  <a:pt x="12143410" y="2446553"/>
                </a:lnTo>
                <a:lnTo>
                  <a:pt x="12139206" y="2452801"/>
                </a:lnTo>
                <a:lnTo>
                  <a:pt x="12137657" y="2460447"/>
                </a:lnTo>
                <a:lnTo>
                  <a:pt x="12139206" y="2468092"/>
                </a:lnTo>
                <a:lnTo>
                  <a:pt x="12143410" y="2474341"/>
                </a:lnTo>
                <a:lnTo>
                  <a:pt x="12149658" y="2478544"/>
                </a:lnTo>
                <a:lnTo>
                  <a:pt x="12157304" y="2480094"/>
                </a:lnTo>
                <a:lnTo>
                  <a:pt x="12164949" y="2478544"/>
                </a:lnTo>
                <a:lnTo>
                  <a:pt x="12171197" y="2474341"/>
                </a:lnTo>
                <a:lnTo>
                  <a:pt x="12175401" y="2468092"/>
                </a:lnTo>
                <a:lnTo>
                  <a:pt x="12176951" y="2460447"/>
                </a:lnTo>
                <a:close/>
              </a:path>
              <a:path w="14841219" h="10718800" extrusionOk="0">
                <a:moveTo>
                  <a:pt x="12176951" y="2360345"/>
                </a:moveTo>
                <a:lnTo>
                  <a:pt x="12175401" y="2352700"/>
                </a:lnTo>
                <a:lnTo>
                  <a:pt x="12171197" y="2346452"/>
                </a:lnTo>
                <a:lnTo>
                  <a:pt x="12164949" y="2342248"/>
                </a:lnTo>
                <a:lnTo>
                  <a:pt x="12157304" y="2340699"/>
                </a:lnTo>
                <a:lnTo>
                  <a:pt x="12149658" y="2342248"/>
                </a:lnTo>
                <a:lnTo>
                  <a:pt x="12143410" y="2346452"/>
                </a:lnTo>
                <a:lnTo>
                  <a:pt x="12139206" y="2352700"/>
                </a:lnTo>
                <a:lnTo>
                  <a:pt x="12137657" y="2360345"/>
                </a:lnTo>
                <a:lnTo>
                  <a:pt x="12139206" y="2367991"/>
                </a:lnTo>
                <a:lnTo>
                  <a:pt x="12143410" y="2374239"/>
                </a:lnTo>
                <a:lnTo>
                  <a:pt x="12149658" y="2378456"/>
                </a:lnTo>
                <a:lnTo>
                  <a:pt x="12157304" y="2379992"/>
                </a:lnTo>
                <a:lnTo>
                  <a:pt x="12164949" y="2378456"/>
                </a:lnTo>
                <a:lnTo>
                  <a:pt x="12171197" y="2374239"/>
                </a:lnTo>
                <a:lnTo>
                  <a:pt x="12175401" y="2367991"/>
                </a:lnTo>
                <a:lnTo>
                  <a:pt x="12176951" y="2360345"/>
                </a:lnTo>
                <a:close/>
              </a:path>
              <a:path w="14841219" h="10718800" extrusionOk="0">
                <a:moveTo>
                  <a:pt x="12176951" y="2260257"/>
                </a:moveTo>
                <a:lnTo>
                  <a:pt x="12175401" y="2252599"/>
                </a:lnTo>
                <a:lnTo>
                  <a:pt x="12171197" y="2246363"/>
                </a:lnTo>
                <a:lnTo>
                  <a:pt x="12164949" y="2242147"/>
                </a:lnTo>
                <a:lnTo>
                  <a:pt x="12157304" y="2240597"/>
                </a:lnTo>
                <a:lnTo>
                  <a:pt x="12149658" y="2242147"/>
                </a:lnTo>
                <a:lnTo>
                  <a:pt x="12143410" y="2246363"/>
                </a:lnTo>
                <a:lnTo>
                  <a:pt x="12139206" y="2252599"/>
                </a:lnTo>
                <a:lnTo>
                  <a:pt x="12137657" y="2260257"/>
                </a:lnTo>
                <a:lnTo>
                  <a:pt x="12139206" y="2267902"/>
                </a:lnTo>
                <a:lnTo>
                  <a:pt x="12143410" y="2274151"/>
                </a:lnTo>
                <a:lnTo>
                  <a:pt x="12149658" y="2278354"/>
                </a:lnTo>
                <a:lnTo>
                  <a:pt x="12157304" y="2279904"/>
                </a:lnTo>
                <a:lnTo>
                  <a:pt x="12164949" y="2278354"/>
                </a:lnTo>
                <a:lnTo>
                  <a:pt x="12171197" y="2274151"/>
                </a:lnTo>
                <a:lnTo>
                  <a:pt x="12175401" y="2267902"/>
                </a:lnTo>
                <a:lnTo>
                  <a:pt x="12176951" y="2260257"/>
                </a:lnTo>
                <a:close/>
              </a:path>
              <a:path w="14841219" h="10718800" extrusionOk="0">
                <a:moveTo>
                  <a:pt x="12176951" y="2160155"/>
                </a:moveTo>
                <a:lnTo>
                  <a:pt x="12175401" y="2152510"/>
                </a:lnTo>
                <a:lnTo>
                  <a:pt x="12171197" y="2146262"/>
                </a:lnTo>
                <a:lnTo>
                  <a:pt x="12164949" y="2142058"/>
                </a:lnTo>
                <a:lnTo>
                  <a:pt x="12157304" y="2140508"/>
                </a:lnTo>
                <a:lnTo>
                  <a:pt x="12149658" y="2142058"/>
                </a:lnTo>
                <a:lnTo>
                  <a:pt x="12143410" y="2146262"/>
                </a:lnTo>
                <a:lnTo>
                  <a:pt x="12139206" y="2152510"/>
                </a:lnTo>
                <a:lnTo>
                  <a:pt x="12137657" y="2160155"/>
                </a:lnTo>
                <a:lnTo>
                  <a:pt x="12139206" y="2167801"/>
                </a:lnTo>
                <a:lnTo>
                  <a:pt x="12143410" y="2174049"/>
                </a:lnTo>
                <a:lnTo>
                  <a:pt x="12149658" y="2178253"/>
                </a:lnTo>
                <a:lnTo>
                  <a:pt x="12157304" y="2179802"/>
                </a:lnTo>
                <a:lnTo>
                  <a:pt x="12164949" y="2178253"/>
                </a:lnTo>
                <a:lnTo>
                  <a:pt x="12171197" y="2174049"/>
                </a:lnTo>
                <a:lnTo>
                  <a:pt x="12175401" y="2167801"/>
                </a:lnTo>
                <a:lnTo>
                  <a:pt x="12176951" y="2160155"/>
                </a:lnTo>
                <a:close/>
              </a:path>
              <a:path w="14841219" h="10718800" extrusionOk="0">
                <a:moveTo>
                  <a:pt x="12176951" y="2060054"/>
                </a:moveTo>
                <a:lnTo>
                  <a:pt x="12175401" y="2052408"/>
                </a:lnTo>
                <a:lnTo>
                  <a:pt x="12171197" y="2046173"/>
                </a:lnTo>
                <a:lnTo>
                  <a:pt x="12164949" y="2041956"/>
                </a:lnTo>
                <a:lnTo>
                  <a:pt x="12157304" y="2040407"/>
                </a:lnTo>
                <a:lnTo>
                  <a:pt x="12149658" y="2041956"/>
                </a:lnTo>
                <a:lnTo>
                  <a:pt x="12143410" y="2046173"/>
                </a:lnTo>
                <a:lnTo>
                  <a:pt x="12139206" y="2052408"/>
                </a:lnTo>
                <a:lnTo>
                  <a:pt x="12137657" y="2060054"/>
                </a:lnTo>
                <a:lnTo>
                  <a:pt x="12139206" y="2067699"/>
                </a:lnTo>
                <a:lnTo>
                  <a:pt x="12143410" y="2073948"/>
                </a:lnTo>
                <a:lnTo>
                  <a:pt x="12149658" y="2078164"/>
                </a:lnTo>
                <a:lnTo>
                  <a:pt x="12157304" y="2079701"/>
                </a:lnTo>
                <a:lnTo>
                  <a:pt x="12164949" y="2078164"/>
                </a:lnTo>
                <a:lnTo>
                  <a:pt x="12171197" y="2073948"/>
                </a:lnTo>
                <a:lnTo>
                  <a:pt x="12175401" y="2067699"/>
                </a:lnTo>
                <a:lnTo>
                  <a:pt x="12176951" y="2060054"/>
                </a:lnTo>
                <a:close/>
              </a:path>
              <a:path w="14841219" h="10718800" extrusionOk="0">
                <a:moveTo>
                  <a:pt x="12176951" y="1959965"/>
                </a:moveTo>
                <a:lnTo>
                  <a:pt x="12175401" y="1952320"/>
                </a:lnTo>
                <a:lnTo>
                  <a:pt x="12171197" y="1946071"/>
                </a:lnTo>
                <a:lnTo>
                  <a:pt x="12164949" y="1941868"/>
                </a:lnTo>
                <a:lnTo>
                  <a:pt x="12157304" y="1940318"/>
                </a:lnTo>
                <a:lnTo>
                  <a:pt x="12149658" y="1941868"/>
                </a:lnTo>
                <a:lnTo>
                  <a:pt x="12143410" y="1946071"/>
                </a:lnTo>
                <a:lnTo>
                  <a:pt x="12139206" y="1952320"/>
                </a:lnTo>
                <a:lnTo>
                  <a:pt x="12137657" y="1959965"/>
                </a:lnTo>
                <a:lnTo>
                  <a:pt x="12139206" y="1967611"/>
                </a:lnTo>
                <a:lnTo>
                  <a:pt x="12143410" y="1973859"/>
                </a:lnTo>
                <a:lnTo>
                  <a:pt x="12149658" y="1978075"/>
                </a:lnTo>
                <a:lnTo>
                  <a:pt x="12157304" y="1979612"/>
                </a:lnTo>
                <a:lnTo>
                  <a:pt x="12164949" y="1978075"/>
                </a:lnTo>
                <a:lnTo>
                  <a:pt x="12171197" y="1973859"/>
                </a:lnTo>
                <a:lnTo>
                  <a:pt x="12175401" y="1967611"/>
                </a:lnTo>
                <a:lnTo>
                  <a:pt x="12176951" y="1959965"/>
                </a:lnTo>
                <a:close/>
              </a:path>
              <a:path w="14841219" h="10718800" extrusionOk="0">
                <a:moveTo>
                  <a:pt x="12176951" y="1859864"/>
                </a:moveTo>
                <a:lnTo>
                  <a:pt x="12175401" y="1852218"/>
                </a:lnTo>
                <a:lnTo>
                  <a:pt x="12171197" y="1845970"/>
                </a:lnTo>
                <a:lnTo>
                  <a:pt x="12164949" y="1841766"/>
                </a:lnTo>
                <a:lnTo>
                  <a:pt x="12157304" y="1840217"/>
                </a:lnTo>
                <a:lnTo>
                  <a:pt x="12149658" y="1841766"/>
                </a:lnTo>
                <a:lnTo>
                  <a:pt x="12143410" y="1845970"/>
                </a:lnTo>
                <a:lnTo>
                  <a:pt x="12139206" y="1852218"/>
                </a:lnTo>
                <a:lnTo>
                  <a:pt x="12137657" y="1859864"/>
                </a:lnTo>
                <a:lnTo>
                  <a:pt x="12139206" y="1867509"/>
                </a:lnTo>
                <a:lnTo>
                  <a:pt x="12143410" y="1873758"/>
                </a:lnTo>
                <a:lnTo>
                  <a:pt x="12149658" y="1877974"/>
                </a:lnTo>
                <a:lnTo>
                  <a:pt x="12157304" y="1879511"/>
                </a:lnTo>
                <a:lnTo>
                  <a:pt x="12164949" y="1877974"/>
                </a:lnTo>
                <a:lnTo>
                  <a:pt x="12171197" y="1873758"/>
                </a:lnTo>
                <a:lnTo>
                  <a:pt x="12175401" y="1867509"/>
                </a:lnTo>
                <a:lnTo>
                  <a:pt x="12176951" y="1859864"/>
                </a:lnTo>
                <a:close/>
              </a:path>
              <a:path w="14841219" h="10718800" extrusionOk="0">
                <a:moveTo>
                  <a:pt x="12176951" y="1759762"/>
                </a:moveTo>
                <a:lnTo>
                  <a:pt x="12175401" y="1752117"/>
                </a:lnTo>
                <a:lnTo>
                  <a:pt x="12171197" y="1745881"/>
                </a:lnTo>
                <a:lnTo>
                  <a:pt x="12164949" y="1741665"/>
                </a:lnTo>
                <a:lnTo>
                  <a:pt x="12157304" y="1740128"/>
                </a:lnTo>
                <a:lnTo>
                  <a:pt x="12149658" y="1741665"/>
                </a:lnTo>
                <a:lnTo>
                  <a:pt x="12143410" y="1745881"/>
                </a:lnTo>
                <a:lnTo>
                  <a:pt x="12139206" y="1752117"/>
                </a:lnTo>
                <a:lnTo>
                  <a:pt x="12137657" y="1759762"/>
                </a:lnTo>
                <a:lnTo>
                  <a:pt x="12139206" y="1767420"/>
                </a:lnTo>
                <a:lnTo>
                  <a:pt x="12143410" y="1773669"/>
                </a:lnTo>
                <a:lnTo>
                  <a:pt x="12149658" y="1777873"/>
                </a:lnTo>
                <a:lnTo>
                  <a:pt x="12157304" y="1779409"/>
                </a:lnTo>
                <a:lnTo>
                  <a:pt x="12164949" y="1777873"/>
                </a:lnTo>
                <a:lnTo>
                  <a:pt x="12171197" y="1773669"/>
                </a:lnTo>
                <a:lnTo>
                  <a:pt x="12175401" y="1767420"/>
                </a:lnTo>
                <a:lnTo>
                  <a:pt x="12176951" y="1759762"/>
                </a:lnTo>
                <a:close/>
              </a:path>
              <a:path w="14841219" h="10718800" extrusionOk="0">
                <a:moveTo>
                  <a:pt x="12176951" y="1659674"/>
                </a:moveTo>
                <a:lnTo>
                  <a:pt x="12175401" y="1652028"/>
                </a:lnTo>
                <a:lnTo>
                  <a:pt x="12171197" y="1645780"/>
                </a:lnTo>
                <a:lnTo>
                  <a:pt x="12164949" y="1641576"/>
                </a:lnTo>
                <a:lnTo>
                  <a:pt x="12157304" y="1640027"/>
                </a:lnTo>
                <a:lnTo>
                  <a:pt x="12149658" y="1641576"/>
                </a:lnTo>
                <a:lnTo>
                  <a:pt x="12143410" y="1645780"/>
                </a:lnTo>
                <a:lnTo>
                  <a:pt x="12139206" y="1652028"/>
                </a:lnTo>
                <a:lnTo>
                  <a:pt x="12137657" y="1659674"/>
                </a:lnTo>
                <a:lnTo>
                  <a:pt x="12139206" y="1667319"/>
                </a:lnTo>
                <a:lnTo>
                  <a:pt x="12143410" y="1673567"/>
                </a:lnTo>
                <a:lnTo>
                  <a:pt x="12149658" y="1677784"/>
                </a:lnTo>
                <a:lnTo>
                  <a:pt x="12157304" y="1679321"/>
                </a:lnTo>
                <a:lnTo>
                  <a:pt x="12164949" y="1677784"/>
                </a:lnTo>
                <a:lnTo>
                  <a:pt x="12171197" y="1673567"/>
                </a:lnTo>
                <a:lnTo>
                  <a:pt x="12175401" y="1667319"/>
                </a:lnTo>
                <a:lnTo>
                  <a:pt x="12176951" y="1659674"/>
                </a:lnTo>
                <a:close/>
              </a:path>
              <a:path w="14841219" h="10718800" extrusionOk="0">
                <a:moveTo>
                  <a:pt x="12176951" y="1559585"/>
                </a:moveTo>
                <a:lnTo>
                  <a:pt x="12175401" y="1551927"/>
                </a:lnTo>
                <a:lnTo>
                  <a:pt x="12171197" y="1545678"/>
                </a:lnTo>
                <a:lnTo>
                  <a:pt x="12164949" y="1541475"/>
                </a:lnTo>
                <a:lnTo>
                  <a:pt x="12157304" y="1539925"/>
                </a:lnTo>
                <a:lnTo>
                  <a:pt x="12149658" y="1541475"/>
                </a:lnTo>
                <a:lnTo>
                  <a:pt x="12143410" y="1545678"/>
                </a:lnTo>
                <a:lnTo>
                  <a:pt x="12139206" y="1551927"/>
                </a:lnTo>
                <a:lnTo>
                  <a:pt x="12137657" y="1559585"/>
                </a:lnTo>
                <a:lnTo>
                  <a:pt x="12139206" y="1567230"/>
                </a:lnTo>
                <a:lnTo>
                  <a:pt x="12143410" y="1573479"/>
                </a:lnTo>
                <a:lnTo>
                  <a:pt x="12149658" y="1577682"/>
                </a:lnTo>
                <a:lnTo>
                  <a:pt x="12157304" y="1579219"/>
                </a:lnTo>
                <a:lnTo>
                  <a:pt x="12164949" y="1577682"/>
                </a:lnTo>
                <a:lnTo>
                  <a:pt x="12171197" y="1573479"/>
                </a:lnTo>
                <a:lnTo>
                  <a:pt x="12175401" y="1567230"/>
                </a:lnTo>
                <a:lnTo>
                  <a:pt x="12176951" y="1559585"/>
                </a:lnTo>
                <a:close/>
              </a:path>
              <a:path w="14841219" h="10718800" extrusionOk="0">
                <a:moveTo>
                  <a:pt x="12176951" y="1459484"/>
                </a:moveTo>
                <a:lnTo>
                  <a:pt x="12175401" y="1451838"/>
                </a:lnTo>
                <a:lnTo>
                  <a:pt x="12171197" y="1445590"/>
                </a:lnTo>
                <a:lnTo>
                  <a:pt x="12164949" y="1441373"/>
                </a:lnTo>
                <a:lnTo>
                  <a:pt x="12157304" y="1439837"/>
                </a:lnTo>
                <a:lnTo>
                  <a:pt x="12149658" y="1441373"/>
                </a:lnTo>
                <a:lnTo>
                  <a:pt x="12143410" y="1445590"/>
                </a:lnTo>
                <a:lnTo>
                  <a:pt x="12139193" y="1451838"/>
                </a:lnTo>
                <a:lnTo>
                  <a:pt x="12137657" y="1459484"/>
                </a:lnTo>
                <a:lnTo>
                  <a:pt x="12139193" y="1467129"/>
                </a:lnTo>
                <a:lnTo>
                  <a:pt x="12143410" y="1473377"/>
                </a:lnTo>
                <a:lnTo>
                  <a:pt x="12149658" y="1477581"/>
                </a:lnTo>
                <a:lnTo>
                  <a:pt x="12157304" y="1479130"/>
                </a:lnTo>
                <a:lnTo>
                  <a:pt x="12164949" y="1477581"/>
                </a:lnTo>
                <a:lnTo>
                  <a:pt x="12171197" y="1473377"/>
                </a:lnTo>
                <a:lnTo>
                  <a:pt x="12175401" y="1467129"/>
                </a:lnTo>
                <a:lnTo>
                  <a:pt x="12176951" y="1459484"/>
                </a:lnTo>
                <a:close/>
              </a:path>
              <a:path w="14841219" h="10718800" extrusionOk="0">
                <a:moveTo>
                  <a:pt x="12176951" y="1359382"/>
                </a:moveTo>
                <a:lnTo>
                  <a:pt x="12175401" y="1351737"/>
                </a:lnTo>
                <a:lnTo>
                  <a:pt x="12171197" y="1345488"/>
                </a:lnTo>
                <a:lnTo>
                  <a:pt x="12164949" y="1341285"/>
                </a:lnTo>
                <a:lnTo>
                  <a:pt x="12157304" y="1339735"/>
                </a:lnTo>
                <a:lnTo>
                  <a:pt x="12149658" y="1341285"/>
                </a:lnTo>
                <a:lnTo>
                  <a:pt x="12143410" y="1345488"/>
                </a:lnTo>
                <a:lnTo>
                  <a:pt x="12139193" y="1351737"/>
                </a:lnTo>
                <a:lnTo>
                  <a:pt x="12137657" y="1359382"/>
                </a:lnTo>
                <a:lnTo>
                  <a:pt x="12139193" y="1367028"/>
                </a:lnTo>
                <a:lnTo>
                  <a:pt x="12143410" y="1373276"/>
                </a:lnTo>
                <a:lnTo>
                  <a:pt x="12149658" y="1377492"/>
                </a:lnTo>
                <a:lnTo>
                  <a:pt x="12157304" y="1379029"/>
                </a:lnTo>
                <a:lnTo>
                  <a:pt x="12164949" y="1377492"/>
                </a:lnTo>
                <a:lnTo>
                  <a:pt x="12171197" y="1373276"/>
                </a:lnTo>
                <a:lnTo>
                  <a:pt x="12175401" y="1367028"/>
                </a:lnTo>
                <a:lnTo>
                  <a:pt x="12176951" y="1359382"/>
                </a:lnTo>
                <a:close/>
              </a:path>
              <a:path w="14841219" h="10718800" extrusionOk="0">
                <a:moveTo>
                  <a:pt x="12176951" y="1259281"/>
                </a:moveTo>
                <a:lnTo>
                  <a:pt x="12175401" y="1251635"/>
                </a:lnTo>
                <a:lnTo>
                  <a:pt x="12171197" y="1245400"/>
                </a:lnTo>
                <a:lnTo>
                  <a:pt x="12164949" y="1241183"/>
                </a:lnTo>
                <a:lnTo>
                  <a:pt x="12157304" y="1239634"/>
                </a:lnTo>
                <a:lnTo>
                  <a:pt x="12149658" y="1241183"/>
                </a:lnTo>
                <a:lnTo>
                  <a:pt x="12143410" y="1245400"/>
                </a:lnTo>
                <a:lnTo>
                  <a:pt x="12139206" y="1251635"/>
                </a:lnTo>
                <a:lnTo>
                  <a:pt x="12137657" y="1259281"/>
                </a:lnTo>
                <a:lnTo>
                  <a:pt x="12139206" y="1266939"/>
                </a:lnTo>
                <a:lnTo>
                  <a:pt x="12143410" y="1273175"/>
                </a:lnTo>
                <a:lnTo>
                  <a:pt x="12149658" y="1277391"/>
                </a:lnTo>
                <a:lnTo>
                  <a:pt x="12157304" y="1278928"/>
                </a:lnTo>
                <a:lnTo>
                  <a:pt x="12164949" y="1277391"/>
                </a:lnTo>
                <a:lnTo>
                  <a:pt x="12171197" y="1273175"/>
                </a:lnTo>
                <a:lnTo>
                  <a:pt x="12175401" y="1266939"/>
                </a:lnTo>
                <a:lnTo>
                  <a:pt x="12176951" y="1259281"/>
                </a:lnTo>
                <a:close/>
              </a:path>
              <a:path w="14841219" h="10718800" extrusionOk="0">
                <a:moveTo>
                  <a:pt x="12176951" y="1159192"/>
                </a:moveTo>
                <a:lnTo>
                  <a:pt x="12175401" y="1151547"/>
                </a:lnTo>
                <a:lnTo>
                  <a:pt x="12171197" y="1145298"/>
                </a:lnTo>
                <a:lnTo>
                  <a:pt x="12164949" y="1141095"/>
                </a:lnTo>
                <a:lnTo>
                  <a:pt x="12157304" y="1139545"/>
                </a:lnTo>
                <a:lnTo>
                  <a:pt x="12149658" y="1141095"/>
                </a:lnTo>
                <a:lnTo>
                  <a:pt x="12143410" y="1145298"/>
                </a:lnTo>
                <a:lnTo>
                  <a:pt x="12139206" y="1151547"/>
                </a:lnTo>
                <a:lnTo>
                  <a:pt x="12137657" y="1159192"/>
                </a:lnTo>
                <a:lnTo>
                  <a:pt x="12139206" y="1166837"/>
                </a:lnTo>
                <a:lnTo>
                  <a:pt x="12143410" y="1173086"/>
                </a:lnTo>
                <a:lnTo>
                  <a:pt x="12149658" y="1177302"/>
                </a:lnTo>
                <a:lnTo>
                  <a:pt x="12157304" y="1178852"/>
                </a:lnTo>
                <a:lnTo>
                  <a:pt x="12164949" y="1177302"/>
                </a:lnTo>
                <a:lnTo>
                  <a:pt x="12171197" y="1173086"/>
                </a:lnTo>
                <a:lnTo>
                  <a:pt x="12175401" y="1166837"/>
                </a:lnTo>
                <a:lnTo>
                  <a:pt x="12176951" y="1159192"/>
                </a:lnTo>
                <a:close/>
              </a:path>
              <a:path w="14841219" h="10718800" extrusionOk="0">
                <a:moveTo>
                  <a:pt x="12176951" y="1059103"/>
                </a:moveTo>
                <a:lnTo>
                  <a:pt x="12175401" y="1051458"/>
                </a:lnTo>
                <a:lnTo>
                  <a:pt x="12171197" y="1045210"/>
                </a:lnTo>
                <a:lnTo>
                  <a:pt x="12164949" y="1041006"/>
                </a:lnTo>
                <a:lnTo>
                  <a:pt x="12157304" y="1039456"/>
                </a:lnTo>
                <a:lnTo>
                  <a:pt x="12149658" y="1041006"/>
                </a:lnTo>
                <a:lnTo>
                  <a:pt x="12143410" y="1045210"/>
                </a:lnTo>
                <a:lnTo>
                  <a:pt x="12139206" y="1051458"/>
                </a:lnTo>
                <a:lnTo>
                  <a:pt x="12137657" y="1059103"/>
                </a:lnTo>
                <a:lnTo>
                  <a:pt x="12139206" y="1066749"/>
                </a:lnTo>
                <a:lnTo>
                  <a:pt x="12143410" y="1072997"/>
                </a:lnTo>
                <a:lnTo>
                  <a:pt x="12149658" y="1077201"/>
                </a:lnTo>
                <a:lnTo>
                  <a:pt x="12157304" y="1078750"/>
                </a:lnTo>
                <a:lnTo>
                  <a:pt x="12164949" y="1077201"/>
                </a:lnTo>
                <a:lnTo>
                  <a:pt x="12171197" y="1072997"/>
                </a:lnTo>
                <a:lnTo>
                  <a:pt x="12175401" y="1066749"/>
                </a:lnTo>
                <a:lnTo>
                  <a:pt x="12176951" y="1059103"/>
                </a:lnTo>
                <a:close/>
              </a:path>
              <a:path w="14841219" h="10718800" extrusionOk="0">
                <a:moveTo>
                  <a:pt x="12176951" y="959002"/>
                </a:moveTo>
                <a:lnTo>
                  <a:pt x="12175401" y="951357"/>
                </a:lnTo>
                <a:lnTo>
                  <a:pt x="12171197" y="945108"/>
                </a:lnTo>
                <a:lnTo>
                  <a:pt x="12164949" y="940904"/>
                </a:lnTo>
                <a:lnTo>
                  <a:pt x="12157304" y="939355"/>
                </a:lnTo>
                <a:lnTo>
                  <a:pt x="12149658" y="940904"/>
                </a:lnTo>
                <a:lnTo>
                  <a:pt x="12143410" y="945108"/>
                </a:lnTo>
                <a:lnTo>
                  <a:pt x="12139206" y="951357"/>
                </a:lnTo>
                <a:lnTo>
                  <a:pt x="12137657" y="959002"/>
                </a:lnTo>
                <a:lnTo>
                  <a:pt x="12139206" y="966647"/>
                </a:lnTo>
                <a:lnTo>
                  <a:pt x="12143410" y="972896"/>
                </a:lnTo>
                <a:lnTo>
                  <a:pt x="12149658" y="977112"/>
                </a:lnTo>
                <a:lnTo>
                  <a:pt x="12157304" y="978649"/>
                </a:lnTo>
                <a:lnTo>
                  <a:pt x="12164949" y="977112"/>
                </a:lnTo>
                <a:lnTo>
                  <a:pt x="12171197" y="972896"/>
                </a:lnTo>
                <a:lnTo>
                  <a:pt x="12175401" y="966647"/>
                </a:lnTo>
                <a:lnTo>
                  <a:pt x="12176951" y="959002"/>
                </a:lnTo>
                <a:close/>
              </a:path>
              <a:path w="14841219" h="10718800" extrusionOk="0">
                <a:moveTo>
                  <a:pt x="12176951" y="858913"/>
                </a:moveTo>
                <a:lnTo>
                  <a:pt x="12175401" y="851255"/>
                </a:lnTo>
                <a:lnTo>
                  <a:pt x="12171197" y="845007"/>
                </a:lnTo>
                <a:lnTo>
                  <a:pt x="12164949" y="840803"/>
                </a:lnTo>
                <a:lnTo>
                  <a:pt x="12157304" y="839254"/>
                </a:lnTo>
                <a:lnTo>
                  <a:pt x="12149658" y="840803"/>
                </a:lnTo>
                <a:lnTo>
                  <a:pt x="12143410" y="845007"/>
                </a:lnTo>
                <a:lnTo>
                  <a:pt x="12139206" y="851255"/>
                </a:lnTo>
                <a:lnTo>
                  <a:pt x="12137657" y="858913"/>
                </a:lnTo>
                <a:lnTo>
                  <a:pt x="12139206" y="866559"/>
                </a:lnTo>
                <a:lnTo>
                  <a:pt x="12143410" y="872794"/>
                </a:lnTo>
                <a:lnTo>
                  <a:pt x="12149658" y="877011"/>
                </a:lnTo>
                <a:lnTo>
                  <a:pt x="12157304" y="878547"/>
                </a:lnTo>
                <a:lnTo>
                  <a:pt x="12164949" y="877011"/>
                </a:lnTo>
                <a:lnTo>
                  <a:pt x="12171197" y="872794"/>
                </a:lnTo>
                <a:lnTo>
                  <a:pt x="12175401" y="866559"/>
                </a:lnTo>
                <a:lnTo>
                  <a:pt x="12176951" y="858913"/>
                </a:lnTo>
                <a:close/>
              </a:path>
              <a:path w="14841219" h="10718800" extrusionOk="0">
                <a:moveTo>
                  <a:pt x="12176951" y="758812"/>
                </a:moveTo>
                <a:lnTo>
                  <a:pt x="12175401" y="751166"/>
                </a:lnTo>
                <a:lnTo>
                  <a:pt x="12171197" y="744918"/>
                </a:lnTo>
                <a:lnTo>
                  <a:pt x="12164949" y="740702"/>
                </a:lnTo>
                <a:lnTo>
                  <a:pt x="12157304" y="739165"/>
                </a:lnTo>
                <a:lnTo>
                  <a:pt x="12149658" y="740702"/>
                </a:lnTo>
                <a:lnTo>
                  <a:pt x="12143410" y="744918"/>
                </a:lnTo>
                <a:lnTo>
                  <a:pt x="12139206" y="751166"/>
                </a:lnTo>
                <a:lnTo>
                  <a:pt x="12137657" y="758812"/>
                </a:lnTo>
                <a:lnTo>
                  <a:pt x="12139206" y="766457"/>
                </a:lnTo>
                <a:lnTo>
                  <a:pt x="12143410" y="772706"/>
                </a:lnTo>
                <a:lnTo>
                  <a:pt x="12149658" y="776909"/>
                </a:lnTo>
                <a:lnTo>
                  <a:pt x="12157304" y="778459"/>
                </a:lnTo>
                <a:lnTo>
                  <a:pt x="12164949" y="776909"/>
                </a:lnTo>
                <a:lnTo>
                  <a:pt x="12171197" y="772706"/>
                </a:lnTo>
                <a:lnTo>
                  <a:pt x="12175401" y="766457"/>
                </a:lnTo>
                <a:lnTo>
                  <a:pt x="12176951" y="758812"/>
                </a:lnTo>
                <a:close/>
              </a:path>
              <a:path w="14841219" h="10718800" extrusionOk="0">
                <a:moveTo>
                  <a:pt x="12176951" y="658710"/>
                </a:moveTo>
                <a:lnTo>
                  <a:pt x="12175401" y="651065"/>
                </a:lnTo>
                <a:lnTo>
                  <a:pt x="12171197" y="644829"/>
                </a:lnTo>
                <a:lnTo>
                  <a:pt x="12164949" y="640626"/>
                </a:lnTo>
                <a:lnTo>
                  <a:pt x="12157304" y="639076"/>
                </a:lnTo>
                <a:lnTo>
                  <a:pt x="12149658" y="640626"/>
                </a:lnTo>
                <a:lnTo>
                  <a:pt x="12143410" y="644829"/>
                </a:lnTo>
                <a:lnTo>
                  <a:pt x="12139206" y="651065"/>
                </a:lnTo>
                <a:lnTo>
                  <a:pt x="12137657" y="658710"/>
                </a:lnTo>
                <a:lnTo>
                  <a:pt x="12139206" y="666369"/>
                </a:lnTo>
                <a:lnTo>
                  <a:pt x="12143410" y="672617"/>
                </a:lnTo>
                <a:lnTo>
                  <a:pt x="12149658" y="676821"/>
                </a:lnTo>
                <a:lnTo>
                  <a:pt x="12157304" y="678370"/>
                </a:lnTo>
                <a:lnTo>
                  <a:pt x="12164949" y="676821"/>
                </a:lnTo>
                <a:lnTo>
                  <a:pt x="12171197" y="672617"/>
                </a:lnTo>
                <a:lnTo>
                  <a:pt x="12175401" y="666369"/>
                </a:lnTo>
                <a:lnTo>
                  <a:pt x="12176951" y="658710"/>
                </a:lnTo>
                <a:close/>
              </a:path>
              <a:path w="14841219" h="10718800" extrusionOk="0">
                <a:moveTo>
                  <a:pt x="12176951" y="558622"/>
                </a:moveTo>
                <a:lnTo>
                  <a:pt x="12175401" y="550976"/>
                </a:lnTo>
                <a:lnTo>
                  <a:pt x="12171197" y="544728"/>
                </a:lnTo>
                <a:lnTo>
                  <a:pt x="12164949" y="540512"/>
                </a:lnTo>
                <a:lnTo>
                  <a:pt x="12157304" y="538962"/>
                </a:lnTo>
                <a:lnTo>
                  <a:pt x="12149658" y="540512"/>
                </a:lnTo>
                <a:lnTo>
                  <a:pt x="12143410" y="544728"/>
                </a:lnTo>
                <a:lnTo>
                  <a:pt x="12139206" y="550976"/>
                </a:lnTo>
                <a:lnTo>
                  <a:pt x="12137657" y="558622"/>
                </a:lnTo>
                <a:lnTo>
                  <a:pt x="12139206" y="566267"/>
                </a:lnTo>
                <a:lnTo>
                  <a:pt x="12143410" y="572516"/>
                </a:lnTo>
                <a:lnTo>
                  <a:pt x="12149658" y="576719"/>
                </a:lnTo>
                <a:lnTo>
                  <a:pt x="12157304" y="578269"/>
                </a:lnTo>
                <a:lnTo>
                  <a:pt x="12164949" y="576719"/>
                </a:lnTo>
                <a:lnTo>
                  <a:pt x="12171197" y="572516"/>
                </a:lnTo>
                <a:lnTo>
                  <a:pt x="12175401" y="566267"/>
                </a:lnTo>
                <a:lnTo>
                  <a:pt x="12176951" y="558622"/>
                </a:lnTo>
                <a:close/>
              </a:path>
              <a:path w="14841219" h="10718800" extrusionOk="0">
                <a:moveTo>
                  <a:pt x="12176951" y="458520"/>
                </a:moveTo>
                <a:lnTo>
                  <a:pt x="12175401" y="450875"/>
                </a:lnTo>
                <a:lnTo>
                  <a:pt x="12171197" y="444627"/>
                </a:lnTo>
                <a:lnTo>
                  <a:pt x="12164949" y="440410"/>
                </a:lnTo>
                <a:lnTo>
                  <a:pt x="12157304" y="438873"/>
                </a:lnTo>
                <a:lnTo>
                  <a:pt x="12149658" y="440410"/>
                </a:lnTo>
                <a:lnTo>
                  <a:pt x="12143410" y="444627"/>
                </a:lnTo>
                <a:lnTo>
                  <a:pt x="12139206" y="450875"/>
                </a:lnTo>
                <a:lnTo>
                  <a:pt x="12137657" y="458520"/>
                </a:lnTo>
                <a:lnTo>
                  <a:pt x="12139206" y="466178"/>
                </a:lnTo>
                <a:lnTo>
                  <a:pt x="12143410" y="472414"/>
                </a:lnTo>
                <a:lnTo>
                  <a:pt x="12149658" y="476631"/>
                </a:lnTo>
                <a:lnTo>
                  <a:pt x="12157304" y="478167"/>
                </a:lnTo>
                <a:lnTo>
                  <a:pt x="12164949" y="476631"/>
                </a:lnTo>
                <a:lnTo>
                  <a:pt x="12171197" y="472414"/>
                </a:lnTo>
                <a:lnTo>
                  <a:pt x="12175401" y="466178"/>
                </a:lnTo>
                <a:lnTo>
                  <a:pt x="12176951" y="458520"/>
                </a:lnTo>
                <a:close/>
              </a:path>
              <a:path w="14841219" h="10718800" extrusionOk="0">
                <a:moveTo>
                  <a:pt x="12176951" y="358432"/>
                </a:moveTo>
                <a:lnTo>
                  <a:pt x="12175401" y="350786"/>
                </a:lnTo>
                <a:lnTo>
                  <a:pt x="12171197" y="344538"/>
                </a:lnTo>
                <a:lnTo>
                  <a:pt x="12164949" y="340321"/>
                </a:lnTo>
                <a:lnTo>
                  <a:pt x="12157304" y="338772"/>
                </a:lnTo>
                <a:lnTo>
                  <a:pt x="12149658" y="340321"/>
                </a:lnTo>
                <a:lnTo>
                  <a:pt x="12143410" y="344538"/>
                </a:lnTo>
                <a:lnTo>
                  <a:pt x="12139206" y="350786"/>
                </a:lnTo>
                <a:lnTo>
                  <a:pt x="12137657" y="358432"/>
                </a:lnTo>
                <a:lnTo>
                  <a:pt x="12139206" y="366077"/>
                </a:lnTo>
                <a:lnTo>
                  <a:pt x="12143410" y="372313"/>
                </a:lnTo>
                <a:lnTo>
                  <a:pt x="12149658" y="376529"/>
                </a:lnTo>
                <a:lnTo>
                  <a:pt x="12157304" y="378066"/>
                </a:lnTo>
                <a:lnTo>
                  <a:pt x="12164949" y="376529"/>
                </a:lnTo>
                <a:lnTo>
                  <a:pt x="12171197" y="372313"/>
                </a:lnTo>
                <a:lnTo>
                  <a:pt x="12175401" y="366077"/>
                </a:lnTo>
                <a:lnTo>
                  <a:pt x="12176951" y="358432"/>
                </a:lnTo>
                <a:close/>
              </a:path>
              <a:path w="14841219" h="10718800" extrusionOk="0">
                <a:moveTo>
                  <a:pt x="12176951" y="258318"/>
                </a:moveTo>
                <a:lnTo>
                  <a:pt x="12175401" y="250685"/>
                </a:lnTo>
                <a:lnTo>
                  <a:pt x="12171197" y="244436"/>
                </a:lnTo>
                <a:lnTo>
                  <a:pt x="12164949" y="240220"/>
                </a:lnTo>
                <a:lnTo>
                  <a:pt x="12157304" y="238683"/>
                </a:lnTo>
                <a:lnTo>
                  <a:pt x="12149658" y="240220"/>
                </a:lnTo>
                <a:lnTo>
                  <a:pt x="12143410" y="244436"/>
                </a:lnTo>
                <a:lnTo>
                  <a:pt x="12139206" y="250685"/>
                </a:lnTo>
                <a:lnTo>
                  <a:pt x="12137657" y="258318"/>
                </a:lnTo>
                <a:lnTo>
                  <a:pt x="12139206" y="265976"/>
                </a:lnTo>
                <a:lnTo>
                  <a:pt x="12143410" y="272224"/>
                </a:lnTo>
                <a:lnTo>
                  <a:pt x="12149658" y="276440"/>
                </a:lnTo>
                <a:lnTo>
                  <a:pt x="12157304" y="277977"/>
                </a:lnTo>
                <a:lnTo>
                  <a:pt x="12164949" y="276440"/>
                </a:lnTo>
                <a:lnTo>
                  <a:pt x="12171197" y="272224"/>
                </a:lnTo>
                <a:lnTo>
                  <a:pt x="12175401" y="265976"/>
                </a:lnTo>
                <a:lnTo>
                  <a:pt x="12176951" y="258318"/>
                </a:lnTo>
                <a:close/>
              </a:path>
              <a:path w="14841219" h="10718800" extrusionOk="0">
                <a:moveTo>
                  <a:pt x="12176951" y="158242"/>
                </a:moveTo>
                <a:lnTo>
                  <a:pt x="12175401" y="150596"/>
                </a:lnTo>
                <a:lnTo>
                  <a:pt x="12171197" y="144348"/>
                </a:lnTo>
                <a:lnTo>
                  <a:pt x="12164949" y="140131"/>
                </a:lnTo>
                <a:lnTo>
                  <a:pt x="12157304" y="138595"/>
                </a:lnTo>
                <a:lnTo>
                  <a:pt x="12149658" y="140131"/>
                </a:lnTo>
                <a:lnTo>
                  <a:pt x="12143410" y="144348"/>
                </a:lnTo>
                <a:lnTo>
                  <a:pt x="12139206" y="150596"/>
                </a:lnTo>
                <a:lnTo>
                  <a:pt x="12137657" y="158242"/>
                </a:lnTo>
                <a:lnTo>
                  <a:pt x="12139206" y="165887"/>
                </a:lnTo>
                <a:lnTo>
                  <a:pt x="12143410" y="172135"/>
                </a:lnTo>
                <a:lnTo>
                  <a:pt x="12149658" y="176339"/>
                </a:lnTo>
                <a:lnTo>
                  <a:pt x="12157304" y="177888"/>
                </a:lnTo>
                <a:lnTo>
                  <a:pt x="12164949" y="176339"/>
                </a:lnTo>
                <a:lnTo>
                  <a:pt x="12171197" y="172135"/>
                </a:lnTo>
                <a:lnTo>
                  <a:pt x="12175401" y="165887"/>
                </a:lnTo>
                <a:lnTo>
                  <a:pt x="12176951" y="158242"/>
                </a:lnTo>
                <a:close/>
              </a:path>
              <a:path w="14841219" h="10718800" extrusionOk="0">
                <a:moveTo>
                  <a:pt x="12176951" y="58140"/>
                </a:moveTo>
                <a:lnTo>
                  <a:pt x="12175401" y="50482"/>
                </a:lnTo>
                <a:lnTo>
                  <a:pt x="12171197" y="44246"/>
                </a:lnTo>
                <a:lnTo>
                  <a:pt x="12164949" y="40030"/>
                </a:lnTo>
                <a:lnTo>
                  <a:pt x="12157304" y="38493"/>
                </a:lnTo>
                <a:lnTo>
                  <a:pt x="12149658" y="40030"/>
                </a:lnTo>
                <a:lnTo>
                  <a:pt x="12143410" y="44246"/>
                </a:lnTo>
                <a:lnTo>
                  <a:pt x="12139206" y="50482"/>
                </a:lnTo>
                <a:lnTo>
                  <a:pt x="12137657" y="58140"/>
                </a:lnTo>
                <a:lnTo>
                  <a:pt x="12139206" y="65786"/>
                </a:lnTo>
                <a:lnTo>
                  <a:pt x="12143410" y="72034"/>
                </a:lnTo>
                <a:lnTo>
                  <a:pt x="12149658" y="76250"/>
                </a:lnTo>
                <a:lnTo>
                  <a:pt x="12157304" y="77787"/>
                </a:lnTo>
                <a:lnTo>
                  <a:pt x="12164949" y="76250"/>
                </a:lnTo>
                <a:lnTo>
                  <a:pt x="12171197" y="72034"/>
                </a:lnTo>
                <a:lnTo>
                  <a:pt x="12175401" y="65786"/>
                </a:lnTo>
                <a:lnTo>
                  <a:pt x="12176951" y="58140"/>
                </a:lnTo>
                <a:close/>
              </a:path>
              <a:path w="14841219" h="10718800" extrusionOk="0">
                <a:moveTo>
                  <a:pt x="12250953" y="3706990"/>
                </a:moveTo>
                <a:lnTo>
                  <a:pt x="12249404" y="3699345"/>
                </a:lnTo>
                <a:lnTo>
                  <a:pt x="12245188" y="3693096"/>
                </a:lnTo>
                <a:lnTo>
                  <a:pt x="12238952" y="3688880"/>
                </a:lnTo>
                <a:lnTo>
                  <a:pt x="12231307" y="3687343"/>
                </a:lnTo>
                <a:lnTo>
                  <a:pt x="12223648" y="3688880"/>
                </a:lnTo>
                <a:lnTo>
                  <a:pt x="12217400" y="3693096"/>
                </a:lnTo>
                <a:lnTo>
                  <a:pt x="12213196" y="3699345"/>
                </a:lnTo>
                <a:lnTo>
                  <a:pt x="12211647" y="3706990"/>
                </a:lnTo>
                <a:lnTo>
                  <a:pt x="12213196" y="3714635"/>
                </a:lnTo>
                <a:lnTo>
                  <a:pt x="12217400" y="3720871"/>
                </a:lnTo>
                <a:lnTo>
                  <a:pt x="12223648" y="3725087"/>
                </a:lnTo>
                <a:lnTo>
                  <a:pt x="12231307" y="3726624"/>
                </a:lnTo>
                <a:lnTo>
                  <a:pt x="12238952" y="3725087"/>
                </a:lnTo>
                <a:lnTo>
                  <a:pt x="12245188" y="3720871"/>
                </a:lnTo>
                <a:lnTo>
                  <a:pt x="12249404" y="3714635"/>
                </a:lnTo>
                <a:lnTo>
                  <a:pt x="12250953" y="3706990"/>
                </a:lnTo>
                <a:close/>
              </a:path>
              <a:path w="14841219" h="10718800" extrusionOk="0">
                <a:moveTo>
                  <a:pt x="12250953" y="3606876"/>
                </a:moveTo>
                <a:lnTo>
                  <a:pt x="12249404" y="3599243"/>
                </a:lnTo>
                <a:lnTo>
                  <a:pt x="12245188" y="3592995"/>
                </a:lnTo>
                <a:lnTo>
                  <a:pt x="12238952" y="3588778"/>
                </a:lnTo>
                <a:lnTo>
                  <a:pt x="12231307" y="3587242"/>
                </a:lnTo>
                <a:lnTo>
                  <a:pt x="12223648" y="3588778"/>
                </a:lnTo>
                <a:lnTo>
                  <a:pt x="12217400" y="3592995"/>
                </a:lnTo>
                <a:lnTo>
                  <a:pt x="12213196" y="3599243"/>
                </a:lnTo>
                <a:lnTo>
                  <a:pt x="12211647" y="3606876"/>
                </a:lnTo>
                <a:lnTo>
                  <a:pt x="12213196" y="3614534"/>
                </a:lnTo>
                <a:lnTo>
                  <a:pt x="12217400" y="3620770"/>
                </a:lnTo>
                <a:lnTo>
                  <a:pt x="12223648" y="3624986"/>
                </a:lnTo>
                <a:lnTo>
                  <a:pt x="12231307" y="3626523"/>
                </a:lnTo>
                <a:lnTo>
                  <a:pt x="12238952" y="3624986"/>
                </a:lnTo>
                <a:lnTo>
                  <a:pt x="12245188" y="3620770"/>
                </a:lnTo>
                <a:lnTo>
                  <a:pt x="12249404" y="3614534"/>
                </a:lnTo>
                <a:lnTo>
                  <a:pt x="12250953" y="3606876"/>
                </a:lnTo>
                <a:close/>
              </a:path>
              <a:path w="14841219" h="10718800" extrusionOk="0">
                <a:moveTo>
                  <a:pt x="12250953" y="3506800"/>
                </a:moveTo>
                <a:lnTo>
                  <a:pt x="12249404" y="3499142"/>
                </a:lnTo>
                <a:lnTo>
                  <a:pt x="12245188" y="3492893"/>
                </a:lnTo>
                <a:lnTo>
                  <a:pt x="12238952" y="3488690"/>
                </a:lnTo>
                <a:lnTo>
                  <a:pt x="12231307" y="3487140"/>
                </a:lnTo>
                <a:lnTo>
                  <a:pt x="12223648" y="3488690"/>
                </a:lnTo>
                <a:lnTo>
                  <a:pt x="12217400" y="3492893"/>
                </a:lnTo>
                <a:lnTo>
                  <a:pt x="12213196" y="3499142"/>
                </a:lnTo>
                <a:lnTo>
                  <a:pt x="12211647" y="3506800"/>
                </a:lnTo>
                <a:lnTo>
                  <a:pt x="12213196" y="3514433"/>
                </a:lnTo>
                <a:lnTo>
                  <a:pt x="12217400" y="3520681"/>
                </a:lnTo>
                <a:lnTo>
                  <a:pt x="12223648" y="3524897"/>
                </a:lnTo>
                <a:lnTo>
                  <a:pt x="12231307" y="3526434"/>
                </a:lnTo>
                <a:lnTo>
                  <a:pt x="12238952" y="3524897"/>
                </a:lnTo>
                <a:lnTo>
                  <a:pt x="12245188" y="3520681"/>
                </a:lnTo>
                <a:lnTo>
                  <a:pt x="12249404" y="3514433"/>
                </a:lnTo>
                <a:lnTo>
                  <a:pt x="12250953" y="3506800"/>
                </a:lnTo>
                <a:close/>
              </a:path>
              <a:path w="14841219" h="10718800" extrusionOk="0">
                <a:moveTo>
                  <a:pt x="12250953" y="3406698"/>
                </a:moveTo>
                <a:lnTo>
                  <a:pt x="12249404" y="3399053"/>
                </a:lnTo>
                <a:lnTo>
                  <a:pt x="12245188" y="3392805"/>
                </a:lnTo>
                <a:lnTo>
                  <a:pt x="12238952" y="3388588"/>
                </a:lnTo>
                <a:lnTo>
                  <a:pt x="12231307" y="3387052"/>
                </a:lnTo>
                <a:lnTo>
                  <a:pt x="12223648" y="3388588"/>
                </a:lnTo>
                <a:lnTo>
                  <a:pt x="12217400" y="3392805"/>
                </a:lnTo>
                <a:lnTo>
                  <a:pt x="12213196" y="3399053"/>
                </a:lnTo>
                <a:lnTo>
                  <a:pt x="12211647" y="3406698"/>
                </a:lnTo>
                <a:lnTo>
                  <a:pt x="12213196" y="3414344"/>
                </a:lnTo>
                <a:lnTo>
                  <a:pt x="12217400" y="3420592"/>
                </a:lnTo>
                <a:lnTo>
                  <a:pt x="12223648" y="3424809"/>
                </a:lnTo>
                <a:lnTo>
                  <a:pt x="12231307" y="3426345"/>
                </a:lnTo>
                <a:lnTo>
                  <a:pt x="12238952" y="3424809"/>
                </a:lnTo>
                <a:lnTo>
                  <a:pt x="12245188" y="3420592"/>
                </a:lnTo>
                <a:lnTo>
                  <a:pt x="12249404" y="3414344"/>
                </a:lnTo>
                <a:lnTo>
                  <a:pt x="12250953" y="3406698"/>
                </a:lnTo>
                <a:close/>
              </a:path>
              <a:path w="14841219" h="10718800" extrusionOk="0">
                <a:moveTo>
                  <a:pt x="12250953" y="3306597"/>
                </a:moveTo>
                <a:lnTo>
                  <a:pt x="12249404" y="3298952"/>
                </a:lnTo>
                <a:lnTo>
                  <a:pt x="12245188" y="3292703"/>
                </a:lnTo>
                <a:lnTo>
                  <a:pt x="12238952" y="3288500"/>
                </a:lnTo>
                <a:lnTo>
                  <a:pt x="12231307" y="3286950"/>
                </a:lnTo>
                <a:lnTo>
                  <a:pt x="12223648" y="3288500"/>
                </a:lnTo>
                <a:lnTo>
                  <a:pt x="12217400" y="3292703"/>
                </a:lnTo>
                <a:lnTo>
                  <a:pt x="12213196" y="3298952"/>
                </a:lnTo>
                <a:lnTo>
                  <a:pt x="12211647" y="3306597"/>
                </a:lnTo>
                <a:lnTo>
                  <a:pt x="12213196" y="3314255"/>
                </a:lnTo>
                <a:lnTo>
                  <a:pt x="12217400" y="3320504"/>
                </a:lnTo>
                <a:lnTo>
                  <a:pt x="12223648" y="3324707"/>
                </a:lnTo>
                <a:lnTo>
                  <a:pt x="12231307" y="3326257"/>
                </a:lnTo>
                <a:lnTo>
                  <a:pt x="12238952" y="3324707"/>
                </a:lnTo>
                <a:lnTo>
                  <a:pt x="12245188" y="3320504"/>
                </a:lnTo>
                <a:lnTo>
                  <a:pt x="12249404" y="3314255"/>
                </a:lnTo>
                <a:lnTo>
                  <a:pt x="12250953" y="3306597"/>
                </a:lnTo>
                <a:close/>
              </a:path>
              <a:path w="14841219" h="10718800" extrusionOk="0">
                <a:moveTo>
                  <a:pt x="12250953" y="3206508"/>
                </a:moveTo>
                <a:lnTo>
                  <a:pt x="12249404" y="3198850"/>
                </a:lnTo>
                <a:lnTo>
                  <a:pt x="12245188" y="3192615"/>
                </a:lnTo>
                <a:lnTo>
                  <a:pt x="12238952" y="3188398"/>
                </a:lnTo>
                <a:lnTo>
                  <a:pt x="12231307" y="3186849"/>
                </a:lnTo>
                <a:lnTo>
                  <a:pt x="12223648" y="3188398"/>
                </a:lnTo>
                <a:lnTo>
                  <a:pt x="12217400" y="3192615"/>
                </a:lnTo>
                <a:lnTo>
                  <a:pt x="12213196" y="3198850"/>
                </a:lnTo>
                <a:lnTo>
                  <a:pt x="12211647" y="3206508"/>
                </a:lnTo>
                <a:lnTo>
                  <a:pt x="12213196" y="3214154"/>
                </a:lnTo>
                <a:lnTo>
                  <a:pt x="12217400" y="3220402"/>
                </a:lnTo>
                <a:lnTo>
                  <a:pt x="12223648" y="3224606"/>
                </a:lnTo>
                <a:lnTo>
                  <a:pt x="12231307" y="3226155"/>
                </a:lnTo>
                <a:lnTo>
                  <a:pt x="12238952" y="3224606"/>
                </a:lnTo>
                <a:lnTo>
                  <a:pt x="12245188" y="3220402"/>
                </a:lnTo>
                <a:lnTo>
                  <a:pt x="12249404" y="3214154"/>
                </a:lnTo>
                <a:lnTo>
                  <a:pt x="12250953" y="3206508"/>
                </a:lnTo>
                <a:close/>
              </a:path>
              <a:path w="14841219" h="10718800" extrusionOk="0">
                <a:moveTo>
                  <a:pt x="12250953" y="3106407"/>
                </a:moveTo>
                <a:lnTo>
                  <a:pt x="12249404" y="3098762"/>
                </a:lnTo>
                <a:lnTo>
                  <a:pt x="12245188" y="3092513"/>
                </a:lnTo>
                <a:lnTo>
                  <a:pt x="12238952" y="3088297"/>
                </a:lnTo>
                <a:lnTo>
                  <a:pt x="12231307" y="3086760"/>
                </a:lnTo>
                <a:lnTo>
                  <a:pt x="12223648" y="3088297"/>
                </a:lnTo>
                <a:lnTo>
                  <a:pt x="12217400" y="3092513"/>
                </a:lnTo>
                <a:lnTo>
                  <a:pt x="12213196" y="3098762"/>
                </a:lnTo>
                <a:lnTo>
                  <a:pt x="12211647" y="3106407"/>
                </a:lnTo>
                <a:lnTo>
                  <a:pt x="12213196" y="3114052"/>
                </a:lnTo>
                <a:lnTo>
                  <a:pt x="12217400" y="3120301"/>
                </a:lnTo>
                <a:lnTo>
                  <a:pt x="12223648" y="3124517"/>
                </a:lnTo>
                <a:lnTo>
                  <a:pt x="12231307" y="3126054"/>
                </a:lnTo>
                <a:lnTo>
                  <a:pt x="12238952" y="3124517"/>
                </a:lnTo>
                <a:lnTo>
                  <a:pt x="12245188" y="3120301"/>
                </a:lnTo>
                <a:lnTo>
                  <a:pt x="12249404" y="3114052"/>
                </a:lnTo>
                <a:lnTo>
                  <a:pt x="12250953" y="3106407"/>
                </a:lnTo>
                <a:close/>
              </a:path>
              <a:path w="14841219" h="10718800" extrusionOk="0">
                <a:moveTo>
                  <a:pt x="12250953" y="3006306"/>
                </a:moveTo>
                <a:lnTo>
                  <a:pt x="12249404" y="2998673"/>
                </a:lnTo>
                <a:lnTo>
                  <a:pt x="12245188" y="2992424"/>
                </a:lnTo>
                <a:lnTo>
                  <a:pt x="12238939" y="2988208"/>
                </a:lnTo>
                <a:lnTo>
                  <a:pt x="12231294" y="2986671"/>
                </a:lnTo>
                <a:lnTo>
                  <a:pt x="12223648" y="2988208"/>
                </a:lnTo>
                <a:lnTo>
                  <a:pt x="12217400" y="2992424"/>
                </a:lnTo>
                <a:lnTo>
                  <a:pt x="12213184" y="2998673"/>
                </a:lnTo>
                <a:lnTo>
                  <a:pt x="12211647" y="3006306"/>
                </a:lnTo>
                <a:lnTo>
                  <a:pt x="12213184" y="3013964"/>
                </a:lnTo>
                <a:lnTo>
                  <a:pt x="12217400" y="3020199"/>
                </a:lnTo>
                <a:lnTo>
                  <a:pt x="12223648" y="3024416"/>
                </a:lnTo>
                <a:lnTo>
                  <a:pt x="12231294" y="3025965"/>
                </a:lnTo>
                <a:lnTo>
                  <a:pt x="12238939" y="3024416"/>
                </a:lnTo>
                <a:lnTo>
                  <a:pt x="12245188" y="3020199"/>
                </a:lnTo>
                <a:lnTo>
                  <a:pt x="12249404" y="3013964"/>
                </a:lnTo>
                <a:lnTo>
                  <a:pt x="12250953" y="3006306"/>
                </a:lnTo>
                <a:close/>
              </a:path>
              <a:path w="14841219" h="10718800" extrusionOk="0">
                <a:moveTo>
                  <a:pt x="12250953" y="2906217"/>
                </a:moveTo>
                <a:lnTo>
                  <a:pt x="12249404" y="2898571"/>
                </a:lnTo>
                <a:lnTo>
                  <a:pt x="12245188" y="2892323"/>
                </a:lnTo>
                <a:lnTo>
                  <a:pt x="12238939" y="2888119"/>
                </a:lnTo>
                <a:lnTo>
                  <a:pt x="12231294" y="2886570"/>
                </a:lnTo>
                <a:lnTo>
                  <a:pt x="12223648" y="2888119"/>
                </a:lnTo>
                <a:lnTo>
                  <a:pt x="12217400" y="2892323"/>
                </a:lnTo>
                <a:lnTo>
                  <a:pt x="12213184" y="2898571"/>
                </a:lnTo>
                <a:lnTo>
                  <a:pt x="12211647" y="2906217"/>
                </a:lnTo>
                <a:lnTo>
                  <a:pt x="12213184" y="2913862"/>
                </a:lnTo>
                <a:lnTo>
                  <a:pt x="12217400" y="2920111"/>
                </a:lnTo>
                <a:lnTo>
                  <a:pt x="12223648" y="2924314"/>
                </a:lnTo>
                <a:lnTo>
                  <a:pt x="12231294" y="2925864"/>
                </a:lnTo>
                <a:lnTo>
                  <a:pt x="12238939" y="2924314"/>
                </a:lnTo>
                <a:lnTo>
                  <a:pt x="12245188" y="2920111"/>
                </a:lnTo>
                <a:lnTo>
                  <a:pt x="12249404" y="2913862"/>
                </a:lnTo>
                <a:lnTo>
                  <a:pt x="12250953" y="2906217"/>
                </a:lnTo>
                <a:close/>
              </a:path>
              <a:path w="14841219" h="10718800" extrusionOk="0">
                <a:moveTo>
                  <a:pt x="12250953" y="2806115"/>
                </a:moveTo>
                <a:lnTo>
                  <a:pt x="12249404" y="2798470"/>
                </a:lnTo>
                <a:lnTo>
                  <a:pt x="12245188" y="2792222"/>
                </a:lnTo>
                <a:lnTo>
                  <a:pt x="12238952" y="2788018"/>
                </a:lnTo>
                <a:lnTo>
                  <a:pt x="12231307" y="2786481"/>
                </a:lnTo>
                <a:lnTo>
                  <a:pt x="12223648" y="2788018"/>
                </a:lnTo>
                <a:lnTo>
                  <a:pt x="12217400" y="2792222"/>
                </a:lnTo>
                <a:lnTo>
                  <a:pt x="12213196" y="2798470"/>
                </a:lnTo>
                <a:lnTo>
                  <a:pt x="12211647" y="2806115"/>
                </a:lnTo>
                <a:lnTo>
                  <a:pt x="12213196" y="2813761"/>
                </a:lnTo>
                <a:lnTo>
                  <a:pt x="12217400" y="2820009"/>
                </a:lnTo>
                <a:lnTo>
                  <a:pt x="12223648" y="2824226"/>
                </a:lnTo>
                <a:lnTo>
                  <a:pt x="12231307" y="2825762"/>
                </a:lnTo>
                <a:lnTo>
                  <a:pt x="12238952" y="2824226"/>
                </a:lnTo>
                <a:lnTo>
                  <a:pt x="12245188" y="2820009"/>
                </a:lnTo>
                <a:lnTo>
                  <a:pt x="12249404" y="2813761"/>
                </a:lnTo>
                <a:lnTo>
                  <a:pt x="12250953" y="2806115"/>
                </a:lnTo>
                <a:close/>
              </a:path>
              <a:path w="14841219" h="10718800" extrusionOk="0">
                <a:moveTo>
                  <a:pt x="12250953" y="2706027"/>
                </a:moveTo>
                <a:lnTo>
                  <a:pt x="12249404" y="2698381"/>
                </a:lnTo>
                <a:lnTo>
                  <a:pt x="12245188" y="2692133"/>
                </a:lnTo>
                <a:lnTo>
                  <a:pt x="12238952" y="2687929"/>
                </a:lnTo>
                <a:lnTo>
                  <a:pt x="12231307" y="2686380"/>
                </a:lnTo>
                <a:lnTo>
                  <a:pt x="12223648" y="2687929"/>
                </a:lnTo>
                <a:lnTo>
                  <a:pt x="12217400" y="2692133"/>
                </a:lnTo>
                <a:lnTo>
                  <a:pt x="12213196" y="2698381"/>
                </a:lnTo>
                <a:lnTo>
                  <a:pt x="12211647" y="2706027"/>
                </a:lnTo>
                <a:lnTo>
                  <a:pt x="12213196" y="2713672"/>
                </a:lnTo>
                <a:lnTo>
                  <a:pt x="12217400" y="2719921"/>
                </a:lnTo>
                <a:lnTo>
                  <a:pt x="12223648" y="2724124"/>
                </a:lnTo>
                <a:lnTo>
                  <a:pt x="12231307" y="2725674"/>
                </a:lnTo>
                <a:lnTo>
                  <a:pt x="12238952" y="2724124"/>
                </a:lnTo>
                <a:lnTo>
                  <a:pt x="12245188" y="2719921"/>
                </a:lnTo>
                <a:lnTo>
                  <a:pt x="12249404" y="2713672"/>
                </a:lnTo>
                <a:lnTo>
                  <a:pt x="12250953" y="2706027"/>
                </a:lnTo>
                <a:close/>
              </a:path>
              <a:path w="14841219" h="10718800" extrusionOk="0">
                <a:moveTo>
                  <a:pt x="12250953" y="2605925"/>
                </a:moveTo>
                <a:lnTo>
                  <a:pt x="12249404" y="2598280"/>
                </a:lnTo>
                <a:lnTo>
                  <a:pt x="12245188" y="2592032"/>
                </a:lnTo>
                <a:lnTo>
                  <a:pt x="12238952" y="2587828"/>
                </a:lnTo>
                <a:lnTo>
                  <a:pt x="12231307" y="2586278"/>
                </a:lnTo>
                <a:lnTo>
                  <a:pt x="12223648" y="2587828"/>
                </a:lnTo>
                <a:lnTo>
                  <a:pt x="12217400" y="2592032"/>
                </a:lnTo>
                <a:lnTo>
                  <a:pt x="12213196" y="2598280"/>
                </a:lnTo>
                <a:lnTo>
                  <a:pt x="12211647" y="2605925"/>
                </a:lnTo>
                <a:lnTo>
                  <a:pt x="12213196" y="2613583"/>
                </a:lnTo>
                <a:lnTo>
                  <a:pt x="12217400" y="2619819"/>
                </a:lnTo>
                <a:lnTo>
                  <a:pt x="12223648" y="2624036"/>
                </a:lnTo>
                <a:lnTo>
                  <a:pt x="12231307" y="2625572"/>
                </a:lnTo>
                <a:lnTo>
                  <a:pt x="12238952" y="2624036"/>
                </a:lnTo>
                <a:lnTo>
                  <a:pt x="12245188" y="2619819"/>
                </a:lnTo>
                <a:lnTo>
                  <a:pt x="12249404" y="2613583"/>
                </a:lnTo>
                <a:lnTo>
                  <a:pt x="12250953" y="2605925"/>
                </a:lnTo>
                <a:close/>
              </a:path>
              <a:path w="14841219" h="10718800" extrusionOk="0">
                <a:moveTo>
                  <a:pt x="12250953" y="2505837"/>
                </a:moveTo>
                <a:lnTo>
                  <a:pt x="12249404" y="2498191"/>
                </a:lnTo>
                <a:lnTo>
                  <a:pt x="12245188" y="2491943"/>
                </a:lnTo>
                <a:lnTo>
                  <a:pt x="12238952" y="2487726"/>
                </a:lnTo>
                <a:lnTo>
                  <a:pt x="12231307" y="2486177"/>
                </a:lnTo>
                <a:lnTo>
                  <a:pt x="12223648" y="2487726"/>
                </a:lnTo>
                <a:lnTo>
                  <a:pt x="12217400" y="2491943"/>
                </a:lnTo>
                <a:lnTo>
                  <a:pt x="12213196" y="2498191"/>
                </a:lnTo>
                <a:lnTo>
                  <a:pt x="12211647" y="2505837"/>
                </a:lnTo>
                <a:lnTo>
                  <a:pt x="12213196" y="2513482"/>
                </a:lnTo>
                <a:lnTo>
                  <a:pt x="12217400" y="2519730"/>
                </a:lnTo>
                <a:lnTo>
                  <a:pt x="12223648" y="2523934"/>
                </a:lnTo>
                <a:lnTo>
                  <a:pt x="12231307" y="2525471"/>
                </a:lnTo>
                <a:lnTo>
                  <a:pt x="12238952" y="2523934"/>
                </a:lnTo>
                <a:lnTo>
                  <a:pt x="12245188" y="2519730"/>
                </a:lnTo>
                <a:lnTo>
                  <a:pt x="12249404" y="2513482"/>
                </a:lnTo>
                <a:lnTo>
                  <a:pt x="12250953" y="2505837"/>
                </a:lnTo>
                <a:close/>
              </a:path>
              <a:path w="14841219" h="10718800" extrusionOk="0">
                <a:moveTo>
                  <a:pt x="12250953" y="2405735"/>
                </a:moveTo>
                <a:lnTo>
                  <a:pt x="12249404" y="2398090"/>
                </a:lnTo>
                <a:lnTo>
                  <a:pt x="12245188" y="2391841"/>
                </a:lnTo>
                <a:lnTo>
                  <a:pt x="12238952" y="2387625"/>
                </a:lnTo>
                <a:lnTo>
                  <a:pt x="12231307" y="2386076"/>
                </a:lnTo>
                <a:lnTo>
                  <a:pt x="12223648" y="2387625"/>
                </a:lnTo>
                <a:lnTo>
                  <a:pt x="12217400" y="2391841"/>
                </a:lnTo>
                <a:lnTo>
                  <a:pt x="12213196" y="2398090"/>
                </a:lnTo>
                <a:lnTo>
                  <a:pt x="12211647" y="2405735"/>
                </a:lnTo>
                <a:lnTo>
                  <a:pt x="12213196" y="2413381"/>
                </a:lnTo>
                <a:lnTo>
                  <a:pt x="12217400" y="2419629"/>
                </a:lnTo>
                <a:lnTo>
                  <a:pt x="12223648" y="2423833"/>
                </a:lnTo>
                <a:lnTo>
                  <a:pt x="12231307" y="2425382"/>
                </a:lnTo>
                <a:lnTo>
                  <a:pt x="12238952" y="2423833"/>
                </a:lnTo>
                <a:lnTo>
                  <a:pt x="12245188" y="2419629"/>
                </a:lnTo>
                <a:lnTo>
                  <a:pt x="12249404" y="2413381"/>
                </a:lnTo>
                <a:lnTo>
                  <a:pt x="12250953" y="2405735"/>
                </a:lnTo>
                <a:close/>
              </a:path>
              <a:path w="14841219" h="10718800" extrusionOk="0">
                <a:moveTo>
                  <a:pt x="12250953" y="2305634"/>
                </a:moveTo>
                <a:lnTo>
                  <a:pt x="12249404" y="2297988"/>
                </a:lnTo>
                <a:lnTo>
                  <a:pt x="12245188" y="2291740"/>
                </a:lnTo>
                <a:lnTo>
                  <a:pt x="12238952" y="2287536"/>
                </a:lnTo>
                <a:lnTo>
                  <a:pt x="12231307" y="2285987"/>
                </a:lnTo>
                <a:lnTo>
                  <a:pt x="12223648" y="2287536"/>
                </a:lnTo>
                <a:lnTo>
                  <a:pt x="12217400" y="2291740"/>
                </a:lnTo>
                <a:lnTo>
                  <a:pt x="12213196" y="2297988"/>
                </a:lnTo>
                <a:lnTo>
                  <a:pt x="12211647" y="2305634"/>
                </a:lnTo>
                <a:lnTo>
                  <a:pt x="12213196" y="2313292"/>
                </a:lnTo>
                <a:lnTo>
                  <a:pt x="12217400" y="2319540"/>
                </a:lnTo>
                <a:lnTo>
                  <a:pt x="12223648" y="2323744"/>
                </a:lnTo>
                <a:lnTo>
                  <a:pt x="12231307" y="2325293"/>
                </a:lnTo>
                <a:lnTo>
                  <a:pt x="12238952" y="2323744"/>
                </a:lnTo>
                <a:lnTo>
                  <a:pt x="12245188" y="2319540"/>
                </a:lnTo>
                <a:lnTo>
                  <a:pt x="12249404" y="2313292"/>
                </a:lnTo>
                <a:lnTo>
                  <a:pt x="12250953" y="2305634"/>
                </a:lnTo>
                <a:close/>
              </a:path>
              <a:path w="14841219" h="10718800" extrusionOk="0">
                <a:moveTo>
                  <a:pt x="12250953" y="2205545"/>
                </a:moveTo>
                <a:lnTo>
                  <a:pt x="12249404" y="2197900"/>
                </a:lnTo>
                <a:lnTo>
                  <a:pt x="12245188" y="2191651"/>
                </a:lnTo>
                <a:lnTo>
                  <a:pt x="12238952" y="2187435"/>
                </a:lnTo>
                <a:lnTo>
                  <a:pt x="12231307" y="2185898"/>
                </a:lnTo>
                <a:lnTo>
                  <a:pt x="12223648" y="2187435"/>
                </a:lnTo>
                <a:lnTo>
                  <a:pt x="12217400" y="2191651"/>
                </a:lnTo>
                <a:lnTo>
                  <a:pt x="12213196" y="2197900"/>
                </a:lnTo>
                <a:lnTo>
                  <a:pt x="12211647" y="2205545"/>
                </a:lnTo>
                <a:lnTo>
                  <a:pt x="12213196" y="2213191"/>
                </a:lnTo>
                <a:lnTo>
                  <a:pt x="12217400" y="2219439"/>
                </a:lnTo>
                <a:lnTo>
                  <a:pt x="12223648" y="2223643"/>
                </a:lnTo>
                <a:lnTo>
                  <a:pt x="12231307" y="2225179"/>
                </a:lnTo>
                <a:lnTo>
                  <a:pt x="12238952" y="2223643"/>
                </a:lnTo>
                <a:lnTo>
                  <a:pt x="12245188" y="2219439"/>
                </a:lnTo>
                <a:lnTo>
                  <a:pt x="12249404" y="2213191"/>
                </a:lnTo>
                <a:lnTo>
                  <a:pt x="12250953" y="2205545"/>
                </a:lnTo>
                <a:close/>
              </a:path>
              <a:path w="14841219" h="10718800" extrusionOk="0">
                <a:moveTo>
                  <a:pt x="12250953" y="2105444"/>
                </a:moveTo>
                <a:lnTo>
                  <a:pt x="12249404" y="2097798"/>
                </a:lnTo>
                <a:lnTo>
                  <a:pt x="12245188" y="2091550"/>
                </a:lnTo>
                <a:lnTo>
                  <a:pt x="12238952" y="2087346"/>
                </a:lnTo>
                <a:lnTo>
                  <a:pt x="12231307" y="2085797"/>
                </a:lnTo>
                <a:lnTo>
                  <a:pt x="12223648" y="2087346"/>
                </a:lnTo>
                <a:lnTo>
                  <a:pt x="12217400" y="2091550"/>
                </a:lnTo>
                <a:lnTo>
                  <a:pt x="12213196" y="2097798"/>
                </a:lnTo>
                <a:lnTo>
                  <a:pt x="12211647" y="2105444"/>
                </a:lnTo>
                <a:lnTo>
                  <a:pt x="12213196" y="2113089"/>
                </a:lnTo>
                <a:lnTo>
                  <a:pt x="12217400" y="2119338"/>
                </a:lnTo>
                <a:lnTo>
                  <a:pt x="12223648" y="2123554"/>
                </a:lnTo>
                <a:lnTo>
                  <a:pt x="12231307" y="2125091"/>
                </a:lnTo>
                <a:lnTo>
                  <a:pt x="12238952" y="2123554"/>
                </a:lnTo>
                <a:lnTo>
                  <a:pt x="12245188" y="2119338"/>
                </a:lnTo>
                <a:lnTo>
                  <a:pt x="12249404" y="2113089"/>
                </a:lnTo>
                <a:lnTo>
                  <a:pt x="12250953" y="2105444"/>
                </a:lnTo>
                <a:close/>
              </a:path>
              <a:path w="14841219" h="10718800" extrusionOk="0">
                <a:moveTo>
                  <a:pt x="12250953" y="2005355"/>
                </a:moveTo>
                <a:lnTo>
                  <a:pt x="12249404" y="1997697"/>
                </a:lnTo>
                <a:lnTo>
                  <a:pt x="12245188" y="1991448"/>
                </a:lnTo>
                <a:lnTo>
                  <a:pt x="12238952" y="1987245"/>
                </a:lnTo>
                <a:lnTo>
                  <a:pt x="12231307" y="1985695"/>
                </a:lnTo>
                <a:lnTo>
                  <a:pt x="12223648" y="1987245"/>
                </a:lnTo>
                <a:lnTo>
                  <a:pt x="12217400" y="1991448"/>
                </a:lnTo>
                <a:lnTo>
                  <a:pt x="12213196" y="1997697"/>
                </a:lnTo>
                <a:lnTo>
                  <a:pt x="12211647" y="2005355"/>
                </a:lnTo>
                <a:lnTo>
                  <a:pt x="12213196" y="2013000"/>
                </a:lnTo>
                <a:lnTo>
                  <a:pt x="12217400" y="2019236"/>
                </a:lnTo>
                <a:lnTo>
                  <a:pt x="12223648" y="2023452"/>
                </a:lnTo>
                <a:lnTo>
                  <a:pt x="12231307" y="2025002"/>
                </a:lnTo>
                <a:lnTo>
                  <a:pt x="12238952" y="2023452"/>
                </a:lnTo>
                <a:lnTo>
                  <a:pt x="12245188" y="2019236"/>
                </a:lnTo>
                <a:lnTo>
                  <a:pt x="12249404" y="2013000"/>
                </a:lnTo>
                <a:lnTo>
                  <a:pt x="12250953" y="2005355"/>
                </a:lnTo>
                <a:close/>
              </a:path>
              <a:path w="14841219" h="10718800" extrusionOk="0">
                <a:moveTo>
                  <a:pt x="12250953" y="1905254"/>
                </a:moveTo>
                <a:lnTo>
                  <a:pt x="12249404" y="1897608"/>
                </a:lnTo>
                <a:lnTo>
                  <a:pt x="12245188" y="1891360"/>
                </a:lnTo>
                <a:lnTo>
                  <a:pt x="12238952" y="1887156"/>
                </a:lnTo>
                <a:lnTo>
                  <a:pt x="12231307" y="1885607"/>
                </a:lnTo>
                <a:lnTo>
                  <a:pt x="12223648" y="1887156"/>
                </a:lnTo>
                <a:lnTo>
                  <a:pt x="12217400" y="1891360"/>
                </a:lnTo>
                <a:lnTo>
                  <a:pt x="12213196" y="1897608"/>
                </a:lnTo>
                <a:lnTo>
                  <a:pt x="12211647" y="1905254"/>
                </a:lnTo>
                <a:lnTo>
                  <a:pt x="12213196" y="1912899"/>
                </a:lnTo>
                <a:lnTo>
                  <a:pt x="12217400" y="1919147"/>
                </a:lnTo>
                <a:lnTo>
                  <a:pt x="12223648" y="1923351"/>
                </a:lnTo>
                <a:lnTo>
                  <a:pt x="12231307" y="1924888"/>
                </a:lnTo>
                <a:lnTo>
                  <a:pt x="12238952" y="1923351"/>
                </a:lnTo>
                <a:lnTo>
                  <a:pt x="12245188" y="1919147"/>
                </a:lnTo>
                <a:lnTo>
                  <a:pt x="12249404" y="1912899"/>
                </a:lnTo>
                <a:lnTo>
                  <a:pt x="12250953" y="1905254"/>
                </a:lnTo>
                <a:close/>
              </a:path>
              <a:path w="14841219" h="10718800" extrusionOk="0">
                <a:moveTo>
                  <a:pt x="12250953" y="1805165"/>
                </a:moveTo>
                <a:lnTo>
                  <a:pt x="12249404" y="1797507"/>
                </a:lnTo>
                <a:lnTo>
                  <a:pt x="12245188" y="1791271"/>
                </a:lnTo>
                <a:lnTo>
                  <a:pt x="12238952" y="1787055"/>
                </a:lnTo>
                <a:lnTo>
                  <a:pt x="12231307" y="1785505"/>
                </a:lnTo>
                <a:lnTo>
                  <a:pt x="12223648" y="1787055"/>
                </a:lnTo>
                <a:lnTo>
                  <a:pt x="12217400" y="1791271"/>
                </a:lnTo>
                <a:lnTo>
                  <a:pt x="12213196" y="1797507"/>
                </a:lnTo>
                <a:lnTo>
                  <a:pt x="12211647" y="1805165"/>
                </a:lnTo>
                <a:lnTo>
                  <a:pt x="12213196" y="1812810"/>
                </a:lnTo>
                <a:lnTo>
                  <a:pt x="12217400" y="1819059"/>
                </a:lnTo>
                <a:lnTo>
                  <a:pt x="12223648" y="1823262"/>
                </a:lnTo>
                <a:lnTo>
                  <a:pt x="12231307" y="1824812"/>
                </a:lnTo>
                <a:lnTo>
                  <a:pt x="12238952" y="1823262"/>
                </a:lnTo>
                <a:lnTo>
                  <a:pt x="12245188" y="1819059"/>
                </a:lnTo>
                <a:lnTo>
                  <a:pt x="12249404" y="1812810"/>
                </a:lnTo>
                <a:lnTo>
                  <a:pt x="12250953" y="1805165"/>
                </a:lnTo>
                <a:close/>
              </a:path>
              <a:path w="14841219" h="10718800" extrusionOk="0">
                <a:moveTo>
                  <a:pt x="12250953" y="1705063"/>
                </a:moveTo>
                <a:lnTo>
                  <a:pt x="12249404" y="1697418"/>
                </a:lnTo>
                <a:lnTo>
                  <a:pt x="12245188" y="1691170"/>
                </a:lnTo>
                <a:lnTo>
                  <a:pt x="12238952" y="1686966"/>
                </a:lnTo>
                <a:lnTo>
                  <a:pt x="12231307" y="1685429"/>
                </a:lnTo>
                <a:lnTo>
                  <a:pt x="12223648" y="1686966"/>
                </a:lnTo>
                <a:lnTo>
                  <a:pt x="12217400" y="1691170"/>
                </a:lnTo>
                <a:lnTo>
                  <a:pt x="12213196" y="1697418"/>
                </a:lnTo>
                <a:lnTo>
                  <a:pt x="12211647" y="1705063"/>
                </a:lnTo>
                <a:lnTo>
                  <a:pt x="12213196" y="1712709"/>
                </a:lnTo>
                <a:lnTo>
                  <a:pt x="12217400" y="1718957"/>
                </a:lnTo>
                <a:lnTo>
                  <a:pt x="12223648" y="1723161"/>
                </a:lnTo>
                <a:lnTo>
                  <a:pt x="12231307" y="1724710"/>
                </a:lnTo>
                <a:lnTo>
                  <a:pt x="12238952" y="1723161"/>
                </a:lnTo>
                <a:lnTo>
                  <a:pt x="12245188" y="1718957"/>
                </a:lnTo>
                <a:lnTo>
                  <a:pt x="12249404" y="1712709"/>
                </a:lnTo>
                <a:lnTo>
                  <a:pt x="12250953" y="1705063"/>
                </a:lnTo>
                <a:close/>
              </a:path>
              <a:path w="14841219" h="10718800" extrusionOk="0">
                <a:moveTo>
                  <a:pt x="12250953" y="1604962"/>
                </a:moveTo>
                <a:lnTo>
                  <a:pt x="12249404" y="1597317"/>
                </a:lnTo>
                <a:lnTo>
                  <a:pt x="12245188" y="1591068"/>
                </a:lnTo>
                <a:lnTo>
                  <a:pt x="12238952" y="1586865"/>
                </a:lnTo>
                <a:lnTo>
                  <a:pt x="12231307" y="1585315"/>
                </a:lnTo>
                <a:lnTo>
                  <a:pt x="12223648" y="1586865"/>
                </a:lnTo>
                <a:lnTo>
                  <a:pt x="12217400" y="1591068"/>
                </a:lnTo>
                <a:lnTo>
                  <a:pt x="12213196" y="1597317"/>
                </a:lnTo>
                <a:lnTo>
                  <a:pt x="12211647" y="1604962"/>
                </a:lnTo>
                <a:lnTo>
                  <a:pt x="12213196" y="1612607"/>
                </a:lnTo>
                <a:lnTo>
                  <a:pt x="12217400" y="1618856"/>
                </a:lnTo>
                <a:lnTo>
                  <a:pt x="12223648" y="1623072"/>
                </a:lnTo>
                <a:lnTo>
                  <a:pt x="12231307" y="1624622"/>
                </a:lnTo>
                <a:lnTo>
                  <a:pt x="12238952" y="1623072"/>
                </a:lnTo>
                <a:lnTo>
                  <a:pt x="12245188" y="1618856"/>
                </a:lnTo>
                <a:lnTo>
                  <a:pt x="12249404" y="1612607"/>
                </a:lnTo>
                <a:lnTo>
                  <a:pt x="12250953" y="1604962"/>
                </a:lnTo>
                <a:close/>
              </a:path>
              <a:path w="14841219" h="10718800" extrusionOk="0">
                <a:moveTo>
                  <a:pt x="12250953" y="1504873"/>
                </a:moveTo>
                <a:lnTo>
                  <a:pt x="12249404" y="1497228"/>
                </a:lnTo>
                <a:lnTo>
                  <a:pt x="12245188" y="1490980"/>
                </a:lnTo>
                <a:lnTo>
                  <a:pt x="12238952" y="1486763"/>
                </a:lnTo>
                <a:lnTo>
                  <a:pt x="12231307" y="1485214"/>
                </a:lnTo>
                <a:lnTo>
                  <a:pt x="12223648" y="1486763"/>
                </a:lnTo>
                <a:lnTo>
                  <a:pt x="12217400" y="1490980"/>
                </a:lnTo>
                <a:lnTo>
                  <a:pt x="12213196" y="1497228"/>
                </a:lnTo>
                <a:lnTo>
                  <a:pt x="12211647" y="1504873"/>
                </a:lnTo>
                <a:lnTo>
                  <a:pt x="12213196" y="1512519"/>
                </a:lnTo>
                <a:lnTo>
                  <a:pt x="12217400" y="1518767"/>
                </a:lnTo>
                <a:lnTo>
                  <a:pt x="12223648" y="1522971"/>
                </a:lnTo>
                <a:lnTo>
                  <a:pt x="12231307" y="1524520"/>
                </a:lnTo>
                <a:lnTo>
                  <a:pt x="12238952" y="1522971"/>
                </a:lnTo>
                <a:lnTo>
                  <a:pt x="12245188" y="1518767"/>
                </a:lnTo>
                <a:lnTo>
                  <a:pt x="12249404" y="1512519"/>
                </a:lnTo>
                <a:lnTo>
                  <a:pt x="12250953" y="1504873"/>
                </a:lnTo>
                <a:close/>
              </a:path>
              <a:path w="14841219" h="10718800" extrusionOk="0">
                <a:moveTo>
                  <a:pt x="12250953" y="1404785"/>
                </a:moveTo>
                <a:lnTo>
                  <a:pt x="12249404" y="1397127"/>
                </a:lnTo>
                <a:lnTo>
                  <a:pt x="12245188" y="1390878"/>
                </a:lnTo>
                <a:lnTo>
                  <a:pt x="12238939" y="1386674"/>
                </a:lnTo>
                <a:lnTo>
                  <a:pt x="12231294" y="1385125"/>
                </a:lnTo>
                <a:lnTo>
                  <a:pt x="12223648" y="1386674"/>
                </a:lnTo>
                <a:lnTo>
                  <a:pt x="12217400" y="1390878"/>
                </a:lnTo>
                <a:lnTo>
                  <a:pt x="12213184" y="1397127"/>
                </a:lnTo>
                <a:lnTo>
                  <a:pt x="12211647" y="1404785"/>
                </a:lnTo>
                <a:lnTo>
                  <a:pt x="12213184" y="1412417"/>
                </a:lnTo>
                <a:lnTo>
                  <a:pt x="12217400" y="1418666"/>
                </a:lnTo>
                <a:lnTo>
                  <a:pt x="12223648" y="1422882"/>
                </a:lnTo>
                <a:lnTo>
                  <a:pt x="12231294" y="1424419"/>
                </a:lnTo>
                <a:lnTo>
                  <a:pt x="12238939" y="1422882"/>
                </a:lnTo>
                <a:lnTo>
                  <a:pt x="12245188" y="1418666"/>
                </a:lnTo>
                <a:lnTo>
                  <a:pt x="12249404" y="1412417"/>
                </a:lnTo>
                <a:lnTo>
                  <a:pt x="12250953" y="1404785"/>
                </a:lnTo>
                <a:close/>
              </a:path>
              <a:path w="14841219" h="10718800" extrusionOk="0">
                <a:moveTo>
                  <a:pt x="12250953" y="1304671"/>
                </a:moveTo>
                <a:lnTo>
                  <a:pt x="12249404" y="1297025"/>
                </a:lnTo>
                <a:lnTo>
                  <a:pt x="12245188" y="1290789"/>
                </a:lnTo>
                <a:lnTo>
                  <a:pt x="12238939" y="1286573"/>
                </a:lnTo>
                <a:lnTo>
                  <a:pt x="12231294" y="1285036"/>
                </a:lnTo>
                <a:lnTo>
                  <a:pt x="12223648" y="1286573"/>
                </a:lnTo>
                <a:lnTo>
                  <a:pt x="12217400" y="1290789"/>
                </a:lnTo>
                <a:lnTo>
                  <a:pt x="12213184" y="1297025"/>
                </a:lnTo>
                <a:lnTo>
                  <a:pt x="12211647" y="1304671"/>
                </a:lnTo>
                <a:lnTo>
                  <a:pt x="12213184" y="1312329"/>
                </a:lnTo>
                <a:lnTo>
                  <a:pt x="12217400" y="1318564"/>
                </a:lnTo>
                <a:lnTo>
                  <a:pt x="12223648" y="1322781"/>
                </a:lnTo>
                <a:lnTo>
                  <a:pt x="12231294" y="1324330"/>
                </a:lnTo>
                <a:lnTo>
                  <a:pt x="12238939" y="1322781"/>
                </a:lnTo>
                <a:lnTo>
                  <a:pt x="12245188" y="1318564"/>
                </a:lnTo>
                <a:lnTo>
                  <a:pt x="12249404" y="1312329"/>
                </a:lnTo>
                <a:lnTo>
                  <a:pt x="12250953" y="1304671"/>
                </a:lnTo>
                <a:close/>
              </a:path>
              <a:path w="14841219" h="10718800" extrusionOk="0">
                <a:moveTo>
                  <a:pt x="12250953" y="1204582"/>
                </a:moveTo>
                <a:lnTo>
                  <a:pt x="12249404" y="1196936"/>
                </a:lnTo>
                <a:lnTo>
                  <a:pt x="12245188" y="1190688"/>
                </a:lnTo>
                <a:lnTo>
                  <a:pt x="12238952" y="1186484"/>
                </a:lnTo>
                <a:lnTo>
                  <a:pt x="12231307" y="1184935"/>
                </a:lnTo>
                <a:lnTo>
                  <a:pt x="12223648" y="1186484"/>
                </a:lnTo>
                <a:lnTo>
                  <a:pt x="12217400" y="1190688"/>
                </a:lnTo>
                <a:lnTo>
                  <a:pt x="12213196" y="1196936"/>
                </a:lnTo>
                <a:lnTo>
                  <a:pt x="12211647" y="1204582"/>
                </a:lnTo>
                <a:lnTo>
                  <a:pt x="12213196" y="1212227"/>
                </a:lnTo>
                <a:lnTo>
                  <a:pt x="12217400" y="1218476"/>
                </a:lnTo>
                <a:lnTo>
                  <a:pt x="12223648" y="1222692"/>
                </a:lnTo>
                <a:lnTo>
                  <a:pt x="12231307" y="1224229"/>
                </a:lnTo>
                <a:lnTo>
                  <a:pt x="12238952" y="1222692"/>
                </a:lnTo>
                <a:lnTo>
                  <a:pt x="12245188" y="1218476"/>
                </a:lnTo>
                <a:lnTo>
                  <a:pt x="12249404" y="1212227"/>
                </a:lnTo>
                <a:lnTo>
                  <a:pt x="12250953" y="1204582"/>
                </a:lnTo>
                <a:close/>
              </a:path>
              <a:path w="14841219" h="10718800" extrusionOk="0">
                <a:moveTo>
                  <a:pt x="12250953" y="1104480"/>
                </a:moveTo>
                <a:lnTo>
                  <a:pt x="12249404" y="1096848"/>
                </a:lnTo>
                <a:lnTo>
                  <a:pt x="12245188" y="1090599"/>
                </a:lnTo>
                <a:lnTo>
                  <a:pt x="12238952" y="1086383"/>
                </a:lnTo>
                <a:lnTo>
                  <a:pt x="12231307" y="1084834"/>
                </a:lnTo>
                <a:lnTo>
                  <a:pt x="12223648" y="1086383"/>
                </a:lnTo>
                <a:lnTo>
                  <a:pt x="12217400" y="1090599"/>
                </a:lnTo>
                <a:lnTo>
                  <a:pt x="12213196" y="1096848"/>
                </a:lnTo>
                <a:lnTo>
                  <a:pt x="12211647" y="1104480"/>
                </a:lnTo>
                <a:lnTo>
                  <a:pt x="12213196" y="1112139"/>
                </a:lnTo>
                <a:lnTo>
                  <a:pt x="12217400" y="1118387"/>
                </a:lnTo>
                <a:lnTo>
                  <a:pt x="12223648" y="1122591"/>
                </a:lnTo>
                <a:lnTo>
                  <a:pt x="12231307" y="1124140"/>
                </a:lnTo>
                <a:lnTo>
                  <a:pt x="12238952" y="1122591"/>
                </a:lnTo>
                <a:lnTo>
                  <a:pt x="12245188" y="1118387"/>
                </a:lnTo>
                <a:lnTo>
                  <a:pt x="12249404" y="1112139"/>
                </a:lnTo>
                <a:lnTo>
                  <a:pt x="12250953" y="1104480"/>
                </a:lnTo>
                <a:close/>
              </a:path>
              <a:path w="14841219" h="10718800" extrusionOk="0">
                <a:moveTo>
                  <a:pt x="12250953" y="1004392"/>
                </a:moveTo>
                <a:lnTo>
                  <a:pt x="12249404" y="996746"/>
                </a:lnTo>
                <a:lnTo>
                  <a:pt x="12245188" y="990498"/>
                </a:lnTo>
                <a:lnTo>
                  <a:pt x="12238952" y="986294"/>
                </a:lnTo>
                <a:lnTo>
                  <a:pt x="12231307" y="984745"/>
                </a:lnTo>
                <a:lnTo>
                  <a:pt x="12223648" y="986294"/>
                </a:lnTo>
                <a:lnTo>
                  <a:pt x="12217400" y="990498"/>
                </a:lnTo>
                <a:lnTo>
                  <a:pt x="12213196" y="996746"/>
                </a:lnTo>
                <a:lnTo>
                  <a:pt x="12211647" y="1004392"/>
                </a:lnTo>
                <a:lnTo>
                  <a:pt x="12213196" y="1012037"/>
                </a:lnTo>
                <a:lnTo>
                  <a:pt x="12217400" y="1018286"/>
                </a:lnTo>
                <a:lnTo>
                  <a:pt x="12223648" y="1022489"/>
                </a:lnTo>
                <a:lnTo>
                  <a:pt x="12231307" y="1024026"/>
                </a:lnTo>
                <a:lnTo>
                  <a:pt x="12238952" y="1022489"/>
                </a:lnTo>
                <a:lnTo>
                  <a:pt x="12245188" y="1018286"/>
                </a:lnTo>
                <a:lnTo>
                  <a:pt x="12249404" y="1012037"/>
                </a:lnTo>
                <a:lnTo>
                  <a:pt x="12250953" y="1004392"/>
                </a:lnTo>
                <a:close/>
              </a:path>
              <a:path w="14841219" h="10718800" extrusionOk="0">
                <a:moveTo>
                  <a:pt x="12250953" y="904290"/>
                </a:moveTo>
                <a:lnTo>
                  <a:pt x="12249404" y="896645"/>
                </a:lnTo>
                <a:lnTo>
                  <a:pt x="12245188" y="890397"/>
                </a:lnTo>
                <a:lnTo>
                  <a:pt x="12238952" y="886193"/>
                </a:lnTo>
                <a:lnTo>
                  <a:pt x="12231307" y="884643"/>
                </a:lnTo>
                <a:lnTo>
                  <a:pt x="12223648" y="886193"/>
                </a:lnTo>
                <a:lnTo>
                  <a:pt x="12217400" y="890397"/>
                </a:lnTo>
                <a:lnTo>
                  <a:pt x="12213196" y="896645"/>
                </a:lnTo>
                <a:lnTo>
                  <a:pt x="12211647" y="904290"/>
                </a:lnTo>
                <a:lnTo>
                  <a:pt x="12213196" y="911936"/>
                </a:lnTo>
                <a:lnTo>
                  <a:pt x="12217400" y="918184"/>
                </a:lnTo>
                <a:lnTo>
                  <a:pt x="12223648" y="922401"/>
                </a:lnTo>
                <a:lnTo>
                  <a:pt x="12231307" y="923937"/>
                </a:lnTo>
                <a:lnTo>
                  <a:pt x="12238952" y="922401"/>
                </a:lnTo>
                <a:lnTo>
                  <a:pt x="12245188" y="918184"/>
                </a:lnTo>
                <a:lnTo>
                  <a:pt x="12249404" y="911936"/>
                </a:lnTo>
                <a:lnTo>
                  <a:pt x="12250953" y="904290"/>
                </a:lnTo>
                <a:close/>
              </a:path>
              <a:path w="14841219" h="10718800" extrusionOk="0">
                <a:moveTo>
                  <a:pt x="12250953" y="804202"/>
                </a:moveTo>
                <a:lnTo>
                  <a:pt x="12249404" y="796556"/>
                </a:lnTo>
                <a:lnTo>
                  <a:pt x="12245188" y="790308"/>
                </a:lnTo>
                <a:lnTo>
                  <a:pt x="12238952" y="786091"/>
                </a:lnTo>
                <a:lnTo>
                  <a:pt x="12231307" y="784555"/>
                </a:lnTo>
                <a:lnTo>
                  <a:pt x="12223648" y="786091"/>
                </a:lnTo>
                <a:lnTo>
                  <a:pt x="12217400" y="790308"/>
                </a:lnTo>
                <a:lnTo>
                  <a:pt x="12213196" y="796556"/>
                </a:lnTo>
                <a:lnTo>
                  <a:pt x="12211647" y="804202"/>
                </a:lnTo>
                <a:lnTo>
                  <a:pt x="12213196" y="811847"/>
                </a:lnTo>
                <a:lnTo>
                  <a:pt x="12217400" y="818083"/>
                </a:lnTo>
                <a:lnTo>
                  <a:pt x="12223648" y="822299"/>
                </a:lnTo>
                <a:lnTo>
                  <a:pt x="12231307" y="823836"/>
                </a:lnTo>
                <a:lnTo>
                  <a:pt x="12238952" y="822299"/>
                </a:lnTo>
                <a:lnTo>
                  <a:pt x="12245188" y="818083"/>
                </a:lnTo>
                <a:lnTo>
                  <a:pt x="12249404" y="811847"/>
                </a:lnTo>
                <a:lnTo>
                  <a:pt x="12250953" y="804202"/>
                </a:lnTo>
                <a:close/>
              </a:path>
              <a:path w="14841219" h="10718800" extrusionOk="0">
                <a:moveTo>
                  <a:pt x="12250953" y="704100"/>
                </a:moveTo>
                <a:lnTo>
                  <a:pt x="12249404" y="696455"/>
                </a:lnTo>
                <a:lnTo>
                  <a:pt x="12245188" y="690206"/>
                </a:lnTo>
                <a:lnTo>
                  <a:pt x="12238952" y="685990"/>
                </a:lnTo>
                <a:lnTo>
                  <a:pt x="12231307" y="684453"/>
                </a:lnTo>
                <a:lnTo>
                  <a:pt x="12223648" y="685990"/>
                </a:lnTo>
                <a:lnTo>
                  <a:pt x="12217400" y="690206"/>
                </a:lnTo>
                <a:lnTo>
                  <a:pt x="12213196" y="696455"/>
                </a:lnTo>
                <a:lnTo>
                  <a:pt x="12211647" y="704100"/>
                </a:lnTo>
                <a:lnTo>
                  <a:pt x="12213196" y="711746"/>
                </a:lnTo>
                <a:lnTo>
                  <a:pt x="12217400" y="717994"/>
                </a:lnTo>
                <a:lnTo>
                  <a:pt x="12223648" y="722210"/>
                </a:lnTo>
                <a:lnTo>
                  <a:pt x="12231307" y="723747"/>
                </a:lnTo>
                <a:lnTo>
                  <a:pt x="12238952" y="722210"/>
                </a:lnTo>
                <a:lnTo>
                  <a:pt x="12245188" y="717994"/>
                </a:lnTo>
                <a:lnTo>
                  <a:pt x="12249404" y="711746"/>
                </a:lnTo>
                <a:lnTo>
                  <a:pt x="12250953" y="704100"/>
                </a:lnTo>
                <a:close/>
              </a:path>
              <a:path w="14841219" h="10718800" extrusionOk="0">
                <a:moveTo>
                  <a:pt x="12250953" y="603999"/>
                </a:moveTo>
                <a:lnTo>
                  <a:pt x="12249404" y="596353"/>
                </a:lnTo>
                <a:lnTo>
                  <a:pt x="12245188" y="590118"/>
                </a:lnTo>
                <a:lnTo>
                  <a:pt x="12238952" y="585901"/>
                </a:lnTo>
                <a:lnTo>
                  <a:pt x="12231307" y="584352"/>
                </a:lnTo>
                <a:lnTo>
                  <a:pt x="12223648" y="585901"/>
                </a:lnTo>
                <a:lnTo>
                  <a:pt x="12217400" y="590118"/>
                </a:lnTo>
                <a:lnTo>
                  <a:pt x="12213196" y="596353"/>
                </a:lnTo>
                <a:lnTo>
                  <a:pt x="12211647" y="603999"/>
                </a:lnTo>
                <a:lnTo>
                  <a:pt x="12213196" y="611657"/>
                </a:lnTo>
                <a:lnTo>
                  <a:pt x="12217400" y="617893"/>
                </a:lnTo>
                <a:lnTo>
                  <a:pt x="12223648" y="622109"/>
                </a:lnTo>
                <a:lnTo>
                  <a:pt x="12231307" y="623646"/>
                </a:lnTo>
                <a:lnTo>
                  <a:pt x="12238952" y="622109"/>
                </a:lnTo>
                <a:lnTo>
                  <a:pt x="12245188" y="617893"/>
                </a:lnTo>
                <a:lnTo>
                  <a:pt x="12249404" y="611657"/>
                </a:lnTo>
                <a:lnTo>
                  <a:pt x="12250953" y="603999"/>
                </a:lnTo>
                <a:close/>
              </a:path>
              <a:path w="14841219" h="10718800" extrusionOk="0">
                <a:moveTo>
                  <a:pt x="12250953" y="503897"/>
                </a:moveTo>
                <a:lnTo>
                  <a:pt x="12249404" y="496252"/>
                </a:lnTo>
                <a:lnTo>
                  <a:pt x="12245188" y="490004"/>
                </a:lnTo>
                <a:lnTo>
                  <a:pt x="12238952" y="485800"/>
                </a:lnTo>
                <a:lnTo>
                  <a:pt x="12231307" y="484251"/>
                </a:lnTo>
                <a:lnTo>
                  <a:pt x="12223648" y="485800"/>
                </a:lnTo>
                <a:lnTo>
                  <a:pt x="12217400" y="490004"/>
                </a:lnTo>
                <a:lnTo>
                  <a:pt x="12213196" y="496252"/>
                </a:lnTo>
                <a:lnTo>
                  <a:pt x="12211647" y="503897"/>
                </a:lnTo>
                <a:lnTo>
                  <a:pt x="12213196" y="511556"/>
                </a:lnTo>
                <a:lnTo>
                  <a:pt x="12217400" y="517804"/>
                </a:lnTo>
                <a:lnTo>
                  <a:pt x="12223648" y="522008"/>
                </a:lnTo>
                <a:lnTo>
                  <a:pt x="12231307" y="523557"/>
                </a:lnTo>
                <a:lnTo>
                  <a:pt x="12238952" y="522008"/>
                </a:lnTo>
                <a:lnTo>
                  <a:pt x="12245188" y="517804"/>
                </a:lnTo>
                <a:lnTo>
                  <a:pt x="12249404" y="511556"/>
                </a:lnTo>
                <a:lnTo>
                  <a:pt x="12250953" y="503897"/>
                </a:lnTo>
                <a:close/>
              </a:path>
              <a:path w="14841219" h="10718800" extrusionOk="0">
                <a:moveTo>
                  <a:pt x="12250953" y="403809"/>
                </a:moveTo>
                <a:lnTo>
                  <a:pt x="12249404" y="396163"/>
                </a:lnTo>
                <a:lnTo>
                  <a:pt x="12245188" y="389915"/>
                </a:lnTo>
                <a:lnTo>
                  <a:pt x="12238952" y="385699"/>
                </a:lnTo>
                <a:lnTo>
                  <a:pt x="12231307" y="384162"/>
                </a:lnTo>
                <a:lnTo>
                  <a:pt x="12223648" y="385699"/>
                </a:lnTo>
                <a:lnTo>
                  <a:pt x="12217400" y="389915"/>
                </a:lnTo>
                <a:lnTo>
                  <a:pt x="12213196" y="396163"/>
                </a:lnTo>
                <a:lnTo>
                  <a:pt x="12211647" y="403809"/>
                </a:lnTo>
                <a:lnTo>
                  <a:pt x="12213196" y="411454"/>
                </a:lnTo>
                <a:lnTo>
                  <a:pt x="12217400" y="417703"/>
                </a:lnTo>
                <a:lnTo>
                  <a:pt x="12223648" y="421919"/>
                </a:lnTo>
                <a:lnTo>
                  <a:pt x="12231307" y="423456"/>
                </a:lnTo>
                <a:lnTo>
                  <a:pt x="12238952" y="421919"/>
                </a:lnTo>
                <a:lnTo>
                  <a:pt x="12245188" y="417703"/>
                </a:lnTo>
                <a:lnTo>
                  <a:pt x="12249404" y="411454"/>
                </a:lnTo>
                <a:lnTo>
                  <a:pt x="12250953" y="403809"/>
                </a:lnTo>
                <a:close/>
              </a:path>
              <a:path w="14841219" h="10718800" extrusionOk="0">
                <a:moveTo>
                  <a:pt x="12250953" y="303720"/>
                </a:moveTo>
                <a:lnTo>
                  <a:pt x="12249404" y="296075"/>
                </a:lnTo>
                <a:lnTo>
                  <a:pt x="12245188" y="289826"/>
                </a:lnTo>
                <a:lnTo>
                  <a:pt x="12238952" y="285623"/>
                </a:lnTo>
                <a:lnTo>
                  <a:pt x="12231307" y="284073"/>
                </a:lnTo>
                <a:lnTo>
                  <a:pt x="12223648" y="285623"/>
                </a:lnTo>
                <a:lnTo>
                  <a:pt x="12217400" y="289826"/>
                </a:lnTo>
                <a:lnTo>
                  <a:pt x="12213196" y="296075"/>
                </a:lnTo>
                <a:lnTo>
                  <a:pt x="12211647" y="303720"/>
                </a:lnTo>
                <a:lnTo>
                  <a:pt x="12213196" y="311365"/>
                </a:lnTo>
                <a:lnTo>
                  <a:pt x="12217400" y="317614"/>
                </a:lnTo>
                <a:lnTo>
                  <a:pt x="12223648" y="321818"/>
                </a:lnTo>
                <a:lnTo>
                  <a:pt x="12231307" y="323367"/>
                </a:lnTo>
                <a:lnTo>
                  <a:pt x="12238952" y="321818"/>
                </a:lnTo>
                <a:lnTo>
                  <a:pt x="12245188" y="317614"/>
                </a:lnTo>
                <a:lnTo>
                  <a:pt x="12249404" y="311365"/>
                </a:lnTo>
                <a:lnTo>
                  <a:pt x="12250953" y="303720"/>
                </a:lnTo>
                <a:close/>
              </a:path>
              <a:path w="14841219" h="10718800" extrusionOk="0">
                <a:moveTo>
                  <a:pt x="12250953" y="203619"/>
                </a:moveTo>
                <a:lnTo>
                  <a:pt x="12249404" y="195973"/>
                </a:lnTo>
                <a:lnTo>
                  <a:pt x="12245188" y="189725"/>
                </a:lnTo>
                <a:lnTo>
                  <a:pt x="12238952" y="185521"/>
                </a:lnTo>
                <a:lnTo>
                  <a:pt x="12231307" y="183972"/>
                </a:lnTo>
                <a:lnTo>
                  <a:pt x="12223648" y="185521"/>
                </a:lnTo>
                <a:lnTo>
                  <a:pt x="12217400" y="189725"/>
                </a:lnTo>
                <a:lnTo>
                  <a:pt x="12213196" y="195973"/>
                </a:lnTo>
                <a:lnTo>
                  <a:pt x="12211647" y="203619"/>
                </a:lnTo>
                <a:lnTo>
                  <a:pt x="12213196" y="211277"/>
                </a:lnTo>
                <a:lnTo>
                  <a:pt x="12217400" y="217512"/>
                </a:lnTo>
                <a:lnTo>
                  <a:pt x="12223648" y="221729"/>
                </a:lnTo>
                <a:lnTo>
                  <a:pt x="12231307" y="223266"/>
                </a:lnTo>
                <a:lnTo>
                  <a:pt x="12238952" y="221729"/>
                </a:lnTo>
                <a:lnTo>
                  <a:pt x="12245188" y="217512"/>
                </a:lnTo>
                <a:lnTo>
                  <a:pt x="12249404" y="211277"/>
                </a:lnTo>
                <a:lnTo>
                  <a:pt x="12250953" y="203619"/>
                </a:lnTo>
                <a:close/>
              </a:path>
              <a:path w="14841219" h="10718800" extrusionOk="0">
                <a:moveTo>
                  <a:pt x="12250953" y="103530"/>
                </a:moveTo>
                <a:lnTo>
                  <a:pt x="12249404" y="95872"/>
                </a:lnTo>
                <a:lnTo>
                  <a:pt x="12245188" y="89636"/>
                </a:lnTo>
                <a:lnTo>
                  <a:pt x="12238952" y="85420"/>
                </a:lnTo>
                <a:lnTo>
                  <a:pt x="12231307" y="83883"/>
                </a:lnTo>
                <a:lnTo>
                  <a:pt x="12223648" y="85420"/>
                </a:lnTo>
                <a:lnTo>
                  <a:pt x="12217400" y="89636"/>
                </a:lnTo>
                <a:lnTo>
                  <a:pt x="12213196" y="95872"/>
                </a:lnTo>
                <a:lnTo>
                  <a:pt x="12211647" y="103530"/>
                </a:lnTo>
                <a:lnTo>
                  <a:pt x="12213196" y="111175"/>
                </a:lnTo>
                <a:lnTo>
                  <a:pt x="12217400" y="117411"/>
                </a:lnTo>
                <a:lnTo>
                  <a:pt x="12223648" y="121627"/>
                </a:lnTo>
                <a:lnTo>
                  <a:pt x="12231307" y="123177"/>
                </a:lnTo>
                <a:lnTo>
                  <a:pt x="12238952" y="121627"/>
                </a:lnTo>
                <a:lnTo>
                  <a:pt x="12245188" y="117411"/>
                </a:lnTo>
                <a:lnTo>
                  <a:pt x="12249404" y="111175"/>
                </a:lnTo>
                <a:lnTo>
                  <a:pt x="12250953" y="103530"/>
                </a:lnTo>
                <a:close/>
              </a:path>
              <a:path w="14841219" h="10718800" extrusionOk="0">
                <a:moveTo>
                  <a:pt x="12250953" y="3429"/>
                </a:moveTo>
                <a:lnTo>
                  <a:pt x="12250255" y="0"/>
                </a:lnTo>
                <a:lnTo>
                  <a:pt x="12212345" y="0"/>
                </a:lnTo>
                <a:lnTo>
                  <a:pt x="12211647" y="3429"/>
                </a:lnTo>
                <a:lnTo>
                  <a:pt x="12213196" y="11074"/>
                </a:lnTo>
                <a:lnTo>
                  <a:pt x="12217400" y="17322"/>
                </a:lnTo>
                <a:lnTo>
                  <a:pt x="12223648" y="21539"/>
                </a:lnTo>
                <a:lnTo>
                  <a:pt x="12231307" y="23075"/>
                </a:lnTo>
                <a:lnTo>
                  <a:pt x="12238952" y="21539"/>
                </a:lnTo>
                <a:lnTo>
                  <a:pt x="12245188" y="17322"/>
                </a:lnTo>
                <a:lnTo>
                  <a:pt x="12249404" y="11074"/>
                </a:lnTo>
                <a:lnTo>
                  <a:pt x="12250953" y="3429"/>
                </a:lnTo>
                <a:close/>
              </a:path>
              <a:path w="14841219" h="10718800" extrusionOk="0">
                <a:moveTo>
                  <a:pt x="12324931" y="2951607"/>
                </a:moveTo>
                <a:lnTo>
                  <a:pt x="12323382" y="2943961"/>
                </a:lnTo>
                <a:lnTo>
                  <a:pt x="12319178" y="2937713"/>
                </a:lnTo>
                <a:lnTo>
                  <a:pt x="12312929" y="2933496"/>
                </a:lnTo>
                <a:lnTo>
                  <a:pt x="12305284" y="2931960"/>
                </a:lnTo>
                <a:lnTo>
                  <a:pt x="12297639" y="2933496"/>
                </a:lnTo>
                <a:lnTo>
                  <a:pt x="12291390" y="2937713"/>
                </a:lnTo>
                <a:lnTo>
                  <a:pt x="12287174" y="2943961"/>
                </a:lnTo>
                <a:lnTo>
                  <a:pt x="12285637" y="2951607"/>
                </a:lnTo>
                <a:lnTo>
                  <a:pt x="12287174" y="2959252"/>
                </a:lnTo>
                <a:lnTo>
                  <a:pt x="12291390" y="2965500"/>
                </a:lnTo>
                <a:lnTo>
                  <a:pt x="12297639" y="2969704"/>
                </a:lnTo>
                <a:lnTo>
                  <a:pt x="12305284" y="2971254"/>
                </a:lnTo>
                <a:lnTo>
                  <a:pt x="12312929" y="2969704"/>
                </a:lnTo>
                <a:lnTo>
                  <a:pt x="12319178" y="2965500"/>
                </a:lnTo>
                <a:lnTo>
                  <a:pt x="12323382" y="2959252"/>
                </a:lnTo>
                <a:lnTo>
                  <a:pt x="12324931" y="2951607"/>
                </a:lnTo>
                <a:close/>
              </a:path>
              <a:path w="14841219" h="10718800" extrusionOk="0">
                <a:moveTo>
                  <a:pt x="12324931" y="2851518"/>
                </a:moveTo>
                <a:lnTo>
                  <a:pt x="12323382" y="2843873"/>
                </a:lnTo>
                <a:lnTo>
                  <a:pt x="12319178" y="2837624"/>
                </a:lnTo>
                <a:lnTo>
                  <a:pt x="12312929" y="2833408"/>
                </a:lnTo>
                <a:lnTo>
                  <a:pt x="12305284" y="2831858"/>
                </a:lnTo>
                <a:lnTo>
                  <a:pt x="12297639" y="2833408"/>
                </a:lnTo>
                <a:lnTo>
                  <a:pt x="12291390" y="2837624"/>
                </a:lnTo>
                <a:lnTo>
                  <a:pt x="12287174" y="2843873"/>
                </a:lnTo>
                <a:lnTo>
                  <a:pt x="12285637" y="2851518"/>
                </a:lnTo>
                <a:lnTo>
                  <a:pt x="12287174" y="2859163"/>
                </a:lnTo>
                <a:lnTo>
                  <a:pt x="12291390" y="2865412"/>
                </a:lnTo>
                <a:lnTo>
                  <a:pt x="12297639" y="2869615"/>
                </a:lnTo>
                <a:lnTo>
                  <a:pt x="12305284" y="2871165"/>
                </a:lnTo>
                <a:lnTo>
                  <a:pt x="12312929" y="2869615"/>
                </a:lnTo>
                <a:lnTo>
                  <a:pt x="12319178" y="2865412"/>
                </a:lnTo>
                <a:lnTo>
                  <a:pt x="12323382" y="2859163"/>
                </a:lnTo>
                <a:lnTo>
                  <a:pt x="12324931" y="2851518"/>
                </a:lnTo>
                <a:close/>
              </a:path>
              <a:path w="14841219" h="10718800" extrusionOk="0">
                <a:moveTo>
                  <a:pt x="12324931" y="1350073"/>
                </a:moveTo>
                <a:lnTo>
                  <a:pt x="12323382" y="1342428"/>
                </a:lnTo>
                <a:lnTo>
                  <a:pt x="12319178" y="1336179"/>
                </a:lnTo>
                <a:lnTo>
                  <a:pt x="12312929" y="1331963"/>
                </a:lnTo>
                <a:lnTo>
                  <a:pt x="12305284" y="1330426"/>
                </a:lnTo>
                <a:lnTo>
                  <a:pt x="12297639" y="1331963"/>
                </a:lnTo>
                <a:lnTo>
                  <a:pt x="12291390" y="1336179"/>
                </a:lnTo>
                <a:lnTo>
                  <a:pt x="12287174" y="1342428"/>
                </a:lnTo>
                <a:lnTo>
                  <a:pt x="12285637" y="1350073"/>
                </a:lnTo>
                <a:lnTo>
                  <a:pt x="12287174" y="1357718"/>
                </a:lnTo>
                <a:lnTo>
                  <a:pt x="12291390" y="1363967"/>
                </a:lnTo>
                <a:lnTo>
                  <a:pt x="12297639" y="1368171"/>
                </a:lnTo>
                <a:lnTo>
                  <a:pt x="12305284" y="1369720"/>
                </a:lnTo>
                <a:lnTo>
                  <a:pt x="12312929" y="1368171"/>
                </a:lnTo>
                <a:lnTo>
                  <a:pt x="12319178" y="1363967"/>
                </a:lnTo>
                <a:lnTo>
                  <a:pt x="12323382" y="1357718"/>
                </a:lnTo>
                <a:lnTo>
                  <a:pt x="12324931" y="1350073"/>
                </a:lnTo>
                <a:close/>
              </a:path>
              <a:path w="14841219" h="10718800" extrusionOk="0">
                <a:moveTo>
                  <a:pt x="12324931" y="1249972"/>
                </a:moveTo>
                <a:lnTo>
                  <a:pt x="12323382" y="1242326"/>
                </a:lnTo>
                <a:lnTo>
                  <a:pt x="12319178" y="1236078"/>
                </a:lnTo>
                <a:lnTo>
                  <a:pt x="12312929" y="1231861"/>
                </a:lnTo>
                <a:lnTo>
                  <a:pt x="12305284" y="1230325"/>
                </a:lnTo>
                <a:lnTo>
                  <a:pt x="12297639" y="1231861"/>
                </a:lnTo>
                <a:lnTo>
                  <a:pt x="12291390" y="1236078"/>
                </a:lnTo>
                <a:lnTo>
                  <a:pt x="12287174" y="1242326"/>
                </a:lnTo>
                <a:lnTo>
                  <a:pt x="12285637" y="1249972"/>
                </a:lnTo>
                <a:lnTo>
                  <a:pt x="12287174" y="1257617"/>
                </a:lnTo>
                <a:lnTo>
                  <a:pt x="12291390" y="1263865"/>
                </a:lnTo>
                <a:lnTo>
                  <a:pt x="12297639" y="1268082"/>
                </a:lnTo>
                <a:lnTo>
                  <a:pt x="12305284" y="1269619"/>
                </a:lnTo>
                <a:lnTo>
                  <a:pt x="12312929" y="1268082"/>
                </a:lnTo>
                <a:lnTo>
                  <a:pt x="12319178" y="1263865"/>
                </a:lnTo>
                <a:lnTo>
                  <a:pt x="12323382" y="1257617"/>
                </a:lnTo>
                <a:lnTo>
                  <a:pt x="12324931" y="1249972"/>
                </a:lnTo>
                <a:close/>
              </a:path>
              <a:path w="14841219" h="10718800" extrusionOk="0">
                <a:moveTo>
                  <a:pt x="12324944" y="3652278"/>
                </a:moveTo>
                <a:lnTo>
                  <a:pt x="12323394" y="3644633"/>
                </a:lnTo>
                <a:lnTo>
                  <a:pt x="12319191" y="3638397"/>
                </a:lnTo>
                <a:lnTo>
                  <a:pt x="12312942" y="3634181"/>
                </a:lnTo>
                <a:lnTo>
                  <a:pt x="12305297" y="3632644"/>
                </a:lnTo>
                <a:lnTo>
                  <a:pt x="12297639" y="3634181"/>
                </a:lnTo>
                <a:lnTo>
                  <a:pt x="12291403" y="3638397"/>
                </a:lnTo>
                <a:lnTo>
                  <a:pt x="12287187" y="3644633"/>
                </a:lnTo>
                <a:lnTo>
                  <a:pt x="12285650" y="3652278"/>
                </a:lnTo>
                <a:lnTo>
                  <a:pt x="12287187" y="3659924"/>
                </a:lnTo>
                <a:lnTo>
                  <a:pt x="12291403" y="3666172"/>
                </a:lnTo>
                <a:lnTo>
                  <a:pt x="12297639" y="3670389"/>
                </a:lnTo>
                <a:lnTo>
                  <a:pt x="12305297" y="3671925"/>
                </a:lnTo>
                <a:lnTo>
                  <a:pt x="12312942" y="3670389"/>
                </a:lnTo>
                <a:lnTo>
                  <a:pt x="12319191" y="3666172"/>
                </a:lnTo>
                <a:lnTo>
                  <a:pt x="12323394" y="3659924"/>
                </a:lnTo>
                <a:lnTo>
                  <a:pt x="12324944" y="3652278"/>
                </a:lnTo>
                <a:close/>
              </a:path>
              <a:path w="14841219" h="10718800" extrusionOk="0">
                <a:moveTo>
                  <a:pt x="12324944" y="3552190"/>
                </a:moveTo>
                <a:lnTo>
                  <a:pt x="12323394" y="3544544"/>
                </a:lnTo>
                <a:lnTo>
                  <a:pt x="12319191" y="3538296"/>
                </a:lnTo>
                <a:lnTo>
                  <a:pt x="12312942" y="3534079"/>
                </a:lnTo>
                <a:lnTo>
                  <a:pt x="12305297" y="3532530"/>
                </a:lnTo>
                <a:lnTo>
                  <a:pt x="12297639" y="3534079"/>
                </a:lnTo>
                <a:lnTo>
                  <a:pt x="12291403" y="3538296"/>
                </a:lnTo>
                <a:lnTo>
                  <a:pt x="12287187" y="3544544"/>
                </a:lnTo>
                <a:lnTo>
                  <a:pt x="12285650" y="3552190"/>
                </a:lnTo>
                <a:lnTo>
                  <a:pt x="12287187" y="3559835"/>
                </a:lnTo>
                <a:lnTo>
                  <a:pt x="12291403" y="3566071"/>
                </a:lnTo>
                <a:lnTo>
                  <a:pt x="12297639" y="3570287"/>
                </a:lnTo>
                <a:lnTo>
                  <a:pt x="12305297" y="3571824"/>
                </a:lnTo>
                <a:lnTo>
                  <a:pt x="12312942" y="3570287"/>
                </a:lnTo>
                <a:lnTo>
                  <a:pt x="12319191" y="3566071"/>
                </a:lnTo>
                <a:lnTo>
                  <a:pt x="12323394" y="3559835"/>
                </a:lnTo>
                <a:lnTo>
                  <a:pt x="12324944" y="3552190"/>
                </a:lnTo>
                <a:close/>
              </a:path>
              <a:path w="14841219" h="10718800" extrusionOk="0">
                <a:moveTo>
                  <a:pt x="12324944" y="3452088"/>
                </a:moveTo>
                <a:lnTo>
                  <a:pt x="12323394" y="3444443"/>
                </a:lnTo>
                <a:lnTo>
                  <a:pt x="12319191" y="3438194"/>
                </a:lnTo>
                <a:lnTo>
                  <a:pt x="12312942" y="3433991"/>
                </a:lnTo>
                <a:lnTo>
                  <a:pt x="12305297" y="3432441"/>
                </a:lnTo>
                <a:lnTo>
                  <a:pt x="12297639" y="3433991"/>
                </a:lnTo>
                <a:lnTo>
                  <a:pt x="12291403" y="3438194"/>
                </a:lnTo>
                <a:lnTo>
                  <a:pt x="12287187" y="3444443"/>
                </a:lnTo>
                <a:lnTo>
                  <a:pt x="12285650" y="3452088"/>
                </a:lnTo>
                <a:lnTo>
                  <a:pt x="12287187" y="3459734"/>
                </a:lnTo>
                <a:lnTo>
                  <a:pt x="12291403" y="3465982"/>
                </a:lnTo>
                <a:lnTo>
                  <a:pt x="12297639" y="3470186"/>
                </a:lnTo>
                <a:lnTo>
                  <a:pt x="12305297" y="3471735"/>
                </a:lnTo>
                <a:lnTo>
                  <a:pt x="12312942" y="3470186"/>
                </a:lnTo>
                <a:lnTo>
                  <a:pt x="12319191" y="3465982"/>
                </a:lnTo>
                <a:lnTo>
                  <a:pt x="12323394" y="3459734"/>
                </a:lnTo>
                <a:lnTo>
                  <a:pt x="12324944" y="3452088"/>
                </a:lnTo>
                <a:close/>
              </a:path>
              <a:path w="14841219" h="10718800" extrusionOk="0">
                <a:moveTo>
                  <a:pt x="12324944" y="3351987"/>
                </a:moveTo>
                <a:lnTo>
                  <a:pt x="12323394" y="3344341"/>
                </a:lnTo>
                <a:lnTo>
                  <a:pt x="12319191" y="3338106"/>
                </a:lnTo>
                <a:lnTo>
                  <a:pt x="12312942" y="3333889"/>
                </a:lnTo>
                <a:lnTo>
                  <a:pt x="12305297" y="3332340"/>
                </a:lnTo>
                <a:lnTo>
                  <a:pt x="12297639" y="3333889"/>
                </a:lnTo>
                <a:lnTo>
                  <a:pt x="12291403" y="3338106"/>
                </a:lnTo>
                <a:lnTo>
                  <a:pt x="12287187" y="3344341"/>
                </a:lnTo>
                <a:lnTo>
                  <a:pt x="12285650" y="3351987"/>
                </a:lnTo>
                <a:lnTo>
                  <a:pt x="12287187" y="3359645"/>
                </a:lnTo>
                <a:lnTo>
                  <a:pt x="12291403" y="3365893"/>
                </a:lnTo>
                <a:lnTo>
                  <a:pt x="12297639" y="3370097"/>
                </a:lnTo>
                <a:lnTo>
                  <a:pt x="12305297" y="3371646"/>
                </a:lnTo>
                <a:lnTo>
                  <a:pt x="12312942" y="3370097"/>
                </a:lnTo>
                <a:lnTo>
                  <a:pt x="12319191" y="3365893"/>
                </a:lnTo>
                <a:lnTo>
                  <a:pt x="12323394" y="3359645"/>
                </a:lnTo>
                <a:lnTo>
                  <a:pt x="12324944" y="3351987"/>
                </a:lnTo>
                <a:close/>
              </a:path>
              <a:path w="14841219" h="10718800" extrusionOk="0">
                <a:moveTo>
                  <a:pt x="12324944" y="3251898"/>
                </a:moveTo>
                <a:lnTo>
                  <a:pt x="12323394" y="3244253"/>
                </a:lnTo>
                <a:lnTo>
                  <a:pt x="12319191" y="3238004"/>
                </a:lnTo>
                <a:lnTo>
                  <a:pt x="12312942" y="3233788"/>
                </a:lnTo>
                <a:lnTo>
                  <a:pt x="12305297" y="3232251"/>
                </a:lnTo>
                <a:lnTo>
                  <a:pt x="12297639" y="3233788"/>
                </a:lnTo>
                <a:lnTo>
                  <a:pt x="12291403" y="3238004"/>
                </a:lnTo>
                <a:lnTo>
                  <a:pt x="12287187" y="3244253"/>
                </a:lnTo>
                <a:lnTo>
                  <a:pt x="12285650" y="3251898"/>
                </a:lnTo>
                <a:lnTo>
                  <a:pt x="12287187" y="3259544"/>
                </a:lnTo>
                <a:lnTo>
                  <a:pt x="12291403" y="3265792"/>
                </a:lnTo>
                <a:lnTo>
                  <a:pt x="12297639" y="3269996"/>
                </a:lnTo>
                <a:lnTo>
                  <a:pt x="12305297" y="3271532"/>
                </a:lnTo>
                <a:lnTo>
                  <a:pt x="12312942" y="3269996"/>
                </a:lnTo>
                <a:lnTo>
                  <a:pt x="12319191" y="3265792"/>
                </a:lnTo>
                <a:lnTo>
                  <a:pt x="12323394" y="3259544"/>
                </a:lnTo>
                <a:lnTo>
                  <a:pt x="12324944" y="3251898"/>
                </a:lnTo>
                <a:close/>
              </a:path>
              <a:path w="14841219" h="10718800" extrusionOk="0">
                <a:moveTo>
                  <a:pt x="12324944" y="3151797"/>
                </a:moveTo>
                <a:lnTo>
                  <a:pt x="12323394" y="3144151"/>
                </a:lnTo>
                <a:lnTo>
                  <a:pt x="12319191" y="3137903"/>
                </a:lnTo>
                <a:lnTo>
                  <a:pt x="12312942" y="3133699"/>
                </a:lnTo>
                <a:lnTo>
                  <a:pt x="12305297" y="3132150"/>
                </a:lnTo>
                <a:lnTo>
                  <a:pt x="12297639" y="3133699"/>
                </a:lnTo>
                <a:lnTo>
                  <a:pt x="12291403" y="3137903"/>
                </a:lnTo>
                <a:lnTo>
                  <a:pt x="12287187" y="3144151"/>
                </a:lnTo>
                <a:lnTo>
                  <a:pt x="12285650" y="3151797"/>
                </a:lnTo>
                <a:lnTo>
                  <a:pt x="12287187" y="3159442"/>
                </a:lnTo>
                <a:lnTo>
                  <a:pt x="12291403" y="3165691"/>
                </a:lnTo>
                <a:lnTo>
                  <a:pt x="12297639" y="3169907"/>
                </a:lnTo>
                <a:lnTo>
                  <a:pt x="12305297" y="3171456"/>
                </a:lnTo>
                <a:lnTo>
                  <a:pt x="12312942" y="3169907"/>
                </a:lnTo>
                <a:lnTo>
                  <a:pt x="12319191" y="3165691"/>
                </a:lnTo>
                <a:lnTo>
                  <a:pt x="12323394" y="3159442"/>
                </a:lnTo>
                <a:lnTo>
                  <a:pt x="12324944" y="3151797"/>
                </a:lnTo>
                <a:close/>
              </a:path>
              <a:path w="14841219" h="10718800" extrusionOk="0">
                <a:moveTo>
                  <a:pt x="12324944" y="3051708"/>
                </a:moveTo>
                <a:lnTo>
                  <a:pt x="12323394" y="3044050"/>
                </a:lnTo>
                <a:lnTo>
                  <a:pt x="12319191" y="3037802"/>
                </a:lnTo>
                <a:lnTo>
                  <a:pt x="12312942" y="3033598"/>
                </a:lnTo>
                <a:lnTo>
                  <a:pt x="12305297" y="3032048"/>
                </a:lnTo>
                <a:lnTo>
                  <a:pt x="12297639" y="3033598"/>
                </a:lnTo>
                <a:lnTo>
                  <a:pt x="12291403" y="3037802"/>
                </a:lnTo>
                <a:lnTo>
                  <a:pt x="12287187" y="3044050"/>
                </a:lnTo>
                <a:lnTo>
                  <a:pt x="12285650" y="3051708"/>
                </a:lnTo>
                <a:lnTo>
                  <a:pt x="12287187" y="3059353"/>
                </a:lnTo>
                <a:lnTo>
                  <a:pt x="12291403" y="3065589"/>
                </a:lnTo>
                <a:lnTo>
                  <a:pt x="12297639" y="3069806"/>
                </a:lnTo>
                <a:lnTo>
                  <a:pt x="12305297" y="3071342"/>
                </a:lnTo>
                <a:lnTo>
                  <a:pt x="12312942" y="3069806"/>
                </a:lnTo>
                <a:lnTo>
                  <a:pt x="12319191" y="3065589"/>
                </a:lnTo>
                <a:lnTo>
                  <a:pt x="12323394" y="3059353"/>
                </a:lnTo>
                <a:lnTo>
                  <a:pt x="12324944" y="3051708"/>
                </a:lnTo>
                <a:close/>
              </a:path>
              <a:path w="14841219" h="10718800" extrusionOk="0">
                <a:moveTo>
                  <a:pt x="12324944" y="2751417"/>
                </a:moveTo>
                <a:lnTo>
                  <a:pt x="12323394" y="2743771"/>
                </a:lnTo>
                <a:lnTo>
                  <a:pt x="12319178" y="2737523"/>
                </a:lnTo>
                <a:lnTo>
                  <a:pt x="12312942" y="2733319"/>
                </a:lnTo>
                <a:lnTo>
                  <a:pt x="12305297" y="2731770"/>
                </a:lnTo>
                <a:lnTo>
                  <a:pt x="12297639" y="2733319"/>
                </a:lnTo>
                <a:lnTo>
                  <a:pt x="12291403" y="2737523"/>
                </a:lnTo>
                <a:lnTo>
                  <a:pt x="12287187" y="2743771"/>
                </a:lnTo>
                <a:lnTo>
                  <a:pt x="12285650" y="2751417"/>
                </a:lnTo>
                <a:lnTo>
                  <a:pt x="12287187" y="2759062"/>
                </a:lnTo>
                <a:lnTo>
                  <a:pt x="12291403" y="2765310"/>
                </a:lnTo>
                <a:lnTo>
                  <a:pt x="12297639" y="2769514"/>
                </a:lnTo>
                <a:lnTo>
                  <a:pt x="12305297" y="2771063"/>
                </a:lnTo>
                <a:lnTo>
                  <a:pt x="12312942" y="2769514"/>
                </a:lnTo>
                <a:lnTo>
                  <a:pt x="12319178" y="2765310"/>
                </a:lnTo>
                <a:lnTo>
                  <a:pt x="12323394" y="2759062"/>
                </a:lnTo>
                <a:lnTo>
                  <a:pt x="12324944" y="2751417"/>
                </a:lnTo>
                <a:close/>
              </a:path>
              <a:path w="14841219" h="10718800" extrusionOk="0">
                <a:moveTo>
                  <a:pt x="12324944" y="2651315"/>
                </a:moveTo>
                <a:lnTo>
                  <a:pt x="12323394" y="2643670"/>
                </a:lnTo>
                <a:lnTo>
                  <a:pt x="12319178" y="2637421"/>
                </a:lnTo>
                <a:lnTo>
                  <a:pt x="12312942" y="2633218"/>
                </a:lnTo>
                <a:lnTo>
                  <a:pt x="12305297" y="2631668"/>
                </a:lnTo>
                <a:lnTo>
                  <a:pt x="12297639" y="2633218"/>
                </a:lnTo>
                <a:lnTo>
                  <a:pt x="12291403" y="2637421"/>
                </a:lnTo>
                <a:lnTo>
                  <a:pt x="12287187" y="2643670"/>
                </a:lnTo>
                <a:lnTo>
                  <a:pt x="12285650" y="2651315"/>
                </a:lnTo>
                <a:lnTo>
                  <a:pt x="12287187" y="2658961"/>
                </a:lnTo>
                <a:lnTo>
                  <a:pt x="12291403" y="2665209"/>
                </a:lnTo>
                <a:lnTo>
                  <a:pt x="12297639" y="2669425"/>
                </a:lnTo>
                <a:lnTo>
                  <a:pt x="12305297" y="2670962"/>
                </a:lnTo>
                <a:lnTo>
                  <a:pt x="12312942" y="2669425"/>
                </a:lnTo>
                <a:lnTo>
                  <a:pt x="12319178" y="2665209"/>
                </a:lnTo>
                <a:lnTo>
                  <a:pt x="12323394" y="2658961"/>
                </a:lnTo>
                <a:lnTo>
                  <a:pt x="12324944" y="2651315"/>
                </a:lnTo>
                <a:close/>
              </a:path>
              <a:path w="14841219" h="10718800" extrusionOk="0">
                <a:moveTo>
                  <a:pt x="12324944" y="2551226"/>
                </a:moveTo>
                <a:lnTo>
                  <a:pt x="12323394" y="2543581"/>
                </a:lnTo>
                <a:lnTo>
                  <a:pt x="12319178" y="2537333"/>
                </a:lnTo>
                <a:lnTo>
                  <a:pt x="12312942" y="2533116"/>
                </a:lnTo>
                <a:lnTo>
                  <a:pt x="12305297" y="2531567"/>
                </a:lnTo>
                <a:lnTo>
                  <a:pt x="12297639" y="2533116"/>
                </a:lnTo>
                <a:lnTo>
                  <a:pt x="12291403" y="2537333"/>
                </a:lnTo>
                <a:lnTo>
                  <a:pt x="12287187" y="2543581"/>
                </a:lnTo>
                <a:lnTo>
                  <a:pt x="12285650" y="2551226"/>
                </a:lnTo>
                <a:lnTo>
                  <a:pt x="12287187" y="2558872"/>
                </a:lnTo>
                <a:lnTo>
                  <a:pt x="12291403" y="2565108"/>
                </a:lnTo>
                <a:lnTo>
                  <a:pt x="12297639" y="2569324"/>
                </a:lnTo>
                <a:lnTo>
                  <a:pt x="12305297" y="2570861"/>
                </a:lnTo>
                <a:lnTo>
                  <a:pt x="12312942" y="2569324"/>
                </a:lnTo>
                <a:lnTo>
                  <a:pt x="12319178" y="2565108"/>
                </a:lnTo>
                <a:lnTo>
                  <a:pt x="12323394" y="2558872"/>
                </a:lnTo>
                <a:lnTo>
                  <a:pt x="12324944" y="2551226"/>
                </a:lnTo>
                <a:close/>
              </a:path>
              <a:path w="14841219" h="10718800" extrusionOk="0">
                <a:moveTo>
                  <a:pt x="12324944" y="2451125"/>
                </a:moveTo>
                <a:lnTo>
                  <a:pt x="12323394" y="2443480"/>
                </a:lnTo>
                <a:lnTo>
                  <a:pt x="12319178" y="2437231"/>
                </a:lnTo>
                <a:lnTo>
                  <a:pt x="12312942" y="2433028"/>
                </a:lnTo>
                <a:lnTo>
                  <a:pt x="12305297" y="2431478"/>
                </a:lnTo>
                <a:lnTo>
                  <a:pt x="12297639" y="2433028"/>
                </a:lnTo>
                <a:lnTo>
                  <a:pt x="12291403" y="2437231"/>
                </a:lnTo>
                <a:lnTo>
                  <a:pt x="12287187" y="2443480"/>
                </a:lnTo>
                <a:lnTo>
                  <a:pt x="12285650" y="2451125"/>
                </a:lnTo>
                <a:lnTo>
                  <a:pt x="12287187" y="2458783"/>
                </a:lnTo>
                <a:lnTo>
                  <a:pt x="12291403" y="2465019"/>
                </a:lnTo>
                <a:lnTo>
                  <a:pt x="12297639" y="2469235"/>
                </a:lnTo>
                <a:lnTo>
                  <a:pt x="12305297" y="2470772"/>
                </a:lnTo>
                <a:lnTo>
                  <a:pt x="12312942" y="2469235"/>
                </a:lnTo>
                <a:lnTo>
                  <a:pt x="12319178" y="2465019"/>
                </a:lnTo>
                <a:lnTo>
                  <a:pt x="12323394" y="2458783"/>
                </a:lnTo>
                <a:lnTo>
                  <a:pt x="12324944" y="2451125"/>
                </a:lnTo>
                <a:close/>
              </a:path>
              <a:path w="14841219" h="10718800" extrusionOk="0">
                <a:moveTo>
                  <a:pt x="12324944" y="2351024"/>
                </a:moveTo>
                <a:lnTo>
                  <a:pt x="12323394" y="2343378"/>
                </a:lnTo>
                <a:lnTo>
                  <a:pt x="12319178" y="2337130"/>
                </a:lnTo>
                <a:lnTo>
                  <a:pt x="12312942" y="2332926"/>
                </a:lnTo>
                <a:lnTo>
                  <a:pt x="12305297" y="2331377"/>
                </a:lnTo>
                <a:lnTo>
                  <a:pt x="12297639" y="2332926"/>
                </a:lnTo>
                <a:lnTo>
                  <a:pt x="12291403" y="2337130"/>
                </a:lnTo>
                <a:lnTo>
                  <a:pt x="12287187" y="2343378"/>
                </a:lnTo>
                <a:lnTo>
                  <a:pt x="12285650" y="2351024"/>
                </a:lnTo>
                <a:lnTo>
                  <a:pt x="12287187" y="2358682"/>
                </a:lnTo>
                <a:lnTo>
                  <a:pt x="12291403" y="2364917"/>
                </a:lnTo>
                <a:lnTo>
                  <a:pt x="12297639" y="2369134"/>
                </a:lnTo>
                <a:lnTo>
                  <a:pt x="12305297" y="2370683"/>
                </a:lnTo>
                <a:lnTo>
                  <a:pt x="12312942" y="2369134"/>
                </a:lnTo>
                <a:lnTo>
                  <a:pt x="12319178" y="2364917"/>
                </a:lnTo>
                <a:lnTo>
                  <a:pt x="12323394" y="2358682"/>
                </a:lnTo>
                <a:lnTo>
                  <a:pt x="12324944" y="2351024"/>
                </a:lnTo>
                <a:close/>
              </a:path>
              <a:path w="14841219" h="10718800" extrusionOk="0">
                <a:moveTo>
                  <a:pt x="12324944" y="2250935"/>
                </a:moveTo>
                <a:lnTo>
                  <a:pt x="12323394" y="2243290"/>
                </a:lnTo>
                <a:lnTo>
                  <a:pt x="12319178" y="2237041"/>
                </a:lnTo>
                <a:lnTo>
                  <a:pt x="12312942" y="2232837"/>
                </a:lnTo>
                <a:lnTo>
                  <a:pt x="12305297" y="2231288"/>
                </a:lnTo>
                <a:lnTo>
                  <a:pt x="12297639" y="2232837"/>
                </a:lnTo>
                <a:lnTo>
                  <a:pt x="12291403" y="2237041"/>
                </a:lnTo>
                <a:lnTo>
                  <a:pt x="12287187" y="2243290"/>
                </a:lnTo>
                <a:lnTo>
                  <a:pt x="12285650" y="2250935"/>
                </a:lnTo>
                <a:lnTo>
                  <a:pt x="12287187" y="2258580"/>
                </a:lnTo>
                <a:lnTo>
                  <a:pt x="12291403" y="2264829"/>
                </a:lnTo>
                <a:lnTo>
                  <a:pt x="12297639" y="2269045"/>
                </a:lnTo>
                <a:lnTo>
                  <a:pt x="12305297" y="2270595"/>
                </a:lnTo>
                <a:lnTo>
                  <a:pt x="12312942" y="2269045"/>
                </a:lnTo>
                <a:lnTo>
                  <a:pt x="12319178" y="2264829"/>
                </a:lnTo>
                <a:lnTo>
                  <a:pt x="12323394" y="2258580"/>
                </a:lnTo>
                <a:lnTo>
                  <a:pt x="12324944" y="2250935"/>
                </a:lnTo>
                <a:close/>
              </a:path>
              <a:path w="14841219" h="10718800" extrusionOk="0">
                <a:moveTo>
                  <a:pt x="12324944" y="2150834"/>
                </a:moveTo>
                <a:lnTo>
                  <a:pt x="12323394" y="2143188"/>
                </a:lnTo>
                <a:lnTo>
                  <a:pt x="12319178" y="2136952"/>
                </a:lnTo>
                <a:lnTo>
                  <a:pt x="12312942" y="2132736"/>
                </a:lnTo>
                <a:lnTo>
                  <a:pt x="12305297" y="2131199"/>
                </a:lnTo>
                <a:lnTo>
                  <a:pt x="12297639" y="2132736"/>
                </a:lnTo>
                <a:lnTo>
                  <a:pt x="12291403" y="2136952"/>
                </a:lnTo>
                <a:lnTo>
                  <a:pt x="12287187" y="2143188"/>
                </a:lnTo>
                <a:lnTo>
                  <a:pt x="12285650" y="2150834"/>
                </a:lnTo>
                <a:lnTo>
                  <a:pt x="12287187" y="2158492"/>
                </a:lnTo>
                <a:lnTo>
                  <a:pt x="12291403" y="2164740"/>
                </a:lnTo>
                <a:lnTo>
                  <a:pt x="12297639" y="2168944"/>
                </a:lnTo>
                <a:lnTo>
                  <a:pt x="12305297" y="2170493"/>
                </a:lnTo>
                <a:lnTo>
                  <a:pt x="12312942" y="2168944"/>
                </a:lnTo>
                <a:lnTo>
                  <a:pt x="12319178" y="2164740"/>
                </a:lnTo>
                <a:lnTo>
                  <a:pt x="12323394" y="2158492"/>
                </a:lnTo>
                <a:lnTo>
                  <a:pt x="12324944" y="2150834"/>
                </a:lnTo>
                <a:close/>
              </a:path>
              <a:path w="14841219" h="10718800" extrusionOk="0">
                <a:moveTo>
                  <a:pt x="12324944" y="2050745"/>
                </a:moveTo>
                <a:lnTo>
                  <a:pt x="12323394" y="2043099"/>
                </a:lnTo>
                <a:lnTo>
                  <a:pt x="12319191" y="2036851"/>
                </a:lnTo>
                <a:lnTo>
                  <a:pt x="12312942" y="2032647"/>
                </a:lnTo>
                <a:lnTo>
                  <a:pt x="12305297" y="2031098"/>
                </a:lnTo>
                <a:lnTo>
                  <a:pt x="12297639" y="2032647"/>
                </a:lnTo>
                <a:lnTo>
                  <a:pt x="12291403" y="2036851"/>
                </a:lnTo>
                <a:lnTo>
                  <a:pt x="12287187" y="2043099"/>
                </a:lnTo>
                <a:lnTo>
                  <a:pt x="12285650" y="2050745"/>
                </a:lnTo>
                <a:lnTo>
                  <a:pt x="12287187" y="2058390"/>
                </a:lnTo>
                <a:lnTo>
                  <a:pt x="12291403" y="2064639"/>
                </a:lnTo>
                <a:lnTo>
                  <a:pt x="12297639" y="2068842"/>
                </a:lnTo>
                <a:lnTo>
                  <a:pt x="12305297" y="2070392"/>
                </a:lnTo>
                <a:lnTo>
                  <a:pt x="12312942" y="2068842"/>
                </a:lnTo>
                <a:lnTo>
                  <a:pt x="12319191" y="2064639"/>
                </a:lnTo>
                <a:lnTo>
                  <a:pt x="12323394" y="2058390"/>
                </a:lnTo>
                <a:lnTo>
                  <a:pt x="12324944" y="2050745"/>
                </a:lnTo>
                <a:close/>
              </a:path>
              <a:path w="14841219" h="10718800" extrusionOk="0">
                <a:moveTo>
                  <a:pt x="12324944" y="1950643"/>
                </a:moveTo>
                <a:lnTo>
                  <a:pt x="12323394" y="1942998"/>
                </a:lnTo>
                <a:lnTo>
                  <a:pt x="12319191" y="1936762"/>
                </a:lnTo>
                <a:lnTo>
                  <a:pt x="12312942" y="1932546"/>
                </a:lnTo>
                <a:lnTo>
                  <a:pt x="12305297" y="1930996"/>
                </a:lnTo>
                <a:lnTo>
                  <a:pt x="12297639" y="1932546"/>
                </a:lnTo>
                <a:lnTo>
                  <a:pt x="12291403" y="1936762"/>
                </a:lnTo>
                <a:lnTo>
                  <a:pt x="12287187" y="1942998"/>
                </a:lnTo>
                <a:lnTo>
                  <a:pt x="12285650" y="1950643"/>
                </a:lnTo>
                <a:lnTo>
                  <a:pt x="12287187" y="1958301"/>
                </a:lnTo>
                <a:lnTo>
                  <a:pt x="12291403" y="1964537"/>
                </a:lnTo>
                <a:lnTo>
                  <a:pt x="12297639" y="1968741"/>
                </a:lnTo>
                <a:lnTo>
                  <a:pt x="12305297" y="1970290"/>
                </a:lnTo>
                <a:lnTo>
                  <a:pt x="12312942" y="1968741"/>
                </a:lnTo>
                <a:lnTo>
                  <a:pt x="12319191" y="1964537"/>
                </a:lnTo>
                <a:lnTo>
                  <a:pt x="12323394" y="1958301"/>
                </a:lnTo>
                <a:lnTo>
                  <a:pt x="12324944" y="1950643"/>
                </a:lnTo>
                <a:close/>
              </a:path>
              <a:path w="14841219" h="10718800" extrusionOk="0">
                <a:moveTo>
                  <a:pt x="12324944" y="1850555"/>
                </a:moveTo>
                <a:lnTo>
                  <a:pt x="12323394" y="1842909"/>
                </a:lnTo>
                <a:lnTo>
                  <a:pt x="12319191" y="1836661"/>
                </a:lnTo>
                <a:lnTo>
                  <a:pt x="12312942" y="1832444"/>
                </a:lnTo>
                <a:lnTo>
                  <a:pt x="12305297" y="1830908"/>
                </a:lnTo>
                <a:lnTo>
                  <a:pt x="12297639" y="1832444"/>
                </a:lnTo>
                <a:lnTo>
                  <a:pt x="12291403" y="1836661"/>
                </a:lnTo>
                <a:lnTo>
                  <a:pt x="12287187" y="1842909"/>
                </a:lnTo>
                <a:lnTo>
                  <a:pt x="12285650" y="1850555"/>
                </a:lnTo>
                <a:lnTo>
                  <a:pt x="12287187" y="1858200"/>
                </a:lnTo>
                <a:lnTo>
                  <a:pt x="12291403" y="1864436"/>
                </a:lnTo>
                <a:lnTo>
                  <a:pt x="12297639" y="1868652"/>
                </a:lnTo>
                <a:lnTo>
                  <a:pt x="12305297" y="1870189"/>
                </a:lnTo>
                <a:lnTo>
                  <a:pt x="12312942" y="1868652"/>
                </a:lnTo>
                <a:lnTo>
                  <a:pt x="12319191" y="1864436"/>
                </a:lnTo>
                <a:lnTo>
                  <a:pt x="12323394" y="1858200"/>
                </a:lnTo>
                <a:lnTo>
                  <a:pt x="12324944" y="1850555"/>
                </a:lnTo>
                <a:close/>
              </a:path>
              <a:path w="14841219" h="10718800" extrusionOk="0">
                <a:moveTo>
                  <a:pt x="12324944" y="1750466"/>
                </a:moveTo>
                <a:lnTo>
                  <a:pt x="12323394" y="1742808"/>
                </a:lnTo>
                <a:lnTo>
                  <a:pt x="12319191" y="1736559"/>
                </a:lnTo>
                <a:lnTo>
                  <a:pt x="12312942" y="1732343"/>
                </a:lnTo>
                <a:lnTo>
                  <a:pt x="12305297" y="1730806"/>
                </a:lnTo>
                <a:lnTo>
                  <a:pt x="12297639" y="1732343"/>
                </a:lnTo>
                <a:lnTo>
                  <a:pt x="12291403" y="1736559"/>
                </a:lnTo>
                <a:lnTo>
                  <a:pt x="12287187" y="1742808"/>
                </a:lnTo>
                <a:lnTo>
                  <a:pt x="12285650" y="1750466"/>
                </a:lnTo>
                <a:lnTo>
                  <a:pt x="12287187" y="1758099"/>
                </a:lnTo>
                <a:lnTo>
                  <a:pt x="12291403" y="1764347"/>
                </a:lnTo>
                <a:lnTo>
                  <a:pt x="12297639" y="1768551"/>
                </a:lnTo>
                <a:lnTo>
                  <a:pt x="12305297" y="1770100"/>
                </a:lnTo>
                <a:lnTo>
                  <a:pt x="12312942" y="1768551"/>
                </a:lnTo>
                <a:lnTo>
                  <a:pt x="12319191" y="1764347"/>
                </a:lnTo>
                <a:lnTo>
                  <a:pt x="12323394" y="1758099"/>
                </a:lnTo>
                <a:lnTo>
                  <a:pt x="12324944" y="1750466"/>
                </a:lnTo>
                <a:close/>
              </a:path>
              <a:path w="14841219" h="10718800" extrusionOk="0">
                <a:moveTo>
                  <a:pt x="12324944" y="1650352"/>
                </a:moveTo>
                <a:lnTo>
                  <a:pt x="12323394" y="1642706"/>
                </a:lnTo>
                <a:lnTo>
                  <a:pt x="12319191" y="1636471"/>
                </a:lnTo>
                <a:lnTo>
                  <a:pt x="12312942" y="1632254"/>
                </a:lnTo>
                <a:lnTo>
                  <a:pt x="12305297" y="1630718"/>
                </a:lnTo>
                <a:lnTo>
                  <a:pt x="12297639" y="1632254"/>
                </a:lnTo>
                <a:lnTo>
                  <a:pt x="12291403" y="1636471"/>
                </a:lnTo>
                <a:lnTo>
                  <a:pt x="12287187" y="1642706"/>
                </a:lnTo>
                <a:lnTo>
                  <a:pt x="12285650" y="1650352"/>
                </a:lnTo>
                <a:lnTo>
                  <a:pt x="12287187" y="1658010"/>
                </a:lnTo>
                <a:lnTo>
                  <a:pt x="12291403" y="1664258"/>
                </a:lnTo>
                <a:lnTo>
                  <a:pt x="12297639" y="1668462"/>
                </a:lnTo>
                <a:lnTo>
                  <a:pt x="12305297" y="1670011"/>
                </a:lnTo>
                <a:lnTo>
                  <a:pt x="12312942" y="1668462"/>
                </a:lnTo>
                <a:lnTo>
                  <a:pt x="12319191" y="1664258"/>
                </a:lnTo>
                <a:lnTo>
                  <a:pt x="12323394" y="1658010"/>
                </a:lnTo>
                <a:lnTo>
                  <a:pt x="12324944" y="1650352"/>
                </a:lnTo>
                <a:close/>
              </a:path>
              <a:path w="14841219" h="10718800" extrusionOk="0">
                <a:moveTo>
                  <a:pt x="12324944" y="1550263"/>
                </a:moveTo>
                <a:lnTo>
                  <a:pt x="12323394" y="1542618"/>
                </a:lnTo>
                <a:lnTo>
                  <a:pt x="12319191" y="1536369"/>
                </a:lnTo>
                <a:lnTo>
                  <a:pt x="12312942" y="1532166"/>
                </a:lnTo>
                <a:lnTo>
                  <a:pt x="12305297" y="1530616"/>
                </a:lnTo>
                <a:lnTo>
                  <a:pt x="12297639" y="1532166"/>
                </a:lnTo>
                <a:lnTo>
                  <a:pt x="12291403" y="1536369"/>
                </a:lnTo>
                <a:lnTo>
                  <a:pt x="12287187" y="1542618"/>
                </a:lnTo>
                <a:lnTo>
                  <a:pt x="12285650" y="1550263"/>
                </a:lnTo>
                <a:lnTo>
                  <a:pt x="12287187" y="1557909"/>
                </a:lnTo>
                <a:lnTo>
                  <a:pt x="12291403" y="1564157"/>
                </a:lnTo>
                <a:lnTo>
                  <a:pt x="12297639" y="1568361"/>
                </a:lnTo>
                <a:lnTo>
                  <a:pt x="12305297" y="1569910"/>
                </a:lnTo>
                <a:lnTo>
                  <a:pt x="12312942" y="1568361"/>
                </a:lnTo>
                <a:lnTo>
                  <a:pt x="12319191" y="1564157"/>
                </a:lnTo>
                <a:lnTo>
                  <a:pt x="12323394" y="1557909"/>
                </a:lnTo>
                <a:lnTo>
                  <a:pt x="12324944" y="1550263"/>
                </a:lnTo>
                <a:close/>
              </a:path>
              <a:path w="14841219" h="10718800" extrusionOk="0">
                <a:moveTo>
                  <a:pt x="12324944" y="1450162"/>
                </a:moveTo>
                <a:lnTo>
                  <a:pt x="12323394" y="1442516"/>
                </a:lnTo>
                <a:lnTo>
                  <a:pt x="12319191" y="1436268"/>
                </a:lnTo>
                <a:lnTo>
                  <a:pt x="12312942" y="1432064"/>
                </a:lnTo>
                <a:lnTo>
                  <a:pt x="12305297" y="1430515"/>
                </a:lnTo>
                <a:lnTo>
                  <a:pt x="12297639" y="1432064"/>
                </a:lnTo>
                <a:lnTo>
                  <a:pt x="12291403" y="1436268"/>
                </a:lnTo>
                <a:lnTo>
                  <a:pt x="12287187" y="1442516"/>
                </a:lnTo>
                <a:lnTo>
                  <a:pt x="12285650" y="1450162"/>
                </a:lnTo>
                <a:lnTo>
                  <a:pt x="12287187" y="1457820"/>
                </a:lnTo>
                <a:lnTo>
                  <a:pt x="12291403" y="1464056"/>
                </a:lnTo>
                <a:lnTo>
                  <a:pt x="12297639" y="1468272"/>
                </a:lnTo>
                <a:lnTo>
                  <a:pt x="12305297" y="1469809"/>
                </a:lnTo>
                <a:lnTo>
                  <a:pt x="12312942" y="1468272"/>
                </a:lnTo>
                <a:lnTo>
                  <a:pt x="12319191" y="1464056"/>
                </a:lnTo>
                <a:lnTo>
                  <a:pt x="12323394" y="1457820"/>
                </a:lnTo>
                <a:lnTo>
                  <a:pt x="12324944" y="1450162"/>
                </a:lnTo>
                <a:close/>
              </a:path>
              <a:path w="14841219" h="10718800" extrusionOk="0">
                <a:moveTo>
                  <a:pt x="12324944" y="1149870"/>
                </a:moveTo>
                <a:lnTo>
                  <a:pt x="12323394" y="1142225"/>
                </a:lnTo>
                <a:lnTo>
                  <a:pt x="12319178" y="1135976"/>
                </a:lnTo>
                <a:lnTo>
                  <a:pt x="12312942" y="1131773"/>
                </a:lnTo>
                <a:lnTo>
                  <a:pt x="12305297" y="1130223"/>
                </a:lnTo>
                <a:lnTo>
                  <a:pt x="12297639" y="1131773"/>
                </a:lnTo>
                <a:lnTo>
                  <a:pt x="12291403" y="1135976"/>
                </a:lnTo>
                <a:lnTo>
                  <a:pt x="12287187" y="1142225"/>
                </a:lnTo>
                <a:lnTo>
                  <a:pt x="12285650" y="1149870"/>
                </a:lnTo>
                <a:lnTo>
                  <a:pt x="12287187" y="1157528"/>
                </a:lnTo>
                <a:lnTo>
                  <a:pt x="12291403" y="1163764"/>
                </a:lnTo>
                <a:lnTo>
                  <a:pt x="12297639" y="1167980"/>
                </a:lnTo>
                <a:lnTo>
                  <a:pt x="12305297" y="1169517"/>
                </a:lnTo>
                <a:lnTo>
                  <a:pt x="12312942" y="1167980"/>
                </a:lnTo>
                <a:lnTo>
                  <a:pt x="12319178" y="1163764"/>
                </a:lnTo>
                <a:lnTo>
                  <a:pt x="12323394" y="1157528"/>
                </a:lnTo>
                <a:lnTo>
                  <a:pt x="12324944" y="1149870"/>
                </a:lnTo>
                <a:close/>
              </a:path>
              <a:path w="14841219" h="10718800" extrusionOk="0">
                <a:moveTo>
                  <a:pt x="12324944" y="1049782"/>
                </a:moveTo>
                <a:lnTo>
                  <a:pt x="12323394" y="1042136"/>
                </a:lnTo>
                <a:lnTo>
                  <a:pt x="12319178" y="1035888"/>
                </a:lnTo>
                <a:lnTo>
                  <a:pt x="12312942" y="1031671"/>
                </a:lnTo>
                <a:lnTo>
                  <a:pt x="12305297" y="1030135"/>
                </a:lnTo>
                <a:lnTo>
                  <a:pt x="12297639" y="1031671"/>
                </a:lnTo>
                <a:lnTo>
                  <a:pt x="12291403" y="1035888"/>
                </a:lnTo>
                <a:lnTo>
                  <a:pt x="12287187" y="1042136"/>
                </a:lnTo>
                <a:lnTo>
                  <a:pt x="12285650" y="1049782"/>
                </a:lnTo>
                <a:lnTo>
                  <a:pt x="12287187" y="1057427"/>
                </a:lnTo>
                <a:lnTo>
                  <a:pt x="12291403" y="1063675"/>
                </a:lnTo>
                <a:lnTo>
                  <a:pt x="12297639" y="1067879"/>
                </a:lnTo>
                <a:lnTo>
                  <a:pt x="12305297" y="1069428"/>
                </a:lnTo>
                <a:lnTo>
                  <a:pt x="12312942" y="1067879"/>
                </a:lnTo>
                <a:lnTo>
                  <a:pt x="12319178" y="1063675"/>
                </a:lnTo>
                <a:lnTo>
                  <a:pt x="12323394" y="1057427"/>
                </a:lnTo>
                <a:lnTo>
                  <a:pt x="12324944" y="1049782"/>
                </a:lnTo>
                <a:close/>
              </a:path>
              <a:path w="14841219" h="10718800" extrusionOk="0">
                <a:moveTo>
                  <a:pt x="12324944" y="949680"/>
                </a:moveTo>
                <a:lnTo>
                  <a:pt x="12323394" y="942035"/>
                </a:lnTo>
                <a:lnTo>
                  <a:pt x="12319178" y="935799"/>
                </a:lnTo>
                <a:lnTo>
                  <a:pt x="12312942" y="931583"/>
                </a:lnTo>
                <a:lnTo>
                  <a:pt x="12305297" y="930046"/>
                </a:lnTo>
                <a:lnTo>
                  <a:pt x="12297639" y="931583"/>
                </a:lnTo>
                <a:lnTo>
                  <a:pt x="12291403" y="935799"/>
                </a:lnTo>
                <a:lnTo>
                  <a:pt x="12287187" y="942035"/>
                </a:lnTo>
                <a:lnTo>
                  <a:pt x="12285650" y="949680"/>
                </a:lnTo>
                <a:lnTo>
                  <a:pt x="12287187" y="957338"/>
                </a:lnTo>
                <a:lnTo>
                  <a:pt x="12291403" y="963574"/>
                </a:lnTo>
                <a:lnTo>
                  <a:pt x="12297639" y="967778"/>
                </a:lnTo>
                <a:lnTo>
                  <a:pt x="12305297" y="969327"/>
                </a:lnTo>
                <a:lnTo>
                  <a:pt x="12312942" y="967778"/>
                </a:lnTo>
                <a:lnTo>
                  <a:pt x="12319178" y="963574"/>
                </a:lnTo>
                <a:lnTo>
                  <a:pt x="12323394" y="957338"/>
                </a:lnTo>
                <a:lnTo>
                  <a:pt x="12324944" y="949680"/>
                </a:lnTo>
                <a:close/>
              </a:path>
              <a:path w="14841219" h="10718800" extrusionOk="0">
                <a:moveTo>
                  <a:pt x="12324944" y="849591"/>
                </a:moveTo>
                <a:lnTo>
                  <a:pt x="12323394" y="841946"/>
                </a:lnTo>
                <a:lnTo>
                  <a:pt x="12319178" y="835698"/>
                </a:lnTo>
                <a:lnTo>
                  <a:pt x="12312942" y="831494"/>
                </a:lnTo>
                <a:lnTo>
                  <a:pt x="12305297" y="829945"/>
                </a:lnTo>
                <a:lnTo>
                  <a:pt x="12297639" y="831494"/>
                </a:lnTo>
                <a:lnTo>
                  <a:pt x="12291403" y="835698"/>
                </a:lnTo>
                <a:lnTo>
                  <a:pt x="12287187" y="841946"/>
                </a:lnTo>
                <a:lnTo>
                  <a:pt x="12285650" y="849591"/>
                </a:lnTo>
                <a:lnTo>
                  <a:pt x="12287187" y="857237"/>
                </a:lnTo>
                <a:lnTo>
                  <a:pt x="12291403" y="863485"/>
                </a:lnTo>
                <a:lnTo>
                  <a:pt x="12297639" y="867702"/>
                </a:lnTo>
                <a:lnTo>
                  <a:pt x="12305297" y="869238"/>
                </a:lnTo>
                <a:lnTo>
                  <a:pt x="12312942" y="867702"/>
                </a:lnTo>
                <a:lnTo>
                  <a:pt x="12319178" y="863485"/>
                </a:lnTo>
                <a:lnTo>
                  <a:pt x="12323394" y="857237"/>
                </a:lnTo>
                <a:lnTo>
                  <a:pt x="12324944" y="849591"/>
                </a:lnTo>
                <a:close/>
              </a:path>
              <a:path w="14841219" h="10718800" extrusionOk="0">
                <a:moveTo>
                  <a:pt x="12324944" y="749503"/>
                </a:moveTo>
                <a:lnTo>
                  <a:pt x="12323394" y="741845"/>
                </a:lnTo>
                <a:lnTo>
                  <a:pt x="12319178" y="735609"/>
                </a:lnTo>
                <a:lnTo>
                  <a:pt x="12312942" y="731393"/>
                </a:lnTo>
                <a:lnTo>
                  <a:pt x="12305297" y="729843"/>
                </a:lnTo>
                <a:lnTo>
                  <a:pt x="12297639" y="731393"/>
                </a:lnTo>
                <a:lnTo>
                  <a:pt x="12291403" y="735609"/>
                </a:lnTo>
                <a:lnTo>
                  <a:pt x="12287187" y="741845"/>
                </a:lnTo>
                <a:lnTo>
                  <a:pt x="12285650" y="749503"/>
                </a:lnTo>
                <a:lnTo>
                  <a:pt x="12287187" y="757148"/>
                </a:lnTo>
                <a:lnTo>
                  <a:pt x="12291403" y="763384"/>
                </a:lnTo>
                <a:lnTo>
                  <a:pt x="12297639" y="767600"/>
                </a:lnTo>
                <a:lnTo>
                  <a:pt x="12305297" y="769137"/>
                </a:lnTo>
                <a:lnTo>
                  <a:pt x="12312942" y="767600"/>
                </a:lnTo>
                <a:lnTo>
                  <a:pt x="12319178" y="763384"/>
                </a:lnTo>
                <a:lnTo>
                  <a:pt x="12323394" y="757148"/>
                </a:lnTo>
                <a:lnTo>
                  <a:pt x="12324944" y="749503"/>
                </a:lnTo>
                <a:close/>
              </a:path>
              <a:path w="14841219" h="10718800" extrusionOk="0">
                <a:moveTo>
                  <a:pt x="12324944" y="649401"/>
                </a:moveTo>
                <a:lnTo>
                  <a:pt x="12323394" y="641756"/>
                </a:lnTo>
                <a:lnTo>
                  <a:pt x="12319178" y="635508"/>
                </a:lnTo>
                <a:lnTo>
                  <a:pt x="12312942" y="631291"/>
                </a:lnTo>
                <a:lnTo>
                  <a:pt x="12305297" y="629754"/>
                </a:lnTo>
                <a:lnTo>
                  <a:pt x="12297639" y="631291"/>
                </a:lnTo>
                <a:lnTo>
                  <a:pt x="12291403" y="635508"/>
                </a:lnTo>
                <a:lnTo>
                  <a:pt x="12287187" y="641756"/>
                </a:lnTo>
                <a:lnTo>
                  <a:pt x="12285650" y="649401"/>
                </a:lnTo>
                <a:lnTo>
                  <a:pt x="12287187" y="657047"/>
                </a:lnTo>
                <a:lnTo>
                  <a:pt x="12291403" y="663295"/>
                </a:lnTo>
                <a:lnTo>
                  <a:pt x="12297639" y="667499"/>
                </a:lnTo>
                <a:lnTo>
                  <a:pt x="12305297" y="669048"/>
                </a:lnTo>
                <a:lnTo>
                  <a:pt x="12312942" y="667499"/>
                </a:lnTo>
                <a:lnTo>
                  <a:pt x="12319178" y="663295"/>
                </a:lnTo>
                <a:lnTo>
                  <a:pt x="12323394" y="657047"/>
                </a:lnTo>
                <a:lnTo>
                  <a:pt x="12324944" y="649401"/>
                </a:lnTo>
                <a:close/>
              </a:path>
              <a:path w="14841219" h="10718800" extrusionOk="0">
                <a:moveTo>
                  <a:pt x="12324944" y="549313"/>
                </a:moveTo>
                <a:lnTo>
                  <a:pt x="12323394" y="541655"/>
                </a:lnTo>
                <a:lnTo>
                  <a:pt x="12319178" y="535406"/>
                </a:lnTo>
                <a:lnTo>
                  <a:pt x="12312942" y="531190"/>
                </a:lnTo>
                <a:lnTo>
                  <a:pt x="12305297" y="529653"/>
                </a:lnTo>
                <a:lnTo>
                  <a:pt x="12297639" y="531190"/>
                </a:lnTo>
                <a:lnTo>
                  <a:pt x="12291403" y="535406"/>
                </a:lnTo>
                <a:lnTo>
                  <a:pt x="12287187" y="541655"/>
                </a:lnTo>
                <a:lnTo>
                  <a:pt x="12285650" y="549313"/>
                </a:lnTo>
                <a:lnTo>
                  <a:pt x="12287187" y="556945"/>
                </a:lnTo>
                <a:lnTo>
                  <a:pt x="12291403" y="563194"/>
                </a:lnTo>
                <a:lnTo>
                  <a:pt x="12297639" y="567397"/>
                </a:lnTo>
                <a:lnTo>
                  <a:pt x="12305297" y="568947"/>
                </a:lnTo>
                <a:lnTo>
                  <a:pt x="12312942" y="567397"/>
                </a:lnTo>
                <a:lnTo>
                  <a:pt x="12319178" y="563194"/>
                </a:lnTo>
                <a:lnTo>
                  <a:pt x="12323394" y="556945"/>
                </a:lnTo>
                <a:lnTo>
                  <a:pt x="12324944" y="549313"/>
                </a:lnTo>
                <a:close/>
              </a:path>
              <a:path w="14841219" h="10718800" extrusionOk="0">
                <a:moveTo>
                  <a:pt x="12324944" y="449199"/>
                </a:moveTo>
                <a:lnTo>
                  <a:pt x="12323394" y="441553"/>
                </a:lnTo>
                <a:lnTo>
                  <a:pt x="12319191" y="435317"/>
                </a:lnTo>
                <a:lnTo>
                  <a:pt x="12312942" y="431101"/>
                </a:lnTo>
                <a:lnTo>
                  <a:pt x="12305297" y="429564"/>
                </a:lnTo>
                <a:lnTo>
                  <a:pt x="12297639" y="431101"/>
                </a:lnTo>
                <a:lnTo>
                  <a:pt x="12291403" y="435317"/>
                </a:lnTo>
                <a:lnTo>
                  <a:pt x="12287187" y="441553"/>
                </a:lnTo>
                <a:lnTo>
                  <a:pt x="12285650" y="449199"/>
                </a:lnTo>
                <a:lnTo>
                  <a:pt x="12287187" y="456857"/>
                </a:lnTo>
                <a:lnTo>
                  <a:pt x="12291403" y="463105"/>
                </a:lnTo>
                <a:lnTo>
                  <a:pt x="12297639" y="467309"/>
                </a:lnTo>
                <a:lnTo>
                  <a:pt x="12305297" y="468858"/>
                </a:lnTo>
                <a:lnTo>
                  <a:pt x="12312942" y="467309"/>
                </a:lnTo>
                <a:lnTo>
                  <a:pt x="12319191" y="463105"/>
                </a:lnTo>
                <a:lnTo>
                  <a:pt x="12323394" y="456857"/>
                </a:lnTo>
                <a:lnTo>
                  <a:pt x="12324944" y="449199"/>
                </a:lnTo>
                <a:close/>
              </a:path>
              <a:path w="14841219" h="10718800" extrusionOk="0">
                <a:moveTo>
                  <a:pt x="12324944" y="349110"/>
                </a:moveTo>
                <a:lnTo>
                  <a:pt x="12323394" y="341464"/>
                </a:lnTo>
                <a:lnTo>
                  <a:pt x="12319191" y="335216"/>
                </a:lnTo>
                <a:lnTo>
                  <a:pt x="12312942" y="331012"/>
                </a:lnTo>
                <a:lnTo>
                  <a:pt x="12305297" y="329463"/>
                </a:lnTo>
                <a:lnTo>
                  <a:pt x="12297639" y="331012"/>
                </a:lnTo>
                <a:lnTo>
                  <a:pt x="12291403" y="335216"/>
                </a:lnTo>
                <a:lnTo>
                  <a:pt x="12287187" y="341464"/>
                </a:lnTo>
                <a:lnTo>
                  <a:pt x="12285650" y="349110"/>
                </a:lnTo>
                <a:lnTo>
                  <a:pt x="12287187" y="356755"/>
                </a:lnTo>
                <a:lnTo>
                  <a:pt x="12291403" y="363004"/>
                </a:lnTo>
                <a:lnTo>
                  <a:pt x="12297639" y="367220"/>
                </a:lnTo>
                <a:lnTo>
                  <a:pt x="12305297" y="368769"/>
                </a:lnTo>
                <a:lnTo>
                  <a:pt x="12312942" y="367220"/>
                </a:lnTo>
                <a:lnTo>
                  <a:pt x="12319191" y="363004"/>
                </a:lnTo>
                <a:lnTo>
                  <a:pt x="12323394" y="356755"/>
                </a:lnTo>
                <a:lnTo>
                  <a:pt x="12324944" y="349110"/>
                </a:lnTo>
                <a:close/>
              </a:path>
              <a:path w="14841219" h="10718800" extrusionOk="0">
                <a:moveTo>
                  <a:pt x="12324944" y="249021"/>
                </a:moveTo>
                <a:lnTo>
                  <a:pt x="12323394" y="241363"/>
                </a:lnTo>
                <a:lnTo>
                  <a:pt x="12319191" y="235127"/>
                </a:lnTo>
                <a:lnTo>
                  <a:pt x="12312942" y="230911"/>
                </a:lnTo>
                <a:lnTo>
                  <a:pt x="12305297" y="229374"/>
                </a:lnTo>
                <a:lnTo>
                  <a:pt x="12297639" y="230911"/>
                </a:lnTo>
                <a:lnTo>
                  <a:pt x="12291403" y="235127"/>
                </a:lnTo>
                <a:lnTo>
                  <a:pt x="12287187" y="241363"/>
                </a:lnTo>
                <a:lnTo>
                  <a:pt x="12285650" y="249021"/>
                </a:lnTo>
                <a:lnTo>
                  <a:pt x="12287187" y="256667"/>
                </a:lnTo>
                <a:lnTo>
                  <a:pt x="12291403" y="262915"/>
                </a:lnTo>
                <a:lnTo>
                  <a:pt x="12297639" y="267131"/>
                </a:lnTo>
                <a:lnTo>
                  <a:pt x="12305297" y="268668"/>
                </a:lnTo>
                <a:lnTo>
                  <a:pt x="12312942" y="267131"/>
                </a:lnTo>
                <a:lnTo>
                  <a:pt x="12319191" y="262915"/>
                </a:lnTo>
                <a:lnTo>
                  <a:pt x="12323394" y="256667"/>
                </a:lnTo>
                <a:lnTo>
                  <a:pt x="12324944" y="249021"/>
                </a:lnTo>
                <a:close/>
              </a:path>
              <a:path w="14841219" h="10718800" extrusionOk="0">
                <a:moveTo>
                  <a:pt x="12324944" y="148920"/>
                </a:moveTo>
                <a:lnTo>
                  <a:pt x="12323394" y="141274"/>
                </a:lnTo>
                <a:lnTo>
                  <a:pt x="12319191" y="135026"/>
                </a:lnTo>
                <a:lnTo>
                  <a:pt x="12312942" y="130822"/>
                </a:lnTo>
                <a:lnTo>
                  <a:pt x="12305297" y="129273"/>
                </a:lnTo>
                <a:lnTo>
                  <a:pt x="12297639" y="130822"/>
                </a:lnTo>
                <a:lnTo>
                  <a:pt x="12291403" y="135026"/>
                </a:lnTo>
                <a:lnTo>
                  <a:pt x="12287187" y="141274"/>
                </a:lnTo>
                <a:lnTo>
                  <a:pt x="12285650" y="148920"/>
                </a:lnTo>
                <a:lnTo>
                  <a:pt x="12287187" y="156565"/>
                </a:lnTo>
                <a:lnTo>
                  <a:pt x="12291403" y="162814"/>
                </a:lnTo>
                <a:lnTo>
                  <a:pt x="12297639" y="167017"/>
                </a:lnTo>
                <a:lnTo>
                  <a:pt x="12305297" y="168567"/>
                </a:lnTo>
                <a:lnTo>
                  <a:pt x="12312942" y="167017"/>
                </a:lnTo>
                <a:lnTo>
                  <a:pt x="12319191" y="162814"/>
                </a:lnTo>
                <a:lnTo>
                  <a:pt x="12323394" y="156565"/>
                </a:lnTo>
                <a:lnTo>
                  <a:pt x="12324944" y="148920"/>
                </a:lnTo>
                <a:close/>
              </a:path>
              <a:path w="14841219" h="10718800" extrusionOk="0">
                <a:moveTo>
                  <a:pt x="12324944" y="48818"/>
                </a:moveTo>
                <a:lnTo>
                  <a:pt x="12323394" y="41173"/>
                </a:lnTo>
                <a:lnTo>
                  <a:pt x="12319191" y="34925"/>
                </a:lnTo>
                <a:lnTo>
                  <a:pt x="12312942" y="30721"/>
                </a:lnTo>
                <a:lnTo>
                  <a:pt x="12305297" y="29171"/>
                </a:lnTo>
                <a:lnTo>
                  <a:pt x="12297639" y="30721"/>
                </a:lnTo>
                <a:lnTo>
                  <a:pt x="12291403" y="34925"/>
                </a:lnTo>
                <a:lnTo>
                  <a:pt x="12287187" y="41173"/>
                </a:lnTo>
                <a:lnTo>
                  <a:pt x="12285650" y="48818"/>
                </a:lnTo>
                <a:lnTo>
                  <a:pt x="12287187" y="56464"/>
                </a:lnTo>
                <a:lnTo>
                  <a:pt x="12291403" y="62712"/>
                </a:lnTo>
                <a:lnTo>
                  <a:pt x="12297639" y="66916"/>
                </a:lnTo>
                <a:lnTo>
                  <a:pt x="12305297" y="68465"/>
                </a:lnTo>
                <a:lnTo>
                  <a:pt x="12312942" y="66916"/>
                </a:lnTo>
                <a:lnTo>
                  <a:pt x="12319191" y="62712"/>
                </a:lnTo>
                <a:lnTo>
                  <a:pt x="12323394" y="56464"/>
                </a:lnTo>
                <a:lnTo>
                  <a:pt x="12324944" y="48818"/>
                </a:lnTo>
                <a:close/>
              </a:path>
              <a:path w="14841219" h="10718800" extrusionOk="0">
                <a:moveTo>
                  <a:pt x="12397740" y="0"/>
                </a:moveTo>
                <a:lnTo>
                  <a:pt x="12360821" y="0"/>
                </a:lnTo>
                <a:lnTo>
                  <a:pt x="12361177" y="1765"/>
                </a:lnTo>
                <a:lnTo>
                  <a:pt x="12365393" y="8013"/>
                </a:lnTo>
                <a:lnTo>
                  <a:pt x="12371642" y="12217"/>
                </a:lnTo>
                <a:lnTo>
                  <a:pt x="12379287" y="13766"/>
                </a:lnTo>
                <a:lnTo>
                  <a:pt x="12386932" y="12217"/>
                </a:lnTo>
                <a:lnTo>
                  <a:pt x="12393181" y="8013"/>
                </a:lnTo>
                <a:lnTo>
                  <a:pt x="12397384" y="1765"/>
                </a:lnTo>
                <a:lnTo>
                  <a:pt x="12397740" y="0"/>
                </a:lnTo>
                <a:close/>
              </a:path>
              <a:path w="14841219" h="10718800" extrusionOk="0">
                <a:moveTo>
                  <a:pt x="12398934" y="3597579"/>
                </a:moveTo>
                <a:lnTo>
                  <a:pt x="12397384" y="3589934"/>
                </a:lnTo>
                <a:lnTo>
                  <a:pt x="12393181" y="3583686"/>
                </a:lnTo>
                <a:lnTo>
                  <a:pt x="12386932" y="3579469"/>
                </a:lnTo>
                <a:lnTo>
                  <a:pt x="12379287" y="3577933"/>
                </a:lnTo>
                <a:lnTo>
                  <a:pt x="12371642" y="3579469"/>
                </a:lnTo>
                <a:lnTo>
                  <a:pt x="12365393" y="3583686"/>
                </a:lnTo>
                <a:lnTo>
                  <a:pt x="12361177" y="3589934"/>
                </a:lnTo>
                <a:lnTo>
                  <a:pt x="12359640" y="3597579"/>
                </a:lnTo>
                <a:lnTo>
                  <a:pt x="12361177" y="3605225"/>
                </a:lnTo>
                <a:lnTo>
                  <a:pt x="12365393" y="3611473"/>
                </a:lnTo>
                <a:lnTo>
                  <a:pt x="12371642" y="3615677"/>
                </a:lnTo>
                <a:lnTo>
                  <a:pt x="12379287" y="3617226"/>
                </a:lnTo>
                <a:lnTo>
                  <a:pt x="12386932" y="3615677"/>
                </a:lnTo>
                <a:lnTo>
                  <a:pt x="12393181" y="3611473"/>
                </a:lnTo>
                <a:lnTo>
                  <a:pt x="12397384" y="3605225"/>
                </a:lnTo>
                <a:lnTo>
                  <a:pt x="12398934" y="3597579"/>
                </a:lnTo>
                <a:close/>
              </a:path>
              <a:path w="14841219" h="10718800" extrusionOk="0">
                <a:moveTo>
                  <a:pt x="12398934" y="3497491"/>
                </a:moveTo>
                <a:lnTo>
                  <a:pt x="12397384" y="3489845"/>
                </a:lnTo>
                <a:lnTo>
                  <a:pt x="12393181" y="3483597"/>
                </a:lnTo>
                <a:lnTo>
                  <a:pt x="12386932" y="3479381"/>
                </a:lnTo>
                <a:lnTo>
                  <a:pt x="12379287" y="3477831"/>
                </a:lnTo>
                <a:lnTo>
                  <a:pt x="12371642" y="3479381"/>
                </a:lnTo>
                <a:lnTo>
                  <a:pt x="12365393" y="3483597"/>
                </a:lnTo>
                <a:lnTo>
                  <a:pt x="12361177" y="3489845"/>
                </a:lnTo>
                <a:lnTo>
                  <a:pt x="12359640" y="3497491"/>
                </a:lnTo>
                <a:lnTo>
                  <a:pt x="12361177" y="3505136"/>
                </a:lnTo>
                <a:lnTo>
                  <a:pt x="12365393" y="3511372"/>
                </a:lnTo>
                <a:lnTo>
                  <a:pt x="12371642" y="3515588"/>
                </a:lnTo>
                <a:lnTo>
                  <a:pt x="12379287" y="3517125"/>
                </a:lnTo>
                <a:lnTo>
                  <a:pt x="12386932" y="3515588"/>
                </a:lnTo>
                <a:lnTo>
                  <a:pt x="12393181" y="3511372"/>
                </a:lnTo>
                <a:lnTo>
                  <a:pt x="12397384" y="3505136"/>
                </a:lnTo>
                <a:lnTo>
                  <a:pt x="12398934" y="3497491"/>
                </a:lnTo>
                <a:close/>
              </a:path>
              <a:path w="14841219" h="10718800" extrusionOk="0">
                <a:moveTo>
                  <a:pt x="12398934" y="3397389"/>
                </a:moveTo>
                <a:lnTo>
                  <a:pt x="12397384" y="3389731"/>
                </a:lnTo>
                <a:lnTo>
                  <a:pt x="12393181" y="3383496"/>
                </a:lnTo>
                <a:lnTo>
                  <a:pt x="12386932" y="3379292"/>
                </a:lnTo>
                <a:lnTo>
                  <a:pt x="12379287" y="3377742"/>
                </a:lnTo>
                <a:lnTo>
                  <a:pt x="12371642" y="3379292"/>
                </a:lnTo>
                <a:lnTo>
                  <a:pt x="12365393" y="3383496"/>
                </a:lnTo>
                <a:lnTo>
                  <a:pt x="12361177" y="3389731"/>
                </a:lnTo>
                <a:lnTo>
                  <a:pt x="12359640" y="3397389"/>
                </a:lnTo>
                <a:lnTo>
                  <a:pt x="12361177" y="3405035"/>
                </a:lnTo>
                <a:lnTo>
                  <a:pt x="12365393" y="3411283"/>
                </a:lnTo>
                <a:lnTo>
                  <a:pt x="12371642" y="3415487"/>
                </a:lnTo>
                <a:lnTo>
                  <a:pt x="12379287" y="3417036"/>
                </a:lnTo>
                <a:lnTo>
                  <a:pt x="12386932" y="3415487"/>
                </a:lnTo>
                <a:lnTo>
                  <a:pt x="12393181" y="3411283"/>
                </a:lnTo>
                <a:lnTo>
                  <a:pt x="12397384" y="3405035"/>
                </a:lnTo>
                <a:lnTo>
                  <a:pt x="12398934" y="3397389"/>
                </a:lnTo>
                <a:close/>
              </a:path>
              <a:path w="14841219" h="10718800" extrusionOk="0">
                <a:moveTo>
                  <a:pt x="12398934" y="3297288"/>
                </a:moveTo>
                <a:lnTo>
                  <a:pt x="12397384" y="3289643"/>
                </a:lnTo>
                <a:lnTo>
                  <a:pt x="12393181" y="3283394"/>
                </a:lnTo>
                <a:lnTo>
                  <a:pt x="12386932" y="3279190"/>
                </a:lnTo>
                <a:lnTo>
                  <a:pt x="12379287" y="3277641"/>
                </a:lnTo>
                <a:lnTo>
                  <a:pt x="12371642" y="3279190"/>
                </a:lnTo>
                <a:lnTo>
                  <a:pt x="12365393" y="3283394"/>
                </a:lnTo>
                <a:lnTo>
                  <a:pt x="12361177" y="3289643"/>
                </a:lnTo>
                <a:lnTo>
                  <a:pt x="12359640" y="3297288"/>
                </a:lnTo>
                <a:lnTo>
                  <a:pt x="12361177" y="3304933"/>
                </a:lnTo>
                <a:lnTo>
                  <a:pt x="12365393" y="3311182"/>
                </a:lnTo>
                <a:lnTo>
                  <a:pt x="12371642" y="3315398"/>
                </a:lnTo>
                <a:lnTo>
                  <a:pt x="12379287" y="3316935"/>
                </a:lnTo>
                <a:lnTo>
                  <a:pt x="12386932" y="3315398"/>
                </a:lnTo>
                <a:lnTo>
                  <a:pt x="12393181" y="3311182"/>
                </a:lnTo>
                <a:lnTo>
                  <a:pt x="12397384" y="3304933"/>
                </a:lnTo>
                <a:lnTo>
                  <a:pt x="12398934" y="3297288"/>
                </a:lnTo>
                <a:close/>
              </a:path>
              <a:path w="14841219" h="10718800" extrusionOk="0">
                <a:moveTo>
                  <a:pt x="12398934" y="3197199"/>
                </a:moveTo>
                <a:lnTo>
                  <a:pt x="12397384" y="3189554"/>
                </a:lnTo>
                <a:lnTo>
                  <a:pt x="12393181" y="3183305"/>
                </a:lnTo>
                <a:lnTo>
                  <a:pt x="12386932" y="3179089"/>
                </a:lnTo>
                <a:lnTo>
                  <a:pt x="12379287" y="3177552"/>
                </a:lnTo>
                <a:lnTo>
                  <a:pt x="12371642" y="3179089"/>
                </a:lnTo>
                <a:lnTo>
                  <a:pt x="12365393" y="3183305"/>
                </a:lnTo>
                <a:lnTo>
                  <a:pt x="12361177" y="3189554"/>
                </a:lnTo>
                <a:lnTo>
                  <a:pt x="12359640" y="3197199"/>
                </a:lnTo>
                <a:lnTo>
                  <a:pt x="12361177" y="3204845"/>
                </a:lnTo>
                <a:lnTo>
                  <a:pt x="12365393" y="3211093"/>
                </a:lnTo>
                <a:lnTo>
                  <a:pt x="12371642" y="3215297"/>
                </a:lnTo>
                <a:lnTo>
                  <a:pt x="12379287" y="3216846"/>
                </a:lnTo>
                <a:lnTo>
                  <a:pt x="12386932" y="3215297"/>
                </a:lnTo>
                <a:lnTo>
                  <a:pt x="12393181" y="3211093"/>
                </a:lnTo>
                <a:lnTo>
                  <a:pt x="12397384" y="3204845"/>
                </a:lnTo>
                <a:lnTo>
                  <a:pt x="12398934" y="3197199"/>
                </a:lnTo>
                <a:close/>
              </a:path>
              <a:path w="14841219" h="10718800" extrusionOk="0">
                <a:moveTo>
                  <a:pt x="12398934" y="3097098"/>
                </a:moveTo>
                <a:lnTo>
                  <a:pt x="12397384" y="3089452"/>
                </a:lnTo>
                <a:lnTo>
                  <a:pt x="12393181" y="3083204"/>
                </a:lnTo>
                <a:lnTo>
                  <a:pt x="12386932" y="3079000"/>
                </a:lnTo>
                <a:lnTo>
                  <a:pt x="12379287" y="3077451"/>
                </a:lnTo>
                <a:lnTo>
                  <a:pt x="12371642" y="3079000"/>
                </a:lnTo>
                <a:lnTo>
                  <a:pt x="12365393" y="3083204"/>
                </a:lnTo>
                <a:lnTo>
                  <a:pt x="12361177" y="3089452"/>
                </a:lnTo>
                <a:lnTo>
                  <a:pt x="12359640" y="3097098"/>
                </a:lnTo>
                <a:lnTo>
                  <a:pt x="12361177" y="3104743"/>
                </a:lnTo>
                <a:lnTo>
                  <a:pt x="12365393" y="3110992"/>
                </a:lnTo>
                <a:lnTo>
                  <a:pt x="12371642" y="3115195"/>
                </a:lnTo>
                <a:lnTo>
                  <a:pt x="12379287" y="3116732"/>
                </a:lnTo>
                <a:lnTo>
                  <a:pt x="12386932" y="3115195"/>
                </a:lnTo>
                <a:lnTo>
                  <a:pt x="12393181" y="3110992"/>
                </a:lnTo>
                <a:lnTo>
                  <a:pt x="12397384" y="3104743"/>
                </a:lnTo>
                <a:lnTo>
                  <a:pt x="12398934" y="3097098"/>
                </a:lnTo>
                <a:close/>
              </a:path>
              <a:path w="14841219" h="10718800" extrusionOk="0">
                <a:moveTo>
                  <a:pt x="12398934" y="2997009"/>
                </a:moveTo>
                <a:lnTo>
                  <a:pt x="12397384" y="2989364"/>
                </a:lnTo>
                <a:lnTo>
                  <a:pt x="12393181" y="2983115"/>
                </a:lnTo>
                <a:lnTo>
                  <a:pt x="12386932" y="2978899"/>
                </a:lnTo>
                <a:lnTo>
                  <a:pt x="12379287" y="2977362"/>
                </a:lnTo>
                <a:lnTo>
                  <a:pt x="12371642" y="2978899"/>
                </a:lnTo>
                <a:lnTo>
                  <a:pt x="12365393" y="2983115"/>
                </a:lnTo>
                <a:lnTo>
                  <a:pt x="12361189" y="2989364"/>
                </a:lnTo>
                <a:lnTo>
                  <a:pt x="12359640" y="2997009"/>
                </a:lnTo>
                <a:lnTo>
                  <a:pt x="12361189" y="3004655"/>
                </a:lnTo>
                <a:lnTo>
                  <a:pt x="12365393" y="3010903"/>
                </a:lnTo>
                <a:lnTo>
                  <a:pt x="12371642" y="3015107"/>
                </a:lnTo>
                <a:lnTo>
                  <a:pt x="12379287" y="3016656"/>
                </a:lnTo>
                <a:lnTo>
                  <a:pt x="12386932" y="3015107"/>
                </a:lnTo>
                <a:lnTo>
                  <a:pt x="12393181" y="3010903"/>
                </a:lnTo>
                <a:lnTo>
                  <a:pt x="12397384" y="3004655"/>
                </a:lnTo>
                <a:lnTo>
                  <a:pt x="12398934" y="2997009"/>
                </a:lnTo>
                <a:close/>
              </a:path>
              <a:path w="14841219" h="10718800" extrusionOk="0">
                <a:moveTo>
                  <a:pt x="12398934" y="2896908"/>
                </a:moveTo>
                <a:lnTo>
                  <a:pt x="12397384" y="2889262"/>
                </a:lnTo>
                <a:lnTo>
                  <a:pt x="12393181" y="2883014"/>
                </a:lnTo>
                <a:lnTo>
                  <a:pt x="12386932" y="2878810"/>
                </a:lnTo>
                <a:lnTo>
                  <a:pt x="12379287" y="2877261"/>
                </a:lnTo>
                <a:lnTo>
                  <a:pt x="12371642" y="2878810"/>
                </a:lnTo>
                <a:lnTo>
                  <a:pt x="12365393" y="2883014"/>
                </a:lnTo>
                <a:lnTo>
                  <a:pt x="12361177" y="2889262"/>
                </a:lnTo>
                <a:lnTo>
                  <a:pt x="12359640" y="2896908"/>
                </a:lnTo>
                <a:lnTo>
                  <a:pt x="12361177" y="2904553"/>
                </a:lnTo>
                <a:lnTo>
                  <a:pt x="12365393" y="2910802"/>
                </a:lnTo>
                <a:lnTo>
                  <a:pt x="12371642" y="2915005"/>
                </a:lnTo>
                <a:lnTo>
                  <a:pt x="12379287" y="2916555"/>
                </a:lnTo>
                <a:lnTo>
                  <a:pt x="12386932" y="2915005"/>
                </a:lnTo>
                <a:lnTo>
                  <a:pt x="12393181" y="2910802"/>
                </a:lnTo>
                <a:lnTo>
                  <a:pt x="12397384" y="2904553"/>
                </a:lnTo>
                <a:lnTo>
                  <a:pt x="12398934" y="2896908"/>
                </a:lnTo>
                <a:close/>
              </a:path>
              <a:path w="14841219" h="10718800" extrusionOk="0">
                <a:moveTo>
                  <a:pt x="12398934" y="2796806"/>
                </a:moveTo>
                <a:lnTo>
                  <a:pt x="12397384" y="2789161"/>
                </a:lnTo>
                <a:lnTo>
                  <a:pt x="12393181" y="2782913"/>
                </a:lnTo>
                <a:lnTo>
                  <a:pt x="12386932" y="2778709"/>
                </a:lnTo>
                <a:lnTo>
                  <a:pt x="12379287" y="2777159"/>
                </a:lnTo>
                <a:lnTo>
                  <a:pt x="12371642" y="2778709"/>
                </a:lnTo>
                <a:lnTo>
                  <a:pt x="12365393" y="2782913"/>
                </a:lnTo>
                <a:lnTo>
                  <a:pt x="12361177" y="2789161"/>
                </a:lnTo>
                <a:lnTo>
                  <a:pt x="12359640" y="2796806"/>
                </a:lnTo>
                <a:lnTo>
                  <a:pt x="12361177" y="2804452"/>
                </a:lnTo>
                <a:lnTo>
                  <a:pt x="12365393" y="2810700"/>
                </a:lnTo>
                <a:lnTo>
                  <a:pt x="12371642" y="2814917"/>
                </a:lnTo>
                <a:lnTo>
                  <a:pt x="12379287" y="2816453"/>
                </a:lnTo>
                <a:lnTo>
                  <a:pt x="12386932" y="2814917"/>
                </a:lnTo>
                <a:lnTo>
                  <a:pt x="12393181" y="2810700"/>
                </a:lnTo>
                <a:lnTo>
                  <a:pt x="12397384" y="2804452"/>
                </a:lnTo>
                <a:lnTo>
                  <a:pt x="12398934" y="2796806"/>
                </a:lnTo>
                <a:close/>
              </a:path>
              <a:path w="14841219" h="10718800" extrusionOk="0">
                <a:moveTo>
                  <a:pt x="12398934" y="2696718"/>
                </a:moveTo>
                <a:lnTo>
                  <a:pt x="12397384" y="2689072"/>
                </a:lnTo>
                <a:lnTo>
                  <a:pt x="12393181" y="2682824"/>
                </a:lnTo>
                <a:lnTo>
                  <a:pt x="12386932" y="2678607"/>
                </a:lnTo>
                <a:lnTo>
                  <a:pt x="12379287" y="2677058"/>
                </a:lnTo>
                <a:lnTo>
                  <a:pt x="12371642" y="2678607"/>
                </a:lnTo>
                <a:lnTo>
                  <a:pt x="12365393" y="2682824"/>
                </a:lnTo>
                <a:lnTo>
                  <a:pt x="12361177" y="2689072"/>
                </a:lnTo>
                <a:lnTo>
                  <a:pt x="12359640" y="2696718"/>
                </a:lnTo>
                <a:lnTo>
                  <a:pt x="12361177" y="2704363"/>
                </a:lnTo>
                <a:lnTo>
                  <a:pt x="12365393" y="2710611"/>
                </a:lnTo>
                <a:lnTo>
                  <a:pt x="12371642" y="2714815"/>
                </a:lnTo>
                <a:lnTo>
                  <a:pt x="12379287" y="2716365"/>
                </a:lnTo>
                <a:lnTo>
                  <a:pt x="12386932" y="2714815"/>
                </a:lnTo>
                <a:lnTo>
                  <a:pt x="12393181" y="2710611"/>
                </a:lnTo>
                <a:lnTo>
                  <a:pt x="12397384" y="2704363"/>
                </a:lnTo>
                <a:lnTo>
                  <a:pt x="12398934" y="2696718"/>
                </a:lnTo>
                <a:close/>
              </a:path>
              <a:path w="14841219" h="10718800" extrusionOk="0">
                <a:moveTo>
                  <a:pt x="12398934" y="2596616"/>
                </a:moveTo>
                <a:lnTo>
                  <a:pt x="12397384" y="2588971"/>
                </a:lnTo>
                <a:lnTo>
                  <a:pt x="12393181" y="2582722"/>
                </a:lnTo>
                <a:lnTo>
                  <a:pt x="12386932" y="2578519"/>
                </a:lnTo>
                <a:lnTo>
                  <a:pt x="12379287" y="2576969"/>
                </a:lnTo>
                <a:lnTo>
                  <a:pt x="12371642" y="2578519"/>
                </a:lnTo>
                <a:lnTo>
                  <a:pt x="12365393" y="2582722"/>
                </a:lnTo>
                <a:lnTo>
                  <a:pt x="12361177" y="2588971"/>
                </a:lnTo>
                <a:lnTo>
                  <a:pt x="12359640" y="2596616"/>
                </a:lnTo>
                <a:lnTo>
                  <a:pt x="12361177" y="2604262"/>
                </a:lnTo>
                <a:lnTo>
                  <a:pt x="12365393" y="2610510"/>
                </a:lnTo>
                <a:lnTo>
                  <a:pt x="12371642" y="2614726"/>
                </a:lnTo>
                <a:lnTo>
                  <a:pt x="12379287" y="2616263"/>
                </a:lnTo>
                <a:lnTo>
                  <a:pt x="12386932" y="2614726"/>
                </a:lnTo>
                <a:lnTo>
                  <a:pt x="12393181" y="2610510"/>
                </a:lnTo>
                <a:lnTo>
                  <a:pt x="12397384" y="2604262"/>
                </a:lnTo>
                <a:lnTo>
                  <a:pt x="12398934" y="2596616"/>
                </a:lnTo>
                <a:close/>
              </a:path>
              <a:path w="14841219" h="10718800" extrusionOk="0">
                <a:moveTo>
                  <a:pt x="12398934" y="2496515"/>
                </a:moveTo>
                <a:lnTo>
                  <a:pt x="12397384" y="2488869"/>
                </a:lnTo>
                <a:lnTo>
                  <a:pt x="12393181" y="2482634"/>
                </a:lnTo>
                <a:lnTo>
                  <a:pt x="12386932" y="2478417"/>
                </a:lnTo>
                <a:lnTo>
                  <a:pt x="12379287" y="2476868"/>
                </a:lnTo>
                <a:lnTo>
                  <a:pt x="12371642" y="2478417"/>
                </a:lnTo>
                <a:lnTo>
                  <a:pt x="12365393" y="2482634"/>
                </a:lnTo>
                <a:lnTo>
                  <a:pt x="12361177" y="2488869"/>
                </a:lnTo>
                <a:lnTo>
                  <a:pt x="12359640" y="2496515"/>
                </a:lnTo>
                <a:lnTo>
                  <a:pt x="12361177" y="2504173"/>
                </a:lnTo>
                <a:lnTo>
                  <a:pt x="12365393" y="2510409"/>
                </a:lnTo>
                <a:lnTo>
                  <a:pt x="12371642" y="2514625"/>
                </a:lnTo>
                <a:lnTo>
                  <a:pt x="12379287" y="2516162"/>
                </a:lnTo>
                <a:lnTo>
                  <a:pt x="12386932" y="2514625"/>
                </a:lnTo>
                <a:lnTo>
                  <a:pt x="12393181" y="2510409"/>
                </a:lnTo>
                <a:lnTo>
                  <a:pt x="12397384" y="2504173"/>
                </a:lnTo>
                <a:lnTo>
                  <a:pt x="12398934" y="2496515"/>
                </a:lnTo>
                <a:close/>
              </a:path>
              <a:path w="14841219" h="10718800" extrusionOk="0">
                <a:moveTo>
                  <a:pt x="12398934" y="2396426"/>
                </a:moveTo>
                <a:lnTo>
                  <a:pt x="12397384" y="2388781"/>
                </a:lnTo>
                <a:lnTo>
                  <a:pt x="12393181" y="2382532"/>
                </a:lnTo>
                <a:lnTo>
                  <a:pt x="12386932" y="2378329"/>
                </a:lnTo>
                <a:lnTo>
                  <a:pt x="12379287" y="2376779"/>
                </a:lnTo>
                <a:lnTo>
                  <a:pt x="12371642" y="2378329"/>
                </a:lnTo>
                <a:lnTo>
                  <a:pt x="12365393" y="2382532"/>
                </a:lnTo>
                <a:lnTo>
                  <a:pt x="12361177" y="2388781"/>
                </a:lnTo>
                <a:lnTo>
                  <a:pt x="12359640" y="2396426"/>
                </a:lnTo>
                <a:lnTo>
                  <a:pt x="12361177" y="2404072"/>
                </a:lnTo>
                <a:lnTo>
                  <a:pt x="12365393" y="2410320"/>
                </a:lnTo>
                <a:lnTo>
                  <a:pt x="12371642" y="2414524"/>
                </a:lnTo>
                <a:lnTo>
                  <a:pt x="12379287" y="2416073"/>
                </a:lnTo>
                <a:lnTo>
                  <a:pt x="12386932" y="2414524"/>
                </a:lnTo>
                <a:lnTo>
                  <a:pt x="12393181" y="2410320"/>
                </a:lnTo>
                <a:lnTo>
                  <a:pt x="12397384" y="2404072"/>
                </a:lnTo>
                <a:lnTo>
                  <a:pt x="12398934" y="2396426"/>
                </a:lnTo>
                <a:close/>
              </a:path>
              <a:path w="14841219" h="10718800" extrusionOk="0">
                <a:moveTo>
                  <a:pt x="12398934" y="2296325"/>
                </a:moveTo>
                <a:lnTo>
                  <a:pt x="12397384" y="2288679"/>
                </a:lnTo>
                <a:lnTo>
                  <a:pt x="12393181" y="2282444"/>
                </a:lnTo>
                <a:lnTo>
                  <a:pt x="12386932" y="2278227"/>
                </a:lnTo>
                <a:lnTo>
                  <a:pt x="12379287" y="2276691"/>
                </a:lnTo>
                <a:lnTo>
                  <a:pt x="12371642" y="2278227"/>
                </a:lnTo>
                <a:lnTo>
                  <a:pt x="12365393" y="2282444"/>
                </a:lnTo>
                <a:lnTo>
                  <a:pt x="12361177" y="2288679"/>
                </a:lnTo>
                <a:lnTo>
                  <a:pt x="12359640" y="2296325"/>
                </a:lnTo>
                <a:lnTo>
                  <a:pt x="12361177" y="2303970"/>
                </a:lnTo>
                <a:lnTo>
                  <a:pt x="12365393" y="2310219"/>
                </a:lnTo>
                <a:lnTo>
                  <a:pt x="12371642" y="2314435"/>
                </a:lnTo>
                <a:lnTo>
                  <a:pt x="12379287" y="2315972"/>
                </a:lnTo>
                <a:lnTo>
                  <a:pt x="12386932" y="2314435"/>
                </a:lnTo>
                <a:lnTo>
                  <a:pt x="12393181" y="2310219"/>
                </a:lnTo>
                <a:lnTo>
                  <a:pt x="12397384" y="2303970"/>
                </a:lnTo>
                <a:lnTo>
                  <a:pt x="12398934" y="2296325"/>
                </a:lnTo>
                <a:close/>
              </a:path>
              <a:path w="14841219" h="10718800" extrusionOk="0">
                <a:moveTo>
                  <a:pt x="12398934" y="2196223"/>
                </a:moveTo>
                <a:lnTo>
                  <a:pt x="12397384" y="2188578"/>
                </a:lnTo>
                <a:lnTo>
                  <a:pt x="12393181" y="2182342"/>
                </a:lnTo>
                <a:lnTo>
                  <a:pt x="12386932" y="2178126"/>
                </a:lnTo>
                <a:lnTo>
                  <a:pt x="12379287" y="2176576"/>
                </a:lnTo>
                <a:lnTo>
                  <a:pt x="12371642" y="2178126"/>
                </a:lnTo>
                <a:lnTo>
                  <a:pt x="12365393" y="2182342"/>
                </a:lnTo>
                <a:lnTo>
                  <a:pt x="12361177" y="2188578"/>
                </a:lnTo>
                <a:lnTo>
                  <a:pt x="12359640" y="2196223"/>
                </a:lnTo>
                <a:lnTo>
                  <a:pt x="12361177" y="2203881"/>
                </a:lnTo>
                <a:lnTo>
                  <a:pt x="12365393" y="2210130"/>
                </a:lnTo>
                <a:lnTo>
                  <a:pt x="12371642" y="2214334"/>
                </a:lnTo>
                <a:lnTo>
                  <a:pt x="12379287" y="2215883"/>
                </a:lnTo>
                <a:lnTo>
                  <a:pt x="12386932" y="2214334"/>
                </a:lnTo>
                <a:lnTo>
                  <a:pt x="12393181" y="2210130"/>
                </a:lnTo>
                <a:lnTo>
                  <a:pt x="12397384" y="2203881"/>
                </a:lnTo>
                <a:lnTo>
                  <a:pt x="12398934" y="2196223"/>
                </a:lnTo>
                <a:close/>
              </a:path>
              <a:path w="14841219" h="10718800" extrusionOk="0">
                <a:moveTo>
                  <a:pt x="12398934" y="2096135"/>
                </a:moveTo>
                <a:lnTo>
                  <a:pt x="12397384" y="2088489"/>
                </a:lnTo>
                <a:lnTo>
                  <a:pt x="12393181" y="2082241"/>
                </a:lnTo>
                <a:lnTo>
                  <a:pt x="12386932" y="2078024"/>
                </a:lnTo>
                <a:lnTo>
                  <a:pt x="12379287" y="2076488"/>
                </a:lnTo>
                <a:lnTo>
                  <a:pt x="12371642" y="2078024"/>
                </a:lnTo>
                <a:lnTo>
                  <a:pt x="12365393" y="2082241"/>
                </a:lnTo>
                <a:lnTo>
                  <a:pt x="12361177" y="2088489"/>
                </a:lnTo>
                <a:lnTo>
                  <a:pt x="12359640" y="2096135"/>
                </a:lnTo>
                <a:lnTo>
                  <a:pt x="12361177" y="2103780"/>
                </a:lnTo>
                <a:lnTo>
                  <a:pt x="12365393" y="2110028"/>
                </a:lnTo>
                <a:lnTo>
                  <a:pt x="12371642" y="2114232"/>
                </a:lnTo>
                <a:lnTo>
                  <a:pt x="12379287" y="2115782"/>
                </a:lnTo>
                <a:lnTo>
                  <a:pt x="12386932" y="2114232"/>
                </a:lnTo>
                <a:lnTo>
                  <a:pt x="12393181" y="2110028"/>
                </a:lnTo>
                <a:lnTo>
                  <a:pt x="12397384" y="2103780"/>
                </a:lnTo>
                <a:lnTo>
                  <a:pt x="12398934" y="2096135"/>
                </a:lnTo>
                <a:close/>
              </a:path>
              <a:path w="14841219" h="10718800" extrusionOk="0">
                <a:moveTo>
                  <a:pt x="12398934" y="1996033"/>
                </a:moveTo>
                <a:lnTo>
                  <a:pt x="12397384" y="1988388"/>
                </a:lnTo>
                <a:lnTo>
                  <a:pt x="12393181" y="1982152"/>
                </a:lnTo>
                <a:lnTo>
                  <a:pt x="12386932" y="1977948"/>
                </a:lnTo>
                <a:lnTo>
                  <a:pt x="12379287" y="1976399"/>
                </a:lnTo>
                <a:lnTo>
                  <a:pt x="12371642" y="1977948"/>
                </a:lnTo>
                <a:lnTo>
                  <a:pt x="12365393" y="1982152"/>
                </a:lnTo>
                <a:lnTo>
                  <a:pt x="12361177" y="1988388"/>
                </a:lnTo>
                <a:lnTo>
                  <a:pt x="12359640" y="1996033"/>
                </a:lnTo>
                <a:lnTo>
                  <a:pt x="12361177" y="2003691"/>
                </a:lnTo>
                <a:lnTo>
                  <a:pt x="12365393" y="2009940"/>
                </a:lnTo>
                <a:lnTo>
                  <a:pt x="12371642" y="2014143"/>
                </a:lnTo>
                <a:lnTo>
                  <a:pt x="12379287" y="2015693"/>
                </a:lnTo>
                <a:lnTo>
                  <a:pt x="12386932" y="2014143"/>
                </a:lnTo>
                <a:lnTo>
                  <a:pt x="12393181" y="2009940"/>
                </a:lnTo>
                <a:lnTo>
                  <a:pt x="12397384" y="2003691"/>
                </a:lnTo>
                <a:lnTo>
                  <a:pt x="12398934" y="1996033"/>
                </a:lnTo>
                <a:close/>
              </a:path>
              <a:path w="14841219" h="10718800" extrusionOk="0">
                <a:moveTo>
                  <a:pt x="12398934" y="1895957"/>
                </a:moveTo>
                <a:lnTo>
                  <a:pt x="12397384" y="1888299"/>
                </a:lnTo>
                <a:lnTo>
                  <a:pt x="12393181" y="1882051"/>
                </a:lnTo>
                <a:lnTo>
                  <a:pt x="12386932" y="1877847"/>
                </a:lnTo>
                <a:lnTo>
                  <a:pt x="12379287" y="1876298"/>
                </a:lnTo>
                <a:lnTo>
                  <a:pt x="12371642" y="1877847"/>
                </a:lnTo>
                <a:lnTo>
                  <a:pt x="12365393" y="1882051"/>
                </a:lnTo>
                <a:lnTo>
                  <a:pt x="12361177" y="1888299"/>
                </a:lnTo>
                <a:lnTo>
                  <a:pt x="12359640" y="1895957"/>
                </a:lnTo>
                <a:lnTo>
                  <a:pt x="12361177" y="1903603"/>
                </a:lnTo>
                <a:lnTo>
                  <a:pt x="12365393" y="1909838"/>
                </a:lnTo>
                <a:lnTo>
                  <a:pt x="12371642" y="1914055"/>
                </a:lnTo>
                <a:lnTo>
                  <a:pt x="12379287" y="1915591"/>
                </a:lnTo>
                <a:lnTo>
                  <a:pt x="12386932" y="1914055"/>
                </a:lnTo>
                <a:lnTo>
                  <a:pt x="12393181" y="1909838"/>
                </a:lnTo>
                <a:lnTo>
                  <a:pt x="12397384" y="1903603"/>
                </a:lnTo>
                <a:lnTo>
                  <a:pt x="12398934" y="1895957"/>
                </a:lnTo>
                <a:close/>
              </a:path>
              <a:path w="14841219" h="10718800" extrusionOk="0">
                <a:moveTo>
                  <a:pt x="12398934" y="1795856"/>
                </a:moveTo>
                <a:lnTo>
                  <a:pt x="12397384" y="1788198"/>
                </a:lnTo>
                <a:lnTo>
                  <a:pt x="12393181" y="1781949"/>
                </a:lnTo>
                <a:lnTo>
                  <a:pt x="12386932" y="1777746"/>
                </a:lnTo>
                <a:lnTo>
                  <a:pt x="12379287" y="1776196"/>
                </a:lnTo>
                <a:lnTo>
                  <a:pt x="12371642" y="1777746"/>
                </a:lnTo>
                <a:lnTo>
                  <a:pt x="12365393" y="1781949"/>
                </a:lnTo>
                <a:lnTo>
                  <a:pt x="12361177" y="1788198"/>
                </a:lnTo>
                <a:lnTo>
                  <a:pt x="12359640" y="1795856"/>
                </a:lnTo>
                <a:lnTo>
                  <a:pt x="12361177" y="1803501"/>
                </a:lnTo>
                <a:lnTo>
                  <a:pt x="12365393" y="1809750"/>
                </a:lnTo>
                <a:lnTo>
                  <a:pt x="12371642" y="1813953"/>
                </a:lnTo>
                <a:lnTo>
                  <a:pt x="12379287" y="1815503"/>
                </a:lnTo>
                <a:lnTo>
                  <a:pt x="12386932" y="1813953"/>
                </a:lnTo>
                <a:lnTo>
                  <a:pt x="12393181" y="1809750"/>
                </a:lnTo>
                <a:lnTo>
                  <a:pt x="12397384" y="1803501"/>
                </a:lnTo>
                <a:lnTo>
                  <a:pt x="12398934" y="1795856"/>
                </a:lnTo>
                <a:close/>
              </a:path>
              <a:path w="14841219" h="10718800" extrusionOk="0">
                <a:moveTo>
                  <a:pt x="12398934" y="1695754"/>
                </a:moveTo>
                <a:lnTo>
                  <a:pt x="12397384" y="1688109"/>
                </a:lnTo>
                <a:lnTo>
                  <a:pt x="12393181" y="1681861"/>
                </a:lnTo>
                <a:lnTo>
                  <a:pt x="12386932" y="1677644"/>
                </a:lnTo>
                <a:lnTo>
                  <a:pt x="12379287" y="1676095"/>
                </a:lnTo>
                <a:lnTo>
                  <a:pt x="12371642" y="1677644"/>
                </a:lnTo>
                <a:lnTo>
                  <a:pt x="12365393" y="1681861"/>
                </a:lnTo>
                <a:lnTo>
                  <a:pt x="12361177" y="1688109"/>
                </a:lnTo>
                <a:lnTo>
                  <a:pt x="12359640" y="1695754"/>
                </a:lnTo>
                <a:lnTo>
                  <a:pt x="12361177" y="1703400"/>
                </a:lnTo>
                <a:lnTo>
                  <a:pt x="12365393" y="1709648"/>
                </a:lnTo>
                <a:lnTo>
                  <a:pt x="12371642" y="1713852"/>
                </a:lnTo>
                <a:lnTo>
                  <a:pt x="12379287" y="1715401"/>
                </a:lnTo>
                <a:lnTo>
                  <a:pt x="12386932" y="1713852"/>
                </a:lnTo>
                <a:lnTo>
                  <a:pt x="12393181" y="1709648"/>
                </a:lnTo>
                <a:lnTo>
                  <a:pt x="12397384" y="1703400"/>
                </a:lnTo>
                <a:lnTo>
                  <a:pt x="12398934" y="1695754"/>
                </a:lnTo>
                <a:close/>
              </a:path>
              <a:path w="14841219" h="10718800" extrusionOk="0">
                <a:moveTo>
                  <a:pt x="12398934" y="1595666"/>
                </a:moveTo>
                <a:lnTo>
                  <a:pt x="12397384" y="1588008"/>
                </a:lnTo>
                <a:lnTo>
                  <a:pt x="12393181" y="1581759"/>
                </a:lnTo>
                <a:lnTo>
                  <a:pt x="12386932" y="1577555"/>
                </a:lnTo>
                <a:lnTo>
                  <a:pt x="12379287" y="1576006"/>
                </a:lnTo>
                <a:lnTo>
                  <a:pt x="12371642" y="1577555"/>
                </a:lnTo>
                <a:lnTo>
                  <a:pt x="12365393" y="1581759"/>
                </a:lnTo>
                <a:lnTo>
                  <a:pt x="12361177" y="1588008"/>
                </a:lnTo>
                <a:lnTo>
                  <a:pt x="12359640" y="1595666"/>
                </a:lnTo>
                <a:lnTo>
                  <a:pt x="12361177" y="1603298"/>
                </a:lnTo>
                <a:lnTo>
                  <a:pt x="12365393" y="1609547"/>
                </a:lnTo>
                <a:lnTo>
                  <a:pt x="12371642" y="1613750"/>
                </a:lnTo>
                <a:lnTo>
                  <a:pt x="12379287" y="1615287"/>
                </a:lnTo>
                <a:lnTo>
                  <a:pt x="12386932" y="1613750"/>
                </a:lnTo>
                <a:lnTo>
                  <a:pt x="12393181" y="1609547"/>
                </a:lnTo>
                <a:lnTo>
                  <a:pt x="12397384" y="1603298"/>
                </a:lnTo>
                <a:lnTo>
                  <a:pt x="12398934" y="1595666"/>
                </a:lnTo>
                <a:close/>
              </a:path>
              <a:path w="14841219" h="10718800" extrusionOk="0">
                <a:moveTo>
                  <a:pt x="12398934" y="1495552"/>
                </a:moveTo>
                <a:lnTo>
                  <a:pt x="12397384" y="1487906"/>
                </a:lnTo>
                <a:lnTo>
                  <a:pt x="12393181" y="1481670"/>
                </a:lnTo>
                <a:lnTo>
                  <a:pt x="12386932" y="1477454"/>
                </a:lnTo>
                <a:lnTo>
                  <a:pt x="12379287" y="1475917"/>
                </a:lnTo>
                <a:lnTo>
                  <a:pt x="12371642" y="1477454"/>
                </a:lnTo>
                <a:lnTo>
                  <a:pt x="12365393" y="1481670"/>
                </a:lnTo>
                <a:lnTo>
                  <a:pt x="12361177" y="1487906"/>
                </a:lnTo>
                <a:lnTo>
                  <a:pt x="12359640" y="1495552"/>
                </a:lnTo>
                <a:lnTo>
                  <a:pt x="12361177" y="1503197"/>
                </a:lnTo>
                <a:lnTo>
                  <a:pt x="12365393" y="1509445"/>
                </a:lnTo>
                <a:lnTo>
                  <a:pt x="12371642" y="1513662"/>
                </a:lnTo>
                <a:lnTo>
                  <a:pt x="12379287" y="1515211"/>
                </a:lnTo>
                <a:lnTo>
                  <a:pt x="12386932" y="1513662"/>
                </a:lnTo>
                <a:lnTo>
                  <a:pt x="12393181" y="1509445"/>
                </a:lnTo>
                <a:lnTo>
                  <a:pt x="12397384" y="1503197"/>
                </a:lnTo>
                <a:lnTo>
                  <a:pt x="12398934" y="1495552"/>
                </a:lnTo>
                <a:close/>
              </a:path>
              <a:path w="14841219" h="10718800" extrusionOk="0">
                <a:moveTo>
                  <a:pt x="12398934" y="1395476"/>
                </a:moveTo>
                <a:lnTo>
                  <a:pt x="12397384" y="1387817"/>
                </a:lnTo>
                <a:lnTo>
                  <a:pt x="12393181" y="1381582"/>
                </a:lnTo>
                <a:lnTo>
                  <a:pt x="12386932" y="1377365"/>
                </a:lnTo>
                <a:lnTo>
                  <a:pt x="12379287" y="1375829"/>
                </a:lnTo>
                <a:lnTo>
                  <a:pt x="12371642" y="1377365"/>
                </a:lnTo>
                <a:lnTo>
                  <a:pt x="12365393" y="1381582"/>
                </a:lnTo>
                <a:lnTo>
                  <a:pt x="12361189" y="1387817"/>
                </a:lnTo>
                <a:lnTo>
                  <a:pt x="12359640" y="1395476"/>
                </a:lnTo>
                <a:lnTo>
                  <a:pt x="12361189" y="1403121"/>
                </a:lnTo>
                <a:lnTo>
                  <a:pt x="12365393" y="1409369"/>
                </a:lnTo>
                <a:lnTo>
                  <a:pt x="12371642" y="1413586"/>
                </a:lnTo>
                <a:lnTo>
                  <a:pt x="12379287" y="1415122"/>
                </a:lnTo>
                <a:lnTo>
                  <a:pt x="12386932" y="1413586"/>
                </a:lnTo>
                <a:lnTo>
                  <a:pt x="12393181" y="1409369"/>
                </a:lnTo>
                <a:lnTo>
                  <a:pt x="12397384" y="1403121"/>
                </a:lnTo>
                <a:lnTo>
                  <a:pt x="12398934" y="1395476"/>
                </a:lnTo>
                <a:close/>
              </a:path>
              <a:path w="14841219" h="10718800" extrusionOk="0">
                <a:moveTo>
                  <a:pt x="12398934" y="1295361"/>
                </a:moveTo>
                <a:lnTo>
                  <a:pt x="12397384" y="1287716"/>
                </a:lnTo>
                <a:lnTo>
                  <a:pt x="12393181" y="1281468"/>
                </a:lnTo>
                <a:lnTo>
                  <a:pt x="12386932" y="1277264"/>
                </a:lnTo>
                <a:lnTo>
                  <a:pt x="12379287" y="1275727"/>
                </a:lnTo>
                <a:lnTo>
                  <a:pt x="12371642" y="1277264"/>
                </a:lnTo>
                <a:lnTo>
                  <a:pt x="12365393" y="1281468"/>
                </a:lnTo>
                <a:lnTo>
                  <a:pt x="12361177" y="1287716"/>
                </a:lnTo>
                <a:lnTo>
                  <a:pt x="12359640" y="1295361"/>
                </a:lnTo>
                <a:lnTo>
                  <a:pt x="12361177" y="1303020"/>
                </a:lnTo>
                <a:lnTo>
                  <a:pt x="12365393" y="1309268"/>
                </a:lnTo>
                <a:lnTo>
                  <a:pt x="12371642" y="1313472"/>
                </a:lnTo>
                <a:lnTo>
                  <a:pt x="12379287" y="1315021"/>
                </a:lnTo>
                <a:lnTo>
                  <a:pt x="12386932" y="1313472"/>
                </a:lnTo>
                <a:lnTo>
                  <a:pt x="12393181" y="1309268"/>
                </a:lnTo>
                <a:lnTo>
                  <a:pt x="12397384" y="1303020"/>
                </a:lnTo>
                <a:lnTo>
                  <a:pt x="12398934" y="1295361"/>
                </a:lnTo>
                <a:close/>
              </a:path>
              <a:path w="14841219" h="10718800" extrusionOk="0">
                <a:moveTo>
                  <a:pt x="12398934" y="1195273"/>
                </a:moveTo>
                <a:lnTo>
                  <a:pt x="12397384" y="1187627"/>
                </a:lnTo>
                <a:lnTo>
                  <a:pt x="12393181" y="1181379"/>
                </a:lnTo>
                <a:lnTo>
                  <a:pt x="12386932" y="1177163"/>
                </a:lnTo>
                <a:lnTo>
                  <a:pt x="12379287" y="1175613"/>
                </a:lnTo>
                <a:lnTo>
                  <a:pt x="12371642" y="1177163"/>
                </a:lnTo>
                <a:lnTo>
                  <a:pt x="12365393" y="1181379"/>
                </a:lnTo>
                <a:lnTo>
                  <a:pt x="12361177" y="1187627"/>
                </a:lnTo>
                <a:lnTo>
                  <a:pt x="12359640" y="1195273"/>
                </a:lnTo>
                <a:lnTo>
                  <a:pt x="12361177" y="1202918"/>
                </a:lnTo>
                <a:lnTo>
                  <a:pt x="12365393" y="1209154"/>
                </a:lnTo>
                <a:lnTo>
                  <a:pt x="12371642" y="1213370"/>
                </a:lnTo>
                <a:lnTo>
                  <a:pt x="12379287" y="1214907"/>
                </a:lnTo>
                <a:lnTo>
                  <a:pt x="12386932" y="1213370"/>
                </a:lnTo>
                <a:lnTo>
                  <a:pt x="12393181" y="1209154"/>
                </a:lnTo>
                <a:lnTo>
                  <a:pt x="12397384" y="1202918"/>
                </a:lnTo>
                <a:lnTo>
                  <a:pt x="12398934" y="1195273"/>
                </a:lnTo>
                <a:close/>
              </a:path>
              <a:path w="14841219" h="10718800" extrusionOk="0">
                <a:moveTo>
                  <a:pt x="12398934" y="1095171"/>
                </a:moveTo>
                <a:lnTo>
                  <a:pt x="12397384" y="1087526"/>
                </a:lnTo>
                <a:lnTo>
                  <a:pt x="12393181" y="1081278"/>
                </a:lnTo>
                <a:lnTo>
                  <a:pt x="12386932" y="1077074"/>
                </a:lnTo>
                <a:lnTo>
                  <a:pt x="12379287" y="1075524"/>
                </a:lnTo>
                <a:lnTo>
                  <a:pt x="12371642" y="1077074"/>
                </a:lnTo>
                <a:lnTo>
                  <a:pt x="12365393" y="1081278"/>
                </a:lnTo>
                <a:lnTo>
                  <a:pt x="12361177" y="1087526"/>
                </a:lnTo>
                <a:lnTo>
                  <a:pt x="12359640" y="1095171"/>
                </a:lnTo>
                <a:lnTo>
                  <a:pt x="12361177" y="1102817"/>
                </a:lnTo>
                <a:lnTo>
                  <a:pt x="12365393" y="1109065"/>
                </a:lnTo>
                <a:lnTo>
                  <a:pt x="12371642" y="1113282"/>
                </a:lnTo>
                <a:lnTo>
                  <a:pt x="12379287" y="1114818"/>
                </a:lnTo>
                <a:lnTo>
                  <a:pt x="12386932" y="1113282"/>
                </a:lnTo>
                <a:lnTo>
                  <a:pt x="12393181" y="1109065"/>
                </a:lnTo>
                <a:lnTo>
                  <a:pt x="12397384" y="1102817"/>
                </a:lnTo>
                <a:lnTo>
                  <a:pt x="12398934" y="1095171"/>
                </a:lnTo>
                <a:close/>
              </a:path>
              <a:path w="14841219" h="10718800" extrusionOk="0">
                <a:moveTo>
                  <a:pt x="12398934" y="995083"/>
                </a:moveTo>
                <a:lnTo>
                  <a:pt x="12397384" y="987437"/>
                </a:lnTo>
                <a:lnTo>
                  <a:pt x="12393181" y="981189"/>
                </a:lnTo>
                <a:lnTo>
                  <a:pt x="12386932" y="976972"/>
                </a:lnTo>
                <a:lnTo>
                  <a:pt x="12379287" y="975423"/>
                </a:lnTo>
                <a:lnTo>
                  <a:pt x="12371642" y="976972"/>
                </a:lnTo>
                <a:lnTo>
                  <a:pt x="12365393" y="981189"/>
                </a:lnTo>
                <a:lnTo>
                  <a:pt x="12361177" y="987437"/>
                </a:lnTo>
                <a:lnTo>
                  <a:pt x="12359640" y="995083"/>
                </a:lnTo>
                <a:lnTo>
                  <a:pt x="12361177" y="1002728"/>
                </a:lnTo>
                <a:lnTo>
                  <a:pt x="12365393" y="1008976"/>
                </a:lnTo>
                <a:lnTo>
                  <a:pt x="12371642" y="1013180"/>
                </a:lnTo>
                <a:lnTo>
                  <a:pt x="12379287" y="1014730"/>
                </a:lnTo>
                <a:lnTo>
                  <a:pt x="12386932" y="1013180"/>
                </a:lnTo>
                <a:lnTo>
                  <a:pt x="12393181" y="1008976"/>
                </a:lnTo>
                <a:lnTo>
                  <a:pt x="12397384" y="1002728"/>
                </a:lnTo>
                <a:lnTo>
                  <a:pt x="12398934" y="995083"/>
                </a:lnTo>
                <a:close/>
              </a:path>
              <a:path w="14841219" h="10718800" extrusionOk="0">
                <a:moveTo>
                  <a:pt x="12398934" y="894981"/>
                </a:moveTo>
                <a:lnTo>
                  <a:pt x="12397384" y="887336"/>
                </a:lnTo>
                <a:lnTo>
                  <a:pt x="12393181" y="881087"/>
                </a:lnTo>
                <a:lnTo>
                  <a:pt x="12386932" y="876884"/>
                </a:lnTo>
                <a:lnTo>
                  <a:pt x="12379287" y="875347"/>
                </a:lnTo>
                <a:lnTo>
                  <a:pt x="12371642" y="876884"/>
                </a:lnTo>
                <a:lnTo>
                  <a:pt x="12365393" y="881087"/>
                </a:lnTo>
                <a:lnTo>
                  <a:pt x="12361177" y="887336"/>
                </a:lnTo>
                <a:lnTo>
                  <a:pt x="12359640" y="894981"/>
                </a:lnTo>
                <a:lnTo>
                  <a:pt x="12361177" y="902627"/>
                </a:lnTo>
                <a:lnTo>
                  <a:pt x="12365393" y="908875"/>
                </a:lnTo>
                <a:lnTo>
                  <a:pt x="12371642" y="913091"/>
                </a:lnTo>
                <a:lnTo>
                  <a:pt x="12379287" y="914628"/>
                </a:lnTo>
                <a:lnTo>
                  <a:pt x="12386932" y="913091"/>
                </a:lnTo>
                <a:lnTo>
                  <a:pt x="12393181" y="908875"/>
                </a:lnTo>
                <a:lnTo>
                  <a:pt x="12397384" y="902627"/>
                </a:lnTo>
                <a:lnTo>
                  <a:pt x="12398934" y="894981"/>
                </a:lnTo>
                <a:close/>
              </a:path>
              <a:path w="14841219" h="10718800" extrusionOk="0">
                <a:moveTo>
                  <a:pt x="12398934" y="794880"/>
                </a:moveTo>
                <a:lnTo>
                  <a:pt x="12397384" y="787247"/>
                </a:lnTo>
                <a:lnTo>
                  <a:pt x="12393181" y="780999"/>
                </a:lnTo>
                <a:lnTo>
                  <a:pt x="12386932" y="776782"/>
                </a:lnTo>
                <a:lnTo>
                  <a:pt x="12379287" y="775246"/>
                </a:lnTo>
                <a:lnTo>
                  <a:pt x="12371642" y="776782"/>
                </a:lnTo>
                <a:lnTo>
                  <a:pt x="12365393" y="780999"/>
                </a:lnTo>
                <a:lnTo>
                  <a:pt x="12361177" y="787247"/>
                </a:lnTo>
                <a:lnTo>
                  <a:pt x="12359640" y="794880"/>
                </a:lnTo>
                <a:lnTo>
                  <a:pt x="12361177" y="802538"/>
                </a:lnTo>
                <a:lnTo>
                  <a:pt x="12365393" y="808774"/>
                </a:lnTo>
                <a:lnTo>
                  <a:pt x="12371642" y="812990"/>
                </a:lnTo>
                <a:lnTo>
                  <a:pt x="12379287" y="814539"/>
                </a:lnTo>
                <a:lnTo>
                  <a:pt x="12386932" y="812990"/>
                </a:lnTo>
                <a:lnTo>
                  <a:pt x="12393181" y="808774"/>
                </a:lnTo>
                <a:lnTo>
                  <a:pt x="12397384" y="802538"/>
                </a:lnTo>
                <a:lnTo>
                  <a:pt x="12398934" y="794880"/>
                </a:lnTo>
                <a:close/>
              </a:path>
              <a:path w="14841219" h="10718800" extrusionOk="0">
                <a:moveTo>
                  <a:pt x="12398934" y="694778"/>
                </a:moveTo>
                <a:lnTo>
                  <a:pt x="12397384" y="687146"/>
                </a:lnTo>
                <a:lnTo>
                  <a:pt x="12393181" y="680897"/>
                </a:lnTo>
                <a:lnTo>
                  <a:pt x="12386932" y="676681"/>
                </a:lnTo>
                <a:lnTo>
                  <a:pt x="12379287" y="675144"/>
                </a:lnTo>
                <a:lnTo>
                  <a:pt x="12371642" y="676681"/>
                </a:lnTo>
                <a:lnTo>
                  <a:pt x="12365393" y="680897"/>
                </a:lnTo>
                <a:lnTo>
                  <a:pt x="12361177" y="687146"/>
                </a:lnTo>
                <a:lnTo>
                  <a:pt x="12359640" y="694778"/>
                </a:lnTo>
                <a:lnTo>
                  <a:pt x="12361177" y="702437"/>
                </a:lnTo>
                <a:lnTo>
                  <a:pt x="12365393" y="708685"/>
                </a:lnTo>
                <a:lnTo>
                  <a:pt x="12371642" y="712889"/>
                </a:lnTo>
                <a:lnTo>
                  <a:pt x="12379287" y="714438"/>
                </a:lnTo>
                <a:lnTo>
                  <a:pt x="12386932" y="712889"/>
                </a:lnTo>
                <a:lnTo>
                  <a:pt x="12393181" y="708685"/>
                </a:lnTo>
                <a:lnTo>
                  <a:pt x="12397384" y="702437"/>
                </a:lnTo>
                <a:lnTo>
                  <a:pt x="12398934" y="694778"/>
                </a:lnTo>
                <a:close/>
              </a:path>
              <a:path w="14841219" h="10718800" extrusionOk="0">
                <a:moveTo>
                  <a:pt x="12398934" y="594702"/>
                </a:moveTo>
                <a:lnTo>
                  <a:pt x="12397384" y="587057"/>
                </a:lnTo>
                <a:lnTo>
                  <a:pt x="12393181" y="580809"/>
                </a:lnTo>
                <a:lnTo>
                  <a:pt x="12386932" y="576592"/>
                </a:lnTo>
                <a:lnTo>
                  <a:pt x="12379287" y="575043"/>
                </a:lnTo>
                <a:lnTo>
                  <a:pt x="12371642" y="576592"/>
                </a:lnTo>
                <a:lnTo>
                  <a:pt x="12365393" y="580809"/>
                </a:lnTo>
                <a:lnTo>
                  <a:pt x="12361177" y="587057"/>
                </a:lnTo>
                <a:lnTo>
                  <a:pt x="12359640" y="594702"/>
                </a:lnTo>
                <a:lnTo>
                  <a:pt x="12361177" y="602348"/>
                </a:lnTo>
                <a:lnTo>
                  <a:pt x="12365393" y="608584"/>
                </a:lnTo>
                <a:lnTo>
                  <a:pt x="12371642" y="612800"/>
                </a:lnTo>
                <a:lnTo>
                  <a:pt x="12379287" y="614337"/>
                </a:lnTo>
                <a:lnTo>
                  <a:pt x="12386932" y="612800"/>
                </a:lnTo>
                <a:lnTo>
                  <a:pt x="12393181" y="608584"/>
                </a:lnTo>
                <a:lnTo>
                  <a:pt x="12397384" y="602348"/>
                </a:lnTo>
                <a:lnTo>
                  <a:pt x="12398934" y="594702"/>
                </a:lnTo>
                <a:close/>
              </a:path>
              <a:path w="14841219" h="10718800" extrusionOk="0">
                <a:moveTo>
                  <a:pt x="12398934" y="494588"/>
                </a:moveTo>
                <a:lnTo>
                  <a:pt x="12397384" y="486943"/>
                </a:lnTo>
                <a:lnTo>
                  <a:pt x="12393181" y="480707"/>
                </a:lnTo>
                <a:lnTo>
                  <a:pt x="12386932" y="476491"/>
                </a:lnTo>
                <a:lnTo>
                  <a:pt x="12379287" y="474941"/>
                </a:lnTo>
                <a:lnTo>
                  <a:pt x="12371642" y="476491"/>
                </a:lnTo>
                <a:lnTo>
                  <a:pt x="12365393" y="480707"/>
                </a:lnTo>
                <a:lnTo>
                  <a:pt x="12361177" y="486943"/>
                </a:lnTo>
                <a:lnTo>
                  <a:pt x="12359640" y="494588"/>
                </a:lnTo>
                <a:lnTo>
                  <a:pt x="12361177" y="502246"/>
                </a:lnTo>
                <a:lnTo>
                  <a:pt x="12365393" y="508482"/>
                </a:lnTo>
                <a:lnTo>
                  <a:pt x="12371642" y="512686"/>
                </a:lnTo>
                <a:lnTo>
                  <a:pt x="12379287" y="514235"/>
                </a:lnTo>
                <a:lnTo>
                  <a:pt x="12386932" y="512686"/>
                </a:lnTo>
                <a:lnTo>
                  <a:pt x="12393181" y="508482"/>
                </a:lnTo>
                <a:lnTo>
                  <a:pt x="12397384" y="502246"/>
                </a:lnTo>
                <a:lnTo>
                  <a:pt x="12398934" y="494588"/>
                </a:lnTo>
                <a:close/>
              </a:path>
              <a:path w="14841219" h="10718800" extrusionOk="0">
                <a:moveTo>
                  <a:pt x="12398934" y="394500"/>
                </a:moveTo>
                <a:lnTo>
                  <a:pt x="12397384" y="386854"/>
                </a:lnTo>
                <a:lnTo>
                  <a:pt x="12393181" y="380606"/>
                </a:lnTo>
                <a:lnTo>
                  <a:pt x="12386932" y="376402"/>
                </a:lnTo>
                <a:lnTo>
                  <a:pt x="12379287" y="374853"/>
                </a:lnTo>
                <a:lnTo>
                  <a:pt x="12371642" y="376402"/>
                </a:lnTo>
                <a:lnTo>
                  <a:pt x="12365393" y="380606"/>
                </a:lnTo>
                <a:lnTo>
                  <a:pt x="12361177" y="386854"/>
                </a:lnTo>
                <a:lnTo>
                  <a:pt x="12359640" y="394500"/>
                </a:lnTo>
                <a:lnTo>
                  <a:pt x="12361177" y="402145"/>
                </a:lnTo>
                <a:lnTo>
                  <a:pt x="12365393" y="408393"/>
                </a:lnTo>
                <a:lnTo>
                  <a:pt x="12371642" y="412610"/>
                </a:lnTo>
                <a:lnTo>
                  <a:pt x="12379287" y="414159"/>
                </a:lnTo>
                <a:lnTo>
                  <a:pt x="12386932" y="412610"/>
                </a:lnTo>
                <a:lnTo>
                  <a:pt x="12393181" y="408393"/>
                </a:lnTo>
                <a:lnTo>
                  <a:pt x="12397384" y="402145"/>
                </a:lnTo>
                <a:lnTo>
                  <a:pt x="12398934" y="394500"/>
                </a:lnTo>
                <a:close/>
              </a:path>
              <a:path w="14841219" h="10718800" extrusionOk="0">
                <a:moveTo>
                  <a:pt x="12398934" y="294411"/>
                </a:moveTo>
                <a:lnTo>
                  <a:pt x="12397384" y="286766"/>
                </a:lnTo>
                <a:lnTo>
                  <a:pt x="12393181" y="280517"/>
                </a:lnTo>
                <a:lnTo>
                  <a:pt x="12386932" y="276301"/>
                </a:lnTo>
                <a:lnTo>
                  <a:pt x="12379287" y="274764"/>
                </a:lnTo>
                <a:lnTo>
                  <a:pt x="12371642" y="276301"/>
                </a:lnTo>
                <a:lnTo>
                  <a:pt x="12365393" y="280517"/>
                </a:lnTo>
                <a:lnTo>
                  <a:pt x="12361177" y="286766"/>
                </a:lnTo>
                <a:lnTo>
                  <a:pt x="12359640" y="294411"/>
                </a:lnTo>
                <a:lnTo>
                  <a:pt x="12361177" y="302056"/>
                </a:lnTo>
                <a:lnTo>
                  <a:pt x="12365393" y="308305"/>
                </a:lnTo>
                <a:lnTo>
                  <a:pt x="12371642" y="312521"/>
                </a:lnTo>
                <a:lnTo>
                  <a:pt x="12379287" y="314058"/>
                </a:lnTo>
                <a:lnTo>
                  <a:pt x="12386932" y="312521"/>
                </a:lnTo>
                <a:lnTo>
                  <a:pt x="12393181" y="308305"/>
                </a:lnTo>
                <a:lnTo>
                  <a:pt x="12397384" y="302056"/>
                </a:lnTo>
                <a:lnTo>
                  <a:pt x="12398934" y="294411"/>
                </a:lnTo>
                <a:close/>
              </a:path>
              <a:path w="14841219" h="10718800" extrusionOk="0">
                <a:moveTo>
                  <a:pt x="12398934" y="194310"/>
                </a:moveTo>
                <a:lnTo>
                  <a:pt x="12397384" y="186664"/>
                </a:lnTo>
                <a:lnTo>
                  <a:pt x="12393181" y="180416"/>
                </a:lnTo>
                <a:lnTo>
                  <a:pt x="12386932" y="176212"/>
                </a:lnTo>
                <a:lnTo>
                  <a:pt x="12379287" y="174663"/>
                </a:lnTo>
                <a:lnTo>
                  <a:pt x="12371642" y="176212"/>
                </a:lnTo>
                <a:lnTo>
                  <a:pt x="12365393" y="180416"/>
                </a:lnTo>
                <a:lnTo>
                  <a:pt x="12361177" y="186664"/>
                </a:lnTo>
                <a:lnTo>
                  <a:pt x="12359640" y="194310"/>
                </a:lnTo>
                <a:lnTo>
                  <a:pt x="12361177" y="201955"/>
                </a:lnTo>
                <a:lnTo>
                  <a:pt x="12365393" y="208203"/>
                </a:lnTo>
                <a:lnTo>
                  <a:pt x="12371642" y="212420"/>
                </a:lnTo>
                <a:lnTo>
                  <a:pt x="12379287" y="213956"/>
                </a:lnTo>
                <a:lnTo>
                  <a:pt x="12386932" y="212420"/>
                </a:lnTo>
                <a:lnTo>
                  <a:pt x="12393181" y="208203"/>
                </a:lnTo>
                <a:lnTo>
                  <a:pt x="12397384" y="201955"/>
                </a:lnTo>
                <a:lnTo>
                  <a:pt x="12398934" y="194310"/>
                </a:lnTo>
                <a:close/>
              </a:path>
              <a:path w="14841219" h="10718800" extrusionOk="0">
                <a:moveTo>
                  <a:pt x="12398934" y="94221"/>
                </a:moveTo>
                <a:lnTo>
                  <a:pt x="12397384" y="86563"/>
                </a:lnTo>
                <a:lnTo>
                  <a:pt x="12393181" y="80327"/>
                </a:lnTo>
                <a:lnTo>
                  <a:pt x="12386932" y="76111"/>
                </a:lnTo>
                <a:lnTo>
                  <a:pt x="12379287" y="74574"/>
                </a:lnTo>
                <a:lnTo>
                  <a:pt x="12371642" y="76111"/>
                </a:lnTo>
                <a:lnTo>
                  <a:pt x="12365393" y="80327"/>
                </a:lnTo>
                <a:lnTo>
                  <a:pt x="12361177" y="86563"/>
                </a:lnTo>
                <a:lnTo>
                  <a:pt x="12359640" y="94221"/>
                </a:lnTo>
                <a:lnTo>
                  <a:pt x="12361177" y="101866"/>
                </a:lnTo>
                <a:lnTo>
                  <a:pt x="12365393" y="108102"/>
                </a:lnTo>
                <a:lnTo>
                  <a:pt x="12371642" y="112318"/>
                </a:lnTo>
                <a:lnTo>
                  <a:pt x="12379287" y="113855"/>
                </a:lnTo>
                <a:lnTo>
                  <a:pt x="12386932" y="112318"/>
                </a:lnTo>
                <a:lnTo>
                  <a:pt x="12393181" y="108102"/>
                </a:lnTo>
                <a:lnTo>
                  <a:pt x="12397384" y="101866"/>
                </a:lnTo>
                <a:lnTo>
                  <a:pt x="12398934" y="94221"/>
                </a:lnTo>
                <a:close/>
              </a:path>
              <a:path w="14841219" h="10718800" extrusionOk="0">
                <a:moveTo>
                  <a:pt x="12472924" y="3542868"/>
                </a:moveTo>
                <a:lnTo>
                  <a:pt x="12471375" y="3535222"/>
                </a:lnTo>
                <a:lnTo>
                  <a:pt x="12467158" y="3528974"/>
                </a:lnTo>
                <a:lnTo>
                  <a:pt x="12460923" y="3524770"/>
                </a:lnTo>
                <a:lnTo>
                  <a:pt x="12453277" y="3523221"/>
                </a:lnTo>
                <a:lnTo>
                  <a:pt x="12445632" y="3524770"/>
                </a:lnTo>
                <a:lnTo>
                  <a:pt x="12439383" y="3528974"/>
                </a:lnTo>
                <a:lnTo>
                  <a:pt x="12435167" y="3535222"/>
                </a:lnTo>
                <a:lnTo>
                  <a:pt x="12433630" y="3542868"/>
                </a:lnTo>
                <a:lnTo>
                  <a:pt x="12435167" y="3550513"/>
                </a:lnTo>
                <a:lnTo>
                  <a:pt x="12439383" y="3556762"/>
                </a:lnTo>
                <a:lnTo>
                  <a:pt x="12445632" y="3560978"/>
                </a:lnTo>
                <a:lnTo>
                  <a:pt x="12453277" y="3562515"/>
                </a:lnTo>
                <a:lnTo>
                  <a:pt x="12460923" y="3560978"/>
                </a:lnTo>
                <a:lnTo>
                  <a:pt x="12467158" y="3556762"/>
                </a:lnTo>
                <a:lnTo>
                  <a:pt x="12471375" y="3550513"/>
                </a:lnTo>
                <a:lnTo>
                  <a:pt x="12472924" y="3542868"/>
                </a:lnTo>
                <a:close/>
              </a:path>
              <a:path w="14841219" h="10718800" extrusionOk="0">
                <a:moveTo>
                  <a:pt x="12472924" y="3442766"/>
                </a:moveTo>
                <a:lnTo>
                  <a:pt x="12471375" y="3435134"/>
                </a:lnTo>
                <a:lnTo>
                  <a:pt x="12467158" y="3428885"/>
                </a:lnTo>
                <a:lnTo>
                  <a:pt x="12460923" y="3424682"/>
                </a:lnTo>
                <a:lnTo>
                  <a:pt x="12453277" y="3423132"/>
                </a:lnTo>
                <a:lnTo>
                  <a:pt x="12445632" y="3424682"/>
                </a:lnTo>
                <a:lnTo>
                  <a:pt x="12439383" y="3428885"/>
                </a:lnTo>
                <a:lnTo>
                  <a:pt x="12435167" y="3435134"/>
                </a:lnTo>
                <a:lnTo>
                  <a:pt x="12433630" y="3442766"/>
                </a:lnTo>
                <a:lnTo>
                  <a:pt x="12435167" y="3450425"/>
                </a:lnTo>
                <a:lnTo>
                  <a:pt x="12439383" y="3456673"/>
                </a:lnTo>
                <a:lnTo>
                  <a:pt x="12445632" y="3460877"/>
                </a:lnTo>
                <a:lnTo>
                  <a:pt x="12453277" y="3462426"/>
                </a:lnTo>
                <a:lnTo>
                  <a:pt x="12460923" y="3460877"/>
                </a:lnTo>
                <a:lnTo>
                  <a:pt x="12467158" y="3456673"/>
                </a:lnTo>
                <a:lnTo>
                  <a:pt x="12471375" y="3450425"/>
                </a:lnTo>
                <a:lnTo>
                  <a:pt x="12472924" y="3442766"/>
                </a:lnTo>
                <a:close/>
              </a:path>
              <a:path w="14841219" h="10718800" extrusionOk="0">
                <a:moveTo>
                  <a:pt x="12472924" y="3342678"/>
                </a:moveTo>
                <a:lnTo>
                  <a:pt x="12471375" y="3335032"/>
                </a:lnTo>
                <a:lnTo>
                  <a:pt x="12467158" y="3328784"/>
                </a:lnTo>
                <a:lnTo>
                  <a:pt x="12460923" y="3324580"/>
                </a:lnTo>
                <a:lnTo>
                  <a:pt x="12453277" y="3323031"/>
                </a:lnTo>
                <a:lnTo>
                  <a:pt x="12445632" y="3324580"/>
                </a:lnTo>
                <a:lnTo>
                  <a:pt x="12439383" y="3328784"/>
                </a:lnTo>
                <a:lnTo>
                  <a:pt x="12435167" y="3335032"/>
                </a:lnTo>
                <a:lnTo>
                  <a:pt x="12433630" y="3342678"/>
                </a:lnTo>
                <a:lnTo>
                  <a:pt x="12435167" y="3350323"/>
                </a:lnTo>
                <a:lnTo>
                  <a:pt x="12439383" y="3356572"/>
                </a:lnTo>
                <a:lnTo>
                  <a:pt x="12445632" y="3360775"/>
                </a:lnTo>
                <a:lnTo>
                  <a:pt x="12453277" y="3362325"/>
                </a:lnTo>
                <a:lnTo>
                  <a:pt x="12460923" y="3360775"/>
                </a:lnTo>
                <a:lnTo>
                  <a:pt x="12467158" y="3356572"/>
                </a:lnTo>
                <a:lnTo>
                  <a:pt x="12471375" y="3350323"/>
                </a:lnTo>
                <a:lnTo>
                  <a:pt x="12472924" y="3342678"/>
                </a:lnTo>
                <a:close/>
              </a:path>
              <a:path w="14841219" h="10718800" extrusionOk="0">
                <a:moveTo>
                  <a:pt x="12472924" y="3242576"/>
                </a:moveTo>
                <a:lnTo>
                  <a:pt x="12471375" y="3234931"/>
                </a:lnTo>
                <a:lnTo>
                  <a:pt x="12467158" y="3228683"/>
                </a:lnTo>
                <a:lnTo>
                  <a:pt x="12460923" y="3224466"/>
                </a:lnTo>
                <a:lnTo>
                  <a:pt x="12453277" y="3222929"/>
                </a:lnTo>
                <a:lnTo>
                  <a:pt x="12445632" y="3224466"/>
                </a:lnTo>
                <a:lnTo>
                  <a:pt x="12439383" y="3228683"/>
                </a:lnTo>
                <a:lnTo>
                  <a:pt x="12435167" y="3234931"/>
                </a:lnTo>
                <a:lnTo>
                  <a:pt x="12433630" y="3242576"/>
                </a:lnTo>
                <a:lnTo>
                  <a:pt x="12435167" y="3250222"/>
                </a:lnTo>
                <a:lnTo>
                  <a:pt x="12439383" y="3256470"/>
                </a:lnTo>
                <a:lnTo>
                  <a:pt x="12445632" y="3260687"/>
                </a:lnTo>
                <a:lnTo>
                  <a:pt x="12453277" y="3262223"/>
                </a:lnTo>
                <a:lnTo>
                  <a:pt x="12460923" y="3260687"/>
                </a:lnTo>
                <a:lnTo>
                  <a:pt x="12467158" y="3256470"/>
                </a:lnTo>
                <a:lnTo>
                  <a:pt x="12471375" y="3250222"/>
                </a:lnTo>
                <a:lnTo>
                  <a:pt x="12472924" y="3242576"/>
                </a:lnTo>
                <a:close/>
              </a:path>
              <a:path w="14841219" h="10718800" extrusionOk="0">
                <a:moveTo>
                  <a:pt x="12472924" y="3142475"/>
                </a:moveTo>
                <a:lnTo>
                  <a:pt x="12471375" y="3134830"/>
                </a:lnTo>
                <a:lnTo>
                  <a:pt x="12467158" y="3128594"/>
                </a:lnTo>
                <a:lnTo>
                  <a:pt x="12460923" y="3124377"/>
                </a:lnTo>
                <a:lnTo>
                  <a:pt x="12453277" y="3122841"/>
                </a:lnTo>
                <a:lnTo>
                  <a:pt x="12445632" y="3124377"/>
                </a:lnTo>
                <a:lnTo>
                  <a:pt x="12439383" y="3128594"/>
                </a:lnTo>
                <a:lnTo>
                  <a:pt x="12435167" y="3134830"/>
                </a:lnTo>
                <a:lnTo>
                  <a:pt x="12433630" y="3142475"/>
                </a:lnTo>
                <a:lnTo>
                  <a:pt x="12435167" y="3150133"/>
                </a:lnTo>
                <a:lnTo>
                  <a:pt x="12439383" y="3156369"/>
                </a:lnTo>
                <a:lnTo>
                  <a:pt x="12445632" y="3160585"/>
                </a:lnTo>
                <a:lnTo>
                  <a:pt x="12453277" y="3162135"/>
                </a:lnTo>
                <a:lnTo>
                  <a:pt x="12460923" y="3160585"/>
                </a:lnTo>
                <a:lnTo>
                  <a:pt x="12467158" y="3156369"/>
                </a:lnTo>
                <a:lnTo>
                  <a:pt x="12471375" y="3150133"/>
                </a:lnTo>
                <a:lnTo>
                  <a:pt x="12472924" y="3142475"/>
                </a:lnTo>
                <a:close/>
              </a:path>
              <a:path w="14841219" h="10718800" extrusionOk="0">
                <a:moveTo>
                  <a:pt x="12472924" y="3042386"/>
                </a:moveTo>
                <a:lnTo>
                  <a:pt x="12471387" y="3034741"/>
                </a:lnTo>
                <a:lnTo>
                  <a:pt x="12467171" y="3028505"/>
                </a:lnTo>
                <a:lnTo>
                  <a:pt x="12460935" y="3024289"/>
                </a:lnTo>
                <a:lnTo>
                  <a:pt x="12453277" y="3022739"/>
                </a:lnTo>
                <a:lnTo>
                  <a:pt x="12445632" y="3024289"/>
                </a:lnTo>
                <a:lnTo>
                  <a:pt x="12439383" y="3028505"/>
                </a:lnTo>
                <a:lnTo>
                  <a:pt x="12435180" y="3034741"/>
                </a:lnTo>
                <a:lnTo>
                  <a:pt x="12433630" y="3042386"/>
                </a:lnTo>
                <a:lnTo>
                  <a:pt x="12435180" y="3050044"/>
                </a:lnTo>
                <a:lnTo>
                  <a:pt x="12439383" y="3056280"/>
                </a:lnTo>
                <a:lnTo>
                  <a:pt x="12445632" y="3060496"/>
                </a:lnTo>
                <a:lnTo>
                  <a:pt x="12453277" y="3062033"/>
                </a:lnTo>
                <a:lnTo>
                  <a:pt x="12460935" y="3060496"/>
                </a:lnTo>
                <a:lnTo>
                  <a:pt x="12467171" y="3056280"/>
                </a:lnTo>
                <a:lnTo>
                  <a:pt x="12471387" y="3050044"/>
                </a:lnTo>
                <a:lnTo>
                  <a:pt x="12472924" y="3042386"/>
                </a:lnTo>
                <a:close/>
              </a:path>
              <a:path w="14841219" h="10718800" extrusionOk="0">
                <a:moveTo>
                  <a:pt x="12472924" y="2942298"/>
                </a:moveTo>
                <a:lnTo>
                  <a:pt x="12471387" y="2934652"/>
                </a:lnTo>
                <a:lnTo>
                  <a:pt x="12467171" y="2928404"/>
                </a:lnTo>
                <a:lnTo>
                  <a:pt x="12460935" y="2924200"/>
                </a:lnTo>
                <a:lnTo>
                  <a:pt x="12453277" y="2922651"/>
                </a:lnTo>
                <a:lnTo>
                  <a:pt x="12445632" y="2924200"/>
                </a:lnTo>
                <a:lnTo>
                  <a:pt x="12439383" y="2928404"/>
                </a:lnTo>
                <a:lnTo>
                  <a:pt x="12435180" y="2934652"/>
                </a:lnTo>
                <a:lnTo>
                  <a:pt x="12433630" y="2942298"/>
                </a:lnTo>
                <a:lnTo>
                  <a:pt x="12435180" y="2949956"/>
                </a:lnTo>
                <a:lnTo>
                  <a:pt x="12439383" y="2956191"/>
                </a:lnTo>
                <a:lnTo>
                  <a:pt x="12445632" y="2960395"/>
                </a:lnTo>
                <a:lnTo>
                  <a:pt x="12453277" y="2961944"/>
                </a:lnTo>
                <a:lnTo>
                  <a:pt x="12460935" y="2960395"/>
                </a:lnTo>
                <a:lnTo>
                  <a:pt x="12467171" y="2956191"/>
                </a:lnTo>
                <a:lnTo>
                  <a:pt x="12471387" y="2949956"/>
                </a:lnTo>
                <a:lnTo>
                  <a:pt x="12472924" y="2942298"/>
                </a:lnTo>
                <a:close/>
              </a:path>
              <a:path w="14841219" h="10718800" extrusionOk="0">
                <a:moveTo>
                  <a:pt x="12472924" y="2842196"/>
                </a:moveTo>
                <a:lnTo>
                  <a:pt x="12471375" y="2834551"/>
                </a:lnTo>
                <a:lnTo>
                  <a:pt x="12467158" y="2828302"/>
                </a:lnTo>
                <a:lnTo>
                  <a:pt x="12460923" y="2824086"/>
                </a:lnTo>
                <a:lnTo>
                  <a:pt x="12453277" y="2822537"/>
                </a:lnTo>
                <a:lnTo>
                  <a:pt x="12445619" y="2824086"/>
                </a:lnTo>
                <a:lnTo>
                  <a:pt x="12439371" y="2828302"/>
                </a:lnTo>
                <a:lnTo>
                  <a:pt x="12435167" y="2834551"/>
                </a:lnTo>
                <a:lnTo>
                  <a:pt x="12433630" y="2842196"/>
                </a:lnTo>
                <a:lnTo>
                  <a:pt x="12435167" y="2849842"/>
                </a:lnTo>
                <a:lnTo>
                  <a:pt x="12439371" y="2856090"/>
                </a:lnTo>
                <a:lnTo>
                  <a:pt x="12445619" y="2860306"/>
                </a:lnTo>
                <a:lnTo>
                  <a:pt x="12453277" y="2861843"/>
                </a:lnTo>
                <a:lnTo>
                  <a:pt x="12460923" y="2860306"/>
                </a:lnTo>
                <a:lnTo>
                  <a:pt x="12467158" y="2856090"/>
                </a:lnTo>
                <a:lnTo>
                  <a:pt x="12471375" y="2849842"/>
                </a:lnTo>
                <a:lnTo>
                  <a:pt x="12472924" y="2842196"/>
                </a:lnTo>
                <a:close/>
              </a:path>
              <a:path w="14841219" h="10718800" extrusionOk="0">
                <a:moveTo>
                  <a:pt x="12472924" y="2742107"/>
                </a:moveTo>
                <a:lnTo>
                  <a:pt x="12471375" y="2734449"/>
                </a:lnTo>
                <a:lnTo>
                  <a:pt x="12467158" y="2728201"/>
                </a:lnTo>
                <a:lnTo>
                  <a:pt x="12460923" y="2723985"/>
                </a:lnTo>
                <a:lnTo>
                  <a:pt x="12453277" y="2722448"/>
                </a:lnTo>
                <a:lnTo>
                  <a:pt x="12445619" y="2723985"/>
                </a:lnTo>
                <a:lnTo>
                  <a:pt x="12439371" y="2728201"/>
                </a:lnTo>
                <a:lnTo>
                  <a:pt x="12435167" y="2734449"/>
                </a:lnTo>
                <a:lnTo>
                  <a:pt x="12433630" y="2742107"/>
                </a:lnTo>
                <a:lnTo>
                  <a:pt x="12435167" y="2749753"/>
                </a:lnTo>
                <a:lnTo>
                  <a:pt x="12439371" y="2755989"/>
                </a:lnTo>
                <a:lnTo>
                  <a:pt x="12445619" y="2760192"/>
                </a:lnTo>
                <a:lnTo>
                  <a:pt x="12453277" y="2761742"/>
                </a:lnTo>
                <a:lnTo>
                  <a:pt x="12460923" y="2760192"/>
                </a:lnTo>
                <a:lnTo>
                  <a:pt x="12467158" y="2755989"/>
                </a:lnTo>
                <a:lnTo>
                  <a:pt x="12471375" y="2749753"/>
                </a:lnTo>
                <a:lnTo>
                  <a:pt x="12472924" y="2742107"/>
                </a:lnTo>
                <a:close/>
              </a:path>
              <a:path w="14841219" h="10718800" extrusionOk="0">
                <a:moveTo>
                  <a:pt x="12472924" y="2642006"/>
                </a:moveTo>
                <a:lnTo>
                  <a:pt x="12471375" y="2634361"/>
                </a:lnTo>
                <a:lnTo>
                  <a:pt x="12467158" y="2628112"/>
                </a:lnTo>
                <a:lnTo>
                  <a:pt x="12460923" y="2623896"/>
                </a:lnTo>
                <a:lnTo>
                  <a:pt x="12453277" y="2622359"/>
                </a:lnTo>
                <a:lnTo>
                  <a:pt x="12445632" y="2623896"/>
                </a:lnTo>
                <a:lnTo>
                  <a:pt x="12439383" y="2628112"/>
                </a:lnTo>
                <a:lnTo>
                  <a:pt x="12435167" y="2634361"/>
                </a:lnTo>
                <a:lnTo>
                  <a:pt x="12433630" y="2642006"/>
                </a:lnTo>
                <a:lnTo>
                  <a:pt x="12435167" y="2649651"/>
                </a:lnTo>
                <a:lnTo>
                  <a:pt x="12439383" y="2655900"/>
                </a:lnTo>
                <a:lnTo>
                  <a:pt x="12445632" y="2660104"/>
                </a:lnTo>
                <a:lnTo>
                  <a:pt x="12453277" y="2661653"/>
                </a:lnTo>
                <a:lnTo>
                  <a:pt x="12460923" y="2660104"/>
                </a:lnTo>
                <a:lnTo>
                  <a:pt x="12467158" y="2655900"/>
                </a:lnTo>
                <a:lnTo>
                  <a:pt x="12471375" y="2649651"/>
                </a:lnTo>
                <a:lnTo>
                  <a:pt x="12472924" y="2642006"/>
                </a:lnTo>
                <a:close/>
              </a:path>
              <a:path w="14841219" h="10718800" extrusionOk="0">
                <a:moveTo>
                  <a:pt x="12472924" y="2541905"/>
                </a:moveTo>
                <a:lnTo>
                  <a:pt x="12471375" y="2534259"/>
                </a:lnTo>
                <a:lnTo>
                  <a:pt x="12467158" y="2528011"/>
                </a:lnTo>
                <a:lnTo>
                  <a:pt x="12460923" y="2523807"/>
                </a:lnTo>
                <a:lnTo>
                  <a:pt x="12453277" y="2522258"/>
                </a:lnTo>
                <a:lnTo>
                  <a:pt x="12445632" y="2523807"/>
                </a:lnTo>
                <a:lnTo>
                  <a:pt x="12439383" y="2528011"/>
                </a:lnTo>
                <a:lnTo>
                  <a:pt x="12435167" y="2534259"/>
                </a:lnTo>
                <a:lnTo>
                  <a:pt x="12433630" y="2541905"/>
                </a:lnTo>
                <a:lnTo>
                  <a:pt x="12435167" y="2549550"/>
                </a:lnTo>
                <a:lnTo>
                  <a:pt x="12439383" y="2555798"/>
                </a:lnTo>
                <a:lnTo>
                  <a:pt x="12445632" y="2560015"/>
                </a:lnTo>
                <a:lnTo>
                  <a:pt x="12453277" y="2561552"/>
                </a:lnTo>
                <a:lnTo>
                  <a:pt x="12460923" y="2560015"/>
                </a:lnTo>
                <a:lnTo>
                  <a:pt x="12467158" y="2555798"/>
                </a:lnTo>
                <a:lnTo>
                  <a:pt x="12471375" y="2549550"/>
                </a:lnTo>
                <a:lnTo>
                  <a:pt x="12472924" y="2541905"/>
                </a:lnTo>
                <a:close/>
              </a:path>
              <a:path w="14841219" h="10718800" extrusionOk="0">
                <a:moveTo>
                  <a:pt x="12472924" y="2441816"/>
                </a:moveTo>
                <a:lnTo>
                  <a:pt x="12471375" y="2434171"/>
                </a:lnTo>
                <a:lnTo>
                  <a:pt x="12467158" y="2427922"/>
                </a:lnTo>
                <a:lnTo>
                  <a:pt x="12460923" y="2423718"/>
                </a:lnTo>
                <a:lnTo>
                  <a:pt x="12453277" y="2422169"/>
                </a:lnTo>
                <a:lnTo>
                  <a:pt x="12445632" y="2423718"/>
                </a:lnTo>
                <a:lnTo>
                  <a:pt x="12439383" y="2427922"/>
                </a:lnTo>
                <a:lnTo>
                  <a:pt x="12435167" y="2434171"/>
                </a:lnTo>
                <a:lnTo>
                  <a:pt x="12433630" y="2441816"/>
                </a:lnTo>
                <a:lnTo>
                  <a:pt x="12435167" y="2449461"/>
                </a:lnTo>
                <a:lnTo>
                  <a:pt x="12439383" y="2455710"/>
                </a:lnTo>
                <a:lnTo>
                  <a:pt x="12445632" y="2459926"/>
                </a:lnTo>
                <a:lnTo>
                  <a:pt x="12453277" y="2461463"/>
                </a:lnTo>
                <a:lnTo>
                  <a:pt x="12460923" y="2459926"/>
                </a:lnTo>
                <a:lnTo>
                  <a:pt x="12467158" y="2455710"/>
                </a:lnTo>
                <a:lnTo>
                  <a:pt x="12471375" y="2449461"/>
                </a:lnTo>
                <a:lnTo>
                  <a:pt x="12472924" y="2441816"/>
                </a:lnTo>
                <a:close/>
              </a:path>
              <a:path w="14841219" h="10718800" extrusionOk="0">
                <a:moveTo>
                  <a:pt x="12472924" y="2341715"/>
                </a:moveTo>
                <a:lnTo>
                  <a:pt x="12471375" y="2334069"/>
                </a:lnTo>
                <a:lnTo>
                  <a:pt x="12467158" y="2327821"/>
                </a:lnTo>
                <a:lnTo>
                  <a:pt x="12460923" y="2323617"/>
                </a:lnTo>
                <a:lnTo>
                  <a:pt x="12453277" y="2322068"/>
                </a:lnTo>
                <a:lnTo>
                  <a:pt x="12445632" y="2323617"/>
                </a:lnTo>
                <a:lnTo>
                  <a:pt x="12439383" y="2327821"/>
                </a:lnTo>
                <a:lnTo>
                  <a:pt x="12435167" y="2334069"/>
                </a:lnTo>
                <a:lnTo>
                  <a:pt x="12433630" y="2341715"/>
                </a:lnTo>
                <a:lnTo>
                  <a:pt x="12435167" y="2349360"/>
                </a:lnTo>
                <a:lnTo>
                  <a:pt x="12439383" y="2355608"/>
                </a:lnTo>
                <a:lnTo>
                  <a:pt x="12445632" y="2359825"/>
                </a:lnTo>
                <a:lnTo>
                  <a:pt x="12453277" y="2361361"/>
                </a:lnTo>
                <a:lnTo>
                  <a:pt x="12460923" y="2359825"/>
                </a:lnTo>
                <a:lnTo>
                  <a:pt x="12467158" y="2355608"/>
                </a:lnTo>
                <a:lnTo>
                  <a:pt x="12471375" y="2349360"/>
                </a:lnTo>
                <a:lnTo>
                  <a:pt x="12472924" y="2341715"/>
                </a:lnTo>
                <a:close/>
              </a:path>
              <a:path w="14841219" h="10718800" extrusionOk="0">
                <a:moveTo>
                  <a:pt x="12472924" y="2241626"/>
                </a:moveTo>
                <a:lnTo>
                  <a:pt x="12471375" y="2233968"/>
                </a:lnTo>
                <a:lnTo>
                  <a:pt x="12467158" y="2227719"/>
                </a:lnTo>
                <a:lnTo>
                  <a:pt x="12460923" y="2223516"/>
                </a:lnTo>
                <a:lnTo>
                  <a:pt x="12453277" y="2221966"/>
                </a:lnTo>
                <a:lnTo>
                  <a:pt x="12445632" y="2223516"/>
                </a:lnTo>
                <a:lnTo>
                  <a:pt x="12439383" y="2227719"/>
                </a:lnTo>
                <a:lnTo>
                  <a:pt x="12435167" y="2233968"/>
                </a:lnTo>
                <a:lnTo>
                  <a:pt x="12433630" y="2241626"/>
                </a:lnTo>
                <a:lnTo>
                  <a:pt x="12435167" y="2249271"/>
                </a:lnTo>
                <a:lnTo>
                  <a:pt x="12439383" y="2255507"/>
                </a:lnTo>
                <a:lnTo>
                  <a:pt x="12445632" y="2259723"/>
                </a:lnTo>
                <a:lnTo>
                  <a:pt x="12453277" y="2261260"/>
                </a:lnTo>
                <a:lnTo>
                  <a:pt x="12460923" y="2259723"/>
                </a:lnTo>
                <a:lnTo>
                  <a:pt x="12467158" y="2255507"/>
                </a:lnTo>
                <a:lnTo>
                  <a:pt x="12471375" y="2249271"/>
                </a:lnTo>
                <a:lnTo>
                  <a:pt x="12472924" y="2241626"/>
                </a:lnTo>
                <a:close/>
              </a:path>
              <a:path w="14841219" h="10718800" extrusionOk="0">
                <a:moveTo>
                  <a:pt x="12472924" y="2141524"/>
                </a:moveTo>
                <a:lnTo>
                  <a:pt x="12471375" y="2133879"/>
                </a:lnTo>
                <a:lnTo>
                  <a:pt x="12467158" y="2127631"/>
                </a:lnTo>
                <a:lnTo>
                  <a:pt x="12460923" y="2123427"/>
                </a:lnTo>
                <a:lnTo>
                  <a:pt x="12453277" y="2121890"/>
                </a:lnTo>
                <a:lnTo>
                  <a:pt x="12445632" y="2123427"/>
                </a:lnTo>
                <a:lnTo>
                  <a:pt x="12439383" y="2127631"/>
                </a:lnTo>
                <a:lnTo>
                  <a:pt x="12435167" y="2133879"/>
                </a:lnTo>
                <a:lnTo>
                  <a:pt x="12433630" y="2141524"/>
                </a:lnTo>
                <a:lnTo>
                  <a:pt x="12435167" y="2149170"/>
                </a:lnTo>
                <a:lnTo>
                  <a:pt x="12439383" y="2155418"/>
                </a:lnTo>
                <a:lnTo>
                  <a:pt x="12445632" y="2159622"/>
                </a:lnTo>
                <a:lnTo>
                  <a:pt x="12453277" y="2161171"/>
                </a:lnTo>
                <a:lnTo>
                  <a:pt x="12460923" y="2159622"/>
                </a:lnTo>
                <a:lnTo>
                  <a:pt x="12467158" y="2155418"/>
                </a:lnTo>
                <a:lnTo>
                  <a:pt x="12471375" y="2149170"/>
                </a:lnTo>
                <a:lnTo>
                  <a:pt x="12472924" y="2141524"/>
                </a:lnTo>
                <a:close/>
              </a:path>
              <a:path w="14841219" h="10718800" extrusionOk="0">
                <a:moveTo>
                  <a:pt x="12472924" y="2041423"/>
                </a:moveTo>
                <a:lnTo>
                  <a:pt x="12471375" y="2033778"/>
                </a:lnTo>
                <a:lnTo>
                  <a:pt x="12467171" y="2027529"/>
                </a:lnTo>
                <a:lnTo>
                  <a:pt x="12460923" y="2023325"/>
                </a:lnTo>
                <a:lnTo>
                  <a:pt x="12453277" y="2021776"/>
                </a:lnTo>
                <a:lnTo>
                  <a:pt x="12445632" y="2023325"/>
                </a:lnTo>
                <a:lnTo>
                  <a:pt x="12439383" y="2027529"/>
                </a:lnTo>
                <a:lnTo>
                  <a:pt x="12435167" y="2033778"/>
                </a:lnTo>
                <a:lnTo>
                  <a:pt x="12433630" y="2041423"/>
                </a:lnTo>
                <a:lnTo>
                  <a:pt x="12435167" y="2049081"/>
                </a:lnTo>
                <a:lnTo>
                  <a:pt x="12439383" y="2055317"/>
                </a:lnTo>
                <a:lnTo>
                  <a:pt x="12445632" y="2059533"/>
                </a:lnTo>
                <a:lnTo>
                  <a:pt x="12453277" y="2061070"/>
                </a:lnTo>
                <a:lnTo>
                  <a:pt x="12460923" y="2059533"/>
                </a:lnTo>
                <a:lnTo>
                  <a:pt x="12467171" y="2055317"/>
                </a:lnTo>
                <a:lnTo>
                  <a:pt x="12471375" y="2049081"/>
                </a:lnTo>
                <a:lnTo>
                  <a:pt x="12472924" y="2041423"/>
                </a:lnTo>
                <a:close/>
              </a:path>
              <a:path w="14841219" h="10718800" extrusionOk="0">
                <a:moveTo>
                  <a:pt x="12472924" y="1941334"/>
                </a:moveTo>
                <a:lnTo>
                  <a:pt x="12471375" y="1933689"/>
                </a:lnTo>
                <a:lnTo>
                  <a:pt x="12467158" y="1927440"/>
                </a:lnTo>
                <a:lnTo>
                  <a:pt x="12460923" y="1923237"/>
                </a:lnTo>
                <a:lnTo>
                  <a:pt x="12453277" y="1921687"/>
                </a:lnTo>
                <a:lnTo>
                  <a:pt x="12445632" y="1923237"/>
                </a:lnTo>
                <a:lnTo>
                  <a:pt x="12439383" y="1927440"/>
                </a:lnTo>
                <a:lnTo>
                  <a:pt x="12435167" y="1933689"/>
                </a:lnTo>
                <a:lnTo>
                  <a:pt x="12433630" y="1941334"/>
                </a:lnTo>
                <a:lnTo>
                  <a:pt x="12435167" y="1948980"/>
                </a:lnTo>
                <a:lnTo>
                  <a:pt x="12439383" y="1955228"/>
                </a:lnTo>
                <a:lnTo>
                  <a:pt x="12445632" y="1959444"/>
                </a:lnTo>
                <a:lnTo>
                  <a:pt x="12453277" y="1960981"/>
                </a:lnTo>
                <a:lnTo>
                  <a:pt x="12460923" y="1959444"/>
                </a:lnTo>
                <a:lnTo>
                  <a:pt x="12467158" y="1955228"/>
                </a:lnTo>
                <a:lnTo>
                  <a:pt x="12471375" y="1948980"/>
                </a:lnTo>
                <a:lnTo>
                  <a:pt x="12472924" y="1941334"/>
                </a:lnTo>
                <a:close/>
              </a:path>
              <a:path w="14841219" h="10718800" extrusionOk="0">
                <a:moveTo>
                  <a:pt x="12472924" y="1841233"/>
                </a:moveTo>
                <a:lnTo>
                  <a:pt x="12471375" y="1833587"/>
                </a:lnTo>
                <a:lnTo>
                  <a:pt x="12467158" y="1827339"/>
                </a:lnTo>
                <a:lnTo>
                  <a:pt x="12460923" y="1823135"/>
                </a:lnTo>
                <a:lnTo>
                  <a:pt x="12453277" y="1821586"/>
                </a:lnTo>
                <a:lnTo>
                  <a:pt x="12445632" y="1823135"/>
                </a:lnTo>
                <a:lnTo>
                  <a:pt x="12439383" y="1827339"/>
                </a:lnTo>
                <a:lnTo>
                  <a:pt x="12435167" y="1833587"/>
                </a:lnTo>
                <a:lnTo>
                  <a:pt x="12433630" y="1841233"/>
                </a:lnTo>
                <a:lnTo>
                  <a:pt x="12435167" y="1848878"/>
                </a:lnTo>
                <a:lnTo>
                  <a:pt x="12439383" y="1855127"/>
                </a:lnTo>
                <a:lnTo>
                  <a:pt x="12445632" y="1859343"/>
                </a:lnTo>
                <a:lnTo>
                  <a:pt x="12453277" y="1860880"/>
                </a:lnTo>
                <a:lnTo>
                  <a:pt x="12460923" y="1859343"/>
                </a:lnTo>
                <a:lnTo>
                  <a:pt x="12467158" y="1855127"/>
                </a:lnTo>
                <a:lnTo>
                  <a:pt x="12471375" y="1848878"/>
                </a:lnTo>
                <a:lnTo>
                  <a:pt x="12472924" y="1841233"/>
                </a:lnTo>
                <a:close/>
              </a:path>
              <a:path w="14841219" h="10718800" extrusionOk="0">
                <a:moveTo>
                  <a:pt x="12472924" y="1741131"/>
                </a:moveTo>
                <a:lnTo>
                  <a:pt x="12471375" y="1733486"/>
                </a:lnTo>
                <a:lnTo>
                  <a:pt x="12467158" y="1727250"/>
                </a:lnTo>
                <a:lnTo>
                  <a:pt x="12460923" y="1723034"/>
                </a:lnTo>
                <a:lnTo>
                  <a:pt x="12453277" y="1721485"/>
                </a:lnTo>
                <a:lnTo>
                  <a:pt x="12445632" y="1723034"/>
                </a:lnTo>
                <a:lnTo>
                  <a:pt x="12439383" y="1727250"/>
                </a:lnTo>
                <a:lnTo>
                  <a:pt x="12435167" y="1733486"/>
                </a:lnTo>
                <a:lnTo>
                  <a:pt x="12433630" y="1741131"/>
                </a:lnTo>
                <a:lnTo>
                  <a:pt x="12435167" y="1748790"/>
                </a:lnTo>
                <a:lnTo>
                  <a:pt x="12439383" y="1755038"/>
                </a:lnTo>
                <a:lnTo>
                  <a:pt x="12445632" y="1759242"/>
                </a:lnTo>
                <a:lnTo>
                  <a:pt x="12453277" y="1760791"/>
                </a:lnTo>
                <a:lnTo>
                  <a:pt x="12460923" y="1759242"/>
                </a:lnTo>
                <a:lnTo>
                  <a:pt x="12467158" y="1755038"/>
                </a:lnTo>
                <a:lnTo>
                  <a:pt x="12471375" y="1748790"/>
                </a:lnTo>
                <a:lnTo>
                  <a:pt x="12472924" y="1741131"/>
                </a:lnTo>
                <a:close/>
              </a:path>
              <a:path w="14841219" h="10718800" extrusionOk="0">
                <a:moveTo>
                  <a:pt x="12472924" y="1641043"/>
                </a:moveTo>
                <a:lnTo>
                  <a:pt x="12471375" y="1633397"/>
                </a:lnTo>
                <a:lnTo>
                  <a:pt x="12467158" y="1627149"/>
                </a:lnTo>
                <a:lnTo>
                  <a:pt x="12460923" y="1622933"/>
                </a:lnTo>
                <a:lnTo>
                  <a:pt x="12453277" y="1621396"/>
                </a:lnTo>
                <a:lnTo>
                  <a:pt x="12445632" y="1622933"/>
                </a:lnTo>
                <a:lnTo>
                  <a:pt x="12439383" y="1627149"/>
                </a:lnTo>
                <a:lnTo>
                  <a:pt x="12435167" y="1633397"/>
                </a:lnTo>
                <a:lnTo>
                  <a:pt x="12433630" y="1641043"/>
                </a:lnTo>
                <a:lnTo>
                  <a:pt x="12435167" y="1648688"/>
                </a:lnTo>
                <a:lnTo>
                  <a:pt x="12439383" y="1654937"/>
                </a:lnTo>
                <a:lnTo>
                  <a:pt x="12445632" y="1659140"/>
                </a:lnTo>
                <a:lnTo>
                  <a:pt x="12453277" y="1660690"/>
                </a:lnTo>
                <a:lnTo>
                  <a:pt x="12460923" y="1659140"/>
                </a:lnTo>
                <a:lnTo>
                  <a:pt x="12467158" y="1654937"/>
                </a:lnTo>
                <a:lnTo>
                  <a:pt x="12471375" y="1648688"/>
                </a:lnTo>
                <a:lnTo>
                  <a:pt x="12472924" y="1641043"/>
                </a:lnTo>
                <a:close/>
              </a:path>
              <a:path w="14841219" h="10718800" extrusionOk="0">
                <a:moveTo>
                  <a:pt x="12472924" y="1540954"/>
                </a:moveTo>
                <a:lnTo>
                  <a:pt x="12471375" y="1533296"/>
                </a:lnTo>
                <a:lnTo>
                  <a:pt x="12467158" y="1527048"/>
                </a:lnTo>
                <a:lnTo>
                  <a:pt x="12460923" y="1522844"/>
                </a:lnTo>
                <a:lnTo>
                  <a:pt x="12453277" y="1521294"/>
                </a:lnTo>
                <a:lnTo>
                  <a:pt x="12445632" y="1522844"/>
                </a:lnTo>
                <a:lnTo>
                  <a:pt x="12439383" y="1527048"/>
                </a:lnTo>
                <a:lnTo>
                  <a:pt x="12435167" y="1533296"/>
                </a:lnTo>
                <a:lnTo>
                  <a:pt x="12433630" y="1540954"/>
                </a:lnTo>
                <a:lnTo>
                  <a:pt x="12435167" y="1548599"/>
                </a:lnTo>
                <a:lnTo>
                  <a:pt x="12439383" y="1554835"/>
                </a:lnTo>
                <a:lnTo>
                  <a:pt x="12445632" y="1559052"/>
                </a:lnTo>
                <a:lnTo>
                  <a:pt x="12453277" y="1560601"/>
                </a:lnTo>
                <a:lnTo>
                  <a:pt x="12460923" y="1559052"/>
                </a:lnTo>
                <a:lnTo>
                  <a:pt x="12467158" y="1554835"/>
                </a:lnTo>
                <a:lnTo>
                  <a:pt x="12471375" y="1548599"/>
                </a:lnTo>
                <a:lnTo>
                  <a:pt x="12472924" y="1540954"/>
                </a:lnTo>
                <a:close/>
              </a:path>
              <a:path w="14841219" h="10718800" extrusionOk="0">
                <a:moveTo>
                  <a:pt x="12472924" y="1440853"/>
                </a:moveTo>
                <a:lnTo>
                  <a:pt x="12471387" y="1433207"/>
                </a:lnTo>
                <a:lnTo>
                  <a:pt x="12467171" y="1426959"/>
                </a:lnTo>
                <a:lnTo>
                  <a:pt x="12460935" y="1422755"/>
                </a:lnTo>
                <a:lnTo>
                  <a:pt x="12453277" y="1421206"/>
                </a:lnTo>
                <a:lnTo>
                  <a:pt x="12445632" y="1422755"/>
                </a:lnTo>
                <a:lnTo>
                  <a:pt x="12439383" y="1426959"/>
                </a:lnTo>
                <a:lnTo>
                  <a:pt x="12435180" y="1433207"/>
                </a:lnTo>
                <a:lnTo>
                  <a:pt x="12433630" y="1440853"/>
                </a:lnTo>
                <a:lnTo>
                  <a:pt x="12435180" y="1448498"/>
                </a:lnTo>
                <a:lnTo>
                  <a:pt x="12439383" y="1454746"/>
                </a:lnTo>
                <a:lnTo>
                  <a:pt x="12445632" y="1458963"/>
                </a:lnTo>
                <a:lnTo>
                  <a:pt x="12453277" y="1460512"/>
                </a:lnTo>
                <a:lnTo>
                  <a:pt x="12460935" y="1458963"/>
                </a:lnTo>
                <a:lnTo>
                  <a:pt x="12467171" y="1454746"/>
                </a:lnTo>
                <a:lnTo>
                  <a:pt x="12471387" y="1448498"/>
                </a:lnTo>
                <a:lnTo>
                  <a:pt x="12472924" y="1440853"/>
                </a:lnTo>
                <a:close/>
              </a:path>
              <a:path w="14841219" h="10718800" extrusionOk="0">
                <a:moveTo>
                  <a:pt x="12472924" y="1340751"/>
                </a:moveTo>
                <a:lnTo>
                  <a:pt x="12471387" y="1333119"/>
                </a:lnTo>
                <a:lnTo>
                  <a:pt x="12467171" y="1326870"/>
                </a:lnTo>
                <a:lnTo>
                  <a:pt x="12460935" y="1322654"/>
                </a:lnTo>
                <a:lnTo>
                  <a:pt x="12453277" y="1321117"/>
                </a:lnTo>
                <a:lnTo>
                  <a:pt x="12445632" y="1322654"/>
                </a:lnTo>
                <a:lnTo>
                  <a:pt x="12439383" y="1326870"/>
                </a:lnTo>
                <a:lnTo>
                  <a:pt x="12435180" y="1333119"/>
                </a:lnTo>
                <a:lnTo>
                  <a:pt x="12433630" y="1340751"/>
                </a:lnTo>
                <a:lnTo>
                  <a:pt x="12435180" y="1348409"/>
                </a:lnTo>
                <a:lnTo>
                  <a:pt x="12439383" y="1354658"/>
                </a:lnTo>
                <a:lnTo>
                  <a:pt x="12445632" y="1358861"/>
                </a:lnTo>
                <a:lnTo>
                  <a:pt x="12453277" y="1360411"/>
                </a:lnTo>
                <a:lnTo>
                  <a:pt x="12460935" y="1358861"/>
                </a:lnTo>
                <a:lnTo>
                  <a:pt x="12467171" y="1354658"/>
                </a:lnTo>
                <a:lnTo>
                  <a:pt x="12471387" y="1348409"/>
                </a:lnTo>
                <a:lnTo>
                  <a:pt x="12472924" y="1340751"/>
                </a:lnTo>
                <a:close/>
              </a:path>
              <a:path w="14841219" h="10718800" extrusionOk="0">
                <a:moveTo>
                  <a:pt x="12472924" y="1240650"/>
                </a:moveTo>
                <a:lnTo>
                  <a:pt x="12471375" y="1233004"/>
                </a:lnTo>
                <a:lnTo>
                  <a:pt x="12467158" y="1226769"/>
                </a:lnTo>
                <a:lnTo>
                  <a:pt x="12460923" y="1222552"/>
                </a:lnTo>
                <a:lnTo>
                  <a:pt x="12453277" y="1221016"/>
                </a:lnTo>
                <a:lnTo>
                  <a:pt x="12445619" y="1222552"/>
                </a:lnTo>
                <a:lnTo>
                  <a:pt x="12439371" y="1226769"/>
                </a:lnTo>
                <a:lnTo>
                  <a:pt x="12435167" y="1233004"/>
                </a:lnTo>
                <a:lnTo>
                  <a:pt x="12433630" y="1240650"/>
                </a:lnTo>
                <a:lnTo>
                  <a:pt x="12435167" y="1248308"/>
                </a:lnTo>
                <a:lnTo>
                  <a:pt x="12439371" y="1254544"/>
                </a:lnTo>
                <a:lnTo>
                  <a:pt x="12445619" y="1258760"/>
                </a:lnTo>
                <a:lnTo>
                  <a:pt x="12453277" y="1260297"/>
                </a:lnTo>
                <a:lnTo>
                  <a:pt x="12460923" y="1258760"/>
                </a:lnTo>
                <a:lnTo>
                  <a:pt x="12467158" y="1254544"/>
                </a:lnTo>
                <a:lnTo>
                  <a:pt x="12471375" y="1248308"/>
                </a:lnTo>
                <a:lnTo>
                  <a:pt x="12472924" y="1240650"/>
                </a:lnTo>
                <a:close/>
              </a:path>
              <a:path w="14841219" h="10718800" extrusionOk="0">
                <a:moveTo>
                  <a:pt x="12472924" y="1140561"/>
                </a:moveTo>
                <a:lnTo>
                  <a:pt x="12471375" y="1132916"/>
                </a:lnTo>
                <a:lnTo>
                  <a:pt x="12467158" y="1126667"/>
                </a:lnTo>
                <a:lnTo>
                  <a:pt x="12460923" y="1122464"/>
                </a:lnTo>
                <a:lnTo>
                  <a:pt x="12453277" y="1120914"/>
                </a:lnTo>
                <a:lnTo>
                  <a:pt x="12445619" y="1122464"/>
                </a:lnTo>
                <a:lnTo>
                  <a:pt x="12439371" y="1126667"/>
                </a:lnTo>
                <a:lnTo>
                  <a:pt x="12435167" y="1132916"/>
                </a:lnTo>
                <a:lnTo>
                  <a:pt x="12433630" y="1140561"/>
                </a:lnTo>
                <a:lnTo>
                  <a:pt x="12435167" y="1148207"/>
                </a:lnTo>
                <a:lnTo>
                  <a:pt x="12439371" y="1154455"/>
                </a:lnTo>
                <a:lnTo>
                  <a:pt x="12445619" y="1158659"/>
                </a:lnTo>
                <a:lnTo>
                  <a:pt x="12453277" y="1160208"/>
                </a:lnTo>
                <a:lnTo>
                  <a:pt x="12460923" y="1158659"/>
                </a:lnTo>
                <a:lnTo>
                  <a:pt x="12467158" y="1154455"/>
                </a:lnTo>
                <a:lnTo>
                  <a:pt x="12471375" y="1148207"/>
                </a:lnTo>
                <a:lnTo>
                  <a:pt x="12472924" y="1140561"/>
                </a:lnTo>
                <a:close/>
              </a:path>
              <a:path w="14841219" h="10718800" extrusionOk="0">
                <a:moveTo>
                  <a:pt x="12472924" y="1040472"/>
                </a:moveTo>
                <a:lnTo>
                  <a:pt x="12471375" y="1032814"/>
                </a:lnTo>
                <a:lnTo>
                  <a:pt x="12467158" y="1026579"/>
                </a:lnTo>
                <a:lnTo>
                  <a:pt x="12460923" y="1022362"/>
                </a:lnTo>
                <a:lnTo>
                  <a:pt x="12453277" y="1020826"/>
                </a:lnTo>
                <a:lnTo>
                  <a:pt x="12445632" y="1022362"/>
                </a:lnTo>
                <a:lnTo>
                  <a:pt x="12439383" y="1026579"/>
                </a:lnTo>
                <a:lnTo>
                  <a:pt x="12435167" y="1032814"/>
                </a:lnTo>
                <a:lnTo>
                  <a:pt x="12433630" y="1040472"/>
                </a:lnTo>
                <a:lnTo>
                  <a:pt x="12435167" y="1048118"/>
                </a:lnTo>
                <a:lnTo>
                  <a:pt x="12439383" y="1054366"/>
                </a:lnTo>
                <a:lnTo>
                  <a:pt x="12445632" y="1058570"/>
                </a:lnTo>
                <a:lnTo>
                  <a:pt x="12453277" y="1060119"/>
                </a:lnTo>
                <a:lnTo>
                  <a:pt x="12460923" y="1058570"/>
                </a:lnTo>
                <a:lnTo>
                  <a:pt x="12467158" y="1054366"/>
                </a:lnTo>
                <a:lnTo>
                  <a:pt x="12471375" y="1048118"/>
                </a:lnTo>
                <a:lnTo>
                  <a:pt x="12472924" y="1040472"/>
                </a:lnTo>
                <a:close/>
              </a:path>
              <a:path w="14841219" h="10718800" extrusionOk="0">
                <a:moveTo>
                  <a:pt x="12472924" y="940371"/>
                </a:moveTo>
                <a:lnTo>
                  <a:pt x="12471375" y="932726"/>
                </a:lnTo>
                <a:lnTo>
                  <a:pt x="12467158" y="926477"/>
                </a:lnTo>
                <a:lnTo>
                  <a:pt x="12460923" y="922261"/>
                </a:lnTo>
                <a:lnTo>
                  <a:pt x="12453277" y="920724"/>
                </a:lnTo>
                <a:lnTo>
                  <a:pt x="12445632" y="922261"/>
                </a:lnTo>
                <a:lnTo>
                  <a:pt x="12439383" y="926477"/>
                </a:lnTo>
                <a:lnTo>
                  <a:pt x="12435167" y="932726"/>
                </a:lnTo>
                <a:lnTo>
                  <a:pt x="12433630" y="940371"/>
                </a:lnTo>
                <a:lnTo>
                  <a:pt x="12435167" y="948016"/>
                </a:lnTo>
                <a:lnTo>
                  <a:pt x="12439383" y="954265"/>
                </a:lnTo>
                <a:lnTo>
                  <a:pt x="12445632" y="958481"/>
                </a:lnTo>
                <a:lnTo>
                  <a:pt x="12453277" y="960018"/>
                </a:lnTo>
                <a:lnTo>
                  <a:pt x="12460923" y="958481"/>
                </a:lnTo>
                <a:lnTo>
                  <a:pt x="12467158" y="954265"/>
                </a:lnTo>
                <a:lnTo>
                  <a:pt x="12471375" y="948016"/>
                </a:lnTo>
                <a:lnTo>
                  <a:pt x="12472924" y="940371"/>
                </a:lnTo>
                <a:close/>
              </a:path>
              <a:path w="14841219" h="10718800" extrusionOk="0">
                <a:moveTo>
                  <a:pt x="12472924" y="840282"/>
                </a:moveTo>
                <a:lnTo>
                  <a:pt x="12471375" y="832624"/>
                </a:lnTo>
                <a:lnTo>
                  <a:pt x="12467158" y="826389"/>
                </a:lnTo>
                <a:lnTo>
                  <a:pt x="12460923" y="822172"/>
                </a:lnTo>
                <a:lnTo>
                  <a:pt x="12453277" y="820623"/>
                </a:lnTo>
                <a:lnTo>
                  <a:pt x="12445632" y="822172"/>
                </a:lnTo>
                <a:lnTo>
                  <a:pt x="12439383" y="826389"/>
                </a:lnTo>
                <a:lnTo>
                  <a:pt x="12435167" y="832624"/>
                </a:lnTo>
                <a:lnTo>
                  <a:pt x="12433630" y="840282"/>
                </a:lnTo>
                <a:lnTo>
                  <a:pt x="12435167" y="847928"/>
                </a:lnTo>
                <a:lnTo>
                  <a:pt x="12439383" y="854176"/>
                </a:lnTo>
                <a:lnTo>
                  <a:pt x="12445632" y="858380"/>
                </a:lnTo>
                <a:lnTo>
                  <a:pt x="12453277" y="859929"/>
                </a:lnTo>
                <a:lnTo>
                  <a:pt x="12460923" y="858380"/>
                </a:lnTo>
                <a:lnTo>
                  <a:pt x="12467158" y="854176"/>
                </a:lnTo>
                <a:lnTo>
                  <a:pt x="12471375" y="847928"/>
                </a:lnTo>
                <a:lnTo>
                  <a:pt x="12472924" y="840282"/>
                </a:lnTo>
                <a:close/>
              </a:path>
              <a:path w="14841219" h="10718800" extrusionOk="0">
                <a:moveTo>
                  <a:pt x="12472924" y="740181"/>
                </a:moveTo>
                <a:lnTo>
                  <a:pt x="12471375" y="732536"/>
                </a:lnTo>
                <a:lnTo>
                  <a:pt x="12467158" y="726287"/>
                </a:lnTo>
                <a:lnTo>
                  <a:pt x="12460923" y="722071"/>
                </a:lnTo>
                <a:lnTo>
                  <a:pt x="12453277" y="720534"/>
                </a:lnTo>
                <a:lnTo>
                  <a:pt x="12445632" y="722071"/>
                </a:lnTo>
                <a:lnTo>
                  <a:pt x="12439383" y="726287"/>
                </a:lnTo>
                <a:lnTo>
                  <a:pt x="12435167" y="732536"/>
                </a:lnTo>
                <a:lnTo>
                  <a:pt x="12433630" y="740181"/>
                </a:lnTo>
                <a:lnTo>
                  <a:pt x="12435167" y="747826"/>
                </a:lnTo>
                <a:lnTo>
                  <a:pt x="12439383" y="754075"/>
                </a:lnTo>
                <a:lnTo>
                  <a:pt x="12445632" y="758278"/>
                </a:lnTo>
                <a:lnTo>
                  <a:pt x="12453277" y="759828"/>
                </a:lnTo>
                <a:lnTo>
                  <a:pt x="12460923" y="758278"/>
                </a:lnTo>
                <a:lnTo>
                  <a:pt x="12467158" y="754075"/>
                </a:lnTo>
                <a:lnTo>
                  <a:pt x="12471375" y="747826"/>
                </a:lnTo>
                <a:lnTo>
                  <a:pt x="12472924" y="740181"/>
                </a:lnTo>
                <a:close/>
              </a:path>
              <a:path w="14841219" h="10718800" extrusionOk="0">
                <a:moveTo>
                  <a:pt x="12472924" y="640080"/>
                </a:moveTo>
                <a:lnTo>
                  <a:pt x="12471375" y="632434"/>
                </a:lnTo>
                <a:lnTo>
                  <a:pt x="12467158" y="626186"/>
                </a:lnTo>
                <a:lnTo>
                  <a:pt x="12460923" y="621982"/>
                </a:lnTo>
                <a:lnTo>
                  <a:pt x="12453277" y="620445"/>
                </a:lnTo>
                <a:lnTo>
                  <a:pt x="12445632" y="621982"/>
                </a:lnTo>
                <a:lnTo>
                  <a:pt x="12439383" y="626186"/>
                </a:lnTo>
                <a:lnTo>
                  <a:pt x="12435167" y="632434"/>
                </a:lnTo>
                <a:lnTo>
                  <a:pt x="12433630" y="640080"/>
                </a:lnTo>
                <a:lnTo>
                  <a:pt x="12435167" y="647725"/>
                </a:lnTo>
                <a:lnTo>
                  <a:pt x="12439383" y="653973"/>
                </a:lnTo>
                <a:lnTo>
                  <a:pt x="12445632" y="658177"/>
                </a:lnTo>
                <a:lnTo>
                  <a:pt x="12453277" y="659726"/>
                </a:lnTo>
                <a:lnTo>
                  <a:pt x="12460923" y="658177"/>
                </a:lnTo>
                <a:lnTo>
                  <a:pt x="12467158" y="653973"/>
                </a:lnTo>
                <a:lnTo>
                  <a:pt x="12471375" y="647725"/>
                </a:lnTo>
                <a:lnTo>
                  <a:pt x="12472924" y="640080"/>
                </a:lnTo>
                <a:close/>
              </a:path>
              <a:path w="14841219" h="10718800" extrusionOk="0">
                <a:moveTo>
                  <a:pt x="12472924" y="539991"/>
                </a:moveTo>
                <a:lnTo>
                  <a:pt x="12471375" y="532345"/>
                </a:lnTo>
                <a:lnTo>
                  <a:pt x="12467158" y="526097"/>
                </a:lnTo>
                <a:lnTo>
                  <a:pt x="12460923" y="521881"/>
                </a:lnTo>
                <a:lnTo>
                  <a:pt x="12453277" y="520344"/>
                </a:lnTo>
                <a:lnTo>
                  <a:pt x="12445632" y="521881"/>
                </a:lnTo>
                <a:lnTo>
                  <a:pt x="12439383" y="526097"/>
                </a:lnTo>
                <a:lnTo>
                  <a:pt x="12435167" y="532345"/>
                </a:lnTo>
                <a:lnTo>
                  <a:pt x="12433630" y="539991"/>
                </a:lnTo>
                <a:lnTo>
                  <a:pt x="12435167" y="547636"/>
                </a:lnTo>
                <a:lnTo>
                  <a:pt x="12439383" y="553885"/>
                </a:lnTo>
                <a:lnTo>
                  <a:pt x="12445632" y="558101"/>
                </a:lnTo>
                <a:lnTo>
                  <a:pt x="12453277" y="559638"/>
                </a:lnTo>
                <a:lnTo>
                  <a:pt x="12460923" y="558101"/>
                </a:lnTo>
                <a:lnTo>
                  <a:pt x="12467158" y="553885"/>
                </a:lnTo>
                <a:lnTo>
                  <a:pt x="12471375" y="547636"/>
                </a:lnTo>
                <a:lnTo>
                  <a:pt x="12472924" y="539991"/>
                </a:lnTo>
                <a:close/>
              </a:path>
              <a:path w="14841219" h="10718800" extrusionOk="0">
                <a:moveTo>
                  <a:pt x="12472924" y="439889"/>
                </a:moveTo>
                <a:lnTo>
                  <a:pt x="12471375" y="432244"/>
                </a:lnTo>
                <a:lnTo>
                  <a:pt x="12467171" y="426008"/>
                </a:lnTo>
                <a:lnTo>
                  <a:pt x="12460923" y="421792"/>
                </a:lnTo>
                <a:lnTo>
                  <a:pt x="12453277" y="420243"/>
                </a:lnTo>
                <a:lnTo>
                  <a:pt x="12445632" y="421792"/>
                </a:lnTo>
                <a:lnTo>
                  <a:pt x="12439383" y="426008"/>
                </a:lnTo>
                <a:lnTo>
                  <a:pt x="12435167" y="432244"/>
                </a:lnTo>
                <a:lnTo>
                  <a:pt x="12433630" y="439889"/>
                </a:lnTo>
                <a:lnTo>
                  <a:pt x="12435167" y="447535"/>
                </a:lnTo>
                <a:lnTo>
                  <a:pt x="12439383" y="453783"/>
                </a:lnTo>
                <a:lnTo>
                  <a:pt x="12445632" y="457987"/>
                </a:lnTo>
                <a:lnTo>
                  <a:pt x="12453277" y="459536"/>
                </a:lnTo>
                <a:lnTo>
                  <a:pt x="12460923" y="457987"/>
                </a:lnTo>
                <a:lnTo>
                  <a:pt x="12467171" y="453783"/>
                </a:lnTo>
                <a:lnTo>
                  <a:pt x="12471375" y="447535"/>
                </a:lnTo>
                <a:lnTo>
                  <a:pt x="12472924" y="439889"/>
                </a:lnTo>
                <a:close/>
              </a:path>
              <a:path w="14841219" h="10718800" extrusionOk="0">
                <a:moveTo>
                  <a:pt x="12472924" y="339788"/>
                </a:moveTo>
                <a:lnTo>
                  <a:pt x="12471375" y="332143"/>
                </a:lnTo>
                <a:lnTo>
                  <a:pt x="12467158" y="325907"/>
                </a:lnTo>
                <a:lnTo>
                  <a:pt x="12460923" y="321691"/>
                </a:lnTo>
                <a:lnTo>
                  <a:pt x="12453277" y="320141"/>
                </a:lnTo>
                <a:lnTo>
                  <a:pt x="12445632" y="321691"/>
                </a:lnTo>
                <a:lnTo>
                  <a:pt x="12439383" y="325907"/>
                </a:lnTo>
                <a:lnTo>
                  <a:pt x="12435167" y="332143"/>
                </a:lnTo>
                <a:lnTo>
                  <a:pt x="12433630" y="339788"/>
                </a:lnTo>
                <a:lnTo>
                  <a:pt x="12435167" y="347433"/>
                </a:lnTo>
                <a:lnTo>
                  <a:pt x="12439383" y="353682"/>
                </a:lnTo>
                <a:lnTo>
                  <a:pt x="12445632" y="357898"/>
                </a:lnTo>
                <a:lnTo>
                  <a:pt x="12453277" y="359435"/>
                </a:lnTo>
                <a:lnTo>
                  <a:pt x="12460923" y="357898"/>
                </a:lnTo>
                <a:lnTo>
                  <a:pt x="12467158" y="353682"/>
                </a:lnTo>
                <a:lnTo>
                  <a:pt x="12471375" y="347433"/>
                </a:lnTo>
                <a:lnTo>
                  <a:pt x="12472924" y="339788"/>
                </a:lnTo>
                <a:close/>
              </a:path>
              <a:path w="14841219" h="10718800" extrusionOk="0">
                <a:moveTo>
                  <a:pt x="12472924" y="239699"/>
                </a:moveTo>
                <a:lnTo>
                  <a:pt x="12471375" y="232054"/>
                </a:lnTo>
                <a:lnTo>
                  <a:pt x="12467158" y="225806"/>
                </a:lnTo>
                <a:lnTo>
                  <a:pt x="12460923" y="221589"/>
                </a:lnTo>
                <a:lnTo>
                  <a:pt x="12453277" y="220052"/>
                </a:lnTo>
                <a:lnTo>
                  <a:pt x="12445632" y="221589"/>
                </a:lnTo>
                <a:lnTo>
                  <a:pt x="12439383" y="225806"/>
                </a:lnTo>
                <a:lnTo>
                  <a:pt x="12435167" y="232054"/>
                </a:lnTo>
                <a:lnTo>
                  <a:pt x="12433630" y="239699"/>
                </a:lnTo>
                <a:lnTo>
                  <a:pt x="12435167" y="247345"/>
                </a:lnTo>
                <a:lnTo>
                  <a:pt x="12439383" y="253593"/>
                </a:lnTo>
                <a:lnTo>
                  <a:pt x="12445632" y="257797"/>
                </a:lnTo>
                <a:lnTo>
                  <a:pt x="12453277" y="259346"/>
                </a:lnTo>
                <a:lnTo>
                  <a:pt x="12460923" y="257797"/>
                </a:lnTo>
                <a:lnTo>
                  <a:pt x="12467158" y="253593"/>
                </a:lnTo>
                <a:lnTo>
                  <a:pt x="12471375" y="247345"/>
                </a:lnTo>
                <a:lnTo>
                  <a:pt x="12472924" y="239699"/>
                </a:lnTo>
                <a:close/>
              </a:path>
              <a:path w="14841219" h="10718800" extrusionOk="0">
                <a:moveTo>
                  <a:pt x="12472924" y="139598"/>
                </a:moveTo>
                <a:lnTo>
                  <a:pt x="12471375" y="131953"/>
                </a:lnTo>
                <a:lnTo>
                  <a:pt x="12467158" y="125704"/>
                </a:lnTo>
                <a:lnTo>
                  <a:pt x="12460923" y="121500"/>
                </a:lnTo>
                <a:lnTo>
                  <a:pt x="12453277" y="119951"/>
                </a:lnTo>
                <a:lnTo>
                  <a:pt x="12445632" y="121500"/>
                </a:lnTo>
                <a:lnTo>
                  <a:pt x="12439383" y="125704"/>
                </a:lnTo>
                <a:lnTo>
                  <a:pt x="12435167" y="131953"/>
                </a:lnTo>
                <a:lnTo>
                  <a:pt x="12433630" y="139598"/>
                </a:lnTo>
                <a:lnTo>
                  <a:pt x="12435167" y="147243"/>
                </a:lnTo>
                <a:lnTo>
                  <a:pt x="12439383" y="153492"/>
                </a:lnTo>
                <a:lnTo>
                  <a:pt x="12445632" y="157708"/>
                </a:lnTo>
                <a:lnTo>
                  <a:pt x="12453277" y="159245"/>
                </a:lnTo>
                <a:lnTo>
                  <a:pt x="12460923" y="157708"/>
                </a:lnTo>
                <a:lnTo>
                  <a:pt x="12467158" y="153492"/>
                </a:lnTo>
                <a:lnTo>
                  <a:pt x="12471375" y="147243"/>
                </a:lnTo>
                <a:lnTo>
                  <a:pt x="12472924" y="139598"/>
                </a:lnTo>
                <a:close/>
              </a:path>
              <a:path w="14841219" h="10718800" extrusionOk="0">
                <a:moveTo>
                  <a:pt x="12472924" y="39509"/>
                </a:moveTo>
                <a:lnTo>
                  <a:pt x="12471375" y="31864"/>
                </a:lnTo>
                <a:lnTo>
                  <a:pt x="12467158" y="25615"/>
                </a:lnTo>
                <a:lnTo>
                  <a:pt x="12460923" y="21399"/>
                </a:lnTo>
                <a:lnTo>
                  <a:pt x="12453277" y="19850"/>
                </a:lnTo>
                <a:lnTo>
                  <a:pt x="12445632" y="21399"/>
                </a:lnTo>
                <a:lnTo>
                  <a:pt x="12439383" y="25615"/>
                </a:lnTo>
                <a:lnTo>
                  <a:pt x="12435167" y="31864"/>
                </a:lnTo>
                <a:lnTo>
                  <a:pt x="12433630" y="39509"/>
                </a:lnTo>
                <a:lnTo>
                  <a:pt x="12435167" y="47155"/>
                </a:lnTo>
                <a:lnTo>
                  <a:pt x="12439383" y="53403"/>
                </a:lnTo>
                <a:lnTo>
                  <a:pt x="12445632" y="57607"/>
                </a:lnTo>
                <a:lnTo>
                  <a:pt x="12453277" y="59156"/>
                </a:lnTo>
                <a:lnTo>
                  <a:pt x="12460923" y="57607"/>
                </a:lnTo>
                <a:lnTo>
                  <a:pt x="12467158" y="53403"/>
                </a:lnTo>
                <a:lnTo>
                  <a:pt x="12471375" y="47155"/>
                </a:lnTo>
                <a:lnTo>
                  <a:pt x="12472924" y="39509"/>
                </a:lnTo>
                <a:close/>
              </a:path>
              <a:path w="14841219" h="10718800" extrusionOk="0">
                <a:moveTo>
                  <a:pt x="12539218" y="0"/>
                </a:moveTo>
                <a:lnTo>
                  <a:pt x="12515304" y="0"/>
                </a:lnTo>
                <a:lnTo>
                  <a:pt x="12519622" y="2908"/>
                </a:lnTo>
                <a:lnTo>
                  <a:pt x="12527267" y="4457"/>
                </a:lnTo>
                <a:lnTo>
                  <a:pt x="12534913" y="2908"/>
                </a:lnTo>
                <a:lnTo>
                  <a:pt x="12539218" y="0"/>
                </a:lnTo>
                <a:close/>
              </a:path>
              <a:path w="14841219" h="10718800" extrusionOk="0">
                <a:moveTo>
                  <a:pt x="12546914" y="3488169"/>
                </a:moveTo>
                <a:lnTo>
                  <a:pt x="12545365" y="3480524"/>
                </a:lnTo>
                <a:lnTo>
                  <a:pt x="12541148" y="3474275"/>
                </a:lnTo>
                <a:lnTo>
                  <a:pt x="12534913" y="3470071"/>
                </a:lnTo>
                <a:lnTo>
                  <a:pt x="12527267" y="3468522"/>
                </a:lnTo>
                <a:lnTo>
                  <a:pt x="12519622" y="3470071"/>
                </a:lnTo>
                <a:lnTo>
                  <a:pt x="12513374" y="3474275"/>
                </a:lnTo>
                <a:lnTo>
                  <a:pt x="12509157" y="3480524"/>
                </a:lnTo>
                <a:lnTo>
                  <a:pt x="12507620" y="3488169"/>
                </a:lnTo>
                <a:lnTo>
                  <a:pt x="12509157" y="3495814"/>
                </a:lnTo>
                <a:lnTo>
                  <a:pt x="12513374" y="3502063"/>
                </a:lnTo>
                <a:lnTo>
                  <a:pt x="12519622" y="3506279"/>
                </a:lnTo>
                <a:lnTo>
                  <a:pt x="12527267" y="3507829"/>
                </a:lnTo>
                <a:lnTo>
                  <a:pt x="12534913" y="3506279"/>
                </a:lnTo>
                <a:lnTo>
                  <a:pt x="12541148" y="3502063"/>
                </a:lnTo>
                <a:lnTo>
                  <a:pt x="12545365" y="3495814"/>
                </a:lnTo>
                <a:lnTo>
                  <a:pt x="12546914" y="3488169"/>
                </a:lnTo>
                <a:close/>
              </a:path>
              <a:path w="14841219" h="10718800" extrusionOk="0">
                <a:moveTo>
                  <a:pt x="12546914" y="3388068"/>
                </a:moveTo>
                <a:lnTo>
                  <a:pt x="12545365" y="3380422"/>
                </a:lnTo>
                <a:lnTo>
                  <a:pt x="12541148" y="3374174"/>
                </a:lnTo>
                <a:lnTo>
                  <a:pt x="12534913" y="3369970"/>
                </a:lnTo>
                <a:lnTo>
                  <a:pt x="12527267" y="3368421"/>
                </a:lnTo>
                <a:lnTo>
                  <a:pt x="12519622" y="3369970"/>
                </a:lnTo>
                <a:lnTo>
                  <a:pt x="12513374" y="3374174"/>
                </a:lnTo>
                <a:lnTo>
                  <a:pt x="12509157" y="3380422"/>
                </a:lnTo>
                <a:lnTo>
                  <a:pt x="12507620" y="3388068"/>
                </a:lnTo>
                <a:lnTo>
                  <a:pt x="12509157" y="3395726"/>
                </a:lnTo>
                <a:lnTo>
                  <a:pt x="12513374" y="3401974"/>
                </a:lnTo>
                <a:lnTo>
                  <a:pt x="12519622" y="3406190"/>
                </a:lnTo>
                <a:lnTo>
                  <a:pt x="12527267" y="3407727"/>
                </a:lnTo>
                <a:lnTo>
                  <a:pt x="12534913" y="3406190"/>
                </a:lnTo>
                <a:lnTo>
                  <a:pt x="12541148" y="3401974"/>
                </a:lnTo>
                <a:lnTo>
                  <a:pt x="12545365" y="3395726"/>
                </a:lnTo>
                <a:lnTo>
                  <a:pt x="12546914" y="3388068"/>
                </a:lnTo>
                <a:close/>
              </a:path>
              <a:path w="14841219" h="10718800" extrusionOk="0">
                <a:moveTo>
                  <a:pt x="12546914" y="3287979"/>
                </a:moveTo>
                <a:lnTo>
                  <a:pt x="12545365" y="3280321"/>
                </a:lnTo>
                <a:lnTo>
                  <a:pt x="12541148" y="3274072"/>
                </a:lnTo>
                <a:lnTo>
                  <a:pt x="12534913" y="3269869"/>
                </a:lnTo>
                <a:lnTo>
                  <a:pt x="12527267" y="3268332"/>
                </a:lnTo>
                <a:lnTo>
                  <a:pt x="12519622" y="3269869"/>
                </a:lnTo>
                <a:lnTo>
                  <a:pt x="12513374" y="3274072"/>
                </a:lnTo>
                <a:lnTo>
                  <a:pt x="12509157" y="3280321"/>
                </a:lnTo>
                <a:lnTo>
                  <a:pt x="12507620" y="3287979"/>
                </a:lnTo>
                <a:lnTo>
                  <a:pt x="12509157" y="3295624"/>
                </a:lnTo>
                <a:lnTo>
                  <a:pt x="12513374" y="3301873"/>
                </a:lnTo>
                <a:lnTo>
                  <a:pt x="12519622" y="3306076"/>
                </a:lnTo>
                <a:lnTo>
                  <a:pt x="12527267" y="3307626"/>
                </a:lnTo>
                <a:lnTo>
                  <a:pt x="12534913" y="3306076"/>
                </a:lnTo>
                <a:lnTo>
                  <a:pt x="12541148" y="3301873"/>
                </a:lnTo>
                <a:lnTo>
                  <a:pt x="12545365" y="3295624"/>
                </a:lnTo>
                <a:lnTo>
                  <a:pt x="12546914" y="3287979"/>
                </a:lnTo>
                <a:close/>
              </a:path>
              <a:path w="14841219" h="10718800" extrusionOk="0">
                <a:moveTo>
                  <a:pt x="12546914" y="3187877"/>
                </a:moveTo>
                <a:lnTo>
                  <a:pt x="12545365" y="3180232"/>
                </a:lnTo>
                <a:lnTo>
                  <a:pt x="12541148" y="3173984"/>
                </a:lnTo>
                <a:lnTo>
                  <a:pt x="12534913" y="3169780"/>
                </a:lnTo>
                <a:lnTo>
                  <a:pt x="12527267" y="3168231"/>
                </a:lnTo>
                <a:lnTo>
                  <a:pt x="12519622" y="3169780"/>
                </a:lnTo>
                <a:lnTo>
                  <a:pt x="12513374" y="3173984"/>
                </a:lnTo>
                <a:lnTo>
                  <a:pt x="12509157" y="3180232"/>
                </a:lnTo>
                <a:lnTo>
                  <a:pt x="12507620" y="3187877"/>
                </a:lnTo>
                <a:lnTo>
                  <a:pt x="12509157" y="3195523"/>
                </a:lnTo>
                <a:lnTo>
                  <a:pt x="12513374" y="3201771"/>
                </a:lnTo>
                <a:lnTo>
                  <a:pt x="12519622" y="3205975"/>
                </a:lnTo>
                <a:lnTo>
                  <a:pt x="12527267" y="3207524"/>
                </a:lnTo>
                <a:lnTo>
                  <a:pt x="12534913" y="3205975"/>
                </a:lnTo>
                <a:lnTo>
                  <a:pt x="12541148" y="3201771"/>
                </a:lnTo>
                <a:lnTo>
                  <a:pt x="12545365" y="3195523"/>
                </a:lnTo>
                <a:lnTo>
                  <a:pt x="12546914" y="3187877"/>
                </a:lnTo>
                <a:close/>
              </a:path>
              <a:path w="14841219" h="10718800" extrusionOk="0">
                <a:moveTo>
                  <a:pt x="12546914" y="3087789"/>
                </a:moveTo>
                <a:lnTo>
                  <a:pt x="12545378" y="3080143"/>
                </a:lnTo>
                <a:lnTo>
                  <a:pt x="12541161" y="3073895"/>
                </a:lnTo>
                <a:lnTo>
                  <a:pt x="12534925" y="3069691"/>
                </a:lnTo>
                <a:lnTo>
                  <a:pt x="12527280" y="3068142"/>
                </a:lnTo>
                <a:lnTo>
                  <a:pt x="12519622" y="3069691"/>
                </a:lnTo>
                <a:lnTo>
                  <a:pt x="12513374" y="3073895"/>
                </a:lnTo>
                <a:lnTo>
                  <a:pt x="12509170" y="3080143"/>
                </a:lnTo>
                <a:lnTo>
                  <a:pt x="12507620" y="3087789"/>
                </a:lnTo>
                <a:lnTo>
                  <a:pt x="12509170" y="3095434"/>
                </a:lnTo>
                <a:lnTo>
                  <a:pt x="12513374" y="3101683"/>
                </a:lnTo>
                <a:lnTo>
                  <a:pt x="12519622" y="3105886"/>
                </a:lnTo>
                <a:lnTo>
                  <a:pt x="12527280" y="3107436"/>
                </a:lnTo>
                <a:lnTo>
                  <a:pt x="12534925" y="3105886"/>
                </a:lnTo>
                <a:lnTo>
                  <a:pt x="12541161" y="3101683"/>
                </a:lnTo>
                <a:lnTo>
                  <a:pt x="12545378" y="3095434"/>
                </a:lnTo>
                <a:lnTo>
                  <a:pt x="12546914" y="3087789"/>
                </a:lnTo>
                <a:close/>
              </a:path>
              <a:path w="14841219" h="10718800" extrusionOk="0">
                <a:moveTo>
                  <a:pt x="12546914" y="2987687"/>
                </a:moveTo>
                <a:lnTo>
                  <a:pt x="12545378" y="2980042"/>
                </a:lnTo>
                <a:lnTo>
                  <a:pt x="12541161" y="2973806"/>
                </a:lnTo>
                <a:lnTo>
                  <a:pt x="12534925" y="2969590"/>
                </a:lnTo>
                <a:lnTo>
                  <a:pt x="12527280" y="2968040"/>
                </a:lnTo>
                <a:lnTo>
                  <a:pt x="12519622" y="2969590"/>
                </a:lnTo>
                <a:lnTo>
                  <a:pt x="12513374" y="2973806"/>
                </a:lnTo>
                <a:lnTo>
                  <a:pt x="12509170" y="2980042"/>
                </a:lnTo>
                <a:lnTo>
                  <a:pt x="12507620" y="2987687"/>
                </a:lnTo>
                <a:lnTo>
                  <a:pt x="12509170" y="2995345"/>
                </a:lnTo>
                <a:lnTo>
                  <a:pt x="12513374" y="3001581"/>
                </a:lnTo>
                <a:lnTo>
                  <a:pt x="12519622" y="3005798"/>
                </a:lnTo>
                <a:lnTo>
                  <a:pt x="12527280" y="3007347"/>
                </a:lnTo>
                <a:lnTo>
                  <a:pt x="12534925" y="3005798"/>
                </a:lnTo>
                <a:lnTo>
                  <a:pt x="12541161" y="3001581"/>
                </a:lnTo>
                <a:lnTo>
                  <a:pt x="12545378" y="2995345"/>
                </a:lnTo>
                <a:lnTo>
                  <a:pt x="12546914" y="2987687"/>
                </a:lnTo>
                <a:close/>
              </a:path>
              <a:path w="14841219" h="10718800" extrusionOk="0">
                <a:moveTo>
                  <a:pt x="12546914" y="2887599"/>
                </a:moveTo>
                <a:lnTo>
                  <a:pt x="12545378" y="2879953"/>
                </a:lnTo>
                <a:lnTo>
                  <a:pt x="12541161" y="2873705"/>
                </a:lnTo>
                <a:lnTo>
                  <a:pt x="12534925" y="2869501"/>
                </a:lnTo>
                <a:lnTo>
                  <a:pt x="12527280" y="2867952"/>
                </a:lnTo>
                <a:lnTo>
                  <a:pt x="12519622" y="2869501"/>
                </a:lnTo>
                <a:lnTo>
                  <a:pt x="12513374" y="2873705"/>
                </a:lnTo>
                <a:lnTo>
                  <a:pt x="12509170" y="2879953"/>
                </a:lnTo>
                <a:lnTo>
                  <a:pt x="12507620" y="2887599"/>
                </a:lnTo>
                <a:lnTo>
                  <a:pt x="12509170" y="2895244"/>
                </a:lnTo>
                <a:lnTo>
                  <a:pt x="12513374" y="2901492"/>
                </a:lnTo>
                <a:lnTo>
                  <a:pt x="12519622" y="2905696"/>
                </a:lnTo>
                <a:lnTo>
                  <a:pt x="12527280" y="2907246"/>
                </a:lnTo>
                <a:lnTo>
                  <a:pt x="12534925" y="2905696"/>
                </a:lnTo>
                <a:lnTo>
                  <a:pt x="12541161" y="2901492"/>
                </a:lnTo>
                <a:lnTo>
                  <a:pt x="12545378" y="2895244"/>
                </a:lnTo>
                <a:lnTo>
                  <a:pt x="12546914" y="2887599"/>
                </a:lnTo>
                <a:close/>
              </a:path>
              <a:path w="14841219" h="10718800" extrusionOk="0">
                <a:moveTo>
                  <a:pt x="12546914" y="2787485"/>
                </a:moveTo>
                <a:lnTo>
                  <a:pt x="12545365" y="2779839"/>
                </a:lnTo>
                <a:lnTo>
                  <a:pt x="12541148" y="2773603"/>
                </a:lnTo>
                <a:lnTo>
                  <a:pt x="12534900" y="2769387"/>
                </a:lnTo>
                <a:lnTo>
                  <a:pt x="12527255" y="2767838"/>
                </a:lnTo>
                <a:lnTo>
                  <a:pt x="12519609" y="2769387"/>
                </a:lnTo>
                <a:lnTo>
                  <a:pt x="12513361" y="2773603"/>
                </a:lnTo>
                <a:lnTo>
                  <a:pt x="12509157" y="2779839"/>
                </a:lnTo>
                <a:lnTo>
                  <a:pt x="12507608" y="2787485"/>
                </a:lnTo>
                <a:lnTo>
                  <a:pt x="12509157" y="2795130"/>
                </a:lnTo>
                <a:lnTo>
                  <a:pt x="12513361" y="2801378"/>
                </a:lnTo>
                <a:lnTo>
                  <a:pt x="12519609" y="2805595"/>
                </a:lnTo>
                <a:lnTo>
                  <a:pt x="12527255" y="2807144"/>
                </a:lnTo>
                <a:lnTo>
                  <a:pt x="12534900" y="2805595"/>
                </a:lnTo>
                <a:lnTo>
                  <a:pt x="12541148" y="2801378"/>
                </a:lnTo>
                <a:lnTo>
                  <a:pt x="12545365" y="2795130"/>
                </a:lnTo>
                <a:lnTo>
                  <a:pt x="12546914" y="2787485"/>
                </a:lnTo>
                <a:close/>
              </a:path>
              <a:path w="14841219" h="10718800" extrusionOk="0">
                <a:moveTo>
                  <a:pt x="12546914" y="2687409"/>
                </a:moveTo>
                <a:lnTo>
                  <a:pt x="12545365" y="2679750"/>
                </a:lnTo>
                <a:lnTo>
                  <a:pt x="12541148" y="2673502"/>
                </a:lnTo>
                <a:lnTo>
                  <a:pt x="12534900" y="2669286"/>
                </a:lnTo>
                <a:lnTo>
                  <a:pt x="12527255" y="2667736"/>
                </a:lnTo>
                <a:lnTo>
                  <a:pt x="12519609" y="2669286"/>
                </a:lnTo>
                <a:lnTo>
                  <a:pt x="12513361" y="2673502"/>
                </a:lnTo>
                <a:lnTo>
                  <a:pt x="12509157" y="2679750"/>
                </a:lnTo>
                <a:lnTo>
                  <a:pt x="12507608" y="2687409"/>
                </a:lnTo>
                <a:lnTo>
                  <a:pt x="12509157" y="2695054"/>
                </a:lnTo>
                <a:lnTo>
                  <a:pt x="12513361" y="2701290"/>
                </a:lnTo>
                <a:lnTo>
                  <a:pt x="12519609" y="2705506"/>
                </a:lnTo>
                <a:lnTo>
                  <a:pt x="12527255" y="2707043"/>
                </a:lnTo>
                <a:lnTo>
                  <a:pt x="12534900" y="2705506"/>
                </a:lnTo>
                <a:lnTo>
                  <a:pt x="12541148" y="2701290"/>
                </a:lnTo>
                <a:lnTo>
                  <a:pt x="12545365" y="2695054"/>
                </a:lnTo>
                <a:lnTo>
                  <a:pt x="12546914" y="2687409"/>
                </a:lnTo>
                <a:close/>
              </a:path>
              <a:path w="14841219" h="10718800" extrusionOk="0">
                <a:moveTo>
                  <a:pt x="12546914" y="2587307"/>
                </a:moveTo>
                <a:lnTo>
                  <a:pt x="12545365" y="2579662"/>
                </a:lnTo>
                <a:lnTo>
                  <a:pt x="12541148" y="2573413"/>
                </a:lnTo>
                <a:lnTo>
                  <a:pt x="12534913" y="2569197"/>
                </a:lnTo>
                <a:lnTo>
                  <a:pt x="12527267" y="2567660"/>
                </a:lnTo>
                <a:lnTo>
                  <a:pt x="12519622" y="2569197"/>
                </a:lnTo>
                <a:lnTo>
                  <a:pt x="12513374" y="2573413"/>
                </a:lnTo>
                <a:lnTo>
                  <a:pt x="12509157" y="2579662"/>
                </a:lnTo>
                <a:lnTo>
                  <a:pt x="12507620" y="2587307"/>
                </a:lnTo>
                <a:lnTo>
                  <a:pt x="12509157" y="2594953"/>
                </a:lnTo>
                <a:lnTo>
                  <a:pt x="12513374" y="2601188"/>
                </a:lnTo>
                <a:lnTo>
                  <a:pt x="12519622" y="2605405"/>
                </a:lnTo>
                <a:lnTo>
                  <a:pt x="12527267" y="2606954"/>
                </a:lnTo>
                <a:lnTo>
                  <a:pt x="12534913" y="2605405"/>
                </a:lnTo>
                <a:lnTo>
                  <a:pt x="12541148" y="2601188"/>
                </a:lnTo>
                <a:lnTo>
                  <a:pt x="12545365" y="2594953"/>
                </a:lnTo>
                <a:lnTo>
                  <a:pt x="12546914" y="2587307"/>
                </a:lnTo>
                <a:close/>
              </a:path>
              <a:path w="14841219" h="10718800" extrusionOk="0">
                <a:moveTo>
                  <a:pt x="12546914" y="2487206"/>
                </a:moveTo>
                <a:lnTo>
                  <a:pt x="12545365" y="2479560"/>
                </a:lnTo>
                <a:lnTo>
                  <a:pt x="12541148" y="2473312"/>
                </a:lnTo>
                <a:lnTo>
                  <a:pt x="12534913" y="2469108"/>
                </a:lnTo>
                <a:lnTo>
                  <a:pt x="12527267" y="2467559"/>
                </a:lnTo>
                <a:lnTo>
                  <a:pt x="12519622" y="2469108"/>
                </a:lnTo>
                <a:lnTo>
                  <a:pt x="12513374" y="2473312"/>
                </a:lnTo>
                <a:lnTo>
                  <a:pt x="12509157" y="2479560"/>
                </a:lnTo>
                <a:lnTo>
                  <a:pt x="12507620" y="2487206"/>
                </a:lnTo>
                <a:lnTo>
                  <a:pt x="12509157" y="2494851"/>
                </a:lnTo>
                <a:lnTo>
                  <a:pt x="12513374" y="2501100"/>
                </a:lnTo>
                <a:lnTo>
                  <a:pt x="12519622" y="2505303"/>
                </a:lnTo>
                <a:lnTo>
                  <a:pt x="12527267" y="2506853"/>
                </a:lnTo>
                <a:lnTo>
                  <a:pt x="12534913" y="2505303"/>
                </a:lnTo>
                <a:lnTo>
                  <a:pt x="12541148" y="2501100"/>
                </a:lnTo>
                <a:lnTo>
                  <a:pt x="12545365" y="2494851"/>
                </a:lnTo>
                <a:lnTo>
                  <a:pt x="12546914" y="2487206"/>
                </a:lnTo>
                <a:close/>
              </a:path>
              <a:path w="14841219" h="10718800" extrusionOk="0">
                <a:moveTo>
                  <a:pt x="12546914" y="2387104"/>
                </a:moveTo>
                <a:lnTo>
                  <a:pt x="12545365" y="2379459"/>
                </a:lnTo>
                <a:lnTo>
                  <a:pt x="12541148" y="2373211"/>
                </a:lnTo>
                <a:lnTo>
                  <a:pt x="12534913" y="2369007"/>
                </a:lnTo>
                <a:lnTo>
                  <a:pt x="12527267" y="2367457"/>
                </a:lnTo>
                <a:lnTo>
                  <a:pt x="12519622" y="2369007"/>
                </a:lnTo>
                <a:lnTo>
                  <a:pt x="12513374" y="2373211"/>
                </a:lnTo>
                <a:lnTo>
                  <a:pt x="12509157" y="2379459"/>
                </a:lnTo>
                <a:lnTo>
                  <a:pt x="12507620" y="2387104"/>
                </a:lnTo>
                <a:lnTo>
                  <a:pt x="12509157" y="2394750"/>
                </a:lnTo>
                <a:lnTo>
                  <a:pt x="12513374" y="2400998"/>
                </a:lnTo>
                <a:lnTo>
                  <a:pt x="12519622" y="2405215"/>
                </a:lnTo>
                <a:lnTo>
                  <a:pt x="12527267" y="2406764"/>
                </a:lnTo>
                <a:lnTo>
                  <a:pt x="12534913" y="2405215"/>
                </a:lnTo>
                <a:lnTo>
                  <a:pt x="12541148" y="2400998"/>
                </a:lnTo>
                <a:lnTo>
                  <a:pt x="12545365" y="2394750"/>
                </a:lnTo>
                <a:lnTo>
                  <a:pt x="12546914" y="2387104"/>
                </a:lnTo>
                <a:close/>
              </a:path>
              <a:path w="14841219" h="10718800" extrusionOk="0">
                <a:moveTo>
                  <a:pt x="12546914" y="2287016"/>
                </a:moveTo>
                <a:lnTo>
                  <a:pt x="12545365" y="2279370"/>
                </a:lnTo>
                <a:lnTo>
                  <a:pt x="12541148" y="2273122"/>
                </a:lnTo>
                <a:lnTo>
                  <a:pt x="12534913" y="2268905"/>
                </a:lnTo>
                <a:lnTo>
                  <a:pt x="12527267" y="2267369"/>
                </a:lnTo>
                <a:lnTo>
                  <a:pt x="12519622" y="2268905"/>
                </a:lnTo>
                <a:lnTo>
                  <a:pt x="12513374" y="2273122"/>
                </a:lnTo>
                <a:lnTo>
                  <a:pt x="12509157" y="2279370"/>
                </a:lnTo>
                <a:lnTo>
                  <a:pt x="12507620" y="2287016"/>
                </a:lnTo>
                <a:lnTo>
                  <a:pt x="12509157" y="2294661"/>
                </a:lnTo>
                <a:lnTo>
                  <a:pt x="12513374" y="2300897"/>
                </a:lnTo>
                <a:lnTo>
                  <a:pt x="12519622" y="2305113"/>
                </a:lnTo>
                <a:lnTo>
                  <a:pt x="12527267" y="2306650"/>
                </a:lnTo>
                <a:lnTo>
                  <a:pt x="12534913" y="2305113"/>
                </a:lnTo>
                <a:lnTo>
                  <a:pt x="12541148" y="2300897"/>
                </a:lnTo>
                <a:lnTo>
                  <a:pt x="12545365" y="2294661"/>
                </a:lnTo>
                <a:lnTo>
                  <a:pt x="12546914" y="2287016"/>
                </a:lnTo>
                <a:close/>
              </a:path>
              <a:path w="14841219" h="10718800" extrusionOk="0">
                <a:moveTo>
                  <a:pt x="12546914" y="2186914"/>
                </a:moveTo>
                <a:lnTo>
                  <a:pt x="12545365" y="2179269"/>
                </a:lnTo>
                <a:lnTo>
                  <a:pt x="12541148" y="2173020"/>
                </a:lnTo>
                <a:lnTo>
                  <a:pt x="12534913" y="2168817"/>
                </a:lnTo>
                <a:lnTo>
                  <a:pt x="12527267" y="2167267"/>
                </a:lnTo>
                <a:lnTo>
                  <a:pt x="12519622" y="2168817"/>
                </a:lnTo>
                <a:lnTo>
                  <a:pt x="12513374" y="2173020"/>
                </a:lnTo>
                <a:lnTo>
                  <a:pt x="12509157" y="2179269"/>
                </a:lnTo>
                <a:lnTo>
                  <a:pt x="12507620" y="2186914"/>
                </a:lnTo>
                <a:lnTo>
                  <a:pt x="12509157" y="2194560"/>
                </a:lnTo>
                <a:lnTo>
                  <a:pt x="12513374" y="2200808"/>
                </a:lnTo>
                <a:lnTo>
                  <a:pt x="12519622" y="2205012"/>
                </a:lnTo>
                <a:lnTo>
                  <a:pt x="12527267" y="2206561"/>
                </a:lnTo>
                <a:lnTo>
                  <a:pt x="12534913" y="2205012"/>
                </a:lnTo>
                <a:lnTo>
                  <a:pt x="12541148" y="2200808"/>
                </a:lnTo>
                <a:lnTo>
                  <a:pt x="12545365" y="2194560"/>
                </a:lnTo>
                <a:lnTo>
                  <a:pt x="12546914" y="2186914"/>
                </a:lnTo>
                <a:close/>
              </a:path>
              <a:path w="14841219" h="10718800" extrusionOk="0">
                <a:moveTo>
                  <a:pt x="12546914" y="2086825"/>
                </a:moveTo>
                <a:lnTo>
                  <a:pt x="12545365" y="2079167"/>
                </a:lnTo>
                <a:lnTo>
                  <a:pt x="12541148" y="2072932"/>
                </a:lnTo>
                <a:lnTo>
                  <a:pt x="12534913" y="2068715"/>
                </a:lnTo>
                <a:lnTo>
                  <a:pt x="12527267" y="2067179"/>
                </a:lnTo>
                <a:lnTo>
                  <a:pt x="12519622" y="2068715"/>
                </a:lnTo>
                <a:lnTo>
                  <a:pt x="12513374" y="2072932"/>
                </a:lnTo>
                <a:lnTo>
                  <a:pt x="12509157" y="2079167"/>
                </a:lnTo>
                <a:lnTo>
                  <a:pt x="12507620" y="2086825"/>
                </a:lnTo>
                <a:lnTo>
                  <a:pt x="12509157" y="2094471"/>
                </a:lnTo>
                <a:lnTo>
                  <a:pt x="12513374" y="2100707"/>
                </a:lnTo>
                <a:lnTo>
                  <a:pt x="12519622" y="2104923"/>
                </a:lnTo>
                <a:lnTo>
                  <a:pt x="12527267" y="2106460"/>
                </a:lnTo>
                <a:lnTo>
                  <a:pt x="12534913" y="2104923"/>
                </a:lnTo>
                <a:lnTo>
                  <a:pt x="12541148" y="2100707"/>
                </a:lnTo>
                <a:lnTo>
                  <a:pt x="12545365" y="2094471"/>
                </a:lnTo>
                <a:lnTo>
                  <a:pt x="12546914" y="2086825"/>
                </a:lnTo>
                <a:close/>
              </a:path>
              <a:path w="14841219" h="10718800" extrusionOk="0">
                <a:moveTo>
                  <a:pt x="12546914" y="1986724"/>
                </a:moveTo>
                <a:lnTo>
                  <a:pt x="12545365" y="1979079"/>
                </a:lnTo>
                <a:lnTo>
                  <a:pt x="12541148" y="1972830"/>
                </a:lnTo>
                <a:lnTo>
                  <a:pt x="12534913" y="1968614"/>
                </a:lnTo>
                <a:lnTo>
                  <a:pt x="12527267" y="1967077"/>
                </a:lnTo>
                <a:lnTo>
                  <a:pt x="12519622" y="1968614"/>
                </a:lnTo>
                <a:lnTo>
                  <a:pt x="12513374" y="1972830"/>
                </a:lnTo>
                <a:lnTo>
                  <a:pt x="12509157" y="1979079"/>
                </a:lnTo>
                <a:lnTo>
                  <a:pt x="12507620" y="1986724"/>
                </a:lnTo>
                <a:lnTo>
                  <a:pt x="12509157" y="1994369"/>
                </a:lnTo>
                <a:lnTo>
                  <a:pt x="12513374" y="2000618"/>
                </a:lnTo>
                <a:lnTo>
                  <a:pt x="12519622" y="2004822"/>
                </a:lnTo>
                <a:lnTo>
                  <a:pt x="12527267" y="2006371"/>
                </a:lnTo>
                <a:lnTo>
                  <a:pt x="12534913" y="2004822"/>
                </a:lnTo>
                <a:lnTo>
                  <a:pt x="12541148" y="2000618"/>
                </a:lnTo>
                <a:lnTo>
                  <a:pt x="12545365" y="1994369"/>
                </a:lnTo>
                <a:lnTo>
                  <a:pt x="12546914" y="1986724"/>
                </a:lnTo>
                <a:close/>
              </a:path>
              <a:path w="14841219" h="10718800" extrusionOk="0">
                <a:moveTo>
                  <a:pt x="12546914" y="1886635"/>
                </a:moveTo>
                <a:lnTo>
                  <a:pt x="12545365" y="1878977"/>
                </a:lnTo>
                <a:lnTo>
                  <a:pt x="12541148" y="1872742"/>
                </a:lnTo>
                <a:lnTo>
                  <a:pt x="12534913" y="1868525"/>
                </a:lnTo>
                <a:lnTo>
                  <a:pt x="12527267" y="1866976"/>
                </a:lnTo>
                <a:lnTo>
                  <a:pt x="12519622" y="1868525"/>
                </a:lnTo>
                <a:lnTo>
                  <a:pt x="12513374" y="1872742"/>
                </a:lnTo>
                <a:lnTo>
                  <a:pt x="12509157" y="1878977"/>
                </a:lnTo>
                <a:lnTo>
                  <a:pt x="12507620" y="1886635"/>
                </a:lnTo>
                <a:lnTo>
                  <a:pt x="12509157" y="1894281"/>
                </a:lnTo>
                <a:lnTo>
                  <a:pt x="12513374" y="1900529"/>
                </a:lnTo>
                <a:lnTo>
                  <a:pt x="12519622" y="1904733"/>
                </a:lnTo>
                <a:lnTo>
                  <a:pt x="12527267" y="1906282"/>
                </a:lnTo>
                <a:lnTo>
                  <a:pt x="12534913" y="1904733"/>
                </a:lnTo>
                <a:lnTo>
                  <a:pt x="12541148" y="1900529"/>
                </a:lnTo>
                <a:lnTo>
                  <a:pt x="12545365" y="1894281"/>
                </a:lnTo>
                <a:lnTo>
                  <a:pt x="12546914" y="1886635"/>
                </a:lnTo>
                <a:close/>
              </a:path>
              <a:path w="14841219" h="10718800" extrusionOk="0">
                <a:moveTo>
                  <a:pt x="12546914" y="1786534"/>
                </a:moveTo>
                <a:lnTo>
                  <a:pt x="12545365" y="1778889"/>
                </a:lnTo>
                <a:lnTo>
                  <a:pt x="12541148" y="1772640"/>
                </a:lnTo>
                <a:lnTo>
                  <a:pt x="12534913" y="1768436"/>
                </a:lnTo>
                <a:lnTo>
                  <a:pt x="12527267" y="1766887"/>
                </a:lnTo>
                <a:lnTo>
                  <a:pt x="12519622" y="1768436"/>
                </a:lnTo>
                <a:lnTo>
                  <a:pt x="12513374" y="1772640"/>
                </a:lnTo>
                <a:lnTo>
                  <a:pt x="12509157" y="1778889"/>
                </a:lnTo>
                <a:lnTo>
                  <a:pt x="12507620" y="1786534"/>
                </a:lnTo>
                <a:lnTo>
                  <a:pt x="12509157" y="1794179"/>
                </a:lnTo>
                <a:lnTo>
                  <a:pt x="12513374" y="1800428"/>
                </a:lnTo>
                <a:lnTo>
                  <a:pt x="12519622" y="1804631"/>
                </a:lnTo>
                <a:lnTo>
                  <a:pt x="12527267" y="1806181"/>
                </a:lnTo>
                <a:lnTo>
                  <a:pt x="12534913" y="1804631"/>
                </a:lnTo>
                <a:lnTo>
                  <a:pt x="12541148" y="1800428"/>
                </a:lnTo>
                <a:lnTo>
                  <a:pt x="12545365" y="1794179"/>
                </a:lnTo>
                <a:lnTo>
                  <a:pt x="12546914" y="1786534"/>
                </a:lnTo>
                <a:close/>
              </a:path>
              <a:path w="14841219" h="10718800" extrusionOk="0">
                <a:moveTo>
                  <a:pt x="12546914" y="1686433"/>
                </a:moveTo>
                <a:lnTo>
                  <a:pt x="12545365" y="1678787"/>
                </a:lnTo>
                <a:lnTo>
                  <a:pt x="12541148" y="1672539"/>
                </a:lnTo>
                <a:lnTo>
                  <a:pt x="12534913" y="1668335"/>
                </a:lnTo>
                <a:lnTo>
                  <a:pt x="12527267" y="1666786"/>
                </a:lnTo>
                <a:lnTo>
                  <a:pt x="12519622" y="1668335"/>
                </a:lnTo>
                <a:lnTo>
                  <a:pt x="12513374" y="1672539"/>
                </a:lnTo>
                <a:lnTo>
                  <a:pt x="12509157" y="1678787"/>
                </a:lnTo>
                <a:lnTo>
                  <a:pt x="12507620" y="1686433"/>
                </a:lnTo>
                <a:lnTo>
                  <a:pt x="12509157" y="1694078"/>
                </a:lnTo>
                <a:lnTo>
                  <a:pt x="12513374" y="1700326"/>
                </a:lnTo>
                <a:lnTo>
                  <a:pt x="12519622" y="1704543"/>
                </a:lnTo>
                <a:lnTo>
                  <a:pt x="12527267" y="1706092"/>
                </a:lnTo>
                <a:lnTo>
                  <a:pt x="12534913" y="1704543"/>
                </a:lnTo>
                <a:lnTo>
                  <a:pt x="12541148" y="1700326"/>
                </a:lnTo>
                <a:lnTo>
                  <a:pt x="12545365" y="1694078"/>
                </a:lnTo>
                <a:lnTo>
                  <a:pt x="12546914" y="1686433"/>
                </a:lnTo>
                <a:close/>
              </a:path>
              <a:path w="14841219" h="10718800" extrusionOk="0">
                <a:moveTo>
                  <a:pt x="12546914" y="1586344"/>
                </a:moveTo>
                <a:lnTo>
                  <a:pt x="12545365" y="1578698"/>
                </a:lnTo>
                <a:lnTo>
                  <a:pt x="12541148" y="1572450"/>
                </a:lnTo>
                <a:lnTo>
                  <a:pt x="12534913" y="1568234"/>
                </a:lnTo>
                <a:lnTo>
                  <a:pt x="12527267" y="1566697"/>
                </a:lnTo>
                <a:lnTo>
                  <a:pt x="12519622" y="1568234"/>
                </a:lnTo>
                <a:lnTo>
                  <a:pt x="12513374" y="1572450"/>
                </a:lnTo>
                <a:lnTo>
                  <a:pt x="12509157" y="1578698"/>
                </a:lnTo>
                <a:lnTo>
                  <a:pt x="12507620" y="1586344"/>
                </a:lnTo>
                <a:lnTo>
                  <a:pt x="12509157" y="1593989"/>
                </a:lnTo>
                <a:lnTo>
                  <a:pt x="12513374" y="1600238"/>
                </a:lnTo>
                <a:lnTo>
                  <a:pt x="12519622" y="1604454"/>
                </a:lnTo>
                <a:lnTo>
                  <a:pt x="12527267" y="1605991"/>
                </a:lnTo>
                <a:lnTo>
                  <a:pt x="12534913" y="1604454"/>
                </a:lnTo>
                <a:lnTo>
                  <a:pt x="12541148" y="1600238"/>
                </a:lnTo>
                <a:lnTo>
                  <a:pt x="12545365" y="1593989"/>
                </a:lnTo>
                <a:lnTo>
                  <a:pt x="12546914" y="1586344"/>
                </a:lnTo>
                <a:close/>
              </a:path>
              <a:path w="14841219" h="10718800" extrusionOk="0">
                <a:moveTo>
                  <a:pt x="12546914" y="1486255"/>
                </a:moveTo>
                <a:lnTo>
                  <a:pt x="12545378" y="1478610"/>
                </a:lnTo>
                <a:lnTo>
                  <a:pt x="12541161" y="1472361"/>
                </a:lnTo>
                <a:lnTo>
                  <a:pt x="12534925" y="1468145"/>
                </a:lnTo>
                <a:lnTo>
                  <a:pt x="12527280" y="1466608"/>
                </a:lnTo>
                <a:lnTo>
                  <a:pt x="12519622" y="1468145"/>
                </a:lnTo>
                <a:lnTo>
                  <a:pt x="12513374" y="1472361"/>
                </a:lnTo>
                <a:lnTo>
                  <a:pt x="12509170" y="1478610"/>
                </a:lnTo>
                <a:lnTo>
                  <a:pt x="12507620" y="1486255"/>
                </a:lnTo>
                <a:lnTo>
                  <a:pt x="12509170" y="1493901"/>
                </a:lnTo>
                <a:lnTo>
                  <a:pt x="12513374" y="1500149"/>
                </a:lnTo>
                <a:lnTo>
                  <a:pt x="12519622" y="1504365"/>
                </a:lnTo>
                <a:lnTo>
                  <a:pt x="12527280" y="1505902"/>
                </a:lnTo>
                <a:lnTo>
                  <a:pt x="12534925" y="1504365"/>
                </a:lnTo>
                <a:lnTo>
                  <a:pt x="12541161" y="1500149"/>
                </a:lnTo>
                <a:lnTo>
                  <a:pt x="12545378" y="1493901"/>
                </a:lnTo>
                <a:lnTo>
                  <a:pt x="12546914" y="1486255"/>
                </a:lnTo>
                <a:close/>
              </a:path>
              <a:path w="14841219" h="10718800" extrusionOk="0">
                <a:moveTo>
                  <a:pt x="12546914" y="1386154"/>
                </a:moveTo>
                <a:lnTo>
                  <a:pt x="12545378" y="1378508"/>
                </a:lnTo>
                <a:lnTo>
                  <a:pt x="12541161" y="1372260"/>
                </a:lnTo>
                <a:lnTo>
                  <a:pt x="12534925" y="1368056"/>
                </a:lnTo>
                <a:lnTo>
                  <a:pt x="12527280" y="1366507"/>
                </a:lnTo>
                <a:lnTo>
                  <a:pt x="12519622" y="1368056"/>
                </a:lnTo>
                <a:lnTo>
                  <a:pt x="12513374" y="1372260"/>
                </a:lnTo>
                <a:lnTo>
                  <a:pt x="12509170" y="1378508"/>
                </a:lnTo>
                <a:lnTo>
                  <a:pt x="12507620" y="1386154"/>
                </a:lnTo>
                <a:lnTo>
                  <a:pt x="12509170" y="1393799"/>
                </a:lnTo>
                <a:lnTo>
                  <a:pt x="12513374" y="1400048"/>
                </a:lnTo>
                <a:lnTo>
                  <a:pt x="12519622" y="1404264"/>
                </a:lnTo>
                <a:lnTo>
                  <a:pt x="12527280" y="1405801"/>
                </a:lnTo>
                <a:lnTo>
                  <a:pt x="12534925" y="1404264"/>
                </a:lnTo>
                <a:lnTo>
                  <a:pt x="12541161" y="1400048"/>
                </a:lnTo>
                <a:lnTo>
                  <a:pt x="12545378" y="1393799"/>
                </a:lnTo>
                <a:lnTo>
                  <a:pt x="12546914" y="1386154"/>
                </a:lnTo>
                <a:close/>
              </a:path>
              <a:path w="14841219" h="10718800" extrusionOk="0">
                <a:moveTo>
                  <a:pt x="12546914" y="1286052"/>
                </a:moveTo>
                <a:lnTo>
                  <a:pt x="12545378" y="1278407"/>
                </a:lnTo>
                <a:lnTo>
                  <a:pt x="12541161" y="1272171"/>
                </a:lnTo>
                <a:lnTo>
                  <a:pt x="12534925" y="1267955"/>
                </a:lnTo>
                <a:lnTo>
                  <a:pt x="12527280" y="1266418"/>
                </a:lnTo>
                <a:lnTo>
                  <a:pt x="12519622" y="1267955"/>
                </a:lnTo>
                <a:lnTo>
                  <a:pt x="12513374" y="1272171"/>
                </a:lnTo>
                <a:lnTo>
                  <a:pt x="12509170" y="1278407"/>
                </a:lnTo>
                <a:lnTo>
                  <a:pt x="12507620" y="1286052"/>
                </a:lnTo>
                <a:lnTo>
                  <a:pt x="12509170" y="1293698"/>
                </a:lnTo>
                <a:lnTo>
                  <a:pt x="12513374" y="1299946"/>
                </a:lnTo>
                <a:lnTo>
                  <a:pt x="12519622" y="1304163"/>
                </a:lnTo>
                <a:lnTo>
                  <a:pt x="12527280" y="1305699"/>
                </a:lnTo>
                <a:lnTo>
                  <a:pt x="12534925" y="1304163"/>
                </a:lnTo>
                <a:lnTo>
                  <a:pt x="12541161" y="1299946"/>
                </a:lnTo>
                <a:lnTo>
                  <a:pt x="12545378" y="1293698"/>
                </a:lnTo>
                <a:lnTo>
                  <a:pt x="12546914" y="1286052"/>
                </a:lnTo>
                <a:close/>
              </a:path>
              <a:path w="14841219" h="10718800" extrusionOk="0">
                <a:moveTo>
                  <a:pt x="12546914" y="1185951"/>
                </a:moveTo>
                <a:lnTo>
                  <a:pt x="12545365" y="1178306"/>
                </a:lnTo>
                <a:lnTo>
                  <a:pt x="12541148" y="1172057"/>
                </a:lnTo>
                <a:lnTo>
                  <a:pt x="12534900" y="1167853"/>
                </a:lnTo>
                <a:lnTo>
                  <a:pt x="12527255" y="1166304"/>
                </a:lnTo>
                <a:lnTo>
                  <a:pt x="12519609" y="1167853"/>
                </a:lnTo>
                <a:lnTo>
                  <a:pt x="12513361" y="1172057"/>
                </a:lnTo>
                <a:lnTo>
                  <a:pt x="12509157" y="1178306"/>
                </a:lnTo>
                <a:lnTo>
                  <a:pt x="12507608" y="1185951"/>
                </a:lnTo>
                <a:lnTo>
                  <a:pt x="12509157" y="1193609"/>
                </a:lnTo>
                <a:lnTo>
                  <a:pt x="12513361" y="1199845"/>
                </a:lnTo>
                <a:lnTo>
                  <a:pt x="12519609" y="1204061"/>
                </a:lnTo>
                <a:lnTo>
                  <a:pt x="12527255" y="1205611"/>
                </a:lnTo>
                <a:lnTo>
                  <a:pt x="12534900" y="1204061"/>
                </a:lnTo>
                <a:lnTo>
                  <a:pt x="12541148" y="1199845"/>
                </a:lnTo>
                <a:lnTo>
                  <a:pt x="12545365" y="1193609"/>
                </a:lnTo>
                <a:lnTo>
                  <a:pt x="12546914" y="1185951"/>
                </a:lnTo>
                <a:close/>
              </a:path>
              <a:path w="14841219" h="10718800" extrusionOk="0">
                <a:moveTo>
                  <a:pt x="12546914" y="1085862"/>
                </a:moveTo>
                <a:lnTo>
                  <a:pt x="12545365" y="1078217"/>
                </a:lnTo>
                <a:lnTo>
                  <a:pt x="12541148" y="1071968"/>
                </a:lnTo>
                <a:lnTo>
                  <a:pt x="12534900" y="1067765"/>
                </a:lnTo>
                <a:lnTo>
                  <a:pt x="12527255" y="1066215"/>
                </a:lnTo>
                <a:lnTo>
                  <a:pt x="12519609" y="1067765"/>
                </a:lnTo>
                <a:lnTo>
                  <a:pt x="12513361" y="1071968"/>
                </a:lnTo>
                <a:lnTo>
                  <a:pt x="12509157" y="1078217"/>
                </a:lnTo>
                <a:lnTo>
                  <a:pt x="12507608" y="1085862"/>
                </a:lnTo>
                <a:lnTo>
                  <a:pt x="12509157" y="1093508"/>
                </a:lnTo>
                <a:lnTo>
                  <a:pt x="12513361" y="1099756"/>
                </a:lnTo>
                <a:lnTo>
                  <a:pt x="12519609" y="1103960"/>
                </a:lnTo>
                <a:lnTo>
                  <a:pt x="12527255" y="1105509"/>
                </a:lnTo>
                <a:lnTo>
                  <a:pt x="12534900" y="1103960"/>
                </a:lnTo>
                <a:lnTo>
                  <a:pt x="12541148" y="1099756"/>
                </a:lnTo>
                <a:lnTo>
                  <a:pt x="12545365" y="1093508"/>
                </a:lnTo>
                <a:lnTo>
                  <a:pt x="12546914" y="1085862"/>
                </a:lnTo>
                <a:close/>
              </a:path>
              <a:path w="14841219" h="10718800" extrusionOk="0">
                <a:moveTo>
                  <a:pt x="12546914" y="985761"/>
                </a:moveTo>
                <a:lnTo>
                  <a:pt x="12545365" y="978115"/>
                </a:lnTo>
                <a:lnTo>
                  <a:pt x="12541148" y="971867"/>
                </a:lnTo>
                <a:lnTo>
                  <a:pt x="12534913" y="967663"/>
                </a:lnTo>
                <a:lnTo>
                  <a:pt x="12527267" y="966114"/>
                </a:lnTo>
                <a:lnTo>
                  <a:pt x="12519622" y="967663"/>
                </a:lnTo>
                <a:lnTo>
                  <a:pt x="12513374" y="971867"/>
                </a:lnTo>
                <a:lnTo>
                  <a:pt x="12509157" y="978115"/>
                </a:lnTo>
                <a:lnTo>
                  <a:pt x="12507620" y="985761"/>
                </a:lnTo>
                <a:lnTo>
                  <a:pt x="12509157" y="993406"/>
                </a:lnTo>
                <a:lnTo>
                  <a:pt x="12513374" y="999655"/>
                </a:lnTo>
                <a:lnTo>
                  <a:pt x="12519622" y="1003871"/>
                </a:lnTo>
                <a:lnTo>
                  <a:pt x="12527267" y="1005408"/>
                </a:lnTo>
                <a:lnTo>
                  <a:pt x="12534913" y="1003871"/>
                </a:lnTo>
                <a:lnTo>
                  <a:pt x="12541148" y="999655"/>
                </a:lnTo>
                <a:lnTo>
                  <a:pt x="12545365" y="993406"/>
                </a:lnTo>
                <a:lnTo>
                  <a:pt x="12546914" y="985761"/>
                </a:lnTo>
                <a:close/>
              </a:path>
              <a:path w="14841219" h="10718800" extrusionOk="0">
                <a:moveTo>
                  <a:pt x="12546914" y="885672"/>
                </a:moveTo>
                <a:lnTo>
                  <a:pt x="12545365" y="878027"/>
                </a:lnTo>
                <a:lnTo>
                  <a:pt x="12541148" y="871778"/>
                </a:lnTo>
                <a:lnTo>
                  <a:pt x="12534913" y="867562"/>
                </a:lnTo>
                <a:lnTo>
                  <a:pt x="12527267" y="866013"/>
                </a:lnTo>
                <a:lnTo>
                  <a:pt x="12519622" y="867562"/>
                </a:lnTo>
                <a:lnTo>
                  <a:pt x="12513374" y="871778"/>
                </a:lnTo>
                <a:lnTo>
                  <a:pt x="12509157" y="878027"/>
                </a:lnTo>
                <a:lnTo>
                  <a:pt x="12507620" y="885672"/>
                </a:lnTo>
                <a:lnTo>
                  <a:pt x="12509157" y="893318"/>
                </a:lnTo>
                <a:lnTo>
                  <a:pt x="12513374" y="899553"/>
                </a:lnTo>
                <a:lnTo>
                  <a:pt x="12519622" y="903770"/>
                </a:lnTo>
                <a:lnTo>
                  <a:pt x="12527267" y="905306"/>
                </a:lnTo>
                <a:lnTo>
                  <a:pt x="12534913" y="903770"/>
                </a:lnTo>
                <a:lnTo>
                  <a:pt x="12541148" y="899553"/>
                </a:lnTo>
                <a:lnTo>
                  <a:pt x="12545365" y="893318"/>
                </a:lnTo>
                <a:lnTo>
                  <a:pt x="12546914" y="885672"/>
                </a:lnTo>
                <a:close/>
              </a:path>
              <a:path w="14841219" h="10718800" extrusionOk="0">
                <a:moveTo>
                  <a:pt x="12546914" y="785571"/>
                </a:moveTo>
                <a:lnTo>
                  <a:pt x="12545365" y="777925"/>
                </a:lnTo>
                <a:lnTo>
                  <a:pt x="12541148" y="771677"/>
                </a:lnTo>
                <a:lnTo>
                  <a:pt x="12534913" y="767461"/>
                </a:lnTo>
                <a:lnTo>
                  <a:pt x="12527267" y="765924"/>
                </a:lnTo>
                <a:lnTo>
                  <a:pt x="12519622" y="767461"/>
                </a:lnTo>
                <a:lnTo>
                  <a:pt x="12513374" y="771677"/>
                </a:lnTo>
                <a:lnTo>
                  <a:pt x="12509157" y="777925"/>
                </a:lnTo>
                <a:lnTo>
                  <a:pt x="12507620" y="785571"/>
                </a:lnTo>
                <a:lnTo>
                  <a:pt x="12509157" y="793216"/>
                </a:lnTo>
                <a:lnTo>
                  <a:pt x="12513374" y="799465"/>
                </a:lnTo>
                <a:lnTo>
                  <a:pt x="12519622" y="803681"/>
                </a:lnTo>
                <a:lnTo>
                  <a:pt x="12527267" y="805218"/>
                </a:lnTo>
                <a:lnTo>
                  <a:pt x="12534913" y="803681"/>
                </a:lnTo>
                <a:lnTo>
                  <a:pt x="12541148" y="799465"/>
                </a:lnTo>
                <a:lnTo>
                  <a:pt x="12545365" y="793216"/>
                </a:lnTo>
                <a:lnTo>
                  <a:pt x="12546914" y="785571"/>
                </a:lnTo>
                <a:close/>
              </a:path>
              <a:path w="14841219" h="10718800" extrusionOk="0">
                <a:moveTo>
                  <a:pt x="12546914" y="685469"/>
                </a:moveTo>
                <a:lnTo>
                  <a:pt x="12545365" y="677824"/>
                </a:lnTo>
                <a:lnTo>
                  <a:pt x="12541148" y="671576"/>
                </a:lnTo>
                <a:lnTo>
                  <a:pt x="12534913" y="667372"/>
                </a:lnTo>
                <a:lnTo>
                  <a:pt x="12527267" y="665822"/>
                </a:lnTo>
                <a:lnTo>
                  <a:pt x="12519622" y="667372"/>
                </a:lnTo>
                <a:lnTo>
                  <a:pt x="12513374" y="671576"/>
                </a:lnTo>
                <a:lnTo>
                  <a:pt x="12509157" y="677824"/>
                </a:lnTo>
                <a:lnTo>
                  <a:pt x="12507620" y="685469"/>
                </a:lnTo>
                <a:lnTo>
                  <a:pt x="12509157" y="693127"/>
                </a:lnTo>
                <a:lnTo>
                  <a:pt x="12513374" y="699363"/>
                </a:lnTo>
                <a:lnTo>
                  <a:pt x="12519622" y="703580"/>
                </a:lnTo>
                <a:lnTo>
                  <a:pt x="12527267" y="705116"/>
                </a:lnTo>
                <a:lnTo>
                  <a:pt x="12534913" y="703580"/>
                </a:lnTo>
                <a:lnTo>
                  <a:pt x="12541148" y="699363"/>
                </a:lnTo>
                <a:lnTo>
                  <a:pt x="12545365" y="693127"/>
                </a:lnTo>
                <a:lnTo>
                  <a:pt x="12546914" y="685469"/>
                </a:lnTo>
                <a:close/>
              </a:path>
              <a:path w="14841219" h="10718800" extrusionOk="0">
                <a:moveTo>
                  <a:pt x="12546914" y="585381"/>
                </a:moveTo>
                <a:lnTo>
                  <a:pt x="12545365" y="577735"/>
                </a:lnTo>
                <a:lnTo>
                  <a:pt x="12541148" y="571487"/>
                </a:lnTo>
                <a:lnTo>
                  <a:pt x="12534913" y="567283"/>
                </a:lnTo>
                <a:lnTo>
                  <a:pt x="12527267" y="565746"/>
                </a:lnTo>
                <a:lnTo>
                  <a:pt x="12519622" y="567283"/>
                </a:lnTo>
                <a:lnTo>
                  <a:pt x="12513374" y="571487"/>
                </a:lnTo>
                <a:lnTo>
                  <a:pt x="12509157" y="577735"/>
                </a:lnTo>
                <a:lnTo>
                  <a:pt x="12507620" y="585381"/>
                </a:lnTo>
                <a:lnTo>
                  <a:pt x="12509157" y="593026"/>
                </a:lnTo>
                <a:lnTo>
                  <a:pt x="12513374" y="599274"/>
                </a:lnTo>
                <a:lnTo>
                  <a:pt x="12519622" y="603491"/>
                </a:lnTo>
                <a:lnTo>
                  <a:pt x="12527267" y="605028"/>
                </a:lnTo>
                <a:lnTo>
                  <a:pt x="12534913" y="603491"/>
                </a:lnTo>
                <a:lnTo>
                  <a:pt x="12541148" y="599274"/>
                </a:lnTo>
                <a:lnTo>
                  <a:pt x="12545365" y="593026"/>
                </a:lnTo>
                <a:lnTo>
                  <a:pt x="12546914" y="585381"/>
                </a:lnTo>
                <a:close/>
              </a:path>
              <a:path w="14841219" h="10718800" extrusionOk="0">
                <a:moveTo>
                  <a:pt x="12546914" y="485279"/>
                </a:moveTo>
                <a:lnTo>
                  <a:pt x="12545365" y="477634"/>
                </a:lnTo>
                <a:lnTo>
                  <a:pt x="12541148" y="471385"/>
                </a:lnTo>
                <a:lnTo>
                  <a:pt x="12534913" y="467169"/>
                </a:lnTo>
                <a:lnTo>
                  <a:pt x="12527267" y="465632"/>
                </a:lnTo>
                <a:lnTo>
                  <a:pt x="12519622" y="467169"/>
                </a:lnTo>
                <a:lnTo>
                  <a:pt x="12513374" y="471385"/>
                </a:lnTo>
                <a:lnTo>
                  <a:pt x="12509157" y="477634"/>
                </a:lnTo>
                <a:lnTo>
                  <a:pt x="12507620" y="485279"/>
                </a:lnTo>
                <a:lnTo>
                  <a:pt x="12509157" y="492925"/>
                </a:lnTo>
                <a:lnTo>
                  <a:pt x="12513374" y="499173"/>
                </a:lnTo>
                <a:lnTo>
                  <a:pt x="12519622" y="503389"/>
                </a:lnTo>
                <a:lnTo>
                  <a:pt x="12527267" y="504926"/>
                </a:lnTo>
                <a:lnTo>
                  <a:pt x="12534913" y="503389"/>
                </a:lnTo>
                <a:lnTo>
                  <a:pt x="12541148" y="499173"/>
                </a:lnTo>
                <a:lnTo>
                  <a:pt x="12545365" y="492925"/>
                </a:lnTo>
                <a:lnTo>
                  <a:pt x="12546914" y="485279"/>
                </a:lnTo>
                <a:close/>
              </a:path>
              <a:path w="14841219" h="10718800" extrusionOk="0">
                <a:moveTo>
                  <a:pt x="12546914" y="385191"/>
                </a:moveTo>
                <a:lnTo>
                  <a:pt x="12545365" y="377532"/>
                </a:lnTo>
                <a:lnTo>
                  <a:pt x="12541148" y="371297"/>
                </a:lnTo>
                <a:lnTo>
                  <a:pt x="12534913" y="367080"/>
                </a:lnTo>
                <a:lnTo>
                  <a:pt x="12527267" y="365544"/>
                </a:lnTo>
                <a:lnTo>
                  <a:pt x="12519622" y="367080"/>
                </a:lnTo>
                <a:lnTo>
                  <a:pt x="12513374" y="371297"/>
                </a:lnTo>
                <a:lnTo>
                  <a:pt x="12509157" y="377532"/>
                </a:lnTo>
                <a:lnTo>
                  <a:pt x="12507620" y="385191"/>
                </a:lnTo>
                <a:lnTo>
                  <a:pt x="12509157" y="392836"/>
                </a:lnTo>
                <a:lnTo>
                  <a:pt x="12513374" y="399084"/>
                </a:lnTo>
                <a:lnTo>
                  <a:pt x="12519622" y="403288"/>
                </a:lnTo>
                <a:lnTo>
                  <a:pt x="12527267" y="404825"/>
                </a:lnTo>
                <a:lnTo>
                  <a:pt x="12534913" y="403288"/>
                </a:lnTo>
                <a:lnTo>
                  <a:pt x="12541148" y="399084"/>
                </a:lnTo>
                <a:lnTo>
                  <a:pt x="12545365" y="392836"/>
                </a:lnTo>
                <a:lnTo>
                  <a:pt x="12546914" y="385191"/>
                </a:lnTo>
                <a:close/>
              </a:path>
              <a:path w="14841219" h="10718800" extrusionOk="0">
                <a:moveTo>
                  <a:pt x="12546914" y="285102"/>
                </a:moveTo>
                <a:lnTo>
                  <a:pt x="12545365" y="277444"/>
                </a:lnTo>
                <a:lnTo>
                  <a:pt x="12541148" y="271208"/>
                </a:lnTo>
                <a:lnTo>
                  <a:pt x="12534913" y="266992"/>
                </a:lnTo>
                <a:lnTo>
                  <a:pt x="12527267" y="265442"/>
                </a:lnTo>
                <a:lnTo>
                  <a:pt x="12519622" y="266992"/>
                </a:lnTo>
                <a:lnTo>
                  <a:pt x="12513374" y="271208"/>
                </a:lnTo>
                <a:lnTo>
                  <a:pt x="12509157" y="277444"/>
                </a:lnTo>
                <a:lnTo>
                  <a:pt x="12507620" y="285102"/>
                </a:lnTo>
                <a:lnTo>
                  <a:pt x="12509157" y="292747"/>
                </a:lnTo>
                <a:lnTo>
                  <a:pt x="12513374" y="298983"/>
                </a:lnTo>
                <a:lnTo>
                  <a:pt x="12519622" y="303187"/>
                </a:lnTo>
                <a:lnTo>
                  <a:pt x="12527267" y="304736"/>
                </a:lnTo>
                <a:lnTo>
                  <a:pt x="12534913" y="303187"/>
                </a:lnTo>
                <a:lnTo>
                  <a:pt x="12541148" y="298983"/>
                </a:lnTo>
                <a:lnTo>
                  <a:pt x="12545365" y="292747"/>
                </a:lnTo>
                <a:lnTo>
                  <a:pt x="12546914" y="285102"/>
                </a:lnTo>
                <a:close/>
              </a:path>
              <a:path w="14841219" h="10718800" extrusionOk="0">
                <a:moveTo>
                  <a:pt x="12546914" y="185000"/>
                </a:moveTo>
                <a:lnTo>
                  <a:pt x="12545365" y="177342"/>
                </a:lnTo>
                <a:lnTo>
                  <a:pt x="12541148" y="171107"/>
                </a:lnTo>
                <a:lnTo>
                  <a:pt x="12534913" y="166890"/>
                </a:lnTo>
                <a:lnTo>
                  <a:pt x="12527267" y="165354"/>
                </a:lnTo>
                <a:lnTo>
                  <a:pt x="12519622" y="166890"/>
                </a:lnTo>
                <a:lnTo>
                  <a:pt x="12513374" y="171107"/>
                </a:lnTo>
                <a:lnTo>
                  <a:pt x="12509157" y="177342"/>
                </a:lnTo>
                <a:lnTo>
                  <a:pt x="12507620" y="185000"/>
                </a:lnTo>
                <a:lnTo>
                  <a:pt x="12509157" y="192646"/>
                </a:lnTo>
                <a:lnTo>
                  <a:pt x="12513374" y="198882"/>
                </a:lnTo>
                <a:lnTo>
                  <a:pt x="12519622" y="203098"/>
                </a:lnTo>
                <a:lnTo>
                  <a:pt x="12527267" y="204635"/>
                </a:lnTo>
                <a:lnTo>
                  <a:pt x="12534913" y="203098"/>
                </a:lnTo>
                <a:lnTo>
                  <a:pt x="12541148" y="198882"/>
                </a:lnTo>
                <a:lnTo>
                  <a:pt x="12545365" y="192646"/>
                </a:lnTo>
                <a:lnTo>
                  <a:pt x="12546914" y="185000"/>
                </a:lnTo>
                <a:close/>
              </a:path>
              <a:path w="14841219" h="10718800" extrusionOk="0">
                <a:moveTo>
                  <a:pt x="12546914" y="84912"/>
                </a:moveTo>
                <a:lnTo>
                  <a:pt x="12545365" y="77254"/>
                </a:lnTo>
                <a:lnTo>
                  <a:pt x="12541148" y="71005"/>
                </a:lnTo>
                <a:lnTo>
                  <a:pt x="12534913" y="66802"/>
                </a:lnTo>
                <a:lnTo>
                  <a:pt x="12527267" y="65252"/>
                </a:lnTo>
                <a:lnTo>
                  <a:pt x="12519622" y="66802"/>
                </a:lnTo>
                <a:lnTo>
                  <a:pt x="12513374" y="71005"/>
                </a:lnTo>
                <a:lnTo>
                  <a:pt x="12509157" y="77254"/>
                </a:lnTo>
                <a:lnTo>
                  <a:pt x="12507620" y="84912"/>
                </a:lnTo>
                <a:lnTo>
                  <a:pt x="12509157" y="92557"/>
                </a:lnTo>
                <a:lnTo>
                  <a:pt x="12513374" y="98793"/>
                </a:lnTo>
                <a:lnTo>
                  <a:pt x="12519622" y="103009"/>
                </a:lnTo>
                <a:lnTo>
                  <a:pt x="12527267" y="104559"/>
                </a:lnTo>
                <a:lnTo>
                  <a:pt x="12534913" y="103009"/>
                </a:lnTo>
                <a:lnTo>
                  <a:pt x="12541148" y="98793"/>
                </a:lnTo>
                <a:lnTo>
                  <a:pt x="12545365" y="92557"/>
                </a:lnTo>
                <a:lnTo>
                  <a:pt x="12546914" y="84912"/>
                </a:lnTo>
                <a:close/>
              </a:path>
              <a:path w="14841219" h="10718800" extrusionOk="0">
                <a:moveTo>
                  <a:pt x="12620904" y="3433457"/>
                </a:moveTo>
                <a:lnTo>
                  <a:pt x="12619355" y="3425812"/>
                </a:lnTo>
                <a:lnTo>
                  <a:pt x="12615151" y="3419564"/>
                </a:lnTo>
                <a:lnTo>
                  <a:pt x="12608903" y="3415360"/>
                </a:lnTo>
                <a:lnTo>
                  <a:pt x="12601245" y="3413810"/>
                </a:lnTo>
                <a:lnTo>
                  <a:pt x="12593599" y="3415360"/>
                </a:lnTo>
                <a:lnTo>
                  <a:pt x="12587364" y="3419564"/>
                </a:lnTo>
                <a:lnTo>
                  <a:pt x="12583147" y="3425812"/>
                </a:lnTo>
                <a:lnTo>
                  <a:pt x="12581611" y="3433457"/>
                </a:lnTo>
                <a:lnTo>
                  <a:pt x="12583147" y="3441103"/>
                </a:lnTo>
                <a:lnTo>
                  <a:pt x="12587364" y="3447351"/>
                </a:lnTo>
                <a:lnTo>
                  <a:pt x="12593599" y="3451568"/>
                </a:lnTo>
                <a:lnTo>
                  <a:pt x="12601245" y="3453117"/>
                </a:lnTo>
                <a:lnTo>
                  <a:pt x="12608903" y="3451568"/>
                </a:lnTo>
                <a:lnTo>
                  <a:pt x="12615151" y="3447351"/>
                </a:lnTo>
                <a:lnTo>
                  <a:pt x="12619355" y="3441103"/>
                </a:lnTo>
                <a:lnTo>
                  <a:pt x="12620904" y="3433457"/>
                </a:lnTo>
                <a:close/>
              </a:path>
              <a:path w="14841219" h="10718800" extrusionOk="0">
                <a:moveTo>
                  <a:pt x="12620904" y="3333356"/>
                </a:moveTo>
                <a:lnTo>
                  <a:pt x="12619355" y="3325711"/>
                </a:lnTo>
                <a:lnTo>
                  <a:pt x="12615151" y="3319475"/>
                </a:lnTo>
                <a:lnTo>
                  <a:pt x="12608903" y="3315258"/>
                </a:lnTo>
                <a:lnTo>
                  <a:pt x="12601245" y="3313722"/>
                </a:lnTo>
                <a:lnTo>
                  <a:pt x="12593599" y="3315258"/>
                </a:lnTo>
                <a:lnTo>
                  <a:pt x="12587364" y="3319475"/>
                </a:lnTo>
                <a:lnTo>
                  <a:pt x="12583147" y="3325711"/>
                </a:lnTo>
                <a:lnTo>
                  <a:pt x="12581611" y="3333356"/>
                </a:lnTo>
                <a:lnTo>
                  <a:pt x="12583147" y="3341014"/>
                </a:lnTo>
                <a:lnTo>
                  <a:pt x="12587364" y="3347250"/>
                </a:lnTo>
                <a:lnTo>
                  <a:pt x="12593599" y="3351466"/>
                </a:lnTo>
                <a:lnTo>
                  <a:pt x="12601245" y="3353003"/>
                </a:lnTo>
                <a:lnTo>
                  <a:pt x="12608903" y="3351466"/>
                </a:lnTo>
                <a:lnTo>
                  <a:pt x="12615151" y="3347250"/>
                </a:lnTo>
                <a:lnTo>
                  <a:pt x="12619355" y="3341014"/>
                </a:lnTo>
                <a:lnTo>
                  <a:pt x="12620904" y="3333356"/>
                </a:lnTo>
                <a:close/>
              </a:path>
              <a:path w="14841219" h="10718800" extrusionOk="0">
                <a:moveTo>
                  <a:pt x="12620904" y="3233255"/>
                </a:moveTo>
                <a:lnTo>
                  <a:pt x="12619355" y="3225622"/>
                </a:lnTo>
                <a:lnTo>
                  <a:pt x="12615151" y="3219373"/>
                </a:lnTo>
                <a:lnTo>
                  <a:pt x="12608903" y="3215170"/>
                </a:lnTo>
                <a:lnTo>
                  <a:pt x="12601245" y="3213620"/>
                </a:lnTo>
                <a:lnTo>
                  <a:pt x="12593599" y="3215170"/>
                </a:lnTo>
                <a:lnTo>
                  <a:pt x="12587364" y="3219373"/>
                </a:lnTo>
                <a:lnTo>
                  <a:pt x="12583147" y="3225622"/>
                </a:lnTo>
                <a:lnTo>
                  <a:pt x="12581611" y="3233255"/>
                </a:lnTo>
                <a:lnTo>
                  <a:pt x="12583147" y="3240913"/>
                </a:lnTo>
                <a:lnTo>
                  <a:pt x="12587364" y="3247161"/>
                </a:lnTo>
                <a:lnTo>
                  <a:pt x="12593599" y="3251365"/>
                </a:lnTo>
                <a:lnTo>
                  <a:pt x="12601245" y="3252901"/>
                </a:lnTo>
                <a:lnTo>
                  <a:pt x="12608903" y="3251365"/>
                </a:lnTo>
                <a:lnTo>
                  <a:pt x="12615151" y="3247161"/>
                </a:lnTo>
                <a:lnTo>
                  <a:pt x="12619355" y="3240913"/>
                </a:lnTo>
                <a:lnTo>
                  <a:pt x="12620904" y="3233255"/>
                </a:lnTo>
                <a:close/>
              </a:path>
              <a:path w="14841219" h="10718800" extrusionOk="0">
                <a:moveTo>
                  <a:pt x="12620904" y="2732786"/>
                </a:moveTo>
                <a:lnTo>
                  <a:pt x="12619355" y="2725140"/>
                </a:lnTo>
                <a:lnTo>
                  <a:pt x="12615139" y="2718892"/>
                </a:lnTo>
                <a:lnTo>
                  <a:pt x="12608903" y="2714688"/>
                </a:lnTo>
                <a:lnTo>
                  <a:pt x="12601245" y="2713139"/>
                </a:lnTo>
                <a:lnTo>
                  <a:pt x="12593599" y="2714688"/>
                </a:lnTo>
                <a:lnTo>
                  <a:pt x="12587351" y="2718892"/>
                </a:lnTo>
                <a:lnTo>
                  <a:pt x="12583147" y="2725140"/>
                </a:lnTo>
                <a:lnTo>
                  <a:pt x="12581598" y="2732786"/>
                </a:lnTo>
                <a:lnTo>
                  <a:pt x="12583147" y="2740431"/>
                </a:lnTo>
                <a:lnTo>
                  <a:pt x="12587351" y="2746679"/>
                </a:lnTo>
                <a:lnTo>
                  <a:pt x="12593599" y="2750883"/>
                </a:lnTo>
                <a:lnTo>
                  <a:pt x="12601245" y="2752433"/>
                </a:lnTo>
                <a:lnTo>
                  <a:pt x="12608903" y="2750883"/>
                </a:lnTo>
                <a:lnTo>
                  <a:pt x="12615139" y="2746679"/>
                </a:lnTo>
                <a:lnTo>
                  <a:pt x="12619355" y="2740431"/>
                </a:lnTo>
                <a:lnTo>
                  <a:pt x="12620904" y="2732786"/>
                </a:lnTo>
                <a:close/>
              </a:path>
              <a:path w="14841219" h="10718800" extrusionOk="0">
                <a:moveTo>
                  <a:pt x="12620904" y="2632684"/>
                </a:moveTo>
                <a:lnTo>
                  <a:pt x="12619355" y="2625039"/>
                </a:lnTo>
                <a:lnTo>
                  <a:pt x="12615139" y="2618803"/>
                </a:lnTo>
                <a:lnTo>
                  <a:pt x="12608903" y="2614587"/>
                </a:lnTo>
                <a:lnTo>
                  <a:pt x="12601245" y="2613050"/>
                </a:lnTo>
                <a:lnTo>
                  <a:pt x="12593599" y="2614587"/>
                </a:lnTo>
                <a:lnTo>
                  <a:pt x="12587351" y="2618803"/>
                </a:lnTo>
                <a:lnTo>
                  <a:pt x="12583147" y="2625039"/>
                </a:lnTo>
                <a:lnTo>
                  <a:pt x="12581598" y="2632684"/>
                </a:lnTo>
                <a:lnTo>
                  <a:pt x="12583147" y="2640342"/>
                </a:lnTo>
                <a:lnTo>
                  <a:pt x="12587351" y="2646591"/>
                </a:lnTo>
                <a:lnTo>
                  <a:pt x="12593599" y="2650794"/>
                </a:lnTo>
                <a:lnTo>
                  <a:pt x="12601245" y="2652331"/>
                </a:lnTo>
                <a:lnTo>
                  <a:pt x="12608903" y="2650794"/>
                </a:lnTo>
                <a:lnTo>
                  <a:pt x="12615139" y="2646591"/>
                </a:lnTo>
                <a:lnTo>
                  <a:pt x="12619355" y="2640342"/>
                </a:lnTo>
                <a:lnTo>
                  <a:pt x="12620904" y="2632684"/>
                </a:lnTo>
                <a:close/>
              </a:path>
              <a:path w="14841219" h="10718800" extrusionOk="0">
                <a:moveTo>
                  <a:pt x="12620904" y="2532596"/>
                </a:moveTo>
                <a:lnTo>
                  <a:pt x="12619355" y="2524950"/>
                </a:lnTo>
                <a:lnTo>
                  <a:pt x="12615151" y="2518702"/>
                </a:lnTo>
                <a:lnTo>
                  <a:pt x="12608903" y="2514498"/>
                </a:lnTo>
                <a:lnTo>
                  <a:pt x="12601245" y="2512949"/>
                </a:lnTo>
                <a:lnTo>
                  <a:pt x="12593599" y="2514498"/>
                </a:lnTo>
                <a:lnTo>
                  <a:pt x="12587364" y="2518702"/>
                </a:lnTo>
                <a:lnTo>
                  <a:pt x="12583147" y="2524950"/>
                </a:lnTo>
                <a:lnTo>
                  <a:pt x="12581611" y="2532596"/>
                </a:lnTo>
                <a:lnTo>
                  <a:pt x="12583147" y="2540241"/>
                </a:lnTo>
                <a:lnTo>
                  <a:pt x="12587364" y="2546489"/>
                </a:lnTo>
                <a:lnTo>
                  <a:pt x="12593599" y="2550706"/>
                </a:lnTo>
                <a:lnTo>
                  <a:pt x="12601245" y="2552242"/>
                </a:lnTo>
                <a:lnTo>
                  <a:pt x="12608903" y="2550706"/>
                </a:lnTo>
                <a:lnTo>
                  <a:pt x="12615151" y="2546489"/>
                </a:lnTo>
                <a:lnTo>
                  <a:pt x="12619355" y="2540241"/>
                </a:lnTo>
                <a:lnTo>
                  <a:pt x="12620904" y="2532596"/>
                </a:lnTo>
                <a:close/>
              </a:path>
              <a:path w="14841219" h="10718800" extrusionOk="0">
                <a:moveTo>
                  <a:pt x="12620904" y="2432494"/>
                </a:moveTo>
                <a:lnTo>
                  <a:pt x="12619355" y="2424849"/>
                </a:lnTo>
                <a:lnTo>
                  <a:pt x="12615151" y="2418600"/>
                </a:lnTo>
                <a:lnTo>
                  <a:pt x="12608903" y="2414397"/>
                </a:lnTo>
                <a:lnTo>
                  <a:pt x="12601245" y="2412860"/>
                </a:lnTo>
                <a:lnTo>
                  <a:pt x="12593599" y="2414397"/>
                </a:lnTo>
                <a:lnTo>
                  <a:pt x="12587364" y="2418600"/>
                </a:lnTo>
                <a:lnTo>
                  <a:pt x="12583147" y="2424849"/>
                </a:lnTo>
                <a:lnTo>
                  <a:pt x="12581611" y="2432494"/>
                </a:lnTo>
                <a:lnTo>
                  <a:pt x="12583147" y="2440152"/>
                </a:lnTo>
                <a:lnTo>
                  <a:pt x="12587364" y="2446388"/>
                </a:lnTo>
                <a:lnTo>
                  <a:pt x="12593599" y="2450604"/>
                </a:lnTo>
                <a:lnTo>
                  <a:pt x="12601245" y="2452141"/>
                </a:lnTo>
                <a:lnTo>
                  <a:pt x="12608903" y="2450604"/>
                </a:lnTo>
                <a:lnTo>
                  <a:pt x="12615151" y="2446388"/>
                </a:lnTo>
                <a:lnTo>
                  <a:pt x="12619355" y="2440152"/>
                </a:lnTo>
                <a:lnTo>
                  <a:pt x="12620904" y="2432494"/>
                </a:lnTo>
                <a:close/>
              </a:path>
              <a:path w="14841219" h="10718800" extrusionOk="0">
                <a:moveTo>
                  <a:pt x="12620904" y="2332405"/>
                </a:moveTo>
                <a:lnTo>
                  <a:pt x="12619355" y="2324760"/>
                </a:lnTo>
                <a:lnTo>
                  <a:pt x="12615151" y="2318512"/>
                </a:lnTo>
                <a:lnTo>
                  <a:pt x="12608903" y="2314308"/>
                </a:lnTo>
                <a:lnTo>
                  <a:pt x="12601245" y="2312759"/>
                </a:lnTo>
                <a:lnTo>
                  <a:pt x="12593599" y="2314308"/>
                </a:lnTo>
                <a:lnTo>
                  <a:pt x="12587364" y="2318512"/>
                </a:lnTo>
                <a:lnTo>
                  <a:pt x="12583147" y="2324760"/>
                </a:lnTo>
                <a:lnTo>
                  <a:pt x="12581611" y="2332405"/>
                </a:lnTo>
                <a:lnTo>
                  <a:pt x="12583147" y="2340051"/>
                </a:lnTo>
                <a:lnTo>
                  <a:pt x="12587364" y="2346299"/>
                </a:lnTo>
                <a:lnTo>
                  <a:pt x="12593599" y="2350503"/>
                </a:lnTo>
                <a:lnTo>
                  <a:pt x="12601245" y="2352052"/>
                </a:lnTo>
                <a:lnTo>
                  <a:pt x="12608903" y="2350503"/>
                </a:lnTo>
                <a:lnTo>
                  <a:pt x="12615151" y="2346299"/>
                </a:lnTo>
                <a:lnTo>
                  <a:pt x="12619355" y="2340051"/>
                </a:lnTo>
                <a:lnTo>
                  <a:pt x="12620904" y="2332405"/>
                </a:lnTo>
                <a:close/>
              </a:path>
              <a:path w="14841219" h="10718800" extrusionOk="0">
                <a:moveTo>
                  <a:pt x="12620904" y="2232317"/>
                </a:moveTo>
                <a:lnTo>
                  <a:pt x="12619355" y="2224659"/>
                </a:lnTo>
                <a:lnTo>
                  <a:pt x="12615151" y="2218410"/>
                </a:lnTo>
                <a:lnTo>
                  <a:pt x="12608903" y="2214207"/>
                </a:lnTo>
                <a:lnTo>
                  <a:pt x="12601245" y="2212657"/>
                </a:lnTo>
                <a:lnTo>
                  <a:pt x="12593599" y="2214207"/>
                </a:lnTo>
                <a:lnTo>
                  <a:pt x="12587364" y="2218410"/>
                </a:lnTo>
                <a:lnTo>
                  <a:pt x="12583147" y="2224659"/>
                </a:lnTo>
                <a:lnTo>
                  <a:pt x="12581611" y="2232317"/>
                </a:lnTo>
                <a:lnTo>
                  <a:pt x="12583147" y="2239962"/>
                </a:lnTo>
                <a:lnTo>
                  <a:pt x="12587364" y="2246198"/>
                </a:lnTo>
                <a:lnTo>
                  <a:pt x="12593599" y="2250414"/>
                </a:lnTo>
                <a:lnTo>
                  <a:pt x="12601245" y="2251951"/>
                </a:lnTo>
                <a:lnTo>
                  <a:pt x="12608903" y="2250414"/>
                </a:lnTo>
                <a:lnTo>
                  <a:pt x="12615151" y="2246198"/>
                </a:lnTo>
                <a:lnTo>
                  <a:pt x="12619355" y="2239962"/>
                </a:lnTo>
                <a:lnTo>
                  <a:pt x="12620904" y="2232317"/>
                </a:lnTo>
                <a:close/>
              </a:path>
              <a:path w="14841219" h="10718800" extrusionOk="0">
                <a:moveTo>
                  <a:pt x="12620904" y="2132215"/>
                </a:moveTo>
                <a:lnTo>
                  <a:pt x="12619355" y="2124570"/>
                </a:lnTo>
                <a:lnTo>
                  <a:pt x="12615151" y="2118322"/>
                </a:lnTo>
                <a:lnTo>
                  <a:pt x="12608903" y="2114118"/>
                </a:lnTo>
                <a:lnTo>
                  <a:pt x="12601245" y="2112581"/>
                </a:lnTo>
                <a:lnTo>
                  <a:pt x="12593599" y="2114118"/>
                </a:lnTo>
                <a:lnTo>
                  <a:pt x="12587364" y="2118322"/>
                </a:lnTo>
                <a:lnTo>
                  <a:pt x="12583147" y="2124570"/>
                </a:lnTo>
                <a:lnTo>
                  <a:pt x="12581611" y="2132215"/>
                </a:lnTo>
                <a:lnTo>
                  <a:pt x="12583147" y="2139861"/>
                </a:lnTo>
                <a:lnTo>
                  <a:pt x="12587364" y="2146109"/>
                </a:lnTo>
                <a:lnTo>
                  <a:pt x="12593599" y="2150313"/>
                </a:lnTo>
                <a:lnTo>
                  <a:pt x="12601245" y="2151862"/>
                </a:lnTo>
                <a:lnTo>
                  <a:pt x="12608903" y="2150313"/>
                </a:lnTo>
                <a:lnTo>
                  <a:pt x="12615151" y="2146109"/>
                </a:lnTo>
                <a:lnTo>
                  <a:pt x="12619355" y="2139861"/>
                </a:lnTo>
                <a:lnTo>
                  <a:pt x="12620904" y="2132215"/>
                </a:lnTo>
                <a:close/>
              </a:path>
              <a:path w="14841219" h="10718800" extrusionOk="0">
                <a:moveTo>
                  <a:pt x="12620904" y="2032114"/>
                </a:moveTo>
                <a:lnTo>
                  <a:pt x="12619355" y="2024468"/>
                </a:lnTo>
                <a:lnTo>
                  <a:pt x="12615151" y="2018220"/>
                </a:lnTo>
                <a:lnTo>
                  <a:pt x="12608903" y="2014016"/>
                </a:lnTo>
                <a:lnTo>
                  <a:pt x="12601245" y="2012480"/>
                </a:lnTo>
                <a:lnTo>
                  <a:pt x="12593599" y="2014016"/>
                </a:lnTo>
                <a:lnTo>
                  <a:pt x="12587364" y="2018220"/>
                </a:lnTo>
                <a:lnTo>
                  <a:pt x="12583147" y="2024468"/>
                </a:lnTo>
                <a:lnTo>
                  <a:pt x="12581611" y="2032114"/>
                </a:lnTo>
                <a:lnTo>
                  <a:pt x="12583147" y="2039759"/>
                </a:lnTo>
                <a:lnTo>
                  <a:pt x="12587364" y="2046008"/>
                </a:lnTo>
                <a:lnTo>
                  <a:pt x="12593599" y="2050211"/>
                </a:lnTo>
                <a:lnTo>
                  <a:pt x="12601245" y="2051761"/>
                </a:lnTo>
                <a:lnTo>
                  <a:pt x="12608903" y="2050211"/>
                </a:lnTo>
                <a:lnTo>
                  <a:pt x="12615151" y="2046008"/>
                </a:lnTo>
                <a:lnTo>
                  <a:pt x="12619355" y="2039759"/>
                </a:lnTo>
                <a:lnTo>
                  <a:pt x="12620904" y="2032114"/>
                </a:lnTo>
                <a:close/>
              </a:path>
              <a:path w="14841219" h="10718800" extrusionOk="0">
                <a:moveTo>
                  <a:pt x="12620904" y="1932025"/>
                </a:moveTo>
                <a:lnTo>
                  <a:pt x="12619355" y="1924367"/>
                </a:lnTo>
                <a:lnTo>
                  <a:pt x="12615151" y="1918131"/>
                </a:lnTo>
                <a:lnTo>
                  <a:pt x="12608903" y="1913915"/>
                </a:lnTo>
                <a:lnTo>
                  <a:pt x="12601245" y="1912366"/>
                </a:lnTo>
                <a:lnTo>
                  <a:pt x="12593599" y="1913915"/>
                </a:lnTo>
                <a:lnTo>
                  <a:pt x="12587364" y="1918131"/>
                </a:lnTo>
                <a:lnTo>
                  <a:pt x="12583147" y="1924367"/>
                </a:lnTo>
                <a:lnTo>
                  <a:pt x="12581611" y="1932025"/>
                </a:lnTo>
                <a:lnTo>
                  <a:pt x="12583147" y="1939658"/>
                </a:lnTo>
                <a:lnTo>
                  <a:pt x="12587364" y="1945906"/>
                </a:lnTo>
                <a:lnTo>
                  <a:pt x="12593599" y="1950123"/>
                </a:lnTo>
                <a:lnTo>
                  <a:pt x="12601245" y="1951659"/>
                </a:lnTo>
                <a:lnTo>
                  <a:pt x="12608903" y="1950123"/>
                </a:lnTo>
                <a:lnTo>
                  <a:pt x="12615151" y="1945906"/>
                </a:lnTo>
                <a:lnTo>
                  <a:pt x="12619355" y="1939658"/>
                </a:lnTo>
                <a:lnTo>
                  <a:pt x="12620904" y="1932025"/>
                </a:lnTo>
                <a:close/>
              </a:path>
              <a:path w="14841219" h="10718800" extrusionOk="0">
                <a:moveTo>
                  <a:pt x="12620904" y="1831924"/>
                </a:moveTo>
                <a:lnTo>
                  <a:pt x="12619355" y="1824278"/>
                </a:lnTo>
                <a:lnTo>
                  <a:pt x="12615151" y="1818030"/>
                </a:lnTo>
                <a:lnTo>
                  <a:pt x="12608903" y="1813814"/>
                </a:lnTo>
                <a:lnTo>
                  <a:pt x="12601245" y="1812277"/>
                </a:lnTo>
                <a:lnTo>
                  <a:pt x="12593599" y="1813814"/>
                </a:lnTo>
                <a:lnTo>
                  <a:pt x="12587364" y="1818030"/>
                </a:lnTo>
                <a:lnTo>
                  <a:pt x="12583147" y="1824278"/>
                </a:lnTo>
                <a:lnTo>
                  <a:pt x="12581611" y="1831924"/>
                </a:lnTo>
                <a:lnTo>
                  <a:pt x="12583147" y="1839569"/>
                </a:lnTo>
                <a:lnTo>
                  <a:pt x="12587364" y="1845818"/>
                </a:lnTo>
                <a:lnTo>
                  <a:pt x="12593599" y="1850021"/>
                </a:lnTo>
                <a:lnTo>
                  <a:pt x="12601245" y="1851571"/>
                </a:lnTo>
                <a:lnTo>
                  <a:pt x="12608903" y="1850021"/>
                </a:lnTo>
                <a:lnTo>
                  <a:pt x="12615151" y="1845818"/>
                </a:lnTo>
                <a:lnTo>
                  <a:pt x="12619355" y="1839569"/>
                </a:lnTo>
                <a:lnTo>
                  <a:pt x="12620904" y="1831924"/>
                </a:lnTo>
                <a:close/>
              </a:path>
              <a:path w="14841219" h="10718800" extrusionOk="0">
                <a:moveTo>
                  <a:pt x="12620904" y="1731822"/>
                </a:moveTo>
                <a:lnTo>
                  <a:pt x="12619355" y="1724177"/>
                </a:lnTo>
                <a:lnTo>
                  <a:pt x="12615151" y="1717929"/>
                </a:lnTo>
                <a:lnTo>
                  <a:pt x="12608903" y="1713725"/>
                </a:lnTo>
                <a:lnTo>
                  <a:pt x="12601245" y="1712175"/>
                </a:lnTo>
                <a:lnTo>
                  <a:pt x="12593599" y="1713725"/>
                </a:lnTo>
                <a:lnTo>
                  <a:pt x="12587364" y="1717929"/>
                </a:lnTo>
                <a:lnTo>
                  <a:pt x="12583147" y="1724177"/>
                </a:lnTo>
                <a:lnTo>
                  <a:pt x="12581611" y="1731822"/>
                </a:lnTo>
                <a:lnTo>
                  <a:pt x="12583147" y="1739480"/>
                </a:lnTo>
                <a:lnTo>
                  <a:pt x="12587364" y="1745716"/>
                </a:lnTo>
                <a:lnTo>
                  <a:pt x="12593599" y="1749933"/>
                </a:lnTo>
                <a:lnTo>
                  <a:pt x="12601245" y="1751469"/>
                </a:lnTo>
                <a:lnTo>
                  <a:pt x="12608903" y="1749933"/>
                </a:lnTo>
                <a:lnTo>
                  <a:pt x="12615151" y="1745716"/>
                </a:lnTo>
                <a:lnTo>
                  <a:pt x="12619355" y="1739480"/>
                </a:lnTo>
                <a:lnTo>
                  <a:pt x="12620904" y="1731822"/>
                </a:lnTo>
                <a:close/>
              </a:path>
              <a:path w="14841219" h="10718800" extrusionOk="0">
                <a:moveTo>
                  <a:pt x="12620904" y="1631721"/>
                </a:moveTo>
                <a:lnTo>
                  <a:pt x="12619355" y="1624076"/>
                </a:lnTo>
                <a:lnTo>
                  <a:pt x="12615151" y="1617840"/>
                </a:lnTo>
                <a:lnTo>
                  <a:pt x="12608903" y="1613636"/>
                </a:lnTo>
                <a:lnTo>
                  <a:pt x="12601245" y="1612087"/>
                </a:lnTo>
                <a:lnTo>
                  <a:pt x="12593599" y="1613636"/>
                </a:lnTo>
                <a:lnTo>
                  <a:pt x="12587364" y="1617840"/>
                </a:lnTo>
                <a:lnTo>
                  <a:pt x="12583147" y="1624076"/>
                </a:lnTo>
                <a:lnTo>
                  <a:pt x="12581611" y="1631721"/>
                </a:lnTo>
                <a:lnTo>
                  <a:pt x="12583147" y="1639379"/>
                </a:lnTo>
                <a:lnTo>
                  <a:pt x="12587364" y="1645627"/>
                </a:lnTo>
                <a:lnTo>
                  <a:pt x="12593599" y="1649831"/>
                </a:lnTo>
                <a:lnTo>
                  <a:pt x="12601245" y="1651381"/>
                </a:lnTo>
                <a:lnTo>
                  <a:pt x="12608903" y="1649831"/>
                </a:lnTo>
                <a:lnTo>
                  <a:pt x="12615151" y="1645627"/>
                </a:lnTo>
                <a:lnTo>
                  <a:pt x="12619355" y="1639379"/>
                </a:lnTo>
                <a:lnTo>
                  <a:pt x="12620904" y="1631721"/>
                </a:lnTo>
                <a:close/>
              </a:path>
              <a:path w="14841219" h="10718800" extrusionOk="0">
                <a:moveTo>
                  <a:pt x="12620904" y="1131252"/>
                </a:moveTo>
                <a:lnTo>
                  <a:pt x="12619355" y="1123607"/>
                </a:lnTo>
                <a:lnTo>
                  <a:pt x="12615139" y="1117358"/>
                </a:lnTo>
                <a:lnTo>
                  <a:pt x="12608903" y="1113142"/>
                </a:lnTo>
                <a:lnTo>
                  <a:pt x="12601245" y="1111592"/>
                </a:lnTo>
                <a:lnTo>
                  <a:pt x="12593599" y="1113142"/>
                </a:lnTo>
                <a:lnTo>
                  <a:pt x="12587351" y="1117358"/>
                </a:lnTo>
                <a:lnTo>
                  <a:pt x="12583147" y="1123607"/>
                </a:lnTo>
                <a:lnTo>
                  <a:pt x="12581598" y="1131252"/>
                </a:lnTo>
                <a:lnTo>
                  <a:pt x="12583147" y="1138897"/>
                </a:lnTo>
                <a:lnTo>
                  <a:pt x="12587351" y="1145146"/>
                </a:lnTo>
                <a:lnTo>
                  <a:pt x="12593599" y="1149350"/>
                </a:lnTo>
                <a:lnTo>
                  <a:pt x="12601245" y="1150899"/>
                </a:lnTo>
                <a:lnTo>
                  <a:pt x="12608903" y="1149350"/>
                </a:lnTo>
                <a:lnTo>
                  <a:pt x="12615139" y="1145146"/>
                </a:lnTo>
                <a:lnTo>
                  <a:pt x="12619355" y="1138897"/>
                </a:lnTo>
                <a:lnTo>
                  <a:pt x="12620904" y="1131252"/>
                </a:lnTo>
                <a:close/>
              </a:path>
              <a:path w="14841219" h="10718800" extrusionOk="0">
                <a:moveTo>
                  <a:pt x="12620904" y="1031151"/>
                </a:moveTo>
                <a:lnTo>
                  <a:pt x="12619355" y="1023505"/>
                </a:lnTo>
                <a:lnTo>
                  <a:pt x="12615139" y="1017270"/>
                </a:lnTo>
                <a:lnTo>
                  <a:pt x="12608903" y="1013053"/>
                </a:lnTo>
                <a:lnTo>
                  <a:pt x="12601245" y="1011504"/>
                </a:lnTo>
                <a:lnTo>
                  <a:pt x="12593599" y="1013053"/>
                </a:lnTo>
                <a:lnTo>
                  <a:pt x="12587351" y="1017270"/>
                </a:lnTo>
                <a:lnTo>
                  <a:pt x="12583147" y="1023505"/>
                </a:lnTo>
                <a:lnTo>
                  <a:pt x="12581598" y="1031151"/>
                </a:lnTo>
                <a:lnTo>
                  <a:pt x="12583147" y="1038809"/>
                </a:lnTo>
                <a:lnTo>
                  <a:pt x="12587351" y="1045044"/>
                </a:lnTo>
                <a:lnTo>
                  <a:pt x="12593599" y="1049248"/>
                </a:lnTo>
                <a:lnTo>
                  <a:pt x="12601245" y="1050798"/>
                </a:lnTo>
                <a:lnTo>
                  <a:pt x="12608903" y="1049248"/>
                </a:lnTo>
                <a:lnTo>
                  <a:pt x="12615139" y="1045044"/>
                </a:lnTo>
                <a:lnTo>
                  <a:pt x="12619355" y="1038809"/>
                </a:lnTo>
                <a:lnTo>
                  <a:pt x="12620904" y="1031151"/>
                </a:lnTo>
                <a:close/>
              </a:path>
              <a:path w="14841219" h="10718800" extrusionOk="0">
                <a:moveTo>
                  <a:pt x="12620904" y="931062"/>
                </a:moveTo>
                <a:lnTo>
                  <a:pt x="12619355" y="923417"/>
                </a:lnTo>
                <a:lnTo>
                  <a:pt x="12615151" y="917168"/>
                </a:lnTo>
                <a:lnTo>
                  <a:pt x="12608903" y="912952"/>
                </a:lnTo>
                <a:lnTo>
                  <a:pt x="12601245" y="911415"/>
                </a:lnTo>
                <a:lnTo>
                  <a:pt x="12593599" y="912952"/>
                </a:lnTo>
                <a:lnTo>
                  <a:pt x="12587364" y="917168"/>
                </a:lnTo>
                <a:lnTo>
                  <a:pt x="12583147" y="923417"/>
                </a:lnTo>
                <a:lnTo>
                  <a:pt x="12581611" y="931062"/>
                </a:lnTo>
                <a:lnTo>
                  <a:pt x="12583147" y="938707"/>
                </a:lnTo>
                <a:lnTo>
                  <a:pt x="12587364" y="944956"/>
                </a:lnTo>
                <a:lnTo>
                  <a:pt x="12593599" y="949159"/>
                </a:lnTo>
                <a:lnTo>
                  <a:pt x="12601245" y="950709"/>
                </a:lnTo>
                <a:lnTo>
                  <a:pt x="12608903" y="949159"/>
                </a:lnTo>
                <a:lnTo>
                  <a:pt x="12615151" y="944956"/>
                </a:lnTo>
                <a:lnTo>
                  <a:pt x="12619355" y="938707"/>
                </a:lnTo>
                <a:lnTo>
                  <a:pt x="12620904" y="931062"/>
                </a:lnTo>
                <a:close/>
              </a:path>
              <a:path w="14841219" h="10718800" extrusionOk="0">
                <a:moveTo>
                  <a:pt x="12620904" y="830973"/>
                </a:moveTo>
                <a:lnTo>
                  <a:pt x="12619355" y="823315"/>
                </a:lnTo>
                <a:lnTo>
                  <a:pt x="12615151" y="817079"/>
                </a:lnTo>
                <a:lnTo>
                  <a:pt x="12608903" y="812863"/>
                </a:lnTo>
                <a:lnTo>
                  <a:pt x="12601245" y="811326"/>
                </a:lnTo>
                <a:lnTo>
                  <a:pt x="12593599" y="812863"/>
                </a:lnTo>
                <a:lnTo>
                  <a:pt x="12587364" y="817079"/>
                </a:lnTo>
                <a:lnTo>
                  <a:pt x="12583147" y="823315"/>
                </a:lnTo>
                <a:lnTo>
                  <a:pt x="12581611" y="830973"/>
                </a:lnTo>
                <a:lnTo>
                  <a:pt x="12583147" y="838606"/>
                </a:lnTo>
                <a:lnTo>
                  <a:pt x="12587364" y="844854"/>
                </a:lnTo>
                <a:lnTo>
                  <a:pt x="12593599" y="849058"/>
                </a:lnTo>
                <a:lnTo>
                  <a:pt x="12601245" y="850607"/>
                </a:lnTo>
                <a:lnTo>
                  <a:pt x="12608903" y="849058"/>
                </a:lnTo>
                <a:lnTo>
                  <a:pt x="12615151" y="844854"/>
                </a:lnTo>
                <a:lnTo>
                  <a:pt x="12619355" y="838606"/>
                </a:lnTo>
                <a:lnTo>
                  <a:pt x="12620904" y="830973"/>
                </a:lnTo>
                <a:close/>
              </a:path>
              <a:path w="14841219" h="10718800" extrusionOk="0">
                <a:moveTo>
                  <a:pt x="12620904" y="730872"/>
                </a:moveTo>
                <a:lnTo>
                  <a:pt x="12619355" y="723214"/>
                </a:lnTo>
                <a:lnTo>
                  <a:pt x="12615151" y="716965"/>
                </a:lnTo>
                <a:lnTo>
                  <a:pt x="12608903" y="712762"/>
                </a:lnTo>
                <a:lnTo>
                  <a:pt x="12601245" y="711212"/>
                </a:lnTo>
                <a:lnTo>
                  <a:pt x="12593599" y="712762"/>
                </a:lnTo>
                <a:lnTo>
                  <a:pt x="12587364" y="716965"/>
                </a:lnTo>
                <a:lnTo>
                  <a:pt x="12583147" y="723214"/>
                </a:lnTo>
                <a:lnTo>
                  <a:pt x="12581611" y="730872"/>
                </a:lnTo>
                <a:lnTo>
                  <a:pt x="12583147" y="738517"/>
                </a:lnTo>
                <a:lnTo>
                  <a:pt x="12587364" y="744753"/>
                </a:lnTo>
                <a:lnTo>
                  <a:pt x="12593599" y="748969"/>
                </a:lnTo>
                <a:lnTo>
                  <a:pt x="12601245" y="750506"/>
                </a:lnTo>
                <a:lnTo>
                  <a:pt x="12608903" y="748969"/>
                </a:lnTo>
                <a:lnTo>
                  <a:pt x="12615151" y="744753"/>
                </a:lnTo>
                <a:lnTo>
                  <a:pt x="12619355" y="738517"/>
                </a:lnTo>
                <a:lnTo>
                  <a:pt x="12620904" y="730872"/>
                </a:lnTo>
                <a:close/>
              </a:path>
              <a:path w="14841219" h="10718800" extrusionOk="0">
                <a:moveTo>
                  <a:pt x="12620904" y="630770"/>
                </a:moveTo>
                <a:lnTo>
                  <a:pt x="12619355" y="623125"/>
                </a:lnTo>
                <a:lnTo>
                  <a:pt x="12615151" y="616877"/>
                </a:lnTo>
                <a:lnTo>
                  <a:pt x="12608903" y="612673"/>
                </a:lnTo>
                <a:lnTo>
                  <a:pt x="12601245" y="611124"/>
                </a:lnTo>
                <a:lnTo>
                  <a:pt x="12593599" y="612673"/>
                </a:lnTo>
                <a:lnTo>
                  <a:pt x="12587364" y="616877"/>
                </a:lnTo>
                <a:lnTo>
                  <a:pt x="12583147" y="623125"/>
                </a:lnTo>
                <a:lnTo>
                  <a:pt x="12581611" y="630770"/>
                </a:lnTo>
                <a:lnTo>
                  <a:pt x="12583147" y="638416"/>
                </a:lnTo>
                <a:lnTo>
                  <a:pt x="12587364" y="644664"/>
                </a:lnTo>
                <a:lnTo>
                  <a:pt x="12593599" y="648868"/>
                </a:lnTo>
                <a:lnTo>
                  <a:pt x="12601245" y="650405"/>
                </a:lnTo>
                <a:lnTo>
                  <a:pt x="12608903" y="648868"/>
                </a:lnTo>
                <a:lnTo>
                  <a:pt x="12615151" y="644664"/>
                </a:lnTo>
                <a:lnTo>
                  <a:pt x="12619355" y="638416"/>
                </a:lnTo>
                <a:lnTo>
                  <a:pt x="12620904" y="630770"/>
                </a:lnTo>
                <a:close/>
              </a:path>
              <a:path w="14841219" h="10718800" extrusionOk="0">
                <a:moveTo>
                  <a:pt x="12620904" y="530669"/>
                </a:moveTo>
                <a:lnTo>
                  <a:pt x="12619355" y="523024"/>
                </a:lnTo>
                <a:lnTo>
                  <a:pt x="12615151" y="516788"/>
                </a:lnTo>
                <a:lnTo>
                  <a:pt x="12608903" y="512572"/>
                </a:lnTo>
                <a:lnTo>
                  <a:pt x="12601245" y="511035"/>
                </a:lnTo>
                <a:lnTo>
                  <a:pt x="12593599" y="512572"/>
                </a:lnTo>
                <a:lnTo>
                  <a:pt x="12587364" y="516788"/>
                </a:lnTo>
                <a:lnTo>
                  <a:pt x="12583147" y="523024"/>
                </a:lnTo>
                <a:lnTo>
                  <a:pt x="12581611" y="530669"/>
                </a:lnTo>
                <a:lnTo>
                  <a:pt x="12583147" y="538314"/>
                </a:lnTo>
                <a:lnTo>
                  <a:pt x="12587364" y="544563"/>
                </a:lnTo>
                <a:lnTo>
                  <a:pt x="12593599" y="548779"/>
                </a:lnTo>
                <a:lnTo>
                  <a:pt x="12601245" y="550329"/>
                </a:lnTo>
                <a:lnTo>
                  <a:pt x="12608903" y="548779"/>
                </a:lnTo>
                <a:lnTo>
                  <a:pt x="12615151" y="544563"/>
                </a:lnTo>
                <a:lnTo>
                  <a:pt x="12619355" y="538314"/>
                </a:lnTo>
                <a:lnTo>
                  <a:pt x="12620904" y="530669"/>
                </a:lnTo>
                <a:close/>
              </a:path>
              <a:path w="14841219" h="10718800" extrusionOk="0">
                <a:moveTo>
                  <a:pt x="12620904" y="430580"/>
                </a:moveTo>
                <a:lnTo>
                  <a:pt x="12619355" y="422922"/>
                </a:lnTo>
                <a:lnTo>
                  <a:pt x="12615151" y="416687"/>
                </a:lnTo>
                <a:lnTo>
                  <a:pt x="12608903" y="412470"/>
                </a:lnTo>
                <a:lnTo>
                  <a:pt x="12601245" y="410933"/>
                </a:lnTo>
                <a:lnTo>
                  <a:pt x="12593599" y="412470"/>
                </a:lnTo>
                <a:lnTo>
                  <a:pt x="12587364" y="416687"/>
                </a:lnTo>
                <a:lnTo>
                  <a:pt x="12583147" y="422922"/>
                </a:lnTo>
                <a:lnTo>
                  <a:pt x="12581611" y="430580"/>
                </a:lnTo>
                <a:lnTo>
                  <a:pt x="12583147" y="438226"/>
                </a:lnTo>
                <a:lnTo>
                  <a:pt x="12587364" y="444461"/>
                </a:lnTo>
                <a:lnTo>
                  <a:pt x="12593599" y="448678"/>
                </a:lnTo>
                <a:lnTo>
                  <a:pt x="12601245" y="450227"/>
                </a:lnTo>
                <a:lnTo>
                  <a:pt x="12608903" y="448678"/>
                </a:lnTo>
                <a:lnTo>
                  <a:pt x="12615151" y="444461"/>
                </a:lnTo>
                <a:lnTo>
                  <a:pt x="12619355" y="438226"/>
                </a:lnTo>
                <a:lnTo>
                  <a:pt x="12620904" y="430580"/>
                </a:lnTo>
                <a:close/>
              </a:path>
              <a:path w="14841219" h="10718800" extrusionOk="0">
                <a:moveTo>
                  <a:pt x="12620904" y="330479"/>
                </a:moveTo>
                <a:lnTo>
                  <a:pt x="12619355" y="322821"/>
                </a:lnTo>
                <a:lnTo>
                  <a:pt x="12615151" y="316585"/>
                </a:lnTo>
                <a:lnTo>
                  <a:pt x="12608903" y="312381"/>
                </a:lnTo>
                <a:lnTo>
                  <a:pt x="12601245" y="310845"/>
                </a:lnTo>
                <a:lnTo>
                  <a:pt x="12593599" y="312381"/>
                </a:lnTo>
                <a:lnTo>
                  <a:pt x="12587364" y="316585"/>
                </a:lnTo>
                <a:lnTo>
                  <a:pt x="12583147" y="322821"/>
                </a:lnTo>
                <a:lnTo>
                  <a:pt x="12581611" y="330479"/>
                </a:lnTo>
                <a:lnTo>
                  <a:pt x="12583147" y="338124"/>
                </a:lnTo>
                <a:lnTo>
                  <a:pt x="12587364" y="344373"/>
                </a:lnTo>
                <a:lnTo>
                  <a:pt x="12593599" y="348576"/>
                </a:lnTo>
                <a:lnTo>
                  <a:pt x="12601245" y="350126"/>
                </a:lnTo>
                <a:lnTo>
                  <a:pt x="12608903" y="348576"/>
                </a:lnTo>
                <a:lnTo>
                  <a:pt x="12615151" y="344373"/>
                </a:lnTo>
                <a:lnTo>
                  <a:pt x="12619355" y="338124"/>
                </a:lnTo>
                <a:lnTo>
                  <a:pt x="12620904" y="330479"/>
                </a:lnTo>
                <a:close/>
              </a:path>
              <a:path w="14841219" h="10718800" extrusionOk="0">
                <a:moveTo>
                  <a:pt x="12620904" y="230390"/>
                </a:moveTo>
                <a:lnTo>
                  <a:pt x="12619355" y="222732"/>
                </a:lnTo>
                <a:lnTo>
                  <a:pt x="12615151" y="216496"/>
                </a:lnTo>
                <a:lnTo>
                  <a:pt x="12608903" y="212280"/>
                </a:lnTo>
                <a:lnTo>
                  <a:pt x="12601245" y="210731"/>
                </a:lnTo>
                <a:lnTo>
                  <a:pt x="12593599" y="212280"/>
                </a:lnTo>
                <a:lnTo>
                  <a:pt x="12587364" y="216496"/>
                </a:lnTo>
                <a:lnTo>
                  <a:pt x="12583147" y="222732"/>
                </a:lnTo>
                <a:lnTo>
                  <a:pt x="12581611" y="230390"/>
                </a:lnTo>
                <a:lnTo>
                  <a:pt x="12583147" y="238036"/>
                </a:lnTo>
                <a:lnTo>
                  <a:pt x="12587364" y="244284"/>
                </a:lnTo>
                <a:lnTo>
                  <a:pt x="12593599" y="248488"/>
                </a:lnTo>
                <a:lnTo>
                  <a:pt x="12601245" y="250024"/>
                </a:lnTo>
                <a:lnTo>
                  <a:pt x="12608903" y="248488"/>
                </a:lnTo>
                <a:lnTo>
                  <a:pt x="12615151" y="244284"/>
                </a:lnTo>
                <a:lnTo>
                  <a:pt x="12619355" y="238036"/>
                </a:lnTo>
                <a:lnTo>
                  <a:pt x="12620904" y="230390"/>
                </a:lnTo>
                <a:close/>
              </a:path>
              <a:path w="14841219" h="10718800" extrusionOk="0">
                <a:moveTo>
                  <a:pt x="12620904" y="130289"/>
                </a:moveTo>
                <a:lnTo>
                  <a:pt x="12619355" y="122643"/>
                </a:lnTo>
                <a:lnTo>
                  <a:pt x="12615151" y="116395"/>
                </a:lnTo>
                <a:lnTo>
                  <a:pt x="12608903" y="112191"/>
                </a:lnTo>
                <a:lnTo>
                  <a:pt x="12601245" y="110642"/>
                </a:lnTo>
                <a:lnTo>
                  <a:pt x="12593599" y="112191"/>
                </a:lnTo>
                <a:lnTo>
                  <a:pt x="12587364" y="116395"/>
                </a:lnTo>
                <a:lnTo>
                  <a:pt x="12583147" y="122643"/>
                </a:lnTo>
                <a:lnTo>
                  <a:pt x="12581611" y="130289"/>
                </a:lnTo>
                <a:lnTo>
                  <a:pt x="12583147" y="137934"/>
                </a:lnTo>
                <a:lnTo>
                  <a:pt x="12587364" y="144183"/>
                </a:lnTo>
                <a:lnTo>
                  <a:pt x="12593599" y="148386"/>
                </a:lnTo>
                <a:lnTo>
                  <a:pt x="12601245" y="149936"/>
                </a:lnTo>
                <a:lnTo>
                  <a:pt x="12608903" y="148386"/>
                </a:lnTo>
                <a:lnTo>
                  <a:pt x="12615151" y="144183"/>
                </a:lnTo>
                <a:lnTo>
                  <a:pt x="12619355" y="137934"/>
                </a:lnTo>
                <a:lnTo>
                  <a:pt x="12620904" y="130289"/>
                </a:lnTo>
                <a:close/>
              </a:path>
              <a:path w="14841219" h="10718800" extrusionOk="0">
                <a:moveTo>
                  <a:pt x="12620904" y="30200"/>
                </a:moveTo>
                <a:lnTo>
                  <a:pt x="12619355" y="22542"/>
                </a:lnTo>
                <a:lnTo>
                  <a:pt x="12615151" y="16306"/>
                </a:lnTo>
                <a:lnTo>
                  <a:pt x="12608903" y="12090"/>
                </a:lnTo>
                <a:lnTo>
                  <a:pt x="12601245" y="10541"/>
                </a:lnTo>
                <a:lnTo>
                  <a:pt x="12593599" y="12090"/>
                </a:lnTo>
                <a:lnTo>
                  <a:pt x="12587364" y="16306"/>
                </a:lnTo>
                <a:lnTo>
                  <a:pt x="12583147" y="22542"/>
                </a:lnTo>
                <a:lnTo>
                  <a:pt x="12581611" y="30200"/>
                </a:lnTo>
                <a:lnTo>
                  <a:pt x="12583147" y="37846"/>
                </a:lnTo>
                <a:lnTo>
                  <a:pt x="12587364" y="44081"/>
                </a:lnTo>
                <a:lnTo>
                  <a:pt x="12593599" y="48298"/>
                </a:lnTo>
                <a:lnTo>
                  <a:pt x="12601245" y="49834"/>
                </a:lnTo>
                <a:lnTo>
                  <a:pt x="12608903" y="48298"/>
                </a:lnTo>
                <a:lnTo>
                  <a:pt x="12615151" y="44081"/>
                </a:lnTo>
                <a:lnTo>
                  <a:pt x="12619355" y="37846"/>
                </a:lnTo>
                <a:lnTo>
                  <a:pt x="12620904" y="30200"/>
                </a:lnTo>
                <a:close/>
              </a:path>
              <a:path w="14841219" h="10718800" extrusionOk="0">
                <a:moveTo>
                  <a:pt x="12620917" y="3133179"/>
                </a:moveTo>
                <a:lnTo>
                  <a:pt x="12619368" y="3125533"/>
                </a:lnTo>
                <a:lnTo>
                  <a:pt x="12615151" y="3119285"/>
                </a:lnTo>
                <a:lnTo>
                  <a:pt x="12608903" y="3115081"/>
                </a:lnTo>
                <a:lnTo>
                  <a:pt x="12601258" y="3113532"/>
                </a:lnTo>
                <a:lnTo>
                  <a:pt x="12593599" y="3115081"/>
                </a:lnTo>
                <a:lnTo>
                  <a:pt x="12587364" y="3119285"/>
                </a:lnTo>
                <a:lnTo>
                  <a:pt x="12583160" y="3125533"/>
                </a:lnTo>
                <a:lnTo>
                  <a:pt x="12581623" y="3133179"/>
                </a:lnTo>
                <a:lnTo>
                  <a:pt x="12583160" y="3140824"/>
                </a:lnTo>
                <a:lnTo>
                  <a:pt x="12587364" y="3147072"/>
                </a:lnTo>
                <a:lnTo>
                  <a:pt x="12593599" y="3151276"/>
                </a:lnTo>
                <a:lnTo>
                  <a:pt x="12601258" y="3152825"/>
                </a:lnTo>
                <a:lnTo>
                  <a:pt x="12608903" y="3151276"/>
                </a:lnTo>
                <a:lnTo>
                  <a:pt x="12615151" y="3147072"/>
                </a:lnTo>
                <a:lnTo>
                  <a:pt x="12619368" y="3140824"/>
                </a:lnTo>
                <a:lnTo>
                  <a:pt x="12620917" y="3133179"/>
                </a:lnTo>
                <a:close/>
              </a:path>
              <a:path w="14841219" h="10718800" extrusionOk="0">
                <a:moveTo>
                  <a:pt x="12620917" y="3033077"/>
                </a:moveTo>
                <a:lnTo>
                  <a:pt x="12619368" y="3025432"/>
                </a:lnTo>
                <a:lnTo>
                  <a:pt x="12615151" y="3019183"/>
                </a:lnTo>
                <a:lnTo>
                  <a:pt x="12608903" y="3014980"/>
                </a:lnTo>
                <a:lnTo>
                  <a:pt x="12601258" y="3013430"/>
                </a:lnTo>
                <a:lnTo>
                  <a:pt x="12593599" y="3014980"/>
                </a:lnTo>
                <a:lnTo>
                  <a:pt x="12587364" y="3019183"/>
                </a:lnTo>
                <a:lnTo>
                  <a:pt x="12583160" y="3025432"/>
                </a:lnTo>
                <a:lnTo>
                  <a:pt x="12581623" y="3033077"/>
                </a:lnTo>
                <a:lnTo>
                  <a:pt x="12583160" y="3040735"/>
                </a:lnTo>
                <a:lnTo>
                  <a:pt x="12587364" y="3046971"/>
                </a:lnTo>
                <a:lnTo>
                  <a:pt x="12593599" y="3051187"/>
                </a:lnTo>
                <a:lnTo>
                  <a:pt x="12601258" y="3052724"/>
                </a:lnTo>
                <a:lnTo>
                  <a:pt x="12608903" y="3051187"/>
                </a:lnTo>
                <a:lnTo>
                  <a:pt x="12615151" y="3046971"/>
                </a:lnTo>
                <a:lnTo>
                  <a:pt x="12619368" y="3040735"/>
                </a:lnTo>
                <a:lnTo>
                  <a:pt x="12620917" y="3033077"/>
                </a:lnTo>
                <a:close/>
              </a:path>
              <a:path w="14841219" h="10718800" extrusionOk="0">
                <a:moveTo>
                  <a:pt x="12620917" y="2932988"/>
                </a:moveTo>
                <a:lnTo>
                  <a:pt x="12619368" y="2925343"/>
                </a:lnTo>
                <a:lnTo>
                  <a:pt x="12615151" y="2919095"/>
                </a:lnTo>
                <a:lnTo>
                  <a:pt x="12608903" y="2914878"/>
                </a:lnTo>
                <a:lnTo>
                  <a:pt x="12601258" y="2913329"/>
                </a:lnTo>
                <a:lnTo>
                  <a:pt x="12593599" y="2914878"/>
                </a:lnTo>
                <a:lnTo>
                  <a:pt x="12587364" y="2919095"/>
                </a:lnTo>
                <a:lnTo>
                  <a:pt x="12583160" y="2925343"/>
                </a:lnTo>
                <a:lnTo>
                  <a:pt x="12581623" y="2932988"/>
                </a:lnTo>
                <a:lnTo>
                  <a:pt x="12583160" y="2940634"/>
                </a:lnTo>
                <a:lnTo>
                  <a:pt x="12587364" y="2946870"/>
                </a:lnTo>
                <a:lnTo>
                  <a:pt x="12593599" y="2951086"/>
                </a:lnTo>
                <a:lnTo>
                  <a:pt x="12601258" y="2952623"/>
                </a:lnTo>
                <a:lnTo>
                  <a:pt x="12608903" y="2951086"/>
                </a:lnTo>
                <a:lnTo>
                  <a:pt x="12615151" y="2946870"/>
                </a:lnTo>
                <a:lnTo>
                  <a:pt x="12619368" y="2940634"/>
                </a:lnTo>
                <a:lnTo>
                  <a:pt x="12620917" y="2932988"/>
                </a:lnTo>
                <a:close/>
              </a:path>
              <a:path w="14841219" h="10718800" extrusionOk="0">
                <a:moveTo>
                  <a:pt x="12620917" y="2832887"/>
                </a:moveTo>
                <a:lnTo>
                  <a:pt x="12619368" y="2825242"/>
                </a:lnTo>
                <a:lnTo>
                  <a:pt x="12615151" y="2819006"/>
                </a:lnTo>
                <a:lnTo>
                  <a:pt x="12608903" y="2814790"/>
                </a:lnTo>
                <a:lnTo>
                  <a:pt x="12601258" y="2813253"/>
                </a:lnTo>
                <a:lnTo>
                  <a:pt x="12593599" y="2814790"/>
                </a:lnTo>
                <a:lnTo>
                  <a:pt x="12587364" y="2819006"/>
                </a:lnTo>
                <a:lnTo>
                  <a:pt x="12583160" y="2825242"/>
                </a:lnTo>
                <a:lnTo>
                  <a:pt x="12581623" y="2832887"/>
                </a:lnTo>
                <a:lnTo>
                  <a:pt x="12583160" y="2840532"/>
                </a:lnTo>
                <a:lnTo>
                  <a:pt x="12587364" y="2846781"/>
                </a:lnTo>
                <a:lnTo>
                  <a:pt x="12593599" y="2850985"/>
                </a:lnTo>
                <a:lnTo>
                  <a:pt x="12601258" y="2852534"/>
                </a:lnTo>
                <a:lnTo>
                  <a:pt x="12608903" y="2850985"/>
                </a:lnTo>
                <a:lnTo>
                  <a:pt x="12615151" y="2846781"/>
                </a:lnTo>
                <a:lnTo>
                  <a:pt x="12619368" y="2840532"/>
                </a:lnTo>
                <a:lnTo>
                  <a:pt x="12620917" y="2832887"/>
                </a:lnTo>
                <a:close/>
              </a:path>
              <a:path w="14841219" h="10718800" extrusionOk="0">
                <a:moveTo>
                  <a:pt x="12620917" y="1531632"/>
                </a:moveTo>
                <a:lnTo>
                  <a:pt x="12619368" y="1523987"/>
                </a:lnTo>
                <a:lnTo>
                  <a:pt x="12615151" y="1517751"/>
                </a:lnTo>
                <a:lnTo>
                  <a:pt x="12608903" y="1513535"/>
                </a:lnTo>
                <a:lnTo>
                  <a:pt x="12601258" y="1511985"/>
                </a:lnTo>
                <a:lnTo>
                  <a:pt x="12593599" y="1513535"/>
                </a:lnTo>
                <a:lnTo>
                  <a:pt x="12587364" y="1517751"/>
                </a:lnTo>
                <a:lnTo>
                  <a:pt x="12583160" y="1523987"/>
                </a:lnTo>
                <a:lnTo>
                  <a:pt x="12581623" y="1531632"/>
                </a:lnTo>
                <a:lnTo>
                  <a:pt x="12583160" y="1539290"/>
                </a:lnTo>
                <a:lnTo>
                  <a:pt x="12587364" y="1545539"/>
                </a:lnTo>
                <a:lnTo>
                  <a:pt x="12593599" y="1549742"/>
                </a:lnTo>
                <a:lnTo>
                  <a:pt x="12601258" y="1551292"/>
                </a:lnTo>
                <a:lnTo>
                  <a:pt x="12608903" y="1549742"/>
                </a:lnTo>
                <a:lnTo>
                  <a:pt x="12615151" y="1545539"/>
                </a:lnTo>
                <a:lnTo>
                  <a:pt x="12619368" y="1539290"/>
                </a:lnTo>
                <a:lnTo>
                  <a:pt x="12620917" y="1531632"/>
                </a:lnTo>
                <a:close/>
              </a:path>
              <a:path w="14841219" h="10718800" extrusionOk="0">
                <a:moveTo>
                  <a:pt x="12620917" y="1431531"/>
                </a:moveTo>
                <a:lnTo>
                  <a:pt x="12619368" y="1423885"/>
                </a:lnTo>
                <a:lnTo>
                  <a:pt x="12615151" y="1417650"/>
                </a:lnTo>
                <a:lnTo>
                  <a:pt x="12608903" y="1413446"/>
                </a:lnTo>
                <a:lnTo>
                  <a:pt x="12601258" y="1411897"/>
                </a:lnTo>
                <a:lnTo>
                  <a:pt x="12593599" y="1413446"/>
                </a:lnTo>
                <a:lnTo>
                  <a:pt x="12587364" y="1417650"/>
                </a:lnTo>
                <a:lnTo>
                  <a:pt x="12583160" y="1423885"/>
                </a:lnTo>
                <a:lnTo>
                  <a:pt x="12581623" y="1431531"/>
                </a:lnTo>
                <a:lnTo>
                  <a:pt x="12583160" y="1439189"/>
                </a:lnTo>
                <a:lnTo>
                  <a:pt x="12587364" y="1445437"/>
                </a:lnTo>
                <a:lnTo>
                  <a:pt x="12593599" y="1449641"/>
                </a:lnTo>
                <a:lnTo>
                  <a:pt x="12601258" y="1451190"/>
                </a:lnTo>
                <a:lnTo>
                  <a:pt x="12608903" y="1449641"/>
                </a:lnTo>
                <a:lnTo>
                  <a:pt x="12615151" y="1445437"/>
                </a:lnTo>
                <a:lnTo>
                  <a:pt x="12619368" y="1439189"/>
                </a:lnTo>
                <a:lnTo>
                  <a:pt x="12620917" y="1431531"/>
                </a:lnTo>
                <a:close/>
              </a:path>
              <a:path w="14841219" h="10718800" extrusionOk="0">
                <a:moveTo>
                  <a:pt x="12620917" y="1331442"/>
                </a:moveTo>
                <a:lnTo>
                  <a:pt x="12619368" y="1323797"/>
                </a:lnTo>
                <a:lnTo>
                  <a:pt x="12615151" y="1317548"/>
                </a:lnTo>
                <a:lnTo>
                  <a:pt x="12608903" y="1313345"/>
                </a:lnTo>
                <a:lnTo>
                  <a:pt x="12601258" y="1311795"/>
                </a:lnTo>
                <a:lnTo>
                  <a:pt x="12593599" y="1313345"/>
                </a:lnTo>
                <a:lnTo>
                  <a:pt x="12587364" y="1317548"/>
                </a:lnTo>
                <a:lnTo>
                  <a:pt x="12583160" y="1323797"/>
                </a:lnTo>
                <a:lnTo>
                  <a:pt x="12581623" y="1331442"/>
                </a:lnTo>
                <a:lnTo>
                  <a:pt x="12583160" y="1339100"/>
                </a:lnTo>
                <a:lnTo>
                  <a:pt x="12587364" y="1345336"/>
                </a:lnTo>
                <a:lnTo>
                  <a:pt x="12593599" y="1349540"/>
                </a:lnTo>
                <a:lnTo>
                  <a:pt x="12601258" y="1351089"/>
                </a:lnTo>
                <a:lnTo>
                  <a:pt x="12608903" y="1349540"/>
                </a:lnTo>
                <a:lnTo>
                  <a:pt x="12615151" y="1345336"/>
                </a:lnTo>
                <a:lnTo>
                  <a:pt x="12619368" y="1339100"/>
                </a:lnTo>
                <a:lnTo>
                  <a:pt x="12620917" y="1331442"/>
                </a:lnTo>
                <a:close/>
              </a:path>
              <a:path w="14841219" h="10718800" extrusionOk="0">
                <a:moveTo>
                  <a:pt x="12620917" y="1231341"/>
                </a:moveTo>
                <a:lnTo>
                  <a:pt x="12619368" y="1223695"/>
                </a:lnTo>
                <a:lnTo>
                  <a:pt x="12615151" y="1217460"/>
                </a:lnTo>
                <a:lnTo>
                  <a:pt x="12608903" y="1213256"/>
                </a:lnTo>
                <a:lnTo>
                  <a:pt x="12601258" y="1211707"/>
                </a:lnTo>
                <a:lnTo>
                  <a:pt x="12593599" y="1213256"/>
                </a:lnTo>
                <a:lnTo>
                  <a:pt x="12587364" y="1217460"/>
                </a:lnTo>
                <a:lnTo>
                  <a:pt x="12583160" y="1223695"/>
                </a:lnTo>
                <a:lnTo>
                  <a:pt x="12581623" y="1231341"/>
                </a:lnTo>
                <a:lnTo>
                  <a:pt x="12583160" y="1238999"/>
                </a:lnTo>
                <a:lnTo>
                  <a:pt x="12587364" y="1245247"/>
                </a:lnTo>
                <a:lnTo>
                  <a:pt x="12593599" y="1249451"/>
                </a:lnTo>
                <a:lnTo>
                  <a:pt x="12601258" y="1250988"/>
                </a:lnTo>
                <a:lnTo>
                  <a:pt x="12608903" y="1249451"/>
                </a:lnTo>
                <a:lnTo>
                  <a:pt x="12615151" y="1245247"/>
                </a:lnTo>
                <a:lnTo>
                  <a:pt x="12619368" y="1238999"/>
                </a:lnTo>
                <a:lnTo>
                  <a:pt x="12620917" y="1231341"/>
                </a:lnTo>
                <a:close/>
              </a:path>
              <a:path w="14841219" h="10718800" extrusionOk="0">
                <a:moveTo>
                  <a:pt x="12694882" y="2678087"/>
                </a:moveTo>
                <a:lnTo>
                  <a:pt x="12693345" y="2670441"/>
                </a:lnTo>
                <a:lnTo>
                  <a:pt x="12689129" y="2664193"/>
                </a:lnTo>
                <a:lnTo>
                  <a:pt x="12682893" y="2659977"/>
                </a:lnTo>
                <a:lnTo>
                  <a:pt x="12675248" y="2658427"/>
                </a:lnTo>
                <a:lnTo>
                  <a:pt x="12667602" y="2659977"/>
                </a:lnTo>
                <a:lnTo>
                  <a:pt x="12661354" y="2664193"/>
                </a:lnTo>
                <a:lnTo>
                  <a:pt x="12657138" y="2670441"/>
                </a:lnTo>
                <a:lnTo>
                  <a:pt x="12655588" y="2678087"/>
                </a:lnTo>
                <a:lnTo>
                  <a:pt x="12657138" y="2685732"/>
                </a:lnTo>
                <a:lnTo>
                  <a:pt x="12661354" y="2691981"/>
                </a:lnTo>
                <a:lnTo>
                  <a:pt x="12667602" y="2696184"/>
                </a:lnTo>
                <a:lnTo>
                  <a:pt x="12675248" y="2697734"/>
                </a:lnTo>
                <a:lnTo>
                  <a:pt x="12682893" y="2696184"/>
                </a:lnTo>
                <a:lnTo>
                  <a:pt x="12689129" y="2691981"/>
                </a:lnTo>
                <a:lnTo>
                  <a:pt x="12693345" y="2685732"/>
                </a:lnTo>
                <a:lnTo>
                  <a:pt x="12694882" y="2678087"/>
                </a:lnTo>
                <a:close/>
              </a:path>
              <a:path w="14841219" h="10718800" extrusionOk="0">
                <a:moveTo>
                  <a:pt x="12694882" y="2577985"/>
                </a:moveTo>
                <a:lnTo>
                  <a:pt x="12693345" y="2570340"/>
                </a:lnTo>
                <a:lnTo>
                  <a:pt x="12689129" y="2564104"/>
                </a:lnTo>
                <a:lnTo>
                  <a:pt x="12682893" y="2559888"/>
                </a:lnTo>
                <a:lnTo>
                  <a:pt x="12675248" y="2558351"/>
                </a:lnTo>
                <a:lnTo>
                  <a:pt x="12667602" y="2559888"/>
                </a:lnTo>
                <a:lnTo>
                  <a:pt x="12661354" y="2564104"/>
                </a:lnTo>
                <a:lnTo>
                  <a:pt x="12657138" y="2570340"/>
                </a:lnTo>
                <a:lnTo>
                  <a:pt x="12655588" y="2577985"/>
                </a:lnTo>
                <a:lnTo>
                  <a:pt x="12657138" y="2585631"/>
                </a:lnTo>
                <a:lnTo>
                  <a:pt x="12661354" y="2591879"/>
                </a:lnTo>
                <a:lnTo>
                  <a:pt x="12667602" y="2596096"/>
                </a:lnTo>
                <a:lnTo>
                  <a:pt x="12675248" y="2597632"/>
                </a:lnTo>
                <a:lnTo>
                  <a:pt x="12682893" y="2596096"/>
                </a:lnTo>
                <a:lnTo>
                  <a:pt x="12689129" y="2591879"/>
                </a:lnTo>
                <a:lnTo>
                  <a:pt x="12693345" y="2585631"/>
                </a:lnTo>
                <a:lnTo>
                  <a:pt x="12694882" y="2577985"/>
                </a:lnTo>
                <a:close/>
              </a:path>
              <a:path w="14841219" h="10718800" extrusionOk="0">
                <a:moveTo>
                  <a:pt x="12694882" y="1076553"/>
                </a:moveTo>
                <a:lnTo>
                  <a:pt x="12693345" y="1068895"/>
                </a:lnTo>
                <a:lnTo>
                  <a:pt x="12689129" y="1062647"/>
                </a:lnTo>
                <a:lnTo>
                  <a:pt x="12682893" y="1058430"/>
                </a:lnTo>
                <a:lnTo>
                  <a:pt x="12675248" y="1056894"/>
                </a:lnTo>
                <a:lnTo>
                  <a:pt x="12667602" y="1058430"/>
                </a:lnTo>
                <a:lnTo>
                  <a:pt x="12661354" y="1062647"/>
                </a:lnTo>
                <a:lnTo>
                  <a:pt x="12657138" y="1068895"/>
                </a:lnTo>
                <a:lnTo>
                  <a:pt x="12655588" y="1076553"/>
                </a:lnTo>
                <a:lnTo>
                  <a:pt x="12657138" y="1084199"/>
                </a:lnTo>
                <a:lnTo>
                  <a:pt x="12661354" y="1090434"/>
                </a:lnTo>
                <a:lnTo>
                  <a:pt x="12667602" y="1094651"/>
                </a:lnTo>
                <a:lnTo>
                  <a:pt x="12675248" y="1096187"/>
                </a:lnTo>
                <a:lnTo>
                  <a:pt x="12682893" y="1094651"/>
                </a:lnTo>
                <a:lnTo>
                  <a:pt x="12689129" y="1090434"/>
                </a:lnTo>
                <a:lnTo>
                  <a:pt x="12693345" y="1084199"/>
                </a:lnTo>
                <a:lnTo>
                  <a:pt x="12694882" y="1076553"/>
                </a:lnTo>
                <a:close/>
              </a:path>
              <a:path w="14841219" h="10718800" extrusionOk="0">
                <a:moveTo>
                  <a:pt x="12694882" y="976452"/>
                </a:moveTo>
                <a:lnTo>
                  <a:pt x="12693345" y="968806"/>
                </a:lnTo>
                <a:lnTo>
                  <a:pt x="12689129" y="962558"/>
                </a:lnTo>
                <a:lnTo>
                  <a:pt x="12682893" y="958342"/>
                </a:lnTo>
                <a:lnTo>
                  <a:pt x="12675248" y="956805"/>
                </a:lnTo>
                <a:lnTo>
                  <a:pt x="12667602" y="958342"/>
                </a:lnTo>
                <a:lnTo>
                  <a:pt x="12661354" y="962558"/>
                </a:lnTo>
                <a:lnTo>
                  <a:pt x="12657138" y="968806"/>
                </a:lnTo>
                <a:lnTo>
                  <a:pt x="12655588" y="976452"/>
                </a:lnTo>
                <a:lnTo>
                  <a:pt x="12657138" y="984097"/>
                </a:lnTo>
                <a:lnTo>
                  <a:pt x="12661354" y="990346"/>
                </a:lnTo>
                <a:lnTo>
                  <a:pt x="12667602" y="994549"/>
                </a:lnTo>
                <a:lnTo>
                  <a:pt x="12675248" y="996099"/>
                </a:lnTo>
                <a:lnTo>
                  <a:pt x="12682893" y="994549"/>
                </a:lnTo>
                <a:lnTo>
                  <a:pt x="12689129" y="990346"/>
                </a:lnTo>
                <a:lnTo>
                  <a:pt x="12693345" y="984097"/>
                </a:lnTo>
                <a:lnTo>
                  <a:pt x="12694882" y="976452"/>
                </a:lnTo>
                <a:close/>
              </a:path>
              <a:path w="14841219" h="10718800" extrusionOk="0">
                <a:moveTo>
                  <a:pt x="12694895" y="3378758"/>
                </a:moveTo>
                <a:lnTo>
                  <a:pt x="12693345" y="3371100"/>
                </a:lnTo>
                <a:lnTo>
                  <a:pt x="12689142" y="3364865"/>
                </a:lnTo>
                <a:lnTo>
                  <a:pt x="12682893" y="3360648"/>
                </a:lnTo>
                <a:lnTo>
                  <a:pt x="12675248" y="3359099"/>
                </a:lnTo>
                <a:lnTo>
                  <a:pt x="12667602" y="3360648"/>
                </a:lnTo>
                <a:lnTo>
                  <a:pt x="12661354" y="3364865"/>
                </a:lnTo>
                <a:lnTo>
                  <a:pt x="12657138" y="3371100"/>
                </a:lnTo>
                <a:lnTo>
                  <a:pt x="12655588" y="3378758"/>
                </a:lnTo>
                <a:lnTo>
                  <a:pt x="12657138" y="3386404"/>
                </a:lnTo>
                <a:lnTo>
                  <a:pt x="12661354" y="3392640"/>
                </a:lnTo>
                <a:lnTo>
                  <a:pt x="12667602" y="3396856"/>
                </a:lnTo>
                <a:lnTo>
                  <a:pt x="12675248" y="3398393"/>
                </a:lnTo>
                <a:lnTo>
                  <a:pt x="12682893" y="3396856"/>
                </a:lnTo>
                <a:lnTo>
                  <a:pt x="12689142" y="3392640"/>
                </a:lnTo>
                <a:lnTo>
                  <a:pt x="12693345" y="3386404"/>
                </a:lnTo>
                <a:lnTo>
                  <a:pt x="12694895" y="3378758"/>
                </a:lnTo>
                <a:close/>
              </a:path>
              <a:path w="14841219" h="10718800" extrusionOk="0">
                <a:moveTo>
                  <a:pt x="12694895" y="3278657"/>
                </a:moveTo>
                <a:lnTo>
                  <a:pt x="12693345" y="3271012"/>
                </a:lnTo>
                <a:lnTo>
                  <a:pt x="12689142" y="3264763"/>
                </a:lnTo>
                <a:lnTo>
                  <a:pt x="12682893" y="3260560"/>
                </a:lnTo>
                <a:lnTo>
                  <a:pt x="12675248" y="3259010"/>
                </a:lnTo>
                <a:lnTo>
                  <a:pt x="12667602" y="3260560"/>
                </a:lnTo>
                <a:lnTo>
                  <a:pt x="12661354" y="3264763"/>
                </a:lnTo>
                <a:lnTo>
                  <a:pt x="12657138" y="3271012"/>
                </a:lnTo>
                <a:lnTo>
                  <a:pt x="12655588" y="3278657"/>
                </a:lnTo>
                <a:lnTo>
                  <a:pt x="12657138" y="3286302"/>
                </a:lnTo>
                <a:lnTo>
                  <a:pt x="12661354" y="3292551"/>
                </a:lnTo>
                <a:lnTo>
                  <a:pt x="12667602" y="3296767"/>
                </a:lnTo>
                <a:lnTo>
                  <a:pt x="12675248" y="3298304"/>
                </a:lnTo>
                <a:lnTo>
                  <a:pt x="12682893" y="3296767"/>
                </a:lnTo>
                <a:lnTo>
                  <a:pt x="12689142" y="3292551"/>
                </a:lnTo>
                <a:lnTo>
                  <a:pt x="12693345" y="3286302"/>
                </a:lnTo>
                <a:lnTo>
                  <a:pt x="12694895" y="3278657"/>
                </a:lnTo>
                <a:close/>
              </a:path>
              <a:path w="14841219" h="10718800" extrusionOk="0">
                <a:moveTo>
                  <a:pt x="12694895" y="3178568"/>
                </a:moveTo>
                <a:lnTo>
                  <a:pt x="12693345" y="3170923"/>
                </a:lnTo>
                <a:lnTo>
                  <a:pt x="12689142" y="3164675"/>
                </a:lnTo>
                <a:lnTo>
                  <a:pt x="12682893" y="3160471"/>
                </a:lnTo>
                <a:lnTo>
                  <a:pt x="12675248" y="3158921"/>
                </a:lnTo>
                <a:lnTo>
                  <a:pt x="12667602" y="3160471"/>
                </a:lnTo>
                <a:lnTo>
                  <a:pt x="12661354" y="3164675"/>
                </a:lnTo>
                <a:lnTo>
                  <a:pt x="12657150" y="3170923"/>
                </a:lnTo>
                <a:lnTo>
                  <a:pt x="12655601" y="3178568"/>
                </a:lnTo>
                <a:lnTo>
                  <a:pt x="12657150" y="3186214"/>
                </a:lnTo>
                <a:lnTo>
                  <a:pt x="12661354" y="3192462"/>
                </a:lnTo>
                <a:lnTo>
                  <a:pt x="12667602" y="3196679"/>
                </a:lnTo>
                <a:lnTo>
                  <a:pt x="12675248" y="3198215"/>
                </a:lnTo>
                <a:lnTo>
                  <a:pt x="12682893" y="3196679"/>
                </a:lnTo>
                <a:lnTo>
                  <a:pt x="12689142" y="3192462"/>
                </a:lnTo>
                <a:lnTo>
                  <a:pt x="12693345" y="3186214"/>
                </a:lnTo>
                <a:lnTo>
                  <a:pt x="12694895" y="3178568"/>
                </a:lnTo>
                <a:close/>
              </a:path>
              <a:path w="14841219" h="10718800" extrusionOk="0">
                <a:moveTo>
                  <a:pt x="12694895" y="3078467"/>
                </a:moveTo>
                <a:lnTo>
                  <a:pt x="12693345" y="3070822"/>
                </a:lnTo>
                <a:lnTo>
                  <a:pt x="12689142" y="3064586"/>
                </a:lnTo>
                <a:lnTo>
                  <a:pt x="12682893" y="3060369"/>
                </a:lnTo>
                <a:lnTo>
                  <a:pt x="12675248" y="3058833"/>
                </a:lnTo>
                <a:lnTo>
                  <a:pt x="12667602" y="3060369"/>
                </a:lnTo>
                <a:lnTo>
                  <a:pt x="12661354" y="3064586"/>
                </a:lnTo>
                <a:lnTo>
                  <a:pt x="12657150" y="3070822"/>
                </a:lnTo>
                <a:lnTo>
                  <a:pt x="12655601" y="3078467"/>
                </a:lnTo>
                <a:lnTo>
                  <a:pt x="12657150" y="3086112"/>
                </a:lnTo>
                <a:lnTo>
                  <a:pt x="12661354" y="3092361"/>
                </a:lnTo>
                <a:lnTo>
                  <a:pt x="12667602" y="3096577"/>
                </a:lnTo>
                <a:lnTo>
                  <a:pt x="12675248" y="3098114"/>
                </a:lnTo>
                <a:lnTo>
                  <a:pt x="12682893" y="3096577"/>
                </a:lnTo>
                <a:lnTo>
                  <a:pt x="12689142" y="3092361"/>
                </a:lnTo>
                <a:lnTo>
                  <a:pt x="12693345" y="3086112"/>
                </a:lnTo>
                <a:lnTo>
                  <a:pt x="12694895" y="3078467"/>
                </a:lnTo>
                <a:close/>
              </a:path>
              <a:path w="14841219" h="10718800" extrusionOk="0">
                <a:moveTo>
                  <a:pt x="12694895" y="2978378"/>
                </a:moveTo>
                <a:lnTo>
                  <a:pt x="12693345" y="2970733"/>
                </a:lnTo>
                <a:lnTo>
                  <a:pt x="12689142" y="2964484"/>
                </a:lnTo>
                <a:lnTo>
                  <a:pt x="12682893" y="2960268"/>
                </a:lnTo>
                <a:lnTo>
                  <a:pt x="12675248" y="2958731"/>
                </a:lnTo>
                <a:lnTo>
                  <a:pt x="12667602" y="2960268"/>
                </a:lnTo>
                <a:lnTo>
                  <a:pt x="12661354" y="2964484"/>
                </a:lnTo>
                <a:lnTo>
                  <a:pt x="12657150" y="2970733"/>
                </a:lnTo>
                <a:lnTo>
                  <a:pt x="12655601" y="2978378"/>
                </a:lnTo>
                <a:lnTo>
                  <a:pt x="12657150" y="2986024"/>
                </a:lnTo>
                <a:lnTo>
                  <a:pt x="12661354" y="2992272"/>
                </a:lnTo>
                <a:lnTo>
                  <a:pt x="12667602" y="2996476"/>
                </a:lnTo>
                <a:lnTo>
                  <a:pt x="12675248" y="2998025"/>
                </a:lnTo>
                <a:lnTo>
                  <a:pt x="12682893" y="2996476"/>
                </a:lnTo>
                <a:lnTo>
                  <a:pt x="12689142" y="2992272"/>
                </a:lnTo>
                <a:lnTo>
                  <a:pt x="12693345" y="2986024"/>
                </a:lnTo>
                <a:lnTo>
                  <a:pt x="12694895" y="2978378"/>
                </a:lnTo>
                <a:close/>
              </a:path>
              <a:path w="14841219" h="10718800" extrusionOk="0">
                <a:moveTo>
                  <a:pt x="12694895" y="2878290"/>
                </a:moveTo>
                <a:lnTo>
                  <a:pt x="12693345" y="2870631"/>
                </a:lnTo>
                <a:lnTo>
                  <a:pt x="12689142" y="2864383"/>
                </a:lnTo>
                <a:lnTo>
                  <a:pt x="12682893" y="2860167"/>
                </a:lnTo>
                <a:lnTo>
                  <a:pt x="12675248" y="2858630"/>
                </a:lnTo>
                <a:lnTo>
                  <a:pt x="12667602" y="2860167"/>
                </a:lnTo>
                <a:lnTo>
                  <a:pt x="12661354" y="2864383"/>
                </a:lnTo>
                <a:lnTo>
                  <a:pt x="12657150" y="2870631"/>
                </a:lnTo>
                <a:lnTo>
                  <a:pt x="12655601" y="2878290"/>
                </a:lnTo>
                <a:lnTo>
                  <a:pt x="12657150" y="2885922"/>
                </a:lnTo>
                <a:lnTo>
                  <a:pt x="12661354" y="2892171"/>
                </a:lnTo>
                <a:lnTo>
                  <a:pt x="12667602" y="2896387"/>
                </a:lnTo>
                <a:lnTo>
                  <a:pt x="12675248" y="2897936"/>
                </a:lnTo>
                <a:lnTo>
                  <a:pt x="12682893" y="2896387"/>
                </a:lnTo>
                <a:lnTo>
                  <a:pt x="12689142" y="2892171"/>
                </a:lnTo>
                <a:lnTo>
                  <a:pt x="12693345" y="2885922"/>
                </a:lnTo>
                <a:lnTo>
                  <a:pt x="12694895" y="2878290"/>
                </a:lnTo>
                <a:close/>
              </a:path>
              <a:path w="14841219" h="10718800" extrusionOk="0">
                <a:moveTo>
                  <a:pt x="12694895" y="2778188"/>
                </a:moveTo>
                <a:lnTo>
                  <a:pt x="12693345" y="2770530"/>
                </a:lnTo>
                <a:lnTo>
                  <a:pt x="12689142" y="2764294"/>
                </a:lnTo>
                <a:lnTo>
                  <a:pt x="12682893" y="2760078"/>
                </a:lnTo>
                <a:lnTo>
                  <a:pt x="12675248" y="2758529"/>
                </a:lnTo>
                <a:lnTo>
                  <a:pt x="12667602" y="2760078"/>
                </a:lnTo>
                <a:lnTo>
                  <a:pt x="12661354" y="2764294"/>
                </a:lnTo>
                <a:lnTo>
                  <a:pt x="12657150" y="2770530"/>
                </a:lnTo>
                <a:lnTo>
                  <a:pt x="12655601" y="2778188"/>
                </a:lnTo>
                <a:lnTo>
                  <a:pt x="12657150" y="2785834"/>
                </a:lnTo>
                <a:lnTo>
                  <a:pt x="12661354" y="2792069"/>
                </a:lnTo>
                <a:lnTo>
                  <a:pt x="12667602" y="2796286"/>
                </a:lnTo>
                <a:lnTo>
                  <a:pt x="12675248" y="2797822"/>
                </a:lnTo>
                <a:lnTo>
                  <a:pt x="12682893" y="2796286"/>
                </a:lnTo>
                <a:lnTo>
                  <a:pt x="12689142" y="2792069"/>
                </a:lnTo>
                <a:lnTo>
                  <a:pt x="12693345" y="2785834"/>
                </a:lnTo>
                <a:lnTo>
                  <a:pt x="12694895" y="2778188"/>
                </a:lnTo>
                <a:close/>
              </a:path>
              <a:path w="14841219" h="10718800" extrusionOk="0">
                <a:moveTo>
                  <a:pt x="12694895" y="2477884"/>
                </a:moveTo>
                <a:lnTo>
                  <a:pt x="12693345" y="2470239"/>
                </a:lnTo>
                <a:lnTo>
                  <a:pt x="12689142" y="2464003"/>
                </a:lnTo>
                <a:lnTo>
                  <a:pt x="12682893" y="2459786"/>
                </a:lnTo>
                <a:lnTo>
                  <a:pt x="12675248" y="2458250"/>
                </a:lnTo>
                <a:lnTo>
                  <a:pt x="12667602" y="2459786"/>
                </a:lnTo>
                <a:lnTo>
                  <a:pt x="12661354" y="2464003"/>
                </a:lnTo>
                <a:lnTo>
                  <a:pt x="12657138" y="2470239"/>
                </a:lnTo>
                <a:lnTo>
                  <a:pt x="12655588" y="2477884"/>
                </a:lnTo>
                <a:lnTo>
                  <a:pt x="12657138" y="2485542"/>
                </a:lnTo>
                <a:lnTo>
                  <a:pt x="12661354" y="2491778"/>
                </a:lnTo>
                <a:lnTo>
                  <a:pt x="12667602" y="2495994"/>
                </a:lnTo>
                <a:lnTo>
                  <a:pt x="12675248" y="2497531"/>
                </a:lnTo>
                <a:lnTo>
                  <a:pt x="12682893" y="2495994"/>
                </a:lnTo>
                <a:lnTo>
                  <a:pt x="12689142" y="2491778"/>
                </a:lnTo>
                <a:lnTo>
                  <a:pt x="12693345" y="2485542"/>
                </a:lnTo>
                <a:lnTo>
                  <a:pt x="12694895" y="2477884"/>
                </a:lnTo>
                <a:close/>
              </a:path>
              <a:path w="14841219" h="10718800" extrusionOk="0">
                <a:moveTo>
                  <a:pt x="12694895" y="2377795"/>
                </a:moveTo>
                <a:lnTo>
                  <a:pt x="12693345" y="2370150"/>
                </a:lnTo>
                <a:lnTo>
                  <a:pt x="12689142" y="2363901"/>
                </a:lnTo>
                <a:lnTo>
                  <a:pt x="12682893" y="2359698"/>
                </a:lnTo>
                <a:lnTo>
                  <a:pt x="12675248" y="2358148"/>
                </a:lnTo>
                <a:lnTo>
                  <a:pt x="12667602" y="2359698"/>
                </a:lnTo>
                <a:lnTo>
                  <a:pt x="12661354" y="2363901"/>
                </a:lnTo>
                <a:lnTo>
                  <a:pt x="12657138" y="2370150"/>
                </a:lnTo>
                <a:lnTo>
                  <a:pt x="12655588" y="2377795"/>
                </a:lnTo>
                <a:lnTo>
                  <a:pt x="12657138" y="2385441"/>
                </a:lnTo>
                <a:lnTo>
                  <a:pt x="12661354" y="2391676"/>
                </a:lnTo>
                <a:lnTo>
                  <a:pt x="12667602" y="2395893"/>
                </a:lnTo>
                <a:lnTo>
                  <a:pt x="12675248" y="2397429"/>
                </a:lnTo>
                <a:lnTo>
                  <a:pt x="12682893" y="2395893"/>
                </a:lnTo>
                <a:lnTo>
                  <a:pt x="12689142" y="2391676"/>
                </a:lnTo>
                <a:lnTo>
                  <a:pt x="12693345" y="2385441"/>
                </a:lnTo>
                <a:lnTo>
                  <a:pt x="12694895" y="2377795"/>
                </a:lnTo>
                <a:close/>
              </a:path>
              <a:path w="14841219" h="10718800" extrusionOk="0">
                <a:moveTo>
                  <a:pt x="12694895" y="2277694"/>
                </a:moveTo>
                <a:lnTo>
                  <a:pt x="12693345" y="2270048"/>
                </a:lnTo>
                <a:lnTo>
                  <a:pt x="12689142" y="2263800"/>
                </a:lnTo>
                <a:lnTo>
                  <a:pt x="12682893" y="2259584"/>
                </a:lnTo>
                <a:lnTo>
                  <a:pt x="12675248" y="2258047"/>
                </a:lnTo>
                <a:lnTo>
                  <a:pt x="12667602" y="2259584"/>
                </a:lnTo>
                <a:lnTo>
                  <a:pt x="12661354" y="2263800"/>
                </a:lnTo>
                <a:lnTo>
                  <a:pt x="12657138" y="2270048"/>
                </a:lnTo>
                <a:lnTo>
                  <a:pt x="12655588" y="2277694"/>
                </a:lnTo>
                <a:lnTo>
                  <a:pt x="12657138" y="2285339"/>
                </a:lnTo>
                <a:lnTo>
                  <a:pt x="12661354" y="2291588"/>
                </a:lnTo>
                <a:lnTo>
                  <a:pt x="12667602" y="2295791"/>
                </a:lnTo>
                <a:lnTo>
                  <a:pt x="12675248" y="2297341"/>
                </a:lnTo>
                <a:lnTo>
                  <a:pt x="12682893" y="2295791"/>
                </a:lnTo>
                <a:lnTo>
                  <a:pt x="12689142" y="2291588"/>
                </a:lnTo>
                <a:lnTo>
                  <a:pt x="12693345" y="2285339"/>
                </a:lnTo>
                <a:lnTo>
                  <a:pt x="12694895" y="2277694"/>
                </a:lnTo>
                <a:close/>
              </a:path>
              <a:path w="14841219" h="10718800" extrusionOk="0">
                <a:moveTo>
                  <a:pt x="12694895" y="2177592"/>
                </a:moveTo>
                <a:lnTo>
                  <a:pt x="12693345" y="2169960"/>
                </a:lnTo>
                <a:lnTo>
                  <a:pt x="12689142" y="2163711"/>
                </a:lnTo>
                <a:lnTo>
                  <a:pt x="12682893" y="2159495"/>
                </a:lnTo>
                <a:lnTo>
                  <a:pt x="12675248" y="2157946"/>
                </a:lnTo>
                <a:lnTo>
                  <a:pt x="12667602" y="2159495"/>
                </a:lnTo>
                <a:lnTo>
                  <a:pt x="12661354" y="2163711"/>
                </a:lnTo>
                <a:lnTo>
                  <a:pt x="12657138" y="2169960"/>
                </a:lnTo>
                <a:lnTo>
                  <a:pt x="12655588" y="2177592"/>
                </a:lnTo>
                <a:lnTo>
                  <a:pt x="12657138" y="2185251"/>
                </a:lnTo>
                <a:lnTo>
                  <a:pt x="12661354" y="2191499"/>
                </a:lnTo>
                <a:lnTo>
                  <a:pt x="12667602" y="2195703"/>
                </a:lnTo>
                <a:lnTo>
                  <a:pt x="12675248" y="2197252"/>
                </a:lnTo>
                <a:lnTo>
                  <a:pt x="12682893" y="2195703"/>
                </a:lnTo>
                <a:lnTo>
                  <a:pt x="12689142" y="2191499"/>
                </a:lnTo>
                <a:lnTo>
                  <a:pt x="12693345" y="2185251"/>
                </a:lnTo>
                <a:lnTo>
                  <a:pt x="12694895" y="2177592"/>
                </a:lnTo>
                <a:close/>
              </a:path>
              <a:path w="14841219" h="10718800" extrusionOk="0">
                <a:moveTo>
                  <a:pt x="12694895" y="2077516"/>
                </a:moveTo>
                <a:lnTo>
                  <a:pt x="12693345" y="2069858"/>
                </a:lnTo>
                <a:lnTo>
                  <a:pt x="12689142" y="2063623"/>
                </a:lnTo>
                <a:lnTo>
                  <a:pt x="12682893" y="2059406"/>
                </a:lnTo>
                <a:lnTo>
                  <a:pt x="12675248" y="2057857"/>
                </a:lnTo>
                <a:lnTo>
                  <a:pt x="12667602" y="2059406"/>
                </a:lnTo>
                <a:lnTo>
                  <a:pt x="12661354" y="2063623"/>
                </a:lnTo>
                <a:lnTo>
                  <a:pt x="12657138" y="2069858"/>
                </a:lnTo>
                <a:lnTo>
                  <a:pt x="12655588" y="2077516"/>
                </a:lnTo>
                <a:lnTo>
                  <a:pt x="12657138" y="2085149"/>
                </a:lnTo>
                <a:lnTo>
                  <a:pt x="12661354" y="2091397"/>
                </a:lnTo>
                <a:lnTo>
                  <a:pt x="12667602" y="2095614"/>
                </a:lnTo>
                <a:lnTo>
                  <a:pt x="12675248" y="2097151"/>
                </a:lnTo>
                <a:lnTo>
                  <a:pt x="12682893" y="2095614"/>
                </a:lnTo>
                <a:lnTo>
                  <a:pt x="12689142" y="2091397"/>
                </a:lnTo>
                <a:lnTo>
                  <a:pt x="12693345" y="2085149"/>
                </a:lnTo>
                <a:lnTo>
                  <a:pt x="12694895" y="2077516"/>
                </a:lnTo>
                <a:close/>
              </a:path>
              <a:path w="14841219" h="10718800" extrusionOk="0">
                <a:moveTo>
                  <a:pt x="12694895" y="1977402"/>
                </a:moveTo>
                <a:lnTo>
                  <a:pt x="12693345" y="1969757"/>
                </a:lnTo>
                <a:lnTo>
                  <a:pt x="12689142" y="1963508"/>
                </a:lnTo>
                <a:lnTo>
                  <a:pt x="12682893" y="1959305"/>
                </a:lnTo>
                <a:lnTo>
                  <a:pt x="12675248" y="1957755"/>
                </a:lnTo>
                <a:lnTo>
                  <a:pt x="12667602" y="1959305"/>
                </a:lnTo>
                <a:lnTo>
                  <a:pt x="12661354" y="1963508"/>
                </a:lnTo>
                <a:lnTo>
                  <a:pt x="12657138" y="1969757"/>
                </a:lnTo>
                <a:lnTo>
                  <a:pt x="12655588" y="1977402"/>
                </a:lnTo>
                <a:lnTo>
                  <a:pt x="12657138" y="1985060"/>
                </a:lnTo>
                <a:lnTo>
                  <a:pt x="12661354" y="1991296"/>
                </a:lnTo>
                <a:lnTo>
                  <a:pt x="12667602" y="1995512"/>
                </a:lnTo>
                <a:lnTo>
                  <a:pt x="12675248" y="1997049"/>
                </a:lnTo>
                <a:lnTo>
                  <a:pt x="12682893" y="1995512"/>
                </a:lnTo>
                <a:lnTo>
                  <a:pt x="12689142" y="1991296"/>
                </a:lnTo>
                <a:lnTo>
                  <a:pt x="12693345" y="1985060"/>
                </a:lnTo>
                <a:lnTo>
                  <a:pt x="12694895" y="1977402"/>
                </a:lnTo>
                <a:close/>
              </a:path>
              <a:path w="14841219" h="10718800" extrusionOk="0">
                <a:moveTo>
                  <a:pt x="12694895" y="1877301"/>
                </a:moveTo>
                <a:lnTo>
                  <a:pt x="12693345" y="1869655"/>
                </a:lnTo>
                <a:lnTo>
                  <a:pt x="12689142" y="1863420"/>
                </a:lnTo>
                <a:lnTo>
                  <a:pt x="12682893" y="1859203"/>
                </a:lnTo>
                <a:lnTo>
                  <a:pt x="12675248" y="1857654"/>
                </a:lnTo>
                <a:lnTo>
                  <a:pt x="12667602" y="1859203"/>
                </a:lnTo>
                <a:lnTo>
                  <a:pt x="12661354" y="1863420"/>
                </a:lnTo>
                <a:lnTo>
                  <a:pt x="12657138" y="1869655"/>
                </a:lnTo>
                <a:lnTo>
                  <a:pt x="12655588" y="1877301"/>
                </a:lnTo>
                <a:lnTo>
                  <a:pt x="12657138" y="1884959"/>
                </a:lnTo>
                <a:lnTo>
                  <a:pt x="12661354" y="1891207"/>
                </a:lnTo>
                <a:lnTo>
                  <a:pt x="12667602" y="1895411"/>
                </a:lnTo>
                <a:lnTo>
                  <a:pt x="12675248" y="1896960"/>
                </a:lnTo>
                <a:lnTo>
                  <a:pt x="12682893" y="1895411"/>
                </a:lnTo>
                <a:lnTo>
                  <a:pt x="12689142" y="1891207"/>
                </a:lnTo>
                <a:lnTo>
                  <a:pt x="12693345" y="1884959"/>
                </a:lnTo>
                <a:lnTo>
                  <a:pt x="12694895" y="1877301"/>
                </a:lnTo>
                <a:close/>
              </a:path>
              <a:path w="14841219" h="10718800" extrusionOk="0">
                <a:moveTo>
                  <a:pt x="12694895" y="1777212"/>
                </a:moveTo>
                <a:lnTo>
                  <a:pt x="12693345" y="1769567"/>
                </a:lnTo>
                <a:lnTo>
                  <a:pt x="12689142" y="1763318"/>
                </a:lnTo>
                <a:lnTo>
                  <a:pt x="12682893" y="1759102"/>
                </a:lnTo>
                <a:lnTo>
                  <a:pt x="12675248" y="1757565"/>
                </a:lnTo>
                <a:lnTo>
                  <a:pt x="12667602" y="1759102"/>
                </a:lnTo>
                <a:lnTo>
                  <a:pt x="12661354" y="1763318"/>
                </a:lnTo>
                <a:lnTo>
                  <a:pt x="12657138" y="1769567"/>
                </a:lnTo>
                <a:lnTo>
                  <a:pt x="12655588" y="1777212"/>
                </a:lnTo>
                <a:lnTo>
                  <a:pt x="12657138" y="1784870"/>
                </a:lnTo>
                <a:lnTo>
                  <a:pt x="12661354" y="1791106"/>
                </a:lnTo>
                <a:lnTo>
                  <a:pt x="12667602" y="1795322"/>
                </a:lnTo>
                <a:lnTo>
                  <a:pt x="12675248" y="1796872"/>
                </a:lnTo>
                <a:lnTo>
                  <a:pt x="12682893" y="1795322"/>
                </a:lnTo>
                <a:lnTo>
                  <a:pt x="12689142" y="1791106"/>
                </a:lnTo>
                <a:lnTo>
                  <a:pt x="12693345" y="1784870"/>
                </a:lnTo>
                <a:lnTo>
                  <a:pt x="12694895" y="1777212"/>
                </a:lnTo>
                <a:close/>
              </a:path>
              <a:path w="14841219" h="10718800" extrusionOk="0">
                <a:moveTo>
                  <a:pt x="12694895" y="1677123"/>
                </a:moveTo>
                <a:lnTo>
                  <a:pt x="12693345" y="1669478"/>
                </a:lnTo>
                <a:lnTo>
                  <a:pt x="12689142" y="1663230"/>
                </a:lnTo>
                <a:lnTo>
                  <a:pt x="12682893" y="1659026"/>
                </a:lnTo>
                <a:lnTo>
                  <a:pt x="12675248" y="1657477"/>
                </a:lnTo>
                <a:lnTo>
                  <a:pt x="12667602" y="1659026"/>
                </a:lnTo>
                <a:lnTo>
                  <a:pt x="12661354" y="1663230"/>
                </a:lnTo>
                <a:lnTo>
                  <a:pt x="12657138" y="1669478"/>
                </a:lnTo>
                <a:lnTo>
                  <a:pt x="12655588" y="1677123"/>
                </a:lnTo>
                <a:lnTo>
                  <a:pt x="12657138" y="1684769"/>
                </a:lnTo>
                <a:lnTo>
                  <a:pt x="12661354" y="1691017"/>
                </a:lnTo>
                <a:lnTo>
                  <a:pt x="12667602" y="1695221"/>
                </a:lnTo>
                <a:lnTo>
                  <a:pt x="12675248" y="1696770"/>
                </a:lnTo>
                <a:lnTo>
                  <a:pt x="12682893" y="1695221"/>
                </a:lnTo>
                <a:lnTo>
                  <a:pt x="12689142" y="1691017"/>
                </a:lnTo>
                <a:lnTo>
                  <a:pt x="12693345" y="1684769"/>
                </a:lnTo>
                <a:lnTo>
                  <a:pt x="12694895" y="1677123"/>
                </a:lnTo>
                <a:close/>
              </a:path>
              <a:path w="14841219" h="10718800" extrusionOk="0">
                <a:moveTo>
                  <a:pt x="12694895" y="1577022"/>
                </a:moveTo>
                <a:lnTo>
                  <a:pt x="12693345" y="1569377"/>
                </a:lnTo>
                <a:lnTo>
                  <a:pt x="12689142" y="1563141"/>
                </a:lnTo>
                <a:lnTo>
                  <a:pt x="12682893" y="1558925"/>
                </a:lnTo>
                <a:lnTo>
                  <a:pt x="12675248" y="1557388"/>
                </a:lnTo>
                <a:lnTo>
                  <a:pt x="12667602" y="1558925"/>
                </a:lnTo>
                <a:lnTo>
                  <a:pt x="12661354" y="1563141"/>
                </a:lnTo>
                <a:lnTo>
                  <a:pt x="12657150" y="1569377"/>
                </a:lnTo>
                <a:lnTo>
                  <a:pt x="12655601" y="1577022"/>
                </a:lnTo>
                <a:lnTo>
                  <a:pt x="12657150" y="1584667"/>
                </a:lnTo>
                <a:lnTo>
                  <a:pt x="12661354" y="1590929"/>
                </a:lnTo>
                <a:lnTo>
                  <a:pt x="12667602" y="1595145"/>
                </a:lnTo>
                <a:lnTo>
                  <a:pt x="12675248" y="1596682"/>
                </a:lnTo>
                <a:lnTo>
                  <a:pt x="12682893" y="1595145"/>
                </a:lnTo>
                <a:lnTo>
                  <a:pt x="12689142" y="1590929"/>
                </a:lnTo>
                <a:lnTo>
                  <a:pt x="12693345" y="1584667"/>
                </a:lnTo>
                <a:lnTo>
                  <a:pt x="12694895" y="1577022"/>
                </a:lnTo>
                <a:close/>
              </a:path>
              <a:path w="14841219" h="10718800" extrusionOk="0">
                <a:moveTo>
                  <a:pt x="12694895" y="1476933"/>
                </a:moveTo>
                <a:lnTo>
                  <a:pt x="12693345" y="1469288"/>
                </a:lnTo>
                <a:lnTo>
                  <a:pt x="12689142" y="1463040"/>
                </a:lnTo>
                <a:lnTo>
                  <a:pt x="12682893" y="1458836"/>
                </a:lnTo>
                <a:lnTo>
                  <a:pt x="12675248" y="1457286"/>
                </a:lnTo>
                <a:lnTo>
                  <a:pt x="12667602" y="1458836"/>
                </a:lnTo>
                <a:lnTo>
                  <a:pt x="12661354" y="1463040"/>
                </a:lnTo>
                <a:lnTo>
                  <a:pt x="12657150" y="1469288"/>
                </a:lnTo>
                <a:lnTo>
                  <a:pt x="12655601" y="1476933"/>
                </a:lnTo>
                <a:lnTo>
                  <a:pt x="12657150" y="1484579"/>
                </a:lnTo>
                <a:lnTo>
                  <a:pt x="12661354" y="1490827"/>
                </a:lnTo>
                <a:lnTo>
                  <a:pt x="12667602" y="1495044"/>
                </a:lnTo>
                <a:lnTo>
                  <a:pt x="12675248" y="1496580"/>
                </a:lnTo>
                <a:lnTo>
                  <a:pt x="12682893" y="1495044"/>
                </a:lnTo>
                <a:lnTo>
                  <a:pt x="12689142" y="1490827"/>
                </a:lnTo>
                <a:lnTo>
                  <a:pt x="12693345" y="1484579"/>
                </a:lnTo>
                <a:lnTo>
                  <a:pt x="12694895" y="1476933"/>
                </a:lnTo>
                <a:close/>
              </a:path>
              <a:path w="14841219" h="10718800" extrusionOk="0">
                <a:moveTo>
                  <a:pt x="12694895" y="1376832"/>
                </a:moveTo>
                <a:lnTo>
                  <a:pt x="12693345" y="1369187"/>
                </a:lnTo>
                <a:lnTo>
                  <a:pt x="12689142" y="1362938"/>
                </a:lnTo>
                <a:lnTo>
                  <a:pt x="12682893" y="1358734"/>
                </a:lnTo>
                <a:lnTo>
                  <a:pt x="12675248" y="1357185"/>
                </a:lnTo>
                <a:lnTo>
                  <a:pt x="12667602" y="1358734"/>
                </a:lnTo>
                <a:lnTo>
                  <a:pt x="12661354" y="1362938"/>
                </a:lnTo>
                <a:lnTo>
                  <a:pt x="12657150" y="1369187"/>
                </a:lnTo>
                <a:lnTo>
                  <a:pt x="12655601" y="1376832"/>
                </a:lnTo>
                <a:lnTo>
                  <a:pt x="12657150" y="1384490"/>
                </a:lnTo>
                <a:lnTo>
                  <a:pt x="12661354" y="1390726"/>
                </a:lnTo>
                <a:lnTo>
                  <a:pt x="12667602" y="1394942"/>
                </a:lnTo>
                <a:lnTo>
                  <a:pt x="12675248" y="1396492"/>
                </a:lnTo>
                <a:lnTo>
                  <a:pt x="12682893" y="1394942"/>
                </a:lnTo>
                <a:lnTo>
                  <a:pt x="12689142" y="1390726"/>
                </a:lnTo>
                <a:lnTo>
                  <a:pt x="12693345" y="1384490"/>
                </a:lnTo>
                <a:lnTo>
                  <a:pt x="12694895" y="1376832"/>
                </a:lnTo>
                <a:close/>
              </a:path>
              <a:path w="14841219" h="10718800" extrusionOk="0">
                <a:moveTo>
                  <a:pt x="12694895" y="1276743"/>
                </a:moveTo>
                <a:lnTo>
                  <a:pt x="12693345" y="1269098"/>
                </a:lnTo>
                <a:lnTo>
                  <a:pt x="12689142" y="1262849"/>
                </a:lnTo>
                <a:lnTo>
                  <a:pt x="12682893" y="1258633"/>
                </a:lnTo>
                <a:lnTo>
                  <a:pt x="12675248" y="1257096"/>
                </a:lnTo>
                <a:lnTo>
                  <a:pt x="12667602" y="1258633"/>
                </a:lnTo>
                <a:lnTo>
                  <a:pt x="12661354" y="1262849"/>
                </a:lnTo>
                <a:lnTo>
                  <a:pt x="12657150" y="1269098"/>
                </a:lnTo>
                <a:lnTo>
                  <a:pt x="12655601" y="1276743"/>
                </a:lnTo>
                <a:lnTo>
                  <a:pt x="12657150" y="1284389"/>
                </a:lnTo>
                <a:lnTo>
                  <a:pt x="12661354" y="1290637"/>
                </a:lnTo>
                <a:lnTo>
                  <a:pt x="12667602" y="1294841"/>
                </a:lnTo>
                <a:lnTo>
                  <a:pt x="12675248" y="1296390"/>
                </a:lnTo>
                <a:lnTo>
                  <a:pt x="12682893" y="1294841"/>
                </a:lnTo>
                <a:lnTo>
                  <a:pt x="12689142" y="1290637"/>
                </a:lnTo>
                <a:lnTo>
                  <a:pt x="12693345" y="1284389"/>
                </a:lnTo>
                <a:lnTo>
                  <a:pt x="12694895" y="1276743"/>
                </a:lnTo>
                <a:close/>
              </a:path>
              <a:path w="14841219" h="10718800" extrusionOk="0">
                <a:moveTo>
                  <a:pt x="12694895" y="1176642"/>
                </a:moveTo>
                <a:lnTo>
                  <a:pt x="12693345" y="1168996"/>
                </a:lnTo>
                <a:lnTo>
                  <a:pt x="12689142" y="1162761"/>
                </a:lnTo>
                <a:lnTo>
                  <a:pt x="12682893" y="1158544"/>
                </a:lnTo>
                <a:lnTo>
                  <a:pt x="12675248" y="1157008"/>
                </a:lnTo>
                <a:lnTo>
                  <a:pt x="12667602" y="1158544"/>
                </a:lnTo>
                <a:lnTo>
                  <a:pt x="12661354" y="1162761"/>
                </a:lnTo>
                <a:lnTo>
                  <a:pt x="12657150" y="1168996"/>
                </a:lnTo>
                <a:lnTo>
                  <a:pt x="12655601" y="1176642"/>
                </a:lnTo>
                <a:lnTo>
                  <a:pt x="12657150" y="1184300"/>
                </a:lnTo>
                <a:lnTo>
                  <a:pt x="12661354" y="1190536"/>
                </a:lnTo>
                <a:lnTo>
                  <a:pt x="12667602" y="1194752"/>
                </a:lnTo>
                <a:lnTo>
                  <a:pt x="12675248" y="1196301"/>
                </a:lnTo>
                <a:lnTo>
                  <a:pt x="12682893" y="1194752"/>
                </a:lnTo>
                <a:lnTo>
                  <a:pt x="12689142" y="1190536"/>
                </a:lnTo>
                <a:lnTo>
                  <a:pt x="12693345" y="1184300"/>
                </a:lnTo>
                <a:lnTo>
                  <a:pt x="12694895" y="1176642"/>
                </a:lnTo>
                <a:close/>
              </a:path>
              <a:path w="14841219" h="10718800" extrusionOk="0">
                <a:moveTo>
                  <a:pt x="12694895" y="876350"/>
                </a:moveTo>
                <a:lnTo>
                  <a:pt x="12693345" y="868705"/>
                </a:lnTo>
                <a:lnTo>
                  <a:pt x="12689142" y="862457"/>
                </a:lnTo>
                <a:lnTo>
                  <a:pt x="12682893" y="858253"/>
                </a:lnTo>
                <a:lnTo>
                  <a:pt x="12675248" y="856703"/>
                </a:lnTo>
                <a:lnTo>
                  <a:pt x="12667602" y="858253"/>
                </a:lnTo>
                <a:lnTo>
                  <a:pt x="12661354" y="862457"/>
                </a:lnTo>
                <a:lnTo>
                  <a:pt x="12657138" y="868705"/>
                </a:lnTo>
                <a:lnTo>
                  <a:pt x="12655588" y="876350"/>
                </a:lnTo>
                <a:lnTo>
                  <a:pt x="12657138" y="883996"/>
                </a:lnTo>
                <a:lnTo>
                  <a:pt x="12661354" y="890244"/>
                </a:lnTo>
                <a:lnTo>
                  <a:pt x="12667602" y="894461"/>
                </a:lnTo>
                <a:lnTo>
                  <a:pt x="12675248" y="895997"/>
                </a:lnTo>
                <a:lnTo>
                  <a:pt x="12682893" y="894461"/>
                </a:lnTo>
                <a:lnTo>
                  <a:pt x="12689142" y="890244"/>
                </a:lnTo>
                <a:lnTo>
                  <a:pt x="12693345" y="883996"/>
                </a:lnTo>
                <a:lnTo>
                  <a:pt x="12694895" y="876350"/>
                </a:lnTo>
                <a:close/>
              </a:path>
              <a:path w="14841219" h="10718800" extrusionOk="0">
                <a:moveTo>
                  <a:pt x="12694895" y="776249"/>
                </a:moveTo>
                <a:lnTo>
                  <a:pt x="12693345" y="768604"/>
                </a:lnTo>
                <a:lnTo>
                  <a:pt x="12689142" y="762368"/>
                </a:lnTo>
                <a:lnTo>
                  <a:pt x="12682893" y="758151"/>
                </a:lnTo>
                <a:lnTo>
                  <a:pt x="12675248" y="756615"/>
                </a:lnTo>
                <a:lnTo>
                  <a:pt x="12667602" y="758151"/>
                </a:lnTo>
                <a:lnTo>
                  <a:pt x="12661354" y="762368"/>
                </a:lnTo>
                <a:lnTo>
                  <a:pt x="12657138" y="768604"/>
                </a:lnTo>
                <a:lnTo>
                  <a:pt x="12655588" y="776249"/>
                </a:lnTo>
                <a:lnTo>
                  <a:pt x="12657138" y="783907"/>
                </a:lnTo>
                <a:lnTo>
                  <a:pt x="12661354" y="790155"/>
                </a:lnTo>
                <a:lnTo>
                  <a:pt x="12667602" y="794359"/>
                </a:lnTo>
                <a:lnTo>
                  <a:pt x="12675248" y="795909"/>
                </a:lnTo>
                <a:lnTo>
                  <a:pt x="12682893" y="794359"/>
                </a:lnTo>
                <a:lnTo>
                  <a:pt x="12689142" y="790155"/>
                </a:lnTo>
                <a:lnTo>
                  <a:pt x="12693345" y="783907"/>
                </a:lnTo>
                <a:lnTo>
                  <a:pt x="12694895" y="776249"/>
                </a:lnTo>
                <a:close/>
              </a:path>
              <a:path w="14841219" h="10718800" extrusionOk="0">
                <a:moveTo>
                  <a:pt x="12694895" y="676160"/>
                </a:moveTo>
                <a:lnTo>
                  <a:pt x="12693345" y="668515"/>
                </a:lnTo>
                <a:lnTo>
                  <a:pt x="12689142" y="662266"/>
                </a:lnTo>
                <a:lnTo>
                  <a:pt x="12682893" y="658050"/>
                </a:lnTo>
                <a:lnTo>
                  <a:pt x="12675248" y="656513"/>
                </a:lnTo>
                <a:lnTo>
                  <a:pt x="12667602" y="658050"/>
                </a:lnTo>
                <a:lnTo>
                  <a:pt x="12661354" y="662266"/>
                </a:lnTo>
                <a:lnTo>
                  <a:pt x="12657138" y="668515"/>
                </a:lnTo>
                <a:lnTo>
                  <a:pt x="12655588" y="676160"/>
                </a:lnTo>
                <a:lnTo>
                  <a:pt x="12657138" y="683806"/>
                </a:lnTo>
                <a:lnTo>
                  <a:pt x="12661354" y="690054"/>
                </a:lnTo>
                <a:lnTo>
                  <a:pt x="12667602" y="694270"/>
                </a:lnTo>
                <a:lnTo>
                  <a:pt x="12675248" y="695807"/>
                </a:lnTo>
                <a:lnTo>
                  <a:pt x="12682893" y="694270"/>
                </a:lnTo>
                <a:lnTo>
                  <a:pt x="12689142" y="690054"/>
                </a:lnTo>
                <a:lnTo>
                  <a:pt x="12693345" y="683806"/>
                </a:lnTo>
                <a:lnTo>
                  <a:pt x="12694895" y="676160"/>
                </a:lnTo>
                <a:close/>
              </a:path>
              <a:path w="14841219" h="10718800" extrusionOk="0">
                <a:moveTo>
                  <a:pt x="12694895" y="576072"/>
                </a:moveTo>
                <a:lnTo>
                  <a:pt x="12693345" y="568413"/>
                </a:lnTo>
                <a:lnTo>
                  <a:pt x="12689142" y="562178"/>
                </a:lnTo>
                <a:lnTo>
                  <a:pt x="12682893" y="557961"/>
                </a:lnTo>
                <a:lnTo>
                  <a:pt x="12675248" y="556412"/>
                </a:lnTo>
                <a:lnTo>
                  <a:pt x="12667602" y="557961"/>
                </a:lnTo>
                <a:lnTo>
                  <a:pt x="12661354" y="562178"/>
                </a:lnTo>
                <a:lnTo>
                  <a:pt x="12657138" y="568413"/>
                </a:lnTo>
                <a:lnTo>
                  <a:pt x="12655588" y="576072"/>
                </a:lnTo>
                <a:lnTo>
                  <a:pt x="12657138" y="583717"/>
                </a:lnTo>
                <a:lnTo>
                  <a:pt x="12661354" y="589953"/>
                </a:lnTo>
                <a:lnTo>
                  <a:pt x="12667602" y="594156"/>
                </a:lnTo>
                <a:lnTo>
                  <a:pt x="12675248" y="595706"/>
                </a:lnTo>
                <a:lnTo>
                  <a:pt x="12682893" y="594156"/>
                </a:lnTo>
                <a:lnTo>
                  <a:pt x="12689142" y="589953"/>
                </a:lnTo>
                <a:lnTo>
                  <a:pt x="12693345" y="583717"/>
                </a:lnTo>
                <a:lnTo>
                  <a:pt x="12694895" y="576072"/>
                </a:lnTo>
                <a:close/>
              </a:path>
              <a:path w="14841219" h="10718800" extrusionOk="0">
                <a:moveTo>
                  <a:pt x="12694895" y="475957"/>
                </a:moveTo>
                <a:lnTo>
                  <a:pt x="12693345" y="468312"/>
                </a:lnTo>
                <a:lnTo>
                  <a:pt x="12689142" y="462076"/>
                </a:lnTo>
                <a:lnTo>
                  <a:pt x="12682893" y="457860"/>
                </a:lnTo>
                <a:lnTo>
                  <a:pt x="12675248" y="456323"/>
                </a:lnTo>
                <a:lnTo>
                  <a:pt x="12667602" y="457860"/>
                </a:lnTo>
                <a:lnTo>
                  <a:pt x="12661354" y="462076"/>
                </a:lnTo>
                <a:lnTo>
                  <a:pt x="12657138" y="468312"/>
                </a:lnTo>
                <a:lnTo>
                  <a:pt x="12655588" y="475957"/>
                </a:lnTo>
                <a:lnTo>
                  <a:pt x="12657138" y="483616"/>
                </a:lnTo>
                <a:lnTo>
                  <a:pt x="12661354" y="489851"/>
                </a:lnTo>
                <a:lnTo>
                  <a:pt x="12667602" y="494068"/>
                </a:lnTo>
                <a:lnTo>
                  <a:pt x="12675248" y="495604"/>
                </a:lnTo>
                <a:lnTo>
                  <a:pt x="12682893" y="494068"/>
                </a:lnTo>
                <a:lnTo>
                  <a:pt x="12689142" y="489851"/>
                </a:lnTo>
                <a:lnTo>
                  <a:pt x="12693345" y="483616"/>
                </a:lnTo>
                <a:lnTo>
                  <a:pt x="12694895" y="475957"/>
                </a:lnTo>
                <a:close/>
              </a:path>
              <a:path w="14841219" h="10718800" extrusionOk="0">
                <a:moveTo>
                  <a:pt x="12694895" y="375869"/>
                </a:moveTo>
                <a:lnTo>
                  <a:pt x="12693345" y="368223"/>
                </a:lnTo>
                <a:lnTo>
                  <a:pt x="12689142" y="361975"/>
                </a:lnTo>
                <a:lnTo>
                  <a:pt x="12682893" y="357759"/>
                </a:lnTo>
                <a:lnTo>
                  <a:pt x="12675248" y="356209"/>
                </a:lnTo>
                <a:lnTo>
                  <a:pt x="12667602" y="357759"/>
                </a:lnTo>
                <a:lnTo>
                  <a:pt x="12661354" y="361975"/>
                </a:lnTo>
                <a:lnTo>
                  <a:pt x="12657138" y="368223"/>
                </a:lnTo>
                <a:lnTo>
                  <a:pt x="12655588" y="375869"/>
                </a:lnTo>
                <a:lnTo>
                  <a:pt x="12657138" y="383514"/>
                </a:lnTo>
                <a:lnTo>
                  <a:pt x="12661354" y="389763"/>
                </a:lnTo>
                <a:lnTo>
                  <a:pt x="12667602" y="393966"/>
                </a:lnTo>
                <a:lnTo>
                  <a:pt x="12675248" y="395516"/>
                </a:lnTo>
                <a:lnTo>
                  <a:pt x="12682893" y="393966"/>
                </a:lnTo>
                <a:lnTo>
                  <a:pt x="12689142" y="389763"/>
                </a:lnTo>
                <a:lnTo>
                  <a:pt x="12693345" y="383514"/>
                </a:lnTo>
                <a:lnTo>
                  <a:pt x="12694895" y="375869"/>
                </a:lnTo>
                <a:close/>
              </a:path>
              <a:path w="14841219" h="10718800" extrusionOk="0">
                <a:moveTo>
                  <a:pt x="12694895" y="275767"/>
                </a:moveTo>
                <a:lnTo>
                  <a:pt x="12693345" y="268122"/>
                </a:lnTo>
                <a:lnTo>
                  <a:pt x="12689142" y="261886"/>
                </a:lnTo>
                <a:lnTo>
                  <a:pt x="12682893" y="257670"/>
                </a:lnTo>
                <a:lnTo>
                  <a:pt x="12675248" y="256133"/>
                </a:lnTo>
                <a:lnTo>
                  <a:pt x="12667602" y="257670"/>
                </a:lnTo>
                <a:lnTo>
                  <a:pt x="12661354" y="261886"/>
                </a:lnTo>
                <a:lnTo>
                  <a:pt x="12657138" y="268122"/>
                </a:lnTo>
                <a:lnTo>
                  <a:pt x="12655588" y="275767"/>
                </a:lnTo>
                <a:lnTo>
                  <a:pt x="12657138" y="283425"/>
                </a:lnTo>
                <a:lnTo>
                  <a:pt x="12661354" y="289674"/>
                </a:lnTo>
                <a:lnTo>
                  <a:pt x="12667602" y="293890"/>
                </a:lnTo>
                <a:lnTo>
                  <a:pt x="12675248" y="295427"/>
                </a:lnTo>
                <a:lnTo>
                  <a:pt x="12682893" y="293890"/>
                </a:lnTo>
                <a:lnTo>
                  <a:pt x="12689142" y="289674"/>
                </a:lnTo>
                <a:lnTo>
                  <a:pt x="12693345" y="283425"/>
                </a:lnTo>
                <a:lnTo>
                  <a:pt x="12694895" y="275767"/>
                </a:lnTo>
                <a:close/>
              </a:path>
              <a:path w="14841219" h="10718800" extrusionOk="0">
                <a:moveTo>
                  <a:pt x="12694895" y="175679"/>
                </a:moveTo>
                <a:lnTo>
                  <a:pt x="12693345" y="168033"/>
                </a:lnTo>
                <a:lnTo>
                  <a:pt x="12689142" y="161785"/>
                </a:lnTo>
                <a:lnTo>
                  <a:pt x="12682893" y="157568"/>
                </a:lnTo>
                <a:lnTo>
                  <a:pt x="12675248" y="156032"/>
                </a:lnTo>
                <a:lnTo>
                  <a:pt x="12667602" y="157568"/>
                </a:lnTo>
                <a:lnTo>
                  <a:pt x="12661354" y="161785"/>
                </a:lnTo>
                <a:lnTo>
                  <a:pt x="12657138" y="168033"/>
                </a:lnTo>
                <a:lnTo>
                  <a:pt x="12655588" y="175679"/>
                </a:lnTo>
                <a:lnTo>
                  <a:pt x="12657138" y="183324"/>
                </a:lnTo>
                <a:lnTo>
                  <a:pt x="12661354" y="189572"/>
                </a:lnTo>
                <a:lnTo>
                  <a:pt x="12667602" y="193776"/>
                </a:lnTo>
                <a:lnTo>
                  <a:pt x="12675248" y="195326"/>
                </a:lnTo>
                <a:lnTo>
                  <a:pt x="12682893" y="193776"/>
                </a:lnTo>
                <a:lnTo>
                  <a:pt x="12689142" y="189572"/>
                </a:lnTo>
                <a:lnTo>
                  <a:pt x="12693345" y="183324"/>
                </a:lnTo>
                <a:lnTo>
                  <a:pt x="12694895" y="175679"/>
                </a:lnTo>
                <a:close/>
              </a:path>
              <a:path w="14841219" h="10718800" extrusionOk="0">
                <a:moveTo>
                  <a:pt x="12694895" y="75590"/>
                </a:moveTo>
                <a:lnTo>
                  <a:pt x="12693345" y="67932"/>
                </a:lnTo>
                <a:lnTo>
                  <a:pt x="12689142" y="61683"/>
                </a:lnTo>
                <a:lnTo>
                  <a:pt x="12682893" y="57480"/>
                </a:lnTo>
                <a:lnTo>
                  <a:pt x="12675248" y="55943"/>
                </a:lnTo>
                <a:lnTo>
                  <a:pt x="12667602" y="57480"/>
                </a:lnTo>
                <a:lnTo>
                  <a:pt x="12661354" y="61683"/>
                </a:lnTo>
                <a:lnTo>
                  <a:pt x="12657138" y="67932"/>
                </a:lnTo>
                <a:lnTo>
                  <a:pt x="12655588" y="75590"/>
                </a:lnTo>
                <a:lnTo>
                  <a:pt x="12657138" y="83235"/>
                </a:lnTo>
                <a:lnTo>
                  <a:pt x="12661354" y="89484"/>
                </a:lnTo>
                <a:lnTo>
                  <a:pt x="12667602" y="93687"/>
                </a:lnTo>
                <a:lnTo>
                  <a:pt x="12675248" y="95237"/>
                </a:lnTo>
                <a:lnTo>
                  <a:pt x="12682893" y="93687"/>
                </a:lnTo>
                <a:lnTo>
                  <a:pt x="12689142" y="89484"/>
                </a:lnTo>
                <a:lnTo>
                  <a:pt x="12693345" y="83235"/>
                </a:lnTo>
                <a:lnTo>
                  <a:pt x="12694895" y="75590"/>
                </a:lnTo>
                <a:close/>
              </a:path>
              <a:path w="14841219" h="10718800" extrusionOk="0">
                <a:moveTo>
                  <a:pt x="12768885" y="2623375"/>
                </a:moveTo>
                <a:lnTo>
                  <a:pt x="12767336" y="2615730"/>
                </a:lnTo>
                <a:lnTo>
                  <a:pt x="12763132" y="2609481"/>
                </a:lnTo>
                <a:lnTo>
                  <a:pt x="12756883" y="2605278"/>
                </a:lnTo>
                <a:lnTo>
                  <a:pt x="12749238" y="2603728"/>
                </a:lnTo>
                <a:lnTo>
                  <a:pt x="12741580" y="2605278"/>
                </a:lnTo>
                <a:lnTo>
                  <a:pt x="12735344" y="2609481"/>
                </a:lnTo>
                <a:lnTo>
                  <a:pt x="12731128" y="2615730"/>
                </a:lnTo>
                <a:lnTo>
                  <a:pt x="12729591" y="2623375"/>
                </a:lnTo>
                <a:lnTo>
                  <a:pt x="12731128" y="2631021"/>
                </a:lnTo>
                <a:lnTo>
                  <a:pt x="12735344" y="2637269"/>
                </a:lnTo>
                <a:lnTo>
                  <a:pt x="12741580" y="2641485"/>
                </a:lnTo>
                <a:lnTo>
                  <a:pt x="12749238" y="2643022"/>
                </a:lnTo>
                <a:lnTo>
                  <a:pt x="12756883" y="2641485"/>
                </a:lnTo>
                <a:lnTo>
                  <a:pt x="12763132" y="2637269"/>
                </a:lnTo>
                <a:lnTo>
                  <a:pt x="12767336" y="2631021"/>
                </a:lnTo>
                <a:lnTo>
                  <a:pt x="12768885" y="2623375"/>
                </a:lnTo>
                <a:close/>
              </a:path>
              <a:path w="14841219" h="10718800" extrusionOk="0">
                <a:moveTo>
                  <a:pt x="12768885" y="2523274"/>
                </a:moveTo>
                <a:lnTo>
                  <a:pt x="12767336" y="2515628"/>
                </a:lnTo>
                <a:lnTo>
                  <a:pt x="12763132" y="2509393"/>
                </a:lnTo>
                <a:lnTo>
                  <a:pt x="12756883" y="2505176"/>
                </a:lnTo>
                <a:lnTo>
                  <a:pt x="12749238" y="2503627"/>
                </a:lnTo>
                <a:lnTo>
                  <a:pt x="12741580" y="2505176"/>
                </a:lnTo>
                <a:lnTo>
                  <a:pt x="12735344" y="2509393"/>
                </a:lnTo>
                <a:lnTo>
                  <a:pt x="12731128" y="2515628"/>
                </a:lnTo>
                <a:lnTo>
                  <a:pt x="12729591" y="2523274"/>
                </a:lnTo>
                <a:lnTo>
                  <a:pt x="12731128" y="2530919"/>
                </a:lnTo>
                <a:lnTo>
                  <a:pt x="12735344" y="2537168"/>
                </a:lnTo>
                <a:lnTo>
                  <a:pt x="12741580" y="2541384"/>
                </a:lnTo>
                <a:lnTo>
                  <a:pt x="12749238" y="2542921"/>
                </a:lnTo>
                <a:lnTo>
                  <a:pt x="12756883" y="2541384"/>
                </a:lnTo>
                <a:lnTo>
                  <a:pt x="12763132" y="2537168"/>
                </a:lnTo>
                <a:lnTo>
                  <a:pt x="12767336" y="2530919"/>
                </a:lnTo>
                <a:lnTo>
                  <a:pt x="12768885" y="2523274"/>
                </a:lnTo>
                <a:close/>
              </a:path>
              <a:path w="14841219" h="10718800" extrusionOk="0">
                <a:moveTo>
                  <a:pt x="12768885" y="1021842"/>
                </a:moveTo>
                <a:lnTo>
                  <a:pt x="12767336" y="1014196"/>
                </a:lnTo>
                <a:lnTo>
                  <a:pt x="12763132" y="1007948"/>
                </a:lnTo>
                <a:lnTo>
                  <a:pt x="12756883" y="1003731"/>
                </a:lnTo>
                <a:lnTo>
                  <a:pt x="12749238" y="1002182"/>
                </a:lnTo>
                <a:lnTo>
                  <a:pt x="12741580" y="1003731"/>
                </a:lnTo>
                <a:lnTo>
                  <a:pt x="12735344" y="1007948"/>
                </a:lnTo>
                <a:lnTo>
                  <a:pt x="12731128" y="1014196"/>
                </a:lnTo>
                <a:lnTo>
                  <a:pt x="12729591" y="1021842"/>
                </a:lnTo>
                <a:lnTo>
                  <a:pt x="12731128" y="1029487"/>
                </a:lnTo>
                <a:lnTo>
                  <a:pt x="12735344" y="1035735"/>
                </a:lnTo>
                <a:lnTo>
                  <a:pt x="12741580" y="1039939"/>
                </a:lnTo>
                <a:lnTo>
                  <a:pt x="12749238" y="1041488"/>
                </a:lnTo>
                <a:lnTo>
                  <a:pt x="12756883" y="1039939"/>
                </a:lnTo>
                <a:lnTo>
                  <a:pt x="12763132" y="1035735"/>
                </a:lnTo>
                <a:lnTo>
                  <a:pt x="12767336" y="1029487"/>
                </a:lnTo>
                <a:lnTo>
                  <a:pt x="12768885" y="1021842"/>
                </a:lnTo>
                <a:close/>
              </a:path>
              <a:path w="14841219" h="10718800" extrusionOk="0">
                <a:moveTo>
                  <a:pt x="12768885" y="921740"/>
                </a:moveTo>
                <a:lnTo>
                  <a:pt x="12767336" y="914095"/>
                </a:lnTo>
                <a:lnTo>
                  <a:pt x="12763132" y="907846"/>
                </a:lnTo>
                <a:lnTo>
                  <a:pt x="12756883" y="903630"/>
                </a:lnTo>
                <a:lnTo>
                  <a:pt x="12749238" y="902081"/>
                </a:lnTo>
                <a:lnTo>
                  <a:pt x="12741580" y="903630"/>
                </a:lnTo>
                <a:lnTo>
                  <a:pt x="12735344" y="907846"/>
                </a:lnTo>
                <a:lnTo>
                  <a:pt x="12731128" y="914095"/>
                </a:lnTo>
                <a:lnTo>
                  <a:pt x="12729591" y="921740"/>
                </a:lnTo>
                <a:lnTo>
                  <a:pt x="12731128" y="929386"/>
                </a:lnTo>
                <a:lnTo>
                  <a:pt x="12735344" y="935634"/>
                </a:lnTo>
                <a:lnTo>
                  <a:pt x="12741580" y="939850"/>
                </a:lnTo>
                <a:lnTo>
                  <a:pt x="12749238" y="941387"/>
                </a:lnTo>
                <a:lnTo>
                  <a:pt x="12756883" y="939850"/>
                </a:lnTo>
                <a:lnTo>
                  <a:pt x="12763132" y="935634"/>
                </a:lnTo>
                <a:lnTo>
                  <a:pt x="12767336" y="929386"/>
                </a:lnTo>
                <a:lnTo>
                  <a:pt x="12768885" y="921740"/>
                </a:lnTo>
                <a:close/>
              </a:path>
              <a:path w="14841219" h="10718800" extrusionOk="0">
                <a:moveTo>
                  <a:pt x="12768898" y="3324060"/>
                </a:moveTo>
                <a:lnTo>
                  <a:pt x="12767348" y="3316401"/>
                </a:lnTo>
                <a:lnTo>
                  <a:pt x="12763132" y="3310166"/>
                </a:lnTo>
                <a:lnTo>
                  <a:pt x="12756883" y="3305949"/>
                </a:lnTo>
                <a:lnTo>
                  <a:pt x="12749238" y="3304413"/>
                </a:lnTo>
                <a:lnTo>
                  <a:pt x="12741593" y="3305949"/>
                </a:lnTo>
                <a:lnTo>
                  <a:pt x="12735344" y="3310166"/>
                </a:lnTo>
                <a:lnTo>
                  <a:pt x="12731128" y="3316401"/>
                </a:lnTo>
                <a:lnTo>
                  <a:pt x="12729591" y="3324060"/>
                </a:lnTo>
                <a:lnTo>
                  <a:pt x="12731128" y="3331692"/>
                </a:lnTo>
                <a:lnTo>
                  <a:pt x="12735344" y="3337941"/>
                </a:lnTo>
                <a:lnTo>
                  <a:pt x="12741593" y="3342157"/>
                </a:lnTo>
                <a:lnTo>
                  <a:pt x="12749238" y="3343694"/>
                </a:lnTo>
                <a:lnTo>
                  <a:pt x="12756883" y="3342157"/>
                </a:lnTo>
                <a:lnTo>
                  <a:pt x="12763132" y="3337941"/>
                </a:lnTo>
                <a:lnTo>
                  <a:pt x="12767348" y="3331692"/>
                </a:lnTo>
                <a:lnTo>
                  <a:pt x="12768898" y="3324060"/>
                </a:lnTo>
                <a:close/>
              </a:path>
              <a:path w="14841219" h="10718800" extrusionOk="0">
                <a:moveTo>
                  <a:pt x="12768898" y="3223958"/>
                </a:moveTo>
                <a:lnTo>
                  <a:pt x="12767348" y="3216313"/>
                </a:lnTo>
                <a:lnTo>
                  <a:pt x="12763132" y="3210064"/>
                </a:lnTo>
                <a:lnTo>
                  <a:pt x="12756883" y="3205861"/>
                </a:lnTo>
                <a:lnTo>
                  <a:pt x="12749238" y="3204311"/>
                </a:lnTo>
                <a:lnTo>
                  <a:pt x="12741593" y="3205861"/>
                </a:lnTo>
                <a:lnTo>
                  <a:pt x="12735344" y="3210064"/>
                </a:lnTo>
                <a:lnTo>
                  <a:pt x="12731141" y="3216313"/>
                </a:lnTo>
                <a:lnTo>
                  <a:pt x="12729591" y="3223958"/>
                </a:lnTo>
                <a:lnTo>
                  <a:pt x="12731141" y="3231604"/>
                </a:lnTo>
                <a:lnTo>
                  <a:pt x="12735344" y="3237852"/>
                </a:lnTo>
                <a:lnTo>
                  <a:pt x="12741593" y="3242068"/>
                </a:lnTo>
                <a:lnTo>
                  <a:pt x="12749238" y="3243605"/>
                </a:lnTo>
                <a:lnTo>
                  <a:pt x="12756883" y="3242068"/>
                </a:lnTo>
                <a:lnTo>
                  <a:pt x="12763132" y="3237852"/>
                </a:lnTo>
                <a:lnTo>
                  <a:pt x="12767348" y="3231604"/>
                </a:lnTo>
                <a:lnTo>
                  <a:pt x="12768898" y="3223958"/>
                </a:lnTo>
                <a:close/>
              </a:path>
              <a:path w="14841219" h="10718800" extrusionOk="0">
                <a:moveTo>
                  <a:pt x="12768898" y="3123869"/>
                </a:moveTo>
                <a:lnTo>
                  <a:pt x="12767348" y="3116224"/>
                </a:lnTo>
                <a:lnTo>
                  <a:pt x="12763132" y="3109976"/>
                </a:lnTo>
                <a:lnTo>
                  <a:pt x="12756883" y="3105759"/>
                </a:lnTo>
                <a:lnTo>
                  <a:pt x="12749238" y="3104223"/>
                </a:lnTo>
                <a:lnTo>
                  <a:pt x="12741593" y="3105759"/>
                </a:lnTo>
                <a:lnTo>
                  <a:pt x="12735344" y="3109976"/>
                </a:lnTo>
                <a:lnTo>
                  <a:pt x="12731141" y="3116224"/>
                </a:lnTo>
                <a:lnTo>
                  <a:pt x="12729591" y="3123869"/>
                </a:lnTo>
                <a:lnTo>
                  <a:pt x="12731141" y="3131515"/>
                </a:lnTo>
                <a:lnTo>
                  <a:pt x="12735344" y="3137763"/>
                </a:lnTo>
                <a:lnTo>
                  <a:pt x="12741593" y="3141967"/>
                </a:lnTo>
                <a:lnTo>
                  <a:pt x="12749238" y="3143516"/>
                </a:lnTo>
                <a:lnTo>
                  <a:pt x="12756883" y="3141967"/>
                </a:lnTo>
                <a:lnTo>
                  <a:pt x="12763132" y="3137763"/>
                </a:lnTo>
                <a:lnTo>
                  <a:pt x="12767348" y="3131515"/>
                </a:lnTo>
                <a:lnTo>
                  <a:pt x="12768898" y="3123869"/>
                </a:lnTo>
                <a:close/>
              </a:path>
              <a:path w="14841219" h="10718800" extrusionOk="0">
                <a:moveTo>
                  <a:pt x="12768898" y="3023768"/>
                </a:moveTo>
                <a:lnTo>
                  <a:pt x="12767348" y="3016123"/>
                </a:lnTo>
                <a:lnTo>
                  <a:pt x="12763132" y="3009874"/>
                </a:lnTo>
                <a:lnTo>
                  <a:pt x="12756883" y="3005671"/>
                </a:lnTo>
                <a:lnTo>
                  <a:pt x="12749238" y="3004121"/>
                </a:lnTo>
                <a:lnTo>
                  <a:pt x="12741593" y="3005671"/>
                </a:lnTo>
                <a:lnTo>
                  <a:pt x="12735344" y="3009874"/>
                </a:lnTo>
                <a:lnTo>
                  <a:pt x="12731141" y="3016123"/>
                </a:lnTo>
                <a:lnTo>
                  <a:pt x="12729591" y="3023768"/>
                </a:lnTo>
                <a:lnTo>
                  <a:pt x="12731141" y="3031413"/>
                </a:lnTo>
                <a:lnTo>
                  <a:pt x="12735344" y="3037662"/>
                </a:lnTo>
                <a:lnTo>
                  <a:pt x="12741593" y="3041866"/>
                </a:lnTo>
                <a:lnTo>
                  <a:pt x="12749238" y="3043415"/>
                </a:lnTo>
                <a:lnTo>
                  <a:pt x="12756883" y="3041866"/>
                </a:lnTo>
                <a:lnTo>
                  <a:pt x="12763132" y="3037662"/>
                </a:lnTo>
                <a:lnTo>
                  <a:pt x="12767348" y="3031413"/>
                </a:lnTo>
                <a:lnTo>
                  <a:pt x="12768898" y="3023768"/>
                </a:lnTo>
                <a:close/>
              </a:path>
              <a:path w="14841219" h="10718800" extrusionOk="0">
                <a:moveTo>
                  <a:pt x="12768898" y="2923667"/>
                </a:moveTo>
                <a:lnTo>
                  <a:pt x="12767348" y="2916021"/>
                </a:lnTo>
                <a:lnTo>
                  <a:pt x="12763132" y="2909773"/>
                </a:lnTo>
                <a:lnTo>
                  <a:pt x="12756883" y="2905569"/>
                </a:lnTo>
                <a:lnTo>
                  <a:pt x="12749238" y="2904020"/>
                </a:lnTo>
                <a:lnTo>
                  <a:pt x="12741593" y="2905569"/>
                </a:lnTo>
                <a:lnTo>
                  <a:pt x="12735344" y="2909773"/>
                </a:lnTo>
                <a:lnTo>
                  <a:pt x="12731141" y="2916021"/>
                </a:lnTo>
                <a:lnTo>
                  <a:pt x="12729591" y="2923667"/>
                </a:lnTo>
                <a:lnTo>
                  <a:pt x="12731141" y="2931312"/>
                </a:lnTo>
                <a:lnTo>
                  <a:pt x="12735344" y="2937560"/>
                </a:lnTo>
                <a:lnTo>
                  <a:pt x="12741593" y="2941777"/>
                </a:lnTo>
                <a:lnTo>
                  <a:pt x="12749238" y="2943314"/>
                </a:lnTo>
                <a:lnTo>
                  <a:pt x="12756883" y="2941777"/>
                </a:lnTo>
                <a:lnTo>
                  <a:pt x="12763132" y="2937560"/>
                </a:lnTo>
                <a:lnTo>
                  <a:pt x="12767348" y="2931312"/>
                </a:lnTo>
                <a:lnTo>
                  <a:pt x="12768898" y="2923667"/>
                </a:lnTo>
                <a:close/>
              </a:path>
              <a:path w="14841219" h="10718800" extrusionOk="0">
                <a:moveTo>
                  <a:pt x="12768898" y="2823578"/>
                </a:moveTo>
                <a:lnTo>
                  <a:pt x="12767348" y="2815933"/>
                </a:lnTo>
                <a:lnTo>
                  <a:pt x="12763132" y="2809684"/>
                </a:lnTo>
                <a:lnTo>
                  <a:pt x="12756883" y="2805468"/>
                </a:lnTo>
                <a:lnTo>
                  <a:pt x="12749238" y="2803931"/>
                </a:lnTo>
                <a:lnTo>
                  <a:pt x="12741593" y="2805468"/>
                </a:lnTo>
                <a:lnTo>
                  <a:pt x="12735344" y="2809684"/>
                </a:lnTo>
                <a:lnTo>
                  <a:pt x="12731141" y="2815933"/>
                </a:lnTo>
                <a:lnTo>
                  <a:pt x="12729591" y="2823578"/>
                </a:lnTo>
                <a:lnTo>
                  <a:pt x="12731141" y="2831223"/>
                </a:lnTo>
                <a:lnTo>
                  <a:pt x="12735344" y="2837472"/>
                </a:lnTo>
                <a:lnTo>
                  <a:pt x="12741593" y="2841675"/>
                </a:lnTo>
                <a:lnTo>
                  <a:pt x="12749238" y="2843225"/>
                </a:lnTo>
                <a:lnTo>
                  <a:pt x="12756883" y="2841675"/>
                </a:lnTo>
                <a:lnTo>
                  <a:pt x="12763132" y="2837472"/>
                </a:lnTo>
                <a:lnTo>
                  <a:pt x="12767348" y="2831223"/>
                </a:lnTo>
                <a:lnTo>
                  <a:pt x="12768898" y="2823578"/>
                </a:lnTo>
                <a:close/>
              </a:path>
              <a:path w="14841219" h="10718800" extrusionOk="0">
                <a:moveTo>
                  <a:pt x="12768898" y="2723477"/>
                </a:moveTo>
                <a:lnTo>
                  <a:pt x="12767348" y="2715831"/>
                </a:lnTo>
                <a:lnTo>
                  <a:pt x="12763132" y="2709583"/>
                </a:lnTo>
                <a:lnTo>
                  <a:pt x="12756883" y="2705379"/>
                </a:lnTo>
                <a:lnTo>
                  <a:pt x="12749238" y="2703830"/>
                </a:lnTo>
                <a:lnTo>
                  <a:pt x="12741593" y="2705379"/>
                </a:lnTo>
                <a:lnTo>
                  <a:pt x="12735344" y="2709583"/>
                </a:lnTo>
                <a:lnTo>
                  <a:pt x="12731141" y="2715831"/>
                </a:lnTo>
                <a:lnTo>
                  <a:pt x="12729591" y="2723477"/>
                </a:lnTo>
                <a:lnTo>
                  <a:pt x="12731141" y="2731122"/>
                </a:lnTo>
                <a:lnTo>
                  <a:pt x="12735344" y="2737370"/>
                </a:lnTo>
                <a:lnTo>
                  <a:pt x="12741593" y="2741574"/>
                </a:lnTo>
                <a:lnTo>
                  <a:pt x="12749238" y="2743123"/>
                </a:lnTo>
                <a:lnTo>
                  <a:pt x="12756883" y="2741574"/>
                </a:lnTo>
                <a:lnTo>
                  <a:pt x="12763132" y="2737370"/>
                </a:lnTo>
                <a:lnTo>
                  <a:pt x="12767348" y="2731122"/>
                </a:lnTo>
                <a:lnTo>
                  <a:pt x="12768898" y="2723477"/>
                </a:lnTo>
                <a:close/>
              </a:path>
              <a:path w="14841219" h="10718800" extrusionOk="0">
                <a:moveTo>
                  <a:pt x="12768898" y="2423185"/>
                </a:moveTo>
                <a:lnTo>
                  <a:pt x="12767348" y="2415540"/>
                </a:lnTo>
                <a:lnTo>
                  <a:pt x="12763132" y="2409291"/>
                </a:lnTo>
                <a:lnTo>
                  <a:pt x="12756883" y="2405075"/>
                </a:lnTo>
                <a:lnTo>
                  <a:pt x="12749238" y="2403538"/>
                </a:lnTo>
                <a:lnTo>
                  <a:pt x="12741593" y="2405075"/>
                </a:lnTo>
                <a:lnTo>
                  <a:pt x="12735344" y="2409291"/>
                </a:lnTo>
                <a:lnTo>
                  <a:pt x="12731128" y="2415540"/>
                </a:lnTo>
                <a:lnTo>
                  <a:pt x="12729591" y="2423185"/>
                </a:lnTo>
                <a:lnTo>
                  <a:pt x="12731128" y="2430830"/>
                </a:lnTo>
                <a:lnTo>
                  <a:pt x="12735344" y="2437079"/>
                </a:lnTo>
                <a:lnTo>
                  <a:pt x="12741593" y="2441283"/>
                </a:lnTo>
                <a:lnTo>
                  <a:pt x="12749238" y="2442832"/>
                </a:lnTo>
                <a:lnTo>
                  <a:pt x="12756883" y="2441283"/>
                </a:lnTo>
                <a:lnTo>
                  <a:pt x="12763132" y="2437079"/>
                </a:lnTo>
                <a:lnTo>
                  <a:pt x="12767348" y="2430830"/>
                </a:lnTo>
                <a:lnTo>
                  <a:pt x="12768898" y="2423185"/>
                </a:lnTo>
                <a:close/>
              </a:path>
              <a:path w="14841219" h="10718800" extrusionOk="0">
                <a:moveTo>
                  <a:pt x="12768898" y="2323084"/>
                </a:moveTo>
                <a:lnTo>
                  <a:pt x="12767348" y="2315438"/>
                </a:lnTo>
                <a:lnTo>
                  <a:pt x="12763132" y="2309203"/>
                </a:lnTo>
                <a:lnTo>
                  <a:pt x="12756883" y="2304999"/>
                </a:lnTo>
                <a:lnTo>
                  <a:pt x="12749238" y="2303449"/>
                </a:lnTo>
                <a:lnTo>
                  <a:pt x="12741593" y="2304999"/>
                </a:lnTo>
                <a:lnTo>
                  <a:pt x="12735344" y="2309203"/>
                </a:lnTo>
                <a:lnTo>
                  <a:pt x="12731128" y="2315438"/>
                </a:lnTo>
                <a:lnTo>
                  <a:pt x="12729591" y="2323084"/>
                </a:lnTo>
                <a:lnTo>
                  <a:pt x="12731128" y="2330742"/>
                </a:lnTo>
                <a:lnTo>
                  <a:pt x="12735344" y="2336977"/>
                </a:lnTo>
                <a:lnTo>
                  <a:pt x="12741593" y="2341194"/>
                </a:lnTo>
                <a:lnTo>
                  <a:pt x="12749238" y="2342731"/>
                </a:lnTo>
                <a:lnTo>
                  <a:pt x="12756883" y="2341194"/>
                </a:lnTo>
                <a:lnTo>
                  <a:pt x="12763132" y="2336977"/>
                </a:lnTo>
                <a:lnTo>
                  <a:pt x="12767348" y="2330742"/>
                </a:lnTo>
                <a:lnTo>
                  <a:pt x="12768898" y="2323084"/>
                </a:lnTo>
                <a:close/>
              </a:path>
              <a:path w="14841219" h="10718800" extrusionOk="0">
                <a:moveTo>
                  <a:pt x="12768898" y="2222995"/>
                </a:moveTo>
                <a:lnTo>
                  <a:pt x="12767348" y="2215350"/>
                </a:lnTo>
                <a:lnTo>
                  <a:pt x="12763132" y="2209101"/>
                </a:lnTo>
                <a:lnTo>
                  <a:pt x="12756883" y="2204897"/>
                </a:lnTo>
                <a:lnTo>
                  <a:pt x="12749238" y="2203348"/>
                </a:lnTo>
                <a:lnTo>
                  <a:pt x="12741593" y="2204897"/>
                </a:lnTo>
                <a:lnTo>
                  <a:pt x="12735344" y="2209101"/>
                </a:lnTo>
                <a:lnTo>
                  <a:pt x="12731128" y="2215350"/>
                </a:lnTo>
                <a:lnTo>
                  <a:pt x="12729591" y="2222995"/>
                </a:lnTo>
                <a:lnTo>
                  <a:pt x="12731128" y="2230640"/>
                </a:lnTo>
                <a:lnTo>
                  <a:pt x="12735344" y="2236889"/>
                </a:lnTo>
                <a:lnTo>
                  <a:pt x="12741593" y="2241105"/>
                </a:lnTo>
                <a:lnTo>
                  <a:pt x="12749238" y="2242642"/>
                </a:lnTo>
                <a:lnTo>
                  <a:pt x="12756883" y="2241105"/>
                </a:lnTo>
                <a:lnTo>
                  <a:pt x="12763132" y="2236889"/>
                </a:lnTo>
                <a:lnTo>
                  <a:pt x="12767348" y="2230640"/>
                </a:lnTo>
                <a:lnTo>
                  <a:pt x="12768898" y="2222995"/>
                </a:lnTo>
                <a:close/>
              </a:path>
              <a:path w="14841219" h="10718800" extrusionOk="0">
                <a:moveTo>
                  <a:pt x="12768898" y="2122906"/>
                </a:moveTo>
                <a:lnTo>
                  <a:pt x="12767348" y="2115248"/>
                </a:lnTo>
                <a:lnTo>
                  <a:pt x="12763132" y="2109000"/>
                </a:lnTo>
                <a:lnTo>
                  <a:pt x="12756883" y="2104796"/>
                </a:lnTo>
                <a:lnTo>
                  <a:pt x="12749238" y="2103247"/>
                </a:lnTo>
                <a:lnTo>
                  <a:pt x="12741593" y="2104796"/>
                </a:lnTo>
                <a:lnTo>
                  <a:pt x="12735344" y="2109000"/>
                </a:lnTo>
                <a:lnTo>
                  <a:pt x="12731128" y="2115248"/>
                </a:lnTo>
                <a:lnTo>
                  <a:pt x="12729591" y="2122906"/>
                </a:lnTo>
                <a:lnTo>
                  <a:pt x="12731128" y="2130552"/>
                </a:lnTo>
                <a:lnTo>
                  <a:pt x="12735344" y="2136787"/>
                </a:lnTo>
                <a:lnTo>
                  <a:pt x="12741593" y="2141004"/>
                </a:lnTo>
                <a:lnTo>
                  <a:pt x="12749238" y="2142540"/>
                </a:lnTo>
                <a:lnTo>
                  <a:pt x="12756883" y="2141004"/>
                </a:lnTo>
                <a:lnTo>
                  <a:pt x="12763132" y="2136787"/>
                </a:lnTo>
                <a:lnTo>
                  <a:pt x="12767348" y="2130552"/>
                </a:lnTo>
                <a:lnTo>
                  <a:pt x="12768898" y="2122906"/>
                </a:lnTo>
                <a:close/>
              </a:path>
              <a:path w="14841219" h="10718800" extrusionOk="0">
                <a:moveTo>
                  <a:pt x="12768898" y="2022805"/>
                </a:moveTo>
                <a:lnTo>
                  <a:pt x="12767348" y="2015159"/>
                </a:lnTo>
                <a:lnTo>
                  <a:pt x="12763132" y="2008911"/>
                </a:lnTo>
                <a:lnTo>
                  <a:pt x="12756883" y="2004695"/>
                </a:lnTo>
                <a:lnTo>
                  <a:pt x="12749238" y="2003145"/>
                </a:lnTo>
                <a:lnTo>
                  <a:pt x="12741593" y="2004695"/>
                </a:lnTo>
                <a:lnTo>
                  <a:pt x="12735344" y="2008911"/>
                </a:lnTo>
                <a:lnTo>
                  <a:pt x="12731128" y="2015159"/>
                </a:lnTo>
                <a:lnTo>
                  <a:pt x="12729591" y="2022805"/>
                </a:lnTo>
                <a:lnTo>
                  <a:pt x="12731128" y="2030450"/>
                </a:lnTo>
                <a:lnTo>
                  <a:pt x="12735344" y="2036699"/>
                </a:lnTo>
                <a:lnTo>
                  <a:pt x="12741593" y="2040902"/>
                </a:lnTo>
                <a:lnTo>
                  <a:pt x="12749238" y="2042452"/>
                </a:lnTo>
                <a:lnTo>
                  <a:pt x="12756883" y="2040902"/>
                </a:lnTo>
                <a:lnTo>
                  <a:pt x="12763132" y="2036699"/>
                </a:lnTo>
                <a:lnTo>
                  <a:pt x="12767348" y="2030450"/>
                </a:lnTo>
                <a:lnTo>
                  <a:pt x="12768898" y="2022805"/>
                </a:lnTo>
                <a:close/>
              </a:path>
              <a:path w="14841219" h="10718800" extrusionOk="0">
                <a:moveTo>
                  <a:pt x="12768898" y="1922716"/>
                </a:moveTo>
                <a:lnTo>
                  <a:pt x="12767348" y="1915058"/>
                </a:lnTo>
                <a:lnTo>
                  <a:pt x="12763132" y="1908810"/>
                </a:lnTo>
                <a:lnTo>
                  <a:pt x="12756883" y="1904606"/>
                </a:lnTo>
                <a:lnTo>
                  <a:pt x="12749238" y="1903056"/>
                </a:lnTo>
                <a:lnTo>
                  <a:pt x="12741593" y="1904606"/>
                </a:lnTo>
                <a:lnTo>
                  <a:pt x="12735344" y="1908810"/>
                </a:lnTo>
                <a:lnTo>
                  <a:pt x="12731128" y="1915058"/>
                </a:lnTo>
                <a:lnTo>
                  <a:pt x="12729591" y="1922716"/>
                </a:lnTo>
                <a:lnTo>
                  <a:pt x="12731128" y="1930361"/>
                </a:lnTo>
                <a:lnTo>
                  <a:pt x="12735344" y="1936597"/>
                </a:lnTo>
                <a:lnTo>
                  <a:pt x="12741593" y="1940814"/>
                </a:lnTo>
                <a:lnTo>
                  <a:pt x="12749238" y="1942350"/>
                </a:lnTo>
                <a:lnTo>
                  <a:pt x="12756883" y="1940814"/>
                </a:lnTo>
                <a:lnTo>
                  <a:pt x="12763132" y="1936597"/>
                </a:lnTo>
                <a:lnTo>
                  <a:pt x="12767348" y="1930361"/>
                </a:lnTo>
                <a:lnTo>
                  <a:pt x="12768898" y="1922716"/>
                </a:lnTo>
                <a:close/>
              </a:path>
              <a:path w="14841219" h="10718800" extrusionOk="0">
                <a:moveTo>
                  <a:pt x="12768898" y="1822602"/>
                </a:moveTo>
                <a:lnTo>
                  <a:pt x="12767348" y="1814957"/>
                </a:lnTo>
                <a:lnTo>
                  <a:pt x="12763132" y="1808721"/>
                </a:lnTo>
                <a:lnTo>
                  <a:pt x="12756883" y="1804517"/>
                </a:lnTo>
                <a:lnTo>
                  <a:pt x="12749238" y="1802968"/>
                </a:lnTo>
                <a:lnTo>
                  <a:pt x="12741593" y="1804517"/>
                </a:lnTo>
                <a:lnTo>
                  <a:pt x="12735344" y="1808721"/>
                </a:lnTo>
                <a:lnTo>
                  <a:pt x="12731128" y="1814957"/>
                </a:lnTo>
                <a:lnTo>
                  <a:pt x="12729591" y="1822602"/>
                </a:lnTo>
                <a:lnTo>
                  <a:pt x="12731128" y="1830260"/>
                </a:lnTo>
                <a:lnTo>
                  <a:pt x="12735344" y="1836508"/>
                </a:lnTo>
                <a:lnTo>
                  <a:pt x="12741593" y="1840712"/>
                </a:lnTo>
                <a:lnTo>
                  <a:pt x="12749238" y="1842262"/>
                </a:lnTo>
                <a:lnTo>
                  <a:pt x="12756883" y="1840712"/>
                </a:lnTo>
                <a:lnTo>
                  <a:pt x="12763132" y="1836508"/>
                </a:lnTo>
                <a:lnTo>
                  <a:pt x="12767348" y="1830260"/>
                </a:lnTo>
                <a:lnTo>
                  <a:pt x="12768898" y="1822602"/>
                </a:lnTo>
                <a:close/>
              </a:path>
              <a:path w="14841219" h="10718800" extrusionOk="0">
                <a:moveTo>
                  <a:pt x="12768898" y="1722513"/>
                </a:moveTo>
                <a:lnTo>
                  <a:pt x="12767348" y="1714868"/>
                </a:lnTo>
                <a:lnTo>
                  <a:pt x="12763132" y="1708619"/>
                </a:lnTo>
                <a:lnTo>
                  <a:pt x="12756883" y="1704416"/>
                </a:lnTo>
                <a:lnTo>
                  <a:pt x="12749238" y="1702866"/>
                </a:lnTo>
                <a:lnTo>
                  <a:pt x="12741593" y="1704416"/>
                </a:lnTo>
                <a:lnTo>
                  <a:pt x="12735344" y="1708619"/>
                </a:lnTo>
                <a:lnTo>
                  <a:pt x="12731128" y="1714868"/>
                </a:lnTo>
                <a:lnTo>
                  <a:pt x="12729591" y="1722513"/>
                </a:lnTo>
                <a:lnTo>
                  <a:pt x="12731128" y="1730159"/>
                </a:lnTo>
                <a:lnTo>
                  <a:pt x="12735344" y="1736407"/>
                </a:lnTo>
                <a:lnTo>
                  <a:pt x="12741593" y="1740623"/>
                </a:lnTo>
                <a:lnTo>
                  <a:pt x="12749238" y="1742160"/>
                </a:lnTo>
                <a:lnTo>
                  <a:pt x="12756883" y="1740623"/>
                </a:lnTo>
                <a:lnTo>
                  <a:pt x="12763132" y="1736407"/>
                </a:lnTo>
                <a:lnTo>
                  <a:pt x="12767348" y="1730159"/>
                </a:lnTo>
                <a:lnTo>
                  <a:pt x="12768898" y="1722513"/>
                </a:lnTo>
                <a:close/>
              </a:path>
              <a:path w="14841219" h="10718800" extrusionOk="0">
                <a:moveTo>
                  <a:pt x="12768898" y="1622425"/>
                </a:moveTo>
                <a:lnTo>
                  <a:pt x="12767348" y="1614779"/>
                </a:lnTo>
                <a:lnTo>
                  <a:pt x="12763132" y="1608531"/>
                </a:lnTo>
                <a:lnTo>
                  <a:pt x="12756883" y="1604327"/>
                </a:lnTo>
                <a:lnTo>
                  <a:pt x="12749238" y="1602778"/>
                </a:lnTo>
                <a:lnTo>
                  <a:pt x="12741593" y="1604327"/>
                </a:lnTo>
                <a:lnTo>
                  <a:pt x="12735344" y="1608531"/>
                </a:lnTo>
                <a:lnTo>
                  <a:pt x="12731141" y="1614779"/>
                </a:lnTo>
                <a:lnTo>
                  <a:pt x="12729591" y="1622425"/>
                </a:lnTo>
                <a:lnTo>
                  <a:pt x="12731141" y="1630070"/>
                </a:lnTo>
                <a:lnTo>
                  <a:pt x="12735344" y="1636318"/>
                </a:lnTo>
                <a:lnTo>
                  <a:pt x="12741593" y="1640522"/>
                </a:lnTo>
                <a:lnTo>
                  <a:pt x="12749238" y="1642071"/>
                </a:lnTo>
                <a:lnTo>
                  <a:pt x="12756883" y="1640522"/>
                </a:lnTo>
                <a:lnTo>
                  <a:pt x="12763132" y="1636318"/>
                </a:lnTo>
                <a:lnTo>
                  <a:pt x="12767348" y="1630070"/>
                </a:lnTo>
                <a:lnTo>
                  <a:pt x="12768898" y="1622425"/>
                </a:lnTo>
                <a:close/>
              </a:path>
              <a:path w="14841219" h="10718800" extrusionOk="0">
                <a:moveTo>
                  <a:pt x="12768898" y="1522323"/>
                </a:moveTo>
                <a:lnTo>
                  <a:pt x="12767348" y="1514678"/>
                </a:lnTo>
                <a:lnTo>
                  <a:pt x="12763132" y="1508429"/>
                </a:lnTo>
                <a:lnTo>
                  <a:pt x="12756883" y="1504226"/>
                </a:lnTo>
                <a:lnTo>
                  <a:pt x="12749238" y="1502676"/>
                </a:lnTo>
                <a:lnTo>
                  <a:pt x="12741593" y="1504226"/>
                </a:lnTo>
                <a:lnTo>
                  <a:pt x="12735344" y="1508429"/>
                </a:lnTo>
                <a:lnTo>
                  <a:pt x="12731141" y="1514678"/>
                </a:lnTo>
                <a:lnTo>
                  <a:pt x="12729591" y="1522323"/>
                </a:lnTo>
                <a:lnTo>
                  <a:pt x="12731141" y="1529969"/>
                </a:lnTo>
                <a:lnTo>
                  <a:pt x="12735344" y="1536217"/>
                </a:lnTo>
                <a:lnTo>
                  <a:pt x="12741593" y="1540421"/>
                </a:lnTo>
                <a:lnTo>
                  <a:pt x="12749238" y="1541970"/>
                </a:lnTo>
                <a:lnTo>
                  <a:pt x="12756883" y="1540421"/>
                </a:lnTo>
                <a:lnTo>
                  <a:pt x="12763132" y="1536217"/>
                </a:lnTo>
                <a:lnTo>
                  <a:pt x="12767348" y="1529969"/>
                </a:lnTo>
                <a:lnTo>
                  <a:pt x="12768898" y="1522323"/>
                </a:lnTo>
                <a:close/>
              </a:path>
              <a:path w="14841219" h="10718800" extrusionOk="0">
                <a:moveTo>
                  <a:pt x="12768898" y="1422222"/>
                </a:moveTo>
                <a:lnTo>
                  <a:pt x="12767348" y="1414576"/>
                </a:lnTo>
                <a:lnTo>
                  <a:pt x="12763132" y="1408341"/>
                </a:lnTo>
                <a:lnTo>
                  <a:pt x="12756883" y="1404124"/>
                </a:lnTo>
                <a:lnTo>
                  <a:pt x="12749238" y="1402588"/>
                </a:lnTo>
                <a:lnTo>
                  <a:pt x="12741593" y="1404124"/>
                </a:lnTo>
                <a:lnTo>
                  <a:pt x="12735344" y="1408341"/>
                </a:lnTo>
                <a:lnTo>
                  <a:pt x="12731141" y="1414576"/>
                </a:lnTo>
                <a:lnTo>
                  <a:pt x="12729591" y="1422222"/>
                </a:lnTo>
                <a:lnTo>
                  <a:pt x="12731141" y="1429880"/>
                </a:lnTo>
                <a:lnTo>
                  <a:pt x="12735344" y="1436116"/>
                </a:lnTo>
                <a:lnTo>
                  <a:pt x="12741593" y="1440332"/>
                </a:lnTo>
                <a:lnTo>
                  <a:pt x="12749238" y="1441869"/>
                </a:lnTo>
                <a:lnTo>
                  <a:pt x="12756883" y="1440332"/>
                </a:lnTo>
                <a:lnTo>
                  <a:pt x="12763132" y="1436116"/>
                </a:lnTo>
                <a:lnTo>
                  <a:pt x="12767348" y="1429880"/>
                </a:lnTo>
                <a:lnTo>
                  <a:pt x="12768898" y="1422222"/>
                </a:lnTo>
                <a:close/>
              </a:path>
              <a:path w="14841219" h="10718800" extrusionOk="0">
                <a:moveTo>
                  <a:pt x="12768898" y="1322133"/>
                </a:moveTo>
                <a:lnTo>
                  <a:pt x="12767348" y="1314488"/>
                </a:lnTo>
                <a:lnTo>
                  <a:pt x="12763132" y="1308239"/>
                </a:lnTo>
                <a:lnTo>
                  <a:pt x="12756883" y="1304036"/>
                </a:lnTo>
                <a:lnTo>
                  <a:pt x="12749238" y="1302486"/>
                </a:lnTo>
                <a:lnTo>
                  <a:pt x="12741593" y="1304036"/>
                </a:lnTo>
                <a:lnTo>
                  <a:pt x="12735344" y="1308239"/>
                </a:lnTo>
                <a:lnTo>
                  <a:pt x="12731141" y="1314488"/>
                </a:lnTo>
                <a:lnTo>
                  <a:pt x="12729591" y="1322133"/>
                </a:lnTo>
                <a:lnTo>
                  <a:pt x="12731141" y="1329791"/>
                </a:lnTo>
                <a:lnTo>
                  <a:pt x="12735344" y="1336027"/>
                </a:lnTo>
                <a:lnTo>
                  <a:pt x="12741593" y="1340243"/>
                </a:lnTo>
                <a:lnTo>
                  <a:pt x="12749238" y="1341780"/>
                </a:lnTo>
                <a:lnTo>
                  <a:pt x="12756883" y="1340243"/>
                </a:lnTo>
                <a:lnTo>
                  <a:pt x="12763132" y="1336027"/>
                </a:lnTo>
                <a:lnTo>
                  <a:pt x="12767348" y="1329791"/>
                </a:lnTo>
                <a:lnTo>
                  <a:pt x="12768898" y="1322133"/>
                </a:lnTo>
                <a:close/>
              </a:path>
              <a:path w="14841219" h="10718800" extrusionOk="0">
                <a:moveTo>
                  <a:pt x="12768898" y="1222044"/>
                </a:moveTo>
                <a:lnTo>
                  <a:pt x="12767348" y="1214399"/>
                </a:lnTo>
                <a:lnTo>
                  <a:pt x="12763132" y="1208151"/>
                </a:lnTo>
                <a:lnTo>
                  <a:pt x="12756883" y="1203934"/>
                </a:lnTo>
                <a:lnTo>
                  <a:pt x="12749238" y="1202385"/>
                </a:lnTo>
                <a:lnTo>
                  <a:pt x="12741593" y="1203934"/>
                </a:lnTo>
                <a:lnTo>
                  <a:pt x="12735344" y="1208151"/>
                </a:lnTo>
                <a:lnTo>
                  <a:pt x="12731141" y="1214399"/>
                </a:lnTo>
                <a:lnTo>
                  <a:pt x="12729591" y="1222044"/>
                </a:lnTo>
                <a:lnTo>
                  <a:pt x="12731141" y="1229690"/>
                </a:lnTo>
                <a:lnTo>
                  <a:pt x="12735344" y="1235925"/>
                </a:lnTo>
                <a:lnTo>
                  <a:pt x="12741593" y="1240142"/>
                </a:lnTo>
                <a:lnTo>
                  <a:pt x="12749238" y="1241679"/>
                </a:lnTo>
                <a:lnTo>
                  <a:pt x="12756883" y="1240142"/>
                </a:lnTo>
                <a:lnTo>
                  <a:pt x="12763132" y="1235925"/>
                </a:lnTo>
                <a:lnTo>
                  <a:pt x="12767348" y="1229690"/>
                </a:lnTo>
                <a:lnTo>
                  <a:pt x="12768898" y="1222044"/>
                </a:lnTo>
                <a:close/>
              </a:path>
              <a:path w="14841219" h="10718800" extrusionOk="0">
                <a:moveTo>
                  <a:pt x="12768898" y="1121943"/>
                </a:moveTo>
                <a:lnTo>
                  <a:pt x="12767348" y="1114298"/>
                </a:lnTo>
                <a:lnTo>
                  <a:pt x="12763132" y="1108049"/>
                </a:lnTo>
                <a:lnTo>
                  <a:pt x="12756883" y="1103833"/>
                </a:lnTo>
                <a:lnTo>
                  <a:pt x="12749238" y="1102296"/>
                </a:lnTo>
                <a:lnTo>
                  <a:pt x="12741593" y="1103833"/>
                </a:lnTo>
                <a:lnTo>
                  <a:pt x="12735344" y="1108049"/>
                </a:lnTo>
                <a:lnTo>
                  <a:pt x="12731141" y="1114298"/>
                </a:lnTo>
                <a:lnTo>
                  <a:pt x="12729591" y="1121943"/>
                </a:lnTo>
                <a:lnTo>
                  <a:pt x="12731141" y="1129588"/>
                </a:lnTo>
                <a:lnTo>
                  <a:pt x="12735344" y="1135837"/>
                </a:lnTo>
                <a:lnTo>
                  <a:pt x="12741593" y="1140040"/>
                </a:lnTo>
                <a:lnTo>
                  <a:pt x="12749238" y="1141590"/>
                </a:lnTo>
                <a:lnTo>
                  <a:pt x="12756883" y="1140040"/>
                </a:lnTo>
                <a:lnTo>
                  <a:pt x="12763132" y="1135837"/>
                </a:lnTo>
                <a:lnTo>
                  <a:pt x="12767348" y="1129588"/>
                </a:lnTo>
                <a:lnTo>
                  <a:pt x="12768898" y="1121943"/>
                </a:lnTo>
                <a:close/>
              </a:path>
              <a:path w="14841219" h="10718800" extrusionOk="0">
                <a:moveTo>
                  <a:pt x="12768898" y="821651"/>
                </a:moveTo>
                <a:lnTo>
                  <a:pt x="12767348" y="814006"/>
                </a:lnTo>
                <a:lnTo>
                  <a:pt x="12763132" y="807758"/>
                </a:lnTo>
                <a:lnTo>
                  <a:pt x="12756883" y="803541"/>
                </a:lnTo>
                <a:lnTo>
                  <a:pt x="12749238" y="802005"/>
                </a:lnTo>
                <a:lnTo>
                  <a:pt x="12741593" y="803541"/>
                </a:lnTo>
                <a:lnTo>
                  <a:pt x="12735344" y="807758"/>
                </a:lnTo>
                <a:lnTo>
                  <a:pt x="12731128" y="814006"/>
                </a:lnTo>
                <a:lnTo>
                  <a:pt x="12729591" y="821651"/>
                </a:lnTo>
                <a:lnTo>
                  <a:pt x="12731128" y="829297"/>
                </a:lnTo>
                <a:lnTo>
                  <a:pt x="12735344" y="835545"/>
                </a:lnTo>
                <a:lnTo>
                  <a:pt x="12741593" y="839749"/>
                </a:lnTo>
                <a:lnTo>
                  <a:pt x="12749238" y="841298"/>
                </a:lnTo>
                <a:lnTo>
                  <a:pt x="12756883" y="839749"/>
                </a:lnTo>
                <a:lnTo>
                  <a:pt x="12763132" y="835545"/>
                </a:lnTo>
                <a:lnTo>
                  <a:pt x="12767348" y="829297"/>
                </a:lnTo>
                <a:lnTo>
                  <a:pt x="12768898" y="821651"/>
                </a:lnTo>
                <a:close/>
              </a:path>
              <a:path w="14841219" h="10718800" extrusionOk="0">
                <a:moveTo>
                  <a:pt x="12768898" y="721550"/>
                </a:moveTo>
                <a:lnTo>
                  <a:pt x="12767348" y="713905"/>
                </a:lnTo>
                <a:lnTo>
                  <a:pt x="12763132" y="707656"/>
                </a:lnTo>
                <a:lnTo>
                  <a:pt x="12756883" y="703453"/>
                </a:lnTo>
                <a:lnTo>
                  <a:pt x="12749238" y="701916"/>
                </a:lnTo>
                <a:lnTo>
                  <a:pt x="12741593" y="703453"/>
                </a:lnTo>
                <a:lnTo>
                  <a:pt x="12735344" y="707656"/>
                </a:lnTo>
                <a:lnTo>
                  <a:pt x="12731128" y="713905"/>
                </a:lnTo>
                <a:lnTo>
                  <a:pt x="12729591" y="721550"/>
                </a:lnTo>
                <a:lnTo>
                  <a:pt x="12731128" y="729195"/>
                </a:lnTo>
                <a:lnTo>
                  <a:pt x="12735344" y="735444"/>
                </a:lnTo>
                <a:lnTo>
                  <a:pt x="12741593" y="739660"/>
                </a:lnTo>
                <a:lnTo>
                  <a:pt x="12749238" y="741197"/>
                </a:lnTo>
                <a:lnTo>
                  <a:pt x="12756883" y="739660"/>
                </a:lnTo>
                <a:lnTo>
                  <a:pt x="12763132" y="735444"/>
                </a:lnTo>
                <a:lnTo>
                  <a:pt x="12767348" y="729195"/>
                </a:lnTo>
                <a:lnTo>
                  <a:pt x="12768898" y="721550"/>
                </a:lnTo>
                <a:close/>
              </a:path>
              <a:path w="14841219" h="10718800" extrusionOk="0">
                <a:moveTo>
                  <a:pt x="12768898" y="621461"/>
                </a:moveTo>
                <a:lnTo>
                  <a:pt x="12767348" y="613816"/>
                </a:lnTo>
                <a:lnTo>
                  <a:pt x="12763132" y="607568"/>
                </a:lnTo>
                <a:lnTo>
                  <a:pt x="12756883" y="603351"/>
                </a:lnTo>
                <a:lnTo>
                  <a:pt x="12749238" y="601814"/>
                </a:lnTo>
                <a:lnTo>
                  <a:pt x="12741593" y="603351"/>
                </a:lnTo>
                <a:lnTo>
                  <a:pt x="12735344" y="607568"/>
                </a:lnTo>
                <a:lnTo>
                  <a:pt x="12731128" y="613816"/>
                </a:lnTo>
                <a:lnTo>
                  <a:pt x="12729591" y="621461"/>
                </a:lnTo>
                <a:lnTo>
                  <a:pt x="12731128" y="629107"/>
                </a:lnTo>
                <a:lnTo>
                  <a:pt x="12735344" y="635355"/>
                </a:lnTo>
                <a:lnTo>
                  <a:pt x="12741593" y="639559"/>
                </a:lnTo>
                <a:lnTo>
                  <a:pt x="12749238" y="641108"/>
                </a:lnTo>
                <a:lnTo>
                  <a:pt x="12756883" y="639559"/>
                </a:lnTo>
                <a:lnTo>
                  <a:pt x="12763132" y="635355"/>
                </a:lnTo>
                <a:lnTo>
                  <a:pt x="12767348" y="629107"/>
                </a:lnTo>
                <a:lnTo>
                  <a:pt x="12768898" y="621461"/>
                </a:lnTo>
                <a:close/>
              </a:path>
              <a:path w="14841219" h="10718800" extrusionOk="0">
                <a:moveTo>
                  <a:pt x="12768898" y="521373"/>
                </a:moveTo>
                <a:lnTo>
                  <a:pt x="12767348" y="513715"/>
                </a:lnTo>
                <a:lnTo>
                  <a:pt x="12763132" y="507466"/>
                </a:lnTo>
                <a:lnTo>
                  <a:pt x="12756883" y="503262"/>
                </a:lnTo>
                <a:lnTo>
                  <a:pt x="12749238" y="501713"/>
                </a:lnTo>
                <a:lnTo>
                  <a:pt x="12741593" y="503262"/>
                </a:lnTo>
                <a:lnTo>
                  <a:pt x="12735344" y="507466"/>
                </a:lnTo>
                <a:lnTo>
                  <a:pt x="12731128" y="513715"/>
                </a:lnTo>
                <a:lnTo>
                  <a:pt x="12729591" y="521373"/>
                </a:lnTo>
                <a:lnTo>
                  <a:pt x="12731128" y="529018"/>
                </a:lnTo>
                <a:lnTo>
                  <a:pt x="12735344" y="535254"/>
                </a:lnTo>
                <a:lnTo>
                  <a:pt x="12741593" y="539457"/>
                </a:lnTo>
                <a:lnTo>
                  <a:pt x="12749238" y="541007"/>
                </a:lnTo>
                <a:lnTo>
                  <a:pt x="12756883" y="539457"/>
                </a:lnTo>
                <a:lnTo>
                  <a:pt x="12763132" y="535254"/>
                </a:lnTo>
                <a:lnTo>
                  <a:pt x="12767348" y="529018"/>
                </a:lnTo>
                <a:lnTo>
                  <a:pt x="12768898" y="521373"/>
                </a:lnTo>
                <a:close/>
              </a:path>
              <a:path w="14841219" h="10718800" extrusionOk="0">
                <a:moveTo>
                  <a:pt x="12768898" y="421259"/>
                </a:moveTo>
                <a:lnTo>
                  <a:pt x="12767348" y="413613"/>
                </a:lnTo>
                <a:lnTo>
                  <a:pt x="12763132" y="407377"/>
                </a:lnTo>
                <a:lnTo>
                  <a:pt x="12756883" y="403161"/>
                </a:lnTo>
                <a:lnTo>
                  <a:pt x="12749238" y="401612"/>
                </a:lnTo>
                <a:lnTo>
                  <a:pt x="12741593" y="403161"/>
                </a:lnTo>
                <a:lnTo>
                  <a:pt x="12735344" y="407377"/>
                </a:lnTo>
                <a:lnTo>
                  <a:pt x="12731128" y="413613"/>
                </a:lnTo>
                <a:lnTo>
                  <a:pt x="12729591" y="421259"/>
                </a:lnTo>
                <a:lnTo>
                  <a:pt x="12731128" y="428904"/>
                </a:lnTo>
                <a:lnTo>
                  <a:pt x="12735344" y="435152"/>
                </a:lnTo>
                <a:lnTo>
                  <a:pt x="12741593" y="439369"/>
                </a:lnTo>
                <a:lnTo>
                  <a:pt x="12749238" y="440905"/>
                </a:lnTo>
                <a:lnTo>
                  <a:pt x="12756883" y="439369"/>
                </a:lnTo>
                <a:lnTo>
                  <a:pt x="12763132" y="435152"/>
                </a:lnTo>
                <a:lnTo>
                  <a:pt x="12767348" y="428904"/>
                </a:lnTo>
                <a:lnTo>
                  <a:pt x="12768898" y="421259"/>
                </a:lnTo>
                <a:close/>
              </a:path>
              <a:path w="14841219" h="10718800" extrusionOk="0">
                <a:moveTo>
                  <a:pt x="12768898" y="321170"/>
                </a:moveTo>
                <a:lnTo>
                  <a:pt x="12767348" y="313524"/>
                </a:lnTo>
                <a:lnTo>
                  <a:pt x="12763132" y="307276"/>
                </a:lnTo>
                <a:lnTo>
                  <a:pt x="12756883" y="303072"/>
                </a:lnTo>
                <a:lnTo>
                  <a:pt x="12749238" y="301523"/>
                </a:lnTo>
                <a:lnTo>
                  <a:pt x="12741593" y="303072"/>
                </a:lnTo>
                <a:lnTo>
                  <a:pt x="12735344" y="307276"/>
                </a:lnTo>
                <a:lnTo>
                  <a:pt x="12731128" y="313524"/>
                </a:lnTo>
                <a:lnTo>
                  <a:pt x="12729591" y="321170"/>
                </a:lnTo>
                <a:lnTo>
                  <a:pt x="12731128" y="328815"/>
                </a:lnTo>
                <a:lnTo>
                  <a:pt x="12735344" y="335064"/>
                </a:lnTo>
                <a:lnTo>
                  <a:pt x="12741593" y="339267"/>
                </a:lnTo>
                <a:lnTo>
                  <a:pt x="12749238" y="340817"/>
                </a:lnTo>
                <a:lnTo>
                  <a:pt x="12756883" y="339267"/>
                </a:lnTo>
                <a:lnTo>
                  <a:pt x="12763132" y="335064"/>
                </a:lnTo>
                <a:lnTo>
                  <a:pt x="12767348" y="328815"/>
                </a:lnTo>
                <a:lnTo>
                  <a:pt x="12768898" y="321170"/>
                </a:lnTo>
                <a:close/>
              </a:path>
              <a:path w="14841219" h="10718800" extrusionOk="0">
                <a:moveTo>
                  <a:pt x="12768898" y="221068"/>
                </a:moveTo>
                <a:lnTo>
                  <a:pt x="12767348" y="213423"/>
                </a:lnTo>
                <a:lnTo>
                  <a:pt x="12763132" y="207175"/>
                </a:lnTo>
                <a:lnTo>
                  <a:pt x="12756883" y="202971"/>
                </a:lnTo>
                <a:lnTo>
                  <a:pt x="12749238" y="201422"/>
                </a:lnTo>
                <a:lnTo>
                  <a:pt x="12741593" y="202971"/>
                </a:lnTo>
                <a:lnTo>
                  <a:pt x="12735344" y="207175"/>
                </a:lnTo>
                <a:lnTo>
                  <a:pt x="12731128" y="213423"/>
                </a:lnTo>
                <a:lnTo>
                  <a:pt x="12729591" y="221068"/>
                </a:lnTo>
                <a:lnTo>
                  <a:pt x="12731128" y="228714"/>
                </a:lnTo>
                <a:lnTo>
                  <a:pt x="12735344" y="234962"/>
                </a:lnTo>
                <a:lnTo>
                  <a:pt x="12741593" y="239179"/>
                </a:lnTo>
                <a:lnTo>
                  <a:pt x="12749238" y="240728"/>
                </a:lnTo>
                <a:lnTo>
                  <a:pt x="12756883" y="239179"/>
                </a:lnTo>
                <a:lnTo>
                  <a:pt x="12763132" y="234962"/>
                </a:lnTo>
                <a:lnTo>
                  <a:pt x="12767348" y="228714"/>
                </a:lnTo>
                <a:lnTo>
                  <a:pt x="12768898" y="221068"/>
                </a:lnTo>
                <a:close/>
              </a:path>
              <a:path w="14841219" h="10718800" extrusionOk="0">
                <a:moveTo>
                  <a:pt x="12768898" y="120980"/>
                </a:moveTo>
                <a:lnTo>
                  <a:pt x="12767348" y="113334"/>
                </a:lnTo>
                <a:lnTo>
                  <a:pt x="12763132" y="107086"/>
                </a:lnTo>
                <a:lnTo>
                  <a:pt x="12756883" y="102870"/>
                </a:lnTo>
                <a:lnTo>
                  <a:pt x="12749238" y="101333"/>
                </a:lnTo>
                <a:lnTo>
                  <a:pt x="12741593" y="102870"/>
                </a:lnTo>
                <a:lnTo>
                  <a:pt x="12735344" y="107086"/>
                </a:lnTo>
                <a:lnTo>
                  <a:pt x="12731128" y="113334"/>
                </a:lnTo>
                <a:lnTo>
                  <a:pt x="12729591" y="120980"/>
                </a:lnTo>
                <a:lnTo>
                  <a:pt x="12731128" y="128625"/>
                </a:lnTo>
                <a:lnTo>
                  <a:pt x="12735344" y="134874"/>
                </a:lnTo>
                <a:lnTo>
                  <a:pt x="12741593" y="139077"/>
                </a:lnTo>
                <a:lnTo>
                  <a:pt x="12749238" y="140627"/>
                </a:lnTo>
                <a:lnTo>
                  <a:pt x="12756883" y="139077"/>
                </a:lnTo>
                <a:lnTo>
                  <a:pt x="12763132" y="134874"/>
                </a:lnTo>
                <a:lnTo>
                  <a:pt x="12767348" y="128625"/>
                </a:lnTo>
                <a:lnTo>
                  <a:pt x="12768898" y="120980"/>
                </a:lnTo>
                <a:close/>
              </a:path>
              <a:path w="14841219" h="10718800" extrusionOk="0">
                <a:moveTo>
                  <a:pt x="12768898" y="20891"/>
                </a:moveTo>
                <a:lnTo>
                  <a:pt x="12767348" y="13246"/>
                </a:lnTo>
                <a:lnTo>
                  <a:pt x="12763132" y="6997"/>
                </a:lnTo>
                <a:lnTo>
                  <a:pt x="12756883" y="2781"/>
                </a:lnTo>
                <a:lnTo>
                  <a:pt x="12749238" y="1231"/>
                </a:lnTo>
                <a:lnTo>
                  <a:pt x="12741593" y="2781"/>
                </a:lnTo>
                <a:lnTo>
                  <a:pt x="12735344" y="6997"/>
                </a:lnTo>
                <a:lnTo>
                  <a:pt x="12731141" y="13246"/>
                </a:lnTo>
                <a:lnTo>
                  <a:pt x="12729591" y="20891"/>
                </a:lnTo>
                <a:lnTo>
                  <a:pt x="12731141" y="28536"/>
                </a:lnTo>
                <a:lnTo>
                  <a:pt x="12735344" y="34785"/>
                </a:lnTo>
                <a:lnTo>
                  <a:pt x="12741593" y="38989"/>
                </a:lnTo>
                <a:lnTo>
                  <a:pt x="12749238" y="40538"/>
                </a:lnTo>
                <a:lnTo>
                  <a:pt x="12756883" y="38989"/>
                </a:lnTo>
                <a:lnTo>
                  <a:pt x="12763132" y="34785"/>
                </a:lnTo>
                <a:lnTo>
                  <a:pt x="12767348" y="28536"/>
                </a:lnTo>
                <a:lnTo>
                  <a:pt x="12768898" y="20891"/>
                </a:lnTo>
                <a:close/>
              </a:path>
              <a:path w="14841219" h="10718800" extrusionOk="0">
                <a:moveTo>
                  <a:pt x="12842875" y="2568664"/>
                </a:moveTo>
                <a:lnTo>
                  <a:pt x="12841326" y="2561018"/>
                </a:lnTo>
                <a:lnTo>
                  <a:pt x="12837122" y="2554782"/>
                </a:lnTo>
                <a:lnTo>
                  <a:pt x="12830874" y="2550566"/>
                </a:lnTo>
                <a:lnTo>
                  <a:pt x="12823228" y="2549029"/>
                </a:lnTo>
                <a:lnTo>
                  <a:pt x="12815583" y="2550566"/>
                </a:lnTo>
                <a:lnTo>
                  <a:pt x="12809334" y="2554782"/>
                </a:lnTo>
                <a:lnTo>
                  <a:pt x="12805118" y="2561018"/>
                </a:lnTo>
                <a:lnTo>
                  <a:pt x="12803581" y="2568664"/>
                </a:lnTo>
                <a:lnTo>
                  <a:pt x="12805118" y="2576309"/>
                </a:lnTo>
                <a:lnTo>
                  <a:pt x="12809334" y="2582557"/>
                </a:lnTo>
                <a:lnTo>
                  <a:pt x="12815583" y="2586774"/>
                </a:lnTo>
                <a:lnTo>
                  <a:pt x="12823228" y="2588310"/>
                </a:lnTo>
                <a:lnTo>
                  <a:pt x="12830874" y="2586774"/>
                </a:lnTo>
                <a:lnTo>
                  <a:pt x="12837122" y="2582557"/>
                </a:lnTo>
                <a:lnTo>
                  <a:pt x="12841326" y="2576309"/>
                </a:lnTo>
                <a:lnTo>
                  <a:pt x="12842875" y="2568664"/>
                </a:lnTo>
                <a:close/>
              </a:path>
              <a:path w="14841219" h="10718800" extrusionOk="0">
                <a:moveTo>
                  <a:pt x="12842875" y="2468562"/>
                </a:moveTo>
                <a:lnTo>
                  <a:pt x="12841326" y="2460929"/>
                </a:lnTo>
                <a:lnTo>
                  <a:pt x="12837122" y="2454681"/>
                </a:lnTo>
                <a:lnTo>
                  <a:pt x="12830874" y="2450465"/>
                </a:lnTo>
                <a:lnTo>
                  <a:pt x="12823228" y="2448928"/>
                </a:lnTo>
                <a:lnTo>
                  <a:pt x="12815583" y="2450465"/>
                </a:lnTo>
                <a:lnTo>
                  <a:pt x="12809334" y="2454681"/>
                </a:lnTo>
                <a:lnTo>
                  <a:pt x="12805118" y="2460929"/>
                </a:lnTo>
                <a:lnTo>
                  <a:pt x="12803581" y="2468562"/>
                </a:lnTo>
                <a:lnTo>
                  <a:pt x="12805118" y="2476220"/>
                </a:lnTo>
                <a:lnTo>
                  <a:pt x="12809334" y="2482456"/>
                </a:lnTo>
                <a:lnTo>
                  <a:pt x="12815583" y="2486672"/>
                </a:lnTo>
                <a:lnTo>
                  <a:pt x="12823228" y="2488209"/>
                </a:lnTo>
                <a:lnTo>
                  <a:pt x="12830874" y="2486672"/>
                </a:lnTo>
                <a:lnTo>
                  <a:pt x="12837122" y="2482456"/>
                </a:lnTo>
                <a:lnTo>
                  <a:pt x="12841326" y="2476220"/>
                </a:lnTo>
                <a:lnTo>
                  <a:pt x="12842875" y="2468562"/>
                </a:lnTo>
                <a:close/>
              </a:path>
              <a:path w="14841219" h="10718800" extrusionOk="0">
                <a:moveTo>
                  <a:pt x="12842875" y="2368486"/>
                </a:moveTo>
                <a:lnTo>
                  <a:pt x="12841326" y="2360828"/>
                </a:lnTo>
                <a:lnTo>
                  <a:pt x="12837122" y="2354580"/>
                </a:lnTo>
                <a:lnTo>
                  <a:pt x="12830874" y="2350376"/>
                </a:lnTo>
                <a:lnTo>
                  <a:pt x="12823228" y="2348827"/>
                </a:lnTo>
                <a:lnTo>
                  <a:pt x="12815583" y="2350376"/>
                </a:lnTo>
                <a:lnTo>
                  <a:pt x="12809334" y="2354580"/>
                </a:lnTo>
                <a:lnTo>
                  <a:pt x="12805118" y="2360828"/>
                </a:lnTo>
                <a:lnTo>
                  <a:pt x="12803581" y="2368486"/>
                </a:lnTo>
                <a:lnTo>
                  <a:pt x="12805118" y="2376132"/>
                </a:lnTo>
                <a:lnTo>
                  <a:pt x="12809334" y="2382380"/>
                </a:lnTo>
                <a:lnTo>
                  <a:pt x="12815583" y="2386584"/>
                </a:lnTo>
                <a:lnTo>
                  <a:pt x="12823228" y="2388133"/>
                </a:lnTo>
                <a:lnTo>
                  <a:pt x="12830874" y="2386584"/>
                </a:lnTo>
                <a:lnTo>
                  <a:pt x="12837122" y="2382380"/>
                </a:lnTo>
                <a:lnTo>
                  <a:pt x="12841326" y="2376132"/>
                </a:lnTo>
                <a:lnTo>
                  <a:pt x="12842875" y="2368486"/>
                </a:lnTo>
                <a:close/>
              </a:path>
              <a:path w="14841219" h="10718800" extrusionOk="0">
                <a:moveTo>
                  <a:pt x="12842875" y="2268385"/>
                </a:moveTo>
                <a:lnTo>
                  <a:pt x="12841326" y="2260739"/>
                </a:lnTo>
                <a:lnTo>
                  <a:pt x="12837122" y="2254491"/>
                </a:lnTo>
                <a:lnTo>
                  <a:pt x="12830874" y="2250275"/>
                </a:lnTo>
                <a:lnTo>
                  <a:pt x="12823228" y="2248738"/>
                </a:lnTo>
                <a:lnTo>
                  <a:pt x="12815583" y="2250275"/>
                </a:lnTo>
                <a:lnTo>
                  <a:pt x="12809334" y="2254491"/>
                </a:lnTo>
                <a:lnTo>
                  <a:pt x="12805118" y="2260739"/>
                </a:lnTo>
                <a:lnTo>
                  <a:pt x="12803581" y="2268385"/>
                </a:lnTo>
                <a:lnTo>
                  <a:pt x="12805118" y="2276030"/>
                </a:lnTo>
                <a:lnTo>
                  <a:pt x="12809334" y="2282266"/>
                </a:lnTo>
                <a:lnTo>
                  <a:pt x="12815583" y="2286482"/>
                </a:lnTo>
                <a:lnTo>
                  <a:pt x="12823228" y="2288019"/>
                </a:lnTo>
                <a:lnTo>
                  <a:pt x="12830874" y="2286482"/>
                </a:lnTo>
                <a:lnTo>
                  <a:pt x="12837122" y="2282266"/>
                </a:lnTo>
                <a:lnTo>
                  <a:pt x="12841326" y="2276030"/>
                </a:lnTo>
                <a:lnTo>
                  <a:pt x="12842875" y="2268385"/>
                </a:lnTo>
                <a:close/>
              </a:path>
              <a:path w="14841219" h="10718800" extrusionOk="0">
                <a:moveTo>
                  <a:pt x="12842875" y="2168283"/>
                </a:moveTo>
                <a:lnTo>
                  <a:pt x="12841326" y="2160638"/>
                </a:lnTo>
                <a:lnTo>
                  <a:pt x="12837122" y="2154390"/>
                </a:lnTo>
                <a:lnTo>
                  <a:pt x="12830874" y="2150186"/>
                </a:lnTo>
                <a:lnTo>
                  <a:pt x="12823228" y="2148636"/>
                </a:lnTo>
                <a:lnTo>
                  <a:pt x="12815583" y="2150186"/>
                </a:lnTo>
                <a:lnTo>
                  <a:pt x="12809334" y="2154390"/>
                </a:lnTo>
                <a:lnTo>
                  <a:pt x="12805118" y="2160638"/>
                </a:lnTo>
                <a:lnTo>
                  <a:pt x="12803581" y="2168283"/>
                </a:lnTo>
                <a:lnTo>
                  <a:pt x="12805118" y="2175929"/>
                </a:lnTo>
                <a:lnTo>
                  <a:pt x="12809334" y="2182177"/>
                </a:lnTo>
                <a:lnTo>
                  <a:pt x="12815583" y="2186394"/>
                </a:lnTo>
                <a:lnTo>
                  <a:pt x="12823228" y="2187930"/>
                </a:lnTo>
                <a:lnTo>
                  <a:pt x="12830874" y="2186394"/>
                </a:lnTo>
                <a:lnTo>
                  <a:pt x="12837122" y="2182177"/>
                </a:lnTo>
                <a:lnTo>
                  <a:pt x="12841326" y="2175929"/>
                </a:lnTo>
                <a:lnTo>
                  <a:pt x="12842875" y="2168283"/>
                </a:lnTo>
                <a:close/>
              </a:path>
              <a:path w="14841219" h="10718800" extrusionOk="0">
                <a:moveTo>
                  <a:pt x="12842875" y="2068182"/>
                </a:moveTo>
                <a:lnTo>
                  <a:pt x="12841326" y="2060536"/>
                </a:lnTo>
                <a:lnTo>
                  <a:pt x="12837122" y="2054301"/>
                </a:lnTo>
                <a:lnTo>
                  <a:pt x="12830874" y="2050084"/>
                </a:lnTo>
                <a:lnTo>
                  <a:pt x="12823228" y="2048548"/>
                </a:lnTo>
                <a:lnTo>
                  <a:pt x="12815583" y="2050084"/>
                </a:lnTo>
                <a:lnTo>
                  <a:pt x="12809334" y="2054301"/>
                </a:lnTo>
                <a:lnTo>
                  <a:pt x="12805118" y="2060536"/>
                </a:lnTo>
                <a:lnTo>
                  <a:pt x="12803581" y="2068182"/>
                </a:lnTo>
                <a:lnTo>
                  <a:pt x="12805118" y="2075827"/>
                </a:lnTo>
                <a:lnTo>
                  <a:pt x="12809334" y="2082076"/>
                </a:lnTo>
                <a:lnTo>
                  <a:pt x="12815583" y="2086292"/>
                </a:lnTo>
                <a:lnTo>
                  <a:pt x="12823228" y="2087829"/>
                </a:lnTo>
                <a:lnTo>
                  <a:pt x="12830874" y="2086292"/>
                </a:lnTo>
                <a:lnTo>
                  <a:pt x="12837122" y="2082076"/>
                </a:lnTo>
                <a:lnTo>
                  <a:pt x="12841326" y="2075827"/>
                </a:lnTo>
                <a:lnTo>
                  <a:pt x="12842875" y="2068182"/>
                </a:lnTo>
                <a:close/>
              </a:path>
              <a:path w="14841219" h="10718800" extrusionOk="0">
                <a:moveTo>
                  <a:pt x="12842875" y="1968080"/>
                </a:moveTo>
                <a:lnTo>
                  <a:pt x="12841326" y="1960435"/>
                </a:lnTo>
                <a:lnTo>
                  <a:pt x="12837122" y="1954199"/>
                </a:lnTo>
                <a:lnTo>
                  <a:pt x="12830874" y="1949983"/>
                </a:lnTo>
                <a:lnTo>
                  <a:pt x="12823228" y="1948446"/>
                </a:lnTo>
                <a:lnTo>
                  <a:pt x="12815583" y="1949983"/>
                </a:lnTo>
                <a:lnTo>
                  <a:pt x="12809334" y="1954199"/>
                </a:lnTo>
                <a:lnTo>
                  <a:pt x="12805118" y="1960435"/>
                </a:lnTo>
                <a:lnTo>
                  <a:pt x="12803581" y="1968080"/>
                </a:lnTo>
                <a:lnTo>
                  <a:pt x="12805118" y="1975739"/>
                </a:lnTo>
                <a:lnTo>
                  <a:pt x="12809334" y="1981987"/>
                </a:lnTo>
                <a:lnTo>
                  <a:pt x="12815583" y="1986191"/>
                </a:lnTo>
                <a:lnTo>
                  <a:pt x="12823228" y="1987740"/>
                </a:lnTo>
                <a:lnTo>
                  <a:pt x="12830874" y="1986191"/>
                </a:lnTo>
                <a:lnTo>
                  <a:pt x="12837122" y="1981987"/>
                </a:lnTo>
                <a:lnTo>
                  <a:pt x="12841326" y="1975739"/>
                </a:lnTo>
                <a:lnTo>
                  <a:pt x="12842875" y="1968080"/>
                </a:lnTo>
                <a:close/>
              </a:path>
              <a:path w="14841219" h="10718800" extrusionOk="0">
                <a:moveTo>
                  <a:pt x="12842875" y="1868004"/>
                </a:moveTo>
                <a:lnTo>
                  <a:pt x="12841326" y="1860346"/>
                </a:lnTo>
                <a:lnTo>
                  <a:pt x="12837122" y="1854111"/>
                </a:lnTo>
                <a:lnTo>
                  <a:pt x="12830874" y="1849894"/>
                </a:lnTo>
                <a:lnTo>
                  <a:pt x="12823228" y="1848345"/>
                </a:lnTo>
                <a:lnTo>
                  <a:pt x="12815583" y="1849894"/>
                </a:lnTo>
                <a:lnTo>
                  <a:pt x="12809334" y="1854111"/>
                </a:lnTo>
                <a:lnTo>
                  <a:pt x="12805118" y="1860346"/>
                </a:lnTo>
                <a:lnTo>
                  <a:pt x="12803581" y="1868004"/>
                </a:lnTo>
                <a:lnTo>
                  <a:pt x="12805118" y="1875650"/>
                </a:lnTo>
                <a:lnTo>
                  <a:pt x="12809334" y="1881898"/>
                </a:lnTo>
                <a:lnTo>
                  <a:pt x="12815583" y="1886102"/>
                </a:lnTo>
                <a:lnTo>
                  <a:pt x="12823228" y="1887651"/>
                </a:lnTo>
                <a:lnTo>
                  <a:pt x="12830874" y="1886102"/>
                </a:lnTo>
                <a:lnTo>
                  <a:pt x="12837122" y="1881898"/>
                </a:lnTo>
                <a:lnTo>
                  <a:pt x="12841326" y="1875650"/>
                </a:lnTo>
                <a:lnTo>
                  <a:pt x="12842875" y="1868004"/>
                </a:lnTo>
                <a:close/>
              </a:path>
              <a:path w="14841219" h="10718800" extrusionOk="0">
                <a:moveTo>
                  <a:pt x="12842875" y="1767890"/>
                </a:moveTo>
                <a:lnTo>
                  <a:pt x="12841326" y="1760245"/>
                </a:lnTo>
                <a:lnTo>
                  <a:pt x="12837122" y="1754009"/>
                </a:lnTo>
                <a:lnTo>
                  <a:pt x="12830874" y="1749806"/>
                </a:lnTo>
                <a:lnTo>
                  <a:pt x="12823228" y="1748256"/>
                </a:lnTo>
                <a:lnTo>
                  <a:pt x="12815583" y="1749806"/>
                </a:lnTo>
                <a:lnTo>
                  <a:pt x="12809334" y="1754009"/>
                </a:lnTo>
                <a:lnTo>
                  <a:pt x="12805118" y="1760245"/>
                </a:lnTo>
                <a:lnTo>
                  <a:pt x="12803581" y="1767890"/>
                </a:lnTo>
                <a:lnTo>
                  <a:pt x="12805118" y="1775548"/>
                </a:lnTo>
                <a:lnTo>
                  <a:pt x="12809334" y="1781797"/>
                </a:lnTo>
                <a:lnTo>
                  <a:pt x="12815583" y="1786001"/>
                </a:lnTo>
                <a:lnTo>
                  <a:pt x="12823228" y="1787550"/>
                </a:lnTo>
                <a:lnTo>
                  <a:pt x="12830874" y="1786001"/>
                </a:lnTo>
                <a:lnTo>
                  <a:pt x="12837122" y="1781797"/>
                </a:lnTo>
                <a:lnTo>
                  <a:pt x="12841326" y="1775548"/>
                </a:lnTo>
                <a:lnTo>
                  <a:pt x="12842875" y="1767890"/>
                </a:lnTo>
                <a:close/>
              </a:path>
              <a:path w="14841219" h="10718800" extrusionOk="0">
                <a:moveTo>
                  <a:pt x="12842875" y="967130"/>
                </a:moveTo>
                <a:lnTo>
                  <a:pt x="12841326" y="959485"/>
                </a:lnTo>
                <a:lnTo>
                  <a:pt x="12837122" y="953236"/>
                </a:lnTo>
                <a:lnTo>
                  <a:pt x="12830874" y="949032"/>
                </a:lnTo>
                <a:lnTo>
                  <a:pt x="12823228" y="947483"/>
                </a:lnTo>
                <a:lnTo>
                  <a:pt x="12815583" y="949032"/>
                </a:lnTo>
                <a:lnTo>
                  <a:pt x="12809334" y="953236"/>
                </a:lnTo>
                <a:lnTo>
                  <a:pt x="12805118" y="959485"/>
                </a:lnTo>
                <a:lnTo>
                  <a:pt x="12803581" y="967130"/>
                </a:lnTo>
                <a:lnTo>
                  <a:pt x="12805118" y="974775"/>
                </a:lnTo>
                <a:lnTo>
                  <a:pt x="12809334" y="981024"/>
                </a:lnTo>
                <a:lnTo>
                  <a:pt x="12815583" y="985227"/>
                </a:lnTo>
                <a:lnTo>
                  <a:pt x="12823228" y="986777"/>
                </a:lnTo>
                <a:lnTo>
                  <a:pt x="12830874" y="985227"/>
                </a:lnTo>
                <a:lnTo>
                  <a:pt x="12837122" y="981024"/>
                </a:lnTo>
                <a:lnTo>
                  <a:pt x="12841326" y="974775"/>
                </a:lnTo>
                <a:lnTo>
                  <a:pt x="12842875" y="967130"/>
                </a:lnTo>
                <a:close/>
              </a:path>
              <a:path w="14841219" h="10718800" extrusionOk="0">
                <a:moveTo>
                  <a:pt x="12842875" y="867041"/>
                </a:moveTo>
                <a:lnTo>
                  <a:pt x="12841326" y="859383"/>
                </a:lnTo>
                <a:lnTo>
                  <a:pt x="12837122" y="853135"/>
                </a:lnTo>
                <a:lnTo>
                  <a:pt x="12830874" y="848931"/>
                </a:lnTo>
                <a:lnTo>
                  <a:pt x="12823228" y="847382"/>
                </a:lnTo>
                <a:lnTo>
                  <a:pt x="12815583" y="848931"/>
                </a:lnTo>
                <a:lnTo>
                  <a:pt x="12809334" y="853135"/>
                </a:lnTo>
                <a:lnTo>
                  <a:pt x="12805118" y="859383"/>
                </a:lnTo>
                <a:lnTo>
                  <a:pt x="12803581" y="867041"/>
                </a:lnTo>
                <a:lnTo>
                  <a:pt x="12805118" y="874687"/>
                </a:lnTo>
                <a:lnTo>
                  <a:pt x="12809334" y="880935"/>
                </a:lnTo>
                <a:lnTo>
                  <a:pt x="12815583" y="885139"/>
                </a:lnTo>
                <a:lnTo>
                  <a:pt x="12823228" y="886688"/>
                </a:lnTo>
                <a:lnTo>
                  <a:pt x="12830874" y="885139"/>
                </a:lnTo>
                <a:lnTo>
                  <a:pt x="12837122" y="880935"/>
                </a:lnTo>
                <a:lnTo>
                  <a:pt x="12841326" y="874687"/>
                </a:lnTo>
                <a:lnTo>
                  <a:pt x="12842875" y="867041"/>
                </a:lnTo>
                <a:close/>
              </a:path>
              <a:path w="14841219" h="10718800" extrusionOk="0">
                <a:moveTo>
                  <a:pt x="12842875" y="766940"/>
                </a:moveTo>
                <a:lnTo>
                  <a:pt x="12841326" y="759294"/>
                </a:lnTo>
                <a:lnTo>
                  <a:pt x="12837122" y="753046"/>
                </a:lnTo>
                <a:lnTo>
                  <a:pt x="12830874" y="748842"/>
                </a:lnTo>
                <a:lnTo>
                  <a:pt x="12823228" y="747293"/>
                </a:lnTo>
                <a:lnTo>
                  <a:pt x="12815583" y="748842"/>
                </a:lnTo>
                <a:lnTo>
                  <a:pt x="12809334" y="753046"/>
                </a:lnTo>
                <a:lnTo>
                  <a:pt x="12805118" y="759294"/>
                </a:lnTo>
                <a:lnTo>
                  <a:pt x="12803581" y="766940"/>
                </a:lnTo>
                <a:lnTo>
                  <a:pt x="12805118" y="774585"/>
                </a:lnTo>
                <a:lnTo>
                  <a:pt x="12809334" y="780834"/>
                </a:lnTo>
                <a:lnTo>
                  <a:pt x="12815583" y="785037"/>
                </a:lnTo>
                <a:lnTo>
                  <a:pt x="12823228" y="786574"/>
                </a:lnTo>
                <a:lnTo>
                  <a:pt x="12830874" y="785037"/>
                </a:lnTo>
                <a:lnTo>
                  <a:pt x="12837122" y="780834"/>
                </a:lnTo>
                <a:lnTo>
                  <a:pt x="12841326" y="774585"/>
                </a:lnTo>
                <a:lnTo>
                  <a:pt x="12842875" y="766940"/>
                </a:lnTo>
                <a:close/>
              </a:path>
              <a:path w="14841219" h="10718800" extrusionOk="0">
                <a:moveTo>
                  <a:pt x="12842875" y="666838"/>
                </a:moveTo>
                <a:lnTo>
                  <a:pt x="12841326" y="659193"/>
                </a:lnTo>
                <a:lnTo>
                  <a:pt x="12837122" y="652945"/>
                </a:lnTo>
                <a:lnTo>
                  <a:pt x="12830874" y="648741"/>
                </a:lnTo>
                <a:lnTo>
                  <a:pt x="12823228" y="647192"/>
                </a:lnTo>
                <a:lnTo>
                  <a:pt x="12815583" y="648741"/>
                </a:lnTo>
                <a:lnTo>
                  <a:pt x="12809334" y="652945"/>
                </a:lnTo>
                <a:lnTo>
                  <a:pt x="12805118" y="659193"/>
                </a:lnTo>
                <a:lnTo>
                  <a:pt x="12803581" y="666838"/>
                </a:lnTo>
                <a:lnTo>
                  <a:pt x="12805118" y="674484"/>
                </a:lnTo>
                <a:lnTo>
                  <a:pt x="12809334" y="680732"/>
                </a:lnTo>
                <a:lnTo>
                  <a:pt x="12815583" y="684949"/>
                </a:lnTo>
                <a:lnTo>
                  <a:pt x="12823228" y="686498"/>
                </a:lnTo>
                <a:lnTo>
                  <a:pt x="12830874" y="684949"/>
                </a:lnTo>
                <a:lnTo>
                  <a:pt x="12837122" y="680732"/>
                </a:lnTo>
                <a:lnTo>
                  <a:pt x="12841326" y="674484"/>
                </a:lnTo>
                <a:lnTo>
                  <a:pt x="12842875" y="666838"/>
                </a:lnTo>
                <a:close/>
              </a:path>
              <a:path w="14841219" h="10718800" extrusionOk="0">
                <a:moveTo>
                  <a:pt x="12842875" y="566750"/>
                </a:moveTo>
                <a:lnTo>
                  <a:pt x="12841326" y="559104"/>
                </a:lnTo>
                <a:lnTo>
                  <a:pt x="12837122" y="552856"/>
                </a:lnTo>
                <a:lnTo>
                  <a:pt x="12830874" y="548640"/>
                </a:lnTo>
                <a:lnTo>
                  <a:pt x="12823228" y="547103"/>
                </a:lnTo>
                <a:lnTo>
                  <a:pt x="12815583" y="548640"/>
                </a:lnTo>
                <a:lnTo>
                  <a:pt x="12809334" y="552856"/>
                </a:lnTo>
                <a:lnTo>
                  <a:pt x="12805118" y="559104"/>
                </a:lnTo>
                <a:lnTo>
                  <a:pt x="12803581" y="566750"/>
                </a:lnTo>
                <a:lnTo>
                  <a:pt x="12805118" y="574395"/>
                </a:lnTo>
                <a:lnTo>
                  <a:pt x="12809334" y="580644"/>
                </a:lnTo>
                <a:lnTo>
                  <a:pt x="12815583" y="584847"/>
                </a:lnTo>
                <a:lnTo>
                  <a:pt x="12823228" y="586397"/>
                </a:lnTo>
                <a:lnTo>
                  <a:pt x="12830874" y="584847"/>
                </a:lnTo>
                <a:lnTo>
                  <a:pt x="12837122" y="580644"/>
                </a:lnTo>
                <a:lnTo>
                  <a:pt x="12841326" y="574395"/>
                </a:lnTo>
                <a:lnTo>
                  <a:pt x="12842875" y="566750"/>
                </a:lnTo>
                <a:close/>
              </a:path>
              <a:path w="14841219" h="10718800" extrusionOk="0">
                <a:moveTo>
                  <a:pt x="12842875" y="466648"/>
                </a:moveTo>
                <a:lnTo>
                  <a:pt x="12841326" y="459003"/>
                </a:lnTo>
                <a:lnTo>
                  <a:pt x="12837122" y="452755"/>
                </a:lnTo>
                <a:lnTo>
                  <a:pt x="12830874" y="448538"/>
                </a:lnTo>
                <a:lnTo>
                  <a:pt x="12823228" y="447001"/>
                </a:lnTo>
                <a:lnTo>
                  <a:pt x="12815583" y="448538"/>
                </a:lnTo>
                <a:lnTo>
                  <a:pt x="12809334" y="452755"/>
                </a:lnTo>
                <a:lnTo>
                  <a:pt x="12805118" y="459003"/>
                </a:lnTo>
                <a:lnTo>
                  <a:pt x="12803581" y="466648"/>
                </a:lnTo>
                <a:lnTo>
                  <a:pt x="12805118" y="474294"/>
                </a:lnTo>
                <a:lnTo>
                  <a:pt x="12809334" y="480542"/>
                </a:lnTo>
                <a:lnTo>
                  <a:pt x="12815583" y="484746"/>
                </a:lnTo>
                <a:lnTo>
                  <a:pt x="12823228" y="486295"/>
                </a:lnTo>
                <a:lnTo>
                  <a:pt x="12830874" y="484746"/>
                </a:lnTo>
                <a:lnTo>
                  <a:pt x="12837122" y="480542"/>
                </a:lnTo>
                <a:lnTo>
                  <a:pt x="12841326" y="474294"/>
                </a:lnTo>
                <a:lnTo>
                  <a:pt x="12842875" y="466648"/>
                </a:lnTo>
                <a:close/>
              </a:path>
              <a:path w="14841219" h="10718800" extrusionOk="0">
                <a:moveTo>
                  <a:pt x="12842875" y="366560"/>
                </a:moveTo>
                <a:lnTo>
                  <a:pt x="12841326" y="358914"/>
                </a:lnTo>
                <a:lnTo>
                  <a:pt x="12837122" y="352666"/>
                </a:lnTo>
                <a:lnTo>
                  <a:pt x="12830874" y="348449"/>
                </a:lnTo>
                <a:lnTo>
                  <a:pt x="12823228" y="346900"/>
                </a:lnTo>
                <a:lnTo>
                  <a:pt x="12815583" y="348449"/>
                </a:lnTo>
                <a:lnTo>
                  <a:pt x="12809334" y="352666"/>
                </a:lnTo>
                <a:lnTo>
                  <a:pt x="12805118" y="358914"/>
                </a:lnTo>
                <a:lnTo>
                  <a:pt x="12803581" y="366560"/>
                </a:lnTo>
                <a:lnTo>
                  <a:pt x="12805118" y="374205"/>
                </a:lnTo>
                <a:lnTo>
                  <a:pt x="12809334" y="380453"/>
                </a:lnTo>
                <a:lnTo>
                  <a:pt x="12815583" y="384657"/>
                </a:lnTo>
                <a:lnTo>
                  <a:pt x="12823228" y="386207"/>
                </a:lnTo>
                <a:lnTo>
                  <a:pt x="12830874" y="384657"/>
                </a:lnTo>
                <a:lnTo>
                  <a:pt x="12837122" y="380453"/>
                </a:lnTo>
                <a:lnTo>
                  <a:pt x="12841326" y="374205"/>
                </a:lnTo>
                <a:lnTo>
                  <a:pt x="12842875" y="366560"/>
                </a:lnTo>
                <a:close/>
              </a:path>
              <a:path w="14841219" h="10718800" extrusionOk="0">
                <a:moveTo>
                  <a:pt x="12842875" y="266458"/>
                </a:moveTo>
                <a:lnTo>
                  <a:pt x="12841326" y="258813"/>
                </a:lnTo>
                <a:lnTo>
                  <a:pt x="12837122" y="252564"/>
                </a:lnTo>
                <a:lnTo>
                  <a:pt x="12830874" y="248361"/>
                </a:lnTo>
                <a:lnTo>
                  <a:pt x="12823228" y="246811"/>
                </a:lnTo>
                <a:lnTo>
                  <a:pt x="12815583" y="248361"/>
                </a:lnTo>
                <a:lnTo>
                  <a:pt x="12809334" y="252564"/>
                </a:lnTo>
                <a:lnTo>
                  <a:pt x="12805118" y="258813"/>
                </a:lnTo>
                <a:lnTo>
                  <a:pt x="12803581" y="266458"/>
                </a:lnTo>
                <a:lnTo>
                  <a:pt x="12805118" y="274104"/>
                </a:lnTo>
                <a:lnTo>
                  <a:pt x="12809334" y="280352"/>
                </a:lnTo>
                <a:lnTo>
                  <a:pt x="12815583" y="284556"/>
                </a:lnTo>
                <a:lnTo>
                  <a:pt x="12823228" y="286105"/>
                </a:lnTo>
                <a:lnTo>
                  <a:pt x="12830874" y="284556"/>
                </a:lnTo>
                <a:lnTo>
                  <a:pt x="12837122" y="280352"/>
                </a:lnTo>
                <a:lnTo>
                  <a:pt x="12841326" y="274104"/>
                </a:lnTo>
                <a:lnTo>
                  <a:pt x="12842875" y="266458"/>
                </a:lnTo>
                <a:close/>
              </a:path>
              <a:path w="14841219" h="10718800" extrusionOk="0">
                <a:moveTo>
                  <a:pt x="12842875" y="166344"/>
                </a:moveTo>
                <a:lnTo>
                  <a:pt x="12841326" y="158711"/>
                </a:lnTo>
                <a:lnTo>
                  <a:pt x="12837122" y="152463"/>
                </a:lnTo>
                <a:lnTo>
                  <a:pt x="12830874" y="148259"/>
                </a:lnTo>
                <a:lnTo>
                  <a:pt x="12823228" y="146710"/>
                </a:lnTo>
                <a:lnTo>
                  <a:pt x="12815583" y="148259"/>
                </a:lnTo>
                <a:lnTo>
                  <a:pt x="12809334" y="152463"/>
                </a:lnTo>
                <a:lnTo>
                  <a:pt x="12805118" y="158711"/>
                </a:lnTo>
                <a:lnTo>
                  <a:pt x="12803581" y="166344"/>
                </a:lnTo>
                <a:lnTo>
                  <a:pt x="12805118" y="174002"/>
                </a:lnTo>
                <a:lnTo>
                  <a:pt x="12809334" y="180251"/>
                </a:lnTo>
                <a:lnTo>
                  <a:pt x="12815583" y="184467"/>
                </a:lnTo>
                <a:lnTo>
                  <a:pt x="12823228" y="186004"/>
                </a:lnTo>
                <a:lnTo>
                  <a:pt x="12830874" y="184467"/>
                </a:lnTo>
                <a:lnTo>
                  <a:pt x="12837122" y="180251"/>
                </a:lnTo>
                <a:lnTo>
                  <a:pt x="12841326" y="174002"/>
                </a:lnTo>
                <a:lnTo>
                  <a:pt x="12842875" y="166344"/>
                </a:lnTo>
                <a:close/>
              </a:path>
              <a:path w="14841219" h="10718800" extrusionOk="0">
                <a:moveTo>
                  <a:pt x="12842888" y="3269361"/>
                </a:moveTo>
                <a:lnTo>
                  <a:pt x="12841338" y="3261703"/>
                </a:lnTo>
                <a:lnTo>
                  <a:pt x="12837122" y="3255467"/>
                </a:lnTo>
                <a:lnTo>
                  <a:pt x="12830886" y="3251263"/>
                </a:lnTo>
                <a:lnTo>
                  <a:pt x="12823241" y="3249714"/>
                </a:lnTo>
                <a:lnTo>
                  <a:pt x="12815583" y="3251263"/>
                </a:lnTo>
                <a:lnTo>
                  <a:pt x="12809334" y="3255467"/>
                </a:lnTo>
                <a:lnTo>
                  <a:pt x="12805118" y="3261703"/>
                </a:lnTo>
                <a:lnTo>
                  <a:pt x="12803581" y="3269361"/>
                </a:lnTo>
                <a:lnTo>
                  <a:pt x="12805118" y="3277006"/>
                </a:lnTo>
                <a:lnTo>
                  <a:pt x="12809334" y="3283242"/>
                </a:lnTo>
                <a:lnTo>
                  <a:pt x="12815583" y="3287458"/>
                </a:lnTo>
                <a:lnTo>
                  <a:pt x="12823241" y="3288995"/>
                </a:lnTo>
                <a:lnTo>
                  <a:pt x="12830886" y="3287458"/>
                </a:lnTo>
                <a:lnTo>
                  <a:pt x="12837122" y="3283242"/>
                </a:lnTo>
                <a:lnTo>
                  <a:pt x="12841338" y="3277006"/>
                </a:lnTo>
                <a:lnTo>
                  <a:pt x="12842888" y="3269361"/>
                </a:lnTo>
                <a:close/>
              </a:path>
              <a:path w="14841219" h="10718800" extrusionOk="0">
                <a:moveTo>
                  <a:pt x="12842888" y="3169259"/>
                </a:moveTo>
                <a:lnTo>
                  <a:pt x="12841338" y="3161601"/>
                </a:lnTo>
                <a:lnTo>
                  <a:pt x="12837122" y="3155353"/>
                </a:lnTo>
                <a:lnTo>
                  <a:pt x="12830886" y="3151149"/>
                </a:lnTo>
                <a:lnTo>
                  <a:pt x="12823241" y="3149600"/>
                </a:lnTo>
                <a:lnTo>
                  <a:pt x="12815583" y="3151149"/>
                </a:lnTo>
                <a:lnTo>
                  <a:pt x="12809334" y="3155353"/>
                </a:lnTo>
                <a:lnTo>
                  <a:pt x="12805118" y="3161601"/>
                </a:lnTo>
                <a:lnTo>
                  <a:pt x="12803581" y="3169259"/>
                </a:lnTo>
                <a:lnTo>
                  <a:pt x="12805118" y="3176905"/>
                </a:lnTo>
                <a:lnTo>
                  <a:pt x="12809334" y="3183140"/>
                </a:lnTo>
                <a:lnTo>
                  <a:pt x="12815583" y="3187357"/>
                </a:lnTo>
                <a:lnTo>
                  <a:pt x="12823241" y="3188893"/>
                </a:lnTo>
                <a:lnTo>
                  <a:pt x="12830886" y="3187357"/>
                </a:lnTo>
                <a:lnTo>
                  <a:pt x="12837122" y="3183140"/>
                </a:lnTo>
                <a:lnTo>
                  <a:pt x="12841338" y="3176905"/>
                </a:lnTo>
                <a:lnTo>
                  <a:pt x="12842888" y="3169259"/>
                </a:lnTo>
                <a:close/>
              </a:path>
              <a:path w="14841219" h="10718800" extrusionOk="0">
                <a:moveTo>
                  <a:pt x="12842888" y="3069158"/>
                </a:moveTo>
                <a:lnTo>
                  <a:pt x="12841338" y="3061512"/>
                </a:lnTo>
                <a:lnTo>
                  <a:pt x="12837122" y="3055264"/>
                </a:lnTo>
                <a:lnTo>
                  <a:pt x="12830886" y="3051048"/>
                </a:lnTo>
                <a:lnTo>
                  <a:pt x="12823241" y="3049498"/>
                </a:lnTo>
                <a:lnTo>
                  <a:pt x="12815583" y="3051048"/>
                </a:lnTo>
                <a:lnTo>
                  <a:pt x="12809334" y="3055264"/>
                </a:lnTo>
                <a:lnTo>
                  <a:pt x="12805118" y="3061512"/>
                </a:lnTo>
                <a:lnTo>
                  <a:pt x="12803581" y="3069158"/>
                </a:lnTo>
                <a:lnTo>
                  <a:pt x="12805118" y="3076803"/>
                </a:lnTo>
                <a:lnTo>
                  <a:pt x="12809334" y="3083052"/>
                </a:lnTo>
                <a:lnTo>
                  <a:pt x="12815583" y="3087255"/>
                </a:lnTo>
                <a:lnTo>
                  <a:pt x="12823241" y="3088805"/>
                </a:lnTo>
                <a:lnTo>
                  <a:pt x="12830886" y="3087255"/>
                </a:lnTo>
                <a:lnTo>
                  <a:pt x="12837122" y="3083052"/>
                </a:lnTo>
                <a:lnTo>
                  <a:pt x="12841338" y="3076803"/>
                </a:lnTo>
                <a:lnTo>
                  <a:pt x="12842888" y="3069158"/>
                </a:lnTo>
                <a:close/>
              </a:path>
              <a:path w="14841219" h="10718800" extrusionOk="0">
                <a:moveTo>
                  <a:pt x="12842888" y="2969056"/>
                </a:moveTo>
                <a:lnTo>
                  <a:pt x="12841338" y="2961411"/>
                </a:lnTo>
                <a:lnTo>
                  <a:pt x="12837122" y="2955175"/>
                </a:lnTo>
                <a:lnTo>
                  <a:pt x="12830886" y="2950959"/>
                </a:lnTo>
                <a:lnTo>
                  <a:pt x="12823241" y="2949422"/>
                </a:lnTo>
                <a:lnTo>
                  <a:pt x="12815583" y="2950959"/>
                </a:lnTo>
                <a:lnTo>
                  <a:pt x="12809334" y="2955175"/>
                </a:lnTo>
                <a:lnTo>
                  <a:pt x="12805118" y="2961411"/>
                </a:lnTo>
                <a:lnTo>
                  <a:pt x="12803581" y="2969056"/>
                </a:lnTo>
                <a:lnTo>
                  <a:pt x="12805118" y="2976715"/>
                </a:lnTo>
                <a:lnTo>
                  <a:pt x="12809334" y="2982950"/>
                </a:lnTo>
                <a:lnTo>
                  <a:pt x="12815583" y="2987167"/>
                </a:lnTo>
                <a:lnTo>
                  <a:pt x="12823241" y="2988703"/>
                </a:lnTo>
                <a:lnTo>
                  <a:pt x="12830886" y="2987167"/>
                </a:lnTo>
                <a:lnTo>
                  <a:pt x="12837122" y="2982950"/>
                </a:lnTo>
                <a:lnTo>
                  <a:pt x="12841338" y="2976715"/>
                </a:lnTo>
                <a:lnTo>
                  <a:pt x="12842888" y="2969056"/>
                </a:lnTo>
                <a:close/>
              </a:path>
              <a:path w="14841219" h="10718800" extrusionOk="0">
                <a:moveTo>
                  <a:pt x="12842888" y="2868955"/>
                </a:moveTo>
                <a:lnTo>
                  <a:pt x="12841338" y="2861310"/>
                </a:lnTo>
                <a:lnTo>
                  <a:pt x="12837122" y="2855074"/>
                </a:lnTo>
                <a:lnTo>
                  <a:pt x="12830886" y="2850870"/>
                </a:lnTo>
                <a:lnTo>
                  <a:pt x="12823241" y="2849321"/>
                </a:lnTo>
                <a:lnTo>
                  <a:pt x="12815583" y="2850870"/>
                </a:lnTo>
                <a:lnTo>
                  <a:pt x="12809334" y="2855074"/>
                </a:lnTo>
                <a:lnTo>
                  <a:pt x="12805118" y="2861310"/>
                </a:lnTo>
                <a:lnTo>
                  <a:pt x="12803581" y="2868955"/>
                </a:lnTo>
                <a:lnTo>
                  <a:pt x="12805118" y="2876613"/>
                </a:lnTo>
                <a:lnTo>
                  <a:pt x="12809334" y="2882862"/>
                </a:lnTo>
                <a:lnTo>
                  <a:pt x="12815583" y="2887078"/>
                </a:lnTo>
                <a:lnTo>
                  <a:pt x="12823241" y="2888615"/>
                </a:lnTo>
                <a:lnTo>
                  <a:pt x="12830886" y="2887078"/>
                </a:lnTo>
                <a:lnTo>
                  <a:pt x="12837122" y="2882862"/>
                </a:lnTo>
                <a:lnTo>
                  <a:pt x="12841338" y="2876613"/>
                </a:lnTo>
                <a:lnTo>
                  <a:pt x="12842888" y="2868955"/>
                </a:lnTo>
                <a:close/>
              </a:path>
              <a:path w="14841219" h="10718800" extrusionOk="0">
                <a:moveTo>
                  <a:pt x="12842888" y="2768866"/>
                </a:moveTo>
                <a:lnTo>
                  <a:pt x="12841338" y="2761221"/>
                </a:lnTo>
                <a:lnTo>
                  <a:pt x="12837122" y="2754985"/>
                </a:lnTo>
                <a:lnTo>
                  <a:pt x="12830886" y="2750769"/>
                </a:lnTo>
                <a:lnTo>
                  <a:pt x="12823241" y="2749219"/>
                </a:lnTo>
                <a:lnTo>
                  <a:pt x="12815583" y="2750769"/>
                </a:lnTo>
                <a:lnTo>
                  <a:pt x="12809334" y="2754985"/>
                </a:lnTo>
                <a:lnTo>
                  <a:pt x="12805118" y="2761221"/>
                </a:lnTo>
                <a:lnTo>
                  <a:pt x="12803581" y="2768866"/>
                </a:lnTo>
                <a:lnTo>
                  <a:pt x="12805118" y="2776512"/>
                </a:lnTo>
                <a:lnTo>
                  <a:pt x="12809334" y="2782760"/>
                </a:lnTo>
                <a:lnTo>
                  <a:pt x="12815583" y="2786977"/>
                </a:lnTo>
                <a:lnTo>
                  <a:pt x="12823241" y="2788513"/>
                </a:lnTo>
                <a:lnTo>
                  <a:pt x="12830886" y="2786977"/>
                </a:lnTo>
                <a:lnTo>
                  <a:pt x="12837122" y="2782760"/>
                </a:lnTo>
                <a:lnTo>
                  <a:pt x="12841338" y="2776512"/>
                </a:lnTo>
                <a:lnTo>
                  <a:pt x="12842888" y="2768866"/>
                </a:lnTo>
                <a:close/>
              </a:path>
              <a:path w="14841219" h="10718800" extrusionOk="0">
                <a:moveTo>
                  <a:pt x="12842888" y="2668778"/>
                </a:moveTo>
                <a:lnTo>
                  <a:pt x="12841338" y="2661132"/>
                </a:lnTo>
                <a:lnTo>
                  <a:pt x="12837122" y="2654884"/>
                </a:lnTo>
                <a:lnTo>
                  <a:pt x="12830886" y="2650667"/>
                </a:lnTo>
                <a:lnTo>
                  <a:pt x="12823241" y="2649131"/>
                </a:lnTo>
                <a:lnTo>
                  <a:pt x="12815596" y="2650667"/>
                </a:lnTo>
                <a:lnTo>
                  <a:pt x="12809334" y="2654884"/>
                </a:lnTo>
                <a:lnTo>
                  <a:pt x="12805118" y="2661132"/>
                </a:lnTo>
                <a:lnTo>
                  <a:pt x="12803581" y="2668778"/>
                </a:lnTo>
                <a:lnTo>
                  <a:pt x="12805118" y="2676423"/>
                </a:lnTo>
                <a:lnTo>
                  <a:pt x="12809334" y="2682659"/>
                </a:lnTo>
                <a:lnTo>
                  <a:pt x="12815596" y="2686875"/>
                </a:lnTo>
                <a:lnTo>
                  <a:pt x="12823241" y="2688412"/>
                </a:lnTo>
                <a:lnTo>
                  <a:pt x="12830886" y="2686875"/>
                </a:lnTo>
                <a:lnTo>
                  <a:pt x="12837122" y="2682659"/>
                </a:lnTo>
                <a:lnTo>
                  <a:pt x="12841338" y="2676423"/>
                </a:lnTo>
                <a:lnTo>
                  <a:pt x="12842888" y="2668778"/>
                </a:lnTo>
                <a:close/>
              </a:path>
              <a:path w="14841219" h="10718800" extrusionOk="0">
                <a:moveTo>
                  <a:pt x="12842888" y="1667814"/>
                </a:moveTo>
                <a:lnTo>
                  <a:pt x="12841338" y="1660169"/>
                </a:lnTo>
                <a:lnTo>
                  <a:pt x="12837122" y="1653921"/>
                </a:lnTo>
                <a:lnTo>
                  <a:pt x="12830886" y="1649717"/>
                </a:lnTo>
                <a:lnTo>
                  <a:pt x="12823241" y="1648167"/>
                </a:lnTo>
                <a:lnTo>
                  <a:pt x="12815583" y="1649717"/>
                </a:lnTo>
                <a:lnTo>
                  <a:pt x="12809334" y="1653921"/>
                </a:lnTo>
                <a:lnTo>
                  <a:pt x="12805118" y="1660169"/>
                </a:lnTo>
                <a:lnTo>
                  <a:pt x="12803581" y="1667814"/>
                </a:lnTo>
                <a:lnTo>
                  <a:pt x="12805118" y="1675460"/>
                </a:lnTo>
                <a:lnTo>
                  <a:pt x="12809334" y="1681708"/>
                </a:lnTo>
                <a:lnTo>
                  <a:pt x="12815583" y="1685912"/>
                </a:lnTo>
                <a:lnTo>
                  <a:pt x="12823241" y="1687461"/>
                </a:lnTo>
                <a:lnTo>
                  <a:pt x="12830886" y="1685912"/>
                </a:lnTo>
                <a:lnTo>
                  <a:pt x="12837122" y="1681708"/>
                </a:lnTo>
                <a:lnTo>
                  <a:pt x="12841338" y="1675460"/>
                </a:lnTo>
                <a:lnTo>
                  <a:pt x="12842888" y="1667814"/>
                </a:lnTo>
                <a:close/>
              </a:path>
              <a:path w="14841219" h="10718800" extrusionOk="0">
                <a:moveTo>
                  <a:pt x="12842888" y="1567713"/>
                </a:moveTo>
                <a:lnTo>
                  <a:pt x="12841338" y="1560068"/>
                </a:lnTo>
                <a:lnTo>
                  <a:pt x="12837122" y="1553819"/>
                </a:lnTo>
                <a:lnTo>
                  <a:pt x="12830886" y="1549615"/>
                </a:lnTo>
                <a:lnTo>
                  <a:pt x="12823241" y="1548066"/>
                </a:lnTo>
                <a:lnTo>
                  <a:pt x="12815583" y="1549615"/>
                </a:lnTo>
                <a:lnTo>
                  <a:pt x="12809334" y="1553819"/>
                </a:lnTo>
                <a:lnTo>
                  <a:pt x="12805118" y="1560068"/>
                </a:lnTo>
                <a:lnTo>
                  <a:pt x="12803581" y="1567713"/>
                </a:lnTo>
                <a:lnTo>
                  <a:pt x="12805118" y="1575358"/>
                </a:lnTo>
                <a:lnTo>
                  <a:pt x="12809334" y="1581607"/>
                </a:lnTo>
                <a:lnTo>
                  <a:pt x="12815583" y="1585823"/>
                </a:lnTo>
                <a:lnTo>
                  <a:pt x="12823241" y="1587360"/>
                </a:lnTo>
                <a:lnTo>
                  <a:pt x="12830886" y="1585823"/>
                </a:lnTo>
                <a:lnTo>
                  <a:pt x="12837122" y="1581607"/>
                </a:lnTo>
                <a:lnTo>
                  <a:pt x="12841338" y="1575358"/>
                </a:lnTo>
                <a:lnTo>
                  <a:pt x="12842888" y="1567713"/>
                </a:lnTo>
                <a:close/>
              </a:path>
              <a:path w="14841219" h="10718800" extrusionOk="0">
                <a:moveTo>
                  <a:pt x="12842888" y="1467624"/>
                </a:moveTo>
                <a:lnTo>
                  <a:pt x="12841338" y="1459979"/>
                </a:lnTo>
                <a:lnTo>
                  <a:pt x="12837122" y="1453730"/>
                </a:lnTo>
                <a:lnTo>
                  <a:pt x="12830886" y="1449514"/>
                </a:lnTo>
                <a:lnTo>
                  <a:pt x="12823241" y="1447977"/>
                </a:lnTo>
                <a:lnTo>
                  <a:pt x="12815583" y="1449514"/>
                </a:lnTo>
                <a:lnTo>
                  <a:pt x="12809334" y="1453730"/>
                </a:lnTo>
                <a:lnTo>
                  <a:pt x="12805118" y="1459979"/>
                </a:lnTo>
                <a:lnTo>
                  <a:pt x="12803581" y="1467624"/>
                </a:lnTo>
                <a:lnTo>
                  <a:pt x="12805118" y="1475270"/>
                </a:lnTo>
                <a:lnTo>
                  <a:pt x="12809334" y="1481518"/>
                </a:lnTo>
                <a:lnTo>
                  <a:pt x="12815583" y="1485722"/>
                </a:lnTo>
                <a:lnTo>
                  <a:pt x="12823241" y="1487258"/>
                </a:lnTo>
                <a:lnTo>
                  <a:pt x="12830886" y="1485722"/>
                </a:lnTo>
                <a:lnTo>
                  <a:pt x="12837122" y="1481518"/>
                </a:lnTo>
                <a:lnTo>
                  <a:pt x="12841338" y="1475270"/>
                </a:lnTo>
                <a:lnTo>
                  <a:pt x="12842888" y="1467624"/>
                </a:lnTo>
                <a:close/>
              </a:path>
              <a:path w="14841219" h="10718800" extrusionOk="0">
                <a:moveTo>
                  <a:pt x="12842888" y="1367523"/>
                </a:moveTo>
                <a:lnTo>
                  <a:pt x="12841338" y="1359877"/>
                </a:lnTo>
                <a:lnTo>
                  <a:pt x="12837122" y="1353629"/>
                </a:lnTo>
                <a:lnTo>
                  <a:pt x="12830886" y="1349425"/>
                </a:lnTo>
                <a:lnTo>
                  <a:pt x="12823241" y="1347876"/>
                </a:lnTo>
                <a:lnTo>
                  <a:pt x="12815583" y="1349425"/>
                </a:lnTo>
                <a:lnTo>
                  <a:pt x="12809334" y="1353629"/>
                </a:lnTo>
                <a:lnTo>
                  <a:pt x="12805118" y="1359877"/>
                </a:lnTo>
                <a:lnTo>
                  <a:pt x="12803581" y="1367523"/>
                </a:lnTo>
                <a:lnTo>
                  <a:pt x="12805118" y="1375168"/>
                </a:lnTo>
                <a:lnTo>
                  <a:pt x="12809334" y="1381417"/>
                </a:lnTo>
                <a:lnTo>
                  <a:pt x="12815583" y="1385620"/>
                </a:lnTo>
                <a:lnTo>
                  <a:pt x="12823241" y="1387170"/>
                </a:lnTo>
                <a:lnTo>
                  <a:pt x="12830886" y="1385620"/>
                </a:lnTo>
                <a:lnTo>
                  <a:pt x="12837122" y="1381417"/>
                </a:lnTo>
                <a:lnTo>
                  <a:pt x="12841338" y="1375168"/>
                </a:lnTo>
                <a:lnTo>
                  <a:pt x="12842888" y="1367523"/>
                </a:lnTo>
                <a:close/>
              </a:path>
              <a:path w="14841219" h="10718800" extrusionOk="0">
                <a:moveTo>
                  <a:pt x="12842888" y="1267421"/>
                </a:moveTo>
                <a:lnTo>
                  <a:pt x="12841338" y="1259776"/>
                </a:lnTo>
                <a:lnTo>
                  <a:pt x="12837122" y="1253528"/>
                </a:lnTo>
                <a:lnTo>
                  <a:pt x="12830886" y="1249324"/>
                </a:lnTo>
                <a:lnTo>
                  <a:pt x="12823241" y="1247775"/>
                </a:lnTo>
                <a:lnTo>
                  <a:pt x="12815583" y="1249324"/>
                </a:lnTo>
                <a:lnTo>
                  <a:pt x="12809334" y="1253528"/>
                </a:lnTo>
                <a:lnTo>
                  <a:pt x="12805118" y="1259776"/>
                </a:lnTo>
                <a:lnTo>
                  <a:pt x="12803581" y="1267421"/>
                </a:lnTo>
                <a:lnTo>
                  <a:pt x="12805118" y="1275067"/>
                </a:lnTo>
                <a:lnTo>
                  <a:pt x="12809334" y="1281315"/>
                </a:lnTo>
                <a:lnTo>
                  <a:pt x="12815583" y="1285532"/>
                </a:lnTo>
                <a:lnTo>
                  <a:pt x="12823241" y="1287081"/>
                </a:lnTo>
                <a:lnTo>
                  <a:pt x="12830886" y="1285532"/>
                </a:lnTo>
                <a:lnTo>
                  <a:pt x="12837122" y="1281315"/>
                </a:lnTo>
                <a:lnTo>
                  <a:pt x="12841338" y="1275067"/>
                </a:lnTo>
                <a:lnTo>
                  <a:pt x="12842888" y="1267421"/>
                </a:lnTo>
                <a:close/>
              </a:path>
              <a:path w="14841219" h="10718800" extrusionOk="0">
                <a:moveTo>
                  <a:pt x="12842888" y="1167333"/>
                </a:moveTo>
                <a:lnTo>
                  <a:pt x="12841338" y="1159687"/>
                </a:lnTo>
                <a:lnTo>
                  <a:pt x="12837122" y="1153439"/>
                </a:lnTo>
                <a:lnTo>
                  <a:pt x="12830886" y="1149235"/>
                </a:lnTo>
                <a:lnTo>
                  <a:pt x="12823241" y="1147686"/>
                </a:lnTo>
                <a:lnTo>
                  <a:pt x="12815583" y="1149235"/>
                </a:lnTo>
                <a:lnTo>
                  <a:pt x="12809334" y="1153439"/>
                </a:lnTo>
                <a:lnTo>
                  <a:pt x="12805118" y="1159687"/>
                </a:lnTo>
                <a:lnTo>
                  <a:pt x="12803581" y="1167333"/>
                </a:lnTo>
                <a:lnTo>
                  <a:pt x="12805118" y="1174978"/>
                </a:lnTo>
                <a:lnTo>
                  <a:pt x="12809334" y="1181227"/>
                </a:lnTo>
                <a:lnTo>
                  <a:pt x="12815583" y="1185430"/>
                </a:lnTo>
                <a:lnTo>
                  <a:pt x="12823241" y="1186980"/>
                </a:lnTo>
                <a:lnTo>
                  <a:pt x="12830886" y="1185430"/>
                </a:lnTo>
                <a:lnTo>
                  <a:pt x="12837122" y="1181227"/>
                </a:lnTo>
                <a:lnTo>
                  <a:pt x="12841338" y="1174978"/>
                </a:lnTo>
                <a:lnTo>
                  <a:pt x="12842888" y="1167333"/>
                </a:lnTo>
                <a:close/>
              </a:path>
              <a:path w="14841219" h="10718800" extrusionOk="0">
                <a:moveTo>
                  <a:pt x="12842888" y="1067219"/>
                </a:moveTo>
                <a:lnTo>
                  <a:pt x="12841338" y="1059586"/>
                </a:lnTo>
                <a:lnTo>
                  <a:pt x="12837122" y="1053338"/>
                </a:lnTo>
                <a:lnTo>
                  <a:pt x="12830886" y="1049134"/>
                </a:lnTo>
                <a:lnTo>
                  <a:pt x="12823241" y="1047584"/>
                </a:lnTo>
                <a:lnTo>
                  <a:pt x="12815596" y="1049134"/>
                </a:lnTo>
                <a:lnTo>
                  <a:pt x="12809334" y="1053338"/>
                </a:lnTo>
                <a:lnTo>
                  <a:pt x="12805118" y="1059586"/>
                </a:lnTo>
                <a:lnTo>
                  <a:pt x="12803581" y="1067219"/>
                </a:lnTo>
                <a:lnTo>
                  <a:pt x="12805118" y="1074877"/>
                </a:lnTo>
                <a:lnTo>
                  <a:pt x="12809334" y="1081125"/>
                </a:lnTo>
                <a:lnTo>
                  <a:pt x="12815596" y="1085329"/>
                </a:lnTo>
                <a:lnTo>
                  <a:pt x="12823241" y="1086878"/>
                </a:lnTo>
                <a:lnTo>
                  <a:pt x="12830886" y="1085329"/>
                </a:lnTo>
                <a:lnTo>
                  <a:pt x="12837122" y="1081125"/>
                </a:lnTo>
                <a:lnTo>
                  <a:pt x="12841338" y="1074877"/>
                </a:lnTo>
                <a:lnTo>
                  <a:pt x="12842888" y="1067219"/>
                </a:lnTo>
                <a:close/>
              </a:path>
              <a:path w="14841219" h="10718800" extrusionOk="0">
                <a:moveTo>
                  <a:pt x="12842888" y="66281"/>
                </a:moveTo>
                <a:lnTo>
                  <a:pt x="12841338" y="58623"/>
                </a:lnTo>
                <a:lnTo>
                  <a:pt x="12837122" y="52387"/>
                </a:lnTo>
                <a:lnTo>
                  <a:pt x="12830886" y="48171"/>
                </a:lnTo>
                <a:lnTo>
                  <a:pt x="12823241" y="46634"/>
                </a:lnTo>
                <a:lnTo>
                  <a:pt x="12815583" y="48171"/>
                </a:lnTo>
                <a:lnTo>
                  <a:pt x="12809334" y="52387"/>
                </a:lnTo>
                <a:lnTo>
                  <a:pt x="12805118" y="58623"/>
                </a:lnTo>
                <a:lnTo>
                  <a:pt x="12803581" y="66281"/>
                </a:lnTo>
                <a:lnTo>
                  <a:pt x="12805118" y="73926"/>
                </a:lnTo>
                <a:lnTo>
                  <a:pt x="12809334" y="80175"/>
                </a:lnTo>
                <a:lnTo>
                  <a:pt x="12815583" y="84378"/>
                </a:lnTo>
                <a:lnTo>
                  <a:pt x="12823241" y="85928"/>
                </a:lnTo>
                <a:lnTo>
                  <a:pt x="12830886" y="84378"/>
                </a:lnTo>
                <a:lnTo>
                  <a:pt x="12837122" y="80175"/>
                </a:lnTo>
                <a:lnTo>
                  <a:pt x="12841338" y="73926"/>
                </a:lnTo>
                <a:lnTo>
                  <a:pt x="12842888" y="66281"/>
                </a:lnTo>
                <a:close/>
              </a:path>
              <a:path w="14841219" h="10718800" extrusionOk="0">
                <a:moveTo>
                  <a:pt x="12916865" y="2513965"/>
                </a:moveTo>
                <a:lnTo>
                  <a:pt x="12915316" y="2506319"/>
                </a:lnTo>
                <a:lnTo>
                  <a:pt x="12911112" y="2500071"/>
                </a:lnTo>
                <a:lnTo>
                  <a:pt x="12904877" y="2495854"/>
                </a:lnTo>
                <a:lnTo>
                  <a:pt x="12897218" y="2494318"/>
                </a:lnTo>
                <a:lnTo>
                  <a:pt x="12889573" y="2495854"/>
                </a:lnTo>
                <a:lnTo>
                  <a:pt x="12883325" y="2500071"/>
                </a:lnTo>
                <a:lnTo>
                  <a:pt x="12879121" y="2506319"/>
                </a:lnTo>
                <a:lnTo>
                  <a:pt x="12877572" y="2513965"/>
                </a:lnTo>
                <a:lnTo>
                  <a:pt x="12879121" y="2521610"/>
                </a:lnTo>
                <a:lnTo>
                  <a:pt x="12883325" y="2527858"/>
                </a:lnTo>
                <a:lnTo>
                  <a:pt x="12889573" y="2532062"/>
                </a:lnTo>
                <a:lnTo>
                  <a:pt x="12897218" y="2533612"/>
                </a:lnTo>
                <a:lnTo>
                  <a:pt x="12904877" y="2532062"/>
                </a:lnTo>
                <a:lnTo>
                  <a:pt x="12911112" y="2527858"/>
                </a:lnTo>
                <a:lnTo>
                  <a:pt x="12915316" y="2521610"/>
                </a:lnTo>
                <a:lnTo>
                  <a:pt x="12916865" y="2513965"/>
                </a:lnTo>
                <a:close/>
              </a:path>
              <a:path w="14841219" h="10718800" extrusionOk="0">
                <a:moveTo>
                  <a:pt x="12916865" y="2413876"/>
                </a:moveTo>
                <a:lnTo>
                  <a:pt x="12915316" y="2406218"/>
                </a:lnTo>
                <a:lnTo>
                  <a:pt x="12911112" y="2399982"/>
                </a:lnTo>
                <a:lnTo>
                  <a:pt x="12904877" y="2395778"/>
                </a:lnTo>
                <a:lnTo>
                  <a:pt x="12897218" y="2394229"/>
                </a:lnTo>
                <a:lnTo>
                  <a:pt x="12889573" y="2395778"/>
                </a:lnTo>
                <a:lnTo>
                  <a:pt x="12883325" y="2399982"/>
                </a:lnTo>
                <a:lnTo>
                  <a:pt x="12879121" y="2406218"/>
                </a:lnTo>
                <a:lnTo>
                  <a:pt x="12877572" y="2413876"/>
                </a:lnTo>
                <a:lnTo>
                  <a:pt x="12879121" y="2421521"/>
                </a:lnTo>
                <a:lnTo>
                  <a:pt x="12883325" y="2427757"/>
                </a:lnTo>
                <a:lnTo>
                  <a:pt x="12889573" y="2431973"/>
                </a:lnTo>
                <a:lnTo>
                  <a:pt x="12897218" y="2433510"/>
                </a:lnTo>
                <a:lnTo>
                  <a:pt x="12904877" y="2431973"/>
                </a:lnTo>
                <a:lnTo>
                  <a:pt x="12911112" y="2427757"/>
                </a:lnTo>
                <a:lnTo>
                  <a:pt x="12915316" y="2421521"/>
                </a:lnTo>
                <a:lnTo>
                  <a:pt x="12916865" y="2413876"/>
                </a:lnTo>
                <a:close/>
              </a:path>
              <a:path w="14841219" h="10718800" extrusionOk="0">
                <a:moveTo>
                  <a:pt x="12916865" y="2313775"/>
                </a:moveTo>
                <a:lnTo>
                  <a:pt x="12915329" y="2306129"/>
                </a:lnTo>
                <a:lnTo>
                  <a:pt x="12911112" y="2299881"/>
                </a:lnTo>
                <a:lnTo>
                  <a:pt x="12904877" y="2295664"/>
                </a:lnTo>
                <a:lnTo>
                  <a:pt x="12897218" y="2294128"/>
                </a:lnTo>
                <a:lnTo>
                  <a:pt x="12889573" y="2295664"/>
                </a:lnTo>
                <a:lnTo>
                  <a:pt x="12883325" y="2299881"/>
                </a:lnTo>
                <a:lnTo>
                  <a:pt x="12879121" y="2306129"/>
                </a:lnTo>
                <a:lnTo>
                  <a:pt x="12877572" y="2313775"/>
                </a:lnTo>
                <a:lnTo>
                  <a:pt x="12879121" y="2321420"/>
                </a:lnTo>
                <a:lnTo>
                  <a:pt x="12883325" y="2327668"/>
                </a:lnTo>
                <a:lnTo>
                  <a:pt x="12889573" y="2331885"/>
                </a:lnTo>
                <a:lnTo>
                  <a:pt x="12897218" y="2333434"/>
                </a:lnTo>
                <a:lnTo>
                  <a:pt x="12904877" y="2331885"/>
                </a:lnTo>
                <a:lnTo>
                  <a:pt x="12911112" y="2327668"/>
                </a:lnTo>
                <a:lnTo>
                  <a:pt x="12915329" y="2321420"/>
                </a:lnTo>
                <a:lnTo>
                  <a:pt x="12916865" y="2313775"/>
                </a:lnTo>
                <a:close/>
              </a:path>
              <a:path w="14841219" h="10718800" extrusionOk="0">
                <a:moveTo>
                  <a:pt x="12916865" y="2213686"/>
                </a:moveTo>
                <a:lnTo>
                  <a:pt x="12915329" y="2206028"/>
                </a:lnTo>
                <a:lnTo>
                  <a:pt x="12911112" y="2199792"/>
                </a:lnTo>
                <a:lnTo>
                  <a:pt x="12904877" y="2195576"/>
                </a:lnTo>
                <a:lnTo>
                  <a:pt x="12897218" y="2194026"/>
                </a:lnTo>
                <a:lnTo>
                  <a:pt x="12889573" y="2195576"/>
                </a:lnTo>
                <a:lnTo>
                  <a:pt x="12883325" y="2199792"/>
                </a:lnTo>
                <a:lnTo>
                  <a:pt x="12879121" y="2206028"/>
                </a:lnTo>
                <a:lnTo>
                  <a:pt x="12877572" y="2213686"/>
                </a:lnTo>
                <a:lnTo>
                  <a:pt x="12879121" y="2221331"/>
                </a:lnTo>
                <a:lnTo>
                  <a:pt x="12883325" y="2227580"/>
                </a:lnTo>
                <a:lnTo>
                  <a:pt x="12889573" y="2231783"/>
                </a:lnTo>
                <a:lnTo>
                  <a:pt x="12897218" y="2233333"/>
                </a:lnTo>
                <a:lnTo>
                  <a:pt x="12904877" y="2231783"/>
                </a:lnTo>
                <a:lnTo>
                  <a:pt x="12911112" y="2227580"/>
                </a:lnTo>
                <a:lnTo>
                  <a:pt x="12915329" y="2221331"/>
                </a:lnTo>
                <a:lnTo>
                  <a:pt x="12916865" y="2213686"/>
                </a:lnTo>
                <a:close/>
              </a:path>
              <a:path w="14841219" h="10718800" extrusionOk="0">
                <a:moveTo>
                  <a:pt x="12916865" y="2113572"/>
                </a:moveTo>
                <a:lnTo>
                  <a:pt x="12915329" y="2105926"/>
                </a:lnTo>
                <a:lnTo>
                  <a:pt x="12911112" y="2099691"/>
                </a:lnTo>
                <a:lnTo>
                  <a:pt x="12904877" y="2095474"/>
                </a:lnTo>
                <a:lnTo>
                  <a:pt x="12897218" y="2093937"/>
                </a:lnTo>
                <a:lnTo>
                  <a:pt x="12889573" y="2095474"/>
                </a:lnTo>
                <a:lnTo>
                  <a:pt x="12883325" y="2099691"/>
                </a:lnTo>
                <a:lnTo>
                  <a:pt x="12879121" y="2105926"/>
                </a:lnTo>
                <a:lnTo>
                  <a:pt x="12877572" y="2113572"/>
                </a:lnTo>
                <a:lnTo>
                  <a:pt x="12879121" y="2121230"/>
                </a:lnTo>
                <a:lnTo>
                  <a:pt x="12883325" y="2127466"/>
                </a:lnTo>
                <a:lnTo>
                  <a:pt x="12889573" y="2131682"/>
                </a:lnTo>
                <a:lnTo>
                  <a:pt x="12897218" y="2133219"/>
                </a:lnTo>
                <a:lnTo>
                  <a:pt x="12904877" y="2131682"/>
                </a:lnTo>
                <a:lnTo>
                  <a:pt x="12911112" y="2127466"/>
                </a:lnTo>
                <a:lnTo>
                  <a:pt x="12915329" y="2121230"/>
                </a:lnTo>
                <a:lnTo>
                  <a:pt x="12916865" y="2113572"/>
                </a:lnTo>
                <a:close/>
              </a:path>
              <a:path w="14841219" h="10718800" extrusionOk="0">
                <a:moveTo>
                  <a:pt x="12916865" y="2013483"/>
                </a:moveTo>
                <a:lnTo>
                  <a:pt x="12915329" y="2005838"/>
                </a:lnTo>
                <a:lnTo>
                  <a:pt x="12911112" y="1999589"/>
                </a:lnTo>
                <a:lnTo>
                  <a:pt x="12904877" y="1995385"/>
                </a:lnTo>
                <a:lnTo>
                  <a:pt x="12897218" y="1993836"/>
                </a:lnTo>
                <a:lnTo>
                  <a:pt x="12889573" y="1995385"/>
                </a:lnTo>
                <a:lnTo>
                  <a:pt x="12883325" y="1999589"/>
                </a:lnTo>
                <a:lnTo>
                  <a:pt x="12879121" y="2005838"/>
                </a:lnTo>
                <a:lnTo>
                  <a:pt x="12877572" y="2013483"/>
                </a:lnTo>
                <a:lnTo>
                  <a:pt x="12879121" y="2021128"/>
                </a:lnTo>
                <a:lnTo>
                  <a:pt x="12883325" y="2027377"/>
                </a:lnTo>
                <a:lnTo>
                  <a:pt x="12889573" y="2031593"/>
                </a:lnTo>
                <a:lnTo>
                  <a:pt x="12897218" y="2033143"/>
                </a:lnTo>
                <a:lnTo>
                  <a:pt x="12904877" y="2031593"/>
                </a:lnTo>
                <a:lnTo>
                  <a:pt x="12911112" y="2027377"/>
                </a:lnTo>
                <a:lnTo>
                  <a:pt x="12915329" y="2021128"/>
                </a:lnTo>
                <a:lnTo>
                  <a:pt x="12916865" y="2013483"/>
                </a:lnTo>
                <a:close/>
              </a:path>
              <a:path w="14841219" h="10718800" extrusionOk="0">
                <a:moveTo>
                  <a:pt x="12916865" y="1913394"/>
                </a:moveTo>
                <a:lnTo>
                  <a:pt x="12915329" y="1905749"/>
                </a:lnTo>
                <a:lnTo>
                  <a:pt x="12911112" y="1899500"/>
                </a:lnTo>
                <a:lnTo>
                  <a:pt x="12904877" y="1895284"/>
                </a:lnTo>
                <a:lnTo>
                  <a:pt x="12897218" y="1893747"/>
                </a:lnTo>
                <a:lnTo>
                  <a:pt x="12889573" y="1895284"/>
                </a:lnTo>
                <a:lnTo>
                  <a:pt x="12883325" y="1899500"/>
                </a:lnTo>
                <a:lnTo>
                  <a:pt x="12879121" y="1905749"/>
                </a:lnTo>
                <a:lnTo>
                  <a:pt x="12877572" y="1913394"/>
                </a:lnTo>
                <a:lnTo>
                  <a:pt x="12879121" y="1921040"/>
                </a:lnTo>
                <a:lnTo>
                  <a:pt x="12883325" y="1927288"/>
                </a:lnTo>
                <a:lnTo>
                  <a:pt x="12889573" y="1931504"/>
                </a:lnTo>
                <a:lnTo>
                  <a:pt x="12897218" y="1933041"/>
                </a:lnTo>
                <a:lnTo>
                  <a:pt x="12904877" y="1931504"/>
                </a:lnTo>
                <a:lnTo>
                  <a:pt x="12911112" y="1927288"/>
                </a:lnTo>
                <a:lnTo>
                  <a:pt x="12915329" y="1921040"/>
                </a:lnTo>
                <a:lnTo>
                  <a:pt x="12916865" y="1913394"/>
                </a:lnTo>
                <a:close/>
              </a:path>
              <a:path w="14841219" h="10718800" extrusionOk="0">
                <a:moveTo>
                  <a:pt x="12916865" y="1813293"/>
                </a:moveTo>
                <a:lnTo>
                  <a:pt x="12915329" y="1805647"/>
                </a:lnTo>
                <a:lnTo>
                  <a:pt x="12911112" y="1799399"/>
                </a:lnTo>
                <a:lnTo>
                  <a:pt x="12904877" y="1795195"/>
                </a:lnTo>
                <a:lnTo>
                  <a:pt x="12897218" y="1793646"/>
                </a:lnTo>
                <a:lnTo>
                  <a:pt x="12889573" y="1795195"/>
                </a:lnTo>
                <a:lnTo>
                  <a:pt x="12883325" y="1799399"/>
                </a:lnTo>
                <a:lnTo>
                  <a:pt x="12879121" y="1805647"/>
                </a:lnTo>
                <a:lnTo>
                  <a:pt x="12877572" y="1813293"/>
                </a:lnTo>
                <a:lnTo>
                  <a:pt x="12879121" y="1820938"/>
                </a:lnTo>
                <a:lnTo>
                  <a:pt x="12883325" y="1827187"/>
                </a:lnTo>
                <a:lnTo>
                  <a:pt x="12889573" y="1831390"/>
                </a:lnTo>
                <a:lnTo>
                  <a:pt x="12897218" y="1832940"/>
                </a:lnTo>
                <a:lnTo>
                  <a:pt x="12904877" y="1831390"/>
                </a:lnTo>
                <a:lnTo>
                  <a:pt x="12911112" y="1827187"/>
                </a:lnTo>
                <a:lnTo>
                  <a:pt x="12915329" y="1820938"/>
                </a:lnTo>
                <a:lnTo>
                  <a:pt x="12916865" y="1813293"/>
                </a:lnTo>
                <a:close/>
              </a:path>
              <a:path w="14841219" h="10718800" extrusionOk="0">
                <a:moveTo>
                  <a:pt x="12916865" y="912431"/>
                </a:moveTo>
                <a:lnTo>
                  <a:pt x="12915316" y="904773"/>
                </a:lnTo>
                <a:lnTo>
                  <a:pt x="12911112" y="898537"/>
                </a:lnTo>
                <a:lnTo>
                  <a:pt x="12904877" y="894321"/>
                </a:lnTo>
                <a:lnTo>
                  <a:pt x="12897218" y="892784"/>
                </a:lnTo>
                <a:lnTo>
                  <a:pt x="12889573" y="894321"/>
                </a:lnTo>
                <a:lnTo>
                  <a:pt x="12883325" y="898537"/>
                </a:lnTo>
                <a:lnTo>
                  <a:pt x="12879121" y="904773"/>
                </a:lnTo>
                <a:lnTo>
                  <a:pt x="12877572" y="912431"/>
                </a:lnTo>
                <a:lnTo>
                  <a:pt x="12879121" y="920076"/>
                </a:lnTo>
                <a:lnTo>
                  <a:pt x="12883325" y="926325"/>
                </a:lnTo>
                <a:lnTo>
                  <a:pt x="12889573" y="930529"/>
                </a:lnTo>
                <a:lnTo>
                  <a:pt x="12897218" y="932065"/>
                </a:lnTo>
                <a:lnTo>
                  <a:pt x="12904877" y="930529"/>
                </a:lnTo>
                <a:lnTo>
                  <a:pt x="12911112" y="926325"/>
                </a:lnTo>
                <a:lnTo>
                  <a:pt x="12915316" y="920076"/>
                </a:lnTo>
                <a:lnTo>
                  <a:pt x="12916865" y="912431"/>
                </a:lnTo>
                <a:close/>
              </a:path>
              <a:path w="14841219" h="10718800" extrusionOk="0">
                <a:moveTo>
                  <a:pt x="12916865" y="812330"/>
                </a:moveTo>
                <a:lnTo>
                  <a:pt x="12915316" y="804684"/>
                </a:lnTo>
                <a:lnTo>
                  <a:pt x="12911112" y="798436"/>
                </a:lnTo>
                <a:lnTo>
                  <a:pt x="12904877" y="794232"/>
                </a:lnTo>
                <a:lnTo>
                  <a:pt x="12897218" y="792683"/>
                </a:lnTo>
                <a:lnTo>
                  <a:pt x="12889573" y="794232"/>
                </a:lnTo>
                <a:lnTo>
                  <a:pt x="12883325" y="798436"/>
                </a:lnTo>
                <a:lnTo>
                  <a:pt x="12879121" y="804684"/>
                </a:lnTo>
                <a:lnTo>
                  <a:pt x="12877572" y="812330"/>
                </a:lnTo>
                <a:lnTo>
                  <a:pt x="12879121" y="819975"/>
                </a:lnTo>
                <a:lnTo>
                  <a:pt x="12883325" y="826223"/>
                </a:lnTo>
                <a:lnTo>
                  <a:pt x="12889573" y="830427"/>
                </a:lnTo>
                <a:lnTo>
                  <a:pt x="12897218" y="831977"/>
                </a:lnTo>
                <a:lnTo>
                  <a:pt x="12904877" y="830427"/>
                </a:lnTo>
                <a:lnTo>
                  <a:pt x="12911112" y="826223"/>
                </a:lnTo>
                <a:lnTo>
                  <a:pt x="12915316" y="819975"/>
                </a:lnTo>
                <a:lnTo>
                  <a:pt x="12916865" y="812330"/>
                </a:lnTo>
                <a:close/>
              </a:path>
              <a:path w="14841219" h="10718800" extrusionOk="0">
                <a:moveTo>
                  <a:pt x="12916865" y="712241"/>
                </a:moveTo>
                <a:lnTo>
                  <a:pt x="12915329" y="704583"/>
                </a:lnTo>
                <a:lnTo>
                  <a:pt x="12911112" y="698347"/>
                </a:lnTo>
                <a:lnTo>
                  <a:pt x="12904877" y="694131"/>
                </a:lnTo>
                <a:lnTo>
                  <a:pt x="12897218" y="692581"/>
                </a:lnTo>
                <a:lnTo>
                  <a:pt x="12889573" y="694131"/>
                </a:lnTo>
                <a:lnTo>
                  <a:pt x="12883325" y="698347"/>
                </a:lnTo>
                <a:lnTo>
                  <a:pt x="12879121" y="704583"/>
                </a:lnTo>
                <a:lnTo>
                  <a:pt x="12877572" y="712241"/>
                </a:lnTo>
                <a:lnTo>
                  <a:pt x="12879121" y="719886"/>
                </a:lnTo>
                <a:lnTo>
                  <a:pt x="12883325" y="726135"/>
                </a:lnTo>
                <a:lnTo>
                  <a:pt x="12889573" y="730338"/>
                </a:lnTo>
                <a:lnTo>
                  <a:pt x="12897218" y="731875"/>
                </a:lnTo>
                <a:lnTo>
                  <a:pt x="12904877" y="730338"/>
                </a:lnTo>
                <a:lnTo>
                  <a:pt x="12911112" y="726135"/>
                </a:lnTo>
                <a:lnTo>
                  <a:pt x="12915329" y="719886"/>
                </a:lnTo>
                <a:lnTo>
                  <a:pt x="12916865" y="712241"/>
                </a:lnTo>
                <a:close/>
              </a:path>
              <a:path w="14841219" h="10718800" extrusionOk="0">
                <a:moveTo>
                  <a:pt x="12916865" y="612140"/>
                </a:moveTo>
                <a:lnTo>
                  <a:pt x="12915329" y="604494"/>
                </a:lnTo>
                <a:lnTo>
                  <a:pt x="12911112" y="598246"/>
                </a:lnTo>
                <a:lnTo>
                  <a:pt x="12904877" y="594042"/>
                </a:lnTo>
                <a:lnTo>
                  <a:pt x="12897218" y="592493"/>
                </a:lnTo>
                <a:lnTo>
                  <a:pt x="12889573" y="594042"/>
                </a:lnTo>
                <a:lnTo>
                  <a:pt x="12883325" y="598246"/>
                </a:lnTo>
                <a:lnTo>
                  <a:pt x="12879121" y="604494"/>
                </a:lnTo>
                <a:lnTo>
                  <a:pt x="12877572" y="612140"/>
                </a:lnTo>
                <a:lnTo>
                  <a:pt x="12879121" y="619785"/>
                </a:lnTo>
                <a:lnTo>
                  <a:pt x="12883325" y="626033"/>
                </a:lnTo>
                <a:lnTo>
                  <a:pt x="12889573" y="630237"/>
                </a:lnTo>
                <a:lnTo>
                  <a:pt x="12897218" y="631786"/>
                </a:lnTo>
                <a:lnTo>
                  <a:pt x="12904877" y="630237"/>
                </a:lnTo>
                <a:lnTo>
                  <a:pt x="12911112" y="626033"/>
                </a:lnTo>
                <a:lnTo>
                  <a:pt x="12915329" y="619785"/>
                </a:lnTo>
                <a:lnTo>
                  <a:pt x="12916865" y="612140"/>
                </a:lnTo>
                <a:close/>
              </a:path>
              <a:path w="14841219" h="10718800" extrusionOk="0">
                <a:moveTo>
                  <a:pt x="12916865" y="512038"/>
                </a:moveTo>
                <a:lnTo>
                  <a:pt x="12915329" y="504393"/>
                </a:lnTo>
                <a:lnTo>
                  <a:pt x="12911112" y="498157"/>
                </a:lnTo>
                <a:lnTo>
                  <a:pt x="12904877" y="493941"/>
                </a:lnTo>
                <a:lnTo>
                  <a:pt x="12897218" y="492404"/>
                </a:lnTo>
                <a:lnTo>
                  <a:pt x="12889573" y="493941"/>
                </a:lnTo>
                <a:lnTo>
                  <a:pt x="12883325" y="498157"/>
                </a:lnTo>
                <a:lnTo>
                  <a:pt x="12879121" y="504393"/>
                </a:lnTo>
                <a:lnTo>
                  <a:pt x="12877572" y="512038"/>
                </a:lnTo>
                <a:lnTo>
                  <a:pt x="12879121" y="519696"/>
                </a:lnTo>
                <a:lnTo>
                  <a:pt x="12883325" y="525932"/>
                </a:lnTo>
                <a:lnTo>
                  <a:pt x="12889573" y="530148"/>
                </a:lnTo>
                <a:lnTo>
                  <a:pt x="12897218" y="531698"/>
                </a:lnTo>
                <a:lnTo>
                  <a:pt x="12904877" y="530148"/>
                </a:lnTo>
                <a:lnTo>
                  <a:pt x="12911112" y="525932"/>
                </a:lnTo>
                <a:lnTo>
                  <a:pt x="12915329" y="519696"/>
                </a:lnTo>
                <a:lnTo>
                  <a:pt x="12916865" y="512038"/>
                </a:lnTo>
                <a:close/>
              </a:path>
              <a:path w="14841219" h="10718800" extrusionOk="0">
                <a:moveTo>
                  <a:pt x="12916865" y="411949"/>
                </a:moveTo>
                <a:lnTo>
                  <a:pt x="12915329" y="404304"/>
                </a:lnTo>
                <a:lnTo>
                  <a:pt x="12911112" y="398056"/>
                </a:lnTo>
                <a:lnTo>
                  <a:pt x="12904877" y="393852"/>
                </a:lnTo>
                <a:lnTo>
                  <a:pt x="12897218" y="392303"/>
                </a:lnTo>
                <a:lnTo>
                  <a:pt x="12889573" y="393852"/>
                </a:lnTo>
                <a:lnTo>
                  <a:pt x="12883325" y="398056"/>
                </a:lnTo>
                <a:lnTo>
                  <a:pt x="12879121" y="404304"/>
                </a:lnTo>
                <a:lnTo>
                  <a:pt x="12877572" y="411949"/>
                </a:lnTo>
                <a:lnTo>
                  <a:pt x="12879121" y="419595"/>
                </a:lnTo>
                <a:lnTo>
                  <a:pt x="12883325" y="425843"/>
                </a:lnTo>
                <a:lnTo>
                  <a:pt x="12889573" y="430060"/>
                </a:lnTo>
                <a:lnTo>
                  <a:pt x="12897218" y="431596"/>
                </a:lnTo>
                <a:lnTo>
                  <a:pt x="12904877" y="430060"/>
                </a:lnTo>
                <a:lnTo>
                  <a:pt x="12911112" y="425843"/>
                </a:lnTo>
                <a:lnTo>
                  <a:pt x="12915329" y="419595"/>
                </a:lnTo>
                <a:lnTo>
                  <a:pt x="12916865" y="411949"/>
                </a:lnTo>
                <a:close/>
              </a:path>
              <a:path w="14841219" h="10718800" extrusionOk="0">
                <a:moveTo>
                  <a:pt x="12916865" y="311861"/>
                </a:moveTo>
                <a:lnTo>
                  <a:pt x="12915329" y="304203"/>
                </a:lnTo>
                <a:lnTo>
                  <a:pt x="12911112" y="297954"/>
                </a:lnTo>
                <a:lnTo>
                  <a:pt x="12904877" y="293751"/>
                </a:lnTo>
                <a:lnTo>
                  <a:pt x="12897218" y="292201"/>
                </a:lnTo>
                <a:lnTo>
                  <a:pt x="12889573" y="293751"/>
                </a:lnTo>
                <a:lnTo>
                  <a:pt x="12883325" y="297954"/>
                </a:lnTo>
                <a:lnTo>
                  <a:pt x="12879121" y="304203"/>
                </a:lnTo>
                <a:lnTo>
                  <a:pt x="12877572" y="311861"/>
                </a:lnTo>
                <a:lnTo>
                  <a:pt x="12879121" y="319506"/>
                </a:lnTo>
                <a:lnTo>
                  <a:pt x="12883325" y="325742"/>
                </a:lnTo>
                <a:lnTo>
                  <a:pt x="12889573" y="329958"/>
                </a:lnTo>
                <a:lnTo>
                  <a:pt x="12897218" y="331495"/>
                </a:lnTo>
                <a:lnTo>
                  <a:pt x="12904877" y="329958"/>
                </a:lnTo>
                <a:lnTo>
                  <a:pt x="12911112" y="325742"/>
                </a:lnTo>
                <a:lnTo>
                  <a:pt x="12915329" y="319506"/>
                </a:lnTo>
                <a:lnTo>
                  <a:pt x="12916865" y="311861"/>
                </a:lnTo>
                <a:close/>
              </a:path>
              <a:path w="14841219" h="10718800" extrusionOk="0">
                <a:moveTo>
                  <a:pt x="12916865" y="211759"/>
                </a:moveTo>
                <a:lnTo>
                  <a:pt x="12915329" y="204114"/>
                </a:lnTo>
                <a:lnTo>
                  <a:pt x="12911112" y="197866"/>
                </a:lnTo>
                <a:lnTo>
                  <a:pt x="12904877" y="193662"/>
                </a:lnTo>
                <a:lnTo>
                  <a:pt x="12897218" y="192112"/>
                </a:lnTo>
                <a:lnTo>
                  <a:pt x="12889573" y="193662"/>
                </a:lnTo>
                <a:lnTo>
                  <a:pt x="12883325" y="197866"/>
                </a:lnTo>
                <a:lnTo>
                  <a:pt x="12879121" y="204114"/>
                </a:lnTo>
                <a:lnTo>
                  <a:pt x="12877572" y="211759"/>
                </a:lnTo>
                <a:lnTo>
                  <a:pt x="12879121" y="219405"/>
                </a:lnTo>
                <a:lnTo>
                  <a:pt x="12883325" y="225640"/>
                </a:lnTo>
                <a:lnTo>
                  <a:pt x="12889573" y="229857"/>
                </a:lnTo>
                <a:lnTo>
                  <a:pt x="12897218" y="231394"/>
                </a:lnTo>
                <a:lnTo>
                  <a:pt x="12904877" y="229857"/>
                </a:lnTo>
                <a:lnTo>
                  <a:pt x="12911112" y="225640"/>
                </a:lnTo>
                <a:lnTo>
                  <a:pt x="12915329" y="219405"/>
                </a:lnTo>
                <a:lnTo>
                  <a:pt x="12916865" y="211759"/>
                </a:lnTo>
                <a:close/>
              </a:path>
              <a:path w="14841219" h="10718800" extrusionOk="0">
                <a:moveTo>
                  <a:pt x="12916878" y="3214649"/>
                </a:moveTo>
                <a:lnTo>
                  <a:pt x="12915329" y="3206991"/>
                </a:lnTo>
                <a:lnTo>
                  <a:pt x="12911125" y="3200743"/>
                </a:lnTo>
                <a:lnTo>
                  <a:pt x="12904877" y="3196539"/>
                </a:lnTo>
                <a:lnTo>
                  <a:pt x="12897231" y="3194989"/>
                </a:lnTo>
                <a:lnTo>
                  <a:pt x="12889573" y="3196539"/>
                </a:lnTo>
                <a:lnTo>
                  <a:pt x="12883337" y="3200743"/>
                </a:lnTo>
                <a:lnTo>
                  <a:pt x="12879121" y="3206991"/>
                </a:lnTo>
                <a:lnTo>
                  <a:pt x="12877584" y="3214649"/>
                </a:lnTo>
                <a:lnTo>
                  <a:pt x="12879121" y="3222294"/>
                </a:lnTo>
                <a:lnTo>
                  <a:pt x="12883337" y="3228530"/>
                </a:lnTo>
                <a:lnTo>
                  <a:pt x="12889573" y="3232747"/>
                </a:lnTo>
                <a:lnTo>
                  <a:pt x="12897231" y="3234296"/>
                </a:lnTo>
                <a:lnTo>
                  <a:pt x="12904877" y="3232747"/>
                </a:lnTo>
                <a:lnTo>
                  <a:pt x="12911125" y="3228530"/>
                </a:lnTo>
                <a:lnTo>
                  <a:pt x="12915329" y="3222294"/>
                </a:lnTo>
                <a:lnTo>
                  <a:pt x="12916878" y="3214649"/>
                </a:lnTo>
                <a:close/>
              </a:path>
              <a:path w="14841219" h="10718800" extrusionOk="0">
                <a:moveTo>
                  <a:pt x="12916878" y="3114548"/>
                </a:moveTo>
                <a:lnTo>
                  <a:pt x="12915329" y="3106902"/>
                </a:lnTo>
                <a:lnTo>
                  <a:pt x="12911125" y="3100654"/>
                </a:lnTo>
                <a:lnTo>
                  <a:pt x="12904877" y="3096437"/>
                </a:lnTo>
                <a:lnTo>
                  <a:pt x="12897231" y="3094888"/>
                </a:lnTo>
                <a:lnTo>
                  <a:pt x="12889573" y="3096437"/>
                </a:lnTo>
                <a:lnTo>
                  <a:pt x="12883337" y="3100654"/>
                </a:lnTo>
                <a:lnTo>
                  <a:pt x="12879121" y="3106902"/>
                </a:lnTo>
                <a:lnTo>
                  <a:pt x="12877584" y="3114548"/>
                </a:lnTo>
                <a:lnTo>
                  <a:pt x="12879121" y="3122193"/>
                </a:lnTo>
                <a:lnTo>
                  <a:pt x="12883337" y="3128441"/>
                </a:lnTo>
                <a:lnTo>
                  <a:pt x="12889573" y="3132645"/>
                </a:lnTo>
                <a:lnTo>
                  <a:pt x="12897231" y="3134195"/>
                </a:lnTo>
                <a:lnTo>
                  <a:pt x="12904877" y="3132645"/>
                </a:lnTo>
                <a:lnTo>
                  <a:pt x="12911125" y="3128441"/>
                </a:lnTo>
                <a:lnTo>
                  <a:pt x="12915329" y="3122193"/>
                </a:lnTo>
                <a:lnTo>
                  <a:pt x="12916878" y="3114548"/>
                </a:lnTo>
                <a:close/>
              </a:path>
              <a:path w="14841219" h="10718800" extrusionOk="0">
                <a:moveTo>
                  <a:pt x="12916878" y="3014459"/>
                </a:moveTo>
                <a:lnTo>
                  <a:pt x="12915329" y="3006801"/>
                </a:lnTo>
                <a:lnTo>
                  <a:pt x="12911125" y="3000565"/>
                </a:lnTo>
                <a:lnTo>
                  <a:pt x="12904877" y="2996349"/>
                </a:lnTo>
                <a:lnTo>
                  <a:pt x="12897231" y="2994799"/>
                </a:lnTo>
                <a:lnTo>
                  <a:pt x="12889573" y="2996349"/>
                </a:lnTo>
                <a:lnTo>
                  <a:pt x="12883337" y="3000565"/>
                </a:lnTo>
                <a:lnTo>
                  <a:pt x="12879121" y="3006801"/>
                </a:lnTo>
                <a:lnTo>
                  <a:pt x="12877584" y="3014459"/>
                </a:lnTo>
                <a:lnTo>
                  <a:pt x="12879121" y="3022104"/>
                </a:lnTo>
                <a:lnTo>
                  <a:pt x="12883337" y="3028340"/>
                </a:lnTo>
                <a:lnTo>
                  <a:pt x="12889573" y="3032556"/>
                </a:lnTo>
                <a:lnTo>
                  <a:pt x="12897231" y="3034093"/>
                </a:lnTo>
                <a:lnTo>
                  <a:pt x="12904877" y="3032556"/>
                </a:lnTo>
                <a:lnTo>
                  <a:pt x="12911125" y="3028340"/>
                </a:lnTo>
                <a:lnTo>
                  <a:pt x="12915329" y="3022104"/>
                </a:lnTo>
                <a:lnTo>
                  <a:pt x="12916878" y="3014459"/>
                </a:lnTo>
                <a:close/>
              </a:path>
              <a:path w="14841219" h="10718800" extrusionOk="0">
                <a:moveTo>
                  <a:pt x="12916878" y="2914358"/>
                </a:moveTo>
                <a:lnTo>
                  <a:pt x="12915329" y="2906712"/>
                </a:lnTo>
                <a:lnTo>
                  <a:pt x="12911125" y="2900464"/>
                </a:lnTo>
                <a:lnTo>
                  <a:pt x="12904877" y="2896247"/>
                </a:lnTo>
                <a:lnTo>
                  <a:pt x="12897231" y="2894711"/>
                </a:lnTo>
                <a:lnTo>
                  <a:pt x="12889573" y="2896247"/>
                </a:lnTo>
                <a:lnTo>
                  <a:pt x="12883337" y="2900464"/>
                </a:lnTo>
                <a:lnTo>
                  <a:pt x="12879121" y="2906712"/>
                </a:lnTo>
                <a:lnTo>
                  <a:pt x="12877584" y="2914358"/>
                </a:lnTo>
                <a:lnTo>
                  <a:pt x="12879121" y="2922003"/>
                </a:lnTo>
                <a:lnTo>
                  <a:pt x="12883337" y="2928239"/>
                </a:lnTo>
                <a:lnTo>
                  <a:pt x="12889573" y="2932455"/>
                </a:lnTo>
                <a:lnTo>
                  <a:pt x="12897231" y="2933992"/>
                </a:lnTo>
                <a:lnTo>
                  <a:pt x="12904877" y="2932455"/>
                </a:lnTo>
                <a:lnTo>
                  <a:pt x="12911125" y="2928239"/>
                </a:lnTo>
                <a:lnTo>
                  <a:pt x="12915329" y="2922003"/>
                </a:lnTo>
                <a:lnTo>
                  <a:pt x="12916878" y="2914358"/>
                </a:lnTo>
                <a:close/>
              </a:path>
              <a:path w="14841219" h="10718800" extrusionOk="0">
                <a:moveTo>
                  <a:pt x="12916878" y="2814256"/>
                </a:moveTo>
                <a:lnTo>
                  <a:pt x="12915329" y="2806611"/>
                </a:lnTo>
                <a:lnTo>
                  <a:pt x="12911125" y="2800375"/>
                </a:lnTo>
                <a:lnTo>
                  <a:pt x="12904877" y="2796159"/>
                </a:lnTo>
                <a:lnTo>
                  <a:pt x="12897231" y="2794622"/>
                </a:lnTo>
                <a:lnTo>
                  <a:pt x="12889573" y="2796159"/>
                </a:lnTo>
                <a:lnTo>
                  <a:pt x="12883337" y="2800375"/>
                </a:lnTo>
                <a:lnTo>
                  <a:pt x="12879121" y="2806611"/>
                </a:lnTo>
                <a:lnTo>
                  <a:pt x="12877584" y="2814256"/>
                </a:lnTo>
                <a:lnTo>
                  <a:pt x="12879121" y="2821902"/>
                </a:lnTo>
                <a:lnTo>
                  <a:pt x="12883337" y="2828150"/>
                </a:lnTo>
                <a:lnTo>
                  <a:pt x="12889573" y="2832366"/>
                </a:lnTo>
                <a:lnTo>
                  <a:pt x="12897231" y="2833916"/>
                </a:lnTo>
                <a:lnTo>
                  <a:pt x="12904877" y="2832366"/>
                </a:lnTo>
                <a:lnTo>
                  <a:pt x="12911125" y="2828150"/>
                </a:lnTo>
                <a:lnTo>
                  <a:pt x="12915329" y="2821902"/>
                </a:lnTo>
                <a:lnTo>
                  <a:pt x="12916878" y="2814256"/>
                </a:lnTo>
                <a:close/>
              </a:path>
              <a:path w="14841219" h="10718800" extrusionOk="0">
                <a:moveTo>
                  <a:pt x="12916878" y="2714155"/>
                </a:moveTo>
                <a:lnTo>
                  <a:pt x="12915329" y="2706509"/>
                </a:lnTo>
                <a:lnTo>
                  <a:pt x="12911125" y="2700274"/>
                </a:lnTo>
                <a:lnTo>
                  <a:pt x="12904877" y="2696057"/>
                </a:lnTo>
                <a:lnTo>
                  <a:pt x="12897231" y="2694521"/>
                </a:lnTo>
                <a:lnTo>
                  <a:pt x="12889573" y="2696057"/>
                </a:lnTo>
                <a:lnTo>
                  <a:pt x="12883337" y="2700274"/>
                </a:lnTo>
                <a:lnTo>
                  <a:pt x="12879121" y="2706509"/>
                </a:lnTo>
                <a:lnTo>
                  <a:pt x="12877584" y="2714155"/>
                </a:lnTo>
                <a:lnTo>
                  <a:pt x="12879121" y="2721813"/>
                </a:lnTo>
                <a:lnTo>
                  <a:pt x="12883337" y="2728061"/>
                </a:lnTo>
                <a:lnTo>
                  <a:pt x="12889573" y="2732265"/>
                </a:lnTo>
                <a:lnTo>
                  <a:pt x="12897231" y="2733814"/>
                </a:lnTo>
                <a:lnTo>
                  <a:pt x="12904877" y="2732265"/>
                </a:lnTo>
                <a:lnTo>
                  <a:pt x="12911125" y="2728061"/>
                </a:lnTo>
                <a:lnTo>
                  <a:pt x="12915329" y="2721813"/>
                </a:lnTo>
                <a:lnTo>
                  <a:pt x="12916878" y="2714155"/>
                </a:lnTo>
                <a:close/>
              </a:path>
              <a:path w="14841219" h="10718800" extrusionOk="0">
                <a:moveTo>
                  <a:pt x="12916878" y="2614053"/>
                </a:moveTo>
                <a:lnTo>
                  <a:pt x="12915329" y="2606408"/>
                </a:lnTo>
                <a:lnTo>
                  <a:pt x="12911125" y="2600172"/>
                </a:lnTo>
                <a:lnTo>
                  <a:pt x="12904877" y="2595956"/>
                </a:lnTo>
                <a:lnTo>
                  <a:pt x="12897231" y="2594419"/>
                </a:lnTo>
                <a:lnTo>
                  <a:pt x="12889573" y="2595956"/>
                </a:lnTo>
                <a:lnTo>
                  <a:pt x="12883337" y="2600172"/>
                </a:lnTo>
                <a:lnTo>
                  <a:pt x="12879121" y="2606408"/>
                </a:lnTo>
                <a:lnTo>
                  <a:pt x="12877584" y="2614053"/>
                </a:lnTo>
                <a:lnTo>
                  <a:pt x="12879121" y="2621711"/>
                </a:lnTo>
                <a:lnTo>
                  <a:pt x="12883337" y="2627960"/>
                </a:lnTo>
                <a:lnTo>
                  <a:pt x="12889573" y="2632176"/>
                </a:lnTo>
                <a:lnTo>
                  <a:pt x="12897231" y="2633713"/>
                </a:lnTo>
                <a:lnTo>
                  <a:pt x="12904877" y="2632176"/>
                </a:lnTo>
                <a:lnTo>
                  <a:pt x="12911125" y="2627960"/>
                </a:lnTo>
                <a:lnTo>
                  <a:pt x="12915329" y="2621711"/>
                </a:lnTo>
                <a:lnTo>
                  <a:pt x="12916878" y="2614053"/>
                </a:lnTo>
                <a:close/>
              </a:path>
              <a:path w="14841219" h="10718800" extrusionOk="0">
                <a:moveTo>
                  <a:pt x="12916878" y="1713204"/>
                </a:moveTo>
                <a:lnTo>
                  <a:pt x="12915329" y="1705559"/>
                </a:lnTo>
                <a:lnTo>
                  <a:pt x="12911125" y="1699310"/>
                </a:lnTo>
                <a:lnTo>
                  <a:pt x="12904877" y="1695107"/>
                </a:lnTo>
                <a:lnTo>
                  <a:pt x="12897231" y="1693557"/>
                </a:lnTo>
                <a:lnTo>
                  <a:pt x="12889586" y="1695107"/>
                </a:lnTo>
                <a:lnTo>
                  <a:pt x="12883337" y="1699310"/>
                </a:lnTo>
                <a:lnTo>
                  <a:pt x="12879121" y="1705559"/>
                </a:lnTo>
                <a:lnTo>
                  <a:pt x="12877584" y="1713204"/>
                </a:lnTo>
                <a:lnTo>
                  <a:pt x="12879121" y="1720850"/>
                </a:lnTo>
                <a:lnTo>
                  <a:pt x="12883337" y="1727098"/>
                </a:lnTo>
                <a:lnTo>
                  <a:pt x="12889586" y="1731302"/>
                </a:lnTo>
                <a:lnTo>
                  <a:pt x="12897231" y="1732851"/>
                </a:lnTo>
                <a:lnTo>
                  <a:pt x="12904877" y="1731302"/>
                </a:lnTo>
                <a:lnTo>
                  <a:pt x="12911125" y="1727098"/>
                </a:lnTo>
                <a:lnTo>
                  <a:pt x="12915329" y="1720850"/>
                </a:lnTo>
                <a:lnTo>
                  <a:pt x="12916878" y="1713204"/>
                </a:lnTo>
                <a:close/>
              </a:path>
              <a:path w="14841219" h="10718800" extrusionOk="0">
                <a:moveTo>
                  <a:pt x="12916878" y="1613103"/>
                </a:moveTo>
                <a:lnTo>
                  <a:pt x="12915329" y="1605457"/>
                </a:lnTo>
                <a:lnTo>
                  <a:pt x="12911125" y="1599209"/>
                </a:lnTo>
                <a:lnTo>
                  <a:pt x="12904877" y="1595005"/>
                </a:lnTo>
                <a:lnTo>
                  <a:pt x="12897231" y="1593456"/>
                </a:lnTo>
                <a:lnTo>
                  <a:pt x="12889573" y="1595005"/>
                </a:lnTo>
                <a:lnTo>
                  <a:pt x="12883337" y="1599209"/>
                </a:lnTo>
                <a:lnTo>
                  <a:pt x="12879121" y="1605457"/>
                </a:lnTo>
                <a:lnTo>
                  <a:pt x="12877584" y="1613103"/>
                </a:lnTo>
                <a:lnTo>
                  <a:pt x="12879121" y="1620748"/>
                </a:lnTo>
                <a:lnTo>
                  <a:pt x="12883337" y="1626997"/>
                </a:lnTo>
                <a:lnTo>
                  <a:pt x="12889573" y="1631213"/>
                </a:lnTo>
                <a:lnTo>
                  <a:pt x="12897231" y="1632750"/>
                </a:lnTo>
                <a:lnTo>
                  <a:pt x="12904877" y="1631213"/>
                </a:lnTo>
                <a:lnTo>
                  <a:pt x="12911125" y="1626997"/>
                </a:lnTo>
                <a:lnTo>
                  <a:pt x="12915329" y="1620748"/>
                </a:lnTo>
                <a:lnTo>
                  <a:pt x="12916878" y="1613103"/>
                </a:lnTo>
                <a:close/>
              </a:path>
              <a:path w="14841219" h="10718800" extrusionOk="0">
                <a:moveTo>
                  <a:pt x="12916878" y="1513001"/>
                </a:moveTo>
                <a:lnTo>
                  <a:pt x="12915329" y="1505356"/>
                </a:lnTo>
                <a:lnTo>
                  <a:pt x="12911125" y="1499120"/>
                </a:lnTo>
                <a:lnTo>
                  <a:pt x="12904877" y="1494904"/>
                </a:lnTo>
                <a:lnTo>
                  <a:pt x="12897231" y="1493367"/>
                </a:lnTo>
                <a:lnTo>
                  <a:pt x="12889573" y="1494904"/>
                </a:lnTo>
                <a:lnTo>
                  <a:pt x="12883337" y="1499120"/>
                </a:lnTo>
                <a:lnTo>
                  <a:pt x="12879121" y="1505356"/>
                </a:lnTo>
                <a:lnTo>
                  <a:pt x="12877584" y="1513001"/>
                </a:lnTo>
                <a:lnTo>
                  <a:pt x="12879121" y="1520659"/>
                </a:lnTo>
                <a:lnTo>
                  <a:pt x="12883337" y="1526908"/>
                </a:lnTo>
                <a:lnTo>
                  <a:pt x="12889573" y="1531112"/>
                </a:lnTo>
                <a:lnTo>
                  <a:pt x="12897231" y="1532661"/>
                </a:lnTo>
                <a:lnTo>
                  <a:pt x="12904877" y="1531112"/>
                </a:lnTo>
                <a:lnTo>
                  <a:pt x="12911125" y="1526908"/>
                </a:lnTo>
                <a:lnTo>
                  <a:pt x="12915329" y="1520659"/>
                </a:lnTo>
                <a:lnTo>
                  <a:pt x="12916878" y="1513001"/>
                </a:lnTo>
                <a:close/>
              </a:path>
              <a:path w="14841219" h="10718800" extrusionOk="0">
                <a:moveTo>
                  <a:pt x="12916878" y="1412925"/>
                </a:moveTo>
                <a:lnTo>
                  <a:pt x="12915329" y="1405267"/>
                </a:lnTo>
                <a:lnTo>
                  <a:pt x="12911125" y="1399032"/>
                </a:lnTo>
                <a:lnTo>
                  <a:pt x="12904877" y="1394815"/>
                </a:lnTo>
                <a:lnTo>
                  <a:pt x="12897231" y="1393266"/>
                </a:lnTo>
                <a:lnTo>
                  <a:pt x="12889573" y="1394815"/>
                </a:lnTo>
                <a:lnTo>
                  <a:pt x="12883337" y="1399032"/>
                </a:lnTo>
                <a:lnTo>
                  <a:pt x="12879121" y="1405267"/>
                </a:lnTo>
                <a:lnTo>
                  <a:pt x="12877584" y="1412925"/>
                </a:lnTo>
                <a:lnTo>
                  <a:pt x="12879121" y="1420571"/>
                </a:lnTo>
                <a:lnTo>
                  <a:pt x="12883337" y="1426806"/>
                </a:lnTo>
                <a:lnTo>
                  <a:pt x="12889573" y="1431023"/>
                </a:lnTo>
                <a:lnTo>
                  <a:pt x="12897231" y="1432560"/>
                </a:lnTo>
                <a:lnTo>
                  <a:pt x="12904877" y="1431023"/>
                </a:lnTo>
                <a:lnTo>
                  <a:pt x="12911125" y="1426806"/>
                </a:lnTo>
                <a:lnTo>
                  <a:pt x="12915329" y="1420571"/>
                </a:lnTo>
                <a:lnTo>
                  <a:pt x="12916878" y="1412925"/>
                </a:lnTo>
                <a:close/>
              </a:path>
              <a:path w="14841219" h="10718800" extrusionOk="0">
                <a:moveTo>
                  <a:pt x="12916878" y="1312811"/>
                </a:moveTo>
                <a:lnTo>
                  <a:pt x="12915329" y="1305166"/>
                </a:lnTo>
                <a:lnTo>
                  <a:pt x="12911125" y="1298930"/>
                </a:lnTo>
                <a:lnTo>
                  <a:pt x="12904877" y="1294714"/>
                </a:lnTo>
                <a:lnTo>
                  <a:pt x="12897231" y="1293177"/>
                </a:lnTo>
                <a:lnTo>
                  <a:pt x="12889573" y="1294714"/>
                </a:lnTo>
                <a:lnTo>
                  <a:pt x="12883337" y="1298930"/>
                </a:lnTo>
                <a:lnTo>
                  <a:pt x="12879121" y="1305166"/>
                </a:lnTo>
                <a:lnTo>
                  <a:pt x="12877584" y="1312811"/>
                </a:lnTo>
                <a:lnTo>
                  <a:pt x="12879121" y="1320469"/>
                </a:lnTo>
                <a:lnTo>
                  <a:pt x="12883337" y="1326705"/>
                </a:lnTo>
                <a:lnTo>
                  <a:pt x="12889573" y="1330921"/>
                </a:lnTo>
                <a:lnTo>
                  <a:pt x="12897231" y="1332471"/>
                </a:lnTo>
                <a:lnTo>
                  <a:pt x="12904877" y="1330921"/>
                </a:lnTo>
                <a:lnTo>
                  <a:pt x="12911125" y="1326705"/>
                </a:lnTo>
                <a:lnTo>
                  <a:pt x="12915329" y="1320469"/>
                </a:lnTo>
                <a:lnTo>
                  <a:pt x="12916878" y="1312811"/>
                </a:lnTo>
                <a:close/>
              </a:path>
              <a:path w="14841219" h="10718800" extrusionOk="0">
                <a:moveTo>
                  <a:pt x="12916878" y="1212723"/>
                </a:moveTo>
                <a:lnTo>
                  <a:pt x="12915329" y="1205077"/>
                </a:lnTo>
                <a:lnTo>
                  <a:pt x="12911125" y="1198829"/>
                </a:lnTo>
                <a:lnTo>
                  <a:pt x="12904877" y="1194612"/>
                </a:lnTo>
                <a:lnTo>
                  <a:pt x="12897231" y="1193063"/>
                </a:lnTo>
                <a:lnTo>
                  <a:pt x="12889573" y="1194612"/>
                </a:lnTo>
                <a:lnTo>
                  <a:pt x="12883337" y="1198829"/>
                </a:lnTo>
                <a:lnTo>
                  <a:pt x="12879121" y="1205077"/>
                </a:lnTo>
                <a:lnTo>
                  <a:pt x="12877584" y="1212723"/>
                </a:lnTo>
                <a:lnTo>
                  <a:pt x="12879121" y="1220368"/>
                </a:lnTo>
                <a:lnTo>
                  <a:pt x="12883337" y="1226616"/>
                </a:lnTo>
                <a:lnTo>
                  <a:pt x="12889573" y="1230820"/>
                </a:lnTo>
                <a:lnTo>
                  <a:pt x="12897231" y="1232369"/>
                </a:lnTo>
                <a:lnTo>
                  <a:pt x="12904877" y="1230820"/>
                </a:lnTo>
                <a:lnTo>
                  <a:pt x="12911125" y="1226616"/>
                </a:lnTo>
                <a:lnTo>
                  <a:pt x="12915329" y="1220368"/>
                </a:lnTo>
                <a:lnTo>
                  <a:pt x="12916878" y="1212723"/>
                </a:lnTo>
                <a:close/>
              </a:path>
              <a:path w="14841219" h="10718800" extrusionOk="0">
                <a:moveTo>
                  <a:pt x="12916878" y="1112621"/>
                </a:moveTo>
                <a:lnTo>
                  <a:pt x="12915329" y="1104976"/>
                </a:lnTo>
                <a:lnTo>
                  <a:pt x="12911125" y="1098740"/>
                </a:lnTo>
                <a:lnTo>
                  <a:pt x="12904877" y="1094524"/>
                </a:lnTo>
                <a:lnTo>
                  <a:pt x="12897231" y="1092974"/>
                </a:lnTo>
                <a:lnTo>
                  <a:pt x="12889573" y="1094524"/>
                </a:lnTo>
                <a:lnTo>
                  <a:pt x="12883337" y="1098740"/>
                </a:lnTo>
                <a:lnTo>
                  <a:pt x="12879121" y="1104976"/>
                </a:lnTo>
                <a:lnTo>
                  <a:pt x="12877584" y="1112621"/>
                </a:lnTo>
                <a:lnTo>
                  <a:pt x="12879121" y="1120267"/>
                </a:lnTo>
                <a:lnTo>
                  <a:pt x="12883337" y="1126515"/>
                </a:lnTo>
                <a:lnTo>
                  <a:pt x="12889573" y="1130731"/>
                </a:lnTo>
                <a:lnTo>
                  <a:pt x="12897231" y="1132268"/>
                </a:lnTo>
                <a:lnTo>
                  <a:pt x="12904877" y="1130731"/>
                </a:lnTo>
                <a:lnTo>
                  <a:pt x="12911125" y="1126515"/>
                </a:lnTo>
                <a:lnTo>
                  <a:pt x="12915329" y="1120267"/>
                </a:lnTo>
                <a:lnTo>
                  <a:pt x="12916878" y="1112621"/>
                </a:lnTo>
                <a:close/>
              </a:path>
              <a:path w="14841219" h="10718800" extrusionOk="0">
                <a:moveTo>
                  <a:pt x="12916878" y="1012520"/>
                </a:moveTo>
                <a:lnTo>
                  <a:pt x="12915329" y="1004874"/>
                </a:lnTo>
                <a:lnTo>
                  <a:pt x="12911125" y="998639"/>
                </a:lnTo>
                <a:lnTo>
                  <a:pt x="12904877" y="994422"/>
                </a:lnTo>
                <a:lnTo>
                  <a:pt x="12897231" y="992873"/>
                </a:lnTo>
                <a:lnTo>
                  <a:pt x="12889573" y="994422"/>
                </a:lnTo>
                <a:lnTo>
                  <a:pt x="12883337" y="998639"/>
                </a:lnTo>
                <a:lnTo>
                  <a:pt x="12879121" y="1004874"/>
                </a:lnTo>
                <a:lnTo>
                  <a:pt x="12877584" y="1012520"/>
                </a:lnTo>
                <a:lnTo>
                  <a:pt x="12879121" y="1020178"/>
                </a:lnTo>
                <a:lnTo>
                  <a:pt x="12883337" y="1026426"/>
                </a:lnTo>
                <a:lnTo>
                  <a:pt x="12889573" y="1030630"/>
                </a:lnTo>
                <a:lnTo>
                  <a:pt x="12897231" y="1032179"/>
                </a:lnTo>
                <a:lnTo>
                  <a:pt x="12904877" y="1030630"/>
                </a:lnTo>
                <a:lnTo>
                  <a:pt x="12911125" y="1026426"/>
                </a:lnTo>
                <a:lnTo>
                  <a:pt x="12915329" y="1020178"/>
                </a:lnTo>
                <a:lnTo>
                  <a:pt x="12916878" y="1012520"/>
                </a:lnTo>
                <a:close/>
              </a:path>
              <a:path w="14841219" h="10718800" extrusionOk="0">
                <a:moveTo>
                  <a:pt x="12916878" y="111658"/>
                </a:moveTo>
                <a:lnTo>
                  <a:pt x="12915329" y="104013"/>
                </a:lnTo>
                <a:lnTo>
                  <a:pt x="12911125" y="97764"/>
                </a:lnTo>
                <a:lnTo>
                  <a:pt x="12904877" y="93560"/>
                </a:lnTo>
                <a:lnTo>
                  <a:pt x="12897231" y="92011"/>
                </a:lnTo>
                <a:lnTo>
                  <a:pt x="12889586" y="93560"/>
                </a:lnTo>
                <a:lnTo>
                  <a:pt x="12883337" y="97764"/>
                </a:lnTo>
                <a:lnTo>
                  <a:pt x="12879121" y="104013"/>
                </a:lnTo>
                <a:lnTo>
                  <a:pt x="12877584" y="111658"/>
                </a:lnTo>
                <a:lnTo>
                  <a:pt x="12879121" y="119303"/>
                </a:lnTo>
                <a:lnTo>
                  <a:pt x="12883337" y="125552"/>
                </a:lnTo>
                <a:lnTo>
                  <a:pt x="12889586" y="129768"/>
                </a:lnTo>
                <a:lnTo>
                  <a:pt x="12897231" y="131318"/>
                </a:lnTo>
                <a:lnTo>
                  <a:pt x="12904877" y="129768"/>
                </a:lnTo>
                <a:lnTo>
                  <a:pt x="12911125" y="125552"/>
                </a:lnTo>
                <a:lnTo>
                  <a:pt x="12915329" y="119303"/>
                </a:lnTo>
                <a:lnTo>
                  <a:pt x="12916878" y="111658"/>
                </a:lnTo>
                <a:close/>
              </a:path>
              <a:path w="14841219" h="10718800" extrusionOk="0">
                <a:moveTo>
                  <a:pt x="12916878" y="11569"/>
                </a:moveTo>
                <a:lnTo>
                  <a:pt x="12915329" y="3924"/>
                </a:lnTo>
                <a:lnTo>
                  <a:pt x="12912687" y="0"/>
                </a:lnTo>
                <a:lnTo>
                  <a:pt x="12881775" y="0"/>
                </a:lnTo>
                <a:lnTo>
                  <a:pt x="12879121" y="3924"/>
                </a:lnTo>
                <a:lnTo>
                  <a:pt x="12877584" y="11569"/>
                </a:lnTo>
                <a:lnTo>
                  <a:pt x="12879121" y="19215"/>
                </a:lnTo>
                <a:lnTo>
                  <a:pt x="12883337" y="25463"/>
                </a:lnTo>
                <a:lnTo>
                  <a:pt x="12889573" y="29679"/>
                </a:lnTo>
                <a:lnTo>
                  <a:pt x="12897231" y="31229"/>
                </a:lnTo>
                <a:lnTo>
                  <a:pt x="12904877" y="29679"/>
                </a:lnTo>
                <a:lnTo>
                  <a:pt x="12911125" y="25463"/>
                </a:lnTo>
                <a:lnTo>
                  <a:pt x="12915329" y="19215"/>
                </a:lnTo>
                <a:lnTo>
                  <a:pt x="12916878" y="11569"/>
                </a:lnTo>
                <a:close/>
              </a:path>
              <a:path w="14841219" h="10718800" extrusionOk="0">
                <a:moveTo>
                  <a:pt x="12990856" y="3159950"/>
                </a:moveTo>
                <a:lnTo>
                  <a:pt x="12989319" y="3152292"/>
                </a:lnTo>
                <a:lnTo>
                  <a:pt x="12985102" y="3146056"/>
                </a:lnTo>
                <a:lnTo>
                  <a:pt x="12978867" y="3141840"/>
                </a:lnTo>
                <a:lnTo>
                  <a:pt x="12971221" y="3140291"/>
                </a:lnTo>
                <a:lnTo>
                  <a:pt x="12963576" y="3141840"/>
                </a:lnTo>
                <a:lnTo>
                  <a:pt x="12957328" y="3146056"/>
                </a:lnTo>
                <a:lnTo>
                  <a:pt x="12953111" y="3152292"/>
                </a:lnTo>
                <a:lnTo>
                  <a:pt x="12951574" y="3159950"/>
                </a:lnTo>
                <a:lnTo>
                  <a:pt x="12953111" y="3167583"/>
                </a:lnTo>
                <a:lnTo>
                  <a:pt x="12957328" y="3173831"/>
                </a:lnTo>
                <a:lnTo>
                  <a:pt x="12963576" y="3178035"/>
                </a:lnTo>
                <a:lnTo>
                  <a:pt x="12971221" y="3179584"/>
                </a:lnTo>
                <a:lnTo>
                  <a:pt x="12978867" y="3178035"/>
                </a:lnTo>
                <a:lnTo>
                  <a:pt x="12985102" y="3173831"/>
                </a:lnTo>
                <a:lnTo>
                  <a:pt x="12989319" y="3167583"/>
                </a:lnTo>
                <a:lnTo>
                  <a:pt x="12990856" y="3159950"/>
                </a:lnTo>
                <a:close/>
              </a:path>
              <a:path w="14841219" h="10718800" extrusionOk="0">
                <a:moveTo>
                  <a:pt x="12990856" y="3059849"/>
                </a:moveTo>
                <a:lnTo>
                  <a:pt x="12989319" y="3052203"/>
                </a:lnTo>
                <a:lnTo>
                  <a:pt x="12985102" y="3045955"/>
                </a:lnTo>
                <a:lnTo>
                  <a:pt x="12978867" y="3041739"/>
                </a:lnTo>
                <a:lnTo>
                  <a:pt x="12971221" y="3040202"/>
                </a:lnTo>
                <a:lnTo>
                  <a:pt x="12963576" y="3041739"/>
                </a:lnTo>
                <a:lnTo>
                  <a:pt x="12957328" y="3045955"/>
                </a:lnTo>
                <a:lnTo>
                  <a:pt x="12953111" y="3052203"/>
                </a:lnTo>
                <a:lnTo>
                  <a:pt x="12951574" y="3059849"/>
                </a:lnTo>
                <a:lnTo>
                  <a:pt x="12953111" y="3067494"/>
                </a:lnTo>
                <a:lnTo>
                  <a:pt x="12957328" y="3073743"/>
                </a:lnTo>
                <a:lnTo>
                  <a:pt x="12963576" y="3077959"/>
                </a:lnTo>
                <a:lnTo>
                  <a:pt x="12971221" y="3079496"/>
                </a:lnTo>
                <a:lnTo>
                  <a:pt x="12978867" y="3077959"/>
                </a:lnTo>
                <a:lnTo>
                  <a:pt x="12985102" y="3073743"/>
                </a:lnTo>
                <a:lnTo>
                  <a:pt x="12989319" y="3067494"/>
                </a:lnTo>
                <a:lnTo>
                  <a:pt x="12990856" y="3059849"/>
                </a:lnTo>
                <a:close/>
              </a:path>
              <a:path w="14841219" h="10718800" extrusionOk="0">
                <a:moveTo>
                  <a:pt x="12990856" y="2959747"/>
                </a:moveTo>
                <a:lnTo>
                  <a:pt x="12989319" y="2952102"/>
                </a:lnTo>
                <a:lnTo>
                  <a:pt x="12985102" y="2945854"/>
                </a:lnTo>
                <a:lnTo>
                  <a:pt x="12978867" y="2941650"/>
                </a:lnTo>
                <a:lnTo>
                  <a:pt x="12971221" y="2940100"/>
                </a:lnTo>
                <a:lnTo>
                  <a:pt x="12963576" y="2941650"/>
                </a:lnTo>
                <a:lnTo>
                  <a:pt x="12957328" y="2945854"/>
                </a:lnTo>
                <a:lnTo>
                  <a:pt x="12953111" y="2952102"/>
                </a:lnTo>
                <a:lnTo>
                  <a:pt x="12951574" y="2959747"/>
                </a:lnTo>
                <a:lnTo>
                  <a:pt x="12953111" y="2967405"/>
                </a:lnTo>
                <a:lnTo>
                  <a:pt x="12957328" y="2973641"/>
                </a:lnTo>
                <a:lnTo>
                  <a:pt x="12963576" y="2977858"/>
                </a:lnTo>
                <a:lnTo>
                  <a:pt x="12971221" y="2979407"/>
                </a:lnTo>
                <a:lnTo>
                  <a:pt x="12978867" y="2977858"/>
                </a:lnTo>
                <a:lnTo>
                  <a:pt x="12985102" y="2973641"/>
                </a:lnTo>
                <a:lnTo>
                  <a:pt x="12989319" y="2967405"/>
                </a:lnTo>
                <a:lnTo>
                  <a:pt x="12990856" y="2959747"/>
                </a:lnTo>
                <a:close/>
              </a:path>
              <a:path w="14841219" h="10718800" extrusionOk="0">
                <a:moveTo>
                  <a:pt x="12990856" y="2859659"/>
                </a:moveTo>
                <a:lnTo>
                  <a:pt x="12989319" y="2852001"/>
                </a:lnTo>
                <a:lnTo>
                  <a:pt x="12985102" y="2845765"/>
                </a:lnTo>
                <a:lnTo>
                  <a:pt x="12978867" y="2841548"/>
                </a:lnTo>
                <a:lnTo>
                  <a:pt x="12971221" y="2840012"/>
                </a:lnTo>
                <a:lnTo>
                  <a:pt x="12963576" y="2841548"/>
                </a:lnTo>
                <a:lnTo>
                  <a:pt x="12957328" y="2845765"/>
                </a:lnTo>
                <a:lnTo>
                  <a:pt x="12953111" y="2852001"/>
                </a:lnTo>
                <a:lnTo>
                  <a:pt x="12951574" y="2859659"/>
                </a:lnTo>
                <a:lnTo>
                  <a:pt x="12953111" y="2867304"/>
                </a:lnTo>
                <a:lnTo>
                  <a:pt x="12957328" y="2873540"/>
                </a:lnTo>
                <a:lnTo>
                  <a:pt x="12963576" y="2877756"/>
                </a:lnTo>
                <a:lnTo>
                  <a:pt x="12971221" y="2879293"/>
                </a:lnTo>
                <a:lnTo>
                  <a:pt x="12978867" y="2877756"/>
                </a:lnTo>
                <a:lnTo>
                  <a:pt x="12985102" y="2873540"/>
                </a:lnTo>
                <a:lnTo>
                  <a:pt x="12989319" y="2867304"/>
                </a:lnTo>
                <a:lnTo>
                  <a:pt x="12990856" y="2859659"/>
                </a:lnTo>
                <a:close/>
              </a:path>
              <a:path w="14841219" h="10718800" extrusionOk="0">
                <a:moveTo>
                  <a:pt x="12990856" y="2759557"/>
                </a:moveTo>
                <a:lnTo>
                  <a:pt x="12989319" y="2751912"/>
                </a:lnTo>
                <a:lnTo>
                  <a:pt x="12985102" y="2745663"/>
                </a:lnTo>
                <a:lnTo>
                  <a:pt x="12978867" y="2741447"/>
                </a:lnTo>
                <a:lnTo>
                  <a:pt x="12971221" y="2739910"/>
                </a:lnTo>
                <a:lnTo>
                  <a:pt x="12963576" y="2741447"/>
                </a:lnTo>
                <a:lnTo>
                  <a:pt x="12957328" y="2745663"/>
                </a:lnTo>
                <a:lnTo>
                  <a:pt x="12953111" y="2751912"/>
                </a:lnTo>
                <a:lnTo>
                  <a:pt x="12951574" y="2759557"/>
                </a:lnTo>
                <a:lnTo>
                  <a:pt x="12953111" y="2767203"/>
                </a:lnTo>
                <a:lnTo>
                  <a:pt x="12957328" y="2773451"/>
                </a:lnTo>
                <a:lnTo>
                  <a:pt x="12963576" y="2777667"/>
                </a:lnTo>
                <a:lnTo>
                  <a:pt x="12971221" y="2779204"/>
                </a:lnTo>
                <a:lnTo>
                  <a:pt x="12978867" y="2777667"/>
                </a:lnTo>
                <a:lnTo>
                  <a:pt x="12985102" y="2773451"/>
                </a:lnTo>
                <a:lnTo>
                  <a:pt x="12989319" y="2767203"/>
                </a:lnTo>
                <a:lnTo>
                  <a:pt x="12990856" y="2759557"/>
                </a:lnTo>
                <a:close/>
              </a:path>
              <a:path w="14841219" h="10718800" extrusionOk="0">
                <a:moveTo>
                  <a:pt x="12990856" y="2659456"/>
                </a:moveTo>
                <a:lnTo>
                  <a:pt x="12989319" y="2651810"/>
                </a:lnTo>
                <a:lnTo>
                  <a:pt x="12985102" y="2645562"/>
                </a:lnTo>
                <a:lnTo>
                  <a:pt x="12978867" y="2641358"/>
                </a:lnTo>
                <a:lnTo>
                  <a:pt x="12971221" y="2639822"/>
                </a:lnTo>
                <a:lnTo>
                  <a:pt x="12963576" y="2641358"/>
                </a:lnTo>
                <a:lnTo>
                  <a:pt x="12957328" y="2645562"/>
                </a:lnTo>
                <a:lnTo>
                  <a:pt x="12953111" y="2651810"/>
                </a:lnTo>
                <a:lnTo>
                  <a:pt x="12951574" y="2659456"/>
                </a:lnTo>
                <a:lnTo>
                  <a:pt x="12953111" y="2667101"/>
                </a:lnTo>
                <a:lnTo>
                  <a:pt x="12957328" y="2673350"/>
                </a:lnTo>
                <a:lnTo>
                  <a:pt x="12963576" y="2677566"/>
                </a:lnTo>
                <a:lnTo>
                  <a:pt x="12971221" y="2679103"/>
                </a:lnTo>
                <a:lnTo>
                  <a:pt x="12978867" y="2677566"/>
                </a:lnTo>
                <a:lnTo>
                  <a:pt x="12985102" y="2673350"/>
                </a:lnTo>
                <a:lnTo>
                  <a:pt x="12989319" y="2667101"/>
                </a:lnTo>
                <a:lnTo>
                  <a:pt x="12990856" y="2659456"/>
                </a:lnTo>
                <a:close/>
              </a:path>
              <a:path w="14841219" h="10718800" extrusionOk="0">
                <a:moveTo>
                  <a:pt x="12990856" y="2559367"/>
                </a:moveTo>
                <a:lnTo>
                  <a:pt x="12989319" y="2551709"/>
                </a:lnTo>
                <a:lnTo>
                  <a:pt x="12985102" y="2545473"/>
                </a:lnTo>
                <a:lnTo>
                  <a:pt x="12978867" y="2541270"/>
                </a:lnTo>
                <a:lnTo>
                  <a:pt x="12971221" y="2539720"/>
                </a:lnTo>
                <a:lnTo>
                  <a:pt x="12963576" y="2541270"/>
                </a:lnTo>
                <a:lnTo>
                  <a:pt x="12957328" y="2545473"/>
                </a:lnTo>
                <a:lnTo>
                  <a:pt x="12953111" y="2551709"/>
                </a:lnTo>
                <a:lnTo>
                  <a:pt x="12951574" y="2559367"/>
                </a:lnTo>
                <a:lnTo>
                  <a:pt x="12953111" y="2567013"/>
                </a:lnTo>
                <a:lnTo>
                  <a:pt x="12957328" y="2573261"/>
                </a:lnTo>
                <a:lnTo>
                  <a:pt x="12963576" y="2577477"/>
                </a:lnTo>
                <a:lnTo>
                  <a:pt x="12971221" y="2579014"/>
                </a:lnTo>
                <a:lnTo>
                  <a:pt x="12978867" y="2577477"/>
                </a:lnTo>
                <a:lnTo>
                  <a:pt x="12985102" y="2573261"/>
                </a:lnTo>
                <a:lnTo>
                  <a:pt x="12989319" y="2567013"/>
                </a:lnTo>
                <a:lnTo>
                  <a:pt x="12990856" y="2559367"/>
                </a:lnTo>
                <a:close/>
              </a:path>
              <a:path w="14841219" h="10718800" extrusionOk="0">
                <a:moveTo>
                  <a:pt x="12990856" y="2459266"/>
                </a:moveTo>
                <a:lnTo>
                  <a:pt x="12989306" y="2451620"/>
                </a:lnTo>
                <a:lnTo>
                  <a:pt x="12985102" y="2445372"/>
                </a:lnTo>
                <a:lnTo>
                  <a:pt x="12978854" y="2441156"/>
                </a:lnTo>
                <a:lnTo>
                  <a:pt x="12971209" y="2439619"/>
                </a:lnTo>
                <a:lnTo>
                  <a:pt x="12963563" y="2441156"/>
                </a:lnTo>
                <a:lnTo>
                  <a:pt x="12957315" y="2445372"/>
                </a:lnTo>
                <a:lnTo>
                  <a:pt x="12953098" y="2451620"/>
                </a:lnTo>
                <a:lnTo>
                  <a:pt x="12951562" y="2459266"/>
                </a:lnTo>
                <a:lnTo>
                  <a:pt x="12953098" y="2466911"/>
                </a:lnTo>
                <a:lnTo>
                  <a:pt x="12957315" y="2473160"/>
                </a:lnTo>
                <a:lnTo>
                  <a:pt x="12963563" y="2477363"/>
                </a:lnTo>
                <a:lnTo>
                  <a:pt x="12971209" y="2478913"/>
                </a:lnTo>
                <a:lnTo>
                  <a:pt x="12978854" y="2477363"/>
                </a:lnTo>
                <a:lnTo>
                  <a:pt x="12985102" y="2473160"/>
                </a:lnTo>
                <a:lnTo>
                  <a:pt x="12989306" y="2466911"/>
                </a:lnTo>
                <a:lnTo>
                  <a:pt x="12990856" y="2459266"/>
                </a:lnTo>
                <a:close/>
              </a:path>
              <a:path w="14841219" h="10718800" extrusionOk="0">
                <a:moveTo>
                  <a:pt x="12990856" y="2359164"/>
                </a:moveTo>
                <a:lnTo>
                  <a:pt x="12989306" y="2351519"/>
                </a:lnTo>
                <a:lnTo>
                  <a:pt x="12985102" y="2345271"/>
                </a:lnTo>
                <a:lnTo>
                  <a:pt x="12978854" y="2341067"/>
                </a:lnTo>
                <a:lnTo>
                  <a:pt x="12971209" y="2339517"/>
                </a:lnTo>
                <a:lnTo>
                  <a:pt x="12963563" y="2341067"/>
                </a:lnTo>
                <a:lnTo>
                  <a:pt x="12957315" y="2345271"/>
                </a:lnTo>
                <a:lnTo>
                  <a:pt x="12953098" y="2351519"/>
                </a:lnTo>
                <a:lnTo>
                  <a:pt x="12951562" y="2359164"/>
                </a:lnTo>
                <a:lnTo>
                  <a:pt x="12953098" y="2366810"/>
                </a:lnTo>
                <a:lnTo>
                  <a:pt x="12957315" y="2373058"/>
                </a:lnTo>
                <a:lnTo>
                  <a:pt x="12963563" y="2377275"/>
                </a:lnTo>
                <a:lnTo>
                  <a:pt x="12971209" y="2378811"/>
                </a:lnTo>
                <a:lnTo>
                  <a:pt x="12978854" y="2377275"/>
                </a:lnTo>
                <a:lnTo>
                  <a:pt x="12985102" y="2373058"/>
                </a:lnTo>
                <a:lnTo>
                  <a:pt x="12989306" y="2366810"/>
                </a:lnTo>
                <a:lnTo>
                  <a:pt x="12990856" y="2359164"/>
                </a:lnTo>
                <a:close/>
              </a:path>
              <a:path w="14841219" h="10718800" extrusionOk="0">
                <a:moveTo>
                  <a:pt x="12990856" y="2259076"/>
                </a:moveTo>
                <a:lnTo>
                  <a:pt x="12989306" y="2251418"/>
                </a:lnTo>
                <a:lnTo>
                  <a:pt x="12985102" y="2245169"/>
                </a:lnTo>
                <a:lnTo>
                  <a:pt x="12978854" y="2240965"/>
                </a:lnTo>
                <a:lnTo>
                  <a:pt x="12971209" y="2239416"/>
                </a:lnTo>
                <a:lnTo>
                  <a:pt x="12963563" y="2240965"/>
                </a:lnTo>
                <a:lnTo>
                  <a:pt x="12957315" y="2245169"/>
                </a:lnTo>
                <a:lnTo>
                  <a:pt x="12953111" y="2251418"/>
                </a:lnTo>
                <a:lnTo>
                  <a:pt x="12951562" y="2259076"/>
                </a:lnTo>
                <a:lnTo>
                  <a:pt x="12953111" y="2266721"/>
                </a:lnTo>
                <a:lnTo>
                  <a:pt x="12957315" y="2272957"/>
                </a:lnTo>
                <a:lnTo>
                  <a:pt x="12963563" y="2277173"/>
                </a:lnTo>
                <a:lnTo>
                  <a:pt x="12971209" y="2278710"/>
                </a:lnTo>
                <a:lnTo>
                  <a:pt x="12978854" y="2277173"/>
                </a:lnTo>
                <a:lnTo>
                  <a:pt x="12985102" y="2272957"/>
                </a:lnTo>
                <a:lnTo>
                  <a:pt x="12989306" y="2266721"/>
                </a:lnTo>
                <a:lnTo>
                  <a:pt x="12990856" y="2259076"/>
                </a:lnTo>
                <a:close/>
              </a:path>
              <a:path w="14841219" h="10718800" extrusionOk="0">
                <a:moveTo>
                  <a:pt x="12990856" y="2158974"/>
                </a:moveTo>
                <a:lnTo>
                  <a:pt x="12989306" y="2151329"/>
                </a:lnTo>
                <a:lnTo>
                  <a:pt x="12985102" y="2145080"/>
                </a:lnTo>
                <a:lnTo>
                  <a:pt x="12978854" y="2140864"/>
                </a:lnTo>
                <a:lnTo>
                  <a:pt x="12971209" y="2139327"/>
                </a:lnTo>
                <a:lnTo>
                  <a:pt x="12963563" y="2140864"/>
                </a:lnTo>
                <a:lnTo>
                  <a:pt x="12957315" y="2145080"/>
                </a:lnTo>
                <a:lnTo>
                  <a:pt x="12953111" y="2151329"/>
                </a:lnTo>
                <a:lnTo>
                  <a:pt x="12951562" y="2158974"/>
                </a:lnTo>
                <a:lnTo>
                  <a:pt x="12953111" y="2166620"/>
                </a:lnTo>
                <a:lnTo>
                  <a:pt x="12957315" y="2172868"/>
                </a:lnTo>
                <a:lnTo>
                  <a:pt x="12963563" y="2177072"/>
                </a:lnTo>
                <a:lnTo>
                  <a:pt x="12971209" y="2178621"/>
                </a:lnTo>
                <a:lnTo>
                  <a:pt x="12978854" y="2177072"/>
                </a:lnTo>
                <a:lnTo>
                  <a:pt x="12985102" y="2172868"/>
                </a:lnTo>
                <a:lnTo>
                  <a:pt x="12989306" y="2166620"/>
                </a:lnTo>
                <a:lnTo>
                  <a:pt x="12990856" y="2158974"/>
                </a:lnTo>
                <a:close/>
              </a:path>
              <a:path w="14841219" h="10718800" extrusionOk="0">
                <a:moveTo>
                  <a:pt x="12990856" y="2058873"/>
                </a:moveTo>
                <a:lnTo>
                  <a:pt x="12989306" y="2051227"/>
                </a:lnTo>
                <a:lnTo>
                  <a:pt x="12985102" y="2044992"/>
                </a:lnTo>
                <a:lnTo>
                  <a:pt x="12978854" y="2040775"/>
                </a:lnTo>
                <a:lnTo>
                  <a:pt x="12971209" y="2039226"/>
                </a:lnTo>
                <a:lnTo>
                  <a:pt x="12963563" y="2040775"/>
                </a:lnTo>
                <a:lnTo>
                  <a:pt x="12957315" y="2044992"/>
                </a:lnTo>
                <a:lnTo>
                  <a:pt x="12953111" y="2051227"/>
                </a:lnTo>
                <a:lnTo>
                  <a:pt x="12951562" y="2058873"/>
                </a:lnTo>
                <a:lnTo>
                  <a:pt x="12953111" y="2066531"/>
                </a:lnTo>
                <a:lnTo>
                  <a:pt x="12957315" y="2072779"/>
                </a:lnTo>
                <a:lnTo>
                  <a:pt x="12963563" y="2076983"/>
                </a:lnTo>
                <a:lnTo>
                  <a:pt x="12971209" y="2078532"/>
                </a:lnTo>
                <a:lnTo>
                  <a:pt x="12978854" y="2076983"/>
                </a:lnTo>
                <a:lnTo>
                  <a:pt x="12985102" y="2072779"/>
                </a:lnTo>
                <a:lnTo>
                  <a:pt x="12989306" y="2066531"/>
                </a:lnTo>
                <a:lnTo>
                  <a:pt x="12990856" y="2058873"/>
                </a:lnTo>
                <a:close/>
              </a:path>
              <a:path w="14841219" h="10718800" extrusionOk="0">
                <a:moveTo>
                  <a:pt x="12990856" y="1958771"/>
                </a:moveTo>
                <a:lnTo>
                  <a:pt x="12989306" y="1951126"/>
                </a:lnTo>
                <a:lnTo>
                  <a:pt x="12985102" y="1944890"/>
                </a:lnTo>
                <a:lnTo>
                  <a:pt x="12978854" y="1940687"/>
                </a:lnTo>
                <a:lnTo>
                  <a:pt x="12971209" y="1939137"/>
                </a:lnTo>
                <a:lnTo>
                  <a:pt x="12963563" y="1940687"/>
                </a:lnTo>
                <a:lnTo>
                  <a:pt x="12957315" y="1944890"/>
                </a:lnTo>
                <a:lnTo>
                  <a:pt x="12953111" y="1951126"/>
                </a:lnTo>
                <a:lnTo>
                  <a:pt x="12951562" y="1958771"/>
                </a:lnTo>
                <a:lnTo>
                  <a:pt x="12953111" y="1966429"/>
                </a:lnTo>
                <a:lnTo>
                  <a:pt x="12957315" y="1972678"/>
                </a:lnTo>
                <a:lnTo>
                  <a:pt x="12963563" y="1976882"/>
                </a:lnTo>
                <a:lnTo>
                  <a:pt x="12971209" y="1978431"/>
                </a:lnTo>
                <a:lnTo>
                  <a:pt x="12978854" y="1976882"/>
                </a:lnTo>
                <a:lnTo>
                  <a:pt x="12985102" y="1972678"/>
                </a:lnTo>
                <a:lnTo>
                  <a:pt x="12989306" y="1966429"/>
                </a:lnTo>
                <a:lnTo>
                  <a:pt x="12990856" y="1958771"/>
                </a:lnTo>
                <a:close/>
              </a:path>
              <a:path w="14841219" h="10718800" extrusionOk="0">
                <a:moveTo>
                  <a:pt x="12990856" y="1858683"/>
                </a:moveTo>
                <a:lnTo>
                  <a:pt x="12989306" y="1851037"/>
                </a:lnTo>
                <a:lnTo>
                  <a:pt x="12985102" y="1844789"/>
                </a:lnTo>
                <a:lnTo>
                  <a:pt x="12978854" y="1840585"/>
                </a:lnTo>
                <a:lnTo>
                  <a:pt x="12971209" y="1839036"/>
                </a:lnTo>
                <a:lnTo>
                  <a:pt x="12963563" y="1840585"/>
                </a:lnTo>
                <a:lnTo>
                  <a:pt x="12957315" y="1844789"/>
                </a:lnTo>
                <a:lnTo>
                  <a:pt x="12953111" y="1851037"/>
                </a:lnTo>
                <a:lnTo>
                  <a:pt x="12951562" y="1858683"/>
                </a:lnTo>
                <a:lnTo>
                  <a:pt x="12953111" y="1866328"/>
                </a:lnTo>
                <a:lnTo>
                  <a:pt x="12957315" y="1872576"/>
                </a:lnTo>
                <a:lnTo>
                  <a:pt x="12963563" y="1876793"/>
                </a:lnTo>
                <a:lnTo>
                  <a:pt x="12971209" y="1878330"/>
                </a:lnTo>
                <a:lnTo>
                  <a:pt x="12978854" y="1876793"/>
                </a:lnTo>
                <a:lnTo>
                  <a:pt x="12985102" y="1872576"/>
                </a:lnTo>
                <a:lnTo>
                  <a:pt x="12989306" y="1866328"/>
                </a:lnTo>
                <a:lnTo>
                  <a:pt x="12990856" y="1858683"/>
                </a:lnTo>
                <a:close/>
              </a:path>
              <a:path w="14841219" h="10718800" extrusionOk="0">
                <a:moveTo>
                  <a:pt x="12990856" y="1758594"/>
                </a:moveTo>
                <a:lnTo>
                  <a:pt x="12989319" y="1750949"/>
                </a:lnTo>
                <a:lnTo>
                  <a:pt x="12985102" y="1744700"/>
                </a:lnTo>
                <a:lnTo>
                  <a:pt x="12978867" y="1740496"/>
                </a:lnTo>
                <a:lnTo>
                  <a:pt x="12971221" y="1738947"/>
                </a:lnTo>
                <a:lnTo>
                  <a:pt x="12963576" y="1740496"/>
                </a:lnTo>
                <a:lnTo>
                  <a:pt x="12957328" y="1744700"/>
                </a:lnTo>
                <a:lnTo>
                  <a:pt x="12953111" y="1750949"/>
                </a:lnTo>
                <a:lnTo>
                  <a:pt x="12951574" y="1758594"/>
                </a:lnTo>
                <a:lnTo>
                  <a:pt x="12953111" y="1766239"/>
                </a:lnTo>
                <a:lnTo>
                  <a:pt x="12957328" y="1772488"/>
                </a:lnTo>
                <a:lnTo>
                  <a:pt x="12963576" y="1776691"/>
                </a:lnTo>
                <a:lnTo>
                  <a:pt x="12971221" y="1778228"/>
                </a:lnTo>
                <a:lnTo>
                  <a:pt x="12978867" y="1776691"/>
                </a:lnTo>
                <a:lnTo>
                  <a:pt x="12985102" y="1772488"/>
                </a:lnTo>
                <a:lnTo>
                  <a:pt x="12989319" y="1766239"/>
                </a:lnTo>
                <a:lnTo>
                  <a:pt x="12990856" y="1758594"/>
                </a:lnTo>
                <a:close/>
              </a:path>
              <a:path w="14841219" h="10718800" extrusionOk="0">
                <a:moveTo>
                  <a:pt x="12990856" y="1658493"/>
                </a:moveTo>
                <a:lnTo>
                  <a:pt x="12989319" y="1650847"/>
                </a:lnTo>
                <a:lnTo>
                  <a:pt x="12985102" y="1644599"/>
                </a:lnTo>
                <a:lnTo>
                  <a:pt x="12978867" y="1640395"/>
                </a:lnTo>
                <a:lnTo>
                  <a:pt x="12971221" y="1638846"/>
                </a:lnTo>
                <a:lnTo>
                  <a:pt x="12963576" y="1640395"/>
                </a:lnTo>
                <a:lnTo>
                  <a:pt x="12957328" y="1644599"/>
                </a:lnTo>
                <a:lnTo>
                  <a:pt x="12953111" y="1650847"/>
                </a:lnTo>
                <a:lnTo>
                  <a:pt x="12951574" y="1658493"/>
                </a:lnTo>
                <a:lnTo>
                  <a:pt x="12953111" y="1666138"/>
                </a:lnTo>
                <a:lnTo>
                  <a:pt x="12957328" y="1672386"/>
                </a:lnTo>
                <a:lnTo>
                  <a:pt x="12963576" y="1676590"/>
                </a:lnTo>
                <a:lnTo>
                  <a:pt x="12971221" y="1678139"/>
                </a:lnTo>
                <a:lnTo>
                  <a:pt x="12978867" y="1676590"/>
                </a:lnTo>
                <a:lnTo>
                  <a:pt x="12985102" y="1672386"/>
                </a:lnTo>
                <a:lnTo>
                  <a:pt x="12989319" y="1666138"/>
                </a:lnTo>
                <a:lnTo>
                  <a:pt x="12990856" y="1658493"/>
                </a:lnTo>
                <a:close/>
              </a:path>
              <a:path w="14841219" h="10718800" extrusionOk="0">
                <a:moveTo>
                  <a:pt x="12990856" y="1558404"/>
                </a:moveTo>
                <a:lnTo>
                  <a:pt x="12989319" y="1550758"/>
                </a:lnTo>
                <a:lnTo>
                  <a:pt x="12985102" y="1544510"/>
                </a:lnTo>
                <a:lnTo>
                  <a:pt x="12978867" y="1540306"/>
                </a:lnTo>
                <a:lnTo>
                  <a:pt x="12971221" y="1538770"/>
                </a:lnTo>
                <a:lnTo>
                  <a:pt x="12963576" y="1540306"/>
                </a:lnTo>
                <a:lnTo>
                  <a:pt x="12957328" y="1544510"/>
                </a:lnTo>
                <a:lnTo>
                  <a:pt x="12953111" y="1550758"/>
                </a:lnTo>
                <a:lnTo>
                  <a:pt x="12951574" y="1558404"/>
                </a:lnTo>
                <a:lnTo>
                  <a:pt x="12953111" y="1566049"/>
                </a:lnTo>
                <a:lnTo>
                  <a:pt x="12957328" y="1572298"/>
                </a:lnTo>
                <a:lnTo>
                  <a:pt x="12963576" y="1576514"/>
                </a:lnTo>
                <a:lnTo>
                  <a:pt x="12971221" y="1578051"/>
                </a:lnTo>
                <a:lnTo>
                  <a:pt x="12978867" y="1576514"/>
                </a:lnTo>
                <a:lnTo>
                  <a:pt x="12985102" y="1572298"/>
                </a:lnTo>
                <a:lnTo>
                  <a:pt x="12989319" y="1566049"/>
                </a:lnTo>
                <a:lnTo>
                  <a:pt x="12990856" y="1558404"/>
                </a:lnTo>
                <a:close/>
              </a:path>
              <a:path w="14841219" h="10718800" extrusionOk="0">
                <a:moveTo>
                  <a:pt x="12990856" y="1458302"/>
                </a:moveTo>
                <a:lnTo>
                  <a:pt x="12989319" y="1450657"/>
                </a:lnTo>
                <a:lnTo>
                  <a:pt x="12985102" y="1444421"/>
                </a:lnTo>
                <a:lnTo>
                  <a:pt x="12978867" y="1440218"/>
                </a:lnTo>
                <a:lnTo>
                  <a:pt x="12971221" y="1438668"/>
                </a:lnTo>
                <a:lnTo>
                  <a:pt x="12963576" y="1440218"/>
                </a:lnTo>
                <a:lnTo>
                  <a:pt x="12957328" y="1444421"/>
                </a:lnTo>
                <a:lnTo>
                  <a:pt x="12953111" y="1450657"/>
                </a:lnTo>
                <a:lnTo>
                  <a:pt x="12951574" y="1458302"/>
                </a:lnTo>
                <a:lnTo>
                  <a:pt x="12953111" y="1465961"/>
                </a:lnTo>
                <a:lnTo>
                  <a:pt x="12957328" y="1472209"/>
                </a:lnTo>
                <a:lnTo>
                  <a:pt x="12963576" y="1476413"/>
                </a:lnTo>
                <a:lnTo>
                  <a:pt x="12971221" y="1477962"/>
                </a:lnTo>
                <a:lnTo>
                  <a:pt x="12978867" y="1476413"/>
                </a:lnTo>
                <a:lnTo>
                  <a:pt x="12985102" y="1472209"/>
                </a:lnTo>
                <a:lnTo>
                  <a:pt x="12989319" y="1465961"/>
                </a:lnTo>
                <a:lnTo>
                  <a:pt x="12990856" y="1458302"/>
                </a:lnTo>
                <a:close/>
              </a:path>
              <a:path w="14841219" h="10718800" extrusionOk="0">
                <a:moveTo>
                  <a:pt x="12990856" y="1358214"/>
                </a:moveTo>
                <a:lnTo>
                  <a:pt x="12989319" y="1350568"/>
                </a:lnTo>
                <a:lnTo>
                  <a:pt x="12985102" y="1344320"/>
                </a:lnTo>
                <a:lnTo>
                  <a:pt x="12978867" y="1340104"/>
                </a:lnTo>
                <a:lnTo>
                  <a:pt x="12971221" y="1338554"/>
                </a:lnTo>
                <a:lnTo>
                  <a:pt x="12963576" y="1340104"/>
                </a:lnTo>
                <a:lnTo>
                  <a:pt x="12957328" y="1344320"/>
                </a:lnTo>
                <a:lnTo>
                  <a:pt x="12953111" y="1350568"/>
                </a:lnTo>
                <a:lnTo>
                  <a:pt x="12951574" y="1358214"/>
                </a:lnTo>
                <a:lnTo>
                  <a:pt x="12953111" y="1365859"/>
                </a:lnTo>
                <a:lnTo>
                  <a:pt x="12957328" y="1372108"/>
                </a:lnTo>
                <a:lnTo>
                  <a:pt x="12963576" y="1376311"/>
                </a:lnTo>
                <a:lnTo>
                  <a:pt x="12971221" y="1377861"/>
                </a:lnTo>
                <a:lnTo>
                  <a:pt x="12978867" y="1376311"/>
                </a:lnTo>
                <a:lnTo>
                  <a:pt x="12985102" y="1372108"/>
                </a:lnTo>
                <a:lnTo>
                  <a:pt x="12989319" y="1365859"/>
                </a:lnTo>
                <a:lnTo>
                  <a:pt x="12990856" y="1358214"/>
                </a:lnTo>
                <a:close/>
              </a:path>
              <a:path w="14841219" h="10718800" extrusionOk="0">
                <a:moveTo>
                  <a:pt x="12990856" y="1258112"/>
                </a:moveTo>
                <a:lnTo>
                  <a:pt x="12989319" y="1250467"/>
                </a:lnTo>
                <a:lnTo>
                  <a:pt x="12985102" y="1244219"/>
                </a:lnTo>
                <a:lnTo>
                  <a:pt x="12978867" y="1240015"/>
                </a:lnTo>
                <a:lnTo>
                  <a:pt x="12971221" y="1238465"/>
                </a:lnTo>
                <a:lnTo>
                  <a:pt x="12963576" y="1240015"/>
                </a:lnTo>
                <a:lnTo>
                  <a:pt x="12957328" y="1244219"/>
                </a:lnTo>
                <a:lnTo>
                  <a:pt x="12953111" y="1250467"/>
                </a:lnTo>
                <a:lnTo>
                  <a:pt x="12951574" y="1258112"/>
                </a:lnTo>
                <a:lnTo>
                  <a:pt x="12953111" y="1265758"/>
                </a:lnTo>
                <a:lnTo>
                  <a:pt x="12957328" y="1272006"/>
                </a:lnTo>
                <a:lnTo>
                  <a:pt x="12963576" y="1276223"/>
                </a:lnTo>
                <a:lnTo>
                  <a:pt x="12971221" y="1277759"/>
                </a:lnTo>
                <a:lnTo>
                  <a:pt x="12978867" y="1276223"/>
                </a:lnTo>
                <a:lnTo>
                  <a:pt x="12985102" y="1272006"/>
                </a:lnTo>
                <a:lnTo>
                  <a:pt x="12989319" y="1265758"/>
                </a:lnTo>
                <a:lnTo>
                  <a:pt x="12990856" y="1258112"/>
                </a:lnTo>
                <a:close/>
              </a:path>
              <a:path w="14841219" h="10718800" extrusionOk="0">
                <a:moveTo>
                  <a:pt x="12990856" y="1158024"/>
                </a:moveTo>
                <a:lnTo>
                  <a:pt x="12989319" y="1150378"/>
                </a:lnTo>
                <a:lnTo>
                  <a:pt x="12985102" y="1144130"/>
                </a:lnTo>
                <a:lnTo>
                  <a:pt x="12978867" y="1139913"/>
                </a:lnTo>
                <a:lnTo>
                  <a:pt x="12971221" y="1138377"/>
                </a:lnTo>
                <a:lnTo>
                  <a:pt x="12963576" y="1139913"/>
                </a:lnTo>
                <a:lnTo>
                  <a:pt x="12957328" y="1144130"/>
                </a:lnTo>
                <a:lnTo>
                  <a:pt x="12953111" y="1150378"/>
                </a:lnTo>
                <a:lnTo>
                  <a:pt x="12951574" y="1158024"/>
                </a:lnTo>
                <a:lnTo>
                  <a:pt x="12953111" y="1165669"/>
                </a:lnTo>
                <a:lnTo>
                  <a:pt x="12957328" y="1171905"/>
                </a:lnTo>
                <a:lnTo>
                  <a:pt x="12963576" y="1176121"/>
                </a:lnTo>
                <a:lnTo>
                  <a:pt x="12971221" y="1177671"/>
                </a:lnTo>
                <a:lnTo>
                  <a:pt x="12978867" y="1176121"/>
                </a:lnTo>
                <a:lnTo>
                  <a:pt x="12985102" y="1171905"/>
                </a:lnTo>
                <a:lnTo>
                  <a:pt x="12989319" y="1165669"/>
                </a:lnTo>
                <a:lnTo>
                  <a:pt x="12990856" y="1158024"/>
                </a:lnTo>
                <a:close/>
              </a:path>
              <a:path w="14841219" h="10718800" extrusionOk="0">
                <a:moveTo>
                  <a:pt x="12990856" y="1057922"/>
                </a:moveTo>
                <a:lnTo>
                  <a:pt x="12989319" y="1050277"/>
                </a:lnTo>
                <a:lnTo>
                  <a:pt x="12985102" y="1044028"/>
                </a:lnTo>
                <a:lnTo>
                  <a:pt x="12978867" y="1039825"/>
                </a:lnTo>
                <a:lnTo>
                  <a:pt x="12971221" y="1038275"/>
                </a:lnTo>
                <a:lnTo>
                  <a:pt x="12963576" y="1039825"/>
                </a:lnTo>
                <a:lnTo>
                  <a:pt x="12957328" y="1044028"/>
                </a:lnTo>
                <a:lnTo>
                  <a:pt x="12953111" y="1050277"/>
                </a:lnTo>
                <a:lnTo>
                  <a:pt x="12951574" y="1057922"/>
                </a:lnTo>
                <a:lnTo>
                  <a:pt x="12953111" y="1065568"/>
                </a:lnTo>
                <a:lnTo>
                  <a:pt x="12957328" y="1071816"/>
                </a:lnTo>
                <a:lnTo>
                  <a:pt x="12963576" y="1076032"/>
                </a:lnTo>
                <a:lnTo>
                  <a:pt x="12971221" y="1077569"/>
                </a:lnTo>
                <a:lnTo>
                  <a:pt x="12978867" y="1076032"/>
                </a:lnTo>
                <a:lnTo>
                  <a:pt x="12985102" y="1071816"/>
                </a:lnTo>
                <a:lnTo>
                  <a:pt x="12989319" y="1065568"/>
                </a:lnTo>
                <a:lnTo>
                  <a:pt x="12990856" y="1057922"/>
                </a:lnTo>
                <a:close/>
              </a:path>
              <a:path w="14841219" h="10718800" extrusionOk="0">
                <a:moveTo>
                  <a:pt x="12990856" y="957834"/>
                </a:moveTo>
                <a:lnTo>
                  <a:pt x="12989319" y="950188"/>
                </a:lnTo>
                <a:lnTo>
                  <a:pt x="12985102" y="943940"/>
                </a:lnTo>
                <a:lnTo>
                  <a:pt x="12978867" y="939723"/>
                </a:lnTo>
                <a:lnTo>
                  <a:pt x="12971221" y="938187"/>
                </a:lnTo>
                <a:lnTo>
                  <a:pt x="12963576" y="939723"/>
                </a:lnTo>
                <a:lnTo>
                  <a:pt x="12957328" y="943940"/>
                </a:lnTo>
                <a:lnTo>
                  <a:pt x="12953111" y="950188"/>
                </a:lnTo>
                <a:lnTo>
                  <a:pt x="12951574" y="957834"/>
                </a:lnTo>
                <a:lnTo>
                  <a:pt x="12953111" y="965479"/>
                </a:lnTo>
                <a:lnTo>
                  <a:pt x="12957328" y="971727"/>
                </a:lnTo>
                <a:lnTo>
                  <a:pt x="12963576" y="975931"/>
                </a:lnTo>
                <a:lnTo>
                  <a:pt x="12971221" y="977480"/>
                </a:lnTo>
                <a:lnTo>
                  <a:pt x="12978867" y="975931"/>
                </a:lnTo>
                <a:lnTo>
                  <a:pt x="12985102" y="971727"/>
                </a:lnTo>
                <a:lnTo>
                  <a:pt x="12989319" y="965479"/>
                </a:lnTo>
                <a:lnTo>
                  <a:pt x="12990856" y="957834"/>
                </a:lnTo>
                <a:close/>
              </a:path>
              <a:path w="14841219" h="10718800" extrusionOk="0">
                <a:moveTo>
                  <a:pt x="12990856" y="857719"/>
                </a:moveTo>
                <a:lnTo>
                  <a:pt x="12989306" y="850074"/>
                </a:lnTo>
                <a:lnTo>
                  <a:pt x="12985102" y="843838"/>
                </a:lnTo>
                <a:lnTo>
                  <a:pt x="12978854" y="839622"/>
                </a:lnTo>
                <a:lnTo>
                  <a:pt x="12971209" y="838085"/>
                </a:lnTo>
                <a:lnTo>
                  <a:pt x="12963563" y="839622"/>
                </a:lnTo>
                <a:lnTo>
                  <a:pt x="12957315" y="843838"/>
                </a:lnTo>
                <a:lnTo>
                  <a:pt x="12953098" y="850074"/>
                </a:lnTo>
                <a:lnTo>
                  <a:pt x="12951562" y="857719"/>
                </a:lnTo>
                <a:lnTo>
                  <a:pt x="12953098" y="865365"/>
                </a:lnTo>
                <a:lnTo>
                  <a:pt x="12957315" y="871613"/>
                </a:lnTo>
                <a:lnTo>
                  <a:pt x="12963563" y="875830"/>
                </a:lnTo>
                <a:lnTo>
                  <a:pt x="12971209" y="877366"/>
                </a:lnTo>
                <a:lnTo>
                  <a:pt x="12978854" y="875830"/>
                </a:lnTo>
                <a:lnTo>
                  <a:pt x="12985102" y="871613"/>
                </a:lnTo>
                <a:lnTo>
                  <a:pt x="12989306" y="865365"/>
                </a:lnTo>
                <a:lnTo>
                  <a:pt x="12990856" y="857719"/>
                </a:lnTo>
                <a:close/>
              </a:path>
              <a:path w="14841219" h="10718800" extrusionOk="0">
                <a:moveTo>
                  <a:pt x="12990856" y="757631"/>
                </a:moveTo>
                <a:lnTo>
                  <a:pt x="12989306" y="749973"/>
                </a:lnTo>
                <a:lnTo>
                  <a:pt x="12985102" y="743737"/>
                </a:lnTo>
                <a:lnTo>
                  <a:pt x="12978854" y="739521"/>
                </a:lnTo>
                <a:lnTo>
                  <a:pt x="12971209" y="737984"/>
                </a:lnTo>
                <a:lnTo>
                  <a:pt x="12963563" y="739521"/>
                </a:lnTo>
                <a:lnTo>
                  <a:pt x="12957315" y="743737"/>
                </a:lnTo>
                <a:lnTo>
                  <a:pt x="12953098" y="749973"/>
                </a:lnTo>
                <a:lnTo>
                  <a:pt x="12951562" y="757631"/>
                </a:lnTo>
                <a:lnTo>
                  <a:pt x="12953098" y="765276"/>
                </a:lnTo>
                <a:lnTo>
                  <a:pt x="12957315" y="771525"/>
                </a:lnTo>
                <a:lnTo>
                  <a:pt x="12963563" y="775728"/>
                </a:lnTo>
                <a:lnTo>
                  <a:pt x="12971209" y="777278"/>
                </a:lnTo>
                <a:lnTo>
                  <a:pt x="12978854" y="775728"/>
                </a:lnTo>
                <a:lnTo>
                  <a:pt x="12985102" y="771525"/>
                </a:lnTo>
                <a:lnTo>
                  <a:pt x="12989306" y="765276"/>
                </a:lnTo>
                <a:lnTo>
                  <a:pt x="12990856" y="757631"/>
                </a:lnTo>
                <a:close/>
              </a:path>
              <a:path w="14841219" h="10718800" extrusionOk="0">
                <a:moveTo>
                  <a:pt x="12990856" y="657529"/>
                </a:moveTo>
                <a:lnTo>
                  <a:pt x="12989306" y="649884"/>
                </a:lnTo>
                <a:lnTo>
                  <a:pt x="12985102" y="643636"/>
                </a:lnTo>
                <a:lnTo>
                  <a:pt x="12978854" y="639432"/>
                </a:lnTo>
                <a:lnTo>
                  <a:pt x="12971209" y="637882"/>
                </a:lnTo>
                <a:lnTo>
                  <a:pt x="12963563" y="639432"/>
                </a:lnTo>
                <a:lnTo>
                  <a:pt x="12957315" y="643636"/>
                </a:lnTo>
                <a:lnTo>
                  <a:pt x="12953111" y="649884"/>
                </a:lnTo>
                <a:lnTo>
                  <a:pt x="12951562" y="657529"/>
                </a:lnTo>
                <a:lnTo>
                  <a:pt x="12953111" y="665187"/>
                </a:lnTo>
                <a:lnTo>
                  <a:pt x="12957315" y="671423"/>
                </a:lnTo>
                <a:lnTo>
                  <a:pt x="12963563" y="675640"/>
                </a:lnTo>
                <a:lnTo>
                  <a:pt x="12971209" y="677176"/>
                </a:lnTo>
                <a:lnTo>
                  <a:pt x="12978854" y="675640"/>
                </a:lnTo>
                <a:lnTo>
                  <a:pt x="12985102" y="671423"/>
                </a:lnTo>
                <a:lnTo>
                  <a:pt x="12989306" y="665187"/>
                </a:lnTo>
                <a:lnTo>
                  <a:pt x="12990856" y="657529"/>
                </a:lnTo>
                <a:close/>
              </a:path>
              <a:path w="14841219" h="10718800" extrusionOk="0">
                <a:moveTo>
                  <a:pt x="12990856" y="557441"/>
                </a:moveTo>
                <a:lnTo>
                  <a:pt x="12989306" y="549795"/>
                </a:lnTo>
                <a:lnTo>
                  <a:pt x="12985102" y="543547"/>
                </a:lnTo>
                <a:lnTo>
                  <a:pt x="12978854" y="539330"/>
                </a:lnTo>
                <a:lnTo>
                  <a:pt x="12971209" y="537781"/>
                </a:lnTo>
                <a:lnTo>
                  <a:pt x="12963563" y="539330"/>
                </a:lnTo>
                <a:lnTo>
                  <a:pt x="12957315" y="543547"/>
                </a:lnTo>
                <a:lnTo>
                  <a:pt x="12953111" y="549795"/>
                </a:lnTo>
                <a:lnTo>
                  <a:pt x="12951562" y="557441"/>
                </a:lnTo>
                <a:lnTo>
                  <a:pt x="12953111" y="565086"/>
                </a:lnTo>
                <a:lnTo>
                  <a:pt x="12957315" y="571322"/>
                </a:lnTo>
                <a:lnTo>
                  <a:pt x="12963563" y="575538"/>
                </a:lnTo>
                <a:lnTo>
                  <a:pt x="12971209" y="577088"/>
                </a:lnTo>
                <a:lnTo>
                  <a:pt x="12978854" y="575538"/>
                </a:lnTo>
                <a:lnTo>
                  <a:pt x="12985102" y="571322"/>
                </a:lnTo>
                <a:lnTo>
                  <a:pt x="12989306" y="565086"/>
                </a:lnTo>
                <a:lnTo>
                  <a:pt x="12990856" y="557441"/>
                </a:lnTo>
                <a:close/>
              </a:path>
              <a:path w="14841219" h="10718800" extrusionOk="0">
                <a:moveTo>
                  <a:pt x="12990856" y="457339"/>
                </a:moveTo>
                <a:lnTo>
                  <a:pt x="12989306" y="449694"/>
                </a:lnTo>
                <a:lnTo>
                  <a:pt x="12985102" y="443445"/>
                </a:lnTo>
                <a:lnTo>
                  <a:pt x="12978854" y="439229"/>
                </a:lnTo>
                <a:lnTo>
                  <a:pt x="12971209" y="437692"/>
                </a:lnTo>
                <a:lnTo>
                  <a:pt x="12963563" y="439229"/>
                </a:lnTo>
                <a:lnTo>
                  <a:pt x="12957315" y="443445"/>
                </a:lnTo>
                <a:lnTo>
                  <a:pt x="12953111" y="449694"/>
                </a:lnTo>
                <a:lnTo>
                  <a:pt x="12951562" y="457339"/>
                </a:lnTo>
                <a:lnTo>
                  <a:pt x="12953111" y="464985"/>
                </a:lnTo>
                <a:lnTo>
                  <a:pt x="12957315" y="471233"/>
                </a:lnTo>
                <a:lnTo>
                  <a:pt x="12963563" y="475449"/>
                </a:lnTo>
                <a:lnTo>
                  <a:pt x="12971209" y="476986"/>
                </a:lnTo>
                <a:lnTo>
                  <a:pt x="12978854" y="475449"/>
                </a:lnTo>
                <a:lnTo>
                  <a:pt x="12985102" y="471233"/>
                </a:lnTo>
                <a:lnTo>
                  <a:pt x="12989306" y="464985"/>
                </a:lnTo>
                <a:lnTo>
                  <a:pt x="12990856" y="457339"/>
                </a:lnTo>
                <a:close/>
              </a:path>
              <a:path w="14841219" h="10718800" extrusionOk="0">
                <a:moveTo>
                  <a:pt x="12990856" y="357238"/>
                </a:moveTo>
                <a:lnTo>
                  <a:pt x="12989306" y="349592"/>
                </a:lnTo>
                <a:lnTo>
                  <a:pt x="12985102" y="343357"/>
                </a:lnTo>
                <a:lnTo>
                  <a:pt x="12978854" y="339140"/>
                </a:lnTo>
                <a:lnTo>
                  <a:pt x="12971209" y="337591"/>
                </a:lnTo>
                <a:lnTo>
                  <a:pt x="12963563" y="339140"/>
                </a:lnTo>
                <a:lnTo>
                  <a:pt x="12957315" y="343357"/>
                </a:lnTo>
                <a:lnTo>
                  <a:pt x="12953111" y="349592"/>
                </a:lnTo>
                <a:lnTo>
                  <a:pt x="12951562" y="357238"/>
                </a:lnTo>
                <a:lnTo>
                  <a:pt x="12953111" y="364883"/>
                </a:lnTo>
                <a:lnTo>
                  <a:pt x="12957315" y="371132"/>
                </a:lnTo>
                <a:lnTo>
                  <a:pt x="12963563" y="375348"/>
                </a:lnTo>
                <a:lnTo>
                  <a:pt x="12971209" y="376897"/>
                </a:lnTo>
                <a:lnTo>
                  <a:pt x="12978854" y="375348"/>
                </a:lnTo>
                <a:lnTo>
                  <a:pt x="12985102" y="371132"/>
                </a:lnTo>
                <a:lnTo>
                  <a:pt x="12989306" y="364883"/>
                </a:lnTo>
                <a:lnTo>
                  <a:pt x="12990856" y="357238"/>
                </a:lnTo>
                <a:close/>
              </a:path>
              <a:path w="14841219" h="10718800" extrusionOk="0">
                <a:moveTo>
                  <a:pt x="12990856" y="257149"/>
                </a:moveTo>
                <a:lnTo>
                  <a:pt x="12989306" y="249504"/>
                </a:lnTo>
                <a:lnTo>
                  <a:pt x="12985102" y="243255"/>
                </a:lnTo>
                <a:lnTo>
                  <a:pt x="12978854" y="239039"/>
                </a:lnTo>
                <a:lnTo>
                  <a:pt x="12971209" y="237502"/>
                </a:lnTo>
                <a:lnTo>
                  <a:pt x="12963563" y="239039"/>
                </a:lnTo>
                <a:lnTo>
                  <a:pt x="12957315" y="243255"/>
                </a:lnTo>
                <a:lnTo>
                  <a:pt x="12953111" y="249504"/>
                </a:lnTo>
                <a:lnTo>
                  <a:pt x="12951562" y="257149"/>
                </a:lnTo>
                <a:lnTo>
                  <a:pt x="12953111" y="264795"/>
                </a:lnTo>
                <a:lnTo>
                  <a:pt x="12957315" y="271043"/>
                </a:lnTo>
                <a:lnTo>
                  <a:pt x="12963563" y="275247"/>
                </a:lnTo>
                <a:lnTo>
                  <a:pt x="12971209" y="276796"/>
                </a:lnTo>
                <a:lnTo>
                  <a:pt x="12978854" y="275247"/>
                </a:lnTo>
                <a:lnTo>
                  <a:pt x="12985102" y="271043"/>
                </a:lnTo>
                <a:lnTo>
                  <a:pt x="12989306" y="264795"/>
                </a:lnTo>
                <a:lnTo>
                  <a:pt x="12990856" y="257149"/>
                </a:lnTo>
                <a:close/>
              </a:path>
              <a:path w="14841219" h="10718800" extrusionOk="0">
                <a:moveTo>
                  <a:pt x="12990856" y="157048"/>
                </a:moveTo>
                <a:lnTo>
                  <a:pt x="12989319" y="149402"/>
                </a:lnTo>
                <a:lnTo>
                  <a:pt x="12985102" y="143167"/>
                </a:lnTo>
                <a:lnTo>
                  <a:pt x="12978867" y="138963"/>
                </a:lnTo>
                <a:lnTo>
                  <a:pt x="12971221" y="137414"/>
                </a:lnTo>
                <a:lnTo>
                  <a:pt x="12963576" y="138963"/>
                </a:lnTo>
                <a:lnTo>
                  <a:pt x="12957328" y="143167"/>
                </a:lnTo>
                <a:lnTo>
                  <a:pt x="12953111" y="149402"/>
                </a:lnTo>
                <a:lnTo>
                  <a:pt x="12951574" y="157048"/>
                </a:lnTo>
                <a:lnTo>
                  <a:pt x="12953111" y="164706"/>
                </a:lnTo>
                <a:lnTo>
                  <a:pt x="12957328" y="170954"/>
                </a:lnTo>
                <a:lnTo>
                  <a:pt x="12963576" y="175158"/>
                </a:lnTo>
                <a:lnTo>
                  <a:pt x="12971221" y="176695"/>
                </a:lnTo>
                <a:lnTo>
                  <a:pt x="12978867" y="175158"/>
                </a:lnTo>
                <a:lnTo>
                  <a:pt x="12985102" y="170954"/>
                </a:lnTo>
                <a:lnTo>
                  <a:pt x="12989319" y="164706"/>
                </a:lnTo>
                <a:lnTo>
                  <a:pt x="12990856" y="157048"/>
                </a:lnTo>
                <a:close/>
              </a:path>
              <a:path w="14841219" h="10718800" extrusionOk="0">
                <a:moveTo>
                  <a:pt x="12990856" y="56959"/>
                </a:moveTo>
                <a:lnTo>
                  <a:pt x="12989319" y="49314"/>
                </a:lnTo>
                <a:lnTo>
                  <a:pt x="12985102" y="43065"/>
                </a:lnTo>
                <a:lnTo>
                  <a:pt x="12978867" y="38862"/>
                </a:lnTo>
                <a:lnTo>
                  <a:pt x="12971221" y="37312"/>
                </a:lnTo>
                <a:lnTo>
                  <a:pt x="12963576" y="38862"/>
                </a:lnTo>
                <a:lnTo>
                  <a:pt x="12957328" y="43065"/>
                </a:lnTo>
                <a:lnTo>
                  <a:pt x="12953111" y="49314"/>
                </a:lnTo>
                <a:lnTo>
                  <a:pt x="12951574" y="56959"/>
                </a:lnTo>
                <a:lnTo>
                  <a:pt x="12953111" y="64604"/>
                </a:lnTo>
                <a:lnTo>
                  <a:pt x="12957328" y="70853"/>
                </a:lnTo>
                <a:lnTo>
                  <a:pt x="12963576" y="75069"/>
                </a:lnTo>
                <a:lnTo>
                  <a:pt x="12971221" y="76606"/>
                </a:lnTo>
                <a:lnTo>
                  <a:pt x="12978867" y="75069"/>
                </a:lnTo>
                <a:lnTo>
                  <a:pt x="12985102" y="70853"/>
                </a:lnTo>
                <a:lnTo>
                  <a:pt x="12989319" y="64604"/>
                </a:lnTo>
                <a:lnTo>
                  <a:pt x="12990856" y="56959"/>
                </a:lnTo>
                <a:close/>
              </a:path>
              <a:path w="14841219" h="10718800" extrusionOk="0">
                <a:moveTo>
                  <a:pt x="13064846" y="2404554"/>
                </a:moveTo>
                <a:lnTo>
                  <a:pt x="13063296" y="2396909"/>
                </a:lnTo>
                <a:lnTo>
                  <a:pt x="13059093" y="2390660"/>
                </a:lnTo>
                <a:lnTo>
                  <a:pt x="13052844" y="2386444"/>
                </a:lnTo>
                <a:lnTo>
                  <a:pt x="13045199" y="2384895"/>
                </a:lnTo>
                <a:lnTo>
                  <a:pt x="13037553" y="2386444"/>
                </a:lnTo>
                <a:lnTo>
                  <a:pt x="13031305" y="2390660"/>
                </a:lnTo>
                <a:lnTo>
                  <a:pt x="13027101" y="2396909"/>
                </a:lnTo>
                <a:lnTo>
                  <a:pt x="13025552" y="2404554"/>
                </a:lnTo>
                <a:lnTo>
                  <a:pt x="13027101" y="2412200"/>
                </a:lnTo>
                <a:lnTo>
                  <a:pt x="13031305" y="2418448"/>
                </a:lnTo>
                <a:lnTo>
                  <a:pt x="13037553" y="2422652"/>
                </a:lnTo>
                <a:lnTo>
                  <a:pt x="13045199" y="2424188"/>
                </a:lnTo>
                <a:lnTo>
                  <a:pt x="13052844" y="2422652"/>
                </a:lnTo>
                <a:lnTo>
                  <a:pt x="13059093" y="2418448"/>
                </a:lnTo>
                <a:lnTo>
                  <a:pt x="13063296" y="2412200"/>
                </a:lnTo>
                <a:lnTo>
                  <a:pt x="13064846" y="2404554"/>
                </a:lnTo>
                <a:close/>
              </a:path>
              <a:path w="14841219" h="10718800" extrusionOk="0">
                <a:moveTo>
                  <a:pt x="13064846" y="2304440"/>
                </a:moveTo>
                <a:lnTo>
                  <a:pt x="13063296" y="2296807"/>
                </a:lnTo>
                <a:lnTo>
                  <a:pt x="13059093" y="2290559"/>
                </a:lnTo>
                <a:lnTo>
                  <a:pt x="13052844" y="2286355"/>
                </a:lnTo>
                <a:lnTo>
                  <a:pt x="13045199" y="2284806"/>
                </a:lnTo>
                <a:lnTo>
                  <a:pt x="13037553" y="2286355"/>
                </a:lnTo>
                <a:lnTo>
                  <a:pt x="13031305" y="2290559"/>
                </a:lnTo>
                <a:lnTo>
                  <a:pt x="13027101" y="2296807"/>
                </a:lnTo>
                <a:lnTo>
                  <a:pt x="13025552" y="2304440"/>
                </a:lnTo>
                <a:lnTo>
                  <a:pt x="13027101" y="2312098"/>
                </a:lnTo>
                <a:lnTo>
                  <a:pt x="13031305" y="2318347"/>
                </a:lnTo>
                <a:lnTo>
                  <a:pt x="13037553" y="2322563"/>
                </a:lnTo>
                <a:lnTo>
                  <a:pt x="13045199" y="2324100"/>
                </a:lnTo>
                <a:lnTo>
                  <a:pt x="13052844" y="2322563"/>
                </a:lnTo>
                <a:lnTo>
                  <a:pt x="13059093" y="2318347"/>
                </a:lnTo>
                <a:lnTo>
                  <a:pt x="13063296" y="2312098"/>
                </a:lnTo>
                <a:lnTo>
                  <a:pt x="13064846" y="2304440"/>
                </a:lnTo>
                <a:close/>
              </a:path>
              <a:path w="14841219" h="10718800" extrusionOk="0">
                <a:moveTo>
                  <a:pt x="13064846" y="803008"/>
                </a:moveTo>
                <a:lnTo>
                  <a:pt x="13063296" y="795362"/>
                </a:lnTo>
                <a:lnTo>
                  <a:pt x="13059093" y="789127"/>
                </a:lnTo>
                <a:lnTo>
                  <a:pt x="13052844" y="784910"/>
                </a:lnTo>
                <a:lnTo>
                  <a:pt x="13045199" y="783374"/>
                </a:lnTo>
                <a:lnTo>
                  <a:pt x="13037553" y="784910"/>
                </a:lnTo>
                <a:lnTo>
                  <a:pt x="13031305" y="789127"/>
                </a:lnTo>
                <a:lnTo>
                  <a:pt x="13027101" y="795362"/>
                </a:lnTo>
                <a:lnTo>
                  <a:pt x="13025552" y="803008"/>
                </a:lnTo>
                <a:lnTo>
                  <a:pt x="13027101" y="810666"/>
                </a:lnTo>
                <a:lnTo>
                  <a:pt x="13031305" y="816902"/>
                </a:lnTo>
                <a:lnTo>
                  <a:pt x="13037553" y="821118"/>
                </a:lnTo>
                <a:lnTo>
                  <a:pt x="13045199" y="822655"/>
                </a:lnTo>
                <a:lnTo>
                  <a:pt x="13052844" y="821118"/>
                </a:lnTo>
                <a:lnTo>
                  <a:pt x="13059093" y="816902"/>
                </a:lnTo>
                <a:lnTo>
                  <a:pt x="13063296" y="810666"/>
                </a:lnTo>
                <a:lnTo>
                  <a:pt x="13064846" y="803008"/>
                </a:lnTo>
                <a:close/>
              </a:path>
              <a:path w="14841219" h="10718800" extrusionOk="0">
                <a:moveTo>
                  <a:pt x="13064846" y="702919"/>
                </a:moveTo>
                <a:lnTo>
                  <a:pt x="13063296" y="695274"/>
                </a:lnTo>
                <a:lnTo>
                  <a:pt x="13059093" y="689025"/>
                </a:lnTo>
                <a:lnTo>
                  <a:pt x="13052844" y="684809"/>
                </a:lnTo>
                <a:lnTo>
                  <a:pt x="13045199" y="683260"/>
                </a:lnTo>
                <a:lnTo>
                  <a:pt x="13037553" y="684809"/>
                </a:lnTo>
                <a:lnTo>
                  <a:pt x="13031305" y="689025"/>
                </a:lnTo>
                <a:lnTo>
                  <a:pt x="13027101" y="695274"/>
                </a:lnTo>
                <a:lnTo>
                  <a:pt x="13025552" y="702919"/>
                </a:lnTo>
                <a:lnTo>
                  <a:pt x="13027101" y="710577"/>
                </a:lnTo>
                <a:lnTo>
                  <a:pt x="13031305" y="716813"/>
                </a:lnTo>
                <a:lnTo>
                  <a:pt x="13037553" y="721017"/>
                </a:lnTo>
                <a:lnTo>
                  <a:pt x="13045199" y="722566"/>
                </a:lnTo>
                <a:lnTo>
                  <a:pt x="13052844" y="721017"/>
                </a:lnTo>
                <a:lnTo>
                  <a:pt x="13059093" y="716813"/>
                </a:lnTo>
                <a:lnTo>
                  <a:pt x="13063296" y="710577"/>
                </a:lnTo>
                <a:lnTo>
                  <a:pt x="13064846" y="702919"/>
                </a:lnTo>
                <a:close/>
              </a:path>
              <a:path w="14841219" h="10718800" extrusionOk="0">
                <a:moveTo>
                  <a:pt x="13064858" y="3105239"/>
                </a:moveTo>
                <a:lnTo>
                  <a:pt x="13063309" y="3097593"/>
                </a:lnTo>
                <a:lnTo>
                  <a:pt x="13059105" y="3091345"/>
                </a:lnTo>
                <a:lnTo>
                  <a:pt x="13052857" y="3087128"/>
                </a:lnTo>
                <a:lnTo>
                  <a:pt x="13045212" y="3085592"/>
                </a:lnTo>
                <a:lnTo>
                  <a:pt x="13037566" y="3087128"/>
                </a:lnTo>
                <a:lnTo>
                  <a:pt x="13031318" y="3091345"/>
                </a:lnTo>
                <a:lnTo>
                  <a:pt x="13027114" y="3097593"/>
                </a:lnTo>
                <a:lnTo>
                  <a:pt x="13025565" y="3105239"/>
                </a:lnTo>
                <a:lnTo>
                  <a:pt x="13027114" y="3112884"/>
                </a:lnTo>
                <a:lnTo>
                  <a:pt x="13031318" y="3119132"/>
                </a:lnTo>
                <a:lnTo>
                  <a:pt x="13037566" y="3123336"/>
                </a:lnTo>
                <a:lnTo>
                  <a:pt x="13045212" y="3124885"/>
                </a:lnTo>
                <a:lnTo>
                  <a:pt x="13052857" y="3123336"/>
                </a:lnTo>
                <a:lnTo>
                  <a:pt x="13059105" y="3119132"/>
                </a:lnTo>
                <a:lnTo>
                  <a:pt x="13063309" y="3112884"/>
                </a:lnTo>
                <a:lnTo>
                  <a:pt x="13064858" y="3105239"/>
                </a:lnTo>
                <a:close/>
              </a:path>
              <a:path w="14841219" h="10718800" extrusionOk="0">
                <a:moveTo>
                  <a:pt x="13064858" y="3005124"/>
                </a:moveTo>
                <a:lnTo>
                  <a:pt x="13063309" y="2997492"/>
                </a:lnTo>
                <a:lnTo>
                  <a:pt x="13059105" y="2991243"/>
                </a:lnTo>
                <a:lnTo>
                  <a:pt x="13052857" y="2987040"/>
                </a:lnTo>
                <a:lnTo>
                  <a:pt x="13045212" y="2985490"/>
                </a:lnTo>
                <a:lnTo>
                  <a:pt x="13037566" y="2987040"/>
                </a:lnTo>
                <a:lnTo>
                  <a:pt x="13031318" y="2991243"/>
                </a:lnTo>
                <a:lnTo>
                  <a:pt x="13027114" y="2997492"/>
                </a:lnTo>
                <a:lnTo>
                  <a:pt x="13025565" y="3005124"/>
                </a:lnTo>
                <a:lnTo>
                  <a:pt x="13027114" y="3012783"/>
                </a:lnTo>
                <a:lnTo>
                  <a:pt x="13031318" y="3019031"/>
                </a:lnTo>
                <a:lnTo>
                  <a:pt x="13037566" y="3023247"/>
                </a:lnTo>
                <a:lnTo>
                  <a:pt x="13045212" y="3024784"/>
                </a:lnTo>
                <a:lnTo>
                  <a:pt x="13052857" y="3023247"/>
                </a:lnTo>
                <a:lnTo>
                  <a:pt x="13059105" y="3019031"/>
                </a:lnTo>
                <a:lnTo>
                  <a:pt x="13063309" y="3012783"/>
                </a:lnTo>
                <a:lnTo>
                  <a:pt x="13064858" y="3005124"/>
                </a:lnTo>
                <a:close/>
              </a:path>
              <a:path w="14841219" h="10718800" extrusionOk="0">
                <a:moveTo>
                  <a:pt x="13064858" y="2905036"/>
                </a:moveTo>
                <a:lnTo>
                  <a:pt x="13063309" y="2897390"/>
                </a:lnTo>
                <a:lnTo>
                  <a:pt x="13059105" y="2891142"/>
                </a:lnTo>
                <a:lnTo>
                  <a:pt x="13052857" y="2886938"/>
                </a:lnTo>
                <a:lnTo>
                  <a:pt x="13045212" y="2885389"/>
                </a:lnTo>
                <a:lnTo>
                  <a:pt x="13037566" y="2886938"/>
                </a:lnTo>
                <a:lnTo>
                  <a:pt x="13031318" y="2891142"/>
                </a:lnTo>
                <a:lnTo>
                  <a:pt x="13027114" y="2897390"/>
                </a:lnTo>
                <a:lnTo>
                  <a:pt x="13025565" y="2905036"/>
                </a:lnTo>
                <a:lnTo>
                  <a:pt x="13027114" y="2912694"/>
                </a:lnTo>
                <a:lnTo>
                  <a:pt x="13031318" y="2918930"/>
                </a:lnTo>
                <a:lnTo>
                  <a:pt x="13037566" y="2923146"/>
                </a:lnTo>
                <a:lnTo>
                  <a:pt x="13045212" y="2924683"/>
                </a:lnTo>
                <a:lnTo>
                  <a:pt x="13052857" y="2923146"/>
                </a:lnTo>
                <a:lnTo>
                  <a:pt x="13059105" y="2918930"/>
                </a:lnTo>
                <a:lnTo>
                  <a:pt x="13063309" y="2912694"/>
                </a:lnTo>
                <a:lnTo>
                  <a:pt x="13064858" y="2905036"/>
                </a:lnTo>
                <a:close/>
              </a:path>
              <a:path w="14841219" h="10718800" extrusionOk="0">
                <a:moveTo>
                  <a:pt x="13064858" y="2804947"/>
                </a:moveTo>
                <a:lnTo>
                  <a:pt x="13063309" y="2797302"/>
                </a:lnTo>
                <a:lnTo>
                  <a:pt x="13059105" y="2791053"/>
                </a:lnTo>
                <a:lnTo>
                  <a:pt x="13052857" y="2786837"/>
                </a:lnTo>
                <a:lnTo>
                  <a:pt x="13045212" y="2785300"/>
                </a:lnTo>
                <a:lnTo>
                  <a:pt x="13037566" y="2786837"/>
                </a:lnTo>
                <a:lnTo>
                  <a:pt x="13031318" y="2791053"/>
                </a:lnTo>
                <a:lnTo>
                  <a:pt x="13027114" y="2797302"/>
                </a:lnTo>
                <a:lnTo>
                  <a:pt x="13025565" y="2804947"/>
                </a:lnTo>
                <a:lnTo>
                  <a:pt x="13027114" y="2812592"/>
                </a:lnTo>
                <a:lnTo>
                  <a:pt x="13031318" y="2818841"/>
                </a:lnTo>
                <a:lnTo>
                  <a:pt x="13037566" y="2823045"/>
                </a:lnTo>
                <a:lnTo>
                  <a:pt x="13045212" y="2824581"/>
                </a:lnTo>
                <a:lnTo>
                  <a:pt x="13052857" y="2823045"/>
                </a:lnTo>
                <a:lnTo>
                  <a:pt x="13059105" y="2818841"/>
                </a:lnTo>
                <a:lnTo>
                  <a:pt x="13063309" y="2812592"/>
                </a:lnTo>
                <a:lnTo>
                  <a:pt x="13064858" y="2804947"/>
                </a:lnTo>
                <a:close/>
              </a:path>
              <a:path w="14841219" h="10718800" extrusionOk="0">
                <a:moveTo>
                  <a:pt x="13064858" y="2704846"/>
                </a:moveTo>
                <a:lnTo>
                  <a:pt x="13063309" y="2697200"/>
                </a:lnTo>
                <a:lnTo>
                  <a:pt x="13059105" y="2690952"/>
                </a:lnTo>
                <a:lnTo>
                  <a:pt x="13052857" y="2686748"/>
                </a:lnTo>
                <a:lnTo>
                  <a:pt x="13045212" y="2685199"/>
                </a:lnTo>
                <a:lnTo>
                  <a:pt x="13037566" y="2686748"/>
                </a:lnTo>
                <a:lnTo>
                  <a:pt x="13031318" y="2690952"/>
                </a:lnTo>
                <a:lnTo>
                  <a:pt x="13027114" y="2697200"/>
                </a:lnTo>
                <a:lnTo>
                  <a:pt x="13025565" y="2704846"/>
                </a:lnTo>
                <a:lnTo>
                  <a:pt x="13027114" y="2712491"/>
                </a:lnTo>
                <a:lnTo>
                  <a:pt x="13031318" y="2718739"/>
                </a:lnTo>
                <a:lnTo>
                  <a:pt x="13037566" y="2722943"/>
                </a:lnTo>
                <a:lnTo>
                  <a:pt x="13045212" y="2724493"/>
                </a:lnTo>
                <a:lnTo>
                  <a:pt x="13052857" y="2722943"/>
                </a:lnTo>
                <a:lnTo>
                  <a:pt x="13059105" y="2718739"/>
                </a:lnTo>
                <a:lnTo>
                  <a:pt x="13063309" y="2712491"/>
                </a:lnTo>
                <a:lnTo>
                  <a:pt x="13064858" y="2704846"/>
                </a:lnTo>
                <a:close/>
              </a:path>
              <a:path w="14841219" h="10718800" extrusionOk="0">
                <a:moveTo>
                  <a:pt x="13064858" y="2604757"/>
                </a:moveTo>
                <a:lnTo>
                  <a:pt x="13063309" y="2597099"/>
                </a:lnTo>
                <a:lnTo>
                  <a:pt x="13059105" y="2590863"/>
                </a:lnTo>
                <a:lnTo>
                  <a:pt x="13052857" y="2586647"/>
                </a:lnTo>
                <a:lnTo>
                  <a:pt x="13045212" y="2585110"/>
                </a:lnTo>
                <a:lnTo>
                  <a:pt x="13037566" y="2586647"/>
                </a:lnTo>
                <a:lnTo>
                  <a:pt x="13031318" y="2590863"/>
                </a:lnTo>
                <a:lnTo>
                  <a:pt x="13027114" y="2597099"/>
                </a:lnTo>
                <a:lnTo>
                  <a:pt x="13025565" y="2604757"/>
                </a:lnTo>
                <a:lnTo>
                  <a:pt x="13027114" y="2612402"/>
                </a:lnTo>
                <a:lnTo>
                  <a:pt x="13031318" y="2618651"/>
                </a:lnTo>
                <a:lnTo>
                  <a:pt x="13037566" y="2622854"/>
                </a:lnTo>
                <a:lnTo>
                  <a:pt x="13045212" y="2624404"/>
                </a:lnTo>
                <a:lnTo>
                  <a:pt x="13052857" y="2622854"/>
                </a:lnTo>
                <a:lnTo>
                  <a:pt x="13059105" y="2618651"/>
                </a:lnTo>
                <a:lnTo>
                  <a:pt x="13063309" y="2612402"/>
                </a:lnTo>
                <a:lnTo>
                  <a:pt x="13064858" y="2604757"/>
                </a:lnTo>
                <a:close/>
              </a:path>
              <a:path w="14841219" h="10718800" extrusionOk="0">
                <a:moveTo>
                  <a:pt x="13064858" y="2504656"/>
                </a:moveTo>
                <a:lnTo>
                  <a:pt x="13063309" y="2497010"/>
                </a:lnTo>
                <a:lnTo>
                  <a:pt x="13059105" y="2490762"/>
                </a:lnTo>
                <a:lnTo>
                  <a:pt x="13052857" y="2486558"/>
                </a:lnTo>
                <a:lnTo>
                  <a:pt x="13045212" y="2485009"/>
                </a:lnTo>
                <a:lnTo>
                  <a:pt x="13037566" y="2486558"/>
                </a:lnTo>
                <a:lnTo>
                  <a:pt x="13031318" y="2490762"/>
                </a:lnTo>
                <a:lnTo>
                  <a:pt x="13027114" y="2497010"/>
                </a:lnTo>
                <a:lnTo>
                  <a:pt x="13025565" y="2504656"/>
                </a:lnTo>
                <a:lnTo>
                  <a:pt x="13027114" y="2512301"/>
                </a:lnTo>
                <a:lnTo>
                  <a:pt x="13031318" y="2518549"/>
                </a:lnTo>
                <a:lnTo>
                  <a:pt x="13037566" y="2522766"/>
                </a:lnTo>
                <a:lnTo>
                  <a:pt x="13045212" y="2524302"/>
                </a:lnTo>
                <a:lnTo>
                  <a:pt x="13052857" y="2522766"/>
                </a:lnTo>
                <a:lnTo>
                  <a:pt x="13059105" y="2518549"/>
                </a:lnTo>
                <a:lnTo>
                  <a:pt x="13063309" y="2512301"/>
                </a:lnTo>
                <a:lnTo>
                  <a:pt x="13064858" y="2504656"/>
                </a:lnTo>
                <a:close/>
              </a:path>
              <a:path w="14841219" h="10718800" extrusionOk="0">
                <a:moveTo>
                  <a:pt x="13064858" y="2204364"/>
                </a:moveTo>
                <a:lnTo>
                  <a:pt x="13063309" y="2196719"/>
                </a:lnTo>
                <a:lnTo>
                  <a:pt x="13059093" y="2190470"/>
                </a:lnTo>
                <a:lnTo>
                  <a:pt x="13052844" y="2186254"/>
                </a:lnTo>
                <a:lnTo>
                  <a:pt x="13045212" y="2184704"/>
                </a:lnTo>
                <a:lnTo>
                  <a:pt x="13037553" y="2186254"/>
                </a:lnTo>
                <a:lnTo>
                  <a:pt x="13031318" y="2190470"/>
                </a:lnTo>
                <a:lnTo>
                  <a:pt x="13027101" y="2196719"/>
                </a:lnTo>
                <a:lnTo>
                  <a:pt x="13025565" y="2204364"/>
                </a:lnTo>
                <a:lnTo>
                  <a:pt x="13027101" y="2212009"/>
                </a:lnTo>
                <a:lnTo>
                  <a:pt x="13031318" y="2218258"/>
                </a:lnTo>
                <a:lnTo>
                  <a:pt x="13037553" y="2222462"/>
                </a:lnTo>
                <a:lnTo>
                  <a:pt x="13045212" y="2224011"/>
                </a:lnTo>
                <a:lnTo>
                  <a:pt x="13052844" y="2222462"/>
                </a:lnTo>
                <a:lnTo>
                  <a:pt x="13059093" y="2218258"/>
                </a:lnTo>
                <a:lnTo>
                  <a:pt x="13063309" y="2212009"/>
                </a:lnTo>
                <a:lnTo>
                  <a:pt x="13064858" y="2204364"/>
                </a:lnTo>
                <a:close/>
              </a:path>
              <a:path w="14841219" h="10718800" extrusionOk="0">
                <a:moveTo>
                  <a:pt x="13064858" y="2104263"/>
                </a:moveTo>
                <a:lnTo>
                  <a:pt x="13063309" y="2096617"/>
                </a:lnTo>
                <a:lnTo>
                  <a:pt x="13059093" y="2090369"/>
                </a:lnTo>
                <a:lnTo>
                  <a:pt x="13052844" y="2086165"/>
                </a:lnTo>
                <a:lnTo>
                  <a:pt x="13045212" y="2084616"/>
                </a:lnTo>
                <a:lnTo>
                  <a:pt x="13037553" y="2086165"/>
                </a:lnTo>
                <a:lnTo>
                  <a:pt x="13031318" y="2090369"/>
                </a:lnTo>
                <a:lnTo>
                  <a:pt x="13027101" y="2096617"/>
                </a:lnTo>
                <a:lnTo>
                  <a:pt x="13025565" y="2104263"/>
                </a:lnTo>
                <a:lnTo>
                  <a:pt x="13027101" y="2111921"/>
                </a:lnTo>
                <a:lnTo>
                  <a:pt x="13031318" y="2118169"/>
                </a:lnTo>
                <a:lnTo>
                  <a:pt x="13037553" y="2122373"/>
                </a:lnTo>
                <a:lnTo>
                  <a:pt x="13045212" y="2123922"/>
                </a:lnTo>
                <a:lnTo>
                  <a:pt x="13052844" y="2122373"/>
                </a:lnTo>
                <a:lnTo>
                  <a:pt x="13059093" y="2118169"/>
                </a:lnTo>
                <a:lnTo>
                  <a:pt x="13063309" y="2111921"/>
                </a:lnTo>
                <a:lnTo>
                  <a:pt x="13064858" y="2104263"/>
                </a:lnTo>
                <a:close/>
              </a:path>
              <a:path w="14841219" h="10718800" extrusionOk="0">
                <a:moveTo>
                  <a:pt x="13064858" y="2004174"/>
                </a:moveTo>
                <a:lnTo>
                  <a:pt x="13063309" y="1996528"/>
                </a:lnTo>
                <a:lnTo>
                  <a:pt x="13059093" y="1990280"/>
                </a:lnTo>
                <a:lnTo>
                  <a:pt x="13052844" y="1986064"/>
                </a:lnTo>
                <a:lnTo>
                  <a:pt x="13045212" y="1984527"/>
                </a:lnTo>
                <a:lnTo>
                  <a:pt x="13037553" y="1986064"/>
                </a:lnTo>
                <a:lnTo>
                  <a:pt x="13031318" y="1990280"/>
                </a:lnTo>
                <a:lnTo>
                  <a:pt x="13027101" y="1996528"/>
                </a:lnTo>
                <a:lnTo>
                  <a:pt x="13025565" y="2004174"/>
                </a:lnTo>
                <a:lnTo>
                  <a:pt x="13027101" y="2011819"/>
                </a:lnTo>
                <a:lnTo>
                  <a:pt x="13031318" y="2018068"/>
                </a:lnTo>
                <a:lnTo>
                  <a:pt x="13037553" y="2022271"/>
                </a:lnTo>
                <a:lnTo>
                  <a:pt x="13045212" y="2023821"/>
                </a:lnTo>
                <a:lnTo>
                  <a:pt x="13052844" y="2022271"/>
                </a:lnTo>
                <a:lnTo>
                  <a:pt x="13059093" y="2018068"/>
                </a:lnTo>
                <a:lnTo>
                  <a:pt x="13063309" y="2011819"/>
                </a:lnTo>
                <a:lnTo>
                  <a:pt x="13064858" y="2004174"/>
                </a:lnTo>
                <a:close/>
              </a:path>
              <a:path w="14841219" h="10718800" extrusionOk="0">
                <a:moveTo>
                  <a:pt x="13064858" y="1904072"/>
                </a:moveTo>
                <a:lnTo>
                  <a:pt x="13063309" y="1896427"/>
                </a:lnTo>
                <a:lnTo>
                  <a:pt x="13059093" y="1890179"/>
                </a:lnTo>
                <a:lnTo>
                  <a:pt x="13052844" y="1885975"/>
                </a:lnTo>
                <a:lnTo>
                  <a:pt x="13045212" y="1884438"/>
                </a:lnTo>
                <a:lnTo>
                  <a:pt x="13037553" y="1885975"/>
                </a:lnTo>
                <a:lnTo>
                  <a:pt x="13031318" y="1890179"/>
                </a:lnTo>
                <a:lnTo>
                  <a:pt x="13027101" y="1896427"/>
                </a:lnTo>
                <a:lnTo>
                  <a:pt x="13025565" y="1904072"/>
                </a:lnTo>
                <a:lnTo>
                  <a:pt x="13027101" y="1911718"/>
                </a:lnTo>
                <a:lnTo>
                  <a:pt x="13031318" y="1917966"/>
                </a:lnTo>
                <a:lnTo>
                  <a:pt x="13037553" y="1922183"/>
                </a:lnTo>
                <a:lnTo>
                  <a:pt x="13045212" y="1923719"/>
                </a:lnTo>
                <a:lnTo>
                  <a:pt x="13052844" y="1922183"/>
                </a:lnTo>
                <a:lnTo>
                  <a:pt x="13059093" y="1917966"/>
                </a:lnTo>
                <a:lnTo>
                  <a:pt x="13063309" y="1911718"/>
                </a:lnTo>
                <a:lnTo>
                  <a:pt x="13064858" y="1904072"/>
                </a:lnTo>
                <a:close/>
              </a:path>
              <a:path w="14841219" h="10718800" extrusionOk="0">
                <a:moveTo>
                  <a:pt x="13064858" y="1803984"/>
                </a:moveTo>
                <a:lnTo>
                  <a:pt x="13063309" y="1796338"/>
                </a:lnTo>
                <a:lnTo>
                  <a:pt x="13059105" y="1790090"/>
                </a:lnTo>
                <a:lnTo>
                  <a:pt x="13052857" y="1785874"/>
                </a:lnTo>
                <a:lnTo>
                  <a:pt x="13045212" y="1784337"/>
                </a:lnTo>
                <a:lnTo>
                  <a:pt x="13037566" y="1785874"/>
                </a:lnTo>
                <a:lnTo>
                  <a:pt x="13031318" y="1790090"/>
                </a:lnTo>
                <a:lnTo>
                  <a:pt x="13027114" y="1796338"/>
                </a:lnTo>
                <a:lnTo>
                  <a:pt x="13025565" y="1803984"/>
                </a:lnTo>
                <a:lnTo>
                  <a:pt x="13027114" y="1811629"/>
                </a:lnTo>
                <a:lnTo>
                  <a:pt x="13031318" y="1817878"/>
                </a:lnTo>
                <a:lnTo>
                  <a:pt x="13037566" y="1822081"/>
                </a:lnTo>
                <a:lnTo>
                  <a:pt x="13045212" y="1823631"/>
                </a:lnTo>
                <a:lnTo>
                  <a:pt x="13052857" y="1822081"/>
                </a:lnTo>
                <a:lnTo>
                  <a:pt x="13059105" y="1817878"/>
                </a:lnTo>
                <a:lnTo>
                  <a:pt x="13063309" y="1811629"/>
                </a:lnTo>
                <a:lnTo>
                  <a:pt x="13064858" y="1803984"/>
                </a:lnTo>
                <a:close/>
              </a:path>
              <a:path w="14841219" h="10718800" extrusionOk="0">
                <a:moveTo>
                  <a:pt x="13064858" y="1703882"/>
                </a:moveTo>
                <a:lnTo>
                  <a:pt x="13063309" y="1696237"/>
                </a:lnTo>
                <a:lnTo>
                  <a:pt x="13059105" y="1689989"/>
                </a:lnTo>
                <a:lnTo>
                  <a:pt x="13052857" y="1685785"/>
                </a:lnTo>
                <a:lnTo>
                  <a:pt x="13045212" y="1684235"/>
                </a:lnTo>
                <a:lnTo>
                  <a:pt x="13037566" y="1685785"/>
                </a:lnTo>
                <a:lnTo>
                  <a:pt x="13031318" y="1689989"/>
                </a:lnTo>
                <a:lnTo>
                  <a:pt x="13027114" y="1696237"/>
                </a:lnTo>
                <a:lnTo>
                  <a:pt x="13025565" y="1703882"/>
                </a:lnTo>
                <a:lnTo>
                  <a:pt x="13027114" y="1711540"/>
                </a:lnTo>
                <a:lnTo>
                  <a:pt x="13031318" y="1717776"/>
                </a:lnTo>
                <a:lnTo>
                  <a:pt x="13037566" y="1721993"/>
                </a:lnTo>
                <a:lnTo>
                  <a:pt x="13045212" y="1723529"/>
                </a:lnTo>
                <a:lnTo>
                  <a:pt x="13052857" y="1721993"/>
                </a:lnTo>
                <a:lnTo>
                  <a:pt x="13059105" y="1717776"/>
                </a:lnTo>
                <a:lnTo>
                  <a:pt x="13063309" y="1711540"/>
                </a:lnTo>
                <a:lnTo>
                  <a:pt x="13064858" y="1703882"/>
                </a:lnTo>
                <a:close/>
              </a:path>
              <a:path w="14841219" h="10718800" extrusionOk="0">
                <a:moveTo>
                  <a:pt x="13064858" y="1603794"/>
                </a:moveTo>
                <a:lnTo>
                  <a:pt x="13063309" y="1596148"/>
                </a:lnTo>
                <a:lnTo>
                  <a:pt x="13059105" y="1589900"/>
                </a:lnTo>
                <a:lnTo>
                  <a:pt x="13052857" y="1585683"/>
                </a:lnTo>
                <a:lnTo>
                  <a:pt x="13045212" y="1584147"/>
                </a:lnTo>
                <a:lnTo>
                  <a:pt x="13037566" y="1585683"/>
                </a:lnTo>
                <a:lnTo>
                  <a:pt x="13031318" y="1589900"/>
                </a:lnTo>
                <a:lnTo>
                  <a:pt x="13027114" y="1596148"/>
                </a:lnTo>
                <a:lnTo>
                  <a:pt x="13025565" y="1603794"/>
                </a:lnTo>
                <a:lnTo>
                  <a:pt x="13027114" y="1611439"/>
                </a:lnTo>
                <a:lnTo>
                  <a:pt x="13031318" y="1617687"/>
                </a:lnTo>
                <a:lnTo>
                  <a:pt x="13037566" y="1621891"/>
                </a:lnTo>
                <a:lnTo>
                  <a:pt x="13045212" y="1623441"/>
                </a:lnTo>
                <a:lnTo>
                  <a:pt x="13052857" y="1621891"/>
                </a:lnTo>
                <a:lnTo>
                  <a:pt x="13059105" y="1617687"/>
                </a:lnTo>
                <a:lnTo>
                  <a:pt x="13063309" y="1611439"/>
                </a:lnTo>
                <a:lnTo>
                  <a:pt x="13064858" y="1603794"/>
                </a:lnTo>
                <a:close/>
              </a:path>
              <a:path w="14841219" h="10718800" extrusionOk="0">
                <a:moveTo>
                  <a:pt x="13064858" y="1503692"/>
                </a:moveTo>
                <a:lnTo>
                  <a:pt x="13063309" y="1496047"/>
                </a:lnTo>
                <a:lnTo>
                  <a:pt x="13059105" y="1489811"/>
                </a:lnTo>
                <a:lnTo>
                  <a:pt x="13052857" y="1485595"/>
                </a:lnTo>
                <a:lnTo>
                  <a:pt x="13045212" y="1484045"/>
                </a:lnTo>
                <a:lnTo>
                  <a:pt x="13037566" y="1485595"/>
                </a:lnTo>
                <a:lnTo>
                  <a:pt x="13031318" y="1489811"/>
                </a:lnTo>
                <a:lnTo>
                  <a:pt x="13027114" y="1496047"/>
                </a:lnTo>
                <a:lnTo>
                  <a:pt x="13025565" y="1503692"/>
                </a:lnTo>
                <a:lnTo>
                  <a:pt x="13027114" y="1511338"/>
                </a:lnTo>
                <a:lnTo>
                  <a:pt x="13031318" y="1517586"/>
                </a:lnTo>
                <a:lnTo>
                  <a:pt x="13037566" y="1521802"/>
                </a:lnTo>
                <a:lnTo>
                  <a:pt x="13045212" y="1523339"/>
                </a:lnTo>
                <a:lnTo>
                  <a:pt x="13052857" y="1521802"/>
                </a:lnTo>
                <a:lnTo>
                  <a:pt x="13059105" y="1517586"/>
                </a:lnTo>
                <a:lnTo>
                  <a:pt x="13063309" y="1511338"/>
                </a:lnTo>
                <a:lnTo>
                  <a:pt x="13064858" y="1503692"/>
                </a:lnTo>
                <a:close/>
              </a:path>
              <a:path w="14841219" h="10718800" extrusionOk="0">
                <a:moveTo>
                  <a:pt x="13064858" y="1403604"/>
                </a:moveTo>
                <a:lnTo>
                  <a:pt x="13063309" y="1395958"/>
                </a:lnTo>
                <a:lnTo>
                  <a:pt x="13059105" y="1389710"/>
                </a:lnTo>
                <a:lnTo>
                  <a:pt x="13052857" y="1385493"/>
                </a:lnTo>
                <a:lnTo>
                  <a:pt x="13045212" y="1383944"/>
                </a:lnTo>
                <a:lnTo>
                  <a:pt x="13037566" y="1385493"/>
                </a:lnTo>
                <a:lnTo>
                  <a:pt x="13031318" y="1389710"/>
                </a:lnTo>
                <a:lnTo>
                  <a:pt x="13027114" y="1395958"/>
                </a:lnTo>
                <a:lnTo>
                  <a:pt x="13025565" y="1403604"/>
                </a:lnTo>
                <a:lnTo>
                  <a:pt x="13027114" y="1411249"/>
                </a:lnTo>
                <a:lnTo>
                  <a:pt x="13031318" y="1417485"/>
                </a:lnTo>
                <a:lnTo>
                  <a:pt x="13037566" y="1421701"/>
                </a:lnTo>
                <a:lnTo>
                  <a:pt x="13045212" y="1423238"/>
                </a:lnTo>
                <a:lnTo>
                  <a:pt x="13052857" y="1421701"/>
                </a:lnTo>
                <a:lnTo>
                  <a:pt x="13059105" y="1417485"/>
                </a:lnTo>
                <a:lnTo>
                  <a:pt x="13063309" y="1411249"/>
                </a:lnTo>
                <a:lnTo>
                  <a:pt x="13064858" y="1403604"/>
                </a:lnTo>
                <a:close/>
              </a:path>
              <a:path w="14841219" h="10718800" extrusionOk="0">
                <a:moveTo>
                  <a:pt x="13064858" y="1303502"/>
                </a:moveTo>
                <a:lnTo>
                  <a:pt x="13063309" y="1295857"/>
                </a:lnTo>
                <a:lnTo>
                  <a:pt x="13059105" y="1289608"/>
                </a:lnTo>
                <a:lnTo>
                  <a:pt x="13052857" y="1285392"/>
                </a:lnTo>
                <a:lnTo>
                  <a:pt x="13045212" y="1283855"/>
                </a:lnTo>
                <a:lnTo>
                  <a:pt x="13037566" y="1285392"/>
                </a:lnTo>
                <a:lnTo>
                  <a:pt x="13031318" y="1289608"/>
                </a:lnTo>
                <a:lnTo>
                  <a:pt x="13027114" y="1295857"/>
                </a:lnTo>
                <a:lnTo>
                  <a:pt x="13025565" y="1303502"/>
                </a:lnTo>
                <a:lnTo>
                  <a:pt x="13027114" y="1311148"/>
                </a:lnTo>
                <a:lnTo>
                  <a:pt x="13031318" y="1317396"/>
                </a:lnTo>
                <a:lnTo>
                  <a:pt x="13037566" y="1321600"/>
                </a:lnTo>
                <a:lnTo>
                  <a:pt x="13045212" y="1323149"/>
                </a:lnTo>
                <a:lnTo>
                  <a:pt x="13052857" y="1321600"/>
                </a:lnTo>
                <a:lnTo>
                  <a:pt x="13059105" y="1317396"/>
                </a:lnTo>
                <a:lnTo>
                  <a:pt x="13063309" y="1311148"/>
                </a:lnTo>
                <a:lnTo>
                  <a:pt x="13064858" y="1303502"/>
                </a:lnTo>
                <a:close/>
              </a:path>
              <a:path w="14841219" h="10718800" extrusionOk="0">
                <a:moveTo>
                  <a:pt x="13064858" y="1203401"/>
                </a:moveTo>
                <a:lnTo>
                  <a:pt x="13063309" y="1195755"/>
                </a:lnTo>
                <a:lnTo>
                  <a:pt x="13059105" y="1189520"/>
                </a:lnTo>
                <a:lnTo>
                  <a:pt x="13052857" y="1185303"/>
                </a:lnTo>
                <a:lnTo>
                  <a:pt x="13045212" y="1183767"/>
                </a:lnTo>
                <a:lnTo>
                  <a:pt x="13037566" y="1185303"/>
                </a:lnTo>
                <a:lnTo>
                  <a:pt x="13031318" y="1189520"/>
                </a:lnTo>
                <a:lnTo>
                  <a:pt x="13027114" y="1195755"/>
                </a:lnTo>
                <a:lnTo>
                  <a:pt x="13025565" y="1203401"/>
                </a:lnTo>
                <a:lnTo>
                  <a:pt x="13027114" y="1211046"/>
                </a:lnTo>
                <a:lnTo>
                  <a:pt x="13031318" y="1217295"/>
                </a:lnTo>
                <a:lnTo>
                  <a:pt x="13037566" y="1221511"/>
                </a:lnTo>
                <a:lnTo>
                  <a:pt x="13045212" y="1223048"/>
                </a:lnTo>
                <a:lnTo>
                  <a:pt x="13052857" y="1221511"/>
                </a:lnTo>
                <a:lnTo>
                  <a:pt x="13059105" y="1217295"/>
                </a:lnTo>
                <a:lnTo>
                  <a:pt x="13063309" y="1211046"/>
                </a:lnTo>
                <a:lnTo>
                  <a:pt x="13064858" y="1203401"/>
                </a:lnTo>
                <a:close/>
              </a:path>
              <a:path w="14841219" h="10718800" extrusionOk="0">
                <a:moveTo>
                  <a:pt x="13064858" y="1103312"/>
                </a:moveTo>
                <a:lnTo>
                  <a:pt x="13063309" y="1095667"/>
                </a:lnTo>
                <a:lnTo>
                  <a:pt x="13059105" y="1089418"/>
                </a:lnTo>
                <a:lnTo>
                  <a:pt x="13052857" y="1085202"/>
                </a:lnTo>
                <a:lnTo>
                  <a:pt x="13045212" y="1083652"/>
                </a:lnTo>
                <a:lnTo>
                  <a:pt x="13037566" y="1085202"/>
                </a:lnTo>
                <a:lnTo>
                  <a:pt x="13031318" y="1089418"/>
                </a:lnTo>
                <a:lnTo>
                  <a:pt x="13027114" y="1095667"/>
                </a:lnTo>
                <a:lnTo>
                  <a:pt x="13025565" y="1103312"/>
                </a:lnTo>
                <a:lnTo>
                  <a:pt x="13027114" y="1110957"/>
                </a:lnTo>
                <a:lnTo>
                  <a:pt x="13031318" y="1117206"/>
                </a:lnTo>
                <a:lnTo>
                  <a:pt x="13037566" y="1121422"/>
                </a:lnTo>
                <a:lnTo>
                  <a:pt x="13045212" y="1122959"/>
                </a:lnTo>
                <a:lnTo>
                  <a:pt x="13052857" y="1121422"/>
                </a:lnTo>
                <a:lnTo>
                  <a:pt x="13059105" y="1117206"/>
                </a:lnTo>
                <a:lnTo>
                  <a:pt x="13063309" y="1110957"/>
                </a:lnTo>
                <a:lnTo>
                  <a:pt x="13064858" y="1103312"/>
                </a:lnTo>
                <a:close/>
              </a:path>
              <a:path w="14841219" h="10718800" extrusionOk="0">
                <a:moveTo>
                  <a:pt x="13064858" y="1003211"/>
                </a:moveTo>
                <a:lnTo>
                  <a:pt x="13063309" y="995565"/>
                </a:lnTo>
                <a:lnTo>
                  <a:pt x="13059105" y="989317"/>
                </a:lnTo>
                <a:lnTo>
                  <a:pt x="13052857" y="985100"/>
                </a:lnTo>
                <a:lnTo>
                  <a:pt x="13045212" y="983564"/>
                </a:lnTo>
                <a:lnTo>
                  <a:pt x="13037566" y="985100"/>
                </a:lnTo>
                <a:lnTo>
                  <a:pt x="13031318" y="989317"/>
                </a:lnTo>
                <a:lnTo>
                  <a:pt x="13027114" y="995565"/>
                </a:lnTo>
                <a:lnTo>
                  <a:pt x="13025565" y="1003211"/>
                </a:lnTo>
                <a:lnTo>
                  <a:pt x="13027114" y="1010856"/>
                </a:lnTo>
                <a:lnTo>
                  <a:pt x="13031318" y="1017104"/>
                </a:lnTo>
                <a:lnTo>
                  <a:pt x="13037566" y="1021321"/>
                </a:lnTo>
                <a:lnTo>
                  <a:pt x="13045212" y="1022858"/>
                </a:lnTo>
                <a:lnTo>
                  <a:pt x="13052857" y="1021321"/>
                </a:lnTo>
                <a:lnTo>
                  <a:pt x="13059105" y="1017104"/>
                </a:lnTo>
                <a:lnTo>
                  <a:pt x="13063309" y="1010856"/>
                </a:lnTo>
                <a:lnTo>
                  <a:pt x="13064858" y="1003211"/>
                </a:lnTo>
                <a:close/>
              </a:path>
              <a:path w="14841219" h="10718800" extrusionOk="0">
                <a:moveTo>
                  <a:pt x="13064858" y="903122"/>
                </a:moveTo>
                <a:lnTo>
                  <a:pt x="13063309" y="895477"/>
                </a:lnTo>
                <a:lnTo>
                  <a:pt x="13059105" y="889228"/>
                </a:lnTo>
                <a:lnTo>
                  <a:pt x="13052857" y="885012"/>
                </a:lnTo>
                <a:lnTo>
                  <a:pt x="13045212" y="883462"/>
                </a:lnTo>
                <a:lnTo>
                  <a:pt x="13037566" y="885012"/>
                </a:lnTo>
                <a:lnTo>
                  <a:pt x="13031318" y="889228"/>
                </a:lnTo>
                <a:lnTo>
                  <a:pt x="13027114" y="895477"/>
                </a:lnTo>
                <a:lnTo>
                  <a:pt x="13025565" y="903122"/>
                </a:lnTo>
                <a:lnTo>
                  <a:pt x="13027114" y="910767"/>
                </a:lnTo>
                <a:lnTo>
                  <a:pt x="13031318" y="917003"/>
                </a:lnTo>
                <a:lnTo>
                  <a:pt x="13037566" y="921219"/>
                </a:lnTo>
                <a:lnTo>
                  <a:pt x="13045212" y="922756"/>
                </a:lnTo>
                <a:lnTo>
                  <a:pt x="13052857" y="921219"/>
                </a:lnTo>
                <a:lnTo>
                  <a:pt x="13059105" y="917003"/>
                </a:lnTo>
                <a:lnTo>
                  <a:pt x="13063309" y="910767"/>
                </a:lnTo>
                <a:lnTo>
                  <a:pt x="13064858" y="903122"/>
                </a:lnTo>
                <a:close/>
              </a:path>
              <a:path w="14841219" h="10718800" extrusionOk="0">
                <a:moveTo>
                  <a:pt x="13064858" y="602818"/>
                </a:moveTo>
                <a:lnTo>
                  <a:pt x="13063309" y="595172"/>
                </a:lnTo>
                <a:lnTo>
                  <a:pt x="13059093" y="588937"/>
                </a:lnTo>
                <a:lnTo>
                  <a:pt x="13052844" y="584720"/>
                </a:lnTo>
                <a:lnTo>
                  <a:pt x="13045212" y="583184"/>
                </a:lnTo>
                <a:lnTo>
                  <a:pt x="13037553" y="584720"/>
                </a:lnTo>
                <a:lnTo>
                  <a:pt x="13031318" y="588937"/>
                </a:lnTo>
                <a:lnTo>
                  <a:pt x="13027101" y="595172"/>
                </a:lnTo>
                <a:lnTo>
                  <a:pt x="13025565" y="602818"/>
                </a:lnTo>
                <a:lnTo>
                  <a:pt x="13027101" y="610476"/>
                </a:lnTo>
                <a:lnTo>
                  <a:pt x="13031318" y="616724"/>
                </a:lnTo>
                <a:lnTo>
                  <a:pt x="13037553" y="620928"/>
                </a:lnTo>
                <a:lnTo>
                  <a:pt x="13045212" y="622477"/>
                </a:lnTo>
                <a:lnTo>
                  <a:pt x="13052844" y="620928"/>
                </a:lnTo>
                <a:lnTo>
                  <a:pt x="13059093" y="616724"/>
                </a:lnTo>
                <a:lnTo>
                  <a:pt x="13063309" y="610476"/>
                </a:lnTo>
                <a:lnTo>
                  <a:pt x="13064858" y="602818"/>
                </a:lnTo>
                <a:close/>
              </a:path>
              <a:path w="14841219" h="10718800" extrusionOk="0">
                <a:moveTo>
                  <a:pt x="13064858" y="502729"/>
                </a:moveTo>
                <a:lnTo>
                  <a:pt x="13063309" y="495084"/>
                </a:lnTo>
                <a:lnTo>
                  <a:pt x="13059093" y="488835"/>
                </a:lnTo>
                <a:lnTo>
                  <a:pt x="13052844" y="484632"/>
                </a:lnTo>
                <a:lnTo>
                  <a:pt x="13045212" y="483082"/>
                </a:lnTo>
                <a:lnTo>
                  <a:pt x="13037553" y="484632"/>
                </a:lnTo>
                <a:lnTo>
                  <a:pt x="13031318" y="488835"/>
                </a:lnTo>
                <a:lnTo>
                  <a:pt x="13027101" y="495084"/>
                </a:lnTo>
                <a:lnTo>
                  <a:pt x="13025565" y="502729"/>
                </a:lnTo>
                <a:lnTo>
                  <a:pt x="13027101" y="510374"/>
                </a:lnTo>
                <a:lnTo>
                  <a:pt x="13031318" y="516623"/>
                </a:lnTo>
                <a:lnTo>
                  <a:pt x="13037553" y="520827"/>
                </a:lnTo>
                <a:lnTo>
                  <a:pt x="13045212" y="522376"/>
                </a:lnTo>
                <a:lnTo>
                  <a:pt x="13052844" y="520827"/>
                </a:lnTo>
                <a:lnTo>
                  <a:pt x="13059093" y="516623"/>
                </a:lnTo>
                <a:lnTo>
                  <a:pt x="13063309" y="510374"/>
                </a:lnTo>
                <a:lnTo>
                  <a:pt x="13064858" y="502729"/>
                </a:lnTo>
                <a:close/>
              </a:path>
              <a:path w="14841219" h="10718800" extrusionOk="0">
                <a:moveTo>
                  <a:pt x="13064858" y="402628"/>
                </a:moveTo>
                <a:lnTo>
                  <a:pt x="13063309" y="394982"/>
                </a:lnTo>
                <a:lnTo>
                  <a:pt x="13059093" y="388734"/>
                </a:lnTo>
                <a:lnTo>
                  <a:pt x="13052844" y="384530"/>
                </a:lnTo>
                <a:lnTo>
                  <a:pt x="13045212" y="382981"/>
                </a:lnTo>
                <a:lnTo>
                  <a:pt x="13037553" y="384530"/>
                </a:lnTo>
                <a:lnTo>
                  <a:pt x="13031318" y="388734"/>
                </a:lnTo>
                <a:lnTo>
                  <a:pt x="13027101" y="394982"/>
                </a:lnTo>
                <a:lnTo>
                  <a:pt x="13025565" y="402628"/>
                </a:lnTo>
                <a:lnTo>
                  <a:pt x="13027101" y="410273"/>
                </a:lnTo>
                <a:lnTo>
                  <a:pt x="13031318" y="416521"/>
                </a:lnTo>
                <a:lnTo>
                  <a:pt x="13037553" y="420738"/>
                </a:lnTo>
                <a:lnTo>
                  <a:pt x="13045212" y="422275"/>
                </a:lnTo>
                <a:lnTo>
                  <a:pt x="13052844" y="420738"/>
                </a:lnTo>
                <a:lnTo>
                  <a:pt x="13059093" y="416521"/>
                </a:lnTo>
                <a:lnTo>
                  <a:pt x="13063309" y="410273"/>
                </a:lnTo>
                <a:lnTo>
                  <a:pt x="13064858" y="402628"/>
                </a:lnTo>
                <a:close/>
              </a:path>
              <a:path w="14841219" h="10718800" extrusionOk="0">
                <a:moveTo>
                  <a:pt x="13064858" y="302526"/>
                </a:moveTo>
                <a:lnTo>
                  <a:pt x="13063309" y="294881"/>
                </a:lnTo>
                <a:lnTo>
                  <a:pt x="13059093" y="288645"/>
                </a:lnTo>
                <a:lnTo>
                  <a:pt x="13052844" y="284429"/>
                </a:lnTo>
                <a:lnTo>
                  <a:pt x="13045212" y="282892"/>
                </a:lnTo>
                <a:lnTo>
                  <a:pt x="13037553" y="284429"/>
                </a:lnTo>
                <a:lnTo>
                  <a:pt x="13031318" y="288645"/>
                </a:lnTo>
                <a:lnTo>
                  <a:pt x="13027101" y="294881"/>
                </a:lnTo>
                <a:lnTo>
                  <a:pt x="13025565" y="302526"/>
                </a:lnTo>
                <a:lnTo>
                  <a:pt x="13027101" y="310184"/>
                </a:lnTo>
                <a:lnTo>
                  <a:pt x="13031318" y="316433"/>
                </a:lnTo>
                <a:lnTo>
                  <a:pt x="13037553" y="320649"/>
                </a:lnTo>
                <a:lnTo>
                  <a:pt x="13045212" y="322186"/>
                </a:lnTo>
                <a:lnTo>
                  <a:pt x="13052844" y="320649"/>
                </a:lnTo>
                <a:lnTo>
                  <a:pt x="13059093" y="316433"/>
                </a:lnTo>
                <a:lnTo>
                  <a:pt x="13063309" y="310184"/>
                </a:lnTo>
                <a:lnTo>
                  <a:pt x="13064858" y="302526"/>
                </a:lnTo>
                <a:close/>
              </a:path>
              <a:path w="14841219" h="10718800" extrusionOk="0">
                <a:moveTo>
                  <a:pt x="13064858" y="202438"/>
                </a:moveTo>
                <a:lnTo>
                  <a:pt x="13063309" y="194792"/>
                </a:lnTo>
                <a:lnTo>
                  <a:pt x="13059105" y="188556"/>
                </a:lnTo>
                <a:lnTo>
                  <a:pt x="13052857" y="184340"/>
                </a:lnTo>
                <a:lnTo>
                  <a:pt x="13045212" y="182791"/>
                </a:lnTo>
                <a:lnTo>
                  <a:pt x="13037566" y="184340"/>
                </a:lnTo>
                <a:lnTo>
                  <a:pt x="13031318" y="188556"/>
                </a:lnTo>
                <a:lnTo>
                  <a:pt x="13027114" y="194792"/>
                </a:lnTo>
                <a:lnTo>
                  <a:pt x="13025565" y="202438"/>
                </a:lnTo>
                <a:lnTo>
                  <a:pt x="13027114" y="210096"/>
                </a:lnTo>
                <a:lnTo>
                  <a:pt x="13031318" y="216344"/>
                </a:lnTo>
                <a:lnTo>
                  <a:pt x="13037566" y="220560"/>
                </a:lnTo>
                <a:lnTo>
                  <a:pt x="13045212" y="222097"/>
                </a:lnTo>
                <a:lnTo>
                  <a:pt x="13052857" y="220560"/>
                </a:lnTo>
                <a:lnTo>
                  <a:pt x="13059105" y="216344"/>
                </a:lnTo>
                <a:lnTo>
                  <a:pt x="13063309" y="210096"/>
                </a:lnTo>
                <a:lnTo>
                  <a:pt x="13064858" y="202438"/>
                </a:lnTo>
                <a:close/>
              </a:path>
              <a:path w="14841219" h="10718800" extrusionOk="0">
                <a:moveTo>
                  <a:pt x="13064858" y="102349"/>
                </a:moveTo>
                <a:lnTo>
                  <a:pt x="13063309" y="94703"/>
                </a:lnTo>
                <a:lnTo>
                  <a:pt x="13059105" y="88455"/>
                </a:lnTo>
                <a:lnTo>
                  <a:pt x="13052857" y="84251"/>
                </a:lnTo>
                <a:lnTo>
                  <a:pt x="13045212" y="82702"/>
                </a:lnTo>
                <a:lnTo>
                  <a:pt x="13037566" y="84251"/>
                </a:lnTo>
                <a:lnTo>
                  <a:pt x="13031318" y="88455"/>
                </a:lnTo>
                <a:lnTo>
                  <a:pt x="13027114" y="94703"/>
                </a:lnTo>
                <a:lnTo>
                  <a:pt x="13025565" y="102349"/>
                </a:lnTo>
                <a:lnTo>
                  <a:pt x="13027114" y="109994"/>
                </a:lnTo>
                <a:lnTo>
                  <a:pt x="13031318" y="116243"/>
                </a:lnTo>
                <a:lnTo>
                  <a:pt x="13037566" y="120459"/>
                </a:lnTo>
                <a:lnTo>
                  <a:pt x="13045212" y="121996"/>
                </a:lnTo>
                <a:lnTo>
                  <a:pt x="13052857" y="120459"/>
                </a:lnTo>
                <a:lnTo>
                  <a:pt x="13059105" y="116243"/>
                </a:lnTo>
                <a:lnTo>
                  <a:pt x="13063309" y="109994"/>
                </a:lnTo>
                <a:lnTo>
                  <a:pt x="13064858" y="102349"/>
                </a:lnTo>
                <a:close/>
              </a:path>
              <a:path w="14841219" h="10718800" extrusionOk="0">
                <a:moveTo>
                  <a:pt x="13064858" y="2247"/>
                </a:moveTo>
                <a:lnTo>
                  <a:pt x="13064401" y="0"/>
                </a:lnTo>
                <a:lnTo>
                  <a:pt x="13026022" y="0"/>
                </a:lnTo>
                <a:lnTo>
                  <a:pt x="13025565" y="2247"/>
                </a:lnTo>
                <a:lnTo>
                  <a:pt x="13027114" y="9906"/>
                </a:lnTo>
                <a:lnTo>
                  <a:pt x="13031318" y="16141"/>
                </a:lnTo>
                <a:lnTo>
                  <a:pt x="13037566" y="20358"/>
                </a:lnTo>
                <a:lnTo>
                  <a:pt x="13045212" y="21894"/>
                </a:lnTo>
                <a:lnTo>
                  <a:pt x="13052857" y="20358"/>
                </a:lnTo>
                <a:lnTo>
                  <a:pt x="13059105" y="16141"/>
                </a:lnTo>
                <a:lnTo>
                  <a:pt x="13063309" y="9906"/>
                </a:lnTo>
                <a:lnTo>
                  <a:pt x="13064858" y="2247"/>
                </a:lnTo>
                <a:close/>
              </a:path>
              <a:path w="14841219" h="10718800" extrusionOk="0">
                <a:moveTo>
                  <a:pt x="13138849" y="3050527"/>
                </a:moveTo>
                <a:lnTo>
                  <a:pt x="13137299" y="3042882"/>
                </a:lnTo>
                <a:lnTo>
                  <a:pt x="13133096" y="3036633"/>
                </a:lnTo>
                <a:lnTo>
                  <a:pt x="13126847" y="3032429"/>
                </a:lnTo>
                <a:lnTo>
                  <a:pt x="13119202" y="3030880"/>
                </a:lnTo>
                <a:lnTo>
                  <a:pt x="13111544" y="3032429"/>
                </a:lnTo>
                <a:lnTo>
                  <a:pt x="13105308" y="3036633"/>
                </a:lnTo>
                <a:lnTo>
                  <a:pt x="13101092" y="3042882"/>
                </a:lnTo>
                <a:lnTo>
                  <a:pt x="13099542" y="3050527"/>
                </a:lnTo>
                <a:lnTo>
                  <a:pt x="13101092" y="3058172"/>
                </a:lnTo>
                <a:lnTo>
                  <a:pt x="13105308" y="3064421"/>
                </a:lnTo>
                <a:lnTo>
                  <a:pt x="13111544" y="3068637"/>
                </a:lnTo>
                <a:lnTo>
                  <a:pt x="13119202" y="3070174"/>
                </a:lnTo>
                <a:lnTo>
                  <a:pt x="13126847" y="3068637"/>
                </a:lnTo>
                <a:lnTo>
                  <a:pt x="13133096" y="3064421"/>
                </a:lnTo>
                <a:lnTo>
                  <a:pt x="13137299" y="3058172"/>
                </a:lnTo>
                <a:lnTo>
                  <a:pt x="13138849" y="3050527"/>
                </a:lnTo>
                <a:close/>
              </a:path>
              <a:path w="14841219" h="10718800" extrusionOk="0">
                <a:moveTo>
                  <a:pt x="13138849" y="2950438"/>
                </a:moveTo>
                <a:lnTo>
                  <a:pt x="13137299" y="2942793"/>
                </a:lnTo>
                <a:lnTo>
                  <a:pt x="13133096" y="2936544"/>
                </a:lnTo>
                <a:lnTo>
                  <a:pt x="13126847" y="2932341"/>
                </a:lnTo>
                <a:lnTo>
                  <a:pt x="13119202" y="2930791"/>
                </a:lnTo>
                <a:lnTo>
                  <a:pt x="13111544" y="2932341"/>
                </a:lnTo>
                <a:lnTo>
                  <a:pt x="13105308" y="2936544"/>
                </a:lnTo>
                <a:lnTo>
                  <a:pt x="13101092" y="2942793"/>
                </a:lnTo>
                <a:lnTo>
                  <a:pt x="13099542" y="2950438"/>
                </a:lnTo>
                <a:lnTo>
                  <a:pt x="13101092" y="2958084"/>
                </a:lnTo>
                <a:lnTo>
                  <a:pt x="13105308" y="2964332"/>
                </a:lnTo>
                <a:lnTo>
                  <a:pt x="13111544" y="2968548"/>
                </a:lnTo>
                <a:lnTo>
                  <a:pt x="13119202" y="2970085"/>
                </a:lnTo>
                <a:lnTo>
                  <a:pt x="13126847" y="2968548"/>
                </a:lnTo>
                <a:lnTo>
                  <a:pt x="13133096" y="2964332"/>
                </a:lnTo>
                <a:lnTo>
                  <a:pt x="13137299" y="2958084"/>
                </a:lnTo>
                <a:lnTo>
                  <a:pt x="13138849" y="2950438"/>
                </a:lnTo>
                <a:close/>
              </a:path>
              <a:path w="14841219" h="10718800" extrusionOk="0">
                <a:moveTo>
                  <a:pt x="13138849" y="2850337"/>
                </a:moveTo>
                <a:lnTo>
                  <a:pt x="13137299" y="2842691"/>
                </a:lnTo>
                <a:lnTo>
                  <a:pt x="13133096" y="2836443"/>
                </a:lnTo>
                <a:lnTo>
                  <a:pt x="13126847" y="2832227"/>
                </a:lnTo>
                <a:lnTo>
                  <a:pt x="13119202" y="2830690"/>
                </a:lnTo>
                <a:lnTo>
                  <a:pt x="13111544" y="2832227"/>
                </a:lnTo>
                <a:lnTo>
                  <a:pt x="13105308" y="2836443"/>
                </a:lnTo>
                <a:lnTo>
                  <a:pt x="13101092" y="2842691"/>
                </a:lnTo>
                <a:lnTo>
                  <a:pt x="13099542" y="2850337"/>
                </a:lnTo>
                <a:lnTo>
                  <a:pt x="13101092" y="2857982"/>
                </a:lnTo>
                <a:lnTo>
                  <a:pt x="13105308" y="2864231"/>
                </a:lnTo>
                <a:lnTo>
                  <a:pt x="13111544" y="2868434"/>
                </a:lnTo>
                <a:lnTo>
                  <a:pt x="13119202" y="2869984"/>
                </a:lnTo>
                <a:lnTo>
                  <a:pt x="13126847" y="2868434"/>
                </a:lnTo>
                <a:lnTo>
                  <a:pt x="13133096" y="2864231"/>
                </a:lnTo>
                <a:lnTo>
                  <a:pt x="13137299" y="2857982"/>
                </a:lnTo>
                <a:lnTo>
                  <a:pt x="13138849" y="2850337"/>
                </a:lnTo>
                <a:close/>
              </a:path>
              <a:path w="14841219" h="10718800" extrusionOk="0">
                <a:moveTo>
                  <a:pt x="13138849" y="2750235"/>
                </a:moveTo>
                <a:lnTo>
                  <a:pt x="13137299" y="2742590"/>
                </a:lnTo>
                <a:lnTo>
                  <a:pt x="13133096" y="2736342"/>
                </a:lnTo>
                <a:lnTo>
                  <a:pt x="13126847" y="2732138"/>
                </a:lnTo>
                <a:lnTo>
                  <a:pt x="13119202" y="2730589"/>
                </a:lnTo>
                <a:lnTo>
                  <a:pt x="13111544" y="2732138"/>
                </a:lnTo>
                <a:lnTo>
                  <a:pt x="13105308" y="2736342"/>
                </a:lnTo>
                <a:lnTo>
                  <a:pt x="13101092" y="2742590"/>
                </a:lnTo>
                <a:lnTo>
                  <a:pt x="13099542" y="2750235"/>
                </a:lnTo>
                <a:lnTo>
                  <a:pt x="13101092" y="2757894"/>
                </a:lnTo>
                <a:lnTo>
                  <a:pt x="13105308" y="2764129"/>
                </a:lnTo>
                <a:lnTo>
                  <a:pt x="13111544" y="2768346"/>
                </a:lnTo>
                <a:lnTo>
                  <a:pt x="13119202" y="2769882"/>
                </a:lnTo>
                <a:lnTo>
                  <a:pt x="13126847" y="2768346"/>
                </a:lnTo>
                <a:lnTo>
                  <a:pt x="13133096" y="2764129"/>
                </a:lnTo>
                <a:lnTo>
                  <a:pt x="13137299" y="2757894"/>
                </a:lnTo>
                <a:lnTo>
                  <a:pt x="13138849" y="2750235"/>
                </a:lnTo>
                <a:close/>
              </a:path>
              <a:path w="14841219" h="10718800" extrusionOk="0">
                <a:moveTo>
                  <a:pt x="13138849" y="2650147"/>
                </a:moveTo>
                <a:lnTo>
                  <a:pt x="13137299" y="2642501"/>
                </a:lnTo>
                <a:lnTo>
                  <a:pt x="13133096" y="2636253"/>
                </a:lnTo>
                <a:lnTo>
                  <a:pt x="13126847" y="2632049"/>
                </a:lnTo>
                <a:lnTo>
                  <a:pt x="13119202" y="2630500"/>
                </a:lnTo>
                <a:lnTo>
                  <a:pt x="13111544" y="2632049"/>
                </a:lnTo>
                <a:lnTo>
                  <a:pt x="13105308" y="2636253"/>
                </a:lnTo>
                <a:lnTo>
                  <a:pt x="13101092" y="2642501"/>
                </a:lnTo>
                <a:lnTo>
                  <a:pt x="13099542" y="2650147"/>
                </a:lnTo>
                <a:lnTo>
                  <a:pt x="13101092" y="2657805"/>
                </a:lnTo>
                <a:lnTo>
                  <a:pt x="13105308" y="2664041"/>
                </a:lnTo>
                <a:lnTo>
                  <a:pt x="13111544" y="2668244"/>
                </a:lnTo>
                <a:lnTo>
                  <a:pt x="13119202" y="2669794"/>
                </a:lnTo>
                <a:lnTo>
                  <a:pt x="13126847" y="2668244"/>
                </a:lnTo>
                <a:lnTo>
                  <a:pt x="13133096" y="2664041"/>
                </a:lnTo>
                <a:lnTo>
                  <a:pt x="13137299" y="2657805"/>
                </a:lnTo>
                <a:lnTo>
                  <a:pt x="13138849" y="2650147"/>
                </a:lnTo>
                <a:close/>
              </a:path>
              <a:path w="14841219" h="10718800" extrusionOk="0">
                <a:moveTo>
                  <a:pt x="13138849" y="2550045"/>
                </a:moveTo>
                <a:lnTo>
                  <a:pt x="13137299" y="2542400"/>
                </a:lnTo>
                <a:lnTo>
                  <a:pt x="13133096" y="2536152"/>
                </a:lnTo>
                <a:lnTo>
                  <a:pt x="13126847" y="2531948"/>
                </a:lnTo>
                <a:lnTo>
                  <a:pt x="13119202" y="2530411"/>
                </a:lnTo>
                <a:lnTo>
                  <a:pt x="13111544" y="2531948"/>
                </a:lnTo>
                <a:lnTo>
                  <a:pt x="13105308" y="2536152"/>
                </a:lnTo>
                <a:lnTo>
                  <a:pt x="13101092" y="2542400"/>
                </a:lnTo>
                <a:lnTo>
                  <a:pt x="13099542" y="2550045"/>
                </a:lnTo>
                <a:lnTo>
                  <a:pt x="13101092" y="2557691"/>
                </a:lnTo>
                <a:lnTo>
                  <a:pt x="13105308" y="2563939"/>
                </a:lnTo>
                <a:lnTo>
                  <a:pt x="13111544" y="2568143"/>
                </a:lnTo>
                <a:lnTo>
                  <a:pt x="13119202" y="2569692"/>
                </a:lnTo>
                <a:lnTo>
                  <a:pt x="13126847" y="2568143"/>
                </a:lnTo>
                <a:lnTo>
                  <a:pt x="13133096" y="2563939"/>
                </a:lnTo>
                <a:lnTo>
                  <a:pt x="13137299" y="2557691"/>
                </a:lnTo>
                <a:lnTo>
                  <a:pt x="13138849" y="2550045"/>
                </a:lnTo>
                <a:close/>
              </a:path>
              <a:path w="14841219" h="10718800" extrusionOk="0">
                <a:moveTo>
                  <a:pt x="13138849" y="2449957"/>
                </a:moveTo>
                <a:lnTo>
                  <a:pt x="13137299" y="2442311"/>
                </a:lnTo>
                <a:lnTo>
                  <a:pt x="13133096" y="2436063"/>
                </a:lnTo>
                <a:lnTo>
                  <a:pt x="13126847" y="2431846"/>
                </a:lnTo>
                <a:lnTo>
                  <a:pt x="13119202" y="2430297"/>
                </a:lnTo>
                <a:lnTo>
                  <a:pt x="13111544" y="2431846"/>
                </a:lnTo>
                <a:lnTo>
                  <a:pt x="13105308" y="2436063"/>
                </a:lnTo>
                <a:lnTo>
                  <a:pt x="13101092" y="2442311"/>
                </a:lnTo>
                <a:lnTo>
                  <a:pt x="13099542" y="2449957"/>
                </a:lnTo>
                <a:lnTo>
                  <a:pt x="13101092" y="2457602"/>
                </a:lnTo>
                <a:lnTo>
                  <a:pt x="13105308" y="2463850"/>
                </a:lnTo>
                <a:lnTo>
                  <a:pt x="13111544" y="2468067"/>
                </a:lnTo>
                <a:lnTo>
                  <a:pt x="13119202" y="2469604"/>
                </a:lnTo>
                <a:lnTo>
                  <a:pt x="13126847" y="2468067"/>
                </a:lnTo>
                <a:lnTo>
                  <a:pt x="13133096" y="2463850"/>
                </a:lnTo>
                <a:lnTo>
                  <a:pt x="13137299" y="2457602"/>
                </a:lnTo>
                <a:lnTo>
                  <a:pt x="13138849" y="2449957"/>
                </a:lnTo>
                <a:close/>
              </a:path>
              <a:path w="14841219" h="10718800" extrusionOk="0">
                <a:moveTo>
                  <a:pt x="13138849" y="2349855"/>
                </a:moveTo>
                <a:lnTo>
                  <a:pt x="13137299" y="2342210"/>
                </a:lnTo>
                <a:lnTo>
                  <a:pt x="13133083" y="2335961"/>
                </a:lnTo>
                <a:lnTo>
                  <a:pt x="13126834" y="2331745"/>
                </a:lnTo>
                <a:lnTo>
                  <a:pt x="13119189" y="2330208"/>
                </a:lnTo>
                <a:lnTo>
                  <a:pt x="13111544" y="2331745"/>
                </a:lnTo>
                <a:lnTo>
                  <a:pt x="13105295" y="2335961"/>
                </a:lnTo>
                <a:lnTo>
                  <a:pt x="13101092" y="2342210"/>
                </a:lnTo>
                <a:lnTo>
                  <a:pt x="13099542" y="2349855"/>
                </a:lnTo>
                <a:lnTo>
                  <a:pt x="13101092" y="2357501"/>
                </a:lnTo>
                <a:lnTo>
                  <a:pt x="13105295" y="2363749"/>
                </a:lnTo>
                <a:lnTo>
                  <a:pt x="13111544" y="2367953"/>
                </a:lnTo>
                <a:lnTo>
                  <a:pt x="13119189" y="2369502"/>
                </a:lnTo>
                <a:lnTo>
                  <a:pt x="13126834" y="2367953"/>
                </a:lnTo>
                <a:lnTo>
                  <a:pt x="13133083" y="2363749"/>
                </a:lnTo>
                <a:lnTo>
                  <a:pt x="13137299" y="2357501"/>
                </a:lnTo>
                <a:lnTo>
                  <a:pt x="13138849" y="2349855"/>
                </a:lnTo>
                <a:close/>
              </a:path>
              <a:path w="14841219" h="10718800" extrusionOk="0">
                <a:moveTo>
                  <a:pt x="13138849" y="2249754"/>
                </a:moveTo>
                <a:lnTo>
                  <a:pt x="13137299" y="2242108"/>
                </a:lnTo>
                <a:lnTo>
                  <a:pt x="13133083" y="2235860"/>
                </a:lnTo>
                <a:lnTo>
                  <a:pt x="13126834" y="2231656"/>
                </a:lnTo>
                <a:lnTo>
                  <a:pt x="13119189" y="2230107"/>
                </a:lnTo>
                <a:lnTo>
                  <a:pt x="13111544" y="2231656"/>
                </a:lnTo>
                <a:lnTo>
                  <a:pt x="13105295" y="2235860"/>
                </a:lnTo>
                <a:lnTo>
                  <a:pt x="13101092" y="2242108"/>
                </a:lnTo>
                <a:lnTo>
                  <a:pt x="13099542" y="2249754"/>
                </a:lnTo>
                <a:lnTo>
                  <a:pt x="13101092" y="2257399"/>
                </a:lnTo>
                <a:lnTo>
                  <a:pt x="13105295" y="2263648"/>
                </a:lnTo>
                <a:lnTo>
                  <a:pt x="13111544" y="2267851"/>
                </a:lnTo>
                <a:lnTo>
                  <a:pt x="13119189" y="2269401"/>
                </a:lnTo>
                <a:lnTo>
                  <a:pt x="13126834" y="2267851"/>
                </a:lnTo>
                <a:lnTo>
                  <a:pt x="13133083" y="2263648"/>
                </a:lnTo>
                <a:lnTo>
                  <a:pt x="13137299" y="2257399"/>
                </a:lnTo>
                <a:lnTo>
                  <a:pt x="13138849" y="2249754"/>
                </a:lnTo>
                <a:close/>
              </a:path>
              <a:path w="14841219" h="10718800" extrusionOk="0">
                <a:moveTo>
                  <a:pt x="13138849" y="2149652"/>
                </a:moveTo>
                <a:lnTo>
                  <a:pt x="13137299" y="2142007"/>
                </a:lnTo>
                <a:lnTo>
                  <a:pt x="13133083" y="2135771"/>
                </a:lnTo>
                <a:lnTo>
                  <a:pt x="13126847" y="2131555"/>
                </a:lnTo>
                <a:lnTo>
                  <a:pt x="13119202" y="2130006"/>
                </a:lnTo>
                <a:lnTo>
                  <a:pt x="13111544" y="2131555"/>
                </a:lnTo>
                <a:lnTo>
                  <a:pt x="13105308" y="2135771"/>
                </a:lnTo>
                <a:lnTo>
                  <a:pt x="13101092" y="2142007"/>
                </a:lnTo>
                <a:lnTo>
                  <a:pt x="13099542" y="2149652"/>
                </a:lnTo>
                <a:lnTo>
                  <a:pt x="13101092" y="2157311"/>
                </a:lnTo>
                <a:lnTo>
                  <a:pt x="13105308" y="2163559"/>
                </a:lnTo>
                <a:lnTo>
                  <a:pt x="13111544" y="2167763"/>
                </a:lnTo>
                <a:lnTo>
                  <a:pt x="13119202" y="2169312"/>
                </a:lnTo>
                <a:lnTo>
                  <a:pt x="13126847" y="2167763"/>
                </a:lnTo>
                <a:lnTo>
                  <a:pt x="13133083" y="2163559"/>
                </a:lnTo>
                <a:lnTo>
                  <a:pt x="13137299" y="2157311"/>
                </a:lnTo>
                <a:lnTo>
                  <a:pt x="13138849" y="2149652"/>
                </a:lnTo>
                <a:close/>
              </a:path>
              <a:path w="14841219" h="10718800" extrusionOk="0">
                <a:moveTo>
                  <a:pt x="13138849" y="2049564"/>
                </a:moveTo>
                <a:lnTo>
                  <a:pt x="13137299" y="2041918"/>
                </a:lnTo>
                <a:lnTo>
                  <a:pt x="13133083" y="2035670"/>
                </a:lnTo>
                <a:lnTo>
                  <a:pt x="13126847" y="2031453"/>
                </a:lnTo>
                <a:lnTo>
                  <a:pt x="13119202" y="2029917"/>
                </a:lnTo>
                <a:lnTo>
                  <a:pt x="13111544" y="2031453"/>
                </a:lnTo>
                <a:lnTo>
                  <a:pt x="13105308" y="2035670"/>
                </a:lnTo>
                <a:lnTo>
                  <a:pt x="13101092" y="2041918"/>
                </a:lnTo>
                <a:lnTo>
                  <a:pt x="13099542" y="2049564"/>
                </a:lnTo>
                <a:lnTo>
                  <a:pt x="13101092" y="2057209"/>
                </a:lnTo>
                <a:lnTo>
                  <a:pt x="13105308" y="2063457"/>
                </a:lnTo>
                <a:lnTo>
                  <a:pt x="13111544" y="2067661"/>
                </a:lnTo>
                <a:lnTo>
                  <a:pt x="13119202" y="2069211"/>
                </a:lnTo>
                <a:lnTo>
                  <a:pt x="13126847" y="2067661"/>
                </a:lnTo>
                <a:lnTo>
                  <a:pt x="13133083" y="2063457"/>
                </a:lnTo>
                <a:lnTo>
                  <a:pt x="13137299" y="2057209"/>
                </a:lnTo>
                <a:lnTo>
                  <a:pt x="13138849" y="2049564"/>
                </a:lnTo>
                <a:close/>
              </a:path>
              <a:path w="14841219" h="10718800" extrusionOk="0">
                <a:moveTo>
                  <a:pt x="13138849" y="1949462"/>
                </a:moveTo>
                <a:lnTo>
                  <a:pt x="13137299" y="1941817"/>
                </a:lnTo>
                <a:lnTo>
                  <a:pt x="13133083" y="1935568"/>
                </a:lnTo>
                <a:lnTo>
                  <a:pt x="13126847" y="1931365"/>
                </a:lnTo>
                <a:lnTo>
                  <a:pt x="13119202" y="1929815"/>
                </a:lnTo>
                <a:lnTo>
                  <a:pt x="13111544" y="1931365"/>
                </a:lnTo>
                <a:lnTo>
                  <a:pt x="13105308" y="1935568"/>
                </a:lnTo>
                <a:lnTo>
                  <a:pt x="13101092" y="1941817"/>
                </a:lnTo>
                <a:lnTo>
                  <a:pt x="13099542" y="1949462"/>
                </a:lnTo>
                <a:lnTo>
                  <a:pt x="13101092" y="1957120"/>
                </a:lnTo>
                <a:lnTo>
                  <a:pt x="13105308" y="1963356"/>
                </a:lnTo>
                <a:lnTo>
                  <a:pt x="13111544" y="1967560"/>
                </a:lnTo>
                <a:lnTo>
                  <a:pt x="13119202" y="1969109"/>
                </a:lnTo>
                <a:lnTo>
                  <a:pt x="13126847" y="1967560"/>
                </a:lnTo>
                <a:lnTo>
                  <a:pt x="13133083" y="1963356"/>
                </a:lnTo>
                <a:lnTo>
                  <a:pt x="13137299" y="1957120"/>
                </a:lnTo>
                <a:lnTo>
                  <a:pt x="13138849" y="1949462"/>
                </a:lnTo>
                <a:close/>
              </a:path>
              <a:path w="14841219" h="10718800" extrusionOk="0">
                <a:moveTo>
                  <a:pt x="13138849" y="1849374"/>
                </a:moveTo>
                <a:lnTo>
                  <a:pt x="13137299" y="1841728"/>
                </a:lnTo>
                <a:lnTo>
                  <a:pt x="13133096" y="1835480"/>
                </a:lnTo>
                <a:lnTo>
                  <a:pt x="13126847" y="1831276"/>
                </a:lnTo>
                <a:lnTo>
                  <a:pt x="13119202" y="1829727"/>
                </a:lnTo>
                <a:lnTo>
                  <a:pt x="13111544" y="1831276"/>
                </a:lnTo>
                <a:lnTo>
                  <a:pt x="13105308" y="1835480"/>
                </a:lnTo>
                <a:lnTo>
                  <a:pt x="13101092" y="1841728"/>
                </a:lnTo>
                <a:lnTo>
                  <a:pt x="13099542" y="1849374"/>
                </a:lnTo>
                <a:lnTo>
                  <a:pt x="13101092" y="1857019"/>
                </a:lnTo>
                <a:lnTo>
                  <a:pt x="13105308" y="1863267"/>
                </a:lnTo>
                <a:lnTo>
                  <a:pt x="13111544" y="1867471"/>
                </a:lnTo>
                <a:lnTo>
                  <a:pt x="13119202" y="1869020"/>
                </a:lnTo>
                <a:lnTo>
                  <a:pt x="13126847" y="1867471"/>
                </a:lnTo>
                <a:lnTo>
                  <a:pt x="13133096" y="1863267"/>
                </a:lnTo>
                <a:lnTo>
                  <a:pt x="13137299" y="1857019"/>
                </a:lnTo>
                <a:lnTo>
                  <a:pt x="13138849" y="1849374"/>
                </a:lnTo>
                <a:close/>
              </a:path>
              <a:path w="14841219" h="10718800" extrusionOk="0">
                <a:moveTo>
                  <a:pt x="13138849" y="1749272"/>
                </a:moveTo>
                <a:lnTo>
                  <a:pt x="13137299" y="1741627"/>
                </a:lnTo>
                <a:lnTo>
                  <a:pt x="13133096" y="1735378"/>
                </a:lnTo>
                <a:lnTo>
                  <a:pt x="13126847" y="1731175"/>
                </a:lnTo>
                <a:lnTo>
                  <a:pt x="13119202" y="1729625"/>
                </a:lnTo>
                <a:lnTo>
                  <a:pt x="13111544" y="1731175"/>
                </a:lnTo>
                <a:lnTo>
                  <a:pt x="13105308" y="1735378"/>
                </a:lnTo>
                <a:lnTo>
                  <a:pt x="13101092" y="1741627"/>
                </a:lnTo>
                <a:lnTo>
                  <a:pt x="13099542" y="1749272"/>
                </a:lnTo>
                <a:lnTo>
                  <a:pt x="13101092" y="1756930"/>
                </a:lnTo>
                <a:lnTo>
                  <a:pt x="13105308" y="1763179"/>
                </a:lnTo>
                <a:lnTo>
                  <a:pt x="13111544" y="1767382"/>
                </a:lnTo>
                <a:lnTo>
                  <a:pt x="13119202" y="1768919"/>
                </a:lnTo>
                <a:lnTo>
                  <a:pt x="13126847" y="1767382"/>
                </a:lnTo>
                <a:lnTo>
                  <a:pt x="13133096" y="1763179"/>
                </a:lnTo>
                <a:lnTo>
                  <a:pt x="13137299" y="1756930"/>
                </a:lnTo>
                <a:lnTo>
                  <a:pt x="13138849" y="1749272"/>
                </a:lnTo>
                <a:close/>
              </a:path>
              <a:path w="14841219" h="10718800" extrusionOk="0">
                <a:moveTo>
                  <a:pt x="13138849" y="1649183"/>
                </a:moveTo>
                <a:lnTo>
                  <a:pt x="13137299" y="1641538"/>
                </a:lnTo>
                <a:lnTo>
                  <a:pt x="13133096" y="1635290"/>
                </a:lnTo>
                <a:lnTo>
                  <a:pt x="13126847" y="1631086"/>
                </a:lnTo>
                <a:lnTo>
                  <a:pt x="13119202" y="1629537"/>
                </a:lnTo>
                <a:lnTo>
                  <a:pt x="13111544" y="1631086"/>
                </a:lnTo>
                <a:lnTo>
                  <a:pt x="13105308" y="1635290"/>
                </a:lnTo>
                <a:lnTo>
                  <a:pt x="13101092" y="1641538"/>
                </a:lnTo>
                <a:lnTo>
                  <a:pt x="13099542" y="1649183"/>
                </a:lnTo>
                <a:lnTo>
                  <a:pt x="13101092" y="1656829"/>
                </a:lnTo>
                <a:lnTo>
                  <a:pt x="13105308" y="1663077"/>
                </a:lnTo>
                <a:lnTo>
                  <a:pt x="13111544" y="1667294"/>
                </a:lnTo>
                <a:lnTo>
                  <a:pt x="13119202" y="1668830"/>
                </a:lnTo>
                <a:lnTo>
                  <a:pt x="13126847" y="1667294"/>
                </a:lnTo>
                <a:lnTo>
                  <a:pt x="13133096" y="1663077"/>
                </a:lnTo>
                <a:lnTo>
                  <a:pt x="13137299" y="1656829"/>
                </a:lnTo>
                <a:lnTo>
                  <a:pt x="13138849" y="1649183"/>
                </a:lnTo>
                <a:close/>
              </a:path>
              <a:path w="14841219" h="10718800" extrusionOk="0">
                <a:moveTo>
                  <a:pt x="13138849" y="1549095"/>
                </a:moveTo>
                <a:lnTo>
                  <a:pt x="13137299" y="1541449"/>
                </a:lnTo>
                <a:lnTo>
                  <a:pt x="13133096" y="1535201"/>
                </a:lnTo>
                <a:lnTo>
                  <a:pt x="13126847" y="1530985"/>
                </a:lnTo>
                <a:lnTo>
                  <a:pt x="13119202" y="1529435"/>
                </a:lnTo>
                <a:lnTo>
                  <a:pt x="13111544" y="1530985"/>
                </a:lnTo>
                <a:lnTo>
                  <a:pt x="13105308" y="1535201"/>
                </a:lnTo>
                <a:lnTo>
                  <a:pt x="13101092" y="1541449"/>
                </a:lnTo>
                <a:lnTo>
                  <a:pt x="13099542" y="1549095"/>
                </a:lnTo>
                <a:lnTo>
                  <a:pt x="13101092" y="1556740"/>
                </a:lnTo>
                <a:lnTo>
                  <a:pt x="13105308" y="1562976"/>
                </a:lnTo>
                <a:lnTo>
                  <a:pt x="13111544" y="1567192"/>
                </a:lnTo>
                <a:lnTo>
                  <a:pt x="13119202" y="1568729"/>
                </a:lnTo>
                <a:lnTo>
                  <a:pt x="13126847" y="1567192"/>
                </a:lnTo>
                <a:lnTo>
                  <a:pt x="13133096" y="1562976"/>
                </a:lnTo>
                <a:lnTo>
                  <a:pt x="13137299" y="1556740"/>
                </a:lnTo>
                <a:lnTo>
                  <a:pt x="13138849" y="1549095"/>
                </a:lnTo>
                <a:close/>
              </a:path>
              <a:path w="14841219" h="10718800" extrusionOk="0">
                <a:moveTo>
                  <a:pt x="13138849" y="1448993"/>
                </a:moveTo>
                <a:lnTo>
                  <a:pt x="13137299" y="1441348"/>
                </a:lnTo>
                <a:lnTo>
                  <a:pt x="13133096" y="1435100"/>
                </a:lnTo>
                <a:lnTo>
                  <a:pt x="13126847" y="1430883"/>
                </a:lnTo>
                <a:lnTo>
                  <a:pt x="13119202" y="1429346"/>
                </a:lnTo>
                <a:lnTo>
                  <a:pt x="13111544" y="1430883"/>
                </a:lnTo>
                <a:lnTo>
                  <a:pt x="13105308" y="1435100"/>
                </a:lnTo>
                <a:lnTo>
                  <a:pt x="13101092" y="1441348"/>
                </a:lnTo>
                <a:lnTo>
                  <a:pt x="13099542" y="1448993"/>
                </a:lnTo>
                <a:lnTo>
                  <a:pt x="13101092" y="1456639"/>
                </a:lnTo>
                <a:lnTo>
                  <a:pt x="13105308" y="1462874"/>
                </a:lnTo>
                <a:lnTo>
                  <a:pt x="13111544" y="1467091"/>
                </a:lnTo>
                <a:lnTo>
                  <a:pt x="13119202" y="1468628"/>
                </a:lnTo>
                <a:lnTo>
                  <a:pt x="13126847" y="1467091"/>
                </a:lnTo>
                <a:lnTo>
                  <a:pt x="13133096" y="1462874"/>
                </a:lnTo>
                <a:lnTo>
                  <a:pt x="13137299" y="1456639"/>
                </a:lnTo>
                <a:lnTo>
                  <a:pt x="13138849" y="1448993"/>
                </a:lnTo>
                <a:close/>
              </a:path>
              <a:path w="14841219" h="10718800" extrusionOk="0">
                <a:moveTo>
                  <a:pt x="13138849" y="1348892"/>
                </a:moveTo>
                <a:lnTo>
                  <a:pt x="13137299" y="1341247"/>
                </a:lnTo>
                <a:lnTo>
                  <a:pt x="13133096" y="1334998"/>
                </a:lnTo>
                <a:lnTo>
                  <a:pt x="13126847" y="1330794"/>
                </a:lnTo>
                <a:lnTo>
                  <a:pt x="13119202" y="1329245"/>
                </a:lnTo>
                <a:lnTo>
                  <a:pt x="13111544" y="1330794"/>
                </a:lnTo>
                <a:lnTo>
                  <a:pt x="13105308" y="1334998"/>
                </a:lnTo>
                <a:lnTo>
                  <a:pt x="13101092" y="1341247"/>
                </a:lnTo>
                <a:lnTo>
                  <a:pt x="13099542" y="1348892"/>
                </a:lnTo>
                <a:lnTo>
                  <a:pt x="13101092" y="1356537"/>
                </a:lnTo>
                <a:lnTo>
                  <a:pt x="13105308" y="1362786"/>
                </a:lnTo>
                <a:lnTo>
                  <a:pt x="13111544" y="1367002"/>
                </a:lnTo>
                <a:lnTo>
                  <a:pt x="13119202" y="1368539"/>
                </a:lnTo>
                <a:lnTo>
                  <a:pt x="13126847" y="1367002"/>
                </a:lnTo>
                <a:lnTo>
                  <a:pt x="13133096" y="1362786"/>
                </a:lnTo>
                <a:lnTo>
                  <a:pt x="13137299" y="1356537"/>
                </a:lnTo>
                <a:lnTo>
                  <a:pt x="13138849" y="1348892"/>
                </a:lnTo>
                <a:close/>
              </a:path>
              <a:path w="14841219" h="10718800" extrusionOk="0">
                <a:moveTo>
                  <a:pt x="13138849" y="1248803"/>
                </a:moveTo>
                <a:lnTo>
                  <a:pt x="13137299" y="1241158"/>
                </a:lnTo>
                <a:lnTo>
                  <a:pt x="13133096" y="1234909"/>
                </a:lnTo>
                <a:lnTo>
                  <a:pt x="13126847" y="1230693"/>
                </a:lnTo>
                <a:lnTo>
                  <a:pt x="13119202" y="1229156"/>
                </a:lnTo>
                <a:lnTo>
                  <a:pt x="13111544" y="1230693"/>
                </a:lnTo>
                <a:lnTo>
                  <a:pt x="13105308" y="1234909"/>
                </a:lnTo>
                <a:lnTo>
                  <a:pt x="13101092" y="1241158"/>
                </a:lnTo>
                <a:lnTo>
                  <a:pt x="13099542" y="1248803"/>
                </a:lnTo>
                <a:lnTo>
                  <a:pt x="13101092" y="1256449"/>
                </a:lnTo>
                <a:lnTo>
                  <a:pt x="13105308" y="1262697"/>
                </a:lnTo>
                <a:lnTo>
                  <a:pt x="13111544" y="1266901"/>
                </a:lnTo>
                <a:lnTo>
                  <a:pt x="13119202" y="1268450"/>
                </a:lnTo>
                <a:lnTo>
                  <a:pt x="13126847" y="1266901"/>
                </a:lnTo>
                <a:lnTo>
                  <a:pt x="13133096" y="1262697"/>
                </a:lnTo>
                <a:lnTo>
                  <a:pt x="13137299" y="1256449"/>
                </a:lnTo>
                <a:lnTo>
                  <a:pt x="13138849" y="1248803"/>
                </a:lnTo>
                <a:close/>
              </a:path>
              <a:path w="14841219" h="10718800" extrusionOk="0">
                <a:moveTo>
                  <a:pt x="13138849" y="1148702"/>
                </a:moveTo>
                <a:lnTo>
                  <a:pt x="13137299" y="1141056"/>
                </a:lnTo>
                <a:lnTo>
                  <a:pt x="13133096" y="1134821"/>
                </a:lnTo>
                <a:lnTo>
                  <a:pt x="13126847" y="1130604"/>
                </a:lnTo>
                <a:lnTo>
                  <a:pt x="13119202" y="1129068"/>
                </a:lnTo>
                <a:lnTo>
                  <a:pt x="13111544" y="1130604"/>
                </a:lnTo>
                <a:lnTo>
                  <a:pt x="13105308" y="1134821"/>
                </a:lnTo>
                <a:lnTo>
                  <a:pt x="13101092" y="1141056"/>
                </a:lnTo>
                <a:lnTo>
                  <a:pt x="13099542" y="1148702"/>
                </a:lnTo>
                <a:lnTo>
                  <a:pt x="13101092" y="1156360"/>
                </a:lnTo>
                <a:lnTo>
                  <a:pt x="13105308" y="1162596"/>
                </a:lnTo>
                <a:lnTo>
                  <a:pt x="13111544" y="1166812"/>
                </a:lnTo>
                <a:lnTo>
                  <a:pt x="13119202" y="1168361"/>
                </a:lnTo>
                <a:lnTo>
                  <a:pt x="13126847" y="1166812"/>
                </a:lnTo>
                <a:lnTo>
                  <a:pt x="13133096" y="1162596"/>
                </a:lnTo>
                <a:lnTo>
                  <a:pt x="13137299" y="1156360"/>
                </a:lnTo>
                <a:lnTo>
                  <a:pt x="13138849" y="1148702"/>
                </a:lnTo>
                <a:close/>
              </a:path>
              <a:path w="14841219" h="10718800" extrusionOk="0">
                <a:moveTo>
                  <a:pt x="13138849" y="1048600"/>
                </a:moveTo>
                <a:lnTo>
                  <a:pt x="13137299" y="1040955"/>
                </a:lnTo>
                <a:lnTo>
                  <a:pt x="13133096" y="1034719"/>
                </a:lnTo>
                <a:lnTo>
                  <a:pt x="13126847" y="1030503"/>
                </a:lnTo>
                <a:lnTo>
                  <a:pt x="13119202" y="1028966"/>
                </a:lnTo>
                <a:lnTo>
                  <a:pt x="13111544" y="1030503"/>
                </a:lnTo>
                <a:lnTo>
                  <a:pt x="13105308" y="1034719"/>
                </a:lnTo>
                <a:lnTo>
                  <a:pt x="13101092" y="1040955"/>
                </a:lnTo>
                <a:lnTo>
                  <a:pt x="13099542" y="1048600"/>
                </a:lnTo>
                <a:lnTo>
                  <a:pt x="13101092" y="1056259"/>
                </a:lnTo>
                <a:lnTo>
                  <a:pt x="13105308" y="1062494"/>
                </a:lnTo>
                <a:lnTo>
                  <a:pt x="13111544" y="1066711"/>
                </a:lnTo>
                <a:lnTo>
                  <a:pt x="13119202" y="1068260"/>
                </a:lnTo>
                <a:lnTo>
                  <a:pt x="13126847" y="1066711"/>
                </a:lnTo>
                <a:lnTo>
                  <a:pt x="13133096" y="1062494"/>
                </a:lnTo>
                <a:lnTo>
                  <a:pt x="13137299" y="1056259"/>
                </a:lnTo>
                <a:lnTo>
                  <a:pt x="13138849" y="1048600"/>
                </a:lnTo>
                <a:close/>
              </a:path>
              <a:path w="14841219" h="10718800" extrusionOk="0">
                <a:moveTo>
                  <a:pt x="13138849" y="948512"/>
                </a:moveTo>
                <a:lnTo>
                  <a:pt x="13137299" y="940866"/>
                </a:lnTo>
                <a:lnTo>
                  <a:pt x="13133096" y="934618"/>
                </a:lnTo>
                <a:lnTo>
                  <a:pt x="13126847" y="930414"/>
                </a:lnTo>
                <a:lnTo>
                  <a:pt x="13119202" y="928865"/>
                </a:lnTo>
                <a:lnTo>
                  <a:pt x="13111544" y="930414"/>
                </a:lnTo>
                <a:lnTo>
                  <a:pt x="13105308" y="934618"/>
                </a:lnTo>
                <a:lnTo>
                  <a:pt x="13101092" y="940866"/>
                </a:lnTo>
                <a:lnTo>
                  <a:pt x="13099542" y="948512"/>
                </a:lnTo>
                <a:lnTo>
                  <a:pt x="13101092" y="956157"/>
                </a:lnTo>
                <a:lnTo>
                  <a:pt x="13105308" y="962406"/>
                </a:lnTo>
                <a:lnTo>
                  <a:pt x="13111544" y="966622"/>
                </a:lnTo>
                <a:lnTo>
                  <a:pt x="13119202" y="968159"/>
                </a:lnTo>
                <a:lnTo>
                  <a:pt x="13126847" y="966622"/>
                </a:lnTo>
                <a:lnTo>
                  <a:pt x="13133096" y="962406"/>
                </a:lnTo>
                <a:lnTo>
                  <a:pt x="13137299" y="956157"/>
                </a:lnTo>
                <a:lnTo>
                  <a:pt x="13138849" y="948512"/>
                </a:lnTo>
                <a:close/>
              </a:path>
              <a:path w="14841219" h="10718800" extrusionOk="0">
                <a:moveTo>
                  <a:pt x="13138849" y="848423"/>
                </a:moveTo>
                <a:lnTo>
                  <a:pt x="13137299" y="840765"/>
                </a:lnTo>
                <a:lnTo>
                  <a:pt x="13133096" y="834517"/>
                </a:lnTo>
                <a:lnTo>
                  <a:pt x="13126847" y="830313"/>
                </a:lnTo>
                <a:lnTo>
                  <a:pt x="13119202" y="828763"/>
                </a:lnTo>
                <a:lnTo>
                  <a:pt x="13111544" y="830313"/>
                </a:lnTo>
                <a:lnTo>
                  <a:pt x="13105308" y="834517"/>
                </a:lnTo>
                <a:lnTo>
                  <a:pt x="13101092" y="840765"/>
                </a:lnTo>
                <a:lnTo>
                  <a:pt x="13099542" y="848423"/>
                </a:lnTo>
                <a:lnTo>
                  <a:pt x="13101092" y="856068"/>
                </a:lnTo>
                <a:lnTo>
                  <a:pt x="13105308" y="862304"/>
                </a:lnTo>
                <a:lnTo>
                  <a:pt x="13111544" y="866521"/>
                </a:lnTo>
                <a:lnTo>
                  <a:pt x="13119202" y="868057"/>
                </a:lnTo>
                <a:lnTo>
                  <a:pt x="13126847" y="866521"/>
                </a:lnTo>
                <a:lnTo>
                  <a:pt x="13133096" y="862304"/>
                </a:lnTo>
                <a:lnTo>
                  <a:pt x="13137299" y="856068"/>
                </a:lnTo>
                <a:lnTo>
                  <a:pt x="13138849" y="848423"/>
                </a:lnTo>
                <a:close/>
              </a:path>
              <a:path w="14841219" h="10718800" extrusionOk="0">
                <a:moveTo>
                  <a:pt x="13138849" y="748309"/>
                </a:moveTo>
                <a:lnTo>
                  <a:pt x="13137299" y="740664"/>
                </a:lnTo>
                <a:lnTo>
                  <a:pt x="13133083" y="734415"/>
                </a:lnTo>
                <a:lnTo>
                  <a:pt x="13126834" y="730199"/>
                </a:lnTo>
                <a:lnTo>
                  <a:pt x="13119189" y="728662"/>
                </a:lnTo>
                <a:lnTo>
                  <a:pt x="13111544" y="730199"/>
                </a:lnTo>
                <a:lnTo>
                  <a:pt x="13105295" y="734415"/>
                </a:lnTo>
                <a:lnTo>
                  <a:pt x="13101092" y="740664"/>
                </a:lnTo>
                <a:lnTo>
                  <a:pt x="13099542" y="748309"/>
                </a:lnTo>
                <a:lnTo>
                  <a:pt x="13101092" y="755954"/>
                </a:lnTo>
                <a:lnTo>
                  <a:pt x="13105295" y="762203"/>
                </a:lnTo>
                <a:lnTo>
                  <a:pt x="13111544" y="766419"/>
                </a:lnTo>
                <a:lnTo>
                  <a:pt x="13119189" y="767969"/>
                </a:lnTo>
                <a:lnTo>
                  <a:pt x="13126834" y="766419"/>
                </a:lnTo>
                <a:lnTo>
                  <a:pt x="13133083" y="762203"/>
                </a:lnTo>
                <a:lnTo>
                  <a:pt x="13137299" y="755954"/>
                </a:lnTo>
                <a:lnTo>
                  <a:pt x="13138849" y="748309"/>
                </a:lnTo>
                <a:close/>
              </a:path>
              <a:path w="14841219" h="10718800" extrusionOk="0">
                <a:moveTo>
                  <a:pt x="13138849" y="648220"/>
                </a:moveTo>
                <a:lnTo>
                  <a:pt x="13137299" y="640575"/>
                </a:lnTo>
                <a:lnTo>
                  <a:pt x="13133083" y="634326"/>
                </a:lnTo>
                <a:lnTo>
                  <a:pt x="13126834" y="630110"/>
                </a:lnTo>
                <a:lnTo>
                  <a:pt x="13119189" y="628573"/>
                </a:lnTo>
                <a:lnTo>
                  <a:pt x="13111544" y="630110"/>
                </a:lnTo>
                <a:lnTo>
                  <a:pt x="13105295" y="634326"/>
                </a:lnTo>
                <a:lnTo>
                  <a:pt x="13101092" y="640575"/>
                </a:lnTo>
                <a:lnTo>
                  <a:pt x="13099542" y="648220"/>
                </a:lnTo>
                <a:lnTo>
                  <a:pt x="13101092" y="655866"/>
                </a:lnTo>
                <a:lnTo>
                  <a:pt x="13105295" y="662114"/>
                </a:lnTo>
                <a:lnTo>
                  <a:pt x="13111544" y="666318"/>
                </a:lnTo>
                <a:lnTo>
                  <a:pt x="13119189" y="667867"/>
                </a:lnTo>
                <a:lnTo>
                  <a:pt x="13126834" y="666318"/>
                </a:lnTo>
                <a:lnTo>
                  <a:pt x="13133083" y="662114"/>
                </a:lnTo>
                <a:lnTo>
                  <a:pt x="13137299" y="655866"/>
                </a:lnTo>
                <a:lnTo>
                  <a:pt x="13138849" y="648220"/>
                </a:lnTo>
                <a:close/>
              </a:path>
              <a:path w="14841219" h="10718800" extrusionOk="0">
                <a:moveTo>
                  <a:pt x="13138849" y="548119"/>
                </a:moveTo>
                <a:lnTo>
                  <a:pt x="13137299" y="540473"/>
                </a:lnTo>
                <a:lnTo>
                  <a:pt x="13133083" y="534225"/>
                </a:lnTo>
                <a:lnTo>
                  <a:pt x="13126847" y="530021"/>
                </a:lnTo>
                <a:lnTo>
                  <a:pt x="13119202" y="528472"/>
                </a:lnTo>
                <a:lnTo>
                  <a:pt x="13111544" y="530021"/>
                </a:lnTo>
                <a:lnTo>
                  <a:pt x="13105308" y="534225"/>
                </a:lnTo>
                <a:lnTo>
                  <a:pt x="13101092" y="540473"/>
                </a:lnTo>
                <a:lnTo>
                  <a:pt x="13099542" y="548119"/>
                </a:lnTo>
                <a:lnTo>
                  <a:pt x="13101092" y="555764"/>
                </a:lnTo>
                <a:lnTo>
                  <a:pt x="13105308" y="562013"/>
                </a:lnTo>
                <a:lnTo>
                  <a:pt x="13111544" y="566229"/>
                </a:lnTo>
                <a:lnTo>
                  <a:pt x="13119202" y="567766"/>
                </a:lnTo>
                <a:lnTo>
                  <a:pt x="13126847" y="566229"/>
                </a:lnTo>
                <a:lnTo>
                  <a:pt x="13133083" y="562013"/>
                </a:lnTo>
                <a:lnTo>
                  <a:pt x="13137299" y="555764"/>
                </a:lnTo>
                <a:lnTo>
                  <a:pt x="13138849" y="548119"/>
                </a:lnTo>
                <a:close/>
              </a:path>
              <a:path w="14841219" h="10718800" extrusionOk="0">
                <a:moveTo>
                  <a:pt x="13138849" y="448030"/>
                </a:moveTo>
                <a:lnTo>
                  <a:pt x="13137299" y="440385"/>
                </a:lnTo>
                <a:lnTo>
                  <a:pt x="13133083" y="434136"/>
                </a:lnTo>
                <a:lnTo>
                  <a:pt x="13126847" y="429920"/>
                </a:lnTo>
                <a:lnTo>
                  <a:pt x="13119202" y="428371"/>
                </a:lnTo>
                <a:lnTo>
                  <a:pt x="13111544" y="429920"/>
                </a:lnTo>
                <a:lnTo>
                  <a:pt x="13105308" y="434136"/>
                </a:lnTo>
                <a:lnTo>
                  <a:pt x="13101092" y="440385"/>
                </a:lnTo>
                <a:lnTo>
                  <a:pt x="13099542" y="448030"/>
                </a:lnTo>
                <a:lnTo>
                  <a:pt x="13101092" y="455676"/>
                </a:lnTo>
                <a:lnTo>
                  <a:pt x="13105308" y="461924"/>
                </a:lnTo>
                <a:lnTo>
                  <a:pt x="13111544" y="466128"/>
                </a:lnTo>
                <a:lnTo>
                  <a:pt x="13119202" y="467664"/>
                </a:lnTo>
                <a:lnTo>
                  <a:pt x="13126847" y="466128"/>
                </a:lnTo>
                <a:lnTo>
                  <a:pt x="13133083" y="461924"/>
                </a:lnTo>
                <a:lnTo>
                  <a:pt x="13137299" y="455676"/>
                </a:lnTo>
                <a:lnTo>
                  <a:pt x="13138849" y="448030"/>
                </a:lnTo>
                <a:close/>
              </a:path>
              <a:path w="14841219" h="10718800" extrusionOk="0">
                <a:moveTo>
                  <a:pt x="13138849" y="347929"/>
                </a:moveTo>
                <a:lnTo>
                  <a:pt x="13137299" y="340283"/>
                </a:lnTo>
                <a:lnTo>
                  <a:pt x="13133083" y="334035"/>
                </a:lnTo>
                <a:lnTo>
                  <a:pt x="13126847" y="329831"/>
                </a:lnTo>
                <a:lnTo>
                  <a:pt x="13119202" y="328282"/>
                </a:lnTo>
                <a:lnTo>
                  <a:pt x="13111544" y="329831"/>
                </a:lnTo>
                <a:lnTo>
                  <a:pt x="13105308" y="334035"/>
                </a:lnTo>
                <a:lnTo>
                  <a:pt x="13101092" y="340283"/>
                </a:lnTo>
                <a:lnTo>
                  <a:pt x="13099542" y="347929"/>
                </a:lnTo>
                <a:lnTo>
                  <a:pt x="13101092" y="355574"/>
                </a:lnTo>
                <a:lnTo>
                  <a:pt x="13105308" y="361823"/>
                </a:lnTo>
                <a:lnTo>
                  <a:pt x="13111544" y="366026"/>
                </a:lnTo>
                <a:lnTo>
                  <a:pt x="13119202" y="367576"/>
                </a:lnTo>
                <a:lnTo>
                  <a:pt x="13126847" y="366026"/>
                </a:lnTo>
                <a:lnTo>
                  <a:pt x="13133083" y="361823"/>
                </a:lnTo>
                <a:lnTo>
                  <a:pt x="13137299" y="355574"/>
                </a:lnTo>
                <a:lnTo>
                  <a:pt x="13138849" y="347929"/>
                </a:lnTo>
                <a:close/>
              </a:path>
              <a:path w="14841219" h="10718800" extrusionOk="0">
                <a:moveTo>
                  <a:pt x="13138849" y="247827"/>
                </a:moveTo>
                <a:lnTo>
                  <a:pt x="13137299" y="240182"/>
                </a:lnTo>
                <a:lnTo>
                  <a:pt x="13133096" y="233934"/>
                </a:lnTo>
                <a:lnTo>
                  <a:pt x="13126847" y="229730"/>
                </a:lnTo>
                <a:lnTo>
                  <a:pt x="13119202" y="228180"/>
                </a:lnTo>
                <a:lnTo>
                  <a:pt x="13111544" y="229730"/>
                </a:lnTo>
                <a:lnTo>
                  <a:pt x="13105308" y="233934"/>
                </a:lnTo>
                <a:lnTo>
                  <a:pt x="13101092" y="240182"/>
                </a:lnTo>
                <a:lnTo>
                  <a:pt x="13099542" y="247827"/>
                </a:lnTo>
                <a:lnTo>
                  <a:pt x="13101092" y="255485"/>
                </a:lnTo>
                <a:lnTo>
                  <a:pt x="13105308" y="261721"/>
                </a:lnTo>
                <a:lnTo>
                  <a:pt x="13111544" y="265938"/>
                </a:lnTo>
                <a:lnTo>
                  <a:pt x="13119202" y="267487"/>
                </a:lnTo>
                <a:lnTo>
                  <a:pt x="13126847" y="265938"/>
                </a:lnTo>
                <a:lnTo>
                  <a:pt x="13133096" y="261721"/>
                </a:lnTo>
                <a:lnTo>
                  <a:pt x="13137299" y="255485"/>
                </a:lnTo>
                <a:lnTo>
                  <a:pt x="13138849" y="247827"/>
                </a:lnTo>
                <a:close/>
              </a:path>
              <a:path w="14841219" h="10718800" extrusionOk="0">
                <a:moveTo>
                  <a:pt x="13138849" y="147739"/>
                </a:moveTo>
                <a:lnTo>
                  <a:pt x="13137299" y="140093"/>
                </a:lnTo>
                <a:lnTo>
                  <a:pt x="13133096" y="133845"/>
                </a:lnTo>
                <a:lnTo>
                  <a:pt x="13126847" y="129641"/>
                </a:lnTo>
                <a:lnTo>
                  <a:pt x="13119202" y="128092"/>
                </a:lnTo>
                <a:lnTo>
                  <a:pt x="13111544" y="129641"/>
                </a:lnTo>
                <a:lnTo>
                  <a:pt x="13105308" y="133845"/>
                </a:lnTo>
                <a:lnTo>
                  <a:pt x="13101092" y="140093"/>
                </a:lnTo>
                <a:lnTo>
                  <a:pt x="13099542" y="147739"/>
                </a:lnTo>
                <a:lnTo>
                  <a:pt x="13101092" y="155397"/>
                </a:lnTo>
                <a:lnTo>
                  <a:pt x="13105308" y="161632"/>
                </a:lnTo>
                <a:lnTo>
                  <a:pt x="13111544" y="165849"/>
                </a:lnTo>
                <a:lnTo>
                  <a:pt x="13119202" y="167398"/>
                </a:lnTo>
                <a:lnTo>
                  <a:pt x="13126847" y="165849"/>
                </a:lnTo>
                <a:lnTo>
                  <a:pt x="13133096" y="161632"/>
                </a:lnTo>
                <a:lnTo>
                  <a:pt x="13137299" y="155397"/>
                </a:lnTo>
                <a:lnTo>
                  <a:pt x="13138849" y="147739"/>
                </a:lnTo>
                <a:close/>
              </a:path>
              <a:path w="14841219" h="10718800" extrusionOk="0">
                <a:moveTo>
                  <a:pt x="13138849" y="47650"/>
                </a:moveTo>
                <a:lnTo>
                  <a:pt x="13137299" y="40005"/>
                </a:lnTo>
                <a:lnTo>
                  <a:pt x="13133096" y="33756"/>
                </a:lnTo>
                <a:lnTo>
                  <a:pt x="13126847" y="29552"/>
                </a:lnTo>
                <a:lnTo>
                  <a:pt x="13119202" y="28003"/>
                </a:lnTo>
                <a:lnTo>
                  <a:pt x="13111544" y="29552"/>
                </a:lnTo>
                <a:lnTo>
                  <a:pt x="13105308" y="33756"/>
                </a:lnTo>
                <a:lnTo>
                  <a:pt x="13101092" y="40005"/>
                </a:lnTo>
                <a:lnTo>
                  <a:pt x="13099542" y="47650"/>
                </a:lnTo>
                <a:lnTo>
                  <a:pt x="13101092" y="55295"/>
                </a:lnTo>
                <a:lnTo>
                  <a:pt x="13105308" y="61544"/>
                </a:lnTo>
                <a:lnTo>
                  <a:pt x="13111544" y="65747"/>
                </a:lnTo>
                <a:lnTo>
                  <a:pt x="13119202" y="67297"/>
                </a:lnTo>
                <a:lnTo>
                  <a:pt x="13126847" y="65747"/>
                </a:lnTo>
                <a:lnTo>
                  <a:pt x="13133096" y="61544"/>
                </a:lnTo>
                <a:lnTo>
                  <a:pt x="13137299" y="55295"/>
                </a:lnTo>
                <a:lnTo>
                  <a:pt x="13138849" y="47650"/>
                </a:lnTo>
                <a:close/>
              </a:path>
              <a:path w="14841219" h="10718800" extrusionOk="0">
                <a:moveTo>
                  <a:pt x="13211416" y="0"/>
                </a:moveTo>
                <a:lnTo>
                  <a:pt x="13174967" y="0"/>
                </a:lnTo>
                <a:lnTo>
                  <a:pt x="13175082" y="584"/>
                </a:lnTo>
                <a:lnTo>
                  <a:pt x="13179298" y="6832"/>
                </a:lnTo>
                <a:lnTo>
                  <a:pt x="13185547" y="11049"/>
                </a:lnTo>
                <a:lnTo>
                  <a:pt x="13193179" y="12585"/>
                </a:lnTo>
                <a:lnTo>
                  <a:pt x="13200837" y="11049"/>
                </a:lnTo>
                <a:lnTo>
                  <a:pt x="13207086" y="6832"/>
                </a:lnTo>
                <a:lnTo>
                  <a:pt x="13211289" y="584"/>
                </a:lnTo>
                <a:lnTo>
                  <a:pt x="13211416" y="0"/>
                </a:lnTo>
                <a:close/>
              </a:path>
              <a:path w="14841219" h="10718800" extrusionOk="0">
                <a:moveTo>
                  <a:pt x="13212839" y="2295144"/>
                </a:moveTo>
                <a:lnTo>
                  <a:pt x="13211289" y="2287498"/>
                </a:lnTo>
                <a:lnTo>
                  <a:pt x="13207073" y="2281250"/>
                </a:lnTo>
                <a:lnTo>
                  <a:pt x="13200837" y="2277046"/>
                </a:lnTo>
                <a:lnTo>
                  <a:pt x="13193179" y="2275497"/>
                </a:lnTo>
                <a:lnTo>
                  <a:pt x="13185534" y="2277046"/>
                </a:lnTo>
                <a:lnTo>
                  <a:pt x="13179285" y="2281250"/>
                </a:lnTo>
                <a:lnTo>
                  <a:pt x="13175082" y="2287498"/>
                </a:lnTo>
                <a:lnTo>
                  <a:pt x="13173532" y="2295144"/>
                </a:lnTo>
                <a:lnTo>
                  <a:pt x="13175082" y="2302802"/>
                </a:lnTo>
                <a:lnTo>
                  <a:pt x="13179285" y="2309037"/>
                </a:lnTo>
                <a:lnTo>
                  <a:pt x="13185534" y="2313254"/>
                </a:lnTo>
                <a:lnTo>
                  <a:pt x="13193179" y="2314803"/>
                </a:lnTo>
                <a:lnTo>
                  <a:pt x="13200837" y="2313254"/>
                </a:lnTo>
                <a:lnTo>
                  <a:pt x="13207073" y="2309037"/>
                </a:lnTo>
                <a:lnTo>
                  <a:pt x="13211289" y="2302802"/>
                </a:lnTo>
                <a:lnTo>
                  <a:pt x="13212839" y="2295144"/>
                </a:lnTo>
                <a:close/>
              </a:path>
              <a:path w="14841219" h="10718800" extrusionOk="0">
                <a:moveTo>
                  <a:pt x="13212839" y="2195042"/>
                </a:moveTo>
                <a:lnTo>
                  <a:pt x="13211289" y="2187410"/>
                </a:lnTo>
                <a:lnTo>
                  <a:pt x="13207073" y="2181161"/>
                </a:lnTo>
                <a:lnTo>
                  <a:pt x="13200837" y="2176957"/>
                </a:lnTo>
                <a:lnTo>
                  <a:pt x="13193179" y="2175408"/>
                </a:lnTo>
                <a:lnTo>
                  <a:pt x="13185534" y="2176957"/>
                </a:lnTo>
                <a:lnTo>
                  <a:pt x="13179285" y="2181161"/>
                </a:lnTo>
                <a:lnTo>
                  <a:pt x="13175082" y="2187410"/>
                </a:lnTo>
                <a:lnTo>
                  <a:pt x="13173532" y="2195042"/>
                </a:lnTo>
                <a:lnTo>
                  <a:pt x="13175082" y="2202700"/>
                </a:lnTo>
                <a:lnTo>
                  <a:pt x="13179285" y="2208936"/>
                </a:lnTo>
                <a:lnTo>
                  <a:pt x="13185534" y="2213152"/>
                </a:lnTo>
                <a:lnTo>
                  <a:pt x="13193179" y="2214689"/>
                </a:lnTo>
                <a:lnTo>
                  <a:pt x="13200837" y="2213152"/>
                </a:lnTo>
                <a:lnTo>
                  <a:pt x="13207073" y="2208936"/>
                </a:lnTo>
                <a:lnTo>
                  <a:pt x="13211289" y="2202700"/>
                </a:lnTo>
                <a:lnTo>
                  <a:pt x="13212839" y="2195042"/>
                </a:lnTo>
                <a:close/>
              </a:path>
              <a:path w="14841219" h="10718800" extrusionOk="0">
                <a:moveTo>
                  <a:pt x="13212839" y="2094953"/>
                </a:moveTo>
                <a:lnTo>
                  <a:pt x="13211289" y="2087308"/>
                </a:lnTo>
                <a:lnTo>
                  <a:pt x="13207086" y="2081060"/>
                </a:lnTo>
                <a:lnTo>
                  <a:pt x="13200837" y="2076856"/>
                </a:lnTo>
                <a:lnTo>
                  <a:pt x="13193179" y="2075319"/>
                </a:lnTo>
                <a:lnTo>
                  <a:pt x="13185534" y="2076856"/>
                </a:lnTo>
                <a:lnTo>
                  <a:pt x="13179298" y="2081060"/>
                </a:lnTo>
                <a:lnTo>
                  <a:pt x="13175082" y="2087308"/>
                </a:lnTo>
                <a:lnTo>
                  <a:pt x="13173545" y="2094953"/>
                </a:lnTo>
                <a:lnTo>
                  <a:pt x="13175082" y="2102599"/>
                </a:lnTo>
                <a:lnTo>
                  <a:pt x="13179298" y="2108835"/>
                </a:lnTo>
                <a:lnTo>
                  <a:pt x="13185534" y="2113051"/>
                </a:lnTo>
                <a:lnTo>
                  <a:pt x="13193179" y="2114588"/>
                </a:lnTo>
                <a:lnTo>
                  <a:pt x="13200837" y="2113051"/>
                </a:lnTo>
                <a:lnTo>
                  <a:pt x="13207086" y="2108835"/>
                </a:lnTo>
                <a:lnTo>
                  <a:pt x="13211289" y="2102599"/>
                </a:lnTo>
                <a:lnTo>
                  <a:pt x="13212839" y="2094953"/>
                </a:lnTo>
                <a:close/>
              </a:path>
              <a:path w="14841219" h="10718800" extrusionOk="0">
                <a:moveTo>
                  <a:pt x="13212839" y="1994865"/>
                </a:moveTo>
                <a:lnTo>
                  <a:pt x="13211289" y="1987207"/>
                </a:lnTo>
                <a:lnTo>
                  <a:pt x="13207086" y="1980971"/>
                </a:lnTo>
                <a:lnTo>
                  <a:pt x="13200837" y="1976755"/>
                </a:lnTo>
                <a:lnTo>
                  <a:pt x="13193179" y="1975218"/>
                </a:lnTo>
                <a:lnTo>
                  <a:pt x="13185534" y="1976755"/>
                </a:lnTo>
                <a:lnTo>
                  <a:pt x="13179298" y="1980971"/>
                </a:lnTo>
                <a:lnTo>
                  <a:pt x="13175082" y="1987207"/>
                </a:lnTo>
                <a:lnTo>
                  <a:pt x="13173545" y="1994865"/>
                </a:lnTo>
                <a:lnTo>
                  <a:pt x="13175082" y="2002510"/>
                </a:lnTo>
                <a:lnTo>
                  <a:pt x="13179298" y="2008759"/>
                </a:lnTo>
                <a:lnTo>
                  <a:pt x="13185534" y="2012962"/>
                </a:lnTo>
                <a:lnTo>
                  <a:pt x="13193179" y="2014512"/>
                </a:lnTo>
                <a:lnTo>
                  <a:pt x="13200837" y="2012962"/>
                </a:lnTo>
                <a:lnTo>
                  <a:pt x="13207086" y="2008759"/>
                </a:lnTo>
                <a:lnTo>
                  <a:pt x="13211289" y="2002510"/>
                </a:lnTo>
                <a:lnTo>
                  <a:pt x="13212839" y="1994865"/>
                </a:lnTo>
                <a:close/>
              </a:path>
              <a:path w="14841219" h="10718800" extrusionOk="0">
                <a:moveTo>
                  <a:pt x="13212839" y="1894776"/>
                </a:moveTo>
                <a:lnTo>
                  <a:pt x="13211289" y="1887118"/>
                </a:lnTo>
                <a:lnTo>
                  <a:pt x="13207086" y="1880870"/>
                </a:lnTo>
                <a:lnTo>
                  <a:pt x="13200837" y="1876666"/>
                </a:lnTo>
                <a:lnTo>
                  <a:pt x="13193179" y="1875116"/>
                </a:lnTo>
                <a:lnTo>
                  <a:pt x="13185547" y="1876666"/>
                </a:lnTo>
                <a:lnTo>
                  <a:pt x="13179298" y="1880870"/>
                </a:lnTo>
                <a:lnTo>
                  <a:pt x="13175082" y="1887118"/>
                </a:lnTo>
                <a:lnTo>
                  <a:pt x="13173545" y="1894776"/>
                </a:lnTo>
                <a:lnTo>
                  <a:pt x="13175082" y="1902421"/>
                </a:lnTo>
                <a:lnTo>
                  <a:pt x="13179298" y="1908657"/>
                </a:lnTo>
                <a:lnTo>
                  <a:pt x="13185547" y="1912874"/>
                </a:lnTo>
                <a:lnTo>
                  <a:pt x="13193179" y="1914410"/>
                </a:lnTo>
                <a:lnTo>
                  <a:pt x="13200837" y="1912874"/>
                </a:lnTo>
                <a:lnTo>
                  <a:pt x="13207086" y="1908657"/>
                </a:lnTo>
                <a:lnTo>
                  <a:pt x="13211289" y="1902421"/>
                </a:lnTo>
                <a:lnTo>
                  <a:pt x="13212839" y="1894776"/>
                </a:lnTo>
                <a:close/>
              </a:path>
              <a:path w="14841219" h="10718800" extrusionOk="0">
                <a:moveTo>
                  <a:pt x="13212839" y="1794675"/>
                </a:moveTo>
                <a:lnTo>
                  <a:pt x="13211289" y="1787029"/>
                </a:lnTo>
                <a:lnTo>
                  <a:pt x="13207086" y="1780781"/>
                </a:lnTo>
                <a:lnTo>
                  <a:pt x="13200837" y="1776564"/>
                </a:lnTo>
                <a:lnTo>
                  <a:pt x="13193179" y="1775028"/>
                </a:lnTo>
                <a:lnTo>
                  <a:pt x="13185547" y="1776564"/>
                </a:lnTo>
                <a:lnTo>
                  <a:pt x="13179298" y="1780781"/>
                </a:lnTo>
                <a:lnTo>
                  <a:pt x="13175082" y="1787029"/>
                </a:lnTo>
                <a:lnTo>
                  <a:pt x="13173545" y="1794675"/>
                </a:lnTo>
                <a:lnTo>
                  <a:pt x="13175082" y="1802320"/>
                </a:lnTo>
                <a:lnTo>
                  <a:pt x="13179298" y="1808568"/>
                </a:lnTo>
                <a:lnTo>
                  <a:pt x="13185547" y="1812772"/>
                </a:lnTo>
                <a:lnTo>
                  <a:pt x="13193179" y="1814322"/>
                </a:lnTo>
                <a:lnTo>
                  <a:pt x="13200837" y="1812772"/>
                </a:lnTo>
                <a:lnTo>
                  <a:pt x="13207086" y="1808568"/>
                </a:lnTo>
                <a:lnTo>
                  <a:pt x="13211289" y="1802320"/>
                </a:lnTo>
                <a:lnTo>
                  <a:pt x="13212839" y="1794675"/>
                </a:lnTo>
                <a:close/>
              </a:path>
              <a:path w="14841219" h="10718800" extrusionOk="0">
                <a:moveTo>
                  <a:pt x="13212839" y="1694573"/>
                </a:moveTo>
                <a:lnTo>
                  <a:pt x="13211289" y="1686928"/>
                </a:lnTo>
                <a:lnTo>
                  <a:pt x="13207086" y="1680692"/>
                </a:lnTo>
                <a:lnTo>
                  <a:pt x="13200837" y="1676476"/>
                </a:lnTo>
                <a:lnTo>
                  <a:pt x="13193179" y="1674939"/>
                </a:lnTo>
                <a:lnTo>
                  <a:pt x="13185547" y="1676476"/>
                </a:lnTo>
                <a:lnTo>
                  <a:pt x="13179298" y="1680692"/>
                </a:lnTo>
                <a:lnTo>
                  <a:pt x="13175082" y="1686928"/>
                </a:lnTo>
                <a:lnTo>
                  <a:pt x="13173545" y="1694573"/>
                </a:lnTo>
                <a:lnTo>
                  <a:pt x="13175082" y="1702231"/>
                </a:lnTo>
                <a:lnTo>
                  <a:pt x="13179298" y="1708467"/>
                </a:lnTo>
                <a:lnTo>
                  <a:pt x="13185547" y="1712683"/>
                </a:lnTo>
                <a:lnTo>
                  <a:pt x="13193179" y="1714233"/>
                </a:lnTo>
                <a:lnTo>
                  <a:pt x="13200837" y="1712683"/>
                </a:lnTo>
                <a:lnTo>
                  <a:pt x="13207086" y="1708467"/>
                </a:lnTo>
                <a:lnTo>
                  <a:pt x="13211289" y="1702231"/>
                </a:lnTo>
                <a:lnTo>
                  <a:pt x="13212839" y="1694573"/>
                </a:lnTo>
                <a:close/>
              </a:path>
              <a:path w="14841219" h="10718800" extrusionOk="0">
                <a:moveTo>
                  <a:pt x="13212839" y="1594485"/>
                </a:moveTo>
                <a:lnTo>
                  <a:pt x="13211289" y="1586826"/>
                </a:lnTo>
                <a:lnTo>
                  <a:pt x="13207086" y="1580591"/>
                </a:lnTo>
                <a:lnTo>
                  <a:pt x="13200837" y="1576374"/>
                </a:lnTo>
                <a:lnTo>
                  <a:pt x="13193179" y="1574838"/>
                </a:lnTo>
                <a:lnTo>
                  <a:pt x="13185547" y="1576374"/>
                </a:lnTo>
                <a:lnTo>
                  <a:pt x="13179298" y="1580591"/>
                </a:lnTo>
                <a:lnTo>
                  <a:pt x="13175082" y="1586826"/>
                </a:lnTo>
                <a:lnTo>
                  <a:pt x="13173545" y="1594485"/>
                </a:lnTo>
                <a:lnTo>
                  <a:pt x="13175082" y="1602130"/>
                </a:lnTo>
                <a:lnTo>
                  <a:pt x="13179298" y="1608378"/>
                </a:lnTo>
                <a:lnTo>
                  <a:pt x="13185547" y="1612595"/>
                </a:lnTo>
                <a:lnTo>
                  <a:pt x="13193179" y="1614131"/>
                </a:lnTo>
                <a:lnTo>
                  <a:pt x="13200837" y="1612595"/>
                </a:lnTo>
                <a:lnTo>
                  <a:pt x="13207086" y="1608378"/>
                </a:lnTo>
                <a:lnTo>
                  <a:pt x="13211289" y="1602130"/>
                </a:lnTo>
                <a:lnTo>
                  <a:pt x="13212839" y="1594485"/>
                </a:lnTo>
                <a:close/>
              </a:path>
              <a:path w="14841219" h="10718800" extrusionOk="0">
                <a:moveTo>
                  <a:pt x="13212839" y="1494383"/>
                </a:moveTo>
                <a:lnTo>
                  <a:pt x="13211289" y="1486738"/>
                </a:lnTo>
                <a:lnTo>
                  <a:pt x="13207086" y="1480489"/>
                </a:lnTo>
                <a:lnTo>
                  <a:pt x="13200837" y="1476286"/>
                </a:lnTo>
                <a:lnTo>
                  <a:pt x="13193179" y="1474736"/>
                </a:lnTo>
                <a:lnTo>
                  <a:pt x="13185547" y="1476286"/>
                </a:lnTo>
                <a:lnTo>
                  <a:pt x="13179298" y="1480489"/>
                </a:lnTo>
                <a:lnTo>
                  <a:pt x="13175082" y="1486738"/>
                </a:lnTo>
                <a:lnTo>
                  <a:pt x="13173545" y="1494383"/>
                </a:lnTo>
                <a:lnTo>
                  <a:pt x="13175082" y="1502029"/>
                </a:lnTo>
                <a:lnTo>
                  <a:pt x="13179298" y="1508277"/>
                </a:lnTo>
                <a:lnTo>
                  <a:pt x="13185547" y="1512481"/>
                </a:lnTo>
                <a:lnTo>
                  <a:pt x="13193179" y="1514030"/>
                </a:lnTo>
                <a:lnTo>
                  <a:pt x="13200837" y="1512481"/>
                </a:lnTo>
                <a:lnTo>
                  <a:pt x="13207086" y="1508277"/>
                </a:lnTo>
                <a:lnTo>
                  <a:pt x="13211289" y="1502029"/>
                </a:lnTo>
                <a:lnTo>
                  <a:pt x="13212839" y="1494383"/>
                </a:lnTo>
                <a:close/>
              </a:path>
              <a:path w="14841219" h="10718800" extrusionOk="0">
                <a:moveTo>
                  <a:pt x="13212839" y="693610"/>
                </a:moveTo>
                <a:lnTo>
                  <a:pt x="13211289" y="685965"/>
                </a:lnTo>
                <a:lnTo>
                  <a:pt x="13207073" y="679716"/>
                </a:lnTo>
                <a:lnTo>
                  <a:pt x="13200837" y="675513"/>
                </a:lnTo>
                <a:lnTo>
                  <a:pt x="13193179" y="673963"/>
                </a:lnTo>
                <a:lnTo>
                  <a:pt x="13185534" y="675513"/>
                </a:lnTo>
                <a:lnTo>
                  <a:pt x="13179285" y="679716"/>
                </a:lnTo>
                <a:lnTo>
                  <a:pt x="13175082" y="685965"/>
                </a:lnTo>
                <a:lnTo>
                  <a:pt x="13173532" y="693610"/>
                </a:lnTo>
                <a:lnTo>
                  <a:pt x="13175082" y="701255"/>
                </a:lnTo>
                <a:lnTo>
                  <a:pt x="13179285" y="707504"/>
                </a:lnTo>
                <a:lnTo>
                  <a:pt x="13185534" y="711708"/>
                </a:lnTo>
                <a:lnTo>
                  <a:pt x="13193179" y="713257"/>
                </a:lnTo>
                <a:lnTo>
                  <a:pt x="13200837" y="711708"/>
                </a:lnTo>
                <a:lnTo>
                  <a:pt x="13207073" y="707504"/>
                </a:lnTo>
                <a:lnTo>
                  <a:pt x="13211289" y="701255"/>
                </a:lnTo>
                <a:lnTo>
                  <a:pt x="13212839" y="693610"/>
                </a:lnTo>
                <a:close/>
              </a:path>
              <a:path w="14841219" h="10718800" extrusionOk="0">
                <a:moveTo>
                  <a:pt x="13212839" y="593509"/>
                </a:moveTo>
                <a:lnTo>
                  <a:pt x="13211289" y="585863"/>
                </a:lnTo>
                <a:lnTo>
                  <a:pt x="13207073" y="579615"/>
                </a:lnTo>
                <a:lnTo>
                  <a:pt x="13200837" y="575411"/>
                </a:lnTo>
                <a:lnTo>
                  <a:pt x="13193179" y="573862"/>
                </a:lnTo>
                <a:lnTo>
                  <a:pt x="13185534" y="575411"/>
                </a:lnTo>
                <a:lnTo>
                  <a:pt x="13179285" y="579615"/>
                </a:lnTo>
                <a:lnTo>
                  <a:pt x="13175082" y="585863"/>
                </a:lnTo>
                <a:lnTo>
                  <a:pt x="13173532" y="593509"/>
                </a:lnTo>
                <a:lnTo>
                  <a:pt x="13175082" y="601154"/>
                </a:lnTo>
                <a:lnTo>
                  <a:pt x="13179285" y="607402"/>
                </a:lnTo>
                <a:lnTo>
                  <a:pt x="13185534" y="611619"/>
                </a:lnTo>
                <a:lnTo>
                  <a:pt x="13193179" y="613156"/>
                </a:lnTo>
                <a:lnTo>
                  <a:pt x="13200837" y="611619"/>
                </a:lnTo>
                <a:lnTo>
                  <a:pt x="13207073" y="607402"/>
                </a:lnTo>
                <a:lnTo>
                  <a:pt x="13211289" y="601154"/>
                </a:lnTo>
                <a:lnTo>
                  <a:pt x="13212839" y="593509"/>
                </a:lnTo>
                <a:close/>
              </a:path>
              <a:path w="14841219" h="10718800" extrusionOk="0">
                <a:moveTo>
                  <a:pt x="13212839" y="493407"/>
                </a:moveTo>
                <a:lnTo>
                  <a:pt x="13211289" y="485762"/>
                </a:lnTo>
                <a:lnTo>
                  <a:pt x="13207086" y="479526"/>
                </a:lnTo>
                <a:lnTo>
                  <a:pt x="13200837" y="475322"/>
                </a:lnTo>
                <a:lnTo>
                  <a:pt x="13193179" y="473773"/>
                </a:lnTo>
                <a:lnTo>
                  <a:pt x="13185534" y="475322"/>
                </a:lnTo>
                <a:lnTo>
                  <a:pt x="13179298" y="479526"/>
                </a:lnTo>
                <a:lnTo>
                  <a:pt x="13175082" y="485762"/>
                </a:lnTo>
                <a:lnTo>
                  <a:pt x="13173545" y="493407"/>
                </a:lnTo>
                <a:lnTo>
                  <a:pt x="13175082" y="501065"/>
                </a:lnTo>
                <a:lnTo>
                  <a:pt x="13179298" y="507314"/>
                </a:lnTo>
                <a:lnTo>
                  <a:pt x="13185534" y="511517"/>
                </a:lnTo>
                <a:lnTo>
                  <a:pt x="13193179" y="513067"/>
                </a:lnTo>
                <a:lnTo>
                  <a:pt x="13200837" y="511517"/>
                </a:lnTo>
                <a:lnTo>
                  <a:pt x="13207086" y="507314"/>
                </a:lnTo>
                <a:lnTo>
                  <a:pt x="13211289" y="501065"/>
                </a:lnTo>
                <a:lnTo>
                  <a:pt x="13212839" y="493407"/>
                </a:lnTo>
                <a:close/>
              </a:path>
              <a:path w="14841219" h="10718800" extrusionOk="0">
                <a:moveTo>
                  <a:pt x="13212839" y="393319"/>
                </a:moveTo>
                <a:lnTo>
                  <a:pt x="13211289" y="385673"/>
                </a:lnTo>
                <a:lnTo>
                  <a:pt x="13207086" y="379425"/>
                </a:lnTo>
                <a:lnTo>
                  <a:pt x="13200837" y="375208"/>
                </a:lnTo>
                <a:lnTo>
                  <a:pt x="13193179" y="373672"/>
                </a:lnTo>
                <a:lnTo>
                  <a:pt x="13185534" y="375208"/>
                </a:lnTo>
                <a:lnTo>
                  <a:pt x="13179298" y="379425"/>
                </a:lnTo>
                <a:lnTo>
                  <a:pt x="13175082" y="385673"/>
                </a:lnTo>
                <a:lnTo>
                  <a:pt x="13173545" y="393319"/>
                </a:lnTo>
                <a:lnTo>
                  <a:pt x="13175082" y="400977"/>
                </a:lnTo>
                <a:lnTo>
                  <a:pt x="13179298" y="407212"/>
                </a:lnTo>
                <a:lnTo>
                  <a:pt x="13185534" y="411429"/>
                </a:lnTo>
                <a:lnTo>
                  <a:pt x="13193179" y="412965"/>
                </a:lnTo>
                <a:lnTo>
                  <a:pt x="13200837" y="411429"/>
                </a:lnTo>
                <a:lnTo>
                  <a:pt x="13207086" y="407212"/>
                </a:lnTo>
                <a:lnTo>
                  <a:pt x="13211289" y="400977"/>
                </a:lnTo>
                <a:lnTo>
                  <a:pt x="13212839" y="393319"/>
                </a:lnTo>
                <a:close/>
              </a:path>
              <a:path w="14841219" h="10718800" extrusionOk="0">
                <a:moveTo>
                  <a:pt x="13212839" y="293243"/>
                </a:moveTo>
                <a:lnTo>
                  <a:pt x="13211289" y="285584"/>
                </a:lnTo>
                <a:lnTo>
                  <a:pt x="13207086" y="279349"/>
                </a:lnTo>
                <a:lnTo>
                  <a:pt x="13200837" y="275132"/>
                </a:lnTo>
                <a:lnTo>
                  <a:pt x="13193179" y="273596"/>
                </a:lnTo>
                <a:lnTo>
                  <a:pt x="13185547" y="275132"/>
                </a:lnTo>
                <a:lnTo>
                  <a:pt x="13179298" y="279349"/>
                </a:lnTo>
                <a:lnTo>
                  <a:pt x="13175082" y="285584"/>
                </a:lnTo>
                <a:lnTo>
                  <a:pt x="13173545" y="293243"/>
                </a:lnTo>
                <a:lnTo>
                  <a:pt x="13175082" y="300888"/>
                </a:lnTo>
                <a:lnTo>
                  <a:pt x="13179298" y="307124"/>
                </a:lnTo>
                <a:lnTo>
                  <a:pt x="13185547" y="311340"/>
                </a:lnTo>
                <a:lnTo>
                  <a:pt x="13193179" y="312877"/>
                </a:lnTo>
                <a:lnTo>
                  <a:pt x="13200837" y="311340"/>
                </a:lnTo>
                <a:lnTo>
                  <a:pt x="13207086" y="307124"/>
                </a:lnTo>
                <a:lnTo>
                  <a:pt x="13211289" y="300888"/>
                </a:lnTo>
                <a:lnTo>
                  <a:pt x="13212839" y="293243"/>
                </a:lnTo>
                <a:close/>
              </a:path>
              <a:path w="14841219" h="10718800" extrusionOk="0">
                <a:moveTo>
                  <a:pt x="13212839" y="193128"/>
                </a:moveTo>
                <a:lnTo>
                  <a:pt x="13211289" y="185483"/>
                </a:lnTo>
                <a:lnTo>
                  <a:pt x="13207086" y="179247"/>
                </a:lnTo>
                <a:lnTo>
                  <a:pt x="13200837" y="175031"/>
                </a:lnTo>
                <a:lnTo>
                  <a:pt x="13193179" y="173494"/>
                </a:lnTo>
                <a:lnTo>
                  <a:pt x="13185547" y="175031"/>
                </a:lnTo>
                <a:lnTo>
                  <a:pt x="13179298" y="179247"/>
                </a:lnTo>
                <a:lnTo>
                  <a:pt x="13175082" y="185483"/>
                </a:lnTo>
                <a:lnTo>
                  <a:pt x="13173545" y="193128"/>
                </a:lnTo>
                <a:lnTo>
                  <a:pt x="13175082" y="200787"/>
                </a:lnTo>
                <a:lnTo>
                  <a:pt x="13179298" y="207035"/>
                </a:lnTo>
                <a:lnTo>
                  <a:pt x="13185547" y="211239"/>
                </a:lnTo>
                <a:lnTo>
                  <a:pt x="13193179" y="212788"/>
                </a:lnTo>
                <a:lnTo>
                  <a:pt x="13200837" y="211239"/>
                </a:lnTo>
                <a:lnTo>
                  <a:pt x="13207086" y="207035"/>
                </a:lnTo>
                <a:lnTo>
                  <a:pt x="13211289" y="200787"/>
                </a:lnTo>
                <a:lnTo>
                  <a:pt x="13212839" y="193128"/>
                </a:lnTo>
                <a:close/>
              </a:path>
              <a:path w="14841219" h="10718800" extrusionOk="0">
                <a:moveTo>
                  <a:pt x="13212839" y="93052"/>
                </a:moveTo>
                <a:lnTo>
                  <a:pt x="13211289" y="85394"/>
                </a:lnTo>
                <a:lnTo>
                  <a:pt x="13207086" y="79146"/>
                </a:lnTo>
                <a:lnTo>
                  <a:pt x="13200837" y="74930"/>
                </a:lnTo>
                <a:lnTo>
                  <a:pt x="13193179" y="73393"/>
                </a:lnTo>
                <a:lnTo>
                  <a:pt x="13185547" y="74930"/>
                </a:lnTo>
                <a:lnTo>
                  <a:pt x="13179298" y="79146"/>
                </a:lnTo>
                <a:lnTo>
                  <a:pt x="13175082" y="85394"/>
                </a:lnTo>
                <a:lnTo>
                  <a:pt x="13173545" y="93052"/>
                </a:lnTo>
                <a:lnTo>
                  <a:pt x="13175082" y="100685"/>
                </a:lnTo>
                <a:lnTo>
                  <a:pt x="13179298" y="106934"/>
                </a:lnTo>
                <a:lnTo>
                  <a:pt x="13185547" y="111137"/>
                </a:lnTo>
                <a:lnTo>
                  <a:pt x="13193179" y="112687"/>
                </a:lnTo>
                <a:lnTo>
                  <a:pt x="13200837" y="111137"/>
                </a:lnTo>
                <a:lnTo>
                  <a:pt x="13207086" y="106934"/>
                </a:lnTo>
                <a:lnTo>
                  <a:pt x="13211289" y="100685"/>
                </a:lnTo>
                <a:lnTo>
                  <a:pt x="13212839" y="93052"/>
                </a:lnTo>
                <a:close/>
              </a:path>
              <a:path w="14841219" h="10718800" extrusionOk="0">
                <a:moveTo>
                  <a:pt x="13212852" y="2995828"/>
                </a:moveTo>
                <a:lnTo>
                  <a:pt x="13211302" y="2988183"/>
                </a:lnTo>
                <a:lnTo>
                  <a:pt x="13207086" y="2981934"/>
                </a:lnTo>
                <a:lnTo>
                  <a:pt x="13200837" y="2977718"/>
                </a:lnTo>
                <a:lnTo>
                  <a:pt x="13193192" y="2976181"/>
                </a:lnTo>
                <a:lnTo>
                  <a:pt x="13185547" y="2977718"/>
                </a:lnTo>
                <a:lnTo>
                  <a:pt x="13179298" y="2981934"/>
                </a:lnTo>
                <a:lnTo>
                  <a:pt x="13175094" y="2988183"/>
                </a:lnTo>
                <a:lnTo>
                  <a:pt x="13173545" y="2995828"/>
                </a:lnTo>
                <a:lnTo>
                  <a:pt x="13175094" y="3003473"/>
                </a:lnTo>
                <a:lnTo>
                  <a:pt x="13179298" y="3009709"/>
                </a:lnTo>
                <a:lnTo>
                  <a:pt x="13185547" y="3013926"/>
                </a:lnTo>
                <a:lnTo>
                  <a:pt x="13193192" y="3015462"/>
                </a:lnTo>
                <a:lnTo>
                  <a:pt x="13200837" y="3013926"/>
                </a:lnTo>
                <a:lnTo>
                  <a:pt x="13207086" y="3009709"/>
                </a:lnTo>
                <a:lnTo>
                  <a:pt x="13211302" y="3003473"/>
                </a:lnTo>
                <a:lnTo>
                  <a:pt x="13212852" y="2995828"/>
                </a:lnTo>
                <a:close/>
              </a:path>
              <a:path w="14841219" h="10718800" extrusionOk="0">
                <a:moveTo>
                  <a:pt x="13212852" y="2895727"/>
                </a:moveTo>
                <a:lnTo>
                  <a:pt x="13211302" y="2888081"/>
                </a:lnTo>
                <a:lnTo>
                  <a:pt x="13207086" y="2881833"/>
                </a:lnTo>
                <a:lnTo>
                  <a:pt x="13200837" y="2877629"/>
                </a:lnTo>
                <a:lnTo>
                  <a:pt x="13193192" y="2876080"/>
                </a:lnTo>
                <a:lnTo>
                  <a:pt x="13185547" y="2877629"/>
                </a:lnTo>
                <a:lnTo>
                  <a:pt x="13179298" y="2881833"/>
                </a:lnTo>
                <a:lnTo>
                  <a:pt x="13175094" y="2888081"/>
                </a:lnTo>
                <a:lnTo>
                  <a:pt x="13173545" y="2895727"/>
                </a:lnTo>
                <a:lnTo>
                  <a:pt x="13175094" y="2903372"/>
                </a:lnTo>
                <a:lnTo>
                  <a:pt x="13179298" y="2909620"/>
                </a:lnTo>
                <a:lnTo>
                  <a:pt x="13185547" y="2913824"/>
                </a:lnTo>
                <a:lnTo>
                  <a:pt x="13193192" y="2915374"/>
                </a:lnTo>
                <a:lnTo>
                  <a:pt x="13200837" y="2913824"/>
                </a:lnTo>
                <a:lnTo>
                  <a:pt x="13207086" y="2909620"/>
                </a:lnTo>
                <a:lnTo>
                  <a:pt x="13211302" y="2903372"/>
                </a:lnTo>
                <a:lnTo>
                  <a:pt x="13212852" y="2895727"/>
                </a:lnTo>
                <a:close/>
              </a:path>
              <a:path w="14841219" h="10718800" extrusionOk="0">
                <a:moveTo>
                  <a:pt x="13212852" y="2795638"/>
                </a:moveTo>
                <a:lnTo>
                  <a:pt x="13211302" y="2787993"/>
                </a:lnTo>
                <a:lnTo>
                  <a:pt x="13207086" y="2781744"/>
                </a:lnTo>
                <a:lnTo>
                  <a:pt x="13200837" y="2777528"/>
                </a:lnTo>
                <a:lnTo>
                  <a:pt x="13193192" y="2775991"/>
                </a:lnTo>
                <a:lnTo>
                  <a:pt x="13185547" y="2777528"/>
                </a:lnTo>
                <a:lnTo>
                  <a:pt x="13179298" y="2781744"/>
                </a:lnTo>
                <a:lnTo>
                  <a:pt x="13175094" y="2787993"/>
                </a:lnTo>
                <a:lnTo>
                  <a:pt x="13173545" y="2795638"/>
                </a:lnTo>
                <a:lnTo>
                  <a:pt x="13175094" y="2803283"/>
                </a:lnTo>
                <a:lnTo>
                  <a:pt x="13179298" y="2809532"/>
                </a:lnTo>
                <a:lnTo>
                  <a:pt x="13185547" y="2813735"/>
                </a:lnTo>
                <a:lnTo>
                  <a:pt x="13193192" y="2815272"/>
                </a:lnTo>
                <a:lnTo>
                  <a:pt x="13200837" y="2813735"/>
                </a:lnTo>
                <a:lnTo>
                  <a:pt x="13207086" y="2809532"/>
                </a:lnTo>
                <a:lnTo>
                  <a:pt x="13211302" y="2803283"/>
                </a:lnTo>
                <a:lnTo>
                  <a:pt x="13212852" y="2795638"/>
                </a:lnTo>
                <a:close/>
              </a:path>
              <a:path w="14841219" h="10718800" extrusionOk="0">
                <a:moveTo>
                  <a:pt x="13212852" y="2695537"/>
                </a:moveTo>
                <a:lnTo>
                  <a:pt x="13211302" y="2687891"/>
                </a:lnTo>
                <a:lnTo>
                  <a:pt x="13207086" y="2681643"/>
                </a:lnTo>
                <a:lnTo>
                  <a:pt x="13200837" y="2677439"/>
                </a:lnTo>
                <a:lnTo>
                  <a:pt x="13193192" y="2675890"/>
                </a:lnTo>
                <a:lnTo>
                  <a:pt x="13185547" y="2677439"/>
                </a:lnTo>
                <a:lnTo>
                  <a:pt x="13179298" y="2681643"/>
                </a:lnTo>
                <a:lnTo>
                  <a:pt x="13175094" y="2687891"/>
                </a:lnTo>
                <a:lnTo>
                  <a:pt x="13173545" y="2695537"/>
                </a:lnTo>
                <a:lnTo>
                  <a:pt x="13175094" y="2703182"/>
                </a:lnTo>
                <a:lnTo>
                  <a:pt x="13179298" y="2709430"/>
                </a:lnTo>
                <a:lnTo>
                  <a:pt x="13185547" y="2713647"/>
                </a:lnTo>
                <a:lnTo>
                  <a:pt x="13193192" y="2715183"/>
                </a:lnTo>
                <a:lnTo>
                  <a:pt x="13200837" y="2713647"/>
                </a:lnTo>
                <a:lnTo>
                  <a:pt x="13207086" y="2709430"/>
                </a:lnTo>
                <a:lnTo>
                  <a:pt x="13211302" y="2703182"/>
                </a:lnTo>
                <a:lnTo>
                  <a:pt x="13212852" y="2695537"/>
                </a:lnTo>
                <a:close/>
              </a:path>
              <a:path w="14841219" h="10718800" extrusionOk="0">
                <a:moveTo>
                  <a:pt x="13212852" y="2595448"/>
                </a:moveTo>
                <a:lnTo>
                  <a:pt x="13211302" y="2587802"/>
                </a:lnTo>
                <a:lnTo>
                  <a:pt x="13207086" y="2581554"/>
                </a:lnTo>
                <a:lnTo>
                  <a:pt x="13200837" y="2577338"/>
                </a:lnTo>
                <a:lnTo>
                  <a:pt x="13193192" y="2575788"/>
                </a:lnTo>
                <a:lnTo>
                  <a:pt x="13185547" y="2577338"/>
                </a:lnTo>
                <a:lnTo>
                  <a:pt x="13179298" y="2581554"/>
                </a:lnTo>
                <a:lnTo>
                  <a:pt x="13175094" y="2587802"/>
                </a:lnTo>
                <a:lnTo>
                  <a:pt x="13173545" y="2595448"/>
                </a:lnTo>
                <a:lnTo>
                  <a:pt x="13175094" y="2603093"/>
                </a:lnTo>
                <a:lnTo>
                  <a:pt x="13179298" y="2609329"/>
                </a:lnTo>
                <a:lnTo>
                  <a:pt x="13185547" y="2613545"/>
                </a:lnTo>
                <a:lnTo>
                  <a:pt x="13193192" y="2615082"/>
                </a:lnTo>
                <a:lnTo>
                  <a:pt x="13200837" y="2613545"/>
                </a:lnTo>
                <a:lnTo>
                  <a:pt x="13207086" y="2609329"/>
                </a:lnTo>
                <a:lnTo>
                  <a:pt x="13211302" y="2603093"/>
                </a:lnTo>
                <a:lnTo>
                  <a:pt x="13212852" y="2595448"/>
                </a:lnTo>
                <a:close/>
              </a:path>
              <a:path w="14841219" h="10718800" extrusionOk="0">
                <a:moveTo>
                  <a:pt x="13212852" y="2495346"/>
                </a:moveTo>
                <a:lnTo>
                  <a:pt x="13211302" y="2487701"/>
                </a:lnTo>
                <a:lnTo>
                  <a:pt x="13207086" y="2481453"/>
                </a:lnTo>
                <a:lnTo>
                  <a:pt x="13200837" y="2477236"/>
                </a:lnTo>
                <a:lnTo>
                  <a:pt x="13193192" y="2475700"/>
                </a:lnTo>
                <a:lnTo>
                  <a:pt x="13185547" y="2477236"/>
                </a:lnTo>
                <a:lnTo>
                  <a:pt x="13179298" y="2481453"/>
                </a:lnTo>
                <a:lnTo>
                  <a:pt x="13175094" y="2487701"/>
                </a:lnTo>
                <a:lnTo>
                  <a:pt x="13173545" y="2495346"/>
                </a:lnTo>
                <a:lnTo>
                  <a:pt x="13175094" y="2502992"/>
                </a:lnTo>
                <a:lnTo>
                  <a:pt x="13179298" y="2509228"/>
                </a:lnTo>
                <a:lnTo>
                  <a:pt x="13185547" y="2513444"/>
                </a:lnTo>
                <a:lnTo>
                  <a:pt x="13193192" y="2514981"/>
                </a:lnTo>
                <a:lnTo>
                  <a:pt x="13200837" y="2513444"/>
                </a:lnTo>
                <a:lnTo>
                  <a:pt x="13207086" y="2509228"/>
                </a:lnTo>
                <a:lnTo>
                  <a:pt x="13211302" y="2502992"/>
                </a:lnTo>
                <a:lnTo>
                  <a:pt x="13212852" y="2495346"/>
                </a:lnTo>
                <a:close/>
              </a:path>
              <a:path w="14841219" h="10718800" extrusionOk="0">
                <a:moveTo>
                  <a:pt x="13212852" y="2395245"/>
                </a:moveTo>
                <a:lnTo>
                  <a:pt x="13211302" y="2387600"/>
                </a:lnTo>
                <a:lnTo>
                  <a:pt x="13207086" y="2381351"/>
                </a:lnTo>
                <a:lnTo>
                  <a:pt x="13200837" y="2377135"/>
                </a:lnTo>
                <a:lnTo>
                  <a:pt x="13193192" y="2375585"/>
                </a:lnTo>
                <a:lnTo>
                  <a:pt x="13185547" y="2377135"/>
                </a:lnTo>
                <a:lnTo>
                  <a:pt x="13179298" y="2381351"/>
                </a:lnTo>
                <a:lnTo>
                  <a:pt x="13175094" y="2387600"/>
                </a:lnTo>
                <a:lnTo>
                  <a:pt x="13173545" y="2395245"/>
                </a:lnTo>
                <a:lnTo>
                  <a:pt x="13175094" y="2402890"/>
                </a:lnTo>
                <a:lnTo>
                  <a:pt x="13179298" y="2409139"/>
                </a:lnTo>
                <a:lnTo>
                  <a:pt x="13185547" y="2413343"/>
                </a:lnTo>
                <a:lnTo>
                  <a:pt x="13193192" y="2414892"/>
                </a:lnTo>
                <a:lnTo>
                  <a:pt x="13200837" y="2413343"/>
                </a:lnTo>
                <a:lnTo>
                  <a:pt x="13207086" y="2409139"/>
                </a:lnTo>
                <a:lnTo>
                  <a:pt x="13211302" y="2402890"/>
                </a:lnTo>
                <a:lnTo>
                  <a:pt x="13212852" y="2395245"/>
                </a:lnTo>
                <a:close/>
              </a:path>
              <a:path w="14841219" h="10718800" extrusionOk="0">
                <a:moveTo>
                  <a:pt x="13212852" y="1394294"/>
                </a:moveTo>
                <a:lnTo>
                  <a:pt x="13211302" y="1386649"/>
                </a:lnTo>
                <a:lnTo>
                  <a:pt x="13207086" y="1380401"/>
                </a:lnTo>
                <a:lnTo>
                  <a:pt x="13200837" y="1376184"/>
                </a:lnTo>
                <a:lnTo>
                  <a:pt x="13193192" y="1374635"/>
                </a:lnTo>
                <a:lnTo>
                  <a:pt x="13185547" y="1376184"/>
                </a:lnTo>
                <a:lnTo>
                  <a:pt x="13179298" y="1380401"/>
                </a:lnTo>
                <a:lnTo>
                  <a:pt x="13175094" y="1386649"/>
                </a:lnTo>
                <a:lnTo>
                  <a:pt x="13173545" y="1394294"/>
                </a:lnTo>
                <a:lnTo>
                  <a:pt x="13175094" y="1401927"/>
                </a:lnTo>
                <a:lnTo>
                  <a:pt x="13179298" y="1408176"/>
                </a:lnTo>
                <a:lnTo>
                  <a:pt x="13185547" y="1412392"/>
                </a:lnTo>
                <a:lnTo>
                  <a:pt x="13193192" y="1413929"/>
                </a:lnTo>
                <a:lnTo>
                  <a:pt x="13200837" y="1412392"/>
                </a:lnTo>
                <a:lnTo>
                  <a:pt x="13207086" y="1408176"/>
                </a:lnTo>
                <a:lnTo>
                  <a:pt x="13211302" y="1401927"/>
                </a:lnTo>
                <a:lnTo>
                  <a:pt x="13212852" y="1394294"/>
                </a:lnTo>
                <a:close/>
              </a:path>
              <a:path w="14841219" h="10718800" extrusionOk="0">
                <a:moveTo>
                  <a:pt x="13212852" y="1294193"/>
                </a:moveTo>
                <a:lnTo>
                  <a:pt x="13211302" y="1286548"/>
                </a:lnTo>
                <a:lnTo>
                  <a:pt x="13207086" y="1280299"/>
                </a:lnTo>
                <a:lnTo>
                  <a:pt x="13200837" y="1276083"/>
                </a:lnTo>
                <a:lnTo>
                  <a:pt x="13193192" y="1274546"/>
                </a:lnTo>
                <a:lnTo>
                  <a:pt x="13185547" y="1276083"/>
                </a:lnTo>
                <a:lnTo>
                  <a:pt x="13179298" y="1280299"/>
                </a:lnTo>
                <a:lnTo>
                  <a:pt x="13175094" y="1286548"/>
                </a:lnTo>
                <a:lnTo>
                  <a:pt x="13173545" y="1294193"/>
                </a:lnTo>
                <a:lnTo>
                  <a:pt x="13175094" y="1301838"/>
                </a:lnTo>
                <a:lnTo>
                  <a:pt x="13179298" y="1308087"/>
                </a:lnTo>
                <a:lnTo>
                  <a:pt x="13185547" y="1312291"/>
                </a:lnTo>
                <a:lnTo>
                  <a:pt x="13193192" y="1313840"/>
                </a:lnTo>
                <a:lnTo>
                  <a:pt x="13200837" y="1312291"/>
                </a:lnTo>
                <a:lnTo>
                  <a:pt x="13207086" y="1308087"/>
                </a:lnTo>
                <a:lnTo>
                  <a:pt x="13211302" y="1301838"/>
                </a:lnTo>
                <a:lnTo>
                  <a:pt x="13212852" y="1294193"/>
                </a:lnTo>
                <a:close/>
              </a:path>
              <a:path w="14841219" h="10718800" extrusionOk="0">
                <a:moveTo>
                  <a:pt x="13212852" y="1194092"/>
                </a:moveTo>
                <a:lnTo>
                  <a:pt x="13211302" y="1186446"/>
                </a:lnTo>
                <a:lnTo>
                  <a:pt x="13207086" y="1180211"/>
                </a:lnTo>
                <a:lnTo>
                  <a:pt x="13200837" y="1175994"/>
                </a:lnTo>
                <a:lnTo>
                  <a:pt x="13193192" y="1174445"/>
                </a:lnTo>
                <a:lnTo>
                  <a:pt x="13185547" y="1175994"/>
                </a:lnTo>
                <a:lnTo>
                  <a:pt x="13179298" y="1180211"/>
                </a:lnTo>
                <a:lnTo>
                  <a:pt x="13175094" y="1186446"/>
                </a:lnTo>
                <a:lnTo>
                  <a:pt x="13173545" y="1194092"/>
                </a:lnTo>
                <a:lnTo>
                  <a:pt x="13175094" y="1201750"/>
                </a:lnTo>
                <a:lnTo>
                  <a:pt x="13179298" y="1207985"/>
                </a:lnTo>
                <a:lnTo>
                  <a:pt x="13185547" y="1212189"/>
                </a:lnTo>
                <a:lnTo>
                  <a:pt x="13193192" y="1213739"/>
                </a:lnTo>
                <a:lnTo>
                  <a:pt x="13200837" y="1212189"/>
                </a:lnTo>
                <a:lnTo>
                  <a:pt x="13207086" y="1207985"/>
                </a:lnTo>
                <a:lnTo>
                  <a:pt x="13211302" y="1201750"/>
                </a:lnTo>
                <a:lnTo>
                  <a:pt x="13212852" y="1194092"/>
                </a:lnTo>
                <a:close/>
              </a:path>
              <a:path w="14841219" h="10718800" extrusionOk="0">
                <a:moveTo>
                  <a:pt x="13212852" y="1094003"/>
                </a:moveTo>
                <a:lnTo>
                  <a:pt x="13211302" y="1086358"/>
                </a:lnTo>
                <a:lnTo>
                  <a:pt x="13207086" y="1080109"/>
                </a:lnTo>
                <a:lnTo>
                  <a:pt x="13200837" y="1075893"/>
                </a:lnTo>
                <a:lnTo>
                  <a:pt x="13193192" y="1074356"/>
                </a:lnTo>
                <a:lnTo>
                  <a:pt x="13185547" y="1075893"/>
                </a:lnTo>
                <a:lnTo>
                  <a:pt x="13179298" y="1080109"/>
                </a:lnTo>
                <a:lnTo>
                  <a:pt x="13175094" y="1086358"/>
                </a:lnTo>
                <a:lnTo>
                  <a:pt x="13173545" y="1094003"/>
                </a:lnTo>
                <a:lnTo>
                  <a:pt x="13175094" y="1101648"/>
                </a:lnTo>
                <a:lnTo>
                  <a:pt x="13179298" y="1107884"/>
                </a:lnTo>
                <a:lnTo>
                  <a:pt x="13185547" y="1112100"/>
                </a:lnTo>
                <a:lnTo>
                  <a:pt x="13193192" y="1113637"/>
                </a:lnTo>
                <a:lnTo>
                  <a:pt x="13200837" y="1112100"/>
                </a:lnTo>
                <a:lnTo>
                  <a:pt x="13207086" y="1107884"/>
                </a:lnTo>
                <a:lnTo>
                  <a:pt x="13211302" y="1101648"/>
                </a:lnTo>
                <a:lnTo>
                  <a:pt x="13212852" y="1094003"/>
                </a:lnTo>
                <a:close/>
              </a:path>
              <a:path w="14841219" h="10718800" extrusionOk="0">
                <a:moveTo>
                  <a:pt x="13212852" y="993902"/>
                </a:moveTo>
                <a:lnTo>
                  <a:pt x="13211302" y="986256"/>
                </a:lnTo>
                <a:lnTo>
                  <a:pt x="13207086" y="980008"/>
                </a:lnTo>
                <a:lnTo>
                  <a:pt x="13200837" y="975804"/>
                </a:lnTo>
                <a:lnTo>
                  <a:pt x="13193192" y="974255"/>
                </a:lnTo>
                <a:lnTo>
                  <a:pt x="13185547" y="975804"/>
                </a:lnTo>
                <a:lnTo>
                  <a:pt x="13179298" y="980008"/>
                </a:lnTo>
                <a:lnTo>
                  <a:pt x="13175094" y="986256"/>
                </a:lnTo>
                <a:lnTo>
                  <a:pt x="13173545" y="993902"/>
                </a:lnTo>
                <a:lnTo>
                  <a:pt x="13175094" y="1001547"/>
                </a:lnTo>
                <a:lnTo>
                  <a:pt x="13179298" y="1007795"/>
                </a:lnTo>
                <a:lnTo>
                  <a:pt x="13185547" y="1011999"/>
                </a:lnTo>
                <a:lnTo>
                  <a:pt x="13193192" y="1013536"/>
                </a:lnTo>
                <a:lnTo>
                  <a:pt x="13200837" y="1011999"/>
                </a:lnTo>
                <a:lnTo>
                  <a:pt x="13207086" y="1007795"/>
                </a:lnTo>
                <a:lnTo>
                  <a:pt x="13211302" y="1001547"/>
                </a:lnTo>
                <a:lnTo>
                  <a:pt x="13212852" y="993902"/>
                </a:lnTo>
                <a:close/>
              </a:path>
              <a:path w="14841219" h="10718800" extrusionOk="0">
                <a:moveTo>
                  <a:pt x="13212852" y="893800"/>
                </a:moveTo>
                <a:lnTo>
                  <a:pt x="13211302" y="886155"/>
                </a:lnTo>
                <a:lnTo>
                  <a:pt x="13207086" y="879906"/>
                </a:lnTo>
                <a:lnTo>
                  <a:pt x="13200837" y="875703"/>
                </a:lnTo>
                <a:lnTo>
                  <a:pt x="13193192" y="874153"/>
                </a:lnTo>
                <a:lnTo>
                  <a:pt x="13185547" y="875703"/>
                </a:lnTo>
                <a:lnTo>
                  <a:pt x="13179298" y="879906"/>
                </a:lnTo>
                <a:lnTo>
                  <a:pt x="13175094" y="886155"/>
                </a:lnTo>
                <a:lnTo>
                  <a:pt x="13173545" y="893800"/>
                </a:lnTo>
                <a:lnTo>
                  <a:pt x="13175094" y="901446"/>
                </a:lnTo>
                <a:lnTo>
                  <a:pt x="13179298" y="907694"/>
                </a:lnTo>
                <a:lnTo>
                  <a:pt x="13185547" y="911910"/>
                </a:lnTo>
                <a:lnTo>
                  <a:pt x="13193192" y="913447"/>
                </a:lnTo>
                <a:lnTo>
                  <a:pt x="13200837" y="911910"/>
                </a:lnTo>
                <a:lnTo>
                  <a:pt x="13207086" y="907694"/>
                </a:lnTo>
                <a:lnTo>
                  <a:pt x="13211302" y="901446"/>
                </a:lnTo>
                <a:lnTo>
                  <a:pt x="13212852" y="893800"/>
                </a:lnTo>
                <a:close/>
              </a:path>
              <a:path w="14841219" h="10718800" extrusionOk="0">
                <a:moveTo>
                  <a:pt x="13212852" y="793711"/>
                </a:moveTo>
                <a:lnTo>
                  <a:pt x="13211302" y="786066"/>
                </a:lnTo>
                <a:lnTo>
                  <a:pt x="13207086" y="779818"/>
                </a:lnTo>
                <a:lnTo>
                  <a:pt x="13200837" y="775601"/>
                </a:lnTo>
                <a:lnTo>
                  <a:pt x="13193192" y="774065"/>
                </a:lnTo>
                <a:lnTo>
                  <a:pt x="13185547" y="775601"/>
                </a:lnTo>
                <a:lnTo>
                  <a:pt x="13179298" y="779818"/>
                </a:lnTo>
                <a:lnTo>
                  <a:pt x="13175094" y="786066"/>
                </a:lnTo>
                <a:lnTo>
                  <a:pt x="13173545" y="793711"/>
                </a:lnTo>
                <a:lnTo>
                  <a:pt x="13175094" y="801357"/>
                </a:lnTo>
                <a:lnTo>
                  <a:pt x="13179298" y="807605"/>
                </a:lnTo>
                <a:lnTo>
                  <a:pt x="13185547" y="811809"/>
                </a:lnTo>
                <a:lnTo>
                  <a:pt x="13193192" y="813346"/>
                </a:lnTo>
                <a:lnTo>
                  <a:pt x="13200837" y="811809"/>
                </a:lnTo>
                <a:lnTo>
                  <a:pt x="13207086" y="807605"/>
                </a:lnTo>
                <a:lnTo>
                  <a:pt x="13211302" y="801357"/>
                </a:lnTo>
                <a:lnTo>
                  <a:pt x="13212852" y="793711"/>
                </a:lnTo>
                <a:close/>
              </a:path>
              <a:path w="14841219" h="10718800" extrusionOk="0">
                <a:moveTo>
                  <a:pt x="13286842" y="2941116"/>
                </a:moveTo>
                <a:lnTo>
                  <a:pt x="13285292" y="2933471"/>
                </a:lnTo>
                <a:lnTo>
                  <a:pt x="13281089" y="2927223"/>
                </a:lnTo>
                <a:lnTo>
                  <a:pt x="13274840" y="2923019"/>
                </a:lnTo>
                <a:lnTo>
                  <a:pt x="13267195" y="2921470"/>
                </a:lnTo>
                <a:lnTo>
                  <a:pt x="13259549" y="2923019"/>
                </a:lnTo>
                <a:lnTo>
                  <a:pt x="13253301" y="2927223"/>
                </a:lnTo>
                <a:lnTo>
                  <a:pt x="13249085" y="2933471"/>
                </a:lnTo>
                <a:lnTo>
                  <a:pt x="13247548" y="2941116"/>
                </a:lnTo>
                <a:lnTo>
                  <a:pt x="13249085" y="2948762"/>
                </a:lnTo>
                <a:lnTo>
                  <a:pt x="13253301" y="2955010"/>
                </a:lnTo>
                <a:lnTo>
                  <a:pt x="13259549" y="2959214"/>
                </a:lnTo>
                <a:lnTo>
                  <a:pt x="13267195" y="2960751"/>
                </a:lnTo>
                <a:lnTo>
                  <a:pt x="13274840" y="2959214"/>
                </a:lnTo>
                <a:lnTo>
                  <a:pt x="13281089" y="2955010"/>
                </a:lnTo>
                <a:lnTo>
                  <a:pt x="13285292" y="2948762"/>
                </a:lnTo>
                <a:lnTo>
                  <a:pt x="13286842" y="2941116"/>
                </a:lnTo>
                <a:close/>
              </a:path>
              <a:path w="14841219" h="10718800" extrusionOk="0">
                <a:moveTo>
                  <a:pt x="13286842" y="2841015"/>
                </a:moveTo>
                <a:lnTo>
                  <a:pt x="13285292" y="2833370"/>
                </a:lnTo>
                <a:lnTo>
                  <a:pt x="13281089" y="2827121"/>
                </a:lnTo>
                <a:lnTo>
                  <a:pt x="13274840" y="2822918"/>
                </a:lnTo>
                <a:lnTo>
                  <a:pt x="13267195" y="2821368"/>
                </a:lnTo>
                <a:lnTo>
                  <a:pt x="13259549" y="2822918"/>
                </a:lnTo>
                <a:lnTo>
                  <a:pt x="13253301" y="2827121"/>
                </a:lnTo>
                <a:lnTo>
                  <a:pt x="13249085" y="2833370"/>
                </a:lnTo>
                <a:lnTo>
                  <a:pt x="13247548" y="2841015"/>
                </a:lnTo>
                <a:lnTo>
                  <a:pt x="13249085" y="2848660"/>
                </a:lnTo>
                <a:lnTo>
                  <a:pt x="13253301" y="2854909"/>
                </a:lnTo>
                <a:lnTo>
                  <a:pt x="13259549" y="2859125"/>
                </a:lnTo>
                <a:lnTo>
                  <a:pt x="13267195" y="2860662"/>
                </a:lnTo>
                <a:lnTo>
                  <a:pt x="13274840" y="2859125"/>
                </a:lnTo>
                <a:lnTo>
                  <a:pt x="13281089" y="2854909"/>
                </a:lnTo>
                <a:lnTo>
                  <a:pt x="13285292" y="2848660"/>
                </a:lnTo>
                <a:lnTo>
                  <a:pt x="13286842" y="2841015"/>
                </a:lnTo>
                <a:close/>
              </a:path>
              <a:path w="14841219" h="10718800" extrusionOk="0">
                <a:moveTo>
                  <a:pt x="13286842" y="2740926"/>
                </a:moveTo>
                <a:lnTo>
                  <a:pt x="13285292" y="2733281"/>
                </a:lnTo>
                <a:lnTo>
                  <a:pt x="13281089" y="2727033"/>
                </a:lnTo>
                <a:lnTo>
                  <a:pt x="13274840" y="2722816"/>
                </a:lnTo>
                <a:lnTo>
                  <a:pt x="13267195" y="2721267"/>
                </a:lnTo>
                <a:lnTo>
                  <a:pt x="13259549" y="2722816"/>
                </a:lnTo>
                <a:lnTo>
                  <a:pt x="13253301" y="2727033"/>
                </a:lnTo>
                <a:lnTo>
                  <a:pt x="13249085" y="2733281"/>
                </a:lnTo>
                <a:lnTo>
                  <a:pt x="13247548" y="2740926"/>
                </a:lnTo>
                <a:lnTo>
                  <a:pt x="13249085" y="2748572"/>
                </a:lnTo>
                <a:lnTo>
                  <a:pt x="13253301" y="2754820"/>
                </a:lnTo>
                <a:lnTo>
                  <a:pt x="13259549" y="2759024"/>
                </a:lnTo>
                <a:lnTo>
                  <a:pt x="13267195" y="2760573"/>
                </a:lnTo>
                <a:lnTo>
                  <a:pt x="13274840" y="2759024"/>
                </a:lnTo>
                <a:lnTo>
                  <a:pt x="13281089" y="2754820"/>
                </a:lnTo>
                <a:lnTo>
                  <a:pt x="13285292" y="2748572"/>
                </a:lnTo>
                <a:lnTo>
                  <a:pt x="13286842" y="2740926"/>
                </a:lnTo>
                <a:close/>
              </a:path>
              <a:path w="14841219" h="10718800" extrusionOk="0">
                <a:moveTo>
                  <a:pt x="13286842" y="2640825"/>
                </a:moveTo>
                <a:lnTo>
                  <a:pt x="13285292" y="2633180"/>
                </a:lnTo>
                <a:lnTo>
                  <a:pt x="13281089" y="2626931"/>
                </a:lnTo>
                <a:lnTo>
                  <a:pt x="13274840" y="2622727"/>
                </a:lnTo>
                <a:lnTo>
                  <a:pt x="13267195" y="2621178"/>
                </a:lnTo>
                <a:lnTo>
                  <a:pt x="13259549" y="2622727"/>
                </a:lnTo>
                <a:lnTo>
                  <a:pt x="13253301" y="2626931"/>
                </a:lnTo>
                <a:lnTo>
                  <a:pt x="13249085" y="2633180"/>
                </a:lnTo>
                <a:lnTo>
                  <a:pt x="13247548" y="2640825"/>
                </a:lnTo>
                <a:lnTo>
                  <a:pt x="13249085" y="2648470"/>
                </a:lnTo>
                <a:lnTo>
                  <a:pt x="13253301" y="2654719"/>
                </a:lnTo>
                <a:lnTo>
                  <a:pt x="13259549" y="2658935"/>
                </a:lnTo>
                <a:lnTo>
                  <a:pt x="13267195" y="2660472"/>
                </a:lnTo>
                <a:lnTo>
                  <a:pt x="13274840" y="2658935"/>
                </a:lnTo>
                <a:lnTo>
                  <a:pt x="13281089" y="2654719"/>
                </a:lnTo>
                <a:lnTo>
                  <a:pt x="13285292" y="2648470"/>
                </a:lnTo>
                <a:lnTo>
                  <a:pt x="13286842" y="2640825"/>
                </a:lnTo>
                <a:close/>
              </a:path>
              <a:path w="14841219" h="10718800" extrusionOk="0">
                <a:moveTo>
                  <a:pt x="13286842" y="2540736"/>
                </a:moveTo>
                <a:lnTo>
                  <a:pt x="13285292" y="2533078"/>
                </a:lnTo>
                <a:lnTo>
                  <a:pt x="13281089" y="2526842"/>
                </a:lnTo>
                <a:lnTo>
                  <a:pt x="13274840" y="2522626"/>
                </a:lnTo>
                <a:lnTo>
                  <a:pt x="13267195" y="2521077"/>
                </a:lnTo>
                <a:lnTo>
                  <a:pt x="13259549" y="2522626"/>
                </a:lnTo>
                <a:lnTo>
                  <a:pt x="13253301" y="2526842"/>
                </a:lnTo>
                <a:lnTo>
                  <a:pt x="13249085" y="2533078"/>
                </a:lnTo>
                <a:lnTo>
                  <a:pt x="13247548" y="2540736"/>
                </a:lnTo>
                <a:lnTo>
                  <a:pt x="13249085" y="2548382"/>
                </a:lnTo>
                <a:lnTo>
                  <a:pt x="13253301" y="2554617"/>
                </a:lnTo>
                <a:lnTo>
                  <a:pt x="13259549" y="2558834"/>
                </a:lnTo>
                <a:lnTo>
                  <a:pt x="13267195" y="2560370"/>
                </a:lnTo>
                <a:lnTo>
                  <a:pt x="13274840" y="2558834"/>
                </a:lnTo>
                <a:lnTo>
                  <a:pt x="13281089" y="2554617"/>
                </a:lnTo>
                <a:lnTo>
                  <a:pt x="13285292" y="2548382"/>
                </a:lnTo>
                <a:lnTo>
                  <a:pt x="13286842" y="2540736"/>
                </a:lnTo>
                <a:close/>
              </a:path>
              <a:path w="14841219" h="10718800" extrusionOk="0">
                <a:moveTo>
                  <a:pt x="13286842" y="2440635"/>
                </a:moveTo>
                <a:lnTo>
                  <a:pt x="13285292" y="2432989"/>
                </a:lnTo>
                <a:lnTo>
                  <a:pt x="13281089" y="2426741"/>
                </a:lnTo>
                <a:lnTo>
                  <a:pt x="13274840" y="2422525"/>
                </a:lnTo>
                <a:lnTo>
                  <a:pt x="13267195" y="2420988"/>
                </a:lnTo>
                <a:lnTo>
                  <a:pt x="13259549" y="2422525"/>
                </a:lnTo>
                <a:lnTo>
                  <a:pt x="13253301" y="2426741"/>
                </a:lnTo>
                <a:lnTo>
                  <a:pt x="13249085" y="2432989"/>
                </a:lnTo>
                <a:lnTo>
                  <a:pt x="13247548" y="2440635"/>
                </a:lnTo>
                <a:lnTo>
                  <a:pt x="13249085" y="2448280"/>
                </a:lnTo>
                <a:lnTo>
                  <a:pt x="13253301" y="2454529"/>
                </a:lnTo>
                <a:lnTo>
                  <a:pt x="13259549" y="2458732"/>
                </a:lnTo>
                <a:lnTo>
                  <a:pt x="13267195" y="2460282"/>
                </a:lnTo>
                <a:lnTo>
                  <a:pt x="13274840" y="2458732"/>
                </a:lnTo>
                <a:lnTo>
                  <a:pt x="13281089" y="2454529"/>
                </a:lnTo>
                <a:lnTo>
                  <a:pt x="13285292" y="2448280"/>
                </a:lnTo>
                <a:lnTo>
                  <a:pt x="13286842" y="2440635"/>
                </a:lnTo>
                <a:close/>
              </a:path>
              <a:path w="14841219" h="10718800" extrusionOk="0">
                <a:moveTo>
                  <a:pt x="13286842" y="2340533"/>
                </a:moveTo>
                <a:lnTo>
                  <a:pt x="13285292" y="2332888"/>
                </a:lnTo>
                <a:lnTo>
                  <a:pt x="13281089" y="2326652"/>
                </a:lnTo>
                <a:lnTo>
                  <a:pt x="13274840" y="2322436"/>
                </a:lnTo>
                <a:lnTo>
                  <a:pt x="13267195" y="2320887"/>
                </a:lnTo>
                <a:lnTo>
                  <a:pt x="13259549" y="2322436"/>
                </a:lnTo>
                <a:lnTo>
                  <a:pt x="13253301" y="2326652"/>
                </a:lnTo>
                <a:lnTo>
                  <a:pt x="13249085" y="2332888"/>
                </a:lnTo>
                <a:lnTo>
                  <a:pt x="13247548" y="2340533"/>
                </a:lnTo>
                <a:lnTo>
                  <a:pt x="13249085" y="2348192"/>
                </a:lnTo>
                <a:lnTo>
                  <a:pt x="13253301" y="2354440"/>
                </a:lnTo>
                <a:lnTo>
                  <a:pt x="13259549" y="2358644"/>
                </a:lnTo>
                <a:lnTo>
                  <a:pt x="13267195" y="2360193"/>
                </a:lnTo>
                <a:lnTo>
                  <a:pt x="13274840" y="2358644"/>
                </a:lnTo>
                <a:lnTo>
                  <a:pt x="13281089" y="2354440"/>
                </a:lnTo>
                <a:lnTo>
                  <a:pt x="13285292" y="2348192"/>
                </a:lnTo>
                <a:lnTo>
                  <a:pt x="13286842" y="2340533"/>
                </a:lnTo>
                <a:close/>
              </a:path>
              <a:path w="14841219" h="10718800" extrusionOk="0">
                <a:moveTo>
                  <a:pt x="13286842" y="2240445"/>
                </a:moveTo>
                <a:lnTo>
                  <a:pt x="13285292" y="2232799"/>
                </a:lnTo>
                <a:lnTo>
                  <a:pt x="13281089" y="2226551"/>
                </a:lnTo>
                <a:lnTo>
                  <a:pt x="13274840" y="2222347"/>
                </a:lnTo>
                <a:lnTo>
                  <a:pt x="13267195" y="2220798"/>
                </a:lnTo>
                <a:lnTo>
                  <a:pt x="13259549" y="2222347"/>
                </a:lnTo>
                <a:lnTo>
                  <a:pt x="13253301" y="2226551"/>
                </a:lnTo>
                <a:lnTo>
                  <a:pt x="13249085" y="2232799"/>
                </a:lnTo>
                <a:lnTo>
                  <a:pt x="13247548" y="2240445"/>
                </a:lnTo>
                <a:lnTo>
                  <a:pt x="13249085" y="2248090"/>
                </a:lnTo>
                <a:lnTo>
                  <a:pt x="13253301" y="2254339"/>
                </a:lnTo>
                <a:lnTo>
                  <a:pt x="13259549" y="2258555"/>
                </a:lnTo>
                <a:lnTo>
                  <a:pt x="13267195" y="2260092"/>
                </a:lnTo>
                <a:lnTo>
                  <a:pt x="13274840" y="2258555"/>
                </a:lnTo>
                <a:lnTo>
                  <a:pt x="13281089" y="2254339"/>
                </a:lnTo>
                <a:lnTo>
                  <a:pt x="13285292" y="2248090"/>
                </a:lnTo>
                <a:lnTo>
                  <a:pt x="13286842" y="2240445"/>
                </a:lnTo>
                <a:close/>
              </a:path>
              <a:path w="14841219" h="10718800" extrusionOk="0">
                <a:moveTo>
                  <a:pt x="13286842" y="2140343"/>
                </a:moveTo>
                <a:lnTo>
                  <a:pt x="13285292" y="2132698"/>
                </a:lnTo>
                <a:lnTo>
                  <a:pt x="13281089" y="2126462"/>
                </a:lnTo>
                <a:lnTo>
                  <a:pt x="13274840" y="2122246"/>
                </a:lnTo>
                <a:lnTo>
                  <a:pt x="13267195" y="2120709"/>
                </a:lnTo>
                <a:lnTo>
                  <a:pt x="13259549" y="2122246"/>
                </a:lnTo>
                <a:lnTo>
                  <a:pt x="13253301" y="2126462"/>
                </a:lnTo>
                <a:lnTo>
                  <a:pt x="13249085" y="2132698"/>
                </a:lnTo>
                <a:lnTo>
                  <a:pt x="13247548" y="2140343"/>
                </a:lnTo>
                <a:lnTo>
                  <a:pt x="13249085" y="2148001"/>
                </a:lnTo>
                <a:lnTo>
                  <a:pt x="13253301" y="2154237"/>
                </a:lnTo>
                <a:lnTo>
                  <a:pt x="13259549" y="2158454"/>
                </a:lnTo>
                <a:lnTo>
                  <a:pt x="13267195" y="2159990"/>
                </a:lnTo>
                <a:lnTo>
                  <a:pt x="13274840" y="2158454"/>
                </a:lnTo>
                <a:lnTo>
                  <a:pt x="13281089" y="2154237"/>
                </a:lnTo>
                <a:lnTo>
                  <a:pt x="13285292" y="2148001"/>
                </a:lnTo>
                <a:lnTo>
                  <a:pt x="13286842" y="2140343"/>
                </a:lnTo>
                <a:close/>
              </a:path>
              <a:path w="14841219" h="10718800" extrusionOk="0">
                <a:moveTo>
                  <a:pt x="13286842" y="2040242"/>
                </a:moveTo>
                <a:lnTo>
                  <a:pt x="13285292" y="2032609"/>
                </a:lnTo>
                <a:lnTo>
                  <a:pt x="13281089" y="2026361"/>
                </a:lnTo>
                <a:lnTo>
                  <a:pt x="13274840" y="2022157"/>
                </a:lnTo>
                <a:lnTo>
                  <a:pt x="13267195" y="2020608"/>
                </a:lnTo>
                <a:lnTo>
                  <a:pt x="13259549" y="2022157"/>
                </a:lnTo>
                <a:lnTo>
                  <a:pt x="13253301" y="2026361"/>
                </a:lnTo>
                <a:lnTo>
                  <a:pt x="13249085" y="2032609"/>
                </a:lnTo>
                <a:lnTo>
                  <a:pt x="13247548" y="2040242"/>
                </a:lnTo>
                <a:lnTo>
                  <a:pt x="13249085" y="2047900"/>
                </a:lnTo>
                <a:lnTo>
                  <a:pt x="13253301" y="2054136"/>
                </a:lnTo>
                <a:lnTo>
                  <a:pt x="13259549" y="2058352"/>
                </a:lnTo>
                <a:lnTo>
                  <a:pt x="13267195" y="2059901"/>
                </a:lnTo>
                <a:lnTo>
                  <a:pt x="13274840" y="2058352"/>
                </a:lnTo>
                <a:lnTo>
                  <a:pt x="13281089" y="2054136"/>
                </a:lnTo>
                <a:lnTo>
                  <a:pt x="13285292" y="2047900"/>
                </a:lnTo>
                <a:lnTo>
                  <a:pt x="13286842" y="2040242"/>
                </a:lnTo>
                <a:close/>
              </a:path>
              <a:path w="14841219" h="10718800" extrusionOk="0">
                <a:moveTo>
                  <a:pt x="13286842" y="1940153"/>
                </a:moveTo>
                <a:lnTo>
                  <a:pt x="13285292" y="1932508"/>
                </a:lnTo>
                <a:lnTo>
                  <a:pt x="13281089" y="1926259"/>
                </a:lnTo>
                <a:lnTo>
                  <a:pt x="13274840" y="1922056"/>
                </a:lnTo>
                <a:lnTo>
                  <a:pt x="13267195" y="1920506"/>
                </a:lnTo>
                <a:lnTo>
                  <a:pt x="13259549" y="1922056"/>
                </a:lnTo>
                <a:lnTo>
                  <a:pt x="13253301" y="1926259"/>
                </a:lnTo>
                <a:lnTo>
                  <a:pt x="13249085" y="1932508"/>
                </a:lnTo>
                <a:lnTo>
                  <a:pt x="13247548" y="1940153"/>
                </a:lnTo>
                <a:lnTo>
                  <a:pt x="13249085" y="1947799"/>
                </a:lnTo>
                <a:lnTo>
                  <a:pt x="13253301" y="1954047"/>
                </a:lnTo>
                <a:lnTo>
                  <a:pt x="13259549" y="1958263"/>
                </a:lnTo>
                <a:lnTo>
                  <a:pt x="13267195" y="1959800"/>
                </a:lnTo>
                <a:lnTo>
                  <a:pt x="13274840" y="1958263"/>
                </a:lnTo>
                <a:lnTo>
                  <a:pt x="13281089" y="1954047"/>
                </a:lnTo>
                <a:lnTo>
                  <a:pt x="13285292" y="1947799"/>
                </a:lnTo>
                <a:lnTo>
                  <a:pt x="13286842" y="1940153"/>
                </a:lnTo>
                <a:close/>
              </a:path>
              <a:path w="14841219" h="10718800" extrusionOk="0">
                <a:moveTo>
                  <a:pt x="13286842" y="1840064"/>
                </a:moveTo>
                <a:lnTo>
                  <a:pt x="13285292" y="1832419"/>
                </a:lnTo>
                <a:lnTo>
                  <a:pt x="13281089" y="1826171"/>
                </a:lnTo>
                <a:lnTo>
                  <a:pt x="13274840" y="1821954"/>
                </a:lnTo>
                <a:lnTo>
                  <a:pt x="13267195" y="1820418"/>
                </a:lnTo>
                <a:lnTo>
                  <a:pt x="13259549" y="1821954"/>
                </a:lnTo>
                <a:lnTo>
                  <a:pt x="13253301" y="1826171"/>
                </a:lnTo>
                <a:lnTo>
                  <a:pt x="13249085" y="1832419"/>
                </a:lnTo>
                <a:lnTo>
                  <a:pt x="13247548" y="1840064"/>
                </a:lnTo>
                <a:lnTo>
                  <a:pt x="13249085" y="1847710"/>
                </a:lnTo>
                <a:lnTo>
                  <a:pt x="13253301" y="1853958"/>
                </a:lnTo>
                <a:lnTo>
                  <a:pt x="13259549" y="1858162"/>
                </a:lnTo>
                <a:lnTo>
                  <a:pt x="13267195" y="1859699"/>
                </a:lnTo>
                <a:lnTo>
                  <a:pt x="13274840" y="1858162"/>
                </a:lnTo>
                <a:lnTo>
                  <a:pt x="13281089" y="1853958"/>
                </a:lnTo>
                <a:lnTo>
                  <a:pt x="13285292" y="1847710"/>
                </a:lnTo>
                <a:lnTo>
                  <a:pt x="13286842" y="1840064"/>
                </a:lnTo>
                <a:close/>
              </a:path>
              <a:path w="14841219" h="10718800" extrusionOk="0">
                <a:moveTo>
                  <a:pt x="13286842" y="1739963"/>
                </a:moveTo>
                <a:lnTo>
                  <a:pt x="13285292" y="1732318"/>
                </a:lnTo>
                <a:lnTo>
                  <a:pt x="13281089" y="1726069"/>
                </a:lnTo>
                <a:lnTo>
                  <a:pt x="13274840" y="1721853"/>
                </a:lnTo>
                <a:lnTo>
                  <a:pt x="13267195" y="1720316"/>
                </a:lnTo>
                <a:lnTo>
                  <a:pt x="13259549" y="1721853"/>
                </a:lnTo>
                <a:lnTo>
                  <a:pt x="13253301" y="1726069"/>
                </a:lnTo>
                <a:lnTo>
                  <a:pt x="13249085" y="1732318"/>
                </a:lnTo>
                <a:lnTo>
                  <a:pt x="13247548" y="1739963"/>
                </a:lnTo>
                <a:lnTo>
                  <a:pt x="13249085" y="1747608"/>
                </a:lnTo>
                <a:lnTo>
                  <a:pt x="13253301" y="1753844"/>
                </a:lnTo>
                <a:lnTo>
                  <a:pt x="13259549" y="1758061"/>
                </a:lnTo>
                <a:lnTo>
                  <a:pt x="13267195" y="1759610"/>
                </a:lnTo>
                <a:lnTo>
                  <a:pt x="13274840" y="1758061"/>
                </a:lnTo>
                <a:lnTo>
                  <a:pt x="13281089" y="1753844"/>
                </a:lnTo>
                <a:lnTo>
                  <a:pt x="13285292" y="1747608"/>
                </a:lnTo>
                <a:lnTo>
                  <a:pt x="13286842" y="1739963"/>
                </a:lnTo>
                <a:close/>
              </a:path>
              <a:path w="14841219" h="10718800" extrusionOk="0">
                <a:moveTo>
                  <a:pt x="13286842" y="1639862"/>
                </a:moveTo>
                <a:lnTo>
                  <a:pt x="13285292" y="1632216"/>
                </a:lnTo>
                <a:lnTo>
                  <a:pt x="13281089" y="1625981"/>
                </a:lnTo>
                <a:lnTo>
                  <a:pt x="13274840" y="1621764"/>
                </a:lnTo>
                <a:lnTo>
                  <a:pt x="13267195" y="1620215"/>
                </a:lnTo>
                <a:lnTo>
                  <a:pt x="13259549" y="1621764"/>
                </a:lnTo>
                <a:lnTo>
                  <a:pt x="13253301" y="1625981"/>
                </a:lnTo>
                <a:lnTo>
                  <a:pt x="13249085" y="1632216"/>
                </a:lnTo>
                <a:lnTo>
                  <a:pt x="13247548" y="1639862"/>
                </a:lnTo>
                <a:lnTo>
                  <a:pt x="13249085" y="1647507"/>
                </a:lnTo>
                <a:lnTo>
                  <a:pt x="13253301" y="1653755"/>
                </a:lnTo>
                <a:lnTo>
                  <a:pt x="13259549" y="1657972"/>
                </a:lnTo>
                <a:lnTo>
                  <a:pt x="13267195" y="1659509"/>
                </a:lnTo>
                <a:lnTo>
                  <a:pt x="13274840" y="1657972"/>
                </a:lnTo>
                <a:lnTo>
                  <a:pt x="13281089" y="1653755"/>
                </a:lnTo>
                <a:lnTo>
                  <a:pt x="13285292" y="1647507"/>
                </a:lnTo>
                <a:lnTo>
                  <a:pt x="13286842" y="1639862"/>
                </a:lnTo>
                <a:close/>
              </a:path>
              <a:path w="14841219" h="10718800" extrusionOk="0">
                <a:moveTo>
                  <a:pt x="13286842" y="1539760"/>
                </a:moveTo>
                <a:lnTo>
                  <a:pt x="13285292" y="1532115"/>
                </a:lnTo>
                <a:lnTo>
                  <a:pt x="13281089" y="1525879"/>
                </a:lnTo>
                <a:lnTo>
                  <a:pt x="13274840" y="1521663"/>
                </a:lnTo>
                <a:lnTo>
                  <a:pt x="13267195" y="1520113"/>
                </a:lnTo>
                <a:lnTo>
                  <a:pt x="13259549" y="1521663"/>
                </a:lnTo>
                <a:lnTo>
                  <a:pt x="13253301" y="1525879"/>
                </a:lnTo>
                <a:lnTo>
                  <a:pt x="13249085" y="1532115"/>
                </a:lnTo>
                <a:lnTo>
                  <a:pt x="13247548" y="1539760"/>
                </a:lnTo>
                <a:lnTo>
                  <a:pt x="13249085" y="1547418"/>
                </a:lnTo>
                <a:lnTo>
                  <a:pt x="13253301" y="1553667"/>
                </a:lnTo>
                <a:lnTo>
                  <a:pt x="13259549" y="1557870"/>
                </a:lnTo>
                <a:lnTo>
                  <a:pt x="13267195" y="1559420"/>
                </a:lnTo>
                <a:lnTo>
                  <a:pt x="13274840" y="1557870"/>
                </a:lnTo>
                <a:lnTo>
                  <a:pt x="13281089" y="1553667"/>
                </a:lnTo>
                <a:lnTo>
                  <a:pt x="13285292" y="1547418"/>
                </a:lnTo>
                <a:lnTo>
                  <a:pt x="13286842" y="1539760"/>
                </a:lnTo>
                <a:close/>
              </a:path>
              <a:path w="14841219" h="10718800" extrusionOk="0">
                <a:moveTo>
                  <a:pt x="13286842" y="1439672"/>
                </a:moveTo>
                <a:lnTo>
                  <a:pt x="13285292" y="1432026"/>
                </a:lnTo>
                <a:lnTo>
                  <a:pt x="13281089" y="1425778"/>
                </a:lnTo>
                <a:lnTo>
                  <a:pt x="13274840" y="1421561"/>
                </a:lnTo>
                <a:lnTo>
                  <a:pt x="13267195" y="1420012"/>
                </a:lnTo>
                <a:lnTo>
                  <a:pt x="13259549" y="1421561"/>
                </a:lnTo>
                <a:lnTo>
                  <a:pt x="13253301" y="1425778"/>
                </a:lnTo>
                <a:lnTo>
                  <a:pt x="13249085" y="1432026"/>
                </a:lnTo>
                <a:lnTo>
                  <a:pt x="13247548" y="1439672"/>
                </a:lnTo>
                <a:lnTo>
                  <a:pt x="13249085" y="1447317"/>
                </a:lnTo>
                <a:lnTo>
                  <a:pt x="13253301" y="1453565"/>
                </a:lnTo>
                <a:lnTo>
                  <a:pt x="13259549" y="1457782"/>
                </a:lnTo>
                <a:lnTo>
                  <a:pt x="13267195" y="1459318"/>
                </a:lnTo>
                <a:lnTo>
                  <a:pt x="13274840" y="1457782"/>
                </a:lnTo>
                <a:lnTo>
                  <a:pt x="13281089" y="1453565"/>
                </a:lnTo>
                <a:lnTo>
                  <a:pt x="13285292" y="1447317"/>
                </a:lnTo>
                <a:lnTo>
                  <a:pt x="13286842" y="1439672"/>
                </a:lnTo>
                <a:close/>
              </a:path>
              <a:path w="14841219" h="10718800" extrusionOk="0">
                <a:moveTo>
                  <a:pt x="13286842" y="1339570"/>
                </a:moveTo>
                <a:lnTo>
                  <a:pt x="13285292" y="1331925"/>
                </a:lnTo>
                <a:lnTo>
                  <a:pt x="13281089" y="1325689"/>
                </a:lnTo>
                <a:lnTo>
                  <a:pt x="13274840" y="1321473"/>
                </a:lnTo>
                <a:lnTo>
                  <a:pt x="13267195" y="1319936"/>
                </a:lnTo>
                <a:lnTo>
                  <a:pt x="13259549" y="1321473"/>
                </a:lnTo>
                <a:lnTo>
                  <a:pt x="13253301" y="1325689"/>
                </a:lnTo>
                <a:lnTo>
                  <a:pt x="13249085" y="1331925"/>
                </a:lnTo>
                <a:lnTo>
                  <a:pt x="13247548" y="1339570"/>
                </a:lnTo>
                <a:lnTo>
                  <a:pt x="13249085" y="1347228"/>
                </a:lnTo>
                <a:lnTo>
                  <a:pt x="13253301" y="1353477"/>
                </a:lnTo>
                <a:lnTo>
                  <a:pt x="13259549" y="1357680"/>
                </a:lnTo>
                <a:lnTo>
                  <a:pt x="13267195" y="1359230"/>
                </a:lnTo>
                <a:lnTo>
                  <a:pt x="13274840" y="1357680"/>
                </a:lnTo>
                <a:lnTo>
                  <a:pt x="13281089" y="1353477"/>
                </a:lnTo>
                <a:lnTo>
                  <a:pt x="13285292" y="1347228"/>
                </a:lnTo>
                <a:lnTo>
                  <a:pt x="13286842" y="1339570"/>
                </a:lnTo>
                <a:close/>
              </a:path>
              <a:path w="14841219" h="10718800" extrusionOk="0">
                <a:moveTo>
                  <a:pt x="13286842" y="1239481"/>
                </a:moveTo>
                <a:lnTo>
                  <a:pt x="13285292" y="1231836"/>
                </a:lnTo>
                <a:lnTo>
                  <a:pt x="13281089" y="1225588"/>
                </a:lnTo>
                <a:lnTo>
                  <a:pt x="13274840" y="1221371"/>
                </a:lnTo>
                <a:lnTo>
                  <a:pt x="13267195" y="1219835"/>
                </a:lnTo>
                <a:lnTo>
                  <a:pt x="13259549" y="1221371"/>
                </a:lnTo>
                <a:lnTo>
                  <a:pt x="13253301" y="1225588"/>
                </a:lnTo>
                <a:lnTo>
                  <a:pt x="13249085" y="1231836"/>
                </a:lnTo>
                <a:lnTo>
                  <a:pt x="13247548" y="1239481"/>
                </a:lnTo>
                <a:lnTo>
                  <a:pt x="13249085" y="1247127"/>
                </a:lnTo>
                <a:lnTo>
                  <a:pt x="13253301" y="1253375"/>
                </a:lnTo>
                <a:lnTo>
                  <a:pt x="13259549" y="1257579"/>
                </a:lnTo>
                <a:lnTo>
                  <a:pt x="13267195" y="1259128"/>
                </a:lnTo>
                <a:lnTo>
                  <a:pt x="13274840" y="1257579"/>
                </a:lnTo>
                <a:lnTo>
                  <a:pt x="13281089" y="1253375"/>
                </a:lnTo>
                <a:lnTo>
                  <a:pt x="13285292" y="1247127"/>
                </a:lnTo>
                <a:lnTo>
                  <a:pt x="13286842" y="1239481"/>
                </a:lnTo>
                <a:close/>
              </a:path>
              <a:path w="14841219" h="10718800" extrusionOk="0">
                <a:moveTo>
                  <a:pt x="13286842" y="1139393"/>
                </a:moveTo>
                <a:lnTo>
                  <a:pt x="13285292" y="1131735"/>
                </a:lnTo>
                <a:lnTo>
                  <a:pt x="13281089" y="1125499"/>
                </a:lnTo>
                <a:lnTo>
                  <a:pt x="13274840" y="1121283"/>
                </a:lnTo>
                <a:lnTo>
                  <a:pt x="13267195" y="1119733"/>
                </a:lnTo>
                <a:lnTo>
                  <a:pt x="13259549" y="1121283"/>
                </a:lnTo>
                <a:lnTo>
                  <a:pt x="13253301" y="1125499"/>
                </a:lnTo>
                <a:lnTo>
                  <a:pt x="13249085" y="1131735"/>
                </a:lnTo>
                <a:lnTo>
                  <a:pt x="13247548" y="1139393"/>
                </a:lnTo>
                <a:lnTo>
                  <a:pt x="13249085" y="1147038"/>
                </a:lnTo>
                <a:lnTo>
                  <a:pt x="13253301" y="1153274"/>
                </a:lnTo>
                <a:lnTo>
                  <a:pt x="13259549" y="1157478"/>
                </a:lnTo>
                <a:lnTo>
                  <a:pt x="13267195" y="1159027"/>
                </a:lnTo>
                <a:lnTo>
                  <a:pt x="13274840" y="1157478"/>
                </a:lnTo>
                <a:lnTo>
                  <a:pt x="13281089" y="1153274"/>
                </a:lnTo>
                <a:lnTo>
                  <a:pt x="13285292" y="1147038"/>
                </a:lnTo>
                <a:lnTo>
                  <a:pt x="13286842" y="1139393"/>
                </a:lnTo>
                <a:close/>
              </a:path>
              <a:path w="14841219" h="10718800" extrusionOk="0">
                <a:moveTo>
                  <a:pt x="13286842" y="1039291"/>
                </a:moveTo>
                <a:lnTo>
                  <a:pt x="13285292" y="1031646"/>
                </a:lnTo>
                <a:lnTo>
                  <a:pt x="13281089" y="1025398"/>
                </a:lnTo>
                <a:lnTo>
                  <a:pt x="13274840" y="1021181"/>
                </a:lnTo>
                <a:lnTo>
                  <a:pt x="13267195" y="1019632"/>
                </a:lnTo>
                <a:lnTo>
                  <a:pt x="13259549" y="1021181"/>
                </a:lnTo>
                <a:lnTo>
                  <a:pt x="13253301" y="1025398"/>
                </a:lnTo>
                <a:lnTo>
                  <a:pt x="13249085" y="1031646"/>
                </a:lnTo>
                <a:lnTo>
                  <a:pt x="13247548" y="1039291"/>
                </a:lnTo>
                <a:lnTo>
                  <a:pt x="13249085" y="1046937"/>
                </a:lnTo>
                <a:lnTo>
                  <a:pt x="13253301" y="1053185"/>
                </a:lnTo>
                <a:lnTo>
                  <a:pt x="13259549" y="1057389"/>
                </a:lnTo>
                <a:lnTo>
                  <a:pt x="13267195" y="1058938"/>
                </a:lnTo>
                <a:lnTo>
                  <a:pt x="13274840" y="1057389"/>
                </a:lnTo>
                <a:lnTo>
                  <a:pt x="13281089" y="1053185"/>
                </a:lnTo>
                <a:lnTo>
                  <a:pt x="13285292" y="1046937"/>
                </a:lnTo>
                <a:lnTo>
                  <a:pt x="13286842" y="1039291"/>
                </a:lnTo>
                <a:close/>
              </a:path>
              <a:path w="14841219" h="10718800" extrusionOk="0">
                <a:moveTo>
                  <a:pt x="13286842" y="939190"/>
                </a:moveTo>
                <a:lnTo>
                  <a:pt x="13285292" y="931545"/>
                </a:lnTo>
                <a:lnTo>
                  <a:pt x="13281089" y="925296"/>
                </a:lnTo>
                <a:lnTo>
                  <a:pt x="13274840" y="921092"/>
                </a:lnTo>
                <a:lnTo>
                  <a:pt x="13267195" y="919543"/>
                </a:lnTo>
                <a:lnTo>
                  <a:pt x="13259549" y="921092"/>
                </a:lnTo>
                <a:lnTo>
                  <a:pt x="13253301" y="925296"/>
                </a:lnTo>
                <a:lnTo>
                  <a:pt x="13249085" y="931545"/>
                </a:lnTo>
                <a:lnTo>
                  <a:pt x="13247548" y="939190"/>
                </a:lnTo>
                <a:lnTo>
                  <a:pt x="13249085" y="946835"/>
                </a:lnTo>
                <a:lnTo>
                  <a:pt x="13253301" y="953084"/>
                </a:lnTo>
                <a:lnTo>
                  <a:pt x="13259549" y="957287"/>
                </a:lnTo>
                <a:lnTo>
                  <a:pt x="13267195" y="958837"/>
                </a:lnTo>
                <a:lnTo>
                  <a:pt x="13274840" y="957287"/>
                </a:lnTo>
                <a:lnTo>
                  <a:pt x="13281089" y="953084"/>
                </a:lnTo>
                <a:lnTo>
                  <a:pt x="13285292" y="946835"/>
                </a:lnTo>
                <a:lnTo>
                  <a:pt x="13286842" y="939190"/>
                </a:lnTo>
                <a:close/>
              </a:path>
              <a:path w="14841219" h="10718800" extrusionOk="0">
                <a:moveTo>
                  <a:pt x="13286842" y="839089"/>
                </a:moveTo>
                <a:lnTo>
                  <a:pt x="13285292" y="831443"/>
                </a:lnTo>
                <a:lnTo>
                  <a:pt x="13281089" y="825195"/>
                </a:lnTo>
                <a:lnTo>
                  <a:pt x="13274840" y="820991"/>
                </a:lnTo>
                <a:lnTo>
                  <a:pt x="13267195" y="819442"/>
                </a:lnTo>
                <a:lnTo>
                  <a:pt x="13259549" y="820991"/>
                </a:lnTo>
                <a:lnTo>
                  <a:pt x="13253301" y="825195"/>
                </a:lnTo>
                <a:lnTo>
                  <a:pt x="13249085" y="831443"/>
                </a:lnTo>
                <a:lnTo>
                  <a:pt x="13247548" y="839089"/>
                </a:lnTo>
                <a:lnTo>
                  <a:pt x="13249085" y="846747"/>
                </a:lnTo>
                <a:lnTo>
                  <a:pt x="13253301" y="852995"/>
                </a:lnTo>
                <a:lnTo>
                  <a:pt x="13259549" y="857199"/>
                </a:lnTo>
                <a:lnTo>
                  <a:pt x="13267195" y="858748"/>
                </a:lnTo>
                <a:lnTo>
                  <a:pt x="13274840" y="857199"/>
                </a:lnTo>
                <a:lnTo>
                  <a:pt x="13281089" y="852995"/>
                </a:lnTo>
                <a:lnTo>
                  <a:pt x="13285292" y="846747"/>
                </a:lnTo>
                <a:lnTo>
                  <a:pt x="13286842" y="839089"/>
                </a:lnTo>
                <a:close/>
              </a:path>
              <a:path w="14841219" h="10718800" extrusionOk="0">
                <a:moveTo>
                  <a:pt x="13286842" y="739000"/>
                </a:moveTo>
                <a:lnTo>
                  <a:pt x="13285292" y="731354"/>
                </a:lnTo>
                <a:lnTo>
                  <a:pt x="13281089" y="725106"/>
                </a:lnTo>
                <a:lnTo>
                  <a:pt x="13274840" y="720902"/>
                </a:lnTo>
                <a:lnTo>
                  <a:pt x="13267195" y="719353"/>
                </a:lnTo>
                <a:lnTo>
                  <a:pt x="13259549" y="720902"/>
                </a:lnTo>
                <a:lnTo>
                  <a:pt x="13253301" y="725106"/>
                </a:lnTo>
                <a:lnTo>
                  <a:pt x="13249085" y="731354"/>
                </a:lnTo>
                <a:lnTo>
                  <a:pt x="13247548" y="739000"/>
                </a:lnTo>
                <a:lnTo>
                  <a:pt x="13249085" y="746658"/>
                </a:lnTo>
                <a:lnTo>
                  <a:pt x="13253301" y="752894"/>
                </a:lnTo>
                <a:lnTo>
                  <a:pt x="13259549" y="757110"/>
                </a:lnTo>
                <a:lnTo>
                  <a:pt x="13267195" y="758647"/>
                </a:lnTo>
                <a:lnTo>
                  <a:pt x="13274840" y="757110"/>
                </a:lnTo>
                <a:lnTo>
                  <a:pt x="13281089" y="752894"/>
                </a:lnTo>
                <a:lnTo>
                  <a:pt x="13285292" y="746658"/>
                </a:lnTo>
                <a:lnTo>
                  <a:pt x="13286842" y="739000"/>
                </a:lnTo>
                <a:close/>
              </a:path>
              <a:path w="14841219" h="10718800" extrusionOk="0">
                <a:moveTo>
                  <a:pt x="13286842" y="638911"/>
                </a:moveTo>
                <a:lnTo>
                  <a:pt x="13285292" y="631266"/>
                </a:lnTo>
                <a:lnTo>
                  <a:pt x="13281089" y="625017"/>
                </a:lnTo>
                <a:lnTo>
                  <a:pt x="13274840" y="620801"/>
                </a:lnTo>
                <a:lnTo>
                  <a:pt x="13267195" y="619264"/>
                </a:lnTo>
                <a:lnTo>
                  <a:pt x="13259549" y="620801"/>
                </a:lnTo>
                <a:lnTo>
                  <a:pt x="13253301" y="625017"/>
                </a:lnTo>
                <a:lnTo>
                  <a:pt x="13249085" y="631266"/>
                </a:lnTo>
                <a:lnTo>
                  <a:pt x="13247548" y="638911"/>
                </a:lnTo>
                <a:lnTo>
                  <a:pt x="13249085" y="646557"/>
                </a:lnTo>
                <a:lnTo>
                  <a:pt x="13253301" y="652805"/>
                </a:lnTo>
                <a:lnTo>
                  <a:pt x="13259549" y="657009"/>
                </a:lnTo>
                <a:lnTo>
                  <a:pt x="13267195" y="658558"/>
                </a:lnTo>
                <a:lnTo>
                  <a:pt x="13274840" y="657009"/>
                </a:lnTo>
                <a:lnTo>
                  <a:pt x="13281089" y="652805"/>
                </a:lnTo>
                <a:lnTo>
                  <a:pt x="13285292" y="646557"/>
                </a:lnTo>
                <a:lnTo>
                  <a:pt x="13286842" y="638911"/>
                </a:lnTo>
                <a:close/>
              </a:path>
              <a:path w="14841219" h="10718800" extrusionOk="0">
                <a:moveTo>
                  <a:pt x="13286842" y="538810"/>
                </a:moveTo>
                <a:lnTo>
                  <a:pt x="13285292" y="531164"/>
                </a:lnTo>
                <a:lnTo>
                  <a:pt x="13281089" y="524916"/>
                </a:lnTo>
                <a:lnTo>
                  <a:pt x="13274840" y="520700"/>
                </a:lnTo>
                <a:lnTo>
                  <a:pt x="13267195" y="519163"/>
                </a:lnTo>
                <a:lnTo>
                  <a:pt x="13259549" y="520700"/>
                </a:lnTo>
                <a:lnTo>
                  <a:pt x="13253301" y="524916"/>
                </a:lnTo>
                <a:lnTo>
                  <a:pt x="13249085" y="531164"/>
                </a:lnTo>
                <a:lnTo>
                  <a:pt x="13247548" y="538810"/>
                </a:lnTo>
                <a:lnTo>
                  <a:pt x="13249085" y="546455"/>
                </a:lnTo>
                <a:lnTo>
                  <a:pt x="13253301" y="552691"/>
                </a:lnTo>
                <a:lnTo>
                  <a:pt x="13259549" y="556907"/>
                </a:lnTo>
                <a:lnTo>
                  <a:pt x="13267195" y="558444"/>
                </a:lnTo>
                <a:lnTo>
                  <a:pt x="13274840" y="556907"/>
                </a:lnTo>
                <a:lnTo>
                  <a:pt x="13281089" y="552691"/>
                </a:lnTo>
                <a:lnTo>
                  <a:pt x="13285292" y="546455"/>
                </a:lnTo>
                <a:lnTo>
                  <a:pt x="13286842" y="538810"/>
                </a:lnTo>
                <a:close/>
              </a:path>
              <a:path w="14841219" h="10718800" extrusionOk="0">
                <a:moveTo>
                  <a:pt x="13286842" y="438708"/>
                </a:moveTo>
                <a:lnTo>
                  <a:pt x="13285292" y="431063"/>
                </a:lnTo>
                <a:lnTo>
                  <a:pt x="13281089" y="424815"/>
                </a:lnTo>
                <a:lnTo>
                  <a:pt x="13274840" y="420611"/>
                </a:lnTo>
                <a:lnTo>
                  <a:pt x="13267195" y="419061"/>
                </a:lnTo>
                <a:lnTo>
                  <a:pt x="13259549" y="420611"/>
                </a:lnTo>
                <a:lnTo>
                  <a:pt x="13253301" y="424815"/>
                </a:lnTo>
                <a:lnTo>
                  <a:pt x="13249085" y="431063"/>
                </a:lnTo>
                <a:lnTo>
                  <a:pt x="13247548" y="438708"/>
                </a:lnTo>
                <a:lnTo>
                  <a:pt x="13249085" y="446354"/>
                </a:lnTo>
                <a:lnTo>
                  <a:pt x="13253301" y="452602"/>
                </a:lnTo>
                <a:lnTo>
                  <a:pt x="13259549" y="456819"/>
                </a:lnTo>
                <a:lnTo>
                  <a:pt x="13267195" y="458355"/>
                </a:lnTo>
                <a:lnTo>
                  <a:pt x="13274840" y="456819"/>
                </a:lnTo>
                <a:lnTo>
                  <a:pt x="13281089" y="452602"/>
                </a:lnTo>
                <a:lnTo>
                  <a:pt x="13285292" y="446354"/>
                </a:lnTo>
                <a:lnTo>
                  <a:pt x="13286842" y="438708"/>
                </a:lnTo>
                <a:close/>
              </a:path>
              <a:path w="14841219" h="10718800" extrusionOk="0">
                <a:moveTo>
                  <a:pt x="13286842" y="338620"/>
                </a:moveTo>
                <a:lnTo>
                  <a:pt x="13285292" y="330974"/>
                </a:lnTo>
                <a:lnTo>
                  <a:pt x="13281089" y="324726"/>
                </a:lnTo>
                <a:lnTo>
                  <a:pt x="13274840" y="320522"/>
                </a:lnTo>
                <a:lnTo>
                  <a:pt x="13267195" y="318973"/>
                </a:lnTo>
                <a:lnTo>
                  <a:pt x="13259549" y="320522"/>
                </a:lnTo>
                <a:lnTo>
                  <a:pt x="13253301" y="324726"/>
                </a:lnTo>
                <a:lnTo>
                  <a:pt x="13249085" y="330974"/>
                </a:lnTo>
                <a:lnTo>
                  <a:pt x="13247548" y="338620"/>
                </a:lnTo>
                <a:lnTo>
                  <a:pt x="13249085" y="346265"/>
                </a:lnTo>
                <a:lnTo>
                  <a:pt x="13253301" y="352513"/>
                </a:lnTo>
                <a:lnTo>
                  <a:pt x="13259549" y="356730"/>
                </a:lnTo>
                <a:lnTo>
                  <a:pt x="13267195" y="358279"/>
                </a:lnTo>
                <a:lnTo>
                  <a:pt x="13274840" y="356730"/>
                </a:lnTo>
                <a:lnTo>
                  <a:pt x="13281089" y="352513"/>
                </a:lnTo>
                <a:lnTo>
                  <a:pt x="13285292" y="346265"/>
                </a:lnTo>
                <a:lnTo>
                  <a:pt x="13286842" y="338620"/>
                </a:lnTo>
                <a:close/>
              </a:path>
              <a:path w="14841219" h="10718800" extrusionOk="0">
                <a:moveTo>
                  <a:pt x="13286842" y="238518"/>
                </a:moveTo>
                <a:lnTo>
                  <a:pt x="13285292" y="230873"/>
                </a:lnTo>
                <a:lnTo>
                  <a:pt x="13281089" y="224624"/>
                </a:lnTo>
                <a:lnTo>
                  <a:pt x="13274840" y="220421"/>
                </a:lnTo>
                <a:lnTo>
                  <a:pt x="13267195" y="218884"/>
                </a:lnTo>
                <a:lnTo>
                  <a:pt x="13259549" y="220421"/>
                </a:lnTo>
                <a:lnTo>
                  <a:pt x="13253301" y="224624"/>
                </a:lnTo>
                <a:lnTo>
                  <a:pt x="13249085" y="230873"/>
                </a:lnTo>
                <a:lnTo>
                  <a:pt x="13247548" y="238518"/>
                </a:lnTo>
                <a:lnTo>
                  <a:pt x="13249085" y="246164"/>
                </a:lnTo>
                <a:lnTo>
                  <a:pt x="13253301" y="252412"/>
                </a:lnTo>
                <a:lnTo>
                  <a:pt x="13259549" y="256616"/>
                </a:lnTo>
                <a:lnTo>
                  <a:pt x="13267195" y="258165"/>
                </a:lnTo>
                <a:lnTo>
                  <a:pt x="13274840" y="256616"/>
                </a:lnTo>
                <a:lnTo>
                  <a:pt x="13281089" y="252412"/>
                </a:lnTo>
                <a:lnTo>
                  <a:pt x="13285292" y="246164"/>
                </a:lnTo>
                <a:lnTo>
                  <a:pt x="13286842" y="238518"/>
                </a:lnTo>
                <a:close/>
              </a:path>
              <a:path w="14841219" h="10718800" extrusionOk="0">
                <a:moveTo>
                  <a:pt x="13286842" y="138430"/>
                </a:moveTo>
                <a:lnTo>
                  <a:pt x="13285292" y="130784"/>
                </a:lnTo>
                <a:lnTo>
                  <a:pt x="13281089" y="124536"/>
                </a:lnTo>
                <a:lnTo>
                  <a:pt x="13274840" y="120319"/>
                </a:lnTo>
                <a:lnTo>
                  <a:pt x="13267195" y="118770"/>
                </a:lnTo>
                <a:lnTo>
                  <a:pt x="13259549" y="120319"/>
                </a:lnTo>
                <a:lnTo>
                  <a:pt x="13253301" y="124536"/>
                </a:lnTo>
                <a:lnTo>
                  <a:pt x="13249085" y="130784"/>
                </a:lnTo>
                <a:lnTo>
                  <a:pt x="13247548" y="138430"/>
                </a:lnTo>
                <a:lnTo>
                  <a:pt x="13249085" y="146075"/>
                </a:lnTo>
                <a:lnTo>
                  <a:pt x="13253301" y="152311"/>
                </a:lnTo>
                <a:lnTo>
                  <a:pt x="13259549" y="156527"/>
                </a:lnTo>
                <a:lnTo>
                  <a:pt x="13267195" y="158076"/>
                </a:lnTo>
                <a:lnTo>
                  <a:pt x="13274840" y="156527"/>
                </a:lnTo>
                <a:lnTo>
                  <a:pt x="13281089" y="152311"/>
                </a:lnTo>
                <a:lnTo>
                  <a:pt x="13285292" y="146075"/>
                </a:lnTo>
                <a:lnTo>
                  <a:pt x="13286842" y="138430"/>
                </a:lnTo>
                <a:close/>
              </a:path>
              <a:path w="14841219" h="10718800" extrusionOk="0">
                <a:moveTo>
                  <a:pt x="13286842" y="38328"/>
                </a:moveTo>
                <a:lnTo>
                  <a:pt x="13285292" y="30683"/>
                </a:lnTo>
                <a:lnTo>
                  <a:pt x="13281089" y="24434"/>
                </a:lnTo>
                <a:lnTo>
                  <a:pt x="13274840" y="20218"/>
                </a:lnTo>
                <a:lnTo>
                  <a:pt x="13267195" y="18669"/>
                </a:lnTo>
                <a:lnTo>
                  <a:pt x="13259549" y="20218"/>
                </a:lnTo>
                <a:lnTo>
                  <a:pt x="13253301" y="24434"/>
                </a:lnTo>
                <a:lnTo>
                  <a:pt x="13249085" y="30683"/>
                </a:lnTo>
                <a:lnTo>
                  <a:pt x="13247548" y="38328"/>
                </a:lnTo>
                <a:lnTo>
                  <a:pt x="13249085" y="45974"/>
                </a:lnTo>
                <a:lnTo>
                  <a:pt x="13253301" y="52222"/>
                </a:lnTo>
                <a:lnTo>
                  <a:pt x="13259549" y="56426"/>
                </a:lnTo>
                <a:lnTo>
                  <a:pt x="13267195" y="57975"/>
                </a:lnTo>
                <a:lnTo>
                  <a:pt x="13274840" y="56426"/>
                </a:lnTo>
                <a:lnTo>
                  <a:pt x="13281089" y="52222"/>
                </a:lnTo>
                <a:lnTo>
                  <a:pt x="13285292" y="45974"/>
                </a:lnTo>
                <a:lnTo>
                  <a:pt x="13286842" y="38328"/>
                </a:lnTo>
                <a:close/>
              </a:path>
              <a:path w="14841219" h="10718800" extrusionOk="0">
                <a:moveTo>
                  <a:pt x="13351383" y="0"/>
                </a:moveTo>
                <a:lnTo>
                  <a:pt x="13330974" y="0"/>
                </a:lnTo>
                <a:lnTo>
                  <a:pt x="13333540" y="1727"/>
                </a:lnTo>
                <a:lnTo>
                  <a:pt x="13341185" y="3263"/>
                </a:lnTo>
                <a:lnTo>
                  <a:pt x="13348830" y="1727"/>
                </a:lnTo>
                <a:lnTo>
                  <a:pt x="13351383" y="0"/>
                </a:lnTo>
                <a:close/>
              </a:path>
              <a:path w="14841219" h="10718800" extrusionOk="0">
                <a:moveTo>
                  <a:pt x="13360832" y="2185746"/>
                </a:moveTo>
                <a:lnTo>
                  <a:pt x="13359283" y="2178088"/>
                </a:lnTo>
                <a:lnTo>
                  <a:pt x="13355079" y="2171839"/>
                </a:lnTo>
                <a:lnTo>
                  <a:pt x="13348830" y="2167636"/>
                </a:lnTo>
                <a:lnTo>
                  <a:pt x="13341185" y="2166086"/>
                </a:lnTo>
                <a:lnTo>
                  <a:pt x="13333527" y="2167636"/>
                </a:lnTo>
                <a:lnTo>
                  <a:pt x="13327291" y="2171839"/>
                </a:lnTo>
                <a:lnTo>
                  <a:pt x="13323088" y="2178088"/>
                </a:lnTo>
                <a:lnTo>
                  <a:pt x="13321538" y="2185746"/>
                </a:lnTo>
                <a:lnTo>
                  <a:pt x="13323088" y="2193391"/>
                </a:lnTo>
                <a:lnTo>
                  <a:pt x="13327291" y="2199640"/>
                </a:lnTo>
                <a:lnTo>
                  <a:pt x="13333527" y="2203843"/>
                </a:lnTo>
                <a:lnTo>
                  <a:pt x="13341185" y="2205393"/>
                </a:lnTo>
                <a:lnTo>
                  <a:pt x="13348830" y="2203843"/>
                </a:lnTo>
                <a:lnTo>
                  <a:pt x="13355079" y="2199640"/>
                </a:lnTo>
                <a:lnTo>
                  <a:pt x="13359283" y="2193391"/>
                </a:lnTo>
                <a:lnTo>
                  <a:pt x="13360832" y="2185746"/>
                </a:lnTo>
                <a:close/>
              </a:path>
              <a:path w="14841219" h="10718800" extrusionOk="0">
                <a:moveTo>
                  <a:pt x="13360832" y="2085644"/>
                </a:moveTo>
                <a:lnTo>
                  <a:pt x="13359283" y="2077999"/>
                </a:lnTo>
                <a:lnTo>
                  <a:pt x="13355079" y="2071751"/>
                </a:lnTo>
                <a:lnTo>
                  <a:pt x="13348830" y="2067534"/>
                </a:lnTo>
                <a:lnTo>
                  <a:pt x="13341185" y="2065985"/>
                </a:lnTo>
                <a:lnTo>
                  <a:pt x="13333527" y="2067534"/>
                </a:lnTo>
                <a:lnTo>
                  <a:pt x="13327291" y="2071751"/>
                </a:lnTo>
                <a:lnTo>
                  <a:pt x="13323088" y="2077999"/>
                </a:lnTo>
                <a:lnTo>
                  <a:pt x="13321538" y="2085644"/>
                </a:lnTo>
                <a:lnTo>
                  <a:pt x="13323088" y="2093290"/>
                </a:lnTo>
                <a:lnTo>
                  <a:pt x="13327291" y="2099525"/>
                </a:lnTo>
                <a:lnTo>
                  <a:pt x="13333527" y="2103742"/>
                </a:lnTo>
                <a:lnTo>
                  <a:pt x="13341185" y="2105279"/>
                </a:lnTo>
                <a:lnTo>
                  <a:pt x="13348830" y="2103742"/>
                </a:lnTo>
                <a:lnTo>
                  <a:pt x="13355079" y="2099525"/>
                </a:lnTo>
                <a:lnTo>
                  <a:pt x="13359283" y="2093290"/>
                </a:lnTo>
                <a:lnTo>
                  <a:pt x="13360832" y="2085644"/>
                </a:lnTo>
                <a:close/>
              </a:path>
              <a:path w="14841219" h="10718800" extrusionOk="0">
                <a:moveTo>
                  <a:pt x="13360832" y="1985543"/>
                </a:moveTo>
                <a:lnTo>
                  <a:pt x="13359283" y="1977898"/>
                </a:lnTo>
                <a:lnTo>
                  <a:pt x="13355079" y="1971649"/>
                </a:lnTo>
                <a:lnTo>
                  <a:pt x="13348830" y="1967445"/>
                </a:lnTo>
                <a:lnTo>
                  <a:pt x="13341185" y="1965909"/>
                </a:lnTo>
                <a:lnTo>
                  <a:pt x="13333540" y="1967445"/>
                </a:lnTo>
                <a:lnTo>
                  <a:pt x="13327291" y="1971649"/>
                </a:lnTo>
                <a:lnTo>
                  <a:pt x="13323088" y="1977898"/>
                </a:lnTo>
                <a:lnTo>
                  <a:pt x="13321538" y="1985543"/>
                </a:lnTo>
                <a:lnTo>
                  <a:pt x="13323088" y="1993188"/>
                </a:lnTo>
                <a:lnTo>
                  <a:pt x="13327291" y="1999437"/>
                </a:lnTo>
                <a:lnTo>
                  <a:pt x="13333540" y="2003653"/>
                </a:lnTo>
                <a:lnTo>
                  <a:pt x="13341185" y="2005190"/>
                </a:lnTo>
                <a:lnTo>
                  <a:pt x="13348830" y="2003653"/>
                </a:lnTo>
                <a:lnTo>
                  <a:pt x="13355079" y="1999437"/>
                </a:lnTo>
                <a:lnTo>
                  <a:pt x="13359283" y="1993188"/>
                </a:lnTo>
                <a:lnTo>
                  <a:pt x="13360832" y="1985543"/>
                </a:lnTo>
                <a:close/>
              </a:path>
              <a:path w="14841219" h="10718800" extrusionOk="0">
                <a:moveTo>
                  <a:pt x="13360832" y="1885454"/>
                </a:moveTo>
                <a:lnTo>
                  <a:pt x="13359283" y="1877809"/>
                </a:lnTo>
                <a:lnTo>
                  <a:pt x="13355079" y="1871560"/>
                </a:lnTo>
                <a:lnTo>
                  <a:pt x="13348830" y="1867344"/>
                </a:lnTo>
                <a:lnTo>
                  <a:pt x="13341185" y="1865795"/>
                </a:lnTo>
                <a:lnTo>
                  <a:pt x="13333540" y="1867344"/>
                </a:lnTo>
                <a:lnTo>
                  <a:pt x="13327291" y="1871560"/>
                </a:lnTo>
                <a:lnTo>
                  <a:pt x="13323088" y="1877809"/>
                </a:lnTo>
                <a:lnTo>
                  <a:pt x="13321538" y="1885454"/>
                </a:lnTo>
                <a:lnTo>
                  <a:pt x="13323088" y="1893100"/>
                </a:lnTo>
                <a:lnTo>
                  <a:pt x="13327291" y="1899348"/>
                </a:lnTo>
                <a:lnTo>
                  <a:pt x="13333540" y="1903552"/>
                </a:lnTo>
                <a:lnTo>
                  <a:pt x="13341185" y="1905101"/>
                </a:lnTo>
                <a:lnTo>
                  <a:pt x="13348830" y="1903552"/>
                </a:lnTo>
                <a:lnTo>
                  <a:pt x="13355079" y="1899348"/>
                </a:lnTo>
                <a:lnTo>
                  <a:pt x="13359283" y="1893100"/>
                </a:lnTo>
                <a:lnTo>
                  <a:pt x="13360832" y="1885454"/>
                </a:lnTo>
                <a:close/>
              </a:path>
              <a:path w="14841219" h="10718800" extrusionOk="0">
                <a:moveTo>
                  <a:pt x="13360832" y="1785353"/>
                </a:moveTo>
                <a:lnTo>
                  <a:pt x="13359283" y="1777707"/>
                </a:lnTo>
                <a:lnTo>
                  <a:pt x="13355079" y="1771459"/>
                </a:lnTo>
                <a:lnTo>
                  <a:pt x="13348830" y="1767255"/>
                </a:lnTo>
                <a:lnTo>
                  <a:pt x="13341185" y="1765706"/>
                </a:lnTo>
                <a:lnTo>
                  <a:pt x="13333540" y="1767255"/>
                </a:lnTo>
                <a:lnTo>
                  <a:pt x="13327291" y="1771459"/>
                </a:lnTo>
                <a:lnTo>
                  <a:pt x="13323088" y="1777707"/>
                </a:lnTo>
                <a:lnTo>
                  <a:pt x="13321538" y="1785353"/>
                </a:lnTo>
                <a:lnTo>
                  <a:pt x="13323088" y="1792998"/>
                </a:lnTo>
                <a:lnTo>
                  <a:pt x="13327291" y="1799247"/>
                </a:lnTo>
                <a:lnTo>
                  <a:pt x="13333540" y="1803463"/>
                </a:lnTo>
                <a:lnTo>
                  <a:pt x="13341185" y="1805000"/>
                </a:lnTo>
                <a:lnTo>
                  <a:pt x="13348830" y="1803463"/>
                </a:lnTo>
                <a:lnTo>
                  <a:pt x="13355079" y="1799247"/>
                </a:lnTo>
                <a:lnTo>
                  <a:pt x="13359283" y="1792998"/>
                </a:lnTo>
                <a:lnTo>
                  <a:pt x="13360832" y="1785353"/>
                </a:lnTo>
                <a:close/>
              </a:path>
              <a:path w="14841219" h="10718800" extrusionOk="0">
                <a:moveTo>
                  <a:pt x="13360832" y="1685264"/>
                </a:moveTo>
                <a:lnTo>
                  <a:pt x="13359283" y="1677606"/>
                </a:lnTo>
                <a:lnTo>
                  <a:pt x="13355079" y="1671370"/>
                </a:lnTo>
                <a:lnTo>
                  <a:pt x="13348830" y="1667154"/>
                </a:lnTo>
                <a:lnTo>
                  <a:pt x="13341185" y="1665605"/>
                </a:lnTo>
                <a:lnTo>
                  <a:pt x="13333540" y="1667154"/>
                </a:lnTo>
                <a:lnTo>
                  <a:pt x="13327291" y="1671370"/>
                </a:lnTo>
                <a:lnTo>
                  <a:pt x="13323088" y="1677606"/>
                </a:lnTo>
                <a:lnTo>
                  <a:pt x="13321538" y="1685264"/>
                </a:lnTo>
                <a:lnTo>
                  <a:pt x="13323088" y="1692910"/>
                </a:lnTo>
                <a:lnTo>
                  <a:pt x="13327291" y="1699145"/>
                </a:lnTo>
                <a:lnTo>
                  <a:pt x="13333540" y="1703362"/>
                </a:lnTo>
                <a:lnTo>
                  <a:pt x="13341185" y="1704898"/>
                </a:lnTo>
                <a:lnTo>
                  <a:pt x="13348830" y="1703362"/>
                </a:lnTo>
                <a:lnTo>
                  <a:pt x="13355079" y="1699145"/>
                </a:lnTo>
                <a:lnTo>
                  <a:pt x="13359283" y="1692910"/>
                </a:lnTo>
                <a:lnTo>
                  <a:pt x="13360832" y="1685264"/>
                </a:lnTo>
                <a:close/>
              </a:path>
              <a:path w="14841219" h="10718800" extrusionOk="0">
                <a:moveTo>
                  <a:pt x="13360832" y="1585163"/>
                </a:moveTo>
                <a:lnTo>
                  <a:pt x="13359283" y="1577505"/>
                </a:lnTo>
                <a:lnTo>
                  <a:pt x="13355079" y="1571269"/>
                </a:lnTo>
                <a:lnTo>
                  <a:pt x="13348830" y="1567053"/>
                </a:lnTo>
                <a:lnTo>
                  <a:pt x="13341185" y="1565516"/>
                </a:lnTo>
                <a:lnTo>
                  <a:pt x="13333540" y="1567053"/>
                </a:lnTo>
                <a:lnTo>
                  <a:pt x="13327291" y="1571269"/>
                </a:lnTo>
                <a:lnTo>
                  <a:pt x="13323088" y="1577505"/>
                </a:lnTo>
                <a:lnTo>
                  <a:pt x="13321538" y="1585163"/>
                </a:lnTo>
                <a:lnTo>
                  <a:pt x="13323088" y="1592808"/>
                </a:lnTo>
                <a:lnTo>
                  <a:pt x="13327291" y="1599044"/>
                </a:lnTo>
                <a:lnTo>
                  <a:pt x="13333540" y="1603248"/>
                </a:lnTo>
                <a:lnTo>
                  <a:pt x="13341185" y="1604797"/>
                </a:lnTo>
                <a:lnTo>
                  <a:pt x="13348830" y="1603248"/>
                </a:lnTo>
                <a:lnTo>
                  <a:pt x="13355079" y="1599044"/>
                </a:lnTo>
                <a:lnTo>
                  <a:pt x="13359283" y="1592808"/>
                </a:lnTo>
                <a:lnTo>
                  <a:pt x="13360832" y="1585163"/>
                </a:lnTo>
                <a:close/>
              </a:path>
              <a:path w="14841219" h="10718800" extrusionOk="0">
                <a:moveTo>
                  <a:pt x="13360832" y="1485061"/>
                </a:moveTo>
                <a:lnTo>
                  <a:pt x="13359283" y="1477416"/>
                </a:lnTo>
                <a:lnTo>
                  <a:pt x="13355079" y="1471168"/>
                </a:lnTo>
                <a:lnTo>
                  <a:pt x="13348830" y="1466951"/>
                </a:lnTo>
                <a:lnTo>
                  <a:pt x="13341185" y="1465414"/>
                </a:lnTo>
                <a:lnTo>
                  <a:pt x="13333540" y="1466951"/>
                </a:lnTo>
                <a:lnTo>
                  <a:pt x="13327291" y="1471168"/>
                </a:lnTo>
                <a:lnTo>
                  <a:pt x="13323088" y="1477416"/>
                </a:lnTo>
                <a:lnTo>
                  <a:pt x="13321538" y="1485061"/>
                </a:lnTo>
                <a:lnTo>
                  <a:pt x="13323088" y="1492707"/>
                </a:lnTo>
                <a:lnTo>
                  <a:pt x="13327291" y="1498955"/>
                </a:lnTo>
                <a:lnTo>
                  <a:pt x="13333540" y="1503159"/>
                </a:lnTo>
                <a:lnTo>
                  <a:pt x="13341185" y="1504708"/>
                </a:lnTo>
                <a:lnTo>
                  <a:pt x="13348830" y="1503159"/>
                </a:lnTo>
                <a:lnTo>
                  <a:pt x="13355079" y="1498955"/>
                </a:lnTo>
                <a:lnTo>
                  <a:pt x="13359283" y="1492707"/>
                </a:lnTo>
                <a:lnTo>
                  <a:pt x="13360832" y="1485061"/>
                </a:lnTo>
                <a:close/>
              </a:path>
              <a:path w="14841219" h="10718800" extrusionOk="0">
                <a:moveTo>
                  <a:pt x="13360832" y="1384973"/>
                </a:moveTo>
                <a:lnTo>
                  <a:pt x="13359283" y="1377327"/>
                </a:lnTo>
                <a:lnTo>
                  <a:pt x="13355079" y="1371079"/>
                </a:lnTo>
                <a:lnTo>
                  <a:pt x="13348830" y="1366875"/>
                </a:lnTo>
                <a:lnTo>
                  <a:pt x="13341185" y="1365326"/>
                </a:lnTo>
                <a:lnTo>
                  <a:pt x="13333540" y="1366875"/>
                </a:lnTo>
                <a:lnTo>
                  <a:pt x="13327291" y="1371079"/>
                </a:lnTo>
                <a:lnTo>
                  <a:pt x="13323088" y="1377327"/>
                </a:lnTo>
                <a:lnTo>
                  <a:pt x="13321538" y="1384973"/>
                </a:lnTo>
                <a:lnTo>
                  <a:pt x="13323088" y="1392618"/>
                </a:lnTo>
                <a:lnTo>
                  <a:pt x="13327291" y="1398854"/>
                </a:lnTo>
                <a:lnTo>
                  <a:pt x="13333540" y="1403070"/>
                </a:lnTo>
                <a:lnTo>
                  <a:pt x="13341185" y="1404607"/>
                </a:lnTo>
                <a:lnTo>
                  <a:pt x="13348830" y="1403070"/>
                </a:lnTo>
                <a:lnTo>
                  <a:pt x="13355079" y="1398854"/>
                </a:lnTo>
                <a:lnTo>
                  <a:pt x="13359283" y="1392618"/>
                </a:lnTo>
                <a:lnTo>
                  <a:pt x="13360832" y="1384973"/>
                </a:lnTo>
                <a:close/>
              </a:path>
              <a:path w="14841219" h="10718800" extrusionOk="0">
                <a:moveTo>
                  <a:pt x="13360832" y="584200"/>
                </a:moveTo>
                <a:lnTo>
                  <a:pt x="13359283" y="576554"/>
                </a:lnTo>
                <a:lnTo>
                  <a:pt x="13355079" y="570306"/>
                </a:lnTo>
                <a:lnTo>
                  <a:pt x="13348830" y="566102"/>
                </a:lnTo>
                <a:lnTo>
                  <a:pt x="13341185" y="564553"/>
                </a:lnTo>
                <a:lnTo>
                  <a:pt x="13333527" y="566102"/>
                </a:lnTo>
                <a:lnTo>
                  <a:pt x="13327291" y="570306"/>
                </a:lnTo>
                <a:lnTo>
                  <a:pt x="13323088" y="576554"/>
                </a:lnTo>
                <a:lnTo>
                  <a:pt x="13321538" y="584200"/>
                </a:lnTo>
                <a:lnTo>
                  <a:pt x="13323088" y="591845"/>
                </a:lnTo>
                <a:lnTo>
                  <a:pt x="13327291" y="598093"/>
                </a:lnTo>
                <a:lnTo>
                  <a:pt x="13333527" y="602297"/>
                </a:lnTo>
                <a:lnTo>
                  <a:pt x="13341185" y="603846"/>
                </a:lnTo>
                <a:lnTo>
                  <a:pt x="13348830" y="602297"/>
                </a:lnTo>
                <a:lnTo>
                  <a:pt x="13355079" y="598093"/>
                </a:lnTo>
                <a:lnTo>
                  <a:pt x="13359283" y="591845"/>
                </a:lnTo>
                <a:lnTo>
                  <a:pt x="13360832" y="584200"/>
                </a:lnTo>
                <a:close/>
              </a:path>
              <a:path w="14841219" h="10718800" extrusionOk="0">
                <a:moveTo>
                  <a:pt x="13360832" y="484098"/>
                </a:moveTo>
                <a:lnTo>
                  <a:pt x="13359283" y="476453"/>
                </a:lnTo>
                <a:lnTo>
                  <a:pt x="13355079" y="470204"/>
                </a:lnTo>
                <a:lnTo>
                  <a:pt x="13348830" y="466001"/>
                </a:lnTo>
                <a:lnTo>
                  <a:pt x="13341185" y="464451"/>
                </a:lnTo>
                <a:lnTo>
                  <a:pt x="13333527" y="466001"/>
                </a:lnTo>
                <a:lnTo>
                  <a:pt x="13327291" y="470204"/>
                </a:lnTo>
                <a:lnTo>
                  <a:pt x="13323088" y="476453"/>
                </a:lnTo>
                <a:lnTo>
                  <a:pt x="13321538" y="484098"/>
                </a:lnTo>
                <a:lnTo>
                  <a:pt x="13323088" y="491756"/>
                </a:lnTo>
                <a:lnTo>
                  <a:pt x="13327291" y="497992"/>
                </a:lnTo>
                <a:lnTo>
                  <a:pt x="13333527" y="502208"/>
                </a:lnTo>
                <a:lnTo>
                  <a:pt x="13341185" y="503745"/>
                </a:lnTo>
                <a:lnTo>
                  <a:pt x="13348830" y="502208"/>
                </a:lnTo>
                <a:lnTo>
                  <a:pt x="13355079" y="497992"/>
                </a:lnTo>
                <a:lnTo>
                  <a:pt x="13359283" y="491756"/>
                </a:lnTo>
                <a:lnTo>
                  <a:pt x="13360832" y="484098"/>
                </a:lnTo>
                <a:close/>
              </a:path>
              <a:path w="14841219" h="10718800" extrusionOk="0">
                <a:moveTo>
                  <a:pt x="13360832" y="384009"/>
                </a:moveTo>
                <a:lnTo>
                  <a:pt x="13359283" y="376364"/>
                </a:lnTo>
                <a:lnTo>
                  <a:pt x="13355079" y="370116"/>
                </a:lnTo>
                <a:lnTo>
                  <a:pt x="13348830" y="365899"/>
                </a:lnTo>
                <a:lnTo>
                  <a:pt x="13341185" y="364363"/>
                </a:lnTo>
                <a:lnTo>
                  <a:pt x="13333540" y="365899"/>
                </a:lnTo>
                <a:lnTo>
                  <a:pt x="13327291" y="370116"/>
                </a:lnTo>
                <a:lnTo>
                  <a:pt x="13323088" y="376364"/>
                </a:lnTo>
                <a:lnTo>
                  <a:pt x="13321538" y="384009"/>
                </a:lnTo>
                <a:lnTo>
                  <a:pt x="13323088" y="391655"/>
                </a:lnTo>
                <a:lnTo>
                  <a:pt x="13327291" y="397903"/>
                </a:lnTo>
                <a:lnTo>
                  <a:pt x="13333540" y="402120"/>
                </a:lnTo>
                <a:lnTo>
                  <a:pt x="13341185" y="403656"/>
                </a:lnTo>
                <a:lnTo>
                  <a:pt x="13348830" y="402120"/>
                </a:lnTo>
                <a:lnTo>
                  <a:pt x="13355079" y="397903"/>
                </a:lnTo>
                <a:lnTo>
                  <a:pt x="13359283" y="391655"/>
                </a:lnTo>
                <a:lnTo>
                  <a:pt x="13360832" y="384009"/>
                </a:lnTo>
                <a:close/>
              </a:path>
              <a:path w="14841219" h="10718800" extrusionOk="0">
                <a:moveTo>
                  <a:pt x="13360832" y="283908"/>
                </a:moveTo>
                <a:lnTo>
                  <a:pt x="13359283" y="276263"/>
                </a:lnTo>
                <a:lnTo>
                  <a:pt x="13355079" y="270014"/>
                </a:lnTo>
                <a:lnTo>
                  <a:pt x="13348830" y="265811"/>
                </a:lnTo>
                <a:lnTo>
                  <a:pt x="13341185" y="264261"/>
                </a:lnTo>
                <a:lnTo>
                  <a:pt x="13333540" y="265811"/>
                </a:lnTo>
                <a:lnTo>
                  <a:pt x="13327291" y="270014"/>
                </a:lnTo>
                <a:lnTo>
                  <a:pt x="13323088" y="276263"/>
                </a:lnTo>
                <a:lnTo>
                  <a:pt x="13321538" y="283908"/>
                </a:lnTo>
                <a:lnTo>
                  <a:pt x="13323088" y="291566"/>
                </a:lnTo>
                <a:lnTo>
                  <a:pt x="13327291" y="297802"/>
                </a:lnTo>
                <a:lnTo>
                  <a:pt x="13333540" y="302018"/>
                </a:lnTo>
                <a:lnTo>
                  <a:pt x="13341185" y="303555"/>
                </a:lnTo>
                <a:lnTo>
                  <a:pt x="13348830" y="302018"/>
                </a:lnTo>
                <a:lnTo>
                  <a:pt x="13355079" y="297802"/>
                </a:lnTo>
                <a:lnTo>
                  <a:pt x="13359283" y="291566"/>
                </a:lnTo>
                <a:lnTo>
                  <a:pt x="13360832" y="283908"/>
                </a:lnTo>
                <a:close/>
              </a:path>
              <a:path w="14841219" h="10718800" extrusionOk="0">
                <a:moveTo>
                  <a:pt x="13360832" y="183819"/>
                </a:moveTo>
                <a:lnTo>
                  <a:pt x="13359283" y="176174"/>
                </a:lnTo>
                <a:lnTo>
                  <a:pt x="13355079" y="169926"/>
                </a:lnTo>
                <a:lnTo>
                  <a:pt x="13348830" y="165722"/>
                </a:lnTo>
                <a:lnTo>
                  <a:pt x="13341185" y="164172"/>
                </a:lnTo>
                <a:lnTo>
                  <a:pt x="13333540" y="165722"/>
                </a:lnTo>
                <a:lnTo>
                  <a:pt x="13327291" y="169926"/>
                </a:lnTo>
                <a:lnTo>
                  <a:pt x="13323088" y="176174"/>
                </a:lnTo>
                <a:lnTo>
                  <a:pt x="13321538" y="183819"/>
                </a:lnTo>
                <a:lnTo>
                  <a:pt x="13323088" y="191465"/>
                </a:lnTo>
                <a:lnTo>
                  <a:pt x="13327291" y="197700"/>
                </a:lnTo>
                <a:lnTo>
                  <a:pt x="13333540" y="201917"/>
                </a:lnTo>
                <a:lnTo>
                  <a:pt x="13341185" y="203454"/>
                </a:lnTo>
                <a:lnTo>
                  <a:pt x="13348830" y="201917"/>
                </a:lnTo>
                <a:lnTo>
                  <a:pt x="13355079" y="197700"/>
                </a:lnTo>
                <a:lnTo>
                  <a:pt x="13359283" y="191465"/>
                </a:lnTo>
                <a:lnTo>
                  <a:pt x="13360832" y="183819"/>
                </a:lnTo>
                <a:close/>
              </a:path>
              <a:path w="14841219" h="10718800" extrusionOk="0">
                <a:moveTo>
                  <a:pt x="13360832" y="83718"/>
                </a:moveTo>
                <a:lnTo>
                  <a:pt x="13359283" y="76073"/>
                </a:lnTo>
                <a:lnTo>
                  <a:pt x="13355079" y="69824"/>
                </a:lnTo>
                <a:lnTo>
                  <a:pt x="13348830" y="65620"/>
                </a:lnTo>
                <a:lnTo>
                  <a:pt x="13341185" y="64084"/>
                </a:lnTo>
                <a:lnTo>
                  <a:pt x="13333540" y="65620"/>
                </a:lnTo>
                <a:lnTo>
                  <a:pt x="13327291" y="69824"/>
                </a:lnTo>
                <a:lnTo>
                  <a:pt x="13323088" y="76073"/>
                </a:lnTo>
                <a:lnTo>
                  <a:pt x="13321538" y="83718"/>
                </a:lnTo>
                <a:lnTo>
                  <a:pt x="13323088" y="91363"/>
                </a:lnTo>
                <a:lnTo>
                  <a:pt x="13327291" y="97612"/>
                </a:lnTo>
                <a:lnTo>
                  <a:pt x="13333540" y="101815"/>
                </a:lnTo>
                <a:lnTo>
                  <a:pt x="13341185" y="103352"/>
                </a:lnTo>
                <a:lnTo>
                  <a:pt x="13348830" y="101815"/>
                </a:lnTo>
                <a:lnTo>
                  <a:pt x="13355079" y="97612"/>
                </a:lnTo>
                <a:lnTo>
                  <a:pt x="13359283" y="91363"/>
                </a:lnTo>
                <a:lnTo>
                  <a:pt x="13360832" y="83718"/>
                </a:lnTo>
                <a:close/>
              </a:path>
              <a:path w="14841219" h="10718800" extrusionOk="0">
                <a:moveTo>
                  <a:pt x="13360845" y="2886418"/>
                </a:moveTo>
                <a:lnTo>
                  <a:pt x="13359295" y="2878772"/>
                </a:lnTo>
                <a:lnTo>
                  <a:pt x="13355079" y="2872524"/>
                </a:lnTo>
                <a:lnTo>
                  <a:pt x="13348830" y="2868320"/>
                </a:lnTo>
                <a:lnTo>
                  <a:pt x="13341185" y="2866771"/>
                </a:lnTo>
                <a:lnTo>
                  <a:pt x="13333540" y="2868320"/>
                </a:lnTo>
                <a:lnTo>
                  <a:pt x="13327291" y="2872524"/>
                </a:lnTo>
                <a:lnTo>
                  <a:pt x="13323088" y="2878772"/>
                </a:lnTo>
                <a:lnTo>
                  <a:pt x="13321538" y="2886418"/>
                </a:lnTo>
                <a:lnTo>
                  <a:pt x="13323088" y="2894063"/>
                </a:lnTo>
                <a:lnTo>
                  <a:pt x="13327291" y="2900311"/>
                </a:lnTo>
                <a:lnTo>
                  <a:pt x="13333540" y="2904528"/>
                </a:lnTo>
                <a:lnTo>
                  <a:pt x="13341185" y="2906064"/>
                </a:lnTo>
                <a:lnTo>
                  <a:pt x="13348830" y="2904528"/>
                </a:lnTo>
                <a:lnTo>
                  <a:pt x="13355079" y="2900311"/>
                </a:lnTo>
                <a:lnTo>
                  <a:pt x="13359295" y="2894063"/>
                </a:lnTo>
                <a:lnTo>
                  <a:pt x="13360845" y="2886418"/>
                </a:lnTo>
                <a:close/>
              </a:path>
              <a:path w="14841219" h="10718800" extrusionOk="0">
                <a:moveTo>
                  <a:pt x="13360845" y="2786329"/>
                </a:moveTo>
                <a:lnTo>
                  <a:pt x="13359295" y="2778671"/>
                </a:lnTo>
                <a:lnTo>
                  <a:pt x="13355079" y="2772422"/>
                </a:lnTo>
                <a:lnTo>
                  <a:pt x="13348830" y="2768206"/>
                </a:lnTo>
                <a:lnTo>
                  <a:pt x="13341185" y="2766669"/>
                </a:lnTo>
                <a:lnTo>
                  <a:pt x="13333540" y="2768206"/>
                </a:lnTo>
                <a:lnTo>
                  <a:pt x="13327291" y="2772422"/>
                </a:lnTo>
                <a:lnTo>
                  <a:pt x="13323088" y="2778671"/>
                </a:lnTo>
                <a:lnTo>
                  <a:pt x="13321538" y="2786329"/>
                </a:lnTo>
                <a:lnTo>
                  <a:pt x="13323088" y="2793962"/>
                </a:lnTo>
                <a:lnTo>
                  <a:pt x="13327291" y="2800210"/>
                </a:lnTo>
                <a:lnTo>
                  <a:pt x="13333540" y="2804414"/>
                </a:lnTo>
                <a:lnTo>
                  <a:pt x="13341185" y="2805950"/>
                </a:lnTo>
                <a:lnTo>
                  <a:pt x="13348830" y="2804414"/>
                </a:lnTo>
                <a:lnTo>
                  <a:pt x="13355079" y="2800210"/>
                </a:lnTo>
                <a:lnTo>
                  <a:pt x="13359295" y="2793962"/>
                </a:lnTo>
                <a:lnTo>
                  <a:pt x="13360845" y="2786329"/>
                </a:lnTo>
                <a:close/>
              </a:path>
              <a:path w="14841219" h="10718800" extrusionOk="0">
                <a:moveTo>
                  <a:pt x="13360845" y="2686215"/>
                </a:moveTo>
                <a:lnTo>
                  <a:pt x="13359295" y="2678569"/>
                </a:lnTo>
                <a:lnTo>
                  <a:pt x="13355079" y="2672321"/>
                </a:lnTo>
                <a:lnTo>
                  <a:pt x="13348830" y="2668117"/>
                </a:lnTo>
                <a:lnTo>
                  <a:pt x="13341185" y="2666568"/>
                </a:lnTo>
                <a:lnTo>
                  <a:pt x="13333540" y="2668117"/>
                </a:lnTo>
                <a:lnTo>
                  <a:pt x="13327291" y="2672321"/>
                </a:lnTo>
                <a:lnTo>
                  <a:pt x="13323088" y="2678569"/>
                </a:lnTo>
                <a:lnTo>
                  <a:pt x="13321538" y="2686215"/>
                </a:lnTo>
                <a:lnTo>
                  <a:pt x="13323088" y="2693860"/>
                </a:lnTo>
                <a:lnTo>
                  <a:pt x="13327291" y="2700109"/>
                </a:lnTo>
                <a:lnTo>
                  <a:pt x="13333540" y="2704312"/>
                </a:lnTo>
                <a:lnTo>
                  <a:pt x="13341185" y="2705862"/>
                </a:lnTo>
                <a:lnTo>
                  <a:pt x="13348830" y="2704312"/>
                </a:lnTo>
                <a:lnTo>
                  <a:pt x="13355079" y="2700109"/>
                </a:lnTo>
                <a:lnTo>
                  <a:pt x="13359295" y="2693860"/>
                </a:lnTo>
                <a:lnTo>
                  <a:pt x="13360845" y="2686215"/>
                </a:lnTo>
                <a:close/>
              </a:path>
              <a:path w="14841219" h="10718800" extrusionOk="0">
                <a:moveTo>
                  <a:pt x="13360845" y="2586126"/>
                </a:moveTo>
                <a:lnTo>
                  <a:pt x="13359295" y="2578481"/>
                </a:lnTo>
                <a:lnTo>
                  <a:pt x="13355079" y="2572232"/>
                </a:lnTo>
                <a:lnTo>
                  <a:pt x="13348830" y="2568016"/>
                </a:lnTo>
                <a:lnTo>
                  <a:pt x="13341185" y="2566466"/>
                </a:lnTo>
                <a:lnTo>
                  <a:pt x="13333540" y="2568016"/>
                </a:lnTo>
                <a:lnTo>
                  <a:pt x="13327291" y="2572232"/>
                </a:lnTo>
                <a:lnTo>
                  <a:pt x="13323088" y="2578481"/>
                </a:lnTo>
                <a:lnTo>
                  <a:pt x="13321538" y="2586126"/>
                </a:lnTo>
                <a:lnTo>
                  <a:pt x="13323088" y="2593771"/>
                </a:lnTo>
                <a:lnTo>
                  <a:pt x="13327291" y="2600020"/>
                </a:lnTo>
                <a:lnTo>
                  <a:pt x="13333540" y="2604224"/>
                </a:lnTo>
                <a:lnTo>
                  <a:pt x="13341185" y="2605773"/>
                </a:lnTo>
                <a:lnTo>
                  <a:pt x="13348830" y="2604224"/>
                </a:lnTo>
                <a:lnTo>
                  <a:pt x="13355079" y="2600020"/>
                </a:lnTo>
                <a:lnTo>
                  <a:pt x="13359295" y="2593771"/>
                </a:lnTo>
                <a:lnTo>
                  <a:pt x="13360845" y="2586126"/>
                </a:lnTo>
                <a:close/>
              </a:path>
              <a:path w="14841219" h="10718800" extrusionOk="0">
                <a:moveTo>
                  <a:pt x="13360845" y="2486025"/>
                </a:moveTo>
                <a:lnTo>
                  <a:pt x="13359295" y="2478379"/>
                </a:lnTo>
                <a:lnTo>
                  <a:pt x="13355079" y="2472131"/>
                </a:lnTo>
                <a:lnTo>
                  <a:pt x="13348830" y="2467927"/>
                </a:lnTo>
                <a:lnTo>
                  <a:pt x="13341185" y="2466378"/>
                </a:lnTo>
                <a:lnTo>
                  <a:pt x="13333540" y="2467927"/>
                </a:lnTo>
                <a:lnTo>
                  <a:pt x="13327291" y="2472131"/>
                </a:lnTo>
                <a:lnTo>
                  <a:pt x="13323088" y="2478379"/>
                </a:lnTo>
                <a:lnTo>
                  <a:pt x="13321538" y="2486025"/>
                </a:lnTo>
                <a:lnTo>
                  <a:pt x="13323088" y="2493670"/>
                </a:lnTo>
                <a:lnTo>
                  <a:pt x="13327291" y="2499918"/>
                </a:lnTo>
                <a:lnTo>
                  <a:pt x="13333540" y="2504122"/>
                </a:lnTo>
                <a:lnTo>
                  <a:pt x="13341185" y="2505672"/>
                </a:lnTo>
                <a:lnTo>
                  <a:pt x="13348830" y="2504122"/>
                </a:lnTo>
                <a:lnTo>
                  <a:pt x="13355079" y="2499918"/>
                </a:lnTo>
                <a:lnTo>
                  <a:pt x="13359295" y="2493670"/>
                </a:lnTo>
                <a:lnTo>
                  <a:pt x="13360845" y="2486025"/>
                </a:lnTo>
                <a:close/>
              </a:path>
              <a:path w="14841219" h="10718800" extrusionOk="0">
                <a:moveTo>
                  <a:pt x="13360845" y="2385923"/>
                </a:moveTo>
                <a:lnTo>
                  <a:pt x="13359295" y="2378278"/>
                </a:lnTo>
                <a:lnTo>
                  <a:pt x="13355079" y="2372042"/>
                </a:lnTo>
                <a:lnTo>
                  <a:pt x="13348830" y="2367838"/>
                </a:lnTo>
                <a:lnTo>
                  <a:pt x="13341185" y="2366289"/>
                </a:lnTo>
                <a:lnTo>
                  <a:pt x="13333540" y="2367838"/>
                </a:lnTo>
                <a:lnTo>
                  <a:pt x="13327291" y="2372042"/>
                </a:lnTo>
                <a:lnTo>
                  <a:pt x="13323088" y="2378278"/>
                </a:lnTo>
                <a:lnTo>
                  <a:pt x="13321538" y="2385923"/>
                </a:lnTo>
                <a:lnTo>
                  <a:pt x="13323088" y="2393581"/>
                </a:lnTo>
                <a:lnTo>
                  <a:pt x="13327291" y="2399817"/>
                </a:lnTo>
                <a:lnTo>
                  <a:pt x="13333540" y="2404033"/>
                </a:lnTo>
                <a:lnTo>
                  <a:pt x="13341185" y="2405583"/>
                </a:lnTo>
                <a:lnTo>
                  <a:pt x="13348830" y="2404033"/>
                </a:lnTo>
                <a:lnTo>
                  <a:pt x="13355079" y="2399817"/>
                </a:lnTo>
                <a:lnTo>
                  <a:pt x="13359295" y="2393581"/>
                </a:lnTo>
                <a:lnTo>
                  <a:pt x="13360845" y="2385923"/>
                </a:lnTo>
                <a:close/>
              </a:path>
              <a:path w="14841219" h="10718800" extrusionOk="0">
                <a:moveTo>
                  <a:pt x="13360845" y="2285835"/>
                </a:moveTo>
                <a:lnTo>
                  <a:pt x="13359295" y="2278189"/>
                </a:lnTo>
                <a:lnTo>
                  <a:pt x="13355079" y="2271941"/>
                </a:lnTo>
                <a:lnTo>
                  <a:pt x="13348830" y="2267724"/>
                </a:lnTo>
                <a:lnTo>
                  <a:pt x="13341185" y="2266188"/>
                </a:lnTo>
                <a:lnTo>
                  <a:pt x="13333540" y="2267724"/>
                </a:lnTo>
                <a:lnTo>
                  <a:pt x="13327291" y="2271941"/>
                </a:lnTo>
                <a:lnTo>
                  <a:pt x="13323088" y="2278189"/>
                </a:lnTo>
                <a:lnTo>
                  <a:pt x="13321538" y="2285835"/>
                </a:lnTo>
                <a:lnTo>
                  <a:pt x="13323088" y="2293480"/>
                </a:lnTo>
                <a:lnTo>
                  <a:pt x="13327291" y="2299728"/>
                </a:lnTo>
                <a:lnTo>
                  <a:pt x="13333540" y="2303932"/>
                </a:lnTo>
                <a:lnTo>
                  <a:pt x="13341185" y="2305469"/>
                </a:lnTo>
                <a:lnTo>
                  <a:pt x="13348830" y="2303932"/>
                </a:lnTo>
                <a:lnTo>
                  <a:pt x="13355079" y="2299728"/>
                </a:lnTo>
                <a:lnTo>
                  <a:pt x="13359295" y="2293480"/>
                </a:lnTo>
                <a:lnTo>
                  <a:pt x="13360845" y="2285835"/>
                </a:lnTo>
                <a:close/>
              </a:path>
              <a:path w="14841219" h="10718800" extrusionOk="0">
                <a:moveTo>
                  <a:pt x="13360845" y="1284871"/>
                </a:moveTo>
                <a:lnTo>
                  <a:pt x="13359295" y="1277226"/>
                </a:lnTo>
                <a:lnTo>
                  <a:pt x="13355079" y="1270990"/>
                </a:lnTo>
                <a:lnTo>
                  <a:pt x="13348830" y="1266774"/>
                </a:lnTo>
                <a:lnTo>
                  <a:pt x="13341185" y="1265237"/>
                </a:lnTo>
                <a:lnTo>
                  <a:pt x="13333540" y="1266774"/>
                </a:lnTo>
                <a:lnTo>
                  <a:pt x="13327291" y="1270990"/>
                </a:lnTo>
                <a:lnTo>
                  <a:pt x="13323088" y="1277226"/>
                </a:lnTo>
                <a:lnTo>
                  <a:pt x="13321538" y="1284871"/>
                </a:lnTo>
                <a:lnTo>
                  <a:pt x="13323088" y="1292529"/>
                </a:lnTo>
                <a:lnTo>
                  <a:pt x="13327291" y="1298765"/>
                </a:lnTo>
                <a:lnTo>
                  <a:pt x="13333540" y="1302981"/>
                </a:lnTo>
                <a:lnTo>
                  <a:pt x="13341185" y="1304518"/>
                </a:lnTo>
                <a:lnTo>
                  <a:pt x="13348830" y="1302981"/>
                </a:lnTo>
                <a:lnTo>
                  <a:pt x="13355079" y="1298765"/>
                </a:lnTo>
                <a:lnTo>
                  <a:pt x="13359295" y="1292529"/>
                </a:lnTo>
                <a:lnTo>
                  <a:pt x="13360845" y="1284871"/>
                </a:lnTo>
                <a:close/>
              </a:path>
              <a:path w="14841219" h="10718800" extrusionOk="0">
                <a:moveTo>
                  <a:pt x="13360845" y="1184770"/>
                </a:moveTo>
                <a:lnTo>
                  <a:pt x="13359295" y="1177124"/>
                </a:lnTo>
                <a:lnTo>
                  <a:pt x="13355079" y="1170889"/>
                </a:lnTo>
                <a:lnTo>
                  <a:pt x="13348830" y="1166672"/>
                </a:lnTo>
                <a:lnTo>
                  <a:pt x="13341185" y="1165123"/>
                </a:lnTo>
                <a:lnTo>
                  <a:pt x="13333540" y="1166672"/>
                </a:lnTo>
                <a:lnTo>
                  <a:pt x="13327291" y="1170889"/>
                </a:lnTo>
                <a:lnTo>
                  <a:pt x="13323088" y="1177124"/>
                </a:lnTo>
                <a:lnTo>
                  <a:pt x="13321538" y="1184770"/>
                </a:lnTo>
                <a:lnTo>
                  <a:pt x="13323088" y="1192428"/>
                </a:lnTo>
                <a:lnTo>
                  <a:pt x="13327291" y="1198664"/>
                </a:lnTo>
                <a:lnTo>
                  <a:pt x="13333540" y="1202880"/>
                </a:lnTo>
                <a:lnTo>
                  <a:pt x="13341185" y="1204417"/>
                </a:lnTo>
                <a:lnTo>
                  <a:pt x="13348830" y="1202880"/>
                </a:lnTo>
                <a:lnTo>
                  <a:pt x="13355079" y="1198664"/>
                </a:lnTo>
                <a:lnTo>
                  <a:pt x="13359295" y="1192428"/>
                </a:lnTo>
                <a:lnTo>
                  <a:pt x="13360845" y="1184770"/>
                </a:lnTo>
                <a:close/>
              </a:path>
              <a:path w="14841219" h="10718800" extrusionOk="0">
                <a:moveTo>
                  <a:pt x="13360845" y="1084681"/>
                </a:moveTo>
                <a:lnTo>
                  <a:pt x="13359295" y="1077036"/>
                </a:lnTo>
                <a:lnTo>
                  <a:pt x="13355079" y="1070787"/>
                </a:lnTo>
                <a:lnTo>
                  <a:pt x="13348830" y="1066584"/>
                </a:lnTo>
                <a:lnTo>
                  <a:pt x="13341185" y="1065034"/>
                </a:lnTo>
                <a:lnTo>
                  <a:pt x="13333540" y="1066584"/>
                </a:lnTo>
                <a:lnTo>
                  <a:pt x="13327291" y="1070787"/>
                </a:lnTo>
                <a:lnTo>
                  <a:pt x="13323088" y="1077036"/>
                </a:lnTo>
                <a:lnTo>
                  <a:pt x="13321538" y="1084681"/>
                </a:lnTo>
                <a:lnTo>
                  <a:pt x="13323088" y="1092327"/>
                </a:lnTo>
                <a:lnTo>
                  <a:pt x="13327291" y="1098575"/>
                </a:lnTo>
                <a:lnTo>
                  <a:pt x="13333540" y="1102779"/>
                </a:lnTo>
                <a:lnTo>
                  <a:pt x="13341185" y="1104328"/>
                </a:lnTo>
                <a:lnTo>
                  <a:pt x="13348830" y="1102779"/>
                </a:lnTo>
                <a:lnTo>
                  <a:pt x="13355079" y="1098575"/>
                </a:lnTo>
                <a:lnTo>
                  <a:pt x="13359295" y="1092327"/>
                </a:lnTo>
                <a:lnTo>
                  <a:pt x="13360845" y="1084681"/>
                </a:lnTo>
                <a:close/>
              </a:path>
              <a:path w="14841219" h="10718800" extrusionOk="0">
                <a:moveTo>
                  <a:pt x="13360845" y="984592"/>
                </a:moveTo>
                <a:lnTo>
                  <a:pt x="13359295" y="976947"/>
                </a:lnTo>
                <a:lnTo>
                  <a:pt x="13355079" y="970699"/>
                </a:lnTo>
                <a:lnTo>
                  <a:pt x="13348830" y="966482"/>
                </a:lnTo>
                <a:lnTo>
                  <a:pt x="13341185" y="964933"/>
                </a:lnTo>
                <a:lnTo>
                  <a:pt x="13333540" y="966482"/>
                </a:lnTo>
                <a:lnTo>
                  <a:pt x="13327291" y="970699"/>
                </a:lnTo>
                <a:lnTo>
                  <a:pt x="13323088" y="976947"/>
                </a:lnTo>
                <a:lnTo>
                  <a:pt x="13321538" y="984592"/>
                </a:lnTo>
                <a:lnTo>
                  <a:pt x="13323088" y="992238"/>
                </a:lnTo>
                <a:lnTo>
                  <a:pt x="13327291" y="998474"/>
                </a:lnTo>
                <a:lnTo>
                  <a:pt x="13333540" y="1002677"/>
                </a:lnTo>
                <a:lnTo>
                  <a:pt x="13341185" y="1004227"/>
                </a:lnTo>
                <a:lnTo>
                  <a:pt x="13348830" y="1002677"/>
                </a:lnTo>
                <a:lnTo>
                  <a:pt x="13355079" y="998474"/>
                </a:lnTo>
                <a:lnTo>
                  <a:pt x="13359295" y="992238"/>
                </a:lnTo>
                <a:lnTo>
                  <a:pt x="13360845" y="984592"/>
                </a:lnTo>
                <a:close/>
              </a:path>
              <a:path w="14841219" h="10718800" extrusionOk="0">
                <a:moveTo>
                  <a:pt x="13360845" y="884491"/>
                </a:moveTo>
                <a:lnTo>
                  <a:pt x="13359295" y="876846"/>
                </a:lnTo>
                <a:lnTo>
                  <a:pt x="13355079" y="870597"/>
                </a:lnTo>
                <a:lnTo>
                  <a:pt x="13348830" y="866394"/>
                </a:lnTo>
                <a:lnTo>
                  <a:pt x="13341185" y="864844"/>
                </a:lnTo>
                <a:lnTo>
                  <a:pt x="13333540" y="866394"/>
                </a:lnTo>
                <a:lnTo>
                  <a:pt x="13327291" y="870597"/>
                </a:lnTo>
                <a:lnTo>
                  <a:pt x="13323088" y="876846"/>
                </a:lnTo>
                <a:lnTo>
                  <a:pt x="13321538" y="884491"/>
                </a:lnTo>
                <a:lnTo>
                  <a:pt x="13323088" y="892136"/>
                </a:lnTo>
                <a:lnTo>
                  <a:pt x="13327291" y="898385"/>
                </a:lnTo>
                <a:lnTo>
                  <a:pt x="13333540" y="902589"/>
                </a:lnTo>
                <a:lnTo>
                  <a:pt x="13341185" y="904138"/>
                </a:lnTo>
                <a:lnTo>
                  <a:pt x="13348830" y="902589"/>
                </a:lnTo>
                <a:lnTo>
                  <a:pt x="13355079" y="898385"/>
                </a:lnTo>
                <a:lnTo>
                  <a:pt x="13359295" y="892136"/>
                </a:lnTo>
                <a:lnTo>
                  <a:pt x="13360845" y="884491"/>
                </a:lnTo>
                <a:close/>
              </a:path>
              <a:path w="14841219" h="10718800" extrusionOk="0">
                <a:moveTo>
                  <a:pt x="13360845" y="784390"/>
                </a:moveTo>
                <a:lnTo>
                  <a:pt x="13359295" y="776757"/>
                </a:lnTo>
                <a:lnTo>
                  <a:pt x="13355079" y="770509"/>
                </a:lnTo>
                <a:lnTo>
                  <a:pt x="13348830" y="766292"/>
                </a:lnTo>
                <a:lnTo>
                  <a:pt x="13341185" y="764755"/>
                </a:lnTo>
                <a:lnTo>
                  <a:pt x="13333540" y="766292"/>
                </a:lnTo>
                <a:lnTo>
                  <a:pt x="13327291" y="770509"/>
                </a:lnTo>
                <a:lnTo>
                  <a:pt x="13323088" y="776757"/>
                </a:lnTo>
                <a:lnTo>
                  <a:pt x="13321538" y="784390"/>
                </a:lnTo>
                <a:lnTo>
                  <a:pt x="13323088" y="792035"/>
                </a:lnTo>
                <a:lnTo>
                  <a:pt x="13327291" y="798283"/>
                </a:lnTo>
                <a:lnTo>
                  <a:pt x="13333540" y="802500"/>
                </a:lnTo>
                <a:lnTo>
                  <a:pt x="13341185" y="804037"/>
                </a:lnTo>
                <a:lnTo>
                  <a:pt x="13348830" y="802500"/>
                </a:lnTo>
                <a:lnTo>
                  <a:pt x="13355079" y="798283"/>
                </a:lnTo>
                <a:lnTo>
                  <a:pt x="13359295" y="792035"/>
                </a:lnTo>
                <a:lnTo>
                  <a:pt x="13360845" y="784390"/>
                </a:lnTo>
                <a:close/>
              </a:path>
              <a:path w="14841219" h="10718800" extrusionOk="0">
                <a:moveTo>
                  <a:pt x="13360845" y="684288"/>
                </a:moveTo>
                <a:lnTo>
                  <a:pt x="13359295" y="676643"/>
                </a:lnTo>
                <a:lnTo>
                  <a:pt x="13355079" y="670407"/>
                </a:lnTo>
                <a:lnTo>
                  <a:pt x="13348830" y="666191"/>
                </a:lnTo>
                <a:lnTo>
                  <a:pt x="13341185" y="664654"/>
                </a:lnTo>
                <a:lnTo>
                  <a:pt x="13333540" y="666191"/>
                </a:lnTo>
                <a:lnTo>
                  <a:pt x="13327291" y="670407"/>
                </a:lnTo>
                <a:lnTo>
                  <a:pt x="13323088" y="676643"/>
                </a:lnTo>
                <a:lnTo>
                  <a:pt x="13321538" y="684288"/>
                </a:lnTo>
                <a:lnTo>
                  <a:pt x="13323088" y="691946"/>
                </a:lnTo>
                <a:lnTo>
                  <a:pt x="13327291" y="698195"/>
                </a:lnTo>
                <a:lnTo>
                  <a:pt x="13333540" y="702398"/>
                </a:lnTo>
                <a:lnTo>
                  <a:pt x="13341185" y="703948"/>
                </a:lnTo>
                <a:lnTo>
                  <a:pt x="13348830" y="702398"/>
                </a:lnTo>
                <a:lnTo>
                  <a:pt x="13355079" y="698195"/>
                </a:lnTo>
                <a:lnTo>
                  <a:pt x="13359295" y="691946"/>
                </a:lnTo>
                <a:lnTo>
                  <a:pt x="13360845" y="684288"/>
                </a:lnTo>
                <a:close/>
              </a:path>
              <a:path w="14841219" h="10718800" extrusionOk="0">
                <a:moveTo>
                  <a:pt x="13434822" y="2131034"/>
                </a:moveTo>
                <a:lnTo>
                  <a:pt x="13433285" y="2123376"/>
                </a:lnTo>
                <a:lnTo>
                  <a:pt x="13429069" y="2117140"/>
                </a:lnTo>
                <a:lnTo>
                  <a:pt x="13422821" y="2112924"/>
                </a:lnTo>
                <a:lnTo>
                  <a:pt x="13415188" y="2111387"/>
                </a:lnTo>
                <a:lnTo>
                  <a:pt x="13407530" y="2112924"/>
                </a:lnTo>
                <a:lnTo>
                  <a:pt x="13401281" y="2117140"/>
                </a:lnTo>
                <a:lnTo>
                  <a:pt x="13397065" y="2123376"/>
                </a:lnTo>
                <a:lnTo>
                  <a:pt x="13395528" y="2131034"/>
                </a:lnTo>
                <a:lnTo>
                  <a:pt x="13397065" y="2138680"/>
                </a:lnTo>
                <a:lnTo>
                  <a:pt x="13401281" y="2144928"/>
                </a:lnTo>
                <a:lnTo>
                  <a:pt x="13407530" y="2149132"/>
                </a:lnTo>
                <a:lnTo>
                  <a:pt x="13415188" y="2150681"/>
                </a:lnTo>
                <a:lnTo>
                  <a:pt x="13422821" y="2149132"/>
                </a:lnTo>
                <a:lnTo>
                  <a:pt x="13429069" y="2144928"/>
                </a:lnTo>
                <a:lnTo>
                  <a:pt x="13433285" y="2138680"/>
                </a:lnTo>
                <a:lnTo>
                  <a:pt x="13434822" y="2131034"/>
                </a:lnTo>
                <a:close/>
              </a:path>
              <a:path w="14841219" h="10718800" extrusionOk="0">
                <a:moveTo>
                  <a:pt x="13434822" y="2030945"/>
                </a:moveTo>
                <a:lnTo>
                  <a:pt x="13433285" y="2023287"/>
                </a:lnTo>
                <a:lnTo>
                  <a:pt x="13429069" y="2017039"/>
                </a:lnTo>
                <a:lnTo>
                  <a:pt x="13422821" y="2012835"/>
                </a:lnTo>
                <a:lnTo>
                  <a:pt x="13415188" y="2011286"/>
                </a:lnTo>
                <a:lnTo>
                  <a:pt x="13407530" y="2012835"/>
                </a:lnTo>
                <a:lnTo>
                  <a:pt x="13401281" y="2017039"/>
                </a:lnTo>
                <a:lnTo>
                  <a:pt x="13397065" y="2023287"/>
                </a:lnTo>
                <a:lnTo>
                  <a:pt x="13395528" y="2030945"/>
                </a:lnTo>
                <a:lnTo>
                  <a:pt x="13397065" y="2038591"/>
                </a:lnTo>
                <a:lnTo>
                  <a:pt x="13401281" y="2044827"/>
                </a:lnTo>
                <a:lnTo>
                  <a:pt x="13407530" y="2049043"/>
                </a:lnTo>
                <a:lnTo>
                  <a:pt x="13415188" y="2050580"/>
                </a:lnTo>
                <a:lnTo>
                  <a:pt x="13422821" y="2049043"/>
                </a:lnTo>
                <a:lnTo>
                  <a:pt x="13429069" y="2044827"/>
                </a:lnTo>
                <a:lnTo>
                  <a:pt x="13433285" y="2038591"/>
                </a:lnTo>
                <a:lnTo>
                  <a:pt x="13434822" y="2030945"/>
                </a:lnTo>
                <a:close/>
              </a:path>
              <a:path w="14841219" h="10718800" extrusionOk="0">
                <a:moveTo>
                  <a:pt x="13434822" y="529501"/>
                </a:moveTo>
                <a:lnTo>
                  <a:pt x="13433285" y="521855"/>
                </a:lnTo>
                <a:lnTo>
                  <a:pt x="13429069" y="515607"/>
                </a:lnTo>
                <a:lnTo>
                  <a:pt x="13422821" y="511390"/>
                </a:lnTo>
                <a:lnTo>
                  <a:pt x="13415188" y="509854"/>
                </a:lnTo>
                <a:lnTo>
                  <a:pt x="13407530" y="511390"/>
                </a:lnTo>
                <a:lnTo>
                  <a:pt x="13401281" y="515607"/>
                </a:lnTo>
                <a:lnTo>
                  <a:pt x="13397065" y="521855"/>
                </a:lnTo>
                <a:lnTo>
                  <a:pt x="13395528" y="529501"/>
                </a:lnTo>
                <a:lnTo>
                  <a:pt x="13397065" y="537146"/>
                </a:lnTo>
                <a:lnTo>
                  <a:pt x="13401281" y="543382"/>
                </a:lnTo>
                <a:lnTo>
                  <a:pt x="13407530" y="547598"/>
                </a:lnTo>
                <a:lnTo>
                  <a:pt x="13415188" y="549148"/>
                </a:lnTo>
                <a:lnTo>
                  <a:pt x="13422821" y="547598"/>
                </a:lnTo>
                <a:lnTo>
                  <a:pt x="13429069" y="543382"/>
                </a:lnTo>
                <a:lnTo>
                  <a:pt x="13433285" y="537146"/>
                </a:lnTo>
                <a:lnTo>
                  <a:pt x="13434822" y="529501"/>
                </a:lnTo>
                <a:close/>
              </a:path>
              <a:path w="14841219" h="10718800" extrusionOk="0">
                <a:moveTo>
                  <a:pt x="13434822" y="429399"/>
                </a:moveTo>
                <a:lnTo>
                  <a:pt x="13433285" y="421754"/>
                </a:lnTo>
                <a:lnTo>
                  <a:pt x="13429069" y="415505"/>
                </a:lnTo>
                <a:lnTo>
                  <a:pt x="13422821" y="411302"/>
                </a:lnTo>
                <a:lnTo>
                  <a:pt x="13415188" y="409752"/>
                </a:lnTo>
                <a:lnTo>
                  <a:pt x="13407530" y="411302"/>
                </a:lnTo>
                <a:lnTo>
                  <a:pt x="13401281" y="415505"/>
                </a:lnTo>
                <a:lnTo>
                  <a:pt x="13397065" y="421754"/>
                </a:lnTo>
                <a:lnTo>
                  <a:pt x="13395528" y="429399"/>
                </a:lnTo>
                <a:lnTo>
                  <a:pt x="13397065" y="437045"/>
                </a:lnTo>
                <a:lnTo>
                  <a:pt x="13401281" y="443293"/>
                </a:lnTo>
                <a:lnTo>
                  <a:pt x="13407530" y="447497"/>
                </a:lnTo>
                <a:lnTo>
                  <a:pt x="13415188" y="449046"/>
                </a:lnTo>
                <a:lnTo>
                  <a:pt x="13422821" y="447497"/>
                </a:lnTo>
                <a:lnTo>
                  <a:pt x="13429069" y="443293"/>
                </a:lnTo>
                <a:lnTo>
                  <a:pt x="13433285" y="437045"/>
                </a:lnTo>
                <a:lnTo>
                  <a:pt x="13434822" y="429399"/>
                </a:lnTo>
                <a:close/>
              </a:path>
              <a:path w="14841219" h="10718800" extrusionOk="0">
                <a:moveTo>
                  <a:pt x="13434835" y="2831706"/>
                </a:moveTo>
                <a:lnTo>
                  <a:pt x="13433285" y="2824061"/>
                </a:lnTo>
                <a:lnTo>
                  <a:pt x="13429069" y="2817812"/>
                </a:lnTo>
                <a:lnTo>
                  <a:pt x="13422833" y="2813608"/>
                </a:lnTo>
                <a:lnTo>
                  <a:pt x="13415188" y="2812059"/>
                </a:lnTo>
                <a:lnTo>
                  <a:pt x="13407543" y="2813608"/>
                </a:lnTo>
                <a:lnTo>
                  <a:pt x="13401281" y="2817812"/>
                </a:lnTo>
                <a:lnTo>
                  <a:pt x="13397078" y="2824061"/>
                </a:lnTo>
                <a:lnTo>
                  <a:pt x="13395528" y="2831706"/>
                </a:lnTo>
                <a:lnTo>
                  <a:pt x="13397078" y="2839351"/>
                </a:lnTo>
                <a:lnTo>
                  <a:pt x="13401281" y="2845600"/>
                </a:lnTo>
                <a:lnTo>
                  <a:pt x="13407543" y="2849803"/>
                </a:lnTo>
                <a:lnTo>
                  <a:pt x="13415188" y="2851353"/>
                </a:lnTo>
                <a:lnTo>
                  <a:pt x="13422833" y="2849803"/>
                </a:lnTo>
                <a:lnTo>
                  <a:pt x="13429069" y="2845600"/>
                </a:lnTo>
                <a:lnTo>
                  <a:pt x="13433285" y="2839351"/>
                </a:lnTo>
                <a:lnTo>
                  <a:pt x="13434835" y="2831706"/>
                </a:lnTo>
                <a:close/>
              </a:path>
              <a:path w="14841219" h="10718800" extrusionOk="0">
                <a:moveTo>
                  <a:pt x="13434835" y="2731617"/>
                </a:moveTo>
                <a:lnTo>
                  <a:pt x="13433285" y="2723972"/>
                </a:lnTo>
                <a:lnTo>
                  <a:pt x="13429069" y="2717723"/>
                </a:lnTo>
                <a:lnTo>
                  <a:pt x="13422833" y="2713507"/>
                </a:lnTo>
                <a:lnTo>
                  <a:pt x="13415188" y="2711958"/>
                </a:lnTo>
                <a:lnTo>
                  <a:pt x="13407543" y="2713507"/>
                </a:lnTo>
                <a:lnTo>
                  <a:pt x="13401281" y="2717723"/>
                </a:lnTo>
                <a:lnTo>
                  <a:pt x="13397078" y="2723972"/>
                </a:lnTo>
                <a:lnTo>
                  <a:pt x="13395528" y="2731617"/>
                </a:lnTo>
                <a:lnTo>
                  <a:pt x="13397078" y="2739263"/>
                </a:lnTo>
                <a:lnTo>
                  <a:pt x="13401281" y="2745498"/>
                </a:lnTo>
                <a:lnTo>
                  <a:pt x="13407543" y="2749715"/>
                </a:lnTo>
                <a:lnTo>
                  <a:pt x="13415188" y="2751251"/>
                </a:lnTo>
                <a:lnTo>
                  <a:pt x="13422833" y="2749715"/>
                </a:lnTo>
                <a:lnTo>
                  <a:pt x="13429069" y="2745498"/>
                </a:lnTo>
                <a:lnTo>
                  <a:pt x="13433285" y="2739263"/>
                </a:lnTo>
                <a:lnTo>
                  <a:pt x="13434835" y="2731617"/>
                </a:lnTo>
                <a:close/>
              </a:path>
              <a:path w="14841219" h="10718800" extrusionOk="0">
                <a:moveTo>
                  <a:pt x="13434835" y="2631503"/>
                </a:moveTo>
                <a:lnTo>
                  <a:pt x="13433285" y="2623858"/>
                </a:lnTo>
                <a:lnTo>
                  <a:pt x="13429069" y="2617622"/>
                </a:lnTo>
                <a:lnTo>
                  <a:pt x="13422833" y="2613406"/>
                </a:lnTo>
                <a:lnTo>
                  <a:pt x="13415188" y="2611869"/>
                </a:lnTo>
                <a:lnTo>
                  <a:pt x="13407543" y="2613406"/>
                </a:lnTo>
                <a:lnTo>
                  <a:pt x="13401281" y="2617622"/>
                </a:lnTo>
                <a:lnTo>
                  <a:pt x="13397078" y="2623858"/>
                </a:lnTo>
                <a:lnTo>
                  <a:pt x="13395528" y="2631503"/>
                </a:lnTo>
                <a:lnTo>
                  <a:pt x="13397078" y="2639161"/>
                </a:lnTo>
                <a:lnTo>
                  <a:pt x="13401281" y="2645397"/>
                </a:lnTo>
                <a:lnTo>
                  <a:pt x="13407543" y="2649613"/>
                </a:lnTo>
                <a:lnTo>
                  <a:pt x="13415188" y="2651163"/>
                </a:lnTo>
                <a:lnTo>
                  <a:pt x="13422833" y="2649613"/>
                </a:lnTo>
                <a:lnTo>
                  <a:pt x="13429069" y="2645397"/>
                </a:lnTo>
                <a:lnTo>
                  <a:pt x="13433285" y="2639161"/>
                </a:lnTo>
                <a:lnTo>
                  <a:pt x="13434835" y="2631503"/>
                </a:lnTo>
                <a:close/>
              </a:path>
              <a:path w="14841219" h="10718800" extrusionOk="0">
                <a:moveTo>
                  <a:pt x="13434835" y="2531414"/>
                </a:moveTo>
                <a:lnTo>
                  <a:pt x="13433285" y="2523769"/>
                </a:lnTo>
                <a:lnTo>
                  <a:pt x="13429069" y="2517521"/>
                </a:lnTo>
                <a:lnTo>
                  <a:pt x="13422833" y="2513317"/>
                </a:lnTo>
                <a:lnTo>
                  <a:pt x="13415188" y="2511768"/>
                </a:lnTo>
                <a:lnTo>
                  <a:pt x="13407543" y="2513317"/>
                </a:lnTo>
                <a:lnTo>
                  <a:pt x="13401281" y="2517521"/>
                </a:lnTo>
                <a:lnTo>
                  <a:pt x="13397078" y="2523769"/>
                </a:lnTo>
                <a:lnTo>
                  <a:pt x="13395528" y="2531414"/>
                </a:lnTo>
                <a:lnTo>
                  <a:pt x="13397078" y="2539060"/>
                </a:lnTo>
                <a:lnTo>
                  <a:pt x="13401281" y="2545308"/>
                </a:lnTo>
                <a:lnTo>
                  <a:pt x="13407543" y="2549525"/>
                </a:lnTo>
                <a:lnTo>
                  <a:pt x="13415188" y="2551074"/>
                </a:lnTo>
                <a:lnTo>
                  <a:pt x="13422833" y="2549525"/>
                </a:lnTo>
                <a:lnTo>
                  <a:pt x="13429069" y="2545308"/>
                </a:lnTo>
                <a:lnTo>
                  <a:pt x="13433285" y="2539060"/>
                </a:lnTo>
                <a:lnTo>
                  <a:pt x="13434835" y="2531414"/>
                </a:lnTo>
                <a:close/>
              </a:path>
              <a:path w="14841219" h="10718800" extrusionOk="0">
                <a:moveTo>
                  <a:pt x="13434835" y="2431326"/>
                </a:moveTo>
                <a:lnTo>
                  <a:pt x="13433285" y="2423680"/>
                </a:lnTo>
                <a:lnTo>
                  <a:pt x="13429069" y="2417432"/>
                </a:lnTo>
                <a:lnTo>
                  <a:pt x="13422833" y="2413228"/>
                </a:lnTo>
                <a:lnTo>
                  <a:pt x="13415188" y="2411679"/>
                </a:lnTo>
                <a:lnTo>
                  <a:pt x="13407543" y="2413228"/>
                </a:lnTo>
                <a:lnTo>
                  <a:pt x="13401281" y="2417432"/>
                </a:lnTo>
                <a:lnTo>
                  <a:pt x="13397078" y="2423680"/>
                </a:lnTo>
                <a:lnTo>
                  <a:pt x="13395528" y="2431326"/>
                </a:lnTo>
                <a:lnTo>
                  <a:pt x="13397078" y="2438971"/>
                </a:lnTo>
                <a:lnTo>
                  <a:pt x="13401281" y="2445220"/>
                </a:lnTo>
                <a:lnTo>
                  <a:pt x="13407543" y="2449436"/>
                </a:lnTo>
                <a:lnTo>
                  <a:pt x="13415188" y="2450973"/>
                </a:lnTo>
                <a:lnTo>
                  <a:pt x="13422833" y="2449436"/>
                </a:lnTo>
                <a:lnTo>
                  <a:pt x="13429069" y="2445220"/>
                </a:lnTo>
                <a:lnTo>
                  <a:pt x="13433285" y="2438971"/>
                </a:lnTo>
                <a:lnTo>
                  <a:pt x="13434835" y="2431326"/>
                </a:lnTo>
                <a:close/>
              </a:path>
              <a:path w="14841219" h="10718800" extrusionOk="0">
                <a:moveTo>
                  <a:pt x="13434835" y="2331224"/>
                </a:moveTo>
                <a:lnTo>
                  <a:pt x="13433285" y="2323579"/>
                </a:lnTo>
                <a:lnTo>
                  <a:pt x="13429069" y="2317331"/>
                </a:lnTo>
                <a:lnTo>
                  <a:pt x="13422833" y="2313127"/>
                </a:lnTo>
                <a:lnTo>
                  <a:pt x="13415188" y="2311590"/>
                </a:lnTo>
                <a:lnTo>
                  <a:pt x="13407543" y="2313127"/>
                </a:lnTo>
                <a:lnTo>
                  <a:pt x="13401281" y="2317331"/>
                </a:lnTo>
                <a:lnTo>
                  <a:pt x="13397078" y="2323579"/>
                </a:lnTo>
                <a:lnTo>
                  <a:pt x="13395528" y="2331224"/>
                </a:lnTo>
                <a:lnTo>
                  <a:pt x="13397078" y="2338870"/>
                </a:lnTo>
                <a:lnTo>
                  <a:pt x="13401281" y="2345118"/>
                </a:lnTo>
                <a:lnTo>
                  <a:pt x="13407543" y="2349322"/>
                </a:lnTo>
                <a:lnTo>
                  <a:pt x="13415188" y="2350871"/>
                </a:lnTo>
                <a:lnTo>
                  <a:pt x="13422833" y="2349322"/>
                </a:lnTo>
                <a:lnTo>
                  <a:pt x="13429069" y="2345118"/>
                </a:lnTo>
                <a:lnTo>
                  <a:pt x="13433285" y="2338870"/>
                </a:lnTo>
                <a:lnTo>
                  <a:pt x="13434835" y="2331224"/>
                </a:lnTo>
                <a:close/>
              </a:path>
              <a:path w="14841219" h="10718800" extrusionOk="0">
                <a:moveTo>
                  <a:pt x="13434835" y="2231123"/>
                </a:moveTo>
                <a:lnTo>
                  <a:pt x="13433285" y="2223478"/>
                </a:lnTo>
                <a:lnTo>
                  <a:pt x="13429069" y="2217229"/>
                </a:lnTo>
                <a:lnTo>
                  <a:pt x="13422833" y="2213025"/>
                </a:lnTo>
                <a:lnTo>
                  <a:pt x="13415188" y="2211476"/>
                </a:lnTo>
                <a:lnTo>
                  <a:pt x="13407543" y="2213025"/>
                </a:lnTo>
                <a:lnTo>
                  <a:pt x="13401281" y="2217229"/>
                </a:lnTo>
                <a:lnTo>
                  <a:pt x="13397078" y="2223478"/>
                </a:lnTo>
                <a:lnTo>
                  <a:pt x="13395528" y="2231123"/>
                </a:lnTo>
                <a:lnTo>
                  <a:pt x="13397078" y="2238768"/>
                </a:lnTo>
                <a:lnTo>
                  <a:pt x="13401281" y="2245017"/>
                </a:lnTo>
                <a:lnTo>
                  <a:pt x="13407543" y="2249233"/>
                </a:lnTo>
                <a:lnTo>
                  <a:pt x="13415188" y="2250770"/>
                </a:lnTo>
                <a:lnTo>
                  <a:pt x="13422833" y="2249233"/>
                </a:lnTo>
                <a:lnTo>
                  <a:pt x="13429069" y="2245017"/>
                </a:lnTo>
                <a:lnTo>
                  <a:pt x="13433285" y="2238768"/>
                </a:lnTo>
                <a:lnTo>
                  <a:pt x="13434835" y="2231123"/>
                </a:lnTo>
                <a:close/>
              </a:path>
              <a:path w="14841219" h="10718800" extrusionOk="0">
                <a:moveTo>
                  <a:pt x="13434835" y="1930844"/>
                </a:moveTo>
                <a:lnTo>
                  <a:pt x="13433285" y="1923186"/>
                </a:lnTo>
                <a:lnTo>
                  <a:pt x="13429069" y="1916950"/>
                </a:lnTo>
                <a:lnTo>
                  <a:pt x="13422833" y="1912734"/>
                </a:lnTo>
                <a:lnTo>
                  <a:pt x="13415188" y="1911197"/>
                </a:lnTo>
                <a:lnTo>
                  <a:pt x="13407543" y="1912734"/>
                </a:lnTo>
                <a:lnTo>
                  <a:pt x="13401281" y="1916950"/>
                </a:lnTo>
                <a:lnTo>
                  <a:pt x="13397078" y="1923186"/>
                </a:lnTo>
                <a:lnTo>
                  <a:pt x="13395528" y="1930844"/>
                </a:lnTo>
                <a:lnTo>
                  <a:pt x="13397078" y="1938489"/>
                </a:lnTo>
                <a:lnTo>
                  <a:pt x="13401281" y="1944725"/>
                </a:lnTo>
                <a:lnTo>
                  <a:pt x="13407543" y="1948942"/>
                </a:lnTo>
                <a:lnTo>
                  <a:pt x="13415188" y="1950491"/>
                </a:lnTo>
                <a:lnTo>
                  <a:pt x="13422833" y="1948942"/>
                </a:lnTo>
                <a:lnTo>
                  <a:pt x="13429069" y="1944725"/>
                </a:lnTo>
                <a:lnTo>
                  <a:pt x="13433285" y="1938489"/>
                </a:lnTo>
                <a:lnTo>
                  <a:pt x="13434835" y="1930844"/>
                </a:lnTo>
                <a:close/>
              </a:path>
              <a:path w="14841219" h="10718800" extrusionOk="0">
                <a:moveTo>
                  <a:pt x="13434835" y="1830743"/>
                </a:moveTo>
                <a:lnTo>
                  <a:pt x="13433285" y="1823097"/>
                </a:lnTo>
                <a:lnTo>
                  <a:pt x="13429069" y="1816849"/>
                </a:lnTo>
                <a:lnTo>
                  <a:pt x="13422833" y="1812645"/>
                </a:lnTo>
                <a:lnTo>
                  <a:pt x="13415188" y="1811096"/>
                </a:lnTo>
                <a:lnTo>
                  <a:pt x="13407543" y="1812645"/>
                </a:lnTo>
                <a:lnTo>
                  <a:pt x="13401281" y="1816849"/>
                </a:lnTo>
                <a:lnTo>
                  <a:pt x="13397078" y="1823097"/>
                </a:lnTo>
                <a:lnTo>
                  <a:pt x="13395528" y="1830743"/>
                </a:lnTo>
                <a:lnTo>
                  <a:pt x="13397078" y="1838388"/>
                </a:lnTo>
                <a:lnTo>
                  <a:pt x="13401281" y="1844636"/>
                </a:lnTo>
                <a:lnTo>
                  <a:pt x="13407543" y="1848853"/>
                </a:lnTo>
                <a:lnTo>
                  <a:pt x="13415188" y="1850390"/>
                </a:lnTo>
                <a:lnTo>
                  <a:pt x="13422833" y="1848853"/>
                </a:lnTo>
                <a:lnTo>
                  <a:pt x="13429069" y="1844636"/>
                </a:lnTo>
                <a:lnTo>
                  <a:pt x="13433285" y="1838388"/>
                </a:lnTo>
                <a:lnTo>
                  <a:pt x="13434835" y="1830743"/>
                </a:lnTo>
                <a:close/>
              </a:path>
              <a:path w="14841219" h="10718800" extrusionOk="0">
                <a:moveTo>
                  <a:pt x="13434835" y="1730641"/>
                </a:moveTo>
                <a:lnTo>
                  <a:pt x="13433285" y="1722996"/>
                </a:lnTo>
                <a:lnTo>
                  <a:pt x="13429069" y="1716760"/>
                </a:lnTo>
                <a:lnTo>
                  <a:pt x="13422833" y="1712544"/>
                </a:lnTo>
                <a:lnTo>
                  <a:pt x="13415188" y="1710994"/>
                </a:lnTo>
                <a:lnTo>
                  <a:pt x="13407543" y="1712544"/>
                </a:lnTo>
                <a:lnTo>
                  <a:pt x="13401281" y="1716760"/>
                </a:lnTo>
                <a:lnTo>
                  <a:pt x="13397078" y="1722996"/>
                </a:lnTo>
                <a:lnTo>
                  <a:pt x="13395528" y="1730641"/>
                </a:lnTo>
                <a:lnTo>
                  <a:pt x="13397078" y="1738287"/>
                </a:lnTo>
                <a:lnTo>
                  <a:pt x="13401281" y="1744535"/>
                </a:lnTo>
                <a:lnTo>
                  <a:pt x="13407543" y="1748751"/>
                </a:lnTo>
                <a:lnTo>
                  <a:pt x="13415188" y="1750288"/>
                </a:lnTo>
                <a:lnTo>
                  <a:pt x="13422833" y="1748751"/>
                </a:lnTo>
                <a:lnTo>
                  <a:pt x="13429069" y="1744535"/>
                </a:lnTo>
                <a:lnTo>
                  <a:pt x="13433285" y="1738287"/>
                </a:lnTo>
                <a:lnTo>
                  <a:pt x="13434835" y="1730641"/>
                </a:lnTo>
                <a:close/>
              </a:path>
              <a:path w="14841219" h="10718800" extrusionOk="0">
                <a:moveTo>
                  <a:pt x="13434835" y="1630553"/>
                </a:moveTo>
                <a:lnTo>
                  <a:pt x="13433285" y="1622907"/>
                </a:lnTo>
                <a:lnTo>
                  <a:pt x="13429069" y="1616659"/>
                </a:lnTo>
                <a:lnTo>
                  <a:pt x="13422833" y="1612442"/>
                </a:lnTo>
                <a:lnTo>
                  <a:pt x="13415188" y="1610906"/>
                </a:lnTo>
                <a:lnTo>
                  <a:pt x="13407543" y="1612442"/>
                </a:lnTo>
                <a:lnTo>
                  <a:pt x="13401281" y="1616659"/>
                </a:lnTo>
                <a:lnTo>
                  <a:pt x="13397078" y="1622907"/>
                </a:lnTo>
                <a:lnTo>
                  <a:pt x="13395528" y="1630553"/>
                </a:lnTo>
                <a:lnTo>
                  <a:pt x="13397078" y="1638198"/>
                </a:lnTo>
                <a:lnTo>
                  <a:pt x="13401281" y="1644446"/>
                </a:lnTo>
                <a:lnTo>
                  <a:pt x="13407543" y="1648650"/>
                </a:lnTo>
                <a:lnTo>
                  <a:pt x="13415188" y="1650199"/>
                </a:lnTo>
                <a:lnTo>
                  <a:pt x="13422833" y="1648650"/>
                </a:lnTo>
                <a:lnTo>
                  <a:pt x="13429069" y="1644446"/>
                </a:lnTo>
                <a:lnTo>
                  <a:pt x="13433285" y="1638198"/>
                </a:lnTo>
                <a:lnTo>
                  <a:pt x="13434835" y="1630553"/>
                </a:lnTo>
                <a:close/>
              </a:path>
              <a:path w="14841219" h="10718800" extrusionOk="0">
                <a:moveTo>
                  <a:pt x="13434835" y="1530451"/>
                </a:moveTo>
                <a:lnTo>
                  <a:pt x="13433285" y="1522806"/>
                </a:lnTo>
                <a:lnTo>
                  <a:pt x="13429069" y="1516570"/>
                </a:lnTo>
                <a:lnTo>
                  <a:pt x="13422833" y="1512354"/>
                </a:lnTo>
                <a:lnTo>
                  <a:pt x="13415188" y="1510817"/>
                </a:lnTo>
                <a:lnTo>
                  <a:pt x="13407543" y="1512354"/>
                </a:lnTo>
                <a:lnTo>
                  <a:pt x="13401281" y="1516570"/>
                </a:lnTo>
                <a:lnTo>
                  <a:pt x="13397078" y="1522806"/>
                </a:lnTo>
                <a:lnTo>
                  <a:pt x="13395528" y="1530451"/>
                </a:lnTo>
                <a:lnTo>
                  <a:pt x="13397078" y="1538097"/>
                </a:lnTo>
                <a:lnTo>
                  <a:pt x="13401281" y="1544345"/>
                </a:lnTo>
                <a:lnTo>
                  <a:pt x="13407543" y="1548561"/>
                </a:lnTo>
                <a:lnTo>
                  <a:pt x="13415188" y="1550098"/>
                </a:lnTo>
                <a:lnTo>
                  <a:pt x="13422833" y="1548561"/>
                </a:lnTo>
                <a:lnTo>
                  <a:pt x="13429069" y="1544345"/>
                </a:lnTo>
                <a:lnTo>
                  <a:pt x="13433285" y="1538097"/>
                </a:lnTo>
                <a:lnTo>
                  <a:pt x="13434835" y="1530451"/>
                </a:lnTo>
                <a:close/>
              </a:path>
              <a:path w="14841219" h="10718800" extrusionOk="0">
                <a:moveTo>
                  <a:pt x="13434835" y="1430362"/>
                </a:moveTo>
                <a:lnTo>
                  <a:pt x="13433285" y="1422704"/>
                </a:lnTo>
                <a:lnTo>
                  <a:pt x="13429069" y="1416469"/>
                </a:lnTo>
                <a:lnTo>
                  <a:pt x="13422833" y="1412252"/>
                </a:lnTo>
                <a:lnTo>
                  <a:pt x="13415188" y="1410703"/>
                </a:lnTo>
                <a:lnTo>
                  <a:pt x="13407543" y="1412252"/>
                </a:lnTo>
                <a:lnTo>
                  <a:pt x="13401281" y="1416469"/>
                </a:lnTo>
                <a:lnTo>
                  <a:pt x="13397078" y="1422704"/>
                </a:lnTo>
                <a:lnTo>
                  <a:pt x="13395528" y="1430362"/>
                </a:lnTo>
                <a:lnTo>
                  <a:pt x="13397078" y="1438008"/>
                </a:lnTo>
                <a:lnTo>
                  <a:pt x="13401281" y="1444244"/>
                </a:lnTo>
                <a:lnTo>
                  <a:pt x="13407543" y="1448460"/>
                </a:lnTo>
                <a:lnTo>
                  <a:pt x="13415188" y="1449997"/>
                </a:lnTo>
                <a:lnTo>
                  <a:pt x="13422833" y="1448460"/>
                </a:lnTo>
                <a:lnTo>
                  <a:pt x="13429069" y="1444244"/>
                </a:lnTo>
                <a:lnTo>
                  <a:pt x="13433285" y="1438008"/>
                </a:lnTo>
                <a:lnTo>
                  <a:pt x="13434835" y="1430362"/>
                </a:lnTo>
                <a:close/>
              </a:path>
              <a:path w="14841219" h="10718800" extrusionOk="0">
                <a:moveTo>
                  <a:pt x="13434835" y="1330261"/>
                </a:moveTo>
                <a:lnTo>
                  <a:pt x="13433285" y="1322616"/>
                </a:lnTo>
                <a:lnTo>
                  <a:pt x="13429069" y="1316367"/>
                </a:lnTo>
                <a:lnTo>
                  <a:pt x="13422833" y="1312164"/>
                </a:lnTo>
                <a:lnTo>
                  <a:pt x="13415188" y="1310614"/>
                </a:lnTo>
                <a:lnTo>
                  <a:pt x="13407543" y="1312164"/>
                </a:lnTo>
                <a:lnTo>
                  <a:pt x="13401281" y="1316367"/>
                </a:lnTo>
                <a:lnTo>
                  <a:pt x="13397078" y="1322616"/>
                </a:lnTo>
                <a:lnTo>
                  <a:pt x="13395528" y="1330261"/>
                </a:lnTo>
                <a:lnTo>
                  <a:pt x="13397078" y="1337906"/>
                </a:lnTo>
                <a:lnTo>
                  <a:pt x="13401281" y="1344155"/>
                </a:lnTo>
                <a:lnTo>
                  <a:pt x="13407543" y="1348371"/>
                </a:lnTo>
                <a:lnTo>
                  <a:pt x="13415188" y="1349921"/>
                </a:lnTo>
                <a:lnTo>
                  <a:pt x="13422833" y="1348371"/>
                </a:lnTo>
                <a:lnTo>
                  <a:pt x="13429069" y="1344155"/>
                </a:lnTo>
                <a:lnTo>
                  <a:pt x="13433285" y="1337906"/>
                </a:lnTo>
                <a:lnTo>
                  <a:pt x="13434835" y="1330261"/>
                </a:lnTo>
                <a:close/>
              </a:path>
              <a:path w="14841219" h="10718800" extrusionOk="0">
                <a:moveTo>
                  <a:pt x="13434835" y="1230160"/>
                </a:moveTo>
                <a:lnTo>
                  <a:pt x="13433285" y="1222514"/>
                </a:lnTo>
                <a:lnTo>
                  <a:pt x="13429069" y="1216279"/>
                </a:lnTo>
                <a:lnTo>
                  <a:pt x="13422833" y="1212075"/>
                </a:lnTo>
                <a:lnTo>
                  <a:pt x="13415188" y="1210525"/>
                </a:lnTo>
                <a:lnTo>
                  <a:pt x="13407543" y="1212075"/>
                </a:lnTo>
                <a:lnTo>
                  <a:pt x="13401281" y="1216279"/>
                </a:lnTo>
                <a:lnTo>
                  <a:pt x="13397078" y="1222514"/>
                </a:lnTo>
                <a:lnTo>
                  <a:pt x="13395528" y="1230160"/>
                </a:lnTo>
                <a:lnTo>
                  <a:pt x="13397078" y="1237818"/>
                </a:lnTo>
                <a:lnTo>
                  <a:pt x="13401281" y="1244053"/>
                </a:lnTo>
                <a:lnTo>
                  <a:pt x="13407543" y="1248270"/>
                </a:lnTo>
                <a:lnTo>
                  <a:pt x="13415188" y="1249807"/>
                </a:lnTo>
                <a:lnTo>
                  <a:pt x="13422833" y="1248270"/>
                </a:lnTo>
                <a:lnTo>
                  <a:pt x="13429069" y="1244053"/>
                </a:lnTo>
                <a:lnTo>
                  <a:pt x="13433285" y="1237818"/>
                </a:lnTo>
                <a:lnTo>
                  <a:pt x="13434835" y="1230160"/>
                </a:lnTo>
                <a:close/>
              </a:path>
              <a:path w="14841219" h="10718800" extrusionOk="0">
                <a:moveTo>
                  <a:pt x="13434835" y="1130071"/>
                </a:moveTo>
                <a:lnTo>
                  <a:pt x="13433285" y="1122426"/>
                </a:lnTo>
                <a:lnTo>
                  <a:pt x="13429069" y="1116177"/>
                </a:lnTo>
                <a:lnTo>
                  <a:pt x="13422833" y="1111973"/>
                </a:lnTo>
                <a:lnTo>
                  <a:pt x="13415188" y="1110424"/>
                </a:lnTo>
                <a:lnTo>
                  <a:pt x="13407543" y="1111973"/>
                </a:lnTo>
                <a:lnTo>
                  <a:pt x="13401281" y="1116177"/>
                </a:lnTo>
                <a:lnTo>
                  <a:pt x="13397078" y="1122426"/>
                </a:lnTo>
                <a:lnTo>
                  <a:pt x="13395528" y="1130071"/>
                </a:lnTo>
                <a:lnTo>
                  <a:pt x="13397078" y="1137716"/>
                </a:lnTo>
                <a:lnTo>
                  <a:pt x="13401281" y="1143965"/>
                </a:lnTo>
                <a:lnTo>
                  <a:pt x="13407543" y="1148168"/>
                </a:lnTo>
                <a:lnTo>
                  <a:pt x="13415188" y="1149718"/>
                </a:lnTo>
                <a:lnTo>
                  <a:pt x="13422833" y="1148168"/>
                </a:lnTo>
                <a:lnTo>
                  <a:pt x="13429069" y="1143965"/>
                </a:lnTo>
                <a:lnTo>
                  <a:pt x="13433285" y="1137716"/>
                </a:lnTo>
                <a:lnTo>
                  <a:pt x="13434835" y="1130071"/>
                </a:lnTo>
                <a:close/>
              </a:path>
              <a:path w="14841219" h="10718800" extrusionOk="0">
                <a:moveTo>
                  <a:pt x="13434835" y="1029970"/>
                </a:moveTo>
                <a:lnTo>
                  <a:pt x="13433285" y="1022324"/>
                </a:lnTo>
                <a:lnTo>
                  <a:pt x="13429069" y="1016088"/>
                </a:lnTo>
                <a:lnTo>
                  <a:pt x="13422833" y="1011872"/>
                </a:lnTo>
                <a:lnTo>
                  <a:pt x="13415188" y="1010335"/>
                </a:lnTo>
                <a:lnTo>
                  <a:pt x="13407543" y="1011872"/>
                </a:lnTo>
                <a:lnTo>
                  <a:pt x="13401281" y="1016088"/>
                </a:lnTo>
                <a:lnTo>
                  <a:pt x="13397078" y="1022324"/>
                </a:lnTo>
                <a:lnTo>
                  <a:pt x="13395528" y="1029970"/>
                </a:lnTo>
                <a:lnTo>
                  <a:pt x="13397078" y="1037628"/>
                </a:lnTo>
                <a:lnTo>
                  <a:pt x="13401281" y="1043876"/>
                </a:lnTo>
                <a:lnTo>
                  <a:pt x="13407543" y="1048080"/>
                </a:lnTo>
                <a:lnTo>
                  <a:pt x="13415188" y="1049629"/>
                </a:lnTo>
                <a:lnTo>
                  <a:pt x="13422833" y="1048080"/>
                </a:lnTo>
                <a:lnTo>
                  <a:pt x="13429069" y="1043876"/>
                </a:lnTo>
                <a:lnTo>
                  <a:pt x="13433285" y="1037628"/>
                </a:lnTo>
                <a:lnTo>
                  <a:pt x="13434835" y="1029970"/>
                </a:lnTo>
                <a:close/>
              </a:path>
              <a:path w="14841219" h="10718800" extrusionOk="0">
                <a:moveTo>
                  <a:pt x="13434835" y="929894"/>
                </a:moveTo>
                <a:lnTo>
                  <a:pt x="13433285" y="922235"/>
                </a:lnTo>
                <a:lnTo>
                  <a:pt x="13429069" y="915987"/>
                </a:lnTo>
                <a:lnTo>
                  <a:pt x="13422833" y="911771"/>
                </a:lnTo>
                <a:lnTo>
                  <a:pt x="13415188" y="910234"/>
                </a:lnTo>
                <a:lnTo>
                  <a:pt x="13407543" y="911771"/>
                </a:lnTo>
                <a:lnTo>
                  <a:pt x="13401281" y="915987"/>
                </a:lnTo>
                <a:lnTo>
                  <a:pt x="13397078" y="922235"/>
                </a:lnTo>
                <a:lnTo>
                  <a:pt x="13395528" y="929894"/>
                </a:lnTo>
                <a:lnTo>
                  <a:pt x="13397078" y="937526"/>
                </a:lnTo>
                <a:lnTo>
                  <a:pt x="13401281" y="943775"/>
                </a:lnTo>
                <a:lnTo>
                  <a:pt x="13407543" y="947991"/>
                </a:lnTo>
                <a:lnTo>
                  <a:pt x="13415188" y="949528"/>
                </a:lnTo>
                <a:lnTo>
                  <a:pt x="13422833" y="947991"/>
                </a:lnTo>
                <a:lnTo>
                  <a:pt x="13429069" y="943775"/>
                </a:lnTo>
                <a:lnTo>
                  <a:pt x="13433285" y="937526"/>
                </a:lnTo>
                <a:lnTo>
                  <a:pt x="13434835" y="929894"/>
                </a:lnTo>
                <a:close/>
              </a:path>
              <a:path w="14841219" h="10718800" extrusionOk="0">
                <a:moveTo>
                  <a:pt x="13434835" y="829792"/>
                </a:moveTo>
                <a:lnTo>
                  <a:pt x="13433285" y="822134"/>
                </a:lnTo>
                <a:lnTo>
                  <a:pt x="13429069" y="815886"/>
                </a:lnTo>
                <a:lnTo>
                  <a:pt x="13422833" y="811682"/>
                </a:lnTo>
                <a:lnTo>
                  <a:pt x="13415188" y="810133"/>
                </a:lnTo>
                <a:lnTo>
                  <a:pt x="13407543" y="811682"/>
                </a:lnTo>
                <a:lnTo>
                  <a:pt x="13401281" y="815886"/>
                </a:lnTo>
                <a:lnTo>
                  <a:pt x="13397078" y="822134"/>
                </a:lnTo>
                <a:lnTo>
                  <a:pt x="13395528" y="829792"/>
                </a:lnTo>
                <a:lnTo>
                  <a:pt x="13397078" y="837425"/>
                </a:lnTo>
                <a:lnTo>
                  <a:pt x="13401281" y="843673"/>
                </a:lnTo>
                <a:lnTo>
                  <a:pt x="13407543" y="847877"/>
                </a:lnTo>
                <a:lnTo>
                  <a:pt x="13415188" y="849426"/>
                </a:lnTo>
                <a:lnTo>
                  <a:pt x="13422833" y="847877"/>
                </a:lnTo>
                <a:lnTo>
                  <a:pt x="13429069" y="843673"/>
                </a:lnTo>
                <a:lnTo>
                  <a:pt x="13433285" y="837425"/>
                </a:lnTo>
                <a:lnTo>
                  <a:pt x="13434835" y="829792"/>
                </a:lnTo>
                <a:close/>
              </a:path>
              <a:path w="14841219" h="10718800" extrusionOk="0">
                <a:moveTo>
                  <a:pt x="13434835" y="729691"/>
                </a:moveTo>
                <a:lnTo>
                  <a:pt x="13433285" y="722045"/>
                </a:lnTo>
                <a:lnTo>
                  <a:pt x="13429069" y="715797"/>
                </a:lnTo>
                <a:lnTo>
                  <a:pt x="13422833" y="711581"/>
                </a:lnTo>
                <a:lnTo>
                  <a:pt x="13415188" y="710031"/>
                </a:lnTo>
                <a:lnTo>
                  <a:pt x="13407543" y="711581"/>
                </a:lnTo>
                <a:lnTo>
                  <a:pt x="13401281" y="715797"/>
                </a:lnTo>
                <a:lnTo>
                  <a:pt x="13397078" y="722045"/>
                </a:lnTo>
                <a:lnTo>
                  <a:pt x="13395528" y="729691"/>
                </a:lnTo>
                <a:lnTo>
                  <a:pt x="13397078" y="737336"/>
                </a:lnTo>
                <a:lnTo>
                  <a:pt x="13401281" y="743585"/>
                </a:lnTo>
                <a:lnTo>
                  <a:pt x="13407543" y="747788"/>
                </a:lnTo>
                <a:lnTo>
                  <a:pt x="13415188" y="749338"/>
                </a:lnTo>
                <a:lnTo>
                  <a:pt x="13422833" y="747788"/>
                </a:lnTo>
                <a:lnTo>
                  <a:pt x="13429069" y="743585"/>
                </a:lnTo>
                <a:lnTo>
                  <a:pt x="13433285" y="737336"/>
                </a:lnTo>
                <a:lnTo>
                  <a:pt x="13434835" y="729691"/>
                </a:lnTo>
                <a:close/>
              </a:path>
              <a:path w="14841219" h="10718800" extrusionOk="0">
                <a:moveTo>
                  <a:pt x="13434835" y="629589"/>
                </a:moveTo>
                <a:lnTo>
                  <a:pt x="13433285" y="621944"/>
                </a:lnTo>
                <a:lnTo>
                  <a:pt x="13429069" y="615696"/>
                </a:lnTo>
                <a:lnTo>
                  <a:pt x="13422833" y="611492"/>
                </a:lnTo>
                <a:lnTo>
                  <a:pt x="13415188" y="609942"/>
                </a:lnTo>
                <a:lnTo>
                  <a:pt x="13407543" y="611492"/>
                </a:lnTo>
                <a:lnTo>
                  <a:pt x="13401281" y="615696"/>
                </a:lnTo>
                <a:lnTo>
                  <a:pt x="13397078" y="621944"/>
                </a:lnTo>
                <a:lnTo>
                  <a:pt x="13395528" y="629589"/>
                </a:lnTo>
                <a:lnTo>
                  <a:pt x="13397078" y="637247"/>
                </a:lnTo>
                <a:lnTo>
                  <a:pt x="13401281" y="643483"/>
                </a:lnTo>
                <a:lnTo>
                  <a:pt x="13407543" y="647700"/>
                </a:lnTo>
                <a:lnTo>
                  <a:pt x="13415188" y="649236"/>
                </a:lnTo>
                <a:lnTo>
                  <a:pt x="13422833" y="647700"/>
                </a:lnTo>
                <a:lnTo>
                  <a:pt x="13429069" y="643483"/>
                </a:lnTo>
                <a:lnTo>
                  <a:pt x="13433285" y="637247"/>
                </a:lnTo>
                <a:lnTo>
                  <a:pt x="13434835" y="629589"/>
                </a:lnTo>
                <a:close/>
              </a:path>
              <a:path w="14841219" h="10718800" extrusionOk="0">
                <a:moveTo>
                  <a:pt x="13434835" y="329298"/>
                </a:moveTo>
                <a:lnTo>
                  <a:pt x="13433285" y="321652"/>
                </a:lnTo>
                <a:lnTo>
                  <a:pt x="13429069" y="315404"/>
                </a:lnTo>
                <a:lnTo>
                  <a:pt x="13422833" y="311200"/>
                </a:lnTo>
                <a:lnTo>
                  <a:pt x="13415188" y="309651"/>
                </a:lnTo>
                <a:lnTo>
                  <a:pt x="13407543" y="311200"/>
                </a:lnTo>
                <a:lnTo>
                  <a:pt x="13401281" y="315404"/>
                </a:lnTo>
                <a:lnTo>
                  <a:pt x="13397078" y="321652"/>
                </a:lnTo>
                <a:lnTo>
                  <a:pt x="13395528" y="329298"/>
                </a:lnTo>
                <a:lnTo>
                  <a:pt x="13397078" y="336943"/>
                </a:lnTo>
                <a:lnTo>
                  <a:pt x="13401281" y="343192"/>
                </a:lnTo>
                <a:lnTo>
                  <a:pt x="13407543" y="347408"/>
                </a:lnTo>
                <a:lnTo>
                  <a:pt x="13415188" y="348945"/>
                </a:lnTo>
                <a:lnTo>
                  <a:pt x="13422833" y="347408"/>
                </a:lnTo>
                <a:lnTo>
                  <a:pt x="13429069" y="343192"/>
                </a:lnTo>
                <a:lnTo>
                  <a:pt x="13433285" y="336943"/>
                </a:lnTo>
                <a:lnTo>
                  <a:pt x="13434835" y="329298"/>
                </a:lnTo>
                <a:close/>
              </a:path>
              <a:path w="14841219" h="10718800" extrusionOk="0">
                <a:moveTo>
                  <a:pt x="13434835" y="229209"/>
                </a:moveTo>
                <a:lnTo>
                  <a:pt x="13433285" y="221564"/>
                </a:lnTo>
                <a:lnTo>
                  <a:pt x="13429069" y="215315"/>
                </a:lnTo>
                <a:lnTo>
                  <a:pt x="13422833" y="211099"/>
                </a:lnTo>
                <a:lnTo>
                  <a:pt x="13415188" y="209550"/>
                </a:lnTo>
                <a:lnTo>
                  <a:pt x="13407543" y="211099"/>
                </a:lnTo>
                <a:lnTo>
                  <a:pt x="13401281" y="215315"/>
                </a:lnTo>
                <a:lnTo>
                  <a:pt x="13397078" y="221564"/>
                </a:lnTo>
                <a:lnTo>
                  <a:pt x="13395528" y="229209"/>
                </a:lnTo>
                <a:lnTo>
                  <a:pt x="13397078" y="236855"/>
                </a:lnTo>
                <a:lnTo>
                  <a:pt x="13401281" y="243090"/>
                </a:lnTo>
                <a:lnTo>
                  <a:pt x="13407543" y="247307"/>
                </a:lnTo>
                <a:lnTo>
                  <a:pt x="13415188" y="248843"/>
                </a:lnTo>
                <a:lnTo>
                  <a:pt x="13422833" y="247307"/>
                </a:lnTo>
                <a:lnTo>
                  <a:pt x="13429069" y="243090"/>
                </a:lnTo>
                <a:lnTo>
                  <a:pt x="13433285" y="236855"/>
                </a:lnTo>
                <a:lnTo>
                  <a:pt x="13434835" y="229209"/>
                </a:lnTo>
                <a:close/>
              </a:path>
              <a:path w="14841219" h="10718800" extrusionOk="0">
                <a:moveTo>
                  <a:pt x="13434835" y="129108"/>
                </a:moveTo>
                <a:lnTo>
                  <a:pt x="13433285" y="121462"/>
                </a:lnTo>
                <a:lnTo>
                  <a:pt x="13429069" y="115214"/>
                </a:lnTo>
                <a:lnTo>
                  <a:pt x="13422833" y="110998"/>
                </a:lnTo>
                <a:lnTo>
                  <a:pt x="13415188" y="109461"/>
                </a:lnTo>
                <a:lnTo>
                  <a:pt x="13407543" y="110998"/>
                </a:lnTo>
                <a:lnTo>
                  <a:pt x="13401281" y="115214"/>
                </a:lnTo>
                <a:lnTo>
                  <a:pt x="13397078" y="121462"/>
                </a:lnTo>
                <a:lnTo>
                  <a:pt x="13395528" y="129108"/>
                </a:lnTo>
                <a:lnTo>
                  <a:pt x="13397078" y="136753"/>
                </a:lnTo>
                <a:lnTo>
                  <a:pt x="13401281" y="143002"/>
                </a:lnTo>
                <a:lnTo>
                  <a:pt x="13407543" y="147218"/>
                </a:lnTo>
                <a:lnTo>
                  <a:pt x="13415188" y="148755"/>
                </a:lnTo>
                <a:lnTo>
                  <a:pt x="13422833" y="147218"/>
                </a:lnTo>
                <a:lnTo>
                  <a:pt x="13429069" y="143002"/>
                </a:lnTo>
                <a:lnTo>
                  <a:pt x="13433285" y="136753"/>
                </a:lnTo>
                <a:lnTo>
                  <a:pt x="13434835" y="129108"/>
                </a:lnTo>
                <a:close/>
              </a:path>
              <a:path w="14841219" h="10718800" extrusionOk="0">
                <a:moveTo>
                  <a:pt x="13434835" y="29019"/>
                </a:moveTo>
                <a:lnTo>
                  <a:pt x="13433285" y="21374"/>
                </a:lnTo>
                <a:lnTo>
                  <a:pt x="13429069" y="15125"/>
                </a:lnTo>
                <a:lnTo>
                  <a:pt x="13422833" y="10909"/>
                </a:lnTo>
                <a:lnTo>
                  <a:pt x="13415188" y="9372"/>
                </a:lnTo>
                <a:lnTo>
                  <a:pt x="13407543" y="10909"/>
                </a:lnTo>
                <a:lnTo>
                  <a:pt x="13401281" y="15125"/>
                </a:lnTo>
                <a:lnTo>
                  <a:pt x="13397078" y="21374"/>
                </a:lnTo>
                <a:lnTo>
                  <a:pt x="13395528" y="29019"/>
                </a:lnTo>
                <a:lnTo>
                  <a:pt x="13397078" y="36664"/>
                </a:lnTo>
                <a:lnTo>
                  <a:pt x="13401281" y="42913"/>
                </a:lnTo>
                <a:lnTo>
                  <a:pt x="13407543" y="47117"/>
                </a:lnTo>
                <a:lnTo>
                  <a:pt x="13415188" y="48666"/>
                </a:lnTo>
                <a:lnTo>
                  <a:pt x="13422833" y="47117"/>
                </a:lnTo>
                <a:lnTo>
                  <a:pt x="13429069" y="42913"/>
                </a:lnTo>
                <a:lnTo>
                  <a:pt x="13433285" y="36664"/>
                </a:lnTo>
                <a:lnTo>
                  <a:pt x="13434835" y="29019"/>
                </a:lnTo>
                <a:close/>
              </a:path>
              <a:path w="14841219" h="10718800" extrusionOk="0">
                <a:moveTo>
                  <a:pt x="13508812" y="2776994"/>
                </a:moveTo>
                <a:lnTo>
                  <a:pt x="13507263" y="2769349"/>
                </a:lnTo>
                <a:lnTo>
                  <a:pt x="13503059" y="2763113"/>
                </a:lnTo>
                <a:lnTo>
                  <a:pt x="13496811" y="2758897"/>
                </a:lnTo>
                <a:lnTo>
                  <a:pt x="13489165" y="2757347"/>
                </a:lnTo>
                <a:lnTo>
                  <a:pt x="13481520" y="2758897"/>
                </a:lnTo>
                <a:lnTo>
                  <a:pt x="13475272" y="2763113"/>
                </a:lnTo>
                <a:lnTo>
                  <a:pt x="13471068" y="2769349"/>
                </a:lnTo>
                <a:lnTo>
                  <a:pt x="13469519" y="2776994"/>
                </a:lnTo>
                <a:lnTo>
                  <a:pt x="13471068" y="2784652"/>
                </a:lnTo>
                <a:lnTo>
                  <a:pt x="13475272" y="2790901"/>
                </a:lnTo>
                <a:lnTo>
                  <a:pt x="13481520" y="2795105"/>
                </a:lnTo>
                <a:lnTo>
                  <a:pt x="13489165" y="2796654"/>
                </a:lnTo>
                <a:lnTo>
                  <a:pt x="13496811" y="2795105"/>
                </a:lnTo>
                <a:lnTo>
                  <a:pt x="13503059" y="2790901"/>
                </a:lnTo>
                <a:lnTo>
                  <a:pt x="13507263" y="2784652"/>
                </a:lnTo>
                <a:lnTo>
                  <a:pt x="13508812" y="2776994"/>
                </a:lnTo>
                <a:close/>
              </a:path>
              <a:path w="14841219" h="10718800" extrusionOk="0">
                <a:moveTo>
                  <a:pt x="13508812" y="2676906"/>
                </a:moveTo>
                <a:lnTo>
                  <a:pt x="13507263" y="2669260"/>
                </a:lnTo>
                <a:lnTo>
                  <a:pt x="13503059" y="2663012"/>
                </a:lnTo>
                <a:lnTo>
                  <a:pt x="13496811" y="2658795"/>
                </a:lnTo>
                <a:lnTo>
                  <a:pt x="13489165" y="2657259"/>
                </a:lnTo>
                <a:lnTo>
                  <a:pt x="13481520" y="2658795"/>
                </a:lnTo>
                <a:lnTo>
                  <a:pt x="13475272" y="2663012"/>
                </a:lnTo>
                <a:lnTo>
                  <a:pt x="13471068" y="2669260"/>
                </a:lnTo>
                <a:lnTo>
                  <a:pt x="13469519" y="2676906"/>
                </a:lnTo>
                <a:lnTo>
                  <a:pt x="13471068" y="2684551"/>
                </a:lnTo>
                <a:lnTo>
                  <a:pt x="13475272" y="2690799"/>
                </a:lnTo>
                <a:lnTo>
                  <a:pt x="13481520" y="2695003"/>
                </a:lnTo>
                <a:lnTo>
                  <a:pt x="13489165" y="2696553"/>
                </a:lnTo>
                <a:lnTo>
                  <a:pt x="13496811" y="2695003"/>
                </a:lnTo>
                <a:lnTo>
                  <a:pt x="13503059" y="2690799"/>
                </a:lnTo>
                <a:lnTo>
                  <a:pt x="13507263" y="2684551"/>
                </a:lnTo>
                <a:lnTo>
                  <a:pt x="13508812" y="2676906"/>
                </a:lnTo>
                <a:close/>
              </a:path>
              <a:path w="14841219" h="10718800" extrusionOk="0">
                <a:moveTo>
                  <a:pt x="13508812" y="2576804"/>
                </a:moveTo>
                <a:lnTo>
                  <a:pt x="13507263" y="2569159"/>
                </a:lnTo>
                <a:lnTo>
                  <a:pt x="13503059" y="2562923"/>
                </a:lnTo>
                <a:lnTo>
                  <a:pt x="13496811" y="2558707"/>
                </a:lnTo>
                <a:lnTo>
                  <a:pt x="13489165" y="2557170"/>
                </a:lnTo>
                <a:lnTo>
                  <a:pt x="13481520" y="2558707"/>
                </a:lnTo>
                <a:lnTo>
                  <a:pt x="13475272" y="2562923"/>
                </a:lnTo>
                <a:lnTo>
                  <a:pt x="13471068" y="2569159"/>
                </a:lnTo>
                <a:lnTo>
                  <a:pt x="13469519" y="2576804"/>
                </a:lnTo>
                <a:lnTo>
                  <a:pt x="13471068" y="2584462"/>
                </a:lnTo>
                <a:lnTo>
                  <a:pt x="13475272" y="2590698"/>
                </a:lnTo>
                <a:lnTo>
                  <a:pt x="13481520" y="2594914"/>
                </a:lnTo>
                <a:lnTo>
                  <a:pt x="13489165" y="2596464"/>
                </a:lnTo>
                <a:lnTo>
                  <a:pt x="13496811" y="2594914"/>
                </a:lnTo>
                <a:lnTo>
                  <a:pt x="13503059" y="2590698"/>
                </a:lnTo>
                <a:lnTo>
                  <a:pt x="13507263" y="2584462"/>
                </a:lnTo>
                <a:lnTo>
                  <a:pt x="13508812" y="2576804"/>
                </a:lnTo>
                <a:close/>
              </a:path>
              <a:path w="14841219" h="10718800" extrusionOk="0">
                <a:moveTo>
                  <a:pt x="13508812" y="2476716"/>
                </a:moveTo>
                <a:lnTo>
                  <a:pt x="13507263" y="2469070"/>
                </a:lnTo>
                <a:lnTo>
                  <a:pt x="13503059" y="2462822"/>
                </a:lnTo>
                <a:lnTo>
                  <a:pt x="13496811" y="2458605"/>
                </a:lnTo>
                <a:lnTo>
                  <a:pt x="13489165" y="2457069"/>
                </a:lnTo>
                <a:lnTo>
                  <a:pt x="13481520" y="2458605"/>
                </a:lnTo>
                <a:lnTo>
                  <a:pt x="13475272" y="2462822"/>
                </a:lnTo>
                <a:lnTo>
                  <a:pt x="13471068" y="2469070"/>
                </a:lnTo>
                <a:lnTo>
                  <a:pt x="13469519" y="2476716"/>
                </a:lnTo>
                <a:lnTo>
                  <a:pt x="13471068" y="2484361"/>
                </a:lnTo>
                <a:lnTo>
                  <a:pt x="13475272" y="2490609"/>
                </a:lnTo>
                <a:lnTo>
                  <a:pt x="13481520" y="2494813"/>
                </a:lnTo>
                <a:lnTo>
                  <a:pt x="13489165" y="2496362"/>
                </a:lnTo>
                <a:lnTo>
                  <a:pt x="13496811" y="2494813"/>
                </a:lnTo>
                <a:lnTo>
                  <a:pt x="13503059" y="2490609"/>
                </a:lnTo>
                <a:lnTo>
                  <a:pt x="13507263" y="2484361"/>
                </a:lnTo>
                <a:lnTo>
                  <a:pt x="13508812" y="2476716"/>
                </a:lnTo>
                <a:close/>
              </a:path>
              <a:path w="14841219" h="10718800" extrusionOk="0">
                <a:moveTo>
                  <a:pt x="13508812" y="2376614"/>
                </a:moveTo>
                <a:lnTo>
                  <a:pt x="13507263" y="2368969"/>
                </a:lnTo>
                <a:lnTo>
                  <a:pt x="13503059" y="2362720"/>
                </a:lnTo>
                <a:lnTo>
                  <a:pt x="13496811" y="2358517"/>
                </a:lnTo>
                <a:lnTo>
                  <a:pt x="13489165" y="2356967"/>
                </a:lnTo>
                <a:lnTo>
                  <a:pt x="13481520" y="2358517"/>
                </a:lnTo>
                <a:lnTo>
                  <a:pt x="13475272" y="2362720"/>
                </a:lnTo>
                <a:lnTo>
                  <a:pt x="13471068" y="2368969"/>
                </a:lnTo>
                <a:lnTo>
                  <a:pt x="13469519" y="2376614"/>
                </a:lnTo>
                <a:lnTo>
                  <a:pt x="13471068" y="2384260"/>
                </a:lnTo>
                <a:lnTo>
                  <a:pt x="13475272" y="2390508"/>
                </a:lnTo>
                <a:lnTo>
                  <a:pt x="13481520" y="2394724"/>
                </a:lnTo>
                <a:lnTo>
                  <a:pt x="13489165" y="2396261"/>
                </a:lnTo>
                <a:lnTo>
                  <a:pt x="13496811" y="2394724"/>
                </a:lnTo>
                <a:lnTo>
                  <a:pt x="13503059" y="2390508"/>
                </a:lnTo>
                <a:lnTo>
                  <a:pt x="13507263" y="2384260"/>
                </a:lnTo>
                <a:lnTo>
                  <a:pt x="13508812" y="2376614"/>
                </a:lnTo>
                <a:close/>
              </a:path>
              <a:path w="14841219" h="10718800" extrusionOk="0">
                <a:moveTo>
                  <a:pt x="13508812" y="2276525"/>
                </a:moveTo>
                <a:lnTo>
                  <a:pt x="13507263" y="2268880"/>
                </a:lnTo>
                <a:lnTo>
                  <a:pt x="13503059" y="2262632"/>
                </a:lnTo>
                <a:lnTo>
                  <a:pt x="13496811" y="2258415"/>
                </a:lnTo>
                <a:lnTo>
                  <a:pt x="13489165" y="2256879"/>
                </a:lnTo>
                <a:lnTo>
                  <a:pt x="13481520" y="2258415"/>
                </a:lnTo>
                <a:lnTo>
                  <a:pt x="13475272" y="2262632"/>
                </a:lnTo>
                <a:lnTo>
                  <a:pt x="13471068" y="2268880"/>
                </a:lnTo>
                <a:lnTo>
                  <a:pt x="13469519" y="2276525"/>
                </a:lnTo>
                <a:lnTo>
                  <a:pt x="13471068" y="2284171"/>
                </a:lnTo>
                <a:lnTo>
                  <a:pt x="13475272" y="2290407"/>
                </a:lnTo>
                <a:lnTo>
                  <a:pt x="13481520" y="2294623"/>
                </a:lnTo>
                <a:lnTo>
                  <a:pt x="13489165" y="2296160"/>
                </a:lnTo>
                <a:lnTo>
                  <a:pt x="13496811" y="2294623"/>
                </a:lnTo>
                <a:lnTo>
                  <a:pt x="13503059" y="2290407"/>
                </a:lnTo>
                <a:lnTo>
                  <a:pt x="13507263" y="2284171"/>
                </a:lnTo>
                <a:lnTo>
                  <a:pt x="13508812" y="2276525"/>
                </a:lnTo>
                <a:close/>
              </a:path>
              <a:path w="14841219" h="10718800" extrusionOk="0">
                <a:moveTo>
                  <a:pt x="13508812" y="2176411"/>
                </a:moveTo>
                <a:lnTo>
                  <a:pt x="13507263" y="2168779"/>
                </a:lnTo>
                <a:lnTo>
                  <a:pt x="13503059" y="2162530"/>
                </a:lnTo>
                <a:lnTo>
                  <a:pt x="13496811" y="2158327"/>
                </a:lnTo>
                <a:lnTo>
                  <a:pt x="13489165" y="2156777"/>
                </a:lnTo>
                <a:lnTo>
                  <a:pt x="13481520" y="2158327"/>
                </a:lnTo>
                <a:lnTo>
                  <a:pt x="13475272" y="2162530"/>
                </a:lnTo>
                <a:lnTo>
                  <a:pt x="13471068" y="2168779"/>
                </a:lnTo>
                <a:lnTo>
                  <a:pt x="13469519" y="2176411"/>
                </a:lnTo>
                <a:lnTo>
                  <a:pt x="13471068" y="2184069"/>
                </a:lnTo>
                <a:lnTo>
                  <a:pt x="13475272" y="2190318"/>
                </a:lnTo>
                <a:lnTo>
                  <a:pt x="13481520" y="2194522"/>
                </a:lnTo>
                <a:lnTo>
                  <a:pt x="13489165" y="2196071"/>
                </a:lnTo>
                <a:lnTo>
                  <a:pt x="13496811" y="2194522"/>
                </a:lnTo>
                <a:lnTo>
                  <a:pt x="13503059" y="2190318"/>
                </a:lnTo>
                <a:lnTo>
                  <a:pt x="13507263" y="2184069"/>
                </a:lnTo>
                <a:lnTo>
                  <a:pt x="13508812" y="2176411"/>
                </a:lnTo>
                <a:close/>
              </a:path>
              <a:path w="14841219" h="10718800" extrusionOk="0">
                <a:moveTo>
                  <a:pt x="13508812" y="2076323"/>
                </a:moveTo>
                <a:lnTo>
                  <a:pt x="13507263" y="2068677"/>
                </a:lnTo>
                <a:lnTo>
                  <a:pt x="13503059" y="2062429"/>
                </a:lnTo>
                <a:lnTo>
                  <a:pt x="13496811" y="2058225"/>
                </a:lnTo>
                <a:lnTo>
                  <a:pt x="13489165" y="2056676"/>
                </a:lnTo>
                <a:lnTo>
                  <a:pt x="13481520" y="2058225"/>
                </a:lnTo>
                <a:lnTo>
                  <a:pt x="13475272" y="2062429"/>
                </a:lnTo>
                <a:lnTo>
                  <a:pt x="13471068" y="2068677"/>
                </a:lnTo>
                <a:lnTo>
                  <a:pt x="13469519" y="2076323"/>
                </a:lnTo>
                <a:lnTo>
                  <a:pt x="13471068" y="2083981"/>
                </a:lnTo>
                <a:lnTo>
                  <a:pt x="13475272" y="2090216"/>
                </a:lnTo>
                <a:lnTo>
                  <a:pt x="13481520" y="2094433"/>
                </a:lnTo>
                <a:lnTo>
                  <a:pt x="13489165" y="2095969"/>
                </a:lnTo>
                <a:lnTo>
                  <a:pt x="13496811" y="2094433"/>
                </a:lnTo>
                <a:lnTo>
                  <a:pt x="13503059" y="2090216"/>
                </a:lnTo>
                <a:lnTo>
                  <a:pt x="13507263" y="2083981"/>
                </a:lnTo>
                <a:lnTo>
                  <a:pt x="13508812" y="2076323"/>
                </a:lnTo>
                <a:close/>
              </a:path>
              <a:path w="14841219" h="10718800" extrusionOk="0">
                <a:moveTo>
                  <a:pt x="13508812" y="1976234"/>
                </a:moveTo>
                <a:lnTo>
                  <a:pt x="13507263" y="1968588"/>
                </a:lnTo>
                <a:lnTo>
                  <a:pt x="13503059" y="1962340"/>
                </a:lnTo>
                <a:lnTo>
                  <a:pt x="13496811" y="1958124"/>
                </a:lnTo>
                <a:lnTo>
                  <a:pt x="13489165" y="1956587"/>
                </a:lnTo>
                <a:lnTo>
                  <a:pt x="13481520" y="1958124"/>
                </a:lnTo>
                <a:lnTo>
                  <a:pt x="13475272" y="1962340"/>
                </a:lnTo>
                <a:lnTo>
                  <a:pt x="13471068" y="1968588"/>
                </a:lnTo>
                <a:lnTo>
                  <a:pt x="13469519" y="1976234"/>
                </a:lnTo>
                <a:lnTo>
                  <a:pt x="13471068" y="1983879"/>
                </a:lnTo>
                <a:lnTo>
                  <a:pt x="13475272" y="1990128"/>
                </a:lnTo>
                <a:lnTo>
                  <a:pt x="13481520" y="1994331"/>
                </a:lnTo>
                <a:lnTo>
                  <a:pt x="13489165" y="1995868"/>
                </a:lnTo>
                <a:lnTo>
                  <a:pt x="13496811" y="1994331"/>
                </a:lnTo>
                <a:lnTo>
                  <a:pt x="13503059" y="1990128"/>
                </a:lnTo>
                <a:lnTo>
                  <a:pt x="13507263" y="1983879"/>
                </a:lnTo>
                <a:lnTo>
                  <a:pt x="13508812" y="1976234"/>
                </a:lnTo>
                <a:close/>
              </a:path>
              <a:path w="14841219" h="10718800" extrusionOk="0">
                <a:moveTo>
                  <a:pt x="13508812" y="1876132"/>
                </a:moveTo>
                <a:lnTo>
                  <a:pt x="13507263" y="1868487"/>
                </a:lnTo>
                <a:lnTo>
                  <a:pt x="13503059" y="1862239"/>
                </a:lnTo>
                <a:lnTo>
                  <a:pt x="13496811" y="1858022"/>
                </a:lnTo>
                <a:lnTo>
                  <a:pt x="13489165" y="1856473"/>
                </a:lnTo>
                <a:lnTo>
                  <a:pt x="13481520" y="1858022"/>
                </a:lnTo>
                <a:lnTo>
                  <a:pt x="13475272" y="1862239"/>
                </a:lnTo>
                <a:lnTo>
                  <a:pt x="13471068" y="1868487"/>
                </a:lnTo>
                <a:lnTo>
                  <a:pt x="13469519" y="1876132"/>
                </a:lnTo>
                <a:lnTo>
                  <a:pt x="13471068" y="1883778"/>
                </a:lnTo>
                <a:lnTo>
                  <a:pt x="13475272" y="1890026"/>
                </a:lnTo>
                <a:lnTo>
                  <a:pt x="13481520" y="1894243"/>
                </a:lnTo>
                <a:lnTo>
                  <a:pt x="13489165" y="1895779"/>
                </a:lnTo>
                <a:lnTo>
                  <a:pt x="13496811" y="1894243"/>
                </a:lnTo>
                <a:lnTo>
                  <a:pt x="13503059" y="1890026"/>
                </a:lnTo>
                <a:lnTo>
                  <a:pt x="13507263" y="1883778"/>
                </a:lnTo>
                <a:lnTo>
                  <a:pt x="13508812" y="1876132"/>
                </a:lnTo>
                <a:close/>
              </a:path>
              <a:path w="14841219" h="10718800" extrusionOk="0">
                <a:moveTo>
                  <a:pt x="13508812" y="1776044"/>
                </a:moveTo>
                <a:lnTo>
                  <a:pt x="13507263" y="1768398"/>
                </a:lnTo>
                <a:lnTo>
                  <a:pt x="13503059" y="1762150"/>
                </a:lnTo>
                <a:lnTo>
                  <a:pt x="13496811" y="1757934"/>
                </a:lnTo>
                <a:lnTo>
                  <a:pt x="13489165" y="1756397"/>
                </a:lnTo>
                <a:lnTo>
                  <a:pt x="13481520" y="1757934"/>
                </a:lnTo>
                <a:lnTo>
                  <a:pt x="13475272" y="1762150"/>
                </a:lnTo>
                <a:lnTo>
                  <a:pt x="13471068" y="1768398"/>
                </a:lnTo>
                <a:lnTo>
                  <a:pt x="13469519" y="1776044"/>
                </a:lnTo>
                <a:lnTo>
                  <a:pt x="13471068" y="1783689"/>
                </a:lnTo>
                <a:lnTo>
                  <a:pt x="13475272" y="1789925"/>
                </a:lnTo>
                <a:lnTo>
                  <a:pt x="13481520" y="1794141"/>
                </a:lnTo>
                <a:lnTo>
                  <a:pt x="13489165" y="1795678"/>
                </a:lnTo>
                <a:lnTo>
                  <a:pt x="13496811" y="1794141"/>
                </a:lnTo>
                <a:lnTo>
                  <a:pt x="13503059" y="1789925"/>
                </a:lnTo>
                <a:lnTo>
                  <a:pt x="13507263" y="1783689"/>
                </a:lnTo>
                <a:lnTo>
                  <a:pt x="13508812" y="1776044"/>
                </a:lnTo>
                <a:close/>
              </a:path>
              <a:path w="14841219" h="10718800" extrusionOk="0">
                <a:moveTo>
                  <a:pt x="13508812" y="1675942"/>
                </a:moveTo>
                <a:lnTo>
                  <a:pt x="13507263" y="1668297"/>
                </a:lnTo>
                <a:lnTo>
                  <a:pt x="13503059" y="1662049"/>
                </a:lnTo>
                <a:lnTo>
                  <a:pt x="13496811" y="1657845"/>
                </a:lnTo>
                <a:lnTo>
                  <a:pt x="13489165" y="1656295"/>
                </a:lnTo>
                <a:lnTo>
                  <a:pt x="13481520" y="1657845"/>
                </a:lnTo>
                <a:lnTo>
                  <a:pt x="13475272" y="1662049"/>
                </a:lnTo>
                <a:lnTo>
                  <a:pt x="13471068" y="1668297"/>
                </a:lnTo>
                <a:lnTo>
                  <a:pt x="13469519" y="1675942"/>
                </a:lnTo>
                <a:lnTo>
                  <a:pt x="13471068" y="1683588"/>
                </a:lnTo>
                <a:lnTo>
                  <a:pt x="13475272" y="1689836"/>
                </a:lnTo>
                <a:lnTo>
                  <a:pt x="13481520" y="1694053"/>
                </a:lnTo>
                <a:lnTo>
                  <a:pt x="13489165" y="1695602"/>
                </a:lnTo>
                <a:lnTo>
                  <a:pt x="13496811" y="1694053"/>
                </a:lnTo>
                <a:lnTo>
                  <a:pt x="13503059" y="1689836"/>
                </a:lnTo>
                <a:lnTo>
                  <a:pt x="13507263" y="1683588"/>
                </a:lnTo>
                <a:lnTo>
                  <a:pt x="13508812" y="1675942"/>
                </a:lnTo>
                <a:close/>
              </a:path>
              <a:path w="14841219" h="10718800" extrusionOk="0">
                <a:moveTo>
                  <a:pt x="13508812" y="1575854"/>
                </a:moveTo>
                <a:lnTo>
                  <a:pt x="13507263" y="1568208"/>
                </a:lnTo>
                <a:lnTo>
                  <a:pt x="13503059" y="1561960"/>
                </a:lnTo>
                <a:lnTo>
                  <a:pt x="13496811" y="1557743"/>
                </a:lnTo>
                <a:lnTo>
                  <a:pt x="13489165" y="1556207"/>
                </a:lnTo>
                <a:lnTo>
                  <a:pt x="13481520" y="1557743"/>
                </a:lnTo>
                <a:lnTo>
                  <a:pt x="13475272" y="1561960"/>
                </a:lnTo>
                <a:lnTo>
                  <a:pt x="13471068" y="1568208"/>
                </a:lnTo>
                <a:lnTo>
                  <a:pt x="13469519" y="1575854"/>
                </a:lnTo>
                <a:lnTo>
                  <a:pt x="13471068" y="1583499"/>
                </a:lnTo>
                <a:lnTo>
                  <a:pt x="13475272" y="1589747"/>
                </a:lnTo>
                <a:lnTo>
                  <a:pt x="13481520" y="1593951"/>
                </a:lnTo>
                <a:lnTo>
                  <a:pt x="13489165" y="1595501"/>
                </a:lnTo>
                <a:lnTo>
                  <a:pt x="13496811" y="1593951"/>
                </a:lnTo>
                <a:lnTo>
                  <a:pt x="13503059" y="1589747"/>
                </a:lnTo>
                <a:lnTo>
                  <a:pt x="13507263" y="1583499"/>
                </a:lnTo>
                <a:lnTo>
                  <a:pt x="13508812" y="1575854"/>
                </a:lnTo>
                <a:close/>
              </a:path>
              <a:path w="14841219" h="10718800" extrusionOk="0">
                <a:moveTo>
                  <a:pt x="13508812" y="1475752"/>
                </a:moveTo>
                <a:lnTo>
                  <a:pt x="13507263" y="1468107"/>
                </a:lnTo>
                <a:lnTo>
                  <a:pt x="13503059" y="1461858"/>
                </a:lnTo>
                <a:lnTo>
                  <a:pt x="13496811" y="1457655"/>
                </a:lnTo>
                <a:lnTo>
                  <a:pt x="13489165" y="1456105"/>
                </a:lnTo>
                <a:lnTo>
                  <a:pt x="13481520" y="1457655"/>
                </a:lnTo>
                <a:lnTo>
                  <a:pt x="13475272" y="1461858"/>
                </a:lnTo>
                <a:lnTo>
                  <a:pt x="13471068" y="1468107"/>
                </a:lnTo>
                <a:lnTo>
                  <a:pt x="13469519" y="1475752"/>
                </a:lnTo>
                <a:lnTo>
                  <a:pt x="13471068" y="1483398"/>
                </a:lnTo>
                <a:lnTo>
                  <a:pt x="13475272" y="1489646"/>
                </a:lnTo>
                <a:lnTo>
                  <a:pt x="13481520" y="1493850"/>
                </a:lnTo>
                <a:lnTo>
                  <a:pt x="13489165" y="1495399"/>
                </a:lnTo>
                <a:lnTo>
                  <a:pt x="13496811" y="1493850"/>
                </a:lnTo>
                <a:lnTo>
                  <a:pt x="13503059" y="1489646"/>
                </a:lnTo>
                <a:lnTo>
                  <a:pt x="13507263" y="1483398"/>
                </a:lnTo>
                <a:lnTo>
                  <a:pt x="13508812" y="1475752"/>
                </a:lnTo>
                <a:close/>
              </a:path>
              <a:path w="14841219" h="10718800" extrusionOk="0">
                <a:moveTo>
                  <a:pt x="13508812" y="1375651"/>
                </a:moveTo>
                <a:lnTo>
                  <a:pt x="13507263" y="1368005"/>
                </a:lnTo>
                <a:lnTo>
                  <a:pt x="13503059" y="1361757"/>
                </a:lnTo>
                <a:lnTo>
                  <a:pt x="13496811" y="1357553"/>
                </a:lnTo>
                <a:lnTo>
                  <a:pt x="13489165" y="1356004"/>
                </a:lnTo>
                <a:lnTo>
                  <a:pt x="13481520" y="1357553"/>
                </a:lnTo>
                <a:lnTo>
                  <a:pt x="13475272" y="1361757"/>
                </a:lnTo>
                <a:lnTo>
                  <a:pt x="13471068" y="1368005"/>
                </a:lnTo>
                <a:lnTo>
                  <a:pt x="13469519" y="1375651"/>
                </a:lnTo>
                <a:lnTo>
                  <a:pt x="13471068" y="1383296"/>
                </a:lnTo>
                <a:lnTo>
                  <a:pt x="13475272" y="1389545"/>
                </a:lnTo>
                <a:lnTo>
                  <a:pt x="13481520" y="1393761"/>
                </a:lnTo>
                <a:lnTo>
                  <a:pt x="13489165" y="1395298"/>
                </a:lnTo>
                <a:lnTo>
                  <a:pt x="13496811" y="1393761"/>
                </a:lnTo>
                <a:lnTo>
                  <a:pt x="13503059" y="1389545"/>
                </a:lnTo>
                <a:lnTo>
                  <a:pt x="13507263" y="1383296"/>
                </a:lnTo>
                <a:lnTo>
                  <a:pt x="13508812" y="1375651"/>
                </a:lnTo>
                <a:close/>
              </a:path>
              <a:path w="14841219" h="10718800" extrusionOk="0">
                <a:moveTo>
                  <a:pt x="13508812" y="1175461"/>
                </a:moveTo>
                <a:lnTo>
                  <a:pt x="13507263" y="1167815"/>
                </a:lnTo>
                <a:lnTo>
                  <a:pt x="13503059" y="1161567"/>
                </a:lnTo>
                <a:lnTo>
                  <a:pt x="13496811" y="1157363"/>
                </a:lnTo>
                <a:lnTo>
                  <a:pt x="13489165" y="1155814"/>
                </a:lnTo>
                <a:lnTo>
                  <a:pt x="13481520" y="1157363"/>
                </a:lnTo>
                <a:lnTo>
                  <a:pt x="13475272" y="1161567"/>
                </a:lnTo>
                <a:lnTo>
                  <a:pt x="13471068" y="1167815"/>
                </a:lnTo>
                <a:lnTo>
                  <a:pt x="13469519" y="1175461"/>
                </a:lnTo>
                <a:lnTo>
                  <a:pt x="13471068" y="1183106"/>
                </a:lnTo>
                <a:lnTo>
                  <a:pt x="13475272" y="1189355"/>
                </a:lnTo>
                <a:lnTo>
                  <a:pt x="13481520" y="1193571"/>
                </a:lnTo>
                <a:lnTo>
                  <a:pt x="13489165" y="1195108"/>
                </a:lnTo>
                <a:lnTo>
                  <a:pt x="13496811" y="1193571"/>
                </a:lnTo>
                <a:lnTo>
                  <a:pt x="13503059" y="1189355"/>
                </a:lnTo>
                <a:lnTo>
                  <a:pt x="13507263" y="1183106"/>
                </a:lnTo>
                <a:lnTo>
                  <a:pt x="13508812" y="1175461"/>
                </a:lnTo>
                <a:close/>
              </a:path>
              <a:path w="14841219" h="10718800" extrusionOk="0">
                <a:moveTo>
                  <a:pt x="13508812" y="1075372"/>
                </a:moveTo>
                <a:lnTo>
                  <a:pt x="13507263" y="1067714"/>
                </a:lnTo>
                <a:lnTo>
                  <a:pt x="13503059" y="1061478"/>
                </a:lnTo>
                <a:lnTo>
                  <a:pt x="13496811" y="1057262"/>
                </a:lnTo>
                <a:lnTo>
                  <a:pt x="13489165" y="1055725"/>
                </a:lnTo>
                <a:lnTo>
                  <a:pt x="13481520" y="1057262"/>
                </a:lnTo>
                <a:lnTo>
                  <a:pt x="13475272" y="1061478"/>
                </a:lnTo>
                <a:lnTo>
                  <a:pt x="13471068" y="1067714"/>
                </a:lnTo>
                <a:lnTo>
                  <a:pt x="13469519" y="1075372"/>
                </a:lnTo>
                <a:lnTo>
                  <a:pt x="13471068" y="1083017"/>
                </a:lnTo>
                <a:lnTo>
                  <a:pt x="13475272" y="1089266"/>
                </a:lnTo>
                <a:lnTo>
                  <a:pt x="13481520" y="1093482"/>
                </a:lnTo>
                <a:lnTo>
                  <a:pt x="13489165" y="1095019"/>
                </a:lnTo>
                <a:lnTo>
                  <a:pt x="13496811" y="1093482"/>
                </a:lnTo>
                <a:lnTo>
                  <a:pt x="13503059" y="1089266"/>
                </a:lnTo>
                <a:lnTo>
                  <a:pt x="13507263" y="1083017"/>
                </a:lnTo>
                <a:lnTo>
                  <a:pt x="13508812" y="1075372"/>
                </a:lnTo>
                <a:close/>
              </a:path>
              <a:path w="14841219" h="10718800" extrusionOk="0">
                <a:moveTo>
                  <a:pt x="13508812" y="975271"/>
                </a:moveTo>
                <a:lnTo>
                  <a:pt x="13507263" y="967625"/>
                </a:lnTo>
                <a:lnTo>
                  <a:pt x="13503059" y="961377"/>
                </a:lnTo>
                <a:lnTo>
                  <a:pt x="13496811" y="957173"/>
                </a:lnTo>
                <a:lnTo>
                  <a:pt x="13489165" y="955624"/>
                </a:lnTo>
                <a:lnTo>
                  <a:pt x="13481520" y="957173"/>
                </a:lnTo>
                <a:lnTo>
                  <a:pt x="13475272" y="961377"/>
                </a:lnTo>
                <a:lnTo>
                  <a:pt x="13471068" y="967625"/>
                </a:lnTo>
                <a:lnTo>
                  <a:pt x="13469519" y="975271"/>
                </a:lnTo>
                <a:lnTo>
                  <a:pt x="13471068" y="982916"/>
                </a:lnTo>
                <a:lnTo>
                  <a:pt x="13475272" y="989164"/>
                </a:lnTo>
                <a:lnTo>
                  <a:pt x="13481520" y="993381"/>
                </a:lnTo>
                <a:lnTo>
                  <a:pt x="13489165" y="994918"/>
                </a:lnTo>
                <a:lnTo>
                  <a:pt x="13496811" y="993381"/>
                </a:lnTo>
                <a:lnTo>
                  <a:pt x="13503059" y="989164"/>
                </a:lnTo>
                <a:lnTo>
                  <a:pt x="13507263" y="982916"/>
                </a:lnTo>
                <a:lnTo>
                  <a:pt x="13508812" y="975271"/>
                </a:lnTo>
                <a:close/>
              </a:path>
              <a:path w="14841219" h="10718800" extrusionOk="0">
                <a:moveTo>
                  <a:pt x="13508812" y="875182"/>
                </a:moveTo>
                <a:lnTo>
                  <a:pt x="13507263" y="867537"/>
                </a:lnTo>
                <a:lnTo>
                  <a:pt x="13503059" y="861288"/>
                </a:lnTo>
                <a:lnTo>
                  <a:pt x="13496811" y="857072"/>
                </a:lnTo>
                <a:lnTo>
                  <a:pt x="13489165" y="855522"/>
                </a:lnTo>
                <a:lnTo>
                  <a:pt x="13481520" y="857072"/>
                </a:lnTo>
                <a:lnTo>
                  <a:pt x="13475272" y="861288"/>
                </a:lnTo>
                <a:lnTo>
                  <a:pt x="13471068" y="867537"/>
                </a:lnTo>
                <a:lnTo>
                  <a:pt x="13469519" y="875182"/>
                </a:lnTo>
                <a:lnTo>
                  <a:pt x="13471068" y="882827"/>
                </a:lnTo>
                <a:lnTo>
                  <a:pt x="13475272" y="889063"/>
                </a:lnTo>
                <a:lnTo>
                  <a:pt x="13481520" y="893279"/>
                </a:lnTo>
                <a:lnTo>
                  <a:pt x="13489165" y="894816"/>
                </a:lnTo>
                <a:lnTo>
                  <a:pt x="13496811" y="893279"/>
                </a:lnTo>
                <a:lnTo>
                  <a:pt x="13503059" y="889063"/>
                </a:lnTo>
                <a:lnTo>
                  <a:pt x="13507263" y="882827"/>
                </a:lnTo>
                <a:lnTo>
                  <a:pt x="13508812" y="875182"/>
                </a:lnTo>
                <a:close/>
              </a:path>
              <a:path w="14841219" h="10718800" extrusionOk="0">
                <a:moveTo>
                  <a:pt x="13508812" y="775081"/>
                </a:moveTo>
                <a:lnTo>
                  <a:pt x="13507263" y="767435"/>
                </a:lnTo>
                <a:lnTo>
                  <a:pt x="13503059" y="761187"/>
                </a:lnTo>
                <a:lnTo>
                  <a:pt x="13496811" y="756983"/>
                </a:lnTo>
                <a:lnTo>
                  <a:pt x="13489165" y="755434"/>
                </a:lnTo>
                <a:lnTo>
                  <a:pt x="13481520" y="756983"/>
                </a:lnTo>
                <a:lnTo>
                  <a:pt x="13475272" y="761187"/>
                </a:lnTo>
                <a:lnTo>
                  <a:pt x="13471068" y="767435"/>
                </a:lnTo>
                <a:lnTo>
                  <a:pt x="13469519" y="775081"/>
                </a:lnTo>
                <a:lnTo>
                  <a:pt x="13471068" y="782726"/>
                </a:lnTo>
                <a:lnTo>
                  <a:pt x="13475272" y="788962"/>
                </a:lnTo>
                <a:lnTo>
                  <a:pt x="13481520" y="793178"/>
                </a:lnTo>
                <a:lnTo>
                  <a:pt x="13489165" y="794727"/>
                </a:lnTo>
                <a:lnTo>
                  <a:pt x="13496811" y="793178"/>
                </a:lnTo>
                <a:lnTo>
                  <a:pt x="13503059" y="788962"/>
                </a:lnTo>
                <a:lnTo>
                  <a:pt x="13507263" y="782726"/>
                </a:lnTo>
                <a:lnTo>
                  <a:pt x="13508812" y="775081"/>
                </a:lnTo>
                <a:close/>
              </a:path>
              <a:path w="14841219" h="10718800" extrusionOk="0">
                <a:moveTo>
                  <a:pt x="13508812" y="674979"/>
                </a:moveTo>
                <a:lnTo>
                  <a:pt x="13507263" y="667334"/>
                </a:lnTo>
                <a:lnTo>
                  <a:pt x="13503059" y="661085"/>
                </a:lnTo>
                <a:lnTo>
                  <a:pt x="13496811" y="656869"/>
                </a:lnTo>
                <a:lnTo>
                  <a:pt x="13489165" y="655332"/>
                </a:lnTo>
                <a:lnTo>
                  <a:pt x="13481520" y="656869"/>
                </a:lnTo>
                <a:lnTo>
                  <a:pt x="13475272" y="661085"/>
                </a:lnTo>
                <a:lnTo>
                  <a:pt x="13471068" y="667334"/>
                </a:lnTo>
                <a:lnTo>
                  <a:pt x="13469519" y="674979"/>
                </a:lnTo>
                <a:lnTo>
                  <a:pt x="13471068" y="682625"/>
                </a:lnTo>
                <a:lnTo>
                  <a:pt x="13475272" y="688873"/>
                </a:lnTo>
                <a:lnTo>
                  <a:pt x="13481520" y="693077"/>
                </a:lnTo>
                <a:lnTo>
                  <a:pt x="13489165" y="694626"/>
                </a:lnTo>
                <a:lnTo>
                  <a:pt x="13496811" y="693077"/>
                </a:lnTo>
                <a:lnTo>
                  <a:pt x="13503059" y="688873"/>
                </a:lnTo>
                <a:lnTo>
                  <a:pt x="13507263" y="682625"/>
                </a:lnTo>
                <a:lnTo>
                  <a:pt x="13508812" y="674979"/>
                </a:lnTo>
                <a:close/>
              </a:path>
              <a:path w="14841219" h="10718800" extrusionOk="0">
                <a:moveTo>
                  <a:pt x="13508812" y="574890"/>
                </a:moveTo>
                <a:lnTo>
                  <a:pt x="13507263" y="567232"/>
                </a:lnTo>
                <a:lnTo>
                  <a:pt x="13503059" y="560984"/>
                </a:lnTo>
                <a:lnTo>
                  <a:pt x="13496811" y="556780"/>
                </a:lnTo>
                <a:lnTo>
                  <a:pt x="13489165" y="555231"/>
                </a:lnTo>
                <a:lnTo>
                  <a:pt x="13481520" y="556780"/>
                </a:lnTo>
                <a:lnTo>
                  <a:pt x="13475272" y="560984"/>
                </a:lnTo>
                <a:lnTo>
                  <a:pt x="13471068" y="567232"/>
                </a:lnTo>
                <a:lnTo>
                  <a:pt x="13469519" y="574890"/>
                </a:lnTo>
                <a:lnTo>
                  <a:pt x="13471068" y="582536"/>
                </a:lnTo>
                <a:lnTo>
                  <a:pt x="13475272" y="588784"/>
                </a:lnTo>
                <a:lnTo>
                  <a:pt x="13481520" y="592988"/>
                </a:lnTo>
                <a:lnTo>
                  <a:pt x="13489165" y="594537"/>
                </a:lnTo>
                <a:lnTo>
                  <a:pt x="13496811" y="592988"/>
                </a:lnTo>
                <a:lnTo>
                  <a:pt x="13503059" y="588784"/>
                </a:lnTo>
                <a:lnTo>
                  <a:pt x="13507263" y="582536"/>
                </a:lnTo>
                <a:lnTo>
                  <a:pt x="13508812" y="574890"/>
                </a:lnTo>
                <a:close/>
              </a:path>
              <a:path w="14841219" h="10718800" extrusionOk="0">
                <a:moveTo>
                  <a:pt x="13508812" y="474789"/>
                </a:moveTo>
                <a:lnTo>
                  <a:pt x="13507263" y="467144"/>
                </a:lnTo>
                <a:lnTo>
                  <a:pt x="13503059" y="460895"/>
                </a:lnTo>
                <a:lnTo>
                  <a:pt x="13496811" y="456679"/>
                </a:lnTo>
                <a:lnTo>
                  <a:pt x="13489165" y="455142"/>
                </a:lnTo>
                <a:lnTo>
                  <a:pt x="13481520" y="456679"/>
                </a:lnTo>
                <a:lnTo>
                  <a:pt x="13475272" y="460895"/>
                </a:lnTo>
                <a:lnTo>
                  <a:pt x="13471068" y="467144"/>
                </a:lnTo>
                <a:lnTo>
                  <a:pt x="13469519" y="474789"/>
                </a:lnTo>
                <a:lnTo>
                  <a:pt x="13471068" y="482434"/>
                </a:lnTo>
                <a:lnTo>
                  <a:pt x="13475272" y="488683"/>
                </a:lnTo>
                <a:lnTo>
                  <a:pt x="13481520" y="492899"/>
                </a:lnTo>
                <a:lnTo>
                  <a:pt x="13489165" y="494436"/>
                </a:lnTo>
                <a:lnTo>
                  <a:pt x="13496811" y="492899"/>
                </a:lnTo>
                <a:lnTo>
                  <a:pt x="13503059" y="488683"/>
                </a:lnTo>
                <a:lnTo>
                  <a:pt x="13507263" y="482434"/>
                </a:lnTo>
                <a:lnTo>
                  <a:pt x="13508812" y="474789"/>
                </a:lnTo>
                <a:close/>
              </a:path>
              <a:path w="14841219" h="10718800" extrusionOk="0">
                <a:moveTo>
                  <a:pt x="13508812" y="374688"/>
                </a:moveTo>
                <a:lnTo>
                  <a:pt x="13507263" y="367055"/>
                </a:lnTo>
                <a:lnTo>
                  <a:pt x="13503059" y="360807"/>
                </a:lnTo>
                <a:lnTo>
                  <a:pt x="13496811" y="356590"/>
                </a:lnTo>
                <a:lnTo>
                  <a:pt x="13489165" y="355053"/>
                </a:lnTo>
                <a:lnTo>
                  <a:pt x="13481520" y="356590"/>
                </a:lnTo>
                <a:lnTo>
                  <a:pt x="13475272" y="360807"/>
                </a:lnTo>
                <a:lnTo>
                  <a:pt x="13471068" y="367055"/>
                </a:lnTo>
                <a:lnTo>
                  <a:pt x="13469519" y="374688"/>
                </a:lnTo>
                <a:lnTo>
                  <a:pt x="13471068" y="382346"/>
                </a:lnTo>
                <a:lnTo>
                  <a:pt x="13475272" y="388581"/>
                </a:lnTo>
                <a:lnTo>
                  <a:pt x="13481520" y="392798"/>
                </a:lnTo>
                <a:lnTo>
                  <a:pt x="13489165" y="394335"/>
                </a:lnTo>
                <a:lnTo>
                  <a:pt x="13496811" y="392798"/>
                </a:lnTo>
                <a:lnTo>
                  <a:pt x="13503059" y="388581"/>
                </a:lnTo>
                <a:lnTo>
                  <a:pt x="13507263" y="382346"/>
                </a:lnTo>
                <a:lnTo>
                  <a:pt x="13508812" y="374688"/>
                </a:lnTo>
                <a:close/>
              </a:path>
              <a:path w="14841219" h="10718800" extrusionOk="0">
                <a:moveTo>
                  <a:pt x="13508812" y="274599"/>
                </a:moveTo>
                <a:lnTo>
                  <a:pt x="13507263" y="266954"/>
                </a:lnTo>
                <a:lnTo>
                  <a:pt x="13503059" y="260705"/>
                </a:lnTo>
                <a:lnTo>
                  <a:pt x="13496811" y="256501"/>
                </a:lnTo>
                <a:lnTo>
                  <a:pt x="13489165" y="254952"/>
                </a:lnTo>
                <a:lnTo>
                  <a:pt x="13481520" y="256501"/>
                </a:lnTo>
                <a:lnTo>
                  <a:pt x="13475272" y="260705"/>
                </a:lnTo>
                <a:lnTo>
                  <a:pt x="13471068" y="266954"/>
                </a:lnTo>
                <a:lnTo>
                  <a:pt x="13469519" y="274599"/>
                </a:lnTo>
                <a:lnTo>
                  <a:pt x="13471068" y="282244"/>
                </a:lnTo>
                <a:lnTo>
                  <a:pt x="13475272" y="288493"/>
                </a:lnTo>
                <a:lnTo>
                  <a:pt x="13481520" y="292696"/>
                </a:lnTo>
                <a:lnTo>
                  <a:pt x="13489165" y="294246"/>
                </a:lnTo>
                <a:lnTo>
                  <a:pt x="13496811" y="292696"/>
                </a:lnTo>
                <a:lnTo>
                  <a:pt x="13503059" y="288493"/>
                </a:lnTo>
                <a:lnTo>
                  <a:pt x="13507263" y="282244"/>
                </a:lnTo>
                <a:lnTo>
                  <a:pt x="13508812" y="274599"/>
                </a:lnTo>
                <a:close/>
              </a:path>
              <a:path w="14841219" h="10718800" extrusionOk="0">
                <a:moveTo>
                  <a:pt x="13508812" y="174510"/>
                </a:moveTo>
                <a:lnTo>
                  <a:pt x="13507263" y="166852"/>
                </a:lnTo>
                <a:lnTo>
                  <a:pt x="13503059" y="160604"/>
                </a:lnTo>
                <a:lnTo>
                  <a:pt x="13496811" y="156400"/>
                </a:lnTo>
                <a:lnTo>
                  <a:pt x="13489165" y="154851"/>
                </a:lnTo>
                <a:lnTo>
                  <a:pt x="13481520" y="156400"/>
                </a:lnTo>
                <a:lnTo>
                  <a:pt x="13475272" y="160604"/>
                </a:lnTo>
                <a:lnTo>
                  <a:pt x="13471068" y="166852"/>
                </a:lnTo>
                <a:lnTo>
                  <a:pt x="13469519" y="174510"/>
                </a:lnTo>
                <a:lnTo>
                  <a:pt x="13471068" y="182156"/>
                </a:lnTo>
                <a:lnTo>
                  <a:pt x="13475272" y="188391"/>
                </a:lnTo>
                <a:lnTo>
                  <a:pt x="13481520" y="192595"/>
                </a:lnTo>
                <a:lnTo>
                  <a:pt x="13489165" y="194144"/>
                </a:lnTo>
                <a:lnTo>
                  <a:pt x="13496811" y="192595"/>
                </a:lnTo>
                <a:lnTo>
                  <a:pt x="13503059" y="188391"/>
                </a:lnTo>
                <a:lnTo>
                  <a:pt x="13507263" y="182156"/>
                </a:lnTo>
                <a:lnTo>
                  <a:pt x="13508812" y="174510"/>
                </a:lnTo>
                <a:close/>
              </a:path>
              <a:path w="14841219" h="10718800" extrusionOk="0">
                <a:moveTo>
                  <a:pt x="13508812" y="74409"/>
                </a:moveTo>
                <a:lnTo>
                  <a:pt x="13507263" y="66763"/>
                </a:lnTo>
                <a:lnTo>
                  <a:pt x="13503059" y="60515"/>
                </a:lnTo>
                <a:lnTo>
                  <a:pt x="13496811" y="56299"/>
                </a:lnTo>
                <a:lnTo>
                  <a:pt x="13489165" y="54762"/>
                </a:lnTo>
                <a:lnTo>
                  <a:pt x="13481520" y="56299"/>
                </a:lnTo>
                <a:lnTo>
                  <a:pt x="13475272" y="60515"/>
                </a:lnTo>
                <a:lnTo>
                  <a:pt x="13471068" y="66763"/>
                </a:lnTo>
                <a:lnTo>
                  <a:pt x="13469519" y="74409"/>
                </a:lnTo>
                <a:lnTo>
                  <a:pt x="13471068" y="82054"/>
                </a:lnTo>
                <a:lnTo>
                  <a:pt x="13475272" y="88303"/>
                </a:lnTo>
                <a:lnTo>
                  <a:pt x="13481520" y="92519"/>
                </a:lnTo>
                <a:lnTo>
                  <a:pt x="13489165" y="94056"/>
                </a:lnTo>
                <a:lnTo>
                  <a:pt x="13496811" y="92519"/>
                </a:lnTo>
                <a:lnTo>
                  <a:pt x="13503059" y="88303"/>
                </a:lnTo>
                <a:lnTo>
                  <a:pt x="13507263" y="82054"/>
                </a:lnTo>
                <a:lnTo>
                  <a:pt x="13508812" y="74409"/>
                </a:lnTo>
                <a:close/>
              </a:path>
              <a:path w="14841219" h="10718800" extrusionOk="0">
                <a:moveTo>
                  <a:pt x="13508825" y="1275562"/>
                </a:moveTo>
                <a:lnTo>
                  <a:pt x="13507276" y="1267917"/>
                </a:lnTo>
                <a:lnTo>
                  <a:pt x="13503072" y="1261668"/>
                </a:lnTo>
                <a:lnTo>
                  <a:pt x="13496824" y="1257452"/>
                </a:lnTo>
                <a:lnTo>
                  <a:pt x="13489165" y="1255915"/>
                </a:lnTo>
                <a:lnTo>
                  <a:pt x="13481520" y="1257452"/>
                </a:lnTo>
                <a:lnTo>
                  <a:pt x="13475284" y="1261668"/>
                </a:lnTo>
                <a:lnTo>
                  <a:pt x="13471068" y="1267917"/>
                </a:lnTo>
                <a:lnTo>
                  <a:pt x="13469531" y="1275562"/>
                </a:lnTo>
                <a:lnTo>
                  <a:pt x="13471068" y="1283208"/>
                </a:lnTo>
                <a:lnTo>
                  <a:pt x="13475284" y="1289443"/>
                </a:lnTo>
                <a:lnTo>
                  <a:pt x="13481520" y="1293660"/>
                </a:lnTo>
                <a:lnTo>
                  <a:pt x="13489165" y="1295196"/>
                </a:lnTo>
                <a:lnTo>
                  <a:pt x="13496824" y="1293660"/>
                </a:lnTo>
                <a:lnTo>
                  <a:pt x="13503072" y="1289443"/>
                </a:lnTo>
                <a:lnTo>
                  <a:pt x="13507276" y="1283208"/>
                </a:lnTo>
                <a:lnTo>
                  <a:pt x="13508825" y="1275562"/>
                </a:lnTo>
                <a:close/>
              </a:path>
              <a:path w="14841219" h="10718800" extrusionOk="0">
                <a:moveTo>
                  <a:pt x="13582790" y="2722283"/>
                </a:moveTo>
                <a:lnTo>
                  <a:pt x="13581253" y="2714637"/>
                </a:lnTo>
                <a:lnTo>
                  <a:pt x="13577049" y="2708402"/>
                </a:lnTo>
                <a:lnTo>
                  <a:pt x="13570801" y="2704198"/>
                </a:lnTo>
                <a:lnTo>
                  <a:pt x="13563156" y="2702649"/>
                </a:lnTo>
                <a:lnTo>
                  <a:pt x="13555510" y="2704198"/>
                </a:lnTo>
                <a:lnTo>
                  <a:pt x="13549262" y="2708402"/>
                </a:lnTo>
                <a:lnTo>
                  <a:pt x="13545058" y="2714637"/>
                </a:lnTo>
                <a:lnTo>
                  <a:pt x="13543509" y="2722283"/>
                </a:lnTo>
                <a:lnTo>
                  <a:pt x="13545058" y="2729941"/>
                </a:lnTo>
                <a:lnTo>
                  <a:pt x="13549262" y="2736189"/>
                </a:lnTo>
                <a:lnTo>
                  <a:pt x="13555510" y="2740393"/>
                </a:lnTo>
                <a:lnTo>
                  <a:pt x="13563156" y="2741942"/>
                </a:lnTo>
                <a:lnTo>
                  <a:pt x="13570801" y="2740393"/>
                </a:lnTo>
                <a:lnTo>
                  <a:pt x="13577049" y="2736189"/>
                </a:lnTo>
                <a:lnTo>
                  <a:pt x="13581253" y="2729941"/>
                </a:lnTo>
                <a:lnTo>
                  <a:pt x="13582790" y="2722283"/>
                </a:lnTo>
                <a:close/>
              </a:path>
              <a:path w="14841219" h="10718800" extrusionOk="0">
                <a:moveTo>
                  <a:pt x="13582790" y="2622194"/>
                </a:moveTo>
                <a:lnTo>
                  <a:pt x="13581253" y="2614549"/>
                </a:lnTo>
                <a:lnTo>
                  <a:pt x="13577049" y="2608300"/>
                </a:lnTo>
                <a:lnTo>
                  <a:pt x="13570801" y="2604097"/>
                </a:lnTo>
                <a:lnTo>
                  <a:pt x="13563156" y="2602547"/>
                </a:lnTo>
                <a:lnTo>
                  <a:pt x="13555510" y="2604097"/>
                </a:lnTo>
                <a:lnTo>
                  <a:pt x="13549262" y="2608300"/>
                </a:lnTo>
                <a:lnTo>
                  <a:pt x="13545058" y="2614549"/>
                </a:lnTo>
                <a:lnTo>
                  <a:pt x="13543509" y="2622194"/>
                </a:lnTo>
                <a:lnTo>
                  <a:pt x="13545058" y="2629852"/>
                </a:lnTo>
                <a:lnTo>
                  <a:pt x="13549262" y="2636088"/>
                </a:lnTo>
                <a:lnTo>
                  <a:pt x="13555510" y="2640292"/>
                </a:lnTo>
                <a:lnTo>
                  <a:pt x="13563156" y="2641841"/>
                </a:lnTo>
                <a:lnTo>
                  <a:pt x="13570801" y="2640292"/>
                </a:lnTo>
                <a:lnTo>
                  <a:pt x="13577049" y="2636088"/>
                </a:lnTo>
                <a:lnTo>
                  <a:pt x="13581253" y="2629852"/>
                </a:lnTo>
                <a:lnTo>
                  <a:pt x="13582790" y="2622194"/>
                </a:lnTo>
                <a:close/>
              </a:path>
              <a:path w="14841219" h="10718800" extrusionOk="0">
                <a:moveTo>
                  <a:pt x="13582790" y="2522080"/>
                </a:moveTo>
                <a:lnTo>
                  <a:pt x="13581253" y="2514447"/>
                </a:lnTo>
                <a:lnTo>
                  <a:pt x="13577049" y="2508212"/>
                </a:lnTo>
                <a:lnTo>
                  <a:pt x="13570801" y="2504008"/>
                </a:lnTo>
                <a:lnTo>
                  <a:pt x="13563156" y="2502458"/>
                </a:lnTo>
                <a:lnTo>
                  <a:pt x="13555510" y="2504008"/>
                </a:lnTo>
                <a:lnTo>
                  <a:pt x="13549262" y="2508212"/>
                </a:lnTo>
                <a:lnTo>
                  <a:pt x="13545058" y="2514447"/>
                </a:lnTo>
                <a:lnTo>
                  <a:pt x="13543509" y="2522080"/>
                </a:lnTo>
                <a:lnTo>
                  <a:pt x="13545058" y="2529738"/>
                </a:lnTo>
                <a:lnTo>
                  <a:pt x="13549262" y="2535986"/>
                </a:lnTo>
                <a:lnTo>
                  <a:pt x="13555510" y="2540203"/>
                </a:lnTo>
                <a:lnTo>
                  <a:pt x="13563156" y="2541740"/>
                </a:lnTo>
                <a:lnTo>
                  <a:pt x="13570801" y="2540203"/>
                </a:lnTo>
                <a:lnTo>
                  <a:pt x="13577049" y="2535986"/>
                </a:lnTo>
                <a:lnTo>
                  <a:pt x="13581253" y="2529738"/>
                </a:lnTo>
                <a:lnTo>
                  <a:pt x="13582790" y="2522080"/>
                </a:lnTo>
                <a:close/>
              </a:path>
              <a:path w="14841219" h="10718800" extrusionOk="0">
                <a:moveTo>
                  <a:pt x="13582790" y="2422004"/>
                </a:moveTo>
                <a:lnTo>
                  <a:pt x="13581253" y="2414359"/>
                </a:lnTo>
                <a:lnTo>
                  <a:pt x="13577049" y="2408110"/>
                </a:lnTo>
                <a:lnTo>
                  <a:pt x="13570801" y="2403906"/>
                </a:lnTo>
                <a:lnTo>
                  <a:pt x="13563156" y="2402370"/>
                </a:lnTo>
                <a:lnTo>
                  <a:pt x="13555510" y="2403906"/>
                </a:lnTo>
                <a:lnTo>
                  <a:pt x="13549262" y="2408110"/>
                </a:lnTo>
                <a:lnTo>
                  <a:pt x="13545058" y="2414359"/>
                </a:lnTo>
                <a:lnTo>
                  <a:pt x="13543509" y="2422004"/>
                </a:lnTo>
                <a:lnTo>
                  <a:pt x="13545058" y="2429649"/>
                </a:lnTo>
                <a:lnTo>
                  <a:pt x="13549262" y="2435898"/>
                </a:lnTo>
                <a:lnTo>
                  <a:pt x="13555510" y="2440114"/>
                </a:lnTo>
                <a:lnTo>
                  <a:pt x="13563156" y="2441651"/>
                </a:lnTo>
                <a:lnTo>
                  <a:pt x="13570801" y="2440114"/>
                </a:lnTo>
                <a:lnTo>
                  <a:pt x="13577049" y="2435898"/>
                </a:lnTo>
                <a:lnTo>
                  <a:pt x="13581253" y="2429649"/>
                </a:lnTo>
                <a:lnTo>
                  <a:pt x="13582790" y="2422004"/>
                </a:lnTo>
                <a:close/>
              </a:path>
              <a:path w="14841219" h="10718800" extrusionOk="0">
                <a:moveTo>
                  <a:pt x="13582790" y="2321903"/>
                </a:moveTo>
                <a:lnTo>
                  <a:pt x="13581253" y="2314257"/>
                </a:lnTo>
                <a:lnTo>
                  <a:pt x="13577037" y="2308021"/>
                </a:lnTo>
                <a:lnTo>
                  <a:pt x="13570801" y="2303805"/>
                </a:lnTo>
                <a:lnTo>
                  <a:pt x="13563156" y="2302268"/>
                </a:lnTo>
                <a:lnTo>
                  <a:pt x="13555510" y="2303805"/>
                </a:lnTo>
                <a:lnTo>
                  <a:pt x="13549262" y="2308021"/>
                </a:lnTo>
                <a:lnTo>
                  <a:pt x="13545058" y="2314257"/>
                </a:lnTo>
                <a:lnTo>
                  <a:pt x="13543509" y="2321903"/>
                </a:lnTo>
                <a:lnTo>
                  <a:pt x="13545058" y="2329561"/>
                </a:lnTo>
                <a:lnTo>
                  <a:pt x="13549262" y="2335796"/>
                </a:lnTo>
                <a:lnTo>
                  <a:pt x="13555510" y="2340013"/>
                </a:lnTo>
                <a:lnTo>
                  <a:pt x="13563156" y="2341562"/>
                </a:lnTo>
                <a:lnTo>
                  <a:pt x="13570801" y="2340013"/>
                </a:lnTo>
                <a:lnTo>
                  <a:pt x="13577037" y="2335796"/>
                </a:lnTo>
                <a:lnTo>
                  <a:pt x="13581253" y="2329561"/>
                </a:lnTo>
                <a:lnTo>
                  <a:pt x="13582790" y="2321903"/>
                </a:lnTo>
                <a:close/>
              </a:path>
              <a:path w="14841219" h="10718800" extrusionOk="0">
                <a:moveTo>
                  <a:pt x="13582790" y="2221814"/>
                </a:moveTo>
                <a:lnTo>
                  <a:pt x="13581253" y="2214168"/>
                </a:lnTo>
                <a:lnTo>
                  <a:pt x="13577037" y="2207920"/>
                </a:lnTo>
                <a:lnTo>
                  <a:pt x="13570801" y="2203716"/>
                </a:lnTo>
                <a:lnTo>
                  <a:pt x="13563156" y="2202167"/>
                </a:lnTo>
                <a:lnTo>
                  <a:pt x="13555510" y="2203716"/>
                </a:lnTo>
                <a:lnTo>
                  <a:pt x="13549262" y="2207920"/>
                </a:lnTo>
                <a:lnTo>
                  <a:pt x="13545058" y="2214168"/>
                </a:lnTo>
                <a:lnTo>
                  <a:pt x="13543509" y="2221814"/>
                </a:lnTo>
                <a:lnTo>
                  <a:pt x="13545058" y="2229459"/>
                </a:lnTo>
                <a:lnTo>
                  <a:pt x="13549262" y="2235708"/>
                </a:lnTo>
                <a:lnTo>
                  <a:pt x="13555510" y="2239911"/>
                </a:lnTo>
                <a:lnTo>
                  <a:pt x="13563156" y="2241448"/>
                </a:lnTo>
                <a:lnTo>
                  <a:pt x="13570801" y="2239911"/>
                </a:lnTo>
                <a:lnTo>
                  <a:pt x="13577037" y="2235708"/>
                </a:lnTo>
                <a:lnTo>
                  <a:pt x="13581253" y="2229459"/>
                </a:lnTo>
                <a:lnTo>
                  <a:pt x="13582790" y="2221814"/>
                </a:lnTo>
                <a:close/>
              </a:path>
              <a:path w="14841219" h="10718800" extrusionOk="0">
                <a:moveTo>
                  <a:pt x="13582790" y="2121712"/>
                </a:moveTo>
                <a:lnTo>
                  <a:pt x="13581253" y="2114067"/>
                </a:lnTo>
                <a:lnTo>
                  <a:pt x="13577037" y="2107831"/>
                </a:lnTo>
                <a:lnTo>
                  <a:pt x="13570801" y="2103615"/>
                </a:lnTo>
                <a:lnTo>
                  <a:pt x="13563156" y="2102078"/>
                </a:lnTo>
                <a:lnTo>
                  <a:pt x="13555510" y="2103615"/>
                </a:lnTo>
                <a:lnTo>
                  <a:pt x="13549262" y="2107831"/>
                </a:lnTo>
                <a:lnTo>
                  <a:pt x="13545058" y="2114067"/>
                </a:lnTo>
                <a:lnTo>
                  <a:pt x="13543509" y="2121712"/>
                </a:lnTo>
                <a:lnTo>
                  <a:pt x="13545058" y="2129358"/>
                </a:lnTo>
                <a:lnTo>
                  <a:pt x="13549262" y="2135606"/>
                </a:lnTo>
                <a:lnTo>
                  <a:pt x="13555510" y="2139823"/>
                </a:lnTo>
                <a:lnTo>
                  <a:pt x="13563156" y="2141372"/>
                </a:lnTo>
                <a:lnTo>
                  <a:pt x="13570801" y="2139823"/>
                </a:lnTo>
                <a:lnTo>
                  <a:pt x="13577037" y="2135606"/>
                </a:lnTo>
                <a:lnTo>
                  <a:pt x="13581253" y="2129358"/>
                </a:lnTo>
                <a:lnTo>
                  <a:pt x="13582790" y="2121712"/>
                </a:lnTo>
                <a:close/>
              </a:path>
              <a:path w="14841219" h="10718800" extrusionOk="0">
                <a:moveTo>
                  <a:pt x="13582790" y="2021624"/>
                </a:moveTo>
                <a:lnTo>
                  <a:pt x="13581253" y="2013978"/>
                </a:lnTo>
                <a:lnTo>
                  <a:pt x="13577037" y="2007730"/>
                </a:lnTo>
                <a:lnTo>
                  <a:pt x="13570801" y="2003526"/>
                </a:lnTo>
                <a:lnTo>
                  <a:pt x="13563156" y="2001977"/>
                </a:lnTo>
                <a:lnTo>
                  <a:pt x="13555510" y="2003526"/>
                </a:lnTo>
                <a:lnTo>
                  <a:pt x="13549262" y="2007730"/>
                </a:lnTo>
                <a:lnTo>
                  <a:pt x="13545058" y="2013978"/>
                </a:lnTo>
                <a:lnTo>
                  <a:pt x="13543509" y="2021624"/>
                </a:lnTo>
                <a:lnTo>
                  <a:pt x="13545058" y="2029269"/>
                </a:lnTo>
                <a:lnTo>
                  <a:pt x="13549262" y="2035517"/>
                </a:lnTo>
                <a:lnTo>
                  <a:pt x="13555510" y="2039721"/>
                </a:lnTo>
                <a:lnTo>
                  <a:pt x="13563156" y="2041271"/>
                </a:lnTo>
                <a:lnTo>
                  <a:pt x="13570801" y="2039721"/>
                </a:lnTo>
                <a:lnTo>
                  <a:pt x="13577037" y="2035517"/>
                </a:lnTo>
                <a:lnTo>
                  <a:pt x="13581253" y="2029269"/>
                </a:lnTo>
                <a:lnTo>
                  <a:pt x="13582790" y="2021624"/>
                </a:lnTo>
                <a:close/>
              </a:path>
              <a:path w="14841219" h="10718800" extrusionOk="0">
                <a:moveTo>
                  <a:pt x="13582790" y="1921535"/>
                </a:moveTo>
                <a:lnTo>
                  <a:pt x="13581253" y="1913877"/>
                </a:lnTo>
                <a:lnTo>
                  <a:pt x="13577037" y="1907628"/>
                </a:lnTo>
                <a:lnTo>
                  <a:pt x="13570801" y="1903425"/>
                </a:lnTo>
                <a:lnTo>
                  <a:pt x="13563156" y="1901875"/>
                </a:lnTo>
                <a:lnTo>
                  <a:pt x="13555510" y="1903425"/>
                </a:lnTo>
                <a:lnTo>
                  <a:pt x="13549262" y="1907628"/>
                </a:lnTo>
                <a:lnTo>
                  <a:pt x="13545058" y="1913877"/>
                </a:lnTo>
                <a:lnTo>
                  <a:pt x="13543509" y="1921535"/>
                </a:lnTo>
                <a:lnTo>
                  <a:pt x="13545058" y="1929180"/>
                </a:lnTo>
                <a:lnTo>
                  <a:pt x="13549262" y="1935416"/>
                </a:lnTo>
                <a:lnTo>
                  <a:pt x="13555510" y="1939632"/>
                </a:lnTo>
                <a:lnTo>
                  <a:pt x="13563156" y="1941169"/>
                </a:lnTo>
                <a:lnTo>
                  <a:pt x="13570801" y="1939632"/>
                </a:lnTo>
                <a:lnTo>
                  <a:pt x="13577037" y="1935416"/>
                </a:lnTo>
                <a:lnTo>
                  <a:pt x="13581253" y="1929180"/>
                </a:lnTo>
                <a:lnTo>
                  <a:pt x="13582790" y="1921535"/>
                </a:lnTo>
                <a:close/>
              </a:path>
              <a:path w="14841219" h="10718800" extrusionOk="0">
                <a:moveTo>
                  <a:pt x="13582790" y="1821434"/>
                </a:moveTo>
                <a:lnTo>
                  <a:pt x="13581253" y="1813788"/>
                </a:lnTo>
                <a:lnTo>
                  <a:pt x="13577049" y="1807540"/>
                </a:lnTo>
                <a:lnTo>
                  <a:pt x="13570801" y="1803336"/>
                </a:lnTo>
                <a:lnTo>
                  <a:pt x="13563156" y="1801787"/>
                </a:lnTo>
                <a:lnTo>
                  <a:pt x="13555510" y="1803336"/>
                </a:lnTo>
                <a:lnTo>
                  <a:pt x="13549262" y="1807540"/>
                </a:lnTo>
                <a:lnTo>
                  <a:pt x="13545058" y="1813788"/>
                </a:lnTo>
                <a:lnTo>
                  <a:pt x="13543509" y="1821434"/>
                </a:lnTo>
                <a:lnTo>
                  <a:pt x="13545058" y="1829079"/>
                </a:lnTo>
                <a:lnTo>
                  <a:pt x="13549262" y="1835315"/>
                </a:lnTo>
                <a:lnTo>
                  <a:pt x="13555510" y="1839531"/>
                </a:lnTo>
                <a:lnTo>
                  <a:pt x="13563156" y="1841068"/>
                </a:lnTo>
                <a:lnTo>
                  <a:pt x="13570801" y="1839531"/>
                </a:lnTo>
                <a:lnTo>
                  <a:pt x="13577049" y="1835315"/>
                </a:lnTo>
                <a:lnTo>
                  <a:pt x="13581253" y="1829079"/>
                </a:lnTo>
                <a:lnTo>
                  <a:pt x="13582790" y="1821434"/>
                </a:lnTo>
                <a:close/>
              </a:path>
              <a:path w="14841219" h="10718800" extrusionOk="0">
                <a:moveTo>
                  <a:pt x="13582790" y="1721332"/>
                </a:moveTo>
                <a:lnTo>
                  <a:pt x="13581253" y="1713674"/>
                </a:lnTo>
                <a:lnTo>
                  <a:pt x="13577049" y="1707438"/>
                </a:lnTo>
                <a:lnTo>
                  <a:pt x="13570801" y="1703222"/>
                </a:lnTo>
                <a:lnTo>
                  <a:pt x="13563156" y="1701685"/>
                </a:lnTo>
                <a:lnTo>
                  <a:pt x="13555510" y="1703222"/>
                </a:lnTo>
                <a:lnTo>
                  <a:pt x="13549262" y="1707438"/>
                </a:lnTo>
                <a:lnTo>
                  <a:pt x="13545058" y="1713674"/>
                </a:lnTo>
                <a:lnTo>
                  <a:pt x="13543509" y="1721332"/>
                </a:lnTo>
                <a:lnTo>
                  <a:pt x="13545058" y="1728978"/>
                </a:lnTo>
                <a:lnTo>
                  <a:pt x="13549262" y="1735226"/>
                </a:lnTo>
                <a:lnTo>
                  <a:pt x="13555510" y="1739430"/>
                </a:lnTo>
                <a:lnTo>
                  <a:pt x="13563156" y="1740979"/>
                </a:lnTo>
                <a:lnTo>
                  <a:pt x="13570801" y="1739430"/>
                </a:lnTo>
                <a:lnTo>
                  <a:pt x="13577049" y="1735226"/>
                </a:lnTo>
                <a:lnTo>
                  <a:pt x="13581253" y="1728978"/>
                </a:lnTo>
                <a:lnTo>
                  <a:pt x="13582790" y="1721332"/>
                </a:lnTo>
                <a:close/>
              </a:path>
              <a:path w="14841219" h="10718800" extrusionOk="0">
                <a:moveTo>
                  <a:pt x="13582790" y="1621231"/>
                </a:moveTo>
                <a:lnTo>
                  <a:pt x="13581253" y="1613585"/>
                </a:lnTo>
                <a:lnTo>
                  <a:pt x="13577049" y="1607337"/>
                </a:lnTo>
                <a:lnTo>
                  <a:pt x="13570801" y="1603133"/>
                </a:lnTo>
                <a:lnTo>
                  <a:pt x="13563156" y="1601584"/>
                </a:lnTo>
                <a:lnTo>
                  <a:pt x="13555510" y="1603133"/>
                </a:lnTo>
                <a:lnTo>
                  <a:pt x="13549262" y="1607337"/>
                </a:lnTo>
                <a:lnTo>
                  <a:pt x="13545058" y="1613585"/>
                </a:lnTo>
                <a:lnTo>
                  <a:pt x="13543509" y="1621231"/>
                </a:lnTo>
                <a:lnTo>
                  <a:pt x="13545058" y="1628889"/>
                </a:lnTo>
                <a:lnTo>
                  <a:pt x="13549262" y="1635125"/>
                </a:lnTo>
                <a:lnTo>
                  <a:pt x="13555510" y="1639341"/>
                </a:lnTo>
                <a:lnTo>
                  <a:pt x="13563156" y="1640890"/>
                </a:lnTo>
                <a:lnTo>
                  <a:pt x="13570801" y="1639341"/>
                </a:lnTo>
                <a:lnTo>
                  <a:pt x="13577049" y="1635125"/>
                </a:lnTo>
                <a:lnTo>
                  <a:pt x="13581253" y="1628889"/>
                </a:lnTo>
                <a:lnTo>
                  <a:pt x="13582790" y="1621231"/>
                </a:lnTo>
                <a:close/>
              </a:path>
              <a:path w="14841219" h="10718800" extrusionOk="0">
                <a:moveTo>
                  <a:pt x="13582790" y="1521142"/>
                </a:moveTo>
                <a:lnTo>
                  <a:pt x="13581253" y="1513497"/>
                </a:lnTo>
                <a:lnTo>
                  <a:pt x="13577049" y="1507248"/>
                </a:lnTo>
                <a:lnTo>
                  <a:pt x="13570801" y="1503045"/>
                </a:lnTo>
                <a:lnTo>
                  <a:pt x="13563156" y="1501495"/>
                </a:lnTo>
                <a:lnTo>
                  <a:pt x="13555510" y="1503045"/>
                </a:lnTo>
                <a:lnTo>
                  <a:pt x="13549262" y="1507248"/>
                </a:lnTo>
                <a:lnTo>
                  <a:pt x="13545058" y="1513497"/>
                </a:lnTo>
                <a:lnTo>
                  <a:pt x="13543509" y="1521142"/>
                </a:lnTo>
                <a:lnTo>
                  <a:pt x="13545058" y="1528787"/>
                </a:lnTo>
                <a:lnTo>
                  <a:pt x="13549262" y="1535036"/>
                </a:lnTo>
                <a:lnTo>
                  <a:pt x="13555510" y="1539240"/>
                </a:lnTo>
                <a:lnTo>
                  <a:pt x="13563156" y="1540789"/>
                </a:lnTo>
                <a:lnTo>
                  <a:pt x="13570801" y="1539240"/>
                </a:lnTo>
                <a:lnTo>
                  <a:pt x="13577049" y="1535036"/>
                </a:lnTo>
                <a:lnTo>
                  <a:pt x="13581253" y="1528787"/>
                </a:lnTo>
                <a:lnTo>
                  <a:pt x="13582790" y="1521142"/>
                </a:lnTo>
                <a:close/>
              </a:path>
              <a:path w="14841219" h="10718800" extrusionOk="0">
                <a:moveTo>
                  <a:pt x="13582790" y="1421041"/>
                </a:moveTo>
                <a:lnTo>
                  <a:pt x="13581253" y="1413395"/>
                </a:lnTo>
                <a:lnTo>
                  <a:pt x="13577049" y="1407160"/>
                </a:lnTo>
                <a:lnTo>
                  <a:pt x="13570801" y="1402943"/>
                </a:lnTo>
                <a:lnTo>
                  <a:pt x="13563156" y="1401406"/>
                </a:lnTo>
                <a:lnTo>
                  <a:pt x="13555510" y="1402943"/>
                </a:lnTo>
                <a:lnTo>
                  <a:pt x="13549262" y="1407160"/>
                </a:lnTo>
                <a:lnTo>
                  <a:pt x="13545058" y="1413395"/>
                </a:lnTo>
                <a:lnTo>
                  <a:pt x="13543509" y="1421041"/>
                </a:lnTo>
                <a:lnTo>
                  <a:pt x="13545058" y="1428686"/>
                </a:lnTo>
                <a:lnTo>
                  <a:pt x="13549262" y="1434934"/>
                </a:lnTo>
                <a:lnTo>
                  <a:pt x="13555510" y="1439151"/>
                </a:lnTo>
                <a:lnTo>
                  <a:pt x="13563156" y="1440688"/>
                </a:lnTo>
                <a:lnTo>
                  <a:pt x="13570801" y="1439151"/>
                </a:lnTo>
                <a:lnTo>
                  <a:pt x="13577049" y="1434934"/>
                </a:lnTo>
                <a:lnTo>
                  <a:pt x="13581253" y="1428686"/>
                </a:lnTo>
                <a:lnTo>
                  <a:pt x="13582790" y="1421041"/>
                </a:lnTo>
                <a:close/>
              </a:path>
              <a:path w="14841219" h="10718800" extrusionOk="0">
                <a:moveTo>
                  <a:pt x="13582790" y="1320952"/>
                </a:moveTo>
                <a:lnTo>
                  <a:pt x="13581253" y="1313294"/>
                </a:lnTo>
                <a:lnTo>
                  <a:pt x="13577049" y="1307058"/>
                </a:lnTo>
                <a:lnTo>
                  <a:pt x="13570801" y="1302854"/>
                </a:lnTo>
                <a:lnTo>
                  <a:pt x="13563156" y="1301305"/>
                </a:lnTo>
                <a:lnTo>
                  <a:pt x="13555510" y="1302854"/>
                </a:lnTo>
                <a:lnTo>
                  <a:pt x="13549262" y="1307058"/>
                </a:lnTo>
                <a:lnTo>
                  <a:pt x="13545058" y="1313294"/>
                </a:lnTo>
                <a:lnTo>
                  <a:pt x="13543509" y="1320952"/>
                </a:lnTo>
                <a:lnTo>
                  <a:pt x="13545058" y="1328597"/>
                </a:lnTo>
                <a:lnTo>
                  <a:pt x="13549262" y="1334833"/>
                </a:lnTo>
                <a:lnTo>
                  <a:pt x="13555510" y="1339049"/>
                </a:lnTo>
                <a:lnTo>
                  <a:pt x="13563156" y="1340586"/>
                </a:lnTo>
                <a:lnTo>
                  <a:pt x="13570801" y="1339049"/>
                </a:lnTo>
                <a:lnTo>
                  <a:pt x="13577049" y="1334833"/>
                </a:lnTo>
                <a:lnTo>
                  <a:pt x="13581253" y="1328597"/>
                </a:lnTo>
                <a:lnTo>
                  <a:pt x="13582790" y="1320952"/>
                </a:lnTo>
                <a:close/>
              </a:path>
              <a:path w="14841219" h="10718800" extrusionOk="0">
                <a:moveTo>
                  <a:pt x="13582790" y="1220851"/>
                </a:moveTo>
                <a:lnTo>
                  <a:pt x="13581253" y="1213205"/>
                </a:lnTo>
                <a:lnTo>
                  <a:pt x="13577049" y="1206957"/>
                </a:lnTo>
                <a:lnTo>
                  <a:pt x="13570801" y="1202753"/>
                </a:lnTo>
                <a:lnTo>
                  <a:pt x="13563156" y="1201204"/>
                </a:lnTo>
                <a:lnTo>
                  <a:pt x="13555510" y="1202753"/>
                </a:lnTo>
                <a:lnTo>
                  <a:pt x="13549262" y="1206957"/>
                </a:lnTo>
                <a:lnTo>
                  <a:pt x="13545058" y="1213205"/>
                </a:lnTo>
                <a:lnTo>
                  <a:pt x="13543509" y="1220851"/>
                </a:lnTo>
                <a:lnTo>
                  <a:pt x="13545058" y="1228496"/>
                </a:lnTo>
                <a:lnTo>
                  <a:pt x="13549262" y="1234744"/>
                </a:lnTo>
                <a:lnTo>
                  <a:pt x="13555510" y="1238948"/>
                </a:lnTo>
                <a:lnTo>
                  <a:pt x="13563156" y="1240497"/>
                </a:lnTo>
                <a:lnTo>
                  <a:pt x="13570801" y="1238948"/>
                </a:lnTo>
                <a:lnTo>
                  <a:pt x="13577049" y="1234744"/>
                </a:lnTo>
                <a:lnTo>
                  <a:pt x="13581253" y="1228496"/>
                </a:lnTo>
                <a:lnTo>
                  <a:pt x="13582790" y="1220851"/>
                </a:lnTo>
                <a:close/>
              </a:path>
              <a:path w="14841219" h="10718800" extrusionOk="0">
                <a:moveTo>
                  <a:pt x="13582790" y="1120749"/>
                </a:moveTo>
                <a:lnTo>
                  <a:pt x="13581253" y="1113104"/>
                </a:lnTo>
                <a:lnTo>
                  <a:pt x="13577049" y="1106868"/>
                </a:lnTo>
                <a:lnTo>
                  <a:pt x="13570801" y="1102652"/>
                </a:lnTo>
                <a:lnTo>
                  <a:pt x="13563156" y="1101102"/>
                </a:lnTo>
                <a:lnTo>
                  <a:pt x="13555510" y="1102652"/>
                </a:lnTo>
                <a:lnTo>
                  <a:pt x="13549262" y="1106868"/>
                </a:lnTo>
                <a:lnTo>
                  <a:pt x="13545058" y="1113104"/>
                </a:lnTo>
                <a:lnTo>
                  <a:pt x="13543509" y="1120749"/>
                </a:lnTo>
                <a:lnTo>
                  <a:pt x="13545058" y="1128407"/>
                </a:lnTo>
                <a:lnTo>
                  <a:pt x="13549262" y="1134643"/>
                </a:lnTo>
                <a:lnTo>
                  <a:pt x="13555510" y="1138859"/>
                </a:lnTo>
                <a:lnTo>
                  <a:pt x="13563156" y="1140396"/>
                </a:lnTo>
                <a:lnTo>
                  <a:pt x="13570801" y="1138859"/>
                </a:lnTo>
                <a:lnTo>
                  <a:pt x="13577049" y="1134643"/>
                </a:lnTo>
                <a:lnTo>
                  <a:pt x="13581253" y="1128407"/>
                </a:lnTo>
                <a:lnTo>
                  <a:pt x="13582790" y="1120749"/>
                </a:lnTo>
                <a:close/>
              </a:path>
              <a:path w="14841219" h="10718800" extrusionOk="0">
                <a:moveTo>
                  <a:pt x="13582790" y="1020648"/>
                </a:moveTo>
                <a:lnTo>
                  <a:pt x="13581253" y="1013015"/>
                </a:lnTo>
                <a:lnTo>
                  <a:pt x="13577049" y="1006767"/>
                </a:lnTo>
                <a:lnTo>
                  <a:pt x="13570801" y="1002550"/>
                </a:lnTo>
                <a:lnTo>
                  <a:pt x="13563156" y="1001014"/>
                </a:lnTo>
                <a:lnTo>
                  <a:pt x="13555510" y="1002550"/>
                </a:lnTo>
                <a:lnTo>
                  <a:pt x="13549262" y="1006767"/>
                </a:lnTo>
                <a:lnTo>
                  <a:pt x="13545058" y="1013015"/>
                </a:lnTo>
                <a:lnTo>
                  <a:pt x="13543509" y="1020648"/>
                </a:lnTo>
                <a:lnTo>
                  <a:pt x="13545058" y="1028306"/>
                </a:lnTo>
                <a:lnTo>
                  <a:pt x="13549262" y="1034542"/>
                </a:lnTo>
                <a:lnTo>
                  <a:pt x="13555510" y="1038758"/>
                </a:lnTo>
                <a:lnTo>
                  <a:pt x="13563156" y="1040307"/>
                </a:lnTo>
                <a:lnTo>
                  <a:pt x="13570801" y="1038758"/>
                </a:lnTo>
                <a:lnTo>
                  <a:pt x="13577049" y="1034542"/>
                </a:lnTo>
                <a:lnTo>
                  <a:pt x="13581253" y="1028306"/>
                </a:lnTo>
                <a:lnTo>
                  <a:pt x="13582790" y="1020648"/>
                </a:lnTo>
                <a:close/>
              </a:path>
              <a:path w="14841219" h="10718800" extrusionOk="0">
                <a:moveTo>
                  <a:pt x="13582790" y="920559"/>
                </a:moveTo>
                <a:lnTo>
                  <a:pt x="13581253" y="912914"/>
                </a:lnTo>
                <a:lnTo>
                  <a:pt x="13577049" y="906678"/>
                </a:lnTo>
                <a:lnTo>
                  <a:pt x="13570801" y="902474"/>
                </a:lnTo>
                <a:lnTo>
                  <a:pt x="13563156" y="900925"/>
                </a:lnTo>
                <a:lnTo>
                  <a:pt x="13555510" y="902474"/>
                </a:lnTo>
                <a:lnTo>
                  <a:pt x="13549262" y="906678"/>
                </a:lnTo>
                <a:lnTo>
                  <a:pt x="13545058" y="912914"/>
                </a:lnTo>
                <a:lnTo>
                  <a:pt x="13543509" y="920559"/>
                </a:lnTo>
                <a:lnTo>
                  <a:pt x="13545058" y="928204"/>
                </a:lnTo>
                <a:lnTo>
                  <a:pt x="13549262" y="934453"/>
                </a:lnTo>
                <a:lnTo>
                  <a:pt x="13555510" y="938669"/>
                </a:lnTo>
                <a:lnTo>
                  <a:pt x="13563156" y="940206"/>
                </a:lnTo>
                <a:lnTo>
                  <a:pt x="13570801" y="938669"/>
                </a:lnTo>
                <a:lnTo>
                  <a:pt x="13577049" y="934453"/>
                </a:lnTo>
                <a:lnTo>
                  <a:pt x="13581253" y="928204"/>
                </a:lnTo>
                <a:lnTo>
                  <a:pt x="13582790" y="920559"/>
                </a:lnTo>
                <a:close/>
              </a:path>
              <a:path w="14841219" h="10718800" extrusionOk="0">
                <a:moveTo>
                  <a:pt x="13582790" y="820458"/>
                </a:moveTo>
                <a:lnTo>
                  <a:pt x="13581253" y="812825"/>
                </a:lnTo>
                <a:lnTo>
                  <a:pt x="13577049" y="806577"/>
                </a:lnTo>
                <a:lnTo>
                  <a:pt x="13570801" y="802360"/>
                </a:lnTo>
                <a:lnTo>
                  <a:pt x="13563156" y="800823"/>
                </a:lnTo>
                <a:lnTo>
                  <a:pt x="13555510" y="802360"/>
                </a:lnTo>
                <a:lnTo>
                  <a:pt x="13549262" y="806577"/>
                </a:lnTo>
                <a:lnTo>
                  <a:pt x="13545058" y="812825"/>
                </a:lnTo>
                <a:lnTo>
                  <a:pt x="13543509" y="820458"/>
                </a:lnTo>
                <a:lnTo>
                  <a:pt x="13545058" y="828116"/>
                </a:lnTo>
                <a:lnTo>
                  <a:pt x="13549262" y="834364"/>
                </a:lnTo>
                <a:lnTo>
                  <a:pt x="13555510" y="838581"/>
                </a:lnTo>
                <a:lnTo>
                  <a:pt x="13563156" y="840117"/>
                </a:lnTo>
                <a:lnTo>
                  <a:pt x="13570801" y="838581"/>
                </a:lnTo>
                <a:lnTo>
                  <a:pt x="13577049" y="834364"/>
                </a:lnTo>
                <a:lnTo>
                  <a:pt x="13581253" y="828116"/>
                </a:lnTo>
                <a:lnTo>
                  <a:pt x="13582790" y="820458"/>
                </a:lnTo>
                <a:close/>
              </a:path>
              <a:path w="14841219" h="10718800" extrusionOk="0">
                <a:moveTo>
                  <a:pt x="13582790" y="720369"/>
                </a:moveTo>
                <a:lnTo>
                  <a:pt x="13581253" y="712724"/>
                </a:lnTo>
                <a:lnTo>
                  <a:pt x="13577037" y="706475"/>
                </a:lnTo>
                <a:lnTo>
                  <a:pt x="13570801" y="702271"/>
                </a:lnTo>
                <a:lnTo>
                  <a:pt x="13563156" y="700722"/>
                </a:lnTo>
                <a:lnTo>
                  <a:pt x="13555510" y="702271"/>
                </a:lnTo>
                <a:lnTo>
                  <a:pt x="13549262" y="706475"/>
                </a:lnTo>
                <a:lnTo>
                  <a:pt x="13545058" y="712724"/>
                </a:lnTo>
                <a:lnTo>
                  <a:pt x="13543509" y="720369"/>
                </a:lnTo>
                <a:lnTo>
                  <a:pt x="13545058" y="728014"/>
                </a:lnTo>
                <a:lnTo>
                  <a:pt x="13549262" y="734263"/>
                </a:lnTo>
                <a:lnTo>
                  <a:pt x="13555510" y="738479"/>
                </a:lnTo>
                <a:lnTo>
                  <a:pt x="13563156" y="740016"/>
                </a:lnTo>
                <a:lnTo>
                  <a:pt x="13570801" y="738479"/>
                </a:lnTo>
                <a:lnTo>
                  <a:pt x="13577037" y="734263"/>
                </a:lnTo>
                <a:lnTo>
                  <a:pt x="13581253" y="728014"/>
                </a:lnTo>
                <a:lnTo>
                  <a:pt x="13582790" y="720369"/>
                </a:lnTo>
                <a:close/>
              </a:path>
              <a:path w="14841219" h="10718800" extrusionOk="0">
                <a:moveTo>
                  <a:pt x="13582790" y="620280"/>
                </a:moveTo>
                <a:lnTo>
                  <a:pt x="13581253" y="612622"/>
                </a:lnTo>
                <a:lnTo>
                  <a:pt x="13577037" y="606386"/>
                </a:lnTo>
                <a:lnTo>
                  <a:pt x="13570801" y="602170"/>
                </a:lnTo>
                <a:lnTo>
                  <a:pt x="13563156" y="600633"/>
                </a:lnTo>
                <a:lnTo>
                  <a:pt x="13555510" y="602170"/>
                </a:lnTo>
                <a:lnTo>
                  <a:pt x="13549262" y="606386"/>
                </a:lnTo>
                <a:lnTo>
                  <a:pt x="13545058" y="612622"/>
                </a:lnTo>
                <a:lnTo>
                  <a:pt x="13543509" y="620280"/>
                </a:lnTo>
                <a:lnTo>
                  <a:pt x="13545058" y="627926"/>
                </a:lnTo>
                <a:lnTo>
                  <a:pt x="13549262" y="634161"/>
                </a:lnTo>
                <a:lnTo>
                  <a:pt x="13555510" y="638378"/>
                </a:lnTo>
                <a:lnTo>
                  <a:pt x="13563156" y="639914"/>
                </a:lnTo>
                <a:lnTo>
                  <a:pt x="13570801" y="638378"/>
                </a:lnTo>
                <a:lnTo>
                  <a:pt x="13577037" y="634161"/>
                </a:lnTo>
                <a:lnTo>
                  <a:pt x="13581253" y="627926"/>
                </a:lnTo>
                <a:lnTo>
                  <a:pt x="13582790" y="620280"/>
                </a:lnTo>
                <a:close/>
              </a:path>
              <a:path w="14841219" h="10718800" extrusionOk="0">
                <a:moveTo>
                  <a:pt x="13582790" y="520179"/>
                </a:moveTo>
                <a:lnTo>
                  <a:pt x="13581253" y="512533"/>
                </a:lnTo>
                <a:lnTo>
                  <a:pt x="13577037" y="506285"/>
                </a:lnTo>
                <a:lnTo>
                  <a:pt x="13570801" y="502081"/>
                </a:lnTo>
                <a:lnTo>
                  <a:pt x="13563156" y="500532"/>
                </a:lnTo>
                <a:lnTo>
                  <a:pt x="13555510" y="502081"/>
                </a:lnTo>
                <a:lnTo>
                  <a:pt x="13549262" y="506285"/>
                </a:lnTo>
                <a:lnTo>
                  <a:pt x="13545058" y="512533"/>
                </a:lnTo>
                <a:lnTo>
                  <a:pt x="13543509" y="520179"/>
                </a:lnTo>
                <a:lnTo>
                  <a:pt x="13545058" y="527824"/>
                </a:lnTo>
                <a:lnTo>
                  <a:pt x="13549262" y="534073"/>
                </a:lnTo>
                <a:lnTo>
                  <a:pt x="13555510" y="538276"/>
                </a:lnTo>
                <a:lnTo>
                  <a:pt x="13563156" y="539826"/>
                </a:lnTo>
                <a:lnTo>
                  <a:pt x="13570801" y="538276"/>
                </a:lnTo>
                <a:lnTo>
                  <a:pt x="13577037" y="534073"/>
                </a:lnTo>
                <a:lnTo>
                  <a:pt x="13581253" y="527824"/>
                </a:lnTo>
                <a:lnTo>
                  <a:pt x="13582790" y="520179"/>
                </a:lnTo>
                <a:close/>
              </a:path>
              <a:path w="14841219" h="10718800" extrusionOk="0">
                <a:moveTo>
                  <a:pt x="13582790" y="420090"/>
                </a:moveTo>
                <a:lnTo>
                  <a:pt x="13581253" y="412445"/>
                </a:lnTo>
                <a:lnTo>
                  <a:pt x="13577037" y="406196"/>
                </a:lnTo>
                <a:lnTo>
                  <a:pt x="13570801" y="401993"/>
                </a:lnTo>
                <a:lnTo>
                  <a:pt x="13563156" y="400443"/>
                </a:lnTo>
                <a:lnTo>
                  <a:pt x="13555510" y="401993"/>
                </a:lnTo>
                <a:lnTo>
                  <a:pt x="13549262" y="406196"/>
                </a:lnTo>
                <a:lnTo>
                  <a:pt x="13545058" y="412445"/>
                </a:lnTo>
                <a:lnTo>
                  <a:pt x="13543509" y="420090"/>
                </a:lnTo>
                <a:lnTo>
                  <a:pt x="13545058" y="427736"/>
                </a:lnTo>
                <a:lnTo>
                  <a:pt x="13549262" y="433971"/>
                </a:lnTo>
                <a:lnTo>
                  <a:pt x="13555510" y="438188"/>
                </a:lnTo>
                <a:lnTo>
                  <a:pt x="13563156" y="439724"/>
                </a:lnTo>
                <a:lnTo>
                  <a:pt x="13570801" y="438188"/>
                </a:lnTo>
                <a:lnTo>
                  <a:pt x="13577037" y="433971"/>
                </a:lnTo>
                <a:lnTo>
                  <a:pt x="13581253" y="427736"/>
                </a:lnTo>
                <a:lnTo>
                  <a:pt x="13582790" y="420090"/>
                </a:lnTo>
                <a:close/>
              </a:path>
              <a:path w="14841219" h="10718800" extrusionOk="0">
                <a:moveTo>
                  <a:pt x="13582790" y="319989"/>
                </a:moveTo>
                <a:lnTo>
                  <a:pt x="13581253" y="312343"/>
                </a:lnTo>
                <a:lnTo>
                  <a:pt x="13577037" y="306095"/>
                </a:lnTo>
                <a:lnTo>
                  <a:pt x="13570801" y="301891"/>
                </a:lnTo>
                <a:lnTo>
                  <a:pt x="13563156" y="300355"/>
                </a:lnTo>
                <a:lnTo>
                  <a:pt x="13555510" y="301891"/>
                </a:lnTo>
                <a:lnTo>
                  <a:pt x="13549262" y="306095"/>
                </a:lnTo>
                <a:lnTo>
                  <a:pt x="13545058" y="312343"/>
                </a:lnTo>
                <a:lnTo>
                  <a:pt x="13543509" y="319989"/>
                </a:lnTo>
                <a:lnTo>
                  <a:pt x="13545058" y="327634"/>
                </a:lnTo>
                <a:lnTo>
                  <a:pt x="13549262" y="333883"/>
                </a:lnTo>
                <a:lnTo>
                  <a:pt x="13555510" y="338086"/>
                </a:lnTo>
                <a:lnTo>
                  <a:pt x="13563156" y="339623"/>
                </a:lnTo>
                <a:lnTo>
                  <a:pt x="13570801" y="338086"/>
                </a:lnTo>
                <a:lnTo>
                  <a:pt x="13577037" y="333883"/>
                </a:lnTo>
                <a:lnTo>
                  <a:pt x="13581253" y="327634"/>
                </a:lnTo>
                <a:lnTo>
                  <a:pt x="13582790" y="319989"/>
                </a:lnTo>
                <a:close/>
              </a:path>
              <a:path w="14841219" h="10718800" extrusionOk="0">
                <a:moveTo>
                  <a:pt x="13582790" y="219887"/>
                </a:moveTo>
                <a:lnTo>
                  <a:pt x="13581253" y="212242"/>
                </a:lnTo>
                <a:lnTo>
                  <a:pt x="13577049" y="205994"/>
                </a:lnTo>
                <a:lnTo>
                  <a:pt x="13570801" y="201790"/>
                </a:lnTo>
                <a:lnTo>
                  <a:pt x="13563156" y="200240"/>
                </a:lnTo>
                <a:lnTo>
                  <a:pt x="13555510" y="201790"/>
                </a:lnTo>
                <a:lnTo>
                  <a:pt x="13549262" y="205994"/>
                </a:lnTo>
                <a:lnTo>
                  <a:pt x="13545058" y="212242"/>
                </a:lnTo>
                <a:lnTo>
                  <a:pt x="13543509" y="219887"/>
                </a:lnTo>
                <a:lnTo>
                  <a:pt x="13545058" y="227533"/>
                </a:lnTo>
                <a:lnTo>
                  <a:pt x="13549262" y="233781"/>
                </a:lnTo>
                <a:lnTo>
                  <a:pt x="13555510" y="237998"/>
                </a:lnTo>
                <a:lnTo>
                  <a:pt x="13563156" y="239534"/>
                </a:lnTo>
                <a:lnTo>
                  <a:pt x="13570801" y="237998"/>
                </a:lnTo>
                <a:lnTo>
                  <a:pt x="13577049" y="233781"/>
                </a:lnTo>
                <a:lnTo>
                  <a:pt x="13581253" y="227533"/>
                </a:lnTo>
                <a:lnTo>
                  <a:pt x="13582790" y="219887"/>
                </a:lnTo>
                <a:close/>
              </a:path>
              <a:path w="14841219" h="10718800" extrusionOk="0">
                <a:moveTo>
                  <a:pt x="13582790" y="119799"/>
                </a:moveTo>
                <a:lnTo>
                  <a:pt x="13581253" y="112153"/>
                </a:lnTo>
                <a:lnTo>
                  <a:pt x="13577049" y="105905"/>
                </a:lnTo>
                <a:lnTo>
                  <a:pt x="13570801" y="101688"/>
                </a:lnTo>
                <a:lnTo>
                  <a:pt x="13563156" y="100152"/>
                </a:lnTo>
                <a:lnTo>
                  <a:pt x="13555510" y="101688"/>
                </a:lnTo>
                <a:lnTo>
                  <a:pt x="13549262" y="105905"/>
                </a:lnTo>
                <a:lnTo>
                  <a:pt x="13545058" y="112153"/>
                </a:lnTo>
                <a:lnTo>
                  <a:pt x="13543509" y="119799"/>
                </a:lnTo>
                <a:lnTo>
                  <a:pt x="13545058" y="127444"/>
                </a:lnTo>
                <a:lnTo>
                  <a:pt x="13549262" y="133692"/>
                </a:lnTo>
                <a:lnTo>
                  <a:pt x="13555510" y="137896"/>
                </a:lnTo>
                <a:lnTo>
                  <a:pt x="13563156" y="139446"/>
                </a:lnTo>
                <a:lnTo>
                  <a:pt x="13570801" y="137896"/>
                </a:lnTo>
                <a:lnTo>
                  <a:pt x="13577049" y="133692"/>
                </a:lnTo>
                <a:lnTo>
                  <a:pt x="13581253" y="127444"/>
                </a:lnTo>
                <a:lnTo>
                  <a:pt x="13582790" y="119799"/>
                </a:lnTo>
                <a:close/>
              </a:path>
              <a:path w="14841219" h="10718800" extrusionOk="0">
                <a:moveTo>
                  <a:pt x="13582790" y="19697"/>
                </a:moveTo>
                <a:lnTo>
                  <a:pt x="13581253" y="12052"/>
                </a:lnTo>
                <a:lnTo>
                  <a:pt x="13577049" y="5803"/>
                </a:lnTo>
                <a:lnTo>
                  <a:pt x="13570801" y="1600"/>
                </a:lnTo>
                <a:lnTo>
                  <a:pt x="13563156" y="50"/>
                </a:lnTo>
                <a:lnTo>
                  <a:pt x="13555510" y="1600"/>
                </a:lnTo>
                <a:lnTo>
                  <a:pt x="13549262" y="5803"/>
                </a:lnTo>
                <a:lnTo>
                  <a:pt x="13545058" y="12052"/>
                </a:lnTo>
                <a:lnTo>
                  <a:pt x="13543509" y="19697"/>
                </a:lnTo>
                <a:lnTo>
                  <a:pt x="13545058" y="27343"/>
                </a:lnTo>
                <a:lnTo>
                  <a:pt x="13549262" y="33591"/>
                </a:lnTo>
                <a:lnTo>
                  <a:pt x="13555510" y="37795"/>
                </a:lnTo>
                <a:lnTo>
                  <a:pt x="13563156" y="39344"/>
                </a:lnTo>
                <a:lnTo>
                  <a:pt x="13570801" y="37795"/>
                </a:lnTo>
                <a:lnTo>
                  <a:pt x="13577049" y="33591"/>
                </a:lnTo>
                <a:lnTo>
                  <a:pt x="13581253" y="27343"/>
                </a:lnTo>
                <a:lnTo>
                  <a:pt x="13582790" y="19697"/>
                </a:lnTo>
                <a:close/>
              </a:path>
              <a:path w="14841219" h="10718800" extrusionOk="0">
                <a:moveTo>
                  <a:pt x="13656805" y="2667584"/>
                </a:moveTo>
                <a:lnTo>
                  <a:pt x="13655256" y="2659938"/>
                </a:lnTo>
                <a:lnTo>
                  <a:pt x="13651040" y="2653690"/>
                </a:lnTo>
                <a:lnTo>
                  <a:pt x="13644791" y="2649486"/>
                </a:lnTo>
                <a:lnTo>
                  <a:pt x="13637146" y="2647937"/>
                </a:lnTo>
                <a:lnTo>
                  <a:pt x="13629500" y="2649486"/>
                </a:lnTo>
                <a:lnTo>
                  <a:pt x="13623252" y="2653690"/>
                </a:lnTo>
                <a:lnTo>
                  <a:pt x="13619048" y="2659938"/>
                </a:lnTo>
                <a:lnTo>
                  <a:pt x="13617499" y="2667584"/>
                </a:lnTo>
                <a:lnTo>
                  <a:pt x="13619048" y="2675229"/>
                </a:lnTo>
                <a:lnTo>
                  <a:pt x="13623252" y="2681478"/>
                </a:lnTo>
                <a:lnTo>
                  <a:pt x="13629500" y="2685694"/>
                </a:lnTo>
                <a:lnTo>
                  <a:pt x="13637146" y="2687243"/>
                </a:lnTo>
                <a:lnTo>
                  <a:pt x="13644791" y="2685694"/>
                </a:lnTo>
                <a:lnTo>
                  <a:pt x="13651040" y="2681478"/>
                </a:lnTo>
                <a:lnTo>
                  <a:pt x="13655256" y="2675229"/>
                </a:lnTo>
                <a:lnTo>
                  <a:pt x="13656805" y="2667584"/>
                </a:lnTo>
                <a:close/>
              </a:path>
              <a:path w="14841219" h="10718800" extrusionOk="0">
                <a:moveTo>
                  <a:pt x="13656805" y="2567495"/>
                </a:moveTo>
                <a:lnTo>
                  <a:pt x="13655256" y="2559850"/>
                </a:lnTo>
                <a:lnTo>
                  <a:pt x="13651040" y="2553601"/>
                </a:lnTo>
                <a:lnTo>
                  <a:pt x="13644791" y="2549398"/>
                </a:lnTo>
                <a:lnTo>
                  <a:pt x="13637146" y="2547848"/>
                </a:lnTo>
                <a:lnTo>
                  <a:pt x="13629500" y="2549398"/>
                </a:lnTo>
                <a:lnTo>
                  <a:pt x="13623252" y="2553601"/>
                </a:lnTo>
                <a:lnTo>
                  <a:pt x="13619048" y="2559850"/>
                </a:lnTo>
                <a:lnTo>
                  <a:pt x="13617499" y="2567495"/>
                </a:lnTo>
                <a:lnTo>
                  <a:pt x="13619048" y="2575141"/>
                </a:lnTo>
                <a:lnTo>
                  <a:pt x="13623252" y="2581376"/>
                </a:lnTo>
                <a:lnTo>
                  <a:pt x="13629500" y="2585593"/>
                </a:lnTo>
                <a:lnTo>
                  <a:pt x="13637146" y="2587129"/>
                </a:lnTo>
                <a:lnTo>
                  <a:pt x="13644791" y="2585593"/>
                </a:lnTo>
                <a:lnTo>
                  <a:pt x="13651040" y="2581376"/>
                </a:lnTo>
                <a:lnTo>
                  <a:pt x="13655256" y="2575141"/>
                </a:lnTo>
                <a:lnTo>
                  <a:pt x="13656805" y="2567495"/>
                </a:lnTo>
                <a:close/>
              </a:path>
              <a:path w="14841219" h="10718800" extrusionOk="0">
                <a:moveTo>
                  <a:pt x="13656805" y="2467394"/>
                </a:moveTo>
                <a:lnTo>
                  <a:pt x="13655256" y="2459748"/>
                </a:lnTo>
                <a:lnTo>
                  <a:pt x="13651040" y="2453513"/>
                </a:lnTo>
                <a:lnTo>
                  <a:pt x="13644791" y="2449296"/>
                </a:lnTo>
                <a:lnTo>
                  <a:pt x="13637146" y="2447747"/>
                </a:lnTo>
                <a:lnTo>
                  <a:pt x="13629500" y="2449296"/>
                </a:lnTo>
                <a:lnTo>
                  <a:pt x="13623252" y="2453513"/>
                </a:lnTo>
                <a:lnTo>
                  <a:pt x="13619048" y="2459748"/>
                </a:lnTo>
                <a:lnTo>
                  <a:pt x="13617499" y="2467394"/>
                </a:lnTo>
                <a:lnTo>
                  <a:pt x="13619048" y="2475039"/>
                </a:lnTo>
                <a:lnTo>
                  <a:pt x="13623252" y="2481288"/>
                </a:lnTo>
                <a:lnTo>
                  <a:pt x="13629500" y="2485504"/>
                </a:lnTo>
                <a:lnTo>
                  <a:pt x="13637146" y="2487041"/>
                </a:lnTo>
                <a:lnTo>
                  <a:pt x="13644791" y="2485504"/>
                </a:lnTo>
                <a:lnTo>
                  <a:pt x="13651040" y="2481288"/>
                </a:lnTo>
                <a:lnTo>
                  <a:pt x="13655256" y="2475039"/>
                </a:lnTo>
                <a:lnTo>
                  <a:pt x="13656805" y="2467394"/>
                </a:lnTo>
                <a:close/>
              </a:path>
              <a:path w="14841219" h="10718800" extrusionOk="0">
                <a:moveTo>
                  <a:pt x="13656805" y="2367292"/>
                </a:moveTo>
                <a:lnTo>
                  <a:pt x="13655256" y="2359647"/>
                </a:lnTo>
                <a:lnTo>
                  <a:pt x="13651040" y="2353411"/>
                </a:lnTo>
                <a:lnTo>
                  <a:pt x="13644791" y="2349195"/>
                </a:lnTo>
                <a:lnTo>
                  <a:pt x="13637146" y="2347658"/>
                </a:lnTo>
                <a:lnTo>
                  <a:pt x="13629500" y="2349195"/>
                </a:lnTo>
                <a:lnTo>
                  <a:pt x="13623252" y="2353411"/>
                </a:lnTo>
                <a:lnTo>
                  <a:pt x="13619048" y="2359647"/>
                </a:lnTo>
                <a:lnTo>
                  <a:pt x="13617499" y="2367292"/>
                </a:lnTo>
                <a:lnTo>
                  <a:pt x="13619048" y="2374950"/>
                </a:lnTo>
                <a:lnTo>
                  <a:pt x="13623252" y="2381199"/>
                </a:lnTo>
                <a:lnTo>
                  <a:pt x="13629500" y="2385403"/>
                </a:lnTo>
                <a:lnTo>
                  <a:pt x="13637146" y="2386939"/>
                </a:lnTo>
                <a:lnTo>
                  <a:pt x="13644791" y="2385403"/>
                </a:lnTo>
                <a:lnTo>
                  <a:pt x="13651040" y="2381199"/>
                </a:lnTo>
                <a:lnTo>
                  <a:pt x="13655256" y="2374950"/>
                </a:lnTo>
                <a:lnTo>
                  <a:pt x="13656805" y="2367292"/>
                </a:lnTo>
                <a:close/>
              </a:path>
              <a:path w="14841219" h="10718800" extrusionOk="0">
                <a:moveTo>
                  <a:pt x="13656805" y="2267216"/>
                </a:moveTo>
                <a:lnTo>
                  <a:pt x="13655256" y="2259558"/>
                </a:lnTo>
                <a:lnTo>
                  <a:pt x="13651040" y="2253310"/>
                </a:lnTo>
                <a:lnTo>
                  <a:pt x="13644791" y="2249093"/>
                </a:lnTo>
                <a:lnTo>
                  <a:pt x="13637146" y="2247557"/>
                </a:lnTo>
                <a:lnTo>
                  <a:pt x="13629500" y="2249093"/>
                </a:lnTo>
                <a:lnTo>
                  <a:pt x="13623252" y="2253310"/>
                </a:lnTo>
                <a:lnTo>
                  <a:pt x="13619048" y="2259558"/>
                </a:lnTo>
                <a:lnTo>
                  <a:pt x="13617499" y="2267216"/>
                </a:lnTo>
                <a:lnTo>
                  <a:pt x="13619048" y="2274862"/>
                </a:lnTo>
                <a:lnTo>
                  <a:pt x="13623252" y="2281097"/>
                </a:lnTo>
                <a:lnTo>
                  <a:pt x="13629500" y="2285314"/>
                </a:lnTo>
                <a:lnTo>
                  <a:pt x="13637146" y="2286851"/>
                </a:lnTo>
                <a:lnTo>
                  <a:pt x="13644791" y="2285314"/>
                </a:lnTo>
                <a:lnTo>
                  <a:pt x="13651040" y="2281097"/>
                </a:lnTo>
                <a:lnTo>
                  <a:pt x="13655256" y="2274862"/>
                </a:lnTo>
                <a:lnTo>
                  <a:pt x="13656805" y="2267216"/>
                </a:lnTo>
                <a:close/>
              </a:path>
              <a:path w="14841219" h="10718800" extrusionOk="0">
                <a:moveTo>
                  <a:pt x="13656805" y="2167102"/>
                </a:moveTo>
                <a:lnTo>
                  <a:pt x="13655256" y="2159457"/>
                </a:lnTo>
                <a:lnTo>
                  <a:pt x="13651040" y="2153221"/>
                </a:lnTo>
                <a:lnTo>
                  <a:pt x="13644791" y="2149005"/>
                </a:lnTo>
                <a:lnTo>
                  <a:pt x="13637146" y="2147455"/>
                </a:lnTo>
                <a:lnTo>
                  <a:pt x="13629500" y="2149005"/>
                </a:lnTo>
                <a:lnTo>
                  <a:pt x="13623252" y="2153221"/>
                </a:lnTo>
                <a:lnTo>
                  <a:pt x="13619048" y="2159457"/>
                </a:lnTo>
                <a:lnTo>
                  <a:pt x="13617499" y="2167102"/>
                </a:lnTo>
                <a:lnTo>
                  <a:pt x="13619048" y="2174760"/>
                </a:lnTo>
                <a:lnTo>
                  <a:pt x="13623252" y="2181009"/>
                </a:lnTo>
                <a:lnTo>
                  <a:pt x="13629500" y="2185212"/>
                </a:lnTo>
                <a:lnTo>
                  <a:pt x="13637146" y="2186749"/>
                </a:lnTo>
                <a:lnTo>
                  <a:pt x="13644791" y="2185212"/>
                </a:lnTo>
                <a:lnTo>
                  <a:pt x="13651040" y="2181009"/>
                </a:lnTo>
                <a:lnTo>
                  <a:pt x="13655256" y="2174760"/>
                </a:lnTo>
                <a:lnTo>
                  <a:pt x="13656805" y="2167102"/>
                </a:lnTo>
                <a:close/>
              </a:path>
              <a:path w="14841219" h="10718800" extrusionOk="0">
                <a:moveTo>
                  <a:pt x="13656805" y="2067013"/>
                </a:moveTo>
                <a:lnTo>
                  <a:pt x="13655256" y="2059368"/>
                </a:lnTo>
                <a:lnTo>
                  <a:pt x="13651040" y="2053120"/>
                </a:lnTo>
                <a:lnTo>
                  <a:pt x="13644791" y="2048903"/>
                </a:lnTo>
                <a:lnTo>
                  <a:pt x="13637146" y="2047367"/>
                </a:lnTo>
                <a:lnTo>
                  <a:pt x="13629500" y="2048903"/>
                </a:lnTo>
                <a:lnTo>
                  <a:pt x="13623252" y="2053120"/>
                </a:lnTo>
                <a:lnTo>
                  <a:pt x="13619048" y="2059368"/>
                </a:lnTo>
                <a:lnTo>
                  <a:pt x="13617499" y="2067013"/>
                </a:lnTo>
                <a:lnTo>
                  <a:pt x="13619048" y="2074659"/>
                </a:lnTo>
                <a:lnTo>
                  <a:pt x="13623252" y="2080907"/>
                </a:lnTo>
                <a:lnTo>
                  <a:pt x="13629500" y="2085124"/>
                </a:lnTo>
                <a:lnTo>
                  <a:pt x="13637146" y="2086660"/>
                </a:lnTo>
                <a:lnTo>
                  <a:pt x="13644791" y="2085124"/>
                </a:lnTo>
                <a:lnTo>
                  <a:pt x="13651040" y="2080907"/>
                </a:lnTo>
                <a:lnTo>
                  <a:pt x="13655256" y="2074659"/>
                </a:lnTo>
                <a:lnTo>
                  <a:pt x="13656805" y="2067013"/>
                </a:lnTo>
                <a:close/>
              </a:path>
              <a:path w="14841219" h="10718800" extrusionOk="0">
                <a:moveTo>
                  <a:pt x="13656805" y="1966912"/>
                </a:moveTo>
                <a:lnTo>
                  <a:pt x="13655256" y="1959267"/>
                </a:lnTo>
                <a:lnTo>
                  <a:pt x="13651040" y="1953018"/>
                </a:lnTo>
                <a:lnTo>
                  <a:pt x="13644791" y="1948815"/>
                </a:lnTo>
                <a:lnTo>
                  <a:pt x="13637146" y="1947265"/>
                </a:lnTo>
                <a:lnTo>
                  <a:pt x="13629488" y="1948815"/>
                </a:lnTo>
                <a:lnTo>
                  <a:pt x="13623252" y="1953018"/>
                </a:lnTo>
                <a:lnTo>
                  <a:pt x="13619048" y="1959267"/>
                </a:lnTo>
                <a:lnTo>
                  <a:pt x="13617499" y="1966912"/>
                </a:lnTo>
                <a:lnTo>
                  <a:pt x="13619048" y="1974557"/>
                </a:lnTo>
                <a:lnTo>
                  <a:pt x="13623252" y="1980806"/>
                </a:lnTo>
                <a:lnTo>
                  <a:pt x="13629488" y="1985022"/>
                </a:lnTo>
                <a:lnTo>
                  <a:pt x="13637146" y="1986559"/>
                </a:lnTo>
                <a:lnTo>
                  <a:pt x="13644791" y="1985022"/>
                </a:lnTo>
                <a:lnTo>
                  <a:pt x="13651040" y="1980806"/>
                </a:lnTo>
                <a:lnTo>
                  <a:pt x="13655256" y="1974557"/>
                </a:lnTo>
                <a:lnTo>
                  <a:pt x="13656805" y="1966912"/>
                </a:lnTo>
                <a:close/>
              </a:path>
              <a:path w="14841219" h="10718800" extrusionOk="0">
                <a:moveTo>
                  <a:pt x="13656805" y="1866811"/>
                </a:moveTo>
                <a:lnTo>
                  <a:pt x="13655256" y="1859165"/>
                </a:lnTo>
                <a:lnTo>
                  <a:pt x="13651040" y="1852930"/>
                </a:lnTo>
                <a:lnTo>
                  <a:pt x="13644791" y="1848713"/>
                </a:lnTo>
                <a:lnTo>
                  <a:pt x="13637146" y="1847164"/>
                </a:lnTo>
                <a:lnTo>
                  <a:pt x="13629488" y="1848713"/>
                </a:lnTo>
                <a:lnTo>
                  <a:pt x="13623252" y="1852930"/>
                </a:lnTo>
                <a:lnTo>
                  <a:pt x="13619048" y="1859165"/>
                </a:lnTo>
                <a:lnTo>
                  <a:pt x="13617499" y="1866811"/>
                </a:lnTo>
                <a:lnTo>
                  <a:pt x="13619048" y="1874469"/>
                </a:lnTo>
                <a:lnTo>
                  <a:pt x="13623252" y="1880717"/>
                </a:lnTo>
                <a:lnTo>
                  <a:pt x="13629488" y="1884921"/>
                </a:lnTo>
                <a:lnTo>
                  <a:pt x="13637146" y="1886470"/>
                </a:lnTo>
                <a:lnTo>
                  <a:pt x="13644791" y="1884921"/>
                </a:lnTo>
                <a:lnTo>
                  <a:pt x="13651040" y="1880717"/>
                </a:lnTo>
                <a:lnTo>
                  <a:pt x="13655256" y="1874469"/>
                </a:lnTo>
                <a:lnTo>
                  <a:pt x="13656805" y="1866811"/>
                </a:lnTo>
                <a:close/>
              </a:path>
              <a:path w="14841219" h="10718800" extrusionOk="0">
                <a:moveTo>
                  <a:pt x="13656805" y="1766722"/>
                </a:moveTo>
                <a:lnTo>
                  <a:pt x="13655256" y="1759077"/>
                </a:lnTo>
                <a:lnTo>
                  <a:pt x="13651040" y="1752828"/>
                </a:lnTo>
                <a:lnTo>
                  <a:pt x="13644791" y="1748624"/>
                </a:lnTo>
                <a:lnTo>
                  <a:pt x="13637146" y="1747075"/>
                </a:lnTo>
                <a:lnTo>
                  <a:pt x="13629500" y="1748624"/>
                </a:lnTo>
                <a:lnTo>
                  <a:pt x="13623252" y="1752828"/>
                </a:lnTo>
                <a:lnTo>
                  <a:pt x="13619048" y="1759077"/>
                </a:lnTo>
                <a:lnTo>
                  <a:pt x="13617499" y="1766722"/>
                </a:lnTo>
                <a:lnTo>
                  <a:pt x="13619048" y="1774367"/>
                </a:lnTo>
                <a:lnTo>
                  <a:pt x="13623252" y="1780616"/>
                </a:lnTo>
                <a:lnTo>
                  <a:pt x="13629500" y="1784832"/>
                </a:lnTo>
                <a:lnTo>
                  <a:pt x="13637146" y="1786382"/>
                </a:lnTo>
                <a:lnTo>
                  <a:pt x="13644791" y="1784832"/>
                </a:lnTo>
                <a:lnTo>
                  <a:pt x="13651040" y="1780616"/>
                </a:lnTo>
                <a:lnTo>
                  <a:pt x="13655256" y="1774367"/>
                </a:lnTo>
                <a:lnTo>
                  <a:pt x="13656805" y="1766722"/>
                </a:lnTo>
                <a:close/>
              </a:path>
              <a:path w="14841219" h="10718800" extrusionOk="0">
                <a:moveTo>
                  <a:pt x="13656805" y="1666621"/>
                </a:moveTo>
                <a:lnTo>
                  <a:pt x="13655256" y="1658975"/>
                </a:lnTo>
                <a:lnTo>
                  <a:pt x="13651040" y="1652739"/>
                </a:lnTo>
                <a:lnTo>
                  <a:pt x="13644791" y="1648523"/>
                </a:lnTo>
                <a:lnTo>
                  <a:pt x="13637146" y="1646986"/>
                </a:lnTo>
                <a:lnTo>
                  <a:pt x="13629500" y="1648523"/>
                </a:lnTo>
                <a:lnTo>
                  <a:pt x="13623252" y="1652739"/>
                </a:lnTo>
                <a:lnTo>
                  <a:pt x="13619048" y="1658975"/>
                </a:lnTo>
                <a:lnTo>
                  <a:pt x="13617499" y="1666621"/>
                </a:lnTo>
                <a:lnTo>
                  <a:pt x="13619048" y="1674279"/>
                </a:lnTo>
                <a:lnTo>
                  <a:pt x="13623252" y="1680514"/>
                </a:lnTo>
                <a:lnTo>
                  <a:pt x="13629500" y="1684718"/>
                </a:lnTo>
                <a:lnTo>
                  <a:pt x="13637146" y="1686267"/>
                </a:lnTo>
                <a:lnTo>
                  <a:pt x="13644791" y="1684718"/>
                </a:lnTo>
                <a:lnTo>
                  <a:pt x="13651040" y="1680514"/>
                </a:lnTo>
                <a:lnTo>
                  <a:pt x="13655256" y="1674279"/>
                </a:lnTo>
                <a:lnTo>
                  <a:pt x="13656805" y="1666621"/>
                </a:lnTo>
                <a:close/>
              </a:path>
              <a:path w="14841219" h="10718800" extrusionOk="0">
                <a:moveTo>
                  <a:pt x="13656805" y="1566532"/>
                </a:moveTo>
                <a:lnTo>
                  <a:pt x="13655256" y="1558874"/>
                </a:lnTo>
                <a:lnTo>
                  <a:pt x="13651040" y="1552638"/>
                </a:lnTo>
                <a:lnTo>
                  <a:pt x="13644791" y="1548434"/>
                </a:lnTo>
                <a:lnTo>
                  <a:pt x="13637146" y="1546885"/>
                </a:lnTo>
                <a:lnTo>
                  <a:pt x="13629500" y="1548434"/>
                </a:lnTo>
                <a:lnTo>
                  <a:pt x="13623252" y="1552638"/>
                </a:lnTo>
                <a:lnTo>
                  <a:pt x="13619048" y="1558874"/>
                </a:lnTo>
                <a:lnTo>
                  <a:pt x="13617499" y="1566532"/>
                </a:lnTo>
                <a:lnTo>
                  <a:pt x="13619048" y="1574177"/>
                </a:lnTo>
                <a:lnTo>
                  <a:pt x="13623252" y="1580426"/>
                </a:lnTo>
                <a:lnTo>
                  <a:pt x="13629500" y="1584629"/>
                </a:lnTo>
                <a:lnTo>
                  <a:pt x="13637146" y="1586179"/>
                </a:lnTo>
                <a:lnTo>
                  <a:pt x="13644791" y="1584629"/>
                </a:lnTo>
                <a:lnTo>
                  <a:pt x="13651040" y="1580426"/>
                </a:lnTo>
                <a:lnTo>
                  <a:pt x="13655256" y="1574177"/>
                </a:lnTo>
                <a:lnTo>
                  <a:pt x="13656805" y="1566532"/>
                </a:lnTo>
                <a:close/>
              </a:path>
              <a:path w="14841219" h="10718800" extrusionOk="0">
                <a:moveTo>
                  <a:pt x="13656805" y="1466443"/>
                </a:moveTo>
                <a:lnTo>
                  <a:pt x="13655256" y="1458785"/>
                </a:lnTo>
                <a:lnTo>
                  <a:pt x="13651040" y="1452549"/>
                </a:lnTo>
                <a:lnTo>
                  <a:pt x="13644791" y="1448333"/>
                </a:lnTo>
                <a:lnTo>
                  <a:pt x="13637146" y="1446784"/>
                </a:lnTo>
                <a:lnTo>
                  <a:pt x="13629500" y="1448333"/>
                </a:lnTo>
                <a:lnTo>
                  <a:pt x="13623252" y="1452549"/>
                </a:lnTo>
                <a:lnTo>
                  <a:pt x="13619048" y="1458785"/>
                </a:lnTo>
                <a:lnTo>
                  <a:pt x="13617499" y="1466443"/>
                </a:lnTo>
                <a:lnTo>
                  <a:pt x="13619048" y="1474089"/>
                </a:lnTo>
                <a:lnTo>
                  <a:pt x="13623252" y="1480324"/>
                </a:lnTo>
                <a:lnTo>
                  <a:pt x="13629500" y="1484541"/>
                </a:lnTo>
                <a:lnTo>
                  <a:pt x="13637146" y="1486077"/>
                </a:lnTo>
                <a:lnTo>
                  <a:pt x="13644791" y="1484541"/>
                </a:lnTo>
                <a:lnTo>
                  <a:pt x="13651040" y="1480324"/>
                </a:lnTo>
                <a:lnTo>
                  <a:pt x="13655256" y="1474089"/>
                </a:lnTo>
                <a:lnTo>
                  <a:pt x="13656805" y="1466443"/>
                </a:lnTo>
                <a:close/>
              </a:path>
              <a:path w="14841219" h="10718800" extrusionOk="0">
                <a:moveTo>
                  <a:pt x="13656805" y="1366342"/>
                </a:moveTo>
                <a:lnTo>
                  <a:pt x="13655256" y="1358684"/>
                </a:lnTo>
                <a:lnTo>
                  <a:pt x="13651040" y="1352448"/>
                </a:lnTo>
                <a:lnTo>
                  <a:pt x="13644791" y="1348244"/>
                </a:lnTo>
                <a:lnTo>
                  <a:pt x="13637146" y="1346695"/>
                </a:lnTo>
                <a:lnTo>
                  <a:pt x="13629500" y="1348244"/>
                </a:lnTo>
                <a:lnTo>
                  <a:pt x="13623252" y="1352448"/>
                </a:lnTo>
                <a:lnTo>
                  <a:pt x="13619048" y="1358684"/>
                </a:lnTo>
                <a:lnTo>
                  <a:pt x="13617499" y="1366342"/>
                </a:lnTo>
                <a:lnTo>
                  <a:pt x="13619048" y="1373987"/>
                </a:lnTo>
                <a:lnTo>
                  <a:pt x="13623252" y="1380236"/>
                </a:lnTo>
                <a:lnTo>
                  <a:pt x="13629500" y="1384439"/>
                </a:lnTo>
                <a:lnTo>
                  <a:pt x="13637146" y="1385989"/>
                </a:lnTo>
                <a:lnTo>
                  <a:pt x="13644791" y="1384439"/>
                </a:lnTo>
                <a:lnTo>
                  <a:pt x="13651040" y="1380236"/>
                </a:lnTo>
                <a:lnTo>
                  <a:pt x="13655256" y="1373987"/>
                </a:lnTo>
                <a:lnTo>
                  <a:pt x="13656805" y="1366342"/>
                </a:lnTo>
                <a:close/>
              </a:path>
              <a:path w="14841219" h="10718800" extrusionOk="0">
                <a:moveTo>
                  <a:pt x="13656805" y="1266253"/>
                </a:moveTo>
                <a:lnTo>
                  <a:pt x="13655256" y="1258595"/>
                </a:lnTo>
                <a:lnTo>
                  <a:pt x="13651040" y="1252347"/>
                </a:lnTo>
                <a:lnTo>
                  <a:pt x="13644791" y="1248143"/>
                </a:lnTo>
                <a:lnTo>
                  <a:pt x="13637146" y="1246593"/>
                </a:lnTo>
                <a:lnTo>
                  <a:pt x="13629500" y="1248143"/>
                </a:lnTo>
                <a:lnTo>
                  <a:pt x="13623252" y="1252347"/>
                </a:lnTo>
                <a:lnTo>
                  <a:pt x="13619048" y="1258595"/>
                </a:lnTo>
                <a:lnTo>
                  <a:pt x="13617499" y="1266253"/>
                </a:lnTo>
                <a:lnTo>
                  <a:pt x="13619048" y="1273898"/>
                </a:lnTo>
                <a:lnTo>
                  <a:pt x="13623252" y="1280134"/>
                </a:lnTo>
                <a:lnTo>
                  <a:pt x="13629500" y="1284351"/>
                </a:lnTo>
                <a:lnTo>
                  <a:pt x="13637146" y="1285887"/>
                </a:lnTo>
                <a:lnTo>
                  <a:pt x="13644791" y="1284351"/>
                </a:lnTo>
                <a:lnTo>
                  <a:pt x="13651040" y="1280134"/>
                </a:lnTo>
                <a:lnTo>
                  <a:pt x="13655256" y="1273898"/>
                </a:lnTo>
                <a:lnTo>
                  <a:pt x="13656805" y="1266253"/>
                </a:lnTo>
                <a:close/>
              </a:path>
              <a:path w="14841219" h="10718800" extrusionOk="0">
                <a:moveTo>
                  <a:pt x="13656805" y="1166152"/>
                </a:moveTo>
                <a:lnTo>
                  <a:pt x="13655256" y="1158506"/>
                </a:lnTo>
                <a:lnTo>
                  <a:pt x="13651040" y="1152258"/>
                </a:lnTo>
                <a:lnTo>
                  <a:pt x="13644791" y="1148041"/>
                </a:lnTo>
                <a:lnTo>
                  <a:pt x="13637146" y="1146505"/>
                </a:lnTo>
                <a:lnTo>
                  <a:pt x="13629500" y="1148041"/>
                </a:lnTo>
                <a:lnTo>
                  <a:pt x="13623252" y="1152258"/>
                </a:lnTo>
                <a:lnTo>
                  <a:pt x="13619048" y="1158506"/>
                </a:lnTo>
                <a:lnTo>
                  <a:pt x="13617499" y="1166152"/>
                </a:lnTo>
                <a:lnTo>
                  <a:pt x="13619048" y="1173797"/>
                </a:lnTo>
                <a:lnTo>
                  <a:pt x="13623252" y="1180045"/>
                </a:lnTo>
                <a:lnTo>
                  <a:pt x="13629500" y="1184249"/>
                </a:lnTo>
                <a:lnTo>
                  <a:pt x="13637146" y="1185799"/>
                </a:lnTo>
                <a:lnTo>
                  <a:pt x="13644791" y="1184249"/>
                </a:lnTo>
                <a:lnTo>
                  <a:pt x="13651040" y="1180045"/>
                </a:lnTo>
                <a:lnTo>
                  <a:pt x="13655256" y="1173797"/>
                </a:lnTo>
                <a:lnTo>
                  <a:pt x="13656805" y="1166152"/>
                </a:lnTo>
                <a:close/>
              </a:path>
              <a:path w="14841219" h="10718800" extrusionOk="0">
                <a:moveTo>
                  <a:pt x="13656805" y="1066063"/>
                </a:moveTo>
                <a:lnTo>
                  <a:pt x="13655256" y="1058405"/>
                </a:lnTo>
                <a:lnTo>
                  <a:pt x="13651040" y="1052156"/>
                </a:lnTo>
                <a:lnTo>
                  <a:pt x="13644791" y="1047953"/>
                </a:lnTo>
                <a:lnTo>
                  <a:pt x="13637146" y="1046403"/>
                </a:lnTo>
                <a:lnTo>
                  <a:pt x="13629500" y="1047953"/>
                </a:lnTo>
                <a:lnTo>
                  <a:pt x="13623252" y="1052156"/>
                </a:lnTo>
                <a:lnTo>
                  <a:pt x="13619048" y="1058405"/>
                </a:lnTo>
                <a:lnTo>
                  <a:pt x="13617499" y="1066063"/>
                </a:lnTo>
                <a:lnTo>
                  <a:pt x="13619048" y="1073708"/>
                </a:lnTo>
                <a:lnTo>
                  <a:pt x="13623252" y="1079944"/>
                </a:lnTo>
                <a:lnTo>
                  <a:pt x="13629500" y="1084160"/>
                </a:lnTo>
                <a:lnTo>
                  <a:pt x="13637146" y="1085697"/>
                </a:lnTo>
                <a:lnTo>
                  <a:pt x="13644791" y="1084160"/>
                </a:lnTo>
                <a:lnTo>
                  <a:pt x="13651040" y="1079944"/>
                </a:lnTo>
                <a:lnTo>
                  <a:pt x="13655256" y="1073708"/>
                </a:lnTo>
                <a:lnTo>
                  <a:pt x="13656805" y="1066063"/>
                </a:lnTo>
                <a:close/>
              </a:path>
              <a:path w="14841219" h="10718800" extrusionOk="0">
                <a:moveTo>
                  <a:pt x="13656805" y="965949"/>
                </a:moveTo>
                <a:lnTo>
                  <a:pt x="13655256" y="958316"/>
                </a:lnTo>
                <a:lnTo>
                  <a:pt x="13651040" y="952068"/>
                </a:lnTo>
                <a:lnTo>
                  <a:pt x="13644791" y="947851"/>
                </a:lnTo>
                <a:lnTo>
                  <a:pt x="13637146" y="946302"/>
                </a:lnTo>
                <a:lnTo>
                  <a:pt x="13629500" y="947851"/>
                </a:lnTo>
                <a:lnTo>
                  <a:pt x="13623252" y="952068"/>
                </a:lnTo>
                <a:lnTo>
                  <a:pt x="13619048" y="958316"/>
                </a:lnTo>
                <a:lnTo>
                  <a:pt x="13617499" y="965949"/>
                </a:lnTo>
                <a:lnTo>
                  <a:pt x="13619048" y="973594"/>
                </a:lnTo>
                <a:lnTo>
                  <a:pt x="13623252" y="979843"/>
                </a:lnTo>
                <a:lnTo>
                  <a:pt x="13629500" y="984059"/>
                </a:lnTo>
                <a:lnTo>
                  <a:pt x="13637146" y="985596"/>
                </a:lnTo>
                <a:lnTo>
                  <a:pt x="13644791" y="984059"/>
                </a:lnTo>
                <a:lnTo>
                  <a:pt x="13651040" y="979843"/>
                </a:lnTo>
                <a:lnTo>
                  <a:pt x="13655256" y="973594"/>
                </a:lnTo>
                <a:lnTo>
                  <a:pt x="13656805" y="965949"/>
                </a:lnTo>
                <a:close/>
              </a:path>
              <a:path w="14841219" h="10718800" extrusionOk="0">
                <a:moveTo>
                  <a:pt x="13656805" y="865847"/>
                </a:moveTo>
                <a:lnTo>
                  <a:pt x="13655256" y="858215"/>
                </a:lnTo>
                <a:lnTo>
                  <a:pt x="13651040" y="851966"/>
                </a:lnTo>
                <a:lnTo>
                  <a:pt x="13644791" y="847750"/>
                </a:lnTo>
                <a:lnTo>
                  <a:pt x="13637146" y="846213"/>
                </a:lnTo>
                <a:lnTo>
                  <a:pt x="13629500" y="847750"/>
                </a:lnTo>
                <a:lnTo>
                  <a:pt x="13623252" y="851966"/>
                </a:lnTo>
                <a:lnTo>
                  <a:pt x="13619048" y="858215"/>
                </a:lnTo>
                <a:lnTo>
                  <a:pt x="13617499" y="865847"/>
                </a:lnTo>
                <a:lnTo>
                  <a:pt x="13619048" y="873506"/>
                </a:lnTo>
                <a:lnTo>
                  <a:pt x="13623252" y="879754"/>
                </a:lnTo>
                <a:lnTo>
                  <a:pt x="13629500" y="883958"/>
                </a:lnTo>
                <a:lnTo>
                  <a:pt x="13637146" y="885507"/>
                </a:lnTo>
                <a:lnTo>
                  <a:pt x="13644791" y="883958"/>
                </a:lnTo>
                <a:lnTo>
                  <a:pt x="13651040" y="879754"/>
                </a:lnTo>
                <a:lnTo>
                  <a:pt x="13655256" y="873506"/>
                </a:lnTo>
                <a:lnTo>
                  <a:pt x="13656805" y="865847"/>
                </a:lnTo>
                <a:close/>
              </a:path>
              <a:path w="14841219" h="10718800" extrusionOk="0">
                <a:moveTo>
                  <a:pt x="13656805" y="765759"/>
                </a:moveTo>
                <a:lnTo>
                  <a:pt x="13655256" y="758113"/>
                </a:lnTo>
                <a:lnTo>
                  <a:pt x="13651040" y="751865"/>
                </a:lnTo>
                <a:lnTo>
                  <a:pt x="13644791" y="747661"/>
                </a:lnTo>
                <a:lnTo>
                  <a:pt x="13637146" y="746125"/>
                </a:lnTo>
                <a:lnTo>
                  <a:pt x="13629500" y="747661"/>
                </a:lnTo>
                <a:lnTo>
                  <a:pt x="13623252" y="751865"/>
                </a:lnTo>
                <a:lnTo>
                  <a:pt x="13619048" y="758113"/>
                </a:lnTo>
                <a:lnTo>
                  <a:pt x="13617499" y="765759"/>
                </a:lnTo>
                <a:lnTo>
                  <a:pt x="13619048" y="773417"/>
                </a:lnTo>
                <a:lnTo>
                  <a:pt x="13623252" y="779665"/>
                </a:lnTo>
                <a:lnTo>
                  <a:pt x="13629500" y="783869"/>
                </a:lnTo>
                <a:lnTo>
                  <a:pt x="13637146" y="785418"/>
                </a:lnTo>
                <a:lnTo>
                  <a:pt x="13644791" y="783869"/>
                </a:lnTo>
                <a:lnTo>
                  <a:pt x="13651040" y="779665"/>
                </a:lnTo>
                <a:lnTo>
                  <a:pt x="13655256" y="773417"/>
                </a:lnTo>
                <a:lnTo>
                  <a:pt x="13656805" y="765759"/>
                </a:lnTo>
                <a:close/>
              </a:path>
              <a:path w="14841219" h="10718800" extrusionOk="0">
                <a:moveTo>
                  <a:pt x="13656805" y="665657"/>
                </a:moveTo>
                <a:lnTo>
                  <a:pt x="13655256" y="658025"/>
                </a:lnTo>
                <a:lnTo>
                  <a:pt x="13651040" y="651776"/>
                </a:lnTo>
                <a:lnTo>
                  <a:pt x="13644791" y="647560"/>
                </a:lnTo>
                <a:lnTo>
                  <a:pt x="13637146" y="646023"/>
                </a:lnTo>
                <a:lnTo>
                  <a:pt x="13629500" y="647560"/>
                </a:lnTo>
                <a:lnTo>
                  <a:pt x="13623252" y="651776"/>
                </a:lnTo>
                <a:lnTo>
                  <a:pt x="13619048" y="658025"/>
                </a:lnTo>
                <a:lnTo>
                  <a:pt x="13617499" y="665657"/>
                </a:lnTo>
                <a:lnTo>
                  <a:pt x="13619048" y="673315"/>
                </a:lnTo>
                <a:lnTo>
                  <a:pt x="13623252" y="679564"/>
                </a:lnTo>
                <a:lnTo>
                  <a:pt x="13629500" y="683768"/>
                </a:lnTo>
                <a:lnTo>
                  <a:pt x="13637146" y="685317"/>
                </a:lnTo>
                <a:lnTo>
                  <a:pt x="13644791" y="683768"/>
                </a:lnTo>
                <a:lnTo>
                  <a:pt x="13651040" y="679564"/>
                </a:lnTo>
                <a:lnTo>
                  <a:pt x="13655256" y="673315"/>
                </a:lnTo>
                <a:lnTo>
                  <a:pt x="13656805" y="665657"/>
                </a:lnTo>
                <a:close/>
              </a:path>
              <a:path w="14841219" h="10718800" extrusionOk="0">
                <a:moveTo>
                  <a:pt x="13656805" y="565569"/>
                </a:moveTo>
                <a:lnTo>
                  <a:pt x="13655256" y="557923"/>
                </a:lnTo>
                <a:lnTo>
                  <a:pt x="13651040" y="551675"/>
                </a:lnTo>
                <a:lnTo>
                  <a:pt x="13644791" y="547471"/>
                </a:lnTo>
                <a:lnTo>
                  <a:pt x="13637146" y="545922"/>
                </a:lnTo>
                <a:lnTo>
                  <a:pt x="13629500" y="547471"/>
                </a:lnTo>
                <a:lnTo>
                  <a:pt x="13623252" y="551675"/>
                </a:lnTo>
                <a:lnTo>
                  <a:pt x="13619048" y="557923"/>
                </a:lnTo>
                <a:lnTo>
                  <a:pt x="13617499" y="565569"/>
                </a:lnTo>
                <a:lnTo>
                  <a:pt x="13619048" y="573214"/>
                </a:lnTo>
                <a:lnTo>
                  <a:pt x="13623252" y="579462"/>
                </a:lnTo>
                <a:lnTo>
                  <a:pt x="13629500" y="583679"/>
                </a:lnTo>
                <a:lnTo>
                  <a:pt x="13637146" y="585216"/>
                </a:lnTo>
                <a:lnTo>
                  <a:pt x="13644791" y="583679"/>
                </a:lnTo>
                <a:lnTo>
                  <a:pt x="13651040" y="579462"/>
                </a:lnTo>
                <a:lnTo>
                  <a:pt x="13655256" y="573214"/>
                </a:lnTo>
                <a:lnTo>
                  <a:pt x="13656805" y="565569"/>
                </a:lnTo>
                <a:close/>
              </a:path>
              <a:path w="14841219" h="10718800" extrusionOk="0">
                <a:moveTo>
                  <a:pt x="13656805" y="465467"/>
                </a:moveTo>
                <a:lnTo>
                  <a:pt x="13655256" y="457822"/>
                </a:lnTo>
                <a:lnTo>
                  <a:pt x="13651040" y="451573"/>
                </a:lnTo>
                <a:lnTo>
                  <a:pt x="13644791" y="447370"/>
                </a:lnTo>
                <a:lnTo>
                  <a:pt x="13637146" y="445820"/>
                </a:lnTo>
                <a:lnTo>
                  <a:pt x="13629500" y="447370"/>
                </a:lnTo>
                <a:lnTo>
                  <a:pt x="13623252" y="451573"/>
                </a:lnTo>
                <a:lnTo>
                  <a:pt x="13619048" y="457822"/>
                </a:lnTo>
                <a:lnTo>
                  <a:pt x="13617499" y="465467"/>
                </a:lnTo>
                <a:lnTo>
                  <a:pt x="13619048" y="473125"/>
                </a:lnTo>
                <a:lnTo>
                  <a:pt x="13623252" y="479374"/>
                </a:lnTo>
                <a:lnTo>
                  <a:pt x="13629500" y="483577"/>
                </a:lnTo>
                <a:lnTo>
                  <a:pt x="13637146" y="485127"/>
                </a:lnTo>
                <a:lnTo>
                  <a:pt x="13644791" y="483577"/>
                </a:lnTo>
                <a:lnTo>
                  <a:pt x="13651040" y="479374"/>
                </a:lnTo>
                <a:lnTo>
                  <a:pt x="13655256" y="473125"/>
                </a:lnTo>
                <a:lnTo>
                  <a:pt x="13656805" y="465467"/>
                </a:lnTo>
                <a:close/>
              </a:path>
              <a:path w="14841219" h="10718800" extrusionOk="0">
                <a:moveTo>
                  <a:pt x="13656805" y="365379"/>
                </a:moveTo>
                <a:lnTo>
                  <a:pt x="13655256" y="357733"/>
                </a:lnTo>
                <a:lnTo>
                  <a:pt x="13651040" y="351485"/>
                </a:lnTo>
                <a:lnTo>
                  <a:pt x="13644791" y="347268"/>
                </a:lnTo>
                <a:lnTo>
                  <a:pt x="13637146" y="345719"/>
                </a:lnTo>
                <a:lnTo>
                  <a:pt x="13629488" y="347268"/>
                </a:lnTo>
                <a:lnTo>
                  <a:pt x="13623252" y="351485"/>
                </a:lnTo>
                <a:lnTo>
                  <a:pt x="13619048" y="357733"/>
                </a:lnTo>
                <a:lnTo>
                  <a:pt x="13617499" y="365379"/>
                </a:lnTo>
                <a:lnTo>
                  <a:pt x="13619048" y="373024"/>
                </a:lnTo>
                <a:lnTo>
                  <a:pt x="13623252" y="379272"/>
                </a:lnTo>
                <a:lnTo>
                  <a:pt x="13629488" y="383476"/>
                </a:lnTo>
                <a:lnTo>
                  <a:pt x="13637146" y="385025"/>
                </a:lnTo>
                <a:lnTo>
                  <a:pt x="13644791" y="383476"/>
                </a:lnTo>
                <a:lnTo>
                  <a:pt x="13651040" y="379272"/>
                </a:lnTo>
                <a:lnTo>
                  <a:pt x="13655256" y="373024"/>
                </a:lnTo>
                <a:lnTo>
                  <a:pt x="13656805" y="365379"/>
                </a:lnTo>
                <a:close/>
              </a:path>
              <a:path w="14841219" h="10718800" extrusionOk="0">
                <a:moveTo>
                  <a:pt x="13656805" y="265290"/>
                </a:moveTo>
                <a:lnTo>
                  <a:pt x="13655256" y="257632"/>
                </a:lnTo>
                <a:lnTo>
                  <a:pt x="13651040" y="251396"/>
                </a:lnTo>
                <a:lnTo>
                  <a:pt x="13644791" y="247180"/>
                </a:lnTo>
                <a:lnTo>
                  <a:pt x="13637146" y="245643"/>
                </a:lnTo>
                <a:lnTo>
                  <a:pt x="13629488" y="247180"/>
                </a:lnTo>
                <a:lnTo>
                  <a:pt x="13623252" y="251396"/>
                </a:lnTo>
                <a:lnTo>
                  <a:pt x="13619048" y="257632"/>
                </a:lnTo>
                <a:lnTo>
                  <a:pt x="13617499" y="265290"/>
                </a:lnTo>
                <a:lnTo>
                  <a:pt x="13619048" y="272935"/>
                </a:lnTo>
                <a:lnTo>
                  <a:pt x="13623252" y="279171"/>
                </a:lnTo>
                <a:lnTo>
                  <a:pt x="13629488" y="283387"/>
                </a:lnTo>
                <a:lnTo>
                  <a:pt x="13637146" y="284924"/>
                </a:lnTo>
                <a:lnTo>
                  <a:pt x="13644791" y="283387"/>
                </a:lnTo>
                <a:lnTo>
                  <a:pt x="13651040" y="279171"/>
                </a:lnTo>
                <a:lnTo>
                  <a:pt x="13655256" y="272935"/>
                </a:lnTo>
                <a:lnTo>
                  <a:pt x="13656805" y="265290"/>
                </a:lnTo>
                <a:close/>
              </a:path>
              <a:path w="14841219" h="10718800" extrusionOk="0">
                <a:moveTo>
                  <a:pt x="13656805" y="165176"/>
                </a:moveTo>
                <a:lnTo>
                  <a:pt x="13655256" y="157543"/>
                </a:lnTo>
                <a:lnTo>
                  <a:pt x="13651040" y="151295"/>
                </a:lnTo>
                <a:lnTo>
                  <a:pt x="13644791" y="147078"/>
                </a:lnTo>
                <a:lnTo>
                  <a:pt x="13637146" y="145542"/>
                </a:lnTo>
                <a:lnTo>
                  <a:pt x="13629500" y="147078"/>
                </a:lnTo>
                <a:lnTo>
                  <a:pt x="13623252" y="151295"/>
                </a:lnTo>
                <a:lnTo>
                  <a:pt x="13619048" y="157543"/>
                </a:lnTo>
                <a:lnTo>
                  <a:pt x="13617499" y="165176"/>
                </a:lnTo>
                <a:lnTo>
                  <a:pt x="13619048" y="172834"/>
                </a:lnTo>
                <a:lnTo>
                  <a:pt x="13623252" y="179082"/>
                </a:lnTo>
                <a:lnTo>
                  <a:pt x="13629500" y="183286"/>
                </a:lnTo>
                <a:lnTo>
                  <a:pt x="13637146" y="184835"/>
                </a:lnTo>
                <a:lnTo>
                  <a:pt x="13644791" y="183286"/>
                </a:lnTo>
                <a:lnTo>
                  <a:pt x="13651040" y="179082"/>
                </a:lnTo>
                <a:lnTo>
                  <a:pt x="13655256" y="172834"/>
                </a:lnTo>
                <a:lnTo>
                  <a:pt x="13656805" y="165176"/>
                </a:lnTo>
                <a:close/>
              </a:path>
              <a:path w="14841219" h="10718800" extrusionOk="0">
                <a:moveTo>
                  <a:pt x="13656805" y="65087"/>
                </a:moveTo>
                <a:lnTo>
                  <a:pt x="13655256" y="57442"/>
                </a:lnTo>
                <a:lnTo>
                  <a:pt x="13651040" y="51193"/>
                </a:lnTo>
                <a:lnTo>
                  <a:pt x="13644791" y="46990"/>
                </a:lnTo>
                <a:lnTo>
                  <a:pt x="13637146" y="45440"/>
                </a:lnTo>
                <a:lnTo>
                  <a:pt x="13629500" y="46990"/>
                </a:lnTo>
                <a:lnTo>
                  <a:pt x="13623252" y="51193"/>
                </a:lnTo>
                <a:lnTo>
                  <a:pt x="13619048" y="57442"/>
                </a:lnTo>
                <a:lnTo>
                  <a:pt x="13617499" y="65087"/>
                </a:lnTo>
                <a:lnTo>
                  <a:pt x="13619048" y="72732"/>
                </a:lnTo>
                <a:lnTo>
                  <a:pt x="13623252" y="78981"/>
                </a:lnTo>
                <a:lnTo>
                  <a:pt x="13629500" y="83197"/>
                </a:lnTo>
                <a:lnTo>
                  <a:pt x="13637146" y="84734"/>
                </a:lnTo>
                <a:lnTo>
                  <a:pt x="13644791" y="83197"/>
                </a:lnTo>
                <a:lnTo>
                  <a:pt x="13651040" y="78981"/>
                </a:lnTo>
                <a:lnTo>
                  <a:pt x="13655256" y="72732"/>
                </a:lnTo>
                <a:lnTo>
                  <a:pt x="13656805" y="65087"/>
                </a:lnTo>
                <a:close/>
              </a:path>
              <a:path w="14841219" h="10718800" extrusionOk="0">
                <a:moveTo>
                  <a:pt x="13730783" y="2612885"/>
                </a:moveTo>
                <a:lnTo>
                  <a:pt x="13729234" y="2605240"/>
                </a:lnTo>
                <a:lnTo>
                  <a:pt x="13725030" y="2598991"/>
                </a:lnTo>
                <a:lnTo>
                  <a:pt x="13718781" y="2594775"/>
                </a:lnTo>
                <a:lnTo>
                  <a:pt x="13711136" y="2593238"/>
                </a:lnTo>
                <a:lnTo>
                  <a:pt x="13703491" y="2594775"/>
                </a:lnTo>
                <a:lnTo>
                  <a:pt x="13697242" y="2598991"/>
                </a:lnTo>
                <a:lnTo>
                  <a:pt x="13693026" y="2605240"/>
                </a:lnTo>
                <a:lnTo>
                  <a:pt x="13691489" y="2612885"/>
                </a:lnTo>
                <a:lnTo>
                  <a:pt x="13693026" y="2620530"/>
                </a:lnTo>
                <a:lnTo>
                  <a:pt x="13697242" y="2626779"/>
                </a:lnTo>
                <a:lnTo>
                  <a:pt x="13703491" y="2630982"/>
                </a:lnTo>
                <a:lnTo>
                  <a:pt x="13711136" y="2632532"/>
                </a:lnTo>
                <a:lnTo>
                  <a:pt x="13718781" y="2630982"/>
                </a:lnTo>
                <a:lnTo>
                  <a:pt x="13725030" y="2626779"/>
                </a:lnTo>
                <a:lnTo>
                  <a:pt x="13729234" y="2620530"/>
                </a:lnTo>
                <a:lnTo>
                  <a:pt x="13730783" y="2612885"/>
                </a:lnTo>
                <a:close/>
              </a:path>
              <a:path w="14841219" h="10718800" extrusionOk="0">
                <a:moveTo>
                  <a:pt x="13730783" y="2512784"/>
                </a:moveTo>
                <a:lnTo>
                  <a:pt x="13729234" y="2505138"/>
                </a:lnTo>
                <a:lnTo>
                  <a:pt x="13725030" y="2498902"/>
                </a:lnTo>
                <a:lnTo>
                  <a:pt x="13718781" y="2494686"/>
                </a:lnTo>
                <a:lnTo>
                  <a:pt x="13711136" y="2493149"/>
                </a:lnTo>
                <a:lnTo>
                  <a:pt x="13703491" y="2494686"/>
                </a:lnTo>
                <a:lnTo>
                  <a:pt x="13697242" y="2498902"/>
                </a:lnTo>
                <a:lnTo>
                  <a:pt x="13693026" y="2505138"/>
                </a:lnTo>
                <a:lnTo>
                  <a:pt x="13691489" y="2512784"/>
                </a:lnTo>
                <a:lnTo>
                  <a:pt x="13693026" y="2520442"/>
                </a:lnTo>
                <a:lnTo>
                  <a:pt x="13697242" y="2526677"/>
                </a:lnTo>
                <a:lnTo>
                  <a:pt x="13703491" y="2530881"/>
                </a:lnTo>
                <a:lnTo>
                  <a:pt x="13711136" y="2532430"/>
                </a:lnTo>
                <a:lnTo>
                  <a:pt x="13718781" y="2530881"/>
                </a:lnTo>
                <a:lnTo>
                  <a:pt x="13725030" y="2526677"/>
                </a:lnTo>
                <a:lnTo>
                  <a:pt x="13729234" y="2520442"/>
                </a:lnTo>
                <a:lnTo>
                  <a:pt x="13730783" y="2512784"/>
                </a:lnTo>
                <a:close/>
              </a:path>
              <a:path w="14841219" h="10718800" extrusionOk="0">
                <a:moveTo>
                  <a:pt x="13730783" y="2412695"/>
                </a:moveTo>
                <a:lnTo>
                  <a:pt x="13729234" y="2405049"/>
                </a:lnTo>
                <a:lnTo>
                  <a:pt x="13725030" y="2398801"/>
                </a:lnTo>
                <a:lnTo>
                  <a:pt x="13718781" y="2394597"/>
                </a:lnTo>
                <a:lnTo>
                  <a:pt x="13711136" y="2393048"/>
                </a:lnTo>
                <a:lnTo>
                  <a:pt x="13703491" y="2394597"/>
                </a:lnTo>
                <a:lnTo>
                  <a:pt x="13697242" y="2398801"/>
                </a:lnTo>
                <a:lnTo>
                  <a:pt x="13693026" y="2405049"/>
                </a:lnTo>
                <a:lnTo>
                  <a:pt x="13691489" y="2412695"/>
                </a:lnTo>
                <a:lnTo>
                  <a:pt x="13693026" y="2420340"/>
                </a:lnTo>
                <a:lnTo>
                  <a:pt x="13697242" y="2426589"/>
                </a:lnTo>
                <a:lnTo>
                  <a:pt x="13703491" y="2430792"/>
                </a:lnTo>
                <a:lnTo>
                  <a:pt x="13711136" y="2432329"/>
                </a:lnTo>
                <a:lnTo>
                  <a:pt x="13718781" y="2430792"/>
                </a:lnTo>
                <a:lnTo>
                  <a:pt x="13725030" y="2426589"/>
                </a:lnTo>
                <a:lnTo>
                  <a:pt x="13729234" y="2420340"/>
                </a:lnTo>
                <a:lnTo>
                  <a:pt x="13730783" y="2412695"/>
                </a:lnTo>
                <a:close/>
              </a:path>
              <a:path w="14841219" h="10718800" extrusionOk="0">
                <a:moveTo>
                  <a:pt x="13730783" y="2312593"/>
                </a:moveTo>
                <a:lnTo>
                  <a:pt x="13729234" y="2304948"/>
                </a:lnTo>
                <a:lnTo>
                  <a:pt x="13725030" y="2298700"/>
                </a:lnTo>
                <a:lnTo>
                  <a:pt x="13718781" y="2294496"/>
                </a:lnTo>
                <a:lnTo>
                  <a:pt x="13711136" y="2292947"/>
                </a:lnTo>
                <a:lnTo>
                  <a:pt x="13703491" y="2294496"/>
                </a:lnTo>
                <a:lnTo>
                  <a:pt x="13697242" y="2298700"/>
                </a:lnTo>
                <a:lnTo>
                  <a:pt x="13693026" y="2304948"/>
                </a:lnTo>
                <a:lnTo>
                  <a:pt x="13691489" y="2312593"/>
                </a:lnTo>
                <a:lnTo>
                  <a:pt x="13693026" y="2320252"/>
                </a:lnTo>
                <a:lnTo>
                  <a:pt x="13697242" y="2326487"/>
                </a:lnTo>
                <a:lnTo>
                  <a:pt x="13703491" y="2330704"/>
                </a:lnTo>
                <a:lnTo>
                  <a:pt x="13711136" y="2332240"/>
                </a:lnTo>
                <a:lnTo>
                  <a:pt x="13718781" y="2330704"/>
                </a:lnTo>
                <a:lnTo>
                  <a:pt x="13725030" y="2326487"/>
                </a:lnTo>
                <a:lnTo>
                  <a:pt x="13729234" y="2320252"/>
                </a:lnTo>
                <a:lnTo>
                  <a:pt x="13730783" y="2312593"/>
                </a:lnTo>
                <a:close/>
              </a:path>
              <a:path w="14841219" h="10718800" extrusionOk="0">
                <a:moveTo>
                  <a:pt x="13730783" y="2212492"/>
                </a:moveTo>
                <a:lnTo>
                  <a:pt x="13729234" y="2204847"/>
                </a:lnTo>
                <a:lnTo>
                  <a:pt x="13725030" y="2198611"/>
                </a:lnTo>
                <a:lnTo>
                  <a:pt x="13718781" y="2194395"/>
                </a:lnTo>
                <a:lnTo>
                  <a:pt x="13711136" y="2192858"/>
                </a:lnTo>
                <a:lnTo>
                  <a:pt x="13703491" y="2194395"/>
                </a:lnTo>
                <a:lnTo>
                  <a:pt x="13697242" y="2198611"/>
                </a:lnTo>
                <a:lnTo>
                  <a:pt x="13693026" y="2204847"/>
                </a:lnTo>
                <a:lnTo>
                  <a:pt x="13691489" y="2212492"/>
                </a:lnTo>
                <a:lnTo>
                  <a:pt x="13693026" y="2220150"/>
                </a:lnTo>
                <a:lnTo>
                  <a:pt x="13697242" y="2226399"/>
                </a:lnTo>
                <a:lnTo>
                  <a:pt x="13703491" y="2230602"/>
                </a:lnTo>
                <a:lnTo>
                  <a:pt x="13711136" y="2232152"/>
                </a:lnTo>
                <a:lnTo>
                  <a:pt x="13718781" y="2230602"/>
                </a:lnTo>
                <a:lnTo>
                  <a:pt x="13725030" y="2226399"/>
                </a:lnTo>
                <a:lnTo>
                  <a:pt x="13729234" y="2220150"/>
                </a:lnTo>
                <a:lnTo>
                  <a:pt x="13730783" y="2212492"/>
                </a:lnTo>
                <a:close/>
              </a:path>
              <a:path w="14841219" h="10718800" extrusionOk="0">
                <a:moveTo>
                  <a:pt x="13730783" y="2112416"/>
                </a:moveTo>
                <a:lnTo>
                  <a:pt x="13729234" y="2104758"/>
                </a:lnTo>
                <a:lnTo>
                  <a:pt x="13725030" y="2098509"/>
                </a:lnTo>
                <a:lnTo>
                  <a:pt x="13718781" y="2094293"/>
                </a:lnTo>
                <a:lnTo>
                  <a:pt x="13711136" y="2092756"/>
                </a:lnTo>
                <a:lnTo>
                  <a:pt x="13703491" y="2094293"/>
                </a:lnTo>
                <a:lnTo>
                  <a:pt x="13697242" y="2098509"/>
                </a:lnTo>
                <a:lnTo>
                  <a:pt x="13693026" y="2104758"/>
                </a:lnTo>
                <a:lnTo>
                  <a:pt x="13691489" y="2112416"/>
                </a:lnTo>
                <a:lnTo>
                  <a:pt x="13693026" y="2120061"/>
                </a:lnTo>
                <a:lnTo>
                  <a:pt x="13697242" y="2126297"/>
                </a:lnTo>
                <a:lnTo>
                  <a:pt x="13703491" y="2130514"/>
                </a:lnTo>
                <a:lnTo>
                  <a:pt x="13711136" y="2132050"/>
                </a:lnTo>
                <a:lnTo>
                  <a:pt x="13718781" y="2130514"/>
                </a:lnTo>
                <a:lnTo>
                  <a:pt x="13725030" y="2126297"/>
                </a:lnTo>
                <a:lnTo>
                  <a:pt x="13729234" y="2120061"/>
                </a:lnTo>
                <a:lnTo>
                  <a:pt x="13730783" y="2112416"/>
                </a:lnTo>
                <a:close/>
              </a:path>
              <a:path w="14841219" h="10718800" extrusionOk="0">
                <a:moveTo>
                  <a:pt x="13730783" y="2012315"/>
                </a:moveTo>
                <a:lnTo>
                  <a:pt x="13729234" y="2004669"/>
                </a:lnTo>
                <a:lnTo>
                  <a:pt x="13725030" y="1998421"/>
                </a:lnTo>
                <a:lnTo>
                  <a:pt x="13718781" y="1994204"/>
                </a:lnTo>
                <a:lnTo>
                  <a:pt x="13711136" y="1992668"/>
                </a:lnTo>
                <a:lnTo>
                  <a:pt x="13703491" y="1994204"/>
                </a:lnTo>
                <a:lnTo>
                  <a:pt x="13697242" y="1998421"/>
                </a:lnTo>
                <a:lnTo>
                  <a:pt x="13693026" y="2004669"/>
                </a:lnTo>
                <a:lnTo>
                  <a:pt x="13691489" y="2012315"/>
                </a:lnTo>
                <a:lnTo>
                  <a:pt x="13693026" y="2019960"/>
                </a:lnTo>
                <a:lnTo>
                  <a:pt x="13697242" y="2026208"/>
                </a:lnTo>
                <a:lnTo>
                  <a:pt x="13703491" y="2030412"/>
                </a:lnTo>
                <a:lnTo>
                  <a:pt x="13711136" y="2031961"/>
                </a:lnTo>
                <a:lnTo>
                  <a:pt x="13718781" y="2030412"/>
                </a:lnTo>
                <a:lnTo>
                  <a:pt x="13725030" y="2026208"/>
                </a:lnTo>
                <a:lnTo>
                  <a:pt x="13729234" y="2019960"/>
                </a:lnTo>
                <a:lnTo>
                  <a:pt x="13730783" y="2012315"/>
                </a:lnTo>
                <a:close/>
              </a:path>
              <a:path w="14841219" h="10718800" extrusionOk="0">
                <a:moveTo>
                  <a:pt x="13730783" y="1912213"/>
                </a:moveTo>
                <a:lnTo>
                  <a:pt x="13729234" y="1904568"/>
                </a:lnTo>
                <a:lnTo>
                  <a:pt x="13725030" y="1898319"/>
                </a:lnTo>
                <a:lnTo>
                  <a:pt x="13718781" y="1894103"/>
                </a:lnTo>
                <a:lnTo>
                  <a:pt x="13711136" y="1892566"/>
                </a:lnTo>
                <a:lnTo>
                  <a:pt x="13703491" y="1894103"/>
                </a:lnTo>
                <a:lnTo>
                  <a:pt x="13697242" y="1898319"/>
                </a:lnTo>
                <a:lnTo>
                  <a:pt x="13693026" y="1904568"/>
                </a:lnTo>
                <a:lnTo>
                  <a:pt x="13691489" y="1912213"/>
                </a:lnTo>
                <a:lnTo>
                  <a:pt x="13693026" y="1919859"/>
                </a:lnTo>
                <a:lnTo>
                  <a:pt x="13697242" y="1926107"/>
                </a:lnTo>
                <a:lnTo>
                  <a:pt x="13703491" y="1930323"/>
                </a:lnTo>
                <a:lnTo>
                  <a:pt x="13711136" y="1931860"/>
                </a:lnTo>
                <a:lnTo>
                  <a:pt x="13718781" y="1930323"/>
                </a:lnTo>
                <a:lnTo>
                  <a:pt x="13725030" y="1926107"/>
                </a:lnTo>
                <a:lnTo>
                  <a:pt x="13729234" y="1919859"/>
                </a:lnTo>
                <a:lnTo>
                  <a:pt x="13730783" y="1912213"/>
                </a:lnTo>
                <a:close/>
              </a:path>
              <a:path w="14841219" h="10718800" extrusionOk="0">
                <a:moveTo>
                  <a:pt x="13730783" y="1812112"/>
                </a:moveTo>
                <a:lnTo>
                  <a:pt x="13729234" y="1804466"/>
                </a:lnTo>
                <a:lnTo>
                  <a:pt x="13725030" y="1798218"/>
                </a:lnTo>
                <a:lnTo>
                  <a:pt x="13718781" y="1794014"/>
                </a:lnTo>
                <a:lnTo>
                  <a:pt x="13711136" y="1792478"/>
                </a:lnTo>
                <a:lnTo>
                  <a:pt x="13703491" y="1794014"/>
                </a:lnTo>
                <a:lnTo>
                  <a:pt x="13697242" y="1798218"/>
                </a:lnTo>
                <a:lnTo>
                  <a:pt x="13693026" y="1804466"/>
                </a:lnTo>
                <a:lnTo>
                  <a:pt x="13691489" y="1812112"/>
                </a:lnTo>
                <a:lnTo>
                  <a:pt x="13693026" y="1819770"/>
                </a:lnTo>
                <a:lnTo>
                  <a:pt x="13697242" y="1826018"/>
                </a:lnTo>
                <a:lnTo>
                  <a:pt x="13703491" y="1830222"/>
                </a:lnTo>
                <a:lnTo>
                  <a:pt x="13711136" y="1831771"/>
                </a:lnTo>
                <a:lnTo>
                  <a:pt x="13718781" y="1830222"/>
                </a:lnTo>
                <a:lnTo>
                  <a:pt x="13725030" y="1826018"/>
                </a:lnTo>
                <a:lnTo>
                  <a:pt x="13729234" y="1819770"/>
                </a:lnTo>
                <a:lnTo>
                  <a:pt x="13730783" y="1812112"/>
                </a:lnTo>
                <a:close/>
              </a:path>
              <a:path w="14841219" h="10718800" extrusionOk="0">
                <a:moveTo>
                  <a:pt x="13730783" y="1712023"/>
                </a:moveTo>
                <a:lnTo>
                  <a:pt x="13729234" y="1704378"/>
                </a:lnTo>
                <a:lnTo>
                  <a:pt x="13725030" y="1698129"/>
                </a:lnTo>
                <a:lnTo>
                  <a:pt x="13718781" y="1693926"/>
                </a:lnTo>
                <a:lnTo>
                  <a:pt x="13711136" y="1692376"/>
                </a:lnTo>
                <a:lnTo>
                  <a:pt x="13703491" y="1693926"/>
                </a:lnTo>
                <a:lnTo>
                  <a:pt x="13697242" y="1698129"/>
                </a:lnTo>
                <a:lnTo>
                  <a:pt x="13693026" y="1704378"/>
                </a:lnTo>
                <a:lnTo>
                  <a:pt x="13691489" y="1712023"/>
                </a:lnTo>
                <a:lnTo>
                  <a:pt x="13693026" y="1719668"/>
                </a:lnTo>
                <a:lnTo>
                  <a:pt x="13697242" y="1725917"/>
                </a:lnTo>
                <a:lnTo>
                  <a:pt x="13703491" y="1730121"/>
                </a:lnTo>
                <a:lnTo>
                  <a:pt x="13711136" y="1731670"/>
                </a:lnTo>
                <a:lnTo>
                  <a:pt x="13718781" y="1730121"/>
                </a:lnTo>
                <a:lnTo>
                  <a:pt x="13725030" y="1725917"/>
                </a:lnTo>
                <a:lnTo>
                  <a:pt x="13729234" y="1719668"/>
                </a:lnTo>
                <a:lnTo>
                  <a:pt x="13730783" y="1712023"/>
                </a:lnTo>
                <a:close/>
              </a:path>
              <a:path w="14841219" h="10718800" extrusionOk="0">
                <a:moveTo>
                  <a:pt x="13730783" y="1611922"/>
                </a:moveTo>
                <a:lnTo>
                  <a:pt x="13729234" y="1604276"/>
                </a:lnTo>
                <a:lnTo>
                  <a:pt x="13725030" y="1598041"/>
                </a:lnTo>
                <a:lnTo>
                  <a:pt x="13718781" y="1593824"/>
                </a:lnTo>
                <a:lnTo>
                  <a:pt x="13711136" y="1592287"/>
                </a:lnTo>
                <a:lnTo>
                  <a:pt x="13703491" y="1593824"/>
                </a:lnTo>
                <a:lnTo>
                  <a:pt x="13697242" y="1598041"/>
                </a:lnTo>
                <a:lnTo>
                  <a:pt x="13693026" y="1604276"/>
                </a:lnTo>
                <a:lnTo>
                  <a:pt x="13691489" y="1611922"/>
                </a:lnTo>
                <a:lnTo>
                  <a:pt x="13693026" y="1619567"/>
                </a:lnTo>
                <a:lnTo>
                  <a:pt x="13697242" y="1625815"/>
                </a:lnTo>
                <a:lnTo>
                  <a:pt x="13703491" y="1630019"/>
                </a:lnTo>
                <a:lnTo>
                  <a:pt x="13711136" y="1631569"/>
                </a:lnTo>
                <a:lnTo>
                  <a:pt x="13718781" y="1630019"/>
                </a:lnTo>
                <a:lnTo>
                  <a:pt x="13725030" y="1625815"/>
                </a:lnTo>
                <a:lnTo>
                  <a:pt x="13729234" y="1619567"/>
                </a:lnTo>
                <a:lnTo>
                  <a:pt x="13730783" y="1611922"/>
                </a:lnTo>
                <a:close/>
              </a:path>
              <a:path w="14841219" h="10718800" extrusionOk="0">
                <a:moveTo>
                  <a:pt x="13730783" y="1511820"/>
                </a:moveTo>
                <a:lnTo>
                  <a:pt x="13729234" y="1504175"/>
                </a:lnTo>
                <a:lnTo>
                  <a:pt x="13725030" y="1497926"/>
                </a:lnTo>
                <a:lnTo>
                  <a:pt x="13718781" y="1493723"/>
                </a:lnTo>
                <a:lnTo>
                  <a:pt x="13711136" y="1492173"/>
                </a:lnTo>
                <a:lnTo>
                  <a:pt x="13703491" y="1493723"/>
                </a:lnTo>
                <a:lnTo>
                  <a:pt x="13697242" y="1497926"/>
                </a:lnTo>
                <a:lnTo>
                  <a:pt x="13693026" y="1504175"/>
                </a:lnTo>
                <a:lnTo>
                  <a:pt x="13691489" y="1511820"/>
                </a:lnTo>
                <a:lnTo>
                  <a:pt x="13693026" y="1519478"/>
                </a:lnTo>
                <a:lnTo>
                  <a:pt x="13697242" y="1525714"/>
                </a:lnTo>
                <a:lnTo>
                  <a:pt x="13703491" y="1529930"/>
                </a:lnTo>
                <a:lnTo>
                  <a:pt x="13711136" y="1531480"/>
                </a:lnTo>
                <a:lnTo>
                  <a:pt x="13718781" y="1529930"/>
                </a:lnTo>
                <a:lnTo>
                  <a:pt x="13725030" y="1525714"/>
                </a:lnTo>
                <a:lnTo>
                  <a:pt x="13729234" y="1519478"/>
                </a:lnTo>
                <a:lnTo>
                  <a:pt x="13730783" y="1511820"/>
                </a:lnTo>
                <a:close/>
              </a:path>
              <a:path w="14841219" h="10718800" extrusionOk="0">
                <a:moveTo>
                  <a:pt x="13730783" y="1411732"/>
                </a:moveTo>
                <a:lnTo>
                  <a:pt x="13729234" y="1404086"/>
                </a:lnTo>
                <a:lnTo>
                  <a:pt x="13725030" y="1397838"/>
                </a:lnTo>
                <a:lnTo>
                  <a:pt x="13718781" y="1393621"/>
                </a:lnTo>
                <a:lnTo>
                  <a:pt x="13711136" y="1392072"/>
                </a:lnTo>
                <a:lnTo>
                  <a:pt x="13703491" y="1393621"/>
                </a:lnTo>
                <a:lnTo>
                  <a:pt x="13697242" y="1397838"/>
                </a:lnTo>
                <a:lnTo>
                  <a:pt x="13693026" y="1404086"/>
                </a:lnTo>
                <a:lnTo>
                  <a:pt x="13691489" y="1411732"/>
                </a:lnTo>
                <a:lnTo>
                  <a:pt x="13693026" y="1419377"/>
                </a:lnTo>
                <a:lnTo>
                  <a:pt x="13697242" y="1425625"/>
                </a:lnTo>
                <a:lnTo>
                  <a:pt x="13703491" y="1429829"/>
                </a:lnTo>
                <a:lnTo>
                  <a:pt x="13711136" y="1431378"/>
                </a:lnTo>
                <a:lnTo>
                  <a:pt x="13718781" y="1429829"/>
                </a:lnTo>
                <a:lnTo>
                  <a:pt x="13725030" y="1425625"/>
                </a:lnTo>
                <a:lnTo>
                  <a:pt x="13729234" y="1419377"/>
                </a:lnTo>
                <a:lnTo>
                  <a:pt x="13730783" y="1411732"/>
                </a:lnTo>
                <a:close/>
              </a:path>
              <a:path w="14841219" h="10718800" extrusionOk="0">
                <a:moveTo>
                  <a:pt x="13730783" y="1311643"/>
                </a:moveTo>
                <a:lnTo>
                  <a:pt x="13729234" y="1303985"/>
                </a:lnTo>
                <a:lnTo>
                  <a:pt x="13725030" y="1297736"/>
                </a:lnTo>
                <a:lnTo>
                  <a:pt x="13718781" y="1293533"/>
                </a:lnTo>
                <a:lnTo>
                  <a:pt x="13711136" y="1291983"/>
                </a:lnTo>
                <a:lnTo>
                  <a:pt x="13703491" y="1293533"/>
                </a:lnTo>
                <a:lnTo>
                  <a:pt x="13697242" y="1297736"/>
                </a:lnTo>
                <a:lnTo>
                  <a:pt x="13693026" y="1303985"/>
                </a:lnTo>
                <a:lnTo>
                  <a:pt x="13691489" y="1311643"/>
                </a:lnTo>
                <a:lnTo>
                  <a:pt x="13693026" y="1319288"/>
                </a:lnTo>
                <a:lnTo>
                  <a:pt x="13697242" y="1325524"/>
                </a:lnTo>
                <a:lnTo>
                  <a:pt x="13703491" y="1329740"/>
                </a:lnTo>
                <a:lnTo>
                  <a:pt x="13711136" y="1331277"/>
                </a:lnTo>
                <a:lnTo>
                  <a:pt x="13718781" y="1329740"/>
                </a:lnTo>
                <a:lnTo>
                  <a:pt x="13725030" y="1325524"/>
                </a:lnTo>
                <a:lnTo>
                  <a:pt x="13729234" y="1319288"/>
                </a:lnTo>
                <a:lnTo>
                  <a:pt x="13730783" y="1311643"/>
                </a:lnTo>
                <a:close/>
              </a:path>
              <a:path w="14841219" h="10718800" extrusionOk="0">
                <a:moveTo>
                  <a:pt x="13730783" y="1211541"/>
                </a:moveTo>
                <a:lnTo>
                  <a:pt x="13729234" y="1203896"/>
                </a:lnTo>
                <a:lnTo>
                  <a:pt x="13725030" y="1197648"/>
                </a:lnTo>
                <a:lnTo>
                  <a:pt x="13718781" y="1193444"/>
                </a:lnTo>
                <a:lnTo>
                  <a:pt x="13711136" y="1191895"/>
                </a:lnTo>
                <a:lnTo>
                  <a:pt x="13703491" y="1193444"/>
                </a:lnTo>
                <a:lnTo>
                  <a:pt x="13697242" y="1197648"/>
                </a:lnTo>
                <a:lnTo>
                  <a:pt x="13693026" y="1203896"/>
                </a:lnTo>
                <a:lnTo>
                  <a:pt x="13691489" y="1211541"/>
                </a:lnTo>
                <a:lnTo>
                  <a:pt x="13693026" y="1219187"/>
                </a:lnTo>
                <a:lnTo>
                  <a:pt x="13697242" y="1225435"/>
                </a:lnTo>
                <a:lnTo>
                  <a:pt x="13703491" y="1229639"/>
                </a:lnTo>
                <a:lnTo>
                  <a:pt x="13711136" y="1231188"/>
                </a:lnTo>
                <a:lnTo>
                  <a:pt x="13718781" y="1229639"/>
                </a:lnTo>
                <a:lnTo>
                  <a:pt x="13725030" y="1225435"/>
                </a:lnTo>
                <a:lnTo>
                  <a:pt x="13729234" y="1219187"/>
                </a:lnTo>
                <a:lnTo>
                  <a:pt x="13730783" y="1211541"/>
                </a:lnTo>
                <a:close/>
              </a:path>
              <a:path w="14841219" h="10718800" extrusionOk="0">
                <a:moveTo>
                  <a:pt x="13730783" y="1111440"/>
                </a:moveTo>
                <a:lnTo>
                  <a:pt x="13729234" y="1103795"/>
                </a:lnTo>
                <a:lnTo>
                  <a:pt x="13725030" y="1097546"/>
                </a:lnTo>
                <a:lnTo>
                  <a:pt x="13718781" y="1093330"/>
                </a:lnTo>
                <a:lnTo>
                  <a:pt x="13711136" y="1091793"/>
                </a:lnTo>
                <a:lnTo>
                  <a:pt x="13703491" y="1093330"/>
                </a:lnTo>
                <a:lnTo>
                  <a:pt x="13697242" y="1097546"/>
                </a:lnTo>
                <a:lnTo>
                  <a:pt x="13693026" y="1103795"/>
                </a:lnTo>
                <a:lnTo>
                  <a:pt x="13691489" y="1111440"/>
                </a:lnTo>
                <a:lnTo>
                  <a:pt x="13693026" y="1119085"/>
                </a:lnTo>
                <a:lnTo>
                  <a:pt x="13697242" y="1125334"/>
                </a:lnTo>
                <a:lnTo>
                  <a:pt x="13703491" y="1129550"/>
                </a:lnTo>
                <a:lnTo>
                  <a:pt x="13711136" y="1131087"/>
                </a:lnTo>
                <a:lnTo>
                  <a:pt x="13718781" y="1129550"/>
                </a:lnTo>
                <a:lnTo>
                  <a:pt x="13725030" y="1125334"/>
                </a:lnTo>
                <a:lnTo>
                  <a:pt x="13729234" y="1119085"/>
                </a:lnTo>
                <a:lnTo>
                  <a:pt x="13730783" y="1111440"/>
                </a:lnTo>
                <a:close/>
              </a:path>
              <a:path w="14841219" h="10718800" extrusionOk="0">
                <a:moveTo>
                  <a:pt x="13730783" y="1011351"/>
                </a:moveTo>
                <a:lnTo>
                  <a:pt x="13729234" y="1003693"/>
                </a:lnTo>
                <a:lnTo>
                  <a:pt x="13725030" y="997458"/>
                </a:lnTo>
                <a:lnTo>
                  <a:pt x="13718781" y="993241"/>
                </a:lnTo>
                <a:lnTo>
                  <a:pt x="13711136" y="991692"/>
                </a:lnTo>
                <a:lnTo>
                  <a:pt x="13703491" y="993241"/>
                </a:lnTo>
                <a:lnTo>
                  <a:pt x="13697242" y="997458"/>
                </a:lnTo>
                <a:lnTo>
                  <a:pt x="13693026" y="1003693"/>
                </a:lnTo>
                <a:lnTo>
                  <a:pt x="13691489" y="1011351"/>
                </a:lnTo>
                <a:lnTo>
                  <a:pt x="13693026" y="1018997"/>
                </a:lnTo>
                <a:lnTo>
                  <a:pt x="13697242" y="1025245"/>
                </a:lnTo>
                <a:lnTo>
                  <a:pt x="13703491" y="1029449"/>
                </a:lnTo>
                <a:lnTo>
                  <a:pt x="13711136" y="1030998"/>
                </a:lnTo>
                <a:lnTo>
                  <a:pt x="13718781" y="1029449"/>
                </a:lnTo>
                <a:lnTo>
                  <a:pt x="13725030" y="1025245"/>
                </a:lnTo>
                <a:lnTo>
                  <a:pt x="13729234" y="1018997"/>
                </a:lnTo>
                <a:lnTo>
                  <a:pt x="13730783" y="1011351"/>
                </a:lnTo>
                <a:close/>
              </a:path>
              <a:path w="14841219" h="10718800" extrusionOk="0">
                <a:moveTo>
                  <a:pt x="13730783" y="911250"/>
                </a:moveTo>
                <a:lnTo>
                  <a:pt x="13729234" y="903605"/>
                </a:lnTo>
                <a:lnTo>
                  <a:pt x="13725030" y="897356"/>
                </a:lnTo>
                <a:lnTo>
                  <a:pt x="13718781" y="893140"/>
                </a:lnTo>
                <a:lnTo>
                  <a:pt x="13711136" y="891590"/>
                </a:lnTo>
                <a:lnTo>
                  <a:pt x="13703491" y="893140"/>
                </a:lnTo>
                <a:lnTo>
                  <a:pt x="13697242" y="897356"/>
                </a:lnTo>
                <a:lnTo>
                  <a:pt x="13693026" y="903605"/>
                </a:lnTo>
                <a:lnTo>
                  <a:pt x="13691489" y="911250"/>
                </a:lnTo>
                <a:lnTo>
                  <a:pt x="13693026" y="918895"/>
                </a:lnTo>
                <a:lnTo>
                  <a:pt x="13697242" y="925144"/>
                </a:lnTo>
                <a:lnTo>
                  <a:pt x="13703491" y="929347"/>
                </a:lnTo>
                <a:lnTo>
                  <a:pt x="13711136" y="930884"/>
                </a:lnTo>
                <a:lnTo>
                  <a:pt x="13718781" y="929347"/>
                </a:lnTo>
                <a:lnTo>
                  <a:pt x="13725030" y="925144"/>
                </a:lnTo>
                <a:lnTo>
                  <a:pt x="13729234" y="918895"/>
                </a:lnTo>
                <a:lnTo>
                  <a:pt x="13730783" y="911250"/>
                </a:lnTo>
                <a:close/>
              </a:path>
              <a:path w="14841219" h="10718800" extrusionOk="0">
                <a:moveTo>
                  <a:pt x="13730783" y="811149"/>
                </a:moveTo>
                <a:lnTo>
                  <a:pt x="13729234" y="803503"/>
                </a:lnTo>
                <a:lnTo>
                  <a:pt x="13725030" y="797267"/>
                </a:lnTo>
                <a:lnTo>
                  <a:pt x="13718781" y="793051"/>
                </a:lnTo>
                <a:lnTo>
                  <a:pt x="13711136" y="791514"/>
                </a:lnTo>
                <a:lnTo>
                  <a:pt x="13703491" y="793051"/>
                </a:lnTo>
                <a:lnTo>
                  <a:pt x="13697242" y="797267"/>
                </a:lnTo>
                <a:lnTo>
                  <a:pt x="13693026" y="803503"/>
                </a:lnTo>
                <a:lnTo>
                  <a:pt x="13691489" y="811149"/>
                </a:lnTo>
                <a:lnTo>
                  <a:pt x="13693026" y="818807"/>
                </a:lnTo>
                <a:lnTo>
                  <a:pt x="13697242" y="825042"/>
                </a:lnTo>
                <a:lnTo>
                  <a:pt x="13703491" y="829259"/>
                </a:lnTo>
                <a:lnTo>
                  <a:pt x="13711136" y="830795"/>
                </a:lnTo>
                <a:lnTo>
                  <a:pt x="13718781" y="829259"/>
                </a:lnTo>
                <a:lnTo>
                  <a:pt x="13725030" y="825042"/>
                </a:lnTo>
                <a:lnTo>
                  <a:pt x="13729234" y="818807"/>
                </a:lnTo>
                <a:lnTo>
                  <a:pt x="13730783" y="811149"/>
                </a:lnTo>
                <a:close/>
              </a:path>
              <a:path w="14841219" h="10718800" extrusionOk="0">
                <a:moveTo>
                  <a:pt x="13730783" y="711060"/>
                </a:moveTo>
                <a:lnTo>
                  <a:pt x="13729234" y="703414"/>
                </a:lnTo>
                <a:lnTo>
                  <a:pt x="13725030" y="697166"/>
                </a:lnTo>
                <a:lnTo>
                  <a:pt x="13718781" y="692962"/>
                </a:lnTo>
                <a:lnTo>
                  <a:pt x="13711136" y="691413"/>
                </a:lnTo>
                <a:lnTo>
                  <a:pt x="13703491" y="692962"/>
                </a:lnTo>
                <a:lnTo>
                  <a:pt x="13697242" y="697166"/>
                </a:lnTo>
                <a:lnTo>
                  <a:pt x="13693026" y="703414"/>
                </a:lnTo>
                <a:lnTo>
                  <a:pt x="13691489" y="711060"/>
                </a:lnTo>
                <a:lnTo>
                  <a:pt x="13693026" y="718705"/>
                </a:lnTo>
                <a:lnTo>
                  <a:pt x="13697242" y="724954"/>
                </a:lnTo>
                <a:lnTo>
                  <a:pt x="13703491" y="729157"/>
                </a:lnTo>
                <a:lnTo>
                  <a:pt x="13711136" y="730707"/>
                </a:lnTo>
                <a:lnTo>
                  <a:pt x="13718781" y="729157"/>
                </a:lnTo>
                <a:lnTo>
                  <a:pt x="13725030" y="724954"/>
                </a:lnTo>
                <a:lnTo>
                  <a:pt x="13729234" y="718705"/>
                </a:lnTo>
                <a:lnTo>
                  <a:pt x="13730783" y="711060"/>
                </a:lnTo>
                <a:close/>
              </a:path>
              <a:path w="14841219" h="10718800" extrusionOk="0">
                <a:moveTo>
                  <a:pt x="13730783" y="610958"/>
                </a:moveTo>
                <a:lnTo>
                  <a:pt x="13729234" y="603313"/>
                </a:lnTo>
                <a:lnTo>
                  <a:pt x="13725030" y="597077"/>
                </a:lnTo>
                <a:lnTo>
                  <a:pt x="13718781" y="592861"/>
                </a:lnTo>
                <a:lnTo>
                  <a:pt x="13711136" y="591324"/>
                </a:lnTo>
                <a:lnTo>
                  <a:pt x="13703491" y="592861"/>
                </a:lnTo>
                <a:lnTo>
                  <a:pt x="13697242" y="597077"/>
                </a:lnTo>
                <a:lnTo>
                  <a:pt x="13693026" y="603313"/>
                </a:lnTo>
                <a:lnTo>
                  <a:pt x="13691489" y="610958"/>
                </a:lnTo>
                <a:lnTo>
                  <a:pt x="13693026" y="618604"/>
                </a:lnTo>
                <a:lnTo>
                  <a:pt x="13697242" y="624852"/>
                </a:lnTo>
                <a:lnTo>
                  <a:pt x="13703491" y="629069"/>
                </a:lnTo>
                <a:lnTo>
                  <a:pt x="13711136" y="630605"/>
                </a:lnTo>
                <a:lnTo>
                  <a:pt x="13718781" y="629069"/>
                </a:lnTo>
                <a:lnTo>
                  <a:pt x="13725030" y="624852"/>
                </a:lnTo>
                <a:lnTo>
                  <a:pt x="13729234" y="618604"/>
                </a:lnTo>
                <a:lnTo>
                  <a:pt x="13730783" y="610958"/>
                </a:lnTo>
                <a:close/>
              </a:path>
              <a:path w="14841219" h="10718800" extrusionOk="0">
                <a:moveTo>
                  <a:pt x="13730783" y="510870"/>
                </a:moveTo>
                <a:lnTo>
                  <a:pt x="13729234" y="503224"/>
                </a:lnTo>
                <a:lnTo>
                  <a:pt x="13725030" y="496976"/>
                </a:lnTo>
                <a:lnTo>
                  <a:pt x="13718781" y="492760"/>
                </a:lnTo>
                <a:lnTo>
                  <a:pt x="13711136" y="491223"/>
                </a:lnTo>
                <a:lnTo>
                  <a:pt x="13703491" y="492760"/>
                </a:lnTo>
                <a:lnTo>
                  <a:pt x="13697242" y="496976"/>
                </a:lnTo>
                <a:lnTo>
                  <a:pt x="13693026" y="503224"/>
                </a:lnTo>
                <a:lnTo>
                  <a:pt x="13691489" y="510870"/>
                </a:lnTo>
                <a:lnTo>
                  <a:pt x="13693026" y="518515"/>
                </a:lnTo>
                <a:lnTo>
                  <a:pt x="13697242" y="524764"/>
                </a:lnTo>
                <a:lnTo>
                  <a:pt x="13703491" y="528967"/>
                </a:lnTo>
                <a:lnTo>
                  <a:pt x="13711136" y="530517"/>
                </a:lnTo>
                <a:lnTo>
                  <a:pt x="13718781" y="528967"/>
                </a:lnTo>
                <a:lnTo>
                  <a:pt x="13725030" y="524764"/>
                </a:lnTo>
                <a:lnTo>
                  <a:pt x="13729234" y="518515"/>
                </a:lnTo>
                <a:lnTo>
                  <a:pt x="13730783" y="510870"/>
                </a:lnTo>
                <a:close/>
              </a:path>
              <a:path w="14841219" h="10718800" extrusionOk="0">
                <a:moveTo>
                  <a:pt x="13730783" y="410768"/>
                </a:moveTo>
                <a:lnTo>
                  <a:pt x="13729234" y="403123"/>
                </a:lnTo>
                <a:lnTo>
                  <a:pt x="13725030" y="396875"/>
                </a:lnTo>
                <a:lnTo>
                  <a:pt x="13718781" y="392671"/>
                </a:lnTo>
                <a:lnTo>
                  <a:pt x="13711136" y="391121"/>
                </a:lnTo>
                <a:lnTo>
                  <a:pt x="13703491" y="392671"/>
                </a:lnTo>
                <a:lnTo>
                  <a:pt x="13697242" y="396875"/>
                </a:lnTo>
                <a:lnTo>
                  <a:pt x="13693026" y="403123"/>
                </a:lnTo>
                <a:lnTo>
                  <a:pt x="13691489" y="410768"/>
                </a:lnTo>
                <a:lnTo>
                  <a:pt x="13693026" y="418414"/>
                </a:lnTo>
                <a:lnTo>
                  <a:pt x="13697242" y="424662"/>
                </a:lnTo>
                <a:lnTo>
                  <a:pt x="13703491" y="428879"/>
                </a:lnTo>
                <a:lnTo>
                  <a:pt x="13711136" y="430415"/>
                </a:lnTo>
                <a:lnTo>
                  <a:pt x="13718781" y="428879"/>
                </a:lnTo>
                <a:lnTo>
                  <a:pt x="13725030" y="424662"/>
                </a:lnTo>
                <a:lnTo>
                  <a:pt x="13729234" y="418414"/>
                </a:lnTo>
                <a:lnTo>
                  <a:pt x="13730783" y="410768"/>
                </a:lnTo>
                <a:close/>
              </a:path>
              <a:path w="14841219" h="10718800" extrusionOk="0">
                <a:moveTo>
                  <a:pt x="13730783" y="310680"/>
                </a:moveTo>
                <a:lnTo>
                  <a:pt x="13729234" y="303034"/>
                </a:lnTo>
                <a:lnTo>
                  <a:pt x="13725030" y="296786"/>
                </a:lnTo>
                <a:lnTo>
                  <a:pt x="13718781" y="292569"/>
                </a:lnTo>
                <a:lnTo>
                  <a:pt x="13711136" y="291020"/>
                </a:lnTo>
                <a:lnTo>
                  <a:pt x="13703491" y="292569"/>
                </a:lnTo>
                <a:lnTo>
                  <a:pt x="13697242" y="296786"/>
                </a:lnTo>
                <a:lnTo>
                  <a:pt x="13693026" y="303034"/>
                </a:lnTo>
                <a:lnTo>
                  <a:pt x="13691489" y="310680"/>
                </a:lnTo>
                <a:lnTo>
                  <a:pt x="13693026" y="318325"/>
                </a:lnTo>
                <a:lnTo>
                  <a:pt x="13697242" y="324573"/>
                </a:lnTo>
                <a:lnTo>
                  <a:pt x="13703491" y="328777"/>
                </a:lnTo>
                <a:lnTo>
                  <a:pt x="13711136" y="330327"/>
                </a:lnTo>
                <a:lnTo>
                  <a:pt x="13718781" y="328777"/>
                </a:lnTo>
                <a:lnTo>
                  <a:pt x="13725030" y="324573"/>
                </a:lnTo>
                <a:lnTo>
                  <a:pt x="13729234" y="318325"/>
                </a:lnTo>
                <a:lnTo>
                  <a:pt x="13730783" y="310680"/>
                </a:lnTo>
                <a:close/>
              </a:path>
              <a:path w="14841219" h="10718800" extrusionOk="0">
                <a:moveTo>
                  <a:pt x="13730783" y="210578"/>
                </a:moveTo>
                <a:lnTo>
                  <a:pt x="13729234" y="202933"/>
                </a:lnTo>
                <a:lnTo>
                  <a:pt x="13725030" y="196684"/>
                </a:lnTo>
                <a:lnTo>
                  <a:pt x="13718781" y="192481"/>
                </a:lnTo>
                <a:lnTo>
                  <a:pt x="13711136" y="190931"/>
                </a:lnTo>
                <a:lnTo>
                  <a:pt x="13703491" y="192481"/>
                </a:lnTo>
                <a:lnTo>
                  <a:pt x="13697242" y="196684"/>
                </a:lnTo>
                <a:lnTo>
                  <a:pt x="13693026" y="202933"/>
                </a:lnTo>
                <a:lnTo>
                  <a:pt x="13691489" y="210578"/>
                </a:lnTo>
                <a:lnTo>
                  <a:pt x="13693026" y="218224"/>
                </a:lnTo>
                <a:lnTo>
                  <a:pt x="13697242" y="224472"/>
                </a:lnTo>
                <a:lnTo>
                  <a:pt x="13703491" y="228688"/>
                </a:lnTo>
                <a:lnTo>
                  <a:pt x="13711136" y="230238"/>
                </a:lnTo>
                <a:lnTo>
                  <a:pt x="13718781" y="228688"/>
                </a:lnTo>
                <a:lnTo>
                  <a:pt x="13725030" y="224472"/>
                </a:lnTo>
                <a:lnTo>
                  <a:pt x="13729234" y="218224"/>
                </a:lnTo>
                <a:lnTo>
                  <a:pt x="13730783" y="210578"/>
                </a:lnTo>
                <a:close/>
              </a:path>
              <a:path w="14841219" h="10718800" extrusionOk="0">
                <a:moveTo>
                  <a:pt x="13730783" y="110490"/>
                </a:moveTo>
                <a:lnTo>
                  <a:pt x="13729234" y="102844"/>
                </a:lnTo>
                <a:lnTo>
                  <a:pt x="13725030" y="96596"/>
                </a:lnTo>
                <a:lnTo>
                  <a:pt x="13718781" y="92379"/>
                </a:lnTo>
                <a:lnTo>
                  <a:pt x="13711136" y="90843"/>
                </a:lnTo>
                <a:lnTo>
                  <a:pt x="13703491" y="92379"/>
                </a:lnTo>
                <a:lnTo>
                  <a:pt x="13697242" y="96596"/>
                </a:lnTo>
                <a:lnTo>
                  <a:pt x="13693026" y="102844"/>
                </a:lnTo>
                <a:lnTo>
                  <a:pt x="13691489" y="110490"/>
                </a:lnTo>
                <a:lnTo>
                  <a:pt x="13693026" y="118135"/>
                </a:lnTo>
                <a:lnTo>
                  <a:pt x="13697242" y="124371"/>
                </a:lnTo>
                <a:lnTo>
                  <a:pt x="13703491" y="128587"/>
                </a:lnTo>
                <a:lnTo>
                  <a:pt x="13711136" y="130136"/>
                </a:lnTo>
                <a:lnTo>
                  <a:pt x="13718781" y="128587"/>
                </a:lnTo>
                <a:lnTo>
                  <a:pt x="13725030" y="124371"/>
                </a:lnTo>
                <a:lnTo>
                  <a:pt x="13729234" y="118135"/>
                </a:lnTo>
                <a:lnTo>
                  <a:pt x="13730783" y="110490"/>
                </a:lnTo>
                <a:close/>
              </a:path>
              <a:path w="14841219" h="10718800" extrusionOk="0">
                <a:moveTo>
                  <a:pt x="13730783" y="10375"/>
                </a:moveTo>
                <a:lnTo>
                  <a:pt x="13729234" y="2743"/>
                </a:lnTo>
                <a:lnTo>
                  <a:pt x="13727392" y="0"/>
                </a:lnTo>
                <a:lnTo>
                  <a:pt x="13694880" y="0"/>
                </a:lnTo>
                <a:lnTo>
                  <a:pt x="13693026" y="2743"/>
                </a:lnTo>
                <a:lnTo>
                  <a:pt x="13691489" y="10375"/>
                </a:lnTo>
                <a:lnTo>
                  <a:pt x="13693026" y="18034"/>
                </a:lnTo>
                <a:lnTo>
                  <a:pt x="13697242" y="24282"/>
                </a:lnTo>
                <a:lnTo>
                  <a:pt x="13703491" y="28486"/>
                </a:lnTo>
                <a:lnTo>
                  <a:pt x="13711136" y="30035"/>
                </a:lnTo>
                <a:lnTo>
                  <a:pt x="13718781" y="28486"/>
                </a:lnTo>
                <a:lnTo>
                  <a:pt x="13725030" y="24282"/>
                </a:lnTo>
                <a:lnTo>
                  <a:pt x="13729234" y="18034"/>
                </a:lnTo>
                <a:lnTo>
                  <a:pt x="13730783" y="10375"/>
                </a:lnTo>
                <a:close/>
              </a:path>
              <a:path w="14841219" h="10718800" extrusionOk="0">
                <a:moveTo>
                  <a:pt x="13804786" y="2558173"/>
                </a:moveTo>
                <a:lnTo>
                  <a:pt x="13803249" y="2550528"/>
                </a:lnTo>
                <a:lnTo>
                  <a:pt x="13799033" y="2544280"/>
                </a:lnTo>
                <a:lnTo>
                  <a:pt x="13792784" y="2540076"/>
                </a:lnTo>
                <a:lnTo>
                  <a:pt x="13785126" y="2538526"/>
                </a:lnTo>
                <a:lnTo>
                  <a:pt x="13777481" y="2540076"/>
                </a:lnTo>
                <a:lnTo>
                  <a:pt x="13771245" y="2544280"/>
                </a:lnTo>
                <a:lnTo>
                  <a:pt x="13767029" y="2550528"/>
                </a:lnTo>
                <a:lnTo>
                  <a:pt x="13765492" y="2558173"/>
                </a:lnTo>
                <a:lnTo>
                  <a:pt x="13767029" y="2565831"/>
                </a:lnTo>
                <a:lnTo>
                  <a:pt x="13771245" y="2572067"/>
                </a:lnTo>
                <a:lnTo>
                  <a:pt x="13777481" y="2576284"/>
                </a:lnTo>
                <a:lnTo>
                  <a:pt x="13785126" y="2577833"/>
                </a:lnTo>
                <a:lnTo>
                  <a:pt x="13792784" y="2576284"/>
                </a:lnTo>
                <a:lnTo>
                  <a:pt x="13799033" y="2572067"/>
                </a:lnTo>
                <a:lnTo>
                  <a:pt x="13803249" y="2565831"/>
                </a:lnTo>
                <a:lnTo>
                  <a:pt x="13804786" y="2558173"/>
                </a:lnTo>
                <a:close/>
              </a:path>
              <a:path w="14841219" h="10718800" extrusionOk="0">
                <a:moveTo>
                  <a:pt x="13804786" y="2458085"/>
                </a:moveTo>
                <a:lnTo>
                  <a:pt x="13803236" y="2450427"/>
                </a:lnTo>
                <a:lnTo>
                  <a:pt x="13799033" y="2444191"/>
                </a:lnTo>
                <a:lnTo>
                  <a:pt x="13792784" y="2439974"/>
                </a:lnTo>
                <a:lnTo>
                  <a:pt x="13785126" y="2438425"/>
                </a:lnTo>
                <a:lnTo>
                  <a:pt x="13777481" y="2439974"/>
                </a:lnTo>
                <a:lnTo>
                  <a:pt x="13771232" y="2444191"/>
                </a:lnTo>
                <a:lnTo>
                  <a:pt x="13767029" y="2450427"/>
                </a:lnTo>
                <a:lnTo>
                  <a:pt x="13765479" y="2458085"/>
                </a:lnTo>
                <a:lnTo>
                  <a:pt x="13767029" y="2465730"/>
                </a:lnTo>
                <a:lnTo>
                  <a:pt x="13771232" y="2471966"/>
                </a:lnTo>
                <a:lnTo>
                  <a:pt x="13777481" y="2476182"/>
                </a:lnTo>
                <a:lnTo>
                  <a:pt x="13785126" y="2477719"/>
                </a:lnTo>
                <a:lnTo>
                  <a:pt x="13792784" y="2476182"/>
                </a:lnTo>
                <a:lnTo>
                  <a:pt x="13799033" y="2471966"/>
                </a:lnTo>
                <a:lnTo>
                  <a:pt x="13803236" y="2465730"/>
                </a:lnTo>
                <a:lnTo>
                  <a:pt x="13804786" y="2458085"/>
                </a:lnTo>
                <a:close/>
              </a:path>
              <a:path w="14841219" h="10718800" extrusionOk="0">
                <a:moveTo>
                  <a:pt x="13804786" y="2357996"/>
                </a:moveTo>
                <a:lnTo>
                  <a:pt x="13803236" y="2350338"/>
                </a:lnTo>
                <a:lnTo>
                  <a:pt x="13799033" y="2344089"/>
                </a:lnTo>
                <a:lnTo>
                  <a:pt x="13792784" y="2339886"/>
                </a:lnTo>
                <a:lnTo>
                  <a:pt x="13785126" y="2338336"/>
                </a:lnTo>
                <a:lnTo>
                  <a:pt x="13777481" y="2339886"/>
                </a:lnTo>
                <a:lnTo>
                  <a:pt x="13771232" y="2344089"/>
                </a:lnTo>
                <a:lnTo>
                  <a:pt x="13767029" y="2350338"/>
                </a:lnTo>
                <a:lnTo>
                  <a:pt x="13765479" y="2357996"/>
                </a:lnTo>
                <a:lnTo>
                  <a:pt x="13767029" y="2365629"/>
                </a:lnTo>
                <a:lnTo>
                  <a:pt x="13771232" y="2371877"/>
                </a:lnTo>
                <a:lnTo>
                  <a:pt x="13777481" y="2376093"/>
                </a:lnTo>
                <a:lnTo>
                  <a:pt x="13785126" y="2377630"/>
                </a:lnTo>
                <a:lnTo>
                  <a:pt x="13792784" y="2376093"/>
                </a:lnTo>
                <a:lnTo>
                  <a:pt x="13799033" y="2371877"/>
                </a:lnTo>
                <a:lnTo>
                  <a:pt x="13803236" y="2365629"/>
                </a:lnTo>
                <a:lnTo>
                  <a:pt x="13804786" y="2357996"/>
                </a:lnTo>
                <a:close/>
              </a:path>
              <a:path w="14841219" h="10718800" extrusionOk="0">
                <a:moveTo>
                  <a:pt x="13804786" y="2257895"/>
                </a:moveTo>
                <a:lnTo>
                  <a:pt x="13803236" y="2250249"/>
                </a:lnTo>
                <a:lnTo>
                  <a:pt x="13799033" y="2244001"/>
                </a:lnTo>
                <a:lnTo>
                  <a:pt x="13792784" y="2239797"/>
                </a:lnTo>
                <a:lnTo>
                  <a:pt x="13785126" y="2238248"/>
                </a:lnTo>
                <a:lnTo>
                  <a:pt x="13777481" y="2239797"/>
                </a:lnTo>
                <a:lnTo>
                  <a:pt x="13771232" y="2244001"/>
                </a:lnTo>
                <a:lnTo>
                  <a:pt x="13767029" y="2250249"/>
                </a:lnTo>
                <a:lnTo>
                  <a:pt x="13765479" y="2257895"/>
                </a:lnTo>
                <a:lnTo>
                  <a:pt x="13767029" y="2265527"/>
                </a:lnTo>
                <a:lnTo>
                  <a:pt x="13771232" y="2271776"/>
                </a:lnTo>
                <a:lnTo>
                  <a:pt x="13777481" y="2275992"/>
                </a:lnTo>
                <a:lnTo>
                  <a:pt x="13785126" y="2277529"/>
                </a:lnTo>
                <a:lnTo>
                  <a:pt x="13792784" y="2275992"/>
                </a:lnTo>
                <a:lnTo>
                  <a:pt x="13799033" y="2271776"/>
                </a:lnTo>
                <a:lnTo>
                  <a:pt x="13803236" y="2265527"/>
                </a:lnTo>
                <a:lnTo>
                  <a:pt x="13804786" y="2257895"/>
                </a:lnTo>
                <a:close/>
              </a:path>
              <a:path w="14841219" h="10718800" extrusionOk="0">
                <a:moveTo>
                  <a:pt x="13804786" y="2157780"/>
                </a:moveTo>
                <a:lnTo>
                  <a:pt x="13803236" y="2150135"/>
                </a:lnTo>
                <a:lnTo>
                  <a:pt x="13799033" y="2143899"/>
                </a:lnTo>
                <a:lnTo>
                  <a:pt x="13792784" y="2139683"/>
                </a:lnTo>
                <a:lnTo>
                  <a:pt x="13785126" y="2138146"/>
                </a:lnTo>
                <a:lnTo>
                  <a:pt x="13777481" y="2139683"/>
                </a:lnTo>
                <a:lnTo>
                  <a:pt x="13771232" y="2143899"/>
                </a:lnTo>
                <a:lnTo>
                  <a:pt x="13767029" y="2150135"/>
                </a:lnTo>
                <a:lnTo>
                  <a:pt x="13765479" y="2157780"/>
                </a:lnTo>
                <a:lnTo>
                  <a:pt x="13767029" y="2165439"/>
                </a:lnTo>
                <a:lnTo>
                  <a:pt x="13771232" y="2171687"/>
                </a:lnTo>
                <a:lnTo>
                  <a:pt x="13777481" y="2175903"/>
                </a:lnTo>
                <a:lnTo>
                  <a:pt x="13785126" y="2177440"/>
                </a:lnTo>
                <a:lnTo>
                  <a:pt x="13792784" y="2175903"/>
                </a:lnTo>
                <a:lnTo>
                  <a:pt x="13799033" y="2171687"/>
                </a:lnTo>
                <a:lnTo>
                  <a:pt x="13803236" y="2165439"/>
                </a:lnTo>
                <a:lnTo>
                  <a:pt x="13804786" y="2157780"/>
                </a:lnTo>
                <a:close/>
              </a:path>
              <a:path w="14841219" h="10718800" extrusionOk="0">
                <a:moveTo>
                  <a:pt x="13804786" y="2057692"/>
                </a:moveTo>
                <a:lnTo>
                  <a:pt x="13803236" y="2050046"/>
                </a:lnTo>
                <a:lnTo>
                  <a:pt x="13799033" y="2043798"/>
                </a:lnTo>
                <a:lnTo>
                  <a:pt x="13792784" y="2039581"/>
                </a:lnTo>
                <a:lnTo>
                  <a:pt x="13785126" y="2038032"/>
                </a:lnTo>
                <a:lnTo>
                  <a:pt x="13777481" y="2039581"/>
                </a:lnTo>
                <a:lnTo>
                  <a:pt x="13771232" y="2043798"/>
                </a:lnTo>
                <a:lnTo>
                  <a:pt x="13767029" y="2050046"/>
                </a:lnTo>
                <a:lnTo>
                  <a:pt x="13765479" y="2057692"/>
                </a:lnTo>
                <a:lnTo>
                  <a:pt x="13767029" y="2065337"/>
                </a:lnTo>
                <a:lnTo>
                  <a:pt x="13771232" y="2071585"/>
                </a:lnTo>
                <a:lnTo>
                  <a:pt x="13777481" y="2075802"/>
                </a:lnTo>
                <a:lnTo>
                  <a:pt x="13785126" y="2077339"/>
                </a:lnTo>
                <a:lnTo>
                  <a:pt x="13792784" y="2075802"/>
                </a:lnTo>
                <a:lnTo>
                  <a:pt x="13799033" y="2071585"/>
                </a:lnTo>
                <a:lnTo>
                  <a:pt x="13803236" y="2065337"/>
                </a:lnTo>
                <a:lnTo>
                  <a:pt x="13804786" y="2057692"/>
                </a:lnTo>
                <a:close/>
              </a:path>
              <a:path w="14841219" h="10718800" extrusionOk="0">
                <a:moveTo>
                  <a:pt x="13804786" y="1957603"/>
                </a:moveTo>
                <a:lnTo>
                  <a:pt x="13803236" y="1949958"/>
                </a:lnTo>
                <a:lnTo>
                  <a:pt x="13799033" y="1943709"/>
                </a:lnTo>
                <a:lnTo>
                  <a:pt x="13792784" y="1939493"/>
                </a:lnTo>
                <a:lnTo>
                  <a:pt x="13785126" y="1937956"/>
                </a:lnTo>
                <a:lnTo>
                  <a:pt x="13777481" y="1939493"/>
                </a:lnTo>
                <a:lnTo>
                  <a:pt x="13771232" y="1943709"/>
                </a:lnTo>
                <a:lnTo>
                  <a:pt x="13767029" y="1949958"/>
                </a:lnTo>
                <a:lnTo>
                  <a:pt x="13765479" y="1957603"/>
                </a:lnTo>
                <a:lnTo>
                  <a:pt x="13767029" y="1965248"/>
                </a:lnTo>
                <a:lnTo>
                  <a:pt x="13771232" y="1971497"/>
                </a:lnTo>
                <a:lnTo>
                  <a:pt x="13777481" y="1975700"/>
                </a:lnTo>
                <a:lnTo>
                  <a:pt x="13785126" y="1977250"/>
                </a:lnTo>
                <a:lnTo>
                  <a:pt x="13792784" y="1975700"/>
                </a:lnTo>
                <a:lnTo>
                  <a:pt x="13799033" y="1971497"/>
                </a:lnTo>
                <a:lnTo>
                  <a:pt x="13803236" y="1965248"/>
                </a:lnTo>
                <a:lnTo>
                  <a:pt x="13804786" y="1957603"/>
                </a:lnTo>
                <a:close/>
              </a:path>
              <a:path w="14841219" h="10718800" extrusionOk="0">
                <a:moveTo>
                  <a:pt x="13804786" y="1857502"/>
                </a:moveTo>
                <a:lnTo>
                  <a:pt x="13803236" y="1849856"/>
                </a:lnTo>
                <a:lnTo>
                  <a:pt x="13799020" y="1843608"/>
                </a:lnTo>
                <a:lnTo>
                  <a:pt x="13792772" y="1839404"/>
                </a:lnTo>
                <a:lnTo>
                  <a:pt x="13785126" y="1837855"/>
                </a:lnTo>
                <a:lnTo>
                  <a:pt x="13777481" y="1839404"/>
                </a:lnTo>
                <a:lnTo>
                  <a:pt x="13771232" y="1843608"/>
                </a:lnTo>
                <a:lnTo>
                  <a:pt x="13767029" y="1849856"/>
                </a:lnTo>
                <a:lnTo>
                  <a:pt x="13765479" y="1857502"/>
                </a:lnTo>
                <a:lnTo>
                  <a:pt x="13767029" y="1865147"/>
                </a:lnTo>
                <a:lnTo>
                  <a:pt x="13771232" y="1871395"/>
                </a:lnTo>
                <a:lnTo>
                  <a:pt x="13777481" y="1875599"/>
                </a:lnTo>
                <a:lnTo>
                  <a:pt x="13785126" y="1877148"/>
                </a:lnTo>
                <a:lnTo>
                  <a:pt x="13792772" y="1875599"/>
                </a:lnTo>
                <a:lnTo>
                  <a:pt x="13799020" y="1871395"/>
                </a:lnTo>
                <a:lnTo>
                  <a:pt x="13803236" y="1865147"/>
                </a:lnTo>
                <a:lnTo>
                  <a:pt x="13804786" y="1857502"/>
                </a:lnTo>
                <a:close/>
              </a:path>
              <a:path w="14841219" h="10718800" extrusionOk="0">
                <a:moveTo>
                  <a:pt x="13804786" y="1757413"/>
                </a:moveTo>
                <a:lnTo>
                  <a:pt x="13803236" y="1749767"/>
                </a:lnTo>
                <a:lnTo>
                  <a:pt x="13799020" y="1743519"/>
                </a:lnTo>
                <a:lnTo>
                  <a:pt x="13792772" y="1739303"/>
                </a:lnTo>
                <a:lnTo>
                  <a:pt x="13785126" y="1737753"/>
                </a:lnTo>
                <a:lnTo>
                  <a:pt x="13777481" y="1739303"/>
                </a:lnTo>
                <a:lnTo>
                  <a:pt x="13771232" y="1743519"/>
                </a:lnTo>
                <a:lnTo>
                  <a:pt x="13767029" y="1749767"/>
                </a:lnTo>
                <a:lnTo>
                  <a:pt x="13765479" y="1757413"/>
                </a:lnTo>
                <a:lnTo>
                  <a:pt x="13767029" y="1765058"/>
                </a:lnTo>
                <a:lnTo>
                  <a:pt x="13771232" y="1771307"/>
                </a:lnTo>
                <a:lnTo>
                  <a:pt x="13777481" y="1775510"/>
                </a:lnTo>
                <a:lnTo>
                  <a:pt x="13785126" y="1777060"/>
                </a:lnTo>
                <a:lnTo>
                  <a:pt x="13792772" y="1775510"/>
                </a:lnTo>
                <a:lnTo>
                  <a:pt x="13799020" y="1771307"/>
                </a:lnTo>
                <a:lnTo>
                  <a:pt x="13803236" y="1765058"/>
                </a:lnTo>
                <a:lnTo>
                  <a:pt x="13804786" y="1757413"/>
                </a:lnTo>
                <a:close/>
              </a:path>
              <a:path w="14841219" h="10718800" extrusionOk="0">
                <a:moveTo>
                  <a:pt x="13804786" y="1657311"/>
                </a:moveTo>
                <a:lnTo>
                  <a:pt x="13803236" y="1649666"/>
                </a:lnTo>
                <a:lnTo>
                  <a:pt x="13799033" y="1643418"/>
                </a:lnTo>
                <a:lnTo>
                  <a:pt x="13792784" y="1639214"/>
                </a:lnTo>
                <a:lnTo>
                  <a:pt x="13785126" y="1637665"/>
                </a:lnTo>
                <a:lnTo>
                  <a:pt x="13777481" y="1639214"/>
                </a:lnTo>
                <a:lnTo>
                  <a:pt x="13771232" y="1643418"/>
                </a:lnTo>
                <a:lnTo>
                  <a:pt x="13767029" y="1649666"/>
                </a:lnTo>
                <a:lnTo>
                  <a:pt x="13765479" y="1657311"/>
                </a:lnTo>
                <a:lnTo>
                  <a:pt x="13767029" y="1664957"/>
                </a:lnTo>
                <a:lnTo>
                  <a:pt x="13771232" y="1671205"/>
                </a:lnTo>
                <a:lnTo>
                  <a:pt x="13777481" y="1675409"/>
                </a:lnTo>
                <a:lnTo>
                  <a:pt x="13785126" y="1676958"/>
                </a:lnTo>
                <a:lnTo>
                  <a:pt x="13792784" y="1675409"/>
                </a:lnTo>
                <a:lnTo>
                  <a:pt x="13799033" y="1671205"/>
                </a:lnTo>
                <a:lnTo>
                  <a:pt x="13803236" y="1664957"/>
                </a:lnTo>
                <a:lnTo>
                  <a:pt x="13804786" y="1657311"/>
                </a:lnTo>
                <a:close/>
              </a:path>
              <a:path w="14841219" h="10718800" extrusionOk="0">
                <a:moveTo>
                  <a:pt x="13804786" y="1557197"/>
                </a:moveTo>
                <a:lnTo>
                  <a:pt x="13803236" y="1549565"/>
                </a:lnTo>
                <a:lnTo>
                  <a:pt x="13799033" y="1543316"/>
                </a:lnTo>
                <a:lnTo>
                  <a:pt x="13792784" y="1539113"/>
                </a:lnTo>
                <a:lnTo>
                  <a:pt x="13785126" y="1537563"/>
                </a:lnTo>
                <a:lnTo>
                  <a:pt x="13777481" y="1539113"/>
                </a:lnTo>
                <a:lnTo>
                  <a:pt x="13771232" y="1543316"/>
                </a:lnTo>
                <a:lnTo>
                  <a:pt x="13767029" y="1549565"/>
                </a:lnTo>
                <a:lnTo>
                  <a:pt x="13765479" y="1557197"/>
                </a:lnTo>
                <a:lnTo>
                  <a:pt x="13767029" y="1564855"/>
                </a:lnTo>
                <a:lnTo>
                  <a:pt x="13771232" y="1571104"/>
                </a:lnTo>
                <a:lnTo>
                  <a:pt x="13777481" y="1575308"/>
                </a:lnTo>
                <a:lnTo>
                  <a:pt x="13785126" y="1576857"/>
                </a:lnTo>
                <a:lnTo>
                  <a:pt x="13792784" y="1575308"/>
                </a:lnTo>
                <a:lnTo>
                  <a:pt x="13799033" y="1571104"/>
                </a:lnTo>
                <a:lnTo>
                  <a:pt x="13803236" y="1564855"/>
                </a:lnTo>
                <a:lnTo>
                  <a:pt x="13804786" y="1557197"/>
                </a:lnTo>
                <a:close/>
              </a:path>
              <a:path w="14841219" h="10718800" extrusionOk="0">
                <a:moveTo>
                  <a:pt x="13804786" y="1457121"/>
                </a:moveTo>
                <a:lnTo>
                  <a:pt x="13803236" y="1449463"/>
                </a:lnTo>
                <a:lnTo>
                  <a:pt x="13799033" y="1443215"/>
                </a:lnTo>
                <a:lnTo>
                  <a:pt x="13792784" y="1439011"/>
                </a:lnTo>
                <a:lnTo>
                  <a:pt x="13785126" y="1437462"/>
                </a:lnTo>
                <a:lnTo>
                  <a:pt x="13777481" y="1439011"/>
                </a:lnTo>
                <a:lnTo>
                  <a:pt x="13771232" y="1443215"/>
                </a:lnTo>
                <a:lnTo>
                  <a:pt x="13767029" y="1449463"/>
                </a:lnTo>
                <a:lnTo>
                  <a:pt x="13765479" y="1457121"/>
                </a:lnTo>
                <a:lnTo>
                  <a:pt x="13767029" y="1464767"/>
                </a:lnTo>
                <a:lnTo>
                  <a:pt x="13771232" y="1471002"/>
                </a:lnTo>
                <a:lnTo>
                  <a:pt x="13777481" y="1475219"/>
                </a:lnTo>
                <a:lnTo>
                  <a:pt x="13785126" y="1476756"/>
                </a:lnTo>
                <a:lnTo>
                  <a:pt x="13792784" y="1475219"/>
                </a:lnTo>
                <a:lnTo>
                  <a:pt x="13799033" y="1471002"/>
                </a:lnTo>
                <a:lnTo>
                  <a:pt x="13803236" y="1464767"/>
                </a:lnTo>
                <a:lnTo>
                  <a:pt x="13804786" y="1457121"/>
                </a:lnTo>
                <a:close/>
              </a:path>
              <a:path w="14841219" h="10718800" extrusionOk="0">
                <a:moveTo>
                  <a:pt x="13804786" y="1357020"/>
                </a:moveTo>
                <a:lnTo>
                  <a:pt x="13803236" y="1349375"/>
                </a:lnTo>
                <a:lnTo>
                  <a:pt x="13799033" y="1343126"/>
                </a:lnTo>
                <a:lnTo>
                  <a:pt x="13792784" y="1338922"/>
                </a:lnTo>
                <a:lnTo>
                  <a:pt x="13785126" y="1337373"/>
                </a:lnTo>
                <a:lnTo>
                  <a:pt x="13777481" y="1338922"/>
                </a:lnTo>
                <a:lnTo>
                  <a:pt x="13771232" y="1343126"/>
                </a:lnTo>
                <a:lnTo>
                  <a:pt x="13767029" y="1349375"/>
                </a:lnTo>
                <a:lnTo>
                  <a:pt x="13765479" y="1357020"/>
                </a:lnTo>
                <a:lnTo>
                  <a:pt x="13767029" y="1364665"/>
                </a:lnTo>
                <a:lnTo>
                  <a:pt x="13771232" y="1370914"/>
                </a:lnTo>
                <a:lnTo>
                  <a:pt x="13777481" y="1375117"/>
                </a:lnTo>
                <a:lnTo>
                  <a:pt x="13785126" y="1376667"/>
                </a:lnTo>
                <a:lnTo>
                  <a:pt x="13792784" y="1375117"/>
                </a:lnTo>
                <a:lnTo>
                  <a:pt x="13799033" y="1370914"/>
                </a:lnTo>
                <a:lnTo>
                  <a:pt x="13803236" y="1364665"/>
                </a:lnTo>
                <a:lnTo>
                  <a:pt x="13804786" y="1357020"/>
                </a:lnTo>
                <a:close/>
              </a:path>
              <a:path w="14841219" h="10718800" extrusionOk="0">
                <a:moveTo>
                  <a:pt x="13804786" y="1256919"/>
                </a:moveTo>
                <a:lnTo>
                  <a:pt x="13803236" y="1249273"/>
                </a:lnTo>
                <a:lnTo>
                  <a:pt x="13799033" y="1243025"/>
                </a:lnTo>
                <a:lnTo>
                  <a:pt x="13792784" y="1238821"/>
                </a:lnTo>
                <a:lnTo>
                  <a:pt x="13785126" y="1237272"/>
                </a:lnTo>
                <a:lnTo>
                  <a:pt x="13777481" y="1238821"/>
                </a:lnTo>
                <a:lnTo>
                  <a:pt x="13771232" y="1243025"/>
                </a:lnTo>
                <a:lnTo>
                  <a:pt x="13767029" y="1249273"/>
                </a:lnTo>
                <a:lnTo>
                  <a:pt x="13765479" y="1256919"/>
                </a:lnTo>
                <a:lnTo>
                  <a:pt x="13767029" y="1264564"/>
                </a:lnTo>
                <a:lnTo>
                  <a:pt x="13771232" y="1270812"/>
                </a:lnTo>
                <a:lnTo>
                  <a:pt x="13777481" y="1275029"/>
                </a:lnTo>
                <a:lnTo>
                  <a:pt x="13785126" y="1276578"/>
                </a:lnTo>
                <a:lnTo>
                  <a:pt x="13792784" y="1275029"/>
                </a:lnTo>
                <a:lnTo>
                  <a:pt x="13799033" y="1270812"/>
                </a:lnTo>
                <a:lnTo>
                  <a:pt x="13803236" y="1264564"/>
                </a:lnTo>
                <a:lnTo>
                  <a:pt x="13804786" y="1256919"/>
                </a:lnTo>
                <a:close/>
              </a:path>
              <a:path w="14841219" h="10718800" extrusionOk="0">
                <a:moveTo>
                  <a:pt x="13804786" y="1156830"/>
                </a:moveTo>
                <a:lnTo>
                  <a:pt x="13803236" y="1149184"/>
                </a:lnTo>
                <a:lnTo>
                  <a:pt x="13799033" y="1142936"/>
                </a:lnTo>
                <a:lnTo>
                  <a:pt x="13792784" y="1138720"/>
                </a:lnTo>
                <a:lnTo>
                  <a:pt x="13785126" y="1137183"/>
                </a:lnTo>
                <a:lnTo>
                  <a:pt x="13777481" y="1138720"/>
                </a:lnTo>
                <a:lnTo>
                  <a:pt x="13771232" y="1142936"/>
                </a:lnTo>
                <a:lnTo>
                  <a:pt x="13767029" y="1149184"/>
                </a:lnTo>
                <a:lnTo>
                  <a:pt x="13765479" y="1156830"/>
                </a:lnTo>
                <a:lnTo>
                  <a:pt x="13767029" y="1164475"/>
                </a:lnTo>
                <a:lnTo>
                  <a:pt x="13771232" y="1170724"/>
                </a:lnTo>
                <a:lnTo>
                  <a:pt x="13777481" y="1174927"/>
                </a:lnTo>
                <a:lnTo>
                  <a:pt x="13785126" y="1176477"/>
                </a:lnTo>
                <a:lnTo>
                  <a:pt x="13792784" y="1174927"/>
                </a:lnTo>
                <a:lnTo>
                  <a:pt x="13799033" y="1170724"/>
                </a:lnTo>
                <a:lnTo>
                  <a:pt x="13803236" y="1164475"/>
                </a:lnTo>
                <a:lnTo>
                  <a:pt x="13804786" y="1156830"/>
                </a:lnTo>
                <a:close/>
              </a:path>
              <a:path w="14841219" h="10718800" extrusionOk="0">
                <a:moveTo>
                  <a:pt x="13804786" y="1056728"/>
                </a:moveTo>
                <a:lnTo>
                  <a:pt x="13803236" y="1049083"/>
                </a:lnTo>
                <a:lnTo>
                  <a:pt x="13799033" y="1042835"/>
                </a:lnTo>
                <a:lnTo>
                  <a:pt x="13792784" y="1038631"/>
                </a:lnTo>
                <a:lnTo>
                  <a:pt x="13785126" y="1037082"/>
                </a:lnTo>
                <a:lnTo>
                  <a:pt x="13777481" y="1038631"/>
                </a:lnTo>
                <a:lnTo>
                  <a:pt x="13771232" y="1042835"/>
                </a:lnTo>
                <a:lnTo>
                  <a:pt x="13767029" y="1049083"/>
                </a:lnTo>
                <a:lnTo>
                  <a:pt x="13765479" y="1056728"/>
                </a:lnTo>
                <a:lnTo>
                  <a:pt x="13767029" y="1064374"/>
                </a:lnTo>
                <a:lnTo>
                  <a:pt x="13771232" y="1070622"/>
                </a:lnTo>
                <a:lnTo>
                  <a:pt x="13777481" y="1074839"/>
                </a:lnTo>
                <a:lnTo>
                  <a:pt x="13785126" y="1076388"/>
                </a:lnTo>
                <a:lnTo>
                  <a:pt x="13792784" y="1074839"/>
                </a:lnTo>
                <a:lnTo>
                  <a:pt x="13799033" y="1070622"/>
                </a:lnTo>
                <a:lnTo>
                  <a:pt x="13803236" y="1064374"/>
                </a:lnTo>
                <a:lnTo>
                  <a:pt x="13804786" y="1056728"/>
                </a:lnTo>
                <a:close/>
              </a:path>
              <a:path w="14841219" h="10718800" extrusionOk="0">
                <a:moveTo>
                  <a:pt x="13804786" y="956640"/>
                </a:moveTo>
                <a:lnTo>
                  <a:pt x="13803249" y="948994"/>
                </a:lnTo>
                <a:lnTo>
                  <a:pt x="13799033" y="942746"/>
                </a:lnTo>
                <a:lnTo>
                  <a:pt x="13792784" y="938542"/>
                </a:lnTo>
                <a:lnTo>
                  <a:pt x="13785126" y="936993"/>
                </a:lnTo>
                <a:lnTo>
                  <a:pt x="13777481" y="938542"/>
                </a:lnTo>
                <a:lnTo>
                  <a:pt x="13771245" y="942746"/>
                </a:lnTo>
                <a:lnTo>
                  <a:pt x="13767029" y="948994"/>
                </a:lnTo>
                <a:lnTo>
                  <a:pt x="13765492" y="956640"/>
                </a:lnTo>
                <a:lnTo>
                  <a:pt x="13767029" y="964285"/>
                </a:lnTo>
                <a:lnTo>
                  <a:pt x="13771245" y="970534"/>
                </a:lnTo>
                <a:lnTo>
                  <a:pt x="13777481" y="974750"/>
                </a:lnTo>
                <a:lnTo>
                  <a:pt x="13785126" y="976287"/>
                </a:lnTo>
                <a:lnTo>
                  <a:pt x="13792784" y="974750"/>
                </a:lnTo>
                <a:lnTo>
                  <a:pt x="13799033" y="970534"/>
                </a:lnTo>
                <a:lnTo>
                  <a:pt x="13803249" y="964285"/>
                </a:lnTo>
                <a:lnTo>
                  <a:pt x="13804786" y="956640"/>
                </a:lnTo>
                <a:close/>
              </a:path>
              <a:path w="14841219" h="10718800" extrusionOk="0">
                <a:moveTo>
                  <a:pt x="13804786" y="856551"/>
                </a:moveTo>
                <a:lnTo>
                  <a:pt x="13803236" y="848906"/>
                </a:lnTo>
                <a:lnTo>
                  <a:pt x="13799033" y="842657"/>
                </a:lnTo>
                <a:lnTo>
                  <a:pt x="13792784" y="838441"/>
                </a:lnTo>
                <a:lnTo>
                  <a:pt x="13785126" y="836904"/>
                </a:lnTo>
                <a:lnTo>
                  <a:pt x="13777481" y="838441"/>
                </a:lnTo>
                <a:lnTo>
                  <a:pt x="13771232" y="842657"/>
                </a:lnTo>
                <a:lnTo>
                  <a:pt x="13767029" y="848906"/>
                </a:lnTo>
                <a:lnTo>
                  <a:pt x="13765479" y="856551"/>
                </a:lnTo>
                <a:lnTo>
                  <a:pt x="13767029" y="864184"/>
                </a:lnTo>
                <a:lnTo>
                  <a:pt x="13771232" y="870432"/>
                </a:lnTo>
                <a:lnTo>
                  <a:pt x="13777481" y="874649"/>
                </a:lnTo>
                <a:lnTo>
                  <a:pt x="13785126" y="876185"/>
                </a:lnTo>
                <a:lnTo>
                  <a:pt x="13792784" y="874649"/>
                </a:lnTo>
                <a:lnTo>
                  <a:pt x="13799033" y="870432"/>
                </a:lnTo>
                <a:lnTo>
                  <a:pt x="13803236" y="864184"/>
                </a:lnTo>
                <a:lnTo>
                  <a:pt x="13804786" y="856551"/>
                </a:lnTo>
                <a:close/>
              </a:path>
              <a:path w="14841219" h="10718800" extrusionOk="0">
                <a:moveTo>
                  <a:pt x="13804786" y="756450"/>
                </a:moveTo>
                <a:lnTo>
                  <a:pt x="13803236" y="748804"/>
                </a:lnTo>
                <a:lnTo>
                  <a:pt x="13799033" y="742556"/>
                </a:lnTo>
                <a:lnTo>
                  <a:pt x="13792784" y="738339"/>
                </a:lnTo>
                <a:lnTo>
                  <a:pt x="13785126" y="736803"/>
                </a:lnTo>
                <a:lnTo>
                  <a:pt x="13777481" y="738339"/>
                </a:lnTo>
                <a:lnTo>
                  <a:pt x="13771232" y="742556"/>
                </a:lnTo>
                <a:lnTo>
                  <a:pt x="13767029" y="748804"/>
                </a:lnTo>
                <a:lnTo>
                  <a:pt x="13765479" y="756450"/>
                </a:lnTo>
                <a:lnTo>
                  <a:pt x="13767029" y="764095"/>
                </a:lnTo>
                <a:lnTo>
                  <a:pt x="13771232" y="770331"/>
                </a:lnTo>
                <a:lnTo>
                  <a:pt x="13777481" y="774547"/>
                </a:lnTo>
                <a:lnTo>
                  <a:pt x="13785126" y="776084"/>
                </a:lnTo>
                <a:lnTo>
                  <a:pt x="13792784" y="774547"/>
                </a:lnTo>
                <a:lnTo>
                  <a:pt x="13799033" y="770331"/>
                </a:lnTo>
                <a:lnTo>
                  <a:pt x="13803236" y="764095"/>
                </a:lnTo>
                <a:lnTo>
                  <a:pt x="13804786" y="756450"/>
                </a:lnTo>
                <a:close/>
              </a:path>
              <a:path w="14841219" h="10718800" extrusionOk="0">
                <a:moveTo>
                  <a:pt x="13804786" y="656348"/>
                </a:moveTo>
                <a:lnTo>
                  <a:pt x="13803236" y="648703"/>
                </a:lnTo>
                <a:lnTo>
                  <a:pt x="13799033" y="642454"/>
                </a:lnTo>
                <a:lnTo>
                  <a:pt x="13792784" y="638238"/>
                </a:lnTo>
                <a:lnTo>
                  <a:pt x="13785126" y="636701"/>
                </a:lnTo>
                <a:lnTo>
                  <a:pt x="13777481" y="638238"/>
                </a:lnTo>
                <a:lnTo>
                  <a:pt x="13771232" y="642454"/>
                </a:lnTo>
                <a:lnTo>
                  <a:pt x="13767029" y="648703"/>
                </a:lnTo>
                <a:lnTo>
                  <a:pt x="13765479" y="656348"/>
                </a:lnTo>
                <a:lnTo>
                  <a:pt x="13767029" y="663994"/>
                </a:lnTo>
                <a:lnTo>
                  <a:pt x="13771232" y="670242"/>
                </a:lnTo>
                <a:lnTo>
                  <a:pt x="13777481" y="674446"/>
                </a:lnTo>
                <a:lnTo>
                  <a:pt x="13785126" y="675995"/>
                </a:lnTo>
                <a:lnTo>
                  <a:pt x="13792784" y="674446"/>
                </a:lnTo>
                <a:lnTo>
                  <a:pt x="13799033" y="670242"/>
                </a:lnTo>
                <a:lnTo>
                  <a:pt x="13803236" y="663994"/>
                </a:lnTo>
                <a:lnTo>
                  <a:pt x="13804786" y="656348"/>
                </a:lnTo>
                <a:close/>
              </a:path>
              <a:path w="14841219" h="10718800" extrusionOk="0">
                <a:moveTo>
                  <a:pt x="13804786" y="556260"/>
                </a:moveTo>
                <a:lnTo>
                  <a:pt x="13803236" y="548614"/>
                </a:lnTo>
                <a:lnTo>
                  <a:pt x="13799033" y="542366"/>
                </a:lnTo>
                <a:lnTo>
                  <a:pt x="13792784" y="538149"/>
                </a:lnTo>
                <a:lnTo>
                  <a:pt x="13785126" y="536600"/>
                </a:lnTo>
                <a:lnTo>
                  <a:pt x="13777481" y="538149"/>
                </a:lnTo>
                <a:lnTo>
                  <a:pt x="13771232" y="542366"/>
                </a:lnTo>
                <a:lnTo>
                  <a:pt x="13767029" y="548614"/>
                </a:lnTo>
                <a:lnTo>
                  <a:pt x="13765479" y="556260"/>
                </a:lnTo>
                <a:lnTo>
                  <a:pt x="13767029" y="563905"/>
                </a:lnTo>
                <a:lnTo>
                  <a:pt x="13771232" y="570141"/>
                </a:lnTo>
                <a:lnTo>
                  <a:pt x="13777481" y="574357"/>
                </a:lnTo>
                <a:lnTo>
                  <a:pt x="13785126" y="575906"/>
                </a:lnTo>
                <a:lnTo>
                  <a:pt x="13792784" y="574357"/>
                </a:lnTo>
                <a:lnTo>
                  <a:pt x="13799033" y="570141"/>
                </a:lnTo>
                <a:lnTo>
                  <a:pt x="13803236" y="563905"/>
                </a:lnTo>
                <a:lnTo>
                  <a:pt x="13804786" y="556260"/>
                </a:lnTo>
                <a:close/>
              </a:path>
              <a:path w="14841219" h="10718800" extrusionOk="0">
                <a:moveTo>
                  <a:pt x="13804786" y="456158"/>
                </a:moveTo>
                <a:lnTo>
                  <a:pt x="13803236" y="448513"/>
                </a:lnTo>
                <a:lnTo>
                  <a:pt x="13799033" y="442264"/>
                </a:lnTo>
                <a:lnTo>
                  <a:pt x="13792784" y="438048"/>
                </a:lnTo>
                <a:lnTo>
                  <a:pt x="13785126" y="436511"/>
                </a:lnTo>
                <a:lnTo>
                  <a:pt x="13777481" y="438048"/>
                </a:lnTo>
                <a:lnTo>
                  <a:pt x="13771232" y="442264"/>
                </a:lnTo>
                <a:lnTo>
                  <a:pt x="13767029" y="448513"/>
                </a:lnTo>
                <a:lnTo>
                  <a:pt x="13765479" y="456158"/>
                </a:lnTo>
                <a:lnTo>
                  <a:pt x="13767029" y="463816"/>
                </a:lnTo>
                <a:lnTo>
                  <a:pt x="13771232" y="470052"/>
                </a:lnTo>
                <a:lnTo>
                  <a:pt x="13777481" y="474256"/>
                </a:lnTo>
                <a:lnTo>
                  <a:pt x="13785126" y="475805"/>
                </a:lnTo>
                <a:lnTo>
                  <a:pt x="13792784" y="474256"/>
                </a:lnTo>
                <a:lnTo>
                  <a:pt x="13799033" y="470052"/>
                </a:lnTo>
                <a:lnTo>
                  <a:pt x="13803236" y="463816"/>
                </a:lnTo>
                <a:lnTo>
                  <a:pt x="13804786" y="456158"/>
                </a:lnTo>
                <a:close/>
              </a:path>
              <a:path w="14841219" h="10718800" extrusionOk="0">
                <a:moveTo>
                  <a:pt x="13804786" y="356057"/>
                </a:moveTo>
                <a:lnTo>
                  <a:pt x="13803236" y="348411"/>
                </a:lnTo>
                <a:lnTo>
                  <a:pt x="13799033" y="342176"/>
                </a:lnTo>
                <a:lnTo>
                  <a:pt x="13792784" y="337959"/>
                </a:lnTo>
                <a:lnTo>
                  <a:pt x="13785126" y="336423"/>
                </a:lnTo>
                <a:lnTo>
                  <a:pt x="13777481" y="337959"/>
                </a:lnTo>
                <a:lnTo>
                  <a:pt x="13771232" y="342176"/>
                </a:lnTo>
                <a:lnTo>
                  <a:pt x="13767029" y="348411"/>
                </a:lnTo>
                <a:lnTo>
                  <a:pt x="13765479" y="356057"/>
                </a:lnTo>
                <a:lnTo>
                  <a:pt x="13767029" y="363702"/>
                </a:lnTo>
                <a:lnTo>
                  <a:pt x="13771232" y="369951"/>
                </a:lnTo>
                <a:lnTo>
                  <a:pt x="13777481" y="374167"/>
                </a:lnTo>
                <a:lnTo>
                  <a:pt x="13785126" y="375716"/>
                </a:lnTo>
                <a:lnTo>
                  <a:pt x="13792784" y="374167"/>
                </a:lnTo>
                <a:lnTo>
                  <a:pt x="13799033" y="369951"/>
                </a:lnTo>
                <a:lnTo>
                  <a:pt x="13803236" y="363702"/>
                </a:lnTo>
                <a:lnTo>
                  <a:pt x="13804786" y="356057"/>
                </a:lnTo>
                <a:close/>
              </a:path>
              <a:path w="14841219" h="10718800" extrusionOk="0">
                <a:moveTo>
                  <a:pt x="13804786" y="255968"/>
                </a:moveTo>
                <a:lnTo>
                  <a:pt x="13803236" y="248323"/>
                </a:lnTo>
                <a:lnTo>
                  <a:pt x="13799020" y="242074"/>
                </a:lnTo>
                <a:lnTo>
                  <a:pt x="13792772" y="237858"/>
                </a:lnTo>
                <a:lnTo>
                  <a:pt x="13785126" y="236321"/>
                </a:lnTo>
                <a:lnTo>
                  <a:pt x="13777481" y="237858"/>
                </a:lnTo>
                <a:lnTo>
                  <a:pt x="13771232" y="242074"/>
                </a:lnTo>
                <a:lnTo>
                  <a:pt x="13767029" y="248323"/>
                </a:lnTo>
                <a:lnTo>
                  <a:pt x="13765479" y="255968"/>
                </a:lnTo>
                <a:lnTo>
                  <a:pt x="13767029" y="263613"/>
                </a:lnTo>
                <a:lnTo>
                  <a:pt x="13771232" y="269862"/>
                </a:lnTo>
                <a:lnTo>
                  <a:pt x="13777481" y="274066"/>
                </a:lnTo>
                <a:lnTo>
                  <a:pt x="13785126" y="275615"/>
                </a:lnTo>
                <a:lnTo>
                  <a:pt x="13792772" y="274066"/>
                </a:lnTo>
                <a:lnTo>
                  <a:pt x="13799020" y="269862"/>
                </a:lnTo>
                <a:lnTo>
                  <a:pt x="13803236" y="263613"/>
                </a:lnTo>
                <a:lnTo>
                  <a:pt x="13804786" y="255968"/>
                </a:lnTo>
                <a:close/>
              </a:path>
              <a:path w="14841219" h="10718800" extrusionOk="0">
                <a:moveTo>
                  <a:pt x="13804786" y="155854"/>
                </a:moveTo>
                <a:lnTo>
                  <a:pt x="13803236" y="148221"/>
                </a:lnTo>
                <a:lnTo>
                  <a:pt x="13799020" y="141973"/>
                </a:lnTo>
                <a:lnTo>
                  <a:pt x="13792772" y="137769"/>
                </a:lnTo>
                <a:lnTo>
                  <a:pt x="13785126" y="136220"/>
                </a:lnTo>
                <a:lnTo>
                  <a:pt x="13777481" y="137769"/>
                </a:lnTo>
                <a:lnTo>
                  <a:pt x="13771232" y="141973"/>
                </a:lnTo>
                <a:lnTo>
                  <a:pt x="13767029" y="148221"/>
                </a:lnTo>
                <a:lnTo>
                  <a:pt x="13765479" y="155854"/>
                </a:lnTo>
                <a:lnTo>
                  <a:pt x="13767029" y="163512"/>
                </a:lnTo>
                <a:lnTo>
                  <a:pt x="13771232" y="169760"/>
                </a:lnTo>
                <a:lnTo>
                  <a:pt x="13777481" y="173964"/>
                </a:lnTo>
                <a:lnTo>
                  <a:pt x="13785126" y="175514"/>
                </a:lnTo>
                <a:lnTo>
                  <a:pt x="13792772" y="173964"/>
                </a:lnTo>
                <a:lnTo>
                  <a:pt x="13799020" y="169760"/>
                </a:lnTo>
                <a:lnTo>
                  <a:pt x="13803236" y="163512"/>
                </a:lnTo>
                <a:lnTo>
                  <a:pt x="13804786" y="155854"/>
                </a:lnTo>
                <a:close/>
              </a:path>
              <a:path w="14841219" h="10718800" extrusionOk="0">
                <a:moveTo>
                  <a:pt x="13804786" y="55765"/>
                </a:moveTo>
                <a:lnTo>
                  <a:pt x="13803236" y="48120"/>
                </a:lnTo>
                <a:lnTo>
                  <a:pt x="13799033" y="41884"/>
                </a:lnTo>
                <a:lnTo>
                  <a:pt x="13792784" y="37668"/>
                </a:lnTo>
                <a:lnTo>
                  <a:pt x="13785126" y="36118"/>
                </a:lnTo>
                <a:lnTo>
                  <a:pt x="13777481" y="37668"/>
                </a:lnTo>
                <a:lnTo>
                  <a:pt x="13771232" y="41884"/>
                </a:lnTo>
                <a:lnTo>
                  <a:pt x="13767029" y="48120"/>
                </a:lnTo>
                <a:lnTo>
                  <a:pt x="13765479" y="55765"/>
                </a:lnTo>
                <a:lnTo>
                  <a:pt x="13767029" y="63423"/>
                </a:lnTo>
                <a:lnTo>
                  <a:pt x="13771232" y="69659"/>
                </a:lnTo>
                <a:lnTo>
                  <a:pt x="13777481" y="73863"/>
                </a:lnTo>
                <a:lnTo>
                  <a:pt x="13785126" y="75412"/>
                </a:lnTo>
                <a:lnTo>
                  <a:pt x="13792784" y="73863"/>
                </a:lnTo>
                <a:lnTo>
                  <a:pt x="13799033" y="69659"/>
                </a:lnTo>
                <a:lnTo>
                  <a:pt x="13803236" y="63423"/>
                </a:lnTo>
                <a:lnTo>
                  <a:pt x="13804786" y="55765"/>
                </a:lnTo>
                <a:close/>
              </a:path>
              <a:path w="14841219" h="10718800" extrusionOk="0">
                <a:moveTo>
                  <a:pt x="13878763" y="2503474"/>
                </a:moveTo>
                <a:lnTo>
                  <a:pt x="13877227" y="2495829"/>
                </a:lnTo>
                <a:lnTo>
                  <a:pt x="13873010" y="2489581"/>
                </a:lnTo>
                <a:lnTo>
                  <a:pt x="13866775" y="2485377"/>
                </a:lnTo>
                <a:lnTo>
                  <a:pt x="13859129" y="2483828"/>
                </a:lnTo>
                <a:lnTo>
                  <a:pt x="13851471" y="2485377"/>
                </a:lnTo>
                <a:lnTo>
                  <a:pt x="13845223" y="2489581"/>
                </a:lnTo>
                <a:lnTo>
                  <a:pt x="13841019" y="2495829"/>
                </a:lnTo>
                <a:lnTo>
                  <a:pt x="13839470" y="2503474"/>
                </a:lnTo>
                <a:lnTo>
                  <a:pt x="13841019" y="2511120"/>
                </a:lnTo>
                <a:lnTo>
                  <a:pt x="13845223" y="2517368"/>
                </a:lnTo>
                <a:lnTo>
                  <a:pt x="13851471" y="2521585"/>
                </a:lnTo>
                <a:lnTo>
                  <a:pt x="13859129" y="2523121"/>
                </a:lnTo>
                <a:lnTo>
                  <a:pt x="13866775" y="2521585"/>
                </a:lnTo>
                <a:lnTo>
                  <a:pt x="13873010" y="2517368"/>
                </a:lnTo>
                <a:lnTo>
                  <a:pt x="13877227" y="2511120"/>
                </a:lnTo>
                <a:lnTo>
                  <a:pt x="13878763" y="2503474"/>
                </a:lnTo>
                <a:close/>
              </a:path>
              <a:path w="14841219" h="10718800" extrusionOk="0">
                <a:moveTo>
                  <a:pt x="13878763" y="2403386"/>
                </a:moveTo>
                <a:lnTo>
                  <a:pt x="13877227" y="2395728"/>
                </a:lnTo>
                <a:lnTo>
                  <a:pt x="13873010" y="2389492"/>
                </a:lnTo>
                <a:lnTo>
                  <a:pt x="13866775" y="2385276"/>
                </a:lnTo>
                <a:lnTo>
                  <a:pt x="13859129" y="2383726"/>
                </a:lnTo>
                <a:lnTo>
                  <a:pt x="13851471" y="2385276"/>
                </a:lnTo>
                <a:lnTo>
                  <a:pt x="13845223" y="2389492"/>
                </a:lnTo>
                <a:lnTo>
                  <a:pt x="13841019" y="2395728"/>
                </a:lnTo>
                <a:lnTo>
                  <a:pt x="13839470" y="2403386"/>
                </a:lnTo>
                <a:lnTo>
                  <a:pt x="13841019" y="2411031"/>
                </a:lnTo>
                <a:lnTo>
                  <a:pt x="13845223" y="2417267"/>
                </a:lnTo>
                <a:lnTo>
                  <a:pt x="13851471" y="2421483"/>
                </a:lnTo>
                <a:lnTo>
                  <a:pt x="13859129" y="2423020"/>
                </a:lnTo>
                <a:lnTo>
                  <a:pt x="13866775" y="2421483"/>
                </a:lnTo>
                <a:lnTo>
                  <a:pt x="13873010" y="2417267"/>
                </a:lnTo>
                <a:lnTo>
                  <a:pt x="13877227" y="2411031"/>
                </a:lnTo>
                <a:lnTo>
                  <a:pt x="13878763" y="2403386"/>
                </a:lnTo>
                <a:close/>
              </a:path>
              <a:path w="14841219" h="10718800" extrusionOk="0">
                <a:moveTo>
                  <a:pt x="13878763" y="2303284"/>
                </a:moveTo>
                <a:lnTo>
                  <a:pt x="13877227" y="2295639"/>
                </a:lnTo>
                <a:lnTo>
                  <a:pt x="13873010" y="2289391"/>
                </a:lnTo>
                <a:lnTo>
                  <a:pt x="13866775" y="2285174"/>
                </a:lnTo>
                <a:lnTo>
                  <a:pt x="13859129" y="2283637"/>
                </a:lnTo>
                <a:lnTo>
                  <a:pt x="13851471" y="2285174"/>
                </a:lnTo>
                <a:lnTo>
                  <a:pt x="13845223" y="2289391"/>
                </a:lnTo>
                <a:lnTo>
                  <a:pt x="13841019" y="2295639"/>
                </a:lnTo>
                <a:lnTo>
                  <a:pt x="13839470" y="2303284"/>
                </a:lnTo>
                <a:lnTo>
                  <a:pt x="13841019" y="2310930"/>
                </a:lnTo>
                <a:lnTo>
                  <a:pt x="13845223" y="2317178"/>
                </a:lnTo>
                <a:lnTo>
                  <a:pt x="13851471" y="2321382"/>
                </a:lnTo>
                <a:lnTo>
                  <a:pt x="13859129" y="2322931"/>
                </a:lnTo>
                <a:lnTo>
                  <a:pt x="13866775" y="2321382"/>
                </a:lnTo>
                <a:lnTo>
                  <a:pt x="13873010" y="2317178"/>
                </a:lnTo>
                <a:lnTo>
                  <a:pt x="13877227" y="2310930"/>
                </a:lnTo>
                <a:lnTo>
                  <a:pt x="13878763" y="2303284"/>
                </a:lnTo>
                <a:close/>
              </a:path>
              <a:path w="14841219" h="10718800" extrusionOk="0">
                <a:moveTo>
                  <a:pt x="13878763" y="2203183"/>
                </a:moveTo>
                <a:lnTo>
                  <a:pt x="13877227" y="2195538"/>
                </a:lnTo>
                <a:lnTo>
                  <a:pt x="13873010" y="2189289"/>
                </a:lnTo>
                <a:lnTo>
                  <a:pt x="13866775" y="2185085"/>
                </a:lnTo>
                <a:lnTo>
                  <a:pt x="13859129" y="2183536"/>
                </a:lnTo>
                <a:lnTo>
                  <a:pt x="13851471" y="2185085"/>
                </a:lnTo>
                <a:lnTo>
                  <a:pt x="13845223" y="2189289"/>
                </a:lnTo>
                <a:lnTo>
                  <a:pt x="13841019" y="2195538"/>
                </a:lnTo>
                <a:lnTo>
                  <a:pt x="13839470" y="2203183"/>
                </a:lnTo>
                <a:lnTo>
                  <a:pt x="13841019" y="2210828"/>
                </a:lnTo>
                <a:lnTo>
                  <a:pt x="13845223" y="2217077"/>
                </a:lnTo>
                <a:lnTo>
                  <a:pt x="13851471" y="2221293"/>
                </a:lnTo>
                <a:lnTo>
                  <a:pt x="13859129" y="2222830"/>
                </a:lnTo>
                <a:lnTo>
                  <a:pt x="13866775" y="2221293"/>
                </a:lnTo>
                <a:lnTo>
                  <a:pt x="13873010" y="2217077"/>
                </a:lnTo>
                <a:lnTo>
                  <a:pt x="13877227" y="2210828"/>
                </a:lnTo>
                <a:lnTo>
                  <a:pt x="13878763" y="2203183"/>
                </a:lnTo>
                <a:close/>
              </a:path>
              <a:path w="14841219" h="10718800" extrusionOk="0">
                <a:moveTo>
                  <a:pt x="13878763" y="2103081"/>
                </a:moveTo>
                <a:lnTo>
                  <a:pt x="13877227" y="2095436"/>
                </a:lnTo>
                <a:lnTo>
                  <a:pt x="13873010" y="2089200"/>
                </a:lnTo>
                <a:lnTo>
                  <a:pt x="13866775" y="2084984"/>
                </a:lnTo>
                <a:lnTo>
                  <a:pt x="13859129" y="2083435"/>
                </a:lnTo>
                <a:lnTo>
                  <a:pt x="13851471" y="2084984"/>
                </a:lnTo>
                <a:lnTo>
                  <a:pt x="13845223" y="2089200"/>
                </a:lnTo>
                <a:lnTo>
                  <a:pt x="13841019" y="2095436"/>
                </a:lnTo>
                <a:lnTo>
                  <a:pt x="13839470" y="2103081"/>
                </a:lnTo>
                <a:lnTo>
                  <a:pt x="13841019" y="2110727"/>
                </a:lnTo>
                <a:lnTo>
                  <a:pt x="13845223" y="2116975"/>
                </a:lnTo>
                <a:lnTo>
                  <a:pt x="13851471" y="2121192"/>
                </a:lnTo>
                <a:lnTo>
                  <a:pt x="13859129" y="2122728"/>
                </a:lnTo>
                <a:lnTo>
                  <a:pt x="13866775" y="2121192"/>
                </a:lnTo>
                <a:lnTo>
                  <a:pt x="13873010" y="2116975"/>
                </a:lnTo>
                <a:lnTo>
                  <a:pt x="13877227" y="2110727"/>
                </a:lnTo>
                <a:lnTo>
                  <a:pt x="13878763" y="2103081"/>
                </a:lnTo>
                <a:close/>
              </a:path>
              <a:path w="14841219" h="10718800" extrusionOk="0">
                <a:moveTo>
                  <a:pt x="13878763" y="2002993"/>
                </a:moveTo>
                <a:lnTo>
                  <a:pt x="13877227" y="1995347"/>
                </a:lnTo>
                <a:lnTo>
                  <a:pt x="13873010" y="1989099"/>
                </a:lnTo>
                <a:lnTo>
                  <a:pt x="13866775" y="1984895"/>
                </a:lnTo>
                <a:lnTo>
                  <a:pt x="13859129" y="1983359"/>
                </a:lnTo>
                <a:lnTo>
                  <a:pt x="13851471" y="1984895"/>
                </a:lnTo>
                <a:lnTo>
                  <a:pt x="13845223" y="1989099"/>
                </a:lnTo>
                <a:lnTo>
                  <a:pt x="13841019" y="1995347"/>
                </a:lnTo>
                <a:lnTo>
                  <a:pt x="13839470" y="2002993"/>
                </a:lnTo>
                <a:lnTo>
                  <a:pt x="13841019" y="2010638"/>
                </a:lnTo>
                <a:lnTo>
                  <a:pt x="13845223" y="2016887"/>
                </a:lnTo>
                <a:lnTo>
                  <a:pt x="13851471" y="2021103"/>
                </a:lnTo>
                <a:lnTo>
                  <a:pt x="13859129" y="2022652"/>
                </a:lnTo>
                <a:lnTo>
                  <a:pt x="13866775" y="2021103"/>
                </a:lnTo>
                <a:lnTo>
                  <a:pt x="13873010" y="2016887"/>
                </a:lnTo>
                <a:lnTo>
                  <a:pt x="13877227" y="2010638"/>
                </a:lnTo>
                <a:lnTo>
                  <a:pt x="13878763" y="2002993"/>
                </a:lnTo>
                <a:close/>
              </a:path>
              <a:path w="14841219" h="10718800" extrusionOk="0">
                <a:moveTo>
                  <a:pt x="13878763" y="1902904"/>
                </a:moveTo>
                <a:lnTo>
                  <a:pt x="13877227" y="1895246"/>
                </a:lnTo>
                <a:lnTo>
                  <a:pt x="13873010" y="1889010"/>
                </a:lnTo>
                <a:lnTo>
                  <a:pt x="13866775" y="1884794"/>
                </a:lnTo>
                <a:lnTo>
                  <a:pt x="13859129" y="1883257"/>
                </a:lnTo>
                <a:lnTo>
                  <a:pt x="13851471" y="1884794"/>
                </a:lnTo>
                <a:lnTo>
                  <a:pt x="13845223" y="1889010"/>
                </a:lnTo>
                <a:lnTo>
                  <a:pt x="13841019" y="1895246"/>
                </a:lnTo>
                <a:lnTo>
                  <a:pt x="13839470" y="1902904"/>
                </a:lnTo>
                <a:lnTo>
                  <a:pt x="13841019" y="1910549"/>
                </a:lnTo>
                <a:lnTo>
                  <a:pt x="13845223" y="1916785"/>
                </a:lnTo>
                <a:lnTo>
                  <a:pt x="13851471" y="1921002"/>
                </a:lnTo>
                <a:lnTo>
                  <a:pt x="13859129" y="1922538"/>
                </a:lnTo>
                <a:lnTo>
                  <a:pt x="13866775" y="1921002"/>
                </a:lnTo>
                <a:lnTo>
                  <a:pt x="13873010" y="1916785"/>
                </a:lnTo>
                <a:lnTo>
                  <a:pt x="13877227" y="1910549"/>
                </a:lnTo>
                <a:lnTo>
                  <a:pt x="13878763" y="1902904"/>
                </a:lnTo>
                <a:close/>
              </a:path>
              <a:path w="14841219" h="10718800" extrusionOk="0">
                <a:moveTo>
                  <a:pt x="13878763" y="1802803"/>
                </a:moveTo>
                <a:lnTo>
                  <a:pt x="13877227" y="1795145"/>
                </a:lnTo>
                <a:lnTo>
                  <a:pt x="13873010" y="1788909"/>
                </a:lnTo>
                <a:lnTo>
                  <a:pt x="13866762" y="1784692"/>
                </a:lnTo>
                <a:lnTo>
                  <a:pt x="13859129" y="1783156"/>
                </a:lnTo>
                <a:lnTo>
                  <a:pt x="13851471" y="1784692"/>
                </a:lnTo>
                <a:lnTo>
                  <a:pt x="13845223" y="1788909"/>
                </a:lnTo>
                <a:lnTo>
                  <a:pt x="13841019" y="1795145"/>
                </a:lnTo>
                <a:lnTo>
                  <a:pt x="13839470" y="1802803"/>
                </a:lnTo>
                <a:lnTo>
                  <a:pt x="13841019" y="1810448"/>
                </a:lnTo>
                <a:lnTo>
                  <a:pt x="13845223" y="1816696"/>
                </a:lnTo>
                <a:lnTo>
                  <a:pt x="13851471" y="1820900"/>
                </a:lnTo>
                <a:lnTo>
                  <a:pt x="13859129" y="1822450"/>
                </a:lnTo>
                <a:lnTo>
                  <a:pt x="13866762" y="1820900"/>
                </a:lnTo>
                <a:lnTo>
                  <a:pt x="13873010" y="1816696"/>
                </a:lnTo>
                <a:lnTo>
                  <a:pt x="13877227" y="1810448"/>
                </a:lnTo>
                <a:lnTo>
                  <a:pt x="13878763" y="1802803"/>
                </a:lnTo>
                <a:close/>
              </a:path>
              <a:path w="14841219" h="10718800" extrusionOk="0">
                <a:moveTo>
                  <a:pt x="13878763" y="1702701"/>
                </a:moveTo>
                <a:lnTo>
                  <a:pt x="13877227" y="1695056"/>
                </a:lnTo>
                <a:lnTo>
                  <a:pt x="13873010" y="1688807"/>
                </a:lnTo>
                <a:lnTo>
                  <a:pt x="13866762" y="1684591"/>
                </a:lnTo>
                <a:lnTo>
                  <a:pt x="13859129" y="1683054"/>
                </a:lnTo>
                <a:lnTo>
                  <a:pt x="13851471" y="1684591"/>
                </a:lnTo>
                <a:lnTo>
                  <a:pt x="13845223" y="1688807"/>
                </a:lnTo>
                <a:lnTo>
                  <a:pt x="13841019" y="1695056"/>
                </a:lnTo>
                <a:lnTo>
                  <a:pt x="13839470" y="1702701"/>
                </a:lnTo>
                <a:lnTo>
                  <a:pt x="13841019" y="1710347"/>
                </a:lnTo>
                <a:lnTo>
                  <a:pt x="13845223" y="1716595"/>
                </a:lnTo>
                <a:lnTo>
                  <a:pt x="13851471" y="1720811"/>
                </a:lnTo>
                <a:lnTo>
                  <a:pt x="13859129" y="1722348"/>
                </a:lnTo>
                <a:lnTo>
                  <a:pt x="13866762" y="1720811"/>
                </a:lnTo>
                <a:lnTo>
                  <a:pt x="13873010" y="1716595"/>
                </a:lnTo>
                <a:lnTo>
                  <a:pt x="13877227" y="1710347"/>
                </a:lnTo>
                <a:lnTo>
                  <a:pt x="13878763" y="1702701"/>
                </a:lnTo>
                <a:close/>
              </a:path>
              <a:path w="14841219" h="10718800" extrusionOk="0">
                <a:moveTo>
                  <a:pt x="13878763" y="1602613"/>
                </a:moveTo>
                <a:lnTo>
                  <a:pt x="13877227" y="1594967"/>
                </a:lnTo>
                <a:lnTo>
                  <a:pt x="13873010" y="1588719"/>
                </a:lnTo>
                <a:lnTo>
                  <a:pt x="13866775" y="1584502"/>
                </a:lnTo>
                <a:lnTo>
                  <a:pt x="13859129" y="1582953"/>
                </a:lnTo>
                <a:lnTo>
                  <a:pt x="13851471" y="1584502"/>
                </a:lnTo>
                <a:lnTo>
                  <a:pt x="13845223" y="1588719"/>
                </a:lnTo>
                <a:lnTo>
                  <a:pt x="13841019" y="1594967"/>
                </a:lnTo>
                <a:lnTo>
                  <a:pt x="13839470" y="1602613"/>
                </a:lnTo>
                <a:lnTo>
                  <a:pt x="13841019" y="1610258"/>
                </a:lnTo>
                <a:lnTo>
                  <a:pt x="13845223" y="1616506"/>
                </a:lnTo>
                <a:lnTo>
                  <a:pt x="13851471" y="1620710"/>
                </a:lnTo>
                <a:lnTo>
                  <a:pt x="13859129" y="1622259"/>
                </a:lnTo>
                <a:lnTo>
                  <a:pt x="13866775" y="1620710"/>
                </a:lnTo>
                <a:lnTo>
                  <a:pt x="13873010" y="1616506"/>
                </a:lnTo>
                <a:lnTo>
                  <a:pt x="13877227" y="1610258"/>
                </a:lnTo>
                <a:lnTo>
                  <a:pt x="13878763" y="1602613"/>
                </a:lnTo>
                <a:close/>
              </a:path>
              <a:path w="14841219" h="10718800" extrusionOk="0">
                <a:moveTo>
                  <a:pt x="13878763" y="1502511"/>
                </a:moveTo>
                <a:lnTo>
                  <a:pt x="13877227" y="1494866"/>
                </a:lnTo>
                <a:lnTo>
                  <a:pt x="13873010" y="1488617"/>
                </a:lnTo>
                <a:lnTo>
                  <a:pt x="13866775" y="1484414"/>
                </a:lnTo>
                <a:lnTo>
                  <a:pt x="13859129" y="1482864"/>
                </a:lnTo>
                <a:lnTo>
                  <a:pt x="13851471" y="1484414"/>
                </a:lnTo>
                <a:lnTo>
                  <a:pt x="13845223" y="1488617"/>
                </a:lnTo>
                <a:lnTo>
                  <a:pt x="13841019" y="1494866"/>
                </a:lnTo>
                <a:lnTo>
                  <a:pt x="13839470" y="1502511"/>
                </a:lnTo>
                <a:lnTo>
                  <a:pt x="13841019" y="1510169"/>
                </a:lnTo>
                <a:lnTo>
                  <a:pt x="13845223" y="1516405"/>
                </a:lnTo>
                <a:lnTo>
                  <a:pt x="13851471" y="1520621"/>
                </a:lnTo>
                <a:lnTo>
                  <a:pt x="13859129" y="1522158"/>
                </a:lnTo>
                <a:lnTo>
                  <a:pt x="13866775" y="1520621"/>
                </a:lnTo>
                <a:lnTo>
                  <a:pt x="13873010" y="1516405"/>
                </a:lnTo>
                <a:lnTo>
                  <a:pt x="13877227" y="1510169"/>
                </a:lnTo>
                <a:lnTo>
                  <a:pt x="13878763" y="1502511"/>
                </a:lnTo>
                <a:close/>
              </a:path>
              <a:path w="14841219" h="10718800" extrusionOk="0">
                <a:moveTo>
                  <a:pt x="13878763" y="1402422"/>
                </a:moveTo>
                <a:lnTo>
                  <a:pt x="13877227" y="1394777"/>
                </a:lnTo>
                <a:lnTo>
                  <a:pt x="13873010" y="1388529"/>
                </a:lnTo>
                <a:lnTo>
                  <a:pt x="13866775" y="1384312"/>
                </a:lnTo>
                <a:lnTo>
                  <a:pt x="13859129" y="1382763"/>
                </a:lnTo>
                <a:lnTo>
                  <a:pt x="13851471" y="1384312"/>
                </a:lnTo>
                <a:lnTo>
                  <a:pt x="13845223" y="1388529"/>
                </a:lnTo>
                <a:lnTo>
                  <a:pt x="13841019" y="1394777"/>
                </a:lnTo>
                <a:lnTo>
                  <a:pt x="13839470" y="1402422"/>
                </a:lnTo>
                <a:lnTo>
                  <a:pt x="13841019" y="1410068"/>
                </a:lnTo>
                <a:lnTo>
                  <a:pt x="13845223" y="1416304"/>
                </a:lnTo>
                <a:lnTo>
                  <a:pt x="13851471" y="1420520"/>
                </a:lnTo>
                <a:lnTo>
                  <a:pt x="13859129" y="1422069"/>
                </a:lnTo>
                <a:lnTo>
                  <a:pt x="13866775" y="1420520"/>
                </a:lnTo>
                <a:lnTo>
                  <a:pt x="13873010" y="1416304"/>
                </a:lnTo>
                <a:lnTo>
                  <a:pt x="13877227" y="1410068"/>
                </a:lnTo>
                <a:lnTo>
                  <a:pt x="13878763" y="1402422"/>
                </a:lnTo>
                <a:close/>
              </a:path>
              <a:path w="14841219" h="10718800" extrusionOk="0">
                <a:moveTo>
                  <a:pt x="13878763" y="1302321"/>
                </a:moveTo>
                <a:lnTo>
                  <a:pt x="13877227" y="1294676"/>
                </a:lnTo>
                <a:lnTo>
                  <a:pt x="13873010" y="1288427"/>
                </a:lnTo>
                <a:lnTo>
                  <a:pt x="13866775" y="1284211"/>
                </a:lnTo>
                <a:lnTo>
                  <a:pt x="13859129" y="1282674"/>
                </a:lnTo>
                <a:lnTo>
                  <a:pt x="13851471" y="1284211"/>
                </a:lnTo>
                <a:lnTo>
                  <a:pt x="13845223" y="1288427"/>
                </a:lnTo>
                <a:lnTo>
                  <a:pt x="13841019" y="1294676"/>
                </a:lnTo>
                <a:lnTo>
                  <a:pt x="13839470" y="1302321"/>
                </a:lnTo>
                <a:lnTo>
                  <a:pt x="13841019" y="1309966"/>
                </a:lnTo>
                <a:lnTo>
                  <a:pt x="13845223" y="1316215"/>
                </a:lnTo>
                <a:lnTo>
                  <a:pt x="13851471" y="1320419"/>
                </a:lnTo>
                <a:lnTo>
                  <a:pt x="13859129" y="1321968"/>
                </a:lnTo>
                <a:lnTo>
                  <a:pt x="13866775" y="1320419"/>
                </a:lnTo>
                <a:lnTo>
                  <a:pt x="13873010" y="1316215"/>
                </a:lnTo>
                <a:lnTo>
                  <a:pt x="13877227" y="1309966"/>
                </a:lnTo>
                <a:lnTo>
                  <a:pt x="13878763" y="1302321"/>
                </a:lnTo>
                <a:close/>
              </a:path>
              <a:path w="14841219" h="10718800" extrusionOk="0">
                <a:moveTo>
                  <a:pt x="13878763" y="1202220"/>
                </a:moveTo>
                <a:lnTo>
                  <a:pt x="13877227" y="1194574"/>
                </a:lnTo>
                <a:lnTo>
                  <a:pt x="13873010" y="1188326"/>
                </a:lnTo>
                <a:lnTo>
                  <a:pt x="13866775" y="1184122"/>
                </a:lnTo>
                <a:lnTo>
                  <a:pt x="13859129" y="1182573"/>
                </a:lnTo>
                <a:lnTo>
                  <a:pt x="13851471" y="1184122"/>
                </a:lnTo>
                <a:lnTo>
                  <a:pt x="13845223" y="1188326"/>
                </a:lnTo>
                <a:lnTo>
                  <a:pt x="13841019" y="1194574"/>
                </a:lnTo>
                <a:lnTo>
                  <a:pt x="13839470" y="1202220"/>
                </a:lnTo>
                <a:lnTo>
                  <a:pt x="13841019" y="1209865"/>
                </a:lnTo>
                <a:lnTo>
                  <a:pt x="13845223" y="1216113"/>
                </a:lnTo>
                <a:lnTo>
                  <a:pt x="13851471" y="1220317"/>
                </a:lnTo>
                <a:lnTo>
                  <a:pt x="13859129" y="1221867"/>
                </a:lnTo>
                <a:lnTo>
                  <a:pt x="13866775" y="1220317"/>
                </a:lnTo>
                <a:lnTo>
                  <a:pt x="13873010" y="1216113"/>
                </a:lnTo>
                <a:lnTo>
                  <a:pt x="13877227" y="1209865"/>
                </a:lnTo>
                <a:lnTo>
                  <a:pt x="13878763" y="1202220"/>
                </a:lnTo>
                <a:close/>
              </a:path>
              <a:path w="14841219" h="10718800" extrusionOk="0">
                <a:moveTo>
                  <a:pt x="13878763" y="1102131"/>
                </a:moveTo>
                <a:lnTo>
                  <a:pt x="13877227" y="1094486"/>
                </a:lnTo>
                <a:lnTo>
                  <a:pt x="13873010" y="1088237"/>
                </a:lnTo>
                <a:lnTo>
                  <a:pt x="13866775" y="1084021"/>
                </a:lnTo>
                <a:lnTo>
                  <a:pt x="13859129" y="1082484"/>
                </a:lnTo>
                <a:lnTo>
                  <a:pt x="13851471" y="1084021"/>
                </a:lnTo>
                <a:lnTo>
                  <a:pt x="13845223" y="1088237"/>
                </a:lnTo>
                <a:lnTo>
                  <a:pt x="13841019" y="1094486"/>
                </a:lnTo>
                <a:lnTo>
                  <a:pt x="13839470" y="1102131"/>
                </a:lnTo>
                <a:lnTo>
                  <a:pt x="13841019" y="1109776"/>
                </a:lnTo>
                <a:lnTo>
                  <a:pt x="13845223" y="1116012"/>
                </a:lnTo>
                <a:lnTo>
                  <a:pt x="13851471" y="1120228"/>
                </a:lnTo>
                <a:lnTo>
                  <a:pt x="13859129" y="1121765"/>
                </a:lnTo>
                <a:lnTo>
                  <a:pt x="13866775" y="1120228"/>
                </a:lnTo>
                <a:lnTo>
                  <a:pt x="13873010" y="1116012"/>
                </a:lnTo>
                <a:lnTo>
                  <a:pt x="13877227" y="1109776"/>
                </a:lnTo>
                <a:lnTo>
                  <a:pt x="13878763" y="1102131"/>
                </a:lnTo>
                <a:close/>
              </a:path>
              <a:path w="14841219" h="10718800" extrusionOk="0">
                <a:moveTo>
                  <a:pt x="13878763" y="1002030"/>
                </a:moveTo>
                <a:lnTo>
                  <a:pt x="13877227" y="994384"/>
                </a:lnTo>
                <a:lnTo>
                  <a:pt x="13873010" y="988136"/>
                </a:lnTo>
                <a:lnTo>
                  <a:pt x="13866775" y="983932"/>
                </a:lnTo>
                <a:lnTo>
                  <a:pt x="13859129" y="982395"/>
                </a:lnTo>
                <a:lnTo>
                  <a:pt x="13851471" y="983932"/>
                </a:lnTo>
                <a:lnTo>
                  <a:pt x="13845223" y="988136"/>
                </a:lnTo>
                <a:lnTo>
                  <a:pt x="13841019" y="994384"/>
                </a:lnTo>
                <a:lnTo>
                  <a:pt x="13839470" y="1002030"/>
                </a:lnTo>
                <a:lnTo>
                  <a:pt x="13841019" y="1009675"/>
                </a:lnTo>
                <a:lnTo>
                  <a:pt x="13845223" y="1015923"/>
                </a:lnTo>
                <a:lnTo>
                  <a:pt x="13851471" y="1020140"/>
                </a:lnTo>
                <a:lnTo>
                  <a:pt x="13859129" y="1021689"/>
                </a:lnTo>
                <a:lnTo>
                  <a:pt x="13866775" y="1020140"/>
                </a:lnTo>
                <a:lnTo>
                  <a:pt x="13873010" y="1015923"/>
                </a:lnTo>
                <a:lnTo>
                  <a:pt x="13877227" y="1009675"/>
                </a:lnTo>
                <a:lnTo>
                  <a:pt x="13878763" y="1002030"/>
                </a:lnTo>
                <a:close/>
              </a:path>
              <a:path w="14841219" h="10718800" extrusionOk="0">
                <a:moveTo>
                  <a:pt x="13878763" y="901941"/>
                </a:moveTo>
                <a:lnTo>
                  <a:pt x="13877227" y="894295"/>
                </a:lnTo>
                <a:lnTo>
                  <a:pt x="13873010" y="888047"/>
                </a:lnTo>
                <a:lnTo>
                  <a:pt x="13866775" y="883843"/>
                </a:lnTo>
                <a:lnTo>
                  <a:pt x="13859129" y="882294"/>
                </a:lnTo>
                <a:lnTo>
                  <a:pt x="13851471" y="883843"/>
                </a:lnTo>
                <a:lnTo>
                  <a:pt x="13845223" y="888047"/>
                </a:lnTo>
                <a:lnTo>
                  <a:pt x="13841019" y="894295"/>
                </a:lnTo>
                <a:lnTo>
                  <a:pt x="13839470" y="901941"/>
                </a:lnTo>
                <a:lnTo>
                  <a:pt x="13841019" y="909586"/>
                </a:lnTo>
                <a:lnTo>
                  <a:pt x="13845223" y="915835"/>
                </a:lnTo>
                <a:lnTo>
                  <a:pt x="13851471" y="920051"/>
                </a:lnTo>
                <a:lnTo>
                  <a:pt x="13859129" y="921588"/>
                </a:lnTo>
                <a:lnTo>
                  <a:pt x="13866775" y="920051"/>
                </a:lnTo>
                <a:lnTo>
                  <a:pt x="13873010" y="915835"/>
                </a:lnTo>
                <a:lnTo>
                  <a:pt x="13877227" y="909586"/>
                </a:lnTo>
                <a:lnTo>
                  <a:pt x="13878763" y="901941"/>
                </a:lnTo>
                <a:close/>
              </a:path>
              <a:path w="14841219" h="10718800" extrusionOk="0">
                <a:moveTo>
                  <a:pt x="13878763" y="801839"/>
                </a:moveTo>
                <a:lnTo>
                  <a:pt x="13877227" y="794194"/>
                </a:lnTo>
                <a:lnTo>
                  <a:pt x="13873010" y="787946"/>
                </a:lnTo>
                <a:lnTo>
                  <a:pt x="13866775" y="783742"/>
                </a:lnTo>
                <a:lnTo>
                  <a:pt x="13859129" y="782193"/>
                </a:lnTo>
                <a:lnTo>
                  <a:pt x="13851471" y="783742"/>
                </a:lnTo>
                <a:lnTo>
                  <a:pt x="13845223" y="787946"/>
                </a:lnTo>
                <a:lnTo>
                  <a:pt x="13841019" y="794194"/>
                </a:lnTo>
                <a:lnTo>
                  <a:pt x="13839470" y="801839"/>
                </a:lnTo>
                <a:lnTo>
                  <a:pt x="13841019" y="809485"/>
                </a:lnTo>
                <a:lnTo>
                  <a:pt x="13845223" y="815733"/>
                </a:lnTo>
                <a:lnTo>
                  <a:pt x="13851471" y="819950"/>
                </a:lnTo>
                <a:lnTo>
                  <a:pt x="13859129" y="821486"/>
                </a:lnTo>
                <a:lnTo>
                  <a:pt x="13866775" y="819950"/>
                </a:lnTo>
                <a:lnTo>
                  <a:pt x="13873010" y="815733"/>
                </a:lnTo>
                <a:lnTo>
                  <a:pt x="13877227" y="809485"/>
                </a:lnTo>
                <a:lnTo>
                  <a:pt x="13878763" y="801839"/>
                </a:lnTo>
                <a:close/>
              </a:path>
              <a:path w="14841219" h="10718800" extrusionOk="0">
                <a:moveTo>
                  <a:pt x="13878763" y="701751"/>
                </a:moveTo>
                <a:lnTo>
                  <a:pt x="13877227" y="694105"/>
                </a:lnTo>
                <a:lnTo>
                  <a:pt x="13873010" y="687857"/>
                </a:lnTo>
                <a:lnTo>
                  <a:pt x="13866775" y="683653"/>
                </a:lnTo>
                <a:lnTo>
                  <a:pt x="13859129" y="682104"/>
                </a:lnTo>
                <a:lnTo>
                  <a:pt x="13851471" y="683653"/>
                </a:lnTo>
                <a:lnTo>
                  <a:pt x="13845223" y="687857"/>
                </a:lnTo>
                <a:lnTo>
                  <a:pt x="13841019" y="694105"/>
                </a:lnTo>
                <a:lnTo>
                  <a:pt x="13839470" y="701751"/>
                </a:lnTo>
                <a:lnTo>
                  <a:pt x="13841019" y="709396"/>
                </a:lnTo>
                <a:lnTo>
                  <a:pt x="13845223" y="715632"/>
                </a:lnTo>
                <a:lnTo>
                  <a:pt x="13851471" y="719836"/>
                </a:lnTo>
                <a:lnTo>
                  <a:pt x="13859129" y="721385"/>
                </a:lnTo>
                <a:lnTo>
                  <a:pt x="13866775" y="719836"/>
                </a:lnTo>
                <a:lnTo>
                  <a:pt x="13873010" y="715632"/>
                </a:lnTo>
                <a:lnTo>
                  <a:pt x="13877227" y="709396"/>
                </a:lnTo>
                <a:lnTo>
                  <a:pt x="13878763" y="701751"/>
                </a:lnTo>
                <a:close/>
              </a:path>
              <a:path w="14841219" h="10718800" extrusionOk="0">
                <a:moveTo>
                  <a:pt x="13878763" y="601649"/>
                </a:moveTo>
                <a:lnTo>
                  <a:pt x="13877227" y="594004"/>
                </a:lnTo>
                <a:lnTo>
                  <a:pt x="13873010" y="587756"/>
                </a:lnTo>
                <a:lnTo>
                  <a:pt x="13866775" y="583552"/>
                </a:lnTo>
                <a:lnTo>
                  <a:pt x="13859129" y="582002"/>
                </a:lnTo>
                <a:lnTo>
                  <a:pt x="13851471" y="583552"/>
                </a:lnTo>
                <a:lnTo>
                  <a:pt x="13845223" y="587756"/>
                </a:lnTo>
                <a:lnTo>
                  <a:pt x="13841019" y="594004"/>
                </a:lnTo>
                <a:lnTo>
                  <a:pt x="13839470" y="601649"/>
                </a:lnTo>
                <a:lnTo>
                  <a:pt x="13841019" y="609295"/>
                </a:lnTo>
                <a:lnTo>
                  <a:pt x="13845223" y="615543"/>
                </a:lnTo>
                <a:lnTo>
                  <a:pt x="13851471" y="619747"/>
                </a:lnTo>
                <a:lnTo>
                  <a:pt x="13859129" y="621296"/>
                </a:lnTo>
                <a:lnTo>
                  <a:pt x="13866775" y="619747"/>
                </a:lnTo>
                <a:lnTo>
                  <a:pt x="13873010" y="615543"/>
                </a:lnTo>
                <a:lnTo>
                  <a:pt x="13877227" y="609295"/>
                </a:lnTo>
                <a:lnTo>
                  <a:pt x="13878763" y="601649"/>
                </a:lnTo>
                <a:close/>
              </a:path>
              <a:path w="14841219" h="10718800" extrusionOk="0">
                <a:moveTo>
                  <a:pt x="13878763" y="501561"/>
                </a:moveTo>
                <a:lnTo>
                  <a:pt x="13877227" y="493903"/>
                </a:lnTo>
                <a:lnTo>
                  <a:pt x="13873010" y="487654"/>
                </a:lnTo>
                <a:lnTo>
                  <a:pt x="13866775" y="483450"/>
                </a:lnTo>
                <a:lnTo>
                  <a:pt x="13859129" y="481901"/>
                </a:lnTo>
                <a:lnTo>
                  <a:pt x="13851471" y="483450"/>
                </a:lnTo>
                <a:lnTo>
                  <a:pt x="13845223" y="487654"/>
                </a:lnTo>
                <a:lnTo>
                  <a:pt x="13841019" y="493903"/>
                </a:lnTo>
                <a:lnTo>
                  <a:pt x="13839470" y="501561"/>
                </a:lnTo>
                <a:lnTo>
                  <a:pt x="13841019" y="509206"/>
                </a:lnTo>
                <a:lnTo>
                  <a:pt x="13845223" y="515442"/>
                </a:lnTo>
                <a:lnTo>
                  <a:pt x="13851471" y="519658"/>
                </a:lnTo>
                <a:lnTo>
                  <a:pt x="13859129" y="521208"/>
                </a:lnTo>
                <a:lnTo>
                  <a:pt x="13866775" y="519658"/>
                </a:lnTo>
                <a:lnTo>
                  <a:pt x="13873010" y="515442"/>
                </a:lnTo>
                <a:lnTo>
                  <a:pt x="13877227" y="509206"/>
                </a:lnTo>
                <a:lnTo>
                  <a:pt x="13878763" y="501561"/>
                </a:lnTo>
                <a:close/>
              </a:path>
              <a:path w="14841219" h="10718800" extrusionOk="0">
                <a:moveTo>
                  <a:pt x="13878763" y="401459"/>
                </a:moveTo>
                <a:lnTo>
                  <a:pt x="13877227" y="393814"/>
                </a:lnTo>
                <a:lnTo>
                  <a:pt x="13873010" y="387565"/>
                </a:lnTo>
                <a:lnTo>
                  <a:pt x="13866775" y="383362"/>
                </a:lnTo>
                <a:lnTo>
                  <a:pt x="13859129" y="381812"/>
                </a:lnTo>
                <a:lnTo>
                  <a:pt x="13851471" y="383362"/>
                </a:lnTo>
                <a:lnTo>
                  <a:pt x="13845223" y="387565"/>
                </a:lnTo>
                <a:lnTo>
                  <a:pt x="13841019" y="393814"/>
                </a:lnTo>
                <a:lnTo>
                  <a:pt x="13839470" y="401459"/>
                </a:lnTo>
                <a:lnTo>
                  <a:pt x="13841019" y="409105"/>
                </a:lnTo>
                <a:lnTo>
                  <a:pt x="13845223" y="415353"/>
                </a:lnTo>
                <a:lnTo>
                  <a:pt x="13851471" y="419557"/>
                </a:lnTo>
                <a:lnTo>
                  <a:pt x="13859129" y="421106"/>
                </a:lnTo>
                <a:lnTo>
                  <a:pt x="13866775" y="419557"/>
                </a:lnTo>
                <a:lnTo>
                  <a:pt x="13873010" y="415353"/>
                </a:lnTo>
                <a:lnTo>
                  <a:pt x="13877227" y="409105"/>
                </a:lnTo>
                <a:lnTo>
                  <a:pt x="13878763" y="401459"/>
                </a:lnTo>
                <a:close/>
              </a:path>
              <a:path w="14841219" h="10718800" extrusionOk="0">
                <a:moveTo>
                  <a:pt x="13878763" y="301358"/>
                </a:moveTo>
                <a:lnTo>
                  <a:pt x="13877227" y="293712"/>
                </a:lnTo>
                <a:lnTo>
                  <a:pt x="13873010" y="287464"/>
                </a:lnTo>
                <a:lnTo>
                  <a:pt x="13866775" y="283260"/>
                </a:lnTo>
                <a:lnTo>
                  <a:pt x="13859129" y="281711"/>
                </a:lnTo>
                <a:lnTo>
                  <a:pt x="13851471" y="283260"/>
                </a:lnTo>
                <a:lnTo>
                  <a:pt x="13845223" y="287464"/>
                </a:lnTo>
                <a:lnTo>
                  <a:pt x="13841019" y="293712"/>
                </a:lnTo>
                <a:lnTo>
                  <a:pt x="13839470" y="301358"/>
                </a:lnTo>
                <a:lnTo>
                  <a:pt x="13841019" y="309003"/>
                </a:lnTo>
                <a:lnTo>
                  <a:pt x="13845223" y="315252"/>
                </a:lnTo>
                <a:lnTo>
                  <a:pt x="13851471" y="319468"/>
                </a:lnTo>
                <a:lnTo>
                  <a:pt x="13859129" y="321005"/>
                </a:lnTo>
                <a:lnTo>
                  <a:pt x="13866775" y="319468"/>
                </a:lnTo>
                <a:lnTo>
                  <a:pt x="13873010" y="315252"/>
                </a:lnTo>
                <a:lnTo>
                  <a:pt x="13877227" y="309003"/>
                </a:lnTo>
                <a:lnTo>
                  <a:pt x="13878763" y="301358"/>
                </a:lnTo>
                <a:close/>
              </a:path>
              <a:path w="14841219" h="10718800" extrusionOk="0">
                <a:moveTo>
                  <a:pt x="13878763" y="201269"/>
                </a:moveTo>
                <a:lnTo>
                  <a:pt x="13877227" y="193611"/>
                </a:lnTo>
                <a:lnTo>
                  <a:pt x="13873010" y="187375"/>
                </a:lnTo>
                <a:lnTo>
                  <a:pt x="13866762" y="183159"/>
                </a:lnTo>
                <a:lnTo>
                  <a:pt x="13859129" y="181610"/>
                </a:lnTo>
                <a:lnTo>
                  <a:pt x="13851471" y="183159"/>
                </a:lnTo>
                <a:lnTo>
                  <a:pt x="13845223" y="187375"/>
                </a:lnTo>
                <a:lnTo>
                  <a:pt x="13841019" y="193611"/>
                </a:lnTo>
                <a:lnTo>
                  <a:pt x="13839470" y="201269"/>
                </a:lnTo>
                <a:lnTo>
                  <a:pt x="13841019" y="208915"/>
                </a:lnTo>
                <a:lnTo>
                  <a:pt x="13845223" y="215163"/>
                </a:lnTo>
                <a:lnTo>
                  <a:pt x="13851471" y="219367"/>
                </a:lnTo>
                <a:lnTo>
                  <a:pt x="13859129" y="220916"/>
                </a:lnTo>
                <a:lnTo>
                  <a:pt x="13866762" y="219367"/>
                </a:lnTo>
                <a:lnTo>
                  <a:pt x="13873010" y="215163"/>
                </a:lnTo>
                <a:lnTo>
                  <a:pt x="13877227" y="208915"/>
                </a:lnTo>
                <a:lnTo>
                  <a:pt x="13878763" y="201269"/>
                </a:lnTo>
                <a:close/>
              </a:path>
              <a:path w="14841219" h="10718800" extrusionOk="0">
                <a:moveTo>
                  <a:pt x="13878763" y="101168"/>
                </a:moveTo>
                <a:lnTo>
                  <a:pt x="13877227" y="93522"/>
                </a:lnTo>
                <a:lnTo>
                  <a:pt x="13873010" y="87274"/>
                </a:lnTo>
                <a:lnTo>
                  <a:pt x="13866762" y="83058"/>
                </a:lnTo>
                <a:lnTo>
                  <a:pt x="13859129" y="81521"/>
                </a:lnTo>
                <a:lnTo>
                  <a:pt x="13851471" y="83058"/>
                </a:lnTo>
                <a:lnTo>
                  <a:pt x="13845223" y="87274"/>
                </a:lnTo>
                <a:lnTo>
                  <a:pt x="13841019" y="93522"/>
                </a:lnTo>
                <a:lnTo>
                  <a:pt x="13839470" y="101168"/>
                </a:lnTo>
                <a:lnTo>
                  <a:pt x="13841019" y="108813"/>
                </a:lnTo>
                <a:lnTo>
                  <a:pt x="13845223" y="115062"/>
                </a:lnTo>
                <a:lnTo>
                  <a:pt x="13851471" y="119278"/>
                </a:lnTo>
                <a:lnTo>
                  <a:pt x="13859129" y="120815"/>
                </a:lnTo>
                <a:lnTo>
                  <a:pt x="13866762" y="119278"/>
                </a:lnTo>
                <a:lnTo>
                  <a:pt x="13873010" y="115062"/>
                </a:lnTo>
                <a:lnTo>
                  <a:pt x="13877227" y="108813"/>
                </a:lnTo>
                <a:lnTo>
                  <a:pt x="13878763" y="101168"/>
                </a:lnTo>
                <a:close/>
              </a:path>
              <a:path w="14841219" h="10718800" extrusionOk="0">
                <a:moveTo>
                  <a:pt x="13878763" y="1079"/>
                </a:moveTo>
                <a:lnTo>
                  <a:pt x="13878547" y="0"/>
                </a:lnTo>
                <a:lnTo>
                  <a:pt x="13839685" y="0"/>
                </a:lnTo>
                <a:lnTo>
                  <a:pt x="13839470" y="1079"/>
                </a:lnTo>
                <a:lnTo>
                  <a:pt x="13841019" y="8724"/>
                </a:lnTo>
                <a:lnTo>
                  <a:pt x="13845223" y="14960"/>
                </a:lnTo>
                <a:lnTo>
                  <a:pt x="13851471" y="19177"/>
                </a:lnTo>
                <a:lnTo>
                  <a:pt x="13859129" y="20713"/>
                </a:lnTo>
                <a:lnTo>
                  <a:pt x="13866775" y="19177"/>
                </a:lnTo>
                <a:lnTo>
                  <a:pt x="13873010" y="14960"/>
                </a:lnTo>
                <a:lnTo>
                  <a:pt x="13877227" y="8724"/>
                </a:lnTo>
                <a:lnTo>
                  <a:pt x="13878763" y="1079"/>
                </a:lnTo>
                <a:close/>
              </a:path>
              <a:path w="14841219" h="10718800" extrusionOk="0">
                <a:moveTo>
                  <a:pt x="13952754" y="2548864"/>
                </a:moveTo>
                <a:lnTo>
                  <a:pt x="13951217" y="2541219"/>
                </a:lnTo>
                <a:lnTo>
                  <a:pt x="13947000" y="2534970"/>
                </a:lnTo>
                <a:lnTo>
                  <a:pt x="13940765" y="2530754"/>
                </a:lnTo>
                <a:lnTo>
                  <a:pt x="13933107" y="2529205"/>
                </a:lnTo>
                <a:lnTo>
                  <a:pt x="13925461" y="2530754"/>
                </a:lnTo>
                <a:lnTo>
                  <a:pt x="13919226" y="2534970"/>
                </a:lnTo>
                <a:lnTo>
                  <a:pt x="13915009" y="2541219"/>
                </a:lnTo>
                <a:lnTo>
                  <a:pt x="13913460" y="2548864"/>
                </a:lnTo>
                <a:lnTo>
                  <a:pt x="13915009" y="2556510"/>
                </a:lnTo>
                <a:lnTo>
                  <a:pt x="13919226" y="2562758"/>
                </a:lnTo>
                <a:lnTo>
                  <a:pt x="13925461" y="2566962"/>
                </a:lnTo>
                <a:lnTo>
                  <a:pt x="13933107" y="2568511"/>
                </a:lnTo>
                <a:lnTo>
                  <a:pt x="13940765" y="2566962"/>
                </a:lnTo>
                <a:lnTo>
                  <a:pt x="13947000" y="2562758"/>
                </a:lnTo>
                <a:lnTo>
                  <a:pt x="13951217" y="2556510"/>
                </a:lnTo>
                <a:lnTo>
                  <a:pt x="13952754" y="2548864"/>
                </a:lnTo>
                <a:close/>
              </a:path>
              <a:path w="14841219" h="10718800" extrusionOk="0">
                <a:moveTo>
                  <a:pt x="13952766" y="2448776"/>
                </a:moveTo>
                <a:lnTo>
                  <a:pt x="13951217" y="2441130"/>
                </a:lnTo>
                <a:lnTo>
                  <a:pt x="13947013" y="2434882"/>
                </a:lnTo>
                <a:lnTo>
                  <a:pt x="13940765" y="2430665"/>
                </a:lnTo>
                <a:lnTo>
                  <a:pt x="13933119" y="2429129"/>
                </a:lnTo>
                <a:lnTo>
                  <a:pt x="13925474" y="2430665"/>
                </a:lnTo>
                <a:lnTo>
                  <a:pt x="13919226" y="2434882"/>
                </a:lnTo>
                <a:lnTo>
                  <a:pt x="13915009" y="2441130"/>
                </a:lnTo>
                <a:lnTo>
                  <a:pt x="13913472" y="2448776"/>
                </a:lnTo>
                <a:lnTo>
                  <a:pt x="13915009" y="2456421"/>
                </a:lnTo>
                <a:lnTo>
                  <a:pt x="13919226" y="2462657"/>
                </a:lnTo>
                <a:lnTo>
                  <a:pt x="13925474" y="2466873"/>
                </a:lnTo>
                <a:lnTo>
                  <a:pt x="13933119" y="2468422"/>
                </a:lnTo>
                <a:lnTo>
                  <a:pt x="13940765" y="2466873"/>
                </a:lnTo>
                <a:lnTo>
                  <a:pt x="13947013" y="2462657"/>
                </a:lnTo>
                <a:lnTo>
                  <a:pt x="13951217" y="2456421"/>
                </a:lnTo>
                <a:lnTo>
                  <a:pt x="13952766" y="2448776"/>
                </a:lnTo>
                <a:close/>
              </a:path>
              <a:path w="14841219" h="10718800" extrusionOk="0">
                <a:moveTo>
                  <a:pt x="13952766" y="2348674"/>
                </a:moveTo>
                <a:lnTo>
                  <a:pt x="13951217" y="2341029"/>
                </a:lnTo>
                <a:lnTo>
                  <a:pt x="13947013" y="2334780"/>
                </a:lnTo>
                <a:lnTo>
                  <a:pt x="13940765" y="2330564"/>
                </a:lnTo>
                <a:lnTo>
                  <a:pt x="13933119" y="2329027"/>
                </a:lnTo>
                <a:lnTo>
                  <a:pt x="13925474" y="2330564"/>
                </a:lnTo>
                <a:lnTo>
                  <a:pt x="13919226" y="2334780"/>
                </a:lnTo>
                <a:lnTo>
                  <a:pt x="13915009" y="2341029"/>
                </a:lnTo>
                <a:lnTo>
                  <a:pt x="13913472" y="2348674"/>
                </a:lnTo>
                <a:lnTo>
                  <a:pt x="13915009" y="2356320"/>
                </a:lnTo>
                <a:lnTo>
                  <a:pt x="13919226" y="2362568"/>
                </a:lnTo>
                <a:lnTo>
                  <a:pt x="13925474" y="2366784"/>
                </a:lnTo>
                <a:lnTo>
                  <a:pt x="13933119" y="2368321"/>
                </a:lnTo>
                <a:lnTo>
                  <a:pt x="13940765" y="2366784"/>
                </a:lnTo>
                <a:lnTo>
                  <a:pt x="13947013" y="2362568"/>
                </a:lnTo>
                <a:lnTo>
                  <a:pt x="13951217" y="2356320"/>
                </a:lnTo>
                <a:lnTo>
                  <a:pt x="13952766" y="2348674"/>
                </a:lnTo>
                <a:close/>
              </a:path>
              <a:path w="14841219" h="10718800" extrusionOk="0">
                <a:moveTo>
                  <a:pt x="13952766" y="2248585"/>
                </a:moveTo>
                <a:lnTo>
                  <a:pt x="13951217" y="2240927"/>
                </a:lnTo>
                <a:lnTo>
                  <a:pt x="13947013" y="2234692"/>
                </a:lnTo>
                <a:lnTo>
                  <a:pt x="13940765" y="2230475"/>
                </a:lnTo>
                <a:lnTo>
                  <a:pt x="13933119" y="2228926"/>
                </a:lnTo>
                <a:lnTo>
                  <a:pt x="13925474" y="2230475"/>
                </a:lnTo>
                <a:lnTo>
                  <a:pt x="13919226" y="2234692"/>
                </a:lnTo>
                <a:lnTo>
                  <a:pt x="13915009" y="2240927"/>
                </a:lnTo>
                <a:lnTo>
                  <a:pt x="13913472" y="2248585"/>
                </a:lnTo>
                <a:lnTo>
                  <a:pt x="13915009" y="2256231"/>
                </a:lnTo>
                <a:lnTo>
                  <a:pt x="13919226" y="2262467"/>
                </a:lnTo>
                <a:lnTo>
                  <a:pt x="13925474" y="2266683"/>
                </a:lnTo>
                <a:lnTo>
                  <a:pt x="13933119" y="2268220"/>
                </a:lnTo>
                <a:lnTo>
                  <a:pt x="13940765" y="2266683"/>
                </a:lnTo>
                <a:lnTo>
                  <a:pt x="13947013" y="2262467"/>
                </a:lnTo>
                <a:lnTo>
                  <a:pt x="13951217" y="2256231"/>
                </a:lnTo>
                <a:lnTo>
                  <a:pt x="13952766" y="2248585"/>
                </a:lnTo>
                <a:close/>
              </a:path>
              <a:path w="14841219" h="10718800" extrusionOk="0">
                <a:moveTo>
                  <a:pt x="13952766" y="2148484"/>
                </a:moveTo>
                <a:lnTo>
                  <a:pt x="13951217" y="2140839"/>
                </a:lnTo>
                <a:lnTo>
                  <a:pt x="13947013" y="2134590"/>
                </a:lnTo>
                <a:lnTo>
                  <a:pt x="13940765" y="2130374"/>
                </a:lnTo>
                <a:lnTo>
                  <a:pt x="13933119" y="2128837"/>
                </a:lnTo>
                <a:lnTo>
                  <a:pt x="13925474" y="2130374"/>
                </a:lnTo>
                <a:lnTo>
                  <a:pt x="13919226" y="2134590"/>
                </a:lnTo>
                <a:lnTo>
                  <a:pt x="13915009" y="2140839"/>
                </a:lnTo>
                <a:lnTo>
                  <a:pt x="13913472" y="2148484"/>
                </a:lnTo>
                <a:lnTo>
                  <a:pt x="13915009" y="2156129"/>
                </a:lnTo>
                <a:lnTo>
                  <a:pt x="13919226" y="2162365"/>
                </a:lnTo>
                <a:lnTo>
                  <a:pt x="13925474" y="2166582"/>
                </a:lnTo>
                <a:lnTo>
                  <a:pt x="13933119" y="2168118"/>
                </a:lnTo>
                <a:lnTo>
                  <a:pt x="13940765" y="2166582"/>
                </a:lnTo>
                <a:lnTo>
                  <a:pt x="13947013" y="2162365"/>
                </a:lnTo>
                <a:lnTo>
                  <a:pt x="13951217" y="2156129"/>
                </a:lnTo>
                <a:lnTo>
                  <a:pt x="13952766" y="2148484"/>
                </a:lnTo>
                <a:close/>
              </a:path>
              <a:path w="14841219" h="10718800" extrusionOk="0">
                <a:moveTo>
                  <a:pt x="13952766" y="2048383"/>
                </a:moveTo>
                <a:lnTo>
                  <a:pt x="13951217" y="2040737"/>
                </a:lnTo>
                <a:lnTo>
                  <a:pt x="13947013" y="2034501"/>
                </a:lnTo>
                <a:lnTo>
                  <a:pt x="13940765" y="2030285"/>
                </a:lnTo>
                <a:lnTo>
                  <a:pt x="13933119" y="2028736"/>
                </a:lnTo>
                <a:lnTo>
                  <a:pt x="13925474" y="2030285"/>
                </a:lnTo>
                <a:lnTo>
                  <a:pt x="13919226" y="2034501"/>
                </a:lnTo>
                <a:lnTo>
                  <a:pt x="13915009" y="2040737"/>
                </a:lnTo>
                <a:lnTo>
                  <a:pt x="13913472" y="2048383"/>
                </a:lnTo>
                <a:lnTo>
                  <a:pt x="13915009" y="2056041"/>
                </a:lnTo>
                <a:lnTo>
                  <a:pt x="13919226" y="2062276"/>
                </a:lnTo>
                <a:lnTo>
                  <a:pt x="13925474" y="2066493"/>
                </a:lnTo>
                <a:lnTo>
                  <a:pt x="13933119" y="2068042"/>
                </a:lnTo>
                <a:lnTo>
                  <a:pt x="13940765" y="2066493"/>
                </a:lnTo>
                <a:lnTo>
                  <a:pt x="13947013" y="2062276"/>
                </a:lnTo>
                <a:lnTo>
                  <a:pt x="13951217" y="2056041"/>
                </a:lnTo>
                <a:lnTo>
                  <a:pt x="13952766" y="2048383"/>
                </a:lnTo>
                <a:close/>
              </a:path>
              <a:path w="14841219" h="10718800" extrusionOk="0">
                <a:moveTo>
                  <a:pt x="13952766" y="1948294"/>
                </a:moveTo>
                <a:lnTo>
                  <a:pt x="13951217" y="1940648"/>
                </a:lnTo>
                <a:lnTo>
                  <a:pt x="13947013" y="1934400"/>
                </a:lnTo>
                <a:lnTo>
                  <a:pt x="13940765" y="1930184"/>
                </a:lnTo>
                <a:lnTo>
                  <a:pt x="13933119" y="1928647"/>
                </a:lnTo>
                <a:lnTo>
                  <a:pt x="13925474" y="1930184"/>
                </a:lnTo>
                <a:lnTo>
                  <a:pt x="13919226" y="1934400"/>
                </a:lnTo>
                <a:lnTo>
                  <a:pt x="13915009" y="1940648"/>
                </a:lnTo>
                <a:lnTo>
                  <a:pt x="13913472" y="1948294"/>
                </a:lnTo>
                <a:lnTo>
                  <a:pt x="13915009" y="1955939"/>
                </a:lnTo>
                <a:lnTo>
                  <a:pt x="13919226" y="1962188"/>
                </a:lnTo>
                <a:lnTo>
                  <a:pt x="13925474" y="1966391"/>
                </a:lnTo>
                <a:lnTo>
                  <a:pt x="13933119" y="1967941"/>
                </a:lnTo>
                <a:lnTo>
                  <a:pt x="13940765" y="1966391"/>
                </a:lnTo>
                <a:lnTo>
                  <a:pt x="13947013" y="1962188"/>
                </a:lnTo>
                <a:lnTo>
                  <a:pt x="13951217" y="1955939"/>
                </a:lnTo>
                <a:lnTo>
                  <a:pt x="13952766" y="1948294"/>
                </a:lnTo>
                <a:close/>
              </a:path>
              <a:path w="14841219" h="10718800" extrusionOk="0">
                <a:moveTo>
                  <a:pt x="13952766" y="1848192"/>
                </a:moveTo>
                <a:lnTo>
                  <a:pt x="13951217" y="1840547"/>
                </a:lnTo>
                <a:lnTo>
                  <a:pt x="13947013" y="1834299"/>
                </a:lnTo>
                <a:lnTo>
                  <a:pt x="13940765" y="1830095"/>
                </a:lnTo>
                <a:lnTo>
                  <a:pt x="13933119" y="1828546"/>
                </a:lnTo>
                <a:lnTo>
                  <a:pt x="13925474" y="1830095"/>
                </a:lnTo>
                <a:lnTo>
                  <a:pt x="13919226" y="1834299"/>
                </a:lnTo>
                <a:lnTo>
                  <a:pt x="13915009" y="1840547"/>
                </a:lnTo>
                <a:lnTo>
                  <a:pt x="13913472" y="1848192"/>
                </a:lnTo>
                <a:lnTo>
                  <a:pt x="13915009" y="1855838"/>
                </a:lnTo>
                <a:lnTo>
                  <a:pt x="13919226" y="1862086"/>
                </a:lnTo>
                <a:lnTo>
                  <a:pt x="13925474" y="1866290"/>
                </a:lnTo>
                <a:lnTo>
                  <a:pt x="13933119" y="1867827"/>
                </a:lnTo>
                <a:lnTo>
                  <a:pt x="13940765" y="1866290"/>
                </a:lnTo>
                <a:lnTo>
                  <a:pt x="13947013" y="1862086"/>
                </a:lnTo>
                <a:lnTo>
                  <a:pt x="13951217" y="1855838"/>
                </a:lnTo>
                <a:lnTo>
                  <a:pt x="13952766" y="1848192"/>
                </a:lnTo>
                <a:close/>
              </a:path>
              <a:path w="14841219" h="10718800" extrusionOk="0">
                <a:moveTo>
                  <a:pt x="13952766" y="1748091"/>
                </a:moveTo>
                <a:lnTo>
                  <a:pt x="13951217" y="1740446"/>
                </a:lnTo>
                <a:lnTo>
                  <a:pt x="13947013" y="1734197"/>
                </a:lnTo>
                <a:lnTo>
                  <a:pt x="13940765" y="1729994"/>
                </a:lnTo>
                <a:lnTo>
                  <a:pt x="13933119" y="1728444"/>
                </a:lnTo>
                <a:lnTo>
                  <a:pt x="13925474" y="1729994"/>
                </a:lnTo>
                <a:lnTo>
                  <a:pt x="13919226" y="1734197"/>
                </a:lnTo>
                <a:lnTo>
                  <a:pt x="13915009" y="1740446"/>
                </a:lnTo>
                <a:lnTo>
                  <a:pt x="13913472" y="1748091"/>
                </a:lnTo>
                <a:lnTo>
                  <a:pt x="13915009" y="1755736"/>
                </a:lnTo>
                <a:lnTo>
                  <a:pt x="13919226" y="1761985"/>
                </a:lnTo>
                <a:lnTo>
                  <a:pt x="13925474" y="1766189"/>
                </a:lnTo>
                <a:lnTo>
                  <a:pt x="13933119" y="1767725"/>
                </a:lnTo>
                <a:lnTo>
                  <a:pt x="13940765" y="1766189"/>
                </a:lnTo>
                <a:lnTo>
                  <a:pt x="13947013" y="1761985"/>
                </a:lnTo>
                <a:lnTo>
                  <a:pt x="13951217" y="1755736"/>
                </a:lnTo>
                <a:lnTo>
                  <a:pt x="13952766" y="1748091"/>
                </a:lnTo>
                <a:close/>
              </a:path>
              <a:path w="14841219" h="10718800" extrusionOk="0">
                <a:moveTo>
                  <a:pt x="13952766" y="1647990"/>
                </a:moveTo>
                <a:lnTo>
                  <a:pt x="13951217" y="1640344"/>
                </a:lnTo>
                <a:lnTo>
                  <a:pt x="13947013" y="1634096"/>
                </a:lnTo>
                <a:lnTo>
                  <a:pt x="13940765" y="1629892"/>
                </a:lnTo>
                <a:lnTo>
                  <a:pt x="13933119" y="1628343"/>
                </a:lnTo>
                <a:lnTo>
                  <a:pt x="13925474" y="1629892"/>
                </a:lnTo>
                <a:lnTo>
                  <a:pt x="13919226" y="1634096"/>
                </a:lnTo>
                <a:lnTo>
                  <a:pt x="13915009" y="1640344"/>
                </a:lnTo>
                <a:lnTo>
                  <a:pt x="13913472" y="1647990"/>
                </a:lnTo>
                <a:lnTo>
                  <a:pt x="13915009" y="1655648"/>
                </a:lnTo>
                <a:lnTo>
                  <a:pt x="13919226" y="1661896"/>
                </a:lnTo>
                <a:lnTo>
                  <a:pt x="13925474" y="1666100"/>
                </a:lnTo>
                <a:lnTo>
                  <a:pt x="13933119" y="1667649"/>
                </a:lnTo>
                <a:lnTo>
                  <a:pt x="13940765" y="1666100"/>
                </a:lnTo>
                <a:lnTo>
                  <a:pt x="13947013" y="1661896"/>
                </a:lnTo>
                <a:lnTo>
                  <a:pt x="13951217" y="1655648"/>
                </a:lnTo>
                <a:lnTo>
                  <a:pt x="13952766" y="1647990"/>
                </a:lnTo>
                <a:close/>
              </a:path>
              <a:path w="14841219" h="10718800" extrusionOk="0">
                <a:moveTo>
                  <a:pt x="13952766" y="1547914"/>
                </a:moveTo>
                <a:lnTo>
                  <a:pt x="13951217" y="1540256"/>
                </a:lnTo>
                <a:lnTo>
                  <a:pt x="13947013" y="1534007"/>
                </a:lnTo>
                <a:lnTo>
                  <a:pt x="13940765" y="1529803"/>
                </a:lnTo>
                <a:lnTo>
                  <a:pt x="13933119" y="1528254"/>
                </a:lnTo>
                <a:lnTo>
                  <a:pt x="13925474" y="1529803"/>
                </a:lnTo>
                <a:lnTo>
                  <a:pt x="13919226" y="1534007"/>
                </a:lnTo>
                <a:lnTo>
                  <a:pt x="13915009" y="1540256"/>
                </a:lnTo>
                <a:lnTo>
                  <a:pt x="13913472" y="1547914"/>
                </a:lnTo>
                <a:lnTo>
                  <a:pt x="13915009" y="1555559"/>
                </a:lnTo>
                <a:lnTo>
                  <a:pt x="13919226" y="1561807"/>
                </a:lnTo>
                <a:lnTo>
                  <a:pt x="13925474" y="1566011"/>
                </a:lnTo>
                <a:lnTo>
                  <a:pt x="13933119" y="1567561"/>
                </a:lnTo>
                <a:lnTo>
                  <a:pt x="13940765" y="1566011"/>
                </a:lnTo>
                <a:lnTo>
                  <a:pt x="13947013" y="1561807"/>
                </a:lnTo>
                <a:lnTo>
                  <a:pt x="13951217" y="1555559"/>
                </a:lnTo>
                <a:lnTo>
                  <a:pt x="13952766" y="1547914"/>
                </a:lnTo>
                <a:close/>
              </a:path>
              <a:path w="14841219" h="10718800" extrusionOk="0">
                <a:moveTo>
                  <a:pt x="13952766" y="1447812"/>
                </a:moveTo>
                <a:lnTo>
                  <a:pt x="13951217" y="1440167"/>
                </a:lnTo>
                <a:lnTo>
                  <a:pt x="13947013" y="1433918"/>
                </a:lnTo>
                <a:lnTo>
                  <a:pt x="13940765" y="1429715"/>
                </a:lnTo>
                <a:lnTo>
                  <a:pt x="13933119" y="1428165"/>
                </a:lnTo>
                <a:lnTo>
                  <a:pt x="13925474" y="1429715"/>
                </a:lnTo>
                <a:lnTo>
                  <a:pt x="13919226" y="1433918"/>
                </a:lnTo>
                <a:lnTo>
                  <a:pt x="13915009" y="1440167"/>
                </a:lnTo>
                <a:lnTo>
                  <a:pt x="13913472" y="1447812"/>
                </a:lnTo>
                <a:lnTo>
                  <a:pt x="13915009" y="1455458"/>
                </a:lnTo>
                <a:lnTo>
                  <a:pt x="13919226" y="1461706"/>
                </a:lnTo>
                <a:lnTo>
                  <a:pt x="13925474" y="1465922"/>
                </a:lnTo>
                <a:lnTo>
                  <a:pt x="13933119" y="1467459"/>
                </a:lnTo>
                <a:lnTo>
                  <a:pt x="13940765" y="1465922"/>
                </a:lnTo>
                <a:lnTo>
                  <a:pt x="13947013" y="1461706"/>
                </a:lnTo>
                <a:lnTo>
                  <a:pt x="13951217" y="1455458"/>
                </a:lnTo>
                <a:lnTo>
                  <a:pt x="13952766" y="1447812"/>
                </a:lnTo>
                <a:close/>
              </a:path>
              <a:path w="14841219" h="10718800" extrusionOk="0">
                <a:moveTo>
                  <a:pt x="13952766" y="1347711"/>
                </a:moveTo>
                <a:lnTo>
                  <a:pt x="13951217" y="1340065"/>
                </a:lnTo>
                <a:lnTo>
                  <a:pt x="13947013" y="1333817"/>
                </a:lnTo>
                <a:lnTo>
                  <a:pt x="13940765" y="1329613"/>
                </a:lnTo>
                <a:lnTo>
                  <a:pt x="13933119" y="1328064"/>
                </a:lnTo>
                <a:lnTo>
                  <a:pt x="13925474" y="1329613"/>
                </a:lnTo>
                <a:lnTo>
                  <a:pt x="13919226" y="1333817"/>
                </a:lnTo>
                <a:lnTo>
                  <a:pt x="13915009" y="1340065"/>
                </a:lnTo>
                <a:lnTo>
                  <a:pt x="13913472" y="1347711"/>
                </a:lnTo>
                <a:lnTo>
                  <a:pt x="13915009" y="1355356"/>
                </a:lnTo>
                <a:lnTo>
                  <a:pt x="13919226" y="1361605"/>
                </a:lnTo>
                <a:lnTo>
                  <a:pt x="13925474" y="1365821"/>
                </a:lnTo>
                <a:lnTo>
                  <a:pt x="13933119" y="1367370"/>
                </a:lnTo>
                <a:lnTo>
                  <a:pt x="13940765" y="1365821"/>
                </a:lnTo>
                <a:lnTo>
                  <a:pt x="13947013" y="1361605"/>
                </a:lnTo>
                <a:lnTo>
                  <a:pt x="13951217" y="1355356"/>
                </a:lnTo>
                <a:lnTo>
                  <a:pt x="13952766" y="1347711"/>
                </a:lnTo>
                <a:close/>
              </a:path>
              <a:path w="14841219" h="10718800" extrusionOk="0">
                <a:moveTo>
                  <a:pt x="13952766" y="1247609"/>
                </a:moveTo>
                <a:lnTo>
                  <a:pt x="13951217" y="1239964"/>
                </a:lnTo>
                <a:lnTo>
                  <a:pt x="13947013" y="1233728"/>
                </a:lnTo>
                <a:lnTo>
                  <a:pt x="13940765" y="1229512"/>
                </a:lnTo>
                <a:lnTo>
                  <a:pt x="13933119" y="1227963"/>
                </a:lnTo>
                <a:lnTo>
                  <a:pt x="13925474" y="1229512"/>
                </a:lnTo>
                <a:lnTo>
                  <a:pt x="13919226" y="1233728"/>
                </a:lnTo>
                <a:lnTo>
                  <a:pt x="13915009" y="1239964"/>
                </a:lnTo>
                <a:lnTo>
                  <a:pt x="13913472" y="1247609"/>
                </a:lnTo>
                <a:lnTo>
                  <a:pt x="13915009" y="1255268"/>
                </a:lnTo>
                <a:lnTo>
                  <a:pt x="13919226" y="1261516"/>
                </a:lnTo>
                <a:lnTo>
                  <a:pt x="13925474" y="1265720"/>
                </a:lnTo>
                <a:lnTo>
                  <a:pt x="13933119" y="1267269"/>
                </a:lnTo>
                <a:lnTo>
                  <a:pt x="13940765" y="1265720"/>
                </a:lnTo>
                <a:lnTo>
                  <a:pt x="13947013" y="1261516"/>
                </a:lnTo>
                <a:lnTo>
                  <a:pt x="13951217" y="1255268"/>
                </a:lnTo>
                <a:lnTo>
                  <a:pt x="13952766" y="1247609"/>
                </a:lnTo>
                <a:close/>
              </a:path>
              <a:path w="14841219" h="10718800" extrusionOk="0">
                <a:moveTo>
                  <a:pt x="13952766" y="1147533"/>
                </a:moveTo>
                <a:lnTo>
                  <a:pt x="13951217" y="1139875"/>
                </a:lnTo>
                <a:lnTo>
                  <a:pt x="13947013" y="1133627"/>
                </a:lnTo>
                <a:lnTo>
                  <a:pt x="13940765" y="1129411"/>
                </a:lnTo>
                <a:lnTo>
                  <a:pt x="13933119" y="1127874"/>
                </a:lnTo>
                <a:lnTo>
                  <a:pt x="13925474" y="1129411"/>
                </a:lnTo>
                <a:lnTo>
                  <a:pt x="13919226" y="1133627"/>
                </a:lnTo>
                <a:lnTo>
                  <a:pt x="13915009" y="1139875"/>
                </a:lnTo>
                <a:lnTo>
                  <a:pt x="13913472" y="1147533"/>
                </a:lnTo>
                <a:lnTo>
                  <a:pt x="13915009" y="1155179"/>
                </a:lnTo>
                <a:lnTo>
                  <a:pt x="13919226" y="1161415"/>
                </a:lnTo>
                <a:lnTo>
                  <a:pt x="13925474" y="1165631"/>
                </a:lnTo>
                <a:lnTo>
                  <a:pt x="13933119" y="1167168"/>
                </a:lnTo>
                <a:lnTo>
                  <a:pt x="13940765" y="1165631"/>
                </a:lnTo>
                <a:lnTo>
                  <a:pt x="13947013" y="1161415"/>
                </a:lnTo>
                <a:lnTo>
                  <a:pt x="13951217" y="1155179"/>
                </a:lnTo>
                <a:lnTo>
                  <a:pt x="13952766" y="1147533"/>
                </a:lnTo>
                <a:close/>
              </a:path>
              <a:path w="14841219" h="10718800" extrusionOk="0">
                <a:moveTo>
                  <a:pt x="13952766" y="1047432"/>
                </a:moveTo>
                <a:lnTo>
                  <a:pt x="13951217" y="1039774"/>
                </a:lnTo>
                <a:lnTo>
                  <a:pt x="13947013" y="1033538"/>
                </a:lnTo>
                <a:lnTo>
                  <a:pt x="13940765" y="1029322"/>
                </a:lnTo>
                <a:lnTo>
                  <a:pt x="13933119" y="1027785"/>
                </a:lnTo>
                <a:lnTo>
                  <a:pt x="13925474" y="1029322"/>
                </a:lnTo>
                <a:lnTo>
                  <a:pt x="13919226" y="1033538"/>
                </a:lnTo>
                <a:lnTo>
                  <a:pt x="13915009" y="1039774"/>
                </a:lnTo>
                <a:lnTo>
                  <a:pt x="13913472" y="1047432"/>
                </a:lnTo>
                <a:lnTo>
                  <a:pt x="13915009" y="1055077"/>
                </a:lnTo>
                <a:lnTo>
                  <a:pt x="13919226" y="1061313"/>
                </a:lnTo>
                <a:lnTo>
                  <a:pt x="13925474" y="1065530"/>
                </a:lnTo>
                <a:lnTo>
                  <a:pt x="13933119" y="1067066"/>
                </a:lnTo>
                <a:lnTo>
                  <a:pt x="13940765" y="1065530"/>
                </a:lnTo>
                <a:lnTo>
                  <a:pt x="13947013" y="1061313"/>
                </a:lnTo>
                <a:lnTo>
                  <a:pt x="13951217" y="1055077"/>
                </a:lnTo>
                <a:lnTo>
                  <a:pt x="13952766" y="1047432"/>
                </a:lnTo>
                <a:close/>
              </a:path>
              <a:path w="14841219" h="10718800" extrusionOk="0">
                <a:moveTo>
                  <a:pt x="13952766" y="947331"/>
                </a:moveTo>
                <a:lnTo>
                  <a:pt x="13951217" y="939685"/>
                </a:lnTo>
                <a:lnTo>
                  <a:pt x="13947013" y="933437"/>
                </a:lnTo>
                <a:lnTo>
                  <a:pt x="13940765" y="929220"/>
                </a:lnTo>
                <a:lnTo>
                  <a:pt x="13933119" y="927684"/>
                </a:lnTo>
                <a:lnTo>
                  <a:pt x="13925474" y="929220"/>
                </a:lnTo>
                <a:lnTo>
                  <a:pt x="13919226" y="933437"/>
                </a:lnTo>
                <a:lnTo>
                  <a:pt x="13915009" y="939685"/>
                </a:lnTo>
                <a:lnTo>
                  <a:pt x="13913472" y="947331"/>
                </a:lnTo>
                <a:lnTo>
                  <a:pt x="13915009" y="954976"/>
                </a:lnTo>
                <a:lnTo>
                  <a:pt x="13919226" y="961212"/>
                </a:lnTo>
                <a:lnTo>
                  <a:pt x="13925474" y="965428"/>
                </a:lnTo>
                <a:lnTo>
                  <a:pt x="13933119" y="966978"/>
                </a:lnTo>
                <a:lnTo>
                  <a:pt x="13940765" y="965428"/>
                </a:lnTo>
                <a:lnTo>
                  <a:pt x="13947013" y="961212"/>
                </a:lnTo>
                <a:lnTo>
                  <a:pt x="13951217" y="954976"/>
                </a:lnTo>
                <a:lnTo>
                  <a:pt x="13952766" y="947331"/>
                </a:lnTo>
                <a:close/>
              </a:path>
              <a:path w="14841219" h="10718800" extrusionOk="0">
                <a:moveTo>
                  <a:pt x="13952766" y="847229"/>
                </a:moveTo>
                <a:lnTo>
                  <a:pt x="13951217" y="839584"/>
                </a:lnTo>
                <a:lnTo>
                  <a:pt x="13947013" y="833335"/>
                </a:lnTo>
                <a:lnTo>
                  <a:pt x="13940765" y="829132"/>
                </a:lnTo>
                <a:lnTo>
                  <a:pt x="13933119" y="827595"/>
                </a:lnTo>
                <a:lnTo>
                  <a:pt x="13925474" y="829132"/>
                </a:lnTo>
                <a:lnTo>
                  <a:pt x="13919226" y="833335"/>
                </a:lnTo>
                <a:lnTo>
                  <a:pt x="13915009" y="839584"/>
                </a:lnTo>
                <a:lnTo>
                  <a:pt x="13913472" y="847229"/>
                </a:lnTo>
                <a:lnTo>
                  <a:pt x="13915009" y="854875"/>
                </a:lnTo>
                <a:lnTo>
                  <a:pt x="13919226" y="861123"/>
                </a:lnTo>
                <a:lnTo>
                  <a:pt x="13925474" y="865339"/>
                </a:lnTo>
                <a:lnTo>
                  <a:pt x="13933119" y="866876"/>
                </a:lnTo>
                <a:lnTo>
                  <a:pt x="13940765" y="865339"/>
                </a:lnTo>
                <a:lnTo>
                  <a:pt x="13947013" y="861123"/>
                </a:lnTo>
                <a:lnTo>
                  <a:pt x="13951217" y="854875"/>
                </a:lnTo>
                <a:lnTo>
                  <a:pt x="13952766" y="847229"/>
                </a:lnTo>
                <a:close/>
              </a:path>
              <a:path w="14841219" h="10718800" extrusionOk="0">
                <a:moveTo>
                  <a:pt x="13952766" y="747141"/>
                </a:moveTo>
                <a:lnTo>
                  <a:pt x="13951217" y="739495"/>
                </a:lnTo>
                <a:lnTo>
                  <a:pt x="13947013" y="733247"/>
                </a:lnTo>
                <a:lnTo>
                  <a:pt x="13940765" y="729043"/>
                </a:lnTo>
                <a:lnTo>
                  <a:pt x="13933119" y="727494"/>
                </a:lnTo>
                <a:lnTo>
                  <a:pt x="13925474" y="729043"/>
                </a:lnTo>
                <a:lnTo>
                  <a:pt x="13919226" y="733247"/>
                </a:lnTo>
                <a:lnTo>
                  <a:pt x="13915009" y="739495"/>
                </a:lnTo>
                <a:lnTo>
                  <a:pt x="13913472" y="747141"/>
                </a:lnTo>
                <a:lnTo>
                  <a:pt x="13915009" y="754786"/>
                </a:lnTo>
                <a:lnTo>
                  <a:pt x="13919226" y="761034"/>
                </a:lnTo>
                <a:lnTo>
                  <a:pt x="13925474" y="765238"/>
                </a:lnTo>
                <a:lnTo>
                  <a:pt x="13933119" y="766787"/>
                </a:lnTo>
                <a:lnTo>
                  <a:pt x="13940765" y="765238"/>
                </a:lnTo>
                <a:lnTo>
                  <a:pt x="13947013" y="761034"/>
                </a:lnTo>
                <a:lnTo>
                  <a:pt x="13951217" y="754786"/>
                </a:lnTo>
                <a:lnTo>
                  <a:pt x="13952766" y="747141"/>
                </a:lnTo>
                <a:close/>
              </a:path>
              <a:path w="14841219" h="10718800" extrusionOk="0">
                <a:moveTo>
                  <a:pt x="13952766" y="647039"/>
                </a:moveTo>
                <a:lnTo>
                  <a:pt x="13951217" y="639394"/>
                </a:lnTo>
                <a:lnTo>
                  <a:pt x="13947013" y="633145"/>
                </a:lnTo>
                <a:lnTo>
                  <a:pt x="13940765" y="628929"/>
                </a:lnTo>
                <a:lnTo>
                  <a:pt x="13933119" y="627392"/>
                </a:lnTo>
                <a:lnTo>
                  <a:pt x="13925474" y="628929"/>
                </a:lnTo>
                <a:lnTo>
                  <a:pt x="13919226" y="633145"/>
                </a:lnTo>
                <a:lnTo>
                  <a:pt x="13915009" y="639394"/>
                </a:lnTo>
                <a:lnTo>
                  <a:pt x="13913472" y="647039"/>
                </a:lnTo>
                <a:lnTo>
                  <a:pt x="13915009" y="654697"/>
                </a:lnTo>
                <a:lnTo>
                  <a:pt x="13919226" y="660933"/>
                </a:lnTo>
                <a:lnTo>
                  <a:pt x="13925474" y="665149"/>
                </a:lnTo>
                <a:lnTo>
                  <a:pt x="13933119" y="666686"/>
                </a:lnTo>
                <a:lnTo>
                  <a:pt x="13940765" y="665149"/>
                </a:lnTo>
                <a:lnTo>
                  <a:pt x="13947013" y="660933"/>
                </a:lnTo>
                <a:lnTo>
                  <a:pt x="13951217" y="654697"/>
                </a:lnTo>
                <a:lnTo>
                  <a:pt x="13952766" y="647039"/>
                </a:lnTo>
                <a:close/>
              </a:path>
              <a:path w="14841219" h="10718800" extrusionOk="0">
                <a:moveTo>
                  <a:pt x="13952766" y="546950"/>
                </a:moveTo>
                <a:lnTo>
                  <a:pt x="13951217" y="539292"/>
                </a:lnTo>
                <a:lnTo>
                  <a:pt x="13947013" y="533057"/>
                </a:lnTo>
                <a:lnTo>
                  <a:pt x="13940765" y="528840"/>
                </a:lnTo>
                <a:lnTo>
                  <a:pt x="13933119" y="527304"/>
                </a:lnTo>
                <a:lnTo>
                  <a:pt x="13925474" y="528840"/>
                </a:lnTo>
                <a:lnTo>
                  <a:pt x="13919226" y="533057"/>
                </a:lnTo>
                <a:lnTo>
                  <a:pt x="13915009" y="539292"/>
                </a:lnTo>
                <a:lnTo>
                  <a:pt x="13913472" y="546950"/>
                </a:lnTo>
                <a:lnTo>
                  <a:pt x="13915009" y="554596"/>
                </a:lnTo>
                <a:lnTo>
                  <a:pt x="13919226" y="560832"/>
                </a:lnTo>
                <a:lnTo>
                  <a:pt x="13925474" y="565048"/>
                </a:lnTo>
                <a:lnTo>
                  <a:pt x="13933119" y="566597"/>
                </a:lnTo>
                <a:lnTo>
                  <a:pt x="13940765" y="565048"/>
                </a:lnTo>
                <a:lnTo>
                  <a:pt x="13947013" y="560832"/>
                </a:lnTo>
                <a:lnTo>
                  <a:pt x="13951217" y="554596"/>
                </a:lnTo>
                <a:lnTo>
                  <a:pt x="13952766" y="546950"/>
                </a:lnTo>
                <a:close/>
              </a:path>
              <a:path w="14841219" h="10718800" extrusionOk="0">
                <a:moveTo>
                  <a:pt x="13952766" y="446849"/>
                </a:moveTo>
                <a:lnTo>
                  <a:pt x="13951217" y="439204"/>
                </a:lnTo>
                <a:lnTo>
                  <a:pt x="13947013" y="432955"/>
                </a:lnTo>
                <a:lnTo>
                  <a:pt x="13940765" y="428739"/>
                </a:lnTo>
                <a:lnTo>
                  <a:pt x="13933119" y="427202"/>
                </a:lnTo>
                <a:lnTo>
                  <a:pt x="13925474" y="428739"/>
                </a:lnTo>
                <a:lnTo>
                  <a:pt x="13919226" y="432955"/>
                </a:lnTo>
                <a:lnTo>
                  <a:pt x="13915009" y="439204"/>
                </a:lnTo>
                <a:lnTo>
                  <a:pt x="13913472" y="446849"/>
                </a:lnTo>
                <a:lnTo>
                  <a:pt x="13915009" y="454494"/>
                </a:lnTo>
                <a:lnTo>
                  <a:pt x="13919226" y="460743"/>
                </a:lnTo>
                <a:lnTo>
                  <a:pt x="13925474" y="464947"/>
                </a:lnTo>
                <a:lnTo>
                  <a:pt x="13933119" y="466483"/>
                </a:lnTo>
                <a:lnTo>
                  <a:pt x="13940765" y="464947"/>
                </a:lnTo>
                <a:lnTo>
                  <a:pt x="13947013" y="460743"/>
                </a:lnTo>
                <a:lnTo>
                  <a:pt x="13951217" y="454494"/>
                </a:lnTo>
                <a:lnTo>
                  <a:pt x="13952766" y="446849"/>
                </a:lnTo>
                <a:close/>
              </a:path>
              <a:path w="14841219" h="10718800" extrusionOk="0">
                <a:moveTo>
                  <a:pt x="13952766" y="346748"/>
                </a:moveTo>
                <a:lnTo>
                  <a:pt x="13951217" y="339102"/>
                </a:lnTo>
                <a:lnTo>
                  <a:pt x="13947013" y="332867"/>
                </a:lnTo>
                <a:lnTo>
                  <a:pt x="13940765" y="328650"/>
                </a:lnTo>
                <a:lnTo>
                  <a:pt x="13933119" y="327113"/>
                </a:lnTo>
                <a:lnTo>
                  <a:pt x="13925474" y="328650"/>
                </a:lnTo>
                <a:lnTo>
                  <a:pt x="13919226" y="332867"/>
                </a:lnTo>
                <a:lnTo>
                  <a:pt x="13915009" y="339102"/>
                </a:lnTo>
                <a:lnTo>
                  <a:pt x="13913472" y="346748"/>
                </a:lnTo>
                <a:lnTo>
                  <a:pt x="13915009" y="354393"/>
                </a:lnTo>
                <a:lnTo>
                  <a:pt x="13919226" y="360641"/>
                </a:lnTo>
                <a:lnTo>
                  <a:pt x="13925474" y="364845"/>
                </a:lnTo>
                <a:lnTo>
                  <a:pt x="13933119" y="366382"/>
                </a:lnTo>
                <a:lnTo>
                  <a:pt x="13940765" y="364845"/>
                </a:lnTo>
                <a:lnTo>
                  <a:pt x="13947013" y="360641"/>
                </a:lnTo>
                <a:lnTo>
                  <a:pt x="13951217" y="354393"/>
                </a:lnTo>
                <a:lnTo>
                  <a:pt x="13952766" y="346748"/>
                </a:lnTo>
                <a:close/>
              </a:path>
              <a:path w="14841219" h="10718800" extrusionOk="0">
                <a:moveTo>
                  <a:pt x="13952766" y="246646"/>
                </a:moveTo>
                <a:lnTo>
                  <a:pt x="13951217" y="239014"/>
                </a:lnTo>
                <a:lnTo>
                  <a:pt x="13947013" y="232765"/>
                </a:lnTo>
                <a:lnTo>
                  <a:pt x="13940765" y="228549"/>
                </a:lnTo>
                <a:lnTo>
                  <a:pt x="13933119" y="227012"/>
                </a:lnTo>
                <a:lnTo>
                  <a:pt x="13925474" y="228549"/>
                </a:lnTo>
                <a:lnTo>
                  <a:pt x="13919226" y="232765"/>
                </a:lnTo>
                <a:lnTo>
                  <a:pt x="13915009" y="239014"/>
                </a:lnTo>
                <a:lnTo>
                  <a:pt x="13913472" y="246646"/>
                </a:lnTo>
                <a:lnTo>
                  <a:pt x="13915009" y="254292"/>
                </a:lnTo>
                <a:lnTo>
                  <a:pt x="13919226" y="260540"/>
                </a:lnTo>
                <a:lnTo>
                  <a:pt x="13925474" y="264756"/>
                </a:lnTo>
                <a:lnTo>
                  <a:pt x="13933119" y="266293"/>
                </a:lnTo>
                <a:lnTo>
                  <a:pt x="13940765" y="264756"/>
                </a:lnTo>
                <a:lnTo>
                  <a:pt x="13947013" y="260540"/>
                </a:lnTo>
                <a:lnTo>
                  <a:pt x="13951217" y="254292"/>
                </a:lnTo>
                <a:lnTo>
                  <a:pt x="13952766" y="246646"/>
                </a:lnTo>
                <a:close/>
              </a:path>
              <a:path w="14841219" h="10718800" extrusionOk="0">
                <a:moveTo>
                  <a:pt x="13952766" y="146545"/>
                </a:moveTo>
                <a:lnTo>
                  <a:pt x="13951217" y="138899"/>
                </a:lnTo>
                <a:lnTo>
                  <a:pt x="13947013" y="132664"/>
                </a:lnTo>
                <a:lnTo>
                  <a:pt x="13940765" y="128447"/>
                </a:lnTo>
                <a:lnTo>
                  <a:pt x="13933119" y="126911"/>
                </a:lnTo>
                <a:lnTo>
                  <a:pt x="13925474" y="128447"/>
                </a:lnTo>
                <a:lnTo>
                  <a:pt x="13919226" y="132664"/>
                </a:lnTo>
                <a:lnTo>
                  <a:pt x="13915009" y="138899"/>
                </a:lnTo>
                <a:lnTo>
                  <a:pt x="13913472" y="146545"/>
                </a:lnTo>
                <a:lnTo>
                  <a:pt x="13915009" y="154203"/>
                </a:lnTo>
                <a:lnTo>
                  <a:pt x="13919226" y="160451"/>
                </a:lnTo>
                <a:lnTo>
                  <a:pt x="13925474" y="164655"/>
                </a:lnTo>
                <a:lnTo>
                  <a:pt x="13933119" y="166204"/>
                </a:lnTo>
                <a:lnTo>
                  <a:pt x="13940765" y="164655"/>
                </a:lnTo>
                <a:lnTo>
                  <a:pt x="13947013" y="160451"/>
                </a:lnTo>
                <a:lnTo>
                  <a:pt x="13951217" y="154203"/>
                </a:lnTo>
                <a:lnTo>
                  <a:pt x="13952766" y="146545"/>
                </a:lnTo>
                <a:close/>
              </a:path>
              <a:path w="14841219" h="10718800" extrusionOk="0">
                <a:moveTo>
                  <a:pt x="13952766" y="46456"/>
                </a:moveTo>
                <a:lnTo>
                  <a:pt x="13951217" y="38811"/>
                </a:lnTo>
                <a:lnTo>
                  <a:pt x="13947013" y="32562"/>
                </a:lnTo>
                <a:lnTo>
                  <a:pt x="13940765" y="28359"/>
                </a:lnTo>
                <a:lnTo>
                  <a:pt x="13933119" y="26809"/>
                </a:lnTo>
                <a:lnTo>
                  <a:pt x="13925474" y="28359"/>
                </a:lnTo>
                <a:lnTo>
                  <a:pt x="13919226" y="32562"/>
                </a:lnTo>
                <a:lnTo>
                  <a:pt x="13915009" y="38811"/>
                </a:lnTo>
                <a:lnTo>
                  <a:pt x="13913472" y="46456"/>
                </a:lnTo>
                <a:lnTo>
                  <a:pt x="13915009" y="54114"/>
                </a:lnTo>
                <a:lnTo>
                  <a:pt x="13919226" y="60363"/>
                </a:lnTo>
                <a:lnTo>
                  <a:pt x="13925474" y="64566"/>
                </a:lnTo>
                <a:lnTo>
                  <a:pt x="13933119" y="66116"/>
                </a:lnTo>
                <a:lnTo>
                  <a:pt x="13940765" y="64566"/>
                </a:lnTo>
                <a:lnTo>
                  <a:pt x="13947013" y="60363"/>
                </a:lnTo>
                <a:lnTo>
                  <a:pt x="13951217" y="54114"/>
                </a:lnTo>
                <a:lnTo>
                  <a:pt x="13952766" y="46456"/>
                </a:lnTo>
                <a:close/>
              </a:path>
              <a:path w="14841219" h="10718800" extrusionOk="0">
                <a:moveTo>
                  <a:pt x="13953236" y="2626614"/>
                </a:moveTo>
                <a:lnTo>
                  <a:pt x="13937006" y="2589199"/>
                </a:lnTo>
                <a:lnTo>
                  <a:pt x="13897940" y="2575687"/>
                </a:lnTo>
                <a:lnTo>
                  <a:pt x="13884529" y="2578785"/>
                </a:lnTo>
                <a:lnTo>
                  <a:pt x="13872045" y="2585669"/>
                </a:lnTo>
                <a:lnTo>
                  <a:pt x="9469374" y="5840742"/>
                </a:lnTo>
                <a:lnTo>
                  <a:pt x="9429712" y="5864530"/>
                </a:lnTo>
                <a:lnTo>
                  <a:pt x="9387548" y="5879604"/>
                </a:lnTo>
                <a:lnTo>
                  <a:pt x="9343923" y="5885916"/>
                </a:lnTo>
                <a:lnTo>
                  <a:pt x="9299905" y="5883427"/>
                </a:lnTo>
                <a:lnTo>
                  <a:pt x="9256560" y="5872061"/>
                </a:lnTo>
                <a:lnTo>
                  <a:pt x="9214917" y="5851779"/>
                </a:lnTo>
                <a:lnTo>
                  <a:pt x="8931326" y="5677814"/>
                </a:lnTo>
                <a:lnTo>
                  <a:pt x="8931326" y="6837172"/>
                </a:lnTo>
                <a:lnTo>
                  <a:pt x="6508153" y="8623427"/>
                </a:lnTo>
                <a:lnTo>
                  <a:pt x="6508153" y="8542388"/>
                </a:lnTo>
                <a:lnTo>
                  <a:pt x="8868588" y="6798691"/>
                </a:lnTo>
                <a:lnTo>
                  <a:pt x="8931326" y="6837172"/>
                </a:lnTo>
                <a:lnTo>
                  <a:pt x="8931326" y="5677814"/>
                </a:lnTo>
                <a:lnTo>
                  <a:pt x="8850579" y="5628271"/>
                </a:lnTo>
                <a:lnTo>
                  <a:pt x="8850579" y="6787642"/>
                </a:lnTo>
                <a:lnTo>
                  <a:pt x="6508153" y="8517420"/>
                </a:lnTo>
                <a:lnTo>
                  <a:pt x="6508153" y="8443100"/>
                </a:lnTo>
                <a:lnTo>
                  <a:pt x="8796833" y="6754673"/>
                </a:lnTo>
                <a:lnTo>
                  <a:pt x="8850579" y="6787642"/>
                </a:lnTo>
                <a:lnTo>
                  <a:pt x="8850579" y="5628271"/>
                </a:lnTo>
                <a:lnTo>
                  <a:pt x="8778824" y="5584253"/>
                </a:lnTo>
                <a:lnTo>
                  <a:pt x="8778824" y="6743624"/>
                </a:lnTo>
                <a:lnTo>
                  <a:pt x="6508153" y="8418157"/>
                </a:lnTo>
                <a:lnTo>
                  <a:pt x="6508153" y="8336813"/>
                </a:lnTo>
                <a:lnTo>
                  <a:pt x="7306005" y="7747203"/>
                </a:lnTo>
                <a:lnTo>
                  <a:pt x="7317029" y="7744955"/>
                </a:lnTo>
                <a:lnTo>
                  <a:pt x="7353224" y="7720520"/>
                </a:lnTo>
                <a:lnTo>
                  <a:pt x="7364273" y="7704137"/>
                </a:lnTo>
                <a:lnTo>
                  <a:pt x="8716112" y="6705143"/>
                </a:lnTo>
                <a:lnTo>
                  <a:pt x="8778824" y="6743624"/>
                </a:lnTo>
                <a:lnTo>
                  <a:pt x="8778824" y="5584253"/>
                </a:lnTo>
                <a:lnTo>
                  <a:pt x="8698103" y="5534736"/>
                </a:lnTo>
                <a:lnTo>
                  <a:pt x="8698103" y="6694094"/>
                </a:lnTo>
                <a:lnTo>
                  <a:pt x="7381176" y="7666939"/>
                </a:lnTo>
                <a:lnTo>
                  <a:pt x="7386637" y="7640028"/>
                </a:lnTo>
                <a:lnTo>
                  <a:pt x="7386637" y="7589329"/>
                </a:lnTo>
                <a:lnTo>
                  <a:pt x="8644344" y="6661112"/>
                </a:lnTo>
                <a:lnTo>
                  <a:pt x="8698103" y="6694094"/>
                </a:lnTo>
                <a:lnTo>
                  <a:pt x="8698103" y="5534736"/>
                </a:lnTo>
                <a:lnTo>
                  <a:pt x="8626335" y="5490705"/>
                </a:lnTo>
                <a:lnTo>
                  <a:pt x="8626335" y="6650063"/>
                </a:lnTo>
                <a:lnTo>
                  <a:pt x="7386637" y="7564679"/>
                </a:lnTo>
                <a:lnTo>
                  <a:pt x="7386637" y="7481710"/>
                </a:lnTo>
                <a:lnTo>
                  <a:pt x="8563648" y="6611607"/>
                </a:lnTo>
                <a:lnTo>
                  <a:pt x="8626335" y="6650063"/>
                </a:lnTo>
                <a:lnTo>
                  <a:pt x="8626335" y="5490705"/>
                </a:lnTo>
                <a:lnTo>
                  <a:pt x="8545639" y="5441200"/>
                </a:lnTo>
                <a:lnTo>
                  <a:pt x="8545639" y="6600558"/>
                </a:lnTo>
                <a:lnTo>
                  <a:pt x="7386637" y="7457046"/>
                </a:lnTo>
                <a:lnTo>
                  <a:pt x="7386637" y="7383551"/>
                </a:lnTo>
                <a:lnTo>
                  <a:pt x="8491868" y="6567564"/>
                </a:lnTo>
                <a:lnTo>
                  <a:pt x="8545639" y="6600558"/>
                </a:lnTo>
                <a:lnTo>
                  <a:pt x="8545639" y="5441200"/>
                </a:lnTo>
                <a:lnTo>
                  <a:pt x="8473846" y="5397157"/>
                </a:lnTo>
                <a:lnTo>
                  <a:pt x="8473846" y="6556515"/>
                </a:lnTo>
                <a:lnTo>
                  <a:pt x="7386637" y="7358926"/>
                </a:lnTo>
                <a:lnTo>
                  <a:pt x="7386637" y="7285545"/>
                </a:lnTo>
                <a:lnTo>
                  <a:pt x="8420074" y="6523520"/>
                </a:lnTo>
                <a:lnTo>
                  <a:pt x="8473846" y="6556515"/>
                </a:lnTo>
                <a:lnTo>
                  <a:pt x="8473846" y="5397157"/>
                </a:lnTo>
                <a:lnTo>
                  <a:pt x="8393176" y="5347678"/>
                </a:lnTo>
                <a:lnTo>
                  <a:pt x="8393176" y="6507010"/>
                </a:lnTo>
                <a:lnTo>
                  <a:pt x="7386637" y="7251078"/>
                </a:lnTo>
                <a:lnTo>
                  <a:pt x="7386637" y="7177697"/>
                </a:lnTo>
                <a:lnTo>
                  <a:pt x="8339391" y="6474015"/>
                </a:lnTo>
                <a:lnTo>
                  <a:pt x="8393176" y="6507010"/>
                </a:lnTo>
                <a:lnTo>
                  <a:pt x="8393176" y="5347678"/>
                </a:lnTo>
                <a:lnTo>
                  <a:pt x="8321370" y="5303621"/>
                </a:lnTo>
                <a:lnTo>
                  <a:pt x="8321370" y="6462966"/>
                </a:lnTo>
                <a:lnTo>
                  <a:pt x="7386637" y="7153097"/>
                </a:lnTo>
                <a:lnTo>
                  <a:pt x="7386637" y="7079805"/>
                </a:lnTo>
                <a:lnTo>
                  <a:pt x="8267586" y="6429959"/>
                </a:lnTo>
                <a:lnTo>
                  <a:pt x="8321370" y="6462966"/>
                </a:lnTo>
                <a:lnTo>
                  <a:pt x="8321370" y="5303621"/>
                </a:lnTo>
                <a:lnTo>
                  <a:pt x="8249564" y="5259578"/>
                </a:lnTo>
                <a:lnTo>
                  <a:pt x="8249564" y="6418910"/>
                </a:lnTo>
                <a:lnTo>
                  <a:pt x="7386637" y="7055256"/>
                </a:lnTo>
                <a:lnTo>
                  <a:pt x="7386637" y="6971754"/>
                </a:lnTo>
                <a:lnTo>
                  <a:pt x="8186928" y="6380480"/>
                </a:lnTo>
                <a:lnTo>
                  <a:pt x="8249564" y="6418910"/>
                </a:lnTo>
                <a:lnTo>
                  <a:pt x="8249564" y="5259578"/>
                </a:lnTo>
                <a:lnTo>
                  <a:pt x="8168907" y="5210086"/>
                </a:lnTo>
                <a:lnTo>
                  <a:pt x="8168907" y="6369418"/>
                </a:lnTo>
                <a:lnTo>
                  <a:pt x="7386637" y="6947179"/>
                </a:lnTo>
                <a:lnTo>
                  <a:pt x="7386637" y="6873989"/>
                </a:lnTo>
                <a:lnTo>
                  <a:pt x="8115122" y="6336424"/>
                </a:lnTo>
                <a:lnTo>
                  <a:pt x="8168907" y="6369418"/>
                </a:lnTo>
                <a:lnTo>
                  <a:pt x="8168907" y="5210086"/>
                </a:lnTo>
                <a:lnTo>
                  <a:pt x="8097088" y="5166030"/>
                </a:lnTo>
                <a:lnTo>
                  <a:pt x="8097088" y="6325362"/>
                </a:lnTo>
                <a:lnTo>
                  <a:pt x="7386637" y="6849465"/>
                </a:lnTo>
                <a:lnTo>
                  <a:pt x="7386637" y="6765722"/>
                </a:lnTo>
                <a:lnTo>
                  <a:pt x="8034464" y="6286944"/>
                </a:lnTo>
                <a:lnTo>
                  <a:pt x="8097088" y="6325362"/>
                </a:lnTo>
                <a:lnTo>
                  <a:pt x="8097088" y="5166030"/>
                </a:lnTo>
                <a:lnTo>
                  <a:pt x="8016443" y="5116563"/>
                </a:lnTo>
                <a:lnTo>
                  <a:pt x="8016443" y="6275883"/>
                </a:lnTo>
                <a:lnTo>
                  <a:pt x="7386637" y="6741198"/>
                </a:lnTo>
                <a:lnTo>
                  <a:pt x="7386637" y="6668071"/>
                </a:lnTo>
                <a:lnTo>
                  <a:pt x="7962646" y="6242875"/>
                </a:lnTo>
                <a:lnTo>
                  <a:pt x="8016443" y="6275883"/>
                </a:lnTo>
                <a:lnTo>
                  <a:pt x="8016443" y="5116563"/>
                </a:lnTo>
                <a:lnTo>
                  <a:pt x="7944612" y="5072494"/>
                </a:lnTo>
                <a:lnTo>
                  <a:pt x="7944612" y="6231814"/>
                </a:lnTo>
                <a:lnTo>
                  <a:pt x="7386637" y="6643586"/>
                </a:lnTo>
                <a:lnTo>
                  <a:pt x="7386637" y="6559639"/>
                </a:lnTo>
                <a:lnTo>
                  <a:pt x="7882026" y="6193409"/>
                </a:lnTo>
                <a:lnTo>
                  <a:pt x="7944612" y="6231814"/>
                </a:lnTo>
                <a:lnTo>
                  <a:pt x="7944612" y="5072494"/>
                </a:lnTo>
                <a:lnTo>
                  <a:pt x="7863992" y="5023040"/>
                </a:lnTo>
                <a:lnTo>
                  <a:pt x="7863992" y="6182347"/>
                </a:lnTo>
                <a:lnTo>
                  <a:pt x="7386637" y="6535140"/>
                </a:lnTo>
                <a:lnTo>
                  <a:pt x="7386637" y="6462103"/>
                </a:lnTo>
                <a:lnTo>
                  <a:pt x="7810182" y="6149340"/>
                </a:lnTo>
                <a:lnTo>
                  <a:pt x="7863992" y="6182347"/>
                </a:lnTo>
                <a:lnTo>
                  <a:pt x="7863992" y="5023040"/>
                </a:lnTo>
                <a:lnTo>
                  <a:pt x="7792148" y="4978959"/>
                </a:lnTo>
                <a:lnTo>
                  <a:pt x="7792148" y="6138278"/>
                </a:lnTo>
                <a:lnTo>
                  <a:pt x="7386637" y="6437630"/>
                </a:lnTo>
                <a:lnTo>
                  <a:pt x="7386637" y="6364681"/>
                </a:lnTo>
                <a:lnTo>
                  <a:pt x="7738338" y="6105258"/>
                </a:lnTo>
                <a:lnTo>
                  <a:pt x="7792148" y="6138278"/>
                </a:lnTo>
                <a:lnTo>
                  <a:pt x="7792148" y="4978959"/>
                </a:lnTo>
                <a:lnTo>
                  <a:pt x="7711541" y="4929517"/>
                </a:lnTo>
                <a:lnTo>
                  <a:pt x="7711541" y="6088824"/>
                </a:lnTo>
                <a:lnTo>
                  <a:pt x="7386637" y="6329019"/>
                </a:lnTo>
                <a:lnTo>
                  <a:pt x="7386637" y="6256058"/>
                </a:lnTo>
                <a:lnTo>
                  <a:pt x="7657732" y="6055804"/>
                </a:lnTo>
                <a:lnTo>
                  <a:pt x="7711541" y="6088824"/>
                </a:lnTo>
                <a:lnTo>
                  <a:pt x="7711541" y="4929517"/>
                </a:lnTo>
                <a:lnTo>
                  <a:pt x="7639698" y="4885436"/>
                </a:lnTo>
                <a:lnTo>
                  <a:pt x="7639698" y="6044743"/>
                </a:lnTo>
                <a:lnTo>
                  <a:pt x="7386637" y="6231610"/>
                </a:lnTo>
                <a:lnTo>
                  <a:pt x="7386637" y="6158738"/>
                </a:lnTo>
                <a:lnTo>
                  <a:pt x="7585875" y="6011723"/>
                </a:lnTo>
                <a:lnTo>
                  <a:pt x="7639698" y="6044743"/>
                </a:lnTo>
                <a:lnTo>
                  <a:pt x="7639698" y="4885436"/>
                </a:lnTo>
                <a:lnTo>
                  <a:pt x="7567841" y="4841354"/>
                </a:lnTo>
                <a:lnTo>
                  <a:pt x="7567841" y="6000661"/>
                </a:lnTo>
                <a:lnTo>
                  <a:pt x="7386637" y="6134328"/>
                </a:lnTo>
                <a:lnTo>
                  <a:pt x="7386637" y="6049937"/>
                </a:lnTo>
                <a:lnTo>
                  <a:pt x="7505281" y="5962269"/>
                </a:lnTo>
                <a:lnTo>
                  <a:pt x="7567841" y="6000661"/>
                </a:lnTo>
                <a:lnTo>
                  <a:pt x="7567841" y="4841354"/>
                </a:lnTo>
                <a:lnTo>
                  <a:pt x="7487247" y="4791913"/>
                </a:lnTo>
                <a:lnTo>
                  <a:pt x="7487247" y="5951207"/>
                </a:lnTo>
                <a:lnTo>
                  <a:pt x="7386637" y="6025527"/>
                </a:lnTo>
                <a:lnTo>
                  <a:pt x="7386637" y="5991110"/>
                </a:lnTo>
                <a:lnTo>
                  <a:pt x="7388606" y="5975870"/>
                </a:lnTo>
                <a:lnTo>
                  <a:pt x="7415784" y="5941492"/>
                </a:lnTo>
                <a:lnTo>
                  <a:pt x="7444664" y="5934049"/>
                </a:lnTo>
                <a:lnTo>
                  <a:pt x="7459294" y="5936335"/>
                </a:lnTo>
                <a:lnTo>
                  <a:pt x="7473264" y="5942622"/>
                </a:lnTo>
                <a:lnTo>
                  <a:pt x="7487247" y="5951207"/>
                </a:lnTo>
                <a:lnTo>
                  <a:pt x="7487247" y="4791913"/>
                </a:lnTo>
                <a:lnTo>
                  <a:pt x="7263409" y="4654601"/>
                </a:lnTo>
                <a:lnTo>
                  <a:pt x="7263409" y="7753934"/>
                </a:lnTo>
                <a:lnTo>
                  <a:pt x="6508153" y="8311870"/>
                </a:lnTo>
                <a:lnTo>
                  <a:pt x="6508153" y="8237664"/>
                </a:lnTo>
                <a:lnTo>
                  <a:pt x="7163587" y="7753934"/>
                </a:lnTo>
                <a:lnTo>
                  <a:pt x="7263409" y="7753934"/>
                </a:lnTo>
                <a:lnTo>
                  <a:pt x="7263409" y="4654601"/>
                </a:lnTo>
                <a:lnTo>
                  <a:pt x="7130085" y="4572813"/>
                </a:lnTo>
                <a:lnTo>
                  <a:pt x="7130085" y="7753934"/>
                </a:lnTo>
                <a:lnTo>
                  <a:pt x="6508153" y="8212785"/>
                </a:lnTo>
                <a:lnTo>
                  <a:pt x="6508153" y="8131124"/>
                </a:lnTo>
                <a:lnTo>
                  <a:pt x="7018375" y="7753934"/>
                </a:lnTo>
                <a:lnTo>
                  <a:pt x="7130085" y="7753934"/>
                </a:lnTo>
                <a:lnTo>
                  <a:pt x="7130085" y="4572813"/>
                </a:lnTo>
                <a:lnTo>
                  <a:pt x="6984873" y="4483722"/>
                </a:lnTo>
                <a:lnTo>
                  <a:pt x="6984873" y="7753934"/>
                </a:lnTo>
                <a:lnTo>
                  <a:pt x="6508153" y="8106245"/>
                </a:lnTo>
                <a:lnTo>
                  <a:pt x="6508153" y="8032140"/>
                </a:lnTo>
                <a:lnTo>
                  <a:pt x="6884949" y="7753934"/>
                </a:lnTo>
                <a:lnTo>
                  <a:pt x="6984873" y="7753934"/>
                </a:lnTo>
                <a:lnTo>
                  <a:pt x="6984873" y="4483722"/>
                </a:lnTo>
                <a:lnTo>
                  <a:pt x="6851421" y="4401858"/>
                </a:lnTo>
                <a:lnTo>
                  <a:pt x="6851421" y="7753934"/>
                </a:lnTo>
                <a:lnTo>
                  <a:pt x="6508153" y="8007286"/>
                </a:lnTo>
                <a:lnTo>
                  <a:pt x="6508153" y="7933322"/>
                </a:lnTo>
                <a:lnTo>
                  <a:pt x="6751421" y="7753934"/>
                </a:lnTo>
                <a:lnTo>
                  <a:pt x="6851421" y="7753934"/>
                </a:lnTo>
                <a:lnTo>
                  <a:pt x="6851421" y="4401858"/>
                </a:lnTo>
                <a:lnTo>
                  <a:pt x="6706387" y="4312882"/>
                </a:lnTo>
                <a:lnTo>
                  <a:pt x="6706387" y="7753934"/>
                </a:lnTo>
                <a:lnTo>
                  <a:pt x="6508153" y="7900492"/>
                </a:lnTo>
                <a:lnTo>
                  <a:pt x="6508153" y="7867726"/>
                </a:lnTo>
                <a:lnTo>
                  <a:pt x="6517132" y="7823467"/>
                </a:lnTo>
                <a:lnTo>
                  <a:pt x="6521971" y="7816304"/>
                </a:lnTo>
                <a:lnTo>
                  <a:pt x="6600520" y="7758290"/>
                </a:lnTo>
                <a:lnTo>
                  <a:pt x="6622008" y="7753934"/>
                </a:lnTo>
                <a:lnTo>
                  <a:pt x="6706387" y="7753934"/>
                </a:lnTo>
                <a:lnTo>
                  <a:pt x="6706387" y="4312882"/>
                </a:lnTo>
                <a:lnTo>
                  <a:pt x="6480950" y="4174579"/>
                </a:lnTo>
                <a:lnTo>
                  <a:pt x="6466954" y="4168292"/>
                </a:lnTo>
                <a:lnTo>
                  <a:pt x="6452324" y="4166006"/>
                </a:lnTo>
                <a:lnTo>
                  <a:pt x="6437643" y="4167721"/>
                </a:lnTo>
                <a:lnTo>
                  <a:pt x="6423469" y="4173448"/>
                </a:lnTo>
                <a:lnTo>
                  <a:pt x="6411176" y="4182605"/>
                </a:lnTo>
                <a:lnTo>
                  <a:pt x="6402362" y="4193844"/>
                </a:lnTo>
                <a:lnTo>
                  <a:pt x="0" y="8928100"/>
                </a:lnTo>
                <a:lnTo>
                  <a:pt x="0" y="8953500"/>
                </a:lnTo>
                <a:lnTo>
                  <a:pt x="6394310" y="4223766"/>
                </a:lnTo>
                <a:lnTo>
                  <a:pt x="6394310" y="4308894"/>
                </a:lnTo>
                <a:lnTo>
                  <a:pt x="0" y="9029700"/>
                </a:lnTo>
                <a:lnTo>
                  <a:pt x="0" y="9055100"/>
                </a:lnTo>
                <a:lnTo>
                  <a:pt x="6394310" y="4333176"/>
                </a:lnTo>
                <a:lnTo>
                  <a:pt x="6394310" y="4405757"/>
                </a:lnTo>
                <a:lnTo>
                  <a:pt x="0" y="9131300"/>
                </a:lnTo>
                <a:lnTo>
                  <a:pt x="0" y="9156700"/>
                </a:lnTo>
                <a:lnTo>
                  <a:pt x="6394310" y="4430077"/>
                </a:lnTo>
                <a:lnTo>
                  <a:pt x="6394310" y="4502709"/>
                </a:lnTo>
                <a:lnTo>
                  <a:pt x="0" y="9232900"/>
                </a:lnTo>
                <a:lnTo>
                  <a:pt x="0" y="9258300"/>
                </a:lnTo>
                <a:lnTo>
                  <a:pt x="6394310" y="4539297"/>
                </a:lnTo>
                <a:lnTo>
                  <a:pt x="6394310" y="4611916"/>
                </a:lnTo>
                <a:lnTo>
                  <a:pt x="0" y="9334500"/>
                </a:lnTo>
                <a:lnTo>
                  <a:pt x="0" y="9359900"/>
                </a:lnTo>
                <a:lnTo>
                  <a:pt x="6394310" y="4636249"/>
                </a:lnTo>
                <a:lnTo>
                  <a:pt x="6394310" y="4708931"/>
                </a:lnTo>
                <a:lnTo>
                  <a:pt x="0" y="9436100"/>
                </a:lnTo>
                <a:lnTo>
                  <a:pt x="0" y="9461500"/>
                </a:lnTo>
                <a:lnTo>
                  <a:pt x="6394310" y="4733277"/>
                </a:lnTo>
                <a:lnTo>
                  <a:pt x="6394310" y="4817973"/>
                </a:lnTo>
                <a:lnTo>
                  <a:pt x="0" y="9537700"/>
                </a:lnTo>
                <a:lnTo>
                  <a:pt x="0" y="9563100"/>
                </a:lnTo>
                <a:lnTo>
                  <a:pt x="6394310" y="4842319"/>
                </a:lnTo>
                <a:lnTo>
                  <a:pt x="6394310" y="4915052"/>
                </a:lnTo>
                <a:lnTo>
                  <a:pt x="0" y="9639300"/>
                </a:lnTo>
                <a:lnTo>
                  <a:pt x="0" y="9664700"/>
                </a:lnTo>
                <a:lnTo>
                  <a:pt x="6394310" y="4939411"/>
                </a:lnTo>
                <a:lnTo>
                  <a:pt x="6394310" y="5024907"/>
                </a:lnTo>
                <a:lnTo>
                  <a:pt x="0" y="9753600"/>
                </a:lnTo>
                <a:lnTo>
                  <a:pt x="0" y="9779000"/>
                </a:lnTo>
                <a:lnTo>
                  <a:pt x="6394310" y="5049278"/>
                </a:lnTo>
                <a:lnTo>
                  <a:pt x="6394310" y="5122126"/>
                </a:lnTo>
                <a:lnTo>
                  <a:pt x="0" y="9855200"/>
                </a:lnTo>
                <a:lnTo>
                  <a:pt x="0" y="9880600"/>
                </a:lnTo>
                <a:lnTo>
                  <a:pt x="6394310" y="5146535"/>
                </a:lnTo>
                <a:lnTo>
                  <a:pt x="6394310" y="5230965"/>
                </a:lnTo>
                <a:lnTo>
                  <a:pt x="0" y="9956800"/>
                </a:lnTo>
                <a:lnTo>
                  <a:pt x="0" y="9982200"/>
                </a:lnTo>
                <a:lnTo>
                  <a:pt x="6394310" y="5255349"/>
                </a:lnTo>
                <a:lnTo>
                  <a:pt x="6394310" y="5328247"/>
                </a:lnTo>
                <a:lnTo>
                  <a:pt x="0" y="10058400"/>
                </a:lnTo>
                <a:lnTo>
                  <a:pt x="0" y="10083800"/>
                </a:lnTo>
                <a:lnTo>
                  <a:pt x="6394310" y="5352656"/>
                </a:lnTo>
                <a:lnTo>
                  <a:pt x="6394310" y="5425605"/>
                </a:lnTo>
                <a:lnTo>
                  <a:pt x="0" y="10160000"/>
                </a:lnTo>
                <a:lnTo>
                  <a:pt x="0" y="10185400"/>
                </a:lnTo>
                <a:lnTo>
                  <a:pt x="6394310" y="5461330"/>
                </a:lnTo>
                <a:lnTo>
                  <a:pt x="6394310" y="5534253"/>
                </a:lnTo>
                <a:lnTo>
                  <a:pt x="0" y="10261600"/>
                </a:lnTo>
                <a:lnTo>
                  <a:pt x="0" y="10287000"/>
                </a:lnTo>
                <a:lnTo>
                  <a:pt x="6394310" y="5558675"/>
                </a:lnTo>
                <a:lnTo>
                  <a:pt x="6394310" y="5631675"/>
                </a:lnTo>
                <a:lnTo>
                  <a:pt x="0" y="10363200"/>
                </a:lnTo>
                <a:lnTo>
                  <a:pt x="0" y="10388600"/>
                </a:lnTo>
                <a:lnTo>
                  <a:pt x="6394310" y="5656110"/>
                </a:lnTo>
                <a:lnTo>
                  <a:pt x="6394310" y="5740171"/>
                </a:lnTo>
                <a:lnTo>
                  <a:pt x="0" y="10464800"/>
                </a:lnTo>
                <a:lnTo>
                  <a:pt x="0" y="10490200"/>
                </a:lnTo>
                <a:lnTo>
                  <a:pt x="6394310" y="5764619"/>
                </a:lnTo>
                <a:lnTo>
                  <a:pt x="6394310" y="5837644"/>
                </a:lnTo>
                <a:lnTo>
                  <a:pt x="0" y="10566400"/>
                </a:lnTo>
                <a:lnTo>
                  <a:pt x="0" y="10591800"/>
                </a:lnTo>
                <a:lnTo>
                  <a:pt x="6394310" y="5862078"/>
                </a:lnTo>
                <a:lnTo>
                  <a:pt x="6394310" y="5946000"/>
                </a:lnTo>
                <a:lnTo>
                  <a:pt x="0" y="10668000"/>
                </a:lnTo>
                <a:lnTo>
                  <a:pt x="0" y="10693400"/>
                </a:lnTo>
                <a:lnTo>
                  <a:pt x="6394310" y="5970460"/>
                </a:lnTo>
                <a:lnTo>
                  <a:pt x="6394310" y="6042863"/>
                </a:lnTo>
                <a:lnTo>
                  <a:pt x="63093" y="10718787"/>
                </a:lnTo>
                <a:lnTo>
                  <a:pt x="97980" y="10718787"/>
                </a:lnTo>
                <a:lnTo>
                  <a:pt x="6394310" y="6067374"/>
                </a:lnTo>
                <a:lnTo>
                  <a:pt x="6394310" y="6140539"/>
                </a:lnTo>
                <a:lnTo>
                  <a:pt x="201650" y="10718787"/>
                </a:lnTo>
                <a:lnTo>
                  <a:pt x="236550" y="10718787"/>
                </a:lnTo>
                <a:lnTo>
                  <a:pt x="6394310" y="6175680"/>
                </a:lnTo>
                <a:lnTo>
                  <a:pt x="6394310" y="6248832"/>
                </a:lnTo>
                <a:lnTo>
                  <a:pt x="340207" y="10718787"/>
                </a:lnTo>
                <a:lnTo>
                  <a:pt x="375107" y="10718787"/>
                </a:lnTo>
                <a:lnTo>
                  <a:pt x="6394310" y="6273368"/>
                </a:lnTo>
                <a:lnTo>
                  <a:pt x="6394310" y="6346609"/>
                </a:lnTo>
                <a:lnTo>
                  <a:pt x="478777" y="10718787"/>
                </a:lnTo>
                <a:lnTo>
                  <a:pt x="513651" y="10718787"/>
                </a:lnTo>
                <a:lnTo>
                  <a:pt x="6394310" y="6371171"/>
                </a:lnTo>
                <a:lnTo>
                  <a:pt x="6394310" y="6454724"/>
                </a:lnTo>
                <a:lnTo>
                  <a:pt x="617334" y="10718787"/>
                </a:lnTo>
                <a:lnTo>
                  <a:pt x="652221" y="10718787"/>
                </a:lnTo>
                <a:lnTo>
                  <a:pt x="6394310" y="6479286"/>
                </a:lnTo>
                <a:lnTo>
                  <a:pt x="6394310" y="6552603"/>
                </a:lnTo>
                <a:lnTo>
                  <a:pt x="755891" y="10718787"/>
                </a:lnTo>
                <a:lnTo>
                  <a:pt x="790790" y="10718787"/>
                </a:lnTo>
                <a:lnTo>
                  <a:pt x="6394310" y="6577203"/>
                </a:lnTo>
                <a:lnTo>
                  <a:pt x="6394310" y="6660540"/>
                </a:lnTo>
                <a:lnTo>
                  <a:pt x="894435" y="10718787"/>
                </a:lnTo>
                <a:lnTo>
                  <a:pt x="929347" y="10718787"/>
                </a:lnTo>
                <a:lnTo>
                  <a:pt x="6394310" y="6685140"/>
                </a:lnTo>
                <a:lnTo>
                  <a:pt x="6394310" y="6758533"/>
                </a:lnTo>
                <a:lnTo>
                  <a:pt x="1033005" y="10718787"/>
                </a:lnTo>
                <a:lnTo>
                  <a:pt x="1067904" y="10718787"/>
                </a:lnTo>
                <a:lnTo>
                  <a:pt x="6394310" y="6783159"/>
                </a:lnTo>
                <a:lnTo>
                  <a:pt x="6394310" y="6866306"/>
                </a:lnTo>
                <a:lnTo>
                  <a:pt x="1171562" y="10718787"/>
                </a:lnTo>
                <a:lnTo>
                  <a:pt x="1206461" y="10718787"/>
                </a:lnTo>
                <a:lnTo>
                  <a:pt x="6394310" y="6890931"/>
                </a:lnTo>
                <a:lnTo>
                  <a:pt x="6394310" y="6964400"/>
                </a:lnTo>
                <a:lnTo>
                  <a:pt x="1310119" y="10718787"/>
                </a:lnTo>
                <a:lnTo>
                  <a:pt x="1345044" y="10718787"/>
                </a:lnTo>
                <a:lnTo>
                  <a:pt x="6394310" y="6989064"/>
                </a:lnTo>
                <a:lnTo>
                  <a:pt x="6394310" y="7062622"/>
                </a:lnTo>
                <a:lnTo>
                  <a:pt x="1448676" y="10718787"/>
                </a:lnTo>
                <a:lnTo>
                  <a:pt x="1483563" y="10718787"/>
                </a:lnTo>
                <a:lnTo>
                  <a:pt x="6394310" y="7096620"/>
                </a:lnTo>
                <a:lnTo>
                  <a:pt x="6394310" y="7170166"/>
                </a:lnTo>
                <a:lnTo>
                  <a:pt x="6394310" y="7640091"/>
                </a:lnTo>
                <a:lnTo>
                  <a:pt x="6385280" y="7684198"/>
                </a:lnTo>
                <a:lnTo>
                  <a:pt x="6381813" y="7689316"/>
                </a:lnTo>
                <a:lnTo>
                  <a:pt x="6299632" y="7750010"/>
                </a:lnTo>
                <a:lnTo>
                  <a:pt x="6280416" y="7753934"/>
                </a:lnTo>
                <a:lnTo>
                  <a:pt x="6194183" y="7753934"/>
                </a:lnTo>
                <a:lnTo>
                  <a:pt x="6394310" y="7606258"/>
                </a:lnTo>
                <a:lnTo>
                  <a:pt x="6394310" y="7581506"/>
                </a:lnTo>
                <a:lnTo>
                  <a:pt x="6160554" y="7753934"/>
                </a:lnTo>
                <a:lnTo>
                  <a:pt x="6049492" y="7753934"/>
                </a:lnTo>
                <a:lnTo>
                  <a:pt x="6394310" y="7499109"/>
                </a:lnTo>
                <a:lnTo>
                  <a:pt x="6394310" y="7474344"/>
                </a:lnTo>
                <a:lnTo>
                  <a:pt x="6015875" y="7753934"/>
                </a:lnTo>
                <a:lnTo>
                  <a:pt x="5915647" y="7753934"/>
                </a:lnTo>
                <a:lnTo>
                  <a:pt x="6394310" y="7400595"/>
                </a:lnTo>
                <a:lnTo>
                  <a:pt x="6394310" y="7375880"/>
                </a:lnTo>
                <a:lnTo>
                  <a:pt x="5882005" y="7753934"/>
                </a:lnTo>
                <a:lnTo>
                  <a:pt x="5771146" y="7753934"/>
                </a:lnTo>
                <a:lnTo>
                  <a:pt x="6394310" y="7293254"/>
                </a:lnTo>
                <a:lnTo>
                  <a:pt x="6394310" y="7268515"/>
                </a:lnTo>
                <a:lnTo>
                  <a:pt x="5737491" y="7753934"/>
                </a:lnTo>
                <a:lnTo>
                  <a:pt x="5637200" y="7753934"/>
                </a:lnTo>
                <a:lnTo>
                  <a:pt x="6394310" y="7194867"/>
                </a:lnTo>
                <a:lnTo>
                  <a:pt x="6394310" y="7170166"/>
                </a:lnTo>
                <a:lnTo>
                  <a:pt x="5593473" y="7761351"/>
                </a:lnTo>
                <a:lnTo>
                  <a:pt x="5585523" y="7762976"/>
                </a:lnTo>
                <a:lnTo>
                  <a:pt x="5549316" y="7787538"/>
                </a:lnTo>
                <a:lnTo>
                  <a:pt x="5540654" y="7800340"/>
                </a:lnTo>
                <a:lnTo>
                  <a:pt x="1587220" y="10718787"/>
                </a:lnTo>
                <a:lnTo>
                  <a:pt x="1622132" y="10718787"/>
                </a:lnTo>
                <a:lnTo>
                  <a:pt x="5521630" y="7839278"/>
                </a:lnTo>
                <a:lnTo>
                  <a:pt x="5515788" y="7867828"/>
                </a:lnTo>
                <a:lnTo>
                  <a:pt x="5515788" y="7917789"/>
                </a:lnTo>
                <a:lnTo>
                  <a:pt x="1725790" y="10718787"/>
                </a:lnTo>
                <a:lnTo>
                  <a:pt x="1760689" y="10718787"/>
                </a:lnTo>
                <a:lnTo>
                  <a:pt x="5515788" y="7942720"/>
                </a:lnTo>
                <a:lnTo>
                  <a:pt x="5515788" y="8024203"/>
                </a:lnTo>
                <a:lnTo>
                  <a:pt x="1864372" y="10718787"/>
                </a:lnTo>
                <a:lnTo>
                  <a:pt x="1899246" y="10718787"/>
                </a:lnTo>
                <a:lnTo>
                  <a:pt x="5515788" y="8049107"/>
                </a:lnTo>
                <a:lnTo>
                  <a:pt x="5515788" y="8123415"/>
                </a:lnTo>
                <a:lnTo>
                  <a:pt x="2002904" y="10718787"/>
                </a:lnTo>
                <a:lnTo>
                  <a:pt x="2037816" y="10718787"/>
                </a:lnTo>
                <a:lnTo>
                  <a:pt x="5515788" y="8148383"/>
                </a:lnTo>
                <a:lnTo>
                  <a:pt x="5515788" y="8229587"/>
                </a:lnTo>
                <a:lnTo>
                  <a:pt x="2141486" y="10718787"/>
                </a:lnTo>
                <a:lnTo>
                  <a:pt x="2176386" y="10718787"/>
                </a:lnTo>
                <a:lnTo>
                  <a:pt x="5515788" y="8254555"/>
                </a:lnTo>
                <a:lnTo>
                  <a:pt x="5515788" y="8328939"/>
                </a:lnTo>
                <a:lnTo>
                  <a:pt x="2280018" y="10718787"/>
                </a:lnTo>
                <a:lnTo>
                  <a:pt x="2314943" y="10718787"/>
                </a:lnTo>
                <a:lnTo>
                  <a:pt x="5515788" y="8353958"/>
                </a:lnTo>
                <a:lnTo>
                  <a:pt x="5515788" y="8434857"/>
                </a:lnTo>
                <a:lnTo>
                  <a:pt x="2418575" y="10718787"/>
                </a:lnTo>
                <a:lnTo>
                  <a:pt x="2453487" y="10718787"/>
                </a:lnTo>
                <a:lnTo>
                  <a:pt x="5515788" y="8459851"/>
                </a:lnTo>
                <a:lnTo>
                  <a:pt x="5515788" y="8534375"/>
                </a:lnTo>
                <a:lnTo>
                  <a:pt x="2557145" y="10718787"/>
                </a:lnTo>
                <a:lnTo>
                  <a:pt x="2592057" y="10718787"/>
                </a:lnTo>
                <a:lnTo>
                  <a:pt x="5515788" y="8559432"/>
                </a:lnTo>
                <a:lnTo>
                  <a:pt x="5515788" y="8634082"/>
                </a:lnTo>
                <a:lnTo>
                  <a:pt x="2695702" y="10718787"/>
                </a:lnTo>
                <a:lnTo>
                  <a:pt x="2730614" y="10718787"/>
                </a:lnTo>
                <a:lnTo>
                  <a:pt x="5519788" y="8662124"/>
                </a:lnTo>
                <a:lnTo>
                  <a:pt x="5524754" y="8686495"/>
                </a:lnTo>
                <a:lnTo>
                  <a:pt x="5545721" y="8717597"/>
                </a:lnTo>
                <a:lnTo>
                  <a:pt x="2834259" y="10718787"/>
                </a:lnTo>
                <a:lnTo>
                  <a:pt x="2869171" y="10718787"/>
                </a:lnTo>
                <a:lnTo>
                  <a:pt x="5561469" y="8731072"/>
                </a:lnTo>
                <a:lnTo>
                  <a:pt x="5585384" y="8747290"/>
                </a:lnTo>
                <a:lnTo>
                  <a:pt x="5628703" y="8756142"/>
                </a:lnTo>
                <a:lnTo>
                  <a:pt x="2972854" y="10718787"/>
                </a:lnTo>
                <a:lnTo>
                  <a:pt x="3007741" y="10718787"/>
                </a:lnTo>
                <a:lnTo>
                  <a:pt x="5662422" y="8756320"/>
                </a:lnTo>
                <a:lnTo>
                  <a:pt x="5771413" y="8756320"/>
                </a:lnTo>
                <a:lnTo>
                  <a:pt x="3111398" y="10718787"/>
                </a:lnTo>
                <a:lnTo>
                  <a:pt x="3146285" y="10718787"/>
                </a:lnTo>
                <a:lnTo>
                  <a:pt x="5805373" y="8756320"/>
                </a:lnTo>
                <a:lnTo>
                  <a:pt x="5906503" y="8756320"/>
                </a:lnTo>
                <a:lnTo>
                  <a:pt x="3249955" y="10718787"/>
                </a:lnTo>
                <a:lnTo>
                  <a:pt x="3284842" y="10718787"/>
                </a:lnTo>
                <a:lnTo>
                  <a:pt x="5940450" y="8756320"/>
                </a:lnTo>
                <a:lnTo>
                  <a:pt x="6049594" y="8756320"/>
                </a:lnTo>
                <a:lnTo>
                  <a:pt x="3388499" y="10718787"/>
                </a:lnTo>
                <a:lnTo>
                  <a:pt x="3423412" y="10718787"/>
                </a:lnTo>
                <a:lnTo>
                  <a:pt x="6083554" y="8756320"/>
                </a:lnTo>
                <a:lnTo>
                  <a:pt x="6184620" y="8756320"/>
                </a:lnTo>
                <a:lnTo>
                  <a:pt x="3527069" y="10718787"/>
                </a:lnTo>
                <a:lnTo>
                  <a:pt x="3561969" y="10718787"/>
                </a:lnTo>
                <a:lnTo>
                  <a:pt x="6218542" y="8756320"/>
                </a:lnTo>
                <a:lnTo>
                  <a:pt x="6327851" y="8756320"/>
                </a:lnTo>
                <a:lnTo>
                  <a:pt x="3665626" y="10718787"/>
                </a:lnTo>
                <a:lnTo>
                  <a:pt x="3700526" y="10718787"/>
                </a:lnTo>
                <a:lnTo>
                  <a:pt x="6361785" y="8756320"/>
                </a:lnTo>
                <a:lnTo>
                  <a:pt x="6394310" y="8756320"/>
                </a:lnTo>
                <a:lnTo>
                  <a:pt x="6438557" y="8747354"/>
                </a:lnTo>
                <a:lnTo>
                  <a:pt x="6474752" y="8722893"/>
                </a:lnTo>
                <a:lnTo>
                  <a:pt x="6499187" y="8686686"/>
                </a:lnTo>
                <a:lnTo>
                  <a:pt x="6506731" y="8649449"/>
                </a:lnTo>
                <a:lnTo>
                  <a:pt x="8949334" y="6848221"/>
                </a:lnTo>
                <a:lnTo>
                  <a:pt x="9003068" y="6881203"/>
                </a:lnTo>
                <a:lnTo>
                  <a:pt x="3804183" y="10718787"/>
                </a:lnTo>
                <a:lnTo>
                  <a:pt x="3839083" y="10718787"/>
                </a:lnTo>
                <a:lnTo>
                  <a:pt x="9021077" y="6892239"/>
                </a:lnTo>
                <a:lnTo>
                  <a:pt x="9074810" y="6925208"/>
                </a:lnTo>
                <a:lnTo>
                  <a:pt x="3942740" y="10718787"/>
                </a:lnTo>
                <a:lnTo>
                  <a:pt x="3977640" y="10718787"/>
                </a:lnTo>
                <a:lnTo>
                  <a:pt x="9101836" y="6941794"/>
                </a:lnTo>
                <a:lnTo>
                  <a:pt x="9155570" y="6974751"/>
                </a:lnTo>
                <a:lnTo>
                  <a:pt x="4081297" y="10718787"/>
                </a:lnTo>
                <a:lnTo>
                  <a:pt x="4116197" y="10718787"/>
                </a:lnTo>
                <a:lnTo>
                  <a:pt x="9173566" y="6985800"/>
                </a:lnTo>
                <a:lnTo>
                  <a:pt x="9227287" y="7018756"/>
                </a:lnTo>
                <a:lnTo>
                  <a:pt x="4219867" y="10718787"/>
                </a:lnTo>
                <a:lnTo>
                  <a:pt x="4254779" y="10718787"/>
                </a:lnTo>
                <a:lnTo>
                  <a:pt x="9245282" y="7029805"/>
                </a:lnTo>
                <a:lnTo>
                  <a:pt x="9265348" y="7042099"/>
                </a:lnTo>
                <a:lnTo>
                  <a:pt x="9306954" y="7062394"/>
                </a:lnTo>
                <a:lnTo>
                  <a:pt x="9313697" y="7064172"/>
                </a:lnTo>
                <a:lnTo>
                  <a:pt x="4358411" y="10718787"/>
                </a:lnTo>
                <a:lnTo>
                  <a:pt x="4393336" y="10718787"/>
                </a:lnTo>
                <a:lnTo>
                  <a:pt x="9337992" y="7070572"/>
                </a:lnTo>
                <a:lnTo>
                  <a:pt x="9350299" y="7073798"/>
                </a:lnTo>
                <a:lnTo>
                  <a:pt x="9394317" y="7076338"/>
                </a:lnTo>
                <a:lnTo>
                  <a:pt x="9436748" y="7070230"/>
                </a:lnTo>
                <a:lnTo>
                  <a:pt x="4496968" y="10718787"/>
                </a:lnTo>
                <a:lnTo>
                  <a:pt x="4531893" y="10718787"/>
                </a:lnTo>
                <a:lnTo>
                  <a:pt x="9550641" y="7010400"/>
                </a:lnTo>
                <a:lnTo>
                  <a:pt x="9549320" y="7009346"/>
                </a:lnTo>
                <a:lnTo>
                  <a:pt x="13891273" y="3799154"/>
                </a:lnTo>
                <a:lnTo>
                  <a:pt x="13917917" y="3774452"/>
                </a:lnTo>
                <a:lnTo>
                  <a:pt x="13937323" y="3745357"/>
                </a:lnTo>
                <a:lnTo>
                  <a:pt x="13949210" y="3712438"/>
                </a:lnTo>
                <a:lnTo>
                  <a:pt x="13953236" y="3676319"/>
                </a:lnTo>
                <a:lnTo>
                  <a:pt x="13953236" y="2626614"/>
                </a:lnTo>
                <a:close/>
              </a:path>
              <a:path w="14841219" h="10718800" extrusionOk="0">
                <a:moveTo>
                  <a:pt x="14024801" y="0"/>
                </a:moveTo>
                <a:lnTo>
                  <a:pt x="13989393" y="0"/>
                </a:lnTo>
                <a:lnTo>
                  <a:pt x="13993203" y="5651"/>
                </a:lnTo>
                <a:lnTo>
                  <a:pt x="13999451" y="9855"/>
                </a:lnTo>
                <a:lnTo>
                  <a:pt x="14007110" y="11404"/>
                </a:lnTo>
                <a:lnTo>
                  <a:pt x="14014755" y="9855"/>
                </a:lnTo>
                <a:lnTo>
                  <a:pt x="14020991" y="5651"/>
                </a:lnTo>
                <a:lnTo>
                  <a:pt x="14024801" y="0"/>
                </a:lnTo>
                <a:close/>
              </a:path>
              <a:path w="14841219" h="10718800" extrusionOk="0">
                <a:moveTo>
                  <a:pt x="14026744" y="3695319"/>
                </a:moveTo>
                <a:lnTo>
                  <a:pt x="14025207" y="3687673"/>
                </a:lnTo>
                <a:lnTo>
                  <a:pt x="14020991" y="3681425"/>
                </a:lnTo>
                <a:lnTo>
                  <a:pt x="14014755" y="3677208"/>
                </a:lnTo>
                <a:lnTo>
                  <a:pt x="14007110" y="3675672"/>
                </a:lnTo>
                <a:lnTo>
                  <a:pt x="13999451" y="3677208"/>
                </a:lnTo>
                <a:lnTo>
                  <a:pt x="13993216" y="3681425"/>
                </a:lnTo>
                <a:lnTo>
                  <a:pt x="13988999" y="3687673"/>
                </a:lnTo>
                <a:lnTo>
                  <a:pt x="13987450" y="3695319"/>
                </a:lnTo>
                <a:lnTo>
                  <a:pt x="13988999" y="3702964"/>
                </a:lnTo>
                <a:lnTo>
                  <a:pt x="13993216" y="3709200"/>
                </a:lnTo>
                <a:lnTo>
                  <a:pt x="13999451" y="3713403"/>
                </a:lnTo>
                <a:lnTo>
                  <a:pt x="14007110" y="3714953"/>
                </a:lnTo>
                <a:lnTo>
                  <a:pt x="14014755" y="3713403"/>
                </a:lnTo>
                <a:lnTo>
                  <a:pt x="14020991" y="3709200"/>
                </a:lnTo>
                <a:lnTo>
                  <a:pt x="14025207" y="3702964"/>
                </a:lnTo>
                <a:lnTo>
                  <a:pt x="14026744" y="3695319"/>
                </a:lnTo>
                <a:close/>
              </a:path>
              <a:path w="14841219" h="10718800" extrusionOk="0">
                <a:moveTo>
                  <a:pt x="14026744" y="3595217"/>
                </a:moveTo>
                <a:lnTo>
                  <a:pt x="14025207" y="3587572"/>
                </a:lnTo>
                <a:lnTo>
                  <a:pt x="14020991" y="3581323"/>
                </a:lnTo>
                <a:lnTo>
                  <a:pt x="14014755" y="3577120"/>
                </a:lnTo>
                <a:lnTo>
                  <a:pt x="14007110" y="3575583"/>
                </a:lnTo>
                <a:lnTo>
                  <a:pt x="13999451" y="3577120"/>
                </a:lnTo>
                <a:lnTo>
                  <a:pt x="13993216" y="3581323"/>
                </a:lnTo>
                <a:lnTo>
                  <a:pt x="13988999" y="3587572"/>
                </a:lnTo>
                <a:lnTo>
                  <a:pt x="13987450" y="3595217"/>
                </a:lnTo>
                <a:lnTo>
                  <a:pt x="13988999" y="3602863"/>
                </a:lnTo>
                <a:lnTo>
                  <a:pt x="13993216" y="3609111"/>
                </a:lnTo>
                <a:lnTo>
                  <a:pt x="13999451" y="3613327"/>
                </a:lnTo>
                <a:lnTo>
                  <a:pt x="14007110" y="3614864"/>
                </a:lnTo>
                <a:lnTo>
                  <a:pt x="14014755" y="3613327"/>
                </a:lnTo>
                <a:lnTo>
                  <a:pt x="14020991" y="3609111"/>
                </a:lnTo>
                <a:lnTo>
                  <a:pt x="14025207" y="3602863"/>
                </a:lnTo>
                <a:lnTo>
                  <a:pt x="14026744" y="3595217"/>
                </a:lnTo>
                <a:close/>
              </a:path>
              <a:path w="14841219" h="10718800" extrusionOk="0">
                <a:moveTo>
                  <a:pt x="14026744" y="3495129"/>
                </a:moveTo>
                <a:lnTo>
                  <a:pt x="14025207" y="3487483"/>
                </a:lnTo>
                <a:lnTo>
                  <a:pt x="14020991" y="3481235"/>
                </a:lnTo>
                <a:lnTo>
                  <a:pt x="14014755" y="3477018"/>
                </a:lnTo>
                <a:lnTo>
                  <a:pt x="14007110" y="3475482"/>
                </a:lnTo>
                <a:lnTo>
                  <a:pt x="13999451" y="3477018"/>
                </a:lnTo>
                <a:lnTo>
                  <a:pt x="13993216" y="3481235"/>
                </a:lnTo>
                <a:lnTo>
                  <a:pt x="13988999" y="3487483"/>
                </a:lnTo>
                <a:lnTo>
                  <a:pt x="13987450" y="3495129"/>
                </a:lnTo>
                <a:lnTo>
                  <a:pt x="13988999" y="3502774"/>
                </a:lnTo>
                <a:lnTo>
                  <a:pt x="13993216" y="3509022"/>
                </a:lnTo>
                <a:lnTo>
                  <a:pt x="13999451" y="3513226"/>
                </a:lnTo>
                <a:lnTo>
                  <a:pt x="14007110" y="3514775"/>
                </a:lnTo>
                <a:lnTo>
                  <a:pt x="14014755" y="3513226"/>
                </a:lnTo>
                <a:lnTo>
                  <a:pt x="14020991" y="3509022"/>
                </a:lnTo>
                <a:lnTo>
                  <a:pt x="14025207" y="3502774"/>
                </a:lnTo>
                <a:lnTo>
                  <a:pt x="14026744" y="3495129"/>
                </a:lnTo>
                <a:close/>
              </a:path>
              <a:path w="14841219" h="10718800" extrusionOk="0">
                <a:moveTo>
                  <a:pt x="14026744" y="3395027"/>
                </a:moveTo>
                <a:lnTo>
                  <a:pt x="14025207" y="3387382"/>
                </a:lnTo>
                <a:lnTo>
                  <a:pt x="14020991" y="3381133"/>
                </a:lnTo>
                <a:lnTo>
                  <a:pt x="14014755" y="3376930"/>
                </a:lnTo>
                <a:lnTo>
                  <a:pt x="14007110" y="3375380"/>
                </a:lnTo>
                <a:lnTo>
                  <a:pt x="13999451" y="3376930"/>
                </a:lnTo>
                <a:lnTo>
                  <a:pt x="13993216" y="3381133"/>
                </a:lnTo>
                <a:lnTo>
                  <a:pt x="13988999" y="3387382"/>
                </a:lnTo>
                <a:lnTo>
                  <a:pt x="13987450" y="3395027"/>
                </a:lnTo>
                <a:lnTo>
                  <a:pt x="13988999" y="3402673"/>
                </a:lnTo>
                <a:lnTo>
                  <a:pt x="13993216" y="3408921"/>
                </a:lnTo>
                <a:lnTo>
                  <a:pt x="13999451" y="3413137"/>
                </a:lnTo>
                <a:lnTo>
                  <a:pt x="14007110" y="3414674"/>
                </a:lnTo>
                <a:lnTo>
                  <a:pt x="14014755" y="3413137"/>
                </a:lnTo>
                <a:lnTo>
                  <a:pt x="14020991" y="3408921"/>
                </a:lnTo>
                <a:lnTo>
                  <a:pt x="14025207" y="3402673"/>
                </a:lnTo>
                <a:lnTo>
                  <a:pt x="14026744" y="3395027"/>
                </a:lnTo>
                <a:close/>
              </a:path>
              <a:path w="14841219" h="10718800" extrusionOk="0">
                <a:moveTo>
                  <a:pt x="14026744" y="3294938"/>
                </a:moveTo>
                <a:lnTo>
                  <a:pt x="14025207" y="3287280"/>
                </a:lnTo>
                <a:lnTo>
                  <a:pt x="14020991" y="3281032"/>
                </a:lnTo>
                <a:lnTo>
                  <a:pt x="14014755" y="3276828"/>
                </a:lnTo>
                <a:lnTo>
                  <a:pt x="14007110" y="3275279"/>
                </a:lnTo>
                <a:lnTo>
                  <a:pt x="13999451" y="3276828"/>
                </a:lnTo>
                <a:lnTo>
                  <a:pt x="13993216" y="3281032"/>
                </a:lnTo>
                <a:lnTo>
                  <a:pt x="13988999" y="3287280"/>
                </a:lnTo>
                <a:lnTo>
                  <a:pt x="13987450" y="3294938"/>
                </a:lnTo>
                <a:lnTo>
                  <a:pt x="13988999" y="3302584"/>
                </a:lnTo>
                <a:lnTo>
                  <a:pt x="13993216" y="3308820"/>
                </a:lnTo>
                <a:lnTo>
                  <a:pt x="13999451" y="3313036"/>
                </a:lnTo>
                <a:lnTo>
                  <a:pt x="14007110" y="3314573"/>
                </a:lnTo>
                <a:lnTo>
                  <a:pt x="14014755" y="3313036"/>
                </a:lnTo>
                <a:lnTo>
                  <a:pt x="14020991" y="3308820"/>
                </a:lnTo>
                <a:lnTo>
                  <a:pt x="14025207" y="3302584"/>
                </a:lnTo>
                <a:lnTo>
                  <a:pt x="14026744" y="3294938"/>
                </a:lnTo>
                <a:close/>
              </a:path>
              <a:path w="14841219" h="10718800" extrusionOk="0">
                <a:moveTo>
                  <a:pt x="14026744" y="3194824"/>
                </a:moveTo>
                <a:lnTo>
                  <a:pt x="14025207" y="3187179"/>
                </a:lnTo>
                <a:lnTo>
                  <a:pt x="14020991" y="3180943"/>
                </a:lnTo>
                <a:lnTo>
                  <a:pt x="14014755" y="3176727"/>
                </a:lnTo>
                <a:lnTo>
                  <a:pt x="14007110" y="3175190"/>
                </a:lnTo>
                <a:lnTo>
                  <a:pt x="13999451" y="3176727"/>
                </a:lnTo>
                <a:lnTo>
                  <a:pt x="13993216" y="3180943"/>
                </a:lnTo>
                <a:lnTo>
                  <a:pt x="13988999" y="3187179"/>
                </a:lnTo>
                <a:lnTo>
                  <a:pt x="13987450" y="3194824"/>
                </a:lnTo>
                <a:lnTo>
                  <a:pt x="13988999" y="3202482"/>
                </a:lnTo>
                <a:lnTo>
                  <a:pt x="13993216" y="3208731"/>
                </a:lnTo>
                <a:lnTo>
                  <a:pt x="13999451" y="3212935"/>
                </a:lnTo>
                <a:lnTo>
                  <a:pt x="14007110" y="3214484"/>
                </a:lnTo>
                <a:lnTo>
                  <a:pt x="14014755" y="3212935"/>
                </a:lnTo>
                <a:lnTo>
                  <a:pt x="14020991" y="3208731"/>
                </a:lnTo>
                <a:lnTo>
                  <a:pt x="14025207" y="3202482"/>
                </a:lnTo>
                <a:lnTo>
                  <a:pt x="14026744" y="3194824"/>
                </a:lnTo>
                <a:close/>
              </a:path>
              <a:path w="14841219" h="10718800" extrusionOk="0">
                <a:moveTo>
                  <a:pt x="14026744" y="3094736"/>
                </a:moveTo>
                <a:lnTo>
                  <a:pt x="14025207" y="3087078"/>
                </a:lnTo>
                <a:lnTo>
                  <a:pt x="14020991" y="3080842"/>
                </a:lnTo>
                <a:lnTo>
                  <a:pt x="14014755" y="3076625"/>
                </a:lnTo>
                <a:lnTo>
                  <a:pt x="14007110" y="3075076"/>
                </a:lnTo>
                <a:lnTo>
                  <a:pt x="13999451" y="3076625"/>
                </a:lnTo>
                <a:lnTo>
                  <a:pt x="13993216" y="3080842"/>
                </a:lnTo>
                <a:lnTo>
                  <a:pt x="13988999" y="3087078"/>
                </a:lnTo>
                <a:lnTo>
                  <a:pt x="13987450" y="3094736"/>
                </a:lnTo>
                <a:lnTo>
                  <a:pt x="13988999" y="3102381"/>
                </a:lnTo>
                <a:lnTo>
                  <a:pt x="13993216" y="3108629"/>
                </a:lnTo>
                <a:lnTo>
                  <a:pt x="13999451" y="3112833"/>
                </a:lnTo>
                <a:lnTo>
                  <a:pt x="14007110" y="3114383"/>
                </a:lnTo>
                <a:lnTo>
                  <a:pt x="14014755" y="3112833"/>
                </a:lnTo>
                <a:lnTo>
                  <a:pt x="14020991" y="3108629"/>
                </a:lnTo>
                <a:lnTo>
                  <a:pt x="14025207" y="3102381"/>
                </a:lnTo>
                <a:lnTo>
                  <a:pt x="14026744" y="3094736"/>
                </a:lnTo>
                <a:close/>
              </a:path>
              <a:path w="14841219" h="10718800" extrusionOk="0">
                <a:moveTo>
                  <a:pt x="14026744" y="2994634"/>
                </a:moveTo>
                <a:lnTo>
                  <a:pt x="14025207" y="2986989"/>
                </a:lnTo>
                <a:lnTo>
                  <a:pt x="14020991" y="2980753"/>
                </a:lnTo>
                <a:lnTo>
                  <a:pt x="14014755" y="2976537"/>
                </a:lnTo>
                <a:lnTo>
                  <a:pt x="14007110" y="2975000"/>
                </a:lnTo>
                <a:lnTo>
                  <a:pt x="13999451" y="2976537"/>
                </a:lnTo>
                <a:lnTo>
                  <a:pt x="13993216" y="2980753"/>
                </a:lnTo>
                <a:lnTo>
                  <a:pt x="13988999" y="2986989"/>
                </a:lnTo>
                <a:lnTo>
                  <a:pt x="13987450" y="2994634"/>
                </a:lnTo>
                <a:lnTo>
                  <a:pt x="13988999" y="3002280"/>
                </a:lnTo>
                <a:lnTo>
                  <a:pt x="13993216" y="3008528"/>
                </a:lnTo>
                <a:lnTo>
                  <a:pt x="13999451" y="3012744"/>
                </a:lnTo>
                <a:lnTo>
                  <a:pt x="14007110" y="3014294"/>
                </a:lnTo>
                <a:lnTo>
                  <a:pt x="14014755" y="3012744"/>
                </a:lnTo>
                <a:lnTo>
                  <a:pt x="14020991" y="3008528"/>
                </a:lnTo>
                <a:lnTo>
                  <a:pt x="14025207" y="3002280"/>
                </a:lnTo>
                <a:lnTo>
                  <a:pt x="14026744" y="2994634"/>
                </a:lnTo>
                <a:close/>
              </a:path>
              <a:path w="14841219" h="10718800" extrusionOk="0">
                <a:moveTo>
                  <a:pt x="14026744" y="2894546"/>
                </a:moveTo>
                <a:lnTo>
                  <a:pt x="14025207" y="2886900"/>
                </a:lnTo>
                <a:lnTo>
                  <a:pt x="14020991" y="2880652"/>
                </a:lnTo>
                <a:lnTo>
                  <a:pt x="14014755" y="2876435"/>
                </a:lnTo>
                <a:lnTo>
                  <a:pt x="14007110" y="2874899"/>
                </a:lnTo>
                <a:lnTo>
                  <a:pt x="13999451" y="2876435"/>
                </a:lnTo>
                <a:lnTo>
                  <a:pt x="13993216" y="2880652"/>
                </a:lnTo>
                <a:lnTo>
                  <a:pt x="13988999" y="2886900"/>
                </a:lnTo>
                <a:lnTo>
                  <a:pt x="13987450" y="2894546"/>
                </a:lnTo>
                <a:lnTo>
                  <a:pt x="13988999" y="2902191"/>
                </a:lnTo>
                <a:lnTo>
                  <a:pt x="13993216" y="2908427"/>
                </a:lnTo>
                <a:lnTo>
                  <a:pt x="13999451" y="2912643"/>
                </a:lnTo>
                <a:lnTo>
                  <a:pt x="14007110" y="2914180"/>
                </a:lnTo>
                <a:lnTo>
                  <a:pt x="14014755" y="2912643"/>
                </a:lnTo>
                <a:lnTo>
                  <a:pt x="14020991" y="2908427"/>
                </a:lnTo>
                <a:lnTo>
                  <a:pt x="14025207" y="2902191"/>
                </a:lnTo>
                <a:lnTo>
                  <a:pt x="14026744" y="2894546"/>
                </a:lnTo>
                <a:close/>
              </a:path>
              <a:path w="14841219" h="10718800" extrusionOk="0">
                <a:moveTo>
                  <a:pt x="14026744" y="2794444"/>
                </a:moveTo>
                <a:lnTo>
                  <a:pt x="14025207" y="2786799"/>
                </a:lnTo>
                <a:lnTo>
                  <a:pt x="14020991" y="2780550"/>
                </a:lnTo>
                <a:lnTo>
                  <a:pt x="14014755" y="2776347"/>
                </a:lnTo>
                <a:lnTo>
                  <a:pt x="14007110" y="2774797"/>
                </a:lnTo>
                <a:lnTo>
                  <a:pt x="13999451" y="2776347"/>
                </a:lnTo>
                <a:lnTo>
                  <a:pt x="13993216" y="2780550"/>
                </a:lnTo>
                <a:lnTo>
                  <a:pt x="13988999" y="2786799"/>
                </a:lnTo>
                <a:lnTo>
                  <a:pt x="13987450" y="2794444"/>
                </a:lnTo>
                <a:lnTo>
                  <a:pt x="13988999" y="2802090"/>
                </a:lnTo>
                <a:lnTo>
                  <a:pt x="13993216" y="2808338"/>
                </a:lnTo>
                <a:lnTo>
                  <a:pt x="13999451" y="2812542"/>
                </a:lnTo>
                <a:lnTo>
                  <a:pt x="14007110" y="2814091"/>
                </a:lnTo>
                <a:lnTo>
                  <a:pt x="14014755" y="2812542"/>
                </a:lnTo>
                <a:lnTo>
                  <a:pt x="14020991" y="2808338"/>
                </a:lnTo>
                <a:lnTo>
                  <a:pt x="14025207" y="2802090"/>
                </a:lnTo>
                <a:lnTo>
                  <a:pt x="14026744" y="2794444"/>
                </a:lnTo>
                <a:close/>
              </a:path>
              <a:path w="14841219" h="10718800" extrusionOk="0">
                <a:moveTo>
                  <a:pt x="14026744" y="2694355"/>
                </a:moveTo>
                <a:lnTo>
                  <a:pt x="14025207" y="2686697"/>
                </a:lnTo>
                <a:lnTo>
                  <a:pt x="14020991" y="2680449"/>
                </a:lnTo>
                <a:lnTo>
                  <a:pt x="14014755" y="2676245"/>
                </a:lnTo>
                <a:lnTo>
                  <a:pt x="14007110" y="2674696"/>
                </a:lnTo>
                <a:lnTo>
                  <a:pt x="13999451" y="2676245"/>
                </a:lnTo>
                <a:lnTo>
                  <a:pt x="13993216" y="2680449"/>
                </a:lnTo>
                <a:lnTo>
                  <a:pt x="13988999" y="2686697"/>
                </a:lnTo>
                <a:lnTo>
                  <a:pt x="13987450" y="2694355"/>
                </a:lnTo>
                <a:lnTo>
                  <a:pt x="13988999" y="2701988"/>
                </a:lnTo>
                <a:lnTo>
                  <a:pt x="13993216" y="2708237"/>
                </a:lnTo>
                <a:lnTo>
                  <a:pt x="13999451" y="2712453"/>
                </a:lnTo>
                <a:lnTo>
                  <a:pt x="14007110" y="2713990"/>
                </a:lnTo>
                <a:lnTo>
                  <a:pt x="14014755" y="2712453"/>
                </a:lnTo>
                <a:lnTo>
                  <a:pt x="14020991" y="2708237"/>
                </a:lnTo>
                <a:lnTo>
                  <a:pt x="14025207" y="2701988"/>
                </a:lnTo>
                <a:lnTo>
                  <a:pt x="14026744" y="2694355"/>
                </a:lnTo>
                <a:close/>
              </a:path>
              <a:path w="14841219" h="10718800" extrusionOk="0">
                <a:moveTo>
                  <a:pt x="14026744" y="2594254"/>
                </a:moveTo>
                <a:lnTo>
                  <a:pt x="14025207" y="2586609"/>
                </a:lnTo>
                <a:lnTo>
                  <a:pt x="14020991" y="2580360"/>
                </a:lnTo>
                <a:lnTo>
                  <a:pt x="14014755" y="2576144"/>
                </a:lnTo>
                <a:lnTo>
                  <a:pt x="14007110" y="2574607"/>
                </a:lnTo>
                <a:lnTo>
                  <a:pt x="13999451" y="2576144"/>
                </a:lnTo>
                <a:lnTo>
                  <a:pt x="13993216" y="2580360"/>
                </a:lnTo>
                <a:lnTo>
                  <a:pt x="13988999" y="2586609"/>
                </a:lnTo>
                <a:lnTo>
                  <a:pt x="13987450" y="2594254"/>
                </a:lnTo>
                <a:lnTo>
                  <a:pt x="13988999" y="2601899"/>
                </a:lnTo>
                <a:lnTo>
                  <a:pt x="13993216" y="2608148"/>
                </a:lnTo>
                <a:lnTo>
                  <a:pt x="13999451" y="2612352"/>
                </a:lnTo>
                <a:lnTo>
                  <a:pt x="14007110" y="2613901"/>
                </a:lnTo>
                <a:lnTo>
                  <a:pt x="14014755" y="2612352"/>
                </a:lnTo>
                <a:lnTo>
                  <a:pt x="14020991" y="2608148"/>
                </a:lnTo>
                <a:lnTo>
                  <a:pt x="14025207" y="2601899"/>
                </a:lnTo>
                <a:lnTo>
                  <a:pt x="14026744" y="2594254"/>
                </a:lnTo>
                <a:close/>
              </a:path>
              <a:path w="14841219" h="10718800" extrusionOk="0">
                <a:moveTo>
                  <a:pt x="14026744" y="2494153"/>
                </a:moveTo>
                <a:lnTo>
                  <a:pt x="14025207" y="2486507"/>
                </a:lnTo>
                <a:lnTo>
                  <a:pt x="14020991" y="2480259"/>
                </a:lnTo>
                <a:lnTo>
                  <a:pt x="14014755" y="2476055"/>
                </a:lnTo>
                <a:lnTo>
                  <a:pt x="14007110" y="2474506"/>
                </a:lnTo>
                <a:lnTo>
                  <a:pt x="13999451" y="2476055"/>
                </a:lnTo>
                <a:lnTo>
                  <a:pt x="13993216" y="2480259"/>
                </a:lnTo>
                <a:lnTo>
                  <a:pt x="13988999" y="2486507"/>
                </a:lnTo>
                <a:lnTo>
                  <a:pt x="13987450" y="2494153"/>
                </a:lnTo>
                <a:lnTo>
                  <a:pt x="13988999" y="2501798"/>
                </a:lnTo>
                <a:lnTo>
                  <a:pt x="13993216" y="2508046"/>
                </a:lnTo>
                <a:lnTo>
                  <a:pt x="13999451" y="2512263"/>
                </a:lnTo>
                <a:lnTo>
                  <a:pt x="14007110" y="2513800"/>
                </a:lnTo>
                <a:lnTo>
                  <a:pt x="14014755" y="2512263"/>
                </a:lnTo>
                <a:lnTo>
                  <a:pt x="14020991" y="2508046"/>
                </a:lnTo>
                <a:lnTo>
                  <a:pt x="14025207" y="2501798"/>
                </a:lnTo>
                <a:lnTo>
                  <a:pt x="14026744" y="2494153"/>
                </a:lnTo>
                <a:close/>
              </a:path>
              <a:path w="14841219" h="10718800" extrusionOk="0">
                <a:moveTo>
                  <a:pt x="14026744" y="2394051"/>
                </a:moveTo>
                <a:lnTo>
                  <a:pt x="14025207" y="2386406"/>
                </a:lnTo>
                <a:lnTo>
                  <a:pt x="14020991" y="2380170"/>
                </a:lnTo>
                <a:lnTo>
                  <a:pt x="14014755" y="2375954"/>
                </a:lnTo>
                <a:lnTo>
                  <a:pt x="14007110" y="2374404"/>
                </a:lnTo>
                <a:lnTo>
                  <a:pt x="13999451" y="2375954"/>
                </a:lnTo>
                <a:lnTo>
                  <a:pt x="13993216" y="2380170"/>
                </a:lnTo>
                <a:lnTo>
                  <a:pt x="13988999" y="2386406"/>
                </a:lnTo>
                <a:lnTo>
                  <a:pt x="13987450" y="2394051"/>
                </a:lnTo>
                <a:lnTo>
                  <a:pt x="13988999" y="2401709"/>
                </a:lnTo>
                <a:lnTo>
                  <a:pt x="13993216" y="2407958"/>
                </a:lnTo>
                <a:lnTo>
                  <a:pt x="13999451" y="2412161"/>
                </a:lnTo>
                <a:lnTo>
                  <a:pt x="14007110" y="2413711"/>
                </a:lnTo>
                <a:lnTo>
                  <a:pt x="14014755" y="2412161"/>
                </a:lnTo>
                <a:lnTo>
                  <a:pt x="14020991" y="2407958"/>
                </a:lnTo>
                <a:lnTo>
                  <a:pt x="14025207" y="2401709"/>
                </a:lnTo>
                <a:lnTo>
                  <a:pt x="14026744" y="2394051"/>
                </a:lnTo>
                <a:close/>
              </a:path>
              <a:path w="14841219" h="10718800" extrusionOk="0">
                <a:moveTo>
                  <a:pt x="14026744" y="2293963"/>
                </a:moveTo>
                <a:lnTo>
                  <a:pt x="14025207" y="2286317"/>
                </a:lnTo>
                <a:lnTo>
                  <a:pt x="14020991" y="2280069"/>
                </a:lnTo>
                <a:lnTo>
                  <a:pt x="14014755" y="2275865"/>
                </a:lnTo>
                <a:lnTo>
                  <a:pt x="14007110" y="2274316"/>
                </a:lnTo>
                <a:lnTo>
                  <a:pt x="13999451" y="2275865"/>
                </a:lnTo>
                <a:lnTo>
                  <a:pt x="13993216" y="2280069"/>
                </a:lnTo>
                <a:lnTo>
                  <a:pt x="13988999" y="2286317"/>
                </a:lnTo>
                <a:lnTo>
                  <a:pt x="13987450" y="2293963"/>
                </a:lnTo>
                <a:lnTo>
                  <a:pt x="13988999" y="2301608"/>
                </a:lnTo>
                <a:lnTo>
                  <a:pt x="13993216" y="2307856"/>
                </a:lnTo>
                <a:lnTo>
                  <a:pt x="13999451" y="2312073"/>
                </a:lnTo>
                <a:lnTo>
                  <a:pt x="14007110" y="2313609"/>
                </a:lnTo>
                <a:lnTo>
                  <a:pt x="14014755" y="2312073"/>
                </a:lnTo>
                <a:lnTo>
                  <a:pt x="14020991" y="2307856"/>
                </a:lnTo>
                <a:lnTo>
                  <a:pt x="14025207" y="2301608"/>
                </a:lnTo>
                <a:lnTo>
                  <a:pt x="14026744" y="2293963"/>
                </a:lnTo>
                <a:close/>
              </a:path>
              <a:path w="14841219" h="10718800" extrusionOk="0">
                <a:moveTo>
                  <a:pt x="14026744" y="2193874"/>
                </a:moveTo>
                <a:lnTo>
                  <a:pt x="14025207" y="2186228"/>
                </a:lnTo>
                <a:lnTo>
                  <a:pt x="14020991" y="2179980"/>
                </a:lnTo>
                <a:lnTo>
                  <a:pt x="14014755" y="2175764"/>
                </a:lnTo>
                <a:lnTo>
                  <a:pt x="14007110" y="2174214"/>
                </a:lnTo>
                <a:lnTo>
                  <a:pt x="13999451" y="2175764"/>
                </a:lnTo>
                <a:lnTo>
                  <a:pt x="13993216" y="2179980"/>
                </a:lnTo>
                <a:lnTo>
                  <a:pt x="13988999" y="2186228"/>
                </a:lnTo>
                <a:lnTo>
                  <a:pt x="13987450" y="2193874"/>
                </a:lnTo>
                <a:lnTo>
                  <a:pt x="13988999" y="2201532"/>
                </a:lnTo>
                <a:lnTo>
                  <a:pt x="13993216" y="2207768"/>
                </a:lnTo>
                <a:lnTo>
                  <a:pt x="13999451" y="2211971"/>
                </a:lnTo>
                <a:lnTo>
                  <a:pt x="14007110" y="2213521"/>
                </a:lnTo>
                <a:lnTo>
                  <a:pt x="14014755" y="2211971"/>
                </a:lnTo>
                <a:lnTo>
                  <a:pt x="14020991" y="2207768"/>
                </a:lnTo>
                <a:lnTo>
                  <a:pt x="14025207" y="2201532"/>
                </a:lnTo>
                <a:lnTo>
                  <a:pt x="14026744" y="2193874"/>
                </a:lnTo>
                <a:close/>
              </a:path>
              <a:path w="14841219" h="10718800" extrusionOk="0">
                <a:moveTo>
                  <a:pt x="14026744" y="2093785"/>
                </a:moveTo>
                <a:lnTo>
                  <a:pt x="14025207" y="2086127"/>
                </a:lnTo>
                <a:lnTo>
                  <a:pt x="14020991" y="2079879"/>
                </a:lnTo>
                <a:lnTo>
                  <a:pt x="14014755" y="2075675"/>
                </a:lnTo>
                <a:lnTo>
                  <a:pt x="14007110" y="2074125"/>
                </a:lnTo>
                <a:lnTo>
                  <a:pt x="13999451" y="2075675"/>
                </a:lnTo>
                <a:lnTo>
                  <a:pt x="13993216" y="2079879"/>
                </a:lnTo>
                <a:lnTo>
                  <a:pt x="13988999" y="2086127"/>
                </a:lnTo>
                <a:lnTo>
                  <a:pt x="13987450" y="2093785"/>
                </a:lnTo>
                <a:lnTo>
                  <a:pt x="13988999" y="2101430"/>
                </a:lnTo>
                <a:lnTo>
                  <a:pt x="13993216" y="2107666"/>
                </a:lnTo>
                <a:lnTo>
                  <a:pt x="13999451" y="2111883"/>
                </a:lnTo>
                <a:lnTo>
                  <a:pt x="14007110" y="2113419"/>
                </a:lnTo>
                <a:lnTo>
                  <a:pt x="14014755" y="2111883"/>
                </a:lnTo>
                <a:lnTo>
                  <a:pt x="14020991" y="2107666"/>
                </a:lnTo>
                <a:lnTo>
                  <a:pt x="14025207" y="2101430"/>
                </a:lnTo>
                <a:lnTo>
                  <a:pt x="14026744" y="2093785"/>
                </a:lnTo>
                <a:close/>
              </a:path>
              <a:path w="14841219" h="10718800" extrusionOk="0">
                <a:moveTo>
                  <a:pt x="14026744" y="1993671"/>
                </a:moveTo>
                <a:lnTo>
                  <a:pt x="14025207" y="1986026"/>
                </a:lnTo>
                <a:lnTo>
                  <a:pt x="14020991" y="1979790"/>
                </a:lnTo>
                <a:lnTo>
                  <a:pt x="14014755" y="1975573"/>
                </a:lnTo>
                <a:lnTo>
                  <a:pt x="14007110" y="1974037"/>
                </a:lnTo>
                <a:lnTo>
                  <a:pt x="13999451" y="1975573"/>
                </a:lnTo>
                <a:lnTo>
                  <a:pt x="13993216" y="1979790"/>
                </a:lnTo>
                <a:lnTo>
                  <a:pt x="13988999" y="1986026"/>
                </a:lnTo>
                <a:lnTo>
                  <a:pt x="13987450" y="1993671"/>
                </a:lnTo>
                <a:lnTo>
                  <a:pt x="13988999" y="2001329"/>
                </a:lnTo>
                <a:lnTo>
                  <a:pt x="13993216" y="2007565"/>
                </a:lnTo>
                <a:lnTo>
                  <a:pt x="13999451" y="2011781"/>
                </a:lnTo>
                <a:lnTo>
                  <a:pt x="14007110" y="2013318"/>
                </a:lnTo>
                <a:lnTo>
                  <a:pt x="14014755" y="2011781"/>
                </a:lnTo>
                <a:lnTo>
                  <a:pt x="14020991" y="2007565"/>
                </a:lnTo>
                <a:lnTo>
                  <a:pt x="14025207" y="2001329"/>
                </a:lnTo>
                <a:lnTo>
                  <a:pt x="14026744" y="1993671"/>
                </a:lnTo>
                <a:close/>
              </a:path>
              <a:path w="14841219" h="10718800" extrusionOk="0">
                <a:moveTo>
                  <a:pt x="14026744" y="1893582"/>
                </a:moveTo>
                <a:lnTo>
                  <a:pt x="14025207" y="1885937"/>
                </a:lnTo>
                <a:lnTo>
                  <a:pt x="14020991" y="1879688"/>
                </a:lnTo>
                <a:lnTo>
                  <a:pt x="14014755" y="1875485"/>
                </a:lnTo>
                <a:lnTo>
                  <a:pt x="14007110" y="1873935"/>
                </a:lnTo>
                <a:lnTo>
                  <a:pt x="13999451" y="1875485"/>
                </a:lnTo>
                <a:lnTo>
                  <a:pt x="13993216" y="1879688"/>
                </a:lnTo>
                <a:lnTo>
                  <a:pt x="13988999" y="1885937"/>
                </a:lnTo>
                <a:lnTo>
                  <a:pt x="13987450" y="1893582"/>
                </a:lnTo>
                <a:lnTo>
                  <a:pt x="13988999" y="1901228"/>
                </a:lnTo>
                <a:lnTo>
                  <a:pt x="13993216" y="1907476"/>
                </a:lnTo>
                <a:lnTo>
                  <a:pt x="13999451" y="1911680"/>
                </a:lnTo>
                <a:lnTo>
                  <a:pt x="14007110" y="1913229"/>
                </a:lnTo>
                <a:lnTo>
                  <a:pt x="14014755" y="1911680"/>
                </a:lnTo>
                <a:lnTo>
                  <a:pt x="14020991" y="1907476"/>
                </a:lnTo>
                <a:lnTo>
                  <a:pt x="14025207" y="1901228"/>
                </a:lnTo>
                <a:lnTo>
                  <a:pt x="14026744" y="1893582"/>
                </a:lnTo>
                <a:close/>
              </a:path>
              <a:path w="14841219" h="10718800" extrusionOk="0">
                <a:moveTo>
                  <a:pt x="14026744" y="1793494"/>
                </a:moveTo>
                <a:lnTo>
                  <a:pt x="14025207" y="1785835"/>
                </a:lnTo>
                <a:lnTo>
                  <a:pt x="14020991" y="1779600"/>
                </a:lnTo>
                <a:lnTo>
                  <a:pt x="14014755" y="1775383"/>
                </a:lnTo>
                <a:lnTo>
                  <a:pt x="14007110" y="1773834"/>
                </a:lnTo>
                <a:lnTo>
                  <a:pt x="13999451" y="1775383"/>
                </a:lnTo>
                <a:lnTo>
                  <a:pt x="13993216" y="1779600"/>
                </a:lnTo>
                <a:lnTo>
                  <a:pt x="13988999" y="1785835"/>
                </a:lnTo>
                <a:lnTo>
                  <a:pt x="13987450" y="1793494"/>
                </a:lnTo>
                <a:lnTo>
                  <a:pt x="13988999" y="1801139"/>
                </a:lnTo>
                <a:lnTo>
                  <a:pt x="13993216" y="1807375"/>
                </a:lnTo>
                <a:lnTo>
                  <a:pt x="13999451" y="1811591"/>
                </a:lnTo>
                <a:lnTo>
                  <a:pt x="14007110" y="1813128"/>
                </a:lnTo>
                <a:lnTo>
                  <a:pt x="14014755" y="1811591"/>
                </a:lnTo>
                <a:lnTo>
                  <a:pt x="14020991" y="1807375"/>
                </a:lnTo>
                <a:lnTo>
                  <a:pt x="14025207" y="1801139"/>
                </a:lnTo>
                <a:lnTo>
                  <a:pt x="14026744" y="1793494"/>
                </a:lnTo>
                <a:close/>
              </a:path>
              <a:path w="14841219" h="10718800" extrusionOk="0">
                <a:moveTo>
                  <a:pt x="14026744" y="1693392"/>
                </a:moveTo>
                <a:lnTo>
                  <a:pt x="14025207" y="1685734"/>
                </a:lnTo>
                <a:lnTo>
                  <a:pt x="14020991" y="1679498"/>
                </a:lnTo>
                <a:lnTo>
                  <a:pt x="14014755" y="1675282"/>
                </a:lnTo>
                <a:lnTo>
                  <a:pt x="14007110" y="1673745"/>
                </a:lnTo>
                <a:lnTo>
                  <a:pt x="13999451" y="1675282"/>
                </a:lnTo>
                <a:lnTo>
                  <a:pt x="13993203" y="1679498"/>
                </a:lnTo>
                <a:lnTo>
                  <a:pt x="13988999" y="1685734"/>
                </a:lnTo>
                <a:lnTo>
                  <a:pt x="13987450" y="1693392"/>
                </a:lnTo>
                <a:lnTo>
                  <a:pt x="13988999" y="1701038"/>
                </a:lnTo>
                <a:lnTo>
                  <a:pt x="13993203" y="1707286"/>
                </a:lnTo>
                <a:lnTo>
                  <a:pt x="13999451" y="1711490"/>
                </a:lnTo>
                <a:lnTo>
                  <a:pt x="14007110" y="1713039"/>
                </a:lnTo>
                <a:lnTo>
                  <a:pt x="14014755" y="1711490"/>
                </a:lnTo>
                <a:lnTo>
                  <a:pt x="14020991" y="1707286"/>
                </a:lnTo>
                <a:lnTo>
                  <a:pt x="14025207" y="1701038"/>
                </a:lnTo>
                <a:lnTo>
                  <a:pt x="14026744" y="1693392"/>
                </a:lnTo>
                <a:close/>
              </a:path>
              <a:path w="14841219" h="10718800" extrusionOk="0">
                <a:moveTo>
                  <a:pt x="14026744" y="1593291"/>
                </a:moveTo>
                <a:lnTo>
                  <a:pt x="14025207" y="1585645"/>
                </a:lnTo>
                <a:lnTo>
                  <a:pt x="14020991" y="1579397"/>
                </a:lnTo>
                <a:lnTo>
                  <a:pt x="14014755" y="1575193"/>
                </a:lnTo>
                <a:lnTo>
                  <a:pt x="14007110" y="1573644"/>
                </a:lnTo>
                <a:lnTo>
                  <a:pt x="13999451" y="1575193"/>
                </a:lnTo>
                <a:lnTo>
                  <a:pt x="13993203" y="1579397"/>
                </a:lnTo>
                <a:lnTo>
                  <a:pt x="13988999" y="1585645"/>
                </a:lnTo>
                <a:lnTo>
                  <a:pt x="13987450" y="1593291"/>
                </a:lnTo>
                <a:lnTo>
                  <a:pt x="13988999" y="1600936"/>
                </a:lnTo>
                <a:lnTo>
                  <a:pt x="13993203" y="1607185"/>
                </a:lnTo>
                <a:lnTo>
                  <a:pt x="13999451" y="1611401"/>
                </a:lnTo>
                <a:lnTo>
                  <a:pt x="14007110" y="1612938"/>
                </a:lnTo>
                <a:lnTo>
                  <a:pt x="14014755" y="1611401"/>
                </a:lnTo>
                <a:lnTo>
                  <a:pt x="14020991" y="1607185"/>
                </a:lnTo>
                <a:lnTo>
                  <a:pt x="14025207" y="1600936"/>
                </a:lnTo>
                <a:lnTo>
                  <a:pt x="14026744" y="1593291"/>
                </a:lnTo>
                <a:close/>
              </a:path>
              <a:path w="14841219" h="10718800" extrusionOk="0">
                <a:moveTo>
                  <a:pt x="14026744" y="1493202"/>
                </a:moveTo>
                <a:lnTo>
                  <a:pt x="14025207" y="1485557"/>
                </a:lnTo>
                <a:lnTo>
                  <a:pt x="14020991" y="1479308"/>
                </a:lnTo>
                <a:lnTo>
                  <a:pt x="14014755" y="1475092"/>
                </a:lnTo>
                <a:lnTo>
                  <a:pt x="14007110" y="1473555"/>
                </a:lnTo>
                <a:lnTo>
                  <a:pt x="13999451" y="1475092"/>
                </a:lnTo>
                <a:lnTo>
                  <a:pt x="13993216" y="1479308"/>
                </a:lnTo>
                <a:lnTo>
                  <a:pt x="13988999" y="1485557"/>
                </a:lnTo>
                <a:lnTo>
                  <a:pt x="13987450" y="1493202"/>
                </a:lnTo>
                <a:lnTo>
                  <a:pt x="13988999" y="1500847"/>
                </a:lnTo>
                <a:lnTo>
                  <a:pt x="13993216" y="1507083"/>
                </a:lnTo>
                <a:lnTo>
                  <a:pt x="13999451" y="1511300"/>
                </a:lnTo>
                <a:lnTo>
                  <a:pt x="14007110" y="1512836"/>
                </a:lnTo>
                <a:lnTo>
                  <a:pt x="14014755" y="1511300"/>
                </a:lnTo>
                <a:lnTo>
                  <a:pt x="14020991" y="1507083"/>
                </a:lnTo>
                <a:lnTo>
                  <a:pt x="14025207" y="1500847"/>
                </a:lnTo>
                <a:lnTo>
                  <a:pt x="14026744" y="1493202"/>
                </a:lnTo>
                <a:close/>
              </a:path>
              <a:path w="14841219" h="10718800" extrusionOk="0">
                <a:moveTo>
                  <a:pt x="14026744" y="1393101"/>
                </a:moveTo>
                <a:lnTo>
                  <a:pt x="14025207" y="1385455"/>
                </a:lnTo>
                <a:lnTo>
                  <a:pt x="14020991" y="1379207"/>
                </a:lnTo>
                <a:lnTo>
                  <a:pt x="14014755" y="1375003"/>
                </a:lnTo>
                <a:lnTo>
                  <a:pt x="14007110" y="1373454"/>
                </a:lnTo>
                <a:lnTo>
                  <a:pt x="13999451" y="1375003"/>
                </a:lnTo>
                <a:lnTo>
                  <a:pt x="13993216" y="1379207"/>
                </a:lnTo>
                <a:lnTo>
                  <a:pt x="13988999" y="1385455"/>
                </a:lnTo>
                <a:lnTo>
                  <a:pt x="13987450" y="1393101"/>
                </a:lnTo>
                <a:lnTo>
                  <a:pt x="13988999" y="1400746"/>
                </a:lnTo>
                <a:lnTo>
                  <a:pt x="13993216" y="1406994"/>
                </a:lnTo>
                <a:lnTo>
                  <a:pt x="13999451" y="1411198"/>
                </a:lnTo>
                <a:lnTo>
                  <a:pt x="14007110" y="1412748"/>
                </a:lnTo>
                <a:lnTo>
                  <a:pt x="14014755" y="1411198"/>
                </a:lnTo>
                <a:lnTo>
                  <a:pt x="14020991" y="1406994"/>
                </a:lnTo>
                <a:lnTo>
                  <a:pt x="14025207" y="1400746"/>
                </a:lnTo>
                <a:lnTo>
                  <a:pt x="14026744" y="1393101"/>
                </a:lnTo>
                <a:close/>
              </a:path>
              <a:path w="14841219" h="10718800" extrusionOk="0">
                <a:moveTo>
                  <a:pt x="14026744" y="1292999"/>
                </a:moveTo>
                <a:lnTo>
                  <a:pt x="14025207" y="1285354"/>
                </a:lnTo>
                <a:lnTo>
                  <a:pt x="14020991" y="1279118"/>
                </a:lnTo>
                <a:lnTo>
                  <a:pt x="14014755" y="1274902"/>
                </a:lnTo>
                <a:lnTo>
                  <a:pt x="14007110" y="1273352"/>
                </a:lnTo>
                <a:lnTo>
                  <a:pt x="13999451" y="1274902"/>
                </a:lnTo>
                <a:lnTo>
                  <a:pt x="13993216" y="1279118"/>
                </a:lnTo>
                <a:lnTo>
                  <a:pt x="13988999" y="1285354"/>
                </a:lnTo>
                <a:lnTo>
                  <a:pt x="13987450" y="1292999"/>
                </a:lnTo>
                <a:lnTo>
                  <a:pt x="13988999" y="1300645"/>
                </a:lnTo>
                <a:lnTo>
                  <a:pt x="13993216" y="1306893"/>
                </a:lnTo>
                <a:lnTo>
                  <a:pt x="13999451" y="1311109"/>
                </a:lnTo>
                <a:lnTo>
                  <a:pt x="14007110" y="1312646"/>
                </a:lnTo>
                <a:lnTo>
                  <a:pt x="14014755" y="1311109"/>
                </a:lnTo>
                <a:lnTo>
                  <a:pt x="14020991" y="1306893"/>
                </a:lnTo>
                <a:lnTo>
                  <a:pt x="14025207" y="1300645"/>
                </a:lnTo>
                <a:lnTo>
                  <a:pt x="14026744" y="1292999"/>
                </a:lnTo>
                <a:close/>
              </a:path>
              <a:path w="14841219" h="10718800" extrusionOk="0">
                <a:moveTo>
                  <a:pt x="14026744" y="1192898"/>
                </a:moveTo>
                <a:lnTo>
                  <a:pt x="14025207" y="1185252"/>
                </a:lnTo>
                <a:lnTo>
                  <a:pt x="14020991" y="1179004"/>
                </a:lnTo>
                <a:lnTo>
                  <a:pt x="14014755" y="1174800"/>
                </a:lnTo>
                <a:lnTo>
                  <a:pt x="14007110" y="1173264"/>
                </a:lnTo>
                <a:lnTo>
                  <a:pt x="13999451" y="1174800"/>
                </a:lnTo>
                <a:lnTo>
                  <a:pt x="13993216" y="1179004"/>
                </a:lnTo>
                <a:lnTo>
                  <a:pt x="13988999" y="1185252"/>
                </a:lnTo>
                <a:lnTo>
                  <a:pt x="13987450" y="1192898"/>
                </a:lnTo>
                <a:lnTo>
                  <a:pt x="13988999" y="1200556"/>
                </a:lnTo>
                <a:lnTo>
                  <a:pt x="13993216" y="1206804"/>
                </a:lnTo>
                <a:lnTo>
                  <a:pt x="13999451" y="1211008"/>
                </a:lnTo>
                <a:lnTo>
                  <a:pt x="14007110" y="1212557"/>
                </a:lnTo>
                <a:lnTo>
                  <a:pt x="14014755" y="1211008"/>
                </a:lnTo>
                <a:lnTo>
                  <a:pt x="14020991" y="1206804"/>
                </a:lnTo>
                <a:lnTo>
                  <a:pt x="14025207" y="1200556"/>
                </a:lnTo>
                <a:lnTo>
                  <a:pt x="14026744" y="1192898"/>
                </a:lnTo>
                <a:close/>
              </a:path>
              <a:path w="14841219" h="10718800" extrusionOk="0">
                <a:moveTo>
                  <a:pt x="14026744" y="1092809"/>
                </a:moveTo>
                <a:lnTo>
                  <a:pt x="14025207" y="1085164"/>
                </a:lnTo>
                <a:lnTo>
                  <a:pt x="14020991" y="1078915"/>
                </a:lnTo>
                <a:lnTo>
                  <a:pt x="14014755" y="1074699"/>
                </a:lnTo>
                <a:lnTo>
                  <a:pt x="14007110" y="1073162"/>
                </a:lnTo>
                <a:lnTo>
                  <a:pt x="13999451" y="1074699"/>
                </a:lnTo>
                <a:lnTo>
                  <a:pt x="13993216" y="1078915"/>
                </a:lnTo>
                <a:lnTo>
                  <a:pt x="13988999" y="1085164"/>
                </a:lnTo>
                <a:lnTo>
                  <a:pt x="13987450" y="1092809"/>
                </a:lnTo>
                <a:lnTo>
                  <a:pt x="13988999" y="1100455"/>
                </a:lnTo>
                <a:lnTo>
                  <a:pt x="13993216" y="1106703"/>
                </a:lnTo>
                <a:lnTo>
                  <a:pt x="13999451" y="1110919"/>
                </a:lnTo>
                <a:lnTo>
                  <a:pt x="14007110" y="1112456"/>
                </a:lnTo>
                <a:lnTo>
                  <a:pt x="14014755" y="1110919"/>
                </a:lnTo>
                <a:lnTo>
                  <a:pt x="14020991" y="1106703"/>
                </a:lnTo>
                <a:lnTo>
                  <a:pt x="14025207" y="1100455"/>
                </a:lnTo>
                <a:lnTo>
                  <a:pt x="14026744" y="1092809"/>
                </a:lnTo>
                <a:close/>
              </a:path>
              <a:path w="14841219" h="10718800" extrusionOk="0">
                <a:moveTo>
                  <a:pt x="14026744" y="992720"/>
                </a:moveTo>
                <a:lnTo>
                  <a:pt x="14025207" y="985075"/>
                </a:lnTo>
                <a:lnTo>
                  <a:pt x="14020991" y="978827"/>
                </a:lnTo>
                <a:lnTo>
                  <a:pt x="14014755" y="974610"/>
                </a:lnTo>
                <a:lnTo>
                  <a:pt x="14007110" y="973074"/>
                </a:lnTo>
                <a:lnTo>
                  <a:pt x="13999451" y="974610"/>
                </a:lnTo>
                <a:lnTo>
                  <a:pt x="13993216" y="978827"/>
                </a:lnTo>
                <a:lnTo>
                  <a:pt x="13988999" y="985075"/>
                </a:lnTo>
                <a:lnTo>
                  <a:pt x="13987450" y="992720"/>
                </a:lnTo>
                <a:lnTo>
                  <a:pt x="13988999" y="1000366"/>
                </a:lnTo>
                <a:lnTo>
                  <a:pt x="13993216" y="1006614"/>
                </a:lnTo>
                <a:lnTo>
                  <a:pt x="13999451" y="1010818"/>
                </a:lnTo>
                <a:lnTo>
                  <a:pt x="14007110" y="1012355"/>
                </a:lnTo>
                <a:lnTo>
                  <a:pt x="14014755" y="1010818"/>
                </a:lnTo>
                <a:lnTo>
                  <a:pt x="14020991" y="1006614"/>
                </a:lnTo>
                <a:lnTo>
                  <a:pt x="14025207" y="1000366"/>
                </a:lnTo>
                <a:lnTo>
                  <a:pt x="14026744" y="992720"/>
                </a:lnTo>
                <a:close/>
              </a:path>
              <a:path w="14841219" h="10718800" extrusionOk="0">
                <a:moveTo>
                  <a:pt x="14026744" y="892619"/>
                </a:moveTo>
                <a:lnTo>
                  <a:pt x="14025207" y="884974"/>
                </a:lnTo>
                <a:lnTo>
                  <a:pt x="14020991" y="878725"/>
                </a:lnTo>
                <a:lnTo>
                  <a:pt x="14014755" y="874522"/>
                </a:lnTo>
                <a:lnTo>
                  <a:pt x="14007110" y="872972"/>
                </a:lnTo>
                <a:lnTo>
                  <a:pt x="13999451" y="874522"/>
                </a:lnTo>
                <a:lnTo>
                  <a:pt x="13993216" y="878725"/>
                </a:lnTo>
                <a:lnTo>
                  <a:pt x="13988999" y="884974"/>
                </a:lnTo>
                <a:lnTo>
                  <a:pt x="13987450" y="892619"/>
                </a:lnTo>
                <a:lnTo>
                  <a:pt x="13988999" y="900264"/>
                </a:lnTo>
                <a:lnTo>
                  <a:pt x="13993216" y="906513"/>
                </a:lnTo>
                <a:lnTo>
                  <a:pt x="13999451" y="910717"/>
                </a:lnTo>
                <a:lnTo>
                  <a:pt x="14007110" y="912266"/>
                </a:lnTo>
                <a:lnTo>
                  <a:pt x="14014755" y="910717"/>
                </a:lnTo>
                <a:lnTo>
                  <a:pt x="14020991" y="906513"/>
                </a:lnTo>
                <a:lnTo>
                  <a:pt x="14025207" y="900264"/>
                </a:lnTo>
                <a:lnTo>
                  <a:pt x="14026744" y="892619"/>
                </a:lnTo>
                <a:close/>
              </a:path>
              <a:path w="14841219" h="10718800" extrusionOk="0">
                <a:moveTo>
                  <a:pt x="14026744" y="792518"/>
                </a:moveTo>
                <a:lnTo>
                  <a:pt x="14025207" y="784872"/>
                </a:lnTo>
                <a:lnTo>
                  <a:pt x="14020991" y="778624"/>
                </a:lnTo>
                <a:lnTo>
                  <a:pt x="14014755" y="774407"/>
                </a:lnTo>
                <a:lnTo>
                  <a:pt x="14007110" y="772871"/>
                </a:lnTo>
                <a:lnTo>
                  <a:pt x="13999451" y="774407"/>
                </a:lnTo>
                <a:lnTo>
                  <a:pt x="13993216" y="778624"/>
                </a:lnTo>
                <a:lnTo>
                  <a:pt x="13988999" y="784872"/>
                </a:lnTo>
                <a:lnTo>
                  <a:pt x="13987450" y="792518"/>
                </a:lnTo>
                <a:lnTo>
                  <a:pt x="13988999" y="800163"/>
                </a:lnTo>
                <a:lnTo>
                  <a:pt x="13993216" y="806411"/>
                </a:lnTo>
                <a:lnTo>
                  <a:pt x="13999451" y="810628"/>
                </a:lnTo>
                <a:lnTo>
                  <a:pt x="14007110" y="812165"/>
                </a:lnTo>
                <a:lnTo>
                  <a:pt x="14014755" y="810628"/>
                </a:lnTo>
                <a:lnTo>
                  <a:pt x="14020991" y="806411"/>
                </a:lnTo>
                <a:lnTo>
                  <a:pt x="14025207" y="800163"/>
                </a:lnTo>
                <a:lnTo>
                  <a:pt x="14026744" y="792518"/>
                </a:lnTo>
                <a:close/>
              </a:path>
              <a:path w="14841219" h="10718800" extrusionOk="0">
                <a:moveTo>
                  <a:pt x="14026744" y="692429"/>
                </a:moveTo>
                <a:lnTo>
                  <a:pt x="14025207" y="684784"/>
                </a:lnTo>
                <a:lnTo>
                  <a:pt x="14020991" y="678535"/>
                </a:lnTo>
                <a:lnTo>
                  <a:pt x="14014755" y="674319"/>
                </a:lnTo>
                <a:lnTo>
                  <a:pt x="14007110" y="672782"/>
                </a:lnTo>
                <a:lnTo>
                  <a:pt x="13999451" y="674319"/>
                </a:lnTo>
                <a:lnTo>
                  <a:pt x="13993216" y="678535"/>
                </a:lnTo>
                <a:lnTo>
                  <a:pt x="13988999" y="684784"/>
                </a:lnTo>
                <a:lnTo>
                  <a:pt x="13987450" y="692429"/>
                </a:lnTo>
                <a:lnTo>
                  <a:pt x="13988999" y="700074"/>
                </a:lnTo>
                <a:lnTo>
                  <a:pt x="13993216" y="706323"/>
                </a:lnTo>
                <a:lnTo>
                  <a:pt x="13999451" y="710526"/>
                </a:lnTo>
                <a:lnTo>
                  <a:pt x="14007110" y="712076"/>
                </a:lnTo>
                <a:lnTo>
                  <a:pt x="14014755" y="710526"/>
                </a:lnTo>
                <a:lnTo>
                  <a:pt x="14020991" y="706323"/>
                </a:lnTo>
                <a:lnTo>
                  <a:pt x="14025207" y="700074"/>
                </a:lnTo>
                <a:lnTo>
                  <a:pt x="14026744" y="692429"/>
                </a:lnTo>
                <a:close/>
              </a:path>
              <a:path w="14841219" h="10718800" extrusionOk="0">
                <a:moveTo>
                  <a:pt x="14026744" y="592340"/>
                </a:moveTo>
                <a:lnTo>
                  <a:pt x="14025207" y="584695"/>
                </a:lnTo>
                <a:lnTo>
                  <a:pt x="14020991" y="578446"/>
                </a:lnTo>
                <a:lnTo>
                  <a:pt x="14014755" y="574230"/>
                </a:lnTo>
                <a:lnTo>
                  <a:pt x="14007110" y="572681"/>
                </a:lnTo>
                <a:lnTo>
                  <a:pt x="13999451" y="574230"/>
                </a:lnTo>
                <a:lnTo>
                  <a:pt x="13993216" y="578446"/>
                </a:lnTo>
                <a:lnTo>
                  <a:pt x="13988999" y="584695"/>
                </a:lnTo>
                <a:lnTo>
                  <a:pt x="13987450" y="592340"/>
                </a:lnTo>
                <a:lnTo>
                  <a:pt x="13988999" y="599986"/>
                </a:lnTo>
                <a:lnTo>
                  <a:pt x="13993216" y="606221"/>
                </a:lnTo>
                <a:lnTo>
                  <a:pt x="13999451" y="610438"/>
                </a:lnTo>
                <a:lnTo>
                  <a:pt x="14007110" y="611974"/>
                </a:lnTo>
                <a:lnTo>
                  <a:pt x="14014755" y="610438"/>
                </a:lnTo>
                <a:lnTo>
                  <a:pt x="14020991" y="606221"/>
                </a:lnTo>
                <a:lnTo>
                  <a:pt x="14025207" y="599986"/>
                </a:lnTo>
                <a:lnTo>
                  <a:pt x="14026744" y="592340"/>
                </a:lnTo>
                <a:close/>
              </a:path>
              <a:path w="14841219" h="10718800" extrusionOk="0">
                <a:moveTo>
                  <a:pt x="14026744" y="492226"/>
                </a:moveTo>
                <a:lnTo>
                  <a:pt x="14025207" y="484581"/>
                </a:lnTo>
                <a:lnTo>
                  <a:pt x="14020991" y="478345"/>
                </a:lnTo>
                <a:lnTo>
                  <a:pt x="14014755" y="474141"/>
                </a:lnTo>
                <a:lnTo>
                  <a:pt x="14007110" y="472592"/>
                </a:lnTo>
                <a:lnTo>
                  <a:pt x="13999451" y="474141"/>
                </a:lnTo>
                <a:lnTo>
                  <a:pt x="13993216" y="478345"/>
                </a:lnTo>
                <a:lnTo>
                  <a:pt x="13988999" y="484581"/>
                </a:lnTo>
                <a:lnTo>
                  <a:pt x="13987450" y="492226"/>
                </a:lnTo>
                <a:lnTo>
                  <a:pt x="13988999" y="499884"/>
                </a:lnTo>
                <a:lnTo>
                  <a:pt x="13993216" y="506133"/>
                </a:lnTo>
                <a:lnTo>
                  <a:pt x="13999451" y="510349"/>
                </a:lnTo>
                <a:lnTo>
                  <a:pt x="14007110" y="511886"/>
                </a:lnTo>
                <a:lnTo>
                  <a:pt x="14014755" y="510349"/>
                </a:lnTo>
                <a:lnTo>
                  <a:pt x="14020991" y="506133"/>
                </a:lnTo>
                <a:lnTo>
                  <a:pt x="14025207" y="499884"/>
                </a:lnTo>
                <a:lnTo>
                  <a:pt x="14026744" y="492226"/>
                </a:lnTo>
                <a:close/>
              </a:path>
              <a:path w="14841219" h="10718800" extrusionOk="0">
                <a:moveTo>
                  <a:pt x="14026744" y="392137"/>
                </a:moveTo>
                <a:lnTo>
                  <a:pt x="14025207" y="384492"/>
                </a:lnTo>
                <a:lnTo>
                  <a:pt x="14020991" y="378244"/>
                </a:lnTo>
                <a:lnTo>
                  <a:pt x="14014755" y="374040"/>
                </a:lnTo>
                <a:lnTo>
                  <a:pt x="14007110" y="372491"/>
                </a:lnTo>
                <a:lnTo>
                  <a:pt x="13999451" y="374040"/>
                </a:lnTo>
                <a:lnTo>
                  <a:pt x="13993216" y="378244"/>
                </a:lnTo>
                <a:lnTo>
                  <a:pt x="13988999" y="384492"/>
                </a:lnTo>
                <a:lnTo>
                  <a:pt x="13987450" y="392137"/>
                </a:lnTo>
                <a:lnTo>
                  <a:pt x="13988999" y="399796"/>
                </a:lnTo>
                <a:lnTo>
                  <a:pt x="13993216" y="406031"/>
                </a:lnTo>
                <a:lnTo>
                  <a:pt x="13999451" y="410248"/>
                </a:lnTo>
                <a:lnTo>
                  <a:pt x="14007110" y="411797"/>
                </a:lnTo>
                <a:lnTo>
                  <a:pt x="14014755" y="410248"/>
                </a:lnTo>
                <a:lnTo>
                  <a:pt x="14020991" y="406031"/>
                </a:lnTo>
                <a:lnTo>
                  <a:pt x="14025207" y="399796"/>
                </a:lnTo>
                <a:lnTo>
                  <a:pt x="14026744" y="392137"/>
                </a:lnTo>
                <a:close/>
              </a:path>
              <a:path w="14841219" h="10718800" extrusionOk="0">
                <a:moveTo>
                  <a:pt x="14026744" y="292049"/>
                </a:moveTo>
                <a:lnTo>
                  <a:pt x="14025207" y="284391"/>
                </a:lnTo>
                <a:lnTo>
                  <a:pt x="14020991" y="278155"/>
                </a:lnTo>
                <a:lnTo>
                  <a:pt x="14014755" y="273939"/>
                </a:lnTo>
                <a:lnTo>
                  <a:pt x="14007110" y="272389"/>
                </a:lnTo>
                <a:lnTo>
                  <a:pt x="13999451" y="273939"/>
                </a:lnTo>
                <a:lnTo>
                  <a:pt x="13993216" y="278155"/>
                </a:lnTo>
                <a:lnTo>
                  <a:pt x="13988999" y="284391"/>
                </a:lnTo>
                <a:lnTo>
                  <a:pt x="13987450" y="292049"/>
                </a:lnTo>
                <a:lnTo>
                  <a:pt x="13988999" y="299694"/>
                </a:lnTo>
                <a:lnTo>
                  <a:pt x="13993216" y="305943"/>
                </a:lnTo>
                <a:lnTo>
                  <a:pt x="13999451" y="310146"/>
                </a:lnTo>
                <a:lnTo>
                  <a:pt x="14007110" y="311696"/>
                </a:lnTo>
                <a:lnTo>
                  <a:pt x="14014755" y="310146"/>
                </a:lnTo>
                <a:lnTo>
                  <a:pt x="14020991" y="305943"/>
                </a:lnTo>
                <a:lnTo>
                  <a:pt x="14025207" y="299694"/>
                </a:lnTo>
                <a:lnTo>
                  <a:pt x="14026744" y="292049"/>
                </a:lnTo>
                <a:close/>
              </a:path>
              <a:path w="14841219" h="10718800" extrusionOk="0">
                <a:moveTo>
                  <a:pt x="14026744" y="191947"/>
                </a:moveTo>
                <a:lnTo>
                  <a:pt x="14025207" y="184302"/>
                </a:lnTo>
                <a:lnTo>
                  <a:pt x="14020991" y="178054"/>
                </a:lnTo>
                <a:lnTo>
                  <a:pt x="14014755" y="173837"/>
                </a:lnTo>
                <a:lnTo>
                  <a:pt x="14007110" y="172300"/>
                </a:lnTo>
                <a:lnTo>
                  <a:pt x="13999451" y="173837"/>
                </a:lnTo>
                <a:lnTo>
                  <a:pt x="13993216" y="178054"/>
                </a:lnTo>
                <a:lnTo>
                  <a:pt x="13988999" y="184302"/>
                </a:lnTo>
                <a:lnTo>
                  <a:pt x="13987450" y="191947"/>
                </a:lnTo>
                <a:lnTo>
                  <a:pt x="13988999" y="199593"/>
                </a:lnTo>
                <a:lnTo>
                  <a:pt x="13993216" y="205841"/>
                </a:lnTo>
                <a:lnTo>
                  <a:pt x="13999451" y="210045"/>
                </a:lnTo>
                <a:lnTo>
                  <a:pt x="14007110" y="211594"/>
                </a:lnTo>
                <a:lnTo>
                  <a:pt x="14014755" y="210045"/>
                </a:lnTo>
                <a:lnTo>
                  <a:pt x="14020991" y="205841"/>
                </a:lnTo>
                <a:lnTo>
                  <a:pt x="14025207" y="199593"/>
                </a:lnTo>
                <a:lnTo>
                  <a:pt x="14026744" y="191947"/>
                </a:lnTo>
                <a:close/>
              </a:path>
              <a:path w="14841219" h="10718800" extrusionOk="0">
                <a:moveTo>
                  <a:pt x="14026744" y="91846"/>
                </a:moveTo>
                <a:lnTo>
                  <a:pt x="14025207" y="84201"/>
                </a:lnTo>
                <a:lnTo>
                  <a:pt x="14020991" y="77965"/>
                </a:lnTo>
                <a:lnTo>
                  <a:pt x="14014755" y="73761"/>
                </a:lnTo>
                <a:lnTo>
                  <a:pt x="14007110" y="72212"/>
                </a:lnTo>
                <a:lnTo>
                  <a:pt x="13999451" y="73761"/>
                </a:lnTo>
                <a:lnTo>
                  <a:pt x="13993203" y="77965"/>
                </a:lnTo>
                <a:lnTo>
                  <a:pt x="13988999" y="84201"/>
                </a:lnTo>
                <a:lnTo>
                  <a:pt x="13987450" y="91846"/>
                </a:lnTo>
                <a:lnTo>
                  <a:pt x="13988999" y="99504"/>
                </a:lnTo>
                <a:lnTo>
                  <a:pt x="13993203" y="105740"/>
                </a:lnTo>
                <a:lnTo>
                  <a:pt x="13999451" y="109956"/>
                </a:lnTo>
                <a:lnTo>
                  <a:pt x="14007110" y="111493"/>
                </a:lnTo>
                <a:lnTo>
                  <a:pt x="14014755" y="109956"/>
                </a:lnTo>
                <a:lnTo>
                  <a:pt x="14020991" y="105740"/>
                </a:lnTo>
                <a:lnTo>
                  <a:pt x="14025207" y="99504"/>
                </a:lnTo>
                <a:lnTo>
                  <a:pt x="14026744" y="91846"/>
                </a:lnTo>
                <a:close/>
              </a:path>
              <a:path w="14841219" h="10718800" extrusionOk="0">
                <a:moveTo>
                  <a:pt x="14100747" y="3640620"/>
                </a:moveTo>
                <a:lnTo>
                  <a:pt x="14099197" y="3632962"/>
                </a:lnTo>
                <a:lnTo>
                  <a:pt x="14094994" y="3626726"/>
                </a:lnTo>
                <a:lnTo>
                  <a:pt x="14088745" y="3622510"/>
                </a:lnTo>
                <a:lnTo>
                  <a:pt x="14081100" y="3620973"/>
                </a:lnTo>
                <a:lnTo>
                  <a:pt x="14073454" y="3622510"/>
                </a:lnTo>
                <a:lnTo>
                  <a:pt x="14067206" y="3626726"/>
                </a:lnTo>
                <a:lnTo>
                  <a:pt x="14063002" y="3632962"/>
                </a:lnTo>
                <a:lnTo>
                  <a:pt x="14061453" y="3640620"/>
                </a:lnTo>
                <a:lnTo>
                  <a:pt x="14063002" y="3648265"/>
                </a:lnTo>
                <a:lnTo>
                  <a:pt x="14067206" y="3654501"/>
                </a:lnTo>
                <a:lnTo>
                  <a:pt x="14073454" y="3658717"/>
                </a:lnTo>
                <a:lnTo>
                  <a:pt x="14081100" y="3660254"/>
                </a:lnTo>
                <a:lnTo>
                  <a:pt x="14088745" y="3658717"/>
                </a:lnTo>
                <a:lnTo>
                  <a:pt x="14094994" y="3654501"/>
                </a:lnTo>
                <a:lnTo>
                  <a:pt x="14099197" y="3648265"/>
                </a:lnTo>
                <a:lnTo>
                  <a:pt x="14100747" y="3640620"/>
                </a:lnTo>
                <a:close/>
              </a:path>
              <a:path w="14841219" h="10718800" extrusionOk="0">
                <a:moveTo>
                  <a:pt x="14100747" y="3540518"/>
                </a:moveTo>
                <a:lnTo>
                  <a:pt x="14099197" y="3532873"/>
                </a:lnTo>
                <a:lnTo>
                  <a:pt x="14094994" y="3526625"/>
                </a:lnTo>
                <a:lnTo>
                  <a:pt x="14088745" y="3522408"/>
                </a:lnTo>
                <a:lnTo>
                  <a:pt x="14081100" y="3520859"/>
                </a:lnTo>
                <a:lnTo>
                  <a:pt x="14073454" y="3522408"/>
                </a:lnTo>
                <a:lnTo>
                  <a:pt x="14067206" y="3526625"/>
                </a:lnTo>
                <a:lnTo>
                  <a:pt x="14063002" y="3532873"/>
                </a:lnTo>
                <a:lnTo>
                  <a:pt x="14061453" y="3540518"/>
                </a:lnTo>
                <a:lnTo>
                  <a:pt x="14063002" y="3548164"/>
                </a:lnTo>
                <a:lnTo>
                  <a:pt x="14067206" y="3554412"/>
                </a:lnTo>
                <a:lnTo>
                  <a:pt x="14073454" y="3558616"/>
                </a:lnTo>
                <a:lnTo>
                  <a:pt x="14081100" y="3560165"/>
                </a:lnTo>
                <a:lnTo>
                  <a:pt x="14088745" y="3558616"/>
                </a:lnTo>
                <a:lnTo>
                  <a:pt x="14094994" y="3554412"/>
                </a:lnTo>
                <a:lnTo>
                  <a:pt x="14099197" y="3548164"/>
                </a:lnTo>
                <a:lnTo>
                  <a:pt x="14100747" y="3540518"/>
                </a:lnTo>
                <a:close/>
              </a:path>
              <a:path w="14841219" h="10718800" extrusionOk="0">
                <a:moveTo>
                  <a:pt x="14100747" y="3440417"/>
                </a:moveTo>
                <a:lnTo>
                  <a:pt x="14099197" y="3432772"/>
                </a:lnTo>
                <a:lnTo>
                  <a:pt x="14094994" y="3426523"/>
                </a:lnTo>
                <a:lnTo>
                  <a:pt x="14088745" y="3422319"/>
                </a:lnTo>
                <a:lnTo>
                  <a:pt x="14081100" y="3420770"/>
                </a:lnTo>
                <a:lnTo>
                  <a:pt x="14073454" y="3422319"/>
                </a:lnTo>
                <a:lnTo>
                  <a:pt x="14067206" y="3426523"/>
                </a:lnTo>
                <a:lnTo>
                  <a:pt x="14063002" y="3432772"/>
                </a:lnTo>
                <a:lnTo>
                  <a:pt x="14061453" y="3440417"/>
                </a:lnTo>
                <a:lnTo>
                  <a:pt x="14063002" y="3448062"/>
                </a:lnTo>
                <a:lnTo>
                  <a:pt x="14067206" y="3454311"/>
                </a:lnTo>
                <a:lnTo>
                  <a:pt x="14073454" y="3458527"/>
                </a:lnTo>
                <a:lnTo>
                  <a:pt x="14081100" y="3460064"/>
                </a:lnTo>
                <a:lnTo>
                  <a:pt x="14088745" y="3458527"/>
                </a:lnTo>
                <a:lnTo>
                  <a:pt x="14094994" y="3454311"/>
                </a:lnTo>
                <a:lnTo>
                  <a:pt x="14099197" y="3448062"/>
                </a:lnTo>
                <a:lnTo>
                  <a:pt x="14100747" y="3440417"/>
                </a:lnTo>
                <a:close/>
              </a:path>
              <a:path w="14841219" h="10718800" extrusionOk="0">
                <a:moveTo>
                  <a:pt x="14100747" y="3340316"/>
                </a:moveTo>
                <a:lnTo>
                  <a:pt x="14099197" y="3332670"/>
                </a:lnTo>
                <a:lnTo>
                  <a:pt x="14094994" y="3326434"/>
                </a:lnTo>
                <a:lnTo>
                  <a:pt x="14088745" y="3322218"/>
                </a:lnTo>
                <a:lnTo>
                  <a:pt x="14081100" y="3320669"/>
                </a:lnTo>
                <a:lnTo>
                  <a:pt x="14073454" y="3322218"/>
                </a:lnTo>
                <a:lnTo>
                  <a:pt x="14067206" y="3326434"/>
                </a:lnTo>
                <a:lnTo>
                  <a:pt x="14063002" y="3332670"/>
                </a:lnTo>
                <a:lnTo>
                  <a:pt x="14061453" y="3340316"/>
                </a:lnTo>
                <a:lnTo>
                  <a:pt x="14063002" y="3347974"/>
                </a:lnTo>
                <a:lnTo>
                  <a:pt x="14067206" y="3354222"/>
                </a:lnTo>
                <a:lnTo>
                  <a:pt x="14073454" y="3358426"/>
                </a:lnTo>
                <a:lnTo>
                  <a:pt x="14081100" y="3359975"/>
                </a:lnTo>
                <a:lnTo>
                  <a:pt x="14088745" y="3358426"/>
                </a:lnTo>
                <a:lnTo>
                  <a:pt x="14094994" y="3354222"/>
                </a:lnTo>
                <a:lnTo>
                  <a:pt x="14099197" y="3347974"/>
                </a:lnTo>
                <a:lnTo>
                  <a:pt x="14100747" y="3340316"/>
                </a:lnTo>
                <a:close/>
              </a:path>
              <a:path w="14841219" h="10718800" extrusionOk="0">
                <a:moveTo>
                  <a:pt x="14100747" y="3240227"/>
                </a:moveTo>
                <a:lnTo>
                  <a:pt x="14099197" y="3232581"/>
                </a:lnTo>
                <a:lnTo>
                  <a:pt x="14094994" y="3226333"/>
                </a:lnTo>
                <a:lnTo>
                  <a:pt x="14088745" y="3222129"/>
                </a:lnTo>
                <a:lnTo>
                  <a:pt x="14081100" y="3220580"/>
                </a:lnTo>
                <a:lnTo>
                  <a:pt x="14073454" y="3222129"/>
                </a:lnTo>
                <a:lnTo>
                  <a:pt x="14067206" y="3226333"/>
                </a:lnTo>
                <a:lnTo>
                  <a:pt x="14063002" y="3232581"/>
                </a:lnTo>
                <a:lnTo>
                  <a:pt x="14061453" y="3240227"/>
                </a:lnTo>
                <a:lnTo>
                  <a:pt x="14063002" y="3247885"/>
                </a:lnTo>
                <a:lnTo>
                  <a:pt x="14067206" y="3254121"/>
                </a:lnTo>
                <a:lnTo>
                  <a:pt x="14073454" y="3258324"/>
                </a:lnTo>
                <a:lnTo>
                  <a:pt x="14081100" y="3259874"/>
                </a:lnTo>
                <a:lnTo>
                  <a:pt x="14088745" y="3258324"/>
                </a:lnTo>
                <a:lnTo>
                  <a:pt x="14094994" y="3254121"/>
                </a:lnTo>
                <a:lnTo>
                  <a:pt x="14099197" y="3247885"/>
                </a:lnTo>
                <a:lnTo>
                  <a:pt x="14100747" y="3240227"/>
                </a:lnTo>
                <a:close/>
              </a:path>
              <a:path w="14841219" h="10718800" extrusionOk="0">
                <a:moveTo>
                  <a:pt x="14100747" y="3140125"/>
                </a:moveTo>
                <a:lnTo>
                  <a:pt x="14099197" y="3132480"/>
                </a:lnTo>
                <a:lnTo>
                  <a:pt x="14094994" y="3126244"/>
                </a:lnTo>
                <a:lnTo>
                  <a:pt x="14088745" y="3122028"/>
                </a:lnTo>
                <a:lnTo>
                  <a:pt x="14081100" y="3120491"/>
                </a:lnTo>
                <a:lnTo>
                  <a:pt x="14073454" y="3122028"/>
                </a:lnTo>
                <a:lnTo>
                  <a:pt x="14067206" y="3126244"/>
                </a:lnTo>
                <a:lnTo>
                  <a:pt x="14063002" y="3132480"/>
                </a:lnTo>
                <a:lnTo>
                  <a:pt x="14061453" y="3140125"/>
                </a:lnTo>
                <a:lnTo>
                  <a:pt x="14063002" y="3147771"/>
                </a:lnTo>
                <a:lnTo>
                  <a:pt x="14067206" y="3154019"/>
                </a:lnTo>
                <a:lnTo>
                  <a:pt x="14073454" y="3158236"/>
                </a:lnTo>
                <a:lnTo>
                  <a:pt x="14081100" y="3159785"/>
                </a:lnTo>
                <a:lnTo>
                  <a:pt x="14088745" y="3158236"/>
                </a:lnTo>
                <a:lnTo>
                  <a:pt x="14094994" y="3154019"/>
                </a:lnTo>
                <a:lnTo>
                  <a:pt x="14099197" y="3147771"/>
                </a:lnTo>
                <a:lnTo>
                  <a:pt x="14100747" y="3140125"/>
                </a:lnTo>
                <a:close/>
              </a:path>
              <a:path w="14841219" h="10718800" extrusionOk="0">
                <a:moveTo>
                  <a:pt x="14100747" y="3040024"/>
                </a:moveTo>
                <a:lnTo>
                  <a:pt x="14099197" y="3032379"/>
                </a:lnTo>
                <a:lnTo>
                  <a:pt x="14094994" y="3026130"/>
                </a:lnTo>
                <a:lnTo>
                  <a:pt x="14088745" y="3021927"/>
                </a:lnTo>
                <a:lnTo>
                  <a:pt x="14081100" y="3020377"/>
                </a:lnTo>
                <a:lnTo>
                  <a:pt x="14073454" y="3021927"/>
                </a:lnTo>
                <a:lnTo>
                  <a:pt x="14067206" y="3026130"/>
                </a:lnTo>
                <a:lnTo>
                  <a:pt x="14063002" y="3032379"/>
                </a:lnTo>
                <a:lnTo>
                  <a:pt x="14061453" y="3040024"/>
                </a:lnTo>
                <a:lnTo>
                  <a:pt x="14063002" y="3047682"/>
                </a:lnTo>
                <a:lnTo>
                  <a:pt x="14067206" y="3053918"/>
                </a:lnTo>
                <a:lnTo>
                  <a:pt x="14073454" y="3058134"/>
                </a:lnTo>
                <a:lnTo>
                  <a:pt x="14081100" y="3059671"/>
                </a:lnTo>
                <a:lnTo>
                  <a:pt x="14088745" y="3058134"/>
                </a:lnTo>
                <a:lnTo>
                  <a:pt x="14094994" y="3053918"/>
                </a:lnTo>
                <a:lnTo>
                  <a:pt x="14099197" y="3047682"/>
                </a:lnTo>
                <a:lnTo>
                  <a:pt x="14100747" y="3040024"/>
                </a:lnTo>
                <a:close/>
              </a:path>
              <a:path w="14841219" h="10718800" extrusionOk="0">
                <a:moveTo>
                  <a:pt x="14100747" y="2939935"/>
                </a:moveTo>
                <a:lnTo>
                  <a:pt x="14099197" y="2932290"/>
                </a:lnTo>
                <a:lnTo>
                  <a:pt x="14094994" y="2926042"/>
                </a:lnTo>
                <a:lnTo>
                  <a:pt x="14088745" y="2921825"/>
                </a:lnTo>
                <a:lnTo>
                  <a:pt x="14081100" y="2920276"/>
                </a:lnTo>
                <a:lnTo>
                  <a:pt x="14073454" y="2921825"/>
                </a:lnTo>
                <a:lnTo>
                  <a:pt x="14067206" y="2926042"/>
                </a:lnTo>
                <a:lnTo>
                  <a:pt x="14063002" y="2932290"/>
                </a:lnTo>
                <a:lnTo>
                  <a:pt x="14061453" y="2939935"/>
                </a:lnTo>
                <a:lnTo>
                  <a:pt x="14063002" y="2947581"/>
                </a:lnTo>
                <a:lnTo>
                  <a:pt x="14067206" y="2953829"/>
                </a:lnTo>
                <a:lnTo>
                  <a:pt x="14073454" y="2958033"/>
                </a:lnTo>
                <a:lnTo>
                  <a:pt x="14081100" y="2959582"/>
                </a:lnTo>
                <a:lnTo>
                  <a:pt x="14088745" y="2958033"/>
                </a:lnTo>
                <a:lnTo>
                  <a:pt x="14094994" y="2953829"/>
                </a:lnTo>
                <a:lnTo>
                  <a:pt x="14099197" y="2947581"/>
                </a:lnTo>
                <a:lnTo>
                  <a:pt x="14100747" y="2939935"/>
                </a:lnTo>
                <a:close/>
              </a:path>
              <a:path w="14841219" h="10718800" extrusionOk="0">
                <a:moveTo>
                  <a:pt x="14100747" y="2839834"/>
                </a:moveTo>
                <a:lnTo>
                  <a:pt x="14099197" y="2832189"/>
                </a:lnTo>
                <a:lnTo>
                  <a:pt x="14094994" y="2825953"/>
                </a:lnTo>
                <a:lnTo>
                  <a:pt x="14088745" y="2821736"/>
                </a:lnTo>
                <a:lnTo>
                  <a:pt x="14081100" y="2820200"/>
                </a:lnTo>
                <a:lnTo>
                  <a:pt x="14073454" y="2821736"/>
                </a:lnTo>
                <a:lnTo>
                  <a:pt x="14067206" y="2825953"/>
                </a:lnTo>
                <a:lnTo>
                  <a:pt x="14063002" y="2832189"/>
                </a:lnTo>
                <a:lnTo>
                  <a:pt x="14061453" y="2839834"/>
                </a:lnTo>
                <a:lnTo>
                  <a:pt x="14063002" y="2847492"/>
                </a:lnTo>
                <a:lnTo>
                  <a:pt x="14067206" y="2853740"/>
                </a:lnTo>
                <a:lnTo>
                  <a:pt x="14073454" y="2857944"/>
                </a:lnTo>
                <a:lnTo>
                  <a:pt x="14081100" y="2859494"/>
                </a:lnTo>
                <a:lnTo>
                  <a:pt x="14088745" y="2857944"/>
                </a:lnTo>
                <a:lnTo>
                  <a:pt x="14094994" y="2853740"/>
                </a:lnTo>
                <a:lnTo>
                  <a:pt x="14099197" y="2847492"/>
                </a:lnTo>
                <a:lnTo>
                  <a:pt x="14100747" y="2839834"/>
                </a:lnTo>
                <a:close/>
              </a:path>
              <a:path w="14841219" h="10718800" extrusionOk="0">
                <a:moveTo>
                  <a:pt x="14100747" y="2739745"/>
                </a:moveTo>
                <a:lnTo>
                  <a:pt x="14099197" y="2732100"/>
                </a:lnTo>
                <a:lnTo>
                  <a:pt x="14094994" y="2725851"/>
                </a:lnTo>
                <a:lnTo>
                  <a:pt x="14088745" y="2721648"/>
                </a:lnTo>
                <a:lnTo>
                  <a:pt x="14081100" y="2720098"/>
                </a:lnTo>
                <a:lnTo>
                  <a:pt x="14073454" y="2721648"/>
                </a:lnTo>
                <a:lnTo>
                  <a:pt x="14067206" y="2725851"/>
                </a:lnTo>
                <a:lnTo>
                  <a:pt x="14063002" y="2732100"/>
                </a:lnTo>
                <a:lnTo>
                  <a:pt x="14061453" y="2739745"/>
                </a:lnTo>
                <a:lnTo>
                  <a:pt x="14063002" y="2747391"/>
                </a:lnTo>
                <a:lnTo>
                  <a:pt x="14067206" y="2753639"/>
                </a:lnTo>
                <a:lnTo>
                  <a:pt x="14073454" y="2757843"/>
                </a:lnTo>
                <a:lnTo>
                  <a:pt x="14081100" y="2759392"/>
                </a:lnTo>
                <a:lnTo>
                  <a:pt x="14088745" y="2757843"/>
                </a:lnTo>
                <a:lnTo>
                  <a:pt x="14094994" y="2753639"/>
                </a:lnTo>
                <a:lnTo>
                  <a:pt x="14099197" y="2747391"/>
                </a:lnTo>
                <a:lnTo>
                  <a:pt x="14100747" y="2739745"/>
                </a:lnTo>
                <a:close/>
              </a:path>
              <a:path w="14841219" h="10718800" extrusionOk="0">
                <a:moveTo>
                  <a:pt x="14100747" y="2639644"/>
                </a:moveTo>
                <a:lnTo>
                  <a:pt x="14099197" y="2631998"/>
                </a:lnTo>
                <a:lnTo>
                  <a:pt x="14094994" y="2625763"/>
                </a:lnTo>
                <a:lnTo>
                  <a:pt x="14088745" y="2621546"/>
                </a:lnTo>
                <a:lnTo>
                  <a:pt x="14081100" y="2619997"/>
                </a:lnTo>
                <a:lnTo>
                  <a:pt x="14073454" y="2621546"/>
                </a:lnTo>
                <a:lnTo>
                  <a:pt x="14067206" y="2625763"/>
                </a:lnTo>
                <a:lnTo>
                  <a:pt x="14063002" y="2631998"/>
                </a:lnTo>
                <a:lnTo>
                  <a:pt x="14061453" y="2639644"/>
                </a:lnTo>
                <a:lnTo>
                  <a:pt x="14063002" y="2647289"/>
                </a:lnTo>
                <a:lnTo>
                  <a:pt x="14067206" y="2653538"/>
                </a:lnTo>
                <a:lnTo>
                  <a:pt x="14073454" y="2657754"/>
                </a:lnTo>
                <a:lnTo>
                  <a:pt x="14081100" y="2659291"/>
                </a:lnTo>
                <a:lnTo>
                  <a:pt x="14088745" y="2657754"/>
                </a:lnTo>
                <a:lnTo>
                  <a:pt x="14094994" y="2653538"/>
                </a:lnTo>
                <a:lnTo>
                  <a:pt x="14099197" y="2647289"/>
                </a:lnTo>
                <a:lnTo>
                  <a:pt x="14100747" y="2639644"/>
                </a:lnTo>
                <a:close/>
              </a:path>
              <a:path w="14841219" h="10718800" extrusionOk="0">
                <a:moveTo>
                  <a:pt x="14100747" y="2539555"/>
                </a:moveTo>
                <a:lnTo>
                  <a:pt x="14099197" y="2531910"/>
                </a:lnTo>
                <a:lnTo>
                  <a:pt x="14094994" y="2525661"/>
                </a:lnTo>
                <a:lnTo>
                  <a:pt x="14088745" y="2521445"/>
                </a:lnTo>
                <a:lnTo>
                  <a:pt x="14081100" y="2519908"/>
                </a:lnTo>
                <a:lnTo>
                  <a:pt x="14073454" y="2521445"/>
                </a:lnTo>
                <a:lnTo>
                  <a:pt x="14067206" y="2525661"/>
                </a:lnTo>
                <a:lnTo>
                  <a:pt x="14063002" y="2531910"/>
                </a:lnTo>
                <a:lnTo>
                  <a:pt x="14061453" y="2539555"/>
                </a:lnTo>
                <a:lnTo>
                  <a:pt x="14063002" y="2547201"/>
                </a:lnTo>
                <a:lnTo>
                  <a:pt x="14067206" y="2553436"/>
                </a:lnTo>
                <a:lnTo>
                  <a:pt x="14073454" y="2557653"/>
                </a:lnTo>
                <a:lnTo>
                  <a:pt x="14081100" y="2559189"/>
                </a:lnTo>
                <a:lnTo>
                  <a:pt x="14088745" y="2557653"/>
                </a:lnTo>
                <a:lnTo>
                  <a:pt x="14094994" y="2553436"/>
                </a:lnTo>
                <a:lnTo>
                  <a:pt x="14099197" y="2547201"/>
                </a:lnTo>
                <a:lnTo>
                  <a:pt x="14100747" y="2539555"/>
                </a:lnTo>
                <a:close/>
              </a:path>
              <a:path w="14841219" h="10718800" extrusionOk="0">
                <a:moveTo>
                  <a:pt x="14100747" y="2439454"/>
                </a:moveTo>
                <a:lnTo>
                  <a:pt x="14099197" y="2431808"/>
                </a:lnTo>
                <a:lnTo>
                  <a:pt x="14094994" y="2425560"/>
                </a:lnTo>
                <a:lnTo>
                  <a:pt x="14088745" y="2421356"/>
                </a:lnTo>
                <a:lnTo>
                  <a:pt x="14081100" y="2419807"/>
                </a:lnTo>
                <a:lnTo>
                  <a:pt x="14073454" y="2421356"/>
                </a:lnTo>
                <a:lnTo>
                  <a:pt x="14067206" y="2425560"/>
                </a:lnTo>
                <a:lnTo>
                  <a:pt x="14063002" y="2431808"/>
                </a:lnTo>
                <a:lnTo>
                  <a:pt x="14061453" y="2439454"/>
                </a:lnTo>
                <a:lnTo>
                  <a:pt x="14063002" y="2447099"/>
                </a:lnTo>
                <a:lnTo>
                  <a:pt x="14067206" y="2453348"/>
                </a:lnTo>
                <a:lnTo>
                  <a:pt x="14073454" y="2457551"/>
                </a:lnTo>
                <a:lnTo>
                  <a:pt x="14081100" y="2459101"/>
                </a:lnTo>
                <a:lnTo>
                  <a:pt x="14088745" y="2457551"/>
                </a:lnTo>
                <a:lnTo>
                  <a:pt x="14094994" y="2453348"/>
                </a:lnTo>
                <a:lnTo>
                  <a:pt x="14099197" y="2447099"/>
                </a:lnTo>
                <a:lnTo>
                  <a:pt x="14100747" y="2439454"/>
                </a:lnTo>
                <a:close/>
              </a:path>
              <a:path w="14841219" h="10718800" extrusionOk="0">
                <a:moveTo>
                  <a:pt x="14100747" y="2339352"/>
                </a:moveTo>
                <a:lnTo>
                  <a:pt x="14099197" y="2331707"/>
                </a:lnTo>
                <a:lnTo>
                  <a:pt x="14094994" y="2325471"/>
                </a:lnTo>
                <a:lnTo>
                  <a:pt x="14088745" y="2321255"/>
                </a:lnTo>
                <a:lnTo>
                  <a:pt x="14081100" y="2319718"/>
                </a:lnTo>
                <a:lnTo>
                  <a:pt x="14073454" y="2321255"/>
                </a:lnTo>
                <a:lnTo>
                  <a:pt x="14067206" y="2325471"/>
                </a:lnTo>
                <a:lnTo>
                  <a:pt x="14063002" y="2331707"/>
                </a:lnTo>
                <a:lnTo>
                  <a:pt x="14061453" y="2339352"/>
                </a:lnTo>
                <a:lnTo>
                  <a:pt x="14063002" y="2346998"/>
                </a:lnTo>
                <a:lnTo>
                  <a:pt x="14067206" y="2353246"/>
                </a:lnTo>
                <a:lnTo>
                  <a:pt x="14073454" y="2357463"/>
                </a:lnTo>
                <a:lnTo>
                  <a:pt x="14081100" y="2359012"/>
                </a:lnTo>
                <a:lnTo>
                  <a:pt x="14088745" y="2357463"/>
                </a:lnTo>
                <a:lnTo>
                  <a:pt x="14094994" y="2353246"/>
                </a:lnTo>
                <a:lnTo>
                  <a:pt x="14099197" y="2346998"/>
                </a:lnTo>
                <a:lnTo>
                  <a:pt x="14100747" y="2339352"/>
                </a:lnTo>
                <a:close/>
              </a:path>
              <a:path w="14841219" h="10718800" extrusionOk="0">
                <a:moveTo>
                  <a:pt x="14100747" y="2239264"/>
                </a:moveTo>
                <a:lnTo>
                  <a:pt x="14099197" y="2231606"/>
                </a:lnTo>
                <a:lnTo>
                  <a:pt x="14094994" y="2225370"/>
                </a:lnTo>
                <a:lnTo>
                  <a:pt x="14088745" y="2221153"/>
                </a:lnTo>
                <a:lnTo>
                  <a:pt x="14081100" y="2219604"/>
                </a:lnTo>
                <a:lnTo>
                  <a:pt x="14073454" y="2221153"/>
                </a:lnTo>
                <a:lnTo>
                  <a:pt x="14067206" y="2225370"/>
                </a:lnTo>
                <a:lnTo>
                  <a:pt x="14063002" y="2231606"/>
                </a:lnTo>
                <a:lnTo>
                  <a:pt x="14061453" y="2239264"/>
                </a:lnTo>
                <a:lnTo>
                  <a:pt x="14063002" y="2246909"/>
                </a:lnTo>
                <a:lnTo>
                  <a:pt x="14067206" y="2253157"/>
                </a:lnTo>
                <a:lnTo>
                  <a:pt x="14073454" y="2257361"/>
                </a:lnTo>
                <a:lnTo>
                  <a:pt x="14081100" y="2258911"/>
                </a:lnTo>
                <a:lnTo>
                  <a:pt x="14088745" y="2257361"/>
                </a:lnTo>
                <a:lnTo>
                  <a:pt x="14094994" y="2253157"/>
                </a:lnTo>
                <a:lnTo>
                  <a:pt x="14099197" y="2246909"/>
                </a:lnTo>
                <a:lnTo>
                  <a:pt x="14100747" y="2239264"/>
                </a:lnTo>
                <a:close/>
              </a:path>
              <a:path w="14841219" h="10718800" extrusionOk="0">
                <a:moveTo>
                  <a:pt x="14100747" y="2139162"/>
                </a:moveTo>
                <a:lnTo>
                  <a:pt x="14099197" y="2131517"/>
                </a:lnTo>
                <a:lnTo>
                  <a:pt x="14094994" y="2125268"/>
                </a:lnTo>
                <a:lnTo>
                  <a:pt x="14088745" y="2121052"/>
                </a:lnTo>
                <a:lnTo>
                  <a:pt x="14081100" y="2119515"/>
                </a:lnTo>
                <a:lnTo>
                  <a:pt x="14073454" y="2121052"/>
                </a:lnTo>
                <a:lnTo>
                  <a:pt x="14067206" y="2125268"/>
                </a:lnTo>
                <a:lnTo>
                  <a:pt x="14063002" y="2131517"/>
                </a:lnTo>
                <a:lnTo>
                  <a:pt x="14061453" y="2139162"/>
                </a:lnTo>
                <a:lnTo>
                  <a:pt x="14063002" y="2146820"/>
                </a:lnTo>
                <a:lnTo>
                  <a:pt x="14067206" y="2153069"/>
                </a:lnTo>
                <a:lnTo>
                  <a:pt x="14073454" y="2157272"/>
                </a:lnTo>
                <a:lnTo>
                  <a:pt x="14081100" y="2158822"/>
                </a:lnTo>
                <a:lnTo>
                  <a:pt x="14088745" y="2157272"/>
                </a:lnTo>
                <a:lnTo>
                  <a:pt x="14094994" y="2153069"/>
                </a:lnTo>
                <a:lnTo>
                  <a:pt x="14099197" y="2146820"/>
                </a:lnTo>
                <a:lnTo>
                  <a:pt x="14100747" y="2139162"/>
                </a:lnTo>
                <a:close/>
              </a:path>
              <a:path w="14841219" h="10718800" extrusionOk="0">
                <a:moveTo>
                  <a:pt x="14100747" y="2039073"/>
                </a:moveTo>
                <a:lnTo>
                  <a:pt x="14099197" y="2031428"/>
                </a:lnTo>
                <a:lnTo>
                  <a:pt x="14094994" y="2025180"/>
                </a:lnTo>
                <a:lnTo>
                  <a:pt x="14088745" y="2020963"/>
                </a:lnTo>
                <a:lnTo>
                  <a:pt x="14081100" y="2019427"/>
                </a:lnTo>
                <a:lnTo>
                  <a:pt x="14073454" y="2020963"/>
                </a:lnTo>
                <a:lnTo>
                  <a:pt x="14067206" y="2025180"/>
                </a:lnTo>
                <a:lnTo>
                  <a:pt x="14063002" y="2031428"/>
                </a:lnTo>
                <a:lnTo>
                  <a:pt x="14061453" y="2039073"/>
                </a:lnTo>
                <a:lnTo>
                  <a:pt x="14063002" y="2046719"/>
                </a:lnTo>
                <a:lnTo>
                  <a:pt x="14067206" y="2052967"/>
                </a:lnTo>
                <a:lnTo>
                  <a:pt x="14073454" y="2057171"/>
                </a:lnTo>
                <a:lnTo>
                  <a:pt x="14081100" y="2058720"/>
                </a:lnTo>
                <a:lnTo>
                  <a:pt x="14088745" y="2057171"/>
                </a:lnTo>
                <a:lnTo>
                  <a:pt x="14094994" y="2052967"/>
                </a:lnTo>
                <a:lnTo>
                  <a:pt x="14099197" y="2046719"/>
                </a:lnTo>
                <a:lnTo>
                  <a:pt x="14100747" y="2039073"/>
                </a:lnTo>
                <a:close/>
              </a:path>
              <a:path w="14841219" h="10718800" extrusionOk="0">
                <a:moveTo>
                  <a:pt x="14100747" y="1938985"/>
                </a:moveTo>
                <a:lnTo>
                  <a:pt x="14099197" y="1931327"/>
                </a:lnTo>
                <a:lnTo>
                  <a:pt x="14094994" y="1925078"/>
                </a:lnTo>
                <a:lnTo>
                  <a:pt x="14088745" y="1920875"/>
                </a:lnTo>
                <a:lnTo>
                  <a:pt x="14081100" y="1919325"/>
                </a:lnTo>
                <a:lnTo>
                  <a:pt x="14073454" y="1920875"/>
                </a:lnTo>
                <a:lnTo>
                  <a:pt x="14067206" y="1925078"/>
                </a:lnTo>
                <a:lnTo>
                  <a:pt x="14063002" y="1931327"/>
                </a:lnTo>
                <a:lnTo>
                  <a:pt x="14061453" y="1938985"/>
                </a:lnTo>
                <a:lnTo>
                  <a:pt x="14063002" y="1946630"/>
                </a:lnTo>
                <a:lnTo>
                  <a:pt x="14067206" y="1952866"/>
                </a:lnTo>
                <a:lnTo>
                  <a:pt x="14073454" y="1957070"/>
                </a:lnTo>
                <a:lnTo>
                  <a:pt x="14081100" y="1958619"/>
                </a:lnTo>
                <a:lnTo>
                  <a:pt x="14088745" y="1957070"/>
                </a:lnTo>
                <a:lnTo>
                  <a:pt x="14094994" y="1952866"/>
                </a:lnTo>
                <a:lnTo>
                  <a:pt x="14099197" y="1946630"/>
                </a:lnTo>
                <a:lnTo>
                  <a:pt x="14100747" y="1938985"/>
                </a:lnTo>
                <a:close/>
              </a:path>
              <a:path w="14841219" h="10718800" extrusionOk="0">
                <a:moveTo>
                  <a:pt x="14100747" y="1838871"/>
                </a:moveTo>
                <a:lnTo>
                  <a:pt x="14099197" y="1831225"/>
                </a:lnTo>
                <a:lnTo>
                  <a:pt x="14094994" y="1824977"/>
                </a:lnTo>
                <a:lnTo>
                  <a:pt x="14088745" y="1820773"/>
                </a:lnTo>
                <a:lnTo>
                  <a:pt x="14081100" y="1819224"/>
                </a:lnTo>
                <a:lnTo>
                  <a:pt x="14073454" y="1820773"/>
                </a:lnTo>
                <a:lnTo>
                  <a:pt x="14067206" y="1824977"/>
                </a:lnTo>
                <a:lnTo>
                  <a:pt x="14063002" y="1831225"/>
                </a:lnTo>
                <a:lnTo>
                  <a:pt x="14061453" y="1838871"/>
                </a:lnTo>
                <a:lnTo>
                  <a:pt x="14063002" y="1846529"/>
                </a:lnTo>
                <a:lnTo>
                  <a:pt x="14067206" y="1852764"/>
                </a:lnTo>
                <a:lnTo>
                  <a:pt x="14073454" y="1856981"/>
                </a:lnTo>
                <a:lnTo>
                  <a:pt x="14081100" y="1858518"/>
                </a:lnTo>
                <a:lnTo>
                  <a:pt x="14088745" y="1856981"/>
                </a:lnTo>
                <a:lnTo>
                  <a:pt x="14094994" y="1852764"/>
                </a:lnTo>
                <a:lnTo>
                  <a:pt x="14099197" y="1846529"/>
                </a:lnTo>
                <a:lnTo>
                  <a:pt x="14100747" y="1838871"/>
                </a:lnTo>
                <a:close/>
              </a:path>
              <a:path w="14841219" h="10718800" extrusionOk="0">
                <a:moveTo>
                  <a:pt x="14100747" y="1738782"/>
                </a:moveTo>
                <a:lnTo>
                  <a:pt x="14099197" y="1731137"/>
                </a:lnTo>
                <a:lnTo>
                  <a:pt x="14094994" y="1724888"/>
                </a:lnTo>
                <a:lnTo>
                  <a:pt x="14088745" y="1720684"/>
                </a:lnTo>
                <a:lnTo>
                  <a:pt x="14081100" y="1719135"/>
                </a:lnTo>
                <a:lnTo>
                  <a:pt x="14073454" y="1720684"/>
                </a:lnTo>
                <a:lnTo>
                  <a:pt x="14067206" y="1724888"/>
                </a:lnTo>
                <a:lnTo>
                  <a:pt x="14063002" y="1731137"/>
                </a:lnTo>
                <a:lnTo>
                  <a:pt x="14061453" y="1738782"/>
                </a:lnTo>
                <a:lnTo>
                  <a:pt x="14063002" y="1746427"/>
                </a:lnTo>
                <a:lnTo>
                  <a:pt x="14067206" y="1752676"/>
                </a:lnTo>
                <a:lnTo>
                  <a:pt x="14073454" y="1756892"/>
                </a:lnTo>
                <a:lnTo>
                  <a:pt x="14081100" y="1758429"/>
                </a:lnTo>
                <a:lnTo>
                  <a:pt x="14088745" y="1756892"/>
                </a:lnTo>
                <a:lnTo>
                  <a:pt x="14094994" y="1752676"/>
                </a:lnTo>
                <a:lnTo>
                  <a:pt x="14099197" y="1746427"/>
                </a:lnTo>
                <a:lnTo>
                  <a:pt x="14100747" y="1738782"/>
                </a:lnTo>
                <a:close/>
              </a:path>
              <a:path w="14841219" h="10718800" extrusionOk="0">
                <a:moveTo>
                  <a:pt x="14100747" y="1638681"/>
                </a:moveTo>
                <a:lnTo>
                  <a:pt x="14099197" y="1631035"/>
                </a:lnTo>
                <a:lnTo>
                  <a:pt x="14094994" y="1624799"/>
                </a:lnTo>
                <a:lnTo>
                  <a:pt x="14088745" y="1620583"/>
                </a:lnTo>
                <a:lnTo>
                  <a:pt x="14081100" y="1619046"/>
                </a:lnTo>
                <a:lnTo>
                  <a:pt x="14073454" y="1620583"/>
                </a:lnTo>
                <a:lnTo>
                  <a:pt x="14067206" y="1624799"/>
                </a:lnTo>
                <a:lnTo>
                  <a:pt x="14062990" y="1631035"/>
                </a:lnTo>
                <a:lnTo>
                  <a:pt x="14061453" y="1638681"/>
                </a:lnTo>
                <a:lnTo>
                  <a:pt x="14062990" y="1646339"/>
                </a:lnTo>
                <a:lnTo>
                  <a:pt x="14067206" y="1652574"/>
                </a:lnTo>
                <a:lnTo>
                  <a:pt x="14073454" y="1656791"/>
                </a:lnTo>
                <a:lnTo>
                  <a:pt x="14081100" y="1658327"/>
                </a:lnTo>
                <a:lnTo>
                  <a:pt x="14088745" y="1656791"/>
                </a:lnTo>
                <a:lnTo>
                  <a:pt x="14094994" y="1652574"/>
                </a:lnTo>
                <a:lnTo>
                  <a:pt x="14099197" y="1646339"/>
                </a:lnTo>
                <a:lnTo>
                  <a:pt x="14100747" y="1638681"/>
                </a:lnTo>
                <a:close/>
              </a:path>
              <a:path w="14841219" h="10718800" extrusionOk="0">
                <a:moveTo>
                  <a:pt x="14100747" y="1538579"/>
                </a:moveTo>
                <a:lnTo>
                  <a:pt x="14099197" y="1530946"/>
                </a:lnTo>
                <a:lnTo>
                  <a:pt x="14094994" y="1524698"/>
                </a:lnTo>
                <a:lnTo>
                  <a:pt x="14088745" y="1520482"/>
                </a:lnTo>
                <a:lnTo>
                  <a:pt x="14081100" y="1518945"/>
                </a:lnTo>
                <a:lnTo>
                  <a:pt x="14073454" y="1520482"/>
                </a:lnTo>
                <a:lnTo>
                  <a:pt x="14067206" y="1524698"/>
                </a:lnTo>
                <a:lnTo>
                  <a:pt x="14062990" y="1530946"/>
                </a:lnTo>
                <a:lnTo>
                  <a:pt x="14061453" y="1538579"/>
                </a:lnTo>
                <a:lnTo>
                  <a:pt x="14062990" y="1546237"/>
                </a:lnTo>
                <a:lnTo>
                  <a:pt x="14067206" y="1552486"/>
                </a:lnTo>
                <a:lnTo>
                  <a:pt x="14073454" y="1556689"/>
                </a:lnTo>
                <a:lnTo>
                  <a:pt x="14081100" y="1558239"/>
                </a:lnTo>
                <a:lnTo>
                  <a:pt x="14088745" y="1556689"/>
                </a:lnTo>
                <a:lnTo>
                  <a:pt x="14094994" y="1552486"/>
                </a:lnTo>
                <a:lnTo>
                  <a:pt x="14099197" y="1546237"/>
                </a:lnTo>
                <a:lnTo>
                  <a:pt x="14100747" y="1538579"/>
                </a:lnTo>
                <a:close/>
              </a:path>
              <a:path w="14841219" h="10718800" extrusionOk="0">
                <a:moveTo>
                  <a:pt x="14100747" y="1438490"/>
                </a:moveTo>
                <a:lnTo>
                  <a:pt x="14099197" y="1430845"/>
                </a:lnTo>
                <a:lnTo>
                  <a:pt x="14094994" y="1424597"/>
                </a:lnTo>
                <a:lnTo>
                  <a:pt x="14088745" y="1420380"/>
                </a:lnTo>
                <a:lnTo>
                  <a:pt x="14081100" y="1418844"/>
                </a:lnTo>
                <a:lnTo>
                  <a:pt x="14073454" y="1420380"/>
                </a:lnTo>
                <a:lnTo>
                  <a:pt x="14067206" y="1424597"/>
                </a:lnTo>
                <a:lnTo>
                  <a:pt x="14063002" y="1430845"/>
                </a:lnTo>
                <a:lnTo>
                  <a:pt x="14061453" y="1438490"/>
                </a:lnTo>
                <a:lnTo>
                  <a:pt x="14063002" y="1446136"/>
                </a:lnTo>
                <a:lnTo>
                  <a:pt x="14067206" y="1452384"/>
                </a:lnTo>
                <a:lnTo>
                  <a:pt x="14073454" y="1456601"/>
                </a:lnTo>
                <a:lnTo>
                  <a:pt x="14081100" y="1458137"/>
                </a:lnTo>
                <a:lnTo>
                  <a:pt x="14088745" y="1456601"/>
                </a:lnTo>
                <a:lnTo>
                  <a:pt x="14094994" y="1452384"/>
                </a:lnTo>
                <a:lnTo>
                  <a:pt x="14099197" y="1446136"/>
                </a:lnTo>
                <a:lnTo>
                  <a:pt x="14100747" y="1438490"/>
                </a:lnTo>
                <a:close/>
              </a:path>
              <a:path w="14841219" h="10718800" extrusionOk="0">
                <a:moveTo>
                  <a:pt x="14100747" y="1338389"/>
                </a:moveTo>
                <a:lnTo>
                  <a:pt x="14099197" y="1330744"/>
                </a:lnTo>
                <a:lnTo>
                  <a:pt x="14094994" y="1324495"/>
                </a:lnTo>
                <a:lnTo>
                  <a:pt x="14088745" y="1320292"/>
                </a:lnTo>
                <a:lnTo>
                  <a:pt x="14081100" y="1318742"/>
                </a:lnTo>
                <a:lnTo>
                  <a:pt x="14073454" y="1320292"/>
                </a:lnTo>
                <a:lnTo>
                  <a:pt x="14067206" y="1324495"/>
                </a:lnTo>
                <a:lnTo>
                  <a:pt x="14063002" y="1330744"/>
                </a:lnTo>
                <a:lnTo>
                  <a:pt x="14061453" y="1338389"/>
                </a:lnTo>
                <a:lnTo>
                  <a:pt x="14063002" y="1346047"/>
                </a:lnTo>
                <a:lnTo>
                  <a:pt x="14067206" y="1352283"/>
                </a:lnTo>
                <a:lnTo>
                  <a:pt x="14073454" y="1356499"/>
                </a:lnTo>
                <a:lnTo>
                  <a:pt x="14081100" y="1358036"/>
                </a:lnTo>
                <a:lnTo>
                  <a:pt x="14088745" y="1356499"/>
                </a:lnTo>
                <a:lnTo>
                  <a:pt x="14094994" y="1352283"/>
                </a:lnTo>
                <a:lnTo>
                  <a:pt x="14099197" y="1346047"/>
                </a:lnTo>
                <a:lnTo>
                  <a:pt x="14100747" y="1338389"/>
                </a:lnTo>
                <a:close/>
              </a:path>
              <a:path w="14841219" h="10718800" extrusionOk="0">
                <a:moveTo>
                  <a:pt x="14100747" y="1238313"/>
                </a:moveTo>
                <a:lnTo>
                  <a:pt x="14099197" y="1230655"/>
                </a:lnTo>
                <a:lnTo>
                  <a:pt x="14094994" y="1224407"/>
                </a:lnTo>
                <a:lnTo>
                  <a:pt x="14088745" y="1220190"/>
                </a:lnTo>
                <a:lnTo>
                  <a:pt x="14081100" y="1218653"/>
                </a:lnTo>
                <a:lnTo>
                  <a:pt x="14073454" y="1220190"/>
                </a:lnTo>
                <a:lnTo>
                  <a:pt x="14067206" y="1224407"/>
                </a:lnTo>
                <a:lnTo>
                  <a:pt x="14063002" y="1230655"/>
                </a:lnTo>
                <a:lnTo>
                  <a:pt x="14061453" y="1238313"/>
                </a:lnTo>
                <a:lnTo>
                  <a:pt x="14063002" y="1245958"/>
                </a:lnTo>
                <a:lnTo>
                  <a:pt x="14067206" y="1252194"/>
                </a:lnTo>
                <a:lnTo>
                  <a:pt x="14073454" y="1256411"/>
                </a:lnTo>
                <a:lnTo>
                  <a:pt x="14081100" y="1257947"/>
                </a:lnTo>
                <a:lnTo>
                  <a:pt x="14088745" y="1256411"/>
                </a:lnTo>
                <a:lnTo>
                  <a:pt x="14094994" y="1252194"/>
                </a:lnTo>
                <a:lnTo>
                  <a:pt x="14099197" y="1245958"/>
                </a:lnTo>
                <a:lnTo>
                  <a:pt x="14100747" y="1238313"/>
                </a:lnTo>
                <a:close/>
              </a:path>
              <a:path w="14841219" h="10718800" extrusionOk="0">
                <a:moveTo>
                  <a:pt x="14100747" y="1138199"/>
                </a:moveTo>
                <a:lnTo>
                  <a:pt x="14099197" y="1130554"/>
                </a:lnTo>
                <a:lnTo>
                  <a:pt x="14094994" y="1124318"/>
                </a:lnTo>
                <a:lnTo>
                  <a:pt x="14088745" y="1120114"/>
                </a:lnTo>
                <a:lnTo>
                  <a:pt x="14081100" y="1118577"/>
                </a:lnTo>
                <a:lnTo>
                  <a:pt x="14073454" y="1120114"/>
                </a:lnTo>
                <a:lnTo>
                  <a:pt x="14067206" y="1124318"/>
                </a:lnTo>
                <a:lnTo>
                  <a:pt x="14063002" y="1130554"/>
                </a:lnTo>
                <a:lnTo>
                  <a:pt x="14061453" y="1138199"/>
                </a:lnTo>
                <a:lnTo>
                  <a:pt x="14063002" y="1145844"/>
                </a:lnTo>
                <a:lnTo>
                  <a:pt x="14067206" y="1152093"/>
                </a:lnTo>
                <a:lnTo>
                  <a:pt x="14073454" y="1156309"/>
                </a:lnTo>
                <a:lnTo>
                  <a:pt x="14081100" y="1157846"/>
                </a:lnTo>
                <a:lnTo>
                  <a:pt x="14088745" y="1156309"/>
                </a:lnTo>
                <a:lnTo>
                  <a:pt x="14094994" y="1152093"/>
                </a:lnTo>
                <a:lnTo>
                  <a:pt x="14099197" y="1145844"/>
                </a:lnTo>
                <a:lnTo>
                  <a:pt x="14100747" y="1138199"/>
                </a:lnTo>
                <a:close/>
              </a:path>
              <a:path w="14841219" h="10718800" extrusionOk="0">
                <a:moveTo>
                  <a:pt x="14100747" y="1038110"/>
                </a:moveTo>
                <a:lnTo>
                  <a:pt x="14099197" y="1030465"/>
                </a:lnTo>
                <a:lnTo>
                  <a:pt x="14094994" y="1024216"/>
                </a:lnTo>
                <a:lnTo>
                  <a:pt x="14088745" y="1020013"/>
                </a:lnTo>
                <a:lnTo>
                  <a:pt x="14081100" y="1018463"/>
                </a:lnTo>
                <a:lnTo>
                  <a:pt x="14073454" y="1020013"/>
                </a:lnTo>
                <a:lnTo>
                  <a:pt x="14067206" y="1024216"/>
                </a:lnTo>
                <a:lnTo>
                  <a:pt x="14063002" y="1030465"/>
                </a:lnTo>
                <a:lnTo>
                  <a:pt x="14061453" y="1038110"/>
                </a:lnTo>
                <a:lnTo>
                  <a:pt x="14063002" y="1045756"/>
                </a:lnTo>
                <a:lnTo>
                  <a:pt x="14067206" y="1052004"/>
                </a:lnTo>
                <a:lnTo>
                  <a:pt x="14073454" y="1056208"/>
                </a:lnTo>
                <a:lnTo>
                  <a:pt x="14081100" y="1057757"/>
                </a:lnTo>
                <a:lnTo>
                  <a:pt x="14088745" y="1056208"/>
                </a:lnTo>
                <a:lnTo>
                  <a:pt x="14094994" y="1052004"/>
                </a:lnTo>
                <a:lnTo>
                  <a:pt x="14099197" y="1045756"/>
                </a:lnTo>
                <a:lnTo>
                  <a:pt x="14100747" y="1038110"/>
                </a:lnTo>
                <a:close/>
              </a:path>
              <a:path w="14841219" h="10718800" extrusionOk="0">
                <a:moveTo>
                  <a:pt x="14100747" y="938009"/>
                </a:moveTo>
                <a:lnTo>
                  <a:pt x="14099197" y="930363"/>
                </a:lnTo>
                <a:lnTo>
                  <a:pt x="14094994" y="924128"/>
                </a:lnTo>
                <a:lnTo>
                  <a:pt x="14088745" y="919911"/>
                </a:lnTo>
                <a:lnTo>
                  <a:pt x="14081100" y="918375"/>
                </a:lnTo>
                <a:lnTo>
                  <a:pt x="14073454" y="919911"/>
                </a:lnTo>
                <a:lnTo>
                  <a:pt x="14067206" y="924128"/>
                </a:lnTo>
                <a:lnTo>
                  <a:pt x="14063002" y="930363"/>
                </a:lnTo>
                <a:lnTo>
                  <a:pt x="14061453" y="938009"/>
                </a:lnTo>
                <a:lnTo>
                  <a:pt x="14063002" y="945654"/>
                </a:lnTo>
                <a:lnTo>
                  <a:pt x="14067206" y="951903"/>
                </a:lnTo>
                <a:lnTo>
                  <a:pt x="14073454" y="956119"/>
                </a:lnTo>
                <a:lnTo>
                  <a:pt x="14081100" y="957656"/>
                </a:lnTo>
                <a:lnTo>
                  <a:pt x="14088745" y="956119"/>
                </a:lnTo>
                <a:lnTo>
                  <a:pt x="14094994" y="951903"/>
                </a:lnTo>
                <a:lnTo>
                  <a:pt x="14099197" y="945654"/>
                </a:lnTo>
                <a:lnTo>
                  <a:pt x="14100747" y="938009"/>
                </a:lnTo>
                <a:close/>
              </a:path>
              <a:path w="14841219" h="10718800" extrusionOk="0">
                <a:moveTo>
                  <a:pt x="14100747" y="837920"/>
                </a:moveTo>
                <a:lnTo>
                  <a:pt x="14099197" y="830262"/>
                </a:lnTo>
                <a:lnTo>
                  <a:pt x="14094994" y="824026"/>
                </a:lnTo>
                <a:lnTo>
                  <a:pt x="14088745" y="819810"/>
                </a:lnTo>
                <a:lnTo>
                  <a:pt x="14081100" y="818273"/>
                </a:lnTo>
                <a:lnTo>
                  <a:pt x="14073454" y="819810"/>
                </a:lnTo>
                <a:lnTo>
                  <a:pt x="14067206" y="824026"/>
                </a:lnTo>
                <a:lnTo>
                  <a:pt x="14063002" y="830262"/>
                </a:lnTo>
                <a:lnTo>
                  <a:pt x="14061453" y="837920"/>
                </a:lnTo>
                <a:lnTo>
                  <a:pt x="14063002" y="845566"/>
                </a:lnTo>
                <a:lnTo>
                  <a:pt x="14067206" y="851801"/>
                </a:lnTo>
                <a:lnTo>
                  <a:pt x="14073454" y="856018"/>
                </a:lnTo>
                <a:lnTo>
                  <a:pt x="14081100" y="857567"/>
                </a:lnTo>
                <a:lnTo>
                  <a:pt x="14088745" y="856018"/>
                </a:lnTo>
                <a:lnTo>
                  <a:pt x="14094994" y="851801"/>
                </a:lnTo>
                <a:lnTo>
                  <a:pt x="14099197" y="845566"/>
                </a:lnTo>
                <a:lnTo>
                  <a:pt x="14100747" y="837920"/>
                </a:lnTo>
                <a:close/>
              </a:path>
              <a:path w="14841219" h="10718800" extrusionOk="0">
                <a:moveTo>
                  <a:pt x="14100747" y="737819"/>
                </a:moveTo>
                <a:lnTo>
                  <a:pt x="14099197" y="730173"/>
                </a:lnTo>
                <a:lnTo>
                  <a:pt x="14094994" y="723925"/>
                </a:lnTo>
                <a:lnTo>
                  <a:pt x="14088745" y="719709"/>
                </a:lnTo>
                <a:lnTo>
                  <a:pt x="14081100" y="718159"/>
                </a:lnTo>
                <a:lnTo>
                  <a:pt x="14073454" y="719709"/>
                </a:lnTo>
                <a:lnTo>
                  <a:pt x="14067206" y="723925"/>
                </a:lnTo>
                <a:lnTo>
                  <a:pt x="14063002" y="730173"/>
                </a:lnTo>
                <a:lnTo>
                  <a:pt x="14061453" y="737819"/>
                </a:lnTo>
                <a:lnTo>
                  <a:pt x="14063002" y="745464"/>
                </a:lnTo>
                <a:lnTo>
                  <a:pt x="14067206" y="751713"/>
                </a:lnTo>
                <a:lnTo>
                  <a:pt x="14073454" y="755929"/>
                </a:lnTo>
                <a:lnTo>
                  <a:pt x="14081100" y="757466"/>
                </a:lnTo>
                <a:lnTo>
                  <a:pt x="14088745" y="755929"/>
                </a:lnTo>
                <a:lnTo>
                  <a:pt x="14094994" y="751713"/>
                </a:lnTo>
                <a:lnTo>
                  <a:pt x="14099197" y="745464"/>
                </a:lnTo>
                <a:lnTo>
                  <a:pt x="14100747" y="737819"/>
                </a:lnTo>
                <a:close/>
              </a:path>
              <a:path w="14841219" h="10718800" extrusionOk="0">
                <a:moveTo>
                  <a:pt x="14100747" y="637730"/>
                </a:moveTo>
                <a:lnTo>
                  <a:pt x="14099197" y="630085"/>
                </a:lnTo>
                <a:lnTo>
                  <a:pt x="14094994" y="623836"/>
                </a:lnTo>
                <a:lnTo>
                  <a:pt x="14088745" y="619620"/>
                </a:lnTo>
                <a:lnTo>
                  <a:pt x="14081100" y="618070"/>
                </a:lnTo>
                <a:lnTo>
                  <a:pt x="14073454" y="619620"/>
                </a:lnTo>
                <a:lnTo>
                  <a:pt x="14067206" y="623836"/>
                </a:lnTo>
                <a:lnTo>
                  <a:pt x="14063002" y="630085"/>
                </a:lnTo>
                <a:lnTo>
                  <a:pt x="14061453" y="637730"/>
                </a:lnTo>
                <a:lnTo>
                  <a:pt x="14063002" y="645375"/>
                </a:lnTo>
                <a:lnTo>
                  <a:pt x="14067206" y="651624"/>
                </a:lnTo>
                <a:lnTo>
                  <a:pt x="14073454" y="655840"/>
                </a:lnTo>
                <a:lnTo>
                  <a:pt x="14081100" y="657377"/>
                </a:lnTo>
                <a:lnTo>
                  <a:pt x="14088745" y="655840"/>
                </a:lnTo>
                <a:lnTo>
                  <a:pt x="14094994" y="651624"/>
                </a:lnTo>
                <a:lnTo>
                  <a:pt x="14099197" y="645375"/>
                </a:lnTo>
                <a:lnTo>
                  <a:pt x="14100747" y="637730"/>
                </a:lnTo>
                <a:close/>
              </a:path>
              <a:path w="14841219" h="10718800" extrusionOk="0">
                <a:moveTo>
                  <a:pt x="14100747" y="537629"/>
                </a:moveTo>
                <a:lnTo>
                  <a:pt x="14099197" y="529983"/>
                </a:lnTo>
                <a:lnTo>
                  <a:pt x="14094994" y="523748"/>
                </a:lnTo>
                <a:lnTo>
                  <a:pt x="14088745" y="519531"/>
                </a:lnTo>
                <a:lnTo>
                  <a:pt x="14081100" y="517982"/>
                </a:lnTo>
                <a:lnTo>
                  <a:pt x="14073454" y="519531"/>
                </a:lnTo>
                <a:lnTo>
                  <a:pt x="14067206" y="523748"/>
                </a:lnTo>
                <a:lnTo>
                  <a:pt x="14063002" y="529983"/>
                </a:lnTo>
                <a:lnTo>
                  <a:pt x="14061453" y="537629"/>
                </a:lnTo>
                <a:lnTo>
                  <a:pt x="14063002" y="545274"/>
                </a:lnTo>
                <a:lnTo>
                  <a:pt x="14067206" y="551522"/>
                </a:lnTo>
                <a:lnTo>
                  <a:pt x="14073454" y="555726"/>
                </a:lnTo>
                <a:lnTo>
                  <a:pt x="14081100" y="557276"/>
                </a:lnTo>
                <a:lnTo>
                  <a:pt x="14088745" y="555726"/>
                </a:lnTo>
                <a:lnTo>
                  <a:pt x="14094994" y="551522"/>
                </a:lnTo>
                <a:lnTo>
                  <a:pt x="14099197" y="545274"/>
                </a:lnTo>
                <a:lnTo>
                  <a:pt x="14100747" y="537629"/>
                </a:lnTo>
                <a:close/>
              </a:path>
              <a:path w="14841219" h="10718800" extrusionOk="0">
                <a:moveTo>
                  <a:pt x="14100747" y="437527"/>
                </a:moveTo>
                <a:lnTo>
                  <a:pt x="14099197" y="429882"/>
                </a:lnTo>
                <a:lnTo>
                  <a:pt x="14094994" y="423633"/>
                </a:lnTo>
                <a:lnTo>
                  <a:pt x="14088745" y="419430"/>
                </a:lnTo>
                <a:lnTo>
                  <a:pt x="14081100" y="417880"/>
                </a:lnTo>
                <a:lnTo>
                  <a:pt x="14073454" y="419430"/>
                </a:lnTo>
                <a:lnTo>
                  <a:pt x="14067206" y="423633"/>
                </a:lnTo>
                <a:lnTo>
                  <a:pt x="14063002" y="429882"/>
                </a:lnTo>
                <a:lnTo>
                  <a:pt x="14061453" y="437527"/>
                </a:lnTo>
                <a:lnTo>
                  <a:pt x="14063002" y="445173"/>
                </a:lnTo>
                <a:lnTo>
                  <a:pt x="14067206" y="451421"/>
                </a:lnTo>
                <a:lnTo>
                  <a:pt x="14073454" y="455637"/>
                </a:lnTo>
                <a:lnTo>
                  <a:pt x="14081100" y="457174"/>
                </a:lnTo>
                <a:lnTo>
                  <a:pt x="14088745" y="455637"/>
                </a:lnTo>
                <a:lnTo>
                  <a:pt x="14094994" y="451421"/>
                </a:lnTo>
                <a:lnTo>
                  <a:pt x="14099197" y="445173"/>
                </a:lnTo>
                <a:lnTo>
                  <a:pt x="14100747" y="437527"/>
                </a:lnTo>
                <a:close/>
              </a:path>
              <a:path w="14841219" h="10718800" extrusionOk="0">
                <a:moveTo>
                  <a:pt x="14100747" y="337426"/>
                </a:moveTo>
                <a:lnTo>
                  <a:pt x="14099197" y="329780"/>
                </a:lnTo>
                <a:lnTo>
                  <a:pt x="14094994" y="323532"/>
                </a:lnTo>
                <a:lnTo>
                  <a:pt x="14088745" y="319328"/>
                </a:lnTo>
                <a:lnTo>
                  <a:pt x="14081100" y="317779"/>
                </a:lnTo>
                <a:lnTo>
                  <a:pt x="14073454" y="319328"/>
                </a:lnTo>
                <a:lnTo>
                  <a:pt x="14067206" y="323532"/>
                </a:lnTo>
                <a:lnTo>
                  <a:pt x="14063002" y="329780"/>
                </a:lnTo>
                <a:lnTo>
                  <a:pt x="14061453" y="337426"/>
                </a:lnTo>
                <a:lnTo>
                  <a:pt x="14063002" y="345084"/>
                </a:lnTo>
                <a:lnTo>
                  <a:pt x="14067206" y="351332"/>
                </a:lnTo>
                <a:lnTo>
                  <a:pt x="14073454" y="355536"/>
                </a:lnTo>
                <a:lnTo>
                  <a:pt x="14081100" y="357085"/>
                </a:lnTo>
                <a:lnTo>
                  <a:pt x="14088745" y="355536"/>
                </a:lnTo>
                <a:lnTo>
                  <a:pt x="14094994" y="351332"/>
                </a:lnTo>
                <a:lnTo>
                  <a:pt x="14099197" y="345084"/>
                </a:lnTo>
                <a:lnTo>
                  <a:pt x="14100747" y="337426"/>
                </a:lnTo>
                <a:close/>
              </a:path>
              <a:path w="14841219" h="10718800" extrusionOk="0">
                <a:moveTo>
                  <a:pt x="14100747" y="237337"/>
                </a:moveTo>
                <a:lnTo>
                  <a:pt x="14099197" y="229692"/>
                </a:lnTo>
                <a:lnTo>
                  <a:pt x="14094994" y="223443"/>
                </a:lnTo>
                <a:lnTo>
                  <a:pt x="14088745" y="219240"/>
                </a:lnTo>
                <a:lnTo>
                  <a:pt x="14081100" y="217690"/>
                </a:lnTo>
                <a:lnTo>
                  <a:pt x="14073454" y="219240"/>
                </a:lnTo>
                <a:lnTo>
                  <a:pt x="14067206" y="223443"/>
                </a:lnTo>
                <a:lnTo>
                  <a:pt x="14063002" y="229692"/>
                </a:lnTo>
                <a:lnTo>
                  <a:pt x="14061453" y="237337"/>
                </a:lnTo>
                <a:lnTo>
                  <a:pt x="14063002" y="244983"/>
                </a:lnTo>
                <a:lnTo>
                  <a:pt x="14067206" y="251231"/>
                </a:lnTo>
                <a:lnTo>
                  <a:pt x="14073454" y="255447"/>
                </a:lnTo>
                <a:lnTo>
                  <a:pt x="14081100" y="256984"/>
                </a:lnTo>
                <a:lnTo>
                  <a:pt x="14088745" y="255447"/>
                </a:lnTo>
                <a:lnTo>
                  <a:pt x="14094994" y="251231"/>
                </a:lnTo>
                <a:lnTo>
                  <a:pt x="14099197" y="244983"/>
                </a:lnTo>
                <a:lnTo>
                  <a:pt x="14100747" y="237337"/>
                </a:lnTo>
                <a:close/>
              </a:path>
              <a:path w="14841219" h="10718800" extrusionOk="0">
                <a:moveTo>
                  <a:pt x="14100747" y="137248"/>
                </a:moveTo>
                <a:lnTo>
                  <a:pt x="14099197" y="129603"/>
                </a:lnTo>
                <a:lnTo>
                  <a:pt x="14094994" y="123355"/>
                </a:lnTo>
                <a:lnTo>
                  <a:pt x="14088745" y="119138"/>
                </a:lnTo>
                <a:lnTo>
                  <a:pt x="14081100" y="117602"/>
                </a:lnTo>
                <a:lnTo>
                  <a:pt x="14073454" y="119138"/>
                </a:lnTo>
                <a:lnTo>
                  <a:pt x="14067206" y="123355"/>
                </a:lnTo>
                <a:lnTo>
                  <a:pt x="14063002" y="129603"/>
                </a:lnTo>
                <a:lnTo>
                  <a:pt x="14061453" y="137248"/>
                </a:lnTo>
                <a:lnTo>
                  <a:pt x="14063002" y="144894"/>
                </a:lnTo>
                <a:lnTo>
                  <a:pt x="14067206" y="151142"/>
                </a:lnTo>
                <a:lnTo>
                  <a:pt x="14073454" y="155346"/>
                </a:lnTo>
                <a:lnTo>
                  <a:pt x="14081100" y="156895"/>
                </a:lnTo>
                <a:lnTo>
                  <a:pt x="14088745" y="155346"/>
                </a:lnTo>
                <a:lnTo>
                  <a:pt x="14094994" y="151142"/>
                </a:lnTo>
                <a:lnTo>
                  <a:pt x="14099197" y="144894"/>
                </a:lnTo>
                <a:lnTo>
                  <a:pt x="14100747" y="137248"/>
                </a:lnTo>
                <a:close/>
              </a:path>
              <a:path w="14841219" h="10718800" extrusionOk="0">
                <a:moveTo>
                  <a:pt x="14100747" y="37147"/>
                </a:moveTo>
                <a:lnTo>
                  <a:pt x="14099197" y="29502"/>
                </a:lnTo>
                <a:lnTo>
                  <a:pt x="14094994" y="23253"/>
                </a:lnTo>
                <a:lnTo>
                  <a:pt x="14088745" y="19050"/>
                </a:lnTo>
                <a:lnTo>
                  <a:pt x="14081100" y="17500"/>
                </a:lnTo>
                <a:lnTo>
                  <a:pt x="14073454" y="19050"/>
                </a:lnTo>
                <a:lnTo>
                  <a:pt x="14067206" y="23253"/>
                </a:lnTo>
                <a:lnTo>
                  <a:pt x="14062990" y="29502"/>
                </a:lnTo>
                <a:lnTo>
                  <a:pt x="14061453" y="37147"/>
                </a:lnTo>
                <a:lnTo>
                  <a:pt x="14062990" y="44792"/>
                </a:lnTo>
                <a:lnTo>
                  <a:pt x="14067206" y="51041"/>
                </a:lnTo>
                <a:lnTo>
                  <a:pt x="14073454" y="55245"/>
                </a:lnTo>
                <a:lnTo>
                  <a:pt x="14081100" y="56794"/>
                </a:lnTo>
                <a:lnTo>
                  <a:pt x="14088745" y="55245"/>
                </a:lnTo>
                <a:lnTo>
                  <a:pt x="14094994" y="51041"/>
                </a:lnTo>
                <a:lnTo>
                  <a:pt x="14099197" y="44792"/>
                </a:lnTo>
                <a:lnTo>
                  <a:pt x="14100747" y="37147"/>
                </a:lnTo>
                <a:close/>
              </a:path>
              <a:path w="14841219" h="10718800" extrusionOk="0">
                <a:moveTo>
                  <a:pt x="14163548" y="0"/>
                </a:moveTo>
                <a:lnTo>
                  <a:pt x="14146632" y="0"/>
                </a:lnTo>
                <a:lnTo>
                  <a:pt x="14147432" y="546"/>
                </a:lnTo>
                <a:lnTo>
                  <a:pt x="14155090" y="2095"/>
                </a:lnTo>
                <a:lnTo>
                  <a:pt x="14162735" y="546"/>
                </a:lnTo>
                <a:lnTo>
                  <a:pt x="14163548" y="0"/>
                </a:lnTo>
                <a:close/>
              </a:path>
              <a:path w="14841219" h="10718800" extrusionOk="0">
                <a:moveTo>
                  <a:pt x="14174737" y="3585908"/>
                </a:moveTo>
                <a:lnTo>
                  <a:pt x="14173187" y="3578250"/>
                </a:lnTo>
                <a:lnTo>
                  <a:pt x="14168984" y="3572014"/>
                </a:lnTo>
                <a:lnTo>
                  <a:pt x="14162735" y="3567798"/>
                </a:lnTo>
                <a:lnTo>
                  <a:pt x="14155090" y="3566261"/>
                </a:lnTo>
                <a:lnTo>
                  <a:pt x="14147432" y="3567798"/>
                </a:lnTo>
                <a:lnTo>
                  <a:pt x="14141196" y="3572014"/>
                </a:lnTo>
                <a:lnTo>
                  <a:pt x="14136992" y="3578250"/>
                </a:lnTo>
                <a:lnTo>
                  <a:pt x="14135443" y="3585908"/>
                </a:lnTo>
                <a:lnTo>
                  <a:pt x="14136992" y="3593554"/>
                </a:lnTo>
                <a:lnTo>
                  <a:pt x="14141196" y="3599789"/>
                </a:lnTo>
                <a:lnTo>
                  <a:pt x="14147432" y="3604006"/>
                </a:lnTo>
                <a:lnTo>
                  <a:pt x="14155090" y="3605542"/>
                </a:lnTo>
                <a:lnTo>
                  <a:pt x="14162735" y="3604006"/>
                </a:lnTo>
                <a:lnTo>
                  <a:pt x="14168984" y="3599789"/>
                </a:lnTo>
                <a:lnTo>
                  <a:pt x="14173187" y="3593554"/>
                </a:lnTo>
                <a:lnTo>
                  <a:pt x="14174737" y="3585908"/>
                </a:lnTo>
                <a:close/>
              </a:path>
              <a:path w="14841219" h="10718800" extrusionOk="0">
                <a:moveTo>
                  <a:pt x="14174737" y="3485794"/>
                </a:moveTo>
                <a:lnTo>
                  <a:pt x="14173187" y="3478149"/>
                </a:lnTo>
                <a:lnTo>
                  <a:pt x="14168984" y="3471913"/>
                </a:lnTo>
                <a:lnTo>
                  <a:pt x="14162735" y="3467697"/>
                </a:lnTo>
                <a:lnTo>
                  <a:pt x="14155090" y="3466160"/>
                </a:lnTo>
                <a:lnTo>
                  <a:pt x="14147432" y="3467697"/>
                </a:lnTo>
                <a:lnTo>
                  <a:pt x="14141196" y="3471913"/>
                </a:lnTo>
                <a:lnTo>
                  <a:pt x="14136992" y="3478149"/>
                </a:lnTo>
                <a:lnTo>
                  <a:pt x="14135443" y="3485794"/>
                </a:lnTo>
                <a:lnTo>
                  <a:pt x="14136992" y="3493452"/>
                </a:lnTo>
                <a:lnTo>
                  <a:pt x="14141196" y="3499701"/>
                </a:lnTo>
                <a:lnTo>
                  <a:pt x="14147432" y="3503904"/>
                </a:lnTo>
                <a:lnTo>
                  <a:pt x="14155090" y="3505454"/>
                </a:lnTo>
                <a:lnTo>
                  <a:pt x="14162735" y="3503904"/>
                </a:lnTo>
                <a:lnTo>
                  <a:pt x="14168984" y="3499701"/>
                </a:lnTo>
                <a:lnTo>
                  <a:pt x="14173187" y="3493452"/>
                </a:lnTo>
                <a:lnTo>
                  <a:pt x="14174737" y="3485794"/>
                </a:lnTo>
                <a:close/>
              </a:path>
              <a:path w="14841219" h="10718800" extrusionOk="0">
                <a:moveTo>
                  <a:pt x="14174737" y="3385705"/>
                </a:moveTo>
                <a:lnTo>
                  <a:pt x="14173187" y="3378060"/>
                </a:lnTo>
                <a:lnTo>
                  <a:pt x="14168984" y="3371824"/>
                </a:lnTo>
                <a:lnTo>
                  <a:pt x="14162735" y="3367621"/>
                </a:lnTo>
                <a:lnTo>
                  <a:pt x="14155090" y="3366071"/>
                </a:lnTo>
                <a:lnTo>
                  <a:pt x="14147432" y="3367621"/>
                </a:lnTo>
                <a:lnTo>
                  <a:pt x="14141196" y="3371824"/>
                </a:lnTo>
                <a:lnTo>
                  <a:pt x="14136992" y="3378060"/>
                </a:lnTo>
                <a:lnTo>
                  <a:pt x="14135443" y="3385705"/>
                </a:lnTo>
                <a:lnTo>
                  <a:pt x="14136992" y="3393351"/>
                </a:lnTo>
                <a:lnTo>
                  <a:pt x="14141196" y="3399599"/>
                </a:lnTo>
                <a:lnTo>
                  <a:pt x="14147432" y="3403816"/>
                </a:lnTo>
                <a:lnTo>
                  <a:pt x="14155090" y="3405352"/>
                </a:lnTo>
                <a:lnTo>
                  <a:pt x="14162735" y="3403816"/>
                </a:lnTo>
                <a:lnTo>
                  <a:pt x="14168984" y="3399599"/>
                </a:lnTo>
                <a:lnTo>
                  <a:pt x="14173187" y="3393351"/>
                </a:lnTo>
                <a:lnTo>
                  <a:pt x="14174737" y="3385705"/>
                </a:lnTo>
                <a:close/>
              </a:path>
              <a:path w="14841219" h="10718800" extrusionOk="0">
                <a:moveTo>
                  <a:pt x="14174737" y="3285629"/>
                </a:moveTo>
                <a:lnTo>
                  <a:pt x="14173187" y="3277971"/>
                </a:lnTo>
                <a:lnTo>
                  <a:pt x="14168984" y="3271723"/>
                </a:lnTo>
                <a:lnTo>
                  <a:pt x="14162735" y="3267519"/>
                </a:lnTo>
                <a:lnTo>
                  <a:pt x="14155090" y="3265970"/>
                </a:lnTo>
                <a:lnTo>
                  <a:pt x="14147432" y="3267519"/>
                </a:lnTo>
                <a:lnTo>
                  <a:pt x="14141196" y="3271723"/>
                </a:lnTo>
                <a:lnTo>
                  <a:pt x="14136992" y="3277971"/>
                </a:lnTo>
                <a:lnTo>
                  <a:pt x="14135443" y="3285629"/>
                </a:lnTo>
                <a:lnTo>
                  <a:pt x="14136992" y="3293275"/>
                </a:lnTo>
                <a:lnTo>
                  <a:pt x="14141196" y="3299510"/>
                </a:lnTo>
                <a:lnTo>
                  <a:pt x="14147432" y="3303727"/>
                </a:lnTo>
                <a:lnTo>
                  <a:pt x="14155090" y="3305264"/>
                </a:lnTo>
                <a:lnTo>
                  <a:pt x="14162735" y="3303727"/>
                </a:lnTo>
                <a:lnTo>
                  <a:pt x="14168984" y="3299510"/>
                </a:lnTo>
                <a:lnTo>
                  <a:pt x="14173187" y="3293275"/>
                </a:lnTo>
                <a:lnTo>
                  <a:pt x="14174737" y="3285629"/>
                </a:lnTo>
                <a:close/>
              </a:path>
              <a:path w="14841219" h="10718800" extrusionOk="0">
                <a:moveTo>
                  <a:pt x="14174737" y="3185515"/>
                </a:moveTo>
                <a:lnTo>
                  <a:pt x="14173187" y="3177870"/>
                </a:lnTo>
                <a:lnTo>
                  <a:pt x="14168984" y="3171634"/>
                </a:lnTo>
                <a:lnTo>
                  <a:pt x="14162735" y="3167418"/>
                </a:lnTo>
                <a:lnTo>
                  <a:pt x="14155090" y="3165881"/>
                </a:lnTo>
                <a:lnTo>
                  <a:pt x="14147432" y="3167418"/>
                </a:lnTo>
                <a:lnTo>
                  <a:pt x="14141196" y="3171634"/>
                </a:lnTo>
                <a:lnTo>
                  <a:pt x="14136992" y="3177870"/>
                </a:lnTo>
                <a:lnTo>
                  <a:pt x="14135443" y="3185515"/>
                </a:lnTo>
                <a:lnTo>
                  <a:pt x="14136992" y="3193173"/>
                </a:lnTo>
                <a:lnTo>
                  <a:pt x="14141196" y="3199409"/>
                </a:lnTo>
                <a:lnTo>
                  <a:pt x="14147432" y="3203613"/>
                </a:lnTo>
                <a:lnTo>
                  <a:pt x="14155090" y="3205162"/>
                </a:lnTo>
                <a:lnTo>
                  <a:pt x="14162735" y="3203613"/>
                </a:lnTo>
                <a:lnTo>
                  <a:pt x="14168984" y="3199409"/>
                </a:lnTo>
                <a:lnTo>
                  <a:pt x="14173187" y="3193173"/>
                </a:lnTo>
                <a:lnTo>
                  <a:pt x="14174737" y="3185515"/>
                </a:lnTo>
                <a:close/>
              </a:path>
              <a:path w="14841219" h="10718800" extrusionOk="0">
                <a:moveTo>
                  <a:pt x="14174737" y="3085414"/>
                </a:moveTo>
                <a:lnTo>
                  <a:pt x="14173187" y="3077768"/>
                </a:lnTo>
                <a:lnTo>
                  <a:pt x="14168984" y="3071533"/>
                </a:lnTo>
                <a:lnTo>
                  <a:pt x="14162735" y="3067329"/>
                </a:lnTo>
                <a:lnTo>
                  <a:pt x="14155090" y="3065780"/>
                </a:lnTo>
                <a:lnTo>
                  <a:pt x="14147432" y="3067329"/>
                </a:lnTo>
                <a:lnTo>
                  <a:pt x="14141196" y="3071533"/>
                </a:lnTo>
                <a:lnTo>
                  <a:pt x="14136992" y="3077768"/>
                </a:lnTo>
                <a:lnTo>
                  <a:pt x="14135443" y="3085414"/>
                </a:lnTo>
                <a:lnTo>
                  <a:pt x="14136992" y="3093059"/>
                </a:lnTo>
                <a:lnTo>
                  <a:pt x="14141196" y="3099308"/>
                </a:lnTo>
                <a:lnTo>
                  <a:pt x="14147432" y="3103524"/>
                </a:lnTo>
                <a:lnTo>
                  <a:pt x="14155090" y="3105073"/>
                </a:lnTo>
                <a:lnTo>
                  <a:pt x="14162735" y="3103524"/>
                </a:lnTo>
                <a:lnTo>
                  <a:pt x="14168984" y="3099308"/>
                </a:lnTo>
                <a:lnTo>
                  <a:pt x="14173187" y="3093059"/>
                </a:lnTo>
                <a:lnTo>
                  <a:pt x="14174737" y="3085414"/>
                </a:lnTo>
                <a:close/>
              </a:path>
              <a:path w="14841219" h="10718800" extrusionOk="0">
                <a:moveTo>
                  <a:pt x="14174737" y="2985325"/>
                </a:moveTo>
                <a:lnTo>
                  <a:pt x="14173187" y="2977680"/>
                </a:lnTo>
                <a:lnTo>
                  <a:pt x="14168984" y="2971431"/>
                </a:lnTo>
                <a:lnTo>
                  <a:pt x="14162735" y="2967228"/>
                </a:lnTo>
                <a:lnTo>
                  <a:pt x="14155090" y="2965678"/>
                </a:lnTo>
                <a:lnTo>
                  <a:pt x="14147432" y="2967228"/>
                </a:lnTo>
                <a:lnTo>
                  <a:pt x="14141196" y="2971431"/>
                </a:lnTo>
                <a:lnTo>
                  <a:pt x="14136992" y="2977680"/>
                </a:lnTo>
                <a:lnTo>
                  <a:pt x="14135443" y="2985325"/>
                </a:lnTo>
                <a:lnTo>
                  <a:pt x="14136992" y="2992971"/>
                </a:lnTo>
                <a:lnTo>
                  <a:pt x="14141196" y="2999219"/>
                </a:lnTo>
                <a:lnTo>
                  <a:pt x="14147432" y="3003423"/>
                </a:lnTo>
                <a:lnTo>
                  <a:pt x="14155090" y="3004972"/>
                </a:lnTo>
                <a:lnTo>
                  <a:pt x="14162735" y="3003423"/>
                </a:lnTo>
                <a:lnTo>
                  <a:pt x="14168984" y="2999219"/>
                </a:lnTo>
                <a:lnTo>
                  <a:pt x="14173187" y="2992971"/>
                </a:lnTo>
                <a:lnTo>
                  <a:pt x="14174737" y="2985325"/>
                </a:lnTo>
                <a:close/>
              </a:path>
              <a:path w="14841219" h="10718800" extrusionOk="0">
                <a:moveTo>
                  <a:pt x="14174737" y="2885224"/>
                </a:moveTo>
                <a:lnTo>
                  <a:pt x="14173187" y="2877578"/>
                </a:lnTo>
                <a:lnTo>
                  <a:pt x="14168984" y="2871343"/>
                </a:lnTo>
                <a:lnTo>
                  <a:pt x="14162735" y="2867126"/>
                </a:lnTo>
                <a:lnTo>
                  <a:pt x="14155090" y="2865577"/>
                </a:lnTo>
                <a:lnTo>
                  <a:pt x="14147432" y="2867126"/>
                </a:lnTo>
                <a:lnTo>
                  <a:pt x="14141196" y="2871343"/>
                </a:lnTo>
                <a:lnTo>
                  <a:pt x="14136992" y="2877578"/>
                </a:lnTo>
                <a:lnTo>
                  <a:pt x="14135443" y="2885224"/>
                </a:lnTo>
                <a:lnTo>
                  <a:pt x="14136992" y="2892882"/>
                </a:lnTo>
                <a:lnTo>
                  <a:pt x="14141196" y="2899118"/>
                </a:lnTo>
                <a:lnTo>
                  <a:pt x="14147432" y="2903321"/>
                </a:lnTo>
                <a:lnTo>
                  <a:pt x="14155090" y="2904871"/>
                </a:lnTo>
                <a:lnTo>
                  <a:pt x="14162735" y="2903321"/>
                </a:lnTo>
                <a:lnTo>
                  <a:pt x="14168984" y="2899118"/>
                </a:lnTo>
                <a:lnTo>
                  <a:pt x="14173187" y="2892882"/>
                </a:lnTo>
                <a:lnTo>
                  <a:pt x="14174737" y="2885224"/>
                </a:lnTo>
                <a:close/>
              </a:path>
              <a:path w="14841219" h="10718800" extrusionOk="0">
                <a:moveTo>
                  <a:pt x="14174737" y="2785135"/>
                </a:moveTo>
                <a:lnTo>
                  <a:pt x="14173187" y="2777490"/>
                </a:lnTo>
                <a:lnTo>
                  <a:pt x="14168984" y="2771241"/>
                </a:lnTo>
                <a:lnTo>
                  <a:pt x="14162735" y="2767025"/>
                </a:lnTo>
                <a:lnTo>
                  <a:pt x="14155090" y="2765488"/>
                </a:lnTo>
                <a:lnTo>
                  <a:pt x="14147432" y="2767025"/>
                </a:lnTo>
                <a:lnTo>
                  <a:pt x="14141196" y="2771241"/>
                </a:lnTo>
                <a:lnTo>
                  <a:pt x="14136992" y="2777490"/>
                </a:lnTo>
                <a:lnTo>
                  <a:pt x="14135443" y="2785135"/>
                </a:lnTo>
                <a:lnTo>
                  <a:pt x="14136992" y="2792780"/>
                </a:lnTo>
                <a:lnTo>
                  <a:pt x="14141196" y="2799029"/>
                </a:lnTo>
                <a:lnTo>
                  <a:pt x="14147432" y="2803245"/>
                </a:lnTo>
                <a:lnTo>
                  <a:pt x="14155090" y="2804782"/>
                </a:lnTo>
                <a:lnTo>
                  <a:pt x="14162735" y="2803245"/>
                </a:lnTo>
                <a:lnTo>
                  <a:pt x="14168984" y="2799029"/>
                </a:lnTo>
                <a:lnTo>
                  <a:pt x="14173187" y="2792780"/>
                </a:lnTo>
                <a:lnTo>
                  <a:pt x="14174737" y="2785135"/>
                </a:lnTo>
                <a:close/>
              </a:path>
              <a:path w="14841219" h="10718800" extrusionOk="0">
                <a:moveTo>
                  <a:pt x="14174737" y="2685034"/>
                </a:moveTo>
                <a:lnTo>
                  <a:pt x="14173187" y="2677388"/>
                </a:lnTo>
                <a:lnTo>
                  <a:pt x="14168984" y="2671153"/>
                </a:lnTo>
                <a:lnTo>
                  <a:pt x="14162735" y="2666936"/>
                </a:lnTo>
                <a:lnTo>
                  <a:pt x="14155090" y="2665399"/>
                </a:lnTo>
                <a:lnTo>
                  <a:pt x="14147432" y="2666936"/>
                </a:lnTo>
                <a:lnTo>
                  <a:pt x="14141196" y="2671153"/>
                </a:lnTo>
                <a:lnTo>
                  <a:pt x="14136992" y="2677388"/>
                </a:lnTo>
                <a:lnTo>
                  <a:pt x="14135443" y="2685034"/>
                </a:lnTo>
                <a:lnTo>
                  <a:pt x="14136992" y="2692692"/>
                </a:lnTo>
                <a:lnTo>
                  <a:pt x="14141196" y="2698940"/>
                </a:lnTo>
                <a:lnTo>
                  <a:pt x="14147432" y="2703144"/>
                </a:lnTo>
                <a:lnTo>
                  <a:pt x="14155090" y="2704681"/>
                </a:lnTo>
                <a:lnTo>
                  <a:pt x="14162735" y="2703144"/>
                </a:lnTo>
                <a:lnTo>
                  <a:pt x="14168984" y="2698940"/>
                </a:lnTo>
                <a:lnTo>
                  <a:pt x="14173187" y="2692692"/>
                </a:lnTo>
                <a:lnTo>
                  <a:pt x="14174737" y="2685034"/>
                </a:lnTo>
                <a:close/>
              </a:path>
              <a:path w="14841219" h="10718800" extrusionOk="0">
                <a:moveTo>
                  <a:pt x="14174737" y="2584945"/>
                </a:moveTo>
                <a:lnTo>
                  <a:pt x="14173187" y="2577300"/>
                </a:lnTo>
                <a:lnTo>
                  <a:pt x="14168984" y="2571051"/>
                </a:lnTo>
                <a:lnTo>
                  <a:pt x="14162735" y="2566835"/>
                </a:lnTo>
                <a:lnTo>
                  <a:pt x="14155090" y="2565298"/>
                </a:lnTo>
                <a:lnTo>
                  <a:pt x="14147432" y="2566835"/>
                </a:lnTo>
                <a:lnTo>
                  <a:pt x="14141196" y="2571051"/>
                </a:lnTo>
                <a:lnTo>
                  <a:pt x="14136992" y="2577300"/>
                </a:lnTo>
                <a:lnTo>
                  <a:pt x="14135443" y="2584945"/>
                </a:lnTo>
                <a:lnTo>
                  <a:pt x="14136992" y="2592590"/>
                </a:lnTo>
                <a:lnTo>
                  <a:pt x="14141196" y="2598839"/>
                </a:lnTo>
                <a:lnTo>
                  <a:pt x="14147432" y="2603042"/>
                </a:lnTo>
                <a:lnTo>
                  <a:pt x="14155090" y="2604579"/>
                </a:lnTo>
                <a:lnTo>
                  <a:pt x="14162735" y="2603042"/>
                </a:lnTo>
                <a:lnTo>
                  <a:pt x="14168984" y="2598839"/>
                </a:lnTo>
                <a:lnTo>
                  <a:pt x="14173187" y="2592590"/>
                </a:lnTo>
                <a:lnTo>
                  <a:pt x="14174737" y="2584945"/>
                </a:lnTo>
                <a:close/>
              </a:path>
              <a:path w="14841219" h="10718800" extrusionOk="0">
                <a:moveTo>
                  <a:pt x="14174737" y="2484844"/>
                </a:moveTo>
                <a:lnTo>
                  <a:pt x="14173187" y="2477198"/>
                </a:lnTo>
                <a:lnTo>
                  <a:pt x="14168984" y="2470950"/>
                </a:lnTo>
                <a:lnTo>
                  <a:pt x="14162735" y="2466746"/>
                </a:lnTo>
                <a:lnTo>
                  <a:pt x="14155090" y="2465197"/>
                </a:lnTo>
                <a:lnTo>
                  <a:pt x="14147432" y="2466746"/>
                </a:lnTo>
                <a:lnTo>
                  <a:pt x="14141196" y="2470950"/>
                </a:lnTo>
                <a:lnTo>
                  <a:pt x="14136992" y="2477198"/>
                </a:lnTo>
                <a:lnTo>
                  <a:pt x="14135443" y="2484844"/>
                </a:lnTo>
                <a:lnTo>
                  <a:pt x="14136992" y="2492489"/>
                </a:lnTo>
                <a:lnTo>
                  <a:pt x="14141196" y="2498737"/>
                </a:lnTo>
                <a:lnTo>
                  <a:pt x="14147432" y="2502954"/>
                </a:lnTo>
                <a:lnTo>
                  <a:pt x="14155090" y="2504490"/>
                </a:lnTo>
                <a:lnTo>
                  <a:pt x="14162735" y="2502954"/>
                </a:lnTo>
                <a:lnTo>
                  <a:pt x="14168984" y="2498737"/>
                </a:lnTo>
                <a:lnTo>
                  <a:pt x="14173187" y="2492489"/>
                </a:lnTo>
                <a:lnTo>
                  <a:pt x="14174737" y="2484844"/>
                </a:lnTo>
                <a:close/>
              </a:path>
              <a:path w="14841219" h="10718800" extrusionOk="0">
                <a:moveTo>
                  <a:pt x="14174737" y="2384755"/>
                </a:moveTo>
                <a:lnTo>
                  <a:pt x="14173187" y="2377097"/>
                </a:lnTo>
                <a:lnTo>
                  <a:pt x="14168984" y="2370861"/>
                </a:lnTo>
                <a:lnTo>
                  <a:pt x="14162735" y="2366645"/>
                </a:lnTo>
                <a:lnTo>
                  <a:pt x="14155090" y="2365095"/>
                </a:lnTo>
                <a:lnTo>
                  <a:pt x="14147432" y="2366645"/>
                </a:lnTo>
                <a:lnTo>
                  <a:pt x="14141196" y="2370861"/>
                </a:lnTo>
                <a:lnTo>
                  <a:pt x="14136992" y="2377097"/>
                </a:lnTo>
                <a:lnTo>
                  <a:pt x="14135443" y="2384755"/>
                </a:lnTo>
                <a:lnTo>
                  <a:pt x="14136992" y="2392400"/>
                </a:lnTo>
                <a:lnTo>
                  <a:pt x="14141196" y="2398636"/>
                </a:lnTo>
                <a:lnTo>
                  <a:pt x="14147432" y="2402840"/>
                </a:lnTo>
                <a:lnTo>
                  <a:pt x="14155090" y="2404389"/>
                </a:lnTo>
                <a:lnTo>
                  <a:pt x="14162735" y="2402840"/>
                </a:lnTo>
                <a:lnTo>
                  <a:pt x="14168984" y="2398636"/>
                </a:lnTo>
                <a:lnTo>
                  <a:pt x="14173187" y="2392400"/>
                </a:lnTo>
                <a:lnTo>
                  <a:pt x="14174737" y="2384755"/>
                </a:lnTo>
                <a:close/>
              </a:path>
              <a:path w="14841219" h="10718800" extrusionOk="0">
                <a:moveTo>
                  <a:pt x="14174737" y="2284653"/>
                </a:moveTo>
                <a:lnTo>
                  <a:pt x="14173187" y="2276995"/>
                </a:lnTo>
                <a:lnTo>
                  <a:pt x="14168984" y="2270760"/>
                </a:lnTo>
                <a:lnTo>
                  <a:pt x="14162735" y="2266556"/>
                </a:lnTo>
                <a:lnTo>
                  <a:pt x="14155090" y="2265007"/>
                </a:lnTo>
                <a:lnTo>
                  <a:pt x="14147432" y="2266556"/>
                </a:lnTo>
                <a:lnTo>
                  <a:pt x="14141196" y="2270760"/>
                </a:lnTo>
                <a:lnTo>
                  <a:pt x="14136992" y="2276995"/>
                </a:lnTo>
                <a:lnTo>
                  <a:pt x="14135443" y="2284653"/>
                </a:lnTo>
                <a:lnTo>
                  <a:pt x="14136992" y="2292299"/>
                </a:lnTo>
                <a:lnTo>
                  <a:pt x="14141196" y="2298547"/>
                </a:lnTo>
                <a:lnTo>
                  <a:pt x="14147432" y="2302751"/>
                </a:lnTo>
                <a:lnTo>
                  <a:pt x="14155090" y="2304288"/>
                </a:lnTo>
                <a:lnTo>
                  <a:pt x="14162735" y="2302751"/>
                </a:lnTo>
                <a:lnTo>
                  <a:pt x="14168984" y="2298547"/>
                </a:lnTo>
                <a:lnTo>
                  <a:pt x="14173187" y="2292299"/>
                </a:lnTo>
                <a:lnTo>
                  <a:pt x="14174737" y="2284653"/>
                </a:lnTo>
                <a:close/>
              </a:path>
              <a:path w="14841219" h="10718800" extrusionOk="0">
                <a:moveTo>
                  <a:pt x="14174737" y="2184552"/>
                </a:moveTo>
                <a:lnTo>
                  <a:pt x="14173187" y="2176907"/>
                </a:lnTo>
                <a:lnTo>
                  <a:pt x="14168984" y="2170671"/>
                </a:lnTo>
                <a:lnTo>
                  <a:pt x="14162735" y="2166455"/>
                </a:lnTo>
                <a:lnTo>
                  <a:pt x="14155090" y="2164918"/>
                </a:lnTo>
                <a:lnTo>
                  <a:pt x="14147432" y="2166455"/>
                </a:lnTo>
                <a:lnTo>
                  <a:pt x="14141196" y="2170671"/>
                </a:lnTo>
                <a:lnTo>
                  <a:pt x="14136992" y="2176907"/>
                </a:lnTo>
                <a:lnTo>
                  <a:pt x="14135443" y="2184552"/>
                </a:lnTo>
                <a:lnTo>
                  <a:pt x="14136992" y="2192197"/>
                </a:lnTo>
                <a:lnTo>
                  <a:pt x="14141196" y="2198446"/>
                </a:lnTo>
                <a:lnTo>
                  <a:pt x="14147432" y="2202650"/>
                </a:lnTo>
                <a:lnTo>
                  <a:pt x="14155090" y="2204199"/>
                </a:lnTo>
                <a:lnTo>
                  <a:pt x="14162735" y="2202650"/>
                </a:lnTo>
                <a:lnTo>
                  <a:pt x="14168984" y="2198446"/>
                </a:lnTo>
                <a:lnTo>
                  <a:pt x="14173187" y="2192197"/>
                </a:lnTo>
                <a:lnTo>
                  <a:pt x="14174737" y="2184552"/>
                </a:lnTo>
                <a:close/>
              </a:path>
              <a:path w="14841219" h="10718800" extrusionOk="0">
                <a:moveTo>
                  <a:pt x="14174737" y="2084451"/>
                </a:moveTo>
                <a:lnTo>
                  <a:pt x="14173187" y="2076805"/>
                </a:lnTo>
                <a:lnTo>
                  <a:pt x="14168984" y="2070569"/>
                </a:lnTo>
                <a:lnTo>
                  <a:pt x="14162735" y="2066366"/>
                </a:lnTo>
                <a:lnTo>
                  <a:pt x="14155090" y="2064816"/>
                </a:lnTo>
                <a:lnTo>
                  <a:pt x="14147432" y="2066366"/>
                </a:lnTo>
                <a:lnTo>
                  <a:pt x="14141196" y="2070569"/>
                </a:lnTo>
                <a:lnTo>
                  <a:pt x="14136992" y="2076805"/>
                </a:lnTo>
                <a:lnTo>
                  <a:pt x="14135443" y="2084451"/>
                </a:lnTo>
                <a:lnTo>
                  <a:pt x="14136992" y="2092109"/>
                </a:lnTo>
                <a:lnTo>
                  <a:pt x="14141196" y="2098344"/>
                </a:lnTo>
                <a:lnTo>
                  <a:pt x="14147432" y="2102561"/>
                </a:lnTo>
                <a:lnTo>
                  <a:pt x="14155090" y="2104097"/>
                </a:lnTo>
                <a:lnTo>
                  <a:pt x="14162735" y="2102561"/>
                </a:lnTo>
                <a:lnTo>
                  <a:pt x="14168984" y="2098344"/>
                </a:lnTo>
                <a:lnTo>
                  <a:pt x="14173187" y="2092109"/>
                </a:lnTo>
                <a:lnTo>
                  <a:pt x="14174737" y="2084451"/>
                </a:lnTo>
                <a:close/>
              </a:path>
              <a:path w="14841219" h="10718800" extrusionOk="0">
                <a:moveTo>
                  <a:pt x="14174737" y="1984349"/>
                </a:moveTo>
                <a:lnTo>
                  <a:pt x="14173187" y="1976704"/>
                </a:lnTo>
                <a:lnTo>
                  <a:pt x="14168984" y="1970468"/>
                </a:lnTo>
                <a:lnTo>
                  <a:pt x="14162735" y="1966264"/>
                </a:lnTo>
                <a:lnTo>
                  <a:pt x="14155090" y="1964728"/>
                </a:lnTo>
                <a:lnTo>
                  <a:pt x="14147432" y="1966264"/>
                </a:lnTo>
                <a:lnTo>
                  <a:pt x="14141196" y="1970468"/>
                </a:lnTo>
                <a:lnTo>
                  <a:pt x="14136992" y="1976704"/>
                </a:lnTo>
                <a:lnTo>
                  <a:pt x="14135443" y="1984349"/>
                </a:lnTo>
                <a:lnTo>
                  <a:pt x="14136992" y="1992007"/>
                </a:lnTo>
                <a:lnTo>
                  <a:pt x="14141196" y="1998256"/>
                </a:lnTo>
                <a:lnTo>
                  <a:pt x="14147432" y="2002459"/>
                </a:lnTo>
                <a:lnTo>
                  <a:pt x="14155090" y="2004009"/>
                </a:lnTo>
                <a:lnTo>
                  <a:pt x="14162735" y="2002459"/>
                </a:lnTo>
                <a:lnTo>
                  <a:pt x="14168984" y="1998256"/>
                </a:lnTo>
                <a:lnTo>
                  <a:pt x="14173187" y="1992007"/>
                </a:lnTo>
                <a:lnTo>
                  <a:pt x="14174737" y="1984349"/>
                </a:lnTo>
                <a:close/>
              </a:path>
              <a:path w="14841219" h="10718800" extrusionOk="0">
                <a:moveTo>
                  <a:pt x="14174737" y="1884273"/>
                </a:moveTo>
                <a:lnTo>
                  <a:pt x="14173187" y="1876628"/>
                </a:lnTo>
                <a:lnTo>
                  <a:pt x="14168984" y="1870379"/>
                </a:lnTo>
                <a:lnTo>
                  <a:pt x="14162735" y="1866163"/>
                </a:lnTo>
                <a:lnTo>
                  <a:pt x="14155090" y="1864626"/>
                </a:lnTo>
                <a:lnTo>
                  <a:pt x="14147432" y="1866163"/>
                </a:lnTo>
                <a:lnTo>
                  <a:pt x="14141196" y="1870379"/>
                </a:lnTo>
                <a:lnTo>
                  <a:pt x="14136992" y="1876628"/>
                </a:lnTo>
                <a:lnTo>
                  <a:pt x="14135443" y="1884273"/>
                </a:lnTo>
                <a:lnTo>
                  <a:pt x="14136992" y="1891919"/>
                </a:lnTo>
                <a:lnTo>
                  <a:pt x="14141196" y="1898167"/>
                </a:lnTo>
                <a:lnTo>
                  <a:pt x="14147432" y="1902371"/>
                </a:lnTo>
                <a:lnTo>
                  <a:pt x="14155090" y="1903907"/>
                </a:lnTo>
                <a:lnTo>
                  <a:pt x="14162735" y="1902371"/>
                </a:lnTo>
                <a:lnTo>
                  <a:pt x="14168984" y="1898167"/>
                </a:lnTo>
                <a:lnTo>
                  <a:pt x="14173187" y="1891919"/>
                </a:lnTo>
                <a:lnTo>
                  <a:pt x="14174737" y="1884273"/>
                </a:lnTo>
                <a:close/>
              </a:path>
              <a:path w="14841219" h="10718800" extrusionOk="0">
                <a:moveTo>
                  <a:pt x="14174737" y="1784172"/>
                </a:moveTo>
                <a:lnTo>
                  <a:pt x="14173187" y="1776526"/>
                </a:lnTo>
                <a:lnTo>
                  <a:pt x="14168984" y="1770278"/>
                </a:lnTo>
                <a:lnTo>
                  <a:pt x="14162735" y="1766074"/>
                </a:lnTo>
                <a:lnTo>
                  <a:pt x="14155090" y="1764525"/>
                </a:lnTo>
                <a:lnTo>
                  <a:pt x="14147432" y="1766074"/>
                </a:lnTo>
                <a:lnTo>
                  <a:pt x="14141196" y="1770278"/>
                </a:lnTo>
                <a:lnTo>
                  <a:pt x="14136992" y="1776526"/>
                </a:lnTo>
                <a:lnTo>
                  <a:pt x="14135443" y="1784172"/>
                </a:lnTo>
                <a:lnTo>
                  <a:pt x="14136992" y="1791817"/>
                </a:lnTo>
                <a:lnTo>
                  <a:pt x="14141196" y="1798066"/>
                </a:lnTo>
                <a:lnTo>
                  <a:pt x="14147432" y="1802282"/>
                </a:lnTo>
                <a:lnTo>
                  <a:pt x="14155090" y="1803819"/>
                </a:lnTo>
                <a:lnTo>
                  <a:pt x="14162735" y="1802282"/>
                </a:lnTo>
                <a:lnTo>
                  <a:pt x="14168984" y="1798066"/>
                </a:lnTo>
                <a:lnTo>
                  <a:pt x="14173187" y="1791817"/>
                </a:lnTo>
                <a:lnTo>
                  <a:pt x="14174737" y="1784172"/>
                </a:lnTo>
                <a:close/>
              </a:path>
              <a:path w="14841219" h="10718800" extrusionOk="0">
                <a:moveTo>
                  <a:pt x="14174737" y="1684083"/>
                </a:moveTo>
                <a:lnTo>
                  <a:pt x="14173187" y="1676425"/>
                </a:lnTo>
                <a:lnTo>
                  <a:pt x="14168984" y="1670189"/>
                </a:lnTo>
                <a:lnTo>
                  <a:pt x="14162735" y="1665973"/>
                </a:lnTo>
                <a:lnTo>
                  <a:pt x="14155090" y="1664423"/>
                </a:lnTo>
                <a:lnTo>
                  <a:pt x="14147432" y="1665973"/>
                </a:lnTo>
                <a:lnTo>
                  <a:pt x="14141196" y="1670189"/>
                </a:lnTo>
                <a:lnTo>
                  <a:pt x="14136992" y="1676425"/>
                </a:lnTo>
                <a:lnTo>
                  <a:pt x="14135443" y="1684083"/>
                </a:lnTo>
                <a:lnTo>
                  <a:pt x="14136992" y="1691728"/>
                </a:lnTo>
                <a:lnTo>
                  <a:pt x="14141196" y="1697964"/>
                </a:lnTo>
                <a:lnTo>
                  <a:pt x="14147432" y="1702181"/>
                </a:lnTo>
                <a:lnTo>
                  <a:pt x="14155090" y="1703717"/>
                </a:lnTo>
                <a:lnTo>
                  <a:pt x="14162735" y="1702181"/>
                </a:lnTo>
                <a:lnTo>
                  <a:pt x="14168984" y="1697964"/>
                </a:lnTo>
                <a:lnTo>
                  <a:pt x="14173187" y="1691728"/>
                </a:lnTo>
                <a:lnTo>
                  <a:pt x="14174737" y="1684083"/>
                </a:lnTo>
                <a:close/>
              </a:path>
              <a:path w="14841219" h="10718800" extrusionOk="0">
                <a:moveTo>
                  <a:pt x="14174737" y="1583994"/>
                </a:moveTo>
                <a:lnTo>
                  <a:pt x="14173187" y="1576336"/>
                </a:lnTo>
                <a:lnTo>
                  <a:pt x="14168984" y="1570101"/>
                </a:lnTo>
                <a:lnTo>
                  <a:pt x="14162735" y="1565884"/>
                </a:lnTo>
                <a:lnTo>
                  <a:pt x="14155090" y="1564335"/>
                </a:lnTo>
                <a:lnTo>
                  <a:pt x="14147432" y="1565884"/>
                </a:lnTo>
                <a:lnTo>
                  <a:pt x="14141196" y="1570101"/>
                </a:lnTo>
                <a:lnTo>
                  <a:pt x="14136980" y="1576336"/>
                </a:lnTo>
                <a:lnTo>
                  <a:pt x="14135443" y="1583994"/>
                </a:lnTo>
                <a:lnTo>
                  <a:pt x="14136980" y="1591627"/>
                </a:lnTo>
                <a:lnTo>
                  <a:pt x="14141196" y="1597875"/>
                </a:lnTo>
                <a:lnTo>
                  <a:pt x="14147432" y="1602079"/>
                </a:lnTo>
                <a:lnTo>
                  <a:pt x="14155090" y="1603629"/>
                </a:lnTo>
                <a:lnTo>
                  <a:pt x="14162735" y="1602079"/>
                </a:lnTo>
                <a:lnTo>
                  <a:pt x="14168984" y="1597875"/>
                </a:lnTo>
                <a:lnTo>
                  <a:pt x="14173187" y="1591627"/>
                </a:lnTo>
                <a:lnTo>
                  <a:pt x="14174737" y="1583994"/>
                </a:lnTo>
                <a:close/>
              </a:path>
              <a:path w="14841219" h="10718800" extrusionOk="0">
                <a:moveTo>
                  <a:pt x="14174737" y="1483880"/>
                </a:moveTo>
                <a:lnTo>
                  <a:pt x="14173187" y="1476235"/>
                </a:lnTo>
                <a:lnTo>
                  <a:pt x="14168984" y="1469999"/>
                </a:lnTo>
                <a:lnTo>
                  <a:pt x="14162735" y="1465783"/>
                </a:lnTo>
                <a:lnTo>
                  <a:pt x="14155090" y="1464246"/>
                </a:lnTo>
                <a:lnTo>
                  <a:pt x="14147432" y="1465783"/>
                </a:lnTo>
                <a:lnTo>
                  <a:pt x="14141196" y="1469999"/>
                </a:lnTo>
                <a:lnTo>
                  <a:pt x="14136980" y="1476235"/>
                </a:lnTo>
                <a:lnTo>
                  <a:pt x="14135443" y="1483880"/>
                </a:lnTo>
                <a:lnTo>
                  <a:pt x="14136980" y="1491538"/>
                </a:lnTo>
                <a:lnTo>
                  <a:pt x="14141196" y="1497774"/>
                </a:lnTo>
                <a:lnTo>
                  <a:pt x="14147432" y="1501990"/>
                </a:lnTo>
                <a:lnTo>
                  <a:pt x="14155090" y="1503540"/>
                </a:lnTo>
                <a:lnTo>
                  <a:pt x="14162735" y="1501990"/>
                </a:lnTo>
                <a:lnTo>
                  <a:pt x="14168984" y="1497774"/>
                </a:lnTo>
                <a:lnTo>
                  <a:pt x="14173187" y="1491538"/>
                </a:lnTo>
                <a:lnTo>
                  <a:pt x="14174737" y="1483880"/>
                </a:lnTo>
                <a:close/>
              </a:path>
              <a:path w="14841219" h="10718800" extrusionOk="0">
                <a:moveTo>
                  <a:pt x="14174737" y="1383779"/>
                </a:moveTo>
                <a:lnTo>
                  <a:pt x="14173187" y="1376146"/>
                </a:lnTo>
                <a:lnTo>
                  <a:pt x="14168984" y="1369898"/>
                </a:lnTo>
                <a:lnTo>
                  <a:pt x="14162735" y="1365681"/>
                </a:lnTo>
                <a:lnTo>
                  <a:pt x="14155090" y="1364145"/>
                </a:lnTo>
                <a:lnTo>
                  <a:pt x="14147432" y="1365681"/>
                </a:lnTo>
                <a:lnTo>
                  <a:pt x="14141196" y="1369898"/>
                </a:lnTo>
                <a:lnTo>
                  <a:pt x="14136992" y="1376146"/>
                </a:lnTo>
                <a:lnTo>
                  <a:pt x="14135443" y="1383779"/>
                </a:lnTo>
                <a:lnTo>
                  <a:pt x="14136992" y="1391437"/>
                </a:lnTo>
                <a:lnTo>
                  <a:pt x="14141196" y="1397685"/>
                </a:lnTo>
                <a:lnTo>
                  <a:pt x="14147432" y="1401889"/>
                </a:lnTo>
                <a:lnTo>
                  <a:pt x="14155090" y="1403438"/>
                </a:lnTo>
                <a:lnTo>
                  <a:pt x="14162735" y="1401889"/>
                </a:lnTo>
                <a:lnTo>
                  <a:pt x="14168984" y="1397685"/>
                </a:lnTo>
                <a:lnTo>
                  <a:pt x="14173187" y="1391437"/>
                </a:lnTo>
                <a:lnTo>
                  <a:pt x="14174737" y="1383779"/>
                </a:lnTo>
                <a:close/>
              </a:path>
              <a:path w="14841219" h="10718800" extrusionOk="0">
                <a:moveTo>
                  <a:pt x="14174737" y="1283690"/>
                </a:moveTo>
                <a:lnTo>
                  <a:pt x="14173187" y="1276045"/>
                </a:lnTo>
                <a:lnTo>
                  <a:pt x="14168984" y="1269796"/>
                </a:lnTo>
                <a:lnTo>
                  <a:pt x="14162735" y="1265593"/>
                </a:lnTo>
                <a:lnTo>
                  <a:pt x="14155090" y="1264043"/>
                </a:lnTo>
                <a:lnTo>
                  <a:pt x="14147432" y="1265593"/>
                </a:lnTo>
                <a:lnTo>
                  <a:pt x="14141196" y="1269796"/>
                </a:lnTo>
                <a:lnTo>
                  <a:pt x="14136992" y="1276045"/>
                </a:lnTo>
                <a:lnTo>
                  <a:pt x="14135443" y="1283690"/>
                </a:lnTo>
                <a:lnTo>
                  <a:pt x="14136992" y="1291336"/>
                </a:lnTo>
                <a:lnTo>
                  <a:pt x="14141196" y="1297584"/>
                </a:lnTo>
                <a:lnTo>
                  <a:pt x="14147432" y="1301800"/>
                </a:lnTo>
                <a:lnTo>
                  <a:pt x="14155090" y="1303337"/>
                </a:lnTo>
                <a:lnTo>
                  <a:pt x="14162735" y="1301800"/>
                </a:lnTo>
                <a:lnTo>
                  <a:pt x="14168984" y="1297584"/>
                </a:lnTo>
                <a:lnTo>
                  <a:pt x="14173187" y="1291336"/>
                </a:lnTo>
                <a:lnTo>
                  <a:pt x="14174737" y="1283690"/>
                </a:lnTo>
                <a:close/>
              </a:path>
              <a:path w="14841219" h="10718800" extrusionOk="0">
                <a:moveTo>
                  <a:pt x="14174737" y="1183601"/>
                </a:moveTo>
                <a:lnTo>
                  <a:pt x="14173187" y="1175956"/>
                </a:lnTo>
                <a:lnTo>
                  <a:pt x="14168984" y="1169708"/>
                </a:lnTo>
                <a:lnTo>
                  <a:pt x="14162735" y="1165504"/>
                </a:lnTo>
                <a:lnTo>
                  <a:pt x="14155090" y="1163955"/>
                </a:lnTo>
                <a:lnTo>
                  <a:pt x="14147432" y="1165504"/>
                </a:lnTo>
                <a:lnTo>
                  <a:pt x="14141196" y="1169708"/>
                </a:lnTo>
                <a:lnTo>
                  <a:pt x="14136992" y="1175956"/>
                </a:lnTo>
                <a:lnTo>
                  <a:pt x="14135443" y="1183601"/>
                </a:lnTo>
                <a:lnTo>
                  <a:pt x="14136992" y="1191247"/>
                </a:lnTo>
                <a:lnTo>
                  <a:pt x="14141196" y="1197495"/>
                </a:lnTo>
                <a:lnTo>
                  <a:pt x="14147432" y="1201699"/>
                </a:lnTo>
                <a:lnTo>
                  <a:pt x="14155090" y="1203236"/>
                </a:lnTo>
                <a:lnTo>
                  <a:pt x="14162735" y="1201699"/>
                </a:lnTo>
                <a:lnTo>
                  <a:pt x="14168984" y="1197495"/>
                </a:lnTo>
                <a:lnTo>
                  <a:pt x="14173187" y="1191247"/>
                </a:lnTo>
                <a:lnTo>
                  <a:pt x="14174737" y="1183601"/>
                </a:lnTo>
                <a:close/>
              </a:path>
              <a:path w="14841219" h="10718800" extrusionOk="0">
                <a:moveTo>
                  <a:pt x="14174737" y="1083500"/>
                </a:moveTo>
                <a:lnTo>
                  <a:pt x="14173187" y="1075855"/>
                </a:lnTo>
                <a:lnTo>
                  <a:pt x="14168984" y="1069606"/>
                </a:lnTo>
                <a:lnTo>
                  <a:pt x="14162735" y="1065403"/>
                </a:lnTo>
                <a:lnTo>
                  <a:pt x="14155090" y="1063853"/>
                </a:lnTo>
                <a:lnTo>
                  <a:pt x="14147432" y="1065403"/>
                </a:lnTo>
                <a:lnTo>
                  <a:pt x="14141196" y="1069606"/>
                </a:lnTo>
                <a:lnTo>
                  <a:pt x="14136992" y="1075855"/>
                </a:lnTo>
                <a:lnTo>
                  <a:pt x="14135443" y="1083500"/>
                </a:lnTo>
                <a:lnTo>
                  <a:pt x="14136992" y="1091145"/>
                </a:lnTo>
                <a:lnTo>
                  <a:pt x="14141196" y="1097394"/>
                </a:lnTo>
                <a:lnTo>
                  <a:pt x="14147432" y="1101598"/>
                </a:lnTo>
                <a:lnTo>
                  <a:pt x="14155090" y="1103134"/>
                </a:lnTo>
                <a:lnTo>
                  <a:pt x="14162735" y="1101598"/>
                </a:lnTo>
                <a:lnTo>
                  <a:pt x="14168984" y="1097394"/>
                </a:lnTo>
                <a:lnTo>
                  <a:pt x="14173187" y="1091145"/>
                </a:lnTo>
                <a:lnTo>
                  <a:pt x="14174737" y="1083500"/>
                </a:lnTo>
                <a:close/>
              </a:path>
              <a:path w="14841219" h="10718800" extrusionOk="0">
                <a:moveTo>
                  <a:pt x="14174737" y="983399"/>
                </a:moveTo>
                <a:lnTo>
                  <a:pt x="14173187" y="975753"/>
                </a:lnTo>
                <a:lnTo>
                  <a:pt x="14168984" y="969518"/>
                </a:lnTo>
                <a:lnTo>
                  <a:pt x="14162735" y="965301"/>
                </a:lnTo>
                <a:lnTo>
                  <a:pt x="14155090" y="963752"/>
                </a:lnTo>
                <a:lnTo>
                  <a:pt x="14147432" y="965301"/>
                </a:lnTo>
                <a:lnTo>
                  <a:pt x="14141196" y="969518"/>
                </a:lnTo>
                <a:lnTo>
                  <a:pt x="14136992" y="975753"/>
                </a:lnTo>
                <a:lnTo>
                  <a:pt x="14135443" y="983399"/>
                </a:lnTo>
                <a:lnTo>
                  <a:pt x="14136992" y="991057"/>
                </a:lnTo>
                <a:lnTo>
                  <a:pt x="14141196" y="997292"/>
                </a:lnTo>
                <a:lnTo>
                  <a:pt x="14147432" y="1001509"/>
                </a:lnTo>
                <a:lnTo>
                  <a:pt x="14155090" y="1003046"/>
                </a:lnTo>
                <a:lnTo>
                  <a:pt x="14162735" y="1001509"/>
                </a:lnTo>
                <a:lnTo>
                  <a:pt x="14168984" y="997292"/>
                </a:lnTo>
                <a:lnTo>
                  <a:pt x="14173187" y="991057"/>
                </a:lnTo>
                <a:lnTo>
                  <a:pt x="14174737" y="983399"/>
                </a:lnTo>
                <a:close/>
              </a:path>
              <a:path w="14841219" h="10718800" extrusionOk="0">
                <a:moveTo>
                  <a:pt x="14174737" y="883310"/>
                </a:moveTo>
                <a:lnTo>
                  <a:pt x="14173187" y="875665"/>
                </a:lnTo>
                <a:lnTo>
                  <a:pt x="14168984" y="869416"/>
                </a:lnTo>
                <a:lnTo>
                  <a:pt x="14162735" y="865212"/>
                </a:lnTo>
                <a:lnTo>
                  <a:pt x="14155090" y="863663"/>
                </a:lnTo>
                <a:lnTo>
                  <a:pt x="14147432" y="865212"/>
                </a:lnTo>
                <a:lnTo>
                  <a:pt x="14141196" y="869416"/>
                </a:lnTo>
                <a:lnTo>
                  <a:pt x="14136992" y="875665"/>
                </a:lnTo>
                <a:lnTo>
                  <a:pt x="14135443" y="883310"/>
                </a:lnTo>
                <a:lnTo>
                  <a:pt x="14136992" y="890955"/>
                </a:lnTo>
                <a:lnTo>
                  <a:pt x="14141196" y="897204"/>
                </a:lnTo>
                <a:lnTo>
                  <a:pt x="14147432" y="901407"/>
                </a:lnTo>
                <a:lnTo>
                  <a:pt x="14155090" y="902944"/>
                </a:lnTo>
                <a:lnTo>
                  <a:pt x="14162735" y="901407"/>
                </a:lnTo>
                <a:lnTo>
                  <a:pt x="14168984" y="897204"/>
                </a:lnTo>
                <a:lnTo>
                  <a:pt x="14173187" y="890955"/>
                </a:lnTo>
                <a:lnTo>
                  <a:pt x="14174737" y="883310"/>
                </a:lnTo>
                <a:close/>
              </a:path>
              <a:path w="14841219" h="10718800" extrusionOk="0">
                <a:moveTo>
                  <a:pt x="14174737" y="783221"/>
                </a:moveTo>
                <a:lnTo>
                  <a:pt x="14173187" y="775563"/>
                </a:lnTo>
                <a:lnTo>
                  <a:pt x="14168984" y="769315"/>
                </a:lnTo>
                <a:lnTo>
                  <a:pt x="14162735" y="765111"/>
                </a:lnTo>
                <a:lnTo>
                  <a:pt x="14155090" y="763562"/>
                </a:lnTo>
                <a:lnTo>
                  <a:pt x="14147432" y="765111"/>
                </a:lnTo>
                <a:lnTo>
                  <a:pt x="14141196" y="769315"/>
                </a:lnTo>
                <a:lnTo>
                  <a:pt x="14136992" y="775563"/>
                </a:lnTo>
                <a:lnTo>
                  <a:pt x="14135443" y="783221"/>
                </a:lnTo>
                <a:lnTo>
                  <a:pt x="14136992" y="790867"/>
                </a:lnTo>
                <a:lnTo>
                  <a:pt x="14141196" y="797102"/>
                </a:lnTo>
                <a:lnTo>
                  <a:pt x="14147432" y="801306"/>
                </a:lnTo>
                <a:lnTo>
                  <a:pt x="14155090" y="802843"/>
                </a:lnTo>
                <a:lnTo>
                  <a:pt x="14162735" y="801306"/>
                </a:lnTo>
                <a:lnTo>
                  <a:pt x="14168984" y="797102"/>
                </a:lnTo>
                <a:lnTo>
                  <a:pt x="14173187" y="790867"/>
                </a:lnTo>
                <a:lnTo>
                  <a:pt x="14174737" y="783221"/>
                </a:lnTo>
                <a:close/>
              </a:path>
              <a:path w="14841219" h="10718800" extrusionOk="0">
                <a:moveTo>
                  <a:pt x="14174737" y="683107"/>
                </a:moveTo>
                <a:lnTo>
                  <a:pt x="14173187" y="675462"/>
                </a:lnTo>
                <a:lnTo>
                  <a:pt x="14168984" y="669226"/>
                </a:lnTo>
                <a:lnTo>
                  <a:pt x="14162735" y="665010"/>
                </a:lnTo>
                <a:lnTo>
                  <a:pt x="14155090" y="663473"/>
                </a:lnTo>
                <a:lnTo>
                  <a:pt x="14147432" y="665010"/>
                </a:lnTo>
                <a:lnTo>
                  <a:pt x="14141196" y="669226"/>
                </a:lnTo>
                <a:lnTo>
                  <a:pt x="14136992" y="675462"/>
                </a:lnTo>
                <a:lnTo>
                  <a:pt x="14135443" y="683107"/>
                </a:lnTo>
                <a:lnTo>
                  <a:pt x="14136992" y="690753"/>
                </a:lnTo>
                <a:lnTo>
                  <a:pt x="14141196" y="697001"/>
                </a:lnTo>
                <a:lnTo>
                  <a:pt x="14147432" y="701217"/>
                </a:lnTo>
                <a:lnTo>
                  <a:pt x="14155090" y="702767"/>
                </a:lnTo>
                <a:lnTo>
                  <a:pt x="14162735" y="701217"/>
                </a:lnTo>
                <a:lnTo>
                  <a:pt x="14168984" y="697001"/>
                </a:lnTo>
                <a:lnTo>
                  <a:pt x="14173187" y="690753"/>
                </a:lnTo>
                <a:lnTo>
                  <a:pt x="14174737" y="683107"/>
                </a:lnTo>
                <a:close/>
              </a:path>
              <a:path w="14841219" h="10718800" extrusionOk="0">
                <a:moveTo>
                  <a:pt x="14174737" y="583018"/>
                </a:moveTo>
                <a:lnTo>
                  <a:pt x="14173187" y="575360"/>
                </a:lnTo>
                <a:lnTo>
                  <a:pt x="14168984" y="569125"/>
                </a:lnTo>
                <a:lnTo>
                  <a:pt x="14162735" y="564908"/>
                </a:lnTo>
                <a:lnTo>
                  <a:pt x="14155090" y="563372"/>
                </a:lnTo>
                <a:lnTo>
                  <a:pt x="14147432" y="564908"/>
                </a:lnTo>
                <a:lnTo>
                  <a:pt x="14141196" y="569125"/>
                </a:lnTo>
                <a:lnTo>
                  <a:pt x="14136992" y="575360"/>
                </a:lnTo>
                <a:lnTo>
                  <a:pt x="14135443" y="583018"/>
                </a:lnTo>
                <a:lnTo>
                  <a:pt x="14136992" y="590664"/>
                </a:lnTo>
                <a:lnTo>
                  <a:pt x="14141196" y="596912"/>
                </a:lnTo>
                <a:lnTo>
                  <a:pt x="14147432" y="601116"/>
                </a:lnTo>
                <a:lnTo>
                  <a:pt x="14155090" y="602665"/>
                </a:lnTo>
                <a:lnTo>
                  <a:pt x="14162735" y="601116"/>
                </a:lnTo>
                <a:lnTo>
                  <a:pt x="14168984" y="596912"/>
                </a:lnTo>
                <a:lnTo>
                  <a:pt x="14173187" y="590664"/>
                </a:lnTo>
                <a:lnTo>
                  <a:pt x="14174737" y="583018"/>
                </a:lnTo>
                <a:close/>
              </a:path>
              <a:path w="14841219" h="10718800" extrusionOk="0">
                <a:moveTo>
                  <a:pt x="14174737" y="482917"/>
                </a:moveTo>
                <a:lnTo>
                  <a:pt x="14173187" y="475272"/>
                </a:lnTo>
                <a:lnTo>
                  <a:pt x="14168984" y="469036"/>
                </a:lnTo>
                <a:lnTo>
                  <a:pt x="14162735" y="464820"/>
                </a:lnTo>
                <a:lnTo>
                  <a:pt x="14155090" y="463270"/>
                </a:lnTo>
                <a:lnTo>
                  <a:pt x="14147432" y="464820"/>
                </a:lnTo>
                <a:lnTo>
                  <a:pt x="14141196" y="469036"/>
                </a:lnTo>
                <a:lnTo>
                  <a:pt x="14136992" y="475272"/>
                </a:lnTo>
                <a:lnTo>
                  <a:pt x="14135443" y="482917"/>
                </a:lnTo>
                <a:lnTo>
                  <a:pt x="14136992" y="490562"/>
                </a:lnTo>
                <a:lnTo>
                  <a:pt x="14141196" y="496811"/>
                </a:lnTo>
                <a:lnTo>
                  <a:pt x="14147432" y="501015"/>
                </a:lnTo>
                <a:lnTo>
                  <a:pt x="14155090" y="502564"/>
                </a:lnTo>
                <a:lnTo>
                  <a:pt x="14162735" y="501015"/>
                </a:lnTo>
                <a:lnTo>
                  <a:pt x="14168984" y="496811"/>
                </a:lnTo>
                <a:lnTo>
                  <a:pt x="14173187" y="490562"/>
                </a:lnTo>
                <a:lnTo>
                  <a:pt x="14174737" y="482917"/>
                </a:lnTo>
                <a:close/>
              </a:path>
              <a:path w="14841219" h="10718800" extrusionOk="0">
                <a:moveTo>
                  <a:pt x="14174737" y="382816"/>
                </a:moveTo>
                <a:lnTo>
                  <a:pt x="14173187" y="375170"/>
                </a:lnTo>
                <a:lnTo>
                  <a:pt x="14168984" y="368935"/>
                </a:lnTo>
                <a:lnTo>
                  <a:pt x="14162735" y="364718"/>
                </a:lnTo>
                <a:lnTo>
                  <a:pt x="14155090" y="363181"/>
                </a:lnTo>
                <a:lnTo>
                  <a:pt x="14147432" y="364718"/>
                </a:lnTo>
                <a:lnTo>
                  <a:pt x="14141196" y="368935"/>
                </a:lnTo>
                <a:lnTo>
                  <a:pt x="14136992" y="375170"/>
                </a:lnTo>
                <a:lnTo>
                  <a:pt x="14135443" y="382816"/>
                </a:lnTo>
                <a:lnTo>
                  <a:pt x="14136992" y="390474"/>
                </a:lnTo>
                <a:lnTo>
                  <a:pt x="14141196" y="396709"/>
                </a:lnTo>
                <a:lnTo>
                  <a:pt x="14147432" y="400926"/>
                </a:lnTo>
                <a:lnTo>
                  <a:pt x="14155090" y="402463"/>
                </a:lnTo>
                <a:lnTo>
                  <a:pt x="14162735" y="400926"/>
                </a:lnTo>
                <a:lnTo>
                  <a:pt x="14168984" y="396709"/>
                </a:lnTo>
                <a:lnTo>
                  <a:pt x="14173187" y="390474"/>
                </a:lnTo>
                <a:lnTo>
                  <a:pt x="14174737" y="382816"/>
                </a:lnTo>
                <a:close/>
              </a:path>
              <a:path w="14841219" h="10718800" extrusionOk="0">
                <a:moveTo>
                  <a:pt x="14174737" y="282740"/>
                </a:moveTo>
                <a:lnTo>
                  <a:pt x="14173187" y="275082"/>
                </a:lnTo>
                <a:lnTo>
                  <a:pt x="14168984" y="268846"/>
                </a:lnTo>
                <a:lnTo>
                  <a:pt x="14162735" y="264629"/>
                </a:lnTo>
                <a:lnTo>
                  <a:pt x="14155090" y="263093"/>
                </a:lnTo>
                <a:lnTo>
                  <a:pt x="14147432" y="264629"/>
                </a:lnTo>
                <a:lnTo>
                  <a:pt x="14141196" y="268846"/>
                </a:lnTo>
                <a:lnTo>
                  <a:pt x="14136992" y="275082"/>
                </a:lnTo>
                <a:lnTo>
                  <a:pt x="14135443" y="282740"/>
                </a:lnTo>
                <a:lnTo>
                  <a:pt x="14136992" y="290385"/>
                </a:lnTo>
                <a:lnTo>
                  <a:pt x="14141196" y="296621"/>
                </a:lnTo>
                <a:lnTo>
                  <a:pt x="14147432" y="300837"/>
                </a:lnTo>
                <a:lnTo>
                  <a:pt x="14155090" y="302374"/>
                </a:lnTo>
                <a:lnTo>
                  <a:pt x="14162735" y="300837"/>
                </a:lnTo>
                <a:lnTo>
                  <a:pt x="14168984" y="296621"/>
                </a:lnTo>
                <a:lnTo>
                  <a:pt x="14173187" y="290385"/>
                </a:lnTo>
                <a:lnTo>
                  <a:pt x="14174737" y="282740"/>
                </a:lnTo>
                <a:close/>
              </a:path>
              <a:path w="14841219" h="10718800" extrusionOk="0">
                <a:moveTo>
                  <a:pt x="14174737" y="182626"/>
                </a:moveTo>
                <a:lnTo>
                  <a:pt x="14173187" y="174980"/>
                </a:lnTo>
                <a:lnTo>
                  <a:pt x="14168984" y="168744"/>
                </a:lnTo>
                <a:lnTo>
                  <a:pt x="14162735" y="164541"/>
                </a:lnTo>
                <a:lnTo>
                  <a:pt x="14155090" y="162991"/>
                </a:lnTo>
                <a:lnTo>
                  <a:pt x="14147432" y="164541"/>
                </a:lnTo>
                <a:lnTo>
                  <a:pt x="14141196" y="168744"/>
                </a:lnTo>
                <a:lnTo>
                  <a:pt x="14136992" y="174980"/>
                </a:lnTo>
                <a:lnTo>
                  <a:pt x="14135443" y="182626"/>
                </a:lnTo>
                <a:lnTo>
                  <a:pt x="14136992" y="190284"/>
                </a:lnTo>
                <a:lnTo>
                  <a:pt x="14141196" y="196532"/>
                </a:lnTo>
                <a:lnTo>
                  <a:pt x="14147432" y="200736"/>
                </a:lnTo>
                <a:lnTo>
                  <a:pt x="14155090" y="202285"/>
                </a:lnTo>
                <a:lnTo>
                  <a:pt x="14162735" y="200736"/>
                </a:lnTo>
                <a:lnTo>
                  <a:pt x="14168984" y="196532"/>
                </a:lnTo>
                <a:lnTo>
                  <a:pt x="14173187" y="190284"/>
                </a:lnTo>
                <a:lnTo>
                  <a:pt x="14174737" y="182626"/>
                </a:lnTo>
                <a:close/>
              </a:path>
              <a:path w="14841219" h="10718800" extrusionOk="0">
                <a:moveTo>
                  <a:pt x="14174737" y="82537"/>
                </a:moveTo>
                <a:lnTo>
                  <a:pt x="14173187" y="74891"/>
                </a:lnTo>
                <a:lnTo>
                  <a:pt x="14168984" y="68643"/>
                </a:lnTo>
                <a:lnTo>
                  <a:pt x="14162735" y="64439"/>
                </a:lnTo>
                <a:lnTo>
                  <a:pt x="14155090" y="62890"/>
                </a:lnTo>
                <a:lnTo>
                  <a:pt x="14147432" y="64439"/>
                </a:lnTo>
                <a:lnTo>
                  <a:pt x="14141196" y="68643"/>
                </a:lnTo>
                <a:lnTo>
                  <a:pt x="14136992" y="74891"/>
                </a:lnTo>
                <a:lnTo>
                  <a:pt x="14135443" y="82537"/>
                </a:lnTo>
                <a:lnTo>
                  <a:pt x="14136992" y="90182"/>
                </a:lnTo>
                <a:lnTo>
                  <a:pt x="14141196" y="96431"/>
                </a:lnTo>
                <a:lnTo>
                  <a:pt x="14147432" y="100634"/>
                </a:lnTo>
                <a:lnTo>
                  <a:pt x="14155090" y="102171"/>
                </a:lnTo>
                <a:lnTo>
                  <a:pt x="14162735" y="100634"/>
                </a:lnTo>
                <a:lnTo>
                  <a:pt x="14168984" y="96431"/>
                </a:lnTo>
                <a:lnTo>
                  <a:pt x="14173187" y="90182"/>
                </a:lnTo>
                <a:lnTo>
                  <a:pt x="14174737" y="82537"/>
                </a:lnTo>
                <a:close/>
              </a:path>
              <a:path w="14841219" h="10718800" extrusionOk="0">
                <a:moveTo>
                  <a:pt x="14248727" y="3531197"/>
                </a:moveTo>
                <a:lnTo>
                  <a:pt x="14247190" y="3523551"/>
                </a:lnTo>
                <a:lnTo>
                  <a:pt x="14242974" y="3517303"/>
                </a:lnTo>
                <a:lnTo>
                  <a:pt x="14236726" y="3513099"/>
                </a:lnTo>
                <a:lnTo>
                  <a:pt x="14229080" y="3511550"/>
                </a:lnTo>
                <a:lnTo>
                  <a:pt x="14221435" y="3513099"/>
                </a:lnTo>
                <a:lnTo>
                  <a:pt x="14215186" y="3517303"/>
                </a:lnTo>
                <a:lnTo>
                  <a:pt x="14210983" y="3523551"/>
                </a:lnTo>
                <a:lnTo>
                  <a:pt x="14209433" y="3531197"/>
                </a:lnTo>
                <a:lnTo>
                  <a:pt x="14210983" y="3538842"/>
                </a:lnTo>
                <a:lnTo>
                  <a:pt x="14215186" y="3545090"/>
                </a:lnTo>
                <a:lnTo>
                  <a:pt x="14221435" y="3549307"/>
                </a:lnTo>
                <a:lnTo>
                  <a:pt x="14229080" y="3550856"/>
                </a:lnTo>
                <a:lnTo>
                  <a:pt x="14236726" y="3549307"/>
                </a:lnTo>
                <a:lnTo>
                  <a:pt x="14242974" y="3545090"/>
                </a:lnTo>
                <a:lnTo>
                  <a:pt x="14247190" y="3538842"/>
                </a:lnTo>
                <a:lnTo>
                  <a:pt x="14248727" y="3531197"/>
                </a:lnTo>
                <a:close/>
              </a:path>
              <a:path w="14841219" h="10718800" extrusionOk="0">
                <a:moveTo>
                  <a:pt x="14248727" y="3431108"/>
                </a:moveTo>
                <a:lnTo>
                  <a:pt x="14247190" y="3423462"/>
                </a:lnTo>
                <a:lnTo>
                  <a:pt x="14242974" y="3417214"/>
                </a:lnTo>
                <a:lnTo>
                  <a:pt x="14236726" y="3412998"/>
                </a:lnTo>
                <a:lnTo>
                  <a:pt x="14229080" y="3411448"/>
                </a:lnTo>
                <a:lnTo>
                  <a:pt x="14221435" y="3412998"/>
                </a:lnTo>
                <a:lnTo>
                  <a:pt x="14215186" y="3417214"/>
                </a:lnTo>
                <a:lnTo>
                  <a:pt x="14210983" y="3423462"/>
                </a:lnTo>
                <a:lnTo>
                  <a:pt x="14209433" y="3431108"/>
                </a:lnTo>
                <a:lnTo>
                  <a:pt x="14210983" y="3438753"/>
                </a:lnTo>
                <a:lnTo>
                  <a:pt x="14215186" y="3445002"/>
                </a:lnTo>
                <a:lnTo>
                  <a:pt x="14221435" y="3449205"/>
                </a:lnTo>
                <a:lnTo>
                  <a:pt x="14229080" y="3450755"/>
                </a:lnTo>
                <a:lnTo>
                  <a:pt x="14236726" y="3449205"/>
                </a:lnTo>
                <a:lnTo>
                  <a:pt x="14242974" y="3445002"/>
                </a:lnTo>
                <a:lnTo>
                  <a:pt x="14247190" y="3438753"/>
                </a:lnTo>
                <a:lnTo>
                  <a:pt x="14248727" y="3431108"/>
                </a:lnTo>
                <a:close/>
              </a:path>
              <a:path w="14841219" h="10718800" extrusionOk="0">
                <a:moveTo>
                  <a:pt x="14248727" y="3331006"/>
                </a:moveTo>
                <a:lnTo>
                  <a:pt x="14247190" y="3323361"/>
                </a:lnTo>
                <a:lnTo>
                  <a:pt x="14242974" y="3317113"/>
                </a:lnTo>
                <a:lnTo>
                  <a:pt x="14236726" y="3312909"/>
                </a:lnTo>
                <a:lnTo>
                  <a:pt x="14229080" y="3311360"/>
                </a:lnTo>
                <a:lnTo>
                  <a:pt x="14221435" y="3312909"/>
                </a:lnTo>
                <a:lnTo>
                  <a:pt x="14215186" y="3317113"/>
                </a:lnTo>
                <a:lnTo>
                  <a:pt x="14210983" y="3323361"/>
                </a:lnTo>
                <a:lnTo>
                  <a:pt x="14209433" y="3331006"/>
                </a:lnTo>
                <a:lnTo>
                  <a:pt x="14210983" y="3338652"/>
                </a:lnTo>
                <a:lnTo>
                  <a:pt x="14215186" y="3344900"/>
                </a:lnTo>
                <a:lnTo>
                  <a:pt x="14221435" y="3349117"/>
                </a:lnTo>
                <a:lnTo>
                  <a:pt x="14229080" y="3350653"/>
                </a:lnTo>
                <a:lnTo>
                  <a:pt x="14236726" y="3349117"/>
                </a:lnTo>
                <a:lnTo>
                  <a:pt x="14242974" y="3344900"/>
                </a:lnTo>
                <a:lnTo>
                  <a:pt x="14247190" y="3338652"/>
                </a:lnTo>
                <a:lnTo>
                  <a:pt x="14248727" y="3331006"/>
                </a:lnTo>
                <a:close/>
              </a:path>
              <a:path w="14841219" h="10718800" extrusionOk="0">
                <a:moveTo>
                  <a:pt x="14248727" y="3230918"/>
                </a:moveTo>
                <a:lnTo>
                  <a:pt x="14247190" y="3223260"/>
                </a:lnTo>
                <a:lnTo>
                  <a:pt x="14242974" y="3217024"/>
                </a:lnTo>
                <a:lnTo>
                  <a:pt x="14236726" y="3212808"/>
                </a:lnTo>
                <a:lnTo>
                  <a:pt x="14229080" y="3211258"/>
                </a:lnTo>
                <a:lnTo>
                  <a:pt x="14221435" y="3212808"/>
                </a:lnTo>
                <a:lnTo>
                  <a:pt x="14215186" y="3217024"/>
                </a:lnTo>
                <a:lnTo>
                  <a:pt x="14210983" y="3223260"/>
                </a:lnTo>
                <a:lnTo>
                  <a:pt x="14209433" y="3230918"/>
                </a:lnTo>
                <a:lnTo>
                  <a:pt x="14210983" y="3238563"/>
                </a:lnTo>
                <a:lnTo>
                  <a:pt x="14215186" y="3244812"/>
                </a:lnTo>
                <a:lnTo>
                  <a:pt x="14221435" y="3249015"/>
                </a:lnTo>
                <a:lnTo>
                  <a:pt x="14229080" y="3250565"/>
                </a:lnTo>
                <a:lnTo>
                  <a:pt x="14236726" y="3249015"/>
                </a:lnTo>
                <a:lnTo>
                  <a:pt x="14242974" y="3244812"/>
                </a:lnTo>
                <a:lnTo>
                  <a:pt x="14247190" y="3238563"/>
                </a:lnTo>
                <a:lnTo>
                  <a:pt x="14248727" y="3230918"/>
                </a:lnTo>
                <a:close/>
              </a:path>
              <a:path w="14841219" h="10718800" extrusionOk="0">
                <a:moveTo>
                  <a:pt x="14248727" y="3130816"/>
                </a:moveTo>
                <a:lnTo>
                  <a:pt x="14247190" y="3123171"/>
                </a:lnTo>
                <a:lnTo>
                  <a:pt x="14242974" y="3116923"/>
                </a:lnTo>
                <a:lnTo>
                  <a:pt x="14236726" y="3112719"/>
                </a:lnTo>
                <a:lnTo>
                  <a:pt x="14229080" y="3111169"/>
                </a:lnTo>
                <a:lnTo>
                  <a:pt x="14221435" y="3112719"/>
                </a:lnTo>
                <a:lnTo>
                  <a:pt x="14215186" y="3116923"/>
                </a:lnTo>
                <a:lnTo>
                  <a:pt x="14210983" y="3123171"/>
                </a:lnTo>
                <a:lnTo>
                  <a:pt x="14209433" y="3130816"/>
                </a:lnTo>
                <a:lnTo>
                  <a:pt x="14210983" y="3138462"/>
                </a:lnTo>
                <a:lnTo>
                  <a:pt x="14215186" y="3144697"/>
                </a:lnTo>
                <a:lnTo>
                  <a:pt x="14221435" y="3148914"/>
                </a:lnTo>
                <a:lnTo>
                  <a:pt x="14229080" y="3150451"/>
                </a:lnTo>
                <a:lnTo>
                  <a:pt x="14236726" y="3148914"/>
                </a:lnTo>
                <a:lnTo>
                  <a:pt x="14242974" y="3144697"/>
                </a:lnTo>
                <a:lnTo>
                  <a:pt x="14247190" y="3138462"/>
                </a:lnTo>
                <a:lnTo>
                  <a:pt x="14248727" y="3130816"/>
                </a:lnTo>
                <a:close/>
              </a:path>
              <a:path w="14841219" h="10718800" extrusionOk="0">
                <a:moveTo>
                  <a:pt x="14248727" y="3030715"/>
                </a:moveTo>
                <a:lnTo>
                  <a:pt x="14247190" y="3023070"/>
                </a:lnTo>
                <a:lnTo>
                  <a:pt x="14242974" y="3016821"/>
                </a:lnTo>
                <a:lnTo>
                  <a:pt x="14236726" y="3012617"/>
                </a:lnTo>
                <a:lnTo>
                  <a:pt x="14229080" y="3011068"/>
                </a:lnTo>
                <a:lnTo>
                  <a:pt x="14221435" y="3012617"/>
                </a:lnTo>
                <a:lnTo>
                  <a:pt x="14215186" y="3016821"/>
                </a:lnTo>
                <a:lnTo>
                  <a:pt x="14210983" y="3023070"/>
                </a:lnTo>
                <a:lnTo>
                  <a:pt x="14209433" y="3030715"/>
                </a:lnTo>
                <a:lnTo>
                  <a:pt x="14210983" y="3038360"/>
                </a:lnTo>
                <a:lnTo>
                  <a:pt x="14215186" y="3044609"/>
                </a:lnTo>
                <a:lnTo>
                  <a:pt x="14221435" y="3048812"/>
                </a:lnTo>
                <a:lnTo>
                  <a:pt x="14229080" y="3050362"/>
                </a:lnTo>
                <a:lnTo>
                  <a:pt x="14236726" y="3048812"/>
                </a:lnTo>
                <a:lnTo>
                  <a:pt x="14242974" y="3044609"/>
                </a:lnTo>
                <a:lnTo>
                  <a:pt x="14247190" y="3038360"/>
                </a:lnTo>
                <a:lnTo>
                  <a:pt x="14248727" y="3030715"/>
                </a:lnTo>
                <a:close/>
              </a:path>
              <a:path w="14841219" h="10718800" extrusionOk="0">
                <a:moveTo>
                  <a:pt x="14248727" y="2930614"/>
                </a:moveTo>
                <a:lnTo>
                  <a:pt x="14247190" y="2922968"/>
                </a:lnTo>
                <a:lnTo>
                  <a:pt x="14242974" y="2916720"/>
                </a:lnTo>
                <a:lnTo>
                  <a:pt x="14236726" y="2912516"/>
                </a:lnTo>
                <a:lnTo>
                  <a:pt x="14229080" y="2910967"/>
                </a:lnTo>
                <a:lnTo>
                  <a:pt x="14221435" y="2912516"/>
                </a:lnTo>
                <a:lnTo>
                  <a:pt x="14215186" y="2916720"/>
                </a:lnTo>
                <a:lnTo>
                  <a:pt x="14210983" y="2922968"/>
                </a:lnTo>
                <a:lnTo>
                  <a:pt x="14209433" y="2930614"/>
                </a:lnTo>
                <a:lnTo>
                  <a:pt x="14210983" y="2938259"/>
                </a:lnTo>
                <a:lnTo>
                  <a:pt x="14215186" y="2944507"/>
                </a:lnTo>
                <a:lnTo>
                  <a:pt x="14221435" y="2948711"/>
                </a:lnTo>
                <a:lnTo>
                  <a:pt x="14229080" y="2950260"/>
                </a:lnTo>
                <a:lnTo>
                  <a:pt x="14236726" y="2948711"/>
                </a:lnTo>
                <a:lnTo>
                  <a:pt x="14242974" y="2944507"/>
                </a:lnTo>
                <a:lnTo>
                  <a:pt x="14247190" y="2938259"/>
                </a:lnTo>
                <a:lnTo>
                  <a:pt x="14248727" y="2930614"/>
                </a:lnTo>
                <a:close/>
              </a:path>
              <a:path w="14841219" h="10718800" extrusionOk="0">
                <a:moveTo>
                  <a:pt x="14248727" y="2830525"/>
                </a:moveTo>
                <a:lnTo>
                  <a:pt x="14247190" y="2822867"/>
                </a:lnTo>
                <a:lnTo>
                  <a:pt x="14242974" y="2816631"/>
                </a:lnTo>
                <a:lnTo>
                  <a:pt x="14236726" y="2812415"/>
                </a:lnTo>
                <a:lnTo>
                  <a:pt x="14229080" y="2810865"/>
                </a:lnTo>
                <a:lnTo>
                  <a:pt x="14221435" y="2812415"/>
                </a:lnTo>
                <a:lnTo>
                  <a:pt x="14215186" y="2816631"/>
                </a:lnTo>
                <a:lnTo>
                  <a:pt x="14210983" y="2822867"/>
                </a:lnTo>
                <a:lnTo>
                  <a:pt x="14209433" y="2830525"/>
                </a:lnTo>
                <a:lnTo>
                  <a:pt x="14210983" y="2838170"/>
                </a:lnTo>
                <a:lnTo>
                  <a:pt x="14215186" y="2844419"/>
                </a:lnTo>
                <a:lnTo>
                  <a:pt x="14221435" y="2848622"/>
                </a:lnTo>
                <a:lnTo>
                  <a:pt x="14229080" y="2850172"/>
                </a:lnTo>
                <a:lnTo>
                  <a:pt x="14236726" y="2848622"/>
                </a:lnTo>
                <a:lnTo>
                  <a:pt x="14242974" y="2844419"/>
                </a:lnTo>
                <a:lnTo>
                  <a:pt x="14247190" y="2838170"/>
                </a:lnTo>
                <a:lnTo>
                  <a:pt x="14248727" y="2830525"/>
                </a:lnTo>
                <a:close/>
              </a:path>
              <a:path w="14841219" h="10718800" extrusionOk="0">
                <a:moveTo>
                  <a:pt x="14248727" y="2730423"/>
                </a:moveTo>
                <a:lnTo>
                  <a:pt x="14247190" y="2722778"/>
                </a:lnTo>
                <a:lnTo>
                  <a:pt x="14242974" y="2716530"/>
                </a:lnTo>
                <a:lnTo>
                  <a:pt x="14236726" y="2712326"/>
                </a:lnTo>
                <a:lnTo>
                  <a:pt x="14229080" y="2710777"/>
                </a:lnTo>
                <a:lnTo>
                  <a:pt x="14221435" y="2712326"/>
                </a:lnTo>
                <a:lnTo>
                  <a:pt x="14215186" y="2716530"/>
                </a:lnTo>
                <a:lnTo>
                  <a:pt x="14210983" y="2722778"/>
                </a:lnTo>
                <a:lnTo>
                  <a:pt x="14209433" y="2730423"/>
                </a:lnTo>
                <a:lnTo>
                  <a:pt x="14210983" y="2738082"/>
                </a:lnTo>
                <a:lnTo>
                  <a:pt x="14215186" y="2744317"/>
                </a:lnTo>
                <a:lnTo>
                  <a:pt x="14221435" y="2748521"/>
                </a:lnTo>
                <a:lnTo>
                  <a:pt x="14229080" y="2750070"/>
                </a:lnTo>
                <a:lnTo>
                  <a:pt x="14236726" y="2748521"/>
                </a:lnTo>
                <a:lnTo>
                  <a:pt x="14242974" y="2744317"/>
                </a:lnTo>
                <a:lnTo>
                  <a:pt x="14247190" y="2738082"/>
                </a:lnTo>
                <a:lnTo>
                  <a:pt x="14248727" y="2730423"/>
                </a:lnTo>
                <a:close/>
              </a:path>
              <a:path w="14841219" h="10718800" extrusionOk="0">
                <a:moveTo>
                  <a:pt x="14248727" y="2630335"/>
                </a:moveTo>
                <a:lnTo>
                  <a:pt x="14247190" y="2622689"/>
                </a:lnTo>
                <a:lnTo>
                  <a:pt x="14242974" y="2616441"/>
                </a:lnTo>
                <a:lnTo>
                  <a:pt x="14236726" y="2612225"/>
                </a:lnTo>
                <a:lnTo>
                  <a:pt x="14229080" y="2610675"/>
                </a:lnTo>
                <a:lnTo>
                  <a:pt x="14221435" y="2612225"/>
                </a:lnTo>
                <a:lnTo>
                  <a:pt x="14215186" y="2616441"/>
                </a:lnTo>
                <a:lnTo>
                  <a:pt x="14210983" y="2622689"/>
                </a:lnTo>
                <a:lnTo>
                  <a:pt x="14209433" y="2630335"/>
                </a:lnTo>
                <a:lnTo>
                  <a:pt x="14210983" y="2637980"/>
                </a:lnTo>
                <a:lnTo>
                  <a:pt x="14215186" y="2644216"/>
                </a:lnTo>
                <a:lnTo>
                  <a:pt x="14221435" y="2648432"/>
                </a:lnTo>
                <a:lnTo>
                  <a:pt x="14229080" y="2649982"/>
                </a:lnTo>
                <a:lnTo>
                  <a:pt x="14236726" y="2648432"/>
                </a:lnTo>
                <a:lnTo>
                  <a:pt x="14242974" y="2644216"/>
                </a:lnTo>
                <a:lnTo>
                  <a:pt x="14247190" y="2637980"/>
                </a:lnTo>
                <a:lnTo>
                  <a:pt x="14248727" y="2630335"/>
                </a:lnTo>
                <a:close/>
              </a:path>
              <a:path w="14841219" h="10718800" extrusionOk="0">
                <a:moveTo>
                  <a:pt x="14248727" y="2530233"/>
                </a:moveTo>
                <a:lnTo>
                  <a:pt x="14247190" y="2522588"/>
                </a:lnTo>
                <a:lnTo>
                  <a:pt x="14242974" y="2516340"/>
                </a:lnTo>
                <a:lnTo>
                  <a:pt x="14236726" y="2512136"/>
                </a:lnTo>
                <a:lnTo>
                  <a:pt x="14229080" y="2510586"/>
                </a:lnTo>
                <a:lnTo>
                  <a:pt x="14221435" y="2512136"/>
                </a:lnTo>
                <a:lnTo>
                  <a:pt x="14215186" y="2516340"/>
                </a:lnTo>
                <a:lnTo>
                  <a:pt x="14210983" y="2522588"/>
                </a:lnTo>
                <a:lnTo>
                  <a:pt x="14209433" y="2530233"/>
                </a:lnTo>
                <a:lnTo>
                  <a:pt x="14210983" y="2537879"/>
                </a:lnTo>
                <a:lnTo>
                  <a:pt x="14215186" y="2544127"/>
                </a:lnTo>
                <a:lnTo>
                  <a:pt x="14221435" y="2548344"/>
                </a:lnTo>
                <a:lnTo>
                  <a:pt x="14229080" y="2549880"/>
                </a:lnTo>
                <a:lnTo>
                  <a:pt x="14236726" y="2548344"/>
                </a:lnTo>
                <a:lnTo>
                  <a:pt x="14242974" y="2544127"/>
                </a:lnTo>
                <a:lnTo>
                  <a:pt x="14247190" y="2537879"/>
                </a:lnTo>
                <a:lnTo>
                  <a:pt x="14248727" y="2530233"/>
                </a:lnTo>
                <a:close/>
              </a:path>
              <a:path w="14841219" h="10718800" extrusionOk="0">
                <a:moveTo>
                  <a:pt x="14248727" y="2430132"/>
                </a:moveTo>
                <a:lnTo>
                  <a:pt x="14247190" y="2422487"/>
                </a:lnTo>
                <a:lnTo>
                  <a:pt x="14242974" y="2416238"/>
                </a:lnTo>
                <a:lnTo>
                  <a:pt x="14236726" y="2412034"/>
                </a:lnTo>
                <a:lnTo>
                  <a:pt x="14229080" y="2410485"/>
                </a:lnTo>
                <a:lnTo>
                  <a:pt x="14221435" y="2412034"/>
                </a:lnTo>
                <a:lnTo>
                  <a:pt x="14215186" y="2416238"/>
                </a:lnTo>
                <a:lnTo>
                  <a:pt x="14210983" y="2422487"/>
                </a:lnTo>
                <a:lnTo>
                  <a:pt x="14209433" y="2430132"/>
                </a:lnTo>
                <a:lnTo>
                  <a:pt x="14210983" y="2437777"/>
                </a:lnTo>
                <a:lnTo>
                  <a:pt x="14215186" y="2444038"/>
                </a:lnTo>
                <a:lnTo>
                  <a:pt x="14221435" y="2448242"/>
                </a:lnTo>
                <a:lnTo>
                  <a:pt x="14229080" y="2449792"/>
                </a:lnTo>
                <a:lnTo>
                  <a:pt x="14236726" y="2448242"/>
                </a:lnTo>
                <a:lnTo>
                  <a:pt x="14242974" y="2444038"/>
                </a:lnTo>
                <a:lnTo>
                  <a:pt x="14247190" y="2437777"/>
                </a:lnTo>
                <a:lnTo>
                  <a:pt x="14248727" y="2430132"/>
                </a:lnTo>
                <a:close/>
              </a:path>
              <a:path w="14841219" h="10718800" extrusionOk="0">
                <a:moveTo>
                  <a:pt x="14248727" y="2330043"/>
                </a:moveTo>
                <a:lnTo>
                  <a:pt x="14247190" y="2322398"/>
                </a:lnTo>
                <a:lnTo>
                  <a:pt x="14242974" y="2316149"/>
                </a:lnTo>
                <a:lnTo>
                  <a:pt x="14236726" y="2311933"/>
                </a:lnTo>
                <a:lnTo>
                  <a:pt x="14229080" y="2310396"/>
                </a:lnTo>
                <a:lnTo>
                  <a:pt x="14221435" y="2311933"/>
                </a:lnTo>
                <a:lnTo>
                  <a:pt x="14215186" y="2316149"/>
                </a:lnTo>
                <a:lnTo>
                  <a:pt x="14210983" y="2322398"/>
                </a:lnTo>
                <a:lnTo>
                  <a:pt x="14209433" y="2330043"/>
                </a:lnTo>
                <a:lnTo>
                  <a:pt x="14210983" y="2337689"/>
                </a:lnTo>
                <a:lnTo>
                  <a:pt x="14215186" y="2343937"/>
                </a:lnTo>
                <a:lnTo>
                  <a:pt x="14221435" y="2348153"/>
                </a:lnTo>
                <a:lnTo>
                  <a:pt x="14229080" y="2349690"/>
                </a:lnTo>
                <a:lnTo>
                  <a:pt x="14236726" y="2348153"/>
                </a:lnTo>
                <a:lnTo>
                  <a:pt x="14242974" y="2343937"/>
                </a:lnTo>
                <a:lnTo>
                  <a:pt x="14247190" y="2337689"/>
                </a:lnTo>
                <a:lnTo>
                  <a:pt x="14248727" y="2330043"/>
                </a:lnTo>
                <a:close/>
              </a:path>
              <a:path w="14841219" h="10718800" extrusionOk="0">
                <a:moveTo>
                  <a:pt x="14248727" y="2229955"/>
                </a:moveTo>
                <a:lnTo>
                  <a:pt x="14247190" y="2222296"/>
                </a:lnTo>
                <a:lnTo>
                  <a:pt x="14242974" y="2216061"/>
                </a:lnTo>
                <a:lnTo>
                  <a:pt x="14236726" y="2211844"/>
                </a:lnTo>
                <a:lnTo>
                  <a:pt x="14229080" y="2210295"/>
                </a:lnTo>
                <a:lnTo>
                  <a:pt x="14221435" y="2211844"/>
                </a:lnTo>
                <a:lnTo>
                  <a:pt x="14215186" y="2216061"/>
                </a:lnTo>
                <a:lnTo>
                  <a:pt x="14210983" y="2222296"/>
                </a:lnTo>
                <a:lnTo>
                  <a:pt x="14209433" y="2229955"/>
                </a:lnTo>
                <a:lnTo>
                  <a:pt x="14210983" y="2237600"/>
                </a:lnTo>
                <a:lnTo>
                  <a:pt x="14215186" y="2243836"/>
                </a:lnTo>
                <a:lnTo>
                  <a:pt x="14221435" y="2248039"/>
                </a:lnTo>
                <a:lnTo>
                  <a:pt x="14229080" y="2249589"/>
                </a:lnTo>
                <a:lnTo>
                  <a:pt x="14236726" y="2248039"/>
                </a:lnTo>
                <a:lnTo>
                  <a:pt x="14242974" y="2243836"/>
                </a:lnTo>
                <a:lnTo>
                  <a:pt x="14247190" y="2237600"/>
                </a:lnTo>
                <a:lnTo>
                  <a:pt x="14248727" y="2229955"/>
                </a:lnTo>
                <a:close/>
              </a:path>
              <a:path w="14841219" h="10718800" extrusionOk="0">
                <a:moveTo>
                  <a:pt x="14248727" y="2129853"/>
                </a:moveTo>
                <a:lnTo>
                  <a:pt x="14247190" y="2122208"/>
                </a:lnTo>
                <a:lnTo>
                  <a:pt x="14242974" y="2115959"/>
                </a:lnTo>
                <a:lnTo>
                  <a:pt x="14236726" y="2111743"/>
                </a:lnTo>
                <a:lnTo>
                  <a:pt x="14229080" y="2110206"/>
                </a:lnTo>
                <a:lnTo>
                  <a:pt x="14221435" y="2111743"/>
                </a:lnTo>
                <a:lnTo>
                  <a:pt x="14215186" y="2115959"/>
                </a:lnTo>
                <a:lnTo>
                  <a:pt x="14210983" y="2122208"/>
                </a:lnTo>
                <a:lnTo>
                  <a:pt x="14209433" y="2129853"/>
                </a:lnTo>
                <a:lnTo>
                  <a:pt x="14210983" y="2137499"/>
                </a:lnTo>
                <a:lnTo>
                  <a:pt x="14215186" y="2143747"/>
                </a:lnTo>
                <a:lnTo>
                  <a:pt x="14221435" y="2147951"/>
                </a:lnTo>
                <a:lnTo>
                  <a:pt x="14229080" y="2149500"/>
                </a:lnTo>
                <a:lnTo>
                  <a:pt x="14236726" y="2147951"/>
                </a:lnTo>
                <a:lnTo>
                  <a:pt x="14242974" y="2143747"/>
                </a:lnTo>
                <a:lnTo>
                  <a:pt x="14247190" y="2137499"/>
                </a:lnTo>
                <a:lnTo>
                  <a:pt x="14248727" y="2129853"/>
                </a:lnTo>
                <a:close/>
              </a:path>
              <a:path w="14841219" h="10718800" extrusionOk="0">
                <a:moveTo>
                  <a:pt x="14248727" y="2029752"/>
                </a:moveTo>
                <a:lnTo>
                  <a:pt x="14247190" y="2022106"/>
                </a:lnTo>
                <a:lnTo>
                  <a:pt x="14242974" y="2015858"/>
                </a:lnTo>
                <a:lnTo>
                  <a:pt x="14236726" y="2011654"/>
                </a:lnTo>
                <a:lnTo>
                  <a:pt x="14229080" y="2010105"/>
                </a:lnTo>
                <a:lnTo>
                  <a:pt x="14221435" y="2011654"/>
                </a:lnTo>
                <a:lnTo>
                  <a:pt x="14215186" y="2015858"/>
                </a:lnTo>
                <a:lnTo>
                  <a:pt x="14210983" y="2022106"/>
                </a:lnTo>
                <a:lnTo>
                  <a:pt x="14209433" y="2029752"/>
                </a:lnTo>
                <a:lnTo>
                  <a:pt x="14210983" y="2037397"/>
                </a:lnTo>
                <a:lnTo>
                  <a:pt x="14215186" y="2043645"/>
                </a:lnTo>
                <a:lnTo>
                  <a:pt x="14221435" y="2047862"/>
                </a:lnTo>
                <a:lnTo>
                  <a:pt x="14229080" y="2049399"/>
                </a:lnTo>
                <a:lnTo>
                  <a:pt x="14236726" y="2047862"/>
                </a:lnTo>
                <a:lnTo>
                  <a:pt x="14242974" y="2043645"/>
                </a:lnTo>
                <a:lnTo>
                  <a:pt x="14247190" y="2037397"/>
                </a:lnTo>
                <a:lnTo>
                  <a:pt x="14248727" y="2029752"/>
                </a:lnTo>
                <a:close/>
              </a:path>
              <a:path w="14841219" h="10718800" extrusionOk="0">
                <a:moveTo>
                  <a:pt x="14248727" y="1929650"/>
                </a:moveTo>
                <a:lnTo>
                  <a:pt x="14247190" y="1922005"/>
                </a:lnTo>
                <a:lnTo>
                  <a:pt x="14242974" y="1915756"/>
                </a:lnTo>
                <a:lnTo>
                  <a:pt x="14236726" y="1911553"/>
                </a:lnTo>
                <a:lnTo>
                  <a:pt x="14229080" y="1910003"/>
                </a:lnTo>
                <a:lnTo>
                  <a:pt x="14221435" y="1911553"/>
                </a:lnTo>
                <a:lnTo>
                  <a:pt x="14215186" y="1915756"/>
                </a:lnTo>
                <a:lnTo>
                  <a:pt x="14210983" y="1922005"/>
                </a:lnTo>
                <a:lnTo>
                  <a:pt x="14209433" y="1929650"/>
                </a:lnTo>
                <a:lnTo>
                  <a:pt x="14210983" y="1937308"/>
                </a:lnTo>
                <a:lnTo>
                  <a:pt x="14215186" y="1943544"/>
                </a:lnTo>
                <a:lnTo>
                  <a:pt x="14221435" y="1947748"/>
                </a:lnTo>
                <a:lnTo>
                  <a:pt x="14229080" y="1949297"/>
                </a:lnTo>
                <a:lnTo>
                  <a:pt x="14236726" y="1947748"/>
                </a:lnTo>
                <a:lnTo>
                  <a:pt x="14242974" y="1943544"/>
                </a:lnTo>
                <a:lnTo>
                  <a:pt x="14247190" y="1937308"/>
                </a:lnTo>
                <a:lnTo>
                  <a:pt x="14248727" y="1929650"/>
                </a:lnTo>
                <a:close/>
              </a:path>
              <a:path w="14841219" h="10718800" extrusionOk="0">
                <a:moveTo>
                  <a:pt x="14248727" y="1829562"/>
                </a:moveTo>
                <a:lnTo>
                  <a:pt x="14247190" y="1821916"/>
                </a:lnTo>
                <a:lnTo>
                  <a:pt x="14242974" y="1815680"/>
                </a:lnTo>
                <a:lnTo>
                  <a:pt x="14236726" y="1811464"/>
                </a:lnTo>
                <a:lnTo>
                  <a:pt x="14229080" y="1809927"/>
                </a:lnTo>
                <a:lnTo>
                  <a:pt x="14221435" y="1811464"/>
                </a:lnTo>
                <a:lnTo>
                  <a:pt x="14215186" y="1815680"/>
                </a:lnTo>
                <a:lnTo>
                  <a:pt x="14210983" y="1821916"/>
                </a:lnTo>
                <a:lnTo>
                  <a:pt x="14209433" y="1829562"/>
                </a:lnTo>
                <a:lnTo>
                  <a:pt x="14210983" y="1837207"/>
                </a:lnTo>
                <a:lnTo>
                  <a:pt x="14215186" y="1843455"/>
                </a:lnTo>
                <a:lnTo>
                  <a:pt x="14221435" y="1847659"/>
                </a:lnTo>
                <a:lnTo>
                  <a:pt x="14229080" y="1849208"/>
                </a:lnTo>
                <a:lnTo>
                  <a:pt x="14236726" y="1847659"/>
                </a:lnTo>
                <a:lnTo>
                  <a:pt x="14242974" y="1843455"/>
                </a:lnTo>
                <a:lnTo>
                  <a:pt x="14247190" y="1837207"/>
                </a:lnTo>
                <a:lnTo>
                  <a:pt x="14248727" y="1829562"/>
                </a:lnTo>
                <a:close/>
              </a:path>
              <a:path w="14841219" h="10718800" extrusionOk="0">
                <a:moveTo>
                  <a:pt x="14248727" y="1729460"/>
                </a:moveTo>
                <a:lnTo>
                  <a:pt x="14247190" y="1721815"/>
                </a:lnTo>
                <a:lnTo>
                  <a:pt x="14242974" y="1715566"/>
                </a:lnTo>
                <a:lnTo>
                  <a:pt x="14236726" y="1711363"/>
                </a:lnTo>
                <a:lnTo>
                  <a:pt x="14229080" y="1709813"/>
                </a:lnTo>
                <a:lnTo>
                  <a:pt x="14221435" y="1711363"/>
                </a:lnTo>
                <a:lnTo>
                  <a:pt x="14215186" y="1715566"/>
                </a:lnTo>
                <a:lnTo>
                  <a:pt x="14210983" y="1721815"/>
                </a:lnTo>
                <a:lnTo>
                  <a:pt x="14209433" y="1729460"/>
                </a:lnTo>
                <a:lnTo>
                  <a:pt x="14210983" y="1737106"/>
                </a:lnTo>
                <a:lnTo>
                  <a:pt x="14215186" y="1743354"/>
                </a:lnTo>
                <a:lnTo>
                  <a:pt x="14221435" y="1747570"/>
                </a:lnTo>
                <a:lnTo>
                  <a:pt x="14229080" y="1749120"/>
                </a:lnTo>
                <a:lnTo>
                  <a:pt x="14236726" y="1747570"/>
                </a:lnTo>
                <a:lnTo>
                  <a:pt x="14242974" y="1743354"/>
                </a:lnTo>
                <a:lnTo>
                  <a:pt x="14247190" y="1737106"/>
                </a:lnTo>
                <a:lnTo>
                  <a:pt x="14248727" y="1729460"/>
                </a:lnTo>
                <a:close/>
              </a:path>
              <a:path w="14841219" h="10718800" extrusionOk="0">
                <a:moveTo>
                  <a:pt x="14248727" y="1629371"/>
                </a:moveTo>
                <a:lnTo>
                  <a:pt x="14247190" y="1621713"/>
                </a:lnTo>
                <a:lnTo>
                  <a:pt x="14242974" y="1615478"/>
                </a:lnTo>
                <a:lnTo>
                  <a:pt x="14236726" y="1611261"/>
                </a:lnTo>
                <a:lnTo>
                  <a:pt x="14229080" y="1609712"/>
                </a:lnTo>
                <a:lnTo>
                  <a:pt x="14221435" y="1611261"/>
                </a:lnTo>
                <a:lnTo>
                  <a:pt x="14215186" y="1615478"/>
                </a:lnTo>
                <a:lnTo>
                  <a:pt x="14210983" y="1621713"/>
                </a:lnTo>
                <a:lnTo>
                  <a:pt x="14209433" y="1629371"/>
                </a:lnTo>
                <a:lnTo>
                  <a:pt x="14210983" y="1637017"/>
                </a:lnTo>
                <a:lnTo>
                  <a:pt x="14215186" y="1643265"/>
                </a:lnTo>
                <a:lnTo>
                  <a:pt x="14221435" y="1647469"/>
                </a:lnTo>
                <a:lnTo>
                  <a:pt x="14229080" y="1649018"/>
                </a:lnTo>
                <a:lnTo>
                  <a:pt x="14236726" y="1647469"/>
                </a:lnTo>
                <a:lnTo>
                  <a:pt x="14242974" y="1643265"/>
                </a:lnTo>
                <a:lnTo>
                  <a:pt x="14247190" y="1637017"/>
                </a:lnTo>
                <a:lnTo>
                  <a:pt x="14248727" y="1629371"/>
                </a:lnTo>
                <a:close/>
              </a:path>
              <a:path w="14841219" h="10718800" extrusionOk="0">
                <a:moveTo>
                  <a:pt x="14248727" y="1529270"/>
                </a:moveTo>
                <a:lnTo>
                  <a:pt x="14247190" y="1521625"/>
                </a:lnTo>
                <a:lnTo>
                  <a:pt x="14242974" y="1515376"/>
                </a:lnTo>
                <a:lnTo>
                  <a:pt x="14236726" y="1511160"/>
                </a:lnTo>
                <a:lnTo>
                  <a:pt x="14229080" y="1509623"/>
                </a:lnTo>
                <a:lnTo>
                  <a:pt x="14221435" y="1511160"/>
                </a:lnTo>
                <a:lnTo>
                  <a:pt x="14215186" y="1515376"/>
                </a:lnTo>
                <a:lnTo>
                  <a:pt x="14210970" y="1521625"/>
                </a:lnTo>
                <a:lnTo>
                  <a:pt x="14209433" y="1529270"/>
                </a:lnTo>
                <a:lnTo>
                  <a:pt x="14210970" y="1536915"/>
                </a:lnTo>
                <a:lnTo>
                  <a:pt x="14215186" y="1543164"/>
                </a:lnTo>
                <a:lnTo>
                  <a:pt x="14221435" y="1547368"/>
                </a:lnTo>
                <a:lnTo>
                  <a:pt x="14229080" y="1548917"/>
                </a:lnTo>
                <a:lnTo>
                  <a:pt x="14236726" y="1547368"/>
                </a:lnTo>
                <a:lnTo>
                  <a:pt x="14242974" y="1543164"/>
                </a:lnTo>
                <a:lnTo>
                  <a:pt x="14247190" y="1536915"/>
                </a:lnTo>
                <a:lnTo>
                  <a:pt x="14248727" y="1529270"/>
                </a:lnTo>
                <a:close/>
              </a:path>
              <a:path w="14841219" h="10718800" extrusionOk="0">
                <a:moveTo>
                  <a:pt x="14248727" y="1429169"/>
                </a:moveTo>
                <a:lnTo>
                  <a:pt x="14247190" y="1421523"/>
                </a:lnTo>
                <a:lnTo>
                  <a:pt x="14242974" y="1415288"/>
                </a:lnTo>
                <a:lnTo>
                  <a:pt x="14236726" y="1411071"/>
                </a:lnTo>
                <a:lnTo>
                  <a:pt x="14229080" y="1409522"/>
                </a:lnTo>
                <a:lnTo>
                  <a:pt x="14221435" y="1411071"/>
                </a:lnTo>
                <a:lnTo>
                  <a:pt x="14215186" y="1415288"/>
                </a:lnTo>
                <a:lnTo>
                  <a:pt x="14210970" y="1421523"/>
                </a:lnTo>
                <a:lnTo>
                  <a:pt x="14209433" y="1429169"/>
                </a:lnTo>
                <a:lnTo>
                  <a:pt x="14210970" y="1436827"/>
                </a:lnTo>
                <a:lnTo>
                  <a:pt x="14215186" y="1443062"/>
                </a:lnTo>
                <a:lnTo>
                  <a:pt x="14221435" y="1447279"/>
                </a:lnTo>
                <a:lnTo>
                  <a:pt x="14229080" y="1448816"/>
                </a:lnTo>
                <a:lnTo>
                  <a:pt x="14236726" y="1447279"/>
                </a:lnTo>
                <a:lnTo>
                  <a:pt x="14242974" y="1443062"/>
                </a:lnTo>
                <a:lnTo>
                  <a:pt x="14247190" y="1436827"/>
                </a:lnTo>
                <a:lnTo>
                  <a:pt x="14248727" y="1429169"/>
                </a:lnTo>
                <a:close/>
              </a:path>
              <a:path w="14841219" h="10718800" extrusionOk="0">
                <a:moveTo>
                  <a:pt x="14248727" y="1329080"/>
                </a:moveTo>
                <a:lnTo>
                  <a:pt x="14247190" y="1321435"/>
                </a:lnTo>
                <a:lnTo>
                  <a:pt x="14242974" y="1315186"/>
                </a:lnTo>
                <a:lnTo>
                  <a:pt x="14236726" y="1310982"/>
                </a:lnTo>
                <a:lnTo>
                  <a:pt x="14229080" y="1309433"/>
                </a:lnTo>
                <a:lnTo>
                  <a:pt x="14221435" y="1310982"/>
                </a:lnTo>
                <a:lnTo>
                  <a:pt x="14215186" y="1315186"/>
                </a:lnTo>
                <a:lnTo>
                  <a:pt x="14210983" y="1321435"/>
                </a:lnTo>
                <a:lnTo>
                  <a:pt x="14209433" y="1329080"/>
                </a:lnTo>
                <a:lnTo>
                  <a:pt x="14210983" y="1336725"/>
                </a:lnTo>
                <a:lnTo>
                  <a:pt x="14215186" y="1342974"/>
                </a:lnTo>
                <a:lnTo>
                  <a:pt x="14221435" y="1347177"/>
                </a:lnTo>
                <a:lnTo>
                  <a:pt x="14229080" y="1348727"/>
                </a:lnTo>
                <a:lnTo>
                  <a:pt x="14236726" y="1347177"/>
                </a:lnTo>
                <a:lnTo>
                  <a:pt x="14242974" y="1342974"/>
                </a:lnTo>
                <a:lnTo>
                  <a:pt x="14247190" y="1336725"/>
                </a:lnTo>
                <a:lnTo>
                  <a:pt x="14248727" y="1329080"/>
                </a:lnTo>
                <a:close/>
              </a:path>
              <a:path w="14841219" h="10718800" extrusionOk="0">
                <a:moveTo>
                  <a:pt x="14248727" y="1228979"/>
                </a:moveTo>
                <a:lnTo>
                  <a:pt x="14247190" y="1221333"/>
                </a:lnTo>
                <a:lnTo>
                  <a:pt x="14242974" y="1215097"/>
                </a:lnTo>
                <a:lnTo>
                  <a:pt x="14236726" y="1210881"/>
                </a:lnTo>
                <a:lnTo>
                  <a:pt x="14229080" y="1209332"/>
                </a:lnTo>
                <a:lnTo>
                  <a:pt x="14221435" y="1210881"/>
                </a:lnTo>
                <a:lnTo>
                  <a:pt x="14215186" y="1215097"/>
                </a:lnTo>
                <a:lnTo>
                  <a:pt x="14210983" y="1221333"/>
                </a:lnTo>
                <a:lnTo>
                  <a:pt x="14209433" y="1228979"/>
                </a:lnTo>
                <a:lnTo>
                  <a:pt x="14210983" y="1236637"/>
                </a:lnTo>
                <a:lnTo>
                  <a:pt x="14215186" y="1242872"/>
                </a:lnTo>
                <a:lnTo>
                  <a:pt x="14221435" y="1247089"/>
                </a:lnTo>
                <a:lnTo>
                  <a:pt x="14229080" y="1248625"/>
                </a:lnTo>
                <a:lnTo>
                  <a:pt x="14236726" y="1247089"/>
                </a:lnTo>
                <a:lnTo>
                  <a:pt x="14242974" y="1242872"/>
                </a:lnTo>
                <a:lnTo>
                  <a:pt x="14247190" y="1236637"/>
                </a:lnTo>
                <a:lnTo>
                  <a:pt x="14248727" y="1228979"/>
                </a:lnTo>
                <a:close/>
              </a:path>
              <a:path w="14841219" h="10718800" extrusionOk="0">
                <a:moveTo>
                  <a:pt x="14248727" y="1128890"/>
                </a:moveTo>
                <a:lnTo>
                  <a:pt x="14247190" y="1121244"/>
                </a:lnTo>
                <a:lnTo>
                  <a:pt x="14242974" y="1114996"/>
                </a:lnTo>
                <a:lnTo>
                  <a:pt x="14236726" y="1110780"/>
                </a:lnTo>
                <a:lnTo>
                  <a:pt x="14229080" y="1109243"/>
                </a:lnTo>
                <a:lnTo>
                  <a:pt x="14221435" y="1110780"/>
                </a:lnTo>
                <a:lnTo>
                  <a:pt x="14215186" y="1114996"/>
                </a:lnTo>
                <a:lnTo>
                  <a:pt x="14210983" y="1121244"/>
                </a:lnTo>
                <a:lnTo>
                  <a:pt x="14209433" y="1128890"/>
                </a:lnTo>
                <a:lnTo>
                  <a:pt x="14210983" y="1136535"/>
                </a:lnTo>
                <a:lnTo>
                  <a:pt x="14215186" y="1142784"/>
                </a:lnTo>
                <a:lnTo>
                  <a:pt x="14221435" y="1146987"/>
                </a:lnTo>
                <a:lnTo>
                  <a:pt x="14229080" y="1148524"/>
                </a:lnTo>
                <a:lnTo>
                  <a:pt x="14236726" y="1146987"/>
                </a:lnTo>
                <a:lnTo>
                  <a:pt x="14242974" y="1142784"/>
                </a:lnTo>
                <a:lnTo>
                  <a:pt x="14247190" y="1136535"/>
                </a:lnTo>
                <a:lnTo>
                  <a:pt x="14248727" y="1128890"/>
                </a:lnTo>
                <a:close/>
              </a:path>
              <a:path w="14841219" h="10718800" extrusionOk="0">
                <a:moveTo>
                  <a:pt x="14248727" y="1028776"/>
                </a:moveTo>
                <a:lnTo>
                  <a:pt x="14247190" y="1021143"/>
                </a:lnTo>
                <a:lnTo>
                  <a:pt x="14242974" y="1014895"/>
                </a:lnTo>
                <a:lnTo>
                  <a:pt x="14236726" y="1010678"/>
                </a:lnTo>
                <a:lnTo>
                  <a:pt x="14229080" y="1009142"/>
                </a:lnTo>
                <a:lnTo>
                  <a:pt x="14221435" y="1010678"/>
                </a:lnTo>
                <a:lnTo>
                  <a:pt x="14215186" y="1014895"/>
                </a:lnTo>
                <a:lnTo>
                  <a:pt x="14210983" y="1021143"/>
                </a:lnTo>
                <a:lnTo>
                  <a:pt x="14209433" y="1028776"/>
                </a:lnTo>
                <a:lnTo>
                  <a:pt x="14210983" y="1036434"/>
                </a:lnTo>
                <a:lnTo>
                  <a:pt x="14215186" y="1042682"/>
                </a:lnTo>
                <a:lnTo>
                  <a:pt x="14221435" y="1046886"/>
                </a:lnTo>
                <a:lnTo>
                  <a:pt x="14229080" y="1048435"/>
                </a:lnTo>
                <a:lnTo>
                  <a:pt x="14236726" y="1046886"/>
                </a:lnTo>
                <a:lnTo>
                  <a:pt x="14242974" y="1042682"/>
                </a:lnTo>
                <a:lnTo>
                  <a:pt x="14247190" y="1036434"/>
                </a:lnTo>
                <a:lnTo>
                  <a:pt x="14248727" y="1028776"/>
                </a:lnTo>
                <a:close/>
              </a:path>
              <a:path w="14841219" h="10718800" extrusionOk="0">
                <a:moveTo>
                  <a:pt x="14248727" y="928700"/>
                </a:moveTo>
                <a:lnTo>
                  <a:pt x="14247190" y="921042"/>
                </a:lnTo>
                <a:lnTo>
                  <a:pt x="14242974" y="914806"/>
                </a:lnTo>
                <a:lnTo>
                  <a:pt x="14236726" y="910590"/>
                </a:lnTo>
                <a:lnTo>
                  <a:pt x="14229080" y="909040"/>
                </a:lnTo>
                <a:lnTo>
                  <a:pt x="14221435" y="910590"/>
                </a:lnTo>
                <a:lnTo>
                  <a:pt x="14215186" y="914806"/>
                </a:lnTo>
                <a:lnTo>
                  <a:pt x="14210983" y="921042"/>
                </a:lnTo>
                <a:lnTo>
                  <a:pt x="14209433" y="928700"/>
                </a:lnTo>
                <a:lnTo>
                  <a:pt x="14210983" y="936345"/>
                </a:lnTo>
                <a:lnTo>
                  <a:pt x="14215186" y="942594"/>
                </a:lnTo>
                <a:lnTo>
                  <a:pt x="14221435" y="946797"/>
                </a:lnTo>
                <a:lnTo>
                  <a:pt x="14229080" y="948347"/>
                </a:lnTo>
                <a:lnTo>
                  <a:pt x="14236726" y="946797"/>
                </a:lnTo>
                <a:lnTo>
                  <a:pt x="14242974" y="942594"/>
                </a:lnTo>
                <a:lnTo>
                  <a:pt x="14247190" y="936345"/>
                </a:lnTo>
                <a:lnTo>
                  <a:pt x="14248727" y="928700"/>
                </a:lnTo>
                <a:close/>
              </a:path>
              <a:path w="14841219" h="10718800" extrusionOk="0">
                <a:moveTo>
                  <a:pt x="14248727" y="828598"/>
                </a:moveTo>
                <a:lnTo>
                  <a:pt x="14247190" y="820953"/>
                </a:lnTo>
                <a:lnTo>
                  <a:pt x="14242974" y="814705"/>
                </a:lnTo>
                <a:lnTo>
                  <a:pt x="14236726" y="810501"/>
                </a:lnTo>
                <a:lnTo>
                  <a:pt x="14229080" y="808951"/>
                </a:lnTo>
                <a:lnTo>
                  <a:pt x="14221435" y="810501"/>
                </a:lnTo>
                <a:lnTo>
                  <a:pt x="14215186" y="814705"/>
                </a:lnTo>
                <a:lnTo>
                  <a:pt x="14210983" y="820953"/>
                </a:lnTo>
                <a:lnTo>
                  <a:pt x="14209433" y="828598"/>
                </a:lnTo>
                <a:lnTo>
                  <a:pt x="14210983" y="836256"/>
                </a:lnTo>
                <a:lnTo>
                  <a:pt x="14215186" y="842505"/>
                </a:lnTo>
                <a:lnTo>
                  <a:pt x="14221435" y="846721"/>
                </a:lnTo>
                <a:lnTo>
                  <a:pt x="14229080" y="848258"/>
                </a:lnTo>
                <a:lnTo>
                  <a:pt x="14236726" y="846721"/>
                </a:lnTo>
                <a:lnTo>
                  <a:pt x="14242974" y="842505"/>
                </a:lnTo>
                <a:lnTo>
                  <a:pt x="14247190" y="836256"/>
                </a:lnTo>
                <a:lnTo>
                  <a:pt x="14248727" y="828598"/>
                </a:lnTo>
                <a:close/>
              </a:path>
              <a:path w="14841219" h="10718800" extrusionOk="0">
                <a:moveTo>
                  <a:pt x="14248727" y="728510"/>
                </a:moveTo>
                <a:lnTo>
                  <a:pt x="14247190" y="720864"/>
                </a:lnTo>
                <a:lnTo>
                  <a:pt x="14242974" y="714616"/>
                </a:lnTo>
                <a:lnTo>
                  <a:pt x="14236726" y="710399"/>
                </a:lnTo>
                <a:lnTo>
                  <a:pt x="14229080" y="708850"/>
                </a:lnTo>
                <a:lnTo>
                  <a:pt x="14221435" y="710399"/>
                </a:lnTo>
                <a:lnTo>
                  <a:pt x="14215186" y="714616"/>
                </a:lnTo>
                <a:lnTo>
                  <a:pt x="14210983" y="720864"/>
                </a:lnTo>
                <a:lnTo>
                  <a:pt x="14209433" y="728510"/>
                </a:lnTo>
                <a:lnTo>
                  <a:pt x="14210983" y="736155"/>
                </a:lnTo>
                <a:lnTo>
                  <a:pt x="14215186" y="742403"/>
                </a:lnTo>
                <a:lnTo>
                  <a:pt x="14221435" y="746607"/>
                </a:lnTo>
                <a:lnTo>
                  <a:pt x="14229080" y="748157"/>
                </a:lnTo>
                <a:lnTo>
                  <a:pt x="14236726" y="746607"/>
                </a:lnTo>
                <a:lnTo>
                  <a:pt x="14242974" y="742403"/>
                </a:lnTo>
                <a:lnTo>
                  <a:pt x="14247190" y="736155"/>
                </a:lnTo>
                <a:lnTo>
                  <a:pt x="14248727" y="728510"/>
                </a:lnTo>
                <a:close/>
              </a:path>
              <a:path w="14841219" h="10718800" extrusionOk="0">
                <a:moveTo>
                  <a:pt x="14248727" y="628396"/>
                </a:moveTo>
                <a:lnTo>
                  <a:pt x="14247190" y="620763"/>
                </a:lnTo>
                <a:lnTo>
                  <a:pt x="14242974" y="614514"/>
                </a:lnTo>
                <a:lnTo>
                  <a:pt x="14236726" y="610311"/>
                </a:lnTo>
                <a:lnTo>
                  <a:pt x="14229080" y="608761"/>
                </a:lnTo>
                <a:lnTo>
                  <a:pt x="14221435" y="610311"/>
                </a:lnTo>
                <a:lnTo>
                  <a:pt x="14215186" y="614514"/>
                </a:lnTo>
                <a:lnTo>
                  <a:pt x="14210983" y="620763"/>
                </a:lnTo>
                <a:lnTo>
                  <a:pt x="14209433" y="628396"/>
                </a:lnTo>
                <a:lnTo>
                  <a:pt x="14210983" y="636054"/>
                </a:lnTo>
                <a:lnTo>
                  <a:pt x="14215186" y="642302"/>
                </a:lnTo>
                <a:lnTo>
                  <a:pt x="14221435" y="646518"/>
                </a:lnTo>
                <a:lnTo>
                  <a:pt x="14229080" y="648055"/>
                </a:lnTo>
                <a:lnTo>
                  <a:pt x="14236726" y="646518"/>
                </a:lnTo>
                <a:lnTo>
                  <a:pt x="14242974" y="642302"/>
                </a:lnTo>
                <a:lnTo>
                  <a:pt x="14247190" y="636054"/>
                </a:lnTo>
                <a:lnTo>
                  <a:pt x="14248727" y="628396"/>
                </a:lnTo>
                <a:close/>
              </a:path>
              <a:path w="14841219" h="10718800" extrusionOk="0">
                <a:moveTo>
                  <a:pt x="14248727" y="528307"/>
                </a:moveTo>
                <a:lnTo>
                  <a:pt x="14247190" y="520661"/>
                </a:lnTo>
                <a:lnTo>
                  <a:pt x="14242974" y="514413"/>
                </a:lnTo>
                <a:lnTo>
                  <a:pt x="14236726" y="510209"/>
                </a:lnTo>
                <a:lnTo>
                  <a:pt x="14229080" y="508660"/>
                </a:lnTo>
                <a:lnTo>
                  <a:pt x="14221435" y="510209"/>
                </a:lnTo>
                <a:lnTo>
                  <a:pt x="14215186" y="514413"/>
                </a:lnTo>
                <a:lnTo>
                  <a:pt x="14210983" y="520661"/>
                </a:lnTo>
                <a:lnTo>
                  <a:pt x="14209433" y="528307"/>
                </a:lnTo>
                <a:lnTo>
                  <a:pt x="14210983" y="535952"/>
                </a:lnTo>
                <a:lnTo>
                  <a:pt x="14215186" y="542201"/>
                </a:lnTo>
                <a:lnTo>
                  <a:pt x="14221435" y="546417"/>
                </a:lnTo>
                <a:lnTo>
                  <a:pt x="14229080" y="547954"/>
                </a:lnTo>
                <a:lnTo>
                  <a:pt x="14236726" y="546417"/>
                </a:lnTo>
                <a:lnTo>
                  <a:pt x="14242974" y="542201"/>
                </a:lnTo>
                <a:lnTo>
                  <a:pt x="14247190" y="535952"/>
                </a:lnTo>
                <a:lnTo>
                  <a:pt x="14248727" y="528307"/>
                </a:lnTo>
                <a:close/>
              </a:path>
              <a:path w="14841219" h="10718800" extrusionOk="0">
                <a:moveTo>
                  <a:pt x="14248727" y="428218"/>
                </a:moveTo>
                <a:lnTo>
                  <a:pt x="14247190" y="420560"/>
                </a:lnTo>
                <a:lnTo>
                  <a:pt x="14242974" y="414324"/>
                </a:lnTo>
                <a:lnTo>
                  <a:pt x="14236726" y="410108"/>
                </a:lnTo>
                <a:lnTo>
                  <a:pt x="14229080" y="408571"/>
                </a:lnTo>
                <a:lnTo>
                  <a:pt x="14221435" y="410108"/>
                </a:lnTo>
                <a:lnTo>
                  <a:pt x="14215186" y="414324"/>
                </a:lnTo>
                <a:lnTo>
                  <a:pt x="14210983" y="420560"/>
                </a:lnTo>
                <a:lnTo>
                  <a:pt x="14209433" y="428218"/>
                </a:lnTo>
                <a:lnTo>
                  <a:pt x="14210983" y="435864"/>
                </a:lnTo>
                <a:lnTo>
                  <a:pt x="14215186" y="442099"/>
                </a:lnTo>
                <a:lnTo>
                  <a:pt x="14221435" y="446316"/>
                </a:lnTo>
                <a:lnTo>
                  <a:pt x="14229080" y="447852"/>
                </a:lnTo>
                <a:lnTo>
                  <a:pt x="14236726" y="446316"/>
                </a:lnTo>
                <a:lnTo>
                  <a:pt x="14242974" y="442099"/>
                </a:lnTo>
                <a:lnTo>
                  <a:pt x="14247190" y="435864"/>
                </a:lnTo>
                <a:lnTo>
                  <a:pt x="14248727" y="428218"/>
                </a:lnTo>
                <a:close/>
              </a:path>
              <a:path w="14841219" h="10718800" extrusionOk="0">
                <a:moveTo>
                  <a:pt x="14248727" y="328129"/>
                </a:moveTo>
                <a:lnTo>
                  <a:pt x="14247190" y="320471"/>
                </a:lnTo>
                <a:lnTo>
                  <a:pt x="14242974" y="314223"/>
                </a:lnTo>
                <a:lnTo>
                  <a:pt x="14236726" y="310019"/>
                </a:lnTo>
                <a:lnTo>
                  <a:pt x="14229080" y="308470"/>
                </a:lnTo>
                <a:lnTo>
                  <a:pt x="14221435" y="310019"/>
                </a:lnTo>
                <a:lnTo>
                  <a:pt x="14215186" y="314223"/>
                </a:lnTo>
                <a:lnTo>
                  <a:pt x="14210983" y="320471"/>
                </a:lnTo>
                <a:lnTo>
                  <a:pt x="14209433" y="328129"/>
                </a:lnTo>
                <a:lnTo>
                  <a:pt x="14210983" y="335762"/>
                </a:lnTo>
                <a:lnTo>
                  <a:pt x="14215186" y="342011"/>
                </a:lnTo>
                <a:lnTo>
                  <a:pt x="14221435" y="346227"/>
                </a:lnTo>
                <a:lnTo>
                  <a:pt x="14229080" y="347764"/>
                </a:lnTo>
                <a:lnTo>
                  <a:pt x="14236726" y="346227"/>
                </a:lnTo>
                <a:lnTo>
                  <a:pt x="14242974" y="342011"/>
                </a:lnTo>
                <a:lnTo>
                  <a:pt x="14247190" y="335762"/>
                </a:lnTo>
                <a:lnTo>
                  <a:pt x="14248727" y="328129"/>
                </a:lnTo>
                <a:close/>
              </a:path>
              <a:path w="14841219" h="10718800" extrusionOk="0">
                <a:moveTo>
                  <a:pt x="14248727" y="228028"/>
                </a:moveTo>
                <a:lnTo>
                  <a:pt x="14247190" y="220370"/>
                </a:lnTo>
                <a:lnTo>
                  <a:pt x="14242974" y="214134"/>
                </a:lnTo>
                <a:lnTo>
                  <a:pt x="14236726" y="209931"/>
                </a:lnTo>
                <a:lnTo>
                  <a:pt x="14229080" y="208381"/>
                </a:lnTo>
                <a:lnTo>
                  <a:pt x="14221435" y="209931"/>
                </a:lnTo>
                <a:lnTo>
                  <a:pt x="14215186" y="214134"/>
                </a:lnTo>
                <a:lnTo>
                  <a:pt x="14210983" y="220370"/>
                </a:lnTo>
                <a:lnTo>
                  <a:pt x="14209433" y="228028"/>
                </a:lnTo>
                <a:lnTo>
                  <a:pt x="14210983" y="235673"/>
                </a:lnTo>
                <a:lnTo>
                  <a:pt x="14215186" y="241922"/>
                </a:lnTo>
                <a:lnTo>
                  <a:pt x="14221435" y="246126"/>
                </a:lnTo>
                <a:lnTo>
                  <a:pt x="14229080" y="247675"/>
                </a:lnTo>
                <a:lnTo>
                  <a:pt x="14236726" y="246126"/>
                </a:lnTo>
                <a:lnTo>
                  <a:pt x="14242974" y="241922"/>
                </a:lnTo>
                <a:lnTo>
                  <a:pt x="14247190" y="235673"/>
                </a:lnTo>
                <a:lnTo>
                  <a:pt x="14248727" y="228028"/>
                </a:lnTo>
                <a:close/>
              </a:path>
              <a:path w="14841219" h="10718800" extrusionOk="0">
                <a:moveTo>
                  <a:pt x="14248727" y="127927"/>
                </a:moveTo>
                <a:lnTo>
                  <a:pt x="14247190" y="120281"/>
                </a:lnTo>
                <a:lnTo>
                  <a:pt x="14242974" y="114033"/>
                </a:lnTo>
                <a:lnTo>
                  <a:pt x="14236726" y="109816"/>
                </a:lnTo>
                <a:lnTo>
                  <a:pt x="14229080" y="108267"/>
                </a:lnTo>
                <a:lnTo>
                  <a:pt x="14221435" y="109816"/>
                </a:lnTo>
                <a:lnTo>
                  <a:pt x="14215186" y="114033"/>
                </a:lnTo>
                <a:lnTo>
                  <a:pt x="14210983" y="120281"/>
                </a:lnTo>
                <a:lnTo>
                  <a:pt x="14209433" y="127927"/>
                </a:lnTo>
                <a:lnTo>
                  <a:pt x="14210983" y="135572"/>
                </a:lnTo>
                <a:lnTo>
                  <a:pt x="14215186" y="141820"/>
                </a:lnTo>
                <a:lnTo>
                  <a:pt x="14221435" y="146037"/>
                </a:lnTo>
                <a:lnTo>
                  <a:pt x="14229080" y="147574"/>
                </a:lnTo>
                <a:lnTo>
                  <a:pt x="14236726" y="146037"/>
                </a:lnTo>
                <a:lnTo>
                  <a:pt x="14242974" y="141820"/>
                </a:lnTo>
                <a:lnTo>
                  <a:pt x="14247190" y="135572"/>
                </a:lnTo>
                <a:lnTo>
                  <a:pt x="14248727" y="127927"/>
                </a:lnTo>
                <a:close/>
              </a:path>
              <a:path w="14841219" h="10718800" extrusionOk="0">
                <a:moveTo>
                  <a:pt x="14248727" y="27838"/>
                </a:moveTo>
                <a:lnTo>
                  <a:pt x="14247190" y="20193"/>
                </a:lnTo>
                <a:lnTo>
                  <a:pt x="14242974" y="13944"/>
                </a:lnTo>
                <a:lnTo>
                  <a:pt x="14236726" y="9728"/>
                </a:lnTo>
                <a:lnTo>
                  <a:pt x="14229080" y="8178"/>
                </a:lnTo>
                <a:lnTo>
                  <a:pt x="14221435" y="9728"/>
                </a:lnTo>
                <a:lnTo>
                  <a:pt x="14215186" y="13944"/>
                </a:lnTo>
                <a:lnTo>
                  <a:pt x="14210983" y="20193"/>
                </a:lnTo>
                <a:lnTo>
                  <a:pt x="14209433" y="27838"/>
                </a:lnTo>
                <a:lnTo>
                  <a:pt x="14210983" y="35483"/>
                </a:lnTo>
                <a:lnTo>
                  <a:pt x="14215186" y="41719"/>
                </a:lnTo>
                <a:lnTo>
                  <a:pt x="14221435" y="45935"/>
                </a:lnTo>
                <a:lnTo>
                  <a:pt x="14229080" y="47472"/>
                </a:lnTo>
                <a:lnTo>
                  <a:pt x="14236726" y="45935"/>
                </a:lnTo>
                <a:lnTo>
                  <a:pt x="14242974" y="41719"/>
                </a:lnTo>
                <a:lnTo>
                  <a:pt x="14247190" y="35483"/>
                </a:lnTo>
                <a:lnTo>
                  <a:pt x="14248727" y="27838"/>
                </a:lnTo>
                <a:close/>
              </a:path>
              <a:path w="14841219" h="10718800" extrusionOk="0">
                <a:moveTo>
                  <a:pt x="14322730" y="3476485"/>
                </a:moveTo>
                <a:lnTo>
                  <a:pt x="14321181" y="3468840"/>
                </a:lnTo>
                <a:lnTo>
                  <a:pt x="14316964" y="3462604"/>
                </a:lnTo>
                <a:lnTo>
                  <a:pt x="14310728" y="3458387"/>
                </a:lnTo>
                <a:lnTo>
                  <a:pt x="14303070" y="3456851"/>
                </a:lnTo>
                <a:lnTo>
                  <a:pt x="14295425" y="3458387"/>
                </a:lnTo>
                <a:lnTo>
                  <a:pt x="14289177" y="3462604"/>
                </a:lnTo>
                <a:lnTo>
                  <a:pt x="14284973" y="3468840"/>
                </a:lnTo>
                <a:lnTo>
                  <a:pt x="14283423" y="3476485"/>
                </a:lnTo>
                <a:lnTo>
                  <a:pt x="14284973" y="3484143"/>
                </a:lnTo>
                <a:lnTo>
                  <a:pt x="14289177" y="3490391"/>
                </a:lnTo>
                <a:lnTo>
                  <a:pt x="14295425" y="3494608"/>
                </a:lnTo>
                <a:lnTo>
                  <a:pt x="14303070" y="3496145"/>
                </a:lnTo>
                <a:lnTo>
                  <a:pt x="14310716" y="3494608"/>
                </a:lnTo>
                <a:lnTo>
                  <a:pt x="14316964" y="3490391"/>
                </a:lnTo>
                <a:lnTo>
                  <a:pt x="14321181" y="3484143"/>
                </a:lnTo>
                <a:lnTo>
                  <a:pt x="14322730" y="3476485"/>
                </a:lnTo>
                <a:close/>
              </a:path>
              <a:path w="14841219" h="10718800" extrusionOk="0">
                <a:moveTo>
                  <a:pt x="14322730" y="3376396"/>
                </a:moveTo>
                <a:lnTo>
                  <a:pt x="14321181" y="3368751"/>
                </a:lnTo>
                <a:lnTo>
                  <a:pt x="14316964" y="3362502"/>
                </a:lnTo>
                <a:lnTo>
                  <a:pt x="14310728" y="3358299"/>
                </a:lnTo>
                <a:lnTo>
                  <a:pt x="14303070" y="3356749"/>
                </a:lnTo>
                <a:lnTo>
                  <a:pt x="14295425" y="3358299"/>
                </a:lnTo>
                <a:lnTo>
                  <a:pt x="14289177" y="3362502"/>
                </a:lnTo>
                <a:lnTo>
                  <a:pt x="14284973" y="3368751"/>
                </a:lnTo>
                <a:lnTo>
                  <a:pt x="14283423" y="3376396"/>
                </a:lnTo>
                <a:lnTo>
                  <a:pt x="14284973" y="3384054"/>
                </a:lnTo>
                <a:lnTo>
                  <a:pt x="14289177" y="3390303"/>
                </a:lnTo>
                <a:lnTo>
                  <a:pt x="14295425" y="3394506"/>
                </a:lnTo>
                <a:lnTo>
                  <a:pt x="14303070" y="3396056"/>
                </a:lnTo>
                <a:lnTo>
                  <a:pt x="14310728" y="3394506"/>
                </a:lnTo>
                <a:lnTo>
                  <a:pt x="14316964" y="3390303"/>
                </a:lnTo>
                <a:lnTo>
                  <a:pt x="14321181" y="3384054"/>
                </a:lnTo>
                <a:lnTo>
                  <a:pt x="14322730" y="3376396"/>
                </a:lnTo>
                <a:close/>
              </a:path>
              <a:path w="14841219" h="10718800" extrusionOk="0">
                <a:moveTo>
                  <a:pt x="14322730" y="3276308"/>
                </a:moveTo>
                <a:lnTo>
                  <a:pt x="14321181" y="3268649"/>
                </a:lnTo>
                <a:lnTo>
                  <a:pt x="14316964" y="3262414"/>
                </a:lnTo>
                <a:lnTo>
                  <a:pt x="14310728" y="3258210"/>
                </a:lnTo>
                <a:lnTo>
                  <a:pt x="14303070" y="3256661"/>
                </a:lnTo>
                <a:lnTo>
                  <a:pt x="14295425" y="3258210"/>
                </a:lnTo>
                <a:lnTo>
                  <a:pt x="14289177" y="3262414"/>
                </a:lnTo>
                <a:lnTo>
                  <a:pt x="14284973" y="3268649"/>
                </a:lnTo>
                <a:lnTo>
                  <a:pt x="14283423" y="3276308"/>
                </a:lnTo>
                <a:lnTo>
                  <a:pt x="14284973" y="3283953"/>
                </a:lnTo>
                <a:lnTo>
                  <a:pt x="14289177" y="3290201"/>
                </a:lnTo>
                <a:lnTo>
                  <a:pt x="14295425" y="3294418"/>
                </a:lnTo>
                <a:lnTo>
                  <a:pt x="14303070" y="3295954"/>
                </a:lnTo>
                <a:lnTo>
                  <a:pt x="14310728" y="3294418"/>
                </a:lnTo>
                <a:lnTo>
                  <a:pt x="14316964" y="3290201"/>
                </a:lnTo>
                <a:lnTo>
                  <a:pt x="14321181" y="3283953"/>
                </a:lnTo>
                <a:lnTo>
                  <a:pt x="14322730" y="3276308"/>
                </a:lnTo>
                <a:close/>
              </a:path>
              <a:path w="14841219" h="10718800" extrusionOk="0">
                <a:moveTo>
                  <a:pt x="14322730" y="3176206"/>
                </a:moveTo>
                <a:lnTo>
                  <a:pt x="14321181" y="3168561"/>
                </a:lnTo>
                <a:lnTo>
                  <a:pt x="14316964" y="3162312"/>
                </a:lnTo>
                <a:lnTo>
                  <a:pt x="14310728" y="3158096"/>
                </a:lnTo>
                <a:lnTo>
                  <a:pt x="14303070" y="3156559"/>
                </a:lnTo>
                <a:lnTo>
                  <a:pt x="14295425" y="3158096"/>
                </a:lnTo>
                <a:lnTo>
                  <a:pt x="14289177" y="3162312"/>
                </a:lnTo>
                <a:lnTo>
                  <a:pt x="14284973" y="3168561"/>
                </a:lnTo>
                <a:lnTo>
                  <a:pt x="14283423" y="3176206"/>
                </a:lnTo>
                <a:lnTo>
                  <a:pt x="14284973" y="3183852"/>
                </a:lnTo>
                <a:lnTo>
                  <a:pt x="14289177" y="3190100"/>
                </a:lnTo>
                <a:lnTo>
                  <a:pt x="14295425" y="3194304"/>
                </a:lnTo>
                <a:lnTo>
                  <a:pt x="14303070" y="3195853"/>
                </a:lnTo>
                <a:lnTo>
                  <a:pt x="14310728" y="3194304"/>
                </a:lnTo>
                <a:lnTo>
                  <a:pt x="14316964" y="3190100"/>
                </a:lnTo>
                <a:lnTo>
                  <a:pt x="14321181" y="3183852"/>
                </a:lnTo>
                <a:lnTo>
                  <a:pt x="14322730" y="3176206"/>
                </a:lnTo>
                <a:close/>
              </a:path>
              <a:path w="14841219" h="10718800" extrusionOk="0">
                <a:moveTo>
                  <a:pt x="14322730" y="3076117"/>
                </a:moveTo>
                <a:lnTo>
                  <a:pt x="14321181" y="3068459"/>
                </a:lnTo>
                <a:lnTo>
                  <a:pt x="14316964" y="3062211"/>
                </a:lnTo>
                <a:lnTo>
                  <a:pt x="14310728" y="3058007"/>
                </a:lnTo>
                <a:lnTo>
                  <a:pt x="14303070" y="3056458"/>
                </a:lnTo>
                <a:lnTo>
                  <a:pt x="14295425" y="3058007"/>
                </a:lnTo>
                <a:lnTo>
                  <a:pt x="14289177" y="3062211"/>
                </a:lnTo>
                <a:lnTo>
                  <a:pt x="14284973" y="3068459"/>
                </a:lnTo>
                <a:lnTo>
                  <a:pt x="14283423" y="3076117"/>
                </a:lnTo>
                <a:lnTo>
                  <a:pt x="14284973" y="3083763"/>
                </a:lnTo>
                <a:lnTo>
                  <a:pt x="14289177" y="3089999"/>
                </a:lnTo>
                <a:lnTo>
                  <a:pt x="14295425" y="3094215"/>
                </a:lnTo>
                <a:lnTo>
                  <a:pt x="14303070" y="3095764"/>
                </a:lnTo>
                <a:lnTo>
                  <a:pt x="14310728" y="3094215"/>
                </a:lnTo>
                <a:lnTo>
                  <a:pt x="14316964" y="3089999"/>
                </a:lnTo>
                <a:lnTo>
                  <a:pt x="14321181" y="3083763"/>
                </a:lnTo>
                <a:lnTo>
                  <a:pt x="14322730" y="3076117"/>
                </a:lnTo>
                <a:close/>
              </a:path>
              <a:path w="14841219" h="10718800" extrusionOk="0">
                <a:moveTo>
                  <a:pt x="14322730" y="2976016"/>
                </a:moveTo>
                <a:lnTo>
                  <a:pt x="14321181" y="2968371"/>
                </a:lnTo>
                <a:lnTo>
                  <a:pt x="14316964" y="2962122"/>
                </a:lnTo>
                <a:lnTo>
                  <a:pt x="14310728" y="2957919"/>
                </a:lnTo>
                <a:lnTo>
                  <a:pt x="14303070" y="2956369"/>
                </a:lnTo>
                <a:lnTo>
                  <a:pt x="14295425" y="2957919"/>
                </a:lnTo>
                <a:lnTo>
                  <a:pt x="14289177" y="2962122"/>
                </a:lnTo>
                <a:lnTo>
                  <a:pt x="14284973" y="2968371"/>
                </a:lnTo>
                <a:lnTo>
                  <a:pt x="14283423" y="2976016"/>
                </a:lnTo>
                <a:lnTo>
                  <a:pt x="14284973" y="2983661"/>
                </a:lnTo>
                <a:lnTo>
                  <a:pt x="14289177" y="2989910"/>
                </a:lnTo>
                <a:lnTo>
                  <a:pt x="14295425" y="2994114"/>
                </a:lnTo>
                <a:lnTo>
                  <a:pt x="14303070" y="2995650"/>
                </a:lnTo>
                <a:lnTo>
                  <a:pt x="14310728" y="2994114"/>
                </a:lnTo>
                <a:lnTo>
                  <a:pt x="14316964" y="2989910"/>
                </a:lnTo>
                <a:lnTo>
                  <a:pt x="14321181" y="2983661"/>
                </a:lnTo>
                <a:lnTo>
                  <a:pt x="14322730" y="2976016"/>
                </a:lnTo>
                <a:close/>
              </a:path>
              <a:path w="14841219" h="10718800" extrusionOk="0">
                <a:moveTo>
                  <a:pt x="14322730" y="2875915"/>
                </a:moveTo>
                <a:lnTo>
                  <a:pt x="14321181" y="2868269"/>
                </a:lnTo>
                <a:lnTo>
                  <a:pt x="14316964" y="2862034"/>
                </a:lnTo>
                <a:lnTo>
                  <a:pt x="14310728" y="2857817"/>
                </a:lnTo>
                <a:lnTo>
                  <a:pt x="14303070" y="2856280"/>
                </a:lnTo>
                <a:lnTo>
                  <a:pt x="14295425" y="2857817"/>
                </a:lnTo>
                <a:lnTo>
                  <a:pt x="14289177" y="2862034"/>
                </a:lnTo>
                <a:lnTo>
                  <a:pt x="14284973" y="2868269"/>
                </a:lnTo>
                <a:lnTo>
                  <a:pt x="14283423" y="2875915"/>
                </a:lnTo>
                <a:lnTo>
                  <a:pt x="14284973" y="2883560"/>
                </a:lnTo>
                <a:lnTo>
                  <a:pt x="14289177" y="2889808"/>
                </a:lnTo>
                <a:lnTo>
                  <a:pt x="14295425" y="2894012"/>
                </a:lnTo>
                <a:lnTo>
                  <a:pt x="14303070" y="2895562"/>
                </a:lnTo>
                <a:lnTo>
                  <a:pt x="14310728" y="2894012"/>
                </a:lnTo>
                <a:lnTo>
                  <a:pt x="14316964" y="2889808"/>
                </a:lnTo>
                <a:lnTo>
                  <a:pt x="14321181" y="2883560"/>
                </a:lnTo>
                <a:lnTo>
                  <a:pt x="14322730" y="2875915"/>
                </a:lnTo>
                <a:close/>
              </a:path>
              <a:path w="14841219" h="10718800" extrusionOk="0">
                <a:moveTo>
                  <a:pt x="14322730" y="2775826"/>
                </a:moveTo>
                <a:lnTo>
                  <a:pt x="14321181" y="2768181"/>
                </a:lnTo>
                <a:lnTo>
                  <a:pt x="14316964" y="2761932"/>
                </a:lnTo>
                <a:lnTo>
                  <a:pt x="14310728" y="2757716"/>
                </a:lnTo>
                <a:lnTo>
                  <a:pt x="14303070" y="2756166"/>
                </a:lnTo>
                <a:lnTo>
                  <a:pt x="14295425" y="2757716"/>
                </a:lnTo>
                <a:lnTo>
                  <a:pt x="14289177" y="2761932"/>
                </a:lnTo>
                <a:lnTo>
                  <a:pt x="14284973" y="2768181"/>
                </a:lnTo>
                <a:lnTo>
                  <a:pt x="14283423" y="2775826"/>
                </a:lnTo>
                <a:lnTo>
                  <a:pt x="14284973" y="2783471"/>
                </a:lnTo>
                <a:lnTo>
                  <a:pt x="14289177" y="2789707"/>
                </a:lnTo>
                <a:lnTo>
                  <a:pt x="14295425" y="2793923"/>
                </a:lnTo>
                <a:lnTo>
                  <a:pt x="14303070" y="2795460"/>
                </a:lnTo>
                <a:lnTo>
                  <a:pt x="14310728" y="2793923"/>
                </a:lnTo>
                <a:lnTo>
                  <a:pt x="14316964" y="2789707"/>
                </a:lnTo>
                <a:lnTo>
                  <a:pt x="14321181" y="2783471"/>
                </a:lnTo>
                <a:lnTo>
                  <a:pt x="14322730" y="2775826"/>
                </a:lnTo>
                <a:close/>
              </a:path>
              <a:path w="14841219" h="10718800" extrusionOk="0">
                <a:moveTo>
                  <a:pt x="14322730" y="2675725"/>
                </a:moveTo>
                <a:lnTo>
                  <a:pt x="14321181" y="2668079"/>
                </a:lnTo>
                <a:lnTo>
                  <a:pt x="14316964" y="2661831"/>
                </a:lnTo>
                <a:lnTo>
                  <a:pt x="14310728" y="2657614"/>
                </a:lnTo>
                <a:lnTo>
                  <a:pt x="14303070" y="2656078"/>
                </a:lnTo>
                <a:lnTo>
                  <a:pt x="14295425" y="2657614"/>
                </a:lnTo>
                <a:lnTo>
                  <a:pt x="14289177" y="2661831"/>
                </a:lnTo>
                <a:lnTo>
                  <a:pt x="14284973" y="2668079"/>
                </a:lnTo>
                <a:lnTo>
                  <a:pt x="14283423" y="2675725"/>
                </a:lnTo>
                <a:lnTo>
                  <a:pt x="14284973" y="2683370"/>
                </a:lnTo>
                <a:lnTo>
                  <a:pt x="14289177" y="2689618"/>
                </a:lnTo>
                <a:lnTo>
                  <a:pt x="14295425" y="2693822"/>
                </a:lnTo>
                <a:lnTo>
                  <a:pt x="14303070" y="2695371"/>
                </a:lnTo>
                <a:lnTo>
                  <a:pt x="14310728" y="2693822"/>
                </a:lnTo>
                <a:lnTo>
                  <a:pt x="14316964" y="2689618"/>
                </a:lnTo>
                <a:lnTo>
                  <a:pt x="14321181" y="2683370"/>
                </a:lnTo>
                <a:lnTo>
                  <a:pt x="14322730" y="2675725"/>
                </a:lnTo>
                <a:close/>
              </a:path>
              <a:path w="14841219" h="10718800" extrusionOk="0">
                <a:moveTo>
                  <a:pt x="14322730" y="2575623"/>
                </a:moveTo>
                <a:lnTo>
                  <a:pt x="14321181" y="2567978"/>
                </a:lnTo>
                <a:lnTo>
                  <a:pt x="14316964" y="2561729"/>
                </a:lnTo>
                <a:lnTo>
                  <a:pt x="14310728" y="2557513"/>
                </a:lnTo>
                <a:lnTo>
                  <a:pt x="14303070" y="2555964"/>
                </a:lnTo>
                <a:lnTo>
                  <a:pt x="14295425" y="2557513"/>
                </a:lnTo>
                <a:lnTo>
                  <a:pt x="14289177" y="2561729"/>
                </a:lnTo>
                <a:lnTo>
                  <a:pt x="14284973" y="2567978"/>
                </a:lnTo>
                <a:lnTo>
                  <a:pt x="14283423" y="2575623"/>
                </a:lnTo>
                <a:lnTo>
                  <a:pt x="14284973" y="2583269"/>
                </a:lnTo>
                <a:lnTo>
                  <a:pt x="14289177" y="2589517"/>
                </a:lnTo>
                <a:lnTo>
                  <a:pt x="14295425" y="2593721"/>
                </a:lnTo>
                <a:lnTo>
                  <a:pt x="14303070" y="2595270"/>
                </a:lnTo>
                <a:lnTo>
                  <a:pt x="14310728" y="2593721"/>
                </a:lnTo>
                <a:lnTo>
                  <a:pt x="14316964" y="2589517"/>
                </a:lnTo>
                <a:lnTo>
                  <a:pt x="14321181" y="2583269"/>
                </a:lnTo>
                <a:lnTo>
                  <a:pt x="14322730" y="2575623"/>
                </a:lnTo>
                <a:close/>
              </a:path>
              <a:path w="14841219" h="10718800" extrusionOk="0">
                <a:moveTo>
                  <a:pt x="14322730" y="2475522"/>
                </a:moveTo>
                <a:lnTo>
                  <a:pt x="14321181" y="2467876"/>
                </a:lnTo>
                <a:lnTo>
                  <a:pt x="14316964" y="2461628"/>
                </a:lnTo>
                <a:lnTo>
                  <a:pt x="14310728" y="2457424"/>
                </a:lnTo>
                <a:lnTo>
                  <a:pt x="14303070" y="2455875"/>
                </a:lnTo>
                <a:lnTo>
                  <a:pt x="14295425" y="2457424"/>
                </a:lnTo>
                <a:lnTo>
                  <a:pt x="14289177" y="2461628"/>
                </a:lnTo>
                <a:lnTo>
                  <a:pt x="14284973" y="2467876"/>
                </a:lnTo>
                <a:lnTo>
                  <a:pt x="14283423" y="2475522"/>
                </a:lnTo>
                <a:lnTo>
                  <a:pt x="14284973" y="2483180"/>
                </a:lnTo>
                <a:lnTo>
                  <a:pt x="14289177" y="2489416"/>
                </a:lnTo>
                <a:lnTo>
                  <a:pt x="14295425" y="2493632"/>
                </a:lnTo>
                <a:lnTo>
                  <a:pt x="14303070" y="2495181"/>
                </a:lnTo>
                <a:lnTo>
                  <a:pt x="14310728" y="2493632"/>
                </a:lnTo>
                <a:lnTo>
                  <a:pt x="14316964" y="2489416"/>
                </a:lnTo>
                <a:lnTo>
                  <a:pt x="14321181" y="2483180"/>
                </a:lnTo>
                <a:lnTo>
                  <a:pt x="14322730" y="2475522"/>
                </a:lnTo>
                <a:close/>
              </a:path>
              <a:path w="14841219" h="10718800" extrusionOk="0">
                <a:moveTo>
                  <a:pt x="14322730" y="2375433"/>
                </a:moveTo>
                <a:lnTo>
                  <a:pt x="14321181" y="2367788"/>
                </a:lnTo>
                <a:lnTo>
                  <a:pt x="14316964" y="2361539"/>
                </a:lnTo>
                <a:lnTo>
                  <a:pt x="14310728" y="2357336"/>
                </a:lnTo>
                <a:lnTo>
                  <a:pt x="14303070" y="2355786"/>
                </a:lnTo>
                <a:lnTo>
                  <a:pt x="14295425" y="2357336"/>
                </a:lnTo>
                <a:lnTo>
                  <a:pt x="14289177" y="2361539"/>
                </a:lnTo>
                <a:lnTo>
                  <a:pt x="14284973" y="2367788"/>
                </a:lnTo>
                <a:lnTo>
                  <a:pt x="14283423" y="2375433"/>
                </a:lnTo>
                <a:lnTo>
                  <a:pt x="14284973" y="2383091"/>
                </a:lnTo>
                <a:lnTo>
                  <a:pt x="14289177" y="2389327"/>
                </a:lnTo>
                <a:lnTo>
                  <a:pt x="14295425" y="2393543"/>
                </a:lnTo>
                <a:lnTo>
                  <a:pt x="14303070" y="2395080"/>
                </a:lnTo>
                <a:lnTo>
                  <a:pt x="14310728" y="2393543"/>
                </a:lnTo>
                <a:lnTo>
                  <a:pt x="14316964" y="2389327"/>
                </a:lnTo>
                <a:lnTo>
                  <a:pt x="14321181" y="2383091"/>
                </a:lnTo>
                <a:lnTo>
                  <a:pt x="14322730" y="2375433"/>
                </a:lnTo>
                <a:close/>
              </a:path>
              <a:path w="14841219" h="10718800" extrusionOk="0">
                <a:moveTo>
                  <a:pt x="14322730" y="2275344"/>
                </a:moveTo>
                <a:lnTo>
                  <a:pt x="14321181" y="2267699"/>
                </a:lnTo>
                <a:lnTo>
                  <a:pt x="14316964" y="2261451"/>
                </a:lnTo>
                <a:lnTo>
                  <a:pt x="14310728" y="2257234"/>
                </a:lnTo>
                <a:lnTo>
                  <a:pt x="14303070" y="2255685"/>
                </a:lnTo>
                <a:lnTo>
                  <a:pt x="14295425" y="2257234"/>
                </a:lnTo>
                <a:lnTo>
                  <a:pt x="14289177" y="2261451"/>
                </a:lnTo>
                <a:lnTo>
                  <a:pt x="14284973" y="2267699"/>
                </a:lnTo>
                <a:lnTo>
                  <a:pt x="14283423" y="2275344"/>
                </a:lnTo>
                <a:lnTo>
                  <a:pt x="14284973" y="2282990"/>
                </a:lnTo>
                <a:lnTo>
                  <a:pt x="14289177" y="2289238"/>
                </a:lnTo>
                <a:lnTo>
                  <a:pt x="14295425" y="2293442"/>
                </a:lnTo>
                <a:lnTo>
                  <a:pt x="14303070" y="2294979"/>
                </a:lnTo>
                <a:lnTo>
                  <a:pt x="14310728" y="2293442"/>
                </a:lnTo>
                <a:lnTo>
                  <a:pt x="14316964" y="2289238"/>
                </a:lnTo>
                <a:lnTo>
                  <a:pt x="14321181" y="2282990"/>
                </a:lnTo>
                <a:lnTo>
                  <a:pt x="14322730" y="2275344"/>
                </a:lnTo>
                <a:close/>
              </a:path>
              <a:path w="14841219" h="10718800" extrusionOk="0">
                <a:moveTo>
                  <a:pt x="14322730" y="2175243"/>
                </a:moveTo>
                <a:lnTo>
                  <a:pt x="14321181" y="2167598"/>
                </a:lnTo>
                <a:lnTo>
                  <a:pt x="14316964" y="2161349"/>
                </a:lnTo>
                <a:lnTo>
                  <a:pt x="14310728" y="2157145"/>
                </a:lnTo>
                <a:lnTo>
                  <a:pt x="14303070" y="2155596"/>
                </a:lnTo>
                <a:lnTo>
                  <a:pt x="14295425" y="2157145"/>
                </a:lnTo>
                <a:lnTo>
                  <a:pt x="14289177" y="2161349"/>
                </a:lnTo>
                <a:lnTo>
                  <a:pt x="14284973" y="2167598"/>
                </a:lnTo>
                <a:lnTo>
                  <a:pt x="14283423" y="2175243"/>
                </a:lnTo>
                <a:lnTo>
                  <a:pt x="14284973" y="2182888"/>
                </a:lnTo>
                <a:lnTo>
                  <a:pt x="14289177" y="2189137"/>
                </a:lnTo>
                <a:lnTo>
                  <a:pt x="14295425" y="2193340"/>
                </a:lnTo>
                <a:lnTo>
                  <a:pt x="14303070" y="2194890"/>
                </a:lnTo>
                <a:lnTo>
                  <a:pt x="14310728" y="2193340"/>
                </a:lnTo>
                <a:lnTo>
                  <a:pt x="14316964" y="2189137"/>
                </a:lnTo>
                <a:lnTo>
                  <a:pt x="14321181" y="2182888"/>
                </a:lnTo>
                <a:lnTo>
                  <a:pt x="14322730" y="2175243"/>
                </a:lnTo>
                <a:close/>
              </a:path>
              <a:path w="14841219" h="10718800" extrusionOk="0">
                <a:moveTo>
                  <a:pt x="14322730" y="2075141"/>
                </a:moveTo>
                <a:lnTo>
                  <a:pt x="14321181" y="2067496"/>
                </a:lnTo>
                <a:lnTo>
                  <a:pt x="14316964" y="2061248"/>
                </a:lnTo>
                <a:lnTo>
                  <a:pt x="14310728" y="2057044"/>
                </a:lnTo>
                <a:lnTo>
                  <a:pt x="14303070" y="2055495"/>
                </a:lnTo>
                <a:lnTo>
                  <a:pt x="14295425" y="2057044"/>
                </a:lnTo>
                <a:lnTo>
                  <a:pt x="14289177" y="2061248"/>
                </a:lnTo>
                <a:lnTo>
                  <a:pt x="14284973" y="2067496"/>
                </a:lnTo>
                <a:lnTo>
                  <a:pt x="14283423" y="2075141"/>
                </a:lnTo>
                <a:lnTo>
                  <a:pt x="14284973" y="2082800"/>
                </a:lnTo>
                <a:lnTo>
                  <a:pt x="14289177" y="2089035"/>
                </a:lnTo>
                <a:lnTo>
                  <a:pt x="14295425" y="2093252"/>
                </a:lnTo>
                <a:lnTo>
                  <a:pt x="14303070" y="2094788"/>
                </a:lnTo>
                <a:lnTo>
                  <a:pt x="14310728" y="2093252"/>
                </a:lnTo>
                <a:lnTo>
                  <a:pt x="14316964" y="2089035"/>
                </a:lnTo>
                <a:lnTo>
                  <a:pt x="14321181" y="2082800"/>
                </a:lnTo>
                <a:lnTo>
                  <a:pt x="14322730" y="2075141"/>
                </a:lnTo>
                <a:close/>
              </a:path>
              <a:path w="14841219" h="10718800" extrusionOk="0">
                <a:moveTo>
                  <a:pt x="14322730" y="1975053"/>
                </a:moveTo>
                <a:lnTo>
                  <a:pt x="14321181" y="1967407"/>
                </a:lnTo>
                <a:lnTo>
                  <a:pt x="14316964" y="1961159"/>
                </a:lnTo>
                <a:lnTo>
                  <a:pt x="14310728" y="1956943"/>
                </a:lnTo>
                <a:lnTo>
                  <a:pt x="14303070" y="1955393"/>
                </a:lnTo>
                <a:lnTo>
                  <a:pt x="14295425" y="1956943"/>
                </a:lnTo>
                <a:lnTo>
                  <a:pt x="14289177" y="1961159"/>
                </a:lnTo>
                <a:lnTo>
                  <a:pt x="14284973" y="1967407"/>
                </a:lnTo>
                <a:lnTo>
                  <a:pt x="14283423" y="1975053"/>
                </a:lnTo>
                <a:lnTo>
                  <a:pt x="14284973" y="1982698"/>
                </a:lnTo>
                <a:lnTo>
                  <a:pt x="14289177" y="1988934"/>
                </a:lnTo>
                <a:lnTo>
                  <a:pt x="14295425" y="1993150"/>
                </a:lnTo>
                <a:lnTo>
                  <a:pt x="14303070" y="1994687"/>
                </a:lnTo>
                <a:lnTo>
                  <a:pt x="14310728" y="1993150"/>
                </a:lnTo>
                <a:lnTo>
                  <a:pt x="14316964" y="1988934"/>
                </a:lnTo>
                <a:lnTo>
                  <a:pt x="14321181" y="1982698"/>
                </a:lnTo>
                <a:lnTo>
                  <a:pt x="14322730" y="1975053"/>
                </a:lnTo>
                <a:close/>
              </a:path>
              <a:path w="14841219" h="10718800" extrusionOk="0">
                <a:moveTo>
                  <a:pt x="14322730" y="1874951"/>
                </a:moveTo>
                <a:lnTo>
                  <a:pt x="14321181" y="1867306"/>
                </a:lnTo>
                <a:lnTo>
                  <a:pt x="14316964" y="1861070"/>
                </a:lnTo>
                <a:lnTo>
                  <a:pt x="14310728" y="1856854"/>
                </a:lnTo>
                <a:lnTo>
                  <a:pt x="14303070" y="1855304"/>
                </a:lnTo>
                <a:lnTo>
                  <a:pt x="14295425" y="1856854"/>
                </a:lnTo>
                <a:lnTo>
                  <a:pt x="14289177" y="1861070"/>
                </a:lnTo>
                <a:lnTo>
                  <a:pt x="14284973" y="1867306"/>
                </a:lnTo>
                <a:lnTo>
                  <a:pt x="14283423" y="1874951"/>
                </a:lnTo>
                <a:lnTo>
                  <a:pt x="14284973" y="1882609"/>
                </a:lnTo>
                <a:lnTo>
                  <a:pt x="14289177" y="1888858"/>
                </a:lnTo>
                <a:lnTo>
                  <a:pt x="14295425" y="1893074"/>
                </a:lnTo>
                <a:lnTo>
                  <a:pt x="14303070" y="1894611"/>
                </a:lnTo>
                <a:lnTo>
                  <a:pt x="14310728" y="1893074"/>
                </a:lnTo>
                <a:lnTo>
                  <a:pt x="14316964" y="1888858"/>
                </a:lnTo>
                <a:lnTo>
                  <a:pt x="14321181" y="1882609"/>
                </a:lnTo>
                <a:lnTo>
                  <a:pt x="14322730" y="1874951"/>
                </a:lnTo>
                <a:close/>
              </a:path>
              <a:path w="14841219" h="10718800" extrusionOk="0">
                <a:moveTo>
                  <a:pt x="14322730" y="1774863"/>
                </a:moveTo>
                <a:lnTo>
                  <a:pt x="14321181" y="1767217"/>
                </a:lnTo>
                <a:lnTo>
                  <a:pt x="14316964" y="1760969"/>
                </a:lnTo>
                <a:lnTo>
                  <a:pt x="14310728" y="1756765"/>
                </a:lnTo>
                <a:lnTo>
                  <a:pt x="14303070" y="1755216"/>
                </a:lnTo>
                <a:lnTo>
                  <a:pt x="14295425" y="1756765"/>
                </a:lnTo>
                <a:lnTo>
                  <a:pt x="14289177" y="1760969"/>
                </a:lnTo>
                <a:lnTo>
                  <a:pt x="14284973" y="1767217"/>
                </a:lnTo>
                <a:lnTo>
                  <a:pt x="14283423" y="1774863"/>
                </a:lnTo>
                <a:lnTo>
                  <a:pt x="14284973" y="1782508"/>
                </a:lnTo>
                <a:lnTo>
                  <a:pt x="14289177" y="1788756"/>
                </a:lnTo>
                <a:lnTo>
                  <a:pt x="14295425" y="1792960"/>
                </a:lnTo>
                <a:lnTo>
                  <a:pt x="14303070" y="1794510"/>
                </a:lnTo>
                <a:lnTo>
                  <a:pt x="14310728" y="1792960"/>
                </a:lnTo>
                <a:lnTo>
                  <a:pt x="14316964" y="1788756"/>
                </a:lnTo>
                <a:lnTo>
                  <a:pt x="14321181" y="1782508"/>
                </a:lnTo>
                <a:lnTo>
                  <a:pt x="14322730" y="1774863"/>
                </a:lnTo>
                <a:close/>
              </a:path>
              <a:path w="14841219" h="10718800" extrusionOk="0">
                <a:moveTo>
                  <a:pt x="14322730" y="1674749"/>
                </a:moveTo>
                <a:lnTo>
                  <a:pt x="14321181" y="1667116"/>
                </a:lnTo>
                <a:lnTo>
                  <a:pt x="14316964" y="1660867"/>
                </a:lnTo>
                <a:lnTo>
                  <a:pt x="14310728" y="1656664"/>
                </a:lnTo>
                <a:lnTo>
                  <a:pt x="14303070" y="1655114"/>
                </a:lnTo>
                <a:lnTo>
                  <a:pt x="14295425" y="1656664"/>
                </a:lnTo>
                <a:lnTo>
                  <a:pt x="14289177" y="1660867"/>
                </a:lnTo>
                <a:lnTo>
                  <a:pt x="14284973" y="1667116"/>
                </a:lnTo>
                <a:lnTo>
                  <a:pt x="14283423" y="1674749"/>
                </a:lnTo>
                <a:lnTo>
                  <a:pt x="14284973" y="1682407"/>
                </a:lnTo>
                <a:lnTo>
                  <a:pt x="14289177" y="1688655"/>
                </a:lnTo>
                <a:lnTo>
                  <a:pt x="14295425" y="1692871"/>
                </a:lnTo>
                <a:lnTo>
                  <a:pt x="14303070" y="1694408"/>
                </a:lnTo>
                <a:lnTo>
                  <a:pt x="14310728" y="1692871"/>
                </a:lnTo>
                <a:lnTo>
                  <a:pt x="14316964" y="1688655"/>
                </a:lnTo>
                <a:lnTo>
                  <a:pt x="14321181" y="1682407"/>
                </a:lnTo>
                <a:lnTo>
                  <a:pt x="14322730" y="1674749"/>
                </a:lnTo>
                <a:close/>
              </a:path>
              <a:path w="14841219" h="10718800" extrusionOk="0">
                <a:moveTo>
                  <a:pt x="14322730" y="1574673"/>
                </a:moveTo>
                <a:lnTo>
                  <a:pt x="14321181" y="1567027"/>
                </a:lnTo>
                <a:lnTo>
                  <a:pt x="14316964" y="1560779"/>
                </a:lnTo>
                <a:lnTo>
                  <a:pt x="14310728" y="1556562"/>
                </a:lnTo>
                <a:lnTo>
                  <a:pt x="14303070" y="1555013"/>
                </a:lnTo>
                <a:lnTo>
                  <a:pt x="14295425" y="1556562"/>
                </a:lnTo>
                <a:lnTo>
                  <a:pt x="14289177" y="1560779"/>
                </a:lnTo>
                <a:lnTo>
                  <a:pt x="14284973" y="1567027"/>
                </a:lnTo>
                <a:lnTo>
                  <a:pt x="14283423" y="1574673"/>
                </a:lnTo>
                <a:lnTo>
                  <a:pt x="14284973" y="1582318"/>
                </a:lnTo>
                <a:lnTo>
                  <a:pt x="14289177" y="1588554"/>
                </a:lnTo>
                <a:lnTo>
                  <a:pt x="14295425" y="1592770"/>
                </a:lnTo>
                <a:lnTo>
                  <a:pt x="14303070" y="1594307"/>
                </a:lnTo>
                <a:lnTo>
                  <a:pt x="14310728" y="1592770"/>
                </a:lnTo>
                <a:lnTo>
                  <a:pt x="14316964" y="1588554"/>
                </a:lnTo>
                <a:lnTo>
                  <a:pt x="14321181" y="1582318"/>
                </a:lnTo>
                <a:lnTo>
                  <a:pt x="14322730" y="1574673"/>
                </a:lnTo>
                <a:close/>
              </a:path>
              <a:path w="14841219" h="10718800" extrusionOk="0">
                <a:moveTo>
                  <a:pt x="14322730" y="1474571"/>
                </a:moveTo>
                <a:lnTo>
                  <a:pt x="14321181" y="1466913"/>
                </a:lnTo>
                <a:lnTo>
                  <a:pt x="14316964" y="1460677"/>
                </a:lnTo>
                <a:lnTo>
                  <a:pt x="14310716" y="1456461"/>
                </a:lnTo>
                <a:lnTo>
                  <a:pt x="14303070" y="1454924"/>
                </a:lnTo>
                <a:lnTo>
                  <a:pt x="14295425" y="1456461"/>
                </a:lnTo>
                <a:lnTo>
                  <a:pt x="14289177" y="1460677"/>
                </a:lnTo>
                <a:lnTo>
                  <a:pt x="14284973" y="1466913"/>
                </a:lnTo>
                <a:lnTo>
                  <a:pt x="14283423" y="1474571"/>
                </a:lnTo>
                <a:lnTo>
                  <a:pt x="14284973" y="1482217"/>
                </a:lnTo>
                <a:lnTo>
                  <a:pt x="14289177" y="1488465"/>
                </a:lnTo>
                <a:lnTo>
                  <a:pt x="14295425" y="1492681"/>
                </a:lnTo>
                <a:lnTo>
                  <a:pt x="14303070" y="1494218"/>
                </a:lnTo>
                <a:lnTo>
                  <a:pt x="14310716" y="1492681"/>
                </a:lnTo>
                <a:lnTo>
                  <a:pt x="14316964" y="1488465"/>
                </a:lnTo>
                <a:lnTo>
                  <a:pt x="14321181" y="1482217"/>
                </a:lnTo>
                <a:lnTo>
                  <a:pt x="14322730" y="1474571"/>
                </a:lnTo>
                <a:close/>
              </a:path>
              <a:path w="14841219" h="10718800" extrusionOk="0">
                <a:moveTo>
                  <a:pt x="14322730" y="1374482"/>
                </a:moveTo>
                <a:lnTo>
                  <a:pt x="14321181" y="1366824"/>
                </a:lnTo>
                <a:lnTo>
                  <a:pt x="14316964" y="1360589"/>
                </a:lnTo>
                <a:lnTo>
                  <a:pt x="14310716" y="1356372"/>
                </a:lnTo>
                <a:lnTo>
                  <a:pt x="14303070" y="1354823"/>
                </a:lnTo>
                <a:lnTo>
                  <a:pt x="14295425" y="1356372"/>
                </a:lnTo>
                <a:lnTo>
                  <a:pt x="14289177" y="1360589"/>
                </a:lnTo>
                <a:lnTo>
                  <a:pt x="14284973" y="1366824"/>
                </a:lnTo>
                <a:lnTo>
                  <a:pt x="14283423" y="1374482"/>
                </a:lnTo>
                <a:lnTo>
                  <a:pt x="14284973" y="1382128"/>
                </a:lnTo>
                <a:lnTo>
                  <a:pt x="14289177" y="1388364"/>
                </a:lnTo>
                <a:lnTo>
                  <a:pt x="14295425" y="1392567"/>
                </a:lnTo>
                <a:lnTo>
                  <a:pt x="14303070" y="1394117"/>
                </a:lnTo>
                <a:lnTo>
                  <a:pt x="14310716" y="1392567"/>
                </a:lnTo>
                <a:lnTo>
                  <a:pt x="14316964" y="1388364"/>
                </a:lnTo>
                <a:lnTo>
                  <a:pt x="14321181" y="1382128"/>
                </a:lnTo>
                <a:lnTo>
                  <a:pt x="14322730" y="1374482"/>
                </a:lnTo>
                <a:close/>
              </a:path>
              <a:path w="14841219" h="10718800" extrusionOk="0">
                <a:moveTo>
                  <a:pt x="14322730" y="1274381"/>
                </a:moveTo>
                <a:lnTo>
                  <a:pt x="14321181" y="1266736"/>
                </a:lnTo>
                <a:lnTo>
                  <a:pt x="14316964" y="1260487"/>
                </a:lnTo>
                <a:lnTo>
                  <a:pt x="14310728" y="1256284"/>
                </a:lnTo>
                <a:lnTo>
                  <a:pt x="14303070" y="1254734"/>
                </a:lnTo>
                <a:lnTo>
                  <a:pt x="14295425" y="1256284"/>
                </a:lnTo>
                <a:lnTo>
                  <a:pt x="14289177" y="1260487"/>
                </a:lnTo>
                <a:lnTo>
                  <a:pt x="14284973" y="1266736"/>
                </a:lnTo>
                <a:lnTo>
                  <a:pt x="14283423" y="1274381"/>
                </a:lnTo>
                <a:lnTo>
                  <a:pt x="14284973" y="1282026"/>
                </a:lnTo>
                <a:lnTo>
                  <a:pt x="14289177" y="1288275"/>
                </a:lnTo>
                <a:lnTo>
                  <a:pt x="14295425" y="1292479"/>
                </a:lnTo>
                <a:lnTo>
                  <a:pt x="14303070" y="1294028"/>
                </a:lnTo>
                <a:lnTo>
                  <a:pt x="14310728" y="1292479"/>
                </a:lnTo>
                <a:lnTo>
                  <a:pt x="14316964" y="1288275"/>
                </a:lnTo>
                <a:lnTo>
                  <a:pt x="14321181" y="1282026"/>
                </a:lnTo>
                <a:lnTo>
                  <a:pt x="14322730" y="1274381"/>
                </a:lnTo>
                <a:close/>
              </a:path>
              <a:path w="14841219" h="10718800" extrusionOk="0">
                <a:moveTo>
                  <a:pt x="14322730" y="1174280"/>
                </a:moveTo>
                <a:lnTo>
                  <a:pt x="14321181" y="1166634"/>
                </a:lnTo>
                <a:lnTo>
                  <a:pt x="14316964" y="1160386"/>
                </a:lnTo>
                <a:lnTo>
                  <a:pt x="14310728" y="1156169"/>
                </a:lnTo>
                <a:lnTo>
                  <a:pt x="14303070" y="1154633"/>
                </a:lnTo>
                <a:lnTo>
                  <a:pt x="14295425" y="1156169"/>
                </a:lnTo>
                <a:lnTo>
                  <a:pt x="14289177" y="1160386"/>
                </a:lnTo>
                <a:lnTo>
                  <a:pt x="14284973" y="1166634"/>
                </a:lnTo>
                <a:lnTo>
                  <a:pt x="14283423" y="1174280"/>
                </a:lnTo>
                <a:lnTo>
                  <a:pt x="14284973" y="1181938"/>
                </a:lnTo>
                <a:lnTo>
                  <a:pt x="14289177" y="1188173"/>
                </a:lnTo>
                <a:lnTo>
                  <a:pt x="14295425" y="1192390"/>
                </a:lnTo>
                <a:lnTo>
                  <a:pt x="14303070" y="1193927"/>
                </a:lnTo>
                <a:lnTo>
                  <a:pt x="14310716" y="1192390"/>
                </a:lnTo>
                <a:lnTo>
                  <a:pt x="14316964" y="1188173"/>
                </a:lnTo>
                <a:lnTo>
                  <a:pt x="14321181" y="1181938"/>
                </a:lnTo>
                <a:lnTo>
                  <a:pt x="14322730" y="1174280"/>
                </a:lnTo>
                <a:close/>
              </a:path>
              <a:path w="14841219" h="10718800" extrusionOk="0">
                <a:moveTo>
                  <a:pt x="14322730" y="1074191"/>
                </a:moveTo>
                <a:lnTo>
                  <a:pt x="14321181" y="1066546"/>
                </a:lnTo>
                <a:lnTo>
                  <a:pt x="14316964" y="1060297"/>
                </a:lnTo>
                <a:lnTo>
                  <a:pt x="14310728" y="1056081"/>
                </a:lnTo>
                <a:lnTo>
                  <a:pt x="14303070" y="1054531"/>
                </a:lnTo>
                <a:lnTo>
                  <a:pt x="14295425" y="1056081"/>
                </a:lnTo>
                <a:lnTo>
                  <a:pt x="14289177" y="1060297"/>
                </a:lnTo>
                <a:lnTo>
                  <a:pt x="14284973" y="1066546"/>
                </a:lnTo>
                <a:lnTo>
                  <a:pt x="14283423" y="1074191"/>
                </a:lnTo>
                <a:lnTo>
                  <a:pt x="14284973" y="1081836"/>
                </a:lnTo>
                <a:lnTo>
                  <a:pt x="14289177" y="1088072"/>
                </a:lnTo>
                <a:lnTo>
                  <a:pt x="14295425" y="1092288"/>
                </a:lnTo>
                <a:lnTo>
                  <a:pt x="14303070" y="1093825"/>
                </a:lnTo>
                <a:lnTo>
                  <a:pt x="14310728" y="1092288"/>
                </a:lnTo>
                <a:lnTo>
                  <a:pt x="14316964" y="1088072"/>
                </a:lnTo>
                <a:lnTo>
                  <a:pt x="14321181" y="1081836"/>
                </a:lnTo>
                <a:lnTo>
                  <a:pt x="14322730" y="1074191"/>
                </a:lnTo>
                <a:close/>
              </a:path>
              <a:path w="14841219" h="10718800" extrusionOk="0">
                <a:moveTo>
                  <a:pt x="14322730" y="974090"/>
                </a:moveTo>
                <a:lnTo>
                  <a:pt x="14321181" y="966444"/>
                </a:lnTo>
                <a:lnTo>
                  <a:pt x="14316964" y="960196"/>
                </a:lnTo>
                <a:lnTo>
                  <a:pt x="14310728" y="955979"/>
                </a:lnTo>
                <a:lnTo>
                  <a:pt x="14303070" y="954443"/>
                </a:lnTo>
                <a:lnTo>
                  <a:pt x="14295425" y="955979"/>
                </a:lnTo>
                <a:lnTo>
                  <a:pt x="14289177" y="960196"/>
                </a:lnTo>
                <a:lnTo>
                  <a:pt x="14284973" y="966444"/>
                </a:lnTo>
                <a:lnTo>
                  <a:pt x="14283423" y="974090"/>
                </a:lnTo>
                <a:lnTo>
                  <a:pt x="14284973" y="981735"/>
                </a:lnTo>
                <a:lnTo>
                  <a:pt x="14289177" y="987983"/>
                </a:lnTo>
                <a:lnTo>
                  <a:pt x="14295425" y="992200"/>
                </a:lnTo>
                <a:lnTo>
                  <a:pt x="14303070" y="993736"/>
                </a:lnTo>
                <a:lnTo>
                  <a:pt x="14310728" y="992200"/>
                </a:lnTo>
                <a:lnTo>
                  <a:pt x="14316964" y="987983"/>
                </a:lnTo>
                <a:lnTo>
                  <a:pt x="14321181" y="981735"/>
                </a:lnTo>
                <a:lnTo>
                  <a:pt x="14322730" y="974090"/>
                </a:lnTo>
                <a:close/>
              </a:path>
              <a:path w="14841219" h="10718800" extrusionOk="0">
                <a:moveTo>
                  <a:pt x="14322730" y="874001"/>
                </a:moveTo>
                <a:lnTo>
                  <a:pt x="14321181" y="866343"/>
                </a:lnTo>
                <a:lnTo>
                  <a:pt x="14316964" y="860094"/>
                </a:lnTo>
                <a:lnTo>
                  <a:pt x="14310728" y="855891"/>
                </a:lnTo>
                <a:lnTo>
                  <a:pt x="14303070" y="854341"/>
                </a:lnTo>
                <a:lnTo>
                  <a:pt x="14295425" y="855891"/>
                </a:lnTo>
                <a:lnTo>
                  <a:pt x="14289177" y="860094"/>
                </a:lnTo>
                <a:lnTo>
                  <a:pt x="14284973" y="866343"/>
                </a:lnTo>
                <a:lnTo>
                  <a:pt x="14283423" y="874001"/>
                </a:lnTo>
                <a:lnTo>
                  <a:pt x="14284973" y="881634"/>
                </a:lnTo>
                <a:lnTo>
                  <a:pt x="14289177" y="887882"/>
                </a:lnTo>
                <a:lnTo>
                  <a:pt x="14295425" y="892098"/>
                </a:lnTo>
                <a:lnTo>
                  <a:pt x="14303070" y="893635"/>
                </a:lnTo>
                <a:lnTo>
                  <a:pt x="14310728" y="892098"/>
                </a:lnTo>
                <a:lnTo>
                  <a:pt x="14316964" y="887882"/>
                </a:lnTo>
                <a:lnTo>
                  <a:pt x="14321181" y="881634"/>
                </a:lnTo>
                <a:lnTo>
                  <a:pt x="14322730" y="874001"/>
                </a:lnTo>
                <a:close/>
              </a:path>
              <a:path w="14841219" h="10718800" extrusionOk="0">
                <a:moveTo>
                  <a:pt x="14322730" y="773899"/>
                </a:moveTo>
                <a:lnTo>
                  <a:pt x="14321181" y="766254"/>
                </a:lnTo>
                <a:lnTo>
                  <a:pt x="14316964" y="760006"/>
                </a:lnTo>
                <a:lnTo>
                  <a:pt x="14310728" y="755789"/>
                </a:lnTo>
                <a:lnTo>
                  <a:pt x="14303070" y="754240"/>
                </a:lnTo>
                <a:lnTo>
                  <a:pt x="14295425" y="755789"/>
                </a:lnTo>
                <a:lnTo>
                  <a:pt x="14289177" y="760006"/>
                </a:lnTo>
                <a:lnTo>
                  <a:pt x="14284973" y="766254"/>
                </a:lnTo>
                <a:lnTo>
                  <a:pt x="14283423" y="773899"/>
                </a:lnTo>
                <a:lnTo>
                  <a:pt x="14284973" y="781545"/>
                </a:lnTo>
                <a:lnTo>
                  <a:pt x="14289177" y="787793"/>
                </a:lnTo>
                <a:lnTo>
                  <a:pt x="14295425" y="792010"/>
                </a:lnTo>
                <a:lnTo>
                  <a:pt x="14303070" y="793546"/>
                </a:lnTo>
                <a:lnTo>
                  <a:pt x="14310728" y="792010"/>
                </a:lnTo>
                <a:lnTo>
                  <a:pt x="14316964" y="787793"/>
                </a:lnTo>
                <a:lnTo>
                  <a:pt x="14321181" y="781545"/>
                </a:lnTo>
                <a:lnTo>
                  <a:pt x="14322730" y="773899"/>
                </a:lnTo>
                <a:close/>
              </a:path>
              <a:path w="14841219" h="10718800" extrusionOk="0">
                <a:moveTo>
                  <a:pt x="14322730" y="673798"/>
                </a:moveTo>
                <a:lnTo>
                  <a:pt x="14321181" y="666153"/>
                </a:lnTo>
                <a:lnTo>
                  <a:pt x="14316964" y="659904"/>
                </a:lnTo>
                <a:lnTo>
                  <a:pt x="14310728" y="655701"/>
                </a:lnTo>
                <a:lnTo>
                  <a:pt x="14303070" y="654151"/>
                </a:lnTo>
                <a:lnTo>
                  <a:pt x="14295425" y="655701"/>
                </a:lnTo>
                <a:lnTo>
                  <a:pt x="14289177" y="659904"/>
                </a:lnTo>
                <a:lnTo>
                  <a:pt x="14284973" y="666153"/>
                </a:lnTo>
                <a:lnTo>
                  <a:pt x="14283423" y="673798"/>
                </a:lnTo>
                <a:lnTo>
                  <a:pt x="14284973" y="681443"/>
                </a:lnTo>
                <a:lnTo>
                  <a:pt x="14289177" y="687692"/>
                </a:lnTo>
                <a:lnTo>
                  <a:pt x="14295425" y="691908"/>
                </a:lnTo>
                <a:lnTo>
                  <a:pt x="14303070" y="693445"/>
                </a:lnTo>
                <a:lnTo>
                  <a:pt x="14310728" y="691908"/>
                </a:lnTo>
                <a:lnTo>
                  <a:pt x="14316964" y="687692"/>
                </a:lnTo>
                <a:lnTo>
                  <a:pt x="14321181" y="681443"/>
                </a:lnTo>
                <a:lnTo>
                  <a:pt x="14322730" y="673798"/>
                </a:lnTo>
                <a:close/>
              </a:path>
              <a:path w="14841219" h="10718800" extrusionOk="0">
                <a:moveTo>
                  <a:pt x="14322730" y="573697"/>
                </a:moveTo>
                <a:lnTo>
                  <a:pt x="14321181" y="566051"/>
                </a:lnTo>
                <a:lnTo>
                  <a:pt x="14316964" y="559816"/>
                </a:lnTo>
                <a:lnTo>
                  <a:pt x="14310728" y="555612"/>
                </a:lnTo>
                <a:lnTo>
                  <a:pt x="14303070" y="554062"/>
                </a:lnTo>
                <a:lnTo>
                  <a:pt x="14295425" y="555612"/>
                </a:lnTo>
                <a:lnTo>
                  <a:pt x="14289177" y="559816"/>
                </a:lnTo>
                <a:lnTo>
                  <a:pt x="14284973" y="566051"/>
                </a:lnTo>
                <a:lnTo>
                  <a:pt x="14283423" y="573697"/>
                </a:lnTo>
                <a:lnTo>
                  <a:pt x="14284973" y="581355"/>
                </a:lnTo>
                <a:lnTo>
                  <a:pt x="14289177" y="587603"/>
                </a:lnTo>
                <a:lnTo>
                  <a:pt x="14295425" y="591820"/>
                </a:lnTo>
                <a:lnTo>
                  <a:pt x="14303070" y="593356"/>
                </a:lnTo>
                <a:lnTo>
                  <a:pt x="14310728" y="591820"/>
                </a:lnTo>
                <a:lnTo>
                  <a:pt x="14316964" y="587603"/>
                </a:lnTo>
                <a:lnTo>
                  <a:pt x="14321181" y="581355"/>
                </a:lnTo>
                <a:lnTo>
                  <a:pt x="14322730" y="573697"/>
                </a:lnTo>
                <a:close/>
              </a:path>
              <a:path w="14841219" h="10718800" extrusionOk="0">
                <a:moveTo>
                  <a:pt x="14322730" y="473621"/>
                </a:moveTo>
                <a:lnTo>
                  <a:pt x="14321181" y="465963"/>
                </a:lnTo>
                <a:lnTo>
                  <a:pt x="14316964" y="459714"/>
                </a:lnTo>
                <a:lnTo>
                  <a:pt x="14310728" y="455510"/>
                </a:lnTo>
                <a:lnTo>
                  <a:pt x="14303070" y="453961"/>
                </a:lnTo>
                <a:lnTo>
                  <a:pt x="14295425" y="455510"/>
                </a:lnTo>
                <a:lnTo>
                  <a:pt x="14289177" y="459714"/>
                </a:lnTo>
                <a:lnTo>
                  <a:pt x="14284973" y="465963"/>
                </a:lnTo>
                <a:lnTo>
                  <a:pt x="14283423" y="473621"/>
                </a:lnTo>
                <a:lnTo>
                  <a:pt x="14284973" y="481266"/>
                </a:lnTo>
                <a:lnTo>
                  <a:pt x="14289177" y="487514"/>
                </a:lnTo>
                <a:lnTo>
                  <a:pt x="14295425" y="491718"/>
                </a:lnTo>
                <a:lnTo>
                  <a:pt x="14303070" y="493268"/>
                </a:lnTo>
                <a:lnTo>
                  <a:pt x="14310728" y="491718"/>
                </a:lnTo>
                <a:lnTo>
                  <a:pt x="14316964" y="487514"/>
                </a:lnTo>
                <a:lnTo>
                  <a:pt x="14321181" y="481266"/>
                </a:lnTo>
                <a:lnTo>
                  <a:pt x="14322730" y="473621"/>
                </a:lnTo>
                <a:close/>
              </a:path>
              <a:path w="14841219" h="10718800" extrusionOk="0">
                <a:moveTo>
                  <a:pt x="14322730" y="373519"/>
                </a:moveTo>
                <a:lnTo>
                  <a:pt x="14321181" y="365861"/>
                </a:lnTo>
                <a:lnTo>
                  <a:pt x="14316964" y="359625"/>
                </a:lnTo>
                <a:lnTo>
                  <a:pt x="14310728" y="355409"/>
                </a:lnTo>
                <a:lnTo>
                  <a:pt x="14303070" y="353872"/>
                </a:lnTo>
                <a:lnTo>
                  <a:pt x="14295425" y="355409"/>
                </a:lnTo>
                <a:lnTo>
                  <a:pt x="14289177" y="359625"/>
                </a:lnTo>
                <a:lnTo>
                  <a:pt x="14284973" y="365861"/>
                </a:lnTo>
                <a:lnTo>
                  <a:pt x="14283423" y="373519"/>
                </a:lnTo>
                <a:lnTo>
                  <a:pt x="14284973" y="381165"/>
                </a:lnTo>
                <a:lnTo>
                  <a:pt x="14289177" y="387413"/>
                </a:lnTo>
                <a:lnTo>
                  <a:pt x="14295425" y="391617"/>
                </a:lnTo>
                <a:lnTo>
                  <a:pt x="14303070" y="393166"/>
                </a:lnTo>
                <a:lnTo>
                  <a:pt x="14310728" y="391617"/>
                </a:lnTo>
                <a:lnTo>
                  <a:pt x="14316964" y="387413"/>
                </a:lnTo>
                <a:lnTo>
                  <a:pt x="14321181" y="381165"/>
                </a:lnTo>
                <a:lnTo>
                  <a:pt x="14322730" y="373519"/>
                </a:lnTo>
                <a:close/>
              </a:path>
              <a:path w="14841219" h="10718800" extrusionOk="0">
                <a:moveTo>
                  <a:pt x="14322730" y="273431"/>
                </a:moveTo>
                <a:lnTo>
                  <a:pt x="14321181" y="265772"/>
                </a:lnTo>
                <a:lnTo>
                  <a:pt x="14316964" y="259524"/>
                </a:lnTo>
                <a:lnTo>
                  <a:pt x="14310728" y="255320"/>
                </a:lnTo>
                <a:lnTo>
                  <a:pt x="14303070" y="253771"/>
                </a:lnTo>
                <a:lnTo>
                  <a:pt x="14295425" y="255320"/>
                </a:lnTo>
                <a:lnTo>
                  <a:pt x="14289177" y="259524"/>
                </a:lnTo>
                <a:lnTo>
                  <a:pt x="14284973" y="265772"/>
                </a:lnTo>
                <a:lnTo>
                  <a:pt x="14283423" y="273431"/>
                </a:lnTo>
                <a:lnTo>
                  <a:pt x="14284973" y="281076"/>
                </a:lnTo>
                <a:lnTo>
                  <a:pt x="14289177" y="287312"/>
                </a:lnTo>
                <a:lnTo>
                  <a:pt x="14295425" y="291515"/>
                </a:lnTo>
                <a:lnTo>
                  <a:pt x="14303070" y="293065"/>
                </a:lnTo>
                <a:lnTo>
                  <a:pt x="14310728" y="291515"/>
                </a:lnTo>
                <a:lnTo>
                  <a:pt x="14316964" y="287312"/>
                </a:lnTo>
                <a:lnTo>
                  <a:pt x="14321181" y="281076"/>
                </a:lnTo>
                <a:lnTo>
                  <a:pt x="14322730" y="273431"/>
                </a:lnTo>
                <a:close/>
              </a:path>
              <a:path w="14841219" h="10718800" extrusionOk="0">
                <a:moveTo>
                  <a:pt x="14322730" y="173316"/>
                </a:moveTo>
                <a:lnTo>
                  <a:pt x="14321181" y="165671"/>
                </a:lnTo>
                <a:lnTo>
                  <a:pt x="14316964" y="159435"/>
                </a:lnTo>
                <a:lnTo>
                  <a:pt x="14310728" y="155219"/>
                </a:lnTo>
                <a:lnTo>
                  <a:pt x="14303070" y="153682"/>
                </a:lnTo>
                <a:lnTo>
                  <a:pt x="14295425" y="155219"/>
                </a:lnTo>
                <a:lnTo>
                  <a:pt x="14289177" y="159435"/>
                </a:lnTo>
                <a:lnTo>
                  <a:pt x="14284973" y="165671"/>
                </a:lnTo>
                <a:lnTo>
                  <a:pt x="14283423" y="173316"/>
                </a:lnTo>
                <a:lnTo>
                  <a:pt x="14284973" y="180962"/>
                </a:lnTo>
                <a:lnTo>
                  <a:pt x="14289177" y="187210"/>
                </a:lnTo>
                <a:lnTo>
                  <a:pt x="14295425" y="191414"/>
                </a:lnTo>
                <a:lnTo>
                  <a:pt x="14303070" y="192963"/>
                </a:lnTo>
                <a:lnTo>
                  <a:pt x="14310728" y="191414"/>
                </a:lnTo>
                <a:lnTo>
                  <a:pt x="14316964" y="187210"/>
                </a:lnTo>
                <a:lnTo>
                  <a:pt x="14321181" y="180962"/>
                </a:lnTo>
                <a:lnTo>
                  <a:pt x="14322730" y="173316"/>
                </a:lnTo>
                <a:close/>
              </a:path>
              <a:path w="14841219" h="10718800" extrusionOk="0">
                <a:moveTo>
                  <a:pt x="14322730" y="73228"/>
                </a:moveTo>
                <a:lnTo>
                  <a:pt x="14321181" y="65582"/>
                </a:lnTo>
                <a:lnTo>
                  <a:pt x="14316964" y="59334"/>
                </a:lnTo>
                <a:lnTo>
                  <a:pt x="14310728" y="55118"/>
                </a:lnTo>
                <a:lnTo>
                  <a:pt x="14303070" y="53568"/>
                </a:lnTo>
                <a:lnTo>
                  <a:pt x="14295425" y="55118"/>
                </a:lnTo>
                <a:lnTo>
                  <a:pt x="14289177" y="59334"/>
                </a:lnTo>
                <a:lnTo>
                  <a:pt x="14284973" y="65582"/>
                </a:lnTo>
                <a:lnTo>
                  <a:pt x="14283423" y="73228"/>
                </a:lnTo>
                <a:lnTo>
                  <a:pt x="14284973" y="80873"/>
                </a:lnTo>
                <a:lnTo>
                  <a:pt x="14289177" y="87109"/>
                </a:lnTo>
                <a:lnTo>
                  <a:pt x="14295425" y="91325"/>
                </a:lnTo>
                <a:lnTo>
                  <a:pt x="14303070" y="92875"/>
                </a:lnTo>
                <a:lnTo>
                  <a:pt x="14310728" y="91325"/>
                </a:lnTo>
                <a:lnTo>
                  <a:pt x="14316964" y="87109"/>
                </a:lnTo>
                <a:lnTo>
                  <a:pt x="14321181" y="80873"/>
                </a:lnTo>
                <a:lnTo>
                  <a:pt x="14322730" y="73228"/>
                </a:lnTo>
                <a:close/>
              </a:path>
              <a:path w="14841219" h="10718800" extrusionOk="0">
                <a:moveTo>
                  <a:pt x="14396720" y="3421786"/>
                </a:moveTo>
                <a:lnTo>
                  <a:pt x="14395171" y="3414141"/>
                </a:lnTo>
                <a:lnTo>
                  <a:pt x="14390954" y="3407892"/>
                </a:lnTo>
                <a:lnTo>
                  <a:pt x="14384706" y="3403689"/>
                </a:lnTo>
                <a:lnTo>
                  <a:pt x="14377061" y="3402139"/>
                </a:lnTo>
                <a:lnTo>
                  <a:pt x="14369415" y="3403689"/>
                </a:lnTo>
                <a:lnTo>
                  <a:pt x="14363167" y="3407892"/>
                </a:lnTo>
                <a:lnTo>
                  <a:pt x="14358963" y="3414141"/>
                </a:lnTo>
                <a:lnTo>
                  <a:pt x="14357414" y="3421786"/>
                </a:lnTo>
                <a:lnTo>
                  <a:pt x="14358963" y="3429431"/>
                </a:lnTo>
                <a:lnTo>
                  <a:pt x="14363167" y="3435680"/>
                </a:lnTo>
                <a:lnTo>
                  <a:pt x="14369415" y="3439896"/>
                </a:lnTo>
                <a:lnTo>
                  <a:pt x="14377061" y="3441446"/>
                </a:lnTo>
                <a:lnTo>
                  <a:pt x="14384706" y="3439896"/>
                </a:lnTo>
                <a:lnTo>
                  <a:pt x="14390954" y="3435680"/>
                </a:lnTo>
                <a:lnTo>
                  <a:pt x="14395171" y="3429431"/>
                </a:lnTo>
                <a:lnTo>
                  <a:pt x="14396720" y="3421786"/>
                </a:lnTo>
                <a:close/>
              </a:path>
              <a:path w="14841219" h="10718800" extrusionOk="0">
                <a:moveTo>
                  <a:pt x="14396720" y="3321685"/>
                </a:moveTo>
                <a:lnTo>
                  <a:pt x="14395171" y="3314052"/>
                </a:lnTo>
                <a:lnTo>
                  <a:pt x="14390954" y="3307804"/>
                </a:lnTo>
                <a:lnTo>
                  <a:pt x="14384706" y="3303587"/>
                </a:lnTo>
                <a:lnTo>
                  <a:pt x="14377061" y="3302050"/>
                </a:lnTo>
                <a:lnTo>
                  <a:pt x="14369415" y="3303587"/>
                </a:lnTo>
                <a:lnTo>
                  <a:pt x="14363167" y="3307804"/>
                </a:lnTo>
                <a:lnTo>
                  <a:pt x="14358963" y="3314052"/>
                </a:lnTo>
                <a:lnTo>
                  <a:pt x="14357414" y="3321685"/>
                </a:lnTo>
                <a:lnTo>
                  <a:pt x="14358963" y="3329343"/>
                </a:lnTo>
                <a:lnTo>
                  <a:pt x="14363167" y="3335578"/>
                </a:lnTo>
                <a:lnTo>
                  <a:pt x="14369415" y="3339795"/>
                </a:lnTo>
                <a:lnTo>
                  <a:pt x="14377061" y="3341332"/>
                </a:lnTo>
                <a:lnTo>
                  <a:pt x="14384706" y="3339795"/>
                </a:lnTo>
                <a:lnTo>
                  <a:pt x="14390954" y="3335578"/>
                </a:lnTo>
                <a:lnTo>
                  <a:pt x="14395171" y="3329343"/>
                </a:lnTo>
                <a:lnTo>
                  <a:pt x="14396720" y="3321685"/>
                </a:lnTo>
                <a:close/>
              </a:path>
              <a:path w="14841219" h="10718800" extrusionOk="0">
                <a:moveTo>
                  <a:pt x="14396720" y="3221596"/>
                </a:moveTo>
                <a:lnTo>
                  <a:pt x="14395171" y="3213951"/>
                </a:lnTo>
                <a:lnTo>
                  <a:pt x="14390954" y="3207702"/>
                </a:lnTo>
                <a:lnTo>
                  <a:pt x="14384706" y="3203498"/>
                </a:lnTo>
                <a:lnTo>
                  <a:pt x="14377061" y="3201949"/>
                </a:lnTo>
                <a:lnTo>
                  <a:pt x="14369415" y="3203498"/>
                </a:lnTo>
                <a:lnTo>
                  <a:pt x="14363167" y="3207702"/>
                </a:lnTo>
                <a:lnTo>
                  <a:pt x="14358963" y="3213951"/>
                </a:lnTo>
                <a:lnTo>
                  <a:pt x="14357414" y="3221596"/>
                </a:lnTo>
                <a:lnTo>
                  <a:pt x="14358963" y="3229241"/>
                </a:lnTo>
                <a:lnTo>
                  <a:pt x="14363167" y="3235477"/>
                </a:lnTo>
                <a:lnTo>
                  <a:pt x="14369415" y="3239693"/>
                </a:lnTo>
                <a:lnTo>
                  <a:pt x="14377061" y="3241243"/>
                </a:lnTo>
                <a:lnTo>
                  <a:pt x="14384706" y="3239693"/>
                </a:lnTo>
                <a:lnTo>
                  <a:pt x="14390954" y="3235477"/>
                </a:lnTo>
                <a:lnTo>
                  <a:pt x="14395171" y="3229241"/>
                </a:lnTo>
                <a:lnTo>
                  <a:pt x="14396720" y="3221596"/>
                </a:lnTo>
                <a:close/>
              </a:path>
              <a:path w="14841219" h="10718800" extrusionOk="0">
                <a:moveTo>
                  <a:pt x="14396720" y="3121495"/>
                </a:moveTo>
                <a:lnTo>
                  <a:pt x="14395171" y="3113849"/>
                </a:lnTo>
                <a:lnTo>
                  <a:pt x="14390954" y="3107601"/>
                </a:lnTo>
                <a:lnTo>
                  <a:pt x="14384706" y="3103384"/>
                </a:lnTo>
                <a:lnTo>
                  <a:pt x="14377061" y="3101848"/>
                </a:lnTo>
                <a:lnTo>
                  <a:pt x="14369415" y="3103384"/>
                </a:lnTo>
                <a:lnTo>
                  <a:pt x="14363167" y="3107601"/>
                </a:lnTo>
                <a:lnTo>
                  <a:pt x="14358963" y="3113849"/>
                </a:lnTo>
                <a:lnTo>
                  <a:pt x="14357414" y="3121495"/>
                </a:lnTo>
                <a:lnTo>
                  <a:pt x="14358963" y="3129140"/>
                </a:lnTo>
                <a:lnTo>
                  <a:pt x="14363167" y="3135388"/>
                </a:lnTo>
                <a:lnTo>
                  <a:pt x="14369415" y="3139605"/>
                </a:lnTo>
                <a:lnTo>
                  <a:pt x="14377061" y="3141141"/>
                </a:lnTo>
                <a:lnTo>
                  <a:pt x="14384706" y="3139605"/>
                </a:lnTo>
                <a:lnTo>
                  <a:pt x="14390954" y="3135388"/>
                </a:lnTo>
                <a:lnTo>
                  <a:pt x="14395171" y="3129140"/>
                </a:lnTo>
                <a:lnTo>
                  <a:pt x="14396720" y="3121495"/>
                </a:lnTo>
                <a:close/>
              </a:path>
              <a:path w="14841219" h="10718800" extrusionOk="0">
                <a:moveTo>
                  <a:pt x="14396720" y="3021406"/>
                </a:moveTo>
                <a:lnTo>
                  <a:pt x="14395171" y="3013760"/>
                </a:lnTo>
                <a:lnTo>
                  <a:pt x="14390954" y="3007512"/>
                </a:lnTo>
                <a:lnTo>
                  <a:pt x="14384706" y="3003296"/>
                </a:lnTo>
                <a:lnTo>
                  <a:pt x="14377061" y="3001759"/>
                </a:lnTo>
                <a:lnTo>
                  <a:pt x="14369415" y="3003296"/>
                </a:lnTo>
                <a:lnTo>
                  <a:pt x="14363167" y="3007512"/>
                </a:lnTo>
                <a:lnTo>
                  <a:pt x="14358963" y="3013760"/>
                </a:lnTo>
                <a:lnTo>
                  <a:pt x="14357414" y="3021406"/>
                </a:lnTo>
                <a:lnTo>
                  <a:pt x="14358963" y="3029051"/>
                </a:lnTo>
                <a:lnTo>
                  <a:pt x="14363167" y="3035300"/>
                </a:lnTo>
                <a:lnTo>
                  <a:pt x="14369415" y="3039503"/>
                </a:lnTo>
                <a:lnTo>
                  <a:pt x="14377061" y="3041053"/>
                </a:lnTo>
                <a:lnTo>
                  <a:pt x="14384706" y="3039503"/>
                </a:lnTo>
                <a:lnTo>
                  <a:pt x="14390954" y="3035300"/>
                </a:lnTo>
                <a:lnTo>
                  <a:pt x="14395171" y="3029051"/>
                </a:lnTo>
                <a:lnTo>
                  <a:pt x="14396720" y="3021406"/>
                </a:lnTo>
                <a:close/>
              </a:path>
              <a:path w="14841219" h="10718800" extrusionOk="0">
                <a:moveTo>
                  <a:pt x="14396720" y="2921317"/>
                </a:moveTo>
                <a:lnTo>
                  <a:pt x="14395171" y="2913659"/>
                </a:lnTo>
                <a:lnTo>
                  <a:pt x="14390954" y="2907411"/>
                </a:lnTo>
                <a:lnTo>
                  <a:pt x="14384706" y="2903194"/>
                </a:lnTo>
                <a:lnTo>
                  <a:pt x="14377061" y="2901658"/>
                </a:lnTo>
                <a:lnTo>
                  <a:pt x="14369415" y="2903194"/>
                </a:lnTo>
                <a:lnTo>
                  <a:pt x="14363167" y="2907411"/>
                </a:lnTo>
                <a:lnTo>
                  <a:pt x="14358963" y="2913659"/>
                </a:lnTo>
                <a:lnTo>
                  <a:pt x="14357414" y="2921317"/>
                </a:lnTo>
                <a:lnTo>
                  <a:pt x="14358963" y="2928963"/>
                </a:lnTo>
                <a:lnTo>
                  <a:pt x="14363167" y="2935198"/>
                </a:lnTo>
                <a:lnTo>
                  <a:pt x="14369415" y="2939415"/>
                </a:lnTo>
                <a:lnTo>
                  <a:pt x="14377061" y="2940951"/>
                </a:lnTo>
                <a:lnTo>
                  <a:pt x="14384706" y="2939415"/>
                </a:lnTo>
                <a:lnTo>
                  <a:pt x="14390954" y="2935198"/>
                </a:lnTo>
                <a:lnTo>
                  <a:pt x="14395171" y="2928963"/>
                </a:lnTo>
                <a:lnTo>
                  <a:pt x="14396720" y="2921317"/>
                </a:lnTo>
                <a:close/>
              </a:path>
              <a:path w="14841219" h="10718800" extrusionOk="0">
                <a:moveTo>
                  <a:pt x="14396720" y="2821216"/>
                </a:moveTo>
                <a:lnTo>
                  <a:pt x="14395171" y="2813570"/>
                </a:lnTo>
                <a:lnTo>
                  <a:pt x="14390954" y="2807322"/>
                </a:lnTo>
                <a:lnTo>
                  <a:pt x="14384706" y="2803118"/>
                </a:lnTo>
                <a:lnTo>
                  <a:pt x="14377061" y="2801569"/>
                </a:lnTo>
                <a:lnTo>
                  <a:pt x="14369415" y="2803118"/>
                </a:lnTo>
                <a:lnTo>
                  <a:pt x="14363167" y="2807322"/>
                </a:lnTo>
                <a:lnTo>
                  <a:pt x="14358963" y="2813570"/>
                </a:lnTo>
                <a:lnTo>
                  <a:pt x="14357414" y="2821216"/>
                </a:lnTo>
                <a:lnTo>
                  <a:pt x="14358963" y="2828861"/>
                </a:lnTo>
                <a:lnTo>
                  <a:pt x="14363167" y="2835110"/>
                </a:lnTo>
                <a:lnTo>
                  <a:pt x="14369415" y="2839326"/>
                </a:lnTo>
                <a:lnTo>
                  <a:pt x="14377061" y="2840863"/>
                </a:lnTo>
                <a:lnTo>
                  <a:pt x="14384706" y="2839326"/>
                </a:lnTo>
                <a:lnTo>
                  <a:pt x="14390954" y="2835110"/>
                </a:lnTo>
                <a:lnTo>
                  <a:pt x="14395171" y="2828861"/>
                </a:lnTo>
                <a:lnTo>
                  <a:pt x="14396720" y="2821216"/>
                </a:lnTo>
                <a:close/>
              </a:path>
              <a:path w="14841219" h="10718800" extrusionOk="0">
                <a:moveTo>
                  <a:pt x="14396720" y="2721114"/>
                </a:moveTo>
                <a:lnTo>
                  <a:pt x="14395171" y="2713469"/>
                </a:lnTo>
                <a:lnTo>
                  <a:pt x="14390954" y="2707221"/>
                </a:lnTo>
                <a:lnTo>
                  <a:pt x="14384706" y="2703017"/>
                </a:lnTo>
                <a:lnTo>
                  <a:pt x="14377061" y="2701467"/>
                </a:lnTo>
                <a:lnTo>
                  <a:pt x="14369415" y="2703017"/>
                </a:lnTo>
                <a:lnTo>
                  <a:pt x="14363167" y="2707221"/>
                </a:lnTo>
                <a:lnTo>
                  <a:pt x="14358963" y="2713469"/>
                </a:lnTo>
                <a:lnTo>
                  <a:pt x="14357414" y="2721114"/>
                </a:lnTo>
                <a:lnTo>
                  <a:pt x="14358963" y="2728760"/>
                </a:lnTo>
                <a:lnTo>
                  <a:pt x="14363167" y="2735008"/>
                </a:lnTo>
                <a:lnTo>
                  <a:pt x="14369415" y="2739212"/>
                </a:lnTo>
                <a:lnTo>
                  <a:pt x="14377061" y="2740761"/>
                </a:lnTo>
                <a:lnTo>
                  <a:pt x="14384706" y="2739212"/>
                </a:lnTo>
                <a:lnTo>
                  <a:pt x="14390954" y="2735008"/>
                </a:lnTo>
                <a:lnTo>
                  <a:pt x="14395171" y="2728760"/>
                </a:lnTo>
                <a:lnTo>
                  <a:pt x="14396720" y="2721114"/>
                </a:lnTo>
                <a:close/>
              </a:path>
              <a:path w="14841219" h="10718800" extrusionOk="0">
                <a:moveTo>
                  <a:pt x="14396720" y="2621013"/>
                </a:moveTo>
                <a:lnTo>
                  <a:pt x="14395171" y="2613368"/>
                </a:lnTo>
                <a:lnTo>
                  <a:pt x="14390954" y="2607132"/>
                </a:lnTo>
                <a:lnTo>
                  <a:pt x="14384706" y="2602915"/>
                </a:lnTo>
                <a:lnTo>
                  <a:pt x="14377061" y="2601379"/>
                </a:lnTo>
                <a:lnTo>
                  <a:pt x="14369415" y="2602915"/>
                </a:lnTo>
                <a:lnTo>
                  <a:pt x="14363167" y="2607132"/>
                </a:lnTo>
                <a:lnTo>
                  <a:pt x="14358963" y="2613368"/>
                </a:lnTo>
                <a:lnTo>
                  <a:pt x="14357414" y="2621013"/>
                </a:lnTo>
                <a:lnTo>
                  <a:pt x="14358963" y="2628658"/>
                </a:lnTo>
                <a:lnTo>
                  <a:pt x="14363167" y="2634907"/>
                </a:lnTo>
                <a:lnTo>
                  <a:pt x="14369415" y="2639110"/>
                </a:lnTo>
                <a:lnTo>
                  <a:pt x="14377061" y="2640660"/>
                </a:lnTo>
                <a:lnTo>
                  <a:pt x="14384706" y="2639110"/>
                </a:lnTo>
                <a:lnTo>
                  <a:pt x="14390954" y="2634907"/>
                </a:lnTo>
                <a:lnTo>
                  <a:pt x="14395171" y="2628658"/>
                </a:lnTo>
                <a:lnTo>
                  <a:pt x="14396720" y="2621013"/>
                </a:lnTo>
                <a:close/>
              </a:path>
              <a:path w="14841219" h="10718800" extrusionOk="0">
                <a:moveTo>
                  <a:pt x="14396720" y="2520924"/>
                </a:moveTo>
                <a:lnTo>
                  <a:pt x="14395171" y="2513279"/>
                </a:lnTo>
                <a:lnTo>
                  <a:pt x="14390954" y="2507030"/>
                </a:lnTo>
                <a:lnTo>
                  <a:pt x="14384706" y="2502827"/>
                </a:lnTo>
                <a:lnTo>
                  <a:pt x="14377061" y="2501277"/>
                </a:lnTo>
                <a:lnTo>
                  <a:pt x="14369415" y="2502827"/>
                </a:lnTo>
                <a:lnTo>
                  <a:pt x="14363167" y="2507030"/>
                </a:lnTo>
                <a:lnTo>
                  <a:pt x="14358963" y="2513279"/>
                </a:lnTo>
                <a:lnTo>
                  <a:pt x="14357414" y="2520924"/>
                </a:lnTo>
                <a:lnTo>
                  <a:pt x="14358963" y="2528570"/>
                </a:lnTo>
                <a:lnTo>
                  <a:pt x="14363167" y="2534805"/>
                </a:lnTo>
                <a:lnTo>
                  <a:pt x="14369415" y="2539022"/>
                </a:lnTo>
                <a:lnTo>
                  <a:pt x="14377061" y="2540558"/>
                </a:lnTo>
                <a:lnTo>
                  <a:pt x="14384706" y="2539022"/>
                </a:lnTo>
                <a:lnTo>
                  <a:pt x="14390954" y="2534805"/>
                </a:lnTo>
                <a:lnTo>
                  <a:pt x="14395171" y="2528570"/>
                </a:lnTo>
                <a:lnTo>
                  <a:pt x="14396720" y="2520924"/>
                </a:lnTo>
                <a:close/>
              </a:path>
              <a:path w="14841219" h="10718800" extrusionOk="0">
                <a:moveTo>
                  <a:pt x="14396720" y="2420823"/>
                </a:moveTo>
                <a:lnTo>
                  <a:pt x="14395171" y="2413177"/>
                </a:lnTo>
                <a:lnTo>
                  <a:pt x="14390954" y="2406929"/>
                </a:lnTo>
                <a:lnTo>
                  <a:pt x="14384706" y="2402725"/>
                </a:lnTo>
                <a:lnTo>
                  <a:pt x="14377061" y="2401176"/>
                </a:lnTo>
                <a:lnTo>
                  <a:pt x="14369415" y="2402725"/>
                </a:lnTo>
                <a:lnTo>
                  <a:pt x="14363167" y="2406929"/>
                </a:lnTo>
                <a:lnTo>
                  <a:pt x="14358963" y="2413177"/>
                </a:lnTo>
                <a:lnTo>
                  <a:pt x="14357414" y="2420823"/>
                </a:lnTo>
                <a:lnTo>
                  <a:pt x="14358963" y="2428468"/>
                </a:lnTo>
                <a:lnTo>
                  <a:pt x="14363167" y="2434717"/>
                </a:lnTo>
                <a:lnTo>
                  <a:pt x="14369415" y="2438920"/>
                </a:lnTo>
                <a:lnTo>
                  <a:pt x="14377061" y="2440470"/>
                </a:lnTo>
                <a:lnTo>
                  <a:pt x="14384706" y="2438920"/>
                </a:lnTo>
                <a:lnTo>
                  <a:pt x="14390954" y="2434717"/>
                </a:lnTo>
                <a:lnTo>
                  <a:pt x="14395171" y="2428468"/>
                </a:lnTo>
                <a:lnTo>
                  <a:pt x="14396720" y="2420823"/>
                </a:lnTo>
                <a:close/>
              </a:path>
              <a:path w="14841219" h="10718800" extrusionOk="0">
                <a:moveTo>
                  <a:pt x="14396720" y="2320721"/>
                </a:moveTo>
                <a:lnTo>
                  <a:pt x="14395171" y="2313076"/>
                </a:lnTo>
                <a:lnTo>
                  <a:pt x="14390954" y="2306840"/>
                </a:lnTo>
                <a:lnTo>
                  <a:pt x="14384706" y="2302637"/>
                </a:lnTo>
                <a:lnTo>
                  <a:pt x="14377061" y="2301087"/>
                </a:lnTo>
                <a:lnTo>
                  <a:pt x="14369415" y="2302637"/>
                </a:lnTo>
                <a:lnTo>
                  <a:pt x="14363167" y="2306840"/>
                </a:lnTo>
                <a:lnTo>
                  <a:pt x="14358963" y="2313076"/>
                </a:lnTo>
                <a:lnTo>
                  <a:pt x="14357414" y="2320721"/>
                </a:lnTo>
                <a:lnTo>
                  <a:pt x="14358963" y="2328367"/>
                </a:lnTo>
                <a:lnTo>
                  <a:pt x="14363167" y="2334615"/>
                </a:lnTo>
                <a:lnTo>
                  <a:pt x="14369415" y="2338832"/>
                </a:lnTo>
                <a:lnTo>
                  <a:pt x="14377061" y="2340381"/>
                </a:lnTo>
                <a:lnTo>
                  <a:pt x="14384706" y="2338832"/>
                </a:lnTo>
                <a:lnTo>
                  <a:pt x="14390954" y="2334615"/>
                </a:lnTo>
                <a:lnTo>
                  <a:pt x="14395171" y="2328367"/>
                </a:lnTo>
                <a:lnTo>
                  <a:pt x="14396720" y="2320721"/>
                </a:lnTo>
                <a:close/>
              </a:path>
              <a:path w="14841219" h="10718800" extrusionOk="0">
                <a:moveTo>
                  <a:pt x="14396720" y="2220633"/>
                </a:moveTo>
                <a:lnTo>
                  <a:pt x="14395171" y="2212987"/>
                </a:lnTo>
                <a:lnTo>
                  <a:pt x="14390954" y="2206739"/>
                </a:lnTo>
                <a:lnTo>
                  <a:pt x="14384706" y="2202523"/>
                </a:lnTo>
                <a:lnTo>
                  <a:pt x="14377061" y="2200973"/>
                </a:lnTo>
                <a:lnTo>
                  <a:pt x="14369415" y="2202523"/>
                </a:lnTo>
                <a:lnTo>
                  <a:pt x="14363167" y="2206739"/>
                </a:lnTo>
                <a:lnTo>
                  <a:pt x="14358963" y="2212987"/>
                </a:lnTo>
                <a:lnTo>
                  <a:pt x="14357414" y="2220633"/>
                </a:lnTo>
                <a:lnTo>
                  <a:pt x="14358963" y="2228278"/>
                </a:lnTo>
                <a:lnTo>
                  <a:pt x="14363167" y="2234527"/>
                </a:lnTo>
                <a:lnTo>
                  <a:pt x="14369415" y="2238730"/>
                </a:lnTo>
                <a:lnTo>
                  <a:pt x="14377061" y="2240280"/>
                </a:lnTo>
                <a:lnTo>
                  <a:pt x="14384706" y="2238730"/>
                </a:lnTo>
                <a:lnTo>
                  <a:pt x="14390954" y="2234527"/>
                </a:lnTo>
                <a:lnTo>
                  <a:pt x="14395171" y="2228278"/>
                </a:lnTo>
                <a:lnTo>
                  <a:pt x="14396720" y="2220633"/>
                </a:lnTo>
                <a:close/>
              </a:path>
              <a:path w="14841219" h="10718800" extrusionOk="0">
                <a:moveTo>
                  <a:pt x="14396720" y="2120544"/>
                </a:moveTo>
                <a:lnTo>
                  <a:pt x="14395171" y="2112886"/>
                </a:lnTo>
                <a:lnTo>
                  <a:pt x="14390954" y="2106638"/>
                </a:lnTo>
                <a:lnTo>
                  <a:pt x="14384706" y="2102434"/>
                </a:lnTo>
                <a:lnTo>
                  <a:pt x="14377061" y="2100884"/>
                </a:lnTo>
                <a:lnTo>
                  <a:pt x="14369415" y="2102434"/>
                </a:lnTo>
                <a:lnTo>
                  <a:pt x="14363167" y="2106638"/>
                </a:lnTo>
                <a:lnTo>
                  <a:pt x="14358963" y="2112886"/>
                </a:lnTo>
                <a:lnTo>
                  <a:pt x="14357414" y="2120544"/>
                </a:lnTo>
                <a:lnTo>
                  <a:pt x="14358963" y="2128189"/>
                </a:lnTo>
                <a:lnTo>
                  <a:pt x="14363167" y="2134425"/>
                </a:lnTo>
                <a:lnTo>
                  <a:pt x="14369415" y="2138642"/>
                </a:lnTo>
                <a:lnTo>
                  <a:pt x="14377061" y="2140178"/>
                </a:lnTo>
                <a:lnTo>
                  <a:pt x="14384706" y="2138642"/>
                </a:lnTo>
                <a:lnTo>
                  <a:pt x="14390954" y="2134425"/>
                </a:lnTo>
                <a:lnTo>
                  <a:pt x="14395171" y="2128189"/>
                </a:lnTo>
                <a:lnTo>
                  <a:pt x="14396720" y="2120544"/>
                </a:lnTo>
                <a:close/>
              </a:path>
              <a:path w="14841219" h="10718800" extrusionOk="0">
                <a:moveTo>
                  <a:pt x="14396720" y="2020443"/>
                </a:moveTo>
                <a:lnTo>
                  <a:pt x="14395171" y="2012797"/>
                </a:lnTo>
                <a:lnTo>
                  <a:pt x="14390954" y="2006549"/>
                </a:lnTo>
                <a:lnTo>
                  <a:pt x="14384706" y="2002332"/>
                </a:lnTo>
                <a:lnTo>
                  <a:pt x="14377061" y="2000796"/>
                </a:lnTo>
                <a:lnTo>
                  <a:pt x="14369415" y="2002332"/>
                </a:lnTo>
                <a:lnTo>
                  <a:pt x="14363167" y="2006549"/>
                </a:lnTo>
                <a:lnTo>
                  <a:pt x="14358963" y="2012797"/>
                </a:lnTo>
                <a:lnTo>
                  <a:pt x="14357414" y="2020443"/>
                </a:lnTo>
                <a:lnTo>
                  <a:pt x="14358963" y="2028088"/>
                </a:lnTo>
                <a:lnTo>
                  <a:pt x="14363167" y="2034336"/>
                </a:lnTo>
                <a:lnTo>
                  <a:pt x="14369415" y="2038540"/>
                </a:lnTo>
                <a:lnTo>
                  <a:pt x="14377061" y="2040089"/>
                </a:lnTo>
                <a:lnTo>
                  <a:pt x="14384706" y="2038540"/>
                </a:lnTo>
                <a:lnTo>
                  <a:pt x="14390954" y="2034336"/>
                </a:lnTo>
                <a:lnTo>
                  <a:pt x="14395171" y="2028088"/>
                </a:lnTo>
                <a:lnTo>
                  <a:pt x="14396720" y="2020443"/>
                </a:lnTo>
                <a:close/>
              </a:path>
              <a:path w="14841219" h="10718800" extrusionOk="0">
                <a:moveTo>
                  <a:pt x="14396720" y="1920341"/>
                </a:moveTo>
                <a:lnTo>
                  <a:pt x="14395171" y="1912696"/>
                </a:lnTo>
                <a:lnTo>
                  <a:pt x="14390954" y="1906447"/>
                </a:lnTo>
                <a:lnTo>
                  <a:pt x="14384706" y="1902244"/>
                </a:lnTo>
                <a:lnTo>
                  <a:pt x="14377061" y="1900694"/>
                </a:lnTo>
                <a:lnTo>
                  <a:pt x="14369415" y="1902244"/>
                </a:lnTo>
                <a:lnTo>
                  <a:pt x="14363167" y="1906447"/>
                </a:lnTo>
                <a:lnTo>
                  <a:pt x="14358963" y="1912696"/>
                </a:lnTo>
                <a:lnTo>
                  <a:pt x="14357414" y="1920341"/>
                </a:lnTo>
                <a:lnTo>
                  <a:pt x="14358963" y="1927987"/>
                </a:lnTo>
                <a:lnTo>
                  <a:pt x="14363167" y="1934235"/>
                </a:lnTo>
                <a:lnTo>
                  <a:pt x="14369415" y="1938451"/>
                </a:lnTo>
                <a:lnTo>
                  <a:pt x="14377061" y="1939988"/>
                </a:lnTo>
                <a:lnTo>
                  <a:pt x="14384706" y="1938451"/>
                </a:lnTo>
                <a:lnTo>
                  <a:pt x="14390954" y="1934235"/>
                </a:lnTo>
                <a:lnTo>
                  <a:pt x="14395171" y="1927987"/>
                </a:lnTo>
                <a:lnTo>
                  <a:pt x="14396720" y="1920341"/>
                </a:lnTo>
                <a:close/>
              </a:path>
              <a:path w="14841219" h="10718800" extrusionOk="0">
                <a:moveTo>
                  <a:pt x="14396720" y="1820240"/>
                </a:moveTo>
                <a:lnTo>
                  <a:pt x="14395171" y="1812607"/>
                </a:lnTo>
                <a:lnTo>
                  <a:pt x="14390954" y="1806359"/>
                </a:lnTo>
                <a:lnTo>
                  <a:pt x="14384706" y="1802142"/>
                </a:lnTo>
                <a:lnTo>
                  <a:pt x="14377061" y="1800593"/>
                </a:lnTo>
                <a:lnTo>
                  <a:pt x="14369415" y="1802142"/>
                </a:lnTo>
                <a:lnTo>
                  <a:pt x="14363167" y="1806359"/>
                </a:lnTo>
                <a:lnTo>
                  <a:pt x="14358963" y="1812607"/>
                </a:lnTo>
                <a:lnTo>
                  <a:pt x="14357414" y="1820240"/>
                </a:lnTo>
                <a:lnTo>
                  <a:pt x="14358963" y="1827898"/>
                </a:lnTo>
                <a:lnTo>
                  <a:pt x="14363167" y="1834134"/>
                </a:lnTo>
                <a:lnTo>
                  <a:pt x="14369415" y="1838350"/>
                </a:lnTo>
                <a:lnTo>
                  <a:pt x="14377061" y="1839887"/>
                </a:lnTo>
                <a:lnTo>
                  <a:pt x="14384706" y="1838350"/>
                </a:lnTo>
                <a:lnTo>
                  <a:pt x="14390954" y="1834134"/>
                </a:lnTo>
                <a:lnTo>
                  <a:pt x="14395171" y="1827898"/>
                </a:lnTo>
                <a:lnTo>
                  <a:pt x="14396720" y="1820240"/>
                </a:lnTo>
                <a:close/>
              </a:path>
              <a:path w="14841219" h="10718800" extrusionOk="0">
                <a:moveTo>
                  <a:pt x="14396720" y="1720138"/>
                </a:moveTo>
                <a:lnTo>
                  <a:pt x="14395171" y="1712506"/>
                </a:lnTo>
                <a:lnTo>
                  <a:pt x="14390954" y="1706257"/>
                </a:lnTo>
                <a:lnTo>
                  <a:pt x="14384706" y="1702054"/>
                </a:lnTo>
                <a:lnTo>
                  <a:pt x="14377061" y="1700504"/>
                </a:lnTo>
                <a:lnTo>
                  <a:pt x="14369415" y="1702054"/>
                </a:lnTo>
                <a:lnTo>
                  <a:pt x="14363167" y="1706257"/>
                </a:lnTo>
                <a:lnTo>
                  <a:pt x="14358963" y="1712506"/>
                </a:lnTo>
                <a:lnTo>
                  <a:pt x="14357414" y="1720138"/>
                </a:lnTo>
                <a:lnTo>
                  <a:pt x="14358963" y="1727796"/>
                </a:lnTo>
                <a:lnTo>
                  <a:pt x="14363167" y="1734032"/>
                </a:lnTo>
                <a:lnTo>
                  <a:pt x="14369415" y="1738249"/>
                </a:lnTo>
                <a:lnTo>
                  <a:pt x="14377061" y="1739798"/>
                </a:lnTo>
                <a:lnTo>
                  <a:pt x="14384706" y="1738249"/>
                </a:lnTo>
                <a:lnTo>
                  <a:pt x="14390954" y="1734032"/>
                </a:lnTo>
                <a:lnTo>
                  <a:pt x="14395171" y="1727796"/>
                </a:lnTo>
                <a:lnTo>
                  <a:pt x="14396720" y="1720138"/>
                </a:lnTo>
                <a:close/>
              </a:path>
              <a:path w="14841219" h="10718800" extrusionOk="0">
                <a:moveTo>
                  <a:pt x="14396720" y="1620050"/>
                </a:moveTo>
                <a:lnTo>
                  <a:pt x="14395171" y="1612404"/>
                </a:lnTo>
                <a:lnTo>
                  <a:pt x="14390954" y="1606156"/>
                </a:lnTo>
                <a:lnTo>
                  <a:pt x="14384706" y="1601952"/>
                </a:lnTo>
                <a:lnTo>
                  <a:pt x="14377061" y="1600403"/>
                </a:lnTo>
                <a:lnTo>
                  <a:pt x="14369415" y="1601952"/>
                </a:lnTo>
                <a:lnTo>
                  <a:pt x="14363167" y="1606156"/>
                </a:lnTo>
                <a:lnTo>
                  <a:pt x="14358963" y="1612404"/>
                </a:lnTo>
                <a:lnTo>
                  <a:pt x="14357414" y="1620050"/>
                </a:lnTo>
                <a:lnTo>
                  <a:pt x="14358963" y="1627695"/>
                </a:lnTo>
                <a:lnTo>
                  <a:pt x="14363167" y="1633943"/>
                </a:lnTo>
                <a:lnTo>
                  <a:pt x="14369415" y="1638160"/>
                </a:lnTo>
                <a:lnTo>
                  <a:pt x="14377061" y="1639697"/>
                </a:lnTo>
                <a:lnTo>
                  <a:pt x="14384706" y="1638160"/>
                </a:lnTo>
                <a:lnTo>
                  <a:pt x="14390954" y="1633943"/>
                </a:lnTo>
                <a:lnTo>
                  <a:pt x="14395171" y="1627695"/>
                </a:lnTo>
                <a:lnTo>
                  <a:pt x="14396720" y="1620050"/>
                </a:lnTo>
                <a:close/>
              </a:path>
              <a:path w="14841219" h="10718800" extrusionOk="0">
                <a:moveTo>
                  <a:pt x="14396720" y="1519948"/>
                </a:moveTo>
                <a:lnTo>
                  <a:pt x="14395171" y="1512303"/>
                </a:lnTo>
                <a:lnTo>
                  <a:pt x="14390954" y="1506067"/>
                </a:lnTo>
                <a:lnTo>
                  <a:pt x="14384706" y="1501851"/>
                </a:lnTo>
                <a:lnTo>
                  <a:pt x="14377061" y="1500314"/>
                </a:lnTo>
                <a:lnTo>
                  <a:pt x="14369415" y="1501851"/>
                </a:lnTo>
                <a:lnTo>
                  <a:pt x="14363167" y="1506067"/>
                </a:lnTo>
                <a:lnTo>
                  <a:pt x="14358963" y="1512303"/>
                </a:lnTo>
                <a:lnTo>
                  <a:pt x="14357414" y="1519948"/>
                </a:lnTo>
                <a:lnTo>
                  <a:pt x="14358963" y="1527606"/>
                </a:lnTo>
                <a:lnTo>
                  <a:pt x="14363167" y="1533855"/>
                </a:lnTo>
                <a:lnTo>
                  <a:pt x="14369415" y="1538058"/>
                </a:lnTo>
                <a:lnTo>
                  <a:pt x="14377061" y="1539608"/>
                </a:lnTo>
                <a:lnTo>
                  <a:pt x="14384706" y="1538058"/>
                </a:lnTo>
                <a:lnTo>
                  <a:pt x="14390954" y="1533855"/>
                </a:lnTo>
                <a:lnTo>
                  <a:pt x="14395171" y="1527606"/>
                </a:lnTo>
                <a:lnTo>
                  <a:pt x="14396720" y="1519948"/>
                </a:lnTo>
                <a:close/>
              </a:path>
              <a:path w="14841219" h="10718800" extrusionOk="0">
                <a:moveTo>
                  <a:pt x="14396720" y="1419860"/>
                </a:moveTo>
                <a:lnTo>
                  <a:pt x="14395171" y="1412214"/>
                </a:lnTo>
                <a:lnTo>
                  <a:pt x="14390954" y="1405966"/>
                </a:lnTo>
                <a:lnTo>
                  <a:pt x="14384706" y="1401762"/>
                </a:lnTo>
                <a:lnTo>
                  <a:pt x="14377061" y="1400213"/>
                </a:lnTo>
                <a:lnTo>
                  <a:pt x="14369415" y="1401762"/>
                </a:lnTo>
                <a:lnTo>
                  <a:pt x="14363167" y="1405966"/>
                </a:lnTo>
                <a:lnTo>
                  <a:pt x="14358963" y="1412214"/>
                </a:lnTo>
                <a:lnTo>
                  <a:pt x="14357414" y="1419860"/>
                </a:lnTo>
                <a:lnTo>
                  <a:pt x="14358963" y="1427505"/>
                </a:lnTo>
                <a:lnTo>
                  <a:pt x="14363167" y="1433753"/>
                </a:lnTo>
                <a:lnTo>
                  <a:pt x="14369415" y="1437970"/>
                </a:lnTo>
                <a:lnTo>
                  <a:pt x="14377061" y="1439506"/>
                </a:lnTo>
                <a:lnTo>
                  <a:pt x="14384706" y="1437970"/>
                </a:lnTo>
                <a:lnTo>
                  <a:pt x="14390954" y="1433753"/>
                </a:lnTo>
                <a:lnTo>
                  <a:pt x="14395171" y="1427505"/>
                </a:lnTo>
                <a:lnTo>
                  <a:pt x="14396720" y="1419860"/>
                </a:lnTo>
                <a:close/>
              </a:path>
              <a:path w="14841219" h="10718800" extrusionOk="0">
                <a:moveTo>
                  <a:pt x="14396720" y="1319771"/>
                </a:moveTo>
                <a:lnTo>
                  <a:pt x="14395171" y="1312125"/>
                </a:lnTo>
                <a:lnTo>
                  <a:pt x="14390954" y="1305877"/>
                </a:lnTo>
                <a:lnTo>
                  <a:pt x="14384706" y="1301673"/>
                </a:lnTo>
                <a:lnTo>
                  <a:pt x="14377061" y="1300124"/>
                </a:lnTo>
                <a:lnTo>
                  <a:pt x="14369415" y="1301673"/>
                </a:lnTo>
                <a:lnTo>
                  <a:pt x="14363167" y="1305877"/>
                </a:lnTo>
                <a:lnTo>
                  <a:pt x="14358963" y="1312125"/>
                </a:lnTo>
                <a:lnTo>
                  <a:pt x="14357414" y="1319771"/>
                </a:lnTo>
                <a:lnTo>
                  <a:pt x="14358963" y="1327416"/>
                </a:lnTo>
                <a:lnTo>
                  <a:pt x="14363167" y="1333665"/>
                </a:lnTo>
                <a:lnTo>
                  <a:pt x="14369415" y="1337868"/>
                </a:lnTo>
                <a:lnTo>
                  <a:pt x="14377061" y="1339405"/>
                </a:lnTo>
                <a:lnTo>
                  <a:pt x="14384706" y="1337868"/>
                </a:lnTo>
                <a:lnTo>
                  <a:pt x="14390954" y="1333665"/>
                </a:lnTo>
                <a:lnTo>
                  <a:pt x="14395171" y="1327416"/>
                </a:lnTo>
                <a:lnTo>
                  <a:pt x="14396720" y="1319771"/>
                </a:lnTo>
                <a:close/>
              </a:path>
              <a:path w="14841219" h="10718800" extrusionOk="0">
                <a:moveTo>
                  <a:pt x="14396720" y="1219669"/>
                </a:moveTo>
                <a:lnTo>
                  <a:pt x="14395171" y="1212024"/>
                </a:lnTo>
                <a:lnTo>
                  <a:pt x="14390954" y="1205776"/>
                </a:lnTo>
                <a:lnTo>
                  <a:pt x="14384706" y="1201572"/>
                </a:lnTo>
                <a:lnTo>
                  <a:pt x="14377061" y="1200035"/>
                </a:lnTo>
                <a:lnTo>
                  <a:pt x="14369415" y="1201572"/>
                </a:lnTo>
                <a:lnTo>
                  <a:pt x="14363167" y="1205776"/>
                </a:lnTo>
                <a:lnTo>
                  <a:pt x="14358963" y="1212024"/>
                </a:lnTo>
                <a:lnTo>
                  <a:pt x="14357414" y="1219669"/>
                </a:lnTo>
                <a:lnTo>
                  <a:pt x="14358963" y="1227315"/>
                </a:lnTo>
                <a:lnTo>
                  <a:pt x="14363167" y="1233563"/>
                </a:lnTo>
                <a:lnTo>
                  <a:pt x="14369415" y="1237767"/>
                </a:lnTo>
                <a:lnTo>
                  <a:pt x="14377061" y="1239316"/>
                </a:lnTo>
                <a:lnTo>
                  <a:pt x="14384706" y="1237767"/>
                </a:lnTo>
                <a:lnTo>
                  <a:pt x="14390954" y="1233563"/>
                </a:lnTo>
                <a:lnTo>
                  <a:pt x="14395171" y="1227315"/>
                </a:lnTo>
                <a:lnTo>
                  <a:pt x="14396720" y="1219669"/>
                </a:lnTo>
                <a:close/>
              </a:path>
              <a:path w="14841219" h="10718800" extrusionOk="0">
                <a:moveTo>
                  <a:pt x="14396720" y="1119581"/>
                </a:moveTo>
                <a:lnTo>
                  <a:pt x="14395171" y="1111923"/>
                </a:lnTo>
                <a:lnTo>
                  <a:pt x="14390954" y="1105687"/>
                </a:lnTo>
                <a:lnTo>
                  <a:pt x="14384706" y="1101471"/>
                </a:lnTo>
                <a:lnTo>
                  <a:pt x="14377061" y="1099921"/>
                </a:lnTo>
                <a:lnTo>
                  <a:pt x="14369415" y="1101471"/>
                </a:lnTo>
                <a:lnTo>
                  <a:pt x="14363167" y="1105687"/>
                </a:lnTo>
                <a:lnTo>
                  <a:pt x="14358963" y="1111923"/>
                </a:lnTo>
                <a:lnTo>
                  <a:pt x="14357414" y="1119581"/>
                </a:lnTo>
                <a:lnTo>
                  <a:pt x="14358963" y="1127226"/>
                </a:lnTo>
                <a:lnTo>
                  <a:pt x="14363167" y="1133462"/>
                </a:lnTo>
                <a:lnTo>
                  <a:pt x="14369415" y="1137678"/>
                </a:lnTo>
                <a:lnTo>
                  <a:pt x="14377061" y="1139228"/>
                </a:lnTo>
                <a:lnTo>
                  <a:pt x="14384706" y="1137678"/>
                </a:lnTo>
                <a:lnTo>
                  <a:pt x="14390954" y="1133462"/>
                </a:lnTo>
                <a:lnTo>
                  <a:pt x="14395171" y="1127226"/>
                </a:lnTo>
                <a:lnTo>
                  <a:pt x="14396720" y="1119581"/>
                </a:lnTo>
                <a:close/>
              </a:path>
              <a:path w="14841219" h="10718800" extrusionOk="0">
                <a:moveTo>
                  <a:pt x="14396720" y="1019479"/>
                </a:moveTo>
                <a:lnTo>
                  <a:pt x="14395171" y="1011834"/>
                </a:lnTo>
                <a:lnTo>
                  <a:pt x="14390954" y="1005586"/>
                </a:lnTo>
                <a:lnTo>
                  <a:pt x="14384706" y="1001382"/>
                </a:lnTo>
                <a:lnTo>
                  <a:pt x="14377061" y="999845"/>
                </a:lnTo>
                <a:lnTo>
                  <a:pt x="14369415" y="1001382"/>
                </a:lnTo>
                <a:lnTo>
                  <a:pt x="14363167" y="1005586"/>
                </a:lnTo>
                <a:lnTo>
                  <a:pt x="14358963" y="1011834"/>
                </a:lnTo>
                <a:lnTo>
                  <a:pt x="14357414" y="1019479"/>
                </a:lnTo>
                <a:lnTo>
                  <a:pt x="14358963" y="1027125"/>
                </a:lnTo>
                <a:lnTo>
                  <a:pt x="14363167" y="1033373"/>
                </a:lnTo>
                <a:lnTo>
                  <a:pt x="14369415" y="1037590"/>
                </a:lnTo>
                <a:lnTo>
                  <a:pt x="14377061" y="1039139"/>
                </a:lnTo>
                <a:lnTo>
                  <a:pt x="14384706" y="1037590"/>
                </a:lnTo>
                <a:lnTo>
                  <a:pt x="14390954" y="1033373"/>
                </a:lnTo>
                <a:lnTo>
                  <a:pt x="14395171" y="1027125"/>
                </a:lnTo>
                <a:lnTo>
                  <a:pt x="14396720" y="1019479"/>
                </a:lnTo>
                <a:close/>
              </a:path>
              <a:path w="14841219" h="10718800" extrusionOk="0">
                <a:moveTo>
                  <a:pt x="14396720" y="919391"/>
                </a:moveTo>
                <a:lnTo>
                  <a:pt x="14395171" y="911733"/>
                </a:lnTo>
                <a:lnTo>
                  <a:pt x="14390954" y="905497"/>
                </a:lnTo>
                <a:lnTo>
                  <a:pt x="14384706" y="901280"/>
                </a:lnTo>
                <a:lnTo>
                  <a:pt x="14377061" y="899744"/>
                </a:lnTo>
                <a:lnTo>
                  <a:pt x="14369415" y="901280"/>
                </a:lnTo>
                <a:lnTo>
                  <a:pt x="14363167" y="905497"/>
                </a:lnTo>
                <a:lnTo>
                  <a:pt x="14358963" y="911733"/>
                </a:lnTo>
                <a:lnTo>
                  <a:pt x="14357414" y="919391"/>
                </a:lnTo>
                <a:lnTo>
                  <a:pt x="14358963" y="927036"/>
                </a:lnTo>
                <a:lnTo>
                  <a:pt x="14363167" y="933272"/>
                </a:lnTo>
                <a:lnTo>
                  <a:pt x="14369415" y="937488"/>
                </a:lnTo>
                <a:lnTo>
                  <a:pt x="14377061" y="939025"/>
                </a:lnTo>
                <a:lnTo>
                  <a:pt x="14384706" y="937488"/>
                </a:lnTo>
                <a:lnTo>
                  <a:pt x="14390954" y="933272"/>
                </a:lnTo>
                <a:lnTo>
                  <a:pt x="14395171" y="927036"/>
                </a:lnTo>
                <a:lnTo>
                  <a:pt x="14396720" y="919391"/>
                </a:lnTo>
                <a:close/>
              </a:path>
              <a:path w="14841219" h="10718800" extrusionOk="0">
                <a:moveTo>
                  <a:pt x="14396720" y="819289"/>
                </a:moveTo>
                <a:lnTo>
                  <a:pt x="14395171" y="811644"/>
                </a:lnTo>
                <a:lnTo>
                  <a:pt x="14390954" y="805395"/>
                </a:lnTo>
                <a:lnTo>
                  <a:pt x="14384706" y="801179"/>
                </a:lnTo>
                <a:lnTo>
                  <a:pt x="14377061" y="799642"/>
                </a:lnTo>
                <a:lnTo>
                  <a:pt x="14369415" y="801179"/>
                </a:lnTo>
                <a:lnTo>
                  <a:pt x="14363167" y="805395"/>
                </a:lnTo>
                <a:lnTo>
                  <a:pt x="14358963" y="811644"/>
                </a:lnTo>
                <a:lnTo>
                  <a:pt x="14357414" y="819289"/>
                </a:lnTo>
                <a:lnTo>
                  <a:pt x="14358963" y="826935"/>
                </a:lnTo>
                <a:lnTo>
                  <a:pt x="14363167" y="833183"/>
                </a:lnTo>
                <a:lnTo>
                  <a:pt x="14369415" y="837387"/>
                </a:lnTo>
                <a:lnTo>
                  <a:pt x="14377061" y="838936"/>
                </a:lnTo>
                <a:lnTo>
                  <a:pt x="14384706" y="837387"/>
                </a:lnTo>
                <a:lnTo>
                  <a:pt x="14390954" y="833183"/>
                </a:lnTo>
                <a:lnTo>
                  <a:pt x="14395171" y="826935"/>
                </a:lnTo>
                <a:lnTo>
                  <a:pt x="14396720" y="819289"/>
                </a:lnTo>
                <a:close/>
              </a:path>
              <a:path w="14841219" h="10718800" extrusionOk="0">
                <a:moveTo>
                  <a:pt x="14396720" y="719188"/>
                </a:moveTo>
                <a:lnTo>
                  <a:pt x="14395171" y="711542"/>
                </a:lnTo>
                <a:lnTo>
                  <a:pt x="14390954" y="705294"/>
                </a:lnTo>
                <a:lnTo>
                  <a:pt x="14384706" y="701090"/>
                </a:lnTo>
                <a:lnTo>
                  <a:pt x="14377061" y="699541"/>
                </a:lnTo>
                <a:lnTo>
                  <a:pt x="14369415" y="701090"/>
                </a:lnTo>
                <a:lnTo>
                  <a:pt x="14363167" y="705294"/>
                </a:lnTo>
                <a:lnTo>
                  <a:pt x="14358963" y="711542"/>
                </a:lnTo>
                <a:lnTo>
                  <a:pt x="14357414" y="719188"/>
                </a:lnTo>
                <a:lnTo>
                  <a:pt x="14358963" y="726833"/>
                </a:lnTo>
                <a:lnTo>
                  <a:pt x="14363167" y="733082"/>
                </a:lnTo>
                <a:lnTo>
                  <a:pt x="14369415" y="737298"/>
                </a:lnTo>
                <a:lnTo>
                  <a:pt x="14377061" y="738835"/>
                </a:lnTo>
                <a:lnTo>
                  <a:pt x="14384706" y="737298"/>
                </a:lnTo>
                <a:lnTo>
                  <a:pt x="14390954" y="733082"/>
                </a:lnTo>
                <a:lnTo>
                  <a:pt x="14395171" y="726833"/>
                </a:lnTo>
                <a:lnTo>
                  <a:pt x="14396720" y="719188"/>
                </a:lnTo>
                <a:close/>
              </a:path>
              <a:path w="14841219" h="10718800" extrusionOk="0">
                <a:moveTo>
                  <a:pt x="14396720" y="619099"/>
                </a:moveTo>
                <a:lnTo>
                  <a:pt x="14395171" y="611441"/>
                </a:lnTo>
                <a:lnTo>
                  <a:pt x="14390954" y="605193"/>
                </a:lnTo>
                <a:lnTo>
                  <a:pt x="14384706" y="600989"/>
                </a:lnTo>
                <a:lnTo>
                  <a:pt x="14377061" y="599440"/>
                </a:lnTo>
                <a:lnTo>
                  <a:pt x="14369415" y="600989"/>
                </a:lnTo>
                <a:lnTo>
                  <a:pt x="14363167" y="605193"/>
                </a:lnTo>
                <a:lnTo>
                  <a:pt x="14358963" y="611441"/>
                </a:lnTo>
                <a:lnTo>
                  <a:pt x="14357414" y="619099"/>
                </a:lnTo>
                <a:lnTo>
                  <a:pt x="14358963" y="626745"/>
                </a:lnTo>
                <a:lnTo>
                  <a:pt x="14363167" y="632980"/>
                </a:lnTo>
                <a:lnTo>
                  <a:pt x="14369415" y="637197"/>
                </a:lnTo>
                <a:lnTo>
                  <a:pt x="14377061" y="638733"/>
                </a:lnTo>
                <a:lnTo>
                  <a:pt x="14384706" y="637197"/>
                </a:lnTo>
                <a:lnTo>
                  <a:pt x="14390954" y="632980"/>
                </a:lnTo>
                <a:lnTo>
                  <a:pt x="14395171" y="626745"/>
                </a:lnTo>
                <a:lnTo>
                  <a:pt x="14396720" y="619099"/>
                </a:lnTo>
                <a:close/>
              </a:path>
              <a:path w="14841219" h="10718800" extrusionOk="0">
                <a:moveTo>
                  <a:pt x="14396720" y="518998"/>
                </a:moveTo>
                <a:lnTo>
                  <a:pt x="14395171" y="511352"/>
                </a:lnTo>
                <a:lnTo>
                  <a:pt x="14390954" y="505104"/>
                </a:lnTo>
                <a:lnTo>
                  <a:pt x="14384706" y="500900"/>
                </a:lnTo>
                <a:lnTo>
                  <a:pt x="14377061" y="499364"/>
                </a:lnTo>
                <a:lnTo>
                  <a:pt x="14369415" y="500900"/>
                </a:lnTo>
                <a:lnTo>
                  <a:pt x="14363167" y="505104"/>
                </a:lnTo>
                <a:lnTo>
                  <a:pt x="14358963" y="511352"/>
                </a:lnTo>
                <a:lnTo>
                  <a:pt x="14357414" y="518998"/>
                </a:lnTo>
                <a:lnTo>
                  <a:pt x="14358963" y="526643"/>
                </a:lnTo>
                <a:lnTo>
                  <a:pt x="14363167" y="532892"/>
                </a:lnTo>
                <a:lnTo>
                  <a:pt x="14369415" y="537095"/>
                </a:lnTo>
                <a:lnTo>
                  <a:pt x="14377061" y="538645"/>
                </a:lnTo>
                <a:lnTo>
                  <a:pt x="14384706" y="537095"/>
                </a:lnTo>
                <a:lnTo>
                  <a:pt x="14390954" y="532892"/>
                </a:lnTo>
                <a:lnTo>
                  <a:pt x="14395171" y="526643"/>
                </a:lnTo>
                <a:lnTo>
                  <a:pt x="14396720" y="518998"/>
                </a:lnTo>
                <a:close/>
              </a:path>
              <a:path w="14841219" h="10718800" extrusionOk="0">
                <a:moveTo>
                  <a:pt x="14396720" y="418896"/>
                </a:moveTo>
                <a:lnTo>
                  <a:pt x="14395171" y="411251"/>
                </a:lnTo>
                <a:lnTo>
                  <a:pt x="14390954" y="405003"/>
                </a:lnTo>
                <a:lnTo>
                  <a:pt x="14384706" y="400799"/>
                </a:lnTo>
                <a:lnTo>
                  <a:pt x="14377061" y="399249"/>
                </a:lnTo>
                <a:lnTo>
                  <a:pt x="14369415" y="400799"/>
                </a:lnTo>
                <a:lnTo>
                  <a:pt x="14363167" y="405003"/>
                </a:lnTo>
                <a:lnTo>
                  <a:pt x="14358963" y="411251"/>
                </a:lnTo>
                <a:lnTo>
                  <a:pt x="14357414" y="418896"/>
                </a:lnTo>
                <a:lnTo>
                  <a:pt x="14358963" y="426554"/>
                </a:lnTo>
                <a:lnTo>
                  <a:pt x="14363167" y="432790"/>
                </a:lnTo>
                <a:lnTo>
                  <a:pt x="14369415" y="437007"/>
                </a:lnTo>
                <a:lnTo>
                  <a:pt x="14377061" y="438543"/>
                </a:lnTo>
                <a:lnTo>
                  <a:pt x="14384706" y="437007"/>
                </a:lnTo>
                <a:lnTo>
                  <a:pt x="14390954" y="432790"/>
                </a:lnTo>
                <a:lnTo>
                  <a:pt x="14395171" y="426554"/>
                </a:lnTo>
                <a:lnTo>
                  <a:pt x="14396720" y="418896"/>
                </a:lnTo>
                <a:close/>
              </a:path>
              <a:path w="14841219" h="10718800" extrusionOk="0">
                <a:moveTo>
                  <a:pt x="14396720" y="318795"/>
                </a:moveTo>
                <a:lnTo>
                  <a:pt x="14395171" y="311150"/>
                </a:lnTo>
                <a:lnTo>
                  <a:pt x="14390954" y="304914"/>
                </a:lnTo>
                <a:lnTo>
                  <a:pt x="14384706" y="300697"/>
                </a:lnTo>
                <a:lnTo>
                  <a:pt x="14377061" y="299148"/>
                </a:lnTo>
                <a:lnTo>
                  <a:pt x="14369415" y="300697"/>
                </a:lnTo>
                <a:lnTo>
                  <a:pt x="14363167" y="304914"/>
                </a:lnTo>
                <a:lnTo>
                  <a:pt x="14358963" y="311150"/>
                </a:lnTo>
                <a:lnTo>
                  <a:pt x="14357414" y="318795"/>
                </a:lnTo>
                <a:lnTo>
                  <a:pt x="14358963" y="326453"/>
                </a:lnTo>
                <a:lnTo>
                  <a:pt x="14363167" y="332701"/>
                </a:lnTo>
                <a:lnTo>
                  <a:pt x="14369415" y="336918"/>
                </a:lnTo>
                <a:lnTo>
                  <a:pt x="14377061" y="338455"/>
                </a:lnTo>
                <a:lnTo>
                  <a:pt x="14384706" y="336918"/>
                </a:lnTo>
                <a:lnTo>
                  <a:pt x="14390954" y="332701"/>
                </a:lnTo>
                <a:lnTo>
                  <a:pt x="14395171" y="326453"/>
                </a:lnTo>
                <a:lnTo>
                  <a:pt x="14396720" y="318795"/>
                </a:lnTo>
                <a:close/>
              </a:path>
              <a:path w="14841219" h="10718800" extrusionOk="0">
                <a:moveTo>
                  <a:pt x="14396720" y="218706"/>
                </a:moveTo>
                <a:lnTo>
                  <a:pt x="14395171" y="211061"/>
                </a:lnTo>
                <a:lnTo>
                  <a:pt x="14390954" y="204812"/>
                </a:lnTo>
                <a:lnTo>
                  <a:pt x="14384706" y="200596"/>
                </a:lnTo>
                <a:lnTo>
                  <a:pt x="14377061" y="199059"/>
                </a:lnTo>
                <a:lnTo>
                  <a:pt x="14369415" y="200596"/>
                </a:lnTo>
                <a:lnTo>
                  <a:pt x="14363167" y="204812"/>
                </a:lnTo>
                <a:lnTo>
                  <a:pt x="14358963" y="211061"/>
                </a:lnTo>
                <a:lnTo>
                  <a:pt x="14357414" y="218706"/>
                </a:lnTo>
                <a:lnTo>
                  <a:pt x="14358963" y="226352"/>
                </a:lnTo>
                <a:lnTo>
                  <a:pt x="14363167" y="232600"/>
                </a:lnTo>
                <a:lnTo>
                  <a:pt x="14369415" y="236804"/>
                </a:lnTo>
                <a:lnTo>
                  <a:pt x="14377061" y="238353"/>
                </a:lnTo>
                <a:lnTo>
                  <a:pt x="14384706" y="236804"/>
                </a:lnTo>
                <a:lnTo>
                  <a:pt x="14390954" y="232600"/>
                </a:lnTo>
                <a:lnTo>
                  <a:pt x="14395171" y="226352"/>
                </a:lnTo>
                <a:lnTo>
                  <a:pt x="14396720" y="218706"/>
                </a:lnTo>
                <a:close/>
              </a:path>
              <a:path w="14841219" h="10718800" extrusionOk="0">
                <a:moveTo>
                  <a:pt x="14396720" y="118605"/>
                </a:moveTo>
                <a:lnTo>
                  <a:pt x="14395171" y="110959"/>
                </a:lnTo>
                <a:lnTo>
                  <a:pt x="14390954" y="104711"/>
                </a:lnTo>
                <a:lnTo>
                  <a:pt x="14384706" y="100507"/>
                </a:lnTo>
                <a:lnTo>
                  <a:pt x="14377061" y="98958"/>
                </a:lnTo>
                <a:lnTo>
                  <a:pt x="14369415" y="100507"/>
                </a:lnTo>
                <a:lnTo>
                  <a:pt x="14363167" y="104711"/>
                </a:lnTo>
                <a:lnTo>
                  <a:pt x="14358963" y="110959"/>
                </a:lnTo>
                <a:lnTo>
                  <a:pt x="14357414" y="118605"/>
                </a:lnTo>
                <a:lnTo>
                  <a:pt x="14358963" y="126250"/>
                </a:lnTo>
                <a:lnTo>
                  <a:pt x="14363167" y="132499"/>
                </a:lnTo>
                <a:lnTo>
                  <a:pt x="14369415" y="136715"/>
                </a:lnTo>
                <a:lnTo>
                  <a:pt x="14377061" y="138252"/>
                </a:lnTo>
                <a:lnTo>
                  <a:pt x="14384706" y="136715"/>
                </a:lnTo>
                <a:lnTo>
                  <a:pt x="14390954" y="132499"/>
                </a:lnTo>
                <a:lnTo>
                  <a:pt x="14395171" y="126250"/>
                </a:lnTo>
                <a:lnTo>
                  <a:pt x="14396720" y="118605"/>
                </a:lnTo>
                <a:close/>
              </a:path>
              <a:path w="14841219" h="10718800" extrusionOk="0">
                <a:moveTo>
                  <a:pt x="14396720" y="18516"/>
                </a:moveTo>
                <a:lnTo>
                  <a:pt x="14395171" y="10871"/>
                </a:lnTo>
                <a:lnTo>
                  <a:pt x="14390954" y="4622"/>
                </a:lnTo>
                <a:lnTo>
                  <a:pt x="14384706" y="419"/>
                </a:lnTo>
                <a:lnTo>
                  <a:pt x="14382636" y="0"/>
                </a:lnTo>
                <a:lnTo>
                  <a:pt x="14371485" y="0"/>
                </a:lnTo>
                <a:lnTo>
                  <a:pt x="14369415" y="419"/>
                </a:lnTo>
                <a:lnTo>
                  <a:pt x="14363167" y="4622"/>
                </a:lnTo>
                <a:lnTo>
                  <a:pt x="14358963" y="10871"/>
                </a:lnTo>
                <a:lnTo>
                  <a:pt x="14357414" y="18516"/>
                </a:lnTo>
                <a:lnTo>
                  <a:pt x="14358963" y="26162"/>
                </a:lnTo>
                <a:lnTo>
                  <a:pt x="14363167" y="32410"/>
                </a:lnTo>
                <a:lnTo>
                  <a:pt x="14369415" y="36626"/>
                </a:lnTo>
                <a:lnTo>
                  <a:pt x="14377061" y="38163"/>
                </a:lnTo>
                <a:lnTo>
                  <a:pt x="14384706" y="36626"/>
                </a:lnTo>
                <a:lnTo>
                  <a:pt x="14390954" y="32410"/>
                </a:lnTo>
                <a:lnTo>
                  <a:pt x="14395171" y="26162"/>
                </a:lnTo>
                <a:lnTo>
                  <a:pt x="14396720" y="18516"/>
                </a:lnTo>
                <a:close/>
              </a:path>
              <a:path w="14841219" h="10718800" extrusionOk="0">
                <a:moveTo>
                  <a:pt x="14470698" y="1265072"/>
                </a:moveTo>
                <a:lnTo>
                  <a:pt x="14469148" y="1257414"/>
                </a:lnTo>
                <a:lnTo>
                  <a:pt x="14464945" y="1251165"/>
                </a:lnTo>
                <a:lnTo>
                  <a:pt x="14458709" y="1246962"/>
                </a:lnTo>
                <a:lnTo>
                  <a:pt x="14451051" y="1245412"/>
                </a:lnTo>
                <a:lnTo>
                  <a:pt x="14443405" y="1246962"/>
                </a:lnTo>
                <a:lnTo>
                  <a:pt x="14437157" y="1251165"/>
                </a:lnTo>
                <a:lnTo>
                  <a:pt x="14432953" y="1257414"/>
                </a:lnTo>
                <a:lnTo>
                  <a:pt x="14431404" y="1265072"/>
                </a:lnTo>
                <a:lnTo>
                  <a:pt x="14432953" y="1272717"/>
                </a:lnTo>
                <a:lnTo>
                  <a:pt x="14437157" y="1278953"/>
                </a:lnTo>
                <a:lnTo>
                  <a:pt x="14443405" y="1283169"/>
                </a:lnTo>
                <a:lnTo>
                  <a:pt x="14451051" y="1284706"/>
                </a:lnTo>
                <a:lnTo>
                  <a:pt x="14458709" y="1283169"/>
                </a:lnTo>
                <a:lnTo>
                  <a:pt x="14464945" y="1278953"/>
                </a:lnTo>
                <a:lnTo>
                  <a:pt x="14469148" y="1272717"/>
                </a:lnTo>
                <a:lnTo>
                  <a:pt x="14470698" y="1265072"/>
                </a:lnTo>
                <a:close/>
              </a:path>
              <a:path w="14841219" h="10718800" extrusionOk="0">
                <a:moveTo>
                  <a:pt x="14470710" y="3367087"/>
                </a:moveTo>
                <a:lnTo>
                  <a:pt x="14469161" y="3359442"/>
                </a:lnTo>
                <a:lnTo>
                  <a:pt x="14464957" y="3353193"/>
                </a:lnTo>
                <a:lnTo>
                  <a:pt x="14458709" y="3348977"/>
                </a:lnTo>
                <a:lnTo>
                  <a:pt x="14451063" y="3347440"/>
                </a:lnTo>
                <a:lnTo>
                  <a:pt x="14443418" y="3348977"/>
                </a:lnTo>
                <a:lnTo>
                  <a:pt x="14437170" y="3353193"/>
                </a:lnTo>
                <a:lnTo>
                  <a:pt x="14432953" y="3359442"/>
                </a:lnTo>
                <a:lnTo>
                  <a:pt x="14431404" y="3367087"/>
                </a:lnTo>
                <a:lnTo>
                  <a:pt x="14432953" y="3374733"/>
                </a:lnTo>
                <a:lnTo>
                  <a:pt x="14437170" y="3380981"/>
                </a:lnTo>
                <a:lnTo>
                  <a:pt x="14443418" y="3385185"/>
                </a:lnTo>
                <a:lnTo>
                  <a:pt x="14451063" y="3386734"/>
                </a:lnTo>
                <a:lnTo>
                  <a:pt x="14458709" y="3385185"/>
                </a:lnTo>
                <a:lnTo>
                  <a:pt x="14464957" y="3380981"/>
                </a:lnTo>
                <a:lnTo>
                  <a:pt x="14469161" y="3374733"/>
                </a:lnTo>
                <a:lnTo>
                  <a:pt x="14470710" y="3367087"/>
                </a:lnTo>
                <a:close/>
              </a:path>
              <a:path w="14841219" h="10718800" extrusionOk="0">
                <a:moveTo>
                  <a:pt x="14470710" y="3266986"/>
                </a:moveTo>
                <a:lnTo>
                  <a:pt x="14469161" y="3259340"/>
                </a:lnTo>
                <a:lnTo>
                  <a:pt x="14464957" y="3253092"/>
                </a:lnTo>
                <a:lnTo>
                  <a:pt x="14458709" y="3248888"/>
                </a:lnTo>
                <a:lnTo>
                  <a:pt x="14451063" y="3247339"/>
                </a:lnTo>
                <a:lnTo>
                  <a:pt x="14443418" y="3248888"/>
                </a:lnTo>
                <a:lnTo>
                  <a:pt x="14437170" y="3253092"/>
                </a:lnTo>
                <a:lnTo>
                  <a:pt x="14432953" y="3259340"/>
                </a:lnTo>
                <a:lnTo>
                  <a:pt x="14431404" y="3266986"/>
                </a:lnTo>
                <a:lnTo>
                  <a:pt x="14432953" y="3274644"/>
                </a:lnTo>
                <a:lnTo>
                  <a:pt x="14437170" y="3280880"/>
                </a:lnTo>
                <a:lnTo>
                  <a:pt x="14443418" y="3285096"/>
                </a:lnTo>
                <a:lnTo>
                  <a:pt x="14451063" y="3286633"/>
                </a:lnTo>
                <a:lnTo>
                  <a:pt x="14458709" y="3285096"/>
                </a:lnTo>
                <a:lnTo>
                  <a:pt x="14464957" y="3280880"/>
                </a:lnTo>
                <a:lnTo>
                  <a:pt x="14469161" y="3274644"/>
                </a:lnTo>
                <a:lnTo>
                  <a:pt x="14470710" y="3266986"/>
                </a:lnTo>
                <a:close/>
              </a:path>
              <a:path w="14841219" h="10718800" extrusionOk="0">
                <a:moveTo>
                  <a:pt x="14470710" y="3166884"/>
                </a:moveTo>
                <a:lnTo>
                  <a:pt x="14469161" y="3159239"/>
                </a:lnTo>
                <a:lnTo>
                  <a:pt x="14464957" y="3153003"/>
                </a:lnTo>
                <a:lnTo>
                  <a:pt x="14458709" y="3148787"/>
                </a:lnTo>
                <a:lnTo>
                  <a:pt x="14451063" y="3147250"/>
                </a:lnTo>
                <a:lnTo>
                  <a:pt x="14443418" y="3148787"/>
                </a:lnTo>
                <a:lnTo>
                  <a:pt x="14437170" y="3153003"/>
                </a:lnTo>
                <a:lnTo>
                  <a:pt x="14432953" y="3159239"/>
                </a:lnTo>
                <a:lnTo>
                  <a:pt x="14431404" y="3166884"/>
                </a:lnTo>
                <a:lnTo>
                  <a:pt x="14432953" y="3174542"/>
                </a:lnTo>
                <a:lnTo>
                  <a:pt x="14437170" y="3180791"/>
                </a:lnTo>
                <a:lnTo>
                  <a:pt x="14443418" y="3184995"/>
                </a:lnTo>
                <a:lnTo>
                  <a:pt x="14451063" y="3186544"/>
                </a:lnTo>
                <a:lnTo>
                  <a:pt x="14458709" y="3184995"/>
                </a:lnTo>
                <a:lnTo>
                  <a:pt x="14464957" y="3180791"/>
                </a:lnTo>
                <a:lnTo>
                  <a:pt x="14469161" y="3174542"/>
                </a:lnTo>
                <a:lnTo>
                  <a:pt x="14470710" y="3166884"/>
                </a:lnTo>
                <a:close/>
              </a:path>
              <a:path w="14841219" h="10718800" extrusionOk="0">
                <a:moveTo>
                  <a:pt x="14470710" y="3066808"/>
                </a:moveTo>
                <a:lnTo>
                  <a:pt x="14469161" y="3059150"/>
                </a:lnTo>
                <a:lnTo>
                  <a:pt x="14464957" y="3052902"/>
                </a:lnTo>
                <a:lnTo>
                  <a:pt x="14458709" y="3048698"/>
                </a:lnTo>
                <a:lnTo>
                  <a:pt x="14451063" y="3047149"/>
                </a:lnTo>
                <a:lnTo>
                  <a:pt x="14443418" y="3048698"/>
                </a:lnTo>
                <a:lnTo>
                  <a:pt x="14437170" y="3052902"/>
                </a:lnTo>
                <a:lnTo>
                  <a:pt x="14432953" y="3059150"/>
                </a:lnTo>
                <a:lnTo>
                  <a:pt x="14431404" y="3066808"/>
                </a:lnTo>
                <a:lnTo>
                  <a:pt x="14432953" y="3074441"/>
                </a:lnTo>
                <a:lnTo>
                  <a:pt x="14437170" y="3080689"/>
                </a:lnTo>
                <a:lnTo>
                  <a:pt x="14443418" y="3084906"/>
                </a:lnTo>
                <a:lnTo>
                  <a:pt x="14451063" y="3086443"/>
                </a:lnTo>
                <a:lnTo>
                  <a:pt x="14458709" y="3084906"/>
                </a:lnTo>
                <a:lnTo>
                  <a:pt x="14464957" y="3080689"/>
                </a:lnTo>
                <a:lnTo>
                  <a:pt x="14469161" y="3074441"/>
                </a:lnTo>
                <a:lnTo>
                  <a:pt x="14470710" y="3066808"/>
                </a:lnTo>
                <a:close/>
              </a:path>
              <a:path w="14841219" h="10718800" extrusionOk="0">
                <a:moveTo>
                  <a:pt x="14470710" y="2966707"/>
                </a:moveTo>
                <a:lnTo>
                  <a:pt x="14469161" y="2959049"/>
                </a:lnTo>
                <a:lnTo>
                  <a:pt x="14464957" y="2952813"/>
                </a:lnTo>
                <a:lnTo>
                  <a:pt x="14458709" y="2948597"/>
                </a:lnTo>
                <a:lnTo>
                  <a:pt x="14451063" y="2947047"/>
                </a:lnTo>
                <a:lnTo>
                  <a:pt x="14443418" y="2948597"/>
                </a:lnTo>
                <a:lnTo>
                  <a:pt x="14437170" y="2952813"/>
                </a:lnTo>
                <a:lnTo>
                  <a:pt x="14432953" y="2959049"/>
                </a:lnTo>
                <a:lnTo>
                  <a:pt x="14431404" y="2966707"/>
                </a:lnTo>
                <a:lnTo>
                  <a:pt x="14432953" y="2974352"/>
                </a:lnTo>
                <a:lnTo>
                  <a:pt x="14437170" y="2980588"/>
                </a:lnTo>
                <a:lnTo>
                  <a:pt x="14443418" y="2984804"/>
                </a:lnTo>
                <a:lnTo>
                  <a:pt x="14451063" y="2986354"/>
                </a:lnTo>
                <a:lnTo>
                  <a:pt x="14458709" y="2984804"/>
                </a:lnTo>
                <a:lnTo>
                  <a:pt x="14464957" y="2980588"/>
                </a:lnTo>
                <a:lnTo>
                  <a:pt x="14469161" y="2974352"/>
                </a:lnTo>
                <a:lnTo>
                  <a:pt x="14470710" y="2966707"/>
                </a:lnTo>
                <a:close/>
              </a:path>
              <a:path w="14841219" h="10718800" extrusionOk="0">
                <a:moveTo>
                  <a:pt x="14470710" y="2866606"/>
                </a:moveTo>
                <a:lnTo>
                  <a:pt x="14469161" y="2858960"/>
                </a:lnTo>
                <a:lnTo>
                  <a:pt x="14464957" y="2852712"/>
                </a:lnTo>
                <a:lnTo>
                  <a:pt x="14458709" y="2848495"/>
                </a:lnTo>
                <a:lnTo>
                  <a:pt x="14451063" y="2846959"/>
                </a:lnTo>
                <a:lnTo>
                  <a:pt x="14443418" y="2848495"/>
                </a:lnTo>
                <a:lnTo>
                  <a:pt x="14437170" y="2852712"/>
                </a:lnTo>
                <a:lnTo>
                  <a:pt x="14432953" y="2858960"/>
                </a:lnTo>
                <a:lnTo>
                  <a:pt x="14431404" y="2866606"/>
                </a:lnTo>
                <a:lnTo>
                  <a:pt x="14432953" y="2874251"/>
                </a:lnTo>
                <a:lnTo>
                  <a:pt x="14437170" y="2880499"/>
                </a:lnTo>
                <a:lnTo>
                  <a:pt x="14443418" y="2884703"/>
                </a:lnTo>
                <a:lnTo>
                  <a:pt x="14451063" y="2886252"/>
                </a:lnTo>
                <a:lnTo>
                  <a:pt x="14458709" y="2884703"/>
                </a:lnTo>
                <a:lnTo>
                  <a:pt x="14464957" y="2880499"/>
                </a:lnTo>
                <a:lnTo>
                  <a:pt x="14469161" y="2874251"/>
                </a:lnTo>
                <a:lnTo>
                  <a:pt x="14470710" y="2866606"/>
                </a:lnTo>
                <a:close/>
              </a:path>
              <a:path w="14841219" h="10718800" extrusionOk="0">
                <a:moveTo>
                  <a:pt x="14470710" y="2766491"/>
                </a:moveTo>
                <a:lnTo>
                  <a:pt x="14469161" y="2758859"/>
                </a:lnTo>
                <a:lnTo>
                  <a:pt x="14464957" y="2752610"/>
                </a:lnTo>
                <a:lnTo>
                  <a:pt x="14458709" y="2748407"/>
                </a:lnTo>
                <a:lnTo>
                  <a:pt x="14451063" y="2746857"/>
                </a:lnTo>
                <a:lnTo>
                  <a:pt x="14443418" y="2748407"/>
                </a:lnTo>
                <a:lnTo>
                  <a:pt x="14437170" y="2752610"/>
                </a:lnTo>
                <a:lnTo>
                  <a:pt x="14432953" y="2758859"/>
                </a:lnTo>
                <a:lnTo>
                  <a:pt x="14431404" y="2766491"/>
                </a:lnTo>
                <a:lnTo>
                  <a:pt x="14432953" y="2774150"/>
                </a:lnTo>
                <a:lnTo>
                  <a:pt x="14437170" y="2780398"/>
                </a:lnTo>
                <a:lnTo>
                  <a:pt x="14443418" y="2784614"/>
                </a:lnTo>
                <a:lnTo>
                  <a:pt x="14451063" y="2786151"/>
                </a:lnTo>
                <a:lnTo>
                  <a:pt x="14458709" y="2784614"/>
                </a:lnTo>
                <a:lnTo>
                  <a:pt x="14464957" y="2780398"/>
                </a:lnTo>
                <a:lnTo>
                  <a:pt x="14469161" y="2774150"/>
                </a:lnTo>
                <a:lnTo>
                  <a:pt x="14470710" y="2766491"/>
                </a:lnTo>
                <a:close/>
              </a:path>
              <a:path w="14841219" h="10718800" extrusionOk="0">
                <a:moveTo>
                  <a:pt x="14470710" y="2666403"/>
                </a:moveTo>
                <a:lnTo>
                  <a:pt x="14469161" y="2658757"/>
                </a:lnTo>
                <a:lnTo>
                  <a:pt x="14464957" y="2652522"/>
                </a:lnTo>
                <a:lnTo>
                  <a:pt x="14458709" y="2648305"/>
                </a:lnTo>
                <a:lnTo>
                  <a:pt x="14451063" y="2646756"/>
                </a:lnTo>
                <a:lnTo>
                  <a:pt x="14443418" y="2648305"/>
                </a:lnTo>
                <a:lnTo>
                  <a:pt x="14437170" y="2652522"/>
                </a:lnTo>
                <a:lnTo>
                  <a:pt x="14432953" y="2658757"/>
                </a:lnTo>
                <a:lnTo>
                  <a:pt x="14431404" y="2666403"/>
                </a:lnTo>
                <a:lnTo>
                  <a:pt x="14432953" y="2674048"/>
                </a:lnTo>
                <a:lnTo>
                  <a:pt x="14437170" y="2680297"/>
                </a:lnTo>
                <a:lnTo>
                  <a:pt x="14443418" y="2684513"/>
                </a:lnTo>
                <a:lnTo>
                  <a:pt x="14451063" y="2686050"/>
                </a:lnTo>
                <a:lnTo>
                  <a:pt x="14458709" y="2684513"/>
                </a:lnTo>
                <a:lnTo>
                  <a:pt x="14464957" y="2680297"/>
                </a:lnTo>
                <a:lnTo>
                  <a:pt x="14469161" y="2674048"/>
                </a:lnTo>
                <a:lnTo>
                  <a:pt x="14470710" y="2666403"/>
                </a:lnTo>
                <a:close/>
              </a:path>
              <a:path w="14841219" h="10718800" extrusionOk="0">
                <a:moveTo>
                  <a:pt x="14470710" y="2566314"/>
                </a:moveTo>
                <a:lnTo>
                  <a:pt x="14469161" y="2558656"/>
                </a:lnTo>
                <a:lnTo>
                  <a:pt x="14464957" y="2552420"/>
                </a:lnTo>
                <a:lnTo>
                  <a:pt x="14458709" y="2548204"/>
                </a:lnTo>
                <a:lnTo>
                  <a:pt x="14451063" y="2546667"/>
                </a:lnTo>
                <a:lnTo>
                  <a:pt x="14443418" y="2548204"/>
                </a:lnTo>
                <a:lnTo>
                  <a:pt x="14437170" y="2552420"/>
                </a:lnTo>
                <a:lnTo>
                  <a:pt x="14432953" y="2558656"/>
                </a:lnTo>
                <a:lnTo>
                  <a:pt x="14431404" y="2566314"/>
                </a:lnTo>
                <a:lnTo>
                  <a:pt x="14432953" y="2573959"/>
                </a:lnTo>
                <a:lnTo>
                  <a:pt x="14437170" y="2580208"/>
                </a:lnTo>
                <a:lnTo>
                  <a:pt x="14443418" y="2584412"/>
                </a:lnTo>
                <a:lnTo>
                  <a:pt x="14451063" y="2585961"/>
                </a:lnTo>
                <a:lnTo>
                  <a:pt x="14458709" y="2584412"/>
                </a:lnTo>
                <a:lnTo>
                  <a:pt x="14464957" y="2580208"/>
                </a:lnTo>
                <a:lnTo>
                  <a:pt x="14469161" y="2573959"/>
                </a:lnTo>
                <a:lnTo>
                  <a:pt x="14470710" y="2566314"/>
                </a:lnTo>
                <a:close/>
              </a:path>
              <a:path w="14841219" h="10718800" extrusionOk="0">
                <a:moveTo>
                  <a:pt x="14470710" y="2466225"/>
                </a:moveTo>
                <a:lnTo>
                  <a:pt x="14469161" y="2458567"/>
                </a:lnTo>
                <a:lnTo>
                  <a:pt x="14464957" y="2452332"/>
                </a:lnTo>
                <a:lnTo>
                  <a:pt x="14458709" y="2448115"/>
                </a:lnTo>
                <a:lnTo>
                  <a:pt x="14451063" y="2446566"/>
                </a:lnTo>
                <a:lnTo>
                  <a:pt x="14443418" y="2448115"/>
                </a:lnTo>
                <a:lnTo>
                  <a:pt x="14437170" y="2452332"/>
                </a:lnTo>
                <a:lnTo>
                  <a:pt x="14432953" y="2458567"/>
                </a:lnTo>
                <a:lnTo>
                  <a:pt x="14431404" y="2466225"/>
                </a:lnTo>
                <a:lnTo>
                  <a:pt x="14432953" y="2473858"/>
                </a:lnTo>
                <a:lnTo>
                  <a:pt x="14437170" y="2480106"/>
                </a:lnTo>
                <a:lnTo>
                  <a:pt x="14443418" y="2484323"/>
                </a:lnTo>
                <a:lnTo>
                  <a:pt x="14451063" y="2485860"/>
                </a:lnTo>
                <a:lnTo>
                  <a:pt x="14458709" y="2484323"/>
                </a:lnTo>
                <a:lnTo>
                  <a:pt x="14464957" y="2480106"/>
                </a:lnTo>
                <a:lnTo>
                  <a:pt x="14469161" y="2473858"/>
                </a:lnTo>
                <a:lnTo>
                  <a:pt x="14470710" y="2466225"/>
                </a:lnTo>
                <a:close/>
              </a:path>
              <a:path w="14841219" h="10718800" extrusionOk="0">
                <a:moveTo>
                  <a:pt x="14470710" y="2366124"/>
                </a:moveTo>
                <a:lnTo>
                  <a:pt x="14469161" y="2358479"/>
                </a:lnTo>
                <a:lnTo>
                  <a:pt x="14464957" y="2352230"/>
                </a:lnTo>
                <a:lnTo>
                  <a:pt x="14458709" y="2348014"/>
                </a:lnTo>
                <a:lnTo>
                  <a:pt x="14451063" y="2346477"/>
                </a:lnTo>
                <a:lnTo>
                  <a:pt x="14443418" y="2348014"/>
                </a:lnTo>
                <a:lnTo>
                  <a:pt x="14437170" y="2352230"/>
                </a:lnTo>
                <a:lnTo>
                  <a:pt x="14432953" y="2358479"/>
                </a:lnTo>
                <a:lnTo>
                  <a:pt x="14431404" y="2366124"/>
                </a:lnTo>
                <a:lnTo>
                  <a:pt x="14432953" y="2373769"/>
                </a:lnTo>
                <a:lnTo>
                  <a:pt x="14437170" y="2380005"/>
                </a:lnTo>
                <a:lnTo>
                  <a:pt x="14443418" y="2384209"/>
                </a:lnTo>
                <a:lnTo>
                  <a:pt x="14451063" y="2385758"/>
                </a:lnTo>
                <a:lnTo>
                  <a:pt x="14458709" y="2384209"/>
                </a:lnTo>
                <a:lnTo>
                  <a:pt x="14464957" y="2380005"/>
                </a:lnTo>
                <a:lnTo>
                  <a:pt x="14469161" y="2373769"/>
                </a:lnTo>
                <a:lnTo>
                  <a:pt x="14470710" y="2366124"/>
                </a:lnTo>
                <a:close/>
              </a:path>
              <a:path w="14841219" h="10718800" extrusionOk="0">
                <a:moveTo>
                  <a:pt x="14470710" y="2266023"/>
                </a:moveTo>
                <a:lnTo>
                  <a:pt x="14469161" y="2258377"/>
                </a:lnTo>
                <a:lnTo>
                  <a:pt x="14464957" y="2252129"/>
                </a:lnTo>
                <a:lnTo>
                  <a:pt x="14458709" y="2247925"/>
                </a:lnTo>
                <a:lnTo>
                  <a:pt x="14451063" y="2246376"/>
                </a:lnTo>
                <a:lnTo>
                  <a:pt x="14443418" y="2247925"/>
                </a:lnTo>
                <a:lnTo>
                  <a:pt x="14437170" y="2252129"/>
                </a:lnTo>
                <a:lnTo>
                  <a:pt x="14432953" y="2258377"/>
                </a:lnTo>
                <a:lnTo>
                  <a:pt x="14431404" y="2266023"/>
                </a:lnTo>
                <a:lnTo>
                  <a:pt x="14432953" y="2273668"/>
                </a:lnTo>
                <a:lnTo>
                  <a:pt x="14437170" y="2279904"/>
                </a:lnTo>
                <a:lnTo>
                  <a:pt x="14443418" y="2284120"/>
                </a:lnTo>
                <a:lnTo>
                  <a:pt x="14451063" y="2285669"/>
                </a:lnTo>
                <a:lnTo>
                  <a:pt x="14458709" y="2284120"/>
                </a:lnTo>
                <a:lnTo>
                  <a:pt x="14464957" y="2279904"/>
                </a:lnTo>
                <a:lnTo>
                  <a:pt x="14469161" y="2273668"/>
                </a:lnTo>
                <a:lnTo>
                  <a:pt x="14470710" y="2266023"/>
                </a:lnTo>
                <a:close/>
              </a:path>
              <a:path w="14841219" h="10718800" extrusionOk="0">
                <a:moveTo>
                  <a:pt x="14470710" y="2165921"/>
                </a:moveTo>
                <a:lnTo>
                  <a:pt x="14469161" y="2158276"/>
                </a:lnTo>
                <a:lnTo>
                  <a:pt x="14464957" y="2152027"/>
                </a:lnTo>
                <a:lnTo>
                  <a:pt x="14458709" y="2147824"/>
                </a:lnTo>
                <a:lnTo>
                  <a:pt x="14451063" y="2146274"/>
                </a:lnTo>
                <a:lnTo>
                  <a:pt x="14443418" y="2147824"/>
                </a:lnTo>
                <a:lnTo>
                  <a:pt x="14437170" y="2152027"/>
                </a:lnTo>
                <a:lnTo>
                  <a:pt x="14432953" y="2158276"/>
                </a:lnTo>
                <a:lnTo>
                  <a:pt x="14431404" y="2165921"/>
                </a:lnTo>
                <a:lnTo>
                  <a:pt x="14432953" y="2173567"/>
                </a:lnTo>
                <a:lnTo>
                  <a:pt x="14437170" y="2179815"/>
                </a:lnTo>
                <a:lnTo>
                  <a:pt x="14443418" y="2184031"/>
                </a:lnTo>
                <a:lnTo>
                  <a:pt x="14451063" y="2185568"/>
                </a:lnTo>
                <a:lnTo>
                  <a:pt x="14458709" y="2184031"/>
                </a:lnTo>
                <a:lnTo>
                  <a:pt x="14464957" y="2179815"/>
                </a:lnTo>
                <a:lnTo>
                  <a:pt x="14469161" y="2173567"/>
                </a:lnTo>
                <a:lnTo>
                  <a:pt x="14470710" y="2165921"/>
                </a:lnTo>
                <a:close/>
              </a:path>
              <a:path w="14841219" h="10718800" extrusionOk="0">
                <a:moveTo>
                  <a:pt x="14470710" y="2065832"/>
                </a:moveTo>
                <a:lnTo>
                  <a:pt x="14469161" y="2058187"/>
                </a:lnTo>
                <a:lnTo>
                  <a:pt x="14464957" y="2051939"/>
                </a:lnTo>
                <a:lnTo>
                  <a:pt x="14458709" y="2047735"/>
                </a:lnTo>
                <a:lnTo>
                  <a:pt x="14451063" y="2046185"/>
                </a:lnTo>
                <a:lnTo>
                  <a:pt x="14443418" y="2047735"/>
                </a:lnTo>
                <a:lnTo>
                  <a:pt x="14437170" y="2051939"/>
                </a:lnTo>
                <a:lnTo>
                  <a:pt x="14432953" y="2058187"/>
                </a:lnTo>
                <a:lnTo>
                  <a:pt x="14431404" y="2065832"/>
                </a:lnTo>
                <a:lnTo>
                  <a:pt x="14432953" y="2073478"/>
                </a:lnTo>
                <a:lnTo>
                  <a:pt x="14437170" y="2079726"/>
                </a:lnTo>
                <a:lnTo>
                  <a:pt x="14443418" y="2083930"/>
                </a:lnTo>
                <a:lnTo>
                  <a:pt x="14451063" y="2085479"/>
                </a:lnTo>
                <a:lnTo>
                  <a:pt x="14458709" y="2083930"/>
                </a:lnTo>
                <a:lnTo>
                  <a:pt x="14464957" y="2079726"/>
                </a:lnTo>
                <a:lnTo>
                  <a:pt x="14469161" y="2073478"/>
                </a:lnTo>
                <a:lnTo>
                  <a:pt x="14470710" y="2065832"/>
                </a:lnTo>
                <a:close/>
              </a:path>
              <a:path w="14841219" h="10718800" extrusionOk="0">
                <a:moveTo>
                  <a:pt x="14470710" y="1965744"/>
                </a:moveTo>
                <a:lnTo>
                  <a:pt x="14469161" y="1958098"/>
                </a:lnTo>
                <a:lnTo>
                  <a:pt x="14464957" y="1951850"/>
                </a:lnTo>
                <a:lnTo>
                  <a:pt x="14458709" y="1947633"/>
                </a:lnTo>
                <a:lnTo>
                  <a:pt x="14451063" y="1946084"/>
                </a:lnTo>
                <a:lnTo>
                  <a:pt x="14443418" y="1947633"/>
                </a:lnTo>
                <a:lnTo>
                  <a:pt x="14437170" y="1951850"/>
                </a:lnTo>
                <a:lnTo>
                  <a:pt x="14432953" y="1958098"/>
                </a:lnTo>
                <a:lnTo>
                  <a:pt x="14431404" y="1965744"/>
                </a:lnTo>
                <a:lnTo>
                  <a:pt x="14432953" y="1973389"/>
                </a:lnTo>
                <a:lnTo>
                  <a:pt x="14437170" y="1979625"/>
                </a:lnTo>
                <a:lnTo>
                  <a:pt x="14443418" y="1983841"/>
                </a:lnTo>
                <a:lnTo>
                  <a:pt x="14451063" y="1985378"/>
                </a:lnTo>
                <a:lnTo>
                  <a:pt x="14458709" y="1983841"/>
                </a:lnTo>
                <a:lnTo>
                  <a:pt x="14464957" y="1979625"/>
                </a:lnTo>
                <a:lnTo>
                  <a:pt x="14469161" y="1973389"/>
                </a:lnTo>
                <a:lnTo>
                  <a:pt x="14470710" y="1965744"/>
                </a:lnTo>
                <a:close/>
              </a:path>
              <a:path w="14841219" h="10718800" extrusionOk="0">
                <a:moveTo>
                  <a:pt x="14470710" y="1865642"/>
                </a:moveTo>
                <a:lnTo>
                  <a:pt x="14469161" y="1857984"/>
                </a:lnTo>
                <a:lnTo>
                  <a:pt x="14464957" y="1851748"/>
                </a:lnTo>
                <a:lnTo>
                  <a:pt x="14458709" y="1847532"/>
                </a:lnTo>
                <a:lnTo>
                  <a:pt x="14451063" y="1845995"/>
                </a:lnTo>
                <a:lnTo>
                  <a:pt x="14443418" y="1847532"/>
                </a:lnTo>
                <a:lnTo>
                  <a:pt x="14437170" y="1851748"/>
                </a:lnTo>
                <a:lnTo>
                  <a:pt x="14432953" y="1857984"/>
                </a:lnTo>
                <a:lnTo>
                  <a:pt x="14431404" y="1865642"/>
                </a:lnTo>
                <a:lnTo>
                  <a:pt x="14432953" y="1873288"/>
                </a:lnTo>
                <a:lnTo>
                  <a:pt x="14437170" y="1879536"/>
                </a:lnTo>
                <a:lnTo>
                  <a:pt x="14443418" y="1883740"/>
                </a:lnTo>
                <a:lnTo>
                  <a:pt x="14451063" y="1885289"/>
                </a:lnTo>
                <a:lnTo>
                  <a:pt x="14458709" y="1883740"/>
                </a:lnTo>
                <a:lnTo>
                  <a:pt x="14464957" y="1879536"/>
                </a:lnTo>
                <a:lnTo>
                  <a:pt x="14469161" y="1873288"/>
                </a:lnTo>
                <a:lnTo>
                  <a:pt x="14470710" y="1865642"/>
                </a:lnTo>
                <a:close/>
              </a:path>
              <a:path w="14841219" h="10718800" extrusionOk="0">
                <a:moveTo>
                  <a:pt x="14470710" y="1765554"/>
                </a:moveTo>
                <a:lnTo>
                  <a:pt x="14469161" y="1757895"/>
                </a:lnTo>
                <a:lnTo>
                  <a:pt x="14464957" y="1751647"/>
                </a:lnTo>
                <a:lnTo>
                  <a:pt x="14458709" y="1747431"/>
                </a:lnTo>
                <a:lnTo>
                  <a:pt x="14451063" y="1745894"/>
                </a:lnTo>
                <a:lnTo>
                  <a:pt x="14443418" y="1747431"/>
                </a:lnTo>
                <a:lnTo>
                  <a:pt x="14437170" y="1751647"/>
                </a:lnTo>
                <a:lnTo>
                  <a:pt x="14432953" y="1757895"/>
                </a:lnTo>
                <a:lnTo>
                  <a:pt x="14431404" y="1765554"/>
                </a:lnTo>
                <a:lnTo>
                  <a:pt x="14432953" y="1773199"/>
                </a:lnTo>
                <a:lnTo>
                  <a:pt x="14437170" y="1779435"/>
                </a:lnTo>
                <a:lnTo>
                  <a:pt x="14443418" y="1783651"/>
                </a:lnTo>
                <a:lnTo>
                  <a:pt x="14451063" y="1785188"/>
                </a:lnTo>
                <a:lnTo>
                  <a:pt x="14458709" y="1783651"/>
                </a:lnTo>
                <a:lnTo>
                  <a:pt x="14464957" y="1779435"/>
                </a:lnTo>
                <a:lnTo>
                  <a:pt x="14469161" y="1773199"/>
                </a:lnTo>
                <a:lnTo>
                  <a:pt x="14470710" y="1765554"/>
                </a:lnTo>
                <a:close/>
              </a:path>
              <a:path w="14841219" h="10718800" extrusionOk="0">
                <a:moveTo>
                  <a:pt x="14470710" y="1665439"/>
                </a:moveTo>
                <a:lnTo>
                  <a:pt x="14469161" y="1657794"/>
                </a:lnTo>
                <a:lnTo>
                  <a:pt x="14464957" y="1651558"/>
                </a:lnTo>
                <a:lnTo>
                  <a:pt x="14458709" y="1647342"/>
                </a:lnTo>
                <a:lnTo>
                  <a:pt x="14451063" y="1645805"/>
                </a:lnTo>
                <a:lnTo>
                  <a:pt x="14443418" y="1647342"/>
                </a:lnTo>
                <a:lnTo>
                  <a:pt x="14437170" y="1651558"/>
                </a:lnTo>
                <a:lnTo>
                  <a:pt x="14432953" y="1657794"/>
                </a:lnTo>
                <a:lnTo>
                  <a:pt x="14431404" y="1665439"/>
                </a:lnTo>
                <a:lnTo>
                  <a:pt x="14432953" y="1673098"/>
                </a:lnTo>
                <a:lnTo>
                  <a:pt x="14437170" y="1679333"/>
                </a:lnTo>
                <a:lnTo>
                  <a:pt x="14443418" y="1683550"/>
                </a:lnTo>
                <a:lnTo>
                  <a:pt x="14451063" y="1685086"/>
                </a:lnTo>
                <a:lnTo>
                  <a:pt x="14458709" y="1683550"/>
                </a:lnTo>
                <a:lnTo>
                  <a:pt x="14464957" y="1679333"/>
                </a:lnTo>
                <a:lnTo>
                  <a:pt x="14469161" y="1673098"/>
                </a:lnTo>
                <a:lnTo>
                  <a:pt x="14470710" y="1665439"/>
                </a:lnTo>
                <a:close/>
              </a:path>
              <a:path w="14841219" h="10718800" extrusionOk="0">
                <a:moveTo>
                  <a:pt x="14470710" y="1565351"/>
                </a:moveTo>
                <a:lnTo>
                  <a:pt x="14469161" y="1557705"/>
                </a:lnTo>
                <a:lnTo>
                  <a:pt x="14464957" y="1551457"/>
                </a:lnTo>
                <a:lnTo>
                  <a:pt x="14458709" y="1547253"/>
                </a:lnTo>
                <a:lnTo>
                  <a:pt x="14451063" y="1545704"/>
                </a:lnTo>
                <a:lnTo>
                  <a:pt x="14443418" y="1547253"/>
                </a:lnTo>
                <a:lnTo>
                  <a:pt x="14437170" y="1551457"/>
                </a:lnTo>
                <a:lnTo>
                  <a:pt x="14432953" y="1557705"/>
                </a:lnTo>
                <a:lnTo>
                  <a:pt x="14431404" y="1565351"/>
                </a:lnTo>
                <a:lnTo>
                  <a:pt x="14432953" y="1572996"/>
                </a:lnTo>
                <a:lnTo>
                  <a:pt x="14437170" y="1579245"/>
                </a:lnTo>
                <a:lnTo>
                  <a:pt x="14443418" y="1583461"/>
                </a:lnTo>
                <a:lnTo>
                  <a:pt x="14451063" y="1584998"/>
                </a:lnTo>
                <a:lnTo>
                  <a:pt x="14458709" y="1583461"/>
                </a:lnTo>
                <a:lnTo>
                  <a:pt x="14464957" y="1579245"/>
                </a:lnTo>
                <a:lnTo>
                  <a:pt x="14469161" y="1572996"/>
                </a:lnTo>
                <a:lnTo>
                  <a:pt x="14470710" y="1565351"/>
                </a:lnTo>
                <a:close/>
              </a:path>
              <a:path w="14841219" h="10718800" extrusionOk="0">
                <a:moveTo>
                  <a:pt x="14470710" y="1465249"/>
                </a:moveTo>
                <a:lnTo>
                  <a:pt x="14469161" y="1457604"/>
                </a:lnTo>
                <a:lnTo>
                  <a:pt x="14464957" y="1451368"/>
                </a:lnTo>
                <a:lnTo>
                  <a:pt x="14458709" y="1447152"/>
                </a:lnTo>
                <a:lnTo>
                  <a:pt x="14451063" y="1445615"/>
                </a:lnTo>
                <a:lnTo>
                  <a:pt x="14443418" y="1447152"/>
                </a:lnTo>
                <a:lnTo>
                  <a:pt x="14437170" y="1451368"/>
                </a:lnTo>
                <a:lnTo>
                  <a:pt x="14432953" y="1457604"/>
                </a:lnTo>
                <a:lnTo>
                  <a:pt x="14431404" y="1465249"/>
                </a:lnTo>
                <a:lnTo>
                  <a:pt x="14432953" y="1472895"/>
                </a:lnTo>
                <a:lnTo>
                  <a:pt x="14437170" y="1479143"/>
                </a:lnTo>
                <a:lnTo>
                  <a:pt x="14443418" y="1483360"/>
                </a:lnTo>
                <a:lnTo>
                  <a:pt x="14451063" y="1484896"/>
                </a:lnTo>
                <a:lnTo>
                  <a:pt x="14458709" y="1483360"/>
                </a:lnTo>
                <a:lnTo>
                  <a:pt x="14464957" y="1479143"/>
                </a:lnTo>
                <a:lnTo>
                  <a:pt x="14469161" y="1472895"/>
                </a:lnTo>
                <a:lnTo>
                  <a:pt x="14470710" y="1465249"/>
                </a:lnTo>
                <a:close/>
              </a:path>
              <a:path w="14841219" h="10718800" extrusionOk="0">
                <a:moveTo>
                  <a:pt x="14470710" y="1365148"/>
                </a:moveTo>
                <a:lnTo>
                  <a:pt x="14469161" y="1357515"/>
                </a:lnTo>
                <a:lnTo>
                  <a:pt x="14464957" y="1351267"/>
                </a:lnTo>
                <a:lnTo>
                  <a:pt x="14458709" y="1347050"/>
                </a:lnTo>
                <a:lnTo>
                  <a:pt x="14451063" y="1345514"/>
                </a:lnTo>
                <a:lnTo>
                  <a:pt x="14443405" y="1347050"/>
                </a:lnTo>
                <a:lnTo>
                  <a:pt x="14437157" y="1351267"/>
                </a:lnTo>
                <a:lnTo>
                  <a:pt x="14432953" y="1357515"/>
                </a:lnTo>
                <a:lnTo>
                  <a:pt x="14431404" y="1365148"/>
                </a:lnTo>
                <a:lnTo>
                  <a:pt x="14432953" y="1372806"/>
                </a:lnTo>
                <a:lnTo>
                  <a:pt x="14437157" y="1379054"/>
                </a:lnTo>
                <a:lnTo>
                  <a:pt x="14443405" y="1383258"/>
                </a:lnTo>
                <a:lnTo>
                  <a:pt x="14451063" y="1384808"/>
                </a:lnTo>
                <a:lnTo>
                  <a:pt x="14458709" y="1383258"/>
                </a:lnTo>
                <a:lnTo>
                  <a:pt x="14464957" y="1379054"/>
                </a:lnTo>
                <a:lnTo>
                  <a:pt x="14469161" y="1372806"/>
                </a:lnTo>
                <a:lnTo>
                  <a:pt x="14470710" y="1365148"/>
                </a:lnTo>
                <a:close/>
              </a:path>
              <a:path w="14841219" h="10718800" extrusionOk="0">
                <a:moveTo>
                  <a:pt x="14470710" y="1164958"/>
                </a:moveTo>
                <a:lnTo>
                  <a:pt x="14469161" y="1157312"/>
                </a:lnTo>
                <a:lnTo>
                  <a:pt x="14464957" y="1151077"/>
                </a:lnTo>
                <a:lnTo>
                  <a:pt x="14458709" y="1146860"/>
                </a:lnTo>
                <a:lnTo>
                  <a:pt x="14451063" y="1145311"/>
                </a:lnTo>
                <a:lnTo>
                  <a:pt x="14443418" y="1146860"/>
                </a:lnTo>
                <a:lnTo>
                  <a:pt x="14437170" y="1151077"/>
                </a:lnTo>
                <a:lnTo>
                  <a:pt x="14432953" y="1157312"/>
                </a:lnTo>
                <a:lnTo>
                  <a:pt x="14431404" y="1164958"/>
                </a:lnTo>
                <a:lnTo>
                  <a:pt x="14432953" y="1172603"/>
                </a:lnTo>
                <a:lnTo>
                  <a:pt x="14437170" y="1178852"/>
                </a:lnTo>
                <a:lnTo>
                  <a:pt x="14443418" y="1183068"/>
                </a:lnTo>
                <a:lnTo>
                  <a:pt x="14451063" y="1184605"/>
                </a:lnTo>
                <a:lnTo>
                  <a:pt x="14458709" y="1183068"/>
                </a:lnTo>
                <a:lnTo>
                  <a:pt x="14464957" y="1178852"/>
                </a:lnTo>
                <a:lnTo>
                  <a:pt x="14469161" y="1172603"/>
                </a:lnTo>
                <a:lnTo>
                  <a:pt x="14470710" y="1164958"/>
                </a:lnTo>
                <a:close/>
              </a:path>
              <a:path w="14841219" h="10718800" extrusionOk="0">
                <a:moveTo>
                  <a:pt x="14470710" y="1064869"/>
                </a:moveTo>
                <a:lnTo>
                  <a:pt x="14469161" y="1057224"/>
                </a:lnTo>
                <a:lnTo>
                  <a:pt x="14464957" y="1050975"/>
                </a:lnTo>
                <a:lnTo>
                  <a:pt x="14458709" y="1046772"/>
                </a:lnTo>
                <a:lnTo>
                  <a:pt x="14451063" y="1045222"/>
                </a:lnTo>
                <a:lnTo>
                  <a:pt x="14443418" y="1046772"/>
                </a:lnTo>
                <a:lnTo>
                  <a:pt x="14437170" y="1050975"/>
                </a:lnTo>
                <a:lnTo>
                  <a:pt x="14432953" y="1057224"/>
                </a:lnTo>
                <a:lnTo>
                  <a:pt x="14431404" y="1064869"/>
                </a:lnTo>
                <a:lnTo>
                  <a:pt x="14432953" y="1072515"/>
                </a:lnTo>
                <a:lnTo>
                  <a:pt x="14437170" y="1078763"/>
                </a:lnTo>
                <a:lnTo>
                  <a:pt x="14443418" y="1082979"/>
                </a:lnTo>
                <a:lnTo>
                  <a:pt x="14451063" y="1084516"/>
                </a:lnTo>
                <a:lnTo>
                  <a:pt x="14458709" y="1082979"/>
                </a:lnTo>
                <a:lnTo>
                  <a:pt x="14464957" y="1078763"/>
                </a:lnTo>
                <a:lnTo>
                  <a:pt x="14469161" y="1072515"/>
                </a:lnTo>
                <a:lnTo>
                  <a:pt x="14470710" y="1064869"/>
                </a:lnTo>
                <a:close/>
              </a:path>
              <a:path w="14841219" h="10718800" extrusionOk="0">
                <a:moveTo>
                  <a:pt x="14470710" y="964768"/>
                </a:moveTo>
                <a:lnTo>
                  <a:pt x="14469161" y="957122"/>
                </a:lnTo>
                <a:lnTo>
                  <a:pt x="14464957" y="950887"/>
                </a:lnTo>
                <a:lnTo>
                  <a:pt x="14458709" y="946670"/>
                </a:lnTo>
                <a:lnTo>
                  <a:pt x="14451063" y="945134"/>
                </a:lnTo>
                <a:lnTo>
                  <a:pt x="14443418" y="946670"/>
                </a:lnTo>
                <a:lnTo>
                  <a:pt x="14437170" y="950887"/>
                </a:lnTo>
                <a:lnTo>
                  <a:pt x="14432953" y="957122"/>
                </a:lnTo>
                <a:lnTo>
                  <a:pt x="14431404" y="964768"/>
                </a:lnTo>
                <a:lnTo>
                  <a:pt x="14432953" y="972413"/>
                </a:lnTo>
                <a:lnTo>
                  <a:pt x="14437170" y="978662"/>
                </a:lnTo>
                <a:lnTo>
                  <a:pt x="14443418" y="982878"/>
                </a:lnTo>
                <a:lnTo>
                  <a:pt x="14451063" y="984427"/>
                </a:lnTo>
                <a:lnTo>
                  <a:pt x="14458709" y="982878"/>
                </a:lnTo>
                <a:lnTo>
                  <a:pt x="14464957" y="978662"/>
                </a:lnTo>
                <a:lnTo>
                  <a:pt x="14469161" y="972413"/>
                </a:lnTo>
                <a:lnTo>
                  <a:pt x="14470710" y="964768"/>
                </a:lnTo>
                <a:close/>
              </a:path>
              <a:path w="14841219" h="10718800" extrusionOk="0">
                <a:moveTo>
                  <a:pt x="14470710" y="864679"/>
                </a:moveTo>
                <a:lnTo>
                  <a:pt x="14469161" y="857034"/>
                </a:lnTo>
                <a:lnTo>
                  <a:pt x="14464957" y="850785"/>
                </a:lnTo>
                <a:lnTo>
                  <a:pt x="14458709" y="846569"/>
                </a:lnTo>
                <a:lnTo>
                  <a:pt x="14451063" y="845032"/>
                </a:lnTo>
                <a:lnTo>
                  <a:pt x="14443418" y="846569"/>
                </a:lnTo>
                <a:lnTo>
                  <a:pt x="14437170" y="850785"/>
                </a:lnTo>
                <a:lnTo>
                  <a:pt x="14432953" y="857034"/>
                </a:lnTo>
                <a:lnTo>
                  <a:pt x="14431404" y="864679"/>
                </a:lnTo>
                <a:lnTo>
                  <a:pt x="14432953" y="872324"/>
                </a:lnTo>
                <a:lnTo>
                  <a:pt x="14437170" y="878573"/>
                </a:lnTo>
                <a:lnTo>
                  <a:pt x="14443418" y="882777"/>
                </a:lnTo>
                <a:lnTo>
                  <a:pt x="14451063" y="884326"/>
                </a:lnTo>
                <a:lnTo>
                  <a:pt x="14458709" y="882777"/>
                </a:lnTo>
                <a:lnTo>
                  <a:pt x="14464957" y="878573"/>
                </a:lnTo>
                <a:lnTo>
                  <a:pt x="14469161" y="872324"/>
                </a:lnTo>
                <a:lnTo>
                  <a:pt x="14470710" y="864679"/>
                </a:lnTo>
                <a:close/>
              </a:path>
              <a:path w="14841219" h="10718800" extrusionOk="0">
                <a:moveTo>
                  <a:pt x="14470710" y="764578"/>
                </a:moveTo>
                <a:lnTo>
                  <a:pt x="14469161" y="756932"/>
                </a:lnTo>
                <a:lnTo>
                  <a:pt x="14464957" y="750684"/>
                </a:lnTo>
                <a:lnTo>
                  <a:pt x="14458709" y="746480"/>
                </a:lnTo>
                <a:lnTo>
                  <a:pt x="14451063" y="744931"/>
                </a:lnTo>
                <a:lnTo>
                  <a:pt x="14443418" y="746480"/>
                </a:lnTo>
                <a:lnTo>
                  <a:pt x="14437170" y="750684"/>
                </a:lnTo>
                <a:lnTo>
                  <a:pt x="14432953" y="756932"/>
                </a:lnTo>
                <a:lnTo>
                  <a:pt x="14431404" y="764578"/>
                </a:lnTo>
                <a:lnTo>
                  <a:pt x="14432953" y="772223"/>
                </a:lnTo>
                <a:lnTo>
                  <a:pt x="14437170" y="778471"/>
                </a:lnTo>
                <a:lnTo>
                  <a:pt x="14443418" y="782675"/>
                </a:lnTo>
                <a:lnTo>
                  <a:pt x="14451063" y="784225"/>
                </a:lnTo>
                <a:lnTo>
                  <a:pt x="14458709" y="782675"/>
                </a:lnTo>
                <a:lnTo>
                  <a:pt x="14464957" y="778471"/>
                </a:lnTo>
                <a:lnTo>
                  <a:pt x="14469161" y="772223"/>
                </a:lnTo>
                <a:lnTo>
                  <a:pt x="14470710" y="764578"/>
                </a:lnTo>
                <a:close/>
              </a:path>
              <a:path w="14841219" h="10718800" extrusionOk="0">
                <a:moveTo>
                  <a:pt x="14470710" y="664476"/>
                </a:moveTo>
                <a:lnTo>
                  <a:pt x="14469161" y="656831"/>
                </a:lnTo>
                <a:lnTo>
                  <a:pt x="14464957" y="650582"/>
                </a:lnTo>
                <a:lnTo>
                  <a:pt x="14458709" y="646379"/>
                </a:lnTo>
                <a:lnTo>
                  <a:pt x="14451063" y="644829"/>
                </a:lnTo>
                <a:lnTo>
                  <a:pt x="14443418" y="646379"/>
                </a:lnTo>
                <a:lnTo>
                  <a:pt x="14437170" y="650582"/>
                </a:lnTo>
                <a:lnTo>
                  <a:pt x="14432953" y="656831"/>
                </a:lnTo>
                <a:lnTo>
                  <a:pt x="14431404" y="664476"/>
                </a:lnTo>
                <a:lnTo>
                  <a:pt x="14432953" y="672134"/>
                </a:lnTo>
                <a:lnTo>
                  <a:pt x="14437170" y="678370"/>
                </a:lnTo>
                <a:lnTo>
                  <a:pt x="14443418" y="682586"/>
                </a:lnTo>
                <a:lnTo>
                  <a:pt x="14451063" y="684123"/>
                </a:lnTo>
                <a:lnTo>
                  <a:pt x="14458709" y="682586"/>
                </a:lnTo>
                <a:lnTo>
                  <a:pt x="14464957" y="678370"/>
                </a:lnTo>
                <a:lnTo>
                  <a:pt x="14469161" y="672134"/>
                </a:lnTo>
                <a:lnTo>
                  <a:pt x="14470710" y="664476"/>
                </a:lnTo>
                <a:close/>
              </a:path>
              <a:path w="14841219" h="10718800" extrusionOk="0">
                <a:moveTo>
                  <a:pt x="14470710" y="564388"/>
                </a:moveTo>
                <a:lnTo>
                  <a:pt x="14469161" y="556742"/>
                </a:lnTo>
                <a:lnTo>
                  <a:pt x="14464957" y="550494"/>
                </a:lnTo>
                <a:lnTo>
                  <a:pt x="14458709" y="546277"/>
                </a:lnTo>
                <a:lnTo>
                  <a:pt x="14451063" y="544741"/>
                </a:lnTo>
                <a:lnTo>
                  <a:pt x="14443418" y="546277"/>
                </a:lnTo>
                <a:lnTo>
                  <a:pt x="14437170" y="550494"/>
                </a:lnTo>
                <a:lnTo>
                  <a:pt x="14432953" y="556742"/>
                </a:lnTo>
                <a:lnTo>
                  <a:pt x="14431404" y="564388"/>
                </a:lnTo>
                <a:lnTo>
                  <a:pt x="14432953" y="572033"/>
                </a:lnTo>
                <a:lnTo>
                  <a:pt x="14437170" y="578281"/>
                </a:lnTo>
                <a:lnTo>
                  <a:pt x="14443418" y="582485"/>
                </a:lnTo>
                <a:lnTo>
                  <a:pt x="14451063" y="584034"/>
                </a:lnTo>
                <a:lnTo>
                  <a:pt x="14458709" y="582485"/>
                </a:lnTo>
                <a:lnTo>
                  <a:pt x="14464957" y="578281"/>
                </a:lnTo>
                <a:lnTo>
                  <a:pt x="14469161" y="572033"/>
                </a:lnTo>
                <a:lnTo>
                  <a:pt x="14470710" y="564388"/>
                </a:lnTo>
                <a:close/>
              </a:path>
              <a:path w="14841219" h="10718800" extrusionOk="0">
                <a:moveTo>
                  <a:pt x="14470710" y="464299"/>
                </a:moveTo>
                <a:lnTo>
                  <a:pt x="14469161" y="456653"/>
                </a:lnTo>
                <a:lnTo>
                  <a:pt x="14464957" y="450405"/>
                </a:lnTo>
                <a:lnTo>
                  <a:pt x="14458709" y="446189"/>
                </a:lnTo>
                <a:lnTo>
                  <a:pt x="14451063" y="444639"/>
                </a:lnTo>
                <a:lnTo>
                  <a:pt x="14443418" y="446189"/>
                </a:lnTo>
                <a:lnTo>
                  <a:pt x="14437170" y="450405"/>
                </a:lnTo>
                <a:lnTo>
                  <a:pt x="14432953" y="456653"/>
                </a:lnTo>
                <a:lnTo>
                  <a:pt x="14431404" y="464299"/>
                </a:lnTo>
                <a:lnTo>
                  <a:pt x="14432953" y="471944"/>
                </a:lnTo>
                <a:lnTo>
                  <a:pt x="14437170" y="478193"/>
                </a:lnTo>
                <a:lnTo>
                  <a:pt x="14443418" y="482396"/>
                </a:lnTo>
                <a:lnTo>
                  <a:pt x="14451063" y="483933"/>
                </a:lnTo>
                <a:lnTo>
                  <a:pt x="14458709" y="482396"/>
                </a:lnTo>
                <a:lnTo>
                  <a:pt x="14464957" y="478193"/>
                </a:lnTo>
                <a:lnTo>
                  <a:pt x="14469161" y="471944"/>
                </a:lnTo>
                <a:lnTo>
                  <a:pt x="14470710" y="464299"/>
                </a:lnTo>
                <a:close/>
              </a:path>
              <a:path w="14841219" h="10718800" extrusionOk="0">
                <a:moveTo>
                  <a:pt x="14470710" y="364197"/>
                </a:moveTo>
                <a:lnTo>
                  <a:pt x="14469161" y="356552"/>
                </a:lnTo>
                <a:lnTo>
                  <a:pt x="14464957" y="350304"/>
                </a:lnTo>
                <a:lnTo>
                  <a:pt x="14458709" y="346100"/>
                </a:lnTo>
                <a:lnTo>
                  <a:pt x="14451063" y="344551"/>
                </a:lnTo>
                <a:lnTo>
                  <a:pt x="14443418" y="346100"/>
                </a:lnTo>
                <a:lnTo>
                  <a:pt x="14437170" y="350304"/>
                </a:lnTo>
                <a:lnTo>
                  <a:pt x="14432953" y="356552"/>
                </a:lnTo>
                <a:lnTo>
                  <a:pt x="14431404" y="364197"/>
                </a:lnTo>
                <a:lnTo>
                  <a:pt x="14432953" y="371843"/>
                </a:lnTo>
                <a:lnTo>
                  <a:pt x="14437170" y="378091"/>
                </a:lnTo>
                <a:lnTo>
                  <a:pt x="14443418" y="382295"/>
                </a:lnTo>
                <a:lnTo>
                  <a:pt x="14451063" y="383844"/>
                </a:lnTo>
                <a:lnTo>
                  <a:pt x="14458709" y="382295"/>
                </a:lnTo>
                <a:lnTo>
                  <a:pt x="14464957" y="378091"/>
                </a:lnTo>
                <a:lnTo>
                  <a:pt x="14469161" y="371843"/>
                </a:lnTo>
                <a:lnTo>
                  <a:pt x="14470710" y="364197"/>
                </a:lnTo>
                <a:close/>
              </a:path>
              <a:path w="14841219" h="10718800" extrusionOk="0">
                <a:moveTo>
                  <a:pt x="14470710" y="264096"/>
                </a:moveTo>
                <a:lnTo>
                  <a:pt x="14469161" y="256451"/>
                </a:lnTo>
                <a:lnTo>
                  <a:pt x="14464957" y="250202"/>
                </a:lnTo>
                <a:lnTo>
                  <a:pt x="14458709" y="245999"/>
                </a:lnTo>
                <a:lnTo>
                  <a:pt x="14451063" y="244449"/>
                </a:lnTo>
                <a:lnTo>
                  <a:pt x="14443418" y="245999"/>
                </a:lnTo>
                <a:lnTo>
                  <a:pt x="14437170" y="250202"/>
                </a:lnTo>
                <a:lnTo>
                  <a:pt x="14432953" y="256451"/>
                </a:lnTo>
                <a:lnTo>
                  <a:pt x="14431404" y="264096"/>
                </a:lnTo>
                <a:lnTo>
                  <a:pt x="14432953" y="271754"/>
                </a:lnTo>
                <a:lnTo>
                  <a:pt x="14437170" y="277990"/>
                </a:lnTo>
                <a:lnTo>
                  <a:pt x="14443418" y="282206"/>
                </a:lnTo>
                <a:lnTo>
                  <a:pt x="14451063" y="283756"/>
                </a:lnTo>
                <a:lnTo>
                  <a:pt x="14458709" y="282206"/>
                </a:lnTo>
                <a:lnTo>
                  <a:pt x="14464957" y="277990"/>
                </a:lnTo>
                <a:lnTo>
                  <a:pt x="14469161" y="271754"/>
                </a:lnTo>
                <a:lnTo>
                  <a:pt x="14470710" y="264096"/>
                </a:lnTo>
                <a:close/>
              </a:path>
              <a:path w="14841219" h="10718800" extrusionOk="0">
                <a:moveTo>
                  <a:pt x="14470710" y="164007"/>
                </a:moveTo>
                <a:lnTo>
                  <a:pt x="14469161" y="156362"/>
                </a:lnTo>
                <a:lnTo>
                  <a:pt x="14464957" y="150114"/>
                </a:lnTo>
                <a:lnTo>
                  <a:pt x="14458709" y="145897"/>
                </a:lnTo>
                <a:lnTo>
                  <a:pt x="14451063" y="144360"/>
                </a:lnTo>
                <a:lnTo>
                  <a:pt x="14443418" y="145897"/>
                </a:lnTo>
                <a:lnTo>
                  <a:pt x="14437170" y="150114"/>
                </a:lnTo>
                <a:lnTo>
                  <a:pt x="14432953" y="156362"/>
                </a:lnTo>
                <a:lnTo>
                  <a:pt x="14431404" y="164007"/>
                </a:lnTo>
                <a:lnTo>
                  <a:pt x="14432953" y="171653"/>
                </a:lnTo>
                <a:lnTo>
                  <a:pt x="14437170" y="177901"/>
                </a:lnTo>
                <a:lnTo>
                  <a:pt x="14443418" y="182105"/>
                </a:lnTo>
                <a:lnTo>
                  <a:pt x="14451063" y="183654"/>
                </a:lnTo>
                <a:lnTo>
                  <a:pt x="14458709" y="182105"/>
                </a:lnTo>
                <a:lnTo>
                  <a:pt x="14464957" y="177901"/>
                </a:lnTo>
                <a:lnTo>
                  <a:pt x="14469161" y="171653"/>
                </a:lnTo>
                <a:lnTo>
                  <a:pt x="14470710" y="164007"/>
                </a:lnTo>
                <a:close/>
              </a:path>
              <a:path w="14841219" h="10718800" extrusionOk="0">
                <a:moveTo>
                  <a:pt x="14470710" y="63906"/>
                </a:moveTo>
                <a:lnTo>
                  <a:pt x="14469161" y="56261"/>
                </a:lnTo>
                <a:lnTo>
                  <a:pt x="14464957" y="50012"/>
                </a:lnTo>
                <a:lnTo>
                  <a:pt x="14458709" y="45808"/>
                </a:lnTo>
                <a:lnTo>
                  <a:pt x="14451063" y="44259"/>
                </a:lnTo>
                <a:lnTo>
                  <a:pt x="14443418" y="45808"/>
                </a:lnTo>
                <a:lnTo>
                  <a:pt x="14437170" y="50012"/>
                </a:lnTo>
                <a:lnTo>
                  <a:pt x="14432953" y="56261"/>
                </a:lnTo>
                <a:lnTo>
                  <a:pt x="14431404" y="63906"/>
                </a:lnTo>
                <a:lnTo>
                  <a:pt x="14432953" y="71551"/>
                </a:lnTo>
                <a:lnTo>
                  <a:pt x="14437170" y="77800"/>
                </a:lnTo>
                <a:lnTo>
                  <a:pt x="14443418" y="82016"/>
                </a:lnTo>
                <a:lnTo>
                  <a:pt x="14451063" y="83566"/>
                </a:lnTo>
                <a:lnTo>
                  <a:pt x="14458709" y="82016"/>
                </a:lnTo>
                <a:lnTo>
                  <a:pt x="14464957" y="77800"/>
                </a:lnTo>
                <a:lnTo>
                  <a:pt x="14469161" y="71551"/>
                </a:lnTo>
                <a:lnTo>
                  <a:pt x="14470710" y="63906"/>
                </a:lnTo>
                <a:close/>
              </a:path>
              <a:path w="14841219" h="10718800" extrusionOk="0">
                <a:moveTo>
                  <a:pt x="14544688" y="1310449"/>
                </a:moveTo>
                <a:lnTo>
                  <a:pt x="14543151" y="1302804"/>
                </a:lnTo>
                <a:lnTo>
                  <a:pt x="14538935" y="1296555"/>
                </a:lnTo>
                <a:lnTo>
                  <a:pt x="14532686" y="1292339"/>
                </a:lnTo>
                <a:lnTo>
                  <a:pt x="14525041" y="1290802"/>
                </a:lnTo>
                <a:lnTo>
                  <a:pt x="14517396" y="1292339"/>
                </a:lnTo>
                <a:lnTo>
                  <a:pt x="14511147" y="1296555"/>
                </a:lnTo>
                <a:lnTo>
                  <a:pt x="14506943" y="1302804"/>
                </a:lnTo>
                <a:lnTo>
                  <a:pt x="14505394" y="1310449"/>
                </a:lnTo>
                <a:lnTo>
                  <a:pt x="14506943" y="1318107"/>
                </a:lnTo>
                <a:lnTo>
                  <a:pt x="14511147" y="1324343"/>
                </a:lnTo>
                <a:lnTo>
                  <a:pt x="14517396" y="1328559"/>
                </a:lnTo>
                <a:lnTo>
                  <a:pt x="14525041" y="1330096"/>
                </a:lnTo>
                <a:lnTo>
                  <a:pt x="14532686" y="1328559"/>
                </a:lnTo>
                <a:lnTo>
                  <a:pt x="14538935" y="1324343"/>
                </a:lnTo>
                <a:lnTo>
                  <a:pt x="14543151" y="1318107"/>
                </a:lnTo>
                <a:lnTo>
                  <a:pt x="14544688" y="1310449"/>
                </a:lnTo>
                <a:close/>
              </a:path>
              <a:path w="14841219" h="10718800" extrusionOk="0">
                <a:moveTo>
                  <a:pt x="14544688" y="1210348"/>
                </a:moveTo>
                <a:lnTo>
                  <a:pt x="14543151" y="1202702"/>
                </a:lnTo>
                <a:lnTo>
                  <a:pt x="14538935" y="1196467"/>
                </a:lnTo>
                <a:lnTo>
                  <a:pt x="14532686" y="1192250"/>
                </a:lnTo>
                <a:lnTo>
                  <a:pt x="14525041" y="1190701"/>
                </a:lnTo>
                <a:lnTo>
                  <a:pt x="14517396" y="1192250"/>
                </a:lnTo>
                <a:lnTo>
                  <a:pt x="14511147" y="1196467"/>
                </a:lnTo>
                <a:lnTo>
                  <a:pt x="14506943" y="1202702"/>
                </a:lnTo>
                <a:lnTo>
                  <a:pt x="14505394" y="1210348"/>
                </a:lnTo>
                <a:lnTo>
                  <a:pt x="14506943" y="1218006"/>
                </a:lnTo>
                <a:lnTo>
                  <a:pt x="14511147" y="1224254"/>
                </a:lnTo>
                <a:lnTo>
                  <a:pt x="14517396" y="1228458"/>
                </a:lnTo>
                <a:lnTo>
                  <a:pt x="14525041" y="1230007"/>
                </a:lnTo>
                <a:lnTo>
                  <a:pt x="14532686" y="1228458"/>
                </a:lnTo>
                <a:lnTo>
                  <a:pt x="14538935" y="1224254"/>
                </a:lnTo>
                <a:lnTo>
                  <a:pt x="14543151" y="1218006"/>
                </a:lnTo>
                <a:lnTo>
                  <a:pt x="14544688" y="1210348"/>
                </a:lnTo>
                <a:close/>
              </a:path>
              <a:path w="14841219" h="10718800" extrusionOk="0">
                <a:moveTo>
                  <a:pt x="14544701" y="3312376"/>
                </a:moveTo>
                <a:lnTo>
                  <a:pt x="14543151" y="3304730"/>
                </a:lnTo>
                <a:lnTo>
                  <a:pt x="14538935" y="3298494"/>
                </a:lnTo>
                <a:lnTo>
                  <a:pt x="14532699" y="3294278"/>
                </a:lnTo>
                <a:lnTo>
                  <a:pt x="14525054" y="3292729"/>
                </a:lnTo>
                <a:lnTo>
                  <a:pt x="14517396" y="3294278"/>
                </a:lnTo>
                <a:lnTo>
                  <a:pt x="14511160" y="3298494"/>
                </a:lnTo>
                <a:lnTo>
                  <a:pt x="14506943" y="3304730"/>
                </a:lnTo>
                <a:lnTo>
                  <a:pt x="14505394" y="3312376"/>
                </a:lnTo>
                <a:lnTo>
                  <a:pt x="14506943" y="3320021"/>
                </a:lnTo>
                <a:lnTo>
                  <a:pt x="14511160" y="3326269"/>
                </a:lnTo>
                <a:lnTo>
                  <a:pt x="14517396" y="3330486"/>
                </a:lnTo>
                <a:lnTo>
                  <a:pt x="14525054" y="3332022"/>
                </a:lnTo>
                <a:lnTo>
                  <a:pt x="14532699" y="3330486"/>
                </a:lnTo>
                <a:lnTo>
                  <a:pt x="14538935" y="3326269"/>
                </a:lnTo>
                <a:lnTo>
                  <a:pt x="14543151" y="3320021"/>
                </a:lnTo>
                <a:lnTo>
                  <a:pt x="14544701" y="3312376"/>
                </a:lnTo>
                <a:close/>
              </a:path>
              <a:path w="14841219" h="10718800" extrusionOk="0">
                <a:moveTo>
                  <a:pt x="14544701" y="3212287"/>
                </a:moveTo>
                <a:lnTo>
                  <a:pt x="14543151" y="3204641"/>
                </a:lnTo>
                <a:lnTo>
                  <a:pt x="14538935" y="3198393"/>
                </a:lnTo>
                <a:lnTo>
                  <a:pt x="14532699" y="3194177"/>
                </a:lnTo>
                <a:lnTo>
                  <a:pt x="14525054" y="3192640"/>
                </a:lnTo>
                <a:lnTo>
                  <a:pt x="14517396" y="3194177"/>
                </a:lnTo>
                <a:lnTo>
                  <a:pt x="14511160" y="3198393"/>
                </a:lnTo>
                <a:lnTo>
                  <a:pt x="14506943" y="3204641"/>
                </a:lnTo>
                <a:lnTo>
                  <a:pt x="14505394" y="3212287"/>
                </a:lnTo>
                <a:lnTo>
                  <a:pt x="14506943" y="3219932"/>
                </a:lnTo>
                <a:lnTo>
                  <a:pt x="14511160" y="3226181"/>
                </a:lnTo>
                <a:lnTo>
                  <a:pt x="14517396" y="3230384"/>
                </a:lnTo>
                <a:lnTo>
                  <a:pt x="14525054" y="3231934"/>
                </a:lnTo>
                <a:lnTo>
                  <a:pt x="14532699" y="3230384"/>
                </a:lnTo>
                <a:lnTo>
                  <a:pt x="14538935" y="3226181"/>
                </a:lnTo>
                <a:lnTo>
                  <a:pt x="14543151" y="3219932"/>
                </a:lnTo>
                <a:lnTo>
                  <a:pt x="14544701" y="3212287"/>
                </a:lnTo>
                <a:close/>
              </a:path>
              <a:path w="14841219" h="10718800" extrusionOk="0">
                <a:moveTo>
                  <a:pt x="14544701" y="3112185"/>
                </a:moveTo>
                <a:lnTo>
                  <a:pt x="14543151" y="3104540"/>
                </a:lnTo>
                <a:lnTo>
                  <a:pt x="14538935" y="3098292"/>
                </a:lnTo>
                <a:lnTo>
                  <a:pt x="14532699" y="3094088"/>
                </a:lnTo>
                <a:lnTo>
                  <a:pt x="14525054" y="3092539"/>
                </a:lnTo>
                <a:lnTo>
                  <a:pt x="14517396" y="3094088"/>
                </a:lnTo>
                <a:lnTo>
                  <a:pt x="14511160" y="3098292"/>
                </a:lnTo>
                <a:lnTo>
                  <a:pt x="14506943" y="3104540"/>
                </a:lnTo>
                <a:lnTo>
                  <a:pt x="14505394" y="3112185"/>
                </a:lnTo>
                <a:lnTo>
                  <a:pt x="14506943" y="3119844"/>
                </a:lnTo>
                <a:lnTo>
                  <a:pt x="14511160" y="3126079"/>
                </a:lnTo>
                <a:lnTo>
                  <a:pt x="14517396" y="3130296"/>
                </a:lnTo>
                <a:lnTo>
                  <a:pt x="14525054" y="3131832"/>
                </a:lnTo>
                <a:lnTo>
                  <a:pt x="14532699" y="3130296"/>
                </a:lnTo>
                <a:lnTo>
                  <a:pt x="14538935" y="3126079"/>
                </a:lnTo>
                <a:lnTo>
                  <a:pt x="14543151" y="3119844"/>
                </a:lnTo>
                <a:lnTo>
                  <a:pt x="14544701" y="3112185"/>
                </a:lnTo>
                <a:close/>
              </a:path>
              <a:path w="14841219" h="10718800" extrusionOk="0">
                <a:moveTo>
                  <a:pt x="14544701" y="3012084"/>
                </a:moveTo>
                <a:lnTo>
                  <a:pt x="14543151" y="3004439"/>
                </a:lnTo>
                <a:lnTo>
                  <a:pt x="14538935" y="2998203"/>
                </a:lnTo>
                <a:lnTo>
                  <a:pt x="14532699" y="2993987"/>
                </a:lnTo>
                <a:lnTo>
                  <a:pt x="14525054" y="2992450"/>
                </a:lnTo>
                <a:lnTo>
                  <a:pt x="14517396" y="2993987"/>
                </a:lnTo>
                <a:lnTo>
                  <a:pt x="14511160" y="2998203"/>
                </a:lnTo>
                <a:lnTo>
                  <a:pt x="14506943" y="3004439"/>
                </a:lnTo>
                <a:lnTo>
                  <a:pt x="14505394" y="3012084"/>
                </a:lnTo>
                <a:lnTo>
                  <a:pt x="14506943" y="3019742"/>
                </a:lnTo>
                <a:lnTo>
                  <a:pt x="14511160" y="3025991"/>
                </a:lnTo>
                <a:lnTo>
                  <a:pt x="14517396" y="3030194"/>
                </a:lnTo>
                <a:lnTo>
                  <a:pt x="14525054" y="3031744"/>
                </a:lnTo>
                <a:lnTo>
                  <a:pt x="14532699" y="3030194"/>
                </a:lnTo>
                <a:lnTo>
                  <a:pt x="14538935" y="3025991"/>
                </a:lnTo>
                <a:lnTo>
                  <a:pt x="14543151" y="3019742"/>
                </a:lnTo>
                <a:lnTo>
                  <a:pt x="14544701" y="3012084"/>
                </a:lnTo>
                <a:close/>
              </a:path>
              <a:path w="14841219" h="10718800" extrusionOk="0">
                <a:moveTo>
                  <a:pt x="14544701" y="2911995"/>
                </a:moveTo>
                <a:lnTo>
                  <a:pt x="14543151" y="2904350"/>
                </a:lnTo>
                <a:lnTo>
                  <a:pt x="14538935" y="2898102"/>
                </a:lnTo>
                <a:lnTo>
                  <a:pt x="14532699" y="2893885"/>
                </a:lnTo>
                <a:lnTo>
                  <a:pt x="14525054" y="2892348"/>
                </a:lnTo>
                <a:lnTo>
                  <a:pt x="14517396" y="2893885"/>
                </a:lnTo>
                <a:lnTo>
                  <a:pt x="14511160" y="2898102"/>
                </a:lnTo>
                <a:lnTo>
                  <a:pt x="14506943" y="2904350"/>
                </a:lnTo>
                <a:lnTo>
                  <a:pt x="14505394" y="2911995"/>
                </a:lnTo>
                <a:lnTo>
                  <a:pt x="14506943" y="2919641"/>
                </a:lnTo>
                <a:lnTo>
                  <a:pt x="14511160" y="2925889"/>
                </a:lnTo>
                <a:lnTo>
                  <a:pt x="14517396" y="2930106"/>
                </a:lnTo>
                <a:lnTo>
                  <a:pt x="14525054" y="2931642"/>
                </a:lnTo>
                <a:lnTo>
                  <a:pt x="14532699" y="2930106"/>
                </a:lnTo>
                <a:lnTo>
                  <a:pt x="14538935" y="2925889"/>
                </a:lnTo>
                <a:lnTo>
                  <a:pt x="14543151" y="2919641"/>
                </a:lnTo>
                <a:lnTo>
                  <a:pt x="14544701" y="2911995"/>
                </a:lnTo>
                <a:close/>
              </a:path>
              <a:path w="14841219" h="10718800" extrusionOk="0">
                <a:moveTo>
                  <a:pt x="14544701" y="2811907"/>
                </a:moveTo>
                <a:lnTo>
                  <a:pt x="14543151" y="2804249"/>
                </a:lnTo>
                <a:lnTo>
                  <a:pt x="14538935" y="2798000"/>
                </a:lnTo>
                <a:lnTo>
                  <a:pt x="14532699" y="2793784"/>
                </a:lnTo>
                <a:lnTo>
                  <a:pt x="14525054" y="2792247"/>
                </a:lnTo>
                <a:lnTo>
                  <a:pt x="14517396" y="2793784"/>
                </a:lnTo>
                <a:lnTo>
                  <a:pt x="14511160" y="2798000"/>
                </a:lnTo>
                <a:lnTo>
                  <a:pt x="14506943" y="2804249"/>
                </a:lnTo>
                <a:lnTo>
                  <a:pt x="14505394" y="2811907"/>
                </a:lnTo>
                <a:lnTo>
                  <a:pt x="14506943" y="2819552"/>
                </a:lnTo>
                <a:lnTo>
                  <a:pt x="14511160" y="2825788"/>
                </a:lnTo>
                <a:lnTo>
                  <a:pt x="14517396" y="2830004"/>
                </a:lnTo>
                <a:lnTo>
                  <a:pt x="14525054" y="2831541"/>
                </a:lnTo>
                <a:lnTo>
                  <a:pt x="14532699" y="2830004"/>
                </a:lnTo>
                <a:lnTo>
                  <a:pt x="14538935" y="2825788"/>
                </a:lnTo>
                <a:lnTo>
                  <a:pt x="14543151" y="2819552"/>
                </a:lnTo>
                <a:lnTo>
                  <a:pt x="14544701" y="2811907"/>
                </a:lnTo>
                <a:close/>
              </a:path>
              <a:path w="14841219" h="10718800" extrusionOk="0">
                <a:moveTo>
                  <a:pt x="14544701" y="2711793"/>
                </a:moveTo>
                <a:lnTo>
                  <a:pt x="14543151" y="2704147"/>
                </a:lnTo>
                <a:lnTo>
                  <a:pt x="14538935" y="2697911"/>
                </a:lnTo>
                <a:lnTo>
                  <a:pt x="14532699" y="2693695"/>
                </a:lnTo>
                <a:lnTo>
                  <a:pt x="14525054" y="2692146"/>
                </a:lnTo>
                <a:lnTo>
                  <a:pt x="14517396" y="2693695"/>
                </a:lnTo>
                <a:lnTo>
                  <a:pt x="14511160" y="2697911"/>
                </a:lnTo>
                <a:lnTo>
                  <a:pt x="14506943" y="2704147"/>
                </a:lnTo>
                <a:lnTo>
                  <a:pt x="14505394" y="2711793"/>
                </a:lnTo>
                <a:lnTo>
                  <a:pt x="14506943" y="2719451"/>
                </a:lnTo>
                <a:lnTo>
                  <a:pt x="14511160" y="2725686"/>
                </a:lnTo>
                <a:lnTo>
                  <a:pt x="14517396" y="2729890"/>
                </a:lnTo>
                <a:lnTo>
                  <a:pt x="14525054" y="2731439"/>
                </a:lnTo>
                <a:lnTo>
                  <a:pt x="14532699" y="2729890"/>
                </a:lnTo>
                <a:lnTo>
                  <a:pt x="14538935" y="2725686"/>
                </a:lnTo>
                <a:lnTo>
                  <a:pt x="14543151" y="2719451"/>
                </a:lnTo>
                <a:lnTo>
                  <a:pt x="14544701" y="2711793"/>
                </a:lnTo>
                <a:close/>
              </a:path>
              <a:path w="14841219" h="10718800" extrusionOk="0">
                <a:moveTo>
                  <a:pt x="14544701" y="2611704"/>
                </a:moveTo>
                <a:lnTo>
                  <a:pt x="14543151" y="2604058"/>
                </a:lnTo>
                <a:lnTo>
                  <a:pt x="14538935" y="2597810"/>
                </a:lnTo>
                <a:lnTo>
                  <a:pt x="14532699" y="2593606"/>
                </a:lnTo>
                <a:lnTo>
                  <a:pt x="14525054" y="2592057"/>
                </a:lnTo>
                <a:lnTo>
                  <a:pt x="14517396" y="2593606"/>
                </a:lnTo>
                <a:lnTo>
                  <a:pt x="14511160" y="2597810"/>
                </a:lnTo>
                <a:lnTo>
                  <a:pt x="14506943" y="2604058"/>
                </a:lnTo>
                <a:lnTo>
                  <a:pt x="14505394" y="2611704"/>
                </a:lnTo>
                <a:lnTo>
                  <a:pt x="14506943" y="2619349"/>
                </a:lnTo>
                <a:lnTo>
                  <a:pt x="14511160" y="2625598"/>
                </a:lnTo>
                <a:lnTo>
                  <a:pt x="14517396" y="2629814"/>
                </a:lnTo>
                <a:lnTo>
                  <a:pt x="14525054" y="2631351"/>
                </a:lnTo>
                <a:lnTo>
                  <a:pt x="14532699" y="2629814"/>
                </a:lnTo>
                <a:lnTo>
                  <a:pt x="14538935" y="2625598"/>
                </a:lnTo>
                <a:lnTo>
                  <a:pt x="14543151" y="2619349"/>
                </a:lnTo>
                <a:lnTo>
                  <a:pt x="14544701" y="2611704"/>
                </a:lnTo>
                <a:close/>
              </a:path>
              <a:path w="14841219" h="10718800" extrusionOk="0">
                <a:moveTo>
                  <a:pt x="14544701" y="2511602"/>
                </a:moveTo>
                <a:lnTo>
                  <a:pt x="14543151" y="2503957"/>
                </a:lnTo>
                <a:lnTo>
                  <a:pt x="14538935" y="2497721"/>
                </a:lnTo>
                <a:lnTo>
                  <a:pt x="14532699" y="2493505"/>
                </a:lnTo>
                <a:lnTo>
                  <a:pt x="14525054" y="2491968"/>
                </a:lnTo>
                <a:lnTo>
                  <a:pt x="14517396" y="2493505"/>
                </a:lnTo>
                <a:lnTo>
                  <a:pt x="14511160" y="2497721"/>
                </a:lnTo>
                <a:lnTo>
                  <a:pt x="14506943" y="2503957"/>
                </a:lnTo>
                <a:lnTo>
                  <a:pt x="14505394" y="2511602"/>
                </a:lnTo>
                <a:lnTo>
                  <a:pt x="14506943" y="2519261"/>
                </a:lnTo>
                <a:lnTo>
                  <a:pt x="14511160" y="2525509"/>
                </a:lnTo>
                <a:lnTo>
                  <a:pt x="14517396" y="2529713"/>
                </a:lnTo>
                <a:lnTo>
                  <a:pt x="14525054" y="2531262"/>
                </a:lnTo>
                <a:lnTo>
                  <a:pt x="14532699" y="2529713"/>
                </a:lnTo>
                <a:lnTo>
                  <a:pt x="14538935" y="2525509"/>
                </a:lnTo>
                <a:lnTo>
                  <a:pt x="14543151" y="2519261"/>
                </a:lnTo>
                <a:lnTo>
                  <a:pt x="14544701" y="2511602"/>
                </a:lnTo>
                <a:close/>
              </a:path>
              <a:path w="14841219" h="10718800" extrusionOk="0">
                <a:moveTo>
                  <a:pt x="14544701" y="2411514"/>
                </a:moveTo>
                <a:lnTo>
                  <a:pt x="14543151" y="2403868"/>
                </a:lnTo>
                <a:lnTo>
                  <a:pt x="14538935" y="2397620"/>
                </a:lnTo>
                <a:lnTo>
                  <a:pt x="14532699" y="2393416"/>
                </a:lnTo>
                <a:lnTo>
                  <a:pt x="14525054" y="2391867"/>
                </a:lnTo>
                <a:lnTo>
                  <a:pt x="14517396" y="2393416"/>
                </a:lnTo>
                <a:lnTo>
                  <a:pt x="14511160" y="2397620"/>
                </a:lnTo>
                <a:lnTo>
                  <a:pt x="14506943" y="2403868"/>
                </a:lnTo>
                <a:lnTo>
                  <a:pt x="14505394" y="2411514"/>
                </a:lnTo>
                <a:lnTo>
                  <a:pt x="14506943" y="2419159"/>
                </a:lnTo>
                <a:lnTo>
                  <a:pt x="14511160" y="2425408"/>
                </a:lnTo>
                <a:lnTo>
                  <a:pt x="14517396" y="2429624"/>
                </a:lnTo>
                <a:lnTo>
                  <a:pt x="14525054" y="2431161"/>
                </a:lnTo>
                <a:lnTo>
                  <a:pt x="14532699" y="2429624"/>
                </a:lnTo>
                <a:lnTo>
                  <a:pt x="14538935" y="2425408"/>
                </a:lnTo>
                <a:lnTo>
                  <a:pt x="14543151" y="2419159"/>
                </a:lnTo>
                <a:lnTo>
                  <a:pt x="14544701" y="2411514"/>
                </a:lnTo>
                <a:close/>
              </a:path>
              <a:path w="14841219" h="10718800" extrusionOk="0">
                <a:moveTo>
                  <a:pt x="14544701" y="2311425"/>
                </a:moveTo>
                <a:lnTo>
                  <a:pt x="14543151" y="2303767"/>
                </a:lnTo>
                <a:lnTo>
                  <a:pt x="14538935" y="2297531"/>
                </a:lnTo>
                <a:lnTo>
                  <a:pt x="14532699" y="2293315"/>
                </a:lnTo>
                <a:lnTo>
                  <a:pt x="14525054" y="2291778"/>
                </a:lnTo>
                <a:lnTo>
                  <a:pt x="14517396" y="2293315"/>
                </a:lnTo>
                <a:lnTo>
                  <a:pt x="14511160" y="2297531"/>
                </a:lnTo>
                <a:lnTo>
                  <a:pt x="14506943" y="2303767"/>
                </a:lnTo>
                <a:lnTo>
                  <a:pt x="14505394" y="2311425"/>
                </a:lnTo>
                <a:lnTo>
                  <a:pt x="14506943" y="2319070"/>
                </a:lnTo>
                <a:lnTo>
                  <a:pt x="14511160" y="2325306"/>
                </a:lnTo>
                <a:lnTo>
                  <a:pt x="14517396" y="2329523"/>
                </a:lnTo>
                <a:lnTo>
                  <a:pt x="14525054" y="2331059"/>
                </a:lnTo>
                <a:lnTo>
                  <a:pt x="14532699" y="2329523"/>
                </a:lnTo>
                <a:lnTo>
                  <a:pt x="14538935" y="2325306"/>
                </a:lnTo>
                <a:lnTo>
                  <a:pt x="14543151" y="2319070"/>
                </a:lnTo>
                <a:lnTo>
                  <a:pt x="14544701" y="2311425"/>
                </a:lnTo>
                <a:close/>
              </a:path>
              <a:path w="14841219" h="10718800" extrusionOk="0">
                <a:moveTo>
                  <a:pt x="14544701" y="2211324"/>
                </a:moveTo>
                <a:lnTo>
                  <a:pt x="14543151" y="2203666"/>
                </a:lnTo>
                <a:lnTo>
                  <a:pt x="14538935" y="2197417"/>
                </a:lnTo>
                <a:lnTo>
                  <a:pt x="14532699" y="2193213"/>
                </a:lnTo>
                <a:lnTo>
                  <a:pt x="14525054" y="2191664"/>
                </a:lnTo>
                <a:lnTo>
                  <a:pt x="14517396" y="2193213"/>
                </a:lnTo>
                <a:lnTo>
                  <a:pt x="14511160" y="2197417"/>
                </a:lnTo>
                <a:lnTo>
                  <a:pt x="14506943" y="2203666"/>
                </a:lnTo>
                <a:lnTo>
                  <a:pt x="14505394" y="2211324"/>
                </a:lnTo>
                <a:lnTo>
                  <a:pt x="14506943" y="2218969"/>
                </a:lnTo>
                <a:lnTo>
                  <a:pt x="14511160" y="2225205"/>
                </a:lnTo>
                <a:lnTo>
                  <a:pt x="14517396" y="2229421"/>
                </a:lnTo>
                <a:lnTo>
                  <a:pt x="14525054" y="2230971"/>
                </a:lnTo>
                <a:lnTo>
                  <a:pt x="14532699" y="2229421"/>
                </a:lnTo>
                <a:lnTo>
                  <a:pt x="14538935" y="2225205"/>
                </a:lnTo>
                <a:lnTo>
                  <a:pt x="14543151" y="2218969"/>
                </a:lnTo>
                <a:lnTo>
                  <a:pt x="14544701" y="2211324"/>
                </a:lnTo>
                <a:close/>
              </a:path>
              <a:path w="14841219" h="10718800" extrusionOk="0">
                <a:moveTo>
                  <a:pt x="14544701" y="2111235"/>
                </a:moveTo>
                <a:lnTo>
                  <a:pt x="14543151" y="2103577"/>
                </a:lnTo>
                <a:lnTo>
                  <a:pt x="14538935" y="2097328"/>
                </a:lnTo>
                <a:lnTo>
                  <a:pt x="14532699" y="2093125"/>
                </a:lnTo>
                <a:lnTo>
                  <a:pt x="14525054" y="2091575"/>
                </a:lnTo>
                <a:lnTo>
                  <a:pt x="14517396" y="2093125"/>
                </a:lnTo>
                <a:lnTo>
                  <a:pt x="14511160" y="2097328"/>
                </a:lnTo>
                <a:lnTo>
                  <a:pt x="14506943" y="2103577"/>
                </a:lnTo>
                <a:lnTo>
                  <a:pt x="14505394" y="2111235"/>
                </a:lnTo>
                <a:lnTo>
                  <a:pt x="14506943" y="2118868"/>
                </a:lnTo>
                <a:lnTo>
                  <a:pt x="14511160" y="2125116"/>
                </a:lnTo>
                <a:lnTo>
                  <a:pt x="14517396" y="2129320"/>
                </a:lnTo>
                <a:lnTo>
                  <a:pt x="14525054" y="2130869"/>
                </a:lnTo>
                <a:lnTo>
                  <a:pt x="14532699" y="2129320"/>
                </a:lnTo>
                <a:lnTo>
                  <a:pt x="14538935" y="2125116"/>
                </a:lnTo>
                <a:lnTo>
                  <a:pt x="14543151" y="2118868"/>
                </a:lnTo>
                <a:lnTo>
                  <a:pt x="14544701" y="2111235"/>
                </a:lnTo>
                <a:close/>
              </a:path>
              <a:path w="14841219" h="10718800" extrusionOk="0">
                <a:moveTo>
                  <a:pt x="14544701" y="2011121"/>
                </a:moveTo>
                <a:lnTo>
                  <a:pt x="14543151" y="2003488"/>
                </a:lnTo>
                <a:lnTo>
                  <a:pt x="14538935" y="1997240"/>
                </a:lnTo>
                <a:lnTo>
                  <a:pt x="14532699" y="1993036"/>
                </a:lnTo>
                <a:lnTo>
                  <a:pt x="14525054" y="1991487"/>
                </a:lnTo>
                <a:lnTo>
                  <a:pt x="14517396" y="1993036"/>
                </a:lnTo>
                <a:lnTo>
                  <a:pt x="14511160" y="1997240"/>
                </a:lnTo>
                <a:lnTo>
                  <a:pt x="14506943" y="2003488"/>
                </a:lnTo>
                <a:lnTo>
                  <a:pt x="14505394" y="2011121"/>
                </a:lnTo>
                <a:lnTo>
                  <a:pt x="14506943" y="2018766"/>
                </a:lnTo>
                <a:lnTo>
                  <a:pt x="14511160" y="2025015"/>
                </a:lnTo>
                <a:lnTo>
                  <a:pt x="14517396" y="2029231"/>
                </a:lnTo>
                <a:lnTo>
                  <a:pt x="14525054" y="2030780"/>
                </a:lnTo>
                <a:lnTo>
                  <a:pt x="14532699" y="2029231"/>
                </a:lnTo>
                <a:lnTo>
                  <a:pt x="14538935" y="2025015"/>
                </a:lnTo>
                <a:lnTo>
                  <a:pt x="14543151" y="2018766"/>
                </a:lnTo>
                <a:lnTo>
                  <a:pt x="14544701" y="2011121"/>
                </a:lnTo>
                <a:close/>
              </a:path>
              <a:path w="14841219" h="10718800" extrusionOk="0">
                <a:moveTo>
                  <a:pt x="14544701" y="1911032"/>
                </a:moveTo>
                <a:lnTo>
                  <a:pt x="14543151" y="1903387"/>
                </a:lnTo>
                <a:lnTo>
                  <a:pt x="14538935" y="1897138"/>
                </a:lnTo>
                <a:lnTo>
                  <a:pt x="14532699" y="1892935"/>
                </a:lnTo>
                <a:lnTo>
                  <a:pt x="14525054" y="1891385"/>
                </a:lnTo>
                <a:lnTo>
                  <a:pt x="14517396" y="1892935"/>
                </a:lnTo>
                <a:lnTo>
                  <a:pt x="14511160" y="1897138"/>
                </a:lnTo>
                <a:lnTo>
                  <a:pt x="14506943" y="1903387"/>
                </a:lnTo>
                <a:lnTo>
                  <a:pt x="14505394" y="1911032"/>
                </a:lnTo>
                <a:lnTo>
                  <a:pt x="14506943" y="1918677"/>
                </a:lnTo>
                <a:lnTo>
                  <a:pt x="14511160" y="1924926"/>
                </a:lnTo>
                <a:lnTo>
                  <a:pt x="14517396" y="1929130"/>
                </a:lnTo>
                <a:lnTo>
                  <a:pt x="14525054" y="1930679"/>
                </a:lnTo>
                <a:lnTo>
                  <a:pt x="14532699" y="1929130"/>
                </a:lnTo>
                <a:lnTo>
                  <a:pt x="14538935" y="1924926"/>
                </a:lnTo>
                <a:lnTo>
                  <a:pt x="14543151" y="1918677"/>
                </a:lnTo>
                <a:lnTo>
                  <a:pt x="14544701" y="1911032"/>
                </a:lnTo>
                <a:close/>
              </a:path>
              <a:path w="14841219" h="10718800" extrusionOk="0">
                <a:moveTo>
                  <a:pt x="14544701" y="1810931"/>
                </a:moveTo>
                <a:lnTo>
                  <a:pt x="14543151" y="1803285"/>
                </a:lnTo>
                <a:lnTo>
                  <a:pt x="14538935" y="1797037"/>
                </a:lnTo>
                <a:lnTo>
                  <a:pt x="14532699" y="1792833"/>
                </a:lnTo>
                <a:lnTo>
                  <a:pt x="14525054" y="1791284"/>
                </a:lnTo>
                <a:lnTo>
                  <a:pt x="14517396" y="1792833"/>
                </a:lnTo>
                <a:lnTo>
                  <a:pt x="14511160" y="1797037"/>
                </a:lnTo>
                <a:lnTo>
                  <a:pt x="14506943" y="1803285"/>
                </a:lnTo>
                <a:lnTo>
                  <a:pt x="14505394" y="1810931"/>
                </a:lnTo>
                <a:lnTo>
                  <a:pt x="14506943" y="1818576"/>
                </a:lnTo>
                <a:lnTo>
                  <a:pt x="14511160" y="1824824"/>
                </a:lnTo>
                <a:lnTo>
                  <a:pt x="14517396" y="1829041"/>
                </a:lnTo>
                <a:lnTo>
                  <a:pt x="14525054" y="1830578"/>
                </a:lnTo>
                <a:lnTo>
                  <a:pt x="14532699" y="1829041"/>
                </a:lnTo>
                <a:lnTo>
                  <a:pt x="14538935" y="1824824"/>
                </a:lnTo>
                <a:lnTo>
                  <a:pt x="14543151" y="1818576"/>
                </a:lnTo>
                <a:lnTo>
                  <a:pt x="14544701" y="1810931"/>
                </a:lnTo>
                <a:close/>
              </a:path>
              <a:path w="14841219" h="10718800" extrusionOk="0">
                <a:moveTo>
                  <a:pt x="14544701" y="1710842"/>
                </a:moveTo>
                <a:lnTo>
                  <a:pt x="14543151" y="1703184"/>
                </a:lnTo>
                <a:lnTo>
                  <a:pt x="14538935" y="1696935"/>
                </a:lnTo>
                <a:lnTo>
                  <a:pt x="14532699" y="1692732"/>
                </a:lnTo>
                <a:lnTo>
                  <a:pt x="14525054" y="1691182"/>
                </a:lnTo>
                <a:lnTo>
                  <a:pt x="14517396" y="1692732"/>
                </a:lnTo>
                <a:lnTo>
                  <a:pt x="14511160" y="1696935"/>
                </a:lnTo>
                <a:lnTo>
                  <a:pt x="14506943" y="1703184"/>
                </a:lnTo>
                <a:lnTo>
                  <a:pt x="14505394" y="1710842"/>
                </a:lnTo>
                <a:lnTo>
                  <a:pt x="14506943" y="1718487"/>
                </a:lnTo>
                <a:lnTo>
                  <a:pt x="14511160" y="1724736"/>
                </a:lnTo>
                <a:lnTo>
                  <a:pt x="14517396" y="1728939"/>
                </a:lnTo>
                <a:lnTo>
                  <a:pt x="14525054" y="1730489"/>
                </a:lnTo>
                <a:lnTo>
                  <a:pt x="14532699" y="1728939"/>
                </a:lnTo>
                <a:lnTo>
                  <a:pt x="14538935" y="1724736"/>
                </a:lnTo>
                <a:lnTo>
                  <a:pt x="14543151" y="1718487"/>
                </a:lnTo>
                <a:lnTo>
                  <a:pt x="14544701" y="1710842"/>
                </a:lnTo>
                <a:close/>
              </a:path>
              <a:path w="14841219" h="10718800" extrusionOk="0">
                <a:moveTo>
                  <a:pt x="14544701" y="1610741"/>
                </a:moveTo>
                <a:lnTo>
                  <a:pt x="14543151" y="1603095"/>
                </a:lnTo>
                <a:lnTo>
                  <a:pt x="14538935" y="1596847"/>
                </a:lnTo>
                <a:lnTo>
                  <a:pt x="14532699" y="1592630"/>
                </a:lnTo>
                <a:lnTo>
                  <a:pt x="14525054" y="1591094"/>
                </a:lnTo>
                <a:lnTo>
                  <a:pt x="14517396" y="1592630"/>
                </a:lnTo>
                <a:lnTo>
                  <a:pt x="14511160" y="1596847"/>
                </a:lnTo>
                <a:lnTo>
                  <a:pt x="14506943" y="1603095"/>
                </a:lnTo>
                <a:lnTo>
                  <a:pt x="14505394" y="1610741"/>
                </a:lnTo>
                <a:lnTo>
                  <a:pt x="14506943" y="1618386"/>
                </a:lnTo>
                <a:lnTo>
                  <a:pt x="14511160" y="1624634"/>
                </a:lnTo>
                <a:lnTo>
                  <a:pt x="14517396" y="1628851"/>
                </a:lnTo>
                <a:lnTo>
                  <a:pt x="14525054" y="1630387"/>
                </a:lnTo>
                <a:lnTo>
                  <a:pt x="14532699" y="1628851"/>
                </a:lnTo>
                <a:lnTo>
                  <a:pt x="14538935" y="1624634"/>
                </a:lnTo>
                <a:lnTo>
                  <a:pt x="14543151" y="1618386"/>
                </a:lnTo>
                <a:lnTo>
                  <a:pt x="14544701" y="1610741"/>
                </a:lnTo>
                <a:close/>
              </a:path>
              <a:path w="14841219" h="10718800" extrusionOk="0">
                <a:moveTo>
                  <a:pt x="14544701" y="1510652"/>
                </a:moveTo>
                <a:lnTo>
                  <a:pt x="14543151" y="1503006"/>
                </a:lnTo>
                <a:lnTo>
                  <a:pt x="14538935" y="1496758"/>
                </a:lnTo>
                <a:lnTo>
                  <a:pt x="14532699" y="1492542"/>
                </a:lnTo>
                <a:lnTo>
                  <a:pt x="14525054" y="1491005"/>
                </a:lnTo>
                <a:lnTo>
                  <a:pt x="14517396" y="1492542"/>
                </a:lnTo>
                <a:lnTo>
                  <a:pt x="14511160" y="1496758"/>
                </a:lnTo>
                <a:lnTo>
                  <a:pt x="14506943" y="1503006"/>
                </a:lnTo>
                <a:lnTo>
                  <a:pt x="14505394" y="1510652"/>
                </a:lnTo>
                <a:lnTo>
                  <a:pt x="14506943" y="1518297"/>
                </a:lnTo>
                <a:lnTo>
                  <a:pt x="14511160" y="1524546"/>
                </a:lnTo>
                <a:lnTo>
                  <a:pt x="14517396" y="1528749"/>
                </a:lnTo>
                <a:lnTo>
                  <a:pt x="14525054" y="1530299"/>
                </a:lnTo>
                <a:lnTo>
                  <a:pt x="14532699" y="1528749"/>
                </a:lnTo>
                <a:lnTo>
                  <a:pt x="14538935" y="1524546"/>
                </a:lnTo>
                <a:lnTo>
                  <a:pt x="14543151" y="1518297"/>
                </a:lnTo>
                <a:lnTo>
                  <a:pt x="14544701" y="1510652"/>
                </a:lnTo>
                <a:close/>
              </a:path>
              <a:path w="14841219" h="10718800" extrusionOk="0">
                <a:moveTo>
                  <a:pt x="14544701" y="1410550"/>
                </a:moveTo>
                <a:lnTo>
                  <a:pt x="14543151" y="1402905"/>
                </a:lnTo>
                <a:lnTo>
                  <a:pt x="14538935" y="1396657"/>
                </a:lnTo>
                <a:lnTo>
                  <a:pt x="14532699" y="1392453"/>
                </a:lnTo>
                <a:lnTo>
                  <a:pt x="14525054" y="1390904"/>
                </a:lnTo>
                <a:lnTo>
                  <a:pt x="14517396" y="1392453"/>
                </a:lnTo>
                <a:lnTo>
                  <a:pt x="14511160" y="1396657"/>
                </a:lnTo>
                <a:lnTo>
                  <a:pt x="14506943" y="1402905"/>
                </a:lnTo>
                <a:lnTo>
                  <a:pt x="14505394" y="1410550"/>
                </a:lnTo>
                <a:lnTo>
                  <a:pt x="14506943" y="1418196"/>
                </a:lnTo>
                <a:lnTo>
                  <a:pt x="14511160" y="1424444"/>
                </a:lnTo>
                <a:lnTo>
                  <a:pt x="14517396" y="1428648"/>
                </a:lnTo>
                <a:lnTo>
                  <a:pt x="14525054" y="1430197"/>
                </a:lnTo>
                <a:lnTo>
                  <a:pt x="14532699" y="1428648"/>
                </a:lnTo>
                <a:lnTo>
                  <a:pt x="14538935" y="1424444"/>
                </a:lnTo>
                <a:lnTo>
                  <a:pt x="14543151" y="1418196"/>
                </a:lnTo>
                <a:lnTo>
                  <a:pt x="14544701" y="1410550"/>
                </a:lnTo>
                <a:close/>
              </a:path>
              <a:path w="14841219" h="10718800" extrusionOk="0">
                <a:moveTo>
                  <a:pt x="14544701" y="1110246"/>
                </a:moveTo>
                <a:lnTo>
                  <a:pt x="14543151" y="1102614"/>
                </a:lnTo>
                <a:lnTo>
                  <a:pt x="14538935" y="1096365"/>
                </a:lnTo>
                <a:lnTo>
                  <a:pt x="14532699" y="1092161"/>
                </a:lnTo>
                <a:lnTo>
                  <a:pt x="14525054" y="1090612"/>
                </a:lnTo>
                <a:lnTo>
                  <a:pt x="14517396" y="1092161"/>
                </a:lnTo>
                <a:lnTo>
                  <a:pt x="14511160" y="1096365"/>
                </a:lnTo>
                <a:lnTo>
                  <a:pt x="14506943" y="1102614"/>
                </a:lnTo>
                <a:lnTo>
                  <a:pt x="14505394" y="1110246"/>
                </a:lnTo>
                <a:lnTo>
                  <a:pt x="14506943" y="1117904"/>
                </a:lnTo>
                <a:lnTo>
                  <a:pt x="14511160" y="1124153"/>
                </a:lnTo>
                <a:lnTo>
                  <a:pt x="14517396" y="1128369"/>
                </a:lnTo>
                <a:lnTo>
                  <a:pt x="14525054" y="1129906"/>
                </a:lnTo>
                <a:lnTo>
                  <a:pt x="14532699" y="1128369"/>
                </a:lnTo>
                <a:lnTo>
                  <a:pt x="14538935" y="1124153"/>
                </a:lnTo>
                <a:lnTo>
                  <a:pt x="14543151" y="1117904"/>
                </a:lnTo>
                <a:lnTo>
                  <a:pt x="14544701" y="1110246"/>
                </a:lnTo>
                <a:close/>
              </a:path>
              <a:path w="14841219" h="10718800" extrusionOk="0">
                <a:moveTo>
                  <a:pt x="14544701" y="1010170"/>
                </a:moveTo>
                <a:lnTo>
                  <a:pt x="14543151" y="1002525"/>
                </a:lnTo>
                <a:lnTo>
                  <a:pt x="14538935" y="996276"/>
                </a:lnTo>
                <a:lnTo>
                  <a:pt x="14532699" y="992060"/>
                </a:lnTo>
                <a:lnTo>
                  <a:pt x="14525054" y="990523"/>
                </a:lnTo>
                <a:lnTo>
                  <a:pt x="14517396" y="992060"/>
                </a:lnTo>
                <a:lnTo>
                  <a:pt x="14511160" y="996276"/>
                </a:lnTo>
                <a:lnTo>
                  <a:pt x="14506943" y="1002525"/>
                </a:lnTo>
                <a:lnTo>
                  <a:pt x="14505394" y="1010170"/>
                </a:lnTo>
                <a:lnTo>
                  <a:pt x="14506943" y="1017816"/>
                </a:lnTo>
                <a:lnTo>
                  <a:pt x="14511160" y="1024064"/>
                </a:lnTo>
                <a:lnTo>
                  <a:pt x="14517396" y="1028280"/>
                </a:lnTo>
                <a:lnTo>
                  <a:pt x="14525054" y="1029817"/>
                </a:lnTo>
                <a:lnTo>
                  <a:pt x="14532699" y="1028280"/>
                </a:lnTo>
                <a:lnTo>
                  <a:pt x="14538935" y="1024064"/>
                </a:lnTo>
                <a:lnTo>
                  <a:pt x="14543151" y="1017816"/>
                </a:lnTo>
                <a:lnTo>
                  <a:pt x="14544701" y="1010170"/>
                </a:lnTo>
                <a:close/>
              </a:path>
              <a:path w="14841219" h="10718800" extrusionOk="0">
                <a:moveTo>
                  <a:pt x="14544701" y="910069"/>
                </a:moveTo>
                <a:lnTo>
                  <a:pt x="14543151" y="902423"/>
                </a:lnTo>
                <a:lnTo>
                  <a:pt x="14538935" y="896175"/>
                </a:lnTo>
                <a:lnTo>
                  <a:pt x="14532699" y="891971"/>
                </a:lnTo>
                <a:lnTo>
                  <a:pt x="14525054" y="890422"/>
                </a:lnTo>
                <a:lnTo>
                  <a:pt x="14517396" y="891971"/>
                </a:lnTo>
                <a:lnTo>
                  <a:pt x="14511160" y="896175"/>
                </a:lnTo>
                <a:lnTo>
                  <a:pt x="14506943" y="902423"/>
                </a:lnTo>
                <a:lnTo>
                  <a:pt x="14505394" y="910069"/>
                </a:lnTo>
                <a:lnTo>
                  <a:pt x="14506943" y="917714"/>
                </a:lnTo>
                <a:lnTo>
                  <a:pt x="14511160" y="923963"/>
                </a:lnTo>
                <a:lnTo>
                  <a:pt x="14517396" y="928179"/>
                </a:lnTo>
                <a:lnTo>
                  <a:pt x="14525054" y="929728"/>
                </a:lnTo>
                <a:lnTo>
                  <a:pt x="14532699" y="928179"/>
                </a:lnTo>
                <a:lnTo>
                  <a:pt x="14538935" y="923963"/>
                </a:lnTo>
                <a:lnTo>
                  <a:pt x="14543151" y="917714"/>
                </a:lnTo>
                <a:lnTo>
                  <a:pt x="14544701" y="910069"/>
                </a:lnTo>
                <a:close/>
              </a:path>
              <a:path w="14841219" h="10718800" extrusionOk="0">
                <a:moveTo>
                  <a:pt x="14544701" y="809980"/>
                </a:moveTo>
                <a:lnTo>
                  <a:pt x="14543151" y="802322"/>
                </a:lnTo>
                <a:lnTo>
                  <a:pt x="14538935" y="796086"/>
                </a:lnTo>
                <a:lnTo>
                  <a:pt x="14532699" y="791870"/>
                </a:lnTo>
                <a:lnTo>
                  <a:pt x="14525054" y="790333"/>
                </a:lnTo>
                <a:lnTo>
                  <a:pt x="14517396" y="791870"/>
                </a:lnTo>
                <a:lnTo>
                  <a:pt x="14511160" y="796086"/>
                </a:lnTo>
                <a:lnTo>
                  <a:pt x="14506943" y="802322"/>
                </a:lnTo>
                <a:lnTo>
                  <a:pt x="14505394" y="809980"/>
                </a:lnTo>
                <a:lnTo>
                  <a:pt x="14506943" y="817626"/>
                </a:lnTo>
                <a:lnTo>
                  <a:pt x="14511160" y="823874"/>
                </a:lnTo>
                <a:lnTo>
                  <a:pt x="14517396" y="828078"/>
                </a:lnTo>
                <a:lnTo>
                  <a:pt x="14525054" y="829627"/>
                </a:lnTo>
                <a:lnTo>
                  <a:pt x="14532699" y="828078"/>
                </a:lnTo>
                <a:lnTo>
                  <a:pt x="14538935" y="823874"/>
                </a:lnTo>
                <a:lnTo>
                  <a:pt x="14543151" y="817626"/>
                </a:lnTo>
                <a:lnTo>
                  <a:pt x="14544701" y="809980"/>
                </a:lnTo>
                <a:close/>
              </a:path>
              <a:path w="14841219" h="10718800" extrusionOk="0">
                <a:moveTo>
                  <a:pt x="14544701" y="709879"/>
                </a:moveTo>
                <a:lnTo>
                  <a:pt x="14543151" y="702221"/>
                </a:lnTo>
                <a:lnTo>
                  <a:pt x="14538935" y="695985"/>
                </a:lnTo>
                <a:lnTo>
                  <a:pt x="14532699" y="691781"/>
                </a:lnTo>
                <a:lnTo>
                  <a:pt x="14525054" y="690245"/>
                </a:lnTo>
                <a:lnTo>
                  <a:pt x="14517396" y="691781"/>
                </a:lnTo>
                <a:lnTo>
                  <a:pt x="14511160" y="695985"/>
                </a:lnTo>
                <a:lnTo>
                  <a:pt x="14506943" y="702221"/>
                </a:lnTo>
                <a:lnTo>
                  <a:pt x="14505394" y="709879"/>
                </a:lnTo>
                <a:lnTo>
                  <a:pt x="14506943" y="717524"/>
                </a:lnTo>
                <a:lnTo>
                  <a:pt x="14511160" y="723773"/>
                </a:lnTo>
                <a:lnTo>
                  <a:pt x="14517396" y="727989"/>
                </a:lnTo>
                <a:lnTo>
                  <a:pt x="14525054" y="729526"/>
                </a:lnTo>
                <a:lnTo>
                  <a:pt x="14532699" y="727989"/>
                </a:lnTo>
                <a:lnTo>
                  <a:pt x="14538935" y="723773"/>
                </a:lnTo>
                <a:lnTo>
                  <a:pt x="14543151" y="717524"/>
                </a:lnTo>
                <a:lnTo>
                  <a:pt x="14544701" y="709879"/>
                </a:lnTo>
                <a:close/>
              </a:path>
              <a:path w="14841219" h="10718800" extrusionOk="0">
                <a:moveTo>
                  <a:pt x="14544701" y="609790"/>
                </a:moveTo>
                <a:lnTo>
                  <a:pt x="14543151" y="602132"/>
                </a:lnTo>
                <a:lnTo>
                  <a:pt x="14538935" y="595896"/>
                </a:lnTo>
                <a:lnTo>
                  <a:pt x="14532699" y="591680"/>
                </a:lnTo>
                <a:lnTo>
                  <a:pt x="14525054" y="590130"/>
                </a:lnTo>
                <a:lnTo>
                  <a:pt x="14517396" y="591680"/>
                </a:lnTo>
                <a:lnTo>
                  <a:pt x="14511160" y="595896"/>
                </a:lnTo>
                <a:lnTo>
                  <a:pt x="14506943" y="602132"/>
                </a:lnTo>
                <a:lnTo>
                  <a:pt x="14505394" y="609790"/>
                </a:lnTo>
                <a:lnTo>
                  <a:pt x="14506943" y="617435"/>
                </a:lnTo>
                <a:lnTo>
                  <a:pt x="14511160" y="623671"/>
                </a:lnTo>
                <a:lnTo>
                  <a:pt x="14517396" y="627888"/>
                </a:lnTo>
                <a:lnTo>
                  <a:pt x="14525054" y="629424"/>
                </a:lnTo>
                <a:lnTo>
                  <a:pt x="14532699" y="627888"/>
                </a:lnTo>
                <a:lnTo>
                  <a:pt x="14538935" y="623671"/>
                </a:lnTo>
                <a:lnTo>
                  <a:pt x="14543151" y="617435"/>
                </a:lnTo>
                <a:lnTo>
                  <a:pt x="14544701" y="609790"/>
                </a:lnTo>
                <a:close/>
              </a:path>
              <a:path w="14841219" h="10718800" extrusionOk="0">
                <a:moveTo>
                  <a:pt x="14544701" y="509689"/>
                </a:moveTo>
                <a:lnTo>
                  <a:pt x="14543151" y="502043"/>
                </a:lnTo>
                <a:lnTo>
                  <a:pt x="14538935" y="495795"/>
                </a:lnTo>
                <a:lnTo>
                  <a:pt x="14532699" y="491591"/>
                </a:lnTo>
                <a:lnTo>
                  <a:pt x="14525054" y="490042"/>
                </a:lnTo>
                <a:lnTo>
                  <a:pt x="14517396" y="491591"/>
                </a:lnTo>
                <a:lnTo>
                  <a:pt x="14511160" y="495795"/>
                </a:lnTo>
                <a:lnTo>
                  <a:pt x="14506943" y="502043"/>
                </a:lnTo>
                <a:lnTo>
                  <a:pt x="14505394" y="509689"/>
                </a:lnTo>
                <a:lnTo>
                  <a:pt x="14506943" y="517334"/>
                </a:lnTo>
                <a:lnTo>
                  <a:pt x="14511160" y="523582"/>
                </a:lnTo>
                <a:lnTo>
                  <a:pt x="14517396" y="527786"/>
                </a:lnTo>
                <a:lnTo>
                  <a:pt x="14525054" y="529336"/>
                </a:lnTo>
                <a:lnTo>
                  <a:pt x="14532699" y="527786"/>
                </a:lnTo>
                <a:lnTo>
                  <a:pt x="14538935" y="523582"/>
                </a:lnTo>
                <a:lnTo>
                  <a:pt x="14543151" y="517334"/>
                </a:lnTo>
                <a:lnTo>
                  <a:pt x="14544701" y="509689"/>
                </a:lnTo>
                <a:close/>
              </a:path>
              <a:path w="14841219" h="10718800" extrusionOk="0">
                <a:moveTo>
                  <a:pt x="14544701" y="409587"/>
                </a:moveTo>
                <a:lnTo>
                  <a:pt x="14543151" y="401942"/>
                </a:lnTo>
                <a:lnTo>
                  <a:pt x="14538935" y="395706"/>
                </a:lnTo>
                <a:lnTo>
                  <a:pt x="14532699" y="391490"/>
                </a:lnTo>
                <a:lnTo>
                  <a:pt x="14525054" y="389940"/>
                </a:lnTo>
                <a:lnTo>
                  <a:pt x="14517396" y="391490"/>
                </a:lnTo>
                <a:lnTo>
                  <a:pt x="14511160" y="395706"/>
                </a:lnTo>
                <a:lnTo>
                  <a:pt x="14506943" y="401942"/>
                </a:lnTo>
                <a:lnTo>
                  <a:pt x="14505394" y="409587"/>
                </a:lnTo>
                <a:lnTo>
                  <a:pt x="14506943" y="417233"/>
                </a:lnTo>
                <a:lnTo>
                  <a:pt x="14511160" y="423481"/>
                </a:lnTo>
                <a:lnTo>
                  <a:pt x="14517396" y="427685"/>
                </a:lnTo>
                <a:lnTo>
                  <a:pt x="14525054" y="429234"/>
                </a:lnTo>
                <a:lnTo>
                  <a:pt x="14532699" y="427685"/>
                </a:lnTo>
                <a:lnTo>
                  <a:pt x="14538935" y="423481"/>
                </a:lnTo>
                <a:lnTo>
                  <a:pt x="14543151" y="417233"/>
                </a:lnTo>
                <a:lnTo>
                  <a:pt x="14544701" y="409587"/>
                </a:lnTo>
                <a:close/>
              </a:path>
              <a:path w="14841219" h="10718800" extrusionOk="0">
                <a:moveTo>
                  <a:pt x="14544701" y="309486"/>
                </a:moveTo>
                <a:lnTo>
                  <a:pt x="14543151" y="301840"/>
                </a:lnTo>
                <a:lnTo>
                  <a:pt x="14538935" y="295605"/>
                </a:lnTo>
                <a:lnTo>
                  <a:pt x="14532699" y="291388"/>
                </a:lnTo>
                <a:lnTo>
                  <a:pt x="14525054" y="289852"/>
                </a:lnTo>
                <a:lnTo>
                  <a:pt x="14517396" y="291388"/>
                </a:lnTo>
                <a:lnTo>
                  <a:pt x="14511160" y="295605"/>
                </a:lnTo>
                <a:lnTo>
                  <a:pt x="14506943" y="301840"/>
                </a:lnTo>
                <a:lnTo>
                  <a:pt x="14505394" y="309486"/>
                </a:lnTo>
                <a:lnTo>
                  <a:pt x="14506943" y="317144"/>
                </a:lnTo>
                <a:lnTo>
                  <a:pt x="14511160" y="323380"/>
                </a:lnTo>
                <a:lnTo>
                  <a:pt x="14517396" y="327596"/>
                </a:lnTo>
                <a:lnTo>
                  <a:pt x="14525054" y="329133"/>
                </a:lnTo>
                <a:lnTo>
                  <a:pt x="14532699" y="327596"/>
                </a:lnTo>
                <a:lnTo>
                  <a:pt x="14538935" y="323380"/>
                </a:lnTo>
                <a:lnTo>
                  <a:pt x="14543151" y="317144"/>
                </a:lnTo>
                <a:lnTo>
                  <a:pt x="14544701" y="309486"/>
                </a:lnTo>
                <a:close/>
              </a:path>
              <a:path w="14841219" h="10718800" extrusionOk="0">
                <a:moveTo>
                  <a:pt x="14544701" y="209397"/>
                </a:moveTo>
                <a:lnTo>
                  <a:pt x="14543151" y="201752"/>
                </a:lnTo>
                <a:lnTo>
                  <a:pt x="14538935" y="195503"/>
                </a:lnTo>
                <a:lnTo>
                  <a:pt x="14532699" y="191287"/>
                </a:lnTo>
                <a:lnTo>
                  <a:pt x="14525054" y="189750"/>
                </a:lnTo>
                <a:lnTo>
                  <a:pt x="14517396" y="191287"/>
                </a:lnTo>
                <a:lnTo>
                  <a:pt x="14511160" y="195503"/>
                </a:lnTo>
                <a:lnTo>
                  <a:pt x="14506943" y="201752"/>
                </a:lnTo>
                <a:lnTo>
                  <a:pt x="14505394" y="209397"/>
                </a:lnTo>
                <a:lnTo>
                  <a:pt x="14506943" y="217055"/>
                </a:lnTo>
                <a:lnTo>
                  <a:pt x="14511160" y="223291"/>
                </a:lnTo>
                <a:lnTo>
                  <a:pt x="14517396" y="227507"/>
                </a:lnTo>
                <a:lnTo>
                  <a:pt x="14525054" y="229057"/>
                </a:lnTo>
                <a:lnTo>
                  <a:pt x="14532699" y="227507"/>
                </a:lnTo>
                <a:lnTo>
                  <a:pt x="14538935" y="223291"/>
                </a:lnTo>
                <a:lnTo>
                  <a:pt x="14543151" y="217055"/>
                </a:lnTo>
                <a:lnTo>
                  <a:pt x="14544701" y="209397"/>
                </a:lnTo>
                <a:close/>
              </a:path>
              <a:path w="14841219" h="10718800" extrusionOk="0">
                <a:moveTo>
                  <a:pt x="14544701" y="109296"/>
                </a:moveTo>
                <a:lnTo>
                  <a:pt x="14543151" y="101663"/>
                </a:lnTo>
                <a:lnTo>
                  <a:pt x="14538935" y="95415"/>
                </a:lnTo>
                <a:lnTo>
                  <a:pt x="14532699" y="91198"/>
                </a:lnTo>
                <a:lnTo>
                  <a:pt x="14525054" y="89649"/>
                </a:lnTo>
                <a:lnTo>
                  <a:pt x="14517396" y="91198"/>
                </a:lnTo>
                <a:lnTo>
                  <a:pt x="14511160" y="95415"/>
                </a:lnTo>
                <a:lnTo>
                  <a:pt x="14506943" y="101663"/>
                </a:lnTo>
                <a:lnTo>
                  <a:pt x="14505394" y="109296"/>
                </a:lnTo>
                <a:lnTo>
                  <a:pt x="14506943" y="116954"/>
                </a:lnTo>
                <a:lnTo>
                  <a:pt x="14511160" y="123202"/>
                </a:lnTo>
                <a:lnTo>
                  <a:pt x="14517396" y="127406"/>
                </a:lnTo>
                <a:lnTo>
                  <a:pt x="14525054" y="128955"/>
                </a:lnTo>
                <a:lnTo>
                  <a:pt x="14532699" y="127406"/>
                </a:lnTo>
                <a:lnTo>
                  <a:pt x="14538935" y="123202"/>
                </a:lnTo>
                <a:lnTo>
                  <a:pt x="14543151" y="116954"/>
                </a:lnTo>
                <a:lnTo>
                  <a:pt x="14544701" y="109296"/>
                </a:lnTo>
                <a:close/>
              </a:path>
              <a:path w="14841219" h="10718800" extrusionOk="0">
                <a:moveTo>
                  <a:pt x="14544701" y="9207"/>
                </a:moveTo>
                <a:lnTo>
                  <a:pt x="14543151" y="1562"/>
                </a:lnTo>
                <a:lnTo>
                  <a:pt x="14542097" y="0"/>
                </a:lnTo>
                <a:lnTo>
                  <a:pt x="14507998" y="0"/>
                </a:lnTo>
                <a:lnTo>
                  <a:pt x="14506943" y="1562"/>
                </a:lnTo>
                <a:lnTo>
                  <a:pt x="14505394" y="9207"/>
                </a:lnTo>
                <a:lnTo>
                  <a:pt x="14506943" y="16852"/>
                </a:lnTo>
                <a:lnTo>
                  <a:pt x="14511160" y="23101"/>
                </a:lnTo>
                <a:lnTo>
                  <a:pt x="14517396" y="27305"/>
                </a:lnTo>
                <a:lnTo>
                  <a:pt x="14525054" y="28854"/>
                </a:lnTo>
                <a:lnTo>
                  <a:pt x="14532699" y="27305"/>
                </a:lnTo>
                <a:lnTo>
                  <a:pt x="14538935" y="23101"/>
                </a:lnTo>
                <a:lnTo>
                  <a:pt x="14543151" y="16852"/>
                </a:lnTo>
                <a:lnTo>
                  <a:pt x="14544701" y="9207"/>
                </a:lnTo>
                <a:close/>
              </a:path>
              <a:path w="14841219" h="10718800" extrusionOk="0">
                <a:moveTo>
                  <a:pt x="14618678" y="1255763"/>
                </a:moveTo>
                <a:lnTo>
                  <a:pt x="14617141" y="1248105"/>
                </a:lnTo>
                <a:lnTo>
                  <a:pt x="14612925" y="1241856"/>
                </a:lnTo>
                <a:lnTo>
                  <a:pt x="14606689" y="1237640"/>
                </a:lnTo>
                <a:lnTo>
                  <a:pt x="14599044" y="1236091"/>
                </a:lnTo>
                <a:lnTo>
                  <a:pt x="14591386" y="1237640"/>
                </a:lnTo>
                <a:lnTo>
                  <a:pt x="14585150" y="1241856"/>
                </a:lnTo>
                <a:lnTo>
                  <a:pt x="14580934" y="1248105"/>
                </a:lnTo>
                <a:lnTo>
                  <a:pt x="14579384" y="1255763"/>
                </a:lnTo>
                <a:lnTo>
                  <a:pt x="14580934" y="1263408"/>
                </a:lnTo>
                <a:lnTo>
                  <a:pt x="14585150" y="1269644"/>
                </a:lnTo>
                <a:lnTo>
                  <a:pt x="14591386" y="1273860"/>
                </a:lnTo>
                <a:lnTo>
                  <a:pt x="14599044" y="1275397"/>
                </a:lnTo>
                <a:lnTo>
                  <a:pt x="14606689" y="1273860"/>
                </a:lnTo>
                <a:lnTo>
                  <a:pt x="14612925" y="1269644"/>
                </a:lnTo>
                <a:lnTo>
                  <a:pt x="14617141" y="1263408"/>
                </a:lnTo>
                <a:lnTo>
                  <a:pt x="14618678" y="1255763"/>
                </a:lnTo>
                <a:close/>
              </a:path>
              <a:path w="14841219" h="10718800" extrusionOk="0">
                <a:moveTo>
                  <a:pt x="14618678" y="1155649"/>
                </a:moveTo>
                <a:lnTo>
                  <a:pt x="14617141" y="1148003"/>
                </a:lnTo>
                <a:lnTo>
                  <a:pt x="14612925" y="1141768"/>
                </a:lnTo>
                <a:lnTo>
                  <a:pt x="14606689" y="1137551"/>
                </a:lnTo>
                <a:lnTo>
                  <a:pt x="14599044" y="1136002"/>
                </a:lnTo>
                <a:lnTo>
                  <a:pt x="14591386" y="1137551"/>
                </a:lnTo>
                <a:lnTo>
                  <a:pt x="14585150" y="1141768"/>
                </a:lnTo>
                <a:lnTo>
                  <a:pt x="14580934" y="1148003"/>
                </a:lnTo>
                <a:lnTo>
                  <a:pt x="14579384" y="1155649"/>
                </a:lnTo>
                <a:lnTo>
                  <a:pt x="14580934" y="1163294"/>
                </a:lnTo>
                <a:lnTo>
                  <a:pt x="14585150" y="1169543"/>
                </a:lnTo>
                <a:lnTo>
                  <a:pt x="14591386" y="1173759"/>
                </a:lnTo>
                <a:lnTo>
                  <a:pt x="14599044" y="1175296"/>
                </a:lnTo>
                <a:lnTo>
                  <a:pt x="14606689" y="1173759"/>
                </a:lnTo>
                <a:lnTo>
                  <a:pt x="14612925" y="1169543"/>
                </a:lnTo>
                <a:lnTo>
                  <a:pt x="14617141" y="1163294"/>
                </a:lnTo>
                <a:lnTo>
                  <a:pt x="14618678" y="1155649"/>
                </a:lnTo>
                <a:close/>
              </a:path>
              <a:path w="14841219" h="10718800" extrusionOk="0">
                <a:moveTo>
                  <a:pt x="14618691" y="3257677"/>
                </a:moveTo>
                <a:lnTo>
                  <a:pt x="14617141" y="3250019"/>
                </a:lnTo>
                <a:lnTo>
                  <a:pt x="14612938" y="3243770"/>
                </a:lnTo>
                <a:lnTo>
                  <a:pt x="14606689" y="3239566"/>
                </a:lnTo>
                <a:lnTo>
                  <a:pt x="14599044" y="3238017"/>
                </a:lnTo>
                <a:lnTo>
                  <a:pt x="14591398" y="3239566"/>
                </a:lnTo>
                <a:lnTo>
                  <a:pt x="14585150" y="3243770"/>
                </a:lnTo>
                <a:lnTo>
                  <a:pt x="14580934" y="3250019"/>
                </a:lnTo>
                <a:lnTo>
                  <a:pt x="14579384" y="3257677"/>
                </a:lnTo>
                <a:lnTo>
                  <a:pt x="14580934" y="3265322"/>
                </a:lnTo>
                <a:lnTo>
                  <a:pt x="14585150" y="3271570"/>
                </a:lnTo>
                <a:lnTo>
                  <a:pt x="14591398" y="3275774"/>
                </a:lnTo>
                <a:lnTo>
                  <a:pt x="14599044" y="3277311"/>
                </a:lnTo>
                <a:lnTo>
                  <a:pt x="14606689" y="3275774"/>
                </a:lnTo>
                <a:lnTo>
                  <a:pt x="14612938" y="3271570"/>
                </a:lnTo>
                <a:lnTo>
                  <a:pt x="14617141" y="3265322"/>
                </a:lnTo>
                <a:lnTo>
                  <a:pt x="14618691" y="3257677"/>
                </a:lnTo>
                <a:close/>
              </a:path>
              <a:path w="14841219" h="10718800" extrusionOk="0">
                <a:moveTo>
                  <a:pt x="14618691" y="3157575"/>
                </a:moveTo>
                <a:lnTo>
                  <a:pt x="14617141" y="3149930"/>
                </a:lnTo>
                <a:lnTo>
                  <a:pt x="14612938" y="3143681"/>
                </a:lnTo>
                <a:lnTo>
                  <a:pt x="14606689" y="3139478"/>
                </a:lnTo>
                <a:lnTo>
                  <a:pt x="14599044" y="3137928"/>
                </a:lnTo>
                <a:lnTo>
                  <a:pt x="14591398" y="3139478"/>
                </a:lnTo>
                <a:lnTo>
                  <a:pt x="14585150" y="3143681"/>
                </a:lnTo>
                <a:lnTo>
                  <a:pt x="14580934" y="3149930"/>
                </a:lnTo>
                <a:lnTo>
                  <a:pt x="14579384" y="3157575"/>
                </a:lnTo>
                <a:lnTo>
                  <a:pt x="14580934" y="3165221"/>
                </a:lnTo>
                <a:lnTo>
                  <a:pt x="14585150" y="3171469"/>
                </a:lnTo>
                <a:lnTo>
                  <a:pt x="14591398" y="3175685"/>
                </a:lnTo>
                <a:lnTo>
                  <a:pt x="14599044" y="3177222"/>
                </a:lnTo>
                <a:lnTo>
                  <a:pt x="14606689" y="3175685"/>
                </a:lnTo>
                <a:lnTo>
                  <a:pt x="14612938" y="3171469"/>
                </a:lnTo>
                <a:lnTo>
                  <a:pt x="14617141" y="3165221"/>
                </a:lnTo>
                <a:lnTo>
                  <a:pt x="14618691" y="3157575"/>
                </a:lnTo>
                <a:close/>
              </a:path>
              <a:path w="14841219" h="10718800" extrusionOk="0">
                <a:moveTo>
                  <a:pt x="14618691" y="3057487"/>
                </a:moveTo>
                <a:lnTo>
                  <a:pt x="14617141" y="3049841"/>
                </a:lnTo>
                <a:lnTo>
                  <a:pt x="14612938" y="3043593"/>
                </a:lnTo>
                <a:lnTo>
                  <a:pt x="14606689" y="3039389"/>
                </a:lnTo>
                <a:lnTo>
                  <a:pt x="14599044" y="3037840"/>
                </a:lnTo>
                <a:lnTo>
                  <a:pt x="14591398" y="3039389"/>
                </a:lnTo>
                <a:lnTo>
                  <a:pt x="14585150" y="3043593"/>
                </a:lnTo>
                <a:lnTo>
                  <a:pt x="14580934" y="3049841"/>
                </a:lnTo>
                <a:lnTo>
                  <a:pt x="14579384" y="3057487"/>
                </a:lnTo>
                <a:lnTo>
                  <a:pt x="14580934" y="3065132"/>
                </a:lnTo>
                <a:lnTo>
                  <a:pt x="14585150" y="3071368"/>
                </a:lnTo>
                <a:lnTo>
                  <a:pt x="14591398" y="3075584"/>
                </a:lnTo>
                <a:lnTo>
                  <a:pt x="14599044" y="3077121"/>
                </a:lnTo>
                <a:lnTo>
                  <a:pt x="14606689" y="3075584"/>
                </a:lnTo>
                <a:lnTo>
                  <a:pt x="14612938" y="3071368"/>
                </a:lnTo>
                <a:lnTo>
                  <a:pt x="14617141" y="3065132"/>
                </a:lnTo>
                <a:lnTo>
                  <a:pt x="14618691" y="3057487"/>
                </a:lnTo>
                <a:close/>
              </a:path>
              <a:path w="14841219" h="10718800" extrusionOk="0">
                <a:moveTo>
                  <a:pt x="14618691" y="2957385"/>
                </a:moveTo>
                <a:lnTo>
                  <a:pt x="14617141" y="2949740"/>
                </a:lnTo>
                <a:lnTo>
                  <a:pt x="14612938" y="2943491"/>
                </a:lnTo>
                <a:lnTo>
                  <a:pt x="14606689" y="2939288"/>
                </a:lnTo>
                <a:lnTo>
                  <a:pt x="14599044" y="2937738"/>
                </a:lnTo>
                <a:lnTo>
                  <a:pt x="14591398" y="2939288"/>
                </a:lnTo>
                <a:lnTo>
                  <a:pt x="14585150" y="2943491"/>
                </a:lnTo>
                <a:lnTo>
                  <a:pt x="14580934" y="2949740"/>
                </a:lnTo>
                <a:lnTo>
                  <a:pt x="14579384" y="2957385"/>
                </a:lnTo>
                <a:lnTo>
                  <a:pt x="14580934" y="2965031"/>
                </a:lnTo>
                <a:lnTo>
                  <a:pt x="14585150" y="2971279"/>
                </a:lnTo>
                <a:lnTo>
                  <a:pt x="14591398" y="2975483"/>
                </a:lnTo>
                <a:lnTo>
                  <a:pt x="14599044" y="2977032"/>
                </a:lnTo>
                <a:lnTo>
                  <a:pt x="14606689" y="2975483"/>
                </a:lnTo>
                <a:lnTo>
                  <a:pt x="14612938" y="2971279"/>
                </a:lnTo>
                <a:lnTo>
                  <a:pt x="14617141" y="2965031"/>
                </a:lnTo>
                <a:lnTo>
                  <a:pt x="14618691" y="2957385"/>
                </a:lnTo>
                <a:close/>
              </a:path>
              <a:path w="14841219" h="10718800" extrusionOk="0">
                <a:moveTo>
                  <a:pt x="14618691" y="2857284"/>
                </a:moveTo>
                <a:lnTo>
                  <a:pt x="14617141" y="2849638"/>
                </a:lnTo>
                <a:lnTo>
                  <a:pt x="14612938" y="2843390"/>
                </a:lnTo>
                <a:lnTo>
                  <a:pt x="14606689" y="2839186"/>
                </a:lnTo>
                <a:lnTo>
                  <a:pt x="14599044" y="2837637"/>
                </a:lnTo>
                <a:lnTo>
                  <a:pt x="14591398" y="2839186"/>
                </a:lnTo>
                <a:lnTo>
                  <a:pt x="14585150" y="2843390"/>
                </a:lnTo>
                <a:lnTo>
                  <a:pt x="14580934" y="2849638"/>
                </a:lnTo>
                <a:lnTo>
                  <a:pt x="14579384" y="2857284"/>
                </a:lnTo>
                <a:lnTo>
                  <a:pt x="14580934" y="2864929"/>
                </a:lnTo>
                <a:lnTo>
                  <a:pt x="14585150" y="2871178"/>
                </a:lnTo>
                <a:lnTo>
                  <a:pt x="14591398" y="2875394"/>
                </a:lnTo>
                <a:lnTo>
                  <a:pt x="14599044" y="2876943"/>
                </a:lnTo>
                <a:lnTo>
                  <a:pt x="14606689" y="2875394"/>
                </a:lnTo>
                <a:lnTo>
                  <a:pt x="14612938" y="2871178"/>
                </a:lnTo>
                <a:lnTo>
                  <a:pt x="14617141" y="2864929"/>
                </a:lnTo>
                <a:lnTo>
                  <a:pt x="14618691" y="2857284"/>
                </a:lnTo>
                <a:close/>
              </a:path>
              <a:path w="14841219" h="10718800" extrusionOk="0">
                <a:moveTo>
                  <a:pt x="14618691" y="2757195"/>
                </a:moveTo>
                <a:lnTo>
                  <a:pt x="14617141" y="2749537"/>
                </a:lnTo>
                <a:lnTo>
                  <a:pt x="14612938" y="2743301"/>
                </a:lnTo>
                <a:lnTo>
                  <a:pt x="14606689" y="2739098"/>
                </a:lnTo>
                <a:lnTo>
                  <a:pt x="14599044" y="2737548"/>
                </a:lnTo>
                <a:lnTo>
                  <a:pt x="14591398" y="2739098"/>
                </a:lnTo>
                <a:lnTo>
                  <a:pt x="14585150" y="2743301"/>
                </a:lnTo>
                <a:lnTo>
                  <a:pt x="14580934" y="2749537"/>
                </a:lnTo>
                <a:lnTo>
                  <a:pt x="14579384" y="2757195"/>
                </a:lnTo>
                <a:lnTo>
                  <a:pt x="14580934" y="2764840"/>
                </a:lnTo>
                <a:lnTo>
                  <a:pt x="14585150" y="2771089"/>
                </a:lnTo>
                <a:lnTo>
                  <a:pt x="14591398" y="2775305"/>
                </a:lnTo>
                <a:lnTo>
                  <a:pt x="14599044" y="2776842"/>
                </a:lnTo>
                <a:lnTo>
                  <a:pt x="14606689" y="2775305"/>
                </a:lnTo>
                <a:lnTo>
                  <a:pt x="14612938" y="2771089"/>
                </a:lnTo>
                <a:lnTo>
                  <a:pt x="14617141" y="2764840"/>
                </a:lnTo>
                <a:lnTo>
                  <a:pt x="14618691" y="2757195"/>
                </a:lnTo>
                <a:close/>
              </a:path>
              <a:path w="14841219" h="10718800" extrusionOk="0">
                <a:moveTo>
                  <a:pt x="14618691" y="2657094"/>
                </a:moveTo>
                <a:lnTo>
                  <a:pt x="14617141" y="2649448"/>
                </a:lnTo>
                <a:lnTo>
                  <a:pt x="14612938" y="2643200"/>
                </a:lnTo>
                <a:lnTo>
                  <a:pt x="14606689" y="2638983"/>
                </a:lnTo>
                <a:lnTo>
                  <a:pt x="14599044" y="2637447"/>
                </a:lnTo>
                <a:lnTo>
                  <a:pt x="14591398" y="2638983"/>
                </a:lnTo>
                <a:lnTo>
                  <a:pt x="14585150" y="2643200"/>
                </a:lnTo>
                <a:lnTo>
                  <a:pt x="14580934" y="2649448"/>
                </a:lnTo>
                <a:lnTo>
                  <a:pt x="14579384" y="2657094"/>
                </a:lnTo>
                <a:lnTo>
                  <a:pt x="14580934" y="2664739"/>
                </a:lnTo>
                <a:lnTo>
                  <a:pt x="14585150" y="2670987"/>
                </a:lnTo>
                <a:lnTo>
                  <a:pt x="14591398" y="2675191"/>
                </a:lnTo>
                <a:lnTo>
                  <a:pt x="14599044" y="2676741"/>
                </a:lnTo>
                <a:lnTo>
                  <a:pt x="14606689" y="2675191"/>
                </a:lnTo>
                <a:lnTo>
                  <a:pt x="14612938" y="2670987"/>
                </a:lnTo>
                <a:lnTo>
                  <a:pt x="14617141" y="2664739"/>
                </a:lnTo>
                <a:lnTo>
                  <a:pt x="14618691" y="2657094"/>
                </a:lnTo>
                <a:close/>
              </a:path>
              <a:path w="14841219" h="10718800" extrusionOk="0">
                <a:moveTo>
                  <a:pt x="14618691" y="2557005"/>
                </a:moveTo>
                <a:lnTo>
                  <a:pt x="14617141" y="2549347"/>
                </a:lnTo>
                <a:lnTo>
                  <a:pt x="14612938" y="2543111"/>
                </a:lnTo>
                <a:lnTo>
                  <a:pt x="14606689" y="2538895"/>
                </a:lnTo>
                <a:lnTo>
                  <a:pt x="14599044" y="2537345"/>
                </a:lnTo>
                <a:lnTo>
                  <a:pt x="14591398" y="2538895"/>
                </a:lnTo>
                <a:lnTo>
                  <a:pt x="14585150" y="2543111"/>
                </a:lnTo>
                <a:lnTo>
                  <a:pt x="14580934" y="2549347"/>
                </a:lnTo>
                <a:lnTo>
                  <a:pt x="14579384" y="2557005"/>
                </a:lnTo>
                <a:lnTo>
                  <a:pt x="14580934" y="2564650"/>
                </a:lnTo>
                <a:lnTo>
                  <a:pt x="14585150" y="2570886"/>
                </a:lnTo>
                <a:lnTo>
                  <a:pt x="14591398" y="2575090"/>
                </a:lnTo>
                <a:lnTo>
                  <a:pt x="14599044" y="2576639"/>
                </a:lnTo>
                <a:lnTo>
                  <a:pt x="14606689" y="2575090"/>
                </a:lnTo>
                <a:lnTo>
                  <a:pt x="14612938" y="2570886"/>
                </a:lnTo>
                <a:lnTo>
                  <a:pt x="14617141" y="2564650"/>
                </a:lnTo>
                <a:lnTo>
                  <a:pt x="14618691" y="2557005"/>
                </a:lnTo>
                <a:close/>
              </a:path>
              <a:path w="14841219" h="10718800" extrusionOk="0">
                <a:moveTo>
                  <a:pt x="14618691" y="2456891"/>
                </a:moveTo>
                <a:lnTo>
                  <a:pt x="14617141" y="2449245"/>
                </a:lnTo>
                <a:lnTo>
                  <a:pt x="14612938" y="2443010"/>
                </a:lnTo>
                <a:lnTo>
                  <a:pt x="14606689" y="2438793"/>
                </a:lnTo>
                <a:lnTo>
                  <a:pt x="14599044" y="2437244"/>
                </a:lnTo>
                <a:lnTo>
                  <a:pt x="14591398" y="2438793"/>
                </a:lnTo>
                <a:lnTo>
                  <a:pt x="14585150" y="2443010"/>
                </a:lnTo>
                <a:lnTo>
                  <a:pt x="14580934" y="2449245"/>
                </a:lnTo>
                <a:lnTo>
                  <a:pt x="14579384" y="2456891"/>
                </a:lnTo>
                <a:lnTo>
                  <a:pt x="14580934" y="2464549"/>
                </a:lnTo>
                <a:lnTo>
                  <a:pt x="14585150" y="2470797"/>
                </a:lnTo>
                <a:lnTo>
                  <a:pt x="14591398" y="2475001"/>
                </a:lnTo>
                <a:lnTo>
                  <a:pt x="14599044" y="2476550"/>
                </a:lnTo>
                <a:lnTo>
                  <a:pt x="14606689" y="2475001"/>
                </a:lnTo>
                <a:lnTo>
                  <a:pt x="14612938" y="2470797"/>
                </a:lnTo>
                <a:lnTo>
                  <a:pt x="14617141" y="2464549"/>
                </a:lnTo>
                <a:lnTo>
                  <a:pt x="14618691" y="2456891"/>
                </a:lnTo>
                <a:close/>
              </a:path>
              <a:path w="14841219" h="10718800" extrusionOk="0">
                <a:moveTo>
                  <a:pt x="14618691" y="2356802"/>
                </a:moveTo>
                <a:lnTo>
                  <a:pt x="14617141" y="2349157"/>
                </a:lnTo>
                <a:lnTo>
                  <a:pt x="14612938" y="2342908"/>
                </a:lnTo>
                <a:lnTo>
                  <a:pt x="14606689" y="2338692"/>
                </a:lnTo>
                <a:lnTo>
                  <a:pt x="14599044" y="2337155"/>
                </a:lnTo>
                <a:lnTo>
                  <a:pt x="14591398" y="2338692"/>
                </a:lnTo>
                <a:lnTo>
                  <a:pt x="14585150" y="2342908"/>
                </a:lnTo>
                <a:lnTo>
                  <a:pt x="14580934" y="2349157"/>
                </a:lnTo>
                <a:lnTo>
                  <a:pt x="14579384" y="2356802"/>
                </a:lnTo>
                <a:lnTo>
                  <a:pt x="14580934" y="2364448"/>
                </a:lnTo>
                <a:lnTo>
                  <a:pt x="14585150" y="2370696"/>
                </a:lnTo>
                <a:lnTo>
                  <a:pt x="14591398" y="2374912"/>
                </a:lnTo>
                <a:lnTo>
                  <a:pt x="14599044" y="2376449"/>
                </a:lnTo>
                <a:lnTo>
                  <a:pt x="14606689" y="2374912"/>
                </a:lnTo>
                <a:lnTo>
                  <a:pt x="14612938" y="2370696"/>
                </a:lnTo>
                <a:lnTo>
                  <a:pt x="14617141" y="2364448"/>
                </a:lnTo>
                <a:lnTo>
                  <a:pt x="14618691" y="2356802"/>
                </a:lnTo>
                <a:close/>
              </a:path>
              <a:path w="14841219" h="10718800" extrusionOk="0">
                <a:moveTo>
                  <a:pt x="14618691" y="2256713"/>
                </a:moveTo>
                <a:lnTo>
                  <a:pt x="14617141" y="2249055"/>
                </a:lnTo>
                <a:lnTo>
                  <a:pt x="14612938" y="2242820"/>
                </a:lnTo>
                <a:lnTo>
                  <a:pt x="14606689" y="2238603"/>
                </a:lnTo>
                <a:lnTo>
                  <a:pt x="14599044" y="2237054"/>
                </a:lnTo>
                <a:lnTo>
                  <a:pt x="14591398" y="2238603"/>
                </a:lnTo>
                <a:lnTo>
                  <a:pt x="14585150" y="2242820"/>
                </a:lnTo>
                <a:lnTo>
                  <a:pt x="14580934" y="2249055"/>
                </a:lnTo>
                <a:lnTo>
                  <a:pt x="14579384" y="2256713"/>
                </a:lnTo>
                <a:lnTo>
                  <a:pt x="14580934" y="2264359"/>
                </a:lnTo>
                <a:lnTo>
                  <a:pt x="14585150" y="2270607"/>
                </a:lnTo>
                <a:lnTo>
                  <a:pt x="14591398" y="2274811"/>
                </a:lnTo>
                <a:lnTo>
                  <a:pt x="14599044" y="2276360"/>
                </a:lnTo>
                <a:lnTo>
                  <a:pt x="14606689" y="2274811"/>
                </a:lnTo>
                <a:lnTo>
                  <a:pt x="14612938" y="2270607"/>
                </a:lnTo>
                <a:lnTo>
                  <a:pt x="14617141" y="2264359"/>
                </a:lnTo>
                <a:lnTo>
                  <a:pt x="14618691" y="2256713"/>
                </a:lnTo>
                <a:close/>
              </a:path>
              <a:path w="14841219" h="10718800" extrusionOk="0">
                <a:moveTo>
                  <a:pt x="14618691" y="2156599"/>
                </a:moveTo>
                <a:lnTo>
                  <a:pt x="14617141" y="2148967"/>
                </a:lnTo>
                <a:lnTo>
                  <a:pt x="14612938" y="2142718"/>
                </a:lnTo>
                <a:lnTo>
                  <a:pt x="14606689" y="2138502"/>
                </a:lnTo>
                <a:lnTo>
                  <a:pt x="14599044" y="2136965"/>
                </a:lnTo>
                <a:lnTo>
                  <a:pt x="14591398" y="2138502"/>
                </a:lnTo>
                <a:lnTo>
                  <a:pt x="14585150" y="2142718"/>
                </a:lnTo>
                <a:lnTo>
                  <a:pt x="14580934" y="2148967"/>
                </a:lnTo>
                <a:lnTo>
                  <a:pt x="14579384" y="2156599"/>
                </a:lnTo>
                <a:lnTo>
                  <a:pt x="14580934" y="2164257"/>
                </a:lnTo>
                <a:lnTo>
                  <a:pt x="14585150" y="2170506"/>
                </a:lnTo>
                <a:lnTo>
                  <a:pt x="14591398" y="2174710"/>
                </a:lnTo>
                <a:lnTo>
                  <a:pt x="14599044" y="2176259"/>
                </a:lnTo>
                <a:lnTo>
                  <a:pt x="14606689" y="2174710"/>
                </a:lnTo>
                <a:lnTo>
                  <a:pt x="14612938" y="2170506"/>
                </a:lnTo>
                <a:lnTo>
                  <a:pt x="14617141" y="2164257"/>
                </a:lnTo>
                <a:lnTo>
                  <a:pt x="14618691" y="2156599"/>
                </a:lnTo>
                <a:close/>
              </a:path>
              <a:path w="14841219" h="10718800" extrusionOk="0">
                <a:moveTo>
                  <a:pt x="14618691" y="2056511"/>
                </a:moveTo>
                <a:lnTo>
                  <a:pt x="14617141" y="2048865"/>
                </a:lnTo>
                <a:lnTo>
                  <a:pt x="14612938" y="2042617"/>
                </a:lnTo>
                <a:lnTo>
                  <a:pt x="14606689" y="2038413"/>
                </a:lnTo>
                <a:lnTo>
                  <a:pt x="14599044" y="2036864"/>
                </a:lnTo>
                <a:lnTo>
                  <a:pt x="14591398" y="2038413"/>
                </a:lnTo>
                <a:lnTo>
                  <a:pt x="14585150" y="2042617"/>
                </a:lnTo>
                <a:lnTo>
                  <a:pt x="14580934" y="2048865"/>
                </a:lnTo>
                <a:lnTo>
                  <a:pt x="14579384" y="2056511"/>
                </a:lnTo>
                <a:lnTo>
                  <a:pt x="14580934" y="2064156"/>
                </a:lnTo>
                <a:lnTo>
                  <a:pt x="14585150" y="2070404"/>
                </a:lnTo>
                <a:lnTo>
                  <a:pt x="14591398" y="2074621"/>
                </a:lnTo>
                <a:lnTo>
                  <a:pt x="14599044" y="2076170"/>
                </a:lnTo>
                <a:lnTo>
                  <a:pt x="14606689" y="2074621"/>
                </a:lnTo>
                <a:lnTo>
                  <a:pt x="14612938" y="2070404"/>
                </a:lnTo>
                <a:lnTo>
                  <a:pt x="14617141" y="2064156"/>
                </a:lnTo>
                <a:lnTo>
                  <a:pt x="14618691" y="2056511"/>
                </a:lnTo>
                <a:close/>
              </a:path>
              <a:path w="14841219" h="10718800" extrusionOk="0">
                <a:moveTo>
                  <a:pt x="14618691" y="1956422"/>
                </a:moveTo>
                <a:lnTo>
                  <a:pt x="14617141" y="1948776"/>
                </a:lnTo>
                <a:lnTo>
                  <a:pt x="14612938" y="1942528"/>
                </a:lnTo>
                <a:lnTo>
                  <a:pt x="14606689" y="1938312"/>
                </a:lnTo>
                <a:lnTo>
                  <a:pt x="14599044" y="1936762"/>
                </a:lnTo>
                <a:lnTo>
                  <a:pt x="14591398" y="1938312"/>
                </a:lnTo>
                <a:lnTo>
                  <a:pt x="14585150" y="1942528"/>
                </a:lnTo>
                <a:lnTo>
                  <a:pt x="14580934" y="1948776"/>
                </a:lnTo>
                <a:lnTo>
                  <a:pt x="14579384" y="1956422"/>
                </a:lnTo>
                <a:lnTo>
                  <a:pt x="14580934" y="1964067"/>
                </a:lnTo>
                <a:lnTo>
                  <a:pt x="14585150" y="1970316"/>
                </a:lnTo>
                <a:lnTo>
                  <a:pt x="14591398" y="1974532"/>
                </a:lnTo>
                <a:lnTo>
                  <a:pt x="14599044" y="1976069"/>
                </a:lnTo>
                <a:lnTo>
                  <a:pt x="14606689" y="1974532"/>
                </a:lnTo>
                <a:lnTo>
                  <a:pt x="14612938" y="1970316"/>
                </a:lnTo>
                <a:lnTo>
                  <a:pt x="14617141" y="1964067"/>
                </a:lnTo>
                <a:lnTo>
                  <a:pt x="14618691" y="1956422"/>
                </a:lnTo>
                <a:close/>
              </a:path>
              <a:path w="14841219" h="10718800" extrusionOk="0">
                <a:moveTo>
                  <a:pt x="14618691" y="1856320"/>
                </a:moveTo>
                <a:lnTo>
                  <a:pt x="14617141" y="1848675"/>
                </a:lnTo>
                <a:lnTo>
                  <a:pt x="14612938" y="1842427"/>
                </a:lnTo>
                <a:lnTo>
                  <a:pt x="14606689" y="1838223"/>
                </a:lnTo>
                <a:lnTo>
                  <a:pt x="14599044" y="1836674"/>
                </a:lnTo>
                <a:lnTo>
                  <a:pt x="14591398" y="1838223"/>
                </a:lnTo>
                <a:lnTo>
                  <a:pt x="14585150" y="1842427"/>
                </a:lnTo>
                <a:lnTo>
                  <a:pt x="14580934" y="1848675"/>
                </a:lnTo>
                <a:lnTo>
                  <a:pt x="14579384" y="1856320"/>
                </a:lnTo>
                <a:lnTo>
                  <a:pt x="14580934" y="1863966"/>
                </a:lnTo>
                <a:lnTo>
                  <a:pt x="14585150" y="1870214"/>
                </a:lnTo>
                <a:lnTo>
                  <a:pt x="14591398" y="1874418"/>
                </a:lnTo>
                <a:lnTo>
                  <a:pt x="14599044" y="1875967"/>
                </a:lnTo>
                <a:lnTo>
                  <a:pt x="14606689" y="1874418"/>
                </a:lnTo>
                <a:lnTo>
                  <a:pt x="14612938" y="1870214"/>
                </a:lnTo>
                <a:lnTo>
                  <a:pt x="14617141" y="1863966"/>
                </a:lnTo>
                <a:lnTo>
                  <a:pt x="14618691" y="1856320"/>
                </a:lnTo>
                <a:close/>
              </a:path>
              <a:path w="14841219" h="10718800" extrusionOk="0">
                <a:moveTo>
                  <a:pt x="14618691" y="1756219"/>
                </a:moveTo>
                <a:lnTo>
                  <a:pt x="14617141" y="1748574"/>
                </a:lnTo>
                <a:lnTo>
                  <a:pt x="14612938" y="1742338"/>
                </a:lnTo>
                <a:lnTo>
                  <a:pt x="14606689" y="1738134"/>
                </a:lnTo>
                <a:lnTo>
                  <a:pt x="14599044" y="1736585"/>
                </a:lnTo>
                <a:lnTo>
                  <a:pt x="14591398" y="1738134"/>
                </a:lnTo>
                <a:lnTo>
                  <a:pt x="14585150" y="1742338"/>
                </a:lnTo>
                <a:lnTo>
                  <a:pt x="14580934" y="1748574"/>
                </a:lnTo>
                <a:lnTo>
                  <a:pt x="14579384" y="1756219"/>
                </a:lnTo>
                <a:lnTo>
                  <a:pt x="14580934" y="1763877"/>
                </a:lnTo>
                <a:lnTo>
                  <a:pt x="14585150" y="1770113"/>
                </a:lnTo>
                <a:lnTo>
                  <a:pt x="14591398" y="1774329"/>
                </a:lnTo>
                <a:lnTo>
                  <a:pt x="14599044" y="1775866"/>
                </a:lnTo>
                <a:lnTo>
                  <a:pt x="14606689" y="1774329"/>
                </a:lnTo>
                <a:lnTo>
                  <a:pt x="14612938" y="1770113"/>
                </a:lnTo>
                <a:lnTo>
                  <a:pt x="14617141" y="1763877"/>
                </a:lnTo>
                <a:lnTo>
                  <a:pt x="14618691" y="1756219"/>
                </a:lnTo>
                <a:close/>
              </a:path>
              <a:path w="14841219" h="10718800" extrusionOk="0">
                <a:moveTo>
                  <a:pt x="14618691" y="1656130"/>
                </a:moveTo>
                <a:lnTo>
                  <a:pt x="14617141" y="1648485"/>
                </a:lnTo>
                <a:lnTo>
                  <a:pt x="14612938" y="1642237"/>
                </a:lnTo>
                <a:lnTo>
                  <a:pt x="14606689" y="1638020"/>
                </a:lnTo>
                <a:lnTo>
                  <a:pt x="14599044" y="1636483"/>
                </a:lnTo>
                <a:lnTo>
                  <a:pt x="14591398" y="1638020"/>
                </a:lnTo>
                <a:lnTo>
                  <a:pt x="14585150" y="1642237"/>
                </a:lnTo>
                <a:lnTo>
                  <a:pt x="14580934" y="1648485"/>
                </a:lnTo>
                <a:lnTo>
                  <a:pt x="14579384" y="1656130"/>
                </a:lnTo>
                <a:lnTo>
                  <a:pt x="14580934" y="1663776"/>
                </a:lnTo>
                <a:lnTo>
                  <a:pt x="14585150" y="1670024"/>
                </a:lnTo>
                <a:lnTo>
                  <a:pt x="14591398" y="1674228"/>
                </a:lnTo>
                <a:lnTo>
                  <a:pt x="14599044" y="1675777"/>
                </a:lnTo>
                <a:lnTo>
                  <a:pt x="14606689" y="1674228"/>
                </a:lnTo>
                <a:lnTo>
                  <a:pt x="14612938" y="1670024"/>
                </a:lnTo>
                <a:lnTo>
                  <a:pt x="14617141" y="1663776"/>
                </a:lnTo>
                <a:lnTo>
                  <a:pt x="14618691" y="1656130"/>
                </a:lnTo>
                <a:close/>
              </a:path>
              <a:path w="14841219" h="10718800" extrusionOk="0">
                <a:moveTo>
                  <a:pt x="14618691" y="1556042"/>
                </a:moveTo>
                <a:lnTo>
                  <a:pt x="14617141" y="1548384"/>
                </a:lnTo>
                <a:lnTo>
                  <a:pt x="14612938" y="1542148"/>
                </a:lnTo>
                <a:lnTo>
                  <a:pt x="14606689" y="1537931"/>
                </a:lnTo>
                <a:lnTo>
                  <a:pt x="14599044" y="1536395"/>
                </a:lnTo>
                <a:lnTo>
                  <a:pt x="14591398" y="1537931"/>
                </a:lnTo>
                <a:lnTo>
                  <a:pt x="14585150" y="1542148"/>
                </a:lnTo>
                <a:lnTo>
                  <a:pt x="14580934" y="1548384"/>
                </a:lnTo>
                <a:lnTo>
                  <a:pt x="14579384" y="1556042"/>
                </a:lnTo>
                <a:lnTo>
                  <a:pt x="14580934" y="1563687"/>
                </a:lnTo>
                <a:lnTo>
                  <a:pt x="14585150" y="1569923"/>
                </a:lnTo>
                <a:lnTo>
                  <a:pt x="14591398" y="1574139"/>
                </a:lnTo>
                <a:lnTo>
                  <a:pt x="14599044" y="1575689"/>
                </a:lnTo>
                <a:lnTo>
                  <a:pt x="14606689" y="1574139"/>
                </a:lnTo>
                <a:lnTo>
                  <a:pt x="14612938" y="1569923"/>
                </a:lnTo>
                <a:lnTo>
                  <a:pt x="14617141" y="1563687"/>
                </a:lnTo>
                <a:lnTo>
                  <a:pt x="14618691" y="1556042"/>
                </a:lnTo>
                <a:close/>
              </a:path>
              <a:path w="14841219" h="10718800" extrusionOk="0">
                <a:moveTo>
                  <a:pt x="14618691" y="1455940"/>
                </a:moveTo>
                <a:lnTo>
                  <a:pt x="14617141" y="1448295"/>
                </a:lnTo>
                <a:lnTo>
                  <a:pt x="14612938" y="1442046"/>
                </a:lnTo>
                <a:lnTo>
                  <a:pt x="14606689" y="1437830"/>
                </a:lnTo>
                <a:lnTo>
                  <a:pt x="14599044" y="1436293"/>
                </a:lnTo>
                <a:lnTo>
                  <a:pt x="14591398" y="1437830"/>
                </a:lnTo>
                <a:lnTo>
                  <a:pt x="14585150" y="1442046"/>
                </a:lnTo>
                <a:lnTo>
                  <a:pt x="14580934" y="1448295"/>
                </a:lnTo>
                <a:lnTo>
                  <a:pt x="14579384" y="1455940"/>
                </a:lnTo>
                <a:lnTo>
                  <a:pt x="14580934" y="1463586"/>
                </a:lnTo>
                <a:lnTo>
                  <a:pt x="14585150" y="1469834"/>
                </a:lnTo>
                <a:lnTo>
                  <a:pt x="14591398" y="1474038"/>
                </a:lnTo>
                <a:lnTo>
                  <a:pt x="14599044" y="1475574"/>
                </a:lnTo>
                <a:lnTo>
                  <a:pt x="14606689" y="1474038"/>
                </a:lnTo>
                <a:lnTo>
                  <a:pt x="14612938" y="1469834"/>
                </a:lnTo>
                <a:lnTo>
                  <a:pt x="14617141" y="1463586"/>
                </a:lnTo>
                <a:lnTo>
                  <a:pt x="14618691" y="1455940"/>
                </a:lnTo>
                <a:close/>
              </a:path>
              <a:path w="14841219" h="10718800" extrusionOk="0">
                <a:moveTo>
                  <a:pt x="14618691" y="1355839"/>
                </a:moveTo>
                <a:lnTo>
                  <a:pt x="14617141" y="1348193"/>
                </a:lnTo>
                <a:lnTo>
                  <a:pt x="14612938" y="1341945"/>
                </a:lnTo>
                <a:lnTo>
                  <a:pt x="14606689" y="1337741"/>
                </a:lnTo>
                <a:lnTo>
                  <a:pt x="14599044" y="1336192"/>
                </a:lnTo>
                <a:lnTo>
                  <a:pt x="14591398" y="1337741"/>
                </a:lnTo>
                <a:lnTo>
                  <a:pt x="14585150" y="1341945"/>
                </a:lnTo>
                <a:lnTo>
                  <a:pt x="14580934" y="1348193"/>
                </a:lnTo>
                <a:lnTo>
                  <a:pt x="14579384" y="1355839"/>
                </a:lnTo>
                <a:lnTo>
                  <a:pt x="14580934" y="1363484"/>
                </a:lnTo>
                <a:lnTo>
                  <a:pt x="14585150" y="1369733"/>
                </a:lnTo>
                <a:lnTo>
                  <a:pt x="14591398" y="1373949"/>
                </a:lnTo>
                <a:lnTo>
                  <a:pt x="14599044" y="1375498"/>
                </a:lnTo>
                <a:lnTo>
                  <a:pt x="14606689" y="1373949"/>
                </a:lnTo>
                <a:lnTo>
                  <a:pt x="14612938" y="1369733"/>
                </a:lnTo>
                <a:lnTo>
                  <a:pt x="14617141" y="1363484"/>
                </a:lnTo>
                <a:lnTo>
                  <a:pt x="14618691" y="1355839"/>
                </a:lnTo>
                <a:close/>
              </a:path>
              <a:path w="14841219" h="10718800" extrusionOk="0">
                <a:moveTo>
                  <a:pt x="14618691" y="1055560"/>
                </a:moveTo>
                <a:lnTo>
                  <a:pt x="14617141" y="1047915"/>
                </a:lnTo>
                <a:lnTo>
                  <a:pt x="14612938" y="1041666"/>
                </a:lnTo>
                <a:lnTo>
                  <a:pt x="14606689" y="1037450"/>
                </a:lnTo>
                <a:lnTo>
                  <a:pt x="14599044" y="1035900"/>
                </a:lnTo>
                <a:lnTo>
                  <a:pt x="14591398" y="1037450"/>
                </a:lnTo>
                <a:lnTo>
                  <a:pt x="14585150" y="1041666"/>
                </a:lnTo>
                <a:lnTo>
                  <a:pt x="14580934" y="1047915"/>
                </a:lnTo>
                <a:lnTo>
                  <a:pt x="14579384" y="1055560"/>
                </a:lnTo>
                <a:lnTo>
                  <a:pt x="14580934" y="1063205"/>
                </a:lnTo>
                <a:lnTo>
                  <a:pt x="14585150" y="1069441"/>
                </a:lnTo>
                <a:lnTo>
                  <a:pt x="14591398" y="1073658"/>
                </a:lnTo>
                <a:lnTo>
                  <a:pt x="14599044" y="1075207"/>
                </a:lnTo>
                <a:lnTo>
                  <a:pt x="14606689" y="1073658"/>
                </a:lnTo>
                <a:lnTo>
                  <a:pt x="14612938" y="1069441"/>
                </a:lnTo>
                <a:lnTo>
                  <a:pt x="14617141" y="1063205"/>
                </a:lnTo>
                <a:lnTo>
                  <a:pt x="14618691" y="1055560"/>
                </a:lnTo>
                <a:close/>
              </a:path>
              <a:path w="14841219" h="10718800" extrusionOk="0">
                <a:moveTo>
                  <a:pt x="14618691" y="955459"/>
                </a:moveTo>
                <a:lnTo>
                  <a:pt x="14617141" y="947813"/>
                </a:lnTo>
                <a:lnTo>
                  <a:pt x="14612938" y="941565"/>
                </a:lnTo>
                <a:lnTo>
                  <a:pt x="14606689" y="937361"/>
                </a:lnTo>
                <a:lnTo>
                  <a:pt x="14599044" y="935812"/>
                </a:lnTo>
                <a:lnTo>
                  <a:pt x="14591398" y="937361"/>
                </a:lnTo>
                <a:lnTo>
                  <a:pt x="14585150" y="941565"/>
                </a:lnTo>
                <a:lnTo>
                  <a:pt x="14580934" y="947813"/>
                </a:lnTo>
                <a:lnTo>
                  <a:pt x="14579384" y="955459"/>
                </a:lnTo>
                <a:lnTo>
                  <a:pt x="14580934" y="963104"/>
                </a:lnTo>
                <a:lnTo>
                  <a:pt x="14585150" y="969352"/>
                </a:lnTo>
                <a:lnTo>
                  <a:pt x="14591398" y="973556"/>
                </a:lnTo>
                <a:lnTo>
                  <a:pt x="14599044" y="975106"/>
                </a:lnTo>
                <a:lnTo>
                  <a:pt x="14606689" y="973556"/>
                </a:lnTo>
                <a:lnTo>
                  <a:pt x="14612938" y="969352"/>
                </a:lnTo>
                <a:lnTo>
                  <a:pt x="14617141" y="963104"/>
                </a:lnTo>
                <a:lnTo>
                  <a:pt x="14618691" y="955459"/>
                </a:lnTo>
                <a:close/>
              </a:path>
              <a:path w="14841219" h="10718800" extrusionOk="0">
                <a:moveTo>
                  <a:pt x="14618691" y="855357"/>
                </a:moveTo>
                <a:lnTo>
                  <a:pt x="14617141" y="847712"/>
                </a:lnTo>
                <a:lnTo>
                  <a:pt x="14612938" y="841463"/>
                </a:lnTo>
                <a:lnTo>
                  <a:pt x="14606689" y="837247"/>
                </a:lnTo>
                <a:lnTo>
                  <a:pt x="14599044" y="835710"/>
                </a:lnTo>
                <a:lnTo>
                  <a:pt x="14591398" y="837247"/>
                </a:lnTo>
                <a:lnTo>
                  <a:pt x="14585150" y="841463"/>
                </a:lnTo>
                <a:lnTo>
                  <a:pt x="14580934" y="847712"/>
                </a:lnTo>
                <a:lnTo>
                  <a:pt x="14579384" y="855357"/>
                </a:lnTo>
                <a:lnTo>
                  <a:pt x="14580934" y="863003"/>
                </a:lnTo>
                <a:lnTo>
                  <a:pt x="14585150" y="869251"/>
                </a:lnTo>
                <a:lnTo>
                  <a:pt x="14591398" y="873467"/>
                </a:lnTo>
                <a:lnTo>
                  <a:pt x="14599044" y="875004"/>
                </a:lnTo>
                <a:lnTo>
                  <a:pt x="14606689" y="873467"/>
                </a:lnTo>
                <a:lnTo>
                  <a:pt x="14612938" y="869251"/>
                </a:lnTo>
                <a:lnTo>
                  <a:pt x="14617141" y="863003"/>
                </a:lnTo>
                <a:lnTo>
                  <a:pt x="14618691" y="855357"/>
                </a:lnTo>
                <a:close/>
              </a:path>
              <a:path w="14841219" h="10718800" extrusionOk="0">
                <a:moveTo>
                  <a:pt x="14618691" y="755269"/>
                </a:moveTo>
                <a:lnTo>
                  <a:pt x="14617141" y="747623"/>
                </a:lnTo>
                <a:lnTo>
                  <a:pt x="14612938" y="741375"/>
                </a:lnTo>
                <a:lnTo>
                  <a:pt x="14606689" y="737158"/>
                </a:lnTo>
                <a:lnTo>
                  <a:pt x="14599044" y="735609"/>
                </a:lnTo>
                <a:lnTo>
                  <a:pt x="14591398" y="737158"/>
                </a:lnTo>
                <a:lnTo>
                  <a:pt x="14585150" y="741375"/>
                </a:lnTo>
                <a:lnTo>
                  <a:pt x="14580934" y="747623"/>
                </a:lnTo>
                <a:lnTo>
                  <a:pt x="14579384" y="755269"/>
                </a:lnTo>
                <a:lnTo>
                  <a:pt x="14580934" y="762914"/>
                </a:lnTo>
                <a:lnTo>
                  <a:pt x="14585150" y="769162"/>
                </a:lnTo>
                <a:lnTo>
                  <a:pt x="14591398" y="773379"/>
                </a:lnTo>
                <a:lnTo>
                  <a:pt x="14599044" y="774915"/>
                </a:lnTo>
                <a:lnTo>
                  <a:pt x="14606689" y="773379"/>
                </a:lnTo>
                <a:lnTo>
                  <a:pt x="14612938" y="769162"/>
                </a:lnTo>
                <a:lnTo>
                  <a:pt x="14617141" y="762914"/>
                </a:lnTo>
                <a:lnTo>
                  <a:pt x="14618691" y="755269"/>
                </a:lnTo>
                <a:close/>
              </a:path>
              <a:path w="14841219" h="10718800" extrusionOk="0">
                <a:moveTo>
                  <a:pt x="14618691" y="655167"/>
                </a:moveTo>
                <a:lnTo>
                  <a:pt x="14617141" y="647522"/>
                </a:lnTo>
                <a:lnTo>
                  <a:pt x="14612938" y="641273"/>
                </a:lnTo>
                <a:lnTo>
                  <a:pt x="14606689" y="637070"/>
                </a:lnTo>
                <a:lnTo>
                  <a:pt x="14599044" y="635533"/>
                </a:lnTo>
                <a:lnTo>
                  <a:pt x="14591398" y="637070"/>
                </a:lnTo>
                <a:lnTo>
                  <a:pt x="14585150" y="641273"/>
                </a:lnTo>
                <a:lnTo>
                  <a:pt x="14580934" y="647522"/>
                </a:lnTo>
                <a:lnTo>
                  <a:pt x="14579384" y="655167"/>
                </a:lnTo>
                <a:lnTo>
                  <a:pt x="14580934" y="662813"/>
                </a:lnTo>
                <a:lnTo>
                  <a:pt x="14585150" y="669061"/>
                </a:lnTo>
                <a:lnTo>
                  <a:pt x="14591398" y="673277"/>
                </a:lnTo>
                <a:lnTo>
                  <a:pt x="14599044" y="674814"/>
                </a:lnTo>
                <a:lnTo>
                  <a:pt x="14606689" y="673277"/>
                </a:lnTo>
                <a:lnTo>
                  <a:pt x="14612938" y="669061"/>
                </a:lnTo>
                <a:lnTo>
                  <a:pt x="14617141" y="662813"/>
                </a:lnTo>
                <a:lnTo>
                  <a:pt x="14618691" y="655167"/>
                </a:lnTo>
                <a:close/>
              </a:path>
              <a:path w="14841219" h="10718800" extrusionOk="0">
                <a:moveTo>
                  <a:pt x="14618691" y="555066"/>
                </a:moveTo>
                <a:lnTo>
                  <a:pt x="14617141" y="547420"/>
                </a:lnTo>
                <a:lnTo>
                  <a:pt x="14612938" y="541172"/>
                </a:lnTo>
                <a:lnTo>
                  <a:pt x="14606689" y="536968"/>
                </a:lnTo>
                <a:lnTo>
                  <a:pt x="14599044" y="535419"/>
                </a:lnTo>
                <a:lnTo>
                  <a:pt x="14591398" y="536968"/>
                </a:lnTo>
                <a:lnTo>
                  <a:pt x="14585150" y="541172"/>
                </a:lnTo>
                <a:lnTo>
                  <a:pt x="14580934" y="547420"/>
                </a:lnTo>
                <a:lnTo>
                  <a:pt x="14579384" y="555066"/>
                </a:lnTo>
                <a:lnTo>
                  <a:pt x="14580934" y="562724"/>
                </a:lnTo>
                <a:lnTo>
                  <a:pt x="14585150" y="568972"/>
                </a:lnTo>
                <a:lnTo>
                  <a:pt x="14591398" y="573176"/>
                </a:lnTo>
                <a:lnTo>
                  <a:pt x="14599044" y="574725"/>
                </a:lnTo>
                <a:lnTo>
                  <a:pt x="14606689" y="573176"/>
                </a:lnTo>
                <a:lnTo>
                  <a:pt x="14612938" y="568972"/>
                </a:lnTo>
                <a:lnTo>
                  <a:pt x="14617141" y="562724"/>
                </a:lnTo>
                <a:lnTo>
                  <a:pt x="14618691" y="555066"/>
                </a:lnTo>
                <a:close/>
              </a:path>
              <a:path w="14841219" h="10718800" extrusionOk="0">
                <a:moveTo>
                  <a:pt x="14618691" y="454977"/>
                </a:moveTo>
                <a:lnTo>
                  <a:pt x="14617141" y="447332"/>
                </a:lnTo>
                <a:lnTo>
                  <a:pt x="14612938" y="441083"/>
                </a:lnTo>
                <a:lnTo>
                  <a:pt x="14606689" y="436867"/>
                </a:lnTo>
                <a:lnTo>
                  <a:pt x="14599044" y="435330"/>
                </a:lnTo>
                <a:lnTo>
                  <a:pt x="14591398" y="436867"/>
                </a:lnTo>
                <a:lnTo>
                  <a:pt x="14585150" y="441083"/>
                </a:lnTo>
                <a:lnTo>
                  <a:pt x="14580934" y="447332"/>
                </a:lnTo>
                <a:lnTo>
                  <a:pt x="14579384" y="454977"/>
                </a:lnTo>
                <a:lnTo>
                  <a:pt x="14580934" y="462622"/>
                </a:lnTo>
                <a:lnTo>
                  <a:pt x="14585150" y="468871"/>
                </a:lnTo>
                <a:lnTo>
                  <a:pt x="14591398" y="473087"/>
                </a:lnTo>
                <a:lnTo>
                  <a:pt x="14599044" y="474624"/>
                </a:lnTo>
                <a:lnTo>
                  <a:pt x="14606689" y="473087"/>
                </a:lnTo>
                <a:lnTo>
                  <a:pt x="14612938" y="468871"/>
                </a:lnTo>
                <a:lnTo>
                  <a:pt x="14617141" y="462622"/>
                </a:lnTo>
                <a:lnTo>
                  <a:pt x="14618691" y="454977"/>
                </a:lnTo>
                <a:close/>
              </a:path>
              <a:path w="14841219" h="10718800" extrusionOk="0">
                <a:moveTo>
                  <a:pt x="14618691" y="354888"/>
                </a:moveTo>
                <a:lnTo>
                  <a:pt x="14617141" y="347230"/>
                </a:lnTo>
                <a:lnTo>
                  <a:pt x="14612938" y="340982"/>
                </a:lnTo>
                <a:lnTo>
                  <a:pt x="14606689" y="336765"/>
                </a:lnTo>
                <a:lnTo>
                  <a:pt x="14599044" y="335229"/>
                </a:lnTo>
                <a:lnTo>
                  <a:pt x="14591398" y="336765"/>
                </a:lnTo>
                <a:lnTo>
                  <a:pt x="14585150" y="340982"/>
                </a:lnTo>
                <a:lnTo>
                  <a:pt x="14580934" y="347230"/>
                </a:lnTo>
                <a:lnTo>
                  <a:pt x="14579384" y="354888"/>
                </a:lnTo>
                <a:lnTo>
                  <a:pt x="14580934" y="362534"/>
                </a:lnTo>
                <a:lnTo>
                  <a:pt x="14585150" y="368769"/>
                </a:lnTo>
                <a:lnTo>
                  <a:pt x="14591398" y="372973"/>
                </a:lnTo>
                <a:lnTo>
                  <a:pt x="14599044" y="374523"/>
                </a:lnTo>
                <a:lnTo>
                  <a:pt x="14606689" y="372973"/>
                </a:lnTo>
                <a:lnTo>
                  <a:pt x="14612938" y="368769"/>
                </a:lnTo>
                <a:lnTo>
                  <a:pt x="14617141" y="362534"/>
                </a:lnTo>
                <a:lnTo>
                  <a:pt x="14618691" y="354888"/>
                </a:lnTo>
                <a:close/>
              </a:path>
              <a:path w="14841219" h="10718800" extrusionOk="0">
                <a:moveTo>
                  <a:pt x="14618691" y="254774"/>
                </a:moveTo>
                <a:lnTo>
                  <a:pt x="14617141" y="247142"/>
                </a:lnTo>
                <a:lnTo>
                  <a:pt x="14612938" y="240893"/>
                </a:lnTo>
                <a:lnTo>
                  <a:pt x="14606689" y="236689"/>
                </a:lnTo>
                <a:lnTo>
                  <a:pt x="14599044" y="235140"/>
                </a:lnTo>
                <a:lnTo>
                  <a:pt x="14591398" y="236689"/>
                </a:lnTo>
                <a:lnTo>
                  <a:pt x="14585150" y="240893"/>
                </a:lnTo>
                <a:lnTo>
                  <a:pt x="14580934" y="247142"/>
                </a:lnTo>
                <a:lnTo>
                  <a:pt x="14579384" y="254774"/>
                </a:lnTo>
                <a:lnTo>
                  <a:pt x="14580934" y="262432"/>
                </a:lnTo>
                <a:lnTo>
                  <a:pt x="14585150" y="268668"/>
                </a:lnTo>
                <a:lnTo>
                  <a:pt x="14591398" y="272884"/>
                </a:lnTo>
                <a:lnTo>
                  <a:pt x="14599044" y="274421"/>
                </a:lnTo>
                <a:lnTo>
                  <a:pt x="14606689" y="272884"/>
                </a:lnTo>
                <a:lnTo>
                  <a:pt x="14612938" y="268668"/>
                </a:lnTo>
                <a:lnTo>
                  <a:pt x="14617141" y="262432"/>
                </a:lnTo>
                <a:lnTo>
                  <a:pt x="14618691" y="254774"/>
                </a:lnTo>
                <a:close/>
              </a:path>
              <a:path w="14841219" h="10718800" extrusionOk="0">
                <a:moveTo>
                  <a:pt x="14618691" y="154686"/>
                </a:moveTo>
                <a:lnTo>
                  <a:pt x="14617141" y="147040"/>
                </a:lnTo>
                <a:lnTo>
                  <a:pt x="14612938" y="140804"/>
                </a:lnTo>
                <a:lnTo>
                  <a:pt x="14606689" y="136588"/>
                </a:lnTo>
                <a:lnTo>
                  <a:pt x="14599044" y="135039"/>
                </a:lnTo>
                <a:lnTo>
                  <a:pt x="14591398" y="136588"/>
                </a:lnTo>
                <a:lnTo>
                  <a:pt x="14585150" y="140804"/>
                </a:lnTo>
                <a:lnTo>
                  <a:pt x="14580934" y="147040"/>
                </a:lnTo>
                <a:lnTo>
                  <a:pt x="14579384" y="154686"/>
                </a:lnTo>
                <a:lnTo>
                  <a:pt x="14580934" y="162331"/>
                </a:lnTo>
                <a:lnTo>
                  <a:pt x="14585150" y="168579"/>
                </a:lnTo>
                <a:lnTo>
                  <a:pt x="14591398" y="172796"/>
                </a:lnTo>
                <a:lnTo>
                  <a:pt x="14599044" y="174332"/>
                </a:lnTo>
                <a:lnTo>
                  <a:pt x="14606689" y="172796"/>
                </a:lnTo>
                <a:lnTo>
                  <a:pt x="14612938" y="168579"/>
                </a:lnTo>
                <a:lnTo>
                  <a:pt x="14617141" y="162331"/>
                </a:lnTo>
                <a:lnTo>
                  <a:pt x="14618691" y="154686"/>
                </a:lnTo>
                <a:close/>
              </a:path>
              <a:path w="14841219" h="10718800" extrusionOk="0">
                <a:moveTo>
                  <a:pt x="14618691" y="54597"/>
                </a:moveTo>
                <a:lnTo>
                  <a:pt x="14617141" y="46951"/>
                </a:lnTo>
                <a:lnTo>
                  <a:pt x="14612938" y="40703"/>
                </a:lnTo>
                <a:lnTo>
                  <a:pt x="14606689" y="36499"/>
                </a:lnTo>
                <a:lnTo>
                  <a:pt x="14599044" y="34950"/>
                </a:lnTo>
                <a:lnTo>
                  <a:pt x="14591398" y="36499"/>
                </a:lnTo>
                <a:lnTo>
                  <a:pt x="14585150" y="40703"/>
                </a:lnTo>
                <a:lnTo>
                  <a:pt x="14580934" y="46951"/>
                </a:lnTo>
                <a:lnTo>
                  <a:pt x="14579384" y="54597"/>
                </a:lnTo>
                <a:lnTo>
                  <a:pt x="14580934" y="62242"/>
                </a:lnTo>
                <a:lnTo>
                  <a:pt x="14585150" y="68491"/>
                </a:lnTo>
                <a:lnTo>
                  <a:pt x="14591398" y="72694"/>
                </a:lnTo>
                <a:lnTo>
                  <a:pt x="14599044" y="74244"/>
                </a:lnTo>
                <a:lnTo>
                  <a:pt x="14606689" y="72694"/>
                </a:lnTo>
                <a:lnTo>
                  <a:pt x="14612938" y="68491"/>
                </a:lnTo>
                <a:lnTo>
                  <a:pt x="14617141" y="62242"/>
                </a:lnTo>
                <a:lnTo>
                  <a:pt x="14618691" y="54597"/>
                </a:lnTo>
                <a:close/>
              </a:path>
              <a:path w="14841219" h="10718800" extrusionOk="0">
                <a:moveTo>
                  <a:pt x="14692668" y="0"/>
                </a:moveTo>
                <a:lnTo>
                  <a:pt x="14653413" y="0"/>
                </a:lnTo>
                <a:lnTo>
                  <a:pt x="14654937" y="7531"/>
                </a:lnTo>
                <a:lnTo>
                  <a:pt x="14659140" y="13779"/>
                </a:lnTo>
                <a:lnTo>
                  <a:pt x="14665389" y="17983"/>
                </a:lnTo>
                <a:lnTo>
                  <a:pt x="14673034" y="19532"/>
                </a:lnTo>
                <a:lnTo>
                  <a:pt x="14680679" y="17983"/>
                </a:lnTo>
                <a:lnTo>
                  <a:pt x="14686928" y="13779"/>
                </a:lnTo>
                <a:lnTo>
                  <a:pt x="14691144" y="7531"/>
                </a:lnTo>
                <a:lnTo>
                  <a:pt x="14692668" y="0"/>
                </a:lnTo>
                <a:close/>
              </a:path>
              <a:path w="14841219" h="10718800" extrusionOk="0">
                <a:moveTo>
                  <a:pt x="14692694" y="3202965"/>
                </a:moveTo>
                <a:lnTo>
                  <a:pt x="14691144" y="3195320"/>
                </a:lnTo>
                <a:lnTo>
                  <a:pt x="14686928" y="3189071"/>
                </a:lnTo>
                <a:lnTo>
                  <a:pt x="14680679" y="3184855"/>
                </a:lnTo>
                <a:lnTo>
                  <a:pt x="14673034" y="3183318"/>
                </a:lnTo>
                <a:lnTo>
                  <a:pt x="14665389" y="3184855"/>
                </a:lnTo>
                <a:lnTo>
                  <a:pt x="14659140" y="3189071"/>
                </a:lnTo>
                <a:lnTo>
                  <a:pt x="14654937" y="3195320"/>
                </a:lnTo>
                <a:lnTo>
                  <a:pt x="14653387" y="3202965"/>
                </a:lnTo>
                <a:lnTo>
                  <a:pt x="14654937" y="3210610"/>
                </a:lnTo>
                <a:lnTo>
                  <a:pt x="14659140" y="3216859"/>
                </a:lnTo>
                <a:lnTo>
                  <a:pt x="14665389" y="3221075"/>
                </a:lnTo>
                <a:lnTo>
                  <a:pt x="14673034" y="3222612"/>
                </a:lnTo>
                <a:lnTo>
                  <a:pt x="14680679" y="3221075"/>
                </a:lnTo>
                <a:lnTo>
                  <a:pt x="14686928" y="3216859"/>
                </a:lnTo>
                <a:lnTo>
                  <a:pt x="14691144" y="3210610"/>
                </a:lnTo>
                <a:lnTo>
                  <a:pt x="14692694" y="3202965"/>
                </a:lnTo>
                <a:close/>
              </a:path>
              <a:path w="14841219" h="10718800" extrusionOk="0">
                <a:moveTo>
                  <a:pt x="14692694" y="3102876"/>
                </a:moveTo>
                <a:lnTo>
                  <a:pt x="14691144" y="3095218"/>
                </a:lnTo>
                <a:lnTo>
                  <a:pt x="14686928" y="3088970"/>
                </a:lnTo>
                <a:lnTo>
                  <a:pt x="14680679" y="3084766"/>
                </a:lnTo>
                <a:lnTo>
                  <a:pt x="14673034" y="3083217"/>
                </a:lnTo>
                <a:lnTo>
                  <a:pt x="14665389" y="3084766"/>
                </a:lnTo>
                <a:lnTo>
                  <a:pt x="14659140" y="3088970"/>
                </a:lnTo>
                <a:lnTo>
                  <a:pt x="14654937" y="3095218"/>
                </a:lnTo>
                <a:lnTo>
                  <a:pt x="14653387" y="3102876"/>
                </a:lnTo>
                <a:lnTo>
                  <a:pt x="14654937" y="3110509"/>
                </a:lnTo>
                <a:lnTo>
                  <a:pt x="14659140" y="3116757"/>
                </a:lnTo>
                <a:lnTo>
                  <a:pt x="14665389" y="3120961"/>
                </a:lnTo>
                <a:lnTo>
                  <a:pt x="14673034" y="3122511"/>
                </a:lnTo>
                <a:lnTo>
                  <a:pt x="14680679" y="3120961"/>
                </a:lnTo>
                <a:lnTo>
                  <a:pt x="14686928" y="3116757"/>
                </a:lnTo>
                <a:lnTo>
                  <a:pt x="14691144" y="3110509"/>
                </a:lnTo>
                <a:lnTo>
                  <a:pt x="14692694" y="3102876"/>
                </a:lnTo>
                <a:close/>
              </a:path>
              <a:path w="14841219" h="10718800" extrusionOk="0">
                <a:moveTo>
                  <a:pt x="14692694" y="3002762"/>
                </a:moveTo>
                <a:lnTo>
                  <a:pt x="14691144" y="2995117"/>
                </a:lnTo>
                <a:lnTo>
                  <a:pt x="14686928" y="2988881"/>
                </a:lnTo>
                <a:lnTo>
                  <a:pt x="14680679" y="2984665"/>
                </a:lnTo>
                <a:lnTo>
                  <a:pt x="14673034" y="2983128"/>
                </a:lnTo>
                <a:lnTo>
                  <a:pt x="14665389" y="2984665"/>
                </a:lnTo>
                <a:lnTo>
                  <a:pt x="14659140" y="2988881"/>
                </a:lnTo>
                <a:lnTo>
                  <a:pt x="14654937" y="2995117"/>
                </a:lnTo>
                <a:lnTo>
                  <a:pt x="14653387" y="3002762"/>
                </a:lnTo>
                <a:lnTo>
                  <a:pt x="14654937" y="3010408"/>
                </a:lnTo>
                <a:lnTo>
                  <a:pt x="14659140" y="3016656"/>
                </a:lnTo>
                <a:lnTo>
                  <a:pt x="14665389" y="3020872"/>
                </a:lnTo>
                <a:lnTo>
                  <a:pt x="14673034" y="3022409"/>
                </a:lnTo>
                <a:lnTo>
                  <a:pt x="14680679" y="3020872"/>
                </a:lnTo>
                <a:lnTo>
                  <a:pt x="14686928" y="3016656"/>
                </a:lnTo>
                <a:lnTo>
                  <a:pt x="14691144" y="3010408"/>
                </a:lnTo>
                <a:lnTo>
                  <a:pt x="14692694" y="3002762"/>
                </a:lnTo>
                <a:close/>
              </a:path>
              <a:path w="14841219" h="10718800" extrusionOk="0">
                <a:moveTo>
                  <a:pt x="14692694" y="2902674"/>
                </a:moveTo>
                <a:lnTo>
                  <a:pt x="14691144" y="2895028"/>
                </a:lnTo>
                <a:lnTo>
                  <a:pt x="14686928" y="2888780"/>
                </a:lnTo>
                <a:lnTo>
                  <a:pt x="14680679" y="2884576"/>
                </a:lnTo>
                <a:lnTo>
                  <a:pt x="14673034" y="2883027"/>
                </a:lnTo>
                <a:lnTo>
                  <a:pt x="14665389" y="2884576"/>
                </a:lnTo>
                <a:lnTo>
                  <a:pt x="14659140" y="2888780"/>
                </a:lnTo>
                <a:lnTo>
                  <a:pt x="14654937" y="2895028"/>
                </a:lnTo>
                <a:lnTo>
                  <a:pt x="14653387" y="2902674"/>
                </a:lnTo>
                <a:lnTo>
                  <a:pt x="14654937" y="2910319"/>
                </a:lnTo>
                <a:lnTo>
                  <a:pt x="14659140" y="2916567"/>
                </a:lnTo>
                <a:lnTo>
                  <a:pt x="14665389" y="2920771"/>
                </a:lnTo>
                <a:lnTo>
                  <a:pt x="14673034" y="2922320"/>
                </a:lnTo>
                <a:lnTo>
                  <a:pt x="14680679" y="2920771"/>
                </a:lnTo>
                <a:lnTo>
                  <a:pt x="14686928" y="2916567"/>
                </a:lnTo>
                <a:lnTo>
                  <a:pt x="14691144" y="2910319"/>
                </a:lnTo>
                <a:lnTo>
                  <a:pt x="14692694" y="2902674"/>
                </a:lnTo>
                <a:close/>
              </a:path>
              <a:path w="14841219" h="10718800" extrusionOk="0">
                <a:moveTo>
                  <a:pt x="14692694" y="2802585"/>
                </a:moveTo>
                <a:lnTo>
                  <a:pt x="14691144" y="2794927"/>
                </a:lnTo>
                <a:lnTo>
                  <a:pt x="14686928" y="2788691"/>
                </a:lnTo>
                <a:lnTo>
                  <a:pt x="14680679" y="2784475"/>
                </a:lnTo>
                <a:lnTo>
                  <a:pt x="14673034" y="2782925"/>
                </a:lnTo>
                <a:lnTo>
                  <a:pt x="14665389" y="2784475"/>
                </a:lnTo>
                <a:lnTo>
                  <a:pt x="14659140" y="2788691"/>
                </a:lnTo>
                <a:lnTo>
                  <a:pt x="14654937" y="2794927"/>
                </a:lnTo>
                <a:lnTo>
                  <a:pt x="14653387" y="2802585"/>
                </a:lnTo>
                <a:lnTo>
                  <a:pt x="14654937" y="2810230"/>
                </a:lnTo>
                <a:lnTo>
                  <a:pt x="14659140" y="2816479"/>
                </a:lnTo>
                <a:lnTo>
                  <a:pt x="14665389" y="2820682"/>
                </a:lnTo>
                <a:lnTo>
                  <a:pt x="14673034" y="2822232"/>
                </a:lnTo>
                <a:lnTo>
                  <a:pt x="14680679" y="2820682"/>
                </a:lnTo>
                <a:lnTo>
                  <a:pt x="14686928" y="2816479"/>
                </a:lnTo>
                <a:lnTo>
                  <a:pt x="14691144" y="2810230"/>
                </a:lnTo>
                <a:lnTo>
                  <a:pt x="14692694" y="2802585"/>
                </a:lnTo>
                <a:close/>
              </a:path>
              <a:path w="14841219" h="10718800" extrusionOk="0">
                <a:moveTo>
                  <a:pt x="14692694" y="2702483"/>
                </a:moveTo>
                <a:lnTo>
                  <a:pt x="14691144" y="2694838"/>
                </a:lnTo>
                <a:lnTo>
                  <a:pt x="14686928" y="2688590"/>
                </a:lnTo>
                <a:lnTo>
                  <a:pt x="14680679" y="2684373"/>
                </a:lnTo>
                <a:lnTo>
                  <a:pt x="14673034" y="2682837"/>
                </a:lnTo>
                <a:lnTo>
                  <a:pt x="14665389" y="2684373"/>
                </a:lnTo>
                <a:lnTo>
                  <a:pt x="14659140" y="2688590"/>
                </a:lnTo>
                <a:lnTo>
                  <a:pt x="14654937" y="2694838"/>
                </a:lnTo>
                <a:lnTo>
                  <a:pt x="14653387" y="2702483"/>
                </a:lnTo>
                <a:lnTo>
                  <a:pt x="14654937" y="2710129"/>
                </a:lnTo>
                <a:lnTo>
                  <a:pt x="14659140" y="2716377"/>
                </a:lnTo>
                <a:lnTo>
                  <a:pt x="14665389" y="2720581"/>
                </a:lnTo>
                <a:lnTo>
                  <a:pt x="14673034" y="2722130"/>
                </a:lnTo>
                <a:lnTo>
                  <a:pt x="14680679" y="2720581"/>
                </a:lnTo>
                <a:lnTo>
                  <a:pt x="14686928" y="2716377"/>
                </a:lnTo>
                <a:lnTo>
                  <a:pt x="14691144" y="2710129"/>
                </a:lnTo>
                <a:lnTo>
                  <a:pt x="14692694" y="2702483"/>
                </a:lnTo>
                <a:close/>
              </a:path>
              <a:path w="14841219" h="10718800" extrusionOk="0">
                <a:moveTo>
                  <a:pt x="14692694" y="2602395"/>
                </a:moveTo>
                <a:lnTo>
                  <a:pt x="14691144" y="2594737"/>
                </a:lnTo>
                <a:lnTo>
                  <a:pt x="14686928" y="2588501"/>
                </a:lnTo>
                <a:lnTo>
                  <a:pt x="14680679" y="2584285"/>
                </a:lnTo>
                <a:lnTo>
                  <a:pt x="14673034" y="2582748"/>
                </a:lnTo>
                <a:lnTo>
                  <a:pt x="14665389" y="2584285"/>
                </a:lnTo>
                <a:lnTo>
                  <a:pt x="14659140" y="2588501"/>
                </a:lnTo>
                <a:lnTo>
                  <a:pt x="14654937" y="2594737"/>
                </a:lnTo>
                <a:lnTo>
                  <a:pt x="14653387" y="2602395"/>
                </a:lnTo>
                <a:lnTo>
                  <a:pt x="14654937" y="2610040"/>
                </a:lnTo>
                <a:lnTo>
                  <a:pt x="14659140" y="2616276"/>
                </a:lnTo>
                <a:lnTo>
                  <a:pt x="14665389" y="2620492"/>
                </a:lnTo>
                <a:lnTo>
                  <a:pt x="14673034" y="2622029"/>
                </a:lnTo>
                <a:lnTo>
                  <a:pt x="14680679" y="2620492"/>
                </a:lnTo>
                <a:lnTo>
                  <a:pt x="14686928" y="2616276"/>
                </a:lnTo>
                <a:lnTo>
                  <a:pt x="14691144" y="2610040"/>
                </a:lnTo>
                <a:lnTo>
                  <a:pt x="14692694" y="2602395"/>
                </a:lnTo>
                <a:close/>
              </a:path>
              <a:path w="14841219" h="10718800" extrusionOk="0">
                <a:moveTo>
                  <a:pt x="14692694" y="2502281"/>
                </a:moveTo>
                <a:lnTo>
                  <a:pt x="14691144" y="2494635"/>
                </a:lnTo>
                <a:lnTo>
                  <a:pt x="14686928" y="2488400"/>
                </a:lnTo>
                <a:lnTo>
                  <a:pt x="14680679" y="2484183"/>
                </a:lnTo>
                <a:lnTo>
                  <a:pt x="14673034" y="2482646"/>
                </a:lnTo>
                <a:lnTo>
                  <a:pt x="14665389" y="2484183"/>
                </a:lnTo>
                <a:lnTo>
                  <a:pt x="14659140" y="2488400"/>
                </a:lnTo>
                <a:lnTo>
                  <a:pt x="14654937" y="2494635"/>
                </a:lnTo>
                <a:lnTo>
                  <a:pt x="14653387" y="2502281"/>
                </a:lnTo>
                <a:lnTo>
                  <a:pt x="14654937" y="2509939"/>
                </a:lnTo>
                <a:lnTo>
                  <a:pt x="14659140" y="2516174"/>
                </a:lnTo>
                <a:lnTo>
                  <a:pt x="14665389" y="2520391"/>
                </a:lnTo>
                <a:lnTo>
                  <a:pt x="14673034" y="2521940"/>
                </a:lnTo>
                <a:lnTo>
                  <a:pt x="14680679" y="2520391"/>
                </a:lnTo>
                <a:lnTo>
                  <a:pt x="14686928" y="2516174"/>
                </a:lnTo>
                <a:lnTo>
                  <a:pt x="14691144" y="2509939"/>
                </a:lnTo>
                <a:lnTo>
                  <a:pt x="14692694" y="2502281"/>
                </a:lnTo>
                <a:close/>
              </a:path>
              <a:path w="14841219" h="10718800" extrusionOk="0">
                <a:moveTo>
                  <a:pt x="14692694" y="2402192"/>
                </a:moveTo>
                <a:lnTo>
                  <a:pt x="14691144" y="2394547"/>
                </a:lnTo>
                <a:lnTo>
                  <a:pt x="14686928" y="2388298"/>
                </a:lnTo>
                <a:lnTo>
                  <a:pt x="14680679" y="2384094"/>
                </a:lnTo>
                <a:lnTo>
                  <a:pt x="14673034" y="2382545"/>
                </a:lnTo>
                <a:lnTo>
                  <a:pt x="14665389" y="2384094"/>
                </a:lnTo>
                <a:lnTo>
                  <a:pt x="14659140" y="2388298"/>
                </a:lnTo>
                <a:lnTo>
                  <a:pt x="14654937" y="2394547"/>
                </a:lnTo>
                <a:lnTo>
                  <a:pt x="14653387" y="2402192"/>
                </a:lnTo>
                <a:lnTo>
                  <a:pt x="14654937" y="2409837"/>
                </a:lnTo>
                <a:lnTo>
                  <a:pt x="14659140" y="2416086"/>
                </a:lnTo>
                <a:lnTo>
                  <a:pt x="14665389" y="2420289"/>
                </a:lnTo>
                <a:lnTo>
                  <a:pt x="14673034" y="2421839"/>
                </a:lnTo>
                <a:lnTo>
                  <a:pt x="14680679" y="2420289"/>
                </a:lnTo>
                <a:lnTo>
                  <a:pt x="14686928" y="2416086"/>
                </a:lnTo>
                <a:lnTo>
                  <a:pt x="14691144" y="2409837"/>
                </a:lnTo>
                <a:lnTo>
                  <a:pt x="14692694" y="2402192"/>
                </a:lnTo>
                <a:close/>
              </a:path>
              <a:path w="14841219" h="10718800" extrusionOk="0">
                <a:moveTo>
                  <a:pt x="14692694" y="2302091"/>
                </a:moveTo>
                <a:lnTo>
                  <a:pt x="14691144" y="2294445"/>
                </a:lnTo>
                <a:lnTo>
                  <a:pt x="14686928" y="2288209"/>
                </a:lnTo>
                <a:lnTo>
                  <a:pt x="14680679" y="2284006"/>
                </a:lnTo>
                <a:lnTo>
                  <a:pt x="14673034" y="2282456"/>
                </a:lnTo>
                <a:lnTo>
                  <a:pt x="14665389" y="2284006"/>
                </a:lnTo>
                <a:lnTo>
                  <a:pt x="14659140" y="2288209"/>
                </a:lnTo>
                <a:lnTo>
                  <a:pt x="14654937" y="2294445"/>
                </a:lnTo>
                <a:lnTo>
                  <a:pt x="14653387" y="2302091"/>
                </a:lnTo>
                <a:lnTo>
                  <a:pt x="14654937" y="2309736"/>
                </a:lnTo>
                <a:lnTo>
                  <a:pt x="14659140" y="2315984"/>
                </a:lnTo>
                <a:lnTo>
                  <a:pt x="14665389" y="2320201"/>
                </a:lnTo>
                <a:lnTo>
                  <a:pt x="14673034" y="2321737"/>
                </a:lnTo>
                <a:lnTo>
                  <a:pt x="14680679" y="2320201"/>
                </a:lnTo>
                <a:lnTo>
                  <a:pt x="14686928" y="2315984"/>
                </a:lnTo>
                <a:lnTo>
                  <a:pt x="14691144" y="2309736"/>
                </a:lnTo>
                <a:lnTo>
                  <a:pt x="14692694" y="2302091"/>
                </a:lnTo>
                <a:close/>
              </a:path>
              <a:path w="14841219" h="10718800" extrusionOk="0">
                <a:moveTo>
                  <a:pt x="14692694" y="2201989"/>
                </a:moveTo>
                <a:lnTo>
                  <a:pt x="14691144" y="2194344"/>
                </a:lnTo>
                <a:lnTo>
                  <a:pt x="14686928" y="2188108"/>
                </a:lnTo>
                <a:lnTo>
                  <a:pt x="14680679" y="2183904"/>
                </a:lnTo>
                <a:lnTo>
                  <a:pt x="14673034" y="2182355"/>
                </a:lnTo>
                <a:lnTo>
                  <a:pt x="14665389" y="2183904"/>
                </a:lnTo>
                <a:lnTo>
                  <a:pt x="14659140" y="2188108"/>
                </a:lnTo>
                <a:lnTo>
                  <a:pt x="14654937" y="2194344"/>
                </a:lnTo>
                <a:lnTo>
                  <a:pt x="14653387" y="2201989"/>
                </a:lnTo>
                <a:lnTo>
                  <a:pt x="14654937" y="2209647"/>
                </a:lnTo>
                <a:lnTo>
                  <a:pt x="14659140" y="2215896"/>
                </a:lnTo>
                <a:lnTo>
                  <a:pt x="14665389" y="2220099"/>
                </a:lnTo>
                <a:lnTo>
                  <a:pt x="14673034" y="2221649"/>
                </a:lnTo>
                <a:lnTo>
                  <a:pt x="14680679" y="2220099"/>
                </a:lnTo>
                <a:lnTo>
                  <a:pt x="14686928" y="2215896"/>
                </a:lnTo>
                <a:lnTo>
                  <a:pt x="14691144" y="2209647"/>
                </a:lnTo>
                <a:lnTo>
                  <a:pt x="14692694" y="2201989"/>
                </a:lnTo>
                <a:close/>
              </a:path>
              <a:path w="14841219" h="10718800" extrusionOk="0">
                <a:moveTo>
                  <a:pt x="14692694" y="2101900"/>
                </a:moveTo>
                <a:lnTo>
                  <a:pt x="14691144" y="2094255"/>
                </a:lnTo>
                <a:lnTo>
                  <a:pt x="14686928" y="2088007"/>
                </a:lnTo>
                <a:lnTo>
                  <a:pt x="14680679" y="2083803"/>
                </a:lnTo>
                <a:lnTo>
                  <a:pt x="14673034" y="2082266"/>
                </a:lnTo>
                <a:lnTo>
                  <a:pt x="14665389" y="2083803"/>
                </a:lnTo>
                <a:lnTo>
                  <a:pt x="14659140" y="2088007"/>
                </a:lnTo>
                <a:lnTo>
                  <a:pt x="14654937" y="2094255"/>
                </a:lnTo>
                <a:lnTo>
                  <a:pt x="14653387" y="2101900"/>
                </a:lnTo>
                <a:lnTo>
                  <a:pt x="14654937" y="2109546"/>
                </a:lnTo>
                <a:lnTo>
                  <a:pt x="14659140" y="2115794"/>
                </a:lnTo>
                <a:lnTo>
                  <a:pt x="14665389" y="2120011"/>
                </a:lnTo>
                <a:lnTo>
                  <a:pt x="14673034" y="2121547"/>
                </a:lnTo>
                <a:lnTo>
                  <a:pt x="14680679" y="2120011"/>
                </a:lnTo>
                <a:lnTo>
                  <a:pt x="14686928" y="2115794"/>
                </a:lnTo>
                <a:lnTo>
                  <a:pt x="14691144" y="2109546"/>
                </a:lnTo>
                <a:lnTo>
                  <a:pt x="14692694" y="2101900"/>
                </a:lnTo>
                <a:close/>
              </a:path>
              <a:path w="14841219" h="10718800" extrusionOk="0">
                <a:moveTo>
                  <a:pt x="14692694" y="2001812"/>
                </a:moveTo>
                <a:lnTo>
                  <a:pt x="14691144" y="1994154"/>
                </a:lnTo>
                <a:lnTo>
                  <a:pt x="14686928" y="1987918"/>
                </a:lnTo>
                <a:lnTo>
                  <a:pt x="14680679" y="1983701"/>
                </a:lnTo>
                <a:lnTo>
                  <a:pt x="14673034" y="1982152"/>
                </a:lnTo>
                <a:lnTo>
                  <a:pt x="14665389" y="1983701"/>
                </a:lnTo>
                <a:lnTo>
                  <a:pt x="14659140" y="1987918"/>
                </a:lnTo>
                <a:lnTo>
                  <a:pt x="14654937" y="1994154"/>
                </a:lnTo>
                <a:lnTo>
                  <a:pt x="14653387" y="2001812"/>
                </a:lnTo>
                <a:lnTo>
                  <a:pt x="14654937" y="2009457"/>
                </a:lnTo>
                <a:lnTo>
                  <a:pt x="14659140" y="2015693"/>
                </a:lnTo>
                <a:lnTo>
                  <a:pt x="14665389" y="2019909"/>
                </a:lnTo>
                <a:lnTo>
                  <a:pt x="14673034" y="2021446"/>
                </a:lnTo>
                <a:lnTo>
                  <a:pt x="14680679" y="2019909"/>
                </a:lnTo>
                <a:lnTo>
                  <a:pt x="14686928" y="2015693"/>
                </a:lnTo>
                <a:lnTo>
                  <a:pt x="14691144" y="2009457"/>
                </a:lnTo>
                <a:lnTo>
                  <a:pt x="14692694" y="2001812"/>
                </a:lnTo>
                <a:close/>
              </a:path>
              <a:path w="14841219" h="10718800" extrusionOk="0">
                <a:moveTo>
                  <a:pt x="14692694" y="1901710"/>
                </a:moveTo>
                <a:lnTo>
                  <a:pt x="14691144" y="1894065"/>
                </a:lnTo>
                <a:lnTo>
                  <a:pt x="14686928" y="1887816"/>
                </a:lnTo>
                <a:lnTo>
                  <a:pt x="14680679" y="1883600"/>
                </a:lnTo>
                <a:lnTo>
                  <a:pt x="14673034" y="1882051"/>
                </a:lnTo>
                <a:lnTo>
                  <a:pt x="14665389" y="1883600"/>
                </a:lnTo>
                <a:lnTo>
                  <a:pt x="14659140" y="1887816"/>
                </a:lnTo>
                <a:lnTo>
                  <a:pt x="14654937" y="1894065"/>
                </a:lnTo>
                <a:lnTo>
                  <a:pt x="14653387" y="1901710"/>
                </a:lnTo>
                <a:lnTo>
                  <a:pt x="14654937" y="1909356"/>
                </a:lnTo>
                <a:lnTo>
                  <a:pt x="14659140" y="1915604"/>
                </a:lnTo>
                <a:lnTo>
                  <a:pt x="14665389" y="1919808"/>
                </a:lnTo>
                <a:lnTo>
                  <a:pt x="14673034" y="1921357"/>
                </a:lnTo>
                <a:lnTo>
                  <a:pt x="14680679" y="1919808"/>
                </a:lnTo>
                <a:lnTo>
                  <a:pt x="14686928" y="1915604"/>
                </a:lnTo>
                <a:lnTo>
                  <a:pt x="14691144" y="1909356"/>
                </a:lnTo>
                <a:lnTo>
                  <a:pt x="14692694" y="1901710"/>
                </a:lnTo>
                <a:close/>
              </a:path>
              <a:path w="14841219" h="10718800" extrusionOk="0">
                <a:moveTo>
                  <a:pt x="14692694" y="1801622"/>
                </a:moveTo>
                <a:lnTo>
                  <a:pt x="14691144" y="1793963"/>
                </a:lnTo>
                <a:lnTo>
                  <a:pt x="14686928" y="1787728"/>
                </a:lnTo>
                <a:lnTo>
                  <a:pt x="14680679" y="1783511"/>
                </a:lnTo>
                <a:lnTo>
                  <a:pt x="14673034" y="1781962"/>
                </a:lnTo>
                <a:lnTo>
                  <a:pt x="14665389" y="1783511"/>
                </a:lnTo>
                <a:lnTo>
                  <a:pt x="14659140" y="1787728"/>
                </a:lnTo>
                <a:lnTo>
                  <a:pt x="14654937" y="1793963"/>
                </a:lnTo>
                <a:lnTo>
                  <a:pt x="14653387" y="1801622"/>
                </a:lnTo>
                <a:lnTo>
                  <a:pt x="14654937" y="1809267"/>
                </a:lnTo>
                <a:lnTo>
                  <a:pt x="14659140" y="1815503"/>
                </a:lnTo>
                <a:lnTo>
                  <a:pt x="14665389" y="1819719"/>
                </a:lnTo>
                <a:lnTo>
                  <a:pt x="14673034" y="1821268"/>
                </a:lnTo>
                <a:lnTo>
                  <a:pt x="14680679" y="1819719"/>
                </a:lnTo>
                <a:lnTo>
                  <a:pt x="14686928" y="1815503"/>
                </a:lnTo>
                <a:lnTo>
                  <a:pt x="14691144" y="1809267"/>
                </a:lnTo>
                <a:lnTo>
                  <a:pt x="14692694" y="1801622"/>
                </a:lnTo>
                <a:close/>
              </a:path>
              <a:path w="14841219" h="10718800" extrusionOk="0">
                <a:moveTo>
                  <a:pt x="14692694" y="1701520"/>
                </a:moveTo>
                <a:lnTo>
                  <a:pt x="14691144" y="1693875"/>
                </a:lnTo>
                <a:lnTo>
                  <a:pt x="14686928" y="1687626"/>
                </a:lnTo>
                <a:lnTo>
                  <a:pt x="14680679" y="1683410"/>
                </a:lnTo>
                <a:lnTo>
                  <a:pt x="14673034" y="1681873"/>
                </a:lnTo>
                <a:lnTo>
                  <a:pt x="14665389" y="1683410"/>
                </a:lnTo>
                <a:lnTo>
                  <a:pt x="14659140" y="1687626"/>
                </a:lnTo>
                <a:lnTo>
                  <a:pt x="14654937" y="1693875"/>
                </a:lnTo>
                <a:lnTo>
                  <a:pt x="14653387" y="1701520"/>
                </a:lnTo>
                <a:lnTo>
                  <a:pt x="14654937" y="1709166"/>
                </a:lnTo>
                <a:lnTo>
                  <a:pt x="14659140" y="1715414"/>
                </a:lnTo>
                <a:lnTo>
                  <a:pt x="14665389" y="1719630"/>
                </a:lnTo>
                <a:lnTo>
                  <a:pt x="14673034" y="1721167"/>
                </a:lnTo>
                <a:lnTo>
                  <a:pt x="14680679" y="1719630"/>
                </a:lnTo>
                <a:lnTo>
                  <a:pt x="14686928" y="1715414"/>
                </a:lnTo>
                <a:lnTo>
                  <a:pt x="14691144" y="1709166"/>
                </a:lnTo>
                <a:lnTo>
                  <a:pt x="14692694" y="1701520"/>
                </a:lnTo>
                <a:close/>
              </a:path>
              <a:path w="14841219" h="10718800" extrusionOk="0">
                <a:moveTo>
                  <a:pt x="14692694" y="1601419"/>
                </a:moveTo>
                <a:lnTo>
                  <a:pt x="14691144" y="1593773"/>
                </a:lnTo>
                <a:lnTo>
                  <a:pt x="14686928" y="1587525"/>
                </a:lnTo>
                <a:lnTo>
                  <a:pt x="14680679" y="1583321"/>
                </a:lnTo>
                <a:lnTo>
                  <a:pt x="14673034" y="1581772"/>
                </a:lnTo>
                <a:lnTo>
                  <a:pt x="14665389" y="1583321"/>
                </a:lnTo>
                <a:lnTo>
                  <a:pt x="14659140" y="1587525"/>
                </a:lnTo>
                <a:lnTo>
                  <a:pt x="14654937" y="1593773"/>
                </a:lnTo>
                <a:lnTo>
                  <a:pt x="14653387" y="1601419"/>
                </a:lnTo>
                <a:lnTo>
                  <a:pt x="14654937" y="1609064"/>
                </a:lnTo>
                <a:lnTo>
                  <a:pt x="14659140" y="1615313"/>
                </a:lnTo>
                <a:lnTo>
                  <a:pt x="14665389" y="1619529"/>
                </a:lnTo>
                <a:lnTo>
                  <a:pt x="14673034" y="1621066"/>
                </a:lnTo>
                <a:lnTo>
                  <a:pt x="14680679" y="1619529"/>
                </a:lnTo>
                <a:lnTo>
                  <a:pt x="14686928" y="1615313"/>
                </a:lnTo>
                <a:lnTo>
                  <a:pt x="14691144" y="1609064"/>
                </a:lnTo>
                <a:lnTo>
                  <a:pt x="14692694" y="1601419"/>
                </a:lnTo>
                <a:close/>
              </a:path>
              <a:path w="14841219" h="10718800" extrusionOk="0">
                <a:moveTo>
                  <a:pt x="14692694" y="1501317"/>
                </a:moveTo>
                <a:lnTo>
                  <a:pt x="14691144" y="1493672"/>
                </a:lnTo>
                <a:lnTo>
                  <a:pt x="14686928" y="1487436"/>
                </a:lnTo>
                <a:lnTo>
                  <a:pt x="14680679" y="1483220"/>
                </a:lnTo>
                <a:lnTo>
                  <a:pt x="14673034" y="1481683"/>
                </a:lnTo>
                <a:lnTo>
                  <a:pt x="14665389" y="1483220"/>
                </a:lnTo>
                <a:lnTo>
                  <a:pt x="14659140" y="1487436"/>
                </a:lnTo>
                <a:lnTo>
                  <a:pt x="14654937" y="1493672"/>
                </a:lnTo>
                <a:lnTo>
                  <a:pt x="14653387" y="1501317"/>
                </a:lnTo>
                <a:lnTo>
                  <a:pt x="14654937" y="1508975"/>
                </a:lnTo>
                <a:lnTo>
                  <a:pt x="14659140" y="1515211"/>
                </a:lnTo>
                <a:lnTo>
                  <a:pt x="14665389" y="1519428"/>
                </a:lnTo>
                <a:lnTo>
                  <a:pt x="14673034" y="1520964"/>
                </a:lnTo>
                <a:lnTo>
                  <a:pt x="14680679" y="1519428"/>
                </a:lnTo>
                <a:lnTo>
                  <a:pt x="14686928" y="1515211"/>
                </a:lnTo>
                <a:lnTo>
                  <a:pt x="14691144" y="1508975"/>
                </a:lnTo>
                <a:lnTo>
                  <a:pt x="14692694" y="1501317"/>
                </a:lnTo>
                <a:close/>
              </a:path>
              <a:path w="14841219" h="10718800" extrusionOk="0">
                <a:moveTo>
                  <a:pt x="14692694" y="1401229"/>
                </a:moveTo>
                <a:lnTo>
                  <a:pt x="14691144" y="1393583"/>
                </a:lnTo>
                <a:lnTo>
                  <a:pt x="14686928" y="1387335"/>
                </a:lnTo>
                <a:lnTo>
                  <a:pt x="14680679" y="1383131"/>
                </a:lnTo>
                <a:lnTo>
                  <a:pt x="14673034" y="1381582"/>
                </a:lnTo>
                <a:lnTo>
                  <a:pt x="14665389" y="1383131"/>
                </a:lnTo>
                <a:lnTo>
                  <a:pt x="14659140" y="1387335"/>
                </a:lnTo>
                <a:lnTo>
                  <a:pt x="14654937" y="1393583"/>
                </a:lnTo>
                <a:lnTo>
                  <a:pt x="14653387" y="1401229"/>
                </a:lnTo>
                <a:lnTo>
                  <a:pt x="14654937" y="1408874"/>
                </a:lnTo>
                <a:lnTo>
                  <a:pt x="14659140" y="1415122"/>
                </a:lnTo>
                <a:lnTo>
                  <a:pt x="14665389" y="1419326"/>
                </a:lnTo>
                <a:lnTo>
                  <a:pt x="14673034" y="1420876"/>
                </a:lnTo>
                <a:lnTo>
                  <a:pt x="14680679" y="1419326"/>
                </a:lnTo>
                <a:lnTo>
                  <a:pt x="14686928" y="1415122"/>
                </a:lnTo>
                <a:lnTo>
                  <a:pt x="14691144" y="1408874"/>
                </a:lnTo>
                <a:lnTo>
                  <a:pt x="14692694" y="1401229"/>
                </a:lnTo>
                <a:close/>
              </a:path>
              <a:path w="14841219" h="10718800" extrusionOk="0">
                <a:moveTo>
                  <a:pt x="14692694" y="1301140"/>
                </a:moveTo>
                <a:lnTo>
                  <a:pt x="14691144" y="1293482"/>
                </a:lnTo>
                <a:lnTo>
                  <a:pt x="14686928" y="1287233"/>
                </a:lnTo>
                <a:lnTo>
                  <a:pt x="14680679" y="1283030"/>
                </a:lnTo>
                <a:lnTo>
                  <a:pt x="14673034" y="1281480"/>
                </a:lnTo>
                <a:lnTo>
                  <a:pt x="14665389" y="1283030"/>
                </a:lnTo>
                <a:lnTo>
                  <a:pt x="14659140" y="1287233"/>
                </a:lnTo>
                <a:lnTo>
                  <a:pt x="14654937" y="1293482"/>
                </a:lnTo>
                <a:lnTo>
                  <a:pt x="14653387" y="1301140"/>
                </a:lnTo>
                <a:lnTo>
                  <a:pt x="14654937" y="1308785"/>
                </a:lnTo>
                <a:lnTo>
                  <a:pt x="14659140" y="1315021"/>
                </a:lnTo>
                <a:lnTo>
                  <a:pt x="14665389" y="1319237"/>
                </a:lnTo>
                <a:lnTo>
                  <a:pt x="14673034" y="1320774"/>
                </a:lnTo>
                <a:lnTo>
                  <a:pt x="14680679" y="1319237"/>
                </a:lnTo>
                <a:lnTo>
                  <a:pt x="14686928" y="1315021"/>
                </a:lnTo>
                <a:lnTo>
                  <a:pt x="14691144" y="1308785"/>
                </a:lnTo>
                <a:lnTo>
                  <a:pt x="14692694" y="1301140"/>
                </a:lnTo>
                <a:close/>
              </a:path>
              <a:path w="14841219" h="10718800" extrusionOk="0">
                <a:moveTo>
                  <a:pt x="14692694" y="1201039"/>
                </a:moveTo>
                <a:lnTo>
                  <a:pt x="14691144" y="1193393"/>
                </a:lnTo>
                <a:lnTo>
                  <a:pt x="14686928" y="1187145"/>
                </a:lnTo>
                <a:lnTo>
                  <a:pt x="14680679" y="1182941"/>
                </a:lnTo>
                <a:lnTo>
                  <a:pt x="14673034" y="1181392"/>
                </a:lnTo>
                <a:lnTo>
                  <a:pt x="14665389" y="1182941"/>
                </a:lnTo>
                <a:lnTo>
                  <a:pt x="14659140" y="1187145"/>
                </a:lnTo>
                <a:lnTo>
                  <a:pt x="14654937" y="1193393"/>
                </a:lnTo>
                <a:lnTo>
                  <a:pt x="14653387" y="1201039"/>
                </a:lnTo>
                <a:lnTo>
                  <a:pt x="14654937" y="1208684"/>
                </a:lnTo>
                <a:lnTo>
                  <a:pt x="14659140" y="1214932"/>
                </a:lnTo>
                <a:lnTo>
                  <a:pt x="14665389" y="1219149"/>
                </a:lnTo>
                <a:lnTo>
                  <a:pt x="14673034" y="1220685"/>
                </a:lnTo>
                <a:lnTo>
                  <a:pt x="14680679" y="1219149"/>
                </a:lnTo>
                <a:lnTo>
                  <a:pt x="14686928" y="1214932"/>
                </a:lnTo>
                <a:lnTo>
                  <a:pt x="14691144" y="1208684"/>
                </a:lnTo>
                <a:lnTo>
                  <a:pt x="14692694" y="1201039"/>
                </a:lnTo>
                <a:close/>
              </a:path>
              <a:path w="14841219" h="10718800" extrusionOk="0">
                <a:moveTo>
                  <a:pt x="14692694" y="1100937"/>
                </a:moveTo>
                <a:lnTo>
                  <a:pt x="14691144" y="1093292"/>
                </a:lnTo>
                <a:lnTo>
                  <a:pt x="14686928" y="1087056"/>
                </a:lnTo>
                <a:lnTo>
                  <a:pt x="14680679" y="1082840"/>
                </a:lnTo>
                <a:lnTo>
                  <a:pt x="14673034" y="1081303"/>
                </a:lnTo>
                <a:lnTo>
                  <a:pt x="14665389" y="1082840"/>
                </a:lnTo>
                <a:lnTo>
                  <a:pt x="14659140" y="1087056"/>
                </a:lnTo>
                <a:lnTo>
                  <a:pt x="14654937" y="1093292"/>
                </a:lnTo>
                <a:lnTo>
                  <a:pt x="14653387" y="1100937"/>
                </a:lnTo>
                <a:lnTo>
                  <a:pt x="14654937" y="1108595"/>
                </a:lnTo>
                <a:lnTo>
                  <a:pt x="14659140" y="1114831"/>
                </a:lnTo>
                <a:lnTo>
                  <a:pt x="14665389" y="1119047"/>
                </a:lnTo>
                <a:lnTo>
                  <a:pt x="14673034" y="1120584"/>
                </a:lnTo>
                <a:lnTo>
                  <a:pt x="14680679" y="1119047"/>
                </a:lnTo>
                <a:lnTo>
                  <a:pt x="14686928" y="1114831"/>
                </a:lnTo>
                <a:lnTo>
                  <a:pt x="14691144" y="1108595"/>
                </a:lnTo>
                <a:lnTo>
                  <a:pt x="14692694" y="1100937"/>
                </a:lnTo>
                <a:close/>
              </a:path>
              <a:path w="14841219" h="10718800" extrusionOk="0">
                <a:moveTo>
                  <a:pt x="14692694" y="1000836"/>
                </a:moveTo>
                <a:lnTo>
                  <a:pt x="14691144" y="993203"/>
                </a:lnTo>
                <a:lnTo>
                  <a:pt x="14686928" y="986955"/>
                </a:lnTo>
                <a:lnTo>
                  <a:pt x="14680679" y="982751"/>
                </a:lnTo>
                <a:lnTo>
                  <a:pt x="14673034" y="981214"/>
                </a:lnTo>
                <a:lnTo>
                  <a:pt x="14665389" y="982751"/>
                </a:lnTo>
                <a:lnTo>
                  <a:pt x="14659140" y="986955"/>
                </a:lnTo>
                <a:lnTo>
                  <a:pt x="14654937" y="993203"/>
                </a:lnTo>
                <a:lnTo>
                  <a:pt x="14653387" y="1000836"/>
                </a:lnTo>
                <a:lnTo>
                  <a:pt x="14654937" y="1008494"/>
                </a:lnTo>
                <a:lnTo>
                  <a:pt x="14659140" y="1014742"/>
                </a:lnTo>
                <a:lnTo>
                  <a:pt x="14665389" y="1018946"/>
                </a:lnTo>
                <a:lnTo>
                  <a:pt x="14673034" y="1020495"/>
                </a:lnTo>
                <a:lnTo>
                  <a:pt x="14680679" y="1018946"/>
                </a:lnTo>
                <a:lnTo>
                  <a:pt x="14686928" y="1014742"/>
                </a:lnTo>
                <a:lnTo>
                  <a:pt x="14691144" y="1008494"/>
                </a:lnTo>
                <a:lnTo>
                  <a:pt x="14692694" y="1000836"/>
                </a:lnTo>
                <a:close/>
              </a:path>
              <a:path w="14841219" h="10718800" extrusionOk="0">
                <a:moveTo>
                  <a:pt x="14692694" y="900760"/>
                </a:moveTo>
                <a:lnTo>
                  <a:pt x="14691144" y="893102"/>
                </a:lnTo>
                <a:lnTo>
                  <a:pt x="14686928" y="886853"/>
                </a:lnTo>
                <a:lnTo>
                  <a:pt x="14680679" y="882650"/>
                </a:lnTo>
                <a:lnTo>
                  <a:pt x="14673034" y="881100"/>
                </a:lnTo>
                <a:lnTo>
                  <a:pt x="14665389" y="882650"/>
                </a:lnTo>
                <a:lnTo>
                  <a:pt x="14659140" y="886853"/>
                </a:lnTo>
                <a:lnTo>
                  <a:pt x="14654937" y="893102"/>
                </a:lnTo>
                <a:lnTo>
                  <a:pt x="14653387" y="900760"/>
                </a:lnTo>
                <a:lnTo>
                  <a:pt x="14654937" y="908405"/>
                </a:lnTo>
                <a:lnTo>
                  <a:pt x="14659140" y="914641"/>
                </a:lnTo>
                <a:lnTo>
                  <a:pt x="14665389" y="918857"/>
                </a:lnTo>
                <a:lnTo>
                  <a:pt x="14673034" y="920394"/>
                </a:lnTo>
                <a:lnTo>
                  <a:pt x="14680679" y="918857"/>
                </a:lnTo>
                <a:lnTo>
                  <a:pt x="14686928" y="914641"/>
                </a:lnTo>
                <a:lnTo>
                  <a:pt x="14691144" y="908405"/>
                </a:lnTo>
                <a:lnTo>
                  <a:pt x="14692694" y="900760"/>
                </a:lnTo>
                <a:close/>
              </a:path>
              <a:path w="14841219" h="10718800" extrusionOk="0">
                <a:moveTo>
                  <a:pt x="14692694" y="800658"/>
                </a:moveTo>
                <a:lnTo>
                  <a:pt x="14691144" y="793013"/>
                </a:lnTo>
                <a:lnTo>
                  <a:pt x="14686928" y="786765"/>
                </a:lnTo>
                <a:lnTo>
                  <a:pt x="14680679" y="782561"/>
                </a:lnTo>
                <a:lnTo>
                  <a:pt x="14673034" y="781011"/>
                </a:lnTo>
                <a:lnTo>
                  <a:pt x="14665389" y="782561"/>
                </a:lnTo>
                <a:lnTo>
                  <a:pt x="14659140" y="786765"/>
                </a:lnTo>
                <a:lnTo>
                  <a:pt x="14654937" y="793013"/>
                </a:lnTo>
                <a:lnTo>
                  <a:pt x="14653387" y="800658"/>
                </a:lnTo>
                <a:lnTo>
                  <a:pt x="14654937" y="808304"/>
                </a:lnTo>
                <a:lnTo>
                  <a:pt x="14659140" y="814552"/>
                </a:lnTo>
                <a:lnTo>
                  <a:pt x="14665389" y="818769"/>
                </a:lnTo>
                <a:lnTo>
                  <a:pt x="14673034" y="820305"/>
                </a:lnTo>
                <a:lnTo>
                  <a:pt x="14680679" y="818769"/>
                </a:lnTo>
                <a:lnTo>
                  <a:pt x="14686928" y="814552"/>
                </a:lnTo>
                <a:lnTo>
                  <a:pt x="14691144" y="808304"/>
                </a:lnTo>
                <a:lnTo>
                  <a:pt x="14692694" y="800658"/>
                </a:lnTo>
                <a:close/>
              </a:path>
              <a:path w="14841219" h="10718800" extrusionOk="0">
                <a:moveTo>
                  <a:pt x="14692694" y="700570"/>
                </a:moveTo>
                <a:lnTo>
                  <a:pt x="14691144" y="692912"/>
                </a:lnTo>
                <a:lnTo>
                  <a:pt x="14686928" y="686663"/>
                </a:lnTo>
                <a:lnTo>
                  <a:pt x="14680679" y="682459"/>
                </a:lnTo>
                <a:lnTo>
                  <a:pt x="14673034" y="680910"/>
                </a:lnTo>
                <a:lnTo>
                  <a:pt x="14665389" y="682459"/>
                </a:lnTo>
                <a:lnTo>
                  <a:pt x="14659140" y="686663"/>
                </a:lnTo>
                <a:lnTo>
                  <a:pt x="14654937" y="692912"/>
                </a:lnTo>
                <a:lnTo>
                  <a:pt x="14653387" y="700570"/>
                </a:lnTo>
                <a:lnTo>
                  <a:pt x="14654937" y="708202"/>
                </a:lnTo>
                <a:lnTo>
                  <a:pt x="14659140" y="714451"/>
                </a:lnTo>
                <a:lnTo>
                  <a:pt x="14665389" y="718654"/>
                </a:lnTo>
                <a:lnTo>
                  <a:pt x="14673034" y="720204"/>
                </a:lnTo>
                <a:lnTo>
                  <a:pt x="14680679" y="718654"/>
                </a:lnTo>
                <a:lnTo>
                  <a:pt x="14686928" y="714451"/>
                </a:lnTo>
                <a:lnTo>
                  <a:pt x="14691144" y="708202"/>
                </a:lnTo>
                <a:lnTo>
                  <a:pt x="14692694" y="700570"/>
                </a:lnTo>
                <a:close/>
              </a:path>
              <a:path w="14841219" h="10718800" extrusionOk="0">
                <a:moveTo>
                  <a:pt x="14692694" y="600456"/>
                </a:moveTo>
                <a:lnTo>
                  <a:pt x="14691144" y="592810"/>
                </a:lnTo>
                <a:lnTo>
                  <a:pt x="14686928" y="586574"/>
                </a:lnTo>
                <a:lnTo>
                  <a:pt x="14680679" y="582371"/>
                </a:lnTo>
                <a:lnTo>
                  <a:pt x="14673034" y="580821"/>
                </a:lnTo>
                <a:lnTo>
                  <a:pt x="14665389" y="582371"/>
                </a:lnTo>
                <a:lnTo>
                  <a:pt x="14659140" y="586574"/>
                </a:lnTo>
                <a:lnTo>
                  <a:pt x="14654937" y="592810"/>
                </a:lnTo>
                <a:lnTo>
                  <a:pt x="14653387" y="600456"/>
                </a:lnTo>
                <a:lnTo>
                  <a:pt x="14654937" y="608101"/>
                </a:lnTo>
                <a:lnTo>
                  <a:pt x="14659140" y="614349"/>
                </a:lnTo>
                <a:lnTo>
                  <a:pt x="14665389" y="618566"/>
                </a:lnTo>
                <a:lnTo>
                  <a:pt x="14673034" y="620115"/>
                </a:lnTo>
                <a:lnTo>
                  <a:pt x="14680679" y="618566"/>
                </a:lnTo>
                <a:lnTo>
                  <a:pt x="14686928" y="614349"/>
                </a:lnTo>
                <a:lnTo>
                  <a:pt x="14691144" y="608101"/>
                </a:lnTo>
                <a:lnTo>
                  <a:pt x="14692694" y="600456"/>
                </a:lnTo>
                <a:close/>
              </a:path>
              <a:path w="14841219" h="10718800" extrusionOk="0">
                <a:moveTo>
                  <a:pt x="14692694" y="500354"/>
                </a:moveTo>
                <a:lnTo>
                  <a:pt x="14691144" y="492709"/>
                </a:lnTo>
                <a:lnTo>
                  <a:pt x="14686928" y="486473"/>
                </a:lnTo>
                <a:lnTo>
                  <a:pt x="14680679" y="482269"/>
                </a:lnTo>
                <a:lnTo>
                  <a:pt x="14673034" y="480720"/>
                </a:lnTo>
                <a:lnTo>
                  <a:pt x="14665389" y="482269"/>
                </a:lnTo>
                <a:lnTo>
                  <a:pt x="14659140" y="486473"/>
                </a:lnTo>
                <a:lnTo>
                  <a:pt x="14654937" y="492709"/>
                </a:lnTo>
                <a:lnTo>
                  <a:pt x="14653387" y="500354"/>
                </a:lnTo>
                <a:lnTo>
                  <a:pt x="14654937" y="508012"/>
                </a:lnTo>
                <a:lnTo>
                  <a:pt x="14659140" y="514261"/>
                </a:lnTo>
                <a:lnTo>
                  <a:pt x="14665389" y="518477"/>
                </a:lnTo>
                <a:lnTo>
                  <a:pt x="14673034" y="520014"/>
                </a:lnTo>
                <a:lnTo>
                  <a:pt x="14680679" y="518477"/>
                </a:lnTo>
                <a:lnTo>
                  <a:pt x="14686928" y="514261"/>
                </a:lnTo>
                <a:lnTo>
                  <a:pt x="14691144" y="508012"/>
                </a:lnTo>
                <a:lnTo>
                  <a:pt x="14692694" y="500354"/>
                </a:lnTo>
                <a:close/>
              </a:path>
              <a:path w="14841219" h="10718800" extrusionOk="0">
                <a:moveTo>
                  <a:pt x="14692694" y="400265"/>
                </a:moveTo>
                <a:lnTo>
                  <a:pt x="14691144" y="392620"/>
                </a:lnTo>
                <a:lnTo>
                  <a:pt x="14686928" y="386372"/>
                </a:lnTo>
                <a:lnTo>
                  <a:pt x="14680679" y="382168"/>
                </a:lnTo>
                <a:lnTo>
                  <a:pt x="14673034" y="380619"/>
                </a:lnTo>
                <a:lnTo>
                  <a:pt x="14665389" y="382168"/>
                </a:lnTo>
                <a:lnTo>
                  <a:pt x="14659140" y="386372"/>
                </a:lnTo>
                <a:lnTo>
                  <a:pt x="14654937" y="392620"/>
                </a:lnTo>
                <a:lnTo>
                  <a:pt x="14653387" y="400265"/>
                </a:lnTo>
                <a:lnTo>
                  <a:pt x="14654937" y="407911"/>
                </a:lnTo>
                <a:lnTo>
                  <a:pt x="14659140" y="414159"/>
                </a:lnTo>
                <a:lnTo>
                  <a:pt x="14665389" y="418363"/>
                </a:lnTo>
                <a:lnTo>
                  <a:pt x="14673034" y="419912"/>
                </a:lnTo>
                <a:lnTo>
                  <a:pt x="14680679" y="418363"/>
                </a:lnTo>
                <a:lnTo>
                  <a:pt x="14686928" y="414159"/>
                </a:lnTo>
                <a:lnTo>
                  <a:pt x="14691144" y="407911"/>
                </a:lnTo>
                <a:lnTo>
                  <a:pt x="14692694" y="400265"/>
                </a:lnTo>
                <a:close/>
              </a:path>
              <a:path w="14841219" h="10718800" extrusionOk="0">
                <a:moveTo>
                  <a:pt x="14692694" y="300177"/>
                </a:moveTo>
                <a:lnTo>
                  <a:pt x="14691144" y="292519"/>
                </a:lnTo>
                <a:lnTo>
                  <a:pt x="14686928" y="286283"/>
                </a:lnTo>
                <a:lnTo>
                  <a:pt x="14680679" y="282067"/>
                </a:lnTo>
                <a:lnTo>
                  <a:pt x="14673034" y="280530"/>
                </a:lnTo>
                <a:lnTo>
                  <a:pt x="14665389" y="282067"/>
                </a:lnTo>
                <a:lnTo>
                  <a:pt x="14659140" y="286283"/>
                </a:lnTo>
                <a:lnTo>
                  <a:pt x="14654937" y="292519"/>
                </a:lnTo>
                <a:lnTo>
                  <a:pt x="14653387" y="300177"/>
                </a:lnTo>
                <a:lnTo>
                  <a:pt x="14654937" y="307822"/>
                </a:lnTo>
                <a:lnTo>
                  <a:pt x="14659140" y="314058"/>
                </a:lnTo>
                <a:lnTo>
                  <a:pt x="14665389" y="318274"/>
                </a:lnTo>
                <a:lnTo>
                  <a:pt x="14673034" y="319824"/>
                </a:lnTo>
                <a:lnTo>
                  <a:pt x="14680679" y="318274"/>
                </a:lnTo>
                <a:lnTo>
                  <a:pt x="14686928" y="314058"/>
                </a:lnTo>
                <a:lnTo>
                  <a:pt x="14691144" y="307822"/>
                </a:lnTo>
                <a:lnTo>
                  <a:pt x="14692694" y="300177"/>
                </a:lnTo>
                <a:close/>
              </a:path>
              <a:path w="14841219" h="10718800" extrusionOk="0">
                <a:moveTo>
                  <a:pt x="14692694" y="200075"/>
                </a:moveTo>
                <a:lnTo>
                  <a:pt x="14691144" y="192430"/>
                </a:lnTo>
                <a:lnTo>
                  <a:pt x="14686928" y="186182"/>
                </a:lnTo>
                <a:lnTo>
                  <a:pt x="14680679" y="181978"/>
                </a:lnTo>
                <a:lnTo>
                  <a:pt x="14673034" y="180428"/>
                </a:lnTo>
                <a:lnTo>
                  <a:pt x="14665389" y="181978"/>
                </a:lnTo>
                <a:lnTo>
                  <a:pt x="14659140" y="186182"/>
                </a:lnTo>
                <a:lnTo>
                  <a:pt x="14654937" y="192430"/>
                </a:lnTo>
                <a:lnTo>
                  <a:pt x="14653387" y="200075"/>
                </a:lnTo>
                <a:lnTo>
                  <a:pt x="14654937" y="207721"/>
                </a:lnTo>
                <a:lnTo>
                  <a:pt x="14659140" y="213969"/>
                </a:lnTo>
                <a:lnTo>
                  <a:pt x="14665389" y="218173"/>
                </a:lnTo>
                <a:lnTo>
                  <a:pt x="14673034" y="219722"/>
                </a:lnTo>
                <a:lnTo>
                  <a:pt x="14680679" y="218173"/>
                </a:lnTo>
                <a:lnTo>
                  <a:pt x="14686928" y="213969"/>
                </a:lnTo>
                <a:lnTo>
                  <a:pt x="14691144" y="207721"/>
                </a:lnTo>
                <a:lnTo>
                  <a:pt x="14692694" y="200075"/>
                </a:lnTo>
                <a:close/>
              </a:path>
              <a:path w="14841219" h="10718800" extrusionOk="0">
                <a:moveTo>
                  <a:pt x="14692694" y="99987"/>
                </a:moveTo>
                <a:lnTo>
                  <a:pt x="14691144" y="92329"/>
                </a:lnTo>
                <a:lnTo>
                  <a:pt x="14686928" y="86093"/>
                </a:lnTo>
                <a:lnTo>
                  <a:pt x="14680679" y="81876"/>
                </a:lnTo>
                <a:lnTo>
                  <a:pt x="14673034" y="80327"/>
                </a:lnTo>
                <a:lnTo>
                  <a:pt x="14665389" y="81876"/>
                </a:lnTo>
                <a:lnTo>
                  <a:pt x="14659140" y="86093"/>
                </a:lnTo>
                <a:lnTo>
                  <a:pt x="14654937" y="92329"/>
                </a:lnTo>
                <a:lnTo>
                  <a:pt x="14653387" y="99987"/>
                </a:lnTo>
                <a:lnTo>
                  <a:pt x="14654937" y="107632"/>
                </a:lnTo>
                <a:lnTo>
                  <a:pt x="14659140" y="113868"/>
                </a:lnTo>
                <a:lnTo>
                  <a:pt x="14665389" y="118084"/>
                </a:lnTo>
                <a:lnTo>
                  <a:pt x="14673034" y="119621"/>
                </a:lnTo>
                <a:lnTo>
                  <a:pt x="14680679" y="118084"/>
                </a:lnTo>
                <a:lnTo>
                  <a:pt x="14686928" y="113868"/>
                </a:lnTo>
                <a:lnTo>
                  <a:pt x="14691144" y="107632"/>
                </a:lnTo>
                <a:lnTo>
                  <a:pt x="14692694" y="99987"/>
                </a:lnTo>
                <a:close/>
              </a:path>
              <a:path w="14841219" h="10718800" extrusionOk="0">
                <a:moveTo>
                  <a:pt x="14766671" y="1046238"/>
                </a:moveTo>
                <a:lnTo>
                  <a:pt x="14765122" y="1038593"/>
                </a:lnTo>
                <a:lnTo>
                  <a:pt x="14760918" y="1032344"/>
                </a:lnTo>
                <a:lnTo>
                  <a:pt x="14754682" y="1028128"/>
                </a:lnTo>
                <a:lnTo>
                  <a:pt x="14747037" y="1026591"/>
                </a:lnTo>
                <a:lnTo>
                  <a:pt x="14739379" y="1028128"/>
                </a:lnTo>
                <a:lnTo>
                  <a:pt x="14733130" y="1032344"/>
                </a:lnTo>
                <a:lnTo>
                  <a:pt x="14728927" y="1038593"/>
                </a:lnTo>
                <a:lnTo>
                  <a:pt x="14727377" y="1046238"/>
                </a:lnTo>
                <a:lnTo>
                  <a:pt x="14728927" y="1053884"/>
                </a:lnTo>
                <a:lnTo>
                  <a:pt x="14733130" y="1060132"/>
                </a:lnTo>
                <a:lnTo>
                  <a:pt x="14739379" y="1064336"/>
                </a:lnTo>
                <a:lnTo>
                  <a:pt x="14747037" y="1065885"/>
                </a:lnTo>
                <a:lnTo>
                  <a:pt x="14754682" y="1064336"/>
                </a:lnTo>
                <a:lnTo>
                  <a:pt x="14760918" y="1060132"/>
                </a:lnTo>
                <a:lnTo>
                  <a:pt x="14765122" y="1053884"/>
                </a:lnTo>
                <a:lnTo>
                  <a:pt x="14766671" y="1046238"/>
                </a:lnTo>
                <a:close/>
              </a:path>
              <a:path w="14841219" h="10718800" extrusionOk="0">
                <a:moveTo>
                  <a:pt x="14766684" y="3148266"/>
                </a:moveTo>
                <a:lnTo>
                  <a:pt x="14765135" y="3140608"/>
                </a:lnTo>
                <a:lnTo>
                  <a:pt x="14760931" y="3134372"/>
                </a:lnTo>
                <a:lnTo>
                  <a:pt x="14754682" y="3130156"/>
                </a:lnTo>
                <a:lnTo>
                  <a:pt x="14747037" y="3128619"/>
                </a:lnTo>
                <a:lnTo>
                  <a:pt x="14739392" y="3130156"/>
                </a:lnTo>
                <a:lnTo>
                  <a:pt x="14733143" y="3134372"/>
                </a:lnTo>
                <a:lnTo>
                  <a:pt x="14728927" y="3140608"/>
                </a:lnTo>
                <a:lnTo>
                  <a:pt x="14727377" y="3148266"/>
                </a:lnTo>
                <a:lnTo>
                  <a:pt x="14728927" y="3155912"/>
                </a:lnTo>
                <a:lnTo>
                  <a:pt x="14733143" y="3162147"/>
                </a:lnTo>
                <a:lnTo>
                  <a:pt x="14739392" y="3166364"/>
                </a:lnTo>
                <a:lnTo>
                  <a:pt x="14747037" y="3167913"/>
                </a:lnTo>
                <a:lnTo>
                  <a:pt x="14754682" y="3166364"/>
                </a:lnTo>
                <a:lnTo>
                  <a:pt x="14760931" y="3162147"/>
                </a:lnTo>
                <a:lnTo>
                  <a:pt x="14765135" y="3155912"/>
                </a:lnTo>
                <a:lnTo>
                  <a:pt x="14766684" y="3148266"/>
                </a:lnTo>
                <a:close/>
              </a:path>
              <a:path w="14841219" h="10718800" extrusionOk="0">
                <a:moveTo>
                  <a:pt x="14766684" y="3048165"/>
                </a:moveTo>
                <a:lnTo>
                  <a:pt x="14765135" y="3040519"/>
                </a:lnTo>
                <a:lnTo>
                  <a:pt x="14760931" y="3034271"/>
                </a:lnTo>
                <a:lnTo>
                  <a:pt x="14754682" y="3030067"/>
                </a:lnTo>
                <a:lnTo>
                  <a:pt x="14747037" y="3028518"/>
                </a:lnTo>
                <a:lnTo>
                  <a:pt x="14739392" y="3030067"/>
                </a:lnTo>
                <a:lnTo>
                  <a:pt x="14733143" y="3034271"/>
                </a:lnTo>
                <a:lnTo>
                  <a:pt x="14728927" y="3040519"/>
                </a:lnTo>
                <a:lnTo>
                  <a:pt x="14727377" y="3048165"/>
                </a:lnTo>
                <a:lnTo>
                  <a:pt x="14728927" y="3055810"/>
                </a:lnTo>
                <a:lnTo>
                  <a:pt x="14733143" y="3062059"/>
                </a:lnTo>
                <a:lnTo>
                  <a:pt x="14739392" y="3066262"/>
                </a:lnTo>
                <a:lnTo>
                  <a:pt x="14747037" y="3067812"/>
                </a:lnTo>
                <a:lnTo>
                  <a:pt x="14754682" y="3066262"/>
                </a:lnTo>
                <a:lnTo>
                  <a:pt x="14760931" y="3062059"/>
                </a:lnTo>
                <a:lnTo>
                  <a:pt x="14765135" y="3055810"/>
                </a:lnTo>
                <a:lnTo>
                  <a:pt x="14766684" y="3048165"/>
                </a:lnTo>
                <a:close/>
              </a:path>
              <a:path w="14841219" h="10718800" extrusionOk="0">
                <a:moveTo>
                  <a:pt x="14766684" y="2948076"/>
                </a:moveTo>
                <a:lnTo>
                  <a:pt x="14765135" y="2940418"/>
                </a:lnTo>
                <a:lnTo>
                  <a:pt x="14760931" y="2934170"/>
                </a:lnTo>
                <a:lnTo>
                  <a:pt x="14754682" y="2929966"/>
                </a:lnTo>
                <a:lnTo>
                  <a:pt x="14747037" y="2928416"/>
                </a:lnTo>
                <a:lnTo>
                  <a:pt x="14739392" y="2929966"/>
                </a:lnTo>
                <a:lnTo>
                  <a:pt x="14733143" y="2934170"/>
                </a:lnTo>
                <a:lnTo>
                  <a:pt x="14728927" y="2940418"/>
                </a:lnTo>
                <a:lnTo>
                  <a:pt x="14727377" y="2948076"/>
                </a:lnTo>
                <a:lnTo>
                  <a:pt x="14728927" y="2955721"/>
                </a:lnTo>
                <a:lnTo>
                  <a:pt x="14733143" y="2961957"/>
                </a:lnTo>
                <a:lnTo>
                  <a:pt x="14739392" y="2966174"/>
                </a:lnTo>
                <a:lnTo>
                  <a:pt x="14747037" y="2967710"/>
                </a:lnTo>
                <a:lnTo>
                  <a:pt x="14754682" y="2966174"/>
                </a:lnTo>
                <a:lnTo>
                  <a:pt x="14760931" y="2961957"/>
                </a:lnTo>
                <a:lnTo>
                  <a:pt x="14765135" y="2955721"/>
                </a:lnTo>
                <a:lnTo>
                  <a:pt x="14766684" y="2948076"/>
                </a:lnTo>
                <a:close/>
              </a:path>
              <a:path w="14841219" h="10718800" extrusionOk="0">
                <a:moveTo>
                  <a:pt x="14766684" y="2847975"/>
                </a:moveTo>
                <a:lnTo>
                  <a:pt x="14765135" y="2840329"/>
                </a:lnTo>
                <a:lnTo>
                  <a:pt x="14760931" y="2834081"/>
                </a:lnTo>
                <a:lnTo>
                  <a:pt x="14754682" y="2829877"/>
                </a:lnTo>
                <a:lnTo>
                  <a:pt x="14747037" y="2828328"/>
                </a:lnTo>
                <a:lnTo>
                  <a:pt x="14739392" y="2829877"/>
                </a:lnTo>
                <a:lnTo>
                  <a:pt x="14733143" y="2834081"/>
                </a:lnTo>
                <a:lnTo>
                  <a:pt x="14728927" y="2840329"/>
                </a:lnTo>
                <a:lnTo>
                  <a:pt x="14727377" y="2847975"/>
                </a:lnTo>
                <a:lnTo>
                  <a:pt x="14728927" y="2855620"/>
                </a:lnTo>
                <a:lnTo>
                  <a:pt x="14733143" y="2861868"/>
                </a:lnTo>
                <a:lnTo>
                  <a:pt x="14739392" y="2866072"/>
                </a:lnTo>
                <a:lnTo>
                  <a:pt x="14747037" y="2867622"/>
                </a:lnTo>
                <a:lnTo>
                  <a:pt x="14754682" y="2866072"/>
                </a:lnTo>
                <a:lnTo>
                  <a:pt x="14760931" y="2861868"/>
                </a:lnTo>
                <a:lnTo>
                  <a:pt x="14765135" y="2855620"/>
                </a:lnTo>
                <a:lnTo>
                  <a:pt x="14766684" y="2847975"/>
                </a:lnTo>
                <a:close/>
              </a:path>
              <a:path w="14841219" h="10718800" extrusionOk="0">
                <a:moveTo>
                  <a:pt x="14766684" y="2747873"/>
                </a:moveTo>
                <a:lnTo>
                  <a:pt x="14765135" y="2740228"/>
                </a:lnTo>
                <a:lnTo>
                  <a:pt x="14760931" y="2733979"/>
                </a:lnTo>
                <a:lnTo>
                  <a:pt x="14754682" y="2729776"/>
                </a:lnTo>
                <a:lnTo>
                  <a:pt x="14747037" y="2728226"/>
                </a:lnTo>
                <a:lnTo>
                  <a:pt x="14739392" y="2729776"/>
                </a:lnTo>
                <a:lnTo>
                  <a:pt x="14733143" y="2733979"/>
                </a:lnTo>
                <a:lnTo>
                  <a:pt x="14728927" y="2740228"/>
                </a:lnTo>
                <a:lnTo>
                  <a:pt x="14727377" y="2747873"/>
                </a:lnTo>
                <a:lnTo>
                  <a:pt x="14728927" y="2755519"/>
                </a:lnTo>
                <a:lnTo>
                  <a:pt x="14733143" y="2761767"/>
                </a:lnTo>
                <a:lnTo>
                  <a:pt x="14739392" y="2765983"/>
                </a:lnTo>
                <a:lnTo>
                  <a:pt x="14747037" y="2767533"/>
                </a:lnTo>
                <a:lnTo>
                  <a:pt x="14754682" y="2765983"/>
                </a:lnTo>
                <a:lnTo>
                  <a:pt x="14760931" y="2761767"/>
                </a:lnTo>
                <a:lnTo>
                  <a:pt x="14765135" y="2755519"/>
                </a:lnTo>
                <a:lnTo>
                  <a:pt x="14766684" y="2747873"/>
                </a:lnTo>
                <a:close/>
              </a:path>
              <a:path w="14841219" h="10718800" extrusionOk="0">
                <a:moveTo>
                  <a:pt x="14766684" y="2647785"/>
                </a:moveTo>
                <a:lnTo>
                  <a:pt x="14765135" y="2640139"/>
                </a:lnTo>
                <a:lnTo>
                  <a:pt x="14760931" y="2633891"/>
                </a:lnTo>
                <a:lnTo>
                  <a:pt x="14754682" y="2629674"/>
                </a:lnTo>
                <a:lnTo>
                  <a:pt x="14747037" y="2628125"/>
                </a:lnTo>
                <a:lnTo>
                  <a:pt x="14739392" y="2629674"/>
                </a:lnTo>
                <a:lnTo>
                  <a:pt x="14733143" y="2633891"/>
                </a:lnTo>
                <a:lnTo>
                  <a:pt x="14728927" y="2640139"/>
                </a:lnTo>
                <a:lnTo>
                  <a:pt x="14727377" y="2647785"/>
                </a:lnTo>
                <a:lnTo>
                  <a:pt x="14728927" y="2655430"/>
                </a:lnTo>
                <a:lnTo>
                  <a:pt x="14733143" y="2661666"/>
                </a:lnTo>
                <a:lnTo>
                  <a:pt x="14739392" y="2665882"/>
                </a:lnTo>
                <a:lnTo>
                  <a:pt x="14747037" y="2667419"/>
                </a:lnTo>
                <a:lnTo>
                  <a:pt x="14754682" y="2665882"/>
                </a:lnTo>
                <a:lnTo>
                  <a:pt x="14760931" y="2661666"/>
                </a:lnTo>
                <a:lnTo>
                  <a:pt x="14765135" y="2655430"/>
                </a:lnTo>
                <a:lnTo>
                  <a:pt x="14766684" y="2647785"/>
                </a:lnTo>
                <a:close/>
              </a:path>
              <a:path w="14841219" h="10718800" extrusionOk="0">
                <a:moveTo>
                  <a:pt x="14766684" y="2547670"/>
                </a:moveTo>
                <a:lnTo>
                  <a:pt x="14765135" y="2540038"/>
                </a:lnTo>
                <a:lnTo>
                  <a:pt x="14760931" y="2533789"/>
                </a:lnTo>
                <a:lnTo>
                  <a:pt x="14754682" y="2529573"/>
                </a:lnTo>
                <a:lnTo>
                  <a:pt x="14747037" y="2528036"/>
                </a:lnTo>
                <a:lnTo>
                  <a:pt x="14739392" y="2529573"/>
                </a:lnTo>
                <a:lnTo>
                  <a:pt x="14733143" y="2533789"/>
                </a:lnTo>
                <a:lnTo>
                  <a:pt x="14728927" y="2540038"/>
                </a:lnTo>
                <a:lnTo>
                  <a:pt x="14727377" y="2547670"/>
                </a:lnTo>
                <a:lnTo>
                  <a:pt x="14728927" y="2555329"/>
                </a:lnTo>
                <a:lnTo>
                  <a:pt x="14733143" y="2561577"/>
                </a:lnTo>
                <a:lnTo>
                  <a:pt x="14739392" y="2565781"/>
                </a:lnTo>
                <a:lnTo>
                  <a:pt x="14747037" y="2567330"/>
                </a:lnTo>
                <a:lnTo>
                  <a:pt x="14754682" y="2565781"/>
                </a:lnTo>
                <a:lnTo>
                  <a:pt x="14760931" y="2561577"/>
                </a:lnTo>
                <a:lnTo>
                  <a:pt x="14765135" y="2555329"/>
                </a:lnTo>
                <a:lnTo>
                  <a:pt x="14766684" y="2547670"/>
                </a:lnTo>
                <a:close/>
              </a:path>
              <a:path w="14841219" h="10718800" extrusionOk="0">
                <a:moveTo>
                  <a:pt x="14766684" y="2447582"/>
                </a:moveTo>
                <a:lnTo>
                  <a:pt x="14765135" y="2439936"/>
                </a:lnTo>
                <a:lnTo>
                  <a:pt x="14760931" y="2433688"/>
                </a:lnTo>
                <a:lnTo>
                  <a:pt x="14754682" y="2429472"/>
                </a:lnTo>
                <a:lnTo>
                  <a:pt x="14747037" y="2427935"/>
                </a:lnTo>
                <a:lnTo>
                  <a:pt x="14739392" y="2429472"/>
                </a:lnTo>
                <a:lnTo>
                  <a:pt x="14733143" y="2433688"/>
                </a:lnTo>
                <a:lnTo>
                  <a:pt x="14728927" y="2439936"/>
                </a:lnTo>
                <a:lnTo>
                  <a:pt x="14727377" y="2447582"/>
                </a:lnTo>
                <a:lnTo>
                  <a:pt x="14728927" y="2455227"/>
                </a:lnTo>
                <a:lnTo>
                  <a:pt x="14733143" y="2461476"/>
                </a:lnTo>
                <a:lnTo>
                  <a:pt x="14739392" y="2465692"/>
                </a:lnTo>
                <a:lnTo>
                  <a:pt x="14747037" y="2467229"/>
                </a:lnTo>
                <a:lnTo>
                  <a:pt x="14754682" y="2465692"/>
                </a:lnTo>
                <a:lnTo>
                  <a:pt x="14760931" y="2461476"/>
                </a:lnTo>
                <a:lnTo>
                  <a:pt x="14765135" y="2455227"/>
                </a:lnTo>
                <a:lnTo>
                  <a:pt x="14766684" y="2447582"/>
                </a:lnTo>
                <a:close/>
              </a:path>
              <a:path w="14841219" h="10718800" extrusionOk="0">
                <a:moveTo>
                  <a:pt x="14766684" y="2347480"/>
                </a:moveTo>
                <a:lnTo>
                  <a:pt x="14765135" y="2339835"/>
                </a:lnTo>
                <a:lnTo>
                  <a:pt x="14760931" y="2333587"/>
                </a:lnTo>
                <a:lnTo>
                  <a:pt x="14754682" y="2329383"/>
                </a:lnTo>
                <a:lnTo>
                  <a:pt x="14747037" y="2327846"/>
                </a:lnTo>
                <a:lnTo>
                  <a:pt x="14739392" y="2329383"/>
                </a:lnTo>
                <a:lnTo>
                  <a:pt x="14733143" y="2333587"/>
                </a:lnTo>
                <a:lnTo>
                  <a:pt x="14728927" y="2339835"/>
                </a:lnTo>
                <a:lnTo>
                  <a:pt x="14727377" y="2347480"/>
                </a:lnTo>
                <a:lnTo>
                  <a:pt x="14728927" y="2355138"/>
                </a:lnTo>
                <a:lnTo>
                  <a:pt x="14733143" y="2361374"/>
                </a:lnTo>
                <a:lnTo>
                  <a:pt x="14739392" y="2365591"/>
                </a:lnTo>
                <a:lnTo>
                  <a:pt x="14747037" y="2367127"/>
                </a:lnTo>
                <a:lnTo>
                  <a:pt x="14754682" y="2365591"/>
                </a:lnTo>
                <a:lnTo>
                  <a:pt x="14760931" y="2361374"/>
                </a:lnTo>
                <a:lnTo>
                  <a:pt x="14765135" y="2355138"/>
                </a:lnTo>
                <a:lnTo>
                  <a:pt x="14766684" y="2347480"/>
                </a:lnTo>
                <a:close/>
              </a:path>
              <a:path w="14841219" h="10718800" extrusionOk="0">
                <a:moveTo>
                  <a:pt x="14766684" y="2247392"/>
                </a:moveTo>
                <a:lnTo>
                  <a:pt x="14765135" y="2239746"/>
                </a:lnTo>
                <a:lnTo>
                  <a:pt x="14760931" y="2233498"/>
                </a:lnTo>
                <a:lnTo>
                  <a:pt x="14754682" y="2229294"/>
                </a:lnTo>
                <a:lnTo>
                  <a:pt x="14747037" y="2227745"/>
                </a:lnTo>
                <a:lnTo>
                  <a:pt x="14739392" y="2229294"/>
                </a:lnTo>
                <a:lnTo>
                  <a:pt x="14733143" y="2233498"/>
                </a:lnTo>
                <a:lnTo>
                  <a:pt x="14728927" y="2239746"/>
                </a:lnTo>
                <a:lnTo>
                  <a:pt x="14727377" y="2247392"/>
                </a:lnTo>
                <a:lnTo>
                  <a:pt x="14728927" y="2255037"/>
                </a:lnTo>
                <a:lnTo>
                  <a:pt x="14733143" y="2261285"/>
                </a:lnTo>
                <a:lnTo>
                  <a:pt x="14739392" y="2265502"/>
                </a:lnTo>
                <a:lnTo>
                  <a:pt x="14747037" y="2267039"/>
                </a:lnTo>
                <a:lnTo>
                  <a:pt x="14754682" y="2265502"/>
                </a:lnTo>
                <a:lnTo>
                  <a:pt x="14760931" y="2261285"/>
                </a:lnTo>
                <a:lnTo>
                  <a:pt x="14765135" y="2255037"/>
                </a:lnTo>
                <a:lnTo>
                  <a:pt x="14766684" y="2247392"/>
                </a:lnTo>
                <a:close/>
              </a:path>
              <a:path w="14841219" h="10718800" extrusionOk="0">
                <a:moveTo>
                  <a:pt x="14766684" y="2147290"/>
                </a:moveTo>
                <a:lnTo>
                  <a:pt x="14765135" y="2139645"/>
                </a:lnTo>
                <a:lnTo>
                  <a:pt x="14760931" y="2133409"/>
                </a:lnTo>
                <a:lnTo>
                  <a:pt x="14754682" y="2129193"/>
                </a:lnTo>
                <a:lnTo>
                  <a:pt x="14747037" y="2127656"/>
                </a:lnTo>
                <a:lnTo>
                  <a:pt x="14739392" y="2129193"/>
                </a:lnTo>
                <a:lnTo>
                  <a:pt x="14733143" y="2133409"/>
                </a:lnTo>
                <a:lnTo>
                  <a:pt x="14728927" y="2139645"/>
                </a:lnTo>
                <a:lnTo>
                  <a:pt x="14727377" y="2147290"/>
                </a:lnTo>
                <a:lnTo>
                  <a:pt x="14728927" y="2154948"/>
                </a:lnTo>
                <a:lnTo>
                  <a:pt x="14733143" y="2161184"/>
                </a:lnTo>
                <a:lnTo>
                  <a:pt x="14739392" y="2165400"/>
                </a:lnTo>
                <a:lnTo>
                  <a:pt x="14747037" y="2166937"/>
                </a:lnTo>
                <a:lnTo>
                  <a:pt x="14754682" y="2165400"/>
                </a:lnTo>
                <a:lnTo>
                  <a:pt x="14760931" y="2161184"/>
                </a:lnTo>
                <a:lnTo>
                  <a:pt x="14765135" y="2154948"/>
                </a:lnTo>
                <a:lnTo>
                  <a:pt x="14766684" y="2147290"/>
                </a:lnTo>
                <a:close/>
              </a:path>
              <a:path w="14841219" h="10718800" extrusionOk="0">
                <a:moveTo>
                  <a:pt x="14766684" y="2047189"/>
                </a:moveTo>
                <a:lnTo>
                  <a:pt x="14765135" y="2039543"/>
                </a:lnTo>
                <a:lnTo>
                  <a:pt x="14760931" y="2033308"/>
                </a:lnTo>
                <a:lnTo>
                  <a:pt x="14754682" y="2029104"/>
                </a:lnTo>
                <a:lnTo>
                  <a:pt x="14747037" y="2027555"/>
                </a:lnTo>
                <a:lnTo>
                  <a:pt x="14739392" y="2029104"/>
                </a:lnTo>
                <a:lnTo>
                  <a:pt x="14733143" y="2033308"/>
                </a:lnTo>
                <a:lnTo>
                  <a:pt x="14728927" y="2039543"/>
                </a:lnTo>
                <a:lnTo>
                  <a:pt x="14727377" y="2047189"/>
                </a:lnTo>
                <a:lnTo>
                  <a:pt x="14728927" y="2054834"/>
                </a:lnTo>
                <a:lnTo>
                  <a:pt x="14733143" y="2061083"/>
                </a:lnTo>
                <a:lnTo>
                  <a:pt x="14739392" y="2065299"/>
                </a:lnTo>
                <a:lnTo>
                  <a:pt x="14747037" y="2066848"/>
                </a:lnTo>
                <a:lnTo>
                  <a:pt x="14754682" y="2065299"/>
                </a:lnTo>
                <a:lnTo>
                  <a:pt x="14760931" y="2061083"/>
                </a:lnTo>
                <a:lnTo>
                  <a:pt x="14765135" y="2054834"/>
                </a:lnTo>
                <a:lnTo>
                  <a:pt x="14766684" y="2047189"/>
                </a:lnTo>
                <a:close/>
              </a:path>
              <a:path w="14841219" h="10718800" extrusionOk="0">
                <a:moveTo>
                  <a:pt x="14766684" y="1947100"/>
                </a:moveTo>
                <a:lnTo>
                  <a:pt x="14765135" y="1939455"/>
                </a:lnTo>
                <a:lnTo>
                  <a:pt x="14760931" y="1933206"/>
                </a:lnTo>
                <a:lnTo>
                  <a:pt x="14754682" y="1928990"/>
                </a:lnTo>
                <a:lnTo>
                  <a:pt x="14747037" y="1927453"/>
                </a:lnTo>
                <a:lnTo>
                  <a:pt x="14739392" y="1928990"/>
                </a:lnTo>
                <a:lnTo>
                  <a:pt x="14733143" y="1933206"/>
                </a:lnTo>
                <a:lnTo>
                  <a:pt x="14728927" y="1939455"/>
                </a:lnTo>
                <a:lnTo>
                  <a:pt x="14727377" y="1947100"/>
                </a:lnTo>
                <a:lnTo>
                  <a:pt x="14728927" y="1954745"/>
                </a:lnTo>
                <a:lnTo>
                  <a:pt x="14733143" y="1960994"/>
                </a:lnTo>
                <a:lnTo>
                  <a:pt x="14739392" y="1965198"/>
                </a:lnTo>
                <a:lnTo>
                  <a:pt x="14747037" y="1966747"/>
                </a:lnTo>
                <a:lnTo>
                  <a:pt x="14754682" y="1965198"/>
                </a:lnTo>
                <a:lnTo>
                  <a:pt x="14760931" y="1960994"/>
                </a:lnTo>
                <a:lnTo>
                  <a:pt x="14765135" y="1954745"/>
                </a:lnTo>
                <a:lnTo>
                  <a:pt x="14766684" y="1947100"/>
                </a:lnTo>
                <a:close/>
              </a:path>
              <a:path w="14841219" h="10718800" extrusionOk="0">
                <a:moveTo>
                  <a:pt x="14766684" y="1847011"/>
                </a:moveTo>
                <a:lnTo>
                  <a:pt x="14765135" y="1839366"/>
                </a:lnTo>
                <a:lnTo>
                  <a:pt x="14760931" y="1833118"/>
                </a:lnTo>
                <a:lnTo>
                  <a:pt x="14754682" y="1828901"/>
                </a:lnTo>
                <a:lnTo>
                  <a:pt x="14747037" y="1827364"/>
                </a:lnTo>
                <a:lnTo>
                  <a:pt x="14739392" y="1828901"/>
                </a:lnTo>
                <a:lnTo>
                  <a:pt x="14733143" y="1833118"/>
                </a:lnTo>
                <a:lnTo>
                  <a:pt x="14728927" y="1839366"/>
                </a:lnTo>
                <a:lnTo>
                  <a:pt x="14727377" y="1847011"/>
                </a:lnTo>
                <a:lnTo>
                  <a:pt x="14728927" y="1854657"/>
                </a:lnTo>
                <a:lnTo>
                  <a:pt x="14733143" y="1860905"/>
                </a:lnTo>
                <a:lnTo>
                  <a:pt x="14739392" y="1865109"/>
                </a:lnTo>
                <a:lnTo>
                  <a:pt x="14747037" y="1866646"/>
                </a:lnTo>
                <a:lnTo>
                  <a:pt x="14754682" y="1865109"/>
                </a:lnTo>
                <a:lnTo>
                  <a:pt x="14760931" y="1860905"/>
                </a:lnTo>
                <a:lnTo>
                  <a:pt x="14765135" y="1854657"/>
                </a:lnTo>
                <a:lnTo>
                  <a:pt x="14766684" y="1847011"/>
                </a:lnTo>
                <a:close/>
              </a:path>
              <a:path w="14841219" h="10718800" extrusionOk="0">
                <a:moveTo>
                  <a:pt x="14766684" y="1746923"/>
                </a:moveTo>
                <a:lnTo>
                  <a:pt x="14765135" y="1739265"/>
                </a:lnTo>
                <a:lnTo>
                  <a:pt x="14760931" y="1733016"/>
                </a:lnTo>
                <a:lnTo>
                  <a:pt x="14754682" y="1728812"/>
                </a:lnTo>
                <a:lnTo>
                  <a:pt x="14747037" y="1727263"/>
                </a:lnTo>
                <a:lnTo>
                  <a:pt x="14739392" y="1728812"/>
                </a:lnTo>
                <a:lnTo>
                  <a:pt x="14733143" y="1733016"/>
                </a:lnTo>
                <a:lnTo>
                  <a:pt x="14728927" y="1739265"/>
                </a:lnTo>
                <a:lnTo>
                  <a:pt x="14727377" y="1746923"/>
                </a:lnTo>
                <a:lnTo>
                  <a:pt x="14728927" y="1754555"/>
                </a:lnTo>
                <a:lnTo>
                  <a:pt x="14733143" y="1760804"/>
                </a:lnTo>
                <a:lnTo>
                  <a:pt x="14739392" y="1765020"/>
                </a:lnTo>
                <a:lnTo>
                  <a:pt x="14747037" y="1766557"/>
                </a:lnTo>
                <a:lnTo>
                  <a:pt x="14754682" y="1765020"/>
                </a:lnTo>
                <a:lnTo>
                  <a:pt x="14760931" y="1760804"/>
                </a:lnTo>
                <a:lnTo>
                  <a:pt x="14765135" y="1754555"/>
                </a:lnTo>
                <a:lnTo>
                  <a:pt x="14766684" y="1746923"/>
                </a:lnTo>
                <a:close/>
              </a:path>
              <a:path w="14841219" h="10718800" extrusionOk="0">
                <a:moveTo>
                  <a:pt x="14766684" y="1646809"/>
                </a:moveTo>
                <a:lnTo>
                  <a:pt x="14765135" y="1639163"/>
                </a:lnTo>
                <a:lnTo>
                  <a:pt x="14760931" y="1632927"/>
                </a:lnTo>
                <a:lnTo>
                  <a:pt x="14754682" y="1628711"/>
                </a:lnTo>
                <a:lnTo>
                  <a:pt x="14747037" y="1627174"/>
                </a:lnTo>
                <a:lnTo>
                  <a:pt x="14739392" y="1628711"/>
                </a:lnTo>
                <a:lnTo>
                  <a:pt x="14733143" y="1632927"/>
                </a:lnTo>
                <a:lnTo>
                  <a:pt x="14728927" y="1639163"/>
                </a:lnTo>
                <a:lnTo>
                  <a:pt x="14727377" y="1646809"/>
                </a:lnTo>
                <a:lnTo>
                  <a:pt x="14728927" y="1654454"/>
                </a:lnTo>
                <a:lnTo>
                  <a:pt x="14733143" y="1660702"/>
                </a:lnTo>
                <a:lnTo>
                  <a:pt x="14739392" y="1664919"/>
                </a:lnTo>
                <a:lnTo>
                  <a:pt x="14747037" y="1666468"/>
                </a:lnTo>
                <a:lnTo>
                  <a:pt x="14754682" y="1664919"/>
                </a:lnTo>
                <a:lnTo>
                  <a:pt x="14760931" y="1660702"/>
                </a:lnTo>
                <a:lnTo>
                  <a:pt x="14765135" y="1654454"/>
                </a:lnTo>
                <a:lnTo>
                  <a:pt x="14766684" y="1646809"/>
                </a:lnTo>
                <a:close/>
              </a:path>
              <a:path w="14841219" h="10718800" extrusionOk="0">
                <a:moveTo>
                  <a:pt x="14766684" y="1546720"/>
                </a:moveTo>
                <a:lnTo>
                  <a:pt x="14765135" y="1539074"/>
                </a:lnTo>
                <a:lnTo>
                  <a:pt x="14760931" y="1532826"/>
                </a:lnTo>
                <a:lnTo>
                  <a:pt x="14754682" y="1528610"/>
                </a:lnTo>
                <a:lnTo>
                  <a:pt x="14747037" y="1527073"/>
                </a:lnTo>
                <a:lnTo>
                  <a:pt x="14739392" y="1528610"/>
                </a:lnTo>
                <a:lnTo>
                  <a:pt x="14733143" y="1532826"/>
                </a:lnTo>
                <a:lnTo>
                  <a:pt x="14728927" y="1539074"/>
                </a:lnTo>
                <a:lnTo>
                  <a:pt x="14727377" y="1546720"/>
                </a:lnTo>
                <a:lnTo>
                  <a:pt x="14728927" y="1554365"/>
                </a:lnTo>
                <a:lnTo>
                  <a:pt x="14733143" y="1560614"/>
                </a:lnTo>
                <a:lnTo>
                  <a:pt x="14739392" y="1564830"/>
                </a:lnTo>
                <a:lnTo>
                  <a:pt x="14747037" y="1566367"/>
                </a:lnTo>
                <a:lnTo>
                  <a:pt x="14754682" y="1564830"/>
                </a:lnTo>
                <a:lnTo>
                  <a:pt x="14760931" y="1560614"/>
                </a:lnTo>
                <a:lnTo>
                  <a:pt x="14765135" y="1554365"/>
                </a:lnTo>
                <a:lnTo>
                  <a:pt x="14766684" y="1546720"/>
                </a:lnTo>
                <a:close/>
              </a:path>
              <a:path w="14841219" h="10718800" extrusionOk="0">
                <a:moveTo>
                  <a:pt x="14766684" y="1446618"/>
                </a:moveTo>
                <a:lnTo>
                  <a:pt x="14765135" y="1438973"/>
                </a:lnTo>
                <a:lnTo>
                  <a:pt x="14760931" y="1432725"/>
                </a:lnTo>
                <a:lnTo>
                  <a:pt x="14754682" y="1428521"/>
                </a:lnTo>
                <a:lnTo>
                  <a:pt x="14747037" y="1426972"/>
                </a:lnTo>
                <a:lnTo>
                  <a:pt x="14739392" y="1428521"/>
                </a:lnTo>
                <a:lnTo>
                  <a:pt x="14733143" y="1432725"/>
                </a:lnTo>
                <a:lnTo>
                  <a:pt x="14728927" y="1438973"/>
                </a:lnTo>
                <a:lnTo>
                  <a:pt x="14727377" y="1446618"/>
                </a:lnTo>
                <a:lnTo>
                  <a:pt x="14728927" y="1454264"/>
                </a:lnTo>
                <a:lnTo>
                  <a:pt x="14733143" y="1460512"/>
                </a:lnTo>
                <a:lnTo>
                  <a:pt x="14739392" y="1464729"/>
                </a:lnTo>
                <a:lnTo>
                  <a:pt x="14747037" y="1466265"/>
                </a:lnTo>
                <a:lnTo>
                  <a:pt x="14754682" y="1464729"/>
                </a:lnTo>
                <a:lnTo>
                  <a:pt x="14760931" y="1460512"/>
                </a:lnTo>
                <a:lnTo>
                  <a:pt x="14765135" y="1454264"/>
                </a:lnTo>
                <a:lnTo>
                  <a:pt x="14766684" y="1446618"/>
                </a:lnTo>
                <a:close/>
              </a:path>
              <a:path w="14841219" h="10718800" extrusionOk="0">
                <a:moveTo>
                  <a:pt x="14766684" y="1346530"/>
                </a:moveTo>
                <a:lnTo>
                  <a:pt x="14765135" y="1338872"/>
                </a:lnTo>
                <a:lnTo>
                  <a:pt x="14760931" y="1332636"/>
                </a:lnTo>
                <a:lnTo>
                  <a:pt x="14754682" y="1328420"/>
                </a:lnTo>
                <a:lnTo>
                  <a:pt x="14747037" y="1326883"/>
                </a:lnTo>
                <a:lnTo>
                  <a:pt x="14739392" y="1328420"/>
                </a:lnTo>
                <a:lnTo>
                  <a:pt x="14733143" y="1332636"/>
                </a:lnTo>
                <a:lnTo>
                  <a:pt x="14728927" y="1338872"/>
                </a:lnTo>
                <a:lnTo>
                  <a:pt x="14727377" y="1346530"/>
                </a:lnTo>
                <a:lnTo>
                  <a:pt x="14728927" y="1354175"/>
                </a:lnTo>
                <a:lnTo>
                  <a:pt x="14733143" y="1360424"/>
                </a:lnTo>
                <a:lnTo>
                  <a:pt x="14739392" y="1364627"/>
                </a:lnTo>
                <a:lnTo>
                  <a:pt x="14747037" y="1366177"/>
                </a:lnTo>
                <a:lnTo>
                  <a:pt x="14754682" y="1364627"/>
                </a:lnTo>
                <a:lnTo>
                  <a:pt x="14760931" y="1360424"/>
                </a:lnTo>
                <a:lnTo>
                  <a:pt x="14765135" y="1354175"/>
                </a:lnTo>
                <a:lnTo>
                  <a:pt x="14766684" y="1346530"/>
                </a:lnTo>
                <a:close/>
              </a:path>
              <a:path w="14841219" h="10718800" extrusionOk="0">
                <a:moveTo>
                  <a:pt x="14766684" y="1246428"/>
                </a:moveTo>
                <a:lnTo>
                  <a:pt x="14765135" y="1238783"/>
                </a:lnTo>
                <a:lnTo>
                  <a:pt x="14760931" y="1232535"/>
                </a:lnTo>
                <a:lnTo>
                  <a:pt x="14754682" y="1228331"/>
                </a:lnTo>
                <a:lnTo>
                  <a:pt x="14747037" y="1226781"/>
                </a:lnTo>
                <a:lnTo>
                  <a:pt x="14739392" y="1228331"/>
                </a:lnTo>
                <a:lnTo>
                  <a:pt x="14733143" y="1232535"/>
                </a:lnTo>
                <a:lnTo>
                  <a:pt x="14728927" y="1238783"/>
                </a:lnTo>
                <a:lnTo>
                  <a:pt x="14727377" y="1246428"/>
                </a:lnTo>
                <a:lnTo>
                  <a:pt x="14728927" y="1254074"/>
                </a:lnTo>
                <a:lnTo>
                  <a:pt x="14733143" y="1260322"/>
                </a:lnTo>
                <a:lnTo>
                  <a:pt x="14739392" y="1264526"/>
                </a:lnTo>
                <a:lnTo>
                  <a:pt x="14747037" y="1266075"/>
                </a:lnTo>
                <a:lnTo>
                  <a:pt x="14754682" y="1264526"/>
                </a:lnTo>
                <a:lnTo>
                  <a:pt x="14760931" y="1260322"/>
                </a:lnTo>
                <a:lnTo>
                  <a:pt x="14765135" y="1254074"/>
                </a:lnTo>
                <a:lnTo>
                  <a:pt x="14766684" y="1246428"/>
                </a:lnTo>
                <a:close/>
              </a:path>
              <a:path w="14841219" h="10718800" extrusionOk="0">
                <a:moveTo>
                  <a:pt x="14766684" y="1146340"/>
                </a:moveTo>
                <a:lnTo>
                  <a:pt x="14765135" y="1138682"/>
                </a:lnTo>
                <a:lnTo>
                  <a:pt x="14760931" y="1132446"/>
                </a:lnTo>
                <a:lnTo>
                  <a:pt x="14754682" y="1128229"/>
                </a:lnTo>
                <a:lnTo>
                  <a:pt x="14747037" y="1126680"/>
                </a:lnTo>
                <a:lnTo>
                  <a:pt x="14739379" y="1128229"/>
                </a:lnTo>
                <a:lnTo>
                  <a:pt x="14733130" y="1132446"/>
                </a:lnTo>
                <a:lnTo>
                  <a:pt x="14728927" y="1138682"/>
                </a:lnTo>
                <a:lnTo>
                  <a:pt x="14727377" y="1146340"/>
                </a:lnTo>
                <a:lnTo>
                  <a:pt x="14728927" y="1153985"/>
                </a:lnTo>
                <a:lnTo>
                  <a:pt x="14733130" y="1160221"/>
                </a:lnTo>
                <a:lnTo>
                  <a:pt x="14739379" y="1164437"/>
                </a:lnTo>
                <a:lnTo>
                  <a:pt x="14747037" y="1165974"/>
                </a:lnTo>
                <a:lnTo>
                  <a:pt x="14754682" y="1164437"/>
                </a:lnTo>
                <a:lnTo>
                  <a:pt x="14760931" y="1160221"/>
                </a:lnTo>
                <a:lnTo>
                  <a:pt x="14765135" y="1153985"/>
                </a:lnTo>
                <a:lnTo>
                  <a:pt x="14766684" y="1146340"/>
                </a:lnTo>
                <a:close/>
              </a:path>
              <a:path w="14841219" h="10718800" extrusionOk="0">
                <a:moveTo>
                  <a:pt x="14766684" y="946137"/>
                </a:moveTo>
                <a:lnTo>
                  <a:pt x="14765135" y="938491"/>
                </a:lnTo>
                <a:lnTo>
                  <a:pt x="14760931" y="932243"/>
                </a:lnTo>
                <a:lnTo>
                  <a:pt x="14754682" y="928039"/>
                </a:lnTo>
                <a:lnTo>
                  <a:pt x="14747037" y="926490"/>
                </a:lnTo>
                <a:lnTo>
                  <a:pt x="14739392" y="928039"/>
                </a:lnTo>
                <a:lnTo>
                  <a:pt x="14733143" y="932243"/>
                </a:lnTo>
                <a:lnTo>
                  <a:pt x="14728927" y="938491"/>
                </a:lnTo>
                <a:lnTo>
                  <a:pt x="14727377" y="946137"/>
                </a:lnTo>
                <a:lnTo>
                  <a:pt x="14728927" y="953782"/>
                </a:lnTo>
                <a:lnTo>
                  <a:pt x="14733143" y="960031"/>
                </a:lnTo>
                <a:lnTo>
                  <a:pt x="14739392" y="964247"/>
                </a:lnTo>
                <a:lnTo>
                  <a:pt x="14747037" y="965784"/>
                </a:lnTo>
                <a:lnTo>
                  <a:pt x="14754682" y="964247"/>
                </a:lnTo>
                <a:lnTo>
                  <a:pt x="14760931" y="960031"/>
                </a:lnTo>
                <a:lnTo>
                  <a:pt x="14765135" y="953782"/>
                </a:lnTo>
                <a:lnTo>
                  <a:pt x="14766684" y="946137"/>
                </a:lnTo>
                <a:close/>
              </a:path>
              <a:path w="14841219" h="10718800" extrusionOk="0">
                <a:moveTo>
                  <a:pt x="14766684" y="846048"/>
                </a:moveTo>
                <a:lnTo>
                  <a:pt x="14765135" y="838403"/>
                </a:lnTo>
                <a:lnTo>
                  <a:pt x="14760931" y="832154"/>
                </a:lnTo>
                <a:lnTo>
                  <a:pt x="14754682" y="827938"/>
                </a:lnTo>
                <a:lnTo>
                  <a:pt x="14747037" y="826401"/>
                </a:lnTo>
                <a:lnTo>
                  <a:pt x="14739392" y="827938"/>
                </a:lnTo>
                <a:lnTo>
                  <a:pt x="14733143" y="832154"/>
                </a:lnTo>
                <a:lnTo>
                  <a:pt x="14728927" y="838403"/>
                </a:lnTo>
                <a:lnTo>
                  <a:pt x="14727377" y="846048"/>
                </a:lnTo>
                <a:lnTo>
                  <a:pt x="14728927" y="853694"/>
                </a:lnTo>
                <a:lnTo>
                  <a:pt x="14733143" y="859942"/>
                </a:lnTo>
                <a:lnTo>
                  <a:pt x="14739392" y="864146"/>
                </a:lnTo>
                <a:lnTo>
                  <a:pt x="14747037" y="865695"/>
                </a:lnTo>
                <a:lnTo>
                  <a:pt x="14754682" y="864146"/>
                </a:lnTo>
                <a:lnTo>
                  <a:pt x="14760931" y="859942"/>
                </a:lnTo>
                <a:lnTo>
                  <a:pt x="14765135" y="853694"/>
                </a:lnTo>
                <a:lnTo>
                  <a:pt x="14766684" y="846048"/>
                </a:lnTo>
                <a:close/>
              </a:path>
              <a:path w="14841219" h="10718800" extrusionOk="0">
                <a:moveTo>
                  <a:pt x="14766684" y="745947"/>
                </a:moveTo>
                <a:lnTo>
                  <a:pt x="14765135" y="738301"/>
                </a:lnTo>
                <a:lnTo>
                  <a:pt x="14760931" y="732053"/>
                </a:lnTo>
                <a:lnTo>
                  <a:pt x="14754682" y="727849"/>
                </a:lnTo>
                <a:lnTo>
                  <a:pt x="14747037" y="726300"/>
                </a:lnTo>
                <a:lnTo>
                  <a:pt x="14739392" y="727849"/>
                </a:lnTo>
                <a:lnTo>
                  <a:pt x="14733143" y="732053"/>
                </a:lnTo>
                <a:lnTo>
                  <a:pt x="14728927" y="738301"/>
                </a:lnTo>
                <a:lnTo>
                  <a:pt x="14727377" y="745947"/>
                </a:lnTo>
                <a:lnTo>
                  <a:pt x="14728927" y="753592"/>
                </a:lnTo>
                <a:lnTo>
                  <a:pt x="14733143" y="759841"/>
                </a:lnTo>
                <a:lnTo>
                  <a:pt x="14739392" y="764057"/>
                </a:lnTo>
                <a:lnTo>
                  <a:pt x="14747037" y="765606"/>
                </a:lnTo>
                <a:lnTo>
                  <a:pt x="14754682" y="764057"/>
                </a:lnTo>
                <a:lnTo>
                  <a:pt x="14760931" y="759841"/>
                </a:lnTo>
                <a:lnTo>
                  <a:pt x="14765135" y="753592"/>
                </a:lnTo>
                <a:lnTo>
                  <a:pt x="14766684" y="745947"/>
                </a:lnTo>
                <a:close/>
              </a:path>
              <a:path w="14841219" h="10718800" extrusionOk="0">
                <a:moveTo>
                  <a:pt x="14766684" y="645858"/>
                </a:moveTo>
                <a:lnTo>
                  <a:pt x="14765135" y="638213"/>
                </a:lnTo>
                <a:lnTo>
                  <a:pt x="14760931" y="631964"/>
                </a:lnTo>
                <a:lnTo>
                  <a:pt x="14754682" y="627748"/>
                </a:lnTo>
                <a:lnTo>
                  <a:pt x="14747037" y="626198"/>
                </a:lnTo>
                <a:lnTo>
                  <a:pt x="14739392" y="627748"/>
                </a:lnTo>
                <a:lnTo>
                  <a:pt x="14733143" y="631964"/>
                </a:lnTo>
                <a:lnTo>
                  <a:pt x="14728927" y="638213"/>
                </a:lnTo>
                <a:lnTo>
                  <a:pt x="14727377" y="645858"/>
                </a:lnTo>
                <a:lnTo>
                  <a:pt x="14728927" y="653503"/>
                </a:lnTo>
                <a:lnTo>
                  <a:pt x="14733143" y="659739"/>
                </a:lnTo>
                <a:lnTo>
                  <a:pt x="14739392" y="663956"/>
                </a:lnTo>
                <a:lnTo>
                  <a:pt x="14747037" y="665492"/>
                </a:lnTo>
                <a:lnTo>
                  <a:pt x="14754682" y="663956"/>
                </a:lnTo>
                <a:lnTo>
                  <a:pt x="14760931" y="659739"/>
                </a:lnTo>
                <a:lnTo>
                  <a:pt x="14765135" y="653503"/>
                </a:lnTo>
                <a:lnTo>
                  <a:pt x="14766684" y="645858"/>
                </a:lnTo>
                <a:close/>
              </a:path>
              <a:path w="14841219" h="10718800" extrusionOk="0">
                <a:moveTo>
                  <a:pt x="14766684" y="545757"/>
                </a:moveTo>
                <a:lnTo>
                  <a:pt x="14765135" y="538111"/>
                </a:lnTo>
                <a:lnTo>
                  <a:pt x="14760931" y="531863"/>
                </a:lnTo>
                <a:lnTo>
                  <a:pt x="14754682" y="527659"/>
                </a:lnTo>
                <a:lnTo>
                  <a:pt x="14747037" y="526110"/>
                </a:lnTo>
                <a:lnTo>
                  <a:pt x="14739392" y="527659"/>
                </a:lnTo>
                <a:lnTo>
                  <a:pt x="14733143" y="531863"/>
                </a:lnTo>
                <a:lnTo>
                  <a:pt x="14728927" y="538111"/>
                </a:lnTo>
                <a:lnTo>
                  <a:pt x="14727377" y="545757"/>
                </a:lnTo>
                <a:lnTo>
                  <a:pt x="14728927" y="553402"/>
                </a:lnTo>
                <a:lnTo>
                  <a:pt x="14733143" y="559638"/>
                </a:lnTo>
                <a:lnTo>
                  <a:pt x="14739392" y="563854"/>
                </a:lnTo>
                <a:lnTo>
                  <a:pt x="14747037" y="565404"/>
                </a:lnTo>
                <a:lnTo>
                  <a:pt x="14754682" y="563854"/>
                </a:lnTo>
                <a:lnTo>
                  <a:pt x="14760931" y="559638"/>
                </a:lnTo>
                <a:lnTo>
                  <a:pt x="14765135" y="553402"/>
                </a:lnTo>
                <a:lnTo>
                  <a:pt x="14766684" y="545757"/>
                </a:lnTo>
                <a:close/>
              </a:path>
              <a:path w="14841219" h="10718800" extrusionOk="0">
                <a:moveTo>
                  <a:pt x="14766684" y="445655"/>
                </a:moveTo>
                <a:lnTo>
                  <a:pt x="14765135" y="438010"/>
                </a:lnTo>
                <a:lnTo>
                  <a:pt x="14760931" y="431761"/>
                </a:lnTo>
                <a:lnTo>
                  <a:pt x="14754682" y="427558"/>
                </a:lnTo>
                <a:lnTo>
                  <a:pt x="14747037" y="426008"/>
                </a:lnTo>
                <a:lnTo>
                  <a:pt x="14739392" y="427558"/>
                </a:lnTo>
                <a:lnTo>
                  <a:pt x="14733143" y="431761"/>
                </a:lnTo>
                <a:lnTo>
                  <a:pt x="14728927" y="438010"/>
                </a:lnTo>
                <a:lnTo>
                  <a:pt x="14727377" y="445655"/>
                </a:lnTo>
                <a:lnTo>
                  <a:pt x="14728927" y="453301"/>
                </a:lnTo>
                <a:lnTo>
                  <a:pt x="14733143" y="459549"/>
                </a:lnTo>
                <a:lnTo>
                  <a:pt x="14739392" y="463765"/>
                </a:lnTo>
                <a:lnTo>
                  <a:pt x="14747037" y="465302"/>
                </a:lnTo>
                <a:lnTo>
                  <a:pt x="14754682" y="463765"/>
                </a:lnTo>
                <a:lnTo>
                  <a:pt x="14760931" y="459549"/>
                </a:lnTo>
                <a:lnTo>
                  <a:pt x="14765135" y="453301"/>
                </a:lnTo>
                <a:lnTo>
                  <a:pt x="14766684" y="445655"/>
                </a:lnTo>
                <a:close/>
              </a:path>
              <a:path w="14841219" h="10718800" extrusionOk="0">
                <a:moveTo>
                  <a:pt x="14766684" y="345567"/>
                </a:moveTo>
                <a:lnTo>
                  <a:pt x="14765135" y="337921"/>
                </a:lnTo>
                <a:lnTo>
                  <a:pt x="14760931" y="331673"/>
                </a:lnTo>
                <a:lnTo>
                  <a:pt x="14754682" y="327469"/>
                </a:lnTo>
                <a:lnTo>
                  <a:pt x="14747037" y="325920"/>
                </a:lnTo>
                <a:lnTo>
                  <a:pt x="14739392" y="327469"/>
                </a:lnTo>
                <a:lnTo>
                  <a:pt x="14733143" y="331673"/>
                </a:lnTo>
                <a:lnTo>
                  <a:pt x="14728927" y="337921"/>
                </a:lnTo>
                <a:lnTo>
                  <a:pt x="14727377" y="345567"/>
                </a:lnTo>
                <a:lnTo>
                  <a:pt x="14728927" y="353212"/>
                </a:lnTo>
                <a:lnTo>
                  <a:pt x="14733143" y="359460"/>
                </a:lnTo>
                <a:lnTo>
                  <a:pt x="14739392" y="363664"/>
                </a:lnTo>
                <a:lnTo>
                  <a:pt x="14747037" y="365201"/>
                </a:lnTo>
                <a:lnTo>
                  <a:pt x="14754682" y="363664"/>
                </a:lnTo>
                <a:lnTo>
                  <a:pt x="14760931" y="359460"/>
                </a:lnTo>
                <a:lnTo>
                  <a:pt x="14765135" y="353212"/>
                </a:lnTo>
                <a:lnTo>
                  <a:pt x="14766684" y="345567"/>
                </a:lnTo>
                <a:close/>
              </a:path>
              <a:path w="14841219" h="10718800" extrusionOk="0">
                <a:moveTo>
                  <a:pt x="14766684" y="245465"/>
                </a:moveTo>
                <a:lnTo>
                  <a:pt x="14765135" y="237832"/>
                </a:lnTo>
                <a:lnTo>
                  <a:pt x="14760931" y="231584"/>
                </a:lnTo>
                <a:lnTo>
                  <a:pt x="14754682" y="227368"/>
                </a:lnTo>
                <a:lnTo>
                  <a:pt x="14747037" y="225831"/>
                </a:lnTo>
                <a:lnTo>
                  <a:pt x="14739392" y="227368"/>
                </a:lnTo>
                <a:lnTo>
                  <a:pt x="14733143" y="231584"/>
                </a:lnTo>
                <a:lnTo>
                  <a:pt x="14728927" y="237832"/>
                </a:lnTo>
                <a:lnTo>
                  <a:pt x="14727377" y="245465"/>
                </a:lnTo>
                <a:lnTo>
                  <a:pt x="14728927" y="253123"/>
                </a:lnTo>
                <a:lnTo>
                  <a:pt x="14733143" y="259359"/>
                </a:lnTo>
                <a:lnTo>
                  <a:pt x="14739392" y="263575"/>
                </a:lnTo>
                <a:lnTo>
                  <a:pt x="14747037" y="265112"/>
                </a:lnTo>
                <a:lnTo>
                  <a:pt x="14754682" y="263575"/>
                </a:lnTo>
                <a:lnTo>
                  <a:pt x="14760931" y="259359"/>
                </a:lnTo>
                <a:lnTo>
                  <a:pt x="14765135" y="253123"/>
                </a:lnTo>
                <a:lnTo>
                  <a:pt x="14766684" y="245465"/>
                </a:lnTo>
                <a:close/>
              </a:path>
              <a:path w="14841219" h="10718800" extrusionOk="0">
                <a:moveTo>
                  <a:pt x="14766684" y="145376"/>
                </a:moveTo>
                <a:lnTo>
                  <a:pt x="14765135" y="137731"/>
                </a:lnTo>
                <a:lnTo>
                  <a:pt x="14760931" y="131483"/>
                </a:lnTo>
                <a:lnTo>
                  <a:pt x="14754682" y="127266"/>
                </a:lnTo>
                <a:lnTo>
                  <a:pt x="14747037" y="125730"/>
                </a:lnTo>
                <a:lnTo>
                  <a:pt x="14739392" y="127266"/>
                </a:lnTo>
                <a:lnTo>
                  <a:pt x="14733143" y="131483"/>
                </a:lnTo>
                <a:lnTo>
                  <a:pt x="14728927" y="137731"/>
                </a:lnTo>
                <a:lnTo>
                  <a:pt x="14727377" y="145376"/>
                </a:lnTo>
                <a:lnTo>
                  <a:pt x="14728927" y="153022"/>
                </a:lnTo>
                <a:lnTo>
                  <a:pt x="14733143" y="159270"/>
                </a:lnTo>
                <a:lnTo>
                  <a:pt x="14739392" y="163474"/>
                </a:lnTo>
                <a:lnTo>
                  <a:pt x="14747037" y="165023"/>
                </a:lnTo>
                <a:lnTo>
                  <a:pt x="14754682" y="163474"/>
                </a:lnTo>
                <a:lnTo>
                  <a:pt x="14760931" y="159270"/>
                </a:lnTo>
                <a:lnTo>
                  <a:pt x="14765135" y="153022"/>
                </a:lnTo>
                <a:lnTo>
                  <a:pt x="14766684" y="145376"/>
                </a:lnTo>
                <a:close/>
              </a:path>
              <a:path w="14841219" h="10718800" extrusionOk="0">
                <a:moveTo>
                  <a:pt x="14766684" y="45275"/>
                </a:moveTo>
                <a:lnTo>
                  <a:pt x="14765135" y="37630"/>
                </a:lnTo>
                <a:lnTo>
                  <a:pt x="14760931" y="31381"/>
                </a:lnTo>
                <a:lnTo>
                  <a:pt x="14754682" y="27165"/>
                </a:lnTo>
                <a:lnTo>
                  <a:pt x="14747037" y="25628"/>
                </a:lnTo>
                <a:lnTo>
                  <a:pt x="14739392" y="27165"/>
                </a:lnTo>
                <a:lnTo>
                  <a:pt x="14733143" y="31381"/>
                </a:lnTo>
                <a:lnTo>
                  <a:pt x="14728927" y="37630"/>
                </a:lnTo>
                <a:lnTo>
                  <a:pt x="14727377" y="45275"/>
                </a:lnTo>
                <a:lnTo>
                  <a:pt x="14728927" y="52920"/>
                </a:lnTo>
                <a:lnTo>
                  <a:pt x="14733143" y="59169"/>
                </a:lnTo>
                <a:lnTo>
                  <a:pt x="14739392" y="63385"/>
                </a:lnTo>
                <a:lnTo>
                  <a:pt x="14747037" y="64922"/>
                </a:lnTo>
                <a:lnTo>
                  <a:pt x="14754682" y="63385"/>
                </a:lnTo>
                <a:lnTo>
                  <a:pt x="14760931" y="59169"/>
                </a:lnTo>
                <a:lnTo>
                  <a:pt x="14765135" y="52920"/>
                </a:lnTo>
                <a:lnTo>
                  <a:pt x="14766684" y="45275"/>
                </a:lnTo>
                <a:close/>
              </a:path>
              <a:path w="14841219" h="10718800" extrusionOk="0">
                <a:moveTo>
                  <a:pt x="14837931" y="0"/>
                </a:moveTo>
                <a:lnTo>
                  <a:pt x="14804111" y="0"/>
                </a:lnTo>
                <a:lnTo>
                  <a:pt x="14807133" y="4470"/>
                </a:lnTo>
                <a:lnTo>
                  <a:pt x="14813369" y="8686"/>
                </a:lnTo>
                <a:lnTo>
                  <a:pt x="14821027" y="10223"/>
                </a:lnTo>
                <a:lnTo>
                  <a:pt x="14828673" y="8686"/>
                </a:lnTo>
                <a:lnTo>
                  <a:pt x="14834908" y="4470"/>
                </a:lnTo>
                <a:lnTo>
                  <a:pt x="14837931" y="0"/>
                </a:lnTo>
                <a:close/>
              </a:path>
              <a:path w="14841219" h="10718800" extrusionOk="0">
                <a:moveTo>
                  <a:pt x="14840661" y="1091628"/>
                </a:moveTo>
                <a:lnTo>
                  <a:pt x="14839125" y="1083983"/>
                </a:lnTo>
                <a:lnTo>
                  <a:pt x="14834908" y="1077734"/>
                </a:lnTo>
                <a:lnTo>
                  <a:pt x="14828660" y="1073518"/>
                </a:lnTo>
                <a:lnTo>
                  <a:pt x="14821015" y="1071968"/>
                </a:lnTo>
                <a:lnTo>
                  <a:pt x="14813369" y="1073518"/>
                </a:lnTo>
                <a:lnTo>
                  <a:pt x="14807121" y="1077734"/>
                </a:lnTo>
                <a:lnTo>
                  <a:pt x="14802904" y="1083983"/>
                </a:lnTo>
                <a:lnTo>
                  <a:pt x="14801368" y="1091628"/>
                </a:lnTo>
                <a:lnTo>
                  <a:pt x="14802904" y="1099273"/>
                </a:lnTo>
                <a:lnTo>
                  <a:pt x="14807121" y="1105522"/>
                </a:lnTo>
                <a:lnTo>
                  <a:pt x="14813369" y="1109726"/>
                </a:lnTo>
                <a:lnTo>
                  <a:pt x="14821015" y="1111275"/>
                </a:lnTo>
                <a:lnTo>
                  <a:pt x="14828660" y="1109726"/>
                </a:lnTo>
                <a:lnTo>
                  <a:pt x="14834908" y="1105522"/>
                </a:lnTo>
                <a:lnTo>
                  <a:pt x="14839125" y="1099273"/>
                </a:lnTo>
                <a:lnTo>
                  <a:pt x="14840661" y="1091628"/>
                </a:lnTo>
                <a:close/>
              </a:path>
              <a:path w="14841219" h="10718800" extrusionOk="0">
                <a:moveTo>
                  <a:pt x="14840661" y="991527"/>
                </a:moveTo>
                <a:lnTo>
                  <a:pt x="14839125" y="983881"/>
                </a:lnTo>
                <a:lnTo>
                  <a:pt x="14834908" y="977633"/>
                </a:lnTo>
                <a:lnTo>
                  <a:pt x="14828660" y="973429"/>
                </a:lnTo>
                <a:lnTo>
                  <a:pt x="14821015" y="971880"/>
                </a:lnTo>
                <a:lnTo>
                  <a:pt x="14813369" y="973429"/>
                </a:lnTo>
                <a:lnTo>
                  <a:pt x="14807121" y="977633"/>
                </a:lnTo>
                <a:lnTo>
                  <a:pt x="14802904" y="983881"/>
                </a:lnTo>
                <a:lnTo>
                  <a:pt x="14801368" y="991527"/>
                </a:lnTo>
                <a:lnTo>
                  <a:pt x="14802904" y="999185"/>
                </a:lnTo>
                <a:lnTo>
                  <a:pt x="14807121" y="1005420"/>
                </a:lnTo>
                <a:lnTo>
                  <a:pt x="14813369" y="1009637"/>
                </a:lnTo>
                <a:lnTo>
                  <a:pt x="14821015" y="1011174"/>
                </a:lnTo>
                <a:lnTo>
                  <a:pt x="14828660" y="1009637"/>
                </a:lnTo>
                <a:lnTo>
                  <a:pt x="14834908" y="1005420"/>
                </a:lnTo>
                <a:lnTo>
                  <a:pt x="14839125" y="999185"/>
                </a:lnTo>
                <a:lnTo>
                  <a:pt x="14840661" y="991527"/>
                </a:lnTo>
                <a:close/>
              </a:path>
              <a:path w="14841219" h="10718800" extrusionOk="0">
                <a:moveTo>
                  <a:pt x="14840674" y="3093555"/>
                </a:moveTo>
                <a:lnTo>
                  <a:pt x="14839125" y="3085909"/>
                </a:lnTo>
                <a:lnTo>
                  <a:pt x="14834908" y="3079661"/>
                </a:lnTo>
                <a:lnTo>
                  <a:pt x="14828673" y="3075457"/>
                </a:lnTo>
                <a:lnTo>
                  <a:pt x="14821027" y="3073908"/>
                </a:lnTo>
                <a:lnTo>
                  <a:pt x="14813369" y="3075457"/>
                </a:lnTo>
                <a:lnTo>
                  <a:pt x="14807133" y="3079661"/>
                </a:lnTo>
                <a:lnTo>
                  <a:pt x="14802917" y="3085909"/>
                </a:lnTo>
                <a:lnTo>
                  <a:pt x="14801368" y="3093555"/>
                </a:lnTo>
                <a:lnTo>
                  <a:pt x="14802917" y="3101200"/>
                </a:lnTo>
                <a:lnTo>
                  <a:pt x="14807133" y="3107448"/>
                </a:lnTo>
                <a:lnTo>
                  <a:pt x="14813369" y="3111665"/>
                </a:lnTo>
                <a:lnTo>
                  <a:pt x="14821027" y="3113201"/>
                </a:lnTo>
                <a:lnTo>
                  <a:pt x="14828673" y="3111665"/>
                </a:lnTo>
                <a:lnTo>
                  <a:pt x="14834908" y="3107448"/>
                </a:lnTo>
                <a:lnTo>
                  <a:pt x="14839125" y="3101200"/>
                </a:lnTo>
                <a:lnTo>
                  <a:pt x="14840674" y="3093555"/>
                </a:lnTo>
                <a:close/>
              </a:path>
              <a:path w="14841219" h="10718800" extrusionOk="0">
                <a:moveTo>
                  <a:pt x="14840674" y="2993453"/>
                </a:moveTo>
                <a:lnTo>
                  <a:pt x="14839125" y="2985808"/>
                </a:lnTo>
                <a:lnTo>
                  <a:pt x="14834908" y="2979572"/>
                </a:lnTo>
                <a:lnTo>
                  <a:pt x="14828673" y="2975356"/>
                </a:lnTo>
                <a:lnTo>
                  <a:pt x="14821027" y="2973819"/>
                </a:lnTo>
                <a:lnTo>
                  <a:pt x="14813369" y="2975356"/>
                </a:lnTo>
                <a:lnTo>
                  <a:pt x="14807133" y="2979572"/>
                </a:lnTo>
                <a:lnTo>
                  <a:pt x="14802917" y="2985808"/>
                </a:lnTo>
                <a:lnTo>
                  <a:pt x="14801368" y="2993453"/>
                </a:lnTo>
                <a:lnTo>
                  <a:pt x="14802917" y="3001111"/>
                </a:lnTo>
                <a:lnTo>
                  <a:pt x="14807133" y="3007360"/>
                </a:lnTo>
                <a:lnTo>
                  <a:pt x="14813369" y="3011563"/>
                </a:lnTo>
                <a:lnTo>
                  <a:pt x="14821027" y="3013100"/>
                </a:lnTo>
                <a:lnTo>
                  <a:pt x="14828673" y="3011563"/>
                </a:lnTo>
                <a:lnTo>
                  <a:pt x="14834908" y="3007360"/>
                </a:lnTo>
                <a:lnTo>
                  <a:pt x="14839125" y="3001111"/>
                </a:lnTo>
                <a:lnTo>
                  <a:pt x="14840674" y="2993453"/>
                </a:lnTo>
                <a:close/>
              </a:path>
              <a:path w="14841219" h="10718800" extrusionOk="0">
                <a:moveTo>
                  <a:pt x="14840674" y="2893364"/>
                </a:moveTo>
                <a:lnTo>
                  <a:pt x="14839125" y="2885719"/>
                </a:lnTo>
                <a:lnTo>
                  <a:pt x="14834908" y="2879471"/>
                </a:lnTo>
                <a:lnTo>
                  <a:pt x="14828673" y="2875267"/>
                </a:lnTo>
                <a:lnTo>
                  <a:pt x="14821027" y="2873718"/>
                </a:lnTo>
                <a:lnTo>
                  <a:pt x="14813369" y="2875267"/>
                </a:lnTo>
                <a:lnTo>
                  <a:pt x="14807133" y="2879471"/>
                </a:lnTo>
                <a:lnTo>
                  <a:pt x="14802917" y="2885719"/>
                </a:lnTo>
                <a:lnTo>
                  <a:pt x="14801368" y="2893364"/>
                </a:lnTo>
                <a:lnTo>
                  <a:pt x="14802917" y="2901010"/>
                </a:lnTo>
                <a:lnTo>
                  <a:pt x="14807133" y="2907258"/>
                </a:lnTo>
                <a:lnTo>
                  <a:pt x="14813369" y="2911462"/>
                </a:lnTo>
                <a:lnTo>
                  <a:pt x="14821027" y="2913011"/>
                </a:lnTo>
                <a:lnTo>
                  <a:pt x="14828673" y="2911462"/>
                </a:lnTo>
                <a:lnTo>
                  <a:pt x="14834908" y="2907258"/>
                </a:lnTo>
                <a:lnTo>
                  <a:pt x="14839125" y="2901010"/>
                </a:lnTo>
                <a:lnTo>
                  <a:pt x="14840674" y="2893364"/>
                </a:lnTo>
                <a:close/>
              </a:path>
              <a:path w="14841219" h="10718800" extrusionOk="0">
                <a:moveTo>
                  <a:pt x="14840674" y="2793276"/>
                </a:moveTo>
                <a:lnTo>
                  <a:pt x="14839125" y="2785618"/>
                </a:lnTo>
                <a:lnTo>
                  <a:pt x="14834908" y="2779382"/>
                </a:lnTo>
                <a:lnTo>
                  <a:pt x="14828673" y="2775166"/>
                </a:lnTo>
                <a:lnTo>
                  <a:pt x="14821027" y="2773616"/>
                </a:lnTo>
                <a:lnTo>
                  <a:pt x="14813369" y="2775166"/>
                </a:lnTo>
                <a:lnTo>
                  <a:pt x="14807133" y="2779382"/>
                </a:lnTo>
                <a:lnTo>
                  <a:pt x="14802917" y="2785618"/>
                </a:lnTo>
                <a:lnTo>
                  <a:pt x="14801368" y="2793276"/>
                </a:lnTo>
                <a:lnTo>
                  <a:pt x="14802917" y="2800921"/>
                </a:lnTo>
                <a:lnTo>
                  <a:pt x="14807133" y="2807157"/>
                </a:lnTo>
                <a:lnTo>
                  <a:pt x="14813369" y="2811373"/>
                </a:lnTo>
                <a:lnTo>
                  <a:pt x="14821027" y="2812910"/>
                </a:lnTo>
                <a:lnTo>
                  <a:pt x="14828673" y="2811373"/>
                </a:lnTo>
                <a:lnTo>
                  <a:pt x="14834908" y="2807157"/>
                </a:lnTo>
                <a:lnTo>
                  <a:pt x="14839125" y="2800921"/>
                </a:lnTo>
                <a:lnTo>
                  <a:pt x="14840674" y="2793276"/>
                </a:lnTo>
                <a:close/>
              </a:path>
              <a:path w="14841219" h="10718800" extrusionOk="0">
                <a:moveTo>
                  <a:pt x="14840674" y="2693174"/>
                </a:moveTo>
                <a:lnTo>
                  <a:pt x="14839125" y="2685516"/>
                </a:lnTo>
                <a:lnTo>
                  <a:pt x="14834908" y="2679281"/>
                </a:lnTo>
                <a:lnTo>
                  <a:pt x="14828673" y="2675064"/>
                </a:lnTo>
                <a:lnTo>
                  <a:pt x="14821027" y="2673515"/>
                </a:lnTo>
                <a:lnTo>
                  <a:pt x="14813369" y="2675064"/>
                </a:lnTo>
                <a:lnTo>
                  <a:pt x="14807133" y="2679281"/>
                </a:lnTo>
                <a:lnTo>
                  <a:pt x="14802917" y="2685516"/>
                </a:lnTo>
                <a:lnTo>
                  <a:pt x="14801368" y="2693174"/>
                </a:lnTo>
                <a:lnTo>
                  <a:pt x="14802917" y="2700820"/>
                </a:lnTo>
                <a:lnTo>
                  <a:pt x="14807133" y="2707068"/>
                </a:lnTo>
                <a:lnTo>
                  <a:pt x="14813369" y="2711272"/>
                </a:lnTo>
                <a:lnTo>
                  <a:pt x="14821027" y="2712821"/>
                </a:lnTo>
                <a:lnTo>
                  <a:pt x="14828673" y="2711272"/>
                </a:lnTo>
                <a:lnTo>
                  <a:pt x="14834908" y="2707068"/>
                </a:lnTo>
                <a:lnTo>
                  <a:pt x="14839125" y="2700820"/>
                </a:lnTo>
                <a:lnTo>
                  <a:pt x="14840674" y="2693174"/>
                </a:lnTo>
                <a:close/>
              </a:path>
              <a:path w="14841219" h="10718800" extrusionOk="0">
                <a:moveTo>
                  <a:pt x="14840674" y="2593073"/>
                </a:moveTo>
                <a:lnTo>
                  <a:pt x="14839125" y="2585428"/>
                </a:lnTo>
                <a:lnTo>
                  <a:pt x="14834908" y="2579179"/>
                </a:lnTo>
                <a:lnTo>
                  <a:pt x="14828673" y="2574975"/>
                </a:lnTo>
                <a:lnTo>
                  <a:pt x="14821027" y="2573426"/>
                </a:lnTo>
                <a:lnTo>
                  <a:pt x="14813369" y="2574975"/>
                </a:lnTo>
                <a:lnTo>
                  <a:pt x="14807133" y="2579179"/>
                </a:lnTo>
                <a:lnTo>
                  <a:pt x="14802917" y="2585428"/>
                </a:lnTo>
                <a:lnTo>
                  <a:pt x="14801368" y="2593073"/>
                </a:lnTo>
                <a:lnTo>
                  <a:pt x="14802917" y="2600718"/>
                </a:lnTo>
                <a:lnTo>
                  <a:pt x="14807133" y="2606967"/>
                </a:lnTo>
                <a:lnTo>
                  <a:pt x="14813369" y="2611170"/>
                </a:lnTo>
                <a:lnTo>
                  <a:pt x="14821027" y="2612720"/>
                </a:lnTo>
                <a:lnTo>
                  <a:pt x="14828673" y="2611170"/>
                </a:lnTo>
                <a:lnTo>
                  <a:pt x="14834908" y="2606967"/>
                </a:lnTo>
                <a:lnTo>
                  <a:pt x="14839125" y="2600718"/>
                </a:lnTo>
                <a:lnTo>
                  <a:pt x="14840674" y="2593073"/>
                </a:lnTo>
                <a:close/>
              </a:path>
              <a:path w="14841219" h="10718800" extrusionOk="0">
                <a:moveTo>
                  <a:pt x="14840674" y="2492972"/>
                </a:moveTo>
                <a:lnTo>
                  <a:pt x="14839125" y="2485326"/>
                </a:lnTo>
                <a:lnTo>
                  <a:pt x="14834908" y="2479078"/>
                </a:lnTo>
                <a:lnTo>
                  <a:pt x="14828673" y="2474874"/>
                </a:lnTo>
                <a:lnTo>
                  <a:pt x="14821027" y="2473325"/>
                </a:lnTo>
                <a:lnTo>
                  <a:pt x="14813369" y="2474874"/>
                </a:lnTo>
                <a:lnTo>
                  <a:pt x="14807133" y="2479078"/>
                </a:lnTo>
                <a:lnTo>
                  <a:pt x="14802917" y="2485326"/>
                </a:lnTo>
                <a:lnTo>
                  <a:pt x="14801368" y="2492972"/>
                </a:lnTo>
                <a:lnTo>
                  <a:pt x="14802917" y="2500617"/>
                </a:lnTo>
                <a:lnTo>
                  <a:pt x="14807133" y="2506865"/>
                </a:lnTo>
                <a:lnTo>
                  <a:pt x="14813369" y="2511069"/>
                </a:lnTo>
                <a:lnTo>
                  <a:pt x="14821027" y="2512618"/>
                </a:lnTo>
                <a:lnTo>
                  <a:pt x="14828673" y="2511069"/>
                </a:lnTo>
                <a:lnTo>
                  <a:pt x="14834908" y="2506865"/>
                </a:lnTo>
                <a:lnTo>
                  <a:pt x="14839125" y="2500617"/>
                </a:lnTo>
                <a:lnTo>
                  <a:pt x="14840674" y="2492972"/>
                </a:lnTo>
                <a:close/>
              </a:path>
              <a:path w="14841219" h="10718800" extrusionOk="0">
                <a:moveTo>
                  <a:pt x="14840674" y="2392883"/>
                </a:moveTo>
                <a:lnTo>
                  <a:pt x="14839125" y="2385237"/>
                </a:lnTo>
                <a:lnTo>
                  <a:pt x="14834908" y="2378989"/>
                </a:lnTo>
                <a:lnTo>
                  <a:pt x="14828673" y="2374785"/>
                </a:lnTo>
                <a:lnTo>
                  <a:pt x="14821027" y="2373236"/>
                </a:lnTo>
                <a:lnTo>
                  <a:pt x="14813369" y="2374785"/>
                </a:lnTo>
                <a:lnTo>
                  <a:pt x="14807133" y="2378989"/>
                </a:lnTo>
                <a:lnTo>
                  <a:pt x="14802917" y="2385237"/>
                </a:lnTo>
                <a:lnTo>
                  <a:pt x="14801368" y="2392883"/>
                </a:lnTo>
                <a:lnTo>
                  <a:pt x="14802917" y="2400528"/>
                </a:lnTo>
                <a:lnTo>
                  <a:pt x="14807133" y="2406777"/>
                </a:lnTo>
                <a:lnTo>
                  <a:pt x="14813369" y="2410980"/>
                </a:lnTo>
                <a:lnTo>
                  <a:pt x="14821027" y="2412530"/>
                </a:lnTo>
                <a:lnTo>
                  <a:pt x="14828673" y="2410980"/>
                </a:lnTo>
                <a:lnTo>
                  <a:pt x="14834908" y="2406777"/>
                </a:lnTo>
                <a:lnTo>
                  <a:pt x="14839125" y="2400528"/>
                </a:lnTo>
                <a:lnTo>
                  <a:pt x="14840674" y="2392883"/>
                </a:lnTo>
                <a:close/>
              </a:path>
              <a:path w="14841219" h="10718800" extrusionOk="0">
                <a:moveTo>
                  <a:pt x="14840674" y="2292781"/>
                </a:moveTo>
                <a:lnTo>
                  <a:pt x="14839125" y="2285136"/>
                </a:lnTo>
                <a:lnTo>
                  <a:pt x="14834908" y="2278888"/>
                </a:lnTo>
                <a:lnTo>
                  <a:pt x="14828673" y="2274684"/>
                </a:lnTo>
                <a:lnTo>
                  <a:pt x="14821027" y="2273135"/>
                </a:lnTo>
                <a:lnTo>
                  <a:pt x="14813369" y="2274684"/>
                </a:lnTo>
                <a:lnTo>
                  <a:pt x="14807133" y="2278888"/>
                </a:lnTo>
                <a:lnTo>
                  <a:pt x="14802917" y="2285136"/>
                </a:lnTo>
                <a:lnTo>
                  <a:pt x="14801368" y="2292781"/>
                </a:lnTo>
                <a:lnTo>
                  <a:pt x="14802917" y="2300427"/>
                </a:lnTo>
                <a:lnTo>
                  <a:pt x="14807133" y="2306675"/>
                </a:lnTo>
                <a:lnTo>
                  <a:pt x="14813369" y="2310892"/>
                </a:lnTo>
                <a:lnTo>
                  <a:pt x="14821027" y="2312428"/>
                </a:lnTo>
                <a:lnTo>
                  <a:pt x="14828673" y="2310892"/>
                </a:lnTo>
                <a:lnTo>
                  <a:pt x="14834908" y="2306675"/>
                </a:lnTo>
                <a:lnTo>
                  <a:pt x="14839125" y="2300427"/>
                </a:lnTo>
                <a:lnTo>
                  <a:pt x="14840674" y="2292781"/>
                </a:lnTo>
                <a:close/>
              </a:path>
              <a:path w="14841219" h="10718800" extrusionOk="0">
                <a:moveTo>
                  <a:pt x="14840674" y="2192693"/>
                </a:moveTo>
                <a:lnTo>
                  <a:pt x="14839125" y="2185047"/>
                </a:lnTo>
                <a:lnTo>
                  <a:pt x="14834908" y="2178799"/>
                </a:lnTo>
                <a:lnTo>
                  <a:pt x="14828673" y="2174583"/>
                </a:lnTo>
                <a:lnTo>
                  <a:pt x="14821027" y="2173046"/>
                </a:lnTo>
                <a:lnTo>
                  <a:pt x="14813369" y="2174583"/>
                </a:lnTo>
                <a:lnTo>
                  <a:pt x="14807133" y="2178799"/>
                </a:lnTo>
                <a:lnTo>
                  <a:pt x="14802917" y="2185047"/>
                </a:lnTo>
                <a:lnTo>
                  <a:pt x="14801368" y="2192693"/>
                </a:lnTo>
                <a:lnTo>
                  <a:pt x="14802917" y="2200338"/>
                </a:lnTo>
                <a:lnTo>
                  <a:pt x="14807133" y="2206587"/>
                </a:lnTo>
                <a:lnTo>
                  <a:pt x="14813369" y="2210790"/>
                </a:lnTo>
                <a:lnTo>
                  <a:pt x="14821027" y="2212340"/>
                </a:lnTo>
                <a:lnTo>
                  <a:pt x="14828673" y="2210790"/>
                </a:lnTo>
                <a:lnTo>
                  <a:pt x="14834908" y="2206587"/>
                </a:lnTo>
                <a:lnTo>
                  <a:pt x="14839125" y="2200338"/>
                </a:lnTo>
                <a:lnTo>
                  <a:pt x="14840674" y="2192693"/>
                </a:lnTo>
                <a:close/>
              </a:path>
              <a:path w="14841219" h="10718800" extrusionOk="0">
                <a:moveTo>
                  <a:pt x="14840674" y="2092591"/>
                </a:moveTo>
                <a:lnTo>
                  <a:pt x="14839125" y="2084946"/>
                </a:lnTo>
                <a:lnTo>
                  <a:pt x="14834908" y="2078697"/>
                </a:lnTo>
                <a:lnTo>
                  <a:pt x="14828673" y="2074494"/>
                </a:lnTo>
                <a:lnTo>
                  <a:pt x="14821027" y="2072944"/>
                </a:lnTo>
                <a:lnTo>
                  <a:pt x="14813369" y="2074494"/>
                </a:lnTo>
                <a:lnTo>
                  <a:pt x="14807133" y="2078697"/>
                </a:lnTo>
                <a:lnTo>
                  <a:pt x="14802917" y="2084946"/>
                </a:lnTo>
                <a:lnTo>
                  <a:pt x="14801368" y="2092591"/>
                </a:lnTo>
                <a:lnTo>
                  <a:pt x="14802917" y="2100237"/>
                </a:lnTo>
                <a:lnTo>
                  <a:pt x="14807133" y="2106485"/>
                </a:lnTo>
                <a:lnTo>
                  <a:pt x="14813369" y="2110689"/>
                </a:lnTo>
                <a:lnTo>
                  <a:pt x="14821027" y="2112238"/>
                </a:lnTo>
                <a:lnTo>
                  <a:pt x="14828673" y="2110689"/>
                </a:lnTo>
                <a:lnTo>
                  <a:pt x="14834908" y="2106485"/>
                </a:lnTo>
                <a:lnTo>
                  <a:pt x="14839125" y="2100237"/>
                </a:lnTo>
                <a:lnTo>
                  <a:pt x="14840674" y="2092591"/>
                </a:lnTo>
                <a:close/>
              </a:path>
              <a:path w="14841219" h="10718800" extrusionOk="0">
                <a:moveTo>
                  <a:pt x="14840674" y="1992490"/>
                </a:moveTo>
                <a:lnTo>
                  <a:pt x="14839125" y="1984844"/>
                </a:lnTo>
                <a:lnTo>
                  <a:pt x="14834908" y="1978609"/>
                </a:lnTo>
                <a:lnTo>
                  <a:pt x="14828673" y="1974392"/>
                </a:lnTo>
                <a:lnTo>
                  <a:pt x="14821027" y="1972843"/>
                </a:lnTo>
                <a:lnTo>
                  <a:pt x="14813369" y="1974392"/>
                </a:lnTo>
                <a:lnTo>
                  <a:pt x="14807133" y="1978609"/>
                </a:lnTo>
                <a:lnTo>
                  <a:pt x="14802917" y="1984844"/>
                </a:lnTo>
                <a:lnTo>
                  <a:pt x="14801368" y="1992490"/>
                </a:lnTo>
                <a:lnTo>
                  <a:pt x="14802917" y="2000135"/>
                </a:lnTo>
                <a:lnTo>
                  <a:pt x="14807133" y="2006384"/>
                </a:lnTo>
                <a:lnTo>
                  <a:pt x="14813369" y="2010600"/>
                </a:lnTo>
                <a:lnTo>
                  <a:pt x="14821027" y="2012137"/>
                </a:lnTo>
                <a:lnTo>
                  <a:pt x="14828673" y="2010600"/>
                </a:lnTo>
                <a:lnTo>
                  <a:pt x="14834908" y="2006384"/>
                </a:lnTo>
                <a:lnTo>
                  <a:pt x="14839125" y="2000135"/>
                </a:lnTo>
                <a:lnTo>
                  <a:pt x="14840674" y="1992490"/>
                </a:lnTo>
                <a:close/>
              </a:path>
              <a:path w="14841219" h="10718800" extrusionOk="0">
                <a:moveTo>
                  <a:pt x="14840674" y="1892401"/>
                </a:moveTo>
                <a:lnTo>
                  <a:pt x="14839125" y="1884756"/>
                </a:lnTo>
                <a:lnTo>
                  <a:pt x="14834908" y="1878507"/>
                </a:lnTo>
                <a:lnTo>
                  <a:pt x="14828673" y="1874304"/>
                </a:lnTo>
                <a:lnTo>
                  <a:pt x="14821027" y="1872754"/>
                </a:lnTo>
                <a:lnTo>
                  <a:pt x="14813369" y="1874304"/>
                </a:lnTo>
                <a:lnTo>
                  <a:pt x="14807133" y="1878507"/>
                </a:lnTo>
                <a:lnTo>
                  <a:pt x="14802917" y="1884756"/>
                </a:lnTo>
                <a:lnTo>
                  <a:pt x="14801368" y="1892401"/>
                </a:lnTo>
                <a:lnTo>
                  <a:pt x="14802917" y="1900047"/>
                </a:lnTo>
                <a:lnTo>
                  <a:pt x="14807133" y="1906295"/>
                </a:lnTo>
                <a:lnTo>
                  <a:pt x="14813369" y="1910499"/>
                </a:lnTo>
                <a:lnTo>
                  <a:pt x="14821027" y="1912048"/>
                </a:lnTo>
                <a:lnTo>
                  <a:pt x="14828673" y="1910499"/>
                </a:lnTo>
                <a:lnTo>
                  <a:pt x="14834908" y="1906295"/>
                </a:lnTo>
                <a:lnTo>
                  <a:pt x="14839125" y="1900047"/>
                </a:lnTo>
                <a:lnTo>
                  <a:pt x="14840674" y="1892401"/>
                </a:lnTo>
                <a:close/>
              </a:path>
              <a:path w="14841219" h="10718800" extrusionOk="0">
                <a:moveTo>
                  <a:pt x="14840674" y="1792312"/>
                </a:moveTo>
                <a:lnTo>
                  <a:pt x="14839125" y="1784654"/>
                </a:lnTo>
                <a:lnTo>
                  <a:pt x="14834908" y="1778419"/>
                </a:lnTo>
                <a:lnTo>
                  <a:pt x="14828673" y="1774202"/>
                </a:lnTo>
                <a:lnTo>
                  <a:pt x="14821027" y="1772653"/>
                </a:lnTo>
                <a:lnTo>
                  <a:pt x="14813369" y="1774202"/>
                </a:lnTo>
                <a:lnTo>
                  <a:pt x="14807133" y="1778419"/>
                </a:lnTo>
                <a:lnTo>
                  <a:pt x="14802917" y="1784654"/>
                </a:lnTo>
                <a:lnTo>
                  <a:pt x="14801368" y="1792312"/>
                </a:lnTo>
                <a:lnTo>
                  <a:pt x="14802917" y="1799958"/>
                </a:lnTo>
                <a:lnTo>
                  <a:pt x="14807133" y="1806194"/>
                </a:lnTo>
                <a:lnTo>
                  <a:pt x="14813369" y="1810410"/>
                </a:lnTo>
                <a:lnTo>
                  <a:pt x="14821027" y="1811959"/>
                </a:lnTo>
                <a:lnTo>
                  <a:pt x="14828673" y="1810410"/>
                </a:lnTo>
                <a:lnTo>
                  <a:pt x="14834908" y="1806194"/>
                </a:lnTo>
                <a:lnTo>
                  <a:pt x="14839125" y="1799958"/>
                </a:lnTo>
                <a:lnTo>
                  <a:pt x="14840674" y="1792312"/>
                </a:lnTo>
                <a:close/>
              </a:path>
              <a:path w="14841219" h="10718800" extrusionOk="0">
                <a:moveTo>
                  <a:pt x="14840674" y="1692211"/>
                </a:moveTo>
                <a:lnTo>
                  <a:pt x="14839125" y="1684566"/>
                </a:lnTo>
                <a:lnTo>
                  <a:pt x="14834908" y="1678317"/>
                </a:lnTo>
                <a:lnTo>
                  <a:pt x="14828673" y="1674101"/>
                </a:lnTo>
                <a:lnTo>
                  <a:pt x="14821027" y="1672551"/>
                </a:lnTo>
                <a:lnTo>
                  <a:pt x="14813369" y="1674101"/>
                </a:lnTo>
                <a:lnTo>
                  <a:pt x="14807133" y="1678317"/>
                </a:lnTo>
                <a:lnTo>
                  <a:pt x="14802917" y="1684566"/>
                </a:lnTo>
                <a:lnTo>
                  <a:pt x="14801368" y="1692211"/>
                </a:lnTo>
                <a:lnTo>
                  <a:pt x="14802917" y="1699856"/>
                </a:lnTo>
                <a:lnTo>
                  <a:pt x="14807133" y="1706105"/>
                </a:lnTo>
                <a:lnTo>
                  <a:pt x="14813369" y="1710309"/>
                </a:lnTo>
                <a:lnTo>
                  <a:pt x="14821027" y="1711858"/>
                </a:lnTo>
                <a:lnTo>
                  <a:pt x="14828673" y="1710309"/>
                </a:lnTo>
                <a:lnTo>
                  <a:pt x="14834908" y="1706105"/>
                </a:lnTo>
                <a:lnTo>
                  <a:pt x="14839125" y="1699856"/>
                </a:lnTo>
                <a:lnTo>
                  <a:pt x="14840674" y="1692211"/>
                </a:lnTo>
                <a:close/>
              </a:path>
              <a:path w="14841219" h="10718800" extrusionOk="0">
                <a:moveTo>
                  <a:pt x="14840674" y="1592110"/>
                </a:moveTo>
                <a:lnTo>
                  <a:pt x="14839125" y="1584464"/>
                </a:lnTo>
                <a:lnTo>
                  <a:pt x="14834908" y="1578216"/>
                </a:lnTo>
                <a:lnTo>
                  <a:pt x="14828673" y="1574012"/>
                </a:lnTo>
                <a:lnTo>
                  <a:pt x="14821027" y="1572463"/>
                </a:lnTo>
                <a:lnTo>
                  <a:pt x="14813369" y="1574012"/>
                </a:lnTo>
                <a:lnTo>
                  <a:pt x="14807133" y="1578216"/>
                </a:lnTo>
                <a:lnTo>
                  <a:pt x="14802917" y="1584464"/>
                </a:lnTo>
                <a:lnTo>
                  <a:pt x="14801368" y="1592110"/>
                </a:lnTo>
                <a:lnTo>
                  <a:pt x="14802917" y="1599755"/>
                </a:lnTo>
                <a:lnTo>
                  <a:pt x="14807133" y="1606003"/>
                </a:lnTo>
                <a:lnTo>
                  <a:pt x="14813369" y="1610207"/>
                </a:lnTo>
                <a:lnTo>
                  <a:pt x="14821027" y="1611757"/>
                </a:lnTo>
                <a:lnTo>
                  <a:pt x="14828673" y="1610207"/>
                </a:lnTo>
                <a:lnTo>
                  <a:pt x="14834908" y="1606003"/>
                </a:lnTo>
                <a:lnTo>
                  <a:pt x="14839125" y="1599755"/>
                </a:lnTo>
                <a:lnTo>
                  <a:pt x="14840674" y="1592110"/>
                </a:lnTo>
                <a:close/>
              </a:path>
              <a:path w="14841219" h="10718800" extrusionOk="0">
                <a:moveTo>
                  <a:pt x="14840674" y="1492008"/>
                </a:moveTo>
                <a:lnTo>
                  <a:pt x="14839125" y="1484363"/>
                </a:lnTo>
                <a:lnTo>
                  <a:pt x="14834908" y="1478114"/>
                </a:lnTo>
                <a:lnTo>
                  <a:pt x="14828673" y="1473898"/>
                </a:lnTo>
                <a:lnTo>
                  <a:pt x="14821027" y="1472361"/>
                </a:lnTo>
                <a:lnTo>
                  <a:pt x="14813369" y="1473898"/>
                </a:lnTo>
                <a:lnTo>
                  <a:pt x="14807133" y="1478114"/>
                </a:lnTo>
                <a:lnTo>
                  <a:pt x="14802917" y="1484363"/>
                </a:lnTo>
                <a:lnTo>
                  <a:pt x="14801368" y="1492008"/>
                </a:lnTo>
                <a:lnTo>
                  <a:pt x="14802917" y="1499666"/>
                </a:lnTo>
                <a:lnTo>
                  <a:pt x="14807133" y="1505915"/>
                </a:lnTo>
                <a:lnTo>
                  <a:pt x="14813369" y="1510118"/>
                </a:lnTo>
                <a:lnTo>
                  <a:pt x="14821027" y="1511668"/>
                </a:lnTo>
                <a:lnTo>
                  <a:pt x="14828673" y="1510118"/>
                </a:lnTo>
                <a:lnTo>
                  <a:pt x="14834908" y="1505915"/>
                </a:lnTo>
                <a:lnTo>
                  <a:pt x="14839125" y="1499666"/>
                </a:lnTo>
                <a:lnTo>
                  <a:pt x="14840674" y="1492008"/>
                </a:lnTo>
                <a:close/>
              </a:path>
              <a:path w="14841219" h="10718800" extrusionOk="0">
                <a:moveTo>
                  <a:pt x="14840674" y="1391920"/>
                </a:moveTo>
                <a:lnTo>
                  <a:pt x="14839125" y="1384274"/>
                </a:lnTo>
                <a:lnTo>
                  <a:pt x="14834908" y="1378026"/>
                </a:lnTo>
                <a:lnTo>
                  <a:pt x="14828673" y="1373822"/>
                </a:lnTo>
                <a:lnTo>
                  <a:pt x="14821027" y="1372273"/>
                </a:lnTo>
                <a:lnTo>
                  <a:pt x="14813369" y="1373822"/>
                </a:lnTo>
                <a:lnTo>
                  <a:pt x="14807133" y="1378026"/>
                </a:lnTo>
                <a:lnTo>
                  <a:pt x="14802917" y="1384274"/>
                </a:lnTo>
                <a:lnTo>
                  <a:pt x="14801368" y="1391920"/>
                </a:lnTo>
                <a:lnTo>
                  <a:pt x="14802917" y="1399565"/>
                </a:lnTo>
                <a:lnTo>
                  <a:pt x="14807133" y="1405813"/>
                </a:lnTo>
                <a:lnTo>
                  <a:pt x="14813369" y="1410030"/>
                </a:lnTo>
                <a:lnTo>
                  <a:pt x="14821027" y="1411566"/>
                </a:lnTo>
                <a:lnTo>
                  <a:pt x="14828673" y="1410030"/>
                </a:lnTo>
                <a:lnTo>
                  <a:pt x="14834908" y="1405813"/>
                </a:lnTo>
                <a:lnTo>
                  <a:pt x="14839125" y="1399565"/>
                </a:lnTo>
                <a:lnTo>
                  <a:pt x="14840674" y="1391920"/>
                </a:lnTo>
                <a:close/>
              </a:path>
              <a:path w="14841219" h="10718800" extrusionOk="0">
                <a:moveTo>
                  <a:pt x="14840674" y="1291831"/>
                </a:moveTo>
                <a:lnTo>
                  <a:pt x="14839125" y="1284173"/>
                </a:lnTo>
                <a:lnTo>
                  <a:pt x="14834908" y="1277937"/>
                </a:lnTo>
                <a:lnTo>
                  <a:pt x="14828673" y="1273721"/>
                </a:lnTo>
                <a:lnTo>
                  <a:pt x="14821027" y="1272171"/>
                </a:lnTo>
                <a:lnTo>
                  <a:pt x="14813369" y="1273721"/>
                </a:lnTo>
                <a:lnTo>
                  <a:pt x="14807133" y="1277937"/>
                </a:lnTo>
                <a:lnTo>
                  <a:pt x="14802917" y="1284173"/>
                </a:lnTo>
                <a:lnTo>
                  <a:pt x="14801368" y="1291831"/>
                </a:lnTo>
                <a:lnTo>
                  <a:pt x="14802917" y="1299476"/>
                </a:lnTo>
                <a:lnTo>
                  <a:pt x="14807133" y="1305712"/>
                </a:lnTo>
                <a:lnTo>
                  <a:pt x="14813369" y="1309928"/>
                </a:lnTo>
                <a:lnTo>
                  <a:pt x="14821027" y="1311465"/>
                </a:lnTo>
                <a:lnTo>
                  <a:pt x="14828673" y="1309928"/>
                </a:lnTo>
                <a:lnTo>
                  <a:pt x="14834908" y="1305712"/>
                </a:lnTo>
                <a:lnTo>
                  <a:pt x="14839125" y="1299476"/>
                </a:lnTo>
                <a:lnTo>
                  <a:pt x="14840674" y="1291831"/>
                </a:lnTo>
                <a:close/>
              </a:path>
              <a:path w="14841219" h="10718800" extrusionOk="0">
                <a:moveTo>
                  <a:pt x="14840674" y="1191729"/>
                </a:moveTo>
                <a:lnTo>
                  <a:pt x="14839125" y="1184071"/>
                </a:lnTo>
                <a:lnTo>
                  <a:pt x="14834908" y="1177836"/>
                </a:lnTo>
                <a:lnTo>
                  <a:pt x="14828673" y="1173632"/>
                </a:lnTo>
                <a:lnTo>
                  <a:pt x="14821027" y="1172083"/>
                </a:lnTo>
                <a:lnTo>
                  <a:pt x="14813369" y="1173632"/>
                </a:lnTo>
                <a:lnTo>
                  <a:pt x="14807133" y="1177836"/>
                </a:lnTo>
                <a:lnTo>
                  <a:pt x="14802917" y="1184071"/>
                </a:lnTo>
                <a:lnTo>
                  <a:pt x="14801368" y="1191729"/>
                </a:lnTo>
                <a:lnTo>
                  <a:pt x="14802917" y="1199375"/>
                </a:lnTo>
                <a:lnTo>
                  <a:pt x="14807133" y="1205623"/>
                </a:lnTo>
                <a:lnTo>
                  <a:pt x="14813369" y="1209827"/>
                </a:lnTo>
                <a:lnTo>
                  <a:pt x="14821027" y="1211364"/>
                </a:lnTo>
                <a:lnTo>
                  <a:pt x="14828673" y="1209827"/>
                </a:lnTo>
                <a:lnTo>
                  <a:pt x="14834908" y="1205623"/>
                </a:lnTo>
                <a:lnTo>
                  <a:pt x="14839125" y="1199375"/>
                </a:lnTo>
                <a:lnTo>
                  <a:pt x="14840674" y="1191729"/>
                </a:lnTo>
                <a:close/>
              </a:path>
              <a:path w="14841219" h="10718800" extrusionOk="0">
                <a:moveTo>
                  <a:pt x="14840674" y="891425"/>
                </a:moveTo>
                <a:lnTo>
                  <a:pt x="14839125" y="883793"/>
                </a:lnTo>
                <a:lnTo>
                  <a:pt x="14834908" y="877544"/>
                </a:lnTo>
                <a:lnTo>
                  <a:pt x="14828673" y="873340"/>
                </a:lnTo>
                <a:lnTo>
                  <a:pt x="14821027" y="871791"/>
                </a:lnTo>
                <a:lnTo>
                  <a:pt x="14813369" y="873340"/>
                </a:lnTo>
                <a:lnTo>
                  <a:pt x="14807133" y="877544"/>
                </a:lnTo>
                <a:lnTo>
                  <a:pt x="14802917" y="883793"/>
                </a:lnTo>
                <a:lnTo>
                  <a:pt x="14801368" y="891425"/>
                </a:lnTo>
                <a:lnTo>
                  <a:pt x="14802917" y="899083"/>
                </a:lnTo>
                <a:lnTo>
                  <a:pt x="14807133" y="905332"/>
                </a:lnTo>
                <a:lnTo>
                  <a:pt x="14813369" y="909535"/>
                </a:lnTo>
                <a:lnTo>
                  <a:pt x="14821027" y="911085"/>
                </a:lnTo>
                <a:lnTo>
                  <a:pt x="14828673" y="909535"/>
                </a:lnTo>
                <a:lnTo>
                  <a:pt x="14834908" y="905332"/>
                </a:lnTo>
                <a:lnTo>
                  <a:pt x="14839125" y="899083"/>
                </a:lnTo>
                <a:lnTo>
                  <a:pt x="14840674" y="891425"/>
                </a:lnTo>
                <a:close/>
              </a:path>
              <a:path w="14841219" h="10718800" extrusionOk="0">
                <a:moveTo>
                  <a:pt x="14840674" y="791337"/>
                </a:moveTo>
                <a:lnTo>
                  <a:pt x="14839125" y="783691"/>
                </a:lnTo>
                <a:lnTo>
                  <a:pt x="14834908" y="777455"/>
                </a:lnTo>
                <a:lnTo>
                  <a:pt x="14828673" y="773239"/>
                </a:lnTo>
                <a:lnTo>
                  <a:pt x="14821027" y="771702"/>
                </a:lnTo>
                <a:lnTo>
                  <a:pt x="14813369" y="773239"/>
                </a:lnTo>
                <a:lnTo>
                  <a:pt x="14807133" y="777455"/>
                </a:lnTo>
                <a:lnTo>
                  <a:pt x="14802917" y="783691"/>
                </a:lnTo>
                <a:lnTo>
                  <a:pt x="14801368" y="791337"/>
                </a:lnTo>
                <a:lnTo>
                  <a:pt x="14802917" y="798995"/>
                </a:lnTo>
                <a:lnTo>
                  <a:pt x="14807133" y="805243"/>
                </a:lnTo>
                <a:lnTo>
                  <a:pt x="14813369" y="809447"/>
                </a:lnTo>
                <a:lnTo>
                  <a:pt x="14821027" y="810996"/>
                </a:lnTo>
                <a:lnTo>
                  <a:pt x="14828673" y="809447"/>
                </a:lnTo>
                <a:lnTo>
                  <a:pt x="14834908" y="805243"/>
                </a:lnTo>
                <a:lnTo>
                  <a:pt x="14839125" y="798995"/>
                </a:lnTo>
                <a:lnTo>
                  <a:pt x="14840674" y="791337"/>
                </a:lnTo>
                <a:close/>
              </a:path>
              <a:path w="14841219" h="10718800" extrusionOk="0">
                <a:moveTo>
                  <a:pt x="14840674" y="691235"/>
                </a:moveTo>
                <a:lnTo>
                  <a:pt x="14839125" y="683602"/>
                </a:lnTo>
                <a:lnTo>
                  <a:pt x="14834908" y="677354"/>
                </a:lnTo>
                <a:lnTo>
                  <a:pt x="14828673" y="673138"/>
                </a:lnTo>
                <a:lnTo>
                  <a:pt x="14821027" y="671601"/>
                </a:lnTo>
                <a:lnTo>
                  <a:pt x="14813369" y="673138"/>
                </a:lnTo>
                <a:lnTo>
                  <a:pt x="14807133" y="677354"/>
                </a:lnTo>
                <a:lnTo>
                  <a:pt x="14802917" y="683602"/>
                </a:lnTo>
                <a:lnTo>
                  <a:pt x="14801368" y="691235"/>
                </a:lnTo>
                <a:lnTo>
                  <a:pt x="14802917" y="698893"/>
                </a:lnTo>
                <a:lnTo>
                  <a:pt x="14807133" y="705142"/>
                </a:lnTo>
                <a:lnTo>
                  <a:pt x="14813369" y="709358"/>
                </a:lnTo>
                <a:lnTo>
                  <a:pt x="14821027" y="710895"/>
                </a:lnTo>
                <a:lnTo>
                  <a:pt x="14828673" y="709358"/>
                </a:lnTo>
                <a:lnTo>
                  <a:pt x="14834908" y="705142"/>
                </a:lnTo>
                <a:lnTo>
                  <a:pt x="14839125" y="698893"/>
                </a:lnTo>
                <a:lnTo>
                  <a:pt x="14840674" y="691235"/>
                </a:lnTo>
                <a:close/>
              </a:path>
              <a:path w="14841219" h="10718800" extrusionOk="0">
                <a:moveTo>
                  <a:pt x="14840674" y="591159"/>
                </a:moveTo>
                <a:lnTo>
                  <a:pt x="14839125" y="583501"/>
                </a:lnTo>
                <a:lnTo>
                  <a:pt x="14834908" y="577253"/>
                </a:lnTo>
                <a:lnTo>
                  <a:pt x="14828673" y="573049"/>
                </a:lnTo>
                <a:lnTo>
                  <a:pt x="14821027" y="571500"/>
                </a:lnTo>
                <a:lnTo>
                  <a:pt x="14813369" y="573049"/>
                </a:lnTo>
                <a:lnTo>
                  <a:pt x="14807133" y="577253"/>
                </a:lnTo>
                <a:lnTo>
                  <a:pt x="14802917" y="583501"/>
                </a:lnTo>
                <a:lnTo>
                  <a:pt x="14801368" y="591159"/>
                </a:lnTo>
                <a:lnTo>
                  <a:pt x="14802917" y="598805"/>
                </a:lnTo>
                <a:lnTo>
                  <a:pt x="14807133" y="605040"/>
                </a:lnTo>
                <a:lnTo>
                  <a:pt x="14813369" y="609257"/>
                </a:lnTo>
                <a:lnTo>
                  <a:pt x="14821027" y="610793"/>
                </a:lnTo>
                <a:lnTo>
                  <a:pt x="14828673" y="609257"/>
                </a:lnTo>
                <a:lnTo>
                  <a:pt x="14834908" y="605040"/>
                </a:lnTo>
                <a:lnTo>
                  <a:pt x="14839125" y="598805"/>
                </a:lnTo>
                <a:lnTo>
                  <a:pt x="14840674" y="591159"/>
                </a:lnTo>
                <a:close/>
              </a:path>
              <a:path w="14841219" h="10718800" extrusionOk="0">
                <a:moveTo>
                  <a:pt x="14840674" y="491058"/>
                </a:moveTo>
                <a:lnTo>
                  <a:pt x="14839125" y="483400"/>
                </a:lnTo>
                <a:lnTo>
                  <a:pt x="14834908" y="477151"/>
                </a:lnTo>
                <a:lnTo>
                  <a:pt x="14828673" y="472948"/>
                </a:lnTo>
                <a:lnTo>
                  <a:pt x="14821027" y="471411"/>
                </a:lnTo>
                <a:lnTo>
                  <a:pt x="14813369" y="472948"/>
                </a:lnTo>
                <a:lnTo>
                  <a:pt x="14807133" y="477151"/>
                </a:lnTo>
                <a:lnTo>
                  <a:pt x="14802917" y="483400"/>
                </a:lnTo>
                <a:lnTo>
                  <a:pt x="14801368" y="491058"/>
                </a:lnTo>
                <a:lnTo>
                  <a:pt x="14802917" y="498703"/>
                </a:lnTo>
                <a:lnTo>
                  <a:pt x="14807133" y="504952"/>
                </a:lnTo>
                <a:lnTo>
                  <a:pt x="14813369" y="509155"/>
                </a:lnTo>
                <a:lnTo>
                  <a:pt x="14821027" y="510705"/>
                </a:lnTo>
                <a:lnTo>
                  <a:pt x="14828673" y="509155"/>
                </a:lnTo>
                <a:lnTo>
                  <a:pt x="14834908" y="504952"/>
                </a:lnTo>
                <a:lnTo>
                  <a:pt x="14839125" y="498703"/>
                </a:lnTo>
                <a:lnTo>
                  <a:pt x="14840674" y="491058"/>
                </a:lnTo>
                <a:close/>
              </a:path>
              <a:path w="14841219" h="10718800" extrusionOk="0">
                <a:moveTo>
                  <a:pt x="14840674" y="390956"/>
                </a:moveTo>
                <a:lnTo>
                  <a:pt x="14839125" y="383311"/>
                </a:lnTo>
                <a:lnTo>
                  <a:pt x="14834908" y="377063"/>
                </a:lnTo>
                <a:lnTo>
                  <a:pt x="14828673" y="372859"/>
                </a:lnTo>
                <a:lnTo>
                  <a:pt x="14821027" y="371309"/>
                </a:lnTo>
                <a:lnTo>
                  <a:pt x="14813369" y="372859"/>
                </a:lnTo>
                <a:lnTo>
                  <a:pt x="14807133" y="377063"/>
                </a:lnTo>
                <a:lnTo>
                  <a:pt x="14802917" y="383311"/>
                </a:lnTo>
                <a:lnTo>
                  <a:pt x="14801368" y="390956"/>
                </a:lnTo>
                <a:lnTo>
                  <a:pt x="14802917" y="398602"/>
                </a:lnTo>
                <a:lnTo>
                  <a:pt x="14807133" y="404850"/>
                </a:lnTo>
                <a:lnTo>
                  <a:pt x="14813369" y="409054"/>
                </a:lnTo>
                <a:lnTo>
                  <a:pt x="14821027" y="410603"/>
                </a:lnTo>
                <a:lnTo>
                  <a:pt x="14828673" y="409054"/>
                </a:lnTo>
                <a:lnTo>
                  <a:pt x="14834908" y="404850"/>
                </a:lnTo>
                <a:lnTo>
                  <a:pt x="14839125" y="398602"/>
                </a:lnTo>
                <a:lnTo>
                  <a:pt x="14840674" y="390956"/>
                </a:lnTo>
                <a:close/>
              </a:path>
              <a:path w="14841219" h="10718800" extrusionOk="0">
                <a:moveTo>
                  <a:pt x="14840674" y="290868"/>
                </a:moveTo>
                <a:lnTo>
                  <a:pt x="14839125" y="283210"/>
                </a:lnTo>
                <a:lnTo>
                  <a:pt x="14834908" y="276974"/>
                </a:lnTo>
                <a:lnTo>
                  <a:pt x="14828673" y="272757"/>
                </a:lnTo>
                <a:lnTo>
                  <a:pt x="14821027" y="271221"/>
                </a:lnTo>
                <a:lnTo>
                  <a:pt x="14813369" y="272757"/>
                </a:lnTo>
                <a:lnTo>
                  <a:pt x="14807133" y="276974"/>
                </a:lnTo>
                <a:lnTo>
                  <a:pt x="14802917" y="283210"/>
                </a:lnTo>
                <a:lnTo>
                  <a:pt x="14801368" y="290868"/>
                </a:lnTo>
                <a:lnTo>
                  <a:pt x="14802917" y="298513"/>
                </a:lnTo>
                <a:lnTo>
                  <a:pt x="14807133" y="304749"/>
                </a:lnTo>
                <a:lnTo>
                  <a:pt x="14813369" y="308965"/>
                </a:lnTo>
                <a:lnTo>
                  <a:pt x="14821027" y="310515"/>
                </a:lnTo>
                <a:lnTo>
                  <a:pt x="14828673" y="308965"/>
                </a:lnTo>
                <a:lnTo>
                  <a:pt x="14834908" y="304749"/>
                </a:lnTo>
                <a:lnTo>
                  <a:pt x="14839125" y="298513"/>
                </a:lnTo>
                <a:lnTo>
                  <a:pt x="14840674" y="290868"/>
                </a:lnTo>
                <a:close/>
              </a:path>
              <a:path w="14841219" h="10718800" extrusionOk="0">
                <a:moveTo>
                  <a:pt x="14840674" y="190766"/>
                </a:moveTo>
                <a:lnTo>
                  <a:pt x="14839125" y="183121"/>
                </a:lnTo>
                <a:lnTo>
                  <a:pt x="14834908" y="176872"/>
                </a:lnTo>
                <a:lnTo>
                  <a:pt x="14828673" y="172669"/>
                </a:lnTo>
                <a:lnTo>
                  <a:pt x="14821027" y="171119"/>
                </a:lnTo>
                <a:lnTo>
                  <a:pt x="14813369" y="172669"/>
                </a:lnTo>
                <a:lnTo>
                  <a:pt x="14807133" y="176872"/>
                </a:lnTo>
                <a:lnTo>
                  <a:pt x="14802917" y="183121"/>
                </a:lnTo>
                <a:lnTo>
                  <a:pt x="14801368" y="190766"/>
                </a:lnTo>
                <a:lnTo>
                  <a:pt x="14802917" y="198412"/>
                </a:lnTo>
                <a:lnTo>
                  <a:pt x="14807133" y="204660"/>
                </a:lnTo>
                <a:lnTo>
                  <a:pt x="14813369" y="208864"/>
                </a:lnTo>
                <a:lnTo>
                  <a:pt x="14821027" y="210413"/>
                </a:lnTo>
                <a:lnTo>
                  <a:pt x="14828673" y="208864"/>
                </a:lnTo>
                <a:lnTo>
                  <a:pt x="14834908" y="204660"/>
                </a:lnTo>
                <a:lnTo>
                  <a:pt x="14839125" y="198412"/>
                </a:lnTo>
                <a:lnTo>
                  <a:pt x="14840674" y="190766"/>
                </a:lnTo>
                <a:close/>
              </a:path>
              <a:path w="14841219" h="10718800" extrusionOk="0">
                <a:moveTo>
                  <a:pt x="14840674" y="90665"/>
                </a:moveTo>
                <a:lnTo>
                  <a:pt x="14839125" y="83019"/>
                </a:lnTo>
                <a:lnTo>
                  <a:pt x="14834908" y="76771"/>
                </a:lnTo>
                <a:lnTo>
                  <a:pt x="14828673" y="72567"/>
                </a:lnTo>
                <a:lnTo>
                  <a:pt x="14821027" y="71018"/>
                </a:lnTo>
                <a:lnTo>
                  <a:pt x="14813369" y="72567"/>
                </a:lnTo>
                <a:lnTo>
                  <a:pt x="14807133" y="76771"/>
                </a:lnTo>
                <a:lnTo>
                  <a:pt x="14802917" y="83019"/>
                </a:lnTo>
                <a:lnTo>
                  <a:pt x="14801368" y="90665"/>
                </a:lnTo>
                <a:lnTo>
                  <a:pt x="14802917" y="98310"/>
                </a:lnTo>
                <a:lnTo>
                  <a:pt x="14807133" y="104559"/>
                </a:lnTo>
                <a:lnTo>
                  <a:pt x="14813369" y="108775"/>
                </a:lnTo>
                <a:lnTo>
                  <a:pt x="14821027" y="110312"/>
                </a:lnTo>
                <a:lnTo>
                  <a:pt x="14828673" y="108775"/>
                </a:lnTo>
                <a:lnTo>
                  <a:pt x="14834908" y="104559"/>
                </a:lnTo>
                <a:lnTo>
                  <a:pt x="14839125" y="98310"/>
                </a:lnTo>
                <a:lnTo>
                  <a:pt x="14840674" y="90665"/>
                </a:lnTo>
                <a:close/>
              </a:path>
            </a:pathLst>
          </a:custGeom>
          <a:solidFill>
            <a:srgbClr val="B42B04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7"/>
          <a:stretch/>
        </p:blipFill>
        <p:spPr bwMode="auto">
          <a:xfrm>
            <a:off x="4325382" y="3276194"/>
            <a:ext cx="1371156" cy="1432507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 bwMode="auto">
          <a:xfrm>
            <a:off x="0" y="10"/>
            <a:ext cx="18719800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21717" y="0"/>
                </a:moveTo>
                <a:lnTo>
                  <a:pt x="0" y="0"/>
                </a:lnTo>
                <a:lnTo>
                  <a:pt x="0" y="16052"/>
                </a:lnTo>
                <a:lnTo>
                  <a:pt x="21717" y="0"/>
                </a:lnTo>
                <a:close/>
              </a:path>
              <a:path w="18719800" h="10718800" extrusionOk="0">
                <a:moveTo>
                  <a:pt x="73152" y="7861960"/>
                </a:moveTo>
                <a:lnTo>
                  <a:pt x="71602" y="7854315"/>
                </a:lnTo>
                <a:lnTo>
                  <a:pt x="67398" y="7848066"/>
                </a:lnTo>
                <a:lnTo>
                  <a:pt x="61150" y="7843850"/>
                </a:lnTo>
                <a:lnTo>
                  <a:pt x="53505" y="7842313"/>
                </a:lnTo>
                <a:lnTo>
                  <a:pt x="45859" y="7843850"/>
                </a:lnTo>
                <a:lnTo>
                  <a:pt x="39611" y="7848066"/>
                </a:lnTo>
                <a:lnTo>
                  <a:pt x="35394" y="7854315"/>
                </a:lnTo>
                <a:lnTo>
                  <a:pt x="33845" y="7861960"/>
                </a:lnTo>
                <a:lnTo>
                  <a:pt x="35394" y="7869618"/>
                </a:lnTo>
                <a:lnTo>
                  <a:pt x="39611" y="7875854"/>
                </a:lnTo>
                <a:lnTo>
                  <a:pt x="45859" y="7880070"/>
                </a:lnTo>
                <a:lnTo>
                  <a:pt x="53505" y="7881607"/>
                </a:lnTo>
                <a:lnTo>
                  <a:pt x="61150" y="7880070"/>
                </a:lnTo>
                <a:lnTo>
                  <a:pt x="67398" y="7875854"/>
                </a:lnTo>
                <a:lnTo>
                  <a:pt x="71602" y="7869618"/>
                </a:lnTo>
                <a:lnTo>
                  <a:pt x="73152" y="7861960"/>
                </a:lnTo>
                <a:close/>
              </a:path>
              <a:path w="18719800" h="10718800" extrusionOk="0">
                <a:moveTo>
                  <a:pt x="73152" y="7761859"/>
                </a:moveTo>
                <a:lnTo>
                  <a:pt x="71602" y="7754226"/>
                </a:lnTo>
                <a:lnTo>
                  <a:pt x="67398" y="7747978"/>
                </a:lnTo>
                <a:lnTo>
                  <a:pt x="61150" y="7743761"/>
                </a:lnTo>
                <a:lnTo>
                  <a:pt x="53505" y="7742212"/>
                </a:lnTo>
                <a:lnTo>
                  <a:pt x="45859" y="7743761"/>
                </a:lnTo>
                <a:lnTo>
                  <a:pt x="39611" y="7747978"/>
                </a:lnTo>
                <a:lnTo>
                  <a:pt x="35394" y="7754226"/>
                </a:lnTo>
                <a:lnTo>
                  <a:pt x="33845" y="7761859"/>
                </a:lnTo>
                <a:lnTo>
                  <a:pt x="35394" y="7769517"/>
                </a:lnTo>
                <a:lnTo>
                  <a:pt x="39611" y="7775765"/>
                </a:lnTo>
                <a:lnTo>
                  <a:pt x="45859" y="7779969"/>
                </a:lnTo>
                <a:lnTo>
                  <a:pt x="53505" y="7781518"/>
                </a:lnTo>
                <a:lnTo>
                  <a:pt x="61150" y="7779969"/>
                </a:lnTo>
                <a:lnTo>
                  <a:pt x="67398" y="7775765"/>
                </a:lnTo>
                <a:lnTo>
                  <a:pt x="71602" y="7769517"/>
                </a:lnTo>
                <a:lnTo>
                  <a:pt x="73152" y="7761859"/>
                </a:lnTo>
                <a:close/>
              </a:path>
              <a:path w="18719800" h="10718800" extrusionOk="0">
                <a:moveTo>
                  <a:pt x="73152" y="7661770"/>
                </a:moveTo>
                <a:lnTo>
                  <a:pt x="71602" y="7654125"/>
                </a:lnTo>
                <a:lnTo>
                  <a:pt x="67398" y="7647876"/>
                </a:lnTo>
                <a:lnTo>
                  <a:pt x="61150" y="7643673"/>
                </a:lnTo>
                <a:lnTo>
                  <a:pt x="53505" y="7642123"/>
                </a:lnTo>
                <a:lnTo>
                  <a:pt x="45859" y="7643673"/>
                </a:lnTo>
                <a:lnTo>
                  <a:pt x="39611" y="7647876"/>
                </a:lnTo>
                <a:lnTo>
                  <a:pt x="35394" y="7654125"/>
                </a:lnTo>
                <a:lnTo>
                  <a:pt x="33845" y="7661770"/>
                </a:lnTo>
                <a:lnTo>
                  <a:pt x="35394" y="7669428"/>
                </a:lnTo>
                <a:lnTo>
                  <a:pt x="39611" y="7675677"/>
                </a:lnTo>
                <a:lnTo>
                  <a:pt x="45859" y="7679880"/>
                </a:lnTo>
                <a:lnTo>
                  <a:pt x="53505" y="7681417"/>
                </a:lnTo>
                <a:lnTo>
                  <a:pt x="61150" y="7679880"/>
                </a:lnTo>
                <a:lnTo>
                  <a:pt x="67398" y="7675677"/>
                </a:lnTo>
                <a:lnTo>
                  <a:pt x="71602" y="7669428"/>
                </a:lnTo>
                <a:lnTo>
                  <a:pt x="73152" y="7661770"/>
                </a:lnTo>
                <a:close/>
              </a:path>
              <a:path w="18719800" h="10718800" extrusionOk="0">
                <a:moveTo>
                  <a:pt x="73152" y="7561681"/>
                </a:moveTo>
                <a:lnTo>
                  <a:pt x="71602" y="7554036"/>
                </a:lnTo>
                <a:lnTo>
                  <a:pt x="67398" y="7547788"/>
                </a:lnTo>
                <a:lnTo>
                  <a:pt x="61150" y="7543571"/>
                </a:lnTo>
                <a:lnTo>
                  <a:pt x="53505" y="7542035"/>
                </a:lnTo>
                <a:lnTo>
                  <a:pt x="45859" y="7543571"/>
                </a:lnTo>
                <a:lnTo>
                  <a:pt x="39611" y="7547788"/>
                </a:lnTo>
                <a:lnTo>
                  <a:pt x="35394" y="7554036"/>
                </a:lnTo>
                <a:lnTo>
                  <a:pt x="33845" y="7561681"/>
                </a:lnTo>
                <a:lnTo>
                  <a:pt x="35394" y="7569327"/>
                </a:lnTo>
                <a:lnTo>
                  <a:pt x="39611" y="7575575"/>
                </a:lnTo>
                <a:lnTo>
                  <a:pt x="45859" y="7579779"/>
                </a:lnTo>
                <a:lnTo>
                  <a:pt x="53505" y="7581328"/>
                </a:lnTo>
                <a:lnTo>
                  <a:pt x="61150" y="7579779"/>
                </a:lnTo>
                <a:lnTo>
                  <a:pt x="67398" y="7575575"/>
                </a:lnTo>
                <a:lnTo>
                  <a:pt x="71602" y="7569327"/>
                </a:lnTo>
                <a:lnTo>
                  <a:pt x="73152" y="7561681"/>
                </a:lnTo>
                <a:close/>
              </a:path>
              <a:path w="18719800" h="10718800" extrusionOk="0">
                <a:moveTo>
                  <a:pt x="73152" y="7461580"/>
                </a:moveTo>
                <a:lnTo>
                  <a:pt x="71602" y="7453935"/>
                </a:lnTo>
                <a:lnTo>
                  <a:pt x="67398" y="7447699"/>
                </a:lnTo>
                <a:lnTo>
                  <a:pt x="61150" y="7443483"/>
                </a:lnTo>
                <a:lnTo>
                  <a:pt x="53505" y="7441946"/>
                </a:lnTo>
                <a:lnTo>
                  <a:pt x="45859" y="7443483"/>
                </a:lnTo>
                <a:lnTo>
                  <a:pt x="39611" y="7447699"/>
                </a:lnTo>
                <a:lnTo>
                  <a:pt x="35394" y="7453935"/>
                </a:lnTo>
                <a:lnTo>
                  <a:pt x="33845" y="7461580"/>
                </a:lnTo>
                <a:lnTo>
                  <a:pt x="35394" y="7469238"/>
                </a:lnTo>
                <a:lnTo>
                  <a:pt x="39611" y="7475474"/>
                </a:lnTo>
                <a:lnTo>
                  <a:pt x="45859" y="7479690"/>
                </a:lnTo>
                <a:lnTo>
                  <a:pt x="53505" y="7481240"/>
                </a:lnTo>
                <a:lnTo>
                  <a:pt x="61150" y="7479690"/>
                </a:lnTo>
                <a:lnTo>
                  <a:pt x="67398" y="7475474"/>
                </a:lnTo>
                <a:lnTo>
                  <a:pt x="71602" y="7469238"/>
                </a:lnTo>
                <a:lnTo>
                  <a:pt x="73152" y="7461580"/>
                </a:lnTo>
                <a:close/>
              </a:path>
              <a:path w="18719800" h="10718800" extrusionOk="0">
                <a:moveTo>
                  <a:pt x="73152" y="7361491"/>
                </a:moveTo>
                <a:lnTo>
                  <a:pt x="71615" y="7353846"/>
                </a:lnTo>
                <a:lnTo>
                  <a:pt x="67398" y="7347598"/>
                </a:lnTo>
                <a:lnTo>
                  <a:pt x="61150" y="7343394"/>
                </a:lnTo>
                <a:lnTo>
                  <a:pt x="53517" y="7341844"/>
                </a:lnTo>
                <a:lnTo>
                  <a:pt x="45859" y="7343394"/>
                </a:lnTo>
                <a:lnTo>
                  <a:pt x="39611" y="7347598"/>
                </a:lnTo>
                <a:lnTo>
                  <a:pt x="35394" y="7353846"/>
                </a:lnTo>
                <a:lnTo>
                  <a:pt x="33858" y="7361491"/>
                </a:lnTo>
                <a:lnTo>
                  <a:pt x="35394" y="7369137"/>
                </a:lnTo>
                <a:lnTo>
                  <a:pt x="39611" y="7375385"/>
                </a:lnTo>
                <a:lnTo>
                  <a:pt x="45859" y="7379602"/>
                </a:lnTo>
                <a:lnTo>
                  <a:pt x="53517" y="7381138"/>
                </a:lnTo>
                <a:lnTo>
                  <a:pt x="61150" y="7379602"/>
                </a:lnTo>
                <a:lnTo>
                  <a:pt x="67398" y="7375385"/>
                </a:lnTo>
                <a:lnTo>
                  <a:pt x="71615" y="7369137"/>
                </a:lnTo>
                <a:lnTo>
                  <a:pt x="73152" y="7361491"/>
                </a:lnTo>
                <a:close/>
              </a:path>
              <a:path w="18719800" h="10718800" extrusionOk="0">
                <a:moveTo>
                  <a:pt x="73152" y="7261390"/>
                </a:moveTo>
                <a:lnTo>
                  <a:pt x="71615" y="7253745"/>
                </a:lnTo>
                <a:lnTo>
                  <a:pt x="67398" y="7247496"/>
                </a:lnTo>
                <a:lnTo>
                  <a:pt x="61150" y="7243292"/>
                </a:lnTo>
                <a:lnTo>
                  <a:pt x="53517" y="7241743"/>
                </a:lnTo>
                <a:lnTo>
                  <a:pt x="45859" y="7243292"/>
                </a:lnTo>
                <a:lnTo>
                  <a:pt x="39611" y="7247496"/>
                </a:lnTo>
                <a:lnTo>
                  <a:pt x="35394" y="7253745"/>
                </a:lnTo>
                <a:lnTo>
                  <a:pt x="33858" y="7261390"/>
                </a:lnTo>
                <a:lnTo>
                  <a:pt x="35394" y="7269048"/>
                </a:lnTo>
                <a:lnTo>
                  <a:pt x="39611" y="7275296"/>
                </a:lnTo>
                <a:lnTo>
                  <a:pt x="45859" y="7279500"/>
                </a:lnTo>
                <a:lnTo>
                  <a:pt x="53517" y="7281050"/>
                </a:lnTo>
                <a:lnTo>
                  <a:pt x="61150" y="7279500"/>
                </a:lnTo>
                <a:lnTo>
                  <a:pt x="67398" y="7275296"/>
                </a:lnTo>
                <a:lnTo>
                  <a:pt x="71615" y="7269048"/>
                </a:lnTo>
                <a:lnTo>
                  <a:pt x="73152" y="7261390"/>
                </a:lnTo>
                <a:close/>
              </a:path>
              <a:path w="18719800" h="10718800" extrusionOk="0">
                <a:moveTo>
                  <a:pt x="73152" y="7161314"/>
                </a:moveTo>
                <a:lnTo>
                  <a:pt x="71615" y="7153656"/>
                </a:lnTo>
                <a:lnTo>
                  <a:pt x="67398" y="7147407"/>
                </a:lnTo>
                <a:lnTo>
                  <a:pt x="61150" y="7143191"/>
                </a:lnTo>
                <a:lnTo>
                  <a:pt x="53517" y="7141654"/>
                </a:lnTo>
                <a:lnTo>
                  <a:pt x="45859" y="7143191"/>
                </a:lnTo>
                <a:lnTo>
                  <a:pt x="39611" y="7147407"/>
                </a:lnTo>
                <a:lnTo>
                  <a:pt x="35394" y="7153656"/>
                </a:lnTo>
                <a:lnTo>
                  <a:pt x="33858" y="7161314"/>
                </a:lnTo>
                <a:lnTo>
                  <a:pt x="35394" y="7168947"/>
                </a:lnTo>
                <a:lnTo>
                  <a:pt x="39611" y="7175195"/>
                </a:lnTo>
                <a:lnTo>
                  <a:pt x="45859" y="7179399"/>
                </a:lnTo>
                <a:lnTo>
                  <a:pt x="53517" y="7180948"/>
                </a:lnTo>
                <a:lnTo>
                  <a:pt x="61150" y="7179399"/>
                </a:lnTo>
                <a:lnTo>
                  <a:pt x="67398" y="7175195"/>
                </a:lnTo>
                <a:lnTo>
                  <a:pt x="71615" y="7168947"/>
                </a:lnTo>
                <a:lnTo>
                  <a:pt x="73152" y="7161314"/>
                </a:lnTo>
                <a:close/>
              </a:path>
              <a:path w="18719800" h="10718800" extrusionOk="0">
                <a:moveTo>
                  <a:pt x="73152" y="7061200"/>
                </a:moveTo>
                <a:lnTo>
                  <a:pt x="71615" y="7053554"/>
                </a:lnTo>
                <a:lnTo>
                  <a:pt x="67398" y="7047306"/>
                </a:lnTo>
                <a:lnTo>
                  <a:pt x="61150" y="7043102"/>
                </a:lnTo>
                <a:lnTo>
                  <a:pt x="53517" y="7041566"/>
                </a:lnTo>
                <a:lnTo>
                  <a:pt x="45859" y="7043102"/>
                </a:lnTo>
                <a:lnTo>
                  <a:pt x="39611" y="7047306"/>
                </a:lnTo>
                <a:lnTo>
                  <a:pt x="35394" y="7053554"/>
                </a:lnTo>
                <a:lnTo>
                  <a:pt x="33858" y="7061200"/>
                </a:lnTo>
                <a:lnTo>
                  <a:pt x="35394" y="7068858"/>
                </a:lnTo>
                <a:lnTo>
                  <a:pt x="39611" y="7075094"/>
                </a:lnTo>
                <a:lnTo>
                  <a:pt x="45859" y="7079310"/>
                </a:lnTo>
                <a:lnTo>
                  <a:pt x="53517" y="7080847"/>
                </a:lnTo>
                <a:lnTo>
                  <a:pt x="61150" y="7079310"/>
                </a:lnTo>
                <a:lnTo>
                  <a:pt x="67398" y="7075094"/>
                </a:lnTo>
                <a:lnTo>
                  <a:pt x="71615" y="7068858"/>
                </a:lnTo>
                <a:lnTo>
                  <a:pt x="73152" y="7061200"/>
                </a:lnTo>
                <a:close/>
              </a:path>
              <a:path w="18719800" h="10718800" extrusionOk="0">
                <a:moveTo>
                  <a:pt x="73152" y="6961111"/>
                </a:moveTo>
                <a:lnTo>
                  <a:pt x="71615" y="6953466"/>
                </a:lnTo>
                <a:lnTo>
                  <a:pt x="67398" y="6947217"/>
                </a:lnTo>
                <a:lnTo>
                  <a:pt x="61150" y="6943001"/>
                </a:lnTo>
                <a:lnTo>
                  <a:pt x="53517" y="6941452"/>
                </a:lnTo>
                <a:lnTo>
                  <a:pt x="45859" y="6943001"/>
                </a:lnTo>
                <a:lnTo>
                  <a:pt x="39611" y="6947217"/>
                </a:lnTo>
                <a:lnTo>
                  <a:pt x="35394" y="6953466"/>
                </a:lnTo>
                <a:lnTo>
                  <a:pt x="33858" y="6961111"/>
                </a:lnTo>
                <a:lnTo>
                  <a:pt x="35394" y="6968757"/>
                </a:lnTo>
                <a:lnTo>
                  <a:pt x="39611" y="6975005"/>
                </a:lnTo>
                <a:lnTo>
                  <a:pt x="45859" y="6979209"/>
                </a:lnTo>
                <a:lnTo>
                  <a:pt x="53517" y="6980745"/>
                </a:lnTo>
                <a:lnTo>
                  <a:pt x="61150" y="6979209"/>
                </a:lnTo>
                <a:lnTo>
                  <a:pt x="67398" y="6975005"/>
                </a:lnTo>
                <a:lnTo>
                  <a:pt x="71615" y="6968757"/>
                </a:lnTo>
                <a:lnTo>
                  <a:pt x="73152" y="6961111"/>
                </a:lnTo>
                <a:close/>
              </a:path>
              <a:path w="18719800" h="10718800" extrusionOk="0">
                <a:moveTo>
                  <a:pt x="147142" y="7807261"/>
                </a:moveTo>
                <a:lnTo>
                  <a:pt x="145605" y="7799616"/>
                </a:lnTo>
                <a:lnTo>
                  <a:pt x="141389" y="7793368"/>
                </a:lnTo>
                <a:lnTo>
                  <a:pt x="135140" y="7789151"/>
                </a:lnTo>
                <a:lnTo>
                  <a:pt x="127495" y="7787614"/>
                </a:lnTo>
                <a:lnTo>
                  <a:pt x="119849" y="7789151"/>
                </a:lnTo>
                <a:lnTo>
                  <a:pt x="113601" y="7793368"/>
                </a:lnTo>
                <a:lnTo>
                  <a:pt x="109397" y="7799616"/>
                </a:lnTo>
                <a:lnTo>
                  <a:pt x="107848" y="7807261"/>
                </a:lnTo>
                <a:lnTo>
                  <a:pt x="109397" y="7814907"/>
                </a:lnTo>
                <a:lnTo>
                  <a:pt x="113601" y="7821155"/>
                </a:lnTo>
                <a:lnTo>
                  <a:pt x="119849" y="7825372"/>
                </a:lnTo>
                <a:lnTo>
                  <a:pt x="127495" y="7826908"/>
                </a:lnTo>
                <a:lnTo>
                  <a:pt x="135140" y="7825372"/>
                </a:lnTo>
                <a:lnTo>
                  <a:pt x="141389" y="7821155"/>
                </a:lnTo>
                <a:lnTo>
                  <a:pt x="145605" y="7814907"/>
                </a:lnTo>
                <a:lnTo>
                  <a:pt x="147142" y="7807261"/>
                </a:lnTo>
                <a:close/>
              </a:path>
              <a:path w="18719800" h="10718800" extrusionOk="0">
                <a:moveTo>
                  <a:pt x="147142" y="7707160"/>
                </a:moveTo>
                <a:lnTo>
                  <a:pt x="145605" y="7699515"/>
                </a:lnTo>
                <a:lnTo>
                  <a:pt x="141389" y="7693279"/>
                </a:lnTo>
                <a:lnTo>
                  <a:pt x="135140" y="7689075"/>
                </a:lnTo>
                <a:lnTo>
                  <a:pt x="127495" y="7687526"/>
                </a:lnTo>
                <a:lnTo>
                  <a:pt x="119849" y="7689075"/>
                </a:lnTo>
                <a:lnTo>
                  <a:pt x="113601" y="7693279"/>
                </a:lnTo>
                <a:lnTo>
                  <a:pt x="109397" y="7699515"/>
                </a:lnTo>
                <a:lnTo>
                  <a:pt x="107848" y="7707160"/>
                </a:lnTo>
                <a:lnTo>
                  <a:pt x="109397" y="7714818"/>
                </a:lnTo>
                <a:lnTo>
                  <a:pt x="113601" y="7721066"/>
                </a:lnTo>
                <a:lnTo>
                  <a:pt x="119849" y="7725270"/>
                </a:lnTo>
                <a:lnTo>
                  <a:pt x="127495" y="7726820"/>
                </a:lnTo>
                <a:lnTo>
                  <a:pt x="135140" y="7725270"/>
                </a:lnTo>
                <a:lnTo>
                  <a:pt x="141389" y="7721066"/>
                </a:lnTo>
                <a:lnTo>
                  <a:pt x="145605" y="7714818"/>
                </a:lnTo>
                <a:lnTo>
                  <a:pt x="147142" y="7707160"/>
                </a:lnTo>
                <a:close/>
              </a:path>
              <a:path w="18719800" h="10718800" extrusionOk="0">
                <a:moveTo>
                  <a:pt x="147142" y="7607071"/>
                </a:moveTo>
                <a:lnTo>
                  <a:pt x="145605" y="7599426"/>
                </a:lnTo>
                <a:lnTo>
                  <a:pt x="141389" y="7593177"/>
                </a:lnTo>
                <a:lnTo>
                  <a:pt x="135140" y="7588961"/>
                </a:lnTo>
                <a:lnTo>
                  <a:pt x="127495" y="7587424"/>
                </a:lnTo>
                <a:lnTo>
                  <a:pt x="119849" y="7588961"/>
                </a:lnTo>
                <a:lnTo>
                  <a:pt x="113601" y="7593177"/>
                </a:lnTo>
                <a:lnTo>
                  <a:pt x="109397" y="7599426"/>
                </a:lnTo>
                <a:lnTo>
                  <a:pt x="107848" y="7607071"/>
                </a:lnTo>
                <a:lnTo>
                  <a:pt x="109397" y="7614717"/>
                </a:lnTo>
                <a:lnTo>
                  <a:pt x="113601" y="7620965"/>
                </a:lnTo>
                <a:lnTo>
                  <a:pt x="119849" y="7625181"/>
                </a:lnTo>
                <a:lnTo>
                  <a:pt x="127495" y="7626718"/>
                </a:lnTo>
                <a:lnTo>
                  <a:pt x="135140" y="7625181"/>
                </a:lnTo>
                <a:lnTo>
                  <a:pt x="141389" y="7620965"/>
                </a:lnTo>
                <a:lnTo>
                  <a:pt x="145605" y="7614717"/>
                </a:lnTo>
                <a:lnTo>
                  <a:pt x="147142" y="7607071"/>
                </a:lnTo>
                <a:close/>
              </a:path>
              <a:path w="18719800" h="10718800" extrusionOk="0">
                <a:moveTo>
                  <a:pt x="147142" y="7506970"/>
                </a:moveTo>
                <a:lnTo>
                  <a:pt x="145605" y="7499324"/>
                </a:lnTo>
                <a:lnTo>
                  <a:pt x="141389" y="7493089"/>
                </a:lnTo>
                <a:lnTo>
                  <a:pt x="135140" y="7488872"/>
                </a:lnTo>
                <a:lnTo>
                  <a:pt x="127495" y="7487336"/>
                </a:lnTo>
                <a:lnTo>
                  <a:pt x="119849" y="7488872"/>
                </a:lnTo>
                <a:lnTo>
                  <a:pt x="113601" y="7493089"/>
                </a:lnTo>
                <a:lnTo>
                  <a:pt x="109397" y="7499324"/>
                </a:lnTo>
                <a:lnTo>
                  <a:pt x="107848" y="7506970"/>
                </a:lnTo>
                <a:lnTo>
                  <a:pt x="109397" y="7514615"/>
                </a:lnTo>
                <a:lnTo>
                  <a:pt x="113601" y="7520864"/>
                </a:lnTo>
                <a:lnTo>
                  <a:pt x="119849" y="7525080"/>
                </a:lnTo>
                <a:lnTo>
                  <a:pt x="127495" y="7526629"/>
                </a:lnTo>
                <a:lnTo>
                  <a:pt x="135140" y="7525080"/>
                </a:lnTo>
                <a:lnTo>
                  <a:pt x="141389" y="7520864"/>
                </a:lnTo>
                <a:lnTo>
                  <a:pt x="145605" y="7514615"/>
                </a:lnTo>
                <a:lnTo>
                  <a:pt x="147142" y="7506970"/>
                </a:lnTo>
                <a:close/>
              </a:path>
              <a:path w="18719800" h="10718800" extrusionOk="0">
                <a:moveTo>
                  <a:pt x="147154" y="7406894"/>
                </a:moveTo>
                <a:lnTo>
                  <a:pt x="145605" y="7399248"/>
                </a:lnTo>
                <a:lnTo>
                  <a:pt x="141389" y="7393000"/>
                </a:lnTo>
                <a:lnTo>
                  <a:pt x="135140" y="7388784"/>
                </a:lnTo>
                <a:lnTo>
                  <a:pt x="127495" y="7387234"/>
                </a:lnTo>
                <a:lnTo>
                  <a:pt x="119849" y="7388784"/>
                </a:lnTo>
                <a:lnTo>
                  <a:pt x="113614" y="7393000"/>
                </a:lnTo>
                <a:lnTo>
                  <a:pt x="109397" y="7399248"/>
                </a:lnTo>
                <a:lnTo>
                  <a:pt x="107861" y="7406894"/>
                </a:lnTo>
                <a:lnTo>
                  <a:pt x="109397" y="7414539"/>
                </a:lnTo>
                <a:lnTo>
                  <a:pt x="113614" y="7420775"/>
                </a:lnTo>
                <a:lnTo>
                  <a:pt x="119849" y="7424991"/>
                </a:lnTo>
                <a:lnTo>
                  <a:pt x="127495" y="7426528"/>
                </a:lnTo>
                <a:lnTo>
                  <a:pt x="135140" y="7424991"/>
                </a:lnTo>
                <a:lnTo>
                  <a:pt x="141389" y="7420775"/>
                </a:lnTo>
                <a:lnTo>
                  <a:pt x="145605" y="7414539"/>
                </a:lnTo>
                <a:lnTo>
                  <a:pt x="147154" y="7406894"/>
                </a:lnTo>
                <a:close/>
              </a:path>
              <a:path w="18719800" h="10718800" extrusionOk="0">
                <a:moveTo>
                  <a:pt x="147154" y="7306780"/>
                </a:moveTo>
                <a:lnTo>
                  <a:pt x="145605" y="7299134"/>
                </a:lnTo>
                <a:lnTo>
                  <a:pt x="141389" y="7292899"/>
                </a:lnTo>
                <a:lnTo>
                  <a:pt x="135140" y="7288695"/>
                </a:lnTo>
                <a:lnTo>
                  <a:pt x="127495" y="7287146"/>
                </a:lnTo>
                <a:lnTo>
                  <a:pt x="119849" y="7288695"/>
                </a:lnTo>
                <a:lnTo>
                  <a:pt x="113614" y="7292899"/>
                </a:lnTo>
                <a:lnTo>
                  <a:pt x="109397" y="7299134"/>
                </a:lnTo>
                <a:lnTo>
                  <a:pt x="107861" y="7306780"/>
                </a:lnTo>
                <a:lnTo>
                  <a:pt x="109397" y="7314425"/>
                </a:lnTo>
                <a:lnTo>
                  <a:pt x="113614" y="7320674"/>
                </a:lnTo>
                <a:lnTo>
                  <a:pt x="119849" y="7324890"/>
                </a:lnTo>
                <a:lnTo>
                  <a:pt x="127495" y="7326427"/>
                </a:lnTo>
                <a:lnTo>
                  <a:pt x="135140" y="7324890"/>
                </a:lnTo>
                <a:lnTo>
                  <a:pt x="141389" y="7320674"/>
                </a:lnTo>
                <a:lnTo>
                  <a:pt x="145605" y="7314425"/>
                </a:lnTo>
                <a:lnTo>
                  <a:pt x="147154" y="7306780"/>
                </a:lnTo>
                <a:close/>
              </a:path>
              <a:path w="18719800" h="10718800" extrusionOk="0">
                <a:moveTo>
                  <a:pt x="147154" y="7206691"/>
                </a:moveTo>
                <a:lnTo>
                  <a:pt x="145605" y="7199046"/>
                </a:lnTo>
                <a:lnTo>
                  <a:pt x="141389" y="7192797"/>
                </a:lnTo>
                <a:lnTo>
                  <a:pt x="135140" y="7188594"/>
                </a:lnTo>
                <a:lnTo>
                  <a:pt x="127495" y="7187044"/>
                </a:lnTo>
                <a:lnTo>
                  <a:pt x="119849" y="7188594"/>
                </a:lnTo>
                <a:lnTo>
                  <a:pt x="113614" y="7192797"/>
                </a:lnTo>
                <a:lnTo>
                  <a:pt x="109397" y="7199046"/>
                </a:lnTo>
                <a:lnTo>
                  <a:pt x="107861" y="7206691"/>
                </a:lnTo>
                <a:lnTo>
                  <a:pt x="109397" y="7214336"/>
                </a:lnTo>
                <a:lnTo>
                  <a:pt x="113614" y="7220585"/>
                </a:lnTo>
                <a:lnTo>
                  <a:pt x="119849" y="7224801"/>
                </a:lnTo>
                <a:lnTo>
                  <a:pt x="127495" y="7226338"/>
                </a:lnTo>
                <a:lnTo>
                  <a:pt x="135140" y="7224801"/>
                </a:lnTo>
                <a:lnTo>
                  <a:pt x="141389" y="7220585"/>
                </a:lnTo>
                <a:lnTo>
                  <a:pt x="145605" y="7214336"/>
                </a:lnTo>
                <a:lnTo>
                  <a:pt x="147154" y="7206691"/>
                </a:lnTo>
                <a:close/>
              </a:path>
              <a:path w="18719800" h="10718800" extrusionOk="0">
                <a:moveTo>
                  <a:pt x="147154" y="7106602"/>
                </a:moveTo>
                <a:lnTo>
                  <a:pt x="145605" y="7098957"/>
                </a:lnTo>
                <a:lnTo>
                  <a:pt x="141389" y="7092709"/>
                </a:lnTo>
                <a:lnTo>
                  <a:pt x="135140" y="7088505"/>
                </a:lnTo>
                <a:lnTo>
                  <a:pt x="127495" y="7086955"/>
                </a:lnTo>
                <a:lnTo>
                  <a:pt x="119849" y="7088505"/>
                </a:lnTo>
                <a:lnTo>
                  <a:pt x="113614" y="7092709"/>
                </a:lnTo>
                <a:lnTo>
                  <a:pt x="109397" y="7098957"/>
                </a:lnTo>
                <a:lnTo>
                  <a:pt x="107861" y="7106602"/>
                </a:lnTo>
                <a:lnTo>
                  <a:pt x="109397" y="7114248"/>
                </a:lnTo>
                <a:lnTo>
                  <a:pt x="113614" y="7120483"/>
                </a:lnTo>
                <a:lnTo>
                  <a:pt x="119849" y="7124700"/>
                </a:lnTo>
                <a:lnTo>
                  <a:pt x="127495" y="7126237"/>
                </a:lnTo>
                <a:lnTo>
                  <a:pt x="135140" y="7124700"/>
                </a:lnTo>
                <a:lnTo>
                  <a:pt x="141389" y="7120483"/>
                </a:lnTo>
                <a:lnTo>
                  <a:pt x="145605" y="7114248"/>
                </a:lnTo>
                <a:lnTo>
                  <a:pt x="147154" y="7106602"/>
                </a:lnTo>
                <a:close/>
              </a:path>
              <a:path w="18719800" h="10718800" extrusionOk="0">
                <a:moveTo>
                  <a:pt x="147154" y="7006488"/>
                </a:moveTo>
                <a:lnTo>
                  <a:pt x="145605" y="6998856"/>
                </a:lnTo>
                <a:lnTo>
                  <a:pt x="141389" y="6992607"/>
                </a:lnTo>
                <a:lnTo>
                  <a:pt x="135140" y="6988403"/>
                </a:lnTo>
                <a:lnTo>
                  <a:pt x="127495" y="6986854"/>
                </a:lnTo>
                <a:lnTo>
                  <a:pt x="119849" y="6988403"/>
                </a:lnTo>
                <a:lnTo>
                  <a:pt x="113614" y="6992607"/>
                </a:lnTo>
                <a:lnTo>
                  <a:pt x="109397" y="6998856"/>
                </a:lnTo>
                <a:lnTo>
                  <a:pt x="107861" y="7006488"/>
                </a:lnTo>
                <a:lnTo>
                  <a:pt x="109397" y="7014146"/>
                </a:lnTo>
                <a:lnTo>
                  <a:pt x="113614" y="7020395"/>
                </a:lnTo>
                <a:lnTo>
                  <a:pt x="119849" y="7024598"/>
                </a:lnTo>
                <a:lnTo>
                  <a:pt x="127495" y="7026148"/>
                </a:lnTo>
                <a:lnTo>
                  <a:pt x="135140" y="7024598"/>
                </a:lnTo>
                <a:lnTo>
                  <a:pt x="141389" y="7020395"/>
                </a:lnTo>
                <a:lnTo>
                  <a:pt x="145605" y="7014146"/>
                </a:lnTo>
                <a:lnTo>
                  <a:pt x="147154" y="7006488"/>
                </a:lnTo>
                <a:close/>
              </a:path>
              <a:path w="18719800" h="10718800" extrusionOk="0">
                <a:moveTo>
                  <a:pt x="147154" y="6906400"/>
                </a:moveTo>
                <a:lnTo>
                  <a:pt x="145605" y="6898754"/>
                </a:lnTo>
                <a:lnTo>
                  <a:pt x="141389" y="6892506"/>
                </a:lnTo>
                <a:lnTo>
                  <a:pt x="135140" y="6888289"/>
                </a:lnTo>
                <a:lnTo>
                  <a:pt x="127495" y="6886753"/>
                </a:lnTo>
                <a:lnTo>
                  <a:pt x="119849" y="6888289"/>
                </a:lnTo>
                <a:lnTo>
                  <a:pt x="113614" y="6892506"/>
                </a:lnTo>
                <a:lnTo>
                  <a:pt x="109397" y="6898754"/>
                </a:lnTo>
                <a:lnTo>
                  <a:pt x="107861" y="6906400"/>
                </a:lnTo>
                <a:lnTo>
                  <a:pt x="109397" y="6914045"/>
                </a:lnTo>
                <a:lnTo>
                  <a:pt x="113614" y="6920293"/>
                </a:lnTo>
                <a:lnTo>
                  <a:pt x="119849" y="6924510"/>
                </a:lnTo>
                <a:lnTo>
                  <a:pt x="127495" y="6926046"/>
                </a:lnTo>
                <a:lnTo>
                  <a:pt x="135140" y="6924510"/>
                </a:lnTo>
                <a:lnTo>
                  <a:pt x="141389" y="6920293"/>
                </a:lnTo>
                <a:lnTo>
                  <a:pt x="145605" y="6914045"/>
                </a:lnTo>
                <a:lnTo>
                  <a:pt x="147154" y="6906400"/>
                </a:lnTo>
                <a:close/>
              </a:path>
              <a:path w="18719800" h="10718800" extrusionOk="0">
                <a:moveTo>
                  <a:pt x="160274" y="0"/>
                </a:moveTo>
                <a:lnTo>
                  <a:pt x="125374" y="0"/>
                </a:lnTo>
                <a:lnTo>
                  <a:pt x="0" y="92697"/>
                </a:lnTo>
                <a:lnTo>
                  <a:pt x="0" y="118491"/>
                </a:lnTo>
                <a:lnTo>
                  <a:pt x="160274" y="0"/>
                </a:lnTo>
                <a:close/>
              </a:path>
              <a:path w="18719800" h="10718800" extrusionOk="0">
                <a:moveTo>
                  <a:pt x="221132" y="7752550"/>
                </a:moveTo>
                <a:lnTo>
                  <a:pt x="219583" y="7744904"/>
                </a:lnTo>
                <a:lnTo>
                  <a:pt x="215379" y="7738669"/>
                </a:lnTo>
                <a:lnTo>
                  <a:pt x="209130" y="7734452"/>
                </a:lnTo>
                <a:lnTo>
                  <a:pt x="201485" y="7732916"/>
                </a:lnTo>
                <a:lnTo>
                  <a:pt x="193840" y="7734452"/>
                </a:lnTo>
                <a:lnTo>
                  <a:pt x="187591" y="7738669"/>
                </a:lnTo>
                <a:lnTo>
                  <a:pt x="183375" y="7744904"/>
                </a:lnTo>
                <a:lnTo>
                  <a:pt x="181838" y="7752550"/>
                </a:lnTo>
                <a:lnTo>
                  <a:pt x="183375" y="7760208"/>
                </a:lnTo>
                <a:lnTo>
                  <a:pt x="187591" y="7766444"/>
                </a:lnTo>
                <a:lnTo>
                  <a:pt x="193840" y="7770660"/>
                </a:lnTo>
                <a:lnTo>
                  <a:pt x="201485" y="7772197"/>
                </a:lnTo>
                <a:lnTo>
                  <a:pt x="209130" y="7770660"/>
                </a:lnTo>
                <a:lnTo>
                  <a:pt x="215379" y="7766444"/>
                </a:lnTo>
                <a:lnTo>
                  <a:pt x="219583" y="7760208"/>
                </a:lnTo>
                <a:lnTo>
                  <a:pt x="221132" y="7752550"/>
                </a:lnTo>
                <a:close/>
              </a:path>
              <a:path w="18719800" h="10718800" extrusionOk="0">
                <a:moveTo>
                  <a:pt x="221132" y="7652448"/>
                </a:moveTo>
                <a:lnTo>
                  <a:pt x="219583" y="7644803"/>
                </a:lnTo>
                <a:lnTo>
                  <a:pt x="215379" y="7638567"/>
                </a:lnTo>
                <a:lnTo>
                  <a:pt x="209130" y="7634351"/>
                </a:lnTo>
                <a:lnTo>
                  <a:pt x="201485" y="7632814"/>
                </a:lnTo>
                <a:lnTo>
                  <a:pt x="193840" y="7634351"/>
                </a:lnTo>
                <a:lnTo>
                  <a:pt x="187591" y="7638567"/>
                </a:lnTo>
                <a:lnTo>
                  <a:pt x="183375" y="7644803"/>
                </a:lnTo>
                <a:lnTo>
                  <a:pt x="181838" y="7652448"/>
                </a:lnTo>
                <a:lnTo>
                  <a:pt x="183375" y="7660106"/>
                </a:lnTo>
                <a:lnTo>
                  <a:pt x="187591" y="7666355"/>
                </a:lnTo>
                <a:lnTo>
                  <a:pt x="193840" y="7670559"/>
                </a:lnTo>
                <a:lnTo>
                  <a:pt x="201485" y="7672108"/>
                </a:lnTo>
                <a:lnTo>
                  <a:pt x="209130" y="7670559"/>
                </a:lnTo>
                <a:lnTo>
                  <a:pt x="215379" y="7666355"/>
                </a:lnTo>
                <a:lnTo>
                  <a:pt x="219583" y="7660106"/>
                </a:lnTo>
                <a:lnTo>
                  <a:pt x="221132" y="7652448"/>
                </a:lnTo>
                <a:close/>
              </a:path>
              <a:path w="18719800" h="10718800" extrusionOk="0">
                <a:moveTo>
                  <a:pt x="221132" y="7552360"/>
                </a:moveTo>
                <a:lnTo>
                  <a:pt x="219583" y="7544714"/>
                </a:lnTo>
                <a:lnTo>
                  <a:pt x="215379" y="7538466"/>
                </a:lnTo>
                <a:lnTo>
                  <a:pt x="209130" y="7534249"/>
                </a:lnTo>
                <a:lnTo>
                  <a:pt x="201485" y="7532713"/>
                </a:lnTo>
                <a:lnTo>
                  <a:pt x="193840" y="7534249"/>
                </a:lnTo>
                <a:lnTo>
                  <a:pt x="187591" y="7538466"/>
                </a:lnTo>
                <a:lnTo>
                  <a:pt x="183375" y="7544714"/>
                </a:lnTo>
                <a:lnTo>
                  <a:pt x="181838" y="7552360"/>
                </a:lnTo>
                <a:lnTo>
                  <a:pt x="183375" y="7560005"/>
                </a:lnTo>
                <a:lnTo>
                  <a:pt x="187591" y="7566253"/>
                </a:lnTo>
                <a:lnTo>
                  <a:pt x="193840" y="7570457"/>
                </a:lnTo>
                <a:lnTo>
                  <a:pt x="201485" y="7572007"/>
                </a:lnTo>
                <a:lnTo>
                  <a:pt x="209130" y="7570457"/>
                </a:lnTo>
                <a:lnTo>
                  <a:pt x="215379" y="7566253"/>
                </a:lnTo>
                <a:lnTo>
                  <a:pt x="219583" y="7560005"/>
                </a:lnTo>
                <a:lnTo>
                  <a:pt x="221132" y="7552360"/>
                </a:lnTo>
                <a:close/>
              </a:path>
              <a:path w="18719800" h="10718800" extrusionOk="0">
                <a:moveTo>
                  <a:pt x="221132" y="7452271"/>
                </a:moveTo>
                <a:lnTo>
                  <a:pt x="219595" y="7444626"/>
                </a:lnTo>
                <a:lnTo>
                  <a:pt x="215379" y="7438377"/>
                </a:lnTo>
                <a:lnTo>
                  <a:pt x="209143" y="7434173"/>
                </a:lnTo>
                <a:lnTo>
                  <a:pt x="201498" y="7432637"/>
                </a:lnTo>
                <a:lnTo>
                  <a:pt x="193840" y="7434173"/>
                </a:lnTo>
                <a:lnTo>
                  <a:pt x="187591" y="7438377"/>
                </a:lnTo>
                <a:lnTo>
                  <a:pt x="183388" y="7444626"/>
                </a:lnTo>
                <a:lnTo>
                  <a:pt x="181838" y="7452271"/>
                </a:lnTo>
                <a:lnTo>
                  <a:pt x="183388" y="7459916"/>
                </a:lnTo>
                <a:lnTo>
                  <a:pt x="187591" y="7466165"/>
                </a:lnTo>
                <a:lnTo>
                  <a:pt x="193840" y="7470381"/>
                </a:lnTo>
                <a:lnTo>
                  <a:pt x="201498" y="7471931"/>
                </a:lnTo>
                <a:lnTo>
                  <a:pt x="209143" y="7470381"/>
                </a:lnTo>
                <a:lnTo>
                  <a:pt x="215379" y="7466165"/>
                </a:lnTo>
                <a:lnTo>
                  <a:pt x="219595" y="7459916"/>
                </a:lnTo>
                <a:lnTo>
                  <a:pt x="221132" y="7452271"/>
                </a:lnTo>
                <a:close/>
              </a:path>
              <a:path w="18719800" h="10718800" extrusionOk="0">
                <a:moveTo>
                  <a:pt x="221132" y="7352182"/>
                </a:moveTo>
                <a:lnTo>
                  <a:pt x="219595" y="7344524"/>
                </a:lnTo>
                <a:lnTo>
                  <a:pt x="215379" y="7338288"/>
                </a:lnTo>
                <a:lnTo>
                  <a:pt x="209143" y="7334072"/>
                </a:lnTo>
                <a:lnTo>
                  <a:pt x="201498" y="7332523"/>
                </a:lnTo>
                <a:lnTo>
                  <a:pt x="193840" y="7334072"/>
                </a:lnTo>
                <a:lnTo>
                  <a:pt x="187591" y="7338288"/>
                </a:lnTo>
                <a:lnTo>
                  <a:pt x="183388" y="7344524"/>
                </a:lnTo>
                <a:lnTo>
                  <a:pt x="181838" y="7352182"/>
                </a:lnTo>
                <a:lnTo>
                  <a:pt x="183388" y="7359828"/>
                </a:lnTo>
                <a:lnTo>
                  <a:pt x="187591" y="7366076"/>
                </a:lnTo>
                <a:lnTo>
                  <a:pt x="193840" y="7370280"/>
                </a:lnTo>
                <a:lnTo>
                  <a:pt x="201498" y="7371816"/>
                </a:lnTo>
                <a:lnTo>
                  <a:pt x="209143" y="7370280"/>
                </a:lnTo>
                <a:lnTo>
                  <a:pt x="215379" y="7366076"/>
                </a:lnTo>
                <a:lnTo>
                  <a:pt x="219595" y="7359828"/>
                </a:lnTo>
                <a:lnTo>
                  <a:pt x="221132" y="7352182"/>
                </a:lnTo>
                <a:close/>
              </a:path>
              <a:path w="18719800" h="10718800" extrusionOk="0">
                <a:moveTo>
                  <a:pt x="221132" y="7252081"/>
                </a:moveTo>
                <a:lnTo>
                  <a:pt x="219595" y="7244435"/>
                </a:lnTo>
                <a:lnTo>
                  <a:pt x="215379" y="7238187"/>
                </a:lnTo>
                <a:lnTo>
                  <a:pt x="209143" y="7233983"/>
                </a:lnTo>
                <a:lnTo>
                  <a:pt x="201498" y="7232447"/>
                </a:lnTo>
                <a:lnTo>
                  <a:pt x="193840" y="7233983"/>
                </a:lnTo>
                <a:lnTo>
                  <a:pt x="187591" y="7238187"/>
                </a:lnTo>
                <a:lnTo>
                  <a:pt x="183388" y="7244435"/>
                </a:lnTo>
                <a:lnTo>
                  <a:pt x="181838" y="7252081"/>
                </a:lnTo>
                <a:lnTo>
                  <a:pt x="183388" y="7259726"/>
                </a:lnTo>
                <a:lnTo>
                  <a:pt x="187591" y="7265975"/>
                </a:lnTo>
                <a:lnTo>
                  <a:pt x="193840" y="7270191"/>
                </a:lnTo>
                <a:lnTo>
                  <a:pt x="201498" y="7271728"/>
                </a:lnTo>
                <a:lnTo>
                  <a:pt x="209143" y="7270191"/>
                </a:lnTo>
                <a:lnTo>
                  <a:pt x="215379" y="7265975"/>
                </a:lnTo>
                <a:lnTo>
                  <a:pt x="219595" y="7259726"/>
                </a:lnTo>
                <a:lnTo>
                  <a:pt x="221132" y="7252081"/>
                </a:lnTo>
                <a:close/>
              </a:path>
              <a:path w="18719800" h="10718800" extrusionOk="0">
                <a:moveTo>
                  <a:pt x="221132" y="7151992"/>
                </a:moveTo>
                <a:lnTo>
                  <a:pt x="219595" y="7144334"/>
                </a:lnTo>
                <a:lnTo>
                  <a:pt x="215379" y="7138086"/>
                </a:lnTo>
                <a:lnTo>
                  <a:pt x="209143" y="7133882"/>
                </a:lnTo>
                <a:lnTo>
                  <a:pt x="201498" y="7132333"/>
                </a:lnTo>
                <a:lnTo>
                  <a:pt x="193840" y="7133882"/>
                </a:lnTo>
                <a:lnTo>
                  <a:pt x="187591" y="7138086"/>
                </a:lnTo>
                <a:lnTo>
                  <a:pt x="183388" y="7144334"/>
                </a:lnTo>
                <a:lnTo>
                  <a:pt x="181838" y="7151992"/>
                </a:lnTo>
                <a:lnTo>
                  <a:pt x="183388" y="7159638"/>
                </a:lnTo>
                <a:lnTo>
                  <a:pt x="187591" y="7165873"/>
                </a:lnTo>
                <a:lnTo>
                  <a:pt x="193840" y="7170090"/>
                </a:lnTo>
                <a:lnTo>
                  <a:pt x="201498" y="7171626"/>
                </a:lnTo>
                <a:lnTo>
                  <a:pt x="209143" y="7170090"/>
                </a:lnTo>
                <a:lnTo>
                  <a:pt x="215379" y="7165873"/>
                </a:lnTo>
                <a:lnTo>
                  <a:pt x="219595" y="7159638"/>
                </a:lnTo>
                <a:lnTo>
                  <a:pt x="221132" y="7151992"/>
                </a:lnTo>
                <a:close/>
              </a:path>
              <a:path w="18719800" h="10718800" extrusionOk="0">
                <a:moveTo>
                  <a:pt x="221132" y="7051891"/>
                </a:moveTo>
                <a:lnTo>
                  <a:pt x="219595" y="7044245"/>
                </a:lnTo>
                <a:lnTo>
                  <a:pt x="215379" y="7037997"/>
                </a:lnTo>
                <a:lnTo>
                  <a:pt x="209143" y="7033781"/>
                </a:lnTo>
                <a:lnTo>
                  <a:pt x="201498" y="7032244"/>
                </a:lnTo>
                <a:lnTo>
                  <a:pt x="193840" y="7033781"/>
                </a:lnTo>
                <a:lnTo>
                  <a:pt x="187591" y="7037997"/>
                </a:lnTo>
                <a:lnTo>
                  <a:pt x="183388" y="7044245"/>
                </a:lnTo>
                <a:lnTo>
                  <a:pt x="181838" y="7051891"/>
                </a:lnTo>
                <a:lnTo>
                  <a:pt x="183388" y="7059536"/>
                </a:lnTo>
                <a:lnTo>
                  <a:pt x="187591" y="7065785"/>
                </a:lnTo>
                <a:lnTo>
                  <a:pt x="193840" y="7069988"/>
                </a:lnTo>
                <a:lnTo>
                  <a:pt x="201498" y="7071538"/>
                </a:lnTo>
                <a:lnTo>
                  <a:pt x="209143" y="7069988"/>
                </a:lnTo>
                <a:lnTo>
                  <a:pt x="215379" y="7065785"/>
                </a:lnTo>
                <a:lnTo>
                  <a:pt x="219595" y="7059536"/>
                </a:lnTo>
                <a:lnTo>
                  <a:pt x="221132" y="7051891"/>
                </a:lnTo>
                <a:close/>
              </a:path>
              <a:path w="18719800" h="10718800" extrusionOk="0">
                <a:moveTo>
                  <a:pt x="221132" y="6951802"/>
                </a:moveTo>
                <a:lnTo>
                  <a:pt x="219595" y="6944144"/>
                </a:lnTo>
                <a:lnTo>
                  <a:pt x="215379" y="6937896"/>
                </a:lnTo>
                <a:lnTo>
                  <a:pt x="209143" y="6933692"/>
                </a:lnTo>
                <a:lnTo>
                  <a:pt x="201498" y="6932142"/>
                </a:lnTo>
                <a:lnTo>
                  <a:pt x="193840" y="6933692"/>
                </a:lnTo>
                <a:lnTo>
                  <a:pt x="187591" y="6937896"/>
                </a:lnTo>
                <a:lnTo>
                  <a:pt x="183388" y="6944144"/>
                </a:lnTo>
                <a:lnTo>
                  <a:pt x="181838" y="6951802"/>
                </a:lnTo>
                <a:lnTo>
                  <a:pt x="183388" y="6959435"/>
                </a:lnTo>
                <a:lnTo>
                  <a:pt x="187591" y="6965683"/>
                </a:lnTo>
                <a:lnTo>
                  <a:pt x="193840" y="6969900"/>
                </a:lnTo>
                <a:lnTo>
                  <a:pt x="201498" y="6971436"/>
                </a:lnTo>
                <a:lnTo>
                  <a:pt x="209143" y="6969900"/>
                </a:lnTo>
                <a:lnTo>
                  <a:pt x="215379" y="6965683"/>
                </a:lnTo>
                <a:lnTo>
                  <a:pt x="219595" y="6959435"/>
                </a:lnTo>
                <a:lnTo>
                  <a:pt x="221132" y="6951802"/>
                </a:lnTo>
                <a:close/>
              </a:path>
              <a:path w="18719800" h="10718800" extrusionOk="0">
                <a:moveTo>
                  <a:pt x="221132" y="6851701"/>
                </a:moveTo>
                <a:lnTo>
                  <a:pt x="219595" y="6844043"/>
                </a:lnTo>
                <a:lnTo>
                  <a:pt x="215379" y="6837807"/>
                </a:lnTo>
                <a:lnTo>
                  <a:pt x="209143" y="6833590"/>
                </a:lnTo>
                <a:lnTo>
                  <a:pt x="201498" y="6832054"/>
                </a:lnTo>
                <a:lnTo>
                  <a:pt x="193840" y="6833590"/>
                </a:lnTo>
                <a:lnTo>
                  <a:pt x="187591" y="6837807"/>
                </a:lnTo>
                <a:lnTo>
                  <a:pt x="183388" y="6844043"/>
                </a:lnTo>
                <a:lnTo>
                  <a:pt x="181838" y="6851701"/>
                </a:lnTo>
                <a:lnTo>
                  <a:pt x="183388" y="6859346"/>
                </a:lnTo>
                <a:lnTo>
                  <a:pt x="187591" y="6865594"/>
                </a:lnTo>
                <a:lnTo>
                  <a:pt x="193840" y="6869798"/>
                </a:lnTo>
                <a:lnTo>
                  <a:pt x="201498" y="6871348"/>
                </a:lnTo>
                <a:lnTo>
                  <a:pt x="209143" y="6869798"/>
                </a:lnTo>
                <a:lnTo>
                  <a:pt x="215379" y="6865594"/>
                </a:lnTo>
                <a:lnTo>
                  <a:pt x="219595" y="6859346"/>
                </a:lnTo>
                <a:lnTo>
                  <a:pt x="221132" y="6851701"/>
                </a:lnTo>
                <a:close/>
              </a:path>
              <a:path w="18719800" h="10718800" extrusionOk="0">
                <a:moveTo>
                  <a:pt x="295122" y="7697851"/>
                </a:moveTo>
                <a:lnTo>
                  <a:pt x="293585" y="7690205"/>
                </a:lnTo>
                <a:lnTo>
                  <a:pt x="289369" y="7683970"/>
                </a:lnTo>
                <a:lnTo>
                  <a:pt x="283121" y="7679753"/>
                </a:lnTo>
                <a:lnTo>
                  <a:pt x="275475" y="7678217"/>
                </a:lnTo>
                <a:lnTo>
                  <a:pt x="267830" y="7679753"/>
                </a:lnTo>
                <a:lnTo>
                  <a:pt x="261594" y="7683970"/>
                </a:lnTo>
                <a:lnTo>
                  <a:pt x="257378" y="7690205"/>
                </a:lnTo>
                <a:lnTo>
                  <a:pt x="255841" y="7697851"/>
                </a:lnTo>
                <a:lnTo>
                  <a:pt x="257378" y="7705496"/>
                </a:lnTo>
                <a:lnTo>
                  <a:pt x="261594" y="7711745"/>
                </a:lnTo>
                <a:lnTo>
                  <a:pt x="267830" y="7715961"/>
                </a:lnTo>
                <a:lnTo>
                  <a:pt x="275475" y="7717498"/>
                </a:lnTo>
                <a:lnTo>
                  <a:pt x="283121" y="7715961"/>
                </a:lnTo>
                <a:lnTo>
                  <a:pt x="289369" y="7711745"/>
                </a:lnTo>
                <a:lnTo>
                  <a:pt x="293585" y="7705496"/>
                </a:lnTo>
                <a:lnTo>
                  <a:pt x="295122" y="7697851"/>
                </a:lnTo>
                <a:close/>
              </a:path>
              <a:path w="18719800" h="10718800" extrusionOk="0">
                <a:moveTo>
                  <a:pt x="295122" y="7597749"/>
                </a:moveTo>
                <a:lnTo>
                  <a:pt x="293585" y="7590104"/>
                </a:lnTo>
                <a:lnTo>
                  <a:pt x="289369" y="7583868"/>
                </a:lnTo>
                <a:lnTo>
                  <a:pt x="283121" y="7579652"/>
                </a:lnTo>
                <a:lnTo>
                  <a:pt x="275475" y="7578115"/>
                </a:lnTo>
                <a:lnTo>
                  <a:pt x="267830" y="7579652"/>
                </a:lnTo>
                <a:lnTo>
                  <a:pt x="261594" y="7583868"/>
                </a:lnTo>
                <a:lnTo>
                  <a:pt x="257378" y="7590104"/>
                </a:lnTo>
                <a:lnTo>
                  <a:pt x="255841" y="7597749"/>
                </a:lnTo>
                <a:lnTo>
                  <a:pt x="257378" y="7605395"/>
                </a:lnTo>
                <a:lnTo>
                  <a:pt x="261594" y="7611643"/>
                </a:lnTo>
                <a:lnTo>
                  <a:pt x="267830" y="7615860"/>
                </a:lnTo>
                <a:lnTo>
                  <a:pt x="275475" y="7617396"/>
                </a:lnTo>
                <a:lnTo>
                  <a:pt x="283121" y="7615860"/>
                </a:lnTo>
                <a:lnTo>
                  <a:pt x="289369" y="7611643"/>
                </a:lnTo>
                <a:lnTo>
                  <a:pt x="293585" y="7605395"/>
                </a:lnTo>
                <a:lnTo>
                  <a:pt x="295122" y="7597749"/>
                </a:lnTo>
                <a:close/>
              </a:path>
              <a:path w="18719800" h="10718800" extrusionOk="0">
                <a:moveTo>
                  <a:pt x="295135" y="7497661"/>
                </a:moveTo>
                <a:lnTo>
                  <a:pt x="293585" y="7490015"/>
                </a:lnTo>
                <a:lnTo>
                  <a:pt x="289369" y="7483767"/>
                </a:lnTo>
                <a:lnTo>
                  <a:pt x="283133" y="7479563"/>
                </a:lnTo>
                <a:lnTo>
                  <a:pt x="275488" y="7478014"/>
                </a:lnTo>
                <a:lnTo>
                  <a:pt x="267843" y="7479563"/>
                </a:lnTo>
                <a:lnTo>
                  <a:pt x="261594" y="7483767"/>
                </a:lnTo>
                <a:lnTo>
                  <a:pt x="257390" y="7490015"/>
                </a:lnTo>
                <a:lnTo>
                  <a:pt x="255841" y="7497661"/>
                </a:lnTo>
                <a:lnTo>
                  <a:pt x="257390" y="7505306"/>
                </a:lnTo>
                <a:lnTo>
                  <a:pt x="261594" y="7511555"/>
                </a:lnTo>
                <a:lnTo>
                  <a:pt x="267843" y="7515771"/>
                </a:lnTo>
                <a:lnTo>
                  <a:pt x="275488" y="7517308"/>
                </a:lnTo>
                <a:lnTo>
                  <a:pt x="283133" y="7515771"/>
                </a:lnTo>
                <a:lnTo>
                  <a:pt x="289369" y="7511555"/>
                </a:lnTo>
                <a:lnTo>
                  <a:pt x="293585" y="7505306"/>
                </a:lnTo>
                <a:lnTo>
                  <a:pt x="295135" y="7497661"/>
                </a:lnTo>
                <a:close/>
              </a:path>
              <a:path w="18719800" h="10718800" extrusionOk="0">
                <a:moveTo>
                  <a:pt x="295135" y="7397572"/>
                </a:moveTo>
                <a:lnTo>
                  <a:pt x="293585" y="7389927"/>
                </a:lnTo>
                <a:lnTo>
                  <a:pt x="289369" y="7383678"/>
                </a:lnTo>
                <a:lnTo>
                  <a:pt x="283133" y="7379475"/>
                </a:lnTo>
                <a:lnTo>
                  <a:pt x="275488" y="7377925"/>
                </a:lnTo>
                <a:lnTo>
                  <a:pt x="267843" y="7379475"/>
                </a:lnTo>
                <a:lnTo>
                  <a:pt x="261594" y="7383678"/>
                </a:lnTo>
                <a:lnTo>
                  <a:pt x="257390" y="7389927"/>
                </a:lnTo>
                <a:lnTo>
                  <a:pt x="255841" y="7397572"/>
                </a:lnTo>
                <a:lnTo>
                  <a:pt x="257390" y="7405217"/>
                </a:lnTo>
                <a:lnTo>
                  <a:pt x="261594" y="7411466"/>
                </a:lnTo>
                <a:lnTo>
                  <a:pt x="267843" y="7415670"/>
                </a:lnTo>
                <a:lnTo>
                  <a:pt x="275488" y="7417219"/>
                </a:lnTo>
                <a:lnTo>
                  <a:pt x="283133" y="7415670"/>
                </a:lnTo>
                <a:lnTo>
                  <a:pt x="289369" y="7411466"/>
                </a:lnTo>
                <a:lnTo>
                  <a:pt x="293585" y="7405217"/>
                </a:lnTo>
                <a:lnTo>
                  <a:pt x="295135" y="7397572"/>
                </a:lnTo>
                <a:close/>
              </a:path>
              <a:path w="18719800" h="10718800" extrusionOk="0">
                <a:moveTo>
                  <a:pt x="295135" y="7297471"/>
                </a:moveTo>
                <a:lnTo>
                  <a:pt x="293585" y="7289825"/>
                </a:lnTo>
                <a:lnTo>
                  <a:pt x="289369" y="7283590"/>
                </a:lnTo>
                <a:lnTo>
                  <a:pt x="283133" y="7279373"/>
                </a:lnTo>
                <a:lnTo>
                  <a:pt x="275488" y="7277824"/>
                </a:lnTo>
                <a:lnTo>
                  <a:pt x="267843" y="7279373"/>
                </a:lnTo>
                <a:lnTo>
                  <a:pt x="261594" y="7283590"/>
                </a:lnTo>
                <a:lnTo>
                  <a:pt x="257390" y="7289825"/>
                </a:lnTo>
                <a:lnTo>
                  <a:pt x="255841" y="7297471"/>
                </a:lnTo>
                <a:lnTo>
                  <a:pt x="257390" y="7305129"/>
                </a:lnTo>
                <a:lnTo>
                  <a:pt x="261594" y="7311364"/>
                </a:lnTo>
                <a:lnTo>
                  <a:pt x="267843" y="7315581"/>
                </a:lnTo>
                <a:lnTo>
                  <a:pt x="275488" y="7317118"/>
                </a:lnTo>
                <a:lnTo>
                  <a:pt x="283133" y="7315581"/>
                </a:lnTo>
                <a:lnTo>
                  <a:pt x="289369" y="7311364"/>
                </a:lnTo>
                <a:lnTo>
                  <a:pt x="293585" y="7305129"/>
                </a:lnTo>
                <a:lnTo>
                  <a:pt x="295135" y="7297471"/>
                </a:lnTo>
                <a:close/>
              </a:path>
              <a:path w="18719800" h="10718800" extrusionOk="0">
                <a:moveTo>
                  <a:pt x="295135" y="7197369"/>
                </a:moveTo>
                <a:lnTo>
                  <a:pt x="293585" y="7189724"/>
                </a:lnTo>
                <a:lnTo>
                  <a:pt x="289369" y="7183488"/>
                </a:lnTo>
                <a:lnTo>
                  <a:pt x="283133" y="7179284"/>
                </a:lnTo>
                <a:lnTo>
                  <a:pt x="275488" y="7177735"/>
                </a:lnTo>
                <a:lnTo>
                  <a:pt x="267843" y="7179284"/>
                </a:lnTo>
                <a:lnTo>
                  <a:pt x="261594" y="7183488"/>
                </a:lnTo>
                <a:lnTo>
                  <a:pt x="257390" y="7189724"/>
                </a:lnTo>
                <a:lnTo>
                  <a:pt x="255841" y="7197369"/>
                </a:lnTo>
                <a:lnTo>
                  <a:pt x="257390" y="7205015"/>
                </a:lnTo>
                <a:lnTo>
                  <a:pt x="261594" y="7211263"/>
                </a:lnTo>
                <a:lnTo>
                  <a:pt x="267843" y="7215479"/>
                </a:lnTo>
                <a:lnTo>
                  <a:pt x="275488" y="7217016"/>
                </a:lnTo>
                <a:lnTo>
                  <a:pt x="283133" y="7215479"/>
                </a:lnTo>
                <a:lnTo>
                  <a:pt x="289369" y="7211263"/>
                </a:lnTo>
                <a:lnTo>
                  <a:pt x="293585" y="7205015"/>
                </a:lnTo>
                <a:lnTo>
                  <a:pt x="295135" y="7197369"/>
                </a:lnTo>
                <a:close/>
              </a:path>
              <a:path w="18719800" h="10718800" extrusionOk="0">
                <a:moveTo>
                  <a:pt x="295135" y="7097281"/>
                </a:moveTo>
                <a:lnTo>
                  <a:pt x="293585" y="7089635"/>
                </a:lnTo>
                <a:lnTo>
                  <a:pt x="289369" y="7083387"/>
                </a:lnTo>
                <a:lnTo>
                  <a:pt x="283133" y="7079170"/>
                </a:lnTo>
                <a:lnTo>
                  <a:pt x="275488" y="7077621"/>
                </a:lnTo>
                <a:lnTo>
                  <a:pt x="267843" y="7079170"/>
                </a:lnTo>
                <a:lnTo>
                  <a:pt x="261594" y="7083387"/>
                </a:lnTo>
                <a:lnTo>
                  <a:pt x="257390" y="7089635"/>
                </a:lnTo>
                <a:lnTo>
                  <a:pt x="255841" y="7097281"/>
                </a:lnTo>
                <a:lnTo>
                  <a:pt x="257390" y="7104926"/>
                </a:lnTo>
                <a:lnTo>
                  <a:pt x="261594" y="7111174"/>
                </a:lnTo>
                <a:lnTo>
                  <a:pt x="267843" y="7115378"/>
                </a:lnTo>
                <a:lnTo>
                  <a:pt x="275488" y="7116927"/>
                </a:lnTo>
                <a:lnTo>
                  <a:pt x="283133" y="7115378"/>
                </a:lnTo>
                <a:lnTo>
                  <a:pt x="289369" y="7111174"/>
                </a:lnTo>
                <a:lnTo>
                  <a:pt x="293585" y="7104926"/>
                </a:lnTo>
                <a:lnTo>
                  <a:pt x="295135" y="7097281"/>
                </a:lnTo>
                <a:close/>
              </a:path>
              <a:path w="18719800" h="10718800" extrusionOk="0">
                <a:moveTo>
                  <a:pt x="295135" y="6997179"/>
                </a:moveTo>
                <a:lnTo>
                  <a:pt x="293585" y="6989534"/>
                </a:lnTo>
                <a:lnTo>
                  <a:pt x="289369" y="6983285"/>
                </a:lnTo>
                <a:lnTo>
                  <a:pt x="283133" y="6979082"/>
                </a:lnTo>
                <a:lnTo>
                  <a:pt x="275488" y="6977532"/>
                </a:lnTo>
                <a:lnTo>
                  <a:pt x="267843" y="6979082"/>
                </a:lnTo>
                <a:lnTo>
                  <a:pt x="261594" y="6983285"/>
                </a:lnTo>
                <a:lnTo>
                  <a:pt x="257390" y="6989534"/>
                </a:lnTo>
                <a:lnTo>
                  <a:pt x="255841" y="6997179"/>
                </a:lnTo>
                <a:lnTo>
                  <a:pt x="257390" y="7004825"/>
                </a:lnTo>
                <a:lnTo>
                  <a:pt x="261594" y="7011073"/>
                </a:lnTo>
                <a:lnTo>
                  <a:pt x="267843" y="7015289"/>
                </a:lnTo>
                <a:lnTo>
                  <a:pt x="275488" y="7016826"/>
                </a:lnTo>
                <a:lnTo>
                  <a:pt x="283133" y="7015289"/>
                </a:lnTo>
                <a:lnTo>
                  <a:pt x="289369" y="7011073"/>
                </a:lnTo>
                <a:lnTo>
                  <a:pt x="293585" y="7004825"/>
                </a:lnTo>
                <a:lnTo>
                  <a:pt x="295135" y="6997179"/>
                </a:lnTo>
                <a:close/>
              </a:path>
              <a:path w="18719800" h="10718800" extrusionOk="0">
                <a:moveTo>
                  <a:pt x="295135" y="6897103"/>
                </a:moveTo>
                <a:lnTo>
                  <a:pt x="293585" y="6889445"/>
                </a:lnTo>
                <a:lnTo>
                  <a:pt x="289369" y="6883197"/>
                </a:lnTo>
                <a:lnTo>
                  <a:pt x="283133" y="6878993"/>
                </a:lnTo>
                <a:lnTo>
                  <a:pt x="275488" y="6877444"/>
                </a:lnTo>
                <a:lnTo>
                  <a:pt x="267843" y="6878993"/>
                </a:lnTo>
                <a:lnTo>
                  <a:pt x="261594" y="6883197"/>
                </a:lnTo>
                <a:lnTo>
                  <a:pt x="257390" y="6889445"/>
                </a:lnTo>
                <a:lnTo>
                  <a:pt x="255841" y="6897103"/>
                </a:lnTo>
                <a:lnTo>
                  <a:pt x="257390" y="6904736"/>
                </a:lnTo>
                <a:lnTo>
                  <a:pt x="261594" y="6910984"/>
                </a:lnTo>
                <a:lnTo>
                  <a:pt x="267843" y="6915188"/>
                </a:lnTo>
                <a:lnTo>
                  <a:pt x="275488" y="6916737"/>
                </a:lnTo>
                <a:lnTo>
                  <a:pt x="283133" y="6915188"/>
                </a:lnTo>
                <a:lnTo>
                  <a:pt x="289369" y="6910984"/>
                </a:lnTo>
                <a:lnTo>
                  <a:pt x="293585" y="6904736"/>
                </a:lnTo>
                <a:lnTo>
                  <a:pt x="295135" y="6897103"/>
                </a:lnTo>
                <a:close/>
              </a:path>
              <a:path w="18719800" h="10718800" extrusionOk="0">
                <a:moveTo>
                  <a:pt x="295135" y="6796989"/>
                </a:moveTo>
                <a:lnTo>
                  <a:pt x="293585" y="6789344"/>
                </a:lnTo>
                <a:lnTo>
                  <a:pt x="289369" y="6783108"/>
                </a:lnTo>
                <a:lnTo>
                  <a:pt x="283133" y="6778892"/>
                </a:lnTo>
                <a:lnTo>
                  <a:pt x="275488" y="6777355"/>
                </a:lnTo>
                <a:lnTo>
                  <a:pt x="267843" y="6778892"/>
                </a:lnTo>
                <a:lnTo>
                  <a:pt x="261594" y="6783108"/>
                </a:lnTo>
                <a:lnTo>
                  <a:pt x="257390" y="6789344"/>
                </a:lnTo>
                <a:lnTo>
                  <a:pt x="255841" y="6796989"/>
                </a:lnTo>
                <a:lnTo>
                  <a:pt x="257390" y="6804634"/>
                </a:lnTo>
                <a:lnTo>
                  <a:pt x="261594" y="6810883"/>
                </a:lnTo>
                <a:lnTo>
                  <a:pt x="267843" y="6815099"/>
                </a:lnTo>
                <a:lnTo>
                  <a:pt x="275488" y="6816636"/>
                </a:lnTo>
                <a:lnTo>
                  <a:pt x="283133" y="6815099"/>
                </a:lnTo>
                <a:lnTo>
                  <a:pt x="289369" y="6810883"/>
                </a:lnTo>
                <a:lnTo>
                  <a:pt x="293585" y="6804634"/>
                </a:lnTo>
                <a:lnTo>
                  <a:pt x="295135" y="6796989"/>
                </a:lnTo>
                <a:close/>
              </a:path>
              <a:path w="18719800" h="10718800" extrusionOk="0">
                <a:moveTo>
                  <a:pt x="298856" y="0"/>
                </a:moveTo>
                <a:lnTo>
                  <a:pt x="263931" y="0"/>
                </a:lnTo>
                <a:lnTo>
                  <a:pt x="0" y="195135"/>
                </a:lnTo>
                <a:lnTo>
                  <a:pt x="0" y="220954"/>
                </a:lnTo>
                <a:lnTo>
                  <a:pt x="298856" y="0"/>
                </a:lnTo>
                <a:close/>
              </a:path>
              <a:path w="18719800" h="10718800" extrusionOk="0">
                <a:moveTo>
                  <a:pt x="369125" y="7643152"/>
                </a:moveTo>
                <a:lnTo>
                  <a:pt x="367576" y="7635507"/>
                </a:lnTo>
                <a:lnTo>
                  <a:pt x="363359" y="7629258"/>
                </a:lnTo>
                <a:lnTo>
                  <a:pt x="357124" y="7625042"/>
                </a:lnTo>
                <a:lnTo>
                  <a:pt x="349465" y="7623492"/>
                </a:lnTo>
                <a:lnTo>
                  <a:pt x="341820" y="7625042"/>
                </a:lnTo>
                <a:lnTo>
                  <a:pt x="335584" y="7629258"/>
                </a:lnTo>
                <a:lnTo>
                  <a:pt x="331368" y="7635507"/>
                </a:lnTo>
                <a:lnTo>
                  <a:pt x="329831" y="7643152"/>
                </a:lnTo>
                <a:lnTo>
                  <a:pt x="331368" y="7650797"/>
                </a:lnTo>
                <a:lnTo>
                  <a:pt x="335584" y="7657033"/>
                </a:lnTo>
                <a:lnTo>
                  <a:pt x="341820" y="7661249"/>
                </a:lnTo>
                <a:lnTo>
                  <a:pt x="349465" y="7662786"/>
                </a:lnTo>
                <a:lnTo>
                  <a:pt x="357124" y="7661249"/>
                </a:lnTo>
                <a:lnTo>
                  <a:pt x="363359" y="7657033"/>
                </a:lnTo>
                <a:lnTo>
                  <a:pt x="367576" y="7650797"/>
                </a:lnTo>
                <a:lnTo>
                  <a:pt x="369125" y="7643152"/>
                </a:lnTo>
                <a:close/>
              </a:path>
              <a:path w="18719800" h="10718800" extrusionOk="0">
                <a:moveTo>
                  <a:pt x="369125" y="7543051"/>
                </a:moveTo>
                <a:lnTo>
                  <a:pt x="367576" y="7535405"/>
                </a:lnTo>
                <a:lnTo>
                  <a:pt x="363372" y="7529169"/>
                </a:lnTo>
                <a:lnTo>
                  <a:pt x="357124" y="7524953"/>
                </a:lnTo>
                <a:lnTo>
                  <a:pt x="349478" y="7523404"/>
                </a:lnTo>
                <a:lnTo>
                  <a:pt x="341833" y="7524953"/>
                </a:lnTo>
                <a:lnTo>
                  <a:pt x="335584" y="7529169"/>
                </a:lnTo>
                <a:lnTo>
                  <a:pt x="331368" y="7535405"/>
                </a:lnTo>
                <a:lnTo>
                  <a:pt x="329831" y="7543051"/>
                </a:lnTo>
                <a:lnTo>
                  <a:pt x="331368" y="7550709"/>
                </a:lnTo>
                <a:lnTo>
                  <a:pt x="335584" y="7556944"/>
                </a:lnTo>
                <a:lnTo>
                  <a:pt x="341833" y="7561161"/>
                </a:lnTo>
                <a:lnTo>
                  <a:pt x="349478" y="7562697"/>
                </a:lnTo>
                <a:lnTo>
                  <a:pt x="357124" y="7561161"/>
                </a:lnTo>
                <a:lnTo>
                  <a:pt x="363372" y="7556944"/>
                </a:lnTo>
                <a:lnTo>
                  <a:pt x="367576" y="7550709"/>
                </a:lnTo>
                <a:lnTo>
                  <a:pt x="369125" y="7543051"/>
                </a:lnTo>
                <a:close/>
              </a:path>
              <a:path w="18719800" h="10718800" extrusionOk="0">
                <a:moveTo>
                  <a:pt x="369125" y="7442962"/>
                </a:moveTo>
                <a:lnTo>
                  <a:pt x="367576" y="7435316"/>
                </a:lnTo>
                <a:lnTo>
                  <a:pt x="363372" y="7429068"/>
                </a:lnTo>
                <a:lnTo>
                  <a:pt x="357124" y="7424864"/>
                </a:lnTo>
                <a:lnTo>
                  <a:pt x="349478" y="7423315"/>
                </a:lnTo>
                <a:lnTo>
                  <a:pt x="341833" y="7424864"/>
                </a:lnTo>
                <a:lnTo>
                  <a:pt x="335584" y="7429068"/>
                </a:lnTo>
                <a:lnTo>
                  <a:pt x="331368" y="7435316"/>
                </a:lnTo>
                <a:lnTo>
                  <a:pt x="329831" y="7442962"/>
                </a:lnTo>
                <a:lnTo>
                  <a:pt x="331368" y="7450607"/>
                </a:lnTo>
                <a:lnTo>
                  <a:pt x="335584" y="7456856"/>
                </a:lnTo>
                <a:lnTo>
                  <a:pt x="341833" y="7461059"/>
                </a:lnTo>
                <a:lnTo>
                  <a:pt x="349478" y="7462609"/>
                </a:lnTo>
                <a:lnTo>
                  <a:pt x="357124" y="7461059"/>
                </a:lnTo>
                <a:lnTo>
                  <a:pt x="363372" y="7456856"/>
                </a:lnTo>
                <a:lnTo>
                  <a:pt x="367576" y="7450607"/>
                </a:lnTo>
                <a:lnTo>
                  <a:pt x="369125" y="7442962"/>
                </a:lnTo>
                <a:close/>
              </a:path>
              <a:path w="18719800" h="10718800" extrusionOk="0">
                <a:moveTo>
                  <a:pt x="369125" y="7342873"/>
                </a:moveTo>
                <a:lnTo>
                  <a:pt x="367576" y="7335215"/>
                </a:lnTo>
                <a:lnTo>
                  <a:pt x="363372" y="7328979"/>
                </a:lnTo>
                <a:lnTo>
                  <a:pt x="357124" y="7324763"/>
                </a:lnTo>
                <a:lnTo>
                  <a:pt x="349478" y="7323226"/>
                </a:lnTo>
                <a:lnTo>
                  <a:pt x="341833" y="7324763"/>
                </a:lnTo>
                <a:lnTo>
                  <a:pt x="335584" y="7328979"/>
                </a:lnTo>
                <a:lnTo>
                  <a:pt x="331368" y="7335215"/>
                </a:lnTo>
                <a:lnTo>
                  <a:pt x="329831" y="7342873"/>
                </a:lnTo>
                <a:lnTo>
                  <a:pt x="331368" y="7350519"/>
                </a:lnTo>
                <a:lnTo>
                  <a:pt x="335584" y="7356767"/>
                </a:lnTo>
                <a:lnTo>
                  <a:pt x="341833" y="7360971"/>
                </a:lnTo>
                <a:lnTo>
                  <a:pt x="349478" y="7362520"/>
                </a:lnTo>
                <a:lnTo>
                  <a:pt x="357124" y="7360971"/>
                </a:lnTo>
                <a:lnTo>
                  <a:pt x="363372" y="7356767"/>
                </a:lnTo>
                <a:lnTo>
                  <a:pt x="367576" y="7350519"/>
                </a:lnTo>
                <a:lnTo>
                  <a:pt x="369125" y="7342873"/>
                </a:lnTo>
                <a:close/>
              </a:path>
              <a:path w="18719800" h="10718800" extrusionOk="0">
                <a:moveTo>
                  <a:pt x="369125" y="7242772"/>
                </a:moveTo>
                <a:lnTo>
                  <a:pt x="367576" y="7235126"/>
                </a:lnTo>
                <a:lnTo>
                  <a:pt x="363372" y="7228878"/>
                </a:lnTo>
                <a:lnTo>
                  <a:pt x="357124" y="7224674"/>
                </a:lnTo>
                <a:lnTo>
                  <a:pt x="349478" y="7223125"/>
                </a:lnTo>
                <a:lnTo>
                  <a:pt x="341833" y="7224674"/>
                </a:lnTo>
                <a:lnTo>
                  <a:pt x="335584" y="7228878"/>
                </a:lnTo>
                <a:lnTo>
                  <a:pt x="331368" y="7235126"/>
                </a:lnTo>
                <a:lnTo>
                  <a:pt x="329831" y="7242772"/>
                </a:lnTo>
                <a:lnTo>
                  <a:pt x="331368" y="7250417"/>
                </a:lnTo>
                <a:lnTo>
                  <a:pt x="335584" y="7256666"/>
                </a:lnTo>
                <a:lnTo>
                  <a:pt x="341833" y="7260869"/>
                </a:lnTo>
                <a:lnTo>
                  <a:pt x="349478" y="7262419"/>
                </a:lnTo>
                <a:lnTo>
                  <a:pt x="357124" y="7260869"/>
                </a:lnTo>
                <a:lnTo>
                  <a:pt x="363372" y="7256666"/>
                </a:lnTo>
                <a:lnTo>
                  <a:pt x="367576" y="7250417"/>
                </a:lnTo>
                <a:lnTo>
                  <a:pt x="369125" y="7242772"/>
                </a:lnTo>
                <a:close/>
              </a:path>
              <a:path w="18719800" h="10718800" extrusionOk="0">
                <a:moveTo>
                  <a:pt x="369125" y="7142683"/>
                </a:moveTo>
                <a:lnTo>
                  <a:pt x="367576" y="7135025"/>
                </a:lnTo>
                <a:lnTo>
                  <a:pt x="363372" y="7128777"/>
                </a:lnTo>
                <a:lnTo>
                  <a:pt x="357124" y="7124573"/>
                </a:lnTo>
                <a:lnTo>
                  <a:pt x="349478" y="7123023"/>
                </a:lnTo>
                <a:lnTo>
                  <a:pt x="341833" y="7124573"/>
                </a:lnTo>
                <a:lnTo>
                  <a:pt x="335584" y="7128777"/>
                </a:lnTo>
                <a:lnTo>
                  <a:pt x="331368" y="7135025"/>
                </a:lnTo>
                <a:lnTo>
                  <a:pt x="329831" y="7142683"/>
                </a:lnTo>
                <a:lnTo>
                  <a:pt x="331368" y="7150316"/>
                </a:lnTo>
                <a:lnTo>
                  <a:pt x="335584" y="7156564"/>
                </a:lnTo>
                <a:lnTo>
                  <a:pt x="341833" y="7160781"/>
                </a:lnTo>
                <a:lnTo>
                  <a:pt x="349478" y="7162317"/>
                </a:lnTo>
                <a:lnTo>
                  <a:pt x="357124" y="7160781"/>
                </a:lnTo>
                <a:lnTo>
                  <a:pt x="363372" y="7156564"/>
                </a:lnTo>
                <a:lnTo>
                  <a:pt x="367576" y="7150316"/>
                </a:lnTo>
                <a:lnTo>
                  <a:pt x="369125" y="7142683"/>
                </a:lnTo>
                <a:close/>
              </a:path>
              <a:path w="18719800" h="10718800" extrusionOk="0">
                <a:moveTo>
                  <a:pt x="369125" y="7042582"/>
                </a:moveTo>
                <a:lnTo>
                  <a:pt x="367576" y="7034924"/>
                </a:lnTo>
                <a:lnTo>
                  <a:pt x="363372" y="7028688"/>
                </a:lnTo>
                <a:lnTo>
                  <a:pt x="357124" y="7024471"/>
                </a:lnTo>
                <a:lnTo>
                  <a:pt x="349478" y="7022935"/>
                </a:lnTo>
                <a:lnTo>
                  <a:pt x="341833" y="7024471"/>
                </a:lnTo>
                <a:lnTo>
                  <a:pt x="335584" y="7028688"/>
                </a:lnTo>
                <a:lnTo>
                  <a:pt x="331368" y="7034924"/>
                </a:lnTo>
                <a:lnTo>
                  <a:pt x="329831" y="7042582"/>
                </a:lnTo>
                <a:lnTo>
                  <a:pt x="331368" y="7050227"/>
                </a:lnTo>
                <a:lnTo>
                  <a:pt x="335584" y="7056475"/>
                </a:lnTo>
                <a:lnTo>
                  <a:pt x="341833" y="7060679"/>
                </a:lnTo>
                <a:lnTo>
                  <a:pt x="349478" y="7062229"/>
                </a:lnTo>
                <a:lnTo>
                  <a:pt x="357124" y="7060679"/>
                </a:lnTo>
                <a:lnTo>
                  <a:pt x="363372" y="7056475"/>
                </a:lnTo>
                <a:lnTo>
                  <a:pt x="367576" y="7050227"/>
                </a:lnTo>
                <a:lnTo>
                  <a:pt x="369125" y="7042582"/>
                </a:lnTo>
                <a:close/>
              </a:path>
              <a:path w="18719800" h="10718800" extrusionOk="0">
                <a:moveTo>
                  <a:pt x="369125" y="6942493"/>
                </a:moveTo>
                <a:lnTo>
                  <a:pt x="367576" y="6934835"/>
                </a:lnTo>
                <a:lnTo>
                  <a:pt x="363372" y="6928586"/>
                </a:lnTo>
                <a:lnTo>
                  <a:pt x="357124" y="6924383"/>
                </a:lnTo>
                <a:lnTo>
                  <a:pt x="349478" y="6922833"/>
                </a:lnTo>
                <a:lnTo>
                  <a:pt x="341833" y="6924383"/>
                </a:lnTo>
                <a:lnTo>
                  <a:pt x="335584" y="6928586"/>
                </a:lnTo>
                <a:lnTo>
                  <a:pt x="331368" y="6934835"/>
                </a:lnTo>
                <a:lnTo>
                  <a:pt x="329831" y="6942493"/>
                </a:lnTo>
                <a:lnTo>
                  <a:pt x="331368" y="6950138"/>
                </a:lnTo>
                <a:lnTo>
                  <a:pt x="335584" y="6956374"/>
                </a:lnTo>
                <a:lnTo>
                  <a:pt x="341833" y="6960590"/>
                </a:lnTo>
                <a:lnTo>
                  <a:pt x="349478" y="6962140"/>
                </a:lnTo>
                <a:lnTo>
                  <a:pt x="357124" y="6960590"/>
                </a:lnTo>
                <a:lnTo>
                  <a:pt x="363372" y="6956374"/>
                </a:lnTo>
                <a:lnTo>
                  <a:pt x="367576" y="6950138"/>
                </a:lnTo>
                <a:lnTo>
                  <a:pt x="369125" y="6942493"/>
                </a:lnTo>
                <a:close/>
              </a:path>
              <a:path w="18719800" h="10718800" extrusionOk="0">
                <a:moveTo>
                  <a:pt x="369125" y="6842392"/>
                </a:moveTo>
                <a:lnTo>
                  <a:pt x="367576" y="6834746"/>
                </a:lnTo>
                <a:lnTo>
                  <a:pt x="363372" y="6828498"/>
                </a:lnTo>
                <a:lnTo>
                  <a:pt x="357124" y="6824281"/>
                </a:lnTo>
                <a:lnTo>
                  <a:pt x="349478" y="6822745"/>
                </a:lnTo>
                <a:lnTo>
                  <a:pt x="341833" y="6824281"/>
                </a:lnTo>
                <a:lnTo>
                  <a:pt x="335584" y="6828498"/>
                </a:lnTo>
                <a:lnTo>
                  <a:pt x="331368" y="6834746"/>
                </a:lnTo>
                <a:lnTo>
                  <a:pt x="329831" y="6842392"/>
                </a:lnTo>
                <a:lnTo>
                  <a:pt x="331368" y="6850037"/>
                </a:lnTo>
                <a:lnTo>
                  <a:pt x="335584" y="6856285"/>
                </a:lnTo>
                <a:lnTo>
                  <a:pt x="341833" y="6860489"/>
                </a:lnTo>
                <a:lnTo>
                  <a:pt x="349478" y="6862038"/>
                </a:lnTo>
                <a:lnTo>
                  <a:pt x="357124" y="6860489"/>
                </a:lnTo>
                <a:lnTo>
                  <a:pt x="363372" y="6856285"/>
                </a:lnTo>
                <a:lnTo>
                  <a:pt x="367576" y="6850037"/>
                </a:lnTo>
                <a:lnTo>
                  <a:pt x="369125" y="6842392"/>
                </a:lnTo>
                <a:close/>
              </a:path>
              <a:path w="18719800" h="10718800" extrusionOk="0">
                <a:moveTo>
                  <a:pt x="369125" y="6742290"/>
                </a:moveTo>
                <a:lnTo>
                  <a:pt x="367576" y="6734632"/>
                </a:lnTo>
                <a:lnTo>
                  <a:pt x="363372" y="6728396"/>
                </a:lnTo>
                <a:lnTo>
                  <a:pt x="357124" y="6724193"/>
                </a:lnTo>
                <a:lnTo>
                  <a:pt x="349478" y="6722643"/>
                </a:lnTo>
                <a:lnTo>
                  <a:pt x="341833" y="6724193"/>
                </a:lnTo>
                <a:lnTo>
                  <a:pt x="335584" y="6728396"/>
                </a:lnTo>
                <a:lnTo>
                  <a:pt x="331368" y="6734632"/>
                </a:lnTo>
                <a:lnTo>
                  <a:pt x="329831" y="6742290"/>
                </a:lnTo>
                <a:lnTo>
                  <a:pt x="331368" y="6749936"/>
                </a:lnTo>
                <a:lnTo>
                  <a:pt x="335584" y="6756184"/>
                </a:lnTo>
                <a:lnTo>
                  <a:pt x="341833" y="6760388"/>
                </a:lnTo>
                <a:lnTo>
                  <a:pt x="349478" y="6761937"/>
                </a:lnTo>
                <a:lnTo>
                  <a:pt x="357124" y="6760388"/>
                </a:lnTo>
                <a:lnTo>
                  <a:pt x="363372" y="6756184"/>
                </a:lnTo>
                <a:lnTo>
                  <a:pt x="367576" y="6749936"/>
                </a:lnTo>
                <a:lnTo>
                  <a:pt x="369125" y="6742290"/>
                </a:lnTo>
                <a:close/>
              </a:path>
              <a:path w="18719800" h="10718800" extrusionOk="0">
                <a:moveTo>
                  <a:pt x="437400" y="0"/>
                </a:moveTo>
                <a:lnTo>
                  <a:pt x="402488" y="0"/>
                </a:lnTo>
                <a:lnTo>
                  <a:pt x="0" y="297573"/>
                </a:lnTo>
                <a:lnTo>
                  <a:pt x="0" y="323380"/>
                </a:lnTo>
                <a:lnTo>
                  <a:pt x="437400" y="0"/>
                </a:lnTo>
                <a:close/>
              </a:path>
              <a:path w="18719800" h="10718800" extrusionOk="0">
                <a:moveTo>
                  <a:pt x="443115" y="7588440"/>
                </a:moveTo>
                <a:lnTo>
                  <a:pt x="441566" y="7580795"/>
                </a:lnTo>
                <a:lnTo>
                  <a:pt x="437362" y="7574547"/>
                </a:lnTo>
                <a:lnTo>
                  <a:pt x="431114" y="7570343"/>
                </a:lnTo>
                <a:lnTo>
                  <a:pt x="423456" y="7568806"/>
                </a:lnTo>
                <a:lnTo>
                  <a:pt x="415810" y="7570343"/>
                </a:lnTo>
                <a:lnTo>
                  <a:pt x="409575" y="7574547"/>
                </a:lnTo>
                <a:lnTo>
                  <a:pt x="405371" y="7580795"/>
                </a:lnTo>
                <a:lnTo>
                  <a:pt x="403821" y="7588440"/>
                </a:lnTo>
                <a:lnTo>
                  <a:pt x="405371" y="7596098"/>
                </a:lnTo>
                <a:lnTo>
                  <a:pt x="409575" y="7602334"/>
                </a:lnTo>
                <a:lnTo>
                  <a:pt x="415810" y="7606551"/>
                </a:lnTo>
                <a:lnTo>
                  <a:pt x="423456" y="7608100"/>
                </a:lnTo>
                <a:lnTo>
                  <a:pt x="431114" y="7606551"/>
                </a:lnTo>
                <a:lnTo>
                  <a:pt x="437362" y="7602334"/>
                </a:lnTo>
                <a:lnTo>
                  <a:pt x="441566" y="7596098"/>
                </a:lnTo>
                <a:lnTo>
                  <a:pt x="443115" y="7588440"/>
                </a:lnTo>
                <a:close/>
              </a:path>
              <a:path w="18719800" h="10718800" extrusionOk="0">
                <a:moveTo>
                  <a:pt x="443115" y="7488352"/>
                </a:moveTo>
                <a:lnTo>
                  <a:pt x="441566" y="7480706"/>
                </a:lnTo>
                <a:lnTo>
                  <a:pt x="437362" y="7474458"/>
                </a:lnTo>
                <a:lnTo>
                  <a:pt x="431114" y="7470254"/>
                </a:lnTo>
                <a:lnTo>
                  <a:pt x="423456" y="7468705"/>
                </a:lnTo>
                <a:lnTo>
                  <a:pt x="415810" y="7470254"/>
                </a:lnTo>
                <a:lnTo>
                  <a:pt x="409575" y="7474458"/>
                </a:lnTo>
                <a:lnTo>
                  <a:pt x="405371" y="7480706"/>
                </a:lnTo>
                <a:lnTo>
                  <a:pt x="403821" y="7488352"/>
                </a:lnTo>
                <a:lnTo>
                  <a:pt x="405371" y="7495997"/>
                </a:lnTo>
                <a:lnTo>
                  <a:pt x="409575" y="7502245"/>
                </a:lnTo>
                <a:lnTo>
                  <a:pt x="415810" y="7506462"/>
                </a:lnTo>
                <a:lnTo>
                  <a:pt x="423456" y="7507999"/>
                </a:lnTo>
                <a:lnTo>
                  <a:pt x="431114" y="7506462"/>
                </a:lnTo>
                <a:lnTo>
                  <a:pt x="437362" y="7502245"/>
                </a:lnTo>
                <a:lnTo>
                  <a:pt x="441566" y="7495997"/>
                </a:lnTo>
                <a:lnTo>
                  <a:pt x="443115" y="7488352"/>
                </a:lnTo>
                <a:close/>
              </a:path>
              <a:path w="18719800" h="10718800" extrusionOk="0">
                <a:moveTo>
                  <a:pt x="443115" y="7388250"/>
                </a:moveTo>
                <a:lnTo>
                  <a:pt x="441566" y="7380605"/>
                </a:lnTo>
                <a:lnTo>
                  <a:pt x="437362" y="7374369"/>
                </a:lnTo>
                <a:lnTo>
                  <a:pt x="431114" y="7370153"/>
                </a:lnTo>
                <a:lnTo>
                  <a:pt x="423456" y="7368616"/>
                </a:lnTo>
                <a:lnTo>
                  <a:pt x="415810" y="7370153"/>
                </a:lnTo>
                <a:lnTo>
                  <a:pt x="409575" y="7374369"/>
                </a:lnTo>
                <a:lnTo>
                  <a:pt x="405371" y="7380605"/>
                </a:lnTo>
                <a:lnTo>
                  <a:pt x="403821" y="7388250"/>
                </a:lnTo>
                <a:lnTo>
                  <a:pt x="405371" y="7395896"/>
                </a:lnTo>
                <a:lnTo>
                  <a:pt x="409575" y="7402144"/>
                </a:lnTo>
                <a:lnTo>
                  <a:pt x="415810" y="7406360"/>
                </a:lnTo>
                <a:lnTo>
                  <a:pt x="423456" y="7407897"/>
                </a:lnTo>
                <a:lnTo>
                  <a:pt x="431114" y="7406360"/>
                </a:lnTo>
                <a:lnTo>
                  <a:pt x="437362" y="7402144"/>
                </a:lnTo>
                <a:lnTo>
                  <a:pt x="441566" y="7395896"/>
                </a:lnTo>
                <a:lnTo>
                  <a:pt x="443115" y="7388250"/>
                </a:lnTo>
                <a:close/>
              </a:path>
              <a:path w="18719800" h="10718800" extrusionOk="0">
                <a:moveTo>
                  <a:pt x="443115" y="7288149"/>
                </a:moveTo>
                <a:lnTo>
                  <a:pt x="441566" y="7280503"/>
                </a:lnTo>
                <a:lnTo>
                  <a:pt x="437362" y="7274268"/>
                </a:lnTo>
                <a:lnTo>
                  <a:pt x="431114" y="7270051"/>
                </a:lnTo>
                <a:lnTo>
                  <a:pt x="423456" y="7268502"/>
                </a:lnTo>
                <a:lnTo>
                  <a:pt x="415810" y="7270051"/>
                </a:lnTo>
                <a:lnTo>
                  <a:pt x="409575" y="7274268"/>
                </a:lnTo>
                <a:lnTo>
                  <a:pt x="405371" y="7280503"/>
                </a:lnTo>
                <a:lnTo>
                  <a:pt x="403821" y="7288149"/>
                </a:lnTo>
                <a:lnTo>
                  <a:pt x="405371" y="7295807"/>
                </a:lnTo>
                <a:lnTo>
                  <a:pt x="409575" y="7302055"/>
                </a:lnTo>
                <a:lnTo>
                  <a:pt x="415810" y="7306259"/>
                </a:lnTo>
                <a:lnTo>
                  <a:pt x="423456" y="7307808"/>
                </a:lnTo>
                <a:lnTo>
                  <a:pt x="431114" y="7306259"/>
                </a:lnTo>
                <a:lnTo>
                  <a:pt x="437362" y="7302055"/>
                </a:lnTo>
                <a:lnTo>
                  <a:pt x="441566" y="7295807"/>
                </a:lnTo>
                <a:lnTo>
                  <a:pt x="443115" y="7288149"/>
                </a:lnTo>
                <a:close/>
              </a:path>
              <a:path w="18719800" h="10718800" extrusionOk="0">
                <a:moveTo>
                  <a:pt x="443115" y="7188060"/>
                </a:moveTo>
                <a:lnTo>
                  <a:pt x="441566" y="7180415"/>
                </a:lnTo>
                <a:lnTo>
                  <a:pt x="437362" y="7174166"/>
                </a:lnTo>
                <a:lnTo>
                  <a:pt x="431114" y="7169963"/>
                </a:lnTo>
                <a:lnTo>
                  <a:pt x="423456" y="7168413"/>
                </a:lnTo>
                <a:lnTo>
                  <a:pt x="415810" y="7169963"/>
                </a:lnTo>
                <a:lnTo>
                  <a:pt x="409575" y="7174166"/>
                </a:lnTo>
                <a:lnTo>
                  <a:pt x="405371" y="7180415"/>
                </a:lnTo>
                <a:lnTo>
                  <a:pt x="403821" y="7188060"/>
                </a:lnTo>
                <a:lnTo>
                  <a:pt x="405371" y="7195706"/>
                </a:lnTo>
                <a:lnTo>
                  <a:pt x="409575" y="7201954"/>
                </a:lnTo>
                <a:lnTo>
                  <a:pt x="415810" y="7206158"/>
                </a:lnTo>
                <a:lnTo>
                  <a:pt x="423456" y="7207707"/>
                </a:lnTo>
                <a:lnTo>
                  <a:pt x="431114" y="7206158"/>
                </a:lnTo>
                <a:lnTo>
                  <a:pt x="437362" y="7201954"/>
                </a:lnTo>
                <a:lnTo>
                  <a:pt x="441566" y="7195706"/>
                </a:lnTo>
                <a:lnTo>
                  <a:pt x="443115" y="7188060"/>
                </a:lnTo>
                <a:close/>
              </a:path>
              <a:path w="18719800" h="10718800" extrusionOk="0">
                <a:moveTo>
                  <a:pt x="443115" y="7087959"/>
                </a:moveTo>
                <a:lnTo>
                  <a:pt x="441566" y="7080313"/>
                </a:lnTo>
                <a:lnTo>
                  <a:pt x="437362" y="7074078"/>
                </a:lnTo>
                <a:lnTo>
                  <a:pt x="431114" y="7069861"/>
                </a:lnTo>
                <a:lnTo>
                  <a:pt x="423456" y="7068312"/>
                </a:lnTo>
                <a:lnTo>
                  <a:pt x="415810" y="7069861"/>
                </a:lnTo>
                <a:lnTo>
                  <a:pt x="409575" y="7074078"/>
                </a:lnTo>
                <a:lnTo>
                  <a:pt x="405371" y="7080313"/>
                </a:lnTo>
                <a:lnTo>
                  <a:pt x="403821" y="7087959"/>
                </a:lnTo>
                <a:lnTo>
                  <a:pt x="405371" y="7095604"/>
                </a:lnTo>
                <a:lnTo>
                  <a:pt x="409575" y="7101853"/>
                </a:lnTo>
                <a:lnTo>
                  <a:pt x="415810" y="7106069"/>
                </a:lnTo>
                <a:lnTo>
                  <a:pt x="423456" y="7107618"/>
                </a:lnTo>
                <a:lnTo>
                  <a:pt x="431114" y="7106069"/>
                </a:lnTo>
                <a:lnTo>
                  <a:pt x="437362" y="7101853"/>
                </a:lnTo>
                <a:lnTo>
                  <a:pt x="441566" y="7095604"/>
                </a:lnTo>
                <a:lnTo>
                  <a:pt x="443115" y="7087959"/>
                </a:lnTo>
                <a:close/>
              </a:path>
              <a:path w="18719800" h="10718800" extrusionOk="0">
                <a:moveTo>
                  <a:pt x="443115" y="6987870"/>
                </a:moveTo>
                <a:lnTo>
                  <a:pt x="441566" y="6980225"/>
                </a:lnTo>
                <a:lnTo>
                  <a:pt x="437362" y="6973976"/>
                </a:lnTo>
                <a:lnTo>
                  <a:pt x="431114" y="6969773"/>
                </a:lnTo>
                <a:lnTo>
                  <a:pt x="423456" y="6968223"/>
                </a:lnTo>
                <a:lnTo>
                  <a:pt x="415810" y="6969773"/>
                </a:lnTo>
                <a:lnTo>
                  <a:pt x="409575" y="6973976"/>
                </a:lnTo>
                <a:lnTo>
                  <a:pt x="405371" y="6980225"/>
                </a:lnTo>
                <a:lnTo>
                  <a:pt x="403821" y="6987870"/>
                </a:lnTo>
                <a:lnTo>
                  <a:pt x="405371" y="6995515"/>
                </a:lnTo>
                <a:lnTo>
                  <a:pt x="409575" y="7001764"/>
                </a:lnTo>
                <a:lnTo>
                  <a:pt x="415810" y="7005968"/>
                </a:lnTo>
                <a:lnTo>
                  <a:pt x="423456" y="7007517"/>
                </a:lnTo>
                <a:lnTo>
                  <a:pt x="431114" y="7005968"/>
                </a:lnTo>
                <a:lnTo>
                  <a:pt x="437362" y="7001764"/>
                </a:lnTo>
                <a:lnTo>
                  <a:pt x="441566" y="6995515"/>
                </a:lnTo>
                <a:lnTo>
                  <a:pt x="443115" y="6987870"/>
                </a:lnTo>
                <a:close/>
              </a:path>
              <a:path w="18719800" h="10718800" extrusionOk="0">
                <a:moveTo>
                  <a:pt x="443115" y="6887769"/>
                </a:moveTo>
                <a:lnTo>
                  <a:pt x="441566" y="6880123"/>
                </a:lnTo>
                <a:lnTo>
                  <a:pt x="437362" y="6873888"/>
                </a:lnTo>
                <a:lnTo>
                  <a:pt x="431114" y="6869671"/>
                </a:lnTo>
                <a:lnTo>
                  <a:pt x="423456" y="6868122"/>
                </a:lnTo>
                <a:lnTo>
                  <a:pt x="415810" y="6869671"/>
                </a:lnTo>
                <a:lnTo>
                  <a:pt x="409575" y="6873888"/>
                </a:lnTo>
                <a:lnTo>
                  <a:pt x="405371" y="6880123"/>
                </a:lnTo>
                <a:lnTo>
                  <a:pt x="403821" y="6887769"/>
                </a:lnTo>
                <a:lnTo>
                  <a:pt x="405371" y="6895414"/>
                </a:lnTo>
                <a:lnTo>
                  <a:pt x="409575" y="6901662"/>
                </a:lnTo>
                <a:lnTo>
                  <a:pt x="415810" y="6905879"/>
                </a:lnTo>
                <a:lnTo>
                  <a:pt x="423456" y="6907428"/>
                </a:lnTo>
                <a:lnTo>
                  <a:pt x="431114" y="6905879"/>
                </a:lnTo>
                <a:lnTo>
                  <a:pt x="437362" y="6901662"/>
                </a:lnTo>
                <a:lnTo>
                  <a:pt x="441566" y="6895414"/>
                </a:lnTo>
                <a:lnTo>
                  <a:pt x="443115" y="6887769"/>
                </a:lnTo>
                <a:close/>
              </a:path>
              <a:path w="18719800" h="10718800" extrusionOk="0">
                <a:moveTo>
                  <a:pt x="443115" y="6787680"/>
                </a:moveTo>
                <a:lnTo>
                  <a:pt x="441566" y="6780035"/>
                </a:lnTo>
                <a:lnTo>
                  <a:pt x="437362" y="6773786"/>
                </a:lnTo>
                <a:lnTo>
                  <a:pt x="431114" y="6769570"/>
                </a:lnTo>
                <a:lnTo>
                  <a:pt x="423456" y="6768033"/>
                </a:lnTo>
                <a:lnTo>
                  <a:pt x="415810" y="6769570"/>
                </a:lnTo>
                <a:lnTo>
                  <a:pt x="409575" y="6773786"/>
                </a:lnTo>
                <a:lnTo>
                  <a:pt x="405371" y="6780035"/>
                </a:lnTo>
                <a:lnTo>
                  <a:pt x="403821" y="6787680"/>
                </a:lnTo>
                <a:lnTo>
                  <a:pt x="405371" y="6795325"/>
                </a:lnTo>
                <a:lnTo>
                  <a:pt x="409575" y="6801574"/>
                </a:lnTo>
                <a:lnTo>
                  <a:pt x="415810" y="6805777"/>
                </a:lnTo>
                <a:lnTo>
                  <a:pt x="423456" y="6807314"/>
                </a:lnTo>
                <a:lnTo>
                  <a:pt x="431114" y="6805777"/>
                </a:lnTo>
                <a:lnTo>
                  <a:pt x="437362" y="6801574"/>
                </a:lnTo>
                <a:lnTo>
                  <a:pt x="441566" y="6795325"/>
                </a:lnTo>
                <a:lnTo>
                  <a:pt x="443115" y="6787680"/>
                </a:lnTo>
                <a:close/>
              </a:path>
              <a:path w="18719800" h="10718800" extrusionOk="0">
                <a:moveTo>
                  <a:pt x="443115" y="6687566"/>
                </a:moveTo>
                <a:lnTo>
                  <a:pt x="441566" y="6679933"/>
                </a:lnTo>
                <a:lnTo>
                  <a:pt x="437362" y="6673685"/>
                </a:lnTo>
                <a:lnTo>
                  <a:pt x="431114" y="6669481"/>
                </a:lnTo>
                <a:lnTo>
                  <a:pt x="423456" y="6667932"/>
                </a:lnTo>
                <a:lnTo>
                  <a:pt x="415810" y="6669481"/>
                </a:lnTo>
                <a:lnTo>
                  <a:pt x="409575" y="6673685"/>
                </a:lnTo>
                <a:lnTo>
                  <a:pt x="405371" y="6679933"/>
                </a:lnTo>
                <a:lnTo>
                  <a:pt x="403821" y="6687566"/>
                </a:lnTo>
                <a:lnTo>
                  <a:pt x="405371" y="6695224"/>
                </a:lnTo>
                <a:lnTo>
                  <a:pt x="409575" y="6701472"/>
                </a:lnTo>
                <a:lnTo>
                  <a:pt x="415810" y="6705676"/>
                </a:lnTo>
                <a:lnTo>
                  <a:pt x="423456" y="6707225"/>
                </a:lnTo>
                <a:lnTo>
                  <a:pt x="431114" y="6705676"/>
                </a:lnTo>
                <a:lnTo>
                  <a:pt x="437362" y="6701472"/>
                </a:lnTo>
                <a:lnTo>
                  <a:pt x="441566" y="6695224"/>
                </a:lnTo>
                <a:lnTo>
                  <a:pt x="443115" y="6687566"/>
                </a:lnTo>
                <a:close/>
              </a:path>
              <a:path w="18719800" h="10718800" extrusionOk="0">
                <a:moveTo>
                  <a:pt x="517105" y="7533741"/>
                </a:moveTo>
                <a:lnTo>
                  <a:pt x="515556" y="7526096"/>
                </a:lnTo>
                <a:lnTo>
                  <a:pt x="511352" y="7519848"/>
                </a:lnTo>
                <a:lnTo>
                  <a:pt x="505104" y="7515644"/>
                </a:lnTo>
                <a:lnTo>
                  <a:pt x="497459" y="7514095"/>
                </a:lnTo>
                <a:lnTo>
                  <a:pt x="489813" y="7515644"/>
                </a:lnTo>
                <a:lnTo>
                  <a:pt x="483565" y="7519848"/>
                </a:lnTo>
                <a:lnTo>
                  <a:pt x="479348" y="7526096"/>
                </a:lnTo>
                <a:lnTo>
                  <a:pt x="477812" y="7533741"/>
                </a:lnTo>
                <a:lnTo>
                  <a:pt x="479348" y="7541387"/>
                </a:lnTo>
                <a:lnTo>
                  <a:pt x="483565" y="7547635"/>
                </a:lnTo>
                <a:lnTo>
                  <a:pt x="489813" y="7551852"/>
                </a:lnTo>
                <a:lnTo>
                  <a:pt x="497459" y="7553388"/>
                </a:lnTo>
                <a:lnTo>
                  <a:pt x="505104" y="7551852"/>
                </a:lnTo>
                <a:lnTo>
                  <a:pt x="511352" y="7547635"/>
                </a:lnTo>
                <a:lnTo>
                  <a:pt x="515556" y="7541387"/>
                </a:lnTo>
                <a:lnTo>
                  <a:pt x="517105" y="7533741"/>
                </a:lnTo>
                <a:close/>
              </a:path>
              <a:path w="18719800" h="10718800" extrusionOk="0">
                <a:moveTo>
                  <a:pt x="517105" y="7433653"/>
                </a:moveTo>
                <a:lnTo>
                  <a:pt x="515556" y="7425995"/>
                </a:lnTo>
                <a:lnTo>
                  <a:pt x="511352" y="7419746"/>
                </a:lnTo>
                <a:lnTo>
                  <a:pt x="505104" y="7415530"/>
                </a:lnTo>
                <a:lnTo>
                  <a:pt x="497459" y="7413993"/>
                </a:lnTo>
                <a:lnTo>
                  <a:pt x="489813" y="7415530"/>
                </a:lnTo>
                <a:lnTo>
                  <a:pt x="483565" y="7419746"/>
                </a:lnTo>
                <a:lnTo>
                  <a:pt x="479348" y="7425995"/>
                </a:lnTo>
                <a:lnTo>
                  <a:pt x="477812" y="7433653"/>
                </a:lnTo>
                <a:lnTo>
                  <a:pt x="479348" y="7441298"/>
                </a:lnTo>
                <a:lnTo>
                  <a:pt x="483565" y="7447534"/>
                </a:lnTo>
                <a:lnTo>
                  <a:pt x="489813" y="7451750"/>
                </a:lnTo>
                <a:lnTo>
                  <a:pt x="497459" y="7453287"/>
                </a:lnTo>
                <a:lnTo>
                  <a:pt x="505104" y="7451750"/>
                </a:lnTo>
                <a:lnTo>
                  <a:pt x="511352" y="7447534"/>
                </a:lnTo>
                <a:lnTo>
                  <a:pt x="515556" y="7441298"/>
                </a:lnTo>
                <a:lnTo>
                  <a:pt x="517105" y="7433653"/>
                </a:lnTo>
                <a:close/>
              </a:path>
              <a:path w="18719800" h="10718800" extrusionOk="0">
                <a:moveTo>
                  <a:pt x="517105" y="7333539"/>
                </a:moveTo>
                <a:lnTo>
                  <a:pt x="515556" y="7325893"/>
                </a:lnTo>
                <a:lnTo>
                  <a:pt x="511352" y="7319658"/>
                </a:lnTo>
                <a:lnTo>
                  <a:pt x="505104" y="7315441"/>
                </a:lnTo>
                <a:lnTo>
                  <a:pt x="497459" y="7313904"/>
                </a:lnTo>
                <a:lnTo>
                  <a:pt x="489813" y="7315441"/>
                </a:lnTo>
                <a:lnTo>
                  <a:pt x="483565" y="7319658"/>
                </a:lnTo>
                <a:lnTo>
                  <a:pt x="479348" y="7325893"/>
                </a:lnTo>
                <a:lnTo>
                  <a:pt x="477812" y="7333539"/>
                </a:lnTo>
                <a:lnTo>
                  <a:pt x="479348" y="7341197"/>
                </a:lnTo>
                <a:lnTo>
                  <a:pt x="483565" y="7347445"/>
                </a:lnTo>
                <a:lnTo>
                  <a:pt x="489813" y="7351649"/>
                </a:lnTo>
                <a:lnTo>
                  <a:pt x="497459" y="7353198"/>
                </a:lnTo>
                <a:lnTo>
                  <a:pt x="505104" y="7351649"/>
                </a:lnTo>
                <a:lnTo>
                  <a:pt x="511352" y="7347445"/>
                </a:lnTo>
                <a:lnTo>
                  <a:pt x="515556" y="7341197"/>
                </a:lnTo>
                <a:lnTo>
                  <a:pt x="517105" y="7333539"/>
                </a:lnTo>
                <a:close/>
              </a:path>
              <a:path w="18719800" h="10718800" extrusionOk="0">
                <a:moveTo>
                  <a:pt x="517105" y="7233450"/>
                </a:moveTo>
                <a:lnTo>
                  <a:pt x="515556" y="7225805"/>
                </a:lnTo>
                <a:lnTo>
                  <a:pt x="511352" y="7219556"/>
                </a:lnTo>
                <a:lnTo>
                  <a:pt x="505104" y="7215340"/>
                </a:lnTo>
                <a:lnTo>
                  <a:pt x="497459" y="7213790"/>
                </a:lnTo>
                <a:lnTo>
                  <a:pt x="489813" y="7215340"/>
                </a:lnTo>
                <a:lnTo>
                  <a:pt x="483565" y="7219556"/>
                </a:lnTo>
                <a:lnTo>
                  <a:pt x="479348" y="7225805"/>
                </a:lnTo>
                <a:lnTo>
                  <a:pt x="477812" y="7233450"/>
                </a:lnTo>
                <a:lnTo>
                  <a:pt x="479348" y="7241095"/>
                </a:lnTo>
                <a:lnTo>
                  <a:pt x="483565" y="7247344"/>
                </a:lnTo>
                <a:lnTo>
                  <a:pt x="489813" y="7251547"/>
                </a:lnTo>
                <a:lnTo>
                  <a:pt x="497459" y="7253097"/>
                </a:lnTo>
                <a:lnTo>
                  <a:pt x="505104" y="7251547"/>
                </a:lnTo>
                <a:lnTo>
                  <a:pt x="511352" y="7247344"/>
                </a:lnTo>
                <a:lnTo>
                  <a:pt x="515556" y="7241095"/>
                </a:lnTo>
                <a:lnTo>
                  <a:pt x="517105" y="7233450"/>
                </a:lnTo>
                <a:close/>
              </a:path>
              <a:path w="18719800" h="10718800" extrusionOk="0">
                <a:moveTo>
                  <a:pt x="517105" y="7133374"/>
                </a:moveTo>
                <a:lnTo>
                  <a:pt x="515556" y="7125716"/>
                </a:lnTo>
                <a:lnTo>
                  <a:pt x="511352" y="7119467"/>
                </a:lnTo>
                <a:lnTo>
                  <a:pt x="505104" y="7115264"/>
                </a:lnTo>
                <a:lnTo>
                  <a:pt x="497459" y="7113714"/>
                </a:lnTo>
                <a:lnTo>
                  <a:pt x="489813" y="7115264"/>
                </a:lnTo>
                <a:lnTo>
                  <a:pt x="483565" y="7119467"/>
                </a:lnTo>
                <a:lnTo>
                  <a:pt x="479348" y="7125716"/>
                </a:lnTo>
                <a:lnTo>
                  <a:pt x="477812" y="7133374"/>
                </a:lnTo>
                <a:lnTo>
                  <a:pt x="479348" y="7141007"/>
                </a:lnTo>
                <a:lnTo>
                  <a:pt x="483565" y="7147255"/>
                </a:lnTo>
                <a:lnTo>
                  <a:pt x="489813" y="7151459"/>
                </a:lnTo>
                <a:lnTo>
                  <a:pt x="497459" y="7153008"/>
                </a:lnTo>
                <a:lnTo>
                  <a:pt x="505104" y="7151459"/>
                </a:lnTo>
                <a:lnTo>
                  <a:pt x="511352" y="7147255"/>
                </a:lnTo>
                <a:lnTo>
                  <a:pt x="515556" y="7141007"/>
                </a:lnTo>
                <a:lnTo>
                  <a:pt x="517105" y="7133374"/>
                </a:lnTo>
                <a:close/>
              </a:path>
              <a:path w="18719800" h="10718800" extrusionOk="0">
                <a:moveTo>
                  <a:pt x="517105" y="7033260"/>
                </a:moveTo>
                <a:lnTo>
                  <a:pt x="515556" y="7025614"/>
                </a:lnTo>
                <a:lnTo>
                  <a:pt x="511352" y="7019366"/>
                </a:lnTo>
                <a:lnTo>
                  <a:pt x="505104" y="7015162"/>
                </a:lnTo>
                <a:lnTo>
                  <a:pt x="497459" y="7013613"/>
                </a:lnTo>
                <a:lnTo>
                  <a:pt x="489813" y="7015162"/>
                </a:lnTo>
                <a:lnTo>
                  <a:pt x="483565" y="7019366"/>
                </a:lnTo>
                <a:lnTo>
                  <a:pt x="479348" y="7025614"/>
                </a:lnTo>
                <a:lnTo>
                  <a:pt x="477812" y="7033260"/>
                </a:lnTo>
                <a:lnTo>
                  <a:pt x="479348" y="7040918"/>
                </a:lnTo>
                <a:lnTo>
                  <a:pt x="483565" y="7047154"/>
                </a:lnTo>
                <a:lnTo>
                  <a:pt x="489813" y="7051370"/>
                </a:lnTo>
                <a:lnTo>
                  <a:pt x="497459" y="7052907"/>
                </a:lnTo>
                <a:lnTo>
                  <a:pt x="505104" y="7051370"/>
                </a:lnTo>
                <a:lnTo>
                  <a:pt x="511352" y="7047154"/>
                </a:lnTo>
                <a:lnTo>
                  <a:pt x="515556" y="7040918"/>
                </a:lnTo>
                <a:lnTo>
                  <a:pt x="517105" y="7033260"/>
                </a:lnTo>
                <a:close/>
              </a:path>
              <a:path w="18719800" h="10718800" extrusionOk="0">
                <a:moveTo>
                  <a:pt x="517105" y="6933171"/>
                </a:moveTo>
                <a:lnTo>
                  <a:pt x="515556" y="6925513"/>
                </a:lnTo>
                <a:lnTo>
                  <a:pt x="511352" y="6919265"/>
                </a:lnTo>
                <a:lnTo>
                  <a:pt x="505104" y="6915061"/>
                </a:lnTo>
                <a:lnTo>
                  <a:pt x="497459" y="6913512"/>
                </a:lnTo>
                <a:lnTo>
                  <a:pt x="489813" y="6915061"/>
                </a:lnTo>
                <a:lnTo>
                  <a:pt x="483565" y="6919265"/>
                </a:lnTo>
                <a:lnTo>
                  <a:pt x="479348" y="6925513"/>
                </a:lnTo>
                <a:lnTo>
                  <a:pt x="477812" y="6933171"/>
                </a:lnTo>
                <a:lnTo>
                  <a:pt x="479348" y="6940817"/>
                </a:lnTo>
                <a:lnTo>
                  <a:pt x="483565" y="6947052"/>
                </a:lnTo>
                <a:lnTo>
                  <a:pt x="489813" y="6951269"/>
                </a:lnTo>
                <a:lnTo>
                  <a:pt x="497459" y="6952805"/>
                </a:lnTo>
                <a:lnTo>
                  <a:pt x="505104" y="6951269"/>
                </a:lnTo>
                <a:lnTo>
                  <a:pt x="511352" y="6947052"/>
                </a:lnTo>
                <a:lnTo>
                  <a:pt x="515556" y="6940817"/>
                </a:lnTo>
                <a:lnTo>
                  <a:pt x="517105" y="6933171"/>
                </a:lnTo>
                <a:close/>
              </a:path>
              <a:path w="18719800" h="10718800" extrusionOk="0">
                <a:moveTo>
                  <a:pt x="517105" y="6833070"/>
                </a:moveTo>
                <a:lnTo>
                  <a:pt x="515556" y="6825412"/>
                </a:lnTo>
                <a:lnTo>
                  <a:pt x="511352" y="6819176"/>
                </a:lnTo>
                <a:lnTo>
                  <a:pt x="505104" y="6814972"/>
                </a:lnTo>
                <a:lnTo>
                  <a:pt x="497459" y="6813423"/>
                </a:lnTo>
                <a:lnTo>
                  <a:pt x="489813" y="6814972"/>
                </a:lnTo>
                <a:lnTo>
                  <a:pt x="483565" y="6819176"/>
                </a:lnTo>
                <a:lnTo>
                  <a:pt x="479348" y="6825412"/>
                </a:lnTo>
                <a:lnTo>
                  <a:pt x="477812" y="6833070"/>
                </a:lnTo>
                <a:lnTo>
                  <a:pt x="479348" y="6840715"/>
                </a:lnTo>
                <a:lnTo>
                  <a:pt x="483565" y="6846964"/>
                </a:lnTo>
                <a:lnTo>
                  <a:pt x="489813" y="6851180"/>
                </a:lnTo>
                <a:lnTo>
                  <a:pt x="497459" y="6852717"/>
                </a:lnTo>
                <a:lnTo>
                  <a:pt x="505104" y="6851180"/>
                </a:lnTo>
                <a:lnTo>
                  <a:pt x="511352" y="6846964"/>
                </a:lnTo>
                <a:lnTo>
                  <a:pt x="515556" y="6840715"/>
                </a:lnTo>
                <a:lnTo>
                  <a:pt x="517105" y="6833070"/>
                </a:lnTo>
                <a:close/>
              </a:path>
              <a:path w="18719800" h="10718800" extrusionOk="0">
                <a:moveTo>
                  <a:pt x="517105" y="6732981"/>
                </a:moveTo>
                <a:lnTo>
                  <a:pt x="515556" y="6725323"/>
                </a:lnTo>
                <a:lnTo>
                  <a:pt x="511352" y="6719075"/>
                </a:lnTo>
                <a:lnTo>
                  <a:pt x="505104" y="6714871"/>
                </a:lnTo>
                <a:lnTo>
                  <a:pt x="497459" y="6713321"/>
                </a:lnTo>
                <a:lnTo>
                  <a:pt x="489813" y="6714871"/>
                </a:lnTo>
                <a:lnTo>
                  <a:pt x="483565" y="6719075"/>
                </a:lnTo>
                <a:lnTo>
                  <a:pt x="479348" y="6725323"/>
                </a:lnTo>
                <a:lnTo>
                  <a:pt x="477812" y="6732981"/>
                </a:lnTo>
                <a:lnTo>
                  <a:pt x="479348" y="6740626"/>
                </a:lnTo>
                <a:lnTo>
                  <a:pt x="483565" y="6746862"/>
                </a:lnTo>
                <a:lnTo>
                  <a:pt x="489813" y="6751079"/>
                </a:lnTo>
                <a:lnTo>
                  <a:pt x="497459" y="6752615"/>
                </a:lnTo>
                <a:lnTo>
                  <a:pt x="505104" y="6751079"/>
                </a:lnTo>
                <a:lnTo>
                  <a:pt x="511352" y="6746862"/>
                </a:lnTo>
                <a:lnTo>
                  <a:pt x="515556" y="6740626"/>
                </a:lnTo>
                <a:lnTo>
                  <a:pt x="517105" y="6732981"/>
                </a:lnTo>
                <a:close/>
              </a:path>
              <a:path w="18719800" h="10718800" extrusionOk="0">
                <a:moveTo>
                  <a:pt x="517105" y="6632880"/>
                </a:moveTo>
                <a:lnTo>
                  <a:pt x="515556" y="6625234"/>
                </a:lnTo>
                <a:lnTo>
                  <a:pt x="511352" y="6618986"/>
                </a:lnTo>
                <a:lnTo>
                  <a:pt x="505104" y="6614782"/>
                </a:lnTo>
                <a:lnTo>
                  <a:pt x="497459" y="6613233"/>
                </a:lnTo>
                <a:lnTo>
                  <a:pt x="489813" y="6614782"/>
                </a:lnTo>
                <a:lnTo>
                  <a:pt x="483565" y="6618986"/>
                </a:lnTo>
                <a:lnTo>
                  <a:pt x="479348" y="6625234"/>
                </a:lnTo>
                <a:lnTo>
                  <a:pt x="477812" y="6632880"/>
                </a:lnTo>
                <a:lnTo>
                  <a:pt x="479348" y="6640525"/>
                </a:lnTo>
                <a:lnTo>
                  <a:pt x="483565" y="6646773"/>
                </a:lnTo>
                <a:lnTo>
                  <a:pt x="489813" y="6650977"/>
                </a:lnTo>
                <a:lnTo>
                  <a:pt x="497459" y="6652527"/>
                </a:lnTo>
                <a:lnTo>
                  <a:pt x="505104" y="6650977"/>
                </a:lnTo>
                <a:lnTo>
                  <a:pt x="511352" y="6646773"/>
                </a:lnTo>
                <a:lnTo>
                  <a:pt x="515556" y="6640525"/>
                </a:lnTo>
                <a:lnTo>
                  <a:pt x="517105" y="6632880"/>
                </a:lnTo>
                <a:close/>
              </a:path>
              <a:path w="18719800" h="10718800" extrusionOk="0">
                <a:moveTo>
                  <a:pt x="575970" y="0"/>
                </a:moveTo>
                <a:lnTo>
                  <a:pt x="541045" y="0"/>
                </a:lnTo>
                <a:lnTo>
                  <a:pt x="0" y="399999"/>
                </a:lnTo>
                <a:lnTo>
                  <a:pt x="0" y="425818"/>
                </a:lnTo>
                <a:lnTo>
                  <a:pt x="575970" y="0"/>
                </a:lnTo>
                <a:close/>
              </a:path>
              <a:path w="18719800" h="10718800" extrusionOk="0">
                <a:moveTo>
                  <a:pt x="591096" y="7479043"/>
                </a:moveTo>
                <a:lnTo>
                  <a:pt x="589546" y="7471384"/>
                </a:lnTo>
                <a:lnTo>
                  <a:pt x="585330" y="7465149"/>
                </a:lnTo>
                <a:lnTo>
                  <a:pt x="579094" y="7460945"/>
                </a:lnTo>
                <a:lnTo>
                  <a:pt x="571449" y="7459396"/>
                </a:lnTo>
                <a:lnTo>
                  <a:pt x="563803" y="7460945"/>
                </a:lnTo>
                <a:lnTo>
                  <a:pt x="557555" y="7465149"/>
                </a:lnTo>
                <a:lnTo>
                  <a:pt x="553339" y="7471384"/>
                </a:lnTo>
                <a:lnTo>
                  <a:pt x="551802" y="7479043"/>
                </a:lnTo>
                <a:lnTo>
                  <a:pt x="553339" y="7486688"/>
                </a:lnTo>
                <a:lnTo>
                  <a:pt x="557555" y="7492936"/>
                </a:lnTo>
                <a:lnTo>
                  <a:pt x="563803" y="7497140"/>
                </a:lnTo>
                <a:lnTo>
                  <a:pt x="571449" y="7498689"/>
                </a:lnTo>
                <a:lnTo>
                  <a:pt x="579094" y="7497140"/>
                </a:lnTo>
                <a:lnTo>
                  <a:pt x="585330" y="7492936"/>
                </a:lnTo>
                <a:lnTo>
                  <a:pt x="589546" y="7486688"/>
                </a:lnTo>
                <a:lnTo>
                  <a:pt x="591096" y="7479043"/>
                </a:lnTo>
                <a:close/>
              </a:path>
              <a:path w="18719800" h="10718800" extrusionOk="0">
                <a:moveTo>
                  <a:pt x="591096" y="7378941"/>
                </a:moveTo>
                <a:lnTo>
                  <a:pt x="589546" y="7371296"/>
                </a:lnTo>
                <a:lnTo>
                  <a:pt x="585330" y="7365047"/>
                </a:lnTo>
                <a:lnTo>
                  <a:pt x="579094" y="7360831"/>
                </a:lnTo>
                <a:lnTo>
                  <a:pt x="571449" y="7359294"/>
                </a:lnTo>
                <a:lnTo>
                  <a:pt x="563803" y="7360831"/>
                </a:lnTo>
                <a:lnTo>
                  <a:pt x="557555" y="7365047"/>
                </a:lnTo>
                <a:lnTo>
                  <a:pt x="553339" y="7371296"/>
                </a:lnTo>
                <a:lnTo>
                  <a:pt x="551802" y="7378941"/>
                </a:lnTo>
                <a:lnTo>
                  <a:pt x="553339" y="7386587"/>
                </a:lnTo>
                <a:lnTo>
                  <a:pt x="557555" y="7392835"/>
                </a:lnTo>
                <a:lnTo>
                  <a:pt x="563803" y="7397039"/>
                </a:lnTo>
                <a:lnTo>
                  <a:pt x="571449" y="7398588"/>
                </a:lnTo>
                <a:lnTo>
                  <a:pt x="579094" y="7397039"/>
                </a:lnTo>
                <a:lnTo>
                  <a:pt x="585330" y="7392835"/>
                </a:lnTo>
                <a:lnTo>
                  <a:pt x="589546" y="7386587"/>
                </a:lnTo>
                <a:lnTo>
                  <a:pt x="591096" y="7378941"/>
                </a:lnTo>
                <a:close/>
              </a:path>
              <a:path w="18719800" h="10718800" extrusionOk="0">
                <a:moveTo>
                  <a:pt x="591096" y="7278840"/>
                </a:moveTo>
                <a:lnTo>
                  <a:pt x="589546" y="7271194"/>
                </a:lnTo>
                <a:lnTo>
                  <a:pt x="585330" y="7264946"/>
                </a:lnTo>
                <a:lnTo>
                  <a:pt x="579094" y="7260742"/>
                </a:lnTo>
                <a:lnTo>
                  <a:pt x="571449" y="7259206"/>
                </a:lnTo>
                <a:lnTo>
                  <a:pt x="563803" y="7260742"/>
                </a:lnTo>
                <a:lnTo>
                  <a:pt x="557555" y="7264946"/>
                </a:lnTo>
                <a:lnTo>
                  <a:pt x="553339" y="7271194"/>
                </a:lnTo>
                <a:lnTo>
                  <a:pt x="551802" y="7278840"/>
                </a:lnTo>
                <a:lnTo>
                  <a:pt x="553339" y="7286485"/>
                </a:lnTo>
                <a:lnTo>
                  <a:pt x="557555" y="7292734"/>
                </a:lnTo>
                <a:lnTo>
                  <a:pt x="563803" y="7296950"/>
                </a:lnTo>
                <a:lnTo>
                  <a:pt x="571449" y="7298499"/>
                </a:lnTo>
                <a:lnTo>
                  <a:pt x="579094" y="7296950"/>
                </a:lnTo>
                <a:lnTo>
                  <a:pt x="585330" y="7292734"/>
                </a:lnTo>
                <a:lnTo>
                  <a:pt x="589546" y="7286485"/>
                </a:lnTo>
                <a:lnTo>
                  <a:pt x="591096" y="7278840"/>
                </a:lnTo>
                <a:close/>
              </a:path>
              <a:path w="18719800" h="10718800" extrusionOk="0">
                <a:moveTo>
                  <a:pt x="591096" y="7178751"/>
                </a:moveTo>
                <a:lnTo>
                  <a:pt x="589546" y="7171106"/>
                </a:lnTo>
                <a:lnTo>
                  <a:pt x="585343" y="7164857"/>
                </a:lnTo>
                <a:lnTo>
                  <a:pt x="579094" y="7160654"/>
                </a:lnTo>
                <a:lnTo>
                  <a:pt x="571449" y="7159104"/>
                </a:lnTo>
                <a:lnTo>
                  <a:pt x="563803" y="7160654"/>
                </a:lnTo>
                <a:lnTo>
                  <a:pt x="557555" y="7164857"/>
                </a:lnTo>
                <a:lnTo>
                  <a:pt x="553339" y="7171106"/>
                </a:lnTo>
                <a:lnTo>
                  <a:pt x="551802" y="7178751"/>
                </a:lnTo>
                <a:lnTo>
                  <a:pt x="553339" y="7186396"/>
                </a:lnTo>
                <a:lnTo>
                  <a:pt x="557555" y="7192645"/>
                </a:lnTo>
                <a:lnTo>
                  <a:pt x="563803" y="7196861"/>
                </a:lnTo>
                <a:lnTo>
                  <a:pt x="571449" y="7198398"/>
                </a:lnTo>
                <a:lnTo>
                  <a:pt x="579094" y="7196861"/>
                </a:lnTo>
                <a:lnTo>
                  <a:pt x="585343" y="7192645"/>
                </a:lnTo>
                <a:lnTo>
                  <a:pt x="589546" y="7186396"/>
                </a:lnTo>
                <a:lnTo>
                  <a:pt x="591096" y="7178751"/>
                </a:lnTo>
                <a:close/>
              </a:path>
              <a:path w="18719800" h="10718800" extrusionOk="0">
                <a:moveTo>
                  <a:pt x="591096" y="7078650"/>
                </a:moveTo>
                <a:lnTo>
                  <a:pt x="589546" y="7071004"/>
                </a:lnTo>
                <a:lnTo>
                  <a:pt x="585343" y="7064769"/>
                </a:lnTo>
                <a:lnTo>
                  <a:pt x="579094" y="7060552"/>
                </a:lnTo>
                <a:lnTo>
                  <a:pt x="571449" y="7059015"/>
                </a:lnTo>
                <a:lnTo>
                  <a:pt x="563803" y="7060552"/>
                </a:lnTo>
                <a:lnTo>
                  <a:pt x="557555" y="7064769"/>
                </a:lnTo>
                <a:lnTo>
                  <a:pt x="553339" y="7071004"/>
                </a:lnTo>
                <a:lnTo>
                  <a:pt x="551802" y="7078650"/>
                </a:lnTo>
                <a:lnTo>
                  <a:pt x="553339" y="7086295"/>
                </a:lnTo>
                <a:lnTo>
                  <a:pt x="557555" y="7092543"/>
                </a:lnTo>
                <a:lnTo>
                  <a:pt x="563803" y="7096760"/>
                </a:lnTo>
                <a:lnTo>
                  <a:pt x="571449" y="7098297"/>
                </a:lnTo>
                <a:lnTo>
                  <a:pt x="579094" y="7096760"/>
                </a:lnTo>
                <a:lnTo>
                  <a:pt x="585343" y="7092543"/>
                </a:lnTo>
                <a:lnTo>
                  <a:pt x="589546" y="7086295"/>
                </a:lnTo>
                <a:lnTo>
                  <a:pt x="591096" y="7078650"/>
                </a:lnTo>
                <a:close/>
              </a:path>
              <a:path w="18719800" h="10718800" extrusionOk="0">
                <a:moveTo>
                  <a:pt x="591096" y="6978561"/>
                </a:moveTo>
                <a:lnTo>
                  <a:pt x="589546" y="6970916"/>
                </a:lnTo>
                <a:lnTo>
                  <a:pt x="585343" y="6964667"/>
                </a:lnTo>
                <a:lnTo>
                  <a:pt x="579094" y="6960451"/>
                </a:lnTo>
                <a:lnTo>
                  <a:pt x="571449" y="6958914"/>
                </a:lnTo>
                <a:lnTo>
                  <a:pt x="563803" y="6960451"/>
                </a:lnTo>
                <a:lnTo>
                  <a:pt x="557555" y="6964667"/>
                </a:lnTo>
                <a:lnTo>
                  <a:pt x="553339" y="6970916"/>
                </a:lnTo>
                <a:lnTo>
                  <a:pt x="551802" y="6978561"/>
                </a:lnTo>
                <a:lnTo>
                  <a:pt x="553339" y="6986206"/>
                </a:lnTo>
                <a:lnTo>
                  <a:pt x="557555" y="6992442"/>
                </a:lnTo>
                <a:lnTo>
                  <a:pt x="563803" y="6996658"/>
                </a:lnTo>
                <a:lnTo>
                  <a:pt x="571449" y="6998195"/>
                </a:lnTo>
                <a:lnTo>
                  <a:pt x="579094" y="6996658"/>
                </a:lnTo>
                <a:lnTo>
                  <a:pt x="585343" y="6992442"/>
                </a:lnTo>
                <a:lnTo>
                  <a:pt x="589546" y="6986206"/>
                </a:lnTo>
                <a:lnTo>
                  <a:pt x="591096" y="6978561"/>
                </a:lnTo>
                <a:close/>
              </a:path>
              <a:path w="18719800" h="10718800" extrusionOk="0">
                <a:moveTo>
                  <a:pt x="591096" y="6878460"/>
                </a:moveTo>
                <a:lnTo>
                  <a:pt x="589546" y="6870814"/>
                </a:lnTo>
                <a:lnTo>
                  <a:pt x="585343" y="6864566"/>
                </a:lnTo>
                <a:lnTo>
                  <a:pt x="579094" y="6860362"/>
                </a:lnTo>
                <a:lnTo>
                  <a:pt x="571449" y="6858813"/>
                </a:lnTo>
                <a:lnTo>
                  <a:pt x="563803" y="6860362"/>
                </a:lnTo>
                <a:lnTo>
                  <a:pt x="557555" y="6864566"/>
                </a:lnTo>
                <a:lnTo>
                  <a:pt x="553339" y="6870814"/>
                </a:lnTo>
                <a:lnTo>
                  <a:pt x="551802" y="6878460"/>
                </a:lnTo>
                <a:lnTo>
                  <a:pt x="553339" y="6886105"/>
                </a:lnTo>
                <a:lnTo>
                  <a:pt x="557555" y="6892353"/>
                </a:lnTo>
                <a:lnTo>
                  <a:pt x="563803" y="6896557"/>
                </a:lnTo>
                <a:lnTo>
                  <a:pt x="571449" y="6898094"/>
                </a:lnTo>
                <a:lnTo>
                  <a:pt x="579094" y="6896557"/>
                </a:lnTo>
                <a:lnTo>
                  <a:pt x="585343" y="6892353"/>
                </a:lnTo>
                <a:lnTo>
                  <a:pt x="589546" y="6886105"/>
                </a:lnTo>
                <a:lnTo>
                  <a:pt x="591096" y="6878460"/>
                </a:lnTo>
                <a:close/>
              </a:path>
              <a:path w="18719800" h="10718800" extrusionOk="0">
                <a:moveTo>
                  <a:pt x="591096" y="6778358"/>
                </a:moveTo>
                <a:lnTo>
                  <a:pt x="589546" y="6770713"/>
                </a:lnTo>
                <a:lnTo>
                  <a:pt x="585343" y="6764464"/>
                </a:lnTo>
                <a:lnTo>
                  <a:pt x="579094" y="6760261"/>
                </a:lnTo>
                <a:lnTo>
                  <a:pt x="571449" y="6758711"/>
                </a:lnTo>
                <a:lnTo>
                  <a:pt x="563803" y="6760261"/>
                </a:lnTo>
                <a:lnTo>
                  <a:pt x="557555" y="6764464"/>
                </a:lnTo>
                <a:lnTo>
                  <a:pt x="553339" y="6770713"/>
                </a:lnTo>
                <a:lnTo>
                  <a:pt x="551802" y="6778358"/>
                </a:lnTo>
                <a:lnTo>
                  <a:pt x="553339" y="6786004"/>
                </a:lnTo>
                <a:lnTo>
                  <a:pt x="557555" y="6792252"/>
                </a:lnTo>
                <a:lnTo>
                  <a:pt x="563803" y="6796468"/>
                </a:lnTo>
                <a:lnTo>
                  <a:pt x="571449" y="6798005"/>
                </a:lnTo>
                <a:lnTo>
                  <a:pt x="579094" y="6796468"/>
                </a:lnTo>
                <a:lnTo>
                  <a:pt x="585343" y="6792252"/>
                </a:lnTo>
                <a:lnTo>
                  <a:pt x="589546" y="6786004"/>
                </a:lnTo>
                <a:lnTo>
                  <a:pt x="591096" y="6778358"/>
                </a:lnTo>
                <a:close/>
              </a:path>
              <a:path w="18719800" h="10718800" extrusionOk="0">
                <a:moveTo>
                  <a:pt x="591096" y="6678269"/>
                </a:moveTo>
                <a:lnTo>
                  <a:pt x="589546" y="6670624"/>
                </a:lnTo>
                <a:lnTo>
                  <a:pt x="585343" y="6664376"/>
                </a:lnTo>
                <a:lnTo>
                  <a:pt x="579094" y="6660172"/>
                </a:lnTo>
                <a:lnTo>
                  <a:pt x="571449" y="6658623"/>
                </a:lnTo>
                <a:lnTo>
                  <a:pt x="563803" y="6660172"/>
                </a:lnTo>
                <a:lnTo>
                  <a:pt x="557555" y="6664376"/>
                </a:lnTo>
                <a:lnTo>
                  <a:pt x="553339" y="6670624"/>
                </a:lnTo>
                <a:lnTo>
                  <a:pt x="551802" y="6678269"/>
                </a:lnTo>
                <a:lnTo>
                  <a:pt x="553339" y="6685915"/>
                </a:lnTo>
                <a:lnTo>
                  <a:pt x="557555" y="6692163"/>
                </a:lnTo>
                <a:lnTo>
                  <a:pt x="563803" y="6696367"/>
                </a:lnTo>
                <a:lnTo>
                  <a:pt x="571449" y="6697916"/>
                </a:lnTo>
                <a:lnTo>
                  <a:pt x="579094" y="6696367"/>
                </a:lnTo>
                <a:lnTo>
                  <a:pt x="585343" y="6692163"/>
                </a:lnTo>
                <a:lnTo>
                  <a:pt x="589546" y="6685915"/>
                </a:lnTo>
                <a:lnTo>
                  <a:pt x="591096" y="6678269"/>
                </a:lnTo>
                <a:close/>
              </a:path>
              <a:path w="18719800" h="10718800" extrusionOk="0">
                <a:moveTo>
                  <a:pt x="591096" y="6578168"/>
                </a:moveTo>
                <a:lnTo>
                  <a:pt x="589546" y="6570523"/>
                </a:lnTo>
                <a:lnTo>
                  <a:pt x="585343" y="6564287"/>
                </a:lnTo>
                <a:lnTo>
                  <a:pt x="579094" y="6560071"/>
                </a:lnTo>
                <a:lnTo>
                  <a:pt x="571449" y="6558534"/>
                </a:lnTo>
                <a:lnTo>
                  <a:pt x="563803" y="6560071"/>
                </a:lnTo>
                <a:lnTo>
                  <a:pt x="557555" y="6564287"/>
                </a:lnTo>
                <a:lnTo>
                  <a:pt x="553339" y="6570523"/>
                </a:lnTo>
                <a:lnTo>
                  <a:pt x="551802" y="6578168"/>
                </a:lnTo>
                <a:lnTo>
                  <a:pt x="553339" y="6585826"/>
                </a:lnTo>
                <a:lnTo>
                  <a:pt x="557555" y="6592062"/>
                </a:lnTo>
                <a:lnTo>
                  <a:pt x="563803" y="6596278"/>
                </a:lnTo>
                <a:lnTo>
                  <a:pt x="571449" y="6597815"/>
                </a:lnTo>
                <a:lnTo>
                  <a:pt x="579094" y="6596278"/>
                </a:lnTo>
                <a:lnTo>
                  <a:pt x="585343" y="6592062"/>
                </a:lnTo>
                <a:lnTo>
                  <a:pt x="589546" y="6585826"/>
                </a:lnTo>
                <a:lnTo>
                  <a:pt x="591096" y="6578168"/>
                </a:lnTo>
                <a:close/>
              </a:path>
              <a:path w="18719800" h="10718800" extrusionOk="0">
                <a:moveTo>
                  <a:pt x="665099" y="7424331"/>
                </a:moveTo>
                <a:lnTo>
                  <a:pt x="663549" y="7416673"/>
                </a:lnTo>
                <a:lnTo>
                  <a:pt x="659345" y="7410424"/>
                </a:lnTo>
                <a:lnTo>
                  <a:pt x="653097" y="7406221"/>
                </a:lnTo>
                <a:lnTo>
                  <a:pt x="645452" y="7404671"/>
                </a:lnTo>
                <a:lnTo>
                  <a:pt x="637806" y="7406221"/>
                </a:lnTo>
                <a:lnTo>
                  <a:pt x="631558" y="7410424"/>
                </a:lnTo>
                <a:lnTo>
                  <a:pt x="627341" y="7416673"/>
                </a:lnTo>
                <a:lnTo>
                  <a:pt x="625805" y="7424331"/>
                </a:lnTo>
                <a:lnTo>
                  <a:pt x="627341" y="7431976"/>
                </a:lnTo>
                <a:lnTo>
                  <a:pt x="631558" y="7438212"/>
                </a:lnTo>
                <a:lnTo>
                  <a:pt x="637806" y="7442428"/>
                </a:lnTo>
                <a:lnTo>
                  <a:pt x="645452" y="7443978"/>
                </a:lnTo>
                <a:lnTo>
                  <a:pt x="653097" y="7442428"/>
                </a:lnTo>
                <a:lnTo>
                  <a:pt x="659345" y="7438212"/>
                </a:lnTo>
                <a:lnTo>
                  <a:pt x="663549" y="7431976"/>
                </a:lnTo>
                <a:lnTo>
                  <a:pt x="665099" y="7424331"/>
                </a:lnTo>
                <a:close/>
              </a:path>
              <a:path w="18719800" h="10718800" extrusionOk="0">
                <a:moveTo>
                  <a:pt x="665099" y="7324230"/>
                </a:moveTo>
                <a:lnTo>
                  <a:pt x="663549" y="7316584"/>
                </a:lnTo>
                <a:lnTo>
                  <a:pt x="659345" y="7310336"/>
                </a:lnTo>
                <a:lnTo>
                  <a:pt x="653097" y="7306119"/>
                </a:lnTo>
                <a:lnTo>
                  <a:pt x="645452" y="7304583"/>
                </a:lnTo>
                <a:lnTo>
                  <a:pt x="637806" y="7306119"/>
                </a:lnTo>
                <a:lnTo>
                  <a:pt x="631558" y="7310336"/>
                </a:lnTo>
                <a:lnTo>
                  <a:pt x="627341" y="7316584"/>
                </a:lnTo>
                <a:lnTo>
                  <a:pt x="625805" y="7324230"/>
                </a:lnTo>
                <a:lnTo>
                  <a:pt x="627341" y="7331875"/>
                </a:lnTo>
                <a:lnTo>
                  <a:pt x="631558" y="7338123"/>
                </a:lnTo>
                <a:lnTo>
                  <a:pt x="637806" y="7342340"/>
                </a:lnTo>
                <a:lnTo>
                  <a:pt x="645452" y="7343876"/>
                </a:lnTo>
                <a:lnTo>
                  <a:pt x="653097" y="7342340"/>
                </a:lnTo>
                <a:lnTo>
                  <a:pt x="659345" y="7338123"/>
                </a:lnTo>
                <a:lnTo>
                  <a:pt x="663549" y="7331875"/>
                </a:lnTo>
                <a:lnTo>
                  <a:pt x="665099" y="7324230"/>
                </a:lnTo>
                <a:close/>
              </a:path>
              <a:path w="18719800" h="10718800" extrusionOk="0">
                <a:moveTo>
                  <a:pt x="665099" y="7224128"/>
                </a:moveTo>
                <a:lnTo>
                  <a:pt x="663549" y="7216483"/>
                </a:lnTo>
                <a:lnTo>
                  <a:pt x="659345" y="7210247"/>
                </a:lnTo>
                <a:lnTo>
                  <a:pt x="653097" y="7206031"/>
                </a:lnTo>
                <a:lnTo>
                  <a:pt x="645452" y="7204481"/>
                </a:lnTo>
                <a:lnTo>
                  <a:pt x="637806" y="7206031"/>
                </a:lnTo>
                <a:lnTo>
                  <a:pt x="631558" y="7210247"/>
                </a:lnTo>
                <a:lnTo>
                  <a:pt x="627341" y="7216483"/>
                </a:lnTo>
                <a:lnTo>
                  <a:pt x="625805" y="7224128"/>
                </a:lnTo>
                <a:lnTo>
                  <a:pt x="627341" y="7231786"/>
                </a:lnTo>
                <a:lnTo>
                  <a:pt x="631558" y="7238035"/>
                </a:lnTo>
                <a:lnTo>
                  <a:pt x="637806" y="7242238"/>
                </a:lnTo>
                <a:lnTo>
                  <a:pt x="645452" y="7243788"/>
                </a:lnTo>
                <a:lnTo>
                  <a:pt x="653097" y="7242238"/>
                </a:lnTo>
                <a:lnTo>
                  <a:pt x="659345" y="7238035"/>
                </a:lnTo>
                <a:lnTo>
                  <a:pt x="663549" y="7231786"/>
                </a:lnTo>
                <a:lnTo>
                  <a:pt x="665099" y="7224128"/>
                </a:lnTo>
                <a:close/>
              </a:path>
              <a:path w="18719800" h="10718800" extrusionOk="0">
                <a:moveTo>
                  <a:pt x="665099" y="7124039"/>
                </a:moveTo>
                <a:lnTo>
                  <a:pt x="663549" y="7116394"/>
                </a:lnTo>
                <a:lnTo>
                  <a:pt x="659345" y="7110146"/>
                </a:lnTo>
                <a:lnTo>
                  <a:pt x="653097" y="7105929"/>
                </a:lnTo>
                <a:lnTo>
                  <a:pt x="645452" y="7104380"/>
                </a:lnTo>
                <a:lnTo>
                  <a:pt x="637806" y="7105929"/>
                </a:lnTo>
                <a:lnTo>
                  <a:pt x="631558" y="7110146"/>
                </a:lnTo>
                <a:lnTo>
                  <a:pt x="627341" y="7116394"/>
                </a:lnTo>
                <a:lnTo>
                  <a:pt x="625805" y="7124039"/>
                </a:lnTo>
                <a:lnTo>
                  <a:pt x="627341" y="7131685"/>
                </a:lnTo>
                <a:lnTo>
                  <a:pt x="631558" y="7137933"/>
                </a:lnTo>
                <a:lnTo>
                  <a:pt x="637806" y="7142150"/>
                </a:lnTo>
                <a:lnTo>
                  <a:pt x="645452" y="7143686"/>
                </a:lnTo>
                <a:lnTo>
                  <a:pt x="653097" y="7142150"/>
                </a:lnTo>
                <a:lnTo>
                  <a:pt x="659345" y="7137933"/>
                </a:lnTo>
                <a:lnTo>
                  <a:pt x="663549" y="7131685"/>
                </a:lnTo>
                <a:lnTo>
                  <a:pt x="665099" y="7124039"/>
                </a:lnTo>
                <a:close/>
              </a:path>
              <a:path w="18719800" h="10718800" extrusionOk="0">
                <a:moveTo>
                  <a:pt x="665099" y="7023938"/>
                </a:moveTo>
                <a:lnTo>
                  <a:pt x="663549" y="7016293"/>
                </a:lnTo>
                <a:lnTo>
                  <a:pt x="659345" y="7010044"/>
                </a:lnTo>
                <a:lnTo>
                  <a:pt x="653097" y="7005841"/>
                </a:lnTo>
                <a:lnTo>
                  <a:pt x="645452" y="7004291"/>
                </a:lnTo>
                <a:lnTo>
                  <a:pt x="637806" y="7005841"/>
                </a:lnTo>
                <a:lnTo>
                  <a:pt x="631558" y="7010044"/>
                </a:lnTo>
                <a:lnTo>
                  <a:pt x="627341" y="7016293"/>
                </a:lnTo>
                <a:lnTo>
                  <a:pt x="625805" y="7023938"/>
                </a:lnTo>
                <a:lnTo>
                  <a:pt x="627341" y="7031596"/>
                </a:lnTo>
                <a:lnTo>
                  <a:pt x="631558" y="7037832"/>
                </a:lnTo>
                <a:lnTo>
                  <a:pt x="637806" y="7042048"/>
                </a:lnTo>
                <a:lnTo>
                  <a:pt x="645452" y="7043585"/>
                </a:lnTo>
                <a:lnTo>
                  <a:pt x="653097" y="7042048"/>
                </a:lnTo>
                <a:lnTo>
                  <a:pt x="659345" y="7037832"/>
                </a:lnTo>
                <a:lnTo>
                  <a:pt x="663549" y="7031596"/>
                </a:lnTo>
                <a:lnTo>
                  <a:pt x="665099" y="7023938"/>
                </a:lnTo>
                <a:close/>
              </a:path>
              <a:path w="18719800" h="10718800" extrusionOk="0">
                <a:moveTo>
                  <a:pt x="665099" y="6923849"/>
                </a:moveTo>
                <a:lnTo>
                  <a:pt x="663549" y="6916204"/>
                </a:lnTo>
                <a:lnTo>
                  <a:pt x="659345" y="6909956"/>
                </a:lnTo>
                <a:lnTo>
                  <a:pt x="653097" y="6905739"/>
                </a:lnTo>
                <a:lnTo>
                  <a:pt x="645452" y="6904202"/>
                </a:lnTo>
                <a:lnTo>
                  <a:pt x="637806" y="6905739"/>
                </a:lnTo>
                <a:lnTo>
                  <a:pt x="631558" y="6909956"/>
                </a:lnTo>
                <a:lnTo>
                  <a:pt x="627341" y="6916204"/>
                </a:lnTo>
                <a:lnTo>
                  <a:pt x="625805" y="6923849"/>
                </a:lnTo>
                <a:lnTo>
                  <a:pt x="627341" y="6931495"/>
                </a:lnTo>
                <a:lnTo>
                  <a:pt x="631558" y="6937743"/>
                </a:lnTo>
                <a:lnTo>
                  <a:pt x="637806" y="6941947"/>
                </a:lnTo>
                <a:lnTo>
                  <a:pt x="645452" y="6943484"/>
                </a:lnTo>
                <a:lnTo>
                  <a:pt x="653097" y="6941947"/>
                </a:lnTo>
                <a:lnTo>
                  <a:pt x="659345" y="6937743"/>
                </a:lnTo>
                <a:lnTo>
                  <a:pt x="663549" y="6931495"/>
                </a:lnTo>
                <a:lnTo>
                  <a:pt x="665099" y="6923849"/>
                </a:lnTo>
                <a:close/>
              </a:path>
              <a:path w="18719800" h="10718800" extrusionOk="0">
                <a:moveTo>
                  <a:pt x="665099" y="6823748"/>
                </a:moveTo>
                <a:lnTo>
                  <a:pt x="663549" y="6816103"/>
                </a:lnTo>
                <a:lnTo>
                  <a:pt x="659345" y="6809854"/>
                </a:lnTo>
                <a:lnTo>
                  <a:pt x="653097" y="6805650"/>
                </a:lnTo>
                <a:lnTo>
                  <a:pt x="645452" y="6804101"/>
                </a:lnTo>
                <a:lnTo>
                  <a:pt x="637806" y="6805650"/>
                </a:lnTo>
                <a:lnTo>
                  <a:pt x="631558" y="6809854"/>
                </a:lnTo>
                <a:lnTo>
                  <a:pt x="627341" y="6816103"/>
                </a:lnTo>
                <a:lnTo>
                  <a:pt x="625805" y="6823748"/>
                </a:lnTo>
                <a:lnTo>
                  <a:pt x="627341" y="6831406"/>
                </a:lnTo>
                <a:lnTo>
                  <a:pt x="631558" y="6837642"/>
                </a:lnTo>
                <a:lnTo>
                  <a:pt x="637806" y="6841858"/>
                </a:lnTo>
                <a:lnTo>
                  <a:pt x="645452" y="6843395"/>
                </a:lnTo>
                <a:lnTo>
                  <a:pt x="653097" y="6841858"/>
                </a:lnTo>
                <a:lnTo>
                  <a:pt x="659345" y="6837642"/>
                </a:lnTo>
                <a:lnTo>
                  <a:pt x="663549" y="6831406"/>
                </a:lnTo>
                <a:lnTo>
                  <a:pt x="665099" y="6823748"/>
                </a:lnTo>
                <a:close/>
              </a:path>
              <a:path w="18719800" h="10718800" extrusionOk="0">
                <a:moveTo>
                  <a:pt x="665099" y="6723659"/>
                </a:moveTo>
                <a:lnTo>
                  <a:pt x="663549" y="6716014"/>
                </a:lnTo>
                <a:lnTo>
                  <a:pt x="659345" y="6709765"/>
                </a:lnTo>
                <a:lnTo>
                  <a:pt x="653097" y="6705549"/>
                </a:lnTo>
                <a:lnTo>
                  <a:pt x="645452" y="6704000"/>
                </a:lnTo>
                <a:lnTo>
                  <a:pt x="637806" y="6705549"/>
                </a:lnTo>
                <a:lnTo>
                  <a:pt x="631558" y="6709765"/>
                </a:lnTo>
                <a:lnTo>
                  <a:pt x="627341" y="6716014"/>
                </a:lnTo>
                <a:lnTo>
                  <a:pt x="625805" y="6723659"/>
                </a:lnTo>
                <a:lnTo>
                  <a:pt x="627341" y="6731305"/>
                </a:lnTo>
                <a:lnTo>
                  <a:pt x="631558" y="6737553"/>
                </a:lnTo>
                <a:lnTo>
                  <a:pt x="637806" y="6741757"/>
                </a:lnTo>
                <a:lnTo>
                  <a:pt x="645452" y="6743306"/>
                </a:lnTo>
                <a:lnTo>
                  <a:pt x="653097" y="6741757"/>
                </a:lnTo>
                <a:lnTo>
                  <a:pt x="659345" y="6737553"/>
                </a:lnTo>
                <a:lnTo>
                  <a:pt x="663549" y="6731305"/>
                </a:lnTo>
                <a:lnTo>
                  <a:pt x="665099" y="6723659"/>
                </a:lnTo>
                <a:close/>
              </a:path>
              <a:path w="18719800" h="10718800" extrusionOk="0">
                <a:moveTo>
                  <a:pt x="665099" y="6623558"/>
                </a:moveTo>
                <a:lnTo>
                  <a:pt x="663549" y="6615912"/>
                </a:lnTo>
                <a:lnTo>
                  <a:pt x="659345" y="6609664"/>
                </a:lnTo>
                <a:lnTo>
                  <a:pt x="653097" y="6605460"/>
                </a:lnTo>
                <a:lnTo>
                  <a:pt x="645452" y="6603911"/>
                </a:lnTo>
                <a:lnTo>
                  <a:pt x="637806" y="6605460"/>
                </a:lnTo>
                <a:lnTo>
                  <a:pt x="631558" y="6609664"/>
                </a:lnTo>
                <a:lnTo>
                  <a:pt x="627341" y="6615912"/>
                </a:lnTo>
                <a:lnTo>
                  <a:pt x="625805" y="6623558"/>
                </a:lnTo>
                <a:lnTo>
                  <a:pt x="627341" y="6631203"/>
                </a:lnTo>
                <a:lnTo>
                  <a:pt x="631558" y="6637452"/>
                </a:lnTo>
                <a:lnTo>
                  <a:pt x="637806" y="6641655"/>
                </a:lnTo>
                <a:lnTo>
                  <a:pt x="645452" y="6643205"/>
                </a:lnTo>
                <a:lnTo>
                  <a:pt x="653097" y="6641655"/>
                </a:lnTo>
                <a:lnTo>
                  <a:pt x="659345" y="6637452"/>
                </a:lnTo>
                <a:lnTo>
                  <a:pt x="663549" y="6631203"/>
                </a:lnTo>
                <a:lnTo>
                  <a:pt x="665099" y="6623558"/>
                </a:lnTo>
                <a:close/>
              </a:path>
              <a:path w="18719800" h="10718800" extrusionOk="0">
                <a:moveTo>
                  <a:pt x="665099" y="6523469"/>
                </a:moveTo>
                <a:lnTo>
                  <a:pt x="663549" y="6515811"/>
                </a:lnTo>
                <a:lnTo>
                  <a:pt x="659345" y="6509575"/>
                </a:lnTo>
                <a:lnTo>
                  <a:pt x="653097" y="6505359"/>
                </a:lnTo>
                <a:lnTo>
                  <a:pt x="645452" y="6503810"/>
                </a:lnTo>
                <a:lnTo>
                  <a:pt x="637806" y="6505359"/>
                </a:lnTo>
                <a:lnTo>
                  <a:pt x="631558" y="6509575"/>
                </a:lnTo>
                <a:lnTo>
                  <a:pt x="627341" y="6515811"/>
                </a:lnTo>
                <a:lnTo>
                  <a:pt x="625805" y="6523469"/>
                </a:lnTo>
                <a:lnTo>
                  <a:pt x="627341" y="6531115"/>
                </a:lnTo>
                <a:lnTo>
                  <a:pt x="631558" y="6537350"/>
                </a:lnTo>
                <a:lnTo>
                  <a:pt x="637806" y="6541567"/>
                </a:lnTo>
                <a:lnTo>
                  <a:pt x="645452" y="6543103"/>
                </a:lnTo>
                <a:lnTo>
                  <a:pt x="653097" y="6541567"/>
                </a:lnTo>
                <a:lnTo>
                  <a:pt x="659345" y="6537350"/>
                </a:lnTo>
                <a:lnTo>
                  <a:pt x="663549" y="6531115"/>
                </a:lnTo>
                <a:lnTo>
                  <a:pt x="665099" y="6523469"/>
                </a:lnTo>
                <a:close/>
              </a:path>
              <a:path w="18719800" h="10718800" extrusionOk="0">
                <a:moveTo>
                  <a:pt x="714502" y="0"/>
                </a:moveTo>
                <a:lnTo>
                  <a:pt x="679602" y="0"/>
                </a:lnTo>
                <a:lnTo>
                  <a:pt x="0" y="502450"/>
                </a:lnTo>
                <a:lnTo>
                  <a:pt x="0" y="528243"/>
                </a:lnTo>
                <a:lnTo>
                  <a:pt x="714502" y="0"/>
                </a:lnTo>
                <a:close/>
              </a:path>
              <a:path w="18719800" h="10718800" extrusionOk="0">
                <a:moveTo>
                  <a:pt x="739089" y="7369619"/>
                </a:moveTo>
                <a:lnTo>
                  <a:pt x="737539" y="7361974"/>
                </a:lnTo>
                <a:lnTo>
                  <a:pt x="733336" y="7355726"/>
                </a:lnTo>
                <a:lnTo>
                  <a:pt x="727087" y="7351522"/>
                </a:lnTo>
                <a:lnTo>
                  <a:pt x="719442" y="7349972"/>
                </a:lnTo>
                <a:lnTo>
                  <a:pt x="711796" y="7351522"/>
                </a:lnTo>
                <a:lnTo>
                  <a:pt x="705548" y="7355726"/>
                </a:lnTo>
                <a:lnTo>
                  <a:pt x="701332" y="7361974"/>
                </a:lnTo>
                <a:lnTo>
                  <a:pt x="699795" y="7369619"/>
                </a:lnTo>
                <a:lnTo>
                  <a:pt x="701332" y="7377265"/>
                </a:lnTo>
                <a:lnTo>
                  <a:pt x="705548" y="7383513"/>
                </a:lnTo>
                <a:lnTo>
                  <a:pt x="711796" y="7387730"/>
                </a:lnTo>
                <a:lnTo>
                  <a:pt x="719442" y="7389266"/>
                </a:lnTo>
                <a:lnTo>
                  <a:pt x="727087" y="7387730"/>
                </a:lnTo>
                <a:lnTo>
                  <a:pt x="733336" y="7383513"/>
                </a:lnTo>
                <a:lnTo>
                  <a:pt x="737539" y="7377265"/>
                </a:lnTo>
                <a:lnTo>
                  <a:pt x="739089" y="7369619"/>
                </a:lnTo>
                <a:close/>
              </a:path>
              <a:path w="18719800" h="10718800" extrusionOk="0">
                <a:moveTo>
                  <a:pt x="739089" y="7269531"/>
                </a:moveTo>
                <a:lnTo>
                  <a:pt x="737539" y="7261885"/>
                </a:lnTo>
                <a:lnTo>
                  <a:pt x="733336" y="7255637"/>
                </a:lnTo>
                <a:lnTo>
                  <a:pt x="727087" y="7251433"/>
                </a:lnTo>
                <a:lnTo>
                  <a:pt x="719442" y="7249884"/>
                </a:lnTo>
                <a:lnTo>
                  <a:pt x="711796" y="7251433"/>
                </a:lnTo>
                <a:lnTo>
                  <a:pt x="705548" y="7255637"/>
                </a:lnTo>
                <a:lnTo>
                  <a:pt x="701332" y="7261885"/>
                </a:lnTo>
                <a:lnTo>
                  <a:pt x="699795" y="7269531"/>
                </a:lnTo>
                <a:lnTo>
                  <a:pt x="701332" y="7277176"/>
                </a:lnTo>
                <a:lnTo>
                  <a:pt x="705548" y="7283412"/>
                </a:lnTo>
                <a:lnTo>
                  <a:pt x="711796" y="7287615"/>
                </a:lnTo>
                <a:lnTo>
                  <a:pt x="719442" y="7289165"/>
                </a:lnTo>
                <a:lnTo>
                  <a:pt x="727087" y="7287615"/>
                </a:lnTo>
                <a:lnTo>
                  <a:pt x="733336" y="7283412"/>
                </a:lnTo>
                <a:lnTo>
                  <a:pt x="737539" y="7277176"/>
                </a:lnTo>
                <a:lnTo>
                  <a:pt x="739089" y="7269531"/>
                </a:lnTo>
                <a:close/>
              </a:path>
              <a:path w="18719800" h="10718800" extrusionOk="0">
                <a:moveTo>
                  <a:pt x="739089" y="7169429"/>
                </a:moveTo>
                <a:lnTo>
                  <a:pt x="737539" y="7161784"/>
                </a:lnTo>
                <a:lnTo>
                  <a:pt x="733336" y="7155548"/>
                </a:lnTo>
                <a:lnTo>
                  <a:pt x="727087" y="7151332"/>
                </a:lnTo>
                <a:lnTo>
                  <a:pt x="719442" y="7149795"/>
                </a:lnTo>
                <a:lnTo>
                  <a:pt x="711796" y="7151332"/>
                </a:lnTo>
                <a:lnTo>
                  <a:pt x="705548" y="7155548"/>
                </a:lnTo>
                <a:lnTo>
                  <a:pt x="701332" y="7161784"/>
                </a:lnTo>
                <a:lnTo>
                  <a:pt x="699795" y="7169429"/>
                </a:lnTo>
                <a:lnTo>
                  <a:pt x="701332" y="7177075"/>
                </a:lnTo>
                <a:lnTo>
                  <a:pt x="705548" y="7183323"/>
                </a:lnTo>
                <a:lnTo>
                  <a:pt x="711796" y="7187527"/>
                </a:lnTo>
                <a:lnTo>
                  <a:pt x="719442" y="7189063"/>
                </a:lnTo>
                <a:lnTo>
                  <a:pt x="727087" y="7187527"/>
                </a:lnTo>
                <a:lnTo>
                  <a:pt x="733336" y="7183323"/>
                </a:lnTo>
                <a:lnTo>
                  <a:pt x="737539" y="7177075"/>
                </a:lnTo>
                <a:lnTo>
                  <a:pt x="739089" y="7169429"/>
                </a:lnTo>
                <a:close/>
              </a:path>
              <a:path w="18719800" h="10718800" extrusionOk="0">
                <a:moveTo>
                  <a:pt x="739089" y="7069328"/>
                </a:moveTo>
                <a:lnTo>
                  <a:pt x="737539" y="7061695"/>
                </a:lnTo>
                <a:lnTo>
                  <a:pt x="733336" y="7055447"/>
                </a:lnTo>
                <a:lnTo>
                  <a:pt x="727087" y="7051243"/>
                </a:lnTo>
                <a:lnTo>
                  <a:pt x="719442" y="7049694"/>
                </a:lnTo>
                <a:lnTo>
                  <a:pt x="711796" y="7051243"/>
                </a:lnTo>
                <a:lnTo>
                  <a:pt x="705548" y="7055447"/>
                </a:lnTo>
                <a:lnTo>
                  <a:pt x="701332" y="7061695"/>
                </a:lnTo>
                <a:lnTo>
                  <a:pt x="699795" y="7069328"/>
                </a:lnTo>
                <a:lnTo>
                  <a:pt x="701332" y="7076986"/>
                </a:lnTo>
                <a:lnTo>
                  <a:pt x="705548" y="7083222"/>
                </a:lnTo>
                <a:lnTo>
                  <a:pt x="711796" y="7087438"/>
                </a:lnTo>
                <a:lnTo>
                  <a:pt x="719442" y="7088987"/>
                </a:lnTo>
                <a:lnTo>
                  <a:pt x="727087" y="7087438"/>
                </a:lnTo>
                <a:lnTo>
                  <a:pt x="733336" y="7083222"/>
                </a:lnTo>
                <a:lnTo>
                  <a:pt x="737539" y="7076986"/>
                </a:lnTo>
                <a:lnTo>
                  <a:pt x="739089" y="7069328"/>
                </a:lnTo>
                <a:close/>
              </a:path>
              <a:path w="18719800" h="10718800" extrusionOk="0">
                <a:moveTo>
                  <a:pt x="739089" y="6969239"/>
                </a:moveTo>
                <a:lnTo>
                  <a:pt x="737539" y="6961594"/>
                </a:lnTo>
                <a:lnTo>
                  <a:pt x="733336" y="6955345"/>
                </a:lnTo>
                <a:lnTo>
                  <a:pt x="727087" y="6951142"/>
                </a:lnTo>
                <a:lnTo>
                  <a:pt x="719442" y="6949592"/>
                </a:lnTo>
                <a:lnTo>
                  <a:pt x="711796" y="6951142"/>
                </a:lnTo>
                <a:lnTo>
                  <a:pt x="705548" y="6955345"/>
                </a:lnTo>
                <a:lnTo>
                  <a:pt x="701332" y="6961594"/>
                </a:lnTo>
                <a:lnTo>
                  <a:pt x="699795" y="6969239"/>
                </a:lnTo>
                <a:lnTo>
                  <a:pt x="701332" y="6976885"/>
                </a:lnTo>
                <a:lnTo>
                  <a:pt x="705548" y="6983133"/>
                </a:lnTo>
                <a:lnTo>
                  <a:pt x="711796" y="6987337"/>
                </a:lnTo>
                <a:lnTo>
                  <a:pt x="719442" y="6988886"/>
                </a:lnTo>
                <a:lnTo>
                  <a:pt x="727087" y="6987337"/>
                </a:lnTo>
                <a:lnTo>
                  <a:pt x="733336" y="6983133"/>
                </a:lnTo>
                <a:lnTo>
                  <a:pt x="737539" y="6976885"/>
                </a:lnTo>
                <a:lnTo>
                  <a:pt x="739089" y="6969239"/>
                </a:lnTo>
                <a:close/>
              </a:path>
              <a:path w="18719800" h="10718800" extrusionOk="0">
                <a:moveTo>
                  <a:pt x="739089" y="6869150"/>
                </a:moveTo>
                <a:lnTo>
                  <a:pt x="737539" y="6861505"/>
                </a:lnTo>
                <a:lnTo>
                  <a:pt x="733336" y="6855257"/>
                </a:lnTo>
                <a:lnTo>
                  <a:pt x="727087" y="6851040"/>
                </a:lnTo>
                <a:lnTo>
                  <a:pt x="719442" y="6849504"/>
                </a:lnTo>
                <a:lnTo>
                  <a:pt x="711796" y="6851040"/>
                </a:lnTo>
                <a:lnTo>
                  <a:pt x="705548" y="6855257"/>
                </a:lnTo>
                <a:lnTo>
                  <a:pt x="701332" y="6861505"/>
                </a:lnTo>
                <a:lnTo>
                  <a:pt x="699795" y="6869150"/>
                </a:lnTo>
                <a:lnTo>
                  <a:pt x="701332" y="6876796"/>
                </a:lnTo>
                <a:lnTo>
                  <a:pt x="705548" y="6883044"/>
                </a:lnTo>
                <a:lnTo>
                  <a:pt x="711796" y="6887248"/>
                </a:lnTo>
                <a:lnTo>
                  <a:pt x="719442" y="6888785"/>
                </a:lnTo>
                <a:lnTo>
                  <a:pt x="727087" y="6887248"/>
                </a:lnTo>
                <a:lnTo>
                  <a:pt x="733336" y="6883044"/>
                </a:lnTo>
                <a:lnTo>
                  <a:pt x="737539" y="6876796"/>
                </a:lnTo>
                <a:lnTo>
                  <a:pt x="739089" y="6869150"/>
                </a:lnTo>
                <a:close/>
              </a:path>
              <a:path w="18719800" h="10718800" extrusionOk="0">
                <a:moveTo>
                  <a:pt x="739089" y="6769049"/>
                </a:moveTo>
                <a:lnTo>
                  <a:pt x="737539" y="6761404"/>
                </a:lnTo>
                <a:lnTo>
                  <a:pt x="733336" y="6755155"/>
                </a:lnTo>
                <a:lnTo>
                  <a:pt x="727087" y="6750952"/>
                </a:lnTo>
                <a:lnTo>
                  <a:pt x="719442" y="6749402"/>
                </a:lnTo>
                <a:lnTo>
                  <a:pt x="711796" y="6750952"/>
                </a:lnTo>
                <a:lnTo>
                  <a:pt x="705548" y="6755155"/>
                </a:lnTo>
                <a:lnTo>
                  <a:pt x="701332" y="6761404"/>
                </a:lnTo>
                <a:lnTo>
                  <a:pt x="699795" y="6769049"/>
                </a:lnTo>
                <a:lnTo>
                  <a:pt x="701332" y="6776694"/>
                </a:lnTo>
                <a:lnTo>
                  <a:pt x="705548" y="6782943"/>
                </a:lnTo>
                <a:lnTo>
                  <a:pt x="711796" y="6787147"/>
                </a:lnTo>
                <a:lnTo>
                  <a:pt x="719442" y="6788696"/>
                </a:lnTo>
                <a:lnTo>
                  <a:pt x="727087" y="6787147"/>
                </a:lnTo>
                <a:lnTo>
                  <a:pt x="733336" y="6782943"/>
                </a:lnTo>
                <a:lnTo>
                  <a:pt x="737539" y="6776694"/>
                </a:lnTo>
                <a:lnTo>
                  <a:pt x="739089" y="6769049"/>
                </a:lnTo>
                <a:close/>
              </a:path>
              <a:path w="18719800" h="10718800" extrusionOk="0">
                <a:moveTo>
                  <a:pt x="739089" y="6668948"/>
                </a:moveTo>
                <a:lnTo>
                  <a:pt x="737539" y="6661302"/>
                </a:lnTo>
                <a:lnTo>
                  <a:pt x="733336" y="6655067"/>
                </a:lnTo>
                <a:lnTo>
                  <a:pt x="727087" y="6650850"/>
                </a:lnTo>
                <a:lnTo>
                  <a:pt x="719442" y="6649301"/>
                </a:lnTo>
                <a:lnTo>
                  <a:pt x="711796" y="6650850"/>
                </a:lnTo>
                <a:lnTo>
                  <a:pt x="705548" y="6655067"/>
                </a:lnTo>
                <a:lnTo>
                  <a:pt x="701332" y="6661302"/>
                </a:lnTo>
                <a:lnTo>
                  <a:pt x="699795" y="6668948"/>
                </a:lnTo>
                <a:lnTo>
                  <a:pt x="701332" y="6676593"/>
                </a:lnTo>
                <a:lnTo>
                  <a:pt x="705548" y="6682841"/>
                </a:lnTo>
                <a:lnTo>
                  <a:pt x="711796" y="6687058"/>
                </a:lnTo>
                <a:lnTo>
                  <a:pt x="719442" y="6688595"/>
                </a:lnTo>
                <a:lnTo>
                  <a:pt x="727087" y="6687058"/>
                </a:lnTo>
                <a:lnTo>
                  <a:pt x="733336" y="6682841"/>
                </a:lnTo>
                <a:lnTo>
                  <a:pt x="737539" y="6676593"/>
                </a:lnTo>
                <a:lnTo>
                  <a:pt x="739089" y="6668948"/>
                </a:lnTo>
                <a:close/>
              </a:path>
              <a:path w="18719800" h="10718800" extrusionOk="0">
                <a:moveTo>
                  <a:pt x="739089" y="6568859"/>
                </a:moveTo>
                <a:lnTo>
                  <a:pt x="737539" y="6561214"/>
                </a:lnTo>
                <a:lnTo>
                  <a:pt x="733336" y="6554965"/>
                </a:lnTo>
                <a:lnTo>
                  <a:pt x="727087" y="6550749"/>
                </a:lnTo>
                <a:lnTo>
                  <a:pt x="719442" y="6549212"/>
                </a:lnTo>
                <a:lnTo>
                  <a:pt x="711796" y="6550749"/>
                </a:lnTo>
                <a:lnTo>
                  <a:pt x="705548" y="6554965"/>
                </a:lnTo>
                <a:lnTo>
                  <a:pt x="701332" y="6561214"/>
                </a:lnTo>
                <a:lnTo>
                  <a:pt x="699795" y="6568859"/>
                </a:lnTo>
                <a:lnTo>
                  <a:pt x="701332" y="6576504"/>
                </a:lnTo>
                <a:lnTo>
                  <a:pt x="705548" y="6582740"/>
                </a:lnTo>
                <a:lnTo>
                  <a:pt x="711796" y="6586956"/>
                </a:lnTo>
                <a:lnTo>
                  <a:pt x="719442" y="6588493"/>
                </a:lnTo>
                <a:lnTo>
                  <a:pt x="727087" y="6586956"/>
                </a:lnTo>
                <a:lnTo>
                  <a:pt x="733336" y="6582740"/>
                </a:lnTo>
                <a:lnTo>
                  <a:pt x="737539" y="6576504"/>
                </a:lnTo>
                <a:lnTo>
                  <a:pt x="739089" y="6568859"/>
                </a:lnTo>
                <a:close/>
              </a:path>
              <a:path w="18719800" h="10718800" extrusionOk="0">
                <a:moveTo>
                  <a:pt x="739089" y="6468758"/>
                </a:moveTo>
                <a:lnTo>
                  <a:pt x="737539" y="6461112"/>
                </a:lnTo>
                <a:lnTo>
                  <a:pt x="733336" y="6454864"/>
                </a:lnTo>
                <a:lnTo>
                  <a:pt x="727087" y="6450660"/>
                </a:lnTo>
                <a:lnTo>
                  <a:pt x="719442" y="6449111"/>
                </a:lnTo>
                <a:lnTo>
                  <a:pt x="711796" y="6450660"/>
                </a:lnTo>
                <a:lnTo>
                  <a:pt x="705548" y="6454864"/>
                </a:lnTo>
                <a:lnTo>
                  <a:pt x="701332" y="6461112"/>
                </a:lnTo>
                <a:lnTo>
                  <a:pt x="699795" y="6468758"/>
                </a:lnTo>
                <a:lnTo>
                  <a:pt x="701332" y="6476403"/>
                </a:lnTo>
                <a:lnTo>
                  <a:pt x="705548" y="6482651"/>
                </a:lnTo>
                <a:lnTo>
                  <a:pt x="711796" y="6486855"/>
                </a:lnTo>
                <a:lnTo>
                  <a:pt x="719442" y="6488404"/>
                </a:lnTo>
                <a:lnTo>
                  <a:pt x="727087" y="6486855"/>
                </a:lnTo>
                <a:lnTo>
                  <a:pt x="733336" y="6482651"/>
                </a:lnTo>
                <a:lnTo>
                  <a:pt x="737539" y="6476403"/>
                </a:lnTo>
                <a:lnTo>
                  <a:pt x="739089" y="6468758"/>
                </a:lnTo>
                <a:close/>
              </a:path>
              <a:path w="18719800" h="10718800" extrusionOk="0">
                <a:moveTo>
                  <a:pt x="813092" y="7314920"/>
                </a:moveTo>
                <a:lnTo>
                  <a:pt x="811542" y="7307275"/>
                </a:lnTo>
                <a:lnTo>
                  <a:pt x="807326" y="7301027"/>
                </a:lnTo>
                <a:lnTo>
                  <a:pt x="801077" y="7296810"/>
                </a:lnTo>
                <a:lnTo>
                  <a:pt x="793432" y="7295261"/>
                </a:lnTo>
                <a:lnTo>
                  <a:pt x="785787" y="7296810"/>
                </a:lnTo>
                <a:lnTo>
                  <a:pt x="779538" y="7301027"/>
                </a:lnTo>
                <a:lnTo>
                  <a:pt x="775335" y="7307275"/>
                </a:lnTo>
                <a:lnTo>
                  <a:pt x="773785" y="7314920"/>
                </a:lnTo>
                <a:lnTo>
                  <a:pt x="775335" y="7322566"/>
                </a:lnTo>
                <a:lnTo>
                  <a:pt x="779538" y="7328814"/>
                </a:lnTo>
                <a:lnTo>
                  <a:pt x="785787" y="7333018"/>
                </a:lnTo>
                <a:lnTo>
                  <a:pt x="793432" y="7334567"/>
                </a:lnTo>
                <a:lnTo>
                  <a:pt x="801077" y="7333018"/>
                </a:lnTo>
                <a:lnTo>
                  <a:pt x="807326" y="7328814"/>
                </a:lnTo>
                <a:lnTo>
                  <a:pt x="811542" y="7322566"/>
                </a:lnTo>
                <a:lnTo>
                  <a:pt x="813092" y="7314920"/>
                </a:lnTo>
                <a:close/>
              </a:path>
              <a:path w="18719800" h="10718800" extrusionOk="0">
                <a:moveTo>
                  <a:pt x="813092" y="7214819"/>
                </a:moveTo>
                <a:lnTo>
                  <a:pt x="811542" y="7207174"/>
                </a:lnTo>
                <a:lnTo>
                  <a:pt x="807326" y="7200925"/>
                </a:lnTo>
                <a:lnTo>
                  <a:pt x="801077" y="7196709"/>
                </a:lnTo>
                <a:lnTo>
                  <a:pt x="793432" y="7195172"/>
                </a:lnTo>
                <a:lnTo>
                  <a:pt x="785787" y="7196709"/>
                </a:lnTo>
                <a:lnTo>
                  <a:pt x="779538" y="7200925"/>
                </a:lnTo>
                <a:lnTo>
                  <a:pt x="775335" y="7207174"/>
                </a:lnTo>
                <a:lnTo>
                  <a:pt x="773785" y="7214819"/>
                </a:lnTo>
                <a:lnTo>
                  <a:pt x="775335" y="7222464"/>
                </a:lnTo>
                <a:lnTo>
                  <a:pt x="779538" y="7228713"/>
                </a:lnTo>
                <a:lnTo>
                  <a:pt x="785787" y="7232917"/>
                </a:lnTo>
                <a:lnTo>
                  <a:pt x="793432" y="7234466"/>
                </a:lnTo>
                <a:lnTo>
                  <a:pt x="801077" y="7232917"/>
                </a:lnTo>
                <a:lnTo>
                  <a:pt x="807326" y="7228713"/>
                </a:lnTo>
                <a:lnTo>
                  <a:pt x="811542" y="7222464"/>
                </a:lnTo>
                <a:lnTo>
                  <a:pt x="813092" y="7214819"/>
                </a:lnTo>
                <a:close/>
              </a:path>
              <a:path w="18719800" h="10718800" extrusionOk="0">
                <a:moveTo>
                  <a:pt x="813092" y="7114718"/>
                </a:moveTo>
                <a:lnTo>
                  <a:pt x="811542" y="7107072"/>
                </a:lnTo>
                <a:lnTo>
                  <a:pt x="807326" y="7100837"/>
                </a:lnTo>
                <a:lnTo>
                  <a:pt x="801077" y="7096620"/>
                </a:lnTo>
                <a:lnTo>
                  <a:pt x="793432" y="7095071"/>
                </a:lnTo>
                <a:lnTo>
                  <a:pt x="785787" y="7096620"/>
                </a:lnTo>
                <a:lnTo>
                  <a:pt x="779538" y="7100837"/>
                </a:lnTo>
                <a:lnTo>
                  <a:pt x="775335" y="7107072"/>
                </a:lnTo>
                <a:lnTo>
                  <a:pt x="773785" y="7114718"/>
                </a:lnTo>
                <a:lnTo>
                  <a:pt x="775335" y="7122363"/>
                </a:lnTo>
                <a:lnTo>
                  <a:pt x="779538" y="7128611"/>
                </a:lnTo>
                <a:lnTo>
                  <a:pt x="785787" y="7132828"/>
                </a:lnTo>
                <a:lnTo>
                  <a:pt x="793432" y="7134365"/>
                </a:lnTo>
                <a:lnTo>
                  <a:pt x="801077" y="7132828"/>
                </a:lnTo>
                <a:lnTo>
                  <a:pt x="807326" y="7128611"/>
                </a:lnTo>
                <a:lnTo>
                  <a:pt x="811542" y="7122363"/>
                </a:lnTo>
                <a:lnTo>
                  <a:pt x="813092" y="7114718"/>
                </a:lnTo>
                <a:close/>
              </a:path>
              <a:path w="18719800" h="10718800" extrusionOk="0">
                <a:moveTo>
                  <a:pt x="813092" y="7014629"/>
                </a:moveTo>
                <a:lnTo>
                  <a:pt x="811542" y="7006971"/>
                </a:lnTo>
                <a:lnTo>
                  <a:pt x="807326" y="7000735"/>
                </a:lnTo>
                <a:lnTo>
                  <a:pt x="801077" y="6996519"/>
                </a:lnTo>
                <a:lnTo>
                  <a:pt x="793432" y="6994982"/>
                </a:lnTo>
                <a:lnTo>
                  <a:pt x="785787" y="6996519"/>
                </a:lnTo>
                <a:lnTo>
                  <a:pt x="779538" y="7000735"/>
                </a:lnTo>
                <a:lnTo>
                  <a:pt x="775335" y="7006971"/>
                </a:lnTo>
                <a:lnTo>
                  <a:pt x="773785" y="7014629"/>
                </a:lnTo>
                <a:lnTo>
                  <a:pt x="775335" y="7022274"/>
                </a:lnTo>
                <a:lnTo>
                  <a:pt x="779538" y="7028523"/>
                </a:lnTo>
                <a:lnTo>
                  <a:pt x="785787" y="7032726"/>
                </a:lnTo>
                <a:lnTo>
                  <a:pt x="793432" y="7034263"/>
                </a:lnTo>
                <a:lnTo>
                  <a:pt x="801077" y="7032726"/>
                </a:lnTo>
                <a:lnTo>
                  <a:pt x="807326" y="7028523"/>
                </a:lnTo>
                <a:lnTo>
                  <a:pt x="811542" y="7022274"/>
                </a:lnTo>
                <a:lnTo>
                  <a:pt x="813092" y="7014629"/>
                </a:lnTo>
                <a:close/>
              </a:path>
              <a:path w="18719800" h="10718800" extrusionOk="0">
                <a:moveTo>
                  <a:pt x="813092" y="6914540"/>
                </a:moveTo>
                <a:lnTo>
                  <a:pt x="811542" y="6906882"/>
                </a:lnTo>
                <a:lnTo>
                  <a:pt x="807326" y="6900646"/>
                </a:lnTo>
                <a:lnTo>
                  <a:pt x="801077" y="6896430"/>
                </a:lnTo>
                <a:lnTo>
                  <a:pt x="793432" y="6894893"/>
                </a:lnTo>
                <a:lnTo>
                  <a:pt x="785787" y="6896430"/>
                </a:lnTo>
                <a:lnTo>
                  <a:pt x="779538" y="6900646"/>
                </a:lnTo>
                <a:lnTo>
                  <a:pt x="775335" y="6906882"/>
                </a:lnTo>
                <a:lnTo>
                  <a:pt x="773785" y="6914540"/>
                </a:lnTo>
                <a:lnTo>
                  <a:pt x="775335" y="6922186"/>
                </a:lnTo>
                <a:lnTo>
                  <a:pt x="779538" y="6928434"/>
                </a:lnTo>
                <a:lnTo>
                  <a:pt x="785787" y="6932638"/>
                </a:lnTo>
                <a:lnTo>
                  <a:pt x="793432" y="6934187"/>
                </a:lnTo>
                <a:lnTo>
                  <a:pt x="801077" y="6932638"/>
                </a:lnTo>
                <a:lnTo>
                  <a:pt x="807326" y="6928434"/>
                </a:lnTo>
                <a:lnTo>
                  <a:pt x="811542" y="6922186"/>
                </a:lnTo>
                <a:lnTo>
                  <a:pt x="813092" y="6914540"/>
                </a:lnTo>
                <a:close/>
              </a:path>
              <a:path w="18719800" h="10718800" extrusionOk="0">
                <a:moveTo>
                  <a:pt x="813092" y="6814452"/>
                </a:moveTo>
                <a:lnTo>
                  <a:pt x="811542" y="6806793"/>
                </a:lnTo>
                <a:lnTo>
                  <a:pt x="807326" y="6800545"/>
                </a:lnTo>
                <a:lnTo>
                  <a:pt x="801077" y="6796329"/>
                </a:lnTo>
                <a:lnTo>
                  <a:pt x="793432" y="6794792"/>
                </a:lnTo>
                <a:lnTo>
                  <a:pt x="785787" y="6796329"/>
                </a:lnTo>
                <a:lnTo>
                  <a:pt x="779538" y="6800545"/>
                </a:lnTo>
                <a:lnTo>
                  <a:pt x="775335" y="6806793"/>
                </a:lnTo>
                <a:lnTo>
                  <a:pt x="773785" y="6814452"/>
                </a:lnTo>
                <a:lnTo>
                  <a:pt x="775335" y="6822097"/>
                </a:lnTo>
                <a:lnTo>
                  <a:pt x="779538" y="6828333"/>
                </a:lnTo>
                <a:lnTo>
                  <a:pt x="785787" y="6832549"/>
                </a:lnTo>
                <a:lnTo>
                  <a:pt x="793432" y="6834086"/>
                </a:lnTo>
                <a:lnTo>
                  <a:pt x="801077" y="6832549"/>
                </a:lnTo>
                <a:lnTo>
                  <a:pt x="807326" y="6828333"/>
                </a:lnTo>
                <a:lnTo>
                  <a:pt x="811542" y="6822097"/>
                </a:lnTo>
                <a:lnTo>
                  <a:pt x="813092" y="6814452"/>
                </a:lnTo>
                <a:close/>
              </a:path>
              <a:path w="18719800" h="10718800" extrusionOk="0">
                <a:moveTo>
                  <a:pt x="813092" y="6714350"/>
                </a:moveTo>
                <a:lnTo>
                  <a:pt x="811542" y="6706692"/>
                </a:lnTo>
                <a:lnTo>
                  <a:pt x="807326" y="6700456"/>
                </a:lnTo>
                <a:lnTo>
                  <a:pt x="801077" y="6696240"/>
                </a:lnTo>
                <a:lnTo>
                  <a:pt x="793432" y="6694691"/>
                </a:lnTo>
                <a:lnTo>
                  <a:pt x="785787" y="6696240"/>
                </a:lnTo>
                <a:lnTo>
                  <a:pt x="779538" y="6700456"/>
                </a:lnTo>
                <a:lnTo>
                  <a:pt x="775335" y="6706692"/>
                </a:lnTo>
                <a:lnTo>
                  <a:pt x="773785" y="6714350"/>
                </a:lnTo>
                <a:lnTo>
                  <a:pt x="775335" y="6721996"/>
                </a:lnTo>
                <a:lnTo>
                  <a:pt x="779538" y="6728231"/>
                </a:lnTo>
                <a:lnTo>
                  <a:pt x="785787" y="6732448"/>
                </a:lnTo>
                <a:lnTo>
                  <a:pt x="793432" y="6733984"/>
                </a:lnTo>
                <a:lnTo>
                  <a:pt x="801077" y="6732448"/>
                </a:lnTo>
                <a:lnTo>
                  <a:pt x="807326" y="6728231"/>
                </a:lnTo>
                <a:lnTo>
                  <a:pt x="811542" y="6721996"/>
                </a:lnTo>
                <a:lnTo>
                  <a:pt x="813092" y="6714350"/>
                </a:lnTo>
                <a:close/>
              </a:path>
              <a:path w="18719800" h="10718800" extrusionOk="0">
                <a:moveTo>
                  <a:pt x="813092" y="6614249"/>
                </a:moveTo>
                <a:lnTo>
                  <a:pt x="811542" y="6606603"/>
                </a:lnTo>
                <a:lnTo>
                  <a:pt x="807326" y="6600355"/>
                </a:lnTo>
                <a:lnTo>
                  <a:pt x="801077" y="6596139"/>
                </a:lnTo>
                <a:lnTo>
                  <a:pt x="793432" y="6594602"/>
                </a:lnTo>
                <a:lnTo>
                  <a:pt x="785787" y="6596139"/>
                </a:lnTo>
                <a:lnTo>
                  <a:pt x="779538" y="6600355"/>
                </a:lnTo>
                <a:lnTo>
                  <a:pt x="775335" y="6606603"/>
                </a:lnTo>
                <a:lnTo>
                  <a:pt x="773785" y="6614249"/>
                </a:lnTo>
                <a:lnTo>
                  <a:pt x="775335" y="6621894"/>
                </a:lnTo>
                <a:lnTo>
                  <a:pt x="779538" y="6628143"/>
                </a:lnTo>
                <a:lnTo>
                  <a:pt x="785787" y="6632346"/>
                </a:lnTo>
                <a:lnTo>
                  <a:pt x="793432" y="6633896"/>
                </a:lnTo>
                <a:lnTo>
                  <a:pt x="801077" y="6632346"/>
                </a:lnTo>
                <a:lnTo>
                  <a:pt x="807326" y="6628143"/>
                </a:lnTo>
                <a:lnTo>
                  <a:pt x="811542" y="6621894"/>
                </a:lnTo>
                <a:lnTo>
                  <a:pt x="813092" y="6614249"/>
                </a:lnTo>
                <a:close/>
              </a:path>
              <a:path w="18719800" h="10718800" extrusionOk="0">
                <a:moveTo>
                  <a:pt x="813092" y="6514147"/>
                </a:moveTo>
                <a:lnTo>
                  <a:pt x="811542" y="6506502"/>
                </a:lnTo>
                <a:lnTo>
                  <a:pt x="807326" y="6500254"/>
                </a:lnTo>
                <a:lnTo>
                  <a:pt x="801077" y="6496037"/>
                </a:lnTo>
                <a:lnTo>
                  <a:pt x="793432" y="6494500"/>
                </a:lnTo>
                <a:lnTo>
                  <a:pt x="785787" y="6496037"/>
                </a:lnTo>
                <a:lnTo>
                  <a:pt x="779538" y="6500254"/>
                </a:lnTo>
                <a:lnTo>
                  <a:pt x="775335" y="6506502"/>
                </a:lnTo>
                <a:lnTo>
                  <a:pt x="773785" y="6514147"/>
                </a:lnTo>
                <a:lnTo>
                  <a:pt x="775335" y="6521793"/>
                </a:lnTo>
                <a:lnTo>
                  <a:pt x="779538" y="6528041"/>
                </a:lnTo>
                <a:lnTo>
                  <a:pt x="785787" y="6532245"/>
                </a:lnTo>
                <a:lnTo>
                  <a:pt x="793432" y="6533794"/>
                </a:lnTo>
                <a:lnTo>
                  <a:pt x="801077" y="6532245"/>
                </a:lnTo>
                <a:lnTo>
                  <a:pt x="807326" y="6528041"/>
                </a:lnTo>
                <a:lnTo>
                  <a:pt x="811542" y="6521793"/>
                </a:lnTo>
                <a:lnTo>
                  <a:pt x="813092" y="6514147"/>
                </a:lnTo>
                <a:close/>
              </a:path>
              <a:path w="18719800" h="10718800" extrusionOk="0">
                <a:moveTo>
                  <a:pt x="813092" y="6414059"/>
                </a:moveTo>
                <a:lnTo>
                  <a:pt x="811542" y="6406413"/>
                </a:lnTo>
                <a:lnTo>
                  <a:pt x="807326" y="6400165"/>
                </a:lnTo>
                <a:lnTo>
                  <a:pt x="801077" y="6395948"/>
                </a:lnTo>
                <a:lnTo>
                  <a:pt x="793432" y="6394412"/>
                </a:lnTo>
                <a:lnTo>
                  <a:pt x="785787" y="6395948"/>
                </a:lnTo>
                <a:lnTo>
                  <a:pt x="779538" y="6400165"/>
                </a:lnTo>
                <a:lnTo>
                  <a:pt x="775335" y="6406413"/>
                </a:lnTo>
                <a:lnTo>
                  <a:pt x="773785" y="6414059"/>
                </a:lnTo>
                <a:lnTo>
                  <a:pt x="775335" y="6421704"/>
                </a:lnTo>
                <a:lnTo>
                  <a:pt x="779538" y="6427952"/>
                </a:lnTo>
                <a:lnTo>
                  <a:pt x="785787" y="6432156"/>
                </a:lnTo>
                <a:lnTo>
                  <a:pt x="793432" y="6433706"/>
                </a:lnTo>
                <a:lnTo>
                  <a:pt x="801077" y="6432156"/>
                </a:lnTo>
                <a:lnTo>
                  <a:pt x="807326" y="6427952"/>
                </a:lnTo>
                <a:lnTo>
                  <a:pt x="811542" y="6421704"/>
                </a:lnTo>
                <a:lnTo>
                  <a:pt x="813092" y="6414059"/>
                </a:lnTo>
                <a:close/>
              </a:path>
              <a:path w="18719800" h="10718800" extrusionOk="0">
                <a:moveTo>
                  <a:pt x="853084" y="0"/>
                </a:moveTo>
                <a:lnTo>
                  <a:pt x="818172" y="0"/>
                </a:lnTo>
                <a:lnTo>
                  <a:pt x="0" y="604888"/>
                </a:lnTo>
                <a:lnTo>
                  <a:pt x="0" y="630694"/>
                </a:lnTo>
                <a:lnTo>
                  <a:pt x="853084" y="0"/>
                </a:lnTo>
                <a:close/>
              </a:path>
              <a:path w="18719800" h="10718800" extrusionOk="0">
                <a:moveTo>
                  <a:pt x="887069" y="7260209"/>
                </a:moveTo>
                <a:lnTo>
                  <a:pt x="885520" y="7252563"/>
                </a:lnTo>
                <a:lnTo>
                  <a:pt x="881316" y="7246328"/>
                </a:lnTo>
                <a:lnTo>
                  <a:pt x="875080" y="7242111"/>
                </a:lnTo>
                <a:lnTo>
                  <a:pt x="867435" y="7240575"/>
                </a:lnTo>
                <a:lnTo>
                  <a:pt x="859777" y="7242111"/>
                </a:lnTo>
                <a:lnTo>
                  <a:pt x="853528" y="7246328"/>
                </a:lnTo>
                <a:lnTo>
                  <a:pt x="849325" y="7252563"/>
                </a:lnTo>
                <a:lnTo>
                  <a:pt x="847775" y="7260209"/>
                </a:lnTo>
                <a:lnTo>
                  <a:pt x="849325" y="7267867"/>
                </a:lnTo>
                <a:lnTo>
                  <a:pt x="853528" y="7274115"/>
                </a:lnTo>
                <a:lnTo>
                  <a:pt x="859777" y="7278319"/>
                </a:lnTo>
                <a:lnTo>
                  <a:pt x="867435" y="7279868"/>
                </a:lnTo>
                <a:lnTo>
                  <a:pt x="875080" y="7278319"/>
                </a:lnTo>
                <a:lnTo>
                  <a:pt x="881316" y="7274115"/>
                </a:lnTo>
                <a:lnTo>
                  <a:pt x="885520" y="7267867"/>
                </a:lnTo>
                <a:lnTo>
                  <a:pt x="887069" y="7260209"/>
                </a:lnTo>
                <a:close/>
              </a:path>
              <a:path w="18719800" h="10718800" extrusionOk="0">
                <a:moveTo>
                  <a:pt x="887069" y="7160120"/>
                </a:moveTo>
                <a:lnTo>
                  <a:pt x="885520" y="7152475"/>
                </a:lnTo>
                <a:lnTo>
                  <a:pt x="881316" y="7146226"/>
                </a:lnTo>
                <a:lnTo>
                  <a:pt x="875080" y="7142023"/>
                </a:lnTo>
                <a:lnTo>
                  <a:pt x="867435" y="7140473"/>
                </a:lnTo>
                <a:lnTo>
                  <a:pt x="859777" y="7142023"/>
                </a:lnTo>
                <a:lnTo>
                  <a:pt x="853528" y="7146226"/>
                </a:lnTo>
                <a:lnTo>
                  <a:pt x="849325" y="7152475"/>
                </a:lnTo>
                <a:lnTo>
                  <a:pt x="847775" y="7160120"/>
                </a:lnTo>
                <a:lnTo>
                  <a:pt x="849325" y="7167766"/>
                </a:lnTo>
                <a:lnTo>
                  <a:pt x="853528" y="7174014"/>
                </a:lnTo>
                <a:lnTo>
                  <a:pt x="859777" y="7178218"/>
                </a:lnTo>
                <a:lnTo>
                  <a:pt x="867435" y="7179767"/>
                </a:lnTo>
                <a:lnTo>
                  <a:pt x="875080" y="7178218"/>
                </a:lnTo>
                <a:lnTo>
                  <a:pt x="881316" y="7174014"/>
                </a:lnTo>
                <a:lnTo>
                  <a:pt x="885520" y="7167766"/>
                </a:lnTo>
                <a:lnTo>
                  <a:pt x="887069" y="7160120"/>
                </a:lnTo>
                <a:close/>
              </a:path>
              <a:path w="18719800" h="10718800" extrusionOk="0">
                <a:moveTo>
                  <a:pt x="887069" y="7060019"/>
                </a:moveTo>
                <a:lnTo>
                  <a:pt x="885532" y="7052373"/>
                </a:lnTo>
                <a:lnTo>
                  <a:pt x="881316" y="7046125"/>
                </a:lnTo>
                <a:lnTo>
                  <a:pt x="875080" y="7041921"/>
                </a:lnTo>
                <a:lnTo>
                  <a:pt x="867435" y="7040372"/>
                </a:lnTo>
                <a:lnTo>
                  <a:pt x="859790" y="7041921"/>
                </a:lnTo>
                <a:lnTo>
                  <a:pt x="853541" y="7046125"/>
                </a:lnTo>
                <a:lnTo>
                  <a:pt x="849337" y="7052373"/>
                </a:lnTo>
                <a:lnTo>
                  <a:pt x="847788" y="7060019"/>
                </a:lnTo>
                <a:lnTo>
                  <a:pt x="849337" y="7067664"/>
                </a:lnTo>
                <a:lnTo>
                  <a:pt x="853541" y="7073913"/>
                </a:lnTo>
                <a:lnTo>
                  <a:pt x="859790" y="7078129"/>
                </a:lnTo>
                <a:lnTo>
                  <a:pt x="867435" y="7079666"/>
                </a:lnTo>
                <a:lnTo>
                  <a:pt x="875080" y="7078129"/>
                </a:lnTo>
                <a:lnTo>
                  <a:pt x="881316" y="7073913"/>
                </a:lnTo>
                <a:lnTo>
                  <a:pt x="885532" y="7067664"/>
                </a:lnTo>
                <a:lnTo>
                  <a:pt x="887069" y="7060019"/>
                </a:lnTo>
                <a:close/>
              </a:path>
              <a:path w="18719800" h="10718800" extrusionOk="0">
                <a:moveTo>
                  <a:pt x="887069" y="6959930"/>
                </a:moveTo>
                <a:lnTo>
                  <a:pt x="885520" y="6952272"/>
                </a:lnTo>
                <a:lnTo>
                  <a:pt x="881316" y="6946036"/>
                </a:lnTo>
                <a:lnTo>
                  <a:pt x="875080" y="6941833"/>
                </a:lnTo>
                <a:lnTo>
                  <a:pt x="867435" y="6940283"/>
                </a:lnTo>
                <a:lnTo>
                  <a:pt x="859777" y="6941833"/>
                </a:lnTo>
                <a:lnTo>
                  <a:pt x="853528" y="6946036"/>
                </a:lnTo>
                <a:lnTo>
                  <a:pt x="849325" y="6952272"/>
                </a:lnTo>
                <a:lnTo>
                  <a:pt x="847775" y="6959930"/>
                </a:lnTo>
                <a:lnTo>
                  <a:pt x="849325" y="6967575"/>
                </a:lnTo>
                <a:lnTo>
                  <a:pt x="853528" y="6973811"/>
                </a:lnTo>
                <a:lnTo>
                  <a:pt x="859777" y="6978028"/>
                </a:lnTo>
                <a:lnTo>
                  <a:pt x="867435" y="6979577"/>
                </a:lnTo>
                <a:lnTo>
                  <a:pt x="875080" y="6978028"/>
                </a:lnTo>
                <a:lnTo>
                  <a:pt x="881316" y="6973811"/>
                </a:lnTo>
                <a:lnTo>
                  <a:pt x="885520" y="6967575"/>
                </a:lnTo>
                <a:lnTo>
                  <a:pt x="887069" y="6959930"/>
                </a:lnTo>
                <a:close/>
              </a:path>
              <a:path w="18719800" h="10718800" extrusionOk="0">
                <a:moveTo>
                  <a:pt x="887069" y="6859829"/>
                </a:moveTo>
                <a:lnTo>
                  <a:pt x="885520" y="6852183"/>
                </a:lnTo>
                <a:lnTo>
                  <a:pt x="881316" y="6845935"/>
                </a:lnTo>
                <a:lnTo>
                  <a:pt x="875080" y="6841731"/>
                </a:lnTo>
                <a:lnTo>
                  <a:pt x="867435" y="6840182"/>
                </a:lnTo>
                <a:lnTo>
                  <a:pt x="859777" y="6841731"/>
                </a:lnTo>
                <a:lnTo>
                  <a:pt x="853528" y="6845935"/>
                </a:lnTo>
                <a:lnTo>
                  <a:pt x="849325" y="6852183"/>
                </a:lnTo>
                <a:lnTo>
                  <a:pt x="847775" y="6859829"/>
                </a:lnTo>
                <a:lnTo>
                  <a:pt x="849325" y="6867474"/>
                </a:lnTo>
                <a:lnTo>
                  <a:pt x="853528" y="6873722"/>
                </a:lnTo>
                <a:lnTo>
                  <a:pt x="859777" y="6877939"/>
                </a:lnTo>
                <a:lnTo>
                  <a:pt x="867435" y="6879488"/>
                </a:lnTo>
                <a:lnTo>
                  <a:pt x="875080" y="6877939"/>
                </a:lnTo>
                <a:lnTo>
                  <a:pt x="881316" y="6873722"/>
                </a:lnTo>
                <a:lnTo>
                  <a:pt x="885520" y="6867474"/>
                </a:lnTo>
                <a:lnTo>
                  <a:pt x="887069" y="6859829"/>
                </a:lnTo>
                <a:close/>
              </a:path>
              <a:path w="18719800" h="10718800" extrusionOk="0">
                <a:moveTo>
                  <a:pt x="887069" y="6759740"/>
                </a:moveTo>
                <a:lnTo>
                  <a:pt x="885520" y="6752082"/>
                </a:lnTo>
                <a:lnTo>
                  <a:pt x="881316" y="6745833"/>
                </a:lnTo>
                <a:lnTo>
                  <a:pt x="875080" y="6741630"/>
                </a:lnTo>
                <a:lnTo>
                  <a:pt x="867435" y="6740080"/>
                </a:lnTo>
                <a:lnTo>
                  <a:pt x="859777" y="6741630"/>
                </a:lnTo>
                <a:lnTo>
                  <a:pt x="853528" y="6745833"/>
                </a:lnTo>
                <a:lnTo>
                  <a:pt x="849325" y="6752082"/>
                </a:lnTo>
                <a:lnTo>
                  <a:pt x="847775" y="6759740"/>
                </a:lnTo>
                <a:lnTo>
                  <a:pt x="849325" y="6767385"/>
                </a:lnTo>
                <a:lnTo>
                  <a:pt x="853528" y="6773621"/>
                </a:lnTo>
                <a:lnTo>
                  <a:pt x="859777" y="6777837"/>
                </a:lnTo>
                <a:lnTo>
                  <a:pt x="867435" y="6779387"/>
                </a:lnTo>
                <a:lnTo>
                  <a:pt x="875080" y="6777837"/>
                </a:lnTo>
                <a:lnTo>
                  <a:pt x="881316" y="6773621"/>
                </a:lnTo>
                <a:lnTo>
                  <a:pt x="885520" y="6767385"/>
                </a:lnTo>
                <a:lnTo>
                  <a:pt x="887069" y="6759740"/>
                </a:lnTo>
                <a:close/>
              </a:path>
              <a:path w="18719800" h="10718800" extrusionOk="0">
                <a:moveTo>
                  <a:pt x="887069" y="6659639"/>
                </a:moveTo>
                <a:lnTo>
                  <a:pt x="885520" y="6651993"/>
                </a:lnTo>
                <a:lnTo>
                  <a:pt x="881316" y="6645745"/>
                </a:lnTo>
                <a:lnTo>
                  <a:pt x="875080" y="6641541"/>
                </a:lnTo>
                <a:lnTo>
                  <a:pt x="867435" y="6639992"/>
                </a:lnTo>
                <a:lnTo>
                  <a:pt x="859777" y="6641541"/>
                </a:lnTo>
                <a:lnTo>
                  <a:pt x="853528" y="6645745"/>
                </a:lnTo>
                <a:lnTo>
                  <a:pt x="849325" y="6651993"/>
                </a:lnTo>
                <a:lnTo>
                  <a:pt x="847775" y="6659639"/>
                </a:lnTo>
                <a:lnTo>
                  <a:pt x="849325" y="6667284"/>
                </a:lnTo>
                <a:lnTo>
                  <a:pt x="853528" y="6673532"/>
                </a:lnTo>
                <a:lnTo>
                  <a:pt x="859777" y="6677749"/>
                </a:lnTo>
                <a:lnTo>
                  <a:pt x="867435" y="6679285"/>
                </a:lnTo>
                <a:lnTo>
                  <a:pt x="875080" y="6677749"/>
                </a:lnTo>
                <a:lnTo>
                  <a:pt x="881316" y="6673532"/>
                </a:lnTo>
                <a:lnTo>
                  <a:pt x="885520" y="6667284"/>
                </a:lnTo>
                <a:lnTo>
                  <a:pt x="887069" y="6659639"/>
                </a:lnTo>
                <a:close/>
              </a:path>
              <a:path w="18719800" h="10718800" extrusionOk="0">
                <a:moveTo>
                  <a:pt x="887069" y="6559537"/>
                </a:moveTo>
                <a:lnTo>
                  <a:pt x="885520" y="6551892"/>
                </a:lnTo>
                <a:lnTo>
                  <a:pt x="881316" y="6545643"/>
                </a:lnTo>
                <a:lnTo>
                  <a:pt x="875080" y="6541440"/>
                </a:lnTo>
                <a:lnTo>
                  <a:pt x="867435" y="6539890"/>
                </a:lnTo>
                <a:lnTo>
                  <a:pt x="859777" y="6541440"/>
                </a:lnTo>
                <a:lnTo>
                  <a:pt x="853528" y="6545643"/>
                </a:lnTo>
                <a:lnTo>
                  <a:pt x="849325" y="6551892"/>
                </a:lnTo>
                <a:lnTo>
                  <a:pt x="847775" y="6559537"/>
                </a:lnTo>
                <a:lnTo>
                  <a:pt x="849325" y="6567183"/>
                </a:lnTo>
                <a:lnTo>
                  <a:pt x="853528" y="6573431"/>
                </a:lnTo>
                <a:lnTo>
                  <a:pt x="859777" y="6577647"/>
                </a:lnTo>
                <a:lnTo>
                  <a:pt x="867435" y="6579184"/>
                </a:lnTo>
                <a:lnTo>
                  <a:pt x="875080" y="6577647"/>
                </a:lnTo>
                <a:lnTo>
                  <a:pt x="881316" y="6573431"/>
                </a:lnTo>
                <a:lnTo>
                  <a:pt x="885520" y="6567183"/>
                </a:lnTo>
                <a:lnTo>
                  <a:pt x="887069" y="6559537"/>
                </a:lnTo>
                <a:close/>
              </a:path>
              <a:path w="18719800" h="10718800" extrusionOk="0">
                <a:moveTo>
                  <a:pt x="887069" y="6459436"/>
                </a:moveTo>
                <a:lnTo>
                  <a:pt x="885520" y="6451803"/>
                </a:lnTo>
                <a:lnTo>
                  <a:pt x="881316" y="6445555"/>
                </a:lnTo>
                <a:lnTo>
                  <a:pt x="875080" y="6441351"/>
                </a:lnTo>
                <a:lnTo>
                  <a:pt x="867435" y="6439802"/>
                </a:lnTo>
                <a:lnTo>
                  <a:pt x="859777" y="6441351"/>
                </a:lnTo>
                <a:lnTo>
                  <a:pt x="853528" y="6445555"/>
                </a:lnTo>
                <a:lnTo>
                  <a:pt x="849325" y="6451803"/>
                </a:lnTo>
                <a:lnTo>
                  <a:pt x="847775" y="6459436"/>
                </a:lnTo>
                <a:lnTo>
                  <a:pt x="849325" y="6467094"/>
                </a:lnTo>
                <a:lnTo>
                  <a:pt x="853528" y="6473342"/>
                </a:lnTo>
                <a:lnTo>
                  <a:pt x="859777" y="6477559"/>
                </a:lnTo>
                <a:lnTo>
                  <a:pt x="867435" y="6479095"/>
                </a:lnTo>
                <a:lnTo>
                  <a:pt x="875080" y="6477559"/>
                </a:lnTo>
                <a:lnTo>
                  <a:pt x="881316" y="6473342"/>
                </a:lnTo>
                <a:lnTo>
                  <a:pt x="885520" y="6467094"/>
                </a:lnTo>
                <a:lnTo>
                  <a:pt x="887069" y="6459436"/>
                </a:lnTo>
                <a:close/>
              </a:path>
              <a:path w="18719800" h="10718800" extrusionOk="0">
                <a:moveTo>
                  <a:pt x="887069" y="6359347"/>
                </a:moveTo>
                <a:lnTo>
                  <a:pt x="885520" y="6351702"/>
                </a:lnTo>
                <a:lnTo>
                  <a:pt x="881316" y="6345453"/>
                </a:lnTo>
                <a:lnTo>
                  <a:pt x="875080" y="6341250"/>
                </a:lnTo>
                <a:lnTo>
                  <a:pt x="867435" y="6339700"/>
                </a:lnTo>
                <a:lnTo>
                  <a:pt x="859777" y="6341250"/>
                </a:lnTo>
                <a:lnTo>
                  <a:pt x="853528" y="6345453"/>
                </a:lnTo>
                <a:lnTo>
                  <a:pt x="849325" y="6351702"/>
                </a:lnTo>
                <a:lnTo>
                  <a:pt x="847775" y="6359347"/>
                </a:lnTo>
                <a:lnTo>
                  <a:pt x="849325" y="6366992"/>
                </a:lnTo>
                <a:lnTo>
                  <a:pt x="853528" y="6373241"/>
                </a:lnTo>
                <a:lnTo>
                  <a:pt x="859777" y="6377457"/>
                </a:lnTo>
                <a:lnTo>
                  <a:pt x="867435" y="6378994"/>
                </a:lnTo>
                <a:lnTo>
                  <a:pt x="875080" y="6377457"/>
                </a:lnTo>
                <a:lnTo>
                  <a:pt x="881316" y="6373241"/>
                </a:lnTo>
                <a:lnTo>
                  <a:pt x="885520" y="6366992"/>
                </a:lnTo>
                <a:lnTo>
                  <a:pt x="887069" y="6359347"/>
                </a:lnTo>
                <a:close/>
              </a:path>
              <a:path w="18719800" h="10718800" extrusionOk="0">
                <a:moveTo>
                  <a:pt x="961059" y="7205497"/>
                </a:moveTo>
                <a:lnTo>
                  <a:pt x="959510" y="7197852"/>
                </a:lnTo>
                <a:lnTo>
                  <a:pt x="955306" y="7191616"/>
                </a:lnTo>
                <a:lnTo>
                  <a:pt x="949058" y="7187400"/>
                </a:lnTo>
                <a:lnTo>
                  <a:pt x="941400" y="7185863"/>
                </a:lnTo>
                <a:lnTo>
                  <a:pt x="933767" y="7187400"/>
                </a:lnTo>
                <a:lnTo>
                  <a:pt x="927519" y="7191616"/>
                </a:lnTo>
                <a:lnTo>
                  <a:pt x="923315" y="7197852"/>
                </a:lnTo>
                <a:lnTo>
                  <a:pt x="921766" y="7205497"/>
                </a:lnTo>
                <a:lnTo>
                  <a:pt x="923315" y="7213155"/>
                </a:lnTo>
                <a:lnTo>
                  <a:pt x="927519" y="7219391"/>
                </a:lnTo>
                <a:lnTo>
                  <a:pt x="933767" y="7223607"/>
                </a:lnTo>
                <a:lnTo>
                  <a:pt x="941400" y="7225144"/>
                </a:lnTo>
                <a:lnTo>
                  <a:pt x="949058" y="7223607"/>
                </a:lnTo>
                <a:lnTo>
                  <a:pt x="955306" y="7219391"/>
                </a:lnTo>
                <a:lnTo>
                  <a:pt x="959510" y="7213155"/>
                </a:lnTo>
                <a:lnTo>
                  <a:pt x="961059" y="7205497"/>
                </a:lnTo>
                <a:close/>
              </a:path>
              <a:path w="18719800" h="10718800" extrusionOk="0">
                <a:moveTo>
                  <a:pt x="961059" y="7105409"/>
                </a:moveTo>
                <a:lnTo>
                  <a:pt x="959510" y="7097763"/>
                </a:lnTo>
                <a:lnTo>
                  <a:pt x="955306" y="7091515"/>
                </a:lnTo>
                <a:lnTo>
                  <a:pt x="949058" y="7087311"/>
                </a:lnTo>
                <a:lnTo>
                  <a:pt x="941400" y="7085774"/>
                </a:lnTo>
                <a:lnTo>
                  <a:pt x="933767" y="7087311"/>
                </a:lnTo>
                <a:lnTo>
                  <a:pt x="927519" y="7091515"/>
                </a:lnTo>
                <a:lnTo>
                  <a:pt x="923315" y="7097763"/>
                </a:lnTo>
                <a:lnTo>
                  <a:pt x="921766" y="7105409"/>
                </a:lnTo>
                <a:lnTo>
                  <a:pt x="923315" y="7113054"/>
                </a:lnTo>
                <a:lnTo>
                  <a:pt x="927519" y="7119302"/>
                </a:lnTo>
                <a:lnTo>
                  <a:pt x="933767" y="7123519"/>
                </a:lnTo>
                <a:lnTo>
                  <a:pt x="941400" y="7125055"/>
                </a:lnTo>
                <a:lnTo>
                  <a:pt x="949058" y="7123519"/>
                </a:lnTo>
                <a:lnTo>
                  <a:pt x="955306" y="7119302"/>
                </a:lnTo>
                <a:lnTo>
                  <a:pt x="959510" y="7113054"/>
                </a:lnTo>
                <a:lnTo>
                  <a:pt x="961059" y="7105409"/>
                </a:lnTo>
                <a:close/>
              </a:path>
              <a:path w="18719800" h="10718800" extrusionOk="0">
                <a:moveTo>
                  <a:pt x="961059" y="7005320"/>
                </a:moveTo>
                <a:lnTo>
                  <a:pt x="959510" y="6997662"/>
                </a:lnTo>
                <a:lnTo>
                  <a:pt x="955306" y="6991426"/>
                </a:lnTo>
                <a:lnTo>
                  <a:pt x="949058" y="6987210"/>
                </a:lnTo>
                <a:lnTo>
                  <a:pt x="941400" y="6985660"/>
                </a:lnTo>
                <a:lnTo>
                  <a:pt x="933767" y="6987210"/>
                </a:lnTo>
                <a:lnTo>
                  <a:pt x="927519" y="6991426"/>
                </a:lnTo>
                <a:lnTo>
                  <a:pt x="923315" y="6997662"/>
                </a:lnTo>
                <a:lnTo>
                  <a:pt x="921766" y="7005320"/>
                </a:lnTo>
                <a:lnTo>
                  <a:pt x="923315" y="7012965"/>
                </a:lnTo>
                <a:lnTo>
                  <a:pt x="927519" y="7019201"/>
                </a:lnTo>
                <a:lnTo>
                  <a:pt x="933767" y="7023417"/>
                </a:lnTo>
                <a:lnTo>
                  <a:pt x="941400" y="7024954"/>
                </a:lnTo>
                <a:lnTo>
                  <a:pt x="949058" y="7023417"/>
                </a:lnTo>
                <a:lnTo>
                  <a:pt x="955306" y="7019201"/>
                </a:lnTo>
                <a:lnTo>
                  <a:pt x="959510" y="7012965"/>
                </a:lnTo>
                <a:lnTo>
                  <a:pt x="961059" y="7005320"/>
                </a:lnTo>
                <a:close/>
              </a:path>
              <a:path w="18719800" h="10718800" extrusionOk="0">
                <a:moveTo>
                  <a:pt x="961059" y="6905206"/>
                </a:moveTo>
                <a:lnTo>
                  <a:pt x="959510" y="6897560"/>
                </a:lnTo>
                <a:lnTo>
                  <a:pt x="955306" y="6891325"/>
                </a:lnTo>
                <a:lnTo>
                  <a:pt x="949058" y="6887121"/>
                </a:lnTo>
                <a:lnTo>
                  <a:pt x="941400" y="6885572"/>
                </a:lnTo>
                <a:lnTo>
                  <a:pt x="933767" y="6887121"/>
                </a:lnTo>
                <a:lnTo>
                  <a:pt x="927519" y="6891325"/>
                </a:lnTo>
                <a:lnTo>
                  <a:pt x="923315" y="6897560"/>
                </a:lnTo>
                <a:lnTo>
                  <a:pt x="921766" y="6905206"/>
                </a:lnTo>
                <a:lnTo>
                  <a:pt x="923315" y="6912864"/>
                </a:lnTo>
                <a:lnTo>
                  <a:pt x="927519" y="6919112"/>
                </a:lnTo>
                <a:lnTo>
                  <a:pt x="933767" y="6923316"/>
                </a:lnTo>
                <a:lnTo>
                  <a:pt x="941400" y="6924853"/>
                </a:lnTo>
                <a:lnTo>
                  <a:pt x="949058" y="6923316"/>
                </a:lnTo>
                <a:lnTo>
                  <a:pt x="955306" y="6919112"/>
                </a:lnTo>
                <a:lnTo>
                  <a:pt x="959510" y="6912864"/>
                </a:lnTo>
                <a:lnTo>
                  <a:pt x="961059" y="6905206"/>
                </a:lnTo>
                <a:close/>
              </a:path>
              <a:path w="18719800" h="10718800" extrusionOk="0">
                <a:moveTo>
                  <a:pt x="961059" y="6805117"/>
                </a:moveTo>
                <a:lnTo>
                  <a:pt x="959510" y="6797472"/>
                </a:lnTo>
                <a:lnTo>
                  <a:pt x="955306" y="6791223"/>
                </a:lnTo>
                <a:lnTo>
                  <a:pt x="949058" y="6787007"/>
                </a:lnTo>
                <a:lnTo>
                  <a:pt x="941400" y="6785457"/>
                </a:lnTo>
                <a:lnTo>
                  <a:pt x="933767" y="6787007"/>
                </a:lnTo>
                <a:lnTo>
                  <a:pt x="927519" y="6791223"/>
                </a:lnTo>
                <a:lnTo>
                  <a:pt x="923315" y="6797472"/>
                </a:lnTo>
                <a:lnTo>
                  <a:pt x="921766" y="6805117"/>
                </a:lnTo>
                <a:lnTo>
                  <a:pt x="923315" y="6812762"/>
                </a:lnTo>
                <a:lnTo>
                  <a:pt x="927519" y="6819011"/>
                </a:lnTo>
                <a:lnTo>
                  <a:pt x="933767" y="6823215"/>
                </a:lnTo>
                <a:lnTo>
                  <a:pt x="941400" y="6824764"/>
                </a:lnTo>
                <a:lnTo>
                  <a:pt x="949058" y="6823215"/>
                </a:lnTo>
                <a:lnTo>
                  <a:pt x="955306" y="6819011"/>
                </a:lnTo>
                <a:lnTo>
                  <a:pt x="959510" y="6812762"/>
                </a:lnTo>
                <a:lnTo>
                  <a:pt x="961059" y="6805117"/>
                </a:lnTo>
                <a:close/>
              </a:path>
              <a:path w="18719800" h="10718800" extrusionOk="0">
                <a:moveTo>
                  <a:pt x="961059" y="6705016"/>
                </a:moveTo>
                <a:lnTo>
                  <a:pt x="959510" y="6697370"/>
                </a:lnTo>
                <a:lnTo>
                  <a:pt x="955306" y="6691135"/>
                </a:lnTo>
                <a:lnTo>
                  <a:pt x="949058" y="6686931"/>
                </a:lnTo>
                <a:lnTo>
                  <a:pt x="941400" y="6685381"/>
                </a:lnTo>
                <a:lnTo>
                  <a:pt x="933767" y="6686931"/>
                </a:lnTo>
                <a:lnTo>
                  <a:pt x="927519" y="6691135"/>
                </a:lnTo>
                <a:lnTo>
                  <a:pt x="923315" y="6697370"/>
                </a:lnTo>
                <a:lnTo>
                  <a:pt x="921766" y="6705016"/>
                </a:lnTo>
                <a:lnTo>
                  <a:pt x="923315" y="6712674"/>
                </a:lnTo>
                <a:lnTo>
                  <a:pt x="927519" y="6718922"/>
                </a:lnTo>
                <a:lnTo>
                  <a:pt x="933767" y="6723126"/>
                </a:lnTo>
                <a:lnTo>
                  <a:pt x="941400" y="6724663"/>
                </a:lnTo>
                <a:lnTo>
                  <a:pt x="949058" y="6723126"/>
                </a:lnTo>
                <a:lnTo>
                  <a:pt x="955306" y="6718922"/>
                </a:lnTo>
                <a:lnTo>
                  <a:pt x="959510" y="6712674"/>
                </a:lnTo>
                <a:lnTo>
                  <a:pt x="961059" y="6705016"/>
                </a:lnTo>
                <a:close/>
              </a:path>
              <a:path w="18719800" h="10718800" extrusionOk="0">
                <a:moveTo>
                  <a:pt x="961059" y="6604927"/>
                </a:moveTo>
                <a:lnTo>
                  <a:pt x="959510" y="6597282"/>
                </a:lnTo>
                <a:lnTo>
                  <a:pt x="955306" y="6591033"/>
                </a:lnTo>
                <a:lnTo>
                  <a:pt x="949058" y="6586829"/>
                </a:lnTo>
                <a:lnTo>
                  <a:pt x="941400" y="6585293"/>
                </a:lnTo>
                <a:lnTo>
                  <a:pt x="933767" y="6586829"/>
                </a:lnTo>
                <a:lnTo>
                  <a:pt x="927519" y="6591033"/>
                </a:lnTo>
                <a:lnTo>
                  <a:pt x="923315" y="6597282"/>
                </a:lnTo>
                <a:lnTo>
                  <a:pt x="921766" y="6604927"/>
                </a:lnTo>
                <a:lnTo>
                  <a:pt x="923315" y="6612585"/>
                </a:lnTo>
                <a:lnTo>
                  <a:pt x="927519" y="6618821"/>
                </a:lnTo>
                <a:lnTo>
                  <a:pt x="933767" y="6623037"/>
                </a:lnTo>
                <a:lnTo>
                  <a:pt x="941400" y="6624587"/>
                </a:lnTo>
                <a:lnTo>
                  <a:pt x="949058" y="6623037"/>
                </a:lnTo>
                <a:lnTo>
                  <a:pt x="955306" y="6618821"/>
                </a:lnTo>
                <a:lnTo>
                  <a:pt x="959510" y="6612585"/>
                </a:lnTo>
                <a:lnTo>
                  <a:pt x="961059" y="6604927"/>
                </a:lnTo>
                <a:close/>
              </a:path>
              <a:path w="18719800" h="10718800" extrusionOk="0">
                <a:moveTo>
                  <a:pt x="961059" y="6504838"/>
                </a:moveTo>
                <a:lnTo>
                  <a:pt x="959510" y="6497180"/>
                </a:lnTo>
                <a:lnTo>
                  <a:pt x="955294" y="6490944"/>
                </a:lnTo>
                <a:lnTo>
                  <a:pt x="949058" y="6486741"/>
                </a:lnTo>
                <a:lnTo>
                  <a:pt x="941400" y="6485191"/>
                </a:lnTo>
                <a:lnTo>
                  <a:pt x="933767" y="6486741"/>
                </a:lnTo>
                <a:lnTo>
                  <a:pt x="927519" y="6490944"/>
                </a:lnTo>
                <a:lnTo>
                  <a:pt x="923315" y="6497180"/>
                </a:lnTo>
                <a:lnTo>
                  <a:pt x="921766" y="6504838"/>
                </a:lnTo>
                <a:lnTo>
                  <a:pt x="923315" y="6512484"/>
                </a:lnTo>
                <a:lnTo>
                  <a:pt x="927519" y="6518732"/>
                </a:lnTo>
                <a:lnTo>
                  <a:pt x="933767" y="6522936"/>
                </a:lnTo>
                <a:lnTo>
                  <a:pt x="941400" y="6524485"/>
                </a:lnTo>
                <a:lnTo>
                  <a:pt x="949058" y="6522936"/>
                </a:lnTo>
                <a:lnTo>
                  <a:pt x="955294" y="6518732"/>
                </a:lnTo>
                <a:lnTo>
                  <a:pt x="959510" y="6512484"/>
                </a:lnTo>
                <a:lnTo>
                  <a:pt x="961059" y="6504838"/>
                </a:lnTo>
                <a:close/>
              </a:path>
              <a:path w="18719800" h="10718800" extrusionOk="0">
                <a:moveTo>
                  <a:pt x="961059" y="6404737"/>
                </a:moveTo>
                <a:lnTo>
                  <a:pt x="959510" y="6397091"/>
                </a:lnTo>
                <a:lnTo>
                  <a:pt x="955294" y="6390843"/>
                </a:lnTo>
                <a:lnTo>
                  <a:pt x="949058" y="6386639"/>
                </a:lnTo>
                <a:lnTo>
                  <a:pt x="941400" y="6385103"/>
                </a:lnTo>
                <a:lnTo>
                  <a:pt x="933767" y="6386639"/>
                </a:lnTo>
                <a:lnTo>
                  <a:pt x="927519" y="6390843"/>
                </a:lnTo>
                <a:lnTo>
                  <a:pt x="923315" y="6397091"/>
                </a:lnTo>
                <a:lnTo>
                  <a:pt x="921766" y="6404737"/>
                </a:lnTo>
                <a:lnTo>
                  <a:pt x="923315" y="6412382"/>
                </a:lnTo>
                <a:lnTo>
                  <a:pt x="927519" y="6418631"/>
                </a:lnTo>
                <a:lnTo>
                  <a:pt x="933767" y="6422847"/>
                </a:lnTo>
                <a:lnTo>
                  <a:pt x="941400" y="6424384"/>
                </a:lnTo>
                <a:lnTo>
                  <a:pt x="949058" y="6422847"/>
                </a:lnTo>
                <a:lnTo>
                  <a:pt x="955294" y="6418631"/>
                </a:lnTo>
                <a:lnTo>
                  <a:pt x="959510" y="6412382"/>
                </a:lnTo>
                <a:lnTo>
                  <a:pt x="961059" y="6404737"/>
                </a:lnTo>
                <a:close/>
              </a:path>
              <a:path w="18719800" h="10718800" extrusionOk="0">
                <a:moveTo>
                  <a:pt x="961059" y="6304648"/>
                </a:moveTo>
                <a:lnTo>
                  <a:pt x="959510" y="6296990"/>
                </a:lnTo>
                <a:lnTo>
                  <a:pt x="955294" y="6290742"/>
                </a:lnTo>
                <a:lnTo>
                  <a:pt x="949058" y="6286538"/>
                </a:lnTo>
                <a:lnTo>
                  <a:pt x="941400" y="6284988"/>
                </a:lnTo>
                <a:lnTo>
                  <a:pt x="933767" y="6286538"/>
                </a:lnTo>
                <a:lnTo>
                  <a:pt x="927519" y="6290742"/>
                </a:lnTo>
                <a:lnTo>
                  <a:pt x="923315" y="6296990"/>
                </a:lnTo>
                <a:lnTo>
                  <a:pt x="921766" y="6304648"/>
                </a:lnTo>
                <a:lnTo>
                  <a:pt x="923315" y="6312293"/>
                </a:lnTo>
                <a:lnTo>
                  <a:pt x="927519" y="6318529"/>
                </a:lnTo>
                <a:lnTo>
                  <a:pt x="933767" y="6322746"/>
                </a:lnTo>
                <a:lnTo>
                  <a:pt x="941400" y="6324282"/>
                </a:lnTo>
                <a:lnTo>
                  <a:pt x="949058" y="6322746"/>
                </a:lnTo>
                <a:lnTo>
                  <a:pt x="955294" y="6318529"/>
                </a:lnTo>
                <a:lnTo>
                  <a:pt x="959510" y="6312293"/>
                </a:lnTo>
                <a:lnTo>
                  <a:pt x="961059" y="6304648"/>
                </a:lnTo>
                <a:close/>
              </a:path>
              <a:path w="18719800" h="10718800" extrusionOk="0">
                <a:moveTo>
                  <a:pt x="991628" y="0"/>
                </a:moveTo>
                <a:lnTo>
                  <a:pt x="956741" y="0"/>
                </a:lnTo>
                <a:lnTo>
                  <a:pt x="0" y="707339"/>
                </a:lnTo>
                <a:lnTo>
                  <a:pt x="0" y="733132"/>
                </a:lnTo>
                <a:lnTo>
                  <a:pt x="991628" y="0"/>
                </a:lnTo>
                <a:close/>
              </a:path>
              <a:path w="18719800" h="10718800" extrusionOk="0">
                <a:moveTo>
                  <a:pt x="1035050" y="7150798"/>
                </a:moveTo>
                <a:lnTo>
                  <a:pt x="1033513" y="7143153"/>
                </a:lnTo>
                <a:lnTo>
                  <a:pt x="1029296" y="7136917"/>
                </a:lnTo>
                <a:lnTo>
                  <a:pt x="1023048" y="7132701"/>
                </a:lnTo>
                <a:lnTo>
                  <a:pt x="1015403" y="7131164"/>
                </a:lnTo>
                <a:lnTo>
                  <a:pt x="1007757" y="7132701"/>
                </a:lnTo>
                <a:lnTo>
                  <a:pt x="1001509" y="7136917"/>
                </a:lnTo>
                <a:lnTo>
                  <a:pt x="997305" y="7143153"/>
                </a:lnTo>
                <a:lnTo>
                  <a:pt x="995756" y="7150798"/>
                </a:lnTo>
                <a:lnTo>
                  <a:pt x="997305" y="7158456"/>
                </a:lnTo>
                <a:lnTo>
                  <a:pt x="1001509" y="7164692"/>
                </a:lnTo>
                <a:lnTo>
                  <a:pt x="1007757" y="7168909"/>
                </a:lnTo>
                <a:lnTo>
                  <a:pt x="1015403" y="7170458"/>
                </a:lnTo>
                <a:lnTo>
                  <a:pt x="1023048" y="7168909"/>
                </a:lnTo>
                <a:lnTo>
                  <a:pt x="1029296" y="7164692"/>
                </a:lnTo>
                <a:lnTo>
                  <a:pt x="1033513" y="7158456"/>
                </a:lnTo>
                <a:lnTo>
                  <a:pt x="1035050" y="7150798"/>
                </a:lnTo>
                <a:close/>
              </a:path>
              <a:path w="18719800" h="10718800" extrusionOk="0">
                <a:moveTo>
                  <a:pt x="1035050" y="7050710"/>
                </a:moveTo>
                <a:lnTo>
                  <a:pt x="1033513" y="7043064"/>
                </a:lnTo>
                <a:lnTo>
                  <a:pt x="1029296" y="7036816"/>
                </a:lnTo>
                <a:lnTo>
                  <a:pt x="1023048" y="7032599"/>
                </a:lnTo>
                <a:lnTo>
                  <a:pt x="1015403" y="7031063"/>
                </a:lnTo>
                <a:lnTo>
                  <a:pt x="1007757" y="7032599"/>
                </a:lnTo>
                <a:lnTo>
                  <a:pt x="1001509" y="7036816"/>
                </a:lnTo>
                <a:lnTo>
                  <a:pt x="997305" y="7043064"/>
                </a:lnTo>
                <a:lnTo>
                  <a:pt x="995756" y="7050710"/>
                </a:lnTo>
                <a:lnTo>
                  <a:pt x="997305" y="7058355"/>
                </a:lnTo>
                <a:lnTo>
                  <a:pt x="1001509" y="7064603"/>
                </a:lnTo>
                <a:lnTo>
                  <a:pt x="1007757" y="7068820"/>
                </a:lnTo>
                <a:lnTo>
                  <a:pt x="1015403" y="7070357"/>
                </a:lnTo>
                <a:lnTo>
                  <a:pt x="1023048" y="7068820"/>
                </a:lnTo>
                <a:lnTo>
                  <a:pt x="1029296" y="7064603"/>
                </a:lnTo>
                <a:lnTo>
                  <a:pt x="1033513" y="7058355"/>
                </a:lnTo>
                <a:lnTo>
                  <a:pt x="1035050" y="7050710"/>
                </a:lnTo>
                <a:close/>
              </a:path>
              <a:path w="18719800" h="10718800" extrusionOk="0">
                <a:moveTo>
                  <a:pt x="1035050" y="6950621"/>
                </a:moveTo>
                <a:lnTo>
                  <a:pt x="1033513" y="6942963"/>
                </a:lnTo>
                <a:lnTo>
                  <a:pt x="1029296" y="6936714"/>
                </a:lnTo>
                <a:lnTo>
                  <a:pt x="1023048" y="6932511"/>
                </a:lnTo>
                <a:lnTo>
                  <a:pt x="1015403" y="6930961"/>
                </a:lnTo>
                <a:lnTo>
                  <a:pt x="1007757" y="6932511"/>
                </a:lnTo>
                <a:lnTo>
                  <a:pt x="1001509" y="6936714"/>
                </a:lnTo>
                <a:lnTo>
                  <a:pt x="997305" y="6942963"/>
                </a:lnTo>
                <a:lnTo>
                  <a:pt x="995756" y="6950621"/>
                </a:lnTo>
                <a:lnTo>
                  <a:pt x="997305" y="6958254"/>
                </a:lnTo>
                <a:lnTo>
                  <a:pt x="1001509" y="6964502"/>
                </a:lnTo>
                <a:lnTo>
                  <a:pt x="1007757" y="6968718"/>
                </a:lnTo>
                <a:lnTo>
                  <a:pt x="1015403" y="6970255"/>
                </a:lnTo>
                <a:lnTo>
                  <a:pt x="1023048" y="6968718"/>
                </a:lnTo>
                <a:lnTo>
                  <a:pt x="1029296" y="6964502"/>
                </a:lnTo>
                <a:lnTo>
                  <a:pt x="1033513" y="6958254"/>
                </a:lnTo>
                <a:lnTo>
                  <a:pt x="1035050" y="6950621"/>
                </a:lnTo>
                <a:close/>
              </a:path>
              <a:path w="18719800" h="10718800" extrusionOk="0">
                <a:moveTo>
                  <a:pt x="1035050" y="6850520"/>
                </a:moveTo>
                <a:lnTo>
                  <a:pt x="1033513" y="6842874"/>
                </a:lnTo>
                <a:lnTo>
                  <a:pt x="1029296" y="6836626"/>
                </a:lnTo>
                <a:lnTo>
                  <a:pt x="1023048" y="6832409"/>
                </a:lnTo>
                <a:lnTo>
                  <a:pt x="1015403" y="6830873"/>
                </a:lnTo>
                <a:lnTo>
                  <a:pt x="1007757" y="6832409"/>
                </a:lnTo>
                <a:lnTo>
                  <a:pt x="1001509" y="6836626"/>
                </a:lnTo>
                <a:lnTo>
                  <a:pt x="997305" y="6842874"/>
                </a:lnTo>
                <a:lnTo>
                  <a:pt x="995756" y="6850520"/>
                </a:lnTo>
                <a:lnTo>
                  <a:pt x="997305" y="6858165"/>
                </a:lnTo>
                <a:lnTo>
                  <a:pt x="1001509" y="6864413"/>
                </a:lnTo>
                <a:lnTo>
                  <a:pt x="1007757" y="6868617"/>
                </a:lnTo>
                <a:lnTo>
                  <a:pt x="1015403" y="6870166"/>
                </a:lnTo>
                <a:lnTo>
                  <a:pt x="1023048" y="6868617"/>
                </a:lnTo>
                <a:lnTo>
                  <a:pt x="1029296" y="6864413"/>
                </a:lnTo>
                <a:lnTo>
                  <a:pt x="1033513" y="6858165"/>
                </a:lnTo>
                <a:lnTo>
                  <a:pt x="1035050" y="6850520"/>
                </a:lnTo>
                <a:close/>
              </a:path>
              <a:path w="18719800" h="10718800" extrusionOk="0">
                <a:moveTo>
                  <a:pt x="1035050" y="6750418"/>
                </a:moveTo>
                <a:lnTo>
                  <a:pt x="1033513" y="6742773"/>
                </a:lnTo>
                <a:lnTo>
                  <a:pt x="1029296" y="6736524"/>
                </a:lnTo>
                <a:lnTo>
                  <a:pt x="1023048" y="6732321"/>
                </a:lnTo>
                <a:lnTo>
                  <a:pt x="1015403" y="6730771"/>
                </a:lnTo>
                <a:lnTo>
                  <a:pt x="1007757" y="6732321"/>
                </a:lnTo>
                <a:lnTo>
                  <a:pt x="1001509" y="6736524"/>
                </a:lnTo>
                <a:lnTo>
                  <a:pt x="997305" y="6742773"/>
                </a:lnTo>
                <a:lnTo>
                  <a:pt x="995756" y="6750418"/>
                </a:lnTo>
                <a:lnTo>
                  <a:pt x="997305" y="6758064"/>
                </a:lnTo>
                <a:lnTo>
                  <a:pt x="1001509" y="6764312"/>
                </a:lnTo>
                <a:lnTo>
                  <a:pt x="1007757" y="6768516"/>
                </a:lnTo>
                <a:lnTo>
                  <a:pt x="1015403" y="6770065"/>
                </a:lnTo>
                <a:lnTo>
                  <a:pt x="1023048" y="6768516"/>
                </a:lnTo>
                <a:lnTo>
                  <a:pt x="1029296" y="6764312"/>
                </a:lnTo>
                <a:lnTo>
                  <a:pt x="1033513" y="6758064"/>
                </a:lnTo>
                <a:lnTo>
                  <a:pt x="1035050" y="6750418"/>
                </a:lnTo>
                <a:close/>
              </a:path>
              <a:path w="18719800" h="10718800" extrusionOk="0">
                <a:moveTo>
                  <a:pt x="1035050" y="6650317"/>
                </a:moveTo>
                <a:lnTo>
                  <a:pt x="1033513" y="6642671"/>
                </a:lnTo>
                <a:lnTo>
                  <a:pt x="1029296" y="6636436"/>
                </a:lnTo>
                <a:lnTo>
                  <a:pt x="1023048" y="6632219"/>
                </a:lnTo>
                <a:lnTo>
                  <a:pt x="1015403" y="6630683"/>
                </a:lnTo>
                <a:lnTo>
                  <a:pt x="1007757" y="6632219"/>
                </a:lnTo>
                <a:lnTo>
                  <a:pt x="1001509" y="6636436"/>
                </a:lnTo>
                <a:lnTo>
                  <a:pt x="997305" y="6642671"/>
                </a:lnTo>
                <a:lnTo>
                  <a:pt x="995756" y="6650317"/>
                </a:lnTo>
                <a:lnTo>
                  <a:pt x="997305" y="6657962"/>
                </a:lnTo>
                <a:lnTo>
                  <a:pt x="1001509" y="6664211"/>
                </a:lnTo>
                <a:lnTo>
                  <a:pt x="1007757" y="6668427"/>
                </a:lnTo>
                <a:lnTo>
                  <a:pt x="1015403" y="6669976"/>
                </a:lnTo>
                <a:lnTo>
                  <a:pt x="1023048" y="6668427"/>
                </a:lnTo>
                <a:lnTo>
                  <a:pt x="1029296" y="6664211"/>
                </a:lnTo>
                <a:lnTo>
                  <a:pt x="1033513" y="6657962"/>
                </a:lnTo>
                <a:lnTo>
                  <a:pt x="1035050" y="6650317"/>
                </a:lnTo>
                <a:close/>
              </a:path>
              <a:path w="18719800" h="10718800" extrusionOk="0">
                <a:moveTo>
                  <a:pt x="1035050" y="6550228"/>
                </a:moveTo>
                <a:lnTo>
                  <a:pt x="1033500" y="6542583"/>
                </a:lnTo>
                <a:lnTo>
                  <a:pt x="1029296" y="6536334"/>
                </a:lnTo>
                <a:lnTo>
                  <a:pt x="1023048" y="6532118"/>
                </a:lnTo>
                <a:lnTo>
                  <a:pt x="1015403" y="6530581"/>
                </a:lnTo>
                <a:lnTo>
                  <a:pt x="1007757" y="6532118"/>
                </a:lnTo>
                <a:lnTo>
                  <a:pt x="1001509" y="6536334"/>
                </a:lnTo>
                <a:lnTo>
                  <a:pt x="997305" y="6542583"/>
                </a:lnTo>
                <a:lnTo>
                  <a:pt x="995756" y="6550228"/>
                </a:lnTo>
                <a:lnTo>
                  <a:pt x="997305" y="6557873"/>
                </a:lnTo>
                <a:lnTo>
                  <a:pt x="1001509" y="6564122"/>
                </a:lnTo>
                <a:lnTo>
                  <a:pt x="1007757" y="6568326"/>
                </a:lnTo>
                <a:lnTo>
                  <a:pt x="1015403" y="6569862"/>
                </a:lnTo>
                <a:lnTo>
                  <a:pt x="1023048" y="6568326"/>
                </a:lnTo>
                <a:lnTo>
                  <a:pt x="1029296" y="6564122"/>
                </a:lnTo>
                <a:lnTo>
                  <a:pt x="1033500" y="6557873"/>
                </a:lnTo>
                <a:lnTo>
                  <a:pt x="1035050" y="6550228"/>
                </a:lnTo>
                <a:close/>
              </a:path>
              <a:path w="18719800" h="10718800" extrusionOk="0">
                <a:moveTo>
                  <a:pt x="1035050" y="6450127"/>
                </a:moveTo>
                <a:lnTo>
                  <a:pt x="1033500" y="6442481"/>
                </a:lnTo>
                <a:lnTo>
                  <a:pt x="1029296" y="6436233"/>
                </a:lnTo>
                <a:lnTo>
                  <a:pt x="1023048" y="6432029"/>
                </a:lnTo>
                <a:lnTo>
                  <a:pt x="1015403" y="6430480"/>
                </a:lnTo>
                <a:lnTo>
                  <a:pt x="1007757" y="6432029"/>
                </a:lnTo>
                <a:lnTo>
                  <a:pt x="1001509" y="6436233"/>
                </a:lnTo>
                <a:lnTo>
                  <a:pt x="997305" y="6442481"/>
                </a:lnTo>
                <a:lnTo>
                  <a:pt x="995756" y="6450127"/>
                </a:lnTo>
                <a:lnTo>
                  <a:pt x="997305" y="6457772"/>
                </a:lnTo>
                <a:lnTo>
                  <a:pt x="1001509" y="6464020"/>
                </a:lnTo>
                <a:lnTo>
                  <a:pt x="1007757" y="6468237"/>
                </a:lnTo>
                <a:lnTo>
                  <a:pt x="1015403" y="6469774"/>
                </a:lnTo>
                <a:lnTo>
                  <a:pt x="1023048" y="6468237"/>
                </a:lnTo>
                <a:lnTo>
                  <a:pt x="1029296" y="6464020"/>
                </a:lnTo>
                <a:lnTo>
                  <a:pt x="1033500" y="6457772"/>
                </a:lnTo>
                <a:lnTo>
                  <a:pt x="1035050" y="6450127"/>
                </a:lnTo>
                <a:close/>
              </a:path>
              <a:path w="18719800" h="10718800" extrusionOk="0">
                <a:moveTo>
                  <a:pt x="1035050" y="6350025"/>
                </a:moveTo>
                <a:lnTo>
                  <a:pt x="1033500" y="6342380"/>
                </a:lnTo>
                <a:lnTo>
                  <a:pt x="1029296" y="6336131"/>
                </a:lnTo>
                <a:lnTo>
                  <a:pt x="1023048" y="6331928"/>
                </a:lnTo>
                <a:lnTo>
                  <a:pt x="1015403" y="6330378"/>
                </a:lnTo>
                <a:lnTo>
                  <a:pt x="1007757" y="6331928"/>
                </a:lnTo>
                <a:lnTo>
                  <a:pt x="1001509" y="6336131"/>
                </a:lnTo>
                <a:lnTo>
                  <a:pt x="997305" y="6342380"/>
                </a:lnTo>
                <a:lnTo>
                  <a:pt x="995756" y="6350025"/>
                </a:lnTo>
                <a:lnTo>
                  <a:pt x="997305" y="6357683"/>
                </a:lnTo>
                <a:lnTo>
                  <a:pt x="1001509" y="6363919"/>
                </a:lnTo>
                <a:lnTo>
                  <a:pt x="1007757" y="6368135"/>
                </a:lnTo>
                <a:lnTo>
                  <a:pt x="1015403" y="6369685"/>
                </a:lnTo>
                <a:lnTo>
                  <a:pt x="1023048" y="6368135"/>
                </a:lnTo>
                <a:lnTo>
                  <a:pt x="1029296" y="6363919"/>
                </a:lnTo>
                <a:lnTo>
                  <a:pt x="1033500" y="6357683"/>
                </a:lnTo>
                <a:lnTo>
                  <a:pt x="1035050" y="6350025"/>
                </a:lnTo>
                <a:close/>
              </a:path>
              <a:path w="18719800" h="10718800" extrusionOk="0">
                <a:moveTo>
                  <a:pt x="1035050" y="6249936"/>
                </a:moveTo>
                <a:lnTo>
                  <a:pt x="1033500" y="6242291"/>
                </a:lnTo>
                <a:lnTo>
                  <a:pt x="1029296" y="6236043"/>
                </a:lnTo>
                <a:lnTo>
                  <a:pt x="1023048" y="6231826"/>
                </a:lnTo>
                <a:lnTo>
                  <a:pt x="1015403" y="6230290"/>
                </a:lnTo>
                <a:lnTo>
                  <a:pt x="1007757" y="6231826"/>
                </a:lnTo>
                <a:lnTo>
                  <a:pt x="1001509" y="6236043"/>
                </a:lnTo>
                <a:lnTo>
                  <a:pt x="997305" y="6242291"/>
                </a:lnTo>
                <a:lnTo>
                  <a:pt x="995756" y="6249936"/>
                </a:lnTo>
                <a:lnTo>
                  <a:pt x="997305" y="6257582"/>
                </a:lnTo>
                <a:lnTo>
                  <a:pt x="1001509" y="6263830"/>
                </a:lnTo>
                <a:lnTo>
                  <a:pt x="1007757" y="6268034"/>
                </a:lnTo>
                <a:lnTo>
                  <a:pt x="1015403" y="6269583"/>
                </a:lnTo>
                <a:lnTo>
                  <a:pt x="1023048" y="6268034"/>
                </a:lnTo>
                <a:lnTo>
                  <a:pt x="1029296" y="6263830"/>
                </a:lnTo>
                <a:lnTo>
                  <a:pt x="1033500" y="6257582"/>
                </a:lnTo>
                <a:lnTo>
                  <a:pt x="1035050" y="6249936"/>
                </a:lnTo>
                <a:close/>
              </a:path>
              <a:path w="18719800" h="10718800" extrusionOk="0">
                <a:moveTo>
                  <a:pt x="1109040" y="7096099"/>
                </a:moveTo>
                <a:lnTo>
                  <a:pt x="1107503" y="7088454"/>
                </a:lnTo>
                <a:lnTo>
                  <a:pt x="1103287" y="7082206"/>
                </a:lnTo>
                <a:lnTo>
                  <a:pt x="1097038" y="7077989"/>
                </a:lnTo>
                <a:lnTo>
                  <a:pt x="1089380" y="7076440"/>
                </a:lnTo>
                <a:lnTo>
                  <a:pt x="1081747" y="7077989"/>
                </a:lnTo>
                <a:lnTo>
                  <a:pt x="1075499" y="7082206"/>
                </a:lnTo>
                <a:lnTo>
                  <a:pt x="1071283" y="7088454"/>
                </a:lnTo>
                <a:lnTo>
                  <a:pt x="1069746" y="7096099"/>
                </a:lnTo>
                <a:lnTo>
                  <a:pt x="1071283" y="7103745"/>
                </a:lnTo>
                <a:lnTo>
                  <a:pt x="1075499" y="7109993"/>
                </a:lnTo>
                <a:lnTo>
                  <a:pt x="1081747" y="7114197"/>
                </a:lnTo>
                <a:lnTo>
                  <a:pt x="1089380" y="7115746"/>
                </a:lnTo>
                <a:lnTo>
                  <a:pt x="1097038" y="7114197"/>
                </a:lnTo>
                <a:lnTo>
                  <a:pt x="1103287" y="7109993"/>
                </a:lnTo>
                <a:lnTo>
                  <a:pt x="1107503" y="7103745"/>
                </a:lnTo>
                <a:lnTo>
                  <a:pt x="1109040" y="7096099"/>
                </a:lnTo>
                <a:close/>
              </a:path>
              <a:path w="18719800" h="10718800" extrusionOk="0">
                <a:moveTo>
                  <a:pt x="1109040" y="6995998"/>
                </a:moveTo>
                <a:lnTo>
                  <a:pt x="1107503" y="6988353"/>
                </a:lnTo>
                <a:lnTo>
                  <a:pt x="1103287" y="6982104"/>
                </a:lnTo>
                <a:lnTo>
                  <a:pt x="1097038" y="6977888"/>
                </a:lnTo>
                <a:lnTo>
                  <a:pt x="1089380" y="6976351"/>
                </a:lnTo>
                <a:lnTo>
                  <a:pt x="1081747" y="6977888"/>
                </a:lnTo>
                <a:lnTo>
                  <a:pt x="1075499" y="6982104"/>
                </a:lnTo>
                <a:lnTo>
                  <a:pt x="1071283" y="6988353"/>
                </a:lnTo>
                <a:lnTo>
                  <a:pt x="1069746" y="6995998"/>
                </a:lnTo>
                <a:lnTo>
                  <a:pt x="1071283" y="7003643"/>
                </a:lnTo>
                <a:lnTo>
                  <a:pt x="1075499" y="7009892"/>
                </a:lnTo>
                <a:lnTo>
                  <a:pt x="1081747" y="7014108"/>
                </a:lnTo>
                <a:lnTo>
                  <a:pt x="1089380" y="7015645"/>
                </a:lnTo>
                <a:lnTo>
                  <a:pt x="1097038" y="7014108"/>
                </a:lnTo>
                <a:lnTo>
                  <a:pt x="1103287" y="7009892"/>
                </a:lnTo>
                <a:lnTo>
                  <a:pt x="1107503" y="7003643"/>
                </a:lnTo>
                <a:lnTo>
                  <a:pt x="1109040" y="6995998"/>
                </a:lnTo>
                <a:close/>
              </a:path>
              <a:path w="18719800" h="10718800" extrusionOk="0">
                <a:moveTo>
                  <a:pt x="1109040" y="6895897"/>
                </a:moveTo>
                <a:lnTo>
                  <a:pt x="1107503" y="6888251"/>
                </a:lnTo>
                <a:lnTo>
                  <a:pt x="1103287" y="6882016"/>
                </a:lnTo>
                <a:lnTo>
                  <a:pt x="1097038" y="6877799"/>
                </a:lnTo>
                <a:lnTo>
                  <a:pt x="1089380" y="6876250"/>
                </a:lnTo>
                <a:lnTo>
                  <a:pt x="1081747" y="6877799"/>
                </a:lnTo>
                <a:lnTo>
                  <a:pt x="1075499" y="6882016"/>
                </a:lnTo>
                <a:lnTo>
                  <a:pt x="1071283" y="6888251"/>
                </a:lnTo>
                <a:lnTo>
                  <a:pt x="1069746" y="6895897"/>
                </a:lnTo>
                <a:lnTo>
                  <a:pt x="1071283" y="6903555"/>
                </a:lnTo>
                <a:lnTo>
                  <a:pt x="1075499" y="6909803"/>
                </a:lnTo>
                <a:lnTo>
                  <a:pt x="1081747" y="6914007"/>
                </a:lnTo>
                <a:lnTo>
                  <a:pt x="1089380" y="6915556"/>
                </a:lnTo>
                <a:lnTo>
                  <a:pt x="1097038" y="6914007"/>
                </a:lnTo>
                <a:lnTo>
                  <a:pt x="1103287" y="6909803"/>
                </a:lnTo>
                <a:lnTo>
                  <a:pt x="1107503" y="6903555"/>
                </a:lnTo>
                <a:lnTo>
                  <a:pt x="1109040" y="6895897"/>
                </a:lnTo>
                <a:close/>
              </a:path>
              <a:path w="18719800" h="10718800" extrusionOk="0">
                <a:moveTo>
                  <a:pt x="1109040" y="6795808"/>
                </a:moveTo>
                <a:lnTo>
                  <a:pt x="1107503" y="6788163"/>
                </a:lnTo>
                <a:lnTo>
                  <a:pt x="1103287" y="6781914"/>
                </a:lnTo>
                <a:lnTo>
                  <a:pt x="1097038" y="6777698"/>
                </a:lnTo>
                <a:lnTo>
                  <a:pt x="1089380" y="6776161"/>
                </a:lnTo>
                <a:lnTo>
                  <a:pt x="1081747" y="6777698"/>
                </a:lnTo>
                <a:lnTo>
                  <a:pt x="1075499" y="6781914"/>
                </a:lnTo>
                <a:lnTo>
                  <a:pt x="1071283" y="6788163"/>
                </a:lnTo>
                <a:lnTo>
                  <a:pt x="1069746" y="6795808"/>
                </a:lnTo>
                <a:lnTo>
                  <a:pt x="1071283" y="6803453"/>
                </a:lnTo>
                <a:lnTo>
                  <a:pt x="1075499" y="6809702"/>
                </a:lnTo>
                <a:lnTo>
                  <a:pt x="1081747" y="6813905"/>
                </a:lnTo>
                <a:lnTo>
                  <a:pt x="1089380" y="6815455"/>
                </a:lnTo>
                <a:lnTo>
                  <a:pt x="1097038" y="6813905"/>
                </a:lnTo>
                <a:lnTo>
                  <a:pt x="1103287" y="6809702"/>
                </a:lnTo>
                <a:lnTo>
                  <a:pt x="1107503" y="6803453"/>
                </a:lnTo>
                <a:lnTo>
                  <a:pt x="1109040" y="6795808"/>
                </a:lnTo>
                <a:close/>
              </a:path>
              <a:path w="18719800" h="10718800" extrusionOk="0">
                <a:moveTo>
                  <a:pt x="1109040" y="6695707"/>
                </a:moveTo>
                <a:lnTo>
                  <a:pt x="1107503" y="6688061"/>
                </a:lnTo>
                <a:lnTo>
                  <a:pt x="1103287" y="6681825"/>
                </a:lnTo>
                <a:lnTo>
                  <a:pt x="1097038" y="6677609"/>
                </a:lnTo>
                <a:lnTo>
                  <a:pt x="1089380" y="6676060"/>
                </a:lnTo>
                <a:lnTo>
                  <a:pt x="1081747" y="6677609"/>
                </a:lnTo>
                <a:lnTo>
                  <a:pt x="1075499" y="6681825"/>
                </a:lnTo>
                <a:lnTo>
                  <a:pt x="1071283" y="6688061"/>
                </a:lnTo>
                <a:lnTo>
                  <a:pt x="1069746" y="6695707"/>
                </a:lnTo>
                <a:lnTo>
                  <a:pt x="1071283" y="6703365"/>
                </a:lnTo>
                <a:lnTo>
                  <a:pt x="1075499" y="6709613"/>
                </a:lnTo>
                <a:lnTo>
                  <a:pt x="1081747" y="6713817"/>
                </a:lnTo>
                <a:lnTo>
                  <a:pt x="1089380" y="6715366"/>
                </a:lnTo>
                <a:lnTo>
                  <a:pt x="1097038" y="6713817"/>
                </a:lnTo>
                <a:lnTo>
                  <a:pt x="1103287" y="6709613"/>
                </a:lnTo>
                <a:lnTo>
                  <a:pt x="1107503" y="6703365"/>
                </a:lnTo>
                <a:lnTo>
                  <a:pt x="1109040" y="6695707"/>
                </a:lnTo>
                <a:close/>
              </a:path>
              <a:path w="18719800" h="10718800" extrusionOk="0">
                <a:moveTo>
                  <a:pt x="1109040" y="6595618"/>
                </a:moveTo>
                <a:lnTo>
                  <a:pt x="1107490" y="6587972"/>
                </a:lnTo>
                <a:lnTo>
                  <a:pt x="1103287" y="6581724"/>
                </a:lnTo>
                <a:lnTo>
                  <a:pt x="1097038" y="6577520"/>
                </a:lnTo>
                <a:lnTo>
                  <a:pt x="1089380" y="6575971"/>
                </a:lnTo>
                <a:lnTo>
                  <a:pt x="1081747" y="6577520"/>
                </a:lnTo>
                <a:lnTo>
                  <a:pt x="1075499" y="6581724"/>
                </a:lnTo>
                <a:lnTo>
                  <a:pt x="1071283" y="6587972"/>
                </a:lnTo>
                <a:lnTo>
                  <a:pt x="1069746" y="6595618"/>
                </a:lnTo>
                <a:lnTo>
                  <a:pt x="1071283" y="6603263"/>
                </a:lnTo>
                <a:lnTo>
                  <a:pt x="1075499" y="6609512"/>
                </a:lnTo>
                <a:lnTo>
                  <a:pt x="1081747" y="6613715"/>
                </a:lnTo>
                <a:lnTo>
                  <a:pt x="1089380" y="6615252"/>
                </a:lnTo>
                <a:lnTo>
                  <a:pt x="1097038" y="6613715"/>
                </a:lnTo>
                <a:lnTo>
                  <a:pt x="1103287" y="6609512"/>
                </a:lnTo>
                <a:lnTo>
                  <a:pt x="1107490" y="6603263"/>
                </a:lnTo>
                <a:lnTo>
                  <a:pt x="1109040" y="6595618"/>
                </a:lnTo>
                <a:close/>
              </a:path>
              <a:path w="18719800" h="10718800" extrusionOk="0">
                <a:moveTo>
                  <a:pt x="1109040" y="6495529"/>
                </a:moveTo>
                <a:lnTo>
                  <a:pt x="1107490" y="6487871"/>
                </a:lnTo>
                <a:lnTo>
                  <a:pt x="1103287" y="6481623"/>
                </a:lnTo>
                <a:lnTo>
                  <a:pt x="1097038" y="6477419"/>
                </a:lnTo>
                <a:lnTo>
                  <a:pt x="1089380" y="6475870"/>
                </a:lnTo>
                <a:lnTo>
                  <a:pt x="1081747" y="6477419"/>
                </a:lnTo>
                <a:lnTo>
                  <a:pt x="1075499" y="6481623"/>
                </a:lnTo>
                <a:lnTo>
                  <a:pt x="1071283" y="6487871"/>
                </a:lnTo>
                <a:lnTo>
                  <a:pt x="1069746" y="6495529"/>
                </a:lnTo>
                <a:lnTo>
                  <a:pt x="1071283" y="6503175"/>
                </a:lnTo>
                <a:lnTo>
                  <a:pt x="1075499" y="6509410"/>
                </a:lnTo>
                <a:lnTo>
                  <a:pt x="1081747" y="6513627"/>
                </a:lnTo>
                <a:lnTo>
                  <a:pt x="1089380" y="6515163"/>
                </a:lnTo>
                <a:lnTo>
                  <a:pt x="1097038" y="6513627"/>
                </a:lnTo>
                <a:lnTo>
                  <a:pt x="1103287" y="6509410"/>
                </a:lnTo>
                <a:lnTo>
                  <a:pt x="1107490" y="6503175"/>
                </a:lnTo>
                <a:lnTo>
                  <a:pt x="1109040" y="6495529"/>
                </a:lnTo>
                <a:close/>
              </a:path>
              <a:path w="18719800" h="10718800" extrusionOk="0">
                <a:moveTo>
                  <a:pt x="1109040" y="6395428"/>
                </a:moveTo>
                <a:lnTo>
                  <a:pt x="1107490" y="6387782"/>
                </a:lnTo>
                <a:lnTo>
                  <a:pt x="1103287" y="6381534"/>
                </a:lnTo>
                <a:lnTo>
                  <a:pt x="1097038" y="6377330"/>
                </a:lnTo>
                <a:lnTo>
                  <a:pt x="1089380" y="6375781"/>
                </a:lnTo>
                <a:lnTo>
                  <a:pt x="1081747" y="6377330"/>
                </a:lnTo>
                <a:lnTo>
                  <a:pt x="1075499" y="6381534"/>
                </a:lnTo>
                <a:lnTo>
                  <a:pt x="1071283" y="6387782"/>
                </a:lnTo>
                <a:lnTo>
                  <a:pt x="1069746" y="6395428"/>
                </a:lnTo>
                <a:lnTo>
                  <a:pt x="1071283" y="6403073"/>
                </a:lnTo>
                <a:lnTo>
                  <a:pt x="1075499" y="6409309"/>
                </a:lnTo>
                <a:lnTo>
                  <a:pt x="1081747" y="6413525"/>
                </a:lnTo>
                <a:lnTo>
                  <a:pt x="1089380" y="6415062"/>
                </a:lnTo>
                <a:lnTo>
                  <a:pt x="1097038" y="6413525"/>
                </a:lnTo>
                <a:lnTo>
                  <a:pt x="1103287" y="6409309"/>
                </a:lnTo>
                <a:lnTo>
                  <a:pt x="1107490" y="6403073"/>
                </a:lnTo>
                <a:lnTo>
                  <a:pt x="1109040" y="6395428"/>
                </a:lnTo>
                <a:close/>
              </a:path>
              <a:path w="18719800" h="10718800" extrusionOk="0">
                <a:moveTo>
                  <a:pt x="1109040" y="6295326"/>
                </a:moveTo>
                <a:lnTo>
                  <a:pt x="1107490" y="6287681"/>
                </a:lnTo>
                <a:lnTo>
                  <a:pt x="1103287" y="6281432"/>
                </a:lnTo>
                <a:lnTo>
                  <a:pt x="1097038" y="6277229"/>
                </a:lnTo>
                <a:lnTo>
                  <a:pt x="1089380" y="6275679"/>
                </a:lnTo>
                <a:lnTo>
                  <a:pt x="1081747" y="6277229"/>
                </a:lnTo>
                <a:lnTo>
                  <a:pt x="1075499" y="6281432"/>
                </a:lnTo>
                <a:lnTo>
                  <a:pt x="1071283" y="6287681"/>
                </a:lnTo>
                <a:lnTo>
                  <a:pt x="1069746" y="6295326"/>
                </a:lnTo>
                <a:lnTo>
                  <a:pt x="1071283" y="6302972"/>
                </a:lnTo>
                <a:lnTo>
                  <a:pt x="1075499" y="6309220"/>
                </a:lnTo>
                <a:lnTo>
                  <a:pt x="1081747" y="6313436"/>
                </a:lnTo>
                <a:lnTo>
                  <a:pt x="1089380" y="6314973"/>
                </a:lnTo>
                <a:lnTo>
                  <a:pt x="1097038" y="6313436"/>
                </a:lnTo>
                <a:lnTo>
                  <a:pt x="1103287" y="6309220"/>
                </a:lnTo>
                <a:lnTo>
                  <a:pt x="1107490" y="6302972"/>
                </a:lnTo>
                <a:lnTo>
                  <a:pt x="1109040" y="6295326"/>
                </a:lnTo>
                <a:close/>
              </a:path>
              <a:path w="18719800" h="10718800" extrusionOk="0">
                <a:moveTo>
                  <a:pt x="1109040" y="6195238"/>
                </a:moveTo>
                <a:lnTo>
                  <a:pt x="1107490" y="6187592"/>
                </a:lnTo>
                <a:lnTo>
                  <a:pt x="1103287" y="6181344"/>
                </a:lnTo>
                <a:lnTo>
                  <a:pt x="1097038" y="6177127"/>
                </a:lnTo>
                <a:lnTo>
                  <a:pt x="1089380" y="6175591"/>
                </a:lnTo>
                <a:lnTo>
                  <a:pt x="1081747" y="6177127"/>
                </a:lnTo>
                <a:lnTo>
                  <a:pt x="1075499" y="6181344"/>
                </a:lnTo>
                <a:lnTo>
                  <a:pt x="1071283" y="6187592"/>
                </a:lnTo>
                <a:lnTo>
                  <a:pt x="1069746" y="6195238"/>
                </a:lnTo>
                <a:lnTo>
                  <a:pt x="1071283" y="6202883"/>
                </a:lnTo>
                <a:lnTo>
                  <a:pt x="1075499" y="6209131"/>
                </a:lnTo>
                <a:lnTo>
                  <a:pt x="1081747" y="6213335"/>
                </a:lnTo>
                <a:lnTo>
                  <a:pt x="1089380" y="6214884"/>
                </a:lnTo>
                <a:lnTo>
                  <a:pt x="1097038" y="6213335"/>
                </a:lnTo>
                <a:lnTo>
                  <a:pt x="1103287" y="6209131"/>
                </a:lnTo>
                <a:lnTo>
                  <a:pt x="1107490" y="6202883"/>
                </a:lnTo>
                <a:lnTo>
                  <a:pt x="1109040" y="6195238"/>
                </a:lnTo>
                <a:close/>
              </a:path>
              <a:path w="18719800" h="10718800" extrusionOk="0">
                <a:moveTo>
                  <a:pt x="1130198" y="0"/>
                </a:moveTo>
                <a:lnTo>
                  <a:pt x="1095273" y="0"/>
                </a:lnTo>
                <a:lnTo>
                  <a:pt x="0" y="809764"/>
                </a:lnTo>
                <a:lnTo>
                  <a:pt x="0" y="835571"/>
                </a:lnTo>
                <a:lnTo>
                  <a:pt x="1130198" y="0"/>
                </a:lnTo>
                <a:close/>
              </a:path>
              <a:path w="18719800" h="10718800" extrusionOk="0">
                <a:moveTo>
                  <a:pt x="1183030" y="7041375"/>
                </a:moveTo>
                <a:lnTo>
                  <a:pt x="1181493" y="7033742"/>
                </a:lnTo>
                <a:lnTo>
                  <a:pt x="1177277" y="7027494"/>
                </a:lnTo>
                <a:lnTo>
                  <a:pt x="1171041" y="7023290"/>
                </a:lnTo>
                <a:lnTo>
                  <a:pt x="1163383" y="7021741"/>
                </a:lnTo>
                <a:lnTo>
                  <a:pt x="1155738" y="7023290"/>
                </a:lnTo>
                <a:lnTo>
                  <a:pt x="1149489" y="7027494"/>
                </a:lnTo>
                <a:lnTo>
                  <a:pt x="1145286" y="7033742"/>
                </a:lnTo>
                <a:lnTo>
                  <a:pt x="1143736" y="7041375"/>
                </a:lnTo>
                <a:lnTo>
                  <a:pt x="1145286" y="7049033"/>
                </a:lnTo>
                <a:lnTo>
                  <a:pt x="1149489" y="7055282"/>
                </a:lnTo>
                <a:lnTo>
                  <a:pt x="1155738" y="7059485"/>
                </a:lnTo>
                <a:lnTo>
                  <a:pt x="1163383" y="7061035"/>
                </a:lnTo>
                <a:lnTo>
                  <a:pt x="1171041" y="7059485"/>
                </a:lnTo>
                <a:lnTo>
                  <a:pt x="1177277" y="7055282"/>
                </a:lnTo>
                <a:lnTo>
                  <a:pt x="1181493" y="7049033"/>
                </a:lnTo>
                <a:lnTo>
                  <a:pt x="1183030" y="7041375"/>
                </a:lnTo>
                <a:close/>
              </a:path>
              <a:path w="18719800" h="10718800" extrusionOk="0">
                <a:moveTo>
                  <a:pt x="1183030" y="6941286"/>
                </a:moveTo>
                <a:lnTo>
                  <a:pt x="1181493" y="6933641"/>
                </a:lnTo>
                <a:lnTo>
                  <a:pt x="1177277" y="6927393"/>
                </a:lnTo>
                <a:lnTo>
                  <a:pt x="1171041" y="6923189"/>
                </a:lnTo>
                <a:lnTo>
                  <a:pt x="1163383" y="6921640"/>
                </a:lnTo>
                <a:lnTo>
                  <a:pt x="1155738" y="6923189"/>
                </a:lnTo>
                <a:lnTo>
                  <a:pt x="1149489" y="6927393"/>
                </a:lnTo>
                <a:lnTo>
                  <a:pt x="1145286" y="6933641"/>
                </a:lnTo>
                <a:lnTo>
                  <a:pt x="1143736" y="6941286"/>
                </a:lnTo>
                <a:lnTo>
                  <a:pt x="1145286" y="6948932"/>
                </a:lnTo>
                <a:lnTo>
                  <a:pt x="1149489" y="6955180"/>
                </a:lnTo>
                <a:lnTo>
                  <a:pt x="1155738" y="6959397"/>
                </a:lnTo>
                <a:lnTo>
                  <a:pt x="1163383" y="6960946"/>
                </a:lnTo>
                <a:lnTo>
                  <a:pt x="1171041" y="6959397"/>
                </a:lnTo>
                <a:lnTo>
                  <a:pt x="1177277" y="6955180"/>
                </a:lnTo>
                <a:lnTo>
                  <a:pt x="1181493" y="6948932"/>
                </a:lnTo>
                <a:lnTo>
                  <a:pt x="1183030" y="6941286"/>
                </a:lnTo>
                <a:close/>
              </a:path>
              <a:path w="18719800" h="10718800" extrusionOk="0">
                <a:moveTo>
                  <a:pt x="1183030" y="6841198"/>
                </a:moveTo>
                <a:lnTo>
                  <a:pt x="1181493" y="6833552"/>
                </a:lnTo>
                <a:lnTo>
                  <a:pt x="1177277" y="6827304"/>
                </a:lnTo>
                <a:lnTo>
                  <a:pt x="1171041" y="6823100"/>
                </a:lnTo>
                <a:lnTo>
                  <a:pt x="1163383" y="6821551"/>
                </a:lnTo>
                <a:lnTo>
                  <a:pt x="1155738" y="6823100"/>
                </a:lnTo>
                <a:lnTo>
                  <a:pt x="1149489" y="6827304"/>
                </a:lnTo>
                <a:lnTo>
                  <a:pt x="1145286" y="6833552"/>
                </a:lnTo>
                <a:lnTo>
                  <a:pt x="1143736" y="6841198"/>
                </a:lnTo>
                <a:lnTo>
                  <a:pt x="1145286" y="6848843"/>
                </a:lnTo>
                <a:lnTo>
                  <a:pt x="1149489" y="6855092"/>
                </a:lnTo>
                <a:lnTo>
                  <a:pt x="1155738" y="6859308"/>
                </a:lnTo>
                <a:lnTo>
                  <a:pt x="1163383" y="6860857"/>
                </a:lnTo>
                <a:lnTo>
                  <a:pt x="1171041" y="6859308"/>
                </a:lnTo>
                <a:lnTo>
                  <a:pt x="1177277" y="6855092"/>
                </a:lnTo>
                <a:lnTo>
                  <a:pt x="1181493" y="6848843"/>
                </a:lnTo>
                <a:lnTo>
                  <a:pt x="1183030" y="6841198"/>
                </a:lnTo>
                <a:close/>
              </a:path>
              <a:path w="18719800" h="10718800" extrusionOk="0">
                <a:moveTo>
                  <a:pt x="1183030" y="6640995"/>
                </a:moveTo>
                <a:lnTo>
                  <a:pt x="1181493" y="6633362"/>
                </a:lnTo>
                <a:lnTo>
                  <a:pt x="1177277" y="6627114"/>
                </a:lnTo>
                <a:lnTo>
                  <a:pt x="1171041" y="6622910"/>
                </a:lnTo>
                <a:lnTo>
                  <a:pt x="1163383" y="6621361"/>
                </a:lnTo>
                <a:lnTo>
                  <a:pt x="1155738" y="6622910"/>
                </a:lnTo>
                <a:lnTo>
                  <a:pt x="1149489" y="6627114"/>
                </a:lnTo>
                <a:lnTo>
                  <a:pt x="1145286" y="6633362"/>
                </a:lnTo>
                <a:lnTo>
                  <a:pt x="1143736" y="6640995"/>
                </a:lnTo>
                <a:lnTo>
                  <a:pt x="1145286" y="6648653"/>
                </a:lnTo>
                <a:lnTo>
                  <a:pt x="1149489" y="6654901"/>
                </a:lnTo>
                <a:lnTo>
                  <a:pt x="1155738" y="6659105"/>
                </a:lnTo>
                <a:lnTo>
                  <a:pt x="1163383" y="6660655"/>
                </a:lnTo>
                <a:lnTo>
                  <a:pt x="1171041" y="6659105"/>
                </a:lnTo>
                <a:lnTo>
                  <a:pt x="1177277" y="6654901"/>
                </a:lnTo>
                <a:lnTo>
                  <a:pt x="1181493" y="6648653"/>
                </a:lnTo>
                <a:lnTo>
                  <a:pt x="1183030" y="6640995"/>
                </a:lnTo>
                <a:close/>
              </a:path>
              <a:path w="18719800" h="10718800" extrusionOk="0">
                <a:moveTo>
                  <a:pt x="1183030" y="6540906"/>
                </a:moveTo>
                <a:lnTo>
                  <a:pt x="1181493" y="6533261"/>
                </a:lnTo>
                <a:lnTo>
                  <a:pt x="1177277" y="6527012"/>
                </a:lnTo>
                <a:lnTo>
                  <a:pt x="1171041" y="6522809"/>
                </a:lnTo>
                <a:lnTo>
                  <a:pt x="1163383" y="6521259"/>
                </a:lnTo>
                <a:lnTo>
                  <a:pt x="1155738" y="6522809"/>
                </a:lnTo>
                <a:lnTo>
                  <a:pt x="1149489" y="6527012"/>
                </a:lnTo>
                <a:lnTo>
                  <a:pt x="1145286" y="6533261"/>
                </a:lnTo>
                <a:lnTo>
                  <a:pt x="1143736" y="6540906"/>
                </a:lnTo>
                <a:lnTo>
                  <a:pt x="1145286" y="6548552"/>
                </a:lnTo>
                <a:lnTo>
                  <a:pt x="1149489" y="6554800"/>
                </a:lnTo>
                <a:lnTo>
                  <a:pt x="1155738" y="6559016"/>
                </a:lnTo>
                <a:lnTo>
                  <a:pt x="1163383" y="6560553"/>
                </a:lnTo>
                <a:lnTo>
                  <a:pt x="1171041" y="6559016"/>
                </a:lnTo>
                <a:lnTo>
                  <a:pt x="1177277" y="6554800"/>
                </a:lnTo>
                <a:lnTo>
                  <a:pt x="1181493" y="6548552"/>
                </a:lnTo>
                <a:lnTo>
                  <a:pt x="1183030" y="6540906"/>
                </a:lnTo>
                <a:close/>
              </a:path>
              <a:path w="18719800" h="10718800" extrusionOk="0">
                <a:moveTo>
                  <a:pt x="1183030" y="6440818"/>
                </a:moveTo>
                <a:lnTo>
                  <a:pt x="1181493" y="6433172"/>
                </a:lnTo>
                <a:lnTo>
                  <a:pt x="1177277" y="6426924"/>
                </a:lnTo>
                <a:lnTo>
                  <a:pt x="1171041" y="6422707"/>
                </a:lnTo>
                <a:lnTo>
                  <a:pt x="1163383" y="6421171"/>
                </a:lnTo>
                <a:lnTo>
                  <a:pt x="1155738" y="6422707"/>
                </a:lnTo>
                <a:lnTo>
                  <a:pt x="1149489" y="6426924"/>
                </a:lnTo>
                <a:lnTo>
                  <a:pt x="1145286" y="6433172"/>
                </a:lnTo>
                <a:lnTo>
                  <a:pt x="1143736" y="6440818"/>
                </a:lnTo>
                <a:lnTo>
                  <a:pt x="1145286" y="6448463"/>
                </a:lnTo>
                <a:lnTo>
                  <a:pt x="1149489" y="6454711"/>
                </a:lnTo>
                <a:lnTo>
                  <a:pt x="1155738" y="6458915"/>
                </a:lnTo>
                <a:lnTo>
                  <a:pt x="1163383" y="6460464"/>
                </a:lnTo>
                <a:lnTo>
                  <a:pt x="1171041" y="6458915"/>
                </a:lnTo>
                <a:lnTo>
                  <a:pt x="1177277" y="6454711"/>
                </a:lnTo>
                <a:lnTo>
                  <a:pt x="1181493" y="6448463"/>
                </a:lnTo>
                <a:lnTo>
                  <a:pt x="1183030" y="6440818"/>
                </a:lnTo>
                <a:close/>
              </a:path>
              <a:path w="18719800" h="10718800" extrusionOk="0">
                <a:moveTo>
                  <a:pt x="1183030" y="6340716"/>
                </a:moveTo>
                <a:lnTo>
                  <a:pt x="1181493" y="6333071"/>
                </a:lnTo>
                <a:lnTo>
                  <a:pt x="1177277" y="6326822"/>
                </a:lnTo>
                <a:lnTo>
                  <a:pt x="1171041" y="6322606"/>
                </a:lnTo>
                <a:lnTo>
                  <a:pt x="1163383" y="6321069"/>
                </a:lnTo>
                <a:lnTo>
                  <a:pt x="1155738" y="6322606"/>
                </a:lnTo>
                <a:lnTo>
                  <a:pt x="1149489" y="6326822"/>
                </a:lnTo>
                <a:lnTo>
                  <a:pt x="1145286" y="6333071"/>
                </a:lnTo>
                <a:lnTo>
                  <a:pt x="1143736" y="6340716"/>
                </a:lnTo>
                <a:lnTo>
                  <a:pt x="1145286" y="6348374"/>
                </a:lnTo>
                <a:lnTo>
                  <a:pt x="1149489" y="6354610"/>
                </a:lnTo>
                <a:lnTo>
                  <a:pt x="1155738" y="6358814"/>
                </a:lnTo>
                <a:lnTo>
                  <a:pt x="1163383" y="6360363"/>
                </a:lnTo>
                <a:lnTo>
                  <a:pt x="1171041" y="6358814"/>
                </a:lnTo>
                <a:lnTo>
                  <a:pt x="1177277" y="6354610"/>
                </a:lnTo>
                <a:lnTo>
                  <a:pt x="1181493" y="6348374"/>
                </a:lnTo>
                <a:lnTo>
                  <a:pt x="1183030" y="6340716"/>
                </a:lnTo>
                <a:close/>
              </a:path>
              <a:path w="18719800" h="10718800" extrusionOk="0">
                <a:moveTo>
                  <a:pt x="1183030" y="6240615"/>
                </a:moveTo>
                <a:lnTo>
                  <a:pt x="1181493" y="6232982"/>
                </a:lnTo>
                <a:lnTo>
                  <a:pt x="1177277" y="6226734"/>
                </a:lnTo>
                <a:lnTo>
                  <a:pt x="1171041" y="6222517"/>
                </a:lnTo>
                <a:lnTo>
                  <a:pt x="1163383" y="6220980"/>
                </a:lnTo>
                <a:lnTo>
                  <a:pt x="1155738" y="6222517"/>
                </a:lnTo>
                <a:lnTo>
                  <a:pt x="1149489" y="6226734"/>
                </a:lnTo>
                <a:lnTo>
                  <a:pt x="1145286" y="6232982"/>
                </a:lnTo>
                <a:lnTo>
                  <a:pt x="1143736" y="6240615"/>
                </a:lnTo>
                <a:lnTo>
                  <a:pt x="1145286" y="6248273"/>
                </a:lnTo>
                <a:lnTo>
                  <a:pt x="1149489" y="6254508"/>
                </a:lnTo>
                <a:lnTo>
                  <a:pt x="1155738" y="6258725"/>
                </a:lnTo>
                <a:lnTo>
                  <a:pt x="1163383" y="6260274"/>
                </a:lnTo>
                <a:lnTo>
                  <a:pt x="1171041" y="6258725"/>
                </a:lnTo>
                <a:lnTo>
                  <a:pt x="1177277" y="6254508"/>
                </a:lnTo>
                <a:lnTo>
                  <a:pt x="1181493" y="6248273"/>
                </a:lnTo>
                <a:lnTo>
                  <a:pt x="1183030" y="6240615"/>
                </a:lnTo>
                <a:close/>
              </a:path>
              <a:path w="18719800" h="10718800" extrusionOk="0">
                <a:moveTo>
                  <a:pt x="1183030" y="6140526"/>
                </a:moveTo>
                <a:lnTo>
                  <a:pt x="1181493" y="6132881"/>
                </a:lnTo>
                <a:lnTo>
                  <a:pt x="1177277" y="6126632"/>
                </a:lnTo>
                <a:lnTo>
                  <a:pt x="1171041" y="6122416"/>
                </a:lnTo>
                <a:lnTo>
                  <a:pt x="1163383" y="6120879"/>
                </a:lnTo>
                <a:lnTo>
                  <a:pt x="1155738" y="6122416"/>
                </a:lnTo>
                <a:lnTo>
                  <a:pt x="1149489" y="6126632"/>
                </a:lnTo>
                <a:lnTo>
                  <a:pt x="1145286" y="6132881"/>
                </a:lnTo>
                <a:lnTo>
                  <a:pt x="1143736" y="6140526"/>
                </a:lnTo>
                <a:lnTo>
                  <a:pt x="1145286" y="6148171"/>
                </a:lnTo>
                <a:lnTo>
                  <a:pt x="1149489" y="6154420"/>
                </a:lnTo>
                <a:lnTo>
                  <a:pt x="1155738" y="6158623"/>
                </a:lnTo>
                <a:lnTo>
                  <a:pt x="1163383" y="6160173"/>
                </a:lnTo>
                <a:lnTo>
                  <a:pt x="1171041" y="6158623"/>
                </a:lnTo>
                <a:lnTo>
                  <a:pt x="1177277" y="6154420"/>
                </a:lnTo>
                <a:lnTo>
                  <a:pt x="1181493" y="6148171"/>
                </a:lnTo>
                <a:lnTo>
                  <a:pt x="1183030" y="6140526"/>
                </a:lnTo>
                <a:close/>
              </a:path>
              <a:path w="18719800" h="10718800" extrusionOk="0">
                <a:moveTo>
                  <a:pt x="1183043" y="6741096"/>
                </a:moveTo>
                <a:lnTo>
                  <a:pt x="1181493" y="6733464"/>
                </a:lnTo>
                <a:lnTo>
                  <a:pt x="1177277" y="6727215"/>
                </a:lnTo>
                <a:lnTo>
                  <a:pt x="1171041" y="6722999"/>
                </a:lnTo>
                <a:lnTo>
                  <a:pt x="1163396" y="6721462"/>
                </a:lnTo>
                <a:lnTo>
                  <a:pt x="1155738" y="6722999"/>
                </a:lnTo>
                <a:lnTo>
                  <a:pt x="1149502" y="6727215"/>
                </a:lnTo>
                <a:lnTo>
                  <a:pt x="1145286" y="6733464"/>
                </a:lnTo>
                <a:lnTo>
                  <a:pt x="1143749" y="6741096"/>
                </a:lnTo>
                <a:lnTo>
                  <a:pt x="1145286" y="6748754"/>
                </a:lnTo>
                <a:lnTo>
                  <a:pt x="1149502" y="6754990"/>
                </a:lnTo>
                <a:lnTo>
                  <a:pt x="1155738" y="6759207"/>
                </a:lnTo>
                <a:lnTo>
                  <a:pt x="1163396" y="6760743"/>
                </a:lnTo>
                <a:lnTo>
                  <a:pt x="1171041" y="6759207"/>
                </a:lnTo>
                <a:lnTo>
                  <a:pt x="1177277" y="6754990"/>
                </a:lnTo>
                <a:lnTo>
                  <a:pt x="1181493" y="6748754"/>
                </a:lnTo>
                <a:lnTo>
                  <a:pt x="1183043" y="6741096"/>
                </a:lnTo>
                <a:close/>
              </a:path>
              <a:path w="18719800" h="10718800" extrusionOk="0">
                <a:moveTo>
                  <a:pt x="1257033" y="6986689"/>
                </a:moveTo>
                <a:lnTo>
                  <a:pt x="1255483" y="6979044"/>
                </a:lnTo>
                <a:lnTo>
                  <a:pt x="1251267" y="6972795"/>
                </a:lnTo>
                <a:lnTo>
                  <a:pt x="1245031" y="6968579"/>
                </a:lnTo>
                <a:lnTo>
                  <a:pt x="1237373" y="6967029"/>
                </a:lnTo>
                <a:lnTo>
                  <a:pt x="1229728" y="6968579"/>
                </a:lnTo>
                <a:lnTo>
                  <a:pt x="1223479" y="6972795"/>
                </a:lnTo>
                <a:lnTo>
                  <a:pt x="1219276" y="6979044"/>
                </a:lnTo>
                <a:lnTo>
                  <a:pt x="1217739" y="6986689"/>
                </a:lnTo>
                <a:lnTo>
                  <a:pt x="1219276" y="6994334"/>
                </a:lnTo>
                <a:lnTo>
                  <a:pt x="1223479" y="7000570"/>
                </a:lnTo>
                <a:lnTo>
                  <a:pt x="1229728" y="7004786"/>
                </a:lnTo>
                <a:lnTo>
                  <a:pt x="1237373" y="7006323"/>
                </a:lnTo>
                <a:lnTo>
                  <a:pt x="1245031" y="7004786"/>
                </a:lnTo>
                <a:lnTo>
                  <a:pt x="1251267" y="7000570"/>
                </a:lnTo>
                <a:lnTo>
                  <a:pt x="1255483" y="6994334"/>
                </a:lnTo>
                <a:lnTo>
                  <a:pt x="1257033" y="6986689"/>
                </a:lnTo>
                <a:close/>
              </a:path>
              <a:path w="18719800" h="10718800" extrusionOk="0">
                <a:moveTo>
                  <a:pt x="1257033" y="6886588"/>
                </a:moveTo>
                <a:lnTo>
                  <a:pt x="1255483" y="6878942"/>
                </a:lnTo>
                <a:lnTo>
                  <a:pt x="1251267" y="6872694"/>
                </a:lnTo>
                <a:lnTo>
                  <a:pt x="1245031" y="6868490"/>
                </a:lnTo>
                <a:lnTo>
                  <a:pt x="1237373" y="6866941"/>
                </a:lnTo>
                <a:lnTo>
                  <a:pt x="1229728" y="6868490"/>
                </a:lnTo>
                <a:lnTo>
                  <a:pt x="1223479" y="6872694"/>
                </a:lnTo>
                <a:lnTo>
                  <a:pt x="1219276" y="6878942"/>
                </a:lnTo>
                <a:lnTo>
                  <a:pt x="1217739" y="6886588"/>
                </a:lnTo>
                <a:lnTo>
                  <a:pt x="1219276" y="6894233"/>
                </a:lnTo>
                <a:lnTo>
                  <a:pt x="1223479" y="6900481"/>
                </a:lnTo>
                <a:lnTo>
                  <a:pt x="1229728" y="6904698"/>
                </a:lnTo>
                <a:lnTo>
                  <a:pt x="1237373" y="6906247"/>
                </a:lnTo>
                <a:lnTo>
                  <a:pt x="1245031" y="6904698"/>
                </a:lnTo>
                <a:lnTo>
                  <a:pt x="1251267" y="6900481"/>
                </a:lnTo>
                <a:lnTo>
                  <a:pt x="1255483" y="6894233"/>
                </a:lnTo>
                <a:lnTo>
                  <a:pt x="1257033" y="6886588"/>
                </a:lnTo>
                <a:close/>
              </a:path>
              <a:path w="18719800" h="10718800" extrusionOk="0">
                <a:moveTo>
                  <a:pt x="1257033" y="6786499"/>
                </a:moveTo>
                <a:lnTo>
                  <a:pt x="1255483" y="6778841"/>
                </a:lnTo>
                <a:lnTo>
                  <a:pt x="1251267" y="6772605"/>
                </a:lnTo>
                <a:lnTo>
                  <a:pt x="1245031" y="6768389"/>
                </a:lnTo>
                <a:lnTo>
                  <a:pt x="1237373" y="6766852"/>
                </a:lnTo>
                <a:lnTo>
                  <a:pt x="1229728" y="6768389"/>
                </a:lnTo>
                <a:lnTo>
                  <a:pt x="1223479" y="6772605"/>
                </a:lnTo>
                <a:lnTo>
                  <a:pt x="1219276" y="6778841"/>
                </a:lnTo>
                <a:lnTo>
                  <a:pt x="1217739" y="6786499"/>
                </a:lnTo>
                <a:lnTo>
                  <a:pt x="1219276" y="6794144"/>
                </a:lnTo>
                <a:lnTo>
                  <a:pt x="1223479" y="6800393"/>
                </a:lnTo>
                <a:lnTo>
                  <a:pt x="1229728" y="6804596"/>
                </a:lnTo>
                <a:lnTo>
                  <a:pt x="1237373" y="6806146"/>
                </a:lnTo>
                <a:lnTo>
                  <a:pt x="1245031" y="6804596"/>
                </a:lnTo>
                <a:lnTo>
                  <a:pt x="1251267" y="6800393"/>
                </a:lnTo>
                <a:lnTo>
                  <a:pt x="1255483" y="6794144"/>
                </a:lnTo>
                <a:lnTo>
                  <a:pt x="1257033" y="6786499"/>
                </a:lnTo>
                <a:close/>
              </a:path>
              <a:path w="18719800" h="10718800" extrusionOk="0">
                <a:moveTo>
                  <a:pt x="1257033" y="6686397"/>
                </a:moveTo>
                <a:lnTo>
                  <a:pt x="1255483" y="6678752"/>
                </a:lnTo>
                <a:lnTo>
                  <a:pt x="1251267" y="6672504"/>
                </a:lnTo>
                <a:lnTo>
                  <a:pt x="1245031" y="6668300"/>
                </a:lnTo>
                <a:lnTo>
                  <a:pt x="1237373" y="6666751"/>
                </a:lnTo>
                <a:lnTo>
                  <a:pt x="1229728" y="6668300"/>
                </a:lnTo>
                <a:lnTo>
                  <a:pt x="1223479" y="6672504"/>
                </a:lnTo>
                <a:lnTo>
                  <a:pt x="1219276" y="6678752"/>
                </a:lnTo>
                <a:lnTo>
                  <a:pt x="1217726" y="6686397"/>
                </a:lnTo>
                <a:lnTo>
                  <a:pt x="1219276" y="6694043"/>
                </a:lnTo>
                <a:lnTo>
                  <a:pt x="1223479" y="6700291"/>
                </a:lnTo>
                <a:lnTo>
                  <a:pt x="1229728" y="6704508"/>
                </a:lnTo>
                <a:lnTo>
                  <a:pt x="1237373" y="6706057"/>
                </a:lnTo>
                <a:lnTo>
                  <a:pt x="1245031" y="6704508"/>
                </a:lnTo>
                <a:lnTo>
                  <a:pt x="1251267" y="6700291"/>
                </a:lnTo>
                <a:lnTo>
                  <a:pt x="1255483" y="6694043"/>
                </a:lnTo>
                <a:lnTo>
                  <a:pt x="1257033" y="6686397"/>
                </a:lnTo>
                <a:close/>
              </a:path>
              <a:path w="18719800" h="10718800" extrusionOk="0">
                <a:moveTo>
                  <a:pt x="1257033" y="6586309"/>
                </a:moveTo>
                <a:lnTo>
                  <a:pt x="1255483" y="6578651"/>
                </a:lnTo>
                <a:lnTo>
                  <a:pt x="1251267" y="6572402"/>
                </a:lnTo>
                <a:lnTo>
                  <a:pt x="1245031" y="6568199"/>
                </a:lnTo>
                <a:lnTo>
                  <a:pt x="1237373" y="6566649"/>
                </a:lnTo>
                <a:lnTo>
                  <a:pt x="1229728" y="6568199"/>
                </a:lnTo>
                <a:lnTo>
                  <a:pt x="1223479" y="6572402"/>
                </a:lnTo>
                <a:lnTo>
                  <a:pt x="1219263" y="6578651"/>
                </a:lnTo>
                <a:lnTo>
                  <a:pt x="1217726" y="6586309"/>
                </a:lnTo>
                <a:lnTo>
                  <a:pt x="1219276" y="6593954"/>
                </a:lnTo>
                <a:lnTo>
                  <a:pt x="1223479" y="6600190"/>
                </a:lnTo>
                <a:lnTo>
                  <a:pt x="1229728" y="6604406"/>
                </a:lnTo>
                <a:lnTo>
                  <a:pt x="1237373" y="6605943"/>
                </a:lnTo>
                <a:lnTo>
                  <a:pt x="1245031" y="6604406"/>
                </a:lnTo>
                <a:lnTo>
                  <a:pt x="1251267" y="6600190"/>
                </a:lnTo>
                <a:lnTo>
                  <a:pt x="1255483" y="6593954"/>
                </a:lnTo>
                <a:lnTo>
                  <a:pt x="1257033" y="6586309"/>
                </a:lnTo>
                <a:close/>
              </a:path>
              <a:path w="18719800" h="10718800" extrusionOk="0">
                <a:moveTo>
                  <a:pt x="1257033" y="6486207"/>
                </a:moveTo>
                <a:lnTo>
                  <a:pt x="1255483" y="6478549"/>
                </a:lnTo>
                <a:lnTo>
                  <a:pt x="1251267" y="6472314"/>
                </a:lnTo>
                <a:lnTo>
                  <a:pt x="1245031" y="6468110"/>
                </a:lnTo>
                <a:lnTo>
                  <a:pt x="1237373" y="6466560"/>
                </a:lnTo>
                <a:lnTo>
                  <a:pt x="1229728" y="6468110"/>
                </a:lnTo>
                <a:lnTo>
                  <a:pt x="1223479" y="6472314"/>
                </a:lnTo>
                <a:lnTo>
                  <a:pt x="1219276" y="6478549"/>
                </a:lnTo>
                <a:lnTo>
                  <a:pt x="1217726" y="6486207"/>
                </a:lnTo>
                <a:lnTo>
                  <a:pt x="1219276" y="6493853"/>
                </a:lnTo>
                <a:lnTo>
                  <a:pt x="1223479" y="6500101"/>
                </a:lnTo>
                <a:lnTo>
                  <a:pt x="1229728" y="6504305"/>
                </a:lnTo>
                <a:lnTo>
                  <a:pt x="1237373" y="6505854"/>
                </a:lnTo>
                <a:lnTo>
                  <a:pt x="1245031" y="6504305"/>
                </a:lnTo>
                <a:lnTo>
                  <a:pt x="1251267" y="6500101"/>
                </a:lnTo>
                <a:lnTo>
                  <a:pt x="1255483" y="6493853"/>
                </a:lnTo>
                <a:lnTo>
                  <a:pt x="1257033" y="6486207"/>
                </a:lnTo>
                <a:close/>
              </a:path>
              <a:path w="18719800" h="10718800" extrusionOk="0">
                <a:moveTo>
                  <a:pt x="1257033" y="6386119"/>
                </a:moveTo>
                <a:lnTo>
                  <a:pt x="1255483" y="6378461"/>
                </a:lnTo>
                <a:lnTo>
                  <a:pt x="1251267" y="6372212"/>
                </a:lnTo>
                <a:lnTo>
                  <a:pt x="1245031" y="6368008"/>
                </a:lnTo>
                <a:lnTo>
                  <a:pt x="1237373" y="6366459"/>
                </a:lnTo>
                <a:lnTo>
                  <a:pt x="1229728" y="6368008"/>
                </a:lnTo>
                <a:lnTo>
                  <a:pt x="1223479" y="6372212"/>
                </a:lnTo>
                <a:lnTo>
                  <a:pt x="1219276" y="6378461"/>
                </a:lnTo>
                <a:lnTo>
                  <a:pt x="1217726" y="6386119"/>
                </a:lnTo>
                <a:lnTo>
                  <a:pt x="1219276" y="6393764"/>
                </a:lnTo>
                <a:lnTo>
                  <a:pt x="1223479" y="6400012"/>
                </a:lnTo>
                <a:lnTo>
                  <a:pt x="1229728" y="6404216"/>
                </a:lnTo>
                <a:lnTo>
                  <a:pt x="1237373" y="6405766"/>
                </a:lnTo>
                <a:lnTo>
                  <a:pt x="1245031" y="6404216"/>
                </a:lnTo>
                <a:lnTo>
                  <a:pt x="1251267" y="6400012"/>
                </a:lnTo>
                <a:lnTo>
                  <a:pt x="1255483" y="6393764"/>
                </a:lnTo>
                <a:lnTo>
                  <a:pt x="1257033" y="6386119"/>
                </a:lnTo>
                <a:close/>
              </a:path>
              <a:path w="18719800" h="10718800" extrusionOk="0">
                <a:moveTo>
                  <a:pt x="1257033" y="6286017"/>
                </a:moveTo>
                <a:lnTo>
                  <a:pt x="1255483" y="6278372"/>
                </a:lnTo>
                <a:lnTo>
                  <a:pt x="1251267" y="6272123"/>
                </a:lnTo>
                <a:lnTo>
                  <a:pt x="1245031" y="6267907"/>
                </a:lnTo>
                <a:lnTo>
                  <a:pt x="1237373" y="6266370"/>
                </a:lnTo>
                <a:lnTo>
                  <a:pt x="1229728" y="6267907"/>
                </a:lnTo>
                <a:lnTo>
                  <a:pt x="1223479" y="6272123"/>
                </a:lnTo>
                <a:lnTo>
                  <a:pt x="1219276" y="6278372"/>
                </a:lnTo>
                <a:lnTo>
                  <a:pt x="1217726" y="6286017"/>
                </a:lnTo>
                <a:lnTo>
                  <a:pt x="1219276" y="6293663"/>
                </a:lnTo>
                <a:lnTo>
                  <a:pt x="1223479" y="6299911"/>
                </a:lnTo>
                <a:lnTo>
                  <a:pt x="1229728" y="6304115"/>
                </a:lnTo>
                <a:lnTo>
                  <a:pt x="1237373" y="6305664"/>
                </a:lnTo>
                <a:lnTo>
                  <a:pt x="1245031" y="6304115"/>
                </a:lnTo>
                <a:lnTo>
                  <a:pt x="1251267" y="6299911"/>
                </a:lnTo>
                <a:lnTo>
                  <a:pt x="1255483" y="6293663"/>
                </a:lnTo>
                <a:lnTo>
                  <a:pt x="1257033" y="6286017"/>
                </a:lnTo>
                <a:close/>
              </a:path>
              <a:path w="18719800" h="10718800" extrusionOk="0">
                <a:moveTo>
                  <a:pt x="1257033" y="6185916"/>
                </a:moveTo>
                <a:lnTo>
                  <a:pt x="1255483" y="6178270"/>
                </a:lnTo>
                <a:lnTo>
                  <a:pt x="1251267" y="6172022"/>
                </a:lnTo>
                <a:lnTo>
                  <a:pt x="1245031" y="6167818"/>
                </a:lnTo>
                <a:lnTo>
                  <a:pt x="1237373" y="6166269"/>
                </a:lnTo>
                <a:lnTo>
                  <a:pt x="1229728" y="6167818"/>
                </a:lnTo>
                <a:lnTo>
                  <a:pt x="1223479" y="6172022"/>
                </a:lnTo>
                <a:lnTo>
                  <a:pt x="1219276" y="6178270"/>
                </a:lnTo>
                <a:lnTo>
                  <a:pt x="1217726" y="6185916"/>
                </a:lnTo>
                <a:lnTo>
                  <a:pt x="1219276" y="6193561"/>
                </a:lnTo>
                <a:lnTo>
                  <a:pt x="1223479" y="6199810"/>
                </a:lnTo>
                <a:lnTo>
                  <a:pt x="1229728" y="6204026"/>
                </a:lnTo>
                <a:lnTo>
                  <a:pt x="1237373" y="6205563"/>
                </a:lnTo>
                <a:lnTo>
                  <a:pt x="1245031" y="6204026"/>
                </a:lnTo>
                <a:lnTo>
                  <a:pt x="1251267" y="6199810"/>
                </a:lnTo>
                <a:lnTo>
                  <a:pt x="1255483" y="6193561"/>
                </a:lnTo>
                <a:lnTo>
                  <a:pt x="1257033" y="6185916"/>
                </a:lnTo>
                <a:close/>
              </a:path>
              <a:path w="18719800" h="10718800" extrusionOk="0">
                <a:moveTo>
                  <a:pt x="1257033" y="6085814"/>
                </a:moveTo>
                <a:lnTo>
                  <a:pt x="1255483" y="6078169"/>
                </a:lnTo>
                <a:lnTo>
                  <a:pt x="1251267" y="6071921"/>
                </a:lnTo>
                <a:lnTo>
                  <a:pt x="1245031" y="6067717"/>
                </a:lnTo>
                <a:lnTo>
                  <a:pt x="1237373" y="6066167"/>
                </a:lnTo>
                <a:lnTo>
                  <a:pt x="1229728" y="6067717"/>
                </a:lnTo>
                <a:lnTo>
                  <a:pt x="1223479" y="6071921"/>
                </a:lnTo>
                <a:lnTo>
                  <a:pt x="1219276" y="6078169"/>
                </a:lnTo>
                <a:lnTo>
                  <a:pt x="1217739" y="6085814"/>
                </a:lnTo>
                <a:lnTo>
                  <a:pt x="1219276" y="6093472"/>
                </a:lnTo>
                <a:lnTo>
                  <a:pt x="1223479" y="6099708"/>
                </a:lnTo>
                <a:lnTo>
                  <a:pt x="1229728" y="6103925"/>
                </a:lnTo>
                <a:lnTo>
                  <a:pt x="1237373" y="6105474"/>
                </a:lnTo>
                <a:lnTo>
                  <a:pt x="1245031" y="6103925"/>
                </a:lnTo>
                <a:lnTo>
                  <a:pt x="1251267" y="6099708"/>
                </a:lnTo>
                <a:lnTo>
                  <a:pt x="1255483" y="6093472"/>
                </a:lnTo>
                <a:lnTo>
                  <a:pt x="1257033" y="6085814"/>
                </a:lnTo>
                <a:close/>
              </a:path>
              <a:path w="18719800" h="10718800" extrusionOk="0">
                <a:moveTo>
                  <a:pt x="1268755" y="0"/>
                </a:moveTo>
                <a:lnTo>
                  <a:pt x="1233855" y="0"/>
                </a:lnTo>
                <a:lnTo>
                  <a:pt x="0" y="912215"/>
                </a:lnTo>
                <a:lnTo>
                  <a:pt x="0" y="938022"/>
                </a:lnTo>
                <a:lnTo>
                  <a:pt x="1268755" y="0"/>
                </a:lnTo>
                <a:close/>
              </a:path>
              <a:path w="18719800" h="10718800" extrusionOk="0">
                <a:moveTo>
                  <a:pt x="1331023" y="6931990"/>
                </a:moveTo>
                <a:lnTo>
                  <a:pt x="1329474" y="6924345"/>
                </a:lnTo>
                <a:lnTo>
                  <a:pt x="1325270" y="6918096"/>
                </a:lnTo>
                <a:lnTo>
                  <a:pt x="1319022" y="6913880"/>
                </a:lnTo>
                <a:lnTo>
                  <a:pt x="1311363" y="6912330"/>
                </a:lnTo>
                <a:lnTo>
                  <a:pt x="1303731" y="6913880"/>
                </a:lnTo>
                <a:lnTo>
                  <a:pt x="1297482" y="6918096"/>
                </a:lnTo>
                <a:lnTo>
                  <a:pt x="1293266" y="6924345"/>
                </a:lnTo>
                <a:lnTo>
                  <a:pt x="1291729" y="6931990"/>
                </a:lnTo>
                <a:lnTo>
                  <a:pt x="1293266" y="6939635"/>
                </a:lnTo>
                <a:lnTo>
                  <a:pt x="1297482" y="6945884"/>
                </a:lnTo>
                <a:lnTo>
                  <a:pt x="1303731" y="6950088"/>
                </a:lnTo>
                <a:lnTo>
                  <a:pt x="1311363" y="6951637"/>
                </a:lnTo>
                <a:lnTo>
                  <a:pt x="1319022" y="6950088"/>
                </a:lnTo>
                <a:lnTo>
                  <a:pt x="1325270" y="6945884"/>
                </a:lnTo>
                <a:lnTo>
                  <a:pt x="1329474" y="6939635"/>
                </a:lnTo>
                <a:lnTo>
                  <a:pt x="1331023" y="6931990"/>
                </a:lnTo>
                <a:close/>
              </a:path>
              <a:path w="18719800" h="10718800" extrusionOk="0">
                <a:moveTo>
                  <a:pt x="1331023" y="6831889"/>
                </a:moveTo>
                <a:lnTo>
                  <a:pt x="1329474" y="6824243"/>
                </a:lnTo>
                <a:lnTo>
                  <a:pt x="1325270" y="6817995"/>
                </a:lnTo>
                <a:lnTo>
                  <a:pt x="1319022" y="6813791"/>
                </a:lnTo>
                <a:lnTo>
                  <a:pt x="1311363" y="6812242"/>
                </a:lnTo>
                <a:lnTo>
                  <a:pt x="1303731" y="6813791"/>
                </a:lnTo>
                <a:lnTo>
                  <a:pt x="1297482" y="6817995"/>
                </a:lnTo>
                <a:lnTo>
                  <a:pt x="1293266" y="6824243"/>
                </a:lnTo>
                <a:lnTo>
                  <a:pt x="1291729" y="6831889"/>
                </a:lnTo>
                <a:lnTo>
                  <a:pt x="1293266" y="6839534"/>
                </a:lnTo>
                <a:lnTo>
                  <a:pt x="1297482" y="6845782"/>
                </a:lnTo>
                <a:lnTo>
                  <a:pt x="1303731" y="6849999"/>
                </a:lnTo>
                <a:lnTo>
                  <a:pt x="1311363" y="6851536"/>
                </a:lnTo>
                <a:lnTo>
                  <a:pt x="1319022" y="6849999"/>
                </a:lnTo>
                <a:lnTo>
                  <a:pt x="1325270" y="6845782"/>
                </a:lnTo>
                <a:lnTo>
                  <a:pt x="1329474" y="6839534"/>
                </a:lnTo>
                <a:lnTo>
                  <a:pt x="1331023" y="6831889"/>
                </a:lnTo>
                <a:close/>
              </a:path>
              <a:path w="18719800" h="10718800" extrusionOk="0">
                <a:moveTo>
                  <a:pt x="1331023" y="6731787"/>
                </a:moveTo>
                <a:lnTo>
                  <a:pt x="1329474" y="6724142"/>
                </a:lnTo>
                <a:lnTo>
                  <a:pt x="1325270" y="6717893"/>
                </a:lnTo>
                <a:lnTo>
                  <a:pt x="1319022" y="6713690"/>
                </a:lnTo>
                <a:lnTo>
                  <a:pt x="1311363" y="6712140"/>
                </a:lnTo>
                <a:lnTo>
                  <a:pt x="1303731" y="6713690"/>
                </a:lnTo>
                <a:lnTo>
                  <a:pt x="1297482" y="6717893"/>
                </a:lnTo>
                <a:lnTo>
                  <a:pt x="1293266" y="6724142"/>
                </a:lnTo>
                <a:lnTo>
                  <a:pt x="1291729" y="6731787"/>
                </a:lnTo>
                <a:lnTo>
                  <a:pt x="1293266" y="6739433"/>
                </a:lnTo>
                <a:lnTo>
                  <a:pt x="1297482" y="6745681"/>
                </a:lnTo>
                <a:lnTo>
                  <a:pt x="1303731" y="6749897"/>
                </a:lnTo>
                <a:lnTo>
                  <a:pt x="1311363" y="6751434"/>
                </a:lnTo>
                <a:lnTo>
                  <a:pt x="1319022" y="6749897"/>
                </a:lnTo>
                <a:lnTo>
                  <a:pt x="1325270" y="6745681"/>
                </a:lnTo>
                <a:lnTo>
                  <a:pt x="1329474" y="6739433"/>
                </a:lnTo>
                <a:lnTo>
                  <a:pt x="1331023" y="6731787"/>
                </a:lnTo>
                <a:close/>
              </a:path>
              <a:path w="18719800" h="10718800" extrusionOk="0">
                <a:moveTo>
                  <a:pt x="1331023" y="6631686"/>
                </a:moveTo>
                <a:lnTo>
                  <a:pt x="1329474" y="6624040"/>
                </a:lnTo>
                <a:lnTo>
                  <a:pt x="1325257" y="6617805"/>
                </a:lnTo>
                <a:lnTo>
                  <a:pt x="1319022" y="6613588"/>
                </a:lnTo>
                <a:lnTo>
                  <a:pt x="1311363" y="6612052"/>
                </a:lnTo>
                <a:lnTo>
                  <a:pt x="1303731" y="6613588"/>
                </a:lnTo>
                <a:lnTo>
                  <a:pt x="1297482" y="6617805"/>
                </a:lnTo>
                <a:lnTo>
                  <a:pt x="1293266" y="6624040"/>
                </a:lnTo>
                <a:lnTo>
                  <a:pt x="1291729" y="6631686"/>
                </a:lnTo>
                <a:lnTo>
                  <a:pt x="1293266" y="6639344"/>
                </a:lnTo>
                <a:lnTo>
                  <a:pt x="1297482" y="6645592"/>
                </a:lnTo>
                <a:lnTo>
                  <a:pt x="1303731" y="6649809"/>
                </a:lnTo>
                <a:lnTo>
                  <a:pt x="1311363" y="6651345"/>
                </a:lnTo>
                <a:lnTo>
                  <a:pt x="1319022" y="6649809"/>
                </a:lnTo>
                <a:lnTo>
                  <a:pt x="1325257" y="6645592"/>
                </a:lnTo>
                <a:lnTo>
                  <a:pt x="1329474" y="6639344"/>
                </a:lnTo>
                <a:lnTo>
                  <a:pt x="1331023" y="6631686"/>
                </a:lnTo>
                <a:close/>
              </a:path>
              <a:path w="18719800" h="10718800" extrusionOk="0">
                <a:moveTo>
                  <a:pt x="1331023" y="6531597"/>
                </a:moveTo>
                <a:lnTo>
                  <a:pt x="1329474" y="6523952"/>
                </a:lnTo>
                <a:lnTo>
                  <a:pt x="1325257" y="6517703"/>
                </a:lnTo>
                <a:lnTo>
                  <a:pt x="1319022" y="6513487"/>
                </a:lnTo>
                <a:lnTo>
                  <a:pt x="1311363" y="6511950"/>
                </a:lnTo>
                <a:lnTo>
                  <a:pt x="1303731" y="6513487"/>
                </a:lnTo>
                <a:lnTo>
                  <a:pt x="1297482" y="6517703"/>
                </a:lnTo>
                <a:lnTo>
                  <a:pt x="1293266" y="6523952"/>
                </a:lnTo>
                <a:lnTo>
                  <a:pt x="1291729" y="6531597"/>
                </a:lnTo>
                <a:lnTo>
                  <a:pt x="1293266" y="6539243"/>
                </a:lnTo>
                <a:lnTo>
                  <a:pt x="1297482" y="6545491"/>
                </a:lnTo>
                <a:lnTo>
                  <a:pt x="1303731" y="6549695"/>
                </a:lnTo>
                <a:lnTo>
                  <a:pt x="1311363" y="6551244"/>
                </a:lnTo>
                <a:lnTo>
                  <a:pt x="1319022" y="6549695"/>
                </a:lnTo>
                <a:lnTo>
                  <a:pt x="1325257" y="6545491"/>
                </a:lnTo>
                <a:lnTo>
                  <a:pt x="1329474" y="6539243"/>
                </a:lnTo>
                <a:lnTo>
                  <a:pt x="1331023" y="6531597"/>
                </a:lnTo>
                <a:close/>
              </a:path>
              <a:path w="18719800" h="10718800" extrusionOk="0">
                <a:moveTo>
                  <a:pt x="1331023" y="6431496"/>
                </a:moveTo>
                <a:lnTo>
                  <a:pt x="1329474" y="6423850"/>
                </a:lnTo>
                <a:lnTo>
                  <a:pt x="1325257" y="6417615"/>
                </a:lnTo>
                <a:lnTo>
                  <a:pt x="1319022" y="6413411"/>
                </a:lnTo>
                <a:lnTo>
                  <a:pt x="1311363" y="6411862"/>
                </a:lnTo>
                <a:lnTo>
                  <a:pt x="1303731" y="6413411"/>
                </a:lnTo>
                <a:lnTo>
                  <a:pt x="1297482" y="6417615"/>
                </a:lnTo>
                <a:lnTo>
                  <a:pt x="1293266" y="6423850"/>
                </a:lnTo>
                <a:lnTo>
                  <a:pt x="1291729" y="6431496"/>
                </a:lnTo>
                <a:lnTo>
                  <a:pt x="1293266" y="6439141"/>
                </a:lnTo>
                <a:lnTo>
                  <a:pt x="1297482" y="6445390"/>
                </a:lnTo>
                <a:lnTo>
                  <a:pt x="1303731" y="6449606"/>
                </a:lnTo>
                <a:lnTo>
                  <a:pt x="1311363" y="6451155"/>
                </a:lnTo>
                <a:lnTo>
                  <a:pt x="1319022" y="6449606"/>
                </a:lnTo>
                <a:lnTo>
                  <a:pt x="1325257" y="6445390"/>
                </a:lnTo>
                <a:lnTo>
                  <a:pt x="1329474" y="6439141"/>
                </a:lnTo>
                <a:lnTo>
                  <a:pt x="1331023" y="6431496"/>
                </a:lnTo>
                <a:close/>
              </a:path>
              <a:path w="18719800" h="10718800" extrusionOk="0">
                <a:moveTo>
                  <a:pt x="1331023" y="6331407"/>
                </a:moveTo>
                <a:lnTo>
                  <a:pt x="1329474" y="6323762"/>
                </a:lnTo>
                <a:lnTo>
                  <a:pt x="1325257" y="6317513"/>
                </a:lnTo>
                <a:lnTo>
                  <a:pt x="1319022" y="6313297"/>
                </a:lnTo>
                <a:lnTo>
                  <a:pt x="1311363" y="6311760"/>
                </a:lnTo>
                <a:lnTo>
                  <a:pt x="1303731" y="6313297"/>
                </a:lnTo>
                <a:lnTo>
                  <a:pt x="1297482" y="6317513"/>
                </a:lnTo>
                <a:lnTo>
                  <a:pt x="1293266" y="6323762"/>
                </a:lnTo>
                <a:lnTo>
                  <a:pt x="1291729" y="6331407"/>
                </a:lnTo>
                <a:lnTo>
                  <a:pt x="1293266" y="6339052"/>
                </a:lnTo>
                <a:lnTo>
                  <a:pt x="1297482" y="6345301"/>
                </a:lnTo>
                <a:lnTo>
                  <a:pt x="1303731" y="6349517"/>
                </a:lnTo>
                <a:lnTo>
                  <a:pt x="1311363" y="6351054"/>
                </a:lnTo>
                <a:lnTo>
                  <a:pt x="1319022" y="6349517"/>
                </a:lnTo>
                <a:lnTo>
                  <a:pt x="1325257" y="6345301"/>
                </a:lnTo>
                <a:lnTo>
                  <a:pt x="1329474" y="6339052"/>
                </a:lnTo>
                <a:lnTo>
                  <a:pt x="1331023" y="6331407"/>
                </a:lnTo>
                <a:close/>
              </a:path>
              <a:path w="18719800" h="10718800" extrusionOk="0">
                <a:moveTo>
                  <a:pt x="1331023" y="6231306"/>
                </a:moveTo>
                <a:lnTo>
                  <a:pt x="1329474" y="6223660"/>
                </a:lnTo>
                <a:lnTo>
                  <a:pt x="1325257" y="6217412"/>
                </a:lnTo>
                <a:lnTo>
                  <a:pt x="1319022" y="6213208"/>
                </a:lnTo>
                <a:lnTo>
                  <a:pt x="1311363" y="6211659"/>
                </a:lnTo>
                <a:lnTo>
                  <a:pt x="1303731" y="6213208"/>
                </a:lnTo>
                <a:lnTo>
                  <a:pt x="1297482" y="6217412"/>
                </a:lnTo>
                <a:lnTo>
                  <a:pt x="1293266" y="6223660"/>
                </a:lnTo>
                <a:lnTo>
                  <a:pt x="1291729" y="6231306"/>
                </a:lnTo>
                <a:lnTo>
                  <a:pt x="1293266" y="6238951"/>
                </a:lnTo>
                <a:lnTo>
                  <a:pt x="1297482" y="6245199"/>
                </a:lnTo>
                <a:lnTo>
                  <a:pt x="1303731" y="6249416"/>
                </a:lnTo>
                <a:lnTo>
                  <a:pt x="1311363" y="6250952"/>
                </a:lnTo>
                <a:lnTo>
                  <a:pt x="1319022" y="6249416"/>
                </a:lnTo>
                <a:lnTo>
                  <a:pt x="1325257" y="6245199"/>
                </a:lnTo>
                <a:lnTo>
                  <a:pt x="1329474" y="6238951"/>
                </a:lnTo>
                <a:lnTo>
                  <a:pt x="1331023" y="6231306"/>
                </a:lnTo>
                <a:close/>
              </a:path>
              <a:path w="18719800" h="10718800" extrusionOk="0">
                <a:moveTo>
                  <a:pt x="1331023" y="6131217"/>
                </a:moveTo>
                <a:lnTo>
                  <a:pt x="1329474" y="6123571"/>
                </a:lnTo>
                <a:lnTo>
                  <a:pt x="1325257" y="6117323"/>
                </a:lnTo>
                <a:lnTo>
                  <a:pt x="1319022" y="6113107"/>
                </a:lnTo>
                <a:lnTo>
                  <a:pt x="1311363" y="6111557"/>
                </a:lnTo>
                <a:lnTo>
                  <a:pt x="1303731" y="6113107"/>
                </a:lnTo>
                <a:lnTo>
                  <a:pt x="1297482" y="6117323"/>
                </a:lnTo>
                <a:lnTo>
                  <a:pt x="1293266" y="6123571"/>
                </a:lnTo>
                <a:lnTo>
                  <a:pt x="1291729" y="6131217"/>
                </a:lnTo>
                <a:lnTo>
                  <a:pt x="1293266" y="6138862"/>
                </a:lnTo>
                <a:lnTo>
                  <a:pt x="1297482" y="6145098"/>
                </a:lnTo>
                <a:lnTo>
                  <a:pt x="1303731" y="6149314"/>
                </a:lnTo>
                <a:lnTo>
                  <a:pt x="1311363" y="6150864"/>
                </a:lnTo>
                <a:lnTo>
                  <a:pt x="1319022" y="6149314"/>
                </a:lnTo>
                <a:lnTo>
                  <a:pt x="1325257" y="6145098"/>
                </a:lnTo>
                <a:lnTo>
                  <a:pt x="1329474" y="6138862"/>
                </a:lnTo>
                <a:lnTo>
                  <a:pt x="1331023" y="6131217"/>
                </a:lnTo>
                <a:close/>
              </a:path>
              <a:path w="18719800" h="10718800" extrusionOk="0">
                <a:moveTo>
                  <a:pt x="1331023" y="6031103"/>
                </a:moveTo>
                <a:lnTo>
                  <a:pt x="1329474" y="6023470"/>
                </a:lnTo>
                <a:lnTo>
                  <a:pt x="1325257" y="6017222"/>
                </a:lnTo>
                <a:lnTo>
                  <a:pt x="1319022" y="6013018"/>
                </a:lnTo>
                <a:lnTo>
                  <a:pt x="1311363" y="6011469"/>
                </a:lnTo>
                <a:lnTo>
                  <a:pt x="1303731" y="6013018"/>
                </a:lnTo>
                <a:lnTo>
                  <a:pt x="1297482" y="6017222"/>
                </a:lnTo>
                <a:lnTo>
                  <a:pt x="1293266" y="6023470"/>
                </a:lnTo>
                <a:lnTo>
                  <a:pt x="1291729" y="6031103"/>
                </a:lnTo>
                <a:lnTo>
                  <a:pt x="1293266" y="6038761"/>
                </a:lnTo>
                <a:lnTo>
                  <a:pt x="1297482" y="6045009"/>
                </a:lnTo>
                <a:lnTo>
                  <a:pt x="1303731" y="6049213"/>
                </a:lnTo>
                <a:lnTo>
                  <a:pt x="1311363" y="6050762"/>
                </a:lnTo>
                <a:lnTo>
                  <a:pt x="1319022" y="6049213"/>
                </a:lnTo>
                <a:lnTo>
                  <a:pt x="1325257" y="6045009"/>
                </a:lnTo>
                <a:lnTo>
                  <a:pt x="1329474" y="6038761"/>
                </a:lnTo>
                <a:lnTo>
                  <a:pt x="1331023" y="6031103"/>
                </a:lnTo>
                <a:close/>
              </a:path>
              <a:path w="18719800" h="10718800" extrusionOk="0">
                <a:moveTo>
                  <a:pt x="1405013" y="6877278"/>
                </a:moveTo>
                <a:lnTo>
                  <a:pt x="1403464" y="6869620"/>
                </a:lnTo>
                <a:lnTo>
                  <a:pt x="1399260" y="6863385"/>
                </a:lnTo>
                <a:lnTo>
                  <a:pt x="1393012" y="6859168"/>
                </a:lnTo>
                <a:lnTo>
                  <a:pt x="1385366" y="6857632"/>
                </a:lnTo>
                <a:lnTo>
                  <a:pt x="1377708" y="6859168"/>
                </a:lnTo>
                <a:lnTo>
                  <a:pt x="1371473" y="6863385"/>
                </a:lnTo>
                <a:lnTo>
                  <a:pt x="1367256" y="6869620"/>
                </a:lnTo>
                <a:lnTo>
                  <a:pt x="1365719" y="6877278"/>
                </a:lnTo>
                <a:lnTo>
                  <a:pt x="1367256" y="6884924"/>
                </a:lnTo>
                <a:lnTo>
                  <a:pt x="1371473" y="6891160"/>
                </a:lnTo>
                <a:lnTo>
                  <a:pt x="1377708" y="6895376"/>
                </a:lnTo>
                <a:lnTo>
                  <a:pt x="1385366" y="6896913"/>
                </a:lnTo>
                <a:lnTo>
                  <a:pt x="1393012" y="6895376"/>
                </a:lnTo>
                <a:lnTo>
                  <a:pt x="1399260" y="6891160"/>
                </a:lnTo>
                <a:lnTo>
                  <a:pt x="1403464" y="6884924"/>
                </a:lnTo>
                <a:lnTo>
                  <a:pt x="1405013" y="6877278"/>
                </a:lnTo>
                <a:close/>
              </a:path>
              <a:path w="18719800" h="10718800" extrusionOk="0">
                <a:moveTo>
                  <a:pt x="1405013" y="6777177"/>
                </a:moveTo>
                <a:lnTo>
                  <a:pt x="1403464" y="6769532"/>
                </a:lnTo>
                <a:lnTo>
                  <a:pt x="1399247" y="6763283"/>
                </a:lnTo>
                <a:lnTo>
                  <a:pt x="1393012" y="6759080"/>
                </a:lnTo>
                <a:lnTo>
                  <a:pt x="1385366" y="6757530"/>
                </a:lnTo>
                <a:lnTo>
                  <a:pt x="1377708" y="6759080"/>
                </a:lnTo>
                <a:lnTo>
                  <a:pt x="1371473" y="6763283"/>
                </a:lnTo>
                <a:lnTo>
                  <a:pt x="1367256" y="6769532"/>
                </a:lnTo>
                <a:lnTo>
                  <a:pt x="1365719" y="6777177"/>
                </a:lnTo>
                <a:lnTo>
                  <a:pt x="1367256" y="6784822"/>
                </a:lnTo>
                <a:lnTo>
                  <a:pt x="1371473" y="6791071"/>
                </a:lnTo>
                <a:lnTo>
                  <a:pt x="1377708" y="6795275"/>
                </a:lnTo>
                <a:lnTo>
                  <a:pt x="1385366" y="6796824"/>
                </a:lnTo>
                <a:lnTo>
                  <a:pt x="1393012" y="6795275"/>
                </a:lnTo>
                <a:lnTo>
                  <a:pt x="1399247" y="6791071"/>
                </a:lnTo>
                <a:lnTo>
                  <a:pt x="1403464" y="6784822"/>
                </a:lnTo>
                <a:lnTo>
                  <a:pt x="1405013" y="6777177"/>
                </a:lnTo>
                <a:close/>
              </a:path>
              <a:path w="18719800" h="10718800" extrusionOk="0">
                <a:moveTo>
                  <a:pt x="1405013" y="6677076"/>
                </a:moveTo>
                <a:lnTo>
                  <a:pt x="1403464" y="6669430"/>
                </a:lnTo>
                <a:lnTo>
                  <a:pt x="1399247" y="6663182"/>
                </a:lnTo>
                <a:lnTo>
                  <a:pt x="1393012" y="6658978"/>
                </a:lnTo>
                <a:lnTo>
                  <a:pt x="1385366" y="6657429"/>
                </a:lnTo>
                <a:lnTo>
                  <a:pt x="1377708" y="6658978"/>
                </a:lnTo>
                <a:lnTo>
                  <a:pt x="1371473" y="6663182"/>
                </a:lnTo>
                <a:lnTo>
                  <a:pt x="1367256" y="6669430"/>
                </a:lnTo>
                <a:lnTo>
                  <a:pt x="1365719" y="6677076"/>
                </a:lnTo>
                <a:lnTo>
                  <a:pt x="1367256" y="6684721"/>
                </a:lnTo>
                <a:lnTo>
                  <a:pt x="1371473" y="6690969"/>
                </a:lnTo>
                <a:lnTo>
                  <a:pt x="1377708" y="6695186"/>
                </a:lnTo>
                <a:lnTo>
                  <a:pt x="1385366" y="6696723"/>
                </a:lnTo>
                <a:lnTo>
                  <a:pt x="1393012" y="6695186"/>
                </a:lnTo>
                <a:lnTo>
                  <a:pt x="1399247" y="6690969"/>
                </a:lnTo>
                <a:lnTo>
                  <a:pt x="1403464" y="6684721"/>
                </a:lnTo>
                <a:lnTo>
                  <a:pt x="1405013" y="6677076"/>
                </a:lnTo>
                <a:close/>
              </a:path>
              <a:path w="18719800" h="10718800" extrusionOk="0">
                <a:moveTo>
                  <a:pt x="1405013" y="6576987"/>
                </a:moveTo>
                <a:lnTo>
                  <a:pt x="1403464" y="6569342"/>
                </a:lnTo>
                <a:lnTo>
                  <a:pt x="1399247" y="6563093"/>
                </a:lnTo>
                <a:lnTo>
                  <a:pt x="1393012" y="6558877"/>
                </a:lnTo>
                <a:lnTo>
                  <a:pt x="1385366" y="6557327"/>
                </a:lnTo>
                <a:lnTo>
                  <a:pt x="1377708" y="6558877"/>
                </a:lnTo>
                <a:lnTo>
                  <a:pt x="1371473" y="6563093"/>
                </a:lnTo>
                <a:lnTo>
                  <a:pt x="1367256" y="6569342"/>
                </a:lnTo>
                <a:lnTo>
                  <a:pt x="1365719" y="6576987"/>
                </a:lnTo>
                <a:lnTo>
                  <a:pt x="1367256" y="6584645"/>
                </a:lnTo>
                <a:lnTo>
                  <a:pt x="1371473" y="6590881"/>
                </a:lnTo>
                <a:lnTo>
                  <a:pt x="1377708" y="6595097"/>
                </a:lnTo>
                <a:lnTo>
                  <a:pt x="1385366" y="6596634"/>
                </a:lnTo>
                <a:lnTo>
                  <a:pt x="1393012" y="6595097"/>
                </a:lnTo>
                <a:lnTo>
                  <a:pt x="1399247" y="6590881"/>
                </a:lnTo>
                <a:lnTo>
                  <a:pt x="1403464" y="6584645"/>
                </a:lnTo>
                <a:lnTo>
                  <a:pt x="1405013" y="6576987"/>
                </a:lnTo>
                <a:close/>
              </a:path>
              <a:path w="18719800" h="10718800" extrusionOk="0">
                <a:moveTo>
                  <a:pt x="1405013" y="6476886"/>
                </a:moveTo>
                <a:lnTo>
                  <a:pt x="1403464" y="6469240"/>
                </a:lnTo>
                <a:lnTo>
                  <a:pt x="1399247" y="6463004"/>
                </a:lnTo>
                <a:lnTo>
                  <a:pt x="1393012" y="6458788"/>
                </a:lnTo>
                <a:lnTo>
                  <a:pt x="1385366" y="6457251"/>
                </a:lnTo>
                <a:lnTo>
                  <a:pt x="1377708" y="6458788"/>
                </a:lnTo>
                <a:lnTo>
                  <a:pt x="1371473" y="6463004"/>
                </a:lnTo>
                <a:lnTo>
                  <a:pt x="1367256" y="6469240"/>
                </a:lnTo>
                <a:lnTo>
                  <a:pt x="1365719" y="6476886"/>
                </a:lnTo>
                <a:lnTo>
                  <a:pt x="1367256" y="6484544"/>
                </a:lnTo>
                <a:lnTo>
                  <a:pt x="1371473" y="6490779"/>
                </a:lnTo>
                <a:lnTo>
                  <a:pt x="1377708" y="6494996"/>
                </a:lnTo>
                <a:lnTo>
                  <a:pt x="1385366" y="6496532"/>
                </a:lnTo>
                <a:lnTo>
                  <a:pt x="1393012" y="6494996"/>
                </a:lnTo>
                <a:lnTo>
                  <a:pt x="1399247" y="6490779"/>
                </a:lnTo>
                <a:lnTo>
                  <a:pt x="1403464" y="6484544"/>
                </a:lnTo>
                <a:lnTo>
                  <a:pt x="1405013" y="6476886"/>
                </a:lnTo>
                <a:close/>
              </a:path>
              <a:path w="18719800" h="10718800" extrusionOk="0">
                <a:moveTo>
                  <a:pt x="1405013" y="6376797"/>
                </a:moveTo>
                <a:lnTo>
                  <a:pt x="1403464" y="6369151"/>
                </a:lnTo>
                <a:lnTo>
                  <a:pt x="1399247" y="6362903"/>
                </a:lnTo>
                <a:lnTo>
                  <a:pt x="1393012" y="6358699"/>
                </a:lnTo>
                <a:lnTo>
                  <a:pt x="1385366" y="6357150"/>
                </a:lnTo>
                <a:lnTo>
                  <a:pt x="1377708" y="6358699"/>
                </a:lnTo>
                <a:lnTo>
                  <a:pt x="1371473" y="6362903"/>
                </a:lnTo>
                <a:lnTo>
                  <a:pt x="1367256" y="6369151"/>
                </a:lnTo>
                <a:lnTo>
                  <a:pt x="1365719" y="6376797"/>
                </a:lnTo>
                <a:lnTo>
                  <a:pt x="1367256" y="6384442"/>
                </a:lnTo>
                <a:lnTo>
                  <a:pt x="1371473" y="6390691"/>
                </a:lnTo>
                <a:lnTo>
                  <a:pt x="1377708" y="6394894"/>
                </a:lnTo>
                <a:lnTo>
                  <a:pt x="1385366" y="6396444"/>
                </a:lnTo>
                <a:lnTo>
                  <a:pt x="1393012" y="6394894"/>
                </a:lnTo>
                <a:lnTo>
                  <a:pt x="1399247" y="6390691"/>
                </a:lnTo>
                <a:lnTo>
                  <a:pt x="1403464" y="6384442"/>
                </a:lnTo>
                <a:lnTo>
                  <a:pt x="1405013" y="6376797"/>
                </a:lnTo>
                <a:close/>
              </a:path>
              <a:path w="18719800" h="10718800" extrusionOk="0">
                <a:moveTo>
                  <a:pt x="1405013" y="6276695"/>
                </a:moveTo>
                <a:lnTo>
                  <a:pt x="1403464" y="6269050"/>
                </a:lnTo>
                <a:lnTo>
                  <a:pt x="1399247" y="6262802"/>
                </a:lnTo>
                <a:lnTo>
                  <a:pt x="1393012" y="6258585"/>
                </a:lnTo>
                <a:lnTo>
                  <a:pt x="1385366" y="6257048"/>
                </a:lnTo>
                <a:lnTo>
                  <a:pt x="1377708" y="6258585"/>
                </a:lnTo>
                <a:lnTo>
                  <a:pt x="1371473" y="6262802"/>
                </a:lnTo>
                <a:lnTo>
                  <a:pt x="1367256" y="6269050"/>
                </a:lnTo>
                <a:lnTo>
                  <a:pt x="1365719" y="6276695"/>
                </a:lnTo>
                <a:lnTo>
                  <a:pt x="1367256" y="6284341"/>
                </a:lnTo>
                <a:lnTo>
                  <a:pt x="1371473" y="6290589"/>
                </a:lnTo>
                <a:lnTo>
                  <a:pt x="1377708" y="6294806"/>
                </a:lnTo>
                <a:lnTo>
                  <a:pt x="1385366" y="6296342"/>
                </a:lnTo>
                <a:lnTo>
                  <a:pt x="1393012" y="6294806"/>
                </a:lnTo>
                <a:lnTo>
                  <a:pt x="1399247" y="6290589"/>
                </a:lnTo>
                <a:lnTo>
                  <a:pt x="1403464" y="6284341"/>
                </a:lnTo>
                <a:lnTo>
                  <a:pt x="1405013" y="6276695"/>
                </a:lnTo>
                <a:close/>
              </a:path>
              <a:path w="18719800" h="10718800" extrusionOk="0">
                <a:moveTo>
                  <a:pt x="1405013" y="6176607"/>
                </a:moveTo>
                <a:lnTo>
                  <a:pt x="1403464" y="6168949"/>
                </a:lnTo>
                <a:lnTo>
                  <a:pt x="1399247" y="6162713"/>
                </a:lnTo>
                <a:lnTo>
                  <a:pt x="1393012" y="6158496"/>
                </a:lnTo>
                <a:lnTo>
                  <a:pt x="1385366" y="6156960"/>
                </a:lnTo>
                <a:lnTo>
                  <a:pt x="1377708" y="6158496"/>
                </a:lnTo>
                <a:lnTo>
                  <a:pt x="1371473" y="6162713"/>
                </a:lnTo>
                <a:lnTo>
                  <a:pt x="1367256" y="6168949"/>
                </a:lnTo>
                <a:lnTo>
                  <a:pt x="1365719" y="6176607"/>
                </a:lnTo>
                <a:lnTo>
                  <a:pt x="1367256" y="6184252"/>
                </a:lnTo>
                <a:lnTo>
                  <a:pt x="1371473" y="6190500"/>
                </a:lnTo>
                <a:lnTo>
                  <a:pt x="1377708" y="6194717"/>
                </a:lnTo>
                <a:lnTo>
                  <a:pt x="1385366" y="6196254"/>
                </a:lnTo>
                <a:lnTo>
                  <a:pt x="1393012" y="6194717"/>
                </a:lnTo>
                <a:lnTo>
                  <a:pt x="1399247" y="6190500"/>
                </a:lnTo>
                <a:lnTo>
                  <a:pt x="1403464" y="6184252"/>
                </a:lnTo>
                <a:lnTo>
                  <a:pt x="1405013" y="6176607"/>
                </a:lnTo>
                <a:close/>
              </a:path>
              <a:path w="18719800" h="10718800" extrusionOk="0">
                <a:moveTo>
                  <a:pt x="1405013" y="6076505"/>
                </a:moveTo>
                <a:lnTo>
                  <a:pt x="1403464" y="6068860"/>
                </a:lnTo>
                <a:lnTo>
                  <a:pt x="1399247" y="6062611"/>
                </a:lnTo>
                <a:lnTo>
                  <a:pt x="1393012" y="6058408"/>
                </a:lnTo>
                <a:lnTo>
                  <a:pt x="1385366" y="6056858"/>
                </a:lnTo>
                <a:lnTo>
                  <a:pt x="1377708" y="6058408"/>
                </a:lnTo>
                <a:lnTo>
                  <a:pt x="1371473" y="6062611"/>
                </a:lnTo>
                <a:lnTo>
                  <a:pt x="1367256" y="6068860"/>
                </a:lnTo>
                <a:lnTo>
                  <a:pt x="1365719" y="6076505"/>
                </a:lnTo>
                <a:lnTo>
                  <a:pt x="1367256" y="6084163"/>
                </a:lnTo>
                <a:lnTo>
                  <a:pt x="1371473" y="6090399"/>
                </a:lnTo>
                <a:lnTo>
                  <a:pt x="1377708" y="6094615"/>
                </a:lnTo>
                <a:lnTo>
                  <a:pt x="1385366" y="6096152"/>
                </a:lnTo>
                <a:lnTo>
                  <a:pt x="1393012" y="6094615"/>
                </a:lnTo>
                <a:lnTo>
                  <a:pt x="1399247" y="6090399"/>
                </a:lnTo>
                <a:lnTo>
                  <a:pt x="1403464" y="6084163"/>
                </a:lnTo>
                <a:lnTo>
                  <a:pt x="1405013" y="6076505"/>
                </a:lnTo>
                <a:close/>
              </a:path>
              <a:path w="18719800" h="10718800" extrusionOk="0">
                <a:moveTo>
                  <a:pt x="1405013" y="5976404"/>
                </a:moveTo>
                <a:lnTo>
                  <a:pt x="1403464" y="5968758"/>
                </a:lnTo>
                <a:lnTo>
                  <a:pt x="1399247" y="5962523"/>
                </a:lnTo>
                <a:lnTo>
                  <a:pt x="1393012" y="5958306"/>
                </a:lnTo>
                <a:lnTo>
                  <a:pt x="1385366" y="5956770"/>
                </a:lnTo>
                <a:lnTo>
                  <a:pt x="1377708" y="5958306"/>
                </a:lnTo>
                <a:lnTo>
                  <a:pt x="1371473" y="5962523"/>
                </a:lnTo>
                <a:lnTo>
                  <a:pt x="1367256" y="5968758"/>
                </a:lnTo>
                <a:lnTo>
                  <a:pt x="1365719" y="5976404"/>
                </a:lnTo>
                <a:lnTo>
                  <a:pt x="1367256" y="5984062"/>
                </a:lnTo>
                <a:lnTo>
                  <a:pt x="1371473" y="5990298"/>
                </a:lnTo>
                <a:lnTo>
                  <a:pt x="1377708" y="5994514"/>
                </a:lnTo>
                <a:lnTo>
                  <a:pt x="1385366" y="5996063"/>
                </a:lnTo>
                <a:lnTo>
                  <a:pt x="1393012" y="5994514"/>
                </a:lnTo>
                <a:lnTo>
                  <a:pt x="1399247" y="5990298"/>
                </a:lnTo>
                <a:lnTo>
                  <a:pt x="1403464" y="5984062"/>
                </a:lnTo>
                <a:lnTo>
                  <a:pt x="1405013" y="5976404"/>
                </a:lnTo>
                <a:close/>
              </a:path>
              <a:path w="18719800" h="10718800" extrusionOk="0">
                <a:moveTo>
                  <a:pt x="1407299" y="0"/>
                </a:moveTo>
                <a:lnTo>
                  <a:pt x="1372425" y="0"/>
                </a:lnTo>
                <a:lnTo>
                  <a:pt x="0" y="1014653"/>
                </a:lnTo>
                <a:lnTo>
                  <a:pt x="0" y="1040447"/>
                </a:lnTo>
                <a:lnTo>
                  <a:pt x="1407299" y="0"/>
                </a:lnTo>
                <a:close/>
              </a:path>
              <a:path w="18719800" h="10718800" extrusionOk="0">
                <a:moveTo>
                  <a:pt x="1478991" y="6822567"/>
                </a:moveTo>
                <a:lnTo>
                  <a:pt x="1477454" y="6814921"/>
                </a:lnTo>
                <a:lnTo>
                  <a:pt x="1473238" y="6808673"/>
                </a:lnTo>
                <a:lnTo>
                  <a:pt x="1467002" y="6804469"/>
                </a:lnTo>
                <a:lnTo>
                  <a:pt x="1459357" y="6802920"/>
                </a:lnTo>
                <a:lnTo>
                  <a:pt x="1451711" y="6804469"/>
                </a:lnTo>
                <a:lnTo>
                  <a:pt x="1445463" y="6808673"/>
                </a:lnTo>
                <a:lnTo>
                  <a:pt x="1441246" y="6814921"/>
                </a:lnTo>
                <a:lnTo>
                  <a:pt x="1439710" y="6822567"/>
                </a:lnTo>
                <a:lnTo>
                  <a:pt x="1441246" y="6830225"/>
                </a:lnTo>
                <a:lnTo>
                  <a:pt x="1445463" y="6836473"/>
                </a:lnTo>
                <a:lnTo>
                  <a:pt x="1451711" y="6840677"/>
                </a:lnTo>
                <a:lnTo>
                  <a:pt x="1459357" y="6842226"/>
                </a:lnTo>
                <a:lnTo>
                  <a:pt x="1467002" y="6840677"/>
                </a:lnTo>
                <a:lnTo>
                  <a:pt x="1473238" y="6836473"/>
                </a:lnTo>
                <a:lnTo>
                  <a:pt x="1477454" y="6830225"/>
                </a:lnTo>
                <a:lnTo>
                  <a:pt x="1478991" y="6822567"/>
                </a:lnTo>
                <a:close/>
              </a:path>
              <a:path w="18719800" h="10718800" extrusionOk="0">
                <a:moveTo>
                  <a:pt x="1478991" y="6722478"/>
                </a:moveTo>
                <a:lnTo>
                  <a:pt x="1477454" y="6714833"/>
                </a:lnTo>
                <a:lnTo>
                  <a:pt x="1473238" y="6708584"/>
                </a:lnTo>
                <a:lnTo>
                  <a:pt x="1467002" y="6704368"/>
                </a:lnTo>
                <a:lnTo>
                  <a:pt x="1459357" y="6702819"/>
                </a:lnTo>
                <a:lnTo>
                  <a:pt x="1451711" y="6704368"/>
                </a:lnTo>
                <a:lnTo>
                  <a:pt x="1445463" y="6708584"/>
                </a:lnTo>
                <a:lnTo>
                  <a:pt x="1441246" y="6714833"/>
                </a:lnTo>
                <a:lnTo>
                  <a:pt x="1439710" y="6722478"/>
                </a:lnTo>
                <a:lnTo>
                  <a:pt x="1441246" y="6730124"/>
                </a:lnTo>
                <a:lnTo>
                  <a:pt x="1445463" y="6736372"/>
                </a:lnTo>
                <a:lnTo>
                  <a:pt x="1451711" y="6740576"/>
                </a:lnTo>
                <a:lnTo>
                  <a:pt x="1459357" y="6742125"/>
                </a:lnTo>
                <a:lnTo>
                  <a:pt x="1467002" y="6740576"/>
                </a:lnTo>
                <a:lnTo>
                  <a:pt x="1473238" y="6736372"/>
                </a:lnTo>
                <a:lnTo>
                  <a:pt x="1477454" y="6730124"/>
                </a:lnTo>
                <a:lnTo>
                  <a:pt x="1478991" y="6722478"/>
                </a:lnTo>
                <a:close/>
              </a:path>
              <a:path w="18719800" h="10718800" extrusionOk="0">
                <a:moveTo>
                  <a:pt x="1478991" y="6622377"/>
                </a:moveTo>
                <a:lnTo>
                  <a:pt x="1477454" y="6614731"/>
                </a:lnTo>
                <a:lnTo>
                  <a:pt x="1473238" y="6608483"/>
                </a:lnTo>
                <a:lnTo>
                  <a:pt x="1467002" y="6604279"/>
                </a:lnTo>
                <a:lnTo>
                  <a:pt x="1459357" y="6602743"/>
                </a:lnTo>
                <a:lnTo>
                  <a:pt x="1451711" y="6604279"/>
                </a:lnTo>
                <a:lnTo>
                  <a:pt x="1445463" y="6608483"/>
                </a:lnTo>
                <a:lnTo>
                  <a:pt x="1441246" y="6614731"/>
                </a:lnTo>
                <a:lnTo>
                  <a:pt x="1439710" y="6622377"/>
                </a:lnTo>
                <a:lnTo>
                  <a:pt x="1441246" y="6630022"/>
                </a:lnTo>
                <a:lnTo>
                  <a:pt x="1445463" y="6636271"/>
                </a:lnTo>
                <a:lnTo>
                  <a:pt x="1451711" y="6640487"/>
                </a:lnTo>
                <a:lnTo>
                  <a:pt x="1459357" y="6642036"/>
                </a:lnTo>
                <a:lnTo>
                  <a:pt x="1467002" y="6640487"/>
                </a:lnTo>
                <a:lnTo>
                  <a:pt x="1473238" y="6636271"/>
                </a:lnTo>
                <a:lnTo>
                  <a:pt x="1477454" y="6630022"/>
                </a:lnTo>
                <a:lnTo>
                  <a:pt x="1478991" y="6622377"/>
                </a:lnTo>
                <a:close/>
              </a:path>
              <a:path w="18719800" h="10718800" extrusionOk="0">
                <a:moveTo>
                  <a:pt x="1478991" y="6522288"/>
                </a:moveTo>
                <a:lnTo>
                  <a:pt x="1477454" y="6514643"/>
                </a:lnTo>
                <a:lnTo>
                  <a:pt x="1473238" y="6508394"/>
                </a:lnTo>
                <a:lnTo>
                  <a:pt x="1467002" y="6504178"/>
                </a:lnTo>
                <a:lnTo>
                  <a:pt x="1459357" y="6502641"/>
                </a:lnTo>
                <a:lnTo>
                  <a:pt x="1451711" y="6504178"/>
                </a:lnTo>
                <a:lnTo>
                  <a:pt x="1445463" y="6508394"/>
                </a:lnTo>
                <a:lnTo>
                  <a:pt x="1441246" y="6514643"/>
                </a:lnTo>
                <a:lnTo>
                  <a:pt x="1439710" y="6522288"/>
                </a:lnTo>
                <a:lnTo>
                  <a:pt x="1441246" y="6529933"/>
                </a:lnTo>
                <a:lnTo>
                  <a:pt x="1445463" y="6536182"/>
                </a:lnTo>
                <a:lnTo>
                  <a:pt x="1451711" y="6540386"/>
                </a:lnTo>
                <a:lnTo>
                  <a:pt x="1459357" y="6541935"/>
                </a:lnTo>
                <a:lnTo>
                  <a:pt x="1467002" y="6540386"/>
                </a:lnTo>
                <a:lnTo>
                  <a:pt x="1473238" y="6536182"/>
                </a:lnTo>
                <a:lnTo>
                  <a:pt x="1477454" y="6529933"/>
                </a:lnTo>
                <a:lnTo>
                  <a:pt x="1478991" y="6522288"/>
                </a:lnTo>
                <a:close/>
              </a:path>
              <a:path w="18719800" h="10718800" extrusionOk="0">
                <a:moveTo>
                  <a:pt x="1478991" y="6422187"/>
                </a:moveTo>
                <a:lnTo>
                  <a:pt x="1477454" y="6414541"/>
                </a:lnTo>
                <a:lnTo>
                  <a:pt x="1473238" y="6408293"/>
                </a:lnTo>
                <a:lnTo>
                  <a:pt x="1467002" y="6404076"/>
                </a:lnTo>
                <a:lnTo>
                  <a:pt x="1459357" y="6402540"/>
                </a:lnTo>
                <a:lnTo>
                  <a:pt x="1451711" y="6404076"/>
                </a:lnTo>
                <a:lnTo>
                  <a:pt x="1445463" y="6408293"/>
                </a:lnTo>
                <a:lnTo>
                  <a:pt x="1441246" y="6414541"/>
                </a:lnTo>
                <a:lnTo>
                  <a:pt x="1439710" y="6422187"/>
                </a:lnTo>
                <a:lnTo>
                  <a:pt x="1441246" y="6429832"/>
                </a:lnTo>
                <a:lnTo>
                  <a:pt x="1445463" y="6436080"/>
                </a:lnTo>
                <a:lnTo>
                  <a:pt x="1451711" y="6440284"/>
                </a:lnTo>
                <a:lnTo>
                  <a:pt x="1459357" y="6441834"/>
                </a:lnTo>
                <a:lnTo>
                  <a:pt x="1467002" y="6440284"/>
                </a:lnTo>
                <a:lnTo>
                  <a:pt x="1473238" y="6436080"/>
                </a:lnTo>
                <a:lnTo>
                  <a:pt x="1477454" y="6429832"/>
                </a:lnTo>
                <a:lnTo>
                  <a:pt x="1478991" y="6422187"/>
                </a:lnTo>
                <a:close/>
              </a:path>
              <a:path w="18719800" h="10718800" extrusionOk="0">
                <a:moveTo>
                  <a:pt x="1478991" y="6322085"/>
                </a:moveTo>
                <a:lnTo>
                  <a:pt x="1477454" y="6314440"/>
                </a:lnTo>
                <a:lnTo>
                  <a:pt x="1473238" y="6308191"/>
                </a:lnTo>
                <a:lnTo>
                  <a:pt x="1467002" y="6303988"/>
                </a:lnTo>
                <a:lnTo>
                  <a:pt x="1459357" y="6302438"/>
                </a:lnTo>
                <a:lnTo>
                  <a:pt x="1451711" y="6303988"/>
                </a:lnTo>
                <a:lnTo>
                  <a:pt x="1445463" y="6308191"/>
                </a:lnTo>
                <a:lnTo>
                  <a:pt x="1441246" y="6314440"/>
                </a:lnTo>
                <a:lnTo>
                  <a:pt x="1439710" y="6322085"/>
                </a:lnTo>
                <a:lnTo>
                  <a:pt x="1441246" y="6329731"/>
                </a:lnTo>
                <a:lnTo>
                  <a:pt x="1445463" y="6335979"/>
                </a:lnTo>
                <a:lnTo>
                  <a:pt x="1451711" y="6340195"/>
                </a:lnTo>
                <a:lnTo>
                  <a:pt x="1459357" y="6341745"/>
                </a:lnTo>
                <a:lnTo>
                  <a:pt x="1467002" y="6340195"/>
                </a:lnTo>
                <a:lnTo>
                  <a:pt x="1473238" y="6335979"/>
                </a:lnTo>
                <a:lnTo>
                  <a:pt x="1477454" y="6329731"/>
                </a:lnTo>
                <a:lnTo>
                  <a:pt x="1478991" y="6322085"/>
                </a:lnTo>
                <a:close/>
              </a:path>
              <a:path w="18719800" h="10718800" extrusionOk="0">
                <a:moveTo>
                  <a:pt x="1478991" y="6221984"/>
                </a:moveTo>
                <a:lnTo>
                  <a:pt x="1477454" y="6214338"/>
                </a:lnTo>
                <a:lnTo>
                  <a:pt x="1473238" y="6208103"/>
                </a:lnTo>
                <a:lnTo>
                  <a:pt x="1467002" y="6203886"/>
                </a:lnTo>
                <a:lnTo>
                  <a:pt x="1459357" y="6202337"/>
                </a:lnTo>
                <a:lnTo>
                  <a:pt x="1451711" y="6203886"/>
                </a:lnTo>
                <a:lnTo>
                  <a:pt x="1445463" y="6208103"/>
                </a:lnTo>
                <a:lnTo>
                  <a:pt x="1441246" y="6214338"/>
                </a:lnTo>
                <a:lnTo>
                  <a:pt x="1439710" y="6221984"/>
                </a:lnTo>
                <a:lnTo>
                  <a:pt x="1441246" y="6229642"/>
                </a:lnTo>
                <a:lnTo>
                  <a:pt x="1445463" y="6235890"/>
                </a:lnTo>
                <a:lnTo>
                  <a:pt x="1451711" y="6240094"/>
                </a:lnTo>
                <a:lnTo>
                  <a:pt x="1459357" y="6241643"/>
                </a:lnTo>
                <a:lnTo>
                  <a:pt x="1467002" y="6240094"/>
                </a:lnTo>
                <a:lnTo>
                  <a:pt x="1473238" y="6235890"/>
                </a:lnTo>
                <a:lnTo>
                  <a:pt x="1477454" y="6229642"/>
                </a:lnTo>
                <a:lnTo>
                  <a:pt x="1478991" y="6221984"/>
                </a:lnTo>
                <a:close/>
              </a:path>
              <a:path w="18719800" h="10718800" extrusionOk="0">
                <a:moveTo>
                  <a:pt x="1478991" y="6121895"/>
                </a:moveTo>
                <a:lnTo>
                  <a:pt x="1477454" y="6114250"/>
                </a:lnTo>
                <a:lnTo>
                  <a:pt x="1473238" y="6108001"/>
                </a:lnTo>
                <a:lnTo>
                  <a:pt x="1467002" y="6103798"/>
                </a:lnTo>
                <a:lnTo>
                  <a:pt x="1459357" y="6102248"/>
                </a:lnTo>
                <a:lnTo>
                  <a:pt x="1451711" y="6103798"/>
                </a:lnTo>
                <a:lnTo>
                  <a:pt x="1445463" y="6108001"/>
                </a:lnTo>
                <a:lnTo>
                  <a:pt x="1441246" y="6114250"/>
                </a:lnTo>
                <a:lnTo>
                  <a:pt x="1439710" y="6121895"/>
                </a:lnTo>
                <a:lnTo>
                  <a:pt x="1441246" y="6129553"/>
                </a:lnTo>
                <a:lnTo>
                  <a:pt x="1445463" y="6135789"/>
                </a:lnTo>
                <a:lnTo>
                  <a:pt x="1451711" y="6140005"/>
                </a:lnTo>
                <a:lnTo>
                  <a:pt x="1459357" y="6141542"/>
                </a:lnTo>
                <a:lnTo>
                  <a:pt x="1467002" y="6140005"/>
                </a:lnTo>
                <a:lnTo>
                  <a:pt x="1473238" y="6135789"/>
                </a:lnTo>
                <a:lnTo>
                  <a:pt x="1477454" y="6129553"/>
                </a:lnTo>
                <a:lnTo>
                  <a:pt x="1478991" y="6121895"/>
                </a:lnTo>
                <a:close/>
              </a:path>
              <a:path w="18719800" h="10718800" extrusionOk="0">
                <a:moveTo>
                  <a:pt x="1478991" y="6021806"/>
                </a:moveTo>
                <a:lnTo>
                  <a:pt x="1477454" y="6014161"/>
                </a:lnTo>
                <a:lnTo>
                  <a:pt x="1473238" y="6007913"/>
                </a:lnTo>
                <a:lnTo>
                  <a:pt x="1467002" y="6003696"/>
                </a:lnTo>
                <a:lnTo>
                  <a:pt x="1459357" y="6002147"/>
                </a:lnTo>
                <a:lnTo>
                  <a:pt x="1451711" y="6003696"/>
                </a:lnTo>
                <a:lnTo>
                  <a:pt x="1445463" y="6007913"/>
                </a:lnTo>
                <a:lnTo>
                  <a:pt x="1441246" y="6014161"/>
                </a:lnTo>
                <a:lnTo>
                  <a:pt x="1439710" y="6021806"/>
                </a:lnTo>
                <a:lnTo>
                  <a:pt x="1441246" y="6029452"/>
                </a:lnTo>
                <a:lnTo>
                  <a:pt x="1445463" y="6035700"/>
                </a:lnTo>
                <a:lnTo>
                  <a:pt x="1451711" y="6039904"/>
                </a:lnTo>
                <a:lnTo>
                  <a:pt x="1459357" y="6041441"/>
                </a:lnTo>
                <a:lnTo>
                  <a:pt x="1467002" y="6039904"/>
                </a:lnTo>
                <a:lnTo>
                  <a:pt x="1473238" y="6035700"/>
                </a:lnTo>
                <a:lnTo>
                  <a:pt x="1477454" y="6029452"/>
                </a:lnTo>
                <a:lnTo>
                  <a:pt x="1478991" y="6021806"/>
                </a:lnTo>
                <a:close/>
              </a:path>
              <a:path w="18719800" h="10718800" extrusionOk="0">
                <a:moveTo>
                  <a:pt x="1478991" y="5921705"/>
                </a:moveTo>
                <a:lnTo>
                  <a:pt x="1477454" y="5914060"/>
                </a:lnTo>
                <a:lnTo>
                  <a:pt x="1473238" y="5907811"/>
                </a:lnTo>
                <a:lnTo>
                  <a:pt x="1467002" y="5903607"/>
                </a:lnTo>
                <a:lnTo>
                  <a:pt x="1459357" y="5902058"/>
                </a:lnTo>
                <a:lnTo>
                  <a:pt x="1451711" y="5903607"/>
                </a:lnTo>
                <a:lnTo>
                  <a:pt x="1445463" y="5907811"/>
                </a:lnTo>
                <a:lnTo>
                  <a:pt x="1441246" y="5914060"/>
                </a:lnTo>
                <a:lnTo>
                  <a:pt x="1439710" y="5921705"/>
                </a:lnTo>
                <a:lnTo>
                  <a:pt x="1441246" y="5929350"/>
                </a:lnTo>
                <a:lnTo>
                  <a:pt x="1445463" y="5935599"/>
                </a:lnTo>
                <a:lnTo>
                  <a:pt x="1451711" y="5939802"/>
                </a:lnTo>
                <a:lnTo>
                  <a:pt x="1459357" y="5941352"/>
                </a:lnTo>
                <a:lnTo>
                  <a:pt x="1467002" y="5939802"/>
                </a:lnTo>
                <a:lnTo>
                  <a:pt x="1473238" y="5935599"/>
                </a:lnTo>
                <a:lnTo>
                  <a:pt x="1477454" y="5929350"/>
                </a:lnTo>
                <a:lnTo>
                  <a:pt x="1478991" y="5921705"/>
                </a:lnTo>
                <a:close/>
              </a:path>
              <a:path w="18719800" h="10718800" extrusionOk="0">
                <a:moveTo>
                  <a:pt x="1545869" y="0"/>
                </a:moveTo>
                <a:lnTo>
                  <a:pt x="1510982" y="0"/>
                </a:lnTo>
                <a:lnTo>
                  <a:pt x="0" y="1117092"/>
                </a:lnTo>
                <a:lnTo>
                  <a:pt x="0" y="1142885"/>
                </a:lnTo>
                <a:lnTo>
                  <a:pt x="1545869" y="0"/>
                </a:lnTo>
                <a:close/>
              </a:path>
              <a:path w="18719800" h="10718800" extrusionOk="0">
                <a:moveTo>
                  <a:pt x="1552994" y="6767868"/>
                </a:moveTo>
                <a:lnTo>
                  <a:pt x="1551457" y="6760223"/>
                </a:lnTo>
                <a:lnTo>
                  <a:pt x="1547241" y="6753974"/>
                </a:lnTo>
                <a:lnTo>
                  <a:pt x="1540992" y="6749758"/>
                </a:lnTo>
                <a:lnTo>
                  <a:pt x="1533334" y="6748221"/>
                </a:lnTo>
                <a:lnTo>
                  <a:pt x="1525689" y="6749758"/>
                </a:lnTo>
                <a:lnTo>
                  <a:pt x="1519453" y="6753974"/>
                </a:lnTo>
                <a:lnTo>
                  <a:pt x="1515249" y="6760223"/>
                </a:lnTo>
                <a:lnTo>
                  <a:pt x="1513700" y="6767868"/>
                </a:lnTo>
                <a:lnTo>
                  <a:pt x="1515249" y="6775513"/>
                </a:lnTo>
                <a:lnTo>
                  <a:pt x="1519453" y="6781762"/>
                </a:lnTo>
                <a:lnTo>
                  <a:pt x="1525689" y="6785965"/>
                </a:lnTo>
                <a:lnTo>
                  <a:pt x="1533334" y="6787502"/>
                </a:lnTo>
                <a:lnTo>
                  <a:pt x="1540992" y="6785965"/>
                </a:lnTo>
                <a:lnTo>
                  <a:pt x="1547241" y="6781762"/>
                </a:lnTo>
                <a:lnTo>
                  <a:pt x="1551457" y="6775513"/>
                </a:lnTo>
                <a:lnTo>
                  <a:pt x="1552994" y="6767868"/>
                </a:lnTo>
                <a:close/>
              </a:path>
              <a:path w="18719800" h="10718800" extrusionOk="0">
                <a:moveTo>
                  <a:pt x="1552994" y="6667767"/>
                </a:moveTo>
                <a:lnTo>
                  <a:pt x="1551457" y="6660121"/>
                </a:lnTo>
                <a:lnTo>
                  <a:pt x="1547241" y="6653873"/>
                </a:lnTo>
                <a:lnTo>
                  <a:pt x="1540992" y="6649669"/>
                </a:lnTo>
                <a:lnTo>
                  <a:pt x="1533334" y="6648120"/>
                </a:lnTo>
                <a:lnTo>
                  <a:pt x="1525689" y="6649669"/>
                </a:lnTo>
                <a:lnTo>
                  <a:pt x="1519453" y="6653873"/>
                </a:lnTo>
                <a:lnTo>
                  <a:pt x="1515249" y="6660121"/>
                </a:lnTo>
                <a:lnTo>
                  <a:pt x="1513700" y="6667767"/>
                </a:lnTo>
                <a:lnTo>
                  <a:pt x="1515249" y="6675425"/>
                </a:lnTo>
                <a:lnTo>
                  <a:pt x="1519453" y="6681660"/>
                </a:lnTo>
                <a:lnTo>
                  <a:pt x="1525689" y="6685877"/>
                </a:lnTo>
                <a:lnTo>
                  <a:pt x="1533334" y="6687413"/>
                </a:lnTo>
                <a:lnTo>
                  <a:pt x="1540992" y="6685877"/>
                </a:lnTo>
                <a:lnTo>
                  <a:pt x="1547241" y="6681660"/>
                </a:lnTo>
                <a:lnTo>
                  <a:pt x="1551457" y="6675425"/>
                </a:lnTo>
                <a:lnTo>
                  <a:pt x="1552994" y="6667767"/>
                </a:lnTo>
                <a:close/>
              </a:path>
              <a:path w="18719800" h="10718800" extrusionOk="0">
                <a:moveTo>
                  <a:pt x="1552994" y="6567678"/>
                </a:moveTo>
                <a:lnTo>
                  <a:pt x="1551457" y="6560020"/>
                </a:lnTo>
                <a:lnTo>
                  <a:pt x="1547241" y="6553784"/>
                </a:lnTo>
                <a:lnTo>
                  <a:pt x="1540992" y="6549568"/>
                </a:lnTo>
                <a:lnTo>
                  <a:pt x="1533334" y="6548031"/>
                </a:lnTo>
                <a:lnTo>
                  <a:pt x="1525689" y="6549568"/>
                </a:lnTo>
                <a:lnTo>
                  <a:pt x="1519453" y="6553784"/>
                </a:lnTo>
                <a:lnTo>
                  <a:pt x="1515249" y="6560020"/>
                </a:lnTo>
                <a:lnTo>
                  <a:pt x="1513700" y="6567678"/>
                </a:lnTo>
                <a:lnTo>
                  <a:pt x="1515249" y="6575323"/>
                </a:lnTo>
                <a:lnTo>
                  <a:pt x="1519453" y="6581572"/>
                </a:lnTo>
                <a:lnTo>
                  <a:pt x="1525689" y="6585775"/>
                </a:lnTo>
                <a:lnTo>
                  <a:pt x="1533334" y="6587312"/>
                </a:lnTo>
                <a:lnTo>
                  <a:pt x="1540992" y="6585775"/>
                </a:lnTo>
                <a:lnTo>
                  <a:pt x="1547241" y="6581572"/>
                </a:lnTo>
                <a:lnTo>
                  <a:pt x="1551457" y="6575323"/>
                </a:lnTo>
                <a:lnTo>
                  <a:pt x="1552994" y="6567678"/>
                </a:lnTo>
                <a:close/>
              </a:path>
              <a:path w="18719800" h="10718800" extrusionOk="0">
                <a:moveTo>
                  <a:pt x="1552994" y="6467576"/>
                </a:moveTo>
                <a:lnTo>
                  <a:pt x="1551457" y="6459931"/>
                </a:lnTo>
                <a:lnTo>
                  <a:pt x="1547241" y="6453683"/>
                </a:lnTo>
                <a:lnTo>
                  <a:pt x="1540992" y="6449466"/>
                </a:lnTo>
                <a:lnTo>
                  <a:pt x="1533334" y="6447930"/>
                </a:lnTo>
                <a:lnTo>
                  <a:pt x="1525689" y="6449466"/>
                </a:lnTo>
                <a:lnTo>
                  <a:pt x="1519453" y="6453683"/>
                </a:lnTo>
                <a:lnTo>
                  <a:pt x="1515249" y="6459931"/>
                </a:lnTo>
                <a:lnTo>
                  <a:pt x="1513700" y="6467576"/>
                </a:lnTo>
                <a:lnTo>
                  <a:pt x="1515249" y="6475222"/>
                </a:lnTo>
                <a:lnTo>
                  <a:pt x="1519453" y="6481470"/>
                </a:lnTo>
                <a:lnTo>
                  <a:pt x="1525689" y="6485674"/>
                </a:lnTo>
                <a:lnTo>
                  <a:pt x="1533334" y="6487223"/>
                </a:lnTo>
                <a:lnTo>
                  <a:pt x="1540992" y="6485674"/>
                </a:lnTo>
                <a:lnTo>
                  <a:pt x="1547241" y="6481470"/>
                </a:lnTo>
                <a:lnTo>
                  <a:pt x="1551457" y="6475222"/>
                </a:lnTo>
                <a:lnTo>
                  <a:pt x="1552994" y="6467576"/>
                </a:lnTo>
                <a:close/>
              </a:path>
              <a:path w="18719800" h="10718800" extrusionOk="0">
                <a:moveTo>
                  <a:pt x="1552994" y="6367475"/>
                </a:moveTo>
                <a:lnTo>
                  <a:pt x="1551457" y="6359830"/>
                </a:lnTo>
                <a:lnTo>
                  <a:pt x="1547241" y="6353581"/>
                </a:lnTo>
                <a:lnTo>
                  <a:pt x="1540992" y="6349378"/>
                </a:lnTo>
                <a:lnTo>
                  <a:pt x="1533334" y="6347828"/>
                </a:lnTo>
                <a:lnTo>
                  <a:pt x="1525689" y="6349378"/>
                </a:lnTo>
                <a:lnTo>
                  <a:pt x="1519453" y="6353581"/>
                </a:lnTo>
                <a:lnTo>
                  <a:pt x="1515249" y="6359830"/>
                </a:lnTo>
                <a:lnTo>
                  <a:pt x="1513700" y="6367475"/>
                </a:lnTo>
                <a:lnTo>
                  <a:pt x="1515249" y="6375120"/>
                </a:lnTo>
                <a:lnTo>
                  <a:pt x="1519453" y="6381369"/>
                </a:lnTo>
                <a:lnTo>
                  <a:pt x="1525689" y="6385585"/>
                </a:lnTo>
                <a:lnTo>
                  <a:pt x="1533334" y="6387122"/>
                </a:lnTo>
                <a:lnTo>
                  <a:pt x="1540992" y="6385585"/>
                </a:lnTo>
                <a:lnTo>
                  <a:pt x="1547241" y="6381369"/>
                </a:lnTo>
                <a:lnTo>
                  <a:pt x="1551457" y="6375120"/>
                </a:lnTo>
                <a:lnTo>
                  <a:pt x="1552994" y="6367475"/>
                </a:lnTo>
                <a:close/>
              </a:path>
              <a:path w="18719800" h="10718800" extrusionOk="0">
                <a:moveTo>
                  <a:pt x="1552994" y="6267374"/>
                </a:moveTo>
                <a:lnTo>
                  <a:pt x="1551457" y="6259728"/>
                </a:lnTo>
                <a:lnTo>
                  <a:pt x="1547241" y="6253480"/>
                </a:lnTo>
                <a:lnTo>
                  <a:pt x="1540992" y="6249276"/>
                </a:lnTo>
                <a:lnTo>
                  <a:pt x="1533334" y="6247739"/>
                </a:lnTo>
                <a:lnTo>
                  <a:pt x="1525689" y="6249276"/>
                </a:lnTo>
                <a:lnTo>
                  <a:pt x="1519453" y="6253480"/>
                </a:lnTo>
                <a:lnTo>
                  <a:pt x="1515249" y="6259728"/>
                </a:lnTo>
                <a:lnTo>
                  <a:pt x="1513700" y="6267374"/>
                </a:lnTo>
                <a:lnTo>
                  <a:pt x="1515249" y="6275032"/>
                </a:lnTo>
                <a:lnTo>
                  <a:pt x="1519453" y="6281280"/>
                </a:lnTo>
                <a:lnTo>
                  <a:pt x="1525689" y="6285484"/>
                </a:lnTo>
                <a:lnTo>
                  <a:pt x="1533334" y="6287020"/>
                </a:lnTo>
                <a:lnTo>
                  <a:pt x="1540992" y="6285484"/>
                </a:lnTo>
                <a:lnTo>
                  <a:pt x="1547241" y="6281280"/>
                </a:lnTo>
                <a:lnTo>
                  <a:pt x="1551457" y="6275032"/>
                </a:lnTo>
                <a:lnTo>
                  <a:pt x="1552994" y="6267374"/>
                </a:lnTo>
                <a:close/>
              </a:path>
              <a:path w="18719800" h="10718800" extrusionOk="0">
                <a:moveTo>
                  <a:pt x="1552994" y="6167285"/>
                </a:moveTo>
                <a:lnTo>
                  <a:pt x="1551457" y="6159639"/>
                </a:lnTo>
                <a:lnTo>
                  <a:pt x="1547241" y="6153404"/>
                </a:lnTo>
                <a:lnTo>
                  <a:pt x="1540992" y="6149200"/>
                </a:lnTo>
                <a:lnTo>
                  <a:pt x="1533334" y="6147651"/>
                </a:lnTo>
                <a:lnTo>
                  <a:pt x="1525689" y="6149200"/>
                </a:lnTo>
                <a:lnTo>
                  <a:pt x="1519453" y="6153404"/>
                </a:lnTo>
                <a:lnTo>
                  <a:pt x="1515249" y="6159639"/>
                </a:lnTo>
                <a:lnTo>
                  <a:pt x="1513700" y="6167285"/>
                </a:lnTo>
                <a:lnTo>
                  <a:pt x="1515249" y="6174930"/>
                </a:lnTo>
                <a:lnTo>
                  <a:pt x="1519453" y="6181179"/>
                </a:lnTo>
                <a:lnTo>
                  <a:pt x="1525689" y="6185382"/>
                </a:lnTo>
                <a:lnTo>
                  <a:pt x="1533334" y="6186932"/>
                </a:lnTo>
                <a:lnTo>
                  <a:pt x="1540992" y="6185382"/>
                </a:lnTo>
                <a:lnTo>
                  <a:pt x="1547241" y="6181179"/>
                </a:lnTo>
                <a:lnTo>
                  <a:pt x="1551457" y="6174930"/>
                </a:lnTo>
                <a:lnTo>
                  <a:pt x="1552994" y="6167285"/>
                </a:lnTo>
                <a:close/>
              </a:path>
              <a:path w="18719800" h="10718800" extrusionOk="0">
                <a:moveTo>
                  <a:pt x="1552994" y="6067196"/>
                </a:moveTo>
                <a:lnTo>
                  <a:pt x="1551457" y="6059551"/>
                </a:lnTo>
                <a:lnTo>
                  <a:pt x="1547241" y="6053302"/>
                </a:lnTo>
                <a:lnTo>
                  <a:pt x="1540992" y="6049086"/>
                </a:lnTo>
                <a:lnTo>
                  <a:pt x="1533334" y="6047549"/>
                </a:lnTo>
                <a:lnTo>
                  <a:pt x="1525689" y="6049086"/>
                </a:lnTo>
                <a:lnTo>
                  <a:pt x="1519453" y="6053302"/>
                </a:lnTo>
                <a:lnTo>
                  <a:pt x="1515249" y="6059551"/>
                </a:lnTo>
                <a:lnTo>
                  <a:pt x="1513700" y="6067196"/>
                </a:lnTo>
                <a:lnTo>
                  <a:pt x="1515249" y="6074842"/>
                </a:lnTo>
                <a:lnTo>
                  <a:pt x="1519453" y="6081090"/>
                </a:lnTo>
                <a:lnTo>
                  <a:pt x="1525689" y="6085294"/>
                </a:lnTo>
                <a:lnTo>
                  <a:pt x="1533334" y="6086843"/>
                </a:lnTo>
                <a:lnTo>
                  <a:pt x="1540992" y="6085294"/>
                </a:lnTo>
                <a:lnTo>
                  <a:pt x="1547241" y="6081090"/>
                </a:lnTo>
                <a:lnTo>
                  <a:pt x="1551457" y="6074842"/>
                </a:lnTo>
                <a:lnTo>
                  <a:pt x="1552994" y="6067196"/>
                </a:lnTo>
                <a:close/>
              </a:path>
              <a:path w="18719800" h="10718800" extrusionOk="0">
                <a:moveTo>
                  <a:pt x="1552994" y="5967095"/>
                </a:moveTo>
                <a:lnTo>
                  <a:pt x="1551457" y="5959449"/>
                </a:lnTo>
                <a:lnTo>
                  <a:pt x="1547241" y="5953201"/>
                </a:lnTo>
                <a:lnTo>
                  <a:pt x="1540992" y="5948997"/>
                </a:lnTo>
                <a:lnTo>
                  <a:pt x="1533334" y="5947448"/>
                </a:lnTo>
                <a:lnTo>
                  <a:pt x="1525689" y="5948997"/>
                </a:lnTo>
                <a:lnTo>
                  <a:pt x="1519453" y="5953201"/>
                </a:lnTo>
                <a:lnTo>
                  <a:pt x="1515249" y="5959449"/>
                </a:lnTo>
                <a:lnTo>
                  <a:pt x="1513700" y="5967095"/>
                </a:lnTo>
                <a:lnTo>
                  <a:pt x="1515249" y="5974740"/>
                </a:lnTo>
                <a:lnTo>
                  <a:pt x="1519453" y="5980989"/>
                </a:lnTo>
                <a:lnTo>
                  <a:pt x="1525689" y="5985192"/>
                </a:lnTo>
                <a:lnTo>
                  <a:pt x="1533334" y="5986729"/>
                </a:lnTo>
                <a:lnTo>
                  <a:pt x="1540992" y="5985192"/>
                </a:lnTo>
                <a:lnTo>
                  <a:pt x="1547241" y="5980989"/>
                </a:lnTo>
                <a:lnTo>
                  <a:pt x="1551457" y="5974740"/>
                </a:lnTo>
                <a:lnTo>
                  <a:pt x="1552994" y="5967095"/>
                </a:lnTo>
                <a:close/>
              </a:path>
              <a:path w="18719800" h="10718800" extrusionOk="0">
                <a:moveTo>
                  <a:pt x="1552994" y="5866993"/>
                </a:moveTo>
                <a:lnTo>
                  <a:pt x="1551457" y="5859348"/>
                </a:lnTo>
                <a:lnTo>
                  <a:pt x="1547241" y="5853112"/>
                </a:lnTo>
                <a:lnTo>
                  <a:pt x="1540992" y="5848896"/>
                </a:lnTo>
                <a:lnTo>
                  <a:pt x="1533334" y="5847359"/>
                </a:lnTo>
                <a:lnTo>
                  <a:pt x="1525689" y="5848896"/>
                </a:lnTo>
                <a:lnTo>
                  <a:pt x="1519453" y="5853112"/>
                </a:lnTo>
                <a:lnTo>
                  <a:pt x="1515249" y="5859348"/>
                </a:lnTo>
                <a:lnTo>
                  <a:pt x="1513700" y="5866993"/>
                </a:lnTo>
                <a:lnTo>
                  <a:pt x="1515249" y="5874639"/>
                </a:lnTo>
                <a:lnTo>
                  <a:pt x="1519453" y="5880887"/>
                </a:lnTo>
                <a:lnTo>
                  <a:pt x="1525689" y="5885104"/>
                </a:lnTo>
                <a:lnTo>
                  <a:pt x="1533334" y="5886640"/>
                </a:lnTo>
                <a:lnTo>
                  <a:pt x="1540992" y="5885104"/>
                </a:lnTo>
                <a:lnTo>
                  <a:pt x="1547241" y="5880887"/>
                </a:lnTo>
                <a:lnTo>
                  <a:pt x="1551457" y="5874639"/>
                </a:lnTo>
                <a:lnTo>
                  <a:pt x="1552994" y="5866993"/>
                </a:lnTo>
                <a:close/>
              </a:path>
              <a:path w="18719800" h="10718800" extrusionOk="0">
                <a:moveTo>
                  <a:pt x="1626984" y="6713169"/>
                </a:moveTo>
                <a:lnTo>
                  <a:pt x="1625434" y="6705511"/>
                </a:lnTo>
                <a:lnTo>
                  <a:pt x="1621231" y="6699263"/>
                </a:lnTo>
                <a:lnTo>
                  <a:pt x="1614982" y="6695059"/>
                </a:lnTo>
                <a:lnTo>
                  <a:pt x="1607337" y="6693509"/>
                </a:lnTo>
                <a:lnTo>
                  <a:pt x="1599692" y="6695059"/>
                </a:lnTo>
                <a:lnTo>
                  <a:pt x="1593443" y="6699263"/>
                </a:lnTo>
                <a:lnTo>
                  <a:pt x="1589239" y="6705511"/>
                </a:lnTo>
                <a:lnTo>
                  <a:pt x="1587690" y="6713169"/>
                </a:lnTo>
                <a:lnTo>
                  <a:pt x="1589239" y="6720802"/>
                </a:lnTo>
                <a:lnTo>
                  <a:pt x="1593443" y="6727050"/>
                </a:lnTo>
                <a:lnTo>
                  <a:pt x="1599692" y="6731267"/>
                </a:lnTo>
                <a:lnTo>
                  <a:pt x="1607337" y="6732816"/>
                </a:lnTo>
                <a:lnTo>
                  <a:pt x="1614982" y="6731267"/>
                </a:lnTo>
                <a:lnTo>
                  <a:pt x="1621231" y="6727050"/>
                </a:lnTo>
                <a:lnTo>
                  <a:pt x="1625434" y="6720802"/>
                </a:lnTo>
                <a:lnTo>
                  <a:pt x="1626984" y="6713169"/>
                </a:lnTo>
                <a:close/>
              </a:path>
              <a:path w="18719800" h="10718800" extrusionOk="0">
                <a:moveTo>
                  <a:pt x="1626984" y="6613068"/>
                </a:moveTo>
                <a:lnTo>
                  <a:pt x="1625434" y="6605422"/>
                </a:lnTo>
                <a:lnTo>
                  <a:pt x="1621231" y="6599174"/>
                </a:lnTo>
                <a:lnTo>
                  <a:pt x="1614982" y="6594957"/>
                </a:lnTo>
                <a:lnTo>
                  <a:pt x="1607337" y="6593421"/>
                </a:lnTo>
                <a:lnTo>
                  <a:pt x="1599692" y="6594957"/>
                </a:lnTo>
                <a:lnTo>
                  <a:pt x="1593443" y="6599174"/>
                </a:lnTo>
                <a:lnTo>
                  <a:pt x="1589239" y="6605422"/>
                </a:lnTo>
                <a:lnTo>
                  <a:pt x="1587690" y="6613068"/>
                </a:lnTo>
                <a:lnTo>
                  <a:pt x="1589239" y="6620713"/>
                </a:lnTo>
                <a:lnTo>
                  <a:pt x="1593443" y="6626961"/>
                </a:lnTo>
                <a:lnTo>
                  <a:pt x="1599692" y="6631165"/>
                </a:lnTo>
                <a:lnTo>
                  <a:pt x="1607337" y="6632715"/>
                </a:lnTo>
                <a:lnTo>
                  <a:pt x="1614982" y="6631165"/>
                </a:lnTo>
                <a:lnTo>
                  <a:pt x="1621231" y="6626961"/>
                </a:lnTo>
                <a:lnTo>
                  <a:pt x="1625434" y="6620713"/>
                </a:lnTo>
                <a:lnTo>
                  <a:pt x="1626984" y="6613068"/>
                </a:lnTo>
                <a:close/>
              </a:path>
              <a:path w="18719800" h="10718800" extrusionOk="0">
                <a:moveTo>
                  <a:pt x="1626984" y="6512966"/>
                </a:moveTo>
                <a:lnTo>
                  <a:pt x="1625434" y="6505321"/>
                </a:lnTo>
                <a:lnTo>
                  <a:pt x="1621231" y="6499072"/>
                </a:lnTo>
                <a:lnTo>
                  <a:pt x="1614982" y="6494856"/>
                </a:lnTo>
                <a:lnTo>
                  <a:pt x="1607337" y="6493319"/>
                </a:lnTo>
                <a:lnTo>
                  <a:pt x="1599692" y="6494856"/>
                </a:lnTo>
                <a:lnTo>
                  <a:pt x="1593443" y="6499072"/>
                </a:lnTo>
                <a:lnTo>
                  <a:pt x="1589239" y="6505321"/>
                </a:lnTo>
                <a:lnTo>
                  <a:pt x="1587690" y="6512966"/>
                </a:lnTo>
                <a:lnTo>
                  <a:pt x="1589239" y="6520612"/>
                </a:lnTo>
                <a:lnTo>
                  <a:pt x="1593443" y="6526860"/>
                </a:lnTo>
                <a:lnTo>
                  <a:pt x="1599692" y="6531076"/>
                </a:lnTo>
                <a:lnTo>
                  <a:pt x="1607337" y="6532613"/>
                </a:lnTo>
                <a:lnTo>
                  <a:pt x="1614982" y="6531076"/>
                </a:lnTo>
                <a:lnTo>
                  <a:pt x="1621231" y="6526860"/>
                </a:lnTo>
                <a:lnTo>
                  <a:pt x="1625434" y="6520612"/>
                </a:lnTo>
                <a:lnTo>
                  <a:pt x="1626984" y="6512966"/>
                </a:lnTo>
                <a:close/>
              </a:path>
              <a:path w="18719800" h="10718800" extrusionOk="0">
                <a:moveTo>
                  <a:pt x="1626984" y="6412865"/>
                </a:moveTo>
                <a:lnTo>
                  <a:pt x="1625434" y="6405219"/>
                </a:lnTo>
                <a:lnTo>
                  <a:pt x="1621231" y="6398971"/>
                </a:lnTo>
                <a:lnTo>
                  <a:pt x="1614982" y="6394767"/>
                </a:lnTo>
                <a:lnTo>
                  <a:pt x="1607337" y="6393218"/>
                </a:lnTo>
                <a:lnTo>
                  <a:pt x="1599692" y="6394767"/>
                </a:lnTo>
                <a:lnTo>
                  <a:pt x="1593443" y="6398971"/>
                </a:lnTo>
                <a:lnTo>
                  <a:pt x="1589239" y="6405219"/>
                </a:lnTo>
                <a:lnTo>
                  <a:pt x="1587690" y="6412865"/>
                </a:lnTo>
                <a:lnTo>
                  <a:pt x="1589239" y="6420510"/>
                </a:lnTo>
                <a:lnTo>
                  <a:pt x="1593443" y="6426759"/>
                </a:lnTo>
                <a:lnTo>
                  <a:pt x="1599692" y="6430975"/>
                </a:lnTo>
                <a:lnTo>
                  <a:pt x="1607337" y="6432524"/>
                </a:lnTo>
                <a:lnTo>
                  <a:pt x="1614982" y="6430975"/>
                </a:lnTo>
                <a:lnTo>
                  <a:pt x="1621231" y="6426759"/>
                </a:lnTo>
                <a:lnTo>
                  <a:pt x="1625434" y="6420510"/>
                </a:lnTo>
                <a:lnTo>
                  <a:pt x="1626984" y="6412865"/>
                </a:lnTo>
                <a:close/>
              </a:path>
              <a:path w="18719800" h="10718800" extrusionOk="0">
                <a:moveTo>
                  <a:pt x="1626984" y="6312776"/>
                </a:moveTo>
                <a:lnTo>
                  <a:pt x="1625434" y="6305131"/>
                </a:lnTo>
                <a:lnTo>
                  <a:pt x="1621231" y="6298882"/>
                </a:lnTo>
                <a:lnTo>
                  <a:pt x="1614982" y="6294666"/>
                </a:lnTo>
                <a:lnTo>
                  <a:pt x="1607337" y="6293129"/>
                </a:lnTo>
                <a:lnTo>
                  <a:pt x="1599692" y="6294666"/>
                </a:lnTo>
                <a:lnTo>
                  <a:pt x="1593443" y="6298882"/>
                </a:lnTo>
                <a:lnTo>
                  <a:pt x="1589239" y="6305131"/>
                </a:lnTo>
                <a:lnTo>
                  <a:pt x="1587690" y="6312776"/>
                </a:lnTo>
                <a:lnTo>
                  <a:pt x="1589239" y="6320422"/>
                </a:lnTo>
                <a:lnTo>
                  <a:pt x="1593443" y="6326670"/>
                </a:lnTo>
                <a:lnTo>
                  <a:pt x="1599692" y="6330886"/>
                </a:lnTo>
                <a:lnTo>
                  <a:pt x="1607337" y="6332423"/>
                </a:lnTo>
                <a:lnTo>
                  <a:pt x="1614982" y="6330886"/>
                </a:lnTo>
                <a:lnTo>
                  <a:pt x="1621231" y="6326670"/>
                </a:lnTo>
                <a:lnTo>
                  <a:pt x="1625434" y="6320422"/>
                </a:lnTo>
                <a:lnTo>
                  <a:pt x="1626984" y="6312776"/>
                </a:lnTo>
                <a:close/>
              </a:path>
              <a:path w="18719800" h="10718800" extrusionOk="0">
                <a:moveTo>
                  <a:pt x="1626984" y="6212675"/>
                </a:moveTo>
                <a:lnTo>
                  <a:pt x="1625434" y="6205042"/>
                </a:lnTo>
                <a:lnTo>
                  <a:pt x="1621231" y="6198794"/>
                </a:lnTo>
                <a:lnTo>
                  <a:pt x="1614982" y="6194577"/>
                </a:lnTo>
                <a:lnTo>
                  <a:pt x="1607337" y="6193028"/>
                </a:lnTo>
                <a:lnTo>
                  <a:pt x="1599692" y="6194577"/>
                </a:lnTo>
                <a:lnTo>
                  <a:pt x="1593443" y="6198794"/>
                </a:lnTo>
                <a:lnTo>
                  <a:pt x="1589239" y="6205042"/>
                </a:lnTo>
                <a:lnTo>
                  <a:pt x="1587690" y="6212675"/>
                </a:lnTo>
                <a:lnTo>
                  <a:pt x="1589239" y="6220320"/>
                </a:lnTo>
                <a:lnTo>
                  <a:pt x="1593443" y="6226568"/>
                </a:lnTo>
                <a:lnTo>
                  <a:pt x="1599692" y="6230785"/>
                </a:lnTo>
                <a:lnTo>
                  <a:pt x="1607337" y="6232322"/>
                </a:lnTo>
                <a:lnTo>
                  <a:pt x="1614982" y="6230785"/>
                </a:lnTo>
                <a:lnTo>
                  <a:pt x="1621231" y="6226568"/>
                </a:lnTo>
                <a:lnTo>
                  <a:pt x="1625434" y="6220320"/>
                </a:lnTo>
                <a:lnTo>
                  <a:pt x="1626984" y="6212675"/>
                </a:lnTo>
                <a:close/>
              </a:path>
              <a:path w="18719800" h="10718800" extrusionOk="0">
                <a:moveTo>
                  <a:pt x="1626984" y="6112573"/>
                </a:moveTo>
                <a:lnTo>
                  <a:pt x="1625434" y="6104941"/>
                </a:lnTo>
                <a:lnTo>
                  <a:pt x="1621231" y="6098692"/>
                </a:lnTo>
                <a:lnTo>
                  <a:pt x="1614982" y="6094476"/>
                </a:lnTo>
                <a:lnTo>
                  <a:pt x="1607337" y="6092939"/>
                </a:lnTo>
                <a:lnTo>
                  <a:pt x="1599692" y="6094476"/>
                </a:lnTo>
                <a:lnTo>
                  <a:pt x="1593443" y="6098692"/>
                </a:lnTo>
                <a:lnTo>
                  <a:pt x="1589239" y="6104941"/>
                </a:lnTo>
                <a:lnTo>
                  <a:pt x="1587690" y="6112573"/>
                </a:lnTo>
                <a:lnTo>
                  <a:pt x="1589239" y="6120231"/>
                </a:lnTo>
                <a:lnTo>
                  <a:pt x="1593443" y="6126467"/>
                </a:lnTo>
                <a:lnTo>
                  <a:pt x="1599692" y="6130683"/>
                </a:lnTo>
                <a:lnTo>
                  <a:pt x="1607337" y="6132233"/>
                </a:lnTo>
                <a:lnTo>
                  <a:pt x="1614982" y="6130683"/>
                </a:lnTo>
                <a:lnTo>
                  <a:pt x="1621231" y="6126467"/>
                </a:lnTo>
                <a:lnTo>
                  <a:pt x="1625434" y="6120231"/>
                </a:lnTo>
                <a:lnTo>
                  <a:pt x="1626984" y="6112573"/>
                </a:lnTo>
                <a:close/>
              </a:path>
              <a:path w="18719800" h="10718800" extrusionOk="0">
                <a:moveTo>
                  <a:pt x="1626984" y="6012485"/>
                </a:moveTo>
                <a:lnTo>
                  <a:pt x="1625434" y="6004839"/>
                </a:lnTo>
                <a:lnTo>
                  <a:pt x="1621231" y="5998591"/>
                </a:lnTo>
                <a:lnTo>
                  <a:pt x="1614982" y="5994387"/>
                </a:lnTo>
                <a:lnTo>
                  <a:pt x="1607337" y="5992838"/>
                </a:lnTo>
                <a:lnTo>
                  <a:pt x="1599692" y="5994387"/>
                </a:lnTo>
                <a:lnTo>
                  <a:pt x="1593443" y="5998591"/>
                </a:lnTo>
                <a:lnTo>
                  <a:pt x="1589239" y="6004839"/>
                </a:lnTo>
                <a:lnTo>
                  <a:pt x="1587690" y="6012485"/>
                </a:lnTo>
                <a:lnTo>
                  <a:pt x="1589239" y="6020130"/>
                </a:lnTo>
                <a:lnTo>
                  <a:pt x="1593443" y="6026378"/>
                </a:lnTo>
                <a:lnTo>
                  <a:pt x="1599692" y="6030595"/>
                </a:lnTo>
                <a:lnTo>
                  <a:pt x="1607337" y="6032131"/>
                </a:lnTo>
                <a:lnTo>
                  <a:pt x="1614982" y="6030595"/>
                </a:lnTo>
                <a:lnTo>
                  <a:pt x="1621231" y="6026378"/>
                </a:lnTo>
                <a:lnTo>
                  <a:pt x="1625434" y="6020130"/>
                </a:lnTo>
                <a:lnTo>
                  <a:pt x="1626984" y="6012485"/>
                </a:lnTo>
                <a:close/>
              </a:path>
              <a:path w="18719800" h="10718800" extrusionOk="0">
                <a:moveTo>
                  <a:pt x="1626984" y="5912396"/>
                </a:moveTo>
                <a:lnTo>
                  <a:pt x="1625434" y="5904738"/>
                </a:lnTo>
                <a:lnTo>
                  <a:pt x="1621231" y="5898489"/>
                </a:lnTo>
                <a:lnTo>
                  <a:pt x="1614982" y="5894273"/>
                </a:lnTo>
                <a:lnTo>
                  <a:pt x="1607337" y="5892736"/>
                </a:lnTo>
                <a:lnTo>
                  <a:pt x="1599692" y="5894273"/>
                </a:lnTo>
                <a:lnTo>
                  <a:pt x="1593443" y="5898489"/>
                </a:lnTo>
                <a:lnTo>
                  <a:pt x="1589239" y="5904738"/>
                </a:lnTo>
                <a:lnTo>
                  <a:pt x="1587690" y="5912396"/>
                </a:lnTo>
                <a:lnTo>
                  <a:pt x="1589239" y="5920041"/>
                </a:lnTo>
                <a:lnTo>
                  <a:pt x="1593443" y="5926277"/>
                </a:lnTo>
                <a:lnTo>
                  <a:pt x="1599692" y="5930493"/>
                </a:lnTo>
                <a:lnTo>
                  <a:pt x="1607337" y="5932030"/>
                </a:lnTo>
                <a:lnTo>
                  <a:pt x="1614982" y="5930493"/>
                </a:lnTo>
                <a:lnTo>
                  <a:pt x="1621231" y="5926277"/>
                </a:lnTo>
                <a:lnTo>
                  <a:pt x="1625434" y="5920041"/>
                </a:lnTo>
                <a:lnTo>
                  <a:pt x="1626984" y="5912396"/>
                </a:lnTo>
                <a:close/>
              </a:path>
              <a:path w="18719800" h="10718800" extrusionOk="0">
                <a:moveTo>
                  <a:pt x="1626984" y="5812282"/>
                </a:moveTo>
                <a:lnTo>
                  <a:pt x="1625434" y="5804649"/>
                </a:lnTo>
                <a:lnTo>
                  <a:pt x="1621231" y="5798401"/>
                </a:lnTo>
                <a:lnTo>
                  <a:pt x="1614982" y="5794184"/>
                </a:lnTo>
                <a:lnTo>
                  <a:pt x="1607337" y="5792648"/>
                </a:lnTo>
                <a:lnTo>
                  <a:pt x="1599692" y="5794184"/>
                </a:lnTo>
                <a:lnTo>
                  <a:pt x="1593443" y="5798401"/>
                </a:lnTo>
                <a:lnTo>
                  <a:pt x="1589239" y="5804649"/>
                </a:lnTo>
                <a:lnTo>
                  <a:pt x="1587690" y="5812282"/>
                </a:lnTo>
                <a:lnTo>
                  <a:pt x="1589239" y="5819940"/>
                </a:lnTo>
                <a:lnTo>
                  <a:pt x="1593443" y="5826188"/>
                </a:lnTo>
                <a:lnTo>
                  <a:pt x="1599692" y="5830405"/>
                </a:lnTo>
                <a:lnTo>
                  <a:pt x="1607337" y="5831941"/>
                </a:lnTo>
                <a:lnTo>
                  <a:pt x="1614982" y="5830405"/>
                </a:lnTo>
                <a:lnTo>
                  <a:pt x="1621231" y="5826188"/>
                </a:lnTo>
                <a:lnTo>
                  <a:pt x="1625434" y="5819940"/>
                </a:lnTo>
                <a:lnTo>
                  <a:pt x="1626984" y="5812282"/>
                </a:lnTo>
                <a:close/>
              </a:path>
              <a:path w="18719800" h="10718800" extrusionOk="0">
                <a:moveTo>
                  <a:pt x="1684439" y="0"/>
                </a:moveTo>
                <a:lnTo>
                  <a:pt x="1649501" y="0"/>
                </a:lnTo>
                <a:lnTo>
                  <a:pt x="0" y="1219504"/>
                </a:lnTo>
                <a:lnTo>
                  <a:pt x="0" y="1245336"/>
                </a:lnTo>
                <a:lnTo>
                  <a:pt x="1684439" y="0"/>
                </a:lnTo>
                <a:close/>
              </a:path>
              <a:path w="18719800" h="10718800" extrusionOk="0">
                <a:moveTo>
                  <a:pt x="1700974" y="6658457"/>
                </a:moveTo>
                <a:lnTo>
                  <a:pt x="1699437" y="6650812"/>
                </a:lnTo>
                <a:lnTo>
                  <a:pt x="1695221" y="6644564"/>
                </a:lnTo>
                <a:lnTo>
                  <a:pt x="1688973" y="6640347"/>
                </a:lnTo>
                <a:lnTo>
                  <a:pt x="1681327" y="6638811"/>
                </a:lnTo>
                <a:lnTo>
                  <a:pt x="1673682" y="6640347"/>
                </a:lnTo>
                <a:lnTo>
                  <a:pt x="1667433" y="6644564"/>
                </a:lnTo>
                <a:lnTo>
                  <a:pt x="1663230" y="6650812"/>
                </a:lnTo>
                <a:lnTo>
                  <a:pt x="1661680" y="6658457"/>
                </a:lnTo>
                <a:lnTo>
                  <a:pt x="1663230" y="6666103"/>
                </a:lnTo>
                <a:lnTo>
                  <a:pt x="1667433" y="6672351"/>
                </a:lnTo>
                <a:lnTo>
                  <a:pt x="1673682" y="6676568"/>
                </a:lnTo>
                <a:lnTo>
                  <a:pt x="1681327" y="6678104"/>
                </a:lnTo>
                <a:lnTo>
                  <a:pt x="1688973" y="6676568"/>
                </a:lnTo>
                <a:lnTo>
                  <a:pt x="1695221" y="6672351"/>
                </a:lnTo>
                <a:lnTo>
                  <a:pt x="1699437" y="6666103"/>
                </a:lnTo>
                <a:lnTo>
                  <a:pt x="1700974" y="6658457"/>
                </a:lnTo>
                <a:close/>
              </a:path>
              <a:path w="18719800" h="10718800" extrusionOk="0">
                <a:moveTo>
                  <a:pt x="1700974" y="6558356"/>
                </a:moveTo>
                <a:lnTo>
                  <a:pt x="1699437" y="6550711"/>
                </a:lnTo>
                <a:lnTo>
                  <a:pt x="1695221" y="6544462"/>
                </a:lnTo>
                <a:lnTo>
                  <a:pt x="1688973" y="6540259"/>
                </a:lnTo>
                <a:lnTo>
                  <a:pt x="1681327" y="6538709"/>
                </a:lnTo>
                <a:lnTo>
                  <a:pt x="1673682" y="6540259"/>
                </a:lnTo>
                <a:lnTo>
                  <a:pt x="1667433" y="6544462"/>
                </a:lnTo>
                <a:lnTo>
                  <a:pt x="1663230" y="6550711"/>
                </a:lnTo>
                <a:lnTo>
                  <a:pt x="1661680" y="6558356"/>
                </a:lnTo>
                <a:lnTo>
                  <a:pt x="1663230" y="6566001"/>
                </a:lnTo>
                <a:lnTo>
                  <a:pt x="1667433" y="6572250"/>
                </a:lnTo>
                <a:lnTo>
                  <a:pt x="1673682" y="6576454"/>
                </a:lnTo>
                <a:lnTo>
                  <a:pt x="1681327" y="6578003"/>
                </a:lnTo>
                <a:lnTo>
                  <a:pt x="1688973" y="6576454"/>
                </a:lnTo>
                <a:lnTo>
                  <a:pt x="1695221" y="6572250"/>
                </a:lnTo>
                <a:lnTo>
                  <a:pt x="1699437" y="6566001"/>
                </a:lnTo>
                <a:lnTo>
                  <a:pt x="1700974" y="6558356"/>
                </a:lnTo>
                <a:close/>
              </a:path>
              <a:path w="18719800" h="10718800" extrusionOk="0">
                <a:moveTo>
                  <a:pt x="1700974" y="6458255"/>
                </a:moveTo>
                <a:lnTo>
                  <a:pt x="1699437" y="6450609"/>
                </a:lnTo>
                <a:lnTo>
                  <a:pt x="1695221" y="6444361"/>
                </a:lnTo>
                <a:lnTo>
                  <a:pt x="1688973" y="6440157"/>
                </a:lnTo>
                <a:lnTo>
                  <a:pt x="1681327" y="6438608"/>
                </a:lnTo>
                <a:lnTo>
                  <a:pt x="1673682" y="6440157"/>
                </a:lnTo>
                <a:lnTo>
                  <a:pt x="1667433" y="6444361"/>
                </a:lnTo>
                <a:lnTo>
                  <a:pt x="1663230" y="6450609"/>
                </a:lnTo>
                <a:lnTo>
                  <a:pt x="1661680" y="6458255"/>
                </a:lnTo>
                <a:lnTo>
                  <a:pt x="1663230" y="6465913"/>
                </a:lnTo>
                <a:lnTo>
                  <a:pt x="1667433" y="6472161"/>
                </a:lnTo>
                <a:lnTo>
                  <a:pt x="1673682" y="6476365"/>
                </a:lnTo>
                <a:lnTo>
                  <a:pt x="1681327" y="6477914"/>
                </a:lnTo>
                <a:lnTo>
                  <a:pt x="1688973" y="6476365"/>
                </a:lnTo>
                <a:lnTo>
                  <a:pt x="1695221" y="6472161"/>
                </a:lnTo>
                <a:lnTo>
                  <a:pt x="1699437" y="6465913"/>
                </a:lnTo>
                <a:lnTo>
                  <a:pt x="1700974" y="6458255"/>
                </a:lnTo>
                <a:close/>
              </a:path>
              <a:path w="18719800" h="10718800" extrusionOk="0">
                <a:moveTo>
                  <a:pt x="1700974" y="6358166"/>
                </a:moveTo>
                <a:lnTo>
                  <a:pt x="1699437" y="6350521"/>
                </a:lnTo>
                <a:lnTo>
                  <a:pt x="1695221" y="6344272"/>
                </a:lnTo>
                <a:lnTo>
                  <a:pt x="1688973" y="6340068"/>
                </a:lnTo>
                <a:lnTo>
                  <a:pt x="1681327" y="6338519"/>
                </a:lnTo>
                <a:lnTo>
                  <a:pt x="1673682" y="6340068"/>
                </a:lnTo>
                <a:lnTo>
                  <a:pt x="1667433" y="6344272"/>
                </a:lnTo>
                <a:lnTo>
                  <a:pt x="1663230" y="6350521"/>
                </a:lnTo>
                <a:lnTo>
                  <a:pt x="1661680" y="6358166"/>
                </a:lnTo>
                <a:lnTo>
                  <a:pt x="1663230" y="6365824"/>
                </a:lnTo>
                <a:lnTo>
                  <a:pt x="1667433" y="6372060"/>
                </a:lnTo>
                <a:lnTo>
                  <a:pt x="1673682" y="6376276"/>
                </a:lnTo>
                <a:lnTo>
                  <a:pt x="1681327" y="6377826"/>
                </a:lnTo>
                <a:lnTo>
                  <a:pt x="1688973" y="6376276"/>
                </a:lnTo>
                <a:lnTo>
                  <a:pt x="1695221" y="6372060"/>
                </a:lnTo>
                <a:lnTo>
                  <a:pt x="1699437" y="6365824"/>
                </a:lnTo>
                <a:lnTo>
                  <a:pt x="1700974" y="6358166"/>
                </a:lnTo>
                <a:close/>
              </a:path>
              <a:path w="18719800" h="10718800" extrusionOk="0">
                <a:moveTo>
                  <a:pt x="1700974" y="6258064"/>
                </a:moveTo>
                <a:lnTo>
                  <a:pt x="1699437" y="6250419"/>
                </a:lnTo>
                <a:lnTo>
                  <a:pt x="1695221" y="6244183"/>
                </a:lnTo>
                <a:lnTo>
                  <a:pt x="1688973" y="6239967"/>
                </a:lnTo>
                <a:lnTo>
                  <a:pt x="1681327" y="6238430"/>
                </a:lnTo>
                <a:lnTo>
                  <a:pt x="1673682" y="6239967"/>
                </a:lnTo>
                <a:lnTo>
                  <a:pt x="1667433" y="6244183"/>
                </a:lnTo>
                <a:lnTo>
                  <a:pt x="1663230" y="6250419"/>
                </a:lnTo>
                <a:lnTo>
                  <a:pt x="1661680" y="6258064"/>
                </a:lnTo>
                <a:lnTo>
                  <a:pt x="1663230" y="6265723"/>
                </a:lnTo>
                <a:lnTo>
                  <a:pt x="1667433" y="6271971"/>
                </a:lnTo>
                <a:lnTo>
                  <a:pt x="1673682" y="6276187"/>
                </a:lnTo>
                <a:lnTo>
                  <a:pt x="1681327" y="6277724"/>
                </a:lnTo>
                <a:lnTo>
                  <a:pt x="1688973" y="6276187"/>
                </a:lnTo>
                <a:lnTo>
                  <a:pt x="1695221" y="6271971"/>
                </a:lnTo>
                <a:lnTo>
                  <a:pt x="1699437" y="6265723"/>
                </a:lnTo>
                <a:lnTo>
                  <a:pt x="1700974" y="6258064"/>
                </a:lnTo>
                <a:close/>
              </a:path>
              <a:path w="18719800" h="10718800" extrusionOk="0">
                <a:moveTo>
                  <a:pt x="1700974" y="6157976"/>
                </a:moveTo>
                <a:lnTo>
                  <a:pt x="1699437" y="6150330"/>
                </a:lnTo>
                <a:lnTo>
                  <a:pt x="1695221" y="6144082"/>
                </a:lnTo>
                <a:lnTo>
                  <a:pt x="1688973" y="6139878"/>
                </a:lnTo>
                <a:lnTo>
                  <a:pt x="1681327" y="6138329"/>
                </a:lnTo>
                <a:lnTo>
                  <a:pt x="1673682" y="6139878"/>
                </a:lnTo>
                <a:lnTo>
                  <a:pt x="1667433" y="6144082"/>
                </a:lnTo>
                <a:lnTo>
                  <a:pt x="1663230" y="6150330"/>
                </a:lnTo>
                <a:lnTo>
                  <a:pt x="1661680" y="6157976"/>
                </a:lnTo>
                <a:lnTo>
                  <a:pt x="1663230" y="6165621"/>
                </a:lnTo>
                <a:lnTo>
                  <a:pt x="1667433" y="6171870"/>
                </a:lnTo>
                <a:lnTo>
                  <a:pt x="1673682" y="6176073"/>
                </a:lnTo>
                <a:lnTo>
                  <a:pt x="1681327" y="6177623"/>
                </a:lnTo>
                <a:lnTo>
                  <a:pt x="1688973" y="6176073"/>
                </a:lnTo>
                <a:lnTo>
                  <a:pt x="1695221" y="6171870"/>
                </a:lnTo>
                <a:lnTo>
                  <a:pt x="1699437" y="6165621"/>
                </a:lnTo>
                <a:lnTo>
                  <a:pt x="1700974" y="6157976"/>
                </a:lnTo>
                <a:close/>
              </a:path>
              <a:path w="18719800" h="10718800" extrusionOk="0">
                <a:moveTo>
                  <a:pt x="1700974" y="6057874"/>
                </a:moveTo>
                <a:lnTo>
                  <a:pt x="1699437" y="6050229"/>
                </a:lnTo>
                <a:lnTo>
                  <a:pt x="1695221" y="6043993"/>
                </a:lnTo>
                <a:lnTo>
                  <a:pt x="1688973" y="6039777"/>
                </a:lnTo>
                <a:lnTo>
                  <a:pt x="1681327" y="6038240"/>
                </a:lnTo>
                <a:lnTo>
                  <a:pt x="1673682" y="6039777"/>
                </a:lnTo>
                <a:lnTo>
                  <a:pt x="1667433" y="6043993"/>
                </a:lnTo>
                <a:lnTo>
                  <a:pt x="1663230" y="6050229"/>
                </a:lnTo>
                <a:lnTo>
                  <a:pt x="1661680" y="6057874"/>
                </a:lnTo>
                <a:lnTo>
                  <a:pt x="1663230" y="6065520"/>
                </a:lnTo>
                <a:lnTo>
                  <a:pt x="1667433" y="6071768"/>
                </a:lnTo>
                <a:lnTo>
                  <a:pt x="1673682" y="6075985"/>
                </a:lnTo>
                <a:lnTo>
                  <a:pt x="1681327" y="6077534"/>
                </a:lnTo>
                <a:lnTo>
                  <a:pt x="1688973" y="6075985"/>
                </a:lnTo>
                <a:lnTo>
                  <a:pt x="1695221" y="6071768"/>
                </a:lnTo>
                <a:lnTo>
                  <a:pt x="1699437" y="6065520"/>
                </a:lnTo>
                <a:lnTo>
                  <a:pt x="1700974" y="6057874"/>
                </a:lnTo>
                <a:close/>
              </a:path>
              <a:path w="18719800" h="10718800" extrusionOk="0">
                <a:moveTo>
                  <a:pt x="1700974" y="5957786"/>
                </a:moveTo>
                <a:lnTo>
                  <a:pt x="1699437" y="5950128"/>
                </a:lnTo>
                <a:lnTo>
                  <a:pt x="1695221" y="5943879"/>
                </a:lnTo>
                <a:lnTo>
                  <a:pt x="1688973" y="5939675"/>
                </a:lnTo>
                <a:lnTo>
                  <a:pt x="1681327" y="5938126"/>
                </a:lnTo>
                <a:lnTo>
                  <a:pt x="1673682" y="5939675"/>
                </a:lnTo>
                <a:lnTo>
                  <a:pt x="1667433" y="5943879"/>
                </a:lnTo>
                <a:lnTo>
                  <a:pt x="1663230" y="5950128"/>
                </a:lnTo>
                <a:lnTo>
                  <a:pt x="1661680" y="5957786"/>
                </a:lnTo>
                <a:lnTo>
                  <a:pt x="1663230" y="5965431"/>
                </a:lnTo>
                <a:lnTo>
                  <a:pt x="1667433" y="5971679"/>
                </a:lnTo>
                <a:lnTo>
                  <a:pt x="1673682" y="5975883"/>
                </a:lnTo>
                <a:lnTo>
                  <a:pt x="1681327" y="5977433"/>
                </a:lnTo>
                <a:lnTo>
                  <a:pt x="1688973" y="5975883"/>
                </a:lnTo>
                <a:lnTo>
                  <a:pt x="1695221" y="5971679"/>
                </a:lnTo>
                <a:lnTo>
                  <a:pt x="1699437" y="5965431"/>
                </a:lnTo>
                <a:lnTo>
                  <a:pt x="1700974" y="5957786"/>
                </a:lnTo>
                <a:close/>
              </a:path>
              <a:path w="18719800" h="10718800" extrusionOk="0">
                <a:moveTo>
                  <a:pt x="1700974" y="5857697"/>
                </a:moveTo>
                <a:lnTo>
                  <a:pt x="1699437" y="5850039"/>
                </a:lnTo>
                <a:lnTo>
                  <a:pt x="1695221" y="5843790"/>
                </a:lnTo>
                <a:lnTo>
                  <a:pt x="1688973" y="5839587"/>
                </a:lnTo>
                <a:lnTo>
                  <a:pt x="1681327" y="5838037"/>
                </a:lnTo>
                <a:lnTo>
                  <a:pt x="1673682" y="5839587"/>
                </a:lnTo>
                <a:lnTo>
                  <a:pt x="1667433" y="5843790"/>
                </a:lnTo>
                <a:lnTo>
                  <a:pt x="1663230" y="5850039"/>
                </a:lnTo>
                <a:lnTo>
                  <a:pt x="1661680" y="5857697"/>
                </a:lnTo>
                <a:lnTo>
                  <a:pt x="1663230" y="5865342"/>
                </a:lnTo>
                <a:lnTo>
                  <a:pt x="1667433" y="5871578"/>
                </a:lnTo>
                <a:lnTo>
                  <a:pt x="1673682" y="5875794"/>
                </a:lnTo>
                <a:lnTo>
                  <a:pt x="1681327" y="5877331"/>
                </a:lnTo>
                <a:lnTo>
                  <a:pt x="1688973" y="5875794"/>
                </a:lnTo>
                <a:lnTo>
                  <a:pt x="1695221" y="5871578"/>
                </a:lnTo>
                <a:lnTo>
                  <a:pt x="1699437" y="5865342"/>
                </a:lnTo>
                <a:lnTo>
                  <a:pt x="1700974" y="5857697"/>
                </a:lnTo>
                <a:close/>
              </a:path>
              <a:path w="18719800" h="10718800" extrusionOk="0">
                <a:moveTo>
                  <a:pt x="1700974" y="5757596"/>
                </a:moveTo>
                <a:lnTo>
                  <a:pt x="1699437" y="5749950"/>
                </a:lnTo>
                <a:lnTo>
                  <a:pt x="1695221" y="5743702"/>
                </a:lnTo>
                <a:lnTo>
                  <a:pt x="1688973" y="5739485"/>
                </a:lnTo>
                <a:lnTo>
                  <a:pt x="1681327" y="5737949"/>
                </a:lnTo>
                <a:lnTo>
                  <a:pt x="1673682" y="5739485"/>
                </a:lnTo>
                <a:lnTo>
                  <a:pt x="1667433" y="5743702"/>
                </a:lnTo>
                <a:lnTo>
                  <a:pt x="1663230" y="5749950"/>
                </a:lnTo>
                <a:lnTo>
                  <a:pt x="1661680" y="5757596"/>
                </a:lnTo>
                <a:lnTo>
                  <a:pt x="1663230" y="5765241"/>
                </a:lnTo>
                <a:lnTo>
                  <a:pt x="1667433" y="5771489"/>
                </a:lnTo>
                <a:lnTo>
                  <a:pt x="1673682" y="5775693"/>
                </a:lnTo>
                <a:lnTo>
                  <a:pt x="1681327" y="5777242"/>
                </a:lnTo>
                <a:lnTo>
                  <a:pt x="1688973" y="5775693"/>
                </a:lnTo>
                <a:lnTo>
                  <a:pt x="1695221" y="5771489"/>
                </a:lnTo>
                <a:lnTo>
                  <a:pt x="1699437" y="5765241"/>
                </a:lnTo>
                <a:lnTo>
                  <a:pt x="1700974" y="5757596"/>
                </a:lnTo>
                <a:close/>
              </a:path>
              <a:path w="18719800" h="10718800" extrusionOk="0">
                <a:moveTo>
                  <a:pt x="1774964" y="6603746"/>
                </a:moveTo>
                <a:lnTo>
                  <a:pt x="1773415" y="6596100"/>
                </a:lnTo>
                <a:lnTo>
                  <a:pt x="1769211" y="6589852"/>
                </a:lnTo>
                <a:lnTo>
                  <a:pt x="1762963" y="6585636"/>
                </a:lnTo>
                <a:lnTo>
                  <a:pt x="1755317" y="6584099"/>
                </a:lnTo>
                <a:lnTo>
                  <a:pt x="1747672" y="6585636"/>
                </a:lnTo>
                <a:lnTo>
                  <a:pt x="1741424" y="6589852"/>
                </a:lnTo>
                <a:lnTo>
                  <a:pt x="1737207" y="6596100"/>
                </a:lnTo>
                <a:lnTo>
                  <a:pt x="1735670" y="6603746"/>
                </a:lnTo>
                <a:lnTo>
                  <a:pt x="1737207" y="6611391"/>
                </a:lnTo>
                <a:lnTo>
                  <a:pt x="1741424" y="6617640"/>
                </a:lnTo>
                <a:lnTo>
                  <a:pt x="1747672" y="6621856"/>
                </a:lnTo>
                <a:lnTo>
                  <a:pt x="1755317" y="6623405"/>
                </a:lnTo>
                <a:lnTo>
                  <a:pt x="1762963" y="6621856"/>
                </a:lnTo>
                <a:lnTo>
                  <a:pt x="1769211" y="6617640"/>
                </a:lnTo>
                <a:lnTo>
                  <a:pt x="1773415" y="6611391"/>
                </a:lnTo>
                <a:lnTo>
                  <a:pt x="1774964" y="6603746"/>
                </a:lnTo>
                <a:close/>
              </a:path>
              <a:path w="18719800" h="10718800" extrusionOk="0">
                <a:moveTo>
                  <a:pt x="1774964" y="6503644"/>
                </a:moveTo>
                <a:lnTo>
                  <a:pt x="1773415" y="6495999"/>
                </a:lnTo>
                <a:lnTo>
                  <a:pt x="1769211" y="6489751"/>
                </a:lnTo>
                <a:lnTo>
                  <a:pt x="1762963" y="6485547"/>
                </a:lnTo>
                <a:lnTo>
                  <a:pt x="1755317" y="6484010"/>
                </a:lnTo>
                <a:lnTo>
                  <a:pt x="1747672" y="6485547"/>
                </a:lnTo>
                <a:lnTo>
                  <a:pt x="1741424" y="6489751"/>
                </a:lnTo>
                <a:lnTo>
                  <a:pt x="1737207" y="6495999"/>
                </a:lnTo>
                <a:lnTo>
                  <a:pt x="1735670" y="6503644"/>
                </a:lnTo>
                <a:lnTo>
                  <a:pt x="1737207" y="6511303"/>
                </a:lnTo>
                <a:lnTo>
                  <a:pt x="1741424" y="6517538"/>
                </a:lnTo>
                <a:lnTo>
                  <a:pt x="1747672" y="6521755"/>
                </a:lnTo>
                <a:lnTo>
                  <a:pt x="1755317" y="6523291"/>
                </a:lnTo>
                <a:lnTo>
                  <a:pt x="1762963" y="6521755"/>
                </a:lnTo>
                <a:lnTo>
                  <a:pt x="1769211" y="6517538"/>
                </a:lnTo>
                <a:lnTo>
                  <a:pt x="1773415" y="6511303"/>
                </a:lnTo>
                <a:lnTo>
                  <a:pt x="1774964" y="6503644"/>
                </a:lnTo>
                <a:close/>
              </a:path>
              <a:path w="18719800" h="10718800" extrusionOk="0">
                <a:moveTo>
                  <a:pt x="1774964" y="6403556"/>
                </a:moveTo>
                <a:lnTo>
                  <a:pt x="1773428" y="6395910"/>
                </a:lnTo>
                <a:lnTo>
                  <a:pt x="1769211" y="6389662"/>
                </a:lnTo>
                <a:lnTo>
                  <a:pt x="1762975" y="6385458"/>
                </a:lnTo>
                <a:lnTo>
                  <a:pt x="1755317" y="6383909"/>
                </a:lnTo>
                <a:lnTo>
                  <a:pt x="1747672" y="6385458"/>
                </a:lnTo>
                <a:lnTo>
                  <a:pt x="1741424" y="6389662"/>
                </a:lnTo>
                <a:lnTo>
                  <a:pt x="1737207" y="6395910"/>
                </a:lnTo>
                <a:lnTo>
                  <a:pt x="1735670" y="6403556"/>
                </a:lnTo>
                <a:lnTo>
                  <a:pt x="1737207" y="6411201"/>
                </a:lnTo>
                <a:lnTo>
                  <a:pt x="1741424" y="6417450"/>
                </a:lnTo>
                <a:lnTo>
                  <a:pt x="1747672" y="6421666"/>
                </a:lnTo>
                <a:lnTo>
                  <a:pt x="1755317" y="6423203"/>
                </a:lnTo>
                <a:lnTo>
                  <a:pt x="1762975" y="6421666"/>
                </a:lnTo>
                <a:lnTo>
                  <a:pt x="1769211" y="6417450"/>
                </a:lnTo>
                <a:lnTo>
                  <a:pt x="1773428" y="6411201"/>
                </a:lnTo>
                <a:lnTo>
                  <a:pt x="1774964" y="6403556"/>
                </a:lnTo>
                <a:close/>
              </a:path>
              <a:path w="18719800" h="10718800" extrusionOk="0">
                <a:moveTo>
                  <a:pt x="1774964" y="6303454"/>
                </a:moveTo>
                <a:lnTo>
                  <a:pt x="1773415" y="6295809"/>
                </a:lnTo>
                <a:lnTo>
                  <a:pt x="1769211" y="6289560"/>
                </a:lnTo>
                <a:lnTo>
                  <a:pt x="1762963" y="6285357"/>
                </a:lnTo>
                <a:lnTo>
                  <a:pt x="1755317" y="6283807"/>
                </a:lnTo>
                <a:lnTo>
                  <a:pt x="1747672" y="6285357"/>
                </a:lnTo>
                <a:lnTo>
                  <a:pt x="1741424" y="6289560"/>
                </a:lnTo>
                <a:lnTo>
                  <a:pt x="1737207" y="6295809"/>
                </a:lnTo>
                <a:lnTo>
                  <a:pt x="1735670" y="6303454"/>
                </a:lnTo>
                <a:lnTo>
                  <a:pt x="1737207" y="6311100"/>
                </a:lnTo>
                <a:lnTo>
                  <a:pt x="1741424" y="6317348"/>
                </a:lnTo>
                <a:lnTo>
                  <a:pt x="1747672" y="6321565"/>
                </a:lnTo>
                <a:lnTo>
                  <a:pt x="1755317" y="6323101"/>
                </a:lnTo>
                <a:lnTo>
                  <a:pt x="1762963" y="6321565"/>
                </a:lnTo>
                <a:lnTo>
                  <a:pt x="1769211" y="6317348"/>
                </a:lnTo>
                <a:lnTo>
                  <a:pt x="1773415" y="6311100"/>
                </a:lnTo>
                <a:lnTo>
                  <a:pt x="1774964" y="6303454"/>
                </a:lnTo>
                <a:close/>
              </a:path>
              <a:path w="18719800" h="10718800" extrusionOk="0">
                <a:moveTo>
                  <a:pt x="1774964" y="6203366"/>
                </a:moveTo>
                <a:lnTo>
                  <a:pt x="1773415" y="6195707"/>
                </a:lnTo>
                <a:lnTo>
                  <a:pt x="1769211" y="6189472"/>
                </a:lnTo>
                <a:lnTo>
                  <a:pt x="1762963" y="6185255"/>
                </a:lnTo>
                <a:lnTo>
                  <a:pt x="1755317" y="6183719"/>
                </a:lnTo>
                <a:lnTo>
                  <a:pt x="1747672" y="6185255"/>
                </a:lnTo>
                <a:lnTo>
                  <a:pt x="1741424" y="6189472"/>
                </a:lnTo>
                <a:lnTo>
                  <a:pt x="1737207" y="6195707"/>
                </a:lnTo>
                <a:lnTo>
                  <a:pt x="1735670" y="6203366"/>
                </a:lnTo>
                <a:lnTo>
                  <a:pt x="1737207" y="6211011"/>
                </a:lnTo>
                <a:lnTo>
                  <a:pt x="1741424" y="6217259"/>
                </a:lnTo>
                <a:lnTo>
                  <a:pt x="1747672" y="6221476"/>
                </a:lnTo>
                <a:lnTo>
                  <a:pt x="1755317" y="6223012"/>
                </a:lnTo>
                <a:lnTo>
                  <a:pt x="1762963" y="6221476"/>
                </a:lnTo>
                <a:lnTo>
                  <a:pt x="1769211" y="6217259"/>
                </a:lnTo>
                <a:lnTo>
                  <a:pt x="1773415" y="6211011"/>
                </a:lnTo>
                <a:lnTo>
                  <a:pt x="1774964" y="6203366"/>
                </a:lnTo>
                <a:close/>
              </a:path>
              <a:path w="18719800" h="10718800" extrusionOk="0">
                <a:moveTo>
                  <a:pt x="1774964" y="6103264"/>
                </a:moveTo>
                <a:lnTo>
                  <a:pt x="1773415" y="6095619"/>
                </a:lnTo>
                <a:lnTo>
                  <a:pt x="1769211" y="6089370"/>
                </a:lnTo>
                <a:lnTo>
                  <a:pt x="1762963" y="6085154"/>
                </a:lnTo>
                <a:lnTo>
                  <a:pt x="1755317" y="6083617"/>
                </a:lnTo>
                <a:lnTo>
                  <a:pt x="1747672" y="6085154"/>
                </a:lnTo>
                <a:lnTo>
                  <a:pt x="1741424" y="6089370"/>
                </a:lnTo>
                <a:lnTo>
                  <a:pt x="1737207" y="6095619"/>
                </a:lnTo>
                <a:lnTo>
                  <a:pt x="1735670" y="6103264"/>
                </a:lnTo>
                <a:lnTo>
                  <a:pt x="1737207" y="6110910"/>
                </a:lnTo>
                <a:lnTo>
                  <a:pt x="1741424" y="6117158"/>
                </a:lnTo>
                <a:lnTo>
                  <a:pt x="1747672" y="6121362"/>
                </a:lnTo>
                <a:lnTo>
                  <a:pt x="1755317" y="6122911"/>
                </a:lnTo>
                <a:lnTo>
                  <a:pt x="1762963" y="6121362"/>
                </a:lnTo>
                <a:lnTo>
                  <a:pt x="1769211" y="6117158"/>
                </a:lnTo>
                <a:lnTo>
                  <a:pt x="1773415" y="6110910"/>
                </a:lnTo>
                <a:lnTo>
                  <a:pt x="1774964" y="6103264"/>
                </a:lnTo>
                <a:close/>
              </a:path>
              <a:path w="18719800" h="10718800" extrusionOk="0">
                <a:moveTo>
                  <a:pt x="1774964" y="6003163"/>
                </a:moveTo>
                <a:lnTo>
                  <a:pt x="1773415" y="5995517"/>
                </a:lnTo>
                <a:lnTo>
                  <a:pt x="1769211" y="5989269"/>
                </a:lnTo>
                <a:lnTo>
                  <a:pt x="1762963" y="5985065"/>
                </a:lnTo>
                <a:lnTo>
                  <a:pt x="1755317" y="5983516"/>
                </a:lnTo>
                <a:lnTo>
                  <a:pt x="1747672" y="5985065"/>
                </a:lnTo>
                <a:lnTo>
                  <a:pt x="1741424" y="5989269"/>
                </a:lnTo>
                <a:lnTo>
                  <a:pt x="1737207" y="5995517"/>
                </a:lnTo>
                <a:lnTo>
                  <a:pt x="1735670" y="6003163"/>
                </a:lnTo>
                <a:lnTo>
                  <a:pt x="1737207" y="6010808"/>
                </a:lnTo>
                <a:lnTo>
                  <a:pt x="1741424" y="6017057"/>
                </a:lnTo>
                <a:lnTo>
                  <a:pt x="1747672" y="6021273"/>
                </a:lnTo>
                <a:lnTo>
                  <a:pt x="1755317" y="6022822"/>
                </a:lnTo>
                <a:lnTo>
                  <a:pt x="1762963" y="6021273"/>
                </a:lnTo>
                <a:lnTo>
                  <a:pt x="1769211" y="6017057"/>
                </a:lnTo>
                <a:lnTo>
                  <a:pt x="1773415" y="6010808"/>
                </a:lnTo>
                <a:lnTo>
                  <a:pt x="1774964" y="6003163"/>
                </a:lnTo>
                <a:close/>
              </a:path>
              <a:path w="18719800" h="10718800" extrusionOk="0">
                <a:moveTo>
                  <a:pt x="1774964" y="5903074"/>
                </a:moveTo>
                <a:lnTo>
                  <a:pt x="1773415" y="5895429"/>
                </a:lnTo>
                <a:lnTo>
                  <a:pt x="1769211" y="5889180"/>
                </a:lnTo>
                <a:lnTo>
                  <a:pt x="1762963" y="5884964"/>
                </a:lnTo>
                <a:lnTo>
                  <a:pt x="1755317" y="5883414"/>
                </a:lnTo>
                <a:lnTo>
                  <a:pt x="1747672" y="5884964"/>
                </a:lnTo>
                <a:lnTo>
                  <a:pt x="1741424" y="5889180"/>
                </a:lnTo>
                <a:lnTo>
                  <a:pt x="1737207" y="5895429"/>
                </a:lnTo>
                <a:lnTo>
                  <a:pt x="1735670" y="5903074"/>
                </a:lnTo>
                <a:lnTo>
                  <a:pt x="1737207" y="5910719"/>
                </a:lnTo>
                <a:lnTo>
                  <a:pt x="1741424" y="5916968"/>
                </a:lnTo>
                <a:lnTo>
                  <a:pt x="1747672" y="5921184"/>
                </a:lnTo>
                <a:lnTo>
                  <a:pt x="1755317" y="5922721"/>
                </a:lnTo>
                <a:lnTo>
                  <a:pt x="1762963" y="5921184"/>
                </a:lnTo>
                <a:lnTo>
                  <a:pt x="1769211" y="5916968"/>
                </a:lnTo>
                <a:lnTo>
                  <a:pt x="1773415" y="5910719"/>
                </a:lnTo>
                <a:lnTo>
                  <a:pt x="1774964" y="5903074"/>
                </a:lnTo>
                <a:close/>
              </a:path>
              <a:path w="18719800" h="10718800" extrusionOk="0">
                <a:moveTo>
                  <a:pt x="1774964" y="5802973"/>
                </a:moveTo>
                <a:lnTo>
                  <a:pt x="1773415" y="5795327"/>
                </a:lnTo>
                <a:lnTo>
                  <a:pt x="1769211" y="5789079"/>
                </a:lnTo>
                <a:lnTo>
                  <a:pt x="1762963" y="5784875"/>
                </a:lnTo>
                <a:lnTo>
                  <a:pt x="1755317" y="5783326"/>
                </a:lnTo>
                <a:lnTo>
                  <a:pt x="1747672" y="5784875"/>
                </a:lnTo>
                <a:lnTo>
                  <a:pt x="1741424" y="5789079"/>
                </a:lnTo>
                <a:lnTo>
                  <a:pt x="1737207" y="5795327"/>
                </a:lnTo>
                <a:lnTo>
                  <a:pt x="1735670" y="5802973"/>
                </a:lnTo>
                <a:lnTo>
                  <a:pt x="1737207" y="5810618"/>
                </a:lnTo>
                <a:lnTo>
                  <a:pt x="1741424" y="5816866"/>
                </a:lnTo>
                <a:lnTo>
                  <a:pt x="1747672" y="5821083"/>
                </a:lnTo>
                <a:lnTo>
                  <a:pt x="1755317" y="5822632"/>
                </a:lnTo>
                <a:lnTo>
                  <a:pt x="1762963" y="5821083"/>
                </a:lnTo>
                <a:lnTo>
                  <a:pt x="1769211" y="5816866"/>
                </a:lnTo>
                <a:lnTo>
                  <a:pt x="1773415" y="5810618"/>
                </a:lnTo>
                <a:lnTo>
                  <a:pt x="1774964" y="5802973"/>
                </a:lnTo>
                <a:close/>
              </a:path>
              <a:path w="18719800" h="10718800" extrusionOk="0">
                <a:moveTo>
                  <a:pt x="1774964" y="5702884"/>
                </a:moveTo>
                <a:lnTo>
                  <a:pt x="1773415" y="5695239"/>
                </a:lnTo>
                <a:lnTo>
                  <a:pt x="1769211" y="5688990"/>
                </a:lnTo>
                <a:lnTo>
                  <a:pt x="1762963" y="5684774"/>
                </a:lnTo>
                <a:lnTo>
                  <a:pt x="1755317" y="5683224"/>
                </a:lnTo>
                <a:lnTo>
                  <a:pt x="1747672" y="5684774"/>
                </a:lnTo>
                <a:lnTo>
                  <a:pt x="1741424" y="5688990"/>
                </a:lnTo>
                <a:lnTo>
                  <a:pt x="1737207" y="5695239"/>
                </a:lnTo>
                <a:lnTo>
                  <a:pt x="1735670" y="5702884"/>
                </a:lnTo>
                <a:lnTo>
                  <a:pt x="1737207" y="5710529"/>
                </a:lnTo>
                <a:lnTo>
                  <a:pt x="1741424" y="5716778"/>
                </a:lnTo>
                <a:lnTo>
                  <a:pt x="1747672" y="5720981"/>
                </a:lnTo>
                <a:lnTo>
                  <a:pt x="1755317" y="5722531"/>
                </a:lnTo>
                <a:lnTo>
                  <a:pt x="1762963" y="5720981"/>
                </a:lnTo>
                <a:lnTo>
                  <a:pt x="1769211" y="5716778"/>
                </a:lnTo>
                <a:lnTo>
                  <a:pt x="1773415" y="5710529"/>
                </a:lnTo>
                <a:lnTo>
                  <a:pt x="1774964" y="5702884"/>
                </a:lnTo>
                <a:close/>
              </a:path>
              <a:path w="18719800" h="10718800" extrusionOk="0">
                <a:moveTo>
                  <a:pt x="1822983" y="0"/>
                </a:moveTo>
                <a:lnTo>
                  <a:pt x="1788096" y="0"/>
                </a:lnTo>
                <a:lnTo>
                  <a:pt x="0" y="1321968"/>
                </a:lnTo>
                <a:lnTo>
                  <a:pt x="0" y="1347762"/>
                </a:lnTo>
                <a:lnTo>
                  <a:pt x="1822983" y="0"/>
                </a:lnTo>
                <a:close/>
              </a:path>
              <a:path w="18719800" h="10718800" extrusionOk="0">
                <a:moveTo>
                  <a:pt x="1848967" y="6549047"/>
                </a:moveTo>
                <a:lnTo>
                  <a:pt x="1847418" y="6541402"/>
                </a:lnTo>
                <a:lnTo>
                  <a:pt x="1843201" y="6535153"/>
                </a:lnTo>
                <a:lnTo>
                  <a:pt x="1836953" y="6530937"/>
                </a:lnTo>
                <a:lnTo>
                  <a:pt x="1829308" y="6529387"/>
                </a:lnTo>
                <a:lnTo>
                  <a:pt x="1821662" y="6530937"/>
                </a:lnTo>
                <a:lnTo>
                  <a:pt x="1815414" y="6535153"/>
                </a:lnTo>
                <a:lnTo>
                  <a:pt x="1811210" y="6541402"/>
                </a:lnTo>
                <a:lnTo>
                  <a:pt x="1809661" y="6549047"/>
                </a:lnTo>
                <a:lnTo>
                  <a:pt x="1811210" y="6556692"/>
                </a:lnTo>
                <a:lnTo>
                  <a:pt x="1815414" y="6562941"/>
                </a:lnTo>
                <a:lnTo>
                  <a:pt x="1821662" y="6567144"/>
                </a:lnTo>
                <a:lnTo>
                  <a:pt x="1829308" y="6568694"/>
                </a:lnTo>
                <a:lnTo>
                  <a:pt x="1836953" y="6567144"/>
                </a:lnTo>
                <a:lnTo>
                  <a:pt x="1843201" y="6562941"/>
                </a:lnTo>
                <a:lnTo>
                  <a:pt x="1847418" y="6556692"/>
                </a:lnTo>
                <a:lnTo>
                  <a:pt x="1848967" y="6549047"/>
                </a:lnTo>
                <a:close/>
              </a:path>
              <a:path w="18719800" h="10718800" extrusionOk="0">
                <a:moveTo>
                  <a:pt x="1848967" y="6448946"/>
                </a:moveTo>
                <a:lnTo>
                  <a:pt x="1847418" y="6441300"/>
                </a:lnTo>
                <a:lnTo>
                  <a:pt x="1843201" y="6435052"/>
                </a:lnTo>
                <a:lnTo>
                  <a:pt x="1836953" y="6430848"/>
                </a:lnTo>
                <a:lnTo>
                  <a:pt x="1829308" y="6429299"/>
                </a:lnTo>
                <a:lnTo>
                  <a:pt x="1821662" y="6430848"/>
                </a:lnTo>
                <a:lnTo>
                  <a:pt x="1815414" y="6435052"/>
                </a:lnTo>
                <a:lnTo>
                  <a:pt x="1811210" y="6441300"/>
                </a:lnTo>
                <a:lnTo>
                  <a:pt x="1809661" y="6448946"/>
                </a:lnTo>
                <a:lnTo>
                  <a:pt x="1811210" y="6456591"/>
                </a:lnTo>
                <a:lnTo>
                  <a:pt x="1815414" y="6462839"/>
                </a:lnTo>
                <a:lnTo>
                  <a:pt x="1821662" y="6467056"/>
                </a:lnTo>
                <a:lnTo>
                  <a:pt x="1829308" y="6468592"/>
                </a:lnTo>
                <a:lnTo>
                  <a:pt x="1836953" y="6467056"/>
                </a:lnTo>
                <a:lnTo>
                  <a:pt x="1843201" y="6462839"/>
                </a:lnTo>
                <a:lnTo>
                  <a:pt x="1847418" y="6456591"/>
                </a:lnTo>
                <a:lnTo>
                  <a:pt x="1848967" y="6448946"/>
                </a:lnTo>
                <a:close/>
              </a:path>
              <a:path w="18719800" h="10718800" extrusionOk="0">
                <a:moveTo>
                  <a:pt x="1848967" y="6348844"/>
                </a:moveTo>
                <a:lnTo>
                  <a:pt x="1847418" y="6341199"/>
                </a:lnTo>
                <a:lnTo>
                  <a:pt x="1843201" y="6334963"/>
                </a:lnTo>
                <a:lnTo>
                  <a:pt x="1836953" y="6330747"/>
                </a:lnTo>
                <a:lnTo>
                  <a:pt x="1829308" y="6329197"/>
                </a:lnTo>
                <a:lnTo>
                  <a:pt x="1821662" y="6330747"/>
                </a:lnTo>
                <a:lnTo>
                  <a:pt x="1815414" y="6334963"/>
                </a:lnTo>
                <a:lnTo>
                  <a:pt x="1811210" y="6341199"/>
                </a:lnTo>
                <a:lnTo>
                  <a:pt x="1809661" y="6348844"/>
                </a:lnTo>
                <a:lnTo>
                  <a:pt x="1811210" y="6356502"/>
                </a:lnTo>
                <a:lnTo>
                  <a:pt x="1815414" y="6362738"/>
                </a:lnTo>
                <a:lnTo>
                  <a:pt x="1821662" y="6366954"/>
                </a:lnTo>
                <a:lnTo>
                  <a:pt x="1829308" y="6368491"/>
                </a:lnTo>
                <a:lnTo>
                  <a:pt x="1836953" y="6366954"/>
                </a:lnTo>
                <a:lnTo>
                  <a:pt x="1843201" y="6362738"/>
                </a:lnTo>
                <a:lnTo>
                  <a:pt x="1847418" y="6356502"/>
                </a:lnTo>
                <a:lnTo>
                  <a:pt x="1848967" y="6348844"/>
                </a:lnTo>
                <a:close/>
              </a:path>
              <a:path w="18719800" h="10718800" extrusionOk="0">
                <a:moveTo>
                  <a:pt x="1848967" y="6248755"/>
                </a:moveTo>
                <a:lnTo>
                  <a:pt x="1847418" y="6241110"/>
                </a:lnTo>
                <a:lnTo>
                  <a:pt x="1843201" y="6234862"/>
                </a:lnTo>
                <a:lnTo>
                  <a:pt x="1836953" y="6230658"/>
                </a:lnTo>
                <a:lnTo>
                  <a:pt x="1829308" y="6229121"/>
                </a:lnTo>
                <a:lnTo>
                  <a:pt x="1821662" y="6230658"/>
                </a:lnTo>
                <a:lnTo>
                  <a:pt x="1815414" y="6234862"/>
                </a:lnTo>
                <a:lnTo>
                  <a:pt x="1811210" y="6241110"/>
                </a:lnTo>
                <a:lnTo>
                  <a:pt x="1809661" y="6248755"/>
                </a:lnTo>
                <a:lnTo>
                  <a:pt x="1811210" y="6256401"/>
                </a:lnTo>
                <a:lnTo>
                  <a:pt x="1815414" y="6262649"/>
                </a:lnTo>
                <a:lnTo>
                  <a:pt x="1821662" y="6266853"/>
                </a:lnTo>
                <a:lnTo>
                  <a:pt x="1829308" y="6268402"/>
                </a:lnTo>
                <a:lnTo>
                  <a:pt x="1836953" y="6266853"/>
                </a:lnTo>
                <a:lnTo>
                  <a:pt x="1843201" y="6262649"/>
                </a:lnTo>
                <a:lnTo>
                  <a:pt x="1847418" y="6256401"/>
                </a:lnTo>
                <a:lnTo>
                  <a:pt x="1848967" y="6248755"/>
                </a:lnTo>
                <a:close/>
              </a:path>
              <a:path w="18719800" h="10718800" extrusionOk="0">
                <a:moveTo>
                  <a:pt x="1848967" y="6148654"/>
                </a:moveTo>
                <a:lnTo>
                  <a:pt x="1847418" y="6141009"/>
                </a:lnTo>
                <a:lnTo>
                  <a:pt x="1843201" y="6134773"/>
                </a:lnTo>
                <a:lnTo>
                  <a:pt x="1836953" y="6130556"/>
                </a:lnTo>
                <a:lnTo>
                  <a:pt x="1829308" y="6129007"/>
                </a:lnTo>
                <a:lnTo>
                  <a:pt x="1821662" y="6130556"/>
                </a:lnTo>
                <a:lnTo>
                  <a:pt x="1815414" y="6134773"/>
                </a:lnTo>
                <a:lnTo>
                  <a:pt x="1811210" y="6141009"/>
                </a:lnTo>
                <a:lnTo>
                  <a:pt x="1809661" y="6148654"/>
                </a:lnTo>
                <a:lnTo>
                  <a:pt x="1811210" y="6156312"/>
                </a:lnTo>
                <a:lnTo>
                  <a:pt x="1815414" y="6162548"/>
                </a:lnTo>
                <a:lnTo>
                  <a:pt x="1821662" y="6166764"/>
                </a:lnTo>
                <a:lnTo>
                  <a:pt x="1829308" y="6168301"/>
                </a:lnTo>
                <a:lnTo>
                  <a:pt x="1836953" y="6166764"/>
                </a:lnTo>
                <a:lnTo>
                  <a:pt x="1843201" y="6162548"/>
                </a:lnTo>
                <a:lnTo>
                  <a:pt x="1847418" y="6156312"/>
                </a:lnTo>
                <a:lnTo>
                  <a:pt x="1848967" y="6148654"/>
                </a:lnTo>
                <a:close/>
              </a:path>
              <a:path w="18719800" h="10718800" extrusionOk="0">
                <a:moveTo>
                  <a:pt x="1848967" y="6048565"/>
                </a:moveTo>
                <a:lnTo>
                  <a:pt x="1847418" y="6040920"/>
                </a:lnTo>
                <a:lnTo>
                  <a:pt x="1843201" y="6034671"/>
                </a:lnTo>
                <a:lnTo>
                  <a:pt x="1836953" y="6030468"/>
                </a:lnTo>
                <a:lnTo>
                  <a:pt x="1829308" y="6028918"/>
                </a:lnTo>
                <a:lnTo>
                  <a:pt x="1821662" y="6030468"/>
                </a:lnTo>
                <a:lnTo>
                  <a:pt x="1815414" y="6034671"/>
                </a:lnTo>
                <a:lnTo>
                  <a:pt x="1811210" y="6040920"/>
                </a:lnTo>
                <a:lnTo>
                  <a:pt x="1809661" y="6048565"/>
                </a:lnTo>
                <a:lnTo>
                  <a:pt x="1811210" y="6056211"/>
                </a:lnTo>
                <a:lnTo>
                  <a:pt x="1815414" y="6062459"/>
                </a:lnTo>
                <a:lnTo>
                  <a:pt x="1821662" y="6066675"/>
                </a:lnTo>
                <a:lnTo>
                  <a:pt x="1829308" y="6068212"/>
                </a:lnTo>
                <a:lnTo>
                  <a:pt x="1836953" y="6066675"/>
                </a:lnTo>
                <a:lnTo>
                  <a:pt x="1843201" y="6062459"/>
                </a:lnTo>
                <a:lnTo>
                  <a:pt x="1847418" y="6056211"/>
                </a:lnTo>
                <a:lnTo>
                  <a:pt x="1848967" y="6048565"/>
                </a:lnTo>
                <a:close/>
              </a:path>
              <a:path w="18719800" h="10718800" extrusionOk="0">
                <a:moveTo>
                  <a:pt x="1848967" y="5948464"/>
                </a:moveTo>
                <a:lnTo>
                  <a:pt x="1847418" y="5940818"/>
                </a:lnTo>
                <a:lnTo>
                  <a:pt x="1843201" y="5934570"/>
                </a:lnTo>
                <a:lnTo>
                  <a:pt x="1836953" y="5930366"/>
                </a:lnTo>
                <a:lnTo>
                  <a:pt x="1829308" y="5928817"/>
                </a:lnTo>
                <a:lnTo>
                  <a:pt x="1821662" y="5930366"/>
                </a:lnTo>
                <a:lnTo>
                  <a:pt x="1815414" y="5934570"/>
                </a:lnTo>
                <a:lnTo>
                  <a:pt x="1811210" y="5940818"/>
                </a:lnTo>
                <a:lnTo>
                  <a:pt x="1809661" y="5948464"/>
                </a:lnTo>
                <a:lnTo>
                  <a:pt x="1811210" y="5956122"/>
                </a:lnTo>
                <a:lnTo>
                  <a:pt x="1815414" y="5962358"/>
                </a:lnTo>
                <a:lnTo>
                  <a:pt x="1821662" y="5966574"/>
                </a:lnTo>
                <a:lnTo>
                  <a:pt x="1829308" y="5968123"/>
                </a:lnTo>
                <a:lnTo>
                  <a:pt x="1836953" y="5966574"/>
                </a:lnTo>
                <a:lnTo>
                  <a:pt x="1843201" y="5962358"/>
                </a:lnTo>
                <a:lnTo>
                  <a:pt x="1847418" y="5956122"/>
                </a:lnTo>
                <a:lnTo>
                  <a:pt x="1848967" y="5948464"/>
                </a:lnTo>
                <a:close/>
              </a:path>
              <a:path w="18719800" h="10718800" extrusionOk="0">
                <a:moveTo>
                  <a:pt x="1848967" y="5848362"/>
                </a:moveTo>
                <a:lnTo>
                  <a:pt x="1847418" y="5840717"/>
                </a:lnTo>
                <a:lnTo>
                  <a:pt x="1843201" y="5834481"/>
                </a:lnTo>
                <a:lnTo>
                  <a:pt x="1836953" y="5830265"/>
                </a:lnTo>
                <a:lnTo>
                  <a:pt x="1829308" y="5828728"/>
                </a:lnTo>
                <a:lnTo>
                  <a:pt x="1821662" y="5830265"/>
                </a:lnTo>
                <a:lnTo>
                  <a:pt x="1815414" y="5834481"/>
                </a:lnTo>
                <a:lnTo>
                  <a:pt x="1811210" y="5840717"/>
                </a:lnTo>
                <a:lnTo>
                  <a:pt x="1809661" y="5848362"/>
                </a:lnTo>
                <a:lnTo>
                  <a:pt x="1811210" y="5856021"/>
                </a:lnTo>
                <a:lnTo>
                  <a:pt x="1815414" y="5862269"/>
                </a:lnTo>
                <a:lnTo>
                  <a:pt x="1821662" y="5866473"/>
                </a:lnTo>
                <a:lnTo>
                  <a:pt x="1829308" y="5868022"/>
                </a:lnTo>
                <a:lnTo>
                  <a:pt x="1836953" y="5866473"/>
                </a:lnTo>
                <a:lnTo>
                  <a:pt x="1843201" y="5862269"/>
                </a:lnTo>
                <a:lnTo>
                  <a:pt x="1847418" y="5856021"/>
                </a:lnTo>
                <a:lnTo>
                  <a:pt x="1848967" y="5848362"/>
                </a:lnTo>
                <a:close/>
              </a:path>
              <a:path w="18719800" h="10718800" extrusionOk="0">
                <a:moveTo>
                  <a:pt x="1848967" y="5748274"/>
                </a:moveTo>
                <a:lnTo>
                  <a:pt x="1847418" y="5740628"/>
                </a:lnTo>
                <a:lnTo>
                  <a:pt x="1843201" y="5734380"/>
                </a:lnTo>
                <a:lnTo>
                  <a:pt x="1836953" y="5730176"/>
                </a:lnTo>
                <a:lnTo>
                  <a:pt x="1829308" y="5728627"/>
                </a:lnTo>
                <a:lnTo>
                  <a:pt x="1821662" y="5730176"/>
                </a:lnTo>
                <a:lnTo>
                  <a:pt x="1815414" y="5734380"/>
                </a:lnTo>
                <a:lnTo>
                  <a:pt x="1811210" y="5740628"/>
                </a:lnTo>
                <a:lnTo>
                  <a:pt x="1809661" y="5748274"/>
                </a:lnTo>
                <a:lnTo>
                  <a:pt x="1811210" y="5755919"/>
                </a:lnTo>
                <a:lnTo>
                  <a:pt x="1815414" y="5762168"/>
                </a:lnTo>
                <a:lnTo>
                  <a:pt x="1821662" y="5766384"/>
                </a:lnTo>
                <a:lnTo>
                  <a:pt x="1829308" y="5767933"/>
                </a:lnTo>
                <a:lnTo>
                  <a:pt x="1836953" y="5766384"/>
                </a:lnTo>
                <a:lnTo>
                  <a:pt x="1843201" y="5762168"/>
                </a:lnTo>
                <a:lnTo>
                  <a:pt x="1847418" y="5755919"/>
                </a:lnTo>
                <a:lnTo>
                  <a:pt x="1848967" y="5748274"/>
                </a:lnTo>
                <a:close/>
              </a:path>
              <a:path w="18719800" h="10718800" extrusionOk="0">
                <a:moveTo>
                  <a:pt x="1848967" y="5648172"/>
                </a:moveTo>
                <a:lnTo>
                  <a:pt x="1847418" y="5640527"/>
                </a:lnTo>
                <a:lnTo>
                  <a:pt x="1843201" y="5634291"/>
                </a:lnTo>
                <a:lnTo>
                  <a:pt x="1836953" y="5630075"/>
                </a:lnTo>
                <a:lnTo>
                  <a:pt x="1829308" y="5628525"/>
                </a:lnTo>
                <a:lnTo>
                  <a:pt x="1821662" y="5630075"/>
                </a:lnTo>
                <a:lnTo>
                  <a:pt x="1815414" y="5634291"/>
                </a:lnTo>
                <a:lnTo>
                  <a:pt x="1811210" y="5640527"/>
                </a:lnTo>
                <a:lnTo>
                  <a:pt x="1809661" y="5648172"/>
                </a:lnTo>
                <a:lnTo>
                  <a:pt x="1811210" y="5655830"/>
                </a:lnTo>
                <a:lnTo>
                  <a:pt x="1815414" y="5662066"/>
                </a:lnTo>
                <a:lnTo>
                  <a:pt x="1821662" y="5666283"/>
                </a:lnTo>
                <a:lnTo>
                  <a:pt x="1829308" y="5667819"/>
                </a:lnTo>
                <a:lnTo>
                  <a:pt x="1836953" y="5666283"/>
                </a:lnTo>
                <a:lnTo>
                  <a:pt x="1843201" y="5662066"/>
                </a:lnTo>
                <a:lnTo>
                  <a:pt x="1847418" y="5655830"/>
                </a:lnTo>
                <a:lnTo>
                  <a:pt x="1848967" y="5648172"/>
                </a:lnTo>
                <a:close/>
              </a:path>
              <a:path w="18719800" h="10718800" extrusionOk="0">
                <a:moveTo>
                  <a:pt x="1922945" y="6494348"/>
                </a:moveTo>
                <a:lnTo>
                  <a:pt x="1921395" y="6486690"/>
                </a:lnTo>
                <a:lnTo>
                  <a:pt x="1917192" y="6480442"/>
                </a:lnTo>
                <a:lnTo>
                  <a:pt x="1910956" y="6476238"/>
                </a:lnTo>
                <a:lnTo>
                  <a:pt x="1903310" y="6474688"/>
                </a:lnTo>
                <a:lnTo>
                  <a:pt x="1895665" y="6476238"/>
                </a:lnTo>
                <a:lnTo>
                  <a:pt x="1889417" y="6480442"/>
                </a:lnTo>
                <a:lnTo>
                  <a:pt x="1885200" y="6486690"/>
                </a:lnTo>
                <a:lnTo>
                  <a:pt x="1883664" y="6494348"/>
                </a:lnTo>
                <a:lnTo>
                  <a:pt x="1885200" y="6501993"/>
                </a:lnTo>
                <a:lnTo>
                  <a:pt x="1889417" y="6508229"/>
                </a:lnTo>
                <a:lnTo>
                  <a:pt x="1895665" y="6512446"/>
                </a:lnTo>
                <a:lnTo>
                  <a:pt x="1903310" y="6513995"/>
                </a:lnTo>
                <a:lnTo>
                  <a:pt x="1910956" y="6512446"/>
                </a:lnTo>
                <a:lnTo>
                  <a:pt x="1917192" y="6508229"/>
                </a:lnTo>
                <a:lnTo>
                  <a:pt x="1921395" y="6501993"/>
                </a:lnTo>
                <a:lnTo>
                  <a:pt x="1922945" y="6494348"/>
                </a:lnTo>
                <a:close/>
              </a:path>
              <a:path w="18719800" h="10718800" extrusionOk="0">
                <a:moveTo>
                  <a:pt x="1922945" y="6394247"/>
                </a:moveTo>
                <a:lnTo>
                  <a:pt x="1921395" y="6386589"/>
                </a:lnTo>
                <a:lnTo>
                  <a:pt x="1917192" y="6380353"/>
                </a:lnTo>
                <a:lnTo>
                  <a:pt x="1910956" y="6376136"/>
                </a:lnTo>
                <a:lnTo>
                  <a:pt x="1903310" y="6374600"/>
                </a:lnTo>
                <a:lnTo>
                  <a:pt x="1895665" y="6376136"/>
                </a:lnTo>
                <a:lnTo>
                  <a:pt x="1889417" y="6380353"/>
                </a:lnTo>
                <a:lnTo>
                  <a:pt x="1885200" y="6386589"/>
                </a:lnTo>
                <a:lnTo>
                  <a:pt x="1883664" y="6394247"/>
                </a:lnTo>
                <a:lnTo>
                  <a:pt x="1885200" y="6401892"/>
                </a:lnTo>
                <a:lnTo>
                  <a:pt x="1889417" y="6408140"/>
                </a:lnTo>
                <a:lnTo>
                  <a:pt x="1895665" y="6412357"/>
                </a:lnTo>
                <a:lnTo>
                  <a:pt x="1903310" y="6413894"/>
                </a:lnTo>
                <a:lnTo>
                  <a:pt x="1910956" y="6412357"/>
                </a:lnTo>
                <a:lnTo>
                  <a:pt x="1917192" y="6408140"/>
                </a:lnTo>
                <a:lnTo>
                  <a:pt x="1921395" y="6401892"/>
                </a:lnTo>
                <a:lnTo>
                  <a:pt x="1922945" y="6394247"/>
                </a:lnTo>
                <a:close/>
              </a:path>
              <a:path w="18719800" h="10718800" extrusionOk="0">
                <a:moveTo>
                  <a:pt x="1922945" y="6294158"/>
                </a:moveTo>
                <a:lnTo>
                  <a:pt x="1921395" y="6286500"/>
                </a:lnTo>
                <a:lnTo>
                  <a:pt x="1917192" y="6280251"/>
                </a:lnTo>
                <a:lnTo>
                  <a:pt x="1910956" y="6276048"/>
                </a:lnTo>
                <a:lnTo>
                  <a:pt x="1903310" y="6274498"/>
                </a:lnTo>
                <a:lnTo>
                  <a:pt x="1895665" y="6276048"/>
                </a:lnTo>
                <a:lnTo>
                  <a:pt x="1889417" y="6280251"/>
                </a:lnTo>
                <a:lnTo>
                  <a:pt x="1885200" y="6286500"/>
                </a:lnTo>
                <a:lnTo>
                  <a:pt x="1883664" y="6294158"/>
                </a:lnTo>
                <a:lnTo>
                  <a:pt x="1885200" y="6301803"/>
                </a:lnTo>
                <a:lnTo>
                  <a:pt x="1889417" y="6308039"/>
                </a:lnTo>
                <a:lnTo>
                  <a:pt x="1895665" y="6312255"/>
                </a:lnTo>
                <a:lnTo>
                  <a:pt x="1903310" y="6313792"/>
                </a:lnTo>
                <a:lnTo>
                  <a:pt x="1910956" y="6312255"/>
                </a:lnTo>
                <a:lnTo>
                  <a:pt x="1917192" y="6308039"/>
                </a:lnTo>
                <a:lnTo>
                  <a:pt x="1921395" y="6301803"/>
                </a:lnTo>
                <a:lnTo>
                  <a:pt x="1922945" y="6294158"/>
                </a:lnTo>
                <a:close/>
              </a:path>
              <a:path w="18719800" h="10718800" extrusionOk="0">
                <a:moveTo>
                  <a:pt x="1922945" y="6194044"/>
                </a:moveTo>
                <a:lnTo>
                  <a:pt x="1921395" y="6186398"/>
                </a:lnTo>
                <a:lnTo>
                  <a:pt x="1917192" y="6180163"/>
                </a:lnTo>
                <a:lnTo>
                  <a:pt x="1910956" y="6175959"/>
                </a:lnTo>
                <a:lnTo>
                  <a:pt x="1903310" y="6174410"/>
                </a:lnTo>
                <a:lnTo>
                  <a:pt x="1895665" y="6175959"/>
                </a:lnTo>
                <a:lnTo>
                  <a:pt x="1889417" y="6180163"/>
                </a:lnTo>
                <a:lnTo>
                  <a:pt x="1885200" y="6186398"/>
                </a:lnTo>
                <a:lnTo>
                  <a:pt x="1883664" y="6194044"/>
                </a:lnTo>
                <a:lnTo>
                  <a:pt x="1885200" y="6201689"/>
                </a:lnTo>
                <a:lnTo>
                  <a:pt x="1889417" y="6207938"/>
                </a:lnTo>
                <a:lnTo>
                  <a:pt x="1895665" y="6212154"/>
                </a:lnTo>
                <a:lnTo>
                  <a:pt x="1903310" y="6213703"/>
                </a:lnTo>
                <a:lnTo>
                  <a:pt x="1910956" y="6212154"/>
                </a:lnTo>
                <a:lnTo>
                  <a:pt x="1917192" y="6207938"/>
                </a:lnTo>
                <a:lnTo>
                  <a:pt x="1921395" y="6201689"/>
                </a:lnTo>
                <a:lnTo>
                  <a:pt x="1922945" y="6194044"/>
                </a:lnTo>
                <a:close/>
              </a:path>
              <a:path w="18719800" h="10718800" extrusionOk="0">
                <a:moveTo>
                  <a:pt x="1922945" y="6093955"/>
                </a:moveTo>
                <a:lnTo>
                  <a:pt x="1921395" y="6086310"/>
                </a:lnTo>
                <a:lnTo>
                  <a:pt x="1917192" y="6080061"/>
                </a:lnTo>
                <a:lnTo>
                  <a:pt x="1910956" y="6075845"/>
                </a:lnTo>
                <a:lnTo>
                  <a:pt x="1903310" y="6074308"/>
                </a:lnTo>
                <a:lnTo>
                  <a:pt x="1895665" y="6075845"/>
                </a:lnTo>
                <a:lnTo>
                  <a:pt x="1889417" y="6080061"/>
                </a:lnTo>
                <a:lnTo>
                  <a:pt x="1885200" y="6086310"/>
                </a:lnTo>
                <a:lnTo>
                  <a:pt x="1883664" y="6093955"/>
                </a:lnTo>
                <a:lnTo>
                  <a:pt x="1885200" y="6101600"/>
                </a:lnTo>
                <a:lnTo>
                  <a:pt x="1889417" y="6107849"/>
                </a:lnTo>
                <a:lnTo>
                  <a:pt x="1895665" y="6112065"/>
                </a:lnTo>
                <a:lnTo>
                  <a:pt x="1903310" y="6113602"/>
                </a:lnTo>
                <a:lnTo>
                  <a:pt x="1910956" y="6112065"/>
                </a:lnTo>
                <a:lnTo>
                  <a:pt x="1917192" y="6107849"/>
                </a:lnTo>
                <a:lnTo>
                  <a:pt x="1921395" y="6101600"/>
                </a:lnTo>
                <a:lnTo>
                  <a:pt x="1922945" y="6093955"/>
                </a:lnTo>
                <a:close/>
              </a:path>
              <a:path w="18719800" h="10718800" extrusionOk="0">
                <a:moveTo>
                  <a:pt x="1922945" y="5993866"/>
                </a:moveTo>
                <a:lnTo>
                  <a:pt x="1921395" y="5986221"/>
                </a:lnTo>
                <a:lnTo>
                  <a:pt x="1917192" y="5979973"/>
                </a:lnTo>
                <a:lnTo>
                  <a:pt x="1910956" y="5975756"/>
                </a:lnTo>
                <a:lnTo>
                  <a:pt x="1903310" y="5974207"/>
                </a:lnTo>
                <a:lnTo>
                  <a:pt x="1895665" y="5975756"/>
                </a:lnTo>
                <a:lnTo>
                  <a:pt x="1889417" y="5979973"/>
                </a:lnTo>
                <a:lnTo>
                  <a:pt x="1885200" y="5986221"/>
                </a:lnTo>
                <a:lnTo>
                  <a:pt x="1883664" y="5993866"/>
                </a:lnTo>
                <a:lnTo>
                  <a:pt x="1885200" y="6001512"/>
                </a:lnTo>
                <a:lnTo>
                  <a:pt x="1889417" y="6007747"/>
                </a:lnTo>
                <a:lnTo>
                  <a:pt x="1895665" y="6011964"/>
                </a:lnTo>
                <a:lnTo>
                  <a:pt x="1903310" y="6013501"/>
                </a:lnTo>
                <a:lnTo>
                  <a:pt x="1910956" y="6011964"/>
                </a:lnTo>
                <a:lnTo>
                  <a:pt x="1917192" y="6007747"/>
                </a:lnTo>
                <a:lnTo>
                  <a:pt x="1921395" y="6001512"/>
                </a:lnTo>
                <a:lnTo>
                  <a:pt x="1922945" y="5993866"/>
                </a:lnTo>
                <a:close/>
              </a:path>
              <a:path w="18719800" h="10718800" extrusionOk="0">
                <a:moveTo>
                  <a:pt x="1922945" y="5893765"/>
                </a:moveTo>
                <a:lnTo>
                  <a:pt x="1921395" y="5886120"/>
                </a:lnTo>
                <a:lnTo>
                  <a:pt x="1917192" y="5879871"/>
                </a:lnTo>
                <a:lnTo>
                  <a:pt x="1910956" y="5875655"/>
                </a:lnTo>
                <a:lnTo>
                  <a:pt x="1903310" y="5874105"/>
                </a:lnTo>
                <a:lnTo>
                  <a:pt x="1895665" y="5875655"/>
                </a:lnTo>
                <a:lnTo>
                  <a:pt x="1889417" y="5879871"/>
                </a:lnTo>
                <a:lnTo>
                  <a:pt x="1885200" y="5886120"/>
                </a:lnTo>
                <a:lnTo>
                  <a:pt x="1883664" y="5893765"/>
                </a:lnTo>
                <a:lnTo>
                  <a:pt x="1885200" y="5901410"/>
                </a:lnTo>
                <a:lnTo>
                  <a:pt x="1889417" y="5907659"/>
                </a:lnTo>
                <a:lnTo>
                  <a:pt x="1895665" y="5911862"/>
                </a:lnTo>
                <a:lnTo>
                  <a:pt x="1903310" y="5913412"/>
                </a:lnTo>
                <a:lnTo>
                  <a:pt x="1910956" y="5911862"/>
                </a:lnTo>
                <a:lnTo>
                  <a:pt x="1917192" y="5907659"/>
                </a:lnTo>
                <a:lnTo>
                  <a:pt x="1921395" y="5901410"/>
                </a:lnTo>
                <a:lnTo>
                  <a:pt x="1922945" y="5893765"/>
                </a:lnTo>
                <a:close/>
              </a:path>
              <a:path w="18719800" h="10718800" extrusionOk="0">
                <a:moveTo>
                  <a:pt x="1922945" y="5793664"/>
                </a:moveTo>
                <a:lnTo>
                  <a:pt x="1921395" y="5786018"/>
                </a:lnTo>
                <a:lnTo>
                  <a:pt x="1917192" y="5779770"/>
                </a:lnTo>
                <a:lnTo>
                  <a:pt x="1910956" y="5775566"/>
                </a:lnTo>
                <a:lnTo>
                  <a:pt x="1903310" y="5774017"/>
                </a:lnTo>
                <a:lnTo>
                  <a:pt x="1895665" y="5775566"/>
                </a:lnTo>
                <a:lnTo>
                  <a:pt x="1889417" y="5779770"/>
                </a:lnTo>
                <a:lnTo>
                  <a:pt x="1885200" y="5786018"/>
                </a:lnTo>
                <a:lnTo>
                  <a:pt x="1883664" y="5793664"/>
                </a:lnTo>
                <a:lnTo>
                  <a:pt x="1885200" y="5801309"/>
                </a:lnTo>
                <a:lnTo>
                  <a:pt x="1889417" y="5807557"/>
                </a:lnTo>
                <a:lnTo>
                  <a:pt x="1895665" y="5811774"/>
                </a:lnTo>
                <a:lnTo>
                  <a:pt x="1903310" y="5813323"/>
                </a:lnTo>
                <a:lnTo>
                  <a:pt x="1910956" y="5811774"/>
                </a:lnTo>
                <a:lnTo>
                  <a:pt x="1917192" y="5807557"/>
                </a:lnTo>
                <a:lnTo>
                  <a:pt x="1921395" y="5801309"/>
                </a:lnTo>
                <a:lnTo>
                  <a:pt x="1922945" y="5793664"/>
                </a:lnTo>
                <a:close/>
              </a:path>
              <a:path w="18719800" h="10718800" extrusionOk="0">
                <a:moveTo>
                  <a:pt x="1922945" y="5693562"/>
                </a:moveTo>
                <a:lnTo>
                  <a:pt x="1921395" y="5685917"/>
                </a:lnTo>
                <a:lnTo>
                  <a:pt x="1917192" y="5679668"/>
                </a:lnTo>
                <a:lnTo>
                  <a:pt x="1910956" y="5675465"/>
                </a:lnTo>
                <a:lnTo>
                  <a:pt x="1903310" y="5673915"/>
                </a:lnTo>
                <a:lnTo>
                  <a:pt x="1895665" y="5675465"/>
                </a:lnTo>
                <a:lnTo>
                  <a:pt x="1889417" y="5679668"/>
                </a:lnTo>
                <a:lnTo>
                  <a:pt x="1885200" y="5685917"/>
                </a:lnTo>
                <a:lnTo>
                  <a:pt x="1883664" y="5693562"/>
                </a:lnTo>
                <a:lnTo>
                  <a:pt x="1885200" y="5701220"/>
                </a:lnTo>
                <a:lnTo>
                  <a:pt x="1889417" y="5707469"/>
                </a:lnTo>
                <a:lnTo>
                  <a:pt x="1895665" y="5711672"/>
                </a:lnTo>
                <a:lnTo>
                  <a:pt x="1903310" y="5713222"/>
                </a:lnTo>
                <a:lnTo>
                  <a:pt x="1910956" y="5711672"/>
                </a:lnTo>
                <a:lnTo>
                  <a:pt x="1917192" y="5707469"/>
                </a:lnTo>
                <a:lnTo>
                  <a:pt x="1921395" y="5701220"/>
                </a:lnTo>
                <a:lnTo>
                  <a:pt x="1922945" y="5693562"/>
                </a:lnTo>
                <a:close/>
              </a:path>
              <a:path w="18719800" h="10718800" extrusionOk="0">
                <a:moveTo>
                  <a:pt x="1922945" y="5593473"/>
                </a:moveTo>
                <a:lnTo>
                  <a:pt x="1921395" y="5585828"/>
                </a:lnTo>
                <a:lnTo>
                  <a:pt x="1917192" y="5579580"/>
                </a:lnTo>
                <a:lnTo>
                  <a:pt x="1910956" y="5575363"/>
                </a:lnTo>
                <a:lnTo>
                  <a:pt x="1903310" y="5573827"/>
                </a:lnTo>
                <a:lnTo>
                  <a:pt x="1895665" y="5575363"/>
                </a:lnTo>
                <a:lnTo>
                  <a:pt x="1889417" y="5579580"/>
                </a:lnTo>
                <a:lnTo>
                  <a:pt x="1885200" y="5585828"/>
                </a:lnTo>
                <a:lnTo>
                  <a:pt x="1883664" y="5593473"/>
                </a:lnTo>
                <a:lnTo>
                  <a:pt x="1885200" y="5601132"/>
                </a:lnTo>
                <a:lnTo>
                  <a:pt x="1889417" y="5607367"/>
                </a:lnTo>
                <a:lnTo>
                  <a:pt x="1895665" y="5611584"/>
                </a:lnTo>
                <a:lnTo>
                  <a:pt x="1903310" y="5613120"/>
                </a:lnTo>
                <a:lnTo>
                  <a:pt x="1910956" y="5611584"/>
                </a:lnTo>
                <a:lnTo>
                  <a:pt x="1917192" y="5607367"/>
                </a:lnTo>
                <a:lnTo>
                  <a:pt x="1921395" y="5601132"/>
                </a:lnTo>
                <a:lnTo>
                  <a:pt x="1922945" y="5593473"/>
                </a:lnTo>
                <a:close/>
              </a:path>
              <a:path w="18719800" h="10718800" extrusionOk="0">
                <a:moveTo>
                  <a:pt x="1961540" y="0"/>
                </a:moveTo>
                <a:lnTo>
                  <a:pt x="1926640" y="0"/>
                </a:lnTo>
                <a:lnTo>
                  <a:pt x="0" y="1424406"/>
                </a:lnTo>
                <a:lnTo>
                  <a:pt x="0" y="1450200"/>
                </a:lnTo>
                <a:lnTo>
                  <a:pt x="1961540" y="0"/>
                </a:lnTo>
                <a:close/>
              </a:path>
              <a:path w="18719800" h="10718800" extrusionOk="0">
                <a:moveTo>
                  <a:pt x="1996948" y="6439636"/>
                </a:moveTo>
                <a:lnTo>
                  <a:pt x="1995398" y="6431978"/>
                </a:lnTo>
                <a:lnTo>
                  <a:pt x="1991182" y="6425730"/>
                </a:lnTo>
                <a:lnTo>
                  <a:pt x="1984946" y="6421526"/>
                </a:lnTo>
                <a:lnTo>
                  <a:pt x="1977288" y="6419977"/>
                </a:lnTo>
                <a:lnTo>
                  <a:pt x="1969643" y="6421526"/>
                </a:lnTo>
                <a:lnTo>
                  <a:pt x="1963407" y="6425730"/>
                </a:lnTo>
                <a:lnTo>
                  <a:pt x="1959203" y="6431978"/>
                </a:lnTo>
                <a:lnTo>
                  <a:pt x="1957654" y="6439636"/>
                </a:lnTo>
                <a:lnTo>
                  <a:pt x="1959203" y="6447282"/>
                </a:lnTo>
                <a:lnTo>
                  <a:pt x="1963407" y="6453530"/>
                </a:lnTo>
                <a:lnTo>
                  <a:pt x="1969643" y="6457734"/>
                </a:lnTo>
                <a:lnTo>
                  <a:pt x="1977288" y="6459271"/>
                </a:lnTo>
                <a:lnTo>
                  <a:pt x="1984946" y="6457734"/>
                </a:lnTo>
                <a:lnTo>
                  <a:pt x="1991182" y="6453530"/>
                </a:lnTo>
                <a:lnTo>
                  <a:pt x="1995398" y="6447282"/>
                </a:lnTo>
                <a:lnTo>
                  <a:pt x="1996948" y="6439636"/>
                </a:lnTo>
                <a:close/>
              </a:path>
              <a:path w="18719800" h="10718800" extrusionOk="0">
                <a:moveTo>
                  <a:pt x="1996948" y="6339535"/>
                </a:moveTo>
                <a:lnTo>
                  <a:pt x="1995398" y="6331890"/>
                </a:lnTo>
                <a:lnTo>
                  <a:pt x="1991182" y="6325641"/>
                </a:lnTo>
                <a:lnTo>
                  <a:pt x="1984946" y="6321425"/>
                </a:lnTo>
                <a:lnTo>
                  <a:pt x="1977288" y="6319875"/>
                </a:lnTo>
                <a:lnTo>
                  <a:pt x="1969643" y="6321425"/>
                </a:lnTo>
                <a:lnTo>
                  <a:pt x="1963407" y="6325641"/>
                </a:lnTo>
                <a:lnTo>
                  <a:pt x="1959203" y="6331890"/>
                </a:lnTo>
                <a:lnTo>
                  <a:pt x="1957654" y="6339535"/>
                </a:lnTo>
                <a:lnTo>
                  <a:pt x="1959203" y="6347180"/>
                </a:lnTo>
                <a:lnTo>
                  <a:pt x="1963407" y="6353429"/>
                </a:lnTo>
                <a:lnTo>
                  <a:pt x="1969643" y="6357645"/>
                </a:lnTo>
                <a:lnTo>
                  <a:pt x="1977288" y="6359182"/>
                </a:lnTo>
                <a:lnTo>
                  <a:pt x="1984946" y="6357645"/>
                </a:lnTo>
                <a:lnTo>
                  <a:pt x="1991182" y="6353429"/>
                </a:lnTo>
                <a:lnTo>
                  <a:pt x="1995398" y="6347180"/>
                </a:lnTo>
                <a:lnTo>
                  <a:pt x="1996948" y="6339535"/>
                </a:lnTo>
                <a:close/>
              </a:path>
              <a:path w="18719800" h="10718800" extrusionOk="0">
                <a:moveTo>
                  <a:pt x="1996948" y="6239434"/>
                </a:moveTo>
                <a:lnTo>
                  <a:pt x="1995398" y="6231788"/>
                </a:lnTo>
                <a:lnTo>
                  <a:pt x="1991182" y="6225540"/>
                </a:lnTo>
                <a:lnTo>
                  <a:pt x="1984946" y="6221323"/>
                </a:lnTo>
                <a:lnTo>
                  <a:pt x="1977288" y="6219787"/>
                </a:lnTo>
                <a:lnTo>
                  <a:pt x="1969643" y="6221323"/>
                </a:lnTo>
                <a:lnTo>
                  <a:pt x="1963407" y="6225540"/>
                </a:lnTo>
                <a:lnTo>
                  <a:pt x="1959203" y="6231788"/>
                </a:lnTo>
                <a:lnTo>
                  <a:pt x="1957654" y="6239434"/>
                </a:lnTo>
                <a:lnTo>
                  <a:pt x="1959203" y="6247092"/>
                </a:lnTo>
                <a:lnTo>
                  <a:pt x="1963407" y="6253327"/>
                </a:lnTo>
                <a:lnTo>
                  <a:pt x="1969643" y="6257544"/>
                </a:lnTo>
                <a:lnTo>
                  <a:pt x="1977288" y="6259080"/>
                </a:lnTo>
                <a:lnTo>
                  <a:pt x="1984946" y="6257544"/>
                </a:lnTo>
                <a:lnTo>
                  <a:pt x="1991182" y="6253327"/>
                </a:lnTo>
                <a:lnTo>
                  <a:pt x="1995398" y="6247092"/>
                </a:lnTo>
                <a:lnTo>
                  <a:pt x="1996948" y="6239434"/>
                </a:lnTo>
                <a:close/>
              </a:path>
              <a:path w="18719800" h="10718800" extrusionOk="0">
                <a:moveTo>
                  <a:pt x="1996948" y="6139345"/>
                </a:moveTo>
                <a:lnTo>
                  <a:pt x="1995398" y="6131699"/>
                </a:lnTo>
                <a:lnTo>
                  <a:pt x="1991182" y="6125451"/>
                </a:lnTo>
                <a:lnTo>
                  <a:pt x="1984946" y="6121235"/>
                </a:lnTo>
                <a:lnTo>
                  <a:pt x="1977288" y="6119698"/>
                </a:lnTo>
                <a:lnTo>
                  <a:pt x="1969643" y="6121235"/>
                </a:lnTo>
                <a:lnTo>
                  <a:pt x="1963407" y="6125451"/>
                </a:lnTo>
                <a:lnTo>
                  <a:pt x="1959203" y="6131699"/>
                </a:lnTo>
                <a:lnTo>
                  <a:pt x="1957654" y="6139345"/>
                </a:lnTo>
                <a:lnTo>
                  <a:pt x="1959203" y="6146990"/>
                </a:lnTo>
                <a:lnTo>
                  <a:pt x="1963407" y="6153239"/>
                </a:lnTo>
                <a:lnTo>
                  <a:pt x="1969643" y="6157442"/>
                </a:lnTo>
                <a:lnTo>
                  <a:pt x="1977288" y="6158992"/>
                </a:lnTo>
                <a:lnTo>
                  <a:pt x="1984946" y="6157442"/>
                </a:lnTo>
                <a:lnTo>
                  <a:pt x="1991182" y="6153239"/>
                </a:lnTo>
                <a:lnTo>
                  <a:pt x="1995398" y="6146990"/>
                </a:lnTo>
                <a:lnTo>
                  <a:pt x="1996948" y="6139345"/>
                </a:lnTo>
                <a:close/>
              </a:path>
              <a:path w="18719800" h="10718800" extrusionOk="0">
                <a:moveTo>
                  <a:pt x="1996948" y="6039243"/>
                </a:moveTo>
                <a:lnTo>
                  <a:pt x="1995398" y="6031598"/>
                </a:lnTo>
                <a:lnTo>
                  <a:pt x="1991182" y="6025350"/>
                </a:lnTo>
                <a:lnTo>
                  <a:pt x="1984946" y="6021133"/>
                </a:lnTo>
                <a:lnTo>
                  <a:pt x="1977288" y="6019597"/>
                </a:lnTo>
                <a:lnTo>
                  <a:pt x="1969643" y="6021133"/>
                </a:lnTo>
                <a:lnTo>
                  <a:pt x="1963407" y="6025350"/>
                </a:lnTo>
                <a:lnTo>
                  <a:pt x="1959203" y="6031598"/>
                </a:lnTo>
                <a:lnTo>
                  <a:pt x="1957654" y="6039243"/>
                </a:lnTo>
                <a:lnTo>
                  <a:pt x="1959203" y="6046889"/>
                </a:lnTo>
                <a:lnTo>
                  <a:pt x="1963407" y="6053137"/>
                </a:lnTo>
                <a:lnTo>
                  <a:pt x="1969643" y="6057354"/>
                </a:lnTo>
                <a:lnTo>
                  <a:pt x="1977288" y="6058890"/>
                </a:lnTo>
                <a:lnTo>
                  <a:pt x="1984946" y="6057354"/>
                </a:lnTo>
                <a:lnTo>
                  <a:pt x="1991182" y="6053137"/>
                </a:lnTo>
                <a:lnTo>
                  <a:pt x="1995398" y="6046889"/>
                </a:lnTo>
                <a:lnTo>
                  <a:pt x="1996948" y="6039243"/>
                </a:lnTo>
                <a:close/>
              </a:path>
              <a:path w="18719800" h="10718800" extrusionOk="0">
                <a:moveTo>
                  <a:pt x="1996948" y="5939142"/>
                </a:moveTo>
                <a:lnTo>
                  <a:pt x="1995398" y="5931497"/>
                </a:lnTo>
                <a:lnTo>
                  <a:pt x="1991182" y="5925261"/>
                </a:lnTo>
                <a:lnTo>
                  <a:pt x="1984946" y="5921045"/>
                </a:lnTo>
                <a:lnTo>
                  <a:pt x="1977288" y="5919508"/>
                </a:lnTo>
                <a:lnTo>
                  <a:pt x="1969643" y="5921045"/>
                </a:lnTo>
                <a:lnTo>
                  <a:pt x="1963407" y="5925261"/>
                </a:lnTo>
                <a:lnTo>
                  <a:pt x="1959203" y="5931497"/>
                </a:lnTo>
                <a:lnTo>
                  <a:pt x="1957654" y="5939142"/>
                </a:lnTo>
                <a:lnTo>
                  <a:pt x="1959203" y="5946800"/>
                </a:lnTo>
                <a:lnTo>
                  <a:pt x="1963407" y="5953036"/>
                </a:lnTo>
                <a:lnTo>
                  <a:pt x="1969643" y="5957252"/>
                </a:lnTo>
                <a:lnTo>
                  <a:pt x="1977288" y="5958789"/>
                </a:lnTo>
                <a:lnTo>
                  <a:pt x="1984946" y="5957252"/>
                </a:lnTo>
                <a:lnTo>
                  <a:pt x="1991182" y="5953036"/>
                </a:lnTo>
                <a:lnTo>
                  <a:pt x="1995398" y="5946800"/>
                </a:lnTo>
                <a:lnTo>
                  <a:pt x="1996948" y="5939142"/>
                </a:lnTo>
                <a:close/>
              </a:path>
              <a:path w="18719800" h="10718800" extrusionOk="0">
                <a:moveTo>
                  <a:pt x="1996948" y="5839053"/>
                </a:moveTo>
                <a:lnTo>
                  <a:pt x="1995398" y="5831408"/>
                </a:lnTo>
                <a:lnTo>
                  <a:pt x="1991182" y="5825160"/>
                </a:lnTo>
                <a:lnTo>
                  <a:pt x="1984946" y="5820956"/>
                </a:lnTo>
                <a:lnTo>
                  <a:pt x="1977288" y="5819406"/>
                </a:lnTo>
                <a:lnTo>
                  <a:pt x="1969643" y="5820956"/>
                </a:lnTo>
                <a:lnTo>
                  <a:pt x="1963407" y="5825160"/>
                </a:lnTo>
                <a:lnTo>
                  <a:pt x="1959203" y="5831408"/>
                </a:lnTo>
                <a:lnTo>
                  <a:pt x="1957654" y="5839053"/>
                </a:lnTo>
                <a:lnTo>
                  <a:pt x="1959203" y="5846699"/>
                </a:lnTo>
                <a:lnTo>
                  <a:pt x="1963407" y="5852947"/>
                </a:lnTo>
                <a:lnTo>
                  <a:pt x="1969643" y="5857164"/>
                </a:lnTo>
                <a:lnTo>
                  <a:pt x="1977288" y="5858700"/>
                </a:lnTo>
                <a:lnTo>
                  <a:pt x="1984946" y="5857164"/>
                </a:lnTo>
                <a:lnTo>
                  <a:pt x="1991182" y="5852947"/>
                </a:lnTo>
                <a:lnTo>
                  <a:pt x="1995398" y="5846699"/>
                </a:lnTo>
                <a:lnTo>
                  <a:pt x="1996948" y="5839053"/>
                </a:lnTo>
                <a:close/>
              </a:path>
              <a:path w="18719800" h="10718800" extrusionOk="0">
                <a:moveTo>
                  <a:pt x="1996948" y="5738952"/>
                </a:moveTo>
                <a:lnTo>
                  <a:pt x="1995398" y="5731307"/>
                </a:lnTo>
                <a:lnTo>
                  <a:pt x="1991182" y="5725071"/>
                </a:lnTo>
                <a:lnTo>
                  <a:pt x="1984946" y="5720854"/>
                </a:lnTo>
                <a:lnTo>
                  <a:pt x="1977288" y="5719318"/>
                </a:lnTo>
                <a:lnTo>
                  <a:pt x="1969643" y="5720854"/>
                </a:lnTo>
                <a:lnTo>
                  <a:pt x="1963407" y="5725071"/>
                </a:lnTo>
                <a:lnTo>
                  <a:pt x="1959203" y="5731307"/>
                </a:lnTo>
                <a:lnTo>
                  <a:pt x="1957654" y="5738952"/>
                </a:lnTo>
                <a:lnTo>
                  <a:pt x="1959203" y="5746610"/>
                </a:lnTo>
                <a:lnTo>
                  <a:pt x="1963407" y="5752846"/>
                </a:lnTo>
                <a:lnTo>
                  <a:pt x="1969643" y="5757049"/>
                </a:lnTo>
                <a:lnTo>
                  <a:pt x="1977288" y="5758599"/>
                </a:lnTo>
                <a:lnTo>
                  <a:pt x="1984946" y="5757049"/>
                </a:lnTo>
                <a:lnTo>
                  <a:pt x="1991182" y="5752846"/>
                </a:lnTo>
                <a:lnTo>
                  <a:pt x="1995398" y="5746610"/>
                </a:lnTo>
                <a:lnTo>
                  <a:pt x="1996948" y="5738952"/>
                </a:lnTo>
                <a:close/>
              </a:path>
              <a:path w="18719800" h="10718800" extrusionOk="0">
                <a:moveTo>
                  <a:pt x="1996948" y="5638863"/>
                </a:moveTo>
                <a:lnTo>
                  <a:pt x="1995398" y="5631218"/>
                </a:lnTo>
                <a:lnTo>
                  <a:pt x="1991182" y="5624969"/>
                </a:lnTo>
                <a:lnTo>
                  <a:pt x="1984946" y="5620766"/>
                </a:lnTo>
                <a:lnTo>
                  <a:pt x="1977288" y="5619216"/>
                </a:lnTo>
                <a:lnTo>
                  <a:pt x="1969643" y="5620766"/>
                </a:lnTo>
                <a:lnTo>
                  <a:pt x="1963407" y="5624969"/>
                </a:lnTo>
                <a:lnTo>
                  <a:pt x="1959203" y="5631218"/>
                </a:lnTo>
                <a:lnTo>
                  <a:pt x="1957654" y="5638863"/>
                </a:lnTo>
                <a:lnTo>
                  <a:pt x="1959203" y="5646509"/>
                </a:lnTo>
                <a:lnTo>
                  <a:pt x="1963407" y="5652757"/>
                </a:lnTo>
                <a:lnTo>
                  <a:pt x="1969643" y="5656973"/>
                </a:lnTo>
                <a:lnTo>
                  <a:pt x="1977288" y="5658510"/>
                </a:lnTo>
                <a:lnTo>
                  <a:pt x="1984946" y="5656973"/>
                </a:lnTo>
                <a:lnTo>
                  <a:pt x="1991182" y="5652757"/>
                </a:lnTo>
                <a:lnTo>
                  <a:pt x="1995398" y="5646509"/>
                </a:lnTo>
                <a:lnTo>
                  <a:pt x="1996948" y="5638863"/>
                </a:lnTo>
                <a:close/>
              </a:path>
              <a:path w="18719800" h="10718800" extrusionOk="0">
                <a:moveTo>
                  <a:pt x="1996948" y="5538762"/>
                </a:moveTo>
                <a:lnTo>
                  <a:pt x="1995398" y="5531116"/>
                </a:lnTo>
                <a:lnTo>
                  <a:pt x="1991182" y="5524881"/>
                </a:lnTo>
                <a:lnTo>
                  <a:pt x="1984946" y="5520664"/>
                </a:lnTo>
                <a:lnTo>
                  <a:pt x="1977288" y="5519128"/>
                </a:lnTo>
                <a:lnTo>
                  <a:pt x="1969643" y="5520664"/>
                </a:lnTo>
                <a:lnTo>
                  <a:pt x="1963407" y="5524881"/>
                </a:lnTo>
                <a:lnTo>
                  <a:pt x="1959203" y="5531116"/>
                </a:lnTo>
                <a:lnTo>
                  <a:pt x="1957654" y="5538762"/>
                </a:lnTo>
                <a:lnTo>
                  <a:pt x="1959203" y="5546420"/>
                </a:lnTo>
                <a:lnTo>
                  <a:pt x="1963407" y="5552668"/>
                </a:lnTo>
                <a:lnTo>
                  <a:pt x="1969643" y="5556872"/>
                </a:lnTo>
                <a:lnTo>
                  <a:pt x="1977288" y="5558421"/>
                </a:lnTo>
                <a:lnTo>
                  <a:pt x="1984946" y="5556872"/>
                </a:lnTo>
                <a:lnTo>
                  <a:pt x="1991182" y="5552668"/>
                </a:lnTo>
                <a:lnTo>
                  <a:pt x="1995398" y="5546420"/>
                </a:lnTo>
                <a:lnTo>
                  <a:pt x="1996948" y="5538762"/>
                </a:lnTo>
                <a:close/>
              </a:path>
              <a:path w="18719800" h="10718800" extrusionOk="0">
                <a:moveTo>
                  <a:pt x="2070925" y="6384912"/>
                </a:moveTo>
                <a:lnTo>
                  <a:pt x="2069388" y="6377267"/>
                </a:lnTo>
                <a:lnTo>
                  <a:pt x="2065172" y="6371031"/>
                </a:lnTo>
                <a:lnTo>
                  <a:pt x="2058936" y="6366815"/>
                </a:lnTo>
                <a:lnTo>
                  <a:pt x="2051291" y="6365278"/>
                </a:lnTo>
                <a:lnTo>
                  <a:pt x="2043645" y="6366815"/>
                </a:lnTo>
                <a:lnTo>
                  <a:pt x="2037397" y="6371031"/>
                </a:lnTo>
                <a:lnTo>
                  <a:pt x="2033181" y="6377267"/>
                </a:lnTo>
                <a:lnTo>
                  <a:pt x="2031631" y="6384912"/>
                </a:lnTo>
                <a:lnTo>
                  <a:pt x="2033181" y="6392570"/>
                </a:lnTo>
                <a:lnTo>
                  <a:pt x="2037397" y="6398806"/>
                </a:lnTo>
                <a:lnTo>
                  <a:pt x="2043645" y="6403022"/>
                </a:lnTo>
                <a:lnTo>
                  <a:pt x="2051291" y="6404559"/>
                </a:lnTo>
                <a:lnTo>
                  <a:pt x="2058936" y="6403022"/>
                </a:lnTo>
                <a:lnTo>
                  <a:pt x="2065172" y="6398806"/>
                </a:lnTo>
                <a:lnTo>
                  <a:pt x="2069388" y="6392570"/>
                </a:lnTo>
                <a:lnTo>
                  <a:pt x="2070925" y="6384912"/>
                </a:lnTo>
                <a:close/>
              </a:path>
              <a:path w="18719800" h="10718800" extrusionOk="0">
                <a:moveTo>
                  <a:pt x="2070925" y="6284823"/>
                </a:moveTo>
                <a:lnTo>
                  <a:pt x="2069388" y="6277178"/>
                </a:lnTo>
                <a:lnTo>
                  <a:pt x="2065172" y="6270930"/>
                </a:lnTo>
                <a:lnTo>
                  <a:pt x="2058936" y="6266713"/>
                </a:lnTo>
                <a:lnTo>
                  <a:pt x="2051291" y="6265176"/>
                </a:lnTo>
                <a:lnTo>
                  <a:pt x="2043645" y="6266713"/>
                </a:lnTo>
                <a:lnTo>
                  <a:pt x="2037397" y="6270930"/>
                </a:lnTo>
                <a:lnTo>
                  <a:pt x="2033181" y="6277178"/>
                </a:lnTo>
                <a:lnTo>
                  <a:pt x="2031631" y="6284823"/>
                </a:lnTo>
                <a:lnTo>
                  <a:pt x="2033181" y="6292469"/>
                </a:lnTo>
                <a:lnTo>
                  <a:pt x="2037397" y="6298717"/>
                </a:lnTo>
                <a:lnTo>
                  <a:pt x="2043645" y="6302934"/>
                </a:lnTo>
                <a:lnTo>
                  <a:pt x="2051291" y="6304470"/>
                </a:lnTo>
                <a:lnTo>
                  <a:pt x="2058936" y="6302934"/>
                </a:lnTo>
                <a:lnTo>
                  <a:pt x="2065172" y="6298717"/>
                </a:lnTo>
                <a:lnTo>
                  <a:pt x="2069388" y="6292469"/>
                </a:lnTo>
                <a:lnTo>
                  <a:pt x="2070925" y="6284823"/>
                </a:lnTo>
                <a:close/>
              </a:path>
              <a:path w="18719800" h="10718800" extrusionOk="0">
                <a:moveTo>
                  <a:pt x="2070925" y="6184722"/>
                </a:moveTo>
                <a:lnTo>
                  <a:pt x="2069388" y="6177077"/>
                </a:lnTo>
                <a:lnTo>
                  <a:pt x="2065172" y="6170841"/>
                </a:lnTo>
                <a:lnTo>
                  <a:pt x="2058936" y="6166624"/>
                </a:lnTo>
                <a:lnTo>
                  <a:pt x="2051291" y="6165075"/>
                </a:lnTo>
                <a:lnTo>
                  <a:pt x="2043645" y="6166624"/>
                </a:lnTo>
                <a:lnTo>
                  <a:pt x="2037397" y="6170841"/>
                </a:lnTo>
                <a:lnTo>
                  <a:pt x="2033181" y="6177077"/>
                </a:lnTo>
                <a:lnTo>
                  <a:pt x="2031631" y="6184722"/>
                </a:lnTo>
                <a:lnTo>
                  <a:pt x="2033181" y="6192380"/>
                </a:lnTo>
                <a:lnTo>
                  <a:pt x="2037397" y="6198616"/>
                </a:lnTo>
                <a:lnTo>
                  <a:pt x="2043645" y="6202832"/>
                </a:lnTo>
                <a:lnTo>
                  <a:pt x="2051291" y="6204369"/>
                </a:lnTo>
                <a:lnTo>
                  <a:pt x="2058936" y="6202832"/>
                </a:lnTo>
                <a:lnTo>
                  <a:pt x="2065172" y="6198616"/>
                </a:lnTo>
                <a:lnTo>
                  <a:pt x="2069388" y="6192380"/>
                </a:lnTo>
                <a:lnTo>
                  <a:pt x="2070925" y="6184722"/>
                </a:lnTo>
                <a:close/>
              </a:path>
              <a:path w="18719800" h="10718800" extrusionOk="0">
                <a:moveTo>
                  <a:pt x="2070925" y="6084621"/>
                </a:moveTo>
                <a:lnTo>
                  <a:pt x="2069388" y="6076975"/>
                </a:lnTo>
                <a:lnTo>
                  <a:pt x="2065172" y="6070739"/>
                </a:lnTo>
                <a:lnTo>
                  <a:pt x="2058936" y="6066536"/>
                </a:lnTo>
                <a:lnTo>
                  <a:pt x="2051291" y="6064986"/>
                </a:lnTo>
                <a:lnTo>
                  <a:pt x="2043645" y="6066536"/>
                </a:lnTo>
                <a:lnTo>
                  <a:pt x="2037397" y="6070739"/>
                </a:lnTo>
                <a:lnTo>
                  <a:pt x="2033181" y="6076975"/>
                </a:lnTo>
                <a:lnTo>
                  <a:pt x="2031631" y="6084621"/>
                </a:lnTo>
                <a:lnTo>
                  <a:pt x="2033181" y="6092279"/>
                </a:lnTo>
                <a:lnTo>
                  <a:pt x="2037397" y="6098527"/>
                </a:lnTo>
                <a:lnTo>
                  <a:pt x="2043645" y="6102731"/>
                </a:lnTo>
                <a:lnTo>
                  <a:pt x="2051291" y="6104280"/>
                </a:lnTo>
                <a:lnTo>
                  <a:pt x="2058936" y="6102731"/>
                </a:lnTo>
                <a:lnTo>
                  <a:pt x="2065172" y="6098527"/>
                </a:lnTo>
                <a:lnTo>
                  <a:pt x="2069388" y="6092279"/>
                </a:lnTo>
                <a:lnTo>
                  <a:pt x="2070925" y="6084621"/>
                </a:lnTo>
                <a:close/>
              </a:path>
              <a:path w="18719800" h="10718800" extrusionOk="0">
                <a:moveTo>
                  <a:pt x="2070925" y="5984532"/>
                </a:moveTo>
                <a:lnTo>
                  <a:pt x="2069388" y="5976886"/>
                </a:lnTo>
                <a:lnTo>
                  <a:pt x="2065172" y="5970638"/>
                </a:lnTo>
                <a:lnTo>
                  <a:pt x="2058936" y="5966422"/>
                </a:lnTo>
                <a:lnTo>
                  <a:pt x="2051291" y="5964885"/>
                </a:lnTo>
                <a:lnTo>
                  <a:pt x="2043645" y="5966422"/>
                </a:lnTo>
                <a:lnTo>
                  <a:pt x="2037397" y="5970638"/>
                </a:lnTo>
                <a:lnTo>
                  <a:pt x="2033181" y="5976886"/>
                </a:lnTo>
                <a:lnTo>
                  <a:pt x="2031631" y="5984532"/>
                </a:lnTo>
                <a:lnTo>
                  <a:pt x="2033181" y="5992177"/>
                </a:lnTo>
                <a:lnTo>
                  <a:pt x="2037397" y="5998426"/>
                </a:lnTo>
                <a:lnTo>
                  <a:pt x="2043645" y="6002629"/>
                </a:lnTo>
                <a:lnTo>
                  <a:pt x="2051291" y="6004179"/>
                </a:lnTo>
                <a:lnTo>
                  <a:pt x="2058936" y="6002629"/>
                </a:lnTo>
                <a:lnTo>
                  <a:pt x="2065172" y="5998426"/>
                </a:lnTo>
                <a:lnTo>
                  <a:pt x="2069388" y="5992177"/>
                </a:lnTo>
                <a:lnTo>
                  <a:pt x="2070925" y="5984532"/>
                </a:lnTo>
                <a:close/>
              </a:path>
              <a:path w="18719800" h="10718800" extrusionOk="0">
                <a:moveTo>
                  <a:pt x="2070925" y="5884430"/>
                </a:moveTo>
                <a:lnTo>
                  <a:pt x="2069376" y="5876785"/>
                </a:lnTo>
                <a:lnTo>
                  <a:pt x="2065172" y="5870549"/>
                </a:lnTo>
                <a:lnTo>
                  <a:pt x="2058936" y="5866333"/>
                </a:lnTo>
                <a:lnTo>
                  <a:pt x="2051291" y="5864796"/>
                </a:lnTo>
                <a:lnTo>
                  <a:pt x="2043645" y="5866333"/>
                </a:lnTo>
                <a:lnTo>
                  <a:pt x="2037397" y="5870549"/>
                </a:lnTo>
                <a:lnTo>
                  <a:pt x="2033181" y="5876785"/>
                </a:lnTo>
                <a:lnTo>
                  <a:pt x="2031631" y="5884430"/>
                </a:lnTo>
                <a:lnTo>
                  <a:pt x="2033181" y="5892089"/>
                </a:lnTo>
                <a:lnTo>
                  <a:pt x="2037397" y="5898324"/>
                </a:lnTo>
                <a:lnTo>
                  <a:pt x="2043645" y="5902541"/>
                </a:lnTo>
                <a:lnTo>
                  <a:pt x="2051291" y="5904090"/>
                </a:lnTo>
                <a:lnTo>
                  <a:pt x="2058936" y="5902541"/>
                </a:lnTo>
                <a:lnTo>
                  <a:pt x="2065172" y="5898324"/>
                </a:lnTo>
                <a:lnTo>
                  <a:pt x="2069376" y="5892089"/>
                </a:lnTo>
                <a:lnTo>
                  <a:pt x="2070925" y="5884430"/>
                </a:lnTo>
                <a:close/>
              </a:path>
              <a:path w="18719800" h="10718800" extrusionOk="0">
                <a:moveTo>
                  <a:pt x="2070925" y="5784342"/>
                </a:moveTo>
                <a:lnTo>
                  <a:pt x="2069376" y="5776696"/>
                </a:lnTo>
                <a:lnTo>
                  <a:pt x="2065172" y="5770448"/>
                </a:lnTo>
                <a:lnTo>
                  <a:pt x="2058936" y="5766232"/>
                </a:lnTo>
                <a:lnTo>
                  <a:pt x="2051291" y="5764695"/>
                </a:lnTo>
                <a:lnTo>
                  <a:pt x="2043645" y="5766232"/>
                </a:lnTo>
                <a:lnTo>
                  <a:pt x="2037397" y="5770448"/>
                </a:lnTo>
                <a:lnTo>
                  <a:pt x="2033181" y="5776696"/>
                </a:lnTo>
                <a:lnTo>
                  <a:pt x="2031631" y="5784342"/>
                </a:lnTo>
                <a:lnTo>
                  <a:pt x="2033181" y="5792000"/>
                </a:lnTo>
                <a:lnTo>
                  <a:pt x="2037397" y="5798236"/>
                </a:lnTo>
                <a:lnTo>
                  <a:pt x="2043645" y="5802452"/>
                </a:lnTo>
                <a:lnTo>
                  <a:pt x="2051291" y="5803989"/>
                </a:lnTo>
                <a:lnTo>
                  <a:pt x="2058936" y="5802452"/>
                </a:lnTo>
                <a:lnTo>
                  <a:pt x="2065172" y="5798236"/>
                </a:lnTo>
                <a:lnTo>
                  <a:pt x="2069376" y="5792000"/>
                </a:lnTo>
                <a:lnTo>
                  <a:pt x="2070925" y="5784342"/>
                </a:lnTo>
                <a:close/>
              </a:path>
              <a:path w="18719800" h="10718800" extrusionOk="0">
                <a:moveTo>
                  <a:pt x="2070925" y="5684240"/>
                </a:moveTo>
                <a:lnTo>
                  <a:pt x="2069376" y="5676595"/>
                </a:lnTo>
                <a:lnTo>
                  <a:pt x="2065172" y="5670359"/>
                </a:lnTo>
                <a:lnTo>
                  <a:pt x="2058936" y="5666143"/>
                </a:lnTo>
                <a:lnTo>
                  <a:pt x="2051291" y="5664606"/>
                </a:lnTo>
                <a:lnTo>
                  <a:pt x="2043645" y="5666143"/>
                </a:lnTo>
                <a:lnTo>
                  <a:pt x="2037397" y="5670359"/>
                </a:lnTo>
                <a:lnTo>
                  <a:pt x="2033181" y="5676595"/>
                </a:lnTo>
                <a:lnTo>
                  <a:pt x="2031631" y="5684240"/>
                </a:lnTo>
                <a:lnTo>
                  <a:pt x="2033181" y="5691886"/>
                </a:lnTo>
                <a:lnTo>
                  <a:pt x="2037397" y="5698134"/>
                </a:lnTo>
                <a:lnTo>
                  <a:pt x="2043645" y="5702351"/>
                </a:lnTo>
                <a:lnTo>
                  <a:pt x="2051291" y="5703887"/>
                </a:lnTo>
                <a:lnTo>
                  <a:pt x="2058936" y="5702351"/>
                </a:lnTo>
                <a:lnTo>
                  <a:pt x="2065172" y="5698134"/>
                </a:lnTo>
                <a:lnTo>
                  <a:pt x="2069376" y="5691886"/>
                </a:lnTo>
                <a:lnTo>
                  <a:pt x="2070925" y="5684240"/>
                </a:lnTo>
                <a:close/>
              </a:path>
              <a:path w="18719800" h="10718800" extrusionOk="0">
                <a:moveTo>
                  <a:pt x="2070925" y="5584152"/>
                </a:moveTo>
                <a:lnTo>
                  <a:pt x="2069376" y="5576506"/>
                </a:lnTo>
                <a:lnTo>
                  <a:pt x="2065172" y="5570258"/>
                </a:lnTo>
                <a:lnTo>
                  <a:pt x="2058936" y="5566054"/>
                </a:lnTo>
                <a:lnTo>
                  <a:pt x="2051291" y="5564505"/>
                </a:lnTo>
                <a:lnTo>
                  <a:pt x="2043645" y="5566054"/>
                </a:lnTo>
                <a:lnTo>
                  <a:pt x="2037397" y="5570258"/>
                </a:lnTo>
                <a:lnTo>
                  <a:pt x="2033181" y="5576506"/>
                </a:lnTo>
                <a:lnTo>
                  <a:pt x="2031631" y="5584152"/>
                </a:lnTo>
                <a:lnTo>
                  <a:pt x="2033181" y="5591797"/>
                </a:lnTo>
                <a:lnTo>
                  <a:pt x="2037397" y="5598045"/>
                </a:lnTo>
                <a:lnTo>
                  <a:pt x="2043645" y="5602262"/>
                </a:lnTo>
                <a:lnTo>
                  <a:pt x="2051291" y="5603799"/>
                </a:lnTo>
                <a:lnTo>
                  <a:pt x="2058936" y="5602262"/>
                </a:lnTo>
                <a:lnTo>
                  <a:pt x="2065172" y="5598045"/>
                </a:lnTo>
                <a:lnTo>
                  <a:pt x="2069376" y="5591797"/>
                </a:lnTo>
                <a:lnTo>
                  <a:pt x="2070925" y="5584152"/>
                </a:lnTo>
                <a:close/>
              </a:path>
              <a:path w="18719800" h="10718800" extrusionOk="0">
                <a:moveTo>
                  <a:pt x="2070925" y="5484063"/>
                </a:moveTo>
                <a:lnTo>
                  <a:pt x="2069376" y="5476405"/>
                </a:lnTo>
                <a:lnTo>
                  <a:pt x="2065172" y="5470156"/>
                </a:lnTo>
                <a:lnTo>
                  <a:pt x="2058936" y="5465953"/>
                </a:lnTo>
                <a:lnTo>
                  <a:pt x="2051291" y="5464403"/>
                </a:lnTo>
                <a:lnTo>
                  <a:pt x="2043645" y="5465953"/>
                </a:lnTo>
                <a:lnTo>
                  <a:pt x="2037397" y="5470156"/>
                </a:lnTo>
                <a:lnTo>
                  <a:pt x="2033181" y="5476405"/>
                </a:lnTo>
                <a:lnTo>
                  <a:pt x="2031631" y="5484063"/>
                </a:lnTo>
                <a:lnTo>
                  <a:pt x="2033181" y="5491696"/>
                </a:lnTo>
                <a:lnTo>
                  <a:pt x="2037397" y="5497944"/>
                </a:lnTo>
                <a:lnTo>
                  <a:pt x="2043645" y="5502160"/>
                </a:lnTo>
                <a:lnTo>
                  <a:pt x="2051291" y="5503697"/>
                </a:lnTo>
                <a:lnTo>
                  <a:pt x="2058936" y="5502160"/>
                </a:lnTo>
                <a:lnTo>
                  <a:pt x="2065172" y="5497944"/>
                </a:lnTo>
                <a:lnTo>
                  <a:pt x="2069376" y="5491696"/>
                </a:lnTo>
                <a:lnTo>
                  <a:pt x="2070925" y="5484063"/>
                </a:lnTo>
                <a:close/>
              </a:path>
              <a:path w="18719800" h="10718800" extrusionOk="0">
                <a:moveTo>
                  <a:pt x="2100097" y="0"/>
                </a:moveTo>
                <a:lnTo>
                  <a:pt x="2065197" y="0"/>
                </a:lnTo>
                <a:lnTo>
                  <a:pt x="0" y="1526832"/>
                </a:lnTo>
                <a:lnTo>
                  <a:pt x="0" y="1552638"/>
                </a:lnTo>
                <a:lnTo>
                  <a:pt x="2100097" y="0"/>
                </a:lnTo>
                <a:close/>
              </a:path>
              <a:path w="18719800" h="10718800" extrusionOk="0">
                <a:moveTo>
                  <a:pt x="2144928" y="6330213"/>
                </a:moveTo>
                <a:lnTo>
                  <a:pt x="2143379" y="6322555"/>
                </a:lnTo>
                <a:lnTo>
                  <a:pt x="2139175" y="6316319"/>
                </a:lnTo>
                <a:lnTo>
                  <a:pt x="2132914" y="6312103"/>
                </a:lnTo>
                <a:lnTo>
                  <a:pt x="2125268" y="6310566"/>
                </a:lnTo>
                <a:lnTo>
                  <a:pt x="2117623" y="6312103"/>
                </a:lnTo>
                <a:lnTo>
                  <a:pt x="2111387" y="6316319"/>
                </a:lnTo>
                <a:lnTo>
                  <a:pt x="2107171" y="6322555"/>
                </a:lnTo>
                <a:lnTo>
                  <a:pt x="2105634" y="6330213"/>
                </a:lnTo>
                <a:lnTo>
                  <a:pt x="2107171" y="6337859"/>
                </a:lnTo>
                <a:lnTo>
                  <a:pt x="2111387" y="6344107"/>
                </a:lnTo>
                <a:lnTo>
                  <a:pt x="2117623" y="6348311"/>
                </a:lnTo>
                <a:lnTo>
                  <a:pt x="2125268" y="6349860"/>
                </a:lnTo>
                <a:lnTo>
                  <a:pt x="2132914" y="6348311"/>
                </a:lnTo>
                <a:lnTo>
                  <a:pt x="2139175" y="6344107"/>
                </a:lnTo>
                <a:lnTo>
                  <a:pt x="2143379" y="6337859"/>
                </a:lnTo>
                <a:lnTo>
                  <a:pt x="2144928" y="6330213"/>
                </a:lnTo>
                <a:close/>
              </a:path>
              <a:path w="18719800" h="10718800" extrusionOk="0">
                <a:moveTo>
                  <a:pt x="2144928" y="6230112"/>
                </a:moveTo>
                <a:lnTo>
                  <a:pt x="2143379" y="6222466"/>
                </a:lnTo>
                <a:lnTo>
                  <a:pt x="2139175" y="6216218"/>
                </a:lnTo>
                <a:lnTo>
                  <a:pt x="2132914" y="6212014"/>
                </a:lnTo>
                <a:lnTo>
                  <a:pt x="2125268" y="6210465"/>
                </a:lnTo>
                <a:lnTo>
                  <a:pt x="2117623" y="6212014"/>
                </a:lnTo>
                <a:lnTo>
                  <a:pt x="2111387" y="6216218"/>
                </a:lnTo>
                <a:lnTo>
                  <a:pt x="2107171" y="6222466"/>
                </a:lnTo>
                <a:lnTo>
                  <a:pt x="2105634" y="6230112"/>
                </a:lnTo>
                <a:lnTo>
                  <a:pt x="2107171" y="6237757"/>
                </a:lnTo>
                <a:lnTo>
                  <a:pt x="2111387" y="6244006"/>
                </a:lnTo>
                <a:lnTo>
                  <a:pt x="2117623" y="6248222"/>
                </a:lnTo>
                <a:lnTo>
                  <a:pt x="2125268" y="6249759"/>
                </a:lnTo>
                <a:lnTo>
                  <a:pt x="2132914" y="6248222"/>
                </a:lnTo>
                <a:lnTo>
                  <a:pt x="2139175" y="6244006"/>
                </a:lnTo>
                <a:lnTo>
                  <a:pt x="2143379" y="6237757"/>
                </a:lnTo>
                <a:lnTo>
                  <a:pt x="2144928" y="6230112"/>
                </a:lnTo>
                <a:close/>
              </a:path>
              <a:path w="18719800" h="10718800" extrusionOk="0">
                <a:moveTo>
                  <a:pt x="2144928" y="6130023"/>
                </a:moveTo>
                <a:lnTo>
                  <a:pt x="2143379" y="6122378"/>
                </a:lnTo>
                <a:lnTo>
                  <a:pt x="2139175" y="6116129"/>
                </a:lnTo>
                <a:lnTo>
                  <a:pt x="2132914" y="6111913"/>
                </a:lnTo>
                <a:lnTo>
                  <a:pt x="2125268" y="6110376"/>
                </a:lnTo>
                <a:lnTo>
                  <a:pt x="2117623" y="6111913"/>
                </a:lnTo>
                <a:lnTo>
                  <a:pt x="2111387" y="6116129"/>
                </a:lnTo>
                <a:lnTo>
                  <a:pt x="2107171" y="6122378"/>
                </a:lnTo>
                <a:lnTo>
                  <a:pt x="2105634" y="6130023"/>
                </a:lnTo>
                <a:lnTo>
                  <a:pt x="2107171" y="6137668"/>
                </a:lnTo>
                <a:lnTo>
                  <a:pt x="2111387" y="6143904"/>
                </a:lnTo>
                <a:lnTo>
                  <a:pt x="2117623" y="6148121"/>
                </a:lnTo>
                <a:lnTo>
                  <a:pt x="2125268" y="6149657"/>
                </a:lnTo>
                <a:lnTo>
                  <a:pt x="2132914" y="6148121"/>
                </a:lnTo>
                <a:lnTo>
                  <a:pt x="2139175" y="6143904"/>
                </a:lnTo>
                <a:lnTo>
                  <a:pt x="2143379" y="6137668"/>
                </a:lnTo>
                <a:lnTo>
                  <a:pt x="2144928" y="6130023"/>
                </a:lnTo>
                <a:close/>
              </a:path>
              <a:path w="18719800" h="10718800" extrusionOk="0">
                <a:moveTo>
                  <a:pt x="2144928" y="6029922"/>
                </a:moveTo>
                <a:lnTo>
                  <a:pt x="2143391" y="6022276"/>
                </a:lnTo>
                <a:lnTo>
                  <a:pt x="2139175" y="6016028"/>
                </a:lnTo>
                <a:lnTo>
                  <a:pt x="2132927" y="6011824"/>
                </a:lnTo>
                <a:lnTo>
                  <a:pt x="2125268" y="6010275"/>
                </a:lnTo>
                <a:lnTo>
                  <a:pt x="2117623" y="6011824"/>
                </a:lnTo>
                <a:lnTo>
                  <a:pt x="2111387" y="6016028"/>
                </a:lnTo>
                <a:lnTo>
                  <a:pt x="2107184" y="6022276"/>
                </a:lnTo>
                <a:lnTo>
                  <a:pt x="2105634" y="6029922"/>
                </a:lnTo>
                <a:lnTo>
                  <a:pt x="2107184" y="6037567"/>
                </a:lnTo>
                <a:lnTo>
                  <a:pt x="2111387" y="6043815"/>
                </a:lnTo>
                <a:lnTo>
                  <a:pt x="2117623" y="6048019"/>
                </a:lnTo>
                <a:lnTo>
                  <a:pt x="2125268" y="6049569"/>
                </a:lnTo>
                <a:lnTo>
                  <a:pt x="2132927" y="6048019"/>
                </a:lnTo>
                <a:lnTo>
                  <a:pt x="2139175" y="6043815"/>
                </a:lnTo>
                <a:lnTo>
                  <a:pt x="2143391" y="6037567"/>
                </a:lnTo>
                <a:lnTo>
                  <a:pt x="2144928" y="6029922"/>
                </a:lnTo>
                <a:close/>
              </a:path>
              <a:path w="18719800" h="10718800" extrusionOk="0">
                <a:moveTo>
                  <a:pt x="2144928" y="5929833"/>
                </a:moveTo>
                <a:lnTo>
                  <a:pt x="2143379" y="5922175"/>
                </a:lnTo>
                <a:lnTo>
                  <a:pt x="2139175" y="5915926"/>
                </a:lnTo>
                <a:lnTo>
                  <a:pt x="2132914" y="5911723"/>
                </a:lnTo>
                <a:lnTo>
                  <a:pt x="2125268" y="5910173"/>
                </a:lnTo>
                <a:lnTo>
                  <a:pt x="2117623" y="5911723"/>
                </a:lnTo>
                <a:lnTo>
                  <a:pt x="2111387" y="5915926"/>
                </a:lnTo>
                <a:lnTo>
                  <a:pt x="2107171" y="5922175"/>
                </a:lnTo>
                <a:lnTo>
                  <a:pt x="2105634" y="5929833"/>
                </a:lnTo>
                <a:lnTo>
                  <a:pt x="2107171" y="5937478"/>
                </a:lnTo>
                <a:lnTo>
                  <a:pt x="2111387" y="5943714"/>
                </a:lnTo>
                <a:lnTo>
                  <a:pt x="2117623" y="5947930"/>
                </a:lnTo>
                <a:lnTo>
                  <a:pt x="2125268" y="5949467"/>
                </a:lnTo>
                <a:lnTo>
                  <a:pt x="2132914" y="5947930"/>
                </a:lnTo>
                <a:lnTo>
                  <a:pt x="2139175" y="5943714"/>
                </a:lnTo>
                <a:lnTo>
                  <a:pt x="2143379" y="5937478"/>
                </a:lnTo>
                <a:lnTo>
                  <a:pt x="2144928" y="5929833"/>
                </a:lnTo>
                <a:close/>
              </a:path>
              <a:path w="18719800" h="10718800" extrusionOk="0">
                <a:moveTo>
                  <a:pt x="2144928" y="5829732"/>
                </a:moveTo>
                <a:lnTo>
                  <a:pt x="2143379" y="5822086"/>
                </a:lnTo>
                <a:lnTo>
                  <a:pt x="2139175" y="5815838"/>
                </a:lnTo>
                <a:lnTo>
                  <a:pt x="2132914" y="5811634"/>
                </a:lnTo>
                <a:lnTo>
                  <a:pt x="2125268" y="5810085"/>
                </a:lnTo>
                <a:lnTo>
                  <a:pt x="2117623" y="5811634"/>
                </a:lnTo>
                <a:lnTo>
                  <a:pt x="2111387" y="5815838"/>
                </a:lnTo>
                <a:lnTo>
                  <a:pt x="2107171" y="5822086"/>
                </a:lnTo>
                <a:lnTo>
                  <a:pt x="2105634" y="5829732"/>
                </a:lnTo>
                <a:lnTo>
                  <a:pt x="2107171" y="5837377"/>
                </a:lnTo>
                <a:lnTo>
                  <a:pt x="2111387" y="5843625"/>
                </a:lnTo>
                <a:lnTo>
                  <a:pt x="2117623" y="5847842"/>
                </a:lnTo>
                <a:lnTo>
                  <a:pt x="2125268" y="5849378"/>
                </a:lnTo>
                <a:lnTo>
                  <a:pt x="2132914" y="5847842"/>
                </a:lnTo>
                <a:lnTo>
                  <a:pt x="2139175" y="5843625"/>
                </a:lnTo>
                <a:lnTo>
                  <a:pt x="2143379" y="5837377"/>
                </a:lnTo>
                <a:lnTo>
                  <a:pt x="2144928" y="5829732"/>
                </a:lnTo>
                <a:close/>
              </a:path>
              <a:path w="18719800" h="10718800" extrusionOk="0">
                <a:moveTo>
                  <a:pt x="2144928" y="5729643"/>
                </a:moveTo>
                <a:lnTo>
                  <a:pt x="2143379" y="5721985"/>
                </a:lnTo>
                <a:lnTo>
                  <a:pt x="2139175" y="5715736"/>
                </a:lnTo>
                <a:lnTo>
                  <a:pt x="2132914" y="5711520"/>
                </a:lnTo>
                <a:lnTo>
                  <a:pt x="2125268" y="5709983"/>
                </a:lnTo>
                <a:lnTo>
                  <a:pt x="2117623" y="5711520"/>
                </a:lnTo>
                <a:lnTo>
                  <a:pt x="2111375" y="5715736"/>
                </a:lnTo>
                <a:lnTo>
                  <a:pt x="2107171" y="5721985"/>
                </a:lnTo>
                <a:lnTo>
                  <a:pt x="2105634" y="5729643"/>
                </a:lnTo>
                <a:lnTo>
                  <a:pt x="2107171" y="5737288"/>
                </a:lnTo>
                <a:lnTo>
                  <a:pt x="2111387" y="5743524"/>
                </a:lnTo>
                <a:lnTo>
                  <a:pt x="2117623" y="5747740"/>
                </a:lnTo>
                <a:lnTo>
                  <a:pt x="2125268" y="5749277"/>
                </a:lnTo>
                <a:lnTo>
                  <a:pt x="2132914" y="5747740"/>
                </a:lnTo>
                <a:lnTo>
                  <a:pt x="2139175" y="5743524"/>
                </a:lnTo>
                <a:lnTo>
                  <a:pt x="2143379" y="5737288"/>
                </a:lnTo>
                <a:lnTo>
                  <a:pt x="2144928" y="5729643"/>
                </a:lnTo>
                <a:close/>
              </a:path>
              <a:path w="18719800" h="10718800" extrusionOk="0">
                <a:moveTo>
                  <a:pt x="2144928" y="5629541"/>
                </a:moveTo>
                <a:lnTo>
                  <a:pt x="2143379" y="5621883"/>
                </a:lnTo>
                <a:lnTo>
                  <a:pt x="2139175" y="5615648"/>
                </a:lnTo>
                <a:lnTo>
                  <a:pt x="2132914" y="5611431"/>
                </a:lnTo>
                <a:lnTo>
                  <a:pt x="2125268" y="5609895"/>
                </a:lnTo>
                <a:lnTo>
                  <a:pt x="2117623" y="5611431"/>
                </a:lnTo>
                <a:lnTo>
                  <a:pt x="2111387" y="5615648"/>
                </a:lnTo>
                <a:lnTo>
                  <a:pt x="2107171" y="5621883"/>
                </a:lnTo>
                <a:lnTo>
                  <a:pt x="2105634" y="5629541"/>
                </a:lnTo>
                <a:lnTo>
                  <a:pt x="2107171" y="5637187"/>
                </a:lnTo>
                <a:lnTo>
                  <a:pt x="2111387" y="5643423"/>
                </a:lnTo>
                <a:lnTo>
                  <a:pt x="2117623" y="5647639"/>
                </a:lnTo>
                <a:lnTo>
                  <a:pt x="2125268" y="5649188"/>
                </a:lnTo>
                <a:lnTo>
                  <a:pt x="2132914" y="5647639"/>
                </a:lnTo>
                <a:lnTo>
                  <a:pt x="2139175" y="5643423"/>
                </a:lnTo>
                <a:lnTo>
                  <a:pt x="2143379" y="5637187"/>
                </a:lnTo>
                <a:lnTo>
                  <a:pt x="2144928" y="5629541"/>
                </a:lnTo>
                <a:close/>
              </a:path>
              <a:path w="18719800" h="10718800" extrusionOk="0">
                <a:moveTo>
                  <a:pt x="2144928" y="5529453"/>
                </a:moveTo>
                <a:lnTo>
                  <a:pt x="2143379" y="5521795"/>
                </a:lnTo>
                <a:lnTo>
                  <a:pt x="2139175" y="5515546"/>
                </a:lnTo>
                <a:lnTo>
                  <a:pt x="2132914" y="5511330"/>
                </a:lnTo>
                <a:lnTo>
                  <a:pt x="2125268" y="5509793"/>
                </a:lnTo>
                <a:lnTo>
                  <a:pt x="2117623" y="5511330"/>
                </a:lnTo>
                <a:lnTo>
                  <a:pt x="2111387" y="5515546"/>
                </a:lnTo>
                <a:lnTo>
                  <a:pt x="2107171" y="5521795"/>
                </a:lnTo>
                <a:lnTo>
                  <a:pt x="2105634" y="5529453"/>
                </a:lnTo>
                <a:lnTo>
                  <a:pt x="2107171" y="5537098"/>
                </a:lnTo>
                <a:lnTo>
                  <a:pt x="2111387" y="5543334"/>
                </a:lnTo>
                <a:lnTo>
                  <a:pt x="2117623" y="5547538"/>
                </a:lnTo>
                <a:lnTo>
                  <a:pt x="2125268" y="5549087"/>
                </a:lnTo>
                <a:lnTo>
                  <a:pt x="2132914" y="5547538"/>
                </a:lnTo>
                <a:lnTo>
                  <a:pt x="2139175" y="5543334"/>
                </a:lnTo>
                <a:lnTo>
                  <a:pt x="2143379" y="5537098"/>
                </a:lnTo>
                <a:lnTo>
                  <a:pt x="2144928" y="5529453"/>
                </a:lnTo>
                <a:close/>
              </a:path>
              <a:path w="18719800" h="10718800" extrusionOk="0">
                <a:moveTo>
                  <a:pt x="2144928" y="5429339"/>
                </a:moveTo>
                <a:lnTo>
                  <a:pt x="2143379" y="5421693"/>
                </a:lnTo>
                <a:lnTo>
                  <a:pt x="2139175" y="5415445"/>
                </a:lnTo>
                <a:lnTo>
                  <a:pt x="2132914" y="5411241"/>
                </a:lnTo>
                <a:lnTo>
                  <a:pt x="2125268" y="5409692"/>
                </a:lnTo>
                <a:lnTo>
                  <a:pt x="2117623" y="5411241"/>
                </a:lnTo>
                <a:lnTo>
                  <a:pt x="2111387" y="5415445"/>
                </a:lnTo>
                <a:lnTo>
                  <a:pt x="2107171" y="5421693"/>
                </a:lnTo>
                <a:lnTo>
                  <a:pt x="2105634" y="5429339"/>
                </a:lnTo>
                <a:lnTo>
                  <a:pt x="2107171" y="5436997"/>
                </a:lnTo>
                <a:lnTo>
                  <a:pt x="2111387" y="5443232"/>
                </a:lnTo>
                <a:lnTo>
                  <a:pt x="2117623" y="5447449"/>
                </a:lnTo>
                <a:lnTo>
                  <a:pt x="2125268" y="5448986"/>
                </a:lnTo>
                <a:lnTo>
                  <a:pt x="2132914" y="5447449"/>
                </a:lnTo>
                <a:lnTo>
                  <a:pt x="2139175" y="5443232"/>
                </a:lnTo>
                <a:lnTo>
                  <a:pt x="2143379" y="5436997"/>
                </a:lnTo>
                <a:lnTo>
                  <a:pt x="2144928" y="5429339"/>
                </a:lnTo>
                <a:close/>
              </a:path>
              <a:path w="18719800" h="10718800" extrusionOk="0">
                <a:moveTo>
                  <a:pt x="2218906" y="6275502"/>
                </a:moveTo>
                <a:lnTo>
                  <a:pt x="2217369" y="6267856"/>
                </a:lnTo>
                <a:lnTo>
                  <a:pt x="2213165" y="6261620"/>
                </a:lnTo>
                <a:lnTo>
                  <a:pt x="2206917" y="6257404"/>
                </a:lnTo>
                <a:lnTo>
                  <a:pt x="2199271" y="6255867"/>
                </a:lnTo>
                <a:lnTo>
                  <a:pt x="2191626" y="6257404"/>
                </a:lnTo>
                <a:lnTo>
                  <a:pt x="2185378" y="6261620"/>
                </a:lnTo>
                <a:lnTo>
                  <a:pt x="2181174" y="6267856"/>
                </a:lnTo>
                <a:lnTo>
                  <a:pt x="2179624" y="6275502"/>
                </a:lnTo>
                <a:lnTo>
                  <a:pt x="2181174" y="6283147"/>
                </a:lnTo>
                <a:lnTo>
                  <a:pt x="2185378" y="6289395"/>
                </a:lnTo>
                <a:lnTo>
                  <a:pt x="2191626" y="6293612"/>
                </a:lnTo>
                <a:lnTo>
                  <a:pt x="2199271" y="6295161"/>
                </a:lnTo>
                <a:lnTo>
                  <a:pt x="2206917" y="6293612"/>
                </a:lnTo>
                <a:lnTo>
                  <a:pt x="2213165" y="6289395"/>
                </a:lnTo>
                <a:lnTo>
                  <a:pt x="2217369" y="6283147"/>
                </a:lnTo>
                <a:lnTo>
                  <a:pt x="2218906" y="6275502"/>
                </a:lnTo>
                <a:close/>
              </a:path>
              <a:path w="18719800" h="10718800" extrusionOk="0">
                <a:moveTo>
                  <a:pt x="2218906" y="6175413"/>
                </a:moveTo>
                <a:lnTo>
                  <a:pt x="2217369" y="6167767"/>
                </a:lnTo>
                <a:lnTo>
                  <a:pt x="2213165" y="6161519"/>
                </a:lnTo>
                <a:lnTo>
                  <a:pt x="2206917" y="6157303"/>
                </a:lnTo>
                <a:lnTo>
                  <a:pt x="2199271" y="6155766"/>
                </a:lnTo>
                <a:lnTo>
                  <a:pt x="2191626" y="6157303"/>
                </a:lnTo>
                <a:lnTo>
                  <a:pt x="2185378" y="6161519"/>
                </a:lnTo>
                <a:lnTo>
                  <a:pt x="2181174" y="6167767"/>
                </a:lnTo>
                <a:lnTo>
                  <a:pt x="2179624" y="6175413"/>
                </a:lnTo>
                <a:lnTo>
                  <a:pt x="2181174" y="6183058"/>
                </a:lnTo>
                <a:lnTo>
                  <a:pt x="2185378" y="6189307"/>
                </a:lnTo>
                <a:lnTo>
                  <a:pt x="2191626" y="6193523"/>
                </a:lnTo>
                <a:lnTo>
                  <a:pt x="2199271" y="6195060"/>
                </a:lnTo>
                <a:lnTo>
                  <a:pt x="2206917" y="6193523"/>
                </a:lnTo>
                <a:lnTo>
                  <a:pt x="2213165" y="6189307"/>
                </a:lnTo>
                <a:lnTo>
                  <a:pt x="2217369" y="6183058"/>
                </a:lnTo>
                <a:lnTo>
                  <a:pt x="2218906" y="6175413"/>
                </a:lnTo>
                <a:close/>
              </a:path>
              <a:path w="18719800" h="10718800" extrusionOk="0">
                <a:moveTo>
                  <a:pt x="2218906" y="6075311"/>
                </a:moveTo>
                <a:lnTo>
                  <a:pt x="2217369" y="6067666"/>
                </a:lnTo>
                <a:lnTo>
                  <a:pt x="2213165" y="6061418"/>
                </a:lnTo>
                <a:lnTo>
                  <a:pt x="2206917" y="6057214"/>
                </a:lnTo>
                <a:lnTo>
                  <a:pt x="2199271" y="6055665"/>
                </a:lnTo>
                <a:lnTo>
                  <a:pt x="2191626" y="6057214"/>
                </a:lnTo>
                <a:lnTo>
                  <a:pt x="2185378" y="6061418"/>
                </a:lnTo>
                <a:lnTo>
                  <a:pt x="2181174" y="6067666"/>
                </a:lnTo>
                <a:lnTo>
                  <a:pt x="2179624" y="6075311"/>
                </a:lnTo>
                <a:lnTo>
                  <a:pt x="2181174" y="6082957"/>
                </a:lnTo>
                <a:lnTo>
                  <a:pt x="2185378" y="6089205"/>
                </a:lnTo>
                <a:lnTo>
                  <a:pt x="2191626" y="6093422"/>
                </a:lnTo>
                <a:lnTo>
                  <a:pt x="2199271" y="6094958"/>
                </a:lnTo>
                <a:lnTo>
                  <a:pt x="2206917" y="6093422"/>
                </a:lnTo>
                <a:lnTo>
                  <a:pt x="2213165" y="6089205"/>
                </a:lnTo>
                <a:lnTo>
                  <a:pt x="2217369" y="6082957"/>
                </a:lnTo>
                <a:lnTo>
                  <a:pt x="2218906" y="6075311"/>
                </a:lnTo>
                <a:close/>
              </a:path>
              <a:path w="18719800" h="10718800" extrusionOk="0">
                <a:moveTo>
                  <a:pt x="2218906" y="5975223"/>
                </a:moveTo>
                <a:lnTo>
                  <a:pt x="2217369" y="5967577"/>
                </a:lnTo>
                <a:lnTo>
                  <a:pt x="2213165" y="5961329"/>
                </a:lnTo>
                <a:lnTo>
                  <a:pt x="2206917" y="5957113"/>
                </a:lnTo>
                <a:lnTo>
                  <a:pt x="2199271" y="5955563"/>
                </a:lnTo>
                <a:lnTo>
                  <a:pt x="2191613" y="5957113"/>
                </a:lnTo>
                <a:lnTo>
                  <a:pt x="2185378" y="5961329"/>
                </a:lnTo>
                <a:lnTo>
                  <a:pt x="2181174" y="5967577"/>
                </a:lnTo>
                <a:lnTo>
                  <a:pt x="2179624" y="5975223"/>
                </a:lnTo>
                <a:lnTo>
                  <a:pt x="2181174" y="5982868"/>
                </a:lnTo>
                <a:lnTo>
                  <a:pt x="2185378" y="5989117"/>
                </a:lnTo>
                <a:lnTo>
                  <a:pt x="2191613" y="5993320"/>
                </a:lnTo>
                <a:lnTo>
                  <a:pt x="2199271" y="5994870"/>
                </a:lnTo>
                <a:lnTo>
                  <a:pt x="2206917" y="5993320"/>
                </a:lnTo>
                <a:lnTo>
                  <a:pt x="2213165" y="5989117"/>
                </a:lnTo>
                <a:lnTo>
                  <a:pt x="2217369" y="5982868"/>
                </a:lnTo>
                <a:lnTo>
                  <a:pt x="2218906" y="5975223"/>
                </a:lnTo>
                <a:close/>
              </a:path>
              <a:path w="18719800" h="10718800" extrusionOk="0">
                <a:moveTo>
                  <a:pt x="2218906" y="5875134"/>
                </a:moveTo>
                <a:lnTo>
                  <a:pt x="2217369" y="5867476"/>
                </a:lnTo>
                <a:lnTo>
                  <a:pt x="2213165" y="5861228"/>
                </a:lnTo>
                <a:lnTo>
                  <a:pt x="2206917" y="5857024"/>
                </a:lnTo>
                <a:lnTo>
                  <a:pt x="2199271" y="5855474"/>
                </a:lnTo>
                <a:lnTo>
                  <a:pt x="2191613" y="5857024"/>
                </a:lnTo>
                <a:lnTo>
                  <a:pt x="2185378" y="5861228"/>
                </a:lnTo>
                <a:lnTo>
                  <a:pt x="2181174" y="5867476"/>
                </a:lnTo>
                <a:lnTo>
                  <a:pt x="2179624" y="5875134"/>
                </a:lnTo>
                <a:lnTo>
                  <a:pt x="2181174" y="5882779"/>
                </a:lnTo>
                <a:lnTo>
                  <a:pt x="2185378" y="5889015"/>
                </a:lnTo>
                <a:lnTo>
                  <a:pt x="2191613" y="5893232"/>
                </a:lnTo>
                <a:lnTo>
                  <a:pt x="2199271" y="5894781"/>
                </a:lnTo>
                <a:lnTo>
                  <a:pt x="2206917" y="5893232"/>
                </a:lnTo>
                <a:lnTo>
                  <a:pt x="2213165" y="5889015"/>
                </a:lnTo>
                <a:lnTo>
                  <a:pt x="2217369" y="5882779"/>
                </a:lnTo>
                <a:lnTo>
                  <a:pt x="2218906" y="5875134"/>
                </a:lnTo>
                <a:close/>
              </a:path>
              <a:path w="18719800" h="10718800" extrusionOk="0">
                <a:moveTo>
                  <a:pt x="2218906" y="5775033"/>
                </a:moveTo>
                <a:lnTo>
                  <a:pt x="2217369" y="5767375"/>
                </a:lnTo>
                <a:lnTo>
                  <a:pt x="2213165" y="5761139"/>
                </a:lnTo>
                <a:lnTo>
                  <a:pt x="2206917" y="5756922"/>
                </a:lnTo>
                <a:lnTo>
                  <a:pt x="2199271" y="5755386"/>
                </a:lnTo>
                <a:lnTo>
                  <a:pt x="2191613" y="5756922"/>
                </a:lnTo>
                <a:lnTo>
                  <a:pt x="2185378" y="5761139"/>
                </a:lnTo>
                <a:lnTo>
                  <a:pt x="2181174" y="5767375"/>
                </a:lnTo>
                <a:lnTo>
                  <a:pt x="2179624" y="5775033"/>
                </a:lnTo>
                <a:lnTo>
                  <a:pt x="2181174" y="5782678"/>
                </a:lnTo>
                <a:lnTo>
                  <a:pt x="2185378" y="5788926"/>
                </a:lnTo>
                <a:lnTo>
                  <a:pt x="2191613" y="5793143"/>
                </a:lnTo>
                <a:lnTo>
                  <a:pt x="2199271" y="5794680"/>
                </a:lnTo>
                <a:lnTo>
                  <a:pt x="2206917" y="5793143"/>
                </a:lnTo>
                <a:lnTo>
                  <a:pt x="2213165" y="5788926"/>
                </a:lnTo>
                <a:lnTo>
                  <a:pt x="2217369" y="5782678"/>
                </a:lnTo>
                <a:lnTo>
                  <a:pt x="2218906" y="5775033"/>
                </a:lnTo>
                <a:close/>
              </a:path>
              <a:path w="18719800" h="10718800" extrusionOk="0">
                <a:moveTo>
                  <a:pt x="2218906" y="5674931"/>
                </a:moveTo>
                <a:lnTo>
                  <a:pt x="2217369" y="5667286"/>
                </a:lnTo>
                <a:lnTo>
                  <a:pt x="2213165" y="5661037"/>
                </a:lnTo>
                <a:lnTo>
                  <a:pt x="2206917" y="5656821"/>
                </a:lnTo>
                <a:lnTo>
                  <a:pt x="2199271" y="5655284"/>
                </a:lnTo>
                <a:lnTo>
                  <a:pt x="2191613" y="5656821"/>
                </a:lnTo>
                <a:lnTo>
                  <a:pt x="2185378" y="5661037"/>
                </a:lnTo>
                <a:lnTo>
                  <a:pt x="2181174" y="5667286"/>
                </a:lnTo>
                <a:lnTo>
                  <a:pt x="2179624" y="5674931"/>
                </a:lnTo>
                <a:lnTo>
                  <a:pt x="2181174" y="5682577"/>
                </a:lnTo>
                <a:lnTo>
                  <a:pt x="2185378" y="5688825"/>
                </a:lnTo>
                <a:lnTo>
                  <a:pt x="2191613" y="5693041"/>
                </a:lnTo>
                <a:lnTo>
                  <a:pt x="2199271" y="5694578"/>
                </a:lnTo>
                <a:lnTo>
                  <a:pt x="2206917" y="5693041"/>
                </a:lnTo>
                <a:lnTo>
                  <a:pt x="2213165" y="5688825"/>
                </a:lnTo>
                <a:lnTo>
                  <a:pt x="2217369" y="5682577"/>
                </a:lnTo>
                <a:lnTo>
                  <a:pt x="2218906" y="5674931"/>
                </a:lnTo>
                <a:close/>
              </a:path>
              <a:path w="18719800" h="10718800" extrusionOk="0">
                <a:moveTo>
                  <a:pt x="2218906" y="5574843"/>
                </a:moveTo>
                <a:lnTo>
                  <a:pt x="2217369" y="5567184"/>
                </a:lnTo>
                <a:lnTo>
                  <a:pt x="2213165" y="5560949"/>
                </a:lnTo>
                <a:lnTo>
                  <a:pt x="2206917" y="5556732"/>
                </a:lnTo>
                <a:lnTo>
                  <a:pt x="2199271" y="5555183"/>
                </a:lnTo>
                <a:lnTo>
                  <a:pt x="2191613" y="5556732"/>
                </a:lnTo>
                <a:lnTo>
                  <a:pt x="2185378" y="5560949"/>
                </a:lnTo>
                <a:lnTo>
                  <a:pt x="2181174" y="5567184"/>
                </a:lnTo>
                <a:lnTo>
                  <a:pt x="2179624" y="5574843"/>
                </a:lnTo>
                <a:lnTo>
                  <a:pt x="2181174" y="5582488"/>
                </a:lnTo>
                <a:lnTo>
                  <a:pt x="2185378" y="5588736"/>
                </a:lnTo>
                <a:lnTo>
                  <a:pt x="2191613" y="5592940"/>
                </a:lnTo>
                <a:lnTo>
                  <a:pt x="2199271" y="5594489"/>
                </a:lnTo>
                <a:lnTo>
                  <a:pt x="2206917" y="5592940"/>
                </a:lnTo>
                <a:lnTo>
                  <a:pt x="2213165" y="5588736"/>
                </a:lnTo>
                <a:lnTo>
                  <a:pt x="2217369" y="5582488"/>
                </a:lnTo>
                <a:lnTo>
                  <a:pt x="2218906" y="5574843"/>
                </a:lnTo>
                <a:close/>
              </a:path>
              <a:path w="18719800" h="10718800" extrusionOk="0">
                <a:moveTo>
                  <a:pt x="2218906" y="5474741"/>
                </a:moveTo>
                <a:lnTo>
                  <a:pt x="2217369" y="5467096"/>
                </a:lnTo>
                <a:lnTo>
                  <a:pt x="2213165" y="5460847"/>
                </a:lnTo>
                <a:lnTo>
                  <a:pt x="2206917" y="5456631"/>
                </a:lnTo>
                <a:lnTo>
                  <a:pt x="2199271" y="5455082"/>
                </a:lnTo>
                <a:lnTo>
                  <a:pt x="2191613" y="5456631"/>
                </a:lnTo>
                <a:lnTo>
                  <a:pt x="2185378" y="5460847"/>
                </a:lnTo>
                <a:lnTo>
                  <a:pt x="2181174" y="5467096"/>
                </a:lnTo>
                <a:lnTo>
                  <a:pt x="2179624" y="5474741"/>
                </a:lnTo>
                <a:lnTo>
                  <a:pt x="2181174" y="5482387"/>
                </a:lnTo>
                <a:lnTo>
                  <a:pt x="2185378" y="5488635"/>
                </a:lnTo>
                <a:lnTo>
                  <a:pt x="2191613" y="5492839"/>
                </a:lnTo>
                <a:lnTo>
                  <a:pt x="2199271" y="5494388"/>
                </a:lnTo>
                <a:lnTo>
                  <a:pt x="2206917" y="5492839"/>
                </a:lnTo>
                <a:lnTo>
                  <a:pt x="2213165" y="5488635"/>
                </a:lnTo>
                <a:lnTo>
                  <a:pt x="2217369" y="5482387"/>
                </a:lnTo>
                <a:lnTo>
                  <a:pt x="2218906" y="5474741"/>
                </a:lnTo>
                <a:close/>
              </a:path>
              <a:path w="18719800" h="10718800" extrusionOk="0">
                <a:moveTo>
                  <a:pt x="2218906" y="5374640"/>
                </a:moveTo>
                <a:lnTo>
                  <a:pt x="2217369" y="5366994"/>
                </a:lnTo>
                <a:lnTo>
                  <a:pt x="2213165" y="5360746"/>
                </a:lnTo>
                <a:lnTo>
                  <a:pt x="2206917" y="5356542"/>
                </a:lnTo>
                <a:lnTo>
                  <a:pt x="2199271" y="5354993"/>
                </a:lnTo>
                <a:lnTo>
                  <a:pt x="2191626" y="5356542"/>
                </a:lnTo>
                <a:lnTo>
                  <a:pt x="2185378" y="5360746"/>
                </a:lnTo>
                <a:lnTo>
                  <a:pt x="2181174" y="5366994"/>
                </a:lnTo>
                <a:lnTo>
                  <a:pt x="2179624" y="5374640"/>
                </a:lnTo>
                <a:lnTo>
                  <a:pt x="2181174" y="5382285"/>
                </a:lnTo>
                <a:lnTo>
                  <a:pt x="2185378" y="5388534"/>
                </a:lnTo>
                <a:lnTo>
                  <a:pt x="2191626" y="5392750"/>
                </a:lnTo>
                <a:lnTo>
                  <a:pt x="2199271" y="5394299"/>
                </a:lnTo>
                <a:lnTo>
                  <a:pt x="2206917" y="5392750"/>
                </a:lnTo>
                <a:lnTo>
                  <a:pt x="2213165" y="5388534"/>
                </a:lnTo>
                <a:lnTo>
                  <a:pt x="2217369" y="5382285"/>
                </a:lnTo>
                <a:lnTo>
                  <a:pt x="2218906" y="5374640"/>
                </a:lnTo>
                <a:close/>
              </a:path>
              <a:path w="18719800" h="10718800" extrusionOk="0">
                <a:moveTo>
                  <a:pt x="2238654" y="0"/>
                </a:moveTo>
                <a:lnTo>
                  <a:pt x="2203767" y="0"/>
                </a:lnTo>
                <a:lnTo>
                  <a:pt x="0" y="1629283"/>
                </a:lnTo>
                <a:lnTo>
                  <a:pt x="0" y="1655076"/>
                </a:lnTo>
                <a:lnTo>
                  <a:pt x="2238654" y="0"/>
                </a:lnTo>
                <a:close/>
              </a:path>
              <a:path w="18719800" h="10718800" extrusionOk="0">
                <a:moveTo>
                  <a:pt x="2292908" y="6220803"/>
                </a:moveTo>
                <a:lnTo>
                  <a:pt x="2291372" y="6213157"/>
                </a:lnTo>
                <a:lnTo>
                  <a:pt x="2287155" y="6206909"/>
                </a:lnTo>
                <a:lnTo>
                  <a:pt x="2280907" y="6202705"/>
                </a:lnTo>
                <a:lnTo>
                  <a:pt x="2273262" y="6201156"/>
                </a:lnTo>
                <a:lnTo>
                  <a:pt x="2265603" y="6202705"/>
                </a:lnTo>
                <a:lnTo>
                  <a:pt x="2259368" y="6206909"/>
                </a:lnTo>
                <a:lnTo>
                  <a:pt x="2255151" y="6213157"/>
                </a:lnTo>
                <a:lnTo>
                  <a:pt x="2253615" y="6220803"/>
                </a:lnTo>
                <a:lnTo>
                  <a:pt x="2255151" y="6228448"/>
                </a:lnTo>
                <a:lnTo>
                  <a:pt x="2259368" y="6234696"/>
                </a:lnTo>
                <a:lnTo>
                  <a:pt x="2265603" y="6238913"/>
                </a:lnTo>
                <a:lnTo>
                  <a:pt x="2273262" y="6240462"/>
                </a:lnTo>
                <a:lnTo>
                  <a:pt x="2280907" y="6238913"/>
                </a:lnTo>
                <a:lnTo>
                  <a:pt x="2287155" y="6234696"/>
                </a:lnTo>
                <a:lnTo>
                  <a:pt x="2291372" y="6228448"/>
                </a:lnTo>
                <a:lnTo>
                  <a:pt x="2292908" y="6220803"/>
                </a:lnTo>
                <a:close/>
              </a:path>
              <a:path w="18719800" h="10718800" extrusionOk="0">
                <a:moveTo>
                  <a:pt x="2292908" y="6120714"/>
                </a:moveTo>
                <a:lnTo>
                  <a:pt x="2291372" y="6113056"/>
                </a:lnTo>
                <a:lnTo>
                  <a:pt x="2287155" y="6106807"/>
                </a:lnTo>
                <a:lnTo>
                  <a:pt x="2280907" y="6102604"/>
                </a:lnTo>
                <a:lnTo>
                  <a:pt x="2273262" y="6101067"/>
                </a:lnTo>
                <a:lnTo>
                  <a:pt x="2265603" y="6102604"/>
                </a:lnTo>
                <a:lnTo>
                  <a:pt x="2259368" y="6106807"/>
                </a:lnTo>
                <a:lnTo>
                  <a:pt x="2255151" y="6113056"/>
                </a:lnTo>
                <a:lnTo>
                  <a:pt x="2253615" y="6120714"/>
                </a:lnTo>
                <a:lnTo>
                  <a:pt x="2255151" y="6128359"/>
                </a:lnTo>
                <a:lnTo>
                  <a:pt x="2259368" y="6134595"/>
                </a:lnTo>
                <a:lnTo>
                  <a:pt x="2265603" y="6138811"/>
                </a:lnTo>
                <a:lnTo>
                  <a:pt x="2273262" y="6140348"/>
                </a:lnTo>
                <a:lnTo>
                  <a:pt x="2280907" y="6138811"/>
                </a:lnTo>
                <a:lnTo>
                  <a:pt x="2287155" y="6134595"/>
                </a:lnTo>
                <a:lnTo>
                  <a:pt x="2291372" y="6128359"/>
                </a:lnTo>
                <a:lnTo>
                  <a:pt x="2292908" y="6120714"/>
                </a:lnTo>
                <a:close/>
              </a:path>
              <a:path w="18719800" h="10718800" extrusionOk="0">
                <a:moveTo>
                  <a:pt x="2292908" y="6020613"/>
                </a:moveTo>
                <a:lnTo>
                  <a:pt x="2291372" y="6012967"/>
                </a:lnTo>
                <a:lnTo>
                  <a:pt x="2287155" y="6006719"/>
                </a:lnTo>
                <a:lnTo>
                  <a:pt x="2280907" y="6002515"/>
                </a:lnTo>
                <a:lnTo>
                  <a:pt x="2273262" y="6000966"/>
                </a:lnTo>
                <a:lnTo>
                  <a:pt x="2265603" y="6002515"/>
                </a:lnTo>
                <a:lnTo>
                  <a:pt x="2259368" y="6006719"/>
                </a:lnTo>
                <a:lnTo>
                  <a:pt x="2255151" y="6012967"/>
                </a:lnTo>
                <a:lnTo>
                  <a:pt x="2253615" y="6020613"/>
                </a:lnTo>
                <a:lnTo>
                  <a:pt x="2255151" y="6028258"/>
                </a:lnTo>
                <a:lnTo>
                  <a:pt x="2259368" y="6034506"/>
                </a:lnTo>
                <a:lnTo>
                  <a:pt x="2265603" y="6038723"/>
                </a:lnTo>
                <a:lnTo>
                  <a:pt x="2273262" y="6040259"/>
                </a:lnTo>
                <a:lnTo>
                  <a:pt x="2280907" y="6038723"/>
                </a:lnTo>
                <a:lnTo>
                  <a:pt x="2287155" y="6034506"/>
                </a:lnTo>
                <a:lnTo>
                  <a:pt x="2291372" y="6028258"/>
                </a:lnTo>
                <a:lnTo>
                  <a:pt x="2292908" y="6020613"/>
                </a:lnTo>
                <a:close/>
              </a:path>
              <a:path w="18719800" h="10718800" extrusionOk="0">
                <a:moveTo>
                  <a:pt x="2292908" y="5920524"/>
                </a:moveTo>
                <a:lnTo>
                  <a:pt x="2291372" y="5912866"/>
                </a:lnTo>
                <a:lnTo>
                  <a:pt x="2287155" y="5906630"/>
                </a:lnTo>
                <a:lnTo>
                  <a:pt x="2280907" y="5902414"/>
                </a:lnTo>
                <a:lnTo>
                  <a:pt x="2273262" y="5900864"/>
                </a:lnTo>
                <a:lnTo>
                  <a:pt x="2265603" y="5902414"/>
                </a:lnTo>
                <a:lnTo>
                  <a:pt x="2259368" y="5906630"/>
                </a:lnTo>
                <a:lnTo>
                  <a:pt x="2255151" y="5912866"/>
                </a:lnTo>
                <a:lnTo>
                  <a:pt x="2253615" y="5920524"/>
                </a:lnTo>
                <a:lnTo>
                  <a:pt x="2255151" y="5928169"/>
                </a:lnTo>
                <a:lnTo>
                  <a:pt x="2259368" y="5934405"/>
                </a:lnTo>
                <a:lnTo>
                  <a:pt x="2265603" y="5938621"/>
                </a:lnTo>
                <a:lnTo>
                  <a:pt x="2273262" y="5940158"/>
                </a:lnTo>
                <a:lnTo>
                  <a:pt x="2280907" y="5938621"/>
                </a:lnTo>
                <a:lnTo>
                  <a:pt x="2287155" y="5934405"/>
                </a:lnTo>
                <a:lnTo>
                  <a:pt x="2291372" y="5928169"/>
                </a:lnTo>
                <a:lnTo>
                  <a:pt x="2292908" y="5920524"/>
                </a:lnTo>
                <a:close/>
              </a:path>
              <a:path w="18719800" h="10718800" extrusionOk="0">
                <a:moveTo>
                  <a:pt x="2292908" y="5820422"/>
                </a:moveTo>
                <a:lnTo>
                  <a:pt x="2291372" y="5812777"/>
                </a:lnTo>
                <a:lnTo>
                  <a:pt x="2287155" y="5806529"/>
                </a:lnTo>
                <a:lnTo>
                  <a:pt x="2280907" y="5802325"/>
                </a:lnTo>
                <a:lnTo>
                  <a:pt x="2273262" y="5800776"/>
                </a:lnTo>
                <a:lnTo>
                  <a:pt x="2265603" y="5802325"/>
                </a:lnTo>
                <a:lnTo>
                  <a:pt x="2259368" y="5806529"/>
                </a:lnTo>
                <a:lnTo>
                  <a:pt x="2255151" y="5812777"/>
                </a:lnTo>
                <a:lnTo>
                  <a:pt x="2253615" y="5820422"/>
                </a:lnTo>
                <a:lnTo>
                  <a:pt x="2255151" y="5828068"/>
                </a:lnTo>
                <a:lnTo>
                  <a:pt x="2259368" y="5834316"/>
                </a:lnTo>
                <a:lnTo>
                  <a:pt x="2265603" y="5838520"/>
                </a:lnTo>
                <a:lnTo>
                  <a:pt x="2273262" y="5840069"/>
                </a:lnTo>
                <a:lnTo>
                  <a:pt x="2280907" y="5838520"/>
                </a:lnTo>
                <a:lnTo>
                  <a:pt x="2287155" y="5834316"/>
                </a:lnTo>
                <a:lnTo>
                  <a:pt x="2291372" y="5828068"/>
                </a:lnTo>
                <a:lnTo>
                  <a:pt x="2292908" y="5820422"/>
                </a:lnTo>
                <a:close/>
              </a:path>
              <a:path w="18719800" h="10718800" extrusionOk="0">
                <a:moveTo>
                  <a:pt x="2292908" y="5720321"/>
                </a:moveTo>
                <a:lnTo>
                  <a:pt x="2291372" y="5712676"/>
                </a:lnTo>
                <a:lnTo>
                  <a:pt x="2287155" y="5706427"/>
                </a:lnTo>
                <a:lnTo>
                  <a:pt x="2280907" y="5702211"/>
                </a:lnTo>
                <a:lnTo>
                  <a:pt x="2273262" y="5700674"/>
                </a:lnTo>
                <a:lnTo>
                  <a:pt x="2265603" y="5702211"/>
                </a:lnTo>
                <a:lnTo>
                  <a:pt x="2259368" y="5706427"/>
                </a:lnTo>
                <a:lnTo>
                  <a:pt x="2255151" y="5712676"/>
                </a:lnTo>
                <a:lnTo>
                  <a:pt x="2253615" y="5720321"/>
                </a:lnTo>
                <a:lnTo>
                  <a:pt x="2255151" y="5727966"/>
                </a:lnTo>
                <a:lnTo>
                  <a:pt x="2259368" y="5734215"/>
                </a:lnTo>
                <a:lnTo>
                  <a:pt x="2265603" y="5738431"/>
                </a:lnTo>
                <a:lnTo>
                  <a:pt x="2273262" y="5739968"/>
                </a:lnTo>
                <a:lnTo>
                  <a:pt x="2280907" y="5738431"/>
                </a:lnTo>
                <a:lnTo>
                  <a:pt x="2287155" y="5734215"/>
                </a:lnTo>
                <a:lnTo>
                  <a:pt x="2291372" y="5727966"/>
                </a:lnTo>
                <a:lnTo>
                  <a:pt x="2292908" y="5720321"/>
                </a:lnTo>
                <a:close/>
              </a:path>
              <a:path w="18719800" h="10718800" extrusionOk="0">
                <a:moveTo>
                  <a:pt x="2292908" y="5620220"/>
                </a:moveTo>
                <a:lnTo>
                  <a:pt x="2291372" y="5612574"/>
                </a:lnTo>
                <a:lnTo>
                  <a:pt x="2287155" y="5606326"/>
                </a:lnTo>
                <a:lnTo>
                  <a:pt x="2280907" y="5602122"/>
                </a:lnTo>
                <a:lnTo>
                  <a:pt x="2273262" y="5600573"/>
                </a:lnTo>
                <a:lnTo>
                  <a:pt x="2265603" y="5602122"/>
                </a:lnTo>
                <a:lnTo>
                  <a:pt x="2259368" y="5606326"/>
                </a:lnTo>
                <a:lnTo>
                  <a:pt x="2255151" y="5612574"/>
                </a:lnTo>
                <a:lnTo>
                  <a:pt x="2253615" y="5620220"/>
                </a:lnTo>
                <a:lnTo>
                  <a:pt x="2255151" y="5627878"/>
                </a:lnTo>
                <a:lnTo>
                  <a:pt x="2259368" y="5634126"/>
                </a:lnTo>
                <a:lnTo>
                  <a:pt x="2265603" y="5638330"/>
                </a:lnTo>
                <a:lnTo>
                  <a:pt x="2273262" y="5639879"/>
                </a:lnTo>
                <a:lnTo>
                  <a:pt x="2280907" y="5638330"/>
                </a:lnTo>
                <a:lnTo>
                  <a:pt x="2287155" y="5634126"/>
                </a:lnTo>
                <a:lnTo>
                  <a:pt x="2291372" y="5627878"/>
                </a:lnTo>
                <a:lnTo>
                  <a:pt x="2292908" y="5620220"/>
                </a:lnTo>
                <a:close/>
              </a:path>
              <a:path w="18719800" h="10718800" extrusionOk="0">
                <a:moveTo>
                  <a:pt x="2292908" y="5520131"/>
                </a:moveTo>
                <a:lnTo>
                  <a:pt x="2291372" y="5512486"/>
                </a:lnTo>
                <a:lnTo>
                  <a:pt x="2287155" y="5506237"/>
                </a:lnTo>
                <a:lnTo>
                  <a:pt x="2280907" y="5502033"/>
                </a:lnTo>
                <a:lnTo>
                  <a:pt x="2273262" y="5500484"/>
                </a:lnTo>
                <a:lnTo>
                  <a:pt x="2265603" y="5502033"/>
                </a:lnTo>
                <a:lnTo>
                  <a:pt x="2259368" y="5506237"/>
                </a:lnTo>
                <a:lnTo>
                  <a:pt x="2255151" y="5512486"/>
                </a:lnTo>
                <a:lnTo>
                  <a:pt x="2253615" y="5520131"/>
                </a:lnTo>
                <a:lnTo>
                  <a:pt x="2255151" y="5527776"/>
                </a:lnTo>
                <a:lnTo>
                  <a:pt x="2259368" y="5534025"/>
                </a:lnTo>
                <a:lnTo>
                  <a:pt x="2265603" y="5538241"/>
                </a:lnTo>
                <a:lnTo>
                  <a:pt x="2273262" y="5539778"/>
                </a:lnTo>
                <a:lnTo>
                  <a:pt x="2280907" y="5538241"/>
                </a:lnTo>
                <a:lnTo>
                  <a:pt x="2287155" y="5534025"/>
                </a:lnTo>
                <a:lnTo>
                  <a:pt x="2291372" y="5527776"/>
                </a:lnTo>
                <a:lnTo>
                  <a:pt x="2292908" y="5520131"/>
                </a:lnTo>
                <a:close/>
              </a:path>
              <a:path w="18719800" h="10718800" extrusionOk="0">
                <a:moveTo>
                  <a:pt x="2292908" y="5420030"/>
                </a:moveTo>
                <a:lnTo>
                  <a:pt x="2291372" y="5412384"/>
                </a:lnTo>
                <a:lnTo>
                  <a:pt x="2287155" y="5406148"/>
                </a:lnTo>
                <a:lnTo>
                  <a:pt x="2280907" y="5401932"/>
                </a:lnTo>
                <a:lnTo>
                  <a:pt x="2273262" y="5400383"/>
                </a:lnTo>
                <a:lnTo>
                  <a:pt x="2265603" y="5401932"/>
                </a:lnTo>
                <a:lnTo>
                  <a:pt x="2259368" y="5406148"/>
                </a:lnTo>
                <a:lnTo>
                  <a:pt x="2255151" y="5412384"/>
                </a:lnTo>
                <a:lnTo>
                  <a:pt x="2253615" y="5420030"/>
                </a:lnTo>
                <a:lnTo>
                  <a:pt x="2255151" y="5427688"/>
                </a:lnTo>
                <a:lnTo>
                  <a:pt x="2259368" y="5433923"/>
                </a:lnTo>
                <a:lnTo>
                  <a:pt x="2265603" y="5438140"/>
                </a:lnTo>
                <a:lnTo>
                  <a:pt x="2273262" y="5439689"/>
                </a:lnTo>
                <a:lnTo>
                  <a:pt x="2280907" y="5438140"/>
                </a:lnTo>
                <a:lnTo>
                  <a:pt x="2287155" y="5433923"/>
                </a:lnTo>
                <a:lnTo>
                  <a:pt x="2291372" y="5427688"/>
                </a:lnTo>
                <a:lnTo>
                  <a:pt x="2292908" y="5420030"/>
                </a:lnTo>
                <a:close/>
              </a:path>
              <a:path w="18719800" h="10718800" extrusionOk="0">
                <a:moveTo>
                  <a:pt x="2292908" y="5319941"/>
                </a:moveTo>
                <a:lnTo>
                  <a:pt x="2291372" y="5312295"/>
                </a:lnTo>
                <a:lnTo>
                  <a:pt x="2287155" y="5306047"/>
                </a:lnTo>
                <a:lnTo>
                  <a:pt x="2280907" y="5301831"/>
                </a:lnTo>
                <a:lnTo>
                  <a:pt x="2273262" y="5300294"/>
                </a:lnTo>
                <a:lnTo>
                  <a:pt x="2265603" y="5301831"/>
                </a:lnTo>
                <a:lnTo>
                  <a:pt x="2259368" y="5306047"/>
                </a:lnTo>
                <a:lnTo>
                  <a:pt x="2255151" y="5312295"/>
                </a:lnTo>
                <a:lnTo>
                  <a:pt x="2253615" y="5319941"/>
                </a:lnTo>
                <a:lnTo>
                  <a:pt x="2255151" y="5327586"/>
                </a:lnTo>
                <a:lnTo>
                  <a:pt x="2259368" y="5333822"/>
                </a:lnTo>
                <a:lnTo>
                  <a:pt x="2265603" y="5338038"/>
                </a:lnTo>
                <a:lnTo>
                  <a:pt x="2273262" y="5339575"/>
                </a:lnTo>
                <a:lnTo>
                  <a:pt x="2280907" y="5338038"/>
                </a:lnTo>
                <a:lnTo>
                  <a:pt x="2287155" y="5333822"/>
                </a:lnTo>
                <a:lnTo>
                  <a:pt x="2291372" y="5327586"/>
                </a:lnTo>
                <a:lnTo>
                  <a:pt x="2292908" y="5319941"/>
                </a:lnTo>
                <a:close/>
              </a:path>
              <a:path w="18719800" h="10718800" extrusionOk="0">
                <a:moveTo>
                  <a:pt x="2366899" y="6166091"/>
                </a:moveTo>
                <a:lnTo>
                  <a:pt x="2365362" y="6158446"/>
                </a:lnTo>
                <a:lnTo>
                  <a:pt x="2361146" y="6152197"/>
                </a:lnTo>
                <a:lnTo>
                  <a:pt x="2354897" y="6147994"/>
                </a:lnTo>
                <a:lnTo>
                  <a:pt x="2347252" y="6146444"/>
                </a:lnTo>
                <a:lnTo>
                  <a:pt x="2339606" y="6147994"/>
                </a:lnTo>
                <a:lnTo>
                  <a:pt x="2333358" y="6152197"/>
                </a:lnTo>
                <a:lnTo>
                  <a:pt x="2329142" y="6158446"/>
                </a:lnTo>
                <a:lnTo>
                  <a:pt x="2327605" y="6166091"/>
                </a:lnTo>
                <a:lnTo>
                  <a:pt x="2329142" y="6173736"/>
                </a:lnTo>
                <a:lnTo>
                  <a:pt x="2333358" y="6179985"/>
                </a:lnTo>
                <a:lnTo>
                  <a:pt x="2339606" y="6184189"/>
                </a:lnTo>
                <a:lnTo>
                  <a:pt x="2347252" y="6185738"/>
                </a:lnTo>
                <a:lnTo>
                  <a:pt x="2354897" y="6184189"/>
                </a:lnTo>
                <a:lnTo>
                  <a:pt x="2361146" y="6179985"/>
                </a:lnTo>
                <a:lnTo>
                  <a:pt x="2365362" y="6173736"/>
                </a:lnTo>
                <a:lnTo>
                  <a:pt x="2366899" y="6166091"/>
                </a:lnTo>
                <a:close/>
              </a:path>
              <a:path w="18719800" h="10718800" extrusionOk="0">
                <a:moveTo>
                  <a:pt x="2366899" y="6066002"/>
                </a:moveTo>
                <a:lnTo>
                  <a:pt x="2365349" y="6058357"/>
                </a:lnTo>
                <a:lnTo>
                  <a:pt x="2361146" y="6052109"/>
                </a:lnTo>
                <a:lnTo>
                  <a:pt x="2354897" y="6047892"/>
                </a:lnTo>
                <a:lnTo>
                  <a:pt x="2347252" y="6046355"/>
                </a:lnTo>
                <a:lnTo>
                  <a:pt x="2339606" y="6047892"/>
                </a:lnTo>
                <a:lnTo>
                  <a:pt x="2333358" y="6052109"/>
                </a:lnTo>
                <a:lnTo>
                  <a:pt x="2329142" y="6058357"/>
                </a:lnTo>
                <a:lnTo>
                  <a:pt x="2327605" y="6066002"/>
                </a:lnTo>
                <a:lnTo>
                  <a:pt x="2329142" y="6073648"/>
                </a:lnTo>
                <a:lnTo>
                  <a:pt x="2333358" y="6079896"/>
                </a:lnTo>
                <a:lnTo>
                  <a:pt x="2339606" y="6084100"/>
                </a:lnTo>
                <a:lnTo>
                  <a:pt x="2347252" y="6085649"/>
                </a:lnTo>
                <a:lnTo>
                  <a:pt x="2354897" y="6084100"/>
                </a:lnTo>
                <a:lnTo>
                  <a:pt x="2361146" y="6079896"/>
                </a:lnTo>
                <a:lnTo>
                  <a:pt x="2365349" y="6073648"/>
                </a:lnTo>
                <a:lnTo>
                  <a:pt x="2366899" y="6066002"/>
                </a:lnTo>
                <a:close/>
              </a:path>
              <a:path w="18719800" h="10718800" extrusionOk="0">
                <a:moveTo>
                  <a:pt x="2366899" y="5965901"/>
                </a:moveTo>
                <a:lnTo>
                  <a:pt x="2365349" y="5958256"/>
                </a:lnTo>
                <a:lnTo>
                  <a:pt x="2361146" y="5952007"/>
                </a:lnTo>
                <a:lnTo>
                  <a:pt x="2354897" y="5947791"/>
                </a:lnTo>
                <a:lnTo>
                  <a:pt x="2347252" y="5946254"/>
                </a:lnTo>
                <a:lnTo>
                  <a:pt x="2339606" y="5947791"/>
                </a:lnTo>
                <a:lnTo>
                  <a:pt x="2333358" y="5952007"/>
                </a:lnTo>
                <a:lnTo>
                  <a:pt x="2329142" y="5958256"/>
                </a:lnTo>
                <a:lnTo>
                  <a:pt x="2327605" y="5965901"/>
                </a:lnTo>
                <a:lnTo>
                  <a:pt x="2329142" y="5973546"/>
                </a:lnTo>
                <a:lnTo>
                  <a:pt x="2333358" y="5979795"/>
                </a:lnTo>
                <a:lnTo>
                  <a:pt x="2339606" y="5984011"/>
                </a:lnTo>
                <a:lnTo>
                  <a:pt x="2347252" y="5985548"/>
                </a:lnTo>
                <a:lnTo>
                  <a:pt x="2354897" y="5984011"/>
                </a:lnTo>
                <a:lnTo>
                  <a:pt x="2361146" y="5979795"/>
                </a:lnTo>
                <a:lnTo>
                  <a:pt x="2365349" y="5973546"/>
                </a:lnTo>
                <a:lnTo>
                  <a:pt x="2366899" y="5965901"/>
                </a:lnTo>
                <a:close/>
              </a:path>
              <a:path w="18719800" h="10718800" extrusionOk="0">
                <a:moveTo>
                  <a:pt x="2366899" y="5865812"/>
                </a:moveTo>
                <a:lnTo>
                  <a:pt x="2365349" y="5858167"/>
                </a:lnTo>
                <a:lnTo>
                  <a:pt x="2361146" y="5851918"/>
                </a:lnTo>
                <a:lnTo>
                  <a:pt x="2354897" y="5847702"/>
                </a:lnTo>
                <a:lnTo>
                  <a:pt x="2347252" y="5846153"/>
                </a:lnTo>
                <a:lnTo>
                  <a:pt x="2339606" y="5847702"/>
                </a:lnTo>
                <a:lnTo>
                  <a:pt x="2333358" y="5851918"/>
                </a:lnTo>
                <a:lnTo>
                  <a:pt x="2329142" y="5858167"/>
                </a:lnTo>
                <a:lnTo>
                  <a:pt x="2327605" y="5865812"/>
                </a:lnTo>
                <a:lnTo>
                  <a:pt x="2329142" y="5873458"/>
                </a:lnTo>
                <a:lnTo>
                  <a:pt x="2333358" y="5879693"/>
                </a:lnTo>
                <a:lnTo>
                  <a:pt x="2339606" y="5883910"/>
                </a:lnTo>
                <a:lnTo>
                  <a:pt x="2347252" y="5885446"/>
                </a:lnTo>
                <a:lnTo>
                  <a:pt x="2354897" y="5883910"/>
                </a:lnTo>
                <a:lnTo>
                  <a:pt x="2361146" y="5879693"/>
                </a:lnTo>
                <a:lnTo>
                  <a:pt x="2365349" y="5873458"/>
                </a:lnTo>
                <a:lnTo>
                  <a:pt x="2366899" y="5865812"/>
                </a:lnTo>
                <a:close/>
              </a:path>
              <a:path w="18719800" h="10718800" extrusionOk="0">
                <a:moveTo>
                  <a:pt x="2366899" y="5765711"/>
                </a:moveTo>
                <a:lnTo>
                  <a:pt x="2365349" y="5758065"/>
                </a:lnTo>
                <a:lnTo>
                  <a:pt x="2361146" y="5751817"/>
                </a:lnTo>
                <a:lnTo>
                  <a:pt x="2354897" y="5747601"/>
                </a:lnTo>
                <a:lnTo>
                  <a:pt x="2347252" y="5746064"/>
                </a:lnTo>
                <a:lnTo>
                  <a:pt x="2339606" y="5747601"/>
                </a:lnTo>
                <a:lnTo>
                  <a:pt x="2333358" y="5751817"/>
                </a:lnTo>
                <a:lnTo>
                  <a:pt x="2329142" y="5758065"/>
                </a:lnTo>
                <a:lnTo>
                  <a:pt x="2327605" y="5765711"/>
                </a:lnTo>
                <a:lnTo>
                  <a:pt x="2329142" y="5773356"/>
                </a:lnTo>
                <a:lnTo>
                  <a:pt x="2333358" y="5779605"/>
                </a:lnTo>
                <a:lnTo>
                  <a:pt x="2339606" y="5783808"/>
                </a:lnTo>
                <a:lnTo>
                  <a:pt x="2347252" y="5785358"/>
                </a:lnTo>
                <a:lnTo>
                  <a:pt x="2354897" y="5783808"/>
                </a:lnTo>
                <a:lnTo>
                  <a:pt x="2361146" y="5779605"/>
                </a:lnTo>
                <a:lnTo>
                  <a:pt x="2365349" y="5773356"/>
                </a:lnTo>
                <a:lnTo>
                  <a:pt x="2366899" y="5765711"/>
                </a:lnTo>
                <a:close/>
              </a:path>
              <a:path w="18719800" h="10718800" extrusionOk="0">
                <a:moveTo>
                  <a:pt x="2366899" y="5665622"/>
                </a:moveTo>
                <a:lnTo>
                  <a:pt x="2365349" y="5657964"/>
                </a:lnTo>
                <a:lnTo>
                  <a:pt x="2361146" y="5651728"/>
                </a:lnTo>
                <a:lnTo>
                  <a:pt x="2354897" y="5647512"/>
                </a:lnTo>
                <a:lnTo>
                  <a:pt x="2347252" y="5645963"/>
                </a:lnTo>
                <a:lnTo>
                  <a:pt x="2339606" y="5647512"/>
                </a:lnTo>
                <a:lnTo>
                  <a:pt x="2333358" y="5651728"/>
                </a:lnTo>
                <a:lnTo>
                  <a:pt x="2329142" y="5657964"/>
                </a:lnTo>
                <a:lnTo>
                  <a:pt x="2327605" y="5665622"/>
                </a:lnTo>
                <a:lnTo>
                  <a:pt x="2329142" y="5673268"/>
                </a:lnTo>
                <a:lnTo>
                  <a:pt x="2333358" y="5679503"/>
                </a:lnTo>
                <a:lnTo>
                  <a:pt x="2339606" y="5683720"/>
                </a:lnTo>
                <a:lnTo>
                  <a:pt x="2347252" y="5685269"/>
                </a:lnTo>
                <a:lnTo>
                  <a:pt x="2354897" y="5683720"/>
                </a:lnTo>
                <a:lnTo>
                  <a:pt x="2361146" y="5679503"/>
                </a:lnTo>
                <a:lnTo>
                  <a:pt x="2365349" y="5673268"/>
                </a:lnTo>
                <a:lnTo>
                  <a:pt x="2366899" y="5665622"/>
                </a:lnTo>
                <a:close/>
              </a:path>
              <a:path w="18719800" h="10718800" extrusionOk="0">
                <a:moveTo>
                  <a:pt x="2366899" y="5565521"/>
                </a:moveTo>
                <a:lnTo>
                  <a:pt x="2365349" y="5557875"/>
                </a:lnTo>
                <a:lnTo>
                  <a:pt x="2361146" y="5551627"/>
                </a:lnTo>
                <a:lnTo>
                  <a:pt x="2354897" y="5547423"/>
                </a:lnTo>
                <a:lnTo>
                  <a:pt x="2347252" y="5545874"/>
                </a:lnTo>
                <a:lnTo>
                  <a:pt x="2339606" y="5547423"/>
                </a:lnTo>
                <a:lnTo>
                  <a:pt x="2333358" y="5551627"/>
                </a:lnTo>
                <a:lnTo>
                  <a:pt x="2329142" y="5557875"/>
                </a:lnTo>
                <a:lnTo>
                  <a:pt x="2327605" y="5565521"/>
                </a:lnTo>
                <a:lnTo>
                  <a:pt x="2329142" y="5573166"/>
                </a:lnTo>
                <a:lnTo>
                  <a:pt x="2333358" y="5579415"/>
                </a:lnTo>
                <a:lnTo>
                  <a:pt x="2339606" y="5583631"/>
                </a:lnTo>
                <a:lnTo>
                  <a:pt x="2347252" y="5585180"/>
                </a:lnTo>
                <a:lnTo>
                  <a:pt x="2354897" y="5583631"/>
                </a:lnTo>
                <a:lnTo>
                  <a:pt x="2361146" y="5579415"/>
                </a:lnTo>
                <a:lnTo>
                  <a:pt x="2365349" y="5573166"/>
                </a:lnTo>
                <a:lnTo>
                  <a:pt x="2366899" y="5565521"/>
                </a:lnTo>
                <a:close/>
              </a:path>
              <a:path w="18719800" h="10718800" extrusionOk="0">
                <a:moveTo>
                  <a:pt x="2366899" y="5465419"/>
                </a:moveTo>
                <a:lnTo>
                  <a:pt x="2365349" y="5457774"/>
                </a:lnTo>
                <a:lnTo>
                  <a:pt x="2361146" y="5451526"/>
                </a:lnTo>
                <a:lnTo>
                  <a:pt x="2354897" y="5447322"/>
                </a:lnTo>
                <a:lnTo>
                  <a:pt x="2347252" y="5445772"/>
                </a:lnTo>
                <a:lnTo>
                  <a:pt x="2339606" y="5447322"/>
                </a:lnTo>
                <a:lnTo>
                  <a:pt x="2333358" y="5451526"/>
                </a:lnTo>
                <a:lnTo>
                  <a:pt x="2329142" y="5457774"/>
                </a:lnTo>
                <a:lnTo>
                  <a:pt x="2327605" y="5465419"/>
                </a:lnTo>
                <a:lnTo>
                  <a:pt x="2329142" y="5473077"/>
                </a:lnTo>
                <a:lnTo>
                  <a:pt x="2333358" y="5479313"/>
                </a:lnTo>
                <a:lnTo>
                  <a:pt x="2339606" y="5483530"/>
                </a:lnTo>
                <a:lnTo>
                  <a:pt x="2347252" y="5485079"/>
                </a:lnTo>
                <a:lnTo>
                  <a:pt x="2354897" y="5483530"/>
                </a:lnTo>
                <a:lnTo>
                  <a:pt x="2361146" y="5479313"/>
                </a:lnTo>
                <a:lnTo>
                  <a:pt x="2365349" y="5473077"/>
                </a:lnTo>
                <a:lnTo>
                  <a:pt x="2366899" y="5465419"/>
                </a:lnTo>
                <a:close/>
              </a:path>
              <a:path w="18719800" h="10718800" extrusionOk="0">
                <a:moveTo>
                  <a:pt x="2366899" y="5365331"/>
                </a:moveTo>
                <a:lnTo>
                  <a:pt x="2365349" y="5357673"/>
                </a:lnTo>
                <a:lnTo>
                  <a:pt x="2361146" y="5351437"/>
                </a:lnTo>
                <a:lnTo>
                  <a:pt x="2354897" y="5347220"/>
                </a:lnTo>
                <a:lnTo>
                  <a:pt x="2347252" y="5345684"/>
                </a:lnTo>
                <a:lnTo>
                  <a:pt x="2339606" y="5347220"/>
                </a:lnTo>
                <a:lnTo>
                  <a:pt x="2333358" y="5351437"/>
                </a:lnTo>
                <a:lnTo>
                  <a:pt x="2329142" y="5357673"/>
                </a:lnTo>
                <a:lnTo>
                  <a:pt x="2327605" y="5365331"/>
                </a:lnTo>
                <a:lnTo>
                  <a:pt x="2329142" y="5372976"/>
                </a:lnTo>
                <a:lnTo>
                  <a:pt x="2333358" y="5379224"/>
                </a:lnTo>
                <a:lnTo>
                  <a:pt x="2339606" y="5383428"/>
                </a:lnTo>
                <a:lnTo>
                  <a:pt x="2347252" y="5384978"/>
                </a:lnTo>
                <a:lnTo>
                  <a:pt x="2354897" y="5383428"/>
                </a:lnTo>
                <a:lnTo>
                  <a:pt x="2361146" y="5379224"/>
                </a:lnTo>
                <a:lnTo>
                  <a:pt x="2365349" y="5372976"/>
                </a:lnTo>
                <a:lnTo>
                  <a:pt x="2366899" y="5365331"/>
                </a:lnTo>
                <a:close/>
              </a:path>
              <a:path w="18719800" h="10718800" extrusionOk="0">
                <a:moveTo>
                  <a:pt x="2366899" y="5265229"/>
                </a:moveTo>
                <a:lnTo>
                  <a:pt x="2365349" y="5257584"/>
                </a:lnTo>
                <a:lnTo>
                  <a:pt x="2361146" y="5251335"/>
                </a:lnTo>
                <a:lnTo>
                  <a:pt x="2354897" y="5247119"/>
                </a:lnTo>
                <a:lnTo>
                  <a:pt x="2347252" y="5245582"/>
                </a:lnTo>
                <a:lnTo>
                  <a:pt x="2339606" y="5247119"/>
                </a:lnTo>
                <a:lnTo>
                  <a:pt x="2333358" y="5251335"/>
                </a:lnTo>
                <a:lnTo>
                  <a:pt x="2329142" y="5257584"/>
                </a:lnTo>
                <a:lnTo>
                  <a:pt x="2327605" y="5265229"/>
                </a:lnTo>
                <a:lnTo>
                  <a:pt x="2329142" y="5272875"/>
                </a:lnTo>
                <a:lnTo>
                  <a:pt x="2333358" y="5279123"/>
                </a:lnTo>
                <a:lnTo>
                  <a:pt x="2339606" y="5283339"/>
                </a:lnTo>
                <a:lnTo>
                  <a:pt x="2347252" y="5284876"/>
                </a:lnTo>
                <a:lnTo>
                  <a:pt x="2354897" y="5283339"/>
                </a:lnTo>
                <a:lnTo>
                  <a:pt x="2361146" y="5279123"/>
                </a:lnTo>
                <a:lnTo>
                  <a:pt x="2365349" y="5272875"/>
                </a:lnTo>
                <a:lnTo>
                  <a:pt x="2366899" y="5265229"/>
                </a:lnTo>
                <a:close/>
              </a:path>
              <a:path w="18719800" h="10718800" extrusionOk="0">
                <a:moveTo>
                  <a:pt x="2377224" y="0"/>
                </a:moveTo>
                <a:lnTo>
                  <a:pt x="2342324" y="0"/>
                </a:lnTo>
                <a:lnTo>
                  <a:pt x="0" y="1731721"/>
                </a:lnTo>
                <a:lnTo>
                  <a:pt x="0" y="1757514"/>
                </a:lnTo>
                <a:lnTo>
                  <a:pt x="2377224" y="0"/>
                </a:lnTo>
                <a:close/>
              </a:path>
              <a:path w="18719800" h="10718800" extrusionOk="0">
                <a:moveTo>
                  <a:pt x="2440889" y="6111405"/>
                </a:moveTo>
                <a:lnTo>
                  <a:pt x="2439352" y="6103747"/>
                </a:lnTo>
                <a:lnTo>
                  <a:pt x="2435136" y="6097498"/>
                </a:lnTo>
                <a:lnTo>
                  <a:pt x="2428887" y="6093295"/>
                </a:lnTo>
                <a:lnTo>
                  <a:pt x="2421242" y="6091745"/>
                </a:lnTo>
                <a:lnTo>
                  <a:pt x="2413597" y="6093295"/>
                </a:lnTo>
                <a:lnTo>
                  <a:pt x="2407348" y="6097498"/>
                </a:lnTo>
                <a:lnTo>
                  <a:pt x="2403132" y="6103747"/>
                </a:lnTo>
                <a:lnTo>
                  <a:pt x="2401595" y="6111405"/>
                </a:lnTo>
                <a:lnTo>
                  <a:pt x="2403132" y="6119050"/>
                </a:lnTo>
                <a:lnTo>
                  <a:pt x="2407348" y="6125286"/>
                </a:lnTo>
                <a:lnTo>
                  <a:pt x="2413597" y="6129502"/>
                </a:lnTo>
                <a:lnTo>
                  <a:pt x="2421242" y="6131039"/>
                </a:lnTo>
                <a:lnTo>
                  <a:pt x="2428887" y="6129502"/>
                </a:lnTo>
                <a:lnTo>
                  <a:pt x="2435136" y="6125286"/>
                </a:lnTo>
                <a:lnTo>
                  <a:pt x="2439352" y="6119050"/>
                </a:lnTo>
                <a:lnTo>
                  <a:pt x="2440889" y="6111405"/>
                </a:lnTo>
                <a:close/>
              </a:path>
              <a:path w="18719800" h="10718800" extrusionOk="0">
                <a:moveTo>
                  <a:pt x="2440889" y="6011303"/>
                </a:moveTo>
                <a:lnTo>
                  <a:pt x="2439352" y="6003645"/>
                </a:lnTo>
                <a:lnTo>
                  <a:pt x="2435136" y="5997410"/>
                </a:lnTo>
                <a:lnTo>
                  <a:pt x="2428887" y="5993193"/>
                </a:lnTo>
                <a:lnTo>
                  <a:pt x="2421242" y="5991657"/>
                </a:lnTo>
                <a:lnTo>
                  <a:pt x="2413597" y="5993193"/>
                </a:lnTo>
                <a:lnTo>
                  <a:pt x="2407348" y="5997410"/>
                </a:lnTo>
                <a:lnTo>
                  <a:pt x="2403132" y="6003645"/>
                </a:lnTo>
                <a:lnTo>
                  <a:pt x="2401595" y="6011303"/>
                </a:lnTo>
                <a:lnTo>
                  <a:pt x="2403132" y="6018949"/>
                </a:lnTo>
                <a:lnTo>
                  <a:pt x="2407348" y="6025185"/>
                </a:lnTo>
                <a:lnTo>
                  <a:pt x="2413597" y="6029401"/>
                </a:lnTo>
                <a:lnTo>
                  <a:pt x="2421242" y="6030950"/>
                </a:lnTo>
                <a:lnTo>
                  <a:pt x="2428887" y="6029401"/>
                </a:lnTo>
                <a:lnTo>
                  <a:pt x="2435136" y="6025185"/>
                </a:lnTo>
                <a:lnTo>
                  <a:pt x="2439352" y="6018949"/>
                </a:lnTo>
                <a:lnTo>
                  <a:pt x="2440889" y="6011303"/>
                </a:lnTo>
                <a:close/>
              </a:path>
              <a:path w="18719800" h="10718800" extrusionOk="0">
                <a:moveTo>
                  <a:pt x="2440889" y="5911202"/>
                </a:moveTo>
                <a:lnTo>
                  <a:pt x="2439352" y="5903557"/>
                </a:lnTo>
                <a:lnTo>
                  <a:pt x="2435136" y="5897308"/>
                </a:lnTo>
                <a:lnTo>
                  <a:pt x="2428887" y="5893092"/>
                </a:lnTo>
                <a:lnTo>
                  <a:pt x="2421242" y="5891555"/>
                </a:lnTo>
                <a:lnTo>
                  <a:pt x="2413597" y="5893092"/>
                </a:lnTo>
                <a:lnTo>
                  <a:pt x="2407348" y="5897308"/>
                </a:lnTo>
                <a:lnTo>
                  <a:pt x="2403132" y="5903557"/>
                </a:lnTo>
                <a:lnTo>
                  <a:pt x="2401595" y="5911202"/>
                </a:lnTo>
                <a:lnTo>
                  <a:pt x="2403132" y="5918847"/>
                </a:lnTo>
                <a:lnTo>
                  <a:pt x="2407348" y="5925096"/>
                </a:lnTo>
                <a:lnTo>
                  <a:pt x="2413597" y="5929312"/>
                </a:lnTo>
                <a:lnTo>
                  <a:pt x="2421242" y="5930849"/>
                </a:lnTo>
                <a:lnTo>
                  <a:pt x="2428887" y="5929312"/>
                </a:lnTo>
                <a:lnTo>
                  <a:pt x="2435136" y="5925096"/>
                </a:lnTo>
                <a:lnTo>
                  <a:pt x="2439352" y="5918847"/>
                </a:lnTo>
                <a:lnTo>
                  <a:pt x="2440889" y="5911202"/>
                </a:lnTo>
                <a:close/>
              </a:path>
              <a:path w="18719800" h="10718800" extrusionOk="0">
                <a:moveTo>
                  <a:pt x="2440889" y="5811101"/>
                </a:moveTo>
                <a:lnTo>
                  <a:pt x="2439352" y="5803455"/>
                </a:lnTo>
                <a:lnTo>
                  <a:pt x="2435136" y="5797207"/>
                </a:lnTo>
                <a:lnTo>
                  <a:pt x="2428887" y="5792990"/>
                </a:lnTo>
                <a:lnTo>
                  <a:pt x="2421242" y="5791454"/>
                </a:lnTo>
                <a:lnTo>
                  <a:pt x="2413597" y="5792990"/>
                </a:lnTo>
                <a:lnTo>
                  <a:pt x="2407348" y="5797207"/>
                </a:lnTo>
                <a:lnTo>
                  <a:pt x="2403132" y="5803455"/>
                </a:lnTo>
                <a:lnTo>
                  <a:pt x="2401595" y="5811101"/>
                </a:lnTo>
                <a:lnTo>
                  <a:pt x="2403132" y="5818746"/>
                </a:lnTo>
                <a:lnTo>
                  <a:pt x="2407348" y="5824994"/>
                </a:lnTo>
                <a:lnTo>
                  <a:pt x="2413597" y="5829211"/>
                </a:lnTo>
                <a:lnTo>
                  <a:pt x="2421242" y="5830748"/>
                </a:lnTo>
                <a:lnTo>
                  <a:pt x="2428887" y="5829211"/>
                </a:lnTo>
                <a:lnTo>
                  <a:pt x="2435136" y="5824994"/>
                </a:lnTo>
                <a:lnTo>
                  <a:pt x="2439352" y="5818746"/>
                </a:lnTo>
                <a:lnTo>
                  <a:pt x="2440889" y="5811101"/>
                </a:lnTo>
                <a:close/>
              </a:path>
              <a:path w="18719800" h="10718800" extrusionOk="0">
                <a:moveTo>
                  <a:pt x="2440889" y="5711012"/>
                </a:moveTo>
                <a:lnTo>
                  <a:pt x="2439352" y="5703367"/>
                </a:lnTo>
                <a:lnTo>
                  <a:pt x="2435136" y="5697118"/>
                </a:lnTo>
                <a:lnTo>
                  <a:pt x="2428887" y="5692902"/>
                </a:lnTo>
                <a:lnTo>
                  <a:pt x="2421242" y="5691352"/>
                </a:lnTo>
                <a:lnTo>
                  <a:pt x="2413597" y="5692902"/>
                </a:lnTo>
                <a:lnTo>
                  <a:pt x="2407348" y="5697118"/>
                </a:lnTo>
                <a:lnTo>
                  <a:pt x="2403132" y="5703367"/>
                </a:lnTo>
                <a:lnTo>
                  <a:pt x="2401595" y="5711012"/>
                </a:lnTo>
                <a:lnTo>
                  <a:pt x="2403132" y="5718657"/>
                </a:lnTo>
                <a:lnTo>
                  <a:pt x="2407348" y="5724893"/>
                </a:lnTo>
                <a:lnTo>
                  <a:pt x="2413597" y="5729109"/>
                </a:lnTo>
                <a:lnTo>
                  <a:pt x="2421242" y="5730646"/>
                </a:lnTo>
                <a:lnTo>
                  <a:pt x="2428887" y="5729109"/>
                </a:lnTo>
                <a:lnTo>
                  <a:pt x="2435136" y="5724893"/>
                </a:lnTo>
                <a:lnTo>
                  <a:pt x="2439352" y="5718657"/>
                </a:lnTo>
                <a:lnTo>
                  <a:pt x="2440889" y="5711012"/>
                </a:lnTo>
                <a:close/>
              </a:path>
              <a:path w="18719800" h="10718800" extrusionOk="0">
                <a:moveTo>
                  <a:pt x="2440889" y="5610911"/>
                </a:moveTo>
                <a:lnTo>
                  <a:pt x="2439352" y="5603265"/>
                </a:lnTo>
                <a:lnTo>
                  <a:pt x="2435136" y="5597029"/>
                </a:lnTo>
                <a:lnTo>
                  <a:pt x="2428887" y="5592813"/>
                </a:lnTo>
                <a:lnTo>
                  <a:pt x="2421242" y="5591264"/>
                </a:lnTo>
                <a:lnTo>
                  <a:pt x="2413597" y="5592813"/>
                </a:lnTo>
                <a:lnTo>
                  <a:pt x="2407348" y="5597029"/>
                </a:lnTo>
                <a:lnTo>
                  <a:pt x="2403132" y="5603265"/>
                </a:lnTo>
                <a:lnTo>
                  <a:pt x="2401595" y="5610911"/>
                </a:lnTo>
                <a:lnTo>
                  <a:pt x="2403132" y="5618556"/>
                </a:lnTo>
                <a:lnTo>
                  <a:pt x="2407348" y="5624804"/>
                </a:lnTo>
                <a:lnTo>
                  <a:pt x="2413597" y="5629021"/>
                </a:lnTo>
                <a:lnTo>
                  <a:pt x="2421242" y="5630557"/>
                </a:lnTo>
                <a:lnTo>
                  <a:pt x="2428887" y="5629021"/>
                </a:lnTo>
                <a:lnTo>
                  <a:pt x="2435136" y="5624804"/>
                </a:lnTo>
                <a:lnTo>
                  <a:pt x="2439352" y="5618556"/>
                </a:lnTo>
                <a:lnTo>
                  <a:pt x="2440889" y="5610911"/>
                </a:lnTo>
                <a:close/>
              </a:path>
              <a:path w="18719800" h="10718800" extrusionOk="0">
                <a:moveTo>
                  <a:pt x="2440889" y="5510822"/>
                </a:moveTo>
                <a:lnTo>
                  <a:pt x="2439352" y="5503164"/>
                </a:lnTo>
                <a:lnTo>
                  <a:pt x="2435136" y="5496928"/>
                </a:lnTo>
                <a:lnTo>
                  <a:pt x="2428887" y="5492712"/>
                </a:lnTo>
                <a:lnTo>
                  <a:pt x="2421242" y="5491162"/>
                </a:lnTo>
                <a:lnTo>
                  <a:pt x="2413597" y="5492712"/>
                </a:lnTo>
                <a:lnTo>
                  <a:pt x="2407348" y="5496928"/>
                </a:lnTo>
                <a:lnTo>
                  <a:pt x="2403132" y="5503164"/>
                </a:lnTo>
                <a:lnTo>
                  <a:pt x="2401595" y="5510822"/>
                </a:lnTo>
                <a:lnTo>
                  <a:pt x="2403132" y="5518467"/>
                </a:lnTo>
                <a:lnTo>
                  <a:pt x="2407348" y="5524716"/>
                </a:lnTo>
                <a:lnTo>
                  <a:pt x="2413597" y="5528919"/>
                </a:lnTo>
                <a:lnTo>
                  <a:pt x="2421242" y="5530456"/>
                </a:lnTo>
                <a:lnTo>
                  <a:pt x="2428887" y="5528919"/>
                </a:lnTo>
                <a:lnTo>
                  <a:pt x="2435136" y="5524716"/>
                </a:lnTo>
                <a:lnTo>
                  <a:pt x="2439352" y="5518467"/>
                </a:lnTo>
                <a:lnTo>
                  <a:pt x="2440889" y="5510822"/>
                </a:lnTo>
                <a:close/>
              </a:path>
              <a:path w="18719800" h="10718800" extrusionOk="0">
                <a:moveTo>
                  <a:pt x="2440889" y="5410720"/>
                </a:moveTo>
                <a:lnTo>
                  <a:pt x="2439352" y="5403075"/>
                </a:lnTo>
                <a:lnTo>
                  <a:pt x="2435136" y="5396827"/>
                </a:lnTo>
                <a:lnTo>
                  <a:pt x="2428887" y="5392610"/>
                </a:lnTo>
                <a:lnTo>
                  <a:pt x="2421242" y="5391074"/>
                </a:lnTo>
                <a:lnTo>
                  <a:pt x="2413597" y="5392610"/>
                </a:lnTo>
                <a:lnTo>
                  <a:pt x="2407348" y="5396827"/>
                </a:lnTo>
                <a:lnTo>
                  <a:pt x="2403132" y="5403075"/>
                </a:lnTo>
                <a:lnTo>
                  <a:pt x="2401595" y="5410720"/>
                </a:lnTo>
                <a:lnTo>
                  <a:pt x="2403132" y="5418366"/>
                </a:lnTo>
                <a:lnTo>
                  <a:pt x="2407348" y="5424614"/>
                </a:lnTo>
                <a:lnTo>
                  <a:pt x="2413597" y="5428818"/>
                </a:lnTo>
                <a:lnTo>
                  <a:pt x="2421242" y="5430355"/>
                </a:lnTo>
                <a:lnTo>
                  <a:pt x="2428887" y="5428818"/>
                </a:lnTo>
                <a:lnTo>
                  <a:pt x="2435136" y="5424614"/>
                </a:lnTo>
                <a:lnTo>
                  <a:pt x="2439352" y="5418366"/>
                </a:lnTo>
                <a:lnTo>
                  <a:pt x="2440889" y="5410720"/>
                </a:lnTo>
                <a:close/>
              </a:path>
              <a:path w="18719800" h="10718800" extrusionOk="0">
                <a:moveTo>
                  <a:pt x="2440889" y="5310619"/>
                </a:moveTo>
                <a:lnTo>
                  <a:pt x="2439352" y="5302974"/>
                </a:lnTo>
                <a:lnTo>
                  <a:pt x="2435136" y="5296725"/>
                </a:lnTo>
                <a:lnTo>
                  <a:pt x="2428887" y="5292522"/>
                </a:lnTo>
                <a:lnTo>
                  <a:pt x="2421242" y="5290972"/>
                </a:lnTo>
                <a:lnTo>
                  <a:pt x="2413597" y="5292522"/>
                </a:lnTo>
                <a:lnTo>
                  <a:pt x="2407348" y="5296725"/>
                </a:lnTo>
                <a:lnTo>
                  <a:pt x="2403132" y="5302974"/>
                </a:lnTo>
                <a:lnTo>
                  <a:pt x="2401595" y="5310619"/>
                </a:lnTo>
                <a:lnTo>
                  <a:pt x="2403132" y="5318264"/>
                </a:lnTo>
                <a:lnTo>
                  <a:pt x="2407348" y="5324513"/>
                </a:lnTo>
                <a:lnTo>
                  <a:pt x="2413597" y="5328717"/>
                </a:lnTo>
                <a:lnTo>
                  <a:pt x="2421242" y="5330266"/>
                </a:lnTo>
                <a:lnTo>
                  <a:pt x="2428887" y="5328717"/>
                </a:lnTo>
                <a:lnTo>
                  <a:pt x="2435136" y="5324513"/>
                </a:lnTo>
                <a:lnTo>
                  <a:pt x="2439352" y="5318264"/>
                </a:lnTo>
                <a:lnTo>
                  <a:pt x="2440889" y="5310619"/>
                </a:lnTo>
                <a:close/>
              </a:path>
              <a:path w="18719800" h="10718800" extrusionOk="0">
                <a:moveTo>
                  <a:pt x="2440889" y="5210518"/>
                </a:moveTo>
                <a:lnTo>
                  <a:pt x="2439352" y="5202872"/>
                </a:lnTo>
                <a:lnTo>
                  <a:pt x="2435136" y="5196624"/>
                </a:lnTo>
                <a:lnTo>
                  <a:pt x="2428887" y="5192420"/>
                </a:lnTo>
                <a:lnTo>
                  <a:pt x="2421242" y="5190871"/>
                </a:lnTo>
                <a:lnTo>
                  <a:pt x="2413597" y="5192420"/>
                </a:lnTo>
                <a:lnTo>
                  <a:pt x="2407348" y="5196624"/>
                </a:lnTo>
                <a:lnTo>
                  <a:pt x="2403132" y="5202872"/>
                </a:lnTo>
                <a:lnTo>
                  <a:pt x="2401595" y="5210518"/>
                </a:lnTo>
                <a:lnTo>
                  <a:pt x="2403132" y="5218176"/>
                </a:lnTo>
                <a:lnTo>
                  <a:pt x="2407348" y="5224424"/>
                </a:lnTo>
                <a:lnTo>
                  <a:pt x="2413597" y="5228628"/>
                </a:lnTo>
                <a:lnTo>
                  <a:pt x="2421242" y="5230177"/>
                </a:lnTo>
                <a:lnTo>
                  <a:pt x="2428887" y="5228628"/>
                </a:lnTo>
                <a:lnTo>
                  <a:pt x="2435136" y="5224424"/>
                </a:lnTo>
                <a:lnTo>
                  <a:pt x="2439352" y="5218176"/>
                </a:lnTo>
                <a:lnTo>
                  <a:pt x="2440889" y="5210518"/>
                </a:lnTo>
                <a:close/>
              </a:path>
              <a:path w="18719800" h="10718800" extrusionOk="0">
                <a:moveTo>
                  <a:pt x="2514879" y="6056693"/>
                </a:moveTo>
                <a:lnTo>
                  <a:pt x="2513330" y="6049048"/>
                </a:lnTo>
                <a:lnTo>
                  <a:pt x="2509126" y="6042799"/>
                </a:lnTo>
                <a:lnTo>
                  <a:pt x="2502878" y="6038583"/>
                </a:lnTo>
                <a:lnTo>
                  <a:pt x="2495232" y="6037034"/>
                </a:lnTo>
                <a:lnTo>
                  <a:pt x="2487587" y="6038583"/>
                </a:lnTo>
                <a:lnTo>
                  <a:pt x="2481338" y="6042799"/>
                </a:lnTo>
                <a:lnTo>
                  <a:pt x="2477135" y="6049048"/>
                </a:lnTo>
                <a:lnTo>
                  <a:pt x="2475585" y="6056693"/>
                </a:lnTo>
                <a:lnTo>
                  <a:pt x="2477135" y="6064339"/>
                </a:lnTo>
                <a:lnTo>
                  <a:pt x="2481338" y="6070574"/>
                </a:lnTo>
                <a:lnTo>
                  <a:pt x="2487587" y="6074791"/>
                </a:lnTo>
                <a:lnTo>
                  <a:pt x="2495232" y="6076327"/>
                </a:lnTo>
                <a:lnTo>
                  <a:pt x="2502878" y="6074791"/>
                </a:lnTo>
                <a:lnTo>
                  <a:pt x="2509126" y="6070574"/>
                </a:lnTo>
                <a:lnTo>
                  <a:pt x="2513330" y="6064339"/>
                </a:lnTo>
                <a:lnTo>
                  <a:pt x="2514879" y="6056693"/>
                </a:lnTo>
                <a:close/>
              </a:path>
              <a:path w="18719800" h="10718800" extrusionOk="0">
                <a:moveTo>
                  <a:pt x="2514879" y="5956592"/>
                </a:moveTo>
                <a:lnTo>
                  <a:pt x="2513330" y="5948946"/>
                </a:lnTo>
                <a:lnTo>
                  <a:pt x="2509126" y="5942698"/>
                </a:lnTo>
                <a:lnTo>
                  <a:pt x="2502878" y="5938482"/>
                </a:lnTo>
                <a:lnTo>
                  <a:pt x="2495232" y="5936945"/>
                </a:lnTo>
                <a:lnTo>
                  <a:pt x="2487587" y="5938482"/>
                </a:lnTo>
                <a:lnTo>
                  <a:pt x="2481338" y="5942698"/>
                </a:lnTo>
                <a:lnTo>
                  <a:pt x="2477135" y="5948946"/>
                </a:lnTo>
                <a:lnTo>
                  <a:pt x="2475585" y="5956592"/>
                </a:lnTo>
                <a:lnTo>
                  <a:pt x="2477135" y="5964237"/>
                </a:lnTo>
                <a:lnTo>
                  <a:pt x="2481338" y="5970486"/>
                </a:lnTo>
                <a:lnTo>
                  <a:pt x="2487587" y="5974689"/>
                </a:lnTo>
                <a:lnTo>
                  <a:pt x="2495232" y="5976226"/>
                </a:lnTo>
                <a:lnTo>
                  <a:pt x="2502878" y="5974689"/>
                </a:lnTo>
                <a:lnTo>
                  <a:pt x="2509126" y="5970486"/>
                </a:lnTo>
                <a:lnTo>
                  <a:pt x="2513330" y="5964237"/>
                </a:lnTo>
                <a:lnTo>
                  <a:pt x="2514879" y="5956592"/>
                </a:lnTo>
                <a:close/>
              </a:path>
              <a:path w="18719800" h="10718800" extrusionOk="0">
                <a:moveTo>
                  <a:pt x="2514879" y="5856490"/>
                </a:moveTo>
                <a:lnTo>
                  <a:pt x="2513330" y="5848845"/>
                </a:lnTo>
                <a:lnTo>
                  <a:pt x="2509126" y="5842597"/>
                </a:lnTo>
                <a:lnTo>
                  <a:pt x="2502878" y="5838393"/>
                </a:lnTo>
                <a:lnTo>
                  <a:pt x="2495232" y="5836844"/>
                </a:lnTo>
                <a:lnTo>
                  <a:pt x="2487587" y="5838393"/>
                </a:lnTo>
                <a:lnTo>
                  <a:pt x="2481338" y="5842597"/>
                </a:lnTo>
                <a:lnTo>
                  <a:pt x="2477135" y="5848845"/>
                </a:lnTo>
                <a:lnTo>
                  <a:pt x="2475585" y="5856490"/>
                </a:lnTo>
                <a:lnTo>
                  <a:pt x="2477135" y="5864136"/>
                </a:lnTo>
                <a:lnTo>
                  <a:pt x="2481338" y="5870384"/>
                </a:lnTo>
                <a:lnTo>
                  <a:pt x="2487587" y="5874601"/>
                </a:lnTo>
                <a:lnTo>
                  <a:pt x="2495232" y="5876137"/>
                </a:lnTo>
                <a:lnTo>
                  <a:pt x="2502878" y="5874601"/>
                </a:lnTo>
                <a:lnTo>
                  <a:pt x="2509126" y="5870384"/>
                </a:lnTo>
                <a:lnTo>
                  <a:pt x="2513330" y="5864136"/>
                </a:lnTo>
                <a:lnTo>
                  <a:pt x="2514879" y="5856490"/>
                </a:lnTo>
                <a:close/>
              </a:path>
              <a:path w="18719800" h="10718800" extrusionOk="0">
                <a:moveTo>
                  <a:pt x="2514879" y="5756389"/>
                </a:moveTo>
                <a:lnTo>
                  <a:pt x="2513330" y="5748744"/>
                </a:lnTo>
                <a:lnTo>
                  <a:pt x="2509126" y="5742495"/>
                </a:lnTo>
                <a:lnTo>
                  <a:pt x="2502878" y="5738292"/>
                </a:lnTo>
                <a:lnTo>
                  <a:pt x="2495232" y="5736742"/>
                </a:lnTo>
                <a:lnTo>
                  <a:pt x="2487587" y="5738292"/>
                </a:lnTo>
                <a:lnTo>
                  <a:pt x="2481338" y="5742495"/>
                </a:lnTo>
                <a:lnTo>
                  <a:pt x="2477135" y="5748744"/>
                </a:lnTo>
                <a:lnTo>
                  <a:pt x="2475585" y="5756389"/>
                </a:lnTo>
                <a:lnTo>
                  <a:pt x="2477135" y="5764047"/>
                </a:lnTo>
                <a:lnTo>
                  <a:pt x="2481338" y="5770296"/>
                </a:lnTo>
                <a:lnTo>
                  <a:pt x="2487587" y="5774499"/>
                </a:lnTo>
                <a:lnTo>
                  <a:pt x="2495232" y="5776049"/>
                </a:lnTo>
                <a:lnTo>
                  <a:pt x="2502878" y="5774499"/>
                </a:lnTo>
                <a:lnTo>
                  <a:pt x="2509126" y="5770296"/>
                </a:lnTo>
                <a:lnTo>
                  <a:pt x="2513330" y="5764047"/>
                </a:lnTo>
                <a:lnTo>
                  <a:pt x="2514879" y="5756389"/>
                </a:lnTo>
                <a:close/>
              </a:path>
              <a:path w="18719800" h="10718800" extrusionOk="0">
                <a:moveTo>
                  <a:pt x="2514879" y="5656300"/>
                </a:moveTo>
                <a:lnTo>
                  <a:pt x="2513330" y="5648655"/>
                </a:lnTo>
                <a:lnTo>
                  <a:pt x="2509126" y="5642407"/>
                </a:lnTo>
                <a:lnTo>
                  <a:pt x="2502878" y="5638203"/>
                </a:lnTo>
                <a:lnTo>
                  <a:pt x="2495232" y="5636653"/>
                </a:lnTo>
                <a:lnTo>
                  <a:pt x="2487587" y="5638203"/>
                </a:lnTo>
                <a:lnTo>
                  <a:pt x="2481338" y="5642407"/>
                </a:lnTo>
                <a:lnTo>
                  <a:pt x="2477135" y="5648655"/>
                </a:lnTo>
                <a:lnTo>
                  <a:pt x="2475585" y="5656300"/>
                </a:lnTo>
                <a:lnTo>
                  <a:pt x="2477135" y="5663946"/>
                </a:lnTo>
                <a:lnTo>
                  <a:pt x="2481338" y="5670194"/>
                </a:lnTo>
                <a:lnTo>
                  <a:pt x="2487587" y="5674398"/>
                </a:lnTo>
                <a:lnTo>
                  <a:pt x="2495232" y="5675947"/>
                </a:lnTo>
                <a:lnTo>
                  <a:pt x="2502878" y="5674398"/>
                </a:lnTo>
                <a:lnTo>
                  <a:pt x="2509126" y="5670194"/>
                </a:lnTo>
                <a:lnTo>
                  <a:pt x="2513330" y="5663946"/>
                </a:lnTo>
                <a:lnTo>
                  <a:pt x="2514879" y="5656300"/>
                </a:lnTo>
                <a:close/>
              </a:path>
              <a:path w="18719800" h="10718800" extrusionOk="0">
                <a:moveTo>
                  <a:pt x="2514879" y="5556199"/>
                </a:moveTo>
                <a:lnTo>
                  <a:pt x="2513330" y="5548554"/>
                </a:lnTo>
                <a:lnTo>
                  <a:pt x="2509126" y="5542305"/>
                </a:lnTo>
                <a:lnTo>
                  <a:pt x="2502878" y="5538101"/>
                </a:lnTo>
                <a:lnTo>
                  <a:pt x="2495232" y="5536552"/>
                </a:lnTo>
                <a:lnTo>
                  <a:pt x="2487587" y="5538101"/>
                </a:lnTo>
                <a:lnTo>
                  <a:pt x="2481338" y="5542305"/>
                </a:lnTo>
                <a:lnTo>
                  <a:pt x="2477135" y="5548554"/>
                </a:lnTo>
                <a:lnTo>
                  <a:pt x="2475585" y="5556199"/>
                </a:lnTo>
                <a:lnTo>
                  <a:pt x="2477135" y="5563844"/>
                </a:lnTo>
                <a:lnTo>
                  <a:pt x="2481338" y="5570093"/>
                </a:lnTo>
                <a:lnTo>
                  <a:pt x="2487587" y="5574296"/>
                </a:lnTo>
                <a:lnTo>
                  <a:pt x="2495232" y="5575846"/>
                </a:lnTo>
                <a:lnTo>
                  <a:pt x="2502878" y="5574296"/>
                </a:lnTo>
                <a:lnTo>
                  <a:pt x="2509126" y="5570093"/>
                </a:lnTo>
                <a:lnTo>
                  <a:pt x="2513330" y="5563844"/>
                </a:lnTo>
                <a:lnTo>
                  <a:pt x="2514879" y="5556199"/>
                </a:lnTo>
                <a:close/>
              </a:path>
              <a:path w="18719800" h="10718800" extrusionOk="0">
                <a:moveTo>
                  <a:pt x="2514879" y="5456098"/>
                </a:moveTo>
                <a:lnTo>
                  <a:pt x="2513330" y="5448452"/>
                </a:lnTo>
                <a:lnTo>
                  <a:pt x="2509126" y="5442216"/>
                </a:lnTo>
                <a:lnTo>
                  <a:pt x="2502878" y="5438013"/>
                </a:lnTo>
                <a:lnTo>
                  <a:pt x="2495232" y="5436463"/>
                </a:lnTo>
                <a:lnTo>
                  <a:pt x="2487587" y="5438013"/>
                </a:lnTo>
                <a:lnTo>
                  <a:pt x="2481338" y="5442216"/>
                </a:lnTo>
                <a:lnTo>
                  <a:pt x="2477135" y="5448452"/>
                </a:lnTo>
                <a:lnTo>
                  <a:pt x="2475585" y="5456098"/>
                </a:lnTo>
                <a:lnTo>
                  <a:pt x="2477135" y="5463756"/>
                </a:lnTo>
                <a:lnTo>
                  <a:pt x="2481338" y="5470004"/>
                </a:lnTo>
                <a:lnTo>
                  <a:pt x="2487587" y="5474208"/>
                </a:lnTo>
                <a:lnTo>
                  <a:pt x="2495232" y="5475757"/>
                </a:lnTo>
                <a:lnTo>
                  <a:pt x="2502878" y="5474208"/>
                </a:lnTo>
                <a:lnTo>
                  <a:pt x="2509126" y="5470004"/>
                </a:lnTo>
                <a:lnTo>
                  <a:pt x="2513330" y="5463756"/>
                </a:lnTo>
                <a:lnTo>
                  <a:pt x="2514879" y="5456098"/>
                </a:lnTo>
                <a:close/>
              </a:path>
              <a:path w="18719800" h="10718800" extrusionOk="0">
                <a:moveTo>
                  <a:pt x="2514879" y="5356022"/>
                </a:moveTo>
                <a:lnTo>
                  <a:pt x="2513330" y="5348363"/>
                </a:lnTo>
                <a:lnTo>
                  <a:pt x="2509126" y="5342128"/>
                </a:lnTo>
                <a:lnTo>
                  <a:pt x="2502878" y="5337911"/>
                </a:lnTo>
                <a:lnTo>
                  <a:pt x="2495232" y="5336362"/>
                </a:lnTo>
                <a:lnTo>
                  <a:pt x="2487587" y="5337911"/>
                </a:lnTo>
                <a:lnTo>
                  <a:pt x="2481338" y="5342128"/>
                </a:lnTo>
                <a:lnTo>
                  <a:pt x="2477135" y="5348363"/>
                </a:lnTo>
                <a:lnTo>
                  <a:pt x="2475585" y="5356022"/>
                </a:lnTo>
                <a:lnTo>
                  <a:pt x="2477135" y="5363667"/>
                </a:lnTo>
                <a:lnTo>
                  <a:pt x="2481338" y="5369903"/>
                </a:lnTo>
                <a:lnTo>
                  <a:pt x="2487587" y="5374119"/>
                </a:lnTo>
                <a:lnTo>
                  <a:pt x="2495232" y="5375656"/>
                </a:lnTo>
                <a:lnTo>
                  <a:pt x="2502878" y="5374119"/>
                </a:lnTo>
                <a:lnTo>
                  <a:pt x="2509126" y="5369903"/>
                </a:lnTo>
                <a:lnTo>
                  <a:pt x="2513330" y="5363667"/>
                </a:lnTo>
                <a:lnTo>
                  <a:pt x="2514879" y="5356022"/>
                </a:lnTo>
                <a:close/>
              </a:path>
              <a:path w="18719800" h="10718800" extrusionOk="0">
                <a:moveTo>
                  <a:pt x="2514879" y="5255920"/>
                </a:moveTo>
                <a:lnTo>
                  <a:pt x="2513330" y="5248275"/>
                </a:lnTo>
                <a:lnTo>
                  <a:pt x="2509126" y="5242026"/>
                </a:lnTo>
                <a:lnTo>
                  <a:pt x="2502878" y="5237823"/>
                </a:lnTo>
                <a:lnTo>
                  <a:pt x="2495232" y="5236273"/>
                </a:lnTo>
                <a:lnTo>
                  <a:pt x="2487587" y="5237823"/>
                </a:lnTo>
                <a:lnTo>
                  <a:pt x="2481338" y="5242026"/>
                </a:lnTo>
                <a:lnTo>
                  <a:pt x="2477135" y="5248275"/>
                </a:lnTo>
                <a:lnTo>
                  <a:pt x="2475585" y="5255920"/>
                </a:lnTo>
                <a:lnTo>
                  <a:pt x="2477135" y="5263566"/>
                </a:lnTo>
                <a:lnTo>
                  <a:pt x="2481338" y="5269814"/>
                </a:lnTo>
                <a:lnTo>
                  <a:pt x="2487587" y="5274018"/>
                </a:lnTo>
                <a:lnTo>
                  <a:pt x="2495232" y="5275567"/>
                </a:lnTo>
                <a:lnTo>
                  <a:pt x="2502878" y="5274018"/>
                </a:lnTo>
                <a:lnTo>
                  <a:pt x="2509126" y="5269814"/>
                </a:lnTo>
                <a:lnTo>
                  <a:pt x="2513330" y="5263566"/>
                </a:lnTo>
                <a:lnTo>
                  <a:pt x="2514879" y="5255920"/>
                </a:lnTo>
                <a:close/>
              </a:path>
              <a:path w="18719800" h="10718800" extrusionOk="0">
                <a:moveTo>
                  <a:pt x="2514879" y="5155819"/>
                </a:moveTo>
                <a:lnTo>
                  <a:pt x="2513330" y="5148173"/>
                </a:lnTo>
                <a:lnTo>
                  <a:pt x="2509126" y="5141938"/>
                </a:lnTo>
                <a:lnTo>
                  <a:pt x="2502878" y="5137721"/>
                </a:lnTo>
                <a:lnTo>
                  <a:pt x="2495232" y="5136185"/>
                </a:lnTo>
                <a:lnTo>
                  <a:pt x="2487587" y="5137721"/>
                </a:lnTo>
                <a:lnTo>
                  <a:pt x="2481338" y="5141938"/>
                </a:lnTo>
                <a:lnTo>
                  <a:pt x="2477135" y="5148173"/>
                </a:lnTo>
                <a:lnTo>
                  <a:pt x="2475585" y="5155819"/>
                </a:lnTo>
                <a:lnTo>
                  <a:pt x="2477135" y="5163464"/>
                </a:lnTo>
                <a:lnTo>
                  <a:pt x="2481338" y="5169713"/>
                </a:lnTo>
                <a:lnTo>
                  <a:pt x="2487587" y="5173929"/>
                </a:lnTo>
                <a:lnTo>
                  <a:pt x="2495232" y="5175478"/>
                </a:lnTo>
                <a:lnTo>
                  <a:pt x="2502878" y="5173929"/>
                </a:lnTo>
                <a:lnTo>
                  <a:pt x="2509126" y="5169713"/>
                </a:lnTo>
                <a:lnTo>
                  <a:pt x="2513330" y="5163464"/>
                </a:lnTo>
                <a:lnTo>
                  <a:pt x="2514879" y="5155819"/>
                </a:lnTo>
                <a:close/>
              </a:path>
              <a:path w="18719800" h="10718800" extrusionOk="0">
                <a:moveTo>
                  <a:pt x="2515793" y="0"/>
                </a:moveTo>
                <a:lnTo>
                  <a:pt x="2480881" y="0"/>
                </a:lnTo>
                <a:lnTo>
                  <a:pt x="0" y="1834159"/>
                </a:lnTo>
                <a:lnTo>
                  <a:pt x="0" y="1859965"/>
                </a:lnTo>
                <a:lnTo>
                  <a:pt x="2515793" y="0"/>
                </a:lnTo>
                <a:close/>
              </a:path>
              <a:path w="18719800" h="10718800" extrusionOk="0">
                <a:moveTo>
                  <a:pt x="2588882" y="6001982"/>
                </a:moveTo>
                <a:lnTo>
                  <a:pt x="2587333" y="5994336"/>
                </a:lnTo>
                <a:lnTo>
                  <a:pt x="2583116" y="5988088"/>
                </a:lnTo>
                <a:lnTo>
                  <a:pt x="2576880" y="5983871"/>
                </a:lnTo>
                <a:lnTo>
                  <a:pt x="2569235" y="5982335"/>
                </a:lnTo>
                <a:lnTo>
                  <a:pt x="2561577" y="5983871"/>
                </a:lnTo>
                <a:lnTo>
                  <a:pt x="2555341" y="5988088"/>
                </a:lnTo>
                <a:lnTo>
                  <a:pt x="2551125" y="5994336"/>
                </a:lnTo>
                <a:lnTo>
                  <a:pt x="2549588" y="6001982"/>
                </a:lnTo>
                <a:lnTo>
                  <a:pt x="2551125" y="6009627"/>
                </a:lnTo>
                <a:lnTo>
                  <a:pt x="2555341" y="6015875"/>
                </a:lnTo>
                <a:lnTo>
                  <a:pt x="2561577" y="6020079"/>
                </a:lnTo>
                <a:lnTo>
                  <a:pt x="2569235" y="6021629"/>
                </a:lnTo>
                <a:lnTo>
                  <a:pt x="2576880" y="6020079"/>
                </a:lnTo>
                <a:lnTo>
                  <a:pt x="2583116" y="6015875"/>
                </a:lnTo>
                <a:lnTo>
                  <a:pt x="2587333" y="6009627"/>
                </a:lnTo>
                <a:lnTo>
                  <a:pt x="2588882" y="6001982"/>
                </a:lnTo>
                <a:close/>
              </a:path>
              <a:path w="18719800" h="10718800" extrusionOk="0">
                <a:moveTo>
                  <a:pt x="2588882" y="5901880"/>
                </a:moveTo>
                <a:lnTo>
                  <a:pt x="2587333" y="5894235"/>
                </a:lnTo>
                <a:lnTo>
                  <a:pt x="2583116" y="5887986"/>
                </a:lnTo>
                <a:lnTo>
                  <a:pt x="2576880" y="5883783"/>
                </a:lnTo>
                <a:lnTo>
                  <a:pt x="2569235" y="5882233"/>
                </a:lnTo>
                <a:lnTo>
                  <a:pt x="2561577" y="5883783"/>
                </a:lnTo>
                <a:lnTo>
                  <a:pt x="2555341" y="5887986"/>
                </a:lnTo>
                <a:lnTo>
                  <a:pt x="2551125" y="5894235"/>
                </a:lnTo>
                <a:lnTo>
                  <a:pt x="2549588" y="5901880"/>
                </a:lnTo>
                <a:lnTo>
                  <a:pt x="2551125" y="5909526"/>
                </a:lnTo>
                <a:lnTo>
                  <a:pt x="2555341" y="5915774"/>
                </a:lnTo>
                <a:lnTo>
                  <a:pt x="2561577" y="5919978"/>
                </a:lnTo>
                <a:lnTo>
                  <a:pt x="2569235" y="5921527"/>
                </a:lnTo>
                <a:lnTo>
                  <a:pt x="2576880" y="5919978"/>
                </a:lnTo>
                <a:lnTo>
                  <a:pt x="2583116" y="5915774"/>
                </a:lnTo>
                <a:lnTo>
                  <a:pt x="2587333" y="5909526"/>
                </a:lnTo>
                <a:lnTo>
                  <a:pt x="2588882" y="5901880"/>
                </a:lnTo>
                <a:close/>
              </a:path>
              <a:path w="18719800" h="10718800" extrusionOk="0">
                <a:moveTo>
                  <a:pt x="2588882" y="5801792"/>
                </a:moveTo>
                <a:lnTo>
                  <a:pt x="2587333" y="5794133"/>
                </a:lnTo>
                <a:lnTo>
                  <a:pt x="2583116" y="5787898"/>
                </a:lnTo>
                <a:lnTo>
                  <a:pt x="2576880" y="5783681"/>
                </a:lnTo>
                <a:lnTo>
                  <a:pt x="2569235" y="5782145"/>
                </a:lnTo>
                <a:lnTo>
                  <a:pt x="2561577" y="5783681"/>
                </a:lnTo>
                <a:lnTo>
                  <a:pt x="2555341" y="5787898"/>
                </a:lnTo>
                <a:lnTo>
                  <a:pt x="2551125" y="5794133"/>
                </a:lnTo>
                <a:lnTo>
                  <a:pt x="2549588" y="5801792"/>
                </a:lnTo>
                <a:lnTo>
                  <a:pt x="2551125" y="5809437"/>
                </a:lnTo>
                <a:lnTo>
                  <a:pt x="2555341" y="5815685"/>
                </a:lnTo>
                <a:lnTo>
                  <a:pt x="2561577" y="5819902"/>
                </a:lnTo>
                <a:lnTo>
                  <a:pt x="2569235" y="5821438"/>
                </a:lnTo>
                <a:lnTo>
                  <a:pt x="2576880" y="5819902"/>
                </a:lnTo>
                <a:lnTo>
                  <a:pt x="2583116" y="5815685"/>
                </a:lnTo>
                <a:lnTo>
                  <a:pt x="2587333" y="5809437"/>
                </a:lnTo>
                <a:lnTo>
                  <a:pt x="2588882" y="5801792"/>
                </a:lnTo>
                <a:close/>
              </a:path>
              <a:path w="18719800" h="10718800" extrusionOk="0">
                <a:moveTo>
                  <a:pt x="2588882" y="5701690"/>
                </a:moveTo>
                <a:lnTo>
                  <a:pt x="2587333" y="5694045"/>
                </a:lnTo>
                <a:lnTo>
                  <a:pt x="2583116" y="5687796"/>
                </a:lnTo>
                <a:lnTo>
                  <a:pt x="2576880" y="5683580"/>
                </a:lnTo>
                <a:lnTo>
                  <a:pt x="2569235" y="5682043"/>
                </a:lnTo>
                <a:lnTo>
                  <a:pt x="2561577" y="5683580"/>
                </a:lnTo>
                <a:lnTo>
                  <a:pt x="2555341" y="5687796"/>
                </a:lnTo>
                <a:lnTo>
                  <a:pt x="2551125" y="5694045"/>
                </a:lnTo>
                <a:lnTo>
                  <a:pt x="2549588" y="5701690"/>
                </a:lnTo>
                <a:lnTo>
                  <a:pt x="2551125" y="5709348"/>
                </a:lnTo>
                <a:lnTo>
                  <a:pt x="2555341" y="5715584"/>
                </a:lnTo>
                <a:lnTo>
                  <a:pt x="2561577" y="5719800"/>
                </a:lnTo>
                <a:lnTo>
                  <a:pt x="2569235" y="5721337"/>
                </a:lnTo>
                <a:lnTo>
                  <a:pt x="2576880" y="5719800"/>
                </a:lnTo>
                <a:lnTo>
                  <a:pt x="2583116" y="5715584"/>
                </a:lnTo>
                <a:lnTo>
                  <a:pt x="2587333" y="5709348"/>
                </a:lnTo>
                <a:lnTo>
                  <a:pt x="2588882" y="5701690"/>
                </a:lnTo>
                <a:close/>
              </a:path>
              <a:path w="18719800" h="10718800" extrusionOk="0">
                <a:moveTo>
                  <a:pt x="2588882" y="5601601"/>
                </a:moveTo>
                <a:lnTo>
                  <a:pt x="2587333" y="5593943"/>
                </a:lnTo>
                <a:lnTo>
                  <a:pt x="2583116" y="5587708"/>
                </a:lnTo>
                <a:lnTo>
                  <a:pt x="2576880" y="5583491"/>
                </a:lnTo>
                <a:lnTo>
                  <a:pt x="2569235" y="5581955"/>
                </a:lnTo>
                <a:lnTo>
                  <a:pt x="2561577" y="5583491"/>
                </a:lnTo>
                <a:lnTo>
                  <a:pt x="2555341" y="5587708"/>
                </a:lnTo>
                <a:lnTo>
                  <a:pt x="2551125" y="5593943"/>
                </a:lnTo>
                <a:lnTo>
                  <a:pt x="2549588" y="5601601"/>
                </a:lnTo>
                <a:lnTo>
                  <a:pt x="2551125" y="5609247"/>
                </a:lnTo>
                <a:lnTo>
                  <a:pt x="2555341" y="5615483"/>
                </a:lnTo>
                <a:lnTo>
                  <a:pt x="2561577" y="5619699"/>
                </a:lnTo>
                <a:lnTo>
                  <a:pt x="2569235" y="5621236"/>
                </a:lnTo>
                <a:lnTo>
                  <a:pt x="2576880" y="5619699"/>
                </a:lnTo>
                <a:lnTo>
                  <a:pt x="2583116" y="5615483"/>
                </a:lnTo>
                <a:lnTo>
                  <a:pt x="2587333" y="5609247"/>
                </a:lnTo>
                <a:lnTo>
                  <a:pt x="2588882" y="5601601"/>
                </a:lnTo>
                <a:close/>
              </a:path>
              <a:path w="18719800" h="10718800" extrusionOk="0">
                <a:moveTo>
                  <a:pt x="2588882" y="5501500"/>
                </a:moveTo>
                <a:lnTo>
                  <a:pt x="2587333" y="5493855"/>
                </a:lnTo>
                <a:lnTo>
                  <a:pt x="2583116" y="5487606"/>
                </a:lnTo>
                <a:lnTo>
                  <a:pt x="2576880" y="5483390"/>
                </a:lnTo>
                <a:lnTo>
                  <a:pt x="2569235" y="5481853"/>
                </a:lnTo>
                <a:lnTo>
                  <a:pt x="2561577" y="5483390"/>
                </a:lnTo>
                <a:lnTo>
                  <a:pt x="2555341" y="5487606"/>
                </a:lnTo>
                <a:lnTo>
                  <a:pt x="2551125" y="5493855"/>
                </a:lnTo>
                <a:lnTo>
                  <a:pt x="2549588" y="5501500"/>
                </a:lnTo>
                <a:lnTo>
                  <a:pt x="2551125" y="5509145"/>
                </a:lnTo>
                <a:lnTo>
                  <a:pt x="2555341" y="5515394"/>
                </a:lnTo>
                <a:lnTo>
                  <a:pt x="2561577" y="5519598"/>
                </a:lnTo>
                <a:lnTo>
                  <a:pt x="2569235" y="5521147"/>
                </a:lnTo>
                <a:lnTo>
                  <a:pt x="2576880" y="5519598"/>
                </a:lnTo>
                <a:lnTo>
                  <a:pt x="2583116" y="5515394"/>
                </a:lnTo>
                <a:lnTo>
                  <a:pt x="2587333" y="5509145"/>
                </a:lnTo>
                <a:lnTo>
                  <a:pt x="2588882" y="5501500"/>
                </a:lnTo>
                <a:close/>
              </a:path>
              <a:path w="18719800" h="10718800" extrusionOk="0">
                <a:moveTo>
                  <a:pt x="2588882" y="5401399"/>
                </a:moveTo>
                <a:lnTo>
                  <a:pt x="2587333" y="5393753"/>
                </a:lnTo>
                <a:lnTo>
                  <a:pt x="2583116" y="5387505"/>
                </a:lnTo>
                <a:lnTo>
                  <a:pt x="2576880" y="5383301"/>
                </a:lnTo>
                <a:lnTo>
                  <a:pt x="2569235" y="5381752"/>
                </a:lnTo>
                <a:lnTo>
                  <a:pt x="2561577" y="5383301"/>
                </a:lnTo>
                <a:lnTo>
                  <a:pt x="2555341" y="5387505"/>
                </a:lnTo>
                <a:lnTo>
                  <a:pt x="2551125" y="5393753"/>
                </a:lnTo>
                <a:lnTo>
                  <a:pt x="2549588" y="5401399"/>
                </a:lnTo>
                <a:lnTo>
                  <a:pt x="2551125" y="5409057"/>
                </a:lnTo>
                <a:lnTo>
                  <a:pt x="2555341" y="5415292"/>
                </a:lnTo>
                <a:lnTo>
                  <a:pt x="2561577" y="5419509"/>
                </a:lnTo>
                <a:lnTo>
                  <a:pt x="2569235" y="5421046"/>
                </a:lnTo>
                <a:lnTo>
                  <a:pt x="2576880" y="5419509"/>
                </a:lnTo>
                <a:lnTo>
                  <a:pt x="2583116" y="5415292"/>
                </a:lnTo>
                <a:lnTo>
                  <a:pt x="2587333" y="5409057"/>
                </a:lnTo>
                <a:lnTo>
                  <a:pt x="2588882" y="5401399"/>
                </a:lnTo>
                <a:close/>
              </a:path>
              <a:path w="18719800" h="10718800" extrusionOk="0">
                <a:moveTo>
                  <a:pt x="2588882" y="5301310"/>
                </a:moveTo>
                <a:lnTo>
                  <a:pt x="2587333" y="5293665"/>
                </a:lnTo>
                <a:lnTo>
                  <a:pt x="2583116" y="5287416"/>
                </a:lnTo>
                <a:lnTo>
                  <a:pt x="2576880" y="5283200"/>
                </a:lnTo>
                <a:lnTo>
                  <a:pt x="2569235" y="5281650"/>
                </a:lnTo>
                <a:lnTo>
                  <a:pt x="2561577" y="5283200"/>
                </a:lnTo>
                <a:lnTo>
                  <a:pt x="2555341" y="5287416"/>
                </a:lnTo>
                <a:lnTo>
                  <a:pt x="2551125" y="5293665"/>
                </a:lnTo>
                <a:lnTo>
                  <a:pt x="2549588" y="5301310"/>
                </a:lnTo>
                <a:lnTo>
                  <a:pt x="2551125" y="5308968"/>
                </a:lnTo>
                <a:lnTo>
                  <a:pt x="2555341" y="5315204"/>
                </a:lnTo>
                <a:lnTo>
                  <a:pt x="2561577" y="5319420"/>
                </a:lnTo>
                <a:lnTo>
                  <a:pt x="2569235" y="5320957"/>
                </a:lnTo>
                <a:lnTo>
                  <a:pt x="2576880" y="5319420"/>
                </a:lnTo>
                <a:lnTo>
                  <a:pt x="2583116" y="5315204"/>
                </a:lnTo>
                <a:lnTo>
                  <a:pt x="2587333" y="5308968"/>
                </a:lnTo>
                <a:lnTo>
                  <a:pt x="2588882" y="5301310"/>
                </a:lnTo>
                <a:close/>
              </a:path>
              <a:path w="18719800" h="10718800" extrusionOk="0">
                <a:moveTo>
                  <a:pt x="2588882" y="5201209"/>
                </a:moveTo>
                <a:lnTo>
                  <a:pt x="2587333" y="5193563"/>
                </a:lnTo>
                <a:lnTo>
                  <a:pt x="2583116" y="5187315"/>
                </a:lnTo>
                <a:lnTo>
                  <a:pt x="2576880" y="5183111"/>
                </a:lnTo>
                <a:lnTo>
                  <a:pt x="2569235" y="5181562"/>
                </a:lnTo>
                <a:lnTo>
                  <a:pt x="2561577" y="5183111"/>
                </a:lnTo>
                <a:lnTo>
                  <a:pt x="2555341" y="5187315"/>
                </a:lnTo>
                <a:lnTo>
                  <a:pt x="2551125" y="5193563"/>
                </a:lnTo>
                <a:lnTo>
                  <a:pt x="2549588" y="5201209"/>
                </a:lnTo>
                <a:lnTo>
                  <a:pt x="2551125" y="5208867"/>
                </a:lnTo>
                <a:lnTo>
                  <a:pt x="2555341" y="5215102"/>
                </a:lnTo>
                <a:lnTo>
                  <a:pt x="2561577" y="5219319"/>
                </a:lnTo>
                <a:lnTo>
                  <a:pt x="2569235" y="5220855"/>
                </a:lnTo>
                <a:lnTo>
                  <a:pt x="2576880" y="5219319"/>
                </a:lnTo>
                <a:lnTo>
                  <a:pt x="2583116" y="5215102"/>
                </a:lnTo>
                <a:lnTo>
                  <a:pt x="2587333" y="5208867"/>
                </a:lnTo>
                <a:lnTo>
                  <a:pt x="2588882" y="5201209"/>
                </a:lnTo>
                <a:close/>
              </a:path>
              <a:path w="18719800" h="10718800" extrusionOk="0">
                <a:moveTo>
                  <a:pt x="2588882" y="5101120"/>
                </a:moveTo>
                <a:lnTo>
                  <a:pt x="2587333" y="5093462"/>
                </a:lnTo>
                <a:lnTo>
                  <a:pt x="2583116" y="5087226"/>
                </a:lnTo>
                <a:lnTo>
                  <a:pt x="2576880" y="5083010"/>
                </a:lnTo>
                <a:lnTo>
                  <a:pt x="2569235" y="5081460"/>
                </a:lnTo>
                <a:lnTo>
                  <a:pt x="2561577" y="5083010"/>
                </a:lnTo>
                <a:lnTo>
                  <a:pt x="2555341" y="5087226"/>
                </a:lnTo>
                <a:lnTo>
                  <a:pt x="2551125" y="5093462"/>
                </a:lnTo>
                <a:lnTo>
                  <a:pt x="2549588" y="5101120"/>
                </a:lnTo>
                <a:lnTo>
                  <a:pt x="2551125" y="5108765"/>
                </a:lnTo>
                <a:lnTo>
                  <a:pt x="2555341" y="5115001"/>
                </a:lnTo>
                <a:lnTo>
                  <a:pt x="2561577" y="5119217"/>
                </a:lnTo>
                <a:lnTo>
                  <a:pt x="2569235" y="5120754"/>
                </a:lnTo>
                <a:lnTo>
                  <a:pt x="2576880" y="5119217"/>
                </a:lnTo>
                <a:lnTo>
                  <a:pt x="2583116" y="5115001"/>
                </a:lnTo>
                <a:lnTo>
                  <a:pt x="2587333" y="5108765"/>
                </a:lnTo>
                <a:lnTo>
                  <a:pt x="2588882" y="5101120"/>
                </a:lnTo>
                <a:close/>
              </a:path>
              <a:path w="18719800" h="10718800" extrusionOk="0">
                <a:moveTo>
                  <a:pt x="2654350" y="0"/>
                </a:moveTo>
                <a:lnTo>
                  <a:pt x="2619438" y="0"/>
                </a:lnTo>
                <a:lnTo>
                  <a:pt x="0" y="1936597"/>
                </a:lnTo>
                <a:lnTo>
                  <a:pt x="0" y="1962404"/>
                </a:lnTo>
                <a:lnTo>
                  <a:pt x="2654350" y="0"/>
                </a:lnTo>
                <a:close/>
              </a:path>
              <a:path w="18719800" h="10718800" extrusionOk="0">
                <a:moveTo>
                  <a:pt x="2662859" y="5947270"/>
                </a:moveTo>
                <a:lnTo>
                  <a:pt x="2661323" y="5939625"/>
                </a:lnTo>
                <a:lnTo>
                  <a:pt x="2657106" y="5933389"/>
                </a:lnTo>
                <a:lnTo>
                  <a:pt x="2650858" y="5929173"/>
                </a:lnTo>
                <a:lnTo>
                  <a:pt x="2643213" y="5927623"/>
                </a:lnTo>
                <a:lnTo>
                  <a:pt x="2635567" y="5929173"/>
                </a:lnTo>
                <a:lnTo>
                  <a:pt x="2629319" y="5933389"/>
                </a:lnTo>
                <a:lnTo>
                  <a:pt x="2625115" y="5939625"/>
                </a:lnTo>
                <a:lnTo>
                  <a:pt x="2623566" y="5947270"/>
                </a:lnTo>
                <a:lnTo>
                  <a:pt x="2625115" y="5954928"/>
                </a:lnTo>
                <a:lnTo>
                  <a:pt x="2629319" y="5961177"/>
                </a:lnTo>
                <a:lnTo>
                  <a:pt x="2635567" y="5965380"/>
                </a:lnTo>
                <a:lnTo>
                  <a:pt x="2643213" y="5966930"/>
                </a:lnTo>
                <a:lnTo>
                  <a:pt x="2650858" y="5965380"/>
                </a:lnTo>
                <a:lnTo>
                  <a:pt x="2657106" y="5961177"/>
                </a:lnTo>
                <a:lnTo>
                  <a:pt x="2661323" y="5954928"/>
                </a:lnTo>
                <a:lnTo>
                  <a:pt x="2662859" y="5947270"/>
                </a:lnTo>
                <a:close/>
              </a:path>
              <a:path w="18719800" h="10718800" extrusionOk="0">
                <a:moveTo>
                  <a:pt x="2662859" y="5847181"/>
                </a:moveTo>
                <a:lnTo>
                  <a:pt x="2661323" y="5839536"/>
                </a:lnTo>
                <a:lnTo>
                  <a:pt x="2657106" y="5833288"/>
                </a:lnTo>
                <a:lnTo>
                  <a:pt x="2650858" y="5829084"/>
                </a:lnTo>
                <a:lnTo>
                  <a:pt x="2643213" y="5827534"/>
                </a:lnTo>
                <a:lnTo>
                  <a:pt x="2635567" y="5829084"/>
                </a:lnTo>
                <a:lnTo>
                  <a:pt x="2629319" y="5833288"/>
                </a:lnTo>
                <a:lnTo>
                  <a:pt x="2625115" y="5839536"/>
                </a:lnTo>
                <a:lnTo>
                  <a:pt x="2623566" y="5847181"/>
                </a:lnTo>
                <a:lnTo>
                  <a:pt x="2625115" y="5854827"/>
                </a:lnTo>
                <a:lnTo>
                  <a:pt x="2629319" y="5861075"/>
                </a:lnTo>
                <a:lnTo>
                  <a:pt x="2635567" y="5865279"/>
                </a:lnTo>
                <a:lnTo>
                  <a:pt x="2643213" y="5866828"/>
                </a:lnTo>
                <a:lnTo>
                  <a:pt x="2650858" y="5865279"/>
                </a:lnTo>
                <a:lnTo>
                  <a:pt x="2657106" y="5861075"/>
                </a:lnTo>
                <a:lnTo>
                  <a:pt x="2661323" y="5854827"/>
                </a:lnTo>
                <a:lnTo>
                  <a:pt x="2662859" y="5847181"/>
                </a:lnTo>
                <a:close/>
              </a:path>
              <a:path w="18719800" h="10718800" extrusionOk="0">
                <a:moveTo>
                  <a:pt x="2662859" y="5747080"/>
                </a:moveTo>
                <a:lnTo>
                  <a:pt x="2661323" y="5739435"/>
                </a:lnTo>
                <a:lnTo>
                  <a:pt x="2657106" y="5733186"/>
                </a:lnTo>
                <a:lnTo>
                  <a:pt x="2650858" y="5728982"/>
                </a:lnTo>
                <a:lnTo>
                  <a:pt x="2643213" y="5727433"/>
                </a:lnTo>
                <a:lnTo>
                  <a:pt x="2635567" y="5728982"/>
                </a:lnTo>
                <a:lnTo>
                  <a:pt x="2629319" y="5733186"/>
                </a:lnTo>
                <a:lnTo>
                  <a:pt x="2625115" y="5739435"/>
                </a:lnTo>
                <a:lnTo>
                  <a:pt x="2623566" y="5747080"/>
                </a:lnTo>
                <a:lnTo>
                  <a:pt x="2625115" y="5754725"/>
                </a:lnTo>
                <a:lnTo>
                  <a:pt x="2629319" y="5760974"/>
                </a:lnTo>
                <a:lnTo>
                  <a:pt x="2635567" y="5765190"/>
                </a:lnTo>
                <a:lnTo>
                  <a:pt x="2643213" y="5766740"/>
                </a:lnTo>
                <a:lnTo>
                  <a:pt x="2650858" y="5765190"/>
                </a:lnTo>
                <a:lnTo>
                  <a:pt x="2657106" y="5760974"/>
                </a:lnTo>
                <a:lnTo>
                  <a:pt x="2661323" y="5754725"/>
                </a:lnTo>
                <a:lnTo>
                  <a:pt x="2662859" y="5747080"/>
                </a:lnTo>
                <a:close/>
              </a:path>
              <a:path w="18719800" h="10718800" extrusionOk="0">
                <a:moveTo>
                  <a:pt x="2662859" y="5646991"/>
                </a:moveTo>
                <a:lnTo>
                  <a:pt x="2661323" y="5639346"/>
                </a:lnTo>
                <a:lnTo>
                  <a:pt x="2657106" y="5633097"/>
                </a:lnTo>
                <a:lnTo>
                  <a:pt x="2650858" y="5628881"/>
                </a:lnTo>
                <a:lnTo>
                  <a:pt x="2643213" y="5627344"/>
                </a:lnTo>
                <a:lnTo>
                  <a:pt x="2635567" y="5628881"/>
                </a:lnTo>
                <a:lnTo>
                  <a:pt x="2629319" y="5633097"/>
                </a:lnTo>
                <a:lnTo>
                  <a:pt x="2625115" y="5639346"/>
                </a:lnTo>
                <a:lnTo>
                  <a:pt x="2623566" y="5646991"/>
                </a:lnTo>
                <a:lnTo>
                  <a:pt x="2625115" y="5654637"/>
                </a:lnTo>
                <a:lnTo>
                  <a:pt x="2629319" y="5660885"/>
                </a:lnTo>
                <a:lnTo>
                  <a:pt x="2635567" y="5665089"/>
                </a:lnTo>
                <a:lnTo>
                  <a:pt x="2643213" y="5666638"/>
                </a:lnTo>
                <a:lnTo>
                  <a:pt x="2650858" y="5665089"/>
                </a:lnTo>
                <a:lnTo>
                  <a:pt x="2657106" y="5660885"/>
                </a:lnTo>
                <a:lnTo>
                  <a:pt x="2661323" y="5654637"/>
                </a:lnTo>
                <a:lnTo>
                  <a:pt x="2662859" y="5646991"/>
                </a:lnTo>
                <a:close/>
              </a:path>
              <a:path w="18719800" h="10718800" extrusionOk="0">
                <a:moveTo>
                  <a:pt x="2662859" y="5546890"/>
                </a:moveTo>
                <a:lnTo>
                  <a:pt x="2661323" y="5539244"/>
                </a:lnTo>
                <a:lnTo>
                  <a:pt x="2657106" y="5532996"/>
                </a:lnTo>
                <a:lnTo>
                  <a:pt x="2650858" y="5528792"/>
                </a:lnTo>
                <a:lnTo>
                  <a:pt x="2643213" y="5527243"/>
                </a:lnTo>
                <a:lnTo>
                  <a:pt x="2635567" y="5528792"/>
                </a:lnTo>
                <a:lnTo>
                  <a:pt x="2629319" y="5532996"/>
                </a:lnTo>
                <a:lnTo>
                  <a:pt x="2625115" y="5539244"/>
                </a:lnTo>
                <a:lnTo>
                  <a:pt x="2623566" y="5546890"/>
                </a:lnTo>
                <a:lnTo>
                  <a:pt x="2625115" y="5554535"/>
                </a:lnTo>
                <a:lnTo>
                  <a:pt x="2629319" y="5560784"/>
                </a:lnTo>
                <a:lnTo>
                  <a:pt x="2635567" y="5565000"/>
                </a:lnTo>
                <a:lnTo>
                  <a:pt x="2643213" y="5566537"/>
                </a:lnTo>
                <a:lnTo>
                  <a:pt x="2650858" y="5565000"/>
                </a:lnTo>
                <a:lnTo>
                  <a:pt x="2657106" y="5560784"/>
                </a:lnTo>
                <a:lnTo>
                  <a:pt x="2661323" y="5554535"/>
                </a:lnTo>
                <a:lnTo>
                  <a:pt x="2662859" y="5546890"/>
                </a:lnTo>
                <a:close/>
              </a:path>
              <a:path w="18719800" h="10718800" extrusionOk="0">
                <a:moveTo>
                  <a:pt x="2662859" y="5446801"/>
                </a:moveTo>
                <a:lnTo>
                  <a:pt x="2661323" y="5439143"/>
                </a:lnTo>
                <a:lnTo>
                  <a:pt x="2657106" y="5432907"/>
                </a:lnTo>
                <a:lnTo>
                  <a:pt x="2650858" y="5428691"/>
                </a:lnTo>
                <a:lnTo>
                  <a:pt x="2643213" y="5427142"/>
                </a:lnTo>
                <a:lnTo>
                  <a:pt x="2635567" y="5428691"/>
                </a:lnTo>
                <a:lnTo>
                  <a:pt x="2629319" y="5432907"/>
                </a:lnTo>
                <a:lnTo>
                  <a:pt x="2625115" y="5439143"/>
                </a:lnTo>
                <a:lnTo>
                  <a:pt x="2623566" y="5446801"/>
                </a:lnTo>
                <a:lnTo>
                  <a:pt x="2625115" y="5454447"/>
                </a:lnTo>
                <a:lnTo>
                  <a:pt x="2629319" y="5460695"/>
                </a:lnTo>
                <a:lnTo>
                  <a:pt x="2635567" y="5464899"/>
                </a:lnTo>
                <a:lnTo>
                  <a:pt x="2643213" y="5466448"/>
                </a:lnTo>
                <a:lnTo>
                  <a:pt x="2650858" y="5464899"/>
                </a:lnTo>
                <a:lnTo>
                  <a:pt x="2657106" y="5460695"/>
                </a:lnTo>
                <a:lnTo>
                  <a:pt x="2661323" y="5454447"/>
                </a:lnTo>
                <a:lnTo>
                  <a:pt x="2662859" y="5446801"/>
                </a:lnTo>
                <a:close/>
              </a:path>
              <a:path w="18719800" h="10718800" extrusionOk="0">
                <a:moveTo>
                  <a:pt x="2662859" y="5346700"/>
                </a:moveTo>
                <a:lnTo>
                  <a:pt x="2661323" y="5339054"/>
                </a:lnTo>
                <a:lnTo>
                  <a:pt x="2657106" y="5332806"/>
                </a:lnTo>
                <a:lnTo>
                  <a:pt x="2650858" y="5328602"/>
                </a:lnTo>
                <a:lnTo>
                  <a:pt x="2643213" y="5327066"/>
                </a:lnTo>
                <a:lnTo>
                  <a:pt x="2635567" y="5328602"/>
                </a:lnTo>
                <a:lnTo>
                  <a:pt x="2629319" y="5332806"/>
                </a:lnTo>
                <a:lnTo>
                  <a:pt x="2625115" y="5339054"/>
                </a:lnTo>
                <a:lnTo>
                  <a:pt x="2623566" y="5346700"/>
                </a:lnTo>
                <a:lnTo>
                  <a:pt x="2625115" y="5354345"/>
                </a:lnTo>
                <a:lnTo>
                  <a:pt x="2629319" y="5360594"/>
                </a:lnTo>
                <a:lnTo>
                  <a:pt x="2635567" y="5364810"/>
                </a:lnTo>
                <a:lnTo>
                  <a:pt x="2643213" y="5366347"/>
                </a:lnTo>
                <a:lnTo>
                  <a:pt x="2650858" y="5364810"/>
                </a:lnTo>
                <a:lnTo>
                  <a:pt x="2657106" y="5360594"/>
                </a:lnTo>
                <a:lnTo>
                  <a:pt x="2661323" y="5354345"/>
                </a:lnTo>
                <a:lnTo>
                  <a:pt x="2662859" y="5346700"/>
                </a:lnTo>
                <a:close/>
              </a:path>
              <a:path w="18719800" h="10718800" extrusionOk="0">
                <a:moveTo>
                  <a:pt x="2662859" y="5246611"/>
                </a:moveTo>
                <a:lnTo>
                  <a:pt x="2661323" y="5238966"/>
                </a:lnTo>
                <a:lnTo>
                  <a:pt x="2657106" y="5232705"/>
                </a:lnTo>
                <a:lnTo>
                  <a:pt x="2650858" y="5228501"/>
                </a:lnTo>
                <a:lnTo>
                  <a:pt x="2643213" y="5226951"/>
                </a:lnTo>
                <a:lnTo>
                  <a:pt x="2635567" y="5228501"/>
                </a:lnTo>
                <a:lnTo>
                  <a:pt x="2629319" y="5232705"/>
                </a:lnTo>
                <a:lnTo>
                  <a:pt x="2625115" y="5238966"/>
                </a:lnTo>
                <a:lnTo>
                  <a:pt x="2623566" y="5246611"/>
                </a:lnTo>
                <a:lnTo>
                  <a:pt x="2625115" y="5254256"/>
                </a:lnTo>
                <a:lnTo>
                  <a:pt x="2629319" y="5260492"/>
                </a:lnTo>
                <a:lnTo>
                  <a:pt x="2635567" y="5264709"/>
                </a:lnTo>
                <a:lnTo>
                  <a:pt x="2643213" y="5266245"/>
                </a:lnTo>
                <a:lnTo>
                  <a:pt x="2650858" y="5264709"/>
                </a:lnTo>
                <a:lnTo>
                  <a:pt x="2657106" y="5260492"/>
                </a:lnTo>
                <a:lnTo>
                  <a:pt x="2661323" y="5254256"/>
                </a:lnTo>
                <a:lnTo>
                  <a:pt x="2662859" y="5246611"/>
                </a:lnTo>
                <a:close/>
              </a:path>
              <a:path w="18719800" h="10718800" extrusionOk="0">
                <a:moveTo>
                  <a:pt x="2662859" y="5146510"/>
                </a:moveTo>
                <a:lnTo>
                  <a:pt x="2661323" y="5138864"/>
                </a:lnTo>
                <a:lnTo>
                  <a:pt x="2657106" y="5132616"/>
                </a:lnTo>
                <a:lnTo>
                  <a:pt x="2650858" y="5128399"/>
                </a:lnTo>
                <a:lnTo>
                  <a:pt x="2643213" y="5126863"/>
                </a:lnTo>
                <a:lnTo>
                  <a:pt x="2635567" y="5128399"/>
                </a:lnTo>
                <a:lnTo>
                  <a:pt x="2629319" y="5132616"/>
                </a:lnTo>
                <a:lnTo>
                  <a:pt x="2625115" y="5138864"/>
                </a:lnTo>
                <a:lnTo>
                  <a:pt x="2623566" y="5146510"/>
                </a:lnTo>
                <a:lnTo>
                  <a:pt x="2625115" y="5154155"/>
                </a:lnTo>
                <a:lnTo>
                  <a:pt x="2629319" y="5160403"/>
                </a:lnTo>
                <a:lnTo>
                  <a:pt x="2635567" y="5164607"/>
                </a:lnTo>
                <a:lnTo>
                  <a:pt x="2643213" y="5166157"/>
                </a:lnTo>
                <a:lnTo>
                  <a:pt x="2650858" y="5164607"/>
                </a:lnTo>
                <a:lnTo>
                  <a:pt x="2657106" y="5160403"/>
                </a:lnTo>
                <a:lnTo>
                  <a:pt x="2661323" y="5154155"/>
                </a:lnTo>
                <a:lnTo>
                  <a:pt x="2662859" y="5146510"/>
                </a:lnTo>
                <a:close/>
              </a:path>
              <a:path w="18719800" h="10718800" extrusionOk="0">
                <a:moveTo>
                  <a:pt x="2662859" y="5046408"/>
                </a:moveTo>
                <a:lnTo>
                  <a:pt x="2661323" y="5038763"/>
                </a:lnTo>
                <a:lnTo>
                  <a:pt x="2657106" y="5032514"/>
                </a:lnTo>
                <a:lnTo>
                  <a:pt x="2650858" y="5028311"/>
                </a:lnTo>
                <a:lnTo>
                  <a:pt x="2643213" y="5026761"/>
                </a:lnTo>
                <a:lnTo>
                  <a:pt x="2635567" y="5028311"/>
                </a:lnTo>
                <a:lnTo>
                  <a:pt x="2629319" y="5032514"/>
                </a:lnTo>
                <a:lnTo>
                  <a:pt x="2625115" y="5038763"/>
                </a:lnTo>
                <a:lnTo>
                  <a:pt x="2623566" y="5046408"/>
                </a:lnTo>
                <a:lnTo>
                  <a:pt x="2625115" y="5054054"/>
                </a:lnTo>
                <a:lnTo>
                  <a:pt x="2629319" y="5060302"/>
                </a:lnTo>
                <a:lnTo>
                  <a:pt x="2635567" y="5064518"/>
                </a:lnTo>
                <a:lnTo>
                  <a:pt x="2643213" y="5066068"/>
                </a:lnTo>
                <a:lnTo>
                  <a:pt x="2650858" y="5064518"/>
                </a:lnTo>
                <a:lnTo>
                  <a:pt x="2657106" y="5060302"/>
                </a:lnTo>
                <a:lnTo>
                  <a:pt x="2661323" y="5054054"/>
                </a:lnTo>
                <a:lnTo>
                  <a:pt x="2662859" y="5046408"/>
                </a:lnTo>
                <a:close/>
              </a:path>
              <a:path w="18719800" h="10718800" extrusionOk="0">
                <a:moveTo>
                  <a:pt x="2736862" y="5892571"/>
                </a:moveTo>
                <a:lnTo>
                  <a:pt x="2735313" y="5884926"/>
                </a:lnTo>
                <a:lnTo>
                  <a:pt x="2731097" y="5878677"/>
                </a:lnTo>
                <a:lnTo>
                  <a:pt x="2724848" y="5874474"/>
                </a:lnTo>
                <a:lnTo>
                  <a:pt x="2717203" y="5872924"/>
                </a:lnTo>
                <a:lnTo>
                  <a:pt x="2709557" y="5874474"/>
                </a:lnTo>
                <a:lnTo>
                  <a:pt x="2703322" y="5878677"/>
                </a:lnTo>
                <a:lnTo>
                  <a:pt x="2699105" y="5884926"/>
                </a:lnTo>
                <a:lnTo>
                  <a:pt x="2697569" y="5892571"/>
                </a:lnTo>
                <a:lnTo>
                  <a:pt x="2699105" y="5900217"/>
                </a:lnTo>
                <a:lnTo>
                  <a:pt x="2703322" y="5906465"/>
                </a:lnTo>
                <a:lnTo>
                  <a:pt x="2709557" y="5910681"/>
                </a:lnTo>
                <a:lnTo>
                  <a:pt x="2717203" y="5912218"/>
                </a:lnTo>
                <a:lnTo>
                  <a:pt x="2724848" y="5910681"/>
                </a:lnTo>
                <a:lnTo>
                  <a:pt x="2731097" y="5906465"/>
                </a:lnTo>
                <a:lnTo>
                  <a:pt x="2735313" y="5900217"/>
                </a:lnTo>
                <a:lnTo>
                  <a:pt x="2736862" y="5892571"/>
                </a:lnTo>
                <a:close/>
              </a:path>
              <a:path w="18719800" h="10718800" extrusionOk="0">
                <a:moveTo>
                  <a:pt x="2736862" y="5792482"/>
                </a:moveTo>
                <a:lnTo>
                  <a:pt x="2735313" y="5784824"/>
                </a:lnTo>
                <a:lnTo>
                  <a:pt x="2731097" y="5778589"/>
                </a:lnTo>
                <a:lnTo>
                  <a:pt x="2724848" y="5774372"/>
                </a:lnTo>
                <a:lnTo>
                  <a:pt x="2717203" y="5772836"/>
                </a:lnTo>
                <a:lnTo>
                  <a:pt x="2709557" y="5774372"/>
                </a:lnTo>
                <a:lnTo>
                  <a:pt x="2703322" y="5778589"/>
                </a:lnTo>
                <a:lnTo>
                  <a:pt x="2699105" y="5784824"/>
                </a:lnTo>
                <a:lnTo>
                  <a:pt x="2697569" y="5792482"/>
                </a:lnTo>
                <a:lnTo>
                  <a:pt x="2699105" y="5800128"/>
                </a:lnTo>
                <a:lnTo>
                  <a:pt x="2703322" y="5806364"/>
                </a:lnTo>
                <a:lnTo>
                  <a:pt x="2709557" y="5810580"/>
                </a:lnTo>
                <a:lnTo>
                  <a:pt x="2717203" y="5812117"/>
                </a:lnTo>
                <a:lnTo>
                  <a:pt x="2724848" y="5810580"/>
                </a:lnTo>
                <a:lnTo>
                  <a:pt x="2731097" y="5806364"/>
                </a:lnTo>
                <a:lnTo>
                  <a:pt x="2735313" y="5800128"/>
                </a:lnTo>
                <a:lnTo>
                  <a:pt x="2736862" y="5792482"/>
                </a:lnTo>
                <a:close/>
              </a:path>
              <a:path w="18719800" h="10718800" extrusionOk="0">
                <a:moveTo>
                  <a:pt x="2736862" y="5692381"/>
                </a:moveTo>
                <a:lnTo>
                  <a:pt x="2735313" y="5684736"/>
                </a:lnTo>
                <a:lnTo>
                  <a:pt x="2731097" y="5678487"/>
                </a:lnTo>
                <a:lnTo>
                  <a:pt x="2724861" y="5674271"/>
                </a:lnTo>
                <a:lnTo>
                  <a:pt x="2717203" y="5672734"/>
                </a:lnTo>
                <a:lnTo>
                  <a:pt x="2709557" y="5674271"/>
                </a:lnTo>
                <a:lnTo>
                  <a:pt x="2703322" y="5678487"/>
                </a:lnTo>
                <a:lnTo>
                  <a:pt x="2699105" y="5684736"/>
                </a:lnTo>
                <a:lnTo>
                  <a:pt x="2697569" y="5692381"/>
                </a:lnTo>
                <a:lnTo>
                  <a:pt x="2699105" y="5700026"/>
                </a:lnTo>
                <a:lnTo>
                  <a:pt x="2703322" y="5706262"/>
                </a:lnTo>
                <a:lnTo>
                  <a:pt x="2709557" y="5710479"/>
                </a:lnTo>
                <a:lnTo>
                  <a:pt x="2717203" y="5712015"/>
                </a:lnTo>
                <a:lnTo>
                  <a:pt x="2724861" y="5710479"/>
                </a:lnTo>
                <a:lnTo>
                  <a:pt x="2731097" y="5706262"/>
                </a:lnTo>
                <a:lnTo>
                  <a:pt x="2735313" y="5700026"/>
                </a:lnTo>
                <a:lnTo>
                  <a:pt x="2736862" y="5692381"/>
                </a:lnTo>
                <a:close/>
              </a:path>
              <a:path w="18719800" h="10718800" extrusionOk="0">
                <a:moveTo>
                  <a:pt x="2736862" y="5592280"/>
                </a:moveTo>
                <a:lnTo>
                  <a:pt x="2735313" y="5584634"/>
                </a:lnTo>
                <a:lnTo>
                  <a:pt x="2731097" y="5578386"/>
                </a:lnTo>
                <a:lnTo>
                  <a:pt x="2724848" y="5574182"/>
                </a:lnTo>
                <a:lnTo>
                  <a:pt x="2717203" y="5572633"/>
                </a:lnTo>
                <a:lnTo>
                  <a:pt x="2709557" y="5574182"/>
                </a:lnTo>
                <a:lnTo>
                  <a:pt x="2703322" y="5578386"/>
                </a:lnTo>
                <a:lnTo>
                  <a:pt x="2699105" y="5584634"/>
                </a:lnTo>
                <a:lnTo>
                  <a:pt x="2697569" y="5592280"/>
                </a:lnTo>
                <a:lnTo>
                  <a:pt x="2699105" y="5599925"/>
                </a:lnTo>
                <a:lnTo>
                  <a:pt x="2703322" y="5606173"/>
                </a:lnTo>
                <a:lnTo>
                  <a:pt x="2709557" y="5610377"/>
                </a:lnTo>
                <a:lnTo>
                  <a:pt x="2717203" y="5611927"/>
                </a:lnTo>
                <a:lnTo>
                  <a:pt x="2724848" y="5610377"/>
                </a:lnTo>
                <a:lnTo>
                  <a:pt x="2731097" y="5606173"/>
                </a:lnTo>
                <a:lnTo>
                  <a:pt x="2735313" y="5599925"/>
                </a:lnTo>
                <a:lnTo>
                  <a:pt x="2736862" y="5592280"/>
                </a:lnTo>
                <a:close/>
              </a:path>
              <a:path w="18719800" h="10718800" extrusionOk="0">
                <a:moveTo>
                  <a:pt x="2736862" y="5492191"/>
                </a:moveTo>
                <a:lnTo>
                  <a:pt x="2735313" y="5484546"/>
                </a:lnTo>
                <a:lnTo>
                  <a:pt x="2731097" y="5478297"/>
                </a:lnTo>
                <a:lnTo>
                  <a:pt x="2724848" y="5474081"/>
                </a:lnTo>
                <a:lnTo>
                  <a:pt x="2717203" y="5472544"/>
                </a:lnTo>
                <a:lnTo>
                  <a:pt x="2709557" y="5474081"/>
                </a:lnTo>
                <a:lnTo>
                  <a:pt x="2703322" y="5478297"/>
                </a:lnTo>
                <a:lnTo>
                  <a:pt x="2699105" y="5484546"/>
                </a:lnTo>
                <a:lnTo>
                  <a:pt x="2697569" y="5492191"/>
                </a:lnTo>
                <a:lnTo>
                  <a:pt x="2699105" y="5499836"/>
                </a:lnTo>
                <a:lnTo>
                  <a:pt x="2703322" y="5506072"/>
                </a:lnTo>
                <a:lnTo>
                  <a:pt x="2709557" y="5510288"/>
                </a:lnTo>
                <a:lnTo>
                  <a:pt x="2717203" y="5511825"/>
                </a:lnTo>
                <a:lnTo>
                  <a:pt x="2724848" y="5510288"/>
                </a:lnTo>
                <a:lnTo>
                  <a:pt x="2731097" y="5506072"/>
                </a:lnTo>
                <a:lnTo>
                  <a:pt x="2735313" y="5499836"/>
                </a:lnTo>
                <a:lnTo>
                  <a:pt x="2736862" y="5492191"/>
                </a:lnTo>
                <a:close/>
              </a:path>
              <a:path w="18719800" h="10718800" extrusionOk="0">
                <a:moveTo>
                  <a:pt x="2736862" y="5392090"/>
                </a:moveTo>
                <a:lnTo>
                  <a:pt x="2735313" y="5384444"/>
                </a:lnTo>
                <a:lnTo>
                  <a:pt x="2731097" y="5378196"/>
                </a:lnTo>
                <a:lnTo>
                  <a:pt x="2724848" y="5373992"/>
                </a:lnTo>
                <a:lnTo>
                  <a:pt x="2717203" y="5372443"/>
                </a:lnTo>
                <a:lnTo>
                  <a:pt x="2709557" y="5373992"/>
                </a:lnTo>
                <a:lnTo>
                  <a:pt x="2703322" y="5378196"/>
                </a:lnTo>
                <a:lnTo>
                  <a:pt x="2699105" y="5384444"/>
                </a:lnTo>
                <a:lnTo>
                  <a:pt x="2697569" y="5392090"/>
                </a:lnTo>
                <a:lnTo>
                  <a:pt x="2699105" y="5399735"/>
                </a:lnTo>
                <a:lnTo>
                  <a:pt x="2703322" y="5405983"/>
                </a:lnTo>
                <a:lnTo>
                  <a:pt x="2709557" y="5410187"/>
                </a:lnTo>
                <a:lnTo>
                  <a:pt x="2717203" y="5411736"/>
                </a:lnTo>
                <a:lnTo>
                  <a:pt x="2724848" y="5410187"/>
                </a:lnTo>
                <a:lnTo>
                  <a:pt x="2731097" y="5405983"/>
                </a:lnTo>
                <a:lnTo>
                  <a:pt x="2735313" y="5399735"/>
                </a:lnTo>
                <a:lnTo>
                  <a:pt x="2736862" y="5392090"/>
                </a:lnTo>
                <a:close/>
              </a:path>
              <a:path w="18719800" h="10718800" extrusionOk="0">
                <a:moveTo>
                  <a:pt x="2736862" y="5291988"/>
                </a:moveTo>
                <a:lnTo>
                  <a:pt x="2735313" y="5284343"/>
                </a:lnTo>
                <a:lnTo>
                  <a:pt x="2731097" y="5278094"/>
                </a:lnTo>
                <a:lnTo>
                  <a:pt x="2724848" y="5273891"/>
                </a:lnTo>
                <a:lnTo>
                  <a:pt x="2717203" y="5272341"/>
                </a:lnTo>
                <a:lnTo>
                  <a:pt x="2709557" y="5273891"/>
                </a:lnTo>
                <a:lnTo>
                  <a:pt x="2703322" y="5278094"/>
                </a:lnTo>
                <a:lnTo>
                  <a:pt x="2699105" y="5284343"/>
                </a:lnTo>
                <a:lnTo>
                  <a:pt x="2697569" y="5291988"/>
                </a:lnTo>
                <a:lnTo>
                  <a:pt x="2699105" y="5299634"/>
                </a:lnTo>
                <a:lnTo>
                  <a:pt x="2703322" y="5305882"/>
                </a:lnTo>
                <a:lnTo>
                  <a:pt x="2709557" y="5310098"/>
                </a:lnTo>
                <a:lnTo>
                  <a:pt x="2717203" y="5311635"/>
                </a:lnTo>
                <a:lnTo>
                  <a:pt x="2724848" y="5310098"/>
                </a:lnTo>
                <a:lnTo>
                  <a:pt x="2731097" y="5305882"/>
                </a:lnTo>
                <a:lnTo>
                  <a:pt x="2735313" y="5299634"/>
                </a:lnTo>
                <a:lnTo>
                  <a:pt x="2736862" y="5291988"/>
                </a:lnTo>
                <a:close/>
              </a:path>
              <a:path w="18719800" h="10718800" extrusionOk="0">
                <a:moveTo>
                  <a:pt x="2736862" y="5191887"/>
                </a:moveTo>
                <a:lnTo>
                  <a:pt x="2735313" y="5184241"/>
                </a:lnTo>
                <a:lnTo>
                  <a:pt x="2731097" y="5178006"/>
                </a:lnTo>
                <a:lnTo>
                  <a:pt x="2724848" y="5173789"/>
                </a:lnTo>
                <a:lnTo>
                  <a:pt x="2717203" y="5172240"/>
                </a:lnTo>
                <a:lnTo>
                  <a:pt x="2709557" y="5173789"/>
                </a:lnTo>
                <a:lnTo>
                  <a:pt x="2703322" y="5178006"/>
                </a:lnTo>
                <a:lnTo>
                  <a:pt x="2699105" y="5184241"/>
                </a:lnTo>
                <a:lnTo>
                  <a:pt x="2697569" y="5191887"/>
                </a:lnTo>
                <a:lnTo>
                  <a:pt x="2699105" y="5199545"/>
                </a:lnTo>
                <a:lnTo>
                  <a:pt x="2703322" y="5205781"/>
                </a:lnTo>
                <a:lnTo>
                  <a:pt x="2709557" y="5209997"/>
                </a:lnTo>
                <a:lnTo>
                  <a:pt x="2717203" y="5211546"/>
                </a:lnTo>
                <a:lnTo>
                  <a:pt x="2724848" y="5209997"/>
                </a:lnTo>
                <a:lnTo>
                  <a:pt x="2731097" y="5205781"/>
                </a:lnTo>
                <a:lnTo>
                  <a:pt x="2735313" y="5199545"/>
                </a:lnTo>
                <a:lnTo>
                  <a:pt x="2736862" y="5191887"/>
                </a:lnTo>
                <a:close/>
              </a:path>
              <a:path w="18719800" h="10718800" extrusionOk="0">
                <a:moveTo>
                  <a:pt x="2736862" y="5091798"/>
                </a:moveTo>
                <a:lnTo>
                  <a:pt x="2735313" y="5084153"/>
                </a:lnTo>
                <a:lnTo>
                  <a:pt x="2731097" y="5077904"/>
                </a:lnTo>
                <a:lnTo>
                  <a:pt x="2724848" y="5073688"/>
                </a:lnTo>
                <a:lnTo>
                  <a:pt x="2717203" y="5072151"/>
                </a:lnTo>
                <a:lnTo>
                  <a:pt x="2709557" y="5073688"/>
                </a:lnTo>
                <a:lnTo>
                  <a:pt x="2703322" y="5077904"/>
                </a:lnTo>
                <a:lnTo>
                  <a:pt x="2699105" y="5084153"/>
                </a:lnTo>
                <a:lnTo>
                  <a:pt x="2697569" y="5091798"/>
                </a:lnTo>
                <a:lnTo>
                  <a:pt x="2699105" y="5099443"/>
                </a:lnTo>
                <a:lnTo>
                  <a:pt x="2703322" y="5105692"/>
                </a:lnTo>
                <a:lnTo>
                  <a:pt x="2709557" y="5109896"/>
                </a:lnTo>
                <a:lnTo>
                  <a:pt x="2717203" y="5111445"/>
                </a:lnTo>
                <a:lnTo>
                  <a:pt x="2724848" y="5109896"/>
                </a:lnTo>
                <a:lnTo>
                  <a:pt x="2731097" y="5105692"/>
                </a:lnTo>
                <a:lnTo>
                  <a:pt x="2735313" y="5099443"/>
                </a:lnTo>
                <a:lnTo>
                  <a:pt x="2736862" y="5091798"/>
                </a:lnTo>
                <a:close/>
              </a:path>
              <a:path w="18719800" h="10718800" extrusionOk="0">
                <a:moveTo>
                  <a:pt x="2736862" y="4991709"/>
                </a:moveTo>
                <a:lnTo>
                  <a:pt x="2735313" y="4984051"/>
                </a:lnTo>
                <a:lnTo>
                  <a:pt x="2731097" y="4977816"/>
                </a:lnTo>
                <a:lnTo>
                  <a:pt x="2724848" y="4973599"/>
                </a:lnTo>
                <a:lnTo>
                  <a:pt x="2717203" y="4972050"/>
                </a:lnTo>
                <a:lnTo>
                  <a:pt x="2709557" y="4973599"/>
                </a:lnTo>
                <a:lnTo>
                  <a:pt x="2703322" y="4977816"/>
                </a:lnTo>
                <a:lnTo>
                  <a:pt x="2699105" y="4984051"/>
                </a:lnTo>
                <a:lnTo>
                  <a:pt x="2697569" y="4991709"/>
                </a:lnTo>
                <a:lnTo>
                  <a:pt x="2699105" y="4999355"/>
                </a:lnTo>
                <a:lnTo>
                  <a:pt x="2703322" y="5005603"/>
                </a:lnTo>
                <a:lnTo>
                  <a:pt x="2709557" y="5009807"/>
                </a:lnTo>
                <a:lnTo>
                  <a:pt x="2717203" y="5011356"/>
                </a:lnTo>
                <a:lnTo>
                  <a:pt x="2724848" y="5009807"/>
                </a:lnTo>
                <a:lnTo>
                  <a:pt x="2731097" y="5005603"/>
                </a:lnTo>
                <a:lnTo>
                  <a:pt x="2735313" y="4999355"/>
                </a:lnTo>
                <a:lnTo>
                  <a:pt x="2736862" y="4991709"/>
                </a:lnTo>
                <a:close/>
              </a:path>
              <a:path w="18719800" h="10718800" extrusionOk="0">
                <a:moveTo>
                  <a:pt x="2792907" y="0"/>
                </a:moveTo>
                <a:lnTo>
                  <a:pt x="2757995" y="0"/>
                </a:lnTo>
                <a:lnTo>
                  <a:pt x="0" y="2039035"/>
                </a:lnTo>
                <a:lnTo>
                  <a:pt x="0" y="2064842"/>
                </a:lnTo>
                <a:lnTo>
                  <a:pt x="2792907" y="0"/>
                </a:lnTo>
                <a:close/>
              </a:path>
              <a:path w="18719800" h="10718800" extrusionOk="0">
                <a:moveTo>
                  <a:pt x="2810853" y="5837860"/>
                </a:moveTo>
                <a:lnTo>
                  <a:pt x="2809303" y="5830214"/>
                </a:lnTo>
                <a:lnTo>
                  <a:pt x="2805099" y="5823978"/>
                </a:lnTo>
                <a:lnTo>
                  <a:pt x="2798851" y="5819762"/>
                </a:lnTo>
                <a:lnTo>
                  <a:pt x="2791206" y="5818213"/>
                </a:lnTo>
                <a:lnTo>
                  <a:pt x="2783548" y="5819762"/>
                </a:lnTo>
                <a:lnTo>
                  <a:pt x="2777312" y="5823978"/>
                </a:lnTo>
                <a:lnTo>
                  <a:pt x="2773095" y="5830214"/>
                </a:lnTo>
                <a:lnTo>
                  <a:pt x="2771559" y="5837860"/>
                </a:lnTo>
                <a:lnTo>
                  <a:pt x="2773095" y="5845505"/>
                </a:lnTo>
                <a:lnTo>
                  <a:pt x="2777312" y="5851753"/>
                </a:lnTo>
                <a:lnTo>
                  <a:pt x="2783548" y="5855970"/>
                </a:lnTo>
                <a:lnTo>
                  <a:pt x="2791206" y="5857506"/>
                </a:lnTo>
                <a:lnTo>
                  <a:pt x="2798851" y="5855970"/>
                </a:lnTo>
                <a:lnTo>
                  <a:pt x="2805099" y="5851753"/>
                </a:lnTo>
                <a:lnTo>
                  <a:pt x="2809303" y="5845505"/>
                </a:lnTo>
                <a:lnTo>
                  <a:pt x="2810853" y="5837860"/>
                </a:lnTo>
                <a:close/>
              </a:path>
              <a:path w="18719800" h="10718800" extrusionOk="0">
                <a:moveTo>
                  <a:pt x="2810853" y="5737771"/>
                </a:moveTo>
                <a:lnTo>
                  <a:pt x="2809303" y="5730125"/>
                </a:lnTo>
                <a:lnTo>
                  <a:pt x="2805099" y="5723877"/>
                </a:lnTo>
                <a:lnTo>
                  <a:pt x="2798851" y="5719661"/>
                </a:lnTo>
                <a:lnTo>
                  <a:pt x="2791206" y="5718111"/>
                </a:lnTo>
                <a:lnTo>
                  <a:pt x="2783548" y="5719661"/>
                </a:lnTo>
                <a:lnTo>
                  <a:pt x="2777312" y="5723877"/>
                </a:lnTo>
                <a:lnTo>
                  <a:pt x="2773095" y="5730125"/>
                </a:lnTo>
                <a:lnTo>
                  <a:pt x="2771559" y="5737771"/>
                </a:lnTo>
                <a:lnTo>
                  <a:pt x="2773095" y="5745416"/>
                </a:lnTo>
                <a:lnTo>
                  <a:pt x="2777312" y="5751665"/>
                </a:lnTo>
                <a:lnTo>
                  <a:pt x="2783548" y="5755868"/>
                </a:lnTo>
                <a:lnTo>
                  <a:pt x="2791206" y="5757418"/>
                </a:lnTo>
                <a:lnTo>
                  <a:pt x="2798851" y="5755868"/>
                </a:lnTo>
                <a:lnTo>
                  <a:pt x="2805099" y="5751665"/>
                </a:lnTo>
                <a:lnTo>
                  <a:pt x="2809303" y="5745416"/>
                </a:lnTo>
                <a:lnTo>
                  <a:pt x="2810853" y="5737771"/>
                </a:lnTo>
                <a:close/>
              </a:path>
              <a:path w="18719800" h="10718800" extrusionOk="0">
                <a:moveTo>
                  <a:pt x="2810853" y="5637669"/>
                </a:moveTo>
                <a:lnTo>
                  <a:pt x="2809303" y="5630024"/>
                </a:lnTo>
                <a:lnTo>
                  <a:pt x="2805099" y="5623776"/>
                </a:lnTo>
                <a:lnTo>
                  <a:pt x="2798851" y="5619559"/>
                </a:lnTo>
                <a:lnTo>
                  <a:pt x="2791206" y="5618023"/>
                </a:lnTo>
                <a:lnTo>
                  <a:pt x="2783548" y="5619559"/>
                </a:lnTo>
                <a:lnTo>
                  <a:pt x="2777312" y="5623776"/>
                </a:lnTo>
                <a:lnTo>
                  <a:pt x="2773095" y="5630024"/>
                </a:lnTo>
                <a:lnTo>
                  <a:pt x="2771559" y="5637669"/>
                </a:lnTo>
                <a:lnTo>
                  <a:pt x="2773095" y="5645315"/>
                </a:lnTo>
                <a:lnTo>
                  <a:pt x="2777312" y="5651563"/>
                </a:lnTo>
                <a:lnTo>
                  <a:pt x="2783548" y="5655767"/>
                </a:lnTo>
                <a:lnTo>
                  <a:pt x="2791206" y="5657316"/>
                </a:lnTo>
                <a:lnTo>
                  <a:pt x="2798851" y="5655767"/>
                </a:lnTo>
                <a:lnTo>
                  <a:pt x="2805099" y="5651563"/>
                </a:lnTo>
                <a:lnTo>
                  <a:pt x="2809303" y="5645315"/>
                </a:lnTo>
                <a:lnTo>
                  <a:pt x="2810853" y="5637669"/>
                </a:lnTo>
                <a:close/>
              </a:path>
              <a:path w="18719800" h="10718800" extrusionOk="0">
                <a:moveTo>
                  <a:pt x="2810853" y="5537581"/>
                </a:moveTo>
                <a:lnTo>
                  <a:pt x="2809303" y="5529935"/>
                </a:lnTo>
                <a:lnTo>
                  <a:pt x="2805099" y="5523687"/>
                </a:lnTo>
                <a:lnTo>
                  <a:pt x="2798851" y="5519471"/>
                </a:lnTo>
                <a:lnTo>
                  <a:pt x="2791206" y="5517934"/>
                </a:lnTo>
                <a:lnTo>
                  <a:pt x="2783548" y="5519471"/>
                </a:lnTo>
                <a:lnTo>
                  <a:pt x="2777312" y="5523687"/>
                </a:lnTo>
                <a:lnTo>
                  <a:pt x="2773095" y="5529935"/>
                </a:lnTo>
                <a:lnTo>
                  <a:pt x="2771559" y="5537581"/>
                </a:lnTo>
                <a:lnTo>
                  <a:pt x="2773095" y="5545226"/>
                </a:lnTo>
                <a:lnTo>
                  <a:pt x="2777312" y="5551475"/>
                </a:lnTo>
                <a:lnTo>
                  <a:pt x="2783548" y="5555678"/>
                </a:lnTo>
                <a:lnTo>
                  <a:pt x="2791206" y="5557215"/>
                </a:lnTo>
                <a:lnTo>
                  <a:pt x="2798851" y="5555678"/>
                </a:lnTo>
                <a:lnTo>
                  <a:pt x="2805099" y="5551475"/>
                </a:lnTo>
                <a:lnTo>
                  <a:pt x="2809303" y="5545226"/>
                </a:lnTo>
                <a:lnTo>
                  <a:pt x="2810853" y="5537581"/>
                </a:lnTo>
                <a:close/>
              </a:path>
              <a:path w="18719800" h="10718800" extrusionOk="0">
                <a:moveTo>
                  <a:pt x="2810853" y="5437479"/>
                </a:moveTo>
                <a:lnTo>
                  <a:pt x="2809303" y="5429834"/>
                </a:lnTo>
                <a:lnTo>
                  <a:pt x="2805099" y="5423586"/>
                </a:lnTo>
                <a:lnTo>
                  <a:pt x="2798851" y="5419369"/>
                </a:lnTo>
                <a:lnTo>
                  <a:pt x="2791206" y="5417832"/>
                </a:lnTo>
                <a:lnTo>
                  <a:pt x="2783548" y="5419369"/>
                </a:lnTo>
                <a:lnTo>
                  <a:pt x="2777312" y="5423586"/>
                </a:lnTo>
                <a:lnTo>
                  <a:pt x="2773095" y="5429834"/>
                </a:lnTo>
                <a:lnTo>
                  <a:pt x="2771559" y="5437479"/>
                </a:lnTo>
                <a:lnTo>
                  <a:pt x="2773095" y="5445125"/>
                </a:lnTo>
                <a:lnTo>
                  <a:pt x="2777312" y="5451373"/>
                </a:lnTo>
                <a:lnTo>
                  <a:pt x="2783548" y="5455590"/>
                </a:lnTo>
                <a:lnTo>
                  <a:pt x="2791206" y="5457126"/>
                </a:lnTo>
                <a:lnTo>
                  <a:pt x="2798851" y="5455590"/>
                </a:lnTo>
                <a:lnTo>
                  <a:pt x="2805099" y="5451373"/>
                </a:lnTo>
                <a:lnTo>
                  <a:pt x="2809303" y="5445125"/>
                </a:lnTo>
                <a:lnTo>
                  <a:pt x="2810853" y="5437479"/>
                </a:lnTo>
                <a:close/>
              </a:path>
              <a:path w="18719800" h="10718800" extrusionOk="0">
                <a:moveTo>
                  <a:pt x="2810853" y="5337391"/>
                </a:moveTo>
                <a:lnTo>
                  <a:pt x="2809303" y="5329745"/>
                </a:lnTo>
                <a:lnTo>
                  <a:pt x="2805099" y="5323497"/>
                </a:lnTo>
                <a:lnTo>
                  <a:pt x="2798851" y="5319280"/>
                </a:lnTo>
                <a:lnTo>
                  <a:pt x="2791206" y="5317731"/>
                </a:lnTo>
                <a:lnTo>
                  <a:pt x="2783548" y="5319280"/>
                </a:lnTo>
                <a:lnTo>
                  <a:pt x="2777312" y="5323497"/>
                </a:lnTo>
                <a:lnTo>
                  <a:pt x="2773095" y="5329745"/>
                </a:lnTo>
                <a:lnTo>
                  <a:pt x="2771559" y="5337391"/>
                </a:lnTo>
                <a:lnTo>
                  <a:pt x="2773095" y="5345036"/>
                </a:lnTo>
                <a:lnTo>
                  <a:pt x="2777312" y="5351284"/>
                </a:lnTo>
                <a:lnTo>
                  <a:pt x="2783548" y="5355488"/>
                </a:lnTo>
                <a:lnTo>
                  <a:pt x="2791206" y="5357038"/>
                </a:lnTo>
                <a:lnTo>
                  <a:pt x="2798851" y="5355488"/>
                </a:lnTo>
                <a:lnTo>
                  <a:pt x="2805099" y="5351284"/>
                </a:lnTo>
                <a:lnTo>
                  <a:pt x="2809303" y="5345036"/>
                </a:lnTo>
                <a:lnTo>
                  <a:pt x="2810853" y="5337391"/>
                </a:lnTo>
                <a:close/>
              </a:path>
              <a:path w="18719800" h="10718800" extrusionOk="0">
                <a:moveTo>
                  <a:pt x="2810853" y="5237289"/>
                </a:moveTo>
                <a:lnTo>
                  <a:pt x="2809303" y="5229644"/>
                </a:lnTo>
                <a:lnTo>
                  <a:pt x="2805099" y="5223395"/>
                </a:lnTo>
                <a:lnTo>
                  <a:pt x="2798851" y="5219179"/>
                </a:lnTo>
                <a:lnTo>
                  <a:pt x="2791206" y="5217642"/>
                </a:lnTo>
                <a:lnTo>
                  <a:pt x="2783548" y="5219179"/>
                </a:lnTo>
                <a:lnTo>
                  <a:pt x="2777312" y="5223395"/>
                </a:lnTo>
                <a:lnTo>
                  <a:pt x="2773095" y="5229644"/>
                </a:lnTo>
                <a:lnTo>
                  <a:pt x="2771559" y="5237289"/>
                </a:lnTo>
                <a:lnTo>
                  <a:pt x="2773095" y="5244935"/>
                </a:lnTo>
                <a:lnTo>
                  <a:pt x="2777312" y="5251183"/>
                </a:lnTo>
                <a:lnTo>
                  <a:pt x="2783548" y="5255387"/>
                </a:lnTo>
                <a:lnTo>
                  <a:pt x="2791206" y="5256936"/>
                </a:lnTo>
                <a:lnTo>
                  <a:pt x="2798851" y="5255387"/>
                </a:lnTo>
                <a:lnTo>
                  <a:pt x="2805099" y="5251183"/>
                </a:lnTo>
                <a:lnTo>
                  <a:pt x="2809303" y="5244935"/>
                </a:lnTo>
                <a:lnTo>
                  <a:pt x="2810853" y="5237289"/>
                </a:lnTo>
                <a:close/>
              </a:path>
              <a:path w="18719800" h="10718800" extrusionOk="0">
                <a:moveTo>
                  <a:pt x="2810853" y="5137188"/>
                </a:moveTo>
                <a:lnTo>
                  <a:pt x="2809303" y="5129542"/>
                </a:lnTo>
                <a:lnTo>
                  <a:pt x="2805099" y="5123294"/>
                </a:lnTo>
                <a:lnTo>
                  <a:pt x="2798851" y="5119078"/>
                </a:lnTo>
                <a:lnTo>
                  <a:pt x="2791206" y="5117541"/>
                </a:lnTo>
                <a:lnTo>
                  <a:pt x="2783548" y="5119078"/>
                </a:lnTo>
                <a:lnTo>
                  <a:pt x="2777312" y="5123294"/>
                </a:lnTo>
                <a:lnTo>
                  <a:pt x="2773095" y="5129542"/>
                </a:lnTo>
                <a:lnTo>
                  <a:pt x="2771559" y="5137188"/>
                </a:lnTo>
                <a:lnTo>
                  <a:pt x="2773095" y="5144846"/>
                </a:lnTo>
                <a:lnTo>
                  <a:pt x="2777312" y="5151082"/>
                </a:lnTo>
                <a:lnTo>
                  <a:pt x="2783548" y="5155298"/>
                </a:lnTo>
                <a:lnTo>
                  <a:pt x="2791206" y="5156847"/>
                </a:lnTo>
                <a:lnTo>
                  <a:pt x="2798851" y="5155298"/>
                </a:lnTo>
                <a:lnTo>
                  <a:pt x="2805099" y="5151082"/>
                </a:lnTo>
                <a:lnTo>
                  <a:pt x="2809303" y="5144846"/>
                </a:lnTo>
                <a:lnTo>
                  <a:pt x="2810853" y="5137188"/>
                </a:lnTo>
                <a:close/>
              </a:path>
              <a:path w="18719800" h="10718800" extrusionOk="0">
                <a:moveTo>
                  <a:pt x="2810853" y="5037099"/>
                </a:moveTo>
                <a:lnTo>
                  <a:pt x="2809303" y="5029454"/>
                </a:lnTo>
                <a:lnTo>
                  <a:pt x="2805099" y="5023205"/>
                </a:lnTo>
                <a:lnTo>
                  <a:pt x="2798851" y="5018989"/>
                </a:lnTo>
                <a:lnTo>
                  <a:pt x="2791206" y="5017452"/>
                </a:lnTo>
                <a:lnTo>
                  <a:pt x="2783548" y="5018989"/>
                </a:lnTo>
                <a:lnTo>
                  <a:pt x="2777312" y="5023205"/>
                </a:lnTo>
                <a:lnTo>
                  <a:pt x="2773095" y="5029454"/>
                </a:lnTo>
                <a:lnTo>
                  <a:pt x="2771559" y="5037099"/>
                </a:lnTo>
                <a:lnTo>
                  <a:pt x="2773095" y="5044745"/>
                </a:lnTo>
                <a:lnTo>
                  <a:pt x="2777312" y="5050993"/>
                </a:lnTo>
                <a:lnTo>
                  <a:pt x="2783548" y="5055209"/>
                </a:lnTo>
                <a:lnTo>
                  <a:pt x="2791206" y="5056746"/>
                </a:lnTo>
                <a:lnTo>
                  <a:pt x="2798851" y="5055209"/>
                </a:lnTo>
                <a:lnTo>
                  <a:pt x="2805099" y="5050993"/>
                </a:lnTo>
                <a:lnTo>
                  <a:pt x="2809303" y="5044745"/>
                </a:lnTo>
                <a:lnTo>
                  <a:pt x="2810853" y="5037099"/>
                </a:lnTo>
                <a:close/>
              </a:path>
              <a:path w="18719800" h="10718800" extrusionOk="0">
                <a:moveTo>
                  <a:pt x="2810853" y="4937010"/>
                </a:moveTo>
                <a:lnTo>
                  <a:pt x="2809303" y="4929352"/>
                </a:lnTo>
                <a:lnTo>
                  <a:pt x="2805099" y="4923104"/>
                </a:lnTo>
                <a:lnTo>
                  <a:pt x="2798851" y="4918900"/>
                </a:lnTo>
                <a:lnTo>
                  <a:pt x="2791206" y="4917351"/>
                </a:lnTo>
                <a:lnTo>
                  <a:pt x="2783548" y="4918900"/>
                </a:lnTo>
                <a:lnTo>
                  <a:pt x="2777312" y="4923104"/>
                </a:lnTo>
                <a:lnTo>
                  <a:pt x="2773095" y="4929352"/>
                </a:lnTo>
                <a:lnTo>
                  <a:pt x="2771559" y="4937010"/>
                </a:lnTo>
                <a:lnTo>
                  <a:pt x="2773095" y="4944656"/>
                </a:lnTo>
                <a:lnTo>
                  <a:pt x="2777312" y="4950892"/>
                </a:lnTo>
                <a:lnTo>
                  <a:pt x="2783548" y="4955108"/>
                </a:lnTo>
                <a:lnTo>
                  <a:pt x="2791206" y="4956645"/>
                </a:lnTo>
                <a:lnTo>
                  <a:pt x="2798851" y="4955108"/>
                </a:lnTo>
                <a:lnTo>
                  <a:pt x="2805099" y="4950892"/>
                </a:lnTo>
                <a:lnTo>
                  <a:pt x="2809303" y="4944656"/>
                </a:lnTo>
                <a:lnTo>
                  <a:pt x="2810853" y="4937010"/>
                </a:lnTo>
                <a:close/>
              </a:path>
              <a:path w="18719800" h="10718800" extrusionOk="0">
                <a:moveTo>
                  <a:pt x="2884843" y="5783161"/>
                </a:moveTo>
                <a:lnTo>
                  <a:pt x="2883293" y="5775515"/>
                </a:lnTo>
                <a:lnTo>
                  <a:pt x="2879090" y="5769267"/>
                </a:lnTo>
                <a:lnTo>
                  <a:pt x="2872841" y="5765050"/>
                </a:lnTo>
                <a:lnTo>
                  <a:pt x="2865196" y="5763514"/>
                </a:lnTo>
                <a:lnTo>
                  <a:pt x="2857550" y="5765050"/>
                </a:lnTo>
                <a:lnTo>
                  <a:pt x="2851302" y="5769267"/>
                </a:lnTo>
                <a:lnTo>
                  <a:pt x="2847086" y="5775515"/>
                </a:lnTo>
                <a:lnTo>
                  <a:pt x="2845536" y="5783161"/>
                </a:lnTo>
                <a:lnTo>
                  <a:pt x="2847086" y="5790806"/>
                </a:lnTo>
                <a:lnTo>
                  <a:pt x="2851302" y="5797054"/>
                </a:lnTo>
                <a:lnTo>
                  <a:pt x="2857550" y="5801271"/>
                </a:lnTo>
                <a:lnTo>
                  <a:pt x="2865196" y="5802808"/>
                </a:lnTo>
                <a:lnTo>
                  <a:pt x="2872841" y="5801271"/>
                </a:lnTo>
                <a:lnTo>
                  <a:pt x="2879090" y="5797054"/>
                </a:lnTo>
                <a:lnTo>
                  <a:pt x="2883293" y="5790806"/>
                </a:lnTo>
                <a:lnTo>
                  <a:pt x="2884843" y="5783161"/>
                </a:lnTo>
                <a:close/>
              </a:path>
              <a:path w="18719800" h="10718800" extrusionOk="0">
                <a:moveTo>
                  <a:pt x="2884843" y="5683072"/>
                </a:moveTo>
                <a:lnTo>
                  <a:pt x="2883293" y="5675414"/>
                </a:lnTo>
                <a:lnTo>
                  <a:pt x="2879090" y="5669165"/>
                </a:lnTo>
                <a:lnTo>
                  <a:pt x="2872841" y="5664962"/>
                </a:lnTo>
                <a:lnTo>
                  <a:pt x="2865196" y="5663412"/>
                </a:lnTo>
                <a:lnTo>
                  <a:pt x="2857550" y="5664962"/>
                </a:lnTo>
                <a:lnTo>
                  <a:pt x="2851302" y="5669165"/>
                </a:lnTo>
                <a:lnTo>
                  <a:pt x="2847086" y="5675414"/>
                </a:lnTo>
                <a:lnTo>
                  <a:pt x="2845536" y="5683072"/>
                </a:lnTo>
                <a:lnTo>
                  <a:pt x="2847086" y="5690717"/>
                </a:lnTo>
                <a:lnTo>
                  <a:pt x="2851302" y="5696953"/>
                </a:lnTo>
                <a:lnTo>
                  <a:pt x="2857550" y="5701169"/>
                </a:lnTo>
                <a:lnTo>
                  <a:pt x="2865196" y="5702706"/>
                </a:lnTo>
                <a:lnTo>
                  <a:pt x="2872841" y="5701169"/>
                </a:lnTo>
                <a:lnTo>
                  <a:pt x="2879090" y="5696953"/>
                </a:lnTo>
                <a:lnTo>
                  <a:pt x="2883293" y="5690717"/>
                </a:lnTo>
                <a:lnTo>
                  <a:pt x="2884843" y="5683072"/>
                </a:lnTo>
                <a:close/>
              </a:path>
              <a:path w="18719800" h="10718800" extrusionOk="0">
                <a:moveTo>
                  <a:pt x="2884843" y="5582971"/>
                </a:moveTo>
                <a:lnTo>
                  <a:pt x="2883293" y="5575325"/>
                </a:lnTo>
                <a:lnTo>
                  <a:pt x="2879090" y="5569077"/>
                </a:lnTo>
                <a:lnTo>
                  <a:pt x="2872841" y="5564873"/>
                </a:lnTo>
                <a:lnTo>
                  <a:pt x="2865196" y="5563324"/>
                </a:lnTo>
                <a:lnTo>
                  <a:pt x="2857550" y="5564873"/>
                </a:lnTo>
                <a:lnTo>
                  <a:pt x="2851302" y="5569077"/>
                </a:lnTo>
                <a:lnTo>
                  <a:pt x="2847086" y="5575325"/>
                </a:lnTo>
                <a:lnTo>
                  <a:pt x="2845536" y="5582971"/>
                </a:lnTo>
                <a:lnTo>
                  <a:pt x="2847086" y="5590616"/>
                </a:lnTo>
                <a:lnTo>
                  <a:pt x="2851302" y="5596864"/>
                </a:lnTo>
                <a:lnTo>
                  <a:pt x="2857550" y="5601068"/>
                </a:lnTo>
                <a:lnTo>
                  <a:pt x="2865196" y="5602617"/>
                </a:lnTo>
                <a:lnTo>
                  <a:pt x="2872841" y="5601068"/>
                </a:lnTo>
                <a:lnTo>
                  <a:pt x="2879090" y="5596864"/>
                </a:lnTo>
                <a:lnTo>
                  <a:pt x="2883293" y="5590616"/>
                </a:lnTo>
                <a:lnTo>
                  <a:pt x="2884843" y="5582971"/>
                </a:lnTo>
                <a:close/>
              </a:path>
              <a:path w="18719800" h="10718800" extrusionOk="0">
                <a:moveTo>
                  <a:pt x="2884843" y="5482869"/>
                </a:moveTo>
                <a:lnTo>
                  <a:pt x="2883293" y="5475224"/>
                </a:lnTo>
                <a:lnTo>
                  <a:pt x="2879090" y="5468975"/>
                </a:lnTo>
                <a:lnTo>
                  <a:pt x="2872841" y="5464772"/>
                </a:lnTo>
                <a:lnTo>
                  <a:pt x="2865196" y="5463222"/>
                </a:lnTo>
                <a:lnTo>
                  <a:pt x="2857550" y="5464772"/>
                </a:lnTo>
                <a:lnTo>
                  <a:pt x="2851302" y="5468975"/>
                </a:lnTo>
                <a:lnTo>
                  <a:pt x="2847086" y="5475224"/>
                </a:lnTo>
                <a:lnTo>
                  <a:pt x="2845536" y="5482869"/>
                </a:lnTo>
                <a:lnTo>
                  <a:pt x="2847086" y="5490515"/>
                </a:lnTo>
                <a:lnTo>
                  <a:pt x="2851302" y="5496763"/>
                </a:lnTo>
                <a:lnTo>
                  <a:pt x="2857550" y="5500979"/>
                </a:lnTo>
                <a:lnTo>
                  <a:pt x="2865196" y="5502516"/>
                </a:lnTo>
                <a:lnTo>
                  <a:pt x="2872841" y="5500979"/>
                </a:lnTo>
                <a:lnTo>
                  <a:pt x="2879090" y="5496763"/>
                </a:lnTo>
                <a:lnTo>
                  <a:pt x="2883293" y="5490515"/>
                </a:lnTo>
                <a:lnTo>
                  <a:pt x="2884843" y="5482869"/>
                </a:lnTo>
                <a:close/>
              </a:path>
              <a:path w="18719800" h="10718800" extrusionOk="0">
                <a:moveTo>
                  <a:pt x="2884843" y="5382780"/>
                </a:moveTo>
                <a:lnTo>
                  <a:pt x="2883293" y="5375135"/>
                </a:lnTo>
                <a:lnTo>
                  <a:pt x="2879090" y="5368887"/>
                </a:lnTo>
                <a:lnTo>
                  <a:pt x="2872841" y="5364670"/>
                </a:lnTo>
                <a:lnTo>
                  <a:pt x="2865196" y="5363121"/>
                </a:lnTo>
                <a:lnTo>
                  <a:pt x="2857550" y="5364670"/>
                </a:lnTo>
                <a:lnTo>
                  <a:pt x="2851302" y="5368887"/>
                </a:lnTo>
                <a:lnTo>
                  <a:pt x="2847086" y="5375135"/>
                </a:lnTo>
                <a:lnTo>
                  <a:pt x="2845536" y="5382780"/>
                </a:lnTo>
                <a:lnTo>
                  <a:pt x="2847086" y="5390426"/>
                </a:lnTo>
                <a:lnTo>
                  <a:pt x="2851302" y="5396674"/>
                </a:lnTo>
                <a:lnTo>
                  <a:pt x="2857550" y="5400891"/>
                </a:lnTo>
                <a:lnTo>
                  <a:pt x="2865196" y="5402427"/>
                </a:lnTo>
                <a:lnTo>
                  <a:pt x="2872841" y="5400891"/>
                </a:lnTo>
                <a:lnTo>
                  <a:pt x="2879090" y="5396674"/>
                </a:lnTo>
                <a:lnTo>
                  <a:pt x="2883293" y="5390426"/>
                </a:lnTo>
                <a:lnTo>
                  <a:pt x="2884843" y="5382780"/>
                </a:lnTo>
                <a:close/>
              </a:path>
              <a:path w="18719800" h="10718800" extrusionOk="0">
                <a:moveTo>
                  <a:pt x="2884843" y="5282679"/>
                </a:moveTo>
                <a:lnTo>
                  <a:pt x="2883293" y="5275034"/>
                </a:lnTo>
                <a:lnTo>
                  <a:pt x="2879090" y="5268785"/>
                </a:lnTo>
                <a:lnTo>
                  <a:pt x="2872841" y="5264582"/>
                </a:lnTo>
                <a:lnTo>
                  <a:pt x="2865196" y="5263032"/>
                </a:lnTo>
                <a:lnTo>
                  <a:pt x="2857550" y="5264582"/>
                </a:lnTo>
                <a:lnTo>
                  <a:pt x="2851302" y="5268785"/>
                </a:lnTo>
                <a:lnTo>
                  <a:pt x="2847086" y="5275034"/>
                </a:lnTo>
                <a:lnTo>
                  <a:pt x="2845536" y="5282679"/>
                </a:lnTo>
                <a:lnTo>
                  <a:pt x="2847086" y="5290324"/>
                </a:lnTo>
                <a:lnTo>
                  <a:pt x="2851302" y="5296573"/>
                </a:lnTo>
                <a:lnTo>
                  <a:pt x="2857550" y="5300777"/>
                </a:lnTo>
                <a:lnTo>
                  <a:pt x="2865196" y="5302326"/>
                </a:lnTo>
                <a:lnTo>
                  <a:pt x="2872841" y="5300777"/>
                </a:lnTo>
                <a:lnTo>
                  <a:pt x="2879090" y="5296573"/>
                </a:lnTo>
                <a:lnTo>
                  <a:pt x="2883293" y="5290324"/>
                </a:lnTo>
                <a:lnTo>
                  <a:pt x="2884843" y="5282679"/>
                </a:lnTo>
                <a:close/>
              </a:path>
              <a:path w="18719800" h="10718800" extrusionOk="0">
                <a:moveTo>
                  <a:pt x="2884843" y="5182578"/>
                </a:moveTo>
                <a:lnTo>
                  <a:pt x="2883293" y="5174932"/>
                </a:lnTo>
                <a:lnTo>
                  <a:pt x="2879090" y="5168697"/>
                </a:lnTo>
                <a:lnTo>
                  <a:pt x="2872841" y="5164480"/>
                </a:lnTo>
                <a:lnTo>
                  <a:pt x="2865196" y="5162931"/>
                </a:lnTo>
                <a:lnTo>
                  <a:pt x="2857550" y="5164480"/>
                </a:lnTo>
                <a:lnTo>
                  <a:pt x="2851302" y="5168697"/>
                </a:lnTo>
                <a:lnTo>
                  <a:pt x="2847086" y="5174932"/>
                </a:lnTo>
                <a:lnTo>
                  <a:pt x="2845536" y="5182578"/>
                </a:lnTo>
                <a:lnTo>
                  <a:pt x="2847086" y="5190236"/>
                </a:lnTo>
                <a:lnTo>
                  <a:pt x="2851302" y="5196471"/>
                </a:lnTo>
                <a:lnTo>
                  <a:pt x="2857550" y="5200688"/>
                </a:lnTo>
                <a:lnTo>
                  <a:pt x="2865196" y="5202237"/>
                </a:lnTo>
                <a:lnTo>
                  <a:pt x="2872841" y="5200688"/>
                </a:lnTo>
                <a:lnTo>
                  <a:pt x="2879090" y="5196471"/>
                </a:lnTo>
                <a:lnTo>
                  <a:pt x="2883293" y="5190236"/>
                </a:lnTo>
                <a:lnTo>
                  <a:pt x="2884843" y="5182578"/>
                </a:lnTo>
                <a:close/>
              </a:path>
              <a:path w="18719800" h="10718800" extrusionOk="0">
                <a:moveTo>
                  <a:pt x="2884843" y="5082489"/>
                </a:moveTo>
                <a:lnTo>
                  <a:pt x="2883293" y="5074844"/>
                </a:lnTo>
                <a:lnTo>
                  <a:pt x="2879090" y="5068595"/>
                </a:lnTo>
                <a:lnTo>
                  <a:pt x="2872841" y="5064391"/>
                </a:lnTo>
                <a:lnTo>
                  <a:pt x="2865196" y="5062842"/>
                </a:lnTo>
                <a:lnTo>
                  <a:pt x="2857550" y="5064391"/>
                </a:lnTo>
                <a:lnTo>
                  <a:pt x="2851302" y="5068595"/>
                </a:lnTo>
                <a:lnTo>
                  <a:pt x="2847086" y="5074844"/>
                </a:lnTo>
                <a:lnTo>
                  <a:pt x="2845536" y="5082489"/>
                </a:lnTo>
                <a:lnTo>
                  <a:pt x="2847086" y="5090134"/>
                </a:lnTo>
                <a:lnTo>
                  <a:pt x="2851302" y="5096383"/>
                </a:lnTo>
                <a:lnTo>
                  <a:pt x="2857550" y="5100599"/>
                </a:lnTo>
                <a:lnTo>
                  <a:pt x="2865196" y="5102136"/>
                </a:lnTo>
                <a:lnTo>
                  <a:pt x="2872841" y="5100599"/>
                </a:lnTo>
                <a:lnTo>
                  <a:pt x="2879090" y="5096383"/>
                </a:lnTo>
                <a:lnTo>
                  <a:pt x="2883293" y="5090134"/>
                </a:lnTo>
                <a:lnTo>
                  <a:pt x="2884843" y="5082489"/>
                </a:lnTo>
                <a:close/>
              </a:path>
              <a:path w="18719800" h="10718800" extrusionOk="0">
                <a:moveTo>
                  <a:pt x="2884843" y="4982388"/>
                </a:moveTo>
                <a:lnTo>
                  <a:pt x="2883293" y="4974742"/>
                </a:lnTo>
                <a:lnTo>
                  <a:pt x="2879090" y="4968494"/>
                </a:lnTo>
                <a:lnTo>
                  <a:pt x="2872841" y="4964290"/>
                </a:lnTo>
                <a:lnTo>
                  <a:pt x="2865196" y="4962741"/>
                </a:lnTo>
                <a:lnTo>
                  <a:pt x="2857550" y="4964290"/>
                </a:lnTo>
                <a:lnTo>
                  <a:pt x="2851302" y="4968494"/>
                </a:lnTo>
                <a:lnTo>
                  <a:pt x="2847086" y="4974742"/>
                </a:lnTo>
                <a:lnTo>
                  <a:pt x="2845536" y="4982388"/>
                </a:lnTo>
                <a:lnTo>
                  <a:pt x="2847086" y="4990046"/>
                </a:lnTo>
                <a:lnTo>
                  <a:pt x="2851302" y="4996294"/>
                </a:lnTo>
                <a:lnTo>
                  <a:pt x="2857550" y="5000498"/>
                </a:lnTo>
                <a:lnTo>
                  <a:pt x="2865196" y="5002047"/>
                </a:lnTo>
                <a:lnTo>
                  <a:pt x="2872841" y="5000498"/>
                </a:lnTo>
                <a:lnTo>
                  <a:pt x="2879090" y="4996294"/>
                </a:lnTo>
                <a:lnTo>
                  <a:pt x="2883293" y="4990046"/>
                </a:lnTo>
                <a:lnTo>
                  <a:pt x="2884843" y="4982388"/>
                </a:lnTo>
                <a:close/>
              </a:path>
              <a:path w="18719800" h="10718800" extrusionOk="0">
                <a:moveTo>
                  <a:pt x="2884843" y="4882299"/>
                </a:moveTo>
                <a:lnTo>
                  <a:pt x="2883293" y="4874653"/>
                </a:lnTo>
                <a:lnTo>
                  <a:pt x="2879090" y="4868405"/>
                </a:lnTo>
                <a:lnTo>
                  <a:pt x="2872841" y="4864189"/>
                </a:lnTo>
                <a:lnTo>
                  <a:pt x="2865196" y="4862639"/>
                </a:lnTo>
                <a:lnTo>
                  <a:pt x="2857550" y="4864189"/>
                </a:lnTo>
                <a:lnTo>
                  <a:pt x="2851302" y="4868405"/>
                </a:lnTo>
                <a:lnTo>
                  <a:pt x="2847086" y="4874653"/>
                </a:lnTo>
                <a:lnTo>
                  <a:pt x="2845536" y="4882299"/>
                </a:lnTo>
                <a:lnTo>
                  <a:pt x="2847086" y="4889944"/>
                </a:lnTo>
                <a:lnTo>
                  <a:pt x="2851302" y="4896193"/>
                </a:lnTo>
                <a:lnTo>
                  <a:pt x="2857550" y="4900396"/>
                </a:lnTo>
                <a:lnTo>
                  <a:pt x="2865196" y="4901933"/>
                </a:lnTo>
                <a:lnTo>
                  <a:pt x="2872841" y="4900396"/>
                </a:lnTo>
                <a:lnTo>
                  <a:pt x="2879090" y="4896193"/>
                </a:lnTo>
                <a:lnTo>
                  <a:pt x="2883293" y="4889944"/>
                </a:lnTo>
                <a:lnTo>
                  <a:pt x="2884843" y="4882299"/>
                </a:lnTo>
                <a:close/>
              </a:path>
              <a:path w="18719800" h="10718800" extrusionOk="0">
                <a:moveTo>
                  <a:pt x="2931452" y="0"/>
                </a:moveTo>
                <a:lnTo>
                  <a:pt x="2896565" y="0"/>
                </a:lnTo>
                <a:lnTo>
                  <a:pt x="0" y="2141474"/>
                </a:lnTo>
                <a:lnTo>
                  <a:pt x="0" y="2167267"/>
                </a:lnTo>
                <a:lnTo>
                  <a:pt x="2931452" y="0"/>
                </a:lnTo>
                <a:close/>
              </a:path>
              <a:path w="18719800" h="10718800" extrusionOk="0">
                <a:moveTo>
                  <a:pt x="2958833" y="5728449"/>
                </a:moveTo>
                <a:lnTo>
                  <a:pt x="2957284" y="5720804"/>
                </a:lnTo>
                <a:lnTo>
                  <a:pt x="2953080" y="5714555"/>
                </a:lnTo>
                <a:lnTo>
                  <a:pt x="2946831" y="5710352"/>
                </a:lnTo>
                <a:lnTo>
                  <a:pt x="2939186" y="5708802"/>
                </a:lnTo>
                <a:lnTo>
                  <a:pt x="2931541" y="5710352"/>
                </a:lnTo>
                <a:lnTo>
                  <a:pt x="2925292" y="5714555"/>
                </a:lnTo>
                <a:lnTo>
                  <a:pt x="2921076" y="5720804"/>
                </a:lnTo>
                <a:lnTo>
                  <a:pt x="2919539" y="5728449"/>
                </a:lnTo>
                <a:lnTo>
                  <a:pt x="2921076" y="5736107"/>
                </a:lnTo>
                <a:lnTo>
                  <a:pt x="2925292" y="5742343"/>
                </a:lnTo>
                <a:lnTo>
                  <a:pt x="2931541" y="5746559"/>
                </a:lnTo>
                <a:lnTo>
                  <a:pt x="2939186" y="5748096"/>
                </a:lnTo>
                <a:lnTo>
                  <a:pt x="2946831" y="5746559"/>
                </a:lnTo>
                <a:lnTo>
                  <a:pt x="2953080" y="5742343"/>
                </a:lnTo>
                <a:lnTo>
                  <a:pt x="2957284" y="5736107"/>
                </a:lnTo>
                <a:lnTo>
                  <a:pt x="2958833" y="5728449"/>
                </a:lnTo>
                <a:close/>
              </a:path>
              <a:path w="18719800" h="10718800" extrusionOk="0">
                <a:moveTo>
                  <a:pt x="2958833" y="5628360"/>
                </a:moveTo>
                <a:lnTo>
                  <a:pt x="2957284" y="5620715"/>
                </a:lnTo>
                <a:lnTo>
                  <a:pt x="2953080" y="5614467"/>
                </a:lnTo>
                <a:lnTo>
                  <a:pt x="2946831" y="5610250"/>
                </a:lnTo>
                <a:lnTo>
                  <a:pt x="2939186" y="5608713"/>
                </a:lnTo>
                <a:lnTo>
                  <a:pt x="2931541" y="5610250"/>
                </a:lnTo>
                <a:lnTo>
                  <a:pt x="2925292" y="5614467"/>
                </a:lnTo>
                <a:lnTo>
                  <a:pt x="2921076" y="5620715"/>
                </a:lnTo>
                <a:lnTo>
                  <a:pt x="2919539" y="5628360"/>
                </a:lnTo>
                <a:lnTo>
                  <a:pt x="2921076" y="5636006"/>
                </a:lnTo>
                <a:lnTo>
                  <a:pt x="2925292" y="5642254"/>
                </a:lnTo>
                <a:lnTo>
                  <a:pt x="2931541" y="5646458"/>
                </a:lnTo>
                <a:lnTo>
                  <a:pt x="2939186" y="5648007"/>
                </a:lnTo>
                <a:lnTo>
                  <a:pt x="2946831" y="5646458"/>
                </a:lnTo>
                <a:lnTo>
                  <a:pt x="2953080" y="5642254"/>
                </a:lnTo>
                <a:lnTo>
                  <a:pt x="2957284" y="5636006"/>
                </a:lnTo>
                <a:lnTo>
                  <a:pt x="2958833" y="5628360"/>
                </a:lnTo>
                <a:close/>
              </a:path>
              <a:path w="18719800" h="10718800" extrusionOk="0">
                <a:moveTo>
                  <a:pt x="2958833" y="5528259"/>
                </a:moveTo>
                <a:lnTo>
                  <a:pt x="2957284" y="5520614"/>
                </a:lnTo>
                <a:lnTo>
                  <a:pt x="2953080" y="5514365"/>
                </a:lnTo>
                <a:lnTo>
                  <a:pt x="2946831" y="5510161"/>
                </a:lnTo>
                <a:lnTo>
                  <a:pt x="2939186" y="5508612"/>
                </a:lnTo>
                <a:lnTo>
                  <a:pt x="2931541" y="5510161"/>
                </a:lnTo>
                <a:lnTo>
                  <a:pt x="2925292" y="5514365"/>
                </a:lnTo>
                <a:lnTo>
                  <a:pt x="2921076" y="5520614"/>
                </a:lnTo>
                <a:lnTo>
                  <a:pt x="2919539" y="5528259"/>
                </a:lnTo>
                <a:lnTo>
                  <a:pt x="2921076" y="5535904"/>
                </a:lnTo>
                <a:lnTo>
                  <a:pt x="2925292" y="5542153"/>
                </a:lnTo>
                <a:lnTo>
                  <a:pt x="2931541" y="5546356"/>
                </a:lnTo>
                <a:lnTo>
                  <a:pt x="2939186" y="5547906"/>
                </a:lnTo>
                <a:lnTo>
                  <a:pt x="2946831" y="5546356"/>
                </a:lnTo>
                <a:lnTo>
                  <a:pt x="2953080" y="5542153"/>
                </a:lnTo>
                <a:lnTo>
                  <a:pt x="2957284" y="5535904"/>
                </a:lnTo>
                <a:lnTo>
                  <a:pt x="2958833" y="5528259"/>
                </a:lnTo>
                <a:close/>
              </a:path>
              <a:path w="18719800" h="10718800" extrusionOk="0">
                <a:moveTo>
                  <a:pt x="2958833" y="5428158"/>
                </a:moveTo>
                <a:lnTo>
                  <a:pt x="2957284" y="5420512"/>
                </a:lnTo>
                <a:lnTo>
                  <a:pt x="2953080" y="5414264"/>
                </a:lnTo>
                <a:lnTo>
                  <a:pt x="2946831" y="5410060"/>
                </a:lnTo>
                <a:lnTo>
                  <a:pt x="2939186" y="5408511"/>
                </a:lnTo>
                <a:lnTo>
                  <a:pt x="2931541" y="5410060"/>
                </a:lnTo>
                <a:lnTo>
                  <a:pt x="2925292" y="5414264"/>
                </a:lnTo>
                <a:lnTo>
                  <a:pt x="2921076" y="5420512"/>
                </a:lnTo>
                <a:lnTo>
                  <a:pt x="2919539" y="5428158"/>
                </a:lnTo>
                <a:lnTo>
                  <a:pt x="2921076" y="5435803"/>
                </a:lnTo>
                <a:lnTo>
                  <a:pt x="2925292" y="5442051"/>
                </a:lnTo>
                <a:lnTo>
                  <a:pt x="2931541" y="5446268"/>
                </a:lnTo>
                <a:lnTo>
                  <a:pt x="2939186" y="5447817"/>
                </a:lnTo>
                <a:lnTo>
                  <a:pt x="2946831" y="5446268"/>
                </a:lnTo>
                <a:lnTo>
                  <a:pt x="2953080" y="5442051"/>
                </a:lnTo>
                <a:lnTo>
                  <a:pt x="2957284" y="5435803"/>
                </a:lnTo>
                <a:lnTo>
                  <a:pt x="2958833" y="5428158"/>
                </a:lnTo>
                <a:close/>
              </a:path>
              <a:path w="18719800" h="10718800" extrusionOk="0">
                <a:moveTo>
                  <a:pt x="2958833" y="5328069"/>
                </a:moveTo>
                <a:lnTo>
                  <a:pt x="2957284" y="5320423"/>
                </a:lnTo>
                <a:lnTo>
                  <a:pt x="2953080" y="5314175"/>
                </a:lnTo>
                <a:lnTo>
                  <a:pt x="2946831" y="5309959"/>
                </a:lnTo>
                <a:lnTo>
                  <a:pt x="2939186" y="5308409"/>
                </a:lnTo>
                <a:lnTo>
                  <a:pt x="2931541" y="5309959"/>
                </a:lnTo>
                <a:lnTo>
                  <a:pt x="2925292" y="5314175"/>
                </a:lnTo>
                <a:lnTo>
                  <a:pt x="2921076" y="5320423"/>
                </a:lnTo>
                <a:lnTo>
                  <a:pt x="2919539" y="5328069"/>
                </a:lnTo>
                <a:lnTo>
                  <a:pt x="2921076" y="5335714"/>
                </a:lnTo>
                <a:lnTo>
                  <a:pt x="2925292" y="5341963"/>
                </a:lnTo>
                <a:lnTo>
                  <a:pt x="2931541" y="5346166"/>
                </a:lnTo>
                <a:lnTo>
                  <a:pt x="2939186" y="5347716"/>
                </a:lnTo>
                <a:lnTo>
                  <a:pt x="2946831" y="5346166"/>
                </a:lnTo>
                <a:lnTo>
                  <a:pt x="2953080" y="5341963"/>
                </a:lnTo>
                <a:lnTo>
                  <a:pt x="2957284" y="5335714"/>
                </a:lnTo>
                <a:lnTo>
                  <a:pt x="2958833" y="5328069"/>
                </a:lnTo>
                <a:close/>
              </a:path>
              <a:path w="18719800" h="10718800" extrusionOk="0">
                <a:moveTo>
                  <a:pt x="2958833" y="5227980"/>
                </a:moveTo>
                <a:lnTo>
                  <a:pt x="2957284" y="5220322"/>
                </a:lnTo>
                <a:lnTo>
                  <a:pt x="2953080" y="5214086"/>
                </a:lnTo>
                <a:lnTo>
                  <a:pt x="2946831" y="5209870"/>
                </a:lnTo>
                <a:lnTo>
                  <a:pt x="2939186" y="5208321"/>
                </a:lnTo>
                <a:lnTo>
                  <a:pt x="2931541" y="5209870"/>
                </a:lnTo>
                <a:lnTo>
                  <a:pt x="2925292" y="5214086"/>
                </a:lnTo>
                <a:lnTo>
                  <a:pt x="2921076" y="5220322"/>
                </a:lnTo>
                <a:lnTo>
                  <a:pt x="2919539" y="5227980"/>
                </a:lnTo>
                <a:lnTo>
                  <a:pt x="2921076" y="5235626"/>
                </a:lnTo>
                <a:lnTo>
                  <a:pt x="2925292" y="5241874"/>
                </a:lnTo>
                <a:lnTo>
                  <a:pt x="2931541" y="5246078"/>
                </a:lnTo>
                <a:lnTo>
                  <a:pt x="2939186" y="5247627"/>
                </a:lnTo>
                <a:lnTo>
                  <a:pt x="2946831" y="5246078"/>
                </a:lnTo>
                <a:lnTo>
                  <a:pt x="2953080" y="5241874"/>
                </a:lnTo>
                <a:lnTo>
                  <a:pt x="2957284" y="5235626"/>
                </a:lnTo>
                <a:lnTo>
                  <a:pt x="2958833" y="5227980"/>
                </a:lnTo>
                <a:close/>
              </a:path>
              <a:path w="18719800" h="10718800" extrusionOk="0">
                <a:moveTo>
                  <a:pt x="2958833" y="5127879"/>
                </a:moveTo>
                <a:lnTo>
                  <a:pt x="2957284" y="5120233"/>
                </a:lnTo>
                <a:lnTo>
                  <a:pt x="2953080" y="5113985"/>
                </a:lnTo>
                <a:lnTo>
                  <a:pt x="2946831" y="5109781"/>
                </a:lnTo>
                <a:lnTo>
                  <a:pt x="2939186" y="5108232"/>
                </a:lnTo>
                <a:lnTo>
                  <a:pt x="2931541" y="5109781"/>
                </a:lnTo>
                <a:lnTo>
                  <a:pt x="2925292" y="5113985"/>
                </a:lnTo>
                <a:lnTo>
                  <a:pt x="2921076" y="5120233"/>
                </a:lnTo>
                <a:lnTo>
                  <a:pt x="2919539" y="5127879"/>
                </a:lnTo>
                <a:lnTo>
                  <a:pt x="2921076" y="5135524"/>
                </a:lnTo>
                <a:lnTo>
                  <a:pt x="2925292" y="5141773"/>
                </a:lnTo>
                <a:lnTo>
                  <a:pt x="2931541" y="5145989"/>
                </a:lnTo>
                <a:lnTo>
                  <a:pt x="2939186" y="5147526"/>
                </a:lnTo>
                <a:lnTo>
                  <a:pt x="2946831" y="5145989"/>
                </a:lnTo>
                <a:lnTo>
                  <a:pt x="2953080" y="5141773"/>
                </a:lnTo>
                <a:lnTo>
                  <a:pt x="2957284" y="5135524"/>
                </a:lnTo>
                <a:lnTo>
                  <a:pt x="2958833" y="5127879"/>
                </a:lnTo>
                <a:close/>
              </a:path>
              <a:path w="18719800" h="10718800" extrusionOk="0">
                <a:moveTo>
                  <a:pt x="2958833" y="5027777"/>
                </a:moveTo>
                <a:lnTo>
                  <a:pt x="2957284" y="5020132"/>
                </a:lnTo>
                <a:lnTo>
                  <a:pt x="2953080" y="5013884"/>
                </a:lnTo>
                <a:lnTo>
                  <a:pt x="2946831" y="5009680"/>
                </a:lnTo>
                <a:lnTo>
                  <a:pt x="2939186" y="5008130"/>
                </a:lnTo>
                <a:lnTo>
                  <a:pt x="2931541" y="5009680"/>
                </a:lnTo>
                <a:lnTo>
                  <a:pt x="2925292" y="5013884"/>
                </a:lnTo>
                <a:lnTo>
                  <a:pt x="2921076" y="5020132"/>
                </a:lnTo>
                <a:lnTo>
                  <a:pt x="2919539" y="5027777"/>
                </a:lnTo>
                <a:lnTo>
                  <a:pt x="2921076" y="5035423"/>
                </a:lnTo>
                <a:lnTo>
                  <a:pt x="2925292" y="5041671"/>
                </a:lnTo>
                <a:lnTo>
                  <a:pt x="2931541" y="5045888"/>
                </a:lnTo>
                <a:lnTo>
                  <a:pt x="2939186" y="5047424"/>
                </a:lnTo>
                <a:lnTo>
                  <a:pt x="2946831" y="5045888"/>
                </a:lnTo>
                <a:lnTo>
                  <a:pt x="2953080" y="5041671"/>
                </a:lnTo>
                <a:lnTo>
                  <a:pt x="2957284" y="5035423"/>
                </a:lnTo>
                <a:lnTo>
                  <a:pt x="2958833" y="5027777"/>
                </a:lnTo>
                <a:close/>
              </a:path>
              <a:path w="18719800" h="10718800" extrusionOk="0">
                <a:moveTo>
                  <a:pt x="2958833" y="4927676"/>
                </a:moveTo>
                <a:lnTo>
                  <a:pt x="2957284" y="4920031"/>
                </a:lnTo>
                <a:lnTo>
                  <a:pt x="2953080" y="4913795"/>
                </a:lnTo>
                <a:lnTo>
                  <a:pt x="2946831" y="4909578"/>
                </a:lnTo>
                <a:lnTo>
                  <a:pt x="2939186" y="4908042"/>
                </a:lnTo>
                <a:lnTo>
                  <a:pt x="2931541" y="4909578"/>
                </a:lnTo>
                <a:lnTo>
                  <a:pt x="2925292" y="4913795"/>
                </a:lnTo>
                <a:lnTo>
                  <a:pt x="2921076" y="4920031"/>
                </a:lnTo>
                <a:lnTo>
                  <a:pt x="2919539" y="4927676"/>
                </a:lnTo>
                <a:lnTo>
                  <a:pt x="2921076" y="4935334"/>
                </a:lnTo>
                <a:lnTo>
                  <a:pt x="2925292" y="4941570"/>
                </a:lnTo>
                <a:lnTo>
                  <a:pt x="2931541" y="4945786"/>
                </a:lnTo>
                <a:lnTo>
                  <a:pt x="2939186" y="4947336"/>
                </a:lnTo>
                <a:lnTo>
                  <a:pt x="2946831" y="4945786"/>
                </a:lnTo>
                <a:lnTo>
                  <a:pt x="2953080" y="4941570"/>
                </a:lnTo>
                <a:lnTo>
                  <a:pt x="2957284" y="4935334"/>
                </a:lnTo>
                <a:lnTo>
                  <a:pt x="2958833" y="4927676"/>
                </a:lnTo>
                <a:close/>
              </a:path>
              <a:path w="18719800" h="10718800" extrusionOk="0">
                <a:moveTo>
                  <a:pt x="2958833" y="4827587"/>
                </a:moveTo>
                <a:lnTo>
                  <a:pt x="2957284" y="4819942"/>
                </a:lnTo>
                <a:lnTo>
                  <a:pt x="2953080" y="4813693"/>
                </a:lnTo>
                <a:lnTo>
                  <a:pt x="2946831" y="4809490"/>
                </a:lnTo>
                <a:lnTo>
                  <a:pt x="2939186" y="4807940"/>
                </a:lnTo>
                <a:lnTo>
                  <a:pt x="2931541" y="4809490"/>
                </a:lnTo>
                <a:lnTo>
                  <a:pt x="2925292" y="4813693"/>
                </a:lnTo>
                <a:lnTo>
                  <a:pt x="2921076" y="4819942"/>
                </a:lnTo>
                <a:lnTo>
                  <a:pt x="2919539" y="4827587"/>
                </a:lnTo>
                <a:lnTo>
                  <a:pt x="2921076" y="4835233"/>
                </a:lnTo>
                <a:lnTo>
                  <a:pt x="2925292" y="4841481"/>
                </a:lnTo>
                <a:lnTo>
                  <a:pt x="2931541" y="4845685"/>
                </a:lnTo>
                <a:lnTo>
                  <a:pt x="2939186" y="4847234"/>
                </a:lnTo>
                <a:lnTo>
                  <a:pt x="2946831" y="4845685"/>
                </a:lnTo>
                <a:lnTo>
                  <a:pt x="2953080" y="4841481"/>
                </a:lnTo>
                <a:lnTo>
                  <a:pt x="2957284" y="4835233"/>
                </a:lnTo>
                <a:lnTo>
                  <a:pt x="2958833" y="4827587"/>
                </a:lnTo>
                <a:close/>
              </a:path>
              <a:path w="18719800" h="10718800" extrusionOk="0">
                <a:moveTo>
                  <a:pt x="3032823" y="5673750"/>
                </a:moveTo>
                <a:lnTo>
                  <a:pt x="3031274" y="5666105"/>
                </a:lnTo>
                <a:lnTo>
                  <a:pt x="3027070" y="5659856"/>
                </a:lnTo>
                <a:lnTo>
                  <a:pt x="3020822" y="5655640"/>
                </a:lnTo>
                <a:lnTo>
                  <a:pt x="3013176" y="5654103"/>
                </a:lnTo>
                <a:lnTo>
                  <a:pt x="3005531" y="5655640"/>
                </a:lnTo>
                <a:lnTo>
                  <a:pt x="2999282" y="5659856"/>
                </a:lnTo>
                <a:lnTo>
                  <a:pt x="2995066" y="5666105"/>
                </a:lnTo>
                <a:lnTo>
                  <a:pt x="2993529" y="5673750"/>
                </a:lnTo>
                <a:lnTo>
                  <a:pt x="2995066" y="5681396"/>
                </a:lnTo>
                <a:lnTo>
                  <a:pt x="2999282" y="5687644"/>
                </a:lnTo>
                <a:lnTo>
                  <a:pt x="3005531" y="5691848"/>
                </a:lnTo>
                <a:lnTo>
                  <a:pt x="3013176" y="5693397"/>
                </a:lnTo>
                <a:lnTo>
                  <a:pt x="3020822" y="5691848"/>
                </a:lnTo>
                <a:lnTo>
                  <a:pt x="3027070" y="5687644"/>
                </a:lnTo>
                <a:lnTo>
                  <a:pt x="3031274" y="5681396"/>
                </a:lnTo>
                <a:lnTo>
                  <a:pt x="3032823" y="5673750"/>
                </a:lnTo>
                <a:close/>
              </a:path>
              <a:path w="18719800" h="10718800" extrusionOk="0">
                <a:moveTo>
                  <a:pt x="3032823" y="5573649"/>
                </a:moveTo>
                <a:lnTo>
                  <a:pt x="3031274" y="5566003"/>
                </a:lnTo>
                <a:lnTo>
                  <a:pt x="3027070" y="5559755"/>
                </a:lnTo>
                <a:lnTo>
                  <a:pt x="3020822" y="5555551"/>
                </a:lnTo>
                <a:lnTo>
                  <a:pt x="3013176" y="5554002"/>
                </a:lnTo>
                <a:lnTo>
                  <a:pt x="3005531" y="5555551"/>
                </a:lnTo>
                <a:lnTo>
                  <a:pt x="2999282" y="5559755"/>
                </a:lnTo>
                <a:lnTo>
                  <a:pt x="2995066" y="5566003"/>
                </a:lnTo>
                <a:lnTo>
                  <a:pt x="2993529" y="5573649"/>
                </a:lnTo>
                <a:lnTo>
                  <a:pt x="2995066" y="5581294"/>
                </a:lnTo>
                <a:lnTo>
                  <a:pt x="2999282" y="5587543"/>
                </a:lnTo>
                <a:lnTo>
                  <a:pt x="3005531" y="5591759"/>
                </a:lnTo>
                <a:lnTo>
                  <a:pt x="3013176" y="5593308"/>
                </a:lnTo>
                <a:lnTo>
                  <a:pt x="3020822" y="5591759"/>
                </a:lnTo>
                <a:lnTo>
                  <a:pt x="3027070" y="5587543"/>
                </a:lnTo>
                <a:lnTo>
                  <a:pt x="3031274" y="5581294"/>
                </a:lnTo>
                <a:lnTo>
                  <a:pt x="3032823" y="5573649"/>
                </a:lnTo>
                <a:close/>
              </a:path>
              <a:path w="18719800" h="10718800" extrusionOk="0">
                <a:moveTo>
                  <a:pt x="3032823" y="5473560"/>
                </a:moveTo>
                <a:lnTo>
                  <a:pt x="3031274" y="5465915"/>
                </a:lnTo>
                <a:lnTo>
                  <a:pt x="3027070" y="5459666"/>
                </a:lnTo>
                <a:lnTo>
                  <a:pt x="3020822" y="5455450"/>
                </a:lnTo>
                <a:lnTo>
                  <a:pt x="3013176" y="5453900"/>
                </a:lnTo>
                <a:lnTo>
                  <a:pt x="3005531" y="5455450"/>
                </a:lnTo>
                <a:lnTo>
                  <a:pt x="2999282" y="5459666"/>
                </a:lnTo>
                <a:lnTo>
                  <a:pt x="2995066" y="5465915"/>
                </a:lnTo>
                <a:lnTo>
                  <a:pt x="2993529" y="5473560"/>
                </a:lnTo>
                <a:lnTo>
                  <a:pt x="2995066" y="5481205"/>
                </a:lnTo>
                <a:lnTo>
                  <a:pt x="2999282" y="5487454"/>
                </a:lnTo>
                <a:lnTo>
                  <a:pt x="3005531" y="5491658"/>
                </a:lnTo>
                <a:lnTo>
                  <a:pt x="3013176" y="5493207"/>
                </a:lnTo>
                <a:lnTo>
                  <a:pt x="3020822" y="5491658"/>
                </a:lnTo>
                <a:lnTo>
                  <a:pt x="3027070" y="5487454"/>
                </a:lnTo>
                <a:lnTo>
                  <a:pt x="3031274" y="5481205"/>
                </a:lnTo>
                <a:lnTo>
                  <a:pt x="3032823" y="5473560"/>
                </a:lnTo>
                <a:close/>
              </a:path>
              <a:path w="18719800" h="10718800" extrusionOk="0">
                <a:moveTo>
                  <a:pt x="3032823" y="5373459"/>
                </a:moveTo>
                <a:lnTo>
                  <a:pt x="3031274" y="5365813"/>
                </a:lnTo>
                <a:lnTo>
                  <a:pt x="3027070" y="5359565"/>
                </a:lnTo>
                <a:lnTo>
                  <a:pt x="3020822" y="5355361"/>
                </a:lnTo>
                <a:lnTo>
                  <a:pt x="3013176" y="5353812"/>
                </a:lnTo>
                <a:lnTo>
                  <a:pt x="3005531" y="5355361"/>
                </a:lnTo>
                <a:lnTo>
                  <a:pt x="2999282" y="5359565"/>
                </a:lnTo>
                <a:lnTo>
                  <a:pt x="2995066" y="5365813"/>
                </a:lnTo>
                <a:lnTo>
                  <a:pt x="2993529" y="5373459"/>
                </a:lnTo>
                <a:lnTo>
                  <a:pt x="2995066" y="5381104"/>
                </a:lnTo>
                <a:lnTo>
                  <a:pt x="2999282" y="5387352"/>
                </a:lnTo>
                <a:lnTo>
                  <a:pt x="3005531" y="5391569"/>
                </a:lnTo>
                <a:lnTo>
                  <a:pt x="3013176" y="5393106"/>
                </a:lnTo>
                <a:lnTo>
                  <a:pt x="3020822" y="5391569"/>
                </a:lnTo>
                <a:lnTo>
                  <a:pt x="3027070" y="5387352"/>
                </a:lnTo>
                <a:lnTo>
                  <a:pt x="3031274" y="5381104"/>
                </a:lnTo>
                <a:lnTo>
                  <a:pt x="3032823" y="5373459"/>
                </a:lnTo>
                <a:close/>
              </a:path>
              <a:path w="18719800" h="10718800" extrusionOk="0">
                <a:moveTo>
                  <a:pt x="3032823" y="5273370"/>
                </a:moveTo>
                <a:lnTo>
                  <a:pt x="3031274" y="5265712"/>
                </a:lnTo>
                <a:lnTo>
                  <a:pt x="3027070" y="5259476"/>
                </a:lnTo>
                <a:lnTo>
                  <a:pt x="3020822" y="5255260"/>
                </a:lnTo>
                <a:lnTo>
                  <a:pt x="3013176" y="5253710"/>
                </a:lnTo>
                <a:lnTo>
                  <a:pt x="3005531" y="5255260"/>
                </a:lnTo>
                <a:lnTo>
                  <a:pt x="2999282" y="5259476"/>
                </a:lnTo>
                <a:lnTo>
                  <a:pt x="2995066" y="5265712"/>
                </a:lnTo>
                <a:lnTo>
                  <a:pt x="2993529" y="5273370"/>
                </a:lnTo>
                <a:lnTo>
                  <a:pt x="2995066" y="5281015"/>
                </a:lnTo>
                <a:lnTo>
                  <a:pt x="2999282" y="5287264"/>
                </a:lnTo>
                <a:lnTo>
                  <a:pt x="3005531" y="5291467"/>
                </a:lnTo>
                <a:lnTo>
                  <a:pt x="3013176" y="5293017"/>
                </a:lnTo>
                <a:lnTo>
                  <a:pt x="3020822" y="5291467"/>
                </a:lnTo>
                <a:lnTo>
                  <a:pt x="3027070" y="5287264"/>
                </a:lnTo>
                <a:lnTo>
                  <a:pt x="3031274" y="5281015"/>
                </a:lnTo>
                <a:lnTo>
                  <a:pt x="3032823" y="5273370"/>
                </a:lnTo>
                <a:close/>
              </a:path>
              <a:path w="18719800" h="10718800" extrusionOk="0">
                <a:moveTo>
                  <a:pt x="3032823" y="5173269"/>
                </a:moveTo>
                <a:lnTo>
                  <a:pt x="3031274" y="5165623"/>
                </a:lnTo>
                <a:lnTo>
                  <a:pt x="3027070" y="5159375"/>
                </a:lnTo>
                <a:lnTo>
                  <a:pt x="3020822" y="5155171"/>
                </a:lnTo>
                <a:lnTo>
                  <a:pt x="3013176" y="5153622"/>
                </a:lnTo>
                <a:lnTo>
                  <a:pt x="3005531" y="5155171"/>
                </a:lnTo>
                <a:lnTo>
                  <a:pt x="2999282" y="5159375"/>
                </a:lnTo>
                <a:lnTo>
                  <a:pt x="2995066" y="5165623"/>
                </a:lnTo>
                <a:lnTo>
                  <a:pt x="2993529" y="5173269"/>
                </a:lnTo>
                <a:lnTo>
                  <a:pt x="2995066" y="5180914"/>
                </a:lnTo>
                <a:lnTo>
                  <a:pt x="2999282" y="5187162"/>
                </a:lnTo>
                <a:lnTo>
                  <a:pt x="3005531" y="5191379"/>
                </a:lnTo>
                <a:lnTo>
                  <a:pt x="3013176" y="5192928"/>
                </a:lnTo>
                <a:lnTo>
                  <a:pt x="3020822" y="5191379"/>
                </a:lnTo>
                <a:lnTo>
                  <a:pt x="3027070" y="5187162"/>
                </a:lnTo>
                <a:lnTo>
                  <a:pt x="3031274" y="5180914"/>
                </a:lnTo>
                <a:lnTo>
                  <a:pt x="3032823" y="5173269"/>
                </a:lnTo>
                <a:close/>
              </a:path>
              <a:path w="18719800" h="10718800" extrusionOk="0">
                <a:moveTo>
                  <a:pt x="3032823" y="5073180"/>
                </a:moveTo>
                <a:lnTo>
                  <a:pt x="3031274" y="5065534"/>
                </a:lnTo>
                <a:lnTo>
                  <a:pt x="3027070" y="5059286"/>
                </a:lnTo>
                <a:lnTo>
                  <a:pt x="3020822" y="5055070"/>
                </a:lnTo>
                <a:lnTo>
                  <a:pt x="3013176" y="5053520"/>
                </a:lnTo>
                <a:lnTo>
                  <a:pt x="3005531" y="5055070"/>
                </a:lnTo>
                <a:lnTo>
                  <a:pt x="2999282" y="5059286"/>
                </a:lnTo>
                <a:lnTo>
                  <a:pt x="2995066" y="5065534"/>
                </a:lnTo>
                <a:lnTo>
                  <a:pt x="2993529" y="5073180"/>
                </a:lnTo>
                <a:lnTo>
                  <a:pt x="2995066" y="5080825"/>
                </a:lnTo>
                <a:lnTo>
                  <a:pt x="2999282" y="5087061"/>
                </a:lnTo>
                <a:lnTo>
                  <a:pt x="3005531" y="5091277"/>
                </a:lnTo>
                <a:lnTo>
                  <a:pt x="3013176" y="5092814"/>
                </a:lnTo>
                <a:lnTo>
                  <a:pt x="3020822" y="5091277"/>
                </a:lnTo>
                <a:lnTo>
                  <a:pt x="3027070" y="5087061"/>
                </a:lnTo>
                <a:lnTo>
                  <a:pt x="3031274" y="5080825"/>
                </a:lnTo>
                <a:lnTo>
                  <a:pt x="3032823" y="5073180"/>
                </a:lnTo>
                <a:close/>
              </a:path>
              <a:path w="18719800" h="10718800" extrusionOk="0">
                <a:moveTo>
                  <a:pt x="3032823" y="4973066"/>
                </a:moveTo>
                <a:lnTo>
                  <a:pt x="3031274" y="4965420"/>
                </a:lnTo>
                <a:lnTo>
                  <a:pt x="3027070" y="4959185"/>
                </a:lnTo>
                <a:lnTo>
                  <a:pt x="3020822" y="4954981"/>
                </a:lnTo>
                <a:lnTo>
                  <a:pt x="3013176" y="4953432"/>
                </a:lnTo>
                <a:lnTo>
                  <a:pt x="3005531" y="4954981"/>
                </a:lnTo>
                <a:lnTo>
                  <a:pt x="2999282" y="4959185"/>
                </a:lnTo>
                <a:lnTo>
                  <a:pt x="2995066" y="4965420"/>
                </a:lnTo>
                <a:lnTo>
                  <a:pt x="2993529" y="4973066"/>
                </a:lnTo>
                <a:lnTo>
                  <a:pt x="2995066" y="4980724"/>
                </a:lnTo>
                <a:lnTo>
                  <a:pt x="2999282" y="4986972"/>
                </a:lnTo>
                <a:lnTo>
                  <a:pt x="3005531" y="4991176"/>
                </a:lnTo>
                <a:lnTo>
                  <a:pt x="3013176" y="4992725"/>
                </a:lnTo>
                <a:lnTo>
                  <a:pt x="3020822" y="4991176"/>
                </a:lnTo>
                <a:lnTo>
                  <a:pt x="3027070" y="4986972"/>
                </a:lnTo>
                <a:lnTo>
                  <a:pt x="3031274" y="4980724"/>
                </a:lnTo>
                <a:lnTo>
                  <a:pt x="3032823" y="4973066"/>
                </a:lnTo>
                <a:close/>
              </a:path>
              <a:path w="18719800" h="10718800" extrusionOk="0">
                <a:moveTo>
                  <a:pt x="3032823" y="4872977"/>
                </a:moveTo>
                <a:lnTo>
                  <a:pt x="3031274" y="4865332"/>
                </a:lnTo>
                <a:lnTo>
                  <a:pt x="3027070" y="4859083"/>
                </a:lnTo>
                <a:lnTo>
                  <a:pt x="3020822" y="4854867"/>
                </a:lnTo>
                <a:lnTo>
                  <a:pt x="3013176" y="4853330"/>
                </a:lnTo>
                <a:lnTo>
                  <a:pt x="3005531" y="4854867"/>
                </a:lnTo>
                <a:lnTo>
                  <a:pt x="2999282" y="4859083"/>
                </a:lnTo>
                <a:lnTo>
                  <a:pt x="2995066" y="4865332"/>
                </a:lnTo>
                <a:lnTo>
                  <a:pt x="2993529" y="4872977"/>
                </a:lnTo>
                <a:lnTo>
                  <a:pt x="2995066" y="4880635"/>
                </a:lnTo>
                <a:lnTo>
                  <a:pt x="2999282" y="4886871"/>
                </a:lnTo>
                <a:lnTo>
                  <a:pt x="3005531" y="4891087"/>
                </a:lnTo>
                <a:lnTo>
                  <a:pt x="3013176" y="4892624"/>
                </a:lnTo>
                <a:lnTo>
                  <a:pt x="3020822" y="4891087"/>
                </a:lnTo>
                <a:lnTo>
                  <a:pt x="3027070" y="4886871"/>
                </a:lnTo>
                <a:lnTo>
                  <a:pt x="3031274" y="4880635"/>
                </a:lnTo>
                <a:lnTo>
                  <a:pt x="3032823" y="4872977"/>
                </a:lnTo>
                <a:close/>
              </a:path>
              <a:path w="18719800" h="10718800" extrusionOk="0">
                <a:moveTo>
                  <a:pt x="3032823" y="4772888"/>
                </a:moveTo>
                <a:lnTo>
                  <a:pt x="3031274" y="4765243"/>
                </a:lnTo>
                <a:lnTo>
                  <a:pt x="3027070" y="4758995"/>
                </a:lnTo>
                <a:lnTo>
                  <a:pt x="3020822" y="4754778"/>
                </a:lnTo>
                <a:lnTo>
                  <a:pt x="3013176" y="4753241"/>
                </a:lnTo>
                <a:lnTo>
                  <a:pt x="3005531" y="4754778"/>
                </a:lnTo>
                <a:lnTo>
                  <a:pt x="2999282" y="4758995"/>
                </a:lnTo>
                <a:lnTo>
                  <a:pt x="2995066" y="4765243"/>
                </a:lnTo>
                <a:lnTo>
                  <a:pt x="2993529" y="4772888"/>
                </a:lnTo>
                <a:lnTo>
                  <a:pt x="2995066" y="4780534"/>
                </a:lnTo>
                <a:lnTo>
                  <a:pt x="2999282" y="4786782"/>
                </a:lnTo>
                <a:lnTo>
                  <a:pt x="3005531" y="4790986"/>
                </a:lnTo>
                <a:lnTo>
                  <a:pt x="3013176" y="4792523"/>
                </a:lnTo>
                <a:lnTo>
                  <a:pt x="3020822" y="4790986"/>
                </a:lnTo>
                <a:lnTo>
                  <a:pt x="3027070" y="4786782"/>
                </a:lnTo>
                <a:lnTo>
                  <a:pt x="3031274" y="4780534"/>
                </a:lnTo>
                <a:lnTo>
                  <a:pt x="3032823" y="4772888"/>
                </a:lnTo>
                <a:close/>
              </a:path>
              <a:path w="18719800" h="10718800" extrusionOk="0">
                <a:moveTo>
                  <a:pt x="3070034" y="0"/>
                </a:moveTo>
                <a:lnTo>
                  <a:pt x="3035122" y="0"/>
                </a:lnTo>
                <a:lnTo>
                  <a:pt x="0" y="2243912"/>
                </a:lnTo>
                <a:lnTo>
                  <a:pt x="0" y="2269731"/>
                </a:lnTo>
                <a:lnTo>
                  <a:pt x="3070034" y="0"/>
                </a:lnTo>
                <a:close/>
              </a:path>
              <a:path w="18719800" h="10718800" extrusionOk="0">
                <a:moveTo>
                  <a:pt x="3106813" y="5619039"/>
                </a:moveTo>
                <a:lnTo>
                  <a:pt x="3105264" y="5611393"/>
                </a:lnTo>
                <a:lnTo>
                  <a:pt x="3101060" y="5605157"/>
                </a:lnTo>
                <a:lnTo>
                  <a:pt x="3094812" y="5600941"/>
                </a:lnTo>
                <a:lnTo>
                  <a:pt x="3087166" y="5599392"/>
                </a:lnTo>
                <a:lnTo>
                  <a:pt x="3079521" y="5600941"/>
                </a:lnTo>
                <a:lnTo>
                  <a:pt x="3073285" y="5605157"/>
                </a:lnTo>
                <a:lnTo>
                  <a:pt x="3069069" y="5611393"/>
                </a:lnTo>
                <a:lnTo>
                  <a:pt x="3067520" y="5619039"/>
                </a:lnTo>
                <a:lnTo>
                  <a:pt x="3069069" y="5626697"/>
                </a:lnTo>
                <a:lnTo>
                  <a:pt x="3073285" y="5632932"/>
                </a:lnTo>
                <a:lnTo>
                  <a:pt x="3079521" y="5637149"/>
                </a:lnTo>
                <a:lnTo>
                  <a:pt x="3087166" y="5638698"/>
                </a:lnTo>
                <a:lnTo>
                  <a:pt x="3094812" y="5637149"/>
                </a:lnTo>
                <a:lnTo>
                  <a:pt x="3101060" y="5632932"/>
                </a:lnTo>
                <a:lnTo>
                  <a:pt x="3105264" y="5626697"/>
                </a:lnTo>
                <a:lnTo>
                  <a:pt x="3106813" y="5619039"/>
                </a:lnTo>
                <a:close/>
              </a:path>
              <a:path w="18719800" h="10718800" extrusionOk="0">
                <a:moveTo>
                  <a:pt x="3106813" y="5518950"/>
                </a:moveTo>
                <a:lnTo>
                  <a:pt x="3105264" y="5511304"/>
                </a:lnTo>
                <a:lnTo>
                  <a:pt x="3101060" y="5505056"/>
                </a:lnTo>
                <a:lnTo>
                  <a:pt x="3094812" y="5500840"/>
                </a:lnTo>
                <a:lnTo>
                  <a:pt x="3087166" y="5499290"/>
                </a:lnTo>
                <a:lnTo>
                  <a:pt x="3079521" y="5500840"/>
                </a:lnTo>
                <a:lnTo>
                  <a:pt x="3073285" y="5505056"/>
                </a:lnTo>
                <a:lnTo>
                  <a:pt x="3069069" y="5511304"/>
                </a:lnTo>
                <a:lnTo>
                  <a:pt x="3067520" y="5518950"/>
                </a:lnTo>
                <a:lnTo>
                  <a:pt x="3069069" y="5526595"/>
                </a:lnTo>
                <a:lnTo>
                  <a:pt x="3073285" y="5532844"/>
                </a:lnTo>
                <a:lnTo>
                  <a:pt x="3079521" y="5537047"/>
                </a:lnTo>
                <a:lnTo>
                  <a:pt x="3087166" y="5538597"/>
                </a:lnTo>
                <a:lnTo>
                  <a:pt x="3094812" y="5537047"/>
                </a:lnTo>
                <a:lnTo>
                  <a:pt x="3101060" y="5532844"/>
                </a:lnTo>
                <a:lnTo>
                  <a:pt x="3105264" y="5526595"/>
                </a:lnTo>
                <a:lnTo>
                  <a:pt x="3106813" y="5518950"/>
                </a:lnTo>
                <a:close/>
              </a:path>
              <a:path w="18719800" h="10718800" extrusionOk="0">
                <a:moveTo>
                  <a:pt x="3106813" y="5418848"/>
                </a:moveTo>
                <a:lnTo>
                  <a:pt x="3105264" y="5411203"/>
                </a:lnTo>
                <a:lnTo>
                  <a:pt x="3101060" y="5404955"/>
                </a:lnTo>
                <a:lnTo>
                  <a:pt x="3094812" y="5400751"/>
                </a:lnTo>
                <a:lnTo>
                  <a:pt x="3087166" y="5399202"/>
                </a:lnTo>
                <a:lnTo>
                  <a:pt x="3079521" y="5400751"/>
                </a:lnTo>
                <a:lnTo>
                  <a:pt x="3073285" y="5404955"/>
                </a:lnTo>
                <a:lnTo>
                  <a:pt x="3069069" y="5411203"/>
                </a:lnTo>
                <a:lnTo>
                  <a:pt x="3067520" y="5418848"/>
                </a:lnTo>
                <a:lnTo>
                  <a:pt x="3069069" y="5426494"/>
                </a:lnTo>
                <a:lnTo>
                  <a:pt x="3073285" y="5432742"/>
                </a:lnTo>
                <a:lnTo>
                  <a:pt x="3079521" y="5436946"/>
                </a:lnTo>
                <a:lnTo>
                  <a:pt x="3087166" y="5438495"/>
                </a:lnTo>
                <a:lnTo>
                  <a:pt x="3094812" y="5436946"/>
                </a:lnTo>
                <a:lnTo>
                  <a:pt x="3101060" y="5432742"/>
                </a:lnTo>
                <a:lnTo>
                  <a:pt x="3105264" y="5426494"/>
                </a:lnTo>
                <a:lnTo>
                  <a:pt x="3106813" y="5418848"/>
                </a:lnTo>
                <a:close/>
              </a:path>
              <a:path w="18719800" h="10718800" extrusionOk="0">
                <a:moveTo>
                  <a:pt x="3106813" y="5318760"/>
                </a:moveTo>
                <a:lnTo>
                  <a:pt x="3105264" y="5311114"/>
                </a:lnTo>
                <a:lnTo>
                  <a:pt x="3101060" y="5304866"/>
                </a:lnTo>
                <a:lnTo>
                  <a:pt x="3094812" y="5300650"/>
                </a:lnTo>
                <a:lnTo>
                  <a:pt x="3087166" y="5299113"/>
                </a:lnTo>
                <a:lnTo>
                  <a:pt x="3079521" y="5300650"/>
                </a:lnTo>
                <a:lnTo>
                  <a:pt x="3073285" y="5304866"/>
                </a:lnTo>
                <a:lnTo>
                  <a:pt x="3069069" y="5311114"/>
                </a:lnTo>
                <a:lnTo>
                  <a:pt x="3067520" y="5318760"/>
                </a:lnTo>
                <a:lnTo>
                  <a:pt x="3069069" y="5326405"/>
                </a:lnTo>
                <a:lnTo>
                  <a:pt x="3073285" y="5332654"/>
                </a:lnTo>
                <a:lnTo>
                  <a:pt x="3079521" y="5336870"/>
                </a:lnTo>
                <a:lnTo>
                  <a:pt x="3087166" y="5338407"/>
                </a:lnTo>
                <a:lnTo>
                  <a:pt x="3094812" y="5336870"/>
                </a:lnTo>
                <a:lnTo>
                  <a:pt x="3101060" y="5332654"/>
                </a:lnTo>
                <a:lnTo>
                  <a:pt x="3105264" y="5326405"/>
                </a:lnTo>
                <a:lnTo>
                  <a:pt x="3106813" y="5318760"/>
                </a:lnTo>
                <a:close/>
              </a:path>
              <a:path w="18719800" h="10718800" extrusionOk="0">
                <a:moveTo>
                  <a:pt x="3106813" y="5218658"/>
                </a:moveTo>
                <a:lnTo>
                  <a:pt x="3105264" y="5211013"/>
                </a:lnTo>
                <a:lnTo>
                  <a:pt x="3101060" y="5204765"/>
                </a:lnTo>
                <a:lnTo>
                  <a:pt x="3094812" y="5200561"/>
                </a:lnTo>
                <a:lnTo>
                  <a:pt x="3087166" y="5199011"/>
                </a:lnTo>
                <a:lnTo>
                  <a:pt x="3079521" y="5200561"/>
                </a:lnTo>
                <a:lnTo>
                  <a:pt x="3073285" y="5204765"/>
                </a:lnTo>
                <a:lnTo>
                  <a:pt x="3069069" y="5211013"/>
                </a:lnTo>
                <a:lnTo>
                  <a:pt x="3067520" y="5218658"/>
                </a:lnTo>
                <a:lnTo>
                  <a:pt x="3069069" y="5226316"/>
                </a:lnTo>
                <a:lnTo>
                  <a:pt x="3073285" y="5232552"/>
                </a:lnTo>
                <a:lnTo>
                  <a:pt x="3079521" y="5236769"/>
                </a:lnTo>
                <a:lnTo>
                  <a:pt x="3087166" y="5238305"/>
                </a:lnTo>
                <a:lnTo>
                  <a:pt x="3094812" y="5236769"/>
                </a:lnTo>
                <a:lnTo>
                  <a:pt x="3101060" y="5232552"/>
                </a:lnTo>
                <a:lnTo>
                  <a:pt x="3105264" y="5226316"/>
                </a:lnTo>
                <a:lnTo>
                  <a:pt x="3106813" y="5218658"/>
                </a:lnTo>
                <a:close/>
              </a:path>
              <a:path w="18719800" h="10718800" extrusionOk="0">
                <a:moveTo>
                  <a:pt x="3106813" y="5118570"/>
                </a:moveTo>
                <a:lnTo>
                  <a:pt x="3105264" y="5110912"/>
                </a:lnTo>
                <a:lnTo>
                  <a:pt x="3101060" y="5104676"/>
                </a:lnTo>
                <a:lnTo>
                  <a:pt x="3094812" y="5100459"/>
                </a:lnTo>
                <a:lnTo>
                  <a:pt x="3087166" y="5098910"/>
                </a:lnTo>
                <a:lnTo>
                  <a:pt x="3079521" y="5100459"/>
                </a:lnTo>
                <a:lnTo>
                  <a:pt x="3073285" y="5104676"/>
                </a:lnTo>
                <a:lnTo>
                  <a:pt x="3069069" y="5110912"/>
                </a:lnTo>
                <a:lnTo>
                  <a:pt x="3067520" y="5118570"/>
                </a:lnTo>
                <a:lnTo>
                  <a:pt x="3069069" y="5126215"/>
                </a:lnTo>
                <a:lnTo>
                  <a:pt x="3073285" y="5132463"/>
                </a:lnTo>
                <a:lnTo>
                  <a:pt x="3079521" y="5136667"/>
                </a:lnTo>
                <a:lnTo>
                  <a:pt x="3087166" y="5138217"/>
                </a:lnTo>
                <a:lnTo>
                  <a:pt x="3094812" y="5136667"/>
                </a:lnTo>
                <a:lnTo>
                  <a:pt x="3101060" y="5132463"/>
                </a:lnTo>
                <a:lnTo>
                  <a:pt x="3105264" y="5126215"/>
                </a:lnTo>
                <a:lnTo>
                  <a:pt x="3106813" y="5118570"/>
                </a:lnTo>
                <a:close/>
              </a:path>
              <a:path w="18719800" h="10718800" extrusionOk="0">
                <a:moveTo>
                  <a:pt x="3106813" y="5018481"/>
                </a:moveTo>
                <a:lnTo>
                  <a:pt x="3105264" y="5010823"/>
                </a:lnTo>
                <a:lnTo>
                  <a:pt x="3101060" y="5004574"/>
                </a:lnTo>
                <a:lnTo>
                  <a:pt x="3094812" y="5000371"/>
                </a:lnTo>
                <a:lnTo>
                  <a:pt x="3087166" y="4998821"/>
                </a:lnTo>
                <a:lnTo>
                  <a:pt x="3079521" y="5000371"/>
                </a:lnTo>
                <a:lnTo>
                  <a:pt x="3073285" y="5004574"/>
                </a:lnTo>
                <a:lnTo>
                  <a:pt x="3069069" y="5010823"/>
                </a:lnTo>
                <a:lnTo>
                  <a:pt x="3067520" y="5018481"/>
                </a:lnTo>
                <a:lnTo>
                  <a:pt x="3069069" y="5026126"/>
                </a:lnTo>
                <a:lnTo>
                  <a:pt x="3073285" y="5032362"/>
                </a:lnTo>
                <a:lnTo>
                  <a:pt x="3079521" y="5036566"/>
                </a:lnTo>
                <a:lnTo>
                  <a:pt x="3087166" y="5038115"/>
                </a:lnTo>
                <a:lnTo>
                  <a:pt x="3094812" y="5036566"/>
                </a:lnTo>
                <a:lnTo>
                  <a:pt x="3101060" y="5032362"/>
                </a:lnTo>
                <a:lnTo>
                  <a:pt x="3105264" y="5026126"/>
                </a:lnTo>
                <a:lnTo>
                  <a:pt x="3106813" y="5018481"/>
                </a:lnTo>
                <a:close/>
              </a:path>
              <a:path w="18719800" h="10718800" extrusionOk="0">
                <a:moveTo>
                  <a:pt x="3106813" y="4918367"/>
                </a:moveTo>
                <a:lnTo>
                  <a:pt x="3105264" y="4910721"/>
                </a:lnTo>
                <a:lnTo>
                  <a:pt x="3101060" y="4904473"/>
                </a:lnTo>
                <a:lnTo>
                  <a:pt x="3094812" y="4900269"/>
                </a:lnTo>
                <a:lnTo>
                  <a:pt x="3087166" y="4898733"/>
                </a:lnTo>
                <a:lnTo>
                  <a:pt x="3079521" y="4900269"/>
                </a:lnTo>
                <a:lnTo>
                  <a:pt x="3073285" y="4904473"/>
                </a:lnTo>
                <a:lnTo>
                  <a:pt x="3069069" y="4910721"/>
                </a:lnTo>
                <a:lnTo>
                  <a:pt x="3067520" y="4918367"/>
                </a:lnTo>
                <a:lnTo>
                  <a:pt x="3069069" y="4926025"/>
                </a:lnTo>
                <a:lnTo>
                  <a:pt x="3073285" y="4932273"/>
                </a:lnTo>
                <a:lnTo>
                  <a:pt x="3079521" y="4936477"/>
                </a:lnTo>
                <a:lnTo>
                  <a:pt x="3087166" y="4938026"/>
                </a:lnTo>
                <a:lnTo>
                  <a:pt x="3094812" y="4936477"/>
                </a:lnTo>
                <a:lnTo>
                  <a:pt x="3101060" y="4932273"/>
                </a:lnTo>
                <a:lnTo>
                  <a:pt x="3105264" y="4926025"/>
                </a:lnTo>
                <a:lnTo>
                  <a:pt x="3106813" y="4918367"/>
                </a:lnTo>
                <a:close/>
              </a:path>
              <a:path w="18719800" h="10718800" extrusionOk="0">
                <a:moveTo>
                  <a:pt x="3106813" y="4818291"/>
                </a:moveTo>
                <a:lnTo>
                  <a:pt x="3105264" y="4810633"/>
                </a:lnTo>
                <a:lnTo>
                  <a:pt x="3101060" y="4804384"/>
                </a:lnTo>
                <a:lnTo>
                  <a:pt x="3094812" y="4800168"/>
                </a:lnTo>
                <a:lnTo>
                  <a:pt x="3087166" y="4798631"/>
                </a:lnTo>
                <a:lnTo>
                  <a:pt x="3079521" y="4800168"/>
                </a:lnTo>
                <a:lnTo>
                  <a:pt x="3073285" y="4804384"/>
                </a:lnTo>
                <a:lnTo>
                  <a:pt x="3069069" y="4810633"/>
                </a:lnTo>
                <a:lnTo>
                  <a:pt x="3067520" y="4818291"/>
                </a:lnTo>
                <a:lnTo>
                  <a:pt x="3069069" y="4825924"/>
                </a:lnTo>
                <a:lnTo>
                  <a:pt x="3073285" y="4832172"/>
                </a:lnTo>
                <a:lnTo>
                  <a:pt x="3079521" y="4836376"/>
                </a:lnTo>
                <a:lnTo>
                  <a:pt x="3087166" y="4837925"/>
                </a:lnTo>
                <a:lnTo>
                  <a:pt x="3094812" y="4836376"/>
                </a:lnTo>
                <a:lnTo>
                  <a:pt x="3101060" y="4832172"/>
                </a:lnTo>
                <a:lnTo>
                  <a:pt x="3105264" y="4825924"/>
                </a:lnTo>
                <a:lnTo>
                  <a:pt x="3106813" y="4818291"/>
                </a:lnTo>
                <a:close/>
              </a:path>
              <a:path w="18719800" h="10718800" extrusionOk="0">
                <a:moveTo>
                  <a:pt x="3106813" y="4718189"/>
                </a:moveTo>
                <a:lnTo>
                  <a:pt x="3105277" y="4710544"/>
                </a:lnTo>
                <a:lnTo>
                  <a:pt x="3101060" y="4704296"/>
                </a:lnTo>
                <a:lnTo>
                  <a:pt x="3094825" y="4700079"/>
                </a:lnTo>
                <a:lnTo>
                  <a:pt x="3087179" y="4698543"/>
                </a:lnTo>
                <a:lnTo>
                  <a:pt x="3079534" y="4700079"/>
                </a:lnTo>
                <a:lnTo>
                  <a:pt x="3073285" y="4704296"/>
                </a:lnTo>
                <a:lnTo>
                  <a:pt x="3069082" y="4710544"/>
                </a:lnTo>
                <a:lnTo>
                  <a:pt x="3067532" y="4718189"/>
                </a:lnTo>
                <a:lnTo>
                  <a:pt x="3069082" y="4725835"/>
                </a:lnTo>
                <a:lnTo>
                  <a:pt x="3073285" y="4732083"/>
                </a:lnTo>
                <a:lnTo>
                  <a:pt x="3079534" y="4736287"/>
                </a:lnTo>
                <a:lnTo>
                  <a:pt x="3087179" y="4737836"/>
                </a:lnTo>
                <a:lnTo>
                  <a:pt x="3094825" y="4736287"/>
                </a:lnTo>
                <a:lnTo>
                  <a:pt x="3101060" y="4732083"/>
                </a:lnTo>
                <a:lnTo>
                  <a:pt x="3105277" y="4725835"/>
                </a:lnTo>
                <a:lnTo>
                  <a:pt x="3106813" y="4718189"/>
                </a:lnTo>
                <a:close/>
              </a:path>
              <a:path w="18719800" h="10718800" extrusionOk="0">
                <a:moveTo>
                  <a:pt x="3180804" y="5564340"/>
                </a:moveTo>
                <a:lnTo>
                  <a:pt x="3179254" y="5556682"/>
                </a:lnTo>
                <a:lnTo>
                  <a:pt x="3175050" y="5550446"/>
                </a:lnTo>
                <a:lnTo>
                  <a:pt x="3168802" y="5546242"/>
                </a:lnTo>
                <a:lnTo>
                  <a:pt x="3161157" y="5544693"/>
                </a:lnTo>
                <a:lnTo>
                  <a:pt x="3153511" y="5546242"/>
                </a:lnTo>
                <a:lnTo>
                  <a:pt x="3147263" y="5550446"/>
                </a:lnTo>
                <a:lnTo>
                  <a:pt x="3143059" y="5556682"/>
                </a:lnTo>
                <a:lnTo>
                  <a:pt x="3141510" y="5564340"/>
                </a:lnTo>
                <a:lnTo>
                  <a:pt x="3143059" y="5571985"/>
                </a:lnTo>
                <a:lnTo>
                  <a:pt x="3147263" y="5578221"/>
                </a:lnTo>
                <a:lnTo>
                  <a:pt x="3153511" y="5582437"/>
                </a:lnTo>
                <a:lnTo>
                  <a:pt x="3161157" y="5583974"/>
                </a:lnTo>
                <a:lnTo>
                  <a:pt x="3168802" y="5582437"/>
                </a:lnTo>
                <a:lnTo>
                  <a:pt x="3175050" y="5578221"/>
                </a:lnTo>
                <a:lnTo>
                  <a:pt x="3179254" y="5571985"/>
                </a:lnTo>
                <a:lnTo>
                  <a:pt x="3180804" y="5564340"/>
                </a:lnTo>
                <a:close/>
              </a:path>
              <a:path w="18719800" h="10718800" extrusionOk="0">
                <a:moveTo>
                  <a:pt x="3180804" y="5464238"/>
                </a:moveTo>
                <a:lnTo>
                  <a:pt x="3179254" y="5456593"/>
                </a:lnTo>
                <a:lnTo>
                  <a:pt x="3175050" y="5450344"/>
                </a:lnTo>
                <a:lnTo>
                  <a:pt x="3168802" y="5446141"/>
                </a:lnTo>
                <a:lnTo>
                  <a:pt x="3161157" y="5444591"/>
                </a:lnTo>
                <a:lnTo>
                  <a:pt x="3153511" y="5446141"/>
                </a:lnTo>
                <a:lnTo>
                  <a:pt x="3147263" y="5450344"/>
                </a:lnTo>
                <a:lnTo>
                  <a:pt x="3143059" y="5456593"/>
                </a:lnTo>
                <a:lnTo>
                  <a:pt x="3141510" y="5464238"/>
                </a:lnTo>
                <a:lnTo>
                  <a:pt x="3143059" y="5471896"/>
                </a:lnTo>
                <a:lnTo>
                  <a:pt x="3147263" y="5478145"/>
                </a:lnTo>
                <a:lnTo>
                  <a:pt x="3153511" y="5482348"/>
                </a:lnTo>
                <a:lnTo>
                  <a:pt x="3161157" y="5483898"/>
                </a:lnTo>
                <a:lnTo>
                  <a:pt x="3168802" y="5482348"/>
                </a:lnTo>
                <a:lnTo>
                  <a:pt x="3175050" y="5478145"/>
                </a:lnTo>
                <a:lnTo>
                  <a:pt x="3179254" y="5471896"/>
                </a:lnTo>
                <a:lnTo>
                  <a:pt x="3180804" y="5464238"/>
                </a:lnTo>
                <a:close/>
              </a:path>
              <a:path w="18719800" h="10718800" extrusionOk="0">
                <a:moveTo>
                  <a:pt x="3180804" y="5364150"/>
                </a:moveTo>
                <a:lnTo>
                  <a:pt x="3179254" y="5356504"/>
                </a:lnTo>
                <a:lnTo>
                  <a:pt x="3175050" y="5350256"/>
                </a:lnTo>
                <a:lnTo>
                  <a:pt x="3168815" y="5346052"/>
                </a:lnTo>
                <a:lnTo>
                  <a:pt x="3161157" y="5344503"/>
                </a:lnTo>
                <a:lnTo>
                  <a:pt x="3153511" y="5346052"/>
                </a:lnTo>
                <a:lnTo>
                  <a:pt x="3147263" y="5350256"/>
                </a:lnTo>
                <a:lnTo>
                  <a:pt x="3143059" y="5356504"/>
                </a:lnTo>
                <a:lnTo>
                  <a:pt x="3141510" y="5364150"/>
                </a:lnTo>
                <a:lnTo>
                  <a:pt x="3143059" y="5371795"/>
                </a:lnTo>
                <a:lnTo>
                  <a:pt x="3147263" y="5378043"/>
                </a:lnTo>
                <a:lnTo>
                  <a:pt x="3153511" y="5382247"/>
                </a:lnTo>
                <a:lnTo>
                  <a:pt x="3161157" y="5383784"/>
                </a:lnTo>
                <a:lnTo>
                  <a:pt x="3168815" y="5382247"/>
                </a:lnTo>
                <a:lnTo>
                  <a:pt x="3175050" y="5378043"/>
                </a:lnTo>
                <a:lnTo>
                  <a:pt x="3179254" y="5371795"/>
                </a:lnTo>
                <a:lnTo>
                  <a:pt x="3180804" y="5364150"/>
                </a:lnTo>
                <a:close/>
              </a:path>
              <a:path w="18719800" h="10718800" extrusionOk="0">
                <a:moveTo>
                  <a:pt x="3180804" y="5264048"/>
                </a:moveTo>
                <a:lnTo>
                  <a:pt x="3179254" y="5256403"/>
                </a:lnTo>
                <a:lnTo>
                  <a:pt x="3175050" y="5250154"/>
                </a:lnTo>
                <a:lnTo>
                  <a:pt x="3168802" y="5245951"/>
                </a:lnTo>
                <a:lnTo>
                  <a:pt x="3161157" y="5244401"/>
                </a:lnTo>
                <a:lnTo>
                  <a:pt x="3153511" y="5245951"/>
                </a:lnTo>
                <a:lnTo>
                  <a:pt x="3147263" y="5250154"/>
                </a:lnTo>
                <a:lnTo>
                  <a:pt x="3143059" y="5256403"/>
                </a:lnTo>
                <a:lnTo>
                  <a:pt x="3141510" y="5264048"/>
                </a:lnTo>
                <a:lnTo>
                  <a:pt x="3143059" y="5271694"/>
                </a:lnTo>
                <a:lnTo>
                  <a:pt x="3147263" y="5277942"/>
                </a:lnTo>
                <a:lnTo>
                  <a:pt x="3153511" y="5282146"/>
                </a:lnTo>
                <a:lnTo>
                  <a:pt x="3161157" y="5283695"/>
                </a:lnTo>
                <a:lnTo>
                  <a:pt x="3168802" y="5282146"/>
                </a:lnTo>
                <a:lnTo>
                  <a:pt x="3175050" y="5277942"/>
                </a:lnTo>
                <a:lnTo>
                  <a:pt x="3179254" y="5271694"/>
                </a:lnTo>
                <a:lnTo>
                  <a:pt x="3180804" y="5264048"/>
                </a:lnTo>
                <a:close/>
              </a:path>
              <a:path w="18719800" h="10718800" extrusionOk="0">
                <a:moveTo>
                  <a:pt x="3180804" y="5163947"/>
                </a:moveTo>
                <a:lnTo>
                  <a:pt x="3179254" y="5156301"/>
                </a:lnTo>
                <a:lnTo>
                  <a:pt x="3175050" y="5150066"/>
                </a:lnTo>
                <a:lnTo>
                  <a:pt x="3168802" y="5145849"/>
                </a:lnTo>
                <a:lnTo>
                  <a:pt x="3161157" y="5144313"/>
                </a:lnTo>
                <a:lnTo>
                  <a:pt x="3153511" y="5145849"/>
                </a:lnTo>
                <a:lnTo>
                  <a:pt x="3147263" y="5150066"/>
                </a:lnTo>
                <a:lnTo>
                  <a:pt x="3143059" y="5156301"/>
                </a:lnTo>
                <a:lnTo>
                  <a:pt x="3141510" y="5163947"/>
                </a:lnTo>
                <a:lnTo>
                  <a:pt x="3143059" y="5171605"/>
                </a:lnTo>
                <a:lnTo>
                  <a:pt x="3147263" y="5177841"/>
                </a:lnTo>
                <a:lnTo>
                  <a:pt x="3153511" y="5182057"/>
                </a:lnTo>
                <a:lnTo>
                  <a:pt x="3161157" y="5183594"/>
                </a:lnTo>
                <a:lnTo>
                  <a:pt x="3168802" y="5182057"/>
                </a:lnTo>
                <a:lnTo>
                  <a:pt x="3175050" y="5177841"/>
                </a:lnTo>
                <a:lnTo>
                  <a:pt x="3179254" y="5171605"/>
                </a:lnTo>
                <a:lnTo>
                  <a:pt x="3180804" y="5163947"/>
                </a:lnTo>
                <a:close/>
              </a:path>
              <a:path w="18719800" h="10718800" extrusionOk="0">
                <a:moveTo>
                  <a:pt x="3180804" y="5063845"/>
                </a:moveTo>
                <a:lnTo>
                  <a:pt x="3179254" y="5056200"/>
                </a:lnTo>
                <a:lnTo>
                  <a:pt x="3175050" y="5049964"/>
                </a:lnTo>
                <a:lnTo>
                  <a:pt x="3168802" y="5045748"/>
                </a:lnTo>
                <a:lnTo>
                  <a:pt x="3161157" y="5044211"/>
                </a:lnTo>
                <a:lnTo>
                  <a:pt x="3153511" y="5045748"/>
                </a:lnTo>
                <a:lnTo>
                  <a:pt x="3147263" y="5049964"/>
                </a:lnTo>
                <a:lnTo>
                  <a:pt x="3143059" y="5056200"/>
                </a:lnTo>
                <a:lnTo>
                  <a:pt x="3141510" y="5063845"/>
                </a:lnTo>
                <a:lnTo>
                  <a:pt x="3143059" y="5071503"/>
                </a:lnTo>
                <a:lnTo>
                  <a:pt x="3147263" y="5077752"/>
                </a:lnTo>
                <a:lnTo>
                  <a:pt x="3153511" y="5081956"/>
                </a:lnTo>
                <a:lnTo>
                  <a:pt x="3161157" y="5083505"/>
                </a:lnTo>
                <a:lnTo>
                  <a:pt x="3168802" y="5081956"/>
                </a:lnTo>
                <a:lnTo>
                  <a:pt x="3175050" y="5077752"/>
                </a:lnTo>
                <a:lnTo>
                  <a:pt x="3179254" y="5071503"/>
                </a:lnTo>
                <a:lnTo>
                  <a:pt x="3180804" y="5063845"/>
                </a:lnTo>
                <a:close/>
              </a:path>
              <a:path w="18719800" h="10718800" extrusionOk="0">
                <a:moveTo>
                  <a:pt x="3180804" y="4963769"/>
                </a:moveTo>
                <a:lnTo>
                  <a:pt x="3179254" y="4956111"/>
                </a:lnTo>
                <a:lnTo>
                  <a:pt x="3175050" y="4949863"/>
                </a:lnTo>
                <a:lnTo>
                  <a:pt x="3168802" y="4945659"/>
                </a:lnTo>
                <a:lnTo>
                  <a:pt x="3161157" y="4944110"/>
                </a:lnTo>
                <a:lnTo>
                  <a:pt x="3153511" y="4945659"/>
                </a:lnTo>
                <a:lnTo>
                  <a:pt x="3147263" y="4949863"/>
                </a:lnTo>
                <a:lnTo>
                  <a:pt x="3143059" y="4956111"/>
                </a:lnTo>
                <a:lnTo>
                  <a:pt x="3141510" y="4963769"/>
                </a:lnTo>
                <a:lnTo>
                  <a:pt x="3143059" y="4971415"/>
                </a:lnTo>
                <a:lnTo>
                  <a:pt x="3147263" y="4977650"/>
                </a:lnTo>
                <a:lnTo>
                  <a:pt x="3153511" y="4981867"/>
                </a:lnTo>
                <a:lnTo>
                  <a:pt x="3161157" y="4983404"/>
                </a:lnTo>
                <a:lnTo>
                  <a:pt x="3168802" y="4981867"/>
                </a:lnTo>
                <a:lnTo>
                  <a:pt x="3175050" y="4977650"/>
                </a:lnTo>
                <a:lnTo>
                  <a:pt x="3179254" y="4971415"/>
                </a:lnTo>
                <a:lnTo>
                  <a:pt x="3180804" y="4963769"/>
                </a:lnTo>
                <a:close/>
              </a:path>
              <a:path w="18719800" h="10718800" extrusionOk="0">
                <a:moveTo>
                  <a:pt x="3180804" y="4863668"/>
                </a:moveTo>
                <a:lnTo>
                  <a:pt x="3179254" y="4856023"/>
                </a:lnTo>
                <a:lnTo>
                  <a:pt x="3175050" y="4849774"/>
                </a:lnTo>
                <a:lnTo>
                  <a:pt x="3168802" y="4845558"/>
                </a:lnTo>
                <a:lnTo>
                  <a:pt x="3161157" y="4844021"/>
                </a:lnTo>
                <a:lnTo>
                  <a:pt x="3153511" y="4845558"/>
                </a:lnTo>
                <a:lnTo>
                  <a:pt x="3147263" y="4849774"/>
                </a:lnTo>
                <a:lnTo>
                  <a:pt x="3143059" y="4856023"/>
                </a:lnTo>
                <a:lnTo>
                  <a:pt x="3141510" y="4863668"/>
                </a:lnTo>
                <a:lnTo>
                  <a:pt x="3143059" y="4871313"/>
                </a:lnTo>
                <a:lnTo>
                  <a:pt x="3147263" y="4877549"/>
                </a:lnTo>
                <a:lnTo>
                  <a:pt x="3153511" y="4881765"/>
                </a:lnTo>
                <a:lnTo>
                  <a:pt x="3161157" y="4883315"/>
                </a:lnTo>
                <a:lnTo>
                  <a:pt x="3168802" y="4881765"/>
                </a:lnTo>
                <a:lnTo>
                  <a:pt x="3175050" y="4877549"/>
                </a:lnTo>
                <a:lnTo>
                  <a:pt x="3179254" y="4871313"/>
                </a:lnTo>
                <a:lnTo>
                  <a:pt x="3180804" y="4863668"/>
                </a:lnTo>
                <a:close/>
              </a:path>
              <a:path w="18719800" h="10718800" extrusionOk="0">
                <a:moveTo>
                  <a:pt x="3180816" y="4763567"/>
                </a:moveTo>
                <a:lnTo>
                  <a:pt x="3179267" y="4755921"/>
                </a:lnTo>
                <a:lnTo>
                  <a:pt x="3175063" y="4749673"/>
                </a:lnTo>
                <a:lnTo>
                  <a:pt x="3168815" y="4745469"/>
                </a:lnTo>
                <a:lnTo>
                  <a:pt x="3161169" y="4743920"/>
                </a:lnTo>
                <a:lnTo>
                  <a:pt x="3153524" y="4745469"/>
                </a:lnTo>
                <a:lnTo>
                  <a:pt x="3147276" y="4749673"/>
                </a:lnTo>
                <a:lnTo>
                  <a:pt x="3143072" y="4755921"/>
                </a:lnTo>
                <a:lnTo>
                  <a:pt x="3141522" y="4763567"/>
                </a:lnTo>
                <a:lnTo>
                  <a:pt x="3143072" y="4771225"/>
                </a:lnTo>
                <a:lnTo>
                  <a:pt x="3147276" y="4777460"/>
                </a:lnTo>
                <a:lnTo>
                  <a:pt x="3153524" y="4781677"/>
                </a:lnTo>
                <a:lnTo>
                  <a:pt x="3161169" y="4783226"/>
                </a:lnTo>
                <a:lnTo>
                  <a:pt x="3168815" y="4781677"/>
                </a:lnTo>
                <a:lnTo>
                  <a:pt x="3175063" y="4777460"/>
                </a:lnTo>
                <a:lnTo>
                  <a:pt x="3179267" y="4771225"/>
                </a:lnTo>
                <a:lnTo>
                  <a:pt x="3180816" y="4763567"/>
                </a:lnTo>
                <a:close/>
              </a:path>
              <a:path w="18719800" h="10718800" extrusionOk="0">
                <a:moveTo>
                  <a:pt x="3180816" y="4663478"/>
                </a:moveTo>
                <a:lnTo>
                  <a:pt x="3179267" y="4655832"/>
                </a:lnTo>
                <a:lnTo>
                  <a:pt x="3175063" y="4649584"/>
                </a:lnTo>
                <a:lnTo>
                  <a:pt x="3168815" y="4645368"/>
                </a:lnTo>
                <a:lnTo>
                  <a:pt x="3161169" y="4643831"/>
                </a:lnTo>
                <a:lnTo>
                  <a:pt x="3153524" y="4645368"/>
                </a:lnTo>
                <a:lnTo>
                  <a:pt x="3147276" y="4649584"/>
                </a:lnTo>
                <a:lnTo>
                  <a:pt x="3143072" y="4655832"/>
                </a:lnTo>
                <a:lnTo>
                  <a:pt x="3141522" y="4663478"/>
                </a:lnTo>
                <a:lnTo>
                  <a:pt x="3143072" y="4671123"/>
                </a:lnTo>
                <a:lnTo>
                  <a:pt x="3147276" y="4677372"/>
                </a:lnTo>
                <a:lnTo>
                  <a:pt x="3153524" y="4681575"/>
                </a:lnTo>
                <a:lnTo>
                  <a:pt x="3161169" y="4683125"/>
                </a:lnTo>
                <a:lnTo>
                  <a:pt x="3168815" y="4681575"/>
                </a:lnTo>
                <a:lnTo>
                  <a:pt x="3175063" y="4677372"/>
                </a:lnTo>
                <a:lnTo>
                  <a:pt x="3179267" y="4671123"/>
                </a:lnTo>
                <a:lnTo>
                  <a:pt x="3180816" y="4663478"/>
                </a:lnTo>
                <a:close/>
              </a:path>
              <a:path w="18719800" h="10718800" extrusionOk="0">
                <a:moveTo>
                  <a:pt x="3208566" y="0"/>
                </a:moveTo>
                <a:lnTo>
                  <a:pt x="3173666" y="0"/>
                </a:lnTo>
                <a:lnTo>
                  <a:pt x="0" y="2346350"/>
                </a:lnTo>
                <a:lnTo>
                  <a:pt x="0" y="2372144"/>
                </a:lnTo>
                <a:lnTo>
                  <a:pt x="3208566" y="0"/>
                </a:lnTo>
                <a:close/>
              </a:path>
              <a:path w="18719800" h="10718800" extrusionOk="0">
                <a:moveTo>
                  <a:pt x="3254794" y="5509628"/>
                </a:moveTo>
                <a:lnTo>
                  <a:pt x="3253257" y="5501983"/>
                </a:lnTo>
                <a:lnTo>
                  <a:pt x="3249041" y="5495747"/>
                </a:lnTo>
                <a:lnTo>
                  <a:pt x="3242792" y="5491531"/>
                </a:lnTo>
                <a:lnTo>
                  <a:pt x="3235147" y="5489981"/>
                </a:lnTo>
                <a:lnTo>
                  <a:pt x="3227501" y="5491531"/>
                </a:lnTo>
                <a:lnTo>
                  <a:pt x="3221253" y="5495747"/>
                </a:lnTo>
                <a:lnTo>
                  <a:pt x="3217049" y="5501983"/>
                </a:lnTo>
                <a:lnTo>
                  <a:pt x="3215513" y="5509628"/>
                </a:lnTo>
                <a:lnTo>
                  <a:pt x="3217049" y="5517273"/>
                </a:lnTo>
                <a:lnTo>
                  <a:pt x="3221253" y="5523522"/>
                </a:lnTo>
                <a:lnTo>
                  <a:pt x="3227501" y="5527738"/>
                </a:lnTo>
                <a:lnTo>
                  <a:pt x="3235147" y="5529275"/>
                </a:lnTo>
                <a:lnTo>
                  <a:pt x="3242792" y="5527738"/>
                </a:lnTo>
                <a:lnTo>
                  <a:pt x="3249041" y="5523522"/>
                </a:lnTo>
                <a:lnTo>
                  <a:pt x="3253257" y="5517273"/>
                </a:lnTo>
                <a:lnTo>
                  <a:pt x="3254794" y="5509628"/>
                </a:lnTo>
                <a:close/>
              </a:path>
              <a:path w="18719800" h="10718800" extrusionOk="0">
                <a:moveTo>
                  <a:pt x="3254794" y="5409539"/>
                </a:moveTo>
                <a:lnTo>
                  <a:pt x="3253257" y="5401894"/>
                </a:lnTo>
                <a:lnTo>
                  <a:pt x="3249041" y="5395646"/>
                </a:lnTo>
                <a:lnTo>
                  <a:pt x="3242792" y="5391429"/>
                </a:lnTo>
                <a:lnTo>
                  <a:pt x="3235147" y="5389880"/>
                </a:lnTo>
                <a:lnTo>
                  <a:pt x="3227501" y="5391429"/>
                </a:lnTo>
                <a:lnTo>
                  <a:pt x="3221253" y="5395646"/>
                </a:lnTo>
                <a:lnTo>
                  <a:pt x="3217049" y="5401894"/>
                </a:lnTo>
                <a:lnTo>
                  <a:pt x="3215513" y="5409539"/>
                </a:lnTo>
                <a:lnTo>
                  <a:pt x="3217049" y="5417185"/>
                </a:lnTo>
                <a:lnTo>
                  <a:pt x="3221253" y="5423433"/>
                </a:lnTo>
                <a:lnTo>
                  <a:pt x="3227501" y="5427637"/>
                </a:lnTo>
                <a:lnTo>
                  <a:pt x="3235147" y="5429186"/>
                </a:lnTo>
                <a:lnTo>
                  <a:pt x="3242792" y="5427637"/>
                </a:lnTo>
                <a:lnTo>
                  <a:pt x="3249041" y="5423433"/>
                </a:lnTo>
                <a:lnTo>
                  <a:pt x="3253257" y="5417185"/>
                </a:lnTo>
                <a:lnTo>
                  <a:pt x="3254794" y="5409539"/>
                </a:lnTo>
                <a:close/>
              </a:path>
              <a:path w="18719800" h="10718800" extrusionOk="0">
                <a:moveTo>
                  <a:pt x="3254794" y="5309438"/>
                </a:moveTo>
                <a:lnTo>
                  <a:pt x="3253257" y="5301793"/>
                </a:lnTo>
                <a:lnTo>
                  <a:pt x="3249041" y="5295544"/>
                </a:lnTo>
                <a:lnTo>
                  <a:pt x="3242792" y="5291340"/>
                </a:lnTo>
                <a:lnTo>
                  <a:pt x="3235147" y="5289791"/>
                </a:lnTo>
                <a:lnTo>
                  <a:pt x="3227501" y="5291340"/>
                </a:lnTo>
                <a:lnTo>
                  <a:pt x="3221253" y="5295544"/>
                </a:lnTo>
                <a:lnTo>
                  <a:pt x="3217049" y="5301793"/>
                </a:lnTo>
                <a:lnTo>
                  <a:pt x="3215513" y="5309438"/>
                </a:lnTo>
                <a:lnTo>
                  <a:pt x="3217049" y="5317083"/>
                </a:lnTo>
                <a:lnTo>
                  <a:pt x="3221253" y="5323332"/>
                </a:lnTo>
                <a:lnTo>
                  <a:pt x="3227501" y="5327548"/>
                </a:lnTo>
                <a:lnTo>
                  <a:pt x="3235147" y="5329085"/>
                </a:lnTo>
                <a:lnTo>
                  <a:pt x="3242792" y="5327548"/>
                </a:lnTo>
                <a:lnTo>
                  <a:pt x="3249041" y="5323332"/>
                </a:lnTo>
                <a:lnTo>
                  <a:pt x="3253257" y="5317083"/>
                </a:lnTo>
                <a:lnTo>
                  <a:pt x="3254794" y="5309438"/>
                </a:lnTo>
                <a:close/>
              </a:path>
              <a:path w="18719800" h="10718800" extrusionOk="0">
                <a:moveTo>
                  <a:pt x="3254794" y="5209349"/>
                </a:moveTo>
                <a:lnTo>
                  <a:pt x="3253257" y="5201704"/>
                </a:lnTo>
                <a:lnTo>
                  <a:pt x="3249041" y="5195455"/>
                </a:lnTo>
                <a:lnTo>
                  <a:pt x="3242792" y="5191252"/>
                </a:lnTo>
                <a:lnTo>
                  <a:pt x="3235147" y="5189702"/>
                </a:lnTo>
                <a:lnTo>
                  <a:pt x="3227501" y="5191252"/>
                </a:lnTo>
                <a:lnTo>
                  <a:pt x="3221253" y="5195455"/>
                </a:lnTo>
                <a:lnTo>
                  <a:pt x="3217049" y="5201704"/>
                </a:lnTo>
                <a:lnTo>
                  <a:pt x="3215513" y="5209349"/>
                </a:lnTo>
                <a:lnTo>
                  <a:pt x="3217049" y="5216995"/>
                </a:lnTo>
                <a:lnTo>
                  <a:pt x="3221253" y="5223243"/>
                </a:lnTo>
                <a:lnTo>
                  <a:pt x="3227501" y="5227447"/>
                </a:lnTo>
                <a:lnTo>
                  <a:pt x="3235147" y="5228996"/>
                </a:lnTo>
                <a:lnTo>
                  <a:pt x="3242792" y="5227447"/>
                </a:lnTo>
                <a:lnTo>
                  <a:pt x="3249041" y="5223243"/>
                </a:lnTo>
                <a:lnTo>
                  <a:pt x="3253257" y="5216995"/>
                </a:lnTo>
                <a:lnTo>
                  <a:pt x="3254794" y="5209349"/>
                </a:lnTo>
                <a:close/>
              </a:path>
              <a:path w="18719800" h="10718800" extrusionOk="0">
                <a:moveTo>
                  <a:pt x="3254794" y="5109248"/>
                </a:moveTo>
                <a:lnTo>
                  <a:pt x="3253257" y="5101602"/>
                </a:lnTo>
                <a:lnTo>
                  <a:pt x="3249041" y="5095354"/>
                </a:lnTo>
                <a:lnTo>
                  <a:pt x="3242792" y="5091150"/>
                </a:lnTo>
                <a:lnTo>
                  <a:pt x="3235147" y="5089601"/>
                </a:lnTo>
                <a:lnTo>
                  <a:pt x="3227501" y="5091150"/>
                </a:lnTo>
                <a:lnTo>
                  <a:pt x="3221253" y="5095354"/>
                </a:lnTo>
                <a:lnTo>
                  <a:pt x="3217049" y="5101602"/>
                </a:lnTo>
                <a:lnTo>
                  <a:pt x="3215513" y="5109248"/>
                </a:lnTo>
                <a:lnTo>
                  <a:pt x="3217049" y="5116906"/>
                </a:lnTo>
                <a:lnTo>
                  <a:pt x="3221253" y="5123142"/>
                </a:lnTo>
                <a:lnTo>
                  <a:pt x="3227501" y="5127358"/>
                </a:lnTo>
                <a:lnTo>
                  <a:pt x="3235147" y="5128895"/>
                </a:lnTo>
                <a:lnTo>
                  <a:pt x="3242792" y="5127358"/>
                </a:lnTo>
                <a:lnTo>
                  <a:pt x="3249041" y="5123142"/>
                </a:lnTo>
                <a:lnTo>
                  <a:pt x="3253257" y="5116906"/>
                </a:lnTo>
                <a:lnTo>
                  <a:pt x="3254794" y="5109248"/>
                </a:lnTo>
                <a:close/>
              </a:path>
              <a:path w="18719800" h="10718800" extrusionOk="0">
                <a:moveTo>
                  <a:pt x="3254794" y="5009159"/>
                </a:moveTo>
                <a:lnTo>
                  <a:pt x="3253257" y="5001514"/>
                </a:lnTo>
                <a:lnTo>
                  <a:pt x="3249041" y="4995265"/>
                </a:lnTo>
                <a:lnTo>
                  <a:pt x="3242792" y="4991049"/>
                </a:lnTo>
                <a:lnTo>
                  <a:pt x="3235147" y="4989500"/>
                </a:lnTo>
                <a:lnTo>
                  <a:pt x="3227501" y="4991049"/>
                </a:lnTo>
                <a:lnTo>
                  <a:pt x="3221253" y="4995265"/>
                </a:lnTo>
                <a:lnTo>
                  <a:pt x="3217049" y="5001514"/>
                </a:lnTo>
                <a:lnTo>
                  <a:pt x="3215513" y="5009159"/>
                </a:lnTo>
                <a:lnTo>
                  <a:pt x="3217049" y="5016805"/>
                </a:lnTo>
                <a:lnTo>
                  <a:pt x="3221253" y="5023053"/>
                </a:lnTo>
                <a:lnTo>
                  <a:pt x="3227501" y="5027257"/>
                </a:lnTo>
                <a:lnTo>
                  <a:pt x="3235147" y="5028806"/>
                </a:lnTo>
                <a:lnTo>
                  <a:pt x="3242792" y="5027257"/>
                </a:lnTo>
                <a:lnTo>
                  <a:pt x="3249041" y="5023053"/>
                </a:lnTo>
                <a:lnTo>
                  <a:pt x="3253257" y="5016805"/>
                </a:lnTo>
                <a:lnTo>
                  <a:pt x="3254794" y="5009159"/>
                </a:lnTo>
                <a:close/>
              </a:path>
              <a:path w="18719800" h="10718800" extrusionOk="0">
                <a:moveTo>
                  <a:pt x="3254794" y="4909070"/>
                </a:moveTo>
                <a:lnTo>
                  <a:pt x="3253257" y="4901412"/>
                </a:lnTo>
                <a:lnTo>
                  <a:pt x="3249041" y="4895164"/>
                </a:lnTo>
                <a:lnTo>
                  <a:pt x="3242792" y="4890960"/>
                </a:lnTo>
                <a:lnTo>
                  <a:pt x="3235147" y="4889411"/>
                </a:lnTo>
                <a:lnTo>
                  <a:pt x="3227501" y="4890960"/>
                </a:lnTo>
                <a:lnTo>
                  <a:pt x="3221253" y="4895164"/>
                </a:lnTo>
                <a:lnTo>
                  <a:pt x="3217049" y="4901412"/>
                </a:lnTo>
                <a:lnTo>
                  <a:pt x="3215513" y="4909070"/>
                </a:lnTo>
                <a:lnTo>
                  <a:pt x="3217049" y="4916703"/>
                </a:lnTo>
                <a:lnTo>
                  <a:pt x="3221253" y="4922952"/>
                </a:lnTo>
                <a:lnTo>
                  <a:pt x="3227501" y="4927155"/>
                </a:lnTo>
                <a:lnTo>
                  <a:pt x="3235147" y="4928705"/>
                </a:lnTo>
                <a:lnTo>
                  <a:pt x="3242792" y="4927155"/>
                </a:lnTo>
                <a:lnTo>
                  <a:pt x="3249041" y="4922952"/>
                </a:lnTo>
                <a:lnTo>
                  <a:pt x="3253257" y="4916703"/>
                </a:lnTo>
                <a:lnTo>
                  <a:pt x="3254794" y="4909070"/>
                </a:lnTo>
                <a:close/>
              </a:path>
              <a:path w="18719800" h="10718800" extrusionOk="0">
                <a:moveTo>
                  <a:pt x="3254806" y="4808969"/>
                </a:moveTo>
                <a:lnTo>
                  <a:pt x="3253257" y="4801324"/>
                </a:lnTo>
                <a:lnTo>
                  <a:pt x="3249041" y="4795075"/>
                </a:lnTo>
                <a:lnTo>
                  <a:pt x="3242805" y="4790859"/>
                </a:lnTo>
                <a:lnTo>
                  <a:pt x="3235160" y="4789322"/>
                </a:lnTo>
                <a:lnTo>
                  <a:pt x="3227501" y="4790859"/>
                </a:lnTo>
                <a:lnTo>
                  <a:pt x="3221266" y="4795075"/>
                </a:lnTo>
                <a:lnTo>
                  <a:pt x="3217062" y="4801324"/>
                </a:lnTo>
                <a:lnTo>
                  <a:pt x="3215513" y="4808969"/>
                </a:lnTo>
                <a:lnTo>
                  <a:pt x="3217062" y="4816614"/>
                </a:lnTo>
                <a:lnTo>
                  <a:pt x="3221266" y="4822863"/>
                </a:lnTo>
                <a:lnTo>
                  <a:pt x="3227501" y="4827067"/>
                </a:lnTo>
                <a:lnTo>
                  <a:pt x="3235160" y="4828616"/>
                </a:lnTo>
                <a:lnTo>
                  <a:pt x="3242805" y="4827067"/>
                </a:lnTo>
                <a:lnTo>
                  <a:pt x="3249041" y="4822863"/>
                </a:lnTo>
                <a:lnTo>
                  <a:pt x="3253257" y="4816614"/>
                </a:lnTo>
                <a:lnTo>
                  <a:pt x="3254806" y="4808969"/>
                </a:lnTo>
                <a:close/>
              </a:path>
              <a:path w="18719800" h="10718800" extrusionOk="0">
                <a:moveTo>
                  <a:pt x="3254806" y="4708868"/>
                </a:moveTo>
                <a:lnTo>
                  <a:pt x="3253257" y="4701222"/>
                </a:lnTo>
                <a:lnTo>
                  <a:pt x="3249041" y="4694974"/>
                </a:lnTo>
                <a:lnTo>
                  <a:pt x="3242805" y="4690770"/>
                </a:lnTo>
                <a:lnTo>
                  <a:pt x="3235160" y="4689221"/>
                </a:lnTo>
                <a:lnTo>
                  <a:pt x="3227501" y="4690770"/>
                </a:lnTo>
                <a:lnTo>
                  <a:pt x="3221266" y="4694974"/>
                </a:lnTo>
                <a:lnTo>
                  <a:pt x="3217062" y="4701222"/>
                </a:lnTo>
                <a:lnTo>
                  <a:pt x="3215513" y="4708868"/>
                </a:lnTo>
                <a:lnTo>
                  <a:pt x="3217062" y="4716513"/>
                </a:lnTo>
                <a:lnTo>
                  <a:pt x="3221266" y="4722761"/>
                </a:lnTo>
                <a:lnTo>
                  <a:pt x="3227501" y="4726978"/>
                </a:lnTo>
                <a:lnTo>
                  <a:pt x="3235160" y="4728515"/>
                </a:lnTo>
                <a:lnTo>
                  <a:pt x="3242805" y="4726978"/>
                </a:lnTo>
                <a:lnTo>
                  <a:pt x="3249041" y="4722761"/>
                </a:lnTo>
                <a:lnTo>
                  <a:pt x="3253257" y="4716513"/>
                </a:lnTo>
                <a:lnTo>
                  <a:pt x="3254806" y="4708868"/>
                </a:lnTo>
                <a:close/>
              </a:path>
              <a:path w="18719800" h="10718800" extrusionOk="0">
                <a:moveTo>
                  <a:pt x="3254806" y="4608766"/>
                </a:moveTo>
                <a:lnTo>
                  <a:pt x="3253257" y="4601121"/>
                </a:lnTo>
                <a:lnTo>
                  <a:pt x="3249041" y="4594885"/>
                </a:lnTo>
                <a:lnTo>
                  <a:pt x="3242805" y="4590669"/>
                </a:lnTo>
                <a:lnTo>
                  <a:pt x="3235160" y="4589119"/>
                </a:lnTo>
                <a:lnTo>
                  <a:pt x="3227501" y="4590669"/>
                </a:lnTo>
                <a:lnTo>
                  <a:pt x="3221266" y="4594885"/>
                </a:lnTo>
                <a:lnTo>
                  <a:pt x="3217062" y="4601121"/>
                </a:lnTo>
                <a:lnTo>
                  <a:pt x="3215513" y="4608766"/>
                </a:lnTo>
                <a:lnTo>
                  <a:pt x="3217062" y="4616424"/>
                </a:lnTo>
                <a:lnTo>
                  <a:pt x="3221266" y="4622673"/>
                </a:lnTo>
                <a:lnTo>
                  <a:pt x="3227501" y="4626876"/>
                </a:lnTo>
                <a:lnTo>
                  <a:pt x="3235160" y="4628426"/>
                </a:lnTo>
                <a:lnTo>
                  <a:pt x="3242805" y="4626876"/>
                </a:lnTo>
                <a:lnTo>
                  <a:pt x="3249041" y="4622673"/>
                </a:lnTo>
                <a:lnTo>
                  <a:pt x="3253257" y="4616424"/>
                </a:lnTo>
                <a:lnTo>
                  <a:pt x="3254806" y="4608766"/>
                </a:lnTo>
                <a:close/>
              </a:path>
              <a:path w="18719800" h="10718800" extrusionOk="0">
                <a:moveTo>
                  <a:pt x="3328784" y="5454929"/>
                </a:moveTo>
                <a:lnTo>
                  <a:pt x="3327247" y="5447271"/>
                </a:lnTo>
                <a:lnTo>
                  <a:pt x="3323031" y="5441035"/>
                </a:lnTo>
                <a:lnTo>
                  <a:pt x="3316782" y="5436832"/>
                </a:lnTo>
                <a:lnTo>
                  <a:pt x="3309137" y="5435295"/>
                </a:lnTo>
                <a:lnTo>
                  <a:pt x="3301492" y="5436832"/>
                </a:lnTo>
                <a:lnTo>
                  <a:pt x="3295243" y="5441035"/>
                </a:lnTo>
                <a:lnTo>
                  <a:pt x="3291040" y="5447271"/>
                </a:lnTo>
                <a:lnTo>
                  <a:pt x="3289490" y="5454929"/>
                </a:lnTo>
                <a:lnTo>
                  <a:pt x="3291040" y="5462575"/>
                </a:lnTo>
                <a:lnTo>
                  <a:pt x="3295243" y="5468823"/>
                </a:lnTo>
                <a:lnTo>
                  <a:pt x="3301492" y="5473027"/>
                </a:lnTo>
                <a:lnTo>
                  <a:pt x="3309137" y="5474576"/>
                </a:lnTo>
                <a:lnTo>
                  <a:pt x="3316782" y="5473027"/>
                </a:lnTo>
                <a:lnTo>
                  <a:pt x="3323031" y="5468823"/>
                </a:lnTo>
                <a:lnTo>
                  <a:pt x="3327247" y="5462575"/>
                </a:lnTo>
                <a:lnTo>
                  <a:pt x="3328784" y="5454929"/>
                </a:lnTo>
                <a:close/>
              </a:path>
              <a:path w="18719800" h="10718800" extrusionOk="0">
                <a:moveTo>
                  <a:pt x="3328784" y="5354828"/>
                </a:moveTo>
                <a:lnTo>
                  <a:pt x="3327247" y="5347182"/>
                </a:lnTo>
                <a:lnTo>
                  <a:pt x="3323031" y="5340934"/>
                </a:lnTo>
                <a:lnTo>
                  <a:pt x="3316782" y="5336730"/>
                </a:lnTo>
                <a:lnTo>
                  <a:pt x="3309137" y="5335181"/>
                </a:lnTo>
                <a:lnTo>
                  <a:pt x="3301492" y="5336730"/>
                </a:lnTo>
                <a:lnTo>
                  <a:pt x="3295243" y="5340934"/>
                </a:lnTo>
                <a:lnTo>
                  <a:pt x="3291040" y="5347182"/>
                </a:lnTo>
                <a:lnTo>
                  <a:pt x="3289490" y="5354828"/>
                </a:lnTo>
                <a:lnTo>
                  <a:pt x="3291040" y="5362473"/>
                </a:lnTo>
                <a:lnTo>
                  <a:pt x="3295243" y="5368722"/>
                </a:lnTo>
                <a:lnTo>
                  <a:pt x="3301492" y="5372938"/>
                </a:lnTo>
                <a:lnTo>
                  <a:pt x="3309137" y="5374475"/>
                </a:lnTo>
                <a:lnTo>
                  <a:pt x="3316782" y="5372938"/>
                </a:lnTo>
                <a:lnTo>
                  <a:pt x="3323031" y="5368722"/>
                </a:lnTo>
                <a:lnTo>
                  <a:pt x="3327247" y="5362473"/>
                </a:lnTo>
                <a:lnTo>
                  <a:pt x="3328784" y="5354828"/>
                </a:lnTo>
                <a:close/>
              </a:path>
              <a:path w="18719800" h="10718800" extrusionOk="0">
                <a:moveTo>
                  <a:pt x="3328784" y="5254726"/>
                </a:moveTo>
                <a:lnTo>
                  <a:pt x="3327247" y="5247081"/>
                </a:lnTo>
                <a:lnTo>
                  <a:pt x="3323031" y="5240845"/>
                </a:lnTo>
                <a:lnTo>
                  <a:pt x="3316782" y="5236642"/>
                </a:lnTo>
                <a:lnTo>
                  <a:pt x="3309137" y="5235092"/>
                </a:lnTo>
                <a:lnTo>
                  <a:pt x="3301492" y="5236642"/>
                </a:lnTo>
                <a:lnTo>
                  <a:pt x="3295243" y="5240845"/>
                </a:lnTo>
                <a:lnTo>
                  <a:pt x="3291040" y="5247081"/>
                </a:lnTo>
                <a:lnTo>
                  <a:pt x="3289490" y="5254726"/>
                </a:lnTo>
                <a:lnTo>
                  <a:pt x="3291040" y="5262384"/>
                </a:lnTo>
                <a:lnTo>
                  <a:pt x="3295243" y="5268620"/>
                </a:lnTo>
                <a:lnTo>
                  <a:pt x="3301492" y="5272837"/>
                </a:lnTo>
                <a:lnTo>
                  <a:pt x="3309137" y="5274386"/>
                </a:lnTo>
                <a:lnTo>
                  <a:pt x="3316782" y="5272837"/>
                </a:lnTo>
                <a:lnTo>
                  <a:pt x="3323031" y="5268620"/>
                </a:lnTo>
                <a:lnTo>
                  <a:pt x="3327247" y="5262384"/>
                </a:lnTo>
                <a:lnTo>
                  <a:pt x="3328784" y="5254726"/>
                </a:lnTo>
                <a:close/>
              </a:path>
              <a:path w="18719800" h="10718800" extrusionOk="0">
                <a:moveTo>
                  <a:pt x="3328784" y="5154638"/>
                </a:moveTo>
                <a:lnTo>
                  <a:pt x="3327247" y="5146992"/>
                </a:lnTo>
                <a:lnTo>
                  <a:pt x="3323031" y="5140744"/>
                </a:lnTo>
                <a:lnTo>
                  <a:pt x="3316782" y="5136540"/>
                </a:lnTo>
                <a:lnTo>
                  <a:pt x="3309137" y="5134991"/>
                </a:lnTo>
                <a:lnTo>
                  <a:pt x="3301492" y="5136540"/>
                </a:lnTo>
                <a:lnTo>
                  <a:pt x="3295243" y="5140744"/>
                </a:lnTo>
                <a:lnTo>
                  <a:pt x="3291040" y="5146992"/>
                </a:lnTo>
                <a:lnTo>
                  <a:pt x="3289490" y="5154638"/>
                </a:lnTo>
                <a:lnTo>
                  <a:pt x="3291040" y="5162296"/>
                </a:lnTo>
                <a:lnTo>
                  <a:pt x="3295243" y="5168531"/>
                </a:lnTo>
                <a:lnTo>
                  <a:pt x="3301492" y="5172735"/>
                </a:lnTo>
                <a:lnTo>
                  <a:pt x="3309137" y="5174285"/>
                </a:lnTo>
                <a:lnTo>
                  <a:pt x="3316782" y="5172735"/>
                </a:lnTo>
                <a:lnTo>
                  <a:pt x="3323031" y="5168531"/>
                </a:lnTo>
                <a:lnTo>
                  <a:pt x="3327247" y="5162296"/>
                </a:lnTo>
                <a:lnTo>
                  <a:pt x="3328784" y="5154638"/>
                </a:lnTo>
                <a:close/>
              </a:path>
              <a:path w="18719800" h="10718800" extrusionOk="0">
                <a:moveTo>
                  <a:pt x="3328784" y="5054536"/>
                </a:moveTo>
                <a:lnTo>
                  <a:pt x="3327247" y="5046891"/>
                </a:lnTo>
                <a:lnTo>
                  <a:pt x="3323031" y="5040655"/>
                </a:lnTo>
                <a:lnTo>
                  <a:pt x="3316782" y="5036439"/>
                </a:lnTo>
                <a:lnTo>
                  <a:pt x="3309137" y="5034902"/>
                </a:lnTo>
                <a:lnTo>
                  <a:pt x="3301492" y="5036439"/>
                </a:lnTo>
                <a:lnTo>
                  <a:pt x="3295243" y="5040655"/>
                </a:lnTo>
                <a:lnTo>
                  <a:pt x="3291040" y="5046891"/>
                </a:lnTo>
                <a:lnTo>
                  <a:pt x="3289490" y="5054536"/>
                </a:lnTo>
                <a:lnTo>
                  <a:pt x="3291040" y="5062194"/>
                </a:lnTo>
                <a:lnTo>
                  <a:pt x="3295243" y="5068443"/>
                </a:lnTo>
                <a:lnTo>
                  <a:pt x="3301492" y="5072646"/>
                </a:lnTo>
                <a:lnTo>
                  <a:pt x="3309137" y="5074183"/>
                </a:lnTo>
                <a:lnTo>
                  <a:pt x="3316782" y="5072646"/>
                </a:lnTo>
                <a:lnTo>
                  <a:pt x="3323031" y="5068443"/>
                </a:lnTo>
                <a:lnTo>
                  <a:pt x="3327247" y="5062194"/>
                </a:lnTo>
                <a:lnTo>
                  <a:pt x="3328784" y="5054536"/>
                </a:lnTo>
                <a:close/>
              </a:path>
              <a:path w="18719800" h="10718800" extrusionOk="0">
                <a:moveTo>
                  <a:pt x="3328784" y="4954448"/>
                </a:moveTo>
                <a:lnTo>
                  <a:pt x="3327247" y="4946802"/>
                </a:lnTo>
                <a:lnTo>
                  <a:pt x="3323031" y="4940554"/>
                </a:lnTo>
                <a:lnTo>
                  <a:pt x="3316782" y="4936337"/>
                </a:lnTo>
                <a:lnTo>
                  <a:pt x="3309137" y="4934801"/>
                </a:lnTo>
                <a:lnTo>
                  <a:pt x="3301492" y="4936337"/>
                </a:lnTo>
                <a:lnTo>
                  <a:pt x="3295243" y="4940554"/>
                </a:lnTo>
                <a:lnTo>
                  <a:pt x="3291040" y="4946802"/>
                </a:lnTo>
                <a:lnTo>
                  <a:pt x="3289490" y="4954448"/>
                </a:lnTo>
                <a:lnTo>
                  <a:pt x="3291040" y="4962093"/>
                </a:lnTo>
                <a:lnTo>
                  <a:pt x="3295243" y="4968341"/>
                </a:lnTo>
                <a:lnTo>
                  <a:pt x="3301492" y="4972558"/>
                </a:lnTo>
                <a:lnTo>
                  <a:pt x="3309137" y="4974094"/>
                </a:lnTo>
                <a:lnTo>
                  <a:pt x="3316782" y="4972558"/>
                </a:lnTo>
                <a:lnTo>
                  <a:pt x="3323031" y="4968341"/>
                </a:lnTo>
                <a:lnTo>
                  <a:pt x="3327247" y="4962093"/>
                </a:lnTo>
                <a:lnTo>
                  <a:pt x="3328784" y="4954448"/>
                </a:lnTo>
                <a:close/>
              </a:path>
              <a:path w="18719800" h="10718800" extrusionOk="0">
                <a:moveTo>
                  <a:pt x="3328797" y="4854359"/>
                </a:moveTo>
                <a:lnTo>
                  <a:pt x="3327247" y="4846713"/>
                </a:lnTo>
                <a:lnTo>
                  <a:pt x="3323044" y="4840465"/>
                </a:lnTo>
                <a:lnTo>
                  <a:pt x="3316795" y="4836261"/>
                </a:lnTo>
                <a:lnTo>
                  <a:pt x="3309137" y="4834712"/>
                </a:lnTo>
                <a:lnTo>
                  <a:pt x="3301492" y="4836261"/>
                </a:lnTo>
                <a:lnTo>
                  <a:pt x="3295256" y="4840465"/>
                </a:lnTo>
                <a:lnTo>
                  <a:pt x="3291040" y="4846713"/>
                </a:lnTo>
                <a:lnTo>
                  <a:pt x="3289503" y="4854359"/>
                </a:lnTo>
                <a:lnTo>
                  <a:pt x="3291040" y="4862004"/>
                </a:lnTo>
                <a:lnTo>
                  <a:pt x="3295256" y="4868253"/>
                </a:lnTo>
                <a:lnTo>
                  <a:pt x="3301492" y="4872456"/>
                </a:lnTo>
                <a:lnTo>
                  <a:pt x="3309137" y="4874006"/>
                </a:lnTo>
                <a:lnTo>
                  <a:pt x="3316795" y="4872456"/>
                </a:lnTo>
                <a:lnTo>
                  <a:pt x="3323044" y="4868253"/>
                </a:lnTo>
                <a:lnTo>
                  <a:pt x="3327247" y="4862004"/>
                </a:lnTo>
                <a:lnTo>
                  <a:pt x="3328797" y="4854359"/>
                </a:lnTo>
                <a:close/>
              </a:path>
              <a:path w="18719800" h="10718800" extrusionOk="0">
                <a:moveTo>
                  <a:pt x="3328797" y="4754257"/>
                </a:moveTo>
                <a:lnTo>
                  <a:pt x="3327247" y="4746612"/>
                </a:lnTo>
                <a:lnTo>
                  <a:pt x="3323044" y="4740364"/>
                </a:lnTo>
                <a:lnTo>
                  <a:pt x="3316795" y="4736160"/>
                </a:lnTo>
                <a:lnTo>
                  <a:pt x="3309137" y="4734611"/>
                </a:lnTo>
                <a:lnTo>
                  <a:pt x="3301492" y="4736160"/>
                </a:lnTo>
                <a:lnTo>
                  <a:pt x="3295256" y="4740364"/>
                </a:lnTo>
                <a:lnTo>
                  <a:pt x="3291040" y="4746612"/>
                </a:lnTo>
                <a:lnTo>
                  <a:pt x="3289503" y="4754257"/>
                </a:lnTo>
                <a:lnTo>
                  <a:pt x="3291040" y="4761903"/>
                </a:lnTo>
                <a:lnTo>
                  <a:pt x="3295256" y="4768151"/>
                </a:lnTo>
                <a:lnTo>
                  <a:pt x="3301492" y="4772368"/>
                </a:lnTo>
                <a:lnTo>
                  <a:pt x="3309137" y="4773904"/>
                </a:lnTo>
                <a:lnTo>
                  <a:pt x="3316795" y="4772368"/>
                </a:lnTo>
                <a:lnTo>
                  <a:pt x="3323044" y="4768151"/>
                </a:lnTo>
                <a:lnTo>
                  <a:pt x="3327247" y="4761903"/>
                </a:lnTo>
                <a:lnTo>
                  <a:pt x="3328797" y="4754257"/>
                </a:lnTo>
                <a:close/>
              </a:path>
              <a:path w="18719800" h="10718800" extrusionOk="0">
                <a:moveTo>
                  <a:pt x="3328797" y="4654156"/>
                </a:moveTo>
                <a:lnTo>
                  <a:pt x="3327247" y="4646511"/>
                </a:lnTo>
                <a:lnTo>
                  <a:pt x="3323044" y="4640275"/>
                </a:lnTo>
                <a:lnTo>
                  <a:pt x="3316795" y="4636059"/>
                </a:lnTo>
                <a:lnTo>
                  <a:pt x="3309137" y="4634522"/>
                </a:lnTo>
                <a:lnTo>
                  <a:pt x="3301492" y="4636059"/>
                </a:lnTo>
                <a:lnTo>
                  <a:pt x="3295256" y="4640275"/>
                </a:lnTo>
                <a:lnTo>
                  <a:pt x="3291040" y="4646511"/>
                </a:lnTo>
                <a:lnTo>
                  <a:pt x="3289503" y="4654156"/>
                </a:lnTo>
                <a:lnTo>
                  <a:pt x="3291040" y="4661814"/>
                </a:lnTo>
                <a:lnTo>
                  <a:pt x="3295256" y="4668050"/>
                </a:lnTo>
                <a:lnTo>
                  <a:pt x="3301492" y="4672266"/>
                </a:lnTo>
                <a:lnTo>
                  <a:pt x="3309137" y="4673803"/>
                </a:lnTo>
                <a:lnTo>
                  <a:pt x="3316795" y="4672266"/>
                </a:lnTo>
                <a:lnTo>
                  <a:pt x="3323044" y="4668050"/>
                </a:lnTo>
                <a:lnTo>
                  <a:pt x="3327247" y="4661814"/>
                </a:lnTo>
                <a:lnTo>
                  <a:pt x="3328797" y="4654156"/>
                </a:lnTo>
                <a:close/>
              </a:path>
              <a:path w="18719800" h="10718800" extrusionOk="0">
                <a:moveTo>
                  <a:pt x="3328797" y="4554055"/>
                </a:moveTo>
                <a:lnTo>
                  <a:pt x="3327247" y="4546422"/>
                </a:lnTo>
                <a:lnTo>
                  <a:pt x="3323044" y="4540174"/>
                </a:lnTo>
                <a:lnTo>
                  <a:pt x="3316795" y="4535970"/>
                </a:lnTo>
                <a:lnTo>
                  <a:pt x="3309137" y="4534420"/>
                </a:lnTo>
                <a:lnTo>
                  <a:pt x="3301492" y="4535970"/>
                </a:lnTo>
                <a:lnTo>
                  <a:pt x="3295256" y="4540174"/>
                </a:lnTo>
                <a:lnTo>
                  <a:pt x="3291040" y="4546422"/>
                </a:lnTo>
                <a:lnTo>
                  <a:pt x="3289503" y="4554055"/>
                </a:lnTo>
                <a:lnTo>
                  <a:pt x="3291040" y="4561713"/>
                </a:lnTo>
                <a:lnTo>
                  <a:pt x="3295256" y="4567961"/>
                </a:lnTo>
                <a:lnTo>
                  <a:pt x="3301492" y="4572178"/>
                </a:lnTo>
                <a:lnTo>
                  <a:pt x="3309137" y="4573714"/>
                </a:lnTo>
                <a:lnTo>
                  <a:pt x="3316795" y="4572178"/>
                </a:lnTo>
                <a:lnTo>
                  <a:pt x="3323044" y="4567961"/>
                </a:lnTo>
                <a:lnTo>
                  <a:pt x="3327247" y="4561713"/>
                </a:lnTo>
                <a:lnTo>
                  <a:pt x="3328797" y="4554055"/>
                </a:lnTo>
                <a:close/>
              </a:path>
              <a:path w="18719800" h="10718800" extrusionOk="0">
                <a:moveTo>
                  <a:pt x="3347135" y="0"/>
                </a:moveTo>
                <a:lnTo>
                  <a:pt x="3312223" y="0"/>
                </a:lnTo>
                <a:lnTo>
                  <a:pt x="0" y="2448776"/>
                </a:lnTo>
                <a:lnTo>
                  <a:pt x="0" y="2474595"/>
                </a:lnTo>
                <a:lnTo>
                  <a:pt x="3347135" y="0"/>
                </a:lnTo>
                <a:close/>
              </a:path>
              <a:path w="18719800" h="10718800" extrusionOk="0">
                <a:moveTo>
                  <a:pt x="3402774" y="5400218"/>
                </a:moveTo>
                <a:lnTo>
                  <a:pt x="3401237" y="5392572"/>
                </a:lnTo>
                <a:lnTo>
                  <a:pt x="3397021" y="5386324"/>
                </a:lnTo>
                <a:lnTo>
                  <a:pt x="3390773" y="5382120"/>
                </a:lnTo>
                <a:lnTo>
                  <a:pt x="3383127" y="5380571"/>
                </a:lnTo>
                <a:lnTo>
                  <a:pt x="3375482" y="5382120"/>
                </a:lnTo>
                <a:lnTo>
                  <a:pt x="3369233" y="5386324"/>
                </a:lnTo>
                <a:lnTo>
                  <a:pt x="3365030" y="5392572"/>
                </a:lnTo>
                <a:lnTo>
                  <a:pt x="3363480" y="5400218"/>
                </a:lnTo>
                <a:lnTo>
                  <a:pt x="3365030" y="5407863"/>
                </a:lnTo>
                <a:lnTo>
                  <a:pt x="3369233" y="5414111"/>
                </a:lnTo>
                <a:lnTo>
                  <a:pt x="3375482" y="5418328"/>
                </a:lnTo>
                <a:lnTo>
                  <a:pt x="3383127" y="5419864"/>
                </a:lnTo>
                <a:lnTo>
                  <a:pt x="3390773" y="5418328"/>
                </a:lnTo>
                <a:lnTo>
                  <a:pt x="3397021" y="5414111"/>
                </a:lnTo>
                <a:lnTo>
                  <a:pt x="3401237" y="5407863"/>
                </a:lnTo>
                <a:lnTo>
                  <a:pt x="3402774" y="5400218"/>
                </a:lnTo>
                <a:close/>
              </a:path>
              <a:path w="18719800" h="10718800" extrusionOk="0">
                <a:moveTo>
                  <a:pt x="3402774" y="5300129"/>
                </a:moveTo>
                <a:lnTo>
                  <a:pt x="3401237" y="5292471"/>
                </a:lnTo>
                <a:lnTo>
                  <a:pt x="3397021" y="5286235"/>
                </a:lnTo>
                <a:lnTo>
                  <a:pt x="3390773" y="5282019"/>
                </a:lnTo>
                <a:lnTo>
                  <a:pt x="3383127" y="5280469"/>
                </a:lnTo>
                <a:lnTo>
                  <a:pt x="3375482" y="5282019"/>
                </a:lnTo>
                <a:lnTo>
                  <a:pt x="3369233" y="5286235"/>
                </a:lnTo>
                <a:lnTo>
                  <a:pt x="3365030" y="5292471"/>
                </a:lnTo>
                <a:lnTo>
                  <a:pt x="3363480" y="5300129"/>
                </a:lnTo>
                <a:lnTo>
                  <a:pt x="3365030" y="5307774"/>
                </a:lnTo>
                <a:lnTo>
                  <a:pt x="3369233" y="5314010"/>
                </a:lnTo>
                <a:lnTo>
                  <a:pt x="3375482" y="5318226"/>
                </a:lnTo>
                <a:lnTo>
                  <a:pt x="3383127" y="5319763"/>
                </a:lnTo>
                <a:lnTo>
                  <a:pt x="3390773" y="5318226"/>
                </a:lnTo>
                <a:lnTo>
                  <a:pt x="3397021" y="5314010"/>
                </a:lnTo>
                <a:lnTo>
                  <a:pt x="3401237" y="5307774"/>
                </a:lnTo>
                <a:lnTo>
                  <a:pt x="3402774" y="5300129"/>
                </a:lnTo>
                <a:close/>
              </a:path>
              <a:path w="18719800" h="10718800" extrusionOk="0">
                <a:moveTo>
                  <a:pt x="3402774" y="5200027"/>
                </a:moveTo>
                <a:lnTo>
                  <a:pt x="3401237" y="5192382"/>
                </a:lnTo>
                <a:lnTo>
                  <a:pt x="3397021" y="5186134"/>
                </a:lnTo>
                <a:lnTo>
                  <a:pt x="3390773" y="5181930"/>
                </a:lnTo>
                <a:lnTo>
                  <a:pt x="3383127" y="5180381"/>
                </a:lnTo>
                <a:lnTo>
                  <a:pt x="3375482" y="5181930"/>
                </a:lnTo>
                <a:lnTo>
                  <a:pt x="3369233" y="5186134"/>
                </a:lnTo>
                <a:lnTo>
                  <a:pt x="3365030" y="5192382"/>
                </a:lnTo>
                <a:lnTo>
                  <a:pt x="3363480" y="5200027"/>
                </a:lnTo>
                <a:lnTo>
                  <a:pt x="3365030" y="5207673"/>
                </a:lnTo>
                <a:lnTo>
                  <a:pt x="3369233" y="5213921"/>
                </a:lnTo>
                <a:lnTo>
                  <a:pt x="3375482" y="5218138"/>
                </a:lnTo>
                <a:lnTo>
                  <a:pt x="3383127" y="5219674"/>
                </a:lnTo>
                <a:lnTo>
                  <a:pt x="3390773" y="5218138"/>
                </a:lnTo>
                <a:lnTo>
                  <a:pt x="3397021" y="5213921"/>
                </a:lnTo>
                <a:lnTo>
                  <a:pt x="3401237" y="5207673"/>
                </a:lnTo>
                <a:lnTo>
                  <a:pt x="3402774" y="5200027"/>
                </a:lnTo>
                <a:close/>
              </a:path>
              <a:path w="18719800" h="10718800" extrusionOk="0">
                <a:moveTo>
                  <a:pt x="3402774" y="5099939"/>
                </a:moveTo>
                <a:lnTo>
                  <a:pt x="3401237" y="5092293"/>
                </a:lnTo>
                <a:lnTo>
                  <a:pt x="3397021" y="5086045"/>
                </a:lnTo>
                <a:lnTo>
                  <a:pt x="3390773" y="5081829"/>
                </a:lnTo>
                <a:lnTo>
                  <a:pt x="3383127" y="5080279"/>
                </a:lnTo>
                <a:lnTo>
                  <a:pt x="3375482" y="5081829"/>
                </a:lnTo>
                <a:lnTo>
                  <a:pt x="3369233" y="5086045"/>
                </a:lnTo>
                <a:lnTo>
                  <a:pt x="3365030" y="5092293"/>
                </a:lnTo>
                <a:lnTo>
                  <a:pt x="3363480" y="5099939"/>
                </a:lnTo>
                <a:lnTo>
                  <a:pt x="3365030" y="5107584"/>
                </a:lnTo>
                <a:lnTo>
                  <a:pt x="3369233" y="5113833"/>
                </a:lnTo>
                <a:lnTo>
                  <a:pt x="3375482" y="5118036"/>
                </a:lnTo>
                <a:lnTo>
                  <a:pt x="3383127" y="5119586"/>
                </a:lnTo>
                <a:lnTo>
                  <a:pt x="3390773" y="5118036"/>
                </a:lnTo>
                <a:lnTo>
                  <a:pt x="3397021" y="5113833"/>
                </a:lnTo>
                <a:lnTo>
                  <a:pt x="3401237" y="5107584"/>
                </a:lnTo>
                <a:lnTo>
                  <a:pt x="3402774" y="5099939"/>
                </a:lnTo>
                <a:close/>
              </a:path>
              <a:path w="18719800" h="10718800" extrusionOk="0">
                <a:moveTo>
                  <a:pt x="3402774" y="4999837"/>
                </a:moveTo>
                <a:lnTo>
                  <a:pt x="3401237" y="4992192"/>
                </a:lnTo>
                <a:lnTo>
                  <a:pt x="3397021" y="4985944"/>
                </a:lnTo>
                <a:lnTo>
                  <a:pt x="3390773" y="4981740"/>
                </a:lnTo>
                <a:lnTo>
                  <a:pt x="3383127" y="4980190"/>
                </a:lnTo>
                <a:lnTo>
                  <a:pt x="3375482" y="4981740"/>
                </a:lnTo>
                <a:lnTo>
                  <a:pt x="3369233" y="4985944"/>
                </a:lnTo>
                <a:lnTo>
                  <a:pt x="3365030" y="4992192"/>
                </a:lnTo>
                <a:lnTo>
                  <a:pt x="3363480" y="4999837"/>
                </a:lnTo>
                <a:lnTo>
                  <a:pt x="3365030" y="5007483"/>
                </a:lnTo>
                <a:lnTo>
                  <a:pt x="3369233" y="5013731"/>
                </a:lnTo>
                <a:lnTo>
                  <a:pt x="3375482" y="5017948"/>
                </a:lnTo>
                <a:lnTo>
                  <a:pt x="3383127" y="5019484"/>
                </a:lnTo>
                <a:lnTo>
                  <a:pt x="3390773" y="5017948"/>
                </a:lnTo>
                <a:lnTo>
                  <a:pt x="3397021" y="5013731"/>
                </a:lnTo>
                <a:lnTo>
                  <a:pt x="3401237" y="5007483"/>
                </a:lnTo>
                <a:lnTo>
                  <a:pt x="3402774" y="4999837"/>
                </a:lnTo>
                <a:close/>
              </a:path>
              <a:path w="18719800" h="10718800" extrusionOk="0">
                <a:moveTo>
                  <a:pt x="3402774" y="4899749"/>
                </a:moveTo>
                <a:lnTo>
                  <a:pt x="3401237" y="4892103"/>
                </a:lnTo>
                <a:lnTo>
                  <a:pt x="3397021" y="4885855"/>
                </a:lnTo>
                <a:lnTo>
                  <a:pt x="3390785" y="4881638"/>
                </a:lnTo>
                <a:lnTo>
                  <a:pt x="3383127" y="4880102"/>
                </a:lnTo>
                <a:lnTo>
                  <a:pt x="3375482" y="4881638"/>
                </a:lnTo>
                <a:lnTo>
                  <a:pt x="3369246" y="4885855"/>
                </a:lnTo>
                <a:lnTo>
                  <a:pt x="3365030" y="4892103"/>
                </a:lnTo>
                <a:lnTo>
                  <a:pt x="3363493" y="4899749"/>
                </a:lnTo>
                <a:lnTo>
                  <a:pt x="3365030" y="4907394"/>
                </a:lnTo>
                <a:lnTo>
                  <a:pt x="3369246" y="4913642"/>
                </a:lnTo>
                <a:lnTo>
                  <a:pt x="3375482" y="4917859"/>
                </a:lnTo>
                <a:lnTo>
                  <a:pt x="3383127" y="4919396"/>
                </a:lnTo>
                <a:lnTo>
                  <a:pt x="3390785" y="4917859"/>
                </a:lnTo>
                <a:lnTo>
                  <a:pt x="3397021" y="4913642"/>
                </a:lnTo>
                <a:lnTo>
                  <a:pt x="3401237" y="4907394"/>
                </a:lnTo>
                <a:lnTo>
                  <a:pt x="3402774" y="4899749"/>
                </a:lnTo>
                <a:close/>
              </a:path>
              <a:path w="18719800" h="10718800" extrusionOk="0">
                <a:moveTo>
                  <a:pt x="3402774" y="4799647"/>
                </a:moveTo>
                <a:lnTo>
                  <a:pt x="3401237" y="4792002"/>
                </a:lnTo>
                <a:lnTo>
                  <a:pt x="3397021" y="4785753"/>
                </a:lnTo>
                <a:lnTo>
                  <a:pt x="3390785" y="4781550"/>
                </a:lnTo>
                <a:lnTo>
                  <a:pt x="3383127" y="4780000"/>
                </a:lnTo>
                <a:lnTo>
                  <a:pt x="3375482" y="4781550"/>
                </a:lnTo>
                <a:lnTo>
                  <a:pt x="3369246" y="4785753"/>
                </a:lnTo>
                <a:lnTo>
                  <a:pt x="3365030" y="4792002"/>
                </a:lnTo>
                <a:lnTo>
                  <a:pt x="3363493" y="4799647"/>
                </a:lnTo>
                <a:lnTo>
                  <a:pt x="3365030" y="4807293"/>
                </a:lnTo>
                <a:lnTo>
                  <a:pt x="3369246" y="4813541"/>
                </a:lnTo>
                <a:lnTo>
                  <a:pt x="3375482" y="4817757"/>
                </a:lnTo>
                <a:lnTo>
                  <a:pt x="3383127" y="4819294"/>
                </a:lnTo>
                <a:lnTo>
                  <a:pt x="3390785" y="4817757"/>
                </a:lnTo>
                <a:lnTo>
                  <a:pt x="3397021" y="4813541"/>
                </a:lnTo>
                <a:lnTo>
                  <a:pt x="3401237" y="4807293"/>
                </a:lnTo>
                <a:lnTo>
                  <a:pt x="3402774" y="4799647"/>
                </a:lnTo>
                <a:close/>
              </a:path>
              <a:path w="18719800" h="10718800" extrusionOk="0">
                <a:moveTo>
                  <a:pt x="3402774" y="4699559"/>
                </a:moveTo>
                <a:lnTo>
                  <a:pt x="3401237" y="4691913"/>
                </a:lnTo>
                <a:lnTo>
                  <a:pt x="3397021" y="4685665"/>
                </a:lnTo>
                <a:lnTo>
                  <a:pt x="3390785" y="4681448"/>
                </a:lnTo>
                <a:lnTo>
                  <a:pt x="3383127" y="4679899"/>
                </a:lnTo>
                <a:lnTo>
                  <a:pt x="3375482" y="4681448"/>
                </a:lnTo>
                <a:lnTo>
                  <a:pt x="3369246" y="4685665"/>
                </a:lnTo>
                <a:lnTo>
                  <a:pt x="3365030" y="4691913"/>
                </a:lnTo>
                <a:lnTo>
                  <a:pt x="3363493" y="4699559"/>
                </a:lnTo>
                <a:lnTo>
                  <a:pt x="3365030" y="4707204"/>
                </a:lnTo>
                <a:lnTo>
                  <a:pt x="3369246" y="4713452"/>
                </a:lnTo>
                <a:lnTo>
                  <a:pt x="3375482" y="4717656"/>
                </a:lnTo>
                <a:lnTo>
                  <a:pt x="3383127" y="4719205"/>
                </a:lnTo>
                <a:lnTo>
                  <a:pt x="3390785" y="4717656"/>
                </a:lnTo>
                <a:lnTo>
                  <a:pt x="3397021" y="4713452"/>
                </a:lnTo>
                <a:lnTo>
                  <a:pt x="3401237" y="4707204"/>
                </a:lnTo>
                <a:lnTo>
                  <a:pt x="3402774" y="4699559"/>
                </a:lnTo>
                <a:close/>
              </a:path>
              <a:path w="18719800" h="10718800" extrusionOk="0">
                <a:moveTo>
                  <a:pt x="3402774" y="4599457"/>
                </a:moveTo>
                <a:lnTo>
                  <a:pt x="3401237" y="4591812"/>
                </a:lnTo>
                <a:lnTo>
                  <a:pt x="3397021" y="4585563"/>
                </a:lnTo>
                <a:lnTo>
                  <a:pt x="3390785" y="4581360"/>
                </a:lnTo>
                <a:lnTo>
                  <a:pt x="3383127" y="4579823"/>
                </a:lnTo>
                <a:lnTo>
                  <a:pt x="3375482" y="4581360"/>
                </a:lnTo>
                <a:lnTo>
                  <a:pt x="3369246" y="4585563"/>
                </a:lnTo>
                <a:lnTo>
                  <a:pt x="3365030" y="4591812"/>
                </a:lnTo>
                <a:lnTo>
                  <a:pt x="3363493" y="4599457"/>
                </a:lnTo>
                <a:lnTo>
                  <a:pt x="3365030" y="4607103"/>
                </a:lnTo>
                <a:lnTo>
                  <a:pt x="3369246" y="4613351"/>
                </a:lnTo>
                <a:lnTo>
                  <a:pt x="3375482" y="4617567"/>
                </a:lnTo>
                <a:lnTo>
                  <a:pt x="3383127" y="4619104"/>
                </a:lnTo>
                <a:lnTo>
                  <a:pt x="3390785" y="4617567"/>
                </a:lnTo>
                <a:lnTo>
                  <a:pt x="3397021" y="4613351"/>
                </a:lnTo>
                <a:lnTo>
                  <a:pt x="3401237" y="4607103"/>
                </a:lnTo>
                <a:lnTo>
                  <a:pt x="3402774" y="4599457"/>
                </a:lnTo>
                <a:close/>
              </a:path>
              <a:path w="18719800" h="10718800" extrusionOk="0">
                <a:moveTo>
                  <a:pt x="3402774" y="4499356"/>
                </a:moveTo>
                <a:lnTo>
                  <a:pt x="3401237" y="4491710"/>
                </a:lnTo>
                <a:lnTo>
                  <a:pt x="3397021" y="4485475"/>
                </a:lnTo>
                <a:lnTo>
                  <a:pt x="3390785" y="4481258"/>
                </a:lnTo>
                <a:lnTo>
                  <a:pt x="3383127" y="4479722"/>
                </a:lnTo>
                <a:lnTo>
                  <a:pt x="3375482" y="4481258"/>
                </a:lnTo>
                <a:lnTo>
                  <a:pt x="3369246" y="4485475"/>
                </a:lnTo>
                <a:lnTo>
                  <a:pt x="3365030" y="4491710"/>
                </a:lnTo>
                <a:lnTo>
                  <a:pt x="3363493" y="4499356"/>
                </a:lnTo>
                <a:lnTo>
                  <a:pt x="3365030" y="4507014"/>
                </a:lnTo>
                <a:lnTo>
                  <a:pt x="3369246" y="4513250"/>
                </a:lnTo>
                <a:lnTo>
                  <a:pt x="3375482" y="4517466"/>
                </a:lnTo>
                <a:lnTo>
                  <a:pt x="3383127" y="4519015"/>
                </a:lnTo>
                <a:lnTo>
                  <a:pt x="3390785" y="4517466"/>
                </a:lnTo>
                <a:lnTo>
                  <a:pt x="3397021" y="4513250"/>
                </a:lnTo>
                <a:lnTo>
                  <a:pt x="3401237" y="4507014"/>
                </a:lnTo>
                <a:lnTo>
                  <a:pt x="3402774" y="4499356"/>
                </a:lnTo>
                <a:close/>
              </a:path>
              <a:path w="18719800" h="10718800" extrusionOk="0">
                <a:moveTo>
                  <a:pt x="3476777" y="5345519"/>
                </a:moveTo>
                <a:lnTo>
                  <a:pt x="3475228" y="5337873"/>
                </a:lnTo>
                <a:lnTo>
                  <a:pt x="3471011" y="5331625"/>
                </a:lnTo>
                <a:lnTo>
                  <a:pt x="3464763" y="5327421"/>
                </a:lnTo>
                <a:lnTo>
                  <a:pt x="3457130" y="5325872"/>
                </a:lnTo>
                <a:lnTo>
                  <a:pt x="3449472" y="5327421"/>
                </a:lnTo>
                <a:lnTo>
                  <a:pt x="3443236" y="5331625"/>
                </a:lnTo>
                <a:lnTo>
                  <a:pt x="3439020" y="5337873"/>
                </a:lnTo>
                <a:lnTo>
                  <a:pt x="3437471" y="5345519"/>
                </a:lnTo>
                <a:lnTo>
                  <a:pt x="3439020" y="5353164"/>
                </a:lnTo>
                <a:lnTo>
                  <a:pt x="3443236" y="5359412"/>
                </a:lnTo>
                <a:lnTo>
                  <a:pt x="3449472" y="5363616"/>
                </a:lnTo>
                <a:lnTo>
                  <a:pt x="3457130" y="5365166"/>
                </a:lnTo>
                <a:lnTo>
                  <a:pt x="3464763" y="5363616"/>
                </a:lnTo>
                <a:lnTo>
                  <a:pt x="3471011" y="5359412"/>
                </a:lnTo>
                <a:lnTo>
                  <a:pt x="3475228" y="5353164"/>
                </a:lnTo>
                <a:lnTo>
                  <a:pt x="3476777" y="5345519"/>
                </a:lnTo>
                <a:close/>
              </a:path>
              <a:path w="18719800" h="10718800" extrusionOk="0">
                <a:moveTo>
                  <a:pt x="3476777" y="5245430"/>
                </a:moveTo>
                <a:lnTo>
                  <a:pt x="3475228" y="5237772"/>
                </a:lnTo>
                <a:lnTo>
                  <a:pt x="3471011" y="5231536"/>
                </a:lnTo>
                <a:lnTo>
                  <a:pt x="3464763" y="5227320"/>
                </a:lnTo>
                <a:lnTo>
                  <a:pt x="3457130" y="5225783"/>
                </a:lnTo>
                <a:lnTo>
                  <a:pt x="3449472" y="5227320"/>
                </a:lnTo>
                <a:lnTo>
                  <a:pt x="3443236" y="5231536"/>
                </a:lnTo>
                <a:lnTo>
                  <a:pt x="3439020" y="5237772"/>
                </a:lnTo>
                <a:lnTo>
                  <a:pt x="3437471" y="5245430"/>
                </a:lnTo>
                <a:lnTo>
                  <a:pt x="3439020" y="5253075"/>
                </a:lnTo>
                <a:lnTo>
                  <a:pt x="3443236" y="5259311"/>
                </a:lnTo>
                <a:lnTo>
                  <a:pt x="3449472" y="5263527"/>
                </a:lnTo>
                <a:lnTo>
                  <a:pt x="3457130" y="5265064"/>
                </a:lnTo>
                <a:lnTo>
                  <a:pt x="3464763" y="5263527"/>
                </a:lnTo>
                <a:lnTo>
                  <a:pt x="3471011" y="5259311"/>
                </a:lnTo>
                <a:lnTo>
                  <a:pt x="3475228" y="5253075"/>
                </a:lnTo>
                <a:lnTo>
                  <a:pt x="3476777" y="5245430"/>
                </a:lnTo>
                <a:close/>
              </a:path>
              <a:path w="18719800" h="10718800" extrusionOk="0">
                <a:moveTo>
                  <a:pt x="3476777" y="5145329"/>
                </a:moveTo>
                <a:lnTo>
                  <a:pt x="3475228" y="5137683"/>
                </a:lnTo>
                <a:lnTo>
                  <a:pt x="3471011" y="5131435"/>
                </a:lnTo>
                <a:lnTo>
                  <a:pt x="3464763" y="5127218"/>
                </a:lnTo>
                <a:lnTo>
                  <a:pt x="3457130" y="5125682"/>
                </a:lnTo>
                <a:lnTo>
                  <a:pt x="3449472" y="5127218"/>
                </a:lnTo>
                <a:lnTo>
                  <a:pt x="3443236" y="5131435"/>
                </a:lnTo>
                <a:lnTo>
                  <a:pt x="3439020" y="5137683"/>
                </a:lnTo>
                <a:lnTo>
                  <a:pt x="3437471" y="5145329"/>
                </a:lnTo>
                <a:lnTo>
                  <a:pt x="3439020" y="5152974"/>
                </a:lnTo>
                <a:lnTo>
                  <a:pt x="3443236" y="5159222"/>
                </a:lnTo>
                <a:lnTo>
                  <a:pt x="3449472" y="5163439"/>
                </a:lnTo>
                <a:lnTo>
                  <a:pt x="3457130" y="5164975"/>
                </a:lnTo>
                <a:lnTo>
                  <a:pt x="3464763" y="5163439"/>
                </a:lnTo>
                <a:lnTo>
                  <a:pt x="3471011" y="5159222"/>
                </a:lnTo>
                <a:lnTo>
                  <a:pt x="3475228" y="5152974"/>
                </a:lnTo>
                <a:lnTo>
                  <a:pt x="3476777" y="5145329"/>
                </a:lnTo>
                <a:close/>
              </a:path>
              <a:path w="18719800" h="10718800" extrusionOk="0">
                <a:moveTo>
                  <a:pt x="3476777" y="5045240"/>
                </a:moveTo>
                <a:lnTo>
                  <a:pt x="3475228" y="5037582"/>
                </a:lnTo>
                <a:lnTo>
                  <a:pt x="3471011" y="5031333"/>
                </a:lnTo>
                <a:lnTo>
                  <a:pt x="3464776" y="5027130"/>
                </a:lnTo>
                <a:lnTo>
                  <a:pt x="3457130" y="5025580"/>
                </a:lnTo>
                <a:lnTo>
                  <a:pt x="3449485" y="5027130"/>
                </a:lnTo>
                <a:lnTo>
                  <a:pt x="3443236" y="5031333"/>
                </a:lnTo>
                <a:lnTo>
                  <a:pt x="3439020" y="5037582"/>
                </a:lnTo>
                <a:lnTo>
                  <a:pt x="3437471" y="5045240"/>
                </a:lnTo>
                <a:lnTo>
                  <a:pt x="3439020" y="5052885"/>
                </a:lnTo>
                <a:lnTo>
                  <a:pt x="3443236" y="5059121"/>
                </a:lnTo>
                <a:lnTo>
                  <a:pt x="3449485" y="5063325"/>
                </a:lnTo>
                <a:lnTo>
                  <a:pt x="3457130" y="5064874"/>
                </a:lnTo>
                <a:lnTo>
                  <a:pt x="3464776" y="5063325"/>
                </a:lnTo>
                <a:lnTo>
                  <a:pt x="3471011" y="5059121"/>
                </a:lnTo>
                <a:lnTo>
                  <a:pt x="3475228" y="5052885"/>
                </a:lnTo>
                <a:lnTo>
                  <a:pt x="3476777" y="5045240"/>
                </a:lnTo>
                <a:close/>
              </a:path>
              <a:path w="18719800" h="10718800" extrusionOk="0">
                <a:moveTo>
                  <a:pt x="3476777" y="4945138"/>
                </a:moveTo>
                <a:lnTo>
                  <a:pt x="3475240" y="4937493"/>
                </a:lnTo>
                <a:lnTo>
                  <a:pt x="3471024" y="4931245"/>
                </a:lnTo>
                <a:lnTo>
                  <a:pt x="3464776" y="4927041"/>
                </a:lnTo>
                <a:lnTo>
                  <a:pt x="3457130" y="4925492"/>
                </a:lnTo>
                <a:lnTo>
                  <a:pt x="3449485" y="4927041"/>
                </a:lnTo>
                <a:lnTo>
                  <a:pt x="3443236" y="4931245"/>
                </a:lnTo>
                <a:lnTo>
                  <a:pt x="3439020" y="4937493"/>
                </a:lnTo>
                <a:lnTo>
                  <a:pt x="3437483" y="4945138"/>
                </a:lnTo>
                <a:lnTo>
                  <a:pt x="3439020" y="4952784"/>
                </a:lnTo>
                <a:lnTo>
                  <a:pt x="3443236" y="4959032"/>
                </a:lnTo>
                <a:lnTo>
                  <a:pt x="3449485" y="4963249"/>
                </a:lnTo>
                <a:lnTo>
                  <a:pt x="3457130" y="4964785"/>
                </a:lnTo>
                <a:lnTo>
                  <a:pt x="3464776" y="4963249"/>
                </a:lnTo>
                <a:lnTo>
                  <a:pt x="3471024" y="4959032"/>
                </a:lnTo>
                <a:lnTo>
                  <a:pt x="3475240" y="4952784"/>
                </a:lnTo>
                <a:lnTo>
                  <a:pt x="3476777" y="4945138"/>
                </a:lnTo>
                <a:close/>
              </a:path>
              <a:path w="18719800" h="10718800" extrusionOk="0">
                <a:moveTo>
                  <a:pt x="3476777" y="4845037"/>
                </a:moveTo>
                <a:lnTo>
                  <a:pt x="3475240" y="4837392"/>
                </a:lnTo>
                <a:lnTo>
                  <a:pt x="3471024" y="4831156"/>
                </a:lnTo>
                <a:lnTo>
                  <a:pt x="3464776" y="4826940"/>
                </a:lnTo>
                <a:lnTo>
                  <a:pt x="3457130" y="4825390"/>
                </a:lnTo>
                <a:lnTo>
                  <a:pt x="3449485" y="4826940"/>
                </a:lnTo>
                <a:lnTo>
                  <a:pt x="3443236" y="4831156"/>
                </a:lnTo>
                <a:lnTo>
                  <a:pt x="3439020" y="4837392"/>
                </a:lnTo>
                <a:lnTo>
                  <a:pt x="3437483" y="4845037"/>
                </a:lnTo>
                <a:lnTo>
                  <a:pt x="3439020" y="4852695"/>
                </a:lnTo>
                <a:lnTo>
                  <a:pt x="3443236" y="4858931"/>
                </a:lnTo>
                <a:lnTo>
                  <a:pt x="3449485" y="4863147"/>
                </a:lnTo>
                <a:lnTo>
                  <a:pt x="3457130" y="4864684"/>
                </a:lnTo>
                <a:lnTo>
                  <a:pt x="3464776" y="4863147"/>
                </a:lnTo>
                <a:lnTo>
                  <a:pt x="3471024" y="4858931"/>
                </a:lnTo>
                <a:lnTo>
                  <a:pt x="3475240" y="4852695"/>
                </a:lnTo>
                <a:lnTo>
                  <a:pt x="3476777" y="4845037"/>
                </a:lnTo>
                <a:close/>
              </a:path>
              <a:path w="18719800" h="10718800" extrusionOk="0">
                <a:moveTo>
                  <a:pt x="3476777" y="4744948"/>
                </a:moveTo>
                <a:lnTo>
                  <a:pt x="3475240" y="4737303"/>
                </a:lnTo>
                <a:lnTo>
                  <a:pt x="3471024" y="4731055"/>
                </a:lnTo>
                <a:lnTo>
                  <a:pt x="3464776" y="4726851"/>
                </a:lnTo>
                <a:lnTo>
                  <a:pt x="3457130" y="4725301"/>
                </a:lnTo>
                <a:lnTo>
                  <a:pt x="3449485" y="4726851"/>
                </a:lnTo>
                <a:lnTo>
                  <a:pt x="3443236" y="4731055"/>
                </a:lnTo>
                <a:lnTo>
                  <a:pt x="3439020" y="4737303"/>
                </a:lnTo>
                <a:lnTo>
                  <a:pt x="3437483" y="4744948"/>
                </a:lnTo>
                <a:lnTo>
                  <a:pt x="3439020" y="4752594"/>
                </a:lnTo>
                <a:lnTo>
                  <a:pt x="3443236" y="4758842"/>
                </a:lnTo>
                <a:lnTo>
                  <a:pt x="3449485" y="4763059"/>
                </a:lnTo>
                <a:lnTo>
                  <a:pt x="3457130" y="4764595"/>
                </a:lnTo>
                <a:lnTo>
                  <a:pt x="3464776" y="4763059"/>
                </a:lnTo>
                <a:lnTo>
                  <a:pt x="3471024" y="4758842"/>
                </a:lnTo>
                <a:lnTo>
                  <a:pt x="3475240" y="4752594"/>
                </a:lnTo>
                <a:lnTo>
                  <a:pt x="3476777" y="4744948"/>
                </a:lnTo>
                <a:close/>
              </a:path>
              <a:path w="18719800" h="10718800" extrusionOk="0">
                <a:moveTo>
                  <a:pt x="3476777" y="4644860"/>
                </a:moveTo>
                <a:lnTo>
                  <a:pt x="3475240" y="4637214"/>
                </a:lnTo>
                <a:lnTo>
                  <a:pt x="3471024" y="4630966"/>
                </a:lnTo>
                <a:lnTo>
                  <a:pt x="3464776" y="4626749"/>
                </a:lnTo>
                <a:lnTo>
                  <a:pt x="3457130" y="4625200"/>
                </a:lnTo>
                <a:lnTo>
                  <a:pt x="3449485" y="4626749"/>
                </a:lnTo>
                <a:lnTo>
                  <a:pt x="3443236" y="4630966"/>
                </a:lnTo>
                <a:lnTo>
                  <a:pt x="3439020" y="4637214"/>
                </a:lnTo>
                <a:lnTo>
                  <a:pt x="3437483" y="4644860"/>
                </a:lnTo>
                <a:lnTo>
                  <a:pt x="3439020" y="4652505"/>
                </a:lnTo>
                <a:lnTo>
                  <a:pt x="3443236" y="4658741"/>
                </a:lnTo>
                <a:lnTo>
                  <a:pt x="3449485" y="4662944"/>
                </a:lnTo>
                <a:lnTo>
                  <a:pt x="3457130" y="4664494"/>
                </a:lnTo>
                <a:lnTo>
                  <a:pt x="3464776" y="4662944"/>
                </a:lnTo>
                <a:lnTo>
                  <a:pt x="3471024" y="4658741"/>
                </a:lnTo>
                <a:lnTo>
                  <a:pt x="3475240" y="4652505"/>
                </a:lnTo>
                <a:lnTo>
                  <a:pt x="3476777" y="4644860"/>
                </a:lnTo>
                <a:close/>
              </a:path>
              <a:path w="18719800" h="10718800" extrusionOk="0">
                <a:moveTo>
                  <a:pt x="3476777" y="4544746"/>
                </a:moveTo>
                <a:lnTo>
                  <a:pt x="3475240" y="4537113"/>
                </a:lnTo>
                <a:lnTo>
                  <a:pt x="3471024" y="4530864"/>
                </a:lnTo>
                <a:lnTo>
                  <a:pt x="3464776" y="4526661"/>
                </a:lnTo>
                <a:lnTo>
                  <a:pt x="3457130" y="4525111"/>
                </a:lnTo>
                <a:lnTo>
                  <a:pt x="3449485" y="4526661"/>
                </a:lnTo>
                <a:lnTo>
                  <a:pt x="3443236" y="4530864"/>
                </a:lnTo>
                <a:lnTo>
                  <a:pt x="3439020" y="4537113"/>
                </a:lnTo>
                <a:lnTo>
                  <a:pt x="3437483" y="4544746"/>
                </a:lnTo>
                <a:lnTo>
                  <a:pt x="3439020" y="4552404"/>
                </a:lnTo>
                <a:lnTo>
                  <a:pt x="3443236" y="4558652"/>
                </a:lnTo>
                <a:lnTo>
                  <a:pt x="3449485" y="4562856"/>
                </a:lnTo>
                <a:lnTo>
                  <a:pt x="3457130" y="4564392"/>
                </a:lnTo>
                <a:lnTo>
                  <a:pt x="3464776" y="4562856"/>
                </a:lnTo>
                <a:lnTo>
                  <a:pt x="3471024" y="4558652"/>
                </a:lnTo>
                <a:lnTo>
                  <a:pt x="3475240" y="4552404"/>
                </a:lnTo>
                <a:lnTo>
                  <a:pt x="3476777" y="4544746"/>
                </a:lnTo>
                <a:close/>
              </a:path>
              <a:path w="18719800" h="10718800" extrusionOk="0">
                <a:moveTo>
                  <a:pt x="3476777" y="4444657"/>
                </a:moveTo>
                <a:lnTo>
                  <a:pt x="3475240" y="4437011"/>
                </a:lnTo>
                <a:lnTo>
                  <a:pt x="3471024" y="4430763"/>
                </a:lnTo>
                <a:lnTo>
                  <a:pt x="3464776" y="4426547"/>
                </a:lnTo>
                <a:lnTo>
                  <a:pt x="3457130" y="4425010"/>
                </a:lnTo>
                <a:lnTo>
                  <a:pt x="3449485" y="4426547"/>
                </a:lnTo>
                <a:lnTo>
                  <a:pt x="3443236" y="4430763"/>
                </a:lnTo>
                <a:lnTo>
                  <a:pt x="3439020" y="4437011"/>
                </a:lnTo>
                <a:lnTo>
                  <a:pt x="3437483" y="4444657"/>
                </a:lnTo>
                <a:lnTo>
                  <a:pt x="3439020" y="4452302"/>
                </a:lnTo>
                <a:lnTo>
                  <a:pt x="3443236" y="4458551"/>
                </a:lnTo>
                <a:lnTo>
                  <a:pt x="3449485" y="4462767"/>
                </a:lnTo>
                <a:lnTo>
                  <a:pt x="3457130" y="4464304"/>
                </a:lnTo>
                <a:lnTo>
                  <a:pt x="3464776" y="4462767"/>
                </a:lnTo>
                <a:lnTo>
                  <a:pt x="3471024" y="4458551"/>
                </a:lnTo>
                <a:lnTo>
                  <a:pt x="3475240" y="4452302"/>
                </a:lnTo>
                <a:lnTo>
                  <a:pt x="3476777" y="4444657"/>
                </a:lnTo>
                <a:close/>
              </a:path>
              <a:path w="18719800" h="10718800" extrusionOk="0">
                <a:moveTo>
                  <a:pt x="3485692" y="0"/>
                </a:moveTo>
                <a:lnTo>
                  <a:pt x="3450793" y="0"/>
                </a:lnTo>
                <a:lnTo>
                  <a:pt x="0" y="2551226"/>
                </a:lnTo>
                <a:lnTo>
                  <a:pt x="0" y="2577020"/>
                </a:lnTo>
                <a:lnTo>
                  <a:pt x="3485692" y="0"/>
                </a:lnTo>
                <a:close/>
              </a:path>
              <a:path w="18719800" h="10718800" extrusionOk="0">
                <a:moveTo>
                  <a:pt x="3550755" y="5290820"/>
                </a:moveTo>
                <a:lnTo>
                  <a:pt x="3549218" y="5283162"/>
                </a:lnTo>
                <a:lnTo>
                  <a:pt x="3545001" y="5276913"/>
                </a:lnTo>
                <a:lnTo>
                  <a:pt x="3538753" y="5272697"/>
                </a:lnTo>
                <a:lnTo>
                  <a:pt x="3531108" y="5271160"/>
                </a:lnTo>
                <a:lnTo>
                  <a:pt x="3523462" y="5272697"/>
                </a:lnTo>
                <a:lnTo>
                  <a:pt x="3517227" y="5276913"/>
                </a:lnTo>
                <a:lnTo>
                  <a:pt x="3513010" y="5283162"/>
                </a:lnTo>
                <a:lnTo>
                  <a:pt x="3511461" y="5290820"/>
                </a:lnTo>
                <a:lnTo>
                  <a:pt x="3513010" y="5298465"/>
                </a:lnTo>
                <a:lnTo>
                  <a:pt x="3517227" y="5304701"/>
                </a:lnTo>
                <a:lnTo>
                  <a:pt x="3523462" y="5308917"/>
                </a:lnTo>
                <a:lnTo>
                  <a:pt x="3531108" y="5310454"/>
                </a:lnTo>
                <a:lnTo>
                  <a:pt x="3538753" y="5308917"/>
                </a:lnTo>
                <a:lnTo>
                  <a:pt x="3545001" y="5304701"/>
                </a:lnTo>
                <a:lnTo>
                  <a:pt x="3549218" y="5298465"/>
                </a:lnTo>
                <a:lnTo>
                  <a:pt x="3550755" y="5290820"/>
                </a:lnTo>
                <a:close/>
              </a:path>
              <a:path w="18719800" h="10718800" extrusionOk="0">
                <a:moveTo>
                  <a:pt x="3550755" y="5190706"/>
                </a:moveTo>
                <a:lnTo>
                  <a:pt x="3549218" y="5183060"/>
                </a:lnTo>
                <a:lnTo>
                  <a:pt x="3545001" y="5176825"/>
                </a:lnTo>
                <a:lnTo>
                  <a:pt x="3538753" y="5172608"/>
                </a:lnTo>
                <a:lnTo>
                  <a:pt x="3531108" y="5171071"/>
                </a:lnTo>
                <a:lnTo>
                  <a:pt x="3523462" y="5172608"/>
                </a:lnTo>
                <a:lnTo>
                  <a:pt x="3517227" y="5176825"/>
                </a:lnTo>
                <a:lnTo>
                  <a:pt x="3513010" y="5183060"/>
                </a:lnTo>
                <a:lnTo>
                  <a:pt x="3511461" y="5190706"/>
                </a:lnTo>
                <a:lnTo>
                  <a:pt x="3513010" y="5198364"/>
                </a:lnTo>
                <a:lnTo>
                  <a:pt x="3517227" y="5204599"/>
                </a:lnTo>
                <a:lnTo>
                  <a:pt x="3523462" y="5208816"/>
                </a:lnTo>
                <a:lnTo>
                  <a:pt x="3531108" y="5210365"/>
                </a:lnTo>
                <a:lnTo>
                  <a:pt x="3538753" y="5208816"/>
                </a:lnTo>
                <a:lnTo>
                  <a:pt x="3545001" y="5204599"/>
                </a:lnTo>
                <a:lnTo>
                  <a:pt x="3549218" y="5198364"/>
                </a:lnTo>
                <a:lnTo>
                  <a:pt x="3550755" y="5190706"/>
                </a:lnTo>
                <a:close/>
              </a:path>
              <a:path w="18719800" h="10718800" extrusionOk="0">
                <a:moveTo>
                  <a:pt x="3550755" y="5090604"/>
                </a:moveTo>
                <a:lnTo>
                  <a:pt x="3549218" y="5082972"/>
                </a:lnTo>
                <a:lnTo>
                  <a:pt x="3545001" y="5076723"/>
                </a:lnTo>
                <a:lnTo>
                  <a:pt x="3538753" y="5072507"/>
                </a:lnTo>
                <a:lnTo>
                  <a:pt x="3531108" y="5070957"/>
                </a:lnTo>
                <a:lnTo>
                  <a:pt x="3523462" y="5072507"/>
                </a:lnTo>
                <a:lnTo>
                  <a:pt x="3517227" y="5076723"/>
                </a:lnTo>
                <a:lnTo>
                  <a:pt x="3513010" y="5082972"/>
                </a:lnTo>
                <a:lnTo>
                  <a:pt x="3511461" y="5090604"/>
                </a:lnTo>
                <a:lnTo>
                  <a:pt x="3513010" y="5098262"/>
                </a:lnTo>
                <a:lnTo>
                  <a:pt x="3517227" y="5104511"/>
                </a:lnTo>
                <a:lnTo>
                  <a:pt x="3523462" y="5108714"/>
                </a:lnTo>
                <a:lnTo>
                  <a:pt x="3531108" y="5110264"/>
                </a:lnTo>
                <a:lnTo>
                  <a:pt x="3538753" y="5108714"/>
                </a:lnTo>
                <a:lnTo>
                  <a:pt x="3545001" y="5104511"/>
                </a:lnTo>
                <a:lnTo>
                  <a:pt x="3549218" y="5098262"/>
                </a:lnTo>
                <a:lnTo>
                  <a:pt x="3550755" y="5090604"/>
                </a:lnTo>
                <a:close/>
              </a:path>
              <a:path w="18719800" h="10718800" extrusionOk="0">
                <a:moveTo>
                  <a:pt x="3550767" y="4990528"/>
                </a:moveTo>
                <a:lnTo>
                  <a:pt x="3549231" y="4982883"/>
                </a:lnTo>
                <a:lnTo>
                  <a:pt x="3545014" y="4976634"/>
                </a:lnTo>
                <a:lnTo>
                  <a:pt x="3538766" y="4972431"/>
                </a:lnTo>
                <a:lnTo>
                  <a:pt x="3531120" y="4970881"/>
                </a:lnTo>
                <a:lnTo>
                  <a:pt x="3523475" y="4972431"/>
                </a:lnTo>
                <a:lnTo>
                  <a:pt x="3517227" y="4976634"/>
                </a:lnTo>
                <a:lnTo>
                  <a:pt x="3513010" y="4982883"/>
                </a:lnTo>
                <a:lnTo>
                  <a:pt x="3511473" y="4990528"/>
                </a:lnTo>
                <a:lnTo>
                  <a:pt x="3513010" y="4998174"/>
                </a:lnTo>
                <a:lnTo>
                  <a:pt x="3517227" y="5004422"/>
                </a:lnTo>
                <a:lnTo>
                  <a:pt x="3523475" y="5008638"/>
                </a:lnTo>
                <a:lnTo>
                  <a:pt x="3531120" y="5010175"/>
                </a:lnTo>
                <a:lnTo>
                  <a:pt x="3538766" y="5008638"/>
                </a:lnTo>
                <a:lnTo>
                  <a:pt x="3545014" y="5004422"/>
                </a:lnTo>
                <a:lnTo>
                  <a:pt x="3549231" y="4998174"/>
                </a:lnTo>
                <a:lnTo>
                  <a:pt x="3550767" y="4990528"/>
                </a:lnTo>
                <a:close/>
              </a:path>
              <a:path w="18719800" h="10718800" extrusionOk="0">
                <a:moveTo>
                  <a:pt x="3550767" y="4890427"/>
                </a:moveTo>
                <a:lnTo>
                  <a:pt x="3549231" y="4882781"/>
                </a:lnTo>
                <a:lnTo>
                  <a:pt x="3545014" y="4876533"/>
                </a:lnTo>
                <a:lnTo>
                  <a:pt x="3538766" y="4872329"/>
                </a:lnTo>
                <a:lnTo>
                  <a:pt x="3531120" y="4870780"/>
                </a:lnTo>
                <a:lnTo>
                  <a:pt x="3523475" y="4872329"/>
                </a:lnTo>
                <a:lnTo>
                  <a:pt x="3517227" y="4876533"/>
                </a:lnTo>
                <a:lnTo>
                  <a:pt x="3513010" y="4882781"/>
                </a:lnTo>
                <a:lnTo>
                  <a:pt x="3511473" y="4890427"/>
                </a:lnTo>
                <a:lnTo>
                  <a:pt x="3513010" y="4898085"/>
                </a:lnTo>
                <a:lnTo>
                  <a:pt x="3517227" y="4904321"/>
                </a:lnTo>
                <a:lnTo>
                  <a:pt x="3523475" y="4908537"/>
                </a:lnTo>
                <a:lnTo>
                  <a:pt x="3531120" y="4910074"/>
                </a:lnTo>
                <a:lnTo>
                  <a:pt x="3538766" y="4908537"/>
                </a:lnTo>
                <a:lnTo>
                  <a:pt x="3545014" y="4904321"/>
                </a:lnTo>
                <a:lnTo>
                  <a:pt x="3549231" y="4898085"/>
                </a:lnTo>
                <a:lnTo>
                  <a:pt x="3550767" y="4890427"/>
                </a:lnTo>
                <a:close/>
              </a:path>
              <a:path w="18719800" h="10718800" extrusionOk="0">
                <a:moveTo>
                  <a:pt x="3550767" y="4790338"/>
                </a:moveTo>
                <a:lnTo>
                  <a:pt x="3549231" y="4782693"/>
                </a:lnTo>
                <a:lnTo>
                  <a:pt x="3545014" y="4776444"/>
                </a:lnTo>
                <a:lnTo>
                  <a:pt x="3538766" y="4772228"/>
                </a:lnTo>
                <a:lnTo>
                  <a:pt x="3531120" y="4770691"/>
                </a:lnTo>
                <a:lnTo>
                  <a:pt x="3523475" y="4772228"/>
                </a:lnTo>
                <a:lnTo>
                  <a:pt x="3517227" y="4776444"/>
                </a:lnTo>
                <a:lnTo>
                  <a:pt x="3513010" y="4782693"/>
                </a:lnTo>
                <a:lnTo>
                  <a:pt x="3511473" y="4790338"/>
                </a:lnTo>
                <a:lnTo>
                  <a:pt x="3513010" y="4797984"/>
                </a:lnTo>
                <a:lnTo>
                  <a:pt x="3517227" y="4804232"/>
                </a:lnTo>
                <a:lnTo>
                  <a:pt x="3523475" y="4808448"/>
                </a:lnTo>
                <a:lnTo>
                  <a:pt x="3531120" y="4809985"/>
                </a:lnTo>
                <a:lnTo>
                  <a:pt x="3538766" y="4808448"/>
                </a:lnTo>
                <a:lnTo>
                  <a:pt x="3545014" y="4804232"/>
                </a:lnTo>
                <a:lnTo>
                  <a:pt x="3549231" y="4797984"/>
                </a:lnTo>
                <a:lnTo>
                  <a:pt x="3550767" y="4790338"/>
                </a:lnTo>
                <a:close/>
              </a:path>
              <a:path w="18719800" h="10718800" extrusionOk="0">
                <a:moveTo>
                  <a:pt x="3550767" y="4690237"/>
                </a:moveTo>
                <a:lnTo>
                  <a:pt x="3549231" y="4682591"/>
                </a:lnTo>
                <a:lnTo>
                  <a:pt x="3545014" y="4676343"/>
                </a:lnTo>
                <a:lnTo>
                  <a:pt x="3538766" y="4672139"/>
                </a:lnTo>
                <a:lnTo>
                  <a:pt x="3531120" y="4670590"/>
                </a:lnTo>
                <a:lnTo>
                  <a:pt x="3523475" y="4672139"/>
                </a:lnTo>
                <a:lnTo>
                  <a:pt x="3517227" y="4676343"/>
                </a:lnTo>
                <a:lnTo>
                  <a:pt x="3513010" y="4682591"/>
                </a:lnTo>
                <a:lnTo>
                  <a:pt x="3511473" y="4690237"/>
                </a:lnTo>
                <a:lnTo>
                  <a:pt x="3513010" y="4697882"/>
                </a:lnTo>
                <a:lnTo>
                  <a:pt x="3517227" y="4704131"/>
                </a:lnTo>
                <a:lnTo>
                  <a:pt x="3523475" y="4708347"/>
                </a:lnTo>
                <a:lnTo>
                  <a:pt x="3531120" y="4709884"/>
                </a:lnTo>
                <a:lnTo>
                  <a:pt x="3538766" y="4708347"/>
                </a:lnTo>
                <a:lnTo>
                  <a:pt x="3545014" y="4704131"/>
                </a:lnTo>
                <a:lnTo>
                  <a:pt x="3549231" y="4697882"/>
                </a:lnTo>
                <a:lnTo>
                  <a:pt x="3550767" y="4690237"/>
                </a:lnTo>
                <a:close/>
              </a:path>
              <a:path w="18719800" h="10718800" extrusionOk="0">
                <a:moveTo>
                  <a:pt x="3550767" y="4590148"/>
                </a:moveTo>
                <a:lnTo>
                  <a:pt x="3549231" y="4582503"/>
                </a:lnTo>
                <a:lnTo>
                  <a:pt x="3545014" y="4576254"/>
                </a:lnTo>
                <a:lnTo>
                  <a:pt x="3538766" y="4572038"/>
                </a:lnTo>
                <a:lnTo>
                  <a:pt x="3531120" y="4570488"/>
                </a:lnTo>
                <a:lnTo>
                  <a:pt x="3523475" y="4572038"/>
                </a:lnTo>
                <a:lnTo>
                  <a:pt x="3517227" y="4576254"/>
                </a:lnTo>
                <a:lnTo>
                  <a:pt x="3513010" y="4582503"/>
                </a:lnTo>
                <a:lnTo>
                  <a:pt x="3511473" y="4590148"/>
                </a:lnTo>
                <a:lnTo>
                  <a:pt x="3513010" y="4597793"/>
                </a:lnTo>
                <a:lnTo>
                  <a:pt x="3517227" y="4604042"/>
                </a:lnTo>
                <a:lnTo>
                  <a:pt x="3523475" y="4608246"/>
                </a:lnTo>
                <a:lnTo>
                  <a:pt x="3531120" y="4609795"/>
                </a:lnTo>
                <a:lnTo>
                  <a:pt x="3538766" y="4608246"/>
                </a:lnTo>
                <a:lnTo>
                  <a:pt x="3545014" y="4604042"/>
                </a:lnTo>
                <a:lnTo>
                  <a:pt x="3549231" y="4597793"/>
                </a:lnTo>
                <a:lnTo>
                  <a:pt x="3550767" y="4590148"/>
                </a:lnTo>
                <a:close/>
              </a:path>
              <a:path w="18719800" h="10718800" extrusionOk="0">
                <a:moveTo>
                  <a:pt x="3550767" y="4490047"/>
                </a:moveTo>
                <a:lnTo>
                  <a:pt x="3549231" y="4482401"/>
                </a:lnTo>
                <a:lnTo>
                  <a:pt x="3545014" y="4476153"/>
                </a:lnTo>
                <a:lnTo>
                  <a:pt x="3538766" y="4471949"/>
                </a:lnTo>
                <a:lnTo>
                  <a:pt x="3531120" y="4470400"/>
                </a:lnTo>
                <a:lnTo>
                  <a:pt x="3523475" y="4471949"/>
                </a:lnTo>
                <a:lnTo>
                  <a:pt x="3517227" y="4476153"/>
                </a:lnTo>
                <a:lnTo>
                  <a:pt x="3513010" y="4482401"/>
                </a:lnTo>
                <a:lnTo>
                  <a:pt x="3511473" y="4490047"/>
                </a:lnTo>
                <a:lnTo>
                  <a:pt x="3513010" y="4497692"/>
                </a:lnTo>
                <a:lnTo>
                  <a:pt x="3517227" y="4503940"/>
                </a:lnTo>
                <a:lnTo>
                  <a:pt x="3523475" y="4508144"/>
                </a:lnTo>
                <a:lnTo>
                  <a:pt x="3531120" y="4509694"/>
                </a:lnTo>
                <a:lnTo>
                  <a:pt x="3538766" y="4508144"/>
                </a:lnTo>
                <a:lnTo>
                  <a:pt x="3545014" y="4503940"/>
                </a:lnTo>
                <a:lnTo>
                  <a:pt x="3549231" y="4497692"/>
                </a:lnTo>
                <a:lnTo>
                  <a:pt x="3550767" y="4490047"/>
                </a:lnTo>
                <a:close/>
              </a:path>
              <a:path w="18719800" h="10718800" extrusionOk="0">
                <a:moveTo>
                  <a:pt x="3550767" y="4389958"/>
                </a:moveTo>
                <a:lnTo>
                  <a:pt x="3549231" y="4382300"/>
                </a:lnTo>
                <a:lnTo>
                  <a:pt x="3545014" y="4376064"/>
                </a:lnTo>
                <a:lnTo>
                  <a:pt x="3538766" y="4371848"/>
                </a:lnTo>
                <a:lnTo>
                  <a:pt x="3531120" y="4370298"/>
                </a:lnTo>
                <a:lnTo>
                  <a:pt x="3523475" y="4371848"/>
                </a:lnTo>
                <a:lnTo>
                  <a:pt x="3517227" y="4376064"/>
                </a:lnTo>
                <a:lnTo>
                  <a:pt x="3513010" y="4382300"/>
                </a:lnTo>
                <a:lnTo>
                  <a:pt x="3511473" y="4389958"/>
                </a:lnTo>
                <a:lnTo>
                  <a:pt x="3513010" y="4397591"/>
                </a:lnTo>
                <a:lnTo>
                  <a:pt x="3517227" y="4403839"/>
                </a:lnTo>
                <a:lnTo>
                  <a:pt x="3523475" y="4408055"/>
                </a:lnTo>
                <a:lnTo>
                  <a:pt x="3531120" y="4409592"/>
                </a:lnTo>
                <a:lnTo>
                  <a:pt x="3538766" y="4408055"/>
                </a:lnTo>
                <a:lnTo>
                  <a:pt x="3545014" y="4403839"/>
                </a:lnTo>
                <a:lnTo>
                  <a:pt x="3549231" y="4397591"/>
                </a:lnTo>
                <a:lnTo>
                  <a:pt x="3550767" y="4389958"/>
                </a:lnTo>
                <a:close/>
              </a:path>
              <a:path w="18719800" h="10718800" extrusionOk="0">
                <a:moveTo>
                  <a:pt x="3624249" y="0"/>
                </a:moveTo>
                <a:lnTo>
                  <a:pt x="3589363" y="0"/>
                </a:lnTo>
                <a:lnTo>
                  <a:pt x="0" y="2653677"/>
                </a:lnTo>
                <a:lnTo>
                  <a:pt x="0" y="2679458"/>
                </a:lnTo>
                <a:lnTo>
                  <a:pt x="3624249" y="0"/>
                </a:lnTo>
                <a:close/>
              </a:path>
              <a:path w="18719800" h="10718800" extrusionOk="0">
                <a:moveTo>
                  <a:pt x="3624757" y="5236121"/>
                </a:moveTo>
                <a:lnTo>
                  <a:pt x="3623208" y="5228463"/>
                </a:lnTo>
                <a:lnTo>
                  <a:pt x="3618992" y="5222214"/>
                </a:lnTo>
                <a:lnTo>
                  <a:pt x="3612756" y="5218011"/>
                </a:lnTo>
                <a:lnTo>
                  <a:pt x="3605111" y="5216461"/>
                </a:lnTo>
                <a:lnTo>
                  <a:pt x="3597465" y="5218011"/>
                </a:lnTo>
                <a:lnTo>
                  <a:pt x="3591217" y="5222214"/>
                </a:lnTo>
                <a:lnTo>
                  <a:pt x="3587000" y="5228463"/>
                </a:lnTo>
                <a:lnTo>
                  <a:pt x="3585464" y="5236121"/>
                </a:lnTo>
                <a:lnTo>
                  <a:pt x="3587000" y="5243754"/>
                </a:lnTo>
                <a:lnTo>
                  <a:pt x="3591217" y="5250002"/>
                </a:lnTo>
                <a:lnTo>
                  <a:pt x="3597465" y="5254206"/>
                </a:lnTo>
                <a:lnTo>
                  <a:pt x="3605111" y="5255755"/>
                </a:lnTo>
                <a:lnTo>
                  <a:pt x="3612756" y="5254206"/>
                </a:lnTo>
                <a:lnTo>
                  <a:pt x="3618992" y="5250002"/>
                </a:lnTo>
                <a:lnTo>
                  <a:pt x="3623208" y="5243754"/>
                </a:lnTo>
                <a:lnTo>
                  <a:pt x="3624757" y="5236121"/>
                </a:lnTo>
                <a:close/>
              </a:path>
              <a:path w="18719800" h="10718800" extrusionOk="0">
                <a:moveTo>
                  <a:pt x="3624757" y="5136007"/>
                </a:moveTo>
                <a:lnTo>
                  <a:pt x="3623208" y="5128361"/>
                </a:lnTo>
                <a:lnTo>
                  <a:pt x="3618992" y="5122126"/>
                </a:lnTo>
                <a:lnTo>
                  <a:pt x="3612756" y="5117909"/>
                </a:lnTo>
                <a:lnTo>
                  <a:pt x="3605111" y="5116373"/>
                </a:lnTo>
                <a:lnTo>
                  <a:pt x="3597465" y="5117909"/>
                </a:lnTo>
                <a:lnTo>
                  <a:pt x="3591217" y="5122126"/>
                </a:lnTo>
                <a:lnTo>
                  <a:pt x="3587000" y="5128361"/>
                </a:lnTo>
                <a:lnTo>
                  <a:pt x="3585464" y="5136007"/>
                </a:lnTo>
                <a:lnTo>
                  <a:pt x="3587000" y="5143652"/>
                </a:lnTo>
                <a:lnTo>
                  <a:pt x="3591217" y="5149901"/>
                </a:lnTo>
                <a:lnTo>
                  <a:pt x="3597465" y="5154117"/>
                </a:lnTo>
                <a:lnTo>
                  <a:pt x="3605111" y="5155654"/>
                </a:lnTo>
                <a:lnTo>
                  <a:pt x="3612756" y="5154117"/>
                </a:lnTo>
                <a:lnTo>
                  <a:pt x="3618992" y="5149901"/>
                </a:lnTo>
                <a:lnTo>
                  <a:pt x="3623208" y="5143652"/>
                </a:lnTo>
                <a:lnTo>
                  <a:pt x="3624757" y="5136007"/>
                </a:lnTo>
                <a:close/>
              </a:path>
              <a:path w="18719800" h="10718800" extrusionOk="0">
                <a:moveTo>
                  <a:pt x="3624757" y="5035918"/>
                </a:moveTo>
                <a:lnTo>
                  <a:pt x="3623221" y="5028273"/>
                </a:lnTo>
                <a:lnTo>
                  <a:pt x="3619004" y="5022024"/>
                </a:lnTo>
                <a:lnTo>
                  <a:pt x="3612756" y="5017808"/>
                </a:lnTo>
                <a:lnTo>
                  <a:pt x="3605111" y="5016271"/>
                </a:lnTo>
                <a:lnTo>
                  <a:pt x="3597465" y="5017808"/>
                </a:lnTo>
                <a:lnTo>
                  <a:pt x="3591217" y="5022024"/>
                </a:lnTo>
                <a:lnTo>
                  <a:pt x="3587013" y="5028273"/>
                </a:lnTo>
                <a:lnTo>
                  <a:pt x="3585464" y="5035918"/>
                </a:lnTo>
                <a:lnTo>
                  <a:pt x="3587013" y="5043563"/>
                </a:lnTo>
                <a:lnTo>
                  <a:pt x="3591217" y="5049812"/>
                </a:lnTo>
                <a:lnTo>
                  <a:pt x="3597465" y="5054028"/>
                </a:lnTo>
                <a:lnTo>
                  <a:pt x="3605111" y="5055565"/>
                </a:lnTo>
                <a:lnTo>
                  <a:pt x="3612756" y="5054028"/>
                </a:lnTo>
                <a:lnTo>
                  <a:pt x="3619004" y="5049812"/>
                </a:lnTo>
                <a:lnTo>
                  <a:pt x="3623221" y="5043563"/>
                </a:lnTo>
                <a:lnTo>
                  <a:pt x="3624757" y="5035918"/>
                </a:lnTo>
                <a:close/>
              </a:path>
              <a:path w="18719800" h="10718800" extrusionOk="0">
                <a:moveTo>
                  <a:pt x="3624757" y="4935829"/>
                </a:moveTo>
                <a:lnTo>
                  <a:pt x="3623221" y="4928171"/>
                </a:lnTo>
                <a:lnTo>
                  <a:pt x="3619004" y="4921936"/>
                </a:lnTo>
                <a:lnTo>
                  <a:pt x="3612756" y="4917719"/>
                </a:lnTo>
                <a:lnTo>
                  <a:pt x="3605111" y="4916170"/>
                </a:lnTo>
                <a:lnTo>
                  <a:pt x="3597465" y="4917719"/>
                </a:lnTo>
                <a:lnTo>
                  <a:pt x="3591217" y="4921936"/>
                </a:lnTo>
                <a:lnTo>
                  <a:pt x="3587013" y="4928171"/>
                </a:lnTo>
                <a:lnTo>
                  <a:pt x="3585464" y="4935829"/>
                </a:lnTo>
                <a:lnTo>
                  <a:pt x="3587013" y="4943475"/>
                </a:lnTo>
                <a:lnTo>
                  <a:pt x="3591217" y="4949723"/>
                </a:lnTo>
                <a:lnTo>
                  <a:pt x="3597465" y="4953927"/>
                </a:lnTo>
                <a:lnTo>
                  <a:pt x="3605111" y="4955476"/>
                </a:lnTo>
                <a:lnTo>
                  <a:pt x="3612756" y="4953927"/>
                </a:lnTo>
                <a:lnTo>
                  <a:pt x="3619004" y="4949723"/>
                </a:lnTo>
                <a:lnTo>
                  <a:pt x="3623221" y="4943475"/>
                </a:lnTo>
                <a:lnTo>
                  <a:pt x="3624757" y="4935829"/>
                </a:lnTo>
                <a:close/>
              </a:path>
              <a:path w="18719800" h="10718800" extrusionOk="0">
                <a:moveTo>
                  <a:pt x="3624757" y="4835728"/>
                </a:moveTo>
                <a:lnTo>
                  <a:pt x="3623221" y="4828083"/>
                </a:lnTo>
                <a:lnTo>
                  <a:pt x="3619004" y="4821834"/>
                </a:lnTo>
                <a:lnTo>
                  <a:pt x="3612756" y="4817630"/>
                </a:lnTo>
                <a:lnTo>
                  <a:pt x="3605111" y="4816081"/>
                </a:lnTo>
                <a:lnTo>
                  <a:pt x="3597465" y="4817630"/>
                </a:lnTo>
                <a:lnTo>
                  <a:pt x="3591217" y="4821834"/>
                </a:lnTo>
                <a:lnTo>
                  <a:pt x="3587013" y="4828083"/>
                </a:lnTo>
                <a:lnTo>
                  <a:pt x="3585464" y="4835728"/>
                </a:lnTo>
                <a:lnTo>
                  <a:pt x="3587013" y="4843373"/>
                </a:lnTo>
                <a:lnTo>
                  <a:pt x="3591217" y="4849622"/>
                </a:lnTo>
                <a:lnTo>
                  <a:pt x="3597465" y="4853825"/>
                </a:lnTo>
                <a:lnTo>
                  <a:pt x="3605111" y="4855375"/>
                </a:lnTo>
                <a:lnTo>
                  <a:pt x="3612756" y="4853825"/>
                </a:lnTo>
                <a:lnTo>
                  <a:pt x="3619004" y="4849622"/>
                </a:lnTo>
                <a:lnTo>
                  <a:pt x="3623221" y="4843373"/>
                </a:lnTo>
                <a:lnTo>
                  <a:pt x="3624757" y="4835728"/>
                </a:lnTo>
                <a:close/>
              </a:path>
              <a:path w="18719800" h="10718800" extrusionOk="0">
                <a:moveTo>
                  <a:pt x="3624757" y="4735627"/>
                </a:moveTo>
                <a:lnTo>
                  <a:pt x="3623221" y="4727981"/>
                </a:lnTo>
                <a:lnTo>
                  <a:pt x="3619004" y="4721745"/>
                </a:lnTo>
                <a:lnTo>
                  <a:pt x="3612756" y="4717529"/>
                </a:lnTo>
                <a:lnTo>
                  <a:pt x="3605111" y="4715992"/>
                </a:lnTo>
                <a:lnTo>
                  <a:pt x="3597465" y="4717529"/>
                </a:lnTo>
                <a:lnTo>
                  <a:pt x="3591217" y="4721745"/>
                </a:lnTo>
                <a:lnTo>
                  <a:pt x="3587013" y="4727981"/>
                </a:lnTo>
                <a:lnTo>
                  <a:pt x="3585464" y="4735627"/>
                </a:lnTo>
                <a:lnTo>
                  <a:pt x="3587013" y="4743285"/>
                </a:lnTo>
                <a:lnTo>
                  <a:pt x="3591217" y="4749520"/>
                </a:lnTo>
                <a:lnTo>
                  <a:pt x="3597465" y="4753737"/>
                </a:lnTo>
                <a:lnTo>
                  <a:pt x="3605111" y="4755273"/>
                </a:lnTo>
                <a:lnTo>
                  <a:pt x="3612756" y="4753737"/>
                </a:lnTo>
                <a:lnTo>
                  <a:pt x="3619004" y="4749520"/>
                </a:lnTo>
                <a:lnTo>
                  <a:pt x="3623221" y="4743285"/>
                </a:lnTo>
                <a:lnTo>
                  <a:pt x="3624757" y="4735627"/>
                </a:lnTo>
                <a:close/>
              </a:path>
              <a:path w="18719800" h="10718800" extrusionOk="0">
                <a:moveTo>
                  <a:pt x="3624757" y="4635525"/>
                </a:moveTo>
                <a:lnTo>
                  <a:pt x="3623221" y="4627880"/>
                </a:lnTo>
                <a:lnTo>
                  <a:pt x="3619004" y="4621644"/>
                </a:lnTo>
                <a:lnTo>
                  <a:pt x="3612756" y="4617428"/>
                </a:lnTo>
                <a:lnTo>
                  <a:pt x="3605111" y="4615891"/>
                </a:lnTo>
                <a:lnTo>
                  <a:pt x="3597465" y="4617428"/>
                </a:lnTo>
                <a:lnTo>
                  <a:pt x="3591217" y="4621644"/>
                </a:lnTo>
                <a:lnTo>
                  <a:pt x="3587013" y="4627880"/>
                </a:lnTo>
                <a:lnTo>
                  <a:pt x="3585464" y="4635525"/>
                </a:lnTo>
                <a:lnTo>
                  <a:pt x="3587013" y="4643183"/>
                </a:lnTo>
                <a:lnTo>
                  <a:pt x="3591217" y="4649432"/>
                </a:lnTo>
                <a:lnTo>
                  <a:pt x="3597465" y="4653635"/>
                </a:lnTo>
                <a:lnTo>
                  <a:pt x="3605111" y="4655185"/>
                </a:lnTo>
                <a:lnTo>
                  <a:pt x="3612756" y="4653635"/>
                </a:lnTo>
                <a:lnTo>
                  <a:pt x="3619004" y="4649432"/>
                </a:lnTo>
                <a:lnTo>
                  <a:pt x="3623221" y="4643183"/>
                </a:lnTo>
                <a:lnTo>
                  <a:pt x="3624757" y="4635525"/>
                </a:lnTo>
                <a:close/>
              </a:path>
              <a:path w="18719800" h="10718800" extrusionOk="0">
                <a:moveTo>
                  <a:pt x="3624757" y="4535436"/>
                </a:moveTo>
                <a:lnTo>
                  <a:pt x="3623221" y="4527791"/>
                </a:lnTo>
                <a:lnTo>
                  <a:pt x="3619004" y="4521543"/>
                </a:lnTo>
                <a:lnTo>
                  <a:pt x="3612756" y="4517339"/>
                </a:lnTo>
                <a:lnTo>
                  <a:pt x="3605111" y="4515790"/>
                </a:lnTo>
                <a:lnTo>
                  <a:pt x="3597465" y="4517339"/>
                </a:lnTo>
                <a:lnTo>
                  <a:pt x="3591217" y="4521543"/>
                </a:lnTo>
                <a:lnTo>
                  <a:pt x="3587013" y="4527791"/>
                </a:lnTo>
                <a:lnTo>
                  <a:pt x="3585464" y="4535436"/>
                </a:lnTo>
                <a:lnTo>
                  <a:pt x="3587013" y="4543082"/>
                </a:lnTo>
                <a:lnTo>
                  <a:pt x="3591217" y="4549330"/>
                </a:lnTo>
                <a:lnTo>
                  <a:pt x="3597465" y="4553547"/>
                </a:lnTo>
                <a:lnTo>
                  <a:pt x="3605111" y="4555083"/>
                </a:lnTo>
                <a:lnTo>
                  <a:pt x="3612756" y="4553547"/>
                </a:lnTo>
                <a:lnTo>
                  <a:pt x="3619004" y="4549330"/>
                </a:lnTo>
                <a:lnTo>
                  <a:pt x="3623221" y="4543082"/>
                </a:lnTo>
                <a:lnTo>
                  <a:pt x="3624757" y="4535436"/>
                </a:lnTo>
                <a:close/>
              </a:path>
              <a:path w="18719800" h="10718800" extrusionOk="0">
                <a:moveTo>
                  <a:pt x="3624757" y="4435348"/>
                </a:moveTo>
                <a:lnTo>
                  <a:pt x="3623221" y="4427702"/>
                </a:lnTo>
                <a:lnTo>
                  <a:pt x="3619004" y="4421454"/>
                </a:lnTo>
                <a:lnTo>
                  <a:pt x="3612756" y="4417238"/>
                </a:lnTo>
                <a:lnTo>
                  <a:pt x="3605111" y="4415701"/>
                </a:lnTo>
                <a:lnTo>
                  <a:pt x="3597465" y="4417238"/>
                </a:lnTo>
                <a:lnTo>
                  <a:pt x="3591217" y="4421454"/>
                </a:lnTo>
                <a:lnTo>
                  <a:pt x="3587013" y="4427702"/>
                </a:lnTo>
                <a:lnTo>
                  <a:pt x="3585464" y="4435348"/>
                </a:lnTo>
                <a:lnTo>
                  <a:pt x="3587013" y="4442993"/>
                </a:lnTo>
                <a:lnTo>
                  <a:pt x="3591217" y="4449242"/>
                </a:lnTo>
                <a:lnTo>
                  <a:pt x="3597465" y="4453445"/>
                </a:lnTo>
                <a:lnTo>
                  <a:pt x="3605111" y="4454995"/>
                </a:lnTo>
                <a:lnTo>
                  <a:pt x="3612756" y="4453445"/>
                </a:lnTo>
                <a:lnTo>
                  <a:pt x="3619004" y="4449242"/>
                </a:lnTo>
                <a:lnTo>
                  <a:pt x="3623221" y="4442993"/>
                </a:lnTo>
                <a:lnTo>
                  <a:pt x="3624757" y="4435348"/>
                </a:lnTo>
                <a:close/>
              </a:path>
              <a:path w="18719800" h="10718800" extrusionOk="0">
                <a:moveTo>
                  <a:pt x="3624757" y="4335246"/>
                </a:moveTo>
                <a:lnTo>
                  <a:pt x="3623221" y="4327601"/>
                </a:lnTo>
                <a:lnTo>
                  <a:pt x="3619004" y="4321353"/>
                </a:lnTo>
                <a:lnTo>
                  <a:pt x="3612756" y="4317149"/>
                </a:lnTo>
                <a:lnTo>
                  <a:pt x="3605111" y="4315599"/>
                </a:lnTo>
                <a:lnTo>
                  <a:pt x="3597465" y="4317149"/>
                </a:lnTo>
                <a:lnTo>
                  <a:pt x="3591217" y="4321353"/>
                </a:lnTo>
                <a:lnTo>
                  <a:pt x="3587013" y="4327601"/>
                </a:lnTo>
                <a:lnTo>
                  <a:pt x="3585464" y="4335246"/>
                </a:lnTo>
                <a:lnTo>
                  <a:pt x="3587013" y="4342892"/>
                </a:lnTo>
                <a:lnTo>
                  <a:pt x="3591217" y="4349140"/>
                </a:lnTo>
                <a:lnTo>
                  <a:pt x="3597465" y="4353357"/>
                </a:lnTo>
                <a:lnTo>
                  <a:pt x="3605111" y="4354893"/>
                </a:lnTo>
                <a:lnTo>
                  <a:pt x="3612756" y="4353357"/>
                </a:lnTo>
                <a:lnTo>
                  <a:pt x="3619004" y="4349140"/>
                </a:lnTo>
                <a:lnTo>
                  <a:pt x="3623221" y="4342892"/>
                </a:lnTo>
                <a:lnTo>
                  <a:pt x="3624757" y="4335246"/>
                </a:lnTo>
                <a:close/>
              </a:path>
              <a:path w="18719800" h="10718800" extrusionOk="0">
                <a:moveTo>
                  <a:pt x="3698748" y="5181397"/>
                </a:moveTo>
                <a:lnTo>
                  <a:pt x="3697198" y="5173764"/>
                </a:lnTo>
                <a:lnTo>
                  <a:pt x="3692982" y="5167515"/>
                </a:lnTo>
                <a:lnTo>
                  <a:pt x="3686746" y="5163299"/>
                </a:lnTo>
                <a:lnTo>
                  <a:pt x="3679088" y="5161750"/>
                </a:lnTo>
                <a:lnTo>
                  <a:pt x="3671455" y="5163299"/>
                </a:lnTo>
                <a:lnTo>
                  <a:pt x="3665207" y="5167515"/>
                </a:lnTo>
                <a:lnTo>
                  <a:pt x="3660991" y="5173764"/>
                </a:lnTo>
                <a:lnTo>
                  <a:pt x="3659454" y="5181397"/>
                </a:lnTo>
                <a:lnTo>
                  <a:pt x="3660991" y="5189055"/>
                </a:lnTo>
                <a:lnTo>
                  <a:pt x="3665207" y="5195290"/>
                </a:lnTo>
                <a:lnTo>
                  <a:pt x="3671455" y="5199507"/>
                </a:lnTo>
                <a:lnTo>
                  <a:pt x="3679088" y="5201043"/>
                </a:lnTo>
                <a:lnTo>
                  <a:pt x="3686746" y="5199507"/>
                </a:lnTo>
                <a:lnTo>
                  <a:pt x="3692982" y="5195290"/>
                </a:lnTo>
                <a:lnTo>
                  <a:pt x="3697198" y="5189055"/>
                </a:lnTo>
                <a:lnTo>
                  <a:pt x="3698748" y="5181397"/>
                </a:lnTo>
                <a:close/>
              </a:path>
              <a:path w="18719800" h="10718800" extrusionOk="0">
                <a:moveTo>
                  <a:pt x="3698748" y="5081308"/>
                </a:moveTo>
                <a:lnTo>
                  <a:pt x="3697198" y="5073662"/>
                </a:lnTo>
                <a:lnTo>
                  <a:pt x="3692995" y="5067414"/>
                </a:lnTo>
                <a:lnTo>
                  <a:pt x="3686759" y="5063210"/>
                </a:lnTo>
                <a:lnTo>
                  <a:pt x="3679113" y="5061661"/>
                </a:lnTo>
                <a:lnTo>
                  <a:pt x="3671455" y="5063210"/>
                </a:lnTo>
                <a:lnTo>
                  <a:pt x="3665207" y="5067414"/>
                </a:lnTo>
                <a:lnTo>
                  <a:pt x="3661003" y="5073662"/>
                </a:lnTo>
                <a:lnTo>
                  <a:pt x="3659454" y="5081308"/>
                </a:lnTo>
                <a:lnTo>
                  <a:pt x="3661003" y="5088966"/>
                </a:lnTo>
                <a:lnTo>
                  <a:pt x="3665207" y="5095202"/>
                </a:lnTo>
                <a:lnTo>
                  <a:pt x="3671455" y="5099405"/>
                </a:lnTo>
                <a:lnTo>
                  <a:pt x="3679113" y="5100955"/>
                </a:lnTo>
                <a:lnTo>
                  <a:pt x="3686759" y="5099405"/>
                </a:lnTo>
                <a:lnTo>
                  <a:pt x="3692995" y="5095202"/>
                </a:lnTo>
                <a:lnTo>
                  <a:pt x="3697198" y="5088966"/>
                </a:lnTo>
                <a:lnTo>
                  <a:pt x="3698748" y="5081308"/>
                </a:lnTo>
                <a:close/>
              </a:path>
              <a:path w="18719800" h="10718800" extrusionOk="0">
                <a:moveTo>
                  <a:pt x="3698748" y="4981219"/>
                </a:moveTo>
                <a:lnTo>
                  <a:pt x="3697198" y="4973574"/>
                </a:lnTo>
                <a:lnTo>
                  <a:pt x="3692995" y="4967325"/>
                </a:lnTo>
                <a:lnTo>
                  <a:pt x="3686759" y="4963109"/>
                </a:lnTo>
                <a:lnTo>
                  <a:pt x="3679113" y="4961572"/>
                </a:lnTo>
                <a:lnTo>
                  <a:pt x="3671455" y="4963109"/>
                </a:lnTo>
                <a:lnTo>
                  <a:pt x="3665207" y="4967325"/>
                </a:lnTo>
                <a:lnTo>
                  <a:pt x="3661003" y="4973574"/>
                </a:lnTo>
                <a:lnTo>
                  <a:pt x="3659454" y="4981219"/>
                </a:lnTo>
                <a:lnTo>
                  <a:pt x="3661003" y="4988865"/>
                </a:lnTo>
                <a:lnTo>
                  <a:pt x="3665207" y="4995113"/>
                </a:lnTo>
                <a:lnTo>
                  <a:pt x="3671455" y="4999317"/>
                </a:lnTo>
                <a:lnTo>
                  <a:pt x="3679113" y="5000866"/>
                </a:lnTo>
                <a:lnTo>
                  <a:pt x="3686759" y="4999317"/>
                </a:lnTo>
                <a:lnTo>
                  <a:pt x="3692995" y="4995113"/>
                </a:lnTo>
                <a:lnTo>
                  <a:pt x="3697198" y="4988865"/>
                </a:lnTo>
                <a:lnTo>
                  <a:pt x="3698748" y="4981219"/>
                </a:lnTo>
                <a:close/>
              </a:path>
              <a:path w="18719800" h="10718800" extrusionOk="0">
                <a:moveTo>
                  <a:pt x="3698748" y="4881130"/>
                </a:moveTo>
                <a:lnTo>
                  <a:pt x="3697198" y="4873472"/>
                </a:lnTo>
                <a:lnTo>
                  <a:pt x="3692995" y="4867224"/>
                </a:lnTo>
                <a:lnTo>
                  <a:pt x="3686759" y="4863020"/>
                </a:lnTo>
                <a:lnTo>
                  <a:pt x="3679113" y="4861471"/>
                </a:lnTo>
                <a:lnTo>
                  <a:pt x="3671455" y="4863020"/>
                </a:lnTo>
                <a:lnTo>
                  <a:pt x="3665207" y="4867224"/>
                </a:lnTo>
                <a:lnTo>
                  <a:pt x="3661003" y="4873472"/>
                </a:lnTo>
                <a:lnTo>
                  <a:pt x="3659454" y="4881130"/>
                </a:lnTo>
                <a:lnTo>
                  <a:pt x="3661003" y="4888776"/>
                </a:lnTo>
                <a:lnTo>
                  <a:pt x="3665207" y="4895012"/>
                </a:lnTo>
                <a:lnTo>
                  <a:pt x="3671455" y="4899228"/>
                </a:lnTo>
                <a:lnTo>
                  <a:pt x="3679113" y="4900777"/>
                </a:lnTo>
                <a:lnTo>
                  <a:pt x="3686759" y="4899228"/>
                </a:lnTo>
                <a:lnTo>
                  <a:pt x="3692995" y="4895012"/>
                </a:lnTo>
                <a:lnTo>
                  <a:pt x="3697198" y="4888776"/>
                </a:lnTo>
                <a:lnTo>
                  <a:pt x="3698748" y="4881130"/>
                </a:lnTo>
                <a:close/>
              </a:path>
              <a:path w="18719800" h="10718800" extrusionOk="0">
                <a:moveTo>
                  <a:pt x="3698748" y="4781029"/>
                </a:moveTo>
                <a:lnTo>
                  <a:pt x="3697198" y="4773384"/>
                </a:lnTo>
                <a:lnTo>
                  <a:pt x="3692995" y="4767135"/>
                </a:lnTo>
                <a:lnTo>
                  <a:pt x="3686759" y="4762919"/>
                </a:lnTo>
                <a:lnTo>
                  <a:pt x="3679113" y="4761382"/>
                </a:lnTo>
                <a:lnTo>
                  <a:pt x="3671455" y="4762919"/>
                </a:lnTo>
                <a:lnTo>
                  <a:pt x="3665207" y="4767135"/>
                </a:lnTo>
                <a:lnTo>
                  <a:pt x="3661003" y="4773384"/>
                </a:lnTo>
                <a:lnTo>
                  <a:pt x="3659454" y="4781029"/>
                </a:lnTo>
                <a:lnTo>
                  <a:pt x="3661003" y="4788674"/>
                </a:lnTo>
                <a:lnTo>
                  <a:pt x="3665207" y="4794923"/>
                </a:lnTo>
                <a:lnTo>
                  <a:pt x="3671455" y="4799139"/>
                </a:lnTo>
                <a:lnTo>
                  <a:pt x="3679113" y="4800676"/>
                </a:lnTo>
                <a:lnTo>
                  <a:pt x="3686759" y="4799139"/>
                </a:lnTo>
                <a:lnTo>
                  <a:pt x="3692995" y="4794923"/>
                </a:lnTo>
                <a:lnTo>
                  <a:pt x="3697198" y="4788674"/>
                </a:lnTo>
                <a:lnTo>
                  <a:pt x="3698748" y="4781029"/>
                </a:lnTo>
                <a:close/>
              </a:path>
              <a:path w="18719800" h="10718800" extrusionOk="0">
                <a:moveTo>
                  <a:pt x="3698748" y="4680928"/>
                </a:moveTo>
                <a:lnTo>
                  <a:pt x="3697198" y="4673282"/>
                </a:lnTo>
                <a:lnTo>
                  <a:pt x="3692995" y="4667034"/>
                </a:lnTo>
                <a:lnTo>
                  <a:pt x="3686759" y="4662817"/>
                </a:lnTo>
                <a:lnTo>
                  <a:pt x="3679113" y="4661281"/>
                </a:lnTo>
                <a:lnTo>
                  <a:pt x="3671455" y="4662817"/>
                </a:lnTo>
                <a:lnTo>
                  <a:pt x="3665207" y="4667034"/>
                </a:lnTo>
                <a:lnTo>
                  <a:pt x="3661003" y="4673282"/>
                </a:lnTo>
                <a:lnTo>
                  <a:pt x="3659454" y="4680928"/>
                </a:lnTo>
                <a:lnTo>
                  <a:pt x="3661003" y="4688573"/>
                </a:lnTo>
                <a:lnTo>
                  <a:pt x="3665207" y="4694821"/>
                </a:lnTo>
                <a:lnTo>
                  <a:pt x="3671455" y="4699025"/>
                </a:lnTo>
                <a:lnTo>
                  <a:pt x="3679113" y="4700575"/>
                </a:lnTo>
                <a:lnTo>
                  <a:pt x="3686759" y="4699025"/>
                </a:lnTo>
                <a:lnTo>
                  <a:pt x="3692995" y="4694821"/>
                </a:lnTo>
                <a:lnTo>
                  <a:pt x="3697198" y="4688573"/>
                </a:lnTo>
                <a:lnTo>
                  <a:pt x="3698748" y="4680928"/>
                </a:lnTo>
                <a:close/>
              </a:path>
              <a:path w="18719800" h="10718800" extrusionOk="0">
                <a:moveTo>
                  <a:pt x="3698748" y="4580826"/>
                </a:moveTo>
                <a:lnTo>
                  <a:pt x="3697198" y="4573181"/>
                </a:lnTo>
                <a:lnTo>
                  <a:pt x="3692995" y="4566945"/>
                </a:lnTo>
                <a:lnTo>
                  <a:pt x="3686759" y="4562729"/>
                </a:lnTo>
                <a:lnTo>
                  <a:pt x="3679113" y="4561192"/>
                </a:lnTo>
                <a:lnTo>
                  <a:pt x="3671455" y="4562729"/>
                </a:lnTo>
                <a:lnTo>
                  <a:pt x="3665207" y="4566945"/>
                </a:lnTo>
                <a:lnTo>
                  <a:pt x="3661003" y="4573181"/>
                </a:lnTo>
                <a:lnTo>
                  <a:pt x="3659454" y="4580826"/>
                </a:lnTo>
                <a:lnTo>
                  <a:pt x="3661003" y="4588484"/>
                </a:lnTo>
                <a:lnTo>
                  <a:pt x="3665207" y="4594720"/>
                </a:lnTo>
                <a:lnTo>
                  <a:pt x="3671455" y="4598936"/>
                </a:lnTo>
                <a:lnTo>
                  <a:pt x="3679113" y="4600473"/>
                </a:lnTo>
                <a:lnTo>
                  <a:pt x="3686759" y="4598936"/>
                </a:lnTo>
                <a:lnTo>
                  <a:pt x="3692995" y="4594720"/>
                </a:lnTo>
                <a:lnTo>
                  <a:pt x="3697198" y="4588484"/>
                </a:lnTo>
                <a:lnTo>
                  <a:pt x="3698748" y="4580826"/>
                </a:lnTo>
                <a:close/>
              </a:path>
              <a:path w="18719800" h="10718800" extrusionOk="0">
                <a:moveTo>
                  <a:pt x="3698748" y="4480738"/>
                </a:moveTo>
                <a:lnTo>
                  <a:pt x="3697198" y="4473092"/>
                </a:lnTo>
                <a:lnTo>
                  <a:pt x="3692995" y="4466844"/>
                </a:lnTo>
                <a:lnTo>
                  <a:pt x="3686759" y="4462627"/>
                </a:lnTo>
                <a:lnTo>
                  <a:pt x="3679113" y="4461091"/>
                </a:lnTo>
                <a:lnTo>
                  <a:pt x="3671455" y="4462627"/>
                </a:lnTo>
                <a:lnTo>
                  <a:pt x="3665207" y="4466844"/>
                </a:lnTo>
                <a:lnTo>
                  <a:pt x="3661003" y="4473092"/>
                </a:lnTo>
                <a:lnTo>
                  <a:pt x="3659454" y="4480738"/>
                </a:lnTo>
                <a:lnTo>
                  <a:pt x="3661003" y="4488383"/>
                </a:lnTo>
                <a:lnTo>
                  <a:pt x="3665207" y="4494631"/>
                </a:lnTo>
                <a:lnTo>
                  <a:pt x="3671455" y="4498848"/>
                </a:lnTo>
                <a:lnTo>
                  <a:pt x="3679113" y="4500384"/>
                </a:lnTo>
                <a:lnTo>
                  <a:pt x="3686759" y="4498848"/>
                </a:lnTo>
                <a:lnTo>
                  <a:pt x="3692995" y="4494631"/>
                </a:lnTo>
                <a:lnTo>
                  <a:pt x="3697198" y="4488383"/>
                </a:lnTo>
                <a:lnTo>
                  <a:pt x="3698748" y="4480738"/>
                </a:lnTo>
                <a:close/>
              </a:path>
              <a:path w="18719800" h="10718800" extrusionOk="0">
                <a:moveTo>
                  <a:pt x="3698748" y="4380649"/>
                </a:moveTo>
                <a:lnTo>
                  <a:pt x="3697198" y="4373003"/>
                </a:lnTo>
                <a:lnTo>
                  <a:pt x="3692995" y="4366755"/>
                </a:lnTo>
                <a:lnTo>
                  <a:pt x="3686759" y="4362539"/>
                </a:lnTo>
                <a:lnTo>
                  <a:pt x="3679113" y="4360989"/>
                </a:lnTo>
                <a:lnTo>
                  <a:pt x="3671455" y="4362539"/>
                </a:lnTo>
                <a:lnTo>
                  <a:pt x="3665207" y="4366755"/>
                </a:lnTo>
                <a:lnTo>
                  <a:pt x="3661003" y="4373003"/>
                </a:lnTo>
                <a:lnTo>
                  <a:pt x="3659454" y="4380649"/>
                </a:lnTo>
                <a:lnTo>
                  <a:pt x="3661003" y="4388294"/>
                </a:lnTo>
                <a:lnTo>
                  <a:pt x="3665207" y="4394530"/>
                </a:lnTo>
                <a:lnTo>
                  <a:pt x="3671455" y="4398746"/>
                </a:lnTo>
                <a:lnTo>
                  <a:pt x="3679113" y="4400283"/>
                </a:lnTo>
                <a:lnTo>
                  <a:pt x="3686759" y="4398746"/>
                </a:lnTo>
                <a:lnTo>
                  <a:pt x="3692995" y="4394530"/>
                </a:lnTo>
                <a:lnTo>
                  <a:pt x="3697198" y="4388294"/>
                </a:lnTo>
                <a:lnTo>
                  <a:pt x="3698748" y="4380649"/>
                </a:lnTo>
                <a:close/>
              </a:path>
              <a:path w="18719800" h="10718800" extrusionOk="0">
                <a:moveTo>
                  <a:pt x="3698748" y="4280547"/>
                </a:moveTo>
                <a:lnTo>
                  <a:pt x="3697198" y="4272902"/>
                </a:lnTo>
                <a:lnTo>
                  <a:pt x="3692995" y="4266654"/>
                </a:lnTo>
                <a:lnTo>
                  <a:pt x="3686759" y="4262437"/>
                </a:lnTo>
                <a:lnTo>
                  <a:pt x="3679113" y="4260901"/>
                </a:lnTo>
                <a:lnTo>
                  <a:pt x="3671455" y="4262437"/>
                </a:lnTo>
                <a:lnTo>
                  <a:pt x="3665207" y="4266654"/>
                </a:lnTo>
                <a:lnTo>
                  <a:pt x="3661003" y="4272902"/>
                </a:lnTo>
                <a:lnTo>
                  <a:pt x="3659454" y="4280547"/>
                </a:lnTo>
                <a:lnTo>
                  <a:pt x="3661003" y="4288193"/>
                </a:lnTo>
                <a:lnTo>
                  <a:pt x="3665207" y="4294441"/>
                </a:lnTo>
                <a:lnTo>
                  <a:pt x="3671455" y="4298645"/>
                </a:lnTo>
                <a:lnTo>
                  <a:pt x="3679113" y="4300194"/>
                </a:lnTo>
                <a:lnTo>
                  <a:pt x="3686759" y="4298645"/>
                </a:lnTo>
                <a:lnTo>
                  <a:pt x="3692995" y="4294441"/>
                </a:lnTo>
                <a:lnTo>
                  <a:pt x="3697198" y="4288193"/>
                </a:lnTo>
                <a:lnTo>
                  <a:pt x="3698748" y="4280547"/>
                </a:lnTo>
                <a:close/>
              </a:path>
              <a:path w="18719800" h="10718800" extrusionOk="0">
                <a:moveTo>
                  <a:pt x="3762819" y="0"/>
                </a:moveTo>
                <a:lnTo>
                  <a:pt x="3727907" y="0"/>
                </a:lnTo>
                <a:lnTo>
                  <a:pt x="0" y="2756103"/>
                </a:lnTo>
                <a:lnTo>
                  <a:pt x="0" y="2781909"/>
                </a:lnTo>
                <a:lnTo>
                  <a:pt x="3762819" y="0"/>
                </a:lnTo>
                <a:close/>
              </a:path>
              <a:path w="18719800" h="10718800" extrusionOk="0">
                <a:moveTo>
                  <a:pt x="3772738" y="5126698"/>
                </a:moveTo>
                <a:lnTo>
                  <a:pt x="3771201" y="5119052"/>
                </a:lnTo>
                <a:lnTo>
                  <a:pt x="3766985" y="5112804"/>
                </a:lnTo>
                <a:lnTo>
                  <a:pt x="3760736" y="5108587"/>
                </a:lnTo>
                <a:lnTo>
                  <a:pt x="3753104" y="5107051"/>
                </a:lnTo>
                <a:lnTo>
                  <a:pt x="3745446" y="5108587"/>
                </a:lnTo>
                <a:lnTo>
                  <a:pt x="3739197" y="5112804"/>
                </a:lnTo>
                <a:lnTo>
                  <a:pt x="3734993" y="5119052"/>
                </a:lnTo>
                <a:lnTo>
                  <a:pt x="3733444" y="5126698"/>
                </a:lnTo>
                <a:lnTo>
                  <a:pt x="3734993" y="5134356"/>
                </a:lnTo>
                <a:lnTo>
                  <a:pt x="3739197" y="5140604"/>
                </a:lnTo>
                <a:lnTo>
                  <a:pt x="3745446" y="5144808"/>
                </a:lnTo>
                <a:lnTo>
                  <a:pt x="3753104" y="5146357"/>
                </a:lnTo>
                <a:lnTo>
                  <a:pt x="3760736" y="5144808"/>
                </a:lnTo>
                <a:lnTo>
                  <a:pt x="3766985" y="5140604"/>
                </a:lnTo>
                <a:lnTo>
                  <a:pt x="3771201" y="5134356"/>
                </a:lnTo>
                <a:lnTo>
                  <a:pt x="3772738" y="5126698"/>
                </a:lnTo>
                <a:close/>
              </a:path>
              <a:path w="18719800" h="10718800" extrusionOk="0">
                <a:moveTo>
                  <a:pt x="3772738" y="5026609"/>
                </a:moveTo>
                <a:lnTo>
                  <a:pt x="3771201" y="5018951"/>
                </a:lnTo>
                <a:lnTo>
                  <a:pt x="3766985" y="5012715"/>
                </a:lnTo>
                <a:lnTo>
                  <a:pt x="3760736" y="5008499"/>
                </a:lnTo>
                <a:lnTo>
                  <a:pt x="3753104" y="5006962"/>
                </a:lnTo>
                <a:lnTo>
                  <a:pt x="3745446" y="5008499"/>
                </a:lnTo>
                <a:lnTo>
                  <a:pt x="3739197" y="5012715"/>
                </a:lnTo>
                <a:lnTo>
                  <a:pt x="3734993" y="5018951"/>
                </a:lnTo>
                <a:lnTo>
                  <a:pt x="3733444" y="5026609"/>
                </a:lnTo>
                <a:lnTo>
                  <a:pt x="3734993" y="5034254"/>
                </a:lnTo>
                <a:lnTo>
                  <a:pt x="3739197" y="5040503"/>
                </a:lnTo>
                <a:lnTo>
                  <a:pt x="3745446" y="5044719"/>
                </a:lnTo>
                <a:lnTo>
                  <a:pt x="3753104" y="5046256"/>
                </a:lnTo>
                <a:lnTo>
                  <a:pt x="3760736" y="5044719"/>
                </a:lnTo>
                <a:lnTo>
                  <a:pt x="3766985" y="5040503"/>
                </a:lnTo>
                <a:lnTo>
                  <a:pt x="3771201" y="5034254"/>
                </a:lnTo>
                <a:lnTo>
                  <a:pt x="3772738" y="5026609"/>
                </a:lnTo>
                <a:close/>
              </a:path>
              <a:path w="18719800" h="10718800" extrusionOk="0">
                <a:moveTo>
                  <a:pt x="3772738" y="4926508"/>
                </a:moveTo>
                <a:lnTo>
                  <a:pt x="3771201" y="4918862"/>
                </a:lnTo>
                <a:lnTo>
                  <a:pt x="3766985" y="4912614"/>
                </a:lnTo>
                <a:lnTo>
                  <a:pt x="3760736" y="4908410"/>
                </a:lnTo>
                <a:lnTo>
                  <a:pt x="3753104" y="4906861"/>
                </a:lnTo>
                <a:lnTo>
                  <a:pt x="3745446" y="4908410"/>
                </a:lnTo>
                <a:lnTo>
                  <a:pt x="3739197" y="4912614"/>
                </a:lnTo>
                <a:lnTo>
                  <a:pt x="3734993" y="4918862"/>
                </a:lnTo>
                <a:lnTo>
                  <a:pt x="3733444" y="4926508"/>
                </a:lnTo>
                <a:lnTo>
                  <a:pt x="3734993" y="4934153"/>
                </a:lnTo>
                <a:lnTo>
                  <a:pt x="3739197" y="4940401"/>
                </a:lnTo>
                <a:lnTo>
                  <a:pt x="3745446" y="4944618"/>
                </a:lnTo>
                <a:lnTo>
                  <a:pt x="3753104" y="4946154"/>
                </a:lnTo>
                <a:lnTo>
                  <a:pt x="3760736" y="4944618"/>
                </a:lnTo>
                <a:lnTo>
                  <a:pt x="3766985" y="4940401"/>
                </a:lnTo>
                <a:lnTo>
                  <a:pt x="3771201" y="4934153"/>
                </a:lnTo>
                <a:lnTo>
                  <a:pt x="3772738" y="4926508"/>
                </a:lnTo>
                <a:close/>
              </a:path>
              <a:path w="18719800" h="10718800" extrusionOk="0">
                <a:moveTo>
                  <a:pt x="3772738" y="4826406"/>
                </a:moveTo>
                <a:lnTo>
                  <a:pt x="3771201" y="4818761"/>
                </a:lnTo>
                <a:lnTo>
                  <a:pt x="3766985" y="4812525"/>
                </a:lnTo>
                <a:lnTo>
                  <a:pt x="3760736" y="4808309"/>
                </a:lnTo>
                <a:lnTo>
                  <a:pt x="3753104" y="4806759"/>
                </a:lnTo>
                <a:lnTo>
                  <a:pt x="3745446" y="4808309"/>
                </a:lnTo>
                <a:lnTo>
                  <a:pt x="3739197" y="4812525"/>
                </a:lnTo>
                <a:lnTo>
                  <a:pt x="3734993" y="4818761"/>
                </a:lnTo>
                <a:lnTo>
                  <a:pt x="3733444" y="4826406"/>
                </a:lnTo>
                <a:lnTo>
                  <a:pt x="3734993" y="4834064"/>
                </a:lnTo>
                <a:lnTo>
                  <a:pt x="3739197" y="4840300"/>
                </a:lnTo>
                <a:lnTo>
                  <a:pt x="3745446" y="4844516"/>
                </a:lnTo>
                <a:lnTo>
                  <a:pt x="3753104" y="4846053"/>
                </a:lnTo>
                <a:lnTo>
                  <a:pt x="3760736" y="4844516"/>
                </a:lnTo>
                <a:lnTo>
                  <a:pt x="3766985" y="4840300"/>
                </a:lnTo>
                <a:lnTo>
                  <a:pt x="3771201" y="4834064"/>
                </a:lnTo>
                <a:lnTo>
                  <a:pt x="3772738" y="4826406"/>
                </a:lnTo>
                <a:close/>
              </a:path>
              <a:path w="18719800" h="10718800" extrusionOk="0">
                <a:moveTo>
                  <a:pt x="3772738" y="4726317"/>
                </a:moveTo>
                <a:lnTo>
                  <a:pt x="3771201" y="4718672"/>
                </a:lnTo>
                <a:lnTo>
                  <a:pt x="3766985" y="4712424"/>
                </a:lnTo>
                <a:lnTo>
                  <a:pt x="3760736" y="4708220"/>
                </a:lnTo>
                <a:lnTo>
                  <a:pt x="3753104" y="4706671"/>
                </a:lnTo>
                <a:lnTo>
                  <a:pt x="3745446" y="4708220"/>
                </a:lnTo>
                <a:lnTo>
                  <a:pt x="3739197" y="4712424"/>
                </a:lnTo>
                <a:lnTo>
                  <a:pt x="3734993" y="4718672"/>
                </a:lnTo>
                <a:lnTo>
                  <a:pt x="3733444" y="4726317"/>
                </a:lnTo>
                <a:lnTo>
                  <a:pt x="3734993" y="4733963"/>
                </a:lnTo>
                <a:lnTo>
                  <a:pt x="3739197" y="4740211"/>
                </a:lnTo>
                <a:lnTo>
                  <a:pt x="3745446" y="4744415"/>
                </a:lnTo>
                <a:lnTo>
                  <a:pt x="3753104" y="4745964"/>
                </a:lnTo>
                <a:lnTo>
                  <a:pt x="3760736" y="4744415"/>
                </a:lnTo>
                <a:lnTo>
                  <a:pt x="3766985" y="4740211"/>
                </a:lnTo>
                <a:lnTo>
                  <a:pt x="3771201" y="4733963"/>
                </a:lnTo>
                <a:lnTo>
                  <a:pt x="3772738" y="4726317"/>
                </a:lnTo>
                <a:close/>
              </a:path>
              <a:path w="18719800" h="10718800" extrusionOk="0">
                <a:moveTo>
                  <a:pt x="3772738" y="4626216"/>
                </a:moveTo>
                <a:lnTo>
                  <a:pt x="3771201" y="4618571"/>
                </a:lnTo>
                <a:lnTo>
                  <a:pt x="3766985" y="4612322"/>
                </a:lnTo>
                <a:lnTo>
                  <a:pt x="3760736" y="4608119"/>
                </a:lnTo>
                <a:lnTo>
                  <a:pt x="3753104" y="4606569"/>
                </a:lnTo>
                <a:lnTo>
                  <a:pt x="3745446" y="4608119"/>
                </a:lnTo>
                <a:lnTo>
                  <a:pt x="3739197" y="4612322"/>
                </a:lnTo>
                <a:lnTo>
                  <a:pt x="3734993" y="4618571"/>
                </a:lnTo>
                <a:lnTo>
                  <a:pt x="3733444" y="4626216"/>
                </a:lnTo>
                <a:lnTo>
                  <a:pt x="3734993" y="4633861"/>
                </a:lnTo>
                <a:lnTo>
                  <a:pt x="3739197" y="4640110"/>
                </a:lnTo>
                <a:lnTo>
                  <a:pt x="3745446" y="4644314"/>
                </a:lnTo>
                <a:lnTo>
                  <a:pt x="3753104" y="4645863"/>
                </a:lnTo>
                <a:lnTo>
                  <a:pt x="3760736" y="4644314"/>
                </a:lnTo>
                <a:lnTo>
                  <a:pt x="3766985" y="4640110"/>
                </a:lnTo>
                <a:lnTo>
                  <a:pt x="3771201" y="4633861"/>
                </a:lnTo>
                <a:lnTo>
                  <a:pt x="3772738" y="4626216"/>
                </a:lnTo>
                <a:close/>
              </a:path>
              <a:path w="18719800" h="10718800" extrusionOk="0">
                <a:moveTo>
                  <a:pt x="3772738" y="4526115"/>
                </a:moveTo>
                <a:lnTo>
                  <a:pt x="3771201" y="4518469"/>
                </a:lnTo>
                <a:lnTo>
                  <a:pt x="3766985" y="4512234"/>
                </a:lnTo>
                <a:lnTo>
                  <a:pt x="3760736" y="4508017"/>
                </a:lnTo>
                <a:lnTo>
                  <a:pt x="3753104" y="4506480"/>
                </a:lnTo>
                <a:lnTo>
                  <a:pt x="3745446" y="4508017"/>
                </a:lnTo>
                <a:lnTo>
                  <a:pt x="3739197" y="4512234"/>
                </a:lnTo>
                <a:lnTo>
                  <a:pt x="3734993" y="4518469"/>
                </a:lnTo>
                <a:lnTo>
                  <a:pt x="3733444" y="4526115"/>
                </a:lnTo>
                <a:lnTo>
                  <a:pt x="3734993" y="4533773"/>
                </a:lnTo>
                <a:lnTo>
                  <a:pt x="3739197" y="4540021"/>
                </a:lnTo>
                <a:lnTo>
                  <a:pt x="3745446" y="4544238"/>
                </a:lnTo>
                <a:lnTo>
                  <a:pt x="3753104" y="4545774"/>
                </a:lnTo>
                <a:lnTo>
                  <a:pt x="3760736" y="4544238"/>
                </a:lnTo>
                <a:lnTo>
                  <a:pt x="3766985" y="4540021"/>
                </a:lnTo>
                <a:lnTo>
                  <a:pt x="3771201" y="4533773"/>
                </a:lnTo>
                <a:lnTo>
                  <a:pt x="3772738" y="4526115"/>
                </a:lnTo>
                <a:close/>
              </a:path>
              <a:path w="18719800" h="10718800" extrusionOk="0">
                <a:moveTo>
                  <a:pt x="3772738" y="4426026"/>
                </a:moveTo>
                <a:lnTo>
                  <a:pt x="3771201" y="4418381"/>
                </a:lnTo>
                <a:lnTo>
                  <a:pt x="3766985" y="4412132"/>
                </a:lnTo>
                <a:lnTo>
                  <a:pt x="3760736" y="4407916"/>
                </a:lnTo>
                <a:lnTo>
                  <a:pt x="3753104" y="4406379"/>
                </a:lnTo>
                <a:lnTo>
                  <a:pt x="3745446" y="4407916"/>
                </a:lnTo>
                <a:lnTo>
                  <a:pt x="3739197" y="4412132"/>
                </a:lnTo>
                <a:lnTo>
                  <a:pt x="3734993" y="4418381"/>
                </a:lnTo>
                <a:lnTo>
                  <a:pt x="3733444" y="4426026"/>
                </a:lnTo>
                <a:lnTo>
                  <a:pt x="3734993" y="4433671"/>
                </a:lnTo>
                <a:lnTo>
                  <a:pt x="3739197" y="4439920"/>
                </a:lnTo>
                <a:lnTo>
                  <a:pt x="3745446" y="4444136"/>
                </a:lnTo>
                <a:lnTo>
                  <a:pt x="3753104" y="4445673"/>
                </a:lnTo>
                <a:lnTo>
                  <a:pt x="3760736" y="4444136"/>
                </a:lnTo>
                <a:lnTo>
                  <a:pt x="3766985" y="4439920"/>
                </a:lnTo>
                <a:lnTo>
                  <a:pt x="3771201" y="4433671"/>
                </a:lnTo>
                <a:lnTo>
                  <a:pt x="3772738" y="4426026"/>
                </a:lnTo>
                <a:close/>
              </a:path>
              <a:path w="18719800" h="10718800" extrusionOk="0">
                <a:moveTo>
                  <a:pt x="3772738" y="4325925"/>
                </a:moveTo>
                <a:lnTo>
                  <a:pt x="3771201" y="4318279"/>
                </a:lnTo>
                <a:lnTo>
                  <a:pt x="3766985" y="4312043"/>
                </a:lnTo>
                <a:lnTo>
                  <a:pt x="3760736" y="4307827"/>
                </a:lnTo>
                <a:lnTo>
                  <a:pt x="3753104" y="4306278"/>
                </a:lnTo>
                <a:lnTo>
                  <a:pt x="3745446" y="4307827"/>
                </a:lnTo>
                <a:lnTo>
                  <a:pt x="3739197" y="4312043"/>
                </a:lnTo>
                <a:lnTo>
                  <a:pt x="3734993" y="4318279"/>
                </a:lnTo>
                <a:lnTo>
                  <a:pt x="3733444" y="4325925"/>
                </a:lnTo>
                <a:lnTo>
                  <a:pt x="3734993" y="4333583"/>
                </a:lnTo>
                <a:lnTo>
                  <a:pt x="3739197" y="4339831"/>
                </a:lnTo>
                <a:lnTo>
                  <a:pt x="3745446" y="4344035"/>
                </a:lnTo>
                <a:lnTo>
                  <a:pt x="3753104" y="4345584"/>
                </a:lnTo>
                <a:lnTo>
                  <a:pt x="3760736" y="4344035"/>
                </a:lnTo>
                <a:lnTo>
                  <a:pt x="3766985" y="4339831"/>
                </a:lnTo>
                <a:lnTo>
                  <a:pt x="3771201" y="4333583"/>
                </a:lnTo>
                <a:lnTo>
                  <a:pt x="3772738" y="4325925"/>
                </a:lnTo>
                <a:close/>
              </a:path>
              <a:path w="18719800" h="10718800" extrusionOk="0">
                <a:moveTo>
                  <a:pt x="3772738" y="4225823"/>
                </a:moveTo>
                <a:lnTo>
                  <a:pt x="3771201" y="4218178"/>
                </a:lnTo>
                <a:lnTo>
                  <a:pt x="3766985" y="4211942"/>
                </a:lnTo>
                <a:lnTo>
                  <a:pt x="3760736" y="4207726"/>
                </a:lnTo>
                <a:lnTo>
                  <a:pt x="3753104" y="4206189"/>
                </a:lnTo>
                <a:lnTo>
                  <a:pt x="3745446" y="4207726"/>
                </a:lnTo>
                <a:lnTo>
                  <a:pt x="3739197" y="4211942"/>
                </a:lnTo>
                <a:lnTo>
                  <a:pt x="3734993" y="4218178"/>
                </a:lnTo>
                <a:lnTo>
                  <a:pt x="3733444" y="4225823"/>
                </a:lnTo>
                <a:lnTo>
                  <a:pt x="3734993" y="4233481"/>
                </a:lnTo>
                <a:lnTo>
                  <a:pt x="3739197" y="4239730"/>
                </a:lnTo>
                <a:lnTo>
                  <a:pt x="3745446" y="4243933"/>
                </a:lnTo>
                <a:lnTo>
                  <a:pt x="3753104" y="4245483"/>
                </a:lnTo>
                <a:lnTo>
                  <a:pt x="3760736" y="4243933"/>
                </a:lnTo>
                <a:lnTo>
                  <a:pt x="3766985" y="4239730"/>
                </a:lnTo>
                <a:lnTo>
                  <a:pt x="3771201" y="4233481"/>
                </a:lnTo>
                <a:lnTo>
                  <a:pt x="3772738" y="4225823"/>
                </a:lnTo>
                <a:close/>
              </a:path>
              <a:path w="18719800" h="10718800" extrusionOk="0">
                <a:moveTo>
                  <a:pt x="3846728" y="5071999"/>
                </a:moveTo>
                <a:lnTo>
                  <a:pt x="3845191" y="5064353"/>
                </a:lnTo>
                <a:lnTo>
                  <a:pt x="3840975" y="5058105"/>
                </a:lnTo>
                <a:lnTo>
                  <a:pt x="3834727" y="5053889"/>
                </a:lnTo>
                <a:lnTo>
                  <a:pt x="3827081" y="5052339"/>
                </a:lnTo>
                <a:lnTo>
                  <a:pt x="3819436" y="5053889"/>
                </a:lnTo>
                <a:lnTo>
                  <a:pt x="3813187" y="5058105"/>
                </a:lnTo>
                <a:lnTo>
                  <a:pt x="3808984" y="5064353"/>
                </a:lnTo>
                <a:lnTo>
                  <a:pt x="3807434" y="5071999"/>
                </a:lnTo>
                <a:lnTo>
                  <a:pt x="3808984" y="5079644"/>
                </a:lnTo>
                <a:lnTo>
                  <a:pt x="3813187" y="5085893"/>
                </a:lnTo>
                <a:lnTo>
                  <a:pt x="3819436" y="5090096"/>
                </a:lnTo>
                <a:lnTo>
                  <a:pt x="3827081" y="5091646"/>
                </a:lnTo>
                <a:lnTo>
                  <a:pt x="3834727" y="5090096"/>
                </a:lnTo>
                <a:lnTo>
                  <a:pt x="3840975" y="5085893"/>
                </a:lnTo>
                <a:lnTo>
                  <a:pt x="3845191" y="5079644"/>
                </a:lnTo>
                <a:lnTo>
                  <a:pt x="3846728" y="5071999"/>
                </a:lnTo>
                <a:close/>
              </a:path>
              <a:path w="18719800" h="10718800" extrusionOk="0">
                <a:moveTo>
                  <a:pt x="3846728" y="4971897"/>
                </a:moveTo>
                <a:lnTo>
                  <a:pt x="3845191" y="4964252"/>
                </a:lnTo>
                <a:lnTo>
                  <a:pt x="3840975" y="4958004"/>
                </a:lnTo>
                <a:lnTo>
                  <a:pt x="3834727" y="4953800"/>
                </a:lnTo>
                <a:lnTo>
                  <a:pt x="3827081" y="4952250"/>
                </a:lnTo>
                <a:lnTo>
                  <a:pt x="3819436" y="4953800"/>
                </a:lnTo>
                <a:lnTo>
                  <a:pt x="3813187" y="4958004"/>
                </a:lnTo>
                <a:lnTo>
                  <a:pt x="3808984" y="4964252"/>
                </a:lnTo>
                <a:lnTo>
                  <a:pt x="3807434" y="4971897"/>
                </a:lnTo>
                <a:lnTo>
                  <a:pt x="3808984" y="4979543"/>
                </a:lnTo>
                <a:lnTo>
                  <a:pt x="3813187" y="4985791"/>
                </a:lnTo>
                <a:lnTo>
                  <a:pt x="3819436" y="4989995"/>
                </a:lnTo>
                <a:lnTo>
                  <a:pt x="3827081" y="4991544"/>
                </a:lnTo>
                <a:lnTo>
                  <a:pt x="3834727" y="4989995"/>
                </a:lnTo>
                <a:lnTo>
                  <a:pt x="3840975" y="4985791"/>
                </a:lnTo>
                <a:lnTo>
                  <a:pt x="3845191" y="4979543"/>
                </a:lnTo>
                <a:lnTo>
                  <a:pt x="3846728" y="4971897"/>
                </a:lnTo>
                <a:close/>
              </a:path>
              <a:path w="18719800" h="10718800" extrusionOk="0">
                <a:moveTo>
                  <a:pt x="3846728" y="4871809"/>
                </a:moveTo>
                <a:lnTo>
                  <a:pt x="3845191" y="4864151"/>
                </a:lnTo>
                <a:lnTo>
                  <a:pt x="3840975" y="4857915"/>
                </a:lnTo>
                <a:lnTo>
                  <a:pt x="3834727" y="4853698"/>
                </a:lnTo>
                <a:lnTo>
                  <a:pt x="3827081" y="4852149"/>
                </a:lnTo>
                <a:lnTo>
                  <a:pt x="3819436" y="4853698"/>
                </a:lnTo>
                <a:lnTo>
                  <a:pt x="3813187" y="4857915"/>
                </a:lnTo>
                <a:lnTo>
                  <a:pt x="3808984" y="4864151"/>
                </a:lnTo>
                <a:lnTo>
                  <a:pt x="3807434" y="4871809"/>
                </a:lnTo>
                <a:lnTo>
                  <a:pt x="3808984" y="4879454"/>
                </a:lnTo>
                <a:lnTo>
                  <a:pt x="3813187" y="4885690"/>
                </a:lnTo>
                <a:lnTo>
                  <a:pt x="3819436" y="4889906"/>
                </a:lnTo>
                <a:lnTo>
                  <a:pt x="3827081" y="4891443"/>
                </a:lnTo>
                <a:lnTo>
                  <a:pt x="3834727" y="4889906"/>
                </a:lnTo>
                <a:lnTo>
                  <a:pt x="3840975" y="4885690"/>
                </a:lnTo>
                <a:lnTo>
                  <a:pt x="3845191" y="4879454"/>
                </a:lnTo>
                <a:lnTo>
                  <a:pt x="3846728" y="4871809"/>
                </a:lnTo>
                <a:close/>
              </a:path>
              <a:path w="18719800" h="10718800" extrusionOk="0">
                <a:moveTo>
                  <a:pt x="3846728" y="4771707"/>
                </a:moveTo>
                <a:lnTo>
                  <a:pt x="3845191" y="4764062"/>
                </a:lnTo>
                <a:lnTo>
                  <a:pt x="3840975" y="4757813"/>
                </a:lnTo>
                <a:lnTo>
                  <a:pt x="3834727" y="4753597"/>
                </a:lnTo>
                <a:lnTo>
                  <a:pt x="3827081" y="4752060"/>
                </a:lnTo>
                <a:lnTo>
                  <a:pt x="3819436" y="4753597"/>
                </a:lnTo>
                <a:lnTo>
                  <a:pt x="3813187" y="4757813"/>
                </a:lnTo>
                <a:lnTo>
                  <a:pt x="3808984" y="4764062"/>
                </a:lnTo>
                <a:lnTo>
                  <a:pt x="3807434" y="4771707"/>
                </a:lnTo>
                <a:lnTo>
                  <a:pt x="3808984" y="4779353"/>
                </a:lnTo>
                <a:lnTo>
                  <a:pt x="3813187" y="4785601"/>
                </a:lnTo>
                <a:lnTo>
                  <a:pt x="3819436" y="4789805"/>
                </a:lnTo>
                <a:lnTo>
                  <a:pt x="3827081" y="4791354"/>
                </a:lnTo>
                <a:lnTo>
                  <a:pt x="3834727" y="4789805"/>
                </a:lnTo>
                <a:lnTo>
                  <a:pt x="3840975" y="4785601"/>
                </a:lnTo>
                <a:lnTo>
                  <a:pt x="3845191" y="4779353"/>
                </a:lnTo>
                <a:lnTo>
                  <a:pt x="3846728" y="4771707"/>
                </a:lnTo>
                <a:close/>
              </a:path>
              <a:path w="18719800" h="10718800" extrusionOk="0">
                <a:moveTo>
                  <a:pt x="3846728" y="4671619"/>
                </a:moveTo>
                <a:lnTo>
                  <a:pt x="3845191" y="4663973"/>
                </a:lnTo>
                <a:lnTo>
                  <a:pt x="3840975" y="4657725"/>
                </a:lnTo>
                <a:lnTo>
                  <a:pt x="3834727" y="4653508"/>
                </a:lnTo>
                <a:lnTo>
                  <a:pt x="3827081" y="4651959"/>
                </a:lnTo>
                <a:lnTo>
                  <a:pt x="3819436" y="4653508"/>
                </a:lnTo>
                <a:lnTo>
                  <a:pt x="3813187" y="4657725"/>
                </a:lnTo>
                <a:lnTo>
                  <a:pt x="3808984" y="4663973"/>
                </a:lnTo>
                <a:lnTo>
                  <a:pt x="3807434" y="4671619"/>
                </a:lnTo>
                <a:lnTo>
                  <a:pt x="3808984" y="4679264"/>
                </a:lnTo>
                <a:lnTo>
                  <a:pt x="3813187" y="4685512"/>
                </a:lnTo>
                <a:lnTo>
                  <a:pt x="3819436" y="4689716"/>
                </a:lnTo>
                <a:lnTo>
                  <a:pt x="3827081" y="4691253"/>
                </a:lnTo>
                <a:lnTo>
                  <a:pt x="3834727" y="4689716"/>
                </a:lnTo>
                <a:lnTo>
                  <a:pt x="3840975" y="4685512"/>
                </a:lnTo>
                <a:lnTo>
                  <a:pt x="3845191" y="4679264"/>
                </a:lnTo>
                <a:lnTo>
                  <a:pt x="3846728" y="4671619"/>
                </a:lnTo>
                <a:close/>
              </a:path>
              <a:path w="18719800" h="10718800" extrusionOk="0">
                <a:moveTo>
                  <a:pt x="3846728" y="4571530"/>
                </a:moveTo>
                <a:lnTo>
                  <a:pt x="3845191" y="4563872"/>
                </a:lnTo>
                <a:lnTo>
                  <a:pt x="3840975" y="4557623"/>
                </a:lnTo>
                <a:lnTo>
                  <a:pt x="3834727" y="4553420"/>
                </a:lnTo>
                <a:lnTo>
                  <a:pt x="3827081" y="4551870"/>
                </a:lnTo>
                <a:lnTo>
                  <a:pt x="3819436" y="4553420"/>
                </a:lnTo>
                <a:lnTo>
                  <a:pt x="3813187" y="4557623"/>
                </a:lnTo>
                <a:lnTo>
                  <a:pt x="3808984" y="4563872"/>
                </a:lnTo>
                <a:lnTo>
                  <a:pt x="3807434" y="4571530"/>
                </a:lnTo>
                <a:lnTo>
                  <a:pt x="3808984" y="4579163"/>
                </a:lnTo>
                <a:lnTo>
                  <a:pt x="3813187" y="4585411"/>
                </a:lnTo>
                <a:lnTo>
                  <a:pt x="3819436" y="4589615"/>
                </a:lnTo>
                <a:lnTo>
                  <a:pt x="3827081" y="4591164"/>
                </a:lnTo>
                <a:lnTo>
                  <a:pt x="3834727" y="4589615"/>
                </a:lnTo>
                <a:lnTo>
                  <a:pt x="3840975" y="4585411"/>
                </a:lnTo>
                <a:lnTo>
                  <a:pt x="3845191" y="4579163"/>
                </a:lnTo>
                <a:lnTo>
                  <a:pt x="3846728" y="4571530"/>
                </a:lnTo>
                <a:close/>
              </a:path>
              <a:path w="18719800" h="10718800" extrusionOk="0">
                <a:moveTo>
                  <a:pt x="3846728" y="4471416"/>
                </a:moveTo>
                <a:lnTo>
                  <a:pt x="3845191" y="4463770"/>
                </a:lnTo>
                <a:lnTo>
                  <a:pt x="3840975" y="4457535"/>
                </a:lnTo>
                <a:lnTo>
                  <a:pt x="3834727" y="4453318"/>
                </a:lnTo>
                <a:lnTo>
                  <a:pt x="3827081" y="4451782"/>
                </a:lnTo>
                <a:lnTo>
                  <a:pt x="3819436" y="4453318"/>
                </a:lnTo>
                <a:lnTo>
                  <a:pt x="3813187" y="4457535"/>
                </a:lnTo>
                <a:lnTo>
                  <a:pt x="3808984" y="4463770"/>
                </a:lnTo>
                <a:lnTo>
                  <a:pt x="3807434" y="4471416"/>
                </a:lnTo>
                <a:lnTo>
                  <a:pt x="3808984" y="4479061"/>
                </a:lnTo>
                <a:lnTo>
                  <a:pt x="3813187" y="4485310"/>
                </a:lnTo>
                <a:lnTo>
                  <a:pt x="3819436" y="4489526"/>
                </a:lnTo>
                <a:lnTo>
                  <a:pt x="3827081" y="4491075"/>
                </a:lnTo>
                <a:lnTo>
                  <a:pt x="3834727" y="4489526"/>
                </a:lnTo>
                <a:lnTo>
                  <a:pt x="3840975" y="4485310"/>
                </a:lnTo>
                <a:lnTo>
                  <a:pt x="3845191" y="4479061"/>
                </a:lnTo>
                <a:lnTo>
                  <a:pt x="3846728" y="4471416"/>
                </a:lnTo>
                <a:close/>
              </a:path>
              <a:path w="18719800" h="10718800" extrusionOk="0">
                <a:moveTo>
                  <a:pt x="3846728" y="4371327"/>
                </a:moveTo>
                <a:lnTo>
                  <a:pt x="3845191" y="4363682"/>
                </a:lnTo>
                <a:lnTo>
                  <a:pt x="3840975" y="4357433"/>
                </a:lnTo>
                <a:lnTo>
                  <a:pt x="3834727" y="4353217"/>
                </a:lnTo>
                <a:lnTo>
                  <a:pt x="3827081" y="4351680"/>
                </a:lnTo>
                <a:lnTo>
                  <a:pt x="3819436" y="4353217"/>
                </a:lnTo>
                <a:lnTo>
                  <a:pt x="3813187" y="4357433"/>
                </a:lnTo>
                <a:lnTo>
                  <a:pt x="3808984" y="4363682"/>
                </a:lnTo>
                <a:lnTo>
                  <a:pt x="3807434" y="4371327"/>
                </a:lnTo>
                <a:lnTo>
                  <a:pt x="3808984" y="4378972"/>
                </a:lnTo>
                <a:lnTo>
                  <a:pt x="3813187" y="4385221"/>
                </a:lnTo>
                <a:lnTo>
                  <a:pt x="3819436" y="4389425"/>
                </a:lnTo>
                <a:lnTo>
                  <a:pt x="3827081" y="4390974"/>
                </a:lnTo>
                <a:lnTo>
                  <a:pt x="3834727" y="4389425"/>
                </a:lnTo>
                <a:lnTo>
                  <a:pt x="3840975" y="4385221"/>
                </a:lnTo>
                <a:lnTo>
                  <a:pt x="3845191" y="4378972"/>
                </a:lnTo>
                <a:lnTo>
                  <a:pt x="3846728" y="4371327"/>
                </a:lnTo>
                <a:close/>
              </a:path>
              <a:path w="18719800" h="10718800" extrusionOk="0">
                <a:moveTo>
                  <a:pt x="3846728" y="4271226"/>
                </a:moveTo>
                <a:lnTo>
                  <a:pt x="3845191" y="4263580"/>
                </a:lnTo>
                <a:lnTo>
                  <a:pt x="3840975" y="4257332"/>
                </a:lnTo>
                <a:lnTo>
                  <a:pt x="3834727" y="4253128"/>
                </a:lnTo>
                <a:lnTo>
                  <a:pt x="3827081" y="4251579"/>
                </a:lnTo>
                <a:lnTo>
                  <a:pt x="3819436" y="4253128"/>
                </a:lnTo>
                <a:lnTo>
                  <a:pt x="3813187" y="4257332"/>
                </a:lnTo>
                <a:lnTo>
                  <a:pt x="3808984" y="4263580"/>
                </a:lnTo>
                <a:lnTo>
                  <a:pt x="3807434" y="4271226"/>
                </a:lnTo>
                <a:lnTo>
                  <a:pt x="3808984" y="4278871"/>
                </a:lnTo>
                <a:lnTo>
                  <a:pt x="3813187" y="4285119"/>
                </a:lnTo>
                <a:lnTo>
                  <a:pt x="3819436" y="4289336"/>
                </a:lnTo>
                <a:lnTo>
                  <a:pt x="3827081" y="4290885"/>
                </a:lnTo>
                <a:lnTo>
                  <a:pt x="3834727" y="4289336"/>
                </a:lnTo>
                <a:lnTo>
                  <a:pt x="3840975" y="4285119"/>
                </a:lnTo>
                <a:lnTo>
                  <a:pt x="3845191" y="4278871"/>
                </a:lnTo>
                <a:lnTo>
                  <a:pt x="3846728" y="4271226"/>
                </a:lnTo>
                <a:close/>
              </a:path>
              <a:path w="18719800" h="10718800" extrusionOk="0">
                <a:moveTo>
                  <a:pt x="3846728" y="4171137"/>
                </a:moveTo>
                <a:lnTo>
                  <a:pt x="3845191" y="4163491"/>
                </a:lnTo>
                <a:lnTo>
                  <a:pt x="3840975" y="4157243"/>
                </a:lnTo>
                <a:lnTo>
                  <a:pt x="3834727" y="4153027"/>
                </a:lnTo>
                <a:lnTo>
                  <a:pt x="3827081" y="4151477"/>
                </a:lnTo>
                <a:lnTo>
                  <a:pt x="3819436" y="4153027"/>
                </a:lnTo>
                <a:lnTo>
                  <a:pt x="3813187" y="4157243"/>
                </a:lnTo>
                <a:lnTo>
                  <a:pt x="3808984" y="4163491"/>
                </a:lnTo>
                <a:lnTo>
                  <a:pt x="3807434" y="4171137"/>
                </a:lnTo>
                <a:lnTo>
                  <a:pt x="3808984" y="4178782"/>
                </a:lnTo>
                <a:lnTo>
                  <a:pt x="3813187" y="4185031"/>
                </a:lnTo>
                <a:lnTo>
                  <a:pt x="3819436" y="4189234"/>
                </a:lnTo>
                <a:lnTo>
                  <a:pt x="3827081" y="4190784"/>
                </a:lnTo>
                <a:lnTo>
                  <a:pt x="3834727" y="4189234"/>
                </a:lnTo>
                <a:lnTo>
                  <a:pt x="3840975" y="4185031"/>
                </a:lnTo>
                <a:lnTo>
                  <a:pt x="3845191" y="4178782"/>
                </a:lnTo>
                <a:lnTo>
                  <a:pt x="3846728" y="4171137"/>
                </a:lnTo>
                <a:close/>
              </a:path>
              <a:path w="18719800" h="10718800" extrusionOk="0">
                <a:moveTo>
                  <a:pt x="3901376" y="0"/>
                </a:moveTo>
                <a:lnTo>
                  <a:pt x="3866489" y="0"/>
                </a:lnTo>
                <a:lnTo>
                  <a:pt x="0" y="2858554"/>
                </a:lnTo>
                <a:lnTo>
                  <a:pt x="0" y="2884360"/>
                </a:lnTo>
                <a:lnTo>
                  <a:pt x="3901376" y="0"/>
                </a:lnTo>
                <a:close/>
              </a:path>
              <a:path w="18719800" h="10718800" extrusionOk="0">
                <a:moveTo>
                  <a:pt x="3920718" y="5017300"/>
                </a:moveTo>
                <a:lnTo>
                  <a:pt x="3919169" y="5009642"/>
                </a:lnTo>
                <a:lnTo>
                  <a:pt x="3914965" y="5003393"/>
                </a:lnTo>
                <a:lnTo>
                  <a:pt x="3908717" y="4999190"/>
                </a:lnTo>
                <a:lnTo>
                  <a:pt x="3901071" y="4997640"/>
                </a:lnTo>
                <a:lnTo>
                  <a:pt x="3893426" y="4999190"/>
                </a:lnTo>
                <a:lnTo>
                  <a:pt x="3887178" y="5003393"/>
                </a:lnTo>
                <a:lnTo>
                  <a:pt x="3882961" y="5009642"/>
                </a:lnTo>
                <a:lnTo>
                  <a:pt x="3881424" y="5017300"/>
                </a:lnTo>
                <a:lnTo>
                  <a:pt x="3882961" y="5024945"/>
                </a:lnTo>
                <a:lnTo>
                  <a:pt x="3887178" y="5031194"/>
                </a:lnTo>
                <a:lnTo>
                  <a:pt x="3893426" y="5035397"/>
                </a:lnTo>
                <a:lnTo>
                  <a:pt x="3901071" y="5036947"/>
                </a:lnTo>
                <a:lnTo>
                  <a:pt x="3908717" y="5035397"/>
                </a:lnTo>
                <a:lnTo>
                  <a:pt x="3914965" y="5031194"/>
                </a:lnTo>
                <a:lnTo>
                  <a:pt x="3919169" y="5024945"/>
                </a:lnTo>
                <a:lnTo>
                  <a:pt x="3920718" y="5017300"/>
                </a:lnTo>
                <a:close/>
              </a:path>
              <a:path w="18719800" h="10718800" extrusionOk="0">
                <a:moveTo>
                  <a:pt x="3920718" y="4917198"/>
                </a:moveTo>
                <a:lnTo>
                  <a:pt x="3919169" y="4909553"/>
                </a:lnTo>
                <a:lnTo>
                  <a:pt x="3914965" y="4903305"/>
                </a:lnTo>
                <a:lnTo>
                  <a:pt x="3908717" y="4899101"/>
                </a:lnTo>
                <a:lnTo>
                  <a:pt x="3901071" y="4897552"/>
                </a:lnTo>
                <a:lnTo>
                  <a:pt x="3893426" y="4899101"/>
                </a:lnTo>
                <a:lnTo>
                  <a:pt x="3887178" y="4903305"/>
                </a:lnTo>
                <a:lnTo>
                  <a:pt x="3882961" y="4909553"/>
                </a:lnTo>
                <a:lnTo>
                  <a:pt x="3881424" y="4917198"/>
                </a:lnTo>
                <a:lnTo>
                  <a:pt x="3882961" y="4924844"/>
                </a:lnTo>
                <a:lnTo>
                  <a:pt x="3887178" y="4931092"/>
                </a:lnTo>
                <a:lnTo>
                  <a:pt x="3893426" y="4935296"/>
                </a:lnTo>
                <a:lnTo>
                  <a:pt x="3901071" y="4936845"/>
                </a:lnTo>
                <a:lnTo>
                  <a:pt x="3908717" y="4935296"/>
                </a:lnTo>
                <a:lnTo>
                  <a:pt x="3914965" y="4931092"/>
                </a:lnTo>
                <a:lnTo>
                  <a:pt x="3919169" y="4924844"/>
                </a:lnTo>
                <a:lnTo>
                  <a:pt x="3920718" y="4917198"/>
                </a:lnTo>
                <a:close/>
              </a:path>
              <a:path w="18719800" h="10718800" extrusionOk="0">
                <a:moveTo>
                  <a:pt x="3920718" y="4817097"/>
                </a:moveTo>
                <a:lnTo>
                  <a:pt x="3919169" y="4809452"/>
                </a:lnTo>
                <a:lnTo>
                  <a:pt x="3914965" y="4803203"/>
                </a:lnTo>
                <a:lnTo>
                  <a:pt x="3908717" y="4799000"/>
                </a:lnTo>
                <a:lnTo>
                  <a:pt x="3901071" y="4797450"/>
                </a:lnTo>
                <a:lnTo>
                  <a:pt x="3893426" y="4799000"/>
                </a:lnTo>
                <a:lnTo>
                  <a:pt x="3887178" y="4803203"/>
                </a:lnTo>
                <a:lnTo>
                  <a:pt x="3882961" y="4809452"/>
                </a:lnTo>
                <a:lnTo>
                  <a:pt x="3881424" y="4817097"/>
                </a:lnTo>
                <a:lnTo>
                  <a:pt x="3882961" y="4824742"/>
                </a:lnTo>
                <a:lnTo>
                  <a:pt x="3887178" y="4830991"/>
                </a:lnTo>
                <a:lnTo>
                  <a:pt x="3893426" y="4835207"/>
                </a:lnTo>
                <a:lnTo>
                  <a:pt x="3901071" y="4836744"/>
                </a:lnTo>
                <a:lnTo>
                  <a:pt x="3908717" y="4835207"/>
                </a:lnTo>
                <a:lnTo>
                  <a:pt x="3914965" y="4830991"/>
                </a:lnTo>
                <a:lnTo>
                  <a:pt x="3919169" y="4824742"/>
                </a:lnTo>
                <a:lnTo>
                  <a:pt x="3920718" y="4817097"/>
                </a:lnTo>
                <a:close/>
              </a:path>
              <a:path w="18719800" h="10718800" extrusionOk="0">
                <a:moveTo>
                  <a:pt x="3920731" y="4717008"/>
                </a:moveTo>
                <a:lnTo>
                  <a:pt x="3919182" y="4709363"/>
                </a:lnTo>
                <a:lnTo>
                  <a:pt x="3914965" y="4703115"/>
                </a:lnTo>
                <a:lnTo>
                  <a:pt x="3908729" y="4698911"/>
                </a:lnTo>
                <a:lnTo>
                  <a:pt x="3901084" y="4697374"/>
                </a:lnTo>
                <a:lnTo>
                  <a:pt x="3893426" y="4698911"/>
                </a:lnTo>
                <a:lnTo>
                  <a:pt x="3887178" y="4703115"/>
                </a:lnTo>
                <a:lnTo>
                  <a:pt x="3882974" y="4709363"/>
                </a:lnTo>
                <a:lnTo>
                  <a:pt x="3881424" y="4717008"/>
                </a:lnTo>
                <a:lnTo>
                  <a:pt x="3882974" y="4724654"/>
                </a:lnTo>
                <a:lnTo>
                  <a:pt x="3887178" y="4730902"/>
                </a:lnTo>
                <a:lnTo>
                  <a:pt x="3893426" y="4735119"/>
                </a:lnTo>
                <a:lnTo>
                  <a:pt x="3901084" y="4736655"/>
                </a:lnTo>
                <a:lnTo>
                  <a:pt x="3908729" y="4735119"/>
                </a:lnTo>
                <a:lnTo>
                  <a:pt x="3914965" y="4730902"/>
                </a:lnTo>
                <a:lnTo>
                  <a:pt x="3919182" y="4724654"/>
                </a:lnTo>
                <a:lnTo>
                  <a:pt x="3920731" y="4717008"/>
                </a:lnTo>
                <a:close/>
              </a:path>
              <a:path w="18719800" h="10718800" extrusionOk="0">
                <a:moveTo>
                  <a:pt x="3920731" y="4616920"/>
                </a:moveTo>
                <a:lnTo>
                  <a:pt x="3919182" y="4609262"/>
                </a:lnTo>
                <a:lnTo>
                  <a:pt x="3914965" y="4603013"/>
                </a:lnTo>
                <a:lnTo>
                  <a:pt x="3908729" y="4598809"/>
                </a:lnTo>
                <a:lnTo>
                  <a:pt x="3901084" y="4597260"/>
                </a:lnTo>
                <a:lnTo>
                  <a:pt x="3893426" y="4598809"/>
                </a:lnTo>
                <a:lnTo>
                  <a:pt x="3887178" y="4603013"/>
                </a:lnTo>
                <a:lnTo>
                  <a:pt x="3882974" y="4609262"/>
                </a:lnTo>
                <a:lnTo>
                  <a:pt x="3881424" y="4616920"/>
                </a:lnTo>
                <a:lnTo>
                  <a:pt x="3882974" y="4624565"/>
                </a:lnTo>
                <a:lnTo>
                  <a:pt x="3887178" y="4630801"/>
                </a:lnTo>
                <a:lnTo>
                  <a:pt x="3893426" y="4635004"/>
                </a:lnTo>
                <a:lnTo>
                  <a:pt x="3901084" y="4636554"/>
                </a:lnTo>
                <a:lnTo>
                  <a:pt x="3908729" y="4635004"/>
                </a:lnTo>
                <a:lnTo>
                  <a:pt x="3914965" y="4630801"/>
                </a:lnTo>
                <a:lnTo>
                  <a:pt x="3919182" y="4624565"/>
                </a:lnTo>
                <a:lnTo>
                  <a:pt x="3920731" y="4616920"/>
                </a:lnTo>
                <a:close/>
              </a:path>
              <a:path w="18719800" h="10718800" extrusionOk="0">
                <a:moveTo>
                  <a:pt x="3920731" y="4516818"/>
                </a:moveTo>
                <a:lnTo>
                  <a:pt x="3919182" y="4509173"/>
                </a:lnTo>
                <a:lnTo>
                  <a:pt x="3914965" y="4502924"/>
                </a:lnTo>
                <a:lnTo>
                  <a:pt x="3908729" y="4498708"/>
                </a:lnTo>
                <a:lnTo>
                  <a:pt x="3901084" y="4497171"/>
                </a:lnTo>
                <a:lnTo>
                  <a:pt x="3893426" y="4498708"/>
                </a:lnTo>
                <a:lnTo>
                  <a:pt x="3887178" y="4502924"/>
                </a:lnTo>
                <a:lnTo>
                  <a:pt x="3882974" y="4509173"/>
                </a:lnTo>
                <a:lnTo>
                  <a:pt x="3881424" y="4516818"/>
                </a:lnTo>
                <a:lnTo>
                  <a:pt x="3882974" y="4524464"/>
                </a:lnTo>
                <a:lnTo>
                  <a:pt x="3887178" y="4530699"/>
                </a:lnTo>
                <a:lnTo>
                  <a:pt x="3893426" y="4534916"/>
                </a:lnTo>
                <a:lnTo>
                  <a:pt x="3901084" y="4536452"/>
                </a:lnTo>
                <a:lnTo>
                  <a:pt x="3908729" y="4534916"/>
                </a:lnTo>
                <a:lnTo>
                  <a:pt x="3914965" y="4530699"/>
                </a:lnTo>
                <a:lnTo>
                  <a:pt x="3919182" y="4524464"/>
                </a:lnTo>
                <a:lnTo>
                  <a:pt x="3920731" y="4516818"/>
                </a:lnTo>
                <a:close/>
              </a:path>
              <a:path w="18719800" h="10718800" extrusionOk="0">
                <a:moveTo>
                  <a:pt x="3920731" y="4416717"/>
                </a:moveTo>
                <a:lnTo>
                  <a:pt x="3919182" y="4409071"/>
                </a:lnTo>
                <a:lnTo>
                  <a:pt x="3914965" y="4402823"/>
                </a:lnTo>
                <a:lnTo>
                  <a:pt x="3908729" y="4398607"/>
                </a:lnTo>
                <a:lnTo>
                  <a:pt x="3901084" y="4397070"/>
                </a:lnTo>
                <a:lnTo>
                  <a:pt x="3893426" y="4398607"/>
                </a:lnTo>
                <a:lnTo>
                  <a:pt x="3887178" y="4402823"/>
                </a:lnTo>
                <a:lnTo>
                  <a:pt x="3882974" y="4409071"/>
                </a:lnTo>
                <a:lnTo>
                  <a:pt x="3881424" y="4416717"/>
                </a:lnTo>
                <a:lnTo>
                  <a:pt x="3882974" y="4424362"/>
                </a:lnTo>
                <a:lnTo>
                  <a:pt x="3887178" y="4430598"/>
                </a:lnTo>
                <a:lnTo>
                  <a:pt x="3893426" y="4434814"/>
                </a:lnTo>
                <a:lnTo>
                  <a:pt x="3901084" y="4436351"/>
                </a:lnTo>
                <a:lnTo>
                  <a:pt x="3908729" y="4434814"/>
                </a:lnTo>
                <a:lnTo>
                  <a:pt x="3914965" y="4430598"/>
                </a:lnTo>
                <a:lnTo>
                  <a:pt x="3919182" y="4424362"/>
                </a:lnTo>
                <a:lnTo>
                  <a:pt x="3920731" y="4416717"/>
                </a:lnTo>
                <a:close/>
              </a:path>
              <a:path w="18719800" h="10718800" extrusionOk="0">
                <a:moveTo>
                  <a:pt x="3920731" y="4316615"/>
                </a:moveTo>
                <a:lnTo>
                  <a:pt x="3919182" y="4308970"/>
                </a:lnTo>
                <a:lnTo>
                  <a:pt x="3914965" y="4302722"/>
                </a:lnTo>
                <a:lnTo>
                  <a:pt x="3908729" y="4298518"/>
                </a:lnTo>
                <a:lnTo>
                  <a:pt x="3901084" y="4296969"/>
                </a:lnTo>
                <a:lnTo>
                  <a:pt x="3893426" y="4298518"/>
                </a:lnTo>
                <a:lnTo>
                  <a:pt x="3887178" y="4302722"/>
                </a:lnTo>
                <a:lnTo>
                  <a:pt x="3882974" y="4308970"/>
                </a:lnTo>
                <a:lnTo>
                  <a:pt x="3881424" y="4316615"/>
                </a:lnTo>
                <a:lnTo>
                  <a:pt x="3882974" y="4324261"/>
                </a:lnTo>
                <a:lnTo>
                  <a:pt x="3887178" y="4330509"/>
                </a:lnTo>
                <a:lnTo>
                  <a:pt x="3893426" y="4334726"/>
                </a:lnTo>
                <a:lnTo>
                  <a:pt x="3901084" y="4336262"/>
                </a:lnTo>
                <a:lnTo>
                  <a:pt x="3908729" y="4334726"/>
                </a:lnTo>
                <a:lnTo>
                  <a:pt x="3914965" y="4330509"/>
                </a:lnTo>
                <a:lnTo>
                  <a:pt x="3919182" y="4324261"/>
                </a:lnTo>
                <a:lnTo>
                  <a:pt x="3920731" y="4316615"/>
                </a:lnTo>
                <a:close/>
              </a:path>
              <a:path w="18719800" h="10718800" extrusionOk="0">
                <a:moveTo>
                  <a:pt x="3920731" y="4216527"/>
                </a:moveTo>
                <a:lnTo>
                  <a:pt x="3919182" y="4208881"/>
                </a:lnTo>
                <a:lnTo>
                  <a:pt x="3914965" y="4202633"/>
                </a:lnTo>
                <a:lnTo>
                  <a:pt x="3908729" y="4198416"/>
                </a:lnTo>
                <a:lnTo>
                  <a:pt x="3901084" y="4196880"/>
                </a:lnTo>
                <a:lnTo>
                  <a:pt x="3893426" y="4198416"/>
                </a:lnTo>
                <a:lnTo>
                  <a:pt x="3887178" y="4202633"/>
                </a:lnTo>
                <a:lnTo>
                  <a:pt x="3882974" y="4208881"/>
                </a:lnTo>
                <a:lnTo>
                  <a:pt x="3881424" y="4216527"/>
                </a:lnTo>
                <a:lnTo>
                  <a:pt x="3882974" y="4224172"/>
                </a:lnTo>
                <a:lnTo>
                  <a:pt x="3887178" y="4230421"/>
                </a:lnTo>
                <a:lnTo>
                  <a:pt x="3893426" y="4234624"/>
                </a:lnTo>
                <a:lnTo>
                  <a:pt x="3901084" y="4236174"/>
                </a:lnTo>
                <a:lnTo>
                  <a:pt x="3908729" y="4234624"/>
                </a:lnTo>
                <a:lnTo>
                  <a:pt x="3914965" y="4230421"/>
                </a:lnTo>
                <a:lnTo>
                  <a:pt x="3919182" y="4224172"/>
                </a:lnTo>
                <a:lnTo>
                  <a:pt x="3920731" y="4216527"/>
                </a:lnTo>
                <a:close/>
              </a:path>
              <a:path w="18719800" h="10718800" extrusionOk="0">
                <a:moveTo>
                  <a:pt x="3920731" y="4116425"/>
                </a:moveTo>
                <a:lnTo>
                  <a:pt x="3919182" y="4108780"/>
                </a:lnTo>
                <a:lnTo>
                  <a:pt x="3914965" y="4102544"/>
                </a:lnTo>
                <a:lnTo>
                  <a:pt x="3908729" y="4098328"/>
                </a:lnTo>
                <a:lnTo>
                  <a:pt x="3901084" y="4096791"/>
                </a:lnTo>
                <a:lnTo>
                  <a:pt x="3893426" y="4098328"/>
                </a:lnTo>
                <a:lnTo>
                  <a:pt x="3887178" y="4102544"/>
                </a:lnTo>
                <a:lnTo>
                  <a:pt x="3882974" y="4108780"/>
                </a:lnTo>
                <a:lnTo>
                  <a:pt x="3881424" y="4116425"/>
                </a:lnTo>
                <a:lnTo>
                  <a:pt x="3882974" y="4124071"/>
                </a:lnTo>
                <a:lnTo>
                  <a:pt x="3887178" y="4130319"/>
                </a:lnTo>
                <a:lnTo>
                  <a:pt x="3893426" y="4134523"/>
                </a:lnTo>
                <a:lnTo>
                  <a:pt x="3901084" y="4136072"/>
                </a:lnTo>
                <a:lnTo>
                  <a:pt x="3908729" y="4134523"/>
                </a:lnTo>
                <a:lnTo>
                  <a:pt x="3914965" y="4130319"/>
                </a:lnTo>
                <a:lnTo>
                  <a:pt x="3919182" y="4124071"/>
                </a:lnTo>
                <a:lnTo>
                  <a:pt x="3920731" y="4116425"/>
                </a:lnTo>
                <a:close/>
              </a:path>
              <a:path w="18719800" h="10718800" extrusionOk="0">
                <a:moveTo>
                  <a:pt x="3994721" y="4962588"/>
                </a:moveTo>
                <a:lnTo>
                  <a:pt x="3993184" y="4954943"/>
                </a:lnTo>
                <a:lnTo>
                  <a:pt x="3988968" y="4948694"/>
                </a:lnTo>
                <a:lnTo>
                  <a:pt x="3982732" y="4944478"/>
                </a:lnTo>
                <a:lnTo>
                  <a:pt x="3975087" y="4942929"/>
                </a:lnTo>
                <a:lnTo>
                  <a:pt x="3967429" y="4944478"/>
                </a:lnTo>
                <a:lnTo>
                  <a:pt x="3961180" y="4948694"/>
                </a:lnTo>
                <a:lnTo>
                  <a:pt x="3956964" y="4954943"/>
                </a:lnTo>
                <a:lnTo>
                  <a:pt x="3955427" y="4962588"/>
                </a:lnTo>
                <a:lnTo>
                  <a:pt x="3956964" y="4970234"/>
                </a:lnTo>
                <a:lnTo>
                  <a:pt x="3961180" y="4976469"/>
                </a:lnTo>
                <a:lnTo>
                  <a:pt x="3967429" y="4980686"/>
                </a:lnTo>
                <a:lnTo>
                  <a:pt x="3975087" y="4982222"/>
                </a:lnTo>
                <a:lnTo>
                  <a:pt x="3982732" y="4980686"/>
                </a:lnTo>
                <a:lnTo>
                  <a:pt x="3988968" y="4976469"/>
                </a:lnTo>
                <a:lnTo>
                  <a:pt x="3993184" y="4970234"/>
                </a:lnTo>
                <a:lnTo>
                  <a:pt x="3994721" y="4962588"/>
                </a:lnTo>
                <a:close/>
              </a:path>
              <a:path w="18719800" h="10718800" extrusionOk="0">
                <a:moveTo>
                  <a:pt x="3994721" y="4862487"/>
                </a:moveTo>
                <a:lnTo>
                  <a:pt x="3993184" y="4854841"/>
                </a:lnTo>
                <a:lnTo>
                  <a:pt x="3988968" y="4848593"/>
                </a:lnTo>
                <a:lnTo>
                  <a:pt x="3982732" y="4844377"/>
                </a:lnTo>
                <a:lnTo>
                  <a:pt x="3975087" y="4842827"/>
                </a:lnTo>
                <a:lnTo>
                  <a:pt x="3967429" y="4844377"/>
                </a:lnTo>
                <a:lnTo>
                  <a:pt x="3961180" y="4848593"/>
                </a:lnTo>
                <a:lnTo>
                  <a:pt x="3956964" y="4854841"/>
                </a:lnTo>
                <a:lnTo>
                  <a:pt x="3955427" y="4862487"/>
                </a:lnTo>
                <a:lnTo>
                  <a:pt x="3956964" y="4870132"/>
                </a:lnTo>
                <a:lnTo>
                  <a:pt x="3961180" y="4876381"/>
                </a:lnTo>
                <a:lnTo>
                  <a:pt x="3967429" y="4880584"/>
                </a:lnTo>
                <a:lnTo>
                  <a:pt x="3975087" y="4882121"/>
                </a:lnTo>
                <a:lnTo>
                  <a:pt x="3982732" y="4880584"/>
                </a:lnTo>
                <a:lnTo>
                  <a:pt x="3988968" y="4876381"/>
                </a:lnTo>
                <a:lnTo>
                  <a:pt x="3993184" y="4870132"/>
                </a:lnTo>
                <a:lnTo>
                  <a:pt x="3994721" y="4862487"/>
                </a:lnTo>
                <a:close/>
              </a:path>
              <a:path w="18719800" h="10718800" extrusionOk="0">
                <a:moveTo>
                  <a:pt x="3994721" y="4762385"/>
                </a:moveTo>
                <a:lnTo>
                  <a:pt x="3993184" y="4754740"/>
                </a:lnTo>
                <a:lnTo>
                  <a:pt x="3988968" y="4748504"/>
                </a:lnTo>
                <a:lnTo>
                  <a:pt x="3982732" y="4744288"/>
                </a:lnTo>
                <a:lnTo>
                  <a:pt x="3975087" y="4742751"/>
                </a:lnTo>
                <a:lnTo>
                  <a:pt x="3967429" y="4744288"/>
                </a:lnTo>
                <a:lnTo>
                  <a:pt x="3961180" y="4748504"/>
                </a:lnTo>
                <a:lnTo>
                  <a:pt x="3956964" y="4754740"/>
                </a:lnTo>
                <a:lnTo>
                  <a:pt x="3955427" y="4762385"/>
                </a:lnTo>
                <a:lnTo>
                  <a:pt x="3956964" y="4770044"/>
                </a:lnTo>
                <a:lnTo>
                  <a:pt x="3961180" y="4776279"/>
                </a:lnTo>
                <a:lnTo>
                  <a:pt x="3967429" y="4780496"/>
                </a:lnTo>
                <a:lnTo>
                  <a:pt x="3975087" y="4782032"/>
                </a:lnTo>
                <a:lnTo>
                  <a:pt x="3982732" y="4780496"/>
                </a:lnTo>
                <a:lnTo>
                  <a:pt x="3988968" y="4776279"/>
                </a:lnTo>
                <a:lnTo>
                  <a:pt x="3993184" y="4770044"/>
                </a:lnTo>
                <a:lnTo>
                  <a:pt x="3994721" y="4762385"/>
                </a:lnTo>
                <a:close/>
              </a:path>
              <a:path w="18719800" h="10718800" extrusionOk="0">
                <a:moveTo>
                  <a:pt x="3994721" y="4662297"/>
                </a:moveTo>
                <a:lnTo>
                  <a:pt x="3993184" y="4654651"/>
                </a:lnTo>
                <a:lnTo>
                  <a:pt x="3988968" y="4648403"/>
                </a:lnTo>
                <a:lnTo>
                  <a:pt x="3982732" y="4644187"/>
                </a:lnTo>
                <a:lnTo>
                  <a:pt x="3975087" y="4642637"/>
                </a:lnTo>
                <a:lnTo>
                  <a:pt x="3967429" y="4644187"/>
                </a:lnTo>
                <a:lnTo>
                  <a:pt x="3961180" y="4648403"/>
                </a:lnTo>
                <a:lnTo>
                  <a:pt x="3956964" y="4654651"/>
                </a:lnTo>
                <a:lnTo>
                  <a:pt x="3955427" y="4662297"/>
                </a:lnTo>
                <a:lnTo>
                  <a:pt x="3956964" y="4669942"/>
                </a:lnTo>
                <a:lnTo>
                  <a:pt x="3961180" y="4676191"/>
                </a:lnTo>
                <a:lnTo>
                  <a:pt x="3967429" y="4680394"/>
                </a:lnTo>
                <a:lnTo>
                  <a:pt x="3975087" y="4681944"/>
                </a:lnTo>
                <a:lnTo>
                  <a:pt x="3982732" y="4680394"/>
                </a:lnTo>
                <a:lnTo>
                  <a:pt x="3988968" y="4676191"/>
                </a:lnTo>
                <a:lnTo>
                  <a:pt x="3993184" y="4669942"/>
                </a:lnTo>
                <a:lnTo>
                  <a:pt x="3994721" y="4662297"/>
                </a:lnTo>
                <a:close/>
              </a:path>
              <a:path w="18719800" h="10718800" extrusionOk="0">
                <a:moveTo>
                  <a:pt x="3994721" y="4562195"/>
                </a:moveTo>
                <a:lnTo>
                  <a:pt x="3993184" y="4554550"/>
                </a:lnTo>
                <a:lnTo>
                  <a:pt x="3988968" y="4548302"/>
                </a:lnTo>
                <a:lnTo>
                  <a:pt x="3982732" y="4544098"/>
                </a:lnTo>
                <a:lnTo>
                  <a:pt x="3975087" y="4542548"/>
                </a:lnTo>
                <a:lnTo>
                  <a:pt x="3967429" y="4544098"/>
                </a:lnTo>
                <a:lnTo>
                  <a:pt x="3961180" y="4548302"/>
                </a:lnTo>
                <a:lnTo>
                  <a:pt x="3956964" y="4554550"/>
                </a:lnTo>
                <a:lnTo>
                  <a:pt x="3955427" y="4562195"/>
                </a:lnTo>
                <a:lnTo>
                  <a:pt x="3956964" y="4569841"/>
                </a:lnTo>
                <a:lnTo>
                  <a:pt x="3961180" y="4576089"/>
                </a:lnTo>
                <a:lnTo>
                  <a:pt x="3967429" y="4580306"/>
                </a:lnTo>
                <a:lnTo>
                  <a:pt x="3975087" y="4581842"/>
                </a:lnTo>
                <a:lnTo>
                  <a:pt x="3982732" y="4580306"/>
                </a:lnTo>
                <a:lnTo>
                  <a:pt x="3988968" y="4576089"/>
                </a:lnTo>
                <a:lnTo>
                  <a:pt x="3993184" y="4569841"/>
                </a:lnTo>
                <a:lnTo>
                  <a:pt x="3994721" y="4562195"/>
                </a:lnTo>
                <a:close/>
              </a:path>
              <a:path w="18719800" h="10718800" extrusionOk="0">
                <a:moveTo>
                  <a:pt x="3994721" y="4462107"/>
                </a:moveTo>
                <a:lnTo>
                  <a:pt x="3993184" y="4454461"/>
                </a:lnTo>
                <a:lnTo>
                  <a:pt x="3988968" y="4448213"/>
                </a:lnTo>
                <a:lnTo>
                  <a:pt x="3982732" y="4443996"/>
                </a:lnTo>
                <a:lnTo>
                  <a:pt x="3975087" y="4442447"/>
                </a:lnTo>
                <a:lnTo>
                  <a:pt x="3967429" y="4443996"/>
                </a:lnTo>
                <a:lnTo>
                  <a:pt x="3961180" y="4448213"/>
                </a:lnTo>
                <a:lnTo>
                  <a:pt x="3956964" y="4454461"/>
                </a:lnTo>
                <a:lnTo>
                  <a:pt x="3955427" y="4462107"/>
                </a:lnTo>
                <a:lnTo>
                  <a:pt x="3956964" y="4469752"/>
                </a:lnTo>
                <a:lnTo>
                  <a:pt x="3961180" y="4476000"/>
                </a:lnTo>
                <a:lnTo>
                  <a:pt x="3967429" y="4480204"/>
                </a:lnTo>
                <a:lnTo>
                  <a:pt x="3975087" y="4481741"/>
                </a:lnTo>
                <a:lnTo>
                  <a:pt x="3982732" y="4480204"/>
                </a:lnTo>
                <a:lnTo>
                  <a:pt x="3988968" y="4476000"/>
                </a:lnTo>
                <a:lnTo>
                  <a:pt x="3993184" y="4469752"/>
                </a:lnTo>
                <a:lnTo>
                  <a:pt x="3994721" y="4462107"/>
                </a:lnTo>
                <a:close/>
              </a:path>
              <a:path w="18719800" h="10718800" extrusionOk="0">
                <a:moveTo>
                  <a:pt x="3994721" y="4362005"/>
                </a:moveTo>
                <a:lnTo>
                  <a:pt x="3993184" y="4354360"/>
                </a:lnTo>
                <a:lnTo>
                  <a:pt x="3988968" y="4348111"/>
                </a:lnTo>
                <a:lnTo>
                  <a:pt x="3982732" y="4343895"/>
                </a:lnTo>
                <a:lnTo>
                  <a:pt x="3975087" y="4342358"/>
                </a:lnTo>
                <a:lnTo>
                  <a:pt x="3967429" y="4343895"/>
                </a:lnTo>
                <a:lnTo>
                  <a:pt x="3961180" y="4348111"/>
                </a:lnTo>
                <a:lnTo>
                  <a:pt x="3956964" y="4354360"/>
                </a:lnTo>
                <a:lnTo>
                  <a:pt x="3955427" y="4362005"/>
                </a:lnTo>
                <a:lnTo>
                  <a:pt x="3956964" y="4369651"/>
                </a:lnTo>
                <a:lnTo>
                  <a:pt x="3961180" y="4375899"/>
                </a:lnTo>
                <a:lnTo>
                  <a:pt x="3967429" y="4380103"/>
                </a:lnTo>
                <a:lnTo>
                  <a:pt x="3975087" y="4381639"/>
                </a:lnTo>
                <a:lnTo>
                  <a:pt x="3982732" y="4380103"/>
                </a:lnTo>
                <a:lnTo>
                  <a:pt x="3988968" y="4375899"/>
                </a:lnTo>
                <a:lnTo>
                  <a:pt x="3993184" y="4369651"/>
                </a:lnTo>
                <a:lnTo>
                  <a:pt x="3994721" y="4362005"/>
                </a:lnTo>
                <a:close/>
              </a:path>
              <a:path w="18719800" h="10718800" extrusionOk="0">
                <a:moveTo>
                  <a:pt x="3994721" y="4261904"/>
                </a:moveTo>
                <a:lnTo>
                  <a:pt x="3993184" y="4254258"/>
                </a:lnTo>
                <a:lnTo>
                  <a:pt x="3988968" y="4248010"/>
                </a:lnTo>
                <a:lnTo>
                  <a:pt x="3982732" y="4243806"/>
                </a:lnTo>
                <a:lnTo>
                  <a:pt x="3975087" y="4242257"/>
                </a:lnTo>
                <a:lnTo>
                  <a:pt x="3967429" y="4243806"/>
                </a:lnTo>
                <a:lnTo>
                  <a:pt x="3961180" y="4248010"/>
                </a:lnTo>
                <a:lnTo>
                  <a:pt x="3956964" y="4254258"/>
                </a:lnTo>
                <a:lnTo>
                  <a:pt x="3955427" y="4261904"/>
                </a:lnTo>
                <a:lnTo>
                  <a:pt x="3956964" y="4269562"/>
                </a:lnTo>
                <a:lnTo>
                  <a:pt x="3961180" y="4275798"/>
                </a:lnTo>
                <a:lnTo>
                  <a:pt x="3967429" y="4280014"/>
                </a:lnTo>
                <a:lnTo>
                  <a:pt x="3975087" y="4281551"/>
                </a:lnTo>
                <a:lnTo>
                  <a:pt x="3982732" y="4280014"/>
                </a:lnTo>
                <a:lnTo>
                  <a:pt x="3988968" y="4275798"/>
                </a:lnTo>
                <a:lnTo>
                  <a:pt x="3993184" y="4269562"/>
                </a:lnTo>
                <a:lnTo>
                  <a:pt x="3994721" y="4261904"/>
                </a:lnTo>
                <a:close/>
              </a:path>
              <a:path w="18719800" h="10718800" extrusionOk="0">
                <a:moveTo>
                  <a:pt x="3994721" y="4161815"/>
                </a:moveTo>
                <a:lnTo>
                  <a:pt x="3993184" y="4154170"/>
                </a:lnTo>
                <a:lnTo>
                  <a:pt x="3988968" y="4147921"/>
                </a:lnTo>
                <a:lnTo>
                  <a:pt x="3982732" y="4143705"/>
                </a:lnTo>
                <a:lnTo>
                  <a:pt x="3975087" y="4142155"/>
                </a:lnTo>
                <a:lnTo>
                  <a:pt x="3967429" y="4143705"/>
                </a:lnTo>
                <a:lnTo>
                  <a:pt x="3961180" y="4147921"/>
                </a:lnTo>
                <a:lnTo>
                  <a:pt x="3956964" y="4154170"/>
                </a:lnTo>
                <a:lnTo>
                  <a:pt x="3955427" y="4161815"/>
                </a:lnTo>
                <a:lnTo>
                  <a:pt x="3956964" y="4169460"/>
                </a:lnTo>
                <a:lnTo>
                  <a:pt x="3961180" y="4175709"/>
                </a:lnTo>
                <a:lnTo>
                  <a:pt x="3967429" y="4179913"/>
                </a:lnTo>
                <a:lnTo>
                  <a:pt x="3975087" y="4181462"/>
                </a:lnTo>
                <a:lnTo>
                  <a:pt x="3982732" y="4179913"/>
                </a:lnTo>
                <a:lnTo>
                  <a:pt x="3988968" y="4175709"/>
                </a:lnTo>
                <a:lnTo>
                  <a:pt x="3993184" y="4169460"/>
                </a:lnTo>
                <a:lnTo>
                  <a:pt x="3994721" y="4161815"/>
                </a:lnTo>
                <a:close/>
              </a:path>
              <a:path w="18719800" h="10718800" extrusionOk="0">
                <a:moveTo>
                  <a:pt x="3994721" y="4061726"/>
                </a:moveTo>
                <a:lnTo>
                  <a:pt x="3993184" y="4054081"/>
                </a:lnTo>
                <a:lnTo>
                  <a:pt x="3988968" y="4047833"/>
                </a:lnTo>
                <a:lnTo>
                  <a:pt x="3982732" y="4043616"/>
                </a:lnTo>
                <a:lnTo>
                  <a:pt x="3975087" y="4042079"/>
                </a:lnTo>
                <a:lnTo>
                  <a:pt x="3967429" y="4043616"/>
                </a:lnTo>
                <a:lnTo>
                  <a:pt x="3961180" y="4047833"/>
                </a:lnTo>
                <a:lnTo>
                  <a:pt x="3956964" y="4054081"/>
                </a:lnTo>
                <a:lnTo>
                  <a:pt x="3955427" y="4061726"/>
                </a:lnTo>
                <a:lnTo>
                  <a:pt x="3956964" y="4069372"/>
                </a:lnTo>
                <a:lnTo>
                  <a:pt x="3961180" y="4075607"/>
                </a:lnTo>
                <a:lnTo>
                  <a:pt x="3967429" y="4079824"/>
                </a:lnTo>
                <a:lnTo>
                  <a:pt x="3975087" y="4081361"/>
                </a:lnTo>
                <a:lnTo>
                  <a:pt x="3982732" y="4079824"/>
                </a:lnTo>
                <a:lnTo>
                  <a:pt x="3988968" y="4075607"/>
                </a:lnTo>
                <a:lnTo>
                  <a:pt x="3993184" y="4069372"/>
                </a:lnTo>
                <a:lnTo>
                  <a:pt x="3994721" y="4061726"/>
                </a:lnTo>
                <a:close/>
              </a:path>
              <a:path w="18719800" h="10718800" extrusionOk="0">
                <a:moveTo>
                  <a:pt x="4039933" y="0"/>
                </a:moveTo>
                <a:lnTo>
                  <a:pt x="4005021" y="0"/>
                </a:lnTo>
                <a:lnTo>
                  <a:pt x="0" y="2960979"/>
                </a:lnTo>
                <a:lnTo>
                  <a:pt x="0" y="2986798"/>
                </a:lnTo>
                <a:lnTo>
                  <a:pt x="4039933" y="0"/>
                </a:lnTo>
                <a:close/>
              </a:path>
              <a:path w="18719800" h="10718800" extrusionOk="0">
                <a:moveTo>
                  <a:pt x="4068724" y="4907877"/>
                </a:moveTo>
                <a:lnTo>
                  <a:pt x="4067175" y="4900231"/>
                </a:lnTo>
                <a:lnTo>
                  <a:pt x="4062971" y="4893983"/>
                </a:lnTo>
                <a:lnTo>
                  <a:pt x="4056723" y="4889766"/>
                </a:lnTo>
                <a:lnTo>
                  <a:pt x="4049064" y="4888230"/>
                </a:lnTo>
                <a:lnTo>
                  <a:pt x="4041419" y="4889766"/>
                </a:lnTo>
                <a:lnTo>
                  <a:pt x="4035171" y="4893983"/>
                </a:lnTo>
                <a:lnTo>
                  <a:pt x="4030967" y="4900231"/>
                </a:lnTo>
                <a:lnTo>
                  <a:pt x="4029418" y="4907877"/>
                </a:lnTo>
                <a:lnTo>
                  <a:pt x="4030967" y="4915522"/>
                </a:lnTo>
                <a:lnTo>
                  <a:pt x="4035171" y="4921770"/>
                </a:lnTo>
                <a:lnTo>
                  <a:pt x="4041419" y="4925974"/>
                </a:lnTo>
                <a:lnTo>
                  <a:pt x="4049064" y="4927524"/>
                </a:lnTo>
                <a:lnTo>
                  <a:pt x="4056723" y="4925974"/>
                </a:lnTo>
                <a:lnTo>
                  <a:pt x="4062971" y="4921770"/>
                </a:lnTo>
                <a:lnTo>
                  <a:pt x="4067175" y="4915522"/>
                </a:lnTo>
                <a:lnTo>
                  <a:pt x="4068724" y="4907877"/>
                </a:lnTo>
                <a:close/>
              </a:path>
              <a:path w="18719800" h="10718800" extrusionOk="0">
                <a:moveTo>
                  <a:pt x="4068724" y="4807788"/>
                </a:moveTo>
                <a:lnTo>
                  <a:pt x="4067175" y="4800143"/>
                </a:lnTo>
                <a:lnTo>
                  <a:pt x="4062971" y="4793894"/>
                </a:lnTo>
                <a:lnTo>
                  <a:pt x="4056723" y="4789678"/>
                </a:lnTo>
                <a:lnTo>
                  <a:pt x="4049064" y="4788128"/>
                </a:lnTo>
                <a:lnTo>
                  <a:pt x="4041419" y="4789678"/>
                </a:lnTo>
                <a:lnTo>
                  <a:pt x="4035171" y="4793894"/>
                </a:lnTo>
                <a:lnTo>
                  <a:pt x="4030967" y="4800143"/>
                </a:lnTo>
                <a:lnTo>
                  <a:pt x="4029418" y="4807788"/>
                </a:lnTo>
                <a:lnTo>
                  <a:pt x="4030967" y="4815433"/>
                </a:lnTo>
                <a:lnTo>
                  <a:pt x="4035171" y="4821669"/>
                </a:lnTo>
                <a:lnTo>
                  <a:pt x="4041419" y="4825885"/>
                </a:lnTo>
                <a:lnTo>
                  <a:pt x="4049064" y="4827422"/>
                </a:lnTo>
                <a:lnTo>
                  <a:pt x="4056723" y="4825885"/>
                </a:lnTo>
                <a:lnTo>
                  <a:pt x="4062971" y="4821669"/>
                </a:lnTo>
                <a:lnTo>
                  <a:pt x="4067175" y="4815433"/>
                </a:lnTo>
                <a:lnTo>
                  <a:pt x="4068724" y="4807788"/>
                </a:lnTo>
                <a:close/>
              </a:path>
              <a:path w="18719800" h="10718800" extrusionOk="0">
                <a:moveTo>
                  <a:pt x="4068724" y="4707687"/>
                </a:moveTo>
                <a:lnTo>
                  <a:pt x="4067175" y="4700041"/>
                </a:lnTo>
                <a:lnTo>
                  <a:pt x="4062971" y="4693805"/>
                </a:lnTo>
                <a:lnTo>
                  <a:pt x="4056723" y="4689589"/>
                </a:lnTo>
                <a:lnTo>
                  <a:pt x="4049064" y="4688052"/>
                </a:lnTo>
                <a:lnTo>
                  <a:pt x="4041419" y="4689589"/>
                </a:lnTo>
                <a:lnTo>
                  <a:pt x="4035171" y="4693805"/>
                </a:lnTo>
                <a:lnTo>
                  <a:pt x="4030967" y="4700041"/>
                </a:lnTo>
                <a:lnTo>
                  <a:pt x="4029418" y="4707687"/>
                </a:lnTo>
                <a:lnTo>
                  <a:pt x="4030967" y="4715332"/>
                </a:lnTo>
                <a:lnTo>
                  <a:pt x="4035171" y="4721580"/>
                </a:lnTo>
                <a:lnTo>
                  <a:pt x="4041419" y="4725784"/>
                </a:lnTo>
                <a:lnTo>
                  <a:pt x="4049064" y="4727321"/>
                </a:lnTo>
                <a:lnTo>
                  <a:pt x="4056723" y="4725784"/>
                </a:lnTo>
                <a:lnTo>
                  <a:pt x="4062971" y="4721580"/>
                </a:lnTo>
                <a:lnTo>
                  <a:pt x="4067175" y="4715332"/>
                </a:lnTo>
                <a:lnTo>
                  <a:pt x="4068724" y="4707687"/>
                </a:lnTo>
                <a:close/>
              </a:path>
              <a:path w="18719800" h="10718800" extrusionOk="0">
                <a:moveTo>
                  <a:pt x="4068724" y="4607585"/>
                </a:moveTo>
                <a:lnTo>
                  <a:pt x="4067175" y="4599940"/>
                </a:lnTo>
                <a:lnTo>
                  <a:pt x="4062971" y="4593704"/>
                </a:lnTo>
                <a:lnTo>
                  <a:pt x="4056723" y="4589488"/>
                </a:lnTo>
                <a:lnTo>
                  <a:pt x="4049077" y="4587951"/>
                </a:lnTo>
                <a:lnTo>
                  <a:pt x="4041419" y="4589488"/>
                </a:lnTo>
                <a:lnTo>
                  <a:pt x="4035183" y="4593704"/>
                </a:lnTo>
                <a:lnTo>
                  <a:pt x="4030967" y="4599940"/>
                </a:lnTo>
                <a:lnTo>
                  <a:pt x="4029430" y="4607585"/>
                </a:lnTo>
                <a:lnTo>
                  <a:pt x="4030967" y="4615231"/>
                </a:lnTo>
                <a:lnTo>
                  <a:pt x="4035183" y="4621479"/>
                </a:lnTo>
                <a:lnTo>
                  <a:pt x="4041419" y="4625695"/>
                </a:lnTo>
                <a:lnTo>
                  <a:pt x="4049077" y="4627245"/>
                </a:lnTo>
                <a:lnTo>
                  <a:pt x="4056723" y="4625695"/>
                </a:lnTo>
                <a:lnTo>
                  <a:pt x="4062971" y="4621479"/>
                </a:lnTo>
                <a:lnTo>
                  <a:pt x="4067175" y="4615231"/>
                </a:lnTo>
                <a:lnTo>
                  <a:pt x="4068724" y="4607585"/>
                </a:lnTo>
                <a:close/>
              </a:path>
              <a:path w="18719800" h="10718800" extrusionOk="0">
                <a:moveTo>
                  <a:pt x="4068724" y="4507496"/>
                </a:moveTo>
                <a:lnTo>
                  <a:pt x="4067175" y="4499851"/>
                </a:lnTo>
                <a:lnTo>
                  <a:pt x="4062971" y="4493603"/>
                </a:lnTo>
                <a:lnTo>
                  <a:pt x="4056723" y="4489386"/>
                </a:lnTo>
                <a:lnTo>
                  <a:pt x="4049077" y="4487850"/>
                </a:lnTo>
                <a:lnTo>
                  <a:pt x="4041419" y="4489386"/>
                </a:lnTo>
                <a:lnTo>
                  <a:pt x="4035183" y="4493603"/>
                </a:lnTo>
                <a:lnTo>
                  <a:pt x="4030967" y="4499851"/>
                </a:lnTo>
                <a:lnTo>
                  <a:pt x="4029430" y="4507496"/>
                </a:lnTo>
                <a:lnTo>
                  <a:pt x="4030967" y="4515142"/>
                </a:lnTo>
                <a:lnTo>
                  <a:pt x="4035183" y="4521390"/>
                </a:lnTo>
                <a:lnTo>
                  <a:pt x="4041419" y="4525594"/>
                </a:lnTo>
                <a:lnTo>
                  <a:pt x="4049077" y="4527143"/>
                </a:lnTo>
                <a:lnTo>
                  <a:pt x="4056723" y="4525594"/>
                </a:lnTo>
                <a:lnTo>
                  <a:pt x="4062971" y="4521390"/>
                </a:lnTo>
                <a:lnTo>
                  <a:pt x="4067175" y="4515142"/>
                </a:lnTo>
                <a:lnTo>
                  <a:pt x="4068724" y="4507496"/>
                </a:lnTo>
                <a:close/>
              </a:path>
              <a:path w="18719800" h="10718800" extrusionOk="0">
                <a:moveTo>
                  <a:pt x="4068724" y="4407395"/>
                </a:moveTo>
                <a:lnTo>
                  <a:pt x="4067175" y="4399750"/>
                </a:lnTo>
                <a:lnTo>
                  <a:pt x="4062971" y="4393501"/>
                </a:lnTo>
                <a:lnTo>
                  <a:pt x="4056723" y="4389298"/>
                </a:lnTo>
                <a:lnTo>
                  <a:pt x="4049077" y="4387748"/>
                </a:lnTo>
                <a:lnTo>
                  <a:pt x="4041419" y="4389298"/>
                </a:lnTo>
                <a:lnTo>
                  <a:pt x="4035183" y="4393501"/>
                </a:lnTo>
                <a:lnTo>
                  <a:pt x="4030967" y="4399750"/>
                </a:lnTo>
                <a:lnTo>
                  <a:pt x="4029430" y="4407395"/>
                </a:lnTo>
                <a:lnTo>
                  <a:pt x="4030967" y="4415040"/>
                </a:lnTo>
                <a:lnTo>
                  <a:pt x="4035183" y="4421289"/>
                </a:lnTo>
                <a:lnTo>
                  <a:pt x="4041419" y="4425493"/>
                </a:lnTo>
                <a:lnTo>
                  <a:pt x="4049077" y="4427042"/>
                </a:lnTo>
                <a:lnTo>
                  <a:pt x="4056723" y="4425493"/>
                </a:lnTo>
                <a:lnTo>
                  <a:pt x="4062971" y="4421289"/>
                </a:lnTo>
                <a:lnTo>
                  <a:pt x="4067175" y="4415040"/>
                </a:lnTo>
                <a:lnTo>
                  <a:pt x="4068724" y="4407395"/>
                </a:lnTo>
                <a:close/>
              </a:path>
              <a:path w="18719800" h="10718800" extrusionOk="0">
                <a:moveTo>
                  <a:pt x="4068724" y="4307306"/>
                </a:moveTo>
                <a:lnTo>
                  <a:pt x="4067175" y="4299661"/>
                </a:lnTo>
                <a:lnTo>
                  <a:pt x="4062971" y="4293413"/>
                </a:lnTo>
                <a:lnTo>
                  <a:pt x="4056723" y="4289209"/>
                </a:lnTo>
                <a:lnTo>
                  <a:pt x="4049077" y="4287659"/>
                </a:lnTo>
                <a:lnTo>
                  <a:pt x="4041419" y="4289209"/>
                </a:lnTo>
                <a:lnTo>
                  <a:pt x="4035183" y="4293413"/>
                </a:lnTo>
                <a:lnTo>
                  <a:pt x="4030967" y="4299661"/>
                </a:lnTo>
                <a:lnTo>
                  <a:pt x="4029430" y="4307306"/>
                </a:lnTo>
                <a:lnTo>
                  <a:pt x="4030967" y="4314952"/>
                </a:lnTo>
                <a:lnTo>
                  <a:pt x="4035183" y="4321200"/>
                </a:lnTo>
                <a:lnTo>
                  <a:pt x="4041419" y="4325404"/>
                </a:lnTo>
                <a:lnTo>
                  <a:pt x="4049077" y="4326941"/>
                </a:lnTo>
                <a:lnTo>
                  <a:pt x="4056723" y="4325404"/>
                </a:lnTo>
                <a:lnTo>
                  <a:pt x="4062971" y="4321200"/>
                </a:lnTo>
                <a:lnTo>
                  <a:pt x="4067175" y="4314952"/>
                </a:lnTo>
                <a:lnTo>
                  <a:pt x="4068724" y="4307306"/>
                </a:lnTo>
                <a:close/>
              </a:path>
              <a:path w="18719800" h="10718800" extrusionOk="0">
                <a:moveTo>
                  <a:pt x="4068724" y="4207205"/>
                </a:moveTo>
                <a:lnTo>
                  <a:pt x="4067175" y="4199559"/>
                </a:lnTo>
                <a:lnTo>
                  <a:pt x="4062971" y="4193311"/>
                </a:lnTo>
                <a:lnTo>
                  <a:pt x="4056723" y="4189107"/>
                </a:lnTo>
                <a:lnTo>
                  <a:pt x="4049077" y="4187571"/>
                </a:lnTo>
                <a:lnTo>
                  <a:pt x="4041419" y="4189107"/>
                </a:lnTo>
                <a:lnTo>
                  <a:pt x="4035183" y="4193311"/>
                </a:lnTo>
                <a:lnTo>
                  <a:pt x="4030967" y="4199559"/>
                </a:lnTo>
                <a:lnTo>
                  <a:pt x="4029430" y="4207205"/>
                </a:lnTo>
                <a:lnTo>
                  <a:pt x="4030967" y="4214850"/>
                </a:lnTo>
                <a:lnTo>
                  <a:pt x="4035183" y="4221099"/>
                </a:lnTo>
                <a:lnTo>
                  <a:pt x="4041419" y="4225302"/>
                </a:lnTo>
                <a:lnTo>
                  <a:pt x="4049077" y="4226852"/>
                </a:lnTo>
                <a:lnTo>
                  <a:pt x="4056723" y="4225302"/>
                </a:lnTo>
                <a:lnTo>
                  <a:pt x="4062971" y="4221099"/>
                </a:lnTo>
                <a:lnTo>
                  <a:pt x="4067175" y="4214850"/>
                </a:lnTo>
                <a:lnTo>
                  <a:pt x="4068724" y="4207205"/>
                </a:lnTo>
                <a:close/>
              </a:path>
              <a:path w="18719800" h="10718800" extrusionOk="0">
                <a:moveTo>
                  <a:pt x="4068724" y="4107116"/>
                </a:moveTo>
                <a:lnTo>
                  <a:pt x="4067175" y="4099471"/>
                </a:lnTo>
                <a:lnTo>
                  <a:pt x="4062971" y="4093222"/>
                </a:lnTo>
                <a:lnTo>
                  <a:pt x="4056723" y="4089006"/>
                </a:lnTo>
                <a:lnTo>
                  <a:pt x="4049077" y="4087469"/>
                </a:lnTo>
                <a:lnTo>
                  <a:pt x="4041419" y="4089006"/>
                </a:lnTo>
                <a:lnTo>
                  <a:pt x="4035183" y="4093222"/>
                </a:lnTo>
                <a:lnTo>
                  <a:pt x="4030967" y="4099471"/>
                </a:lnTo>
                <a:lnTo>
                  <a:pt x="4029430" y="4107116"/>
                </a:lnTo>
                <a:lnTo>
                  <a:pt x="4030967" y="4114762"/>
                </a:lnTo>
                <a:lnTo>
                  <a:pt x="4035183" y="4120997"/>
                </a:lnTo>
                <a:lnTo>
                  <a:pt x="4041419" y="4125214"/>
                </a:lnTo>
                <a:lnTo>
                  <a:pt x="4049077" y="4126750"/>
                </a:lnTo>
                <a:lnTo>
                  <a:pt x="4056723" y="4125214"/>
                </a:lnTo>
                <a:lnTo>
                  <a:pt x="4062971" y="4120997"/>
                </a:lnTo>
                <a:lnTo>
                  <a:pt x="4067175" y="4114762"/>
                </a:lnTo>
                <a:lnTo>
                  <a:pt x="4068724" y="4107116"/>
                </a:lnTo>
                <a:close/>
              </a:path>
              <a:path w="18719800" h="10718800" extrusionOk="0">
                <a:moveTo>
                  <a:pt x="4068724" y="4007015"/>
                </a:moveTo>
                <a:lnTo>
                  <a:pt x="4067175" y="3999369"/>
                </a:lnTo>
                <a:lnTo>
                  <a:pt x="4062971" y="3993121"/>
                </a:lnTo>
                <a:lnTo>
                  <a:pt x="4056723" y="3988905"/>
                </a:lnTo>
                <a:lnTo>
                  <a:pt x="4049077" y="3987368"/>
                </a:lnTo>
                <a:lnTo>
                  <a:pt x="4041419" y="3988905"/>
                </a:lnTo>
                <a:lnTo>
                  <a:pt x="4035183" y="3993121"/>
                </a:lnTo>
                <a:lnTo>
                  <a:pt x="4030967" y="3999369"/>
                </a:lnTo>
                <a:lnTo>
                  <a:pt x="4029430" y="4007015"/>
                </a:lnTo>
                <a:lnTo>
                  <a:pt x="4030967" y="4014660"/>
                </a:lnTo>
                <a:lnTo>
                  <a:pt x="4035183" y="4020896"/>
                </a:lnTo>
                <a:lnTo>
                  <a:pt x="4041419" y="4025112"/>
                </a:lnTo>
                <a:lnTo>
                  <a:pt x="4049077" y="4026649"/>
                </a:lnTo>
                <a:lnTo>
                  <a:pt x="4056723" y="4025112"/>
                </a:lnTo>
                <a:lnTo>
                  <a:pt x="4062971" y="4020896"/>
                </a:lnTo>
                <a:lnTo>
                  <a:pt x="4067175" y="4014660"/>
                </a:lnTo>
                <a:lnTo>
                  <a:pt x="4068724" y="4007015"/>
                </a:lnTo>
                <a:close/>
              </a:path>
              <a:path w="18719800" h="10718800" extrusionOk="0">
                <a:moveTo>
                  <a:pt x="4142714" y="4853178"/>
                </a:moveTo>
                <a:lnTo>
                  <a:pt x="4141178" y="4845532"/>
                </a:lnTo>
                <a:lnTo>
                  <a:pt x="4136961" y="4839284"/>
                </a:lnTo>
                <a:lnTo>
                  <a:pt x="4130713" y="4835068"/>
                </a:lnTo>
                <a:lnTo>
                  <a:pt x="4123067" y="4833518"/>
                </a:lnTo>
                <a:lnTo>
                  <a:pt x="4115422" y="4835068"/>
                </a:lnTo>
                <a:lnTo>
                  <a:pt x="4109174" y="4839284"/>
                </a:lnTo>
                <a:lnTo>
                  <a:pt x="4104957" y="4845532"/>
                </a:lnTo>
                <a:lnTo>
                  <a:pt x="4103420" y="4853178"/>
                </a:lnTo>
                <a:lnTo>
                  <a:pt x="4104957" y="4860823"/>
                </a:lnTo>
                <a:lnTo>
                  <a:pt x="4109174" y="4867059"/>
                </a:lnTo>
                <a:lnTo>
                  <a:pt x="4115422" y="4871275"/>
                </a:lnTo>
                <a:lnTo>
                  <a:pt x="4123067" y="4872825"/>
                </a:lnTo>
                <a:lnTo>
                  <a:pt x="4130713" y="4871275"/>
                </a:lnTo>
                <a:lnTo>
                  <a:pt x="4136961" y="4867059"/>
                </a:lnTo>
                <a:lnTo>
                  <a:pt x="4141178" y="4860823"/>
                </a:lnTo>
                <a:lnTo>
                  <a:pt x="4142714" y="4853178"/>
                </a:lnTo>
                <a:close/>
              </a:path>
              <a:path w="18719800" h="10718800" extrusionOk="0">
                <a:moveTo>
                  <a:pt x="4142714" y="4753076"/>
                </a:moveTo>
                <a:lnTo>
                  <a:pt x="4141178" y="4745431"/>
                </a:lnTo>
                <a:lnTo>
                  <a:pt x="4136961" y="4739183"/>
                </a:lnTo>
                <a:lnTo>
                  <a:pt x="4130713" y="4734966"/>
                </a:lnTo>
                <a:lnTo>
                  <a:pt x="4123067" y="4733429"/>
                </a:lnTo>
                <a:lnTo>
                  <a:pt x="4115422" y="4734966"/>
                </a:lnTo>
                <a:lnTo>
                  <a:pt x="4109174" y="4739183"/>
                </a:lnTo>
                <a:lnTo>
                  <a:pt x="4104957" y="4745431"/>
                </a:lnTo>
                <a:lnTo>
                  <a:pt x="4103420" y="4753076"/>
                </a:lnTo>
                <a:lnTo>
                  <a:pt x="4104957" y="4760722"/>
                </a:lnTo>
                <a:lnTo>
                  <a:pt x="4109174" y="4766970"/>
                </a:lnTo>
                <a:lnTo>
                  <a:pt x="4115422" y="4771174"/>
                </a:lnTo>
                <a:lnTo>
                  <a:pt x="4123067" y="4772723"/>
                </a:lnTo>
                <a:lnTo>
                  <a:pt x="4130713" y="4771174"/>
                </a:lnTo>
                <a:lnTo>
                  <a:pt x="4136961" y="4766970"/>
                </a:lnTo>
                <a:lnTo>
                  <a:pt x="4141178" y="4760722"/>
                </a:lnTo>
                <a:lnTo>
                  <a:pt x="4142714" y="4753076"/>
                </a:lnTo>
                <a:close/>
              </a:path>
              <a:path w="18719800" h="10718800" extrusionOk="0">
                <a:moveTo>
                  <a:pt x="4142714" y="4652975"/>
                </a:moveTo>
                <a:lnTo>
                  <a:pt x="4141178" y="4645330"/>
                </a:lnTo>
                <a:lnTo>
                  <a:pt x="4136961" y="4639094"/>
                </a:lnTo>
                <a:lnTo>
                  <a:pt x="4130713" y="4634877"/>
                </a:lnTo>
                <a:lnTo>
                  <a:pt x="4123067" y="4633328"/>
                </a:lnTo>
                <a:lnTo>
                  <a:pt x="4115422" y="4634877"/>
                </a:lnTo>
                <a:lnTo>
                  <a:pt x="4109174" y="4639094"/>
                </a:lnTo>
                <a:lnTo>
                  <a:pt x="4104957" y="4645330"/>
                </a:lnTo>
                <a:lnTo>
                  <a:pt x="4103420" y="4652975"/>
                </a:lnTo>
                <a:lnTo>
                  <a:pt x="4104957" y="4660620"/>
                </a:lnTo>
                <a:lnTo>
                  <a:pt x="4109174" y="4666869"/>
                </a:lnTo>
                <a:lnTo>
                  <a:pt x="4115422" y="4671072"/>
                </a:lnTo>
                <a:lnTo>
                  <a:pt x="4123067" y="4672622"/>
                </a:lnTo>
                <a:lnTo>
                  <a:pt x="4130713" y="4671072"/>
                </a:lnTo>
                <a:lnTo>
                  <a:pt x="4136961" y="4666869"/>
                </a:lnTo>
                <a:lnTo>
                  <a:pt x="4141178" y="4660620"/>
                </a:lnTo>
                <a:lnTo>
                  <a:pt x="4142714" y="4652975"/>
                </a:lnTo>
                <a:close/>
              </a:path>
              <a:path w="18719800" h="10718800" extrusionOk="0">
                <a:moveTo>
                  <a:pt x="4142714" y="4552874"/>
                </a:moveTo>
                <a:lnTo>
                  <a:pt x="4141178" y="4545228"/>
                </a:lnTo>
                <a:lnTo>
                  <a:pt x="4136961" y="4538992"/>
                </a:lnTo>
                <a:lnTo>
                  <a:pt x="4130713" y="4534776"/>
                </a:lnTo>
                <a:lnTo>
                  <a:pt x="4123067" y="4533239"/>
                </a:lnTo>
                <a:lnTo>
                  <a:pt x="4115422" y="4534776"/>
                </a:lnTo>
                <a:lnTo>
                  <a:pt x="4109174" y="4538992"/>
                </a:lnTo>
                <a:lnTo>
                  <a:pt x="4104957" y="4545228"/>
                </a:lnTo>
                <a:lnTo>
                  <a:pt x="4103420" y="4552874"/>
                </a:lnTo>
                <a:lnTo>
                  <a:pt x="4104957" y="4560532"/>
                </a:lnTo>
                <a:lnTo>
                  <a:pt x="4109174" y="4566780"/>
                </a:lnTo>
                <a:lnTo>
                  <a:pt x="4115422" y="4570984"/>
                </a:lnTo>
                <a:lnTo>
                  <a:pt x="4123067" y="4572533"/>
                </a:lnTo>
                <a:lnTo>
                  <a:pt x="4130713" y="4570984"/>
                </a:lnTo>
                <a:lnTo>
                  <a:pt x="4136961" y="4566780"/>
                </a:lnTo>
                <a:lnTo>
                  <a:pt x="4141178" y="4560532"/>
                </a:lnTo>
                <a:lnTo>
                  <a:pt x="4142714" y="4552874"/>
                </a:lnTo>
                <a:close/>
              </a:path>
              <a:path w="18719800" h="10718800" extrusionOk="0">
                <a:moveTo>
                  <a:pt x="4142714" y="4452798"/>
                </a:moveTo>
                <a:lnTo>
                  <a:pt x="4141178" y="4445139"/>
                </a:lnTo>
                <a:lnTo>
                  <a:pt x="4136961" y="4438891"/>
                </a:lnTo>
                <a:lnTo>
                  <a:pt x="4130713" y="4434687"/>
                </a:lnTo>
                <a:lnTo>
                  <a:pt x="4123067" y="4433138"/>
                </a:lnTo>
                <a:lnTo>
                  <a:pt x="4115422" y="4434687"/>
                </a:lnTo>
                <a:lnTo>
                  <a:pt x="4109174" y="4438891"/>
                </a:lnTo>
                <a:lnTo>
                  <a:pt x="4104957" y="4445139"/>
                </a:lnTo>
                <a:lnTo>
                  <a:pt x="4103420" y="4452798"/>
                </a:lnTo>
                <a:lnTo>
                  <a:pt x="4104957" y="4460443"/>
                </a:lnTo>
                <a:lnTo>
                  <a:pt x="4109174" y="4466691"/>
                </a:lnTo>
                <a:lnTo>
                  <a:pt x="4115422" y="4470895"/>
                </a:lnTo>
                <a:lnTo>
                  <a:pt x="4123067" y="4472444"/>
                </a:lnTo>
                <a:lnTo>
                  <a:pt x="4130713" y="4470895"/>
                </a:lnTo>
                <a:lnTo>
                  <a:pt x="4136961" y="4466691"/>
                </a:lnTo>
                <a:lnTo>
                  <a:pt x="4141178" y="4460443"/>
                </a:lnTo>
                <a:lnTo>
                  <a:pt x="4142714" y="4452798"/>
                </a:lnTo>
                <a:close/>
              </a:path>
              <a:path w="18719800" h="10718800" extrusionOk="0">
                <a:moveTo>
                  <a:pt x="4142714" y="4352696"/>
                </a:moveTo>
                <a:lnTo>
                  <a:pt x="4141178" y="4345051"/>
                </a:lnTo>
                <a:lnTo>
                  <a:pt x="4136961" y="4338802"/>
                </a:lnTo>
                <a:lnTo>
                  <a:pt x="4130713" y="4334586"/>
                </a:lnTo>
                <a:lnTo>
                  <a:pt x="4123067" y="4333049"/>
                </a:lnTo>
                <a:lnTo>
                  <a:pt x="4115422" y="4334586"/>
                </a:lnTo>
                <a:lnTo>
                  <a:pt x="4109174" y="4338802"/>
                </a:lnTo>
                <a:lnTo>
                  <a:pt x="4104957" y="4345051"/>
                </a:lnTo>
                <a:lnTo>
                  <a:pt x="4103420" y="4352696"/>
                </a:lnTo>
                <a:lnTo>
                  <a:pt x="4104957" y="4360342"/>
                </a:lnTo>
                <a:lnTo>
                  <a:pt x="4109174" y="4366590"/>
                </a:lnTo>
                <a:lnTo>
                  <a:pt x="4115422" y="4370794"/>
                </a:lnTo>
                <a:lnTo>
                  <a:pt x="4123067" y="4372343"/>
                </a:lnTo>
                <a:lnTo>
                  <a:pt x="4130713" y="4370794"/>
                </a:lnTo>
                <a:lnTo>
                  <a:pt x="4136961" y="4366590"/>
                </a:lnTo>
                <a:lnTo>
                  <a:pt x="4141178" y="4360342"/>
                </a:lnTo>
                <a:lnTo>
                  <a:pt x="4142714" y="4352696"/>
                </a:lnTo>
                <a:close/>
              </a:path>
              <a:path w="18719800" h="10718800" extrusionOk="0">
                <a:moveTo>
                  <a:pt x="4142714" y="4252607"/>
                </a:moveTo>
                <a:lnTo>
                  <a:pt x="4141178" y="4244949"/>
                </a:lnTo>
                <a:lnTo>
                  <a:pt x="4136961" y="4238701"/>
                </a:lnTo>
                <a:lnTo>
                  <a:pt x="4130713" y="4234497"/>
                </a:lnTo>
                <a:lnTo>
                  <a:pt x="4123067" y="4232948"/>
                </a:lnTo>
                <a:lnTo>
                  <a:pt x="4115422" y="4234497"/>
                </a:lnTo>
                <a:lnTo>
                  <a:pt x="4109174" y="4238701"/>
                </a:lnTo>
                <a:lnTo>
                  <a:pt x="4104957" y="4244949"/>
                </a:lnTo>
                <a:lnTo>
                  <a:pt x="4103420" y="4252607"/>
                </a:lnTo>
                <a:lnTo>
                  <a:pt x="4104957" y="4260253"/>
                </a:lnTo>
                <a:lnTo>
                  <a:pt x="4109174" y="4266489"/>
                </a:lnTo>
                <a:lnTo>
                  <a:pt x="4115422" y="4270692"/>
                </a:lnTo>
                <a:lnTo>
                  <a:pt x="4123067" y="4272242"/>
                </a:lnTo>
                <a:lnTo>
                  <a:pt x="4130713" y="4270692"/>
                </a:lnTo>
                <a:lnTo>
                  <a:pt x="4136961" y="4266489"/>
                </a:lnTo>
                <a:lnTo>
                  <a:pt x="4141178" y="4260253"/>
                </a:lnTo>
                <a:lnTo>
                  <a:pt x="4142714" y="4252607"/>
                </a:lnTo>
                <a:close/>
              </a:path>
              <a:path w="18719800" h="10718800" extrusionOk="0">
                <a:moveTo>
                  <a:pt x="4142714" y="4152493"/>
                </a:moveTo>
                <a:lnTo>
                  <a:pt x="4141178" y="4144848"/>
                </a:lnTo>
                <a:lnTo>
                  <a:pt x="4136961" y="4138612"/>
                </a:lnTo>
                <a:lnTo>
                  <a:pt x="4130713" y="4134396"/>
                </a:lnTo>
                <a:lnTo>
                  <a:pt x="4123067" y="4132859"/>
                </a:lnTo>
                <a:lnTo>
                  <a:pt x="4115422" y="4134396"/>
                </a:lnTo>
                <a:lnTo>
                  <a:pt x="4109174" y="4138612"/>
                </a:lnTo>
                <a:lnTo>
                  <a:pt x="4104957" y="4144848"/>
                </a:lnTo>
                <a:lnTo>
                  <a:pt x="4103420" y="4152493"/>
                </a:lnTo>
                <a:lnTo>
                  <a:pt x="4104957" y="4160151"/>
                </a:lnTo>
                <a:lnTo>
                  <a:pt x="4109174" y="4166387"/>
                </a:lnTo>
                <a:lnTo>
                  <a:pt x="4115422" y="4170603"/>
                </a:lnTo>
                <a:lnTo>
                  <a:pt x="4123067" y="4172140"/>
                </a:lnTo>
                <a:lnTo>
                  <a:pt x="4130713" y="4170603"/>
                </a:lnTo>
                <a:lnTo>
                  <a:pt x="4136961" y="4166387"/>
                </a:lnTo>
                <a:lnTo>
                  <a:pt x="4141178" y="4160151"/>
                </a:lnTo>
                <a:lnTo>
                  <a:pt x="4142714" y="4152493"/>
                </a:lnTo>
                <a:close/>
              </a:path>
              <a:path w="18719800" h="10718800" extrusionOk="0">
                <a:moveTo>
                  <a:pt x="4142714" y="4052405"/>
                </a:moveTo>
                <a:lnTo>
                  <a:pt x="4141178" y="4044759"/>
                </a:lnTo>
                <a:lnTo>
                  <a:pt x="4136961" y="4038511"/>
                </a:lnTo>
                <a:lnTo>
                  <a:pt x="4130713" y="4034294"/>
                </a:lnTo>
                <a:lnTo>
                  <a:pt x="4123067" y="4032745"/>
                </a:lnTo>
                <a:lnTo>
                  <a:pt x="4115422" y="4034294"/>
                </a:lnTo>
                <a:lnTo>
                  <a:pt x="4109174" y="4038511"/>
                </a:lnTo>
                <a:lnTo>
                  <a:pt x="4104957" y="4044759"/>
                </a:lnTo>
                <a:lnTo>
                  <a:pt x="4103420" y="4052405"/>
                </a:lnTo>
                <a:lnTo>
                  <a:pt x="4104957" y="4060050"/>
                </a:lnTo>
                <a:lnTo>
                  <a:pt x="4109174" y="4066298"/>
                </a:lnTo>
                <a:lnTo>
                  <a:pt x="4115422" y="4070515"/>
                </a:lnTo>
                <a:lnTo>
                  <a:pt x="4123067" y="4072051"/>
                </a:lnTo>
                <a:lnTo>
                  <a:pt x="4130713" y="4070515"/>
                </a:lnTo>
                <a:lnTo>
                  <a:pt x="4136961" y="4066298"/>
                </a:lnTo>
                <a:lnTo>
                  <a:pt x="4141178" y="4060050"/>
                </a:lnTo>
                <a:lnTo>
                  <a:pt x="4142714" y="4052405"/>
                </a:lnTo>
                <a:close/>
              </a:path>
              <a:path w="18719800" h="10718800" extrusionOk="0">
                <a:moveTo>
                  <a:pt x="4142714" y="3952316"/>
                </a:moveTo>
                <a:lnTo>
                  <a:pt x="4141178" y="3944658"/>
                </a:lnTo>
                <a:lnTo>
                  <a:pt x="4136961" y="3938409"/>
                </a:lnTo>
                <a:lnTo>
                  <a:pt x="4130713" y="3934206"/>
                </a:lnTo>
                <a:lnTo>
                  <a:pt x="4123067" y="3932656"/>
                </a:lnTo>
                <a:lnTo>
                  <a:pt x="4115422" y="3934206"/>
                </a:lnTo>
                <a:lnTo>
                  <a:pt x="4109174" y="3938409"/>
                </a:lnTo>
                <a:lnTo>
                  <a:pt x="4104957" y="3944658"/>
                </a:lnTo>
                <a:lnTo>
                  <a:pt x="4103420" y="3952316"/>
                </a:lnTo>
                <a:lnTo>
                  <a:pt x="4104957" y="3959961"/>
                </a:lnTo>
                <a:lnTo>
                  <a:pt x="4109174" y="3966197"/>
                </a:lnTo>
                <a:lnTo>
                  <a:pt x="4115422" y="3970413"/>
                </a:lnTo>
                <a:lnTo>
                  <a:pt x="4123067" y="3971963"/>
                </a:lnTo>
                <a:lnTo>
                  <a:pt x="4130713" y="3970413"/>
                </a:lnTo>
                <a:lnTo>
                  <a:pt x="4136961" y="3966197"/>
                </a:lnTo>
                <a:lnTo>
                  <a:pt x="4141178" y="3959961"/>
                </a:lnTo>
                <a:lnTo>
                  <a:pt x="4142714" y="3952316"/>
                </a:lnTo>
                <a:close/>
              </a:path>
              <a:path w="18719800" h="10718800" extrusionOk="0">
                <a:moveTo>
                  <a:pt x="4178477" y="0"/>
                </a:moveTo>
                <a:lnTo>
                  <a:pt x="4143578" y="0"/>
                </a:lnTo>
                <a:lnTo>
                  <a:pt x="0" y="3063405"/>
                </a:lnTo>
                <a:lnTo>
                  <a:pt x="0" y="3089224"/>
                </a:lnTo>
                <a:lnTo>
                  <a:pt x="4178477" y="0"/>
                </a:lnTo>
                <a:close/>
              </a:path>
              <a:path w="18719800" h="10718800" extrusionOk="0">
                <a:moveTo>
                  <a:pt x="4216692" y="4798466"/>
                </a:moveTo>
                <a:lnTo>
                  <a:pt x="4215155" y="4790821"/>
                </a:lnTo>
                <a:lnTo>
                  <a:pt x="4210939" y="4784572"/>
                </a:lnTo>
                <a:lnTo>
                  <a:pt x="4204703" y="4780369"/>
                </a:lnTo>
                <a:lnTo>
                  <a:pt x="4197045" y="4778819"/>
                </a:lnTo>
                <a:lnTo>
                  <a:pt x="4189399" y="4780369"/>
                </a:lnTo>
                <a:lnTo>
                  <a:pt x="4183164" y="4784572"/>
                </a:lnTo>
                <a:lnTo>
                  <a:pt x="4178947" y="4790821"/>
                </a:lnTo>
                <a:lnTo>
                  <a:pt x="4177411" y="4798466"/>
                </a:lnTo>
                <a:lnTo>
                  <a:pt x="4178947" y="4806112"/>
                </a:lnTo>
                <a:lnTo>
                  <a:pt x="4183164" y="4812360"/>
                </a:lnTo>
                <a:lnTo>
                  <a:pt x="4189399" y="4816576"/>
                </a:lnTo>
                <a:lnTo>
                  <a:pt x="4197045" y="4818126"/>
                </a:lnTo>
                <a:lnTo>
                  <a:pt x="4204703" y="4816576"/>
                </a:lnTo>
                <a:lnTo>
                  <a:pt x="4210939" y="4812360"/>
                </a:lnTo>
                <a:lnTo>
                  <a:pt x="4215155" y="4806112"/>
                </a:lnTo>
                <a:lnTo>
                  <a:pt x="4216692" y="4798466"/>
                </a:lnTo>
                <a:close/>
              </a:path>
              <a:path w="18719800" h="10718800" extrusionOk="0">
                <a:moveTo>
                  <a:pt x="4216692" y="4698377"/>
                </a:moveTo>
                <a:lnTo>
                  <a:pt x="4215155" y="4690719"/>
                </a:lnTo>
                <a:lnTo>
                  <a:pt x="4210939" y="4684484"/>
                </a:lnTo>
                <a:lnTo>
                  <a:pt x="4204703" y="4680267"/>
                </a:lnTo>
                <a:lnTo>
                  <a:pt x="4197045" y="4678718"/>
                </a:lnTo>
                <a:lnTo>
                  <a:pt x="4189399" y="4680267"/>
                </a:lnTo>
                <a:lnTo>
                  <a:pt x="4183164" y="4684484"/>
                </a:lnTo>
                <a:lnTo>
                  <a:pt x="4178947" y="4690719"/>
                </a:lnTo>
                <a:lnTo>
                  <a:pt x="4177411" y="4698377"/>
                </a:lnTo>
                <a:lnTo>
                  <a:pt x="4178947" y="4706023"/>
                </a:lnTo>
                <a:lnTo>
                  <a:pt x="4183164" y="4712271"/>
                </a:lnTo>
                <a:lnTo>
                  <a:pt x="4189399" y="4716475"/>
                </a:lnTo>
                <a:lnTo>
                  <a:pt x="4197045" y="4718024"/>
                </a:lnTo>
                <a:lnTo>
                  <a:pt x="4204703" y="4716475"/>
                </a:lnTo>
                <a:lnTo>
                  <a:pt x="4210939" y="4712271"/>
                </a:lnTo>
                <a:lnTo>
                  <a:pt x="4215155" y="4706023"/>
                </a:lnTo>
                <a:lnTo>
                  <a:pt x="4216692" y="4698377"/>
                </a:lnTo>
                <a:close/>
              </a:path>
              <a:path w="18719800" h="10718800" extrusionOk="0">
                <a:moveTo>
                  <a:pt x="4216692" y="4498175"/>
                </a:moveTo>
                <a:lnTo>
                  <a:pt x="4215155" y="4490529"/>
                </a:lnTo>
                <a:lnTo>
                  <a:pt x="4210939" y="4484294"/>
                </a:lnTo>
                <a:lnTo>
                  <a:pt x="4204703" y="4480077"/>
                </a:lnTo>
                <a:lnTo>
                  <a:pt x="4197045" y="4478540"/>
                </a:lnTo>
                <a:lnTo>
                  <a:pt x="4189399" y="4480077"/>
                </a:lnTo>
                <a:lnTo>
                  <a:pt x="4183164" y="4484294"/>
                </a:lnTo>
                <a:lnTo>
                  <a:pt x="4178947" y="4490529"/>
                </a:lnTo>
                <a:lnTo>
                  <a:pt x="4177411" y="4498175"/>
                </a:lnTo>
                <a:lnTo>
                  <a:pt x="4178947" y="4505833"/>
                </a:lnTo>
                <a:lnTo>
                  <a:pt x="4183164" y="4512068"/>
                </a:lnTo>
                <a:lnTo>
                  <a:pt x="4189399" y="4516285"/>
                </a:lnTo>
                <a:lnTo>
                  <a:pt x="4197045" y="4517834"/>
                </a:lnTo>
                <a:lnTo>
                  <a:pt x="4204703" y="4516285"/>
                </a:lnTo>
                <a:lnTo>
                  <a:pt x="4210939" y="4512068"/>
                </a:lnTo>
                <a:lnTo>
                  <a:pt x="4215155" y="4505833"/>
                </a:lnTo>
                <a:lnTo>
                  <a:pt x="4216692" y="4498175"/>
                </a:lnTo>
                <a:close/>
              </a:path>
              <a:path w="18719800" h="10718800" extrusionOk="0">
                <a:moveTo>
                  <a:pt x="4216692" y="4398086"/>
                </a:moveTo>
                <a:lnTo>
                  <a:pt x="4215155" y="4390441"/>
                </a:lnTo>
                <a:lnTo>
                  <a:pt x="4210939" y="4384192"/>
                </a:lnTo>
                <a:lnTo>
                  <a:pt x="4204703" y="4379988"/>
                </a:lnTo>
                <a:lnTo>
                  <a:pt x="4197045" y="4378439"/>
                </a:lnTo>
                <a:lnTo>
                  <a:pt x="4189399" y="4379988"/>
                </a:lnTo>
                <a:lnTo>
                  <a:pt x="4183164" y="4384192"/>
                </a:lnTo>
                <a:lnTo>
                  <a:pt x="4178947" y="4390441"/>
                </a:lnTo>
                <a:lnTo>
                  <a:pt x="4177411" y="4398086"/>
                </a:lnTo>
                <a:lnTo>
                  <a:pt x="4178947" y="4405731"/>
                </a:lnTo>
                <a:lnTo>
                  <a:pt x="4183164" y="4411980"/>
                </a:lnTo>
                <a:lnTo>
                  <a:pt x="4189399" y="4416183"/>
                </a:lnTo>
                <a:lnTo>
                  <a:pt x="4197045" y="4417733"/>
                </a:lnTo>
                <a:lnTo>
                  <a:pt x="4204703" y="4416183"/>
                </a:lnTo>
                <a:lnTo>
                  <a:pt x="4210939" y="4411980"/>
                </a:lnTo>
                <a:lnTo>
                  <a:pt x="4215155" y="4405731"/>
                </a:lnTo>
                <a:lnTo>
                  <a:pt x="4216692" y="4398086"/>
                </a:lnTo>
                <a:close/>
              </a:path>
              <a:path w="18719800" h="10718800" extrusionOk="0">
                <a:moveTo>
                  <a:pt x="4216692" y="4297985"/>
                </a:moveTo>
                <a:lnTo>
                  <a:pt x="4215155" y="4290339"/>
                </a:lnTo>
                <a:lnTo>
                  <a:pt x="4210939" y="4284091"/>
                </a:lnTo>
                <a:lnTo>
                  <a:pt x="4204703" y="4279887"/>
                </a:lnTo>
                <a:lnTo>
                  <a:pt x="4197045" y="4278338"/>
                </a:lnTo>
                <a:lnTo>
                  <a:pt x="4189399" y="4279887"/>
                </a:lnTo>
                <a:lnTo>
                  <a:pt x="4183164" y="4284091"/>
                </a:lnTo>
                <a:lnTo>
                  <a:pt x="4178947" y="4290339"/>
                </a:lnTo>
                <a:lnTo>
                  <a:pt x="4177411" y="4297985"/>
                </a:lnTo>
                <a:lnTo>
                  <a:pt x="4178947" y="4305630"/>
                </a:lnTo>
                <a:lnTo>
                  <a:pt x="4183164" y="4311878"/>
                </a:lnTo>
                <a:lnTo>
                  <a:pt x="4189399" y="4316095"/>
                </a:lnTo>
                <a:lnTo>
                  <a:pt x="4197045" y="4317644"/>
                </a:lnTo>
                <a:lnTo>
                  <a:pt x="4204703" y="4316095"/>
                </a:lnTo>
                <a:lnTo>
                  <a:pt x="4210939" y="4311878"/>
                </a:lnTo>
                <a:lnTo>
                  <a:pt x="4215155" y="4305630"/>
                </a:lnTo>
                <a:lnTo>
                  <a:pt x="4216692" y="4297985"/>
                </a:lnTo>
                <a:close/>
              </a:path>
              <a:path w="18719800" h="10718800" extrusionOk="0">
                <a:moveTo>
                  <a:pt x="4216692" y="4197896"/>
                </a:moveTo>
                <a:lnTo>
                  <a:pt x="4215155" y="4190250"/>
                </a:lnTo>
                <a:lnTo>
                  <a:pt x="4210939" y="4184002"/>
                </a:lnTo>
                <a:lnTo>
                  <a:pt x="4204703" y="4179786"/>
                </a:lnTo>
                <a:lnTo>
                  <a:pt x="4197045" y="4178249"/>
                </a:lnTo>
                <a:lnTo>
                  <a:pt x="4189399" y="4179786"/>
                </a:lnTo>
                <a:lnTo>
                  <a:pt x="4183164" y="4184002"/>
                </a:lnTo>
                <a:lnTo>
                  <a:pt x="4178947" y="4190250"/>
                </a:lnTo>
                <a:lnTo>
                  <a:pt x="4177411" y="4197896"/>
                </a:lnTo>
                <a:lnTo>
                  <a:pt x="4178947" y="4205541"/>
                </a:lnTo>
                <a:lnTo>
                  <a:pt x="4183164" y="4211777"/>
                </a:lnTo>
                <a:lnTo>
                  <a:pt x="4189399" y="4215993"/>
                </a:lnTo>
                <a:lnTo>
                  <a:pt x="4197045" y="4217530"/>
                </a:lnTo>
                <a:lnTo>
                  <a:pt x="4204703" y="4215993"/>
                </a:lnTo>
                <a:lnTo>
                  <a:pt x="4210939" y="4211777"/>
                </a:lnTo>
                <a:lnTo>
                  <a:pt x="4215155" y="4205541"/>
                </a:lnTo>
                <a:lnTo>
                  <a:pt x="4216692" y="4197896"/>
                </a:lnTo>
                <a:close/>
              </a:path>
              <a:path w="18719800" h="10718800" extrusionOk="0">
                <a:moveTo>
                  <a:pt x="4216692" y="4097782"/>
                </a:moveTo>
                <a:lnTo>
                  <a:pt x="4215155" y="4090136"/>
                </a:lnTo>
                <a:lnTo>
                  <a:pt x="4210939" y="4083901"/>
                </a:lnTo>
                <a:lnTo>
                  <a:pt x="4204703" y="4079697"/>
                </a:lnTo>
                <a:lnTo>
                  <a:pt x="4197045" y="4078147"/>
                </a:lnTo>
                <a:lnTo>
                  <a:pt x="4189399" y="4079697"/>
                </a:lnTo>
                <a:lnTo>
                  <a:pt x="4183164" y="4083901"/>
                </a:lnTo>
                <a:lnTo>
                  <a:pt x="4178947" y="4090136"/>
                </a:lnTo>
                <a:lnTo>
                  <a:pt x="4177411" y="4097782"/>
                </a:lnTo>
                <a:lnTo>
                  <a:pt x="4178947" y="4105440"/>
                </a:lnTo>
                <a:lnTo>
                  <a:pt x="4183164" y="4111688"/>
                </a:lnTo>
                <a:lnTo>
                  <a:pt x="4189399" y="4115905"/>
                </a:lnTo>
                <a:lnTo>
                  <a:pt x="4197045" y="4117441"/>
                </a:lnTo>
                <a:lnTo>
                  <a:pt x="4204703" y="4115905"/>
                </a:lnTo>
                <a:lnTo>
                  <a:pt x="4210939" y="4111688"/>
                </a:lnTo>
                <a:lnTo>
                  <a:pt x="4215155" y="4105440"/>
                </a:lnTo>
                <a:lnTo>
                  <a:pt x="4216692" y="4097782"/>
                </a:lnTo>
                <a:close/>
              </a:path>
              <a:path w="18719800" h="10718800" extrusionOk="0">
                <a:moveTo>
                  <a:pt x="4216692" y="3997706"/>
                </a:moveTo>
                <a:lnTo>
                  <a:pt x="4215155" y="3990048"/>
                </a:lnTo>
                <a:lnTo>
                  <a:pt x="4210939" y="3983799"/>
                </a:lnTo>
                <a:lnTo>
                  <a:pt x="4204703" y="3979595"/>
                </a:lnTo>
                <a:lnTo>
                  <a:pt x="4197045" y="3978046"/>
                </a:lnTo>
                <a:lnTo>
                  <a:pt x="4189399" y="3979595"/>
                </a:lnTo>
                <a:lnTo>
                  <a:pt x="4183164" y="3983799"/>
                </a:lnTo>
                <a:lnTo>
                  <a:pt x="4178947" y="3990048"/>
                </a:lnTo>
                <a:lnTo>
                  <a:pt x="4177411" y="3997706"/>
                </a:lnTo>
                <a:lnTo>
                  <a:pt x="4178947" y="4005351"/>
                </a:lnTo>
                <a:lnTo>
                  <a:pt x="4183164" y="4011587"/>
                </a:lnTo>
                <a:lnTo>
                  <a:pt x="4189399" y="4015803"/>
                </a:lnTo>
                <a:lnTo>
                  <a:pt x="4197045" y="4017353"/>
                </a:lnTo>
                <a:lnTo>
                  <a:pt x="4204703" y="4015803"/>
                </a:lnTo>
                <a:lnTo>
                  <a:pt x="4210939" y="4011587"/>
                </a:lnTo>
                <a:lnTo>
                  <a:pt x="4215155" y="4005351"/>
                </a:lnTo>
                <a:lnTo>
                  <a:pt x="4216692" y="3997706"/>
                </a:lnTo>
                <a:close/>
              </a:path>
              <a:path w="18719800" h="10718800" extrusionOk="0">
                <a:moveTo>
                  <a:pt x="4216692" y="3897604"/>
                </a:moveTo>
                <a:lnTo>
                  <a:pt x="4215155" y="3889959"/>
                </a:lnTo>
                <a:lnTo>
                  <a:pt x="4210939" y="3883710"/>
                </a:lnTo>
                <a:lnTo>
                  <a:pt x="4204703" y="3879507"/>
                </a:lnTo>
                <a:lnTo>
                  <a:pt x="4197045" y="3877957"/>
                </a:lnTo>
                <a:lnTo>
                  <a:pt x="4189399" y="3879507"/>
                </a:lnTo>
                <a:lnTo>
                  <a:pt x="4183164" y="3883710"/>
                </a:lnTo>
                <a:lnTo>
                  <a:pt x="4178947" y="3889959"/>
                </a:lnTo>
                <a:lnTo>
                  <a:pt x="4177411" y="3897604"/>
                </a:lnTo>
                <a:lnTo>
                  <a:pt x="4178947" y="3905250"/>
                </a:lnTo>
                <a:lnTo>
                  <a:pt x="4183164" y="3911498"/>
                </a:lnTo>
                <a:lnTo>
                  <a:pt x="4189399" y="3915714"/>
                </a:lnTo>
                <a:lnTo>
                  <a:pt x="4197045" y="3917264"/>
                </a:lnTo>
                <a:lnTo>
                  <a:pt x="4204703" y="3915714"/>
                </a:lnTo>
                <a:lnTo>
                  <a:pt x="4210939" y="3911498"/>
                </a:lnTo>
                <a:lnTo>
                  <a:pt x="4215155" y="3905250"/>
                </a:lnTo>
                <a:lnTo>
                  <a:pt x="4216692" y="3897604"/>
                </a:lnTo>
                <a:close/>
              </a:path>
              <a:path w="18719800" h="10718800" extrusionOk="0">
                <a:moveTo>
                  <a:pt x="4216705" y="4598276"/>
                </a:moveTo>
                <a:lnTo>
                  <a:pt x="4215168" y="4590631"/>
                </a:lnTo>
                <a:lnTo>
                  <a:pt x="4210951" y="4584382"/>
                </a:lnTo>
                <a:lnTo>
                  <a:pt x="4204703" y="4580179"/>
                </a:lnTo>
                <a:lnTo>
                  <a:pt x="4197058" y="4578629"/>
                </a:lnTo>
                <a:lnTo>
                  <a:pt x="4189412" y="4580179"/>
                </a:lnTo>
                <a:lnTo>
                  <a:pt x="4183164" y="4584382"/>
                </a:lnTo>
                <a:lnTo>
                  <a:pt x="4178960" y="4590631"/>
                </a:lnTo>
                <a:lnTo>
                  <a:pt x="4177411" y="4598276"/>
                </a:lnTo>
                <a:lnTo>
                  <a:pt x="4178960" y="4605921"/>
                </a:lnTo>
                <a:lnTo>
                  <a:pt x="4183164" y="4612170"/>
                </a:lnTo>
                <a:lnTo>
                  <a:pt x="4189412" y="4616374"/>
                </a:lnTo>
                <a:lnTo>
                  <a:pt x="4197058" y="4617923"/>
                </a:lnTo>
                <a:lnTo>
                  <a:pt x="4204703" y="4616374"/>
                </a:lnTo>
                <a:lnTo>
                  <a:pt x="4210951" y="4612170"/>
                </a:lnTo>
                <a:lnTo>
                  <a:pt x="4215168" y="4605921"/>
                </a:lnTo>
                <a:lnTo>
                  <a:pt x="4216705" y="4598276"/>
                </a:lnTo>
                <a:close/>
              </a:path>
              <a:path w="18719800" h="10718800" extrusionOk="0">
                <a:moveTo>
                  <a:pt x="4290682" y="4743755"/>
                </a:moveTo>
                <a:lnTo>
                  <a:pt x="4289145" y="4736109"/>
                </a:lnTo>
                <a:lnTo>
                  <a:pt x="4284942" y="4729861"/>
                </a:lnTo>
                <a:lnTo>
                  <a:pt x="4278693" y="4725657"/>
                </a:lnTo>
                <a:lnTo>
                  <a:pt x="4271035" y="4724120"/>
                </a:lnTo>
                <a:lnTo>
                  <a:pt x="4263390" y="4725657"/>
                </a:lnTo>
                <a:lnTo>
                  <a:pt x="4257154" y="4729861"/>
                </a:lnTo>
                <a:lnTo>
                  <a:pt x="4252938" y="4736109"/>
                </a:lnTo>
                <a:lnTo>
                  <a:pt x="4251401" y="4743755"/>
                </a:lnTo>
                <a:lnTo>
                  <a:pt x="4252938" y="4751400"/>
                </a:lnTo>
                <a:lnTo>
                  <a:pt x="4257154" y="4757648"/>
                </a:lnTo>
                <a:lnTo>
                  <a:pt x="4263390" y="4761865"/>
                </a:lnTo>
                <a:lnTo>
                  <a:pt x="4271035" y="4763401"/>
                </a:lnTo>
                <a:lnTo>
                  <a:pt x="4278693" y="4761865"/>
                </a:lnTo>
                <a:lnTo>
                  <a:pt x="4284942" y="4757648"/>
                </a:lnTo>
                <a:lnTo>
                  <a:pt x="4289145" y="4751400"/>
                </a:lnTo>
                <a:lnTo>
                  <a:pt x="4290682" y="4743755"/>
                </a:lnTo>
                <a:close/>
              </a:path>
              <a:path w="18719800" h="10718800" extrusionOk="0">
                <a:moveTo>
                  <a:pt x="4290682" y="4643666"/>
                </a:moveTo>
                <a:lnTo>
                  <a:pt x="4289145" y="4636020"/>
                </a:lnTo>
                <a:lnTo>
                  <a:pt x="4284942" y="4629772"/>
                </a:lnTo>
                <a:lnTo>
                  <a:pt x="4278693" y="4625556"/>
                </a:lnTo>
                <a:lnTo>
                  <a:pt x="4271035" y="4624019"/>
                </a:lnTo>
                <a:lnTo>
                  <a:pt x="4263390" y="4625556"/>
                </a:lnTo>
                <a:lnTo>
                  <a:pt x="4257154" y="4629772"/>
                </a:lnTo>
                <a:lnTo>
                  <a:pt x="4252938" y="4636020"/>
                </a:lnTo>
                <a:lnTo>
                  <a:pt x="4251401" y="4643666"/>
                </a:lnTo>
                <a:lnTo>
                  <a:pt x="4252938" y="4651311"/>
                </a:lnTo>
                <a:lnTo>
                  <a:pt x="4257154" y="4657560"/>
                </a:lnTo>
                <a:lnTo>
                  <a:pt x="4263390" y="4661763"/>
                </a:lnTo>
                <a:lnTo>
                  <a:pt x="4271035" y="4663313"/>
                </a:lnTo>
                <a:lnTo>
                  <a:pt x="4278693" y="4661763"/>
                </a:lnTo>
                <a:lnTo>
                  <a:pt x="4284942" y="4657560"/>
                </a:lnTo>
                <a:lnTo>
                  <a:pt x="4289145" y="4651311"/>
                </a:lnTo>
                <a:lnTo>
                  <a:pt x="4290682" y="4643666"/>
                </a:lnTo>
                <a:close/>
              </a:path>
              <a:path w="18719800" h="10718800" extrusionOk="0">
                <a:moveTo>
                  <a:pt x="4290682" y="4543564"/>
                </a:moveTo>
                <a:lnTo>
                  <a:pt x="4289145" y="4535919"/>
                </a:lnTo>
                <a:lnTo>
                  <a:pt x="4284942" y="4529683"/>
                </a:lnTo>
                <a:lnTo>
                  <a:pt x="4278693" y="4525467"/>
                </a:lnTo>
                <a:lnTo>
                  <a:pt x="4271035" y="4523930"/>
                </a:lnTo>
                <a:lnTo>
                  <a:pt x="4263390" y="4525467"/>
                </a:lnTo>
                <a:lnTo>
                  <a:pt x="4257154" y="4529683"/>
                </a:lnTo>
                <a:lnTo>
                  <a:pt x="4252938" y="4535919"/>
                </a:lnTo>
                <a:lnTo>
                  <a:pt x="4251401" y="4543564"/>
                </a:lnTo>
                <a:lnTo>
                  <a:pt x="4252938" y="4551210"/>
                </a:lnTo>
                <a:lnTo>
                  <a:pt x="4257154" y="4557458"/>
                </a:lnTo>
                <a:lnTo>
                  <a:pt x="4263390" y="4561662"/>
                </a:lnTo>
                <a:lnTo>
                  <a:pt x="4271035" y="4563211"/>
                </a:lnTo>
                <a:lnTo>
                  <a:pt x="4278693" y="4561662"/>
                </a:lnTo>
                <a:lnTo>
                  <a:pt x="4284942" y="4557458"/>
                </a:lnTo>
                <a:lnTo>
                  <a:pt x="4289145" y="4551210"/>
                </a:lnTo>
                <a:lnTo>
                  <a:pt x="4290682" y="4543564"/>
                </a:lnTo>
                <a:close/>
              </a:path>
              <a:path w="18719800" h="10718800" extrusionOk="0">
                <a:moveTo>
                  <a:pt x="4290682" y="4443476"/>
                </a:moveTo>
                <a:lnTo>
                  <a:pt x="4289145" y="4435830"/>
                </a:lnTo>
                <a:lnTo>
                  <a:pt x="4284942" y="4429582"/>
                </a:lnTo>
                <a:lnTo>
                  <a:pt x="4278693" y="4425366"/>
                </a:lnTo>
                <a:lnTo>
                  <a:pt x="4271035" y="4423829"/>
                </a:lnTo>
                <a:lnTo>
                  <a:pt x="4263390" y="4425366"/>
                </a:lnTo>
                <a:lnTo>
                  <a:pt x="4257154" y="4429582"/>
                </a:lnTo>
                <a:lnTo>
                  <a:pt x="4252938" y="4435830"/>
                </a:lnTo>
                <a:lnTo>
                  <a:pt x="4251401" y="4443476"/>
                </a:lnTo>
                <a:lnTo>
                  <a:pt x="4252938" y="4451121"/>
                </a:lnTo>
                <a:lnTo>
                  <a:pt x="4257154" y="4457370"/>
                </a:lnTo>
                <a:lnTo>
                  <a:pt x="4263390" y="4461573"/>
                </a:lnTo>
                <a:lnTo>
                  <a:pt x="4271035" y="4463110"/>
                </a:lnTo>
                <a:lnTo>
                  <a:pt x="4278693" y="4461573"/>
                </a:lnTo>
                <a:lnTo>
                  <a:pt x="4284942" y="4457370"/>
                </a:lnTo>
                <a:lnTo>
                  <a:pt x="4289145" y="4451121"/>
                </a:lnTo>
                <a:lnTo>
                  <a:pt x="4290682" y="4443476"/>
                </a:lnTo>
                <a:close/>
              </a:path>
              <a:path w="18719800" h="10718800" extrusionOk="0">
                <a:moveTo>
                  <a:pt x="4290682" y="4343374"/>
                </a:moveTo>
                <a:lnTo>
                  <a:pt x="4289145" y="4335729"/>
                </a:lnTo>
                <a:lnTo>
                  <a:pt x="4284942" y="4329481"/>
                </a:lnTo>
                <a:lnTo>
                  <a:pt x="4278693" y="4325264"/>
                </a:lnTo>
                <a:lnTo>
                  <a:pt x="4271035" y="4323715"/>
                </a:lnTo>
                <a:lnTo>
                  <a:pt x="4263390" y="4325264"/>
                </a:lnTo>
                <a:lnTo>
                  <a:pt x="4257154" y="4329481"/>
                </a:lnTo>
                <a:lnTo>
                  <a:pt x="4252938" y="4335729"/>
                </a:lnTo>
                <a:lnTo>
                  <a:pt x="4251401" y="4343374"/>
                </a:lnTo>
                <a:lnTo>
                  <a:pt x="4252938" y="4351020"/>
                </a:lnTo>
                <a:lnTo>
                  <a:pt x="4257154" y="4357268"/>
                </a:lnTo>
                <a:lnTo>
                  <a:pt x="4263390" y="4361472"/>
                </a:lnTo>
                <a:lnTo>
                  <a:pt x="4271035" y="4363009"/>
                </a:lnTo>
                <a:lnTo>
                  <a:pt x="4278693" y="4361472"/>
                </a:lnTo>
                <a:lnTo>
                  <a:pt x="4284942" y="4357268"/>
                </a:lnTo>
                <a:lnTo>
                  <a:pt x="4289145" y="4351020"/>
                </a:lnTo>
                <a:lnTo>
                  <a:pt x="4290682" y="4343374"/>
                </a:lnTo>
                <a:close/>
              </a:path>
              <a:path w="18719800" h="10718800" extrusionOk="0">
                <a:moveTo>
                  <a:pt x="4290682" y="4243286"/>
                </a:moveTo>
                <a:lnTo>
                  <a:pt x="4289145" y="4235640"/>
                </a:lnTo>
                <a:lnTo>
                  <a:pt x="4284942" y="4229392"/>
                </a:lnTo>
                <a:lnTo>
                  <a:pt x="4278693" y="4225175"/>
                </a:lnTo>
                <a:lnTo>
                  <a:pt x="4271035" y="4223639"/>
                </a:lnTo>
                <a:lnTo>
                  <a:pt x="4263390" y="4225175"/>
                </a:lnTo>
                <a:lnTo>
                  <a:pt x="4257154" y="4229392"/>
                </a:lnTo>
                <a:lnTo>
                  <a:pt x="4252938" y="4235640"/>
                </a:lnTo>
                <a:lnTo>
                  <a:pt x="4251401" y="4243286"/>
                </a:lnTo>
                <a:lnTo>
                  <a:pt x="4252938" y="4250931"/>
                </a:lnTo>
                <a:lnTo>
                  <a:pt x="4257154" y="4257167"/>
                </a:lnTo>
                <a:lnTo>
                  <a:pt x="4263390" y="4261383"/>
                </a:lnTo>
                <a:lnTo>
                  <a:pt x="4271035" y="4262920"/>
                </a:lnTo>
                <a:lnTo>
                  <a:pt x="4278693" y="4261383"/>
                </a:lnTo>
                <a:lnTo>
                  <a:pt x="4284942" y="4257167"/>
                </a:lnTo>
                <a:lnTo>
                  <a:pt x="4289145" y="4250931"/>
                </a:lnTo>
                <a:lnTo>
                  <a:pt x="4290682" y="4243286"/>
                </a:lnTo>
                <a:close/>
              </a:path>
              <a:path w="18719800" h="10718800" extrusionOk="0">
                <a:moveTo>
                  <a:pt x="4290682" y="4143184"/>
                </a:moveTo>
                <a:lnTo>
                  <a:pt x="4289145" y="4135539"/>
                </a:lnTo>
                <a:lnTo>
                  <a:pt x="4284942" y="4129290"/>
                </a:lnTo>
                <a:lnTo>
                  <a:pt x="4278693" y="4125087"/>
                </a:lnTo>
                <a:lnTo>
                  <a:pt x="4271035" y="4123537"/>
                </a:lnTo>
                <a:lnTo>
                  <a:pt x="4263390" y="4125087"/>
                </a:lnTo>
                <a:lnTo>
                  <a:pt x="4257154" y="4129290"/>
                </a:lnTo>
                <a:lnTo>
                  <a:pt x="4252938" y="4135539"/>
                </a:lnTo>
                <a:lnTo>
                  <a:pt x="4251401" y="4143184"/>
                </a:lnTo>
                <a:lnTo>
                  <a:pt x="4252938" y="4150830"/>
                </a:lnTo>
                <a:lnTo>
                  <a:pt x="4257154" y="4157078"/>
                </a:lnTo>
                <a:lnTo>
                  <a:pt x="4263390" y="4161282"/>
                </a:lnTo>
                <a:lnTo>
                  <a:pt x="4271035" y="4162831"/>
                </a:lnTo>
                <a:lnTo>
                  <a:pt x="4278693" y="4161282"/>
                </a:lnTo>
                <a:lnTo>
                  <a:pt x="4284942" y="4157078"/>
                </a:lnTo>
                <a:lnTo>
                  <a:pt x="4289145" y="4150830"/>
                </a:lnTo>
                <a:lnTo>
                  <a:pt x="4290682" y="4143184"/>
                </a:lnTo>
                <a:close/>
              </a:path>
              <a:path w="18719800" h="10718800" extrusionOk="0">
                <a:moveTo>
                  <a:pt x="4290682" y="4043083"/>
                </a:moveTo>
                <a:lnTo>
                  <a:pt x="4289145" y="4035437"/>
                </a:lnTo>
                <a:lnTo>
                  <a:pt x="4284929" y="4029202"/>
                </a:lnTo>
                <a:lnTo>
                  <a:pt x="4278681" y="4024985"/>
                </a:lnTo>
                <a:lnTo>
                  <a:pt x="4271035" y="4023449"/>
                </a:lnTo>
                <a:lnTo>
                  <a:pt x="4263390" y="4024985"/>
                </a:lnTo>
                <a:lnTo>
                  <a:pt x="4257154" y="4029202"/>
                </a:lnTo>
                <a:lnTo>
                  <a:pt x="4252938" y="4035437"/>
                </a:lnTo>
                <a:lnTo>
                  <a:pt x="4251401" y="4043083"/>
                </a:lnTo>
                <a:lnTo>
                  <a:pt x="4252938" y="4050728"/>
                </a:lnTo>
                <a:lnTo>
                  <a:pt x="4257154" y="4056977"/>
                </a:lnTo>
                <a:lnTo>
                  <a:pt x="4263390" y="4061193"/>
                </a:lnTo>
                <a:lnTo>
                  <a:pt x="4271035" y="4062730"/>
                </a:lnTo>
                <a:lnTo>
                  <a:pt x="4278681" y="4061193"/>
                </a:lnTo>
                <a:lnTo>
                  <a:pt x="4284929" y="4056977"/>
                </a:lnTo>
                <a:lnTo>
                  <a:pt x="4289145" y="4050728"/>
                </a:lnTo>
                <a:lnTo>
                  <a:pt x="4290682" y="4043083"/>
                </a:lnTo>
                <a:close/>
              </a:path>
              <a:path w="18719800" h="10718800" extrusionOk="0">
                <a:moveTo>
                  <a:pt x="4290682" y="3942994"/>
                </a:moveTo>
                <a:lnTo>
                  <a:pt x="4289145" y="3935349"/>
                </a:lnTo>
                <a:lnTo>
                  <a:pt x="4284929" y="3929100"/>
                </a:lnTo>
                <a:lnTo>
                  <a:pt x="4278681" y="3924897"/>
                </a:lnTo>
                <a:lnTo>
                  <a:pt x="4271035" y="3923347"/>
                </a:lnTo>
                <a:lnTo>
                  <a:pt x="4263390" y="3924897"/>
                </a:lnTo>
                <a:lnTo>
                  <a:pt x="4257154" y="3929100"/>
                </a:lnTo>
                <a:lnTo>
                  <a:pt x="4252938" y="3935349"/>
                </a:lnTo>
                <a:lnTo>
                  <a:pt x="4251401" y="3942994"/>
                </a:lnTo>
                <a:lnTo>
                  <a:pt x="4252938" y="3950639"/>
                </a:lnTo>
                <a:lnTo>
                  <a:pt x="4257154" y="3956888"/>
                </a:lnTo>
                <a:lnTo>
                  <a:pt x="4263390" y="3961092"/>
                </a:lnTo>
                <a:lnTo>
                  <a:pt x="4271035" y="3962641"/>
                </a:lnTo>
                <a:lnTo>
                  <a:pt x="4278681" y="3961092"/>
                </a:lnTo>
                <a:lnTo>
                  <a:pt x="4284929" y="3956888"/>
                </a:lnTo>
                <a:lnTo>
                  <a:pt x="4289145" y="3950639"/>
                </a:lnTo>
                <a:lnTo>
                  <a:pt x="4290682" y="3942994"/>
                </a:lnTo>
                <a:close/>
              </a:path>
              <a:path w="18719800" h="10718800" extrusionOk="0">
                <a:moveTo>
                  <a:pt x="4290682" y="3842893"/>
                </a:moveTo>
                <a:lnTo>
                  <a:pt x="4289145" y="3835247"/>
                </a:lnTo>
                <a:lnTo>
                  <a:pt x="4284929" y="3828999"/>
                </a:lnTo>
                <a:lnTo>
                  <a:pt x="4278681" y="3824795"/>
                </a:lnTo>
                <a:lnTo>
                  <a:pt x="4271035" y="3823246"/>
                </a:lnTo>
                <a:lnTo>
                  <a:pt x="4263390" y="3824795"/>
                </a:lnTo>
                <a:lnTo>
                  <a:pt x="4257154" y="3828999"/>
                </a:lnTo>
                <a:lnTo>
                  <a:pt x="4252938" y="3835247"/>
                </a:lnTo>
                <a:lnTo>
                  <a:pt x="4251401" y="3842893"/>
                </a:lnTo>
                <a:lnTo>
                  <a:pt x="4252938" y="3850538"/>
                </a:lnTo>
                <a:lnTo>
                  <a:pt x="4257154" y="3856786"/>
                </a:lnTo>
                <a:lnTo>
                  <a:pt x="4263390" y="3861003"/>
                </a:lnTo>
                <a:lnTo>
                  <a:pt x="4271035" y="3862552"/>
                </a:lnTo>
                <a:lnTo>
                  <a:pt x="4278681" y="3861003"/>
                </a:lnTo>
                <a:lnTo>
                  <a:pt x="4284929" y="3856786"/>
                </a:lnTo>
                <a:lnTo>
                  <a:pt x="4289145" y="3850538"/>
                </a:lnTo>
                <a:lnTo>
                  <a:pt x="4290682" y="3842893"/>
                </a:lnTo>
                <a:close/>
              </a:path>
              <a:path w="18719800" h="10718800" extrusionOk="0">
                <a:moveTo>
                  <a:pt x="4317060" y="0"/>
                </a:moveTo>
                <a:lnTo>
                  <a:pt x="4282148" y="0"/>
                </a:lnTo>
                <a:lnTo>
                  <a:pt x="0" y="3165856"/>
                </a:lnTo>
                <a:lnTo>
                  <a:pt x="0" y="3191675"/>
                </a:lnTo>
                <a:lnTo>
                  <a:pt x="4317060" y="0"/>
                </a:lnTo>
                <a:close/>
              </a:path>
              <a:path w="18719800" h="10718800" extrusionOk="0">
                <a:moveTo>
                  <a:pt x="4455604" y="0"/>
                </a:moveTo>
                <a:lnTo>
                  <a:pt x="4420705" y="0"/>
                </a:lnTo>
                <a:lnTo>
                  <a:pt x="0" y="3268294"/>
                </a:lnTo>
                <a:lnTo>
                  <a:pt x="0" y="3294100"/>
                </a:lnTo>
                <a:lnTo>
                  <a:pt x="4455604" y="0"/>
                </a:lnTo>
                <a:close/>
              </a:path>
              <a:path w="18719800" h="10718800" extrusionOk="0">
                <a:moveTo>
                  <a:pt x="4594174" y="0"/>
                </a:moveTo>
                <a:lnTo>
                  <a:pt x="4559262" y="0"/>
                </a:lnTo>
                <a:lnTo>
                  <a:pt x="0" y="3370732"/>
                </a:lnTo>
                <a:lnTo>
                  <a:pt x="0" y="3396551"/>
                </a:lnTo>
                <a:lnTo>
                  <a:pt x="4594174" y="0"/>
                </a:lnTo>
                <a:close/>
              </a:path>
              <a:path w="18719800" h="10718800" extrusionOk="0">
                <a:moveTo>
                  <a:pt x="4732731" y="0"/>
                </a:moveTo>
                <a:lnTo>
                  <a:pt x="4697844" y="0"/>
                </a:lnTo>
                <a:lnTo>
                  <a:pt x="0" y="3473196"/>
                </a:lnTo>
                <a:lnTo>
                  <a:pt x="0" y="3498989"/>
                </a:lnTo>
                <a:lnTo>
                  <a:pt x="4732731" y="0"/>
                </a:lnTo>
                <a:close/>
              </a:path>
              <a:path w="18719800" h="10718800" extrusionOk="0">
                <a:moveTo>
                  <a:pt x="4871288" y="0"/>
                </a:moveTo>
                <a:lnTo>
                  <a:pt x="4836388" y="0"/>
                </a:lnTo>
                <a:lnTo>
                  <a:pt x="0" y="3575621"/>
                </a:lnTo>
                <a:lnTo>
                  <a:pt x="0" y="3601415"/>
                </a:lnTo>
                <a:lnTo>
                  <a:pt x="4871288" y="0"/>
                </a:lnTo>
                <a:close/>
              </a:path>
              <a:path w="18719800" h="10718800" extrusionOk="0">
                <a:moveTo>
                  <a:pt x="5009845" y="0"/>
                </a:moveTo>
                <a:lnTo>
                  <a:pt x="4974945" y="0"/>
                </a:lnTo>
                <a:lnTo>
                  <a:pt x="0" y="3678059"/>
                </a:lnTo>
                <a:lnTo>
                  <a:pt x="0" y="3703853"/>
                </a:lnTo>
                <a:lnTo>
                  <a:pt x="5009845" y="0"/>
                </a:lnTo>
                <a:close/>
              </a:path>
              <a:path w="18719800" h="10718800" extrusionOk="0">
                <a:moveTo>
                  <a:pt x="5148415" y="0"/>
                </a:moveTo>
                <a:lnTo>
                  <a:pt x="5113502" y="0"/>
                </a:lnTo>
                <a:lnTo>
                  <a:pt x="0" y="3780498"/>
                </a:lnTo>
                <a:lnTo>
                  <a:pt x="0" y="3806304"/>
                </a:lnTo>
                <a:lnTo>
                  <a:pt x="5148415" y="0"/>
                </a:lnTo>
                <a:close/>
              </a:path>
              <a:path w="18719800" h="10718800" extrusionOk="0">
                <a:moveTo>
                  <a:pt x="5286959" y="0"/>
                </a:moveTo>
                <a:lnTo>
                  <a:pt x="5252072" y="0"/>
                </a:lnTo>
                <a:lnTo>
                  <a:pt x="0" y="3882936"/>
                </a:lnTo>
                <a:lnTo>
                  <a:pt x="0" y="3908729"/>
                </a:lnTo>
                <a:lnTo>
                  <a:pt x="5286959" y="0"/>
                </a:lnTo>
                <a:close/>
              </a:path>
              <a:path w="18719800" h="10718800" extrusionOk="0">
                <a:moveTo>
                  <a:pt x="5425529" y="0"/>
                </a:moveTo>
                <a:lnTo>
                  <a:pt x="5390616" y="0"/>
                </a:lnTo>
                <a:lnTo>
                  <a:pt x="0" y="3985374"/>
                </a:lnTo>
                <a:lnTo>
                  <a:pt x="0" y="4011180"/>
                </a:lnTo>
                <a:lnTo>
                  <a:pt x="5425529" y="0"/>
                </a:lnTo>
                <a:close/>
              </a:path>
              <a:path w="18719800" h="10718800" extrusionOk="0">
                <a:moveTo>
                  <a:pt x="5564086" y="0"/>
                </a:moveTo>
                <a:lnTo>
                  <a:pt x="5529186" y="0"/>
                </a:lnTo>
                <a:lnTo>
                  <a:pt x="0" y="4087812"/>
                </a:lnTo>
                <a:lnTo>
                  <a:pt x="0" y="4113606"/>
                </a:lnTo>
                <a:lnTo>
                  <a:pt x="5564086" y="0"/>
                </a:lnTo>
                <a:close/>
              </a:path>
              <a:path w="18719800" h="10718800" extrusionOk="0">
                <a:moveTo>
                  <a:pt x="5702643" y="0"/>
                </a:moveTo>
                <a:lnTo>
                  <a:pt x="5667743" y="0"/>
                </a:lnTo>
                <a:lnTo>
                  <a:pt x="0" y="4190250"/>
                </a:lnTo>
                <a:lnTo>
                  <a:pt x="0" y="4216057"/>
                </a:lnTo>
                <a:lnTo>
                  <a:pt x="5702643" y="0"/>
                </a:lnTo>
                <a:close/>
              </a:path>
              <a:path w="18719800" h="10718800" extrusionOk="0">
                <a:moveTo>
                  <a:pt x="5841200" y="0"/>
                </a:moveTo>
                <a:lnTo>
                  <a:pt x="5806300" y="0"/>
                </a:lnTo>
                <a:lnTo>
                  <a:pt x="0" y="4292689"/>
                </a:lnTo>
                <a:lnTo>
                  <a:pt x="0" y="4318482"/>
                </a:lnTo>
                <a:lnTo>
                  <a:pt x="5841200" y="0"/>
                </a:lnTo>
                <a:close/>
              </a:path>
              <a:path w="18719800" h="10718800" extrusionOk="0">
                <a:moveTo>
                  <a:pt x="5979769" y="0"/>
                </a:moveTo>
                <a:lnTo>
                  <a:pt x="5944857" y="0"/>
                </a:lnTo>
                <a:lnTo>
                  <a:pt x="0" y="4395127"/>
                </a:lnTo>
                <a:lnTo>
                  <a:pt x="0" y="4420946"/>
                </a:lnTo>
                <a:lnTo>
                  <a:pt x="5979769" y="0"/>
                </a:lnTo>
                <a:close/>
              </a:path>
              <a:path w="18719800" h="10718800" extrusionOk="0">
                <a:moveTo>
                  <a:pt x="6118326" y="0"/>
                </a:moveTo>
                <a:lnTo>
                  <a:pt x="6083401" y="0"/>
                </a:lnTo>
                <a:lnTo>
                  <a:pt x="0" y="4497565"/>
                </a:lnTo>
                <a:lnTo>
                  <a:pt x="0" y="4523384"/>
                </a:lnTo>
                <a:lnTo>
                  <a:pt x="6118326" y="0"/>
                </a:lnTo>
                <a:close/>
              </a:path>
              <a:path w="18719800" h="10718800" extrusionOk="0">
                <a:moveTo>
                  <a:pt x="6256883" y="0"/>
                </a:moveTo>
                <a:lnTo>
                  <a:pt x="6221971" y="0"/>
                </a:lnTo>
                <a:lnTo>
                  <a:pt x="0" y="4600003"/>
                </a:lnTo>
                <a:lnTo>
                  <a:pt x="0" y="4625822"/>
                </a:lnTo>
                <a:lnTo>
                  <a:pt x="6256883" y="0"/>
                </a:lnTo>
                <a:close/>
              </a:path>
              <a:path w="18719800" h="10718800" extrusionOk="0">
                <a:moveTo>
                  <a:pt x="10413390" y="10711713"/>
                </a:moveTo>
                <a:lnTo>
                  <a:pt x="10411854" y="10704068"/>
                </a:lnTo>
                <a:lnTo>
                  <a:pt x="10407637" y="10697820"/>
                </a:lnTo>
                <a:lnTo>
                  <a:pt x="10401402" y="10693603"/>
                </a:lnTo>
                <a:lnTo>
                  <a:pt x="10393756" y="10692054"/>
                </a:lnTo>
                <a:lnTo>
                  <a:pt x="10386098" y="10693603"/>
                </a:lnTo>
                <a:lnTo>
                  <a:pt x="10379862" y="10697820"/>
                </a:lnTo>
                <a:lnTo>
                  <a:pt x="10375646" y="10704068"/>
                </a:lnTo>
                <a:lnTo>
                  <a:pt x="10374109" y="10711713"/>
                </a:lnTo>
                <a:lnTo>
                  <a:pt x="10375532" y="10718787"/>
                </a:lnTo>
                <a:lnTo>
                  <a:pt x="10411968" y="10718787"/>
                </a:lnTo>
                <a:lnTo>
                  <a:pt x="10413390" y="10711713"/>
                </a:lnTo>
                <a:close/>
              </a:path>
              <a:path w="18719800" h="10718800" extrusionOk="0">
                <a:moveTo>
                  <a:pt x="10487393" y="10657015"/>
                </a:moveTo>
                <a:lnTo>
                  <a:pt x="10485857" y="10649369"/>
                </a:lnTo>
                <a:lnTo>
                  <a:pt x="10481640" y="10643121"/>
                </a:lnTo>
                <a:lnTo>
                  <a:pt x="10475392" y="10638904"/>
                </a:lnTo>
                <a:lnTo>
                  <a:pt x="10467746" y="10637368"/>
                </a:lnTo>
                <a:lnTo>
                  <a:pt x="10460088" y="10638904"/>
                </a:lnTo>
                <a:lnTo>
                  <a:pt x="10453853" y="10643121"/>
                </a:lnTo>
                <a:lnTo>
                  <a:pt x="10449636" y="10649369"/>
                </a:lnTo>
                <a:lnTo>
                  <a:pt x="10448099" y="10657015"/>
                </a:lnTo>
                <a:lnTo>
                  <a:pt x="10449636" y="10664660"/>
                </a:lnTo>
                <a:lnTo>
                  <a:pt x="10453853" y="10670908"/>
                </a:lnTo>
                <a:lnTo>
                  <a:pt x="10460088" y="10675112"/>
                </a:lnTo>
                <a:lnTo>
                  <a:pt x="10467746" y="10676661"/>
                </a:lnTo>
                <a:lnTo>
                  <a:pt x="10475392" y="10675112"/>
                </a:lnTo>
                <a:lnTo>
                  <a:pt x="10481640" y="10670908"/>
                </a:lnTo>
                <a:lnTo>
                  <a:pt x="10485857" y="10664660"/>
                </a:lnTo>
                <a:lnTo>
                  <a:pt x="10487393" y="10657015"/>
                </a:lnTo>
                <a:close/>
              </a:path>
              <a:path w="18719800" h="10718800" extrusionOk="0">
                <a:moveTo>
                  <a:pt x="10561384" y="10702404"/>
                </a:moveTo>
                <a:lnTo>
                  <a:pt x="10559834" y="10694759"/>
                </a:lnTo>
                <a:lnTo>
                  <a:pt x="10555630" y="10688511"/>
                </a:lnTo>
                <a:lnTo>
                  <a:pt x="10549382" y="10684307"/>
                </a:lnTo>
                <a:lnTo>
                  <a:pt x="10541737" y="10682757"/>
                </a:lnTo>
                <a:lnTo>
                  <a:pt x="10534091" y="10684307"/>
                </a:lnTo>
                <a:lnTo>
                  <a:pt x="10527843" y="10688511"/>
                </a:lnTo>
                <a:lnTo>
                  <a:pt x="10523626" y="10694759"/>
                </a:lnTo>
                <a:lnTo>
                  <a:pt x="10522090" y="10702404"/>
                </a:lnTo>
                <a:lnTo>
                  <a:pt x="10523626" y="10710050"/>
                </a:lnTo>
                <a:lnTo>
                  <a:pt x="10527843" y="10716298"/>
                </a:lnTo>
                <a:lnTo>
                  <a:pt x="10531539" y="10718787"/>
                </a:lnTo>
                <a:lnTo>
                  <a:pt x="10551922" y="10718787"/>
                </a:lnTo>
                <a:lnTo>
                  <a:pt x="10555630" y="10716298"/>
                </a:lnTo>
                <a:lnTo>
                  <a:pt x="10559834" y="10710050"/>
                </a:lnTo>
                <a:lnTo>
                  <a:pt x="10561384" y="10702404"/>
                </a:lnTo>
                <a:close/>
              </a:path>
              <a:path w="18719800" h="10718800" extrusionOk="0">
                <a:moveTo>
                  <a:pt x="10561384" y="10602303"/>
                </a:moveTo>
                <a:lnTo>
                  <a:pt x="10559834" y="10594658"/>
                </a:lnTo>
                <a:lnTo>
                  <a:pt x="10555630" y="10588409"/>
                </a:lnTo>
                <a:lnTo>
                  <a:pt x="10549382" y="10584205"/>
                </a:lnTo>
                <a:lnTo>
                  <a:pt x="10541737" y="10582656"/>
                </a:lnTo>
                <a:lnTo>
                  <a:pt x="10534091" y="10584205"/>
                </a:lnTo>
                <a:lnTo>
                  <a:pt x="10527843" y="10588409"/>
                </a:lnTo>
                <a:lnTo>
                  <a:pt x="10523626" y="10594658"/>
                </a:lnTo>
                <a:lnTo>
                  <a:pt x="10522090" y="10602303"/>
                </a:lnTo>
                <a:lnTo>
                  <a:pt x="10523626" y="10609948"/>
                </a:lnTo>
                <a:lnTo>
                  <a:pt x="10527843" y="10616197"/>
                </a:lnTo>
                <a:lnTo>
                  <a:pt x="10534091" y="10620413"/>
                </a:lnTo>
                <a:lnTo>
                  <a:pt x="10541737" y="10621950"/>
                </a:lnTo>
                <a:lnTo>
                  <a:pt x="10549382" y="10620413"/>
                </a:lnTo>
                <a:lnTo>
                  <a:pt x="10555630" y="10616197"/>
                </a:lnTo>
                <a:lnTo>
                  <a:pt x="10559834" y="10609948"/>
                </a:lnTo>
                <a:lnTo>
                  <a:pt x="10561384" y="10602303"/>
                </a:lnTo>
                <a:close/>
              </a:path>
              <a:path w="18719800" h="10718800" extrusionOk="0">
                <a:moveTo>
                  <a:pt x="10635386" y="10647693"/>
                </a:moveTo>
                <a:lnTo>
                  <a:pt x="10633837" y="10640047"/>
                </a:lnTo>
                <a:lnTo>
                  <a:pt x="10629621" y="10633799"/>
                </a:lnTo>
                <a:lnTo>
                  <a:pt x="10623372" y="10629595"/>
                </a:lnTo>
                <a:lnTo>
                  <a:pt x="10615727" y="10628046"/>
                </a:lnTo>
                <a:lnTo>
                  <a:pt x="10608081" y="10629595"/>
                </a:lnTo>
                <a:lnTo>
                  <a:pt x="10601833" y="10633799"/>
                </a:lnTo>
                <a:lnTo>
                  <a:pt x="10597629" y="10640047"/>
                </a:lnTo>
                <a:lnTo>
                  <a:pt x="10596080" y="10647693"/>
                </a:lnTo>
                <a:lnTo>
                  <a:pt x="10597629" y="10655338"/>
                </a:lnTo>
                <a:lnTo>
                  <a:pt x="10601833" y="10661587"/>
                </a:lnTo>
                <a:lnTo>
                  <a:pt x="10608081" y="10665803"/>
                </a:lnTo>
                <a:lnTo>
                  <a:pt x="10615727" y="10667340"/>
                </a:lnTo>
                <a:lnTo>
                  <a:pt x="10623372" y="10665803"/>
                </a:lnTo>
                <a:lnTo>
                  <a:pt x="10629621" y="10661587"/>
                </a:lnTo>
                <a:lnTo>
                  <a:pt x="10633837" y="10655338"/>
                </a:lnTo>
                <a:lnTo>
                  <a:pt x="10635386" y="10647693"/>
                </a:lnTo>
                <a:close/>
              </a:path>
              <a:path w="18719800" h="10718800" extrusionOk="0">
                <a:moveTo>
                  <a:pt x="10635386" y="10547591"/>
                </a:moveTo>
                <a:lnTo>
                  <a:pt x="10633837" y="10539946"/>
                </a:lnTo>
                <a:lnTo>
                  <a:pt x="10629621" y="10533710"/>
                </a:lnTo>
                <a:lnTo>
                  <a:pt x="10623372" y="10529494"/>
                </a:lnTo>
                <a:lnTo>
                  <a:pt x="10615727" y="10527944"/>
                </a:lnTo>
                <a:lnTo>
                  <a:pt x="10608081" y="10529494"/>
                </a:lnTo>
                <a:lnTo>
                  <a:pt x="10601833" y="10533710"/>
                </a:lnTo>
                <a:lnTo>
                  <a:pt x="10597629" y="10539946"/>
                </a:lnTo>
                <a:lnTo>
                  <a:pt x="10596093" y="10547591"/>
                </a:lnTo>
                <a:lnTo>
                  <a:pt x="10597629" y="10555249"/>
                </a:lnTo>
                <a:lnTo>
                  <a:pt x="10601833" y="10561498"/>
                </a:lnTo>
                <a:lnTo>
                  <a:pt x="10608081" y="10565702"/>
                </a:lnTo>
                <a:lnTo>
                  <a:pt x="10615727" y="10567251"/>
                </a:lnTo>
                <a:lnTo>
                  <a:pt x="10623372" y="10565702"/>
                </a:lnTo>
                <a:lnTo>
                  <a:pt x="10629621" y="10561498"/>
                </a:lnTo>
                <a:lnTo>
                  <a:pt x="10633837" y="10555249"/>
                </a:lnTo>
                <a:lnTo>
                  <a:pt x="10635386" y="10547591"/>
                </a:lnTo>
                <a:close/>
              </a:path>
              <a:path w="18719800" h="10718800" extrusionOk="0">
                <a:moveTo>
                  <a:pt x="10709364" y="10693095"/>
                </a:moveTo>
                <a:lnTo>
                  <a:pt x="10707815" y="10685437"/>
                </a:lnTo>
                <a:lnTo>
                  <a:pt x="10703611" y="10679201"/>
                </a:lnTo>
                <a:lnTo>
                  <a:pt x="10697362" y="10674985"/>
                </a:lnTo>
                <a:lnTo>
                  <a:pt x="10689717" y="10673436"/>
                </a:lnTo>
                <a:lnTo>
                  <a:pt x="10682072" y="10674985"/>
                </a:lnTo>
                <a:lnTo>
                  <a:pt x="10675823" y="10679201"/>
                </a:lnTo>
                <a:lnTo>
                  <a:pt x="10671607" y="10685437"/>
                </a:lnTo>
                <a:lnTo>
                  <a:pt x="10670070" y="10693095"/>
                </a:lnTo>
                <a:lnTo>
                  <a:pt x="10671607" y="10700741"/>
                </a:lnTo>
                <a:lnTo>
                  <a:pt x="10675823" y="10706976"/>
                </a:lnTo>
                <a:lnTo>
                  <a:pt x="10682072" y="10711193"/>
                </a:lnTo>
                <a:lnTo>
                  <a:pt x="10689717" y="10712742"/>
                </a:lnTo>
                <a:lnTo>
                  <a:pt x="10697362" y="10711193"/>
                </a:lnTo>
                <a:lnTo>
                  <a:pt x="10703611" y="10706976"/>
                </a:lnTo>
                <a:lnTo>
                  <a:pt x="10707815" y="10700741"/>
                </a:lnTo>
                <a:lnTo>
                  <a:pt x="10709364" y="10693095"/>
                </a:lnTo>
                <a:close/>
              </a:path>
              <a:path w="18719800" h="10718800" extrusionOk="0">
                <a:moveTo>
                  <a:pt x="10709364" y="10592994"/>
                </a:moveTo>
                <a:lnTo>
                  <a:pt x="10707815" y="10585348"/>
                </a:lnTo>
                <a:lnTo>
                  <a:pt x="10703611" y="10579100"/>
                </a:lnTo>
                <a:lnTo>
                  <a:pt x="10697362" y="10574896"/>
                </a:lnTo>
                <a:lnTo>
                  <a:pt x="10689717" y="10573347"/>
                </a:lnTo>
                <a:lnTo>
                  <a:pt x="10682072" y="10574896"/>
                </a:lnTo>
                <a:lnTo>
                  <a:pt x="10675823" y="10579100"/>
                </a:lnTo>
                <a:lnTo>
                  <a:pt x="10671607" y="10585348"/>
                </a:lnTo>
                <a:lnTo>
                  <a:pt x="10670070" y="10592994"/>
                </a:lnTo>
                <a:lnTo>
                  <a:pt x="10671607" y="10600639"/>
                </a:lnTo>
                <a:lnTo>
                  <a:pt x="10675823" y="10606875"/>
                </a:lnTo>
                <a:lnTo>
                  <a:pt x="10682072" y="10611091"/>
                </a:lnTo>
                <a:lnTo>
                  <a:pt x="10689717" y="10612628"/>
                </a:lnTo>
                <a:lnTo>
                  <a:pt x="10697362" y="10611091"/>
                </a:lnTo>
                <a:lnTo>
                  <a:pt x="10703611" y="10606875"/>
                </a:lnTo>
                <a:lnTo>
                  <a:pt x="10707815" y="10600639"/>
                </a:lnTo>
                <a:lnTo>
                  <a:pt x="10709364" y="10592994"/>
                </a:lnTo>
                <a:close/>
              </a:path>
              <a:path w="18719800" h="10718800" extrusionOk="0">
                <a:moveTo>
                  <a:pt x="10709364" y="10492892"/>
                </a:moveTo>
                <a:lnTo>
                  <a:pt x="10707815" y="10485247"/>
                </a:lnTo>
                <a:lnTo>
                  <a:pt x="10703611" y="10479011"/>
                </a:lnTo>
                <a:lnTo>
                  <a:pt x="10697362" y="10474795"/>
                </a:lnTo>
                <a:lnTo>
                  <a:pt x="10689717" y="10473258"/>
                </a:lnTo>
                <a:lnTo>
                  <a:pt x="10682072" y="10474795"/>
                </a:lnTo>
                <a:lnTo>
                  <a:pt x="10675823" y="10479011"/>
                </a:lnTo>
                <a:lnTo>
                  <a:pt x="10671607" y="10485247"/>
                </a:lnTo>
                <a:lnTo>
                  <a:pt x="10670070" y="10492892"/>
                </a:lnTo>
                <a:lnTo>
                  <a:pt x="10671607" y="10500538"/>
                </a:lnTo>
                <a:lnTo>
                  <a:pt x="10675823" y="10506786"/>
                </a:lnTo>
                <a:lnTo>
                  <a:pt x="10682072" y="10511003"/>
                </a:lnTo>
                <a:lnTo>
                  <a:pt x="10689717" y="10512539"/>
                </a:lnTo>
                <a:lnTo>
                  <a:pt x="10697362" y="10511003"/>
                </a:lnTo>
                <a:lnTo>
                  <a:pt x="10703611" y="10506786"/>
                </a:lnTo>
                <a:lnTo>
                  <a:pt x="10707815" y="10500538"/>
                </a:lnTo>
                <a:lnTo>
                  <a:pt x="10709364" y="10492892"/>
                </a:lnTo>
                <a:close/>
              </a:path>
              <a:path w="18719800" h="10718800" extrusionOk="0">
                <a:moveTo>
                  <a:pt x="10783367" y="10638384"/>
                </a:moveTo>
                <a:lnTo>
                  <a:pt x="10781817" y="10630738"/>
                </a:lnTo>
                <a:lnTo>
                  <a:pt x="10777601" y="10624490"/>
                </a:lnTo>
                <a:lnTo>
                  <a:pt x="10771353" y="10620273"/>
                </a:lnTo>
                <a:lnTo>
                  <a:pt x="10763707" y="10618737"/>
                </a:lnTo>
                <a:lnTo>
                  <a:pt x="10756062" y="10620273"/>
                </a:lnTo>
                <a:lnTo>
                  <a:pt x="10749813" y="10624490"/>
                </a:lnTo>
                <a:lnTo>
                  <a:pt x="10745610" y="10630738"/>
                </a:lnTo>
                <a:lnTo>
                  <a:pt x="10744060" y="10638384"/>
                </a:lnTo>
                <a:lnTo>
                  <a:pt x="10745610" y="10646029"/>
                </a:lnTo>
                <a:lnTo>
                  <a:pt x="10749813" y="10652277"/>
                </a:lnTo>
                <a:lnTo>
                  <a:pt x="10756062" y="10656481"/>
                </a:lnTo>
                <a:lnTo>
                  <a:pt x="10763707" y="10658031"/>
                </a:lnTo>
                <a:lnTo>
                  <a:pt x="10771353" y="10656481"/>
                </a:lnTo>
                <a:lnTo>
                  <a:pt x="10777601" y="10652277"/>
                </a:lnTo>
                <a:lnTo>
                  <a:pt x="10781817" y="10646029"/>
                </a:lnTo>
                <a:lnTo>
                  <a:pt x="10783367" y="10638384"/>
                </a:lnTo>
                <a:close/>
              </a:path>
              <a:path w="18719800" h="10718800" extrusionOk="0">
                <a:moveTo>
                  <a:pt x="10783367" y="10538295"/>
                </a:moveTo>
                <a:lnTo>
                  <a:pt x="10781817" y="10530637"/>
                </a:lnTo>
                <a:lnTo>
                  <a:pt x="10777601" y="10524401"/>
                </a:lnTo>
                <a:lnTo>
                  <a:pt x="10771353" y="10520185"/>
                </a:lnTo>
                <a:lnTo>
                  <a:pt x="10763707" y="10518648"/>
                </a:lnTo>
                <a:lnTo>
                  <a:pt x="10756062" y="10520185"/>
                </a:lnTo>
                <a:lnTo>
                  <a:pt x="10749813" y="10524401"/>
                </a:lnTo>
                <a:lnTo>
                  <a:pt x="10745610" y="10530637"/>
                </a:lnTo>
                <a:lnTo>
                  <a:pt x="10744060" y="10538295"/>
                </a:lnTo>
                <a:lnTo>
                  <a:pt x="10745610" y="10545940"/>
                </a:lnTo>
                <a:lnTo>
                  <a:pt x="10749813" y="10552189"/>
                </a:lnTo>
                <a:lnTo>
                  <a:pt x="10756062" y="10556392"/>
                </a:lnTo>
                <a:lnTo>
                  <a:pt x="10763707" y="10557942"/>
                </a:lnTo>
                <a:lnTo>
                  <a:pt x="10771353" y="10556392"/>
                </a:lnTo>
                <a:lnTo>
                  <a:pt x="10777601" y="10552189"/>
                </a:lnTo>
                <a:lnTo>
                  <a:pt x="10781817" y="10545940"/>
                </a:lnTo>
                <a:lnTo>
                  <a:pt x="10783367" y="10538295"/>
                </a:lnTo>
                <a:close/>
              </a:path>
              <a:path w="18719800" h="10718800" extrusionOk="0">
                <a:moveTo>
                  <a:pt x="10783367" y="10438193"/>
                </a:moveTo>
                <a:lnTo>
                  <a:pt x="10781817" y="10430548"/>
                </a:lnTo>
                <a:lnTo>
                  <a:pt x="10777601" y="10424300"/>
                </a:lnTo>
                <a:lnTo>
                  <a:pt x="10771353" y="10420096"/>
                </a:lnTo>
                <a:lnTo>
                  <a:pt x="10763707" y="10418547"/>
                </a:lnTo>
                <a:lnTo>
                  <a:pt x="10756062" y="10420096"/>
                </a:lnTo>
                <a:lnTo>
                  <a:pt x="10749813" y="10424300"/>
                </a:lnTo>
                <a:lnTo>
                  <a:pt x="10745610" y="10430548"/>
                </a:lnTo>
                <a:lnTo>
                  <a:pt x="10744060" y="10438193"/>
                </a:lnTo>
                <a:lnTo>
                  <a:pt x="10745610" y="10445839"/>
                </a:lnTo>
                <a:lnTo>
                  <a:pt x="10749813" y="10452087"/>
                </a:lnTo>
                <a:lnTo>
                  <a:pt x="10756062" y="10456291"/>
                </a:lnTo>
                <a:lnTo>
                  <a:pt x="10763707" y="10457840"/>
                </a:lnTo>
                <a:lnTo>
                  <a:pt x="10771353" y="10456291"/>
                </a:lnTo>
                <a:lnTo>
                  <a:pt x="10777601" y="10452087"/>
                </a:lnTo>
                <a:lnTo>
                  <a:pt x="10781817" y="10445839"/>
                </a:lnTo>
                <a:lnTo>
                  <a:pt x="10783367" y="10438193"/>
                </a:lnTo>
                <a:close/>
              </a:path>
              <a:path w="18719800" h="10718800" extrusionOk="0">
                <a:moveTo>
                  <a:pt x="10857344" y="10683773"/>
                </a:moveTo>
                <a:lnTo>
                  <a:pt x="10855808" y="10676128"/>
                </a:lnTo>
                <a:lnTo>
                  <a:pt x="10851591" y="10669880"/>
                </a:lnTo>
                <a:lnTo>
                  <a:pt x="10845343" y="10665676"/>
                </a:lnTo>
                <a:lnTo>
                  <a:pt x="10837710" y="10664127"/>
                </a:lnTo>
                <a:lnTo>
                  <a:pt x="10830052" y="10665676"/>
                </a:lnTo>
                <a:lnTo>
                  <a:pt x="10823816" y="10669880"/>
                </a:lnTo>
                <a:lnTo>
                  <a:pt x="10819600" y="10676128"/>
                </a:lnTo>
                <a:lnTo>
                  <a:pt x="10818051" y="10683773"/>
                </a:lnTo>
                <a:lnTo>
                  <a:pt x="10819600" y="10691419"/>
                </a:lnTo>
                <a:lnTo>
                  <a:pt x="10823816" y="10697667"/>
                </a:lnTo>
                <a:lnTo>
                  <a:pt x="10830052" y="10701871"/>
                </a:lnTo>
                <a:lnTo>
                  <a:pt x="10837710" y="10703420"/>
                </a:lnTo>
                <a:lnTo>
                  <a:pt x="10845343" y="10701871"/>
                </a:lnTo>
                <a:lnTo>
                  <a:pt x="10851591" y="10697667"/>
                </a:lnTo>
                <a:lnTo>
                  <a:pt x="10855808" y="10691419"/>
                </a:lnTo>
                <a:lnTo>
                  <a:pt x="10857344" y="10683773"/>
                </a:lnTo>
                <a:close/>
              </a:path>
              <a:path w="18719800" h="10718800" extrusionOk="0">
                <a:moveTo>
                  <a:pt x="10857344" y="10583685"/>
                </a:moveTo>
                <a:lnTo>
                  <a:pt x="10855808" y="10576039"/>
                </a:lnTo>
                <a:lnTo>
                  <a:pt x="10851591" y="10569791"/>
                </a:lnTo>
                <a:lnTo>
                  <a:pt x="10845343" y="10565575"/>
                </a:lnTo>
                <a:lnTo>
                  <a:pt x="10837710" y="10564038"/>
                </a:lnTo>
                <a:lnTo>
                  <a:pt x="10830052" y="10565575"/>
                </a:lnTo>
                <a:lnTo>
                  <a:pt x="10823816" y="10569791"/>
                </a:lnTo>
                <a:lnTo>
                  <a:pt x="10819600" y="10576039"/>
                </a:lnTo>
                <a:lnTo>
                  <a:pt x="10818051" y="10583685"/>
                </a:lnTo>
                <a:lnTo>
                  <a:pt x="10819600" y="10591330"/>
                </a:lnTo>
                <a:lnTo>
                  <a:pt x="10823816" y="10597579"/>
                </a:lnTo>
                <a:lnTo>
                  <a:pt x="10830052" y="10601782"/>
                </a:lnTo>
                <a:lnTo>
                  <a:pt x="10837710" y="10603332"/>
                </a:lnTo>
                <a:lnTo>
                  <a:pt x="10845343" y="10601782"/>
                </a:lnTo>
                <a:lnTo>
                  <a:pt x="10851591" y="10597579"/>
                </a:lnTo>
                <a:lnTo>
                  <a:pt x="10855808" y="10591330"/>
                </a:lnTo>
                <a:lnTo>
                  <a:pt x="10857344" y="10583685"/>
                </a:lnTo>
                <a:close/>
              </a:path>
              <a:path w="18719800" h="10718800" extrusionOk="0">
                <a:moveTo>
                  <a:pt x="10857344" y="10483583"/>
                </a:moveTo>
                <a:lnTo>
                  <a:pt x="10855808" y="10475938"/>
                </a:lnTo>
                <a:lnTo>
                  <a:pt x="10851591" y="10469689"/>
                </a:lnTo>
                <a:lnTo>
                  <a:pt x="10845343" y="10465473"/>
                </a:lnTo>
                <a:lnTo>
                  <a:pt x="10837710" y="10463936"/>
                </a:lnTo>
                <a:lnTo>
                  <a:pt x="10830052" y="10465473"/>
                </a:lnTo>
                <a:lnTo>
                  <a:pt x="10823816" y="10469689"/>
                </a:lnTo>
                <a:lnTo>
                  <a:pt x="10819600" y="10475938"/>
                </a:lnTo>
                <a:lnTo>
                  <a:pt x="10818051" y="10483583"/>
                </a:lnTo>
                <a:lnTo>
                  <a:pt x="10819600" y="10491229"/>
                </a:lnTo>
                <a:lnTo>
                  <a:pt x="10823816" y="10497477"/>
                </a:lnTo>
                <a:lnTo>
                  <a:pt x="10830052" y="10501681"/>
                </a:lnTo>
                <a:lnTo>
                  <a:pt x="10837710" y="10503230"/>
                </a:lnTo>
                <a:lnTo>
                  <a:pt x="10845343" y="10501681"/>
                </a:lnTo>
                <a:lnTo>
                  <a:pt x="10851591" y="10497477"/>
                </a:lnTo>
                <a:lnTo>
                  <a:pt x="10855808" y="10491229"/>
                </a:lnTo>
                <a:lnTo>
                  <a:pt x="10857344" y="10483583"/>
                </a:lnTo>
                <a:close/>
              </a:path>
              <a:path w="18719800" h="10718800" extrusionOk="0">
                <a:moveTo>
                  <a:pt x="10857344" y="10383482"/>
                </a:moveTo>
                <a:lnTo>
                  <a:pt x="10855808" y="10375836"/>
                </a:lnTo>
                <a:lnTo>
                  <a:pt x="10851591" y="10369588"/>
                </a:lnTo>
                <a:lnTo>
                  <a:pt x="10845343" y="10365384"/>
                </a:lnTo>
                <a:lnTo>
                  <a:pt x="10837710" y="10363835"/>
                </a:lnTo>
                <a:lnTo>
                  <a:pt x="10830052" y="10365384"/>
                </a:lnTo>
                <a:lnTo>
                  <a:pt x="10823816" y="10369588"/>
                </a:lnTo>
                <a:lnTo>
                  <a:pt x="10819600" y="10375836"/>
                </a:lnTo>
                <a:lnTo>
                  <a:pt x="10818051" y="10383482"/>
                </a:lnTo>
                <a:lnTo>
                  <a:pt x="10819600" y="10391127"/>
                </a:lnTo>
                <a:lnTo>
                  <a:pt x="10823816" y="10397376"/>
                </a:lnTo>
                <a:lnTo>
                  <a:pt x="10830052" y="10401592"/>
                </a:lnTo>
                <a:lnTo>
                  <a:pt x="10837710" y="10403129"/>
                </a:lnTo>
                <a:lnTo>
                  <a:pt x="10845343" y="10401592"/>
                </a:lnTo>
                <a:lnTo>
                  <a:pt x="10851591" y="10397376"/>
                </a:lnTo>
                <a:lnTo>
                  <a:pt x="10855808" y="10391127"/>
                </a:lnTo>
                <a:lnTo>
                  <a:pt x="10857344" y="10383482"/>
                </a:lnTo>
                <a:close/>
              </a:path>
              <a:path w="18719800" h="10718800" extrusionOk="0">
                <a:moveTo>
                  <a:pt x="10858983" y="0"/>
                </a:moveTo>
                <a:lnTo>
                  <a:pt x="10824070" y="0"/>
                </a:lnTo>
                <a:lnTo>
                  <a:pt x="5768975" y="3737305"/>
                </a:lnTo>
                <a:lnTo>
                  <a:pt x="5787987" y="3749065"/>
                </a:lnTo>
                <a:lnTo>
                  <a:pt x="10858983" y="0"/>
                </a:lnTo>
                <a:close/>
              </a:path>
              <a:path w="18719800" h="10718800" extrusionOk="0">
                <a:moveTo>
                  <a:pt x="10927969" y="10718787"/>
                </a:moveTo>
                <a:lnTo>
                  <a:pt x="10925581" y="10715269"/>
                </a:lnTo>
                <a:lnTo>
                  <a:pt x="10919333" y="10711066"/>
                </a:lnTo>
                <a:lnTo>
                  <a:pt x="10911688" y="10709529"/>
                </a:lnTo>
                <a:lnTo>
                  <a:pt x="10904042" y="10711066"/>
                </a:lnTo>
                <a:lnTo>
                  <a:pt x="10897794" y="10715269"/>
                </a:lnTo>
                <a:lnTo>
                  <a:pt x="10895419" y="10718787"/>
                </a:lnTo>
                <a:lnTo>
                  <a:pt x="10927969" y="10718787"/>
                </a:lnTo>
                <a:close/>
              </a:path>
              <a:path w="18719800" h="10718800" extrusionOk="0">
                <a:moveTo>
                  <a:pt x="10931347" y="10629062"/>
                </a:moveTo>
                <a:lnTo>
                  <a:pt x="10929798" y="10621416"/>
                </a:lnTo>
                <a:lnTo>
                  <a:pt x="10925581" y="10615181"/>
                </a:lnTo>
                <a:lnTo>
                  <a:pt x="10919333" y="10610977"/>
                </a:lnTo>
                <a:lnTo>
                  <a:pt x="10911688" y="10609428"/>
                </a:lnTo>
                <a:lnTo>
                  <a:pt x="10904042" y="10610977"/>
                </a:lnTo>
                <a:lnTo>
                  <a:pt x="10897794" y="10615181"/>
                </a:lnTo>
                <a:lnTo>
                  <a:pt x="10893590" y="10621416"/>
                </a:lnTo>
                <a:lnTo>
                  <a:pt x="10892041" y="10629062"/>
                </a:lnTo>
                <a:lnTo>
                  <a:pt x="10893590" y="10636707"/>
                </a:lnTo>
                <a:lnTo>
                  <a:pt x="10897794" y="10642956"/>
                </a:lnTo>
                <a:lnTo>
                  <a:pt x="10904042" y="10647159"/>
                </a:lnTo>
                <a:lnTo>
                  <a:pt x="10911688" y="10648709"/>
                </a:lnTo>
                <a:lnTo>
                  <a:pt x="10919333" y="10647159"/>
                </a:lnTo>
                <a:lnTo>
                  <a:pt x="10925581" y="10642956"/>
                </a:lnTo>
                <a:lnTo>
                  <a:pt x="10929798" y="10636707"/>
                </a:lnTo>
                <a:lnTo>
                  <a:pt x="10931347" y="10629062"/>
                </a:lnTo>
                <a:close/>
              </a:path>
              <a:path w="18719800" h="10718800" extrusionOk="0">
                <a:moveTo>
                  <a:pt x="10931347" y="10528986"/>
                </a:moveTo>
                <a:lnTo>
                  <a:pt x="10929798" y="10521328"/>
                </a:lnTo>
                <a:lnTo>
                  <a:pt x="10925581" y="10515079"/>
                </a:lnTo>
                <a:lnTo>
                  <a:pt x="10919333" y="10510876"/>
                </a:lnTo>
                <a:lnTo>
                  <a:pt x="10911688" y="10509326"/>
                </a:lnTo>
                <a:lnTo>
                  <a:pt x="10904042" y="10510876"/>
                </a:lnTo>
                <a:lnTo>
                  <a:pt x="10897794" y="10515079"/>
                </a:lnTo>
                <a:lnTo>
                  <a:pt x="10893590" y="10521328"/>
                </a:lnTo>
                <a:lnTo>
                  <a:pt x="10892041" y="10528986"/>
                </a:lnTo>
                <a:lnTo>
                  <a:pt x="10893590" y="10536631"/>
                </a:lnTo>
                <a:lnTo>
                  <a:pt x="10897794" y="10542867"/>
                </a:lnTo>
                <a:lnTo>
                  <a:pt x="10904042" y="10547071"/>
                </a:lnTo>
                <a:lnTo>
                  <a:pt x="10911688" y="10548620"/>
                </a:lnTo>
                <a:lnTo>
                  <a:pt x="10919333" y="10547071"/>
                </a:lnTo>
                <a:lnTo>
                  <a:pt x="10925581" y="10542867"/>
                </a:lnTo>
                <a:lnTo>
                  <a:pt x="10929798" y="10536631"/>
                </a:lnTo>
                <a:lnTo>
                  <a:pt x="10931347" y="10528986"/>
                </a:lnTo>
                <a:close/>
              </a:path>
              <a:path w="18719800" h="10718800" extrusionOk="0">
                <a:moveTo>
                  <a:pt x="10931347" y="10428872"/>
                </a:moveTo>
                <a:lnTo>
                  <a:pt x="10929798" y="10421226"/>
                </a:lnTo>
                <a:lnTo>
                  <a:pt x="10925581" y="10414978"/>
                </a:lnTo>
                <a:lnTo>
                  <a:pt x="10919333" y="10410774"/>
                </a:lnTo>
                <a:lnTo>
                  <a:pt x="10911688" y="10409225"/>
                </a:lnTo>
                <a:lnTo>
                  <a:pt x="10904042" y="10410774"/>
                </a:lnTo>
                <a:lnTo>
                  <a:pt x="10897794" y="10414978"/>
                </a:lnTo>
                <a:lnTo>
                  <a:pt x="10893590" y="10421226"/>
                </a:lnTo>
                <a:lnTo>
                  <a:pt x="10892041" y="10428872"/>
                </a:lnTo>
                <a:lnTo>
                  <a:pt x="10893590" y="10436517"/>
                </a:lnTo>
                <a:lnTo>
                  <a:pt x="10897794" y="10442765"/>
                </a:lnTo>
                <a:lnTo>
                  <a:pt x="10904042" y="10446969"/>
                </a:lnTo>
                <a:lnTo>
                  <a:pt x="10911688" y="10448519"/>
                </a:lnTo>
                <a:lnTo>
                  <a:pt x="10919333" y="10446969"/>
                </a:lnTo>
                <a:lnTo>
                  <a:pt x="10925581" y="10442765"/>
                </a:lnTo>
                <a:lnTo>
                  <a:pt x="10929798" y="10436517"/>
                </a:lnTo>
                <a:lnTo>
                  <a:pt x="10931347" y="10428872"/>
                </a:lnTo>
                <a:close/>
              </a:path>
              <a:path w="18719800" h="10718800" extrusionOk="0">
                <a:moveTo>
                  <a:pt x="10931347" y="10328770"/>
                </a:moveTo>
                <a:lnTo>
                  <a:pt x="10929798" y="10321125"/>
                </a:lnTo>
                <a:lnTo>
                  <a:pt x="10925581" y="10314889"/>
                </a:lnTo>
                <a:lnTo>
                  <a:pt x="10919333" y="10310673"/>
                </a:lnTo>
                <a:lnTo>
                  <a:pt x="10911688" y="10309136"/>
                </a:lnTo>
                <a:lnTo>
                  <a:pt x="10904042" y="10310673"/>
                </a:lnTo>
                <a:lnTo>
                  <a:pt x="10897794" y="10314889"/>
                </a:lnTo>
                <a:lnTo>
                  <a:pt x="10893590" y="10321125"/>
                </a:lnTo>
                <a:lnTo>
                  <a:pt x="10892041" y="10328770"/>
                </a:lnTo>
                <a:lnTo>
                  <a:pt x="10893590" y="10336428"/>
                </a:lnTo>
                <a:lnTo>
                  <a:pt x="10897794" y="10342664"/>
                </a:lnTo>
                <a:lnTo>
                  <a:pt x="10904042" y="10346880"/>
                </a:lnTo>
                <a:lnTo>
                  <a:pt x="10911688" y="10348430"/>
                </a:lnTo>
                <a:lnTo>
                  <a:pt x="10919333" y="10346880"/>
                </a:lnTo>
                <a:lnTo>
                  <a:pt x="10925581" y="10342664"/>
                </a:lnTo>
                <a:lnTo>
                  <a:pt x="10929798" y="10336428"/>
                </a:lnTo>
                <a:lnTo>
                  <a:pt x="10931347" y="10328770"/>
                </a:lnTo>
                <a:close/>
              </a:path>
              <a:path w="18719800" h="10718800" extrusionOk="0">
                <a:moveTo>
                  <a:pt x="10997540" y="0"/>
                </a:moveTo>
                <a:lnTo>
                  <a:pt x="10962640" y="0"/>
                </a:lnTo>
                <a:lnTo>
                  <a:pt x="5844616" y="3783838"/>
                </a:lnTo>
                <a:lnTo>
                  <a:pt x="5863679" y="3795547"/>
                </a:lnTo>
                <a:lnTo>
                  <a:pt x="10997540" y="0"/>
                </a:lnTo>
                <a:close/>
              </a:path>
              <a:path w="18719800" h="10718800" extrusionOk="0">
                <a:moveTo>
                  <a:pt x="11005337" y="10674464"/>
                </a:moveTo>
                <a:lnTo>
                  <a:pt x="11003788" y="10666819"/>
                </a:lnTo>
                <a:lnTo>
                  <a:pt x="10999584" y="10660571"/>
                </a:lnTo>
                <a:lnTo>
                  <a:pt x="10993336" y="10656367"/>
                </a:lnTo>
                <a:lnTo>
                  <a:pt x="10985691" y="10654817"/>
                </a:lnTo>
                <a:lnTo>
                  <a:pt x="10978032" y="10656367"/>
                </a:lnTo>
                <a:lnTo>
                  <a:pt x="10971797" y="10660571"/>
                </a:lnTo>
                <a:lnTo>
                  <a:pt x="10967580" y="10666819"/>
                </a:lnTo>
                <a:lnTo>
                  <a:pt x="10966044" y="10674464"/>
                </a:lnTo>
                <a:lnTo>
                  <a:pt x="10967580" y="10682097"/>
                </a:lnTo>
                <a:lnTo>
                  <a:pt x="10971797" y="10688345"/>
                </a:lnTo>
                <a:lnTo>
                  <a:pt x="10978032" y="10692562"/>
                </a:lnTo>
                <a:lnTo>
                  <a:pt x="10985691" y="10694099"/>
                </a:lnTo>
                <a:lnTo>
                  <a:pt x="10993336" y="10692562"/>
                </a:lnTo>
                <a:lnTo>
                  <a:pt x="10999584" y="10688345"/>
                </a:lnTo>
                <a:lnTo>
                  <a:pt x="11003788" y="10682097"/>
                </a:lnTo>
                <a:lnTo>
                  <a:pt x="11005337" y="10674464"/>
                </a:lnTo>
                <a:close/>
              </a:path>
              <a:path w="18719800" h="10718800" extrusionOk="0">
                <a:moveTo>
                  <a:pt x="11005337" y="10574363"/>
                </a:moveTo>
                <a:lnTo>
                  <a:pt x="11003788" y="10566718"/>
                </a:lnTo>
                <a:lnTo>
                  <a:pt x="10999584" y="10560469"/>
                </a:lnTo>
                <a:lnTo>
                  <a:pt x="10993336" y="10556265"/>
                </a:lnTo>
                <a:lnTo>
                  <a:pt x="10985691" y="10554716"/>
                </a:lnTo>
                <a:lnTo>
                  <a:pt x="10978032" y="10556265"/>
                </a:lnTo>
                <a:lnTo>
                  <a:pt x="10971797" y="10560469"/>
                </a:lnTo>
                <a:lnTo>
                  <a:pt x="10967580" y="10566718"/>
                </a:lnTo>
                <a:lnTo>
                  <a:pt x="10966044" y="10574363"/>
                </a:lnTo>
                <a:lnTo>
                  <a:pt x="10967580" y="10582008"/>
                </a:lnTo>
                <a:lnTo>
                  <a:pt x="10971797" y="10588257"/>
                </a:lnTo>
                <a:lnTo>
                  <a:pt x="10978032" y="10592460"/>
                </a:lnTo>
                <a:lnTo>
                  <a:pt x="10985691" y="10594010"/>
                </a:lnTo>
                <a:lnTo>
                  <a:pt x="10993336" y="10592460"/>
                </a:lnTo>
                <a:lnTo>
                  <a:pt x="10999584" y="10588257"/>
                </a:lnTo>
                <a:lnTo>
                  <a:pt x="11003788" y="10582008"/>
                </a:lnTo>
                <a:lnTo>
                  <a:pt x="11005337" y="10574363"/>
                </a:lnTo>
                <a:close/>
              </a:path>
              <a:path w="18719800" h="10718800" extrusionOk="0">
                <a:moveTo>
                  <a:pt x="11005337" y="10474261"/>
                </a:moveTo>
                <a:lnTo>
                  <a:pt x="11003788" y="10466616"/>
                </a:lnTo>
                <a:lnTo>
                  <a:pt x="10999584" y="10460368"/>
                </a:lnTo>
                <a:lnTo>
                  <a:pt x="10993336" y="10456164"/>
                </a:lnTo>
                <a:lnTo>
                  <a:pt x="10985691" y="10454615"/>
                </a:lnTo>
                <a:lnTo>
                  <a:pt x="10978032" y="10456164"/>
                </a:lnTo>
                <a:lnTo>
                  <a:pt x="10971797" y="10460368"/>
                </a:lnTo>
                <a:lnTo>
                  <a:pt x="10967580" y="10466616"/>
                </a:lnTo>
                <a:lnTo>
                  <a:pt x="10966044" y="10474261"/>
                </a:lnTo>
                <a:lnTo>
                  <a:pt x="10967580" y="10481907"/>
                </a:lnTo>
                <a:lnTo>
                  <a:pt x="10971797" y="10488155"/>
                </a:lnTo>
                <a:lnTo>
                  <a:pt x="10978032" y="10492359"/>
                </a:lnTo>
                <a:lnTo>
                  <a:pt x="10985691" y="10493908"/>
                </a:lnTo>
                <a:lnTo>
                  <a:pt x="10993336" y="10492359"/>
                </a:lnTo>
                <a:lnTo>
                  <a:pt x="10999584" y="10488155"/>
                </a:lnTo>
                <a:lnTo>
                  <a:pt x="11003788" y="10481907"/>
                </a:lnTo>
                <a:lnTo>
                  <a:pt x="11005337" y="10474261"/>
                </a:lnTo>
                <a:close/>
              </a:path>
              <a:path w="18719800" h="10718800" extrusionOk="0">
                <a:moveTo>
                  <a:pt x="11005337" y="10374173"/>
                </a:moveTo>
                <a:lnTo>
                  <a:pt x="11003788" y="10366527"/>
                </a:lnTo>
                <a:lnTo>
                  <a:pt x="10999584" y="10360279"/>
                </a:lnTo>
                <a:lnTo>
                  <a:pt x="10993336" y="10356063"/>
                </a:lnTo>
                <a:lnTo>
                  <a:pt x="10985691" y="10354526"/>
                </a:lnTo>
                <a:lnTo>
                  <a:pt x="10978032" y="10356063"/>
                </a:lnTo>
                <a:lnTo>
                  <a:pt x="10971797" y="10360279"/>
                </a:lnTo>
                <a:lnTo>
                  <a:pt x="10967580" y="10366527"/>
                </a:lnTo>
                <a:lnTo>
                  <a:pt x="10966044" y="10374173"/>
                </a:lnTo>
                <a:lnTo>
                  <a:pt x="10967580" y="10381818"/>
                </a:lnTo>
                <a:lnTo>
                  <a:pt x="10971797" y="10388067"/>
                </a:lnTo>
                <a:lnTo>
                  <a:pt x="10978032" y="10392270"/>
                </a:lnTo>
                <a:lnTo>
                  <a:pt x="10985691" y="10393820"/>
                </a:lnTo>
                <a:lnTo>
                  <a:pt x="10993336" y="10392270"/>
                </a:lnTo>
                <a:lnTo>
                  <a:pt x="10999584" y="10388067"/>
                </a:lnTo>
                <a:lnTo>
                  <a:pt x="11003788" y="10381818"/>
                </a:lnTo>
                <a:lnTo>
                  <a:pt x="11005337" y="10374173"/>
                </a:lnTo>
                <a:close/>
              </a:path>
              <a:path w="18719800" h="10718800" extrusionOk="0">
                <a:moveTo>
                  <a:pt x="11005337" y="10274071"/>
                </a:moveTo>
                <a:lnTo>
                  <a:pt x="11003788" y="10266426"/>
                </a:lnTo>
                <a:lnTo>
                  <a:pt x="10999584" y="10260178"/>
                </a:lnTo>
                <a:lnTo>
                  <a:pt x="10993336" y="10255961"/>
                </a:lnTo>
                <a:lnTo>
                  <a:pt x="10985691" y="10254424"/>
                </a:lnTo>
                <a:lnTo>
                  <a:pt x="10978032" y="10255961"/>
                </a:lnTo>
                <a:lnTo>
                  <a:pt x="10971797" y="10260178"/>
                </a:lnTo>
                <a:lnTo>
                  <a:pt x="10967580" y="10266426"/>
                </a:lnTo>
                <a:lnTo>
                  <a:pt x="10966044" y="10274071"/>
                </a:lnTo>
                <a:lnTo>
                  <a:pt x="10967580" y="10281717"/>
                </a:lnTo>
                <a:lnTo>
                  <a:pt x="10971797" y="10287965"/>
                </a:lnTo>
                <a:lnTo>
                  <a:pt x="10978032" y="10292169"/>
                </a:lnTo>
                <a:lnTo>
                  <a:pt x="10985691" y="10293718"/>
                </a:lnTo>
                <a:lnTo>
                  <a:pt x="10993336" y="10292169"/>
                </a:lnTo>
                <a:lnTo>
                  <a:pt x="10999584" y="10287965"/>
                </a:lnTo>
                <a:lnTo>
                  <a:pt x="11003788" y="10281717"/>
                </a:lnTo>
                <a:lnTo>
                  <a:pt x="11005337" y="10274071"/>
                </a:lnTo>
                <a:close/>
              </a:path>
              <a:path w="18719800" h="10718800" extrusionOk="0">
                <a:moveTo>
                  <a:pt x="11079112" y="10718787"/>
                </a:moveTo>
                <a:lnTo>
                  <a:pt x="11077778" y="10712209"/>
                </a:lnTo>
                <a:lnTo>
                  <a:pt x="11073575" y="10705960"/>
                </a:lnTo>
                <a:lnTo>
                  <a:pt x="11067326" y="10701757"/>
                </a:lnTo>
                <a:lnTo>
                  <a:pt x="11059681" y="10700207"/>
                </a:lnTo>
                <a:lnTo>
                  <a:pt x="11052035" y="10701757"/>
                </a:lnTo>
                <a:lnTo>
                  <a:pt x="11045787" y="10705960"/>
                </a:lnTo>
                <a:lnTo>
                  <a:pt x="11041571" y="10712209"/>
                </a:lnTo>
                <a:lnTo>
                  <a:pt x="11040237" y="10718787"/>
                </a:lnTo>
                <a:lnTo>
                  <a:pt x="11079112" y="10718787"/>
                </a:lnTo>
                <a:close/>
              </a:path>
              <a:path w="18719800" h="10718800" extrusionOk="0">
                <a:moveTo>
                  <a:pt x="11079328" y="10619765"/>
                </a:moveTo>
                <a:lnTo>
                  <a:pt x="11077778" y="10612107"/>
                </a:lnTo>
                <a:lnTo>
                  <a:pt x="11073575" y="10605859"/>
                </a:lnTo>
                <a:lnTo>
                  <a:pt x="11067326" y="10601655"/>
                </a:lnTo>
                <a:lnTo>
                  <a:pt x="11059681" y="10600106"/>
                </a:lnTo>
                <a:lnTo>
                  <a:pt x="11052035" y="10601655"/>
                </a:lnTo>
                <a:lnTo>
                  <a:pt x="11045787" y="10605859"/>
                </a:lnTo>
                <a:lnTo>
                  <a:pt x="11041571" y="10612107"/>
                </a:lnTo>
                <a:lnTo>
                  <a:pt x="11040021" y="10619765"/>
                </a:lnTo>
                <a:lnTo>
                  <a:pt x="11041571" y="10627411"/>
                </a:lnTo>
                <a:lnTo>
                  <a:pt x="11045787" y="10633647"/>
                </a:lnTo>
                <a:lnTo>
                  <a:pt x="11052035" y="10637863"/>
                </a:lnTo>
                <a:lnTo>
                  <a:pt x="11059681" y="10639400"/>
                </a:lnTo>
                <a:lnTo>
                  <a:pt x="11067326" y="10637863"/>
                </a:lnTo>
                <a:lnTo>
                  <a:pt x="11073575" y="10633647"/>
                </a:lnTo>
                <a:lnTo>
                  <a:pt x="11077778" y="10627411"/>
                </a:lnTo>
                <a:lnTo>
                  <a:pt x="11079328" y="10619765"/>
                </a:lnTo>
                <a:close/>
              </a:path>
              <a:path w="18719800" h="10718800" extrusionOk="0">
                <a:moveTo>
                  <a:pt x="11079328" y="10519664"/>
                </a:moveTo>
                <a:lnTo>
                  <a:pt x="11077778" y="10512019"/>
                </a:lnTo>
                <a:lnTo>
                  <a:pt x="11073575" y="10505770"/>
                </a:lnTo>
                <a:lnTo>
                  <a:pt x="11067326" y="10501566"/>
                </a:lnTo>
                <a:lnTo>
                  <a:pt x="11059681" y="10500017"/>
                </a:lnTo>
                <a:lnTo>
                  <a:pt x="11052035" y="10501566"/>
                </a:lnTo>
                <a:lnTo>
                  <a:pt x="11045787" y="10505770"/>
                </a:lnTo>
                <a:lnTo>
                  <a:pt x="11041571" y="10512019"/>
                </a:lnTo>
                <a:lnTo>
                  <a:pt x="11040021" y="10519664"/>
                </a:lnTo>
                <a:lnTo>
                  <a:pt x="11041571" y="10527309"/>
                </a:lnTo>
                <a:lnTo>
                  <a:pt x="11045787" y="10533558"/>
                </a:lnTo>
                <a:lnTo>
                  <a:pt x="11052035" y="10537762"/>
                </a:lnTo>
                <a:lnTo>
                  <a:pt x="11059681" y="10539311"/>
                </a:lnTo>
                <a:lnTo>
                  <a:pt x="11067326" y="10537762"/>
                </a:lnTo>
                <a:lnTo>
                  <a:pt x="11073575" y="10533558"/>
                </a:lnTo>
                <a:lnTo>
                  <a:pt x="11077778" y="10527309"/>
                </a:lnTo>
                <a:lnTo>
                  <a:pt x="11079328" y="10519664"/>
                </a:lnTo>
                <a:close/>
              </a:path>
              <a:path w="18719800" h="10718800" extrusionOk="0">
                <a:moveTo>
                  <a:pt x="11079328" y="10419563"/>
                </a:moveTo>
                <a:lnTo>
                  <a:pt x="11077778" y="10411917"/>
                </a:lnTo>
                <a:lnTo>
                  <a:pt x="11073575" y="10405669"/>
                </a:lnTo>
                <a:lnTo>
                  <a:pt x="11067326" y="10401452"/>
                </a:lnTo>
                <a:lnTo>
                  <a:pt x="11059681" y="10399916"/>
                </a:lnTo>
                <a:lnTo>
                  <a:pt x="11052035" y="10401452"/>
                </a:lnTo>
                <a:lnTo>
                  <a:pt x="11045787" y="10405669"/>
                </a:lnTo>
                <a:lnTo>
                  <a:pt x="11041571" y="10411917"/>
                </a:lnTo>
                <a:lnTo>
                  <a:pt x="11040021" y="10419563"/>
                </a:lnTo>
                <a:lnTo>
                  <a:pt x="11041571" y="10427208"/>
                </a:lnTo>
                <a:lnTo>
                  <a:pt x="11045787" y="10433456"/>
                </a:lnTo>
                <a:lnTo>
                  <a:pt x="11052035" y="10437660"/>
                </a:lnTo>
                <a:lnTo>
                  <a:pt x="11059681" y="10439209"/>
                </a:lnTo>
                <a:lnTo>
                  <a:pt x="11067326" y="10437660"/>
                </a:lnTo>
                <a:lnTo>
                  <a:pt x="11073575" y="10433456"/>
                </a:lnTo>
                <a:lnTo>
                  <a:pt x="11077778" y="10427208"/>
                </a:lnTo>
                <a:lnTo>
                  <a:pt x="11079328" y="10419563"/>
                </a:lnTo>
                <a:close/>
              </a:path>
              <a:path w="18719800" h="10718800" extrusionOk="0">
                <a:moveTo>
                  <a:pt x="11079328" y="10319461"/>
                </a:moveTo>
                <a:lnTo>
                  <a:pt x="11077778" y="10311816"/>
                </a:lnTo>
                <a:lnTo>
                  <a:pt x="11073575" y="10305580"/>
                </a:lnTo>
                <a:lnTo>
                  <a:pt x="11067326" y="10301364"/>
                </a:lnTo>
                <a:lnTo>
                  <a:pt x="11059681" y="10299827"/>
                </a:lnTo>
                <a:lnTo>
                  <a:pt x="11052035" y="10301364"/>
                </a:lnTo>
                <a:lnTo>
                  <a:pt x="11045787" y="10305580"/>
                </a:lnTo>
                <a:lnTo>
                  <a:pt x="11041571" y="10311816"/>
                </a:lnTo>
                <a:lnTo>
                  <a:pt x="11040021" y="10319461"/>
                </a:lnTo>
                <a:lnTo>
                  <a:pt x="11041571" y="10327119"/>
                </a:lnTo>
                <a:lnTo>
                  <a:pt x="11045787" y="10333355"/>
                </a:lnTo>
                <a:lnTo>
                  <a:pt x="11052035" y="10337571"/>
                </a:lnTo>
                <a:lnTo>
                  <a:pt x="11059681" y="10339121"/>
                </a:lnTo>
                <a:lnTo>
                  <a:pt x="11067326" y="10337571"/>
                </a:lnTo>
                <a:lnTo>
                  <a:pt x="11073575" y="10333355"/>
                </a:lnTo>
                <a:lnTo>
                  <a:pt x="11077778" y="10327119"/>
                </a:lnTo>
                <a:lnTo>
                  <a:pt x="11079328" y="10319461"/>
                </a:lnTo>
                <a:close/>
              </a:path>
              <a:path w="18719800" h="10718800" extrusionOk="0">
                <a:moveTo>
                  <a:pt x="11079328" y="10219372"/>
                </a:moveTo>
                <a:lnTo>
                  <a:pt x="11077778" y="10211727"/>
                </a:lnTo>
                <a:lnTo>
                  <a:pt x="11073575" y="10205479"/>
                </a:lnTo>
                <a:lnTo>
                  <a:pt x="11067326" y="10201275"/>
                </a:lnTo>
                <a:lnTo>
                  <a:pt x="11059681" y="10199726"/>
                </a:lnTo>
                <a:lnTo>
                  <a:pt x="11052035" y="10201275"/>
                </a:lnTo>
                <a:lnTo>
                  <a:pt x="11045787" y="10205479"/>
                </a:lnTo>
                <a:lnTo>
                  <a:pt x="11041571" y="10211727"/>
                </a:lnTo>
                <a:lnTo>
                  <a:pt x="11040021" y="10219372"/>
                </a:lnTo>
                <a:lnTo>
                  <a:pt x="11041571" y="10227018"/>
                </a:lnTo>
                <a:lnTo>
                  <a:pt x="11045787" y="10233266"/>
                </a:lnTo>
                <a:lnTo>
                  <a:pt x="11052035" y="10237470"/>
                </a:lnTo>
                <a:lnTo>
                  <a:pt x="11059681" y="10239019"/>
                </a:lnTo>
                <a:lnTo>
                  <a:pt x="11067326" y="10237470"/>
                </a:lnTo>
                <a:lnTo>
                  <a:pt x="11073575" y="10233266"/>
                </a:lnTo>
                <a:lnTo>
                  <a:pt x="11077778" y="10227018"/>
                </a:lnTo>
                <a:lnTo>
                  <a:pt x="11079328" y="10219372"/>
                </a:lnTo>
                <a:close/>
              </a:path>
              <a:path w="18719800" h="10718800" extrusionOk="0">
                <a:moveTo>
                  <a:pt x="11136109" y="0"/>
                </a:moveTo>
                <a:lnTo>
                  <a:pt x="11101210" y="0"/>
                </a:lnTo>
                <a:lnTo>
                  <a:pt x="5920308" y="3830320"/>
                </a:lnTo>
                <a:lnTo>
                  <a:pt x="5939371" y="3842029"/>
                </a:lnTo>
                <a:lnTo>
                  <a:pt x="11136109" y="0"/>
                </a:lnTo>
                <a:close/>
              </a:path>
              <a:path w="18719800" h="10718800" extrusionOk="0">
                <a:moveTo>
                  <a:pt x="11153318" y="10665155"/>
                </a:moveTo>
                <a:lnTo>
                  <a:pt x="11151781" y="10657497"/>
                </a:lnTo>
                <a:lnTo>
                  <a:pt x="11147565" y="10651249"/>
                </a:lnTo>
                <a:lnTo>
                  <a:pt x="11141316" y="10647032"/>
                </a:lnTo>
                <a:lnTo>
                  <a:pt x="11133671" y="10645496"/>
                </a:lnTo>
                <a:lnTo>
                  <a:pt x="11126026" y="10647032"/>
                </a:lnTo>
                <a:lnTo>
                  <a:pt x="11119777" y="10651249"/>
                </a:lnTo>
                <a:lnTo>
                  <a:pt x="11115561" y="10657497"/>
                </a:lnTo>
                <a:lnTo>
                  <a:pt x="11114024" y="10665155"/>
                </a:lnTo>
                <a:lnTo>
                  <a:pt x="11115561" y="10672788"/>
                </a:lnTo>
                <a:lnTo>
                  <a:pt x="11119777" y="10679036"/>
                </a:lnTo>
                <a:lnTo>
                  <a:pt x="11126026" y="10683240"/>
                </a:lnTo>
                <a:lnTo>
                  <a:pt x="11133671" y="10684789"/>
                </a:lnTo>
                <a:lnTo>
                  <a:pt x="11141316" y="10683240"/>
                </a:lnTo>
                <a:lnTo>
                  <a:pt x="11147565" y="10679036"/>
                </a:lnTo>
                <a:lnTo>
                  <a:pt x="11151781" y="10672788"/>
                </a:lnTo>
                <a:lnTo>
                  <a:pt x="11153318" y="10665155"/>
                </a:lnTo>
                <a:close/>
              </a:path>
              <a:path w="18719800" h="10718800" extrusionOk="0">
                <a:moveTo>
                  <a:pt x="11153318" y="10565041"/>
                </a:moveTo>
                <a:lnTo>
                  <a:pt x="11151781" y="10557396"/>
                </a:lnTo>
                <a:lnTo>
                  <a:pt x="11147565" y="10551160"/>
                </a:lnTo>
                <a:lnTo>
                  <a:pt x="11141316" y="10546944"/>
                </a:lnTo>
                <a:lnTo>
                  <a:pt x="11133671" y="10545394"/>
                </a:lnTo>
                <a:lnTo>
                  <a:pt x="11126026" y="10546944"/>
                </a:lnTo>
                <a:lnTo>
                  <a:pt x="11119777" y="10551160"/>
                </a:lnTo>
                <a:lnTo>
                  <a:pt x="11115561" y="10557396"/>
                </a:lnTo>
                <a:lnTo>
                  <a:pt x="11114024" y="10565041"/>
                </a:lnTo>
                <a:lnTo>
                  <a:pt x="11115561" y="10572687"/>
                </a:lnTo>
                <a:lnTo>
                  <a:pt x="11119777" y="10578935"/>
                </a:lnTo>
                <a:lnTo>
                  <a:pt x="11126026" y="10583139"/>
                </a:lnTo>
                <a:lnTo>
                  <a:pt x="11133671" y="10584688"/>
                </a:lnTo>
                <a:lnTo>
                  <a:pt x="11141316" y="10583139"/>
                </a:lnTo>
                <a:lnTo>
                  <a:pt x="11147565" y="10578935"/>
                </a:lnTo>
                <a:lnTo>
                  <a:pt x="11151781" y="10572687"/>
                </a:lnTo>
                <a:lnTo>
                  <a:pt x="11153318" y="10565041"/>
                </a:lnTo>
                <a:close/>
              </a:path>
              <a:path w="18719800" h="10718800" extrusionOk="0">
                <a:moveTo>
                  <a:pt x="11153318" y="10464952"/>
                </a:moveTo>
                <a:lnTo>
                  <a:pt x="11151781" y="10457307"/>
                </a:lnTo>
                <a:lnTo>
                  <a:pt x="11147565" y="10451059"/>
                </a:lnTo>
                <a:lnTo>
                  <a:pt x="11141316" y="10446842"/>
                </a:lnTo>
                <a:lnTo>
                  <a:pt x="11133671" y="10445293"/>
                </a:lnTo>
                <a:lnTo>
                  <a:pt x="11126026" y="10446842"/>
                </a:lnTo>
                <a:lnTo>
                  <a:pt x="11119777" y="10451059"/>
                </a:lnTo>
                <a:lnTo>
                  <a:pt x="11115561" y="10457307"/>
                </a:lnTo>
                <a:lnTo>
                  <a:pt x="11114024" y="10464952"/>
                </a:lnTo>
                <a:lnTo>
                  <a:pt x="11115561" y="10472598"/>
                </a:lnTo>
                <a:lnTo>
                  <a:pt x="11119777" y="10478846"/>
                </a:lnTo>
                <a:lnTo>
                  <a:pt x="11126026" y="10483063"/>
                </a:lnTo>
                <a:lnTo>
                  <a:pt x="11133671" y="10484612"/>
                </a:lnTo>
                <a:lnTo>
                  <a:pt x="11141316" y="10483063"/>
                </a:lnTo>
                <a:lnTo>
                  <a:pt x="11147565" y="10478846"/>
                </a:lnTo>
                <a:lnTo>
                  <a:pt x="11151781" y="10472598"/>
                </a:lnTo>
                <a:lnTo>
                  <a:pt x="11153318" y="10464952"/>
                </a:lnTo>
                <a:close/>
              </a:path>
              <a:path w="18719800" h="10718800" extrusionOk="0">
                <a:moveTo>
                  <a:pt x="11153318" y="10364851"/>
                </a:moveTo>
                <a:lnTo>
                  <a:pt x="11151781" y="10357206"/>
                </a:lnTo>
                <a:lnTo>
                  <a:pt x="11147565" y="10350957"/>
                </a:lnTo>
                <a:lnTo>
                  <a:pt x="11141316" y="10346753"/>
                </a:lnTo>
                <a:lnTo>
                  <a:pt x="11133671" y="10345204"/>
                </a:lnTo>
                <a:lnTo>
                  <a:pt x="11126026" y="10346753"/>
                </a:lnTo>
                <a:lnTo>
                  <a:pt x="11119777" y="10350957"/>
                </a:lnTo>
                <a:lnTo>
                  <a:pt x="11115561" y="10357206"/>
                </a:lnTo>
                <a:lnTo>
                  <a:pt x="11114024" y="10364851"/>
                </a:lnTo>
                <a:lnTo>
                  <a:pt x="11115561" y="10372496"/>
                </a:lnTo>
                <a:lnTo>
                  <a:pt x="11119777" y="10378745"/>
                </a:lnTo>
                <a:lnTo>
                  <a:pt x="11126026" y="10382961"/>
                </a:lnTo>
                <a:lnTo>
                  <a:pt x="11133671" y="10384498"/>
                </a:lnTo>
                <a:lnTo>
                  <a:pt x="11141316" y="10382961"/>
                </a:lnTo>
                <a:lnTo>
                  <a:pt x="11147565" y="10378745"/>
                </a:lnTo>
                <a:lnTo>
                  <a:pt x="11151781" y="10372496"/>
                </a:lnTo>
                <a:lnTo>
                  <a:pt x="11153318" y="10364851"/>
                </a:lnTo>
                <a:close/>
              </a:path>
              <a:path w="18719800" h="10718800" extrusionOk="0">
                <a:moveTo>
                  <a:pt x="11153318" y="10264762"/>
                </a:moveTo>
                <a:lnTo>
                  <a:pt x="11151781" y="10257104"/>
                </a:lnTo>
                <a:lnTo>
                  <a:pt x="11147565" y="10250868"/>
                </a:lnTo>
                <a:lnTo>
                  <a:pt x="11141316" y="10246652"/>
                </a:lnTo>
                <a:lnTo>
                  <a:pt x="11133671" y="10245115"/>
                </a:lnTo>
                <a:lnTo>
                  <a:pt x="11126026" y="10246652"/>
                </a:lnTo>
                <a:lnTo>
                  <a:pt x="11119777" y="10250868"/>
                </a:lnTo>
                <a:lnTo>
                  <a:pt x="11115561" y="10257104"/>
                </a:lnTo>
                <a:lnTo>
                  <a:pt x="11114024" y="10264762"/>
                </a:lnTo>
                <a:lnTo>
                  <a:pt x="11115561" y="10272408"/>
                </a:lnTo>
                <a:lnTo>
                  <a:pt x="11119777" y="10278656"/>
                </a:lnTo>
                <a:lnTo>
                  <a:pt x="11126026" y="10282860"/>
                </a:lnTo>
                <a:lnTo>
                  <a:pt x="11133671" y="10284409"/>
                </a:lnTo>
                <a:lnTo>
                  <a:pt x="11141316" y="10282860"/>
                </a:lnTo>
                <a:lnTo>
                  <a:pt x="11147565" y="10278656"/>
                </a:lnTo>
                <a:lnTo>
                  <a:pt x="11151781" y="10272408"/>
                </a:lnTo>
                <a:lnTo>
                  <a:pt x="11153318" y="10264762"/>
                </a:lnTo>
                <a:close/>
              </a:path>
              <a:path w="18719800" h="10718800" extrusionOk="0">
                <a:moveTo>
                  <a:pt x="11153318" y="10164661"/>
                </a:moveTo>
                <a:lnTo>
                  <a:pt x="11151781" y="10157015"/>
                </a:lnTo>
                <a:lnTo>
                  <a:pt x="11147565" y="10150767"/>
                </a:lnTo>
                <a:lnTo>
                  <a:pt x="11141316" y="10146551"/>
                </a:lnTo>
                <a:lnTo>
                  <a:pt x="11133671" y="10145014"/>
                </a:lnTo>
                <a:lnTo>
                  <a:pt x="11126026" y="10146551"/>
                </a:lnTo>
                <a:lnTo>
                  <a:pt x="11119777" y="10150767"/>
                </a:lnTo>
                <a:lnTo>
                  <a:pt x="11115561" y="10157015"/>
                </a:lnTo>
                <a:lnTo>
                  <a:pt x="11114024" y="10164661"/>
                </a:lnTo>
                <a:lnTo>
                  <a:pt x="11115561" y="10172319"/>
                </a:lnTo>
                <a:lnTo>
                  <a:pt x="11119777" y="10178555"/>
                </a:lnTo>
                <a:lnTo>
                  <a:pt x="11126026" y="10182758"/>
                </a:lnTo>
                <a:lnTo>
                  <a:pt x="11133671" y="10184295"/>
                </a:lnTo>
                <a:lnTo>
                  <a:pt x="11141316" y="10182758"/>
                </a:lnTo>
                <a:lnTo>
                  <a:pt x="11147565" y="10178555"/>
                </a:lnTo>
                <a:lnTo>
                  <a:pt x="11151781" y="10172319"/>
                </a:lnTo>
                <a:lnTo>
                  <a:pt x="11153318" y="10164661"/>
                </a:lnTo>
                <a:close/>
              </a:path>
              <a:path w="18719800" h="10718800" extrusionOk="0">
                <a:moveTo>
                  <a:pt x="11227308" y="10710532"/>
                </a:moveTo>
                <a:lnTo>
                  <a:pt x="11225759" y="10702887"/>
                </a:lnTo>
                <a:lnTo>
                  <a:pt x="11221555" y="10696651"/>
                </a:lnTo>
                <a:lnTo>
                  <a:pt x="11215307" y="10692435"/>
                </a:lnTo>
                <a:lnTo>
                  <a:pt x="11207661" y="10690885"/>
                </a:lnTo>
                <a:lnTo>
                  <a:pt x="11200016" y="10692435"/>
                </a:lnTo>
                <a:lnTo>
                  <a:pt x="11193767" y="10696651"/>
                </a:lnTo>
                <a:lnTo>
                  <a:pt x="11189551" y="10702887"/>
                </a:lnTo>
                <a:lnTo>
                  <a:pt x="11188014" y="10710532"/>
                </a:lnTo>
                <a:lnTo>
                  <a:pt x="11189551" y="10718178"/>
                </a:lnTo>
                <a:lnTo>
                  <a:pt x="11189970" y="10718787"/>
                </a:lnTo>
                <a:lnTo>
                  <a:pt x="11225352" y="10718787"/>
                </a:lnTo>
                <a:lnTo>
                  <a:pt x="11225759" y="10718178"/>
                </a:lnTo>
                <a:lnTo>
                  <a:pt x="11227308" y="10710532"/>
                </a:lnTo>
                <a:close/>
              </a:path>
              <a:path w="18719800" h="10718800" extrusionOk="0">
                <a:moveTo>
                  <a:pt x="11227308" y="10610444"/>
                </a:moveTo>
                <a:lnTo>
                  <a:pt x="11225759" y="10602798"/>
                </a:lnTo>
                <a:lnTo>
                  <a:pt x="11221555" y="10596537"/>
                </a:lnTo>
                <a:lnTo>
                  <a:pt x="11215307" y="10592333"/>
                </a:lnTo>
                <a:lnTo>
                  <a:pt x="11207661" y="10590784"/>
                </a:lnTo>
                <a:lnTo>
                  <a:pt x="11200016" y="10592333"/>
                </a:lnTo>
                <a:lnTo>
                  <a:pt x="11193767" y="10596537"/>
                </a:lnTo>
                <a:lnTo>
                  <a:pt x="11189551" y="10602798"/>
                </a:lnTo>
                <a:lnTo>
                  <a:pt x="11188014" y="10610444"/>
                </a:lnTo>
                <a:lnTo>
                  <a:pt x="11189551" y="10618089"/>
                </a:lnTo>
                <a:lnTo>
                  <a:pt x="11193767" y="10624337"/>
                </a:lnTo>
                <a:lnTo>
                  <a:pt x="11200016" y="10628541"/>
                </a:lnTo>
                <a:lnTo>
                  <a:pt x="11207661" y="10630091"/>
                </a:lnTo>
                <a:lnTo>
                  <a:pt x="11215307" y="10628541"/>
                </a:lnTo>
                <a:lnTo>
                  <a:pt x="11221555" y="10624337"/>
                </a:lnTo>
                <a:lnTo>
                  <a:pt x="11225759" y="10618089"/>
                </a:lnTo>
                <a:lnTo>
                  <a:pt x="11227308" y="10610444"/>
                </a:lnTo>
                <a:close/>
              </a:path>
              <a:path w="18719800" h="10718800" extrusionOk="0">
                <a:moveTo>
                  <a:pt x="11227308" y="10510342"/>
                </a:moveTo>
                <a:lnTo>
                  <a:pt x="11225759" y="10502697"/>
                </a:lnTo>
                <a:lnTo>
                  <a:pt x="11221555" y="10496448"/>
                </a:lnTo>
                <a:lnTo>
                  <a:pt x="11215307" y="10492245"/>
                </a:lnTo>
                <a:lnTo>
                  <a:pt x="11207661" y="10490695"/>
                </a:lnTo>
                <a:lnTo>
                  <a:pt x="11200016" y="10492245"/>
                </a:lnTo>
                <a:lnTo>
                  <a:pt x="11193767" y="10496448"/>
                </a:lnTo>
                <a:lnTo>
                  <a:pt x="11189551" y="10502697"/>
                </a:lnTo>
                <a:lnTo>
                  <a:pt x="11188014" y="10510342"/>
                </a:lnTo>
                <a:lnTo>
                  <a:pt x="11189551" y="10517988"/>
                </a:lnTo>
                <a:lnTo>
                  <a:pt x="11193767" y="10524236"/>
                </a:lnTo>
                <a:lnTo>
                  <a:pt x="11200016" y="10528452"/>
                </a:lnTo>
                <a:lnTo>
                  <a:pt x="11207661" y="10530002"/>
                </a:lnTo>
                <a:lnTo>
                  <a:pt x="11215307" y="10528452"/>
                </a:lnTo>
                <a:lnTo>
                  <a:pt x="11221555" y="10524236"/>
                </a:lnTo>
                <a:lnTo>
                  <a:pt x="11225759" y="10517988"/>
                </a:lnTo>
                <a:lnTo>
                  <a:pt x="11227308" y="10510342"/>
                </a:lnTo>
                <a:close/>
              </a:path>
              <a:path w="18719800" h="10718800" extrusionOk="0">
                <a:moveTo>
                  <a:pt x="11227308" y="10410253"/>
                </a:moveTo>
                <a:lnTo>
                  <a:pt x="11225759" y="10402595"/>
                </a:lnTo>
                <a:lnTo>
                  <a:pt x="11221555" y="10396360"/>
                </a:lnTo>
                <a:lnTo>
                  <a:pt x="11215307" y="10392143"/>
                </a:lnTo>
                <a:lnTo>
                  <a:pt x="11207661" y="10390594"/>
                </a:lnTo>
                <a:lnTo>
                  <a:pt x="11200016" y="10392143"/>
                </a:lnTo>
                <a:lnTo>
                  <a:pt x="11193767" y="10396360"/>
                </a:lnTo>
                <a:lnTo>
                  <a:pt x="11189551" y="10402595"/>
                </a:lnTo>
                <a:lnTo>
                  <a:pt x="11188014" y="10410253"/>
                </a:lnTo>
                <a:lnTo>
                  <a:pt x="11189551" y="10417899"/>
                </a:lnTo>
                <a:lnTo>
                  <a:pt x="11193767" y="10424135"/>
                </a:lnTo>
                <a:lnTo>
                  <a:pt x="11200016" y="10428351"/>
                </a:lnTo>
                <a:lnTo>
                  <a:pt x="11207661" y="10429888"/>
                </a:lnTo>
                <a:lnTo>
                  <a:pt x="11215307" y="10428351"/>
                </a:lnTo>
                <a:lnTo>
                  <a:pt x="11221555" y="10424135"/>
                </a:lnTo>
                <a:lnTo>
                  <a:pt x="11225759" y="10417899"/>
                </a:lnTo>
                <a:lnTo>
                  <a:pt x="11227308" y="10410253"/>
                </a:lnTo>
                <a:close/>
              </a:path>
              <a:path w="18719800" h="10718800" extrusionOk="0">
                <a:moveTo>
                  <a:pt x="11227308" y="10310152"/>
                </a:moveTo>
                <a:lnTo>
                  <a:pt x="11225759" y="10302507"/>
                </a:lnTo>
                <a:lnTo>
                  <a:pt x="11221555" y="10296258"/>
                </a:lnTo>
                <a:lnTo>
                  <a:pt x="11215307" y="10292055"/>
                </a:lnTo>
                <a:lnTo>
                  <a:pt x="11207661" y="10290518"/>
                </a:lnTo>
                <a:lnTo>
                  <a:pt x="11200016" y="10292055"/>
                </a:lnTo>
                <a:lnTo>
                  <a:pt x="11193767" y="10296258"/>
                </a:lnTo>
                <a:lnTo>
                  <a:pt x="11189551" y="10302507"/>
                </a:lnTo>
                <a:lnTo>
                  <a:pt x="11188014" y="10310152"/>
                </a:lnTo>
                <a:lnTo>
                  <a:pt x="11189551" y="10317797"/>
                </a:lnTo>
                <a:lnTo>
                  <a:pt x="11193767" y="10324046"/>
                </a:lnTo>
                <a:lnTo>
                  <a:pt x="11200016" y="10328262"/>
                </a:lnTo>
                <a:lnTo>
                  <a:pt x="11207661" y="10329812"/>
                </a:lnTo>
                <a:lnTo>
                  <a:pt x="11215307" y="10328262"/>
                </a:lnTo>
                <a:lnTo>
                  <a:pt x="11221555" y="10324046"/>
                </a:lnTo>
                <a:lnTo>
                  <a:pt x="11225759" y="10317797"/>
                </a:lnTo>
                <a:lnTo>
                  <a:pt x="11227308" y="10310152"/>
                </a:lnTo>
                <a:close/>
              </a:path>
              <a:path w="18719800" h="10718800" extrusionOk="0">
                <a:moveTo>
                  <a:pt x="11227308" y="10210063"/>
                </a:moveTo>
                <a:lnTo>
                  <a:pt x="11225759" y="10202405"/>
                </a:lnTo>
                <a:lnTo>
                  <a:pt x="11221555" y="10196170"/>
                </a:lnTo>
                <a:lnTo>
                  <a:pt x="11215307" y="10191953"/>
                </a:lnTo>
                <a:lnTo>
                  <a:pt x="11207661" y="10190416"/>
                </a:lnTo>
                <a:lnTo>
                  <a:pt x="11200016" y="10191953"/>
                </a:lnTo>
                <a:lnTo>
                  <a:pt x="11193767" y="10196170"/>
                </a:lnTo>
                <a:lnTo>
                  <a:pt x="11189551" y="10202405"/>
                </a:lnTo>
                <a:lnTo>
                  <a:pt x="11188014" y="10210063"/>
                </a:lnTo>
                <a:lnTo>
                  <a:pt x="11189551" y="10217709"/>
                </a:lnTo>
                <a:lnTo>
                  <a:pt x="11193767" y="10223944"/>
                </a:lnTo>
                <a:lnTo>
                  <a:pt x="11200016" y="10228161"/>
                </a:lnTo>
                <a:lnTo>
                  <a:pt x="11207661" y="10229710"/>
                </a:lnTo>
                <a:lnTo>
                  <a:pt x="11215307" y="10228161"/>
                </a:lnTo>
                <a:lnTo>
                  <a:pt x="11221555" y="10223944"/>
                </a:lnTo>
                <a:lnTo>
                  <a:pt x="11225759" y="10217709"/>
                </a:lnTo>
                <a:lnTo>
                  <a:pt x="11227308" y="10210063"/>
                </a:lnTo>
                <a:close/>
              </a:path>
              <a:path w="18719800" h="10718800" extrusionOk="0">
                <a:moveTo>
                  <a:pt x="11227308" y="10109949"/>
                </a:moveTo>
                <a:lnTo>
                  <a:pt x="11225759" y="10102304"/>
                </a:lnTo>
                <a:lnTo>
                  <a:pt x="11221555" y="10096068"/>
                </a:lnTo>
                <a:lnTo>
                  <a:pt x="11215307" y="10091852"/>
                </a:lnTo>
                <a:lnTo>
                  <a:pt x="11207661" y="10090315"/>
                </a:lnTo>
                <a:lnTo>
                  <a:pt x="11200016" y="10091852"/>
                </a:lnTo>
                <a:lnTo>
                  <a:pt x="11193767" y="10096068"/>
                </a:lnTo>
                <a:lnTo>
                  <a:pt x="11189551" y="10102304"/>
                </a:lnTo>
                <a:lnTo>
                  <a:pt x="11188014" y="10109949"/>
                </a:lnTo>
                <a:lnTo>
                  <a:pt x="11189551" y="10117607"/>
                </a:lnTo>
                <a:lnTo>
                  <a:pt x="11193767" y="10123843"/>
                </a:lnTo>
                <a:lnTo>
                  <a:pt x="11200016" y="10128059"/>
                </a:lnTo>
                <a:lnTo>
                  <a:pt x="11207661" y="10129596"/>
                </a:lnTo>
                <a:lnTo>
                  <a:pt x="11215307" y="10128059"/>
                </a:lnTo>
                <a:lnTo>
                  <a:pt x="11221555" y="10123843"/>
                </a:lnTo>
                <a:lnTo>
                  <a:pt x="11225759" y="10117607"/>
                </a:lnTo>
                <a:lnTo>
                  <a:pt x="11227308" y="10109949"/>
                </a:lnTo>
                <a:close/>
              </a:path>
              <a:path w="18719800" h="10718800" extrusionOk="0">
                <a:moveTo>
                  <a:pt x="11274641" y="0"/>
                </a:moveTo>
                <a:lnTo>
                  <a:pt x="11239754" y="0"/>
                </a:lnTo>
                <a:lnTo>
                  <a:pt x="5995987" y="3876802"/>
                </a:lnTo>
                <a:lnTo>
                  <a:pt x="6015050" y="3888498"/>
                </a:lnTo>
                <a:lnTo>
                  <a:pt x="11274641" y="0"/>
                </a:lnTo>
                <a:close/>
              </a:path>
              <a:path w="18719800" h="10718800" extrusionOk="0">
                <a:moveTo>
                  <a:pt x="11301298" y="10655821"/>
                </a:moveTo>
                <a:lnTo>
                  <a:pt x="11299749" y="10648188"/>
                </a:lnTo>
                <a:lnTo>
                  <a:pt x="11295545" y="10641940"/>
                </a:lnTo>
                <a:lnTo>
                  <a:pt x="11289309" y="10637723"/>
                </a:lnTo>
                <a:lnTo>
                  <a:pt x="11281651" y="10636187"/>
                </a:lnTo>
                <a:lnTo>
                  <a:pt x="11274006" y="10637723"/>
                </a:lnTo>
                <a:lnTo>
                  <a:pt x="11267758" y="10641940"/>
                </a:lnTo>
                <a:lnTo>
                  <a:pt x="11263541" y="10648188"/>
                </a:lnTo>
                <a:lnTo>
                  <a:pt x="11262004" y="10655821"/>
                </a:lnTo>
                <a:lnTo>
                  <a:pt x="11263541" y="10663479"/>
                </a:lnTo>
                <a:lnTo>
                  <a:pt x="11267758" y="10669727"/>
                </a:lnTo>
                <a:lnTo>
                  <a:pt x="11274006" y="10673931"/>
                </a:lnTo>
                <a:lnTo>
                  <a:pt x="11281651" y="10675480"/>
                </a:lnTo>
                <a:lnTo>
                  <a:pt x="11289309" y="10673931"/>
                </a:lnTo>
                <a:lnTo>
                  <a:pt x="11295545" y="10669727"/>
                </a:lnTo>
                <a:lnTo>
                  <a:pt x="11299749" y="10663479"/>
                </a:lnTo>
                <a:lnTo>
                  <a:pt x="11301298" y="10655821"/>
                </a:lnTo>
                <a:close/>
              </a:path>
              <a:path w="18719800" h="10718800" extrusionOk="0">
                <a:moveTo>
                  <a:pt x="11301298" y="10555732"/>
                </a:moveTo>
                <a:lnTo>
                  <a:pt x="11299749" y="10548087"/>
                </a:lnTo>
                <a:lnTo>
                  <a:pt x="11295545" y="10541851"/>
                </a:lnTo>
                <a:lnTo>
                  <a:pt x="11289309" y="10537635"/>
                </a:lnTo>
                <a:lnTo>
                  <a:pt x="11281651" y="10536098"/>
                </a:lnTo>
                <a:lnTo>
                  <a:pt x="11274006" y="10537635"/>
                </a:lnTo>
                <a:lnTo>
                  <a:pt x="11267758" y="10541851"/>
                </a:lnTo>
                <a:lnTo>
                  <a:pt x="11263541" y="10548087"/>
                </a:lnTo>
                <a:lnTo>
                  <a:pt x="11262004" y="10555732"/>
                </a:lnTo>
                <a:lnTo>
                  <a:pt x="11263541" y="10563390"/>
                </a:lnTo>
                <a:lnTo>
                  <a:pt x="11267758" y="10569639"/>
                </a:lnTo>
                <a:lnTo>
                  <a:pt x="11274006" y="10573842"/>
                </a:lnTo>
                <a:lnTo>
                  <a:pt x="11281651" y="10575392"/>
                </a:lnTo>
                <a:lnTo>
                  <a:pt x="11289309" y="10573842"/>
                </a:lnTo>
                <a:lnTo>
                  <a:pt x="11295545" y="10569639"/>
                </a:lnTo>
                <a:lnTo>
                  <a:pt x="11299749" y="10563390"/>
                </a:lnTo>
                <a:lnTo>
                  <a:pt x="11301298" y="10555732"/>
                </a:lnTo>
                <a:close/>
              </a:path>
              <a:path w="18719800" h="10718800" extrusionOk="0">
                <a:moveTo>
                  <a:pt x="11301298" y="10455643"/>
                </a:moveTo>
                <a:lnTo>
                  <a:pt x="11299749" y="10447998"/>
                </a:lnTo>
                <a:lnTo>
                  <a:pt x="11295545" y="10441749"/>
                </a:lnTo>
                <a:lnTo>
                  <a:pt x="11289309" y="10437533"/>
                </a:lnTo>
                <a:lnTo>
                  <a:pt x="11281651" y="10435996"/>
                </a:lnTo>
                <a:lnTo>
                  <a:pt x="11274006" y="10437533"/>
                </a:lnTo>
                <a:lnTo>
                  <a:pt x="11267758" y="10441749"/>
                </a:lnTo>
                <a:lnTo>
                  <a:pt x="11263541" y="10447998"/>
                </a:lnTo>
                <a:lnTo>
                  <a:pt x="11262004" y="10455643"/>
                </a:lnTo>
                <a:lnTo>
                  <a:pt x="11263541" y="10463289"/>
                </a:lnTo>
                <a:lnTo>
                  <a:pt x="11267758" y="10469537"/>
                </a:lnTo>
                <a:lnTo>
                  <a:pt x="11274006" y="10473753"/>
                </a:lnTo>
                <a:lnTo>
                  <a:pt x="11281651" y="10475290"/>
                </a:lnTo>
                <a:lnTo>
                  <a:pt x="11289309" y="10473753"/>
                </a:lnTo>
                <a:lnTo>
                  <a:pt x="11295545" y="10469537"/>
                </a:lnTo>
                <a:lnTo>
                  <a:pt x="11299749" y="10463289"/>
                </a:lnTo>
                <a:lnTo>
                  <a:pt x="11301298" y="10455643"/>
                </a:lnTo>
                <a:close/>
              </a:path>
              <a:path w="18719800" h="10718800" extrusionOk="0">
                <a:moveTo>
                  <a:pt x="11301298" y="10355542"/>
                </a:moveTo>
                <a:lnTo>
                  <a:pt x="11299749" y="10347896"/>
                </a:lnTo>
                <a:lnTo>
                  <a:pt x="11295545" y="10341661"/>
                </a:lnTo>
                <a:lnTo>
                  <a:pt x="11289309" y="10337444"/>
                </a:lnTo>
                <a:lnTo>
                  <a:pt x="11281651" y="10335895"/>
                </a:lnTo>
                <a:lnTo>
                  <a:pt x="11274006" y="10337444"/>
                </a:lnTo>
                <a:lnTo>
                  <a:pt x="11267758" y="10341661"/>
                </a:lnTo>
                <a:lnTo>
                  <a:pt x="11263541" y="10347896"/>
                </a:lnTo>
                <a:lnTo>
                  <a:pt x="11262004" y="10355542"/>
                </a:lnTo>
                <a:lnTo>
                  <a:pt x="11263541" y="10363187"/>
                </a:lnTo>
                <a:lnTo>
                  <a:pt x="11267758" y="10369436"/>
                </a:lnTo>
                <a:lnTo>
                  <a:pt x="11274006" y="10373639"/>
                </a:lnTo>
                <a:lnTo>
                  <a:pt x="11281651" y="10375189"/>
                </a:lnTo>
                <a:lnTo>
                  <a:pt x="11289309" y="10373639"/>
                </a:lnTo>
                <a:lnTo>
                  <a:pt x="11295545" y="10369436"/>
                </a:lnTo>
                <a:lnTo>
                  <a:pt x="11299749" y="10363187"/>
                </a:lnTo>
                <a:lnTo>
                  <a:pt x="11301298" y="10355542"/>
                </a:lnTo>
                <a:close/>
              </a:path>
              <a:path w="18719800" h="10718800" extrusionOk="0">
                <a:moveTo>
                  <a:pt x="11301298" y="10255440"/>
                </a:moveTo>
                <a:lnTo>
                  <a:pt x="11299749" y="10247795"/>
                </a:lnTo>
                <a:lnTo>
                  <a:pt x="11295545" y="10241559"/>
                </a:lnTo>
                <a:lnTo>
                  <a:pt x="11289309" y="10237343"/>
                </a:lnTo>
                <a:lnTo>
                  <a:pt x="11281651" y="10235794"/>
                </a:lnTo>
                <a:lnTo>
                  <a:pt x="11274006" y="10237343"/>
                </a:lnTo>
                <a:lnTo>
                  <a:pt x="11267758" y="10241559"/>
                </a:lnTo>
                <a:lnTo>
                  <a:pt x="11263541" y="10247795"/>
                </a:lnTo>
                <a:lnTo>
                  <a:pt x="11262004" y="10255440"/>
                </a:lnTo>
                <a:lnTo>
                  <a:pt x="11263541" y="10263086"/>
                </a:lnTo>
                <a:lnTo>
                  <a:pt x="11267758" y="10269334"/>
                </a:lnTo>
                <a:lnTo>
                  <a:pt x="11274006" y="10273538"/>
                </a:lnTo>
                <a:lnTo>
                  <a:pt x="11281651" y="10275087"/>
                </a:lnTo>
                <a:lnTo>
                  <a:pt x="11289309" y="10273538"/>
                </a:lnTo>
                <a:lnTo>
                  <a:pt x="11295545" y="10269334"/>
                </a:lnTo>
                <a:lnTo>
                  <a:pt x="11299749" y="10263086"/>
                </a:lnTo>
                <a:lnTo>
                  <a:pt x="11301298" y="10255440"/>
                </a:lnTo>
                <a:close/>
              </a:path>
              <a:path w="18719800" h="10718800" extrusionOk="0">
                <a:moveTo>
                  <a:pt x="11301298" y="10155352"/>
                </a:moveTo>
                <a:lnTo>
                  <a:pt x="11299749" y="10147706"/>
                </a:lnTo>
                <a:lnTo>
                  <a:pt x="11295545" y="10141458"/>
                </a:lnTo>
                <a:lnTo>
                  <a:pt x="11289309" y="10137242"/>
                </a:lnTo>
                <a:lnTo>
                  <a:pt x="11281651" y="10135705"/>
                </a:lnTo>
                <a:lnTo>
                  <a:pt x="11274006" y="10137242"/>
                </a:lnTo>
                <a:lnTo>
                  <a:pt x="11267758" y="10141458"/>
                </a:lnTo>
                <a:lnTo>
                  <a:pt x="11263541" y="10147706"/>
                </a:lnTo>
                <a:lnTo>
                  <a:pt x="11262004" y="10155352"/>
                </a:lnTo>
                <a:lnTo>
                  <a:pt x="11263541" y="10162997"/>
                </a:lnTo>
                <a:lnTo>
                  <a:pt x="11267758" y="10169246"/>
                </a:lnTo>
                <a:lnTo>
                  <a:pt x="11274006" y="10173449"/>
                </a:lnTo>
                <a:lnTo>
                  <a:pt x="11281651" y="10174999"/>
                </a:lnTo>
                <a:lnTo>
                  <a:pt x="11289309" y="10173449"/>
                </a:lnTo>
                <a:lnTo>
                  <a:pt x="11295545" y="10169246"/>
                </a:lnTo>
                <a:lnTo>
                  <a:pt x="11299749" y="10162997"/>
                </a:lnTo>
                <a:lnTo>
                  <a:pt x="11301298" y="10155352"/>
                </a:lnTo>
                <a:close/>
              </a:path>
              <a:path w="18719800" h="10718800" extrusionOk="0">
                <a:moveTo>
                  <a:pt x="11301298" y="10055250"/>
                </a:moveTo>
                <a:lnTo>
                  <a:pt x="11299749" y="10047605"/>
                </a:lnTo>
                <a:lnTo>
                  <a:pt x="11295545" y="10041369"/>
                </a:lnTo>
                <a:lnTo>
                  <a:pt x="11289309" y="10037153"/>
                </a:lnTo>
                <a:lnTo>
                  <a:pt x="11281651" y="10035616"/>
                </a:lnTo>
                <a:lnTo>
                  <a:pt x="11274006" y="10037153"/>
                </a:lnTo>
                <a:lnTo>
                  <a:pt x="11267758" y="10041369"/>
                </a:lnTo>
                <a:lnTo>
                  <a:pt x="11263541" y="10047605"/>
                </a:lnTo>
                <a:lnTo>
                  <a:pt x="11262004" y="10055250"/>
                </a:lnTo>
                <a:lnTo>
                  <a:pt x="11263541" y="10062908"/>
                </a:lnTo>
                <a:lnTo>
                  <a:pt x="11267758" y="10069157"/>
                </a:lnTo>
                <a:lnTo>
                  <a:pt x="11274006" y="10073361"/>
                </a:lnTo>
                <a:lnTo>
                  <a:pt x="11281651" y="10074910"/>
                </a:lnTo>
                <a:lnTo>
                  <a:pt x="11289309" y="10073361"/>
                </a:lnTo>
                <a:lnTo>
                  <a:pt x="11295545" y="10069157"/>
                </a:lnTo>
                <a:lnTo>
                  <a:pt x="11299749" y="10062908"/>
                </a:lnTo>
                <a:lnTo>
                  <a:pt x="11301298" y="10055250"/>
                </a:lnTo>
                <a:close/>
              </a:path>
              <a:path w="18719800" h="10718800" extrusionOk="0">
                <a:moveTo>
                  <a:pt x="11375288" y="10701223"/>
                </a:moveTo>
                <a:lnTo>
                  <a:pt x="11373739" y="10693565"/>
                </a:lnTo>
                <a:lnTo>
                  <a:pt x="11369535" y="10687329"/>
                </a:lnTo>
                <a:lnTo>
                  <a:pt x="11363300" y="10683113"/>
                </a:lnTo>
                <a:lnTo>
                  <a:pt x="11355642" y="10681576"/>
                </a:lnTo>
                <a:lnTo>
                  <a:pt x="11347996" y="10683113"/>
                </a:lnTo>
                <a:lnTo>
                  <a:pt x="11341748" y="10687329"/>
                </a:lnTo>
                <a:lnTo>
                  <a:pt x="11337531" y="10693565"/>
                </a:lnTo>
                <a:lnTo>
                  <a:pt x="11335995" y="10701223"/>
                </a:lnTo>
                <a:lnTo>
                  <a:pt x="11337531" y="10708869"/>
                </a:lnTo>
                <a:lnTo>
                  <a:pt x="11341748" y="10715117"/>
                </a:lnTo>
                <a:lnTo>
                  <a:pt x="11347209" y="10718787"/>
                </a:lnTo>
                <a:lnTo>
                  <a:pt x="11364074" y="10718787"/>
                </a:lnTo>
                <a:lnTo>
                  <a:pt x="11369535" y="10715117"/>
                </a:lnTo>
                <a:lnTo>
                  <a:pt x="11373739" y="10708869"/>
                </a:lnTo>
                <a:lnTo>
                  <a:pt x="11375288" y="10701223"/>
                </a:lnTo>
                <a:close/>
              </a:path>
              <a:path w="18719800" h="10718800" extrusionOk="0">
                <a:moveTo>
                  <a:pt x="11375288" y="10601122"/>
                </a:moveTo>
                <a:lnTo>
                  <a:pt x="11373739" y="10593476"/>
                </a:lnTo>
                <a:lnTo>
                  <a:pt x="11369535" y="10587228"/>
                </a:lnTo>
                <a:lnTo>
                  <a:pt x="11363300" y="10583024"/>
                </a:lnTo>
                <a:lnTo>
                  <a:pt x="11355642" y="10581475"/>
                </a:lnTo>
                <a:lnTo>
                  <a:pt x="11347996" y="10583024"/>
                </a:lnTo>
                <a:lnTo>
                  <a:pt x="11341748" y="10587228"/>
                </a:lnTo>
                <a:lnTo>
                  <a:pt x="11337531" y="10593476"/>
                </a:lnTo>
                <a:lnTo>
                  <a:pt x="11335995" y="10601122"/>
                </a:lnTo>
                <a:lnTo>
                  <a:pt x="11337531" y="10608767"/>
                </a:lnTo>
                <a:lnTo>
                  <a:pt x="11341748" y="10615016"/>
                </a:lnTo>
                <a:lnTo>
                  <a:pt x="11347996" y="10619232"/>
                </a:lnTo>
                <a:lnTo>
                  <a:pt x="11355642" y="10620769"/>
                </a:lnTo>
                <a:lnTo>
                  <a:pt x="11363300" y="10619232"/>
                </a:lnTo>
                <a:lnTo>
                  <a:pt x="11369535" y="10615016"/>
                </a:lnTo>
                <a:lnTo>
                  <a:pt x="11373739" y="10608767"/>
                </a:lnTo>
                <a:lnTo>
                  <a:pt x="11375288" y="10601122"/>
                </a:lnTo>
                <a:close/>
              </a:path>
              <a:path w="18719800" h="10718800" extrusionOk="0">
                <a:moveTo>
                  <a:pt x="11375288" y="10501020"/>
                </a:moveTo>
                <a:lnTo>
                  <a:pt x="11373739" y="10493375"/>
                </a:lnTo>
                <a:lnTo>
                  <a:pt x="11369535" y="10487139"/>
                </a:lnTo>
                <a:lnTo>
                  <a:pt x="11363300" y="10482923"/>
                </a:lnTo>
                <a:lnTo>
                  <a:pt x="11355642" y="10481386"/>
                </a:lnTo>
                <a:lnTo>
                  <a:pt x="11347996" y="10482923"/>
                </a:lnTo>
                <a:lnTo>
                  <a:pt x="11341748" y="10487139"/>
                </a:lnTo>
                <a:lnTo>
                  <a:pt x="11337531" y="10493375"/>
                </a:lnTo>
                <a:lnTo>
                  <a:pt x="11335995" y="10501020"/>
                </a:lnTo>
                <a:lnTo>
                  <a:pt x="11337531" y="10508666"/>
                </a:lnTo>
                <a:lnTo>
                  <a:pt x="11341748" y="10514914"/>
                </a:lnTo>
                <a:lnTo>
                  <a:pt x="11347996" y="10519131"/>
                </a:lnTo>
                <a:lnTo>
                  <a:pt x="11355642" y="10520667"/>
                </a:lnTo>
                <a:lnTo>
                  <a:pt x="11363300" y="10519131"/>
                </a:lnTo>
                <a:lnTo>
                  <a:pt x="11369535" y="10514914"/>
                </a:lnTo>
                <a:lnTo>
                  <a:pt x="11373739" y="10508666"/>
                </a:lnTo>
                <a:lnTo>
                  <a:pt x="11375288" y="10501020"/>
                </a:lnTo>
                <a:close/>
              </a:path>
              <a:path w="18719800" h="10718800" extrusionOk="0">
                <a:moveTo>
                  <a:pt x="11375288" y="10400932"/>
                </a:moveTo>
                <a:lnTo>
                  <a:pt x="11373739" y="10393286"/>
                </a:lnTo>
                <a:lnTo>
                  <a:pt x="11369535" y="10387038"/>
                </a:lnTo>
                <a:lnTo>
                  <a:pt x="11363300" y="10382821"/>
                </a:lnTo>
                <a:lnTo>
                  <a:pt x="11355642" y="10381285"/>
                </a:lnTo>
                <a:lnTo>
                  <a:pt x="11347996" y="10382821"/>
                </a:lnTo>
                <a:lnTo>
                  <a:pt x="11341748" y="10387038"/>
                </a:lnTo>
                <a:lnTo>
                  <a:pt x="11337531" y="10393286"/>
                </a:lnTo>
                <a:lnTo>
                  <a:pt x="11335995" y="10400932"/>
                </a:lnTo>
                <a:lnTo>
                  <a:pt x="11337531" y="10408577"/>
                </a:lnTo>
                <a:lnTo>
                  <a:pt x="11341748" y="10414825"/>
                </a:lnTo>
                <a:lnTo>
                  <a:pt x="11347996" y="10419029"/>
                </a:lnTo>
                <a:lnTo>
                  <a:pt x="11355642" y="10420579"/>
                </a:lnTo>
                <a:lnTo>
                  <a:pt x="11363300" y="10419029"/>
                </a:lnTo>
                <a:lnTo>
                  <a:pt x="11369535" y="10414825"/>
                </a:lnTo>
                <a:lnTo>
                  <a:pt x="11373739" y="10408577"/>
                </a:lnTo>
                <a:lnTo>
                  <a:pt x="11375288" y="10400932"/>
                </a:lnTo>
                <a:close/>
              </a:path>
              <a:path w="18719800" h="10718800" extrusionOk="0">
                <a:moveTo>
                  <a:pt x="11375288" y="10300830"/>
                </a:moveTo>
                <a:lnTo>
                  <a:pt x="11373739" y="10293185"/>
                </a:lnTo>
                <a:lnTo>
                  <a:pt x="11369535" y="10286949"/>
                </a:lnTo>
                <a:lnTo>
                  <a:pt x="11363300" y="10282733"/>
                </a:lnTo>
                <a:lnTo>
                  <a:pt x="11355642" y="10281196"/>
                </a:lnTo>
                <a:lnTo>
                  <a:pt x="11347996" y="10282733"/>
                </a:lnTo>
                <a:lnTo>
                  <a:pt x="11341748" y="10286949"/>
                </a:lnTo>
                <a:lnTo>
                  <a:pt x="11337531" y="10293185"/>
                </a:lnTo>
                <a:lnTo>
                  <a:pt x="11335995" y="10300830"/>
                </a:lnTo>
                <a:lnTo>
                  <a:pt x="11337531" y="10308488"/>
                </a:lnTo>
                <a:lnTo>
                  <a:pt x="11341748" y="10314724"/>
                </a:lnTo>
                <a:lnTo>
                  <a:pt x="11347996" y="10318940"/>
                </a:lnTo>
                <a:lnTo>
                  <a:pt x="11355642" y="10320477"/>
                </a:lnTo>
                <a:lnTo>
                  <a:pt x="11363300" y="10318940"/>
                </a:lnTo>
                <a:lnTo>
                  <a:pt x="11369535" y="10314724"/>
                </a:lnTo>
                <a:lnTo>
                  <a:pt x="11373739" y="10308488"/>
                </a:lnTo>
                <a:lnTo>
                  <a:pt x="11375288" y="10300830"/>
                </a:lnTo>
                <a:close/>
              </a:path>
              <a:path w="18719800" h="10718800" extrusionOk="0">
                <a:moveTo>
                  <a:pt x="11375288" y="10200742"/>
                </a:moveTo>
                <a:lnTo>
                  <a:pt x="11373739" y="10193083"/>
                </a:lnTo>
                <a:lnTo>
                  <a:pt x="11369535" y="10186848"/>
                </a:lnTo>
                <a:lnTo>
                  <a:pt x="11363300" y="10182644"/>
                </a:lnTo>
                <a:lnTo>
                  <a:pt x="11355642" y="10181095"/>
                </a:lnTo>
                <a:lnTo>
                  <a:pt x="11347996" y="10182644"/>
                </a:lnTo>
                <a:lnTo>
                  <a:pt x="11341748" y="10186848"/>
                </a:lnTo>
                <a:lnTo>
                  <a:pt x="11337531" y="10193083"/>
                </a:lnTo>
                <a:lnTo>
                  <a:pt x="11335995" y="10200742"/>
                </a:lnTo>
                <a:lnTo>
                  <a:pt x="11337531" y="10208387"/>
                </a:lnTo>
                <a:lnTo>
                  <a:pt x="11341748" y="10214635"/>
                </a:lnTo>
                <a:lnTo>
                  <a:pt x="11347996" y="10218839"/>
                </a:lnTo>
                <a:lnTo>
                  <a:pt x="11355642" y="10220388"/>
                </a:lnTo>
                <a:lnTo>
                  <a:pt x="11363300" y="10218839"/>
                </a:lnTo>
                <a:lnTo>
                  <a:pt x="11369535" y="10214635"/>
                </a:lnTo>
                <a:lnTo>
                  <a:pt x="11373739" y="10208387"/>
                </a:lnTo>
                <a:lnTo>
                  <a:pt x="11375288" y="10200742"/>
                </a:lnTo>
                <a:close/>
              </a:path>
              <a:path w="18719800" h="10718800" extrusionOk="0">
                <a:moveTo>
                  <a:pt x="11375288" y="10100640"/>
                </a:moveTo>
                <a:lnTo>
                  <a:pt x="11373739" y="10092995"/>
                </a:lnTo>
                <a:lnTo>
                  <a:pt x="11369535" y="10086746"/>
                </a:lnTo>
                <a:lnTo>
                  <a:pt x="11363300" y="10082543"/>
                </a:lnTo>
                <a:lnTo>
                  <a:pt x="11355642" y="10080993"/>
                </a:lnTo>
                <a:lnTo>
                  <a:pt x="11347996" y="10082543"/>
                </a:lnTo>
                <a:lnTo>
                  <a:pt x="11341748" y="10086746"/>
                </a:lnTo>
                <a:lnTo>
                  <a:pt x="11337531" y="10092995"/>
                </a:lnTo>
                <a:lnTo>
                  <a:pt x="11335995" y="10100640"/>
                </a:lnTo>
                <a:lnTo>
                  <a:pt x="11337531" y="10108286"/>
                </a:lnTo>
                <a:lnTo>
                  <a:pt x="11341748" y="10114534"/>
                </a:lnTo>
                <a:lnTo>
                  <a:pt x="11347996" y="10118750"/>
                </a:lnTo>
                <a:lnTo>
                  <a:pt x="11355642" y="10120287"/>
                </a:lnTo>
                <a:lnTo>
                  <a:pt x="11363300" y="10118750"/>
                </a:lnTo>
                <a:lnTo>
                  <a:pt x="11369535" y="10114534"/>
                </a:lnTo>
                <a:lnTo>
                  <a:pt x="11373739" y="10108286"/>
                </a:lnTo>
                <a:lnTo>
                  <a:pt x="11375288" y="10100640"/>
                </a:lnTo>
                <a:close/>
              </a:path>
              <a:path w="18719800" h="10718800" extrusionOk="0">
                <a:moveTo>
                  <a:pt x="11375288" y="10000551"/>
                </a:moveTo>
                <a:lnTo>
                  <a:pt x="11373739" y="9992906"/>
                </a:lnTo>
                <a:lnTo>
                  <a:pt x="11369535" y="9986658"/>
                </a:lnTo>
                <a:lnTo>
                  <a:pt x="11363300" y="9982441"/>
                </a:lnTo>
                <a:lnTo>
                  <a:pt x="11355642" y="9980905"/>
                </a:lnTo>
                <a:lnTo>
                  <a:pt x="11347996" y="9982441"/>
                </a:lnTo>
                <a:lnTo>
                  <a:pt x="11341748" y="9986658"/>
                </a:lnTo>
                <a:lnTo>
                  <a:pt x="11337531" y="9992906"/>
                </a:lnTo>
                <a:lnTo>
                  <a:pt x="11335995" y="10000551"/>
                </a:lnTo>
                <a:lnTo>
                  <a:pt x="11337531" y="10008197"/>
                </a:lnTo>
                <a:lnTo>
                  <a:pt x="11341748" y="10014445"/>
                </a:lnTo>
                <a:lnTo>
                  <a:pt x="11347996" y="10018662"/>
                </a:lnTo>
                <a:lnTo>
                  <a:pt x="11355642" y="10020198"/>
                </a:lnTo>
                <a:lnTo>
                  <a:pt x="11363300" y="10018662"/>
                </a:lnTo>
                <a:lnTo>
                  <a:pt x="11369535" y="10014445"/>
                </a:lnTo>
                <a:lnTo>
                  <a:pt x="11373739" y="10008197"/>
                </a:lnTo>
                <a:lnTo>
                  <a:pt x="11375288" y="10000551"/>
                </a:lnTo>
                <a:close/>
              </a:path>
              <a:path w="18719800" h="10718800" extrusionOk="0">
                <a:moveTo>
                  <a:pt x="11413211" y="0"/>
                </a:moveTo>
                <a:lnTo>
                  <a:pt x="11378311" y="0"/>
                </a:lnTo>
                <a:lnTo>
                  <a:pt x="6071679" y="3923284"/>
                </a:lnTo>
                <a:lnTo>
                  <a:pt x="6090742" y="3934993"/>
                </a:lnTo>
                <a:lnTo>
                  <a:pt x="11413211" y="0"/>
                </a:lnTo>
                <a:close/>
              </a:path>
              <a:path w="18719800" h="10718800" extrusionOk="0">
                <a:moveTo>
                  <a:pt x="11449279" y="10646512"/>
                </a:moveTo>
                <a:lnTo>
                  <a:pt x="11447729" y="10638866"/>
                </a:lnTo>
                <a:lnTo>
                  <a:pt x="11443526" y="10632618"/>
                </a:lnTo>
                <a:lnTo>
                  <a:pt x="11437277" y="10628401"/>
                </a:lnTo>
                <a:lnTo>
                  <a:pt x="11429632" y="10626865"/>
                </a:lnTo>
                <a:lnTo>
                  <a:pt x="11421986" y="10628401"/>
                </a:lnTo>
                <a:lnTo>
                  <a:pt x="11415738" y="10632618"/>
                </a:lnTo>
                <a:lnTo>
                  <a:pt x="11411522" y="10638866"/>
                </a:lnTo>
                <a:lnTo>
                  <a:pt x="11409985" y="10646512"/>
                </a:lnTo>
                <a:lnTo>
                  <a:pt x="11411522" y="10654157"/>
                </a:lnTo>
                <a:lnTo>
                  <a:pt x="11415738" y="10660393"/>
                </a:lnTo>
                <a:lnTo>
                  <a:pt x="11421986" y="10664609"/>
                </a:lnTo>
                <a:lnTo>
                  <a:pt x="11429632" y="10666146"/>
                </a:lnTo>
                <a:lnTo>
                  <a:pt x="11437277" y="10664609"/>
                </a:lnTo>
                <a:lnTo>
                  <a:pt x="11443526" y="10660393"/>
                </a:lnTo>
                <a:lnTo>
                  <a:pt x="11447729" y="10654157"/>
                </a:lnTo>
                <a:lnTo>
                  <a:pt x="11449279" y="10646512"/>
                </a:lnTo>
                <a:close/>
              </a:path>
              <a:path w="18719800" h="10718800" extrusionOk="0">
                <a:moveTo>
                  <a:pt x="11449279" y="10546410"/>
                </a:moveTo>
                <a:lnTo>
                  <a:pt x="11447729" y="10538765"/>
                </a:lnTo>
                <a:lnTo>
                  <a:pt x="11443526" y="10532516"/>
                </a:lnTo>
                <a:lnTo>
                  <a:pt x="11437277" y="10528313"/>
                </a:lnTo>
                <a:lnTo>
                  <a:pt x="11429632" y="10526763"/>
                </a:lnTo>
                <a:lnTo>
                  <a:pt x="11421986" y="10528313"/>
                </a:lnTo>
                <a:lnTo>
                  <a:pt x="11415738" y="10532516"/>
                </a:lnTo>
                <a:lnTo>
                  <a:pt x="11411522" y="10538765"/>
                </a:lnTo>
                <a:lnTo>
                  <a:pt x="11409985" y="10546410"/>
                </a:lnTo>
                <a:lnTo>
                  <a:pt x="11411522" y="10554056"/>
                </a:lnTo>
                <a:lnTo>
                  <a:pt x="11415738" y="10560304"/>
                </a:lnTo>
                <a:lnTo>
                  <a:pt x="11421986" y="10564508"/>
                </a:lnTo>
                <a:lnTo>
                  <a:pt x="11429632" y="10566057"/>
                </a:lnTo>
                <a:lnTo>
                  <a:pt x="11437277" y="10564508"/>
                </a:lnTo>
                <a:lnTo>
                  <a:pt x="11443526" y="10560304"/>
                </a:lnTo>
                <a:lnTo>
                  <a:pt x="11447729" y="10554056"/>
                </a:lnTo>
                <a:lnTo>
                  <a:pt x="11449279" y="10546410"/>
                </a:lnTo>
                <a:close/>
              </a:path>
              <a:path w="18719800" h="10718800" extrusionOk="0">
                <a:moveTo>
                  <a:pt x="11449279" y="10446309"/>
                </a:moveTo>
                <a:lnTo>
                  <a:pt x="11447729" y="10438663"/>
                </a:lnTo>
                <a:lnTo>
                  <a:pt x="11443526" y="10432428"/>
                </a:lnTo>
                <a:lnTo>
                  <a:pt x="11437277" y="10428211"/>
                </a:lnTo>
                <a:lnTo>
                  <a:pt x="11429632" y="10426675"/>
                </a:lnTo>
                <a:lnTo>
                  <a:pt x="11421986" y="10428211"/>
                </a:lnTo>
                <a:lnTo>
                  <a:pt x="11415738" y="10432428"/>
                </a:lnTo>
                <a:lnTo>
                  <a:pt x="11411522" y="10438663"/>
                </a:lnTo>
                <a:lnTo>
                  <a:pt x="11409985" y="10446309"/>
                </a:lnTo>
                <a:lnTo>
                  <a:pt x="11411522" y="10453954"/>
                </a:lnTo>
                <a:lnTo>
                  <a:pt x="11415738" y="10460203"/>
                </a:lnTo>
                <a:lnTo>
                  <a:pt x="11421986" y="10464419"/>
                </a:lnTo>
                <a:lnTo>
                  <a:pt x="11429632" y="10465956"/>
                </a:lnTo>
                <a:lnTo>
                  <a:pt x="11437277" y="10464419"/>
                </a:lnTo>
                <a:lnTo>
                  <a:pt x="11443526" y="10460203"/>
                </a:lnTo>
                <a:lnTo>
                  <a:pt x="11447729" y="10453954"/>
                </a:lnTo>
                <a:lnTo>
                  <a:pt x="11449279" y="10446309"/>
                </a:lnTo>
                <a:close/>
              </a:path>
              <a:path w="18719800" h="10718800" extrusionOk="0">
                <a:moveTo>
                  <a:pt x="11449279" y="10346220"/>
                </a:moveTo>
                <a:lnTo>
                  <a:pt x="11447729" y="10338562"/>
                </a:lnTo>
                <a:lnTo>
                  <a:pt x="11443526" y="10332314"/>
                </a:lnTo>
                <a:lnTo>
                  <a:pt x="11437277" y="10328110"/>
                </a:lnTo>
                <a:lnTo>
                  <a:pt x="11429632" y="10326560"/>
                </a:lnTo>
                <a:lnTo>
                  <a:pt x="11421986" y="10328110"/>
                </a:lnTo>
                <a:lnTo>
                  <a:pt x="11415738" y="10332314"/>
                </a:lnTo>
                <a:lnTo>
                  <a:pt x="11411522" y="10338562"/>
                </a:lnTo>
                <a:lnTo>
                  <a:pt x="11409985" y="10346220"/>
                </a:lnTo>
                <a:lnTo>
                  <a:pt x="11411522" y="10353865"/>
                </a:lnTo>
                <a:lnTo>
                  <a:pt x="11415738" y="10360114"/>
                </a:lnTo>
                <a:lnTo>
                  <a:pt x="11421986" y="10364318"/>
                </a:lnTo>
                <a:lnTo>
                  <a:pt x="11429632" y="10365867"/>
                </a:lnTo>
                <a:lnTo>
                  <a:pt x="11437277" y="10364318"/>
                </a:lnTo>
                <a:lnTo>
                  <a:pt x="11443526" y="10360114"/>
                </a:lnTo>
                <a:lnTo>
                  <a:pt x="11447729" y="10353865"/>
                </a:lnTo>
                <a:lnTo>
                  <a:pt x="11449279" y="10346220"/>
                </a:lnTo>
                <a:close/>
              </a:path>
              <a:path w="18719800" h="10718800" extrusionOk="0">
                <a:moveTo>
                  <a:pt x="11449279" y="10246119"/>
                </a:moveTo>
                <a:lnTo>
                  <a:pt x="11447729" y="10238473"/>
                </a:lnTo>
                <a:lnTo>
                  <a:pt x="11443526" y="10232225"/>
                </a:lnTo>
                <a:lnTo>
                  <a:pt x="11437277" y="10228021"/>
                </a:lnTo>
                <a:lnTo>
                  <a:pt x="11429632" y="10226472"/>
                </a:lnTo>
                <a:lnTo>
                  <a:pt x="11421986" y="10228021"/>
                </a:lnTo>
                <a:lnTo>
                  <a:pt x="11415738" y="10232225"/>
                </a:lnTo>
                <a:lnTo>
                  <a:pt x="11411522" y="10238473"/>
                </a:lnTo>
                <a:lnTo>
                  <a:pt x="11409985" y="10246119"/>
                </a:lnTo>
                <a:lnTo>
                  <a:pt x="11411522" y="10253777"/>
                </a:lnTo>
                <a:lnTo>
                  <a:pt x="11415738" y="10260012"/>
                </a:lnTo>
                <a:lnTo>
                  <a:pt x="11421986" y="10264229"/>
                </a:lnTo>
                <a:lnTo>
                  <a:pt x="11429632" y="10265766"/>
                </a:lnTo>
                <a:lnTo>
                  <a:pt x="11437277" y="10264229"/>
                </a:lnTo>
                <a:lnTo>
                  <a:pt x="11443526" y="10260012"/>
                </a:lnTo>
                <a:lnTo>
                  <a:pt x="11447729" y="10253777"/>
                </a:lnTo>
                <a:lnTo>
                  <a:pt x="11449279" y="10246119"/>
                </a:lnTo>
                <a:close/>
              </a:path>
              <a:path w="18719800" h="10718800" extrusionOk="0">
                <a:moveTo>
                  <a:pt x="11449279" y="10146030"/>
                </a:moveTo>
                <a:lnTo>
                  <a:pt x="11447729" y="10138385"/>
                </a:lnTo>
                <a:lnTo>
                  <a:pt x="11443526" y="10132136"/>
                </a:lnTo>
                <a:lnTo>
                  <a:pt x="11437277" y="10127932"/>
                </a:lnTo>
                <a:lnTo>
                  <a:pt x="11429632" y="10126383"/>
                </a:lnTo>
                <a:lnTo>
                  <a:pt x="11421986" y="10127932"/>
                </a:lnTo>
                <a:lnTo>
                  <a:pt x="11415738" y="10132136"/>
                </a:lnTo>
                <a:lnTo>
                  <a:pt x="11411522" y="10138385"/>
                </a:lnTo>
                <a:lnTo>
                  <a:pt x="11409985" y="10146030"/>
                </a:lnTo>
                <a:lnTo>
                  <a:pt x="11411522" y="10153675"/>
                </a:lnTo>
                <a:lnTo>
                  <a:pt x="11415738" y="10159924"/>
                </a:lnTo>
                <a:lnTo>
                  <a:pt x="11421986" y="10164127"/>
                </a:lnTo>
                <a:lnTo>
                  <a:pt x="11429632" y="10165677"/>
                </a:lnTo>
                <a:lnTo>
                  <a:pt x="11437277" y="10164127"/>
                </a:lnTo>
                <a:lnTo>
                  <a:pt x="11443526" y="10159924"/>
                </a:lnTo>
                <a:lnTo>
                  <a:pt x="11447729" y="10153675"/>
                </a:lnTo>
                <a:lnTo>
                  <a:pt x="11449279" y="10146030"/>
                </a:lnTo>
                <a:close/>
              </a:path>
              <a:path w="18719800" h="10718800" extrusionOk="0">
                <a:moveTo>
                  <a:pt x="11449279" y="10045941"/>
                </a:moveTo>
                <a:lnTo>
                  <a:pt x="11447729" y="10038283"/>
                </a:lnTo>
                <a:lnTo>
                  <a:pt x="11443526" y="10032035"/>
                </a:lnTo>
                <a:lnTo>
                  <a:pt x="11437277" y="10027831"/>
                </a:lnTo>
                <a:lnTo>
                  <a:pt x="11429632" y="10026282"/>
                </a:lnTo>
                <a:lnTo>
                  <a:pt x="11421986" y="10027831"/>
                </a:lnTo>
                <a:lnTo>
                  <a:pt x="11415738" y="10032035"/>
                </a:lnTo>
                <a:lnTo>
                  <a:pt x="11411522" y="10038283"/>
                </a:lnTo>
                <a:lnTo>
                  <a:pt x="11409985" y="10045941"/>
                </a:lnTo>
                <a:lnTo>
                  <a:pt x="11411522" y="10053587"/>
                </a:lnTo>
                <a:lnTo>
                  <a:pt x="11415738" y="10059822"/>
                </a:lnTo>
                <a:lnTo>
                  <a:pt x="11421986" y="10064039"/>
                </a:lnTo>
                <a:lnTo>
                  <a:pt x="11429632" y="10065575"/>
                </a:lnTo>
                <a:lnTo>
                  <a:pt x="11437277" y="10064039"/>
                </a:lnTo>
                <a:lnTo>
                  <a:pt x="11443526" y="10059822"/>
                </a:lnTo>
                <a:lnTo>
                  <a:pt x="11447729" y="10053587"/>
                </a:lnTo>
                <a:lnTo>
                  <a:pt x="11449279" y="10045941"/>
                </a:lnTo>
                <a:close/>
              </a:path>
              <a:path w="18719800" h="10718800" extrusionOk="0">
                <a:moveTo>
                  <a:pt x="11449279" y="9945827"/>
                </a:moveTo>
                <a:lnTo>
                  <a:pt x="11447729" y="9938182"/>
                </a:lnTo>
                <a:lnTo>
                  <a:pt x="11443526" y="9931933"/>
                </a:lnTo>
                <a:lnTo>
                  <a:pt x="11437277" y="9927730"/>
                </a:lnTo>
                <a:lnTo>
                  <a:pt x="11429632" y="9926180"/>
                </a:lnTo>
                <a:lnTo>
                  <a:pt x="11421986" y="9927730"/>
                </a:lnTo>
                <a:lnTo>
                  <a:pt x="11415738" y="9931933"/>
                </a:lnTo>
                <a:lnTo>
                  <a:pt x="11411522" y="9938182"/>
                </a:lnTo>
                <a:lnTo>
                  <a:pt x="11409985" y="9945827"/>
                </a:lnTo>
                <a:lnTo>
                  <a:pt x="11411522" y="9953473"/>
                </a:lnTo>
                <a:lnTo>
                  <a:pt x="11415738" y="9959721"/>
                </a:lnTo>
                <a:lnTo>
                  <a:pt x="11421986" y="9963937"/>
                </a:lnTo>
                <a:lnTo>
                  <a:pt x="11429632" y="9965487"/>
                </a:lnTo>
                <a:lnTo>
                  <a:pt x="11437277" y="9963937"/>
                </a:lnTo>
                <a:lnTo>
                  <a:pt x="11443526" y="9959721"/>
                </a:lnTo>
                <a:lnTo>
                  <a:pt x="11447729" y="9953473"/>
                </a:lnTo>
                <a:lnTo>
                  <a:pt x="11449279" y="9945827"/>
                </a:lnTo>
                <a:close/>
              </a:path>
              <a:path w="18719800" h="10718800" extrusionOk="0">
                <a:moveTo>
                  <a:pt x="11523269" y="10691901"/>
                </a:moveTo>
                <a:lnTo>
                  <a:pt x="11521732" y="10684243"/>
                </a:lnTo>
                <a:lnTo>
                  <a:pt x="11517516" y="10678008"/>
                </a:lnTo>
                <a:lnTo>
                  <a:pt x="11511267" y="10673791"/>
                </a:lnTo>
                <a:lnTo>
                  <a:pt x="11503622" y="10672255"/>
                </a:lnTo>
                <a:lnTo>
                  <a:pt x="11495977" y="10673791"/>
                </a:lnTo>
                <a:lnTo>
                  <a:pt x="11489728" y="10678008"/>
                </a:lnTo>
                <a:lnTo>
                  <a:pt x="11485512" y="10684243"/>
                </a:lnTo>
                <a:lnTo>
                  <a:pt x="11483975" y="10691901"/>
                </a:lnTo>
                <a:lnTo>
                  <a:pt x="11485512" y="10699547"/>
                </a:lnTo>
                <a:lnTo>
                  <a:pt x="11489728" y="10705783"/>
                </a:lnTo>
                <a:lnTo>
                  <a:pt x="11495977" y="10709999"/>
                </a:lnTo>
                <a:lnTo>
                  <a:pt x="11503622" y="10711536"/>
                </a:lnTo>
                <a:lnTo>
                  <a:pt x="11511267" y="10709999"/>
                </a:lnTo>
                <a:lnTo>
                  <a:pt x="11517516" y="10705783"/>
                </a:lnTo>
                <a:lnTo>
                  <a:pt x="11521732" y="10699547"/>
                </a:lnTo>
                <a:lnTo>
                  <a:pt x="11523269" y="10691901"/>
                </a:lnTo>
                <a:close/>
              </a:path>
              <a:path w="18719800" h="10718800" extrusionOk="0">
                <a:moveTo>
                  <a:pt x="11523269" y="10591800"/>
                </a:moveTo>
                <a:lnTo>
                  <a:pt x="11521732" y="10584155"/>
                </a:lnTo>
                <a:lnTo>
                  <a:pt x="11517516" y="10577906"/>
                </a:lnTo>
                <a:lnTo>
                  <a:pt x="11511267" y="10573690"/>
                </a:lnTo>
                <a:lnTo>
                  <a:pt x="11503622" y="10572153"/>
                </a:lnTo>
                <a:lnTo>
                  <a:pt x="11495977" y="10573690"/>
                </a:lnTo>
                <a:lnTo>
                  <a:pt x="11489728" y="10577906"/>
                </a:lnTo>
                <a:lnTo>
                  <a:pt x="11485512" y="10584155"/>
                </a:lnTo>
                <a:lnTo>
                  <a:pt x="11483975" y="10591800"/>
                </a:lnTo>
                <a:lnTo>
                  <a:pt x="11485512" y="10599445"/>
                </a:lnTo>
                <a:lnTo>
                  <a:pt x="11489728" y="10605694"/>
                </a:lnTo>
                <a:lnTo>
                  <a:pt x="11495977" y="10609898"/>
                </a:lnTo>
                <a:lnTo>
                  <a:pt x="11503622" y="10611447"/>
                </a:lnTo>
                <a:lnTo>
                  <a:pt x="11511267" y="10609898"/>
                </a:lnTo>
                <a:lnTo>
                  <a:pt x="11517516" y="10605694"/>
                </a:lnTo>
                <a:lnTo>
                  <a:pt x="11521732" y="10599445"/>
                </a:lnTo>
                <a:lnTo>
                  <a:pt x="11523269" y="10591800"/>
                </a:lnTo>
                <a:close/>
              </a:path>
              <a:path w="18719800" h="10718800" extrusionOk="0">
                <a:moveTo>
                  <a:pt x="11523269" y="10391597"/>
                </a:moveTo>
                <a:lnTo>
                  <a:pt x="11521732" y="10383952"/>
                </a:lnTo>
                <a:lnTo>
                  <a:pt x="11517516" y="10377716"/>
                </a:lnTo>
                <a:lnTo>
                  <a:pt x="11511267" y="10373500"/>
                </a:lnTo>
                <a:lnTo>
                  <a:pt x="11503622" y="10371950"/>
                </a:lnTo>
                <a:lnTo>
                  <a:pt x="11495977" y="10373500"/>
                </a:lnTo>
                <a:lnTo>
                  <a:pt x="11489728" y="10377716"/>
                </a:lnTo>
                <a:lnTo>
                  <a:pt x="11485512" y="10383952"/>
                </a:lnTo>
                <a:lnTo>
                  <a:pt x="11483975" y="10391597"/>
                </a:lnTo>
                <a:lnTo>
                  <a:pt x="11485512" y="10399243"/>
                </a:lnTo>
                <a:lnTo>
                  <a:pt x="11489728" y="10405491"/>
                </a:lnTo>
                <a:lnTo>
                  <a:pt x="11495977" y="10409707"/>
                </a:lnTo>
                <a:lnTo>
                  <a:pt x="11503622" y="10411257"/>
                </a:lnTo>
                <a:lnTo>
                  <a:pt x="11511267" y="10409707"/>
                </a:lnTo>
                <a:lnTo>
                  <a:pt x="11517516" y="10405491"/>
                </a:lnTo>
                <a:lnTo>
                  <a:pt x="11521732" y="10399243"/>
                </a:lnTo>
                <a:lnTo>
                  <a:pt x="11523269" y="10391597"/>
                </a:lnTo>
                <a:close/>
              </a:path>
              <a:path w="18719800" h="10718800" extrusionOk="0">
                <a:moveTo>
                  <a:pt x="11523269" y="10291521"/>
                </a:moveTo>
                <a:lnTo>
                  <a:pt x="11521732" y="10283863"/>
                </a:lnTo>
                <a:lnTo>
                  <a:pt x="11517516" y="10277627"/>
                </a:lnTo>
                <a:lnTo>
                  <a:pt x="11511267" y="10273411"/>
                </a:lnTo>
                <a:lnTo>
                  <a:pt x="11503622" y="10271862"/>
                </a:lnTo>
                <a:lnTo>
                  <a:pt x="11495977" y="10273411"/>
                </a:lnTo>
                <a:lnTo>
                  <a:pt x="11489728" y="10277627"/>
                </a:lnTo>
                <a:lnTo>
                  <a:pt x="11485512" y="10283863"/>
                </a:lnTo>
                <a:lnTo>
                  <a:pt x="11483975" y="10291521"/>
                </a:lnTo>
                <a:lnTo>
                  <a:pt x="11485512" y="10299167"/>
                </a:lnTo>
                <a:lnTo>
                  <a:pt x="11489728" y="10305402"/>
                </a:lnTo>
                <a:lnTo>
                  <a:pt x="11495977" y="10309619"/>
                </a:lnTo>
                <a:lnTo>
                  <a:pt x="11503622" y="10311168"/>
                </a:lnTo>
                <a:lnTo>
                  <a:pt x="11511267" y="10309619"/>
                </a:lnTo>
                <a:lnTo>
                  <a:pt x="11517516" y="10305402"/>
                </a:lnTo>
                <a:lnTo>
                  <a:pt x="11521732" y="10299167"/>
                </a:lnTo>
                <a:lnTo>
                  <a:pt x="11523269" y="10291521"/>
                </a:lnTo>
                <a:close/>
              </a:path>
              <a:path w="18719800" h="10718800" extrusionOk="0">
                <a:moveTo>
                  <a:pt x="11523269" y="10191420"/>
                </a:moveTo>
                <a:lnTo>
                  <a:pt x="11521732" y="10183774"/>
                </a:lnTo>
                <a:lnTo>
                  <a:pt x="11517516" y="10177526"/>
                </a:lnTo>
                <a:lnTo>
                  <a:pt x="11511267" y="10173310"/>
                </a:lnTo>
                <a:lnTo>
                  <a:pt x="11503622" y="10171773"/>
                </a:lnTo>
                <a:lnTo>
                  <a:pt x="11495977" y="10173310"/>
                </a:lnTo>
                <a:lnTo>
                  <a:pt x="11489728" y="10177526"/>
                </a:lnTo>
                <a:lnTo>
                  <a:pt x="11485512" y="10183774"/>
                </a:lnTo>
                <a:lnTo>
                  <a:pt x="11483975" y="10191420"/>
                </a:lnTo>
                <a:lnTo>
                  <a:pt x="11485512" y="10199065"/>
                </a:lnTo>
                <a:lnTo>
                  <a:pt x="11489728" y="10205314"/>
                </a:lnTo>
                <a:lnTo>
                  <a:pt x="11495977" y="10209517"/>
                </a:lnTo>
                <a:lnTo>
                  <a:pt x="11503622" y="10211067"/>
                </a:lnTo>
                <a:lnTo>
                  <a:pt x="11511267" y="10209517"/>
                </a:lnTo>
                <a:lnTo>
                  <a:pt x="11517516" y="10205314"/>
                </a:lnTo>
                <a:lnTo>
                  <a:pt x="11521732" y="10199065"/>
                </a:lnTo>
                <a:lnTo>
                  <a:pt x="11523269" y="10191420"/>
                </a:lnTo>
                <a:close/>
              </a:path>
              <a:path w="18719800" h="10718800" extrusionOk="0">
                <a:moveTo>
                  <a:pt x="11523269" y="10091318"/>
                </a:moveTo>
                <a:lnTo>
                  <a:pt x="11521732" y="10083673"/>
                </a:lnTo>
                <a:lnTo>
                  <a:pt x="11517516" y="10077425"/>
                </a:lnTo>
                <a:lnTo>
                  <a:pt x="11511267" y="10073208"/>
                </a:lnTo>
                <a:lnTo>
                  <a:pt x="11503622" y="10071671"/>
                </a:lnTo>
                <a:lnTo>
                  <a:pt x="11495977" y="10073208"/>
                </a:lnTo>
                <a:lnTo>
                  <a:pt x="11489728" y="10077425"/>
                </a:lnTo>
                <a:lnTo>
                  <a:pt x="11485512" y="10083673"/>
                </a:lnTo>
                <a:lnTo>
                  <a:pt x="11483975" y="10091318"/>
                </a:lnTo>
                <a:lnTo>
                  <a:pt x="11485512" y="10098964"/>
                </a:lnTo>
                <a:lnTo>
                  <a:pt x="11489728" y="10105212"/>
                </a:lnTo>
                <a:lnTo>
                  <a:pt x="11495977" y="10109416"/>
                </a:lnTo>
                <a:lnTo>
                  <a:pt x="11503622" y="10110965"/>
                </a:lnTo>
                <a:lnTo>
                  <a:pt x="11511267" y="10109416"/>
                </a:lnTo>
                <a:lnTo>
                  <a:pt x="11517516" y="10105212"/>
                </a:lnTo>
                <a:lnTo>
                  <a:pt x="11521732" y="10098964"/>
                </a:lnTo>
                <a:lnTo>
                  <a:pt x="11523269" y="10091318"/>
                </a:lnTo>
                <a:close/>
              </a:path>
              <a:path w="18719800" h="10718800" extrusionOk="0">
                <a:moveTo>
                  <a:pt x="11523269" y="9991217"/>
                </a:moveTo>
                <a:lnTo>
                  <a:pt x="11521732" y="9983572"/>
                </a:lnTo>
                <a:lnTo>
                  <a:pt x="11517516" y="9977323"/>
                </a:lnTo>
                <a:lnTo>
                  <a:pt x="11511267" y="9973107"/>
                </a:lnTo>
                <a:lnTo>
                  <a:pt x="11503622" y="9971557"/>
                </a:lnTo>
                <a:lnTo>
                  <a:pt x="11495977" y="9973107"/>
                </a:lnTo>
                <a:lnTo>
                  <a:pt x="11489728" y="9977323"/>
                </a:lnTo>
                <a:lnTo>
                  <a:pt x="11485512" y="9983572"/>
                </a:lnTo>
                <a:lnTo>
                  <a:pt x="11483975" y="9991217"/>
                </a:lnTo>
                <a:lnTo>
                  <a:pt x="11485512" y="9998862"/>
                </a:lnTo>
                <a:lnTo>
                  <a:pt x="11489728" y="10005111"/>
                </a:lnTo>
                <a:lnTo>
                  <a:pt x="11495977" y="10009314"/>
                </a:lnTo>
                <a:lnTo>
                  <a:pt x="11503622" y="10010864"/>
                </a:lnTo>
                <a:lnTo>
                  <a:pt x="11511267" y="10009314"/>
                </a:lnTo>
                <a:lnTo>
                  <a:pt x="11517516" y="10005111"/>
                </a:lnTo>
                <a:lnTo>
                  <a:pt x="11521732" y="9998862"/>
                </a:lnTo>
                <a:lnTo>
                  <a:pt x="11523269" y="9991217"/>
                </a:lnTo>
                <a:close/>
              </a:path>
              <a:path w="18719800" h="10718800" extrusionOk="0">
                <a:moveTo>
                  <a:pt x="11523269" y="9891116"/>
                </a:moveTo>
                <a:lnTo>
                  <a:pt x="11521732" y="9883470"/>
                </a:lnTo>
                <a:lnTo>
                  <a:pt x="11517516" y="9877222"/>
                </a:lnTo>
                <a:lnTo>
                  <a:pt x="11511267" y="9873018"/>
                </a:lnTo>
                <a:lnTo>
                  <a:pt x="11503622" y="9871469"/>
                </a:lnTo>
                <a:lnTo>
                  <a:pt x="11495977" y="9873018"/>
                </a:lnTo>
                <a:lnTo>
                  <a:pt x="11489728" y="9877222"/>
                </a:lnTo>
                <a:lnTo>
                  <a:pt x="11485512" y="9883470"/>
                </a:lnTo>
                <a:lnTo>
                  <a:pt x="11483975" y="9891116"/>
                </a:lnTo>
                <a:lnTo>
                  <a:pt x="11485512" y="9898774"/>
                </a:lnTo>
                <a:lnTo>
                  <a:pt x="11489728" y="9905022"/>
                </a:lnTo>
                <a:lnTo>
                  <a:pt x="11495977" y="9909226"/>
                </a:lnTo>
                <a:lnTo>
                  <a:pt x="11503622" y="9910775"/>
                </a:lnTo>
                <a:lnTo>
                  <a:pt x="11511267" y="9909226"/>
                </a:lnTo>
                <a:lnTo>
                  <a:pt x="11517516" y="9905022"/>
                </a:lnTo>
                <a:lnTo>
                  <a:pt x="11521732" y="9898774"/>
                </a:lnTo>
                <a:lnTo>
                  <a:pt x="11523269" y="9891116"/>
                </a:lnTo>
                <a:close/>
              </a:path>
              <a:path w="18719800" h="10718800" extrusionOk="0">
                <a:moveTo>
                  <a:pt x="11523282" y="10491711"/>
                </a:moveTo>
                <a:lnTo>
                  <a:pt x="11521732" y="10484053"/>
                </a:lnTo>
                <a:lnTo>
                  <a:pt x="11517516" y="10477805"/>
                </a:lnTo>
                <a:lnTo>
                  <a:pt x="11511280" y="10473601"/>
                </a:lnTo>
                <a:lnTo>
                  <a:pt x="11503635" y="10472052"/>
                </a:lnTo>
                <a:lnTo>
                  <a:pt x="11495977" y="10473601"/>
                </a:lnTo>
                <a:lnTo>
                  <a:pt x="11489728" y="10477805"/>
                </a:lnTo>
                <a:lnTo>
                  <a:pt x="11485524" y="10484053"/>
                </a:lnTo>
                <a:lnTo>
                  <a:pt x="11483988" y="10491711"/>
                </a:lnTo>
                <a:lnTo>
                  <a:pt x="11485524" y="10499344"/>
                </a:lnTo>
                <a:lnTo>
                  <a:pt x="11489728" y="10505592"/>
                </a:lnTo>
                <a:lnTo>
                  <a:pt x="11495977" y="10509796"/>
                </a:lnTo>
                <a:lnTo>
                  <a:pt x="11503635" y="10511345"/>
                </a:lnTo>
                <a:lnTo>
                  <a:pt x="11511280" y="10509796"/>
                </a:lnTo>
                <a:lnTo>
                  <a:pt x="11517516" y="10505592"/>
                </a:lnTo>
                <a:lnTo>
                  <a:pt x="11521732" y="10499344"/>
                </a:lnTo>
                <a:lnTo>
                  <a:pt x="11523282" y="10491711"/>
                </a:lnTo>
                <a:close/>
              </a:path>
              <a:path w="18719800" h="10718800" extrusionOk="0">
                <a:moveTo>
                  <a:pt x="11551768" y="0"/>
                </a:moveTo>
                <a:lnTo>
                  <a:pt x="11516868" y="0"/>
                </a:lnTo>
                <a:lnTo>
                  <a:pt x="6147359" y="3969753"/>
                </a:lnTo>
                <a:lnTo>
                  <a:pt x="6166434" y="3981462"/>
                </a:lnTo>
                <a:lnTo>
                  <a:pt x="11551768" y="0"/>
                </a:lnTo>
                <a:close/>
              </a:path>
              <a:path w="18719800" h="10718800" extrusionOk="0">
                <a:moveTo>
                  <a:pt x="11583314" y="10718787"/>
                </a:moveTo>
                <a:lnTo>
                  <a:pt x="11577625" y="10717644"/>
                </a:lnTo>
                <a:lnTo>
                  <a:pt x="11571923" y="10718787"/>
                </a:lnTo>
                <a:lnTo>
                  <a:pt x="11583314" y="10718787"/>
                </a:lnTo>
                <a:close/>
              </a:path>
              <a:path w="18719800" h="10718800" extrusionOk="0">
                <a:moveTo>
                  <a:pt x="11597259" y="10637190"/>
                </a:moveTo>
                <a:lnTo>
                  <a:pt x="11595722" y="10629544"/>
                </a:lnTo>
                <a:lnTo>
                  <a:pt x="11591506" y="10623296"/>
                </a:lnTo>
                <a:lnTo>
                  <a:pt x="11585270" y="10619092"/>
                </a:lnTo>
                <a:lnTo>
                  <a:pt x="11577625" y="10617543"/>
                </a:lnTo>
                <a:lnTo>
                  <a:pt x="11569967" y="10619092"/>
                </a:lnTo>
                <a:lnTo>
                  <a:pt x="11563731" y="10623296"/>
                </a:lnTo>
                <a:lnTo>
                  <a:pt x="11559515" y="10629544"/>
                </a:lnTo>
                <a:lnTo>
                  <a:pt x="11557978" y="10637190"/>
                </a:lnTo>
                <a:lnTo>
                  <a:pt x="11559515" y="10644835"/>
                </a:lnTo>
                <a:lnTo>
                  <a:pt x="11563731" y="10651084"/>
                </a:lnTo>
                <a:lnTo>
                  <a:pt x="11569967" y="10655287"/>
                </a:lnTo>
                <a:lnTo>
                  <a:pt x="11577625" y="10656837"/>
                </a:lnTo>
                <a:lnTo>
                  <a:pt x="11585270" y="10655287"/>
                </a:lnTo>
                <a:lnTo>
                  <a:pt x="11591506" y="10651084"/>
                </a:lnTo>
                <a:lnTo>
                  <a:pt x="11595722" y="10644835"/>
                </a:lnTo>
                <a:lnTo>
                  <a:pt x="11597259" y="10637190"/>
                </a:lnTo>
                <a:close/>
              </a:path>
              <a:path w="18719800" h="10718800" extrusionOk="0">
                <a:moveTo>
                  <a:pt x="11597259" y="10537088"/>
                </a:moveTo>
                <a:lnTo>
                  <a:pt x="11595722" y="10529443"/>
                </a:lnTo>
                <a:lnTo>
                  <a:pt x="11591506" y="10523195"/>
                </a:lnTo>
                <a:lnTo>
                  <a:pt x="11585270" y="10518991"/>
                </a:lnTo>
                <a:lnTo>
                  <a:pt x="11577625" y="10517441"/>
                </a:lnTo>
                <a:lnTo>
                  <a:pt x="11569967" y="10518991"/>
                </a:lnTo>
                <a:lnTo>
                  <a:pt x="11563731" y="10523195"/>
                </a:lnTo>
                <a:lnTo>
                  <a:pt x="11559515" y="10529443"/>
                </a:lnTo>
                <a:lnTo>
                  <a:pt x="11557978" y="10537088"/>
                </a:lnTo>
                <a:lnTo>
                  <a:pt x="11559515" y="10544734"/>
                </a:lnTo>
                <a:lnTo>
                  <a:pt x="11563731" y="10550982"/>
                </a:lnTo>
                <a:lnTo>
                  <a:pt x="11569967" y="10555199"/>
                </a:lnTo>
                <a:lnTo>
                  <a:pt x="11577625" y="10556748"/>
                </a:lnTo>
                <a:lnTo>
                  <a:pt x="11585270" y="10555199"/>
                </a:lnTo>
                <a:lnTo>
                  <a:pt x="11591506" y="10550982"/>
                </a:lnTo>
                <a:lnTo>
                  <a:pt x="11595722" y="10544734"/>
                </a:lnTo>
                <a:lnTo>
                  <a:pt x="11597259" y="10537088"/>
                </a:lnTo>
                <a:close/>
              </a:path>
              <a:path w="18719800" h="10718800" extrusionOk="0">
                <a:moveTo>
                  <a:pt x="11597259" y="10437012"/>
                </a:moveTo>
                <a:lnTo>
                  <a:pt x="11595722" y="10429354"/>
                </a:lnTo>
                <a:lnTo>
                  <a:pt x="11591506" y="10423106"/>
                </a:lnTo>
                <a:lnTo>
                  <a:pt x="11585270" y="10418902"/>
                </a:lnTo>
                <a:lnTo>
                  <a:pt x="11577612" y="10417353"/>
                </a:lnTo>
                <a:lnTo>
                  <a:pt x="11569967" y="10418902"/>
                </a:lnTo>
                <a:lnTo>
                  <a:pt x="11563718" y="10423106"/>
                </a:lnTo>
                <a:lnTo>
                  <a:pt x="11559515" y="10429354"/>
                </a:lnTo>
                <a:lnTo>
                  <a:pt x="11557965" y="10437012"/>
                </a:lnTo>
                <a:lnTo>
                  <a:pt x="11559515" y="10444658"/>
                </a:lnTo>
                <a:lnTo>
                  <a:pt x="11563718" y="10450893"/>
                </a:lnTo>
                <a:lnTo>
                  <a:pt x="11569967" y="10455110"/>
                </a:lnTo>
                <a:lnTo>
                  <a:pt x="11577612" y="10456647"/>
                </a:lnTo>
                <a:lnTo>
                  <a:pt x="11585270" y="10455110"/>
                </a:lnTo>
                <a:lnTo>
                  <a:pt x="11591506" y="10450893"/>
                </a:lnTo>
                <a:lnTo>
                  <a:pt x="11595722" y="10444658"/>
                </a:lnTo>
                <a:lnTo>
                  <a:pt x="11597259" y="10437012"/>
                </a:lnTo>
                <a:close/>
              </a:path>
              <a:path w="18719800" h="10718800" extrusionOk="0">
                <a:moveTo>
                  <a:pt x="11597259" y="10336911"/>
                </a:moveTo>
                <a:lnTo>
                  <a:pt x="11595722" y="10329253"/>
                </a:lnTo>
                <a:lnTo>
                  <a:pt x="11591506" y="10323017"/>
                </a:lnTo>
                <a:lnTo>
                  <a:pt x="11585270" y="10318801"/>
                </a:lnTo>
                <a:lnTo>
                  <a:pt x="11577612" y="10317264"/>
                </a:lnTo>
                <a:lnTo>
                  <a:pt x="11569967" y="10318801"/>
                </a:lnTo>
                <a:lnTo>
                  <a:pt x="11563718" y="10323017"/>
                </a:lnTo>
                <a:lnTo>
                  <a:pt x="11559515" y="10329253"/>
                </a:lnTo>
                <a:lnTo>
                  <a:pt x="11557965" y="10336911"/>
                </a:lnTo>
                <a:lnTo>
                  <a:pt x="11559515" y="10344556"/>
                </a:lnTo>
                <a:lnTo>
                  <a:pt x="11563718" y="10350805"/>
                </a:lnTo>
                <a:lnTo>
                  <a:pt x="11569967" y="10355008"/>
                </a:lnTo>
                <a:lnTo>
                  <a:pt x="11577612" y="10356558"/>
                </a:lnTo>
                <a:lnTo>
                  <a:pt x="11585270" y="10355008"/>
                </a:lnTo>
                <a:lnTo>
                  <a:pt x="11591506" y="10350805"/>
                </a:lnTo>
                <a:lnTo>
                  <a:pt x="11595722" y="10344556"/>
                </a:lnTo>
                <a:lnTo>
                  <a:pt x="11597259" y="10336911"/>
                </a:lnTo>
                <a:close/>
              </a:path>
              <a:path w="18719800" h="10718800" extrusionOk="0">
                <a:moveTo>
                  <a:pt x="11597259" y="10236810"/>
                </a:moveTo>
                <a:lnTo>
                  <a:pt x="11595722" y="10229164"/>
                </a:lnTo>
                <a:lnTo>
                  <a:pt x="11591506" y="10222916"/>
                </a:lnTo>
                <a:lnTo>
                  <a:pt x="11585270" y="10218699"/>
                </a:lnTo>
                <a:lnTo>
                  <a:pt x="11577612" y="10217150"/>
                </a:lnTo>
                <a:lnTo>
                  <a:pt x="11569967" y="10218699"/>
                </a:lnTo>
                <a:lnTo>
                  <a:pt x="11563718" y="10222916"/>
                </a:lnTo>
                <a:lnTo>
                  <a:pt x="11559515" y="10229164"/>
                </a:lnTo>
                <a:lnTo>
                  <a:pt x="11557965" y="10236810"/>
                </a:lnTo>
                <a:lnTo>
                  <a:pt x="11559515" y="10244455"/>
                </a:lnTo>
                <a:lnTo>
                  <a:pt x="11563718" y="10250703"/>
                </a:lnTo>
                <a:lnTo>
                  <a:pt x="11569967" y="10254907"/>
                </a:lnTo>
                <a:lnTo>
                  <a:pt x="11577612" y="10256456"/>
                </a:lnTo>
                <a:lnTo>
                  <a:pt x="11585270" y="10254907"/>
                </a:lnTo>
                <a:lnTo>
                  <a:pt x="11591506" y="10250703"/>
                </a:lnTo>
                <a:lnTo>
                  <a:pt x="11595722" y="10244455"/>
                </a:lnTo>
                <a:lnTo>
                  <a:pt x="11597259" y="10236810"/>
                </a:lnTo>
                <a:close/>
              </a:path>
              <a:path w="18719800" h="10718800" extrusionOk="0">
                <a:moveTo>
                  <a:pt x="11597259" y="10136708"/>
                </a:moveTo>
                <a:lnTo>
                  <a:pt x="11595722" y="10129063"/>
                </a:lnTo>
                <a:lnTo>
                  <a:pt x="11591506" y="10122814"/>
                </a:lnTo>
                <a:lnTo>
                  <a:pt x="11585270" y="10118611"/>
                </a:lnTo>
                <a:lnTo>
                  <a:pt x="11577612" y="10117061"/>
                </a:lnTo>
                <a:lnTo>
                  <a:pt x="11569967" y="10118611"/>
                </a:lnTo>
                <a:lnTo>
                  <a:pt x="11563718" y="10122814"/>
                </a:lnTo>
                <a:lnTo>
                  <a:pt x="11559515" y="10129063"/>
                </a:lnTo>
                <a:lnTo>
                  <a:pt x="11557965" y="10136708"/>
                </a:lnTo>
                <a:lnTo>
                  <a:pt x="11559515" y="10144354"/>
                </a:lnTo>
                <a:lnTo>
                  <a:pt x="11563718" y="10150602"/>
                </a:lnTo>
                <a:lnTo>
                  <a:pt x="11569967" y="10154831"/>
                </a:lnTo>
                <a:lnTo>
                  <a:pt x="11577612" y="10156368"/>
                </a:lnTo>
                <a:lnTo>
                  <a:pt x="11585270" y="10154831"/>
                </a:lnTo>
                <a:lnTo>
                  <a:pt x="11591506" y="10150602"/>
                </a:lnTo>
                <a:lnTo>
                  <a:pt x="11595722" y="10144354"/>
                </a:lnTo>
                <a:lnTo>
                  <a:pt x="11597259" y="10136708"/>
                </a:lnTo>
                <a:close/>
              </a:path>
              <a:path w="18719800" h="10718800" extrusionOk="0">
                <a:moveTo>
                  <a:pt x="11597259" y="10036619"/>
                </a:moveTo>
                <a:lnTo>
                  <a:pt x="11595722" y="10028974"/>
                </a:lnTo>
                <a:lnTo>
                  <a:pt x="11591506" y="10022726"/>
                </a:lnTo>
                <a:lnTo>
                  <a:pt x="11585270" y="10018509"/>
                </a:lnTo>
                <a:lnTo>
                  <a:pt x="11577612" y="10016960"/>
                </a:lnTo>
                <a:lnTo>
                  <a:pt x="11569967" y="10018509"/>
                </a:lnTo>
                <a:lnTo>
                  <a:pt x="11563718" y="10022726"/>
                </a:lnTo>
                <a:lnTo>
                  <a:pt x="11559515" y="10028974"/>
                </a:lnTo>
                <a:lnTo>
                  <a:pt x="11557965" y="10036619"/>
                </a:lnTo>
                <a:lnTo>
                  <a:pt x="11559515" y="10044265"/>
                </a:lnTo>
                <a:lnTo>
                  <a:pt x="11563718" y="10050501"/>
                </a:lnTo>
                <a:lnTo>
                  <a:pt x="11569967" y="10054717"/>
                </a:lnTo>
                <a:lnTo>
                  <a:pt x="11577612" y="10056254"/>
                </a:lnTo>
                <a:lnTo>
                  <a:pt x="11585270" y="10054717"/>
                </a:lnTo>
                <a:lnTo>
                  <a:pt x="11591506" y="10050501"/>
                </a:lnTo>
                <a:lnTo>
                  <a:pt x="11595722" y="10044265"/>
                </a:lnTo>
                <a:lnTo>
                  <a:pt x="11597259" y="10036619"/>
                </a:lnTo>
                <a:close/>
              </a:path>
              <a:path w="18719800" h="10718800" extrusionOk="0">
                <a:moveTo>
                  <a:pt x="11597259" y="9936518"/>
                </a:moveTo>
                <a:lnTo>
                  <a:pt x="11595722" y="9928873"/>
                </a:lnTo>
                <a:lnTo>
                  <a:pt x="11591506" y="9922624"/>
                </a:lnTo>
                <a:lnTo>
                  <a:pt x="11585270" y="9918421"/>
                </a:lnTo>
                <a:lnTo>
                  <a:pt x="11577612" y="9916884"/>
                </a:lnTo>
                <a:lnTo>
                  <a:pt x="11569967" y="9918421"/>
                </a:lnTo>
                <a:lnTo>
                  <a:pt x="11563718" y="9922624"/>
                </a:lnTo>
                <a:lnTo>
                  <a:pt x="11559515" y="9928873"/>
                </a:lnTo>
                <a:lnTo>
                  <a:pt x="11557965" y="9936518"/>
                </a:lnTo>
                <a:lnTo>
                  <a:pt x="11559515" y="9944163"/>
                </a:lnTo>
                <a:lnTo>
                  <a:pt x="11563718" y="9950412"/>
                </a:lnTo>
                <a:lnTo>
                  <a:pt x="11569967" y="9954628"/>
                </a:lnTo>
                <a:lnTo>
                  <a:pt x="11577612" y="9956165"/>
                </a:lnTo>
                <a:lnTo>
                  <a:pt x="11585270" y="9954628"/>
                </a:lnTo>
                <a:lnTo>
                  <a:pt x="11591506" y="9950412"/>
                </a:lnTo>
                <a:lnTo>
                  <a:pt x="11595722" y="9944163"/>
                </a:lnTo>
                <a:lnTo>
                  <a:pt x="11597259" y="9936518"/>
                </a:lnTo>
                <a:close/>
              </a:path>
              <a:path w="18719800" h="10718800" extrusionOk="0">
                <a:moveTo>
                  <a:pt x="11597259" y="9836429"/>
                </a:moveTo>
                <a:lnTo>
                  <a:pt x="11595722" y="9828784"/>
                </a:lnTo>
                <a:lnTo>
                  <a:pt x="11591506" y="9822536"/>
                </a:lnTo>
                <a:lnTo>
                  <a:pt x="11585270" y="9818332"/>
                </a:lnTo>
                <a:lnTo>
                  <a:pt x="11577625" y="9816782"/>
                </a:lnTo>
                <a:lnTo>
                  <a:pt x="11569967" y="9818332"/>
                </a:lnTo>
                <a:lnTo>
                  <a:pt x="11563731" y="9822536"/>
                </a:lnTo>
                <a:lnTo>
                  <a:pt x="11559515" y="9828784"/>
                </a:lnTo>
                <a:lnTo>
                  <a:pt x="11557978" y="9836429"/>
                </a:lnTo>
                <a:lnTo>
                  <a:pt x="11559515" y="9844075"/>
                </a:lnTo>
                <a:lnTo>
                  <a:pt x="11563731" y="9850323"/>
                </a:lnTo>
                <a:lnTo>
                  <a:pt x="11569967" y="9854527"/>
                </a:lnTo>
                <a:lnTo>
                  <a:pt x="11577625" y="9856076"/>
                </a:lnTo>
                <a:lnTo>
                  <a:pt x="11585270" y="9854527"/>
                </a:lnTo>
                <a:lnTo>
                  <a:pt x="11591506" y="9850323"/>
                </a:lnTo>
                <a:lnTo>
                  <a:pt x="11595722" y="9844075"/>
                </a:lnTo>
                <a:lnTo>
                  <a:pt x="11597259" y="9836429"/>
                </a:lnTo>
                <a:close/>
              </a:path>
              <a:path w="18719800" h="10718800" extrusionOk="0">
                <a:moveTo>
                  <a:pt x="11671262" y="10682592"/>
                </a:moveTo>
                <a:lnTo>
                  <a:pt x="11669713" y="10674934"/>
                </a:lnTo>
                <a:lnTo>
                  <a:pt x="11665496" y="10668686"/>
                </a:lnTo>
                <a:lnTo>
                  <a:pt x="11659260" y="10664482"/>
                </a:lnTo>
                <a:lnTo>
                  <a:pt x="11651602" y="10662933"/>
                </a:lnTo>
                <a:lnTo>
                  <a:pt x="11643957" y="10664482"/>
                </a:lnTo>
                <a:lnTo>
                  <a:pt x="11637709" y="10668686"/>
                </a:lnTo>
                <a:lnTo>
                  <a:pt x="11633505" y="10674934"/>
                </a:lnTo>
                <a:lnTo>
                  <a:pt x="11631955" y="10682592"/>
                </a:lnTo>
                <a:lnTo>
                  <a:pt x="11633505" y="10690238"/>
                </a:lnTo>
                <a:lnTo>
                  <a:pt x="11637709" y="10696473"/>
                </a:lnTo>
                <a:lnTo>
                  <a:pt x="11643957" y="10700690"/>
                </a:lnTo>
                <a:lnTo>
                  <a:pt x="11651602" y="10702227"/>
                </a:lnTo>
                <a:lnTo>
                  <a:pt x="11659260" y="10700690"/>
                </a:lnTo>
                <a:lnTo>
                  <a:pt x="11665496" y="10696473"/>
                </a:lnTo>
                <a:lnTo>
                  <a:pt x="11669713" y="10690238"/>
                </a:lnTo>
                <a:lnTo>
                  <a:pt x="11671262" y="10682592"/>
                </a:lnTo>
                <a:close/>
              </a:path>
              <a:path w="18719800" h="10718800" extrusionOk="0">
                <a:moveTo>
                  <a:pt x="11671262" y="10582491"/>
                </a:moveTo>
                <a:lnTo>
                  <a:pt x="11669713" y="10574846"/>
                </a:lnTo>
                <a:lnTo>
                  <a:pt x="11665496" y="10568597"/>
                </a:lnTo>
                <a:lnTo>
                  <a:pt x="11659260" y="10564393"/>
                </a:lnTo>
                <a:lnTo>
                  <a:pt x="11651602" y="10562857"/>
                </a:lnTo>
                <a:lnTo>
                  <a:pt x="11643957" y="10564393"/>
                </a:lnTo>
                <a:lnTo>
                  <a:pt x="11637709" y="10568597"/>
                </a:lnTo>
                <a:lnTo>
                  <a:pt x="11633505" y="10574846"/>
                </a:lnTo>
                <a:lnTo>
                  <a:pt x="11631955" y="10582491"/>
                </a:lnTo>
                <a:lnTo>
                  <a:pt x="11633505" y="10590136"/>
                </a:lnTo>
                <a:lnTo>
                  <a:pt x="11637709" y="10596385"/>
                </a:lnTo>
                <a:lnTo>
                  <a:pt x="11643957" y="10600588"/>
                </a:lnTo>
                <a:lnTo>
                  <a:pt x="11651602" y="10602138"/>
                </a:lnTo>
                <a:lnTo>
                  <a:pt x="11659260" y="10600588"/>
                </a:lnTo>
                <a:lnTo>
                  <a:pt x="11665496" y="10596385"/>
                </a:lnTo>
                <a:lnTo>
                  <a:pt x="11669713" y="10590136"/>
                </a:lnTo>
                <a:lnTo>
                  <a:pt x="11671262" y="10582491"/>
                </a:lnTo>
                <a:close/>
              </a:path>
              <a:path w="18719800" h="10718800" extrusionOk="0">
                <a:moveTo>
                  <a:pt x="11671262" y="10482389"/>
                </a:moveTo>
                <a:lnTo>
                  <a:pt x="11669713" y="10474744"/>
                </a:lnTo>
                <a:lnTo>
                  <a:pt x="11665496" y="10468496"/>
                </a:lnTo>
                <a:lnTo>
                  <a:pt x="11659260" y="10464292"/>
                </a:lnTo>
                <a:lnTo>
                  <a:pt x="11651602" y="10462743"/>
                </a:lnTo>
                <a:lnTo>
                  <a:pt x="11643957" y="10464292"/>
                </a:lnTo>
                <a:lnTo>
                  <a:pt x="11637709" y="10468496"/>
                </a:lnTo>
                <a:lnTo>
                  <a:pt x="11633505" y="10474744"/>
                </a:lnTo>
                <a:lnTo>
                  <a:pt x="11631955" y="10482389"/>
                </a:lnTo>
                <a:lnTo>
                  <a:pt x="11633505" y="10490035"/>
                </a:lnTo>
                <a:lnTo>
                  <a:pt x="11637709" y="10496283"/>
                </a:lnTo>
                <a:lnTo>
                  <a:pt x="11643957" y="10500500"/>
                </a:lnTo>
                <a:lnTo>
                  <a:pt x="11651602" y="10502049"/>
                </a:lnTo>
                <a:lnTo>
                  <a:pt x="11659260" y="10500500"/>
                </a:lnTo>
                <a:lnTo>
                  <a:pt x="11665496" y="10496283"/>
                </a:lnTo>
                <a:lnTo>
                  <a:pt x="11669713" y="10490035"/>
                </a:lnTo>
                <a:lnTo>
                  <a:pt x="11671262" y="10482389"/>
                </a:lnTo>
                <a:close/>
              </a:path>
              <a:path w="18719800" h="10718800" extrusionOk="0">
                <a:moveTo>
                  <a:pt x="11671262" y="10382288"/>
                </a:moveTo>
                <a:lnTo>
                  <a:pt x="11669713" y="10374655"/>
                </a:lnTo>
                <a:lnTo>
                  <a:pt x="11665496" y="10368407"/>
                </a:lnTo>
                <a:lnTo>
                  <a:pt x="11659248" y="10364191"/>
                </a:lnTo>
                <a:lnTo>
                  <a:pt x="11651602" y="10362654"/>
                </a:lnTo>
                <a:lnTo>
                  <a:pt x="11643957" y="10364191"/>
                </a:lnTo>
                <a:lnTo>
                  <a:pt x="11637709" y="10368407"/>
                </a:lnTo>
                <a:lnTo>
                  <a:pt x="11633505" y="10374655"/>
                </a:lnTo>
                <a:lnTo>
                  <a:pt x="11631955" y="10382288"/>
                </a:lnTo>
                <a:lnTo>
                  <a:pt x="11633505" y="10389946"/>
                </a:lnTo>
                <a:lnTo>
                  <a:pt x="11637709" y="10396182"/>
                </a:lnTo>
                <a:lnTo>
                  <a:pt x="11643957" y="10400398"/>
                </a:lnTo>
                <a:lnTo>
                  <a:pt x="11651602" y="10401935"/>
                </a:lnTo>
                <a:lnTo>
                  <a:pt x="11659248" y="10400398"/>
                </a:lnTo>
                <a:lnTo>
                  <a:pt x="11665496" y="10396182"/>
                </a:lnTo>
                <a:lnTo>
                  <a:pt x="11669713" y="10389946"/>
                </a:lnTo>
                <a:lnTo>
                  <a:pt x="11671262" y="10382288"/>
                </a:lnTo>
                <a:close/>
              </a:path>
              <a:path w="18719800" h="10718800" extrusionOk="0">
                <a:moveTo>
                  <a:pt x="11671262" y="10282187"/>
                </a:moveTo>
                <a:lnTo>
                  <a:pt x="11669713" y="10274554"/>
                </a:lnTo>
                <a:lnTo>
                  <a:pt x="11665496" y="10268306"/>
                </a:lnTo>
                <a:lnTo>
                  <a:pt x="11659248" y="10264102"/>
                </a:lnTo>
                <a:lnTo>
                  <a:pt x="11651602" y="10262552"/>
                </a:lnTo>
                <a:lnTo>
                  <a:pt x="11643957" y="10264102"/>
                </a:lnTo>
                <a:lnTo>
                  <a:pt x="11637709" y="10268306"/>
                </a:lnTo>
                <a:lnTo>
                  <a:pt x="11633505" y="10274554"/>
                </a:lnTo>
                <a:lnTo>
                  <a:pt x="11631955" y="10282187"/>
                </a:lnTo>
                <a:lnTo>
                  <a:pt x="11633505" y="10289845"/>
                </a:lnTo>
                <a:lnTo>
                  <a:pt x="11637709" y="10296093"/>
                </a:lnTo>
                <a:lnTo>
                  <a:pt x="11643957" y="10300310"/>
                </a:lnTo>
                <a:lnTo>
                  <a:pt x="11651602" y="10301846"/>
                </a:lnTo>
                <a:lnTo>
                  <a:pt x="11659248" y="10300310"/>
                </a:lnTo>
                <a:lnTo>
                  <a:pt x="11665496" y="10296093"/>
                </a:lnTo>
                <a:lnTo>
                  <a:pt x="11669713" y="10289845"/>
                </a:lnTo>
                <a:lnTo>
                  <a:pt x="11671262" y="10282187"/>
                </a:lnTo>
                <a:close/>
              </a:path>
              <a:path w="18719800" h="10718800" extrusionOk="0">
                <a:moveTo>
                  <a:pt x="11671262" y="10182098"/>
                </a:moveTo>
                <a:lnTo>
                  <a:pt x="11669713" y="10174453"/>
                </a:lnTo>
                <a:lnTo>
                  <a:pt x="11665496" y="10168204"/>
                </a:lnTo>
                <a:lnTo>
                  <a:pt x="11659248" y="10164000"/>
                </a:lnTo>
                <a:lnTo>
                  <a:pt x="11651602" y="10162451"/>
                </a:lnTo>
                <a:lnTo>
                  <a:pt x="11643957" y="10164000"/>
                </a:lnTo>
                <a:lnTo>
                  <a:pt x="11637709" y="10168204"/>
                </a:lnTo>
                <a:lnTo>
                  <a:pt x="11633505" y="10174453"/>
                </a:lnTo>
                <a:lnTo>
                  <a:pt x="11631955" y="10182098"/>
                </a:lnTo>
                <a:lnTo>
                  <a:pt x="11633505" y="10189743"/>
                </a:lnTo>
                <a:lnTo>
                  <a:pt x="11637709" y="10195992"/>
                </a:lnTo>
                <a:lnTo>
                  <a:pt x="11643957" y="10200208"/>
                </a:lnTo>
                <a:lnTo>
                  <a:pt x="11651602" y="10201745"/>
                </a:lnTo>
                <a:lnTo>
                  <a:pt x="11659248" y="10200208"/>
                </a:lnTo>
                <a:lnTo>
                  <a:pt x="11665496" y="10195992"/>
                </a:lnTo>
                <a:lnTo>
                  <a:pt x="11669713" y="10189743"/>
                </a:lnTo>
                <a:lnTo>
                  <a:pt x="11671262" y="10182098"/>
                </a:lnTo>
                <a:close/>
              </a:path>
              <a:path w="18719800" h="10718800" extrusionOk="0">
                <a:moveTo>
                  <a:pt x="11671262" y="10082009"/>
                </a:moveTo>
                <a:lnTo>
                  <a:pt x="11669713" y="10074364"/>
                </a:lnTo>
                <a:lnTo>
                  <a:pt x="11665496" y="10068115"/>
                </a:lnTo>
                <a:lnTo>
                  <a:pt x="11659248" y="10063899"/>
                </a:lnTo>
                <a:lnTo>
                  <a:pt x="11651602" y="10062362"/>
                </a:lnTo>
                <a:lnTo>
                  <a:pt x="11643957" y="10063899"/>
                </a:lnTo>
                <a:lnTo>
                  <a:pt x="11637709" y="10068115"/>
                </a:lnTo>
                <a:lnTo>
                  <a:pt x="11633505" y="10074364"/>
                </a:lnTo>
                <a:lnTo>
                  <a:pt x="11631955" y="10082009"/>
                </a:lnTo>
                <a:lnTo>
                  <a:pt x="11633505" y="10089655"/>
                </a:lnTo>
                <a:lnTo>
                  <a:pt x="11637709" y="10095903"/>
                </a:lnTo>
                <a:lnTo>
                  <a:pt x="11643957" y="10100119"/>
                </a:lnTo>
                <a:lnTo>
                  <a:pt x="11651602" y="10101669"/>
                </a:lnTo>
                <a:lnTo>
                  <a:pt x="11659248" y="10100119"/>
                </a:lnTo>
                <a:lnTo>
                  <a:pt x="11665496" y="10095903"/>
                </a:lnTo>
                <a:lnTo>
                  <a:pt x="11669713" y="10089655"/>
                </a:lnTo>
                <a:lnTo>
                  <a:pt x="11671262" y="10082009"/>
                </a:lnTo>
                <a:close/>
              </a:path>
              <a:path w="18719800" h="10718800" extrusionOk="0">
                <a:moveTo>
                  <a:pt x="11671262" y="9981921"/>
                </a:moveTo>
                <a:lnTo>
                  <a:pt x="11669713" y="9974262"/>
                </a:lnTo>
                <a:lnTo>
                  <a:pt x="11665496" y="9968027"/>
                </a:lnTo>
                <a:lnTo>
                  <a:pt x="11659248" y="9963810"/>
                </a:lnTo>
                <a:lnTo>
                  <a:pt x="11651602" y="9962274"/>
                </a:lnTo>
                <a:lnTo>
                  <a:pt x="11643957" y="9963810"/>
                </a:lnTo>
                <a:lnTo>
                  <a:pt x="11637709" y="9968027"/>
                </a:lnTo>
                <a:lnTo>
                  <a:pt x="11633505" y="9974262"/>
                </a:lnTo>
                <a:lnTo>
                  <a:pt x="11631955" y="9981921"/>
                </a:lnTo>
                <a:lnTo>
                  <a:pt x="11633505" y="9989566"/>
                </a:lnTo>
                <a:lnTo>
                  <a:pt x="11637709" y="9995802"/>
                </a:lnTo>
                <a:lnTo>
                  <a:pt x="11643957" y="10000018"/>
                </a:lnTo>
                <a:lnTo>
                  <a:pt x="11651602" y="10001555"/>
                </a:lnTo>
                <a:lnTo>
                  <a:pt x="11659248" y="10000018"/>
                </a:lnTo>
                <a:lnTo>
                  <a:pt x="11665496" y="9995802"/>
                </a:lnTo>
                <a:lnTo>
                  <a:pt x="11669713" y="9989566"/>
                </a:lnTo>
                <a:lnTo>
                  <a:pt x="11671262" y="9981921"/>
                </a:lnTo>
                <a:close/>
              </a:path>
              <a:path w="18719800" h="10718800" extrusionOk="0">
                <a:moveTo>
                  <a:pt x="11671262" y="9881806"/>
                </a:moveTo>
                <a:lnTo>
                  <a:pt x="11669713" y="9874161"/>
                </a:lnTo>
                <a:lnTo>
                  <a:pt x="11665496" y="9867925"/>
                </a:lnTo>
                <a:lnTo>
                  <a:pt x="11659248" y="9863722"/>
                </a:lnTo>
                <a:lnTo>
                  <a:pt x="11651602" y="9862172"/>
                </a:lnTo>
                <a:lnTo>
                  <a:pt x="11643957" y="9863722"/>
                </a:lnTo>
                <a:lnTo>
                  <a:pt x="11637709" y="9867925"/>
                </a:lnTo>
                <a:lnTo>
                  <a:pt x="11633505" y="9874161"/>
                </a:lnTo>
                <a:lnTo>
                  <a:pt x="11631955" y="9881806"/>
                </a:lnTo>
                <a:lnTo>
                  <a:pt x="11633505" y="9889465"/>
                </a:lnTo>
                <a:lnTo>
                  <a:pt x="11637709" y="9895700"/>
                </a:lnTo>
                <a:lnTo>
                  <a:pt x="11643957" y="9899917"/>
                </a:lnTo>
                <a:lnTo>
                  <a:pt x="11651602" y="9901466"/>
                </a:lnTo>
                <a:lnTo>
                  <a:pt x="11659248" y="9899917"/>
                </a:lnTo>
                <a:lnTo>
                  <a:pt x="11665496" y="9895700"/>
                </a:lnTo>
                <a:lnTo>
                  <a:pt x="11669713" y="9889465"/>
                </a:lnTo>
                <a:lnTo>
                  <a:pt x="11671262" y="9881806"/>
                </a:lnTo>
                <a:close/>
              </a:path>
              <a:path w="18719800" h="10718800" extrusionOk="0">
                <a:moveTo>
                  <a:pt x="11671262" y="9781718"/>
                </a:moveTo>
                <a:lnTo>
                  <a:pt x="11669713" y="9774072"/>
                </a:lnTo>
                <a:lnTo>
                  <a:pt x="11665496" y="9767824"/>
                </a:lnTo>
                <a:lnTo>
                  <a:pt x="11659248" y="9763608"/>
                </a:lnTo>
                <a:lnTo>
                  <a:pt x="11651602" y="9762071"/>
                </a:lnTo>
                <a:lnTo>
                  <a:pt x="11643957" y="9763608"/>
                </a:lnTo>
                <a:lnTo>
                  <a:pt x="11637709" y="9767824"/>
                </a:lnTo>
                <a:lnTo>
                  <a:pt x="11633505" y="9774072"/>
                </a:lnTo>
                <a:lnTo>
                  <a:pt x="11631955" y="9781718"/>
                </a:lnTo>
                <a:lnTo>
                  <a:pt x="11633505" y="9789363"/>
                </a:lnTo>
                <a:lnTo>
                  <a:pt x="11637709" y="9795599"/>
                </a:lnTo>
                <a:lnTo>
                  <a:pt x="11643957" y="9799815"/>
                </a:lnTo>
                <a:lnTo>
                  <a:pt x="11651602" y="9801352"/>
                </a:lnTo>
                <a:lnTo>
                  <a:pt x="11659248" y="9799815"/>
                </a:lnTo>
                <a:lnTo>
                  <a:pt x="11665496" y="9795599"/>
                </a:lnTo>
                <a:lnTo>
                  <a:pt x="11669713" y="9789363"/>
                </a:lnTo>
                <a:lnTo>
                  <a:pt x="11671262" y="9781718"/>
                </a:lnTo>
                <a:close/>
              </a:path>
              <a:path w="18719800" h="10718800" extrusionOk="0">
                <a:moveTo>
                  <a:pt x="11690325" y="0"/>
                </a:moveTo>
                <a:lnTo>
                  <a:pt x="11655438" y="0"/>
                </a:lnTo>
                <a:lnTo>
                  <a:pt x="6223051" y="4016248"/>
                </a:lnTo>
                <a:lnTo>
                  <a:pt x="6242113" y="4027957"/>
                </a:lnTo>
                <a:lnTo>
                  <a:pt x="11690325" y="0"/>
                </a:lnTo>
                <a:close/>
              </a:path>
              <a:path w="18719800" h="10718800" extrusionOk="0">
                <a:moveTo>
                  <a:pt x="11742674" y="10718787"/>
                </a:moveTo>
                <a:lnTo>
                  <a:pt x="11739499" y="10714076"/>
                </a:lnTo>
                <a:lnTo>
                  <a:pt x="11733251" y="10709872"/>
                </a:lnTo>
                <a:lnTo>
                  <a:pt x="11725593" y="10708323"/>
                </a:lnTo>
                <a:lnTo>
                  <a:pt x="11717947" y="10709872"/>
                </a:lnTo>
                <a:lnTo>
                  <a:pt x="11711699" y="10714076"/>
                </a:lnTo>
                <a:lnTo>
                  <a:pt x="11708524" y="10718787"/>
                </a:lnTo>
                <a:lnTo>
                  <a:pt x="11742674" y="10718787"/>
                </a:lnTo>
                <a:close/>
              </a:path>
              <a:path w="18719800" h="10718800" extrusionOk="0">
                <a:moveTo>
                  <a:pt x="11745252" y="10627881"/>
                </a:moveTo>
                <a:lnTo>
                  <a:pt x="11743703" y="10620235"/>
                </a:lnTo>
                <a:lnTo>
                  <a:pt x="11739499" y="10613987"/>
                </a:lnTo>
                <a:lnTo>
                  <a:pt x="11733251" y="10609771"/>
                </a:lnTo>
                <a:lnTo>
                  <a:pt x="11725593" y="10608221"/>
                </a:lnTo>
                <a:lnTo>
                  <a:pt x="11717947" y="10609771"/>
                </a:lnTo>
                <a:lnTo>
                  <a:pt x="11711699" y="10613987"/>
                </a:lnTo>
                <a:lnTo>
                  <a:pt x="11707495" y="10620235"/>
                </a:lnTo>
                <a:lnTo>
                  <a:pt x="11705946" y="10627881"/>
                </a:lnTo>
                <a:lnTo>
                  <a:pt x="11707495" y="10635526"/>
                </a:lnTo>
                <a:lnTo>
                  <a:pt x="11711699" y="10641762"/>
                </a:lnTo>
                <a:lnTo>
                  <a:pt x="11717947" y="10645978"/>
                </a:lnTo>
                <a:lnTo>
                  <a:pt x="11725593" y="10647515"/>
                </a:lnTo>
                <a:lnTo>
                  <a:pt x="11733251" y="10645978"/>
                </a:lnTo>
                <a:lnTo>
                  <a:pt x="11739499" y="10641762"/>
                </a:lnTo>
                <a:lnTo>
                  <a:pt x="11743703" y="10635526"/>
                </a:lnTo>
                <a:lnTo>
                  <a:pt x="11745252" y="10627881"/>
                </a:lnTo>
                <a:close/>
              </a:path>
              <a:path w="18719800" h="10718800" extrusionOk="0">
                <a:moveTo>
                  <a:pt x="11745252" y="10527779"/>
                </a:moveTo>
                <a:lnTo>
                  <a:pt x="11743703" y="10520134"/>
                </a:lnTo>
                <a:lnTo>
                  <a:pt x="11739486" y="10513885"/>
                </a:lnTo>
                <a:lnTo>
                  <a:pt x="11733251" y="10509682"/>
                </a:lnTo>
                <a:lnTo>
                  <a:pt x="11725593" y="10508132"/>
                </a:lnTo>
                <a:lnTo>
                  <a:pt x="11717947" y="10509682"/>
                </a:lnTo>
                <a:lnTo>
                  <a:pt x="11711699" y="10513885"/>
                </a:lnTo>
                <a:lnTo>
                  <a:pt x="11707495" y="10520134"/>
                </a:lnTo>
                <a:lnTo>
                  <a:pt x="11705946" y="10527779"/>
                </a:lnTo>
                <a:lnTo>
                  <a:pt x="11707495" y="10535425"/>
                </a:lnTo>
                <a:lnTo>
                  <a:pt x="11711699" y="10541673"/>
                </a:lnTo>
                <a:lnTo>
                  <a:pt x="11717947" y="10545877"/>
                </a:lnTo>
                <a:lnTo>
                  <a:pt x="11725593" y="10547426"/>
                </a:lnTo>
                <a:lnTo>
                  <a:pt x="11733251" y="10545877"/>
                </a:lnTo>
                <a:lnTo>
                  <a:pt x="11739486" y="10541673"/>
                </a:lnTo>
                <a:lnTo>
                  <a:pt x="11743703" y="10535425"/>
                </a:lnTo>
                <a:lnTo>
                  <a:pt x="11745252" y="10527779"/>
                </a:lnTo>
                <a:close/>
              </a:path>
              <a:path w="18719800" h="10718800" extrusionOk="0">
                <a:moveTo>
                  <a:pt x="11745252" y="10427678"/>
                </a:moveTo>
                <a:lnTo>
                  <a:pt x="11743703" y="10420032"/>
                </a:lnTo>
                <a:lnTo>
                  <a:pt x="11739486" y="10413784"/>
                </a:lnTo>
                <a:lnTo>
                  <a:pt x="11733251" y="10409568"/>
                </a:lnTo>
                <a:lnTo>
                  <a:pt x="11725593" y="10408031"/>
                </a:lnTo>
                <a:lnTo>
                  <a:pt x="11717947" y="10409568"/>
                </a:lnTo>
                <a:lnTo>
                  <a:pt x="11711699" y="10413784"/>
                </a:lnTo>
                <a:lnTo>
                  <a:pt x="11707495" y="10420032"/>
                </a:lnTo>
                <a:lnTo>
                  <a:pt x="11705946" y="10427678"/>
                </a:lnTo>
                <a:lnTo>
                  <a:pt x="11707495" y="10435323"/>
                </a:lnTo>
                <a:lnTo>
                  <a:pt x="11711699" y="10441572"/>
                </a:lnTo>
                <a:lnTo>
                  <a:pt x="11717947" y="10445788"/>
                </a:lnTo>
                <a:lnTo>
                  <a:pt x="11725593" y="10447337"/>
                </a:lnTo>
                <a:lnTo>
                  <a:pt x="11733251" y="10445788"/>
                </a:lnTo>
                <a:lnTo>
                  <a:pt x="11739486" y="10441572"/>
                </a:lnTo>
                <a:lnTo>
                  <a:pt x="11743703" y="10435323"/>
                </a:lnTo>
                <a:lnTo>
                  <a:pt x="11745252" y="10427678"/>
                </a:lnTo>
                <a:close/>
              </a:path>
              <a:path w="18719800" h="10718800" extrusionOk="0">
                <a:moveTo>
                  <a:pt x="11745252" y="10327576"/>
                </a:moveTo>
                <a:lnTo>
                  <a:pt x="11743703" y="10319944"/>
                </a:lnTo>
                <a:lnTo>
                  <a:pt x="11739486" y="10313695"/>
                </a:lnTo>
                <a:lnTo>
                  <a:pt x="11733251" y="10309479"/>
                </a:lnTo>
                <a:lnTo>
                  <a:pt x="11725593" y="10307942"/>
                </a:lnTo>
                <a:lnTo>
                  <a:pt x="11717947" y="10309479"/>
                </a:lnTo>
                <a:lnTo>
                  <a:pt x="11711699" y="10313695"/>
                </a:lnTo>
                <a:lnTo>
                  <a:pt x="11707495" y="10319944"/>
                </a:lnTo>
                <a:lnTo>
                  <a:pt x="11705946" y="10327576"/>
                </a:lnTo>
                <a:lnTo>
                  <a:pt x="11707495" y="10335235"/>
                </a:lnTo>
                <a:lnTo>
                  <a:pt x="11711699" y="10341483"/>
                </a:lnTo>
                <a:lnTo>
                  <a:pt x="11717947" y="10345687"/>
                </a:lnTo>
                <a:lnTo>
                  <a:pt x="11725593" y="10347236"/>
                </a:lnTo>
                <a:lnTo>
                  <a:pt x="11733251" y="10345687"/>
                </a:lnTo>
                <a:lnTo>
                  <a:pt x="11739486" y="10341483"/>
                </a:lnTo>
                <a:lnTo>
                  <a:pt x="11743703" y="10335235"/>
                </a:lnTo>
                <a:lnTo>
                  <a:pt x="11745252" y="10327576"/>
                </a:lnTo>
                <a:close/>
              </a:path>
              <a:path w="18719800" h="10718800" extrusionOk="0">
                <a:moveTo>
                  <a:pt x="11745252" y="10227488"/>
                </a:moveTo>
                <a:lnTo>
                  <a:pt x="11743703" y="10219842"/>
                </a:lnTo>
                <a:lnTo>
                  <a:pt x="11739486" y="10213594"/>
                </a:lnTo>
                <a:lnTo>
                  <a:pt x="11733251" y="10209390"/>
                </a:lnTo>
                <a:lnTo>
                  <a:pt x="11725593" y="10207841"/>
                </a:lnTo>
                <a:lnTo>
                  <a:pt x="11717947" y="10209390"/>
                </a:lnTo>
                <a:lnTo>
                  <a:pt x="11711699" y="10213594"/>
                </a:lnTo>
                <a:lnTo>
                  <a:pt x="11707495" y="10219842"/>
                </a:lnTo>
                <a:lnTo>
                  <a:pt x="11705946" y="10227488"/>
                </a:lnTo>
                <a:lnTo>
                  <a:pt x="11707495" y="10235133"/>
                </a:lnTo>
                <a:lnTo>
                  <a:pt x="11711699" y="10241382"/>
                </a:lnTo>
                <a:lnTo>
                  <a:pt x="11717947" y="10245585"/>
                </a:lnTo>
                <a:lnTo>
                  <a:pt x="11725593" y="10247135"/>
                </a:lnTo>
                <a:lnTo>
                  <a:pt x="11733251" y="10245585"/>
                </a:lnTo>
                <a:lnTo>
                  <a:pt x="11739486" y="10241382"/>
                </a:lnTo>
                <a:lnTo>
                  <a:pt x="11743703" y="10235133"/>
                </a:lnTo>
                <a:lnTo>
                  <a:pt x="11745252" y="10227488"/>
                </a:lnTo>
                <a:close/>
              </a:path>
              <a:path w="18719800" h="10718800" extrusionOk="0">
                <a:moveTo>
                  <a:pt x="11745252" y="10127399"/>
                </a:moveTo>
                <a:lnTo>
                  <a:pt x="11743703" y="10119741"/>
                </a:lnTo>
                <a:lnTo>
                  <a:pt x="11739486" y="10113505"/>
                </a:lnTo>
                <a:lnTo>
                  <a:pt x="11733251" y="10109289"/>
                </a:lnTo>
                <a:lnTo>
                  <a:pt x="11725593" y="10107752"/>
                </a:lnTo>
                <a:lnTo>
                  <a:pt x="11717947" y="10109289"/>
                </a:lnTo>
                <a:lnTo>
                  <a:pt x="11711699" y="10113505"/>
                </a:lnTo>
                <a:lnTo>
                  <a:pt x="11707495" y="10119741"/>
                </a:lnTo>
                <a:lnTo>
                  <a:pt x="11705946" y="10127399"/>
                </a:lnTo>
                <a:lnTo>
                  <a:pt x="11707495" y="10135044"/>
                </a:lnTo>
                <a:lnTo>
                  <a:pt x="11711699" y="10141293"/>
                </a:lnTo>
                <a:lnTo>
                  <a:pt x="11717947" y="10145497"/>
                </a:lnTo>
                <a:lnTo>
                  <a:pt x="11725593" y="10147046"/>
                </a:lnTo>
                <a:lnTo>
                  <a:pt x="11733251" y="10145497"/>
                </a:lnTo>
                <a:lnTo>
                  <a:pt x="11739486" y="10141293"/>
                </a:lnTo>
                <a:lnTo>
                  <a:pt x="11743703" y="10135044"/>
                </a:lnTo>
                <a:lnTo>
                  <a:pt x="11745252" y="10127399"/>
                </a:lnTo>
                <a:close/>
              </a:path>
              <a:path w="18719800" h="10718800" extrusionOk="0">
                <a:moveTo>
                  <a:pt x="11745252" y="10027310"/>
                </a:moveTo>
                <a:lnTo>
                  <a:pt x="11743703" y="10019652"/>
                </a:lnTo>
                <a:lnTo>
                  <a:pt x="11739486" y="10013417"/>
                </a:lnTo>
                <a:lnTo>
                  <a:pt x="11733251" y="10009200"/>
                </a:lnTo>
                <a:lnTo>
                  <a:pt x="11725593" y="10007651"/>
                </a:lnTo>
                <a:lnTo>
                  <a:pt x="11717947" y="10009200"/>
                </a:lnTo>
                <a:lnTo>
                  <a:pt x="11711699" y="10013417"/>
                </a:lnTo>
                <a:lnTo>
                  <a:pt x="11707495" y="10019652"/>
                </a:lnTo>
                <a:lnTo>
                  <a:pt x="11705946" y="10027310"/>
                </a:lnTo>
                <a:lnTo>
                  <a:pt x="11707495" y="10034943"/>
                </a:lnTo>
                <a:lnTo>
                  <a:pt x="11711699" y="10041191"/>
                </a:lnTo>
                <a:lnTo>
                  <a:pt x="11717947" y="10045408"/>
                </a:lnTo>
                <a:lnTo>
                  <a:pt x="11725593" y="10046945"/>
                </a:lnTo>
                <a:lnTo>
                  <a:pt x="11733251" y="10045408"/>
                </a:lnTo>
                <a:lnTo>
                  <a:pt x="11739486" y="10041191"/>
                </a:lnTo>
                <a:lnTo>
                  <a:pt x="11743703" y="10034943"/>
                </a:lnTo>
                <a:lnTo>
                  <a:pt x="11745252" y="10027310"/>
                </a:lnTo>
                <a:close/>
              </a:path>
              <a:path w="18719800" h="10718800" extrusionOk="0">
                <a:moveTo>
                  <a:pt x="11745252" y="9927196"/>
                </a:moveTo>
                <a:lnTo>
                  <a:pt x="11743703" y="9919551"/>
                </a:lnTo>
                <a:lnTo>
                  <a:pt x="11739486" y="9913315"/>
                </a:lnTo>
                <a:lnTo>
                  <a:pt x="11733251" y="9909099"/>
                </a:lnTo>
                <a:lnTo>
                  <a:pt x="11725593" y="9907549"/>
                </a:lnTo>
                <a:lnTo>
                  <a:pt x="11717947" y="9909099"/>
                </a:lnTo>
                <a:lnTo>
                  <a:pt x="11711699" y="9913315"/>
                </a:lnTo>
                <a:lnTo>
                  <a:pt x="11707495" y="9919551"/>
                </a:lnTo>
                <a:lnTo>
                  <a:pt x="11705946" y="9927196"/>
                </a:lnTo>
                <a:lnTo>
                  <a:pt x="11707495" y="9934854"/>
                </a:lnTo>
                <a:lnTo>
                  <a:pt x="11711699" y="9941090"/>
                </a:lnTo>
                <a:lnTo>
                  <a:pt x="11717947" y="9945306"/>
                </a:lnTo>
                <a:lnTo>
                  <a:pt x="11725593" y="9946843"/>
                </a:lnTo>
                <a:lnTo>
                  <a:pt x="11733251" y="9945306"/>
                </a:lnTo>
                <a:lnTo>
                  <a:pt x="11739486" y="9941090"/>
                </a:lnTo>
                <a:lnTo>
                  <a:pt x="11743703" y="9934854"/>
                </a:lnTo>
                <a:lnTo>
                  <a:pt x="11745252" y="9927196"/>
                </a:lnTo>
                <a:close/>
              </a:path>
              <a:path w="18719800" h="10718800" extrusionOk="0">
                <a:moveTo>
                  <a:pt x="11745252" y="9827108"/>
                </a:moveTo>
                <a:lnTo>
                  <a:pt x="11743703" y="9819449"/>
                </a:lnTo>
                <a:lnTo>
                  <a:pt x="11739486" y="9813214"/>
                </a:lnTo>
                <a:lnTo>
                  <a:pt x="11733251" y="9809010"/>
                </a:lnTo>
                <a:lnTo>
                  <a:pt x="11725593" y="9807461"/>
                </a:lnTo>
                <a:lnTo>
                  <a:pt x="11717947" y="9809010"/>
                </a:lnTo>
                <a:lnTo>
                  <a:pt x="11711699" y="9813214"/>
                </a:lnTo>
                <a:lnTo>
                  <a:pt x="11707495" y="9819449"/>
                </a:lnTo>
                <a:lnTo>
                  <a:pt x="11705946" y="9827108"/>
                </a:lnTo>
                <a:lnTo>
                  <a:pt x="11707495" y="9834753"/>
                </a:lnTo>
                <a:lnTo>
                  <a:pt x="11711699" y="9841001"/>
                </a:lnTo>
                <a:lnTo>
                  <a:pt x="11717947" y="9845205"/>
                </a:lnTo>
                <a:lnTo>
                  <a:pt x="11725593" y="9846754"/>
                </a:lnTo>
                <a:lnTo>
                  <a:pt x="11733251" y="9845205"/>
                </a:lnTo>
                <a:lnTo>
                  <a:pt x="11739486" y="9841001"/>
                </a:lnTo>
                <a:lnTo>
                  <a:pt x="11743703" y="9834753"/>
                </a:lnTo>
                <a:lnTo>
                  <a:pt x="11745252" y="9827108"/>
                </a:lnTo>
                <a:close/>
              </a:path>
              <a:path w="18719800" h="10718800" extrusionOk="0">
                <a:moveTo>
                  <a:pt x="11745252" y="9727006"/>
                </a:moveTo>
                <a:lnTo>
                  <a:pt x="11743703" y="9719361"/>
                </a:lnTo>
                <a:lnTo>
                  <a:pt x="11739486" y="9713112"/>
                </a:lnTo>
                <a:lnTo>
                  <a:pt x="11733251" y="9708909"/>
                </a:lnTo>
                <a:lnTo>
                  <a:pt x="11725593" y="9707359"/>
                </a:lnTo>
                <a:lnTo>
                  <a:pt x="11717947" y="9708909"/>
                </a:lnTo>
                <a:lnTo>
                  <a:pt x="11711699" y="9713112"/>
                </a:lnTo>
                <a:lnTo>
                  <a:pt x="11707495" y="9719361"/>
                </a:lnTo>
                <a:lnTo>
                  <a:pt x="11705946" y="9727006"/>
                </a:lnTo>
                <a:lnTo>
                  <a:pt x="11707495" y="9734652"/>
                </a:lnTo>
                <a:lnTo>
                  <a:pt x="11711699" y="9740900"/>
                </a:lnTo>
                <a:lnTo>
                  <a:pt x="11717947" y="9745116"/>
                </a:lnTo>
                <a:lnTo>
                  <a:pt x="11725593" y="9746666"/>
                </a:lnTo>
                <a:lnTo>
                  <a:pt x="11733251" y="9745116"/>
                </a:lnTo>
                <a:lnTo>
                  <a:pt x="11739486" y="9740900"/>
                </a:lnTo>
                <a:lnTo>
                  <a:pt x="11743703" y="9734652"/>
                </a:lnTo>
                <a:lnTo>
                  <a:pt x="11745252" y="9727006"/>
                </a:lnTo>
                <a:close/>
              </a:path>
              <a:path w="18719800" h="10718800" extrusionOk="0">
                <a:moveTo>
                  <a:pt x="11819242" y="10673271"/>
                </a:moveTo>
                <a:lnTo>
                  <a:pt x="11817693" y="10665625"/>
                </a:lnTo>
                <a:lnTo>
                  <a:pt x="11813489" y="10659377"/>
                </a:lnTo>
                <a:lnTo>
                  <a:pt x="11807241" y="10655160"/>
                </a:lnTo>
                <a:lnTo>
                  <a:pt x="11799595" y="10653624"/>
                </a:lnTo>
                <a:lnTo>
                  <a:pt x="11791950" y="10655160"/>
                </a:lnTo>
                <a:lnTo>
                  <a:pt x="11785702" y="10659377"/>
                </a:lnTo>
                <a:lnTo>
                  <a:pt x="11781485" y="10665625"/>
                </a:lnTo>
                <a:lnTo>
                  <a:pt x="11779949" y="10673271"/>
                </a:lnTo>
                <a:lnTo>
                  <a:pt x="11781485" y="10680916"/>
                </a:lnTo>
                <a:lnTo>
                  <a:pt x="11785702" y="10687164"/>
                </a:lnTo>
                <a:lnTo>
                  <a:pt x="11791950" y="10691381"/>
                </a:lnTo>
                <a:lnTo>
                  <a:pt x="11799595" y="10692917"/>
                </a:lnTo>
                <a:lnTo>
                  <a:pt x="11807241" y="10691381"/>
                </a:lnTo>
                <a:lnTo>
                  <a:pt x="11813489" y="10687164"/>
                </a:lnTo>
                <a:lnTo>
                  <a:pt x="11817693" y="10680916"/>
                </a:lnTo>
                <a:lnTo>
                  <a:pt x="11819242" y="10673271"/>
                </a:lnTo>
                <a:close/>
              </a:path>
              <a:path w="18719800" h="10718800" extrusionOk="0">
                <a:moveTo>
                  <a:pt x="11819242" y="10573182"/>
                </a:moveTo>
                <a:lnTo>
                  <a:pt x="11817693" y="10565524"/>
                </a:lnTo>
                <a:lnTo>
                  <a:pt x="11813489" y="10559275"/>
                </a:lnTo>
                <a:lnTo>
                  <a:pt x="11807241" y="10555072"/>
                </a:lnTo>
                <a:lnTo>
                  <a:pt x="11799595" y="10553522"/>
                </a:lnTo>
                <a:lnTo>
                  <a:pt x="11791950" y="10555072"/>
                </a:lnTo>
                <a:lnTo>
                  <a:pt x="11785702" y="10559275"/>
                </a:lnTo>
                <a:lnTo>
                  <a:pt x="11781485" y="10565524"/>
                </a:lnTo>
                <a:lnTo>
                  <a:pt x="11779949" y="10573182"/>
                </a:lnTo>
                <a:lnTo>
                  <a:pt x="11781485" y="10580827"/>
                </a:lnTo>
                <a:lnTo>
                  <a:pt x="11785702" y="10587076"/>
                </a:lnTo>
                <a:lnTo>
                  <a:pt x="11791950" y="10591279"/>
                </a:lnTo>
                <a:lnTo>
                  <a:pt x="11799595" y="10592829"/>
                </a:lnTo>
                <a:lnTo>
                  <a:pt x="11807241" y="10591279"/>
                </a:lnTo>
                <a:lnTo>
                  <a:pt x="11813489" y="10587076"/>
                </a:lnTo>
                <a:lnTo>
                  <a:pt x="11817693" y="10580827"/>
                </a:lnTo>
                <a:lnTo>
                  <a:pt x="11819242" y="10573182"/>
                </a:lnTo>
                <a:close/>
              </a:path>
              <a:path w="18719800" h="10718800" extrusionOk="0">
                <a:moveTo>
                  <a:pt x="11819242" y="10473068"/>
                </a:moveTo>
                <a:lnTo>
                  <a:pt x="11817693" y="10465422"/>
                </a:lnTo>
                <a:lnTo>
                  <a:pt x="11813489" y="10459187"/>
                </a:lnTo>
                <a:lnTo>
                  <a:pt x="11807241" y="10454970"/>
                </a:lnTo>
                <a:lnTo>
                  <a:pt x="11799595" y="10453433"/>
                </a:lnTo>
                <a:lnTo>
                  <a:pt x="11791950" y="10454970"/>
                </a:lnTo>
                <a:lnTo>
                  <a:pt x="11785702" y="10459187"/>
                </a:lnTo>
                <a:lnTo>
                  <a:pt x="11781485" y="10465422"/>
                </a:lnTo>
                <a:lnTo>
                  <a:pt x="11779949" y="10473068"/>
                </a:lnTo>
                <a:lnTo>
                  <a:pt x="11781485" y="10480713"/>
                </a:lnTo>
                <a:lnTo>
                  <a:pt x="11785702" y="10486961"/>
                </a:lnTo>
                <a:lnTo>
                  <a:pt x="11791950" y="10491178"/>
                </a:lnTo>
                <a:lnTo>
                  <a:pt x="11799595" y="10492715"/>
                </a:lnTo>
                <a:lnTo>
                  <a:pt x="11807241" y="10491178"/>
                </a:lnTo>
                <a:lnTo>
                  <a:pt x="11813489" y="10486961"/>
                </a:lnTo>
                <a:lnTo>
                  <a:pt x="11817693" y="10480713"/>
                </a:lnTo>
                <a:lnTo>
                  <a:pt x="11819242" y="10473068"/>
                </a:lnTo>
                <a:close/>
              </a:path>
              <a:path w="18719800" h="10718800" extrusionOk="0">
                <a:moveTo>
                  <a:pt x="11819242" y="10372979"/>
                </a:moveTo>
                <a:lnTo>
                  <a:pt x="11817693" y="10365334"/>
                </a:lnTo>
                <a:lnTo>
                  <a:pt x="11813489" y="10359085"/>
                </a:lnTo>
                <a:lnTo>
                  <a:pt x="11807241" y="10354869"/>
                </a:lnTo>
                <a:lnTo>
                  <a:pt x="11799595" y="10353332"/>
                </a:lnTo>
                <a:lnTo>
                  <a:pt x="11791950" y="10354869"/>
                </a:lnTo>
                <a:lnTo>
                  <a:pt x="11785702" y="10359085"/>
                </a:lnTo>
                <a:lnTo>
                  <a:pt x="11781485" y="10365334"/>
                </a:lnTo>
                <a:lnTo>
                  <a:pt x="11779949" y="10372979"/>
                </a:lnTo>
                <a:lnTo>
                  <a:pt x="11781485" y="10380624"/>
                </a:lnTo>
                <a:lnTo>
                  <a:pt x="11785702" y="10386873"/>
                </a:lnTo>
                <a:lnTo>
                  <a:pt x="11791950" y="10391089"/>
                </a:lnTo>
                <a:lnTo>
                  <a:pt x="11799595" y="10392639"/>
                </a:lnTo>
                <a:lnTo>
                  <a:pt x="11807241" y="10391089"/>
                </a:lnTo>
                <a:lnTo>
                  <a:pt x="11813489" y="10386873"/>
                </a:lnTo>
                <a:lnTo>
                  <a:pt x="11817693" y="10380624"/>
                </a:lnTo>
                <a:lnTo>
                  <a:pt x="11819242" y="10372979"/>
                </a:lnTo>
                <a:close/>
              </a:path>
              <a:path w="18719800" h="10718800" extrusionOk="0">
                <a:moveTo>
                  <a:pt x="11819242" y="10272878"/>
                </a:moveTo>
                <a:lnTo>
                  <a:pt x="11817693" y="10265245"/>
                </a:lnTo>
                <a:lnTo>
                  <a:pt x="11813489" y="10258996"/>
                </a:lnTo>
                <a:lnTo>
                  <a:pt x="11807241" y="10254793"/>
                </a:lnTo>
                <a:lnTo>
                  <a:pt x="11799595" y="10253243"/>
                </a:lnTo>
                <a:lnTo>
                  <a:pt x="11791950" y="10254793"/>
                </a:lnTo>
                <a:lnTo>
                  <a:pt x="11785702" y="10258996"/>
                </a:lnTo>
                <a:lnTo>
                  <a:pt x="11781485" y="10265245"/>
                </a:lnTo>
                <a:lnTo>
                  <a:pt x="11779949" y="10272878"/>
                </a:lnTo>
                <a:lnTo>
                  <a:pt x="11781485" y="10280536"/>
                </a:lnTo>
                <a:lnTo>
                  <a:pt x="11785702" y="10286784"/>
                </a:lnTo>
                <a:lnTo>
                  <a:pt x="11791950" y="10291000"/>
                </a:lnTo>
                <a:lnTo>
                  <a:pt x="11799595" y="10292537"/>
                </a:lnTo>
                <a:lnTo>
                  <a:pt x="11807241" y="10291000"/>
                </a:lnTo>
                <a:lnTo>
                  <a:pt x="11813489" y="10286784"/>
                </a:lnTo>
                <a:lnTo>
                  <a:pt x="11817693" y="10280536"/>
                </a:lnTo>
                <a:lnTo>
                  <a:pt x="11819242" y="10272878"/>
                </a:lnTo>
                <a:close/>
              </a:path>
              <a:path w="18719800" h="10718800" extrusionOk="0">
                <a:moveTo>
                  <a:pt x="11819242" y="10172789"/>
                </a:moveTo>
                <a:lnTo>
                  <a:pt x="11817693" y="10165143"/>
                </a:lnTo>
                <a:lnTo>
                  <a:pt x="11813489" y="10158895"/>
                </a:lnTo>
                <a:lnTo>
                  <a:pt x="11807241" y="10154691"/>
                </a:lnTo>
                <a:lnTo>
                  <a:pt x="11799595" y="10153142"/>
                </a:lnTo>
                <a:lnTo>
                  <a:pt x="11791950" y="10154691"/>
                </a:lnTo>
                <a:lnTo>
                  <a:pt x="11785702" y="10158895"/>
                </a:lnTo>
                <a:lnTo>
                  <a:pt x="11781485" y="10165143"/>
                </a:lnTo>
                <a:lnTo>
                  <a:pt x="11779949" y="10172789"/>
                </a:lnTo>
                <a:lnTo>
                  <a:pt x="11781485" y="10180434"/>
                </a:lnTo>
                <a:lnTo>
                  <a:pt x="11785702" y="10186683"/>
                </a:lnTo>
                <a:lnTo>
                  <a:pt x="11791950" y="10190899"/>
                </a:lnTo>
                <a:lnTo>
                  <a:pt x="11799595" y="10192436"/>
                </a:lnTo>
                <a:lnTo>
                  <a:pt x="11807241" y="10190899"/>
                </a:lnTo>
                <a:lnTo>
                  <a:pt x="11813489" y="10186683"/>
                </a:lnTo>
                <a:lnTo>
                  <a:pt x="11817693" y="10180434"/>
                </a:lnTo>
                <a:lnTo>
                  <a:pt x="11819242" y="10172789"/>
                </a:lnTo>
                <a:close/>
              </a:path>
              <a:path w="18719800" h="10718800" extrusionOk="0">
                <a:moveTo>
                  <a:pt x="11819242" y="10072687"/>
                </a:moveTo>
                <a:lnTo>
                  <a:pt x="11817693" y="10065042"/>
                </a:lnTo>
                <a:lnTo>
                  <a:pt x="11813489" y="10058806"/>
                </a:lnTo>
                <a:lnTo>
                  <a:pt x="11807241" y="10054590"/>
                </a:lnTo>
                <a:lnTo>
                  <a:pt x="11799595" y="10053041"/>
                </a:lnTo>
                <a:lnTo>
                  <a:pt x="11791950" y="10054590"/>
                </a:lnTo>
                <a:lnTo>
                  <a:pt x="11785702" y="10058806"/>
                </a:lnTo>
                <a:lnTo>
                  <a:pt x="11781485" y="10065042"/>
                </a:lnTo>
                <a:lnTo>
                  <a:pt x="11779949" y="10072687"/>
                </a:lnTo>
                <a:lnTo>
                  <a:pt x="11781485" y="10080333"/>
                </a:lnTo>
                <a:lnTo>
                  <a:pt x="11785702" y="10086581"/>
                </a:lnTo>
                <a:lnTo>
                  <a:pt x="11791950" y="10090785"/>
                </a:lnTo>
                <a:lnTo>
                  <a:pt x="11799595" y="10092334"/>
                </a:lnTo>
                <a:lnTo>
                  <a:pt x="11807241" y="10090785"/>
                </a:lnTo>
                <a:lnTo>
                  <a:pt x="11813489" y="10086581"/>
                </a:lnTo>
                <a:lnTo>
                  <a:pt x="11817693" y="10080333"/>
                </a:lnTo>
                <a:lnTo>
                  <a:pt x="11819242" y="10072687"/>
                </a:lnTo>
                <a:close/>
              </a:path>
              <a:path w="18719800" h="10718800" extrusionOk="0">
                <a:moveTo>
                  <a:pt x="11819242" y="9972599"/>
                </a:moveTo>
                <a:lnTo>
                  <a:pt x="11817693" y="9964953"/>
                </a:lnTo>
                <a:lnTo>
                  <a:pt x="11813489" y="9958705"/>
                </a:lnTo>
                <a:lnTo>
                  <a:pt x="11807241" y="9954489"/>
                </a:lnTo>
                <a:lnTo>
                  <a:pt x="11799595" y="9952952"/>
                </a:lnTo>
                <a:lnTo>
                  <a:pt x="11791950" y="9954489"/>
                </a:lnTo>
                <a:lnTo>
                  <a:pt x="11785702" y="9958705"/>
                </a:lnTo>
                <a:lnTo>
                  <a:pt x="11781485" y="9964953"/>
                </a:lnTo>
                <a:lnTo>
                  <a:pt x="11779949" y="9972599"/>
                </a:lnTo>
                <a:lnTo>
                  <a:pt x="11781485" y="9980244"/>
                </a:lnTo>
                <a:lnTo>
                  <a:pt x="11785702" y="9986493"/>
                </a:lnTo>
                <a:lnTo>
                  <a:pt x="11791950" y="9990696"/>
                </a:lnTo>
                <a:lnTo>
                  <a:pt x="11799595" y="9992246"/>
                </a:lnTo>
                <a:lnTo>
                  <a:pt x="11807241" y="9990696"/>
                </a:lnTo>
                <a:lnTo>
                  <a:pt x="11813489" y="9986493"/>
                </a:lnTo>
                <a:lnTo>
                  <a:pt x="11817693" y="9980244"/>
                </a:lnTo>
                <a:lnTo>
                  <a:pt x="11819242" y="9972599"/>
                </a:lnTo>
                <a:close/>
              </a:path>
              <a:path w="18719800" h="10718800" extrusionOk="0">
                <a:moveTo>
                  <a:pt x="11819242" y="9872497"/>
                </a:moveTo>
                <a:lnTo>
                  <a:pt x="11817693" y="9864852"/>
                </a:lnTo>
                <a:lnTo>
                  <a:pt x="11813489" y="9858604"/>
                </a:lnTo>
                <a:lnTo>
                  <a:pt x="11807241" y="9854400"/>
                </a:lnTo>
                <a:lnTo>
                  <a:pt x="11799595" y="9852850"/>
                </a:lnTo>
                <a:lnTo>
                  <a:pt x="11791950" y="9854400"/>
                </a:lnTo>
                <a:lnTo>
                  <a:pt x="11785702" y="9858604"/>
                </a:lnTo>
                <a:lnTo>
                  <a:pt x="11781485" y="9864852"/>
                </a:lnTo>
                <a:lnTo>
                  <a:pt x="11779949" y="9872497"/>
                </a:lnTo>
                <a:lnTo>
                  <a:pt x="11781485" y="9880155"/>
                </a:lnTo>
                <a:lnTo>
                  <a:pt x="11785702" y="9886391"/>
                </a:lnTo>
                <a:lnTo>
                  <a:pt x="11791950" y="9890595"/>
                </a:lnTo>
                <a:lnTo>
                  <a:pt x="11799595" y="9892144"/>
                </a:lnTo>
                <a:lnTo>
                  <a:pt x="11807241" y="9890595"/>
                </a:lnTo>
                <a:lnTo>
                  <a:pt x="11813489" y="9886391"/>
                </a:lnTo>
                <a:lnTo>
                  <a:pt x="11817693" y="9880155"/>
                </a:lnTo>
                <a:lnTo>
                  <a:pt x="11819242" y="9872497"/>
                </a:lnTo>
                <a:close/>
              </a:path>
              <a:path w="18719800" h="10718800" extrusionOk="0">
                <a:moveTo>
                  <a:pt x="11819242" y="9772409"/>
                </a:moveTo>
                <a:lnTo>
                  <a:pt x="11817693" y="9764763"/>
                </a:lnTo>
                <a:lnTo>
                  <a:pt x="11813489" y="9758515"/>
                </a:lnTo>
                <a:lnTo>
                  <a:pt x="11807241" y="9754298"/>
                </a:lnTo>
                <a:lnTo>
                  <a:pt x="11799595" y="9752749"/>
                </a:lnTo>
                <a:lnTo>
                  <a:pt x="11791950" y="9754298"/>
                </a:lnTo>
                <a:lnTo>
                  <a:pt x="11785702" y="9758515"/>
                </a:lnTo>
                <a:lnTo>
                  <a:pt x="11781485" y="9764763"/>
                </a:lnTo>
                <a:lnTo>
                  <a:pt x="11779949" y="9772409"/>
                </a:lnTo>
                <a:lnTo>
                  <a:pt x="11781485" y="9780054"/>
                </a:lnTo>
                <a:lnTo>
                  <a:pt x="11785702" y="9786290"/>
                </a:lnTo>
                <a:lnTo>
                  <a:pt x="11791950" y="9790506"/>
                </a:lnTo>
                <a:lnTo>
                  <a:pt x="11799595" y="9792056"/>
                </a:lnTo>
                <a:lnTo>
                  <a:pt x="11807241" y="9790506"/>
                </a:lnTo>
                <a:lnTo>
                  <a:pt x="11813489" y="9786290"/>
                </a:lnTo>
                <a:lnTo>
                  <a:pt x="11817693" y="9780054"/>
                </a:lnTo>
                <a:lnTo>
                  <a:pt x="11819242" y="9772409"/>
                </a:lnTo>
                <a:close/>
              </a:path>
              <a:path w="18719800" h="10718800" extrusionOk="0">
                <a:moveTo>
                  <a:pt x="11819242" y="9672307"/>
                </a:moveTo>
                <a:lnTo>
                  <a:pt x="11817693" y="9664662"/>
                </a:lnTo>
                <a:lnTo>
                  <a:pt x="11813489" y="9658413"/>
                </a:lnTo>
                <a:lnTo>
                  <a:pt x="11807241" y="9654210"/>
                </a:lnTo>
                <a:lnTo>
                  <a:pt x="11799595" y="9652660"/>
                </a:lnTo>
                <a:lnTo>
                  <a:pt x="11791950" y="9654210"/>
                </a:lnTo>
                <a:lnTo>
                  <a:pt x="11785702" y="9658413"/>
                </a:lnTo>
                <a:lnTo>
                  <a:pt x="11781485" y="9664662"/>
                </a:lnTo>
                <a:lnTo>
                  <a:pt x="11779949" y="9672307"/>
                </a:lnTo>
                <a:lnTo>
                  <a:pt x="11781485" y="9679953"/>
                </a:lnTo>
                <a:lnTo>
                  <a:pt x="11785702" y="9686201"/>
                </a:lnTo>
                <a:lnTo>
                  <a:pt x="11791950" y="9690417"/>
                </a:lnTo>
                <a:lnTo>
                  <a:pt x="11799595" y="9691954"/>
                </a:lnTo>
                <a:lnTo>
                  <a:pt x="11807241" y="9690417"/>
                </a:lnTo>
                <a:lnTo>
                  <a:pt x="11813489" y="9686201"/>
                </a:lnTo>
                <a:lnTo>
                  <a:pt x="11817693" y="9679953"/>
                </a:lnTo>
                <a:lnTo>
                  <a:pt x="11819242" y="9672307"/>
                </a:lnTo>
                <a:close/>
              </a:path>
              <a:path w="18719800" h="10718800" extrusionOk="0">
                <a:moveTo>
                  <a:pt x="11828894" y="0"/>
                </a:moveTo>
                <a:lnTo>
                  <a:pt x="11793995" y="0"/>
                </a:lnTo>
                <a:lnTo>
                  <a:pt x="6298743" y="4062730"/>
                </a:lnTo>
                <a:lnTo>
                  <a:pt x="6317805" y="4074439"/>
                </a:lnTo>
                <a:lnTo>
                  <a:pt x="11828894" y="0"/>
                </a:lnTo>
                <a:close/>
              </a:path>
              <a:path w="18719800" h="10718800" extrusionOk="0">
                <a:moveTo>
                  <a:pt x="11893233" y="10718660"/>
                </a:moveTo>
                <a:lnTo>
                  <a:pt x="11891683" y="10711015"/>
                </a:lnTo>
                <a:lnTo>
                  <a:pt x="11887479" y="10704767"/>
                </a:lnTo>
                <a:lnTo>
                  <a:pt x="11881231" y="10700563"/>
                </a:lnTo>
                <a:lnTo>
                  <a:pt x="11873586" y="10699013"/>
                </a:lnTo>
                <a:lnTo>
                  <a:pt x="11865940" y="10700563"/>
                </a:lnTo>
                <a:lnTo>
                  <a:pt x="11859692" y="10704767"/>
                </a:lnTo>
                <a:lnTo>
                  <a:pt x="11855475" y="10711015"/>
                </a:lnTo>
                <a:lnTo>
                  <a:pt x="11853926" y="10718660"/>
                </a:lnTo>
                <a:lnTo>
                  <a:pt x="11853951" y="10718787"/>
                </a:lnTo>
                <a:lnTo>
                  <a:pt x="11893194" y="10718787"/>
                </a:lnTo>
                <a:lnTo>
                  <a:pt x="11893233" y="10718660"/>
                </a:lnTo>
                <a:close/>
              </a:path>
              <a:path w="18719800" h="10718800" extrusionOk="0">
                <a:moveTo>
                  <a:pt x="11893233" y="10618559"/>
                </a:moveTo>
                <a:lnTo>
                  <a:pt x="11891683" y="10610914"/>
                </a:lnTo>
                <a:lnTo>
                  <a:pt x="11887479" y="10604665"/>
                </a:lnTo>
                <a:lnTo>
                  <a:pt x="11881231" y="10600461"/>
                </a:lnTo>
                <a:lnTo>
                  <a:pt x="11873586" y="10598912"/>
                </a:lnTo>
                <a:lnTo>
                  <a:pt x="11865940" y="10600461"/>
                </a:lnTo>
                <a:lnTo>
                  <a:pt x="11859692" y="10604665"/>
                </a:lnTo>
                <a:lnTo>
                  <a:pt x="11855475" y="10610914"/>
                </a:lnTo>
                <a:lnTo>
                  <a:pt x="11853926" y="10618559"/>
                </a:lnTo>
                <a:lnTo>
                  <a:pt x="11855475" y="10626204"/>
                </a:lnTo>
                <a:lnTo>
                  <a:pt x="11859692" y="10632453"/>
                </a:lnTo>
                <a:lnTo>
                  <a:pt x="11865940" y="10636669"/>
                </a:lnTo>
                <a:lnTo>
                  <a:pt x="11873586" y="10638206"/>
                </a:lnTo>
                <a:lnTo>
                  <a:pt x="11881231" y="10636669"/>
                </a:lnTo>
                <a:lnTo>
                  <a:pt x="11887479" y="10632453"/>
                </a:lnTo>
                <a:lnTo>
                  <a:pt x="11891683" y="10626204"/>
                </a:lnTo>
                <a:lnTo>
                  <a:pt x="11893233" y="10618559"/>
                </a:lnTo>
                <a:close/>
              </a:path>
              <a:path w="18719800" h="10718800" extrusionOk="0">
                <a:moveTo>
                  <a:pt x="11893233" y="10518470"/>
                </a:moveTo>
                <a:lnTo>
                  <a:pt x="11891683" y="10510825"/>
                </a:lnTo>
                <a:lnTo>
                  <a:pt x="11887479" y="10504576"/>
                </a:lnTo>
                <a:lnTo>
                  <a:pt x="11881231" y="10500360"/>
                </a:lnTo>
                <a:lnTo>
                  <a:pt x="11873586" y="10498823"/>
                </a:lnTo>
                <a:lnTo>
                  <a:pt x="11865940" y="10500360"/>
                </a:lnTo>
                <a:lnTo>
                  <a:pt x="11859692" y="10504576"/>
                </a:lnTo>
                <a:lnTo>
                  <a:pt x="11855475" y="10510825"/>
                </a:lnTo>
                <a:lnTo>
                  <a:pt x="11853926" y="10518470"/>
                </a:lnTo>
                <a:lnTo>
                  <a:pt x="11855475" y="10526116"/>
                </a:lnTo>
                <a:lnTo>
                  <a:pt x="11859692" y="10532364"/>
                </a:lnTo>
                <a:lnTo>
                  <a:pt x="11865940" y="10536568"/>
                </a:lnTo>
                <a:lnTo>
                  <a:pt x="11873586" y="10538104"/>
                </a:lnTo>
                <a:lnTo>
                  <a:pt x="11881231" y="10536568"/>
                </a:lnTo>
                <a:lnTo>
                  <a:pt x="11887479" y="10532364"/>
                </a:lnTo>
                <a:lnTo>
                  <a:pt x="11891683" y="10526116"/>
                </a:lnTo>
                <a:lnTo>
                  <a:pt x="11893233" y="10518470"/>
                </a:lnTo>
                <a:close/>
              </a:path>
              <a:path w="18719800" h="10718800" extrusionOk="0">
                <a:moveTo>
                  <a:pt x="11893233" y="10418369"/>
                </a:moveTo>
                <a:lnTo>
                  <a:pt x="11891683" y="10410723"/>
                </a:lnTo>
                <a:lnTo>
                  <a:pt x="11887479" y="10404475"/>
                </a:lnTo>
                <a:lnTo>
                  <a:pt x="11881231" y="10400271"/>
                </a:lnTo>
                <a:lnTo>
                  <a:pt x="11873586" y="10398722"/>
                </a:lnTo>
                <a:lnTo>
                  <a:pt x="11865940" y="10400271"/>
                </a:lnTo>
                <a:lnTo>
                  <a:pt x="11859692" y="10404475"/>
                </a:lnTo>
                <a:lnTo>
                  <a:pt x="11855475" y="10410723"/>
                </a:lnTo>
                <a:lnTo>
                  <a:pt x="11853926" y="10418369"/>
                </a:lnTo>
                <a:lnTo>
                  <a:pt x="11855475" y="10426014"/>
                </a:lnTo>
                <a:lnTo>
                  <a:pt x="11859692" y="10432263"/>
                </a:lnTo>
                <a:lnTo>
                  <a:pt x="11865940" y="10436466"/>
                </a:lnTo>
                <a:lnTo>
                  <a:pt x="11873586" y="10438016"/>
                </a:lnTo>
                <a:lnTo>
                  <a:pt x="11881231" y="10436466"/>
                </a:lnTo>
                <a:lnTo>
                  <a:pt x="11887479" y="10432263"/>
                </a:lnTo>
                <a:lnTo>
                  <a:pt x="11891683" y="10426014"/>
                </a:lnTo>
                <a:lnTo>
                  <a:pt x="11893233" y="10418369"/>
                </a:lnTo>
                <a:close/>
              </a:path>
              <a:path w="18719800" h="10718800" extrusionOk="0">
                <a:moveTo>
                  <a:pt x="11893233" y="10318280"/>
                </a:moveTo>
                <a:lnTo>
                  <a:pt x="11891683" y="10310622"/>
                </a:lnTo>
                <a:lnTo>
                  <a:pt x="11887479" y="10304374"/>
                </a:lnTo>
                <a:lnTo>
                  <a:pt x="11881231" y="10300170"/>
                </a:lnTo>
                <a:lnTo>
                  <a:pt x="11873586" y="10298620"/>
                </a:lnTo>
                <a:lnTo>
                  <a:pt x="11865940" y="10300170"/>
                </a:lnTo>
                <a:lnTo>
                  <a:pt x="11859692" y="10304374"/>
                </a:lnTo>
                <a:lnTo>
                  <a:pt x="11855475" y="10310622"/>
                </a:lnTo>
                <a:lnTo>
                  <a:pt x="11853926" y="10318280"/>
                </a:lnTo>
                <a:lnTo>
                  <a:pt x="11855475" y="10325925"/>
                </a:lnTo>
                <a:lnTo>
                  <a:pt x="11859692" y="10332174"/>
                </a:lnTo>
                <a:lnTo>
                  <a:pt x="11865940" y="10336378"/>
                </a:lnTo>
                <a:lnTo>
                  <a:pt x="11873586" y="10337914"/>
                </a:lnTo>
                <a:lnTo>
                  <a:pt x="11881231" y="10336378"/>
                </a:lnTo>
                <a:lnTo>
                  <a:pt x="11887479" y="10332174"/>
                </a:lnTo>
                <a:lnTo>
                  <a:pt x="11891683" y="10325925"/>
                </a:lnTo>
                <a:lnTo>
                  <a:pt x="11893233" y="10318280"/>
                </a:lnTo>
                <a:close/>
              </a:path>
              <a:path w="18719800" h="10718800" extrusionOk="0">
                <a:moveTo>
                  <a:pt x="11893233" y="10218179"/>
                </a:moveTo>
                <a:lnTo>
                  <a:pt x="11891683" y="10210533"/>
                </a:lnTo>
                <a:lnTo>
                  <a:pt x="11887479" y="10204285"/>
                </a:lnTo>
                <a:lnTo>
                  <a:pt x="11881231" y="10200068"/>
                </a:lnTo>
                <a:lnTo>
                  <a:pt x="11873586" y="10198532"/>
                </a:lnTo>
                <a:lnTo>
                  <a:pt x="11865940" y="10200068"/>
                </a:lnTo>
                <a:lnTo>
                  <a:pt x="11859692" y="10204285"/>
                </a:lnTo>
                <a:lnTo>
                  <a:pt x="11855475" y="10210533"/>
                </a:lnTo>
                <a:lnTo>
                  <a:pt x="11853926" y="10218179"/>
                </a:lnTo>
                <a:lnTo>
                  <a:pt x="11855475" y="10225824"/>
                </a:lnTo>
                <a:lnTo>
                  <a:pt x="11859692" y="10232072"/>
                </a:lnTo>
                <a:lnTo>
                  <a:pt x="11865940" y="10236289"/>
                </a:lnTo>
                <a:lnTo>
                  <a:pt x="11873586" y="10237826"/>
                </a:lnTo>
                <a:lnTo>
                  <a:pt x="11881231" y="10236289"/>
                </a:lnTo>
                <a:lnTo>
                  <a:pt x="11887479" y="10232072"/>
                </a:lnTo>
                <a:lnTo>
                  <a:pt x="11891683" y="10225824"/>
                </a:lnTo>
                <a:lnTo>
                  <a:pt x="11893233" y="10218179"/>
                </a:lnTo>
                <a:close/>
              </a:path>
              <a:path w="18719800" h="10718800" extrusionOk="0">
                <a:moveTo>
                  <a:pt x="11893233" y="10118077"/>
                </a:moveTo>
                <a:lnTo>
                  <a:pt x="11891683" y="10110432"/>
                </a:lnTo>
                <a:lnTo>
                  <a:pt x="11887479" y="10104196"/>
                </a:lnTo>
                <a:lnTo>
                  <a:pt x="11881231" y="10099980"/>
                </a:lnTo>
                <a:lnTo>
                  <a:pt x="11873586" y="10098443"/>
                </a:lnTo>
                <a:lnTo>
                  <a:pt x="11865940" y="10099980"/>
                </a:lnTo>
                <a:lnTo>
                  <a:pt x="11859692" y="10104196"/>
                </a:lnTo>
                <a:lnTo>
                  <a:pt x="11855475" y="10110432"/>
                </a:lnTo>
                <a:lnTo>
                  <a:pt x="11853926" y="10118077"/>
                </a:lnTo>
                <a:lnTo>
                  <a:pt x="11855475" y="10125735"/>
                </a:lnTo>
                <a:lnTo>
                  <a:pt x="11859692" y="10131971"/>
                </a:lnTo>
                <a:lnTo>
                  <a:pt x="11865940" y="10136187"/>
                </a:lnTo>
                <a:lnTo>
                  <a:pt x="11873586" y="10137724"/>
                </a:lnTo>
                <a:lnTo>
                  <a:pt x="11881231" y="10136187"/>
                </a:lnTo>
                <a:lnTo>
                  <a:pt x="11887479" y="10131971"/>
                </a:lnTo>
                <a:lnTo>
                  <a:pt x="11891683" y="10125735"/>
                </a:lnTo>
                <a:lnTo>
                  <a:pt x="11893233" y="10118077"/>
                </a:lnTo>
                <a:close/>
              </a:path>
              <a:path w="18719800" h="10718800" extrusionOk="0">
                <a:moveTo>
                  <a:pt x="11893233" y="10017976"/>
                </a:moveTo>
                <a:lnTo>
                  <a:pt x="11891683" y="10010330"/>
                </a:lnTo>
                <a:lnTo>
                  <a:pt x="11887479" y="10004095"/>
                </a:lnTo>
                <a:lnTo>
                  <a:pt x="11881231" y="9999891"/>
                </a:lnTo>
                <a:lnTo>
                  <a:pt x="11873586" y="9998354"/>
                </a:lnTo>
                <a:lnTo>
                  <a:pt x="11865940" y="9999891"/>
                </a:lnTo>
                <a:lnTo>
                  <a:pt x="11859692" y="10004095"/>
                </a:lnTo>
                <a:lnTo>
                  <a:pt x="11855475" y="10010330"/>
                </a:lnTo>
                <a:lnTo>
                  <a:pt x="11853926" y="10017976"/>
                </a:lnTo>
                <a:lnTo>
                  <a:pt x="11855475" y="10025634"/>
                </a:lnTo>
                <a:lnTo>
                  <a:pt x="11859692" y="10031870"/>
                </a:lnTo>
                <a:lnTo>
                  <a:pt x="11865940" y="10036086"/>
                </a:lnTo>
                <a:lnTo>
                  <a:pt x="11873586" y="10037623"/>
                </a:lnTo>
                <a:lnTo>
                  <a:pt x="11881231" y="10036086"/>
                </a:lnTo>
                <a:lnTo>
                  <a:pt x="11887479" y="10031870"/>
                </a:lnTo>
                <a:lnTo>
                  <a:pt x="11891683" y="10025634"/>
                </a:lnTo>
                <a:lnTo>
                  <a:pt x="11893233" y="10017976"/>
                </a:lnTo>
                <a:close/>
              </a:path>
              <a:path w="18719800" h="10718800" extrusionOk="0">
                <a:moveTo>
                  <a:pt x="11893233" y="9917887"/>
                </a:moveTo>
                <a:lnTo>
                  <a:pt x="11891683" y="9910242"/>
                </a:lnTo>
                <a:lnTo>
                  <a:pt x="11887479" y="9903993"/>
                </a:lnTo>
                <a:lnTo>
                  <a:pt x="11881231" y="9899790"/>
                </a:lnTo>
                <a:lnTo>
                  <a:pt x="11873586" y="9898253"/>
                </a:lnTo>
                <a:lnTo>
                  <a:pt x="11865940" y="9899790"/>
                </a:lnTo>
                <a:lnTo>
                  <a:pt x="11859692" y="9903993"/>
                </a:lnTo>
                <a:lnTo>
                  <a:pt x="11855475" y="9910242"/>
                </a:lnTo>
                <a:lnTo>
                  <a:pt x="11853926" y="9917887"/>
                </a:lnTo>
                <a:lnTo>
                  <a:pt x="11855475" y="9925533"/>
                </a:lnTo>
                <a:lnTo>
                  <a:pt x="11859692" y="9931781"/>
                </a:lnTo>
                <a:lnTo>
                  <a:pt x="11865940" y="9935985"/>
                </a:lnTo>
                <a:lnTo>
                  <a:pt x="11873586" y="9937534"/>
                </a:lnTo>
                <a:lnTo>
                  <a:pt x="11881231" y="9935985"/>
                </a:lnTo>
                <a:lnTo>
                  <a:pt x="11887479" y="9931781"/>
                </a:lnTo>
                <a:lnTo>
                  <a:pt x="11891683" y="9925533"/>
                </a:lnTo>
                <a:lnTo>
                  <a:pt x="11893233" y="9917887"/>
                </a:lnTo>
                <a:close/>
              </a:path>
              <a:path w="18719800" h="10718800" extrusionOk="0">
                <a:moveTo>
                  <a:pt x="11893233" y="9817798"/>
                </a:moveTo>
                <a:lnTo>
                  <a:pt x="11891683" y="9810153"/>
                </a:lnTo>
                <a:lnTo>
                  <a:pt x="11887479" y="9803905"/>
                </a:lnTo>
                <a:lnTo>
                  <a:pt x="11881231" y="9799688"/>
                </a:lnTo>
                <a:lnTo>
                  <a:pt x="11873586" y="9798152"/>
                </a:lnTo>
                <a:lnTo>
                  <a:pt x="11865940" y="9799688"/>
                </a:lnTo>
                <a:lnTo>
                  <a:pt x="11859692" y="9803905"/>
                </a:lnTo>
                <a:lnTo>
                  <a:pt x="11855475" y="9810153"/>
                </a:lnTo>
                <a:lnTo>
                  <a:pt x="11853926" y="9817798"/>
                </a:lnTo>
                <a:lnTo>
                  <a:pt x="11855475" y="9825444"/>
                </a:lnTo>
                <a:lnTo>
                  <a:pt x="11859692" y="9831692"/>
                </a:lnTo>
                <a:lnTo>
                  <a:pt x="11865940" y="9835896"/>
                </a:lnTo>
                <a:lnTo>
                  <a:pt x="11873586" y="9837433"/>
                </a:lnTo>
                <a:lnTo>
                  <a:pt x="11881231" y="9835896"/>
                </a:lnTo>
                <a:lnTo>
                  <a:pt x="11887479" y="9831692"/>
                </a:lnTo>
                <a:lnTo>
                  <a:pt x="11891683" y="9825444"/>
                </a:lnTo>
                <a:lnTo>
                  <a:pt x="11893233" y="9817798"/>
                </a:lnTo>
                <a:close/>
              </a:path>
              <a:path w="18719800" h="10718800" extrusionOk="0">
                <a:moveTo>
                  <a:pt x="11893233" y="9717697"/>
                </a:moveTo>
                <a:lnTo>
                  <a:pt x="11891683" y="9710052"/>
                </a:lnTo>
                <a:lnTo>
                  <a:pt x="11887479" y="9703803"/>
                </a:lnTo>
                <a:lnTo>
                  <a:pt x="11881231" y="9699587"/>
                </a:lnTo>
                <a:lnTo>
                  <a:pt x="11873586" y="9698050"/>
                </a:lnTo>
                <a:lnTo>
                  <a:pt x="11865940" y="9699587"/>
                </a:lnTo>
                <a:lnTo>
                  <a:pt x="11859692" y="9703803"/>
                </a:lnTo>
                <a:lnTo>
                  <a:pt x="11855475" y="9710052"/>
                </a:lnTo>
                <a:lnTo>
                  <a:pt x="11853926" y="9717697"/>
                </a:lnTo>
                <a:lnTo>
                  <a:pt x="11855475" y="9725342"/>
                </a:lnTo>
                <a:lnTo>
                  <a:pt x="11859692" y="9731591"/>
                </a:lnTo>
                <a:lnTo>
                  <a:pt x="11865940" y="9735795"/>
                </a:lnTo>
                <a:lnTo>
                  <a:pt x="11873586" y="9737344"/>
                </a:lnTo>
                <a:lnTo>
                  <a:pt x="11881231" y="9735795"/>
                </a:lnTo>
                <a:lnTo>
                  <a:pt x="11887479" y="9731591"/>
                </a:lnTo>
                <a:lnTo>
                  <a:pt x="11891683" y="9725342"/>
                </a:lnTo>
                <a:lnTo>
                  <a:pt x="11893233" y="9717697"/>
                </a:lnTo>
                <a:close/>
              </a:path>
              <a:path w="18719800" h="10718800" extrusionOk="0">
                <a:moveTo>
                  <a:pt x="11893233" y="9617596"/>
                </a:moveTo>
                <a:lnTo>
                  <a:pt x="11891683" y="9609950"/>
                </a:lnTo>
                <a:lnTo>
                  <a:pt x="11887479" y="9603702"/>
                </a:lnTo>
                <a:lnTo>
                  <a:pt x="11881231" y="9599498"/>
                </a:lnTo>
                <a:lnTo>
                  <a:pt x="11873586" y="9597949"/>
                </a:lnTo>
                <a:lnTo>
                  <a:pt x="11865940" y="9599498"/>
                </a:lnTo>
                <a:lnTo>
                  <a:pt x="11859692" y="9603702"/>
                </a:lnTo>
                <a:lnTo>
                  <a:pt x="11855475" y="9609950"/>
                </a:lnTo>
                <a:lnTo>
                  <a:pt x="11853926" y="9617596"/>
                </a:lnTo>
                <a:lnTo>
                  <a:pt x="11855475" y="9625241"/>
                </a:lnTo>
                <a:lnTo>
                  <a:pt x="11859692" y="9631489"/>
                </a:lnTo>
                <a:lnTo>
                  <a:pt x="11865940" y="9635706"/>
                </a:lnTo>
                <a:lnTo>
                  <a:pt x="11873586" y="9637243"/>
                </a:lnTo>
                <a:lnTo>
                  <a:pt x="11881231" y="9635706"/>
                </a:lnTo>
                <a:lnTo>
                  <a:pt x="11887479" y="9631489"/>
                </a:lnTo>
                <a:lnTo>
                  <a:pt x="11891683" y="9625241"/>
                </a:lnTo>
                <a:lnTo>
                  <a:pt x="11893233" y="9617596"/>
                </a:lnTo>
                <a:close/>
              </a:path>
              <a:path w="18719800" h="10718800" extrusionOk="0">
                <a:moveTo>
                  <a:pt x="11967223" y="10663949"/>
                </a:moveTo>
                <a:lnTo>
                  <a:pt x="11965673" y="10656303"/>
                </a:lnTo>
                <a:lnTo>
                  <a:pt x="11961470" y="10650055"/>
                </a:lnTo>
                <a:lnTo>
                  <a:pt x="11955221" y="10645839"/>
                </a:lnTo>
                <a:lnTo>
                  <a:pt x="11947576" y="10644302"/>
                </a:lnTo>
                <a:lnTo>
                  <a:pt x="11939930" y="10645839"/>
                </a:lnTo>
                <a:lnTo>
                  <a:pt x="11933682" y="10650055"/>
                </a:lnTo>
                <a:lnTo>
                  <a:pt x="11929466" y="10656303"/>
                </a:lnTo>
                <a:lnTo>
                  <a:pt x="11927929" y="10663949"/>
                </a:lnTo>
                <a:lnTo>
                  <a:pt x="11929466" y="10671594"/>
                </a:lnTo>
                <a:lnTo>
                  <a:pt x="11933682" y="10677843"/>
                </a:lnTo>
                <a:lnTo>
                  <a:pt x="11939930" y="10682059"/>
                </a:lnTo>
                <a:lnTo>
                  <a:pt x="11947576" y="10683596"/>
                </a:lnTo>
                <a:lnTo>
                  <a:pt x="11955221" y="10682059"/>
                </a:lnTo>
                <a:lnTo>
                  <a:pt x="11961470" y="10677843"/>
                </a:lnTo>
                <a:lnTo>
                  <a:pt x="11965673" y="10671594"/>
                </a:lnTo>
                <a:lnTo>
                  <a:pt x="11967223" y="10663949"/>
                </a:lnTo>
                <a:close/>
              </a:path>
              <a:path w="18719800" h="10718800" extrusionOk="0">
                <a:moveTo>
                  <a:pt x="11967223" y="10563860"/>
                </a:moveTo>
                <a:lnTo>
                  <a:pt x="11965673" y="10556215"/>
                </a:lnTo>
                <a:lnTo>
                  <a:pt x="11961470" y="10549966"/>
                </a:lnTo>
                <a:lnTo>
                  <a:pt x="11955221" y="10545750"/>
                </a:lnTo>
                <a:lnTo>
                  <a:pt x="11947576" y="10544213"/>
                </a:lnTo>
                <a:lnTo>
                  <a:pt x="11939930" y="10545750"/>
                </a:lnTo>
                <a:lnTo>
                  <a:pt x="11933682" y="10549966"/>
                </a:lnTo>
                <a:lnTo>
                  <a:pt x="11929466" y="10556215"/>
                </a:lnTo>
                <a:lnTo>
                  <a:pt x="11927929" y="10563860"/>
                </a:lnTo>
                <a:lnTo>
                  <a:pt x="11929466" y="10571505"/>
                </a:lnTo>
                <a:lnTo>
                  <a:pt x="11933682" y="10577754"/>
                </a:lnTo>
                <a:lnTo>
                  <a:pt x="11939930" y="10581970"/>
                </a:lnTo>
                <a:lnTo>
                  <a:pt x="11947576" y="10583507"/>
                </a:lnTo>
                <a:lnTo>
                  <a:pt x="11955221" y="10581970"/>
                </a:lnTo>
                <a:lnTo>
                  <a:pt x="11961470" y="10577754"/>
                </a:lnTo>
                <a:lnTo>
                  <a:pt x="11965673" y="10571505"/>
                </a:lnTo>
                <a:lnTo>
                  <a:pt x="11967223" y="10563860"/>
                </a:lnTo>
                <a:close/>
              </a:path>
              <a:path w="18719800" h="10718800" extrusionOk="0">
                <a:moveTo>
                  <a:pt x="11967223" y="10463759"/>
                </a:moveTo>
                <a:lnTo>
                  <a:pt x="11965673" y="10456113"/>
                </a:lnTo>
                <a:lnTo>
                  <a:pt x="11961470" y="10449877"/>
                </a:lnTo>
                <a:lnTo>
                  <a:pt x="11955221" y="10445661"/>
                </a:lnTo>
                <a:lnTo>
                  <a:pt x="11947576" y="10444112"/>
                </a:lnTo>
                <a:lnTo>
                  <a:pt x="11939930" y="10445661"/>
                </a:lnTo>
                <a:lnTo>
                  <a:pt x="11933682" y="10449877"/>
                </a:lnTo>
                <a:lnTo>
                  <a:pt x="11929466" y="10456113"/>
                </a:lnTo>
                <a:lnTo>
                  <a:pt x="11927929" y="10463759"/>
                </a:lnTo>
                <a:lnTo>
                  <a:pt x="11929466" y="10471404"/>
                </a:lnTo>
                <a:lnTo>
                  <a:pt x="11933682" y="10477652"/>
                </a:lnTo>
                <a:lnTo>
                  <a:pt x="11939930" y="10481869"/>
                </a:lnTo>
                <a:lnTo>
                  <a:pt x="11947576" y="10483405"/>
                </a:lnTo>
                <a:lnTo>
                  <a:pt x="11955221" y="10481869"/>
                </a:lnTo>
                <a:lnTo>
                  <a:pt x="11961470" y="10477652"/>
                </a:lnTo>
                <a:lnTo>
                  <a:pt x="11965673" y="10471404"/>
                </a:lnTo>
                <a:lnTo>
                  <a:pt x="11967223" y="10463759"/>
                </a:lnTo>
                <a:close/>
              </a:path>
              <a:path w="18719800" h="10718800" extrusionOk="0">
                <a:moveTo>
                  <a:pt x="11967223" y="10363657"/>
                </a:moveTo>
                <a:lnTo>
                  <a:pt x="11965673" y="10356012"/>
                </a:lnTo>
                <a:lnTo>
                  <a:pt x="11961470" y="10349763"/>
                </a:lnTo>
                <a:lnTo>
                  <a:pt x="11955221" y="10345560"/>
                </a:lnTo>
                <a:lnTo>
                  <a:pt x="11947576" y="10344010"/>
                </a:lnTo>
                <a:lnTo>
                  <a:pt x="11939930" y="10345560"/>
                </a:lnTo>
                <a:lnTo>
                  <a:pt x="11933682" y="10349763"/>
                </a:lnTo>
                <a:lnTo>
                  <a:pt x="11929466" y="10356012"/>
                </a:lnTo>
                <a:lnTo>
                  <a:pt x="11927929" y="10363657"/>
                </a:lnTo>
                <a:lnTo>
                  <a:pt x="11929466" y="10371303"/>
                </a:lnTo>
                <a:lnTo>
                  <a:pt x="11933682" y="10377551"/>
                </a:lnTo>
                <a:lnTo>
                  <a:pt x="11939930" y="10381767"/>
                </a:lnTo>
                <a:lnTo>
                  <a:pt x="11947576" y="10383304"/>
                </a:lnTo>
                <a:lnTo>
                  <a:pt x="11955221" y="10381767"/>
                </a:lnTo>
                <a:lnTo>
                  <a:pt x="11961470" y="10377551"/>
                </a:lnTo>
                <a:lnTo>
                  <a:pt x="11965673" y="10371303"/>
                </a:lnTo>
                <a:lnTo>
                  <a:pt x="11967223" y="10363657"/>
                </a:lnTo>
                <a:close/>
              </a:path>
              <a:path w="18719800" h="10718800" extrusionOk="0">
                <a:moveTo>
                  <a:pt x="11967223" y="10263568"/>
                </a:moveTo>
                <a:lnTo>
                  <a:pt x="11965673" y="10255923"/>
                </a:lnTo>
                <a:lnTo>
                  <a:pt x="11961470" y="10249675"/>
                </a:lnTo>
                <a:lnTo>
                  <a:pt x="11955221" y="10245458"/>
                </a:lnTo>
                <a:lnTo>
                  <a:pt x="11947576" y="10243922"/>
                </a:lnTo>
                <a:lnTo>
                  <a:pt x="11939930" y="10245458"/>
                </a:lnTo>
                <a:lnTo>
                  <a:pt x="11933682" y="10249675"/>
                </a:lnTo>
                <a:lnTo>
                  <a:pt x="11929466" y="10255923"/>
                </a:lnTo>
                <a:lnTo>
                  <a:pt x="11927929" y="10263568"/>
                </a:lnTo>
                <a:lnTo>
                  <a:pt x="11929466" y="10271214"/>
                </a:lnTo>
                <a:lnTo>
                  <a:pt x="11933682" y="10277462"/>
                </a:lnTo>
                <a:lnTo>
                  <a:pt x="11939930" y="10281666"/>
                </a:lnTo>
                <a:lnTo>
                  <a:pt x="11947576" y="10283215"/>
                </a:lnTo>
                <a:lnTo>
                  <a:pt x="11955221" y="10281666"/>
                </a:lnTo>
                <a:lnTo>
                  <a:pt x="11961470" y="10277462"/>
                </a:lnTo>
                <a:lnTo>
                  <a:pt x="11965673" y="10271214"/>
                </a:lnTo>
                <a:lnTo>
                  <a:pt x="11967223" y="10263568"/>
                </a:lnTo>
                <a:close/>
              </a:path>
              <a:path w="18719800" h="10718800" extrusionOk="0">
                <a:moveTo>
                  <a:pt x="11967223" y="10163467"/>
                </a:moveTo>
                <a:lnTo>
                  <a:pt x="11965673" y="10155822"/>
                </a:lnTo>
                <a:lnTo>
                  <a:pt x="11961470" y="10149586"/>
                </a:lnTo>
                <a:lnTo>
                  <a:pt x="11955221" y="10145370"/>
                </a:lnTo>
                <a:lnTo>
                  <a:pt x="11947576" y="10143820"/>
                </a:lnTo>
                <a:lnTo>
                  <a:pt x="11939930" y="10145370"/>
                </a:lnTo>
                <a:lnTo>
                  <a:pt x="11933682" y="10149586"/>
                </a:lnTo>
                <a:lnTo>
                  <a:pt x="11929466" y="10155822"/>
                </a:lnTo>
                <a:lnTo>
                  <a:pt x="11927929" y="10163467"/>
                </a:lnTo>
                <a:lnTo>
                  <a:pt x="11929466" y="10171125"/>
                </a:lnTo>
                <a:lnTo>
                  <a:pt x="11933682" y="10177361"/>
                </a:lnTo>
                <a:lnTo>
                  <a:pt x="11939930" y="10181577"/>
                </a:lnTo>
                <a:lnTo>
                  <a:pt x="11947576" y="10183114"/>
                </a:lnTo>
                <a:lnTo>
                  <a:pt x="11955221" y="10181577"/>
                </a:lnTo>
                <a:lnTo>
                  <a:pt x="11961470" y="10177361"/>
                </a:lnTo>
                <a:lnTo>
                  <a:pt x="11965673" y="10171125"/>
                </a:lnTo>
                <a:lnTo>
                  <a:pt x="11967223" y="10163467"/>
                </a:lnTo>
                <a:close/>
              </a:path>
              <a:path w="18719800" h="10718800" extrusionOk="0">
                <a:moveTo>
                  <a:pt x="11967223" y="10063378"/>
                </a:moveTo>
                <a:lnTo>
                  <a:pt x="11965673" y="10055733"/>
                </a:lnTo>
                <a:lnTo>
                  <a:pt x="11961470" y="10049485"/>
                </a:lnTo>
                <a:lnTo>
                  <a:pt x="11955221" y="10045268"/>
                </a:lnTo>
                <a:lnTo>
                  <a:pt x="11947576" y="10043719"/>
                </a:lnTo>
                <a:lnTo>
                  <a:pt x="11939930" y="10045268"/>
                </a:lnTo>
                <a:lnTo>
                  <a:pt x="11933682" y="10049485"/>
                </a:lnTo>
                <a:lnTo>
                  <a:pt x="11929466" y="10055733"/>
                </a:lnTo>
                <a:lnTo>
                  <a:pt x="11927929" y="10063378"/>
                </a:lnTo>
                <a:lnTo>
                  <a:pt x="11929466" y="10071024"/>
                </a:lnTo>
                <a:lnTo>
                  <a:pt x="11933682" y="10077272"/>
                </a:lnTo>
                <a:lnTo>
                  <a:pt x="11939930" y="10081476"/>
                </a:lnTo>
                <a:lnTo>
                  <a:pt x="11947576" y="10083025"/>
                </a:lnTo>
                <a:lnTo>
                  <a:pt x="11955221" y="10081476"/>
                </a:lnTo>
                <a:lnTo>
                  <a:pt x="11961470" y="10077272"/>
                </a:lnTo>
                <a:lnTo>
                  <a:pt x="11965673" y="10071024"/>
                </a:lnTo>
                <a:lnTo>
                  <a:pt x="11967223" y="10063378"/>
                </a:lnTo>
                <a:close/>
              </a:path>
              <a:path w="18719800" h="10718800" extrusionOk="0">
                <a:moveTo>
                  <a:pt x="11967223" y="9963277"/>
                </a:moveTo>
                <a:lnTo>
                  <a:pt x="11965673" y="9955632"/>
                </a:lnTo>
                <a:lnTo>
                  <a:pt x="11961470" y="9949383"/>
                </a:lnTo>
                <a:lnTo>
                  <a:pt x="11955221" y="9945179"/>
                </a:lnTo>
                <a:lnTo>
                  <a:pt x="11947576" y="9943630"/>
                </a:lnTo>
                <a:lnTo>
                  <a:pt x="11939930" y="9945179"/>
                </a:lnTo>
                <a:lnTo>
                  <a:pt x="11933682" y="9949383"/>
                </a:lnTo>
                <a:lnTo>
                  <a:pt x="11929466" y="9955632"/>
                </a:lnTo>
                <a:lnTo>
                  <a:pt x="11927929" y="9963277"/>
                </a:lnTo>
                <a:lnTo>
                  <a:pt x="11929466" y="9970922"/>
                </a:lnTo>
                <a:lnTo>
                  <a:pt x="11933682" y="9977171"/>
                </a:lnTo>
                <a:lnTo>
                  <a:pt x="11939930" y="9981387"/>
                </a:lnTo>
                <a:lnTo>
                  <a:pt x="11947576" y="9982937"/>
                </a:lnTo>
                <a:lnTo>
                  <a:pt x="11955221" y="9981387"/>
                </a:lnTo>
                <a:lnTo>
                  <a:pt x="11961470" y="9977171"/>
                </a:lnTo>
                <a:lnTo>
                  <a:pt x="11965673" y="9970922"/>
                </a:lnTo>
                <a:lnTo>
                  <a:pt x="11967223" y="9963277"/>
                </a:lnTo>
                <a:close/>
              </a:path>
              <a:path w="18719800" h="10718800" extrusionOk="0">
                <a:moveTo>
                  <a:pt x="11967223" y="9863176"/>
                </a:moveTo>
                <a:lnTo>
                  <a:pt x="11965673" y="9855530"/>
                </a:lnTo>
                <a:lnTo>
                  <a:pt x="11961470" y="9849282"/>
                </a:lnTo>
                <a:lnTo>
                  <a:pt x="11955221" y="9845078"/>
                </a:lnTo>
                <a:lnTo>
                  <a:pt x="11947576" y="9843529"/>
                </a:lnTo>
                <a:lnTo>
                  <a:pt x="11939930" y="9845078"/>
                </a:lnTo>
                <a:lnTo>
                  <a:pt x="11933682" y="9849282"/>
                </a:lnTo>
                <a:lnTo>
                  <a:pt x="11929466" y="9855530"/>
                </a:lnTo>
                <a:lnTo>
                  <a:pt x="11927929" y="9863176"/>
                </a:lnTo>
                <a:lnTo>
                  <a:pt x="11929466" y="9870834"/>
                </a:lnTo>
                <a:lnTo>
                  <a:pt x="11933682" y="9877069"/>
                </a:lnTo>
                <a:lnTo>
                  <a:pt x="11939930" y="9881286"/>
                </a:lnTo>
                <a:lnTo>
                  <a:pt x="11947576" y="9882835"/>
                </a:lnTo>
                <a:lnTo>
                  <a:pt x="11955221" y="9881286"/>
                </a:lnTo>
                <a:lnTo>
                  <a:pt x="11961470" y="9877069"/>
                </a:lnTo>
                <a:lnTo>
                  <a:pt x="11965673" y="9870834"/>
                </a:lnTo>
                <a:lnTo>
                  <a:pt x="11967223" y="9863176"/>
                </a:lnTo>
                <a:close/>
              </a:path>
              <a:path w="18719800" h="10718800" extrusionOk="0">
                <a:moveTo>
                  <a:pt x="11967223" y="9763100"/>
                </a:moveTo>
                <a:lnTo>
                  <a:pt x="11965673" y="9755441"/>
                </a:lnTo>
                <a:lnTo>
                  <a:pt x="11961470" y="9749193"/>
                </a:lnTo>
                <a:lnTo>
                  <a:pt x="11955221" y="9744989"/>
                </a:lnTo>
                <a:lnTo>
                  <a:pt x="11947576" y="9743440"/>
                </a:lnTo>
                <a:lnTo>
                  <a:pt x="11939930" y="9744989"/>
                </a:lnTo>
                <a:lnTo>
                  <a:pt x="11933682" y="9749193"/>
                </a:lnTo>
                <a:lnTo>
                  <a:pt x="11929466" y="9755441"/>
                </a:lnTo>
                <a:lnTo>
                  <a:pt x="11927929" y="9763100"/>
                </a:lnTo>
                <a:lnTo>
                  <a:pt x="11929466" y="9770745"/>
                </a:lnTo>
                <a:lnTo>
                  <a:pt x="11933682" y="9776981"/>
                </a:lnTo>
                <a:lnTo>
                  <a:pt x="11939930" y="9781197"/>
                </a:lnTo>
                <a:lnTo>
                  <a:pt x="11947576" y="9782734"/>
                </a:lnTo>
                <a:lnTo>
                  <a:pt x="11955221" y="9781197"/>
                </a:lnTo>
                <a:lnTo>
                  <a:pt x="11961470" y="9776981"/>
                </a:lnTo>
                <a:lnTo>
                  <a:pt x="11965673" y="9770745"/>
                </a:lnTo>
                <a:lnTo>
                  <a:pt x="11967223" y="9763100"/>
                </a:lnTo>
                <a:close/>
              </a:path>
              <a:path w="18719800" h="10718800" extrusionOk="0">
                <a:moveTo>
                  <a:pt x="11967223" y="9662985"/>
                </a:moveTo>
                <a:lnTo>
                  <a:pt x="11965673" y="9655340"/>
                </a:lnTo>
                <a:lnTo>
                  <a:pt x="11961470" y="9649104"/>
                </a:lnTo>
                <a:lnTo>
                  <a:pt x="11955221" y="9644888"/>
                </a:lnTo>
                <a:lnTo>
                  <a:pt x="11947576" y="9643339"/>
                </a:lnTo>
                <a:lnTo>
                  <a:pt x="11939930" y="9644888"/>
                </a:lnTo>
                <a:lnTo>
                  <a:pt x="11933682" y="9649104"/>
                </a:lnTo>
                <a:lnTo>
                  <a:pt x="11929466" y="9655340"/>
                </a:lnTo>
                <a:lnTo>
                  <a:pt x="11927929" y="9662985"/>
                </a:lnTo>
                <a:lnTo>
                  <a:pt x="11929466" y="9670644"/>
                </a:lnTo>
                <a:lnTo>
                  <a:pt x="11933682" y="9676879"/>
                </a:lnTo>
                <a:lnTo>
                  <a:pt x="11939930" y="9681096"/>
                </a:lnTo>
                <a:lnTo>
                  <a:pt x="11947576" y="9682632"/>
                </a:lnTo>
                <a:lnTo>
                  <a:pt x="11955221" y="9681096"/>
                </a:lnTo>
                <a:lnTo>
                  <a:pt x="11961470" y="9676879"/>
                </a:lnTo>
                <a:lnTo>
                  <a:pt x="11965673" y="9670644"/>
                </a:lnTo>
                <a:lnTo>
                  <a:pt x="11967223" y="9662985"/>
                </a:lnTo>
                <a:close/>
              </a:path>
              <a:path w="18719800" h="10718800" extrusionOk="0">
                <a:moveTo>
                  <a:pt x="11967223" y="9562897"/>
                </a:moveTo>
                <a:lnTo>
                  <a:pt x="11965673" y="9555251"/>
                </a:lnTo>
                <a:lnTo>
                  <a:pt x="11961470" y="9549003"/>
                </a:lnTo>
                <a:lnTo>
                  <a:pt x="11955221" y="9544799"/>
                </a:lnTo>
                <a:lnTo>
                  <a:pt x="11947576" y="9543250"/>
                </a:lnTo>
                <a:lnTo>
                  <a:pt x="11939930" y="9544799"/>
                </a:lnTo>
                <a:lnTo>
                  <a:pt x="11933682" y="9549003"/>
                </a:lnTo>
                <a:lnTo>
                  <a:pt x="11929466" y="9555251"/>
                </a:lnTo>
                <a:lnTo>
                  <a:pt x="11927929" y="9562897"/>
                </a:lnTo>
                <a:lnTo>
                  <a:pt x="11929466" y="9570542"/>
                </a:lnTo>
                <a:lnTo>
                  <a:pt x="11933682" y="9576791"/>
                </a:lnTo>
                <a:lnTo>
                  <a:pt x="11939930" y="9580994"/>
                </a:lnTo>
                <a:lnTo>
                  <a:pt x="11947576" y="9582544"/>
                </a:lnTo>
                <a:lnTo>
                  <a:pt x="11955221" y="9580994"/>
                </a:lnTo>
                <a:lnTo>
                  <a:pt x="11961470" y="9576791"/>
                </a:lnTo>
                <a:lnTo>
                  <a:pt x="11965673" y="9570542"/>
                </a:lnTo>
                <a:lnTo>
                  <a:pt x="11967223" y="9562897"/>
                </a:lnTo>
                <a:close/>
              </a:path>
              <a:path w="18719800" h="10718800" extrusionOk="0">
                <a:moveTo>
                  <a:pt x="11967464" y="0"/>
                </a:moveTo>
                <a:lnTo>
                  <a:pt x="11932564" y="0"/>
                </a:lnTo>
                <a:lnTo>
                  <a:pt x="6374435" y="4109212"/>
                </a:lnTo>
                <a:lnTo>
                  <a:pt x="6393497" y="4120921"/>
                </a:lnTo>
                <a:lnTo>
                  <a:pt x="11967464" y="0"/>
                </a:lnTo>
                <a:close/>
              </a:path>
              <a:path w="18719800" h="10718800" extrusionOk="0">
                <a:moveTo>
                  <a:pt x="12041213" y="10709351"/>
                </a:moveTo>
                <a:lnTo>
                  <a:pt x="12039664" y="10701706"/>
                </a:lnTo>
                <a:lnTo>
                  <a:pt x="12035460" y="10695457"/>
                </a:lnTo>
                <a:lnTo>
                  <a:pt x="12029211" y="10691254"/>
                </a:lnTo>
                <a:lnTo>
                  <a:pt x="12021566" y="10689704"/>
                </a:lnTo>
                <a:lnTo>
                  <a:pt x="12013921" y="10691254"/>
                </a:lnTo>
                <a:lnTo>
                  <a:pt x="12007672" y="10695457"/>
                </a:lnTo>
                <a:lnTo>
                  <a:pt x="12003469" y="10701706"/>
                </a:lnTo>
                <a:lnTo>
                  <a:pt x="12001919" y="10709351"/>
                </a:lnTo>
                <a:lnTo>
                  <a:pt x="12003469" y="10716997"/>
                </a:lnTo>
                <a:lnTo>
                  <a:pt x="12004675" y="10718787"/>
                </a:lnTo>
                <a:lnTo>
                  <a:pt x="12038457" y="10718787"/>
                </a:lnTo>
                <a:lnTo>
                  <a:pt x="12039664" y="10716997"/>
                </a:lnTo>
                <a:lnTo>
                  <a:pt x="12041213" y="10709351"/>
                </a:lnTo>
                <a:close/>
              </a:path>
              <a:path w="18719800" h="10718800" extrusionOk="0">
                <a:moveTo>
                  <a:pt x="12041213" y="10609250"/>
                </a:moveTo>
                <a:lnTo>
                  <a:pt x="12039664" y="10601604"/>
                </a:lnTo>
                <a:lnTo>
                  <a:pt x="12035460" y="10595356"/>
                </a:lnTo>
                <a:lnTo>
                  <a:pt x="12029211" y="10591152"/>
                </a:lnTo>
                <a:lnTo>
                  <a:pt x="12021566" y="10589603"/>
                </a:lnTo>
                <a:lnTo>
                  <a:pt x="12013921" y="10591152"/>
                </a:lnTo>
                <a:lnTo>
                  <a:pt x="12007672" y="10595356"/>
                </a:lnTo>
                <a:lnTo>
                  <a:pt x="12003469" y="10601604"/>
                </a:lnTo>
                <a:lnTo>
                  <a:pt x="12001919" y="10609250"/>
                </a:lnTo>
                <a:lnTo>
                  <a:pt x="12003469" y="10616895"/>
                </a:lnTo>
                <a:lnTo>
                  <a:pt x="12007672" y="10623131"/>
                </a:lnTo>
                <a:lnTo>
                  <a:pt x="12013921" y="10627347"/>
                </a:lnTo>
                <a:lnTo>
                  <a:pt x="12021566" y="10628897"/>
                </a:lnTo>
                <a:lnTo>
                  <a:pt x="12029211" y="10627347"/>
                </a:lnTo>
                <a:lnTo>
                  <a:pt x="12035460" y="10623131"/>
                </a:lnTo>
                <a:lnTo>
                  <a:pt x="12039664" y="10616895"/>
                </a:lnTo>
                <a:lnTo>
                  <a:pt x="12041213" y="10609250"/>
                </a:lnTo>
                <a:close/>
              </a:path>
              <a:path w="18719800" h="10718800" extrusionOk="0">
                <a:moveTo>
                  <a:pt x="12041213" y="10509148"/>
                </a:moveTo>
                <a:lnTo>
                  <a:pt x="12039664" y="10501503"/>
                </a:lnTo>
                <a:lnTo>
                  <a:pt x="12035460" y="10495255"/>
                </a:lnTo>
                <a:lnTo>
                  <a:pt x="12029211" y="10491038"/>
                </a:lnTo>
                <a:lnTo>
                  <a:pt x="12021566" y="10489489"/>
                </a:lnTo>
                <a:lnTo>
                  <a:pt x="12013921" y="10491038"/>
                </a:lnTo>
                <a:lnTo>
                  <a:pt x="12007672" y="10495255"/>
                </a:lnTo>
                <a:lnTo>
                  <a:pt x="12003469" y="10501503"/>
                </a:lnTo>
                <a:lnTo>
                  <a:pt x="12001919" y="10509148"/>
                </a:lnTo>
                <a:lnTo>
                  <a:pt x="12003469" y="10516794"/>
                </a:lnTo>
                <a:lnTo>
                  <a:pt x="12007672" y="10523042"/>
                </a:lnTo>
                <a:lnTo>
                  <a:pt x="12013921" y="10527259"/>
                </a:lnTo>
                <a:lnTo>
                  <a:pt x="12021566" y="10528808"/>
                </a:lnTo>
                <a:lnTo>
                  <a:pt x="12029211" y="10527259"/>
                </a:lnTo>
                <a:lnTo>
                  <a:pt x="12035460" y="10523042"/>
                </a:lnTo>
                <a:lnTo>
                  <a:pt x="12039664" y="10516794"/>
                </a:lnTo>
                <a:lnTo>
                  <a:pt x="12041213" y="10509148"/>
                </a:lnTo>
                <a:close/>
              </a:path>
              <a:path w="18719800" h="10718800" extrusionOk="0">
                <a:moveTo>
                  <a:pt x="12041213" y="10409060"/>
                </a:moveTo>
                <a:lnTo>
                  <a:pt x="12039664" y="10401414"/>
                </a:lnTo>
                <a:lnTo>
                  <a:pt x="12035460" y="10395166"/>
                </a:lnTo>
                <a:lnTo>
                  <a:pt x="12029211" y="10390962"/>
                </a:lnTo>
                <a:lnTo>
                  <a:pt x="12021566" y="10389413"/>
                </a:lnTo>
                <a:lnTo>
                  <a:pt x="12013921" y="10390962"/>
                </a:lnTo>
                <a:lnTo>
                  <a:pt x="12007672" y="10395166"/>
                </a:lnTo>
                <a:lnTo>
                  <a:pt x="12003469" y="10401414"/>
                </a:lnTo>
                <a:lnTo>
                  <a:pt x="12001919" y="10409060"/>
                </a:lnTo>
                <a:lnTo>
                  <a:pt x="12003469" y="10416705"/>
                </a:lnTo>
                <a:lnTo>
                  <a:pt x="12007672" y="10422953"/>
                </a:lnTo>
                <a:lnTo>
                  <a:pt x="12013921" y="10427170"/>
                </a:lnTo>
                <a:lnTo>
                  <a:pt x="12021566" y="10428707"/>
                </a:lnTo>
                <a:lnTo>
                  <a:pt x="12029211" y="10427170"/>
                </a:lnTo>
                <a:lnTo>
                  <a:pt x="12035460" y="10422953"/>
                </a:lnTo>
                <a:lnTo>
                  <a:pt x="12039664" y="10416705"/>
                </a:lnTo>
                <a:lnTo>
                  <a:pt x="12041213" y="10409060"/>
                </a:lnTo>
                <a:close/>
              </a:path>
              <a:path w="18719800" h="10718800" extrusionOk="0">
                <a:moveTo>
                  <a:pt x="12041213" y="10308958"/>
                </a:moveTo>
                <a:lnTo>
                  <a:pt x="12039664" y="10301313"/>
                </a:lnTo>
                <a:lnTo>
                  <a:pt x="12035460" y="10295064"/>
                </a:lnTo>
                <a:lnTo>
                  <a:pt x="12029211" y="10290861"/>
                </a:lnTo>
                <a:lnTo>
                  <a:pt x="12021566" y="10289311"/>
                </a:lnTo>
                <a:lnTo>
                  <a:pt x="12013921" y="10290861"/>
                </a:lnTo>
                <a:lnTo>
                  <a:pt x="12007672" y="10295064"/>
                </a:lnTo>
                <a:lnTo>
                  <a:pt x="12003469" y="10301313"/>
                </a:lnTo>
                <a:lnTo>
                  <a:pt x="12001919" y="10308958"/>
                </a:lnTo>
                <a:lnTo>
                  <a:pt x="12003469" y="10316604"/>
                </a:lnTo>
                <a:lnTo>
                  <a:pt x="12007672" y="10322852"/>
                </a:lnTo>
                <a:lnTo>
                  <a:pt x="12013921" y="10327068"/>
                </a:lnTo>
                <a:lnTo>
                  <a:pt x="12021566" y="10328605"/>
                </a:lnTo>
                <a:lnTo>
                  <a:pt x="12029211" y="10327068"/>
                </a:lnTo>
                <a:lnTo>
                  <a:pt x="12035460" y="10322852"/>
                </a:lnTo>
                <a:lnTo>
                  <a:pt x="12039664" y="10316604"/>
                </a:lnTo>
                <a:lnTo>
                  <a:pt x="12041213" y="10308958"/>
                </a:lnTo>
                <a:close/>
              </a:path>
              <a:path w="18719800" h="10718800" extrusionOk="0">
                <a:moveTo>
                  <a:pt x="12041213" y="10208870"/>
                </a:moveTo>
                <a:lnTo>
                  <a:pt x="12039664" y="10201224"/>
                </a:lnTo>
                <a:lnTo>
                  <a:pt x="12035460" y="10194976"/>
                </a:lnTo>
                <a:lnTo>
                  <a:pt x="12029211" y="10190759"/>
                </a:lnTo>
                <a:lnTo>
                  <a:pt x="12021566" y="10189223"/>
                </a:lnTo>
                <a:lnTo>
                  <a:pt x="12013921" y="10190759"/>
                </a:lnTo>
                <a:lnTo>
                  <a:pt x="12007672" y="10194976"/>
                </a:lnTo>
                <a:lnTo>
                  <a:pt x="12003469" y="10201224"/>
                </a:lnTo>
                <a:lnTo>
                  <a:pt x="12001919" y="10208870"/>
                </a:lnTo>
                <a:lnTo>
                  <a:pt x="12003469" y="10216515"/>
                </a:lnTo>
                <a:lnTo>
                  <a:pt x="12007672" y="10222763"/>
                </a:lnTo>
                <a:lnTo>
                  <a:pt x="12013921" y="10226967"/>
                </a:lnTo>
                <a:lnTo>
                  <a:pt x="12021566" y="10228504"/>
                </a:lnTo>
                <a:lnTo>
                  <a:pt x="12029211" y="10226967"/>
                </a:lnTo>
                <a:lnTo>
                  <a:pt x="12035460" y="10222763"/>
                </a:lnTo>
                <a:lnTo>
                  <a:pt x="12039664" y="10216515"/>
                </a:lnTo>
                <a:lnTo>
                  <a:pt x="12041213" y="10208870"/>
                </a:lnTo>
                <a:close/>
              </a:path>
              <a:path w="18719800" h="10718800" extrusionOk="0">
                <a:moveTo>
                  <a:pt x="12041213" y="10108768"/>
                </a:moveTo>
                <a:lnTo>
                  <a:pt x="12039664" y="10101123"/>
                </a:lnTo>
                <a:lnTo>
                  <a:pt x="12035460" y="10094874"/>
                </a:lnTo>
                <a:lnTo>
                  <a:pt x="12029211" y="10090671"/>
                </a:lnTo>
                <a:lnTo>
                  <a:pt x="12021566" y="10089134"/>
                </a:lnTo>
                <a:lnTo>
                  <a:pt x="12013921" y="10090671"/>
                </a:lnTo>
                <a:lnTo>
                  <a:pt x="12007672" y="10094874"/>
                </a:lnTo>
                <a:lnTo>
                  <a:pt x="12003469" y="10101123"/>
                </a:lnTo>
                <a:lnTo>
                  <a:pt x="12001919" y="10108768"/>
                </a:lnTo>
                <a:lnTo>
                  <a:pt x="12003469" y="10116414"/>
                </a:lnTo>
                <a:lnTo>
                  <a:pt x="12007672" y="10122662"/>
                </a:lnTo>
                <a:lnTo>
                  <a:pt x="12013921" y="10126878"/>
                </a:lnTo>
                <a:lnTo>
                  <a:pt x="12021566" y="10128428"/>
                </a:lnTo>
                <a:lnTo>
                  <a:pt x="12029211" y="10126878"/>
                </a:lnTo>
                <a:lnTo>
                  <a:pt x="12035460" y="10122662"/>
                </a:lnTo>
                <a:lnTo>
                  <a:pt x="12039664" y="10116414"/>
                </a:lnTo>
                <a:lnTo>
                  <a:pt x="12041213" y="10108768"/>
                </a:lnTo>
                <a:close/>
              </a:path>
              <a:path w="18719800" h="10718800" extrusionOk="0">
                <a:moveTo>
                  <a:pt x="12041213" y="10008667"/>
                </a:moveTo>
                <a:lnTo>
                  <a:pt x="12039664" y="10001021"/>
                </a:lnTo>
                <a:lnTo>
                  <a:pt x="12035460" y="9994773"/>
                </a:lnTo>
                <a:lnTo>
                  <a:pt x="12029211" y="9990557"/>
                </a:lnTo>
                <a:lnTo>
                  <a:pt x="12021566" y="9989020"/>
                </a:lnTo>
                <a:lnTo>
                  <a:pt x="12013921" y="9990557"/>
                </a:lnTo>
                <a:lnTo>
                  <a:pt x="12007672" y="9994773"/>
                </a:lnTo>
                <a:lnTo>
                  <a:pt x="12003469" y="10001021"/>
                </a:lnTo>
                <a:lnTo>
                  <a:pt x="12001919" y="10008667"/>
                </a:lnTo>
                <a:lnTo>
                  <a:pt x="12003469" y="10016325"/>
                </a:lnTo>
                <a:lnTo>
                  <a:pt x="12007672" y="10022561"/>
                </a:lnTo>
                <a:lnTo>
                  <a:pt x="12013921" y="10026777"/>
                </a:lnTo>
                <a:lnTo>
                  <a:pt x="12021566" y="10028314"/>
                </a:lnTo>
                <a:lnTo>
                  <a:pt x="12029211" y="10026777"/>
                </a:lnTo>
                <a:lnTo>
                  <a:pt x="12035460" y="10022561"/>
                </a:lnTo>
                <a:lnTo>
                  <a:pt x="12039664" y="10016325"/>
                </a:lnTo>
                <a:lnTo>
                  <a:pt x="12041213" y="10008667"/>
                </a:lnTo>
                <a:close/>
              </a:path>
              <a:path w="18719800" h="10718800" extrusionOk="0">
                <a:moveTo>
                  <a:pt x="12041213" y="9908578"/>
                </a:moveTo>
                <a:lnTo>
                  <a:pt x="12039664" y="9900933"/>
                </a:lnTo>
                <a:lnTo>
                  <a:pt x="12035460" y="9894684"/>
                </a:lnTo>
                <a:lnTo>
                  <a:pt x="12029211" y="9890481"/>
                </a:lnTo>
                <a:lnTo>
                  <a:pt x="12021566" y="9888931"/>
                </a:lnTo>
                <a:lnTo>
                  <a:pt x="12013921" y="9890481"/>
                </a:lnTo>
                <a:lnTo>
                  <a:pt x="12007672" y="9894684"/>
                </a:lnTo>
                <a:lnTo>
                  <a:pt x="12003469" y="9900933"/>
                </a:lnTo>
                <a:lnTo>
                  <a:pt x="12001919" y="9908578"/>
                </a:lnTo>
                <a:lnTo>
                  <a:pt x="12003469" y="9916223"/>
                </a:lnTo>
                <a:lnTo>
                  <a:pt x="12007672" y="9922472"/>
                </a:lnTo>
                <a:lnTo>
                  <a:pt x="12013921" y="9926688"/>
                </a:lnTo>
                <a:lnTo>
                  <a:pt x="12021566" y="9928225"/>
                </a:lnTo>
                <a:lnTo>
                  <a:pt x="12029211" y="9926688"/>
                </a:lnTo>
                <a:lnTo>
                  <a:pt x="12035460" y="9922472"/>
                </a:lnTo>
                <a:lnTo>
                  <a:pt x="12039664" y="9916223"/>
                </a:lnTo>
                <a:lnTo>
                  <a:pt x="12041213" y="9908578"/>
                </a:lnTo>
                <a:close/>
              </a:path>
              <a:path w="18719800" h="10718800" extrusionOk="0">
                <a:moveTo>
                  <a:pt x="12041213" y="9808489"/>
                </a:moveTo>
                <a:lnTo>
                  <a:pt x="12039664" y="9800844"/>
                </a:lnTo>
                <a:lnTo>
                  <a:pt x="12035460" y="9794596"/>
                </a:lnTo>
                <a:lnTo>
                  <a:pt x="12029211" y="9790379"/>
                </a:lnTo>
                <a:lnTo>
                  <a:pt x="12021566" y="9788842"/>
                </a:lnTo>
                <a:lnTo>
                  <a:pt x="12013921" y="9790379"/>
                </a:lnTo>
                <a:lnTo>
                  <a:pt x="12007672" y="9794596"/>
                </a:lnTo>
                <a:lnTo>
                  <a:pt x="12003469" y="9800844"/>
                </a:lnTo>
                <a:lnTo>
                  <a:pt x="12001919" y="9808489"/>
                </a:lnTo>
                <a:lnTo>
                  <a:pt x="12003469" y="9816135"/>
                </a:lnTo>
                <a:lnTo>
                  <a:pt x="12007672" y="9822383"/>
                </a:lnTo>
                <a:lnTo>
                  <a:pt x="12013921" y="9826587"/>
                </a:lnTo>
                <a:lnTo>
                  <a:pt x="12021566" y="9828136"/>
                </a:lnTo>
                <a:lnTo>
                  <a:pt x="12029211" y="9826587"/>
                </a:lnTo>
                <a:lnTo>
                  <a:pt x="12035460" y="9822383"/>
                </a:lnTo>
                <a:lnTo>
                  <a:pt x="12039664" y="9816135"/>
                </a:lnTo>
                <a:lnTo>
                  <a:pt x="12041213" y="9808489"/>
                </a:lnTo>
                <a:close/>
              </a:path>
              <a:path w="18719800" h="10718800" extrusionOk="0">
                <a:moveTo>
                  <a:pt x="12041213" y="9708375"/>
                </a:moveTo>
                <a:lnTo>
                  <a:pt x="12039664" y="9700743"/>
                </a:lnTo>
                <a:lnTo>
                  <a:pt x="12035460" y="9694494"/>
                </a:lnTo>
                <a:lnTo>
                  <a:pt x="12029211" y="9690278"/>
                </a:lnTo>
                <a:lnTo>
                  <a:pt x="12021566" y="9688741"/>
                </a:lnTo>
                <a:lnTo>
                  <a:pt x="12013921" y="9690278"/>
                </a:lnTo>
                <a:lnTo>
                  <a:pt x="12007672" y="9694494"/>
                </a:lnTo>
                <a:lnTo>
                  <a:pt x="12003469" y="9700743"/>
                </a:lnTo>
                <a:lnTo>
                  <a:pt x="12001919" y="9708375"/>
                </a:lnTo>
                <a:lnTo>
                  <a:pt x="12003469" y="9716033"/>
                </a:lnTo>
                <a:lnTo>
                  <a:pt x="12007672" y="9722282"/>
                </a:lnTo>
                <a:lnTo>
                  <a:pt x="12013921" y="9726498"/>
                </a:lnTo>
                <a:lnTo>
                  <a:pt x="12021566" y="9728035"/>
                </a:lnTo>
                <a:lnTo>
                  <a:pt x="12029211" y="9726498"/>
                </a:lnTo>
                <a:lnTo>
                  <a:pt x="12035460" y="9722282"/>
                </a:lnTo>
                <a:lnTo>
                  <a:pt x="12039664" y="9716033"/>
                </a:lnTo>
                <a:lnTo>
                  <a:pt x="12041213" y="9708375"/>
                </a:lnTo>
                <a:close/>
              </a:path>
              <a:path w="18719800" h="10718800" extrusionOk="0">
                <a:moveTo>
                  <a:pt x="12041213" y="9608299"/>
                </a:moveTo>
                <a:lnTo>
                  <a:pt x="12039664" y="9600641"/>
                </a:lnTo>
                <a:lnTo>
                  <a:pt x="12035460" y="9594393"/>
                </a:lnTo>
                <a:lnTo>
                  <a:pt x="12029211" y="9590189"/>
                </a:lnTo>
                <a:lnTo>
                  <a:pt x="12021566" y="9588640"/>
                </a:lnTo>
                <a:lnTo>
                  <a:pt x="12013921" y="9590189"/>
                </a:lnTo>
                <a:lnTo>
                  <a:pt x="12007672" y="9594393"/>
                </a:lnTo>
                <a:lnTo>
                  <a:pt x="12003469" y="9600641"/>
                </a:lnTo>
                <a:lnTo>
                  <a:pt x="12001919" y="9608299"/>
                </a:lnTo>
                <a:lnTo>
                  <a:pt x="12003469" y="9615945"/>
                </a:lnTo>
                <a:lnTo>
                  <a:pt x="12007672" y="9622180"/>
                </a:lnTo>
                <a:lnTo>
                  <a:pt x="12013921" y="9626397"/>
                </a:lnTo>
                <a:lnTo>
                  <a:pt x="12021566" y="9627933"/>
                </a:lnTo>
                <a:lnTo>
                  <a:pt x="12029211" y="9626397"/>
                </a:lnTo>
                <a:lnTo>
                  <a:pt x="12035460" y="9622180"/>
                </a:lnTo>
                <a:lnTo>
                  <a:pt x="12039664" y="9615945"/>
                </a:lnTo>
                <a:lnTo>
                  <a:pt x="12041213" y="9608299"/>
                </a:lnTo>
                <a:close/>
              </a:path>
              <a:path w="18719800" h="10718800" extrusionOk="0">
                <a:moveTo>
                  <a:pt x="12041213" y="9508185"/>
                </a:moveTo>
                <a:lnTo>
                  <a:pt x="12039664" y="9500540"/>
                </a:lnTo>
                <a:lnTo>
                  <a:pt x="12035460" y="9494304"/>
                </a:lnTo>
                <a:lnTo>
                  <a:pt x="12029211" y="9490088"/>
                </a:lnTo>
                <a:lnTo>
                  <a:pt x="12021566" y="9488538"/>
                </a:lnTo>
                <a:lnTo>
                  <a:pt x="12013921" y="9490088"/>
                </a:lnTo>
                <a:lnTo>
                  <a:pt x="12007672" y="9494304"/>
                </a:lnTo>
                <a:lnTo>
                  <a:pt x="12003469" y="9500540"/>
                </a:lnTo>
                <a:lnTo>
                  <a:pt x="12001919" y="9508185"/>
                </a:lnTo>
                <a:lnTo>
                  <a:pt x="12003469" y="9515831"/>
                </a:lnTo>
                <a:lnTo>
                  <a:pt x="12007672" y="9522079"/>
                </a:lnTo>
                <a:lnTo>
                  <a:pt x="12013921" y="9526295"/>
                </a:lnTo>
                <a:lnTo>
                  <a:pt x="12021566" y="9527832"/>
                </a:lnTo>
                <a:lnTo>
                  <a:pt x="12029211" y="9526295"/>
                </a:lnTo>
                <a:lnTo>
                  <a:pt x="12035460" y="9522079"/>
                </a:lnTo>
                <a:lnTo>
                  <a:pt x="12039664" y="9515831"/>
                </a:lnTo>
                <a:lnTo>
                  <a:pt x="12041213" y="9508185"/>
                </a:lnTo>
                <a:close/>
              </a:path>
              <a:path w="18719800" h="10718800" extrusionOk="0">
                <a:moveTo>
                  <a:pt x="12115203" y="10654640"/>
                </a:moveTo>
                <a:lnTo>
                  <a:pt x="12113654" y="10646994"/>
                </a:lnTo>
                <a:lnTo>
                  <a:pt x="12109450" y="10640746"/>
                </a:lnTo>
                <a:lnTo>
                  <a:pt x="12103202" y="10636542"/>
                </a:lnTo>
                <a:lnTo>
                  <a:pt x="12095556" y="10634993"/>
                </a:lnTo>
                <a:lnTo>
                  <a:pt x="12087911" y="10636542"/>
                </a:lnTo>
                <a:lnTo>
                  <a:pt x="12081662" y="10640746"/>
                </a:lnTo>
                <a:lnTo>
                  <a:pt x="12077459" y="10646994"/>
                </a:lnTo>
                <a:lnTo>
                  <a:pt x="12075909" y="10654640"/>
                </a:lnTo>
                <a:lnTo>
                  <a:pt x="12077459" y="10662285"/>
                </a:lnTo>
                <a:lnTo>
                  <a:pt x="12081662" y="10668533"/>
                </a:lnTo>
                <a:lnTo>
                  <a:pt x="12087911" y="10672737"/>
                </a:lnTo>
                <a:lnTo>
                  <a:pt x="12095556" y="10674287"/>
                </a:lnTo>
                <a:lnTo>
                  <a:pt x="12103202" y="10672737"/>
                </a:lnTo>
                <a:lnTo>
                  <a:pt x="12109450" y="10668533"/>
                </a:lnTo>
                <a:lnTo>
                  <a:pt x="12113654" y="10662285"/>
                </a:lnTo>
                <a:lnTo>
                  <a:pt x="12115203" y="10654640"/>
                </a:lnTo>
                <a:close/>
              </a:path>
              <a:path w="18719800" h="10718800" extrusionOk="0">
                <a:moveTo>
                  <a:pt x="12115203" y="10554538"/>
                </a:moveTo>
                <a:lnTo>
                  <a:pt x="12113654" y="10546893"/>
                </a:lnTo>
                <a:lnTo>
                  <a:pt x="12109450" y="10540644"/>
                </a:lnTo>
                <a:lnTo>
                  <a:pt x="12103202" y="10536441"/>
                </a:lnTo>
                <a:lnTo>
                  <a:pt x="12095556" y="10534904"/>
                </a:lnTo>
                <a:lnTo>
                  <a:pt x="12087911" y="10536441"/>
                </a:lnTo>
                <a:lnTo>
                  <a:pt x="12081662" y="10540644"/>
                </a:lnTo>
                <a:lnTo>
                  <a:pt x="12077459" y="10546893"/>
                </a:lnTo>
                <a:lnTo>
                  <a:pt x="12075909" y="10554538"/>
                </a:lnTo>
                <a:lnTo>
                  <a:pt x="12077459" y="10562184"/>
                </a:lnTo>
                <a:lnTo>
                  <a:pt x="12081662" y="10568432"/>
                </a:lnTo>
                <a:lnTo>
                  <a:pt x="12087911" y="10572636"/>
                </a:lnTo>
                <a:lnTo>
                  <a:pt x="12095556" y="10574185"/>
                </a:lnTo>
                <a:lnTo>
                  <a:pt x="12103202" y="10572636"/>
                </a:lnTo>
                <a:lnTo>
                  <a:pt x="12109450" y="10568432"/>
                </a:lnTo>
                <a:lnTo>
                  <a:pt x="12113654" y="10562184"/>
                </a:lnTo>
                <a:lnTo>
                  <a:pt x="12115203" y="10554538"/>
                </a:lnTo>
                <a:close/>
              </a:path>
              <a:path w="18719800" h="10718800" extrusionOk="0">
                <a:moveTo>
                  <a:pt x="12115203" y="10454449"/>
                </a:moveTo>
                <a:lnTo>
                  <a:pt x="12113654" y="10446791"/>
                </a:lnTo>
                <a:lnTo>
                  <a:pt x="12109450" y="10440556"/>
                </a:lnTo>
                <a:lnTo>
                  <a:pt x="12103202" y="10436352"/>
                </a:lnTo>
                <a:lnTo>
                  <a:pt x="12095556" y="10434803"/>
                </a:lnTo>
                <a:lnTo>
                  <a:pt x="12087911" y="10436352"/>
                </a:lnTo>
                <a:lnTo>
                  <a:pt x="12081662" y="10440556"/>
                </a:lnTo>
                <a:lnTo>
                  <a:pt x="12077459" y="10446791"/>
                </a:lnTo>
                <a:lnTo>
                  <a:pt x="12075909" y="10454449"/>
                </a:lnTo>
                <a:lnTo>
                  <a:pt x="12077459" y="10462095"/>
                </a:lnTo>
                <a:lnTo>
                  <a:pt x="12081662" y="10468331"/>
                </a:lnTo>
                <a:lnTo>
                  <a:pt x="12087911" y="10472547"/>
                </a:lnTo>
                <a:lnTo>
                  <a:pt x="12095556" y="10474096"/>
                </a:lnTo>
                <a:lnTo>
                  <a:pt x="12103202" y="10472547"/>
                </a:lnTo>
                <a:lnTo>
                  <a:pt x="12109450" y="10468331"/>
                </a:lnTo>
                <a:lnTo>
                  <a:pt x="12113654" y="10462095"/>
                </a:lnTo>
                <a:lnTo>
                  <a:pt x="12115203" y="10454449"/>
                </a:lnTo>
                <a:close/>
              </a:path>
              <a:path w="18719800" h="10718800" extrusionOk="0">
                <a:moveTo>
                  <a:pt x="12115203" y="10354348"/>
                </a:moveTo>
                <a:lnTo>
                  <a:pt x="12113654" y="10346703"/>
                </a:lnTo>
                <a:lnTo>
                  <a:pt x="12109450" y="10340454"/>
                </a:lnTo>
                <a:lnTo>
                  <a:pt x="12103202" y="10336251"/>
                </a:lnTo>
                <a:lnTo>
                  <a:pt x="12095556" y="10334714"/>
                </a:lnTo>
                <a:lnTo>
                  <a:pt x="12087911" y="10336251"/>
                </a:lnTo>
                <a:lnTo>
                  <a:pt x="12081662" y="10340454"/>
                </a:lnTo>
                <a:lnTo>
                  <a:pt x="12077459" y="10346703"/>
                </a:lnTo>
                <a:lnTo>
                  <a:pt x="12075909" y="10354348"/>
                </a:lnTo>
                <a:lnTo>
                  <a:pt x="12077459" y="10361993"/>
                </a:lnTo>
                <a:lnTo>
                  <a:pt x="12081662" y="10368242"/>
                </a:lnTo>
                <a:lnTo>
                  <a:pt x="12087911" y="10372458"/>
                </a:lnTo>
                <a:lnTo>
                  <a:pt x="12095556" y="10373995"/>
                </a:lnTo>
                <a:lnTo>
                  <a:pt x="12103202" y="10372458"/>
                </a:lnTo>
                <a:lnTo>
                  <a:pt x="12109450" y="10368242"/>
                </a:lnTo>
                <a:lnTo>
                  <a:pt x="12113654" y="10361993"/>
                </a:lnTo>
                <a:lnTo>
                  <a:pt x="12115203" y="10354348"/>
                </a:lnTo>
                <a:close/>
              </a:path>
              <a:path w="18719800" h="10718800" extrusionOk="0">
                <a:moveTo>
                  <a:pt x="12115203" y="10254259"/>
                </a:moveTo>
                <a:lnTo>
                  <a:pt x="12113654" y="10246614"/>
                </a:lnTo>
                <a:lnTo>
                  <a:pt x="12109450" y="10240366"/>
                </a:lnTo>
                <a:lnTo>
                  <a:pt x="12103202" y="10236162"/>
                </a:lnTo>
                <a:lnTo>
                  <a:pt x="12095556" y="10234612"/>
                </a:lnTo>
                <a:lnTo>
                  <a:pt x="12087911" y="10236162"/>
                </a:lnTo>
                <a:lnTo>
                  <a:pt x="12081662" y="10240366"/>
                </a:lnTo>
                <a:lnTo>
                  <a:pt x="12077459" y="10246614"/>
                </a:lnTo>
                <a:lnTo>
                  <a:pt x="12075909" y="10254259"/>
                </a:lnTo>
                <a:lnTo>
                  <a:pt x="12077459" y="10261905"/>
                </a:lnTo>
                <a:lnTo>
                  <a:pt x="12081662" y="10268153"/>
                </a:lnTo>
                <a:lnTo>
                  <a:pt x="12087911" y="10272357"/>
                </a:lnTo>
                <a:lnTo>
                  <a:pt x="12095556" y="10273906"/>
                </a:lnTo>
                <a:lnTo>
                  <a:pt x="12103202" y="10272357"/>
                </a:lnTo>
                <a:lnTo>
                  <a:pt x="12109450" y="10268153"/>
                </a:lnTo>
                <a:lnTo>
                  <a:pt x="12113654" y="10261905"/>
                </a:lnTo>
                <a:lnTo>
                  <a:pt x="12115203" y="10254259"/>
                </a:lnTo>
                <a:close/>
              </a:path>
              <a:path w="18719800" h="10718800" extrusionOk="0">
                <a:moveTo>
                  <a:pt x="12115203" y="10154158"/>
                </a:moveTo>
                <a:lnTo>
                  <a:pt x="12113654" y="10146513"/>
                </a:lnTo>
                <a:lnTo>
                  <a:pt x="12109450" y="10140264"/>
                </a:lnTo>
                <a:lnTo>
                  <a:pt x="12103202" y="10136048"/>
                </a:lnTo>
                <a:lnTo>
                  <a:pt x="12095556" y="10134511"/>
                </a:lnTo>
                <a:lnTo>
                  <a:pt x="12087911" y="10136048"/>
                </a:lnTo>
                <a:lnTo>
                  <a:pt x="12081662" y="10140264"/>
                </a:lnTo>
                <a:lnTo>
                  <a:pt x="12077459" y="10146513"/>
                </a:lnTo>
                <a:lnTo>
                  <a:pt x="12075909" y="10154158"/>
                </a:lnTo>
                <a:lnTo>
                  <a:pt x="12077459" y="10161803"/>
                </a:lnTo>
                <a:lnTo>
                  <a:pt x="12081662" y="10168052"/>
                </a:lnTo>
                <a:lnTo>
                  <a:pt x="12087911" y="10172255"/>
                </a:lnTo>
                <a:lnTo>
                  <a:pt x="12095556" y="10173805"/>
                </a:lnTo>
                <a:lnTo>
                  <a:pt x="12103202" y="10172255"/>
                </a:lnTo>
                <a:lnTo>
                  <a:pt x="12109450" y="10168052"/>
                </a:lnTo>
                <a:lnTo>
                  <a:pt x="12113654" y="10161803"/>
                </a:lnTo>
                <a:lnTo>
                  <a:pt x="12115203" y="10154158"/>
                </a:lnTo>
                <a:close/>
              </a:path>
              <a:path w="18719800" h="10718800" extrusionOk="0">
                <a:moveTo>
                  <a:pt x="12115203" y="10054057"/>
                </a:moveTo>
                <a:lnTo>
                  <a:pt x="12113654" y="10046411"/>
                </a:lnTo>
                <a:lnTo>
                  <a:pt x="12109450" y="10040163"/>
                </a:lnTo>
                <a:lnTo>
                  <a:pt x="12103202" y="10035946"/>
                </a:lnTo>
                <a:lnTo>
                  <a:pt x="12095556" y="10034410"/>
                </a:lnTo>
                <a:lnTo>
                  <a:pt x="12087911" y="10035946"/>
                </a:lnTo>
                <a:lnTo>
                  <a:pt x="12081662" y="10040163"/>
                </a:lnTo>
                <a:lnTo>
                  <a:pt x="12077459" y="10046411"/>
                </a:lnTo>
                <a:lnTo>
                  <a:pt x="12075909" y="10054057"/>
                </a:lnTo>
                <a:lnTo>
                  <a:pt x="12077459" y="10061702"/>
                </a:lnTo>
                <a:lnTo>
                  <a:pt x="12081662" y="10067950"/>
                </a:lnTo>
                <a:lnTo>
                  <a:pt x="12087911" y="10072167"/>
                </a:lnTo>
                <a:lnTo>
                  <a:pt x="12095556" y="10073703"/>
                </a:lnTo>
                <a:lnTo>
                  <a:pt x="12103202" y="10072167"/>
                </a:lnTo>
                <a:lnTo>
                  <a:pt x="12109450" y="10067950"/>
                </a:lnTo>
                <a:lnTo>
                  <a:pt x="12113654" y="10061702"/>
                </a:lnTo>
                <a:lnTo>
                  <a:pt x="12115203" y="10054057"/>
                </a:lnTo>
                <a:close/>
              </a:path>
              <a:path w="18719800" h="10718800" extrusionOk="0">
                <a:moveTo>
                  <a:pt x="12115203" y="9953981"/>
                </a:moveTo>
                <a:lnTo>
                  <a:pt x="12113654" y="9946322"/>
                </a:lnTo>
                <a:lnTo>
                  <a:pt x="12109450" y="9940074"/>
                </a:lnTo>
                <a:lnTo>
                  <a:pt x="12103202" y="9935858"/>
                </a:lnTo>
                <a:lnTo>
                  <a:pt x="12095556" y="9934321"/>
                </a:lnTo>
                <a:lnTo>
                  <a:pt x="12087911" y="9935858"/>
                </a:lnTo>
                <a:lnTo>
                  <a:pt x="12081662" y="9940074"/>
                </a:lnTo>
                <a:lnTo>
                  <a:pt x="12077459" y="9946322"/>
                </a:lnTo>
                <a:lnTo>
                  <a:pt x="12075909" y="9953981"/>
                </a:lnTo>
                <a:lnTo>
                  <a:pt x="12077459" y="9961613"/>
                </a:lnTo>
                <a:lnTo>
                  <a:pt x="12081662" y="9967862"/>
                </a:lnTo>
                <a:lnTo>
                  <a:pt x="12087911" y="9972065"/>
                </a:lnTo>
                <a:lnTo>
                  <a:pt x="12095556" y="9973602"/>
                </a:lnTo>
                <a:lnTo>
                  <a:pt x="12103202" y="9972065"/>
                </a:lnTo>
                <a:lnTo>
                  <a:pt x="12109450" y="9967862"/>
                </a:lnTo>
                <a:lnTo>
                  <a:pt x="12113654" y="9961613"/>
                </a:lnTo>
                <a:lnTo>
                  <a:pt x="12115203" y="9953981"/>
                </a:lnTo>
                <a:close/>
              </a:path>
              <a:path w="18719800" h="10718800" extrusionOk="0">
                <a:moveTo>
                  <a:pt x="12115203" y="9853866"/>
                </a:moveTo>
                <a:lnTo>
                  <a:pt x="12113654" y="9846221"/>
                </a:lnTo>
                <a:lnTo>
                  <a:pt x="12109450" y="9839973"/>
                </a:lnTo>
                <a:lnTo>
                  <a:pt x="12103202" y="9835769"/>
                </a:lnTo>
                <a:lnTo>
                  <a:pt x="12095556" y="9834220"/>
                </a:lnTo>
                <a:lnTo>
                  <a:pt x="12087911" y="9835769"/>
                </a:lnTo>
                <a:lnTo>
                  <a:pt x="12081662" y="9839973"/>
                </a:lnTo>
                <a:lnTo>
                  <a:pt x="12077459" y="9846221"/>
                </a:lnTo>
                <a:lnTo>
                  <a:pt x="12075909" y="9853866"/>
                </a:lnTo>
                <a:lnTo>
                  <a:pt x="12077459" y="9861512"/>
                </a:lnTo>
                <a:lnTo>
                  <a:pt x="12081662" y="9867760"/>
                </a:lnTo>
                <a:lnTo>
                  <a:pt x="12087911" y="9871964"/>
                </a:lnTo>
                <a:lnTo>
                  <a:pt x="12095556" y="9873513"/>
                </a:lnTo>
                <a:lnTo>
                  <a:pt x="12103202" y="9871964"/>
                </a:lnTo>
                <a:lnTo>
                  <a:pt x="12109450" y="9867760"/>
                </a:lnTo>
                <a:lnTo>
                  <a:pt x="12113654" y="9861512"/>
                </a:lnTo>
                <a:lnTo>
                  <a:pt x="12115203" y="9853866"/>
                </a:lnTo>
                <a:close/>
              </a:path>
              <a:path w="18719800" h="10718800" extrusionOk="0">
                <a:moveTo>
                  <a:pt x="12115203" y="9753765"/>
                </a:moveTo>
                <a:lnTo>
                  <a:pt x="12113654" y="9746120"/>
                </a:lnTo>
                <a:lnTo>
                  <a:pt x="12109450" y="9739884"/>
                </a:lnTo>
                <a:lnTo>
                  <a:pt x="12103202" y="9735668"/>
                </a:lnTo>
                <a:lnTo>
                  <a:pt x="12095556" y="9734131"/>
                </a:lnTo>
                <a:lnTo>
                  <a:pt x="12087911" y="9735668"/>
                </a:lnTo>
                <a:lnTo>
                  <a:pt x="12081662" y="9739884"/>
                </a:lnTo>
                <a:lnTo>
                  <a:pt x="12077459" y="9746120"/>
                </a:lnTo>
                <a:lnTo>
                  <a:pt x="12075909" y="9753765"/>
                </a:lnTo>
                <a:lnTo>
                  <a:pt x="12077459" y="9761410"/>
                </a:lnTo>
                <a:lnTo>
                  <a:pt x="12081662" y="9767659"/>
                </a:lnTo>
                <a:lnTo>
                  <a:pt x="12087911" y="9771875"/>
                </a:lnTo>
                <a:lnTo>
                  <a:pt x="12095556" y="9773425"/>
                </a:lnTo>
                <a:lnTo>
                  <a:pt x="12103202" y="9771875"/>
                </a:lnTo>
                <a:lnTo>
                  <a:pt x="12109450" y="9767659"/>
                </a:lnTo>
                <a:lnTo>
                  <a:pt x="12113654" y="9761410"/>
                </a:lnTo>
                <a:lnTo>
                  <a:pt x="12115203" y="9753765"/>
                </a:lnTo>
                <a:close/>
              </a:path>
              <a:path w="18719800" h="10718800" extrusionOk="0">
                <a:moveTo>
                  <a:pt x="12115203" y="9653676"/>
                </a:moveTo>
                <a:lnTo>
                  <a:pt x="12113654" y="9646031"/>
                </a:lnTo>
                <a:lnTo>
                  <a:pt x="12109450" y="9639783"/>
                </a:lnTo>
                <a:lnTo>
                  <a:pt x="12103202" y="9635579"/>
                </a:lnTo>
                <a:lnTo>
                  <a:pt x="12095556" y="9634029"/>
                </a:lnTo>
                <a:lnTo>
                  <a:pt x="12087911" y="9635579"/>
                </a:lnTo>
                <a:lnTo>
                  <a:pt x="12081662" y="9639783"/>
                </a:lnTo>
                <a:lnTo>
                  <a:pt x="12077459" y="9646031"/>
                </a:lnTo>
                <a:lnTo>
                  <a:pt x="12075909" y="9653676"/>
                </a:lnTo>
                <a:lnTo>
                  <a:pt x="12077459" y="9661322"/>
                </a:lnTo>
                <a:lnTo>
                  <a:pt x="12081662" y="9667570"/>
                </a:lnTo>
                <a:lnTo>
                  <a:pt x="12087911" y="9671787"/>
                </a:lnTo>
                <a:lnTo>
                  <a:pt x="12095556" y="9673336"/>
                </a:lnTo>
                <a:lnTo>
                  <a:pt x="12103202" y="9671787"/>
                </a:lnTo>
                <a:lnTo>
                  <a:pt x="12109450" y="9667570"/>
                </a:lnTo>
                <a:lnTo>
                  <a:pt x="12113654" y="9661322"/>
                </a:lnTo>
                <a:lnTo>
                  <a:pt x="12115203" y="9653676"/>
                </a:lnTo>
                <a:close/>
              </a:path>
              <a:path w="18719800" h="10718800" extrusionOk="0">
                <a:moveTo>
                  <a:pt x="12115203" y="9553575"/>
                </a:moveTo>
                <a:lnTo>
                  <a:pt x="12113654" y="9545930"/>
                </a:lnTo>
                <a:lnTo>
                  <a:pt x="12109450" y="9539681"/>
                </a:lnTo>
                <a:lnTo>
                  <a:pt x="12103202" y="9535465"/>
                </a:lnTo>
                <a:lnTo>
                  <a:pt x="12095556" y="9533928"/>
                </a:lnTo>
                <a:lnTo>
                  <a:pt x="12087911" y="9535465"/>
                </a:lnTo>
                <a:lnTo>
                  <a:pt x="12081662" y="9539681"/>
                </a:lnTo>
                <a:lnTo>
                  <a:pt x="12077459" y="9545930"/>
                </a:lnTo>
                <a:lnTo>
                  <a:pt x="12075909" y="9553575"/>
                </a:lnTo>
                <a:lnTo>
                  <a:pt x="12077459" y="9561220"/>
                </a:lnTo>
                <a:lnTo>
                  <a:pt x="12081662" y="9567469"/>
                </a:lnTo>
                <a:lnTo>
                  <a:pt x="12087911" y="9571672"/>
                </a:lnTo>
                <a:lnTo>
                  <a:pt x="12095556" y="9573209"/>
                </a:lnTo>
                <a:lnTo>
                  <a:pt x="12103202" y="9571672"/>
                </a:lnTo>
                <a:lnTo>
                  <a:pt x="12109450" y="9567469"/>
                </a:lnTo>
                <a:lnTo>
                  <a:pt x="12113654" y="9561220"/>
                </a:lnTo>
                <a:lnTo>
                  <a:pt x="12115203" y="9553575"/>
                </a:lnTo>
                <a:close/>
              </a:path>
              <a:path w="18719800" h="10718800" extrusionOk="0">
                <a:moveTo>
                  <a:pt x="12115203" y="9453474"/>
                </a:moveTo>
                <a:lnTo>
                  <a:pt x="12113654" y="9445828"/>
                </a:lnTo>
                <a:lnTo>
                  <a:pt x="12109450" y="9439592"/>
                </a:lnTo>
                <a:lnTo>
                  <a:pt x="12103202" y="9435389"/>
                </a:lnTo>
                <a:lnTo>
                  <a:pt x="12095556" y="9433839"/>
                </a:lnTo>
                <a:lnTo>
                  <a:pt x="12087911" y="9435389"/>
                </a:lnTo>
                <a:lnTo>
                  <a:pt x="12081662" y="9439592"/>
                </a:lnTo>
                <a:lnTo>
                  <a:pt x="12077459" y="9445828"/>
                </a:lnTo>
                <a:lnTo>
                  <a:pt x="12075909" y="9453474"/>
                </a:lnTo>
                <a:lnTo>
                  <a:pt x="12077459" y="9461132"/>
                </a:lnTo>
                <a:lnTo>
                  <a:pt x="12081662" y="9467380"/>
                </a:lnTo>
                <a:lnTo>
                  <a:pt x="12087911" y="9471596"/>
                </a:lnTo>
                <a:lnTo>
                  <a:pt x="12095556" y="9473133"/>
                </a:lnTo>
                <a:lnTo>
                  <a:pt x="12103202" y="9471596"/>
                </a:lnTo>
                <a:lnTo>
                  <a:pt x="12109450" y="9467380"/>
                </a:lnTo>
                <a:lnTo>
                  <a:pt x="12113654" y="9461132"/>
                </a:lnTo>
                <a:lnTo>
                  <a:pt x="12115203" y="9453474"/>
                </a:lnTo>
                <a:close/>
              </a:path>
              <a:path w="18719800" h="10718800" extrusionOk="0">
                <a:moveTo>
                  <a:pt x="12189206" y="10700017"/>
                </a:moveTo>
                <a:lnTo>
                  <a:pt x="12187657" y="10692384"/>
                </a:lnTo>
                <a:lnTo>
                  <a:pt x="12183440" y="10686136"/>
                </a:lnTo>
                <a:lnTo>
                  <a:pt x="12177205" y="10681919"/>
                </a:lnTo>
                <a:lnTo>
                  <a:pt x="12169559" y="10680383"/>
                </a:lnTo>
                <a:lnTo>
                  <a:pt x="12161901" y="10681919"/>
                </a:lnTo>
                <a:lnTo>
                  <a:pt x="12155653" y="10686136"/>
                </a:lnTo>
                <a:lnTo>
                  <a:pt x="12151449" y="10692384"/>
                </a:lnTo>
                <a:lnTo>
                  <a:pt x="12149900" y="10700017"/>
                </a:lnTo>
                <a:lnTo>
                  <a:pt x="12151449" y="10707675"/>
                </a:lnTo>
                <a:lnTo>
                  <a:pt x="12155653" y="10713923"/>
                </a:lnTo>
                <a:lnTo>
                  <a:pt x="12161901" y="10718140"/>
                </a:lnTo>
                <a:lnTo>
                  <a:pt x="12165165" y="10718787"/>
                </a:lnTo>
                <a:lnTo>
                  <a:pt x="12173928" y="10718787"/>
                </a:lnTo>
                <a:lnTo>
                  <a:pt x="12177205" y="10718140"/>
                </a:lnTo>
                <a:lnTo>
                  <a:pt x="12183440" y="10713923"/>
                </a:lnTo>
                <a:lnTo>
                  <a:pt x="12187657" y="10707675"/>
                </a:lnTo>
                <a:lnTo>
                  <a:pt x="12189206" y="10700017"/>
                </a:lnTo>
                <a:close/>
              </a:path>
              <a:path w="18719800" h="10718800" extrusionOk="0">
                <a:moveTo>
                  <a:pt x="12189206" y="10599928"/>
                </a:moveTo>
                <a:lnTo>
                  <a:pt x="12187657" y="10592283"/>
                </a:lnTo>
                <a:lnTo>
                  <a:pt x="12183440" y="10586034"/>
                </a:lnTo>
                <a:lnTo>
                  <a:pt x="12177205" y="10581831"/>
                </a:lnTo>
                <a:lnTo>
                  <a:pt x="12169559" y="10580281"/>
                </a:lnTo>
                <a:lnTo>
                  <a:pt x="12161901" y="10581831"/>
                </a:lnTo>
                <a:lnTo>
                  <a:pt x="12155653" y="10586034"/>
                </a:lnTo>
                <a:lnTo>
                  <a:pt x="12151449" y="10592283"/>
                </a:lnTo>
                <a:lnTo>
                  <a:pt x="12149900" y="10599928"/>
                </a:lnTo>
                <a:lnTo>
                  <a:pt x="12151449" y="10607586"/>
                </a:lnTo>
                <a:lnTo>
                  <a:pt x="12155653" y="10613822"/>
                </a:lnTo>
                <a:lnTo>
                  <a:pt x="12161901" y="10618026"/>
                </a:lnTo>
                <a:lnTo>
                  <a:pt x="12169559" y="10619575"/>
                </a:lnTo>
                <a:lnTo>
                  <a:pt x="12177205" y="10618026"/>
                </a:lnTo>
                <a:lnTo>
                  <a:pt x="12183440" y="10613822"/>
                </a:lnTo>
                <a:lnTo>
                  <a:pt x="12187657" y="10607586"/>
                </a:lnTo>
                <a:lnTo>
                  <a:pt x="12189206" y="10599928"/>
                </a:lnTo>
                <a:close/>
              </a:path>
              <a:path w="18719800" h="10718800" extrusionOk="0">
                <a:moveTo>
                  <a:pt x="12189206" y="10499839"/>
                </a:moveTo>
                <a:lnTo>
                  <a:pt x="12187657" y="10492194"/>
                </a:lnTo>
                <a:lnTo>
                  <a:pt x="12183440" y="10485945"/>
                </a:lnTo>
                <a:lnTo>
                  <a:pt x="12177205" y="10481742"/>
                </a:lnTo>
                <a:lnTo>
                  <a:pt x="12169559" y="10480192"/>
                </a:lnTo>
                <a:lnTo>
                  <a:pt x="12161901" y="10481742"/>
                </a:lnTo>
                <a:lnTo>
                  <a:pt x="12155653" y="10485945"/>
                </a:lnTo>
                <a:lnTo>
                  <a:pt x="12151449" y="10492194"/>
                </a:lnTo>
                <a:lnTo>
                  <a:pt x="12149900" y="10499839"/>
                </a:lnTo>
                <a:lnTo>
                  <a:pt x="12151449" y="10507485"/>
                </a:lnTo>
                <a:lnTo>
                  <a:pt x="12155653" y="10513733"/>
                </a:lnTo>
                <a:lnTo>
                  <a:pt x="12161901" y="10517937"/>
                </a:lnTo>
                <a:lnTo>
                  <a:pt x="12169559" y="10519486"/>
                </a:lnTo>
                <a:lnTo>
                  <a:pt x="12177205" y="10517937"/>
                </a:lnTo>
                <a:lnTo>
                  <a:pt x="12183440" y="10513733"/>
                </a:lnTo>
                <a:lnTo>
                  <a:pt x="12187657" y="10507485"/>
                </a:lnTo>
                <a:lnTo>
                  <a:pt x="12189206" y="10499839"/>
                </a:lnTo>
                <a:close/>
              </a:path>
              <a:path w="18719800" h="10718800" extrusionOk="0">
                <a:moveTo>
                  <a:pt x="12189206" y="10399751"/>
                </a:moveTo>
                <a:lnTo>
                  <a:pt x="12187657" y="10392092"/>
                </a:lnTo>
                <a:lnTo>
                  <a:pt x="12183440" y="10385844"/>
                </a:lnTo>
                <a:lnTo>
                  <a:pt x="12177205" y="10381640"/>
                </a:lnTo>
                <a:lnTo>
                  <a:pt x="12169559" y="10380091"/>
                </a:lnTo>
                <a:lnTo>
                  <a:pt x="12161901" y="10381640"/>
                </a:lnTo>
                <a:lnTo>
                  <a:pt x="12155653" y="10385844"/>
                </a:lnTo>
                <a:lnTo>
                  <a:pt x="12151449" y="10392092"/>
                </a:lnTo>
                <a:lnTo>
                  <a:pt x="12149900" y="10399751"/>
                </a:lnTo>
                <a:lnTo>
                  <a:pt x="12151449" y="10407396"/>
                </a:lnTo>
                <a:lnTo>
                  <a:pt x="12155653" y="10413632"/>
                </a:lnTo>
                <a:lnTo>
                  <a:pt x="12161901" y="10417848"/>
                </a:lnTo>
                <a:lnTo>
                  <a:pt x="12169559" y="10419385"/>
                </a:lnTo>
                <a:lnTo>
                  <a:pt x="12177205" y="10417848"/>
                </a:lnTo>
                <a:lnTo>
                  <a:pt x="12183440" y="10413632"/>
                </a:lnTo>
                <a:lnTo>
                  <a:pt x="12187657" y="10407396"/>
                </a:lnTo>
                <a:lnTo>
                  <a:pt x="12189206" y="10399751"/>
                </a:lnTo>
                <a:close/>
              </a:path>
              <a:path w="18719800" h="10718800" extrusionOk="0">
                <a:moveTo>
                  <a:pt x="12189206" y="10299636"/>
                </a:moveTo>
                <a:lnTo>
                  <a:pt x="12187657" y="10291991"/>
                </a:lnTo>
                <a:lnTo>
                  <a:pt x="12183440" y="10285755"/>
                </a:lnTo>
                <a:lnTo>
                  <a:pt x="12177205" y="10281539"/>
                </a:lnTo>
                <a:lnTo>
                  <a:pt x="12169559" y="10280002"/>
                </a:lnTo>
                <a:lnTo>
                  <a:pt x="12161901" y="10281539"/>
                </a:lnTo>
                <a:lnTo>
                  <a:pt x="12155653" y="10285755"/>
                </a:lnTo>
                <a:lnTo>
                  <a:pt x="12151449" y="10291991"/>
                </a:lnTo>
                <a:lnTo>
                  <a:pt x="12149900" y="10299636"/>
                </a:lnTo>
                <a:lnTo>
                  <a:pt x="12151449" y="10307295"/>
                </a:lnTo>
                <a:lnTo>
                  <a:pt x="12155653" y="10313530"/>
                </a:lnTo>
                <a:lnTo>
                  <a:pt x="12161901" y="10317747"/>
                </a:lnTo>
                <a:lnTo>
                  <a:pt x="12169559" y="10319296"/>
                </a:lnTo>
                <a:lnTo>
                  <a:pt x="12177205" y="10317747"/>
                </a:lnTo>
                <a:lnTo>
                  <a:pt x="12183440" y="10313530"/>
                </a:lnTo>
                <a:lnTo>
                  <a:pt x="12187657" y="10307295"/>
                </a:lnTo>
                <a:lnTo>
                  <a:pt x="12189206" y="10299636"/>
                </a:lnTo>
                <a:close/>
              </a:path>
              <a:path w="18719800" h="10718800" extrusionOk="0">
                <a:moveTo>
                  <a:pt x="12189206" y="10199548"/>
                </a:moveTo>
                <a:lnTo>
                  <a:pt x="12187657" y="10191902"/>
                </a:lnTo>
                <a:lnTo>
                  <a:pt x="12183440" y="10185654"/>
                </a:lnTo>
                <a:lnTo>
                  <a:pt x="12177205" y="10181438"/>
                </a:lnTo>
                <a:lnTo>
                  <a:pt x="12169559" y="10179901"/>
                </a:lnTo>
                <a:lnTo>
                  <a:pt x="12161901" y="10181438"/>
                </a:lnTo>
                <a:lnTo>
                  <a:pt x="12155653" y="10185654"/>
                </a:lnTo>
                <a:lnTo>
                  <a:pt x="12151449" y="10191902"/>
                </a:lnTo>
                <a:lnTo>
                  <a:pt x="12149900" y="10199548"/>
                </a:lnTo>
                <a:lnTo>
                  <a:pt x="12151449" y="10207193"/>
                </a:lnTo>
                <a:lnTo>
                  <a:pt x="12155653" y="10213442"/>
                </a:lnTo>
                <a:lnTo>
                  <a:pt x="12161901" y="10217645"/>
                </a:lnTo>
                <a:lnTo>
                  <a:pt x="12169559" y="10219195"/>
                </a:lnTo>
                <a:lnTo>
                  <a:pt x="12177205" y="10217645"/>
                </a:lnTo>
                <a:lnTo>
                  <a:pt x="12183440" y="10213442"/>
                </a:lnTo>
                <a:lnTo>
                  <a:pt x="12187657" y="10207193"/>
                </a:lnTo>
                <a:lnTo>
                  <a:pt x="12189206" y="10199548"/>
                </a:lnTo>
                <a:close/>
              </a:path>
              <a:path w="18719800" h="10718800" extrusionOk="0">
                <a:moveTo>
                  <a:pt x="12189206" y="10099446"/>
                </a:moveTo>
                <a:lnTo>
                  <a:pt x="12187657" y="10091801"/>
                </a:lnTo>
                <a:lnTo>
                  <a:pt x="12183440" y="10085553"/>
                </a:lnTo>
                <a:lnTo>
                  <a:pt x="12177205" y="10081349"/>
                </a:lnTo>
                <a:lnTo>
                  <a:pt x="12169559" y="10079799"/>
                </a:lnTo>
                <a:lnTo>
                  <a:pt x="12161901" y="10081349"/>
                </a:lnTo>
                <a:lnTo>
                  <a:pt x="12155653" y="10085553"/>
                </a:lnTo>
                <a:lnTo>
                  <a:pt x="12151449" y="10091801"/>
                </a:lnTo>
                <a:lnTo>
                  <a:pt x="12149900" y="10099446"/>
                </a:lnTo>
                <a:lnTo>
                  <a:pt x="12151449" y="10107092"/>
                </a:lnTo>
                <a:lnTo>
                  <a:pt x="12155653" y="10113340"/>
                </a:lnTo>
                <a:lnTo>
                  <a:pt x="12161901" y="10117557"/>
                </a:lnTo>
                <a:lnTo>
                  <a:pt x="12169559" y="10119093"/>
                </a:lnTo>
                <a:lnTo>
                  <a:pt x="12177205" y="10117557"/>
                </a:lnTo>
                <a:lnTo>
                  <a:pt x="12183440" y="10113340"/>
                </a:lnTo>
                <a:lnTo>
                  <a:pt x="12187657" y="10107092"/>
                </a:lnTo>
                <a:lnTo>
                  <a:pt x="12189206" y="10099446"/>
                </a:lnTo>
                <a:close/>
              </a:path>
              <a:path w="18719800" h="10718800" extrusionOk="0">
                <a:moveTo>
                  <a:pt x="12189206" y="9999358"/>
                </a:moveTo>
                <a:lnTo>
                  <a:pt x="12187657" y="9991712"/>
                </a:lnTo>
                <a:lnTo>
                  <a:pt x="12183440" y="9985464"/>
                </a:lnTo>
                <a:lnTo>
                  <a:pt x="12177205" y="9981247"/>
                </a:lnTo>
                <a:lnTo>
                  <a:pt x="12169559" y="9979711"/>
                </a:lnTo>
                <a:lnTo>
                  <a:pt x="12161901" y="9981247"/>
                </a:lnTo>
                <a:lnTo>
                  <a:pt x="12155653" y="9985464"/>
                </a:lnTo>
                <a:lnTo>
                  <a:pt x="12151449" y="9991712"/>
                </a:lnTo>
                <a:lnTo>
                  <a:pt x="12149900" y="9999358"/>
                </a:lnTo>
                <a:lnTo>
                  <a:pt x="12151449" y="10007003"/>
                </a:lnTo>
                <a:lnTo>
                  <a:pt x="12155653" y="10013251"/>
                </a:lnTo>
                <a:lnTo>
                  <a:pt x="12161901" y="10017468"/>
                </a:lnTo>
                <a:lnTo>
                  <a:pt x="12169559" y="10019005"/>
                </a:lnTo>
                <a:lnTo>
                  <a:pt x="12177205" y="10017468"/>
                </a:lnTo>
                <a:lnTo>
                  <a:pt x="12183440" y="10013251"/>
                </a:lnTo>
                <a:lnTo>
                  <a:pt x="12187657" y="10007003"/>
                </a:lnTo>
                <a:lnTo>
                  <a:pt x="12189206" y="9999358"/>
                </a:lnTo>
                <a:close/>
              </a:path>
              <a:path w="18719800" h="10718800" extrusionOk="0">
                <a:moveTo>
                  <a:pt x="12189206" y="9899269"/>
                </a:moveTo>
                <a:lnTo>
                  <a:pt x="12187657" y="9891611"/>
                </a:lnTo>
                <a:lnTo>
                  <a:pt x="12183440" y="9885375"/>
                </a:lnTo>
                <a:lnTo>
                  <a:pt x="12177205" y="9881159"/>
                </a:lnTo>
                <a:lnTo>
                  <a:pt x="12169559" y="9879609"/>
                </a:lnTo>
                <a:lnTo>
                  <a:pt x="12161901" y="9881159"/>
                </a:lnTo>
                <a:lnTo>
                  <a:pt x="12155653" y="9885375"/>
                </a:lnTo>
                <a:lnTo>
                  <a:pt x="12151449" y="9891611"/>
                </a:lnTo>
                <a:lnTo>
                  <a:pt x="12149900" y="9899269"/>
                </a:lnTo>
                <a:lnTo>
                  <a:pt x="12151449" y="9906914"/>
                </a:lnTo>
                <a:lnTo>
                  <a:pt x="12155653" y="9913163"/>
                </a:lnTo>
                <a:lnTo>
                  <a:pt x="12161901" y="9917366"/>
                </a:lnTo>
                <a:lnTo>
                  <a:pt x="12169559" y="9918916"/>
                </a:lnTo>
                <a:lnTo>
                  <a:pt x="12177205" y="9917366"/>
                </a:lnTo>
                <a:lnTo>
                  <a:pt x="12183440" y="9913163"/>
                </a:lnTo>
                <a:lnTo>
                  <a:pt x="12187657" y="9906914"/>
                </a:lnTo>
                <a:lnTo>
                  <a:pt x="12189206" y="9899269"/>
                </a:lnTo>
                <a:close/>
              </a:path>
              <a:path w="18719800" h="10718800" extrusionOk="0">
                <a:moveTo>
                  <a:pt x="12189206" y="9799168"/>
                </a:moveTo>
                <a:lnTo>
                  <a:pt x="12187657" y="9791522"/>
                </a:lnTo>
                <a:lnTo>
                  <a:pt x="12183440" y="9785274"/>
                </a:lnTo>
                <a:lnTo>
                  <a:pt x="12177205" y="9781070"/>
                </a:lnTo>
                <a:lnTo>
                  <a:pt x="12169559" y="9779521"/>
                </a:lnTo>
                <a:lnTo>
                  <a:pt x="12161901" y="9781070"/>
                </a:lnTo>
                <a:lnTo>
                  <a:pt x="12155653" y="9785274"/>
                </a:lnTo>
                <a:lnTo>
                  <a:pt x="12151449" y="9791522"/>
                </a:lnTo>
                <a:lnTo>
                  <a:pt x="12149900" y="9799168"/>
                </a:lnTo>
                <a:lnTo>
                  <a:pt x="12151449" y="9806813"/>
                </a:lnTo>
                <a:lnTo>
                  <a:pt x="12155653" y="9813061"/>
                </a:lnTo>
                <a:lnTo>
                  <a:pt x="12161901" y="9817265"/>
                </a:lnTo>
                <a:lnTo>
                  <a:pt x="12169559" y="9818814"/>
                </a:lnTo>
                <a:lnTo>
                  <a:pt x="12177205" y="9817265"/>
                </a:lnTo>
                <a:lnTo>
                  <a:pt x="12183440" y="9813061"/>
                </a:lnTo>
                <a:lnTo>
                  <a:pt x="12187657" y="9806813"/>
                </a:lnTo>
                <a:lnTo>
                  <a:pt x="12189206" y="9799168"/>
                </a:lnTo>
                <a:close/>
              </a:path>
              <a:path w="18719800" h="10718800" extrusionOk="0">
                <a:moveTo>
                  <a:pt x="12189206" y="9699066"/>
                </a:moveTo>
                <a:lnTo>
                  <a:pt x="12187657" y="9691421"/>
                </a:lnTo>
                <a:lnTo>
                  <a:pt x="12183440" y="9685172"/>
                </a:lnTo>
                <a:lnTo>
                  <a:pt x="12177205" y="9680969"/>
                </a:lnTo>
                <a:lnTo>
                  <a:pt x="12169559" y="9679419"/>
                </a:lnTo>
                <a:lnTo>
                  <a:pt x="12161901" y="9680969"/>
                </a:lnTo>
                <a:lnTo>
                  <a:pt x="12155653" y="9685172"/>
                </a:lnTo>
                <a:lnTo>
                  <a:pt x="12151449" y="9691421"/>
                </a:lnTo>
                <a:lnTo>
                  <a:pt x="12149900" y="9699066"/>
                </a:lnTo>
                <a:lnTo>
                  <a:pt x="12151449" y="9706712"/>
                </a:lnTo>
                <a:lnTo>
                  <a:pt x="12155653" y="9712960"/>
                </a:lnTo>
                <a:lnTo>
                  <a:pt x="12161901" y="9717164"/>
                </a:lnTo>
                <a:lnTo>
                  <a:pt x="12169559" y="9718713"/>
                </a:lnTo>
                <a:lnTo>
                  <a:pt x="12177205" y="9717164"/>
                </a:lnTo>
                <a:lnTo>
                  <a:pt x="12183440" y="9712960"/>
                </a:lnTo>
                <a:lnTo>
                  <a:pt x="12187657" y="9706712"/>
                </a:lnTo>
                <a:lnTo>
                  <a:pt x="12189206" y="9699066"/>
                </a:lnTo>
                <a:close/>
              </a:path>
              <a:path w="18719800" h="10718800" extrusionOk="0">
                <a:moveTo>
                  <a:pt x="12189206" y="9598965"/>
                </a:moveTo>
                <a:lnTo>
                  <a:pt x="12187657" y="9591319"/>
                </a:lnTo>
                <a:lnTo>
                  <a:pt x="12183440" y="9585071"/>
                </a:lnTo>
                <a:lnTo>
                  <a:pt x="12177205" y="9580867"/>
                </a:lnTo>
                <a:lnTo>
                  <a:pt x="12169559" y="9579331"/>
                </a:lnTo>
                <a:lnTo>
                  <a:pt x="12161901" y="9580867"/>
                </a:lnTo>
                <a:lnTo>
                  <a:pt x="12155653" y="9585071"/>
                </a:lnTo>
                <a:lnTo>
                  <a:pt x="12151449" y="9591319"/>
                </a:lnTo>
                <a:lnTo>
                  <a:pt x="12149900" y="9598965"/>
                </a:lnTo>
                <a:lnTo>
                  <a:pt x="12151449" y="9606623"/>
                </a:lnTo>
                <a:lnTo>
                  <a:pt x="12155653" y="9612859"/>
                </a:lnTo>
                <a:lnTo>
                  <a:pt x="12161901" y="9617075"/>
                </a:lnTo>
                <a:lnTo>
                  <a:pt x="12169559" y="9618624"/>
                </a:lnTo>
                <a:lnTo>
                  <a:pt x="12177205" y="9617075"/>
                </a:lnTo>
                <a:lnTo>
                  <a:pt x="12183440" y="9612859"/>
                </a:lnTo>
                <a:lnTo>
                  <a:pt x="12187657" y="9606623"/>
                </a:lnTo>
                <a:lnTo>
                  <a:pt x="12189206" y="9598965"/>
                </a:lnTo>
                <a:close/>
              </a:path>
              <a:path w="18719800" h="10718800" extrusionOk="0">
                <a:moveTo>
                  <a:pt x="12189206" y="9498876"/>
                </a:moveTo>
                <a:lnTo>
                  <a:pt x="12187657" y="9491231"/>
                </a:lnTo>
                <a:lnTo>
                  <a:pt x="12183440" y="9484982"/>
                </a:lnTo>
                <a:lnTo>
                  <a:pt x="12177205" y="9480779"/>
                </a:lnTo>
                <a:lnTo>
                  <a:pt x="12169559" y="9479229"/>
                </a:lnTo>
                <a:lnTo>
                  <a:pt x="12161901" y="9480779"/>
                </a:lnTo>
                <a:lnTo>
                  <a:pt x="12155653" y="9484982"/>
                </a:lnTo>
                <a:lnTo>
                  <a:pt x="12151449" y="9491231"/>
                </a:lnTo>
                <a:lnTo>
                  <a:pt x="12149900" y="9498876"/>
                </a:lnTo>
                <a:lnTo>
                  <a:pt x="12151449" y="9506534"/>
                </a:lnTo>
                <a:lnTo>
                  <a:pt x="12155653" y="9512770"/>
                </a:lnTo>
                <a:lnTo>
                  <a:pt x="12161901" y="9516986"/>
                </a:lnTo>
                <a:lnTo>
                  <a:pt x="12169559" y="9518523"/>
                </a:lnTo>
                <a:lnTo>
                  <a:pt x="12177205" y="9516986"/>
                </a:lnTo>
                <a:lnTo>
                  <a:pt x="12183440" y="9512770"/>
                </a:lnTo>
                <a:lnTo>
                  <a:pt x="12187657" y="9506534"/>
                </a:lnTo>
                <a:lnTo>
                  <a:pt x="12189206" y="9498876"/>
                </a:lnTo>
                <a:close/>
              </a:path>
              <a:path w="18719800" h="10718800" extrusionOk="0">
                <a:moveTo>
                  <a:pt x="12189206" y="9398775"/>
                </a:moveTo>
                <a:lnTo>
                  <a:pt x="12187657" y="9391129"/>
                </a:lnTo>
                <a:lnTo>
                  <a:pt x="12183440" y="9384894"/>
                </a:lnTo>
                <a:lnTo>
                  <a:pt x="12177205" y="9380677"/>
                </a:lnTo>
                <a:lnTo>
                  <a:pt x="12169559" y="9379140"/>
                </a:lnTo>
                <a:lnTo>
                  <a:pt x="12161901" y="9380677"/>
                </a:lnTo>
                <a:lnTo>
                  <a:pt x="12155653" y="9384894"/>
                </a:lnTo>
                <a:lnTo>
                  <a:pt x="12151449" y="9391129"/>
                </a:lnTo>
                <a:lnTo>
                  <a:pt x="12149900" y="9398775"/>
                </a:lnTo>
                <a:lnTo>
                  <a:pt x="12151449" y="9406433"/>
                </a:lnTo>
                <a:lnTo>
                  <a:pt x="12155653" y="9412668"/>
                </a:lnTo>
                <a:lnTo>
                  <a:pt x="12161901" y="9416885"/>
                </a:lnTo>
                <a:lnTo>
                  <a:pt x="12169559" y="9418434"/>
                </a:lnTo>
                <a:lnTo>
                  <a:pt x="12177205" y="9416885"/>
                </a:lnTo>
                <a:lnTo>
                  <a:pt x="12183440" y="9412668"/>
                </a:lnTo>
                <a:lnTo>
                  <a:pt x="12187657" y="9406433"/>
                </a:lnTo>
                <a:lnTo>
                  <a:pt x="12189206" y="9398775"/>
                </a:lnTo>
                <a:close/>
              </a:path>
              <a:path w="18719800" h="10718800" extrusionOk="0">
                <a:moveTo>
                  <a:pt x="12263184" y="10645331"/>
                </a:moveTo>
                <a:lnTo>
                  <a:pt x="12261634" y="10637685"/>
                </a:lnTo>
                <a:lnTo>
                  <a:pt x="12257430" y="10631437"/>
                </a:lnTo>
                <a:lnTo>
                  <a:pt x="12251182" y="10627220"/>
                </a:lnTo>
                <a:lnTo>
                  <a:pt x="12243537" y="10625671"/>
                </a:lnTo>
                <a:lnTo>
                  <a:pt x="12235891" y="10627220"/>
                </a:lnTo>
                <a:lnTo>
                  <a:pt x="12229643" y="10631437"/>
                </a:lnTo>
                <a:lnTo>
                  <a:pt x="12225439" y="10637685"/>
                </a:lnTo>
                <a:lnTo>
                  <a:pt x="12223890" y="10645331"/>
                </a:lnTo>
                <a:lnTo>
                  <a:pt x="12225439" y="10652976"/>
                </a:lnTo>
                <a:lnTo>
                  <a:pt x="12229643" y="10659224"/>
                </a:lnTo>
                <a:lnTo>
                  <a:pt x="12235891" y="10663428"/>
                </a:lnTo>
                <a:lnTo>
                  <a:pt x="12243537" y="10664977"/>
                </a:lnTo>
                <a:lnTo>
                  <a:pt x="12251182" y="10663428"/>
                </a:lnTo>
                <a:lnTo>
                  <a:pt x="12257430" y="10659224"/>
                </a:lnTo>
                <a:lnTo>
                  <a:pt x="12261634" y="10652976"/>
                </a:lnTo>
                <a:lnTo>
                  <a:pt x="12263184" y="10645331"/>
                </a:lnTo>
                <a:close/>
              </a:path>
              <a:path w="18719800" h="10718800" extrusionOk="0">
                <a:moveTo>
                  <a:pt x="12263184" y="10545229"/>
                </a:moveTo>
                <a:lnTo>
                  <a:pt x="12261634" y="10537584"/>
                </a:lnTo>
                <a:lnTo>
                  <a:pt x="12257430" y="10531348"/>
                </a:lnTo>
                <a:lnTo>
                  <a:pt x="12251182" y="10527144"/>
                </a:lnTo>
                <a:lnTo>
                  <a:pt x="12243537" y="10525595"/>
                </a:lnTo>
                <a:lnTo>
                  <a:pt x="12235891" y="10527144"/>
                </a:lnTo>
                <a:lnTo>
                  <a:pt x="12229643" y="10531348"/>
                </a:lnTo>
                <a:lnTo>
                  <a:pt x="12225439" y="10537584"/>
                </a:lnTo>
                <a:lnTo>
                  <a:pt x="12223890" y="10545229"/>
                </a:lnTo>
                <a:lnTo>
                  <a:pt x="12225439" y="10552887"/>
                </a:lnTo>
                <a:lnTo>
                  <a:pt x="12229643" y="10559123"/>
                </a:lnTo>
                <a:lnTo>
                  <a:pt x="12235891" y="10563339"/>
                </a:lnTo>
                <a:lnTo>
                  <a:pt x="12243537" y="10564889"/>
                </a:lnTo>
                <a:lnTo>
                  <a:pt x="12251182" y="10563339"/>
                </a:lnTo>
                <a:lnTo>
                  <a:pt x="12257430" y="10559123"/>
                </a:lnTo>
                <a:lnTo>
                  <a:pt x="12261634" y="10552887"/>
                </a:lnTo>
                <a:lnTo>
                  <a:pt x="12263184" y="10545229"/>
                </a:lnTo>
                <a:close/>
              </a:path>
              <a:path w="18719800" h="10718800" extrusionOk="0">
                <a:moveTo>
                  <a:pt x="12263184" y="10445128"/>
                </a:moveTo>
                <a:lnTo>
                  <a:pt x="12261634" y="10437482"/>
                </a:lnTo>
                <a:lnTo>
                  <a:pt x="12257430" y="10431247"/>
                </a:lnTo>
                <a:lnTo>
                  <a:pt x="12251182" y="10427030"/>
                </a:lnTo>
                <a:lnTo>
                  <a:pt x="12243537" y="10425493"/>
                </a:lnTo>
                <a:lnTo>
                  <a:pt x="12235891" y="10427030"/>
                </a:lnTo>
                <a:lnTo>
                  <a:pt x="12229643" y="10431247"/>
                </a:lnTo>
                <a:lnTo>
                  <a:pt x="12225439" y="10437482"/>
                </a:lnTo>
                <a:lnTo>
                  <a:pt x="12223890" y="10445128"/>
                </a:lnTo>
                <a:lnTo>
                  <a:pt x="12225439" y="10452786"/>
                </a:lnTo>
                <a:lnTo>
                  <a:pt x="12229643" y="10459021"/>
                </a:lnTo>
                <a:lnTo>
                  <a:pt x="12235891" y="10463238"/>
                </a:lnTo>
                <a:lnTo>
                  <a:pt x="12243537" y="10464775"/>
                </a:lnTo>
                <a:lnTo>
                  <a:pt x="12251182" y="10463238"/>
                </a:lnTo>
                <a:lnTo>
                  <a:pt x="12257430" y="10459021"/>
                </a:lnTo>
                <a:lnTo>
                  <a:pt x="12261634" y="10452786"/>
                </a:lnTo>
                <a:lnTo>
                  <a:pt x="12263184" y="10445128"/>
                </a:lnTo>
                <a:close/>
              </a:path>
              <a:path w="18719800" h="10718800" extrusionOk="0">
                <a:moveTo>
                  <a:pt x="12263184" y="10345039"/>
                </a:moveTo>
                <a:lnTo>
                  <a:pt x="12261634" y="10337394"/>
                </a:lnTo>
                <a:lnTo>
                  <a:pt x="12257430" y="10331145"/>
                </a:lnTo>
                <a:lnTo>
                  <a:pt x="12251182" y="10326941"/>
                </a:lnTo>
                <a:lnTo>
                  <a:pt x="12243537" y="10325392"/>
                </a:lnTo>
                <a:lnTo>
                  <a:pt x="12235891" y="10326941"/>
                </a:lnTo>
                <a:lnTo>
                  <a:pt x="12229643" y="10331145"/>
                </a:lnTo>
                <a:lnTo>
                  <a:pt x="12225439" y="10337394"/>
                </a:lnTo>
                <a:lnTo>
                  <a:pt x="12223890" y="10345039"/>
                </a:lnTo>
                <a:lnTo>
                  <a:pt x="12225439" y="10352684"/>
                </a:lnTo>
                <a:lnTo>
                  <a:pt x="12229643" y="10358933"/>
                </a:lnTo>
                <a:lnTo>
                  <a:pt x="12235891" y="10363136"/>
                </a:lnTo>
                <a:lnTo>
                  <a:pt x="12243537" y="10364686"/>
                </a:lnTo>
                <a:lnTo>
                  <a:pt x="12251182" y="10363136"/>
                </a:lnTo>
                <a:lnTo>
                  <a:pt x="12257430" y="10358933"/>
                </a:lnTo>
                <a:lnTo>
                  <a:pt x="12261634" y="10352684"/>
                </a:lnTo>
                <a:lnTo>
                  <a:pt x="12263184" y="10345039"/>
                </a:lnTo>
                <a:close/>
              </a:path>
              <a:path w="18719800" h="10718800" extrusionOk="0">
                <a:moveTo>
                  <a:pt x="12263184" y="10244938"/>
                </a:moveTo>
                <a:lnTo>
                  <a:pt x="12261634" y="10237292"/>
                </a:lnTo>
                <a:lnTo>
                  <a:pt x="12257430" y="10231044"/>
                </a:lnTo>
                <a:lnTo>
                  <a:pt x="12251182" y="10226827"/>
                </a:lnTo>
                <a:lnTo>
                  <a:pt x="12243537" y="10225291"/>
                </a:lnTo>
                <a:lnTo>
                  <a:pt x="12235891" y="10226827"/>
                </a:lnTo>
                <a:lnTo>
                  <a:pt x="12229643" y="10231044"/>
                </a:lnTo>
                <a:lnTo>
                  <a:pt x="12225439" y="10237292"/>
                </a:lnTo>
                <a:lnTo>
                  <a:pt x="12223890" y="10244938"/>
                </a:lnTo>
                <a:lnTo>
                  <a:pt x="12225439" y="10252583"/>
                </a:lnTo>
                <a:lnTo>
                  <a:pt x="12229643" y="10258831"/>
                </a:lnTo>
                <a:lnTo>
                  <a:pt x="12235891" y="10263048"/>
                </a:lnTo>
                <a:lnTo>
                  <a:pt x="12243537" y="10264584"/>
                </a:lnTo>
                <a:lnTo>
                  <a:pt x="12251182" y="10263048"/>
                </a:lnTo>
                <a:lnTo>
                  <a:pt x="12257430" y="10258831"/>
                </a:lnTo>
                <a:lnTo>
                  <a:pt x="12261634" y="10252583"/>
                </a:lnTo>
                <a:lnTo>
                  <a:pt x="12263184" y="10244938"/>
                </a:lnTo>
                <a:close/>
              </a:path>
              <a:path w="18719800" h="10718800" extrusionOk="0">
                <a:moveTo>
                  <a:pt x="12263184" y="10144849"/>
                </a:moveTo>
                <a:lnTo>
                  <a:pt x="12261634" y="10137203"/>
                </a:lnTo>
                <a:lnTo>
                  <a:pt x="12257430" y="10130955"/>
                </a:lnTo>
                <a:lnTo>
                  <a:pt x="12251182" y="10126739"/>
                </a:lnTo>
                <a:lnTo>
                  <a:pt x="12243537" y="10125202"/>
                </a:lnTo>
                <a:lnTo>
                  <a:pt x="12235891" y="10126739"/>
                </a:lnTo>
                <a:lnTo>
                  <a:pt x="12229643" y="10130955"/>
                </a:lnTo>
                <a:lnTo>
                  <a:pt x="12225439" y="10137203"/>
                </a:lnTo>
                <a:lnTo>
                  <a:pt x="12223890" y="10144849"/>
                </a:lnTo>
                <a:lnTo>
                  <a:pt x="12225439" y="10152494"/>
                </a:lnTo>
                <a:lnTo>
                  <a:pt x="12229643" y="10158743"/>
                </a:lnTo>
                <a:lnTo>
                  <a:pt x="12235891" y="10162959"/>
                </a:lnTo>
                <a:lnTo>
                  <a:pt x="12243537" y="10164496"/>
                </a:lnTo>
                <a:lnTo>
                  <a:pt x="12251182" y="10162959"/>
                </a:lnTo>
                <a:lnTo>
                  <a:pt x="12257430" y="10158743"/>
                </a:lnTo>
                <a:lnTo>
                  <a:pt x="12261634" y="10152494"/>
                </a:lnTo>
                <a:lnTo>
                  <a:pt x="12263184" y="10144849"/>
                </a:lnTo>
                <a:close/>
              </a:path>
              <a:path w="18719800" h="10718800" extrusionOk="0">
                <a:moveTo>
                  <a:pt x="12263184" y="10044747"/>
                </a:moveTo>
                <a:lnTo>
                  <a:pt x="12261634" y="10037102"/>
                </a:lnTo>
                <a:lnTo>
                  <a:pt x="12257430" y="10030854"/>
                </a:lnTo>
                <a:lnTo>
                  <a:pt x="12251182" y="10026650"/>
                </a:lnTo>
                <a:lnTo>
                  <a:pt x="12243537" y="10025113"/>
                </a:lnTo>
                <a:lnTo>
                  <a:pt x="12235891" y="10026650"/>
                </a:lnTo>
                <a:lnTo>
                  <a:pt x="12229643" y="10030854"/>
                </a:lnTo>
                <a:lnTo>
                  <a:pt x="12225439" y="10037102"/>
                </a:lnTo>
                <a:lnTo>
                  <a:pt x="12223890" y="10044747"/>
                </a:lnTo>
                <a:lnTo>
                  <a:pt x="12225439" y="10052393"/>
                </a:lnTo>
                <a:lnTo>
                  <a:pt x="12229643" y="10058641"/>
                </a:lnTo>
                <a:lnTo>
                  <a:pt x="12235891" y="10062858"/>
                </a:lnTo>
                <a:lnTo>
                  <a:pt x="12243537" y="10064394"/>
                </a:lnTo>
                <a:lnTo>
                  <a:pt x="12251182" y="10062858"/>
                </a:lnTo>
                <a:lnTo>
                  <a:pt x="12257430" y="10058641"/>
                </a:lnTo>
                <a:lnTo>
                  <a:pt x="12261634" y="10052393"/>
                </a:lnTo>
                <a:lnTo>
                  <a:pt x="12263184" y="10044747"/>
                </a:lnTo>
                <a:close/>
              </a:path>
              <a:path w="18719800" h="10718800" extrusionOk="0">
                <a:moveTo>
                  <a:pt x="12263184" y="9944659"/>
                </a:moveTo>
                <a:lnTo>
                  <a:pt x="12261634" y="9937013"/>
                </a:lnTo>
                <a:lnTo>
                  <a:pt x="12257430" y="9930765"/>
                </a:lnTo>
                <a:lnTo>
                  <a:pt x="12251182" y="9926549"/>
                </a:lnTo>
                <a:lnTo>
                  <a:pt x="12243537" y="9925012"/>
                </a:lnTo>
                <a:lnTo>
                  <a:pt x="12235891" y="9926549"/>
                </a:lnTo>
                <a:lnTo>
                  <a:pt x="12229643" y="9930765"/>
                </a:lnTo>
                <a:lnTo>
                  <a:pt x="12225439" y="9937013"/>
                </a:lnTo>
                <a:lnTo>
                  <a:pt x="12223890" y="9944659"/>
                </a:lnTo>
                <a:lnTo>
                  <a:pt x="12225439" y="9952304"/>
                </a:lnTo>
                <a:lnTo>
                  <a:pt x="12229643" y="9958553"/>
                </a:lnTo>
                <a:lnTo>
                  <a:pt x="12235891" y="9962756"/>
                </a:lnTo>
                <a:lnTo>
                  <a:pt x="12243537" y="9964306"/>
                </a:lnTo>
                <a:lnTo>
                  <a:pt x="12251182" y="9962756"/>
                </a:lnTo>
                <a:lnTo>
                  <a:pt x="12257430" y="9958553"/>
                </a:lnTo>
                <a:lnTo>
                  <a:pt x="12261634" y="9952304"/>
                </a:lnTo>
                <a:lnTo>
                  <a:pt x="12263184" y="9944659"/>
                </a:lnTo>
                <a:close/>
              </a:path>
              <a:path w="18719800" h="10718800" extrusionOk="0">
                <a:moveTo>
                  <a:pt x="12263184" y="9844545"/>
                </a:moveTo>
                <a:lnTo>
                  <a:pt x="12261634" y="9836912"/>
                </a:lnTo>
                <a:lnTo>
                  <a:pt x="12257430" y="9830664"/>
                </a:lnTo>
                <a:lnTo>
                  <a:pt x="12251182" y="9826447"/>
                </a:lnTo>
                <a:lnTo>
                  <a:pt x="12243537" y="9824910"/>
                </a:lnTo>
                <a:lnTo>
                  <a:pt x="12235891" y="9826447"/>
                </a:lnTo>
                <a:lnTo>
                  <a:pt x="12229643" y="9830664"/>
                </a:lnTo>
                <a:lnTo>
                  <a:pt x="12225439" y="9836912"/>
                </a:lnTo>
                <a:lnTo>
                  <a:pt x="12223890" y="9844545"/>
                </a:lnTo>
                <a:lnTo>
                  <a:pt x="12225439" y="9852203"/>
                </a:lnTo>
                <a:lnTo>
                  <a:pt x="12229643" y="9858451"/>
                </a:lnTo>
                <a:lnTo>
                  <a:pt x="12235891" y="9862655"/>
                </a:lnTo>
                <a:lnTo>
                  <a:pt x="12243537" y="9864204"/>
                </a:lnTo>
                <a:lnTo>
                  <a:pt x="12251182" y="9862655"/>
                </a:lnTo>
                <a:lnTo>
                  <a:pt x="12257430" y="9858451"/>
                </a:lnTo>
                <a:lnTo>
                  <a:pt x="12261634" y="9852203"/>
                </a:lnTo>
                <a:lnTo>
                  <a:pt x="12263184" y="9844545"/>
                </a:lnTo>
                <a:close/>
              </a:path>
              <a:path w="18719800" h="10718800" extrusionOk="0">
                <a:moveTo>
                  <a:pt x="12263184" y="9744456"/>
                </a:moveTo>
                <a:lnTo>
                  <a:pt x="12261634" y="9736811"/>
                </a:lnTo>
                <a:lnTo>
                  <a:pt x="12257430" y="9730562"/>
                </a:lnTo>
                <a:lnTo>
                  <a:pt x="12251182" y="9726358"/>
                </a:lnTo>
                <a:lnTo>
                  <a:pt x="12243537" y="9724809"/>
                </a:lnTo>
                <a:lnTo>
                  <a:pt x="12235891" y="9726358"/>
                </a:lnTo>
                <a:lnTo>
                  <a:pt x="12229643" y="9730562"/>
                </a:lnTo>
                <a:lnTo>
                  <a:pt x="12225439" y="9736811"/>
                </a:lnTo>
                <a:lnTo>
                  <a:pt x="12223890" y="9744456"/>
                </a:lnTo>
                <a:lnTo>
                  <a:pt x="12225439" y="9752101"/>
                </a:lnTo>
                <a:lnTo>
                  <a:pt x="12229643" y="9758350"/>
                </a:lnTo>
                <a:lnTo>
                  <a:pt x="12235891" y="9762553"/>
                </a:lnTo>
                <a:lnTo>
                  <a:pt x="12243537" y="9764103"/>
                </a:lnTo>
                <a:lnTo>
                  <a:pt x="12251182" y="9762553"/>
                </a:lnTo>
                <a:lnTo>
                  <a:pt x="12257430" y="9758350"/>
                </a:lnTo>
                <a:lnTo>
                  <a:pt x="12261634" y="9752101"/>
                </a:lnTo>
                <a:lnTo>
                  <a:pt x="12263184" y="9744456"/>
                </a:lnTo>
                <a:close/>
              </a:path>
              <a:path w="18719800" h="10718800" extrusionOk="0">
                <a:moveTo>
                  <a:pt x="12263184" y="9644367"/>
                </a:moveTo>
                <a:lnTo>
                  <a:pt x="12261634" y="9636709"/>
                </a:lnTo>
                <a:lnTo>
                  <a:pt x="12257430" y="9630473"/>
                </a:lnTo>
                <a:lnTo>
                  <a:pt x="12251182" y="9626270"/>
                </a:lnTo>
                <a:lnTo>
                  <a:pt x="12243537" y="9624720"/>
                </a:lnTo>
                <a:lnTo>
                  <a:pt x="12235891" y="9626270"/>
                </a:lnTo>
                <a:lnTo>
                  <a:pt x="12229643" y="9630473"/>
                </a:lnTo>
                <a:lnTo>
                  <a:pt x="12225439" y="9636709"/>
                </a:lnTo>
                <a:lnTo>
                  <a:pt x="12223890" y="9644367"/>
                </a:lnTo>
                <a:lnTo>
                  <a:pt x="12225439" y="9652013"/>
                </a:lnTo>
                <a:lnTo>
                  <a:pt x="12229643" y="9658261"/>
                </a:lnTo>
                <a:lnTo>
                  <a:pt x="12235891" y="9662465"/>
                </a:lnTo>
                <a:lnTo>
                  <a:pt x="12243537" y="9664014"/>
                </a:lnTo>
                <a:lnTo>
                  <a:pt x="12251182" y="9662465"/>
                </a:lnTo>
                <a:lnTo>
                  <a:pt x="12257430" y="9658261"/>
                </a:lnTo>
                <a:lnTo>
                  <a:pt x="12261634" y="9652013"/>
                </a:lnTo>
                <a:lnTo>
                  <a:pt x="12263184" y="9644367"/>
                </a:lnTo>
                <a:close/>
              </a:path>
              <a:path w="18719800" h="10718800" extrusionOk="0">
                <a:moveTo>
                  <a:pt x="12263184" y="9544266"/>
                </a:moveTo>
                <a:lnTo>
                  <a:pt x="12261634" y="9536620"/>
                </a:lnTo>
                <a:lnTo>
                  <a:pt x="12257430" y="9530372"/>
                </a:lnTo>
                <a:lnTo>
                  <a:pt x="12251182" y="9526156"/>
                </a:lnTo>
                <a:lnTo>
                  <a:pt x="12243537" y="9524619"/>
                </a:lnTo>
                <a:lnTo>
                  <a:pt x="12235891" y="9526156"/>
                </a:lnTo>
                <a:lnTo>
                  <a:pt x="12229643" y="9530372"/>
                </a:lnTo>
                <a:lnTo>
                  <a:pt x="12225439" y="9536620"/>
                </a:lnTo>
                <a:lnTo>
                  <a:pt x="12223890" y="9544266"/>
                </a:lnTo>
                <a:lnTo>
                  <a:pt x="12225439" y="9551911"/>
                </a:lnTo>
                <a:lnTo>
                  <a:pt x="12229643" y="9558160"/>
                </a:lnTo>
                <a:lnTo>
                  <a:pt x="12235891" y="9562376"/>
                </a:lnTo>
                <a:lnTo>
                  <a:pt x="12243537" y="9563913"/>
                </a:lnTo>
                <a:lnTo>
                  <a:pt x="12251182" y="9562376"/>
                </a:lnTo>
                <a:lnTo>
                  <a:pt x="12257430" y="9558160"/>
                </a:lnTo>
                <a:lnTo>
                  <a:pt x="12261634" y="9551911"/>
                </a:lnTo>
                <a:lnTo>
                  <a:pt x="12263184" y="9544266"/>
                </a:lnTo>
                <a:close/>
              </a:path>
              <a:path w="18719800" h="10718800" extrusionOk="0">
                <a:moveTo>
                  <a:pt x="12263184" y="9444177"/>
                </a:moveTo>
                <a:lnTo>
                  <a:pt x="12261634" y="9436532"/>
                </a:lnTo>
                <a:lnTo>
                  <a:pt x="12257430" y="9430283"/>
                </a:lnTo>
                <a:lnTo>
                  <a:pt x="12251182" y="9426067"/>
                </a:lnTo>
                <a:lnTo>
                  <a:pt x="12243537" y="9424530"/>
                </a:lnTo>
                <a:lnTo>
                  <a:pt x="12235891" y="9426067"/>
                </a:lnTo>
                <a:lnTo>
                  <a:pt x="12229643" y="9430283"/>
                </a:lnTo>
                <a:lnTo>
                  <a:pt x="12225439" y="9436532"/>
                </a:lnTo>
                <a:lnTo>
                  <a:pt x="12223890" y="9444177"/>
                </a:lnTo>
                <a:lnTo>
                  <a:pt x="12225439" y="9451823"/>
                </a:lnTo>
                <a:lnTo>
                  <a:pt x="12229643" y="9458071"/>
                </a:lnTo>
                <a:lnTo>
                  <a:pt x="12235891" y="9462287"/>
                </a:lnTo>
                <a:lnTo>
                  <a:pt x="12243537" y="9463824"/>
                </a:lnTo>
                <a:lnTo>
                  <a:pt x="12251182" y="9462287"/>
                </a:lnTo>
                <a:lnTo>
                  <a:pt x="12257430" y="9458071"/>
                </a:lnTo>
                <a:lnTo>
                  <a:pt x="12261634" y="9451823"/>
                </a:lnTo>
                <a:lnTo>
                  <a:pt x="12263184" y="9444177"/>
                </a:lnTo>
                <a:close/>
              </a:path>
              <a:path w="18719800" h="10718800" extrusionOk="0">
                <a:moveTo>
                  <a:pt x="12263184" y="9344076"/>
                </a:moveTo>
                <a:lnTo>
                  <a:pt x="12261634" y="9336430"/>
                </a:lnTo>
                <a:lnTo>
                  <a:pt x="12257430" y="9330182"/>
                </a:lnTo>
                <a:lnTo>
                  <a:pt x="12251182" y="9325966"/>
                </a:lnTo>
                <a:lnTo>
                  <a:pt x="12243537" y="9324429"/>
                </a:lnTo>
                <a:lnTo>
                  <a:pt x="12235891" y="9325966"/>
                </a:lnTo>
                <a:lnTo>
                  <a:pt x="12229643" y="9330182"/>
                </a:lnTo>
                <a:lnTo>
                  <a:pt x="12225439" y="9336430"/>
                </a:lnTo>
                <a:lnTo>
                  <a:pt x="12223890" y="9344076"/>
                </a:lnTo>
                <a:lnTo>
                  <a:pt x="12225439" y="9351721"/>
                </a:lnTo>
                <a:lnTo>
                  <a:pt x="12229643" y="9357970"/>
                </a:lnTo>
                <a:lnTo>
                  <a:pt x="12235891" y="9362173"/>
                </a:lnTo>
                <a:lnTo>
                  <a:pt x="12243537" y="9363723"/>
                </a:lnTo>
                <a:lnTo>
                  <a:pt x="12251182" y="9362173"/>
                </a:lnTo>
                <a:lnTo>
                  <a:pt x="12257430" y="9357970"/>
                </a:lnTo>
                <a:lnTo>
                  <a:pt x="12261634" y="9351721"/>
                </a:lnTo>
                <a:lnTo>
                  <a:pt x="12263184" y="9344076"/>
                </a:lnTo>
                <a:close/>
              </a:path>
              <a:path w="18719800" h="10718800" extrusionOk="0">
                <a:moveTo>
                  <a:pt x="12337174" y="10690720"/>
                </a:moveTo>
                <a:lnTo>
                  <a:pt x="12335637" y="10683062"/>
                </a:lnTo>
                <a:lnTo>
                  <a:pt x="12331421" y="10676827"/>
                </a:lnTo>
                <a:lnTo>
                  <a:pt x="12325172" y="10672610"/>
                </a:lnTo>
                <a:lnTo>
                  <a:pt x="12317527" y="10671073"/>
                </a:lnTo>
                <a:lnTo>
                  <a:pt x="12309881" y="10672610"/>
                </a:lnTo>
                <a:lnTo>
                  <a:pt x="12303633" y="10676827"/>
                </a:lnTo>
                <a:lnTo>
                  <a:pt x="12299429" y="10683062"/>
                </a:lnTo>
                <a:lnTo>
                  <a:pt x="12297880" y="10690720"/>
                </a:lnTo>
                <a:lnTo>
                  <a:pt x="12299429" y="10698366"/>
                </a:lnTo>
                <a:lnTo>
                  <a:pt x="12303633" y="10704601"/>
                </a:lnTo>
                <a:lnTo>
                  <a:pt x="12309881" y="10708818"/>
                </a:lnTo>
                <a:lnTo>
                  <a:pt x="12317527" y="10710355"/>
                </a:lnTo>
                <a:lnTo>
                  <a:pt x="12325172" y="10708818"/>
                </a:lnTo>
                <a:lnTo>
                  <a:pt x="12331421" y="10704601"/>
                </a:lnTo>
                <a:lnTo>
                  <a:pt x="12335637" y="10698366"/>
                </a:lnTo>
                <a:lnTo>
                  <a:pt x="12337174" y="10690720"/>
                </a:lnTo>
                <a:close/>
              </a:path>
              <a:path w="18719800" h="10718800" extrusionOk="0">
                <a:moveTo>
                  <a:pt x="12337174" y="10590619"/>
                </a:moveTo>
                <a:lnTo>
                  <a:pt x="12335637" y="10582974"/>
                </a:lnTo>
                <a:lnTo>
                  <a:pt x="12331421" y="10576725"/>
                </a:lnTo>
                <a:lnTo>
                  <a:pt x="12325185" y="10572509"/>
                </a:lnTo>
                <a:lnTo>
                  <a:pt x="12317540" y="10570972"/>
                </a:lnTo>
                <a:lnTo>
                  <a:pt x="12309894" y="10572509"/>
                </a:lnTo>
                <a:lnTo>
                  <a:pt x="12303646" y="10576725"/>
                </a:lnTo>
                <a:lnTo>
                  <a:pt x="12299429" y="10582974"/>
                </a:lnTo>
                <a:lnTo>
                  <a:pt x="12297880" y="10590619"/>
                </a:lnTo>
                <a:lnTo>
                  <a:pt x="12299429" y="10598264"/>
                </a:lnTo>
                <a:lnTo>
                  <a:pt x="12303646" y="10604513"/>
                </a:lnTo>
                <a:lnTo>
                  <a:pt x="12309894" y="10608729"/>
                </a:lnTo>
                <a:lnTo>
                  <a:pt x="12317540" y="10610266"/>
                </a:lnTo>
                <a:lnTo>
                  <a:pt x="12325185" y="10608729"/>
                </a:lnTo>
                <a:lnTo>
                  <a:pt x="12331421" y="10604513"/>
                </a:lnTo>
                <a:lnTo>
                  <a:pt x="12335637" y="10598264"/>
                </a:lnTo>
                <a:lnTo>
                  <a:pt x="12337174" y="10590619"/>
                </a:lnTo>
                <a:close/>
              </a:path>
              <a:path w="18719800" h="10718800" extrusionOk="0">
                <a:moveTo>
                  <a:pt x="12337174" y="10490517"/>
                </a:moveTo>
                <a:lnTo>
                  <a:pt x="12335637" y="10482872"/>
                </a:lnTo>
                <a:lnTo>
                  <a:pt x="12331421" y="10476624"/>
                </a:lnTo>
                <a:lnTo>
                  <a:pt x="12325185" y="10472420"/>
                </a:lnTo>
                <a:lnTo>
                  <a:pt x="12317540" y="10470871"/>
                </a:lnTo>
                <a:lnTo>
                  <a:pt x="12309894" y="10472420"/>
                </a:lnTo>
                <a:lnTo>
                  <a:pt x="12303646" y="10476624"/>
                </a:lnTo>
                <a:lnTo>
                  <a:pt x="12299429" y="10482872"/>
                </a:lnTo>
                <a:lnTo>
                  <a:pt x="12297880" y="10490517"/>
                </a:lnTo>
                <a:lnTo>
                  <a:pt x="12299429" y="10498176"/>
                </a:lnTo>
                <a:lnTo>
                  <a:pt x="12303646" y="10504411"/>
                </a:lnTo>
                <a:lnTo>
                  <a:pt x="12309894" y="10508628"/>
                </a:lnTo>
                <a:lnTo>
                  <a:pt x="12317540" y="10510164"/>
                </a:lnTo>
                <a:lnTo>
                  <a:pt x="12325185" y="10508628"/>
                </a:lnTo>
                <a:lnTo>
                  <a:pt x="12331421" y="10504411"/>
                </a:lnTo>
                <a:lnTo>
                  <a:pt x="12335637" y="10498176"/>
                </a:lnTo>
                <a:lnTo>
                  <a:pt x="12337174" y="10490517"/>
                </a:lnTo>
                <a:close/>
              </a:path>
              <a:path w="18719800" h="10718800" extrusionOk="0">
                <a:moveTo>
                  <a:pt x="12337174" y="10390429"/>
                </a:moveTo>
                <a:lnTo>
                  <a:pt x="12335637" y="10382783"/>
                </a:lnTo>
                <a:lnTo>
                  <a:pt x="12331421" y="10376535"/>
                </a:lnTo>
                <a:lnTo>
                  <a:pt x="12325185" y="10372319"/>
                </a:lnTo>
                <a:lnTo>
                  <a:pt x="12317540" y="10370769"/>
                </a:lnTo>
                <a:lnTo>
                  <a:pt x="12309894" y="10372319"/>
                </a:lnTo>
                <a:lnTo>
                  <a:pt x="12303646" y="10376535"/>
                </a:lnTo>
                <a:lnTo>
                  <a:pt x="12299429" y="10382783"/>
                </a:lnTo>
                <a:lnTo>
                  <a:pt x="12297880" y="10390429"/>
                </a:lnTo>
                <a:lnTo>
                  <a:pt x="12299429" y="10398074"/>
                </a:lnTo>
                <a:lnTo>
                  <a:pt x="12303646" y="10404323"/>
                </a:lnTo>
                <a:lnTo>
                  <a:pt x="12309894" y="10408526"/>
                </a:lnTo>
                <a:lnTo>
                  <a:pt x="12317540" y="10410076"/>
                </a:lnTo>
                <a:lnTo>
                  <a:pt x="12325185" y="10408526"/>
                </a:lnTo>
                <a:lnTo>
                  <a:pt x="12331421" y="10404323"/>
                </a:lnTo>
                <a:lnTo>
                  <a:pt x="12335637" y="10398074"/>
                </a:lnTo>
                <a:lnTo>
                  <a:pt x="12337174" y="10390429"/>
                </a:lnTo>
                <a:close/>
              </a:path>
              <a:path w="18719800" h="10718800" extrusionOk="0">
                <a:moveTo>
                  <a:pt x="12337174" y="10290327"/>
                </a:moveTo>
                <a:lnTo>
                  <a:pt x="12335637" y="10282682"/>
                </a:lnTo>
                <a:lnTo>
                  <a:pt x="12331421" y="10276434"/>
                </a:lnTo>
                <a:lnTo>
                  <a:pt x="12325185" y="10272230"/>
                </a:lnTo>
                <a:lnTo>
                  <a:pt x="12317540" y="10270680"/>
                </a:lnTo>
                <a:lnTo>
                  <a:pt x="12309894" y="10272230"/>
                </a:lnTo>
                <a:lnTo>
                  <a:pt x="12303646" y="10276434"/>
                </a:lnTo>
                <a:lnTo>
                  <a:pt x="12299429" y="10282682"/>
                </a:lnTo>
                <a:lnTo>
                  <a:pt x="12297880" y="10290327"/>
                </a:lnTo>
                <a:lnTo>
                  <a:pt x="12299429" y="10297973"/>
                </a:lnTo>
                <a:lnTo>
                  <a:pt x="12303646" y="10304221"/>
                </a:lnTo>
                <a:lnTo>
                  <a:pt x="12309894" y="10308425"/>
                </a:lnTo>
                <a:lnTo>
                  <a:pt x="12317540" y="10309974"/>
                </a:lnTo>
                <a:lnTo>
                  <a:pt x="12325185" y="10308425"/>
                </a:lnTo>
                <a:lnTo>
                  <a:pt x="12331421" y="10304221"/>
                </a:lnTo>
                <a:lnTo>
                  <a:pt x="12335637" y="10297973"/>
                </a:lnTo>
                <a:lnTo>
                  <a:pt x="12337174" y="10290327"/>
                </a:lnTo>
                <a:close/>
              </a:path>
              <a:path w="18719800" h="10718800" extrusionOk="0">
                <a:moveTo>
                  <a:pt x="12337174" y="10190239"/>
                </a:moveTo>
                <a:lnTo>
                  <a:pt x="12335637" y="10182581"/>
                </a:lnTo>
                <a:lnTo>
                  <a:pt x="12331421" y="10176345"/>
                </a:lnTo>
                <a:lnTo>
                  <a:pt x="12325185" y="10172128"/>
                </a:lnTo>
                <a:lnTo>
                  <a:pt x="12317540" y="10170579"/>
                </a:lnTo>
                <a:lnTo>
                  <a:pt x="12309894" y="10172128"/>
                </a:lnTo>
                <a:lnTo>
                  <a:pt x="12303646" y="10176345"/>
                </a:lnTo>
                <a:lnTo>
                  <a:pt x="12299429" y="10182581"/>
                </a:lnTo>
                <a:lnTo>
                  <a:pt x="12297880" y="10190239"/>
                </a:lnTo>
                <a:lnTo>
                  <a:pt x="12299429" y="10197884"/>
                </a:lnTo>
                <a:lnTo>
                  <a:pt x="12303646" y="10204132"/>
                </a:lnTo>
                <a:lnTo>
                  <a:pt x="12309894" y="10208336"/>
                </a:lnTo>
                <a:lnTo>
                  <a:pt x="12317540" y="10209886"/>
                </a:lnTo>
                <a:lnTo>
                  <a:pt x="12325185" y="10208336"/>
                </a:lnTo>
                <a:lnTo>
                  <a:pt x="12331421" y="10204132"/>
                </a:lnTo>
                <a:lnTo>
                  <a:pt x="12335637" y="10197884"/>
                </a:lnTo>
                <a:lnTo>
                  <a:pt x="12337174" y="10190239"/>
                </a:lnTo>
                <a:close/>
              </a:path>
              <a:path w="18719800" h="10718800" extrusionOk="0">
                <a:moveTo>
                  <a:pt x="12337174" y="10090137"/>
                </a:moveTo>
                <a:lnTo>
                  <a:pt x="12335637" y="10082492"/>
                </a:lnTo>
                <a:lnTo>
                  <a:pt x="12331421" y="10076243"/>
                </a:lnTo>
                <a:lnTo>
                  <a:pt x="12325185" y="10072027"/>
                </a:lnTo>
                <a:lnTo>
                  <a:pt x="12317540" y="10070490"/>
                </a:lnTo>
                <a:lnTo>
                  <a:pt x="12309894" y="10072027"/>
                </a:lnTo>
                <a:lnTo>
                  <a:pt x="12303646" y="10076243"/>
                </a:lnTo>
                <a:lnTo>
                  <a:pt x="12299429" y="10082492"/>
                </a:lnTo>
                <a:lnTo>
                  <a:pt x="12297880" y="10090137"/>
                </a:lnTo>
                <a:lnTo>
                  <a:pt x="12299429" y="10097783"/>
                </a:lnTo>
                <a:lnTo>
                  <a:pt x="12303646" y="10104031"/>
                </a:lnTo>
                <a:lnTo>
                  <a:pt x="12309894" y="10108247"/>
                </a:lnTo>
                <a:lnTo>
                  <a:pt x="12317540" y="10109784"/>
                </a:lnTo>
                <a:lnTo>
                  <a:pt x="12325185" y="10108247"/>
                </a:lnTo>
                <a:lnTo>
                  <a:pt x="12331421" y="10104031"/>
                </a:lnTo>
                <a:lnTo>
                  <a:pt x="12335637" y="10097783"/>
                </a:lnTo>
                <a:lnTo>
                  <a:pt x="12337174" y="10090137"/>
                </a:lnTo>
                <a:close/>
              </a:path>
              <a:path w="18719800" h="10718800" extrusionOk="0">
                <a:moveTo>
                  <a:pt x="12337174" y="9990036"/>
                </a:moveTo>
                <a:lnTo>
                  <a:pt x="12335637" y="9982390"/>
                </a:lnTo>
                <a:lnTo>
                  <a:pt x="12331421" y="9976142"/>
                </a:lnTo>
                <a:lnTo>
                  <a:pt x="12325185" y="9971938"/>
                </a:lnTo>
                <a:lnTo>
                  <a:pt x="12317540" y="9970389"/>
                </a:lnTo>
                <a:lnTo>
                  <a:pt x="12309894" y="9971938"/>
                </a:lnTo>
                <a:lnTo>
                  <a:pt x="12303646" y="9976142"/>
                </a:lnTo>
                <a:lnTo>
                  <a:pt x="12299429" y="9982390"/>
                </a:lnTo>
                <a:lnTo>
                  <a:pt x="12297880" y="9990036"/>
                </a:lnTo>
                <a:lnTo>
                  <a:pt x="12299429" y="9997681"/>
                </a:lnTo>
                <a:lnTo>
                  <a:pt x="12303646" y="10003930"/>
                </a:lnTo>
                <a:lnTo>
                  <a:pt x="12309894" y="10008133"/>
                </a:lnTo>
                <a:lnTo>
                  <a:pt x="12317540" y="10009683"/>
                </a:lnTo>
                <a:lnTo>
                  <a:pt x="12325185" y="10008133"/>
                </a:lnTo>
                <a:lnTo>
                  <a:pt x="12331421" y="10003930"/>
                </a:lnTo>
                <a:lnTo>
                  <a:pt x="12335637" y="9997681"/>
                </a:lnTo>
                <a:lnTo>
                  <a:pt x="12337174" y="9990036"/>
                </a:lnTo>
                <a:close/>
              </a:path>
              <a:path w="18719800" h="10718800" extrusionOk="0">
                <a:moveTo>
                  <a:pt x="12337174" y="9889947"/>
                </a:moveTo>
                <a:lnTo>
                  <a:pt x="12335637" y="9882289"/>
                </a:lnTo>
                <a:lnTo>
                  <a:pt x="12331421" y="9876053"/>
                </a:lnTo>
                <a:lnTo>
                  <a:pt x="12325185" y="9871837"/>
                </a:lnTo>
                <a:lnTo>
                  <a:pt x="12317540" y="9870288"/>
                </a:lnTo>
                <a:lnTo>
                  <a:pt x="12309894" y="9871837"/>
                </a:lnTo>
                <a:lnTo>
                  <a:pt x="12303646" y="9876053"/>
                </a:lnTo>
                <a:lnTo>
                  <a:pt x="12299429" y="9882289"/>
                </a:lnTo>
                <a:lnTo>
                  <a:pt x="12297880" y="9889947"/>
                </a:lnTo>
                <a:lnTo>
                  <a:pt x="12299429" y="9897593"/>
                </a:lnTo>
                <a:lnTo>
                  <a:pt x="12303646" y="9903841"/>
                </a:lnTo>
                <a:lnTo>
                  <a:pt x="12309894" y="9908045"/>
                </a:lnTo>
                <a:lnTo>
                  <a:pt x="12317540" y="9909594"/>
                </a:lnTo>
                <a:lnTo>
                  <a:pt x="12325185" y="9908045"/>
                </a:lnTo>
                <a:lnTo>
                  <a:pt x="12331421" y="9903841"/>
                </a:lnTo>
                <a:lnTo>
                  <a:pt x="12335637" y="9897593"/>
                </a:lnTo>
                <a:lnTo>
                  <a:pt x="12337174" y="9889947"/>
                </a:lnTo>
                <a:close/>
              </a:path>
              <a:path w="18719800" h="10718800" extrusionOk="0">
                <a:moveTo>
                  <a:pt x="12337174" y="9789846"/>
                </a:moveTo>
                <a:lnTo>
                  <a:pt x="12335637" y="9782200"/>
                </a:lnTo>
                <a:lnTo>
                  <a:pt x="12331421" y="9775952"/>
                </a:lnTo>
                <a:lnTo>
                  <a:pt x="12325185" y="9771736"/>
                </a:lnTo>
                <a:lnTo>
                  <a:pt x="12317540" y="9770199"/>
                </a:lnTo>
                <a:lnTo>
                  <a:pt x="12309894" y="9771736"/>
                </a:lnTo>
                <a:lnTo>
                  <a:pt x="12303646" y="9775952"/>
                </a:lnTo>
                <a:lnTo>
                  <a:pt x="12299429" y="9782200"/>
                </a:lnTo>
                <a:lnTo>
                  <a:pt x="12297880" y="9789846"/>
                </a:lnTo>
                <a:lnTo>
                  <a:pt x="12299429" y="9797491"/>
                </a:lnTo>
                <a:lnTo>
                  <a:pt x="12303646" y="9803740"/>
                </a:lnTo>
                <a:lnTo>
                  <a:pt x="12309894" y="9807956"/>
                </a:lnTo>
                <a:lnTo>
                  <a:pt x="12317540" y="9809493"/>
                </a:lnTo>
                <a:lnTo>
                  <a:pt x="12325185" y="9807956"/>
                </a:lnTo>
                <a:lnTo>
                  <a:pt x="12331421" y="9803740"/>
                </a:lnTo>
                <a:lnTo>
                  <a:pt x="12335637" y="9797491"/>
                </a:lnTo>
                <a:lnTo>
                  <a:pt x="12337174" y="9789846"/>
                </a:lnTo>
                <a:close/>
              </a:path>
              <a:path w="18719800" h="10718800" extrusionOk="0">
                <a:moveTo>
                  <a:pt x="12337174" y="9689757"/>
                </a:moveTo>
                <a:lnTo>
                  <a:pt x="12335637" y="9682112"/>
                </a:lnTo>
                <a:lnTo>
                  <a:pt x="12331421" y="9675863"/>
                </a:lnTo>
                <a:lnTo>
                  <a:pt x="12325185" y="9671660"/>
                </a:lnTo>
                <a:lnTo>
                  <a:pt x="12317540" y="9670110"/>
                </a:lnTo>
                <a:lnTo>
                  <a:pt x="12309894" y="9671660"/>
                </a:lnTo>
                <a:lnTo>
                  <a:pt x="12303646" y="9675863"/>
                </a:lnTo>
                <a:lnTo>
                  <a:pt x="12299429" y="9682112"/>
                </a:lnTo>
                <a:lnTo>
                  <a:pt x="12297880" y="9689757"/>
                </a:lnTo>
                <a:lnTo>
                  <a:pt x="12299429" y="9697402"/>
                </a:lnTo>
                <a:lnTo>
                  <a:pt x="12303646" y="9703651"/>
                </a:lnTo>
                <a:lnTo>
                  <a:pt x="12309894" y="9707855"/>
                </a:lnTo>
                <a:lnTo>
                  <a:pt x="12317540" y="9709391"/>
                </a:lnTo>
                <a:lnTo>
                  <a:pt x="12325185" y="9707855"/>
                </a:lnTo>
                <a:lnTo>
                  <a:pt x="12331421" y="9703651"/>
                </a:lnTo>
                <a:lnTo>
                  <a:pt x="12335637" y="9697402"/>
                </a:lnTo>
                <a:lnTo>
                  <a:pt x="12337174" y="9689757"/>
                </a:lnTo>
                <a:close/>
              </a:path>
              <a:path w="18719800" h="10718800" extrusionOk="0">
                <a:moveTo>
                  <a:pt x="12337174" y="9589656"/>
                </a:moveTo>
                <a:lnTo>
                  <a:pt x="12335637" y="9582010"/>
                </a:lnTo>
                <a:lnTo>
                  <a:pt x="12331421" y="9575775"/>
                </a:lnTo>
                <a:lnTo>
                  <a:pt x="12325185" y="9571558"/>
                </a:lnTo>
                <a:lnTo>
                  <a:pt x="12317540" y="9570021"/>
                </a:lnTo>
                <a:lnTo>
                  <a:pt x="12309894" y="9571558"/>
                </a:lnTo>
                <a:lnTo>
                  <a:pt x="12303646" y="9575775"/>
                </a:lnTo>
                <a:lnTo>
                  <a:pt x="12299429" y="9582010"/>
                </a:lnTo>
                <a:lnTo>
                  <a:pt x="12297880" y="9589656"/>
                </a:lnTo>
                <a:lnTo>
                  <a:pt x="12299429" y="9597314"/>
                </a:lnTo>
                <a:lnTo>
                  <a:pt x="12303646" y="9603549"/>
                </a:lnTo>
                <a:lnTo>
                  <a:pt x="12309894" y="9607753"/>
                </a:lnTo>
                <a:lnTo>
                  <a:pt x="12317540" y="9609303"/>
                </a:lnTo>
                <a:lnTo>
                  <a:pt x="12325185" y="9607753"/>
                </a:lnTo>
                <a:lnTo>
                  <a:pt x="12331421" y="9603549"/>
                </a:lnTo>
                <a:lnTo>
                  <a:pt x="12335637" y="9597314"/>
                </a:lnTo>
                <a:lnTo>
                  <a:pt x="12337174" y="9589656"/>
                </a:lnTo>
                <a:close/>
              </a:path>
              <a:path w="18719800" h="10718800" extrusionOk="0">
                <a:moveTo>
                  <a:pt x="12337174" y="9489554"/>
                </a:moveTo>
                <a:lnTo>
                  <a:pt x="12335637" y="9481909"/>
                </a:lnTo>
                <a:lnTo>
                  <a:pt x="12331421" y="9475660"/>
                </a:lnTo>
                <a:lnTo>
                  <a:pt x="12325185" y="9471457"/>
                </a:lnTo>
                <a:lnTo>
                  <a:pt x="12317540" y="9469907"/>
                </a:lnTo>
                <a:lnTo>
                  <a:pt x="12309894" y="9471457"/>
                </a:lnTo>
                <a:lnTo>
                  <a:pt x="12303646" y="9475660"/>
                </a:lnTo>
                <a:lnTo>
                  <a:pt x="12299429" y="9481909"/>
                </a:lnTo>
                <a:lnTo>
                  <a:pt x="12297880" y="9489554"/>
                </a:lnTo>
                <a:lnTo>
                  <a:pt x="12299429" y="9497200"/>
                </a:lnTo>
                <a:lnTo>
                  <a:pt x="12303646" y="9503448"/>
                </a:lnTo>
                <a:lnTo>
                  <a:pt x="12309894" y="9507664"/>
                </a:lnTo>
                <a:lnTo>
                  <a:pt x="12317540" y="9509201"/>
                </a:lnTo>
                <a:lnTo>
                  <a:pt x="12325185" y="9507664"/>
                </a:lnTo>
                <a:lnTo>
                  <a:pt x="12331421" y="9503448"/>
                </a:lnTo>
                <a:lnTo>
                  <a:pt x="12335637" y="9497200"/>
                </a:lnTo>
                <a:lnTo>
                  <a:pt x="12337174" y="9489554"/>
                </a:lnTo>
                <a:close/>
              </a:path>
              <a:path w="18719800" h="10718800" extrusionOk="0">
                <a:moveTo>
                  <a:pt x="12337174" y="9389466"/>
                </a:moveTo>
                <a:lnTo>
                  <a:pt x="12335637" y="9381820"/>
                </a:lnTo>
                <a:lnTo>
                  <a:pt x="12331421" y="9375572"/>
                </a:lnTo>
                <a:lnTo>
                  <a:pt x="12325185" y="9371355"/>
                </a:lnTo>
                <a:lnTo>
                  <a:pt x="12317540" y="9369806"/>
                </a:lnTo>
                <a:lnTo>
                  <a:pt x="12309894" y="9371355"/>
                </a:lnTo>
                <a:lnTo>
                  <a:pt x="12303646" y="9375572"/>
                </a:lnTo>
                <a:lnTo>
                  <a:pt x="12299429" y="9381820"/>
                </a:lnTo>
                <a:lnTo>
                  <a:pt x="12297880" y="9389466"/>
                </a:lnTo>
                <a:lnTo>
                  <a:pt x="12299429" y="9397111"/>
                </a:lnTo>
                <a:lnTo>
                  <a:pt x="12303646" y="9403359"/>
                </a:lnTo>
                <a:lnTo>
                  <a:pt x="12309894" y="9407563"/>
                </a:lnTo>
                <a:lnTo>
                  <a:pt x="12317540" y="9409112"/>
                </a:lnTo>
                <a:lnTo>
                  <a:pt x="12325185" y="9407563"/>
                </a:lnTo>
                <a:lnTo>
                  <a:pt x="12331421" y="9403359"/>
                </a:lnTo>
                <a:lnTo>
                  <a:pt x="12335637" y="9397111"/>
                </a:lnTo>
                <a:lnTo>
                  <a:pt x="12337174" y="9389466"/>
                </a:lnTo>
                <a:close/>
              </a:path>
              <a:path w="18719800" h="10718800" extrusionOk="0">
                <a:moveTo>
                  <a:pt x="12337174" y="9289364"/>
                </a:moveTo>
                <a:lnTo>
                  <a:pt x="12335637" y="9281719"/>
                </a:lnTo>
                <a:lnTo>
                  <a:pt x="12331421" y="9275470"/>
                </a:lnTo>
                <a:lnTo>
                  <a:pt x="12325185" y="9271267"/>
                </a:lnTo>
                <a:lnTo>
                  <a:pt x="12317540" y="9269717"/>
                </a:lnTo>
                <a:lnTo>
                  <a:pt x="12309894" y="9271267"/>
                </a:lnTo>
                <a:lnTo>
                  <a:pt x="12303646" y="9275470"/>
                </a:lnTo>
                <a:lnTo>
                  <a:pt x="12299429" y="9281719"/>
                </a:lnTo>
                <a:lnTo>
                  <a:pt x="12297880" y="9289364"/>
                </a:lnTo>
                <a:lnTo>
                  <a:pt x="12299429" y="9297022"/>
                </a:lnTo>
                <a:lnTo>
                  <a:pt x="12303646" y="9303258"/>
                </a:lnTo>
                <a:lnTo>
                  <a:pt x="12309894" y="9307474"/>
                </a:lnTo>
                <a:lnTo>
                  <a:pt x="12317540" y="9309011"/>
                </a:lnTo>
                <a:lnTo>
                  <a:pt x="12325185" y="9307474"/>
                </a:lnTo>
                <a:lnTo>
                  <a:pt x="12331421" y="9303258"/>
                </a:lnTo>
                <a:lnTo>
                  <a:pt x="12335637" y="9297022"/>
                </a:lnTo>
                <a:lnTo>
                  <a:pt x="12337174" y="9289364"/>
                </a:lnTo>
                <a:close/>
              </a:path>
              <a:path w="18719800" h="10718800" extrusionOk="0">
                <a:moveTo>
                  <a:pt x="12400344" y="10718787"/>
                </a:moveTo>
                <a:lnTo>
                  <a:pt x="12399175" y="10718000"/>
                </a:lnTo>
                <a:lnTo>
                  <a:pt x="12391517" y="10716451"/>
                </a:lnTo>
                <a:lnTo>
                  <a:pt x="12383872" y="10718000"/>
                </a:lnTo>
                <a:lnTo>
                  <a:pt x="12382691" y="10718787"/>
                </a:lnTo>
                <a:lnTo>
                  <a:pt x="12400344" y="10718787"/>
                </a:lnTo>
                <a:close/>
              </a:path>
              <a:path w="18719800" h="10718800" extrusionOk="0">
                <a:moveTo>
                  <a:pt x="12411164" y="10636009"/>
                </a:moveTo>
                <a:lnTo>
                  <a:pt x="12409615" y="10628363"/>
                </a:lnTo>
                <a:lnTo>
                  <a:pt x="12405411" y="10622115"/>
                </a:lnTo>
                <a:lnTo>
                  <a:pt x="12399175" y="10617911"/>
                </a:lnTo>
                <a:lnTo>
                  <a:pt x="12391517" y="10616375"/>
                </a:lnTo>
                <a:lnTo>
                  <a:pt x="12383872" y="10617911"/>
                </a:lnTo>
                <a:lnTo>
                  <a:pt x="12377623" y="10622115"/>
                </a:lnTo>
                <a:lnTo>
                  <a:pt x="12373407" y="10628363"/>
                </a:lnTo>
                <a:lnTo>
                  <a:pt x="12371870" y="10636009"/>
                </a:lnTo>
                <a:lnTo>
                  <a:pt x="12373407" y="10643654"/>
                </a:lnTo>
                <a:lnTo>
                  <a:pt x="12377623" y="10649903"/>
                </a:lnTo>
                <a:lnTo>
                  <a:pt x="12383872" y="10654106"/>
                </a:lnTo>
                <a:lnTo>
                  <a:pt x="12391517" y="10655656"/>
                </a:lnTo>
                <a:lnTo>
                  <a:pt x="12399175" y="10654106"/>
                </a:lnTo>
                <a:lnTo>
                  <a:pt x="12405411" y="10649903"/>
                </a:lnTo>
                <a:lnTo>
                  <a:pt x="12409615" y="10643654"/>
                </a:lnTo>
                <a:lnTo>
                  <a:pt x="12411164" y="10636009"/>
                </a:lnTo>
                <a:close/>
              </a:path>
              <a:path w="18719800" h="10718800" extrusionOk="0">
                <a:moveTo>
                  <a:pt x="12411164" y="10535907"/>
                </a:moveTo>
                <a:lnTo>
                  <a:pt x="12409615" y="10528262"/>
                </a:lnTo>
                <a:lnTo>
                  <a:pt x="12405411" y="10522013"/>
                </a:lnTo>
                <a:lnTo>
                  <a:pt x="12399175" y="10517797"/>
                </a:lnTo>
                <a:lnTo>
                  <a:pt x="12391530" y="10516260"/>
                </a:lnTo>
                <a:lnTo>
                  <a:pt x="12383872" y="10517797"/>
                </a:lnTo>
                <a:lnTo>
                  <a:pt x="12377636" y="10522013"/>
                </a:lnTo>
                <a:lnTo>
                  <a:pt x="12373420" y="10528262"/>
                </a:lnTo>
                <a:lnTo>
                  <a:pt x="12371883" y="10535907"/>
                </a:lnTo>
                <a:lnTo>
                  <a:pt x="12373420" y="10543565"/>
                </a:lnTo>
                <a:lnTo>
                  <a:pt x="12377636" y="10549801"/>
                </a:lnTo>
                <a:lnTo>
                  <a:pt x="12383872" y="10554018"/>
                </a:lnTo>
                <a:lnTo>
                  <a:pt x="12391530" y="10555554"/>
                </a:lnTo>
                <a:lnTo>
                  <a:pt x="12399175" y="10554018"/>
                </a:lnTo>
                <a:lnTo>
                  <a:pt x="12405411" y="10549801"/>
                </a:lnTo>
                <a:lnTo>
                  <a:pt x="12409615" y="10543565"/>
                </a:lnTo>
                <a:lnTo>
                  <a:pt x="12411164" y="10535907"/>
                </a:lnTo>
                <a:close/>
              </a:path>
              <a:path w="18719800" h="10718800" extrusionOk="0">
                <a:moveTo>
                  <a:pt x="12411164" y="10435819"/>
                </a:moveTo>
                <a:lnTo>
                  <a:pt x="12409615" y="10428160"/>
                </a:lnTo>
                <a:lnTo>
                  <a:pt x="12405411" y="10421925"/>
                </a:lnTo>
                <a:lnTo>
                  <a:pt x="12399175" y="10417708"/>
                </a:lnTo>
                <a:lnTo>
                  <a:pt x="12391530" y="10416159"/>
                </a:lnTo>
                <a:lnTo>
                  <a:pt x="12383872" y="10417708"/>
                </a:lnTo>
                <a:lnTo>
                  <a:pt x="12377636" y="10421925"/>
                </a:lnTo>
                <a:lnTo>
                  <a:pt x="12373420" y="10428160"/>
                </a:lnTo>
                <a:lnTo>
                  <a:pt x="12371883" y="10435819"/>
                </a:lnTo>
                <a:lnTo>
                  <a:pt x="12373420" y="10443464"/>
                </a:lnTo>
                <a:lnTo>
                  <a:pt x="12377636" y="10449712"/>
                </a:lnTo>
                <a:lnTo>
                  <a:pt x="12383872" y="10453916"/>
                </a:lnTo>
                <a:lnTo>
                  <a:pt x="12391530" y="10455453"/>
                </a:lnTo>
                <a:lnTo>
                  <a:pt x="12399175" y="10453916"/>
                </a:lnTo>
                <a:lnTo>
                  <a:pt x="12405411" y="10449712"/>
                </a:lnTo>
                <a:lnTo>
                  <a:pt x="12409615" y="10443464"/>
                </a:lnTo>
                <a:lnTo>
                  <a:pt x="12411164" y="10435819"/>
                </a:lnTo>
                <a:close/>
              </a:path>
              <a:path w="18719800" h="10718800" extrusionOk="0">
                <a:moveTo>
                  <a:pt x="12411164" y="10335717"/>
                </a:moveTo>
                <a:lnTo>
                  <a:pt x="12409615" y="10328072"/>
                </a:lnTo>
                <a:lnTo>
                  <a:pt x="12405411" y="10321823"/>
                </a:lnTo>
                <a:lnTo>
                  <a:pt x="12399175" y="10317607"/>
                </a:lnTo>
                <a:lnTo>
                  <a:pt x="12391530" y="10316070"/>
                </a:lnTo>
                <a:lnTo>
                  <a:pt x="12383872" y="10317607"/>
                </a:lnTo>
                <a:lnTo>
                  <a:pt x="12377636" y="10321823"/>
                </a:lnTo>
                <a:lnTo>
                  <a:pt x="12373420" y="10328072"/>
                </a:lnTo>
                <a:lnTo>
                  <a:pt x="12371883" y="10335717"/>
                </a:lnTo>
                <a:lnTo>
                  <a:pt x="12373420" y="10343363"/>
                </a:lnTo>
                <a:lnTo>
                  <a:pt x="12377636" y="10349611"/>
                </a:lnTo>
                <a:lnTo>
                  <a:pt x="12383872" y="10353827"/>
                </a:lnTo>
                <a:lnTo>
                  <a:pt x="12391530" y="10355364"/>
                </a:lnTo>
                <a:lnTo>
                  <a:pt x="12399175" y="10353827"/>
                </a:lnTo>
                <a:lnTo>
                  <a:pt x="12405411" y="10349611"/>
                </a:lnTo>
                <a:lnTo>
                  <a:pt x="12409615" y="10343363"/>
                </a:lnTo>
                <a:lnTo>
                  <a:pt x="12411164" y="10335717"/>
                </a:lnTo>
                <a:close/>
              </a:path>
              <a:path w="18719800" h="10718800" extrusionOk="0">
                <a:moveTo>
                  <a:pt x="12411164" y="10235628"/>
                </a:moveTo>
                <a:lnTo>
                  <a:pt x="12409615" y="10227983"/>
                </a:lnTo>
                <a:lnTo>
                  <a:pt x="12405411" y="10221735"/>
                </a:lnTo>
                <a:lnTo>
                  <a:pt x="12399175" y="10217531"/>
                </a:lnTo>
                <a:lnTo>
                  <a:pt x="12391530" y="10215982"/>
                </a:lnTo>
                <a:lnTo>
                  <a:pt x="12383872" y="10217531"/>
                </a:lnTo>
                <a:lnTo>
                  <a:pt x="12377636" y="10221735"/>
                </a:lnTo>
                <a:lnTo>
                  <a:pt x="12373420" y="10227983"/>
                </a:lnTo>
                <a:lnTo>
                  <a:pt x="12371883" y="10235628"/>
                </a:lnTo>
                <a:lnTo>
                  <a:pt x="12373420" y="10243274"/>
                </a:lnTo>
                <a:lnTo>
                  <a:pt x="12377636" y="10249522"/>
                </a:lnTo>
                <a:lnTo>
                  <a:pt x="12383872" y="10253739"/>
                </a:lnTo>
                <a:lnTo>
                  <a:pt x="12391530" y="10255275"/>
                </a:lnTo>
                <a:lnTo>
                  <a:pt x="12399175" y="10253739"/>
                </a:lnTo>
                <a:lnTo>
                  <a:pt x="12405411" y="10249522"/>
                </a:lnTo>
                <a:lnTo>
                  <a:pt x="12409615" y="10243274"/>
                </a:lnTo>
                <a:lnTo>
                  <a:pt x="12411164" y="10235628"/>
                </a:lnTo>
                <a:close/>
              </a:path>
              <a:path w="18719800" h="10718800" extrusionOk="0">
                <a:moveTo>
                  <a:pt x="12411164" y="10135527"/>
                </a:moveTo>
                <a:lnTo>
                  <a:pt x="12409615" y="10127882"/>
                </a:lnTo>
                <a:lnTo>
                  <a:pt x="12405411" y="10121633"/>
                </a:lnTo>
                <a:lnTo>
                  <a:pt x="12399175" y="10117430"/>
                </a:lnTo>
                <a:lnTo>
                  <a:pt x="12391530" y="10115880"/>
                </a:lnTo>
                <a:lnTo>
                  <a:pt x="12383872" y="10117430"/>
                </a:lnTo>
                <a:lnTo>
                  <a:pt x="12377636" y="10121633"/>
                </a:lnTo>
                <a:lnTo>
                  <a:pt x="12373420" y="10127882"/>
                </a:lnTo>
                <a:lnTo>
                  <a:pt x="12371883" y="10135527"/>
                </a:lnTo>
                <a:lnTo>
                  <a:pt x="12373420" y="10143172"/>
                </a:lnTo>
                <a:lnTo>
                  <a:pt x="12377636" y="10149421"/>
                </a:lnTo>
                <a:lnTo>
                  <a:pt x="12383872" y="10153637"/>
                </a:lnTo>
                <a:lnTo>
                  <a:pt x="12391530" y="10155187"/>
                </a:lnTo>
                <a:lnTo>
                  <a:pt x="12399175" y="10153637"/>
                </a:lnTo>
                <a:lnTo>
                  <a:pt x="12405411" y="10149421"/>
                </a:lnTo>
                <a:lnTo>
                  <a:pt x="12409615" y="10143172"/>
                </a:lnTo>
                <a:lnTo>
                  <a:pt x="12411164" y="10135527"/>
                </a:lnTo>
                <a:close/>
              </a:path>
              <a:path w="18719800" h="10718800" extrusionOk="0">
                <a:moveTo>
                  <a:pt x="12411164" y="10035438"/>
                </a:moveTo>
                <a:lnTo>
                  <a:pt x="12409615" y="10027793"/>
                </a:lnTo>
                <a:lnTo>
                  <a:pt x="12405411" y="10021545"/>
                </a:lnTo>
                <a:lnTo>
                  <a:pt x="12399175" y="10017328"/>
                </a:lnTo>
                <a:lnTo>
                  <a:pt x="12391530" y="10015779"/>
                </a:lnTo>
                <a:lnTo>
                  <a:pt x="12383872" y="10017328"/>
                </a:lnTo>
                <a:lnTo>
                  <a:pt x="12377636" y="10021545"/>
                </a:lnTo>
                <a:lnTo>
                  <a:pt x="12373420" y="10027793"/>
                </a:lnTo>
                <a:lnTo>
                  <a:pt x="12371883" y="10035438"/>
                </a:lnTo>
                <a:lnTo>
                  <a:pt x="12373420" y="10043084"/>
                </a:lnTo>
                <a:lnTo>
                  <a:pt x="12377636" y="10049332"/>
                </a:lnTo>
                <a:lnTo>
                  <a:pt x="12383872" y="10053536"/>
                </a:lnTo>
                <a:lnTo>
                  <a:pt x="12391530" y="10055085"/>
                </a:lnTo>
                <a:lnTo>
                  <a:pt x="12399175" y="10053536"/>
                </a:lnTo>
                <a:lnTo>
                  <a:pt x="12405411" y="10049332"/>
                </a:lnTo>
                <a:lnTo>
                  <a:pt x="12409615" y="10043084"/>
                </a:lnTo>
                <a:lnTo>
                  <a:pt x="12411164" y="10035438"/>
                </a:lnTo>
                <a:close/>
              </a:path>
              <a:path w="18719800" h="10718800" extrusionOk="0">
                <a:moveTo>
                  <a:pt x="12411164" y="9935337"/>
                </a:moveTo>
                <a:lnTo>
                  <a:pt x="12409615" y="9927692"/>
                </a:lnTo>
                <a:lnTo>
                  <a:pt x="12405411" y="9921443"/>
                </a:lnTo>
                <a:lnTo>
                  <a:pt x="12399175" y="9917239"/>
                </a:lnTo>
                <a:lnTo>
                  <a:pt x="12391530" y="9915690"/>
                </a:lnTo>
                <a:lnTo>
                  <a:pt x="12383872" y="9917239"/>
                </a:lnTo>
                <a:lnTo>
                  <a:pt x="12377636" y="9921443"/>
                </a:lnTo>
                <a:lnTo>
                  <a:pt x="12373420" y="9927692"/>
                </a:lnTo>
                <a:lnTo>
                  <a:pt x="12371883" y="9935337"/>
                </a:lnTo>
                <a:lnTo>
                  <a:pt x="12373420" y="9942982"/>
                </a:lnTo>
                <a:lnTo>
                  <a:pt x="12377636" y="9949231"/>
                </a:lnTo>
                <a:lnTo>
                  <a:pt x="12383872" y="9953447"/>
                </a:lnTo>
                <a:lnTo>
                  <a:pt x="12391530" y="9954984"/>
                </a:lnTo>
                <a:lnTo>
                  <a:pt x="12399175" y="9953447"/>
                </a:lnTo>
                <a:lnTo>
                  <a:pt x="12405411" y="9949231"/>
                </a:lnTo>
                <a:lnTo>
                  <a:pt x="12409615" y="9942982"/>
                </a:lnTo>
                <a:lnTo>
                  <a:pt x="12411164" y="9935337"/>
                </a:lnTo>
                <a:close/>
              </a:path>
              <a:path w="18719800" h="10718800" extrusionOk="0">
                <a:moveTo>
                  <a:pt x="12411164" y="9835236"/>
                </a:moveTo>
                <a:lnTo>
                  <a:pt x="12409627" y="9827590"/>
                </a:lnTo>
                <a:lnTo>
                  <a:pt x="12405411" y="9821342"/>
                </a:lnTo>
                <a:lnTo>
                  <a:pt x="12399175" y="9817138"/>
                </a:lnTo>
                <a:lnTo>
                  <a:pt x="12391530" y="9815589"/>
                </a:lnTo>
                <a:lnTo>
                  <a:pt x="12383872" y="9817138"/>
                </a:lnTo>
                <a:lnTo>
                  <a:pt x="12377636" y="9821342"/>
                </a:lnTo>
                <a:lnTo>
                  <a:pt x="12373420" y="9827590"/>
                </a:lnTo>
                <a:lnTo>
                  <a:pt x="12371883" y="9835236"/>
                </a:lnTo>
                <a:lnTo>
                  <a:pt x="12373420" y="9842881"/>
                </a:lnTo>
                <a:lnTo>
                  <a:pt x="12377636" y="9849129"/>
                </a:lnTo>
                <a:lnTo>
                  <a:pt x="12383872" y="9853333"/>
                </a:lnTo>
                <a:lnTo>
                  <a:pt x="12391530" y="9854882"/>
                </a:lnTo>
                <a:lnTo>
                  <a:pt x="12399175" y="9853333"/>
                </a:lnTo>
                <a:lnTo>
                  <a:pt x="12405411" y="9849129"/>
                </a:lnTo>
                <a:lnTo>
                  <a:pt x="12409627" y="9842881"/>
                </a:lnTo>
                <a:lnTo>
                  <a:pt x="12411164" y="9835236"/>
                </a:lnTo>
                <a:close/>
              </a:path>
              <a:path w="18719800" h="10718800" extrusionOk="0">
                <a:moveTo>
                  <a:pt x="12411164" y="9735147"/>
                </a:moveTo>
                <a:lnTo>
                  <a:pt x="12409627" y="9727501"/>
                </a:lnTo>
                <a:lnTo>
                  <a:pt x="12405411" y="9721253"/>
                </a:lnTo>
                <a:lnTo>
                  <a:pt x="12399175" y="9717049"/>
                </a:lnTo>
                <a:lnTo>
                  <a:pt x="12391530" y="9715500"/>
                </a:lnTo>
                <a:lnTo>
                  <a:pt x="12383872" y="9717049"/>
                </a:lnTo>
                <a:lnTo>
                  <a:pt x="12377636" y="9721253"/>
                </a:lnTo>
                <a:lnTo>
                  <a:pt x="12373420" y="9727501"/>
                </a:lnTo>
                <a:lnTo>
                  <a:pt x="12371883" y="9735147"/>
                </a:lnTo>
                <a:lnTo>
                  <a:pt x="12373420" y="9742792"/>
                </a:lnTo>
                <a:lnTo>
                  <a:pt x="12377636" y="9749041"/>
                </a:lnTo>
                <a:lnTo>
                  <a:pt x="12383872" y="9753257"/>
                </a:lnTo>
                <a:lnTo>
                  <a:pt x="12391530" y="9754794"/>
                </a:lnTo>
                <a:lnTo>
                  <a:pt x="12399175" y="9753257"/>
                </a:lnTo>
                <a:lnTo>
                  <a:pt x="12405411" y="9749041"/>
                </a:lnTo>
                <a:lnTo>
                  <a:pt x="12409627" y="9742792"/>
                </a:lnTo>
                <a:lnTo>
                  <a:pt x="12411164" y="9735147"/>
                </a:lnTo>
                <a:close/>
              </a:path>
              <a:path w="18719800" h="10718800" extrusionOk="0">
                <a:moveTo>
                  <a:pt x="12411164" y="9635045"/>
                </a:moveTo>
                <a:lnTo>
                  <a:pt x="12409627" y="9627400"/>
                </a:lnTo>
                <a:lnTo>
                  <a:pt x="12405411" y="9621164"/>
                </a:lnTo>
                <a:lnTo>
                  <a:pt x="12399175" y="9616948"/>
                </a:lnTo>
                <a:lnTo>
                  <a:pt x="12391530" y="9615399"/>
                </a:lnTo>
                <a:lnTo>
                  <a:pt x="12383872" y="9616948"/>
                </a:lnTo>
                <a:lnTo>
                  <a:pt x="12377636" y="9621164"/>
                </a:lnTo>
                <a:lnTo>
                  <a:pt x="12373420" y="9627400"/>
                </a:lnTo>
                <a:lnTo>
                  <a:pt x="12371883" y="9635045"/>
                </a:lnTo>
                <a:lnTo>
                  <a:pt x="12373420" y="9642704"/>
                </a:lnTo>
                <a:lnTo>
                  <a:pt x="12377636" y="9648952"/>
                </a:lnTo>
                <a:lnTo>
                  <a:pt x="12383872" y="9653156"/>
                </a:lnTo>
                <a:lnTo>
                  <a:pt x="12391530" y="9654705"/>
                </a:lnTo>
                <a:lnTo>
                  <a:pt x="12399175" y="9653156"/>
                </a:lnTo>
                <a:lnTo>
                  <a:pt x="12405411" y="9648952"/>
                </a:lnTo>
                <a:lnTo>
                  <a:pt x="12409627" y="9642704"/>
                </a:lnTo>
                <a:lnTo>
                  <a:pt x="12411164" y="9635045"/>
                </a:lnTo>
                <a:close/>
              </a:path>
              <a:path w="18719800" h="10718800" extrusionOk="0">
                <a:moveTo>
                  <a:pt x="12411164" y="9534944"/>
                </a:moveTo>
                <a:lnTo>
                  <a:pt x="12409627" y="9527299"/>
                </a:lnTo>
                <a:lnTo>
                  <a:pt x="12405411" y="9521063"/>
                </a:lnTo>
                <a:lnTo>
                  <a:pt x="12399175" y="9516847"/>
                </a:lnTo>
                <a:lnTo>
                  <a:pt x="12391530" y="9515297"/>
                </a:lnTo>
                <a:lnTo>
                  <a:pt x="12383872" y="9516847"/>
                </a:lnTo>
                <a:lnTo>
                  <a:pt x="12377636" y="9521063"/>
                </a:lnTo>
                <a:lnTo>
                  <a:pt x="12373420" y="9527299"/>
                </a:lnTo>
                <a:lnTo>
                  <a:pt x="12371883" y="9534944"/>
                </a:lnTo>
                <a:lnTo>
                  <a:pt x="12373420" y="9542602"/>
                </a:lnTo>
                <a:lnTo>
                  <a:pt x="12377636" y="9548838"/>
                </a:lnTo>
                <a:lnTo>
                  <a:pt x="12383872" y="9553054"/>
                </a:lnTo>
                <a:lnTo>
                  <a:pt x="12391530" y="9554591"/>
                </a:lnTo>
                <a:lnTo>
                  <a:pt x="12399175" y="9553054"/>
                </a:lnTo>
                <a:lnTo>
                  <a:pt x="12405411" y="9548838"/>
                </a:lnTo>
                <a:lnTo>
                  <a:pt x="12409627" y="9542602"/>
                </a:lnTo>
                <a:lnTo>
                  <a:pt x="12411164" y="9534944"/>
                </a:lnTo>
                <a:close/>
              </a:path>
              <a:path w="18719800" h="10718800" extrusionOk="0">
                <a:moveTo>
                  <a:pt x="12411164" y="9434855"/>
                </a:moveTo>
                <a:lnTo>
                  <a:pt x="12409627" y="9427210"/>
                </a:lnTo>
                <a:lnTo>
                  <a:pt x="12405411" y="9420962"/>
                </a:lnTo>
                <a:lnTo>
                  <a:pt x="12399175" y="9416758"/>
                </a:lnTo>
                <a:lnTo>
                  <a:pt x="12391530" y="9415208"/>
                </a:lnTo>
                <a:lnTo>
                  <a:pt x="12383872" y="9416758"/>
                </a:lnTo>
                <a:lnTo>
                  <a:pt x="12377636" y="9420962"/>
                </a:lnTo>
                <a:lnTo>
                  <a:pt x="12373420" y="9427210"/>
                </a:lnTo>
                <a:lnTo>
                  <a:pt x="12371883" y="9434855"/>
                </a:lnTo>
                <a:lnTo>
                  <a:pt x="12373420" y="9442501"/>
                </a:lnTo>
                <a:lnTo>
                  <a:pt x="12377636" y="9448749"/>
                </a:lnTo>
                <a:lnTo>
                  <a:pt x="12383872" y="9452953"/>
                </a:lnTo>
                <a:lnTo>
                  <a:pt x="12391530" y="9454502"/>
                </a:lnTo>
                <a:lnTo>
                  <a:pt x="12399175" y="9452953"/>
                </a:lnTo>
                <a:lnTo>
                  <a:pt x="12405411" y="9448749"/>
                </a:lnTo>
                <a:lnTo>
                  <a:pt x="12409627" y="9442501"/>
                </a:lnTo>
                <a:lnTo>
                  <a:pt x="12411164" y="9434855"/>
                </a:lnTo>
                <a:close/>
              </a:path>
              <a:path w="18719800" h="10718800" extrusionOk="0">
                <a:moveTo>
                  <a:pt x="12411164" y="9334767"/>
                </a:moveTo>
                <a:lnTo>
                  <a:pt x="12409627" y="9327109"/>
                </a:lnTo>
                <a:lnTo>
                  <a:pt x="12405411" y="9320873"/>
                </a:lnTo>
                <a:lnTo>
                  <a:pt x="12399175" y="9316656"/>
                </a:lnTo>
                <a:lnTo>
                  <a:pt x="12391530" y="9315107"/>
                </a:lnTo>
                <a:lnTo>
                  <a:pt x="12383872" y="9316656"/>
                </a:lnTo>
                <a:lnTo>
                  <a:pt x="12377636" y="9320873"/>
                </a:lnTo>
                <a:lnTo>
                  <a:pt x="12373420" y="9327109"/>
                </a:lnTo>
                <a:lnTo>
                  <a:pt x="12371883" y="9334767"/>
                </a:lnTo>
                <a:lnTo>
                  <a:pt x="12373420" y="9342412"/>
                </a:lnTo>
                <a:lnTo>
                  <a:pt x="12377636" y="9348648"/>
                </a:lnTo>
                <a:lnTo>
                  <a:pt x="12383872" y="9352851"/>
                </a:lnTo>
                <a:lnTo>
                  <a:pt x="12391530" y="9354401"/>
                </a:lnTo>
                <a:lnTo>
                  <a:pt x="12399175" y="9352851"/>
                </a:lnTo>
                <a:lnTo>
                  <a:pt x="12405411" y="9348648"/>
                </a:lnTo>
                <a:lnTo>
                  <a:pt x="12409627" y="9342412"/>
                </a:lnTo>
                <a:lnTo>
                  <a:pt x="12411164" y="9334767"/>
                </a:lnTo>
                <a:close/>
              </a:path>
              <a:path w="18719800" h="10718800" extrusionOk="0">
                <a:moveTo>
                  <a:pt x="12411164" y="9234665"/>
                </a:moveTo>
                <a:lnTo>
                  <a:pt x="12409627" y="9227020"/>
                </a:lnTo>
                <a:lnTo>
                  <a:pt x="12405411" y="9220771"/>
                </a:lnTo>
                <a:lnTo>
                  <a:pt x="12399175" y="9216555"/>
                </a:lnTo>
                <a:lnTo>
                  <a:pt x="12391530" y="9215018"/>
                </a:lnTo>
                <a:lnTo>
                  <a:pt x="12383872" y="9216555"/>
                </a:lnTo>
                <a:lnTo>
                  <a:pt x="12377636" y="9220771"/>
                </a:lnTo>
                <a:lnTo>
                  <a:pt x="12373420" y="9227020"/>
                </a:lnTo>
                <a:lnTo>
                  <a:pt x="12371883" y="9234665"/>
                </a:lnTo>
                <a:lnTo>
                  <a:pt x="12373420" y="9242311"/>
                </a:lnTo>
                <a:lnTo>
                  <a:pt x="12377636" y="9248559"/>
                </a:lnTo>
                <a:lnTo>
                  <a:pt x="12383872" y="9252775"/>
                </a:lnTo>
                <a:lnTo>
                  <a:pt x="12391530" y="9254312"/>
                </a:lnTo>
                <a:lnTo>
                  <a:pt x="12399175" y="9252775"/>
                </a:lnTo>
                <a:lnTo>
                  <a:pt x="12405411" y="9248559"/>
                </a:lnTo>
                <a:lnTo>
                  <a:pt x="12409627" y="9242311"/>
                </a:lnTo>
                <a:lnTo>
                  <a:pt x="12411164" y="9234665"/>
                </a:lnTo>
                <a:close/>
              </a:path>
              <a:path w="18719800" h="10718800" extrusionOk="0">
                <a:moveTo>
                  <a:pt x="12485167" y="10681399"/>
                </a:moveTo>
                <a:lnTo>
                  <a:pt x="12483617" y="10673753"/>
                </a:lnTo>
                <a:lnTo>
                  <a:pt x="12479414" y="10667505"/>
                </a:lnTo>
                <a:lnTo>
                  <a:pt x="12473165" y="10663301"/>
                </a:lnTo>
                <a:lnTo>
                  <a:pt x="12465520" y="10661752"/>
                </a:lnTo>
                <a:lnTo>
                  <a:pt x="12457875" y="10663301"/>
                </a:lnTo>
                <a:lnTo>
                  <a:pt x="12451626" y="10667505"/>
                </a:lnTo>
                <a:lnTo>
                  <a:pt x="12447410" y="10673753"/>
                </a:lnTo>
                <a:lnTo>
                  <a:pt x="12445873" y="10681399"/>
                </a:lnTo>
                <a:lnTo>
                  <a:pt x="12447410" y="10689057"/>
                </a:lnTo>
                <a:lnTo>
                  <a:pt x="12451626" y="10695305"/>
                </a:lnTo>
                <a:lnTo>
                  <a:pt x="12457875" y="10699509"/>
                </a:lnTo>
                <a:lnTo>
                  <a:pt x="12465520" y="10701058"/>
                </a:lnTo>
                <a:lnTo>
                  <a:pt x="12473165" y="10699509"/>
                </a:lnTo>
                <a:lnTo>
                  <a:pt x="12479414" y="10695305"/>
                </a:lnTo>
                <a:lnTo>
                  <a:pt x="12483617" y="10689057"/>
                </a:lnTo>
                <a:lnTo>
                  <a:pt x="12485167" y="10681399"/>
                </a:lnTo>
                <a:close/>
              </a:path>
              <a:path w="18719800" h="10718800" extrusionOk="0">
                <a:moveTo>
                  <a:pt x="12485167" y="10581310"/>
                </a:moveTo>
                <a:lnTo>
                  <a:pt x="12483617" y="10573664"/>
                </a:lnTo>
                <a:lnTo>
                  <a:pt x="12479414" y="10567416"/>
                </a:lnTo>
                <a:lnTo>
                  <a:pt x="12473165" y="10563212"/>
                </a:lnTo>
                <a:lnTo>
                  <a:pt x="12465520" y="10561663"/>
                </a:lnTo>
                <a:lnTo>
                  <a:pt x="12457875" y="10563212"/>
                </a:lnTo>
                <a:lnTo>
                  <a:pt x="12451626" y="10567416"/>
                </a:lnTo>
                <a:lnTo>
                  <a:pt x="12447410" y="10573664"/>
                </a:lnTo>
                <a:lnTo>
                  <a:pt x="12445873" y="10581310"/>
                </a:lnTo>
                <a:lnTo>
                  <a:pt x="12447410" y="10588955"/>
                </a:lnTo>
                <a:lnTo>
                  <a:pt x="12451626" y="10595204"/>
                </a:lnTo>
                <a:lnTo>
                  <a:pt x="12457875" y="10599407"/>
                </a:lnTo>
                <a:lnTo>
                  <a:pt x="12465520" y="10600957"/>
                </a:lnTo>
                <a:lnTo>
                  <a:pt x="12473165" y="10599407"/>
                </a:lnTo>
                <a:lnTo>
                  <a:pt x="12479414" y="10595204"/>
                </a:lnTo>
                <a:lnTo>
                  <a:pt x="12483617" y="10588955"/>
                </a:lnTo>
                <a:lnTo>
                  <a:pt x="12485167" y="10581310"/>
                </a:lnTo>
                <a:close/>
              </a:path>
              <a:path w="18719800" h="10718800" extrusionOk="0">
                <a:moveTo>
                  <a:pt x="12485167" y="10481208"/>
                </a:moveTo>
                <a:lnTo>
                  <a:pt x="12483617" y="10473563"/>
                </a:lnTo>
                <a:lnTo>
                  <a:pt x="12479414" y="10467315"/>
                </a:lnTo>
                <a:lnTo>
                  <a:pt x="12473165" y="10463098"/>
                </a:lnTo>
                <a:lnTo>
                  <a:pt x="12465520" y="10461561"/>
                </a:lnTo>
                <a:lnTo>
                  <a:pt x="12457875" y="10463098"/>
                </a:lnTo>
                <a:lnTo>
                  <a:pt x="12451626" y="10467315"/>
                </a:lnTo>
                <a:lnTo>
                  <a:pt x="12447410" y="10473563"/>
                </a:lnTo>
                <a:lnTo>
                  <a:pt x="12445873" y="10481208"/>
                </a:lnTo>
                <a:lnTo>
                  <a:pt x="12447410" y="10488854"/>
                </a:lnTo>
                <a:lnTo>
                  <a:pt x="12451626" y="10495102"/>
                </a:lnTo>
                <a:lnTo>
                  <a:pt x="12457875" y="10499319"/>
                </a:lnTo>
                <a:lnTo>
                  <a:pt x="12465520" y="10500855"/>
                </a:lnTo>
                <a:lnTo>
                  <a:pt x="12473165" y="10499319"/>
                </a:lnTo>
                <a:lnTo>
                  <a:pt x="12479414" y="10495102"/>
                </a:lnTo>
                <a:lnTo>
                  <a:pt x="12483617" y="10488854"/>
                </a:lnTo>
                <a:lnTo>
                  <a:pt x="12485167" y="10481208"/>
                </a:lnTo>
                <a:close/>
              </a:path>
              <a:path w="18719800" h="10718800" extrusionOk="0">
                <a:moveTo>
                  <a:pt x="12485167" y="10381107"/>
                </a:moveTo>
                <a:lnTo>
                  <a:pt x="12483617" y="10373462"/>
                </a:lnTo>
                <a:lnTo>
                  <a:pt x="12479414" y="10367226"/>
                </a:lnTo>
                <a:lnTo>
                  <a:pt x="12473165" y="10363009"/>
                </a:lnTo>
                <a:lnTo>
                  <a:pt x="12465520" y="10361473"/>
                </a:lnTo>
                <a:lnTo>
                  <a:pt x="12457875" y="10363009"/>
                </a:lnTo>
                <a:lnTo>
                  <a:pt x="12451626" y="10367226"/>
                </a:lnTo>
                <a:lnTo>
                  <a:pt x="12447410" y="10373462"/>
                </a:lnTo>
                <a:lnTo>
                  <a:pt x="12445873" y="10381107"/>
                </a:lnTo>
                <a:lnTo>
                  <a:pt x="12447410" y="10388765"/>
                </a:lnTo>
                <a:lnTo>
                  <a:pt x="12451626" y="10395001"/>
                </a:lnTo>
                <a:lnTo>
                  <a:pt x="12457875" y="10399217"/>
                </a:lnTo>
                <a:lnTo>
                  <a:pt x="12465520" y="10400754"/>
                </a:lnTo>
                <a:lnTo>
                  <a:pt x="12473165" y="10399217"/>
                </a:lnTo>
                <a:lnTo>
                  <a:pt x="12479414" y="10395001"/>
                </a:lnTo>
                <a:lnTo>
                  <a:pt x="12483617" y="10388765"/>
                </a:lnTo>
                <a:lnTo>
                  <a:pt x="12485167" y="10381107"/>
                </a:lnTo>
                <a:close/>
              </a:path>
              <a:path w="18719800" h="10718800" extrusionOk="0">
                <a:moveTo>
                  <a:pt x="12485167" y="10281018"/>
                </a:moveTo>
                <a:lnTo>
                  <a:pt x="12483617" y="10273373"/>
                </a:lnTo>
                <a:lnTo>
                  <a:pt x="12479414" y="10267124"/>
                </a:lnTo>
                <a:lnTo>
                  <a:pt x="12473165" y="10262908"/>
                </a:lnTo>
                <a:lnTo>
                  <a:pt x="12465520" y="10261359"/>
                </a:lnTo>
                <a:lnTo>
                  <a:pt x="12457875" y="10262908"/>
                </a:lnTo>
                <a:lnTo>
                  <a:pt x="12451626" y="10267124"/>
                </a:lnTo>
                <a:lnTo>
                  <a:pt x="12447410" y="10273373"/>
                </a:lnTo>
                <a:lnTo>
                  <a:pt x="12445873" y="10281018"/>
                </a:lnTo>
                <a:lnTo>
                  <a:pt x="12447410" y="10288664"/>
                </a:lnTo>
                <a:lnTo>
                  <a:pt x="12451626" y="10294912"/>
                </a:lnTo>
                <a:lnTo>
                  <a:pt x="12457875" y="10299116"/>
                </a:lnTo>
                <a:lnTo>
                  <a:pt x="12465520" y="10300665"/>
                </a:lnTo>
                <a:lnTo>
                  <a:pt x="12473165" y="10299116"/>
                </a:lnTo>
                <a:lnTo>
                  <a:pt x="12479414" y="10294912"/>
                </a:lnTo>
                <a:lnTo>
                  <a:pt x="12483617" y="10288664"/>
                </a:lnTo>
                <a:lnTo>
                  <a:pt x="12485167" y="10281018"/>
                </a:lnTo>
                <a:close/>
              </a:path>
              <a:path w="18719800" h="10718800" extrusionOk="0">
                <a:moveTo>
                  <a:pt x="12485167" y="10180917"/>
                </a:moveTo>
                <a:lnTo>
                  <a:pt x="12483617" y="10173271"/>
                </a:lnTo>
                <a:lnTo>
                  <a:pt x="12479414" y="10167036"/>
                </a:lnTo>
                <a:lnTo>
                  <a:pt x="12473165" y="10162819"/>
                </a:lnTo>
                <a:lnTo>
                  <a:pt x="12465520" y="10161283"/>
                </a:lnTo>
                <a:lnTo>
                  <a:pt x="12457875" y="10162819"/>
                </a:lnTo>
                <a:lnTo>
                  <a:pt x="12451626" y="10167036"/>
                </a:lnTo>
                <a:lnTo>
                  <a:pt x="12447410" y="10173271"/>
                </a:lnTo>
                <a:lnTo>
                  <a:pt x="12445873" y="10180917"/>
                </a:lnTo>
                <a:lnTo>
                  <a:pt x="12447410" y="10188562"/>
                </a:lnTo>
                <a:lnTo>
                  <a:pt x="12451626" y="10194811"/>
                </a:lnTo>
                <a:lnTo>
                  <a:pt x="12457875" y="10199027"/>
                </a:lnTo>
                <a:lnTo>
                  <a:pt x="12465520" y="10200564"/>
                </a:lnTo>
                <a:lnTo>
                  <a:pt x="12473165" y="10199027"/>
                </a:lnTo>
                <a:lnTo>
                  <a:pt x="12479414" y="10194811"/>
                </a:lnTo>
                <a:lnTo>
                  <a:pt x="12483617" y="10188562"/>
                </a:lnTo>
                <a:lnTo>
                  <a:pt x="12485167" y="10180917"/>
                </a:lnTo>
                <a:close/>
              </a:path>
              <a:path w="18719800" h="10718800" extrusionOk="0">
                <a:moveTo>
                  <a:pt x="12485167" y="10080815"/>
                </a:moveTo>
                <a:lnTo>
                  <a:pt x="12483617" y="10073170"/>
                </a:lnTo>
                <a:lnTo>
                  <a:pt x="12479414" y="10066934"/>
                </a:lnTo>
                <a:lnTo>
                  <a:pt x="12473165" y="10062718"/>
                </a:lnTo>
                <a:lnTo>
                  <a:pt x="12465520" y="10061181"/>
                </a:lnTo>
                <a:lnTo>
                  <a:pt x="12457875" y="10062718"/>
                </a:lnTo>
                <a:lnTo>
                  <a:pt x="12451626" y="10066934"/>
                </a:lnTo>
                <a:lnTo>
                  <a:pt x="12447410" y="10073170"/>
                </a:lnTo>
                <a:lnTo>
                  <a:pt x="12445873" y="10080815"/>
                </a:lnTo>
                <a:lnTo>
                  <a:pt x="12447410" y="10088474"/>
                </a:lnTo>
                <a:lnTo>
                  <a:pt x="12451626" y="10094722"/>
                </a:lnTo>
                <a:lnTo>
                  <a:pt x="12457875" y="10098938"/>
                </a:lnTo>
                <a:lnTo>
                  <a:pt x="12465520" y="10100475"/>
                </a:lnTo>
                <a:lnTo>
                  <a:pt x="12473165" y="10098938"/>
                </a:lnTo>
                <a:lnTo>
                  <a:pt x="12479414" y="10094722"/>
                </a:lnTo>
                <a:lnTo>
                  <a:pt x="12483617" y="10088474"/>
                </a:lnTo>
                <a:lnTo>
                  <a:pt x="12485167" y="10080815"/>
                </a:lnTo>
                <a:close/>
              </a:path>
              <a:path w="18719800" h="10718800" extrusionOk="0">
                <a:moveTo>
                  <a:pt x="12485167" y="9980727"/>
                </a:moveTo>
                <a:lnTo>
                  <a:pt x="12483617" y="9973081"/>
                </a:lnTo>
                <a:lnTo>
                  <a:pt x="12479414" y="9966833"/>
                </a:lnTo>
                <a:lnTo>
                  <a:pt x="12473165" y="9962617"/>
                </a:lnTo>
                <a:lnTo>
                  <a:pt x="12465520" y="9961080"/>
                </a:lnTo>
                <a:lnTo>
                  <a:pt x="12457875" y="9962617"/>
                </a:lnTo>
                <a:lnTo>
                  <a:pt x="12451626" y="9966833"/>
                </a:lnTo>
                <a:lnTo>
                  <a:pt x="12447410" y="9973081"/>
                </a:lnTo>
                <a:lnTo>
                  <a:pt x="12445873" y="9980727"/>
                </a:lnTo>
                <a:lnTo>
                  <a:pt x="12447410" y="9988372"/>
                </a:lnTo>
                <a:lnTo>
                  <a:pt x="12451626" y="9994621"/>
                </a:lnTo>
                <a:lnTo>
                  <a:pt x="12457875" y="9998837"/>
                </a:lnTo>
                <a:lnTo>
                  <a:pt x="12465520" y="10000374"/>
                </a:lnTo>
                <a:lnTo>
                  <a:pt x="12473165" y="9998837"/>
                </a:lnTo>
                <a:lnTo>
                  <a:pt x="12479414" y="9994621"/>
                </a:lnTo>
                <a:lnTo>
                  <a:pt x="12483617" y="9988372"/>
                </a:lnTo>
                <a:lnTo>
                  <a:pt x="12485167" y="9980727"/>
                </a:lnTo>
                <a:close/>
              </a:path>
              <a:path w="18719800" h="10718800" extrusionOk="0">
                <a:moveTo>
                  <a:pt x="12485167" y="9880638"/>
                </a:moveTo>
                <a:lnTo>
                  <a:pt x="12483617" y="9872993"/>
                </a:lnTo>
                <a:lnTo>
                  <a:pt x="12479414" y="9866744"/>
                </a:lnTo>
                <a:lnTo>
                  <a:pt x="12473165" y="9862541"/>
                </a:lnTo>
                <a:lnTo>
                  <a:pt x="12465520" y="9860991"/>
                </a:lnTo>
                <a:lnTo>
                  <a:pt x="12457875" y="9862541"/>
                </a:lnTo>
                <a:lnTo>
                  <a:pt x="12451626" y="9866744"/>
                </a:lnTo>
                <a:lnTo>
                  <a:pt x="12447410" y="9872993"/>
                </a:lnTo>
                <a:lnTo>
                  <a:pt x="12445873" y="9880638"/>
                </a:lnTo>
                <a:lnTo>
                  <a:pt x="12447410" y="9888283"/>
                </a:lnTo>
                <a:lnTo>
                  <a:pt x="12451626" y="9894532"/>
                </a:lnTo>
                <a:lnTo>
                  <a:pt x="12457875" y="9898736"/>
                </a:lnTo>
                <a:lnTo>
                  <a:pt x="12465520" y="9900272"/>
                </a:lnTo>
                <a:lnTo>
                  <a:pt x="12473165" y="9898736"/>
                </a:lnTo>
                <a:lnTo>
                  <a:pt x="12479414" y="9894532"/>
                </a:lnTo>
                <a:lnTo>
                  <a:pt x="12483617" y="9888283"/>
                </a:lnTo>
                <a:lnTo>
                  <a:pt x="12485167" y="9880638"/>
                </a:lnTo>
                <a:close/>
              </a:path>
              <a:path w="18719800" h="10718800" extrusionOk="0">
                <a:moveTo>
                  <a:pt x="12485167" y="9780537"/>
                </a:moveTo>
                <a:lnTo>
                  <a:pt x="12483617" y="9772891"/>
                </a:lnTo>
                <a:lnTo>
                  <a:pt x="12479414" y="9766643"/>
                </a:lnTo>
                <a:lnTo>
                  <a:pt x="12473165" y="9762439"/>
                </a:lnTo>
                <a:lnTo>
                  <a:pt x="12465520" y="9760890"/>
                </a:lnTo>
                <a:lnTo>
                  <a:pt x="12457875" y="9762439"/>
                </a:lnTo>
                <a:lnTo>
                  <a:pt x="12451626" y="9766643"/>
                </a:lnTo>
                <a:lnTo>
                  <a:pt x="12447410" y="9772891"/>
                </a:lnTo>
                <a:lnTo>
                  <a:pt x="12445873" y="9780537"/>
                </a:lnTo>
                <a:lnTo>
                  <a:pt x="12447410" y="9788182"/>
                </a:lnTo>
                <a:lnTo>
                  <a:pt x="12451626" y="9794430"/>
                </a:lnTo>
                <a:lnTo>
                  <a:pt x="12457875" y="9798634"/>
                </a:lnTo>
                <a:lnTo>
                  <a:pt x="12465520" y="9800184"/>
                </a:lnTo>
                <a:lnTo>
                  <a:pt x="12473165" y="9798634"/>
                </a:lnTo>
                <a:lnTo>
                  <a:pt x="12479414" y="9794430"/>
                </a:lnTo>
                <a:lnTo>
                  <a:pt x="12483617" y="9788182"/>
                </a:lnTo>
                <a:lnTo>
                  <a:pt x="12485167" y="9780537"/>
                </a:lnTo>
                <a:close/>
              </a:path>
              <a:path w="18719800" h="10718800" extrusionOk="0">
                <a:moveTo>
                  <a:pt x="12485167" y="9680435"/>
                </a:moveTo>
                <a:lnTo>
                  <a:pt x="12483617" y="9672790"/>
                </a:lnTo>
                <a:lnTo>
                  <a:pt x="12479414" y="9666554"/>
                </a:lnTo>
                <a:lnTo>
                  <a:pt x="12473165" y="9662338"/>
                </a:lnTo>
                <a:lnTo>
                  <a:pt x="12465520" y="9660801"/>
                </a:lnTo>
                <a:lnTo>
                  <a:pt x="12457875" y="9662338"/>
                </a:lnTo>
                <a:lnTo>
                  <a:pt x="12451626" y="9666554"/>
                </a:lnTo>
                <a:lnTo>
                  <a:pt x="12447410" y="9672790"/>
                </a:lnTo>
                <a:lnTo>
                  <a:pt x="12445873" y="9680435"/>
                </a:lnTo>
                <a:lnTo>
                  <a:pt x="12447410" y="9688093"/>
                </a:lnTo>
                <a:lnTo>
                  <a:pt x="12451626" y="9694342"/>
                </a:lnTo>
                <a:lnTo>
                  <a:pt x="12457875" y="9698545"/>
                </a:lnTo>
                <a:lnTo>
                  <a:pt x="12465520" y="9700095"/>
                </a:lnTo>
                <a:lnTo>
                  <a:pt x="12473165" y="9698545"/>
                </a:lnTo>
                <a:lnTo>
                  <a:pt x="12479414" y="9694342"/>
                </a:lnTo>
                <a:lnTo>
                  <a:pt x="12483617" y="9688093"/>
                </a:lnTo>
                <a:lnTo>
                  <a:pt x="12485167" y="9680435"/>
                </a:lnTo>
                <a:close/>
              </a:path>
              <a:path w="18719800" h="10718800" extrusionOk="0">
                <a:moveTo>
                  <a:pt x="12485167" y="9580347"/>
                </a:moveTo>
                <a:lnTo>
                  <a:pt x="12483617" y="9572701"/>
                </a:lnTo>
                <a:lnTo>
                  <a:pt x="12479414" y="9566453"/>
                </a:lnTo>
                <a:lnTo>
                  <a:pt x="12473165" y="9562249"/>
                </a:lnTo>
                <a:lnTo>
                  <a:pt x="12465520" y="9560700"/>
                </a:lnTo>
                <a:lnTo>
                  <a:pt x="12457875" y="9562249"/>
                </a:lnTo>
                <a:lnTo>
                  <a:pt x="12451626" y="9566453"/>
                </a:lnTo>
                <a:lnTo>
                  <a:pt x="12447410" y="9572701"/>
                </a:lnTo>
                <a:lnTo>
                  <a:pt x="12445873" y="9580347"/>
                </a:lnTo>
                <a:lnTo>
                  <a:pt x="12447410" y="9588005"/>
                </a:lnTo>
                <a:lnTo>
                  <a:pt x="12451626" y="9594240"/>
                </a:lnTo>
                <a:lnTo>
                  <a:pt x="12457875" y="9598457"/>
                </a:lnTo>
                <a:lnTo>
                  <a:pt x="12465520" y="9599993"/>
                </a:lnTo>
                <a:lnTo>
                  <a:pt x="12473165" y="9598457"/>
                </a:lnTo>
                <a:lnTo>
                  <a:pt x="12479414" y="9594240"/>
                </a:lnTo>
                <a:lnTo>
                  <a:pt x="12483617" y="9588005"/>
                </a:lnTo>
                <a:lnTo>
                  <a:pt x="12485167" y="9580347"/>
                </a:lnTo>
                <a:close/>
              </a:path>
              <a:path w="18719800" h="10718800" extrusionOk="0">
                <a:moveTo>
                  <a:pt x="12485167" y="9480245"/>
                </a:moveTo>
                <a:lnTo>
                  <a:pt x="12483617" y="9472600"/>
                </a:lnTo>
                <a:lnTo>
                  <a:pt x="12479414" y="9466351"/>
                </a:lnTo>
                <a:lnTo>
                  <a:pt x="12473165" y="9462148"/>
                </a:lnTo>
                <a:lnTo>
                  <a:pt x="12465520" y="9460598"/>
                </a:lnTo>
                <a:lnTo>
                  <a:pt x="12457875" y="9462148"/>
                </a:lnTo>
                <a:lnTo>
                  <a:pt x="12451626" y="9466351"/>
                </a:lnTo>
                <a:lnTo>
                  <a:pt x="12447410" y="9472600"/>
                </a:lnTo>
                <a:lnTo>
                  <a:pt x="12445873" y="9480245"/>
                </a:lnTo>
                <a:lnTo>
                  <a:pt x="12447410" y="9487891"/>
                </a:lnTo>
                <a:lnTo>
                  <a:pt x="12451626" y="9494139"/>
                </a:lnTo>
                <a:lnTo>
                  <a:pt x="12457875" y="9498355"/>
                </a:lnTo>
                <a:lnTo>
                  <a:pt x="12465520" y="9499892"/>
                </a:lnTo>
                <a:lnTo>
                  <a:pt x="12473165" y="9498355"/>
                </a:lnTo>
                <a:lnTo>
                  <a:pt x="12479414" y="9494139"/>
                </a:lnTo>
                <a:lnTo>
                  <a:pt x="12483617" y="9487891"/>
                </a:lnTo>
                <a:lnTo>
                  <a:pt x="12485167" y="9480245"/>
                </a:lnTo>
                <a:close/>
              </a:path>
              <a:path w="18719800" h="10718800" extrusionOk="0">
                <a:moveTo>
                  <a:pt x="12485167" y="9380156"/>
                </a:moveTo>
                <a:lnTo>
                  <a:pt x="12483617" y="9372511"/>
                </a:lnTo>
                <a:lnTo>
                  <a:pt x="12479414" y="9366263"/>
                </a:lnTo>
                <a:lnTo>
                  <a:pt x="12473165" y="9362046"/>
                </a:lnTo>
                <a:lnTo>
                  <a:pt x="12465520" y="9360510"/>
                </a:lnTo>
                <a:lnTo>
                  <a:pt x="12457875" y="9362046"/>
                </a:lnTo>
                <a:lnTo>
                  <a:pt x="12451626" y="9366263"/>
                </a:lnTo>
                <a:lnTo>
                  <a:pt x="12447410" y="9372511"/>
                </a:lnTo>
                <a:lnTo>
                  <a:pt x="12445873" y="9380156"/>
                </a:lnTo>
                <a:lnTo>
                  <a:pt x="12447410" y="9387802"/>
                </a:lnTo>
                <a:lnTo>
                  <a:pt x="12451626" y="9394050"/>
                </a:lnTo>
                <a:lnTo>
                  <a:pt x="12457875" y="9398254"/>
                </a:lnTo>
                <a:lnTo>
                  <a:pt x="12465520" y="9399803"/>
                </a:lnTo>
                <a:lnTo>
                  <a:pt x="12473165" y="9398254"/>
                </a:lnTo>
                <a:lnTo>
                  <a:pt x="12479414" y="9394050"/>
                </a:lnTo>
                <a:lnTo>
                  <a:pt x="12483617" y="9387802"/>
                </a:lnTo>
                <a:lnTo>
                  <a:pt x="12485167" y="9380156"/>
                </a:lnTo>
                <a:close/>
              </a:path>
              <a:path w="18719800" h="10718800" extrusionOk="0">
                <a:moveTo>
                  <a:pt x="12485167" y="9280055"/>
                </a:moveTo>
                <a:lnTo>
                  <a:pt x="12483617" y="9272410"/>
                </a:lnTo>
                <a:lnTo>
                  <a:pt x="12479414" y="9266174"/>
                </a:lnTo>
                <a:lnTo>
                  <a:pt x="12473165" y="9261958"/>
                </a:lnTo>
                <a:lnTo>
                  <a:pt x="12465520" y="9260421"/>
                </a:lnTo>
                <a:lnTo>
                  <a:pt x="12457875" y="9261958"/>
                </a:lnTo>
                <a:lnTo>
                  <a:pt x="12451626" y="9266174"/>
                </a:lnTo>
                <a:lnTo>
                  <a:pt x="12447410" y="9272410"/>
                </a:lnTo>
                <a:lnTo>
                  <a:pt x="12445873" y="9280055"/>
                </a:lnTo>
                <a:lnTo>
                  <a:pt x="12447410" y="9287700"/>
                </a:lnTo>
                <a:lnTo>
                  <a:pt x="12451626" y="9293949"/>
                </a:lnTo>
                <a:lnTo>
                  <a:pt x="12457875" y="9298165"/>
                </a:lnTo>
                <a:lnTo>
                  <a:pt x="12465520" y="9299702"/>
                </a:lnTo>
                <a:lnTo>
                  <a:pt x="12473165" y="9298165"/>
                </a:lnTo>
                <a:lnTo>
                  <a:pt x="12479414" y="9293949"/>
                </a:lnTo>
                <a:lnTo>
                  <a:pt x="12483617" y="9287700"/>
                </a:lnTo>
                <a:lnTo>
                  <a:pt x="12485167" y="9280055"/>
                </a:lnTo>
                <a:close/>
              </a:path>
              <a:path w="18719800" h="10718800" extrusionOk="0">
                <a:moveTo>
                  <a:pt x="12485167" y="9179966"/>
                </a:moveTo>
                <a:lnTo>
                  <a:pt x="12483630" y="9172321"/>
                </a:lnTo>
                <a:lnTo>
                  <a:pt x="12479414" y="9166073"/>
                </a:lnTo>
                <a:lnTo>
                  <a:pt x="12473178" y="9161856"/>
                </a:lnTo>
                <a:lnTo>
                  <a:pt x="12465533" y="9160319"/>
                </a:lnTo>
                <a:lnTo>
                  <a:pt x="12457875" y="9161856"/>
                </a:lnTo>
                <a:lnTo>
                  <a:pt x="12451639" y="9166073"/>
                </a:lnTo>
                <a:lnTo>
                  <a:pt x="12447422" y="9172321"/>
                </a:lnTo>
                <a:lnTo>
                  <a:pt x="12445873" y="9179966"/>
                </a:lnTo>
                <a:lnTo>
                  <a:pt x="12447422" y="9187612"/>
                </a:lnTo>
                <a:lnTo>
                  <a:pt x="12451639" y="9193860"/>
                </a:lnTo>
                <a:lnTo>
                  <a:pt x="12457875" y="9198077"/>
                </a:lnTo>
                <a:lnTo>
                  <a:pt x="12465533" y="9199613"/>
                </a:lnTo>
                <a:lnTo>
                  <a:pt x="12473178" y="9198077"/>
                </a:lnTo>
                <a:lnTo>
                  <a:pt x="12479414" y="9193860"/>
                </a:lnTo>
                <a:lnTo>
                  <a:pt x="12483630" y="9187612"/>
                </a:lnTo>
                <a:lnTo>
                  <a:pt x="12485167" y="9179966"/>
                </a:lnTo>
                <a:close/>
              </a:path>
              <a:path w="18719800" h="10718800" extrusionOk="0">
                <a:moveTo>
                  <a:pt x="12557379" y="10718787"/>
                </a:moveTo>
                <a:lnTo>
                  <a:pt x="12553404" y="10712907"/>
                </a:lnTo>
                <a:lnTo>
                  <a:pt x="12547168" y="10708691"/>
                </a:lnTo>
                <a:lnTo>
                  <a:pt x="12539523" y="10707141"/>
                </a:lnTo>
                <a:lnTo>
                  <a:pt x="12531865" y="10708691"/>
                </a:lnTo>
                <a:lnTo>
                  <a:pt x="12525629" y="10712907"/>
                </a:lnTo>
                <a:lnTo>
                  <a:pt x="12521654" y="10718787"/>
                </a:lnTo>
                <a:lnTo>
                  <a:pt x="12557379" y="10718787"/>
                </a:lnTo>
                <a:close/>
              </a:path>
              <a:path w="18719800" h="10718800" extrusionOk="0">
                <a:moveTo>
                  <a:pt x="12559144" y="10626700"/>
                </a:moveTo>
                <a:lnTo>
                  <a:pt x="12557608" y="10619054"/>
                </a:lnTo>
                <a:lnTo>
                  <a:pt x="12553391" y="10612806"/>
                </a:lnTo>
                <a:lnTo>
                  <a:pt x="12547156" y="10608589"/>
                </a:lnTo>
                <a:lnTo>
                  <a:pt x="12539510" y="10607040"/>
                </a:lnTo>
                <a:lnTo>
                  <a:pt x="12531852" y="10608589"/>
                </a:lnTo>
                <a:lnTo>
                  <a:pt x="12525616" y="10612806"/>
                </a:lnTo>
                <a:lnTo>
                  <a:pt x="12521413" y="10619054"/>
                </a:lnTo>
                <a:lnTo>
                  <a:pt x="12519863" y="10626700"/>
                </a:lnTo>
                <a:lnTo>
                  <a:pt x="12521413" y="10634345"/>
                </a:lnTo>
                <a:lnTo>
                  <a:pt x="12525616" y="10640593"/>
                </a:lnTo>
                <a:lnTo>
                  <a:pt x="12531852" y="10644797"/>
                </a:lnTo>
                <a:lnTo>
                  <a:pt x="12539510" y="10646347"/>
                </a:lnTo>
                <a:lnTo>
                  <a:pt x="12547156" y="10644797"/>
                </a:lnTo>
                <a:lnTo>
                  <a:pt x="12553391" y="10640593"/>
                </a:lnTo>
                <a:lnTo>
                  <a:pt x="12557608" y="10634345"/>
                </a:lnTo>
                <a:lnTo>
                  <a:pt x="12559144" y="10626700"/>
                </a:lnTo>
                <a:close/>
              </a:path>
              <a:path w="18719800" h="10718800" extrusionOk="0">
                <a:moveTo>
                  <a:pt x="12559144" y="10526598"/>
                </a:moveTo>
                <a:lnTo>
                  <a:pt x="12557608" y="10518953"/>
                </a:lnTo>
                <a:lnTo>
                  <a:pt x="12553391" y="10512704"/>
                </a:lnTo>
                <a:lnTo>
                  <a:pt x="12547156" y="10508501"/>
                </a:lnTo>
                <a:lnTo>
                  <a:pt x="12539510" y="10506951"/>
                </a:lnTo>
                <a:lnTo>
                  <a:pt x="12531852" y="10508501"/>
                </a:lnTo>
                <a:lnTo>
                  <a:pt x="12525616" y="10512704"/>
                </a:lnTo>
                <a:lnTo>
                  <a:pt x="12521413" y="10518953"/>
                </a:lnTo>
                <a:lnTo>
                  <a:pt x="12519863" y="10526598"/>
                </a:lnTo>
                <a:lnTo>
                  <a:pt x="12521413" y="10534244"/>
                </a:lnTo>
                <a:lnTo>
                  <a:pt x="12525616" y="10540492"/>
                </a:lnTo>
                <a:lnTo>
                  <a:pt x="12531852" y="10544696"/>
                </a:lnTo>
                <a:lnTo>
                  <a:pt x="12539510" y="10546245"/>
                </a:lnTo>
                <a:lnTo>
                  <a:pt x="12547156" y="10544696"/>
                </a:lnTo>
                <a:lnTo>
                  <a:pt x="12553391" y="10540492"/>
                </a:lnTo>
                <a:lnTo>
                  <a:pt x="12557608" y="10534244"/>
                </a:lnTo>
                <a:lnTo>
                  <a:pt x="12559144" y="10526598"/>
                </a:lnTo>
                <a:close/>
              </a:path>
              <a:path w="18719800" h="10718800" extrusionOk="0">
                <a:moveTo>
                  <a:pt x="12559144" y="10426509"/>
                </a:moveTo>
                <a:lnTo>
                  <a:pt x="12557608" y="10418851"/>
                </a:lnTo>
                <a:lnTo>
                  <a:pt x="12553391" y="10412616"/>
                </a:lnTo>
                <a:lnTo>
                  <a:pt x="12547156" y="10408399"/>
                </a:lnTo>
                <a:lnTo>
                  <a:pt x="12539510" y="10406863"/>
                </a:lnTo>
                <a:lnTo>
                  <a:pt x="12531865" y="10408399"/>
                </a:lnTo>
                <a:lnTo>
                  <a:pt x="12525616" y="10412616"/>
                </a:lnTo>
                <a:lnTo>
                  <a:pt x="12521413" y="10418851"/>
                </a:lnTo>
                <a:lnTo>
                  <a:pt x="12519863" y="10426509"/>
                </a:lnTo>
                <a:lnTo>
                  <a:pt x="12521413" y="10434155"/>
                </a:lnTo>
                <a:lnTo>
                  <a:pt x="12525616" y="10440391"/>
                </a:lnTo>
                <a:lnTo>
                  <a:pt x="12531865" y="10444607"/>
                </a:lnTo>
                <a:lnTo>
                  <a:pt x="12539510" y="10446156"/>
                </a:lnTo>
                <a:lnTo>
                  <a:pt x="12547156" y="10444607"/>
                </a:lnTo>
                <a:lnTo>
                  <a:pt x="12553391" y="10440391"/>
                </a:lnTo>
                <a:lnTo>
                  <a:pt x="12557608" y="10434155"/>
                </a:lnTo>
                <a:lnTo>
                  <a:pt x="12559144" y="10426509"/>
                </a:lnTo>
                <a:close/>
              </a:path>
              <a:path w="18719800" h="10718800" extrusionOk="0">
                <a:moveTo>
                  <a:pt x="12559144" y="10326408"/>
                </a:moveTo>
                <a:lnTo>
                  <a:pt x="12557608" y="10318750"/>
                </a:lnTo>
                <a:lnTo>
                  <a:pt x="12553391" y="10312514"/>
                </a:lnTo>
                <a:lnTo>
                  <a:pt x="12547156" y="10308298"/>
                </a:lnTo>
                <a:lnTo>
                  <a:pt x="12539510" y="10306761"/>
                </a:lnTo>
                <a:lnTo>
                  <a:pt x="12531865" y="10308298"/>
                </a:lnTo>
                <a:lnTo>
                  <a:pt x="12525616" y="10312514"/>
                </a:lnTo>
                <a:lnTo>
                  <a:pt x="12521413" y="10318750"/>
                </a:lnTo>
                <a:lnTo>
                  <a:pt x="12519863" y="10326408"/>
                </a:lnTo>
                <a:lnTo>
                  <a:pt x="12521413" y="10334053"/>
                </a:lnTo>
                <a:lnTo>
                  <a:pt x="12525616" y="10340302"/>
                </a:lnTo>
                <a:lnTo>
                  <a:pt x="12531865" y="10344518"/>
                </a:lnTo>
                <a:lnTo>
                  <a:pt x="12539510" y="10346068"/>
                </a:lnTo>
                <a:lnTo>
                  <a:pt x="12547156" y="10344518"/>
                </a:lnTo>
                <a:lnTo>
                  <a:pt x="12553391" y="10340302"/>
                </a:lnTo>
                <a:lnTo>
                  <a:pt x="12557608" y="10334053"/>
                </a:lnTo>
                <a:lnTo>
                  <a:pt x="12559144" y="10326408"/>
                </a:lnTo>
                <a:close/>
              </a:path>
              <a:path w="18719800" h="10718800" extrusionOk="0">
                <a:moveTo>
                  <a:pt x="12559144" y="10226307"/>
                </a:moveTo>
                <a:lnTo>
                  <a:pt x="12557608" y="10218661"/>
                </a:lnTo>
                <a:lnTo>
                  <a:pt x="12553391" y="10212413"/>
                </a:lnTo>
                <a:lnTo>
                  <a:pt x="12547156" y="10208209"/>
                </a:lnTo>
                <a:lnTo>
                  <a:pt x="12539510" y="10206660"/>
                </a:lnTo>
                <a:lnTo>
                  <a:pt x="12531865" y="10208209"/>
                </a:lnTo>
                <a:lnTo>
                  <a:pt x="12525616" y="10212413"/>
                </a:lnTo>
                <a:lnTo>
                  <a:pt x="12521413" y="10218661"/>
                </a:lnTo>
                <a:lnTo>
                  <a:pt x="12519863" y="10226307"/>
                </a:lnTo>
                <a:lnTo>
                  <a:pt x="12521413" y="10233965"/>
                </a:lnTo>
                <a:lnTo>
                  <a:pt x="12525616" y="10240200"/>
                </a:lnTo>
                <a:lnTo>
                  <a:pt x="12531865" y="10244417"/>
                </a:lnTo>
                <a:lnTo>
                  <a:pt x="12539510" y="10245966"/>
                </a:lnTo>
                <a:lnTo>
                  <a:pt x="12547156" y="10244417"/>
                </a:lnTo>
                <a:lnTo>
                  <a:pt x="12553391" y="10240200"/>
                </a:lnTo>
                <a:lnTo>
                  <a:pt x="12557608" y="10233965"/>
                </a:lnTo>
                <a:lnTo>
                  <a:pt x="12559144" y="10226307"/>
                </a:lnTo>
                <a:close/>
              </a:path>
              <a:path w="18719800" h="10718800" extrusionOk="0">
                <a:moveTo>
                  <a:pt x="12559144" y="10126218"/>
                </a:moveTo>
                <a:lnTo>
                  <a:pt x="12557608" y="10118560"/>
                </a:lnTo>
                <a:lnTo>
                  <a:pt x="12553391" y="10112324"/>
                </a:lnTo>
                <a:lnTo>
                  <a:pt x="12547156" y="10108108"/>
                </a:lnTo>
                <a:lnTo>
                  <a:pt x="12539510" y="10106571"/>
                </a:lnTo>
                <a:lnTo>
                  <a:pt x="12531865" y="10108108"/>
                </a:lnTo>
                <a:lnTo>
                  <a:pt x="12525616" y="10112324"/>
                </a:lnTo>
                <a:lnTo>
                  <a:pt x="12521413" y="10118560"/>
                </a:lnTo>
                <a:lnTo>
                  <a:pt x="12519863" y="10126218"/>
                </a:lnTo>
                <a:lnTo>
                  <a:pt x="12521413" y="10133863"/>
                </a:lnTo>
                <a:lnTo>
                  <a:pt x="12525616" y="10140099"/>
                </a:lnTo>
                <a:lnTo>
                  <a:pt x="12531865" y="10144315"/>
                </a:lnTo>
                <a:lnTo>
                  <a:pt x="12539510" y="10145865"/>
                </a:lnTo>
                <a:lnTo>
                  <a:pt x="12547156" y="10144315"/>
                </a:lnTo>
                <a:lnTo>
                  <a:pt x="12553391" y="10140099"/>
                </a:lnTo>
                <a:lnTo>
                  <a:pt x="12557608" y="10133863"/>
                </a:lnTo>
                <a:lnTo>
                  <a:pt x="12559144" y="10126218"/>
                </a:lnTo>
                <a:close/>
              </a:path>
              <a:path w="18719800" h="10718800" extrusionOk="0">
                <a:moveTo>
                  <a:pt x="12559144" y="10026117"/>
                </a:moveTo>
                <a:lnTo>
                  <a:pt x="12557608" y="10018471"/>
                </a:lnTo>
                <a:lnTo>
                  <a:pt x="12553391" y="10012223"/>
                </a:lnTo>
                <a:lnTo>
                  <a:pt x="12547156" y="10008019"/>
                </a:lnTo>
                <a:lnTo>
                  <a:pt x="12539510" y="10006470"/>
                </a:lnTo>
                <a:lnTo>
                  <a:pt x="12531865" y="10008019"/>
                </a:lnTo>
                <a:lnTo>
                  <a:pt x="12525616" y="10012223"/>
                </a:lnTo>
                <a:lnTo>
                  <a:pt x="12521413" y="10018471"/>
                </a:lnTo>
                <a:lnTo>
                  <a:pt x="12519863" y="10026117"/>
                </a:lnTo>
                <a:lnTo>
                  <a:pt x="12521413" y="10033762"/>
                </a:lnTo>
                <a:lnTo>
                  <a:pt x="12525616" y="10040010"/>
                </a:lnTo>
                <a:lnTo>
                  <a:pt x="12531865" y="10044227"/>
                </a:lnTo>
                <a:lnTo>
                  <a:pt x="12539510" y="10045763"/>
                </a:lnTo>
                <a:lnTo>
                  <a:pt x="12547156" y="10044227"/>
                </a:lnTo>
                <a:lnTo>
                  <a:pt x="12553391" y="10040010"/>
                </a:lnTo>
                <a:lnTo>
                  <a:pt x="12557608" y="10033762"/>
                </a:lnTo>
                <a:lnTo>
                  <a:pt x="12559144" y="10026117"/>
                </a:lnTo>
                <a:close/>
              </a:path>
              <a:path w="18719800" h="10718800" extrusionOk="0">
                <a:moveTo>
                  <a:pt x="12559144" y="9926015"/>
                </a:moveTo>
                <a:lnTo>
                  <a:pt x="12557608" y="9918370"/>
                </a:lnTo>
                <a:lnTo>
                  <a:pt x="12553391" y="9912134"/>
                </a:lnTo>
                <a:lnTo>
                  <a:pt x="12547156" y="9907918"/>
                </a:lnTo>
                <a:lnTo>
                  <a:pt x="12539510" y="9906381"/>
                </a:lnTo>
                <a:lnTo>
                  <a:pt x="12531865" y="9907918"/>
                </a:lnTo>
                <a:lnTo>
                  <a:pt x="12525616" y="9912134"/>
                </a:lnTo>
                <a:lnTo>
                  <a:pt x="12521413" y="9918370"/>
                </a:lnTo>
                <a:lnTo>
                  <a:pt x="12519863" y="9926015"/>
                </a:lnTo>
                <a:lnTo>
                  <a:pt x="12521413" y="9933673"/>
                </a:lnTo>
                <a:lnTo>
                  <a:pt x="12525616" y="9939909"/>
                </a:lnTo>
                <a:lnTo>
                  <a:pt x="12531865" y="9944125"/>
                </a:lnTo>
                <a:lnTo>
                  <a:pt x="12539510" y="9945662"/>
                </a:lnTo>
                <a:lnTo>
                  <a:pt x="12547156" y="9944125"/>
                </a:lnTo>
                <a:lnTo>
                  <a:pt x="12553391" y="9939909"/>
                </a:lnTo>
                <a:lnTo>
                  <a:pt x="12557608" y="9933673"/>
                </a:lnTo>
                <a:lnTo>
                  <a:pt x="12559144" y="9926015"/>
                </a:lnTo>
                <a:close/>
              </a:path>
              <a:path w="18719800" h="10718800" extrusionOk="0">
                <a:moveTo>
                  <a:pt x="12559144" y="9825926"/>
                </a:moveTo>
                <a:lnTo>
                  <a:pt x="12557608" y="9818281"/>
                </a:lnTo>
                <a:lnTo>
                  <a:pt x="12553404" y="9812033"/>
                </a:lnTo>
                <a:lnTo>
                  <a:pt x="12547156" y="9807829"/>
                </a:lnTo>
                <a:lnTo>
                  <a:pt x="12539510" y="9806280"/>
                </a:lnTo>
                <a:lnTo>
                  <a:pt x="12531865" y="9807829"/>
                </a:lnTo>
                <a:lnTo>
                  <a:pt x="12525616" y="9812033"/>
                </a:lnTo>
                <a:lnTo>
                  <a:pt x="12521413" y="9818281"/>
                </a:lnTo>
                <a:lnTo>
                  <a:pt x="12519863" y="9825926"/>
                </a:lnTo>
                <a:lnTo>
                  <a:pt x="12521413" y="9833572"/>
                </a:lnTo>
                <a:lnTo>
                  <a:pt x="12525616" y="9839820"/>
                </a:lnTo>
                <a:lnTo>
                  <a:pt x="12531865" y="9844024"/>
                </a:lnTo>
                <a:lnTo>
                  <a:pt x="12539510" y="9845573"/>
                </a:lnTo>
                <a:lnTo>
                  <a:pt x="12547156" y="9844024"/>
                </a:lnTo>
                <a:lnTo>
                  <a:pt x="12553404" y="9839820"/>
                </a:lnTo>
                <a:lnTo>
                  <a:pt x="12557608" y="9833572"/>
                </a:lnTo>
                <a:lnTo>
                  <a:pt x="12559144" y="9825926"/>
                </a:lnTo>
                <a:close/>
              </a:path>
              <a:path w="18719800" h="10718800" extrusionOk="0">
                <a:moveTo>
                  <a:pt x="12559144" y="9725825"/>
                </a:moveTo>
                <a:lnTo>
                  <a:pt x="12557608" y="9718180"/>
                </a:lnTo>
                <a:lnTo>
                  <a:pt x="12553391" y="9711931"/>
                </a:lnTo>
                <a:lnTo>
                  <a:pt x="12547156" y="9707728"/>
                </a:lnTo>
                <a:lnTo>
                  <a:pt x="12539510" y="9706178"/>
                </a:lnTo>
                <a:lnTo>
                  <a:pt x="12531865" y="9707728"/>
                </a:lnTo>
                <a:lnTo>
                  <a:pt x="12525616" y="9711931"/>
                </a:lnTo>
                <a:lnTo>
                  <a:pt x="12521413" y="9718180"/>
                </a:lnTo>
                <a:lnTo>
                  <a:pt x="12519863" y="9725825"/>
                </a:lnTo>
                <a:lnTo>
                  <a:pt x="12521413" y="9733470"/>
                </a:lnTo>
                <a:lnTo>
                  <a:pt x="12525616" y="9739719"/>
                </a:lnTo>
                <a:lnTo>
                  <a:pt x="12531865" y="9743923"/>
                </a:lnTo>
                <a:lnTo>
                  <a:pt x="12539510" y="9745472"/>
                </a:lnTo>
                <a:lnTo>
                  <a:pt x="12547156" y="9743923"/>
                </a:lnTo>
                <a:lnTo>
                  <a:pt x="12553391" y="9739719"/>
                </a:lnTo>
                <a:lnTo>
                  <a:pt x="12557608" y="9733470"/>
                </a:lnTo>
                <a:lnTo>
                  <a:pt x="12559144" y="9725825"/>
                </a:lnTo>
                <a:close/>
              </a:path>
              <a:path w="18719800" h="10718800" extrusionOk="0">
                <a:moveTo>
                  <a:pt x="12559144" y="9625736"/>
                </a:moveTo>
                <a:lnTo>
                  <a:pt x="12557608" y="9618078"/>
                </a:lnTo>
                <a:lnTo>
                  <a:pt x="12553391" y="9611830"/>
                </a:lnTo>
                <a:lnTo>
                  <a:pt x="12547156" y="9607613"/>
                </a:lnTo>
                <a:lnTo>
                  <a:pt x="12539510" y="9606077"/>
                </a:lnTo>
                <a:lnTo>
                  <a:pt x="12531865" y="9607613"/>
                </a:lnTo>
                <a:lnTo>
                  <a:pt x="12525616" y="9611830"/>
                </a:lnTo>
                <a:lnTo>
                  <a:pt x="12521413" y="9618078"/>
                </a:lnTo>
                <a:lnTo>
                  <a:pt x="12519863" y="9625736"/>
                </a:lnTo>
                <a:lnTo>
                  <a:pt x="12521413" y="9633382"/>
                </a:lnTo>
                <a:lnTo>
                  <a:pt x="12525616" y="9639630"/>
                </a:lnTo>
                <a:lnTo>
                  <a:pt x="12531865" y="9643834"/>
                </a:lnTo>
                <a:lnTo>
                  <a:pt x="12539510" y="9645383"/>
                </a:lnTo>
                <a:lnTo>
                  <a:pt x="12547156" y="9643834"/>
                </a:lnTo>
                <a:lnTo>
                  <a:pt x="12553391" y="9639630"/>
                </a:lnTo>
                <a:lnTo>
                  <a:pt x="12557608" y="9633382"/>
                </a:lnTo>
                <a:lnTo>
                  <a:pt x="12559144" y="9625736"/>
                </a:lnTo>
                <a:close/>
              </a:path>
              <a:path w="18719800" h="10718800" extrusionOk="0">
                <a:moveTo>
                  <a:pt x="12559144" y="9525648"/>
                </a:moveTo>
                <a:lnTo>
                  <a:pt x="12557608" y="9518002"/>
                </a:lnTo>
                <a:lnTo>
                  <a:pt x="12553391" y="9511741"/>
                </a:lnTo>
                <a:lnTo>
                  <a:pt x="12547156" y="9507525"/>
                </a:lnTo>
                <a:lnTo>
                  <a:pt x="12539510" y="9505988"/>
                </a:lnTo>
                <a:lnTo>
                  <a:pt x="12531865" y="9507525"/>
                </a:lnTo>
                <a:lnTo>
                  <a:pt x="12525616" y="9511741"/>
                </a:lnTo>
                <a:lnTo>
                  <a:pt x="12521413" y="9518002"/>
                </a:lnTo>
                <a:lnTo>
                  <a:pt x="12519863" y="9525648"/>
                </a:lnTo>
                <a:lnTo>
                  <a:pt x="12521413" y="9533293"/>
                </a:lnTo>
                <a:lnTo>
                  <a:pt x="12525616" y="9539529"/>
                </a:lnTo>
                <a:lnTo>
                  <a:pt x="12531865" y="9543745"/>
                </a:lnTo>
                <a:lnTo>
                  <a:pt x="12539510" y="9545282"/>
                </a:lnTo>
                <a:lnTo>
                  <a:pt x="12547156" y="9543745"/>
                </a:lnTo>
                <a:lnTo>
                  <a:pt x="12553391" y="9539529"/>
                </a:lnTo>
                <a:lnTo>
                  <a:pt x="12557608" y="9533293"/>
                </a:lnTo>
                <a:lnTo>
                  <a:pt x="12559144" y="9525648"/>
                </a:lnTo>
                <a:close/>
              </a:path>
              <a:path w="18719800" h="10718800" extrusionOk="0">
                <a:moveTo>
                  <a:pt x="12559144" y="9425534"/>
                </a:moveTo>
                <a:lnTo>
                  <a:pt x="12557608" y="9417901"/>
                </a:lnTo>
                <a:lnTo>
                  <a:pt x="12553391" y="9411652"/>
                </a:lnTo>
                <a:lnTo>
                  <a:pt x="12547156" y="9407449"/>
                </a:lnTo>
                <a:lnTo>
                  <a:pt x="12539510" y="9405899"/>
                </a:lnTo>
                <a:lnTo>
                  <a:pt x="12531865" y="9407449"/>
                </a:lnTo>
                <a:lnTo>
                  <a:pt x="12525616" y="9411652"/>
                </a:lnTo>
                <a:lnTo>
                  <a:pt x="12521413" y="9417901"/>
                </a:lnTo>
                <a:lnTo>
                  <a:pt x="12519863" y="9425534"/>
                </a:lnTo>
                <a:lnTo>
                  <a:pt x="12521413" y="9433192"/>
                </a:lnTo>
                <a:lnTo>
                  <a:pt x="12525616" y="9439440"/>
                </a:lnTo>
                <a:lnTo>
                  <a:pt x="12531865" y="9443656"/>
                </a:lnTo>
                <a:lnTo>
                  <a:pt x="12539510" y="9445193"/>
                </a:lnTo>
                <a:lnTo>
                  <a:pt x="12547156" y="9443656"/>
                </a:lnTo>
                <a:lnTo>
                  <a:pt x="12553391" y="9439440"/>
                </a:lnTo>
                <a:lnTo>
                  <a:pt x="12557608" y="9433192"/>
                </a:lnTo>
                <a:lnTo>
                  <a:pt x="12559144" y="9425534"/>
                </a:lnTo>
                <a:close/>
              </a:path>
              <a:path w="18719800" h="10718800" extrusionOk="0">
                <a:moveTo>
                  <a:pt x="12559144" y="9325432"/>
                </a:moveTo>
                <a:lnTo>
                  <a:pt x="12557608" y="9317799"/>
                </a:lnTo>
                <a:lnTo>
                  <a:pt x="12553391" y="9311551"/>
                </a:lnTo>
                <a:lnTo>
                  <a:pt x="12547156" y="9307347"/>
                </a:lnTo>
                <a:lnTo>
                  <a:pt x="12539510" y="9305798"/>
                </a:lnTo>
                <a:lnTo>
                  <a:pt x="12531865" y="9307347"/>
                </a:lnTo>
                <a:lnTo>
                  <a:pt x="12525616" y="9311551"/>
                </a:lnTo>
                <a:lnTo>
                  <a:pt x="12521413" y="9317799"/>
                </a:lnTo>
                <a:lnTo>
                  <a:pt x="12519863" y="9325432"/>
                </a:lnTo>
                <a:lnTo>
                  <a:pt x="12521413" y="9333090"/>
                </a:lnTo>
                <a:lnTo>
                  <a:pt x="12525616" y="9339339"/>
                </a:lnTo>
                <a:lnTo>
                  <a:pt x="12531865" y="9343542"/>
                </a:lnTo>
                <a:lnTo>
                  <a:pt x="12539510" y="9345092"/>
                </a:lnTo>
                <a:lnTo>
                  <a:pt x="12547156" y="9343542"/>
                </a:lnTo>
                <a:lnTo>
                  <a:pt x="12553391" y="9339339"/>
                </a:lnTo>
                <a:lnTo>
                  <a:pt x="12557608" y="9333090"/>
                </a:lnTo>
                <a:lnTo>
                  <a:pt x="12559144" y="9325432"/>
                </a:lnTo>
                <a:close/>
              </a:path>
              <a:path w="18719800" h="10718800" extrusionOk="0">
                <a:moveTo>
                  <a:pt x="12559157" y="9225356"/>
                </a:moveTo>
                <a:lnTo>
                  <a:pt x="12557620" y="9217711"/>
                </a:lnTo>
                <a:lnTo>
                  <a:pt x="12553404" y="9211462"/>
                </a:lnTo>
                <a:lnTo>
                  <a:pt x="12547168" y="9207246"/>
                </a:lnTo>
                <a:lnTo>
                  <a:pt x="12539523" y="9205709"/>
                </a:lnTo>
                <a:lnTo>
                  <a:pt x="12531865" y="9207246"/>
                </a:lnTo>
                <a:lnTo>
                  <a:pt x="12525629" y="9211462"/>
                </a:lnTo>
                <a:lnTo>
                  <a:pt x="12521413" y="9217711"/>
                </a:lnTo>
                <a:lnTo>
                  <a:pt x="12519876" y="9225356"/>
                </a:lnTo>
                <a:lnTo>
                  <a:pt x="12521413" y="9233002"/>
                </a:lnTo>
                <a:lnTo>
                  <a:pt x="12525629" y="9239250"/>
                </a:lnTo>
                <a:lnTo>
                  <a:pt x="12531865" y="9243454"/>
                </a:lnTo>
                <a:lnTo>
                  <a:pt x="12539523" y="9245003"/>
                </a:lnTo>
                <a:lnTo>
                  <a:pt x="12547168" y="9243454"/>
                </a:lnTo>
                <a:lnTo>
                  <a:pt x="12553404" y="9239250"/>
                </a:lnTo>
                <a:lnTo>
                  <a:pt x="12557620" y="9233002"/>
                </a:lnTo>
                <a:lnTo>
                  <a:pt x="12559157" y="9225356"/>
                </a:lnTo>
                <a:close/>
              </a:path>
              <a:path w="18719800" h="10718800" extrusionOk="0">
                <a:moveTo>
                  <a:pt x="12559157" y="9125255"/>
                </a:moveTo>
                <a:lnTo>
                  <a:pt x="12557620" y="9117609"/>
                </a:lnTo>
                <a:lnTo>
                  <a:pt x="12553404" y="9111361"/>
                </a:lnTo>
                <a:lnTo>
                  <a:pt x="12547168" y="9107145"/>
                </a:lnTo>
                <a:lnTo>
                  <a:pt x="12539523" y="9105608"/>
                </a:lnTo>
                <a:lnTo>
                  <a:pt x="12531865" y="9107145"/>
                </a:lnTo>
                <a:lnTo>
                  <a:pt x="12525629" y="9111361"/>
                </a:lnTo>
                <a:lnTo>
                  <a:pt x="12521413" y="9117609"/>
                </a:lnTo>
                <a:lnTo>
                  <a:pt x="12519876" y="9125255"/>
                </a:lnTo>
                <a:lnTo>
                  <a:pt x="12521413" y="9132900"/>
                </a:lnTo>
                <a:lnTo>
                  <a:pt x="12525629" y="9139149"/>
                </a:lnTo>
                <a:lnTo>
                  <a:pt x="12531865" y="9143365"/>
                </a:lnTo>
                <a:lnTo>
                  <a:pt x="12539523" y="9144902"/>
                </a:lnTo>
                <a:lnTo>
                  <a:pt x="12547168" y="9143365"/>
                </a:lnTo>
                <a:lnTo>
                  <a:pt x="12553404" y="9139149"/>
                </a:lnTo>
                <a:lnTo>
                  <a:pt x="12557620" y="9132900"/>
                </a:lnTo>
                <a:lnTo>
                  <a:pt x="12559157" y="9125255"/>
                </a:lnTo>
                <a:close/>
              </a:path>
              <a:path w="18719800" h="10718800" extrusionOk="0">
                <a:moveTo>
                  <a:pt x="12633135" y="10571988"/>
                </a:moveTo>
                <a:lnTo>
                  <a:pt x="12631598" y="10564343"/>
                </a:lnTo>
                <a:lnTo>
                  <a:pt x="12627381" y="10558094"/>
                </a:lnTo>
                <a:lnTo>
                  <a:pt x="12621133" y="10553878"/>
                </a:lnTo>
                <a:lnTo>
                  <a:pt x="12613488" y="10552341"/>
                </a:lnTo>
                <a:lnTo>
                  <a:pt x="12605842" y="10553878"/>
                </a:lnTo>
                <a:lnTo>
                  <a:pt x="12599594" y="10558094"/>
                </a:lnTo>
                <a:lnTo>
                  <a:pt x="12595377" y="10564343"/>
                </a:lnTo>
                <a:lnTo>
                  <a:pt x="12593841" y="10571988"/>
                </a:lnTo>
                <a:lnTo>
                  <a:pt x="12595377" y="10579633"/>
                </a:lnTo>
                <a:lnTo>
                  <a:pt x="12599594" y="10585882"/>
                </a:lnTo>
                <a:lnTo>
                  <a:pt x="12605842" y="10590086"/>
                </a:lnTo>
                <a:lnTo>
                  <a:pt x="12613488" y="10591635"/>
                </a:lnTo>
                <a:lnTo>
                  <a:pt x="12621133" y="10590086"/>
                </a:lnTo>
                <a:lnTo>
                  <a:pt x="12627381" y="10585882"/>
                </a:lnTo>
                <a:lnTo>
                  <a:pt x="12631598" y="10579633"/>
                </a:lnTo>
                <a:lnTo>
                  <a:pt x="12633135" y="10571988"/>
                </a:lnTo>
                <a:close/>
              </a:path>
              <a:path w="18719800" h="10718800" extrusionOk="0">
                <a:moveTo>
                  <a:pt x="12633135" y="10471899"/>
                </a:moveTo>
                <a:lnTo>
                  <a:pt x="12631598" y="10464241"/>
                </a:lnTo>
                <a:lnTo>
                  <a:pt x="12627381" y="10458005"/>
                </a:lnTo>
                <a:lnTo>
                  <a:pt x="12621133" y="10453789"/>
                </a:lnTo>
                <a:lnTo>
                  <a:pt x="12613488" y="10452252"/>
                </a:lnTo>
                <a:lnTo>
                  <a:pt x="12605842" y="10453789"/>
                </a:lnTo>
                <a:lnTo>
                  <a:pt x="12599594" y="10458005"/>
                </a:lnTo>
                <a:lnTo>
                  <a:pt x="12595377" y="10464241"/>
                </a:lnTo>
                <a:lnTo>
                  <a:pt x="12593841" y="10471899"/>
                </a:lnTo>
                <a:lnTo>
                  <a:pt x="12595377" y="10479545"/>
                </a:lnTo>
                <a:lnTo>
                  <a:pt x="12599594" y="10485780"/>
                </a:lnTo>
                <a:lnTo>
                  <a:pt x="12605842" y="10489997"/>
                </a:lnTo>
                <a:lnTo>
                  <a:pt x="12613488" y="10491546"/>
                </a:lnTo>
                <a:lnTo>
                  <a:pt x="12621133" y="10489997"/>
                </a:lnTo>
                <a:lnTo>
                  <a:pt x="12627381" y="10485780"/>
                </a:lnTo>
                <a:lnTo>
                  <a:pt x="12631598" y="10479545"/>
                </a:lnTo>
                <a:lnTo>
                  <a:pt x="12633135" y="10471899"/>
                </a:lnTo>
                <a:close/>
              </a:path>
              <a:path w="18719800" h="10718800" extrusionOk="0">
                <a:moveTo>
                  <a:pt x="12633135" y="10371798"/>
                </a:moveTo>
                <a:lnTo>
                  <a:pt x="12631598" y="10364152"/>
                </a:lnTo>
                <a:lnTo>
                  <a:pt x="12627381" y="10357904"/>
                </a:lnTo>
                <a:lnTo>
                  <a:pt x="12621146" y="10353700"/>
                </a:lnTo>
                <a:lnTo>
                  <a:pt x="12613500" y="10352151"/>
                </a:lnTo>
                <a:lnTo>
                  <a:pt x="12605842" y="10353700"/>
                </a:lnTo>
                <a:lnTo>
                  <a:pt x="12599607" y="10357904"/>
                </a:lnTo>
                <a:lnTo>
                  <a:pt x="12595403" y="10364152"/>
                </a:lnTo>
                <a:lnTo>
                  <a:pt x="12593866" y="10371798"/>
                </a:lnTo>
                <a:lnTo>
                  <a:pt x="12595403" y="10379443"/>
                </a:lnTo>
                <a:lnTo>
                  <a:pt x="12599607" y="10385692"/>
                </a:lnTo>
                <a:lnTo>
                  <a:pt x="12605842" y="10389908"/>
                </a:lnTo>
                <a:lnTo>
                  <a:pt x="12613500" y="10391445"/>
                </a:lnTo>
                <a:lnTo>
                  <a:pt x="12621146" y="10389908"/>
                </a:lnTo>
                <a:lnTo>
                  <a:pt x="12627381" y="10385692"/>
                </a:lnTo>
                <a:lnTo>
                  <a:pt x="12631598" y="10379443"/>
                </a:lnTo>
                <a:lnTo>
                  <a:pt x="12633135" y="10371798"/>
                </a:lnTo>
                <a:close/>
              </a:path>
              <a:path w="18719800" h="10718800" extrusionOk="0">
                <a:moveTo>
                  <a:pt x="12633135" y="10271696"/>
                </a:moveTo>
                <a:lnTo>
                  <a:pt x="12631598" y="10264051"/>
                </a:lnTo>
                <a:lnTo>
                  <a:pt x="12627381" y="10257803"/>
                </a:lnTo>
                <a:lnTo>
                  <a:pt x="12621146" y="10253599"/>
                </a:lnTo>
                <a:lnTo>
                  <a:pt x="12613500" y="10252050"/>
                </a:lnTo>
                <a:lnTo>
                  <a:pt x="12605842" y="10253599"/>
                </a:lnTo>
                <a:lnTo>
                  <a:pt x="12599607" y="10257803"/>
                </a:lnTo>
                <a:lnTo>
                  <a:pt x="12595403" y="10264051"/>
                </a:lnTo>
                <a:lnTo>
                  <a:pt x="12593866" y="10271696"/>
                </a:lnTo>
                <a:lnTo>
                  <a:pt x="12595403" y="10279342"/>
                </a:lnTo>
                <a:lnTo>
                  <a:pt x="12599607" y="10285590"/>
                </a:lnTo>
                <a:lnTo>
                  <a:pt x="12605842" y="10289807"/>
                </a:lnTo>
                <a:lnTo>
                  <a:pt x="12613500" y="10291356"/>
                </a:lnTo>
                <a:lnTo>
                  <a:pt x="12621146" y="10289807"/>
                </a:lnTo>
                <a:lnTo>
                  <a:pt x="12627381" y="10285590"/>
                </a:lnTo>
                <a:lnTo>
                  <a:pt x="12631598" y="10279342"/>
                </a:lnTo>
                <a:lnTo>
                  <a:pt x="12633135" y="10271696"/>
                </a:lnTo>
                <a:close/>
              </a:path>
              <a:path w="18719800" h="10718800" extrusionOk="0">
                <a:moveTo>
                  <a:pt x="12633135" y="10171608"/>
                </a:moveTo>
                <a:lnTo>
                  <a:pt x="12631598" y="10163962"/>
                </a:lnTo>
                <a:lnTo>
                  <a:pt x="12627381" y="10157714"/>
                </a:lnTo>
                <a:lnTo>
                  <a:pt x="12621146" y="10153498"/>
                </a:lnTo>
                <a:lnTo>
                  <a:pt x="12613500" y="10151961"/>
                </a:lnTo>
                <a:lnTo>
                  <a:pt x="12605842" y="10153498"/>
                </a:lnTo>
                <a:lnTo>
                  <a:pt x="12599607" y="10157714"/>
                </a:lnTo>
                <a:lnTo>
                  <a:pt x="12595403" y="10163962"/>
                </a:lnTo>
                <a:lnTo>
                  <a:pt x="12593866" y="10171608"/>
                </a:lnTo>
                <a:lnTo>
                  <a:pt x="12595403" y="10179253"/>
                </a:lnTo>
                <a:lnTo>
                  <a:pt x="12599607" y="10185502"/>
                </a:lnTo>
                <a:lnTo>
                  <a:pt x="12605842" y="10189718"/>
                </a:lnTo>
                <a:lnTo>
                  <a:pt x="12613500" y="10191255"/>
                </a:lnTo>
                <a:lnTo>
                  <a:pt x="12621146" y="10189718"/>
                </a:lnTo>
                <a:lnTo>
                  <a:pt x="12627381" y="10185502"/>
                </a:lnTo>
                <a:lnTo>
                  <a:pt x="12631598" y="10179253"/>
                </a:lnTo>
                <a:lnTo>
                  <a:pt x="12633135" y="10171608"/>
                </a:lnTo>
                <a:close/>
              </a:path>
              <a:path w="18719800" h="10718800" extrusionOk="0">
                <a:moveTo>
                  <a:pt x="12633135" y="10071506"/>
                </a:moveTo>
                <a:lnTo>
                  <a:pt x="12631598" y="10063861"/>
                </a:lnTo>
                <a:lnTo>
                  <a:pt x="12627381" y="10057613"/>
                </a:lnTo>
                <a:lnTo>
                  <a:pt x="12621146" y="10053409"/>
                </a:lnTo>
                <a:lnTo>
                  <a:pt x="12613500" y="10051859"/>
                </a:lnTo>
                <a:lnTo>
                  <a:pt x="12605842" y="10053409"/>
                </a:lnTo>
                <a:lnTo>
                  <a:pt x="12599607" y="10057613"/>
                </a:lnTo>
                <a:lnTo>
                  <a:pt x="12595403" y="10063861"/>
                </a:lnTo>
                <a:lnTo>
                  <a:pt x="12593866" y="10071506"/>
                </a:lnTo>
                <a:lnTo>
                  <a:pt x="12595403" y="10079152"/>
                </a:lnTo>
                <a:lnTo>
                  <a:pt x="12599607" y="10085400"/>
                </a:lnTo>
                <a:lnTo>
                  <a:pt x="12605842" y="10089617"/>
                </a:lnTo>
                <a:lnTo>
                  <a:pt x="12613500" y="10091166"/>
                </a:lnTo>
                <a:lnTo>
                  <a:pt x="12621146" y="10089617"/>
                </a:lnTo>
                <a:lnTo>
                  <a:pt x="12627381" y="10085400"/>
                </a:lnTo>
                <a:lnTo>
                  <a:pt x="12631598" y="10079152"/>
                </a:lnTo>
                <a:lnTo>
                  <a:pt x="12633135" y="10071506"/>
                </a:lnTo>
                <a:close/>
              </a:path>
              <a:path w="18719800" h="10718800" extrusionOk="0">
                <a:moveTo>
                  <a:pt x="12633135" y="9971418"/>
                </a:moveTo>
                <a:lnTo>
                  <a:pt x="12631598" y="9963772"/>
                </a:lnTo>
                <a:lnTo>
                  <a:pt x="12627381" y="9957524"/>
                </a:lnTo>
                <a:lnTo>
                  <a:pt x="12621146" y="9953307"/>
                </a:lnTo>
                <a:lnTo>
                  <a:pt x="12613500" y="9951771"/>
                </a:lnTo>
                <a:lnTo>
                  <a:pt x="12605842" y="9953307"/>
                </a:lnTo>
                <a:lnTo>
                  <a:pt x="12599607" y="9957524"/>
                </a:lnTo>
                <a:lnTo>
                  <a:pt x="12595403" y="9963772"/>
                </a:lnTo>
                <a:lnTo>
                  <a:pt x="12593866" y="9971418"/>
                </a:lnTo>
                <a:lnTo>
                  <a:pt x="12595403" y="9979063"/>
                </a:lnTo>
                <a:lnTo>
                  <a:pt x="12599607" y="9985311"/>
                </a:lnTo>
                <a:lnTo>
                  <a:pt x="12605842" y="9989515"/>
                </a:lnTo>
                <a:lnTo>
                  <a:pt x="12613500" y="9991065"/>
                </a:lnTo>
                <a:lnTo>
                  <a:pt x="12621146" y="9989515"/>
                </a:lnTo>
                <a:lnTo>
                  <a:pt x="12627381" y="9985311"/>
                </a:lnTo>
                <a:lnTo>
                  <a:pt x="12631598" y="9979063"/>
                </a:lnTo>
                <a:lnTo>
                  <a:pt x="12633135" y="9971418"/>
                </a:lnTo>
                <a:close/>
              </a:path>
              <a:path w="18719800" h="10718800" extrusionOk="0">
                <a:moveTo>
                  <a:pt x="12633135" y="9871316"/>
                </a:moveTo>
                <a:lnTo>
                  <a:pt x="12631598" y="9863671"/>
                </a:lnTo>
                <a:lnTo>
                  <a:pt x="12627381" y="9857422"/>
                </a:lnTo>
                <a:lnTo>
                  <a:pt x="12621146" y="9853219"/>
                </a:lnTo>
                <a:lnTo>
                  <a:pt x="12613500" y="9851669"/>
                </a:lnTo>
                <a:lnTo>
                  <a:pt x="12605842" y="9853219"/>
                </a:lnTo>
                <a:lnTo>
                  <a:pt x="12599607" y="9857422"/>
                </a:lnTo>
                <a:lnTo>
                  <a:pt x="12595403" y="9863671"/>
                </a:lnTo>
                <a:lnTo>
                  <a:pt x="12593866" y="9871316"/>
                </a:lnTo>
                <a:lnTo>
                  <a:pt x="12595403" y="9878962"/>
                </a:lnTo>
                <a:lnTo>
                  <a:pt x="12599607" y="9885210"/>
                </a:lnTo>
                <a:lnTo>
                  <a:pt x="12605842" y="9889426"/>
                </a:lnTo>
                <a:lnTo>
                  <a:pt x="12613500" y="9890963"/>
                </a:lnTo>
                <a:lnTo>
                  <a:pt x="12621146" y="9889426"/>
                </a:lnTo>
                <a:lnTo>
                  <a:pt x="12627381" y="9885210"/>
                </a:lnTo>
                <a:lnTo>
                  <a:pt x="12631598" y="9878962"/>
                </a:lnTo>
                <a:lnTo>
                  <a:pt x="12633135" y="9871316"/>
                </a:lnTo>
                <a:close/>
              </a:path>
              <a:path w="18719800" h="10718800" extrusionOk="0">
                <a:moveTo>
                  <a:pt x="12633135" y="9771228"/>
                </a:moveTo>
                <a:lnTo>
                  <a:pt x="12631598" y="9763582"/>
                </a:lnTo>
                <a:lnTo>
                  <a:pt x="12627381" y="9757334"/>
                </a:lnTo>
                <a:lnTo>
                  <a:pt x="12621146" y="9753117"/>
                </a:lnTo>
                <a:lnTo>
                  <a:pt x="12613500" y="9751568"/>
                </a:lnTo>
                <a:lnTo>
                  <a:pt x="12605842" y="9753117"/>
                </a:lnTo>
                <a:lnTo>
                  <a:pt x="12599607" y="9757334"/>
                </a:lnTo>
                <a:lnTo>
                  <a:pt x="12595403" y="9763582"/>
                </a:lnTo>
                <a:lnTo>
                  <a:pt x="12593866" y="9771228"/>
                </a:lnTo>
                <a:lnTo>
                  <a:pt x="12595403" y="9778873"/>
                </a:lnTo>
                <a:lnTo>
                  <a:pt x="12599607" y="9785109"/>
                </a:lnTo>
                <a:lnTo>
                  <a:pt x="12605842" y="9789325"/>
                </a:lnTo>
                <a:lnTo>
                  <a:pt x="12613500" y="9790862"/>
                </a:lnTo>
                <a:lnTo>
                  <a:pt x="12621146" y="9789325"/>
                </a:lnTo>
                <a:lnTo>
                  <a:pt x="12627381" y="9785109"/>
                </a:lnTo>
                <a:lnTo>
                  <a:pt x="12631598" y="9778873"/>
                </a:lnTo>
                <a:lnTo>
                  <a:pt x="12633135" y="9771228"/>
                </a:lnTo>
                <a:close/>
              </a:path>
              <a:path w="18719800" h="10718800" extrusionOk="0">
                <a:moveTo>
                  <a:pt x="12633135" y="9671126"/>
                </a:moveTo>
                <a:lnTo>
                  <a:pt x="12631598" y="9663481"/>
                </a:lnTo>
                <a:lnTo>
                  <a:pt x="12627381" y="9657232"/>
                </a:lnTo>
                <a:lnTo>
                  <a:pt x="12621146" y="9653029"/>
                </a:lnTo>
                <a:lnTo>
                  <a:pt x="12613500" y="9651479"/>
                </a:lnTo>
                <a:lnTo>
                  <a:pt x="12605842" y="9653029"/>
                </a:lnTo>
                <a:lnTo>
                  <a:pt x="12599607" y="9657232"/>
                </a:lnTo>
                <a:lnTo>
                  <a:pt x="12595403" y="9663481"/>
                </a:lnTo>
                <a:lnTo>
                  <a:pt x="12593866" y="9671126"/>
                </a:lnTo>
                <a:lnTo>
                  <a:pt x="12595403" y="9678772"/>
                </a:lnTo>
                <a:lnTo>
                  <a:pt x="12599607" y="9685020"/>
                </a:lnTo>
                <a:lnTo>
                  <a:pt x="12605842" y="9689236"/>
                </a:lnTo>
                <a:lnTo>
                  <a:pt x="12613500" y="9690773"/>
                </a:lnTo>
                <a:lnTo>
                  <a:pt x="12621146" y="9689236"/>
                </a:lnTo>
                <a:lnTo>
                  <a:pt x="12627381" y="9685020"/>
                </a:lnTo>
                <a:lnTo>
                  <a:pt x="12631598" y="9678772"/>
                </a:lnTo>
                <a:lnTo>
                  <a:pt x="12633135" y="9671126"/>
                </a:lnTo>
                <a:close/>
              </a:path>
              <a:path w="18719800" h="10718800" extrusionOk="0">
                <a:moveTo>
                  <a:pt x="12633135" y="9571037"/>
                </a:moveTo>
                <a:lnTo>
                  <a:pt x="12631598" y="9563379"/>
                </a:lnTo>
                <a:lnTo>
                  <a:pt x="12627381" y="9557131"/>
                </a:lnTo>
                <a:lnTo>
                  <a:pt x="12621146" y="9552927"/>
                </a:lnTo>
                <a:lnTo>
                  <a:pt x="12613500" y="9551391"/>
                </a:lnTo>
                <a:lnTo>
                  <a:pt x="12605842" y="9552927"/>
                </a:lnTo>
                <a:lnTo>
                  <a:pt x="12599607" y="9557131"/>
                </a:lnTo>
                <a:lnTo>
                  <a:pt x="12595403" y="9563379"/>
                </a:lnTo>
                <a:lnTo>
                  <a:pt x="12593866" y="9571037"/>
                </a:lnTo>
                <a:lnTo>
                  <a:pt x="12595403" y="9578683"/>
                </a:lnTo>
                <a:lnTo>
                  <a:pt x="12599607" y="9584919"/>
                </a:lnTo>
                <a:lnTo>
                  <a:pt x="12605842" y="9589135"/>
                </a:lnTo>
                <a:lnTo>
                  <a:pt x="12613500" y="9590684"/>
                </a:lnTo>
                <a:lnTo>
                  <a:pt x="12621146" y="9589135"/>
                </a:lnTo>
                <a:lnTo>
                  <a:pt x="12627381" y="9584919"/>
                </a:lnTo>
                <a:lnTo>
                  <a:pt x="12631598" y="9578683"/>
                </a:lnTo>
                <a:lnTo>
                  <a:pt x="12633135" y="9571037"/>
                </a:lnTo>
                <a:close/>
              </a:path>
              <a:path w="18719800" h="10718800" extrusionOk="0">
                <a:moveTo>
                  <a:pt x="12633135" y="9470936"/>
                </a:moveTo>
                <a:lnTo>
                  <a:pt x="12631598" y="9463291"/>
                </a:lnTo>
                <a:lnTo>
                  <a:pt x="12627381" y="9457042"/>
                </a:lnTo>
                <a:lnTo>
                  <a:pt x="12621146" y="9452826"/>
                </a:lnTo>
                <a:lnTo>
                  <a:pt x="12613500" y="9451289"/>
                </a:lnTo>
                <a:lnTo>
                  <a:pt x="12605842" y="9452826"/>
                </a:lnTo>
                <a:lnTo>
                  <a:pt x="12599607" y="9457042"/>
                </a:lnTo>
                <a:lnTo>
                  <a:pt x="12595403" y="9463291"/>
                </a:lnTo>
                <a:lnTo>
                  <a:pt x="12593866" y="9470936"/>
                </a:lnTo>
                <a:lnTo>
                  <a:pt x="12595403" y="9478581"/>
                </a:lnTo>
                <a:lnTo>
                  <a:pt x="12599607" y="9484830"/>
                </a:lnTo>
                <a:lnTo>
                  <a:pt x="12605842" y="9489046"/>
                </a:lnTo>
                <a:lnTo>
                  <a:pt x="12613500" y="9490583"/>
                </a:lnTo>
                <a:lnTo>
                  <a:pt x="12621146" y="9489046"/>
                </a:lnTo>
                <a:lnTo>
                  <a:pt x="12627381" y="9484830"/>
                </a:lnTo>
                <a:lnTo>
                  <a:pt x="12631598" y="9478581"/>
                </a:lnTo>
                <a:lnTo>
                  <a:pt x="12633135" y="9470936"/>
                </a:lnTo>
                <a:close/>
              </a:path>
              <a:path w="18719800" h="10718800" extrusionOk="0">
                <a:moveTo>
                  <a:pt x="12633135" y="9370835"/>
                </a:moveTo>
                <a:lnTo>
                  <a:pt x="12631598" y="9363189"/>
                </a:lnTo>
                <a:lnTo>
                  <a:pt x="12627381" y="9356941"/>
                </a:lnTo>
                <a:lnTo>
                  <a:pt x="12621146" y="9352724"/>
                </a:lnTo>
                <a:lnTo>
                  <a:pt x="12613500" y="9351188"/>
                </a:lnTo>
                <a:lnTo>
                  <a:pt x="12605842" y="9352724"/>
                </a:lnTo>
                <a:lnTo>
                  <a:pt x="12599607" y="9356941"/>
                </a:lnTo>
                <a:lnTo>
                  <a:pt x="12595403" y="9363189"/>
                </a:lnTo>
                <a:lnTo>
                  <a:pt x="12593866" y="9370835"/>
                </a:lnTo>
                <a:lnTo>
                  <a:pt x="12595403" y="9378480"/>
                </a:lnTo>
                <a:lnTo>
                  <a:pt x="12599607" y="9384728"/>
                </a:lnTo>
                <a:lnTo>
                  <a:pt x="12605842" y="9388945"/>
                </a:lnTo>
                <a:lnTo>
                  <a:pt x="12613500" y="9390494"/>
                </a:lnTo>
                <a:lnTo>
                  <a:pt x="12621146" y="9388945"/>
                </a:lnTo>
                <a:lnTo>
                  <a:pt x="12627381" y="9384728"/>
                </a:lnTo>
                <a:lnTo>
                  <a:pt x="12631598" y="9378480"/>
                </a:lnTo>
                <a:lnTo>
                  <a:pt x="12633135" y="9370835"/>
                </a:lnTo>
                <a:close/>
              </a:path>
              <a:path w="18719800" h="10718800" extrusionOk="0">
                <a:moveTo>
                  <a:pt x="12633147" y="10672089"/>
                </a:moveTo>
                <a:lnTo>
                  <a:pt x="12631598" y="10664444"/>
                </a:lnTo>
                <a:lnTo>
                  <a:pt x="12627394" y="10658196"/>
                </a:lnTo>
                <a:lnTo>
                  <a:pt x="12621146" y="10653992"/>
                </a:lnTo>
                <a:lnTo>
                  <a:pt x="12613500" y="10652443"/>
                </a:lnTo>
                <a:lnTo>
                  <a:pt x="12605855" y="10653992"/>
                </a:lnTo>
                <a:lnTo>
                  <a:pt x="12599607" y="10658196"/>
                </a:lnTo>
                <a:lnTo>
                  <a:pt x="12595403" y="10664444"/>
                </a:lnTo>
                <a:lnTo>
                  <a:pt x="12593866" y="10672089"/>
                </a:lnTo>
                <a:lnTo>
                  <a:pt x="12595403" y="10679735"/>
                </a:lnTo>
                <a:lnTo>
                  <a:pt x="12599607" y="10685983"/>
                </a:lnTo>
                <a:lnTo>
                  <a:pt x="12605855" y="10690200"/>
                </a:lnTo>
                <a:lnTo>
                  <a:pt x="12613500" y="10691736"/>
                </a:lnTo>
                <a:lnTo>
                  <a:pt x="12621146" y="10690200"/>
                </a:lnTo>
                <a:lnTo>
                  <a:pt x="12627394" y="10685983"/>
                </a:lnTo>
                <a:lnTo>
                  <a:pt x="12631598" y="10679735"/>
                </a:lnTo>
                <a:lnTo>
                  <a:pt x="12633147" y="10672089"/>
                </a:lnTo>
                <a:close/>
              </a:path>
              <a:path w="18719800" h="10718800" extrusionOk="0">
                <a:moveTo>
                  <a:pt x="12633147" y="9270759"/>
                </a:moveTo>
                <a:lnTo>
                  <a:pt x="12631598" y="9263101"/>
                </a:lnTo>
                <a:lnTo>
                  <a:pt x="12627394" y="9256865"/>
                </a:lnTo>
                <a:lnTo>
                  <a:pt x="12621146" y="9252648"/>
                </a:lnTo>
                <a:lnTo>
                  <a:pt x="12613500" y="9251099"/>
                </a:lnTo>
                <a:lnTo>
                  <a:pt x="12605855" y="9252648"/>
                </a:lnTo>
                <a:lnTo>
                  <a:pt x="12599607" y="9256865"/>
                </a:lnTo>
                <a:lnTo>
                  <a:pt x="12595403" y="9263101"/>
                </a:lnTo>
                <a:lnTo>
                  <a:pt x="12593866" y="9270759"/>
                </a:lnTo>
                <a:lnTo>
                  <a:pt x="12595403" y="9278404"/>
                </a:lnTo>
                <a:lnTo>
                  <a:pt x="12599607" y="9284640"/>
                </a:lnTo>
                <a:lnTo>
                  <a:pt x="12605855" y="9288856"/>
                </a:lnTo>
                <a:lnTo>
                  <a:pt x="12613500" y="9290393"/>
                </a:lnTo>
                <a:lnTo>
                  <a:pt x="12621146" y="9288856"/>
                </a:lnTo>
                <a:lnTo>
                  <a:pt x="12627394" y="9284640"/>
                </a:lnTo>
                <a:lnTo>
                  <a:pt x="12631598" y="9278404"/>
                </a:lnTo>
                <a:lnTo>
                  <a:pt x="12633147" y="9270759"/>
                </a:lnTo>
                <a:close/>
              </a:path>
              <a:path w="18719800" h="10718800" extrusionOk="0">
                <a:moveTo>
                  <a:pt x="12633147" y="9170645"/>
                </a:moveTo>
                <a:lnTo>
                  <a:pt x="12631598" y="9162999"/>
                </a:lnTo>
                <a:lnTo>
                  <a:pt x="12627394" y="9156751"/>
                </a:lnTo>
                <a:lnTo>
                  <a:pt x="12621146" y="9152547"/>
                </a:lnTo>
                <a:lnTo>
                  <a:pt x="12613500" y="9151010"/>
                </a:lnTo>
                <a:lnTo>
                  <a:pt x="12605855" y="9152547"/>
                </a:lnTo>
                <a:lnTo>
                  <a:pt x="12599607" y="9156751"/>
                </a:lnTo>
                <a:lnTo>
                  <a:pt x="12595403" y="9162999"/>
                </a:lnTo>
                <a:lnTo>
                  <a:pt x="12593866" y="9170645"/>
                </a:lnTo>
                <a:lnTo>
                  <a:pt x="12595403" y="9178303"/>
                </a:lnTo>
                <a:lnTo>
                  <a:pt x="12599607" y="9184551"/>
                </a:lnTo>
                <a:lnTo>
                  <a:pt x="12605855" y="9188755"/>
                </a:lnTo>
                <a:lnTo>
                  <a:pt x="12613500" y="9190304"/>
                </a:lnTo>
                <a:lnTo>
                  <a:pt x="12621146" y="9188755"/>
                </a:lnTo>
                <a:lnTo>
                  <a:pt x="12627394" y="9184551"/>
                </a:lnTo>
                <a:lnTo>
                  <a:pt x="12631598" y="9178303"/>
                </a:lnTo>
                <a:lnTo>
                  <a:pt x="12633147" y="9170645"/>
                </a:lnTo>
                <a:close/>
              </a:path>
              <a:path w="18719800" h="10718800" extrusionOk="0">
                <a:moveTo>
                  <a:pt x="12633147" y="9070556"/>
                </a:moveTo>
                <a:lnTo>
                  <a:pt x="12631598" y="9062910"/>
                </a:lnTo>
                <a:lnTo>
                  <a:pt x="12627394" y="9056662"/>
                </a:lnTo>
                <a:lnTo>
                  <a:pt x="12621146" y="9052446"/>
                </a:lnTo>
                <a:lnTo>
                  <a:pt x="12613500" y="9050909"/>
                </a:lnTo>
                <a:lnTo>
                  <a:pt x="12605855" y="9052446"/>
                </a:lnTo>
                <a:lnTo>
                  <a:pt x="12599607" y="9056662"/>
                </a:lnTo>
                <a:lnTo>
                  <a:pt x="12595403" y="9062910"/>
                </a:lnTo>
                <a:lnTo>
                  <a:pt x="12593866" y="9070556"/>
                </a:lnTo>
                <a:lnTo>
                  <a:pt x="12595403" y="9078201"/>
                </a:lnTo>
                <a:lnTo>
                  <a:pt x="12599607" y="9084450"/>
                </a:lnTo>
                <a:lnTo>
                  <a:pt x="12605855" y="9088666"/>
                </a:lnTo>
                <a:lnTo>
                  <a:pt x="12613500" y="9090203"/>
                </a:lnTo>
                <a:lnTo>
                  <a:pt x="12621146" y="9088666"/>
                </a:lnTo>
                <a:lnTo>
                  <a:pt x="12627394" y="9084450"/>
                </a:lnTo>
                <a:lnTo>
                  <a:pt x="12631598" y="9078201"/>
                </a:lnTo>
                <a:lnTo>
                  <a:pt x="12633147" y="9070556"/>
                </a:lnTo>
                <a:close/>
              </a:path>
              <a:path w="18719800" h="10718800" extrusionOk="0">
                <a:moveTo>
                  <a:pt x="12707138" y="10717479"/>
                </a:moveTo>
                <a:lnTo>
                  <a:pt x="12705601" y="10709834"/>
                </a:lnTo>
                <a:lnTo>
                  <a:pt x="12701384" y="10703598"/>
                </a:lnTo>
                <a:lnTo>
                  <a:pt x="12695149" y="10699382"/>
                </a:lnTo>
                <a:lnTo>
                  <a:pt x="12687491" y="10697845"/>
                </a:lnTo>
                <a:lnTo>
                  <a:pt x="12679845" y="10699382"/>
                </a:lnTo>
                <a:lnTo>
                  <a:pt x="12673610" y="10703598"/>
                </a:lnTo>
                <a:lnTo>
                  <a:pt x="12669393" y="10709834"/>
                </a:lnTo>
                <a:lnTo>
                  <a:pt x="12667856" y="10717479"/>
                </a:lnTo>
                <a:lnTo>
                  <a:pt x="12668123" y="10718787"/>
                </a:lnTo>
                <a:lnTo>
                  <a:pt x="12706871" y="10718787"/>
                </a:lnTo>
                <a:lnTo>
                  <a:pt x="12707138" y="10717479"/>
                </a:lnTo>
                <a:close/>
              </a:path>
              <a:path w="18719800" h="10718800" extrusionOk="0">
                <a:moveTo>
                  <a:pt x="12707138" y="10617391"/>
                </a:moveTo>
                <a:lnTo>
                  <a:pt x="12705601" y="10609732"/>
                </a:lnTo>
                <a:lnTo>
                  <a:pt x="12701384" y="10603484"/>
                </a:lnTo>
                <a:lnTo>
                  <a:pt x="12695149" y="10599280"/>
                </a:lnTo>
                <a:lnTo>
                  <a:pt x="12687491" y="10597731"/>
                </a:lnTo>
                <a:lnTo>
                  <a:pt x="12679845" y="10599280"/>
                </a:lnTo>
                <a:lnTo>
                  <a:pt x="12673610" y="10603484"/>
                </a:lnTo>
                <a:lnTo>
                  <a:pt x="12669393" y="10609732"/>
                </a:lnTo>
                <a:lnTo>
                  <a:pt x="12667856" y="10617391"/>
                </a:lnTo>
                <a:lnTo>
                  <a:pt x="12669393" y="10625036"/>
                </a:lnTo>
                <a:lnTo>
                  <a:pt x="12673610" y="10631272"/>
                </a:lnTo>
                <a:lnTo>
                  <a:pt x="12679845" y="10635488"/>
                </a:lnTo>
                <a:lnTo>
                  <a:pt x="12687491" y="10637025"/>
                </a:lnTo>
                <a:lnTo>
                  <a:pt x="12695149" y="10635488"/>
                </a:lnTo>
                <a:lnTo>
                  <a:pt x="12701384" y="10631272"/>
                </a:lnTo>
                <a:lnTo>
                  <a:pt x="12705601" y="10625036"/>
                </a:lnTo>
                <a:lnTo>
                  <a:pt x="12707138" y="10617391"/>
                </a:lnTo>
                <a:close/>
              </a:path>
              <a:path w="18719800" h="10718800" extrusionOk="0">
                <a:moveTo>
                  <a:pt x="12707138" y="10517289"/>
                </a:moveTo>
                <a:lnTo>
                  <a:pt x="12705588" y="10509631"/>
                </a:lnTo>
                <a:lnTo>
                  <a:pt x="12701384" y="10503395"/>
                </a:lnTo>
                <a:lnTo>
                  <a:pt x="12695136" y="10499179"/>
                </a:lnTo>
                <a:lnTo>
                  <a:pt x="12687491" y="10497642"/>
                </a:lnTo>
                <a:lnTo>
                  <a:pt x="12679833" y="10499179"/>
                </a:lnTo>
                <a:lnTo>
                  <a:pt x="12673584" y="10503395"/>
                </a:lnTo>
                <a:lnTo>
                  <a:pt x="12669368" y="10509631"/>
                </a:lnTo>
                <a:lnTo>
                  <a:pt x="12667831" y="10517289"/>
                </a:lnTo>
                <a:lnTo>
                  <a:pt x="12669368" y="10524934"/>
                </a:lnTo>
                <a:lnTo>
                  <a:pt x="12673584" y="10531170"/>
                </a:lnTo>
                <a:lnTo>
                  <a:pt x="12679833" y="10535387"/>
                </a:lnTo>
                <a:lnTo>
                  <a:pt x="12687491" y="10536923"/>
                </a:lnTo>
                <a:lnTo>
                  <a:pt x="12695136" y="10535387"/>
                </a:lnTo>
                <a:lnTo>
                  <a:pt x="12701384" y="10531170"/>
                </a:lnTo>
                <a:lnTo>
                  <a:pt x="12705588" y="10524934"/>
                </a:lnTo>
                <a:lnTo>
                  <a:pt x="12707138" y="10517289"/>
                </a:lnTo>
                <a:close/>
              </a:path>
              <a:path w="18719800" h="10718800" extrusionOk="0">
                <a:moveTo>
                  <a:pt x="12707138" y="10417188"/>
                </a:moveTo>
                <a:lnTo>
                  <a:pt x="12705588" y="10409542"/>
                </a:lnTo>
                <a:lnTo>
                  <a:pt x="12701384" y="10403294"/>
                </a:lnTo>
                <a:lnTo>
                  <a:pt x="12695136" y="10399077"/>
                </a:lnTo>
                <a:lnTo>
                  <a:pt x="12687491" y="10397528"/>
                </a:lnTo>
                <a:lnTo>
                  <a:pt x="12679833" y="10399077"/>
                </a:lnTo>
                <a:lnTo>
                  <a:pt x="12673584" y="10403294"/>
                </a:lnTo>
                <a:lnTo>
                  <a:pt x="12669368" y="10409542"/>
                </a:lnTo>
                <a:lnTo>
                  <a:pt x="12667831" y="10417188"/>
                </a:lnTo>
                <a:lnTo>
                  <a:pt x="12669368" y="10424833"/>
                </a:lnTo>
                <a:lnTo>
                  <a:pt x="12673584" y="10431081"/>
                </a:lnTo>
                <a:lnTo>
                  <a:pt x="12679833" y="10435285"/>
                </a:lnTo>
                <a:lnTo>
                  <a:pt x="12687491" y="10436835"/>
                </a:lnTo>
                <a:lnTo>
                  <a:pt x="12695136" y="10435285"/>
                </a:lnTo>
                <a:lnTo>
                  <a:pt x="12701384" y="10431081"/>
                </a:lnTo>
                <a:lnTo>
                  <a:pt x="12705588" y="10424833"/>
                </a:lnTo>
                <a:lnTo>
                  <a:pt x="12707138" y="10417188"/>
                </a:lnTo>
                <a:close/>
              </a:path>
              <a:path w="18719800" h="10718800" extrusionOk="0">
                <a:moveTo>
                  <a:pt x="12707138" y="10317099"/>
                </a:moveTo>
                <a:lnTo>
                  <a:pt x="12705588" y="10309441"/>
                </a:lnTo>
                <a:lnTo>
                  <a:pt x="12701384" y="10303205"/>
                </a:lnTo>
                <a:lnTo>
                  <a:pt x="12695136" y="10299001"/>
                </a:lnTo>
                <a:lnTo>
                  <a:pt x="12687491" y="10297465"/>
                </a:lnTo>
                <a:lnTo>
                  <a:pt x="12679845" y="10299001"/>
                </a:lnTo>
                <a:lnTo>
                  <a:pt x="12673597" y="10303205"/>
                </a:lnTo>
                <a:lnTo>
                  <a:pt x="12669380" y="10309441"/>
                </a:lnTo>
                <a:lnTo>
                  <a:pt x="12667844" y="10317099"/>
                </a:lnTo>
                <a:lnTo>
                  <a:pt x="12669380" y="10324744"/>
                </a:lnTo>
                <a:lnTo>
                  <a:pt x="12673597" y="10330993"/>
                </a:lnTo>
                <a:lnTo>
                  <a:pt x="12679845" y="10335196"/>
                </a:lnTo>
                <a:lnTo>
                  <a:pt x="12687491" y="10336746"/>
                </a:lnTo>
                <a:lnTo>
                  <a:pt x="12695136" y="10335196"/>
                </a:lnTo>
                <a:lnTo>
                  <a:pt x="12701384" y="10330993"/>
                </a:lnTo>
                <a:lnTo>
                  <a:pt x="12705588" y="10324744"/>
                </a:lnTo>
                <a:lnTo>
                  <a:pt x="12707138" y="10317099"/>
                </a:lnTo>
                <a:close/>
              </a:path>
              <a:path w="18719800" h="10718800" extrusionOk="0">
                <a:moveTo>
                  <a:pt x="12707138" y="10216998"/>
                </a:moveTo>
                <a:lnTo>
                  <a:pt x="12705588" y="10209352"/>
                </a:lnTo>
                <a:lnTo>
                  <a:pt x="12701384" y="10203104"/>
                </a:lnTo>
                <a:lnTo>
                  <a:pt x="12695136" y="10198900"/>
                </a:lnTo>
                <a:lnTo>
                  <a:pt x="12687491" y="10197351"/>
                </a:lnTo>
                <a:lnTo>
                  <a:pt x="12679845" y="10198900"/>
                </a:lnTo>
                <a:lnTo>
                  <a:pt x="12673597" y="10203104"/>
                </a:lnTo>
                <a:lnTo>
                  <a:pt x="12669380" y="10209352"/>
                </a:lnTo>
                <a:lnTo>
                  <a:pt x="12667844" y="10216998"/>
                </a:lnTo>
                <a:lnTo>
                  <a:pt x="12669380" y="10224643"/>
                </a:lnTo>
                <a:lnTo>
                  <a:pt x="12673597" y="10230891"/>
                </a:lnTo>
                <a:lnTo>
                  <a:pt x="12679845" y="10235095"/>
                </a:lnTo>
                <a:lnTo>
                  <a:pt x="12687491" y="10236644"/>
                </a:lnTo>
                <a:lnTo>
                  <a:pt x="12695136" y="10235095"/>
                </a:lnTo>
                <a:lnTo>
                  <a:pt x="12701384" y="10230891"/>
                </a:lnTo>
                <a:lnTo>
                  <a:pt x="12705588" y="10224643"/>
                </a:lnTo>
                <a:lnTo>
                  <a:pt x="12707138" y="10216998"/>
                </a:lnTo>
                <a:close/>
              </a:path>
              <a:path w="18719800" h="10718800" extrusionOk="0">
                <a:moveTo>
                  <a:pt x="12707138" y="10116896"/>
                </a:moveTo>
                <a:lnTo>
                  <a:pt x="12705588" y="10109251"/>
                </a:lnTo>
                <a:lnTo>
                  <a:pt x="12701384" y="10103002"/>
                </a:lnTo>
                <a:lnTo>
                  <a:pt x="12695136" y="10098799"/>
                </a:lnTo>
                <a:lnTo>
                  <a:pt x="12687491" y="10097249"/>
                </a:lnTo>
                <a:lnTo>
                  <a:pt x="12679845" y="10098799"/>
                </a:lnTo>
                <a:lnTo>
                  <a:pt x="12673597" y="10103002"/>
                </a:lnTo>
                <a:lnTo>
                  <a:pt x="12669380" y="10109251"/>
                </a:lnTo>
                <a:lnTo>
                  <a:pt x="12667844" y="10116896"/>
                </a:lnTo>
                <a:lnTo>
                  <a:pt x="12669380" y="10124554"/>
                </a:lnTo>
                <a:lnTo>
                  <a:pt x="12673597" y="10130790"/>
                </a:lnTo>
                <a:lnTo>
                  <a:pt x="12679845" y="10135006"/>
                </a:lnTo>
                <a:lnTo>
                  <a:pt x="12687491" y="10136543"/>
                </a:lnTo>
                <a:lnTo>
                  <a:pt x="12695136" y="10135006"/>
                </a:lnTo>
                <a:lnTo>
                  <a:pt x="12701384" y="10130790"/>
                </a:lnTo>
                <a:lnTo>
                  <a:pt x="12705588" y="10124554"/>
                </a:lnTo>
                <a:lnTo>
                  <a:pt x="12707138" y="10116896"/>
                </a:lnTo>
                <a:close/>
              </a:path>
              <a:path w="18719800" h="10718800" extrusionOk="0">
                <a:moveTo>
                  <a:pt x="12707138" y="10016807"/>
                </a:moveTo>
                <a:lnTo>
                  <a:pt x="12705588" y="10009162"/>
                </a:lnTo>
                <a:lnTo>
                  <a:pt x="12701384" y="10002914"/>
                </a:lnTo>
                <a:lnTo>
                  <a:pt x="12695136" y="9998710"/>
                </a:lnTo>
                <a:lnTo>
                  <a:pt x="12687491" y="9997161"/>
                </a:lnTo>
                <a:lnTo>
                  <a:pt x="12679845" y="9998710"/>
                </a:lnTo>
                <a:lnTo>
                  <a:pt x="12673597" y="10002914"/>
                </a:lnTo>
                <a:lnTo>
                  <a:pt x="12669380" y="10009162"/>
                </a:lnTo>
                <a:lnTo>
                  <a:pt x="12667844" y="10016807"/>
                </a:lnTo>
                <a:lnTo>
                  <a:pt x="12669380" y="10024453"/>
                </a:lnTo>
                <a:lnTo>
                  <a:pt x="12673597" y="10030701"/>
                </a:lnTo>
                <a:lnTo>
                  <a:pt x="12679845" y="10034905"/>
                </a:lnTo>
                <a:lnTo>
                  <a:pt x="12687491" y="10036454"/>
                </a:lnTo>
                <a:lnTo>
                  <a:pt x="12695136" y="10034905"/>
                </a:lnTo>
                <a:lnTo>
                  <a:pt x="12701384" y="10030701"/>
                </a:lnTo>
                <a:lnTo>
                  <a:pt x="12705588" y="10024453"/>
                </a:lnTo>
                <a:lnTo>
                  <a:pt x="12707138" y="10016807"/>
                </a:lnTo>
                <a:close/>
              </a:path>
              <a:path w="18719800" h="10718800" extrusionOk="0">
                <a:moveTo>
                  <a:pt x="12707138" y="9916706"/>
                </a:moveTo>
                <a:lnTo>
                  <a:pt x="12705588" y="9909061"/>
                </a:lnTo>
                <a:lnTo>
                  <a:pt x="12701384" y="9902812"/>
                </a:lnTo>
                <a:lnTo>
                  <a:pt x="12695136" y="9898609"/>
                </a:lnTo>
                <a:lnTo>
                  <a:pt x="12687491" y="9897072"/>
                </a:lnTo>
                <a:lnTo>
                  <a:pt x="12679845" y="9898609"/>
                </a:lnTo>
                <a:lnTo>
                  <a:pt x="12673597" y="9902812"/>
                </a:lnTo>
                <a:lnTo>
                  <a:pt x="12669380" y="9909061"/>
                </a:lnTo>
                <a:lnTo>
                  <a:pt x="12667844" y="9916706"/>
                </a:lnTo>
                <a:lnTo>
                  <a:pt x="12669380" y="9924351"/>
                </a:lnTo>
                <a:lnTo>
                  <a:pt x="12673597" y="9930600"/>
                </a:lnTo>
                <a:lnTo>
                  <a:pt x="12679845" y="9934804"/>
                </a:lnTo>
                <a:lnTo>
                  <a:pt x="12687491" y="9936353"/>
                </a:lnTo>
                <a:lnTo>
                  <a:pt x="12695136" y="9934804"/>
                </a:lnTo>
                <a:lnTo>
                  <a:pt x="12701384" y="9930600"/>
                </a:lnTo>
                <a:lnTo>
                  <a:pt x="12705588" y="9924351"/>
                </a:lnTo>
                <a:lnTo>
                  <a:pt x="12707138" y="9916706"/>
                </a:lnTo>
                <a:close/>
              </a:path>
              <a:path w="18719800" h="10718800" extrusionOk="0">
                <a:moveTo>
                  <a:pt x="12707138" y="9816617"/>
                </a:moveTo>
                <a:lnTo>
                  <a:pt x="12705588" y="9808959"/>
                </a:lnTo>
                <a:lnTo>
                  <a:pt x="12701384" y="9802711"/>
                </a:lnTo>
                <a:lnTo>
                  <a:pt x="12695136" y="9798507"/>
                </a:lnTo>
                <a:lnTo>
                  <a:pt x="12687491" y="9796958"/>
                </a:lnTo>
                <a:lnTo>
                  <a:pt x="12679845" y="9798507"/>
                </a:lnTo>
                <a:lnTo>
                  <a:pt x="12673597" y="9802711"/>
                </a:lnTo>
                <a:lnTo>
                  <a:pt x="12669380" y="9808959"/>
                </a:lnTo>
                <a:lnTo>
                  <a:pt x="12667844" y="9816617"/>
                </a:lnTo>
                <a:lnTo>
                  <a:pt x="12669380" y="9824250"/>
                </a:lnTo>
                <a:lnTo>
                  <a:pt x="12673597" y="9830511"/>
                </a:lnTo>
                <a:lnTo>
                  <a:pt x="12679845" y="9834715"/>
                </a:lnTo>
                <a:lnTo>
                  <a:pt x="12687491" y="9836264"/>
                </a:lnTo>
                <a:lnTo>
                  <a:pt x="12695136" y="9834715"/>
                </a:lnTo>
                <a:lnTo>
                  <a:pt x="12701384" y="9830511"/>
                </a:lnTo>
                <a:lnTo>
                  <a:pt x="12705588" y="9824250"/>
                </a:lnTo>
                <a:lnTo>
                  <a:pt x="12707138" y="9816617"/>
                </a:lnTo>
                <a:close/>
              </a:path>
              <a:path w="18719800" h="10718800" extrusionOk="0">
                <a:moveTo>
                  <a:pt x="12707138" y="9716516"/>
                </a:moveTo>
                <a:lnTo>
                  <a:pt x="12705588" y="9708871"/>
                </a:lnTo>
                <a:lnTo>
                  <a:pt x="12701384" y="9702622"/>
                </a:lnTo>
                <a:lnTo>
                  <a:pt x="12695136" y="9698418"/>
                </a:lnTo>
                <a:lnTo>
                  <a:pt x="12687491" y="9696869"/>
                </a:lnTo>
                <a:lnTo>
                  <a:pt x="12679845" y="9698418"/>
                </a:lnTo>
                <a:lnTo>
                  <a:pt x="12673597" y="9702622"/>
                </a:lnTo>
                <a:lnTo>
                  <a:pt x="12669380" y="9708871"/>
                </a:lnTo>
                <a:lnTo>
                  <a:pt x="12667844" y="9716516"/>
                </a:lnTo>
                <a:lnTo>
                  <a:pt x="12669380" y="9724161"/>
                </a:lnTo>
                <a:lnTo>
                  <a:pt x="12673597" y="9730410"/>
                </a:lnTo>
                <a:lnTo>
                  <a:pt x="12679845" y="9734626"/>
                </a:lnTo>
                <a:lnTo>
                  <a:pt x="12687491" y="9736163"/>
                </a:lnTo>
                <a:lnTo>
                  <a:pt x="12695136" y="9734626"/>
                </a:lnTo>
                <a:lnTo>
                  <a:pt x="12701384" y="9730410"/>
                </a:lnTo>
                <a:lnTo>
                  <a:pt x="12705588" y="9724161"/>
                </a:lnTo>
                <a:lnTo>
                  <a:pt x="12707138" y="9716516"/>
                </a:lnTo>
                <a:close/>
              </a:path>
              <a:path w="18719800" h="10718800" extrusionOk="0">
                <a:moveTo>
                  <a:pt x="12707138" y="9616415"/>
                </a:moveTo>
                <a:lnTo>
                  <a:pt x="12705588" y="9608769"/>
                </a:lnTo>
                <a:lnTo>
                  <a:pt x="12701384" y="9602533"/>
                </a:lnTo>
                <a:lnTo>
                  <a:pt x="12695136" y="9598317"/>
                </a:lnTo>
                <a:lnTo>
                  <a:pt x="12687491" y="9596768"/>
                </a:lnTo>
                <a:lnTo>
                  <a:pt x="12679845" y="9598317"/>
                </a:lnTo>
                <a:lnTo>
                  <a:pt x="12673597" y="9602533"/>
                </a:lnTo>
                <a:lnTo>
                  <a:pt x="12669380" y="9608769"/>
                </a:lnTo>
                <a:lnTo>
                  <a:pt x="12667844" y="9616415"/>
                </a:lnTo>
                <a:lnTo>
                  <a:pt x="12669380" y="9624073"/>
                </a:lnTo>
                <a:lnTo>
                  <a:pt x="12673597" y="9630308"/>
                </a:lnTo>
                <a:lnTo>
                  <a:pt x="12679845" y="9634525"/>
                </a:lnTo>
                <a:lnTo>
                  <a:pt x="12687491" y="9636061"/>
                </a:lnTo>
                <a:lnTo>
                  <a:pt x="12695136" y="9634525"/>
                </a:lnTo>
                <a:lnTo>
                  <a:pt x="12701384" y="9630308"/>
                </a:lnTo>
                <a:lnTo>
                  <a:pt x="12705588" y="9624073"/>
                </a:lnTo>
                <a:lnTo>
                  <a:pt x="12707138" y="9616415"/>
                </a:lnTo>
                <a:close/>
              </a:path>
              <a:path w="18719800" h="10718800" extrusionOk="0">
                <a:moveTo>
                  <a:pt x="12707138" y="9516326"/>
                </a:moveTo>
                <a:lnTo>
                  <a:pt x="12705588" y="9508680"/>
                </a:lnTo>
                <a:lnTo>
                  <a:pt x="12701384" y="9502432"/>
                </a:lnTo>
                <a:lnTo>
                  <a:pt x="12695136" y="9498228"/>
                </a:lnTo>
                <a:lnTo>
                  <a:pt x="12687491" y="9496692"/>
                </a:lnTo>
                <a:lnTo>
                  <a:pt x="12679845" y="9498228"/>
                </a:lnTo>
                <a:lnTo>
                  <a:pt x="12673597" y="9502432"/>
                </a:lnTo>
                <a:lnTo>
                  <a:pt x="12669380" y="9508680"/>
                </a:lnTo>
                <a:lnTo>
                  <a:pt x="12667844" y="9516326"/>
                </a:lnTo>
                <a:lnTo>
                  <a:pt x="12669380" y="9523971"/>
                </a:lnTo>
                <a:lnTo>
                  <a:pt x="12673597" y="9530220"/>
                </a:lnTo>
                <a:lnTo>
                  <a:pt x="12679845" y="9534423"/>
                </a:lnTo>
                <a:lnTo>
                  <a:pt x="12687491" y="9535973"/>
                </a:lnTo>
                <a:lnTo>
                  <a:pt x="12695136" y="9534423"/>
                </a:lnTo>
                <a:lnTo>
                  <a:pt x="12701384" y="9530220"/>
                </a:lnTo>
                <a:lnTo>
                  <a:pt x="12705588" y="9523971"/>
                </a:lnTo>
                <a:lnTo>
                  <a:pt x="12707138" y="9516326"/>
                </a:lnTo>
                <a:close/>
              </a:path>
              <a:path w="18719800" h="10718800" extrusionOk="0">
                <a:moveTo>
                  <a:pt x="12707138" y="9416224"/>
                </a:moveTo>
                <a:lnTo>
                  <a:pt x="12705588" y="9408579"/>
                </a:lnTo>
                <a:lnTo>
                  <a:pt x="12701384" y="9402331"/>
                </a:lnTo>
                <a:lnTo>
                  <a:pt x="12695136" y="9398127"/>
                </a:lnTo>
                <a:lnTo>
                  <a:pt x="12687491" y="9396578"/>
                </a:lnTo>
                <a:lnTo>
                  <a:pt x="12679845" y="9398127"/>
                </a:lnTo>
                <a:lnTo>
                  <a:pt x="12673597" y="9402331"/>
                </a:lnTo>
                <a:lnTo>
                  <a:pt x="12669380" y="9408579"/>
                </a:lnTo>
                <a:lnTo>
                  <a:pt x="12667844" y="9416224"/>
                </a:lnTo>
                <a:lnTo>
                  <a:pt x="12669380" y="9423870"/>
                </a:lnTo>
                <a:lnTo>
                  <a:pt x="12673597" y="9430118"/>
                </a:lnTo>
                <a:lnTo>
                  <a:pt x="12679845" y="9434322"/>
                </a:lnTo>
                <a:lnTo>
                  <a:pt x="12687491" y="9435859"/>
                </a:lnTo>
                <a:lnTo>
                  <a:pt x="12695136" y="9434322"/>
                </a:lnTo>
                <a:lnTo>
                  <a:pt x="12701384" y="9430118"/>
                </a:lnTo>
                <a:lnTo>
                  <a:pt x="12705588" y="9423870"/>
                </a:lnTo>
                <a:lnTo>
                  <a:pt x="12707138" y="9416224"/>
                </a:lnTo>
                <a:close/>
              </a:path>
              <a:path w="18719800" h="10718800" extrusionOk="0">
                <a:moveTo>
                  <a:pt x="12707138" y="9316123"/>
                </a:moveTo>
                <a:lnTo>
                  <a:pt x="12705601" y="9308490"/>
                </a:lnTo>
                <a:lnTo>
                  <a:pt x="12701384" y="9302242"/>
                </a:lnTo>
                <a:lnTo>
                  <a:pt x="12695149" y="9298038"/>
                </a:lnTo>
                <a:lnTo>
                  <a:pt x="12687491" y="9296489"/>
                </a:lnTo>
                <a:lnTo>
                  <a:pt x="12679845" y="9298038"/>
                </a:lnTo>
                <a:lnTo>
                  <a:pt x="12673610" y="9302242"/>
                </a:lnTo>
                <a:lnTo>
                  <a:pt x="12669393" y="9308490"/>
                </a:lnTo>
                <a:lnTo>
                  <a:pt x="12667856" y="9316123"/>
                </a:lnTo>
                <a:lnTo>
                  <a:pt x="12669393" y="9323781"/>
                </a:lnTo>
                <a:lnTo>
                  <a:pt x="12673610" y="9330030"/>
                </a:lnTo>
                <a:lnTo>
                  <a:pt x="12679845" y="9334246"/>
                </a:lnTo>
                <a:lnTo>
                  <a:pt x="12687491" y="9335783"/>
                </a:lnTo>
                <a:lnTo>
                  <a:pt x="12695149" y="9334246"/>
                </a:lnTo>
                <a:lnTo>
                  <a:pt x="12701384" y="9330030"/>
                </a:lnTo>
                <a:lnTo>
                  <a:pt x="12705601" y="9323781"/>
                </a:lnTo>
                <a:lnTo>
                  <a:pt x="12707138" y="9316123"/>
                </a:lnTo>
                <a:close/>
              </a:path>
              <a:path w="18719800" h="10718800" extrusionOk="0">
                <a:moveTo>
                  <a:pt x="12707138" y="9216034"/>
                </a:moveTo>
                <a:lnTo>
                  <a:pt x="12705601" y="9208389"/>
                </a:lnTo>
                <a:lnTo>
                  <a:pt x="12701384" y="9202153"/>
                </a:lnTo>
                <a:lnTo>
                  <a:pt x="12695149" y="9197937"/>
                </a:lnTo>
                <a:lnTo>
                  <a:pt x="12687491" y="9196387"/>
                </a:lnTo>
                <a:lnTo>
                  <a:pt x="12679845" y="9197937"/>
                </a:lnTo>
                <a:lnTo>
                  <a:pt x="12673610" y="9202153"/>
                </a:lnTo>
                <a:lnTo>
                  <a:pt x="12669393" y="9208389"/>
                </a:lnTo>
                <a:lnTo>
                  <a:pt x="12667856" y="9216034"/>
                </a:lnTo>
                <a:lnTo>
                  <a:pt x="12669393" y="9223692"/>
                </a:lnTo>
                <a:lnTo>
                  <a:pt x="12673610" y="9229928"/>
                </a:lnTo>
                <a:lnTo>
                  <a:pt x="12679845" y="9234145"/>
                </a:lnTo>
                <a:lnTo>
                  <a:pt x="12687491" y="9235681"/>
                </a:lnTo>
                <a:lnTo>
                  <a:pt x="12695149" y="9234145"/>
                </a:lnTo>
                <a:lnTo>
                  <a:pt x="12701384" y="9229928"/>
                </a:lnTo>
                <a:lnTo>
                  <a:pt x="12705601" y="9223692"/>
                </a:lnTo>
                <a:lnTo>
                  <a:pt x="12707138" y="9216034"/>
                </a:lnTo>
                <a:close/>
              </a:path>
              <a:path w="18719800" h="10718800" extrusionOk="0">
                <a:moveTo>
                  <a:pt x="12707138" y="9115946"/>
                </a:moveTo>
                <a:lnTo>
                  <a:pt x="12705601" y="9108288"/>
                </a:lnTo>
                <a:lnTo>
                  <a:pt x="12701384" y="9102052"/>
                </a:lnTo>
                <a:lnTo>
                  <a:pt x="12695149" y="9097835"/>
                </a:lnTo>
                <a:lnTo>
                  <a:pt x="12687491" y="9096299"/>
                </a:lnTo>
                <a:lnTo>
                  <a:pt x="12679845" y="9097835"/>
                </a:lnTo>
                <a:lnTo>
                  <a:pt x="12673610" y="9102052"/>
                </a:lnTo>
                <a:lnTo>
                  <a:pt x="12669393" y="9108288"/>
                </a:lnTo>
                <a:lnTo>
                  <a:pt x="12667856" y="9115946"/>
                </a:lnTo>
                <a:lnTo>
                  <a:pt x="12669393" y="9123591"/>
                </a:lnTo>
                <a:lnTo>
                  <a:pt x="12673610" y="9129839"/>
                </a:lnTo>
                <a:lnTo>
                  <a:pt x="12679845" y="9134043"/>
                </a:lnTo>
                <a:lnTo>
                  <a:pt x="12687491" y="9135593"/>
                </a:lnTo>
                <a:lnTo>
                  <a:pt x="12695149" y="9134043"/>
                </a:lnTo>
                <a:lnTo>
                  <a:pt x="12701384" y="9129839"/>
                </a:lnTo>
                <a:lnTo>
                  <a:pt x="12705601" y="9123591"/>
                </a:lnTo>
                <a:lnTo>
                  <a:pt x="12707138" y="9115946"/>
                </a:lnTo>
                <a:close/>
              </a:path>
              <a:path w="18719800" h="10718800" extrusionOk="0">
                <a:moveTo>
                  <a:pt x="12707138" y="9015844"/>
                </a:moveTo>
                <a:lnTo>
                  <a:pt x="12705601" y="9008199"/>
                </a:lnTo>
                <a:lnTo>
                  <a:pt x="12701384" y="9001950"/>
                </a:lnTo>
                <a:lnTo>
                  <a:pt x="12695149" y="8997747"/>
                </a:lnTo>
                <a:lnTo>
                  <a:pt x="12687491" y="8996197"/>
                </a:lnTo>
                <a:lnTo>
                  <a:pt x="12679845" y="8997747"/>
                </a:lnTo>
                <a:lnTo>
                  <a:pt x="12673610" y="9001950"/>
                </a:lnTo>
                <a:lnTo>
                  <a:pt x="12669393" y="9008199"/>
                </a:lnTo>
                <a:lnTo>
                  <a:pt x="12667856" y="9015844"/>
                </a:lnTo>
                <a:lnTo>
                  <a:pt x="12669393" y="9023502"/>
                </a:lnTo>
                <a:lnTo>
                  <a:pt x="12673610" y="9029751"/>
                </a:lnTo>
                <a:lnTo>
                  <a:pt x="12679845" y="9033954"/>
                </a:lnTo>
                <a:lnTo>
                  <a:pt x="12687491" y="9035491"/>
                </a:lnTo>
                <a:lnTo>
                  <a:pt x="12695149" y="9033954"/>
                </a:lnTo>
                <a:lnTo>
                  <a:pt x="12701384" y="9029751"/>
                </a:lnTo>
                <a:lnTo>
                  <a:pt x="12705601" y="9023502"/>
                </a:lnTo>
                <a:lnTo>
                  <a:pt x="12707138" y="9015844"/>
                </a:lnTo>
                <a:close/>
              </a:path>
              <a:path w="18719800" h="10718800" extrusionOk="0">
                <a:moveTo>
                  <a:pt x="12781128" y="10662780"/>
                </a:moveTo>
                <a:lnTo>
                  <a:pt x="12779578" y="10655135"/>
                </a:lnTo>
                <a:lnTo>
                  <a:pt x="12775375" y="10648887"/>
                </a:lnTo>
                <a:lnTo>
                  <a:pt x="12769126" y="10644670"/>
                </a:lnTo>
                <a:lnTo>
                  <a:pt x="12761481" y="10643133"/>
                </a:lnTo>
                <a:lnTo>
                  <a:pt x="12753835" y="10644670"/>
                </a:lnTo>
                <a:lnTo>
                  <a:pt x="12747587" y="10648887"/>
                </a:lnTo>
                <a:lnTo>
                  <a:pt x="12743383" y="10655135"/>
                </a:lnTo>
                <a:lnTo>
                  <a:pt x="12741834" y="10662780"/>
                </a:lnTo>
                <a:lnTo>
                  <a:pt x="12743383" y="10670426"/>
                </a:lnTo>
                <a:lnTo>
                  <a:pt x="12747587" y="10676674"/>
                </a:lnTo>
                <a:lnTo>
                  <a:pt x="12753835" y="10680891"/>
                </a:lnTo>
                <a:lnTo>
                  <a:pt x="12761481" y="10682427"/>
                </a:lnTo>
                <a:lnTo>
                  <a:pt x="12769126" y="10680891"/>
                </a:lnTo>
                <a:lnTo>
                  <a:pt x="12775375" y="10676674"/>
                </a:lnTo>
                <a:lnTo>
                  <a:pt x="12779578" y="10670426"/>
                </a:lnTo>
                <a:lnTo>
                  <a:pt x="12781128" y="10662780"/>
                </a:lnTo>
                <a:close/>
              </a:path>
              <a:path w="18719800" h="10718800" extrusionOk="0">
                <a:moveTo>
                  <a:pt x="12781128" y="10562679"/>
                </a:moveTo>
                <a:lnTo>
                  <a:pt x="12779578" y="10555034"/>
                </a:lnTo>
                <a:lnTo>
                  <a:pt x="12775375" y="10548798"/>
                </a:lnTo>
                <a:lnTo>
                  <a:pt x="12769126" y="10544581"/>
                </a:lnTo>
                <a:lnTo>
                  <a:pt x="12761481" y="10543032"/>
                </a:lnTo>
                <a:lnTo>
                  <a:pt x="12753835" y="10544581"/>
                </a:lnTo>
                <a:lnTo>
                  <a:pt x="12747587" y="10548798"/>
                </a:lnTo>
                <a:lnTo>
                  <a:pt x="12743383" y="10555034"/>
                </a:lnTo>
                <a:lnTo>
                  <a:pt x="12741834" y="10562679"/>
                </a:lnTo>
                <a:lnTo>
                  <a:pt x="12743383" y="10570324"/>
                </a:lnTo>
                <a:lnTo>
                  <a:pt x="12747587" y="10576573"/>
                </a:lnTo>
                <a:lnTo>
                  <a:pt x="12753835" y="10580789"/>
                </a:lnTo>
                <a:lnTo>
                  <a:pt x="12761481" y="10582326"/>
                </a:lnTo>
                <a:lnTo>
                  <a:pt x="12769126" y="10580789"/>
                </a:lnTo>
                <a:lnTo>
                  <a:pt x="12775375" y="10576573"/>
                </a:lnTo>
                <a:lnTo>
                  <a:pt x="12779578" y="10570324"/>
                </a:lnTo>
                <a:lnTo>
                  <a:pt x="12781128" y="10562679"/>
                </a:lnTo>
                <a:close/>
              </a:path>
              <a:path w="18719800" h="10718800" extrusionOk="0">
                <a:moveTo>
                  <a:pt x="12781128" y="10462577"/>
                </a:moveTo>
                <a:lnTo>
                  <a:pt x="12779578" y="10454932"/>
                </a:lnTo>
                <a:lnTo>
                  <a:pt x="12775362" y="10448684"/>
                </a:lnTo>
                <a:lnTo>
                  <a:pt x="12769114" y="10444480"/>
                </a:lnTo>
                <a:lnTo>
                  <a:pt x="12761468" y="10442931"/>
                </a:lnTo>
                <a:lnTo>
                  <a:pt x="12753823" y="10444480"/>
                </a:lnTo>
                <a:lnTo>
                  <a:pt x="12747574" y="10448684"/>
                </a:lnTo>
                <a:lnTo>
                  <a:pt x="12743371" y="10454932"/>
                </a:lnTo>
                <a:lnTo>
                  <a:pt x="12741821" y="10462577"/>
                </a:lnTo>
                <a:lnTo>
                  <a:pt x="12743371" y="10470223"/>
                </a:lnTo>
                <a:lnTo>
                  <a:pt x="12747574" y="10476471"/>
                </a:lnTo>
                <a:lnTo>
                  <a:pt x="12753823" y="10480675"/>
                </a:lnTo>
                <a:lnTo>
                  <a:pt x="12761468" y="10482224"/>
                </a:lnTo>
                <a:lnTo>
                  <a:pt x="12769114" y="10480675"/>
                </a:lnTo>
                <a:lnTo>
                  <a:pt x="12775362" y="10476471"/>
                </a:lnTo>
                <a:lnTo>
                  <a:pt x="12779578" y="10470223"/>
                </a:lnTo>
                <a:lnTo>
                  <a:pt x="12781128" y="10462577"/>
                </a:lnTo>
                <a:close/>
              </a:path>
              <a:path w="18719800" h="10718800" extrusionOk="0">
                <a:moveTo>
                  <a:pt x="12781128" y="10362476"/>
                </a:moveTo>
                <a:lnTo>
                  <a:pt x="12779578" y="10354843"/>
                </a:lnTo>
                <a:lnTo>
                  <a:pt x="12775362" y="10348595"/>
                </a:lnTo>
                <a:lnTo>
                  <a:pt x="12769114" y="10344379"/>
                </a:lnTo>
                <a:lnTo>
                  <a:pt x="12761468" y="10342829"/>
                </a:lnTo>
                <a:lnTo>
                  <a:pt x="12753823" y="10344379"/>
                </a:lnTo>
                <a:lnTo>
                  <a:pt x="12747574" y="10348595"/>
                </a:lnTo>
                <a:lnTo>
                  <a:pt x="12743371" y="10354843"/>
                </a:lnTo>
                <a:lnTo>
                  <a:pt x="12741821" y="10362476"/>
                </a:lnTo>
                <a:lnTo>
                  <a:pt x="12743371" y="10370121"/>
                </a:lnTo>
                <a:lnTo>
                  <a:pt x="12747574" y="10376370"/>
                </a:lnTo>
                <a:lnTo>
                  <a:pt x="12753823" y="10380586"/>
                </a:lnTo>
                <a:lnTo>
                  <a:pt x="12761468" y="10382123"/>
                </a:lnTo>
                <a:lnTo>
                  <a:pt x="12769114" y="10380586"/>
                </a:lnTo>
                <a:lnTo>
                  <a:pt x="12775362" y="10376370"/>
                </a:lnTo>
                <a:lnTo>
                  <a:pt x="12779578" y="10370121"/>
                </a:lnTo>
                <a:lnTo>
                  <a:pt x="12781128" y="10362476"/>
                </a:lnTo>
                <a:close/>
              </a:path>
              <a:path w="18719800" h="10718800" extrusionOk="0">
                <a:moveTo>
                  <a:pt x="12781128" y="10262387"/>
                </a:moveTo>
                <a:lnTo>
                  <a:pt x="12779578" y="10254742"/>
                </a:lnTo>
                <a:lnTo>
                  <a:pt x="12775375" y="10248494"/>
                </a:lnTo>
                <a:lnTo>
                  <a:pt x="12769126" y="10244277"/>
                </a:lnTo>
                <a:lnTo>
                  <a:pt x="12761481" y="10242740"/>
                </a:lnTo>
                <a:lnTo>
                  <a:pt x="12753835" y="10244277"/>
                </a:lnTo>
                <a:lnTo>
                  <a:pt x="12747587" y="10248494"/>
                </a:lnTo>
                <a:lnTo>
                  <a:pt x="12743371" y="10254742"/>
                </a:lnTo>
                <a:lnTo>
                  <a:pt x="12741834" y="10262387"/>
                </a:lnTo>
                <a:lnTo>
                  <a:pt x="12743371" y="10270033"/>
                </a:lnTo>
                <a:lnTo>
                  <a:pt x="12747587" y="10276281"/>
                </a:lnTo>
                <a:lnTo>
                  <a:pt x="12753835" y="10280485"/>
                </a:lnTo>
                <a:lnTo>
                  <a:pt x="12761481" y="10282022"/>
                </a:lnTo>
                <a:lnTo>
                  <a:pt x="12769126" y="10280485"/>
                </a:lnTo>
                <a:lnTo>
                  <a:pt x="12775375" y="10276281"/>
                </a:lnTo>
                <a:lnTo>
                  <a:pt x="12779578" y="10270033"/>
                </a:lnTo>
                <a:lnTo>
                  <a:pt x="12781128" y="10262387"/>
                </a:lnTo>
                <a:close/>
              </a:path>
              <a:path w="18719800" h="10718800" extrusionOk="0">
                <a:moveTo>
                  <a:pt x="12781128" y="10162286"/>
                </a:moveTo>
                <a:lnTo>
                  <a:pt x="12779578" y="10154641"/>
                </a:lnTo>
                <a:lnTo>
                  <a:pt x="12775375" y="10148405"/>
                </a:lnTo>
                <a:lnTo>
                  <a:pt x="12769126" y="10144188"/>
                </a:lnTo>
                <a:lnTo>
                  <a:pt x="12761481" y="10142652"/>
                </a:lnTo>
                <a:lnTo>
                  <a:pt x="12753835" y="10144188"/>
                </a:lnTo>
                <a:lnTo>
                  <a:pt x="12747587" y="10148405"/>
                </a:lnTo>
                <a:lnTo>
                  <a:pt x="12743371" y="10154641"/>
                </a:lnTo>
                <a:lnTo>
                  <a:pt x="12741834" y="10162286"/>
                </a:lnTo>
                <a:lnTo>
                  <a:pt x="12743371" y="10169944"/>
                </a:lnTo>
                <a:lnTo>
                  <a:pt x="12747587" y="10176180"/>
                </a:lnTo>
                <a:lnTo>
                  <a:pt x="12753835" y="10180396"/>
                </a:lnTo>
                <a:lnTo>
                  <a:pt x="12761481" y="10181946"/>
                </a:lnTo>
                <a:lnTo>
                  <a:pt x="12769126" y="10180396"/>
                </a:lnTo>
                <a:lnTo>
                  <a:pt x="12775375" y="10176180"/>
                </a:lnTo>
                <a:lnTo>
                  <a:pt x="12779578" y="10169944"/>
                </a:lnTo>
                <a:lnTo>
                  <a:pt x="12781128" y="10162286"/>
                </a:lnTo>
                <a:close/>
              </a:path>
              <a:path w="18719800" h="10718800" extrusionOk="0">
                <a:moveTo>
                  <a:pt x="12781128" y="10062197"/>
                </a:moveTo>
                <a:lnTo>
                  <a:pt x="12779578" y="10054552"/>
                </a:lnTo>
                <a:lnTo>
                  <a:pt x="12775375" y="10048303"/>
                </a:lnTo>
                <a:lnTo>
                  <a:pt x="12769126" y="10044087"/>
                </a:lnTo>
                <a:lnTo>
                  <a:pt x="12761481" y="10042538"/>
                </a:lnTo>
                <a:lnTo>
                  <a:pt x="12753835" y="10044087"/>
                </a:lnTo>
                <a:lnTo>
                  <a:pt x="12747587" y="10048303"/>
                </a:lnTo>
                <a:lnTo>
                  <a:pt x="12743371" y="10054552"/>
                </a:lnTo>
                <a:lnTo>
                  <a:pt x="12741834" y="10062197"/>
                </a:lnTo>
                <a:lnTo>
                  <a:pt x="12743371" y="10069843"/>
                </a:lnTo>
                <a:lnTo>
                  <a:pt x="12747587" y="10076091"/>
                </a:lnTo>
                <a:lnTo>
                  <a:pt x="12753835" y="10080295"/>
                </a:lnTo>
                <a:lnTo>
                  <a:pt x="12761481" y="10081844"/>
                </a:lnTo>
                <a:lnTo>
                  <a:pt x="12769126" y="10080295"/>
                </a:lnTo>
                <a:lnTo>
                  <a:pt x="12775375" y="10076091"/>
                </a:lnTo>
                <a:lnTo>
                  <a:pt x="12779578" y="10069843"/>
                </a:lnTo>
                <a:lnTo>
                  <a:pt x="12781128" y="10062197"/>
                </a:lnTo>
                <a:close/>
              </a:path>
              <a:path w="18719800" h="10718800" extrusionOk="0">
                <a:moveTo>
                  <a:pt x="12781128" y="9962096"/>
                </a:moveTo>
                <a:lnTo>
                  <a:pt x="12779578" y="9954450"/>
                </a:lnTo>
                <a:lnTo>
                  <a:pt x="12775375" y="9948202"/>
                </a:lnTo>
                <a:lnTo>
                  <a:pt x="12769126" y="9943998"/>
                </a:lnTo>
                <a:lnTo>
                  <a:pt x="12761481" y="9942449"/>
                </a:lnTo>
                <a:lnTo>
                  <a:pt x="12753835" y="9943998"/>
                </a:lnTo>
                <a:lnTo>
                  <a:pt x="12747587" y="9948202"/>
                </a:lnTo>
                <a:lnTo>
                  <a:pt x="12743371" y="9954450"/>
                </a:lnTo>
                <a:lnTo>
                  <a:pt x="12741834" y="9962096"/>
                </a:lnTo>
                <a:lnTo>
                  <a:pt x="12743371" y="9969741"/>
                </a:lnTo>
                <a:lnTo>
                  <a:pt x="12747587" y="9975990"/>
                </a:lnTo>
                <a:lnTo>
                  <a:pt x="12753835" y="9980206"/>
                </a:lnTo>
                <a:lnTo>
                  <a:pt x="12761481" y="9981743"/>
                </a:lnTo>
                <a:lnTo>
                  <a:pt x="12769126" y="9980206"/>
                </a:lnTo>
                <a:lnTo>
                  <a:pt x="12775375" y="9975990"/>
                </a:lnTo>
                <a:lnTo>
                  <a:pt x="12779578" y="9969741"/>
                </a:lnTo>
                <a:lnTo>
                  <a:pt x="12781128" y="9962096"/>
                </a:lnTo>
                <a:close/>
              </a:path>
              <a:path w="18719800" h="10718800" extrusionOk="0">
                <a:moveTo>
                  <a:pt x="12781128" y="9862007"/>
                </a:moveTo>
                <a:lnTo>
                  <a:pt x="12779578" y="9854349"/>
                </a:lnTo>
                <a:lnTo>
                  <a:pt x="12775375" y="9848101"/>
                </a:lnTo>
                <a:lnTo>
                  <a:pt x="12769126" y="9843897"/>
                </a:lnTo>
                <a:lnTo>
                  <a:pt x="12761481" y="9842348"/>
                </a:lnTo>
                <a:lnTo>
                  <a:pt x="12753835" y="9843897"/>
                </a:lnTo>
                <a:lnTo>
                  <a:pt x="12747587" y="9848101"/>
                </a:lnTo>
                <a:lnTo>
                  <a:pt x="12743371" y="9854349"/>
                </a:lnTo>
                <a:lnTo>
                  <a:pt x="12741834" y="9862007"/>
                </a:lnTo>
                <a:lnTo>
                  <a:pt x="12743371" y="9869653"/>
                </a:lnTo>
                <a:lnTo>
                  <a:pt x="12747587" y="9875888"/>
                </a:lnTo>
                <a:lnTo>
                  <a:pt x="12753835" y="9880105"/>
                </a:lnTo>
                <a:lnTo>
                  <a:pt x="12761481" y="9881641"/>
                </a:lnTo>
                <a:lnTo>
                  <a:pt x="12769126" y="9880105"/>
                </a:lnTo>
                <a:lnTo>
                  <a:pt x="12775375" y="9875888"/>
                </a:lnTo>
                <a:lnTo>
                  <a:pt x="12779578" y="9869653"/>
                </a:lnTo>
                <a:lnTo>
                  <a:pt x="12781128" y="9862007"/>
                </a:lnTo>
                <a:close/>
              </a:path>
              <a:path w="18719800" h="10718800" extrusionOk="0">
                <a:moveTo>
                  <a:pt x="12781128" y="9761893"/>
                </a:moveTo>
                <a:lnTo>
                  <a:pt x="12779578" y="9754248"/>
                </a:lnTo>
                <a:lnTo>
                  <a:pt x="12775375" y="9748012"/>
                </a:lnTo>
                <a:lnTo>
                  <a:pt x="12769126" y="9743796"/>
                </a:lnTo>
                <a:lnTo>
                  <a:pt x="12761481" y="9742259"/>
                </a:lnTo>
                <a:lnTo>
                  <a:pt x="12753835" y="9743796"/>
                </a:lnTo>
                <a:lnTo>
                  <a:pt x="12747587" y="9748012"/>
                </a:lnTo>
                <a:lnTo>
                  <a:pt x="12743371" y="9754248"/>
                </a:lnTo>
                <a:lnTo>
                  <a:pt x="12741834" y="9761893"/>
                </a:lnTo>
                <a:lnTo>
                  <a:pt x="12743371" y="9769551"/>
                </a:lnTo>
                <a:lnTo>
                  <a:pt x="12747587" y="9775800"/>
                </a:lnTo>
                <a:lnTo>
                  <a:pt x="12753835" y="9780003"/>
                </a:lnTo>
                <a:lnTo>
                  <a:pt x="12761481" y="9781553"/>
                </a:lnTo>
                <a:lnTo>
                  <a:pt x="12769126" y="9780003"/>
                </a:lnTo>
                <a:lnTo>
                  <a:pt x="12775375" y="9775800"/>
                </a:lnTo>
                <a:lnTo>
                  <a:pt x="12779578" y="9769551"/>
                </a:lnTo>
                <a:lnTo>
                  <a:pt x="12781128" y="9761893"/>
                </a:lnTo>
                <a:close/>
              </a:path>
              <a:path w="18719800" h="10718800" extrusionOk="0">
                <a:moveTo>
                  <a:pt x="12781128" y="9661804"/>
                </a:moveTo>
                <a:lnTo>
                  <a:pt x="12779578" y="9654159"/>
                </a:lnTo>
                <a:lnTo>
                  <a:pt x="12775375" y="9647911"/>
                </a:lnTo>
                <a:lnTo>
                  <a:pt x="12769126" y="9643694"/>
                </a:lnTo>
                <a:lnTo>
                  <a:pt x="12761481" y="9642157"/>
                </a:lnTo>
                <a:lnTo>
                  <a:pt x="12753835" y="9643694"/>
                </a:lnTo>
                <a:lnTo>
                  <a:pt x="12747587" y="9647911"/>
                </a:lnTo>
                <a:lnTo>
                  <a:pt x="12743371" y="9654159"/>
                </a:lnTo>
                <a:lnTo>
                  <a:pt x="12741834" y="9661804"/>
                </a:lnTo>
                <a:lnTo>
                  <a:pt x="12743371" y="9669462"/>
                </a:lnTo>
                <a:lnTo>
                  <a:pt x="12747587" y="9675711"/>
                </a:lnTo>
                <a:lnTo>
                  <a:pt x="12753835" y="9679915"/>
                </a:lnTo>
                <a:lnTo>
                  <a:pt x="12761481" y="9681464"/>
                </a:lnTo>
                <a:lnTo>
                  <a:pt x="12769126" y="9679915"/>
                </a:lnTo>
                <a:lnTo>
                  <a:pt x="12775375" y="9675711"/>
                </a:lnTo>
                <a:lnTo>
                  <a:pt x="12779578" y="9669462"/>
                </a:lnTo>
                <a:lnTo>
                  <a:pt x="12781128" y="9661804"/>
                </a:lnTo>
                <a:close/>
              </a:path>
              <a:path w="18719800" h="10718800" extrusionOk="0">
                <a:moveTo>
                  <a:pt x="12781128" y="9561703"/>
                </a:moveTo>
                <a:lnTo>
                  <a:pt x="12779578" y="9554070"/>
                </a:lnTo>
                <a:lnTo>
                  <a:pt x="12775375" y="9547822"/>
                </a:lnTo>
                <a:lnTo>
                  <a:pt x="12769126" y="9543618"/>
                </a:lnTo>
                <a:lnTo>
                  <a:pt x="12761481" y="9542069"/>
                </a:lnTo>
                <a:lnTo>
                  <a:pt x="12753835" y="9543618"/>
                </a:lnTo>
                <a:lnTo>
                  <a:pt x="12747587" y="9547822"/>
                </a:lnTo>
                <a:lnTo>
                  <a:pt x="12743371" y="9554070"/>
                </a:lnTo>
                <a:lnTo>
                  <a:pt x="12741834" y="9561703"/>
                </a:lnTo>
                <a:lnTo>
                  <a:pt x="12743371" y="9569361"/>
                </a:lnTo>
                <a:lnTo>
                  <a:pt x="12747587" y="9575609"/>
                </a:lnTo>
                <a:lnTo>
                  <a:pt x="12753835" y="9579813"/>
                </a:lnTo>
                <a:lnTo>
                  <a:pt x="12761481" y="9581363"/>
                </a:lnTo>
                <a:lnTo>
                  <a:pt x="12769126" y="9579813"/>
                </a:lnTo>
                <a:lnTo>
                  <a:pt x="12775375" y="9575609"/>
                </a:lnTo>
                <a:lnTo>
                  <a:pt x="12779578" y="9569361"/>
                </a:lnTo>
                <a:lnTo>
                  <a:pt x="12781128" y="9561703"/>
                </a:lnTo>
                <a:close/>
              </a:path>
              <a:path w="18719800" h="10718800" extrusionOk="0">
                <a:moveTo>
                  <a:pt x="12781128" y="9461614"/>
                </a:moveTo>
                <a:lnTo>
                  <a:pt x="12779578" y="9453969"/>
                </a:lnTo>
                <a:lnTo>
                  <a:pt x="12775375" y="9447720"/>
                </a:lnTo>
                <a:lnTo>
                  <a:pt x="12769126" y="9443517"/>
                </a:lnTo>
                <a:lnTo>
                  <a:pt x="12761481" y="9441980"/>
                </a:lnTo>
                <a:lnTo>
                  <a:pt x="12753835" y="9443517"/>
                </a:lnTo>
                <a:lnTo>
                  <a:pt x="12747587" y="9447720"/>
                </a:lnTo>
                <a:lnTo>
                  <a:pt x="12743371" y="9453969"/>
                </a:lnTo>
                <a:lnTo>
                  <a:pt x="12741834" y="9461614"/>
                </a:lnTo>
                <a:lnTo>
                  <a:pt x="12743371" y="9469272"/>
                </a:lnTo>
                <a:lnTo>
                  <a:pt x="12747587" y="9475521"/>
                </a:lnTo>
                <a:lnTo>
                  <a:pt x="12753835" y="9479724"/>
                </a:lnTo>
                <a:lnTo>
                  <a:pt x="12761481" y="9481274"/>
                </a:lnTo>
                <a:lnTo>
                  <a:pt x="12769126" y="9479724"/>
                </a:lnTo>
                <a:lnTo>
                  <a:pt x="12775375" y="9475521"/>
                </a:lnTo>
                <a:lnTo>
                  <a:pt x="12779578" y="9469272"/>
                </a:lnTo>
                <a:lnTo>
                  <a:pt x="12781128" y="9461614"/>
                </a:lnTo>
                <a:close/>
              </a:path>
              <a:path w="18719800" h="10718800" extrusionOk="0">
                <a:moveTo>
                  <a:pt x="12781128" y="9361526"/>
                </a:moveTo>
                <a:lnTo>
                  <a:pt x="12779578" y="9353880"/>
                </a:lnTo>
                <a:lnTo>
                  <a:pt x="12775375" y="9347632"/>
                </a:lnTo>
                <a:lnTo>
                  <a:pt x="12769126" y="9343428"/>
                </a:lnTo>
                <a:lnTo>
                  <a:pt x="12761481" y="9341891"/>
                </a:lnTo>
                <a:lnTo>
                  <a:pt x="12753835" y="9343428"/>
                </a:lnTo>
                <a:lnTo>
                  <a:pt x="12747587" y="9347632"/>
                </a:lnTo>
                <a:lnTo>
                  <a:pt x="12743383" y="9353880"/>
                </a:lnTo>
                <a:lnTo>
                  <a:pt x="12741834" y="9361526"/>
                </a:lnTo>
                <a:lnTo>
                  <a:pt x="12743383" y="9369171"/>
                </a:lnTo>
                <a:lnTo>
                  <a:pt x="12747587" y="9375419"/>
                </a:lnTo>
                <a:lnTo>
                  <a:pt x="12753835" y="9379636"/>
                </a:lnTo>
                <a:lnTo>
                  <a:pt x="12761481" y="9381172"/>
                </a:lnTo>
                <a:lnTo>
                  <a:pt x="12769126" y="9379636"/>
                </a:lnTo>
                <a:lnTo>
                  <a:pt x="12775375" y="9375419"/>
                </a:lnTo>
                <a:lnTo>
                  <a:pt x="12779578" y="9369171"/>
                </a:lnTo>
                <a:lnTo>
                  <a:pt x="12781128" y="9361526"/>
                </a:lnTo>
                <a:close/>
              </a:path>
              <a:path w="18719800" h="10718800" extrusionOk="0">
                <a:moveTo>
                  <a:pt x="12781128" y="9261424"/>
                </a:moveTo>
                <a:lnTo>
                  <a:pt x="12779578" y="9253779"/>
                </a:lnTo>
                <a:lnTo>
                  <a:pt x="12775375" y="9247543"/>
                </a:lnTo>
                <a:lnTo>
                  <a:pt x="12769126" y="9243327"/>
                </a:lnTo>
                <a:lnTo>
                  <a:pt x="12761481" y="9241777"/>
                </a:lnTo>
                <a:lnTo>
                  <a:pt x="12753835" y="9243327"/>
                </a:lnTo>
                <a:lnTo>
                  <a:pt x="12747587" y="9247543"/>
                </a:lnTo>
                <a:lnTo>
                  <a:pt x="12743383" y="9253779"/>
                </a:lnTo>
                <a:lnTo>
                  <a:pt x="12741834" y="9261424"/>
                </a:lnTo>
                <a:lnTo>
                  <a:pt x="12743383" y="9269082"/>
                </a:lnTo>
                <a:lnTo>
                  <a:pt x="12747587" y="9275331"/>
                </a:lnTo>
                <a:lnTo>
                  <a:pt x="12753835" y="9279534"/>
                </a:lnTo>
                <a:lnTo>
                  <a:pt x="12761481" y="9281084"/>
                </a:lnTo>
                <a:lnTo>
                  <a:pt x="12769126" y="9279534"/>
                </a:lnTo>
                <a:lnTo>
                  <a:pt x="12775375" y="9275331"/>
                </a:lnTo>
                <a:lnTo>
                  <a:pt x="12779578" y="9269082"/>
                </a:lnTo>
                <a:lnTo>
                  <a:pt x="12781128" y="9261424"/>
                </a:lnTo>
                <a:close/>
              </a:path>
              <a:path w="18719800" h="10718800" extrusionOk="0">
                <a:moveTo>
                  <a:pt x="12781128" y="9161335"/>
                </a:moveTo>
                <a:lnTo>
                  <a:pt x="12779578" y="9153690"/>
                </a:lnTo>
                <a:lnTo>
                  <a:pt x="12775375" y="9147442"/>
                </a:lnTo>
                <a:lnTo>
                  <a:pt x="12769126" y="9143238"/>
                </a:lnTo>
                <a:lnTo>
                  <a:pt x="12761481" y="9141689"/>
                </a:lnTo>
                <a:lnTo>
                  <a:pt x="12753835" y="9143238"/>
                </a:lnTo>
                <a:lnTo>
                  <a:pt x="12747587" y="9147442"/>
                </a:lnTo>
                <a:lnTo>
                  <a:pt x="12743383" y="9153690"/>
                </a:lnTo>
                <a:lnTo>
                  <a:pt x="12741834" y="9161335"/>
                </a:lnTo>
                <a:lnTo>
                  <a:pt x="12743383" y="9168981"/>
                </a:lnTo>
                <a:lnTo>
                  <a:pt x="12747587" y="9175229"/>
                </a:lnTo>
                <a:lnTo>
                  <a:pt x="12753835" y="9179433"/>
                </a:lnTo>
                <a:lnTo>
                  <a:pt x="12761481" y="9180982"/>
                </a:lnTo>
                <a:lnTo>
                  <a:pt x="12769126" y="9179433"/>
                </a:lnTo>
                <a:lnTo>
                  <a:pt x="12775375" y="9175229"/>
                </a:lnTo>
                <a:lnTo>
                  <a:pt x="12779578" y="9168981"/>
                </a:lnTo>
                <a:lnTo>
                  <a:pt x="12781128" y="9161335"/>
                </a:lnTo>
                <a:close/>
              </a:path>
              <a:path w="18719800" h="10718800" extrusionOk="0">
                <a:moveTo>
                  <a:pt x="12781128" y="9061234"/>
                </a:moveTo>
                <a:lnTo>
                  <a:pt x="12779578" y="9053589"/>
                </a:lnTo>
                <a:lnTo>
                  <a:pt x="12775375" y="9047353"/>
                </a:lnTo>
                <a:lnTo>
                  <a:pt x="12769126" y="9043137"/>
                </a:lnTo>
                <a:lnTo>
                  <a:pt x="12761481" y="9041600"/>
                </a:lnTo>
                <a:lnTo>
                  <a:pt x="12753835" y="9043137"/>
                </a:lnTo>
                <a:lnTo>
                  <a:pt x="12747587" y="9047353"/>
                </a:lnTo>
                <a:lnTo>
                  <a:pt x="12743383" y="9053589"/>
                </a:lnTo>
                <a:lnTo>
                  <a:pt x="12741834" y="9061234"/>
                </a:lnTo>
                <a:lnTo>
                  <a:pt x="12743383" y="9068879"/>
                </a:lnTo>
                <a:lnTo>
                  <a:pt x="12747587" y="9075128"/>
                </a:lnTo>
                <a:lnTo>
                  <a:pt x="12753835" y="9079344"/>
                </a:lnTo>
                <a:lnTo>
                  <a:pt x="12761481" y="9080881"/>
                </a:lnTo>
                <a:lnTo>
                  <a:pt x="12769126" y="9079344"/>
                </a:lnTo>
                <a:lnTo>
                  <a:pt x="12775375" y="9075128"/>
                </a:lnTo>
                <a:lnTo>
                  <a:pt x="12779578" y="9068879"/>
                </a:lnTo>
                <a:lnTo>
                  <a:pt x="12781128" y="9061234"/>
                </a:lnTo>
                <a:close/>
              </a:path>
              <a:path w="18719800" h="10718800" extrusionOk="0">
                <a:moveTo>
                  <a:pt x="12781128" y="8961145"/>
                </a:moveTo>
                <a:lnTo>
                  <a:pt x="12779578" y="8953500"/>
                </a:lnTo>
                <a:lnTo>
                  <a:pt x="12775375" y="8947252"/>
                </a:lnTo>
                <a:lnTo>
                  <a:pt x="12769126" y="8943035"/>
                </a:lnTo>
                <a:lnTo>
                  <a:pt x="12761481" y="8941486"/>
                </a:lnTo>
                <a:lnTo>
                  <a:pt x="12753835" y="8943035"/>
                </a:lnTo>
                <a:lnTo>
                  <a:pt x="12747587" y="8947252"/>
                </a:lnTo>
                <a:lnTo>
                  <a:pt x="12743383" y="8953500"/>
                </a:lnTo>
                <a:lnTo>
                  <a:pt x="12741834" y="8961145"/>
                </a:lnTo>
                <a:lnTo>
                  <a:pt x="12743383" y="8968791"/>
                </a:lnTo>
                <a:lnTo>
                  <a:pt x="12747587" y="8975039"/>
                </a:lnTo>
                <a:lnTo>
                  <a:pt x="12753835" y="8979243"/>
                </a:lnTo>
                <a:lnTo>
                  <a:pt x="12761481" y="8980792"/>
                </a:lnTo>
                <a:lnTo>
                  <a:pt x="12769126" y="8979243"/>
                </a:lnTo>
                <a:lnTo>
                  <a:pt x="12775375" y="8975039"/>
                </a:lnTo>
                <a:lnTo>
                  <a:pt x="12779578" y="8968791"/>
                </a:lnTo>
                <a:lnTo>
                  <a:pt x="12781128" y="8961145"/>
                </a:lnTo>
                <a:close/>
              </a:path>
              <a:path w="18719800" h="10718800" extrusionOk="0">
                <a:moveTo>
                  <a:pt x="12855118" y="10407866"/>
                </a:moveTo>
                <a:lnTo>
                  <a:pt x="12853569" y="10400220"/>
                </a:lnTo>
                <a:lnTo>
                  <a:pt x="12849365" y="10393985"/>
                </a:lnTo>
                <a:lnTo>
                  <a:pt x="12843116" y="10389768"/>
                </a:lnTo>
                <a:lnTo>
                  <a:pt x="12835471" y="10388219"/>
                </a:lnTo>
                <a:lnTo>
                  <a:pt x="12827813" y="10389768"/>
                </a:lnTo>
                <a:lnTo>
                  <a:pt x="12821577" y="10393985"/>
                </a:lnTo>
                <a:lnTo>
                  <a:pt x="12817361" y="10400220"/>
                </a:lnTo>
                <a:lnTo>
                  <a:pt x="12815824" y="10407866"/>
                </a:lnTo>
                <a:lnTo>
                  <a:pt x="12817361" y="10415511"/>
                </a:lnTo>
                <a:lnTo>
                  <a:pt x="12821577" y="10421772"/>
                </a:lnTo>
                <a:lnTo>
                  <a:pt x="12827813" y="10425976"/>
                </a:lnTo>
                <a:lnTo>
                  <a:pt x="12835471" y="10427525"/>
                </a:lnTo>
                <a:lnTo>
                  <a:pt x="12843116" y="10425976"/>
                </a:lnTo>
                <a:lnTo>
                  <a:pt x="12849365" y="10421772"/>
                </a:lnTo>
                <a:lnTo>
                  <a:pt x="12853569" y="10415511"/>
                </a:lnTo>
                <a:lnTo>
                  <a:pt x="12855118" y="10407866"/>
                </a:lnTo>
                <a:close/>
              </a:path>
              <a:path w="18719800" h="10718800" extrusionOk="0">
                <a:moveTo>
                  <a:pt x="12855118" y="10307777"/>
                </a:moveTo>
                <a:lnTo>
                  <a:pt x="12853569" y="10300132"/>
                </a:lnTo>
                <a:lnTo>
                  <a:pt x="12849365" y="10293883"/>
                </a:lnTo>
                <a:lnTo>
                  <a:pt x="12843116" y="10289667"/>
                </a:lnTo>
                <a:lnTo>
                  <a:pt x="12835471" y="10288118"/>
                </a:lnTo>
                <a:lnTo>
                  <a:pt x="12827813" y="10289667"/>
                </a:lnTo>
                <a:lnTo>
                  <a:pt x="12821577" y="10293883"/>
                </a:lnTo>
                <a:lnTo>
                  <a:pt x="12817361" y="10300132"/>
                </a:lnTo>
                <a:lnTo>
                  <a:pt x="12815824" y="10307777"/>
                </a:lnTo>
                <a:lnTo>
                  <a:pt x="12817361" y="10315435"/>
                </a:lnTo>
                <a:lnTo>
                  <a:pt x="12821577" y="10321671"/>
                </a:lnTo>
                <a:lnTo>
                  <a:pt x="12827813" y="10325875"/>
                </a:lnTo>
                <a:lnTo>
                  <a:pt x="12835471" y="10327424"/>
                </a:lnTo>
                <a:lnTo>
                  <a:pt x="12843116" y="10325875"/>
                </a:lnTo>
                <a:lnTo>
                  <a:pt x="12849365" y="10321671"/>
                </a:lnTo>
                <a:lnTo>
                  <a:pt x="12853569" y="10315435"/>
                </a:lnTo>
                <a:lnTo>
                  <a:pt x="12855118" y="10307777"/>
                </a:lnTo>
                <a:close/>
              </a:path>
              <a:path w="18719800" h="10718800" extrusionOk="0">
                <a:moveTo>
                  <a:pt x="12855118" y="10207688"/>
                </a:moveTo>
                <a:lnTo>
                  <a:pt x="12853581" y="10200030"/>
                </a:lnTo>
                <a:lnTo>
                  <a:pt x="12849365" y="10193795"/>
                </a:lnTo>
                <a:lnTo>
                  <a:pt x="12843116" y="10189578"/>
                </a:lnTo>
                <a:lnTo>
                  <a:pt x="12835471" y="10188042"/>
                </a:lnTo>
                <a:lnTo>
                  <a:pt x="12827813" y="10189578"/>
                </a:lnTo>
                <a:lnTo>
                  <a:pt x="12821577" y="10193795"/>
                </a:lnTo>
                <a:lnTo>
                  <a:pt x="12817361" y="10200030"/>
                </a:lnTo>
                <a:lnTo>
                  <a:pt x="12815824" y="10207688"/>
                </a:lnTo>
                <a:lnTo>
                  <a:pt x="12817361" y="10215334"/>
                </a:lnTo>
                <a:lnTo>
                  <a:pt x="12821577" y="10221570"/>
                </a:lnTo>
                <a:lnTo>
                  <a:pt x="12827813" y="10225773"/>
                </a:lnTo>
                <a:lnTo>
                  <a:pt x="12835471" y="10227323"/>
                </a:lnTo>
                <a:lnTo>
                  <a:pt x="12843116" y="10225773"/>
                </a:lnTo>
                <a:lnTo>
                  <a:pt x="12849365" y="10221570"/>
                </a:lnTo>
                <a:lnTo>
                  <a:pt x="12853581" y="10215334"/>
                </a:lnTo>
                <a:lnTo>
                  <a:pt x="12855118" y="10207688"/>
                </a:lnTo>
                <a:close/>
              </a:path>
              <a:path w="18719800" h="10718800" extrusionOk="0">
                <a:moveTo>
                  <a:pt x="12855118" y="10107587"/>
                </a:moveTo>
                <a:lnTo>
                  <a:pt x="12853581" y="10099942"/>
                </a:lnTo>
                <a:lnTo>
                  <a:pt x="12849365" y="10093693"/>
                </a:lnTo>
                <a:lnTo>
                  <a:pt x="12843116" y="10089490"/>
                </a:lnTo>
                <a:lnTo>
                  <a:pt x="12835471" y="10087953"/>
                </a:lnTo>
                <a:lnTo>
                  <a:pt x="12827813" y="10089490"/>
                </a:lnTo>
                <a:lnTo>
                  <a:pt x="12821577" y="10093693"/>
                </a:lnTo>
                <a:lnTo>
                  <a:pt x="12817361" y="10099942"/>
                </a:lnTo>
                <a:lnTo>
                  <a:pt x="12815824" y="10107587"/>
                </a:lnTo>
                <a:lnTo>
                  <a:pt x="12817361" y="10115232"/>
                </a:lnTo>
                <a:lnTo>
                  <a:pt x="12821577" y="10121481"/>
                </a:lnTo>
                <a:lnTo>
                  <a:pt x="12827813" y="10125697"/>
                </a:lnTo>
                <a:lnTo>
                  <a:pt x="12835471" y="10127234"/>
                </a:lnTo>
                <a:lnTo>
                  <a:pt x="12843116" y="10125697"/>
                </a:lnTo>
                <a:lnTo>
                  <a:pt x="12849365" y="10121481"/>
                </a:lnTo>
                <a:lnTo>
                  <a:pt x="12853581" y="10115232"/>
                </a:lnTo>
                <a:lnTo>
                  <a:pt x="12855118" y="10107587"/>
                </a:lnTo>
                <a:close/>
              </a:path>
              <a:path w="18719800" h="10718800" extrusionOk="0">
                <a:moveTo>
                  <a:pt x="12855118" y="10007498"/>
                </a:moveTo>
                <a:lnTo>
                  <a:pt x="12853581" y="9999840"/>
                </a:lnTo>
                <a:lnTo>
                  <a:pt x="12849365" y="9993605"/>
                </a:lnTo>
                <a:lnTo>
                  <a:pt x="12843116" y="9989388"/>
                </a:lnTo>
                <a:lnTo>
                  <a:pt x="12835471" y="9987851"/>
                </a:lnTo>
                <a:lnTo>
                  <a:pt x="12827813" y="9989388"/>
                </a:lnTo>
                <a:lnTo>
                  <a:pt x="12821577" y="9993605"/>
                </a:lnTo>
                <a:lnTo>
                  <a:pt x="12817361" y="9999840"/>
                </a:lnTo>
                <a:lnTo>
                  <a:pt x="12815824" y="10007498"/>
                </a:lnTo>
                <a:lnTo>
                  <a:pt x="12817361" y="10015144"/>
                </a:lnTo>
                <a:lnTo>
                  <a:pt x="12821577" y="10021379"/>
                </a:lnTo>
                <a:lnTo>
                  <a:pt x="12827813" y="10025596"/>
                </a:lnTo>
                <a:lnTo>
                  <a:pt x="12835471" y="10027145"/>
                </a:lnTo>
                <a:lnTo>
                  <a:pt x="12843116" y="10025596"/>
                </a:lnTo>
                <a:lnTo>
                  <a:pt x="12849365" y="10021379"/>
                </a:lnTo>
                <a:lnTo>
                  <a:pt x="12853581" y="10015144"/>
                </a:lnTo>
                <a:lnTo>
                  <a:pt x="12855118" y="10007498"/>
                </a:lnTo>
                <a:close/>
              </a:path>
              <a:path w="18719800" h="10718800" extrusionOk="0">
                <a:moveTo>
                  <a:pt x="12855118" y="9907384"/>
                </a:moveTo>
                <a:lnTo>
                  <a:pt x="12853581" y="9899739"/>
                </a:lnTo>
                <a:lnTo>
                  <a:pt x="12849365" y="9893503"/>
                </a:lnTo>
                <a:lnTo>
                  <a:pt x="12843116" y="9889287"/>
                </a:lnTo>
                <a:lnTo>
                  <a:pt x="12835471" y="9887750"/>
                </a:lnTo>
                <a:lnTo>
                  <a:pt x="12827813" y="9889287"/>
                </a:lnTo>
                <a:lnTo>
                  <a:pt x="12821577" y="9893503"/>
                </a:lnTo>
                <a:lnTo>
                  <a:pt x="12817361" y="9899739"/>
                </a:lnTo>
                <a:lnTo>
                  <a:pt x="12815824" y="9907384"/>
                </a:lnTo>
                <a:lnTo>
                  <a:pt x="12817361" y="9915042"/>
                </a:lnTo>
                <a:lnTo>
                  <a:pt x="12821577" y="9921291"/>
                </a:lnTo>
                <a:lnTo>
                  <a:pt x="12827813" y="9925494"/>
                </a:lnTo>
                <a:lnTo>
                  <a:pt x="12835471" y="9927044"/>
                </a:lnTo>
                <a:lnTo>
                  <a:pt x="12843116" y="9925494"/>
                </a:lnTo>
                <a:lnTo>
                  <a:pt x="12849365" y="9921291"/>
                </a:lnTo>
                <a:lnTo>
                  <a:pt x="12853581" y="9915042"/>
                </a:lnTo>
                <a:lnTo>
                  <a:pt x="12855118" y="9907384"/>
                </a:lnTo>
                <a:close/>
              </a:path>
              <a:path w="18719800" h="10718800" extrusionOk="0">
                <a:moveTo>
                  <a:pt x="12855118" y="9807308"/>
                </a:moveTo>
                <a:lnTo>
                  <a:pt x="12853581" y="9799650"/>
                </a:lnTo>
                <a:lnTo>
                  <a:pt x="12849365" y="9793402"/>
                </a:lnTo>
                <a:lnTo>
                  <a:pt x="12843116" y="9789185"/>
                </a:lnTo>
                <a:lnTo>
                  <a:pt x="12835471" y="9787636"/>
                </a:lnTo>
                <a:lnTo>
                  <a:pt x="12827813" y="9789185"/>
                </a:lnTo>
                <a:lnTo>
                  <a:pt x="12821577" y="9793402"/>
                </a:lnTo>
                <a:lnTo>
                  <a:pt x="12817361" y="9799650"/>
                </a:lnTo>
                <a:lnTo>
                  <a:pt x="12815824" y="9807308"/>
                </a:lnTo>
                <a:lnTo>
                  <a:pt x="12817361" y="9814954"/>
                </a:lnTo>
                <a:lnTo>
                  <a:pt x="12821577" y="9821189"/>
                </a:lnTo>
                <a:lnTo>
                  <a:pt x="12827813" y="9825393"/>
                </a:lnTo>
                <a:lnTo>
                  <a:pt x="12835471" y="9826942"/>
                </a:lnTo>
                <a:lnTo>
                  <a:pt x="12843116" y="9825393"/>
                </a:lnTo>
                <a:lnTo>
                  <a:pt x="12849365" y="9821189"/>
                </a:lnTo>
                <a:lnTo>
                  <a:pt x="12853581" y="9814954"/>
                </a:lnTo>
                <a:lnTo>
                  <a:pt x="12855118" y="9807308"/>
                </a:lnTo>
                <a:close/>
              </a:path>
              <a:path w="18719800" h="10718800" extrusionOk="0">
                <a:moveTo>
                  <a:pt x="12855118" y="9707207"/>
                </a:moveTo>
                <a:lnTo>
                  <a:pt x="12853581" y="9699561"/>
                </a:lnTo>
                <a:lnTo>
                  <a:pt x="12849365" y="9693313"/>
                </a:lnTo>
                <a:lnTo>
                  <a:pt x="12843116" y="9689097"/>
                </a:lnTo>
                <a:lnTo>
                  <a:pt x="12835471" y="9687560"/>
                </a:lnTo>
                <a:lnTo>
                  <a:pt x="12827813" y="9689097"/>
                </a:lnTo>
                <a:lnTo>
                  <a:pt x="12821577" y="9693313"/>
                </a:lnTo>
                <a:lnTo>
                  <a:pt x="12817361" y="9699561"/>
                </a:lnTo>
                <a:lnTo>
                  <a:pt x="12815824" y="9707207"/>
                </a:lnTo>
                <a:lnTo>
                  <a:pt x="12817361" y="9714852"/>
                </a:lnTo>
                <a:lnTo>
                  <a:pt x="12821577" y="9721101"/>
                </a:lnTo>
                <a:lnTo>
                  <a:pt x="12827813" y="9725317"/>
                </a:lnTo>
                <a:lnTo>
                  <a:pt x="12835471" y="9726854"/>
                </a:lnTo>
                <a:lnTo>
                  <a:pt x="12843116" y="9725317"/>
                </a:lnTo>
                <a:lnTo>
                  <a:pt x="12849365" y="9721101"/>
                </a:lnTo>
                <a:lnTo>
                  <a:pt x="12853581" y="9714852"/>
                </a:lnTo>
                <a:lnTo>
                  <a:pt x="12855118" y="9707207"/>
                </a:lnTo>
                <a:close/>
              </a:path>
              <a:path w="18719800" h="10718800" extrusionOk="0">
                <a:moveTo>
                  <a:pt x="12855118" y="9607105"/>
                </a:moveTo>
                <a:lnTo>
                  <a:pt x="12853581" y="9599460"/>
                </a:lnTo>
                <a:lnTo>
                  <a:pt x="12849365" y="9593212"/>
                </a:lnTo>
                <a:lnTo>
                  <a:pt x="12843116" y="9588995"/>
                </a:lnTo>
                <a:lnTo>
                  <a:pt x="12835471" y="9587459"/>
                </a:lnTo>
                <a:lnTo>
                  <a:pt x="12827813" y="9588995"/>
                </a:lnTo>
                <a:lnTo>
                  <a:pt x="12821577" y="9593212"/>
                </a:lnTo>
                <a:lnTo>
                  <a:pt x="12817361" y="9599460"/>
                </a:lnTo>
                <a:lnTo>
                  <a:pt x="12815824" y="9607105"/>
                </a:lnTo>
                <a:lnTo>
                  <a:pt x="12817361" y="9614751"/>
                </a:lnTo>
                <a:lnTo>
                  <a:pt x="12821577" y="9620999"/>
                </a:lnTo>
                <a:lnTo>
                  <a:pt x="12827813" y="9625216"/>
                </a:lnTo>
                <a:lnTo>
                  <a:pt x="12835471" y="9626752"/>
                </a:lnTo>
                <a:lnTo>
                  <a:pt x="12843116" y="9625216"/>
                </a:lnTo>
                <a:lnTo>
                  <a:pt x="12849365" y="9620999"/>
                </a:lnTo>
                <a:lnTo>
                  <a:pt x="12853581" y="9614751"/>
                </a:lnTo>
                <a:lnTo>
                  <a:pt x="12855118" y="9607105"/>
                </a:lnTo>
                <a:close/>
              </a:path>
              <a:path w="18719800" h="10718800" extrusionOk="0">
                <a:moveTo>
                  <a:pt x="12855118" y="9507004"/>
                </a:moveTo>
                <a:lnTo>
                  <a:pt x="12853581" y="9499371"/>
                </a:lnTo>
                <a:lnTo>
                  <a:pt x="12849365" y="9493123"/>
                </a:lnTo>
                <a:lnTo>
                  <a:pt x="12843116" y="9488907"/>
                </a:lnTo>
                <a:lnTo>
                  <a:pt x="12835471" y="9487357"/>
                </a:lnTo>
                <a:lnTo>
                  <a:pt x="12827826" y="9488907"/>
                </a:lnTo>
                <a:lnTo>
                  <a:pt x="12821577" y="9493123"/>
                </a:lnTo>
                <a:lnTo>
                  <a:pt x="12817374" y="9499371"/>
                </a:lnTo>
                <a:lnTo>
                  <a:pt x="12815824" y="9507004"/>
                </a:lnTo>
                <a:lnTo>
                  <a:pt x="12817374" y="9514662"/>
                </a:lnTo>
                <a:lnTo>
                  <a:pt x="12821577" y="9520911"/>
                </a:lnTo>
                <a:lnTo>
                  <a:pt x="12827826" y="9525114"/>
                </a:lnTo>
                <a:lnTo>
                  <a:pt x="12835471" y="9526664"/>
                </a:lnTo>
                <a:lnTo>
                  <a:pt x="12843116" y="9525114"/>
                </a:lnTo>
                <a:lnTo>
                  <a:pt x="12849365" y="9520911"/>
                </a:lnTo>
                <a:lnTo>
                  <a:pt x="12853581" y="9514662"/>
                </a:lnTo>
                <a:lnTo>
                  <a:pt x="12855118" y="9507004"/>
                </a:lnTo>
                <a:close/>
              </a:path>
              <a:path w="18719800" h="10718800" extrusionOk="0">
                <a:moveTo>
                  <a:pt x="12855131" y="10708170"/>
                </a:moveTo>
                <a:lnTo>
                  <a:pt x="12853581" y="10700525"/>
                </a:lnTo>
                <a:lnTo>
                  <a:pt x="12849365" y="10694276"/>
                </a:lnTo>
                <a:lnTo>
                  <a:pt x="12843129" y="10690060"/>
                </a:lnTo>
                <a:lnTo>
                  <a:pt x="12835484" y="10688511"/>
                </a:lnTo>
                <a:lnTo>
                  <a:pt x="12827826" y="10690060"/>
                </a:lnTo>
                <a:lnTo>
                  <a:pt x="12821577" y="10694276"/>
                </a:lnTo>
                <a:lnTo>
                  <a:pt x="12817374" y="10700525"/>
                </a:lnTo>
                <a:lnTo>
                  <a:pt x="12815837" y="10708170"/>
                </a:lnTo>
                <a:lnTo>
                  <a:pt x="12817374" y="10715816"/>
                </a:lnTo>
                <a:lnTo>
                  <a:pt x="12819380" y="10718787"/>
                </a:lnTo>
                <a:lnTo>
                  <a:pt x="12851575" y="10718787"/>
                </a:lnTo>
                <a:lnTo>
                  <a:pt x="12853581" y="10715816"/>
                </a:lnTo>
                <a:lnTo>
                  <a:pt x="12855131" y="10708170"/>
                </a:lnTo>
                <a:close/>
              </a:path>
              <a:path w="18719800" h="10718800" extrusionOk="0">
                <a:moveTo>
                  <a:pt x="12855131" y="10608069"/>
                </a:moveTo>
                <a:lnTo>
                  <a:pt x="12853581" y="10600423"/>
                </a:lnTo>
                <a:lnTo>
                  <a:pt x="12849365" y="10594188"/>
                </a:lnTo>
                <a:lnTo>
                  <a:pt x="12843129" y="10589971"/>
                </a:lnTo>
                <a:lnTo>
                  <a:pt x="12835484" y="10588435"/>
                </a:lnTo>
                <a:lnTo>
                  <a:pt x="12827826" y="10589971"/>
                </a:lnTo>
                <a:lnTo>
                  <a:pt x="12821577" y="10594188"/>
                </a:lnTo>
                <a:lnTo>
                  <a:pt x="12817374" y="10600423"/>
                </a:lnTo>
                <a:lnTo>
                  <a:pt x="12815837" y="10608069"/>
                </a:lnTo>
                <a:lnTo>
                  <a:pt x="12817374" y="10615714"/>
                </a:lnTo>
                <a:lnTo>
                  <a:pt x="12821577" y="10621963"/>
                </a:lnTo>
                <a:lnTo>
                  <a:pt x="12827826" y="10626179"/>
                </a:lnTo>
                <a:lnTo>
                  <a:pt x="12835484" y="10627728"/>
                </a:lnTo>
                <a:lnTo>
                  <a:pt x="12843129" y="10626179"/>
                </a:lnTo>
                <a:lnTo>
                  <a:pt x="12849365" y="10621963"/>
                </a:lnTo>
                <a:lnTo>
                  <a:pt x="12853581" y="10615714"/>
                </a:lnTo>
                <a:lnTo>
                  <a:pt x="12855131" y="10608069"/>
                </a:lnTo>
                <a:close/>
              </a:path>
              <a:path w="18719800" h="10718800" extrusionOk="0">
                <a:moveTo>
                  <a:pt x="12855131" y="10507967"/>
                </a:moveTo>
                <a:lnTo>
                  <a:pt x="12853581" y="10500335"/>
                </a:lnTo>
                <a:lnTo>
                  <a:pt x="12849365" y="10494086"/>
                </a:lnTo>
                <a:lnTo>
                  <a:pt x="12843129" y="10489870"/>
                </a:lnTo>
                <a:lnTo>
                  <a:pt x="12835484" y="10488333"/>
                </a:lnTo>
                <a:lnTo>
                  <a:pt x="12827826" y="10489870"/>
                </a:lnTo>
                <a:lnTo>
                  <a:pt x="12821577" y="10494086"/>
                </a:lnTo>
                <a:lnTo>
                  <a:pt x="12817374" y="10500335"/>
                </a:lnTo>
                <a:lnTo>
                  <a:pt x="12815837" y="10507967"/>
                </a:lnTo>
                <a:lnTo>
                  <a:pt x="12817374" y="10515625"/>
                </a:lnTo>
                <a:lnTo>
                  <a:pt x="12821577" y="10521874"/>
                </a:lnTo>
                <a:lnTo>
                  <a:pt x="12827826" y="10526090"/>
                </a:lnTo>
                <a:lnTo>
                  <a:pt x="12835484" y="10527627"/>
                </a:lnTo>
                <a:lnTo>
                  <a:pt x="12843129" y="10526090"/>
                </a:lnTo>
                <a:lnTo>
                  <a:pt x="12849365" y="10521874"/>
                </a:lnTo>
                <a:lnTo>
                  <a:pt x="12853581" y="10515625"/>
                </a:lnTo>
                <a:lnTo>
                  <a:pt x="12855131" y="10507967"/>
                </a:lnTo>
                <a:close/>
              </a:path>
              <a:path w="18719800" h="10718800" extrusionOk="0">
                <a:moveTo>
                  <a:pt x="12855131" y="9406915"/>
                </a:moveTo>
                <a:lnTo>
                  <a:pt x="12853581" y="9399270"/>
                </a:lnTo>
                <a:lnTo>
                  <a:pt x="12849365" y="9393022"/>
                </a:lnTo>
                <a:lnTo>
                  <a:pt x="12843129" y="9388818"/>
                </a:lnTo>
                <a:lnTo>
                  <a:pt x="12835484" y="9387268"/>
                </a:lnTo>
                <a:lnTo>
                  <a:pt x="12827826" y="9388818"/>
                </a:lnTo>
                <a:lnTo>
                  <a:pt x="12821577" y="9393022"/>
                </a:lnTo>
                <a:lnTo>
                  <a:pt x="12817374" y="9399270"/>
                </a:lnTo>
                <a:lnTo>
                  <a:pt x="12815837" y="9406915"/>
                </a:lnTo>
                <a:lnTo>
                  <a:pt x="12817374" y="9414573"/>
                </a:lnTo>
                <a:lnTo>
                  <a:pt x="12821577" y="9420809"/>
                </a:lnTo>
                <a:lnTo>
                  <a:pt x="12827826" y="9425026"/>
                </a:lnTo>
                <a:lnTo>
                  <a:pt x="12835484" y="9426562"/>
                </a:lnTo>
                <a:lnTo>
                  <a:pt x="12843129" y="9425026"/>
                </a:lnTo>
                <a:lnTo>
                  <a:pt x="12849365" y="9420809"/>
                </a:lnTo>
                <a:lnTo>
                  <a:pt x="12853581" y="9414573"/>
                </a:lnTo>
                <a:lnTo>
                  <a:pt x="12855131" y="9406915"/>
                </a:lnTo>
                <a:close/>
              </a:path>
              <a:path w="18719800" h="10718800" extrusionOk="0">
                <a:moveTo>
                  <a:pt x="12855131" y="9306814"/>
                </a:moveTo>
                <a:lnTo>
                  <a:pt x="12853581" y="9299169"/>
                </a:lnTo>
                <a:lnTo>
                  <a:pt x="12849365" y="9292933"/>
                </a:lnTo>
                <a:lnTo>
                  <a:pt x="12843129" y="9288716"/>
                </a:lnTo>
                <a:lnTo>
                  <a:pt x="12835484" y="9287180"/>
                </a:lnTo>
                <a:lnTo>
                  <a:pt x="12827826" y="9288716"/>
                </a:lnTo>
                <a:lnTo>
                  <a:pt x="12821577" y="9292933"/>
                </a:lnTo>
                <a:lnTo>
                  <a:pt x="12817374" y="9299169"/>
                </a:lnTo>
                <a:lnTo>
                  <a:pt x="12815837" y="9306814"/>
                </a:lnTo>
                <a:lnTo>
                  <a:pt x="12817374" y="9314459"/>
                </a:lnTo>
                <a:lnTo>
                  <a:pt x="12821577" y="9320708"/>
                </a:lnTo>
                <a:lnTo>
                  <a:pt x="12827826" y="9324924"/>
                </a:lnTo>
                <a:lnTo>
                  <a:pt x="12835484" y="9326461"/>
                </a:lnTo>
                <a:lnTo>
                  <a:pt x="12843129" y="9324924"/>
                </a:lnTo>
                <a:lnTo>
                  <a:pt x="12849365" y="9320708"/>
                </a:lnTo>
                <a:lnTo>
                  <a:pt x="12853581" y="9314459"/>
                </a:lnTo>
                <a:lnTo>
                  <a:pt x="12855131" y="9306814"/>
                </a:lnTo>
                <a:close/>
              </a:path>
              <a:path w="18719800" h="10718800" extrusionOk="0">
                <a:moveTo>
                  <a:pt x="12855131" y="9206738"/>
                </a:moveTo>
                <a:lnTo>
                  <a:pt x="12853581" y="9199080"/>
                </a:lnTo>
                <a:lnTo>
                  <a:pt x="12849365" y="9192831"/>
                </a:lnTo>
                <a:lnTo>
                  <a:pt x="12843129" y="9188628"/>
                </a:lnTo>
                <a:lnTo>
                  <a:pt x="12835484" y="9187078"/>
                </a:lnTo>
                <a:lnTo>
                  <a:pt x="12827826" y="9188628"/>
                </a:lnTo>
                <a:lnTo>
                  <a:pt x="12821577" y="9192831"/>
                </a:lnTo>
                <a:lnTo>
                  <a:pt x="12817374" y="9199080"/>
                </a:lnTo>
                <a:lnTo>
                  <a:pt x="12815837" y="9206738"/>
                </a:lnTo>
                <a:lnTo>
                  <a:pt x="12817374" y="9214383"/>
                </a:lnTo>
                <a:lnTo>
                  <a:pt x="12821577" y="9220632"/>
                </a:lnTo>
                <a:lnTo>
                  <a:pt x="12827826" y="9224835"/>
                </a:lnTo>
                <a:lnTo>
                  <a:pt x="12835484" y="9226385"/>
                </a:lnTo>
                <a:lnTo>
                  <a:pt x="12843129" y="9224835"/>
                </a:lnTo>
                <a:lnTo>
                  <a:pt x="12849365" y="9220632"/>
                </a:lnTo>
                <a:lnTo>
                  <a:pt x="12853581" y="9214383"/>
                </a:lnTo>
                <a:lnTo>
                  <a:pt x="12855131" y="9206738"/>
                </a:lnTo>
                <a:close/>
              </a:path>
              <a:path w="18719800" h="10718800" extrusionOk="0">
                <a:moveTo>
                  <a:pt x="12855131" y="9106637"/>
                </a:moveTo>
                <a:lnTo>
                  <a:pt x="12853581" y="9098991"/>
                </a:lnTo>
                <a:lnTo>
                  <a:pt x="12849365" y="9092743"/>
                </a:lnTo>
                <a:lnTo>
                  <a:pt x="12843129" y="9088539"/>
                </a:lnTo>
                <a:lnTo>
                  <a:pt x="12835484" y="9086990"/>
                </a:lnTo>
                <a:lnTo>
                  <a:pt x="12827826" y="9088539"/>
                </a:lnTo>
                <a:lnTo>
                  <a:pt x="12821577" y="9092743"/>
                </a:lnTo>
                <a:lnTo>
                  <a:pt x="12817374" y="9098991"/>
                </a:lnTo>
                <a:lnTo>
                  <a:pt x="12815837" y="9106637"/>
                </a:lnTo>
                <a:lnTo>
                  <a:pt x="12817374" y="9114282"/>
                </a:lnTo>
                <a:lnTo>
                  <a:pt x="12821577" y="9120518"/>
                </a:lnTo>
                <a:lnTo>
                  <a:pt x="12827826" y="9124734"/>
                </a:lnTo>
                <a:lnTo>
                  <a:pt x="12835484" y="9126271"/>
                </a:lnTo>
                <a:lnTo>
                  <a:pt x="12843129" y="9124734"/>
                </a:lnTo>
                <a:lnTo>
                  <a:pt x="12849365" y="9120518"/>
                </a:lnTo>
                <a:lnTo>
                  <a:pt x="12853581" y="9114282"/>
                </a:lnTo>
                <a:lnTo>
                  <a:pt x="12855131" y="9106637"/>
                </a:lnTo>
                <a:close/>
              </a:path>
              <a:path w="18719800" h="10718800" extrusionOk="0">
                <a:moveTo>
                  <a:pt x="12855131" y="9006535"/>
                </a:moveTo>
                <a:lnTo>
                  <a:pt x="12853581" y="8998890"/>
                </a:lnTo>
                <a:lnTo>
                  <a:pt x="12849365" y="8992641"/>
                </a:lnTo>
                <a:lnTo>
                  <a:pt x="12843129" y="8988438"/>
                </a:lnTo>
                <a:lnTo>
                  <a:pt x="12835484" y="8986888"/>
                </a:lnTo>
                <a:lnTo>
                  <a:pt x="12827826" y="8988438"/>
                </a:lnTo>
                <a:lnTo>
                  <a:pt x="12821577" y="8992641"/>
                </a:lnTo>
                <a:lnTo>
                  <a:pt x="12817374" y="8998890"/>
                </a:lnTo>
                <a:lnTo>
                  <a:pt x="12815837" y="9006535"/>
                </a:lnTo>
                <a:lnTo>
                  <a:pt x="12817374" y="9014181"/>
                </a:lnTo>
                <a:lnTo>
                  <a:pt x="12821577" y="9020429"/>
                </a:lnTo>
                <a:lnTo>
                  <a:pt x="12827826" y="9024633"/>
                </a:lnTo>
                <a:lnTo>
                  <a:pt x="12835484" y="9026182"/>
                </a:lnTo>
                <a:lnTo>
                  <a:pt x="12843129" y="9024633"/>
                </a:lnTo>
                <a:lnTo>
                  <a:pt x="12849365" y="9020429"/>
                </a:lnTo>
                <a:lnTo>
                  <a:pt x="12853581" y="9014181"/>
                </a:lnTo>
                <a:lnTo>
                  <a:pt x="12855131" y="9006535"/>
                </a:lnTo>
                <a:close/>
              </a:path>
              <a:path w="18719800" h="10718800" extrusionOk="0">
                <a:moveTo>
                  <a:pt x="12855131" y="8906446"/>
                </a:moveTo>
                <a:lnTo>
                  <a:pt x="12853581" y="8898788"/>
                </a:lnTo>
                <a:lnTo>
                  <a:pt x="12849365" y="8892540"/>
                </a:lnTo>
                <a:lnTo>
                  <a:pt x="12843129" y="8888336"/>
                </a:lnTo>
                <a:lnTo>
                  <a:pt x="12835484" y="8886787"/>
                </a:lnTo>
                <a:lnTo>
                  <a:pt x="12827826" y="8888336"/>
                </a:lnTo>
                <a:lnTo>
                  <a:pt x="12821577" y="8892540"/>
                </a:lnTo>
                <a:lnTo>
                  <a:pt x="12817374" y="8898788"/>
                </a:lnTo>
                <a:lnTo>
                  <a:pt x="12815837" y="8906446"/>
                </a:lnTo>
                <a:lnTo>
                  <a:pt x="12817374" y="8914079"/>
                </a:lnTo>
                <a:lnTo>
                  <a:pt x="12821577" y="8920328"/>
                </a:lnTo>
                <a:lnTo>
                  <a:pt x="12827826" y="8924544"/>
                </a:lnTo>
                <a:lnTo>
                  <a:pt x="12835484" y="8926081"/>
                </a:lnTo>
                <a:lnTo>
                  <a:pt x="12843129" y="8924544"/>
                </a:lnTo>
                <a:lnTo>
                  <a:pt x="12849365" y="8920328"/>
                </a:lnTo>
                <a:lnTo>
                  <a:pt x="12853581" y="8914079"/>
                </a:lnTo>
                <a:lnTo>
                  <a:pt x="12855131" y="8906446"/>
                </a:lnTo>
                <a:close/>
              </a:path>
              <a:path w="18719800" h="10718800" extrusionOk="0">
                <a:moveTo>
                  <a:pt x="12929108" y="10353154"/>
                </a:moveTo>
                <a:lnTo>
                  <a:pt x="12927559" y="10345509"/>
                </a:lnTo>
                <a:lnTo>
                  <a:pt x="12923355" y="10339273"/>
                </a:lnTo>
                <a:lnTo>
                  <a:pt x="12917107" y="10335069"/>
                </a:lnTo>
                <a:lnTo>
                  <a:pt x="12909461" y="10333533"/>
                </a:lnTo>
                <a:lnTo>
                  <a:pt x="12901816" y="10335069"/>
                </a:lnTo>
                <a:lnTo>
                  <a:pt x="12895567" y="10339273"/>
                </a:lnTo>
                <a:lnTo>
                  <a:pt x="12891351" y="10345509"/>
                </a:lnTo>
                <a:lnTo>
                  <a:pt x="12889814" y="10353154"/>
                </a:lnTo>
                <a:lnTo>
                  <a:pt x="12891351" y="10360812"/>
                </a:lnTo>
                <a:lnTo>
                  <a:pt x="12895567" y="10367061"/>
                </a:lnTo>
                <a:lnTo>
                  <a:pt x="12901816" y="10371277"/>
                </a:lnTo>
                <a:lnTo>
                  <a:pt x="12909461" y="10372814"/>
                </a:lnTo>
                <a:lnTo>
                  <a:pt x="12917107" y="10371277"/>
                </a:lnTo>
                <a:lnTo>
                  <a:pt x="12923355" y="10367061"/>
                </a:lnTo>
                <a:lnTo>
                  <a:pt x="12927559" y="10360812"/>
                </a:lnTo>
                <a:lnTo>
                  <a:pt x="12929108" y="10353154"/>
                </a:lnTo>
                <a:close/>
              </a:path>
              <a:path w="18719800" h="10718800" extrusionOk="0">
                <a:moveTo>
                  <a:pt x="12929108" y="10253078"/>
                </a:moveTo>
                <a:lnTo>
                  <a:pt x="12927559" y="10245433"/>
                </a:lnTo>
                <a:lnTo>
                  <a:pt x="12923355" y="10239184"/>
                </a:lnTo>
                <a:lnTo>
                  <a:pt x="12917107" y="10234968"/>
                </a:lnTo>
                <a:lnTo>
                  <a:pt x="12909461" y="10233419"/>
                </a:lnTo>
                <a:lnTo>
                  <a:pt x="12901816" y="10234968"/>
                </a:lnTo>
                <a:lnTo>
                  <a:pt x="12895567" y="10239184"/>
                </a:lnTo>
                <a:lnTo>
                  <a:pt x="12891351" y="10245433"/>
                </a:lnTo>
                <a:lnTo>
                  <a:pt x="12889814" y="10253078"/>
                </a:lnTo>
                <a:lnTo>
                  <a:pt x="12891351" y="10260724"/>
                </a:lnTo>
                <a:lnTo>
                  <a:pt x="12895567" y="10266972"/>
                </a:lnTo>
                <a:lnTo>
                  <a:pt x="12901816" y="10271176"/>
                </a:lnTo>
                <a:lnTo>
                  <a:pt x="12909461" y="10272725"/>
                </a:lnTo>
                <a:lnTo>
                  <a:pt x="12917107" y="10271176"/>
                </a:lnTo>
                <a:lnTo>
                  <a:pt x="12923355" y="10266972"/>
                </a:lnTo>
                <a:lnTo>
                  <a:pt x="12927559" y="10260724"/>
                </a:lnTo>
                <a:lnTo>
                  <a:pt x="12929108" y="10253078"/>
                </a:lnTo>
                <a:close/>
              </a:path>
              <a:path w="18719800" h="10718800" extrusionOk="0">
                <a:moveTo>
                  <a:pt x="12929108" y="10152977"/>
                </a:moveTo>
                <a:lnTo>
                  <a:pt x="12927559" y="10145331"/>
                </a:lnTo>
                <a:lnTo>
                  <a:pt x="12923355" y="10139083"/>
                </a:lnTo>
                <a:lnTo>
                  <a:pt x="12917107" y="10134867"/>
                </a:lnTo>
                <a:lnTo>
                  <a:pt x="12909461" y="10133330"/>
                </a:lnTo>
                <a:lnTo>
                  <a:pt x="12901816" y="10134867"/>
                </a:lnTo>
                <a:lnTo>
                  <a:pt x="12895567" y="10139083"/>
                </a:lnTo>
                <a:lnTo>
                  <a:pt x="12891351" y="10145331"/>
                </a:lnTo>
                <a:lnTo>
                  <a:pt x="12889814" y="10152977"/>
                </a:lnTo>
                <a:lnTo>
                  <a:pt x="12891351" y="10160622"/>
                </a:lnTo>
                <a:lnTo>
                  <a:pt x="12895567" y="10166871"/>
                </a:lnTo>
                <a:lnTo>
                  <a:pt x="12901816" y="10171074"/>
                </a:lnTo>
                <a:lnTo>
                  <a:pt x="12909461" y="10172624"/>
                </a:lnTo>
                <a:lnTo>
                  <a:pt x="12917107" y="10171074"/>
                </a:lnTo>
                <a:lnTo>
                  <a:pt x="12923355" y="10166871"/>
                </a:lnTo>
                <a:lnTo>
                  <a:pt x="12927559" y="10160622"/>
                </a:lnTo>
                <a:lnTo>
                  <a:pt x="12929108" y="10152977"/>
                </a:lnTo>
                <a:close/>
              </a:path>
              <a:path w="18719800" h="10718800" extrusionOk="0">
                <a:moveTo>
                  <a:pt x="12929108" y="10052875"/>
                </a:moveTo>
                <a:lnTo>
                  <a:pt x="12927559" y="10045230"/>
                </a:lnTo>
                <a:lnTo>
                  <a:pt x="12923355" y="10038982"/>
                </a:lnTo>
                <a:lnTo>
                  <a:pt x="12917107" y="10034778"/>
                </a:lnTo>
                <a:lnTo>
                  <a:pt x="12909461" y="10033229"/>
                </a:lnTo>
                <a:lnTo>
                  <a:pt x="12901816" y="10034778"/>
                </a:lnTo>
                <a:lnTo>
                  <a:pt x="12895567" y="10038982"/>
                </a:lnTo>
                <a:lnTo>
                  <a:pt x="12891351" y="10045230"/>
                </a:lnTo>
                <a:lnTo>
                  <a:pt x="12889814" y="10052875"/>
                </a:lnTo>
                <a:lnTo>
                  <a:pt x="12891351" y="10060521"/>
                </a:lnTo>
                <a:lnTo>
                  <a:pt x="12895567" y="10066769"/>
                </a:lnTo>
                <a:lnTo>
                  <a:pt x="12901816" y="10070986"/>
                </a:lnTo>
                <a:lnTo>
                  <a:pt x="12909461" y="10072522"/>
                </a:lnTo>
                <a:lnTo>
                  <a:pt x="12917107" y="10070986"/>
                </a:lnTo>
                <a:lnTo>
                  <a:pt x="12923355" y="10066769"/>
                </a:lnTo>
                <a:lnTo>
                  <a:pt x="12927559" y="10060521"/>
                </a:lnTo>
                <a:lnTo>
                  <a:pt x="12929108" y="10052875"/>
                </a:lnTo>
                <a:close/>
              </a:path>
              <a:path w="18719800" h="10718800" extrusionOk="0">
                <a:moveTo>
                  <a:pt x="12929108" y="9952774"/>
                </a:moveTo>
                <a:lnTo>
                  <a:pt x="12927559" y="9945129"/>
                </a:lnTo>
                <a:lnTo>
                  <a:pt x="12923355" y="9938893"/>
                </a:lnTo>
                <a:lnTo>
                  <a:pt x="12917107" y="9934677"/>
                </a:lnTo>
                <a:lnTo>
                  <a:pt x="12909461" y="9933127"/>
                </a:lnTo>
                <a:lnTo>
                  <a:pt x="12901816" y="9934677"/>
                </a:lnTo>
                <a:lnTo>
                  <a:pt x="12895567" y="9938893"/>
                </a:lnTo>
                <a:lnTo>
                  <a:pt x="12891351" y="9945129"/>
                </a:lnTo>
                <a:lnTo>
                  <a:pt x="12889814" y="9952774"/>
                </a:lnTo>
                <a:lnTo>
                  <a:pt x="12891351" y="9960419"/>
                </a:lnTo>
                <a:lnTo>
                  <a:pt x="12895567" y="9966668"/>
                </a:lnTo>
                <a:lnTo>
                  <a:pt x="12901816" y="9970884"/>
                </a:lnTo>
                <a:lnTo>
                  <a:pt x="12909461" y="9972421"/>
                </a:lnTo>
                <a:lnTo>
                  <a:pt x="12917107" y="9970884"/>
                </a:lnTo>
                <a:lnTo>
                  <a:pt x="12923355" y="9966668"/>
                </a:lnTo>
                <a:lnTo>
                  <a:pt x="12927559" y="9960419"/>
                </a:lnTo>
                <a:lnTo>
                  <a:pt x="12929108" y="9952774"/>
                </a:lnTo>
                <a:close/>
              </a:path>
              <a:path w="18719800" h="10718800" extrusionOk="0">
                <a:moveTo>
                  <a:pt x="12929108" y="9852685"/>
                </a:moveTo>
                <a:lnTo>
                  <a:pt x="12927559" y="9845040"/>
                </a:lnTo>
                <a:lnTo>
                  <a:pt x="12923355" y="9838792"/>
                </a:lnTo>
                <a:lnTo>
                  <a:pt x="12917107" y="9834588"/>
                </a:lnTo>
                <a:lnTo>
                  <a:pt x="12909461" y="9833038"/>
                </a:lnTo>
                <a:lnTo>
                  <a:pt x="12901816" y="9834588"/>
                </a:lnTo>
                <a:lnTo>
                  <a:pt x="12895567" y="9838792"/>
                </a:lnTo>
                <a:lnTo>
                  <a:pt x="12891351" y="9845040"/>
                </a:lnTo>
                <a:lnTo>
                  <a:pt x="12889814" y="9852685"/>
                </a:lnTo>
                <a:lnTo>
                  <a:pt x="12891351" y="9860331"/>
                </a:lnTo>
                <a:lnTo>
                  <a:pt x="12895567" y="9866579"/>
                </a:lnTo>
                <a:lnTo>
                  <a:pt x="12901816" y="9870783"/>
                </a:lnTo>
                <a:lnTo>
                  <a:pt x="12909461" y="9872332"/>
                </a:lnTo>
                <a:lnTo>
                  <a:pt x="12917107" y="9870783"/>
                </a:lnTo>
                <a:lnTo>
                  <a:pt x="12923355" y="9866579"/>
                </a:lnTo>
                <a:lnTo>
                  <a:pt x="12927559" y="9860331"/>
                </a:lnTo>
                <a:lnTo>
                  <a:pt x="12929108" y="9852685"/>
                </a:lnTo>
                <a:close/>
              </a:path>
              <a:path w="18719800" h="10718800" extrusionOk="0">
                <a:moveTo>
                  <a:pt x="12929108" y="9752584"/>
                </a:moveTo>
                <a:lnTo>
                  <a:pt x="12927559" y="9744939"/>
                </a:lnTo>
                <a:lnTo>
                  <a:pt x="12923355" y="9738703"/>
                </a:lnTo>
                <a:lnTo>
                  <a:pt x="12917107" y="9734486"/>
                </a:lnTo>
                <a:lnTo>
                  <a:pt x="12909461" y="9732950"/>
                </a:lnTo>
                <a:lnTo>
                  <a:pt x="12901816" y="9734486"/>
                </a:lnTo>
                <a:lnTo>
                  <a:pt x="12895567" y="9738703"/>
                </a:lnTo>
                <a:lnTo>
                  <a:pt x="12891351" y="9744939"/>
                </a:lnTo>
                <a:lnTo>
                  <a:pt x="12889814" y="9752584"/>
                </a:lnTo>
                <a:lnTo>
                  <a:pt x="12891351" y="9760242"/>
                </a:lnTo>
                <a:lnTo>
                  <a:pt x="12895567" y="9766478"/>
                </a:lnTo>
                <a:lnTo>
                  <a:pt x="12901816" y="9770694"/>
                </a:lnTo>
                <a:lnTo>
                  <a:pt x="12909461" y="9772244"/>
                </a:lnTo>
                <a:lnTo>
                  <a:pt x="12917107" y="9770694"/>
                </a:lnTo>
                <a:lnTo>
                  <a:pt x="12923355" y="9766478"/>
                </a:lnTo>
                <a:lnTo>
                  <a:pt x="12927559" y="9760242"/>
                </a:lnTo>
                <a:lnTo>
                  <a:pt x="12929108" y="9752584"/>
                </a:lnTo>
                <a:close/>
              </a:path>
              <a:path w="18719800" h="10718800" extrusionOk="0">
                <a:moveTo>
                  <a:pt x="12929108" y="9652495"/>
                </a:moveTo>
                <a:lnTo>
                  <a:pt x="12927559" y="9644850"/>
                </a:lnTo>
                <a:lnTo>
                  <a:pt x="12923355" y="9638601"/>
                </a:lnTo>
                <a:lnTo>
                  <a:pt x="12917107" y="9634398"/>
                </a:lnTo>
                <a:lnTo>
                  <a:pt x="12909461" y="9632848"/>
                </a:lnTo>
                <a:lnTo>
                  <a:pt x="12901816" y="9634398"/>
                </a:lnTo>
                <a:lnTo>
                  <a:pt x="12895567" y="9638601"/>
                </a:lnTo>
                <a:lnTo>
                  <a:pt x="12891351" y="9644850"/>
                </a:lnTo>
                <a:lnTo>
                  <a:pt x="12889814" y="9652495"/>
                </a:lnTo>
                <a:lnTo>
                  <a:pt x="12891351" y="9660141"/>
                </a:lnTo>
                <a:lnTo>
                  <a:pt x="12895567" y="9666389"/>
                </a:lnTo>
                <a:lnTo>
                  <a:pt x="12901816" y="9670605"/>
                </a:lnTo>
                <a:lnTo>
                  <a:pt x="12909461" y="9672142"/>
                </a:lnTo>
                <a:lnTo>
                  <a:pt x="12917107" y="9670605"/>
                </a:lnTo>
                <a:lnTo>
                  <a:pt x="12923355" y="9666389"/>
                </a:lnTo>
                <a:lnTo>
                  <a:pt x="12927559" y="9660141"/>
                </a:lnTo>
                <a:lnTo>
                  <a:pt x="12929108" y="9652495"/>
                </a:lnTo>
                <a:close/>
              </a:path>
              <a:path w="18719800" h="10718800" extrusionOk="0">
                <a:moveTo>
                  <a:pt x="12929108" y="9552394"/>
                </a:moveTo>
                <a:lnTo>
                  <a:pt x="12927559" y="9544748"/>
                </a:lnTo>
                <a:lnTo>
                  <a:pt x="12923355" y="9538500"/>
                </a:lnTo>
                <a:lnTo>
                  <a:pt x="12917107" y="9534284"/>
                </a:lnTo>
                <a:lnTo>
                  <a:pt x="12909461" y="9532747"/>
                </a:lnTo>
                <a:lnTo>
                  <a:pt x="12901816" y="9534284"/>
                </a:lnTo>
                <a:lnTo>
                  <a:pt x="12895567" y="9538500"/>
                </a:lnTo>
                <a:lnTo>
                  <a:pt x="12891351" y="9544748"/>
                </a:lnTo>
                <a:lnTo>
                  <a:pt x="12889814" y="9552394"/>
                </a:lnTo>
                <a:lnTo>
                  <a:pt x="12891351" y="9560039"/>
                </a:lnTo>
                <a:lnTo>
                  <a:pt x="12895567" y="9566288"/>
                </a:lnTo>
                <a:lnTo>
                  <a:pt x="12901816" y="9570504"/>
                </a:lnTo>
                <a:lnTo>
                  <a:pt x="12909461" y="9572041"/>
                </a:lnTo>
                <a:lnTo>
                  <a:pt x="12917107" y="9570504"/>
                </a:lnTo>
                <a:lnTo>
                  <a:pt x="12923355" y="9566288"/>
                </a:lnTo>
                <a:lnTo>
                  <a:pt x="12927559" y="9560039"/>
                </a:lnTo>
                <a:lnTo>
                  <a:pt x="12929108" y="9552394"/>
                </a:lnTo>
                <a:close/>
              </a:path>
              <a:path w="18719800" h="10718800" extrusionOk="0">
                <a:moveTo>
                  <a:pt x="12929121" y="10653459"/>
                </a:moveTo>
                <a:lnTo>
                  <a:pt x="12927571" y="10645813"/>
                </a:lnTo>
                <a:lnTo>
                  <a:pt x="12923355" y="10639565"/>
                </a:lnTo>
                <a:lnTo>
                  <a:pt x="12917119" y="10635361"/>
                </a:lnTo>
                <a:lnTo>
                  <a:pt x="12909474" y="10633812"/>
                </a:lnTo>
                <a:lnTo>
                  <a:pt x="12901816" y="10635361"/>
                </a:lnTo>
                <a:lnTo>
                  <a:pt x="12895567" y="10639565"/>
                </a:lnTo>
                <a:lnTo>
                  <a:pt x="12891364" y="10645813"/>
                </a:lnTo>
                <a:lnTo>
                  <a:pt x="12889814" y="10653459"/>
                </a:lnTo>
                <a:lnTo>
                  <a:pt x="12891364" y="10661104"/>
                </a:lnTo>
                <a:lnTo>
                  <a:pt x="12895567" y="10667352"/>
                </a:lnTo>
                <a:lnTo>
                  <a:pt x="12901816" y="10671569"/>
                </a:lnTo>
                <a:lnTo>
                  <a:pt x="12909474" y="10673105"/>
                </a:lnTo>
                <a:lnTo>
                  <a:pt x="12917119" y="10671569"/>
                </a:lnTo>
                <a:lnTo>
                  <a:pt x="12923355" y="10667352"/>
                </a:lnTo>
                <a:lnTo>
                  <a:pt x="12927571" y="10661104"/>
                </a:lnTo>
                <a:lnTo>
                  <a:pt x="12929121" y="10653459"/>
                </a:lnTo>
                <a:close/>
              </a:path>
              <a:path w="18719800" h="10718800" extrusionOk="0">
                <a:moveTo>
                  <a:pt x="12929121" y="10553357"/>
                </a:moveTo>
                <a:lnTo>
                  <a:pt x="12927571" y="10545712"/>
                </a:lnTo>
                <a:lnTo>
                  <a:pt x="12923355" y="10539476"/>
                </a:lnTo>
                <a:lnTo>
                  <a:pt x="12917119" y="10535260"/>
                </a:lnTo>
                <a:lnTo>
                  <a:pt x="12909474" y="10533710"/>
                </a:lnTo>
                <a:lnTo>
                  <a:pt x="12901816" y="10535260"/>
                </a:lnTo>
                <a:lnTo>
                  <a:pt x="12895567" y="10539476"/>
                </a:lnTo>
                <a:lnTo>
                  <a:pt x="12891364" y="10545712"/>
                </a:lnTo>
                <a:lnTo>
                  <a:pt x="12889814" y="10553357"/>
                </a:lnTo>
                <a:lnTo>
                  <a:pt x="12891364" y="10561003"/>
                </a:lnTo>
                <a:lnTo>
                  <a:pt x="12895567" y="10567251"/>
                </a:lnTo>
                <a:lnTo>
                  <a:pt x="12901816" y="10571467"/>
                </a:lnTo>
                <a:lnTo>
                  <a:pt x="12909474" y="10573017"/>
                </a:lnTo>
                <a:lnTo>
                  <a:pt x="12917119" y="10571467"/>
                </a:lnTo>
                <a:lnTo>
                  <a:pt x="12923355" y="10567251"/>
                </a:lnTo>
                <a:lnTo>
                  <a:pt x="12927571" y="10561003"/>
                </a:lnTo>
                <a:lnTo>
                  <a:pt x="12929121" y="10553357"/>
                </a:lnTo>
                <a:close/>
              </a:path>
              <a:path w="18719800" h="10718800" extrusionOk="0">
                <a:moveTo>
                  <a:pt x="12929121" y="10453268"/>
                </a:moveTo>
                <a:lnTo>
                  <a:pt x="12927571" y="10445623"/>
                </a:lnTo>
                <a:lnTo>
                  <a:pt x="12923355" y="10439375"/>
                </a:lnTo>
                <a:lnTo>
                  <a:pt x="12917119" y="10435171"/>
                </a:lnTo>
                <a:lnTo>
                  <a:pt x="12909474" y="10433621"/>
                </a:lnTo>
                <a:lnTo>
                  <a:pt x="12901816" y="10435171"/>
                </a:lnTo>
                <a:lnTo>
                  <a:pt x="12895580" y="10439375"/>
                </a:lnTo>
                <a:lnTo>
                  <a:pt x="12891364" y="10445623"/>
                </a:lnTo>
                <a:lnTo>
                  <a:pt x="12889814" y="10453268"/>
                </a:lnTo>
                <a:lnTo>
                  <a:pt x="12891364" y="10460914"/>
                </a:lnTo>
                <a:lnTo>
                  <a:pt x="12895580" y="10467162"/>
                </a:lnTo>
                <a:lnTo>
                  <a:pt x="12901816" y="10471379"/>
                </a:lnTo>
                <a:lnTo>
                  <a:pt x="12909474" y="10472915"/>
                </a:lnTo>
                <a:lnTo>
                  <a:pt x="12917119" y="10471379"/>
                </a:lnTo>
                <a:lnTo>
                  <a:pt x="12923355" y="10467162"/>
                </a:lnTo>
                <a:lnTo>
                  <a:pt x="12927571" y="10460914"/>
                </a:lnTo>
                <a:lnTo>
                  <a:pt x="12929121" y="10453268"/>
                </a:lnTo>
                <a:close/>
              </a:path>
              <a:path w="18719800" h="10718800" extrusionOk="0">
                <a:moveTo>
                  <a:pt x="12929121" y="9452305"/>
                </a:moveTo>
                <a:lnTo>
                  <a:pt x="12927571" y="9444660"/>
                </a:lnTo>
                <a:lnTo>
                  <a:pt x="12923355" y="9438411"/>
                </a:lnTo>
                <a:lnTo>
                  <a:pt x="12917119" y="9434208"/>
                </a:lnTo>
                <a:lnTo>
                  <a:pt x="12909474" y="9432658"/>
                </a:lnTo>
                <a:lnTo>
                  <a:pt x="12901816" y="9434208"/>
                </a:lnTo>
                <a:lnTo>
                  <a:pt x="12895567" y="9438411"/>
                </a:lnTo>
                <a:lnTo>
                  <a:pt x="12891364" y="9444660"/>
                </a:lnTo>
                <a:lnTo>
                  <a:pt x="12889814" y="9452305"/>
                </a:lnTo>
                <a:lnTo>
                  <a:pt x="12891364" y="9459963"/>
                </a:lnTo>
                <a:lnTo>
                  <a:pt x="12895567" y="9466199"/>
                </a:lnTo>
                <a:lnTo>
                  <a:pt x="12901816" y="9470415"/>
                </a:lnTo>
                <a:lnTo>
                  <a:pt x="12909474" y="9471965"/>
                </a:lnTo>
                <a:lnTo>
                  <a:pt x="12917119" y="9470415"/>
                </a:lnTo>
                <a:lnTo>
                  <a:pt x="12923355" y="9466199"/>
                </a:lnTo>
                <a:lnTo>
                  <a:pt x="12927571" y="9459963"/>
                </a:lnTo>
                <a:lnTo>
                  <a:pt x="12929121" y="9452305"/>
                </a:lnTo>
                <a:close/>
              </a:path>
              <a:path w="18719800" h="10718800" extrusionOk="0">
                <a:moveTo>
                  <a:pt x="12929121" y="9352216"/>
                </a:moveTo>
                <a:lnTo>
                  <a:pt x="12927571" y="9344571"/>
                </a:lnTo>
                <a:lnTo>
                  <a:pt x="12923355" y="9338323"/>
                </a:lnTo>
                <a:lnTo>
                  <a:pt x="12917119" y="9334106"/>
                </a:lnTo>
                <a:lnTo>
                  <a:pt x="12909474" y="9332570"/>
                </a:lnTo>
                <a:lnTo>
                  <a:pt x="12901816" y="9334106"/>
                </a:lnTo>
                <a:lnTo>
                  <a:pt x="12895567" y="9338323"/>
                </a:lnTo>
                <a:lnTo>
                  <a:pt x="12891364" y="9344571"/>
                </a:lnTo>
                <a:lnTo>
                  <a:pt x="12889814" y="9352216"/>
                </a:lnTo>
                <a:lnTo>
                  <a:pt x="12891364" y="9359862"/>
                </a:lnTo>
                <a:lnTo>
                  <a:pt x="12895567" y="9366110"/>
                </a:lnTo>
                <a:lnTo>
                  <a:pt x="12901816" y="9370314"/>
                </a:lnTo>
                <a:lnTo>
                  <a:pt x="12909474" y="9371863"/>
                </a:lnTo>
                <a:lnTo>
                  <a:pt x="12917119" y="9370314"/>
                </a:lnTo>
                <a:lnTo>
                  <a:pt x="12923355" y="9366110"/>
                </a:lnTo>
                <a:lnTo>
                  <a:pt x="12927571" y="9359862"/>
                </a:lnTo>
                <a:lnTo>
                  <a:pt x="12929121" y="9352216"/>
                </a:lnTo>
                <a:close/>
              </a:path>
              <a:path w="18719800" h="10718800" extrusionOk="0">
                <a:moveTo>
                  <a:pt x="12929121" y="9252115"/>
                </a:moveTo>
                <a:lnTo>
                  <a:pt x="12927571" y="9244470"/>
                </a:lnTo>
                <a:lnTo>
                  <a:pt x="12923355" y="9238221"/>
                </a:lnTo>
                <a:lnTo>
                  <a:pt x="12917119" y="9234018"/>
                </a:lnTo>
                <a:lnTo>
                  <a:pt x="12909474" y="9232481"/>
                </a:lnTo>
                <a:lnTo>
                  <a:pt x="12901816" y="9234018"/>
                </a:lnTo>
                <a:lnTo>
                  <a:pt x="12895567" y="9238221"/>
                </a:lnTo>
                <a:lnTo>
                  <a:pt x="12891364" y="9244470"/>
                </a:lnTo>
                <a:lnTo>
                  <a:pt x="12889814" y="9252115"/>
                </a:lnTo>
                <a:lnTo>
                  <a:pt x="12891364" y="9259760"/>
                </a:lnTo>
                <a:lnTo>
                  <a:pt x="12895567" y="9266009"/>
                </a:lnTo>
                <a:lnTo>
                  <a:pt x="12901816" y="9270225"/>
                </a:lnTo>
                <a:lnTo>
                  <a:pt x="12909474" y="9271775"/>
                </a:lnTo>
                <a:lnTo>
                  <a:pt x="12917119" y="9270225"/>
                </a:lnTo>
                <a:lnTo>
                  <a:pt x="12923355" y="9266009"/>
                </a:lnTo>
                <a:lnTo>
                  <a:pt x="12927571" y="9259760"/>
                </a:lnTo>
                <a:lnTo>
                  <a:pt x="12929121" y="9252115"/>
                </a:lnTo>
                <a:close/>
              </a:path>
              <a:path w="18719800" h="10718800" extrusionOk="0">
                <a:moveTo>
                  <a:pt x="12929121" y="9152026"/>
                </a:moveTo>
                <a:lnTo>
                  <a:pt x="12927571" y="9144368"/>
                </a:lnTo>
                <a:lnTo>
                  <a:pt x="12923355" y="9138133"/>
                </a:lnTo>
                <a:lnTo>
                  <a:pt x="12917119" y="9133916"/>
                </a:lnTo>
                <a:lnTo>
                  <a:pt x="12909474" y="9132379"/>
                </a:lnTo>
                <a:lnTo>
                  <a:pt x="12901816" y="9133916"/>
                </a:lnTo>
                <a:lnTo>
                  <a:pt x="12895567" y="9138133"/>
                </a:lnTo>
                <a:lnTo>
                  <a:pt x="12891364" y="9144368"/>
                </a:lnTo>
                <a:lnTo>
                  <a:pt x="12889814" y="9152026"/>
                </a:lnTo>
                <a:lnTo>
                  <a:pt x="12891364" y="9159672"/>
                </a:lnTo>
                <a:lnTo>
                  <a:pt x="12895567" y="9165920"/>
                </a:lnTo>
                <a:lnTo>
                  <a:pt x="12901816" y="9170124"/>
                </a:lnTo>
                <a:lnTo>
                  <a:pt x="12909474" y="9171673"/>
                </a:lnTo>
                <a:lnTo>
                  <a:pt x="12917119" y="9170124"/>
                </a:lnTo>
                <a:lnTo>
                  <a:pt x="12923355" y="9165920"/>
                </a:lnTo>
                <a:lnTo>
                  <a:pt x="12927571" y="9159672"/>
                </a:lnTo>
                <a:lnTo>
                  <a:pt x="12929121" y="9152026"/>
                </a:lnTo>
                <a:close/>
              </a:path>
              <a:path w="18719800" h="10718800" extrusionOk="0">
                <a:moveTo>
                  <a:pt x="12929121" y="9051925"/>
                </a:moveTo>
                <a:lnTo>
                  <a:pt x="12927571" y="9044280"/>
                </a:lnTo>
                <a:lnTo>
                  <a:pt x="12923355" y="9038031"/>
                </a:lnTo>
                <a:lnTo>
                  <a:pt x="12917119" y="9033827"/>
                </a:lnTo>
                <a:lnTo>
                  <a:pt x="12909474" y="9032278"/>
                </a:lnTo>
                <a:lnTo>
                  <a:pt x="12901816" y="9033827"/>
                </a:lnTo>
                <a:lnTo>
                  <a:pt x="12895567" y="9038031"/>
                </a:lnTo>
                <a:lnTo>
                  <a:pt x="12891364" y="9044280"/>
                </a:lnTo>
                <a:lnTo>
                  <a:pt x="12889814" y="9051925"/>
                </a:lnTo>
                <a:lnTo>
                  <a:pt x="12891364" y="9059570"/>
                </a:lnTo>
                <a:lnTo>
                  <a:pt x="12895567" y="9065819"/>
                </a:lnTo>
                <a:lnTo>
                  <a:pt x="12901816" y="9070035"/>
                </a:lnTo>
                <a:lnTo>
                  <a:pt x="12909474" y="9071572"/>
                </a:lnTo>
                <a:lnTo>
                  <a:pt x="12917119" y="9070035"/>
                </a:lnTo>
                <a:lnTo>
                  <a:pt x="12923355" y="9065819"/>
                </a:lnTo>
                <a:lnTo>
                  <a:pt x="12927571" y="9059570"/>
                </a:lnTo>
                <a:lnTo>
                  <a:pt x="12929121" y="9051925"/>
                </a:lnTo>
                <a:close/>
              </a:path>
              <a:path w="18719800" h="10718800" extrusionOk="0">
                <a:moveTo>
                  <a:pt x="12929121" y="8951824"/>
                </a:moveTo>
                <a:lnTo>
                  <a:pt x="12927571" y="8944178"/>
                </a:lnTo>
                <a:lnTo>
                  <a:pt x="12923355" y="8937930"/>
                </a:lnTo>
                <a:lnTo>
                  <a:pt x="12917119" y="8933726"/>
                </a:lnTo>
                <a:lnTo>
                  <a:pt x="12909474" y="8932177"/>
                </a:lnTo>
                <a:lnTo>
                  <a:pt x="12901816" y="8933726"/>
                </a:lnTo>
                <a:lnTo>
                  <a:pt x="12895567" y="8937930"/>
                </a:lnTo>
                <a:lnTo>
                  <a:pt x="12891364" y="8944178"/>
                </a:lnTo>
                <a:lnTo>
                  <a:pt x="12889814" y="8951824"/>
                </a:lnTo>
                <a:lnTo>
                  <a:pt x="12891364" y="8959469"/>
                </a:lnTo>
                <a:lnTo>
                  <a:pt x="12895567" y="8965717"/>
                </a:lnTo>
                <a:lnTo>
                  <a:pt x="12901816" y="8969934"/>
                </a:lnTo>
                <a:lnTo>
                  <a:pt x="12909474" y="8971470"/>
                </a:lnTo>
                <a:lnTo>
                  <a:pt x="12917119" y="8969934"/>
                </a:lnTo>
                <a:lnTo>
                  <a:pt x="12923355" y="8965717"/>
                </a:lnTo>
                <a:lnTo>
                  <a:pt x="12927571" y="8959469"/>
                </a:lnTo>
                <a:lnTo>
                  <a:pt x="12929121" y="8951824"/>
                </a:lnTo>
                <a:close/>
              </a:path>
              <a:path w="18719800" h="10718800" extrusionOk="0">
                <a:moveTo>
                  <a:pt x="12929121" y="8851735"/>
                </a:moveTo>
                <a:lnTo>
                  <a:pt x="12927571" y="8844089"/>
                </a:lnTo>
                <a:lnTo>
                  <a:pt x="12923355" y="8837841"/>
                </a:lnTo>
                <a:lnTo>
                  <a:pt x="12917119" y="8833625"/>
                </a:lnTo>
                <a:lnTo>
                  <a:pt x="12909474" y="8832088"/>
                </a:lnTo>
                <a:lnTo>
                  <a:pt x="12901816" y="8833625"/>
                </a:lnTo>
                <a:lnTo>
                  <a:pt x="12895580" y="8837841"/>
                </a:lnTo>
                <a:lnTo>
                  <a:pt x="12891364" y="8844089"/>
                </a:lnTo>
                <a:lnTo>
                  <a:pt x="12889814" y="8851735"/>
                </a:lnTo>
                <a:lnTo>
                  <a:pt x="12891364" y="8859380"/>
                </a:lnTo>
                <a:lnTo>
                  <a:pt x="12895580" y="8865629"/>
                </a:lnTo>
                <a:lnTo>
                  <a:pt x="12901816" y="8869832"/>
                </a:lnTo>
                <a:lnTo>
                  <a:pt x="12909474" y="8871382"/>
                </a:lnTo>
                <a:lnTo>
                  <a:pt x="12917119" y="8869832"/>
                </a:lnTo>
                <a:lnTo>
                  <a:pt x="12923355" y="8865629"/>
                </a:lnTo>
                <a:lnTo>
                  <a:pt x="12927571" y="8859380"/>
                </a:lnTo>
                <a:lnTo>
                  <a:pt x="12929121" y="8851735"/>
                </a:lnTo>
                <a:close/>
              </a:path>
              <a:path w="18719800" h="10718800" extrusionOk="0">
                <a:moveTo>
                  <a:pt x="13003098" y="10698848"/>
                </a:moveTo>
                <a:lnTo>
                  <a:pt x="13001562" y="10691203"/>
                </a:lnTo>
                <a:lnTo>
                  <a:pt x="12997345" y="10684955"/>
                </a:lnTo>
                <a:lnTo>
                  <a:pt x="12991110" y="10680751"/>
                </a:lnTo>
                <a:lnTo>
                  <a:pt x="12983464" y="10679201"/>
                </a:lnTo>
                <a:lnTo>
                  <a:pt x="12975819" y="10680751"/>
                </a:lnTo>
                <a:lnTo>
                  <a:pt x="12969570" y="10684955"/>
                </a:lnTo>
                <a:lnTo>
                  <a:pt x="12965367" y="10691203"/>
                </a:lnTo>
                <a:lnTo>
                  <a:pt x="12963817" y="10698848"/>
                </a:lnTo>
                <a:lnTo>
                  <a:pt x="12965367" y="10706494"/>
                </a:lnTo>
                <a:lnTo>
                  <a:pt x="12969570" y="10712742"/>
                </a:lnTo>
                <a:lnTo>
                  <a:pt x="12975819" y="10716959"/>
                </a:lnTo>
                <a:lnTo>
                  <a:pt x="12983464" y="10718495"/>
                </a:lnTo>
                <a:lnTo>
                  <a:pt x="12991110" y="10716959"/>
                </a:lnTo>
                <a:lnTo>
                  <a:pt x="12997345" y="10712742"/>
                </a:lnTo>
                <a:lnTo>
                  <a:pt x="13001562" y="10706494"/>
                </a:lnTo>
                <a:lnTo>
                  <a:pt x="13003098" y="10698848"/>
                </a:lnTo>
                <a:close/>
              </a:path>
              <a:path w="18719800" h="10718800" extrusionOk="0">
                <a:moveTo>
                  <a:pt x="13003098" y="10598747"/>
                </a:moveTo>
                <a:lnTo>
                  <a:pt x="13001562" y="10591102"/>
                </a:lnTo>
                <a:lnTo>
                  <a:pt x="12997345" y="10584866"/>
                </a:lnTo>
                <a:lnTo>
                  <a:pt x="12991110" y="10580649"/>
                </a:lnTo>
                <a:lnTo>
                  <a:pt x="12983464" y="10579100"/>
                </a:lnTo>
                <a:lnTo>
                  <a:pt x="12975819" y="10580649"/>
                </a:lnTo>
                <a:lnTo>
                  <a:pt x="12969570" y="10584866"/>
                </a:lnTo>
                <a:lnTo>
                  <a:pt x="12965367" y="10591102"/>
                </a:lnTo>
                <a:lnTo>
                  <a:pt x="12963817" y="10598747"/>
                </a:lnTo>
                <a:lnTo>
                  <a:pt x="12965367" y="10606405"/>
                </a:lnTo>
                <a:lnTo>
                  <a:pt x="12969570" y="10612641"/>
                </a:lnTo>
                <a:lnTo>
                  <a:pt x="12975819" y="10616857"/>
                </a:lnTo>
                <a:lnTo>
                  <a:pt x="12983464" y="10618407"/>
                </a:lnTo>
                <a:lnTo>
                  <a:pt x="12991110" y="10616857"/>
                </a:lnTo>
                <a:lnTo>
                  <a:pt x="12997345" y="10612641"/>
                </a:lnTo>
                <a:lnTo>
                  <a:pt x="13001562" y="10606405"/>
                </a:lnTo>
                <a:lnTo>
                  <a:pt x="13003098" y="10598747"/>
                </a:lnTo>
                <a:close/>
              </a:path>
              <a:path w="18719800" h="10718800" extrusionOk="0">
                <a:moveTo>
                  <a:pt x="13003098" y="10498658"/>
                </a:moveTo>
                <a:lnTo>
                  <a:pt x="13001562" y="10491013"/>
                </a:lnTo>
                <a:lnTo>
                  <a:pt x="12997345" y="10484764"/>
                </a:lnTo>
                <a:lnTo>
                  <a:pt x="12991110" y="10480548"/>
                </a:lnTo>
                <a:lnTo>
                  <a:pt x="12983464" y="10478999"/>
                </a:lnTo>
                <a:lnTo>
                  <a:pt x="12975819" y="10480548"/>
                </a:lnTo>
                <a:lnTo>
                  <a:pt x="12969570" y="10484764"/>
                </a:lnTo>
                <a:lnTo>
                  <a:pt x="12965367" y="10491013"/>
                </a:lnTo>
                <a:lnTo>
                  <a:pt x="12963817" y="10498658"/>
                </a:lnTo>
                <a:lnTo>
                  <a:pt x="12965367" y="10506316"/>
                </a:lnTo>
                <a:lnTo>
                  <a:pt x="12969570" y="10512552"/>
                </a:lnTo>
                <a:lnTo>
                  <a:pt x="12975819" y="10516768"/>
                </a:lnTo>
                <a:lnTo>
                  <a:pt x="12983464" y="10518305"/>
                </a:lnTo>
                <a:lnTo>
                  <a:pt x="12991110" y="10516768"/>
                </a:lnTo>
                <a:lnTo>
                  <a:pt x="12997345" y="10512552"/>
                </a:lnTo>
                <a:lnTo>
                  <a:pt x="13001562" y="10506316"/>
                </a:lnTo>
                <a:lnTo>
                  <a:pt x="13003098" y="10498658"/>
                </a:lnTo>
                <a:close/>
              </a:path>
              <a:path w="18719800" h="10718800" extrusionOk="0">
                <a:moveTo>
                  <a:pt x="13003098" y="10398582"/>
                </a:moveTo>
                <a:lnTo>
                  <a:pt x="13001562" y="10390924"/>
                </a:lnTo>
                <a:lnTo>
                  <a:pt x="12997345" y="10384676"/>
                </a:lnTo>
                <a:lnTo>
                  <a:pt x="12991110" y="10380472"/>
                </a:lnTo>
                <a:lnTo>
                  <a:pt x="12983464" y="10378923"/>
                </a:lnTo>
                <a:lnTo>
                  <a:pt x="12975819" y="10380472"/>
                </a:lnTo>
                <a:lnTo>
                  <a:pt x="12969570" y="10384676"/>
                </a:lnTo>
                <a:lnTo>
                  <a:pt x="12965367" y="10390924"/>
                </a:lnTo>
                <a:lnTo>
                  <a:pt x="12963817" y="10398582"/>
                </a:lnTo>
                <a:lnTo>
                  <a:pt x="12965367" y="10406215"/>
                </a:lnTo>
                <a:lnTo>
                  <a:pt x="12969570" y="10412463"/>
                </a:lnTo>
                <a:lnTo>
                  <a:pt x="12975819" y="10416667"/>
                </a:lnTo>
                <a:lnTo>
                  <a:pt x="12983464" y="10418216"/>
                </a:lnTo>
                <a:lnTo>
                  <a:pt x="12991110" y="10416667"/>
                </a:lnTo>
                <a:lnTo>
                  <a:pt x="12997345" y="10412463"/>
                </a:lnTo>
                <a:lnTo>
                  <a:pt x="13001562" y="10406215"/>
                </a:lnTo>
                <a:lnTo>
                  <a:pt x="13003098" y="10398582"/>
                </a:lnTo>
                <a:close/>
              </a:path>
              <a:path w="18719800" h="10718800" extrusionOk="0">
                <a:moveTo>
                  <a:pt x="13003098" y="10298455"/>
                </a:moveTo>
                <a:lnTo>
                  <a:pt x="13001549" y="10290810"/>
                </a:lnTo>
                <a:lnTo>
                  <a:pt x="12997345" y="10284574"/>
                </a:lnTo>
                <a:lnTo>
                  <a:pt x="12991097" y="10280358"/>
                </a:lnTo>
                <a:lnTo>
                  <a:pt x="12983464" y="10278808"/>
                </a:lnTo>
                <a:lnTo>
                  <a:pt x="12975806" y="10280358"/>
                </a:lnTo>
                <a:lnTo>
                  <a:pt x="12969558" y="10284574"/>
                </a:lnTo>
                <a:lnTo>
                  <a:pt x="12965354" y="10290810"/>
                </a:lnTo>
                <a:lnTo>
                  <a:pt x="12963805" y="10298455"/>
                </a:lnTo>
                <a:lnTo>
                  <a:pt x="12965354" y="10306113"/>
                </a:lnTo>
                <a:lnTo>
                  <a:pt x="12969558" y="10312362"/>
                </a:lnTo>
                <a:lnTo>
                  <a:pt x="12975806" y="10316578"/>
                </a:lnTo>
                <a:lnTo>
                  <a:pt x="12983464" y="10318115"/>
                </a:lnTo>
                <a:lnTo>
                  <a:pt x="12991097" y="10316578"/>
                </a:lnTo>
                <a:lnTo>
                  <a:pt x="12997345" y="10312362"/>
                </a:lnTo>
                <a:lnTo>
                  <a:pt x="13001549" y="10306113"/>
                </a:lnTo>
                <a:lnTo>
                  <a:pt x="13003098" y="10298455"/>
                </a:lnTo>
                <a:close/>
              </a:path>
              <a:path w="18719800" h="10718800" extrusionOk="0">
                <a:moveTo>
                  <a:pt x="13003098" y="10198367"/>
                </a:moveTo>
                <a:lnTo>
                  <a:pt x="13001549" y="10190721"/>
                </a:lnTo>
                <a:lnTo>
                  <a:pt x="12997345" y="10184473"/>
                </a:lnTo>
                <a:lnTo>
                  <a:pt x="12991097" y="10180269"/>
                </a:lnTo>
                <a:lnTo>
                  <a:pt x="12983464" y="10178720"/>
                </a:lnTo>
                <a:lnTo>
                  <a:pt x="12975806" y="10180269"/>
                </a:lnTo>
                <a:lnTo>
                  <a:pt x="12969558" y="10184473"/>
                </a:lnTo>
                <a:lnTo>
                  <a:pt x="12965354" y="10190721"/>
                </a:lnTo>
                <a:lnTo>
                  <a:pt x="12963805" y="10198367"/>
                </a:lnTo>
                <a:lnTo>
                  <a:pt x="12965354" y="10206012"/>
                </a:lnTo>
                <a:lnTo>
                  <a:pt x="12969558" y="10212260"/>
                </a:lnTo>
                <a:lnTo>
                  <a:pt x="12975806" y="10216464"/>
                </a:lnTo>
                <a:lnTo>
                  <a:pt x="12983464" y="10218014"/>
                </a:lnTo>
                <a:lnTo>
                  <a:pt x="12991097" y="10216464"/>
                </a:lnTo>
                <a:lnTo>
                  <a:pt x="12997345" y="10212260"/>
                </a:lnTo>
                <a:lnTo>
                  <a:pt x="13001549" y="10206012"/>
                </a:lnTo>
                <a:lnTo>
                  <a:pt x="13003098" y="10198367"/>
                </a:lnTo>
                <a:close/>
              </a:path>
              <a:path w="18719800" h="10718800" extrusionOk="0">
                <a:moveTo>
                  <a:pt x="13003098" y="10098278"/>
                </a:moveTo>
                <a:lnTo>
                  <a:pt x="13001549" y="10090620"/>
                </a:lnTo>
                <a:lnTo>
                  <a:pt x="12997345" y="10084371"/>
                </a:lnTo>
                <a:lnTo>
                  <a:pt x="12991097" y="10080168"/>
                </a:lnTo>
                <a:lnTo>
                  <a:pt x="12983464" y="10078618"/>
                </a:lnTo>
                <a:lnTo>
                  <a:pt x="12975806" y="10080168"/>
                </a:lnTo>
                <a:lnTo>
                  <a:pt x="12969558" y="10084371"/>
                </a:lnTo>
                <a:lnTo>
                  <a:pt x="12965354" y="10090620"/>
                </a:lnTo>
                <a:lnTo>
                  <a:pt x="12963805" y="10098278"/>
                </a:lnTo>
                <a:lnTo>
                  <a:pt x="12965354" y="10105923"/>
                </a:lnTo>
                <a:lnTo>
                  <a:pt x="12969558" y="10112159"/>
                </a:lnTo>
                <a:lnTo>
                  <a:pt x="12975806" y="10116375"/>
                </a:lnTo>
                <a:lnTo>
                  <a:pt x="12983464" y="10117925"/>
                </a:lnTo>
                <a:lnTo>
                  <a:pt x="12991097" y="10116375"/>
                </a:lnTo>
                <a:lnTo>
                  <a:pt x="12997345" y="10112159"/>
                </a:lnTo>
                <a:lnTo>
                  <a:pt x="13001549" y="10105923"/>
                </a:lnTo>
                <a:lnTo>
                  <a:pt x="13003098" y="10098278"/>
                </a:lnTo>
                <a:close/>
              </a:path>
              <a:path w="18719800" h="10718800" extrusionOk="0">
                <a:moveTo>
                  <a:pt x="13003098" y="9998177"/>
                </a:moveTo>
                <a:lnTo>
                  <a:pt x="13001549" y="9990531"/>
                </a:lnTo>
                <a:lnTo>
                  <a:pt x="12997345" y="9984283"/>
                </a:lnTo>
                <a:lnTo>
                  <a:pt x="12991097" y="9980066"/>
                </a:lnTo>
                <a:lnTo>
                  <a:pt x="12983464" y="9978530"/>
                </a:lnTo>
                <a:lnTo>
                  <a:pt x="12975806" y="9980066"/>
                </a:lnTo>
                <a:lnTo>
                  <a:pt x="12969558" y="9984283"/>
                </a:lnTo>
                <a:lnTo>
                  <a:pt x="12965354" y="9990531"/>
                </a:lnTo>
                <a:lnTo>
                  <a:pt x="12963805" y="9998177"/>
                </a:lnTo>
                <a:lnTo>
                  <a:pt x="12965354" y="10005822"/>
                </a:lnTo>
                <a:lnTo>
                  <a:pt x="12969558" y="10012070"/>
                </a:lnTo>
                <a:lnTo>
                  <a:pt x="12975806" y="10016274"/>
                </a:lnTo>
                <a:lnTo>
                  <a:pt x="12983464" y="10017823"/>
                </a:lnTo>
                <a:lnTo>
                  <a:pt x="12991097" y="10016274"/>
                </a:lnTo>
                <a:lnTo>
                  <a:pt x="12997345" y="10012070"/>
                </a:lnTo>
                <a:lnTo>
                  <a:pt x="13001549" y="10005822"/>
                </a:lnTo>
                <a:lnTo>
                  <a:pt x="13003098" y="9998177"/>
                </a:lnTo>
                <a:close/>
              </a:path>
              <a:path w="18719800" h="10718800" extrusionOk="0">
                <a:moveTo>
                  <a:pt x="13003098" y="9898075"/>
                </a:moveTo>
                <a:lnTo>
                  <a:pt x="13001549" y="9890430"/>
                </a:lnTo>
                <a:lnTo>
                  <a:pt x="12997345" y="9884181"/>
                </a:lnTo>
                <a:lnTo>
                  <a:pt x="12991097" y="9879978"/>
                </a:lnTo>
                <a:lnTo>
                  <a:pt x="12983464" y="9878428"/>
                </a:lnTo>
                <a:lnTo>
                  <a:pt x="12975806" y="9879978"/>
                </a:lnTo>
                <a:lnTo>
                  <a:pt x="12969558" y="9884181"/>
                </a:lnTo>
                <a:lnTo>
                  <a:pt x="12965354" y="9890430"/>
                </a:lnTo>
                <a:lnTo>
                  <a:pt x="12963805" y="9898075"/>
                </a:lnTo>
                <a:lnTo>
                  <a:pt x="12965354" y="9905733"/>
                </a:lnTo>
                <a:lnTo>
                  <a:pt x="12969558" y="9911969"/>
                </a:lnTo>
                <a:lnTo>
                  <a:pt x="12975806" y="9916185"/>
                </a:lnTo>
                <a:lnTo>
                  <a:pt x="12983464" y="9917722"/>
                </a:lnTo>
                <a:lnTo>
                  <a:pt x="12991097" y="9916185"/>
                </a:lnTo>
                <a:lnTo>
                  <a:pt x="12997345" y="9911969"/>
                </a:lnTo>
                <a:lnTo>
                  <a:pt x="13001549" y="9905733"/>
                </a:lnTo>
                <a:lnTo>
                  <a:pt x="13003098" y="9898075"/>
                </a:lnTo>
                <a:close/>
              </a:path>
              <a:path w="18719800" h="10718800" extrusionOk="0">
                <a:moveTo>
                  <a:pt x="13003098" y="9797986"/>
                </a:moveTo>
                <a:lnTo>
                  <a:pt x="13001549" y="9790341"/>
                </a:lnTo>
                <a:lnTo>
                  <a:pt x="12997345" y="9784093"/>
                </a:lnTo>
                <a:lnTo>
                  <a:pt x="12991097" y="9779876"/>
                </a:lnTo>
                <a:lnTo>
                  <a:pt x="12983464" y="9778327"/>
                </a:lnTo>
                <a:lnTo>
                  <a:pt x="12975806" y="9779876"/>
                </a:lnTo>
                <a:lnTo>
                  <a:pt x="12969558" y="9784093"/>
                </a:lnTo>
                <a:lnTo>
                  <a:pt x="12965354" y="9790341"/>
                </a:lnTo>
                <a:lnTo>
                  <a:pt x="12963805" y="9797986"/>
                </a:lnTo>
                <a:lnTo>
                  <a:pt x="12965354" y="9805632"/>
                </a:lnTo>
                <a:lnTo>
                  <a:pt x="12969558" y="9811880"/>
                </a:lnTo>
                <a:lnTo>
                  <a:pt x="12975806" y="9816097"/>
                </a:lnTo>
                <a:lnTo>
                  <a:pt x="12983464" y="9817646"/>
                </a:lnTo>
                <a:lnTo>
                  <a:pt x="12991097" y="9816097"/>
                </a:lnTo>
                <a:lnTo>
                  <a:pt x="12997345" y="9811880"/>
                </a:lnTo>
                <a:lnTo>
                  <a:pt x="13001549" y="9805632"/>
                </a:lnTo>
                <a:lnTo>
                  <a:pt x="13003098" y="9797986"/>
                </a:lnTo>
                <a:close/>
              </a:path>
              <a:path w="18719800" h="10718800" extrusionOk="0">
                <a:moveTo>
                  <a:pt x="13003098" y="9697885"/>
                </a:moveTo>
                <a:lnTo>
                  <a:pt x="13001549" y="9690252"/>
                </a:lnTo>
                <a:lnTo>
                  <a:pt x="12997345" y="9684004"/>
                </a:lnTo>
                <a:lnTo>
                  <a:pt x="12991097" y="9679788"/>
                </a:lnTo>
                <a:lnTo>
                  <a:pt x="12983464" y="9678251"/>
                </a:lnTo>
                <a:lnTo>
                  <a:pt x="12975806" y="9679788"/>
                </a:lnTo>
                <a:lnTo>
                  <a:pt x="12969558" y="9684004"/>
                </a:lnTo>
                <a:lnTo>
                  <a:pt x="12965354" y="9690252"/>
                </a:lnTo>
                <a:lnTo>
                  <a:pt x="12963805" y="9697885"/>
                </a:lnTo>
                <a:lnTo>
                  <a:pt x="12965354" y="9705530"/>
                </a:lnTo>
                <a:lnTo>
                  <a:pt x="12969558" y="9711779"/>
                </a:lnTo>
                <a:lnTo>
                  <a:pt x="12975806" y="9715995"/>
                </a:lnTo>
                <a:lnTo>
                  <a:pt x="12983464" y="9717545"/>
                </a:lnTo>
                <a:lnTo>
                  <a:pt x="12991097" y="9715995"/>
                </a:lnTo>
                <a:lnTo>
                  <a:pt x="12997345" y="9711779"/>
                </a:lnTo>
                <a:lnTo>
                  <a:pt x="13001549" y="9705530"/>
                </a:lnTo>
                <a:lnTo>
                  <a:pt x="13003098" y="9697885"/>
                </a:lnTo>
                <a:close/>
              </a:path>
              <a:path w="18719800" h="10718800" extrusionOk="0">
                <a:moveTo>
                  <a:pt x="13003098" y="9597784"/>
                </a:moveTo>
                <a:lnTo>
                  <a:pt x="13001549" y="9590138"/>
                </a:lnTo>
                <a:lnTo>
                  <a:pt x="12997345" y="9583903"/>
                </a:lnTo>
                <a:lnTo>
                  <a:pt x="12991097" y="9579686"/>
                </a:lnTo>
                <a:lnTo>
                  <a:pt x="12983464" y="9578149"/>
                </a:lnTo>
                <a:lnTo>
                  <a:pt x="12975806" y="9579686"/>
                </a:lnTo>
                <a:lnTo>
                  <a:pt x="12969558" y="9583903"/>
                </a:lnTo>
                <a:lnTo>
                  <a:pt x="12965354" y="9590138"/>
                </a:lnTo>
                <a:lnTo>
                  <a:pt x="12963805" y="9597784"/>
                </a:lnTo>
                <a:lnTo>
                  <a:pt x="12965354" y="9605429"/>
                </a:lnTo>
                <a:lnTo>
                  <a:pt x="12969558" y="9611677"/>
                </a:lnTo>
                <a:lnTo>
                  <a:pt x="12975806" y="9615894"/>
                </a:lnTo>
                <a:lnTo>
                  <a:pt x="12983464" y="9617431"/>
                </a:lnTo>
                <a:lnTo>
                  <a:pt x="12991097" y="9615894"/>
                </a:lnTo>
                <a:lnTo>
                  <a:pt x="12997345" y="9611677"/>
                </a:lnTo>
                <a:lnTo>
                  <a:pt x="13001549" y="9605429"/>
                </a:lnTo>
                <a:lnTo>
                  <a:pt x="13003098" y="9597784"/>
                </a:lnTo>
                <a:close/>
              </a:path>
              <a:path w="18719800" h="10718800" extrusionOk="0">
                <a:moveTo>
                  <a:pt x="13003098" y="9497695"/>
                </a:moveTo>
                <a:lnTo>
                  <a:pt x="13001562" y="9490050"/>
                </a:lnTo>
                <a:lnTo>
                  <a:pt x="12997345" y="9483801"/>
                </a:lnTo>
                <a:lnTo>
                  <a:pt x="12991110" y="9479597"/>
                </a:lnTo>
                <a:lnTo>
                  <a:pt x="12983464" y="9478048"/>
                </a:lnTo>
                <a:lnTo>
                  <a:pt x="12975819" y="9479597"/>
                </a:lnTo>
                <a:lnTo>
                  <a:pt x="12969570" y="9483801"/>
                </a:lnTo>
                <a:lnTo>
                  <a:pt x="12965367" y="9490050"/>
                </a:lnTo>
                <a:lnTo>
                  <a:pt x="12963817" y="9497695"/>
                </a:lnTo>
                <a:lnTo>
                  <a:pt x="12965367" y="9505340"/>
                </a:lnTo>
                <a:lnTo>
                  <a:pt x="12969570" y="9511589"/>
                </a:lnTo>
                <a:lnTo>
                  <a:pt x="12975819" y="9515792"/>
                </a:lnTo>
                <a:lnTo>
                  <a:pt x="12983464" y="9517342"/>
                </a:lnTo>
                <a:lnTo>
                  <a:pt x="12991110" y="9515792"/>
                </a:lnTo>
                <a:lnTo>
                  <a:pt x="12997345" y="9511589"/>
                </a:lnTo>
                <a:lnTo>
                  <a:pt x="13001562" y="9505340"/>
                </a:lnTo>
                <a:lnTo>
                  <a:pt x="13003098" y="9497695"/>
                </a:lnTo>
                <a:close/>
              </a:path>
              <a:path w="18719800" h="10718800" extrusionOk="0">
                <a:moveTo>
                  <a:pt x="13003098" y="9397606"/>
                </a:moveTo>
                <a:lnTo>
                  <a:pt x="13001562" y="9389961"/>
                </a:lnTo>
                <a:lnTo>
                  <a:pt x="12997345" y="9383712"/>
                </a:lnTo>
                <a:lnTo>
                  <a:pt x="12991110" y="9379496"/>
                </a:lnTo>
                <a:lnTo>
                  <a:pt x="12983464" y="9377959"/>
                </a:lnTo>
                <a:lnTo>
                  <a:pt x="12975819" y="9379496"/>
                </a:lnTo>
                <a:lnTo>
                  <a:pt x="12969570" y="9383712"/>
                </a:lnTo>
                <a:lnTo>
                  <a:pt x="12965367" y="9389961"/>
                </a:lnTo>
                <a:lnTo>
                  <a:pt x="12963817" y="9397606"/>
                </a:lnTo>
                <a:lnTo>
                  <a:pt x="12965367" y="9405252"/>
                </a:lnTo>
                <a:lnTo>
                  <a:pt x="12969570" y="9411500"/>
                </a:lnTo>
                <a:lnTo>
                  <a:pt x="12975819" y="9415704"/>
                </a:lnTo>
                <a:lnTo>
                  <a:pt x="12983464" y="9417253"/>
                </a:lnTo>
                <a:lnTo>
                  <a:pt x="12991110" y="9415704"/>
                </a:lnTo>
                <a:lnTo>
                  <a:pt x="12997345" y="9411500"/>
                </a:lnTo>
                <a:lnTo>
                  <a:pt x="13001562" y="9405252"/>
                </a:lnTo>
                <a:lnTo>
                  <a:pt x="13003098" y="9397606"/>
                </a:lnTo>
                <a:close/>
              </a:path>
              <a:path w="18719800" h="10718800" extrusionOk="0">
                <a:moveTo>
                  <a:pt x="13003098" y="9297518"/>
                </a:moveTo>
                <a:lnTo>
                  <a:pt x="13001562" y="9289872"/>
                </a:lnTo>
                <a:lnTo>
                  <a:pt x="12997345" y="9283624"/>
                </a:lnTo>
                <a:lnTo>
                  <a:pt x="12991110" y="9279407"/>
                </a:lnTo>
                <a:lnTo>
                  <a:pt x="12983464" y="9277858"/>
                </a:lnTo>
                <a:lnTo>
                  <a:pt x="12975819" y="9279407"/>
                </a:lnTo>
                <a:lnTo>
                  <a:pt x="12969570" y="9283624"/>
                </a:lnTo>
                <a:lnTo>
                  <a:pt x="12965367" y="9289872"/>
                </a:lnTo>
                <a:lnTo>
                  <a:pt x="12963817" y="9297518"/>
                </a:lnTo>
                <a:lnTo>
                  <a:pt x="12965367" y="9305163"/>
                </a:lnTo>
                <a:lnTo>
                  <a:pt x="12969570" y="9311399"/>
                </a:lnTo>
                <a:lnTo>
                  <a:pt x="12975819" y="9315615"/>
                </a:lnTo>
                <a:lnTo>
                  <a:pt x="12983464" y="9317152"/>
                </a:lnTo>
                <a:lnTo>
                  <a:pt x="12991110" y="9315615"/>
                </a:lnTo>
                <a:lnTo>
                  <a:pt x="12997345" y="9311399"/>
                </a:lnTo>
                <a:lnTo>
                  <a:pt x="13001562" y="9305163"/>
                </a:lnTo>
                <a:lnTo>
                  <a:pt x="13003098" y="9297518"/>
                </a:lnTo>
                <a:close/>
              </a:path>
              <a:path w="18719800" h="10718800" extrusionOk="0">
                <a:moveTo>
                  <a:pt x="13003098" y="9197416"/>
                </a:moveTo>
                <a:lnTo>
                  <a:pt x="13001562" y="9189771"/>
                </a:lnTo>
                <a:lnTo>
                  <a:pt x="12997345" y="9183522"/>
                </a:lnTo>
                <a:lnTo>
                  <a:pt x="12991110" y="9179319"/>
                </a:lnTo>
                <a:lnTo>
                  <a:pt x="12983464" y="9177769"/>
                </a:lnTo>
                <a:lnTo>
                  <a:pt x="12975819" y="9179319"/>
                </a:lnTo>
                <a:lnTo>
                  <a:pt x="12969570" y="9183522"/>
                </a:lnTo>
                <a:lnTo>
                  <a:pt x="12965367" y="9189771"/>
                </a:lnTo>
                <a:lnTo>
                  <a:pt x="12963817" y="9197416"/>
                </a:lnTo>
                <a:lnTo>
                  <a:pt x="12965367" y="9205062"/>
                </a:lnTo>
                <a:lnTo>
                  <a:pt x="12969570" y="9211310"/>
                </a:lnTo>
                <a:lnTo>
                  <a:pt x="12975819" y="9215514"/>
                </a:lnTo>
                <a:lnTo>
                  <a:pt x="12983464" y="9217063"/>
                </a:lnTo>
                <a:lnTo>
                  <a:pt x="12991110" y="9215514"/>
                </a:lnTo>
                <a:lnTo>
                  <a:pt x="12997345" y="9211310"/>
                </a:lnTo>
                <a:lnTo>
                  <a:pt x="13001562" y="9205062"/>
                </a:lnTo>
                <a:lnTo>
                  <a:pt x="13003098" y="9197416"/>
                </a:lnTo>
                <a:close/>
              </a:path>
              <a:path w="18719800" h="10718800" extrusionOk="0">
                <a:moveTo>
                  <a:pt x="13003098" y="9097315"/>
                </a:moveTo>
                <a:lnTo>
                  <a:pt x="13001562" y="9089669"/>
                </a:lnTo>
                <a:lnTo>
                  <a:pt x="12997345" y="9083421"/>
                </a:lnTo>
                <a:lnTo>
                  <a:pt x="12991110" y="9079205"/>
                </a:lnTo>
                <a:lnTo>
                  <a:pt x="12983464" y="9077655"/>
                </a:lnTo>
                <a:lnTo>
                  <a:pt x="12975819" y="9079205"/>
                </a:lnTo>
                <a:lnTo>
                  <a:pt x="12969570" y="9083421"/>
                </a:lnTo>
                <a:lnTo>
                  <a:pt x="12965367" y="9089669"/>
                </a:lnTo>
                <a:lnTo>
                  <a:pt x="12963817" y="9097315"/>
                </a:lnTo>
                <a:lnTo>
                  <a:pt x="12965367" y="9104960"/>
                </a:lnTo>
                <a:lnTo>
                  <a:pt x="12969570" y="9111209"/>
                </a:lnTo>
                <a:lnTo>
                  <a:pt x="12975819" y="9115412"/>
                </a:lnTo>
                <a:lnTo>
                  <a:pt x="12983464" y="9116962"/>
                </a:lnTo>
                <a:lnTo>
                  <a:pt x="12991110" y="9115412"/>
                </a:lnTo>
                <a:lnTo>
                  <a:pt x="12997345" y="9111209"/>
                </a:lnTo>
                <a:lnTo>
                  <a:pt x="13001562" y="9104960"/>
                </a:lnTo>
                <a:lnTo>
                  <a:pt x="13003098" y="9097315"/>
                </a:lnTo>
                <a:close/>
              </a:path>
              <a:path w="18719800" h="10718800" extrusionOk="0">
                <a:moveTo>
                  <a:pt x="13003098" y="8997213"/>
                </a:moveTo>
                <a:lnTo>
                  <a:pt x="13001562" y="8989568"/>
                </a:lnTo>
                <a:lnTo>
                  <a:pt x="12997345" y="8983320"/>
                </a:lnTo>
                <a:lnTo>
                  <a:pt x="12991110" y="8979116"/>
                </a:lnTo>
                <a:lnTo>
                  <a:pt x="12983464" y="8977566"/>
                </a:lnTo>
                <a:lnTo>
                  <a:pt x="12975819" y="8979116"/>
                </a:lnTo>
                <a:lnTo>
                  <a:pt x="12969570" y="8983320"/>
                </a:lnTo>
                <a:lnTo>
                  <a:pt x="12965367" y="8989568"/>
                </a:lnTo>
                <a:lnTo>
                  <a:pt x="12963817" y="8997213"/>
                </a:lnTo>
                <a:lnTo>
                  <a:pt x="12965367" y="9004871"/>
                </a:lnTo>
                <a:lnTo>
                  <a:pt x="12969570" y="9011107"/>
                </a:lnTo>
                <a:lnTo>
                  <a:pt x="12975819" y="9015324"/>
                </a:lnTo>
                <a:lnTo>
                  <a:pt x="12983464" y="9016860"/>
                </a:lnTo>
                <a:lnTo>
                  <a:pt x="12991110" y="9015324"/>
                </a:lnTo>
                <a:lnTo>
                  <a:pt x="12997345" y="9011107"/>
                </a:lnTo>
                <a:lnTo>
                  <a:pt x="13001562" y="9004871"/>
                </a:lnTo>
                <a:lnTo>
                  <a:pt x="13003098" y="8997213"/>
                </a:lnTo>
                <a:close/>
              </a:path>
              <a:path w="18719800" h="10718800" extrusionOk="0">
                <a:moveTo>
                  <a:pt x="13003098" y="8897137"/>
                </a:moveTo>
                <a:lnTo>
                  <a:pt x="13001562" y="8889479"/>
                </a:lnTo>
                <a:lnTo>
                  <a:pt x="12997345" y="8883231"/>
                </a:lnTo>
                <a:lnTo>
                  <a:pt x="12991110" y="8879027"/>
                </a:lnTo>
                <a:lnTo>
                  <a:pt x="12983464" y="8877478"/>
                </a:lnTo>
                <a:lnTo>
                  <a:pt x="12975819" y="8879027"/>
                </a:lnTo>
                <a:lnTo>
                  <a:pt x="12969570" y="8883231"/>
                </a:lnTo>
                <a:lnTo>
                  <a:pt x="12965367" y="8889479"/>
                </a:lnTo>
                <a:lnTo>
                  <a:pt x="12963817" y="8897137"/>
                </a:lnTo>
                <a:lnTo>
                  <a:pt x="12965367" y="8904783"/>
                </a:lnTo>
                <a:lnTo>
                  <a:pt x="12969570" y="8911018"/>
                </a:lnTo>
                <a:lnTo>
                  <a:pt x="12975819" y="8915222"/>
                </a:lnTo>
                <a:lnTo>
                  <a:pt x="12983464" y="8916772"/>
                </a:lnTo>
                <a:lnTo>
                  <a:pt x="12991110" y="8915222"/>
                </a:lnTo>
                <a:lnTo>
                  <a:pt x="12997345" y="8911018"/>
                </a:lnTo>
                <a:lnTo>
                  <a:pt x="13001562" y="8904783"/>
                </a:lnTo>
                <a:lnTo>
                  <a:pt x="13003098" y="8897137"/>
                </a:lnTo>
                <a:close/>
              </a:path>
              <a:path w="18719800" h="10718800" extrusionOk="0">
                <a:moveTo>
                  <a:pt x="13003098" y="8797023"/>
                </a:moveTo>
                <a:lnTo>
                  <a:pt x="13001562" y="8789378"/>
                </a:lnTo>
                <a:lnTo>
                  <a:pt x="12997345" y="8783142"/>
                </a:lnTo>
                <a:lnTo>
                  <a:pt x="12991110" y="8778926"/>
                </a:lnTo>
                <a:lnTo>
                  <a:pt x="12983464" y="8777389"/>
                </a:lnTo>
                <a:lnTo>
                  <a:pt x="12975819" y="8778926"/>
                </a:lnTo>
                <a:lnTo>
                  <a:pt x="12969570" y="8783142"/>
                </a:lnTo>
                <a:lnTo>
                  <a:pt x="12965367" y="8789378"/>
                </a:lnTo>
                <a:lnTo>
                  <a:pt x="12963817" y="8797023"/>
                </a:lnTo>
                <a:lnTo>
                  <a:pt x="12965367" y="8804669"/>
                </a:lnTo>
                <a:lnTo>
                  <a:pt x="12969570" y="8810917"/>
                </a:lnTo>
                <a:lnTo>
                  <a:pt x="12975819" y="8815133"/>
                </a:lnTo>
                <a:lnTo>
                  <a:pt x="12983464" y="8816670"/>
                </a:lnTo>
                <a:lnTo>
                  <a:pt x="12991110" y="8815133"/>
                </a:lnTo>
                <a:lnTo>
                  <a:pt x="12997345" y="8810917"/>
                </a:lnTo>
                <a:lnTo>
                  <a:pt x="13001562" y="8804669"/>
                </a:lnTo>
                <a:lnTo>
                  <a:pt x="13003098" y="8797023"/>
                </a:lnTo>
                <a:close/>
              </a:path>
              <a:path w="18719800" h="10718800" extrusionOk="0">
                <a:moveTo>
                  <a:pt x="13077089" y="10243756"/>
                </a:moveTo>
                <a:lnTo>
                  <a:pt x="13075552" y="10236111"/>
                </a:lnTo>
                <a:lnTo>
                  <a:pt x="13071335" y="10229863"/>
                </a:lnTo>
                <a:lnTo>
                  <a:pt x="13065087" y="10225659"/>
                </a:lnTo>
                <a:lnTo>
                  <a:pt x="13057442" y="10224110"/>
                </a:lnTo>
                <a:lnTo>
                  <a:pt x="13049796" y="10225659"/>
                </a:lnTo>
                <a:lnTo>
                  <a:pt x="13043548" y="10229863"/>
                </a:lnTo>
                <a:lnTo>
                  <a:pt x="13039344" y="10236111"/>
                </a:lnTo>
                <a:lnTo>
                  <a:pt x="13037795" y="10243756"/>
                </a:lnTo>
                <a:lnTo>
                  <a:pt x="13039344" y="10251402"/>
                </a:lnTo>
                <a:lnTo>
                  <a:pt x="13043548" y="10257650"/>
                </a:lnTo>
                <a:lnTo>
                  <a:pt x="13049796" y="10261867"/>
                </a:lnTo>
                <a:lnTo>
                  <a:pt x="13057442" y="10263403"/>
                </a:lnTo>
                <a:lnTo>
                  <a:pt x="13065087" y="10261867"/>
                </a:lnTo>
                <a:lnTo>
                  <a:pt x="13071335" y="10257650"/>
                </a:lnTo>
                <a:lnTo>
                  <a:pt x="13075552" y="10251402"/>
                </a:lnTo>
                <a:lnTo>
                  <a:pt x="13077089" y="10243756"/>
                </a:lnTo>
                <a:close/>
              </a:path>
              <a:path w="18719800" h="10718800" extrusionOk="0">
                <a:moveTo>
                  <a:pt x="13077089" y="10143668"/>
                </a:moveTo>
                <a:lnTo>
                  <a:pt x="13075552" y="10136022"/>
                </a:lnTo>
                <a:lnTo>
                  <a:pt x="13071335" y="10129774"/>
                </a:lnTo>
                <a:lnTo>
                  <a:pt x="13065087" y="10125558"/>
                </a:lnTo>
                <a:lnTo>
                  <a:pt x="13057442" y="10124021"/>
                </a:lnTo>
                <a:lnTo>
                  <a:pt x="13049796" y="10125558"/>
                </a:lnTo>
                <a:lnTo>
                  <a:pt x="13043548" y="10129774"/>
                </a:lnTo>
                <a:lnTo>
                  <a:pt x="13039344" y="10136022"/>
                </a:lnTo>
                <a:lnTo>
                  <a:pt x="13037795" y="10143668"/>
                </a:lnTo>
                <a:lnTo>
                  <a:pt x="13039344" y="10151313"/>
                </a:lnTo>
                <a:lnTo>
                  <a:pt x="13043548" y="10157562"/>
                </a:lnTo>
                <a:lnTo>
                  <a:pt x="13049796" y="10161765"/>
                </a:lnTo>
                <a:lnTo>
                  <a:pt x="13057442" y="10163315"/>
                </a:lnTo>
                <a:lnTo>
                  <a:pt x="13065087" y="10161765"/>
                </a:lnTo>
                <a:lnTo>
                  <a:pt x="13071335" y="10157562"/>
                </a:lnTo>
                <a:lnTo>
                  <a:pt x="13075552" y="10151313"/>
                </a:lnTo>
                <a:lnTo>
                  <a:pt x="13077089" y="10143668"/>
                </a:lnTo>
                <a:close/>
              </a:path>
              <a:path w="18719800" h="10718800" extrusionOk="0">
                <a:moveTo>
                  <a:pt x="13077101" y="10644149"/>
                </a:moveTo>
                <a:lnTo>
                  <a:pt x="13075552" y="10636504"/>
                </a:lnTo>
                <a:lnTo>
                  <a:pt x="13071348" y="10630256"/>
                </a:lnTo>
                <a:lnTo>
                  <a:pt x="13065100" y="10626052"/>
                </a:lnTo>
                <a:lnTo>
                  <a:pt x="13057467" y="10624515"/>
                </a:lnTo>
                <a:lnTo>
                  <a:pt x="13049809" y="10626052"/>
                </a:lnTo>
                <a:lnTo>
                  <a:pt x="13043561" y="10630256"/>
                </a:lnTo>
                <a:lnTo>
                  <a:pt x="13039357" y="10636504"/>
                </a:lnTo>
                <a:lnTo>
                  <a:pt x="13037807" y="10644149"/>
                </a:lnTo>
                <a:lnTo>
                  <a:pt x="13039357" y="10651795"/>
                </a:lnTo>
                <a:lnTo>
                  <a:pt x="13043561" y="10658043"/>
                </a:lnTo>
                <a:lnTo>
                  <a:pt x="13049809" y="10662260"/>
                </a:lnTo>
                <a:lnTo>
                  <a:pt x="13057467" y="10663796"/>
                </a:lnTo>
                <a:lnTo>
                  <a:pt x="13065100" y="10662260"/>
                </a:lnTo>
                <a:lnTo>
                  <a:pt x="13071348" y="10658043"/>
                </a:lnTo>
                <a:lnTo>
                  <a:pt x="13075552" y="10651795"/>
                </a:lnTo>
                <a:lnTo>
                  <a:pt x="13077101" y="10644149"/>
                </a:lnTo>
                <a:close/>
              </a:path>
              <a:path w="18719800" h="10718800" extrusionOk="0">
                <a:moveTo>
                  <a:pt x="13077101" y="10544048"/>
                </a:moveTo>
                <a:lnTo>
                  <a:pt x="13075552" y="10536403"/>
                </a:lnTo>
                <a:lnTo>
                  <a:pt x="13071348" y="10530167"/>
                </a:lnTo>
                <a:lnTo>
                  <a:pt x="13065100" y="10525950"/>
                </a:lnTo>
                <a:lnTo>
                  <a:pt x="13057467" y="10524414"/>
                </a:lnTo>
                <a:lnTo>
                  <a:pt x="13049809" y="10525950"/>
                </a:lnTo>
                <a:lnTo>
                  <a:pt x="13043561" y="10530167"/>
                </a:lnTo>
                <a:lnTo>
                  <a:pt x="13039357" y="10536403"/>
                </a:lnTo>
                <a:lnTo>
                  <a:pt x="13037807" y="10544048"/>
                </a:lnTo>
                <a:lnTo>
                  <a:pt x="13039357" y="10551706"/>
                </a:lnTo>
                <a:lnTo>
                  <a:pt x="13043561" y="10557942"/>
                </a:lnTo>
                <a:lnTo>
                  <a:pt x="13049809" y="10562158"/>
                </a:lnTo>
                <a:lnTo>
                  <a:pt x="13057467" y="10563695"/>
                </a:lnTo>
                <a:lnTo>
                  <a:pt x="13065100" y="10562158"/>
                </a:lnTo>
                <a:lnTo>
                  <a:pt x="13071348" y="10557942"/>
                </a:lnTo>
                <a:lnTo>
                  <a:pt x="13075552" y="10551706"/>
                </a:lnTo>
                <a:lnTo>
                  <a:pt x="13077101" y="10544048"/>
                </a:lnTo>
                <a:close/>
              </a:path>
              <a:path w="18719800" h="10718800" extrusionOk="0">
                <a:moveTo>
                  <a:pt x="13077101" y="10443959"/>
                </a:moveTo>
                <a:lnTo>
                  <a:pt x="13075552" y="10436314"/>
                </a:lnTo>
                <a:lnTo>
                  <a:pt x="13071348" y="10430065"/>
                </a:lnTo>
                <a:lnTo>
                  <a:pt x="13065100" y="10425862"/>
                </a:lnTo>
                <a:lnTo>
                  <a:pt x="13057467" y="10424312"/>
                </a:lnTo>
                <a:lnTo>
                  <a:pt x="13049809" y="10425862"/>
                </a:lnTo>
                <a:lnTo>
                  <a:pt x="13043561" y="10430065"/>
                </a:lnTo>
                <a:lnTo>
                  <a:pt x="13039357" y="10436314"/>
                </a:lnTo>
                <a:lnTo>
                  <a:pt x="13037807" y="10443959"/>
                </a:lnTo>
                <a:lnTo>
                  <a:pt x="13039357" y="10451605"/>
                </a:lnTo>
                <a:lnTo>
                  <a:pt x="13043561" y="10457853"/>
                </a:lnTo>
                <a:lnTo>
                  <a:pt x="13049809" y="10462069"/>
                </a:lnTo>
                <a:lnTo>
                  <a:pt x="13057467" y="10463606"/>
                </a:lnTo>
                <a:lnTo>
                  <a:pt x="13065100" y="10462069"/>
                </a:lnTo>
                <a:lnTo>
                  <a:pt x="13071348" y="10457853"/>
                </a:lnTo>
                <a:lnTo>
                  <a:pt x="13075552" y="10451605"/>
                </a:lnTo>
                <a:lnTo>
                  <a:pt x="13077101" y="10443959"/>
                </a:lnTo>
                <a:close/>
              </a:path>
              <a:path w="18719800" h="10718800" extrusionOk="0">
                <a:moveTo>
                  <a:pt x="13077101" y="10343858"/>
                </a:moveTo>
                <a:lnTo>
                  <a:pt x="13075552" y="10336212"/>
                </a:lnTo>
                <a:lnTo>
                  <a:pt x="13071348" y="10329964"/>
                </a:lnTo>
                <a:lnTo>
                  <a:pt x="13065100" y="10325760"/>
                </a:lnTo>
                <a:lnTo>
                  <a:pt x="13057467" y="10324224"/>
                </a:lnTo>
                <a:lnTo>
                  <a:pt x="13049809" y="10325760"/>
                </a:lnTo>
                <a:lnTo>
                  <a:pt x="13043561" y="10329964"/>
                </a:lnTo>
                <a:lnTo>
                  <a:pt x="13039357" y="10336212"/>
                </a:lnTo>
                <a:lnTo>
                  <a:pt x="13037807" y="10343858"/>
                </a:lnTo>
                <a:lnTo>
                  <a:pt x="13039357" y="10351516"/>
                </a:lnTo>
                <a:lnTo>
                  <a:pt x="13043561" y="10357752"/>
                </a:lnTo>
                <a:lnTo>
                  <a:pt x="13049809" y="10361955"/>
                </a:lnTo>
                <a:lnTo>
                  <a:pt x="13057467" y="10363505"/>
                </a:lnTo>
                <a:lnTo>
                  <a:pt x="13065100" y="10361955"/>
                </a:lnTo>
                <a:lnTo>
                  <a:pt x="13071348" y="10357752"/>
                </a:lnTo>
                <a:lnTo>
                  <a:pt x="13075552" y="10351516"/>
                </a:lnTo>
                <a:lnTo>
                  <a:pt x="13077101" y="10343858"/>
                </a:lnTo>
                <a:close/>
              </a:path>
              <a:path w="18719800" h="10718800" extrusionOk="0">
                <a:moveTo>
                  <a:pt x="13077101" y="10043566"/>
                </a:moveTo>
                <a:lnTo>
                  <a:pt x="13075552" y="10035921"/>
                </a:lnTo>
                <a:lnTo>
                  <a:pt x="13071335" y="10029673"/>
                </a:lnTo>
                <a:lnTo>
                  <a:pt x="13065087" y="10025456"/>
                </a:lnTo>
                <a:lnTo>
                  <a:pt x="13057442" y="10023919"/>
                </a:lnTo>
                <a:lnTo>
                  <a:pt x="13049796" y="10025456"/>
                </a:lnTo>
                <a:lnTo>
                  <a:pt x="13043561" y="10029673"/>
                </a:lnTo>
                <a:lnTo>
                  <a:pt x="13039344" y="10035921"/>
                </a:lnTo>
                <a:lnTo>
                  <a:pt x="13037807" y="10043566"/>
                </a:lnTo>
                <a:lnTo>
                  <a:pt x="13039344" y="10051212"/>
                </a:lnTo>
                <a:lnTo>
                  <a:pt x="13043561" y="10057460"/>
                </a:lnTo>
                <a:lnTo>
                  <a:pt x="13049796" y="10061677"/>
                </a:lnTo>
                <a:lnTo>
                  <a:pt x="13057442" y="10063213"/>
                </a:lnTo>
                <a:lnTo>
                  <a:pt x="13065087" y="10061677"/>
                </a:lnTo>
                <a:lnTo>
                  <a:pt x="13071335" y="10057460"/>
                </a:lnTo>
                <a:lnTo>
                  <a:pt x="13075552" y="10051212"/>
                </a:lnTo>
                <a:lnTo>
                  <a:pt x="13077101" y="10043566"/>
                </a:lnTo>
                <a:close/>
              </a:path>
              <a:path w="18719800" h="10718800" extrusionOk="0">
                <a:moveTo>
                  <a:pt x="13077101" y="9943490"/>
                </a:moveTo>
                <a:lnTo>
                  <a:pt x="13075552" y="9935832"/>
                </a:lnTo>
                <a:lnTo>
                  <a:pt x="13071335" y="9929584"/>
                </a:lnTo>
                <a:lnTo>
                  <a:pt x="13065087" y="9925367"/>
                </a:lnTo>
                <a:lnTo>
                  <a:pt x="13057442" y="9923831"/>
                </a:lnTo>
                <a:lnTo>
                  <a:pt x="13049796" y="9925367"/>
                </a:lnTo>
                <a:lnTo>
                  <a:pt x="13043561" y="9929584"/>
                </a:lnTo>
                <a:lnTo>
                  <a:pt x="13039344" y="9935832"/>
                </a:lnTo>
                <a:lnTo>
                  <a:pt x="13037807" y="9943490"/>
                </a:lnTo>
                <a:lnTo>
                  <a:pt x="13039344" y="9951123"/>
                </a:lnTo>
                <a:lnTo>
                  <a:pt x="13043561" y="9957371"/>
                </a:lnTo>
                <a:lnTo>
                  <a:pt x="13049796" y="9961575"/>
                </a:lnTo>
                <a:lnTo>
                  <a:pt x="13057442" y="9963125"/>
                </a:lnTo>
                <a:lnTo>
                  <a:pt x="13065087" y="9961575"/>
                </a:lnTo>
                <a:lnTo>
                  <a:pt x="13071335" y="9957371"/>
                </a:lnTo>
                <a:lnTo>
                  <a:pt x="13075552" y="9951123"/>
                </a:lnTo>
                <a:lnTo>
                  <a:pt x="13077101" y="9943490"/>
                </a:lnTo>
                <a:close/>
              </a:path>
              <a:path w="18719800" h="10718800" extrusionOk="0">
                <a:moveTo>
                  <a:pt x="13077101" y="9843376"/>
                </a:moveTo>
                <a:lnTo>
                  <a:pt x="13075552" y="9835731"/>
                </a:lnTo>
                <a:lnTo>
                  <a:pt x="13071335" y="9829482"/>
                </a:lnTo>
                <a:lnTo>
                  <a:pt x="13065087" y="9825266"/>
                </a:lnTo>
                <a:lnTo>
                  <a:pt x="13057442" y="9823729"/>
                </a:lnTo>
                <a:lnTo>
                  <a:pt x="13049796" y="9825266"/>
                </a:lnTo>
                <a:lnTo>
                  <a:pt x="13043561" y="9829482"/>
                </a:lnTo>
                <a:lnTo>
                  <a:pt x="13039344" y="9835731"/>
                </a:lnTo>
                <a:lnTo>
                  <a:pt x="13037807" y="9843376"/>
                </a:lnTo>
                <a:lnTo>
                  <a:pt x="13039344" y="9851022"/>
                </a:lnTo>
                <a:lnTo>
                  <a:pt x="13043561" y="9857270"/>
                </a:lnTo>
                <a:lnTo>
                  <a:pt x="13049796" y="9861474"/>
                </a:lnTo>
                <a:lnTo>
                  <a:pt x="13057442" y="9863023"/>
                </a:lnTo>
                <a:lnTo>
                  <a:pt x="13065087" y="9861474"/>
                </a:lnTo>
                <a:lnTo>
                  <a:pt x="13071335" y="9857270"/>
                </a:lnTo>
                <a:lnTo>
                  <a:pt x="13075552" y="9851022"/>
                </a:lnTo>
                <a:lnTo>
                  <a:pt x="13077101" y="9843376"/>
                </a:lnTo>
                <a:close/>
              </a:path>
              <a:path w="18719800" h="10718800" extrusionOk="0">
                <a:moveTo>
                  <a:pt x="13077101" y="9743275"/>
                </a:moveTo>
                <a:lnTo>
                  <a:pt x="13075552" y="9735629"/>
                </a:lnTo>
                <a:lnTo>
                  <a:pt x="13071335" y="9729381"/>
                </a:lnTo>
                <a:lnTo>
                  <a:pt x="13065087" y="9725165"/>
                </a:lnTo>
                <a:lnTo>
                  <a:pt x="13057442" y="9723628"/>
                </a:lnTo>
                <a:lnTo>
                  <a:pt x="13049796" y="9725165"/>
                </a:lnTo>
                <a:lnTo>
                  <a:pt x="13043561" y="9729381"/>
                </a:lnTo>
                <a:lnTo>
                  <a:pt x="13039344" y="9735629"/>
                </a:lnTo>
                <a:lnTo>
                  <a:pt x="13037807" y="9743275"/>
                </a:lnTo>
                <a:lnTo>
                  <a:pt x="13039344" y="9750920"/>
                </a:lnTo>
                <a:lnTo>
                  <a:pt x="13043561" y="9757169"/>
                </a:lnTo>
                <a:lnTo>
                  <a:pt x="13049796" y="9761385"/>
                </a:lnTo>
                <a:lnTo>
                  <a:pt x="13057442" y="9762922"/>
                </a:lnTo>
                <a:lnTo>
                  <a:pt x="13065087" y="9761385"/>
                </a:lnTo>
                <a:lnTo>
                  <a:pt x="13071335" y="9757169"/>
                </a:lnTo>
                <a:lnTo>
                  <a:pt x="13075552" y="9750920"/>
                </a:lnTo>
                <a:lnTo>
                  <a:pt x="13077101" y="9743275"/>
                </a:lnTo>
                <a:close/>
              </a:path>
              <a:path w="18719800" h="10718800" extrusionOk="0">
                <a:moveTo>
                  <a:pt x="13077101" y="9643173"/>
                </a:moveTo>
                <a:lnTo>
                  <a:pt x="13075552" y="9635528"/>
                </a:lnTo>
                <a:lnTo>
                  <a:pt x="13071335" y="9629292"/>
                </a:lnTo>
                <a:lnTo>
                  <a:pt x="13065087" y="9625089"/>
                </a:lnTo>
                <a:lnTo>
                  <a:pt x="13057442" y="9623539"/>
                </a:lnTo>
                <a:lnTo>
                  <a:pt x="13049796" y="9625089"/>
                </a:lnTo>
                <a:lnTo>
                  <a:pt x="13043561" y="9629292"/>
                </a:lnTo>
                <a:lnTo>
                  <a:pt x="13039344" y="9635528"/>
                </a:lnTo>
                <a:lnTo>
                  <a:pt x="13037807" y="9643173"/>
                </a:lnTo>
                <a:lnTo>
                  <a:pt x="13039344" y="9650832"/>
                </a:lnTo>
                <a:lnTo>
                  <a:pt x="13043561" y="9657080"/>
                </a:lnTo>
                <a:lnTo>
                  <a:pt x="13049796" y="9661284"/>
                </a:lnTo>
                <a:lnTo>
                  <a:pt x="13057442" y="9662833"/>
                </a:lnTo>
                <a:lnTo>
                  <a:pt x="13065087" y="9661284"/>
                </a:lnTo>
                <a:lnTo>
                  <a:pt x="13071335" y="9657080"/>
                </a:lnTo>
                <a:lnTo>
                  <a:pt x="13075552" y="9650832"/>
                </a:lnTo>
                <a:lnTo>
                  <a:pt x="13077101" y="9643173"/>
                </a:lnTo>
                <a:close/>
              </a:path>
              <a:path w="18719800" h="10718800" extrusionOk="0">
                <a:moveTo>
                  <a:pt x="13077101" y="9543097"/>
                </a:moveTo>
                <a:lnTo>
                  <a:pt x="13075552" y="9535452"/>
                </a:lnTo>
                <a:lnTo>
                  <a:pt x="13071348" y="9529204"/>
                </a:lnTo>
                <a:lnTo>
                  <a:pt x="13065100" y="9524987"/>
                </a:lnTo>
                <a:lnTo>
                  <a:pt x="13057467" y="9523451"/>
                </a:lnTo>
                <a:lnTo>
                  <a:pt x="13049809" y="9524987"/>
                </a:lnTo>
                <a:lnTo>
                  <a:pt x="13043561" y="9529204"/>
                </a:lnTo>
                <a:lnTo>
                  <a:pt x="13039357" y="9535452"/>
                </a:lnTo>
                <a:lnTo>
                  <a:pt x="13037807" y="9543097"/>
                </a:lnTo>
                <a:lnTo>
                  <a:pt x="13039357" y="9550743"/>
                </a:lnTo>
                <a:lnTo>
                  <a:pt x="13043561" y="9556991"/>
                </a:lnTo>
                <a:lnTo>
                  <a:pt x="13049809" y="9561195"/>
                </a:lnTo>
                <a:lnTo>
                  <a:pt x="13057467" y="9562732"/>
                </a:lnTo>
                <a:lnTo>
                  <a:pt x="13065100" y="9561195"/>
                </a:lnTo>
                <a:lnTo>
                  <a:pt x="13071348" y="9556991"/>
                </a:lnTo>
                <a:lnTo>
                  <a:pt x="13075552" y="9550743"/>
                </a:lnTo>
                <a:lnTo>
                  <a:pt x="13077101" y="9543097"/>
                </a:lnTo>
                <a:close/>
              </a:path>
              <a:path w="18719800" h="10718800" extrusionOk="0">
                <a:moveTo>
                  <a:pt x="13077101" y="9442996"/>
                </a:moveTo>
                <a:lnTo>
                  <a:pt x="13075552" y="9435351"/>
                </a:lnTo>
                <a:lnTo>
                  <a:pt x="13071348" y="9429102"/>
                </a:lnTo>
                <a:lnTo>
                  <a:pt x="13065100" y="9424899"/>
                </a:lnTo>
                <a:lnTo>
                  <a:pt x="13057467" y="9423362"/>
                </a:lnTo>
                <a:lnTo>
                  <a:pt x="13049809" y="9424899"/>
                </a:lnTo>
                <a:lnTo>
                  <a:pt x="13043561" y="9429102"/>
                </a:lnTo>
                <a:lnTo>
                  <a:pt x="13039357" y="9435351"/>
                </a:lnTo>
                <a:lnTo>
                  <a:pt x="13037807" y="9442996"/>
                </a:lnTo>
                <a:lnTo>
                  <a:pt x="13039357" y="9450641"/>
                </a:lnTo>
                <a:lnTo>
                  <a:pt x="13043561" y="9456890"/>
                </a:lnTo>
                <a:lnTo>
                  <a:pt x="13049809" y="9461106"/>
                </a:lnTo>
                <a:lnTo>
                  <a:pt x="13057467" y="9462643"/>
                </a:lnTo>
                <a:lnTo>
                  <a:pt x="13065100" y="9461106"/>
                </a:lnTo>
                <a:lnTo>
                  <a:pt x="13071348" y="9456890"/>
                </a:lnTo>
                <a:lnTo>
                  <a:pt x="13075552" y="9450641"/>
                </a:lnTo>
                <a:lnTo>
                  <a:pt x="13077101" y="9442996"/>
                </a:lnTo>
                <a:close/>
              </a:path>
              <a:path w="18719800" h="10718800" extrusionOk="0">
                <a:moveTo>
                  <a:pt x="13077101" y="9342907"/>
                </a:moveTo>
                <a:lnTo>
                  <a:pt x="13075552" y="9335249"/>
                </a:lnTo>
                <a:lnTo>
                  <a:pt x="13071348" y="9329014"/>
                </a:lnTo>
                <a:lnTo>
                  <a:pt x="13065100" y="9324797"/>
                </a:lnTo>
                <a:lnTo>
                  <a:pt x="13057467" y="9323260"/>
                </a:lnTo>
                <a:lnTo>
                  <a:pt x="13049809" y="9324797"/>
                </a:lnTo>
                <a:lnTo>
                  <a:pt x="13043561" y="9329014"/>
                </a:lnTo>
                <a:lnTo>
                  <a:pt x="13039357" y="9335249"/>
                </a:lnTo>
                <a:lnTo>
                  <a:pt x="13037807" y="9342907"/>
                </a:lnTo>
                <a:lnTo>
                  <a:pt x="13039357" y="9350553"/>
                </a:lnTo>
                <a:lnTo>
                  <a:pt x="13043561" y="9356788"/>
                </a:lnTo>
                <a:lnTo>
                  <a:pt x="13049809" y="9361005"/>
                </a:lnTo>
                <a:lnTo>
                  <a:pt x="13057467" y="9362554"/>
                </a:lnTo>
                <a:lnTo>
                  <a:pt x="13065100" y="9361005"/>
                </a:lnTo>
                <a:lnTo>
                  <a:pt x="13071348" y="9356788"/>
                </a:lnTo>
                <a:lnTo>
                  <a:pt x="13075552" y="9350553"/>
                </a:lnTo>
                <a:lnTo>
                  <a:pt x="13077101" y="9342907"/>
                </a:lnTo>
                <a:close/>
              </a:path>
              <a:path w="18719800" h="10718800" extrusionOk="0">
                <a:moveTo>
                  <a:pt x="13077101" y="9242806"/>
                </a:moveTo>
                <a:lnTo>
                  <a:pt x="13075552" y="9235161"/>
                </a:lnTo>
                <a:lnTo>
                  <a:pt x="13071348" y="9228912"/>
                </a:lnTo>
                <a:lnTo>
                  <a:pt x="13065100" y="9224708"/>
                </a:lnTo>
                <a:lnTo>
                  <a:pt x="13057467" y="9223159"/>
                </a:lnTo>
                <a:lnTo>
                  <a:pt x="13049809" y="9224708"/>
                </a:lnTo>
                <a:lnTo>
                  <a:pt x="13043561" y="9228912"/>
                </a:lnTo>
                <a:lnTo>
                  <a:pt x="13039357" y="9235161"/>
                </a:lnTo>
                <a:lnTo>
                  <a:pt x="13037807" y="9242806"/>
                </a:lnTo>
                <a:lnTo>
                  <a:pt x="13039357" y="9250451"/>
                </a:lnTo>
                <a:lnTo>
                  <a:pt x="13043561" y="9256700"/>
                </a:lnTo>
                <a:lnTo>
                  <a:pt x="13049809" y="9260903"/>
                </a:lnTo>
                <a:lnTo>
                  <a:pt x="13057467" y="9262453"/>
                </a:lnTo>
                <a:lnTo>
                  <a:pt x="13065100" y="9260903"/>
                </a:lnTo>
                <a:lnTo>
                  <a:pt x="13071348" y="9256700"/>
                </a:lnTo>
                <a:lnTo>
                  <a:pt x="13075552" y="9250451"/>
                </a:lnTo>
                <a:lnTo>
                  <a:pt x="13077101" y="9242806"/>
                </a:lnTo>
                <a:close/>
              </a:path>
              <a:path w="18719800" h="10718800" extrusionOk="0">
                <a:moveTo>
                  <a:pt x="13077101" y="9142717"/>
                </a:moveTo>
                <a:lnTo>
                  <a:pt x="13075552" y="9135059"/>
                </a:lnTo>
                <a:lnTo>
                  <a:pt x="13071348" y="9128811"/>
                </a:lnTo>
                <a:lnTo>
                  <a:pt x="13065100" y="9124607"/>
                </a:lnTo>
                <a:lnTo>
                  <a:pt x="13057467" y="9123058"/>
                </a:lnTo>
                <a:lnTo>
                  <a:pt x="13049809" y="9124607"/>
                </a:lnTo>
                <a:lnTo>
                  <a:pt x="13043561" y="9128811"/>
                </a:lnTo>
                <a:lnTo>
                  <a:pt x="13039357" y="9135059"/>
                </a:lnTo>
                <a:lnTo>
                  <a:pt x="13037807" y="9142717"/>
                </a:lnTo>
                <a:lnTo>
                  <a:pt x="13039357" y="9150350"/>
                </a:lnTo>
                <a:lnTo>
                  <a:pt x="13043561" y="9156598"/>
                </a:lnTo>
                <a:lnTo>
                  <a:pt x="13049809" y="9160815"/>
                </a:lnTo>
                <a:lnTo>
                  <a:pt x="13057467" y="9162351"/>
                </a:lnTo>
                <a:lnTo>
                  <a:pt x="13065100" y="9160815"/>
                </a:lnTo>
                <a:lnTo>
                  <a:pt x="13071348" y="9156598"/>
                </a:lnTo>
                <a:lnTo>
                  <a:pt x="13075552" y="9150350"/>
                </a:lnTo>
                <a:lnTo>
                  <a:pt x="13077101" y="9142717"/>
                </a:lnTo>
                <a:close/>
              </a:path>
              <a:path w="18719800" h="10718800" extrusionOk="0">
                <a:moveTo>
                  <a:pt x="13077101" y="9042616"/>
                </a:moveTo>
                <a:lnTo>
                  <a:pt x="13075552" y="9034970"/>
                </a:lnTo>
                <a:lnTo>
                  <a:pt x="13071348" y="9028722"/>
                </a:lnTo>
                <a:lnTo>
                  <a:pt x="13065100" y="9024506"/>
                </a:lnTo>
                <a:lnTo>
                  <a:pt x="13057467" y="9022969"/>
                </a:lnTo>
                <a:lnTo>
                  <a:pt x="13049809" y="9024506"/>
                </a:lnTo>
                <a:lnTo>
                  <a:pt x="13043561" y="9028722"/>
                </a:lnTo>
                <a:lnTo>
                  <a:pt x="13039357" y="9034970"/>
                </a:lnTo>
                <a:lnTo>
                  <a:pt x="13037807" y="9042616"/>
                </a:lnTo>
                <a:lnTo>
                  <a:pt x="13039357" y="9050261"/>
                </a:lnTo>
                <a:lnTo>
                  <a:pt x="13043561" y="9056510"/>
                </a:lnTo>
                <a:lnTo>
                  <a:pt x="13049809" y="9060713"/>
                </a:lnTo>
                <a:lnTo>
                  <a:pt x="13057467" y="9062263"/>
                </a:lnTo>
                <a:lnTo>
                  <a:pt x="13065100" y="9060713"/>
                </a:lnTo>
                <a:lnTo>
                  <a:pt x="13071348" y="9056510"/>
                </a:lnTo>
                <a:lnTo>
                  <a:pt x="13075552" y="9050261"/>
                </a:lnTo>
                <a:lnTo>
                  <a:pt x="13077101" y="9042616"/>
                </a:lnTo>
                <a:close/>
              </a:path>
              <a:path w="18719800" h="10718800" extrusionOk="0">
                <a:moveTo>
                  <a:pt x="13077101" y="8942514"/>
                </a:moveTo>
                <a:lnTo>
                  <a:pt x="13075552" y="8934869"/>
                </a:lnTo>
                <a:lnTo>
                  <a:pt x="13071348" y="8928621"/>
                </a:lnTo>
                <a:lnTo>
                  <a:pt x="13065100" y="8924417"/>
                </a:lnTo>
                <a:lnTo>
                  <a:pt x="13057467" y="8922868"/>
                </a:lnTo>
                <a:lnTo>
                  <a:pt x="13049809" y="8924417"/>
                </a:lnTo>
                <a:lnTo>
                  <a:pt x="13043561" y="8928621"/>
                </a:lnTo>
                <a:lnTo>
                  <a:pt x="13039357" y="8934869"/>
                </a:lnTo>
                <a:lnTo>
                  <a:pt x="13037807" y="8942514"/>
                </a:lnTo>
                <a:lnTo>
                  <a:pt x="13039357" y="8950173"/>
                </a:lnTo>
                <a:lnTo>
                  <a:pt x="13043561" y="8956421"/>
                </a:lnTo>
                <a:lnTo>
                  <a:pt x="13049809" y="8960625"/>
                </a:lnTo>
                <a:lnTo>
                  <a:pt x="13057467" y="8962174"/>
                </a:lnTo>
                <a:lnTo>
                  <a:pt x="13065100" y="8960625"/>
                </a:lnTo>
                <a:lnTo>
                  <a:pt x="13071348" y="8956421"/>
                </a:lnTo>
                <a:lnTo>
                  <a:pt x="13075552" y="8950173"/>
                </a:lnTo>
                <a:lnTo>
                  <a:pt x="13077101" y="8942514"/>
                </a:lnTo>
                <a:close/>
              </a:path>
              <a:path w="18719800" h="10718800" extrusionOk="0">
                <a:moveTo>
                  <a:pt x="13077101" y="8842426"/>
                </a:moveTo>
                <a:lnTo>
                  <a:pt x="13075552" y="8834780"/>
                </a:lnTo>
                <a:lnTo>
                  <a:pt x="13071348" y="8828532"/>
                </a:lnTo>
                <a:lnTo>
                  <a:pt x="13065100" y="8824316"/>
                </a:lnTo>
                <a:lnTo>
                  <a:pt x="13057467" y="8822766"/>
                </a:lnTo>
                <a:lnTo>
                  <a:pt x="13049809" y="8824316"/>
                </a:lnTo>
                <a:lnTo>
                  <a:pt x="13043561" y="8828532"/>
                </a:lnTo>
                <a:lnTo>
                  <a:pt x="13039357" y="8834780"/>
                </a:lnTo>
                <a:lnTo>
                  <a:pt x="13037807" y="8842426"/>
                </a:lnTo>
                <a:lnTo>
                  <a:pt x="13039357" y="8850071"/>
                </a:lnTo>
                <a:lnTo>
                  <a:pt x="13043561" y="8856320"/>
                </a:lnTo>
                <a:lnTo>
                  <a:pt x="13049809" y="8860523"/>
                </a:lnTo>
                <a:lnTo>
                  <a:pt x="13057467" y="8862073"/>
                </a:lnTo>
                <a:lnTo>
                  <a:pt x="13065100" y="8860523"/>
                </a:lnTo>
                <a:lnTo>
                  <a:pt x="13071348" y="8856320"/>
                </a:lnTo>
                <a:lnTo>
                  <a:pt x="13075552" y="8850071"/>
                </a:lnTo>
                <a:lnTo>
                  <a:pt x="13077101" y="8842426"/>
                </a:lnTo>
                <a:close/>
              </a:path>
              <a:path w="18719800" h="10718800" extrusionOk="0">
                <a:moveTo>
                  <a:pt x="13077101" y="8742324"/>
                </a:moveTo>
                <a:lnTo>
                  <a:pt x="13075552" y="8734666"/>
                </a:lnTo>
                <a:lnTo>
                  <a:pt x="13071348" y="8728431"/>
                </a:lnTo>
                <a:lnTo>
                  <a:pt x="13065100" y="8724214"/>
                </a:lnTo>
                <a:lnTo>
                  <a:pt x="13057467" y="8722677"/>
                </a:lnTo>
                <a:lnTo>
                  <a:pt x="13049809" y="8724214"/>
                </a:lnTo>
                <a:lnTo>
                  <a:pt x="13043561" y="8728431"/>
                </a:lnTo>
                <a:lnTo>
                  <a:pt x="13039357" y="8734666"/>
                </a:lnTo>
                <a:lnTo>
                  <a:pt x="13037807" y="8742324"/>
                </a:lnTo>
                <a:lnTo>
                  <a:pt x="13039357" y="8749970"/>
                </a:lnTo>
                <a:lnTo>
                  <a:pt x="13043561" y="8756218"/>
                </a:lnTo>
                <a:lnTo>
                  <a:pt x="13049809" y="8760422"/>
                </a:lnTo>
                <a:lnTo>
                  <a:pt x="13057467" y="8761971"/>
                </a:lnTo>
                <a:lnTo>
                  <a:pt x="13065100" y="8760422"/>
                </a:lnTo>
                <a:lnTo>
                  <a:pt x="13071348" y="8756218"/>
                </a:lnTo>
                <a:lnTo>
                  <a:pt x="13075552" y="8749970"/>
                </a:lnTo>
                <a:lnTo>
                  <a:pt x="13077101" y="8742324"/>
                </a:lnTo>
                <a:close/>
              </a:path>
              <a:path w="18719800" h="10718800" extrusionOk="0">
                <a:moveTo>
                  <a:pt x="13151066" y="10189045"/>
                </a:moveTo>
                <a:lnTo>
                  <a:pt x="13149529" y="10181399"/>
                </a:lnTo>
                <a:lnTo>
                  <a:pt x="13145313" y="10175151"/>
                </a:lnTo>
                <a:lnTo>
                  <a:pt x="13139077" y="10170947"/>
                </a:lnTo>
                <a:lnTo>
                  <a:pt x="13131432" y="10169398"/>
                </a:lnTo>
                <a:lnTo>
                  <a:pt x="13123786" y="10170947"/>
                </a:lnTo>
                <a:lnTo>
                  <a:pt x="13117538" y="10175151"/>
                </a:lnTo>
                <a:lnTo>
                  <a:pt x="13113334" y="10181399"/>
                </a:lnTo>
                <a:lnTo>
                  <a:pt x="13111785" y="10189045"/>
                </a:lnTo>
                <a:lnTo>
                  <a:pt x="13113334" y="10196690"/>
                </a:lnTo>
                <a:lnTo>
                  <a:pt x="13117538" y="10202939"/>
                </a:lnTo>
                <a:lnTo>
                  <a:pt x="13123786" y="10207155"/>
                </a:lnTo>
                <a:lnTo>
                  <a:pt x="13131432" y="10208692"/>
                </a:lnTo>
                <a:lnTo>
                  <a:pt x="13139077" y="10207155"/>
                </a:lnTo>
                <a:lnTo>
                  <a:pt x="13145313" y="10202939"/>
                </a:lnTo>
                <a:lnTo>
                  <a:pt x="13149529" y="10196690"/>
                </a:lnTo>
                <a:lnTo>
                  <a:pt x="13151066" y="10189045"/>
                </a:lnTo>
                <a:close/>
              </a:path>
              <a:path w="18719800" h="10718800" extrusionOk="0">
                <a:moveTo>
                  <a:pt x="13151066" y="10088956"/>
                </a:moveTo>
                <a:lnTo>
                  <a:pt x="13149529" y="10081311"/>
                </a:lnTo>
                <a:lnTo>
                  <a:pt x="13145313" y="10075062"/>
                </a:lnTo>
                <a:lnTo>
                  <a:pt x="13139077" y="10070846"/>
                </a:lnTo>
                <a:lnTo>
                  <a:pt x="13131432" y="10069297"/>
                </a:lnTo>
                <a:lnTo>
                  <a:pt x="13123786" y="10070846"/>
                </a:lnTo>
                <a:lnTo>
                  <a:pt x="13117538" y="10075062"/>
                </a:lnTo>
                <a:lnTo>
                  <a:pt x="13113334" y="10081311"/>
                </a:lnTo>
                <a:lnTo>
                  <a:pt x="13111785" y="10088956"/>
                </a:lnTo>
                <a:lnTo>
                  <a:pt x="13113334" y="10096602"/>
                </a:lnTo>
                <a:lnTo>
                  <a:pt x="13117538" y="10102850"/>
                </a:lnTo>
                <a:lnTo>
                  <a:pt x="13123786" y="10107066"/>
                </a:lnTo>
                <a:lnTo>
                  <a:pt x="13131432" y="10108603"/>
                </a:lnTo>
                <a:lnTo>
                  <a:pt x="13139077" y="10107066"/>
                </a:lnTo>
                <a:lnTo>
                  <a:pt x="13145313" y="10102850"/>
                </a:lnTo>
                <a:lnTo>
                  <a:pt x="13149529" y="10096602"/>
                </a:lnTo>
                <a:lnTo>
                  <a:pt x="13151066" y="10088956"/>
                </a:lnTo>
                <a:close/>
              </a:path>
              <a:path w="18719800" h="10718800" extrusionOk="0">
                <a:moveTo>
                  <a:pt x="13151079" y="9988855"/>
                </a:moveTo>
                <a:lnTo>
                  <a:pt x="13149529" y="9981209"/>
                </a:lnTo>
                <a:lnTo>
                  <a:pt x="13145326" y="9974961"/>
                </a:lnTo>
                <a:lnTo>
                  <a:pt x="13139077" y="9970757"/>
                </a:lnTo>
                <a:lnTo>
                  <a:pt x="13131432" y="9969208"/>
                </a:lnTo>
                <a:lnTo>
                  <a:pt x="13123786" y="9970757"/>
                </a:lnTo>
                <a:lnTo>
                  <a:pt x="13117551" y="9974961"/>
                </a:lnTo>
                <a:lnTo>
                  <a:pt x="13113334" y="9981209"/>
                </a:lnTo>
                <a:lnTo>
                  <a:pt x="13111798" y="9988855"/>
                </a:lnTo>
                <a:lnTo>
                  <a:pt x="13113334" y="9996513"/>
                </a:lnTo>
                <a:lnTo>
                  <a:pt x="13117551" y="10002761"/>
                </a:lnTo>
                <a:lnTo>
                  <a:pt x="13123786" y="10006965"/>
                </a:lnTo>
                <a:lnTo>
                  <a:pt x="13131432" y="10008514"/>
                </a:lnTo>
                <a:lnTo>
                  <a:pt x="13139077" y="10006965"/>
                </a:lnTo>
                <a:lnTo>
                  <a:pt x="13145326" y="10002761"/>
                </a:lnTo>
                <a:lnTo>
                  <a:pt x="13149529" y="9996513"/>
                </a:lnTo>
                <a:lnTo>
                  <a:pt x="13151079" y="9988855"/>
                </a:lnTo>
                <a:close/>
              </a:path>
              <a:path w="18719800" h="10718800" extrusionOk="0">
                <a:moveTo>
                  <a:pt x="13151079" y="9888766"/>
                </a:moveTo>
                <a:lnTo>
                  <a:pt x="13149529" y="9881121"/>
                </a:lnTo>
                <a:lnTo>
                  <a:pt x="13145326" y="9874872"/>
                </a:lnTo>
                <a:lnTo>
                  <a:pt x="13139077" y="9870656"/>
                </a:lnTo>
                <a:lnTo>
                  <a:pt x="13131432" y="9869106"/>
                </a:lnTo>
                <a:lnTo>
                  <a:pt x="13123786" y="9870656"/>
                </a:lnTo>
                <a:lnTo>
                  <a:pt x="13117551" y="9874872"/>
                </a:lnTo>
                <a:lnTo>
                  <a:pt x="13113334" y="9881121"/>
                </a:lnTo>
                <a:lnTo>
                  <a:pt x="13111798" y="9888766"/>
                </a:lnTo>
                <a:lnTo>
                  <a:pt x="13113334" y="9896411"/>
                </a:lnTo>
                <a:lnTo>
                  <a:pt x="13117551" y="9902660"/>
                </a:lnTo>
                <a:lnTo>
                  <a:pt x="13123786" y="9906864"/>
                </a:lnTo>
                <a:lnTo>
                  <a:pt x="13131432" y="9908413"/>
                </a:lnTo>
                <a:lnTo>
                  <a:pt x="13139077" y="9906864"/>
                </a:lnTo>
                <a:lnTo>
                  <a:pt x="13145326" y="9902660"/>
                </a:lnTo>
                <a:lnTo>
                  <a:pt x="13149529" y="9896411"/>
                </a:lnTo>
                <a:lnTo>
                  <a:pt x="13151079" y="9888766"/>
                </a:lnTo>
                <a:close/>
              </a:path>
              <a:path w="18719800" h="10718800" extrusionOk="0">
                <a:moveTo>
                  <a:pt x="13151079" y="9788665"/>
                </a:moveTo>
                <a:lnTo>
                  <a:pt x="13149529" y="9781019"/>
                </a:lnTo>
                <a:lnTo>
                  <a:pt x="13145326" y="9774771"/>
                </a:lnTo>
                <a:lnTo>
                  <a:pt x="13139077" y="9770567"/>
                </a:lnTo>
                <a:lnTo>
                  <a:pt x="13131432" y="9769018"/>
                </a:lnTo>
                <a:lnTo>
                  <a:pt x="13123786" y="9770567"/>
                </a:lnTo>
                <a:lnTo>
                  <a:pt x="13117551" y="9774771"/>
                </a:lnTo>
                <a:lnTo>
                  <a:pt x="13113334" y="9781019"/>
                </a:lnTo>
                <a:lnTo>
                  <a:pt x="13111798" y="9788665"/>
                </a:lnTo>
                <a:lnTo>
                  <a:pt x="13113334" y="9796310"/>
                </a:lnTo>
                <a:lnTo>
                  <a:pt x="13117551" y="9802558"/>
                </a:lnTo>
                <a:lnTo>
                  <a:pt x="13123786" y="9806775"/>
                </a:lnTo>
                <a:lnTo>
                  <a:pt x="13131432" y="9808312"/>
                </a:lnTo>
                <a:lnTo>
                  <a:pt x="13139077" y="9806775"/>
                </a:lnTo>
                <a:lnTo>
                  <a:pt x="13145326" y="9802558"/>
                </a:lnTo>
                <a:lnTo>
                  <a:pt x="13149529" y="9796310"/>
                </a:lnTo>
                <a:lnTo>
                  <a:pt x="13151079" y="9788665"/>
                </a:lnTo>
                <a:close/>
              </a:path>
              <a:path w="18719800" h="10718800" extrusionOk="0">
                <a:moveTo>
                  <a:pt x="13151079" y="9688576"/>
                </a:moveTo>
                <a:lnTo>
                  <a:pt x="13149529" y="9680918"/>
                </a:lnTo>
                <a:lnTo>
                  <a:pt x="13145326" y="9674669"/>
                </a:lnTo>
                <a:lnTo>
                  <a:pt x="13139077" y="9670466"/>
                </a:lnTo>
                <a:lnTo>
                  <a:pt x="13131432" y="9668916"/>
                </a:lnTo>
                <a:lnTo>
                  <a:pt x="13123786" y="9670466"/>
                </a:lnTo>
                <a:lnTo>
                  <a:pt x="13117551" y="9674669"/>
                </a:lnTo>
                <a:lnTo>
                  <a:pt x="13113334" y="9680918"/>
                </a:lnTo>
                <a:lnTo>
                  <a:pt x="13111798" y="9688576"/>
                </a:lnTo>
                <a:lnTo>
                  <a:pt x="13113334" y="9696221"/>
                </a:lnTo>
                <a:lnTo>
                  <a:pt x="13117551" y="9702457"/>
                </a:lnTo>
                <a:lnTo>
                  <a:pt x="13123786" y="9706673"/>
                </a:lnTo>
                <a:lnTo>
                  <a:pt x="13131432" y="9708210"/>
                </a:lnTo>
                <a:lnTo>
                  <a:pt x="13139077" y="9706673"/>
                </a:lnTo>
                <a:lnTo>
                  <a:pt x="13145326" y="9702457"/>
                </a:lnTo>
                <a:lnTo>
                  <a:pt x="13149529" y="9696221"/>
                </a:lnTo>
                <a:lnTo>
                  <a:pt x="13151079" y="9688576"/>
                </a:lnTo>
                <a:close/>
              </a:path>
              <a:path w="18719800" h="10718800" extrusionOk="0">
                <a:moveTo>
                  <a:pt x="13151091" y="10689539"/>
                </a:moveTo>
                <a:lnTo>
                  <a:pt x="13149542" y="10681894"/>
                </a:lnTo>
                <a:lnTo>
                  <a:pt x="13145338" y="10675645"/>
                </a:lnTo>
                <a:lnTo>
                  <a:pt x="13139090" y="10671429"/>
                </a:lnTo>
                <a:lnTo>
                  <a:pt x="13131445" y="10669892"/>
                </a:lnTo>
                <a:lnTo>
                  <a:pt x="13123786" y="10671429"/>
                </a:lnTo>
                <a:lnTo>
                  <a:pt x="13117551" y="10675645"/>
                </a:lnTo>
                <a:lnTo>
                  <a:pt x="13113347" y="10681894"/>
                </a:lnTo>
                <a:lnTo>
                  <a:pt x="13111798" y="10689539"/>
                </a:lnTo>
                <a:lnTo>
                  <a:pt x="13113347" y="10697185"/>
                </a:lnTo>
                <a:lnTo>
                  <a:pt x="13117551" y="10703433"/>
                </a:lnTo>
                <a:lnTo>
                  <a:pt x="13123786" y="10707649"/>
                </a:lnTo>
                <a:lnTo>
                  <a:pt x="13131445" y="10709186"/>
                </a:lnTo>
                <a:lnTo>
                  <a:pt x="13139090" y="10707649"/>
                </a:lnTo>
                <a:lnTo>
                  <a:pt x="13145338" y="10703433"/>
                </a:lnTo>
                <a:lnTo>
                  <a:pt x="13149542" y="10697185"/>
                </a:lnTo>
                <a:lnTo>
                  <a:pt x="13151091" y="10689539"/>
                </a:lnTo>
                <a:close/>
              </a:path>
              <a:path w="18719800" h="10718800" extrusionOk="0">
                <a:moveTo>
                  <a:pt x="13151091" y="10589438"/>
                </a:moveTo>
                <a:lnTo>
                  <a:pt x="13149542" y="10581792"/>
                </a:lnTo>
                <a:lnTo>
                  <a:pt x="13145338" y="10575557"/>
                </a:lnTo>
                <a:lnTo>
                  <a:pt x="13139090" y="10571340"/>
                </a:lnTo>
                <a:lnTo>
                  <a:pt x="13131445" y="10569791"/>
                </a:lnTo>
                <a:lnTo>
                  <a:pt x="13123786" y="10571340"/>
                </a:lnTo>
                <a:lnTo>
                  <a:pt x="13117551" y="10575557"/>
                </a:lnTo>
                <a:lnTo>
                  <a:pt x="13113347" y="10581792"/>
                </a:lnTo>
                <a:lnTo>
                  <a:pt x="13111798" y="10589438"/>
                </a:lnTo>
                <a:lnTo>
                  <a:pt x="13113347" y="10597096"/>
                </a:lnTo>
                <a:lnTo>
                  <a:pt x="13117551" y="10603332"/>
                </a:lnTo>
                <a:lnTo>
                  <a:pt x="13123786" y="10607548"/>
                </a:lnTo>
                <a:lnTo>
                  <a:pt x="13131445" y="10609085"/>
                </a:lnTo>
                <a:lnTo>
                  <a:pt x="13139090" y="10607548"/>
                </a:lnTo>
                <a:lnTo>
                  <a:pt x="13145338" y="10603332"/>
                </a:lnTo>
                <a:lnTo>
                  <a:pt x="13149542" y="10597096"/>
                </a:lnTo>
                <a:lnTo>
                  <a:pt x="13151091" y="10589438"/>
                </a:lnTo>
                <a:close/>
              </a:path>
              <a:path w="18719800" h="10718800" extrusionOk="0">
                <a:moveTo>
                  <a:pt x="13151091" y="10489336"/>
                </a:moveTo>
                <a:lnTo>
                  <a:pt x="13149542" y="10481691"/>
                </a:lnTo>
                <a:lnTo>
                  <a:pt x="13145338" y="10475455"/>
                </a:lnTo>
                <a:lnTo>
                  <a:pt x="13139090" y="10471239"/>
                </a:lnTo>
                <a:lnTo>
                  <a:pt x="13131445" y="10469689"/>
                </a:lnTo>
                <a:lnTo>
                  <a:pt x="13123786" y="10471239"/>
                </a:lnTo>
                <a:lnTo>
                  <a:pt x="13117551" y="10475455"/>
                </a:lnTo>
                <a:lnTo>
                  <a:pt x="13113347" y="10481691"/>
                </a:lnTo>
                <a:lnTo>
                  <a:pt x="13111798" y="10489336"/>
                </a:lnTo>
                <a:lnTo>
                  <a:pt x="13113347" y="10496994"/>
                </a:lnTo>
                <a:lnTo>
                  <a:pt x="13117551" y="10503243"/>
                </a:lnTo>
                <a:lnTo>
                  <a:pt x="13123786" y="10507447"/>
                </a:lnTo>
                <a:lnTo>
                  <a:pt x="13131445" y="10508996"/>
                </a:lnTo>
                <a:lnTo>
                  <a:pt x="13139090" y="10507447"/>
                </a:lnTo>
                <a:lnTo>
                  <a:pt x="13145338" y="10503243"/>
                </a:lnTo>
                <a:lnTo>
                  <a:pt x="13149542" y="10496994"/>
                </a:lnTo>
                <a:lnTo>
                  <a:pt x="13151091" y="10489336"/>
                </a:lnTo>
                <a:close/>
              </a:path>
              <a:path w="18719800" h="10718800" extrusionOk="0">
                <a:moveTo>
                  <a:pt x="13151091" y="10389248"/>
                </a:moveTo>
                <a:lnTo>
                  <a:pt x="13149542" y="10381602"/>
                </a:lnTo>
                <a:lnTo>
                  <a:pt x="13145338" y="10375354"/>
                </a:lnTo>
                <a:lnTo>
                  <a:pt x="13139090" y="10371150"/>
                </a:lnTo>
                <a:lnTo>
                  <a:pt x="13131445" y="10369601"/>
                </a:lnTo>
                <a:lnTo>
                  <a:pt x="13123786" y="10371150"/>
                </a:lnTo>
                <a:lnTo>
                  <a:pt x="13117551" y="10375354"/>
                </a:lnTo>
                <a:lnTo>
                  <a:pt x="13113347" y="10381602"/>
                </a:lnTo>
                <a:lnTo>
                  <a:pt x="13111798" y="10389248"/>
                </a:lnTo>
                <a:lnTo>
                  <a:pt x="13113347" y="10396906"/>
                </a:lnTo>
                <a:lnTo>
                  <a:pt x="13117551" y="10403141"/>
                </a:lnTo>
                <a:lnTo>
                  <a:pt x="13123786" y="10407358"/>
                </a:lnTo>
                <a:lnTo>
                  <a:pt x="13131445" y="10408895"/>
                </a:lnTo>
                <a:lnTo>
                  <a:pt x="13139090" y="10407358"/>
                </a:lnTo>
                <a:lnTo>
                  <a:pt x="13145338" y="10403141"/>
                </a:lnTo>
                <a:lnTo>
                  <a:pt x="13149542" y="10396906"/>
                </a:lnTo>
                <a:lnTo>
                  <a:pt x="13151091" y="10389248"/>
                </a:lnTo>
                <a:close/>
              </a:path>
              <a:path w="18719800" h="10718800" extrusionOk="0">
                <a:moveTo>
                  <a:pt x="13151091" y="10289159"/>
                </a:moveTo>
                <a:lnTo>
                  <a:pt x="13149542" y="10281501"/>
                </a:lnTo>
                <a:lnTo>
                  <a:pt x="13145338" y="10275252"/>
                </a:lnTo>
                <a:lnTo>
                  <a:pt x="13139090" y="10271049"/>
                </a:lnTo>
                <a:lnTo>
                  <a:pt x="13131445" y="10269499"/>
                </a:lnTo>
                <a:lnTo>
                  <a:pt x="13123786" y="10271049"/>
                </a:lnTo>
                <a:lnTo>
                  <a:pt x="13117551" y="10275252"/>
                </a:lnTo>
                <a:lnTo>
                  <a:pt x="13113347" y="10281501"/>
                </a:lnTo>
                <a:lnTo>
                  <a:pt x="13111798" y="10289159"/>
                </a:lnTo>
                <a:lnTo>
                  <a:pt x="13113347" y="10296804"/>
                </a:lnTo>
                <a:lnTo>
                  <a:pt x="13117551" y="10303040"/>
                </a:lnTo>
                <a:lnTo>
                  <a:pt x="13123786" y="10307244"/>
                </a:lnTo>
                <a:lnTo>
                  <a:pt x="13131445" y="10308780"/>
                </a:lnTo>
                <a:lnTo>
                  <a:pt x="13139090" y="10307244"/>
                </a:lnTo>
                <a:lnTo>
                  <a:pt x="13145338" y="10303040"/>
                </a:lnTo>
                <a:lnTo>
                  <a:pt x="13149542" y="10296804"/>
                </a:lnTo>
                <a:lnTo>
                  <a:pt x="13151091" y="10289159"/>
                </a:lnTo>
                <a:close/>
              </a:path>
              <a:path w="18719800" h="10718800" extrusionOk="0">
                <a:moveTo>
                  <a:pt x="13151091" y="9588475"/>
                </a:moveTo>
                <a:lnTo>
                  <a:pt x="13149542" y="9580829"/>
                </a:lnTo>
                <a:lnTo>
                  <a:pt x="13145338" y="9574581"/>
                </a:lnTo>
                <a:lnTo>
                  <a:pt x="13139090" y="9570377"/>
                </a:lnTo>
                <a:lnTo>
                  <a:pt x="13131445" y="9568828"/>
                </a:lnTo>
                <a:lnTo>
                  <a:pt x="13123786" y="9570377"/>
                </a:lnTo>
                <a:lnTo>
                  <a:pt x="13117551" y="9574581"/>
                </a:lnTo>
                <a:lnTo>
                  <a:pt x="13113347" y="9580829"/>
                </a:lnTo>
                <a:lnTo>
                  <a:pt x="13111798" y="9588475"/>
                </a:lnTo>
                <a:lnTo>
                  <a:pt x="13113347" y="9596133"/>
                </a:lnTo>
                <a:lnTo>
                  <a:pt x="13117551" y="9602381"/>
                </a:lnTo>
                <a:lnTo>
                  <a:pt x="13123786" y="9606585"/>
                </a:lnTo>
                <a:lnTo>
                  <a:pt x="13131445" y="9608134"/>
                </a:lnTo>
                <a:lnTo>
                  <a:pt x="13139090" y="9606585"/>
                </a:lnTo>
                <a:lnTo>
                  <a:pt x="13145338" y="9602381"/>
                </a:lnTo>
                <a:lnTo>
                  <a:pt x="13149542" y="9596133"/>
                </a:lnTo>
                <a:lnTo>
                  <a:pt x="13151091" y="9588475"/>
                </a:lnTo>
                <a:close/>
              </a:path>
              <a:path w="18719800" h="10718800" extrusionOk="0">
                <a:moveTo>
                  <a:pt x="13151091" y="9488386"/>
                </a:moveTo>
                <a:lnTo>
                  <a:pt x="13149542" y="9480740"/>
                </a:lnTo>
                <a:lnTo>
                  <a:pt x="13145338" y="9474492"/>
                </a:lnTo>
                <a:lnTo>
                  <a:pt x="13139090" y="9470288"/>
                </a:lnTo>
                <a:lnTo>
                  <a:pt x="13131445" y="9468739"/>
                </a:lnTo>
                <a:lnTo>
                  <a:pt x="13123786" y="9470288"/>
                </a:lnTo>
                <a:lnTo>
                  <a:pt x="13117551" y="9474492"/>
                </a:lnTo>
                <a:lnTo>
                  <a:pt x="13113347" y="9480740"/>
                </a:lnTo>
                <a:lnTo>
                  <a:pt x="13111798" y="9488386"/>
                </a:lnTo>
                <a:lnTo>
                  <a:pt x="13113347" y="9496031"/>
                </a:lnTo>
                <a:lnTo>
                  <a:pt x="13117551" y="9502280"/>
                </a:lnTo>
                <a:lnTo>
                  <a:pt x="13123786" y="9506496"/>
                </a:lnTo>
                <a:lnTo>
                  <a:pt x="13131445" y="9508033"/>
                </a:lnTo>
                <a:lnTo>
                  <a:pt x="13139090" y="9506496"/>
                </a:lnTo>
                <a:lnTo>
                  <a:pt x="13145338" y="9502280"/>
                </a:lnTo>
                <a:lnTo>
                  <a:pt x="13149542" y="9496031"/>
                </a:lnTo>
                <a:lnTo>
                  <a:pt x="13151091" y="9488386"/>
                </a:lnTo>
                <a:close/>
              </a:path>
              <a:path w="18719800" h="10718800" extrusionOk="0">
                <a:moveTo>
                  <a:pt x="13151091" y="9388284"/>
                </a:moveTo>
                <a:lnTo>
                  <a:pt x="13149542" y="9380639"/>
                </a:lnTo>
                <a:lnTo>
                  <a:pt x="13145338" y="9374403"/>
                </a:lnTo>
                <a:lnTo>
                  <a:pt x="13139090" y="9370187"/>
                </a:lnTo>
                <a:lnTo>
                  <a:pt x="13131445" y="9368650"/>
                </a:lnTo>
                <a:lnTo>
                  <a:pt x="13123786" y="9370187"/>
                </a:lnTo>
                <a:lnTo>
                  <a:pt x="13117551" y="9374403"/>
                </a:lnTo>
                <a:lnTo>
                  <a:pt x="13113347" y="9380639"/>
                </a:lnTo>
                <a:lnTo>
                  <a:pt x="13111798" y="9388284"/>
                </a:lnTo>
                <a:lnTo>
                  <a:pt x="13113347" y="9395930"/>
                </a:lnTo>
                <a:lnTo>
                  <a:pt x="13117551" y="9402178"/>
                </a:lnTo>
                <a:lnTo>
                  <a:pt x="13123786" y="9406395"/>
                </a:lnTo>
                <a:lnTo>
                  <a:pt x="13131445" y="9407931"/>
                </a:lnTo>
                <a:lnTo>
                  <a:pt x="13139090" y="9406395"/>
                </a:lnTo>
                <a:lnTo>
                  <a:pt x="13145338" y="9402178"/>
                </a:lnTo>
                <a:lnTo>
                  <a:pt x="13149542" y="9395930"/>
                </a:lnTo>
                <a:lnTo>
                  <a:pt x="13151091" y="9388284"/>
                </a:lnTo>
                <a:close/>
              </a:path>
              <a:path w="18719800" h="10718800" extrusionOk="0">
                <a:moveTo>
                  <a:pt x="13151091" y="9288183"/>
                </a:moveTo>
                <a:lnTo>
                  <a:pt x="13149542" y="9280538"/>
                </a:lnTo>
                <a:lnTo>
                  <a:pt x="13145338" y="9274302"/>
                </a:lnTo>
                <a:lnTo>
                  <a:pt x="13139090" y="9270086"/>
                </a:lnTo>
                <a:lnTo>
                  <a:pt x="13131445" y="9268536"/>
                </a:lnTo>
                <a:lnTo>
                  <a:pt x="13123786" y="9270086"/>
                </a:lnTo>
                <a:lnTo>
                  <a:pt x="13117551" y="9274302"/>
                </a:lnTo>
                <a:lnTo>
                  <a:pt x="13113347" y="9280538"/>
                </a:lnTo>
                <a:lnTo>
                  <a:pt x="13111798" y="9288183"/>
                </a:lnTo>
                <a:lnTo>
                  <a:pt x="13113347" y="9295841"/>
                </a:lnTo>
                <a:lnTo>
                  <a:pt x="13117551" y="9302090"/>
                </a:lnTo>
                <a:lnTo>
                  <a:pt x="13123786" y="9306293"/>
                </a:lnTo>
                <a:lnTo>
                  <a:pt x="13131445" y="9307843"/>
                </a:lnTo>
                <a:lnTo>
                  <a:pt x="13139090" y="9306293"/>
                </a:lnTo>
                <a:lnTo>
                  <a:pt x="13145338" y="9302090"/>
                </a:lnTo>
                <a:lnTo>
                  <a:pt x="13149542" y="9295841"/>
                </a:lnTo>
                <a:lnTo>
                  <a:pt x="13151091" y="9288183"/>
                </a:lnTo>
                <a:close/>
              </a:path>
              <a:path w="18719800" h="10718800" extrusionOk="0">
                <a:moveTo>
                  <a:pt x="13151091" y="9188094"/>
                </a:moveTo>
                <a:lnTo>
                  <a:pt x="13149542" y="9180449"/>
                </a:lnTo>
                <a:lnTo>
                  <a:pt x="13145338" y="9174201"/>
                </a:lnTo>
                <a:lnTo>
                  <a:pt x="13139090" y="9169997"/>
                </a:lnTo>
                <a:lnTo>
                  <a:pt x="13131445" y="9168447"/>
                </a:lnTo>
                <a:lnTo>
                  <a:pt x="13123786" y="9169997"/>
                </a:lnTo>
                <a:lnTo>
                  <a:pt x="13117551" y="9174201"/>
                </a:lnTo>
                <a:lnTo>
                  <a:pt x="13113347" y="9180449"/>
                </a:lnTo>
                <a:lnTo>
                  <a:pt x="13111798" y="9188094"/>
                </a:lnTo>
                <a:lnTo>
                  <a:pt x="13113347" y="9195740"/>
                </a:lnTo>
                <a:lnTo>
                  <a:pt x="13117551" y="9201988"/>
                </a:lnTo>
                <a:lnTo>
                  <a:pt x="13123786" y="9206192"/>
                </a:lnTo>
                <a:lnTo>
                  <a:pt x="13131445" y="9207741"/>
                </a:lnTo>
                <a:lnTo>
                  <a:pt x="13139090" y="9206192"/>
                </a:lnTo>
                <a:lnTo>
                  <a:pt x="13145338" y="9201988"/>
                </a:lnTo>
                <a:lnTo>
                  <a:pt x="13149542" y="9195740"/>
                </a:lnTo>
                <a:lnTo>
                  <a:pt x="13151091" y="9188094"/>
                </a:lnTo>
                <a:close/>
              </a:path>
              <a:path w="18719800" h="10718800" extrusionOk="0">
                <a:moveTo>
                  <a:pt x="13151091" y="9087993"/>
                </a:moveTo>
                <a:lnTo>
                  <a:pt x="13149542" y="9080348"/>
                </a:lnTo>
                <a:lnTo>
                  <a:pt x="13145338" y="9074112"/>
                </a:lnTo>
                <a:lnTo>
                  <a:pt x="13139090" y="9069895"/>
                </a:lnTo>
                <a:lnTo>
                  <a:pt x="13131445" y="9068359"/>
                </a:lnTo>
                <a:lnTo>
                  <a:pt x="13123786" y="9069895"/>
                </a:lnTo>
                <a:lnTo>
                  <a:pt x="13117551" y="9074112"/>
                </a:lnTo>
                <a:lnTo>
                  <a:pt x="13113347" y="9080348"/>
                </a:lnTo>
                <a:lnTo>
                  <a:pt x="13111798" y="9087993"/>
                </a:lnTo>
                <a:lnTo>
                  <a:pt x="13113347" y="9095651"/>
                </a:lnTo>
                <a:lnTo>
                  <a:pt x="13117551" y="9101899"/>
                </a:lnTo>
                <a:lnTo>
                  <a:pt x="13123786" y="9106103"/>
                </a:lnTo>
                <a:lnTo>
                  <a:pt x="13131445" y="9107653"/>
                </a:lnTo>
                <a:lnTo>
                  <a:pt x="13139090" y="9106103"/>
                </a:lnTo>
                <a:lnTo>
                  <a:pt x="13145338" y="9101899"/>
                </a:lnTo>
                <a:lnTo>
                  <a:pt x="13149542" y="9095651"/>
                </a:lnTo>
                <a:lnTo>
                  <a:pt x="13151091" y="9087993"/>
                </a:lnTo>
                <a:close/>
              </a:path>
              <a:path w="18719800" h="10718800" extrusionOk="0">
                <a:moveTo>
                  <a:pt x="13151091" y="8987904"/>
                </a:moveTo>
                <a:lnTo>
                  <a:pt x="13149542" y="8980259"/>
                </a:lnTo>
                <a:lnTo>
                  <a:pt x="13145338" y="8974010"/>
                </a:lnTo>
                <a:lnTo>
                  <a:pt x="13139090" y="8969794"/>
                </a:lnTo>
                <a:lnTo>
                  <a:pt x="13131445" y="8968257"/>
                </a:lnTo>
                <a:lnTo>
                  <a:pt x="13123786" y="8969794"/>
                </a:lnTo>
                <a:lnTo>
                  <a:pt x="13117551" y="8974010"/>
                </a:lnTo>
                <a:lnTo>
                  <a:pt x="13113347" y="8980259"/>
                </a:lnTo>
                <a:lnTo>
                  <a:pt x="13111798" y="8987904"/>
                </a:lnTo>
                <a:lnTo>
                  <a:pt x="13113347" y="8995550"/>
                </a:lnTo>
                <a:lnTo>
                  <a:pt x="13117551" y="9001798"/>
                </a:lnTo>
                <a:lnTo>
                  <a:pt x="13123786" y="9006014"/>
                </a:lnTo>
                <a:lnTo>
                  <a:pt x="13131445" y="9007564"/>
                </a:lnTo>
                <a:lnTo>
                  <a:pt x="13139090" y="9006014"/>
                </a:lnTo>
                <a:lnTo>
                  <a:pt x="13145338" y="9001798"/>
                </a:lnTo>
                <a:lnTo>
                  <a:pt x="13149542" y="8995550"/>
                </a:lnTo>
                <a:lnTo>
                  <a:pt x="13151091" y="8987904"/>
                </a:lnTo>
                <a:close/>
              </a:path>
              <a:path w="18719800" h="10718800" extrusionOk="0">
                <a:moveTo>
                  <a:pt x="13151091" y="8887803"/>
                </a:moveTo>
                <a:lnTo>
                  <a:pt x="13149542" y="8880157"/>
                </a:lnTo>
                <a:lnTo>
                  <a:pt x="13145338" y="8873922"/>
                </a:lnTo>
                <a:lnTo>
                  <a:pt x="13139090" y="8869705"/>
                </a:lnTo>
                <a:lnTo>
                  <a:pt x="13131445" y="8868156"/>
                </a:lnTo>
                <a:lnTo>
                  <a:pt x="13123786" y="8869705"/>
                </a:lnTo>
                <a:lnTo>
                  <a:pt x="13117551" y="8873922"/>
                </a:lnTo>
                <a:lnTo>
                  <a:pt x="13113347" y="8880157"/>
                </a:lnTo>
                <a:lnTo>
                  <a:pt x="13111798" y="8887803"/>
                </a:lnTo>
                <a:lnTo>
                  <a:pt x="13113347" y="8895461"/>
                </a:lnTo>
                <a:lnTo>
                  <a:pt x="13117551" y="8901697"/>
                </a:lnTo>
                <a:lnTo>
                  <a:pt x="13123786" y="8905913"/>
                </a:lnTo>
                <a:lnTo>
                  <a:pt x="13131445" y="8907450"/>
                </a:lnTo>
                <a:lnTo>
                  <a:pt x="13139090" y="8905913"/>
                </a:lnTo>
                <a:lnTo>
                  <a:pt x="13145338" y="8901697"/>
                </a:lnTo>
                <a:lnTo>
                  <a:pt x="13149542" y="8895461"/>
                </a:lnTo>
                <a:lnTo>
                  <a:pt x="13151091" y="8887803"/>
                </a:lnTo>
                <a:close/>
              </a:path>
              <a:path w="18719800" h="10718800" extrusionOk="0">
                <a:moveTo>
                  <a:pt x="13151091" y="8787701"/>
                </a:moveTo>
                <a:lnTo>
                  <a:pt x="13149542" y="8780056"/>
                </a:lnTo>
                <a:lnTo>
                  <a:pt x="13145338" y="8773820"/>
                </a:lnTo>
                <a:lnTo>
                  <a:pt x="13139090" y="8769604"/>
                </a:lnTo>
                <a:lnTo>
                  <a:pt x="13131445" y="8768067"/>
                </a:lnTo>
                <a:lnTo>
                  <a:pt x="13123786" y="8769604"/>
                </a:lnTo>
                <a:lnTo>
                  <a:pt x="13117551" y="8773820"/>
                </a:lnTo>
                <a:lnTo>
                  <a:pt x="13113347" y="8780056"/>
                </a:lnTo>
                <a:lnTo>
                  <a:pt x="13111798" y="8787701"/>
                </a:lnTo>
                <a:lnTo>
                  <a:pt x="13113347" y="8795360"/>
                </a:lnTo>
                <a:lnTo>
                  <a:pt x="13117551" y="8801595"/>
                </a:lnTo>
                <a:lnTo>
                  <a:pt x="13123786" y="8805812"/>
                </a:lnTo>
                <a:lnTo>
                  <a:pt x="13131445" y="8807348"/>
                </a:lnTo>
                <a:lnTo>
                  <a:pt x="13139090" y="8805812"/>
                </a:lnTo>
                <a:lnTo>
                  <a:pt x="13145338" y="8801595"/>
                </a:lnTo>
                <a:lnTo>
                  <a:pt x="13149542" y="8795360"/>
                </a:lnTo>
                <a:lnTo>
                  <a:pt x="13151091" y="8787701"/>
                </a:lnTo>
                <a:close/>
              </a:path>
              <a:path w="18719800" h="10718800" extrusionOk="0">
                <a:moveTo>
                  <a:pt x="13151091" y="8687613"/>
                </a:moveTo>
                <a:lnTo>
                  <a:pt x="13149542" y="8679967"/>
                </a:lnTo>
                <a:lnTo>
                  <a:pt x="13145338" y="8673719"/>
                </a:lnTo>
                <a:lnTo>
                  <a:pt x="13139090" y="8669515"/>
                </a:lnTo>
                <a:lnTo>
                  <a:pt x="13131445" y="8667966"/>
                </a:lnTo>
                <a:lnTo>
                  <a:pt x="13123786" y="8669515"/>
                </a:lnTo>
                <a:lnTo>
                  <a:pt x="13117551" y="8673719"/>
                </a:lnTo>
                <a:lnTo>
                  <a:pt x="13113347" y="8679967"/>
                </a:lnTo>
                <a:lnTo>
                  <a:pt x="13111798" y="8687613"/>
                </a:lnTo>
                <a:lnTo>
                  <a:pt x="13113347" y="8695258"/>
                </a:lnTo>
                <a:lnTo>
                  <a:pt x="13117551" y="8701507"/>
                </a:lnTo>
                <a:lnTo>
                  <a:pt x="13123786" y="8705710"/>
                </a:lnTo>
                <a:lnTo>
                  <a:pt x="13131445" y="8707260"/>
                </a:lnTo>
                <a:lnTo>
                  <a:pt x="13139090" y="8705710"/>
                </a:lnTo>
                <a:lnTo>
                  <a:pt x="13145338" y="8701507"/>
                </a:lnTo>
                <a:lnTo>
                  <a:pt x="13149542" y="8695258"/>
                </a:lnTo>
                <a:lnTo>
                  <a:pt x="13151091" y="8687613"/>
                </a:lnTo>
                <a:close/>
              </a:path>
              <a:path w="18719800" h="10718800" extrusionOk="0">
                <a:moveTo>
                  <a:pt x="13216001" y="10718787"/>
                </a:moveTo>
                <a:lnTo>
                  <a:pt x="13213080" y="10716832"/>
                </a:lnTo>
                <a:lnTo>
                  <a:pt x="13205435" y="10715282"/>
                </a:lnTo>
                <a:lnTo>
                  <a:pt x="13197789" y="10716832"/>
                </a:lnTo>
                <a:lnTo>
                  <a:pt x="13194868" y="10718787"/>
                </a:lnTo>
                <a:lnTo>
                  <a:pt x="13216001" y="10718787"/>
                </a:lnTo>
                <a:close/>
              </a:path>
              <a:path w="18719800" h="10718800" extrusionOk="0">
                <a:moveTo>
                  <a:pt x="13225069" y="10134346"/>
                </a:moveTo>
                <a:lnTo>
                  <a:pt x="13223532" y="10126701"/>
                </a:lnTo>
                <a:lnTo>
                  <a:pt x="13219316" y="10120465"/>
                </a:lnTo>
                <a:lnTo>
                  <a:pt x="13213080" y="10116248"/>
                </a:lnTo>
                <a:lnTo>
                  <a:pt x="13205422" y="10114712"/>
                </a:lnTo>
                <a:lnTo>
                  <a:pt x="13197777" y="10116248"/>
                </a:lnTo>
                <a:lnTo>
                  <a:pt x="13191528" y="10120465"/>
                </a:lnTo>
                <a:lnTo>
                  <a:pt x="13187312" y="10126701"/>
                </a:lnTo>
                <a:lnTo>
                  <a:pt x="13185762" y="10134346"/>
                </a:lnTo>
                <a:lnTo>
                  <a:pt x="13187312" y="10141991"/>
                </a:lnTo>
                <a:lnTo>
                  <a:pt x="13191528" y="10148240"/>
                </a:lnTo>
                <a:lnTo>
                  <a:pt x="13197777" y="10152456"/>
                </a:lnTo>
                <a:lnTo>
                  <a:pt x="13205422" y="10154006"/>
                </a:lnTo>
                <a:lnTo>
                  <a:pt x="13213080" y="10152456"/>
                </a:lnTo>
                <a:lnTo>
                  <a:pt x="13219316" y="10148240"/>
                </a:lnTo>
                <a:lnTo>
                  <a:pt x="13223532" y="10141991"/>
                </a:lnTo>
                <a:lnTo>
                  <a:pt x="13225069" y="10134346"/>
                </a:lnTo>
                <a:close/>
              </a:path>
              <a:path w="18719800" h="10718800" extrusionOk="0">
                <a:moveTo>
                  <a:pt x="13225069" y="10034245"/>
                </a:moveTo>
                <a:lnTo>
                  <a:pt x="13223532" y="10026599"/>
                </a:lnTo>
                <a:lnTo>
                  <a:pt x="13219316" y="10020363"/>
                </a:lnTo>
                <a:lnTo>
                  <a:pt x="13213080" y="10016147"/>
                </a:lnTo>
                <a:lnTo>
                  <a:pt x="13205422" y="10014598"/>
                </a:lnTo>
                <a:lnTo>
                  <a:pt x="13197777" y="10016147"/>
                </a:lnTo>
                <a:lnTo>
                  <a:pt x="13191528" y="10020363"/>
                </a:lnTo>
                <a:lnTo>
                  <a:pt x="13187312" y="10026599"/>
                </a:lnTo>
                <a:lnTo>
                  <a:pt x="13185762" y="10034245"/>
                </a:lnTo>
                <a:lnTo>
                  <a:pt x="13187312" y="10041890"/>
                </a:lnTo>
                <a:lnTo>
                  <a:pt x="13191528" y="10048138"/>
                </a:lnTo>
                <a:lnTo>
                  <a:pt x="13197777" y="10052355"/>
                </a:lnTo>
                <a:lnTo>
                  <a:pt x="13205422" y="10053891"/>
                </a:lnTo>
                <a:lnTo>
                  <a:pt x="13213080" y="10052355"/>
                </a:lnTo>
                <a:lnTo>
                  <a:pt x="13219316" y="10048138"/>
                </a:lnTo>
                <a:lnTo>
                  <a:pt x="13223532" y="10041890"/>
                </a:lnTo>
                <a:lnTo>
                  <a:pt x="13225069" y="10034245"/>
                </a:lnTo>
                <a:close/>
              </a:path>
              <a:path w="18719800" h="10718800" extrusionOk="0">
                <a:moveTo>
                  <a:pt x="13225082" y="10634840"/>
                </a:moveTo>
                <a:lnTo>
                  <a:pt x="13223532" y="10627182"/>
                </a:lnTo>
                <a:lnTo>
                  <a:pt x="13219329" y="10620947"/>
                </a:lnTo>
                <a:lnTo>
                  <a:pt x="13213080" y="10616730"/>
                </a:lnTo>
                <a:lnTo>
                  <a:pt x="13205435" y="10615193"/>
                </a:lnTo>
                <a:lnTo>
                  <a:pt x="13197789" y="10616730"/>
                </a:lnTo>
                <a:lnTo>
                  <a:pt x="13191541" y="10620947"/>
                </a:lnTo>
                <a:lnTo>
                  <a:pt x="13187325" y="10627182"/>
                </a:lnTo>
                <a:lnTo>
                  <a:pt x="13185775" y="10634840"/>
                </a:lnTo>
                <a:lnTo>
                  <a:pt x="13187325" y="10642486"/>
                </a:lnTo>
                <a:lnTo>
                  <a:pt x="13191541" y="10648734"/>
                </a:lnTo>
                <a:lnTo>
                  <a:pt x="13197789" y="10652938"/>
                </a:lnTo>
                <a:lnTo>
                  <a:pt x="13205435" y="10654487"/>
                </a:lnTo>
                <a:lnTo>
                  <a:pt x="13213080" y="10652938"/>
                </a:lnTo>
                <a:lnTo>
                  <a:pt x="13219329" y="10648734"/>
                </a:lnTo>
                <a:lnTo>
                  <a:pt x="13223532" y="10642486"/>
                </a:lnTo>
                <a:lnTo>
                  <a:pt x="13225082" y="10634840"/>
                </a:lnTo>
                <a:close/>
              </a:path>
              <a:path w="18719800" h="10718800" extrusionOk="0">
                <a:moveTo>
                  <a:pt x="13225082" y="10534739"/>
                </a:moveTo>
                <a:lnTo>
                  <a:pt x="13223532" y="10527094"/>
                </a:lnTo>
                <a:lnTo>
                  <a:pt x="13219329" y="10520845"/>
                </a:lnTo>
                <a:lnTo>
                  <a:pt x="13213080" y="10516641"/>
                </a:lnTo>
                <a:lnTo>
                  <a:pt x="13205435" y="10515092"/>
                </a:lnTo>
                <a:lnTo>
                  <a:pt x="13197789" y="10516641"/>
                </a:lnTo>
                <a:lnTo>
                  <a:pt x="13191541" y="10520845"/>
                </a:lnTo>
                <a:lnTo>
                  <a:pt x="13187325" y="10527094"/>
                </a:lnTo>
                <a:lnTo>
                  <a:pt x="13185775" y="10534739"/>
                </a:lnTo>
                <a:lnTo>
                  <a:pt x="13187325" y="10542384"/>
                </a:lnTo>
                <a:lnTo>
                  <a:pt x="13191541" y="10548633"/>
                </a:lnTo>
                <a:lnTo>
                  <a:pt x="13197789" y="10552849"/>
                </a:lnTo>
                <a:lnTo>
                  <a:pt x="13205435" y="10554386"/>
                </a:lnTo>
                <a:lnTo>
                  <a:pt x="13213080" y="10552849"/>
                </a:lnTo>
                <a:lnTo>
                  <a:pt x="13219329" y="10548633"/>
                </a:lnTo>
                <a:lnTo>
                  <a:pt x="13223532" y="10542384"/>
                </a:lnTo>
                <a:lnTo>
                  <a:pt x="13225082" y="10534739"/>
                </a:lnTo>
                <a:close/>
              </a:path>
              <a:path w="18719800" h="10718800" extrusionOk="0">
                <a:moveTo>
                  <a:pt x="13225082" y="10434637"/>
                </a:moveTo>
                <a:lnTo>
                  <a:pt x="13223532" y="10426992"/>
                </a:lnTo>
                <a:lnTo>
                  <a:pt x="13219329" y="10420756"/>
                </a:lnTo>
                <a:lnTo>
                  <a:pt x="13213080" y="10416553"/>
                </a:lnTo>
                <a:lnTo>
                  <a:pt x="13205435" y="10415003"/>
                </a:lnTo>
                <a:lnTo>
                  <a:pt x="13197789" y="10416553"/>
                </a:lnTo>
                <a:lnTo>
                  <a:pt x="13191541" y="10420756"/>
                </a:lnTo>
                <a:lnTo>
                  <a:pt x="13187325" y="10426992"/>
                </a:lnTo>
                <a:lnTo>
                  <a:pt x="13185775" y="10434637"/>
                </a:lnTo>
                <a:lnTo>
                  <a:pt x="13187325" y="10442283"/>
                </a:lnTo>
                <a:lnTo>
                  <a:pt x="13191541" y="10448531"/>
                </a:lnTo>
                <a:lnTo>
                  <a:pt x="13197789" y="10452748"/>
                </a:lnTo>
                <a:lnTo>
                  <a:pt x="13205435" y="10454297"/>
                </a:lnTo>
                <a:lnTo>
                  <a:pt x="13213080" y="10452748"/>
                </a:lnTo>
                <a:lnTo>
                  <a:pt x="13219329" y="10448531"/>
                </a:lnTo>
                <a:lnTo>
                  <a:pt x="13223532" y="10442283"/>
                </a:lnTo>
                <a:lnTo>
                  <a:pt x="13225082" y="10434637"/>
                </a:lnTo>
                <a:close/>
              </a:path>
              <a:path w="18719800" h="10718800" extrusionOk="0">
                <a:moveTo>
                  <a:pt x="13225082" y="10334549"/>
                </a:moveTo>
                <a:lnTo>
                  <a:pt x="13223532" y="10326903"/>
                </a:lnTo>
                <a:lnTo>
                  <a:pt x="13219329" y="10320655"/>
                </a:lnTo>
                <a:lnTo>
                  <a:pt x="13213080" y="10316439"/>
                </a:lnTo>
                <a:lnTo>
                  <a:pt x="13205435" y="10314889"/>
                </a:lnTo>
                <a:lnTo>
                  <a:pt x="13197789" y="10316439"/>
                </a:lnTo>
                <a:lnTo>
                  <a:pt x="13191541" y="10320655"/>
                </a:lnTo>
                <a:lnTo>
                  <a:pt x="13187325" y="10326903"/>
                </a:lnTo>
                <a:lnTo>
                  <a:pt x="13185775" y="10334549"/>
                </a:lnTo>
                <a:lnTo>
                  <a:pt x="13187325" y="10342194"/>
                </a:lnTo>
                <a:lnTo>
                  <a:pt x="13191541" y="10348443"/>
                </a:lnTo>
                <a:lnTo>
                  <a:pt x="13197789" y="10352659"/>
                </a:lnTo>
                <a:lnTo>
                  <a:pt x="13205435" y="10354196"/>
                </a:lnTo>
                <a:lnTo>
                  <a:pt x="13213080" y="10352659"/>
                </a:lnTo>
                <a:lnTo>
                  <a:pt x="13219329" y="10348443"/>
                </a:lnTo>
                <a:lnTo>
                  <a:pt x="13223532" y="10342194"/>
                </a:lnTo>
                <a:lnTo>
                  <a:pt x="13225082" y="10334549"/>
                </a:lnTo>
                <a:close/>
              </a:path>
              <a:path w="18719800" h="10718800" extrusionOk="0">
                <a:moveTo>
                  <a:pt x="13225082" y="10234460"/>
                </a:moveTo>
                <a:lnTo>
                  <a:pt x="13223532" y="10226802"/>
                </a:lnTo>
                <a:lnTo>
                  <a:pt x="13219329" y="10220554"/>
                </a:lnTo>
                <a:lnTo>
                  <a:pt x="13213080" y="10216350"/>
                </a:lnTo>
                <a:lnTo>
                  <a:pt x="13205435" y="10214800"/>
                </a:lnTo>
                <a:lnTo>
                  <a:pt x="13197789" y="10216350"/>
                </a:lnTo>
                <a:lnTo>
                  <a:pt x="13191541" y="10220554"/>
                </a:lnTo>
                <a:lnTo>
                  <a:pt x="13187325" y="10226802"/>
                </a:lnTo>
                <a:lnTo>
                  <a:pt x="13185775" y="10234460"/>
                </a:lnTo>
                <a:lnTo>
                  <a:pt x="13187325" y="10242093"/>
                </a:lnTo>
                <a:lnTo>
                  <a:pt x="13191541" y="10248341"/>
                </a:lnTo>
                <a:lnTo>
                  <a:pt x="13197789" y="10252558"/>
                </a:lnTo>
                <a:lnTo>
                  <a:pt x="13205435" y="10254094"/>
                </a:lnTo>
                <a:lnTo>
                  <a:pt x="13213080" y="10252558"/>
                </a:lnTo>
                <a:lnTo>
                  <a:pt x="13219329" y="10248341"/>
                </a:lnTo>
                <a:lnTo>
                  <a:pt x="13223532" y="10242093"/>
                </a:lnTo>
                <a:lnTo>
                  <a:pt x="13225082" y="10234460"/>
                </a:lnTo>
                <a:close/>
              </a:path>
              <a:path w="18719800" h="10718800" extrusionOk="0">
                <a:moveTo>
                  <a:pt x="13225082" y="9934156"/>
                </a:moveTo>
                <a:lnTo>
                  <a:pt x="13223532" y="9926510"/>
                </a:lnTo>
                <a:lnTo>
                  <a:pt x="13219329" y="9920262"/>
                </a:lnTo>
                <a:lnTo>
                  <a:pt x="13213080" y="9916058"/>
                </a:lnTo>
                <a:lnTo>
                  <a:pt x="13205435" y="9914509"/>
                </a:lnTo>
                <a:lnTo>
                  <a:pt x="13197789" y="9916058"/>
                </a:lnTo>
                <a:lnTo>
                  <a:pt x="13191541" y="9920262"/>
                </a:lnTo>
                <a:lnTo>
                  <a:pt x="13187325" y="9926510"/>
                </a:lnTo>
                <a:lnTo>
                  <a:pt x="13185775" y="9934156"/>
                </a:lnTo>
                <a:lnTo>
                  <a:pt x="13187325" y="9941801"/>
                </a:lnTo>
                <a:lnTo>
                  <a:pt x="13191541" y="9948050"/>
                </a:lnTo>
                <a:lnTo>
                  <a:pt x="13197789" y="9952253"/>
                </a:lnTo>
                <a:lnTo>
                  <a:pt x="13205435" y="9953803"/>
                </a:lnTo>
                <a:lnTo>
                  <a:pt x="13213080" y="9952253"/>
                </a:lnTo>
                <a:lnTo>
                  <a:pt x="13219329" y="9948050"/>
                </a:lnTo>
                <a:lnTo>
                  <a:pt x="13223532" y="9941801"/>
                </a:lnTo>
                <a:lnTo>
                  <a:pt x="13225082" y="9934156"/>
                </a:lnTo>
                <a:close/>
              </a:path>
              <a:path w="18719800" h="10718800" extrusionOk="0">
                <a:moveTo>
                  <a:pt x="13225082" y="9834054"/>
                </a:moveTo>
                <a:lnTo>
                  <a:pt x="13223532" y="9826409"/>
                </a:lnTo>
                <a:lnTo>
                  <a:pt x="13219329" y="9820173"/>
                </a:lnTo>
                <a:lnTo>
                  <a:pt x="13213080" y="9815957"/>
                </a:lnTo>
                <a:lnTo>
                  <a:pt x="13205435" y="9814420"/>
                </a:lnTo>
                <a:lnTo>
                  <a:pt x="13197789" y="9815957"/>
                </a:lnTo>
                <a:lnTo>
                  <a:pt x="13191541" y="9820173"/>
                </a:lnTo>
                <a:lnTo>
                  <a:pt x="13187325" y="9826409"/>
                </a:lnTo>
                <a:lnTo>
                  <a:pt x="13185775" y="9834054"/>
                </a:lnTo>
                <a:lnTo>
                  <a:pt x="13187325" y="9841713"/>
                </a:lnTo>
                <a:lnTo>
                  <a:pt x="13191541" y="9847948"/>
                </a:lnTo>
                <a:lnTo>
                  <a:pt x="13197789" y="9852152"/>
                </a:lnTo>
                <a:lnTo>
                  <a:pt x="13205435" y="9853701"/>
                </a:lnTo>
                <a:lnTo>
                  <a:pt x="13213080" y="9852152"/>
                </a:lnTo>
                <a:lnTo>
                  <a:pt x="13219329" y="9847948"/>
                </a:lnTo>
                <a:lnTo>
                  <a:pt x="13223532" y="9841713"/>
                </a:lnTo>
                <a:lnTo>
                  <a:pt x="13225082" y="9834054"/>
                </a:lnTo>
                <a:close/>
              </a:path>
              <a:path w="18719800" h="10718800" extrusionOk="0">
                <a:moveTo>
                  <a:pt x="13225082" y="9733953"/>
                </a:moveTo>
                <a:lnTo>
                  <a:pt x="13223532" y="9726308"/>
                </a:lnTo>
                <a:lnTo>
                  <a:pt x="13219329" y="9720072"/>
                </a:lnTo>
                <a:lnTo>
                  <a:pt x="13213080" y="9715856"/>
                </a:lnTo>
                <a:lnTo>
                  <a:pt x="13205435" y="9714319"/>
                </a:lnTo>
                <a:lnTo>
                  <a:pt x="13197789" y="9715856"/>
                </a:lnTo>
                <a:lnTo>
                  <a:pt x="13191541" y="9720072"/>
                </a:lnTo>
                <a:lnTo>
                  <a:pt x="13187325" y="9726308"/>
                </a:lnTo>
                <a:lnTo>
                  <a:pt x="13185775" y="9733953"/>
                </a:lnTo>
                <a:lnTo>
                  <a:pt x="13187325" y="9741611"/>
                </a:lnTo>
                <a:lnTo>
                  <a:pt x="13191541" y="9747860"/>
                </a:lnTo>
                <a:lnTo>
                  <a:pt x="13197789" y="9752063"/>
                </a:lnTo>
                <a:lnTo>
                  <a:pt x="13205435" y="9753613"/>
                </a:lnTo>
                <a:lnTo>
                  <a:pt x="13213080" y="9752063"/>
                </a:lnTo>
                <a:lnTo>
                  <a:pt x="13219329" y="9747860"/>
                </a:lnTo>
                <a:lnTo>
                  <a:pt x="13223532" y="9741611"/>
                </a:lnTo>
                <a:lnTo>
                  <a:pt x="13225082" y="9733953"/>
                </a:lnTo>
                <a:close/>
              </a:path>
              <a:path w="18719800" h="10718800" extrusionOk="0">
                <a:moveTo>
                  <a:pt x="13225082" y="9633877"/>
                </a:moveTo>
                <a:lnTo>
                  <a:pt x="13223532" y="9626232"/>
                </a:lnTo>
                <a:lnTo>
                  <a:pt x="13219329" y="9619983"/>
                </a:lnTo>
                <a:lnTo>
                  <a:pt x="13213080" y="9615767"/>
                </a:lnTo>
                <a:lnTo>
                  <a:pt x="13205435" y="9614217"/>
                </a:lnTo>
                <a:lnTo>
                  <a:pt x="13197789" y="9615767"/>
                </a:lnTo>
                <a:lnTo>
                  <a:pt x="13191541" y="9619983"/>
                </a:lnTo>
                <a:lnTo>
                  <a:pt x="13187325" y="9626232"/>
                </a:lnTo>
                <a:lnTo>
                  <a:pt x="13185775" y="9633877"/>
                </a:lnTo>
                <a:lnTo>
                  <a:pt x="13187325" y="9641522"/>
                </a:lnTo>
                <a:lnTo>
                  <a:pt x="13191541" y="9647771"/>
                </a:lnTo>
                <a:lnTo>
                  <a:pt x="13197789" y="9651987"/>
                </a:lnTo>
                <a:lnTo>
                  <a:pt x="13205435" y="9653524"/>
                </a:lnTo>
                <a:lnTo>
                  <a:pt x="13213080" y="9651987"/>
                </a:lnTo>
                <a:lnTo>
                  <a:pt x="13219329" y="9647771"/>
                </a:lnTo>
                <a:lnTo>
                  <a:pt x="13223532" y="9641522"/>
                </a:lnTo>
                <a:lnTo>
                  <a:pt x="13225082" y="9633877"/>
                </a:lnTo>
                <a:close/>
              </a:path>
              <a:path w="18719800" h="10718800" extrusionOk="0">
                <a:moveTo>
                  <a:pt x="13225082" y="9533776"/>
                </a:moveTo>
                <a:lnTo>
                  <a:pt x="13223532" y="9526130"/>
                </a:lnTo>
                <a:lnTo>
                  <a:pt x="13219329" y="9519882"/>
                </a:lnTo>
                <a:lnTo>
                  <a:pt x="13213080" y="9515665"/>
                </a:lnTo>
                <a:lnTo>
                  <a:pt x="13205435" y="9514116"/>
                </a:lnTo>
                <a:lnTo>
                  <a:pt x="13197789" y="9515665"/>
                </a:lnTo>
                <a:lnTo>
                  <a:pt x="13191541" y="9519882"/>
                </a:lnTo>
                <a:lnTo>
                  <a:pt x="13187325" y="9526130"/>
                </a:lnTo>
                <a:lnTo>
                  <a:pt x="13185775" y="9533776"/>
                </a:lnTo>
                <a:lnTo>
                  <a:pt x="13187325" y="9541421"/>
                </a:lnTo>
                <a:lnTo>
                  <a:pt x="13191541" y="9547669"/>
                </a:lnTo>
                <a:lnTo>
                  <a:pt x="13197789" y="9551886"/>
                </a:lnTo>
                <a:lnTo>
                  <a:pt x="13205435" y="9553423"/>
                </a:lnTo>
                <a:lnTo>
                  <a:pt x="13213080" y="9551886"/>
                </a:lnTo>
                <a:lnTo>
                  <a:pt x="13219329" y="9547669"/>
                </a:lnTo>
                <a:lnTo>
                  <a:pt x="13223532" y="9541421"/>
                </a:lnTo>
                <a:lnTo>
                  <a:pt x="13225082" y="9533776"/>
                </a:lnTo>
                <a:close/>
              </a:path>
              <a:path w="18719800" h="10718800" extrusionOk="0">
                <a:moveTo>
                  <a:pt x="13225082" y="9433687"/>
                </a:moveTo>
                <a:lnTo>
                  <a:pt x="13223532" y="9426029"/>
                </a:lnTo>
                <a:lnTo>
                  <a:pt x="13219329" y="9419780"/>
                </a:lnTo>
                <a:lnTo>
                  <a:pt x="13213080" y="9415564"/>
                </a:lnTo>
                <a:lnTo>
                  <a:pt x="13205435" y="9414027"/>
                </a:lnTo>
                <a:lnTo>
                  <a:pt x="13197789" y="9415564"/>
                </a:lnTo>
                <a:lnTo>
                  <a:pt x="13191541" y="9419780"/>
                </a:lnTo>
                <a:lnTo>
                  <a:pt x="13187325" y="9426029"/>
                </a:lnTo>
                <a:lnTo>
                  <a:pt x="13185775" y="9433687"/>
                </a:lnTo>
                <a:lnTo>
                  <a:pt x="13187325" y="9441332"/>
                </a:lnTo>
                <a:lnTo>
                  <a:pt x="13191541" y="9447568"/>
                </a:lnTo>
                <a:lnTo>
                  <a:pt x="13197789" y="9451772"/>
                </a:lnTo>
                <a:lnTo>
                  <a:pt x="13205435" y="9453321"/>
                </a:lnTo>
                <a:lnTo>
                  <a:pt x="13213080" y="9451772"/>
                </a:lnTo>
                <a:lnTo>
                  <a:pt x="13219329" y="9447568"/>
                </a:lnTo>
                <a:lnTo>
                  <a:pt x="13223532" y="9441332"/>
                </a:lnTo>
                <a:lnTo>
                  <a:pt x="13225082" y="9433687"/>
                </a:lnTo>
                <a:close/>
              </a:path>
              <a:path w="18719800" h="10718800" extrusionOk="0">
                <a:moveTo>
                  <a:pt x="13225082" y="9333586"/>
                </a:moveTo>
                <a:lnTo>
                  <a:pt x="13223532" y="9325940"/>
                </a:lnTo>
                <a:lnTo>
                  <a:pt x="13219329" y="9319692"/>
                </a:lnTo>
                <a:lnTo>
                  <a:pt x="13213080" y="9315475"/>
                </a:lnTo>
                <a:lnTo>
                  <a:pt x="13205435" y="9313939"/>
                </a:lnTo>
                <a:lnTo>
                  <a:pt x="13197789" y="9315475"/>
                </a:lnTo>
                <a:lnTo>
                  <a:pt x="13191541" y="9319692"/>
                </a:lnTo>
                <a:lnTo>
                  <a:pt x="13187325" y="9325940"/>
                </a:lnTo>
                <a:lnTo>
                  <a:pt x="13185775" y="9333586"/>
                </a:lnTo>
                <a:lnTo>
                  <a:pt x="13187325" y="9341231"/>
                </a:lnTo>
                <a:lnTo>
                  <a:pt x="13191541" y="9347479"/>
                </a:lnTo>
                <a:lnTo>
                  <a:pt x="13197789" y="9351696"/>
                </a:lnTo>
                <a:lnTo>
                  <a:pt x="13205435" y="9353232"/>
                </a:lnTo>
                <a:lnTo>
                  <a:pt x="13213080" y="9351696"/>
                </a:lnTo>
                <a:lnTo>
                  <a:pt x="13219329" y="9347479"/>
                </a:lnTo>
                <a:lnTo>
                  <a:pt x="13223532" y="9341231"/>
                </a:lnTo>
                <a:lnTo>
                  <a:pt x="13225082" y="9333586"/>
                </a:lnTo>
                <a:close/>
              </a:path>
              <a:path w="18719800" h="10718800" extrusionOk="0">
                <a:moveTo>
                  <a:pt x="13225082" y="9233484"/>
                </a:moveTo>
                <a:lnTo>
                  <a:pt x="13223532" y="9225839"/>
                </a:lnTo>
                <a:lnTo>
                  <a:pt x="13219329" y="9219590"/>
                </a:lnTo>
                <a:lnTo>
                  <a:pt x="13213080" y="9215374"/>
                </a:lnTo>
                <a:lnTo>
                  <a:pt x="13205435" y="9213837"/>
                </a:lnTo>
                <a:lnTo>
                  <a:pt x="13197789" y="9215374"/>
                </a:lnTo>
                <a:lnTo>
                  <a:pt x="13191541" y="9219590"/>
                </a:lnTo>
                <a:lnTo>
                  <a:pt x="13187325" y="9225839"/>
                </a:lnTo>
                <a:lnTo>
                  <a:pt x="13185775" y="9233484"/>
                </a:lnTo>
                <a:lnTo>
                  <a:pt x="13187325" y="9241142"/>
                </a:lnTo>
                <a:lnTo>
                  <a:pt x="13191541" y="9247378"/>
                </a:lnTo>
                <a:lnTo>
                  <a:pt x="13197789" y="9251594"/>
                </a:lnTo>
                <a:lnTo>
                  <a:pt x="13205435" y="9253131"/>
                </a:lnTo>
                <a:lnTo>
                  <a:pt x="13213080" y="9251594"/>
                </a:lnTo>
                <a:lnTo>
                  <a:pt x="13219329" y="9247378"/>
                </a:lnTo>
                <a:lnTo>
                  <a:pt x="13223532" y="9241142"/>
                </a:lnTo>
                <a:lnTo>
                  <a:pt x="13225082" y="9233484"/>
                </a:lnTo>
                <a:close/>
              </a:path>
              <a:path w="18719800" h="10718800" extrusionOk="0">
                <a:moveTo>
                  <a:pt x="13225082" y="9133395"/>
                </a:moveTo>
                <a:lnTo>
                  <a:pt x="13223532" y="9125750"/>
                </a:lnTo>
                <a:lnTo>
                  <a:pt x="13219329" y="9119502"/>
                </a:lnTo>
                <a:lnTo>
                  <a:pt x="13213080" y="9115298"/>
                </a:lnTo>
                <a:lnTo>
                  <a:pt x="13205435" y="9113749"/>
                </a:lnTo>
                <a:lnTo>
                  <a:pt x="13197789" y="9115298"/>
                </a:lnTo>
                <a:lnTo>
                  <a:pt x="13191541" y="9119502"/>
                </a:lnTo>
                <a:lnTo>
                  <a:pt x="13187325" y="9125750"/>
                </a:lnTo>
                <a:lnTo>
                  <a:pt x="13185775" y="9133395"/>
                </a:lnTo>
                <a:lnTo>
                  <a:pt x="13187325" y="9141041"/>
                </a:lnTo>
                <a:lnTo>
                  <a:pt x="13191541" y="9147289"/>
                </a:lnTo>
                <a:lnTo>
                  <a:pt x="13197789" y="9151506"/>
                </a:lnTo>
                <a:lnTo>
                  <a:pt x="13205435" y="9153042"/>
                </a:lnTo>
                <a:lnTo>
                  <a:pt x="13213080" y="9151506"/>
                </a:lnTo>
                <a:lnTo>
                  <a:pt x="13219329" y="9147289"/>
                </a:lnTo>
                <a:lnTo>
                  <a:pt x="13223532" y="9141041"/>
                </a:lnTo>
                <a:lnTo>
                  <a:pt x="13225082" y="9133395"/>
                </a:lnTo>
                <a:close/>
              </a:path>
              <a:path w="18719800" h="10718800" extrusionOk="0">
                <a:moveTo>
                  <a:pt x="13225082" y="9033294"/>
                </a:moveTo>
                <a:lnTo>
                  <a:pt x="13223532" y="9025649"/>
                </a:lnTo>
                <a:lnTo>
                  <a:pt x="13219329" y="9019400"/>
                </a:lnTo>
                <a:lnTo>
                  <a:pt x="13213080" y="9015197"/>
                </a:lnTo>
                <a:lnTo>
                  <a:pt x="13205435" y="9013647"/>
                </a:lnTo>
                <a:lnTo>
                  <a:pt x="13197789" y="9015197"/>
                </a:lnTo>
                <a:lnTo>
                  <a:pt x="13191541" y="9019400"/>
                </a:lnTo>
                <a:lnTo>
                  <a:pt x="13187325" y="9025649"/>
                </a:lnTo>
                <a:lnTo>
                  <a:pt x="13185775" y="9033294"/>
                </a:lnTo>
                <a:lnTo>
                  <a:pt x="13187325" y="9040939"/>
                </a:lnTo>
                <a:lnTo>
                  <a:pt x="13191541" y="9047188"/>
                </a:lnTo>
                <a:lnTo>
                  <a:pt x="13197789" y="9051404"/>
                </a:lnTo>
                <a:lnTo>
                  <a:pt x="13205435" y="9052941"/>
                </a:lnTo>
                <a:lnTo>
                  <a:pt x="13213080" y="9051404"/>
                </a:lnTo>
                <a:lnTo>
                  <a:pt x="13219329" y="9047188"/>
                </a:lnTo>
                <a:lnTo>
                  <a:pt x="13223532" y="9040939"/>
                </a:lnTo>
                <a:lnTo>
                  <a:pt x="13225082" y="9033294"/>
                </a:lnTo>
                <a:close/>
              </a:path>
              <a:path w="18719800" h="10718800" extrusionOk="0">
                <a:moveTo>
                  <a:pt x="13225082" y="8933205"/>
                </a:moveTo>
                <a:lnTo>
                  <a:pt x="13223532" y="8925547"/>
                </a:lnTo>
                <a:lnTo>
                  <a:pt x="13219329" y="8919312"/>
                </a:lnTo>
                <a:lnTo>
                  <a:pt x="13213080" y="8915095"/>
                </a:lnTo>
                <a:lnTo>
                  <a:pt x="13205435" y="8913546"/>
                </a:lnTo>
                <a:lnTo>
                  <a:pt x="13197789" y="8915095"/>
                </a:lnTo>
                <a:lnTo>
                  <a:pt x="13191541" y="8919312"/>
                </a:lnTo>
                <a:lnTo>
                  <a:pt x="13187325" y="8925547"/>
                </a:lnTo>
                <a:lnTo>
                  <a:pt x="13185775" y="8933205"/>
                </a:lnTo>
                <a:lnTo>
                  <a:pt x="13187325" y="8940851"/>
                </a:lnTo>
                <a:lnTo>
                  <a:pt x="13191541" y="8947086"/>
                </a:lnTo>
                <a:lnTo>
                  <a:pt x="13197789" y="8951303"/>
                </a:lnTo>
                <a:lnTo>
                  <a:pt x="13205435" y="8952840"/>
                </a:lnTo>
                <a:lnTo>
                  <a:pt x="13213080" y="8951303"/>
                </a:lnTo>
                <a:lnTo>
                  <a:pt x="13219329" y="8947086"/>
                </a:lnTo>
                <a:lnTo>
                  <a:pt x="13223532" y="8940851"/>
                </a:lnTo>
                <a:lnTo>
                  <a:pt x="13225082" y="8933205"/>
                </a:lnTo>
                <a:close/>
              </a:path>
              <a:path w="18719800" h="10718800" extrusionOk="0">
                <a:moveTo>
                  <a:pt x="13225082" y="8833104"/>
                </a:moveTo>
                <a:lnTo>
                  <a:pt x="13223532" y="8825446"/>
                </a:lnTo>
                <a:lnTo>
                  <a:pt x="13219329" y="8819210"/>
                </a:lnTo>
                <a:lnTo>
                  <a:pt x="13213080" y="8815006"/>
                </a:lnTo>
                <a:lnTo>
                  <a:pt x="13205435" y="8813457"/>
                </a:lnTo>
                <a:lnTo>
                  <a:pt x="13197789" y="8815006"/>
                </a:lnTo>
                <a:lnTo>
                  <a:pt x="13191541" y="8819210"/>
                </a:lnTo>
                <a:lnTo>
                  <a:pt x="13187325" y="8825446"/>
                </a:lnTo>
                <a:lnTo>
                  <a:pt x="13185775" y="8833104"/>
                </a:lnTo>
                <a:lnTo>
                  <a:pt x="13187325" y="8840749"/>
                </a:lnTo>
                <a:lnTo>
                  <a:pt x="13191541" y="8846998"/>
                </a:lnTo>
                <a:lnTo>
                  <a:pt x="13197789" y="8851214"/>
                </a:lnTo>
                <a:lnTo>
                  <a:pt x="13205435" y="8852764"/>
                </a:lnTo>
                <a:lnTo>
                  <a:pt x="13213080" y="8851214"/>
                </a:lnTo>
                <a:lnTo>
                  <a:pt x="13219329" y="8846998"/>
                </a:lnTo>
                <a:lnTo>
                  <a:pt x="13223532" y="8840749"/>
                </a:lnTo>
                <a:lnTo>
                  <a:pt x="13225082" y="8833104"/>
                </a:lnTo>
                <a:close/>
              </a:path>
              <a:path w="18719800" h="10718800" extrusionOk="0">
                <a:moveTo>
                  <a:pt x="13225082" y="8733003"/>
                </a:moveTo>
                <a:lnTo>
                  <a:pt x="13223532" y="8725357"/>
                </a:lnTo>
                <a:lnTo>
                  <a:pt x="13219329" y="8719109"/>
                </a:lnTo>
                <a:lnTo>
                  <a:pt x="13213080" y="8714905"/>
                </a:lnTo>
                <a:lnTo>
                  <a:pt x="13205435" y="8713356"/>
                </a:lnTo>
                <a:lnTo>
                  <a:pt x="13197789" y="8714905"/>
                </a:lnTo>
                <a:lnTo>
                  <a:pt x="13191541" y="8719109"/>
                </a:lnTo>
                <a:lnTo>
                  <a:pt x="13187325" y="8725357"/>
                </a:lnTo>
                <a:lnTo>
                  <a:pt x="13185775" y="8733003"/>
                </a:lnTo>
                <a:lnTo>
                  <a:pt x="13187325" y="8740661"/>
                </a:lnTo>
                <a:lnTo>
                  <a:pt x="13191541" y="8746909"/>
                </a:lnTo>
                <a:lnTo>
                  <a:pt x="13197789" y="8751113"/>
                </a:lnTo>
                <a:lnTo>
                  <a:pt x="13205435" y="8752662"/>
                </a:lnTo>
                <a:lnTo>
                  <a:pt x="13213080" y="8751113"/>
                </a:lnTo>
                <a:lnTo>
                  <a:pt x="13219329" y="8746909"/>
                </a:lnTo>
                <a:lnTo>
                  <a:pt x="13223532" y="8740661"/>
                </a:lnTo>
                <a:lnTo>
                  <a:pt x="13225082" y="8733003"/>
                </a:lnTo>
                <a:close/>
              </a:path>
              <a:path w="18719800" h="10718800" extrusionOk="0">
                <a:moveTo>
                  <a:pt x="13225082" y="8632914"/>
                </a:moveTo>
                <a:lnTo>
                  <a:pt x="13223532" y="8625268"/>
                </a:lnTo>
                <a:lnTo>
                  <a:pt x="13219329" y="8619020"/>
                </a:lnTo>
                <a:lnTo>
                  <a:pt x="13213080" y="8614816"/>
                </a:lnTo>
                <a:lnTo>
                  <a:pt x="13205435" y="8613280"/>
                </a:lnTo>
                <a:lnTo>
                  <a:pt x="13197789" y="8614816"/>
                </a:lnTo>
                <a:lnTo>
                  <a:pt x="13191541" y="8619020"/>
                </a:lnTo>
                <a:lnTo>
                  <a:pt x="13187325" y="8625268"/>
                </a:lnTo>
                <a:lnTo>
                  <a:pt x="13185775" y="8632914"/>
                </a:lnTo>
                <a:lnTo>
                  <a:pt x="13187325" y="8640559"/>
                </a:lnTo>
                <a:lnTo>
                  <a:pt x="13191541" y="8646808"/>
                </a:lnTo>
                <a:lnTo>
                  <a:pt x="13197789" y="8651024"/>
                </a:lnTo>
                <a:lnTo>
                  <a:pt x="13205435" y="8652561"/>
                </a:lnTo>
                <a:lnTo>
                  <a:pt x="13213080" y="8651024"/>
                </a:lnTo>
                <a:lnTo>
                  <a:pt x="13219329" y="8646808"/>
                </a:lnTo>
                <a:lnTo>
                  <a:pt x="13223532" y="8640559"/>
                </a:lnTo>
                <a:lnTo>
                  <a:pt x="13225082" y="8632914"/>
                </a:lnTo>
                <a:close/>
              </a:path>
              <a:path w="18719800" h="10718800" extrusionOk="0">
                <a:moveTo>
                  <a:pt x="13299059" y="10079647"/>
                </a:moveTo>
                <a:lnTo>
                  <a:pt x="13297522" y="10072002"/>
                </a:lnTo>
                <a:lnTo>
                  <a:pt x="13293306" y="10065753"/>
                </a:lnTo>
                <a:lnTo>
                  <a:pt x="13287058" y="10061537"/>
                </a:lnTo>
                <a:lnTo>
                  <a:pt x="13279425" y="10059987"/>
                </a:lnTo>
                <a:lnTo>
                  <a:pt x="13271767" y="10061537"/>
                </a:lnTo>
                <a:lnTo>
                  <a:pt x="13265518" y="10065753"/>
                </a:lnTo>
                <a:lnTo>
                  <a:pt x="13261315" y="10072002"/>
                </a:lnTo>
                <a:lnTo>
                  <a:pt x="13259765" y="10079647"/>
                </a:lnTo>
                <a:lnTo>
                  <a:pt x="13261315" y="10087292"/>
                </a:lnTo>
                <a:lnTo>
                  <a:pt x="13265518" y="10093541"/>
                </a:lnTo>
                <a:lnTo>
                  <a:pt x="13271767" y="10097757"/>
                </a:lnTo>
                <a:lnTo>
                  <a:pt x="13279425" y="10099294"/>
                </a:lnTo>
                <a:lnTo>
                  <a:pt x="13287058" y="10097757"/>
                </a:lnTo>
                <a:lnTo>
                  <a:pt x="13293306" y="10093541"/>
                </a:lnTo>
                <a:lnTo>
                  <a:pt x="13297522" y="10087292"/>
                </a:lnTo>
                <a:lnTo>
                  <a:pt x="13299059" y="10079647"/>
                </a:lnTo>
                <a:close/>
              </a:path>
              <a:path w="18719800" h="10718800" extrusionOk="0">
                <a:moveTo>
                  <a:pt x="13299059" y="9979546"/>
                </a:moveTo>
                <a:lnTo>
                  <a:pt x="13297522" y="9971900"/>
                </a:lnTo>
                <a:lnTo>
                  <a:pt x="13293306" y="9965652"/>
                </a:lnTo>
                <a:lnTo>
                  <a:pt x="13287058" y="9961448"/>
                </a:lnTo>
                <a:lnTo>
                  <a:pt x="13279425" y="9959899"/>
                </a:lnTo>
                <a:lnTo>
                  <a:pt x="13271767" y="9961448"/>
                </a:lnTo>
                <a:lnTo>
                  <a:pt x="13265518" y="9965652"/>
                </a:lnTo>
                <a:lnTo>
                  <a:pt x="13261315" y="9971900"/>
                </a:lnTo>
                <a:lnTo>
                  <a:pt x="13259765" y="9979546"/>
                </a:lnTo>
                <a:lnTo>
                  <a:pt x="13261315" y="9987191"/>
                </a:lnTo>
                <a:lnTo>
                  <a:pt x="13265518" y="9993439"/>
                </a:lnTo>
                <a:lnTo>
                  <a:pt x="13271767" y="9997643"/>
                </a:lnTo>
                <a:lnTo>
                  <a:pt x="13279425" y="9999180"/>
                </a:lnTo>
                <a:lnTo>
                  <a:pt x="13287058" y="9997643"/>
                </a:lnTo>
                <a:lnTo>
                  <a:pt x="13293306" y="9993439"/>
                </a:lnTo>
                <a:lnTo>
                  <a:pt x="13297522" y="9987191"/>
                </a:lnTo>
                <a:lnTo>
                  <a:pt x="13299059" y="9979546"/>
                </a:lnTo>
                <a:close/>
              </a:path>
              <a:path w="18719800" h="10718800" extrusionOk="0">
                <a:moveTo>
                  <a:pt x="13299059" y="9879444"/>
                </a:moveTo>
                <a:lnTo>
                  <a:pt x="13297522" y="9871812"/>
                </a:lnTo>
                <a:lnTo>
                  <a:pt x="13293306" y="9865563"/>
                </a:lnTo>
                <a:lnTo>
                  <a:pt x="13287070" y="9861359"/>
                </a:lnTo>
                <a:lnTo>
                  <a:pt x="13279425" y="9859810"/>
                </a:lnTo>
                <a:lnTo>
                  <a:pt x="13271767" y="9861359"/>
                </a:lnTo>
                <a:lnTo>
                  <a:pt x="13265518" y="9865563"/>
                </a:lnTo>
                <a:lnTo>
                  <a:pt x="13261315" y="9871812"/>
                </a:lnTo>
                <a:lnTo>
                  <a:pt x="13259765" y="9879444"/>
                </a:lnTo>
                <a:lnTo>
                  <a:pt x="13261315" y="9887102"/>
                </a:lnTo>
                <a:lnTo>
                  <a:pt x="13265518" y="9893338"/>
                </a:lnTo>
                <a:lnTo>
                  <a:pt x="13271767" y="9897542"/>
                </a:lnTo>
                <a:lnTo>
                  <a:pt x="13279425" y="9899091"/>
                </a:lnTo>
                <a:lnTo>
                  <a:pt x="13287070" y="9897542"/>
                </a:lnTo>
                <a:lnTo>
                  <a:pt x="13293306" y="9893338"/>
                </a:lnTo>
                <a:lnTo>
                  <a:pt x="13297522" y="9887102"/>
                </a:lnTo>
                <a:lnTo>
                  <a:pt x="13299059" y="9879444"/>
                </a:lnTo>
                <a:close/>
              </a:path>
              <a:path w="18719800" h="10718800" extrusionOk="0">
                <a:moveTo>
                  <a:pt x="13299059" y="9779356"/>
                </a:moveTo>
                <a:lnTo>
                  <a:pt x="13297522" y="9771710"/>
                </a:lnTo>
                <a:lnTo>
                  <a:pt x="13293306" y="9765462"/>
                </a:lnTo>
                <a:lnTo>
                  <a:pt x="13287070" y="9761258"/>
                </a:lnTo>
                <a:lnTo>
                  <a:pt x="13279425" y="9759721"/>
                </a:lnTo>
                <a:lnTo>
                  <a:pt x="13271767" y="9761258"/>
                </a:lnTo>
                <a:lnTo>
                  <a:pt x="13265518" y="9765462"/>
                </a:lnTo>
                <a:lnTo>
                  <a:pt x="13261315" y="9771710"/>
                </a:lnTo>
                <a:lnTo>
                  <a:pt x="13259765" y="9779356"/>
                </a:lnTo>
                <a:lnTo>
                  <a:pt x="13261315" y="9787001"/>
                </a:lnTo>
                <a:lnTo>
                  <a:pt x="13265518" y="9793249"/>
                </a:lnTo>
                <a:lnTo>
                  <a:pt x="13271767" y="9797453"/>
                </a:lnTo>
                <a:lnTo>
                  <a:pt x="13279425" y="9799002"/>
                </a:lnTo>
                <a:lnTo>
                  <a:pt x="13287070" y="9797453"/>
                </a:lnTo>
                <a:lnTo>
                  <a:pt x="13293306" y="9793249"/>
                </a:lnTo>
                <a:lnTo>
                  <a:pt x="13297522" y="9787001"/>
                </a:lnTo>
                <a:lnTo>
                  <a:pt x="13299059" y="9779356"/>
                </a:lnTo>
                <a:close/>
              </a:path>
              <a:path w="18719800" h="10718800" extrusionOk="0">
                <a:moveTo>
                  <a:pt x="13299059" y="9679267"/>
                </a:moveTo>
                <a:lnTo>
                  <a:pt x="13297522" y="9671621"/>
                </a:lnTo>
                <a:lnTo>
                  <a:pt x="13293306" y="9665373"/>
                </a:lnTo>
                <a:lnTo>
                  <a:pt x="13287070" y="9661169"/>
                </a:lnTo>
                <a:lnTo>
                  <a:pt x="13279425" y="9659620"/>
                </a:lnTo>
                <a:lnTo>
                  <a:pt x="13271780" y="9661169"/>
                </a:lnTo>
                <a:lnTo>
                  <a:pt x="13265531" y="9665373"/>
                </a:lnTo>
                <a:lnTo>
                  <a:pt x="13261315" y="9671621"/>
                </a:lnTo>
                <a:lnTo>
                  <a:pt x="13259765" y="9679267"/>
                </a:lnTo>
                <a:lnTo>
                  <a:pt x="13261315" y="9686912"/>
                </a:lnTo>
                <a:lnTo>
                  <a:pt x="13265531" y="9693161"/>
                </a:lnTo>
                <a:lnTo>
                  <a:pt x="13271780" y="9697377"/>
                </a:lnTo>
                <a:lnTo>
                  <a:pt x="13279425" y="9698914"/>
                </a:lnTo>
                <a:lnTo>
                  <a:pt x="13287070" y="9697377"/>
                </a:lnTo>
                <a:lnTo>
                  <a:pt x="13293306" y="9693161"/>
                </a:lnTo>
                <a:lnTo>
                  <a:pt x="13297522" y="9686912"/>
                </a:lnTo>
                <a:lnTo>
                  <a:pt x="13299059" y="9679267"/>
                </a:lnTo>
                <a:close/>
              </a:path>
              <a:path w="18719800" h="10718800" extrusionOk="0">
                <a:moveTo>
                  <a:pt x="13299059" y="9579165"/>
                </a:moveTo>
                <a:lnTo>
                  <a:pt x="13297522" y="9571520"/>
                </a:lnTo>
                <a:lnTo>
                  <a:pt x="13293306" y="9565272"/>
                </a:lnTo>
                <a:lnTo>
                  <a:pt x="13287070" y="9561068"/>
                </a:lnTo>
                <a:lnTo>
                  <a:pt x="13279425" y="9559519"/>
                </a:lnTo>
                <a:lnTo>
                  <a:pt x="13271780" y="9561068"/>
                </a:lnTo>
                <a:lnTo>
                  <a:pt x="13265531" y="9565272"/>
                </a:lnTo>
                <a:lnTo>
                  <a:pt x="13261315" y="9571520"/>
                </a:lnTo>
                <a:lnTo>
                  <a:pt x="13259765" y="9579165"/>
                </a:lnTo>
                <a:lnTo>
                  <a:pt x="13261315" y="9586824"/>
                </a:lnTo>
                <a:lnTo>
                  <a:pt x="13265531" y="9593059"/>
                </a:lnTo>
                <a:lnTo>
                  <a:pt x="13271780" y="9597276"/>
                </a:lnTo>
                <a:lnTo>
                  <a:pt x="13279425" y="9598812"/>
                </a:lnTo>
                <a:lnTo>
                  <a:pt x="13287070" y="9597276"/>
                </a:lnTo>
                <a:lnTo>
                  <a:pt x="13293306" y="9593059"/>
                </a:lnTo>
                <a:lnTo>
                  <a:pt x="13297522" y="9586824"/>
                </a:lnTo>
                <a:lnTo>
                  <a:pt x="13299059" y="9579165"/>
                </a:lnTo>
                <a:close/>
              </a:path>
              <a:path w="18719800" h="10718800" extrusionOk="0">
                <a:moveTo>
                  <a:pt x="13299059" y="9479077"/>
                </a:moveTo>
                <a:lnTo>
                  <a:pt x="13297522" y="9471419"/>
                </a:lnTo>
                <a:lnTo>
                  <a:pt x="13293306" y="9465183"/>
                </a:lnTo>
                <a:lnTo>
                  <a:pt x="13287070" y="9460979"/>
                </a:lnTo>
                <a:lnTo>
                  <a:pt x="13279425" y="9459430"/>
                </a:lnTo>
                <a:lnTo>
                  <a:pt x="13271780" y="9460979"/>
                </a:lnTo>
                <a:lnTo>
                  <a:pt x="13265531" y="9465183"/>
                </a:lnTo>
                <a:lnTo>
                  <a:pt x="13261315" y="9471419"/>
                </a:lnTo>
                <a:lnTo>
                  <a:pt x="13259765" y="9479077"/>
                </a:lnTo>
                <a:lnTo>
                  <a:pt x="13261315" y="9486722"/>
                </a:lnTo>
                <a:lnTo>
                  <a:pt x="13265531" y="9492971"/>
                </a:lnTo>
                <a:lnTo>
                  <a:pt x="13271780" y="9497174"/>
                </a:lnTo>
                <a:lnTo>
                  <a:pt x="13279425" y="9498724"/>
                </a:lnTo>
                <a:lnTo>
                  <a:pt x="13287070" y="9497174"/>
                </a:lnTo>
                <a:lnTo>
                  <a:pt x="13293306" y="9492971"/>
                </a:lnTo>
                <a:lnTo>
                  <a:pt x="13297522" y="9486722"/>
                </a:lnTo>
                <a:lnTo>
                  <a:pt x="13299059" y="9479077"/>
                </a:lnTo>
                <a:close/>
              </a:path>
              <a:path w="18719800" h="10718800" extrusionOk="0">
                <a:moveTo>
                  <a:pt x="13299059" y="9378988"/>
                </a:moveTo>
                <a:lnTo>
                  <a:pt x="13297522" y="9371330"/>
                </a:lnTo>
                <a:lnTo>
                  <a:pt x="13293306" y="9365082"/>
                </a:lnTo>
                <a:lnTo>
                  <a:pt x="13287070" y="9360865"/>
                </a:lnTo>
                <a:lnTo>
                  <a:pt x="13279425" y="9359328"/>
                </a:lnTo>
                <a:lnTo>
                  <a:pt x="13271780" y="9360865"/>
                </a:lnTo>
                <a:lnTo>
                  <a:pt x="13265531" y="9365082"/>
                </a:lnTo>
                <a:lnTo>
                  <a:pt x="13261315" y="9371330"/>
                </a:lnTo>
                <a:lnTo>
                  <a:pt x="13259765" y="9378988"/>
                </a:lnTo>
                <a:lnTo>
                  <a:pt x="13261315" y="9386633"/>
                </a:lnTo>
                <a:lnTo>
                  <a:pt x="13265531" y="9392869"/>
                </a:lnTo>
                <a:lnTo>
                  <a:pt x="13271780" y="9397073"/>
                </a:lnTo>
                <a:lnTo>
                  <a:pt x="13279425" y="9398622"/>
                </a:lnTo>
                <a:lnTo>
                  <a:pt x="13287070" y="9397073"/>
                </a:lnTo>
                <a:lnTo>
                  <a:pt x="13293306" y="9392869"/>
                </a:lnTo>
                <a:lnTo>
                  <a:pt x="13297522" y="9386633"/>
                </a:lnTo>
                <a:lnTo>
                  <a:pt x="13299059" y="9378988"/>
                </a:lnTo>
                <a:close/>
              </a:path>
              <a:path w="18719800" h="10718800" extrusionOk="0">
                <a:moveTo>
                  <a:pt x="13299059" y="9278887"/>
                </a:moveTo>
                <a:lnTo>
                  <a:pt x="13297522" y="9271241"/>
                </a:lnTo>
                <a:lnTo>
                  <a:pt x="13293306" y="9264993"/>
                </a:lnTo>
                <a:lnTo>
                  <a:pt x="13287070" y="9260776"/>
                </a:lnTo>
                <a:lnTo>
                  <a:pt x="13279425" y="9259240"/>
                </a:lnTo>
                <a:lnTo>
                  <a:pt x="13271780" y="9260776"/>
                </a:lnTo>
                <a:lnTo>
                  <a:pt x="13265531" y="9264993"/>
                </a:lnTo>
                <a:lnTo>
                  <a:pt x="13261315" y="9271241"/>
                </a:lnTo>
                <a:lnTo>
                  <a:pt x="13259765" y="9278887"/>
                </a:lnTo>
                <a:lnTo>
                  <a:pt x="13261315" y="9286532"/>
                </a:lnTo>
                <a:lnTo>
                  <a:pt x="13265531" y="9292780"/>
                </a:lnTo>
                <a:lnTo>
                  <a:pt x="13271780" y="9296984"/>
                </a:lnTo>
                <a:lnTo>
                  <a:pt x="13279425" y="9298534"/>
                </a:lnTo>
                <a:lnTo>
                  <a:pt x="13287070" y="9296984"/>
                </a:lnTo>
                <a:lnTo>
                  <a:pt x="13293306" y="9292780"/>
                </a:lnTo>
                <a:lnTo>
                  <a:pt x="13297522" y="9286532"/>
                </a:lnTo>
                <a:lnTo>
                  <a:pt x="13299059" y="9278887"/>
                </a:lnTo>
                <a:close/>
              </a:path>
              <a:path w="18719800" h="10718800" extrusionOk="0">
                <a:moveTo>
                  <a:pt x="13299072" y="10680230"/>
                </a:moveTo>
                <a:lnTo>
                  <a:pt x="13297522" y="10672572"/>
                </a:lnTo>
                <a:lnTo>
                  <a:pt x="13293319" y="10666336"/>
                </a:lnTo>
                <a:lnTo>
                  <a:pt x="13287070" y="10662120"/>
                </a:lnTo>
                <a:lnTo>
                  <a:pt x="13279425" y="10660583"/>
                </a:lnTo>
                <a:lnTo>
                  <a:pt x="13271780" y="10662120"/>
                </a:lnTo>
                <a:lnTo>
                  <a:pt x="13265531" y="10666336"/>
                </a:lnTo>
                <a:lnTo>
                  <a:pt x="13261315" y="10672572"/>
                </a:lnTo>
                <a:lnTo>
                  <a:pt x="13259778" y="10680230"/>
                </a:lnTo>
                <a:lnTo>
                  <a:pt x="13261315" y="10687876"/>
                </a:lnTo>
                <a:lnTo>
                  <a:pt x="13265531" y="10694124"/>
                </a:lnTo>
                <a:lnTo>
                  <a:pt x="13271780" y="10698328"/>
                </a:lnTo>
                <a:lnTo>
                  <a:pt x="13279425" y="10699864"/>
                </a:lnTo>
                <a:lnTo>
                  <a:pt x="13287070" y="10698328"/>
                </a:lnTo>
                <a:lnTo>
                  <a:pt x="13293319" y="10694124"/>
                </a:lnTo>
                <a:lnTo>
                  <a:pt x="13297522" y="10687876"/>
                </a:lnTo>
                <a:lnTo>
                  <a:pt x="13299072" y="10680230"/>
                </a:lnTo>
                <a:close/>
              </a:path>
              <a:path w="18719800" h="10718800" extrusionOk="0">
                <a:moveTo>
                  <a:pt x="13299072" y="10580141"/>
                </a:moveTo>
                <a:lnTo>
                  <a:pt x="13297522" y="10572483"/>
                </a:lnTo>
                <a:lnTo>
                  <a:pt x="13293319" y="10566235"/>
                </a:lnTo>
                <a:lnTo>
                  <a:pt x="13287070" y="10562031"/>
                </a:lnTo>
                <a:lnTo>
                  <a:pt x="13279425" y="10560482"/>
                </a:lnTo>
                <a:lnTo>
                  <a:pt x="13271780" y="10562031"/>
                </a:lnTo>
                <a:lnTo>
                  <a:pt x="13265531" y="10566235"/>
                </a:lnTo>
                <a:lnTo>
                  <a:pt x="13261315" y="10572483"/>
                </a:lnTo>
                <a:lnTo>
                  <a:pt x="13259778" y="10580141"/>
                </a:lnTo>
                <a:lnTo>
                  <a:pt x="13261315" y="10587787"/>
                </a:lnTo>
                <a:lnTo>
                  <a:pt x="13265531" y="10594023"/>
                </a:lnTo>
                <a:lnTo>
                  <a:pt x="13271780" y="10598226"/>
                </a:lnTo>
                <a:lnTo>
                  <a:pt x="13279425" y="10599776"/>
                </a:lnTo>
                <a:lnTo>
                  <a:pt x="13287070" y="10598226"/>
                </a:lnTo>
                <a:lnTo>
                  <a:pt x="13293319" y="10594023"/>
                </a:lnTo>
                <a:lnTo>
                  <a:pt x="13297522" y="10587787"/>
                </a:lnTo>
                <a:lnTo>
                  <a:pt x="13299072" y="10580141"/>
                </a:lnTo>
                <a:close/>
              </a:path>
              <a:path w="18719800" h="10718800" extrusionOk="0">
                <a:moveTo>
                  <a:pt x="13299072" y="10480040"/>
                </a:moveTo>
                <a:lnTo>
                  <a:pt x="13297522" y="10472395"/>
                </a:lnTo>
                <a:lnTo>
                  <a:pt x="13293319" y="10466146"/>
                </a:lnTo>
                <a:lnTo>
                  <a:pt x="13287070" y="10461930"/>
                </a:lnTo>
                <a:lnTo>
                  <a:pt x="13279425" y="10460380"/>
                </a:lnTo>
                <a:lnTo>
                  <a:pt x="13271780" y="10461930"/>
                </a:lnTo>
                <a:lnTo>
                  <a:pt x="13265531" y="10466146"/>
                </a:lnTo>
                <a:lnTo>
                  <a:pt x="13261315" y="10472395"/>
                </a:lnTo>
                <a:lnTo>
                  <a:pt x="13259778" y="10480040"/>
                </a:lnTo>
                <a:lnTo>
                  <a:pt x="13261315" y="10487685"/>
                </a:lnTo>
                <a:lnTo>
                  <a:pt x="13265531" y="10493921"/>
                </a:lnTo>
                <a:lnTo>
                  <a:pt x="13271780" y="10498125"/>
                </a:lnTo>
                <a:lnTo>
                  <a:pt x="13279425" y="10499674"/>
                </a:lnTo>
                <a:lnTo>
                  <a:pt x="13287070" y="10498125"/>
                </a:lnTo>
                <a:lnTo>
                  <a:pt x="13293319" y="10493921"/>
                </a:lnTo>
                <a:lnTo>
                  <a:pt x="13297522" y="10487685"/>
                </a:lnTo>
                <a:lnTo>
                  <a:pt x="13299072" y="10480040"/>
                </a:lnTo>
                <a:close/>
              </a:path>
              <a:path w="18719800" h="10718800" extrusionOk="0">
                <a:moveTo>
                  <a:pt x="13299072" y="10379926"/>
                </a:moveTo>
                <a:lnTo>
                  <a:pt x="13297522" y="10372293"/>
                </a:lnTo>
                <a:lnTo>
                  <a:pt x="13293319" y="10366045"/>
                </a:lnTo>
                <a:lnTo>
                  <a:pt x="13287070" y="10361841"/>
                </a:lnTo>
                <a:lnTo>
                  <a:pt x="13279425" y="10360292"/>
                </a:lnTo>
                <a:lnTo>
                  <a:pt x="13271780" y="10361841"/>
                </a:lnTo>
                <a:lnTo>
                  <a:pt x="13265531" y="10366045"/>
                </a:lnTo>
                <a:lnTo>
                  <a:pt x="13261315" y="10372293"/>
                </a:lnTo>
                <a:lnTo>
                  <a:pt x="13259778" y="10379926"/>
                </a:lnTo>
                <a:lnTo>
                  <a:pt x="13261315" y="10387584"/>
                </a:lnTo>
                <a:lnTo>
                  <a:pt x="13265531" y="10393832"/>
                </a:lnTo>
                <a:lnTo>
                  <a:pt x="13271780" y="10398036"/>
                </a:lnTo>
                <a:lnTo>
                  <a:pt x="13279425" y="10399585"/>
                </a:lnTo>
                <a:lnTo>
                  <a:pt x="13287070" y="10398036"/>
                </a:lnTo>
                <a:lnTo>
                  <a:pt x="13293319" y="10393832"/>
                </a:lnTo>
                <a:lnTo>
                  <a:pt x="13297522" y="10387584"/>
                </a:lnTo>
                <a:lnTo>
                  <a:pt x="13299072" y="10379926"/>
                </a:lnTo>
                <a:close/>
              </a:path>
              <a:path w="18719800" h="10718800" extrusionOk="0">
                <a:moveTo>
                  <a:pt x="13299072" y="10279837"/>
                </a:moveTo>
                <a:lnTo>
                  <a:pt x="13297522" y="10272192"/>
                </a:lnTo>
                <a:lnTo>
                  <a:pt x="13293319" y="10265943"/>
                </a:lnTo>
                <a:lnTo>
                  <a:pt x="13287070" y="10261740"/>
                </a:lnTo>
                <a:lnTo>
                  <a:pt x="13279425" y="10260190"/>
                </a:lnTo>
                <a:lnTo>
                  <a:pt x="13271780" y="10261740"/>
                </a:lnTo>
                <a:lnTo>
                  <a:pt x="13265531" y="10265943"/>
                </a:lnTo>
                <a:lnTo>
                  <a:pt x="13261315" y="10272192"/>
                </a:lnTo>
                <a:lnTo>
                  <a:pt x="13259778" y="10279837"/>
                </a:lnTo>
                <a:lnTo>
                  <a:pt x="13261315" y="10287495"/>
                </a:lnTo>
                <a:lnTo>
                  <a:pt x="13265531" y="10293731"/>
                </a:lnTo>
                <a:lnTo>
                  <a:pt x="13271780" y="10297947"/>
                </a:lnTo>
                <a:lnTo>
                  <a:pt x="13279425" y="10299484"/>
                </a:lnTo>
                <a:lnTo>
                  <a:pt x="13287070" y="10297947"/>
                </a:lnTo>
                <a:lnTo>
                  <a:pt x="13293319" y="10293731"/>
                </a:lnTo>
                <a:lnTo>
                  <a:pt x="13297522" y="10287495"/>
                </a:lnTo>
                <a:lnTo>
                  <a:pt x="13299072" y="10279837"/>
                </a:lnTo>
                <a:close/>
              </a:path>
              <a:path w="18719800" h="10718800" extrusionOk="0">
                <a:moveTo>
                  <a:pt x="13299072" y="10179748"/>
                </a:moveTo>
                <a:lnTo>
                  <a:pt x="13297522" y="10172103"/>
                </a:lnTo>
                <a:lnTo>
                  <a:pt x="13293319" y="10165855"/>
                </a:lnTo>
                <a:lnTo>
                  <a:pt x="13287070" y="10161638"/>
                </a:lnTo>
                <a:lnTo>
                  <a:pt x="13279425" y="10160102"/>
                </a:lnTo>
                <a:lnTo>
                  <a:pt x="13271780" y="10161638"/>
                </a:lnTo>
                <a:lnTo>
                  <a:pt x="13265531" y="10165855"/>
                </a:lnTo>
                <a:lnTo>
                  <a:pt x="13261315" y="10172103"/>
                </a:lnTo>
                <a:lnTo>
                  <a:pt x="13259778" y="10179748"/>
                </a:lnTo>
                <a:lnTo>
                  <a:pt x="13261315" y="10187394"/>
                </a:lnTo>
                <a:lnTo>
                  <a:pt x="13265531" y="10193642"/>
                </a:lnTo>
                <a:lnTo>
                  <a:pt x="13271780" y="10197846"/>
                </a:lnTo>
                <a:lnTo>
                  <a:pt x="13279425" y="10199383"/>
                </a:lnTo>
                <a:lnTo>
                  <a:pt x="13287070" y="10197846"/>
                </a:lnTo>
                <a:lnTo>
                  <a:pt x="13293319" y="10193642"/>
                </a:lnTo>
                <a:lnTo>
                  <a:pt x="13297522" y="10187394"/>
                </a:lnTo>
                <a:lnTo>
                  <a:pt x="13299072" y="10179748"/>
                </a:lnTo>
                <a:close/>
              </a:path>
              <a:path w="18719800" h="10718800" extrusionOk="0">
                <a:moveTo>
                  <a:pt x="13299072" y="9178785"/>
                </a:moveTo>
                <a:lnTo>
                  <a:pt x="13297522" y="9171140"/>
                </a:lnTo>
                <a:lnTo>
                  <a:pt x="13293319" y="9164891"/>
                </a:lnTo>
                <a:lnTo>
                  <a:pt x="13287070" y="9160675"/>
                </a:lnTo>
                <a:lnTo>
                  <a:pt x="13279425" y="9159138"/>
                </a:lnTo>
                <a:lnTo>
                  <a:pt x="13271780" y="9160675"/>
                </a:lnTo>
                <a:lnTo>
                  <a:pt x="13265531" y="9164891"/>
                </a:lnTo>
                <a:lnTo>
                  <a:pt x="13261315" y="9171140"/>
                </a:lnTo>
                <a:lnTo>
                  <a:pt x="13259778" y="9178785"/>
                </a:lnTo>
                <a:lnTo>
                  <a:pt x="13261315" y="9186431"/>
                </a:lnTo>
                <a:lnTo>
                  <a:pt x="13265531" y="9192679"/>
                </a:lnTo>
                <a:lnTo>
                  <a:pt x="13271780" y="9196895"/>
                </a:lnTo>
                <a:lnTo>
                  <a:pt x="13279425" y="9198432"/>
                </a:lnTo>
                <a:lnTo>
                  <a:pt x="13287070" y="9196895"/>
                </a:lnTo>
                <a:lnTo>
                  <a:pt x="13293319" y="9192679"/>
                </a:lnTo>
                <a:lnTo>
                  <a:pt x="13297522" y="9186431"/>
                </a:lnTo>
                <a:lnTo>
                  <a:pt x="13299072" y="9178785"/>
                </a:lnTo>
                <a:close/>
              </a:path>
              <a:path w="18719800" h="10718800" extrusionOk="0">
                <a:moveTo>
                  <a:pt x="13299072" y="9078684"/>
                </a:moveTo>
                <a:lnTo>
                  <a:pt x="13297522" y="9071038"/>
                </a:lnTo>
                <a:lnTo>
                  <a:pt x="13293319" y="9064803"/>
                </a:lnTo>
                <a:lnTo>
                  <a:pt x="13287070" y="9060586"/>
                </a:lnTo>
                <a:lnTo>
                  <a:pt x="13279425" y="9059037"/>
                </a:lnTo>
                <a:lnTo>
                  <a:pt x="13271780" y="9060586"/>
                </a:lnTo>
                <a:lnTo>
                  <a:pt x="13265531" y="9064803"/>
                </a:lnTo>
                <a:lnTo>
                  <a:pt x="13261315" y="9071038"/>
                </a:lnTo>
                <a:lnTo>
                  <a:pt x="13259778" y="9078684"/>
                </a:lnTo>
                <a:lnTo>
                  <a:pt x="13261315" y="9086329"/>
                </a:lnTo>
                <a:lnTo>
                  <a:pt x="13265531" y="9092578"/>
                </a:lnTo>
                <a:lnTo>
                  <a:pt x="13271780" y="9096794"/>
                </a:lnTo>
                <a:lnTo>
                  <a:pt x="13279425" y="9098331"/>
                </a:lnTo>
                <a:lnTo>
                  <a:pt x="13287070" y="9096794"/>
                </a:lnTo>
                <a:lnTo>
                  <a:pt x="13293319" y="9092578"/>
                </a:lnTo>
                <a:lnTo>
                  <a:pt x="13297522" y="9086329"/>
                </a:lnTo>
                <a:lnTo>
                  <a:pt x="13299072" y="9078684"/>
                </a:lnTo>
                <a:close/>
              </a:path>
              <a:path w="18719800" h="10718800" extrusionOk="0">
                <a:moveTo>
                  <a:pt x="13299072" y="8978595"/>
                </a:moveTo>
                <a:lnTo>
                  <a:pt x="13297522" y="8970950"/>
                </a:lnTo>
                <a:lnTo>
                  <a:pt x="13293319" y="8964701"/>
                </a:lnTo>
                <a:lnTo>
                  <a:pt x="13287070" y="8960485"/>
                </a:lnTo>
                <a:lnTo>
                  <a:pt x="13279425" y="8958948"/>
                </a:lnTo>
                <a:lnTo>
                  <a:pt x="13271780" y="8960485"/>
                </a:lnTo>
                <a:lnTo>
                  <a:pt x="13265531" y="8964701"/>
                </a:lnTo>
                <a:lnTo>
                  <a:pt x="13261315" y="8970950"/>
                </a:lnTo>
                <a:lnTo>
                  <a:pt x="13259778" y="8978595"/>
                </a:lnTo>
                <a:lnTo>
                  <a:pt x="13261315" y="8986241"/>
                </a:lnTo>
                <a:lnTo>
                  <a:pt x="13265531" y="8992476"/>
                </a:lnTo>
                <a:lnTo>
                  <a:pt x="13271780" y="8996693"/>
                </a:lnTo>
                <a:lnTo>
                  <a:pt x="13279425" y="8998229"/>
                </a:lnTo>
                <a:lnTo>
                  <a:pt x="13287070" y="8996693"/>
                </a:lnTo>
                <a:lnTo>
                  <a:pt x="13293319" y="8992476"/>
                </a:lnTo>
                <a:lnTo>
                  <a:pt x="13297522" y="8986241"/>
                </a:lnTo>
                <a:lnTo>
                  <a:pt x="13299072" y="8978595"/>
                </a:lnTo>
                <a:close/>
              </a:path>
              <a:path w="18719800" h="10718800" extrusionOk="0">
                <a:moveTo>
                  <a:pt x="13299072" y="8878494"/>
                </a:moveTo>
                <a:lnTo>
                  <a:pt x="13297522" y="8870848"/>
                </a:lnTo>
                <a:lnTo>
                  <a:pt x="13293319" y="8864600"/>
                </a:lnTo>
                <a:lnTo>
                  <a:pt x="13287070" y="8860396"/>
                </a:lnTo>
                <a:lnTo>
                  <a:pt x="13279425" y="8858847"/>
                </a:lnTo>
                <a:lnTo>
                  <a:pt x="13271780" y="8860396"/>
                </a:lnTo>
                <a:lnTo>
                  <a:pt x="13265531" y="8864600"/>
                </a:lnTo>
                <a:lnTo>
                  <a:pt x="13261315" y="8870848"/>
                </a:lnTo>
                <a:lnTo>
                  <a:pt x="13259778" y="8878494"/>
                </a:lnTo>
                <a:lnTo>
                  <a:pt x="13261315" y="8886139"/>
                </a:lnTo>
                <a:lnTo>
                  <a:pt x="13265531" y="8892388"/>
                </a:lnTo>
                <a:lnTo>
                  <a:pt x="13271780" y="8896591"/>
                </a:lnTo>
                <a:lnTo>
                  <a:pt x="13279425" y="8898141"/>
                </a:lnTo>
                <a:lnTo>
                  <a:pt x="13287070" y="8896591"/>
                </a:lnTo>
                <a:lnTo>
                  <a:pt x="13293319" y="8892388"/>
                </a:lnTo>
                <a:lnTo>
                  <a:pt x="13297522" y="8886139"/>
                </a:lnTo>
                <a:lnTo>
                  <a:pt x="13299072" y="8878494"/>
                </a:lnTo>
                <a:close/>
              </a:path>
              <a:path w="18719800" h="10718800" extrusionOk="0">
                <a:moveTo>
                  <a:pt x="13299072" y="8778392"/>
                </a:moveTo>
                <a:lnTo>
                  <a:pt x="13297522" y="8770747"/>
                </a:lnTo>
                <a:lnTo>
                  <a:pt x="13293319" y="8764499"/>
                </a:lnTo>
                <a:lnTo>
                  <a:pt x="13287070" y="8760295"/>
                </a:lnTo>
                <a:lnTo>
                  <a:pt x="13279425" y="8758745"/>
                </a:lnTo>
                <a:lnTo>
                  <a:pt x="13271780" y="8760295"/>
                </a:lnTo>
                <a:lnTo>
                  <a:pt x="13265531" y="8764499"/>
                </a:lnTo>
                <a:lnTo>
                  <a:pt x="13261315" y="8770747"/>
                </a:lnTo>
                <a:lnTo>
                  <a:pt x="13259778" y="8778392"/>
                </a:lnTo>
                <a:lnTo>
                  <a:pt x="13261315" y="8786038"/>
                </a:lnTo>
                <a:lnTo>
                  <a:pt x="13265531" y="8792286"/>
                </a:lnTo>
                <a:lnTo>
                  <a:pt x="13271780" y="8796503"/>
                </a:lnTo>
                <a:lnTo>
                  <a:pt x="13279425" y="8798039"/>
                </a:lnTo>
                <a:lnTo>
                  <a:pt x="13287070" y="8796503"/>
                </a:lnTo>
                <a:lnTo>
                  <a:pt x="13293319" y="8792286"/>
                </a:lnTo>
                <a:lnTo>
                  <a:pt x="13297522" y="8786038"/>
                </a:lnTo>
                <a:lnTo>
                  <a:pt x="13299072" y="8778392"/>
                </a:lnTo>
                <a:close/>
              </a:path>
              <a:path w="18719800" h="10718800" extrusionOk="0">
                <a:moveTo>
                  <a:pt x="13299072" y="8678304"/>
                </a:moveTo>
                <a:lnTo>
                  <a:pt x="13297522" y="8670658"/>
                </a:lnTo>
                <a:lnTo>
                  <a:pt x="13293319" y="8664410"/>
                </a:lnTo>
                <a:lnTo>
                  <a:pt x="13287070" y="8660206"/>
                </a:lnTo>
                <a:lnTo>
                  <a:pt x="13279425" y="8658657"/>
                </a:lnTo>
                <a:lnTo>
                  <a:pt x="13271780" y="8660206"/>
                </a:lnTo>
                <a:lnTo>
                  <a:pt x="13265531" y="8664410"/>
                </a:lnTo>
                <a:lnTo>
                  <a:pt x="13261315" y="8670658"/>
                </a:lnTo>
                <a:lnTo>
                  <a:pt x="13259778" y="8678304"/>
                </a:lnTo>
                <a:lnTo>
                  <a:pt x="13261315" y="8685949"/>
                </a:lnTo>
                <a:lnTo>
                  <a:pt x="13265531" y="8692197"/>
                </a:lnTo>
                <a:lnTo>
                  <a:pt x="13271780" y="8696414"/>
                </a:lnTo>
                <a:lnTo>
                  <a:pt x="13279425" y="8697951"/>
                </a:lnTo>
                <a:lnTo>
                  <a:pt x="13287070" y="8696414"/>
                </a:lnTo>
                <a:lnTo>
                  <a:pt x="13293319" y="8692197"/>
                </a:lnTo>
                <a:lnTo>
                  <a:pt x="13297522" y="8685949"/>
                </a:lnTo>
                <a:lnTo>
                  <a:pt x="13299072" y="8678304"/>
                </a:lnTo>
                <a:close/>
              </a:path>
              <a:path w="18719800" h="10718800" extrusionOk="0">
                <a:moveTo>
                  <a:pt x="13299072" y="8578202"/>
                </a:moveTo>
                <a:lnTo>
                  <a:pt x="13297522" y="8570557"/>
                </a:lnTo>
                <a:lnTo>
                  <a:pt x="13293319" y="8564321"/>
                </a:lnTo>
                <a:lnTo>
                  <a:pt x="13287070" y="8560105"/>
                </a:lnTo>
                <a:lnTo>
                  <a:pt x="13279425" y="8558568"/>
                </a:lnTo>
                <a:lnTo>
                  <a:pt x="13271780" y="8560105"/>
                </a:lnTo>
                <a:lnTo>
                  <a:pt x="13265531" y="8564321"/>
                </a:lnTo>
                <a:lnTo>
                  <a:pt x="13261315" y="8570557"/>
                </a:lnTo>
                <a:lnTo>
                  <a:pt x="13259778" y="8578202"/>
                </a:lnTo>
                <a:lnTo>
                  <a:pt x="13261315" y="8585860"/>
                </a:lnTo>
                <a:lnTo>
                  <a:pt x="13265531" y="8592096"/>
                </a:lnTo>
                <a:lnTo>
                  <a:pt x="13271780" y="8596312"/>
                </a:lnTo>
                <a:lnTo>
                  <a:pt x="13279425" y="8597849"/>
                </a:lnTo>
                <a:lnTo>
                  <a:pt x="13287070" y="8596312"/>
                </a:lnTo>
                <a:lnTo>
                  <a:pt x="13293319" y="8592096"/>
                </a:lnTo>
                <a:lnTo>
                  <a:pt x="13297522" y="8585860"/>
                </a:lnTo>
                <a:lnTo>
                  <a:pt x="13299072" y="8578202"/>
                </a:lnTo>
                <a:close/>
              </a:path>
              <a:path w="18719800" h="10718800" extrusionOk="0">
                <a:moveTo>
                  <a:pt x="13371703" y="10718787"/>
                </a:moveTo>
                <a:lnTo>
                  <a:pt x="13371525" y="10717962"/>
                </a:lnTo>
                <a:lnTo>
                  <a:pt x="13367322" y="10711726"/>
                </a:lnTo>
                <a:lnTo>
                  <a:pt x="13361073" y="10707510"/>
                </a:lnTo>
                <a:lnTo>
                  <a:pt x="13353428" y="10705973"/>
                </a:lnTo>
                <a:lnTo>
                  <a:pt x="13345782" y="10707510"/>
                </a:lnTo>
                <a:lnTo>
                  <a:pt x="13339534" y="10711726"/>
                </a:lnTo>
                <a:lnTo>
                  <a:pt x="13335318" y="10717962"/>
                </a:lnTo>
                <a:lnTo>
                  <a:pt x="13335153" y="10718787"/>
                </a:lnTo>
                <a:lnTo>
                  <a:pt x="13371703" y="10718787"/>
                </a:lnTo>
                <a:close/>
              </a:path>
              <a:path w="18719800" h="10718800" extrusionOk="0">
                <a:moveTo>
                  <a:pt x="13373075" y="10625519"/>
                </a:moveTo>
                <a:lnTo>
                  <a:pt x="13371525" y="10617873"/>
                </a:lnTo>
                <a:lnTo>
                  <a:pt x="13367322" y="10611625"/>
                </a:lnTo>
                <a:lnTo>
                  <a:pt x="13361073" y="10607408"/>
                </a:lnTo>
                <a:lnTo>
                  <a:pt x="13353428" y="10605859"/>
                </a:lnTo>
                <a:lnTo>
                  <a:pt x="13345782" y="10607408"/>
                </a:lnTo>
                <a:lnTo>
                  <a:pt x="13339534" y="10611625"/>
                </a:lnTo>
                <a:lnTo>
                  <a:pt x="13335318" y="10617873"/>
                </a:lnTo>
                <a:lnTo>
                  <a:pt x="13333768" y="10625519"/>
                </a:lnTo>
                <a:lnTo>
                  <a:pt x="13335318" y="10633164"/>
                </a:lnTo>
                <a:lnTo>
                  <a:pt x="13339534" y="10639412"/>
                </a:lnTo>
                <a:lnTo>
                  <a:pt x="13345782" y="10643616"/>
                </a:lnTo>
                <a:lnTo>
                  <a:pt x="13353428" y="10645165"/>
                </a:lnTo>
                <a:lnTo>
                  <a:pt x="13361073" y="10643616"/>
                </a:lnTo>
                <a:lnTo>
                  <a:pt x="13367322" y="10639412"/>
                </a:lnTo>
                <a:lnTo>
                  <a:pt x="13371525" y="10633164"/>
                </a:lnTo>
                <a:lnTo>
                  <a:pt x="13373075" y="10625519"/>
                </a:lnTo>
                <a:close/>
              </a:path>
              <a:path w="18719800" h="10718800" extrusionOk="0">
                <a:moveTo>
                  <a:pt x="13373075" y="10525430"/>
                </a:moveTo>
                <a:lnTo>
                  <a:pt x="13371525" y="10517772"/>
                </a:lnTo>
                <a:lnTo>
                  <a:pt x="13367322" y="10511523"/>
                </a:lnTo>
                <a:lnTo>
                  <a:pt x="13361073" y="10507320"/>
                </a:lnTo>
                <a:lnTo>
                  <a:pt x="13353428" y="10505770"/>
                </a:lnTo>
                <a:lnTo>
                  <a:pt x="13345782" y="10507320"/>
                </a:lnTo>
                <a:lnTo>
                  <a:pt x="13339534" y="10511523"/>
                </a:lnTo>
                <a:lnTo>
                  <a:pt x="13335318" y="10517772"/>
                </a:lnTo>
                <a:lnTo>
                  <a:pt x="13333768" y="10525430"/>
                </a:lnTo>
                <a:lnTo>
                  <a:pt x="13335318" y="10533075"/>
                </a:lnTo>
                <a:lnTo>
                  <a:pt x="13339534" y="10539311"/>
                </a:lnTo>
                <a:lnTo>
                  <a:pt x="13345782" y="10543527"/>
                </a:lnTo>
                <a:lnTo>
                  <a:pt x="13353428" y="10545077"/>
                </a:lnTo>
                <a:lnTo>
                  <a:pt x="13361073" y="10543527"/>
                </a:lnTo>
                <a:lnTo>
                  <a:pt x="13367322" y="10539311"/>
                </a:lnTo>
                <a:lnTo>
                  <a:pt x="13371525" y="10533075"/>
                </a:lnTo>
                <a:lnTo>
                  <a:pt x="13373075" y="10525430"/>
                </a:lnTo>
                <a:close/>
              </a:path>
              <a:path w="18719800" h="10718800" extrusionOk="0">
                <a:moveTo>
                  <a:pt x="13373075" y="10425328"/>
                </a:moveTo>
                <a:lnTo>
                  <a:pt x="13371525" y="10417683"/>
                </a:lnTo>
                <a:lnTo>
                  <a:pt x="13367322" y="10411435"/>
                </a:lnTo>
                <a:lnTo>
                  <a:pt x="13361073" y="10407218"/>
                </a:lnTo>
                <a:lnTo>
                  <a:pt x="13353428" y="10405681"/>
                </a:lnTo>
                <a:lnTo>
                  <a:pt x="13345782" y="10407218"/>
                </a:lnTo>
                <a:lnTo>
                  <a:pt x="13339534" y="10411435"/>
                </a:lnTo>
                <a:lnTo>
                  <a:pt x="13335318" y="10417683"/>
                </a:lnTo>
                <a:lnTo>
                  <a:pt x="13333768" y="10425328"/>
                </a:lnTo>
                <a:lnTo>
                  <a:pt x="13335318" y="10432974"/>
                </a:lnTo>
                <a:lnTo>
                  <a:pt x="13339534" y="10439209"/>
                </a:lnTo>
                <a:lnTo>
                  <a:pt x="13345782" y="10443426"/>
                </a:lnTo>
                <a:lnTo>
                  <a:pt x="13353428" y="10444963"/>
                </a:lnTo>
                <a:lnTo>
                  <a:pt x="13361073" y="10443426"/>
                </a:lnTo>
                <a:lnTo>
                  <a:pt x="13367322" y="10439209"/>
                </a:lnTo>
                <a:lnTo>
                  <a:pt x="13371525" y="10432974"/>
                </a:lnTo>
                <a:lnTo>
                  <a:pt x="13373075" y="10425328"/>
                </a:lnTo>
                <a:close/>
              </a:path>
              <a:path w="18719800" h="10718800" extrusionOk="0">
                <a:moveTo>
                  <a:pt x="13373075" y="10325214"/>
                </a:moveTo>
                <a:lnTo>
                  <a:pt x="13371525" y="10317569"/>
                </a:lnTo>
                <a:lnTo>
                  <a:pt x="13367322" y="10311320"/>
                </a:lnTo>
                <a:lnTo>
                  <a:pt x="13361073" y="10307104"/>
                </a:lnTo>
                <a:lnTo>
                  <a:pt x="13353428" y="10305567"/>
                </a:lnTo>
                <a:lnTo>
                  <a:pt x="13345782" y="10307104"/>
                </a:lnTo>
                <a:lnTo>
                  <a:pt x="13339534" y="10311320"/>
                </a:lnTo>
                <a:lnTo>
                  <a:pt x="13335318" y="10317569"/>
                </a:lnTo>
                <a:lnTo>
                  <a:pt x="13333768" y="10325214"/>
                </a:lnTo>
                <a:lnTo>
                  <a:pt x="13335318" y="10332872"/>
                </a:lnTo>
                <a:lnTo>
                  <a:pt x="13339534" y="10339108"/>
                </a:lnTo>
                <a:lnTo>
                  <a:pt x="13345782" y="10343324"/>
                </a:lnTo>
                <a:lnTo>
                  <a:pt x="13353428" y="10344874"/>
                </a:lnTo>
                <a:lnTo>
                  <a:pt x="13361073" y="10343324"/>
                </a:lnTo>
                <a:lnTo>
                  <a:pt x="13367322" y="10339108"/>
                </a:lnTo>
                <a:lnTo>
                  <a:pt x="13371525" y="10332872"/>
                </a:lnTo>
                <a:lnTo>
                  <a:pt x="13373075" y="10325214"/>
                </a:lnTo>
                <a:close/>
              </a:path>
              <a:path w="18719800" h="10718800" extrusionOk="0">
                <a:moveTo>
                  <a:pt x="13373075" y="10225126"/>
                </a:moveTo>
                <a:lnTo>
                  <a:pt x="13371525" y="10217480"/>
                </a:lnTo>
                <a:lnTo>
                  <a:pt x="13367322" y="10211244"/>
                </a:lnTo>
                <a:lnTo>
                  <a:pt x="13361073" y="10207028"/>
                </a:lnTo>
                <a:lnTo>
                  <a:pt x="13353428" y="10205479"/>
                </a:lnTo>
                <a:lnTo>
                  <a:pt x="13345782" y="10207028"/>
                </a:lnTo>
                <a:lnTo>
                  <a:pt x="13339534" y="10211244"/>
                </a:lnTo>
                <a:lnTo>
                  <a:pt x="13335318" y="10217480"/>
                </a:lnTo>
                <a:lnTo>
                  <a:pt x="13333768" y="10225126"/>
                </a:lnTo>
                <a:lnTo>
                  <a:pt x="13335318" y="10232771"/>
                </a:lnTo>
                <a:lnTo>
                  <a:pt x="13339534" y="10239019"/>
                </a:lnTo>
                <a:lnTo>
                  <a:pt x="13345782" y="10243236"/>
                </a:lnTo>
                <a:lnTo>
                  <a:pt x="13353428" y="10244785"/>
                </a:lnTo>
                <a:lnTo>
                  <a:pt x="13361073" y="10243236"/>
                </a:lnTo>
                <a:lnTo>
                  <a:pt x="13367322" y="10239019"/>
                </a:lnTo>
                <a:lnTo>
                  <a:pt x="13371525" y="10232771"/>
                </a:lnTo>
                <a:lnTo>
                  <a:pt x="13373075" y="10225126"/>
                </a:lnTo>
                <a:close/>
              </a:path>
              <a:path w="18719800" h="10718800" extrusionOk="0">
                <a:moveTo>
                  <a:pt x="13373075" y="10125037"/>
                </a:moveTo>
                <a:lnTo>
                  <a:pt x="13371525" y="10117391"/>
                </a:lnTo>
                <a:lnTo>
                  <a:pt x="13367322" y="10111143"/>
                </a:lnTo>
                <a:lnTo>
                  <a:pt x="13361073" y="10106939"/>
                </a:lnTo>
                <a:lnTo>
                  <a:pt x="13353428" y="10105390"/>
                </a:lnTo>
                <a:lnTo>
                  <a:pt x="13345782" y="10106939"/>
                </a:lnTo>
                <a:lnTo>
                  <a:pt x="13339534" y="10111143"/>
                </a:lnTo>
                <a:lnTo>
                  <a:pt x="13335318" y="10117391"/>
                </a:lnTo>
                <a:lnTo>
                  <a:pt x="13333768" y="10125037"/>
                </a:lnTo>
                <a:lnTo>
                  <a:pt x="13335318" y="10132682"/>
                </a:lnTo>
                <a:lnTo>
                  <a:pt x="13339534" y="10138931"/>
                </a:lnTo>
                <a:lnTo>
                  <a:pt x="13345782" y="10143147"/>
                </a:lnTo>
                <a:lnTo>
                  <a:pt x="13353428" y="10144696"/>
                </a:lnTo>
                <a:lnTo>
                  <a:pt x="13361073" y="10143147"/>
                </a:lnTo>
                <a:lnTo>
                  <a:pt x="13367322" y="10138931"/>
                </a:lnTo>
                <a:lnTo>
                  <a:pt x="13371525" y="10132682"/>
                </a:lnTo>
                <a:lnTo>
                  <a:pt x="13373075" y="10125037"/>
                </a:lnTo>
                <a:close/>
              </a:path>
              <a:path w="18719800" h="10718800" extrusionOk="0">
                <a:moveTo>
                  <a:pt x="13373075" y="10024948"/>
                </a:moveTo>
                <a:lnTo>
                  <a:pt x="13371525" y="10017290"/>
                </a:lnTo>
                <a:lnTo>
                  <a:pt x="13367322" y="10011054"/>
                </a:lnTo>
                <a:lnTo>
                  <a:pt x="13361073" y="10006838"/>
                </a:lnTo>
                <a:lnTo>
                  <a:pt x="13353428" y="10005289"/>
                </a:lnTo>
                <a:lnTo>
                  <a:pt x="13345782" y="10006838"/>
                </a:lnTo>
                <a:lnTo>
                  <a:pt x="13339534" y="10011054"/>
                </a:lnTo>
                <a:lnTo>
                  <a:pt x="13335318" y="10017290"/>
                </a:lnTo>
                <a:lnTo>
                  <a:pt x="13333768" y="10024948"/>
                </a:lnTo>
                <a:lnTo>
                  <a:pt x="13335318" y="10032594"/>
                </a:lnTo>
                <a:lnTo>
                  <a:pt x="13339534" y="10038842"/>
                </a:lnTo>
                <a:lnTo>
                  <a:pt x="13345782" y="10043046"/>
                </a:lnTo>
                <a:lnTo>
                  <a:pt x="13353428" y="10044582"/>
                </a:lnTo>
                <a:lnTo>
                  <a:pt x="13361073" y="10043046"/>
                </a:lnTo>
                <a:lnTo>
                  <a:pt x="13367322" y="10038842"/>
                </a:lnTo>
                <a:lnTo>
                  <a:pt x="13371525" y="10032594"/>
                </a:lnTo>
                <a:lnTo>
                  <a:pt x="13373075" y="10024948"/>
                </a:lnTo>
                <a:close/>
              </a:path>
              <a:path w="18719800" h="10718800" extrusionOk="0">
                <a:moveTo>
                  <a:pt x="13373075" y="9924847"/>
                </a:moveTo>
                <a:lnTo>
                  <a:pt x="13371525" y="9917189"/>
                </a:lnTo>
                <a:lnTo>
                  <a:pt x="13367322" y="9910953"/>
                </a:lnTo>
                <a:lnTo>
                  <a:pt x="13361073" y="9906749"/>
                </a:lnTo>
                <a:lnTo>
                  <a:pt x="13353428" y="9905200"/>
                </a:lnTo>
                <a:lnTo>
                  <a:pt x="13345782" y="9906749"/>
                </a:lnTo>
                <a:lnTo>
                  <a:pt x="13339534" y="9910953"/>
                </a:lnTo>
                <a:lnTo>
                  <a:pt x="13335318" y="9917189"/>
                </a:lnTo>
                <a:lnTo>
                  <a:pt x="13333768" y="9924847"/>
                </a:lnTo>
                <a:lnTo>
                  <a:pt x="13335318" y="9932492"/>
                </a:lnTo>
                <a:lnTo>
                  <a:pt x="13339534" y="9938741"/>
                </a:lnTo>
                <a:lnTo>
                  <a:pt x="13345782" y="9942944"/>
                </a:lnTo>
                <a:lnTo>
                  <a:pt x="13353428" y="9944494"/>
                </a:lnTo>
                <a:lnTo>
                  <a:pt x="13361073" y="9942944"/>
                </a:lnTo>
                <a:lnTo>
                  <a:pt x="13367322" y="9938741"/>
                </a:lnTo>
                <a:lnTo>
                  <a:pt x="13371525" y="9932492"/>
                </a:lnTo>
                <a:lnTo>
                  <a:pt x="13373075" y="9924847"/>
                </a:lnTo>
                <a:close/>
              </a:path>
              <a:path w="18719800" h="10718800" extrusionOk="0">
                <a:moveTo>
                  <a:pt x="13373075" y="9824745"/>
                </a:moveTo>
                <a:lnTo>
                  <a:pt x="13371525" y="9817100"/>
                </a:lnTo>
                <a:lnTo>
                  <a:pt x="13367322" y="9810852"/>
                </a:lnTo>
                <a:lnTo>
                  <a:pt x="13361073" y="9806635"/>
                </a:lnTo>
                <a:lnTo>
                  <a:pt x="13353428" y="9805086"/>
                </a:lnTo>
                <a:lnTo>
                  <a:pt x="13345782" y="9806635"/>
                </a:lnTo>
                <a:lnTo>
                  <a:pt x="13339534" y="9810852"/>
                </a:lnTo>
                <a:lnTo>
                  <a:pt x="13335318" y="9817100"/>
                </a:lnTo>
                <a:lnTo>
                  <a:pt x="13333768" y="9824745"/>
                </a:lnTo>
                <a:lnTo>
                  <a:pt x="13335318" y="9832391"/>
                </a:lnTo>
                <a:lnTo>
                  <a:pt x="13339534" y="9838639"/>
                </a:lnTo>
                <a:lnTo>
                  <a:pt x="13345782" y="9842856"/>
                </a:lnTo>
                <a:lnTo>
                  <a:pt x="13353428" y="9844392"/>
                </a:lnTo>
                <a:lnTo>
                  <a:pt x="13361073" y="9842856"/>
                </a:lnTo>
                <a:lnTo>
                  <a:pt x="13367322" y="9838639"/>
                </a:lnTo>
                <a:lnTo>
                  <a:pt x="13371525" y="9832391"/>
                </a:lnTo>
                <a:lnTo>
                  <a:pt x="13373075" y="9824745"/>
                </a:lnTo>
                <a:close/>
              </a:path>
              <a:path w="18719800" h="10718800" extrusionOk="0">
                <a:moveTo>
                  <a:pt x="13373075" y="9724657"/>
                </a:moveTo>
                <a:lnTo>
                  <a:pt x="13371525" y="9717011"/>
                </a:lnTo>
                <a:lnTo>
                  <a:pt x="13367322" y="9710763"/>
                </a:lnTo>
                <a:lnTo>
                  <a:pt x="13361073" y="9706546"/>
                </a:lnTo>
                <a:lnTo>
                  <a:pt x="13353428" y="9705010"/>
                </a:lnTo>
                <a:lnTo>
                  <a:pt x="13345782" y="9706546"/>
                </a:lnTo>
                <a:lnTo>
                  <a:pt x="13339534" y="9710763"/>
                </a:lnTo>
                <a:lnTo>
                  <a:pt x="13335318" y="9717011"/>
                </a:lnTo>
                <a:lnTo>
                  <a:pt x="13333768" y="9724657"/>
                </a:lnTo>
                <a:lnTo>
                  <a:pt x="13335318" y="9732302"/>
                </a:lnTo>
                <a:lnTo>
                  <a:pt x="13339534" y="9738550"/>
                </a:lnTo>
                <a:lnTo>
                  <a:pt x="13345782" y="9742754"/>
                </a:lnTo>
                <a:lnTo>
                  <a:pt x="13353428" y="9744304"/>
                </a:lnTo>
                <a:lnTo>
                  <a:pt x="13361073" y="9742754"/>
                </a:lnTo>
                <a:lnTo>
                  <a:pt x="13367322" y="9738550"/>
                </a:lnTo>
                <a:lnTo>
                  <a:pt x="13371525" y="9732302"/>
                </a:lnTo>
                <a:lnTo>
                  <a:pt x="13373075" y="9724657"/>
                </a:lnTo>
                <a:close/>
              </a:path>
              <a:path w="18719800" h="10718800" extrusionOk="0">
                <a:moveTo>
                  <a:pt x="13373075" y="9624555"/>
                </a:moveTo>
                <a:lnTo>
                  <a:pt x="13371525" y="9616910"/>
                </a:lnTo>
                <a:lnTo>
                  <a:pt x="13367322" y="9610674"/>
                </a:lnTo>
                <a:lnTo>
                  <a:pt x="13361073" y="9606458"/>
                </a:lnTo>
                <a:lnTo>
                  <a:pt x="13353428" y="9604908"/>
                </a:lnTo>
                <a:lnTo>
                  <a:pt x="13345782" y="9606458"/>
                </a:lnTo>
                <a:lnTo>
                  <a:pt x="13339534" y="9610674"/>
                </a:lnTo>
                <a:lnTo>
                  <a:pt x="13335318" y="9616910"/>
                </a:lnTo>
                <a:lnTo>
                  <a:pt x="13333768" y="9624555"/>
                </a:lnTo>
                <a:lnTo>
                  <a:pt x="13335318" y="9632201"/>
                </a:lnTo>
                <a:lnTo>
                  <a:pt x="13339534" y="9638449"/>
                </a:lnTo>
                <a:lnTo>
                  <a:pt x="13345782" y="9642665"/>
                </a:lnTo>
                <a:lnTo>
                  <a:pt x="13353428" y="9644202"/>
                </a:lnTo>
                <a:lnTo>
                  <a:pt x="13361073" y="9642665"/>
                </a:lnTo>
                <a:lnTo>
                  <a:pt x="13367322" y="9638449"/>
                </a:lnTo>
                <a:lnTo>
                  <a:pt x="13371525" y="9632201"/>
                </a:lnTo>
                <a:lnTo>
                  <a:pt x="13373075" y="9624555"/>
                </a:lnTo>
                <a:close/>
              </a:path>
              <a:path w="18719800" h="10718800" extrusionOk="0">
                <a:moveTo>
                  <a:pt x="13373075" y="9524454"/>
                </a:moveTo>
                <a:lnTo>
                  <a:pt x="13371525" y="9516808"/>
                </a:lnTo>
                <a:lnTo>
                  <a:pt x="13367322" y="9510573"/>
                </a:lnTo>
                <a:lnTo>
                  <a:pt x="13361073" y="9506369"/>
                </a:lnTo>
                <a:lnTo>
                  <a:pt x="13353428" y="9504820"/>
                </a:lnTo>
                <a:lnTo>
                  <a:pt x="13345782" y="9506369"/>
                </a:lnTo>
                <a:lnTo>
                  <a:pt x="13339534" y="9510573"/>
                </a:lnTo>
                <a:lnTo>
                  <a:pt x="13335318" y="9516808"/>
                </a:lnTo>
                <a:lnTo>
                  <a:pt x="13333768" y="9524454"/>
                </a:lnTo>
                <a:lnTo>
                  <a:pt x="13335318" y="9532099"/>
                </a:lnTo>
                <a:lnTo>
                  <a:pt x="13339534" y="9538348"/>
                </a:lnTo>
                <a:lnTo>
                  <a:pt x="13345782" y="9542564"/>
                </a:lnTo>
                <a:lnTo>
                  <a:pt x="13353428" y="9544101"/>
                </a:lnTo>
                <a:lnTo>
                  <a:pt x="13361073" y="9542564"/>
                </a:lnTo>
                <a:lnTo>
                  <a:pt x="13367322" y="9538348"/>
                </a:lnTo>
                <a:lnTo>
                  <a:pt x="13371525" y="9532099"/>
                </a:lnTo>
                <a:lnTo>
                  <a:pt x="13373075" y="9524454"/>
                </a:lnTo>
                <a:close/>
              </a:path>
              <a:path w="18719800" h="10718800" extrusionOk="0">
                <a:moveTo>
                  <a:pt x="13373075" y="9424365"/>
                </a:moveTo>
                <a:lnTo>
                  <a:pt x="13371525" y="9416720"/>
                </a:lnTo>
                <a:lnTo>
                  <a:pt x="13367322" y="9410471"/>
                </a:lnTo>
                <a:lnTo>
                  <a:pt x="13361073" y="9406255"/>
                </a:lnTo>
                <a:lnTo>
                  <a:pt x="13353428" y="9404706"/>
                </a:lnTo>
                <a:lnTo>
                  <a:pt x="13345782" y="9406255"/>
                </a:lnTo>
                <a:lnTo>
                  <a:pt x="13339534" y="9410471"/>
                </a:lnTo>
                <a:lnTo>
                  <a:pt x="13335318" y="9416720"/>
                </a:lnTo>
                <a:lnTo>
                  <a:pt x="13333768" y="9424365"/>
                </a:lnTo>
                <a:lnTo>
                  <a:pt x="13335318" y="9432011"/>
                </a:lnTo>
                <a:lnTo>
                  <a:pt x="13339534" y="9438259"/>
                </a:lnTo>
                <a:lnTo>
                  <a:pt x="13345782" y="9442475"/>
                </a:lnTo>
                <a:lnTo>
                  <a:pt x="13353428" y="9444012"/>
                </a:lnTo>
                <a:lnTo>
                  <a:pt x="13361073" y="9442475"/>
                </a:lnTo>
                <a:lnTo>
                  <a:pt x="13367322" y="9438259"/>
                </a:lnTo>
                <a:lnTo>
                  <a:pt x="13371525" y="9432011"/>
                </a:lnTo>
                <a:lnTo>
                  <a:pt x="13373075" y="9424365"/>
                </a:lnTo>
                <a:close/>
              </a:path>
              <a:path w="18719800" h="10718800" extrusionOk="0">
                <a:moveTo>
                  <a:pt x="13373075" y="9324264"/>
                </a:moveTo>
                <a:lnTo>
                  <a:pt x="13371525" y="9316618"/>
                </a:lnTo>
                <a:lnTo>
                  <a:pt x="13367322" y="9310370"/>
                </a:lnTo>
                <a:lnTo>
                  <a:pt x="13361073" y="9306166"/>
                </a:lnTo>
                <a:lnTo>
                  <a:pt x="13353428" y="9304617"/>
                </a:lnTo>
                <a:lnTo>
                  <a:pt x="13345782" y="9306166"/>
                </a:lnTo>
                <a:lnTo>
                  <a:pt x="13339534" y="9310370"/>
                </a:lnTo>
                <a:lnTo>
                  <a:pt x="13335318" y="9316618"/>
                </a:lnTo>
                <a:lnTo>
                  <a:pt x="13333768" y="9324264"/>
                </a:lnTo>
                <a:lnTo>
                  <a:pt x="13335318" y="9331922"/>
                </a:lnTo>
                <a:lnTo>
                  <a:pt x="13339534" y="9338158"/>
                </a:lnTo>
                <a:lnTo>
                  <a:pt x="13345782" y="9342374"/>
                </a:lnTo>
                <a:lnTo>
                  <a:pt x="13353428" y="9343911"/>
                </a:lnTo>
                <a:lnTo>
                  <a:pt x="13361073" y="9342374"/>
                </a:lnTo>
                <a:lnTo>
                  <a:pt x="13367322" y="9338158"/>
                </a:lnTo>
                <a:lnTo>
                  <a:pt x="13371525" y="9331922"/>
                </a:lnTo>
                <a:lnTo>
                  <a:pt x="13373075" y="9324264"/>
                </a:lnTo>
                <a:close/>
              </a:path>
              <a:path w="18719800" h="10718800" extrusionOk="0">
                <a:moveTo>
                  <a:pt x="13373075" y="9224162"/>
                </a:moveTo>
                <a:lnTo>
                  <a:pt x="13371525" y="9216517"/>
                </a:lnTo>
                <a:lnTo>
                  <a:pt x="13367322" y="9210281"/>
                </a:lnTo>
                <a:lnTo>
                  <a:pt x="13361073" y="9206065"/>
                </a:lnTo>
                <a:lnTo>
                  <a:pt x="13353428" y="9204528"/>
                </a:lnTo>
                <a:lnTo>
                  <a:pt x="13345782" y="9206065"/>
                </a:lnTo>
                <a:lnTo>
                  <a:pt x="13339534" y="9210281"/>
                </a:lnTo>
                <a:lnTo>
                  <a:pt x="13335318" y="9216517"/>
                </a:lnTo>
                <a:lnTo>
                  <a:pt x="13333768" y="9224162"/>
                </a:lnTo>
                <a:lnTo>
                  <a:pt x="13335318" y="9231820"/>
                </a:lnTo>
                <a:lnTo>
                  <a:pt x="13339534" y="9238069"/>
                </a:lnTo>
                <a:lnTo>
                  <a:pt x="13345782" y="9242273"/>
                </a:lnTo>
                <a:lnTo>
                  <a:pt x="13353428" y="9243822"/>
                </a:lnTo>
                <a:lnTo>
                  <a:pt x="13361073" y="9242273"/>
                </a:lnTo>
                <a:lnTo>
                  <a:pt x="13367322" y="9238069"/>
                </a:lnTo>
                <a:lnTo>
                  <a:pt x="13371525" y="9231820"/>
                </a:lnTo>
                <a:lnTo>
                  <a:pt x="13373075" y="9224162"/>
                </a:lnTo>
                <a:close/>
              </a:path>
              <a:path w="18719800" h="10718800" extrusionOk="0">
                <a:moveTo>
                  <a:pt x="13373075" y="9124074"/>
                </a:moveTo>
                <a:lnTo>
                  <a:pt x="13371525" y="9116428"/>
                </a:lnTo>
                <a:lnTo>
                  <a:pt x="13367322" y="9110180"/>
                </a:lnTo>
                <a:lnTo>
                  <a:pt x="13361073" y="9105963"/>
                </a:lnTo>
                <a:lnTo>
                  <a:pt x="13353428" y="9104414"/>
                </a:lnTo>
                <a:lnTo>
                  <a:pt x="13345782" y="9105963"/>
                </a:lnTo>
                <a:lnTo>
                  <a:pt x="13339534" y="9110180"/>
                </a:lnTo>
                <a:lnTo>
                  <a:pt x="13335318" y="9116428"/>
                </a:lnTo>
                <a:lnTo>
                  <a:pt x="13333768" y="9124074"/>
                </a:lnTo>
                <a:lnTo>
                  <a:pt x="13335318" y="9131719"/>
                </a:lnTo>
                <a:lnTo>
                  <a:pt x="13339534" y="9137967"/>
                </a:lnTo>
                <a:lnTo>
                  <a:pt x="13345782" y="9142184"/>
                </a:lnTo>
                <a:lnTo>
                  <a:pt x="13353428" y="9143721"/>
                </a:lnTo>
                <a:lnTo>
                  <a:pt x="13361073" y="9142184"/>
                </a:lnTo>
                <a:lnTo>
                  <a:pt x="13367322" y="9137967"/>
                </a:lnTo>
                <a:lnTo>
                  <a:pt x="13371525" y="9131719"/>
                </a:lnTo>
                <a:lnTo>
                  <a:pt x="13373075" y="9124074"/>
                </a:lnTo>
                <a:close/>
              </a:path>
              <a:path w="18719800" h="10718800" extrusionOk="0">
                <a:moveTo>
                  <a:pt x="13373075" y="9023972"/>
                </a:moveTo>
                <a:lnTo>
                  <a:pt x="13371525" y="9016327"/>
                </a:lnTo>
                <a:lnTo>
                  <a:pt x="13367322" y="9010091"/>
                </a:lnTo>
                <a:lnTo>
                  <a:pt x="13361073" y="9005875"/>
                </a:lnTo>
                <a:lnTo>
                  <a:pt x="13353428" y="9004338"/>
                </a:lnTo>
                <a:lnTo>
                  <a:pt x="13345782" y="9005875"/>
                </a:lnTo>
                <a:lnTo>
                  <a:pt x="13339534" y="9010091"/>
                </a:lnTo>
                <a:lnTo>
                  <a:pt x="13335318" y="9016327"/>
                </a:lnTo>
                <a:lnTo>
                  <a:pt x="13333768" y="9023972"/>
                </a:lnTo>
                <a:lnTo>
                  <a:pt x="13335318" y="9031630"/>
                </a:lnTo>
                <a:lnTo>
                  <a:pt x="13339534" y="9037879"/>
                </a:lnTo>
                <a:lnTo>
                  <a:pt x="13345782" y="9042082"/>
                </a:lnTo>
                <a:lnTo>
                  <a:pt x="13353428" y="9043632"/>
                </a:lnTo>
                <a:lnTo>
                  <a:pt x="13361073" y="9042082"/>
                </a:lnTo>
                <a:lnTo>
                  <a:pt x="13367322" y="9037879"/>
                </a:lnTo>
                <a:lnTo>
                  <a:pt x="13371525" y="9031630"/>
                </a:lnTo>
                <a:lnTo>
                  <a:pt x="13373075" y="9023972"/>
                </a:lnTo>
                <a:close/>
              </a:path>
              <a:path w="18719800" h="10718800" extrusionOk="0">
                <a:moveTo>
                  <a:pt x="13373075" y="8923884"/>
                </a:moveTo>
                <a:lnTo>
                  <a:pt x="13371525" y="8916238"/>
                </a:lnTo>
                <a:lnTo>
                  <a:pt x="13367322" y="8909990"/>
                </a:lnTo>
                <a:lnTo>
                  <a:pt x="13361073" y="8905773"/>
                </a:lnTo>
                <a:lnTo>
                  <a:pt x="13353428" y="8904224"/>
                </a:lnTo>
                <a:lnTo>
                  <a:pt x="13345782" y="8905773"/>
                </a:lnTo>
                <a:lnTo>
                  <a:pt x="13339534" y="8909990"/>
                </a:lnTo>
                <a:lnTo>
                  <a:pt x="13335318" y="8916238"/>
                </a:lnTo>
                <a:lnTo>
                  <a:pt x="13333768" y="8923884"/>
                </a:lnTo>
                <a:lnTo>
                  <a:pt x="13335318" y="8931529"/>
                </a:lnTo>
                <a:lnTo>
                  <a:pt x="13339534" y="8937777"/>
                </a:lnTo>
                <a:lnTo>
                  <a:pt x="13345782" y="8941981"/>
                </a:lnTo>
                <a:lnTo>
                  <a:pt x="13353428" y="8943530"/>
                </a:lnTo>
                <a:lnTo>
                  <a:pt x="13361073" y="8941981"/>
                </a:lnTo>
                <a:lnTo>
                  <a:pt x="13367322" y="8937777"/>
                </a:lnTo>
                <a:lnTo>
                  <a:pt x="13371525" y="8931529"/>
                </a:lnTo>
                <a:lnTo>
                  <a:pt x="13373075" y="8923884"/>
                </a:lnTo>
                <a:close/>
              </a:path>
              <a:path w="18719800" h="10718800" extrusionOk="0">
                <a:moveTo>
                  <a:pt x="13373075" y="8823795"/>
                </a:moveTo>
                <a:lnTo>
                  <a:pt x="13371525" y="8816137"/>
                </a:lnTo>
                <a:lnTo>
                  <a:pt x="13367322" y="8809888"/>
                </a:lnTo>
                <a:lnTo>
                  <a:pt x="13361073" y="8805685"/>
                </a:lnTo>
                <a:lnTo>
                  <a:pt x="13353428" y="8804148"/>
                </a:lnTo>
                <a:lnTo>
                  <a:pt x="13345782" y="8805685"/>
                </a:lnTo>
                <a:lnTo>
                  <a:pt x="13339534" y="8809888"/>
                </a:lnTo>
                <a:lnTo>
                  <a:pt x="13335318" y="8816137"/>
                </a:lnTo>
                <a:lnTo>
                  <a:pt x="13333768" y="8823795"/>
                </a:lnTo>
                <a:lnTo>
                  <a:pt x="13335318" y="8831440"/>
                </a:lnTo>
                <a:lnTo>
                  <a:pt x="13339534" y="8837676"/>
                </a:lnTo>
                <a:lnTo>
                  <a:pt x="13345782" y="8841892"/>
                </a:lnTo>
                <a:lnTo>
                  <a:pt x="13353428" y="8843429"/>
                </a:lnTo>
                <a:lnTo>
                  <a:pt x="13361073" y="8841892"/>
                </a:lnTo>
                <a:lnTo>
                  <a:pt x="13367322" y="8837676"/>
                </a:lnTo>
                <a:lnTo>
                  <a:pt x="13371525" y="8831440"/>
                </a:lnTo>
                <a:lnTo>
                  <a:pt x="13373075" y="8823795"/>
                </a:lnTo>
                <a:close/>
              </a:path>
              <a:path w="18719800" h="10718800" extrusionOk="0">
                <a:moveTo>
                  <a:pt x="13373075" y="8723693"/>
                </a:moveTo>
                <a:lnTo>
                  <a:pt x="13371525" y="8716048"/>
                </a:lnTo>
                <a:lnTo>
                  <a:pt x="13367322" y="8709800"/>
                </a:lnTo>
                <a:lnTo>
                  <a:pt x="13361073" y="8705583"/>
                </a:lnTo>
                <a:lnTo>
                  <a:pt x="13353428" y="8704034"/>
                </a:lnTo>
                <a:lnTo>
                  <a:pt x="13345782" y="8705583"/>
                </a:lnTo>
                <a:lnTo>
                  <a:pt x="13339534" y="8709800"/>
                </a:lnTo>
                <a:lnTo>
                  <a:pt x="13335318" y="8716048"/>
                </a:lnTo>
                <a:lnTo>
                  <a:pt x="13333768" y="8723693"/>
                </a:lnTo>
                <a:lnTo>
                  <a:pt x="13335318" y="8731339"/>
                </a:lnTo>
                <a:lnTo>
                  <a:pt x="13339534" y="8737575"/>
                </a:lnTo>
                <a:lnTo>
                  <a:pt x="13345782" y="8741791"/>
                </a:lnTo>
                <a:lnTo>
                  <a:pt x="13353428" y="8743328"/>
                </a:lnTo>
                <a:lnTo>
                  <a:pt x="13361073" y="8741791"/>
                </a:lnTo>
                <a:lnTo>
                  <a:pt x="13367322" y="8737575"/>
                </a:lnTo>
                <a:lnTo>
                  <a:pt x="13371525" y="8731339"/>
                </a:lnTo>
                <a:lnTo>
                  <a:pt x="13373075" y="8723693"/>
                </a:lnTo>
                <a:close/>
              </a:path>
              <a:path w="18719800" h="10718800" extrusionOk="0">
                <a:moveTo>
                  <a:pt x="13373075" y="8623592"/>
                </a:moveTo>
                <a:lnTo>
                  <a:pt x="13371525" y="8615947"/>
                </a:lnTo>
                <a:lnTo>
                  <a:pt x="13367322" y="8609698"/>
                </a:lnTo>
                <a:lnTo>
                  <a:pt x="13361073" y="8605482"/>
                </a:lnTo>
                <a:lnTo>
                  <a:pt x="13353428" y="8603945"/>
                </a:lnTo>
                <a:lnTo>
                  <a:pt x="13345782" y="8605482"/>
                </a:lnTo>
                <a:lnTo>
                  <a:pt x="13339534" y="8609698"/>
                </a:lnTo>
                <a:lnTo>
                  <a:pt x="13335318" y="8615947"/>
                </a:lnTo>
                <a:lnTo>
                  <a:pt x="13333768" y="8623592"/>
                </a:lnTo>
                <a:lnTo>
                  <a:pt x="13335318" y="8631237"/>
                </a:lnTo>
                <a:lnTo>
                  <a:pt x="13339534" y="8637486"/>
                </a:lnTo>
                <a:lnTo>
                  <a:pt x="13345782" y="8641690"/>
                </a:lnTo>
                <a:lnTo>
                  <a:pt x="13353428" y="8643239"/>
                </a:lnTo>
                <a:lnTo>
                  <a:pt x="13361073" y="8641690"/>
                </a:lnTo>
                <a:lnTo>
                  <a:pt x="13367322" y="8637486"/>
                </a:lnTo>
                <a:lnTo>
                  <a:pt x="13371525" y="8631237"/>
                </a:lnTo>
                <a:lnTo>
                  <a:pt x="13373075" y="8623592"/>
                </a:lnTo>
                <a:close/>
              </a:path>
              <a:path w="18719800" h="10718800" extrusionOk="0">
                <a:moveTo>
                  <a:pt x="13373075" y="8523503"/>
                </a:moveTo>
                <a:lnTo>
                  <a:pt x="13371525" y="8515858"/>
                </a:lnTo>
                <a:lnTo>
                  <a:pt x="13367322" y="8509610"/>
                </a:lnTo>
                <a:lnTo>
                  <a:pt x="13361073" y="8505393"/>
                </a:lnTo>
                <a:lnTo>
                  <a:pt x="13353428" y="8503844"/>
                </a:lnTo>
                <a:lnTo>
                  <a:pt x="13345782" y="8505393"/>
                </a:lnTo>
                <a:lnTo>
                  <a:pt x="13339534" y="8509610"/>
                </a:lnTo>
                <a:lnTo>
                  <a:pt x="13335318" y="8515858"/>
                </a:lnTo>
                <a:lnTo>
                  <a:pt x="13333768" y="8523503"/>
                </a:lnTo>
                <a:lnTo>
                  <a:pt x="13335318" y="8531149"/>
                </a:lnTo>
                <a:lnTo>
                  <a:pt x="13339534" y="8537397"/>
                </a:lnTo>
                <a:lnTo>
                  <a:pt x="13345782" y="8541601"/>
                </a:lnTo>
                <a:lnTo>
                  <a:pt x="13353428" y="8543150"/>
                </a:lnTo>
                <a:lnTo>
                  <a:pt x="13361073" y="8541601"/>
                </a:lnTo>
                <a:lnTo>
                  <a:pt x="13367322" y="8537397"/>
                </a:lnTo>
                <a:lnTo>
                  <a:pt x="13371525" y="8531149"/>
                </a:lnTo>
                <a:lnTo>
                  <a:pt x="13373075" y="8523503"/>
                </a:lnTo>
                <a:close/>
              </a:path>
              <a:path w="18719800" h="10718800" extrusionOk="0">
                <a:moveTo>
                  <a:pt x="13447065" y="10670921"/>
                </a:moveTo>
                <a:lnTo>
                  <a:pt x="13445528" y="10663276"/>
                </a:lnTo>
                <a:lnTo>
                  <a:pt x="13441312" y="10657027"/>
                </a:lnTo>
                <a:lnTo>
                  <a:pt x="13435063" y="10652811"/>
                </a:lnTo>
                <a:lnTo>
                  <a:pt x="13427418" y="10651274"/>
                </a:lnTo>
                <a:lnTo>
                  <a:pt x="13419773" y="10652811"/>
                </a:lnTo>
                <a:lnTo>
                  <a:pt x="13413524" y="10657027"/>
                </a:lnTo>
                <a:lnTo>
                  <a:pt x="13409321" y="10663276"/>
                </a:lnTo>
                <a:lnTo>
                  <a:pt x="13407771" y="10670921"/>
                </a:lnTo>
                <a:lnTo>
                  <a:pt x="13409321" y="10678566"/>
                </a:lnTo>
                <a:lnTo>
                  <a:pt x="13413524" y="10684802"/>
                </a:lnTo>
                <a:lnTo>
                  <a:pt x="13419773" y="10689019"/>
                </a:lnTo>
                <a:lnTo>
                  <a:pt x="13427418" y="10690555"/>
                </a:lnTo>
                <a:lnTo>
                  <a:pt x="13435063" y="10689019"/>
                </a:lnTo>
                <a:lnTo>
                  <a:pt x="13441312" y="10684802"/>
                </a:lnTo>
                <a:lnTo>
                  <a:pt x="13445528" y="10678566"/>
                </a:lnTo>
                <a:lnTo>
                  <a:pt x="13447065" y="10670921"/>
                </a:lnTo>
                <a:close/>
              </a:path>
              <a:path w="18719800" h="10718800" extrusionOk="0">
                <a:moveTo>
                  <a:pt x="13447065" y="10570807"/>
                </a:moveTo>
                <a:lnTo>
                  <a:pt x="13445528" y="10563174"/>
                </a:lnTo>
                <a:lnTo>
                  <a:pt x="13441312" y="10556926"/>
                </a:lnTo>
                <a:lnTo>
                  <a:pt x="13435063" y="10552722"/>
                </a:lnTo>
                <a:lnTo>
                  <a:pt x="13427418" y="10551173"/>
                </a:lnTo>
                <a:lnTo>
                  <a:pt x="13419773" y="10552722"/>
                </a:lnTo>
                <a:lnTo>
                  <a:pt x="13413524" y="10556926"/>
                </a:lnTo>
                <a:lnTo>
                  <a:pt x="13409321" y="10563174"/>
                </a:lnTo>
                <a:lnTo>
                  <a:pt x="13407771" y="10570807"/>
                </a:lnTo>
                <a:lnTo>
                  <a:pt x="13409321" y="10578465"/>
                </a:lnTo>
                <a:lnTo>
                  <a:pt x="13413524" y="10584701"/>
                </a:lnTo>
                <a:lnTo>
                  <a:pt x="13419773" y="10588917"/>
                </a:lnTo>
                <a:lnTo>
                  <a:pt x="13427418" y="10590467"/>
                </a:lnTo>
                <a:lnTo>
                  <a:pt x="13435063" y="10588917"/>
                </a:lnTo>
                <a:lnTo>
                  <a:pt x="13441312" y="10584701"/>
                </a:lnTo>
                <a:lnTo>
                  <a:pt x="13445528" y="10578465"/>
                </a:lnTo>
                <a:lnTo>
                  <a:pt x="13447065" y="10570807"/>
                </a:lnTo>
                <a:close/>
              </a:path>
              <a:path w="18719800" h="10718800" extrusionOk="0">
                <a:moveTo>
                  <a:pt x="13447065" y="10470718"/>
                </a:moveTo>
                <a:lnTo>
                  <a:pt x="13445528" y="10463073"/>
                </a:lnTo>
                <a:lnTo>
                  <a:pt x="13441312" y="10456824"/>
                </a:lnTo>
                <a:lnTo>
                  <a:pt x="13435063" y="10452608"/>
                </a:lnTo>
                <a:lnTo>
                  <a:pt x="13427418" y="10451059"/>
                </a:lnTo>
                <a:lnTo>
                  <a:pt x="13419773" y="10452608"/>
                </a:lnTo>
                <a:lnTo>
                  <a:pt x="13413524" y="10456824"/>
                </a:lnTo>
                <a:lnTo>
                  <a:pt x="13409321" y="10463073"/>
                </a:lnTo>
                <a:lnTo>
                  <a:pt x="13407771" y="10470718"/>
                </a:lnTo>
                <a:lnTo>
                  <a:pt x="13409321" y="10478364"/>
                </a:lnTo>
                <a:lnTo>
                  <a:pt x="13413524" y="10484612"/>
                </a:lnTo>
                <a:lnTo>
                  <a:pt x="13419773" y="10488816"/>
                </a:lnTo>
                <a:lnTo>
                  <a:pt x="13427418" y="10490352"/>
                </a:lnTo>
                <a:lnTo>
                  <a:pt x="13435063" y="10488816"/>
                </a:lnTo>
                <a:lnTo>
                  <a:pt x="13441312" y="10484612"/>
                </a:lnTo>
                <a:lnTo>
                  <a:pt x="13445528" y="10478364"/>
                </a:lnTo>
                <a:lnTo>
                  <a:pt x="13447065" y="10470718"/>
                </a:lnTo>
                <a:close/>
              </a:path>
              <a:path w="18719800" h="10718800" extrusionOk="0">
                <a:moveTo>
                  <a:pt x="13447065" y="10370629"/>
                </a:moveTo>
                <a:lnTo>
                  <a:pt x="13445528" y="10362971"/>
                </a:lnTo>
                <a:lnTo>
                  <a:pt x="13441312" y="10356736"/>
                </a:lnTo>
                <a:lnTo>
                  <a:pt x="13435063" y="10352519"/>
                </a:lnTo>
                <a:lnTo>
                  <a:pt x="13427418" y="10350983"/>
                </a:lnTo>
                <a:lnTo>
                  <a:pt x="13419773" y="10352519"/>
                </a:lnTo>
                <a:lnTo>
                  <a:pt x="13413524" y="10356736"/>
                </a:lnTo>
                <a:lnTo>
                  <a:pt x="13409321" y="10362971"/>
                </a:lnTo>
                <a:lnTo>
                  <a:pt x="13407771" y="10370629"/>
                </a:lnTo>
                <a:lnTo>
                  <a:pt x="13409321" y="10378275"/>
                </a:lnTo>
                <a:lnTo>
                  <a:pt x="13413524" y="10384511"/>
                </a:lnTo>
                <a:lnTo>
                  <a:pt x="13419773" y="10388714"/>
                </a:lnTo>
                <a:lnTo>
                  <a:pt x="13427418" y="10390251"/>
                </a:lnTo>
                <a:lnTo>
                  <a:pt x="13435063" y="10388714"/>
                </a:lnTo>
                <a:lnTo>
                  <a:pt x="13441312" y="10384511"/>
                </a:lnTo>
                <a:lnTo>
                  <a:pt x="13445528" y="10378275"/>
                </a:lnTo>
                <a:lnTo>
                  <a:pt x="13447065" y="10370629"/>
                </a:lnTo>
                <a:close/>
              </a:path>
              <a:path w="18719800" h="10718800" extrusionOk="0">
                <a:moveTo>
                  <a:pt x="13447065" y="10270528"/>
                </a:moveTo>
                <a:lnTo>
                  <a:pt x="13445528" y="10262883"/>
                </a:lnTo>
                <a:lnTo>
                  <a:pt x="13441312" y="10256634"/>
                </a:lnTo>
                <a:lnTo>
                  <a:pt x="13435063" y="10252418"/>
                </a:lnTo>
                <a:lnTo>
                  <a:pt x="13427418" y="10250881"/>
                </a:lnTo>
                <a:lnTo>
                  <a:pt x="13419773" y="10252418"/>
                </a:lnTo>
                <a:lnTo>
                  <a:pt x="13413524" y="10256634"/>
                </a:lnTo>
                <a:lnTo>
                  <a:pt x="13409321" y="10262883"/>
                </a:lnTo>
                <a:lnTo>
                  <a:pt x="13407771" y="10270528"/>
                </a:lnTo>
                <a:lnTo>
                  <a:pt x="13409321" y="10278161"/>
                </a:lnTo>
                <a:lnTo>
                  <a:pt x="13413524" y="10284409"/>
                </a:lnTo>
                <a:lnTo>
                  <a:pt x="13419773" y="10288626"/>
                </a:lnTo>
                <a:lnTo>
                  <a:pt x="13427418" y="10290162"/>
                </a:lnTo>
                <a:lnTo>
                  <a:pt x="13435063" y="10288626"/>
                </a:lnTo>
                <a:lnTo>
                  <a:pt x="13441312" y="10284409"/>
                </a:lnTo>
                <a:lnTo>
                  <a:pt x="13445528" y="10278161"/>
                </a:lnTo>
                <a:lnTo>
                  <a:pt x="13447065" y="10270528"/>
                </a:lnTo>
                <a:close/>
              </a:path>
              <a:path w="18719800" h="10718800" extrusionOk="0">
                <a:moveTo>
                  <a:pt x="13447065" y="10170427"/>
                </a:moveTo>
                <a:lnTo>
                  <a:pt x="13445528" y="10162781"/>
                </a:lnTo>
                <a:lnTo>
                  <a:pt x="13441312" y="10156546"/>
                </a:lnTo>
                <a:lnTo>
                  <a:pt x="13435063" y="10152329"/>
                </a:lnTo>
                <a:lnTo>
                  <a:pt x="13427418" y="10150780"/>
                </a:lnTo>
                <a:lnTo>
                  <a:pt x="13419773" y="10152329"/>
                </a:lnTo>
                <a:lnTo>
                  <a:pt x="13413524" y="10156546"/>
                </a:lnTo>
                <a:lnTo>
                  <a:pt x="13409321" y="10162781"/>
                </a:lnTo>
                <a:lnTo>
                  <a:pt x="13407771" y="10170427"/>
                </a:lnTo>
                <a:lnTo>
                  <a:pt x="13409321" y="10178072"/>
                </a:lnTo>
                <a:lnTo>
                  <a:pt x="13413524" y="10184320"/>
                </a:lnTo>
                <a:lnTo>
                  <a:pt x="13419773" y="10188524"/>
                </a:lnTo>
                <a:lnTo>
                  <a:pt x="13427418" y="10190074"/>
                </a:lnTo>
                <a:lnTo>
                  <a:pt x="13435063" y="10188524"/>
                </a:lnTo>
                <a:lnTo>
                  <a:pt x="13441312" y="10184320"/>
                </a:lnTo>
                <a:lnTo>
                  <a:pt x="13445528" y="10178072"/>
                </a:lnTo>
                <a:lnTo>
                  <a:pt x="13447065" y="10170427"/>
                </a:lnTo>
                <a:close/>
              </a:path>
              <a:path w="18719800" h="10718800" extrusionOk="0">
                <a:moveTo>
                  <a:pt x="13447065" y="10070338"/>
                </a:moveTo>
                <a:lnTo>
                  <a:pt x="13445528" y="10062680"/>
                </a:lnTo>
                <a:lnTo>
                  <a:pt x="13441312" y="10056444"/>
                </a:lnTo>
                <a:lnTo>
                  <a:pt x="13435063" y="10052228"/>
                </a:lnTo>
                <a:lnTo>
                  <a:pt x="13427418" y="10050691"/>
                </a:lnTo>
                <a:lnTo>
                  <a:pt x="13419773" y="10052228"/>
                </a:lnTo>
                <a:lnTo>
                  <a:pt x="13413524" y="10056444"/>
                </a:lnTo>
                <a:lnTo>
                  <a:pt x="13409321" y="10062680"/>
                </a:lnTo>
                <a:lnTo>
                  <a:pt x="13407771" y="10070338"/>
                </a:lnTo>
                <a:lnTo>
                  <a:pt x="13409321" y="10077983"/>
                </a:lnTo>
                <a:lnTo>
                  <a:pt x="13413524" y="10084232"/>
                </a:lnTo>
                <a:lnTo>
                  <a:pt x="13419773" y="10088435"/>
                </a:lnTo>
                <a:lnTo>
                  <a:pt x="13427418" y="10089972"/>
                </a:lnTo>
                <a:lnTo>
                  <a:pt x="13435063" y="10088435"/>
                </a:lnTo>
                <a:lnTo>
                  <a:pt x="13441312" y="10084232"/>
                </a:lnTo>
                <a:lnTo>
                  <a:pt x="13445528" y="10077983"/>
                </a:lnTo>
                <a:lnTo>
                  <a:pt x="13447065" y="10070338"/>
                </a:lnTo>
                <a:close/>
              </a:path>
              <a:path w="18719800" h="10718800" extrusionOk="0">
                <a:moveTo>
                  <a:pt x="13447065" y="9970237"/>
                </a:moveTo>
                <a:lnTo>
                  <a:pt x="13445516" y="9962591"/>
                </a:lnTo>
                <a:lnTo>
                  <a:pt x="13441312" y="9956343"/>
                </a:lnTo>
                <a:lnTo>
                  <a:pt x="13435063" y="9952126"/>
                </a:lnTo>
                <a:lnTo>
                  <a:pt x="13427405" y="9950577"/>
                </a:lnTo>
                <a:lnTo>
                  <a:pt x="13419760" y="9952126"/>
                </a:lnTo>
                <a:lnTo>
                  <a:pt x="13413524" y="9956343"/>
                </a:lnTo>
                <a:lnTo>
                  <a:pt x="13409308" y="9962591"/>
                </a:lnTo>
                <a:lnTo>
                  <a:pt x="13407771" y="9970237"/>
                </a:lnTo>
                <a:lnTo>
                  <a:pt x="13409308" y="9977882"/>
                </a:lnTo>
                <a:lnTo>
                  <a:pt x="13413524" y="9984130"/>
                </a:lnTo>
                <a:lnTo>
                  <a:pt x="13419760" y="9988334"/>
                </a:lnTo>
                <a:lnTo>
                  <a:pt x="13427405" y="9989883"/>
                </a:lnTo>
                <a:lnTo>
                  <a:pt x="13435063" y="9988334"/>
                </a:lnTo>
                <a:lnTo>
                  <a:pt x="13441312" y="9984130"/>
                </a:lnTo>
                <a:lnTo>
                  <a:pt x="13445516" y="9977882"/>
                </a:lnTo>
                <a:lnTo>
                  <a:pt x="13447065" y="9970237"/>
                </a:lnTo>
                <a:close/>
              </a:path>
              <a:path w="18719800" h="10718800" extrusionOk="0">
                <a:moveTo>
                  <a:pt x="13447065" y="9870135"/>
                </a:moveTo>
                <a:lnTo>
                  <a:pt x="13445516" y="9862490"/>
                </a:lnTo>
                <a:lnTo>
                  <a:pt x="13441312" y="9856241"/>
                </a:lnTo>
                <a:lnTo>
                  <a:pt x="13435063" y="9852038"/>
                </a:lnTo>
                <a:lnTo>
                  <a:pt x="13427405" y="9850501"/>
                </a:lnTo>
                <a:lnTo>
                  <a:pt x="13419760" y="9852038"/>
                </a:lnTo>
                <a:lnTo>
                  <a:pt x="13413524" y="9856241"/>
                </a:lnTo>
                <a:lnTo>
                  <a:pt x="13409308" y="9862490"/>
                </a:lnTo>
                <a:lnTo>
                  <a:pt x="13407771" y="9870135"/>
                </a:lnTo>
                <a:lnTo>
                  <a:pt x="13409308" y="9877781"/>
                </a:lnTo>
                <a:lnTo>
                  <a:pt x="13413524" y="9884029"/>
                </a:lnTo>
                <a:lnTo>
                  <a:pt x="13419760" y="9888245"/>
                </a:lnTo>
                <a:lnTo>
                  <a:pt x="13427405" y="9889795"/>
                </a:lnTo>
                <a:lnTo>
                  <a:pt x="13435063" y="9888245"/>
                </a:lnTo>
                <a:lnTo>
                  <a:pt x="13441312" y="9884029"/>
                </a:lnTo>
                <a:lnTo>
                  <a:pt x="13445516" y="9877781"/>
                </a:lnTo>
                <a:lnTo>
                  <a:pt x="13447065" y="9870135"/>
                </a:lnTo>
                <a:close/>
              </a:path>
              <a:path w="18719800" h="10718800" extrusionOk="0">
                <a:moveTo>
                  <a:pt x="13447065" y="9770046"/>
                </a:moveTo>
                <a:lnTo>
                  <a:pt x="13445516" y="9762401"/>
                </a:lnTo>
                <a:lnTo>
                  <a:pt x="13441312" y="9756153"/>
                </a:lnTo>
                <a:lnTo>
                  <a:pt x="13435063" y="9751936"/>
                </a:lnTo>
                <a:lnTo>
                  <a:pt x="13427405" y="9750387"/>
                </a:lnTo>
                <a:lnTo>
                  <a:pt x="13419773" y="9751936"/>
                </a:lnTo>
                <a:lnTo>
                  <a:pt x="13413524" y="9756153"/>
                </a:lnTo>
                <a:lnTo>
                  <a:pt x="13409308" y="9762401"/>
                </a:lnTo>
                <a:lnTo>
                  <a:pt x="13407771" y="9770046"/>
                </a:lnTo>
                <a:lnTo>
                  <a:pt x="13409308" y="9777692"/>
                </a:lnTo>
                <a:lnTo>
                  <a:pt x="13413524" y="9783940"/>
                </a:lnTo>
                <a:lnTo>
                  <a:pt x="13419773" y="9788144"/>
                </a:lnTo>
                <a:lnTo>
                  <a:pt x="13427405" y="9789693"/>
                </a:lnTo>
                <a:lnTo>
                  <a:pt x="13435063" y="9788144"/>
                </a:lnTo>
                <a:lnTo>
                  <a:pt x="13441312" y="9783940"/>
                </a:lnTo>
                <a:lnTo>
                  <a:pt x="13445516" y="9777692"/>
                </a:lnTo>
                <a:lnTo>
                  <a:pt x="13447065" y="9770046"/>
                </a:lnTo>
                <a:close/>
              </a:path>
              <a:path w="18719800" h="10718800" extrusionOk="0">
                <a:moveTo>
                  <a:pt x="13447065" y="9669945"/>
                </a:moveTo>
                <a:lnTo>
                  <a:pt x="13445516" y="9662300"/>
                </a:lnTo>
                <a:lnTo>
                  <a:pt x="13441312" y="9656051"/>
                </a:lnTo>
                <a:lnTo>
                  <a:pt x="13435063" y="9651848"/>
                </a:lnTo>
                <a:lnTo>
                  <a:pt x="13427405" y="9650298"/>
                </a:lnTo>
                <a:lnTo>
                  <a:pt x="13419773" y="9651848"/>
                </a:lnTo>
                <a:lnTo>
                  <a:pt x="13413524" y="9656051"/>
                </a:lnTo>
                <a:lnTo>
                  <a:pt x="13409308" y="9662300"/>
                </a:lnTo>
                <a:lnTo>
                  <a:pt x="13407771" y="9669945"/>
                </a:lnTo>
                <a:lnTo>
                  <a:pt x="13409308" y="9677603"/>
                </a:lnTo>
                <a:lnTo>
                  <a:pt x="13413524" y="9683852"/>
                </a:lnTo>
                <a:lnTo>
                  <a:pt x="13419773" y="9688055"/>
                </a:lnTo>
                <a:lnTo>
                  <a:pt x="13427405" y="9689605"/>
                </a:lnTo>
                <a:lnTo>
                  <a:pt x="13435063" y="9688055"/>
                </a:lnTo>
                <a:lnTo>
                  <a:pt x="13441312" y="9683852"/>
                </a:lnTo>
                <a:lnTo>
                  <a:pt x="13445516" y="9677603"/>
                </a:lnTo>
                <a:lnTo>
                  <a:pt x="13447065" y="9669945"/>
                </a:lnTo>
                <a:close/>
              </a:path>
              <a:path w="18719800" h="10718800" extrusionOk="0">
                <a:moveTo>
                  <a:pt x="13447065" y="9569856"/>
                </a:moveTo>
                <a:lnTo>
                  <a:pt x="13445516" y="9562211"/>
                </a:lnTo>
                <a:lnTo>
                  <a:pt x="13441312" y="9555963"/>
                </a:lnTo>
                <a:lnTo>
                  <a:pt x="13435063" y="9551746"/>
                </a:lnTo>
                <a:lnTo>
                  <a:pt x="13427405" y="9550197"/>
                </a:lnTo>
                <a:lnTo>
                  <a:pt x="13419773" y="9551746"/>
                </a:lnTo>
                <a:lnTo>
                  <a:pt x="13413524" y="9555963"/>
                </a:lnTo>
                <a:lnTo>
                  <a:pt x="13409308" y="9562211"/>
                </a:lnTo>
                <a:lnTo>
                  <a:pt x="13407771" y="9569856"/>
                </a:lnTo>
                <a:lnTo>
                  <a:pt x="13409308" y="9577502"/>
                </a:lnTo>
                <a:lnTo>
                  <a:pt x="13413524" y="9583750"/>
                </a:lnTo>
                <a:lnTo>
                  <a:pt x="13419773" y="9587967"/>
                </a:lnTo>
                <a:lnTo>
                  <a:pt x="13427405" y="9589503"/>
                </a:lnTo>
                <a:lnTo>
                  <a:pt x="13435063" y="9587967"/>
                </a:lnTo>
                <a:lnTo>
                  <a:pt x="13441312" y="9583750"/>
                </a:lnTo>
                <a:lnTo>
                  <a:pt x="13445516" y="9577502"/>
                </a:lnTo>
                <a:lnTo>
                  <a:pt x="13447065" y="9569856"/>
                </a:lnTo>
                <a:close/>
              </a:path>
              <a:path w="18719800" h="10718800" extrusionOk="0">
                <a:moveTo>
                  <a:pt x="13447065" y="9469742"/>
                </a:moveTo>
                <a:lnTo>
                  <a:pt x="13445516" y="9462110"/>
                </a:lnTo>
                <a:lnTo>
                  <a:pt x="13441312" y="9455861"/>
                </a:lnTo>
                <a:lnTo>
                  <a:pt x="13435063" y="9451645"/>
                </a:lnTo>
                <a:lnTo>
                  <a:pt x="13427405" y="9450108"/>
                </a:lnTo>
                <a:lnTo>
                  <a:pt x="13419773" y="9451645"/>
                </a:lnTo>
                <a:lnTo>
                  <a:pt x="13413524" y="9455861"/>
                </a:lnTo>
                <a:lnTo>
                  <a:pt x="13409308" y="9462110"/>
                </a:lnTo>
                <a:lnTo>
                  <a:pt x="13407771" y="9469742"/>
                </a:lnTo>
                <a:lnTo>
                  <a:pt x="13409308" y="9477400"/>
                </a:lnTo>
                <a:lnTo>
                  <a:pt x="13413524" y="9483649"/>
                </a:lnTo>
                <a:lnTo>
                  <a:pt x="13419773" y="9487852"/>
                </a:lnTo>
                <a:lnTo>
                  <a:pt x="13427405" y="9489402"/>
                </a:lnTo>
                <a:lnTo>
                  <a:pt x="13435063" y="9487852"/>
                </a:lnTo>
                <a:lnTo>
                  <a:pt x="13441312" y="9483649"/>
                </a:lnTo>
                <a:lnTo>
                  <a:pt x="13445516" y="9477400"/>
                </a:lnTo>
                <a:lnTo>
                  <a:pt x="13447065" y="9469742"/>
                </a:lnTo>
                <a:close/>
              </a:path>
              <a:path w="18719800" h="10718800" extrusionOk="0">
                <a:moveTo>
                  <a:pt x="13447065" y="9369654"/>
                </a:moveTo>
                <a:lnTo>
                  <a:pt x="13445516" y="9362008"/>
                </a:lnTo>
                <a:lnTo>
                  <a:pt x="13441312" y="9355760"/>
                </a:lnTo>
                <a:lnTo>
                  <a:pt x="13435063" y="9351556"/>
                </a:lnTo>
                <a:lnTo>
                  <a:pt x="13427405" y="9350007"/>
                </a:lnTo>
                <a:lnTo>
                  <a:pt x="13419773" y="9351556"/>
                </a:lnTo>
                <a:lnTo>
                  <a:pt x="13413524" y="9355760"/>
                </a:lnTo>
                <a:lnTo>
                  <a:pt x="13409308" y="9362008"/>
                </a:lnTo>
                <a:lnTo>
                  <a:pt x="13407771" y="9369654"/>
                </a:lnTo>
                <a:lnTo>
                  <a:pt x="13409308" y="9377299"/>
                </a:lnTo>
                <a:lnTo>
                  <a:pt x="13413524" y="9383547"/>
                </a:lnTo>
                <a:lnTo>
                  <a:pt x="13419773" y="9387764"/>
                </a:lnTo>
                <a:lnTo>
                  <a:pt x="13427405" y="9389300"/>
                </a:lnTo>
                <a:lnTo>
                  <a:pt x="13435063" y="9387764"/>
                </a:lnTo>
                <a:lnTo>
                  <a:pt x="13441312" y="9383547"/>
                </a:lnTo>
                <a:lnTo>
                  <a:pt x="13445516" y="9377299"/>
                </a:lnTo>
                <a:lnTo>
                  <a:pt x="13447065" y="9369654"/>
                </a:lnTo>
                <a:close/>
              </a:path>
              <a:path w="18719800" h="10718800" extrusionOk="0">
                <a:moveTo>
                  <a:pt x="13447065" y="9269552"/>
                </a:moveTo>
                <a:lnTo>
                  <a:pt x="13445516" y="9261919"/>
                </a:lnTo>
                <a:lnTo>
                  <a:pt x="13441312" y="9255671"/>
                </a:lnTo>
                <a:lnTo>
                  <a:pt x="13435063" y="9251467"/>
                </a:lnTo>
                <a:lnTo>
                  <a:pt x="13427405" y="9249918"/>
                </a:lnTo>
                <a:lnTo>
                  <a:pt x="13419773" y="9251467"/>
                </a:lnTo>
                <a:lnTo>
                  <a:pt x="13413524" y="9255671"/>
                </a:lnTo>
                <a:lnTo>
                  <a:pt x="13409308" y="9261919"/>
                </a:lnTo>
                <a:lnTo>
                  <a:pt x="13407771" y="9269552"/>
                </a:lnTo>
                <a:lnTo>
                  <a:pt x="13409308" y="9277210"/>
                </a:lnTo>
                <a:lnTo>
                  <a:pt x="13413524" y="9283446"/>
                </a:lnTo>
                <a:lnTo>
                  <a:pt x="13419773" y="9287662"/>
                </a:lnTo>
                <a:lnTo>
                  <a:pt x="13427405" y="9289199"/>
                </a:lnTo>
                <a:lnTo>
                  <a:pt x="13435063" y="9287662"/>
                </a:lnTo>
                <a:lnTo>
                  <a:pt x="13441312" y="9283446"/>
                </a:lnTo>
                <a:lnTo>
                  <a:pt x="13445516" y="9277210"/>
                </a:lnTo>
                <a:lnTo>
                  <a:pt x="13447065" y="9269552"/>
                </a:lnTo>
                <a:close/>
              </a:path>
              <a:path w="18719800" h="10718800" extrusionOk="0">
                <a:moveTo>
                  <a:pt x="13447065" y="9169476"/>
                </a:moveTo>
                <a:lnTo>
                  <a:pt x="13445516" y="9161818"/>
                </a:lnTo>
                <a:lnTo>
                  <a:pt x="13441312" y="9155582"/>
                </a:lnTo>
                <a:lnTo>
                  <a:pt x="13435063" y="9151366"/>
                </a:lnTo>
                <a:lnTo>
                  <a:pt x="13427405" y="9149829"/>
                </a:lnTo>
                <a:lnTo>
                  <a:pt x="13419773" y="9151366"/>
                </a:lnTo>
                <a:lnTo>
                  <a:pt x="13413524" y="9155582"/>
                </a:lnTo>
                <a:lnTo>
                  <a:pt x="13409308" y="9161818"/>
                </a:lnTo>
                <a:lnTo>
                  <a:pt x="13407771" y="9169476"/>
                </a:lnTo>
                <a:lnTo>
                  <a:pt x="13409308" y="9177122"/>
                </a:lnTo>
                <a:lnTo>
                  <a:pt x="13413524" y="9183357"/>
                </a:lnTo>
                <a:lnTo>
                  <a:pt x="13419773" y="9187561"/>
                </a:lnTo>
                <a:lnTo>
                  <a:pt x="13427405" y="9189098"/>
                </a:lnTo>
                <a:lnTo>
                  <a:pt x="13435063" y="9187561"/>
                </a:lnTo>
                <a:lnTo>
                  <a:pt x="13441312" y="9183357"/>
                </a:lnTo>
                <a:lnTo>
                  <a:pt x="13445516" y="9177122"/>
                </a:lnTo>
                <a:lnTo>
                  <a:pt x="13447065" y="9169476"/>
                </a:lnTo>
                <a:close/>
              </a:path>
              <a:path w="18719800" h="10718800" extrusionOk="0">
                <a:moveTo>
                  <a:pt x="13447065" y="9069375"/>
                </a:moveTo>
                <a:lnTo>
                  <a:pt x="13445528" y="9061729"/>
                </a:lnTo>
                <a:lnTo>
                  <a:pt x="13441312" y="9055481"/>
                </a:lnTo>
                <a:lnTo>
                  <a:pt x="13435063" y="9051265"/>
                </a:lnTo>
                <a:lnTo>
                  <a:pt x="13427418" y="9049728"/>
                </a:lnTo>
                <a:lnTo>
                  <a:pt x="13419773" y="9051265"/>
                </a:lnTo>
                <a:lnTo>
                  <a:pt x="13413524" y="9055481"/>
                </a:lnTo>
                <a:lnTo>
                  <a:pt x="13409321" y="9061729"/>
                </a:lnTo>
                <a:lnTo>
                  <a:pt x="13407771" y="9069375"/>
                </a:lnTo>
                <a:lnTo>
                  <a:pt x="13409321" y="9077020"/>
                </a:lnTo>
                <a:lnTo>
                  <a:pt x="13413524" y="9083269"/>
                </a:lnTo>
                <a:lnTo>
                  <a:pt x="13419773" y="9087472"/>
                </a:lnTo>
                <a:lnTo>
                  <a:pt x="13427418" y="9089022"/>
                </a:lnTo>
                <a:lnTo>
                  <a:pt x="13435063" y="9087472"/>
                </a:lnTo>
                <a:lnTo>
                  <a:pt x="13441312" y="9083269"/>
                </a:lnTo>
                <a:lnTo>
                  <a:pt x="13445528" y="9077020"/>
                </a:lnTo>
                <a:lnTo>
                  <a:pt x="13447065" y="9069375"/>
                </a:lnTo>
                <a:close/>
              </a:path>
              <a:path w="18719800" h="10718800" extrusionOk="0">
                <a:moveTo>
                  <a:pt x="13447065" y="8969273"/>
                </a:moveTo>
                <a:lnTo>
                  <a:pt x="13445528" y="8961628"/>
                </a:lnTo>
                <a:lnTo>
                  <a:pt x="13441312" y="8955380"/>
                </a:lnTo>
                <a:lnTo>
                  <a:pt x="13435063" y="8951176"/>
                </a:lnTo>
                <a:lnTo>
                  <a:pt x="13427418" y="8949626"/>
                </a:lnTo>
                <a:lnTo>
                  <a:pt x="13419773" y="8951176"/>
                </a:lnTo>
                <a:lnTo>
                  <a:pt x="13413524" y="8955380"/>
                </a:lnTo>
                <a:lnTo>
                  <a:pt x="13409321" y="8961628"/>
                </a:lnTo>
                <a:lnTo>
                  <a:pt x="13407771" y="8969273"/>
                </a:lnTo>
                <a:lnTo>
                  <a:pt x="13409321" y="8976919"/>
                </a:lnTo>
                <a:lnTo>
                  <a:pt x="13413524" y="8983167"/>
                </a:lnTo>
                <a:lnTo>
                  <a:pt x="13419773" y="8987371"/>
                </a:lnTo>
                <a:lnTo>
                  <a:pt x="13427418" y="8988920"/>
                </a:lnTo>
                <a:lnTo>
                  <a:pt x="13435063" y="8987371"/>
                </a:lnTo>
                <a:lnTo>
                  <a:pt x="13441312" y="8983167"/>
                </a:lnTo>
                <a:lnTo>
                  <a:pt x="13445528" y="8976919"/>
                </a:lnTo>
                <a:lnTo>
                  <a:pt x="13447065" y="8969273"/>
                </a:lnTo>
                <a:close/>
              </a:path>
              <a:path w="18719800" h="10718800" extrusionOk="0">
                <a:moveTo>
                  <a:pt x="13447065" y="8869185"/>
                </a:moveTo>
                <a:lnTo>
                  <a:pt x="13445528" y="8861539"/>
                </a:lnTo>
                <a:lnTo>
                  <a:pt x="13441312" y="8855291"/>
                </a:lnTo>
                <a:lnTo>
                  <a:pt x="13435063" y="8851074"/>
                </a:lnTo>
                <a:lnTo>
                  <a:pt x="13427418" y="8849538"/>
                </a:lnTo>
                <a:lnTo>
                  <a:pt x="13419773" y="8851074"/>
                </a:lnTo>
                <a:lnTo>
                  <a:pt x="13413524" y="8855291"/>
                </a:lnTo>
                <a:lnTo>
                  <a:pt x="13409321" y="8861539"/>
                </a:lnTo>
                <a:lnTo>
                  <a:pt x="13407771" y="8869185"/>
                </a:lnTo>
                <a:lnTo>
                  <a:pt x="13409321" y="8876830"/>
                </a:lnTo>
                <a:lnTo>
                  <a:pt x="13413524" y="8883066"/>
                </a:lnTo>
                <a:lnTo>
                  <a:pt x="13419773" y="8887282"/>
                </a:lnTo>
                <a:lnTo>
                  <a:pt x="13427418" y="8888819"/>
                </a:lnTo>
                <a:lnTo>
                  <a:pt x="13435063" y="8887282"/>
                </a:lnTo>
                <a:lnTo>
                  <a:pt x="13441312" y="8883066"/>
                </a:lnTo>
                <a:lnTo>
                  <a:pt x="13445528" y="8876830"/>
                </a:lnTo>
                <a:lnTo>
                  <a:pt x="13447065" y="8869185"/>
                </a:lnTo>
                <a:close/>
              </a:path>
              <a:path w="18719800" h="10718800" extrusionOk="0">
                <a:moveTo>
                  <a:pt x="13447065" y="8769096"/>
                </a:moveTo>
                <a:lnTo>
                  <a:pt x="13445528" y="8761438"/>
                </a:lnTo>
                <a:lnTo>
                  <a:pt x="13441312" y="8755202"/>
                </a:lnTo>
                <a:lnTo>
                  <a:pt x="13435063" y="8750986"/>
                </a:lnTo>
                <a:lnTo>
                  <a:pt x="13427418" y="8749449"/>
                </a:lnTo>
                <a:lnTo>
                  <a:pt x="13419773" y="8750986"/>
                </a:lnTo>
                <a:lnTo>
                  <a:pt x="13413524" y="8755202"/>
                </a:lnTo>
                <a:lnTo>
                  <a:pt x="13409321" y="8761438"/>
                </a:lnTo>
                <a:lnTo>
                  <a:pt x="13407771" y="8769096"/>
                </a:lnTo>
                <a:lnTo>
                  <a:pt x="13409321" y="8776729"/>
                </a:lnTo>
                <a:lnTo>
                  <a:pt x="13413524" y="8782977"/>
                </a:lnTo>
                <a:lnTo>
                  <a:pt x="13419773" y="8787181"/>
                </a:lnTo>
                <a:lnTo>
                  <a:pt x="13427418" y="8788730"/>
                </a:lnTo>
                <a:lnTo>
                  <a:pt x="13435063" y="8787181"/>
                </a:lnTo>
                <a:lnTo>
                  <a:pt x="13441312" y="8782977"/>
                </a:lnTo>
                <a:lnTo>
                  <a:pt x="13445528" y="8776729"/>
                </a:lnTo>
                <a:lnTo>
                  <a:pt x="13447065" y="8769096"/>
                </a:lnTo>
                <a:close/>
              </a:path>
              <a:path w="18719800" h="10718800" extrusionOk="0">
                <a:moveTo>
                  <a:pt x="13447065" y="8668995"/>
                </a:moveTo>
                <a:lnTo>
                  <a:pt x="13445528" y="8661349"/>
                </a:lnTo>
                <a:lnTo>
                  <a:pt x="13441312" y="8655101"/>
                </a:lnTo>
                <a:lnTo>
                  <a:pt x="13435063" y="8650884"/>
                </a:lnTo>
                <a:lnTo>
                  <a:pt x="13427418" y="8649335"/>
                </a:lnTo>
                <a:lnTo>
                  <a:pt x="13419773" y="8650884"/>
                </a:lnTo>
                <a:lnTo>
                  <a:pt x="13413524" y="8655101"/>
                </a:lnTo>
                <a:lnTo>
                  <a:pt x="13409321" y="8661349"/>
                </a:lnTo>
                <a:lnTo>
                  <a:pt x="13407771" y="8668995"/>
                </a:lnTo>
                <a:lnTo>
                  <a:pt x="13409321" y="8676640"/>
                </a:lnTo>
                <a:lnTo>
                  <a:pt x="13413524" y="8682876"/>
                </a:lnTo>
                <a:lnTo>
                  <a:pt x="13419773" y="8687092"/>
                </a:lnTo>
                <a:lnTo>
                  <a:pt x="13427418" y="8688629"/>
                </a:lnTo>
                <a:lnTo>
                  <a:pt x="13435063" y="8687092"/>
                </a:lnTo>
                <a:lnTo>
                  <a:pt x="13441312" y="8682876"/>
                </a:lnTo>
                <a:lnTo>
                  <a:pt x="13445528" y="8676640"/>
                </a:lnTo>
                <a:lnTo>
                  <a:pt x="13447065" y="8668995"/>
                </a:lnTo>
                <a:close/>
              </a:path>
              <a:path w="18719800" h="10718800" extrusionOk="0">
                <a:moveTo>
                  <a:pt x="13447065" y="8568893"/>
                </a:moveTo>
                <a:lnTo>
                  <a:pt x="13445528" y="8561248"/>
                </a:lnTo>
                <a:lnTo>
                  <a:pt x="13441312" y="8554999"/>
                </a:lnTo>
                <a:lnTo>
                  <a:pt x="13435063" y="8550783"/>
                </a:lnTo>
                <a:lnTo>
                  <a:pt x="13427418" y="8549234"/>
                </a:lnTo>
                <a:lnTo>
                  <a:pt x="13419773" y="8550783"/>
                </a:lnTo>
                <a:lnTo>
                  <a:pt x="13413524" y="8554999"/>
                </a:lnTo>
                <a:lnTo>
                  <a:pt x="13409321" y="8561248"/>
                </a:lnTo>
                <a:lnTo>
                  <a:pt x="13407771" y="8568893"/>
                </a:lnTo>
                <a:lnTo>
                  <a:pt x="13409321" y="8576539"/>
                </a:lnTo>
                <a:lnTo>
                  <a:pt x="13413524" y="8582774"/>
                </a:lnTo>
                <a:lnTo>
                  <a:pt x="13419773" y="8586991"/>
                </a:lnTo>
                <a:lnTo>
                  <a:pt x="13427418" y="8588527"/>
                </a:lnTo>
                <a:lnTo>
                  <a:pt x="13435063" y="8586991"/>
                </a:lnTo>
                <a:lnTo>
                  <a:pt x="13441312" y="8582774"/>
                </a:lnTo>
                <a:lnTo>
                  <a:pt x="13445528" y="8576539"/>
                </a:lnTo>
                <a:lnTo>
                  <a:pt x="13447065" y="8568893"/>
                </a:lnTo>
                <a:close/>
              </a:path>
              <a:path w="18719800" h="10718800" extrusionOk="0">
                <a:moveTo>
                  <a:pt x="13447065" y="8468792"/>
                </a:moveTo>
                <a:lnTo>
                  <a:pt x="13445528" y="8461146"/>
                </a:lnTo>
                <a:lnTo>
                  <a:pt x="13441312" y="8454898"/>
                </a:lnTo>
                <a:lnTo>
                  <a:pt x="13435063" y="8450694"/>
                </a:lnTo>
                <a:lnTo>
                  <a:pt x="13427418" y="8449145"/>
                </a:lnTo>
                <a:lnTo>
                  <a:pt x="13419773" y="8450694"/>
                </a:lnTo>
                <a:lnTo>
                  <a:pt x="13413524" y="8454898"/>
                </a:lnTo>
                <a:lnTo>
                  <a:pt x="13409321" y="8461146"/>
                </a:lnTo>
                <a:lnTo>
                  <a:pt x="13407771" y="8468792"/>
                </a:lnTo>
                <a:lnTo>
                  <a:pt x="13409321" y="8476437"/>
                </a:lnTo>
                <a:lnTo>
                  <a:pt x="13413524" y="8482686"/>
                </a:lnTo>
                <a:lnTo>
                  <a:pt x="13419773" y="8486889"/>
                </a:lnTo>
                <a:lnTo>
                  <a:pt x="13427418" y="8488439"/>
                </a:lnTo>
                <a:lnTo>
                  <a:pt x="13435063" y="8486889"/>
                </a:lnTo>
                <a:lnTo>
                  <a:pt x="13441312" y="8482686"/>
                </a:lnTo>
                <a:lnTo>
                  <a:pt x="13445528" y="8476437"/>
                </a:lnTo>
                <a:lnTo>
                  <a:pt x="13447065" y="8468792"/>
                </a:lnTo>
                <a:close/>
              </a:path>
              <a:path w="18719800" h="10718800" extrusionOk="0">
                <a:moveTo>
                  <a:pt x="13521068" y="10716298"/>
                </a:moveTo>
                <a:lnTo>
                  <a:pt x="13519531" y="10708653"/>
                </a:lnTo>
                <a:lnTo>
                  <a:pt x="13515315" y="10702404"/>
                </a:lnTo>
                <a:lnTo>
                  <a:pt x="13509066" y="10698188"/>
                </a:lnTo>
                <a:lnTo>
                  <a:pt x="13501408" y="10696651"/>
                </a:lnTo>
                <a:lnTo>
                  <a:pt x="13493763" y="10698188"/>
                </a:lnTo>
                <a:lnTo>
                  <a:pt x="13487514" y="10702404"/>
                </a:lnTo>
                <a:lnTo>
                  <a:pt x="13483311" y="10708653"/>
                </a:lnTo>
                <a:lnTo>
                  <a:pt x="13481761" y="10716298"/>
                </a:lnTo>
                <a:lnTo>
                  <a:pt x="13482269" y="10718787"/>
                </a:lnTo>
                <a:lnTo>
                  <a:pt x="13520573" y="10718787"/>
                </a:lnTo>
                <a:lnTo>
                  <a:pt x="13521068" y="10716298"/>
                </a:lnTo>
                <a:close/>
              </a:path>
              <a:path w="18719800" h="10718800" extrusionOk="0">
                <a:moveTo>
                  <a:pt x="13521068" y="10616197"/>
                </a:moveTo>
                <a:lnTo>
                  <a:pt x="13519531" y="10608551"/>
                </a:lnTo>
                <a:lnTo>
                  <a:pt x="13515315" y="10602303"/>
                </a:lnTo>
                <a:lnTo>
                  <a:pt x="13509066" y="10598099"/>
                </a:lnTo>
                <a:lnTo>
                  <a:pt x="13501408" y="10596550"/>
                </a:lnTo>
                <a:lnTo>
                  <a:pt x="13493763" y="10598099"/>
                </a:lnTo>
                <a:lnTo>
                  <a:pt x="13487514" y="10602303"/>
                </a:lnTo>
                <a:lnTo>
                  <a:pt x="13483311" y="10608551"/>
                </a:lnTo>
                <a:lnTo>
                  <a:pt x="13481761" y="10616197"/>
                </a:lnTo>
                <a:lnTo>
                  <a:pt x="13483311" y="10623842"/>
                </a:lnTo>
                <a:lnTo>
                  <a:pt x="13487514" y="10630091"/>
                </a:lnTo>
                <a:lnTo>
                  <a:pt x="13493763" y="10634294"/>
                </a:lnTo>
                <a:lnTo>
                  <a:pt x="13501408" y="10635844"/>
                </a:lnTo>
                <a:lnTo>
                  <a:pt x="13509066" y="10634294"/>
                </a:lnTo>
                <a:lnTo>
                  <a:pt x="13515315" y="10630091"/>
                </a:lnTo>
                <a:lnTo>
                  <a:pt x="13519531" y="10623842"/>
                </a:lnTo>
                <a:lnTo>
                  <a:pt x="13521068" y="10616197"/>
                </a:lnTo>
                <a:close/>
              </a:path>
              <a:path w="18719800" h="10718800" extrusionOk="0">
                <a:moveTo>
                  <a:pt x="13521068" y="10516095"/>
                </a:moveTo>
                <a:lnTo>
                  <a:pt x="13519531" y="10508450"/>
                </a:lnTo>
                <a:lnTo>
                  <a:pt x="13515315" y="10502214"/>
                </a:lnTo>
                <a:lnTo>
                  <a:pt x="13509066" y="10498010"/>
                </a:lnTo>
                <a:lnTo>
                  <a:pt x="13501408" y="10496461"/>
                </a:lnTo>
                <a:lnTo>
                  <a:pt x="13493763" y="10498010"/>
                </a:lnTo>
                <a:lnTo>
                  <a:pt x="13487514" y="10502214"/>
                </a:lnTo>
                <a:lnTo>
                  <a:pt x="13483311" y="10508450"/>
                </a:lnTo>
                <a:lnTo>
                  <a:pt x="13481761" y="10516095"/>
                </a:lnTo>
                <a:lnTo>
                  <a:pt x="13483311" y="10523753"/>
                </a:lnTo>
                <a:lnTo>
                  <a:pt x="13487514" y="10530002"/>
                </a:lnTo>
                <a:lnTo>
                  <a:pt x="13493763" y="10534218"/>
                </a:lnTo>
                <a:lnTo>
                  <a:pt x="13501408" y="10535768"/>
                </a:lnTo>
                <a:lnTo>
                  <a:pt x="13509066" y="10534218"/>
                </a:lnTo>
                <a:lnTo>
                  <a:pt x="13515315" y="10530002"/>
                </a:lnTo>
                <a:lnTo>
                  <a:pt x="13519531" y="10523753"/>
                </a:lnTo>
                <a:lnTo>
                  <a:pt x="13521068" y="10516095"/>
                </a:lnTo>
                <a:close/>
              </a:path>
              <a:path w="18719800" h="10718800" extrusionOk="0">
                <a:moveTo>
                  <a:pt x="13521068" y="10416007"/>
                </a:moveTo>
                <a:lnTo>
                  <a:pt x="13519531" y="10408361"/>
                </a:lnTo>
                <a:lnTo>
                  <a:pt x="13515315" y="10402113"/>
                </a:lnTo>
                <a:lnTo>
                  <a:pt x="13509066" y="10397909"/>
                </a:lnTo>
                <a:lnTo>
                  <a:pt x="13501408" y="10396360"/>
                </a:lnTo>
                <a:lnTo>
                  <a:pt x="13493763" y="10397909"/>
                </a:lnTo>
                <a:lnTo>
                  <a:pt x="13487514" y="10402113"/>
                </a:lnTo>
                <a:lnTo>
                  <a:pt x="13483311" y="10408361"/>
                </a:lnTo>
                <a:lnTo>
                  <a:pt x="13481761" y="10416007"/>
                </a:lnTo>
                <a:lnTo>
                  <a:pt x="13483311" y="10423665"/>
                </a:lnTo>
                <a:lnTo>
                  <a:pt x="13487514" y="10429913"/>
                </a:lnTo>
                <a:lnTo>
                  <a:pt x="13493763" y="10434117"/>
                </a:lnTo>
                <a:lnTo>
                  <a:pt x="13501408" y="10435666"/>
                </a:lnTo>
                <a:lnTo>
                  <a:pt x="13509066" y="10434117"/>
                </a:lnTo>
                <a:lnTo>
                  <a:pt x="13515315" y="10429913"/>
                </a:lnTo>
                <a:lnTo>
                  <a:pt x="13519531" y="10423665"/>
                </a:lnTo>
                <a:lnTo>
                  <a:pt x="13521068" y="10416007"/>
                </a:lnTo>
                <a:close/>
              </a:path>
              <a:path w="18719800" h="10718800" extrusionOk="0">
                <a:moveTo>
                  <a:pt x="13521068" y="10315918"/>
                </a:moveTo>
                <a:lnTo>
                  <a:pt x="13519531" y="10308272"/>
                </a:lnTo>
                <a:lnTo>
                  <a:pt x="13515315" y="10302024"/>
                </a:lnTo>
                <a:lnTo>
                  <a:pt x="13509066" y="10297820"/>
                </a:lnTo>
                <a:lnTo>
                  <a:pt x="13501408" y="10296284"/>
                </a:lnTo>
                <a:lnTo>
                  <a:pt x="13493763" y="10297820"/>
                </a:lnTo>
                <a:lnTo>
                  <a:pt x="13487514" y="10302024"/>
                </a:lnTo>
                <a:lnTo>
                  <a:pt x="13483311" y="10308272"/>
                </a:lnTo>
                <a:lnTo>
                  <a:pt x="13481761" y="10315918"/>
                </a:lnTo>
                <a:lnTo>
                  <a:pt x="13483311" y="10323563"/>
                </a:lnTo>
                <a:lnTo>
                  <a:pt x="13487514" y="10329812"/>
                </a:lnTo>
                <a:lnTo>
                  <a:pt x="13493763" y="10334028"/>
                </a:lnTo>
                <a:lnTo>
                  <a:pt x="13501408" y="10335565"/>
                </a:lnTo>
                <a:lnTo>
                  <a:pt x="13509066" y="10334028"/>
                </a:lnTo>
                <a:lnTo>
                  <a:pt x="13515315" y="10329812"/>
                </a:lnTo>
                <a:lnTo>
                  <a:pt x="13519531" y="10323563"/>
                </a:lnTo>
                <a:lnTo>
                  <a:pt x="13521068" y="10315918"/>
                </a:lnTo>
                <a:close/>
              </a:path>
              <a:path w="18719800" h="10718800" extrusionOk="0">
                <a:moveTo>
                  <a:pt x="13521068" y="10215829"/>
                </a:moveTo>
                <a:lnTo>
                  <a:pt x="13519531" y="10208171"/>
                </a:lnTo>
                <a:lnTo>
                  <a:pt x="13515315" y="10201935"/>
                </a:lnTo>
                <a:lnTo>
                  <a:pt x="13509066" y="10197719"/>
                </a:lnTo>
                <a:lnTo>
                  <a:pt x="13501408" y="10196170"/>
                </a:lnTo>
                <a:lnTo>
                  <a:pt x="13493763" y="10197719"/>
                </a:lnTo>
                <a:lnTo>
                  <a:pt x="13487514" y="10201935"/>
                </a:lnTo>
                <a:lnTo>
                  <a:pt x="13483311" y="10208171"/>
                </a:lnTo>
                <a:lnTo>
                  <a:pt x="13481761" y="10215829"/>
                </a:lnTo>
                <a:lnTo>
                  <a:pt x="13483311" y="10223462"/>
                </a:lnTo>
                <a:lnTo>
                  <a:pt x="13487514" y="10229710"/>
                </a:lnTo>
                <a:lnTo>
                  <a:pt x="13493763" y="10233927"/>
                </a:lnTo>
                <a:lnTo>
                  <a:pt x="13501408" y="10235463"/>
                </a:lnTo>
                <a:lnTo>
                  <a:pt x="13509066" y="10233927"/>
                </a:lnTo>
                <a:lnTo>
                  <a:pt x="13515315" y="10229710"/>
                </a:lnTo>
                <a:lnTo>
                  <a:pt x="13519531" y="10223462"/>
                </a:lnTo>
                <a:lnTo>
                  <a:pt x="13521068" y="10215829"/>
                </a:lnTo>
                <a:close/>
              </a:path>
              <a:path w="18719800" h="10718800" extrusionOk="0">
                <a:moveTo>
                  <a:pt x="13521068" y="10115715"/>
                </a:moveTo>
                <a:lnTo>
                  <a:pt x="13519531" y="10108070"/>
                </a:lnTo>
                <a:lnTo>
                  <a:pt x="13515315" y="10101821"/>
                </a:lnTo>
                <a:lnTo>
                  <a:pt x="13509066" y="10097618"/>
                </a:lnTo>
                <a:lnTo>
                  <a:pt x="13501408" y="10096081"/>
                </a:lnTo>
                <a:lnTo>
                  <a:pt x="13493763" y="10097618"/>
                </a:lnTo>
                <a:lnTo>
                  <a:pt x="13487514" y="10101821"/>
                </a:lnTo>
                <a:lnTo>
                  <a:pt x="13483311" y="10108070"/>
                </a:lnTo>
                <a:lnTo>
                  <a:pt x="13481761" y="10115715"/>
                </a:lnTo>
                <a:lnTo>
                  <a:pt x="13483311" y="10123360"/>
                </a:lnTo>
                <a:lnTo>
                  <a:pt x="13487514" y="10129609"/>
                </a:lnTo>
                <a:lnTo>
                  <a:pt x="13493763" y="10133825"/>
                </a:lnTo>
                <a:lnTo>
                  <a:pt x="13501408" y="10135362"/>
                </a:lnTo>
                <a:lnTo>
                  <a:pt x="13509066" y="10133825"/>
                </a:lnTo>
                <a:lnTo>
                  <a:pt x="13515315" y="10129609"/>
                </a:lnTo>
                <a:lnTo>
                  <a:pt x="13519531" y="10123360"/>
                </a:lnTo>
                <a:lnTo>
                  <a:pt x="13521068" y="10115715"/>
                </a:lnTo>
                <a:close/>
              </a:path>
              <a:path w="18719800" h="10718800" extrusionOk="0">
                <a:moveTo>
                  <a:pt x="13521068" y="10015626"/>
                </a:moveTo>
                <a:lnTo>
                  <a:pt x="13519531" y="10007981"/>
                </a:lnTo>
                <a:lnTo>
                  <a:pt x="13515315" y="10001733"/>
                </a:lnTo>
                <a:lnTo>
                  <a:pt x="13509066" y="9997516"/>
                </a:lnTo>
                <a:lnTo>
                  <a:pt x="13501408" y="9995967"/>
                </a:lnTo>
                <a:lnTo>
                  <a:pt x="13493763" y="9997516"/>
                </a:lnTo>
                <a:lnTo>
                  <a:pt x="13487514" y="10001733"/>
                </a:lnTo>
                <a:lnTo>
                  <a:pt x="13483311" y="10007981"/>
                </a:lnTo>
                <a:lnTo>
                  <a:pt x="13481761" y="10015626"/>
                </a:lnTo>
                <a:lnTo>
                  <a:pt x="13483311" y="10023272"/>
                </a:lnTo>
                <a:lnTo>
                  <a:pt x="13487514" y="10029520"/>
                </a:lnTo>
                <a:lnTo>
                  <a:pt x="13493763" y="10033724"/>
                </a:lnTo>
                <a:lnTo>
                  <a:pt x="13501408" y="10035273"/>
                </a:lnTo>
                <a:lnTo>
                  <a:pt x="13509066" y="10033724"/>
                </a:lnTo>
                <a:lnTo>
                  <a:pt x="13515315" y="10029520"/>
                </a:lnTo>
                <a:lnTo>
                  <a:pt x="13519531" y="10023272"/>
                </a:lnTo>
                <a:lnTo>
                  <a:pt x="13521068" y="10015626"/>
                </a:lnTo>
                <a:close/>
              </a:path>
              <a:path w="18719800" h="10718800" extrusionOk="0">
                <a:moveTo>
                  <a:pt x="13521068" y="9915538"/>
                </a:moveTo>
                <a:lnTo>
                  <a:pt x="13519518" y="9907880"/>
                </a:lnTo>
                <a:lnTo>
                  <a:pt x="13515302" y="9901644"/>
                </a:lnTo>
                <a:lnTo>
                  <a:pt x="13509054" y="9897427"/>
                </a:lnTo>
                <a:lnTo>
                  <a:pt x="13501408" y="9895891"/>
                </a:lnTo>
                <a:lnTo>
                  <a:pt x="13493763" y="9897427"/>
                </a:lnTo>
                <a:lnTo>
                  <a:pt x="13487514" y="9901644"/>
                </a:lnTo>
                <a:lnTo>
                  <a:pt x="13483298" y="9907880"/>
                </a:lnTo>
                <a:lnTo>
                  <a:pt x="13481761" y="9915538"/>
                </a:lnTo>
                <a:lnTo>
                  <a:pt x="13483298" y="9923183"/>
                </a:lnTo>
                <a:lnTo>
                  <a:pt x="13487514" y="9929419"/>
                </a:lnTo>
                <a:lnTo>
                  <a:pt x="13493763" y="9933635"/>
                </a:lnTo>
                <a:lnTo>
                  <a:pt x="13501408" y="9935172"/>
                </a:lnTo>
                <a:lnTo>
                  <a:pt x="13509054" y="9933635"/>
                </a:lnTo>
                <a:lnTo>
                  <a:pt x="13515302" y="9929419"/>
                </a:lnTo>
                <a:lnTo>
                  <a:pt x="13519518" y="9923183"/>
                </a:lnTo>
                <a:lnTo>
                  <a:pt x="13521068" y="9915538"/>
                </a:lnTo>
                <a:close/>
              </a:path>
              <a:path w="18719800" h="10718800" extrusionOk="0">
                <a:moveTo>
                  <a:pt x="13521068" y="9815436"/>
                </a:moveTo>
                <a:lnTo>
                  <a:pt x="13519518" y="9807778"/>
                </a:lnTo>
                <a:lnTo>
                  <a:pt x="13515302" y="9801542"/>
                </a:lnTo>
                <a:lnTo>
                  <a:pt x="13509054" y="9797339"/>
                </a:lnTo>
                <a:lnTo>
                  <a:pt x="13501408" y="9795789"/>
                </a:lnTo>
                <a:lnTo>
                  <a:pt x="13493763" y="9797339"/>
                </a:lnTo>
                <a:lnTo>
                  <a:pt x="13487514" y="9801542"/>
                </a:lnTo>
                <a:lnTo>
                  <a:pt x="13483298" y="9807778"/>
                </a:lnTo>
                <a:lnTo>
                  <a:pt x="13481761" y="9815436"/>
                </a:lnTo>
                <a:lnTo>
                  <a:pt x="13483298" y="9823082"/>
                </a:lnTo>
                <a:lnTo>
                  <a:pt x="13487514" y="9829330"/>
                </a:lnTo>
                <a:lnTo>
                  <a:pt x="13493763" y="9833534"/>
                </a:lnTo>
                <a:lnTo>
                  <a:pt x="13501408" y="9835083"/>
                </a:lnTo>
                <a:lnTo>
                  <a:pt x="13509054" y="9833534"/>
                </a:lnTo>
                <a:lnTo>
                  <a:pt x="13515302" y="9829330"/>
                </a:lnTo>
                <a:lnTo>
                  <a:pt x="13519518" y="9823082"/>
                </a:lnTo>
                <a:lnTo>
                  <a:pt x="13521068" y="9815436"/>
                </a:lnTo>
                <a:close/>
              </a:path>
              <a:path w="18719800" h="10718800" extrusionOk="0">
                <a:moveTo>
                  <a:pt x="13521068" y="9715335"/>
                </a:moveTo>
                <a:lnTo>
                  <a:pt x="13519531" y="9707689"/>
                </a:lnTo>
                <a:lnTo>
                  <a:pt x="13515315" y="9701441"/>
                </a:lnTo>
                <a:lnTo>
                  <a:pt x="13509066" y="9697225"/>
                </a:lnTo>
                <a:lnTo>
                  <a:pt x="13501408" y="9695688"/>
                </a:lnTo>
                <a:lnTo>
                  <a:pt x="13493763" y="9697225"/>
                </a:lnTo>
                <a:lnTo>
                  <a:pt x="13487514" y="9701441"/>
                </a:lnTo>
                <a:lnTo>
                  <a:pt x="13483311" y="9707689"/>
                </a:lnTo>
                <a:lnTo>
                  <a:pt x="13481761" y="9715335"/>
                </a:lnTo>
                <a:lnTo>
                  <a:pt x="13483311" y="9722980"/>
                </a:lnTo>
                <a:lnTo>
                  <a:pt x="13487514" y="9729229"/>
                </a:lnTo>
                <a:lnTo>
                  <a:pt x="13493763" y="9733445"/>
                </a:lnTo>
                <a:lnTo>
                  <a:pt x="13501408" y="9734982"/>
                </a:lnTo>
                <a:lnTo>
                  <a:pt x="13509066" y="9733445"/>
                </a:lnTo>
                <a:lnTo>
                  <a:pt x="13515315" y="9729229"/>
                </a:lnTo>
                <a:lnTo>
                  <a:pt x="13519531" y="9722980"/>
                </a:lnTo>
                <a:lnTo>
                  <a:pt x="13521068" y="9715335"/>
                </a:lnTo>
                <a:close/>
              </a:path>
              <a:path w="18719800" h="10718800" extrusionOk="0">
                <a:moveTo>
                  <a:pt x="13521068" y="9615246"/>
                </a:moveTo>
                <a:lnTo>
                  <a:pt x="13519531" y="9607601"/>
                </a:lnTo>
                <a:lnTo>
                  <a:pt x="13515315" y="9601352"/>
                </a:lnTo>
                <a:lnTo>
                  <a:pt x="13509066" y="9597136"/>
                </a:lnTo>
                <a:lnTo>
                  <a:pt x="13501408" y="9595587"/>
                </a:lnTo>
                <a:lnTo>
                  <a:pt x="13493763" y="9597136"/>
                </a:lnTo>
                <a:lnTo>
                  <a:pt x="13487514" y="9601352"/>
                </a:lnTo>
                <a:lnTo>
                  <a:pt x="13483311" y="9607601"/>
                </a:lnTo>
                <a:lnTo>
                  <a:pt x="13481761" y="9615246"/>
                </a:lnTo>
                <a:lnTo>
                  <a:pt x="13483311" y="9622892"/>
                </a:lnTo>
                <a:lnTo>
                  <a:pt x="13487514" y="9629127"/>
                </a:lnTo>
                <a:lnTo>
                  <a:pt x="13493763" y="9633344"/>
                </a:lnTo>
                <a:lnTo>
                  <a:pt x="13501408" y="9634893"/>
                </a:lnTo>
                <a:lnTo>
                  <a:pt x="13509066" y="9633344"/>
                </a:lnTo>
                <a:lnTo>
                  <a:pt x="13515315" y="9629127"/>
                </a:lnTo>
                <a:lnTo>
                  <a:pt x="13519531" y="9622892"/>
                </a:lnTo>
                <a:lnTo>
                  <a:pt x="13521068" y="9615246"/>
                </a:lnTo>
                <a:close/>
              </a:path>
              <a:path w="18719800" h="10718800" extrusionOk="0">
                <a:moveTo>
                  <a:pt x="13521068" y="9515145"/>
                </a:moveTo>
                <a:lnTo>
                  <a:pt x="13519531" y="9507499"/>
                </a:lnTo>
                <a:lnTo>
                  <a:pt x="13515315" y="9501251"/>
                </a:lnTo>
                <a:lnTo>
                  <a:pt x="13509066" y="9497035"/>
                </a:lnTo>
                <a:lnTo>
                  <a:pt x="13501408" y="9495485"/>
                </a:lnTo>
                <a:lnTo>
                  <a:pt x="13493763" y="9497035"/>
                </a:lnTo>
                <a:lnTo>
                  <a:pt x="13487514" y="9501251"/>
                </a:lnTo>
                <a:lnTo>
                  <a:pt x="13483311" y="9507499"/>
                </a:lnTo>
                <a:lnTo>
                  <a:pt x="13481761" y="9515145"/>
                </a:lnTo>
                <a:lnTo>
                  <a:pt x="13483311" y="9522790"/>
                </a:lnTo>
                <a:lnTo>
                  <a:pt x="13487514" y="9529039"/>
                </a:lnTo>
                <a:lnTo>
                  <a:pt x="13493763" y="9533242"/>
                </a:lnTo>
                <a:lnTo>
                  <a:pt x="13501408" y="9534792"/>
                </a:lnTo>
                <a:lnTo>
                  <a:pt x="13509066" y="9533242"/>
                </a:lnTo>
                <a:lnTo>
                  <a:pt x="13515315" y="9529039"/>
                </a:lnTo>
                <a:lnTo>
                  <a:pt x="13519531" y="9522790"/>
                </a:lnTo>
                <a:lnTo>
                  <a:pt x="13521068" y="9515145"/>
                </a:lnTo>
                <a:close/>
              </a:path>
              <a:path w="18719800" h="10718800" extrusionOk="0">
                <a:moveTo>
                  <a:pt x="13521068" y="9415043"/>
                </a:moveTo>
                <a:lnTo>
                  <a:pt x="13519531" y="9407398"/>
                </a:lnTo>
                <a:lnTo>
                  <a:pt x="13515315" y="9401150"/>
                </a:lnTo>
                <a:lnTo>
                  <a:pt x="13509066" y="9396946"/>
                </a:lnTo>
                <a:lnTo>
                  <a:pt x="13501408" y="9395396"/>
                </a:lnTo>
                <a:lnTo>
                  <a:pt x="13493763" y="9396946"/>
                </a:lnTo>
                <a:lnTo>
                  <a:pt x="13487514" y="9401150"/>
                </a:lnTo>
                <a:lnTo>
                  <a:pt x="13483311" y="9407398"/>
                </a:lnTo>
                <a:lnTo>
                  <a:pt x="13481761" y="9415043"/>
                </a:lnTo>
                <a:lnTo>
                  <a:pt x="13483311" y="9422689"/>
                </a:lnTo>
                <a:lnTo>
                  <a:pt x="13487514" y="9428937"/>
                </a:lnTo>
                <a:lnTo>
                  <a:pt x="13493763" y="9433154"/>
                </a:lnTo>
                <a:lnTo>
                  <a:pt x="13501408" y="9434690"/>
                </a:lnTo>
                <a:lnTo>
                  <a:pt x="13509066" y="9433154"/>
                </a:lnTo>
                <a:lnTo>
                  <a:pt x="13515315" y="9428937"/>
                </a:lnTo>
                <a:lnTo>
                  <a:pt x="13519531" y="9422689"/>
                </a:lnTo>
                <a:lnTo>
                  <a:pt x="13521068" y="9415043"/>
                </a:lnTo>
                <a:close/>
              </a:path>
              <a:path w="18719800" h="10718800" extrusionOk="0">
                <a:moveTo>
                  <a:pt x="13521068" y="9314942"/>
                </a:moveTo>
                <a:lnTo>
                  <a:pt x="13519531" y="9307309"/>
                </a:lnTo>
                <a:lnTo>
                  <a:pt x="13515315" y="9301061"/>
                </a:lnTo>
                <a:lnTo>
                  <a:pt x="13509066" y="9296844"/>
                </a:lnTo>
                <a:lnTo>
                  <a:pt x="13501408" y="9295308"/>
                </a:lnTo>
                <a:lnTo>
                  <a:pt x="13493763" y="9296844"/>
                </a:lnTo>
                <a:lnTo>
                  <a:pt x="13487514" y="9301061"/>
                </a:lnTo>
                <a:lnTo>
                  <a:pt x="13483311" y="9307309"/>
                </a:lnTo>
                <a:lnTo>
                  <a:pt x="13481761" y="9314942"/>
                </a:lnTo>
                <a:lnTo>
                  <a:pt x="13483311" y="9322600"/>
                </a:lnTo>
                <a:lnTo>
                  <a:pt x="13487514" y="9328848"/>
                </a:lnTo>
                <a:lnTo>
                  <a:pt x="13493763" y="9333065"/>
                </a:lnTo>
                <a:lnTo>
                  <a:pt x="13501408" y="9334602"/>
                </a:lnTo>
                <a:lnTo>
                  <a:pt x="13509066" y="9333065"/>
                </a:lnTo>
                <a:lnTo>
                  <a:pt x="13515315" y="9328848"/>
                </a:lnTo>
                <a:lnTo>
                  <a:pt x="13519531" y="9322600"/>
                </a:lnTo>
                <a:lnTo>
                  <a:pt x="13521068" y="9314942"/>
                </a:lnTo>
                <a:close/>
              </a:path>
              <a:path w="18719800" h="10718800" extrusionOk="0">
                <a:moveTo>
                  <a:pt x="13521068" y="9214853"/>
                </a:moveTo>
                <a:lnTo>
                  <a:pt x="13519531" y="9207208"/>
                </a:lnTo>
                <a:lnTo>
                  <a:pt x="13515315" y="9200959"/>
                </a:lnTo>
                <a:lnTo>
                  <a:pt x="13509066" y="9196756"/>
                </a:lnTo>
                <a:lnTo>
                  <a:pt x="13501408" y="9195206"/>
                </a:lnTo>
                <a:lnTo>
                  <a:pt x="13493763" y="9196756"/>
                </a:lnTo>
                <a:lnTo>
                  <a:pt x="13487514" y="9200959"/>
                </a:lnTo>
                <a:lnTo>
                  <a:pt x="13483311" y="9207208"/>
                </a:lnTo>
                <a:lnTo>
                  <a:pt x="13481761" y="9214853"/>
                </a:lnTo>
                <a:lnTo>
                  <a:pt x="13483311" y="9222499"/>
                </a:lnTo>
                <a:lnTo>
                  <a:pt x="13487514" y="9228747"/>
                </a:lnTo>
                <a:lnTo>
                  <a:pt x="13493763" y="9232951"/>
                </a:lnTo>
                <a:lnTo>
                  <a:pt x="13501408" y="9234500"/>
                </a:lnTo>
                <a:lnTo>
                  <a:pt x="13509066" y="9232951"/>
                </a:lnTo>
                <a:lnTo>
                  <a:pt x="13515315" y="9228747"/>
                </a:lnTo>
                <a:lnTo>
                  <a:pt x="13519531" y="9222499"/>
                </a:lnTo>
                <a:lnTo>
                  <a:pt x="13521068" y="9214853"/>
                </a:lnTo>
                <a:close/>
              </a:path>
              <a:path w="18719800" h="10718800" extrusionOk="0">
                <a:moveTo>
                  <a:pt x="13521068" y="9114765"/>
                </a:moveTo>
                <a:lnTo>
                  <a:pt x="13519531" y="9107119"/>
                </a:lnTo>
                <a:lnTo>
                  <a:pt x="13515315" y="9100871"/>
                </a:lnTo>
                <a:lnTo>
                  <a:pt x="13509066" y="9096654"/>
                </a:lnTo>
                <a:lnTo>
                  <a:pt x="13501408" y="9095118"/>
                </a:lnTo>
                <a:lnTo>
                  <a:pt x="13493763" y="9096654"/>
                </a:lnTo>
                <a:lnTo>
                  <a:pt x="13487514" y="9100871"/>
                </a:lnTo>
                <a:lnTo>
                  <a:pt x="13483311" y="9107119"/>
                </a:lnTo>
                <a:lnTo>
                  <a:pt x="13481761" y="9114765"/>
                </a:lnTo>
                <a:lnTo>
                  <a:pt x="13483311" y="9122410"/>
                </a:lnTo>
                <a:lnTo>
                  <a:pt x="13487514" y="9128646"/>
                </a:lnTo>
                <a:lnTo>
                  <a:pt x="13493763" y="9132862"/>
                </a:lnTo>
                <a:lnTo>
                  <a:pt x="13501408" y="9134399"/>
                </a:lnTo>
                <a:lnTo>
                  <a:pt x="13509066" y="9132862"/>
                </a:lnTo>
                <a:lnTo>
                  <a:pt x="13515315" y="9128646"/>
                </a:lnTo>
                <a:lnTo>
                  <a:pt x="13519531" y="9122410"/>
                </a:lnTo>
                <a:lnTo>
                  <a:pt x="13521068" y="9114765"/>
                </a:lnTo>
                <a:close/>
              </a:path>
              <a:path w="18719800" h="10718800" extrusionOk="0">
                <a:moveTo>
                  <a:pt x="13521068" y="9014663"/>
                </a:moveTo>
                <a:lnTo>
                  <a:pt x="13519531" y="9007018"/>
                </a:lnTo>
                <a:lnTo>
                  <a:pt x="13515315" y="9000769"/>
                </a:lnTo>
                <a:lnTo>
                  <a:pt x="13509066" y="8996566"/>
                </a:lnTo>
                <a:lnTo>
                  <a:pt x="13501408" y="8995029"/>
                </a:lnTo>
                <a:lnTo>
                  <a:pt x="13493763" y="8996566"/>
                </a:lnTo>
                <a:lnTo>
                  <a:pt x="13487514" y="9000769"/>
                </a:lnTo>
                <a:lnTo>
                  <a:pt x="13483311" y="9007018"/>
                </a:lnTo>
                <a:lnTo>
                  <a:pt x="13481761" y="9014663"/>
                </a:lnTo>
                <a:lnTo>
                  <a:pt x="13483311" y="9022309"/>
                </a:lnTo>
                <a:lnTo>
                  <a:pt x="13487514" y="9028557"/>
                </a:lnTo>
                <a:lnTo>
                  <a:pt x="13493763" y="9032761"/>
                </a:lnTo>
                <a:lnTo>
                  <a:pt x="13501408" y="9034310"/>
                </a:lnTo>
                <a:lnTo>
                  <a:pt x="13509066" y="9032761"/>
                </a:lnTo>
                <a:lnTo>
                  <a:pt x="13515315" y="9028557"/>
                </a:lnTo>
                <a:lnTo>
                  <a:pt x="13519531" y="9022309"/>
                </a:lnTo>
                <a:lnTo>
                  <a:pt x="13521068" y="9014663"/>
                </a:lnTo>
                <a:close/>
              </a:path>
              <a:path w="18719800" h="10718800" extrusionOk="0">
                <a:moveTo>
                  <a:pt x="13521068" y="8914574"/>
                </a:moveTo>
                <a:lnTo>
                  <a:pt x="13519531" y="8906916"/>
                </a:lnTo>
                <a:lnTo>
                  <a:pt x="13515315" y="8900681"/>
                </a:lnTo>
                <a:lnTo>
                  <a:pt x="13509066" y="8896464"/>
                </a:lnTo>
                <a:lnTo>
                  <a:pt x="13501408" y="8894928"/>
                </a:lnTo>
                <a:lnTo>
                  <a:pt x="13493763" y="8896464"/>
                </a:lnTo>
                <a:lnTo>
                  <a:pt x="13487514" y="8900681"/>
                </a:lnTo>
                <a:lnTo>
                  <a:pt x="13483311" y="8906916"/>
                </a:lnTo>
                <a:lnTo>
                  <a:pt x="13481761" y="8914574"/>
                </a:lnTo>
                <a:lnTo>
                  <a:pt x="13483311" y="8922220"/>
                </a:lnTo>
                <a:lnTo>
                  <a:pt x="13487514" y="8928468"/>
                </a:lnTo>
                <a:lnTo>
                  <a:pt x="13493763" y="8932672"/>
                </a:lnTo>
                <a:lnTo>
                  <a:pt x="13501408" y="8934221"/>
                </a:lnTo>
                <a:lnTo>
                  <a:pt x="13509066" y="8932672"/>
                </a:lnTo>
                <a:lnTo>
                  <a:pt x="13515315" y="8928468"/>
                </a:lnTo>
                <a:lnTo>
                  <a:pt x="13519531" y="8922220"/>
                </a:lnTo>
                <a:lnTo>
                  <a:pt x="13521068" y="8914574"/>
                </a:lnTo>
                <a:close/>
              </a:path>
              <a:path w="18719800" h="10718800" extrusionOk="0">
                <a:moveTo>
                  <a:pt x="13521068" y="8814473"/>
                </a:moveTo>
                <a:lnTo>
                  <a:pt x="13519531" y="8806828"/>
                </a:lnTo>
                <a:lnTo>
                  <a:pt x="13515315" y="8800579"/>
                </a:lnTo>
                <a:lnTo>
                  <a:pt x="13509066" y="8796363"/>
                </a:lnTo>
                <a:lnTo>
                  <a:pt x="13501408" y="8794813"/>
                </a:lnTo>
                <a:lnTo>
                  <a:pt x="13493763" y="8796363"/>
                </a:lnTo>
                <a:lnTo>
                  <a:pt x="13487514" y="8800579"/>
                </a:lnTo>
                <a:lnTo>
                  <a:pt x="13483311" y="8806828"/>
                </a:lnTo>
                <a:lnTo>
                  <a:pt x="13481761" y="8814473"/>
                </a:lnTo>
                <a:lnTo>
                  <a:pt x="13483311" y="8822118"/>
                </a:lnTo>
                <a:lnTo>
                  <a:pt x="13487514" y="8828367"/>
                </a:lnTo>
                <a:lnTo>
                  <a:pt x="13493763" y="8832583"/>
                </a:lnTo>
                <a:lnTo>
                  <a:pt x="13501408" y="8834133"/>
                </a:lnTo>
                <a:lnTo>
                  <a:pt x="13509066" y="8832583"/>
                </a:lnTo>
                <a:lnTo>
                  <a:pt x="13515315" y="8828367"/>
                </a:lnTo>
                <a:lnTo>
                  <a:pt x="13519531" y="8822118"/>
                </a:lnTo>
                <a:lnTo>
                  <a:pt x="13521068" y="8814473"/>
                </a:lnTo>
                <a:close/>
              </a:path>
              <a:path w="18719800" h="10718800" extrusionOk="0">
                <a:moveTo>
                  <a:pt x="13521068" y="8714384"/>
                </a:moveTo>
                <a:lnTo>
                  <a:pt x="13519531" y="8706739"/>
                </a:lnTo>
                <a:lnTo>
                  <a:pt x="13515315" y="8700491"/>
                </a:lnTo>
                <a:lnTo>
                  <a:pt x="13509066" y="8696274"/>
                </a:lnTo>
                <a:lnTo>
                  <a:pt x="13501408" y="8694737"/>
                </a:lnTo>
                <a:lnTo>
                  <a:pt x="13493763" y="8696274"/>
                </a:lnTo>
                <a:lnTo>
                  <a:pt x="13487514" y="8700491"/>
                </a:lnTo>
                <a:lnTo>
                  <a:pt x="13483311" y="8706739"/>
                </a:lnTo>
                <a:lnTo>
                  <a:pt x="13481761" y="8714384"/>
                </a:lnTo>
                <a:lnTo>
                  <a:pt x="13483311" y="8722030"/>
                </a:lnTo>
                <a:lnTo>
                  <a:pt x="13487514" y="8728265"/>
                </a:lnTo>
                <a:lnTo>
                  <a:pt x="13493763" y="8732482"/>
                </a:lnTo>
                <a:lnTo>
                  <a:pt x="13501408" y="8734019"/>
                </a:lnTo>
                <a:lnTo>
                  <a:pt x="13509066" y="8732482"/>
                </a:lnTo>
                <a:lnTo>
                  <a:pt x="13515315" y="8728265"/>
                </a:lnTo>
                <a:lnTo>
                  <a:pt x="13519531" y="8722030"/>
                </a:lnTo>
                <a:lnTo>
                  <a:pt x="13521068" y="8714384"/>
                </a:lnTo>
                <a:close/>
              </a:path>
              <a:path w="18719800" h="10718800" extrusionOk="0">
                <a:moveTo>
                  <a:pt x="13521068" y="8614283"/>
                </a:moveTo>
                <a:lnTo>
                  <a:pt x="13519531" y="8606638"/>
                </a:lnTo>
                <a:lnTo>
                  <a:pt x="13515315" y="8600389"/>
                </a:lnTo>
                <a:lnTo>
                  <a:pt x="13509066" y="8596173"/>
                </a:lnTo>
                <a:lnTo>
                  <a:pt x="13501408" y="8594636"/>
                </a:lnTo>
                <a:lnTo>
                  <a:pt x="13493763" y="8596173"/>
                </a:lnTo>
                <a:lnTo>
                  <a:pt x="13487514" y="8600389"/>
                </a:lnTo>
                <a:lnTo>
                  <a:pt x="13483311" y="8606638"/>
                </a:lnTo>
                <a:lnTo>
                  <a:pt x="13481761" y="8614283"/>
                </a:lnTo>
                <a:lnTo>
                  <a:pt x="13483311" y="8621928"/>
                </a:lnTo>
                <a:lnTo>
                  <a:pt x="13487514" y="8628177"/>
                </a:lnTo>
                <a:lnTo>
                  <a:pt x="13493763" y="8632393"/>
                </a:lnTo>
                <a:lnTo>
                  <a:pt x="13501408" y="8633930"/>
                </a:lnTo>
                <a:lnTo>
                  <a:pt x="13509066" y="8632393"/>
                </a:lnTo>
                <a:lnTo>
                  <a:pt x="13515315" y="8628177"/>
                </a:lnTo>
                <a:lnTo>
                  <a:pt x="13519531" y="8621928"/>
                </a:lnTo>
                <a:lnTo>
                  <a:pt x="13521068" y="8614283"/>
                </a:lnTo>
                <a:close/>
              </a:path>
              <a:path w="18719800" h="10718800" extrusionOk="0">
                <a:moveTo>
                  <a:pt x="13521068" y="8514182"/>
                </a:moveTo>
                <a:lnTo>
                  <a:pt x="13519531" y="8506536"/>
                </a:lnTo>
                <a:lnTo>
                  <a:pt x="13515315" y="8500288"/>
                </a:lnTo>
                <a:lnTo>
                  <a:pt x="13509066" y="8496084"/>
                </a:lnTo>
                <a:lnTo>
                  <a:pt x="13501408" y="8494535"/>
                </a:lnTo>
                <a:lnTo>
                  <a:pt x="13493763" y="8496084"/>
                </a:lnTo>
                <a:lnTo>
                  <a:pt x="13487514" y="8500288"/>
                </a:lnTo>
                <a:lnTo>
                  <a:pt x="13483311" y="8506536"/>
                </a:lnTo>
                <a:lnTo>
                  <a:pt x="13481761" y="8514182"/>
                </a:lnTo>
                <a:lnTo>
                  <a:pt x="13483311" y="8521827"/>
                </a:lnTo>
                <a:lnTo>
                  <a:pt x="13487514" y="8528075"/>
                </a:lnTo>
                <a:lnTo>
                  <a:pt x="13493763" y="8532292"/>
                </a:lnTo>
                <a:lnTo>
                  <a:pt x="13501408" y="8533828"/>
                </a:lnTo>
                <a:lnTo>
                  <a:pt x="13509066" y="8532292"/>
                </a:lnTo>
                <a:lnTo>
                  <a:pt x="13515315" y="8528075"/>
                </a:lnTo>
                <a:lnTo>
                  <a:pt x="13519531" y="8521827"/>
                </a:lnTo>
                <a:lnTo>
                  <a:pt x="13521068" y="8514182"/>
                </a:lnTo>
                <a:close/>
              </a:path>
              <a:path w="18719800" h="10718800" extrusionOk="0">
                <a:moveTo>
                  <a:pt x="13521068" y="8414093"/>
                </a:moveTo>
                <a:lnTo>
                  <a:pt x="13519531" y="8406447"/>
                </a:lnTo>
                <a:lnTo>
                  <a:pt x="13515315" y="8400199"/>
                </a:lnTo>
                <a:lnTo>
                  <a:pt x="13509066" y="8395983"/>
                </a:lnTo>
                <a:lnTo>
                  <a:pt x="13501408" y="8394433"/>
                </a:lnTo>
                <a:lnTo>
                  <a:pt x="13493763" y="8395983"/>
                </a:lnTo>
                <a:lnTo>
                  <a:pt x="13487514" y="8400199"/>
                </a:lnTo>
                <a:lnTo>
                  <a:pt x="13483311" y="8406447"/>
                </a:lnTo>
                <a:lnTo>
                  <a:pt x="13481761" y="8414093"/>
                </a:lnTo>
                <a:lnTo>
                  <a:pt x="13483311" y="8421738"/>
                </a:lnTo>
                <a:lnTo>
                  <a:pt x="13487514" y="8427987"/>
                </a:lnTo>
                <a:lnTo>
                  <a:pt x="13493763" y="8432190"/>
                </a:lnTo>
                <a:lnTo>
                  <a:pt x="13501408" y="8433740"/>
                </a:lnTo>
                <a:lnTo>
                  <a:pt x="13509066" y="8432190"/>
                </a:lnTo>
                <a:lnTo>
                  <a:pt x="13515315" y="8427987"/>
                </a:lnTo>
                <a:lnTo>
                  <a:pt x="13519531" y="8421738"/>
                </a:lnTo>
                <a:lnTo>
                  <a:pt x="13521068" y="8414093"/>
                </a:lnTo>
                <a:close/>
              </a:path>
              <a:path w="18719800" h="10718800" extrusionOk="0">
                <a:moveTo>
                  <a:pt x="13595033" y="10561498"/>
                </a:moveTo>
                <a:lnTo>
                  <a:pt x="13593496" y="10553852"/>
                </a:lnTo>
                <a:lnTo>
                  <a:pt x="13589292" y="10547604"/>
                </a:lnTo>
                <a:lnTo>
                  <a:pt x="13583044" y="10543388"/>
                </a:lnTo>
                <a:lnTo>
                  <a:pt x="13575398" y="10541851"/>
                </a:lnTo>
                <a:lnTo>
                  <a:pt x="13567753" y="10543388"/>
                </a:lnTo>
                <a:lnTo>
                  <a:pt x="13561517" y="10547604"/>
                </a:lnTo>
                <a:lnTo>
                  <a:pt x="13557301" y="10553852"/>
                </a:lnTo>
                <a:lnTo>
                  <a:pt x="13555764" y="10561498"/>
                </a:lnTo>
                <a:lnTo>
                  <a:pt x="13557301" y="10569143"/>
                </a:lnTo>
                <a:lnTo>
                  <a:pt x="13561517" y="10575392"/>
                </a:lnTo>
                <a:lnTo>
                  <a:pt x="13567753" y="10579595"/>
                </a:lnTo>
                <a:lnTo>
                  <a:pt x="13575398" y="10581145"/>
                </a:lnTo>
                <a:lnTo>
                  <a:pt x="13583044" y="10579595"/>
                </a:lnTo>
                <a:lnTo>
                  <a:pt x="13589292" y="10575392"/>
                </a:lnTo>
                <a:lnTo>
                  <a:pt x="13593496" y="10569143"/>
                </a:lnTo>
                <a:lnTo>
                  <a:pt x="13595033" y="10561498"/>
                </a:lnTo>
                <a:close/>
              </a:path>
              <a:path w="18719800" h="10718800" extrusionOk="0">
                <a:moveTo>
                  <a:pt x="13595033" y="10461396"/>
                </a:moveTo>
                <a:lnTo>
                  <a:pt x="13593496" y="10453751"/>
                </a:lnTo>
                <a:lnTo>
                  <a:pt x="13589292" y="10447515"/>
                </a:lnTo>
                <a:lnTo>
                  <a:pt x="13583044" y="10443299"/>
                </a:lnTo>
                <a:lnTo>
                  <a:pt x="13575398" y="10441749"/>
                </a:lnTo>
                <a:lnTo>
                  <a:pt x="13567753" y="10443299"/>
                </a:lnTo>
                <a:lnTo>
                  <a:pt x="13561517" y="10447515"/>
                </a:lnTo>
                <a:lnTo>
                  <a:pt x="13557301" y="10453751"/>
                </a:lnTo>
                <a:lnTo>
                  <a:pt x="13555764" y="10461396"/>
                </a:lnTo>
                <a:lnTo>
                  <a:pt x="13557301" y="10469042"/>
                </a:lnTo>
                <a:lnTo>
                  <a:pt x="13561517" y="10475290"/>
                </a:lnTo>
                <a:lnTo>
                  <a:pt x="13567753" y="10479507"/>
                </a:lnTo>
                <a:lnTo>
                  <a:pt x="13575398" y="10481056"/>
                </a:lnTo>
                <a:lnTo>
                  <a:pt x="13583044" y="10479507"/>
                </a:lnTo>
                <a:lnTo>
                  <a:pt x="13589292" y="10475290"/>
                </a:lnTo>
                <a:lnTo>
                  <a:pt x="13593496" y="10469042"/>
                </a:lnTo>
                <a:lnTo>
                  <a:pt x="13595033" y="10461396"/>
                </a:lnTo>
                <a:close/>
              </a:path>
              <a:path w="18719800" h="10718800" extrusionOk="0">
                <a:moveTo>
                  <a:pt x="13595033" y="10361308"/>
                </a:moveTo>
                <a:lnTo>
                  <a:pt x="13593496" y="10353662"/>
                </a:lnTo>
                <a:lnTo>
                  <a:pt x="13589292" y="10347414"/>
                </a:lnTo>
                <a:lnTo>
                  <a:pt x="13583044" y="10343210"/>
                </a:lnTo>
                <a:lnTo>
                  <a:pt x="13575398" y="10341661"/>
                </a:lnTo>
                <a:lnTo>
                  <a:pt x="13567753" y="10343210"/>
                </a:lnTo>
                <a:lnTo>
                  <a:pt x="13561517" y="10347414"/>
                </a:lnTo>
                <a:lnTo>
                  <a:pt x="13557301" y="10353662"/>
                </a:lnTo>
                <a:lnTo>
                  <a:pt x="13555764" y="10361308"/>
                </a:lnTo>
                <a:lnTo>
                  <a:pt x="13557301" y="10368953"/>
                </a:lnTo>
                <a:lnTo>
                  <a:pt x="13561517" y="10375201"/>
                </a:lnTo>
                <a:lnTo>
                  <a:pt x="13567753" y="10379418"/>
                </a:lnTo>
                <a:lnTo>
                  <a:pt x="13575398" y="10380967"/>
                </a:lnTo>
                <a:lnTo>
                  <a:pt x="13583044" y="10379418"/>
                </a:lnTo>
                <a:lnTo>
                  <a:pt x="13589292" y="10375201"/>
                </a:lnTo>
                <a:lnTo>
                  <a:pt x="13593496" y="10368953"/>
                </a:lnTo>
                <a:lnTo>
                  <a:pt x="13595033" y="10361308"/>
                </a:lnTo>
                <a:close/>
              </a:path>
              <a:path w="18719800" h="10718800" extrusionOk="0">
                <a:moveTo>
                  <a:pt x="13595033" y="10261206"/>
                </a:moveTo>
                <a:lnTo>
                  <a:pt x="13593496" y="10253561"/>
                </a:lnTo>
                <a:lnTo>
                  <a:pt x="13589292" y="10247312"/>
                </a:lnTo>
                <a:lnTo>
                  <a:pt x="13583044" y="10243109"/>
                </a:lnTo>
                <a:lnTo>
                  <a:pt x="13575398" y="10241559"/>
                </a:lnTo>
                <a:lnTo>
                  <a:pt x="13567753" y="10243109"/>
                </a:lnTo>
                <a:lnTo>
                  <a:pt x="13561517" y="10247312"/>
                </a:lnTo>
                <a:lnTo>
                  <a:pt x="13557301" y="10253561"/>
                </a:lnTo>
                <a:lnTo>
                  <a:pt x="13555764" y="10261206"/>
                </a:lnTo>
                <a:lnTo>
                  <a:pt x="13557301" y="10268852"/>
                </a:lnTo>
                <a:lnTo>
                  <a:pt x="13561517" y="10275113"/>
                </a:lnTo>
                <a:lnTo>
                  <a:pt x="13567753" y="10279316"/>
                </a:lnTo>
                <a:lnTo>
                  <a:pt x="13575398" y="10280866"/>
                </a:lnTo>
                <a:lnTo>
                  <a:pt x="13583044" y="10279316"/>
                </a:lnTo>
                <a:lnTo>
                  <a:pt x="13589292" y="10275113"/>
                </a:lnTo>
                <a:lnTo>
                  <a:pt x="13593496" y="10268852"/>
                </a:lnTo>
                <a:lnTo>
                  <a:pt x="13595033" y="10261206"/>
                </a:lnTo>
                <a:close/>
              </a:path>
              <a:path w="18719800" h="10718800" extrusionOk="0">
                <a:moveTo>
                  <a:pt x="13595033" y="10161105"/>
                </a:moveTo>
                <a:lnTo>
                  <a:pt x="13593496" y="10153459"/>
                </a:lnTo>
                <a:lnTo>
                  <a:pt x="13589292" y="10147224"/>
                </a:lnTo>
                <a:lnTo>
                  <a:pt x="13583044" y="10143007"/>
                </a:lnTo>
                <a:lnTo>
                  <a:pt x="13575398" y="10141471"/>
                </a:lnTo>
                <a:lnTo>
                  <a:pt x="13567753" y="10143007"/>
                </a:lnTo>
                <a:lnTo>
                  <a:pt x="13561517" y="10147224"/>
                </a:lnTo>
                <a:lnTo>
                  <a:pt x="13557301" y="10153459"/>
                </a:lnTo>
                <a:lnTo>
                  <a:pt x="13555764" y="10161105"/>
                </a:lnTo>
                <a:lnTo>
                  <a:pt x="13557301" y="10168763"/>
                </a:lnTo>
                <a:lnTo>
                  <a:pt x="13561517" y="10174999"/>
                </a:lnTo>
                <a:lnTo>
                  <a:pt x="13567753" y="10179215"/>
                </a:lnTo>
                <a:lnTo>
                  <a:pt x="13575398" y="10180752"/>
                </a:lnTo>
                <a:lnTo>
                  <a:pt x="13583044" y="10179215"/>
                </a:lnTo>
                <a:lnTo>
                  <a:pt x="13589292" y="10174999"/>
                </a:lnTo>
                <a:lnTo>
                  <a:pt x="13593496" y="10168763"/>
                </a:lnTo>
                <a:lnTo>
                  <a:pt x="13595033" y="10161105"/>
                </a:lnTo>
                <a:close/>
              </a:path>
              <a:path w="18719800" h="10718800" extrusionOk="0">
                <a:moveTo>
                  <a:pt x="13595033" y="10061016"/>
                </a:moveTo>
                <a:lnTo>
                  <a:pt x="13593496" y="10053371"/>
                </a:lnTo>
                <a:lnTo>
                  <a:pt x="13589292" y="10047122"/>
                </a:lnTo>
                <a:lnTo>
                  <a:pt x="13583044" y="10042919"/>
                </a:lnTo>
                <a:lnTo>
                  <a:pt x="13575398" y="10041369"/>
                </a:lnTo>
                <a:lnTo>
                  <a:pt x="13567753" y="10042919"/>
                </a:lnTo>
                <a:lnTo>
                  <a:pt x="13561517" y="10047122"/>
                </a:lnTo>
                <a:lnTo>
                  <a:pt x="13557301" y="10053371"/>
                </a:lnTo>
                <a:lnTo>
                  <a:pt x="13555764" y="10061016"/>
                </a:lnTo>
                <a:lnTo>
                  <a:pt x="13557301" y="10068662"/>
                </a:lnTo>
                <a:lnTo>
                  <a:pt x="13561517" y="10074910"/>
                </a:lnTo>
                <a:lnTo>
                  <a:pt x="13567753" y="10079114"/>
                </a:lnTo>
                <a:lnTo>
                  <a:pt x="13575398" y="10080650"/>
                </a:lnTo>
                <a:lnTo>
                  <a:pt x="13583044" y="10079114"/>
                </a:lnTo>
                <a:lnTo>
                  <a:pt x="13589292" y="10074910"/>
                </a:lnTo>
                <a:lnTo>
                  <a:pt x="13593496" y="10068662"/>
                </a:lnTo>
                <a:lnTo>
                  <a:pt x="13595033" y="10061016"/>
                </a:lnTo>
                <a:close/>
              </a:path>
              <a:path w="18719800" h="10718800" extrusionOk="0">
                <a:moveTo>
                  <a:pt x="13595033" y="9960927"/>
                </a:moveTo>
                <a:lnTo>
                  <a:pt x="13593496" y="9953282"/>
                </a:lnTo>
                <a:lnTo>
                  <a:pt x="13589292" y="9947034"/>
                </a:lnTo>
                <a:lnTo>
                  <a:pt x="13583044" y="9942817"/>
                </a:lnTo>
                <a:lnTo>
                  <a:pt x="13575398" y="9941268"/>
                </a:lnTo>
                <a:lnTo>
                  <a:pt x="13567753" y="9942817"/>
                </a:lnTo>
                <a:lnTo>
                  <a:pt x="13561517" y="9947034"/>
                </a:lnTo>
                <a:lnTo>
                  <a:pt x="13557301" y="9953282"/>
                </a:lnTo>
                <a:lnTo>
                  <a:pt x="13555764" y="9960927"/>
                </a:lnTo>
                <a:lnTo>
                  <a:pt x="13557301" y="9968573"/>
                </a:lnTo>
                <a:lnTo>
                  <a:pt x="13561517" y="9974809"/>
                </a:lnTo>
                <a:lnTo>
                  <a:pt x="13567753" y="9979025"/>
                </a:lnTo>
                <a:lnTo>
                  <a:pt x="13575398" y="9980574"/>
                </a:lnTo>
                <a:lnTo>
                  <a:pt x="13583044" y="9979025"/>
                </a:lnTo>
                <a:lnTo>
                  <a:pt x="13589292" y="9974809"/>
                </a:lnTo>
                <a:lnTo>
                  <a:pt x="13593496" y="9968573"/>
                </a:lnTo>
                <a:lnTo>
                  <a:pt x="13595033" y="9960927"/>
                </a:lnTo>
                <a:close/>
              </a:path>
              <a:path w="18719800" h="10718800" extrusionOk="0">
                <a:moveTo>
                  <a:pt x="13595033" y="9860826"/>
                </a:moveTo>
                <a:lnTo>
                  <a:pt x="13593496" y="9853181"/>
                </a:lnTo>
                <a:lnTo>
                  <a:pt x="13589292" y="9846932"/>
                </a:lnTo>
                <a:lnTo>
                  <a:pt x="13583044" y="9842716"/>
                </a:lnTo>
                <a:lnTo>
                  <a:pt x="13575398" y="9841179"/>
                </a:lnTo>
                <a:lnTo>
                  <a:pt x="13567753" y="9842716"/>
                </a:lnTo>
                <a:lnTo>
                  <a:pt x="13561517" y="9846932"/>
                </a:lnTo>
                <a:lnTo>
                  <a:pt x="13557301" y="9853181"/>
                </a:lnTo>
                <a:lnTo>
                  <a:pt x="13555764" y="9860826"/>
                </a:lnTo>
                <a:lnTo>
                  <a:pt x="13557301" y="9868471"/>
                </a:lnTo>
                <a:lnTo>
                  <a:pt x="13561517" y="9874720"/>
                </a:lnTo>
                <a:lnTo>
                  <a:pt x="13567753" y="9878936"/>
                </a:lnTo>
                <a:lnTo>
                  <a:pt x="13575398" y="9880473"/>
                </a:lnTo>
                <a:lnTo>
                  <a:pt x="13583044" y="9878936"/>
                </a:lnTo>
                <a:lnTo>
                  <a:pt x="13589292" y="9874720"/>
                </a:lnTo>
                <a:lnTo>
                  <a:pt x="13593496" y="9868471"/>
                </a:lnTo>
                <a:lnTo>
                  <a:pt x="13595033" y="9860826"/>
                </a:lnTo>
                <a:close/>
              </a:path>
              <a:path w="18719800" h="10718800" extrusionOk="0">
                <a:moveTo>
                  <a:pt x="13595033" y="9760737"/>
                </a:moveTo>
                <a:lnTo>
                  <a:pt x="13593496" y="9753079"/>
                </a:lnTo>
                <a:lnTo>
                  <a:pt x="13589292" y="9746844"/>
                </a:lnTo>
                <a:lnTo>
                  <a:pt x="13583044" y="9742627"/>
                </a:lnTo>
                <a:lnTo>
                  <a:pt x="13575398" y="9741078"/>
                </a:lnTo>
                <a:lnTo>
                  <a:pt x="13567753" y="9742627"/>
                </a:lnTo>
                <a:lnTo>
                  <a:pt x="13561517" y="9746844"/>
                </a:lnTo>
                <a:lnTo>
                  <a:pt x="13557301" y="9753079"/>
                </a:lnTo>
                <a:lnTo>
                  <a:pt x="13555764" y="9760737"/>
                </a:lnTo>
                <a:lnTo>
                  <a:pt x="13557301" y="9768383"/>
                </a:lnTo>
                <a:lnTo>
                  <a:pt x="13561517" y="9774618"/>
                </a:lnTo>
                <a:lnTo>
                  <a:pt x="13567753" y="9778835"/>
                </a:lnTo>
                <a:lnTo>
                  <a:pt x="13575398" y="9780372"/>
                </a:lnTo>
                <a:lnTo>
                  <a:pt x="13583044" y="9778835"/>
                </a:lnTo>
                <a:lnTo>
                  <a:pt x="13589292" y="9774618"/>
                </a:lnTo>
                <a:lnTo>
                  <a:pt x="13593496" y="9768383"/>
                </a:lnTo>
                <a:lnTo>
                  <a:pt x="13595033" y="9760737"/>
                </a:lnTo>
                <a:close/>
              </a:path>
              <a:path w="18719800" h="10718800" extrusionOk="0">
                <a:moveTo>
                  <a:pt x="13595033" y="9660623"/>
                </a:moveTo>
                <a:lnTo>
                  <a:pt x="13593496" y="9652978"/>
                </a:lnTo>
                <a:lnTo>
                  <a:pt x="13589292" y="9646742"/>
                </a:lnTo>
                <a:lnTo>
                  <a:pt x="13583044" y="9642526"/>
                </a:lnTo>
                <a:lnTo>
                  <a:pt x="13575398" y="9640976"/>
                </a:lnTo>
                <a:lnTo>
                  <a:pt x="13567753" y="9642526"/>
                </a:lnTo>
                <a:lnTo>
                  <a:pt x="13561517" y="9646742"/>
                </a:lnTo>
                <a:lnTo>
                  <a:pt x="13557301" y="9652978"/>
                </a:lnTo>
                <a:lnTo>
                  <a:pt x="13555764" y="9660623"/>
                </a:lnTo>
                <a:lnTo>
                  <a:pt x="13557301" y="9668281"/>
                </a:lnTo>
                <a:lnTo>
                  <a:pt x="13561517" y="9674517"/>
                </a:lnTo>
                <a:lnTo>
                  <a:pt x="13567753" y="9678733"/>
                </a:lnTo>
                <a:lnTo>
                  <a:pt x="13575398" y="9680270"/>
                </a:lnTo>
                <a:lnTo>
                  <a:pt x="13583044" y="9678733"/>
                </a:lnTo>
                <a:lnTo>
                  <a:pt x="13589292" y="9674517"/>
                </a:lnTo>
                <a:lnTo>
                  <a:pt x="13593496" y="9668281"/>
                </a:lnTo>
                <a:lnTo>
                  <a:pt x="13595033" y="9660623"/>
                </a:lnTo>
                <a:close/>
              </a:path>
              <a:path w="18719800" h="10718800" extrusionOk="0">
                <a:moveTo>
                  <a:pt x="13595033" y="9560535"/>
                </a:moveTo>
                <a:lnTo>
                  <a:pt x="13593496" y="9552889"/>
                </a:lnTo>
                <a:lnTo>
                  <a:pt x="13589292" y="9546641"/>
                </a:lnTo>
                <a:lnTo>
                  <a:pt x="13583044" y="9542437"/>
                </a:lnTo>
                <a:lnTo>
                  <a:pt x="13575398" y="9540888"/>
                </a:lnTo>
                <a:lnTo>
                  <a:pt x="13567753" y="9542437"/>
                </a:lnTo>
                <a:lnTo>
                  <a:pt x="13561517" y="9546641"/>
                </a:lnTo>
                <a:lnTo>
                  <a:pt x="13557301" y="9552889"/>
                </a:lnTo>
                <a:lnTo>
                  <a:pt x="13555764" y="9560535"/>
                </a:lnTo>
                <a:lnTo>
                  <a:pt x="13557301" y="9568180"/>
                </a:lnTo>
                <a:lnTo>
                  <a:pt x="13561517" y="9574428"/>
                </a:lnTo>
                <a:lnTo>
                  <a:pt x="13567753" y="9578632"/>
                </a:lnTo>
                <a:lnTo>
                  <a:pt x="13575398" y="9580181"/>
                </a:lnTo>
                <a:lnTo>
                  <a:pt x="13583044" y="9578632"/>
                </a:lnTo>
                <a:lnTo>
                  <a:pt x="13589292" y="9574428"/>
                </a:lnTo>
                <a:lnTo>
                  <a:pt x="13593496" y="9568180"/>
                </a:lnTo>
                <a:lnTo>
                  <a:pt x="13595033" y="9560535"/>
                </a:lnTo>
                <a:close/>
              </a:path>
              <a:path w="18719800" h="10718800" extrusionOk="0">
                <a:moveTo>
                  <a:pt x="13595033" y="9460459"/>
                </a:moveTo>
                <a:lnTo>
                  <a:pt x="13593496" y="9452800"/>
                </a:lnTo>
                <a:lnTo>
                  <a:pt x="13589292" y="9446552"/>
                </a:lnTo>
                <a:lnTo>
                  <a:pt x="13583044" y="9442336"/>
                </a:lnTo>
                <a:lnTo>
                  <a:pt x="13575398" y="9440799"/>
                </a:lnTo>
                <a:lnTo>
                  <a:pt x="13567753" y="9442336"/>
                </a:lnTo>
                <a:lnTo>
                  <a:pt x="13561517" y="9446552"/>
                </a:lnTo>
                <a:lnTo>
                  <a:pt x="13557301" y="9452800"/>
                </a:lnTo>
                <a:lnTo>
                  <a:pt x="13555764" y="9460459"/>
                </a:lnTo>
                <a:lnTo>
                  <a:pt x="13557301" y="9468091"/>
                </a:lnTo>
                <a:lnTo>
                  <a:pt x="13561517" y="9474340"/>
                </a:lnTo>
                <a:lnTo>
                  <a:pt x="13567753" y="9478556"/>
                </a:lnTo>
                <a:lnTo>
                  <a:pt x="13575398" y="9480093"/>
                </a:lnTo>
                <a:lnTo>
                  <a:pt x="13583044" y="9478556"/>
                </a:lnTo>
                <a:lnTo>
                  <a:pt x="13589292" y="9474340"/>
                </a:lnTo>
                <a:lnTo>
                  <a:pt x="13593496" y="9468091"/>
                </a:lnTo>
                <a:lnTo>
                  <a:pt x="13595033" y="9460459"/>
                </a:lnTo>
                <a:close/>
              </a:path>
              <a:path w="18719800" h="10718800" extrusionOk="0">
                <a:moveTo>
                  <a:pt x="13595033" y="9360357"/>
                </a:moveTo>
                <a:lnTo>
                  <a:pt x="13593496" y="9352699"/>
                </a:lnTo>
                <a:lnTo>
                  <a:pt x="13589292" y="9346451"/>
                </a:lnTo>
                <a:lnTo>
                  <a:pt x="13583044" y="9342234"/>
                </a:lnTo>
                <a:lnTo>
                  <a:pt x="13575398" y="9340698"/>
                </a:lnTo>
                <a:lnTo>
                  <a:pt x="13567753" y="9342234"/>
                </a:lnTo>
                <a:lnTo>
                  <a:pt x="13561517" y="9346451"/>
                </a:lnTo>
                <a:lnTo>
                  <a:pt x="13557301" y="9352699"/>
                </a:lnTo>
                <a:lnTo>
                  <a:pt x="13555764" y="9360357"/>
                </a:lnTo>
                <a:lnTo>
                  <a:pt x="13557301" y="9367990"/>
                </a:lnTo>
                <a:lnTo>
                  <a:pt x="13561517" y="9374238"/>
                </a:lnTo>
                <a:lnTo>
                  <a:pt x="13567753" y="9378455"/>
                </a:lnTo>
                <a:lnTo>
                  <a:pt x="13575398" y="9379991"/>
                </a:lnTo>
                <a:lnTo>
                  <a:pt x="13583044" y="9378455"/>
                </a:lnTo>
                <a:lnTo>
                  <a:pt x="13589292" y="9374238"/>
                </a:lnTo>
                <a:lnTo>
                  <a:pt x="13593496" y="9367990"/>
                </a:lnTo>
                <a:lnTo>
                  <a:pt x="13595033" y="9360357"/>
                </a:lnTo>
                <a:close/>
              </a:path>
              <a:path w="18719800" h="10718800" extrusionOk="0">
                <a:moveTo>
                  <a:pt x="13595033" y="9260243"/>
                </a:moveTo>
                <a:lnTo>
                  <a:pt x="13593496" y="9252598"/>
                </a:lnTo>
                <a:lnTo>
                  <a:pt x="13589292" y="9246362"/>
                </a:lnTo>
                <a:lnTo>
                  <a:pt x="13583044" y="9242146"/>
                </a:lnTo>
                <a:lnTo>
                  <a:pt x="13575398" y="9240609"/>
                </a:lnTo>
                <a:lnTo>
                  <a:pt x="13567753" y="9242146"/>
                </a:lnTo>
                <a:lnTo>
                  <a:pt x="13561517" y="9246362"/>
                </a:lnTo>
                <a:lnTo>
                  <a:pt x="13557301" y="9252598"/>
                </a:lnTo>
                <a:lnTo>
                  <a:pt x="13555764" y="9260243"/>
                </a:lnTo>
                <a:lnTo>
                  <a:pt x="13557301" y="9267901"/>
                </a:lnTo>
                <a:lnTo>
                  <a:pt x="13561517" y="9274150"/>
                </a:lnTo>
                <a:lnTo>
                  <a:pt x="13567753" y="9278366"/>
                </a:lnTo>
                <a:lnTo>
                  <a:pt x="13575398" y="9279903"/>
                </a:lnTo>
                <a:lnTo>
                  <a:pt x="13583044" y="9278366"/>
                </a:lnTo>
                <a:lnTo>
                  <a:pt x="13589292" y="9274150"/>
                </a:lnTo>
                <a:lnTo>
                  <a:pt x="13593496" y="9267901"/>
                </a:lnTo>
                <a:lnTo>
                  <a:pt x="13595033" y="9260243"/>
                </a:lnTo>
                <a:close/>
              </a:path>
              <a:path w="18719800" h="10718800" extrusionOk="0">
                <a:moveTo>
                  <a:pt x="13595033" y="9160142"/>
                </a:moveTo>
                <a:lnTo>
                  <a:pt x="13593496" y="9152509"/>
                </a:lnTo>
                <a:lnTo>
                  <a:pt x="13589292" y="9146261"/>
                </a:lnTo>
                <a:lnTo>
                  <a:pt x="13583044" y="9142044"/>
                </a:lnTo>
                <a:lnTo>
                  <a:pt x="13575398" y="9140507"/>
                </a:lnTo>
                <a:lnTo>
                  <a:pt x="13567753" y="9142044"/>
                </a:lnTo>
                <a:lnTo>
                  <a:pt x="13561517" y="9146261"/>
                </a:lnTo>
                <a:lnTo>
                  <a:pt x="13557301" y="9152509"/>
                </a:lnTo>
                <a:lnTo>
                  <a:pt x="13555764" y="9160142"/>
                </a:lnTo>
                <a:lnTo>
                  <a:pt x="13557301" y="9167800"/>
                </a:lnTo>
                <a:lnTo>
                  <a:pt x="13561517" y="9174048"/>
                </a:lnTo>
                <a:lnTo>
                  <a:pt x="13567753" y="9178252"/>
                </a:lnTo>
                <a:lnTo>
                  <a:pt x="13575398" y="9179801"/>
                </a:lnTo>
                <a:lnTo>
                  <a:pt x="13583044" y="9178252"/>
                </a:lnTo>
                <a:lnTo>
                  <a:pt x="13589292" y="9174048"/>
                </a:lnTo>
                <a:lnTo>
                  <a:pt x="13593496" y="9167800"/>
                </a:lnTo>
                <a:lnTo>
                  <a:pt x="13595033" y="9160142"/>
                </a:lnTo>
                <a:close/>
              </a:path>
              <a:path w="18719800" h="10718800" extrusionOk="0">
                <a:moveTo>
                  <a:pt x="13595033" y="8959964"/>
                </a:moveTo>
                <a:lnTo>
                  <a:pt x="13593496" y="8952319"/>
                </a:lnTo>
                <a:lnTo>
                  <a:pt x="13589292" y="8946070"/>
                </a:lnTo>
                <a:lnTo>
                  <a:pt x="13583044" y="8941867"/>
                </a:lnTo>
                <a:lnTo>
                  <a:pt x="13575398" y="8940317"/>
                </a:lnTo>
                <a:lnTo>
                  <a:pt x="13567753" y="8941867"/>
                </a:lnTo>
                <a:lnTo>
                  <a:pt x="13561517" y="8946070"/>
                </a:lnTo>
                <a:lnTo>
                  <a:pt x="13557301" y="8952319"/>
                </a:lnTo>
                <a:lnTo>
                  <a:pt x="13555764" y="8959964"/>
                </a:lnTo>
                <a:lnTo>
                  <a:pt x="13557301" y="8967610"/>
                </a:lnTo>
                <a:lnTo>
                  <a:pt x="13561517" y="8973858"/>
                </a:lnTo>
                <a:lnTo>
                  <a:pt x="13567753" y="8978074"/>
                </a:lnTo>
                <a:lnTo>
                  <a:pt x="13575398" y="8979611"/>
                </a:lnTo>
                <a:lnTo>
                  <a:pt x="13583044" y="8978074"/>
                </a:lnTo>
                <a:lnTo>
                  <a:pt x="13589292" y="8973858"/>
                </a:lnTo>
                <a:lnTo>
                  <a:pt x="13593496" y="8967610"/>
                </a:lnTo>
                <a:lnTo>
                  <a:pt x="13595033" y="8959964"/>
                </a:lnTo>
                <a:close/>
              </a:path>
              <a:path w="18719800" h="10718800" extrusionOk="0">
                <a:moveTo>
                  <a:pt x="13595033" y="8859863"/>
                </a:moveTo>
                <a:lnTo>
                  <a:pt x="13593496" y="8852217"/>
                </a:lnTo>
                <a:lnTo>
                  <a:pt x="13589292" y="8845969"/>
                </a:lnTo>
                <a:lnTo>
                  <a:pt x="13583044" y="8841753"/>
                </a:lnTo>
                <a:lnTo>
                  <a:pt x="13575398" y="8840216"/>
                </a:lnTo>
                <a:lnTo>
                  <a:pt x="13567753" y="8841753"/>
                </a:lnTo>
                <a:lnTo>
                  <a:pt x="13561517" y="8845969"/>
                </a:lnTo>
                <a:lnTo>
                  <a:pt x="13557301" y="8852217"/>
                </a:lnTo>
                <a:lnTo>
                  <a:pt x="13555764" y="8859863"/>
                </a:lnTo>
                <a:lnTo>
                  <a:pt x="13557301" y="8867508"/>
                </a:lnTo>
                <a:lnTo>
                  <a:pt x="13561517" y="8873757"/>
                </a:lnTo>
                <a:lnTo>
                  <a:pt x="13567753" y="8877973"/>
                </a:lnTo>
                <a:lnTo>
                  <a:pt x="13575398" y="8879510"/>
                </a:lnTo>
                <a:lnTo>
                  <a:pt x="13583044" y="8877973"/>
                </a:lnTo>
                <a:lnTo>
                  <a:pt x="13589292" y="8873757"/>
                </a:lnTo>
                <a:lnTo>
                  <a:pt x="13593496" y="8867508"/>
                </a:lnTo>
                <a:lnTo>
                  <a:pt x="13595033" y="8859863"/>
                </a:lnTo>
                <a:close/>
              </a:path>
              <a:path w="18719800" h="10718800" extrusionOk="0">
                <a:moveTo>
                  <a:pt x="13595033" y="8759774"/>
                </a:moveTo>
                <a:lnTo>
                  <a:pt x="13593496" y="8752129"/>
                </a:lnTo>
                <a:lnTo>
                  <a:pt x="13589292" y="8745880"/>
                </a:lnTo>
                <a:lnTo>
                  <a:pt x="13583044" y="8741664"/>
                </a:lnTo>
                <a:lnTo>
                  <a:pt x="13575398" y="8740115"/>
                </a:lnTo>
                <a:lnTo>
                  <a:pt x="13567753" y="8741664"/>
                </a:lnTo>
                <a:lnTo>
                  <a:pt x="13561517" y="8745880"/>
                </a:lnTo>
                <a:lnTo>
                  <a:pt x="13557301" y="8752129"/>
                </a:lnTo>
                <a:lnTo>
                  <a:pt x="13555764" y="8759774"/>
                </a:lnTo>
                <a:lnTo>
                  <a:pt x="13557301" y="8767420"/>
                </a:lnTo>
                <a:lnTo>
                  <a:pt x="13561517" y="8773655"/>
                </a:lnTo>
                <a:lnTo>
                  <a:pt x="13567753" y="8777872"/>
                </a:lnTo>
                <a:lnTo>
                  <a:pt x="13575398" y="8779421"/>
                </a:lnTo>
                <a:lnTo>
                  <a:pt x="13583044" y="8777872"/>
                </a:lnTo>
                <a:lnTo>
                  <a:pt x="13589292" y="8773655"/>
                </a:lnTo>
                <a:lnTo>
                  <a:pt x="13593496" y="8767420"/>
                </a:lnTo>
                <a:lnTo>
                  <a:pt x="13595033" y="8759774"/>
                </a:lnTo>
                <a:close/>
              </a:path>
              <a:path w="18719800" h="10718800" extrusionOk="0">
                <a:moveTo>
                  <a:pt x="13595033" y="8659673"/>
                </a:moveTo>
                <a:lnTo>
                  <a:pt x="13593496" y="8652027"/>
                </a:lnTo>
                <a:lnTo>
                  <a:pt x="13589292" y="8645779"/>
                </a:lnTo>
                <a:lnTo>
                  <a:pt x="13583044" y="8641575"/>
                </a:lnTo>
                <a:lnTo>
                  <a:pt x="13575398" y="8640026"/>
                </a:lnTo>
                <a:lnTo>
                  <a:pt x="13567753" y="8641575"/>
                </a:lnTo>
                <a:lnTo>
                  <a:pt x="13561517" y="8645779"/>
                </a:lnTo>
                <a:lnTo>
                  <a:pt x="13557301" y="8652027"/>
                </a:lnTo>
                <a:lnTo>
                  <a:pt x="13555764" y="8659673"/>
                </a:lnTo>
                <a:lnTo>
                  <a:pt x="13557301" y="8667318"/>
                </a:lnTo>
                <a:lnTo>
                  <a:pt x="13561517" y="8673567"/>
                </a:lnTo>
                <a:lnTo>
                  <a:pt x="13567753" y="8677783"/>
                </a:lnTo>
                <a:lnTo>
                  <a:pt x="13575398" y="8679320"/>
                </a:lnTo>
                <a:lnTo>
                  <a:pt x="13583044" y="8677783"/>
                </a:lnTo>
                <a:lnTo>
                  <a:pt x="13589292" y="8673567"/>
                </a:lnTo>
                <a:lnTo>
                  <a:pt x="13593496" y="8667318"/>
                </a:lnTo>
                <a:lnTo>
                  <a:pt x="13595033" y="8659673"/>
                </a:lnTo>
                <a:close/>
              </a:path>
              <a:path w="18719800" h="10718800" extrusionOk="0">
                <a:moveTo>
                  <a:pt x="13595033" y="8559571"/>
                </a:moveTo>
                <a:lnTo>
                  <a:pt x="13593496" y="8551926"/>
                </a:lnTo>
                <a:lnTo>
                  <a:pt x="13589292" y="8545678"/>
                </a:lnTo>
                <a:lnTo>
                  <a:pt x="13583044" y="8541461"/>
                </a:lnTo>
                <a:lnTo>
                  <a:pt x="13575398" y="8539924"/>
                </a:lnTo>
                <a:lnTo>
                  <a:pt x="13567753" y="8541461"/>
                </a:lnTo>
                <a:lnTo>
                  <a:pt x="13561517" y="8545678"/>
                </a:lnTo>
                <a:lnTo>
                  <a:pt x="13557301" y="8551926"/>
                </a:lnTo>
                <a:lnTo>
                  <a:pt x="13555764" y="8559571"/>
                </a:lnTo>
                <a:lnTo>
                  <a:pt x="13557301" y="8567217"/>
                </a:lnTo>
                <a:lnTo>
                  <a:pt x="13561517" y="8573465"/>
                </a:lnTo>
                <a:lnTo>
                  <a:pt x="13567753" y="8577682"/>
                </a:lnTo>
                <a:lnTo>
                  <a:pt x="13575398" y="8579231"/>
                </a:lnTo>
                <a:lnTo>
                  <a:pt x="13583044" y="8577682"/>
                </a:lnTo>
                <a:lnTo>
                  <a:pt x="13589292" y="8573465"/>
                </a:lnTo>
                <a:lnTo>
                  <a:pt x="13593496" y="8567217"/>
                </a:lnTo>
                <a:lnTo>
                  <a:pt x="13595033" y="8559571"/>
                </a:lnTo>
                <a:close/>
              </a:path>
              <a:path w="18719800" h="10718800" extrusionOk="0">
                <a:moveTo>
                  <a:pt x="13595033" y="8459470"/>
                </a:moveTo>
                <a:lnTo>
                  <a:pt x="13593496" y="8451837"/>
                </a:lnTo>
                <a:lnTo>
                  <a:pt x="13589292" y="8445589"/>
                </a:lnTo>
                <a:lnTo>
                  <a:pt x="13583044" y="8441372"/>
                </a:lnTo>
                <a:lnTo>
                  <a:pt x="13575398" y="8439836"/>
                </a:lnTo>
                <a:lnTo>
                  <a:pt x="13567753" y="8441372"/>
                </a:lnTo>
                <a:lnTo>
                  <a:pt x="13561517" y="8445589"/>
                </a:lnTo>
                <a:lnTo>
                  <a:pt x="13557301" y="8451837"/>
                </a:lnTo>
                <a:lnTo>
                  <a:pt x="13555764" y="8459470"/>
                </a:lnTo>
                <a:lnTo>
                  <a:pt x="13557301" y="8467128"/>
                </a:lnTo>
                <a:lnTo>
                  <a:pt x="13561517" y="8473376"/>
                </a:lnTo>
                <a:lnTo>
                  <a:pt x="13567753" y="8477593"/>
                </a:lnTo>
                <a:lnTo>
                  <a:pt x="13575398" y="8479130"/>
                </a:lnTo>
                <a:lnTo>
                  <a:pt x="13583044" y="8477593"/>
                </a:lnTo>
                <a:lnTo>
                  <a:pt x="13589292" y="8473376"/>
                </a:lnTo>
                <a:lnTo>
                  <a:pt x="13593496" y="8467128"/>
                </a:lnTo>
                <a:lnTo>
                  <a:pt x="13595033" y="8459470"/>
                </a:lnTo>
                <a:close/>
              </a:path>
              <a:path w="18719800" h="10718800" extrusionOk="0">
                <a:moveTo>
                  <a:pt x="13595033" y="8359381"/>
                </a:moveTo>
                <a:lnTo>
                  <a:pt x="13593496" y="8351736"/>
                </a:lnTo>
                <a:lnTo>
                  <a:pt x="13589292" y="8345487"/>
                </a:lnTo>
                <a:lnTo>
                  <a:pt x="13583044" y="8341284"/>
                </a:lnTo>
                <a:lnTo>
                  <a:pt x="13575398" y="8339734"/>
                </a:lnTo>
                <a:lnTo>
                  <a:pt x="13567753" y="8341284"/>
                </a:lnTo>
                <a:lnTo>
                  <a:pt x="13561517" y="8345487"/>
                </a:lnTo>
                <a:lnTo>
                  <a:pt x="13557301" y="8351736"/>
                </a:lnTo>
                <a:lnTo>
                  <a:pt x="13555764" y="8359381"/>
                </a:lnTo>
                <a:lnTo>
                  <a:pt x="13557301" y="8367027"/>
                </a:lnTo>
                <a:lnTo>
                  <a:pt x="13561517" y="8373275"/>
                </a:lnTo>
                <a:lnTo>
                  <a:pt x="13567753" y="8377491"/>
                </a:lnTo>
                <a:lnTo>
                  <a:pt x="13575398" y="8379028"/>
                </a:lnTo>
                <a:lnTo>
                  <a:pt x="13583044" y="8377491"/>
                </a:lnTo>
                <a:lnTo>
                  <a:pt x="13589292" y="8373275"/>
                </a:lnTo>
                <a:lnTo>
                  <a:pt x="13593496" y="8367027"/>
                </a:lnTo>
                <a:lnTo>
                  <a:pt x="13595033" y="8359381"/>
                </a:lnTo>
                <a:close/>
              </a:path>
              <a:path w="18719800" h="10718800" extrusionOk="0">
                <a:moveTo>
                  <a:pt x="13595058" y="10661599"/>
                </a:moveTo>
                <a:lnTo>
                  <a:pt x="13593509" y="10653941"/>
                </a:lnTo>
                <a:lnTo>
                  <a:pt x="13589292" y="10647693"/>
                </a:lnTo>
                <a:lnTo>
                  <a:pt x="13583057" y="10643489"/>
                </a:lnTo>
                <a:lnTo>
                  <a:pt x="13575411" y="10641940"/>
                </a:lnTo>
                <a:lnTo>
                  <a:pt x="13567753" y="10643489"/>
                </a:lnTo>
                <a:lnTo>
                  <a:pt x="13561517" y="10647693"/>
                </a:lnTo>
                <a:lnTo>
                  <a:pt x="13557314" y="10653941"/>
                </a:lnTo>
                <a:lnTo>
                  <a:pt x="13555764" y="10661599"/>
                </a:lnTo>
                <a:lnTo>
                  <a:pt x="13557314" y="10669245"/>
                </a:lnTo>
                <a:lnTo>
                  <a:pt x="13561517" y="10675480"/>
                </a:lnTo>
                <a:lnTo>
                  <a:pt x="13567753" y="10679697"/>
                </a:lnTo>
                <a:lnTo>
                  <a:pt x="13575411" y="10681246"/>
                </a:lnTo>
                <a:lnTo>
                  <a:pt x="13583057" y="10679697"/>
                </a:lnTo>
                <a:lnTo>
                  <a:pt x="13589292" y="10675480"/>
                </a:lnTo>
                <a:lnTo>
                  <a:pt x="13593509" y="10669245"/>
                </a:lnTo>
                <a:lnTo>
                  <a:pt x="13595058" y="10661599"/>
                </a:lnTo>
                <a:close/>
              </a:path>
              <a:path w="18719800" h="10718800" extrusionOk="0">
                <a:moveTo>
                  <a:pt x="13595058" y="9060053"/>
                </a:moveTo>
                <a:lnTo>
                  <a:pt x="13593509" y="9052408"/>
                </a:lnTo>
                <a:lnTo>
                  <a:pt x="13589292" y="9046159"/>
                </a:lnTo>
                <a:lnTo>
                  <a:pt x="13583057" y="9041955"/>
                </a:lnTo>
                <a:lnTo>
                  <a:pt x="13575411" y="9040406"/>
                </a:lnTo>
                <a:lnTo>
                  <a:pt x="13567753" y="9041955"/>
                </a:lnTo>
                <a:lnTo>
                  <a:pt x="13561517" y="9046159"/>
                </a:lnTo>
                <a:lnTo>
                  <a:pt x="13557314" y="9052408"/>
                </a:lnTo>
                <a:lnTo>
                  <a:pt x="13555764" y="9060053"/>
                </a:lnTo>
                <a:lnTo>
                  <a:pt x="13557314" y="9067698"/>
                </a:lnTo>
                <a:lnTo>
                  <a:pt x="13561517" y="9073947"/>
                </a:lnTo>
                <a:lnTo>
                  <a:pt x="13567753" y="9078150"/>
                </a:lnTo>
                <a:lnTo>
                  <a:pt x="13575411" y="9079700"/>
                </a:lnTo>
                <a:lnTo>
                  <a:pt x="13583057" y="9078150"/>
                </a:lnTo>
                <a:lnTo>
                  <a:pt x="13589292" y="9073947"/>
                </a:lnTo>
                <a:lnTo>
                  <a:pt x="13593509" y="9067698"/>
                </a:lnTo>
                <a:lnTo>
                  <a:pt x="13595058" y="9060053"/>
                </a:lnTo>
                <a:close/>
              </a:path>
              <a:path w="18719800" h="10718800" extrusionOk="0">
                <a:moveTo>
                  <a:pt x="13669023" y="10706976"/>
                </a:moveTo>
                <a:lnTo>
                  <a:pt x="13667486" y="10699331"/>
                </a:lnTo>
                <a:lnTo>
                  <a:pt x="13663282" y="10693095"/>
                </a:lnTo>
                <a:lnTo>
                  <a:pt x="13657034" y="10688879"/>
                </a:lnTo>
                <a:lnTo>
                  <a:pt x="13649389" y="10687342"/>
                </a:lnTo>
                <a:lnTo>
                  <a:pt x="13641743" y="10688879"/>
                </a:lnTo>
                <a:lnTo>
                  <a:pt x="13635495" y="10693095"/>
                </a:lnTo>
                <a:lnTo>
                  <a:pt x="13631291" y="10699331"/>
                </a:lnTo>
                <a:lnTo>
                  <a:pt x="13629742" y="10706976"/>
                </a:lnTo>
                <a:lnTo>
                  <a:pt x="13631291" y="10714622"/>
                </a:lnTo>
                <a:lnTo>
                  <a:pt x="13634098" y="10718787"/>
                </a:lnTo>
                <a:lnTo>
                  <a:pt x="13664667" y="10718787"/>
                </a:lnTo>
                <a:lnTo>
                  <a:pt x="13667486" y="10714622"/>
                </a:lnTo>
                <a:lnTo>
                  <a:pt x="13669023" y="10706976"/>
                </a:lnTo>
                <a:close/>
              </a:path>
              <a:path w="18719800" h="10718800" extrusionOk="0">
                <a:moveTo>
                  <a:pt x="13669023" y="10606888"/>
                </a:moveTo>
                <a:lnTo>
                  <a:pt x="13667486" y="10599242"/>
                </a:lnTo>
                <a:lnTo>
                  <a:pt x="13663282" y="10592994"/>
                </a:lnTo>
                <a:lnTo>
                  <a:pt x="13657034" y="10588790"/>
                </a:lnTo>
                <a:lnTo>
                  <a:pt x="13649389" y="10587241"/>
                </a:lnTo>
                <a:lnTo>
                  <a:pt x="13641743" y="10588790"/>
                </a:lnTo>
                <a:lnTo>
                  <a:pt x="13635495" y="10592994"/>
                </a:lnTo>
                <a:lnTo>
                  <a:pt x="13631291" y="10599242"/>
                </a:lnTo>
                <a:lnTo>
                  <a:pt x="13629742" y="10606888"/>
                </a:lnTo>
                <a:lnTo>
                  <a:pt x="13631291" y="10614533"/>
                </a:lnTo>
                <a:lnTo>
                  <a:pt x="13635495" y="10620781"/>
                </a:lnTo>
                <a:lnTo>
                  <a:pt x="13641743" y="10624998"/>
                </a:lnTo>
                <a:lnTo>
                  <a:pt x="13649389" y="10626535"/>
                </a:lnTo>
                <a:lnTo>
                  <a:pt x="13657034" y="10624998"/>
                </a:lnTo>
                <a:lnTo>
                  <a:pt x="13663282" y="10620781"/>
                </a:lnTo>
                <a:lnTo>
                  <a:pt x="13667486" y="10614533"/>
                </a:lnTo>
                <a:lnTo>
                  <a:pt x="13669023" y="10606888"/>
                </a:lnTo>
                <a:close/>
              </a:path>
              <a:path w="18719800" h="10718800" extrusionOk="0">
                <a:moveTo>
                  <a:pt x="13669023" y="10506799"/>
                </a:moveTo>
                <a:lnTo>
                  <a:pt x="13667486" y="10499141"/>
                </a:lnTo>
                <a:lnTo>
                  <a:pt x="13663282" y="10492905"/>
                </a:lnTo>
                <a:lnTo>
                  <a:pt x="13657034" y="10488689"/>
                </a:lnTo>
                <a:lnTo>
                  <a:pt x="13649389" y="10487152"/>
                </a:lnTo>
                <a:lnTo>
                  <a:pt x="13641743" y="10488689"/>
                </a:lnTo>
                <a:lnTo>
                  <a:pt x="13635495" y="10492905"/>
                </a:lnTo>
                <a:lnTo>
                  <a:pt x="13631291" y="10499141"/>
                </a:lnTo>
                <a:lnTo>
                  <a:pt x="13629742" y="10506799"/>
                </a:lnTo>
                <a:lnTo>
                  <a:pt x="13631291" y="10514444"/>
                </a:lnTo>
                <a:lnTo>
                  <a:pt x="13635495" y="10520693"/>
                </a:lnTo>
                <a:lnTo>
                  <a:pt x="13641743" y="10524896"/>
                </a:lnTo>
                <a:lnTo>
                  <a:pt x="13649389" y="10526433"/>
                </a:lnTo>
                <a:lnTo>
                  <a:pt x="13657034" y="10524896"/>
                </a:lnTo>
                <a:lnTo>
                  <a:pt x="13663282" y="10520693"/>
                </a:lnTo>
                <a:lnTo>
                  <a:pt x="13667486" y="10514444"/>
                </a:lnTo>
                <a:lnTo>
                  <a:pt x="13669023" y="10506799"/>
                </a:lnTo>
                <a:close/>
              </a:path>
              <a:path w="18719800" h="10718800" extrusionOk="0">
                <a:moveTo>
                  <a:pt x="13669023" y="10406685"/>
                </a:moveTo>
                <a:lnTo>
                  <a:pt x="13667486" y="10399039"/>
                </a:lnTo>
                <a:lnTo>
                  <a:pt x="13663282" y="10392791"/>
                </a:lnTo>
                <a:lnTo>
                  <a:pt x="13657034" y="10388587"/>
                </a:lnTo>
                <a:lnTo>
                  <a:pt x="13649389" y="10387038"/>
                </a:lnTo>
                <a:lnTo>
                  <a:pt x="13641743" y="10388587"/>
                </a:lnTo>
                <a:lnTo>
                  <a:pt x="13635495" y="10392791"/>
                </a:lnTo>
                <a:lnTo>
                  <a:pt x="13631291" y="10399039"/>
                </a:lnTo>
                <a:lnTo>
                  <a:pt x="13629742" y="10406685"/>
                </a:lnTo>
                <a:lnTo>
                  <a:pt x="13631291" y="10414330"/>
                </a:lnTo>
                <a:lnTo>
                  <a:pt x="13635495" y="10420579"/>
                </a:lnTo>
                <a:lnTo>
                  <a:pt x="13641743" y="10424795"/>
                </a:lnTo>
                <a:lnTo>
                  <a:pt x="13649389" y="10426332"/>
                </a:lnTo>
                <a:lnTo>
                  <a:pt x="13657034" y="10424795"/>
                </a:lnTo>
                <a:lnTo>
                  <a:pt x="13663282" y="10420579"/>
                </a:lnTo>
                <a:lnTo>
                  <a:pt x="13667486" y="10414330"/>
                </a:lnTo>
                <a:lnTo>
                  <a:pt x="13669023" y="10406685"/>
                </a:lnTo>
                <a:close/>
              </a:path>
              <a:path w="18719800" h="10718800" extrusionOk="0">
                <a:moveTo>
                  <a:pt x="13669023" y="10306596"/>
                </a:moveTo>
                <a:lnTo>
                  <a:pt x="13667486" y="10298951"/>
                </a:lnTo>
                <a:lnTo>
                  <a:pt x="13663282" y="10292702"/>
                </a:lnTo>
                <a:lnTo>
                  <a:pt x="13657034" y="10288499"/>
                </a:lnTo>
                <a:lnTo>
                  <a:pt x="13649389" y="10286949"/>
                </a:lnTo>
                <a:lnTo>
                  <a:pt x="13641743" y="10288499"/>
                </a:lnTo>
                <a:lnTo>
                  <a:pt x="13635495" y="10292702"/>
                </a:lnTo>
                <a:lnTo>
                  <a:pt x="13631291" y="10298951"/>
                </a:lnTo>
                <a:lnTo>
                  <a:pt x="13629742" y="10306596"/>
                </a:lnTo>
                <a:lnTo>
                  <a:pt x="13631291" y="10314241"/>
                </a:lnTo>
                <a:lnTo>
                  <a:pt x="13635495" y="10320490"/>
                </a:lnTo>
                <a:lnTo>
                  <a:pt x="13641743" y="10324694"/>
                </a:lnTo>
                <a:lnTo>
                  <a:pt x="13649389" y="10326243"/>
                </a:lnTo>
                <a:lnTo>
                  <a:pt x="13657034" y="10324694"/>
                </a:lnTo>
                <a:lnTo>
                  <a:pt x="13663282" y="10320490"/>
                </a:lnTo>
                <a:lnTo>
                  <a:pt x="13667486" y="10314241"/>
                </a:lnTo>
                <a:lnTo>
                  <a:pt x="13669023" y="10306596"/>
                </a:lnTo>
                <a:close/>
              </a:path>
              <a:path w="18719800" h="10718800" extrusionOk="0">
                <a:moveTo>
                  <a:pt x="13669023" y="10206507"/>
                </a:moveTo>
                <a:lnTo>
                  <a:pt x="13667486" y="10198849"/>
                </a:lnTo>
                <a:lnTo>
                  <a:pt x="13663282" y="10192614"/>
                </a:lnTo>
                <a:lnTo>
                  <a:pt x="13657034" y="10188410"/>
                </a:lnTo>
                <a:lnTo>
                  <a:pt x="13649389" y="10186860"/>
                </a:lnTo>
                <a:lnTo>
                  <a:pt x="13641743" y="10188410"/>
                </a:lnTo>
                <a:lnTo>
                  <a:pt x="13635495" y="10192614"/>
                </a:lnTo>
                <a:lnTo>
                  <a:pt x="13631291" y="10198849"/>
                </a:lnTo>
                <a:lnTo>
                  <a:pt x="13629742" y="10206507"/>
                </a:lnTo>
                <a:lnTo>
                  <a:pt x="13631291" y="10214153"/>
                </a:lnTo>
                <a:lnTo>
                  <a:pt x="13635495" y="10220401"/>
                </a:lnTo>
                <a:lnTo>
                  <a:pt x="13641743" y="10224605"/>
                </a:lnTo>
                <a:lnTo>
                  <a:pt x="13649389" y="10226154"/>
                </a:lnTo>
                <a:lnTo>
                  <a:pt x="13657034" y="10224605"/>
                </a:lnTo>
                <a:lnTo>
                  <a:pt x="13663282" y="10220401"/>
                </a:lnTo>
                <a:lnTo>
                  <a:pt x="13667486" y="10214153"/>
                </a:lnTo>
                <a:lnTo>
                  <a:pt x="13669023" y="10206507"/>
                </a:lnTo>
                <a:close/>
              </a:path>
              <a:path w="18719800" h="10718800" extrusionOk="0">
                <a:moveTo>
                  <a:pt x="13669023" y="10106406"/>
                </a:moveTo>
                <a:lnTo>
                  <a:pt x="13667486" y="10098761"/>
                </a:lnTo>
                <a:lnTo>
                  <a:pt x="13663270" y="10092525"/>
                </a:lnTo>
                <a:lnTo>
                  <a:pt x="13657021" y="10088308"/>
                </a:lnTo>
                <a:lnTo>
                  <a:pt x="13649389" y="10086772"/>
                </a:lnTo>
                <a:lnTo>
                  <a:pt x="13641743" y="10088308"/>
                </a:lnTo>
                <a:lnTo>
                  <a:pt x="13635495" y="10092525"/>
                </a:lnTo>
                <a:lnTo>
                  <a:pt x="13631291" y="10098761"/>
                </a:lnTo>
                <a:lnTo>
                  <a:pt x="13629742" y="10106406"/>
                </a:lnTo>
                <a:lnTo>
                  <a:pt x="13631291" y="10114064"/>
                </a:lnTo>
                <a:lnTo>
                  <a:pt x="13635495" y="10120300"/>
                </a:lnTo>
                <a:lnTo>
                  <a:pt x="13641743" y="10124516"/>
                </a:lnTo>
                <a:lnTo>
                  <a:pt x="13649389" y="10126053"/>
                </a:lnTo>
                <a:lnTo>
                  <a:pt x="13657021" y="10124516"/>
                </a:lnTo>
                <a:lnTo>
                  <a:pt x="13663270" y="10120300"/>
                </a:lnTo>
                <a:lnTo>
                  <a:pt x="13667486" y="10114064"/>
                </a:lnTo>
                <a:lnTo>
                  <a:pt x="13669023" y="10106406"/>
                </a:lnTo>
                <a:close/>
              </a:path>
              <a:path w="18719800" h="10718800" extrusionOk="0">
                <a:moveTo>
                  <a:pt x="13669023" y="10006305"/>
                </a:moveTo>
                <a:lnTo>
                  <a:pt x="13667486" y="9998659"/>
                </a:lnTo>
                <a:lnTo>
                  <a:pt x="13663270" y="9992423"/>
                </a:lnTo>
                <a:lnTo>
                  <a:pt x="13657021" y="9988220"/>
                </a:lnTo>
                <a:lnTo>
                  <a:pt x="13649389" y="9986670"/>
                </a:lnTo>
                <a:lnTo>
                  <a:pt x="13641743" y="9988220"/>
                </a:lnTo>
                <a:lnTo>
                  <a:pt x="13635495" y="9992423"/>
                </a:lnTo>
                <a:lnTo>
                  <a:pt x="13631291" y="9998659"/>
                </a:lnTo>
                <a:lnTo>
                  <a:pt x="13629742" y="10006305"/>
                </a:lnTo>
                <a:lnTo>
                  <a:pt x="13631291" y="10013963"/>
                </a:lnTo>
                <a:lnTo>
                  <a:pt x="13635495" y="10020211"/>
                </a:lnTo>
                <a:lnTo>
                  <a:pt x="13641743" y="10024427"/>
                </a:lnTo>
                <a:lnTo>
                  <a:pt x="13649389" y="10025964"/>
                </a:lnTo>
                <a:lnTo>
                  <a:pt x="13657021" y="10024427"/>
                </a:lnTo>
                <a:lnTo>
                  <a:pt x="13663270" y="10020211"/>
                </a:lnTo>
                <a:lnTo>
                  <a:pt x="13667486" y="10013963"/>
                </a:lnTo>
                <a:lnTo>
                  <a:pt x="13669023" y="10006305"/>
                </a:lnTo>
                <a:close/>
              </a:path>
              <a:path w="18719800" h="10718800" extrusionOk="0">
                <a:moveTo>
                  <a:pt x="13669023" y="9906216"/>
                </a:moveTo>
                <a:lnTo>
                  <a:pt x="13667486" y="9898570"/>
                </a:lnTo>
                <a:lnTo>
                  <a:pt x="13663270" y="9892322"/>
                </a:lnTo>
                <a:lnTo>
                  <a:pt x="13657021" y="9888106"/>
                </a:lnTo>
                <a:lnTo>
                  <a:pt x="13649389" y="9886569"/>
                </a:lnTo>
                <a:lnTo>
                  <a:pt x="13641743" y="9888106"/>
                </a:lnTo>
                <a:lnTo>
                  <a:pt x="13635495" y="9892322"/>
                </a:lnTo>
                <a:lnTo>
                  <a:pt x="13631291" y="9898570"/>
                </a:lnTo>
                <a:lnTo>
                  <a:pt x="13629742" y="9906216"/>
                </a:lnTo>
                <a:lnTo>
                  <a:pt x="13631291" y="9913861"/>
                </a:lnTo>
                <a:lnTo>
                  <a:pt x="13635495" y="9920110"/>
                </a:lnTo>
                <a:lnTo>
                  <a:pt x="13641743" y="9924326"/>
                </a:lnTo>
                <a:lnTo>
                  <a:pt x="13649389" y="9925863"/>
                </a:lnTo>
                <a:lnTo>
                  <a:pt x="13657021" y="9924326"/>
                </a:lnTo>
                <a:lnTo>
                  <a:pt x="13663270" y="9920110"/>
                </a:lnTo>
                <a:lnTo>
                  <a:pt x="13667486" y="9913861"/>
                </a:lnTo>
                <a:lnTo>
                  <a:pt x="13669023" y="9906216"/>
                </a:lnTo>
                <a:close/>
              </a:path>
              <a:path w="18719800" h="10718800" extrusionOk="0">
                <a:moveTo>
                  <a:pt x="13669023" y="9806127"/>
                </a:moveTo>
                <a:lnTo>
                  <a:pt x="13667486" y="9798469"/>
                </a:lnTo>
                <a:lnTo>
                  <a:pt x="13663270" y="9792221"/>
                </a:lnTo>
                <a:lnTo>
                  <a:pt x="13657021" y="9788017"/>
                </a:lnTo>
                <a:lnTo>
                  <a:pt x="13649389" y="9786468"/>
                </a:lnTo>
                <a:lnTo>
                  <a:pt x="13641743" y="9788017"/>
                </a:lnTo>
                <a:lnTo>
                  <a:pt x="13635495" y="9792221"/>
                </a:lnTo>
                <a:lnTo>
                  <a:pt x="13631291" y="9798469"/>
                </a:lnTo>
                <a:lnTo>
                  <a:pt x="13629742" y="9806127"/>
                </a:lnTo>
                <a:lnTo>
                  <a:pt x="13631291" y="9813760"/>
                </a:lnTo>
                <a:lnTo>
                  <a:pt x="13635495" y="9820008"/>
                </a:lnTo>
                <a:lnTo>
                  <a:pt x="13641743" y="9824212"/>
                </a:lnTo>
                <a:lnTo>
                  <a:pt x="13649389" y="9825761"/>
                </a:lnTo>
                <a:lnTo>
                  <a:pt x="13657021" y="9824212"/>
                </a:lnTo>
                <a:lnTo>
                  <a:pt x="13663270" y="9820008"/>
                </a:lnTo>
                <a:lnTo>
                  <a:pt x="13667486" y="9813760"/>
                </a:lnTo>
                <a:lnTo>
                  <a:pt x="13669023" y="9806127"/>
                </a:lnTo>
                <a:close/>
              </a:path>
              <a:path w="18719800" h="10718800" extrusionOk="0">
                <a:moveTo>
                  <a:pt x="13669023" y="9706026"/>
                </a:moveTo>
                <a:lnTo>
                  <a:pt x="13667486" y="9698380"/>
                </a:lnTo>
                <a:lnTo>
                  <a:pt x="13663270" y="9692132"/>
                </a:lnTo>
                <a:lnTo>
                  <a:pt x="13657021" y="9687928"/>
                </a:lnTo>
                <a:lnTo>
                  <a:pt x="13649389" y="9686379"/>
                </a:lnTo>
                <a:lnTo>
                  <a:pt x="13641743" y="9687928"/>
                </a:lnTo>
                <a:lnTo>
                  <a:pt x="13635495" y="9692132"/>
                </a:lnTo>
                <a:lnTo>
                  <a:pt x="13631291" y="9698380"/>
                </a:lnTo>
                <a:lnTo>
                  <a:pt x="13629742" y="9706026"/>
                </a:lnTo>
                <a:lnTo>
                  <a:pt x="13631291" y="9713671"/>
                </a:lnTo>
                <a:lnTo>
                  <a:pt x="13635495" y="9719920"/>
                </a:lnTo>
                <a:lnTo>
                  <a:pt x="13641743" y="9724123"/>
                </a:lnTo>
                <a:lnTo>
                  <a:pt x="13649389" y="9725673"/>
                </a:lnTo>
                <a:lnTo>
                  <a:pt x="13657021" y="9724123"/>
                </a:lnTo>
                <a:lnTo>
                  <a:pt x="13663270" y="9719920"/>
                </a:lnTo>
                <a:lnTo>
                  <a:pt x="13667486" y="9713671"/>
                </a:lnTo>
                <a:lnTo>
                  <a:pt x="13669023" y="9706026"/>
                </a:lnTo>
                <a:close/>
              </a:path>
              <a:path w="18719800" h="10718800" extrusionOk="0">
                <a:moveTo>
                  <a:pt x="13669023" y="9605924"/>
                </a:moveTo>
                <a:lnTo>
                  <a:pt x="13667486" y="9598279"/>
                </a:lnTo>
                <a:lnTo>
                  <a:pt x="13663282" y="9592043"/>
                </a:lnTo>
                <a:lnTo>
                  <a:pt x="13657034" y="9587827"/>
                </a:lnTo>
                <a:lnTo>
                  <a:pt x="13649389" y="9586290"/>
                </a:lnTo>
                <a:lnTo>
                  <a:pt x="13641743" y="9587827"/>
                </a:lnTo>
                <a:lnTo>
                  <a:pt x="13635495" y="9592043"/>
                </a:lnTo>
                <a:lnTo>
                  <a:pt x="13631291" y="9598279"/>
                </a:lnTo>
                <a:lnTo>
                  <a:pt x="13629742" y="9605924"/>
                </a:lnTo>
                <a:lnTo>
                  <a:pt x="13631291" y="9613582"/>
                </a:lnTo>
                <a:lnTo>
                  <a:pt x="13635495" y="9619818"/>
                </a:lnTo>
                <a:lnTo>
                  <a:pt x="13641743" y="9624035"/>
                </a:lnTo>
                <a:lnTo>
                  <a:pt x="13649389" y="9625571"/>
                </a:lnTo>
                <a:lnTo>
                  <a:pt x="13657034" y="9624035"/>
                </a:lnTo>
                <a:lnTo>
                  <a:pt x="13663282" y="9619818"/>
                </a:lnTo>
                <a:lnTo>
                  <a:pt x="13667486" y="9613582"/>
                </a:lnTo>
                <a:lnTo>
                  <a:pt x="13669023" y="9605924"/>
                </a:lnTo>
                <a:close/>
              </a:path>
              <a:path w="18719800" h="10718800" extrusionOk="0">
                <a:moveTo>
                  <a:pt x="13669023" y="9505823"/>
                </a:moveTo>
                <a:lnTo>
                  <a:pt x="13667486" y="9498178"/>
                </a:lnTo>
                <a:lnTo>
                  <a:pt x="13663282" y="9491942"/>
                </a:lnTo>
                <a:lnTo>
                  <a:pt x="13657034" y="9487738"/>
                </a:lnTo>
                <a:lnTo>
                  <a:pt x="13649389" y="9486189"/>
                </a:lnTo>
                <a:lnTo>
                  <a:pt x="13641743" y="9487738"/>
                </a:lnTo>
                <a:lnTo>
                  <a:pt x="13635495" y="9491942"/>
                </a:lnTo>
                <a:lnTo>
                  <a:pt x="13631291" y="9498178"/>
                </a:lnTo>
                <a:lnTo>
                  <a:pt x="13629742" y="9505823"/>
                </a:lnTo>
                <a:lnTo>
                  <a:pt x="13631291" y="9513481"/>
                </a:lnTo>
                <a:lnTo>
                  <a:pt x="13635495" y="9519729"/>
                </a:lnTo>
                <a:lnTo>
                  <a:pt x="13641743" y="9523933"/>
                </a:lnTo>
                <a:lnTo>
                  <a:pt x="13649389" y="9525483"/>
                </a:lnTo>
                <a:lnTo>
                  <a:pt x="13657034" y="9523933"/>
                </a:lnTo>
                <a:lnTo>
                  <a:pt x="13663282" y="9519729"/>
                </a:lnTo>
                <a:lnTo>
                  <a:pt x="13667486" y="9513481"/>
                </a:lnTo>
                <a:lnTo>
                  <a:pt x="13669023" y="9505823"/>
                </a:lnTo>
                <a:close/>
              </a:path>
              <a:path w="18719800" h="10718800" extrusionOk="0">
                <a:moveTo>
                  <a:pt x="13669023" y="9405734"/>
                </a:moveTo>
                <a:lnTo>
                  <a:pt x="13667486" y="9398089"/>
                </a:lnTo>
                <a:lnTo>
                  <a:pt x="13663282" y="9391840"/>
                </a:lnTo>
                <a:lnTo>
                  <a:pt x="13657034" y="9387637"/>
                </a:lnTo>
                <a:lnTo>
                  <a:pt x="13649389" y="9386087"/>
                </a:lnTo>
                <a:lnTo>
                  <a:pt x="13641743" y="9387637"/>
                </a:lnTo>
                <a:lnTo>
                  <a:pt x="13635495" y="9391840"/>
                </a:lnTo>
                <a:lnTo>
                  <a:pt x="13631291" y="9398089"/>
                </a:lnTo>
                <a:lnTo>
                  <a:pt x="13629742" y="9405734"/>
                </a:lnTo>
                <a:lnTo>
                  <a:pt x="13631291" y="9413380"/>
                </a:lnTo>
                <a:lnTo>
                  <a:pt x="13635495" y="9419615"/>
                </a:lnTo>
                <a:lnTo>
                  <a:pt x="13641743" y="9423832"/>
                </a:lnTo>
                <a:lnTo>
                  <a:pt x="13649389" y="9425368"/>
                </a:lnTo>
                <a:lnTo>
                  <a:pt x="13657034" y="9423832"/>
                </a:lnTo>
                <a:lnTo>
                  <a:pt x="13663282" y="9419615"/>
                </a:lnTo>
                <a:lnTo>
                  <a:pt x="13667486" y="9413380"/>
                </a:lnTo>
                <a:lnTo>
                  <a:pt x="13669023" y="9405734"/>
                </a:lnTo>
                <a:close/>
              </a:path>
              <a:path w="18719800" h="10718800" extrusionOk="0">
                <a:moveTo>
                  <a:pt x="13669023" y="9305633"/>
                </a:moveTo>
                <a:lnTo>
                  <a:pt x="13667486" y="9297987"/>
                </a:lnTo>
                <a:lnTo>
                  <a:pt x="13663282" y="9291752"/>
                </a:lnTo>
                <a:lnTo>
                  <a:pt x="13657034" y="9287535"/>
                </a:lnTo>
                <a:lnTo>
                  <a:pt x="13649389" y="9285999"/>
                </a:lnTo>
                <a:lnTo>
                  <a:pt x="13641743" y="9287535"/>
                </a:lnTo>
                <a:lnTo>
                  <a:pt x="13635495" y="9291752"/>
                </a:lnTo>
                <a:lnTo>
                  <a:pt x="13631291" y="9297987"/>
                </a:lnTo>
                <a:lnTo>
                  <a:pt x="13629742" y="9305633"/>
                </a:lnTo>
                <a:lnTo>
                  <a:pt x="13631291" y="9313278"/>
                </a:lnTo>
                <a:lnTo>
                  <a:pt x="13635495" y="9319527"/>
                </a:lnTo>
                <a:lnTo>
                  <a:pt x="13641743" y="9323743"/>
                </a:lnTo>
                <a:lnTo>
                  <a:pt x="13649389" y="9325280"/>
                </a:lnTo>
                <a:lnTo>
                  <a:pt x="13657034" y="9323743"/>
                </a:lnTo>
                <a:lnTo>
                  <a:pt x="13663282" y="9319527"/>
                </a:lnTo>
                <a:lnTo>
                  <a:pt x="13667486" y="9313278"/>
                </a:lnTo>
                <a:lnTo>
                  <a:pt x="13669023" y="9305633"/>
                </a:lnTo>
                <a:close/>
              </a:path>
              <a:path w="18719800" h="10718800" extrusionOk="0">
                <a:moveTo>
                  <a:pt x="13669023" y="9205544"/>
                </a:moveTo>
                <a:lnTo>
                  <a:pt x="13667486" y="9197886"/>
                </a:lnTo>
                <a:lnTo>
                  <a:pt x="13663282" y="9191650"/>
                </a:lnTo>
                <a:lnTo>
                  <a:pt x="13657034" y="9187434"/>
                </a:lnTo>
                <a:lnTo>
                  <a:pt x="13649389" y="9185897"/>
                </a:lnTo>
                <a:lnTo>
                  <a:pt x="13641743" y="9187434"/>
                </a:lnTo>
                <a:lnTo>
                  <a:pt x="13635495" y="9191650"/>
                </a:lnTo>
                <a:lnTo>
                  <a:pt x="13631291" y="9197886"/>
                </a:lnTo>
                <a:lnTo>
                  <a:pt x="13629742" y="9205544"/>
                </a:lnTo>
                <a:lnTo>
                  <a:pt x="13631291" y="9213190"/>
                </a:lnTo>
                <a:lnTo>
                  <a:pt x="13635495" y="9219425"/>
                </a:lnTo>
                <a:lnTo>
                  <a:pt x="13641743" y="9223642"/>
                </a:lnTo>
                <a:lnTo>
                  <a:pt x="13649389" y="9225178"/>
                </a:lnTo>
                <a:lnTo>
                  <a:pt x="13657034" y="9223642"/>
                </a:lnTo>
                <a:lnTo>
                  <a:pt x="13663282" y="9219425"/>
                </a:lnTo>
                <a:lnTo>
                  <a:pt x="13667486" y="9213190"/>
                </a:lnTo>
                <a:lnTo>
                  <a:pt x="13669023" y="9205544"/>
                </a:lnTo>
                <a:close/>
              </a:path>
              <a:path w="18719800" h="10718800" extrusionOk="0">
                <a:moveTo>
                  <a:pt x="13669023" y="9105443"/>
                </a:moveTo>
                <a:lnTo>
                  <a:pt x="13667486" y="9097797"/>
                </a:lnTo>
                <a:lnTo>
                  <a:pt x="13663282" y="9091549"/>
                </a:lnTo>
                <a:lnTo>
                  <a:pt x="13657034" y="9087345"/>
                </a:lnTo>
                <a:lnTo>
                  <a:pt x="13649389" y="9085796"/>
                </a:lnTo>
                <a:lnTo>
                  <a:pt x="13641743" y="9087345"/>
                </a:lnTo>
                <a:lnTo>
                  <a:pt x="13635495" y="9091549"/>
                </a:lnTo>
                <a:lnTo>
                  <a:pt x="13631291" y="9097797"/>
                </a:lnTo>
                <a:lnTo>
                  <a:pt x="13629742" y="9105443"/>
                </a:lnTo>
                <a:lnTo>
                  <a:pt x="13631291" y="9113088"/>
                </a:lnTo>
                <a:lnTo>
                  <a:pt x="13635495" y="9119337"/>
                </a:lnTo>
                <a:lnTo>
                  <a:pt x="13641743" y="9123553"/>
                </a:lnTo>
                <a:lnTo>
                  <a:pt x="13649389" y="9125102"/>
                </a:lnTo>
                <a:lnTo>
                  <a:pt x="13657034" y="9123553"/>
                </a:lnTo>
                <a:lnTo>
                  <a:pt x="13663282" y="9119337"/>
                </a:lnTo>
                <a:lnTo>
                  <a:pt x="13667486" y="9113088"/>
                </a:lnTo>
                <a:lnTo>
                  <a:pt x="13669023" y="9105443"/>
                </a:lnTo>
                <a:close/>
              </a:path>
              <a:path w="18719800" h="10718800" extrusionOk="0">
                <a:moveTo>
                  <a:pt x="13669023" y="9005354"/>
                </a:moveTo>
                <a:lnTo>
                  <a:pt x="13667486" y="8997709"/>
                </a:lnTo>
                <a:lnTo>
                  <a:pt x="13663282" y="8991460"/>
                </a:lnTo>
                <a:lnTo>
                  <a:pt x="13657034" y="8987244"/>
                </a:lnTo>
                <a:lnTo>
                  <a:pt x="13649389" y="8985694"/>
                </a:lnTo>
                <a:lnTo>
                  <a:pt x="13641743" y="8987244"/>
                </a:lnTo>
                <a:lnTo>
                  <a:pt x="13635495" y="8991460"/>
                </a:lnTo>
                <a:lnTo>
                  <a:pt x="13631291" y="8997709"/>
                </a:lnTo>
                <a:lnTo>
                  <a:pt x="13629742" y="9005354"/>
                </a:lnTo>
                <a:lnTo>
                  <a:pt x="13631291" y="9012999"/>
                </a:lnTo>
                <a:lnTo>
                  <a:pt x="13635495" y="9019248"/>
                </a:lnTo>
                <a:lnTo>
                  <a:pt x="13641743" y="9023452"/>
                </a:lnTo>
                <a:lnTo>
                  <a:pt x="13649389" y="9025001"/>
                </a:lnTo>
                <a:lnTo>
                  <a:pt x="13657034" y="9023452"/>
                </a:lnTo>
                <a:lnTo>
                  <a:pt x="13663282" y="9019248"/>
                </a:lnTo>
                <a:lnTo>
                  <a:pt x="13667486" y="9012999"/>
                </a:lnTo>
                <a:lnTo>
                  <a:pt x="13669023" y="9005354"/>
                </a:lnTo>
                <a:close/>
              </a:path>
              <a:path w="18719800" h="10718800" extrusionOk="0">
                <a:moveTo>
                  <a:pt x="13669023" y="8905253"/>
                </a:moveTo>
                <a:lnTo>
                  <a:pt x="13667486" y="8897607"/>
                </a:lnTo>
                <a:lnTo>
                  <a:pt x="13663282" y="8891359"/>
                </a:lnTo>
                <a:lnTo>
                  <a:pt x="13657034" y="8887155"/>
                </a:lnTo>
                <a:lnTo>
                  <a:pt x="13649389" y="8885606"/>
                </a:lnTo>
                <a:lnTo>
                  <a:pt x="13641743" y="8887155"/>
                </a:lnTo>
                <a:lnTo>
                  <a:pt x="13635495" y="8891359"/>
                </a:lnTo>
                <a:lnTo>
                  <a:pt x="13631291" y="8897607"/>
                </a:lnTo>
                <a:lnTo>
                  <a:pt x="13629742" y="8905253"/>
                </a:lnTo>
                <a:lnTo>
                  <a:pt x="13631291" y="8912898"/>
                </a:lnTo>
                <a:lnTo>
                  <a:pt x="13635495" y="8919146"/>
                </a:lnTo>
                <a:lnTo>
                  <a:pt x="13641743" y="8923350"/>
                </a:lnTo>
                <a:lnTo>
                  <a:pt x="13649389" y="8924900"/>
                </a:lnTo>
                <a:lnTo>
                  <a:pt x="13657034" y="8923350"/>
                </a:lnTo>
                <a:lnTo>
                  <a:pt x="13663282" y="8919146"/>
                </a:lnTo>
                <a:lnTo>
                  <a:pt x="13667486" y="8912898"/>
                </a:lnTo>
                <a:lnTo>
                  <a:pt x="13669023" y="8905253"/>
                </a:lnTo>
                <a:close/>
              </a:path>
              <a:path w="18719800" h="10718800" extrusionOk="0">
                <a:moveTo>
                  <a:pt x="13669023" y="8805151"/>
                </a:moveTo>
                <a:lnTo>
                  <a:pt x="13667486" y="8797506"/>
                </a:lnTo>
                <a:lnTo>
                  <a:pt x="13663282" y="8791257"/>
                </a:lnTo>
                <a:lnTo>
                  <a:pt x="13657034" y="8787054"/>
                </a:lnTo>
                <a:lnTo>
                  <a:pt x="13649389" y="8785504"/>
                </a:lnTo>
                <a:lnTo>
                  <a:pt x="13641743" y="8787054"/>
                </a:lnTo>
                <a:lnTo>
                  <a:pt x="13635495" y="8791257"/>
                </a:lnTo>
                <a:lnTo>
                  <a:pt x="13631291" y="8797506"/>
                </a:lnTo>
                <a:lnTo>
                  <a:pt x="13629742" y="8805151"/>
                </a:lnTo>
                <a:lnTo>
                  <a:pt x="13631291" y="8812797"/>
                </a:lnTo>
                <a:lnTo>
                  <a:pt x="13635495" y="8819045"/>
                </a:lnTo>
                <a:lnTo>
                  <a:pt x="13641743" y="8823261"/>
                </a:lnTo>
                <a:lnTo>
                  <a:pt x="13649389" y="8824798"/>
                </a:lnTo>
                <a:lnTo>
                  <a:pt x="13657034" y="8823261"/>
                </a:lnTo>
                <a:lnTo>
                  <a:pt x="13663282" y="8819045"/>
                </a:lnTo>
                <a:lnTo>
                  <a:pt x="13667486" y="8812797"/>
                </a:lnTo>
                <a:lnTo>
                  <a:pt x="13669023" y="8805151"/>
                </a:lnTo>
                <a:close/>
              </a:path>
              <a:path w="18719800" h="10718800" extrusionOk="0">
                <a:moveTo>
                  <a:pt x="13669023" y="8705050"/>
                </a:moveTo>
                <a:lnTo>
                  <a:pt x="13667486" y="8697417"/>
                </a:lnTo>
                <a:lnTo>
                  <a:pt x="13663282" y="8691169"/>
                </a:lnTo>
                <a:lnTo>
                  <a:pt x="13657034" y="8686965"/>
                </a:lnTo>
                <a:lnTo>
                  <a:pt x="13649389" y="8685416"/>
                </a:lnTo>
                <a:lnTo>
                  <a:pt x="13641743" y="8686965"/>
                </a:lnTo>
                <a:lnTo>
                  <a:pt x="13635495" y="8691169"/>
                </a:lnTo>
                <a:lnTo>
                  <a:pt x="13631291" y="8697417"/>
                </a:lnTo>
                <a:lnTo>
                  <a:pt x="13629742" y="8705050"/>
                </a:lnTo>
                <a:lnTo>
                  <a:pt x="13631291" y="8712708"/>
                </a:lnTo>
                <a:lnTo>
                  <a:pt x="13635495" y="8718956"/>
                </a:lnTo>
                <a:lnTo>
                  <a:pt x="13641743" y="8723160"/>
                </a:lnTo>
                <a:lnTo>
                  <a:pt x="13649389" y="8724709"/>
                </a:lnTo>
                <a:lnTo>
                  <a:pt x="13657034" y="8723160"/>
                </a:lnTo>
                <a:lnTo>
                  <a:pt x="13663282" y="8718956"/>
                </a:lnTo>
                <a:lnTo>
                  <a:pt x="13667486" y="8712708"/>
                </a:lnTo>
                <a:lnTo>
                  <a:pt x="13669023" y="8705050"/>
                </a:lnTo>
                <a:close/>
              </a:path>
              <a:path w="18719800" h="10718800" extrusionOk="0">
                <a:moveTo>
                  <a:pt x="13669023" y="8604961"/>
                </a:moveTo>
                <a:lnTo>
                  <a:pt x="13667486" y="8597316"/>
                </a:lnTo>
                <a:lnTo>
                  <a:pt x="13663282" y="8591080"/>
                </a:lnTo>
                <a:lnTo>
                  <a:pt x="13657034" y="8586864"/>
                </a:lnTo>
                <a:lnTo>
                  <a:pt x="13649389" y="8585327"/>
                </a:lnTo>
                <a:lnTo>
                  <a:pt x="13641743" y="8586864"/>
                </a:lnTo>
                <a:lnTo>
                  <a:pt x="13635495" y="8591080"/>
                </a:lnTo>
                <a:lnTo>
                  <a:pt x="13631291" y="8597316"/>
                </a:lnTo>
                <a:lnTo>
                  <a:pt x="13629742" y="8604961"/>
                </a:lnTo>
                <a:lnTo>
                  <a:pt x="13631291" y="8612607"/>
                </a:lnTo>
                <a:lnTo>
                  <a:pt x="13635495" y="8618855"/>
                </a:lnTo>
                <a:lnTo>
                  <a:pt x="13641743" y="8623071"/>
                </a:lnTo>
                <a:lnTo>
                  <a:pt x="13649389" y="8624621"/>
                </a:lnTo>
                <a:lnTo>
                  <a:pt x="13657034" y="8623071"/>
                </a:lnTo>
                <a:lnTo>
                  <a:pt x="13663282" y="8618855"/>
                </a:lnTo>
                <a:lnTo>
                  <a:pt x="13667486" y="8612607"/>
                </a:lnTo>
                <a:lnTo>
                  <a:pt x="13669023" y="8604961"/>
                </a:lnTo>
                <a:close/>
              </a:path>
              <a:path w="18719800" h="10718800" extrusionOk="0">
                <a:moveTo>
                  <a:pt x="13669023" y="8504860"/>
                </a:moveTo>
                <a:lnTo>
                  <a:pt x="13667486" y="8497214"/>
                </a:lnTo>
                <a:lnTo>
                  <a:pt x="13663270" y="8490979"/>
                </a:lnTo>
                <a:lnTo>
                  <a:pt x="13657021" y="8486775"/>
                </a:lnTo>
                <a:lnTo>
                  <a:pt x="13649389" y="8485226"/>
                </a:lnTo>
                <a:lnTo>
                  <a:pt x="13641743" y="8486775"/>
                </a:lnTo>
                <a:lnTo>
                  <a:pt x="13635495" y="8490979"/>
                </a:lnTo>
                <a:lnTo>
                  <a:pt x="13631291" y="8497214"/>
                </a:lnTo>
                <a:lnTo>
                  <a:pt x="13629742" y="8504860"/>
                </a:lnTo>
                <a:lnTo>
                  <a:pt x="13631291" y="8512518"/>
                </a:lnTo>
                <a:lnTo>
                  <a:pt x="13635495" y="8518766"/>
                </a:lnTo>
                <a:lnTo>
                  <a:pt x="13641743" y="8522983"/>
                </a:lnTo>
                <a:lnTo>
                  <a:pt x="13649389" y="8524519"/>
                </a:lnTo>
                <a:lnTo>
                  <a:pt x="13657021" y="8522983"/>
                </a:lnTo>
                <a:lnTo>
                  <a:pt x="13663270" y="8518766"/>
                </a:lnTo>
                <a:lnTo>
                  <a:pt x="13667486" y="8512518"/>
                </a:lnTo>
                <a:lnTo>
                  <a:pt x="13669023" y="8504860"/>
                </a:lnTo>
                <a:close/>
              </a:path>
              <a:path w="18719800" h="10718800" extrusionOk="0">
                <a:moveTo>
                  <a:pt x="13669023" y="8404771"/>
                </a:moveTo>
                <a:lnTo>
                  <a:pt x="13667486" y="8397126"/>
                </a:lnTo>
                <a:lnTo>
                  <a:pt x="13663270" y="8390890"/>
                </a:lnTo>
                <a:lnTo>
                  <a:pt x="13657021" y="8386686"/>
                </a:lnTo>
                <a:lnTo>
                  <a:pt x="13649389" y="8385149"/>
                </a:lnTo>
                <a:lnTo>
                  <a:pt x="13641743" y="8386686"/>
                </a:lnTo>
                <a:lnTo>
                  <a:pt x="13635495" y="8390890"/>
                </a:lnTo>
                <a:lnTo>
                  <a:pt x="13631291" y="8397126"/>
                </a:lnTo>
                <a:lnTo>
                  <a:pt x="13629742" y="8404771"/>
                </a:lnTo>
                <a:lnTo>
                  <a:pt x="13631291" y="8412416"/>
                </a:lnTo>
                <a:lnTo>
                  <a:pt x="13635495" y="8418665"/>
                </a:lnTo>
                <a:lnTo>
                  <a:pt x="13641743" y="8422881"/>
                </a:lnTo>
                <a:lnTo>
                  <a:pt x="13649389" y="8424418"/>
                </a:lnTo>
                <a:lnTo>
                  <a:pt x="13657021" y="8422881"/>
                </a:lnTo>
                <a:lnTo>
                  <a:pt x="13663270" y="8418665"/>
                </a:lnTo>
                <a:lnTo>
                  <a:pt x="13667486" y="8412416"/>
                </a:lnTo>
                <a:lnTo>
                  <a:pt x="13669023" y="8404771"/>
                </a:lnTo>
                <a:close/>
              </a:path>
              <a:path w="18719800" h="10718800" extrusionOk="0">
                <a:moveTo>
                  <a:pt x="13669023" y="8304682"/>
                </a:moveTo>
                <a:lnTo>
                  <a:pt x="13667486" y="8297024"/>
                </a:lnTo>
                <a:lnTo>
                  <a:pt x="13663270" y="8290776"/>
                </a:lnTo>
                <a:lnTo>
                  <a:pt x="13657021" y="8286572"/>
                </a:lnTo>
                <a:lnTo>
                  <a:pt x="13649389" y="8285023"/>
                </a:lnTo>
                <a:lnTo>
                  <a:pt x="13641743" y="8286572"/>
                </a:lnTo>
                <a:lnTo>
                  <a:pt x="13635495" y="8290776"/>
                </a:lnTo>
                <a:lnTo>
                  <a:pt x="13631291" y="8297024"/>
                </a:lnTo>
                <a:lnTo>
                  <a:pt x="13629742" y="8304682"/>
                </a:lnTo>
                <a:lnTo>
                  <a:pt x="13631291" y="8312328"/>
                </a:lnTo>
                <a:lnTo>
                  <a:pt x="13635495" y="8318576"/>
                </a:lnTo>
                <a:lnTo>
                  <a:pt x="13641743" y="8322780"/>
                </a:lnTo>
                <a:lnTo>
                  <a:pt x="13649389" y="8324329"/>
                </a:lnTo>
                <a:lnTo>
                  <a:pt x="13657021" y="8322780"/>
                </a:lnTo>
                <a:lnTo>
                  <a:pt x="13663270" y="8318576"/>
                </a:lnTo>
                <a:lnTo>
                  <a:pt x="13667486" y="8312328"/>
                </a:lnTo>
                <a:lnTo>
                  <a:pt x="13669023" y="8304682"/>
                </a:lnTo>
                <a:close/>
              </a:path>
              <a:path w="18719800" h="10718800" extrusionOk="0">
                <a:moveTo>
                  <a:pt x="13743026" y="10652277"/>
                </a:moveTo>
                <a:lnTo>
                  <a:pt x="13741489" y="10644632"/>
                </a:lnTo>
                <a:lnTo>
                  <a:pt x="13737273" y="10638396"/>
                </a:lnTo>
                <a:lnTo>
                  <a:pt x="13731024" y="10634180"/>
                </a:lnTo>
                <a:lnTo>
                  <a:pt x="13723379" y="10632643"/>
                </a:lnTo>
                <a:lnTo>
                  <a:pt x="13715733" y="10634180"/>
                </a:lnTo>
                <a:lnTo>
                  <a:pt x="13709485" y="10638396"/>
                </a:lnTo>
                <a:lnTo>
                  <a:pt x="13705281" y="10644632"/>
                </a:lnTo>
                <a:lnTo>
                  <a:pt x="13703745" y="10652277"/>
                </a:lnTo>
                <a:lnTo>
                  <a:pt x="13705281" y="10659923"/>
                </a:lnTo>
                <a:lnTo>
                  <a:pt x="13709485" y="10666171"/>
                </a:lnTo>
                <a:lnTo>
                  <a:pt x="13715733" y="10670388"/>
                </a:lnTo>
                <a:lnTo>
                  <a:pt x="13723379" y="10671937"/>
                </a:lnTo>
                <a:lnTo>
                  <a:pt x="13731024" y="10670388"/>
                </a:lnTo>
                <a:lnTo>
                  <a:pt x="13737273" y="10666171"/>
                </a:lnTo>
                <a:lnTo>
                  <a:pt x="13741489" y="10659923"/>
                </a:lnTo>
                <a:lnTo>
                  <a:pt x="13743026" y="10652277"/>
                </a:lnTo>
                <a:close/>
              </a:path>
              <a:path w="18719800" h="10718800" extrusionOk="0">
                <a:moveTo>
                  <a:pt x="13743026" y="10552176"/>
                </a:moveTo>
                <a:lnTo>
                  <a:pt x="13741489" y="10544531"/>
                </a:lnTo>
                <a:lnTo>
                  <a:pt x="13737273" y="10538295"/>
                </a:lnTo>
                <a:lnTo>
                  <a:pt x="13731024" y="10534079"/>
                </a:lnTo>
                <a:lnTo>
                  <a:pt x="13723379" y="10532529"/>
                </a:lnTo>
                <a:lnTo>
                  <a:pt x="13715733" y="10534079"/>
                </a:lnTo>
                <a:lnTo>
                  <a:pt x="13709485" y="10538295"/>
                </a:lnTo>
                <a:lnTo>
                  <a:pt x="13705281" y="10544531"/>
                </a:lnTo>
                <a:lnTo>
                  <a:pt x="13703745" y="10552176"/>
                </a:lnTo>
                <a:lnTo>
                  <a:pt x="13705281" y="10559834"/>
                </a:lnTo>
                <a:lnTo>
                  <a:pt x="13709485" y="10566083"/>
                </a:lnTo>
                <a:lnTo>
                  <a:pt x="13715733" y="10570286"/>
                </a:lnTo>
                <a:lnTo>
                  <a:pt x="13723379" y="10571836"/>
                </a:lnTo>
                <a:lnTo>
                  <a:pt x="13731024" y="10570286"/>
                </a:lnTo>
                <a:lnTo>
                  <a:pt x="13737273" y="10566083"/>
                </a:lnTo>
                <a:lnTo>
                  <a:pt x="13741489" y="10559834"/>
                </a:lnTo>
                <a:lnTo>
                  <a:pt x="13743026" y="10552176"/>
                </a:lnTo>
                <a:close/>
              </a:path>
              <a:path w="18719800" h="10718800" extrusionOk="0">
                <a:moveTo>
                  <a:pt x="13743026" y="10452087"/>
                </a:moveTo>
                <a:lnTo>
                  <a:pt x="13741489" y="10444442"/>
                </a:lnTo>
                <a:lnTo>
                  <a:pt x="13737273" y="10438193"/>
                </a:lnTo>
                <a:lnTo>
                  <a:pt x="13731024" y="10433990"/>
                </a:lnTo>
                <a:lnTo>
                  <a:pt x="13723379" y="10432440"/>
                </a:lnTo>
                <a:lnTo>
                  <a:pt x="13715733" y="10433990"/>
                </a:lnTo>
                <a:lnTo>
                  <a:pt x="13709485" y="10438193"/>
                </a:lnTo>
                <a:lnTo>
                  <a:pt x="13705281" y="10444442"/>
                </a:lnTo>
                <a:lnTo>
                  <a:pt x="13703745" y="10452087"/>
                </a:lnTo>
                <a:lnTo>
                  <a:pt x="13705281" y="10459733"/>
                </a:lnTo>
                <a:lnTo>
                  <a:pt x="13709485" y="10465981"/>
                </a:lnTo>
                <a:lnTo>
                  <a:pt x="13715733" y="10470185"/>
                </a:lnTo>
                <a:lnTo>
                  <a:pt x="13723379" y="10471734"/>
                </a:lnTo>
                <a:lnTo>
                  <a:pt x="13731024" y="10470185"/>
                </a:lnTo>
                <a:lnTo>
                  <a:pt x="13737273" y="10465981"/>
                </a:lnTo>
                <a:lnTo>
                  <a:pt x="13741489" y="10459733"/>
                </a:lnTo>
                <a:lnTo>
                  <a:pt x="13743026" y="10452087"/>
                </a:lnTo>
                <a:close/>
              </a:path>
              <a:path w="18719800" h="10718800" extrusionOk="0">
                <a:moveTo>
                  <a:pt x="13743026" y="10351986"/>
                </a:moveTo>
                <a:lnTo>
                  <a:pt x="13741489" y="10344340"/>
                </a:lnTo>
                <a:lnTo>
                  <a:pt x="13737273" y="10338105"/>
                </a:lnTo>
                <a:lnTo>
                  <a:pt x="13731024" y="10333888"/>
                </a:lnTo>
                <a:lnTo>
                  <a:pt x="13723379" y="10332339"/>
                </a:lnTo>
                <a:lnTo>
                  <a:pt x="13715733" y="10333888"/>
                </a:lnTo>
                <a:lnTo>
                  <a:pt x="13709485" y="10338105"/>
                </a:lnTo>
                <a:lnTo>
                  <a:pt x="13705281" y="10344340"/>
                </a:lnTo>
                <a:lnTo>
                  <a:pt x="13703745" y="10351986"/>
                </a:lnTo>
                <a:lnTo>
                  <a:pt x="13705281" y="10359631"/>
                </a:lnTo>
                <a:lnTo>
                  <a:pt x="13709485" y="10365880"/>
                </a:lnTo>
                <a:lnTo>
                  <a:pt x="13715733" y="10370096"/>
                </a:lnTo>
                <a:lnTo>
                  <a:pt x="13723379" y="10371633"/>
                </a:lnTo>
                <a:lnTo>
                  <a:pt x="13731024" y="10370096"/>
                </a:lnTo>
                <a:lnTo>
                  <a:pt x="13737273" y="10365880"/>
                </a:lnTo>
                <a:lnTo>
                  <a:pt x="13741489" y="10359631"/>
                </a:lnTo>
                <a:lnTo>
                  <a:pt x="13743026" y="10351986"/>
                </a:lnTo>
                <a:close/>
              </a:path>
              <a:path w="18719800" h="10718800" extrusionOk="0">
                <a:moveTo>
                  <a:pt x="13743026" y="10251897"/>
                </a:moveTo>
                <a:lnTo>
                  <a:pt x="13741489" y="10244239"/>
                </a:lnTo>
                <a:lnTo>
                  <a:pt x="13737273" y="10238003"/>
                </a:lnTo>
                <a:lnTo>
                  <a:pt x="13731024" y="10233787"/>
                </a:lnTo>
                <a:lnTo>
                  <a:pt x="13723379" y="10232250"/>
                </a:lnTo>
                <a:lnTo>
                  <a:pt x="13715733" y="10233787"/>
                </a:lnTo>
                <a:lnTo>
                  <a:pt x="13709485" y="10238003"/>
                </a:lnTo>
                <a:lnTo>
                  <a:pt x="13705281" y="10244239"/>
                </a:lnTo>
                <a:lnTo>
                  <a:pt x="13703745" y="10251897"/>
                </a:lnTo>
                <a:lnTo>
                  <a:pt x="13705281" y="10259543"/>
                </a:lnTo>
                <a:lnTo>
                  <a:pt x="13709485" y="10265791"/>
                </a:lnTo>
                <a:lnTo>
                  <a:pt x="13715733" y="10269995"/>
                </a:lnTo>
                <a:lnTo>
                  <a:pt x="13723379" y="10271531"/>
                </a:lnTo>
                <a:lnTo>
                  <a:pt x="13731024" y="10269995"/>
                </a:lnTo>
                <a:lnTo>
                  <a:pt x="13737273" y="10265791"/>
                </a:lnTo>
                <a:lnTo>
                  <a:pt x="13741489" y="10259543"/>
                </a:lnTo>
                <a:lnTo>
                  <a:pt x="13743026" y="10251897"/>
                </a:lnTo>
                <a:close/>
              </a:path>
              <a:path w="18719800" h="10718800" extrusionOk="0">
                <a:moveTo>
                  <a:pt x="13743026" y="10151796"/>
                </a:moveTo>
                <a:lnTo>
                  <a:pt x="13741489" y="10144150"/>
                </a:lnTo>
                <a:lnTo>
                  <a:pt x="13737273" y="10137902"/>
                </a:lnTo>
                <a:lnTo>
                  <a:pt x="13731024" y="10133698"/>
                </a:lnTo>
                <a:lnTo>
                  <a:pt x="13723379" y="10132149"/>
                </a:lnTo>
                <a:lnTo>
                  <a:pt x="13715733" y="10133698"/>
                </a:lnTo>
                <a:lnTo>
                  <a:pt x="13709485" y="10137902"/>
                </a:lnTo>
                <a:lnTo>
                  <a:pt x="13705281" y="10144150"/>
                </a:lnTo>
                <a:lnTo>
                  <a:pt x="13703745" y="10151796"/>
                </a:lnTo>
                <a:lnTo>
                  <a:pt x="13705281" y="10159454"/>
                </a:lnTo>
                <a:lnTo>
                  <a:pt x="13709485" y="10165702"/>
                </a:lnTo>
                <a:lnTo>
                  <a:pt x="13715733" y="10169906"/>
                </a:lnTo>
                <a:lnTo>
                  <a:pt x="13723379" y="10171455"/>
                </a:lnTo>
                <a:lnTo>
                  <a:pt x="13731024" y="10169906"/>
                </a:lnTo>
                <a:lnTo>
                  <a:pt x="13737273" y="10165702"/>
                </a:lnTo>
                <a:lnTo>
                  <a:pt x="13741489" y="10159454"/>
                </a:lnTo>
                <a:lnTo>
                  <a:pt x="13743026" y="10151796"/>
                </a:lnTo>
                <a:close/>
              </a:path>
              <a:path w="18719800" h="10718800" extrusionOk="0">
                <a:moveTo>
                  <a:pt x="13743026" y="10051707"/>
                </a:moveTo>
                <a:lnTo>
                  <a:pt x="13741489" y="10044062"/>
                </a:lnTo>
                <a:lnTo>
                  <a:pt x="13737273" y="10037813"/>
                </a:lnTo>
                <a:lnTo>
                  <a:pt x="13731024" y="10033597"/>
                </a:lnTo>
                <a:lnTo>
                  <a:pt x="13723379" y="10032047"/>
                </a:lnTo>
                <a:lnTo>
                  <a:pt x="13715733" y="10033597"/>
                </a:lnTo>
                <a:lnTo>
                  <a:pt x="13709485" y="10037813"/>
                </a:lnTo>
                <a:lnTo>
                  <a:pt x="13705281" y="10044062"/>
                </a:lnTo>
                <a:lnTo>
                  <a:pt x="13703745" y="10051707"/>
                </a:lnTo>
                <a:lnTo>
                  <a:pt x="13705281" y="10059352"/>
                </a:lnTo>
                <a:lnTo>
                  <a:pt x="13709485" y="10065601"/>
                </a:lnTo>
                <a:lnTo>
                  <a:pt x="13715733" y="10069805"/>
                </a:lnTo>
                <a:lnTo>
                  <a:pt x="13723379" y="10071341"/>
                </a:lnTo>
                <a:lnTo>
                  <a:pt x="13731024" y="10069805"/>
                </a:lnTo>
                <a:lnTo>
                  <a:pt x="13737273" y="10065601"/>
                </a:lnTo>
                <a:lnTo>
                  <a:pt x="13741489" y="10059352"/>
                </a:lnTo>
                <a:lnTo>
                  <a:pt x="13743026" y="10051707"/>
                </a:lnTo>
                <a:close/>
              </a:path>
              <a:path w="18719800" h="10718800" extrusionOk="0">
                <a:moveTo>
                  <a:pt x="13743026" y="9951593"/>
                </a:moveTo>
                <a:lnTo>
                  <a:pt x="13741489" y="9943960"/>
                </a:lnTo>
                <a:lnTo>
                  <a:pt x="13737273" y="9937712"/>
                </a:lnTo>
                <a:lnTo>
                  <a:pt x="13731024" y="9933495"/>
                </a:lnTo>
                <a:lnTo>
                  <a:pt x="13723379" y="9931959"/>
                </a:lnTo>
                <a:lnTo>
                  <a:pt x="13715733" y="9933495"/>
                </a:lnTo>
                <a:lnTo>
                  <a:pt x="13709485" y="9937712"/>
                </a:lnTo>
                <a:lnTo>
                  <a:pt x="13705281" y="9943960"/>
                </a:lnTo>
                <a:lnTo>
                  <a:pt x="13703745" y="9951593"/>
                </a:lnTo>
                <a:lnTo>
                  <a:pt x="13705281" y="9959251"/>
                </a:lnTo>
                <a:lnTo>
                  <a:pt x="13709485" y="9965499"/>
                </a:lnTo>
                <a:lnTo>
                  <a:pt x="13715733" y="9969703"/>
                </a:lnTo>
                <a:lnTo>
                  <a:pt x="13723379" y="9971253"/>
                </a:lnTo>
                <a:lnTo>
                  <a:pt x="13731024" y="9969703"/>
                </a:lnTo>
                <a:lnTo>
                  <a:pt x="13737273" y="9965499"/>
                </a:lnTo>
                <a:lnTo>
                  <a:pt x="13741489" y="9959251"/>
                </a:lnTo>
                <a:lnTo>
                  <a:pt x="13743026" y="9951593"/>
                </a:lnTo>
                <a:close/>
              </a:path>
              <a:path w="18719800" h="10718800" extrusionOk="0">
                <a:moveTo>
                  <a:pt x="13743026" y="9851504"/>
                </a:moveTo>
                <a:lnTo>
                  <a:pt x="13741489" y="9843859"/>
                </a:lnTo>
                <a:lnTo>
                  <a:pt x="13737273" y="9837610"/>
                </a:lnTo>
                <a:lnTo>
                  <a:pt x="13731024" y="9833394"/>
                </a:lnTo>
                <a:lnTo>
                  <a:pt x="13723379" y="9831845"/>
                </a:lnTo>
                <a:lnTo>
                  <a:pt x="13715733" y="9833394"/>
                </a:lnTo>
                <a:lnTo>
                  <a:pt x="13709485" y="9837610"/>
                </a:lnTo>
                <a:lnTo>
                  <a:pt x="13705281" y="9843859"/>
                </a:lnTo>
                <a:lnTo>
                  <a:pt x="13703745" y="9851504"/>
                </a:lnTo>
                <a:lnTo>
                  <a:pt x="13705281" y="9859162"/>
                </a:lnTo>
                <a:lnTo>
                  <a:pt x="13709485" y="9865398"/>
                </a:lnTo>
                <a:lnTo>
                  <a:pt x="13715733" y="9869614"/>
                </a:lnTo>
                <a:lnTo>
                  <a:pt x="13723379" y="9871151"/>
                </a:lnTo>
                <a:lnTo>
                  <a:pt x="13731024" y="9869614"/>
                </a:lnTo>
                <a:lnTo>
                  <a:pt x="13737273" y="9865398"/>
                </a:lnTo>
                <a:lnTo>
                  <a:pt x="13741489" y="9859162"/>
                </a:lnTo>
                <a:lnTo>
                  <a:pt x="13743026" y="9851504"/>
                </a:lnTo>
                <a:close/>
              </a:path>
              <a:path w="18719800" h="10718800" extrusionOk="0">
                <a:moveTo>
                  <a:pt x="13743026" y="9751403"/>
                </a:moveTo>
                <a:lnTo>
                  <a:pt x="13741489" y="9743757"/>
                </a:lnTo>
                <a:lnTo>
                  <a:pt x="13737273" y="9737522"/>
                </a:lnTo>
                <a:lnTo>
                  <a:pt x="13731024" y="9733305"/>
                </a:lnTo>
                <a:lnTo>
                  <a:pt x="13723379" y="9731756"/>
                </a:lnTo>
                <a:lnTo>
                  <a:pt x="13715733" y="9733305"/>
                </a:lnTo>
                <a:lnTo>
                  <a:pt x="13709485" y="9737522"/>
                </a:lnTo>
                <a:lnTo>
                  <a:pt x="13705281" y="9743757"/>
                </a:lnTo>
                <a:lnTo>
                  <a:pt x="13703745" y="9751403"/>
                </a:lnTo>
                <a:lnTo>
                  <a:pt x="13705281" y="9759061"/>
                </a:lnTo>
                <a:lnTo>
                  <a:pt x="13709485" y="9765309"/>
                </a:lnTo>
                <a:lnTo>
                  <a:pt x="13715733" y="9769513"/>
                </a:lnTo>
                <a:lnTo>
                  <a:pt x="13723379" y="9771062"/>
                </a:lnTo>
                <a:lnTo>
                  <a:pt x="13731024" y="9769513"/>
                </a:lnTo>
                <a:lnTo>
                  <a:pt x="13737273" y="9765309"/>
                </a:lnTo>
                <a:lnTo>
                  <a:pt x="13741489" y="9759061"/>
                </a:lnTo>
                <a:lnTo>
                  <a:pt x="13743026" y="9751403"/>
                </a:lnTo>
                <a:close/>
              </a:path>
              <a:path w="18719800" h="10718800" extrusionOk="0">
                <a:moveTo>
                  <a:pt x="13743026" y="9651327"/>
                </a:moveTo>
                <a:lnTo>
                  <a:pt x="13741489" y="9643669"/>
                </a:lnTo>
                <a:lnTo>
                  <a:pt x="13737273" y="9637420"/>
                </a:lnTo>
                <a:lnTo>
                  <a:pt x="13731024" y="9633217"/>
                </a:lnTo>
                <a:lnTo>
                  <a:pt x="13723379" y="9631667"/>
                </a:lnTo>
                <a:lnTo>
                  <a:pt x="13715733" y="9633217"/>
                </a:lnTo>
                <a:lnTo>
                  <a:pt x="13709485" y="9637420"/>
                </a:lnTo>
                <a:lnTo>
                  <a:pt x="13705281" y="9643669"/>
                </a:lnTo>
                <a:lnTo>
                  <a:pt x="13703745" y="9651327"/>
                </a:lnTo>
                <a:lnTo>
                  <a:pt x="13705281" y="9658972"/>
                </a:lnTo>
                <a:lnTo>
                  <a:pt x="13709485" y="9665208"/>
                </a:lnTo>
                <a:lnTo>
                  <a:pt x="13715733" y="9669424"/>
                </a:lnTo>
                <a:lnTo>
                  <a:pt x="13723379" y="9670961"/>
                </a:lnTo>
                <a:lnTo>
                  <a:pt x="13731024" y="9669424"/>
                </a:lnTo>
                <a:lnTo>
                  <a:pt x="13737273" y="9665208"/>
                </a:lnTo>
                <a:lnTo>
                  <a:pt x="13741489" y="9658972"/>
                </a:lnTo>
                <a:lnTo>
                  <a:pt x="13743026" y="9651327"/>
                </a:lnTo>
                <a:close/>
              </a:path>
              <a:path w="18719800" h="10718800" extrusionOk="0">
                <a:moveTo>
                  <a:pt x="13743026" y="9551225"/>
                </a:moveTo>
                <a:lnTo>
                  <a:pt x="13741489" y="9543567"/>
                </a:lnTo>
                <a:lnTo>
                  <a:pt x="13737273" y="9537332"/>
                </a:lnTo>
                <a:lnTo>
                  <a:pt x="13731024" y="9533115"/>
                </a:lnTo>
                <a:lnTo>
                  <a:pt x="13723379" y="9531579"/>
                </a:lnTo>
                <a:lnTo>
                  <a:pt x="13715733" y="9533115"/>
                </a:lnTo>
                <a:lnTo>
                  <a:pt x="13709485" y="9537332"/>
                </a:lnTo>
                <a:lnTo>
                  <a:pt x="13705281" y="9543567"/>
                </a:lnTo>
                <a:lnTo>
                  <a:pt x="13703745" y="9551225"/>
                </a:lnTo>
                <a:lnTo>
                  <a:pt x="13705281" y="9558871"/>
                </a:lnTo>
                <a:lnTo>
                  <a:pt x="13709485" y="9565119"/>
                </a:lnTo>
                <a:lnTo>
                  <a:pt x="13715733" y="9569323"/>
                </a:lnTo>
                <a:lnTo>
                  <a:pt x="13723379" y="9570872"/>
                </a:lnTo>
                <a:lnTo>
                  <a:pt x="13731024" y="9569323"/>
                </a:lnTo>
                <a:lnTo>
                  <a:pt x="13737273" y="9565119"/>
                </a:lnTo>
                <a:lnTo>
                  <a:pt x="13741489" y="9558871"/>
                </a:lnTo>
                <a:lnTo>
                  <a:pt x="13743026" y="9551225"/>
                </a:lnTo>
                <a:close/>
              </a:path>
              <a:path w="18719800" h="10718800" extrusionOk="0">
                <a:moveTo>
                  <a:pt x="13743026" y="9451124"/>
                </a:moveTo>
                <a:lnTo>
                  <a:pt x="13741489" y="9443479"/>
                </a:lnTo>
                <a:lnTo>
                  <a:pt x="13737273" y="9437230"/>
                </a:lnTo>
                <a:lnTo>
                  <a:pt x="13731024" y="9433027"/>
                </a:lnTo>
                <a:lnTo>
                  <a:pt x="13723379" y="9431477"/>
                </a:lnTo>
                <a:lnTo>
                  <a:pt x="13715733" y="9433027"/>
                </a:lnTo>
                <a:lnTo>
                  <a:pt x="13709485" y="9437230"/>
                </a:lnTo>
                <a:lnTo>
                  <a:pt x="13705281" y="9443479"/>
                </a:lnTo>
                <a:lnTo>
                  <a:pt x="13703745" y="9451124"/>
                </a:lnTo>
                <a:lnTo>
                  <a:pt x="13705281" y="9458769"/>
                </a:lnTo>
                <a:lnTo>
                  <a:pt x="13709485" y="9465018"/>
                </a:lnTo>
                <a:lnTo>
                  <a:pt x="13715733" y="9469222"/>
                </a:lnTo>
                <a:lnTo>
                  <a:pt x="13723379" y="9470771"/>
                </a:lnTo>
                <a:lnTo>
                  <a:pt x="13731024" y="9469222"/>
                </a:lnTo>
                <a:lnTo>
                  <a:pt x="13737273" y="9465018"/>
                </a:lnTo>
                <a:lnTo>
                  <a:pt x="13741489" y="9458769"/>
                </a:lnTo>
                <a:lnTo>
                  <a:pt x="13743026" y="9451124"/>
                </a:lnTo>
                <a:close/>
              </a:path>
              <a:path w="18719800" h="10718800" extrusionOk="0">
                <a:moveTo>
                  <a:pt x="13743026" y="9351023"/>
                </a:moveTo>
                <a:lnTo>
                  <a:pt x="13741489" y="9343377"/>
                </a:lnTo>
                <a:lnTo>
                  <a:pt x="13737273" y="9337129"/>
                </a:lnTo>
                <a:lnTo>
                  <a:pt x="13731024" y="9332925"/>
                </a:lnTo>
                <a:lnTo>
                  <a:pt x="13723379" y="9331376"/>
                </a:lnTo>
                <a:lnTo>
                  <a:pt x="13715733" y="9332925"/>
                </a:lnTo>
                <a:lnTo>
                  <a:pt x="13709485" y="9337129"/>
                </a:lnTo>
                <a:lnTo>
                  <a:pt x="13705281" y="9343377"/>
                </a:lnTo>
                <a:lnTo>
                  <a:pt x="13703745" y="9351023"/>
                </a:lnTo>
                <a:lnTo>
                  <a:pt x="13705281" y="9358668"/>
                </a:lnTo>
                <a:lnTo>
                  <a:pt x="13709485" y="9364916"/>
                </a:lnTo>
                <a:lnTo>
                  <a:pt x="13715733" y="9369133"/>
                </a:lnTo>
                <a:lnTo>
                  <a:pt x="13723379" y="9370670"/>
                </a:lnTo>
                <a:lnTo>
                  <a:pt x="13731024" y="9369133"/>
                </a:lnTo>
                <a:lnTo>
                  <a:pt x="13737273" y="9364916"/>
                </a:lnTo>
                <a:lnTo>
                  <a:pt x="13741489" y="9358668"/>
                </a:lnTo>
                <a:lnTo>
                  <a:pt x="13743026" y="9351023"/>
                </a:lnTo>
                <a:close/>
              </a:path>
              <a:path w="18719800" h="10718800" extrusionOk="0">
                <a:moveTo>
                  <a:pt x="13743026" y="9250934"/>
                </a:moveTo>
                <a:lnTo>
                  <a:pt x="13741489" y="9243289"/>
                </a:lnTo>
                <a:lnTo>
                  <a:pt x="13737273" y="9237040"/>
                </a:lnTo>
                <a:lnTo>
                  <a:pt x="13731024" y="9232836"/>
                </a:lnTo>
                <a:lnTo>
                  <a:pt x="13723379" y="9231287"/>
                </a:lnTo>
                <a:lnTo>
                  <a:pt x="13715733" y="9232836"/>
                </a:lnTo>
                <a:lnTo>
                  <a:pt x="13709485" y="9237040"/>
                </a:lnTo>
                <a:lnTo>
                  <a:pt x="13705281" y="9243289"/>
                </a:lnTo>
                <a:lnTo>
                  <a:pt x="13703745" y="9250934"/>
                </a:lnTo>
                <a:lnTo>
                  <a:pt x="13705281" y="9258579"/>
                </a:lnTo>
                <a:lnTo>
                  <a:pt x="13709485" y="9264828"/>
                </a:lnTo>
                <a:lnTo>
                  <a:pt x="13715733" y="9269031"/>
                </a:lnTo>
                <a:lnTo>
                  <a:pt x="13723379" y="9270568"/>
                </a:lnTo>
                <a:lnTo>
                  <a:pt x="13731024" y="9269031"/>
                </a:lnTo>
                <a:lnTo>
                  <a:pt x="13737273" y="9264828"/>
                </a:lnTo>
                <a:lnTo>
                  <a:pt x="13741489" y="9258579"/>
                </a:lnTo>
                <a:lnTo>
                  <a:pt x="13743026" y="9250934"/>
                </a:lnTo>
                <a:close/>
              </a:path>
              <a:path w="18719800" h="10718800" extrusionOk="0">
                <a:moveTo>
                  <a:pt x="13743026" y="9150845"/>
                </a:moveTo>
                <a:lnTo>
                  <a:pt x="13741489" y="9143187"/>
                </a:lnTo>
                <a:lnTo>
                  <a:pt x="13737273" y="9136939"/>
                </a:lnTo>
                <a:lnTo>
                  <a:pt x="13731024" y="9132735"/>
                </a:lnTo>
                <a:lnTo>
                  <a:pt x="13723379" y="9131198"/>
                </a:lnTo>
                <a:lnTo>
                  <a:pt x="13715733" y="9132735"/>
                </a:lnTo>
                <a:lnTo>
                  <a:pt x="13709485" y="9136939"/>
                </a:lnTo>
                <a:lnTo>
                  <a:pt x="13705281" y="9143187"/>
                </a:lnTo>
                <a:lnTo>
                  <a:pt x="13703745" y="9150845"/>
                </a:lnTo>
                <a:lnTo>
                  <a:pt x="13705281" y="9158491"/>
                </a:lnTo>
                <a:lnTo>
                  <a:pt x="13709485" y="9164726"/>
                </a:lnTo>
                <a:lnTo>
                  <a:pt x="13715733" y="9168943"/>
                </a:lnTo>
                <a:lnTo>
                  <a:pt x="13723379" y="9170479"/>
                </a:lnTo>
                <a:lnTo>
                  <a:pt x="13731024" y="9168943"/>
                </a:lnTo>
                <a:lnTo>
                  <a:pt x="13737273" y="9164726"/>
                </a:lnTo>
                <a:lnTo>
                  <a:pt x="13741489" y="9158491"/>
                </a:lnTo>
                <a:lnTo>
                  <a:pt x="13743026" y="9150845"/>
                </a:lnTo>
                <a:close/>
              </a:path>
              <a:path w="18719800" h="10718800" extrusionOk="0">
                <a:moveTo>
                  <a:pt x="13743026" y="9050744"/>
                </a:moveTo>
                <a:lnTo>
                  <a:pt x="13741489" y="9043098"/>
                </a:lnTo>
                <a:lnTo>
                  <a:pt x="13737273" y="9036850"/>
                </a:lnTo>
                <a:lnTo>
                  <a:pt x="13731024" y="9032634"/>
                </a:lnTo>
                <a:lnTo>
                  <a:pt x="13723379" y="9031097"/>
                </a:lnTo>
                <a:lnTo>
                  <a:pt x="13715733" y="9032634"/>
                </a:lnTo>
                <a:lnTo>
                  <a:pt x="13709485" y="9036850"/>
                </a:lnTo>
                <a:lnTo>
                  <a:pt x="13705281" y="9043098"/>
                </a:lnTo>
                <a:lnTo>
                  <a:pt x="13703745" y="9050744"/>
                </a:lnTo>
                <a:lnTo>
                  <a:pt x="13705281" y="9058389"/>
                </a:lnTo>
                <a:lnTo>
                  <a:pt x="13709485" y="9064638"/>
                </a:lnTo>
                <a:lnTo>
                  <a:pt x="13715733" y="9068841"/>
                </a:lnTo>
                <a:lnTo>
                  <a:pt x="13723379" y="9070391"/>
                </a:lnTo>
                <a:lnTo>
                  <a:pt x="13731024" y="9068841"/>
                </a:lnTo>
                <a:lnTo>
                  <a:pt x="13737273" y="9064638"/>
                </a:lnTo>
                <a:lnTo>
                  <a:pt x="13741489" y="9058389"/>
                </a:lnTo>
                <a:lnTo>
                  <a:pt x="13743026" y="9050744"/>
                </a:lnTo>
                <a:close/>
              </a:path>
              <a:path w="18719800" h="10718800" extrusionOk="0">
                <a:moveTo>
                  <a:pt x="13743026" y="8950655"/>
                </a:moveTo>
                <a:lnTo>
                  <a:pt x="13741489" y="8942997"/>
                </a:lnTo>
                <a:lnTo>
                  <a:pt x="13737273" y="8936761"/>
                </a:lnTo>
                <a:lnTo>
                  <a:pt x="13731024" y="8932545"/>
                </a:lnTo>
                <a:lnTo>
                  <a:pt x="13723379" y="8930996"/>
                </a:lnTo>
                <a:lnTo>
                  <a:pt x="13715733" y="8932545"/>
                </a:lnTo>
                <a:lnTo>
                  <a:pt x="13709485" y="8936761"/>
                </a:lnTo>
                <a:lnTo>
                  <a:pt x="13705281" y="8942997"/>
                </a:lnTo>
                <a:lnTo>
                  <a:pt x="13703745" y="8950655"/>
                </a:lnTo>
                <a:lnTo>
                  <a:pt x="13705281" y="8958288"/>
                </a:lnTo>
                <a:lnTo>
                  <a:pt x="13709485" y="8964536"/>
                </a:lnTo>
                <a:lnTo>
                  <a:pt x="13715733" y="8968753"/>
                </a:lnTo>
                <a:lnTo>
                  <a:pt x="13723379" y="8970289"/>
                </a:lnTo>
                <a:lnTo>
                  <a:pt x="13731024" y="8968753"/>
                </a:lnTo>
                <a:lnTo>
                  <a:pt x="13737273" y="8964536"/>
                </a:lnTo>
                <a:lnTo>
                  <a:pt x="13741489" y="8958288"/>
                </a:lnTo>
                <a:lnTo>
                  <a:pt x="13743026" y="8950655"/>
                </a:lnTo>
                <a:close/>
              </a:path>
              <a:path w="18719800" h="10718800" extrusionOk="0">
                <a:moveTo>
                  <a:pt x="13743026" y="8850554"/>
                </a:moveTo>
                <a:lnTo>
                  <a:pt x="13741489" y="8842908"/>
                </a:lnTo>
                <a:lnTo>
                  <a:pt x="13737273" y="8836660"/>
                </a:lnTo>
                <a:lnTo>
                  <a:pt x="13731024" y="8832444"/>
                </a:lnTo>
                <a:lnTo>
                  <a:pt x="13723379" y="8830907"/>
                </a:lnTo>
                <a:lnTo>
                  <a:pt x="13715733" y="8832444"/>
                </a:lnTo>
                <a:lnTo>
                  <a:pt x="13709485" y="8836660"/>
                </a:lnTo>
                <a:lnTo>
                  <a:pt x="13705281" y="8842908"/>
                </a:lnTo>
                <a:lnTo>
                  <a:pt x="13703745" y="8850554"/>
                </a:lnTo>
                <a:lnTo>
                  <a:pt x="13705281" y="8858199"/>
                </a:lnTo>
                <a:lnTo>
                  <a:pt x="13709485" y="8864448"/>
                </a:lnTo>
                <a:lnTo>
                  <a:pt x="13715733" y="8868651"/>
                </a:lnTo>
                <a:lnTo>
                  <a:pt x="13723379" y="8870201"/>
                </a:lnTo>
                <a:lnTo>
                  <a:pt x="13731024" y="8868651"/>
                </a:lnTo>
                <a:lnTo>
                  <a:pt x="13737273" y="8864448"/>
                </a:lnTo>
                <a:lnTo>
                  <a:pt x="13741489" y="8858199"/>
                </a:lnTo>
                <a:lnTo>
                  <a:pt x="13743026" y="8850554"/>
                </a:lnTo>
                <a:close/>
              </a:path>
              <a:path w="18719800" h="10718800" extrusionOk="0">
                <a:moveTo>
                  <a:pt x="13743026" y="8750452"/>
                </a:moveTo>
                <a:lnTo>
                  <a:pt x="13741489" y="8742807"/>
                </a:lnTo>
                <a:lnTo>
                  <a:pt x="13737273" y="8736559"/>
                </a:lnTo>
                <a:lnTo>
                  <a:pt x="13731024" y="8732342"/>
                </a:lnTo>
                <a:lnTo>
                  <a:pt x="13723379" y="8730793"/>
                </a:lnTo>
                <a:lnTo>
                  <a:pt x="13715733" y="8732342"/>
                </a:lnTo>
                <a:lnTo>
                  <a:pt x="13709485" y="8736559"/>
                </a:lnTo>
                <a:lnTo>
                  <a:pt x="13705281" y="8742807"/>
                </a:lnTo>
                <a:lnTo>
                  <a:pt x="13703745" y="8750452"/>
                </a:lnTo>
                <a:lnTo>
                  <a:pt x="13705281" y="8758098"/>
                </a:lnTo>
                <a:lnTo>
                  <a:pt x="13709485" y="8764346"/>
                </a:lnTo>
                <a:lnTo>
                  <a:pt x="13715733" y="8768550"/>
                </a:lnTo>
                <a:lnTo>
                  <a:pt x="13723379" y="8770099"/>
                </a:lnTo>
                <a:lnTo>
                  <a:pt x="13731024" y="8768550"/>
                </a:lnTo>
                <a:lnTo>
                  <a:pt x="13737273" y="8764346"/>
                </a:lnTo>
                <a:lnTo>
                  <a:pt x="13741489" y="8758098"/>
                </a:lnTo>
                <a:lnTo>
                  <a:pt x="13743026" y="8750452"/>
                </a:lnTo>
                <a:close/>
              </a:path>
              <a:path w="18719800" h="10718800" extrusionOk="0">
                <a:moveTo>
                  <a:pt x="13743026" y="8650351"/>
                </a:moveTo>
                <a:lnTo>
                  <a:pt x="13741489" y="8642706"/>
                </a:lnTo>
                <a:lnTo>
                  <a:pt x="13737273" y="8636457"/>
                </a:lnTo>
                <a:lnTo>
                  <a:pt x="13731024" y="8632253"/>
                </a:lnTo>
                <a:lnTo>
                  <a:pt x="13723379" y="8630704"/>
                </a:lnTo>
                <a:lnTo>
                  <a:pt x="13715733" y="8632253"/>
                </a:lnTo>
                <a:lnTo>
                  <a:pt x="13709485" y="8636457"/>
                </a:lnTo>
                <a:lnTo>
                  <a:pt x="13705281" y="8642706"/>
                </a:lnTo>
                <a:lnTo>
                  <a:pt x="13703745" y="8650351"/>
                </a:lnTo>
                <a:lnTo>
                  <a:pt x="13705281" y="8658009"/>
                </a:lnTo>
                <a:lnTo>
                  <a:pt x="13709485" y="8664245"/>
                </a:lnTo>
                <a:lnTo>
                  <a:pt x="13715733" y="8668461"/>
                </a:lnTo>
                <a:lnTo>
                  <a:pt x="13723379" y="8670011"/>
                </a:lnTo>
                <a:lnTo>
                  <a:pt x="13731024" y="8668461"/>
                </a:lnTo>
                <a:lnTo>
                  <a:pt x="13737273" y="8664245"/>
                </a:lnTo>
                <a:lnTo>
                  <a:pt x="13741489" y="8658009"/>
                </a:lnTo>
                <a:lnTo>
                  <a:pt x="13743026" y="8650351"/>
                </a:lnTo>
                <a:close/>
              </a:path>
              <a:path w="18719800" h="10718800" extrusionOk="0">
                <a:moveTo>
                  <a:pt x="13743026" y="8550262"/>
                </a:moveTo>
                <a:lnTo>
                  <a:pt x="13741489" y="8542617"/>
                </a:lnTo>
                <a:lnTo>
                  <a:pt x="13737273" y="8536368"/>
                </a:lnTo>
                <a:lnTo>
                  <a:pt x="13731024" y="8532152"/>
                </a:lnTo>
                <a:lnTo>
                  <a:pt x="13723379" y="8530615"/>
                </a:lnTo>
                <a:lnTo>
                  <a:pt x="13715733" y="8532152"/>
                </a:lnTo>
                <a:lnTo>
                  <a:pt x="13709485" y="8536368"/>
                </a:lnTo>
                <a:lnTo>
                  <a:pt x="13705281" y="8542617"/>
                </a:lnTo>
                <a:lnTo>
                  <a:pt x="13703745" y="8550262"/>
                </a:lnTo>
                <a:lnTo>
                  <a:pt x="13705281" y="8557908"/>
                </a:lnTo>
                <a:lnTo>
                  <a:pt x="13709485" y="8564156"/>
                </a:lnTo>
                <a:lnTo>
                  <a:pt x="13715733" y="8568360"/>
                </a:lnTo>
                <a:lnTo>
                  <a:pt x="13723379" y="8569896"/>
                </a:lnTo>
                <a:lnTo>
                  <a:pt x="13731024" y="8568360"/>
                </a:lnTo>
                <a:lnTo>
                  <a:pt x="13737273" y="8564156"/>
                </a:lnTo>
                <a:lnTo>
                  <a:pt x="13741489" y="8557908"/>
                </a:lnTo>
                <a:lnTo>
                  <a:pt x="13743026" y="8550262"/>
                </a:lnTo>
                <a:close/>
              </a:path>
              <a:path w="18719800" h="10718800" extrusionOk="0">
                <a:moveTo>
                  <a:pt x="13743026" y="8450161"/>
                </a:moveTo>
                <a:lnTo>
                  <a:pt x="13741489" y="8442515"/>
                </a:lnTo>
                <a:lnTo>
                  <a:pt x="13737273" y="8436280"/>
                </a:lnTo>
                <a:lnTo>
                  <a:pt x="13731024" y="8432063"/>
                </a:lnTo>
                <a:lnTo>
                  <a:pt x="13723379" y="8430527"/>
                </a:lnTo>
                <a:lnTo>
                  <a:pt x="13715733" y="8432063"/>
                </a:lnTo>
                <a:lnTo>
                  <a:pt x="13709485" y="8436280"/>
                </a:lnTo>
                <a:lnTo>
                  <a:pt x="13705281" y="8442515"/>
                </a:lnTo>
                <a:lnTo>
                  <a:pt x="13703745" y="8450161"/>
                </a:lnTo>
                <a:lnTo>
                  <a:pt x="13705281" y="8457806"/>
                </a:lnTo>
                <a:lnTo>
                  <a:pt x="13709485" y="8464055"/>
                </a:lnTo>
                <a:lnTo>
                  <a:pt x="13715733" y="8468271"/>
                </a:lnTo>
                <a:lnTo>
                  <a:pt x="13723379" y="8469808"/>
                </a:lnTo>
                <a:lnTo>
                  <a:pt x="13731024" y="8468271"/>
                </a:lnTo>
                <a:lnTo>
                  <a:pt x="13737273" y="8464055"/>
                </a:lnTo>
                <a:lnTo>
                  <a:pt x="13741489" y="8457806"/>
                </a:lnTo>
                <a:lnTo>
                  <a:pt x="13743026" y="8450161"/>
                </a:lnTo>
                <a:close/>
              </a:path>
              <a:path w="18719800" h="10718800" extrusionOk="0">
                <a:moveTo>
                  <a:pt x="13743026" y="8350059"/>
                </a:moveTo>
                <a:lnTo>
                  <a:pt x="13741489" y="8342414"/>
                </a:lnTo>
                <a:lnTo>
                  <a:pt x="13737273" y="8336166"/>
                </a:lnTo>
                <a:lnTo>
                  <a:pt x="13731024" y="8331962"/>
                </a:lnTo>
                <a:lnTo>
                  <a:pt x="13723379" y="8330412"/>
                </a:lnTo>
                <a:lnTo>
                  <a:pt x="13715733" y="8331962"/>
                </a:lnTo>
                <a:lnTo>
                  <a:pt x="13709485" y="8336166"/>
                </a:lnTo>
                <a:lnTo>
                  <a:pt x="13705281" y="8342414"/>
                </a:lnTo>
                <a:lnTo>
                  <a:pt x="13703745" y="8350059"/>
                </a:lnTo>
                <a:lnTo>
                  <a:pt x="13705281" y="8357717"/>
                </a:lnTo>
                <a:lnTo>
                  <a:pt x="13709485" y="8363953"/>
                </a:lnTo>
                <a:lnTo>
                  <a:pt x="13715733" y="8368170"/>
                </a:lnTo>
                <a:lnTo>
                  <a:pt x="13723379" y="8369706"/>
                </a:lnTo>
                <a:lnTo>
                  <a:pt x="13731024" y="8368170"/>
                </a:lnTo>
                <a:lnTo>
                  <a:pt x="13737273" y="8363953"/>
                </a:lnTo>
                <a:lnTo>
                  <a:pt x="13741489" y="8357717"/>
                </a:lnTo>
                <a:lnTo>
                  <a:pt x="13743026" y="8350059"/>
                </a:lnTo>
                <a:close/>
              </a:path>
              <a:path w="18719800" h="10718800" extrusionOk="0">
                <a:moveTo>
                  <a:pt x="13743026" y="8249958"/>
                </a:moveTo>
                <a:lnTo>
                  <a:pt x="13741489" y="8242313"/>
                </a:lnTo>
                <a:lnTo>
                  <a:pt x="13737273" y="8236077"/>
                </a:lnTo>
                <a:lnTo>
                  <a:pt x="13731024" y="8231860"/>
                </a:lnTo>
                <a:lnTo>
                  <a:pt x="13723379" y="8230324"/>
                </a:lnTo>
                <a:lnTo>
                  <a:pt x="13715733" y="8231860"/>
                </a:lnTo>
                <a:lnTo>
                  <a:pt x="13709485" y="8236077"/>
                </a:lnTo>
                <a:lnTo>
                  <a:pt x="13705281" y="8242313"/>
                </a:lnTo>
                <a:lnTo>
                  <a:pt x="13703745" y="8249958"/>
                </a:lnTo>
                <a:lnTo>
                  <a:pt x="13705281" y="8257616"/>
                </a:lnTo>
                <a:lnTo>
                  <a:pt x="13709485" y="8263864"/>
                </a:lnTo>
                <a:lnTo>
                  <a:pt x="13715733" y="8268068"/>
                </a:lnTo>
                <a:lnTo>
                  <a:pt x="13723379" y="8269618"/>
                </a:lnTo>
                <a:lnTo>
                  <a:pt x="13731024" y="8268068"/>
                </a:lnTo>
                <a:lnTo>
                  <a:pt x="13737273" y="8263864"/>
                </a:lnTo>
                <a:lnTo>
                  <a:pt x="13741489" y="8257616"/>
                </a:lnTo>
                <a:lnTo>
                  <a:pt x="13743026" y="8249958"/>
                </a:lnTo>
                <a:close/>
              </a:path>
              <a:path w="18719800" h="10718800" extrusionOk="0">
                <a:moveTo>
                  <a:pt x="13817016" y="10697667"/>
                </a:moveTo>
                <a:lnTo>
                  <a:pt x="13815467" y="10690022"/>
                </a:lnTo>
                <a:lnTo>
                  <a:pt x="13811263" y="10683773"/>
                </a:lnTo>
                <a:lnTo>
                  <a:pt x="13805014" y="10679557"/>
                </a:lnTo>
                <a:lnTo>
                  <a:pt x="13797369" y="10678020"/>
                </a:lnTo>
                <a:lnTo>
                  <a:pt x="13789724" y="10679557"/>
                </a:lnTo>
                <a:lnTo>
                  <a:pt x="13783475" y="10683773"/>
                </a:lnTo>
                <a:lnTo>
                  <a:pt x="13779259" y="10690022"/>
                </a:lnTo>
                <a:lnTo>
                  <a:pt x="13777722" y="10697667"/>
                </a:lnTo>
                <a:lnTo>
                  <a:pt x="13779259" y="10705325"/>
                </a:lnTo>
                <a:lnTo>
                  <a:pt x="13783475" y="10711561"/>
                </a:lnTo>
                <a:lnTo>
                  <a:pt x="13789724" y="10715777"/>
                </a:lnTo>
                <a:lnTo>
                  <a:pt x="13797369" y="10717314"/>
                </a:lnTo>
                <a:lnTo>
                  <a:pt x="13805014" y="10715777"/>
                </a:lnTo>
                <a:lnTo>
                  <a:pt x="13811263" y="10711561"/>
                </a:lnTo>
                <a:lnTo>
                  <a:pt x="13815467" y="10705325"/>
                </a:lnTo>
                <a:lnTo>
                  <a:pt x="13817016" y="10697667"/>
                </a:lnTo>
                <a:close/>
              </a:path>
              <a:path w="18719800" h="10718800" extrusionOk="0">
                <a:moveTo>
                  <a:pt x="13817016" y="10597566"/>
                </a:moveTo>
                <a:lnTo>
                  <a:pt x="13815467" y="10589920"/>
                </a:lnTo>
                <a:lnTo>
                  <a:pt x="13811263" y="10583685"/>
                </a:lnTo>
                <a:lnTo>
                  <a:pt x="13805014" y="10579468"/>
                </a:lnTo>
                <a:lnTo>
                  <a:pt x="13797369" y="10577919"/>
                </a:lnTo>
                <a:lnTo>
                  <a:pt x="13789724" y="10579468"/>
                </a:lnTo>
                <a:lnTo>
                  <a:pt x="13783475" y="10583685"/>
                </a:lnTo>
                <a:lnTo>
                  <a:pt x="13779259" y="10589920"/>
                </a:lnTo>
                <a:lnTo>
                  <a:pt x="13777722" y="10597566"/>
                </a:lnTo>
                <a:lnTo>
                  <a:pt x="13779259" y="10605224"/>
                </a:lnTo>
                <a:lnTo>
                  <a:pt x="13783475" y="10611472"/>
                </a:lnTo>
                <a:lnTo>
                  <a:pt x="13789724" y="10615676"/>
                </a:lnTo>
                <a:lnTo>
                  <a:pt x="13797369" y="10617225"/>
                </a:lnTo>
                <a:lnTo>
                  <a:pt x="13805014" y="10615676"/>
                </a:lnTo>
                <a:lnTo>
                  <a:pt x="13811263" y="10611472"/>
                </a:lnTo>
                <a:lnTo>
                  <a:pt x="13815467" y="10605224"/>
                </a:lnTo>
                <a:lnTo>
                  <a:pt x="13817016" y="10597566"/>
                </a:lnTo>
                <a:close/>
              </a:path>
              <a:path w="18719800" h="10718800" extrusionOk="0">
                <a:moveTo>
                  <a:pt x="13817016" y="10497477"/>
                </a:moveTo>
                <a:lnTo>
                  <a:pt x="13815467" y="10489832"/>
                </a:lnTo>
                <a:lnTo>
                  <a:pt x="13811263" y="10483583"/>
                </a:lnTo>
                <a:lnTo>
                  <a:pt x="13805014" y="10479380"/>
                </a:lnTo>
                <a:lnTo>
                  <a:pt x="13797369" y="10477830"/>
                </a:lnTo>
                <a:lnTo>
                  <a:pt x="13789724" y="10479380"/>
                </a:lnTo>
                <a:lnTo>
                  <a:pt x="13783475" y="10483583"/>
                </a:lnTo>
                <a:lnTo>
                  <a:pt x="13779259" y="10489832"/>
                </a:lnTo>
                <a:lnTo>
                  <a:pt x="13777722" y="10497477"/>
                </a:lnTo>
                <a:lnTo>
                  <a:pt x="13779259" y="10505135"/>
                </a:lnTo>
                <a:lnTo>
                  <a:pt x="13783475" y="10511371"/>
                </a:lnTo>
                <a:lnTo>
                  <a:pt x="13789724" y="10515587"/>
                </a:lnTo>
                <a:lnTo>
                  <a:pt x="13797369" y="10517124"/>
                </a:lnTo>
                <a:lnTo>
                  <a:pt x="13805014" y="10515587"/>
                </a:lnTo>
                <a:lnTo>
                  <a:pt x="13811263" y="10511371"/>
                </a:lnTo>
                <a:lnTo>
                  <a:pt x="13815467" y="10505135"/>
                </a:lnTo>
                <a:lnTo>
                  <a:pt x="13817016" y="10497477"/>
                </a:lnTo>
                <a:close/>
              </a:path>
              <a:path w="18719800" h="10718800" extrusionOk="0">
                <a:moveTo>
                  <a:pt x="13817016" y="10397376"/>
                </a:moveTo>
                <a:lnTo>
                  <a:pt x="13815467" y="10389730"/>
                </a:lnTo>
                <a:lnTo>
                  <a:pt x="13811263" y="10383495"/>
                </a:lnTo>
                <a:lnTo>
                  <a:pt x="13805014" y="10379278"/>
                </a:lnTo>
                <a:lnTo>
                  <a:pt x="13797369" y="10377741"/>
                </a:lnTo>
                <a:lnTo>
                  <a:pt x="13789724" y="10379278"/>
                </a:lnTo>
                <a:lnTo>
                  <a:pt x="13783475" y="10383495"/>
                </a:lnTo>
                <a:lnTo>
                  <a:pt x="13779259" y="10389730"/>
                </a:lnTo>
                <a:lnTo>
                  <a:pt x="13777722" y="10397376"/>
                </a:lnTo>
                <a:lnTo>
                  <a:pt x="13779259" y="10405034"/>
                </a:lnTo>
                <a:lnTo>
                  <a:pt x="13783475" y="10411269"/>
                </a:lnTo>
                <a:lnTo>
                  <a:pt x="13789724" y="10415486"/>
                </a:lnTo>
                <a:lnTo>
                  <a:pt x="13797369" y="10417023"/>
                </a:lnTo>
                <a:lnTo>
                  <a:pt x="13805014" y="10415486"/>
                </a:lnTo>
                <a:lnTo>
                  <a:pt x="13811263" y="10411269"/>
                </a:lnTo>
                <a:lnTo>
                  <a:pt x="13815467" y="10405034"/>
                </a:lnTo>
                <a:lnTo>
                  <a:pt x="13817016" y="10397376"/>
                </a:lnTo>
                <a:close/>
              </a:path>
              <a:path w="18719800" h="10718800" extrusionOk="0">
                <a:moveTo>
                  <a:pt x="13817016" y="10297287"/>
                </a:moveTo>
                <a:lnTo>
                  <a:pt x="13815467" y="10289642"/>
                </a:lnTo>
                <a:lnTo>
                  <a:pt x="13811263" y="10283393"/>
                </a:lnTo>
                <a:lnTo>
                  <a:pt x="13805014" y="10279177"/>
                </a:lnTo>
                <a:lnTo>
                  <a:pt x="13797369" y="10277640"/>
                </a:lnTo>
                <a:lnTo>
                  <a:pt x="13789724" y="10279177"/>
                </a:lnTo>
                <a:lnTo>
                  <a:pt x="13783475" y="10283393"/>
                </a:lnTo>
                <a:lnTo>
                  <a:pt x="13779259" y="10289642"/>
                </a:lnTo>
                <a:lnTo>
                  <a:pt x="13777722" y="10297287"/>
                </a:lnTo>
                <a:lnTo>
                  <a:pt x="13779259" y="10304932"/>
                </a:lnTo>
                <a:lnTo>
                  <a:pt x="13783475" y="10311181"/>
                </a:lnTo>
                <a:lnTo>
                  <a:pt x="13789724" y="10315384"/>
                </a:lnTo>
                <a:lnTo>
                  <a:pt x="13797369" y="10316921"/>
                </a:lnTo>
                <a:lnTo>
                  <a:pt x="13805014" y="10315384"/>
                </a:lnTo>
                <a:lnTo>
                  <a:pt x="13811263" y="10311181"/>
                </a:lnTo>
                <a:lnTo>
                  <a:pt x="13815467" y="10304932"/>
                </a:lnTo>
                <a:lnTo>
                  <a:pt x="13817016" y="10297287"/>
                </a:lnTo>
                <a:close/>
              </a:path>
              <a:path w="18719800" h="10718800" extrusionOk="0">
                <a:moveTo>
                  <a:pt x="13817016" y="10197198"/>
                </a:moveTo>
                <a:lnTo>
                  <a:pt x="13815467" y="10189540"/>
                </a:lnTo>
                <a:lnTo>
                  <a:pt x="13811263" y="10183304"/>
                </a:lnTo>
                <a:lnTo>
                  <a:pt x="13805014" y="10179088"/>
                </a:lnTo>
                <a:lnTo>
                  <a:pt x="13797369" y="10177539"/>
                </a:lnTo>
                <a:lnTo>
                  <a:pt x="13789724" y="10179088"/>
                </a:lnTo>
                <a:lnTo>
                  <a:pt x="13783475" y="10183304"/>
                </a:lnTo>
                <a:lnTo>
                  <a:pt x="13779259" y="10189540"/>
                </a:lnTo>
                <a:lnTo>
                  <a:pt x="13777722" y="10197198"/>
                </a:lnTo>
                <a:lnTo>
                  <a:pt x="13779259" y="10204844"/>
                </a:lnTo>
                <a:lnTo>
                  <a:pt x="13783475" y="10211079"/>
                </a:lnTo>
                <a:lnTo>
                  <a:pt x="13789724" y="10215283"/>
                </a:lnTo>
                <a:lnTo>
                  <a:pt x="13797369" y="10216832"/>
                </a:lnTo>
                <a:lnTo>
                  <a:pt x="13805014" y="10215283"/>
                </a:lnTo>
                <a:lnTo>
                  <a:pt x="13811263" y="10211079"/>
                </a:lnTo>
                <a:lnTo>
                  <a:pt x="13815467" y="10204844"/>
                </a:lnTo>
                <a:lnTo>
                  <a:pt x="13817016" y="10197198"/>
                </a:lnTo>
                <a:close/>
              </a:path>
              <a:path w="18719800" h="10718800" extrusionOk="0">
                <a:moveTo>
                  <a:pt x="13817016" y="10097097"/>
                </a:moveTo>
                <a:lnTo>
                  <a:pt x="13815467" y="10089439"/>
                </a:lnTo>
                <a:lnTo>
                  <a:pt x="13811263" y="10083190"/>
                </a:lnTo>
                <a:lnTo>
                  <a:pt x="13805014" y="10078987"/>
                </a:lnTo>
                <a:lnTo>
                  <a:pt x="13797369" y="10077437"/>
                </a:lnTo>
                <a:lnTo>
                  <a:pt x="13789724" y="10078987"/>
                </a:lnTo>
                <a:lnTo>
                  <a:pt x="13783475" y="10083190"/>
                </a:lnTo>
                <a:lnTo>
                  <a:pt x="13779259" y="10089439"/>
                </a:lnTo>
                <a:lnTo>
                  <a:pt x="13777722" y="10097097"/>
                </a:lnTo>
                <a:lnTo>
                  <a:pt x="13779259" y="10104742"/>
                </a:lnTo>
                <a:lnTo>
                  <a:pt x="13783475" y="10110991"/>
                </a:lnTo>
                <a:lnTo>
                  <a:pt x="13789724" y="10115194"/>
                </a:lnTo>
                <a:lnTo>
                  <a:pt x="13797369" y="10116744"/>
                </a:lnTo>
                <a:lnTo>
                  <a:pt x="13805014" y="10115194"/>
                </a:lnTo>
                <a:lnTo>
                  <a:pt x="13811263" y="10110991"/>
                </a:lnTo>
                <a:lnTo>
                  <a:pt x="13815467" y="10104742"/>
                </a:lnTo>
                <a:lnTo>
                  <a:pt x="13817016" y="10097097"/>
                </a:lnTo>
                <a:close/>
              </a:path>
              <a:path w="18719800" h="10718800" extrusionOk="0">
                <a:moveTo>
                  <a:pt x="13817016" y="9996995"/>
                </a:moveTo>
                <a:lnTo>
                  <a:pt x="13815467" y="9989350"/>
                </a:lnTo>
                <a:lnTo>
                  <a:pt x="13811263" y="9983102"/>
                </a:lnTo>
                <a:lnTo>
                  <a:pt x="13805014" y="9978885"/>
                </a:lnTo>
                <a:lnTo>
                  <a:pt x="13797369" y="9977349"/>
                </a:lnTo>
                <a:lnTo>
                  <a:pt x="13789724" y="9978885"/>
                </a:lnTo>
                <a:lnTo>
                  <a:pt x="13783475" y="9983102"/>
                </a:lnTo>
                <a:lnTo>
                  <a:pt x="13779259" y="9989350"/>
                </a:lnTo>
                <a:lnTo>
                  <a:pt x="13777722" y="9996995"/>
                </a:lnTo>
                <a:lnTo>
                  <a:pt x="13779259" y="10004641"/>
                </a:lnTo>
                <a:lnTo>
                  <a:pt x="13783475" y="10010889"/>
                </a:lnTo>
                <a:lnTo>
                  <a:pt x="13789724" y="10015093"/>
                </a:lnTo>
                <a:lnTo>
                  <a:pt x="13797369" y="10016642"/>
                </a:lnTo>
                <a:lnTo>
                  <a:pt x="13805014" y="10015093"/>
                </a:lnTo>
                <a:lnTo>
                  <a:pt x="13811263" y="10010889"/>
                </a:lnTo>
                <a:lnTo>
                  <a:pt x="13815467" y="10004641"/>
                </a:lnTo>
                <a:lnTo>
                  <a:pt x="13817016" y="9996995"/>
                </a:lnTo>
                <a:close/>
              </a:path>
              <a:path w="18719800" h="10718800" extrusionOk="0">
                <a:moveTo>
                  <a:pt x="13817016" y="9896907"/>
                </a:moveTo>
                <a:lnTo>
                  <a:pt x="13815467" y="9889261"/>
                </a:lnTo>
                <a:lnTo>
                  <a:pt x="13811263" y="9883013"/>
                </a:lnTo>
                <a:lnTo>
                  <a:pt x="13805014" y="9878797"/>
                </a:lnTo>
                <a:lnTo>
                  <a:pt x="13797369" y="9877260"/>
                </a:lnTo>
                <a:lnTo>
                  <a:pt x="13789724" y="9878797"/>
                </a:lnTo>
                <a:lnTo>
                  <a:pt x="13783475" y="9883013"/>
                </a:lnTo>
                <a:lnTo>
                  <a:pt x="13779259" y="9889261"/>
                </a:lnTo>
                <a:lnTo>
                  <a:pt x="13777722" y="9896907"/>
                </a:lnTo>
                <a:lnTo>
                  <a:pt x="13779259" y="9904552"/>
                </a:lnTo>
                <a:lnTo>
                  <a:pt x="13783475" y="9910801"/>
                </a:lnTo>
                <a:lnTo>
                  <a:pt x="13789724" y="9915004"/>
                </a:lnTo>
                <a:lnTo>
                  <a:pt x="13797369" y="9916554"/>
                </a:lnTo>
                <a:lnTo>
                  <a:pt x="13805014" y="9915004"/>
                </a:lnTo>
                <a:lnTo>
                  <a:pt x="13811263" y="9910801"/>
                </a:lnTo>
                <a:lnTo>
                  <a:pt x="13815467" y="9904552"/>
                </a:lnTo>
                <a:lnTo>
                  <a:pt x="13817016" y="9896907"/>
                </a:lnTo>
                <a:close/>
              </a:path>
              <a:path w="18719800" h="10718800" extrusionOk="0">
                <a:moveTo>
                  <a:pt x="13817016" y="9796805"/>
                </a:moveTo>
                <a:lnTo>
                  <a:pt x="13815467" y="9789160"/>
                </a:lnTo>
                <a:lnTo>
                  <a:pt x="13811263" y="9782912"/>
                </a:lnTo>
                <a:lnTo>
                  <a:pt x="13805014" y="9778695"/>
                </a:lnTo>
                <a:lnTo>
                  <a:pt x="13797369" y="9777146"/>
                </a:lnTo>
                <a:lnTo>
                  <a:pt x="13789724" y="9778695"/>
                </a:lnTo>
                <a:lnTo>
                  <a:pt x="13783475" y="9782912"/>
                </a:lnTo>
                <a:lnTo>
                  <a:pt x="13779259" y="9789160"/>
                </a:lnTo>
                <a:lnTo>
                  <a:pt x="13777722" y="9796805"/>
                </a:lnTo>
                <a:lnTo>
                  <a:pt x="13779259" y="9804451"/>
                </a:lnTo>
                <a:lnTo>
                  <a:pt x="13783475" y="9810699"/>
                </a:lnTo>
                <a:lnTo>
                  <a:pt x="13789724" y="9814916"/>
                </a:lnTo>
                <a:lnTo>
                  <a:pt x="13797369" y="9816452"/>
                </a:lnTo>
                <a:lnTo>
                  <a:pt x="13805014" y="9814916"/>
                </a:lnTo>
                <a:lnTo>
                  <a:pt x="13811263" y="9810699"/>
                </a:lnTo>
                <a:lnTo>
                  <a:pt x="13815467" y="9804451"/>
                </a:lnTo>
                <a:lnTo>
                  <a:pt x="13817016" y="9796805"/>
                </a:lnTo>
                <a:close/>
              </a:path>
              <a:path w="18719800" h="10718800" extrusionOk="0">
                <a:moveTo>
                  <a:pt x="13817016" y="9696717"/>
                </a:moveTo>
                <a:lnTo>
                  <a:pt x="13815467" y="9689071"/>
                </a:lnTo>
                <a:lnTo>
                  <a:pt x="13811263" y="9682823"/>
                </a:lnTo>
                <a:lnTo>
                  <a:pt x="13805014" y="9678606"/>
                </a:lnTo>
                <a:lnTo>
                  <a:pt x="13797369" y="9677070"/>
                </a:lnTo>
                <a:lnTo>
                  <a:pt x="13789724" y="9678606"/>
                </a:lnTo>
                <a:lnTo>
                  <a:pt x="13783475" y="9682823"/>
                </a:lnTo>
                <a:lnTo>
                  <a:pt x="13779259" y="9689071"/>
                </a:lnTo>
                <a:lnTo>
                  <a:pt x="13777722" y="9696717"/>
                </a:lnTo>
                <a:lnTo>
                  <a:pt x="13779259" y="9704362"/>
                </a:lnTo>
                <a:lnTo>
                  <a:pt x="13783475" y="9710610"/>
                </a:lnTo>
                <a:lnTo>
                  <a:pt x="13789724" y="9714827"/>
                </a:lnTo>
                <a:lnTo>
                  <a:pt x="13797369" y="9716364"/>
                </a:lnTo>
                <a:lnTo>
                  <a:pt x="13805014" y="9714827"/>
                </a:lnTo>
                <a:lnTo>
                  <a:pt x="13811263" y="9710610"/>
                </a:lnTo>
                <a:lnTo>
                  <a:pt x="13815467" y="9704362"/>
                </a:lnTo>
                <a:lnTo>
                  <a:pt x="13817016" y="9696717"/>
                </a:lnTo>
                <a:close/>
              </a:path>
              <a:path w="18719800" h="10718800" extrusionOk="0">
                <a:moveTo>
                  <a:pt x="13817016" y="9596615"/>
                </a:moveTo>
                <a:lnTo>
                  <a:pt x="13815467" y="9588970"/>
                </a:lnTo>
                <a:lnTo>
                  <a:pt x="13811263" y="9582721"/>
                </a:lnTo>
                <a:lnTo>
                  <a:pt x="13805014" y="9578505"/>
                </a:lnTo>
                <a:lnTo>
                  <a:pt x="13797369" y="9576968"/>
                </a:lnTo>
                <a:lnTo>
                  <a:pt x="13789724" y="9578505"/>
                </a:lnTo>
                <a:lnTo>
                  <a:pt x="13783475" y="9582721"/>
                </a:lnTo>
                <a:lnTo>
                  <a:pt x="13779259" y="9588970"/>
                </a:lnTo>
                <a:lnTo>
                  <a:pt x="13777722" y="9596615"/>
                </a:lnTo>
                <a:lnTo>
                  <a:pt x="13779259" y="9604261"/>
                </a:lnTo>
                <a:lnTo>
                  <a:pt x="13783475" y="9610509"/>
                </a:lnTo>
                <a:lnTo>
                  <a:pt x="13789724" y="9614713"/>
                </a:lnTo>
                <a:lnTo>
                  <a:pt x="13797369" y="9616262"/>
                </a:lnTo>
                <a:lnTo>
                  <a:pt x="13805014" y="9614713"/>
                </a:lnTo>
                <a:lnTo>
                  <a:pt x="13811263" y="9610509"/>
                </a:lnTo>
                <a:lnTo>
                  <a:pt x="13815467" y="9604261"/>
                </a:lnTo>
                <a:lnTo>
                  <a:pt x="13817016" y="9596615"/>
                </a:lnTo>
                <a:close/>
              </a:path>
              <a:path w="18719800" h="10718800" extrusionOk="0">
                <a:moveTo>
                  <a:pt x="13817016" y="9496514"/>
                </a:moveTo>
                <a:lnTo>
                  <a:pt x="13815467" y="9488868"/>
                </a:lnTo>
                <a:lnTo>
                  <a:pt x="13811263" y="9482633"/>
                </a:lnTo>
                <a:lnTo>
                  <a:pt x="13805014" y="9478416"/>
                </a:lnTo>
                <a:lnTo>
                  <a:pt x="13797369" y="9476867"/>
                </a:lnTo>
                <a:lnTo>
                  <a:pt x="13789724" y="9478416"/>
                </a:lnTo>
                <a:lnTo>
                  <a:pt x="13783475" y="9482633"/>
                </a:lnTo>
                <a:lnTo>
                  <a:pt x="13779259" y="9488868"/>
                </a:lnTo>
                <a:lnTo>
                  <a:pt x="13777722" y="9496514"/>
                </a:lnTo>
                <a:lnTo>
                  <a:pt x="13779259" y="9504159"/>
                </a:lnTo>
                <a:lnTo>
                  <a:pt x="13783475" y="9510408"/>
                </a:lnTo>
                <a:lnTo>
                  <a:pt x="13789724" y="9514611"/>
                </a:lnTo>
                <a:lnTo>
                  <a:pt x="13797369" y="9516161"/>
                </a:lnTo>
                <a:lnTo>
                  <a:pt x="13805014" y="9514611"/>
                </a:lnTo>
                <a:lnTo>
                  <a:pt x="13811263" y="9510408"/>
                </a:lnTo>
                <a:lnTo>
                  <a:pt x="13815467" y="9504159"/>
                </a:lnTo>
                <a:lnTo>
                  <a:pt x="13817016" y="9496514"/>
                </a:lnTo>
                <a:close/>
              </a:path>
              <a:path w="18719800" h="10718800" extrusionOk="0">
                <a:moveTo>
                  <a:pt x="13817016" y="9396425"/>
                </a:moveTo>
                <a:lnTo>
                  <a:pt x="13815467" y="9388780"/>
                </a:lnTo>
                <a:lnTo>
                  <a:pt x="13811263" y="9382531"/>
                </a:lnTo>
                <a:lnTo>
                  <a:pt x="13805014" y="9378315"/>
                </a:lnTo>
                <a:lnTo>
                  <a:pt x="13797369" y="9376766"/>
                </a:lnTo>
                <a:lnTo>
                  <a:pt x="13789724" y="9378315"/>
                </a:lnTo>
                <a:lnTo>
                  <a:pt x="13783475" y="9382531"/>
                </a:lnTo>
                <a:lnTo>
                  <a:pt x="13779259" y="9388780"/>
                </a:lnTo>
                <a:lnTo>
                  <a:pt x="13777722" y="9396425"/>
                </a:lnTo>
                <a:lnTo>
                  <a:pt x="13779259" y="9404071"/>
                </a:lnTo>
                <a:lnTo>
                  <a:pt x="13783475" y="9410306"/>
                </a:lnTo>
                <a:lnTo>
                  <a:pt x="13789724" y="9414523"/>
                </a:lnTo>
                <a:lnTo>
                  <a:pt x="13797369" y="9416072"/>
                </a:lnTo>
                <a:lnTo>
                  <a:pt x="13805014" y="9414523"/>
                </a:lnTo>
                <a:lnTo>
                  <a:pt x="13811263" y="9410306"/>
                </a:lnTo>
                <a:lnTo>
                  <a:pt x="13815467" y="9404071"/>
                </a:lnTo>
                <a:lnTo>
                  <a:pt x="13817016" y="9396425"/>
                </a:lnTo>
                <a:close/>
              </a:path>
              <a:path w="18719800" h="10718800" extrusionOk="0">
                <a:moveTo>
                  <a:pt x="13817016" y="9296324"/>
                </a:moveTo>
                <a:lnTo>
                  <a:pt x="13815467" y="9288678"/>
                </a:lnTo>
                <a:lnTo>
                  <a:pt x="13811263" y="9282430"/>
                </a:lnTo>
                <a:lnTo>
                  <a:pt x="13805014" y="9278226"/>
                </a:lnTo>
                <a:lnTo>
                  <a:pt x="13797369" y="9276677"/>
                </a:lnTo>
                <a:lnTo>
                  <a:pt x="13789724" y="9278226"/>
                </a:lnTo>
                <a:lnTo>
                  <a:pt x="13783475" y="9282430"/>
                </a:lnTo>
                <a:lnTo>
                  <a:pt x="13779259" y="9288678"/>
                </a:lnTo>
                <a:lnTo>
                  <a:pt x="13777722" y="9296324"/>
                </a:lnTo>
                <a:lnTo>
                  <a:pt x="13779259" y="9303969"/>
                </a:lnTo>
                <a:lnTo>
                  <a:pt x="13783475" y="9310218"/>
                </a:lnTo>
                <a:lnTo>
                  <a:pt x="13789724" y="9314434"/>
                </a:lnTo>
                <a:lnTo>
                  <a:pt x="13797369" y="9315971"/>
                </a:lnTo>
                <a:lnTo>
                  <a:pt x="13805014" y="9314434"/>
                </a:lnTo>
                <a:lnTo>
                  <a:pt x="13811263" y="9310218"/>
                </a:lnTo>
                <a:lnTo>
                  <a:pt x="13815467" y="9303969"/>
                </a:lnTo>
                <a:lnTo>
                  <a:pt x="13817016" y="9296324"/>
                </a:lnTo>
                <a:close/>
              </a:path>
              <a:path w="18719800" h="10718800" extrusionOk="0">
                <a:moveTo>
                  <a:pt x="13817016" y="9196235"/>
                </a:moveTo>
                <a:lnTo>
                  <a:pt x="13815467" y="9188590"/>
                </a:lnTo>
                <a:lnTo>
                  <a:pt x="13811263" y="9182341"/>
                </a:lnTo>
                <a:lnTo>
                  <a:pt x="13805014" y="9178125"/>
                </a:lnTo>
                <a:lnTo>
                  <a:pt x="13797369" y="9176588"/>
                </a:lnTo>
                <a:lnTo>
                  <a:pt x="13789724" y="9178125"/>
                </a:lnTo>
                <a:lnTo>
                  <a:pt x="13783475" y="9182341"/>
                </a:lnTo>
                <a:lnTo>
                  <a:pt x="13779259" y="9188590"/>
                </a:lnTo>
                <a:lnTo>
                  <a:pt x="13777722" y="9196235"/>
                </a:lnTo>
                <a:lnTo>
                  <a:pt x="13779259" y="9203880"/>
                </a:lnTo>
                <a:lnTo>
                  <a:pt x="13783475" y="9210129"/>
                </a:lnTo>
                <a:lnTo>
                  <a:pt x="13789724" y="9214333"/>
                </a:lnTo>
                <a:lnTo>
                  <a:pt x="13797369" y="9215882"/>
                </a:lnTo>
                <a:lnTo>
                  <a:pt x="13805014" y="9214333"/>
                </a:lnTo>
                <a:lnTo>
                  <a:pt x="13811263" y="9210129"/>
                </a:lnTo>
                <a:lnTo>
                  <a:pt x="13815467" y="9203880"/>
                </a:lnTo>
                <a:lnTo>
                  <a:pt x="13817016" y="9196235"/>
                </a:lnTo>
                <a:close/>
              </a:path>
              <a:path w="18719800" h="10718800" extrusionOk="0">
                <a:moveTo>
                  <a:pt x="13817016" y="9096134"/>
                </a:moveTo>
                <a:lnTo>
                  <a:pt x="13815467" y="9088488"/>
                </a:lnTo>
                <a:lnTo>
                  <a:pt x="13811263" y="9082240"/>
                </a:lnTo>
                <a:lnTo>
                  <a:pt x="13805014" y="9078023"/>
                </a:lnTo>
                <a:lnTo>
                  <a:pt x="13797369" y="9076487"/>
                </a:lnTo>
                <a:lnTo>
                  <a:pt x="13789724" y="9078023"/>
                </a:lnTo>
                <a:lnTo>
                  <a:pt x="13783475" y="9082240"/>
                </a:lnTo>
                <a:lnTo>
                  <a:pt x="13779259" y="9088488"/>
                </a:lnTo>
                <a:lnTo>
                  <a:pt x="13777722" y="9096134"/>
                </a:lnTo>
                <a:lnTo>
                  <a:pt x="13779259" y="9103779"/>
                </a:lnTo>
                <a:lnTo>
                  <a:pt x="13783475" y="9110027"/>
                </a:lnTo>
                <a:lnTo>
                  <a:pt x="13789724" y="9114231"/>
                </a:lnTo>
                <a:lnTo>
                  <a:pt x="13797369" y="9115781"/>
                </a:lnTo>
                <a:lnTo>
                  <a:pt x="13805014" y="9114231"/>
                </a:lnTo>
                <a:lnTo>
                  <a:pt x="13811263" y="9110027"/>
                </a:lnTo>
                <a:lnTo>
                  <a:pt x="13815467" y="9103779"/>
                </a:lnTo>
                <a:lnTo>
                  <a:pt x="13817016" y="9096134"/>
                </a:lnTo>
                <a:close/>
              </a:path>
              <a:path w="18719800" h="10718800" extrusionOk="0">
                <a:moveTo>
                  <a:pt x="13817016" y="8996032"/>
                </a:moveTo>
                <a:lnTo>
                  <a:pt x="13815467" y="8988387"/>
                </a:lnTo>
                <a:lnTo>
                  <a:pt x="13811263" y="8982138"/>
                </a:lnTo>
                <a:lnTo>
                  <a:pt x="13805014" y="8977922"/>
                </a:lnTo>
                <a:lnTo>
                  <a:pt x="13797369" y="8976373"/>
                </a:lnTo>
                <a:lnTo>
                  <a:pt x="13789724" y="8977922"/>
                </a:lnTo>
                <a:lnTo>
                  <a:pt x="13783475" y="8982138"/>
                </a:lnTo>
                <a:lnTo>
                  <a:pt x="13779259" y="8988387"/>
                </a:lnTo>
                <a:lnTo>
                  <a:pt x="13777722" y="8996032"/>
                </a:lnTo>
                <a:lnTo>
                  <a:pt x="13779259" y="9003678"/>
                </a:lnTo>
                <a:lnTo>
                  <a:pt x="13783475" y="9009926"/>
                </a:lnTo>
                <a:lnTo>
                  <a:pt x="13789724" y="9014142"/>
                </a:lnTo>
                <a:lnTo>
                  <a:pt x="13797369" y="9015679"/>
                </a:lnTo>
                <a:lnTo>
                  <a:pt x="13805014" y="9014142"/>
                </a:lnTo>
                <a:lnTo>
                  <a:pt x="13811263" y="9009926"/>
                </a:lnTo>
                <a:lnTo>
                  <a:pt x="13815467" y="9003678"/>
                </a:lnTo>
                <a:lnTo>
                  <a:pt x="13817016" y="8996032"/>
                </a:lnTo>
                <a:close/>
              </a:path>
              <a:path w="18719800" h="10718800" extrusionOk="0">
                <a:moveTo>
                  <a:pt x="13817016" y="8895931"/>
                </a:moveTo>
                <a:lnTo>
                  <a:pt x="13815467" y="8888285"/>
                </a:lnTo>
                <a:lnTo>
                  <a:pt x="13811263" y="8882050"/>
                </a:lnTo>
                <a:lnTo>
                  <a:pt x="13805014" y="8877833"/>
                </a:lnTo>
                <a:lnTo>
                  <a:pt x="13797369" y="8876284"/>
                </a:lnTo>
                <a:lnTo>
                  <a:pt x="13789724" y="8877833"/>
                </a:lnTo>
                <a:lnTo>
                  <a:pt x="13783475" y="8882050"/>
                </a:lnTo>
                <a:lnTo>
                  <a:pt x="13779259" y="8888285"/>
                </a:lnTo>
                <a:lnTo>
                  <a:pt x="13777722" y="8895931"/>
                </a:lnTo>
                <a:lnTo>
                  <a:pt x="13779259" y="8903589"/>
                </a:lnTo>
                <a:lnTo>
                  <a:pt x="13783475" y="8909825"/>
                </a:lnTo>
                <a:lnTo>
                  <a:pt x="13789724" y="8914041"/>
                </a:lnTo>
                <a:lnTo>
                  <a:pt x="13797369" y="8915590"/>
                </a:lnTo>
                <a:lnTo>
                  <a:pt x="13805014" y="8914041"/>
                </a:lnTo>
                <a:lnTo>
                  <a:pt x="13811263" y="8909825"/>
                </a:lnTo>
                <a:lnTo>
                  <a:pt x="13815467" y="8903589"/>
                </a:lnTo>
                <a:lnTo>
                  <a:pt x="13817016" y="8895931"/>
                </a:lnTo>
                <a:close/>
              </a:path>
              <a:path w="18719800" h="10718800" extrusionOk="0">
                <a:moveTo>
                  <a:pt x="13817016" y="8795842"/>
                </a:moveTo>
                <a:lnTo>
                  <a:pt x="13815467" y="8788197"/>
                </a:lnTo>
                <a:lnTo>
                  <a:pt x="13811263" y="8781948"/>
                </a:lnTo>
                <a:lnTo>
                  <a:pt x="13805014" y="8777745"/>
                </a:lnTo>
                <a:lnTo>
                  <a:pt x="13797369" y="8776195"/>
                </a:lnTo>
                <a:lnTo>
                  <a:pt x="13789724" y="8777745"/>
                </a:lnTo>
                <a:lnTo>
                  <a:pt x="13783475" y="8781948"/>
                </a:lnTo>
                <a:lnTo>
                  <a:pt x="13779259" y="8788197"/>
                </a:lnTo>
                <a:lnTo>
                  <a:pt x="13777722" y="8795842"/>
                </a:lnTo>
                <a:lnTo>
                  <a:pt x="13779259" y="8803488"/>
                </a:lnTo>
                <a:lnTo>
                  <a:pt x="13783475" y="8809736"/>
                </a:lnTo>
                <a:lnTo>
                  <a:pt x="13789724" y="8813940"/>
                </a:lnTo>
                <a:lnTo>
                  <a:pt x="13797369" y="8815489"/>
                </a:lnTo>
                <a:lnTo>
                  <a:pt x="13805014" y="8813940"/>
                </a:lnTo>
                <a:lnTo>
                  <a:pt x="13811263" y="8809736"/>
                </a:lnTo>
                <a:lnTo>
                  <a:pt x="13815467" y="8803488"/>
                </a:lnTo>
                <a:lnTo>
                  <a:pt x="13817016" y="8795842"/>
                </a:lnTo>
                <a:close/>
              </a:path>
              <a:path w="18719800" h="10718800" extrusionOk="0">
                <a:moveTo>
                  <a:pt x="13817016" y="8695753"/>
                </a:moveTo>
                <a:lnTo>
                  <a:pt x="13815467" y="8688108"/>
                </a:lnTo>
                <a:lnTo>
                  <a:pt x="13811263" y="8681860"/>
                </a:lnTo>
                <a:lnTo>
                  <a:pt x="13805014" y="8677643"/>
                </a:lnTo>
                <a:lnTo>
                  <a:pt x="13797369" y="8676107"/>
                </a:lnTo>
                <a:lnTo>
                  <a:pt x="13789724" y="8677643"/>
                </a:lnTo>
                <a:lnTo>
                  <a:pt x="13783475" y="8681860"/>
                </a:lnTo>
                <a:lnTo>
                  <a:pt x="13779259" y="8688108"/>
                </a:lnTo>
                <a:lnTo>
                  <a:pt x="13777722" y="8695753"/>
                </a:lnTo>
                <a:lnTo>
                  <a:pt x="13779259" y="8703399"/>
                </a:lnTo>
                <a:lnTo>
                  <a:pt x="13783475" y="8709647"/>
                </a:lnTo>
                <a:lnTo>
                  <a:pt x="13789724" y="8713851"/>
                </a:lnTo>
                <a:lnTo>
                  <a:pt x="13797369" y="8715400"/>
                </a:lnTo>
                <a:lnTo>
                  <a:pt x="13805014" y="8713851"/>
                </a:lnTo>
                <a:lnTo>
                  <a:pt x="13811263" y="8709647"/>
                </a:lnTo>
                <a:lnTo>
                  <a:pt x="13815467" y="8703399"/>
                </a:lnTo>
                <a:lnTo>
                  <a:pt x="13817016" y="8695753"/>
                </a:lnTo>
                <a:close/>
              </a:path>
              <a:path w="18719800" h="10718800" extrusionOk="0">
                <a:moveTo>
                  <a:pt x="13817016" y="8595652"/>
                </a:moveTo>
                <a:lnTo>
                  <a:pt x="13815467" y="8588007"/>
                </a:lnTo>
                <a:lnTo>
                  <a:pt x="13811263" y="8581758"/>
                </a:lnTo>
                <a:lnTo>
                  <a:pt x="13805014" y="8577555"/>
                </a:lnTo>
                <a:lnTo>
                  <a:pt x="13797369" y="8576005"/>
                </a:lnTo>
                <a:lnTo>
                  <a:pt x="13789724" y="8577555"/>
                </a:lnTo>
                <a:lnTo>
                  <a:pt x="13783475" y="8581758"/>
                </a:lnTo>
                <a:lnTo>
                  <a:pt x="13779259" y="8588007"/>
                </a:lnTo>
                <a:lnTo>
                  <a:pt x="13777722" y="8595652"/>
                </a:lnTo>
                <a:lnTo>
                  <a:pt x="13779259" y="8603297"/>
                </a:lnTo>
                <a:lnTo>
                  <a:pt x="13783475" y="8609546"/>
                </a:lnTo>
                <a:lnTo>
                  <a:pt x="13789724" y="8613750"/>
                </a:lnTo>
                <a:lnTo>
                  <a:pt x="13797369" y="8615299"/>
                </a:lnTo>
                <a:lnTo>
                  <a:pt x="13805014" y="8613750"/>
                </a:lnTo>
                <a:lnTo>
                  <a:pt x="13811263" y="8609546"/>
                </a:lnTo>
                <a:lnTo>
                  <a:pt x="13815467" y="8603297"/>
                </a:lnTo>
                <a:lnTo>
                  <a:pt x="13817016" y="8595652"/>
                </a:lnTo>
                <a:close/>
              </a:path>
              <a:path w="18719800" h="10718800" extrusionOk="0">
                <a:moveTo>
                  <a:pt x="13817016" y="8495551"/>
                </a:moveTo>
                <a:lnTo>
                  <a:pt x="13815467" y="8487905"/>
                </a:lnTo>
                <a:lnTo>
                  <a:pt x="13811263" y="8481657"/>
                </a:lnTo>
                <a:lnTo>
                  <a:pt x="13805014" y="8477453"/>
                </a:lnTo>
                <a:lnTo>
                  <a:pt x="13797369" y="8475904"/>
                </a:lnTo>
                <a:lnTo>
                  <a:pt x="13789724" y="8477453"/>
                </a:lnTo>
                <a:lnTo>
                  <a:pt x="13783475" y="8481657"/>
                </a:lnTo>
                <a:lnTo>
                  <a:pt x="13779259" y="8487905"/>
                </a:lnTo>
                <a:lnTo>
                  <a:pt x="13777722" y="8495551"/>
                </a:lnTo>
                <a:lnTo>
                  <a:pt x="13779259" y="8503196"/>
                </a:lnTo>
                <a:lnTo>
                  <a:pt x="13783475" y="8509444"/>
                </a:lnTo>
                <a:lnTo>
                  <a:pt x="13789724" y="8513648"/>
                </a:lnTo>
                <a:lnTo>
                  <a:pt x="13797369" y="8515198"/>
                </a:lnTo>
                <a:lnTo>
                  <a:pt x="13805014" y="8513648"/>
                </a:lnTo>
                <a:lnTo>
                  <a:pt x="13811263" y="8509444"/>
                </a:lnTo>
                <a:lnTo>
                  <a:pt x="13815467" y="8503196"/>
                </a:lnTo>
                <a:lnTo>
                  <a:pt x="13817016" y="8495551"/>
                </a:lnTo>
                <a:close/>
              </a:path>
              <a:path w="18719800" h="10718800" extrusionOk="0">
                <a:moveTo>
                  <a:pt x="13817016" y="8395462"/>
                </a:moveTo>
                <a:lnTo>
                  <a:pt x="13815467" y="8387804"/>
                </a:lnTo>
                <a:lnTo>
                  <a:pt x="13811263" y="8381568"/>
                </a:lnTo>
                <a:lnTo>
                  <a:pt x="13805014" y="8377352"/>
                </a:lnTo>
                <a:lnTo>
                  <a:pt x="13797369" y="8375815"/>
                </a:lnTo>
                <a:lnTo>
                  <a:pt x="13789724" y="8377352"/>
                </a:lnTo>
                <a:lnTo>
                  <a:pt x="13783475" y="8381568"/>
                </a:lnTo>
                <a:lnTo>
                  <a:pt x="13779259" y="8387804"/>
                </a:lnTo>
                <a:lnTo>
                  <a:pt x="13777722" y="8395462"/>
                </a:lnTo>
                <a:lnTo>
                  <a:pt x="13779259" y="8403107"/>
                </a:lnTo>
                <a:lnTo>
                  <a:pt x="13783475" y="8409343"/>
                </a:lnTo>
                <a:lnTo>
                  <a:pt x="13789724" y="8413559"/>
                </a:lnTo>
                <a:lnTo>
                  <a:pt x="13797369" y="8415096"/>
                </a:lnTo>
                <a:lnTo>
                  <a:pt x="13805014" y="8413559"/>
                </a:lnTo>
                <a:lnTo>
                  <a:pt x="13811263" y="8409343"/>
                </a:lnTo>
                <a:lnTo>
                  <a:pt x="13815467" y="8403107"/>
                </a:lnTo>
                <a:lnTo>
                  <a:pt x="13817016" y="8395462"/>
                </a:lnTo>
                <a:close/>
              </a:path>
              <a:path w="18719800" h="10718800" extrusionOk="0">
                <a:moveTo>
                  <a:pt x="13817016" y="8295360"/>
                </a:moveTo>
                <a:lnTo>
                  <a:pt x="13815467" y="8287715"/>
                </a:lnTo>
                <a:lnTo>
                  <a:pt x="13811263" y="8281467"/>
                </a:lnTo>
                <a:lnTo>
                  <a:pt x="13805014" y="8277263"/>
                </a:lnTo>
                <a:lnTo>
                  <a:pt x="13797369" y="8275714"/>
                </a:lnTo>
                <a:lnTo>
                  <a:pt x="13789724" y="8277263"/>
                </a:lnTo>
                <a:lnTo>
                  <a:pt x="13783475" y="8281467"/>
                </a:lnTo>
                <a:lnTo>
                  <a:pt x="13779259" y="8287715"/>
                </a:lnTo>
                <a:lnTo>
                  <a:pt x="13777722" y="8295360"/>
                </a:lnTo>
                <a:lnTo>
                  <a:pt x="13779259" y="8303006"/>
                </a:lnTo>
                <a:lnTo>
                  <a:pt x="13783475" y="8309254"/>
                </a:lnTo>
                <a:lnTo>
                  <a:pt x="13789724" y="8313471"/>
                </a:lnTo>
                <a:lnTo>
                  <a:pt x="13797369" y="8315007"/>
                </a:lnTo>
                <a:lnTo>
                  <a:pt x="13805014" y="8313471"/>
                </a:lnTo>
                <a:lnTo>
                  <a:pt x="13811263" y="8309254"/>
                </a:lnTo>
                <a:lnTo>
                  <a:pt x="13815467" y="8303006"/>
                </a:lnTo>
                <a:lnTo>
                  <a:pt x="13817016" y="8295360"/>
                </a:lnTo>
                <a:close/>
              </a:path>
              <a:path w="18719800" h="10718800" extrusionOk="0">
                <a:moveTo>
                  <a:pt x="13817016" y="8195272"/>
                </a:moveTo>
                <a:lnTo>
                  <a:pt x="13815467" y="8187626"/>
                </a:lnTo>
                <a:lnTo>
                  <a:pt x="13811263" y="8181378"/>
                </a:lnTo>
                <a:lnTo>
                  <a:pt x="13805014" y="8177174"/>
                </a:lnTo>
                <a:lnTo>
                  <a:pt x="13797369" y="8175625"/>
                </a:lnTo>
                <a:lnTo>
                  <a:pt x="13789724" y="8177174"/>
                </a:lnTo>
                <a:lnTo>
                  <a:pt x="13783475" y="8181378"/>
                </a:lnTo>
                <a:lnTo>
                  <a:pt x="13779259" y="8187626"/>
                </a:lnTo>
                <a:lnTo>
                  <a:pt x="13777722" y="8195272"/>
                </a:lnTo>
                <a:lnTo>
                  <a:pt x="13779259" y="8202917"/>
                </a:lnTo>
                <a:lnTo>
                  <a:pt x="13783475" y="8209166"/>
                </a:lnTo>
                <a:lnTo>
                  <a:pt x="13789724" y="8213382"/>
                </a:lnTo>
                <a:lnTo>
                  <a:pt x="13797369" y="8214919"/>
                </a:lnTo>
                <a:lnTo>
                  <a:pt x="13805014" y="8213382"/>
                </a:lnTo>
                <a:lnTo>
                  <a:pt x="13811263" y="8209166"/>
                </a:lnTo>
                <a:lnTo>
                  <a:pt x="13815467" y="8202917"/>
                </a:lnTo>
                <a:lnTo>
                  <a:pt x="13817016" y="8195272"/>
                </a:lnTo>
                <a:close/>
              </a:path>
              <a:path w="18719800" h="10718800" extrusionOk="0">
                <a:moveTo>
                  <a:pt x="13891006" y="10642968"/>
                </a:moveTo>
                <a:lnTo>
                  <a:pt x="13889469" y="10635310"/>
                </a:lnTo>
                <a:lnTo>
                  <a:pt x="13885253" y="10629062"/>
                </a:lnTo>
                <a:lnTo>
                  <a:pt x="13879017" y="10624858"/>
                </a:lnTo>
                <a:lnTo>
                  <a:pt x="13871372" y="10623309"/>
                </a:lnTo>
                <a:lnTo>
                  <a:pt x="13863714" y="10624858"/>
                </a:lnTo>
                <a:lnTo>
                  <a:pt x="13857465" y="10629062"/>
                </a:lnTo>
                <a:lnTo>
                  <a:pt x="13853262" y="10635310"/>
                </a:lnTo>
                <a:lnTo>
                  <a:pt x="13851712" y="10642968"/>
                </a:lnTo>
                <a:lnTo>
                  <a:pt x="13853262" y="10650614"/>
                </a:lnTo>
                <a:lnTo>
                  <a:pt x="13857465" y="10656849"/>
                </a:lnTo>
                <a:lnTo>
                  <a:pt x="13863714" y="10661053"/>
                </a:lnTo>
                <a:lnTo>
                  <a:pt x="13871372" y="10662603"/>
                </a:lnTo>
                <a:lnTo>
                  <a:pt x="13879017" y="10661053"/>
                </a:lnTo>
                <a:lnTo>
                  <a:pt x="13885253" y="10656849"/>
                </a:lnTo>
                <a:lnTo>
                  <a:pt x="13889469" y="10650614"/>
                </a:lnTo>
                <a:lnTo>
                  <a:pt x="13891006" y="10642968"/>
                </a:lnTo>
                <a:close/>
              </a:path>
              <a:path w="18719800" h="10718800" extrusionOk="0">
                <a:moveTo>
                  <a:pt x="13891006" y="10542867"/>
                </a:moveTo>
                <a:lnTo>
                  <a:pt x="13889469" y="10535209"/>
                </a:lnTo>
                <a:lnTo>
                  <a:pt x="13885253" y="10528973"/>
                </a:lnTo>
                <a:lnTo>
                  <a:pt x="13879017" y="10524769"/>
                </a:lnTo>
                <a:lnTo>
                  <a:pt x="13871372" y="10523220"/>
                </a:lnTo>
                <a:lnTo>
                  <a:pt x="13863714" y="10524769"/>
                </a:lnTo>
                <a:lnTo>
                  <a:pt x="13857465" y="10528973"/>
                </a:lnTo>
                <a:lnTo>
                  <a:pt x="13853262" y="10535209"/>
                </a:lnTo>
                <a:lnTo>
                  <a:pt x="13851712" y="10542867"/>
                </a:lnTo>
                <a:lnTo>
                  <a:pt x="13853262" y="10550512"/>
                </a:lnTo>
                <a:lnTo>
                  <a:pt x="13857465" y="10556748"/>
                </a:lnTo>
                <a:lnTo>
                  <a:pt x="13863714" y="10560964"/>
                </a:lnTo>
                <a:lnTo>
                  <a:pt x="13871372" y="10562501"/>
                </a:lnTo>
                <a:lnTo>
                  <a:pt x="13879017" y="10560964"/>
                </a:lnTo>
                <a:lnTo>
                  <a:pt x="13885253" y="10556748"/>
                </a:lnTo>
                <a:lnTo>
                  <a:pt x="13889469" y="10550512"/>
                </a:lnTo>
                <a:lnTo>
                  <a:pt x="13891006" y="10542867"/>
                </a:lnTo>
                <a:close/>
              </a:path>
              <a:path w="18719800" h="10718800" extrusionOk="0">
                <a:moveTo>
                  <a:pt x="13891006" y="10442778"/>
                </a:moveTo>
                <a:lnTo>
                  <a:pt x="13889469" y="10435120"/>
                </a:lnTo>
                <a:lnTo>
                  <a:pt x="13885253" y="10428872"/>
                </a:lnTo>
                <a:lnTo>
                  <a:pt x="13879017" y="10424668"/>
                </a:lnTo>
                <a:lnTo>
                  <a:pt x="13871372" y="10423119"/>
                </a:lnTo>
                <a:lnTo>
                  <a:pt x="13863714" y="10424668"/>
                </a:lnTo>
                <a:lnTo>
                  <a:pt x="13857465" y="10428872"/>
                </a:lnTo>
                <a:lnTo>
                  <a:pt x="13853262" y="10435120"/>
                </a:lnTo>
                <a:lnTo>
                  <a:pt x="13851712" y="10442778"/>
                </a:lnTo>
                <a:lnTo>
                  <a:pt x="13853262" y="10450424"/>
                </a:lnTo>
                <a:lnTo>
                  <a:pt x="13857465" y="10456659"/>
                </a:lnTo>
                <a:lnTo>
                  <a:pt x="13863714" y="10460876"/>
                </a:lnTo>
                <a:lnTo>
                  <a:pt x="13871372" y="10462425"/>
                </a:lnTo>
                <a:lnTo>
                  <a:pt x="13879017" y="10460876"/>
                </a:lnTo>
                <a:lnTo>
                  <a:pt x="13885253" y="10456659"/>
                </a:lnTo>
                <a:lnTo>
                  <a:pt x="13889469" y="10450424"/>
                </a:lnTo>
                <a:lnTo>
                  <a:pt x="13891006" y="10442778"/>
                </a:lnTo>
                <a:close/>
              </a:path>
              <a:path w="18719800" h="10718800" extrusionOk="0">
                <a:moveTo>
                  <a:pt x="13891006" y="10242575"/>
                </a:moveTo>
                <a:lnTo>
                  <a:pt x="13889469" y="10234930"/>
                </a:lnTo>
                <a:lnTo>
                  <a:pt x="13885253" y="10228694"/>
                </a:lnTo>
                <a:lnTo>
                  <a:pt x="13879017" y="10224478"/>
                </a:lnTo>
                <a:lnTo>
                  <a:pt x="13871372" y="10222928"/>
                </a:lnTo>
                <a:lnTo>
                  <a:pt x="13863714" y="10224478"/>
                </a:lnTo>
                <a:lnTo>
                  <a:pt x="13857465" y="10228694"/>
                </a:lnTo>
                <a:lnTo>
                  <a:pt x="13853262" y="10234930"/>
                </a:lnTo>
                <a:lnTo>
                  <a:pt x="13851712" y="10242575"/>
                </a:lnTo>
                <a:lnTo>
                  <a:pt x="13853262" y="10250233"/>
                </a:lnTo>
                <a:lnTo>
                  <a:pt x="13857465" y="10256469"/>
                </a:lnTo>
                <a:lnTo>
                  <a:pt x="13863714" y="10260686"/>
                </a:lnTo>
                <a:lnTo>
                  <a:pt x="13871372" y="10262222"/>
                </a:lnTo>
                <a:lnTo>
                  <a:pt x="13879017" y="10260686"/>
                </a:lnTo>
                <a:lnTo>
                  <a:pt x="13885253" y="10256469"/>
                </a:lnTo>
                <a:lnTo>
                  <a:pt x="13889469" y="10250233"/>
                </a:lnTo>
                <a:lnTo>
                  <a:pt x="13891006" y="10242575"/>
                </a:lnTo>
                <a:close/>
              </a:path>
              <a:path w="18719800" h="10718800" extrusionOk="0">
                <a:moveTo>
                  <a:pt x="13891006" y="10142487"/>
                </a:moveTo>
                <a:lnTo>
                  <a:pt x="13889469" y="10134829"/>
                </a:lnTo>
                <a:lnTo>
                  <a:pt x="13885253" y="10128593"/>
                </a:lnTo>
                <a:lnTo>
                  <a:pt x="13879017" y="10124389"/>
                </a:lnTo>
                <a:lnTo>
                  <a:pt x="13871372" y="10122840"/>
                </a:lnTo>
                <a:lnTo>
                  <a:pt x="13863714" y="10124389"/>
                </a:lnTo>
                <a:lnTo>
                  <a:pt x="13857465" y="10128593"/>
                </a:lnTo>
                <a:lnTo>
                  <a:pt x="13853262" y="10134829"/>
                </a:lnTo>
                <a:lnTo>
                  <a:pt x="13851712" y="10142487"/>
                </a:lnTo>
                <a:lnTo>
                  <a:pt x="13853262" y="10150132"/>
                </a:lnTo>
                <a:lnTo>
                  <a:pt x="13857465" y="10156368"/>
                </a:lnTo>
                <a:lnTo>
                  <a:pt x="13863714" y="10160584"/>
                </a:lnTo>
                <a:lnTo>
                  <a:pt x="13871372" y="10162121"/>
                </a:lnTo>
                <a:lnTo>
                  <a:pt x="13879017" y="10160584"/>
                </a:lnTo>
                <a:lnTo>
                  <a:pt x="13885253" y="10156368"/>
                </a:lnTo>
                <a:lnTo>
                  <a:pt x="13889469" y="10150132"/>
                </a:lnTo>
                <a:lnTo>
                  <a:pt x="13891006" y="10142487"/>
                </a:lnTo>
                <a:close/>
              </a:path>
              <a:path w="18719800" h="10718800" extrusionOk="0">
                <a:moveTo>
                  <a:pt x="13891006" y="10042385"/>
                </a:moveTo>
                <a:lnTo>
                  <a:pt x="13889469" y="10034740"/>
                </a:lnTo>
                <a:lnTo>
                  <a:pt x="13885253" y="10028491"/>
                </a:lnTo>
                <a:lnTo>
                  <a:pt x="13879017" y="10024275"/>
                </a:lnTo>
                <a:lnTo>
                  <a:pt x="13871372" y="10022726"/>
                </a:lnTo>
                <a:lnTo>
                  <a:pt x="13863714" y="10024275"/>
                </a:lnTo>
                <a:lnTo>
                  <a:pt x="13857465" y="10028491"/>
                </a:lnTo>
                <a:lnTo>
                  <a:pt x="13853262" y="10034740"/>
                </a:lnTo>
                <a:lnTo>
                  <a:pt x="13851712" y="10042385"/>
                </a:lnTo>
                <a:lnTo>
                  <a:pt x="13853262" y="10050031"/>
                </a:lnTo>
                <a:lnTo>
                  <a:pt x="13857465" y="10056279"/>
                </a:lnTo>
                <a:lnTo>
                  <a:pt x="13863714" y="10060483"/>
                </a:lnTo>
                <a:lnTo>
                  <a:pt x="13871372" y="10062032"/>
                </a:lnTo>
                <a:lnTo>
                  <a:pt x="13879017" y="10060483"/>
                </a:lnTo>
                <a:lnTo>
                  <a:pt x="13885253" y="10056279"/>
                </a:lnTo>
                <a:lnTo>
                  <a:pt x="13889469" y="10050031"/>
                </a:lnTo>
                <a:lnTo>
                  <a:pt x="13891006" y="10042385"/>
                </a:lnTo>
                <a:close/>
              </a:path>
              <a:path w="18719800" h="10718800" extrusionOk="0">
                <a:moveTo>
                  <a:pt x="13891006" y="9942284"/>
                </a:moveTo>
                <a:lnTo>
                  <a:pt x="13889469" y="9934638"/>
                </a:lnTo>
                <a:lnTo>
                  <a:pt x="13885253" y="9928390"/>
                </a:lnTo>
                <a:lnTo>
                  <a:pt x="13879017" y="9924186"/>
                </a:lnTo>
                <a:lnTo>
                  <a:pt x="13871372" y="9922637"/>
                </a:lnTo>
                <a:lnTo>
                  <a:pt x="13863714" y="9924186"/>
                </a:lnTo>
                <a:lnTo>
                  <a:pt x="13857465" y="9928390"/>
                </a:lnTo>
                <a:lnTo>
                  <a:pt x="13853262" y="9934638"/>
                </a:lnTo>
                <a:lnTo>
                  <a:pt x="13851712" y="9942284"/>
                </a:lnTo>
                <a:lnTo>
                  <a:pt x="13853262" y="9949929"/>
                </a:lnTo>
                <a:lnTo>
                  <a:pt x="13857465" y="9956178"/>
                </a:lnTo>
                <a:lnTo>
                  <a:pt x="13863714" y="9960394"/>
                </a:lnTo>
                <a:lnTo>
                  <a:pt x="13871372" y="9961931"/>
                </a:lnTo>
                <a:lnTo>
                  <a:pt x="13879017" y="9960394"/>
                </a:lnTo>
                <a:lnTo>
                  <a:pt x="13885253" y="9956178"/>
                </a:lnTo>
                <a:lnTo>
                  <a:pt x="13889469" y="9949929"/>
                </a:lnTo>
                <a:lnTo>
                  <a:pt x="13891006" y="9942284"/>
                </a:lnTo>
                <a:close/>
              </a:path>
              <a:path w="18719800" h="10718800" extrusionOk="0">
                <a:moveTo>
                  <a:pt x="13891006" y="9842195"/>
                </a:moveTo>
                <a:lnTo>
                  <a:pt x="13889469" y="9834550"/>
                </a:lnTo>
                <a:lnTo>
                  <a:pt x="13885253" y="9828301"/>
                </a:lnTo>
                <a:lnTo>
                  <a:pt x="13879017" y="9824085"/>
                </a:lnTo>
                <a:lnTo>
                  <a:pt x="13871372" y="9822548"/>
                </a:lnTo>
                <a:lnTo>
                  <a:pt x="13863714" y="9824085"/>
                </a:lnTo>
                <a:lnTo>
                  <a:pt x="13857465" y="9828301"/>
                </a:lnTo>
                <a:lnTo>
                  <a:pt x="13853262" y="9834550"/>
                </a:lnTo>
                <a:lnTo>
                  <a:pt x="13851712" y="9842195"/>
                </a:lnTo>
                <a:lnTo>
                  <a:pt x="13853262" y="9849841"/>
                </a:lnTo>
                <a:lnTo>
                  <a:pt x="13857465" y="9856089"/>
                </a:lnTo>
                <a:lnTo>
                  <a:pt x="13863714" y="9860293"/>
                </a:lnTo>
                <a:lnTo>
                  <a:pt x="13871372" y="9861842"/>
                </a:lnTo>
                <a:lnTo>
                  <a:pt x="13879017" y="9860293"/>
                </a:lnTo>
                <a:lnTo>
                  <a:pt x="13885253" y="9856089"/>
                </a:lnTo>
                <a:lnTo>
                  <a:pt x="13889469" y="9849841"/>
                </a:lnTo>
                <a:lnTo>
                  <a:pt x="13891006" y="9842195"/>
                </a:lnTo>
                <a:close/>
              </a:path>
              <a:path w="18719800" h="10718800" extrusionOk="0">
                <a:moveTo>
                  <a:pt x="13891006" y="9742094"/>
                </a:moveTo>
                <a:lnTo>
                  <a:pt x="13889469" y="9734448"/>
                </a:lnTo>
                <a:lnTo>
                  <a:pt x="13885253" y="9728213"/>
                </a:lnTo>
                <a:lnTo>
                  <a:pt x="13879017" y="9723996"/>
                </a:lnTo>
                <a:lnTo>
                  <a:pt x="13871372" y="9722447"/>
                </a:lnTo>
                <a:lnTo>
                  <a:pt x="13863714" y="9723996"/>
                </a:lnTo>
                <a:lnTo>
                  <a:pt x="13857465" y="9728213"/>
                </a:lnTo>
                <a:lnTo>
                  <a:pt x="13853262" y="9734448"/>
                </a:lnTo>
                <a:lnTo>
                  <a:pt x="13851712" y="9742094"/>
                </a:lnTo>
                <a:lnTo>
                  <a:pt x="13853262" y="9749739"/>
                </a:lnTo>
                <a:lnTo>
                  <a:pt x="13857465" y="9755988"/>
                </a:lnTo>
                <a:lnTo>
                  <a:pt x="13863714" y="9760204"/>
                </a:lnTo>
                <a:lnTo>
                  <a:pt x="13871372" y="9761741"/>
                </a:lnTo>
                <a:lnTo>
                  <a:pt x="13879017" y="9760204"/>
                </a:lnTo>
                <a:lnTo>
                  <a:pt x="13885253" y="9755988"/>
                </a:lnTo>
                <a:lnTo>
                  <a:pt x="13889469" y="9749739"/>
                </a:lnTo>
                <a:lnTo>
                  <a:pt x="13891006" y="9742094"/>
                </a:lnTo>
                <a:close/>
              </a:path>
              <a:path w="18719800" h="10718800" extrusionOk="0">
                <a:moveTo>
                  <a:pt x="13891006" y="9642005"/>
                </a:moveTo>
                <a:lnTo>
                  <a:pt x="13889469" y="9634347"/>
                </a:lnTo>
                <a:lnTo>
                  <a:pt x="13885253" y="9628111"/>
                </a:lnTo>
                <a:lnTo>
                  <a:pt x="13879005" y="9623895"/>
                </a:lnTo>
                <a:lnTo>
                  <a:pt x="13871372" y="9622345"/>
                </a:lnTo>
                <a:lnTo>
                  <a:pt x="13863714" y="9623895"/>
                </a:lnTo>
                <a:lnTo>
                  <a:pt x="13857465" y="9628111"/>
                </a:lnTo>
                <a:lnTo>
                  <a:pt x="13853262" y="9634347"/>
                </a:lnTo>
                <a:lnTo>
                  <a:pt x="13851712" y="9642005"/>
                </a:lnTo>
                <a:lnTo>
                  <a:pt x="13853262" y="9649650"/>
                </a:lnTo>
                <a:lnTo>
                  <a:pt x="13857465" y="9655886"/>
                </a:lnTo>
                <a:lnTo>
                  <a:pt x="13863714" y="9660103"/>
                </a:lnTo>
                <a:lnTo>
                  <a:pt x="13871372" y="9661652"/>
                </a:lnTo>
                <a:lnTo>
                  <a:pt x="13879005" y="9660103"/>
                </a:lnTo>
                <a:lnTo>
                  <a:pt x="13885253" y="9655886"/>
                </a:lnTo>
                <a:lnTo>
                  <a:pt x="13889469" y="9649650"/>
                </a:lnTo>
                <a:lnTo>
                  <a:pt x="13891006" y="9642005"/>
                </a:lnTo>
                <a:close/>
              </a:path>
              <a:path w="18719800" h="10718800" extrusionOk="0">
                <a:moveTo>
                  <a:pt x="13891006" y="9541904"/>
                </a:moveTo>
                <a:lnTo>
                  <a:pt x="13889469" y="9534258"/>
                </a:lnTo>
                <a:lnTo>
                  <a:pt x="13885253" y="9528010"/>
                </a:lnTo>
                <a:lnTo>
                  <a:pt x="13879005" y="9523793"/>
                </a:lnTo>
                <a:lnTo>
                  <a:pt x="13871372" y="9522257"/>
                </a:lnTo>
                <a:lnTo>
                  <a:pt x="13863714" y="9523793"/>
                </a:lnTo>
                <a:lnTo>
                  <a:pt x="13857465" y="9528010"/>
                </a:lnTo>
                <a:lnTo>
                  <a:pt x="13853262" y="9534258"/>
                </a:lnTo>
                <a:lnTo>
                  <a:pt x="13851712" y="9541904"/>
                </a:lnTo>
                <a:lnTo>
                  <a:pt x="13853262" y="9549549"/>
                </a:lnTo>
                <a:lnTo>
                  <a:pt x="13857465" y="9555797"/>
                </a:lnTo>
                <a:lnTo>
                  <a:pt x="13863714" y="9560001"/>
                </a:lnTo>
                <a:lnTo>
                  <a:pt x="13871372" y="9561538"/>
                </a:lnTo>
                <a:lnTo>
                  <a:pt x="13879005" y="9560001"/>
                </a:lnTo>
                <a:lnTo>
                  <a:pt x="13885253" y="9555797"/>
                </a:lnTo>
                <a:lnTo>
                  <a:pt x="13889469" y="9549549"/>
                </a:lnTo>
                <a:lnTo>
                  <a:pt x="13891006" y="9541904"/>
                </a:lnTo>
                <a:close/>
              </a:path>
              <a:path w="18719800" h="10718800" extrusionOk="0">
                <a:moveTo>
                  <a:pt x="13891006" y="9441802"/>
                </a:moveTo>
                <a:lnTo>
                  <a:pt x="13889469" y="9434157"/>
                </a:lnTo>
                <a:lnTo>
                  <a:pt x="13885253" y="9427908"/>
                </a:lnTo>
                <a:lnTo>
                  <a:pt x="13879017" y="9423692"/>
                </a:lnTo>
                <a:lnTo>
                  <a:pt x="13871372" y="9422155"/>
                </a:lnTo>
                <a:lnTo>
                  <a:pt x="13863714" y="9423692"/>
                </a:lnTo>
                <a:lnTo>
                  <a:pt x="13857465" y="9427908"/>
                </a:lnTo>
                <a:lnTo>
                  <a:pt x="13853262" y="9434157"/>
                </a:lnTo>
                <a:lnTo>
                  <a:pt x="13851712" y="9441802"/>
                </a:lnTo>
                <a:lnTo>
                  <a:pt x="13853262" y="9449460"/>
                </a:lnTo>
                <a:lnTo>
                  <a:pt x="13857465" y="9455696"/>
                </a:lnTo>
                <a:lnTo>
                  <a:pt x="13863714" y="9459912"/>
                </a:lnTo>
                <a:lnTo>
                  <a:pt x="13871372" y="9461449"/>
                </a:lnTo>
                <a:lnTo>
                  <a:pt x="13879017" y="9459912"/>
                </a:lnTo>
                <a:lnTo>
                  <a:pt x="13885253" y="9455696"/>
                </a:lnTo>
                <a:lnTo>
                  <a:pt x="13889469" y="9449460"/>
                </a:lnTo>
                <a:lnTo>
                  <a:pt x="13891006" y="9441802"/>
                </a:lnTo>
                <a:close/>
              </a:path>
              <a:path w="18719800" h="10718800" extrusionOk="0">
                <a:moveTo>
                  <a:pt x="13891006" y="9341714"/>
                </a:moveTo>
                <a:lnTo>
                  <a:pt x="13889469" y="9334068"/>
                </a:lnTo>
                <a:lnTo>
                  <a:pt x="13885253" y="9327820"/>
                </a:lnTo>
                <a:lnTo>
                  <a:pt x="13879017" y="9323603"/>
                </a:lnTo>
                <a:lnTo>
                  <a:pt x="13871372" y="9322054"/>
                </a:lnTo>
                <a:lnTo>
                  <a:pt x="13863714" y="9323603"/>
                </a:lnTo>
                <a:lnTo>
                  <a:pt x="13857465" y="9327820"/>
                </a:lnTo>
                <a:lnTo>
                  <a:pt x="13853262" y="9334068"/>
                </a:lnTo>
                <a:lnTo>
                  <a:pt x="13851712" y="9341714"/>
                </a:lnTo>
                <a:lnTo>
                  <a:pt x="13853262" y="9349359"/>
                </a:lnTo>
                <a:lnTo>
                  <a:pt x="13857465" y="9355607"/>
                </a:lnTo>
                <a:lnTo>
                  <a:pt x="13863714" y="9359811"/>
                </a:lnTo>
                <a:lnTo>
                  <a:pt x="13871372" y="9361360"/>
                </a:lnTo>
                <a:lnTo>
                  <a:pt x="13879017" y="9359811"/>
                </a:lnTo>
                <a:lnTo>
                  <a:pt x="13885253" y="9355607"/>
                </a:lnTo>
                <a:lnTo>
                  <a:pt x="13889469" y="9349359"/>
                </a:lnTo>
                <a:lnTo>
                  <a:pt x="13891006" y="9341714"/>
                </a:lnTo>
                <a:close/>
              </a:path>
              <a:path w="18719800" h="10718800" extrusionOk="0">
                <a:moveTo>
                  <a:pt x="13891006" y="9241612"/>
                </a:moveTo>
                <a:lnTo>
                  <a:pt x="13889469" y="9233967"/>
                </a:lnTo>
                <a:lnTo>
                  <a:pt x="13885253" y="9227731"/>
                </a:lnTo>
                <a:lnTo>
                  <a:pt x="13879017" y="9223515"/>
                </a:lnTo>
                <a:lnTo>
                  <a:pt x="13871372" y="9221965"/>
                </a:lnTo>
                <a:lnTo>
                  <a:pt x="13863714" y="9223515"/>
                </a:lnTo>
                <a:lnTo>
                  <a:pt x="13857465" y="9227731"/>
                </a:lnTo>
                <a:lnTo>
                  <a:pt x="13853262" y="9233967"/>
                </a:lnTo>
                <a:lnTo>
                  <a:pt x="13851712" y="9241612"/>
                </a:lnTo>
                <a:lnTo>
                  <a:pt x="13853262" y="9249258"/>
                </a:lnTo>
                <a:lnTo>
                  <a:pt x="13857465" y="9255506"/>
                </a:lnTo>
                <a:lnTo>
                  <a:pt x="13863714" y="9259722"/>
                </a:lnTo>
                <a:lnTo>
                  <a:pt x="13871372" y="9261272"/>
                </a:lnTo>
                <a:lnTo>
                  <a:pt x="13879017" y="9259722"/>
                </a:lnTo>
                <a:lnTo>
                  <a:pt x="13885253" y="9255506"/>
                </a:lnTo>
                <a:lnTo>
                  <a:pt x="13889469" y="9249258"/>
                </a:lnTo>
                <a:lnTo>
                  <a:pt x="13891006" y="9241612"/>
                </a:lnTo>
                <a:close/>
              </a:path>
              <a:path w="18719800" h="10718800" extrusionOk="0">
                <a:moveTo>
                  <a:pt x="13891006" y="9141523"/>
                </a:moveTo>
                <a:lnTo>
                  <a:pt x="13889469" y="9133878"/>
                </a:lnTo>
                <a:lnTo>
                  <a:pt x="13885253" y="9127630"/>
                </a:lnTo>
                <a:lnTo>
                  <a:pt x="13879017" y="9123413"/>
                </a:lnTo>
                <a:lnTo>
                  <a:pt x="13871372" y="9121864"/>
                </a:lnTo>
                <a:lnTo>
                  <a:pt x="13863714" y="9123413"/>
                </a:lnTo>
                <a:lnTo>
                  <a:pt x="13857465" y="9127630"/>
                </a:lnTo>
                <a:lnTo>
                  <a:pt x="13853262" y="9133878"/>
                </a:lnTo>
                <a:lnTo>
                  <a:pt x="13851712" y="9141523"/>
                </a:lnTo>
                <a:lnTo>
                  <a:pt x="13853262" y="9149169"/>
                </a:lnTo>
                <a:lnTo>
                  <a:pt x="13857465" y="9155417"/>
                </a:lnTo>
                <a:lnTo>
                  <a:pt x="13863714" y="9159621"/>
                </a:lnTo>
                <a:lnTo>
                  <a:pt x="13871372" y="9161170"/>
                </a:lnTo>
                <a:lnTo>
                  <a:pt x="13879017" y="9159621"/>
                </a:lnTo>
                <a:lnTo>
                  <a:pt x="13885253" y="9155417"/>
                </a:lnTo>
                <a:lnTo>
                  <a:pt x="13889469" y="9149169"/>
                </a:lnTo>
                <a:lnTo>
                  <a:pt x="13891006" y="9141523"/>
                </a:lnTo>
                <a:close/>
              </a:path>
              <a:path w="18719800" h="10718800" extrusionOk="0">
                <a:moveTo>
                  <a:pt x="13891006" y="9041409"/>
                </a:moveTo>
                <a:lnTo>
                  <a:pt x="13889469" y="9033764"/>
                </a:lnTo>
                <a:lnTo>
                  <a:pt x="13885253" y="9027528"/>
                </a:lnTo>
                <a:lnTo>
                  <a:pt x="13879017" y="9023325"/>
                </a:lnTo>
                <a:lnTo>
                  <a:pt x="13871372" y="9021775"/>
                </a:lnTo>
                <a:lnTo>
                  <a:pt x="13863714" y="9023325"/>
                </a:lnTo>
                <a:lnTo>
                  <a:pt x="13857465" y="9027528"/>
                </a:lnTo>
                <a:lnTo>
                  <a:pt x="13853262" y="9033764"/>
                </a:lnTo>
                <a:lnTo>
                  <a:pt x="13851712" y="9041409"/>
                </a:lnTo>
                <a:lnTo>
                  <a:pt x="13853262" y="9049067"/>
                </a:lnTo>
                <a:lnTo>
                  <a:pt x="13857465" y="9055316"/>
                </a:lnTo>
                <a:lnTo>
                  <a:pt x="13863714" y="9059520"/>
                </a:lnTo>
                <a:lnTo>
                  <a:pt x="13871372" y="9061069"/>
                </a:lnTo>
                <a:lnTo>
                  <a:pt x="13879017" y="9059520"/>
                </a:lnTo>
                <a:lnTo>
                  <a:pt x="13885253" y="9055316"/>
                </a:lnTo>
                <a:lnTo>
                  <a:pt x="13889469" y="9049067"/>
                </a:lnTo>
                <a:lnTo>
                  <a:pt x="13891006" y="9041409"/>
                </a:lnTo>
                <a:close/>
              </a:path>
              <a:path w="18719800" h="10718800" extrusionOk="0">
                <a:moveTo>
                  <a:pt x="13891006" y="8941321"/>
                </a:moveTo>
                <a:lnTo>
                  <a:pt x="13889469" y="8933675"/>
                </a:lnTo>
                <a:lnTo>
                  <a:pt x="13885253" y="8927427"/>
                </a:lnTo>
                <a:lnTo>
                  <a:pt x="13879017" y="8923223"/>
                </a:lnTo>
                <a:lnTo>
                  <a:pt x="13871372" y="8921686"/>
                </a:lnTo>
                <a:lnTo>
                  <a:pt x="13863714" y="8923223"/>
                </a:lnTo>
                <a:lnTo>
                  <a:pt x="13857465" y="8927427"/>
                </a:lnTo>
                <a:lnTo>
                  <a:pt x="13853262" y="8933675"/>
                </a:lnTo>
                <a:lnTo>
                  <a:pt x="13851712" y="8941321"/>
                </a:lnTo>
                <a:lnTo>
                  <a:pt x="13853262" y="8948966"/>
                </a:lnTo>
                <a:lnTo>
                  <a:pt x="13857465" y="8955214"/>
                </a:lnTo>
                <a:lnTo>
                  <a:pt x="13863714" y="8959431"/>
                </a:lnTo>
                <a:lnTo>
                  <a:pt x="13871372" y="8960968"/>
                </a:lnTo>
                <a:lnTo>
                  <a:pt x="13879017" y="8959431"/>
                </a:lnTo>
                <a:lnTo>
                  <a:pt x="13885253" y="8955214"/>
                </a:lnTo>
                <a:lnTo>
                  <a:pt x="13889469" y="8948966"/>
                </a:lnTo>
                <a:lnTo>
                  <a:pt x="13891006" y="8941321"/>
                </a:lnTo>
                <a:close/>
              </a:path>
              <a:path w="18719800" h="10718800" extrusionOk="0">
                <a:moveTo>
                  <a:pt x="13891006" y="8841232"/>
                </a:moveTo>
                <a:lnTo>
                  <a:pt x="13889469" y="8833587"/>
                </a:lnTo>
                <a:lnTo>
                  <a:pt x="13885253" y="8827338"/>
                </a:lnTo>
                <a:lnTo>
                  <a:pt x="13879017" y="8823134"/>
                </a:lnTo>
                <a:lnTo>
                  <a:pt x="13871372" y="8821585"/>
                </a:lnTo>
                <a:lnTo>
                  <a:pt x="13863714" y="8823134"/>
                </a:lnTo>
                <a:lnTo>
                  <a:pt x="13857465" y="8827338"/>
                </a:lnTo>
                <a:lnTo>
                  <a:pt x="13853262" y="8833587"/>
                </a:lnTo>
                <a:lnTo>
                  <a:pt x="13851712" y="8841232"/>
                </a:lnTo>
                <a:lnTo>
                  <a:pt x="13853262" y="8848877"/>
                </a:lnTo>
                <a:lnTo>
                  <a:pt x="13857465" y="8855126"/>
                </a:lnTo>
                <a:lnTo>
                  <a:pt x="13863714" y="8859342"/>
                </a:lnTo>
                <a:lnTo>
                  <a:pt x="13871372" y="8860892"/>
                </a:lnTo>
                <a:lnTo>
                  <a:pt x="13879017" y="8859342"/>
                </a:lnTo>
                <a:lnTo>
                  <a:pt x="13885253" y="8855126"/>
                </a:lnTo>
                <a:lnTo>
                  <a:pt x="13889469" y="8848877"/>
                </a:lnTo>
                <a:lnTo>
                  <a:pt x="13891006" y="8841232"/>
                </a:lnTo>
                <a:close/>
              </a:path>
              <a:path w="18719800" h="10718800" extrusionOk="0">
                <a:moveTo>
                  <a:pt x="13891006" y="8641029"/>
                </a:moveTo>
                <a:lnTo>
                  <a:pt x="13889469" y="8633396"/>
                </a:lnTo>
                <a:lnTo>
                  <a:pt x="13885253" y="8627148"/>
                </a:lnTo>
                <a:lnTo>
                  <a:pt x="13879017" y="8622944"/>
                </a:lnTo>
                <a:lnTo>
                  <a:pt x="13871372" y="8621395"/>
                </a:lnTo>
                <a:lnTo>
                  <a:pt x="13863714" y="8622944"/>
                </a:lnTo>
                <a:lnTo>
                  <a:pt x="13857465" y="8627148"/>
                </a:lnTo>
                <a:lnTo>
                  <a:pt x="13853262" y="8633396"/>
                </a:lnTo>
                <a:lnTo>
                  <a:pt x="13851712" y="8641029"/>
                </a:lnTo>
                <a:lnTo>
                  <a:pt x="13853262" y="8648687"/>
                </a:lnTo>
                <a:lnTo>
                  <a:pt x="13857465" y="8654936"/>
                </a:lnTo>
                <a:lnTo>
                  <a:pt x="13863714" y="8659152"/>
                </a:lnTo>
                <a:lnTo>
                  <a:pt x="13871372" y="8660689"/>
                </a:lnTo>
                <a:lnTo>
                  <a:pt x="13879017" y="8659152"/>
                </a:lnTo>
                <a:lnTo>
                  <a:pt x="13885253" y="8654936"/>
                </a:lnTo>
                <a:lnTo>
                  <a:pt x="13889469" y="8648687"/>
                </a:lnTo>
                <a:lnTo>
                  <a:pt x="13891006" y="8641029"/>
                </a:lnTo>
                <a:close/>
              </a:path>
              <a:path w="18719800" h="10718800" extrusionOk="0">
                <a:moveTo>
                  <a:pt x="13891006" y="8540940"/>
                </a:moveTo>
                <a:lnTo>
                  <a:pt x="13889469" y="8533295"/>
                </a:lnTo>
                <a:lnTo>
                  <a:pt x="13885253" y="8527047"/>
                </a:lnTo>
                <a:lnTo>
                  <a:pt x="13879017" y="8522843"/>
                </a:lnTo>
                <a:lnTo>
                  <a:pt x="13871372" y="8521294"/>
                </a:lnTo>
                <a:lnTo>
                  <a:pt x="13863714" y="8522843"/>
                </a:lnTo>
                <a:lnTo>
                  <a:pt x="13857465" y="8527047"/>
                </a:lnTo>
                <a:lnTo>
                  <a:pt x="13853262" y="8533295"/>
                </a:lnTo>
                <a:lnTo>
                  <a:pt x="13851712" y="8540940"/>
                </a:lnTo>
                <a:lnTo>
                  <a:pt x="13853262" y="8548586"/>
                </a:lnTo>
                <a:lnTo>
                  <a:pt x="13857465" y="8554834"/>
                </a:lnTo>
                <a:lnTo>
                  <a:pt x="13863714" y="8559051"/>
                </a:lnTo>
                <a:lnTo>
                  <a:pt x="13871372" y="8560587"/>
                </a:lnTo>
                <a:lnTo>
                  <a:pt x="13879017" y="8559051"/>
                </a:lnTo>
                <a:lnTo>
                  <a:pt x="13885253" y="8554834"/>
                </a:lnTo>
                <a:lnTo>
                  <a:pt x="13889469" y="8548586"/>
                </a:lnTo>
                <a:lnTo>
                  <a:pt x="13891006" y="8540940"/>
                </a:lnTo>
                <a:close/>
              </a:path>
              <a:path w="18719800" h="10718800" extrusionOk="0">
                <a:moveTo>
                  <a:pt x="13891006" y="8440839"/>
                </a:moveTo>
                <a:lnTo>
                  <a:pt x="13889469" y="8433194"/>
                </a:lnTo>
                <a:lnTo>
                  <a:pt x="13885253" y="8426958"/>
                </a:lnTo>
                <a:lnTo>
                  <a:pt x="13879017" y="8422742"/>
                </a:lnTo>
                <a:lnTo>
                  <a:pt x="13871372" y="8421192"/>
                </a:lnTo>
                <a:lnTo>
                  <a:pt x="13863714" y="8422742"/>
                </a:lnTo>
                <a:lnTo>
                  <a:pt x="13857465" y="8426958"/>
                </a:lnTo>
                <a:lnTo>
                  <a:pt x="13853262" y="8433194"/>
                </a:lnTo>
                <a:lnTo>
                  <a:pt x="13851712" y="8440839"/>
                </a:lnTo>
                <a:lnTo>
                  <a:pt x="13853262" y="8448497"/>
                </a:lnTo>
                <a:lnTo>
                  <a:pt x="13857465" y="8454746"/>
                </a:lnTo>
                <a:lnTo>
                  <a:pt x="13863714" y="8458949"/>
                </a:lnTo>
                <a:lnTo>
                  <a:pt x="13871372" y="8460486"/>
                </a:lnTo>
                <a:lnTo>
                  <a:pt x="13879017" y="8458949"/>
                </a:lnTo>
                <a:lnTo>
                  <a:pt x="13885253" y="8454746"/>
                </a:lnTo>
                <a:lnTo>
                  <a:pt x="13889469" y="8448497"/>
                </a:lnTo>
                <a:lnTo>
                  <a:pt x="13891006" y="8440839"/>
                </a:lnTo>
                <a:close/>
              </a:path>
              <a:path w="18719800" h="10718800" extrusionOk="0">
                <a:moveTo>
                  <a:pt x="13891006" y="8340763"/>
                </a:moveTo>
                <a:lnTo>
                  <a:pt x="13889469" y="8333105"/>
                </a:lnTo>
                <a:lnTo>
                  <a:pt x="13885253" y="8326856"/>
                </a:lnTo>
                <a:lnTo>
                  <a:pt x="13879017" y="8322653"/>
                </a:lnTo>
                <a:lnTo>
                  <a:pt x="13871372" y="8321103"/>
                </a:lnTo>
                <a:lnTo>
                  <a:pt x="13863714" y="8322653"/>
                </a:lnTo>
                <a:lnTo>
                  <a:pt x="13857465" y="8326856"/>
                </a:lnTo>
                <a:lnTo>
                  <a:pt x="13853262" y="8333105"/>
                </a:lnTo>
                <a:lnTo>
                  <a:pt x="13851712" y="8340763"/>
                </a:lnTo>
                <a:lnTo>
                  <a:pt x="13853262" y="8348408"/>
                </a:lnTo>
                <a:lnTo>
                  <a:pt x="13857465" y="8354644"/>
                </a:lnTo>
                <a:lnTo>
                  <a:pt x="13863714" y="8358848"/>
                </a:lnTo>
                <a:lnTo>
                  <a:pt x="13871372" y="8360397"/>
                </a:lnTo>
                <a:lnTo>
                  <a:pt x="13879017" y="8358848"/>
                </a:lnTo>
                <a:lnTo>
                  <a:pt x="13885253" y="8354644"/>
                </a:lnTo>
                <a:lnTo>
                  <a:pt x="13889469" y="8348408"/>
                </a:lnTo>
                <a:lnTo>
                  <a:pt x="13891006" y="8340763"/>
                </a:lnTo>
                <a:close/>
              </a:path>
              <a:path w="18719800" h="10718800" extrusionOk="0">
                <a:moveTo>
                  <a:pt x="13891006" y="8240662"/>
                </a:moveTo>
                <a:lnTo>
                  <a:pt x="13889469" y="8233016"/>
                </a:lnTo>
                <a:lnTo>
                  <a:pt x="13885253" y="8226768"/>
                </a:lnTo>
                <a:lnTo>
                  <a:pt x="13879017" y="8222551"/>
                </a:lnTo>
                <a:lnTo>
                  <a:pt x="13871372" y="8221015"/>
                </a:lnTo>
                <a:lnTo>
                  <a:pt x="13863714" y="8222551"/>
                </a:lnTo>
                <a:lnTo>
                  <a:pt x="13857465" y="8226768"/>
                </a:lnTo>
                <a:lnTo>
                  <a:pt x="13853262" y="8233016"/>
                </a:lnTo>
                <a:lnTo>
                  <a:pt x="13851712" y="8240662"/>
                </a:lnTo>
                <a:lnTo>
                  <a:pt x="13853262" y="8248307"/>
                </a:lnTo>
                <a:lnTo>
                  <a:pt x="13857465" y="8254543"/>
                </a:lnTo>
                <a:lnTo>
                  <a:pt x="13863714" y="8258759"/>
                </a:lnTo>
                <a:lnTo>
                  <a:pt x="13871372" y="8260308"/>
                </a:lnTo>
                <a:lnTo>
                  <a:pt x="13879017" y="8258759"/>
                </a:lnTo>
                <a:lnTo>
                  <a:pt x="13885253" y="8254543"/>
                </a:lnTo>
                <a:lnTo>
                  <a:pt x="13889469" y="8248307"/>
                </a:lnTo>
                <a:lnTo>
                  <a:pt x="13891006" y="8240662"/>
                </a:lnTo>
                <a:close/>
              </a:path>
              <a:path w="18719800" h="10718800" extrusionOk="0">
                <a:moveTo>
                  <a:pt x="13891006" y="8140560"/>
                </a:moveTo>
                <a:lnTo>
                  <a:pt x="13889469" y="8132915"/>
                </a:lnTo>
                <a:lnTo>
                  <a:pt x="13885253" y="8126666"/>
                </a:lnTo>
                <a:lnTo>
                  <a:pt x="13879017" y="8122450"/>
                </a:lnTo>
                <a:lnTo>
                  <a:pt x="13871372" y="8120901"/>
                </a:lnTo>
                <a:lnTo>
                  <a:pt x="13863714" y="8122450"/>
                </a:lnTo>
                <a:lnTo>
                  <a:pt x="13857465" y="8126666"/>
                </a:lnTo>
                <a:lnTo>
                  <a:pt x="13853262" y="8132915"/>
                </a:lnTo>
                <a:lnTo>
                  <a:pt x="13851712" y="8140560"/>
                </a:lnTo>
                <a:lnTo>
                  <a:pt x="13853262" y="8148206"/>
                </a:lnTo>
                <a:lnTo>
                  <a:pt x="13857465" y="8154454"/>
                </a:lnTo>
                <a:lnTo>
                  <a:pt x="13863714" y="8158670"/>
                </a:lnTo>
                <a:lnTo>
                  <a:pt x="13871372" y="8160207"/>
                </a:lnTo>
                <a:lnTo>
                  <a:pt x="13879017" y="8158670"/>
                </a:lnTo>
                <a:lnTo>
                  <a:pt x="13885253" y="8154454"/>
                </a:lnTo>
                <a:lnTo>
                  <a:pt x="13889469" y="8148206"/>
                </a:lnTo>
                <a:lnTo>
                  <a:pt x="13891006" y="8140560"/>
                </a:lnTo>
                <a:close/>
              </a:path>
              <a:path w="18719800" h="10718800" extrusionOk="0">
                <a:moveTo>
                  <a:pt x="13891019" y="10342677"/>
                </a:moveTo>
                <a:lnTo>
                  <a:pt x="13889469" y="10335031"/>
                </a:lnTo>
                <a:lnTo>
                  <a:pt x="13885266" y="10328783"/>
                </a:lnTo>
                <a:lnTo>
                  <a:pt x="13879017" y="10324579"/>
                </a:lnTo>
                <a:lnTo>
                  <a:pt x="13871372" y="10323030"/>
                </a:lnTo>
                <a:lnTo>
                  <a:pt x="13863727" y="10324579"/>
                </a:lnTo>
                <a:lnTo>
                  <a:pt x="13857478" y="10328783"/>
                </a:lnTo>
                <a:lnTo>
                  <a:pt x="13853274" y="10335031"/>
                </a:lnTo>
                <a:lnTo>
                  <a:pt x="13851725" y="10342677"/>
                </a:lnTo>
                <a:lnTo>
                  <a:pt x="13853274" y="10350322"/>
                </a:lnTo>
                <a:lnTo>
                  <a:pt x="13857478" y="10356571"/>
                </a:lnTo>
                <a:lnTo>
                  <a:pt x="13863727" y="10360787"/>
                </a:lnTo>
                <a:lnTo>
                  <a:pt x="13871372" y="10362324"/>
                </a:lnTo>
                <a:lnTo>
                  <a:pt x="13879017" y="10360787"/>
                </a:lnTo>
                <a:lnTo>
                  <a:pt x="13885266" y="10356571"/>
                </a:lnTo>
                <a:lnTo>
                  <a:pt x="13889469" y="10350322"/>
                </a:lnTo>
                <a:lnTo>
                  <a:pt x="13891019" y="10342677"/>
                </a:lnTo>
                <a:close/>
              </a:path>
              <a:path w="18719800" h="10718800" extrusionOk="0">
                <a:moveTo>
                  <a:pt x="13891019" y="8741143"/>
                </a:moveTo>
                <a:lnTo>
                  <a:pt x="13889469" y="8733498"/>
                </a:lnTo>
                <a:lnTo>
                  <a:pt x="13885266" y="8727249"/>
                </a:lnTo>
                <a:lnTo>
                  <a:pt x="13879017" y="8723033"/>
                </a:lnTo>
                <a:lnTo>
                  <a:pt x="13871372" y="8721496"/>
                </a:lnTo>
                <a:lnTo>
                  <a:pt x="13863727" y="8723033"/>
                </a:lnTo>
                <a:lnTo>
                  <a:pt x="13857478" y="8727249"/>
                </a:lnTo>
                <a:lnTo>
                  <a:pt x="13853274" y="8733498"/>
                </a:lnTo>
                <a:lnTo>
                  <a:pt x="13851725" y="8741143"/>
                </a:lnTo>
                <a:lnTo>
                  <a:pt x="13853274" y="8748789"/>
                </a:lnTo>
                <a:lnTo>
                  <a:pt x="13857478" y="8755024"/>
                </a:lnTo>
                <a:lnTo>
                  <a:pt x="13863727" y="8759241"/>
                </a:lnTo>
                <a:lnTo>
                  <a:pt x="13871372" y="8760777"/>
                </a:lnTo>
                <a:lnTo>
                  <a:pt x="13879017" y="8759241"/>
                </a:lnTo>
                <a:lnTo>
                  <a:pt x="13885266" y="8755024"/>
                </a:lnTo>
                <a:lnTo>
                  <a:pt x="13889469" y="8748789"/>
                </a:lnTo>
                <a:lnTo>
                  <a:pt x="13891019" y="8741143"/>
                </a:lnTo>
                <a:close/>
              </a:path>
              <a:path w="18719800" h="10718800" extrusionOk="0">
                <a:moveTo>
                  <a:pt x="13965009" y="10688358"/>
                </a:moveTo>
                <a:lnTo>
                  <a:pt x="13963460" y="10680713"/>
                </a:lnTo>
                <a:lnTo>
                  <a:pt x="13959243" y="10674464"/>
                </a:lnTo>
                <a:lnTo>
                  <a:pt x="13953008" y="10670248"/>
                </a:lnTo>
                <a:lnTo>
                  <a:pt x="13945362" y="10668711"/>
                </a:lnTo>
                <a:lnTo>
                  <a:pt x="13937704" y="10670248"/>
                </a:lnTo>
                <a:lnTo>
                  <a:pt x="13931468" y="10674464"/>
                </a:lnTo>
                <a:lnTo>
                  <a:pt x="13927252" y="10680713"/>
                </a:lnTo>
                <a:lnTo>
                  <a:pt x="13925703" y="10688358"/>
                </a:lnTo>
                <a:lnTo>
                  <a:pt x="13927252" y="10696004"/>
                </a:lnTo>
                <a:lnTo>
                  <a:pt x="13931468" y="10702252"/>
                </a:lnTo>
                <a:lnTo>
                  <a:pt x="13937704" y="10706468"/>
                </a:lnTo>
                <a:lnTo>
                  <a:pt x="13945362" y="10708005"/>
                </a:lnTo>
                <a:lnTo>
                  <a:pt x="13953008" y="10706468"/>
                </a:lnTo>
                <a:lnTo>
                  <a:pt x="13959243" y="10702252"/>
                </a:lnTo>
                <a:lnTo>
                  <a:pt x="13963460" y="10696004"/>
                </a:lnTo>
                <a:lnTo>
                  <a:pt x="13965009" y="10688358"/>
                </a:lnTo>
                <a:close/>
              </a:path>
              <a:path w="18719800" h="10718800" extrusionOk="0">
                <a:moveTo>
                  <a:pt x="13965009" y="10588257"/>
                </a:moveTo>
                <a:lnTo>
                  <a:pt x="13963460" y="10580611"/>
                </a:lnTo>
                <a:lnTo>
                  <a:pt x="13959243" y="10574376"/>
                </a:lnTo>
                <a:lnTo>
                  <a:pt x="13953008" y="10570159"/>
                </a:lnTo>
                <a:lnTo>
                  <a:pt x="13945362" y="10568610"/>
                </a:lnTo>
                <a:lnTo>
                  <a:pt x="13937704" y="10570159"/>
                </a:lnTo>
                <a:lnTo>
                  <a:pt x="13931468" y="10574376"/>
                </a:lnTo>
                <a:lnTo>
                  <a:pt x="13927252" y="10580611"/>
                </a:lnTo>
                <a:lnTo>
                  <a:pt x="13925703" y="10588257"/>
                </a:lnTo>
                <a:lnTo>
                  <a:pt x="13927252" y="10595902"/>
                </a:lnTo>
                <a:lnTo>
                  <a:pt x="13931468" y="10602151"/>
                </a:lnTo>
                <a:lnTo>
                  <a:pt x="13937704" y="10606354"/>
                </a:lnTo>
                <a:lnTo>
                  <a:pt x="13945362" y="10607904"/>
                </a:lnTo>
                <a:lnTo>
                  <a:pt x="13953008" y="10606354"/>
                </a:lnTo>
                <a:lnTo>
                  <a:pt x="13959243" y="10602151"/>
                </a:lnTo>
                <a:lnTo>
                  <a:pt x="13963460" y="10595902"/>
                </a:lnTo>
                <a:lnTo>
                  <a:pt x="13965009" y="10588257"/>
                </a:lnTo>
                <a:close/>
              </a:path>
              <a:path w="18719800" h="10718800" extrusionOk="0">
                <a:moveTo>
                  <a:pt x="13965009" y="10488168"/>
                </a:moveTo>
                <a:lnTo>
                  <a:pt x="13963460" y="10480510"/>
                </a:lnTo>
                <a:lnTo>
                  <a:pt x="13959243" y="10474261"/>
                </a:lnTo>
                <a:lnTo>
                  <a:pt x="13953008" y="10470058"/>
                </a:lnTo>
                <a:lnTo>
                  <a:pt x="13945362" y="10468508"/>
                </a:lnTo>
                <a:lnTo>
                  <a:pt x="13937704" y="10470058"/>
                </a:lnTo>
                <a:lnTo>
                  <a:pt x="13931468" y="10474261"/>
                </a:lnTo>
                <a:lnTo>
                  <a:pt x="13927252" y="10480510"/>
                </a:lnTo>
                <a:lnTo>
                  <a:pt x="13925703" y="10488168"/>
                </a:lnTo>
                <a:lnTo>
                  <a:pt x="13927252" y="10495813"/>
                </a:lnTo>
                <a:lnTo>
                  <a:pt x="13931468" y="10502049"/>
                </a:lnTo>
                <a:lnTo>
                  <a:pt x="13937704" y="10506265"/>
                </a:lnTo>
                <a:lnTo>
                  <a:pt x="13945362" y="10507802"/>
                </a:lnTo>
                <a:lnTo>
                  <a:pt x="13953008" y="10506265"/>
                </a:lnTo>
                <a:lnTo>
                  <a:pt x="13959243" y="10502049"/>
                </a:lnTo>
                <a:lnTo>
                  <a:pt x="13963460" y="10495813"/>
                </a:lnTo>
                <a:lnTo>
                  <a:pt x="13965009" y="10488168"/>
                </a:lnTo>
                <a:close/>
              </a:path>
              <a:path w="18719800" h="10718800" extrusionOk="0">
                <a:moveTo>
                  <a:pt x="13965009" y="10388067"/>
                </a:moveTo>
                <a:lnTo>
                  <a:pt x="13963460" y="10380421"/>
                </a:lnTo>
                <a:lnTo>
                  <a:pt x="13959243" y="10374173"/>
                </a:lnTo>
                <a:lnTo>
                  <a:pt x="13953008" y="10369969"/>
                </a:lnTo>
                <a:lnTo>
                  <a:pt x="13945362" y="10368420"/>
                </a:lnTo>
                <a:lnTo>
                  <a:pt x="13937704" y="10369969"/>
                </a:lnTo>
                <a:lnTo>
                  <a:pt x="13931468" y="10374173"/>
                </a:lnTo>
                <a:lnTo>
                  <a:pt x="13927252" y="10380421"/>
                </a:lnTo>
                <a:lnTo>
                  <a:pt x="13925703" y="10388067"/>
                </a:lnTo>
                <a:lnTo>
                  <a:pt x="13927252" y="10395712"/>
                </a:lnTo>
                <a:lnTo>
                  <a:pt x="13931468" y="10401960"/>
                </a:lnTo>
                <a:lnTo>
                  <a:pt x="13937704" y="10406164"/>
                </a:lnTo>
                <a:lnTo>
                  <a:pt x="13945362" y="10407713"/>
                </a:lnTo>
                <a:lnTo>
                  <a:pt x="13953008" y="10406164"/>
                </a:lnTo>
                <a:lnTo>
                  <a:pt x="13959243" y="10401960"/>
                </a:lnTo>
                <a:lnTo>
                  <a:pt x="13963460" y="10395712"/>
                </a:lnTo>
                <a:lnTo>
                  <a:pt x="13965009" y="10388067"/>
                </a:lnTo>
                <a:close/>
              </a:path>
              <a:path w="18719800" h="10718800" extrusionOk="0">
                <a:moveTo>
                  <a:pt x="13965009" y="10287978"/>
                </a:moveTo>
                <a:lnTo>
                  <a:pt x="13963460" y="10280320"/>
                </a:lnTo>
                <a:lnTo>
                  <a:pt x="13959243" y="10274084"/>
                </a:lnTo>
                <a:lnTo>
                  <a:pt x="13953008" y="10269868"/>
                </a:lnTo>
                <a:lnTo>
                  <a:pt x="13945349" y="10268331"/>
                </a:lnTo>
                <a:lnTo>
                  <a:pt x="13937704" y="10269868"/>
                </a:lnTo>
                <a:lnTo>
                  <a:pt x="13931456" y="10274084"/>
                </a:lnTo>
                <a:lnTo>
                  <a:pt x="13927252" y="10280320"/>
                </a:lnTo>
                <a:lnTo>
                  <a:pt x="13925703" y="10287978"/>
                </a:lnTo>
                <a:lnTo>
                  <a:pt x="13927252" y="10295623"/>
                </a:lnTo>
                <a:lnTo>
                  <a:pt x="13931456" y="10301872"/>
                </a:lnTo>
                <a:lnTo>
                  <a:pt x="13937704" y="10306088"/>
                </a:lnTo>
                <a:lnTo>
                  <a:pt x="13945349" y="10307625"/>
                </a:lnTo>
                <a:lnTo>
                  <a:pt x="13953008" y="10306088"/>
                </a:lnTo>
                <a:lnTo>
                  <a:pt x="13959243" y="10301872"/>
                </a:lnTo>
                <a:lnTo>
                  <a:pt x="13963460" y="10295623"/>
                </a:lnTo>
                <a:lnTo>
                  <a:pt x="13965009" y="10287978"/>
                </a:lnTo>
                <a:close/>
              </a:path>
              <a:path w="18719800" h="10718800" extrusionOk="0">
                <a:moveTo>
                  <a:pt x="13965009" y="10187889"/>
                </a:moveTo>
                <a:lnTo>
                  <a:pt x="13963460" y="10180231"/>
                </a:lnTo>
                <a:lnTo>
                  <a:pt x="13959243" y="10173983"/>
                </a:lnTo>
                <a:lnTo>
                  <a:pt x="13953008" y="10169766"/>
                </a:lnTo>
                <a:lnTo>
                  <a:pt x="13945349" y="10168230"/>
                </a:lnTo>
                <a:lnTo>
                  <a:pt x="13937704" y="10169766"/>
                </a:lnTo>
                <a:lnTo>
                  <a:pt x="13931456" y="10173983"/>
                </a:lnTo>
                <a:lnTo>
                  <a:pt x="13927252" y="10180231"/>
                </a:lnTo>
                <a:lnTo>
                  <a:pt x="13925703" y="10187889"/>
                </a:lnTo>
                <a:lnTo>
                  <a:pt x="13927252" y="10195535"/>
                </a:lnTo>
                <a:lnTo>
                  <a:pt x="13931456" y="10201770"/>
                </a:lnTo>
                <a:lnTo>
                  <a:pt x="13937704" y="10205987"/>
                </a:lnTo>
                <a:lnTo>
                  <a:pt x="13945349" y="10207523"/>
                </a:lnTo>
                <a:lnTo>
                  <a:pt x="13953008" y="10205987"/>
                </a:lnTo>
                <a:lnTo>
                  <a:pt x="13959243" y="10201770"/>
                </a:lnTo>
                <a:lnTo>
                  <a:pt x="13963460" y="10195535"/>
                </a:lnTo>
                <a:lnTo>
                  <a:pt x="13965009" y="10187889"/>
                </a:lnTo>
                <a:close/>
              </a:path>
              <a:path w="18719800" h="10718800" extrusionOk="0">
                <a:moveTo>
                  <a:pt x="13965009" y="10087775"/>
                </a:moveTo>
                <a:lnTo>
                  <a:pt x="13963460" y="10080130"/>
                </a:lnTo>
                <a:lnTo>
                  <a:pt x="13959243" y="10073894"/>
                </a:lnTo>
                <a:lnTo>
                  <a:pt x="13953008" y="10069678"/>
                </a:lnTo>
                <a:lnTo>
                  <a:pt x="13945349" y="10068141"/>
                </a:lnTo>
                <a:lnTo>
                  <a:pt x="13937704" y="10069678"/>
                </a:lnTo>
                <a:lnTo>
                  <a:pt x="13931456" y="10073894"/>
                </a:lnTo>
                <a:lnTo>
                  <a:pt x="13927252" y="10080130"/>
                </a:lnTo>
                <a:lnTo>
                  <a:pt x="13925703" y="10087775"/>
                </a:lnTo>
                <a:lnTo>
                  <a:pt x="13927252" y="10095420"/>
                </a:lnTo>
                <a:lnTo>
                  <a:pt x="13931456" y="10101669"/>
                </a:lnTo>
                <a:lnTo>
                  <a:pt x="13937704" y="10105885"/>
                </a:lnTo>
                <a:lnTo>
                  <a:pt x="13945349" y="10107422"/>
                </a:lnTo>
                <a:lnTo>
                  <a:pt x="13953008" y="10105885"/>
                </a:lnTo>
                <a:lnTo>
                  <a:pt x="13959243" y="10101669"/>
                </a:lnTo>
                <a:lnTo>
                  <a:pt x="13963460" y="10095420"/>
                </a:lnTo>
                <a:lnTo>
                  <a:pt x="13965009" y="10087775"/>
                </a:lnTo>
                <a:close/>
              </a:path>
              <a:path w="18719800" h="10718800" extrusionOk="0">
                <a:moveTo>
                  <a:pt x="13965009" y="9987686"/>
                </a:moveTo>
                <a:lnTo>
                  <a:pt x="13963460" y="9980041"/>
                </a:lnTo>
                <a:lnTo>
                  <a:pt x="13959243" y="9973793"/>
                </a:lnTo>
                <a:lnTo>
                  <a:pt x="13953008" y="9969576"/>
                </a:lnTo>
                <a:lnTo>
                  <a:pt x="13945349" y="9968039"/>
                </a:lnTo>
                <a:lnTo>
                  <a:pt x="13937704" y="9969576"/>
                </a:lnTo>
                <a:lnTo>
                  <a:pt x="13931456" y="9973793"/>
                </a:lnTo>
                <a:lnTo>
                  <a:pt x="13927252" y="9980041"/>
                </a:lnTo>
                <a:lnTo>
                  <a:pt x="13925703" y="9987686"/>
                </a:lnTo>
                <a:lnTo>
                  <a:pt x="13927252" y="9995332"/>
                </a:lnTo>
                <a:lnTo>
                  <a:pt x="13931456" y="10001580"/>
                </a:lnTo>
                <a:lnTo>
                  <a:pt x="13937704" y="10005784"/>
                </a:lnTo>
                <a:lnTo>
                  <a:pt x="13945349" y="10007333"/>
                </a:lnTo>
                <a:lnTo>
                  <a:pt x="13953008" y="10005784"/>
                </a:lnTo>
                <a:lnTo>
                  <a:pt x="13959243" y="10001580"/>
                </a:lnTo>
                <a:lnTo>
                  <a:pt x="13963460" y="9995332"/>
                </a:lnTo>
                <a:lnTo>
                  <a:pt x="13965009" y="9987686"/>
                </a:lnTo>
                <a:close/>
              </a:path>
              <a:path w="18719800" h="10718800" extrusionOk="0">
                <a:moveTo>
                  <a:pt x="13965009" y="9887585"/>
                </a:moveTo>
                <a:lnTo>
                  <a:pt x="13963460" y="9879940"/>
                </a:lnTo>
                <a:lnTo>
                  <a:pt x="13959243" y="9873691"/>
                </a:lnTo>
                <a:lnTo>
                  <a:pt x="13953008" y="9869487"/>
                </a:lnTo>
                <a:lnTo>
                  <a:pt x="13945349" y="9867951"/>
                </a:lnTo>
                <a:lnTo>
                  <a:pt x="13937704" y="9869487"/>
                </a:lnTo>
                <a:lnTo>
                  <a:pt x="13931456" y="9873691"/>
                </a:lnTo>
                <a:lnTo>
                  <a:pt x="13927252" y="9879940"/>
                </a:lnTo>
                <a:lnTo>
                  <a:pt x="13925703" y="9887585"/>
                </a:lnTo>
                <a:lnTo>
                  <a:pt x="13927252" y="9895230"/>
                </a:lnTo>
                <a:lnTo>
                  <a:pt x="13931456" y="9901479"/>
                </a:lnTo>
                <a:lnTo>
                  <a:pt x="13937704" y="9905695"/>
                </a:lnTo>
                <a:lnTo>
                  <a:pt x="13945349" y="9907232"/>
                </a:lnTo>
                <a:lnTo>
                  <a:pt x="13953008" y="9905695"/>
                </a:lnTo>
                <a:lnTo>
                  <a:pt x="13959243" y="9901479"/>
                </a:lnTo>
                <a:lnTo>
                  <a:pt x="13963460" y="9895230"/>
                </a:lnTo>
                <a:lnTo>
                  <a:pt x="13965009" y="9887585"/>
                </a:lnTo>
                <a:close/>
              </a:path>
              <a:path w="18719800" h="10718800" extrusionOk="0">
                <a:moveTo>
                  <a:pt x="13965009" y="9787496"/>
                </a:moveTo>
                <a:lnTo>
                  <a:pt x="13963460" y="9779851"/>
                </a:lnTo>
                <a:lnTo>
                  <a:pt x="13959243" y="9773602"/>
                </a:lnTo>
                <a:lnTo>
                  <a:pt x="13953008" y="9769386"/>
                </a:lnTo>
                <a:lnTo>
                  <a:pt x="13945349" y="9767837"/>
                </a:lnTo>
                <a:lnTo>
                  <a:pt x="13937704" y="9769386"/>
                </a:lnTo>
                <a:lnTo>
                  <a:pt x="13931456" y="9773602"/>
                </a:lnTo>
                <a:lnTo>
                  <a:pt x="13927252" y="9779851"/>
                </a:lnTo>
                <a:lnTo>
                  <a:pt x="13925703" y="9787496"/>
                </a:lnTo>
                <a:lnTo>
                  <a:pt x="13927252" y="9795142"/>
                </a:lnTo>
                <a:lnTo>
                  <a:pt x="13931456" y="9801377"/>
                </a:lnTo>
                <a:lnTo>
                  <a:pt x="13937704" y="9805594"/>
                </a:lnTo>
                <a:lnTo>
                  <a:pt x="13945349" y="9807130"/>
                </a:lnTo>
                <a:lnTo>
                  <a:pt x="13953008" y="9805594"/>
                </a:lnTo>
                <a:lnTo>
                  <a:pt x="13959243" y="9801377"/>
                </a:lnTo>
                <a:lnTo>
                  <a:pt x="13963460" y="9795142"/>
                </a:lnTo>
                <a:lnTo>
                  <a:pt x="13965009" y="9787496"/>
                </a:lnTo>
                <a:close/>
              </a:path>
              <a:path w="18719800" h="10718800" extrusionOk="0">
                <a:moveTo>
                  <a:pt x="13965009" y="9687395"/>
                </a:moveTo>
                <a:lnTo>
                  <a:pt x="13963460" y="9679749"/>
                </a:lnTo>
                <a:lnTo>
                  <a:pt x="13959243" y="9673501"/>
                </a:lnTo>
                <a:lnTo>
                  <a:pt x="13953008" y="9669297"/>
                </a:lnTo>
                <a:lnTo>
                  <a:pt x="13945362" y="9667761"/>
                </a:lnTo>
                <a:lnTo>
                  <a:pt x="13937704" y="9669297"/>
                </a:lnTo>
                <a:lnTo>
                  <a:pt x="13931468" y="9673501"/>
                </a:lnTo>
                <a:lnTo>
                  <a:pt x="13927252" y="9679749"/>
                </a:lnTo>
                <a:lnTo>
                  <a:pt x="13925703" y="9687395"/>
                </a:lnTo>
                <a:lnTo>
                  <a:pt x="13927252" y="9695040"/>
                </a:lnTo>
                <a:lnTo>
                  <a:pt x="13931468" y="9701289"/>
                </a:lnTo>
                <a:lnTo>
                  <a:pt x="13937704" y="9705492"/>
                </a:lnTo>
                <a:lnTo>
                  <a:pt x="13945362" y="9707042"/>
                </a:lnTo>
                <a:lnTo>
                  <a:pt x="13953008" y="9705492"/>
                </a:lnTo>
                <a:lnTo>
                  <a:pt x="13959243" y="9701289"/>
                </a:lnTo>
                <a:lnTo>
                  <a:pt x="13963460" y="9695040"/>
                </a:lnTo>
                <a:lnTo>
                  <a:pt x="13965009" y="9687395"/>
                </a:lnTo>
                <a:close/>
              </a:path>
              <a:path w="18719800" h="10718800" extrusionOk="0">
                <a:moveTo>
                  <a:pt x="13965009" y="9587293"/>
                </a:moveTo>
                <a:lnTo>
                  <a:pt x="13963460" y="9579648"/>
                </a:lnTo>
                <a:lnTo>
                  <a:pt x="13959243" y="9573400"/>
                </a:lnTo>
                <a:lnTo>
                  <a:pt x="13952995" y="9569196"/>
                </a:lnTo>
                <a:lnTo>
                  <a:pt x="13945349" y="9567647"/>
                </a:lnTo>
                <a:lnTo>
                  <a:pt x="13937704" y="9569196"/>
                </a:lnTo>
                <a:lnTo>
                  <a:pt x="13931456" y="9573400"/>
                </a:lnTo>
                <a:lnTo>
                  <a:pt x="13927252" y="9579648"/>
                </a:lnTo>
                <a:lnTo>
                  <a:pt x="13925703" y="9587293"/>
                </a:lnTo>
                <a:lnTo>
                  <a:pt x="13927252" y="9594939"/>
                </a:lnTo>
                <a:lnTo>
                  <a:pt x="13931456" y="9601187"/>
                </a:lnTo>
                <a:lnTo>
                  <a:pt x="13937704" y="9605404"/>
                </a:lnTo>
                <a:lnTo>
                  <a:pt x="13945349" y="9606953"/>
                </a:lnTo>
                <a:lnTo>
                  <a:pt x="13952995" y="9605404"/>
                </a:lnTo>
                <a:lnTo>
                  <a:pt x="13959243" y="9601187"/>
                </a:lnTo>
                <a:lnTo>
                  <a:pt x="13963460" y="9594939"/>
                </a:lnTo>
                <a:lnTo>
                  <a:pt x="13965009" y="9587293"/>
                </a:lnTo>
                <a:close/>
              </a:path>
              <a:path w="18719800" h="10718800" extrusionOk="0">
                <a:moveTo>
                  <a:pt x="13965009" y="9487205"/>
                </a:moveTo>
                <a:lnTo>
                  <a:pt x="13963460" y="9479547"/>
                </a:lnTo>
                <a:lnTo>
                  <a:pt x="13959243" y="9473311"/>
                </a:lnTo>
                <a:lnTo>
                  <a:pt x="13952995" y="9469095"/>
                </a:lnTo>
                <a:lnTo>
                  <a:pt x="13945349" y="9467558"/>
                </a:lnTo>
                <a:lnTo>
                  <a:pt x="13937704" y="9469095"/>
                </a:lnTo>
                <a:lnTo>
                  <a:pt x="13931456" y="9473311"/>
                </a:lnTo>
                <a:lnTo>
                  <a:pt x="13927252" y="9479547"/>
                </a:lnTo>
                <a:lnTo>
                  <a:pt x="13925703" y="9487205"/>
                </a:lnTo>
                <a:lnTo>
                  <a:pt x="13927252" y="9494850"/>
                </a:lnTo>
                <a:lnTo>
                  <a:pt x="13931456" y="9501099"/>
                </a:lnTo>
                <a:lnTo>
                  <a:pt x="13937704" y="9505302"/>
                </a:lnTo>
                <a:lnTo>
                  <a:pt x="13945349" y="9506852"/>
                </a:lnTo>
                <a:lnTo>
                  <a:pt x="13952995" y="9505302"/>
                </a:lnTo>
                <a:lnTo>
                  <a:pt x="13959243" y="9501099"/>
                </a:lnTo>
                <a:lnTo>
                  <a:pt x="13963460" y="9494850"/>
                </a:lnTo>
                <a:lnTo>
                  <a:pt x="13965009" y="9487205"/>
                </a:lnTo>
                <a:close/>
              </a:path>
              <a:path w="18719800" h="10718800" extrusionOk="0">
                <a:moveTo>
                  <a:pt x="13965009" y="9387116"/>
                </a:moveTo>
                <a:lnTo>
                  <a:pt x="13963460" y="9379458"/>
                </a:lnTo>
                <a:lnTo>
                  <a:pt x="13959243" y="9373222"/>
                </a:lnTo>
                <a:lnTo>
                  <a:pt x="13953008" y="9369006"/>
                </a:lnTo>
                <a:lnTo>
                  <a:pt x="13945362" y="9367456"/>
                </a:lnTo>
                <a:lnTo>
                  <a:pt x="13937704" y="9369006"/>
                </a:lnTo>
                <a:lnTo>
                  <a:pt x="13931468" y="9373222"/>
                </a:lnTo>
                <a:lnTo>
                  <a:pt x="13927252" y="9379458"/>
                </a:lnTo>
                <a:lnTo>
                  <a:pt x="13925703" y="9387116"/>
                </a:lnTo>
                <a:lnTo>
                  <a:pt x="13927252" y="9394761"/>
                </a:lnTo>
                <a:lnTo>
                  <a:pt x="13931468" y="9400997"/>
                </a:lnTo>
                <a:lnTo>
                  <a:pt x="13937704" y="9405214"/>
                </a:lnTo>
                <a:lnTo>
                  <a:pt x="13945362" y="9406750"/>
                </a:lnTo>
                <a:lnTo>
                  <a:pt x="13953008" y="9405214"/>
                </a:lnTo>
                <a:lnTo>
                  <a:pt x="13959243" y="9400997"/>
                </a:lnTo>
                <a:lnTo>
                  <a:pt x="13963460" y="9394761"/>
                </a:lnTo>
                <a:lnTo>
                  <a:pt x="13965009" y="9387116"/>
                </a:lnTo>
                <a:close/>
              </a:path>
              <a:path w="18719800" h="10718800" extrusionOk="0">
                <a:moveTo>
                  <a:pt x="13965009" y="9287002"/>
                </a:moveTo>
                <a:lnTo>
                  <a:pt x="13963460" y="9279369"/>
                </a:lnTo>
                <a:lnTo>
                  <a:pt x="13959243" y="9273121"/>
                </a:lnTo>
                <a:lnTo>
                  <a:pt x="13953008" y="9268904"/>
                </a:lnTo>
                <a:lnTo>
                  <a:pt x="13945362" y="9267355"/>
                </a:lnTo>
                <a:lnTo>
                  <a:pt x="13937704" y="9268904"/>
                </a:lnTo>
                <a:lnTo>
                  <a:pt x="13931468" y="9273121"/>
                </a:lnTo>
                <a:lnTo>
                  <a:pt x="13927252" y="9279369"/>
                </a:lnTo>
                <a:lnTo>
                  <a:pt x="13925703" y="9287002"/>
                </a:lnTo>
                <a:lnTo>
                  <a:pt x="13927252" y="9294660"/>
                </a:lnTo>
                <a:lnTo>
                  <a:pt x="13931468" y="9300896"/>
                </a:lnTo>
                <a:lnTo>
                  <a:pt x="13937704" y="9305112"/>
                </a:lnTo>
                <a:lnTo>
                  <a:pt x="13945362" y="9306649"/>
                </a:lnTo>
                <a:lnTo>
                  <a:pt x="13953008" y="9305112"/>
                </a:lnTo>
                <a:lnTo>
                  <a:pt x="13959243" y="9300896"/>
                </a:lnTo>
                <a:lnTo>
                  <a:pt x="13963460" y="9294660"/>
                </a:lnTo>
                <a:lnTo>
                  <a:pt x="13965009" y="9287002"/>
                </a:lnTo>
                <a:close/>
              </a:path>
              <a:path w="18719800" h="10718800" extrusionOk="0">
                <a:moveTo>
                  <a:pt x="13965009" y="9186913"/>
                </a:moveTo>
                <a:lnTo>
                  <a:pt x="13963460" y="9179268"/>
                </a:lnTo>
                <a:lnTo>
                  <a:pt x="13959243" y="9173019"/>
                </a:lnTo>
                <a:lnTo>
                  <a:pt x="13953008" y="9168803"/>
                </a:lnTo>
                <a:lnTo>
                  <a:pt x="13945362" y="9167254"/>
                </a:lnTo>
                <a:lnTo>
                  <a:pt x="13937704" y="9168803"/>
                </a:lnTo>
                <a:lnTo>
                  <a:pt x="13931468" y="9173019"/>
                </a:lnTo>
                <a:lnTo>
                  <a:pt x="13927252" y="9179268"/>
                </a:lnTo>
                <a:lnTo>
                  <a:pt x="13925703" y="9186913"/>
                </a:lnTo>
                <a:lnTo>
                  <a:pt x="13927252" y="9194559"/>
                </a:lnTo>
                <a:lnTo>
                  <a:pt x="13931468" y="9200807"/>
                </a:lnTo>
                <a:lnTo>
                  <a:pt x="13937704" y="9205011"/>
                </a:lnTo>
                <a:lnTo>
                  <a:pt x="13945362" y="9206560"/>
                </a:lnTo>
                <a:lnTo>
                  <a:pt x="13953008" y="9205011"/>
                </a:lnTo>
                <a:lnTo>
                  <a:pt x="13959243" y="9200807"/>
                </a:lnTo>
                <a:lnTo>
                  <a:pt x="13963460" y="9194559"/>
                </a:lnTo>
                <a:lnTo>
                  <a:pt x="13965009" y="9186913"/>
                </a:lnTo>
                <a:close/>
              </a:path>
              <a:path w="18719800" h="10718800" extrusionOk="0">
                <a:moveTo>
                  <a:pt x="13965009" y="9086825"/>
                </a:moveTo>
                <a:lnTo>
                  <a:pt x="13963460" y="9079166"/>
                </a:lnTo>
                <a:lnTo>
                  <a:pt x="13959243" y="9072918"/>
                </a:lnTo>
                <a:lnTo>
                  <a:pt x="13953008" y="9068714"/>
                </a:lnTo>
                <a:lnTo>
                  <a:pt x="13945362" y="9067165"/>
                </a:lnTo>
                <a:lnTo>
                  <a:pt x="13937704" y="9068714"/>
                </a:lnTo>
                <a:lnTo>
                  <a:pt x="13931468" y="9072918"/>
                </a:lnTo>
                <a:lnTo>
                  <a:pt x="13927252" y="9079166"/>
                </a:lnTo>
                <a:lnTo>
                  <a:pt x="13925703" y="9086825"/>
                </a:lnTo>
                <a:lnTo>
                  <a:pt x="13927252" y="9094470"/>
                </a:lnTo>
                <a:lnTo>
                  <a:pt x="13931468" y="9100706"/>
                </a:lnTo>
                <a:lnTo>
                  <a:pt x="13937704" y="9104922"/>
                </a:lnTo>
                <a:lnTo>
                  <a:pt x="13945362" y="9106471"/>
                </a:lnTo>
                <a:lnTo>
                  <a:pt x="13953008" y="9104922"/>
                </a:lnTo>
                <a:lnTo>
                  <a:pt x="13959243" y="9100706"/>
                </a:lnTo>
                <a:lnTo>
                  <a:pt x="13963460" y="9094470"/>
                </a:lnTo>
                <a:lnTo>
                  <a:pt x="13965009" y="9086825"/>
                </a:lnTo>
                <a:close/>
              </a:path>
              <a:path w="18719800" h="10718800" extrusionOk="0">
                <a:moveTo>
                  <a:pt x="13965009" y="8986723"/>
                </a:moveTo>
                <a:lnTo>
                  <a:pt x="13963460" y="8979078"/>
                </a:lnTo>
                <a:lnTo>
                  <a:pt x="13959243" y="8972829"/>
                </a:lnTo>
                <a:lnTo>
                  <a:pt x="13953008" y="8968613"/>
                </a:lnTo>
                <a:lnTo>
                  <a:pt x="13945362" y="8967076"/>
                </a:lnTo>
                <a:lnTo>
                  <a:pt x="13937704" y="8968613"/>
                </a:lnTo>
                <a:lnTo>
                  <a:pt x="13931468" y="8972829"/>
                </a:lnTo>
                <a:lnTo>
                  <a:pt x="13927252" y="8979078"/>
                </a:lnTo>
                <a:lnTo>
                  <a:pt x="13925703" y="8986723"/>
                </a:lnTo>
                <a:lnTo>
                  <a:pt x="13927252" y="8994369"/>
                </a:lnTo>
                <a:lnTo>
                  <a:pt x="13931468" y="9000617"/>
                </a:lnTo>
                <a:lnTo>
                  <a:pt x="13937704" y="9004821"/>
                </a:lnTo>
                <a:lnTo>
                  <a:pt x="13945362" y="9006357"/>
                </a:lnTo>
                <a:lnTo>
                  <a:pt x="13953008" y="9004821"/>
                </a:lnTo>
                <a:lnTo>
                  <a:pt x="13959243" y="9000617"/>
                </a:lnTo>
                <a:lnTo>
                  <a:pt x="13963460" y="8994369"/>
                </a:lnTo>
                <a:lnTo>
                  <a:pt x="13965009" y="8986723"/>
                </a:lnTo>
                <a:close/>
              </a:path>
              <a:path w="18719800" h="10718800" extrusionOk="0">
                <a:moveTo>
                  <a:pt x="13965009" y="8886622"/>
                </a:moveTo>
                <a:lnTo>
                  <a:pt x="13963460" y="8878976"/>
                </a:lnTo>
                <a:lnTo>
                  <a:pt x="13959243" y="8872741"/>
                </a:lnTo>
                <a:lnTo>
                  <a:pt x="13953008" y="8868524"/>
                </a:lnTo>
                <a:lnTo>
                  <a:pt x="13945362" y="8866988"/>
                </a:lnTo>
                <a:lnTo>
                  <a:pt x="13937704" y="8868524"/>
                </a:lnTo>
                <a:lnTo>
                  <a:pt x="13931468" y="8872741"/>
                </a:lnTo>
                <a:lnTo>
                  <a:pt x="13927252" y="8878976"/>
                </a:lnTo>
                <a:lnTo>
                  <a:pt x="13925703" y="8886622"/>
                </a:lnTo>
                <a:lnTo>
                  <a:pt x="13927252" y="8894267"/>
                </a:lnTo>
                <a:lnTo>
                  <a:pt x="13931468" y="8900528"/>
                </a:lnTo>
                <a:lnTo>
                  <a:pt x="13937704" y="8904732"/>
                </a:lnTo>
                <a:lnTo>
                  <a:pt x="13945362" y="8906281"/>
                </a:lnTo>
                <a:lnTo>
                  <a:pt x="13953008" y="8904732"/>
                </a:lnTo>
                <a:lnTo>
                  <a:pt x="13959243" y="8900528"/>
                </a:lnTo>
                <a:lnTo>
                  <a:pt x="13963460" y="8894267"/>
                </a:lnTo>
                <a:lnTo>
                  <a:pt x="13965009" y="8886622"/>
                </a:lnTo>
                <a:close/>
              </a:path>
              <a:path w="18719800" h="10718800" extrusionOk="0">
                <a:moveTo>
                  <a:pt x="13965009" y="8786520"/>
                </a:moveTo>
                <a:lnTo>
                  <a:pt x="13963460" y="8778875"/>
                </a:lnTo>
                <a:lnTo>
                  <a:pt x="13959243" y="8772639"/>
                </a:lnTo>
                <a:lnTo>
                  <a:pt x="13953008" y="8768423"/>
                </a:lnTo>
                <a:lnTo>
                  <a:pt x="13945362" y="8766873"/>
                </a:lnTo>
                <a:lnTo>
                  <a:pt x="13937704" y="8768423"/>
                </a:lnTo>
                <a:lnTo>
                  <a:pt x="13931468" y="8772639"/>
                </a:lnTo>
                <a:lnTo>
                  <a:pt x="13927252" y="8778875"/>
                </a:lnTo>
                <a:lnTo>
                  <a:pt x="13925703" y="8786520"/>
                </a:lnTo>
                <a:lnTo>
                  <a:pt x="13927252" y="8794178"/>
                </a:lnTo>
                <a:lnTo>
                  <a:pt x="13931468" y="8800427"/>
                </a:lnTo>
                <a:lnTo>
                  <a:pt x="13937704" y="8804631"/>
                </a:lnTo>
                <a:lnTo>
                  <a:pt x="13945362" y="8806180"/>
                </a:lnTo>
                <a:lnTo>
                  <a:pt x="13953008" y="8804631"/>
                </a:lnTo>
                <a:lnTo>
                  <a:pt x="13959243" y="8800427"/>
                </a:lnTo>
                <a:lnTo>
                  <a:pt x="13963460" y="8794178"/>
                </a:lnTo>
                <a:lnTo>
                  <a:pt x="13965009" y="8786520"/>
                </a:lnTo>
                <a:close/>
              </a:path>
              <a:path w="18719800" h="10718800" extrusionOk="0">
                <a:moveTo>
                  <a:pt x="13965009" y="8686432"/>
                </a:moveTo>
                <a:lnTo>
                  <a:pt x="13963460" y="8678786"/>
                </a:lnTo>
                <a:lnTo>
                  <a:pt x="13959243" y="8672538"/>
                </a:lnTo>
                <a:lnTo>
                  <a:pt x="13953008" y="8668334"/>
                </a:lnTo>
                <a:lnTo>
                  <a:pt x="13945349" y="8666785"/>
                </a:lnTo>
                <a:lnTo>
                  <a:pt x="13937704" y="8668334"/>
                </a:lnTo>
                <a:lnTo>
                  <a:pt x="13931456" y="8672538"/>
                </a:lnTo>
                <a:lnTo>
                  <a:pt x="13927252" y="8678786"/>
                </a:lnTo>
                <a:lnTo>
                  <a:pt x="13925703" y="8686432"/>
                </a:lnTo>
                <a:lnTo>
                  <a:pt x="13927252" y="8694077"/>
                </a:lnTo>
                <a:lnTo>
                  <a:pt x="13931456" y="8700325"/>
                </a:lnTo>
                <a:lnTo>
                  <a:pt x="13937704" y="8704542"/>
                </a:lnTo>
                <a:lnTo>
                  <a:pt x="13945349" y="8706091"/>
                </a:lnTo>
                <a:lnTo>
                  <a:pt x="13953008" y="8704542"/>
                </a:lnTo>
                <a:lnTo>
                  <a:pt x="13959243" y="8700325"/>
                </a:lnTo>
                <a:lnTo>
                  <a:pt x="13963460" y="8694077"/>
                </a:lnTo>
                <a:lnTo>
                  <a:pt x="13965009" y="8686432"/>
                </a:lnTo>
                <a:close/>
              </a:path>
              <a:path w="18719800" h="10718800" extrusionOk="0">
                <a:moveTo>
                  <a:pt x="13965009" y="8586330"/>
                </a:moveTo>
                <a:lnTo>
                  <a:pt x="13963460" y="8578685"/>
                </a:lnTo>
                <a:lnTo>
                  <a:pt x="13959243" y="8572449"/>
                </a:lnTo>
                <a:lnTo>
                  <a:pt x="13953008" y="8568245"/>
                </a:lnTo>
                <a:lnTo>
                  <a:pt x="13945349" y="8566696"/>
                </a:lnTo>
                <a:lnTo>
                  <a:pt x="13937704" y="8568245"/>
                </a:lnTo>
                <a:lnTo>
                  <a:pt x="13931456" y="8572449"/>
                </a:lnTo>
                <a:lnTo>
                  <a:pt x="13927252" y="8578685"/>
                </a:lnTo>
                <a:lnTo>
                  <a:pt x="13925703" y="8586330"/>
                </a:lnTo>
                <a:lnTo>
                  <a:pt x="13927252" y="8593988"/>
                </a:lnTo>
                <a:lnTo>
                  <a:pt x="13931456" y="8600237"/>
                </a:lnTo>
                <a:lnTo>
                  <a:pt x="13937704" y="8604440"/>
                </a:lnTo>
                <a:lnTo>
                  <a:pt x="13945349" y="8605990"/>
                </a:lnTo>
                <a:lnTo>
                  <a:pt x="13953008" y="8604440"/>
                </a:lnTo>
                <a:lnTo>
                  <a:pt x="13959243" y="8600237"/>
                </a:lnTo>
                <a:lnTo>
                  <a:pt x="13963460" y="8593988"/>
                </a:lnTo>
                <a:lnTo>
                  <a:pt x="13965009" y="8586330"/>
                </a:lnTo>
                <a:close/>
              </a:path>
              <a:path w="18719800" h="10718800" extrusionOk="0">
                <a:moveTo>
                  <a:pt x="13965009" y="8486242"/>
                </a:moveTo>
                <a:lnTo>
                  <a:pt x="13963460" y="8478596"/>
                </a:lnTo>
                <a:lnTo>
                  <a:pt x="13959243" y="8472348"/>
                </a:lnTo>
                <a:lnTo>
                  <a:pt x="13953008" y="8468144"/>
                </a:lnTo>
                <a:lnTo>
                  <a:pt x="13945349" y="8466595"/>
                </a:lnTo>
                <a:lnTo>
                  <a:pt x="13937704" y="8468144"/>
                </a:lnTo>
                <a:lnTo>
                  <a:pt x="13931456" y="8472348"/>
                </a:lnTo>
                <a:lnTo>
                  <a:pt x="13927252" y="8478596"/>
                </a:lnTo>
                <a:lnTo>
                  <a:pt x="13925703" y="8486242"/>
                </a:lnTo>
                <a:lnTo>
                  <a:pt x="13927252" y="8493887"/>
                </a:lnTo>
                <a:lnTo>
                  <a:pt x="13931456" y="8500135"/>
                </a:lnTo>
                <a:lnTo>
                  <a:pt x="13937704" y="8504352"/>
                </a:lnTo>
                <a:lnTo>
                  <a:pt x="13945349" y="8505888"/>
                </a:lnTo>
                <a:lnTo>
                  <a:pt x="13953008" y="8504352"/>
                </a:lnTo>
                <a:lnTo>
                  <a:pt x="13959243" y="8500135"/>
                </a:lnTo>
                <a:lnTo>
                  <a:pt x="13963460" y="8493887"/>
                </a:lnTo>
                <a:lnTo>
                  <a:pt x="13965009" y="8486242"/>
                </a:lnTo>
                <a:close/>
              </a:path>
              <a:path w="18719800" h="10718800" extrusionOk="0">
                <a:moveTo>
                  <a:pt x="13965009" y="8386153"/>
                </a:moveTo>
                <a:lnTo>
                  <a:pt x="13963460" y="8378495"/>
                </a:lnTo>
                <a:lnTo>
                  <a:pt x="13959243" y="8372246"/>
                </a:lnTo>
                <a:lnTo>
                  <a:pt x="13953008" y="8368043"/>
                </a:lnTo>
                <a:lnTo>
                  <a:pt x="13945349" y="8366493"/>
                </a:lnTo>
                <a:lnTo>
                  <a:pt x="13937704" y="8368043"/>
                </a:lnTo>
                <a:lnTo>
                  <a:pt x="13931456" y="8372246"/>
                </a:lnTo>
                <a:lnTo>
                  <a:pt x="13927252" y="8378495"/>
                </a:lnTo>
                <a:lnTo>
                  <a:pt x="13925703" y="8386153"/>
                </a:lnTo>
                <a:lnTo>
                  <a:pt x="13927252" y="8393798"/>
                </a:lnTo>
                <a:lnTo>
                  <a:pt x="13931456" y="8400047"/>
                </a:lnTo>
                <a:lnTo>
                  <a:pt x="13937704" y="8404250"/>
                </a:lnTo>
                <a:lnTo>
                  <a:pt x="13945349" y="8405800"/>
                </a:lnTo>
                <a:lnTo>
                  <a:pt x="13953008" y="8404250"/>
                </a:lnTo>
                <a:lnTo>
                  <a:pt x="13959243" y="8400047"/>
                </a:lnTo>
                <a:lnTo>
                  <a:pt x="13963460" y="8393798"/>
                </a:lnTo>
                <a:lnTo>
                  <a:pt x="13965009" y="8386153"/>
                </a:lnTo>
                <a:close/>
              </a:path>
              <a:path w="18719800" h="10718800" extrusionOk="0">
                <a:moveTo>
                  <a:pt x="13965009" y="8286051"/>
                </a:moveTo>
                <a:lnTo>
                  <a:pt x="13963460" y="8278406"/>
                </a:lnTo>
                <a:lnTo>
                  <a:pt x="13959243" y="8272158"/>
                </a:lnTo>
                <a:lnTo>
                  <a:pt x="13953008" y="8267954"/>
                </a:lnTo>
                <a:lnTo>
                  <a:pt x="13945349" y="8266404"/>
                </a:lnTo>
                <a:lnTo>
                  <a:pt x="13937704" y="8267954"/>
                </a:lnTo>
                <a:lnTo>
                  <a:pt x="13931456" y="8272158"/>
                </a:lnTo>
                <a:lnTo>
                  <a:pt x="13927252" y="8278406"/>
                </a:lnTo>
                <a:lnTo>
                  <a:pt x="13925703" y="8286051"/>
                </a:lnTo>
                <a:lnTo>
                  <a:pt x="13927252" y="8293697"/>
                </a:lnTo>
                <a:lnTo>
                  <a:pt x="13931456" y="8299945"/>
                </a:lnTo>
                <a:lnTo>
                  <a:pt x="13937704" y="8304162"/>
                </a:lnTo>
                <a:lnTo>
                  <a:pt x="13945349" y="8305698"/>
                </a:lnTo>
                <a:lnTo>
                  <a:pt x="13953008" y="8304162"/>
                </a:lnTo>
                <a:lnTo>
                  <a:pt x="13959243" y="8299945"/>
                </a:lnTo>
                <a:lnTo>
                  <a:pt x="13963460" y="8293697"/>
                </a:lnTo>
                <a:lnTo>
                  <a:pt x="13965009" y="8286051"/>
                </a:lnTo>
                <a:close/>
              </a:path>
              <a:path w="18719800" h="10718800" extrusionOk="0">
                <a:moveTo>
                  <a:pt x="13965009" y="8185950"/>
                </a:moveTo>
                <a:lnTo>
                  <a:pt x="13963460" y="8178305"/>
                </a:lnTo>
                <a:lnTo>
                  <a:pt x="13959243" y="8172056"/>
                </a:lnTo>
                <a:lnTo>
                  <a:pt x="13953008" y="8167852"/>
                </a:lnTo>
                <a:lnTo>
                  <a:pt x="13945349" y="8166303"/>
                </a:lnTo>
                <a:lnTo>
                  <a:pt x="13937704" y="8167852"/>
                </a:lnTo>
                <a:lnTo>
                  <a:pt x="13931456" y="8172056"/>
                </a:lnTo>
                <a:lnTo>
                  <a:pt x="13927252" y="8178305"/>
                </a:lnTo>
                <a:lnTo>
                  <a:pt x="13925703" y="8185950"/>
                </a:lnTo>
                <a:lnTo>
                  <a:pt x="13927252" y="8193608"/>
                </a:lnTo>
                <a:lnTo>
                  <a:pt x="13931456" y="8199844"/>
                </a:lnTo>
                <a:lnTo>
                  <a:pt x="13937704" y="8204047"/>
                </a:lnTo>
                <a:lnTo>
                  <a:pt x="13945349" y="8205597"/>
                </a:lnTo>
                <a:lnTo>
                  <a:pt x="13953008" y="8204047"/>
                </a:lnTo>
                <a:lnTo>
                  <a:pt x="13959243" y="8199844"/>
                </a:lnTo>
                <a:lnTo>
                  <a:pt x="13963460" y="8193608"/>
                </a:lnTo>
                <a:lnTo>
                  <a:pt x="13965009" y="8185950"/>
                </a:lnTo>
                <a:close/>
              </a:path>
              <a:path w="18719800" h="10718800" extrusionOk="0">
                <a:moveTo>
                  <a:pt x="13965009" y="8085861"/>
                </a:moveTo>
                <a:lnTo>
                  <a:pt x="13963460" y="8078203"/>
                </a:lnTo>
                <a:lnTo>
                  <a:pt x="13959243" y="8071967"/>
                </a:lnTo>
                <a:lnTo>
                  <a:pt x="13953008" y="8067751"/>
                </a:lnTo>
                <a:lnTo>
                  <a:pt x="13945362" y="8066202"/>
                </a:lnTo>
                <a:lnTo>
                  <a:pt x="13937704" y="8067751"/>
                </a:lnTo>
                <a:lnTo>
                  <a:pt x="13931468" y="8071967"/>
                </a:lnTo>
                <a:lnTo>
                  <a:pt x="13927252" y="8078203"/>
                </a:lnTo>
                <a:lnTo>
                  <a:pt x="13925703" y="8085861"/>
                </a:lnTo>
                <a:lnTo>
                  <a:pt x="13927252" y="8093507"/>
                </a:lnTo>
                <a:lnTo>
                  <a:pt x="13931468" y="8099742"/>
                </a:lnTo>
                <a:lnTo>
                  <a:pt x="13937704" y="8103959"/>
                </a:lnTo>
                <a:lnTo>
                  <a:pt x="13945362" y="8105495"/>
                </a:lnTo>
                <a:lnTo>
                  <a:pt x="13953008" y="8103959"/>
                </a:lnTo>
                <a:lnTo>
                  <a:pt x="13959243" y="8099742"/>
                </a:lnTo>
                <a:lnTo>
                  <a:pt x="13963460" y="8093507"/>
                </a:lnTo>
                <a:lnTo>
                  <a:pt x="13965009" y="8085861"/>
                </a:lnTo>
                <a:close/>
              </a:path>
              <a:path w="18719800" h="10718800" extrusionOk="0">
                <a:moveTo>
                  <a:pt x="14031659" y="10718787"/>
                </a:moveTo>
                <a:lnTo>
                  <a:pt x="14026998" y="10715650"/>
                </a:lnTo>
                <a:lnTo>
                  <a:pt x="14019340" y="10714101"/>
                </a:lnTo>
                <a:lnTo>
                  <a:pt x="14011707" y="10715650"/>
                </a:lnTo>
                <a:lnTo>
                  <a:pt x="14007033" y="10718787"/>
                </a:lnTo>
                <a:lnTo>
                  <a:pt x="14031659" y="10718787"/>
                </a:lnTo>
                <a:close/>
              </a:path>
              <a:path w="18719800" h="10718800" extrusionOk="0">
                <a:moveTo>
                  <a:pt x="14038999" y="10633659"/>
                </a:moveTo>
                <a:lnTo>
                  <a:pt x="14037450" y="10626014"/>
                </a:lnTo>
                <a:lnTo>
                  <a:pt x="14033246" y="10619765"/>
                </a:lnTo>
                <a:lnTo>
                  <a:pt x="14026998" y="10615549"/>
                </a:lnTo>
                <a:lnTo>
                  <a:pt x="14019340" y="10614012"/>
                </a:lnTo>
                <a:lnTo>
                  <a:pt x="14011707" y="10615549"/>
                </a:lnTo>
                <a:lnTo>
                  <a:pt x="14005459" y="10619765"/>
                </a:lnTo>
                <a:lnTo>
                  <a:pt x="14001242" y="10626014"/>
                </a:lnTo>
                <a:lnTo>
                  <a:pt x="13999705" y="10633659"/>
                </a:lnTo>
                <a:lnTo>
                  <a:pt x="14001242" y="10641305"/>
                </a:lnTo>
                <a:lnTo>
                  <a:pt x="14005459" y="10647540"/>
                </a:lnTo>
                <a:lnTo>
                  <a:pt x="14011707" y="10651757"/>
                </a:lnTo>
                <a:lnTo>
                  <a:pt x="14019340" y="10653293"/>
                </a:lnTo>
                <a:lnTo>
                  <a:pt x="14026998" y="10651757"/>
                </a:lnTo>
                <a:lnTo>
                  <a:pt x="14033246" y="10647540"/>
                </a:lnTo>
                <a:lnTo>
                  <a:pt x="14037450" y="10641305"/>
                </a:lnTo>
                <a:lnTo>
                  <a:pt x="14038999" y="10633659"/>
                </a:lnTo>
                <a:close/>
              </a:path>
              <a:path w="18719800" h="10718800" extrusionOk="0">
                <a:moveTo>
                  <a:pt x="14038999" y="10533545"/>
                </a:moveTo>
                <a:lnTo>
                  <a:pt x="14037450" y="10525900"/>
                </a:lnTo>
                <a:lnTo>
                  <a:pt x="14033246" y="10519664"/>
                </a:lnTo>
                <a:lnTo>
                  <a:pt x="14026998" y="10515460"/>
                </a:lnTo>
                <a:lnTo>
                  <a:pt x="14019340" y="10513911"/>
                </a:lnTo>
                <a:lnTo>
                  <a:pt x="14011707" y="10515460"/>
                </a:lnTo>
                <a:lnTo>
                  <a:pt x="14005459" y="10519664"/>
                </a:lnTo>
                <a:lnTo>
                  <a:pt x="14001242" y="10525900"/>
                </a:lnTo>
                <a:lnTo>
                  <a:pt x="13999705" y="10533545"/>
                </a:lnTo>
                <a:lnTo>
                  <a:pt x="14001242" y="10541203"/>
                </a:lnTo>
                <a:lnTo>
                  <a:pt x="14005459" y="10547452"/>
                </a:lnTo>
                <a:lnTo>
                  <a:pt x="14011707" y="10551655"/>
                </a:lnTo>
                <a:lnTo>
                  <a:pt x="14019340" y="10553205"/>
                </a:lnTo>
                <a:lnTo>
                  <a:pt x="14026998" y="10551655"/>
                </a:lnTo>
                <a:lnTo>
                  <a:pt x="14033246" y="10547452"/>
                </a:lnTo>
                <a:lnTo>
                  <a:pt x="14037450" y="10541203"/>
                </a:lnTo>
                <a:lnTo>
                  <a:pt x="14038999" y="10533545"/>
                </a:lnTo>
                <a:close/>
              </a:path>
              <a:path w="18719800" h="10718800" extrusionOk="0">
                <a:moveTo>
                  <a:pt x="14038999" y="10433469"/>
                </a:moveTo>
                <a:lnTo>
                  <a:pt x="14037450" y="10425811"/>
                </a:lnTo>
                <a:lnTo>
                  <a:pt x="14033246" y="10419563"/>
                </a:lnTo>
                <a:lnTo>
                  <a:pt x="14026998" y="10415359"/>
                </a:lnTo>
                <a:lnTo>
                  <a:pt x="14019340" y="10413809"/>
                </a:lnTo>
                <a:lnTo>
                  <a:pt x="14011707" y="10415359"/>
                </a:lnTo>
                <a:lnTo>
                  <a:pt x="14005459" y="10419563"/>
                </a:lnTo>
                <a:lnTo>
                  <a:pt x="14001242" y="10425811"/>
                </a:lnTo>
                <a:lnTo>
                  <a:pt x="13999705" y="10433469"/>
                </a:lnTo>
                <a:lnTo>
                  <a:pt x="14001242" y="10441114"/>
                </a:lnTo>
                <a:lnTo>
                  <a:pt x="14005459" y="10447350"/>
                </a:lnTo>
                <a:lnTo>
                  <a:pt x="14011707" y="10451567"/>
                </a:lnTo>
                <a:lnTo>
                  <a:pt x="14019340" y="10453103"/>
                </a:lnTo>
                <a:lnTo>
                  <a:pt x="14026998" y="10451567"/>
                </a:lnTo>
                <a:lnTo>
                  <a:pt x="14033246" y="10447350"/>
                </a:lnTo>
                <a:lnTo>
                  <a:pt x="14037450" y="10441114"/>
                </a:lnTo>
                <a:lnTo>
                  <a:pt x="14038999" y="10433469"/>
                </a:lnTo>
                <a:close/>
              </a:path>
              <a:path w="18719800" h="10718800" extrusionOk="0">
                <a:moveTo>
                  <a:pt x="14038999" y="10333368"/>
                </a:moveTo>
                <a:lnTo>
                  <a:pt x="14037450" y="10325710"/>
                </a:lnTo>
                <a:lnTo>
                  <a:pt x="14033246" y="10319474"/>
                </a:lnTo>
                <a:lnTo>
                  <a:pt x="14026998" y="10315270"/>
                </a:lnTo>
                <a:lnTo>
                  <a:pt x="14019340" y="10313721"/>
                </a:lnTo>
                <a:lnTo>
                  <a:pt x="14011707" y="10315270"/>
                </a:lnTo>
                <a:lnTo>
                  <a:pt x="14005459" y="10319474"/>
                </a:lnTo>
                <a:lnTo>
                  <a:pt x="14001242" y="10325710"/>
                </a:lnTo>
                <a:lnTo>
                  <a:pt x="13999705" y="10333368"/>
                </a:lnTo>
                <a:lnTo>
                  <a:pt x="14001242" y="10341013"/>
                </a:lnTo>
                <a:lnTo>
                  <a:pt x="14005459" y="10347261"/>
                </a:lnTo>
                <a:lnTo>
                  <a:pt x="14011707" y="10351465"/>
                </a:lnTo>
                <a:lnTo>
                  <a:pt x="14019340" y="10353015"/>
                </a:lnTo>
                <a:lnTo>
                  <a:pt x="14026998" y="10351465"/>
                </a:lnTo>
                <a:lnTo>
                  <a:pt x="14033246" y="10347261"/>
                </a:lnTo>
                <a:lnTo>
                  <a:pt x="14037450" y="10341013"/>
                </a:lnTo>
                <a:lnTo>
                  <a:pt x="14038999" y="10333368"/>
                </a:lnTo>
                <a:close/>
              </a:path>
              <a:path w="18719800" h="10718800" extrusionOk="0">
                <a:moveTo>
                  <a:pt x="14038999" y="10233266"/>
                </a:moveTo>
                <a:lnTo>
                  <a:pt x="14037450" y="10225621"/>
                </a:lnTo>
                <a:lnTo>
                  <a:pt x="14033246" y="10219372"/>
                </a:lnTo>
                <a:lnTo>
                  <a:pt x="14026998" y="10215156"/>
                </a:lnTo>
                <a:lnTo>
                  <a:pt x="14019340" y="10213607"/>
                </a:lnTo>
                <a:lnTo>
                  <a:pt x="14011707" y="10215156"/>
                </a:lnTo>
                <a:lnTo>
                  <a:pt x="14005459" y="10219372"/>
                </a:lnTo>
                <a:lnTo>
                  <a:pt x="14001242" y="10225621"/>
                </a:lnTo>
                <a:lnTo>
                  <a:pt x="13999705" y="10233266"/>
                </a:lnTo>
                <a:lnTo>
                  <a:pt x="14001242" y="10240912"/>
                </a:lnTo>
                <a:lnTo>
                  <a:pt x="14005459" y="10247160"/>
                </a:lnTo>
                <a:lnTo>
                  <a:pt x="14011707" y="10251376"/>
                </a:lnTo>
                <a:lnTo>
                  <a:pt x="14019340" y="10252913"/>
                </a:lnTo>
                <a:lnTo>
                  <a:pt x="14026998" y="10251376"/>
                </a:lnTo>
                <a:lnTo>
                  <a:pt x="14033246" y="10247160"/>
                </a:lnTo>
                <a:lnTo>
                  <a:pt x="14037450" y="10240912"/>
                </a:lnTo>
                <a:lnTo>
                  <a:pt x="14038999" y="10233266"/>
                </a:lnTo>
                <a:close/>
              </a:path>
              <a:path w="18719800" h="10718800" extrusionOk="0">
                <a:moveTo>
                  <a:pt x="14038999" y="10133178"/>
                </a:moveTo>
                <a:lnTo>
                  <a:pt x="14037450" y="10125532"/>
                </a:lnTo>
                <a:lnTo>
                  <a:pt x="14033246" y="10119284"/>
                </a:lnTo>
                <a:lnTo>
                  <a:pt x="14026998" y="10115067"/>
                </a:lnTo>
                <a:lnTo>
                  <a:pt x="14019340" y="10113518"/>
                </a:lnTo>
                <a:lnTo>
                  <a:pt x="14011707" y="10115067"/>
                </a:lnTo>
                <a:lnTo>
                  <a:pt x="14005459" y="10119284"/>
                </a:lnTo>
                <a:lnTo>
                  <a:pt x="14001242" y="10125532"/>
                </a:lnTo>
                <a:lnTo>
                  <a:pt x="13999705" y="10133178"/>
                </a:lnTo>
                <a:lnTo>
                  <a:pt x="14001242" y="10140823"/>
                </a:lnTo>
                <a:lnTo>
                  <a:pt x="14005459" y="10147071"/>
                </a:lnTo>
                <a:lnTo>
                  <a:pt x="14011707" y="10151288"/>
                </a:lnTo>
                <a:lnTo>
                  <a:pt x="14019340" y="10152824"/>
                </a:lnTo>
                <a:lnTo>
                  <a:pt x="14026998" y="10151288"/>
                </a:lnTo>
                <a:lnTo>
                  <a:pt x="14033246" y="10147071"/>
                </a:lnTo>
                <a:lnTo>
                  <a:pt x="14037450" y="10140823"/>
                </a:lnTo>
                <a:lnTo>
                  <a:pt x="14038999" y="10133178"/>
                </a:lnTo>
                <a:close/>
              </a:path>
              <a:path w="18719800" h="10718800" extrusionOk="0">
                <a:moveTo>
                  <a:pt x="14038999" y="10033076"/>
                </a:moveTo>
                <a:lnTo>
                  <a:pt x="14037450" y="10025431"/>
                </a:lnTo>
                <a:lnTo>
                  <a:pt x="14033246" y="10019182"/>
                </a:lnTo>
                <a:lnTo>
                  <a:pt x="14026998" y="10014966"/>
                </a:lnTo>
                <a:lnTo>
                  <a:pt x="14019340" y="10013429"/>
                </a:lnTo>
                <a:lnTo>
                  <a:pt x="14011707" y="10014966"/>
                </a:lnTo>
                <a:lnTo>
                  <a:pt x="14005459" y="10019182"/>
                </a:lnTo>
                <a:lnTo>
                  <a:pt x="14001242" y="10025431"/>
                </a:lnTo>
                <a:lnTo>
                  <a:pt x="13999705" y="10033076"/>
                </a:lnTo>
                <a:lnTo>
                  <a:pt x="14001242" y="10040722"/>
                </a:lnTo>
                <a:lnTo>
                  <a:pt x="14005459" y="10046970"/>
                </a:lnTo>
                <a:lnTo>
                  <a:pt x="14011707" y="10051174"/>
                </a:lnTo>
                <a:lnTo>
                  <a:pt x="14019340" y="10052723"/>
                </a:lnTo>
                <a:lnTo>
                  <a:pt x="14026998" y="10051174"/>
                </a:lnTo>
                <a:lnTo>
                  <a:pt x="14033246" y="10046970"/>
                </a:lnTo>
                <a:lnTo>
                  <a:pt x="14037450" y="10040722"/>
                </a:lnTo>
                <a:lnTo>
                  <a:pt x="14038999" y="10033076"/>
                </a:lnTo>
                <a:close/>
              </a:path>
              <a:path w="18719800" h="10718800" extrusionOk="0">
                <a:moveTo>
                  <a:pt x="14038999" y="9932975"/>
                </a:moveTo>
                <a:lnTo>
                  <a:pt x="14037450" y="9925329"/>
                </a:lnTo>
                <a:lnTo>
                  <a:pt x="14033246" y="9919081"/>
                </a:lnTo>
                <a:lnTo>
                  <a:pt x="14026998" y="9914877"/>
                </a:lnTo>
                <a:lnTo>
                  <a:pt x="14019340" y="9913328"/>
                </a:lnTo>
                <a:lnTo>
                  <a:pt x="14011707" y="9914877"/>
                </a:lnTo>
                <a:lnTo>
                  <a:pt x="14005459" y="9919081"/>
                </a:lnTo>
                <a:lnTo>
                  <a:pt x="14001242" y="9925329"/>
                </a:lnTo>
                <a:lnTo>
                  <a:pt x="13999705" y="9932975"/>
                </a:lnTo>
                <a:lnTo>
                  <a:pt x="14001242" y="9940620"/>
                </a:lnTo>
                <a:lnTo>
                  <a:pt x="14005459" y="9946869"/>
                </a:lnTo>
                <a:lnTo>
                  <a:pt x="14011707" y="9951085"/>
                </a:lnTo>
                <a:lnTo>
                  <a:pt x="14019340" y="9952634"/>
                </a:lnTo>
                <a:lnTo>
                  <a:pt x="14026998" y="9951085"/>
                </a:lnTo>
                <a:lnTo>
                  <a:pt x="14033246" y="9946869"/>
                </a:lnTo>
                <a:lnTo>
                  <a:pt x="14037450" y="9940620"/>
                </a:lnTo>
                <a:lnTo>
                  <a:pt x="14038999" y="9932975"/>
                </a:lnTo>
                <a:close/>
              </a:path>
              <a:path w="18719800" h="10718800" extrusionOk="0">
                <a:moveTo>
                  <a:pt x="14038999" y="9832886"/>
                </a:moveTo>
                <a:lnTo>
                  <a:pt x="14037450" y="9825241"/>
                </a:lnTo>
                <a:lnTo>
                  <a:pt x="14033246" y="9818992"/>
                </a:lnTo>
                <a:lnTo>
                  <a:pt x="14026998" y="9814776"/>
                </a:lnTo>
                <a:lnTo>
                  <a:pt x="14019340" y="9813239"/>
                </a:lnTo>
                <a:lnTo>
                  <a:pt x="14011707" y="9814776"/>
                </a:lnTo>
                <a:lnTo>
                  <a:pt x="14005459" y="9818992"/>
                </a:lnTo>
                <a:lnTo>
                  <a:pt x="14001242" y="9825241"/>
                </a:lnTo>
                <a:lnTo>
                  <a:pt x="13999705" y="9832886"/>
                </a:lnTo>
                <a:lnTo>
                  <a:pt x="14001242" y="9840531"/>
                </a:lnTo>
                <a:lnTo>
                  <a:pt x="14005459" y="9846780"/>
                </a:lnTo>
                <a:lnTo>
                  <a:pt x="14011707" y="9850984"/>
                </a:lnTo>
                <a:lnTo>
                  <a:pt x="14019340" y="9852533"/>
                </a:lnTo>
                <a:lnTo>
                  <a:pt x="14026998" y="9850984"/>
                </a:lnTo>
                <a:lnTo>
                  <a:pt x="14033246" y="9846780"/>
                </a:lnTo>
                <a:lnTo>
                  <a:pt x="14037450" y="9840531"/>
                </a:lnTo>
                <a:lnTo>
                  <a:pt x="14038999" y="9832886"/>
                </a:lnTo>
                <a:close/>
              </a:path>
              <a:path w="18719800" h="10718800" extrusionOk="0">
                <a:moveTo>
                  <a:pt x="14038999" y="9732785"/>
                </a:moveTo>
                <a:lnTo>
                  <a:pt x="14037450" y="9725139"/>
                </a:lnTo>
                <a:lnTo>
                  <a:pt x="14033246" y="9718891"/>
                </a:lnTo>
                <a:lnTo>
                  <a:pt x="14026998" y="9714687"/>
                </a:lnTo>
                <a:lnTo>
                  <a:pt x="14019340" y="9713138"/>
                </a:lnTo>
                <a:lnTo>
                  <a:pt x="14011707" y="9714687"/>
                </a:lnTo>
                <a:lnTo>
                  <a:pt x="14005459" y="9718891"/>
                </a:lnTo>
                <a:lnTo>
                  <a:pt x="14001242" y="9725139"/>
                </a:lnTo>
                <a:lnTo>
                  <a:pt x="13999705" y="9732785"/>
                </a:lnTo>
                <a:lnTo>
                  <a:pt x="14001242" y="9740430"/>
                </a:lnTo>
                <a:lnTo>
                  <a:pt x="14005459" y="9746678"/>
                </a:lnTo>
                <a:lnTo>
                  <a:pt x="14011707" y="9750882"/>
                </a:lnTo>
                <a:lnTo>
                  <a:pt x="14019340" y="9752432"/>
                </a:lnTo>
                <a:lnTo>
                  <a:pt x="14026998" y="9750882"/>
                </a:lnTo>
                <a:lnTo>
                  <a:pt x="14033246" y="9746678"/>
                </a:lnTo>
                <a:lnTo>
                  <a:pt x="14037450" y="9740430"/>
                </a:lnTo>
                <a:lnTo>
                  <a:pt x="14038999" y="9732785"/>
                </a:lnTo>
                <a:close/>
              </a:path>
              <a:path w="18719800" h="10718800" extrusionOk="0">
                <a:moveTo>
                  <a:pt x="14038999" y="9632683"/>
                </a:moveTo>
                <a:lnTo>
                  <a:pt x="14037450" y="9625051"/>
                </a:lnTo>
                <a:lnTo>
                  <a:pt x="14033246" y="9618802"/>
                </a:lnTo>
                <a:lnTo>
                  <a:pt x="14026998" y="9614598"/>
                </a:lnTo>
                <a:lnTo>
                  <a:pt x="14019340" y="9613049"/>
                </a:lnTo>
                <a:lnTo>
                  <a:pt x="14011707" y="9614598"/>
                </a:lnTo>
                <a:lnTo>
                  <a:pt x="14005459" y="9618802"/>
                </a:lnTo>
                <a:lnTo>
                  <a:pt x="14001242" y="9625051"/>
                </a:lnTo>
                <a:lnTo>
                  <a:pt x="13999705" y="9632683"/>
                </a:lnTo>
                <a:lnTo>
                  <a:pt x="14001242" y="9640329"/>
                </a:lnTo>
                <a:lnTo>
                  <a:pt x="14005459" y="9646577"/>
                </a:lnTo>
                <a:lnTo>
                  <a:pt x="14011707" y="9650781"/>
                </a:lnTo>
                <a:lnTo>
                  <a:pt x="14019340" y="9652317"/>
                </a:lnTo>
                <a:lnTo>
                  <a:pt x="14026998" y="9650781"/>
                </a:lnTo>
                <a:lnTo>
                  <a:pt x="14033246" y="9646577"/>
                </a:lnTo>
                <a:lnTo>
                  <a:pt x="14037450" y="9640329"/>
                </a:lnTo>
                <a:lnTo>
                  <a:pt x="14038999" y="9632683"/>
                </a:lnTo>
                <a:close/>
              </a:path>
              <a:path w="18719800" h="10718800" extrusionOk="0">
                <a:moveTo>
                  <a:pt x="14038999" y="9532595"/>
                </a:moveTo>
                <a:lnTo>
                  <a:pt x="14037450" y="9524949"/>
                </a:lnTo>
                <a:lnTo>
                  <a:pt x="14033246" y="9518701"/>
                </a:lnTo>
                <a:lnTo>
                  <a:pt x="14026998" y="9514497"/>
                </a:lnTo>
                <a:lnTo>
                  <a:pt x="14019340" y="9512948"/>
                </a:lnTo>
                <a:lnTo>
                  <a:pt x="14011707" y="9514497"/>
                </a:lnTo>
                <a:lnTo>
                  <a:pt x="14005459" y="9518701"/>
                </a:lnTo>
                <a:lnTo>
                  <a:pt x="14001242" y="9524949"/>
                </a:lnTo>
                <a:lnTo>
                  <a:pt x="13999705" y="9532595"/>
                </a:lnTo>
                <a:lnTo>
                  <a:pt x="14001242" y="9540240"/>
                </a:lnTo>
                <a:lnTo>
                  <a:pt x="14005459" y="9546488"/>
                </a:lnTo>
                <a:lnTo>
                  <a:pt x="14011707" y="9550692"/>
                </a:lnTo>
                <a:lnTo>
                  <a:pt x="14019340" y="9552241"/>
                </a:lnTo>
                <a:lnTo>
                  <a:pt x="14026998" y="9550692"/>
                </a:lnTo>
                <a:lnTo>
                  <a:pt x="14033246" y="9546488"/>
                </a:lnTo>
                <a:lnTo>
                  <a:pt x="14037450" y="9540240"/>
                </a:lnTo>
                <a:lnTo>
                  <a:pt x="14038999" y="9532595"/>
                </a:lnTo>
                <a:close/>
              </a:path>
              <a:path w="18719800" h="10718800" extrusionOk="0">
                <a:moveTo>
                  <a:pt x="14038999" y="9432493"/>
                </a:moveTo>
                <a:lnTo>
                  <a:pt x="14037450" y="9424848"/>
                </a:lnTo>
                <a:lnTo>
                  <a:pt x="14033246" y="9418599"/>
                </a:lnTo>
                <a:lnTo>
                  <a:pt x="14026998" y="9414396"/>
                </a:lnTo>
                <a:lnTo>
                  <a:pt x="14019340" y="9412846"/>
                </a:lnTo>
                <a:lnTo>
                  <a:pt x="14011707" y="9414396"/>
                </a:lnTo>
                <a:lnTo>
                  <a:pt x="14005459" y="9418599"/>
                </a:lnTo>
                <a:lnTo>
                  <a:pt x="14001242" y="9424848"/>
                </a:lnTo>
                <a:lnTo>
                  <a:pt x="13999705" y="9432493"/>
                </a:lnTo>
                <a:lnTo>
                  <a:pt x="14001242" y="9440151"/>
                </a:lnTo>
                <a:lnTo>
                  <a:pt x="14005459" y="9446387"/>
                </a:lnTo>
                <a:lnTo>
                  <a:pt x="14011707" y="9450603"/>
                </a:lnTo>
                <a:lnTo>
                  <a:pt x="14019340" y="9452140"/>
                </a:lnTo>
                <a:lnTo>
                  <a:pt x="14026998" y="9450603"/>
                </a:lnTo>
                <a:lnTo>
                  <a:pt x="14033246" y="9446387"/>
                </a:lnTo>
                <a:lnTo>
                  <a:pt x="14037450" y="9440151"/>
                </a:lnTo>
                <a:lnTo>
                  <a:pt x="14038999" y="9432493"/>
                </a:lnTo>
                <a:close/>
              </a:path>
              <a:path w="18719800" h="10718800" extrusionOk="0">
                <a:moveTo>
                  <a:pt x="14038999" y="9332404"/>
                </a:moveTo>
                <a:lnTo>
                  <a:pt x="14037450" y="9324759"/>
                </a:lnTo>
                <a:lnTo>
                  <a:pt x="14033246" y="9318511"/>
                </a:lnTo>
                <a:lnTo>
                  <a:pt x="14026998" y="9314294"/>
                </a:lnTo>
                <a:lnTo>
                  <a:pt x="14019340" y="9312758"/>
                </a:lnTo>
                <a:lnTo>
                  <a:pt x="14011707" y="9314294"/>
                </a:lnTo>
                <a:lnTo>
                  <a:pt x="14005459" y="9318511"/>
                </a:lnTo>
                <a:lnTo>
                  <a:pt x="14001242" y="9324759"/>
                </a:lnTo>
                <a:lnTo>
                  <a:pt x="13999705" y="9332404"/>
                </a:lnTo>
                <a:lnTo>
                  <a:pt x="14001242" y="9340050"/>
                </a:lnTo>
                <a:lnTo>
                  <a:pt x="14005459" y="9346298"/>
                </a:lnTo>
                <a:lnTo>
                  <a:pt x="14011707" y="9350515"/>
                </a:lnTo>
                <a:lnTo>
                  <a:pt x="14019340" y="9352051"/>
                </a:lnTo>
                <a:lnTo>
                  <a:pt x="14026998" y="9350515"/>
                </a:lnTo>
                <a:lnTo>
                  <a:pt x="14033246" y="9346298"/>
                </a:lnTo>
                <a:lnTo>
                  <a:pt x="14037450" y="9340050"/>
                </a:lnTo>
                <a:lnTo>
                  <a:pt x="14038999" y="9332404"/>
                </a:lnTo>
                <a:close/>
              </a:path>
              <a:path w="18719800" h="10718800" extrusionOk="0">
                <a:moveTo>
                  <a:pt x="14038999" y="9232316"/>
                </a:moveTo>
                <a:lnTo>
                  <a:pt x="14037450" y="9224658"/>
                </a:lnTo>
                <a:lnTo>
                  <a:pt x="14033246" y="9218409"/>
                </a:lnTo>
                <a:lnTo>
                  <a:pt x="14026998" y="9214206"/>
                </a:lnTo>
                <a:lnTo>
                  <a:pt x="14019340" y="9212656"/>
                </a:lnTo>
                <a:lnTo>
                  <a:pt x="14011707" y="9214206"/>
                </a:lnTo>
                <a:lnTo>
                  <a:pt x="14005459" y="9218409"/>
                </a:lnTo>
                <a:lnTo>
                  <a:pt x="14001242" y="9224658"/>
                </a:lnTo>
                <a:lnTo>
                  <a:pt x="13999705" y="9232316"/>
                </a:lnTo>
                <a:lnTo>
                  <a:pt x="14001242" y="9239961"/>
                </a:lnTo>
                <a:lnTo>
                  <a:pt x="14005459" y="9246197"/>
                </a:lnTo>
                <a:lnTo>
                  <a:pt x="14011707" y="9250413"/>
                </a:lnTo>
                <a:lnTo>
                  <a:pt x="14019340" y="9251950"/>
                </a:lnTo>
                <a:lnTo>
                  <a:pt x="14026998" y="9250413"/>
                </a:lnTo>
                <a:lnTo>
                  <a:pt x="14033246" y="9246197"/>
                </a:lnTo>
                <a:lnTo>
                  <a:pt x="14037450" y="9239961"/>
                </a:lnTo>
                <a:lnTo>
                  <a:pt x="14038999" y="9232316"/>
                </a:lnTo>
                <a:close/>
              </a:path>
              <a:path w="18719800" h="10718800" extrusionOk="0">
                <a:moveTo>
                  <a:pt x="14038999" y="9132214"/>
                </a:moveTo>
                <a:lnTo>
                  <a:pt x="14037450" y="9124569"/>
                </a:lnTo>
                <a:lnTo>
                  <a:pt x="14033246" y="9118321"/>
                </a:lnTo>
                <a:lnTo>
                  <a:pt x="14026998" y="9114104"/>
                </a:lnTo>
                <a:lnTo>
                  <a:pt x="14019340" y="9112555"/>
                </a:lnTo>
                <a:lnTo>
                  <a:pt x="14011707" y="9114104"/>
                </a:lnTo>
                <a:lnTo>
                  <a:pt x="14005459" y="9118321"/>
                </a:lnTo>
                <a:lnTo>
                  <a:pt x="14001242" y="9124569"/>
                </a:lnTo>
                <a:lnTo>
                  <a:pt x="13999705" y="9132214"/>
                </a:lnTo>
                <a:lnTo>
                  <a:pt x="14001242" y="9139860"/>
                </a:lnTo>
                <a:lnTo>
                  <a:pt x="14005459" y="9146108"/>
                </a:lnTo>
                <a:lnTo>
                  <a:pt x="14011707" y="9150312"/>
                </a:lnTo>
                <a:lnTo>
                  <a:pt x="14019340" y="9151861"/>
                </a:lnTo>
                <a:lnTo>
                  <a:pt x="14026998" y="9150312"/>
                </a:lnTo>
                <a:lnTo>
                  <a:pt x="14033246" y="9146108"/>
                </a:lnTo>
                <a:lnTo>
                  <a:pt x="14037450" y="9139860"/>
                </a:lnTo>
                <a:lnTo>
                  <a:pt x="14038999" y="9132214"/>
                </a:lnTo>
                <a:close/>
              </a:path>
              <a:path w="18719800" h="10718800" extrusionOk="0">
                <a:moveTo>
                  <a:pt x="14038999" y="9032113"/>
                </a:moveTo>
                <a:lnTo>
                  <a:pt x="14037450" y="9024468"/>
                </a:lnTo>
                <a:lnTo>
                  <a:pt x="14033246" y="9018219"/>
                </a:lnTo>
                <a:lnTo>
                  <a:pt x="14026998" y="9014015"/>
                </a:lnTo>
                <a:lnTo>
                  <a:pt x="14019340" y="9012466"/>
                </a:lnTo>
                <a:lnTo>
                  <a:pt x="14011707" y="9014015"/>
                </a:lnTo>
                <a:lnTo>
                  <a:pt x="14005459" y="9018219"/>
                </a:lnTo>
                <a:lnTo>
                  <a:pt x="14001242" y="9024468"/>
                </a:lnTo>
                <a:lnTo>
                  <a:pt x="13999705" y="9032113"/>
                </a:lnTo>
                <a:lnTo>
                  <a:pt x="14001242" y="9039758"/>
                </a:lnTo>
                <a:lnTo>
                  <a:pt x="14005459" y="9046007"/>
                </a:lnTo>
                <a:lnTo>
                  <a:pt x="14011707" y="9050223"/>
                </a:lnTo>
                <a:lnTo>
                  <a:pt x="14019340" y="9051760"/>
                </a:lnTo>
                <a:lnTo>
                  <a:pt x="14026998" y="9050223"/>
                </a:lnTo>
                <a:lnTo>
                  <a:pt x="14033246" y="9046007"/>
                </a:lnTo>
                <a:lnTo>
                  <a:pt x="14037450" y="9039758"/>
                </a:lnTo>
                <a:lnTo>
                  <a:pt x="14038999" y="9032113"/>
                </a:lnTo>
                <a:close/>
              </a:path>
              <a:path w="18719800" h="10718800" extrusionOk="0">
                <a:moveTo>
                  <a:pt x="14038999" y="8932024"/>
                </a:moveTo>
                <a:lnTo>
                  <a:pt x="14037450" y="8924379"/>
                </a:lnTo>
                <a:lnTo>
                  <a:pt x="14033246" y="8918130"/>
                </a:lnTo>
                <a:lnTo>
                  <a:pt x="14026998" y="8913914"/>
                </a:lnTo>
                <a:lnTo>
                  <a:pt x="14019340" y="8912377"/>
                </a:lnTo>
                <a:lnTo>
                  <a:pt x="14011707" y="8913914"/>
                </a:lnTo>
                <a:lnTo>
                  <a:pt x="14005459" y="8918130"/>
                </a:lnTo>
                <a:lnTo>
                  <a:pt x="14001242" y="8924379"/>
                </a:lnTo>
                <a:lnTo>
                  <a:pt x="13999705" y="8932024"/>
                </a:lnTo>
                <a:lnTo>
                  <a:pt x="14001242" y="8939670"/>
                </a:lnTo>
                <a:lnTo>
                  <a:pt x="14005459" y="8945905"/>
                </a:lnTo>
                <a:lnTo>
                  <a:pt x="14011707" y="8950122"/>
                </a:lnTo>
                <a:lnTo>
                  <a:pt x="14019340" y="8951658"/>
                </a:lnTo>
                <a:lnTo>
                  <a:pt x="14026998" y="8950122"/>
                </a:lnTo>
                <a:lnTo>
                  <a:pt x="14033246" y="8945905"/>
                </a:lnTo>
                <a:lnTo>
                  <a:pt x="14037450" y="8939670"/>
                </a:lnTo>
                <a:lnTo>
                  <a:pt x="14038999" y="8932024"/>
                </a:lnTo>
                <a:close/>
              </a:path>
              <a:path w="18719800" h="10718800" extrusionOk="0">
                <a:moveTo>
                  <a:pt x="14038999" y="8831923"/>
                </a:moveTo>
                <a:lnTo>
                  <a:pt x="14037450" y="8824265"/>
                </a:lnTo>
                <a:lnTo>
                  <a:pt x="14033246" y="8818029"/>
                </a:lnTo>
                <a:lnTo>
                  <a:pt x="14026998" y="8813813"/>
                </a:lnTo>
                <a:lnTo>
                  <a:pt x="14019340" y="8812276"/>
                </a:lnTo>
                <a:lnTo>
                  <a:pt x="14011707" y="8813813"/>
                </a:lnTo>
                <a:lnTo>
                  <a:pt x="14005459" y="8818029"/>
                </a:lnTo>
                <a:lnTo>
                  <a:pt x="14001242" y="8824265"/>
                </a:lnTo>
                <a:lnTo>
                  <a:pt x="13999705" y="8831923"/>
                </a:lnTo>
                <a:lnTo>
                  <a:pt x="14001242" y="8839568"/>
                </a:lnTo>
                <a:lnTo>
                  <a:pt x="14005459" y="8845817"/>
                </a:lnTo>
                <a:lnTo>
                  <a:pt x="14011707" y="8850033"/>
                </a:lnTo>
                <a:lnTo>
                  <a:pt x="14019340" y="8851570"/>
                </a:lnTo>
                <a:lnTo>
                  <a:pt x="14026998" y="8850033"/>
                </a:lnTo>
                <a:lnTo>
                  <a:pt x="14033246" y="8845817"/>
                </a:lnTo>
                <a:lnTo>
                  <a:pt x="14037450" y="8839568"/>
                </a:lnTo>
                <a:lnTo>
                  <a:pt x="14038999" y="8831923"/>
                </a:lnTo>
                <a:close/>
              </a:path>
              <a:path w="18719800" h="10718800" extrusionOk="0">
                <a:moveTo>
                  <a:pt x="14038999" y="8731821"/>
                </a:moveTo>
                <a:lnTo>
                  <a:pt x="14037450" y="8724176"/>
                </a:lnTo>
                <a:lnTo>
                  <a:pt x="14033246" y="8717928"/>
                </a:lnTo>
                <a:lnTo>
                  <a:pt x="14026998" y="8713724"/>
                </a:lnTo>
                <a:lnTo>
                  <a:pt x="14019340" y="8712175"/>
                </a:lnTo>
                <a:lnTo>
                  <a:pt x="14011707" y="8713724"/>
                </a:lnTo>
                <a:lnTo>
                  <a:pt x="14005459" y="8717928"/>
                </a:lnTo>
                <a:lnTo>
                  <a:pt x="14001242" y="8724176"/>
                </a:lnTo>
                <a:lnTo>
                  <a:pt x="13999705" y="8731821"/>
                </a:lnTo>
                <a:lnTo>
                  <a:pt x="14001242" y="8739467"/>
                </a:lnTo>
                <a:lnTo>
                  <a:pt x="14005459" y="8745715"/>
                </a:lnTo>
                <a:lnTo>
                  <a:pt x="14011707" y="8749932"/>
                </a:lnTo>
                <a:lnTo>
                  <a:pt x="14019340" y="8751468"/>
                </a:lnTo>
                <a:lnTo>
                  <a:pt x="14026998" y="8749932"/>
                </a:lnTo>
                <a:lnTo>
                  <a:pt x="14033246" y="8745715"/>
                </a:lnTo>
                <a:lnTo>
                  <a:pt x="14037450" y="8739467"/>
                </a:lnTo>
                <a:lnTo>
                  <a:pt x="14038999" y="8731821"/>
                </a:lnTo>
                <a:close/>
              </a:path>
              <a:path w="18719800" h="10718800" extrusionOk="0">
                <a:moveTo>
                  <a:pt x="14038999" y="8631733"/>
                </a:moveTo>
                <a:lnTo>
                  <a:pt x="14037450" y="8624087"/>
                </a:lnTo>
                <a:lnTo>
                  <a:pt x="14033246" y="8617839"/>
                </a:lnTo>
                <a:lnTo>
                  <a:pt x="14026998" y="8613623"/>
                </a:lnTo>
                <a:lnTo>
                  <a:pt x="14019340" y="8612086"/>
                </a:lnTo>
                <a:lnTo>
                  <a:pt x="14011707" y="8613623"/>
                </a:lnTo>
                <a:lnTo>
                  <a:pt x="14005459" y="8617839"/>
                </a:lnTo>
                <a:lnTo>
                  <a:pt x="14001242" y="8624087"/>
                </a:lnTo>
                <a:lnTo>
                  <a:pt x="13999705" y="8631733"/>
                </a:lnTo>
                <a:lnTo>
                  <a:pt x="14001242" y="8639378"/>
                </a:lnTo>
                <a:lnTo>
                  <a:pt x="14005459" y="8645627"/>
                </a:lnTo>
                <a:lnTo>
                  <a:pt x="14011707" y="8649843"/>
                </a:lnTo>
                <a:lnTo>
                  <a:pt x="14019340" y="8651380"/>
                </a:lnTo>
                <a:lnTo>
                  <a:pt x="14026998" y="8649843"/>
                </a:lnTo>
                <a:lnTo>
                  <a:pt x="14033246" y="8645627"/>
                </a:lnTo>
                <a:lnTo>
                  <a:pt x="14037450" y="8639378"/>
                </a:lnTo>
                <a:lnTo>
                  <a:pt x="14038999" y="8631733"/>
                </a:lnTo>
                <a:close/>
              </a:path>
              <a:path w="18719800" h="10718800" extrusionOk="0">
                <a:moveTo>
                  <a:pt x="14038999" y="8531644"/>
                </a:moveTo>
                <a:lnTo>
                  <a:pt x="14037450" y="8523986"/>
                </a:lnTo>
                <a:lnTo>
                  <a:pt x="14033246" y="8517738"/>
                </a:lnTo>
                <a:lnTo>
                  <a:pt x="14026998" y="8513534"/>
                </a:lnTo>
                <a:lnTo>
                  <a:pt x="14019340" y="8511984"/>
                </a:lnTo>
                <a:lnTo>
                  <a:pt x="14011707" y="8513534"/>
                </a:lnTo>
                <a:lnTo>
                  <a:pt x="14005459" y="8517738"/>
                </a:lnTo>
                <a:lnTo>
                  <a:pt x="14001242" y="8523986"/>
                </a:lnTo>
                <a:lnTo>
                  <a:pt x="13999705" y="8531644"/>
                </a:lnTo>
                <a:lnTo>
                  <a:pt x="14001242" y="8539289"/>
                </a:lnTo>
                <a:lnTo>
                  <a:pt x="14005459" y="8545525"/>
                </a:lnTo>
                <a:lnTo>
                  <a:pt x="14011707" y="8549729"/>
                </a:lnTo>
                <a:lnTo>
                  <a:pt x="14019340" y="8551278"/>
                </a:lnTo>
                <a:lnTo>
                  <a:pt x="14026998" y="8549729"/>
                </a:lnTo>
                <a:lnTo>
                  <a:pt x="14033246" y="8545525"/>
                </a:lnTo>
                <a:lnTo>
                  <a:pt x="14037450" y="8539289"/>
                </a:lnTo>
                <a:lnTo>
                  <a:pt x="14038999" y="8531644"/>
                </a:lnTo>
                <a:close/>
              </a:path>
              <a:path w="18719800" h="10718800" extrusionOk="0">
                <a:moveTo>
                  <a:pt x="14038999" y="8431543"/>
                </a:moveTo>
                <a:lnTo>
                  <a:pt x="14037450" y="8423897"/>
                </a:lnTo>
                <a:lnTo>
                  <a:pt x="14033246" y="8417649"/>
                </a:lnTo>
                <a:lnTo>
                  <a:pt x="14026998" y="8413432"/>
                </a:lnTo>
                <a:lnTo>
                  <a:pt x="14019340" y="8411896"/>
                </a:lnTo>
                <a:lnTo>
                  <a:pt x="14011707" y="8413432"/>
                </a:lnTo>
                <a:lnTo>
                  <a:pt x="14005459" y="8417649"/>
                </a:lnTo>
                <a:lnTo>
                  <a:pt x="14001242" y="8423897"/>
                </a:lnTo>
                <a:lnTo>
                  <a:pt x="13999705" y="8431543"/>
                </a:lnTo>
                <a:lnTo>
                  <a:pt x="14001242" y="8439175"/>
                </a:lnTo>
                <a:lnTo>
                  <a:pt x="14005459" y="8445424"/>
                </a:lnTo>
                <a:lnTo>
                  <a:pt x="14011707" y="8449640"/>
                </a:lnTo>
                <a:lnTo>
                  <a:pt x="14019340" y="8451190"/>
                </a:lnTo>
                <a:lnTo>
                  <a:pt x="14026998" y="8449640"/>
                </a:lnTo>
                <a:lnTo>
                  <a:pt x="14033246" y="8445424"/>
                </a:lnTo>
                <a:lnTo>
                  <a:pt x="14037450" y="8439175"/>
                </a:lnTo>
                <a:lnTo>
                  <a:pt x="14038999" y="8431543"/>
                </a:lnTo>
                <a:close/>
              </a:path>
              <a:path w="18719800" h="10718800" extrusionOk="0">
                <a:moveTo>
                  <a:pt x="14038999" y="8331441"/>
                </a:moveTo>
                <a:lnTo>
                  <a:pt x="14037450" y="8323796"/>
                </a:lnTo>
                <a:lnTo>
                  <a:pt x="14033246" y="8317547"/>
                </a:lnTo>
                <a:lnTo>
                  <a:pt x="14026998" y="8313344"/>
                </a:lnTo>
                <a:lnTo>
                  <a:pt x="14019340" y="8311794"/>
                </a:lnTo>
                <a:lnTo>
                  <a:pt x="14011707" y="8313344"/>
                </a:lnTo>
                <a:lnTo>
                  <a:pt x="14005459" y="8317547"/>
                </a:lnTo>
                <a:lnTo>
                  <a:pt x="14001242" y="8323796"/>
                </a:lnTo>
                <a:lnTo>
                  <a:pt x="13999705" y="8331441"/>
                </a:lnTo>
                <a:lnTo>
                  <a:pt x="14001242" y="8339087"/>
                </a:lnTo>
                <a:lnTo>
                  <a:pt x="14005459" y="8345335"/>
                </a:lnTo>
                <a:lnTo>
                  <a:pt x="14011707" y="8349539"/>
                </a:lnTo>
                <a:lnTo>
                  <a:pt x="14019340" y="8351088"/>
                </a:lnTo>
                <a:lnTo>
                  <a:pt x="14026998" y="8349539"/>
                </a:lnTo>
                <a:lnTo>
                  <a:pt x="14033246" y="8345335"/>
                </a:lnTo>
                <a:lnTo>
                  <a:pt x="14037450" y="8339087"/>
                </a:lnTo>
                <a:lnTo>
                  <a:pt x="14038999" y="8331441"/>
                </a:lnTo>
                <a:close/>
              </a:path>
              <a:path w="18719800" h="10718800" extrusionOk="0">
                <a:moveTo>
                  <a:pt x="14038999" y="8231340"/>
                </a:moveTo>
                <a:lnTo>
                  <a:pt x="14037450" y="8223694"/>
                </a:lnTo>
                <a:lnTo>
                  <a:pt x="14033246" y="8217446"/>
                </a:lnTo>
                <a:lnTo>
                  <a:pt x="14026998" y="8213242"/>
                </a:lnTo>
                <a:lnTo>
                  <a:pt x="14019340" y="8211693"/>
                </a:lnTo>
                <a:lnTo>
                  <a:pt x="14011707" y="8213242"/>
                </a:lnTo>
                <a:lnTo>
                  <a:pt x="14005459" y="8217446"/>
                </a:lnTo>
                <a:lnTo>
                  <a:pt x="14001242" y="8223694"/>
                </a:lnTo>
                <a:lnTo>
                  <a:pt x="13999705" y="8231340"/>
                </a:lnTo>
                <a:lnTo>
                  <a:pt x="14001242" y="8238985"/>
                </a:lnTo>
                <a:lnTo>
                  <a:pt x="14005459" y="8245234"/>
                </a:lnTo>
                <a:lnTo>
                  <a:pt x="14011707" y="8249450"/>
                </a:lnTo>
                <a:lnTo>
                  <a:pt x="14019340" y="8250987"/>
                </a:lnTo>
                <a:lnTo>
                  <a:pt x="14026998" y="8249450"/>
                </a:lnTo>
                <a:lnTo>
                  <a:pt x="14033246" y="8245234"/>
                </a:lnTo>
                <a:lnTo>
                  <a:pt x="14037450" y="8238985"/>
                </a:lnTo>
                <a:lnTo>
                  <a:pt x="14038999" y="8231340"/>
                </a:lnTo>
                <a:close/>
              </a:path>
              <a:path w="18719800" h="10718800" extrusionOk="0">
                <a:moveTo>
                  <a:pt x="14038999" y="8131251"/>
                </a:moveTo>
                <a:lnTo>
                  <a:pt x="14037450" y="8123606"/>
                </a:lnTo>
                <a:lnTo>
                  <a:pt x="14033246" y="8117357"/>
                </a:lnTo>
                <a:lnTo>
                  <a:pt x="14026998" y="8113141"/>
                </a:lnTo>
                <a:lnTo>
                  <a:pt x="14019340" y="8111591"/>
                </a:lnTo>
                <a:lnTo>
                  <a:pt x="14011707" y="8113141"/>
                </a:lnTo>
                <a:lnTo>
                  <a:pt x="14005459" y="8117357"/>
                </a:lnTo>
                <a:lnTo>
                  <a:pt x="14001242" y="8123606"/>
                </a:lnTo>
                <a:lnTo>
                  <a:pt x="13999705" y="8131251"/>
                </a:lnTo>
                <a:lnTo>
                  <a:pt x="14001242" y="8138896"/>
                </a:lnTo>
                <a:lnTo>
                  <a:pt x="14005459" y="8145132"/>
                </a:lnTo>
                <a:lnTo>
                  <a:pt x="14011707" y="8149349"/>
                </a:lnTo>
                <a:lnTo>
                  <a:pt x="14019340" y="8150885"/>
                </a:lnTo>
                <a:lnTo>
                  <a:pt x="14026998" y="8149349"/>
                </a:lnTo>
                <a:lnTo>
                  <a:pt x="14033246" y="8145132"/>
                </a:lnTo>
                <a:lnTo>
                  <a:pt x="14037450" y="8138896"/>
                </a:lnTo>
                <a:lnTo>
                  <a:pt x="14038999" y="8131251"/>
                </a:lnTo>
                <a:close/>
              </a:path>
              <a:path w="18719800" h="10718800" extrusionOk="0">
                <a:moveTo>
                  <a:pt x="14038999" y="8031150"/>
                </a:moveTo>
                <a:lnTo>
                  <a:pt x="14037450" y="8023504"/>
                </a:lnTo>
                <a:lnTo>
                  <a:pt x="14033246" y="8017256"/>
                </a:lnTo>
                <a:lnTo>
                  <a:pt x="14026998" y="8013052"/>
                </a:lnTo>
                <a:lnTo>
                  <a:pt x="14019340" y="8011503"/>
                </a:lnTo>
                <a:lnTo>
                  <a:pt x="14011707" y="8013052"/>
                </a:lnTo>
                <a:lnTo>
                  <a:pt x="14005459" y="8017256"/>
                </a:lnTo>
                <a:lnTo>
                  <a:pt x="14001242" y="8023504"/>
                </a:lnTo>
                <a:lnTo>
                  <a:pt x="13999705" y="8031150"/>
                </a:lnTo>
                <a:lnTo>
                  <a:pt x="14001242" y="8038795"/>
                </a:lnTo>
                <a:lnTo>
                  <a:pt x="14005459" y="8045043"/>
                </a:lnTo>
                <a:lnTo>
                  <a:pt x="14011707" y="8049260"/>
                </a:lnTo>
                <a:lnTo>
                  <a:pt x="14019340" y="8050797"/>
                </a:lnTo>
                <a:lnTo>
                  <a:pt x="14026998" y="8049260"/>
                </a:lnTo>
                <a:lnTo>
                  <a:pt x="14033246" y="8045043"/>
                </a:lnTo>
                <a:lnTo>
                  <a:pt x="14037450" y="8038795"/>
                </a:lnTo>
                <a:lnTo>
                  <a:pt x="14038999" y="8031150"/>
                </a:lnTo>
                <a:close/>
              </a:path>
              <a:path w="18719800" h="10718800" extrusionOk="0">
                <a:moveTo>
                  <a:pt x="14112989" y="10679036"/>
                </a:moveTo>
                <a:lnTo>
                  <a:pt x="14111440" y="10671391"/>
                </a:lnTo>
                <a:lnTo>
                  <a:pt x="14107236" y="10665143"/>
                </a:lnTo>
                <a:lnTo>
                  <a:pt x="14100988" y="10660939"/>
                </a:lnTo>
                <a:lnTo>
                  <a:pt x="14093343" y="10659389"/>
                </a:lnTo>
                <a:lnTo>
                  <a:pt x="14085684" y="10660939"/>
                </a:lnTo>
                <a:lnTo>
                  <a:pt x="14079449" y="10665143"/>
                </a:lnTo>
                <a:lnTo>
                  <a:pt x="14075232" y="10671391"/>
                </a:lnTo>
                <a:lnTo>
                  <a:pt x="14073696" y="10679036"/>
                </a:lnTo>
                <a:lnTo>
                  <a:pt x="14075232" y="10686682"/>
                </a:lnTo>
                <a:lnTo>
                  <a:pt x="14079449" y="10692930"/>
                </a:lnTo>
                <a:lnTo>
                  <a:pt x="14085684" y="10697134"/>
                </a:lnTo>
                <a:lnTo>
                  <a:pt x="14093343" y="10698683"/>
                </a:lnTo>
                <a:lnTo>
                  <a:pt x="14100988" y="10697134"/>
                </a:lnTo>
                <a:lnTo>
                  <a:pt x="14107236" y="10692930"/>
                </a:lnTo>
                <a:lnTo>
                  <a:pt x="14111440" y="10686682"/>
                </a:lnTo>
                <a:lnTo>
                  <a:pt x="14112989" y="10679036"/>
                </a:lnTo>
                <a:close/>
              </a:path>
              <a:path w="18719800" h="10718800" extrusionOk="0">
                <a:moveTo>
                  <a:pt x="14112989" y="10578948"/>
                </a:moveTo>
                <a:lnTo>
                  <a:pt x="14111440" y="10571290"/>
                </a:lnTo>
                <a:lnTo>
                  <a:pt x="14107236" y="10565054"/>
                </a:lnTo>
                <a:lnTo>
                  <a:pt x="14100988" y="10560837"/>
                </a:lnTo>
                <a:lnTo>
                  <a:pt x="14093343" y="10559288"/>
                </a:lnTo>
                <a:lnTo>
                  <a:pt x="14085684" y="10560837"/>
                </a:lnTo>
                <a:lnTo>
                  <a:pt x="14079449" y="10565054"/>
                </a:lnTo>
                <a:lnTo>
                  <a:pt x="14075232" y="10571290"/>
                </a:lnTo>
                <a:lnTo>
                  <a:pt x="14073696" y="10578948"/>
                </a:lnTo>
                <a:lnTo>
                  <a:pt x="14075232" y="10586593"/>
                </a:lnTo>
                <a:lnTo>
                  <a:pt x="14079449" y="10592841"/>
                </a:lnTo>
                <a:lnTo>
                  <a:pt x="14085684" y="10597045"/>
                </a:lnTo>
                <a:lnTo>
                  <a:pt x="14093343" y="10598595"/>
                </a:lnTo>
                <a:lnTo>
                  <a:pt x="14100988" y="10597045"/>
                </a:lnTo>
                <a:lnTo>
                  <a:pt x="14107236" y="10592841"/>
                </a:lnTo>
                <a:lnTo>
                  <a:pt x="14111440" y="10586593"/>
                </a:lnTo>
                <a:lnTo>
                  <a:pt x="14112989" y="10578948"/>
                </a:lnTo>
                <a:close/>
              </a:path>
              <a:path w="18719800" h="10718800" extrusionOk="0">
                <a:moveTo>
                  <a:pt x="14112989" y="10478846"/>
                </a:moveTo>
                <a:lnTo>
                  <a:pt x="14111440" y="10471201"/>
                </a:lnTo>
                <a:lnTo>
                  <a:pt x="14107236" y="10464952"/>
                </a:lnTo>
                <a:lnTo>
                  <a:pt x="14100988" y="10460749"/>
                </a:lnTo>
                <a:lnTo>
                  <a:pt x="14093343" y="10459199"/>
                </a:lnTo>
                <a:lnTo>
                  <a:pt x="14085684" y="10460749"/>
                </a:lnTo>
                <a:lnTo>
                  <a:pt x="14079449" y="10464952"/>
                </a:lnTo>
                <a:lnTo>
                  <a:pt x="14075232" y="10471201"/>
                </a:lnTo>
                <a:lnTo>
                  <a:pt x="14073696" y="10478846"/>
                </a:lnTo>
                <a:lnTo>
                  <a:pt x="14075232" y="10486504"/>
                </a:lnTo>
                <a:lnTo>
                  <a:pt x="14079449" y="10492740"/>
                </a:lnTo>
                <a:lnTo>
                  <a:pt x="14085684" y="10496956"/>
                </a:lnTo>
                <a:lnTo>
                  <a:pt x="14093343" y="10498493"/>
                </a:lnTo>
                <a:lnTo>
                  <a:pt x="14100988" y="10496956"/>
                </a:lnTo>
                <a:lnTo>
                  <a:pt x="14107236" y="10492740"/>
                </a:lnTo>
                <a:lnTo>
                  <a:pt x="14111440" y="10486504"/>
                </a:lnTo>
                <a:lnTo>
                  <a:pt x="14112989" y="10478846"/>
                </a:lnTo>
                <a:close/>
              </a:path>
              <a:path w="18719800" h="10718800" extrusionOk="0">
                <a:moveTo>
                  <a:pt x="14112989" y="10378757"/>
                </a:moveTo>
                <a:lnTo>
                  <a:pt x="14111440" y="10371112"/>
                </a:lnTo>
                <a:lnTo>
                  <a:pt x="14107236" y="10364864"/>
                </a:lnTo>
                <a:lnTo>
                  <a:pt x="14100988" y="10360647"/>
                </a:lnTo>
                <a:lnTo>
                  <a:pt x="14093343" y="10359098"/>
                </a:lnTo>
                <a:lnTo>
                  <a:pt x="14085684" y="10360647"/>
                </a:lnTo>
                <a:lnTo>
                  <a:pt x="14079449" y="10364864"/>
                </a:lnTo>
                <a:lnTo>
                  <a:pt x="14075232" y="10371112"/>
                </a:lnTo>
                <a:lnTo>
                  <a:pt x="14073696" y="10378757"/>
                </a:lnTo>
                <a:lnTo>
                  <a:pt x="14075232" y="10386403"/>
                </a:lnTo>
                <a:lnTo>
                  <a:pt x="14079449" y="10392639"/>
                </a:lnTo>
                <a:lnTo>
                  <a:pt x="14085684" y="10396855"/>
                </a:lnTo>
                <a:lnTo>
                  <a:pt x="14093343" y="10398392"/>
                </a:lnTo>
                <a:lnTo>
                  <a:pt x="14100988" y="10396855"/>
                </a:lnTo>
                <a:lnTo>
                  <a:pt x="14107236" y="10392639"/>
                </a:lnTo>
                <a:lnTo>
                  <a:pt x="14111440" y="10386403"/>
                </a:lnTo>
                <a:lnTo>
                  <a:pt x="14112989" y="10378757"/>
                </a:lnTo>
                <a:close/>
              </a:path>
              <a:path w="18719800" h="10718800" extrusionOk="0">
                <a:moveTo>
                  <a:pt x="14112989" y="10278656"/>
                </a:moveTo>
                <a:lnTo>
                  <a:pt x="14111440" y="10271011"/>
                </a:lnTo>
                <a:lnTo>
                  <a:pt x="14107236" y="10264762"/>
                </a:lnTo>
                <a:lnTo>
                  <a:pt x="14100988" y="10260559"/>
                </a:lnTo>
                <a:lnTo>
                  <a:pt x="14093343" y="10259009"/>
                </a:lnTo>
                <a:lnTo>
                  <a:pt x="14085684" y="10260559"/>
                </a:lnTo>
                <a:lnTo>
                  <a:pt x="14079449" y="10264762"/>
                </a:lnTo>
                <a:lnTo>
                  <a:pt x="14075232" y="10271011"/>
                </a:lnTo>
                <a:lnTo>
                  <a:pt x="14073696" y="10278656"/>
                </a:lnTo>
                <a:lnTo>
                  <a:pt x="14075232" y="10286301"/>
                </a:lnTo>
                <a:lnTo>
                  <a:pt x="14079449" y="10292537"/>
                </a:lnTo>
                <a:lnTo>
                  <a:pt x="14085684" y="10296754"/>
                </a:lnTo>
                <a:lnTo>
                  <a:pt x="14093343" y="10298290"/>
                </a:lnTo>
                <a:lnTo>
                  <a:pt x="14100988" y="10296754"/>
                </a:lnTo>
                <a:lnTo>
                  <a:pt x="14107236" y="10292537"/>
                </a:lnTo>
                <a:lnTo>
                  <a:pt x="14111440" y="10286301"/>
                </a:lnTo>
                <a:lnTo>
                  <a:pt x="14112989" y="10278656"/>
                </a:lnTo>
                <a:close/>
              </a:path>
              <a:path w="18719800" h="10718800" extrusionOk="0">
                <a:moveTo>
                  <a:pt x="14112989" y="10178555"/>
                </a:moveTo>
                <a:lnTo>
                  <a:pt x="14111440" y="10170909"/>
                </a:lnTo>
                <a:lnTo>
                  <a:pt x="14107236" y="10164661"/>
                </a:lnTo>
                <a:lnTo>
                  <a:pt x="14100988" y="10160457"/>
                </a:lnTo>
                <a:lnTo>
                  <a:pt x="14093343" y="10158908"/>
                </a:lnTo>
                <a:lnTo>
                  <a:pt x="14085684" y="10160457"/>
                </a:lnTo>
                <a:lnTo>
                  <a:pt x="14079449" y="10164661"/>
                </a:lnTo>
                <a:lnTo>
                  <a:pt x="14075232" y="10170909"/>
                </a:lnTo>
                <a:lnTo>
                  <a:pt x="14073696" y="10178555"/>
                </a:lnTo>
                <a:lnTo>
                  <a:pt x="14075232" y="10186200"/>
                </a:lnTo>
                <a:lnTo>
                  <a:pt x="14079449" y="10192448"/>
                </a:lnTo>
                <a:lnTo>
                  <a:pt x="14085684" y="10196665"/>
                </a:lnTo>
                <a:lnTo>
                  <a:pt x="14093343" y="10198202"/>
                </a:lnTo>
                <a:lnTo>
                  <a:pt x="14100988" y="10196665"/>
                </a:lnTo>
                <a:lnTo>
                  <a:pt x="14107236" y="10192448"/>
                </a:lnTo>
                <a:lnTo>
                  <a:pt x="14111440" y="10186200"/>
                </a:lnTo>
                <a:lnTo>
                  <a:pt x="14112989" y="10178555"/>
                </a:lnTo>
                <a:close/>
              </a:path>
              <a:path w="18719800" h="10718800" extrusionOk="0">
                <a:moveTo>
                  <a:pt x="14112989" y="10078466"/>
                </a:moveTo>
                <a:lnTo>
                  <a:pt x="14111440" y="10070821"/>
                </a:lnTo>
                <a:lnTo>
                  <a:pt x="14107236" y="10064572"/>
                </a:lnTo>
                <a:lnTo>
                  <a:pt x="14100988" y="10060356"/>
                </a:lnTo>
                <a:lnTo>
                  <a:pt x="14093343" y="10058806"/>
                </a:lnTo>
                <a:lnTo>
                  <a:pt x="14085684" y="10060356"/>
                </a:lnTo>
                <a:lnTo>
                  <a:pt x="14079449" y="10064572"/>
                </a:lnTo>
                <a:lnTo>
                  <a:pt x="14075232" y="10070821"/>
                </a:lnTo>
                <a:lnTo>
                  <a:pt x="14073696" y="10078466"/>
                </a:lnTo>
                <a:lnTo>
                  <a:pt x="14075232" y="10086111"/>
                </a:lnTo>
                <a:lnTo>
                  <a:pt x="14079449" y="10092360"/>
                </a:lnTo>
                <a:lnTo>
                  <a:pt x="14085684" y="10096563"/>
                </a:lnTo>
                <a:lnTo>
                  <a:pt x="14093343" y="10098100"/>
                </a:lnTo>
                <a:lnTo>
                  <a:pt x="14100988" y="10096563"/>
                </a:lnTo>
                <a:lnTo>
                  <a:pt x="14107236" y="10092360"/>
                </a:lnTo>
                <a:lnTo>
                  <a:pt x="14111440" y="10086111"/>
                </a:lnTo>
                <a:lnTo>
                  <a:pt x="14112989" y="10078466"/>
                </a:lnTo>
                <a:close/>
              </a:path>
              <a:path w="18719800" h="10718800" extrusionOk="0">
                <a:moveTo>
                  <a:pt x="14112989" y="9978365"/>
                </a:moveTo>
                <a:lnTo>
                  <a:pt x="14111440" y="9970719"/>
                </a:lnTo>
                <a:lnTo>
                  <a:pt x="14107236" y="9964483"/>
                </a:lnTo>
                <a:lnTo>
                  <a:pt x="14100988" y="9960267"/>
                </a:lnTo>
                <a:lnTo>
                  <a:pt x="14093343" y="9958730"/>
                </a:lnTo>
                <a:lnTo>
                  <a:pt x="14085684" y="9960267"/>
                </a:lnTo>
                <a:lnTo>
                  <a:pt x="14079449" y="9964483"/>
                </a:lnTo>
                <a:lnTo>
                  <a:pt x="14075232" y="9970719"/>
                </a:lnTo>
                <a:lnTo>
                  <a:pt x="14073696" y="9978365"/>
                </a:lnTo>
                <a:lnTo>
                  <a:pt x="14075232" y="9986010"/>
                </a:lnTo>
                <a:lnTo>
                  <a:pt x="14079449" y="9992258"/>
                </a:lnTo>
                <a:lnTo>
                  <a:pt x="14085684" y="9996475"/>
                </a:lnTo>
                <a:lnTo>
                  <a:pt x="14093343" y="9998024"/>
                </a:lnTo>
                <a:lnTo>
                  <a:pt x="14100988" y="9996475"/>
                </a:lnTo>
                <a:lnTo>
                  <a:pt x="14107236" y="9992258"/>
                </a:lnTo>
                <a:lnTo>
                  <a:pt x="14111440" y="9986010"/>
                </a:lnTo>
                <a:lnTo>
                  <a:pt x="14112989" y="9978365"/>
                </a:lnTo>
                <a:close/>
              </a:path>
              <a:path w="18719800" h="10718800" extrusionOk="0">
                <a:moveTo>
                  <a:pt x="14112989" y="9878276"/>
                </a:moveTo>
                <a:lnTo>
                  <a:pt x="14111440" y="9870618"/>
                </a:lnTo>
                <a:lnTo>
                  <a:pt x="14107236" y="9864369"/>
                </a:lnTo>
                <a:lnTo>
                  <a:pt x="14100988" y="9860166"/>
                </a:lnTo>
                <a:lnTo>
                  <a:pt x="14093343" y="9858616"/>
                </a:lnTo>
                <a:lnTo>
                  <a:pt x="14085684" y="9860166"/>
                </a:lnTo>
                <a:lnTo>
                  <a:pt x="14079449" y="9864369"/>
                </a:lnTo>
                <a:lnTo>
                  <a:pt x="14075232" y="9870618"/>
                </a:lnTo>
                <a:lnTo>
                  <a:pt x="14073696" y="9878276"/>
                </a:lnTo>
                <a:lnTo>
                  <a:pt x="14075232" y="9885921"/>
                </a:lnTo>
                <a:lnTo>
                  <a:pt x="14079449" y="9892170"/>
                </a:lnTo>
                <a:lnTo>
                  <a:pt x="14085684" y="9896386"/>
                </a:lnTo>
                <a:lnTo>
                  <a:pt x="14093343" y="9897923"/>
                </a:lnTo>
                <a:lnTo>
                  <a:pt x="14100988" y="9896386"/>
                </a:lnTo>
                <a:lnTo>
                  <a:pt x="14107236" y="9892170"/>
                </a:lnTo>
                <a:lnTo>
                  <a:pt x="14111440" y="9885921"/>
                </a:lnTo>
                <a:lnTo>
                  <a:pt x="14112989" y="9878276"/>
                </a:lnTo>
                <a:close/>
              </a:path>
              <a:path w="18719800" h="10718800" extrusionOk="0">
                <a:moveTo>
                  <a:pt x="14112989" y="9778174"/>
                </a:moveTo>
                <a:lnTo>
                  <a:pt x="14111440" y="9770529"/>
                </a:lnTo>
                <a:lnTo>
                  <a:pt x="14107236" y="9764281"/>
                </a:lnTo>
                <a:lnTo>
                  <a:pt x="14100988" y="9760077"/>
                </a:lnTo>
                <a:lnTo>
                  <a:pt x="14093343" y="9758528"/>
                </a:lnTo>
                <a:lnTo>
                  <a:pt x="14085684" y="9760077"/>
                </a:lnTo>
                <a:lnTo>
                  <a:pt x="14079449" y="9764281"/>
                </a:lnTo>
                <a:lnTo>
                  <a:pt x="14075232" y="9770529"/>
                </a:lnTo>
                <a:lnTo>
                  <a:pt x="14073696" y="9778174"/>
                </a:lnTo>
                <a:lnTo>
                  <a:pt x="14075232" y="9785820"/>
                </a:lnTo>
                <a:lnTo>
                  <a:pt x="14079449" y="9792068"/>
                </a:lnTo>
                <a:lnTo>
                  <a:pt x="14085684" y="9796285"/>
                </a:lnTo>
                <a:lnTo>
                  <a:pt x="14093343" y="9797821"/>
                </a:lnTo>
                <a:lnTo>
                  <a:pt x="14100988" y="9796285"/>
                </a:lnTo>
                <a:lnTo>
                  <a:pt x="14107236" y="9792068"/>
                </a:lnTo>
                <a:lnTo>
                  <a:pt x="14111440" y="9785820"/>
                </a:lnTo>
                <a:lnTo>
                  <a:pt x="14112989" y="9778174"/>
                </a:lnTo>
                <a:close/>
              </a:path>
              <a:path w="18719800" h="10718800" extrusionOk="0">
                <a:moveTo>
                  <a:pt x="14112989" y="9678086"/>
                </a:moveTo>
                <a:lnTo>
                  <a:pt x="14111440" y="9670428"/>
                </a:lnTo>
                <a:lnTo>
                  <a:pt x="14107236" y="9664192"/>
                </a:lnTo>
                <a:lnTo>
                  <a:pt x="14100988" y="9659976"/>
                </a:lnTo>
                <a:lnTo>
                  <a:pt x="14093343" y="9658439"/>
                </a:lnTo>
                <a:lnTo>
                  <a:pt x="14085684" y="9659976"/>
                </a:lnTo>
                <a:lnTo>
                  <a:pt x="14079449" y="9664192"/>
                </a:lnTo>
                <a:lnTo>
                  <a:pt x="14075232" y="9670428"/>
                </a:lnTo>
                <a:lnTo>
                  <a:pt x="14073696" y="9678086"/>
                </a:lnTo>
                <a:lnTo>
                  <a:pt x="14075232" y="9685731"/>
                </a:lnTo>
                <a:lnTo>
                  <a:pt x="14079449" y="9691980"/>
                </a:lnTo>
                <a:lnTo>
                  <a:pt x="14085684" y="9696183"/>
                </a:lnTo>
                <a:lnTo>
                  <a:pt x="14093343" y="9697733"/>
                </a:lnTo>
                <a:lnTo>
                  <a:pt x="14100988" y="9696183"/>
                </a:lnTo>
                <a:lnTo>
                  <a:pt x="14107236" y="9691980"/>
                </a:lnTo>
                <a:lnTo>
                  <a:pt x="14111440" y="9685731"/>
                </a:lnTo>
                <a:lnTo>
                  <a:pt x="14112989" y="9678086"/>
                </a:lnTo>
                <a:close/>
              </a:path>
              <a:path w="18719800" h="10718800" extrusionOk="0">
                <a:moveTo>
                  <a:pt x="14112989" y="9577984"/>
                </a:moveTo>
                <a:lnTo>
                  <a:pt x="14111440" y="9570339"/>
                </a:lnTo>
                <a:lnTo>
                  <a:pt x="14107236" y="9564091"/>
                </a:lnTo>
                <a:lnTo>
                  <a:pt x="14100988" y="9559887"/>
                </a:lnTo>
                <a:lnTo>
                  <a:pt x="14093343" y="9558337"/>
                </a:lnTo>
                <a:lnTo>
                  <a:pt x="14085684" y="9559887"/>
                </a:lnTo>
                <a:lnTo>
                  <a:pt x="14079449" y="9564091"/>
                </a:lnTo>
                <a:lnTo>
                  <a:pt x="14075232" y="9570339"/>
                </a:lnTo>
                <a:lnTo>
                  <a:pt x="14073696" y="9577984"/>
                </a:lnTo>
                <a:lnTo>
                  <a:pt x="14075232" y="9585630"/>
                </a:lnTo>
                <a:lnTo>
                  <a:pt x="14079449" y="9591878"/>
                </a:lnTo>
                <a:lnTo>
                  <a:pt x="14085684" y="9596082"/>
                </a:lnTo>
                <a:lnTo>
                  <a:pt x="14093343" y="9597631"/>
                </a:lnTo>
                <a:lnTo>
                  <a:pt x="14100988" y="9596082"/>
                </a:lnTo>
                <a:lnTo>
                  <a:pt x="14107236" y="9591878"/>
                </a:lnTo>
                <a:lnTo>
                  <a:pt x="14111440" y="9585630"/>
                </a:lnTo>
                <a:lnTo>
                  <a:pt x="14112989" y="9577984"/>
                </a:lnTo>
                <a:close/>
              </a:path>
              <a:path w="18719800" h="10718800" extrusionOk="0">
                <a:moveTo>
                  <a:pt x="14112989" y="9477883"/>
                </a:moveTo>
                <a:lnTo>
                  <a:pt x="14111440" y="9470238"/>
                </a:lnTo>
                <a:lnTo>
                  <a:pt x="14107236" y="9463989"/>
                </a:lnTo>
                <a:lnTo>
                  <a:pt x="14100988" y="9459785"/>
                </a:lnTo>
                <a:lnTo>
                  <a:pt x="14093343" y="9458236"/>
                </a:lnTo>
                <a:lnTo>
                  <a:pt x="14085684" y="9459785"/>
                </a:lnTo>
                <a:lnTo>
                  <a:pt x="14079449" y="9463989"/>
                </a:lnTo>
                <a:lnTo>
                  <a:pt x="14075232" y="9470238"/>
                </a:lnTo>
                <a:lnTo>
                  <a:pt x="14073696" y="9477883"/>
                </a:lnTo>
                <a:lnTo>
                  <a:pt x="14075232" y="9485528"/>
                </a:lnTo>
                <a:lnTo>
                  <a:pt x="14079449" y="9491777"/>
                </a:lnTo>
                <a:lnTo>
                  <a:pt x="14085684" y="9495993"/>
                </a:lnTo>
                <a:lnTo>
                  <a:pt x="14093343" y="9497530"/>
                </a:lnTo>
                <a:lnTo>
                  <a:pt x="14100988" y="9495993"/>
                </a:lnTo>
                <a:lnTo>
                  <a:pt x="14107236" y="9491777"/>
                </a:lnTo>
                <a:lnTo>
                  <a:pt x="14111440" y="9485528"/>
                </a:lnTo>
                <a:lnTo>
                  <a:pt x="14112989" y="9477883"/>
                </a:lnTo>
                <a:close/>
              </a:path>
              <a:path w="18719800" h="10718800" extrusionOk="0">
                <a:moveTo>
                  <a:pt x="14112989" y="9377794"/>
                </a:moveTo>
                <a:lnTo>
                  <a:pt x="14111440" y="9370149"/>
                </a:lnTo>
                <a:lnTo>
                  <a:pt x="14107236" y="9363900"/>
                </a:lnTo>
                <a:lnTo>
                  <a:pt x="14100988" y="9359697"/>
                </a:lnTo>
                <a:lnTo>
                  <a:pt x="14093343" y="9358147"/>
                </a:lnTo>
                <a:lnTo>
                  <a:pt x="14085684" y="9359697"/>
                </a:lnTo>
                <a:lnTo>
                  <a:pt x="14079449" y="9363900"/>
                </a:lnTo>
                <a:lnTo>
                  <a:pt x="14075232" y="9370149"/>
                </a:lnTo>
                <a:lnTo>
                  <a:pt x="14073696" y="9377794"/>
                </a:lnTo>
                <a:lnTo>
                  <a:pt x="14075232" y="9385440"/>
                </a:lnTo>
                <a:lnTo>
                  <a:pt x="14079449" y="9391675"/>
                </a:lnTo>
                <a:lnTo>
                  <a:pt x="14085684" y="9395892"/>
                </a:lnTo>
                <a:lnTo>
                  <a:pt x="14093343" y="9397441"/>
                </a:lnTo>
                <a:lnTo>
                  <a:pt x="14100988" y="9395892"/>
                </a:lnTo>
                <a:lnTo>
                  <a:pt x="14107236" y="9391675"/>
                </a:lnTo>
                <a:lnTo>
                  <a:pt x="14111440" y="9385440"/>
                </a:lnTo>
                <a:lnTo>
                  <a:pt x="14112989" y="9377794"/>
                </a:lnTo>
                <a:close/>
              </a:path>
              <a:path w="18719800" h="10718800" extrusionOk="0">
                <a:moveTo>
                  <a:pt x="14112989" y="9277693"/>
                </a:moveTo>
                <a:lnTo>
                  <a:pt x="14111440" y="9270047"/>
                </a:lnTo>
                <a:lnTo>
                  <a:pt x="14107236" y="9263799"/>
                </a:lnTo>
                <a:lnTo>
                  <a:pt x="14100988" y="9259595"/>
                </a:lnTo>
                <a:lnTo>
                  <a:pt x="14093343" y="9258046"/>
                </a:lnTo>
                <a:lnTo>
                  <a:pt x="14085684" y="9259595"/>
                </a:lnTo>
                <a:lnTo>
                  <a:pt x="14079449" y="9263799"/>
                </a:lnTo>
                <a:lnTo>
                  <a:pt x="14075232" y="9270047"/>
                </a:lnTo>
                <a:lnTo>
                  <a:pt x="14073696" y="9277693"/>
                </a:lnTo>
                <a:lnTo>
                  <a:pt x="14075232" y="9285338"/>
                </a:lnTo>
                <a:lnTo>
                  <a:pt x="14079449" y="9291587"/>
                </a:lnTo>
                <a:lnTo>
                  <a:pt x="14085684" y="9295803"/>
                </a:lnTo>
                <a:lnTo>
                  <a:pt x="14093343" y="9297340"/>
                </a:lnTo>
                <a:lnTo>
                  <a:pt x="14100988" y="9295803"/>
                </a:lnTo>
                <a:lnTo>
                  <a:pt x="14107236" y="9291587"/>
                </a:lnTo>
                <a:lnTo>
                  <a:pt x="14111440" y="9285338"/>
                </a:lnTo>
                <a:lnTo>
                  <a:pt x="14112989" y="9277693"/>
                </a:lnTo>
                <a:close/>
              </a:path>
              <a:path w="18719800" h="10718800" extrusionOk="0">
                <a:moveTo>
                  <a:pt x="14112989" y="9177591"/>
                </a:moveTo>
                <a:lnTo>
                  <a:pt x="14111440" y="9169946"/>
                </a:lnTo>
                <a:lnTo>
                  <a:pt x="14107236" y="9163710"/>
                </a:lnTo>
                <a:lnTo>
                  <a:pt x="14100988" y="9159494"/>
                </a:lnTo>
                <a:lnTo>
                  <a:pt x="14093343" y="9157945"/>
                </a:lnTo>
                <a:lnTo>
                  <a:pt x="14085684" y="9159494"/>
                </a:lnTo>
                <a:lnTo>
                  <a:pt x="14079449" y="9163710"/>
                </a:lnTo>
                <a:lnTo>
                  <a:pt x="14075232" y="9169946"/>
                </a:lnTo>
                <a:lnTo>
                  <a:pt x="14073696" y="9177591"/>
                </a:lnTo>
                <a:lnTo>
                  <a:pt x="14075232" y="9185237"/>
                </a:lnTo>
                <a:lnTo>
                  <a:pt x="14079449" y="9191485"/>
                </a:lnTo>
                <a:lnTo>
                  <a:pt x="14085684" y="9195702"/>
                </a:lnTo>
                <a:lnTo>
                  <a:pt x="14093343" y="9197238"/>
                </a:lnTo>
                <a:lnTo>
                  <a:pt x="14100988" y="9195702"/>
                </a:lnTo>
                <a:lnTo>
                  <a:pt x="14107236" y="9191485"/>
                </a:lnTo>
                <a:lnTo>
                  <a:pt x="14111440" y="9185237"/>
                </a:lnTo>
                <a:lnTo>
                  <a:pt x="14112989" y="9177591"/>
                </a:lnTo>
                <a:close/>
              </a:path>
              <a:path w="18719800" h="10718800" extrusionOk="0">
                <a:moveTo>
                  <a:pt x="14112989" y="9077503"/>
                </a:moveTo>
                <a:lnTo>
                  <a:pt x="14111440" y="9069857"/>
                </a:lnTo>
                <a:lnTo>
                  <a:pt x="14107236" y="9063609"/>
                </a:lnTo>
                <a:lnTo>
                  <a:pt x="14100988" y="9059393"/>
                </a:lnTo>
                <a:lnTo>
                  <a:pt x="14093343" y="9057856"/>
                </a:lnTo>
                <a:lnTo>
                  <a:pt x="14085684" y="9059393"/>
                </a:lnTo>
                <a:lnTo>
                  <a:pt x="14079449" y="9063609"/>
                </a:lnTo>
                <a:lnTo>
                  <a:pt x="14075232" y="9069857"/>
                </a:lnTo>
                <a:lnTo>
                  <a:pt x="14073696" y="9077503"/>
                </a:lnTo>
                <a:lnTo>
                  <a:pt x="14075232" y="9085148"/>
                </a:lnTo>
                <a:lnTo>
                  <a:pt x="14079449" y="9091397"/>
                </a:lnTo>
                <a:lnTo>
                  <a:pt x="14085684" y="9095613"/>
                </a:lnTo>
                <a:lnTo>
                  <a:pt x="14093343" y="9097150"/>
                </a:lnTo>
                <a:lnTo>
                  <a:pt x="14100988" y="9095613"/>
                </a:lnTo>
                <a:lnTo>
                  <a:pt x="14107236" y="9091397"/>
                </a:lnTo>
                <a:lnTo>
                  <a:pt x="14111440" y="9085148"/>
                </a:lnTo>
                <a:lnTo>
                  <a:pt x="14112989" y="9077503"/>
                </a:lnTo>
                <a:close/>
              </a:path>
              <a:path w="18719800" h="10718800" extrusionOk="0">
                <a:moveTo>
                  <a:pt x="14112989" y="8977401"/>
                </a:moveTo>
                <a:lnTo>
                  <a:pt x="14111440" y="8969756"/>
                </a:lnTo>
                <a:lnTo>
                  <a:pt x="14107236" y="8963508"/>
                </a:lnTo>
                <a:lnTo>
                  <a:pt x="14100988" y="8959304"/>
                </a:lnTo>
                <a:lnTo>
                  <a:pt x="14093343" y="8957754"/>
                </a:lnTo>
                <a:lnTo>
                  <a:pt x="14085684" y="8959304"/>
                </a:lnTo>
                <a:lnTo>
                  <a:pt x="14079449" y="8963508"/>
                </a:lnTo>
                <a:lnTo>
                  <a:pt x="14075232" y="8969756"/>
                </a:lnTo>
                <a:lnTo>
                  <a:pt x="14073696" y="8977401"/>
                </a:lnTo>
                <a:lnTo>
                  <a:pt x="14075232" y="8985047"/>
                </a:lnTo>
                <a:lnTo>
                  <a:pt x="14079449" y="8991295"/>
                </a:lnTo>
                <a:lnTo>
                  <a:pt x="14085684" y="8995512"/>
                </a:lnTo>
                <a:lnTo>
                  <a:pt x="14093343" y="8997048"/>
                </a:lnTo>
                <a:lnTo>
                  <a:pt x="14100988" y="8995512"/>
                </a:lnTo>
                <a:lnTo>
                  <a:pt x="14107236" y="8991295"/>
                </a:lnTo>
                <a:lnTo>
                  <a:pt x="14111440" y="8985047"/>
                </a:lnTo>
                <a:lnTo>
                  <a:pt x="14112989" y="8977401"/>
                </a:lnTo>
                <a:close/>
              </a:path>
              <a:path w="18719800" h="10718800" extrusionOk="0">
                <a:moveTo>
                  <a:pt x="14112989" y="8877313"/>
                </a:moveTo>
                <a:lnTo>
                  <a:pt x="14111440" y="8869667"/>
                </a:lnTo>
                <a:lnTo>
                  <a:pt x="14107236" y="8863419"/>
                </a:lnTo>
                <a:lnTo>
                  <a:pt x="14100988" y="8859202"/>
                </a:lnTo>
                <a:lnTo>
                  <a:pt x="14093343" y="8857666"/>
                </a:lnTo>
                <a:lnTo>
                  <a:pt x="14085684" y="8859202"/>
                </a:lnTo>
                <a:lnTo>
                  <a:pt x="14079449" y="8863419"/>
                </a:lnTo>
                <a:lnTo>
                  <a:pt x="14075232" y="8869667"/>
                </a:lnTo>
                <a:lnTo>
                  <a:pt x="14073696" y="8877313"/>
                </a:lnTo>
                <a:lnTo>
                  <a:pt x="14075232" y="8884958"/>
                </a:lnTo>
                <a:lnTo>
                  <a:pt x="14079449" y="8891194"/>
                </a:lnTo>
                <a:lnTo>
                  <a:pt x="14085684" y="8895410"/>
                </a:lnTo>
                <a:lnTo>
                  <a:pt x="14093343" y="8896947"/>
                </a:lnTo>
                <a:lnTo>
                  <a:pt x="14100988" y="8895410"/>
                </a:lnTo>
                <a:lnTo>
                  <a:pt x="14107236" y="8891194"/>
                </a:lnTo>
                <a:lnTo>
                  <a:pt x="14111440" y="8884958"/>
                </a:lnTo>
                <a:lnTo>
                  <a:pt x="14112989" y="8877313"/>
                </a:lnTo>
                <a:close/>
              </a:path>
              <a:path w="18719800" h="10718800" extrusionOk="0">
                <a:moveTo>
                  <a:pt x="14112989" y="8777211"/>
                </a:moveTo>
                <a:lnTo>
                  <a:pt x="14111440" y="8769566"/>
                </a:lnTo>
                <a:lnTo>
                  <a:pt x="14107236" y="8763317"/>
                </a:lnTo>
                <a:lnTo>
                  <a:pt x="14100988" y="8759114"/>
                </a:lnTo>
                <a:lnTo>
                  <a:pt x="14093343" y="8757564"/>
                </a:lnTo>
                <a:lnTo>
                  <a:pt x="14085684" y="8759114"/>
                </a:lnTo>
                <a:lnTo>
                  <a:pt x="14079449" y="8763317"/>
                </a:lnTo>
                <a:lnTo>
                  <a:pt x="14075232" y="8769566"/>
                </a:lnTo>
                <a:lnTo>
                  <a:pt x="14073696" y="8777211"/>
                </a:lnTo>
                <a:lnTo>
                  <a:pt x="14075232" y="8784857"/>
                </a:lnTo>
                <a:lnTo>
                  <a:pt x="14079449" y="8791105"/>
                </a:lnTo>
                <a:lnTo>
                  <a:pt x="14085684" y="8795309"/>
                </a:lnTo>
                <a:lnTo>
                  <a:pt x="14093343" y="8796858"/>
                </a:lnTo>
                <a:lnTo>
                  <a:pt x="14100988" y="8795309"/>
                </a:lnTo>
                <a:lnTo>
                  <a:pt x="14107236" y="8791105"/>
                </a:lnTo>
                <a:lnTo>
                  <a:pt x="14111440" y="8784857"/>
                </a:lnTo>
                <a:lnTo>
                  <a:pt x="14112989" y="8777211"/>
                </a:lnTo>
                <a:close/>
              </a:path>
              <a:path w="18719800" h="10718800" extrusionOk="0">
                <a:moveTo>
                  <a:pt x="14112989" y="8677110"/>
                </a:moveTo>
                <a:lnTo>
                  <a:pt x="14111440" y="8669464"/>
                </a:lnTo>
                <a:lnTo>
                  <a:pt x="14107236" y="8663216"/>
                </a:lnTo>
                <a:lnTo>
                  <a:pt x="14100988" y="8659012"/>
                </a:lnTo>
                <a:lnTo>
                  <a:pt x="14093343" y="8657463"/>
                </a:lnTo>
                <a:lnTo>
                  <a:pt x="14085684" y="8659012"/>
                </a:lnTo>
                <a:lnTo>
                  <a:pt x="14079449" y="8663216"/>
                </a:lnTo>
                <a:lnTo>
                  <a:pt x="14075232" y="8669464"/>
                </a:lnTo>
                <a:lnTo>
                  <a:pt x="14073696" y="8677110"/>
                </a:lnTo>
                <a:lnTo>
                  <a:pt x="14075232" y="8684768"/>
                </a:lnTo>
                <a:lnTo>
                  <a:pt x="14079449" y="8691004"/>
                </a:lnTo>
                <a:lnTo>
                  <a:pt x="14085684" y="8695220"/>
                </a:lnTo>
                <a:lnTo>
                  <a:pt x="14093343" y="8696757"/>
                </a:lnTo>
                <a:lnTo>
                  <a:pt x="14100988" y="8695220"/>
                </a:lnTo>
                <a:lnTo>
                  <a:pt x="14107236" y="8691004"/>
                </a:lnTo>
                <a:lnTo>
                  <a:pt x="14111440" y="8684768"/>
                </a:lnTo>
                <a:lnTo>
                  <a:pt x="14112989" y="8677110"/>
                </a:lnTo>
                <a:close/>
              </a:path>
              <a:path w="18719800" h="10718800" extrusionOk="0">
                <a:moveTo>
                  <a:pt x="14112989" y="8577021"/>
                </a:moveTo>
                <a:lnTo>
                  <a:pt x="14111440" y="8569376"/>
                </a:lnTo>
                <a:lnTo>
                  <a:pt x="14107236" y="8563127"/>
                </a:lnTo>
                <a:lnTo>
                  <a:pt x="14100988" y="8558924"/>
                </a:lnTo>
                <a:lnTo>
                  <a:pt x="14093343" y="8557374"/>
                </a:lnTo>
                <a:lnTo>
                  <a:pt x="14085684" y="8558924"/>
                </a:lnTo>
                <a:lnTo>
                  <a:pt x="14079449" y="8563127"/>
                </a:lnTo>
                <a:lnTo>
                  <a:pt x="14075232" y="8569376"/>
                </a:lnTo>
                <a:lnTo>
                  <a:pt x="14073696" y="8577021"/>
                </a:lnTo>
                <a:lnTo>
                  <a:pt x="14075232" y="8584667"/>
                </a:lnTo>
                <a:lnTo>
                  <a:pt x="14079449" y="8590915"/>
                </a:lnTo>
                <a:lnTo>
                  <a:pt x="14085684" y="8595131"/>
                </a:lnTo>
                <a:lnTo>
                  <a:pt x="14093343" y="8596681"/>
                </a:lnTo>
                <a:lnTo>
                  <a:pt x="14100988" y="8595131"/>
                </a:lnTo>
                <a:lnTo>
                  <a:pt x="14107236" y="8590915"/>
                </a:lnTo>
                <a:lnTo>
                  <a:pt x="14111440" y="8584667"/>
                </a:lnTo>
                <a:lnTo>
                  <a:pt x="14112989" y="8577021"/>
                </a:lnTo>
                <a:close/>
              </a:path>
              <a:path w="18719800" h="10718800" extrusionOk="0">
                <a:moveTo>
                  <a:pt x="14112989" y="8476932"/>
                </a:moveTo>
                <a:lnTo>
                  <a:pt x="14111440" y="8469287"/>
                </a:lnTo>
                <a:lnTo>
                  <a:pt x="14107236" y="8463039"/>
                </a:lnTo>
                <a:lnTo>
                  <a:pt x="14100988" y="8458822"/>
                </a:lnTo>
                <a:lnTo>
                  <a:pt x="14093343" y="8457273"/>
                </a:lnTo>
                <a:lnTo>
                  <a:pt x="14085684" y="8458822"/>
                </a:lnTo>
                <a:lnTo>
                  <a:pt x="14079449" y="8463039"/>
                </a:lnTo>
                <a:lnTo>
                  <a:pt x="14075232" y="8469287"/>
                </a:lnTo>
                <a:lnTo>
                  <a:pt x="14073696" y="8476932"/>
                </a:lnTo>
                <a:lnTo>
                  <a:pt x="14075232" y="8484578"/>
                </a:lnTo>
                <a:lnTo>
                  <a:pt x="14079449" y="8490814"/>
                </a:lnTo>
                <a:lnTo>
                  <a:pt x="14085684" y="8495017"/>
                </a:lnTo>
                <a:lnTo>
                  <a:pt x="14093343" y="8496567"/>
                </a:lnTo>
                <a:lnTo>
                  <a:pt x="14100988" y="8495017"/>
                </a:lnTo>
                <a:lnTo>
                  <a:pt x="14107236" y="8490814"/>
                </a:lnTo>
                <a:lnTo>
                  <a:pt x="14111440" y="8484578"/>
                </a:lnTo>
                <a:lnTo>
                  <a:pt x="14112989" y="8476932"/>
                </a:lnTo>
                <a:close/>
              </a:path>
              <a:path w="18719800" h="10718800" extrusionOk="0">
                <a:moveTo>
                  <a:pt x="14112989" y="8376831"/>
                </a:moveTo>
                <a:lnTo>
                  <a:pt x="14111440" y="8369173"/>
                </a:lnTo>
                <a:lnTo>
                  <a:pt x="14107236" y="8362937"/>
                </a:lnTo>
                <a:lnTo>
                  <a:pt x="14100988" y="8358721"/>
                </a:lnTo>
                <a:lnTo>
                  <a:pt x="14093343" y="8357184"/>
                </a:lnTo>
                <a:lnTo>
                  <a:pt x="14085684" y="8358721"/>
                </a:lnTo>
                <a:lnTo>
                  <a:pt x="14079449" y="8362937"/>
                </a:lnTo>
                <a:lnTo>
                  <a:pt x="14075232" y="8369173"/>
                </a:lnTo>
                <a:lnTo>
                  <a:pt x="14073696" y="8376831"/>
                </a:lnTo>
                <a:lnTo>
                  <a:pt x="14075232" y="8384476"/>
                </a:lnTo>
                <a:lnTo>
                  <a:pt x="14079449" y="8390725"/>
                </a:lnTo>
                <a:lnTo>
                  <a:pt x="14085684" y="8394941"/>
                </a:lnTo>
                <a:lnTo>
                  <a:pt x="14093343" y="8396478"/>
                </a:lnTo>
                <a:lnTo>
                  <a:pt x="14100988" y="8394941"/>
                </a:lnTo>
                <a:lnTo>
                  <a:pt x="14107236" y="8390725"/>
                </a:lnTo>
                <a:lnTo>
                  <a:pt x="14111440" y="8384476"/>
                </a:lnTo>
                <a:lnTo>
                  <a:pt x="14112989" y="8376831"/>
                </a:lnTo>
                <a:close/>
              </a:path>
              <a:path w="18719800" h="10718800" extrusionOk="0">
                <a:moveTo>
                  <a:pt x="14112989" y="8276730"/>
                </a:moveTo>
                <a:lnTo>
                  <a:pt x="14111440" y="8269084"/>
                </a:lnTo>
                <a:lnTo>
                  <a:pt x="14107236" y="8262836"/>
                </a:lnTo>
                <a:lnTo>
                  <a:pt x="14100988" y="8258619"/>
                </a:lnTo>
                <a:lnTo>
                  <a:pt x="14093343" y="8257083"/>
                </a:lnTo>
                <a:lnTo>
                  <a:pt x="14085684" y="8258619"/>
                </a:lnTo>
                <a:lnTo>
                  <a:pt x="14079449" y="8262836"/>
                </a:lnTo>
                <a:lnTo>
                  <a:pt x="14075232" y="8269084"/>
                </a:lnTo>
                <a:lnTo>
                  <a:pt x="14073696" y="8276730"/>
                </a:lnTo>
                <a:lnTo>
                  <a:pt x="14075232" y="8284375"/>
                </a:lnTo>
                <a:lnTo>
                  <a:pt x="14079449" y="8290623"/>
                </a:lnTo>
                <a:lnTo>
                  <a:pt x="14085684" y="8294840"/>
                </a:lnTo>
                <a:lnTo>
                  <a:pt x="14093343" y="8296389"/>
                </a:lnTo>
                <a:lnTo>
                  <a:pt x="14100988" y="8294840"/>
                </a:lnTo>
                <a:lnTo>
                  <a:pt x="14107236" y="8290623"/>
                </a:lnTo>
                <a:lnTo>
                  <a:pt x="14111440" y="8284375"/>
                </a:lnTo>
                <a:lnTo>
                  <a:pt x="14112989" y="8276730"/>
                </a:lnTo>
                <a:close/>
              </a:path>
              <a:path w="18719800" h="10718800" extrusionOk="0">
                <a:moveTo>
                  <a:pt x="14112989" y="8176628"/>
                </a:moveTo>
                <a:lnTo>
                  <a:pt x="14111440" y="8168983"/>
                </a:lnTo>
                <a:lnTo>
                  <a:pt x="14107236" y="8162747"/>
                </a:lnTo>
                <a:lnTo>
                  <a:pt x="14100988" y="8158543"/>
                </a:lnTo>
                <a:lnTo>
                  <a:pt x="14093343" y="8156994"/>
                </a:lnTo>
                <a:lnTo>
                  <a:pt x="14085684" y="8158543"/>
                </a:lnTo>
                <a:lnTo>
                  <a:pt x="14079449" y="8162747"/>
                </a:lnTo>
                <a:lnTo>
                  <a:pt x="14075232" y="8168983"/>
                </a:lnTo>
                <a:lnTo>
                  <a:pt x="14073696" y="8176628"/>
                </a:lnTo>
                <a:lnTo>
                  <a:pt x="14075232" y="8184286"/>
                </a:lnTo>
                <a:lnTo>
                  <a:pt x="14079449" y="8190535"/>
                </a:lnTo>
                <a:lnTo>
                  <a:pt x="14085684" y="8194751"/>
                </a:lnTo>
                <a:lnTo>
                  <a:pt x="14093343" y="8196300"/>
                </a:lnTo>
                <a:lnTo>
                  <a:pt x="14100988" y="8194751"/>
                </a:lnTo>
                <a:lnTo>
                  <a:pt x="14107236" y="8190535"/>
                </a:lnTo>
                <a:lnTo>
                  <a:pt x="14111440" y="8184286"/>
                </a:lnTo>
                <a:lnTo>
                  <a:pt x="14112989" y="8176628"/>
                </a:lnTo>
                <a:close/>
              </a:path>
              <a:path w="18719800" h="10718800" extrusionOk="0">
                <a:moveTo>
                  <a:pt x="14112989" y="8076552"/>
                </a:moveTo>
                <a:lnTo>
                  <a:pt x="14111440" y="8068894"/>
                </a:lnTo>
                <a:lnTo>
                  <a:pt x="14107236" y="8062658"/>
                </a:lnTo>
                <a:lnTo>
                  <a:pt x="14100988" y="8058442"/>
                </a:lnTo>
                <a:lnTo>
                  <a:pt x="14093343" y="8056905"/>
                </a:lnTo>
                <a:lnTo>
                  <a:pt x="14085684" y="8058442"/>
                </a:lnTo>
                <a:lnTo>
                  <a:pt x="14079449" y="8062658"/>
                </a:lnTo>
                <a:lnTo>
                  <a:pt x="14075232" y="8068894"/>
                </a:lnTo>
                <a:lnTo>
                  <a:pt x="14073696" y="8076552"/>
                </a:lnTo>
                <a:lnTo>
                  <a:pt x="14075232" y="8084198"/>
                </a:lnTo>
                <a:lnTo>
                  <a:pt x="14079449" y="8090433"/>
                </a:lnTo>
                <a:lnTo>
                  <a:pt x="14085684" y="8094650"/>
                </a:lnTo>
                <a:lnTo>
                  <a:pt x="14093343" y="8096199"/>
                </a:lnTo>
                <a:lnTo>
                  <a:pt x="14100988" y="8094650"/>
                </a:lnTo>
                <a:lnTo>
                  <a:pt x="14107236" y="8090433"/>
                </a:lnTo>
                <a:lnTo>
                  <a:pt x="14111440" y="8084198"/>
                </a:lnTo>
                <a:lnTo>
                  <a:pt x="14112989" y="8076552"/>
                </a:lnTo>
                <a:close/>
              </a:path>
              <a:path w="18719800" h="10718800" extrusionOk="0">
                <a:moveTo>
                  <a:pt x="14112989" y="7976438"/>
                </a:moveTo>
                <a:lnTo>
                  <a:pt x="14111440" y="7968793"/>
                </a:lnTo>
                <a:lnTo>
                  <a:pt x="14107236" y="7962557"/>
                </a:lnTo>
                <a:lnTo>
                  <a:pt x="14100988" y="7958353"/>
                </a:lnTo>
                <a:lnTo>
                  <a:pt x="14093343" y="7956804"/>
                </a:lnTo>
                <a:lnTo>
                  <a:pt x="14085684" y="7958353"/>
                </a:lnTo>
                <a:lnTo>
                  <a:pt x="14079449" y="7962557"/>
                </a:lnTo>
                <a:lnTo>
                  <a:pt x="14075232" y="7968793"/>
                </a:lnTo>
                <a:lnTo>
                  <a:pt x="14073696" y="7976438"/>
                </a:lnTo>
                <a:lnTo>
                  <a:pt x="14075232" y="7984096"/>
                </a:lnTo>
                <a:lnTo>
                  <a:pt x="14079449" y="7990332"/>
                </a:lnTo>
                <a:lnTo>
                  <a:pt x="14085684" y="7994548"/>
                </a:lnTo>
                <a:lnTo>
                  <a:pt x="14093343" y="7996085"/>
                </a:lnTo>
                <a:lnTo>
                  <a:pt x="14100988" y="7994548"/>
                </a:lnTo>
                <a:lnTo>
                  <a:pt x="14107236" y="7990332"/>
                </a:lnTo>
                <a:lnTo>
                  <a:pt x="14111440" y="7984096"/>
                </a:lnTo>
                <a:lnTo>
                  <a:pt x="14112989" y="7976438"/>
                </a:lnTo>
                <a:close/>
              </a:path>
              <a:path w="18719800" h="10718800" extrusionOk="0">
                <a:moveTo>
                  <a:pt x="14185837" y="10718787"/>
                </a:moveTo>
                <a:lnTo>
                  <a:pt x="14185430" y="10716781"/>
                </a:lnTo>
                <a:lnTo>
                  <a:pt x="14181227" y="10710532"/>
                </a:lnTo>
                <a:lnTo>
                  <a:pt x="14174978" y="10706316"/>
                </a:lnTo>
                <a:lnTo>
                  <a:pt x="14167333" y="10704779"/>
                </a:lnTo>
                <a:lnTo>
                  <a:pt x="14159687" y="10706316"/>
                </a:lnTo>
                <a:lnTo>
                  <a:pt x="14153439" y="10710532"/>
                </a:lnTo>
                <a:lnTo>
                  <a:pt x="14149223" y="10716781"/>
                </a:lnTo>
                <a:lnTo>
                  <a:pt x="14148829" y="10718787"/>
                </a:lnTo>
                <a:lnTo>
                  <a:pt x="14185837" y="10718787"/>
                </a:lnTo>
                <a:close/>
              </a:path>
              <a:path w="18719800" h="10718800" extrusionOk="0">
                <a:moveTo>
                  <a:pt x="14186980" y="10624337"/>
                </a:moveTo>
                <a:lnTo>
                  <a:pt x="14185430" y="10616692"/>
                </a:lnTo>
                <a:lnTo>
                  <a:pt x="14181227" y="10610444"/>
                </a:lnTo>
                <a:lnTo>
                  <a:pt x="14174978" y="10606240"/>
                </a:lnTo>
                <a:lnTo>
                  <a:pt x="14167333" y="10604691"/>
                </a:lnTo>
                <a:lnTo>
                  <a:pt x="14159687" y="10606240"/>
                </a:lnTo>
                <a:lnTo>
                  <a:pt x="14153439" y="10610444"/>
                </a:lnTo>
                <a:lnTo>
                  <a:pt x="14149223" y="10616692"/>
                </a:lnTo>
                <a:lnTo>
                  <a:pt x="14147686" y="10624337"/>
                </a:lnTo>
                <a:lnTo>
                  <a:pt x="14149223" y="10631996"/>
                </a:lnTo>
                <a:lnTo>
                  <a:pt x="14153439" y="10638231"/>
                </a:lnTo>
                <a:lnTo>
                  <a:pt x="14159687" y="10642448"/>
                </a:lnTo>
                <a:lnTo>
                  <a:pt x="14167333" y="10643997"/>
                </a:lnTo>
                <a:lnTo>
                  <a:pt x="14174978" y="10642448"/>
                </a:lnTo>
                <a:lnTo>
                  <a:pt x="14181227" y="10638231"/>
                </a:lnTo>
                <a:lnTo>
                  <a:pt x="14185430" y="10631996"/>
                </a:lnTo>
                <a:lnTo>
                  <a:pt x="14186980" y="10624337"/>
                </a:lnTo>
                <a:close/>
              </a:path>
              <a:path w="18719800" h="10718800" extrusionOk="0">
                <a:moveTo>
                  <a:pt x="14186980" y="10524249"/>
                </a:moveTo>
                <a:lnTo>
                  <a:pt x="14185430" y="10516591"/>
                </a:lnTo>
                <a:lnTo>
                  <a:pt x="14181227" y="10510355"/>
                </a:lnTo>
                <a:lnTo>
                  <a:pt x="14174978" y="10506138"/>
                </a:lnTo>
                <a:lnTo>
                  <a:pt x="14167333" y="10504602"/>
                </a:lnTo>
                <a:lnTo>
                  <a:pt x="14159687" y="10506138"/>
                </a:lnTo>
                <a:lnTo>
                  <a:pt x="14153439" y="10510355"/>
                </a:lnTo>
                <a:lnTo>
                  <a:pt x="14149223" y="10516591"/>
                </a:lnTo>
                <a:lnTo>
                  <a:pt x="14147686" y="10524249"/>
                </a:lnTo>
                <a:lnTo>
                  <a:pt x="14149223" y="10531894"/>
                </a:lnTo>
                <a:lnTo>
                  <a:pt x="14153439" y="10538143"/>
                </a:lnTo>
                <a:lnTo>
                  <a:pt x="14159687" y="10542346"/>
                </a:lnTo>
                <a:lnTo>
                  <a:pt x="14167333" y="10543896"/>
                </a:lnTo>
                <a:lnTo>
                  <a:pt x="14174978" y="10542346"/>
                </a:lnTo>
                <a:lnTo>
                  <a:pt x="14181227" y="10538143"/>
                </a:lnTo>
                <a:lnTo>
                  <a:pt x="14185430" y="10531894"/>
                </a:lnTo>
                <a:lnTo>
                  <a:pt x="14186980" y="10524249"/>
                </a:lnTo>
                <a:close/>
              </a:path>
              <a:path w="18719800" h="10718800" extrusionOk="0">
                <a:moveTo>
                  <a:pt x="14186980" y="10424147"/>
                </a:moveTo>
                <a:lnTo>
                  <a:pt x="14185430" y="10416502"/>
                </a:lnTo>
                <a:lnTo>
                  <a:pt x="14181214" y="10410253"/>
                </a:lnTo>
                <a:lnTo>
                  <a:pt x="14174978" y="10406037"/>
                </a:lnTo>
                <a:lnTo>
                  <a:pt x="14167333" y="10404500"/>
                </a:lnTo>
                <a:lnTo>
                  <a:pt x="14159687" y="10406037"/>
                </a:lnTo>
                <a:lnTo>
                  <a:pt x="14153439" y="10410253"/>
                </a:lnTo>
                <a:lnTo>
                  <a:pt x="14149223" y="10416502"/>
                </a:lnTo>
                <a:lnTo>
                  <a:pt x="14147686" y="10424147"/>
                </a:lnTo>
                <a:lnTo>
                  <a:pt x="14149223" y="10431793"/>
                </a:lnTo>
                <a:lnTo>
                  <a:pt x="14153439" y="10438041"/>
                </a:lnTo>
                <a:lnTo>
                  <a:pt x="14159687" y="10442257"/>
                </a:lnTo>
                <a:lnTo>
                  <a:pt x="14167333" y="10443794"/>
                </a:lnTo>
                <a:lnTo>
                  <a:pt x="14174978" y="10442257"/>
                </a:lnTo>
                <a:lnTo>
                  <a:pt x="14181214" y="10438041"/>
                </a:lnTo>
                <a:lnTo>
                  <a:pt x="14185430" y="10431793"/>
                </a:lnTo>
                <a:lnTo>
                  <a:pt x="14186980" y="10424147"/>
                </a:lnTo>
                <a:close/>
              </a:path>
              <a:path w="18719800" h="10718800" extrusionOk="0">
                <a:moveTo>
                  <a:pt x="14186980" y="10324046"/>
                </a:moveTo>
                <a:lnTo>
                  <a:pt x="14185430" y="10316400"/>
                </a:lnTo>
                <a:lnTo>
                  <a:pt x="14181214" y="10310165"/>
                </a:lnTo>
                <a:lnTo>
                  <a:pt x="14174978" y="10305948"/>
                </a:lnTo>
                <a:lnTo>
                  <a:pt x="14167333" y="10304412"/>
                </a:lnTo>
                <a:lnTo>
                  <a:pt x="14159687" y="10305948"/>
                </a:lnTo>
                <a:lnTo>
                  <a:pt x="14153439" y="10310165"/>
                </a:lnTo>
                <a:lnTo>
                  <a:pt x="14149223" y="10316400"/>
                </a:lnTo>
                <a:lnTo>
                  <a:pt x="14147686" y="10324046"/>
                </a:lnTo>
                <a:lnTo>
                  <a:pt x="14149223" y="10331691"/>
                </a:lnTo>
                <a:lnTo>
                  <a:pt x="14153439" y="10337940"/>
                </a:lnTo>
                <a:lnTo>
                  <a:pt x="14159687" y="10342156"/>
                </a:lnTo>
                <a:lnTo>
                  <a:pt x="14167333" y="10343693"/>
                </a:lnTo>
                <a:lnTo>
                  <a:pt x="14174978" y="10342156"/>
                </a:lnTo>
                <a:lnTo>
                  <a:pt x="14181214" y="10337940"/>
                </a:lnTo>
                <a:lnTo>
                  <a:pt x="14185430" y="10331691"/>
                </a:lnTo>
                <a:lnTo>
                  <a:pt x="14186980" y="10324046"/>
                </a:lnTo>
                <a:close/>
              </a:path>
              <a:path w="18719800" h="10718800" extrusionOk="0">
                <a:moveTo>
                  <a:pt x="14186980" y="10223944"/>
                </a:moveTo>
                <a:lnTo>
                  <a:pt x="14185430" y="10216299"/>
                </a:lnTo>
                <a:lnTo>
                  <a:pt x="14181214" y="10210051"/>
                </a:lnTo>
                <a:lnTo>
                  <a:pt x="14174978" y="10205847"/>
                </a:lnTo>
                <a:lnTo>
                  <a:pt x="14167333" y="10204298"/>
                </a:lnTo>
                <a:lnTo>
                  <a:pt x="14159687" y="10205847"/>
                </a:lnTo>
                <a:lnTo>
                  <a:pt x="14153439" y="10210051"/>
                </a:lnTo>
                <a:lnTo>
                  <a:pt x="14149223" y="10216299"/>
                </a:lnTo>
                <a:lnTo>
                  <a:pt x="14147686" y="10223944"/>
                </a:lnTo>
                <a:lnTo>
                  <a:pt x="14149223" y="10231590"/>
                </a:lnTo>
                <a:lnTo>
                  <a:pt x="14153439" y="10237838"/>
                </a:lnTo>
                <a:lnTo>
                  <a:pt x="14159687" y="10242055"/>
                </a:lnTo>
                <a:lnTo>
                  <a:pt x="14167333" y="10243591"/>
                </a:lnTo>
                <a:lnTo>
                  <a:pt x="14174978" y="10242055"/>
                </a:lnTo>
                <a:lnTo>
                  <a:pt x="14181214" y="10237838"/>
                </a:lnTo>
                <a:lnTo>
                  <a:pt x="14185430" y="10231590"/>
                </a:lnTo>
                <a:lnTo>
                  <a:pt x="14186980" y="10223944"/>
                </a:lnTo>
                <a:close/>
              </a:path>
              <a:path w="18719800" h="10718800" extrusionOk="0">
                <a:moveTo>
                  <a:pt x="14186980" y="10123856"/>
                </a:moveTo>
                <a:lnTo>
                  <a:pt x="14185430" y="10116210"/>
                </a:lnTo>
                <a:lnTo>
                  <a:pt x="14181214" y="10109962"/>
                </a:lnTo>
                <a:lnTo>
                  <a:pt x="14174978" y="10105758"/>
                </a:lnTo>
                <a:lnTo>
                  <a:pt x="14167333" y="10104209"/>
                </a:lnTo>
                <a:lnTo>
                  <a:pt x="14159687" y="10105758"/>
                </a:lnTo>
                <a:lnTo>
                  <a:pt x="14153439" y="10109962"/>
                </a:lnTo>
                <a:lnTo>
                  <a:pt x="14149223" y="10116210"/>
                </a:lnTo>
                <a:lnTo>
                  <a:pt x="14147686" y="10123856"/>
                </a:lnTo>
                <a:lnTo>
                  <a:pt x="14149223" y="10131501"/>
                </a:lnTo>
                <a:lnTo>
                  <a:pt x="14153439" y="10137750"/>
                </a:lnTo>
                <a:lnTo>
                  <a:pt x="14159687" y="10141966"/>
                </a:lnTo>
                <a:lnTo>
                  <a:pt x="14167333" y="10143515"/>
                </a:lnTo>
                <a:lnTo>
                  <a:pt x="14174978" y="10141966"/>
                </a:lnTo>
                <a:lnTo>
                  <a:pt x="14181214" y="10137750"/>
                </a:lnTo>
                <a:lnTo>
                  <a:pt x="14185430" y="10131501"/>
                </a:lnTo>
                <a:lnTo>
                  <a:pt x="14186980" y="10123856"/>
                </a:lnTo>
                <a:close/>
              </a:path>
              <a:path w="18719800" h="10718800" extrusionOk="0">
                <a:moveTo>
                  <a:pt x="14186980" y="10023767"/>
                </a:moveTo>
                <a:lnTo>
                  <a:pt x="14185430" y="10016109"/>
                </a:lnTo>
                <a:lnTo>
                  <a:pt x="14181214" y="10009873"/>
                </a:lnTo>
                <a:lnTo>
                  <a:pt x="14174978" y="10005657"/>
                </a:lnTo>
                <a:lnTo>
                  <a:pt x="14167333" y="10004107"/>
                </a:lnTo>
                <a:lnTo>
                  <a:pt x="14159687" y="10005657"/>
                </a:lnTo>
                <a:lnTo>
                  <a:pt x="14153439" y="10009873"/>
                </a:lnTo>
                <a:lnTo>
                  <a:pt x="14149223" y="10016109"/>
                </a:lnTo>
                <a:lnTo>
                  <a:pt x="14147686" y="10023767"/>
                </a:lnTo>
                <a:lnTo>
                  <a:pt x="14149223" y="10031412"/>
                </a:lnTo>
                <a:lnTo>
                  <a:pt x="14153439" y="10037648"/>
                </a:lnTo>
                <a:lnTo>
                  <a:pt x="14159687" y="10041865"/>
                </a:lnTo>
                <a:lnTo>
                  <a:pt x="14167333" y="10043414"/>
                </a:lnTo>
                <a:lnTo>
                  <a:pt x="14174978" y="10041865"/>
                </a:lnTo>
                <a:lnTo>
                  <a:pt x="14181214" y="10037648"/>
                </a:lnTo>
                <a:lnTo>
                  <a:pt x="14185430" y="10031412"/>
                </a:lnTo>
                <a:lnTo>
                  <a:pt x="14186980" y="10023767"/>
                </a:lnTo>
                <a:close/>
              </a:path>
              <a:path w="18719800" h="10718800" extrusionOk="0">
                <a:moveTo>
                  <a:pt x="14186980" y="9923666"/>
                </a:moveTo>
                <a:lnTo>
                  <a:pt x="14185430" y="9916020"/>
                </a:lnTo>
                <a:lnTo>
                  <a:pt x="14181214" y="9909772"/>
                </a:lnTo>
                <a:lnTo>
                  <a:pt x="14174978" y="9905555"/>
                </a:lnTo>
                <a:lnTo>
                  <a:pt x="14167333" y="9904019"/>
                </a:lnTo>
                <a:lnTo>
                  <a:pt x="14159687" y="9905555"/>
                </a:lnTo>
                <a:lnTo>
                  <a:pt x="14153439" y="9909772"/>
                </a:lnTo>
                <a:lnTo>
                  <a:pt x="14149223" y="9916020"/>
                </a:lnTo>
                <a:lnTo>
                  <a:pt x="14147686" y="9923666"/>
                </a:lnTo>
                <a:lnTo>
                  <a:pt x="14149223" y="9931311"/>
                </a:lnTo>
                <a:lnTo>
                  <a:pt x="14153439" y="9937559"/>
                </a:lnTo>
                <a:lnTo>
                  <a:pt x="14159687" y="9941763"/>
                </a:lnTo>
                <a:lnTo>
                  <a:pt x="14167333" y="9943300"/>
                </a:lnTo>
                <a:lnTo>
                  <a:pt x="14174978" y="9941763"/>
                </a:lnTo>
                <a:lnTo>
                  <a:pt x="14181214" y="9937559"/>
                </a:lnTo>
                <a:lnTo>
                  <a:pt x="14185430" y="9931311"/>
                </a:lnTo>
                <a:lnTo>
                  <a:pt x="14186980" y="9923666"/>
                </a:lnTo>
                <a:close/>
              </a:path>
              <a:path w="18719800" h="10718800" extrusionOk="0">
                <a:moveTo>
                  <a:pt x="14186980" y="9823564"/>
                </a:moveTo>
                <a:lnTo>
                  <a:pt x="14185430" y="9815919"/>
                </a:lnTo>
                <a:lnTo>
                  <a:pt x="14181214" y="9809683"/>
                </a:lnTo>
                <a:lnTo>
                  <a:pt x="14174978" y="9805467"/>
                </a:lnTo>
                <a:lnTo>
                  <a:pt x="14167333" y="9803917"/>
                </a:lnTo>
                <a:lnTo>
                  <a:pt x="14159687" y="9805467"/>
                </a:lnTo>
                <a:lnTo>
                  <a:pt x="14153439" y="9809683"/>
                </a:lnTo>
                <a:lnTo>
                  <a:pt x="14149223" y="9815919"/>
                </a:lnTo>
                <a:lnTo>
                  <a:pt x="14147686" y="9823564"/>
                </a:lnTo>
                <a:lnTo>
                  <a:pt x="14149223" y="9831210"/>
                </a:lnTo>
                <a:lnTo>
                  <a:pt x="14153439" y="9837458"/>
                </a:lnTo>
                <a:lnTo>
                  <a:pt x="14159687" y="9841662"/>
                </a:lnTo>
                <a:lnTo>
                  <a:pt x="14167333" y="9843211"/>
                </a:lnTo>
                <a:lnTo>
                  <a:pt x="14174978" y="9841662"/>
                </a:lnTo>
                <a:lnTo>
                  <a:pt x="14181214" y="9837458"/>
                </a:lnTo>
                <a:lnTo>
                  <a:pt x="14185430" y="9831210"/>
                </a:lnTo>
                <a:lnTo>
                  <a:pt x="14186980" y="9823564"/>
                </a:lnTo>
                <a:close/>
              </a:path>
              <a:path w="18719800" h="10718800" extrusionOk="0">
                <a:moveTo>
                  <a:pt x="14186980" y="9723463"/>
                </a:moveTo>
                <a:lnTo>
                  <a:pt x="14185430" y="9715817"/>
                </a:lnTo>
                <a:lnTo>
                  <a:pt x="14181214" y="9709569"/>
                </a:lnTo>
                <a:lnTo>
                  <a:pt x="14174978" y="9705365"/>
                </a:lnTo>
                <a:lnTo>
                  <a:pt x="14167333" y="9703816"/>
                </a:lnTo>
                <a:lnTo>
                  <a:pt x="14159687" y="9705365"/>
                </a:lnTo>
                <a:lnTo>
                  <a:pt x="14153439" y="9709569"/>
                </a:lnTo>
                <a:lnTo>
                  <a:pt x="14149223" y="9715817"/>
                </a:lnTo>
                <a:lnTo>
                  <a:pt x="14147686" y="9723463"/>
                </a:lnTo>
                <a:lnTo>
                  <a:pt x="14149223" y="9731121"/>
                </a:lnTo>
                <a:lnTo>
                  <a:pt x="14153439" y="9737369"/>
                </a:lnTo>
                <a:lnTo>
                  <a:pt x="14159687" y="9741573"/>
                </a:lnTo>
                <a:lnTo>
                  <a:pt x="14167333" y="9743122"/>
                </a:lnTo>
                <a:lnTo>
                  <a:pt x="14174978" y="9741573"/>
                </a:lnTo>
                <a:lnTo>
                  <a:pt x="14181214" y="9737369"/>
                </a:lnTo>
                <a:lnTo>
                  <a:pt x="14185430" y="9731121"/>
                </a:lnTo>
                <a:lnTo>
                  <a:pt x="14186980" y="9723463"/>
                </a:lnTo>
                <a:close/>
              </a:path>
              <a:path w="18719800" h="10718800" extrusionOk="0">
                <a:moveTo>
                  <a:pt x="14186980" y="9623374"/>
                </a:moveTo>
                <a:lnTo>
                  <a:pt x="14185430" y="9615729"/>
                </a:lnTo>
                <a:lnTo>
                  <a:pt x="14181214" y="9609480"/>
                </a:lnTo>
                <a:lnTo>
                  <a:pt x="14174978" y="9605264"/>
                </a:lnTo>
                <a:lnTo>
                  <a:pt x="14167333" y="9603727"/>
                </a:lnTo>
                <a:lnTo>
                  <a:pt x="14159687" y="9605264"/>
                </a:lnTo>
                <a:lnTo>
                  <a:pt x="14153439" y="9609480"/>
                </a:lnTo>
                <a:lnTo>
                  <a:pt x="14149223" y="9615729"/>
                </a:lnTo>
                <a:lnTo>
                  <a:pt x="14147686" y="9623374"/>
                </a:lnTo>
                <a:lnTo>
                  <a:pt x="14149223" y="9631032"/>
                </a:lnTo>
                <a:lnTo>
                  <a:pt x="14153439" y="9637268"/>
                </a:lnTo>
                <a:lnTo>
                  <a:pt x="14159687" y="9641484"/>
                </a:lnTo>
                <a:lnTo>
                  <a:pt x="14167333" y="9643021"/>
                </a:lnTo>
                <a:lnTo>
                  <a:pt x="14174978" y="9641484"/>
                </a:lnTo>
                <a:lnTo>
                  <a:pt x="14181214" y="9637268"/>
                </a:lnTo>
                <a:lnTo>
                  <a:pt x="14185430" y="9631032"/>
                </a:lnTo>
                <a:lnTo>
                  <a:pt x="14186980" y="9623374"/>
                </a:lnTo>
                <a:close/>
              </a:path>
              <a:path w="18719800" h="10718800" extrusionOk="0">
                <a:moveTo>
                  <a:pt x="14186980" y="9523285"/>
                </a:moveTo>
                <a:lnTo>
                  <a:pt x="14185430" y="9515627"/>
                </a:lnTo>
                <a:lnTo>
                  <a:pt x="14181214" y="9509379"/>
                </a:lnTo>
                <a:lnTo>
                  <a:pt x="14174978" y="9505175"/>
                </a:lnTo>
                <a:lnTo>
                  <a:pt x="14167333" y="9503626"/>
                </a:lnTo>
                <a:lnTo>
                  <a:pt x="14159687" y="9505175"/>
                </a:lnTo>
                <a:lnTo>
                  <a:pt x="14153439" y="9509379"/>
                </a:lnTo>
                <a:lnTo>
                  <a:pt x="14149223" y="9515627"/>
                </a:lnTo>
                <a:lnTo>
                  <a:pt x="14147686" y="9523285"/>
                </a:lnTo>
                <a:lnTo>
                  <a:pt x="14149223" y="9530931"/>
                </a:lnTo>
                <a:lnTo>
                  <a:pt x="14153439" y="9537179"/>
                </a:lnTo>
                <a:lnTo>
                  <a:pt x="14159687" y="9541383"/>
                </a:lnTo>
                <a:lnTo>
                  <a:pt x="14167333" y="9542920"/>
                </a:lnTo>
                <a:lnTo>
                  <a:pt x="14174978" y="9541383"/>
                </a:lnTo>
                <a:lnTo>
                  <a:pt x="14181214" y="9537179"/>
                </a:lnTo>
                <a:lnTo>
                  <a:pt x="14185430" y="9530931"/>
                </a:lnTo>
                <a:lnTo>
                  <a:pt x="14186980" y="9523285"/>
                </a:lnTo>
                <a:close/>
              </a:path>
              <a:path w="18719800" h="10718800" extrusionOk="0">
                <a:moveTo>
                  <a:pt x="14186980" y="9423184"/>
                </a:moveTo>
                <a:lnTo>
                  <a:pt x="14185430" y="9415539"/>
                </a:lnTo>
                <a:lnTo>
                  <a:pt x="14181214" y="9409290"/>
                </a:lnTo>
                <a:lnTo>
                  <a:pt x="14174978" y="9405074"/>
                </a:lnTo>
                <a:lnTo>
                  <a:pt x="14167333" y="9403524"/>
                </a:lnTo>
                <a:lnTo>
                  <a:pt x="14159675" y="9405074"/>
                </a:lnTo>
                <a:lnTo>
                  <a:pt x="14153439" y="9409290"/>
                </a:lnTo>
                <a:lnTo>
                  <a:pt x="14149223" y="9415539"/>
                </a:lnTo>
                <a:lnTo>
                  <a:pt x="14147686" y="9423184"/>
                </a:lnTo>
                <a:lnTo>
                  <a:pt x="14149223" y="9430829"/>
                </a:lnTo>
                <a:lnTo>
                  <a:pt x="14153439" y="9437078"/>
                </a:lnTo>
                <a:lnTo>
                  <a:pt x="14159675" y="9441282"/>
                </a:lnTo>
                <a:lnTo>
                  <a:pt x="14167333" y="9442831"/>
                </a:lnTo>
                <a:lnTo>
                  <a:pt x="14174978" y="9441282"/>
                </a:lnTo>
                <a:lnTo>
                  <a:pt x="14181214" y="9437078"/>
                </a:lnTo>
                <a:lnTo>
                  <a:pt x="14185430" y="9430829"/>
                </a:lnTo>
                <a:lnTo>
                  <a:pt x="14186980" y="9423184"/>
                </a:lnTo>
                <a:close/>
              </a:path>
              <a:path w="18719800" h="10718800" extrusionOk="0">
                <a:moveTo>
                  <a:pt x="14186980" y="9323083"/>
                </a:moveTo>
                <a:lnTo>
                  <a:pt x="14185430" y="9315437"/>
                </a:lnTo>
                <a:lnTo>
                  <a:pt x="14181214" y="9309189"/>
                </a:lnTo>
                <a:lnTo>
                  <a:pt x="14174978" y="9304985"/>
                </a:lnTo>
                <a:lnTo>
                  <a:pt x="14167333" y="9303436"/>
                </a:lnTo>
                <a:lnTo>
                  <a:pt x="14159675" y="9304985"/>
                </a:lnTo>
                <a:lnTo>
                  <a:pt x="14153439" y="9309189"/>
                </a:lnTo>
                <a:lnTo>
                  <a:pt x="14149223" y="9315437"/>
                </a:lnTo>
                <a:lnTo>
                  <a:pt x="14147686" y="9323083"/>
                </a:lnTo>
                <a:lnTo>
                  <a:pt x="14149223" y="9330728"/>
                </a:lnTo>
                <a:lnTo>
                  <a:pt x="14153439" y="9336976"/>
                </a:lnTo>
                <a:lnTo>
                  <a:pt x="14159675" y="9341193"/>
                </a:lnTo>
                <a:lnTo>
                  <a:pt x="14167333" y="9342742"/>
                </a:lnTo>
                <a:lnTo>
                  <a:pt x="14174978" y="9341193"/>
                </a:lnTo>
                <a:lnTo>
                  <a:pt x="14181214" y="9336976"/>
                </a:lnTo>
                <a:lnTo>
                  <a:pt x="14185430" y="9330728"/>
                </a:lnTo>
                <a:lnTo>
                  <a:pt x="14186980" y="9323083"/>
                </a:lnTo>
                <a:close/>
              </a:path>
              <a:path w="18719800" h="10718800" extrusionOk="0">
                <a:moveTo>
                  <a:pt x="14186980" y="9222994"/>
                </a:moveTo>
                <a:lnTo>
                  <a:pt x="14185430" y="9215349"/>
                </a:lnTo>
                <a:lnTo>
                  <a:pt x="14181227" y="9209100"/>
                </a:lnTo>
                <a:lnTo>
                  <a:pt x="14174978" y="9204884"/>
                </a:lnTo>
                <a:lnTo>
                  <a:pt x="14167333" y="9203347"/>
                </a:lnTo>
                <a:lnTo>
                  <a:pt x="14159687" y="9204884"/>
                </a:lnTo>
                <a:lnTo>
                  <a:pt x="14153439" y="9209100"/>
                </a:lnTo>
                <a:lnTo>
                  <a:pt x="14149223" y="9215349"/>
                </a:lnTo>
                <a:lnTo>
                  <a:pt x="14147686" y="9222994"/>
                </a:lnTo>
                <a:lnTo>
                  <a:pt x="14149223" y="9230639"/>
                </a:lnTo>
                <a:lnTo>
                  <a:pt x="14153439" y="9236888"/>
                </a:lnTo>
                <a:lnTo>
                  <a:pt x="14159687" y="9241091"/>
                </a:lnTo>
                <a:lnTo>
                  <a:pt x="14167333" y="9242641"/>
                </a:lnTo>
                <a:lnTo>
                  <a:pt x="14174978" y="9241091"/>
                </a:lnTo>
                <a:lnTo>
                  <a:pt x="14181227" y="9236888"/>
                </a:lnTo>
                <a:lnTo>
                  <a:pt x="14185430" y="9230639"/>
                </a:lnTo>
                <a:lnTo>
                  <a:pt x="14186980" y="9222994"/>
                </a:lnTo>
                <a:close/>
              </a:path>
              <a:path w="18719800" h="10718800" extrusionOk="0">
                <a:moveTo>
                  <a:pt x="14186980" y="9122893"/>
                </a:moveTo>
                <a:lnTo>
                  <a:pt x="14185430" y="9115247"/>
                </a:lnTo>
                <a:lnTo>
                  <a:pt x="14181227" y="9108999"/>
                </a:lnTo>
                <a:lnTo>
                  <a:pt x="14174978" y="9104795"/>
                </a:lnTo>
                <a:lnTo>
                  <a:pt x="14167333" y="9103246"/>
                </a:lnTo>
                <a:lnTo>
                  <a:pt x="14159687" y="9104795"/>
                </a:lnTo>
                <a:lnTo>
                  <a:pt x="14153439" y="9108999"/>
                </a:lnTo>
                <a:lnTo>
                  <a:pt x="14149223" y="9115247"/>
                </a:lnTo>
                <a:lnTo>
                  <a:pt x="14147686" y="9122893"/>
                </a:lnTo>
                <a:lnTo>
                  <a:pt x="14149223" y="9130538"/>
                </a:lnTo>
                <a:lnTo>
                  <a:pt x="14153439" y="9136786"/>
                </a:lnTo>
                <a:lnTo>
                  <a:pt x="14159687" y="9141003"/>
                </a:lnTo>
                <a:lnTo>
                  <a:pt x="14167333" y="9142539"/>
                </a:lnTo>
                <a:lnTo>
                  <a:pt x="14174978" y="9141003"/>
                </a:lnTo>
                <a:lnTo>
                  <a:pt x="14181227" y="9136786"/>
                </a:lnTo>
                <a:lnTo>
                  <a:pt x="14185430" y="9130538"/>
                </a:lnTo>
                <a:lnTo>
                  <a:pt x="14186980" y="9122893"/>
                </a:lnTo>
                <a:close/>
              </a:path>
              <a:path w="18719800" h="10718800" extrusionOk="0">
                <a:moveTo>
                  <a:pt x="14186980" y="9022791"/>
                </a:moveTo>
                <a:lnTo>
                  <a:pt x="14185430" y="9015146"/>
                </a:lnTo>
                <a:lnTo>
                  <a:pt x="14181227" y="9008910"/>
                </a:lnTo>
                <a:lnTo>
                  <a:pt x="14174978" y="9004706"/>
                </a:lnTo>
                <a:lnTo>
                  <a:pt x="14167333" y="9003157"/>
                </a:lnTo>
                <a:lnTo>
                  <a:pt x="14159687" y="9004706"/>
                </a:lnTo>
                <a:lnTo>
                  <a:pt x="14153439" y="9008910"/>
                </a:lnTo>
                <a:lnTo>
                  <a:pt x="14149223" y="9015146"/>
                </a:lnTo>
                <a:lnTo>
                  <a:pt x="14147686" y="9022791"/>
                </a:lnTo>
                <a:lnTo>
                  <a:pt x="14149223" y="9030449"/>
                </a:lnTo>
                <a:lnTo>
                  <a:pt x="14153439" y="9036698"/>
                </a:lnTo>
                <a:lnTo>
                  <a:pt x="14159687" y="9040914"/>
                </a:lnTo>
                <a:lnTo>
                  <a:pt x="14167333" y="9042451"/>
                </a:lnTo>
                <a:lnTo>
                  <a:pt x="14174978" y="9040914"/>
                </a:lnTo>
                <a:lnTo>
                  <a:pt x="14181227" y="9036698"/>
                </a:lnTo>
                <a:lnTo>
                  <a:pt x="14185430" y="9030449"/>
                </a:lnTo>
                <a:lnTo>
                  <a:pt x="14186980" y="9022791"/>
                </a:lnTo>
                <a:close/>
              </a:path>
              <a:path w="18719800" h="10718800" extrusionOk="0">
                <a:moveTo>
                  <a:pt x="14186980" y="8922702"/>
                </a:moveTo>
                <a:lnTo>
                  <a:pt x="14185430" y="8915057"/>
                </a:lnTo>
                <a:lnTo>
                  <a:pt x="14181227" y="8908809"/>
                </a:lnTo>
                <a:lnTo>
                  <a:pt x="14174978" y="8904592"/>
                </a:lnTo>
                <a:lnTo>
                  <a:pt x="14167333" y="8903056"/>
                </a:lnTo>
                <a:lnTo>
                  <a:pt x="14159687" y="8904592"/>
                </a:lnTo>
                <a:lnTo>
                  <a:pt x="14153439" y="8908809"/>
                </a:lnTo>
                <a:lnTo>
                  <a:pt x="14149223" y="8915057"/>
                </a:lnTo>
                <a:lnTo>
                  <a:pt x="14147686" y="8922702"/>
                </a:lnTo>
                <a:lnTo>
                  <a:pt x="14149223" y="8930348"/>
                </a:lnTo>
                <a:lnTo>
                  <a:pt x="14153439" y="8936596"/>
                </a:lnTo>
                <a:lnTo>
                  <a:pt x="14159687" y="8940800"/>
                </a:lnTo>
                <a:lnTo>
                  <a:pt x="14167333" y="8942349"/>
                </a:lnTo>
                <a:lnTo>
                  <a:pt x="14174978" y="8940800"/>
                </a:lnTo>
                <a:lnTo>
                  <a:pt x="14181227" y="8936596"/>
                </a:lnTo>
                <a:lnTo>
                  <a:pt x="14185430" y="8930348"/>
                </a:lnTo>
                <a:lnTo>
                  <a:pt x="14186980" y="8922702"/>
                </a:lnTo>
                <a:close/>
              </a:path>
              <a:path w="18719800" h="10718800" extrusionOk="0">
                <a:moveTo>
                  <a:pt x="14186980" y="8822614"/>
                </a:moveTo>
                <a:lnTo>
                  <a:pt x="14185430" y="8814956"/>
                </a:lnTo>
                <a:lnTo>
                  <a:pt x="14181214" y="8808707"/>
                </a:lnTo>
                <a:lnTo>
                  <a:pt x="14174978" y="8804504"/>
                </a:lnTo>
                <a:lnTo>
                  <a:pt x="14167333" y="8802967"/>
                </a:lnTo>
                <a:lnTo>
                  <a:pt x="14159687" y="8804504"/>
                </a:lnTo>
                <a:lnTo>
                  <a:pt x="14153439" y="8808707"/>
                </a:lnTo>
                <a:lnTo>
                  <a:pt x="14149223" y="8814956"/>
                </a:lnTo>
                <a:lnTo>
                  <a:pt x="14147686" y="8822614"/>
                </a:lnTo>
                <a:lnTo>
                  <a:pt x="14149223" y="8830259"/>
                </a:lnTo>
                <a:lnTo>
                  <a:pt x="14153439" y="8836508"/>
                </a:lnTo>
                <a:lnTo>
                  <a:pt x="14159687" y="8840711"/>
                </a:lnTo>
                <a:lnTo>
                  <a:pt x="14167333" y="8842261"/>
                </a:lnTo>
                <a:lnTo>
                  <a:pt x="14174978" y="8840711"/>
                </a:lnTo>
                <a:lnTo>
                  <a:pt x="14181214" y="8836508"/>
                </a:lnTo>
                <a:lnTo>
                  <a:pt x="14185430" y="8830259"/>
                </a:lnTo>
                <a:lnTo>
                  <a:pt x="14186980" y="8822614"/>
                </a:lnTo>
                <a:close/>
              </a:path>
              <a:path w="18719800" h="10718800" extrusionOk="0">
                <a:moveTo>
                  <a:pt x="14186980" y="8722512"/>
                </a:moveTo>
                <a:lnTo>
                  <a:pt x="14185430" y="8714867"/>
                </a:lnTo>
                <a:lnTo>
                  <a:pt x="14181214" y="8708619"/>
                </a:lnTo>
                <a:lnTo>
                  <a:pt x="14174978" y="8704402"/>
                </a:lnTo>
                <a:lnTo>
                  <a:pt x="14167333" y="8702865"/>
                </a:lnTo>
                <a:lnTo>
                  <a:pt x="14159687" y="8704402"/>
                </a:lnTo>
                <a:lnTo>
                  <a:pt x="14153439" y="8708619"/>
                </a:lnTo>
                <a:lnTo>
                  <a:pt x="14149223" y="8714867"/>
                </a:lnTo>
                <a:lnTo>
                  <a:pt x="14147686" y="8722512"/>
                </a:lnTo>
                <a:lnTo>
                  <a:pt x="14149223" y="8730158"/>
                </a:lnTo>
                <a:lnTo>
                  <a:pt x="14153439" y="8736406"/>
                </a:lnTo>
                <a:lnTo>
                  <a:pt x="14159687" y="8740610"/>
                </a:lnTo>
                <a:lnTo>
                  <a:pt x="14167333" y="8742159"/>
                </a:lnTo>
                <a:lnTo>
                  <a:pt x="14174978" y="8740610"/>
                </a:lnTo>
                <a:lnTo>
                  <a:pt x="14181214" y="8736406"/>
                </a:lnTo>
                <a:lnTo>
                  <a:pt x="14185430" y="8730158"/>
                </a:lnTo>
                <a:lnTo>
                  <a:pt x="14186980" y="8722512"/>
                </a:lnTo>
                <a:close/>
              </a:path>
              <a:path w="18719800" h="10718800" extrusionOk="0">
                <a:moveTo>
                  <a:pt x="14186980" y="8622411"/>
                </a:moveTo>
                <a:lnTo>
                  <a:pt x="14185430" y="8614766"/>
                </a:lnTo>
                <a:lnTo>
                  <a:pt x="14181214" y="8608530"/>
                </a:lnTo>
                <a:lnTo>
                  <a:pt x="14174978" y="8604313"/>
                </a:lnTo>
                <a:lnTo>
                  <a:pt x="14167333" y="8602777"/>
                </a:lnTo>
                <a:lnTo>
                  <a:pt x="14159687" y="8604313"/>
                </a:lnTo>
                <a:lnTo>
                  <a:pt x="14153439" y="8608530"/>
                </a:lnTo>
                <a:lnTo>
                  <a:pt x="14149223" y="8614766"/>
                </a:lnTo>
                <a:lnTo>
                  <a:pt x="14147686" y="8622411"/>
                </a:lnTo>
                <a:lnTo>
                  <a:pt x="14149223" y="8630069"/>
                </a:lnTo>
                <a:lnTo>
                  <a:pt x="14153439" y="8636317"/>
                </a:lnTo>
                <a:lnTo>
                  <a:pt x="14159687" y="8640521"/>
                </a:lnTo>
                <a:lnTo>
                  <a:pt x="14167333" y="8642071"/>
                </a:lnTo>
                <a:lnTo>
                  <a:pt x="14174978" y="8640521"/>
                </a:lnTo>
                <a:lnTo>
                  <a:pt x="14181214" y="8636317"/>
                </a:lnTo>
                <a:lnTo>
                  <a:pt x="14185430" y="8630069"/>
                </a:lnTo>
                <a:lnTo>
                  <a:pt x="14186980" y="8622411"/>
                </a:lnTo>
                <a:close/>
              </a:path>
              <a:path w="18719800" h="10718800" extrusionOk="0">
                <a:moveTo>
                  <a:pt x="14186980" y="8522322"/>
                </a:moveTo>
                <a:lnTo>
                  <a:pt x="14185430" y="8514677"/>
                </a:lnTo>
                <a:lnTo>
                  <a:pt x="14181214" y="8508428"/>
                </a:lnTo>
                <a:lnTo>
                  <a:pt x="14174978" y="8504212"/>
                </a:lnTo>
                <a:lnTo>
                  <a:pt x="14167333" y="8502663"/>
                </a:lnTo>
                <a:lnTo>
                  <a:pt x="14159687" y="8504212"/>
                </a:lnTo>
                <a:lnTo>
                  <a:pt x="14153439" y="8508428"/>
                </a:lnTo>
                <a:lnTo>
                  <a:pt x="14149223" y="8514677"/>
                </a:lnTo>
                <a:lnTo>
                  <a:pt x="14147686" y="8522322"/>
                </a:lnTo>
                <a:lnTo>
                  <a:pt x="14149223" y="8529968"/>
                </a:lnTo>
                <a:lnTo>
                  <a:pt x="14153439" y="8536216"/>
                </a:lnTo>
                <a:lnTo>
                  <a:pt x="14159687" y="8540420"/>
                </a:lnTo>
                <a:lnTo>
                  <a:pt x="14167333" y="8541969"/>
                </a:lnTo>
                <a:lnTo>
                  <a:pt x="14174978" y="8540420"/>
                </a:lnTo>
                <a:lnTo>
                  <a:pt x="14181214" y="8536216"/>
                </a:lnTo>
                <a:lnTo>
                  <a:pt x="14185430" y="8529968"/>
                </a:lnTo>
                <a:lnTo>
                  <a:pt x="14186980" y="8522322"/>
                </a:lnTo>
                <a:close/>
              </a:path>
              <a:path w="18719800" h="10718800" extrusionOk="0">
                <a:moveTo>
                  <a:pt x="14186980" y="8422221"/>
                </a:moveTo>
                <a:lnTo>
                  <a:pt x="14185430" y="8414575"/>
                </a:lnTo>
                <a:lnTo>
                  <a:pt x="14181214" y="8408327"/>
                </a:lnTo>
                <a:lnTo>
                  <a:pt x="14174978" y="8404123"/>
                </a:lnTo>
                <a:lnTo>
                  <a:pt x="14167333" y="8402574"/>
                </a:lnTo>
                <a:lnTo>
                  <a:pt x="14159687" y="8404123"/>
                </a:lnTo>
                <a:lnTo>
                  <a:pt x="14153439" y="8408327"/>
                </a:lnTo>
                <a:lnTo>
                  <a:pt x="14149223" y="8414575"/>
                </a:lnTo>
                <a:lnTo>
                  <a:pt x="14147686" y="8422221"/>
                </a:lnTo>
                <a:lnTo>
                  <a:pt x="14149223" y="8429866"/>
                </a:lnTo>
                <a:lnTo>
                  <a:pt x="14153439" y="8436115"/>
                </a:lnTo>
                <a:lnTo>
                  <a:pt x="14159687" y="8440318"/>
                </a:lnTo>
                <a:lnTo>
                  <a:pt x="14167333" y="8441868"/>
                </a:lnTo>
                <a:lnTo>
                  <a:pt x="14174978" y="8440318"/>
                </a:lnTo>
                <a:lnTo>
                  <a:pt x="14181214" y="8436115"/>
                </a:lnTo>
                <a:lnTo>
                  <a:pt x="14185430" y="8429866"/>
                </a:lnTo>
                <a:lnTo>
                  <a:pt x="14186980" y="8422221"/>
                </a:lnTo>
                <a:close/>
              </a:path>
              <a:path w="18719800" h="10718800" extrusionOk="0">
                <a:moveTo>
                  <a:pt x="14186980" y="8322119"/>
                </a:moveTo>
                <a:lnTo>
                  <a:pt x="14185430" y="8314474"/>
                </a:lnTo>
                <a:lnTo>
                  <a:pt x="14181214" y="8308226"/>
                </a:lnTo>
                <a:lnTo>
                  <a:pt x="14174978" y="8304022"/>
                </a:lnTo>
                <a:lnTo>
                  <a:pt x="14167333" y="8302472"/>
                </a:lnTo>
                <a:lnTo>
                  <a:pt x="14159687" y="8304022"/>
                </a:lnTo>
                <a:lnTo>
                  <a:pt x="14153439" y="8308226"/>
                </a:lnTo>
                <a:lnTo>
                  <a:pt x="14149223" y="8314474"/>
                </a:lnTo>
                <a:lnTo>
                  <a:pt x="14147686" y="8322119"/>
                </a:lnTo>
                <a:lnTo>
                  <a:pt x="14149223" y="8329777"/>
                </a:lnTo>
                <a:lnTo>
                  <a:pt x="14153439" y="8336013"/>
                </a:lnTo>
                <a:lnTo>
                  <a:pt x="14159687" y="8340230"/>
                </a:lnTo>
                <a:lnTo>
                  <a:pt x="14167333" y="8341766"/>
                </a:lnTo>
                <a:lnTo>
                  <a:pt x="14174978" y="8340230"/>
                </a:lnTo>
                <a:lnTo>
                  <a:pt x="14181214" y="8336013"/>
                </a:lnTo>
                <a:lnTo>
                  <a:pt x="14185430" y="8329777"/>
                </a:lnTo>
                <a:lnTo>
                  <a:pt x="14186980" y="8322119"/>
                </a:lnTo>
                <a:close/>
              </a:path>
              <a:path w="18719800" h="10718800" extrusionOk="0">
                <a:moveTo>
                  <a:pt x="14186980" y="8222018"/>
                </a:moveTo>
                <a:lnTo>
                  <a:pt x="14185430" y="8214385"/>
                </a:lnTo>
                <a:lnTo>
                  <a:pt x="14181214" y="8208137"/>
                </a:lnTo>
                <a:lnTo>
                  <a:pt x="14174978" y="8203920"/>
                </a:lnTo>
                <a:lnTo>
                  <a:pt x="14167333" y="8202371"/>
                </a:lnTo>
                <a:lnTo>
                  <a:pt x="14159687" y="8203920"/>
                </a:lnTo>
                <a:lnTo>
                  <a:pt x="14153439" y="8208137"/>
                </a:lnTo>
                <a:lnTo>
                  <a:pt x="14149223" y="8214385"/>
                </a:lnTo>
                <a:lnTo>
                  <a:pt x="14147686" y="8222018"/>
                </a:lnTo>
                <a:lnTo>
                  <a:pt x="14149223" y="8229676"/>
                </a:lnTo>
                <a:lnTo>
                  <a:pt x="14153439" y="8235924"/>
                </a:lnTo>
                <a:lnTo>
                  <a:pt x="14159687" y="8240128"/>
                </a:lnTo>
                <a:lnTo>
                  <a:pt x="14167333" y="8241678"/>
                </a:lnTo>
                <a:lnTo>
                  <a:pt x="14174978" y="8240128"/>
                </a:lnTo>
                <a:lnTo>
                  <a:pt x="14181214" y="8235924"/>
                </a:lnTo>
                <a:lnTo>
                  <a:pt x="14185430" y="8229676"/>
                </a:lnTo>
                <a:lnTo>
                  <a:pt x="14186980" y="8222018"/>
                </a:lnTo>
                <a:close/>
              </a:path>
              <a:path w="18719800" h="10718800" extrusionOk="0">
                <a:moveTo>
                  <a:pt x="14186980" y="8121929"/>
                </a:moveTo>
                <a:lnTo>
                  <a:pt x="14185430" y="8114284"/>
                </a:lnTo>
                <a:lnTo>
                  <a:pt x="14181214" y="8108035"/>
                </a:lnTo>
                <a:lnTo>
                  <a:pt x="14174978" y="8103832"/>
                </a:lnTo>
                <a:lnTo>
                  <a:pt x="14167333" y="8102282"/>
                </a:lnTo>
                <a:lnTo>
                  <a:pt x="14159687" y="8103832"/>
                </a:lnTo>
                <a:lnTo>
                  <a:pt x="14153439" y="8108035"/>
                </a:lnTo>
                <a:lnTo>
                  <a:pt x="14149223" y="8114284"/>
                </a:lnTo>
                <a:lnTo>
                  <a:pt x="14147686" y="8121929"/>
                </a:lnTo>
                <a:lnTo>
                  <a:pt x="14149223" y="8129587"/>
                </a:lnTo>
                <a:lnTo>
                  <a:pt x="14153439" y="8135836"/>
                </a:lnTo>
                <a:lnTo>
                  <a:pt x="14159687" y="8140039"/>
                </a:lnTo>
                <a:lnTo>
                  <a:pt x="14167333" y="8141589"/>
                </a:lnTo>
                <a:lnTo>
                  <a:pt x="14174978" y="8140039"/>
                </a:lnTo>
                <a:lnTo>
                  <a:pt x="14181214" y="8135836"/>
                </a:lnTo>
                <a:lnTo>
                  <a:pt x="14185430" y="8129587"/>
                </a:lnTo>
                <a:lnTo>
                  <a:pt x="14186980" y="8121929"/>
                </a:lnTo>
                <a:close/>
              </a:path>
              <a:path w="18719800" h="10718800" extrusionOk="0">
                <a:moveTo>
                  <a:pt x="14186980" y="8021841"/>
                </a:moveTo>
                <a:lnTo>
                  <a:pt x="14185430" y="8014195"/>
                </a:lnTo>
                <a:lnTo>
                  <a:pt x="14181214" y="8007947"/>
                </a:lnTo>
                <a:lnTo>
                  <a:pt x="14174978" y="8003730"/>
                </a:lnTo>
                <a:lnTo>
                  <a:pt x="14167333" y="8002194"/>
                </a:lnTo>
                <a:lnTo>
                  <a:pt x="14159687" y="8003730"/>
                </a:lnTo>
                <a:lnTo>
                  <a:pt x="14153439" y="8007947"/>
                </a:lnTo>
                <a:lnTo>
                  <a:pt x="14149223" y="8014195"/>
                </a:lnTo>
                <a:lnTo>
                  <a:pt x="14147686" y="8021841"/>
                </a:lnTo>
                <a:lnTo>
                  <a:pt x="14149223" y="8029486"/>
                </a:lnTo>
                <a:lnTo>
                  <a:pt x="14153439" y="8035734"/>
                </a:lnTo>
                <a:lnTo>
                  <a:pt x="14159687" y="8039938"/>
                </a:lnTo>
                <a:lnTo>
                  <a:pt x="14167333" y="8041487"/>
                </a:lnTo>
                <a:lnTo>
                  <a:pt x="14174978" y="8039938"/>
                </a:lnTo>
                <a:lnTo>
                  <a:pt x="14181214" y="8035734"/>
                </a:lnTo>
                <a:lnTo>
                  <a:pt x="14185430" y="8029486"/>
                </a:lnTo>
                <a:lnTo>
                  <a:pt x="14186980" y="8021841"/>
                </a:lnTo>
                <a:close/>
              </a:path>
              <a:path w="18719800" h="10718800" extrusionOk="0">
                <a:moveTo>
                  <a:pt x="14186980" y="7921739"/>
                </a:moveTo>
                <a:lnTo>
                  <a:pt x="14185430" y="7914094"/>
                </a:lnTo>
                <a:lnTo>
                  <a:pt x="14181214" y="7907845"/>
                </a:lnTo>
                <a:lnTo>
                  <a:pt x="14174978" y="7903642"/>
                </a:lnTo>
                <a:lnTo>
                  <a:pt x="14167333" y="7902105"/>
                </a:lnTo>
                <a:lnTo>
                  <a:pt x="14159687" y="7903642"/>
                </a:lnTo>
                <a:lnTo>
                  <a:pt x="14153439" y="7907845"/>
                </a:lnTo>
                <a:lnTo>
                  <a:pt x="14149223" y="7914094"/>
                </a:lnTo>
                <a:lnTo>
                  <a:pt x="14147686" y="7921739"/>
                </a:lnTo>
                <a:lnTo>
                  <a:pt x="14149223" y="7929385"/>
                </a:lnTo>
                <a:lnTo>
                  <a:pt x="14153439" y="7935633"/>
                </a:lnTo>
                <a:lnTo>
                  <a:pt x="14159687" y="7939849"/>
                </a:lnTo>
                <a:lnTo>
                  <a:pt x="14167333" y="7941386"/>
                </a:lnTo>
                <a:lnTo>
                  <a:pt x="14174978" y="7939849"/>
                </a:lnTo>
                <a:lnTo>
                  <a:pt x="14181214" y="7935633"/>
                </a:lnTo>
                <a:lnTo>
                  <a:pt x="14185430" y="7929385"/>
                </a:lnTo>
                <a:lnTo>
                  <a:pt x="14186980" y="7921739"/>
                </a:lnTo>
                <a:close/>
              </a:path>
              <a:path w="18719800" h="10718800" extrusionOk="0">
                <a:moveTo>
                  <a:pt x="14260970" y="10669727"/>
                </a:moveTo>
                <a:lnTo>
                  <a:pt x="14259420" y="10662082"/>
                </a:lnTo>
                <a:lnTo>
                  <a:pt x="14255217" y="10655833"/>
                </a:lnTo>
                <a:lnTo>
                  <a:pt x="14248968" y="10651630"/>
                </a:lnTo>
                <a:lnTo>
                  <a:pt x="14241310" y="10650080"/>
                </a:lnTo>
                <a:lnTo>
                  <a:pt x="14233665" y="10651630"/>
                </a:lnTo>
                <a:lnTo>
                  <a:pt x="14227429" y="10655833"/>
                </a:lnTo>
                <a:lnTo>
                  <a:pt x="14223213" y="10662082"/>
                </a:lnTo>
                <a:lnTo>
                  <a:pt x="14221676" y="10669727"/>
                </a:lnTo>
                <a:lnTo>
                  <a:pt x="14223213" y="10677385"/>
                </a:lnTo>
                <a:lnTo>
                  <a:pt x="14227429" y="10683621"/>
                </a:lnTo>
                <a:lnTo>
                  <a:pt x="14233665" y="10687825"/>
                </a:lnTo>
                <a:lnTo>
                  <a:pt x="14241310" y="10689374"/>
                </a:lnTo>
                <a:lnTo>
                  <a:pt x="14248968" y="10687825"/>
                </a:lnTo>
                <a:lnTo>
                  <a:pt x="14255217" y="10683621"/>
                </a:lnTo>
                <a:lnTo>
                  <a:pt x="14259420" y="10677385"/>
                </a:lnTo>
                <a:lnTo>
                  <a:pt x="14260970" y="10669727"/>
                </a:lnTo>
                <a:close/>
              </a:path>
              <a:path w="18719800" h="10718800" extrusionOk="0">
                <a:moveTo>
                  <a:pt x="14260970" y="10569639"/>
                </a:moveTo>
                <a:lnTo>
                  <a:pt x="14259420" y="10561993"/>
                </a:lnTo>
                <a:lnTo>
                  <a:pt x="14255217" y="10555745"/>
                </a:lnTo>
                <a:lnTo>
                  <a:pt x="14248968" y="10551528"/>
                </a:lnTo>
                <a:lnTo>
                  <a:pt x="14241310" y="10549992"/>
                </a:lnTo>
                <a:lnTo>
                  <a:pt x="14233665" y="10551528"/>
                </a:lnTo>
                <a:lnTo>
                  <a:pt x="14227429" y="10555745"/>
                </a:lnTo>
                <a:lnTo>
                  <a:pt x="14223213" y="10561993"/>
                </a:lnTo>
                <a:lnTo>
                  <a:pt x="14221676" y="10569639"/>
                </a:lnTo>
                <a:lnTo>
                  <a:pt x="14223213" y="10577284"/>
                </a:lnTo>
                <a:lnTo>
                  <a:pt x="14227429" y="10583520"/>
                </a:lnTo>
                <a:lnTo>
                  <a:pt x="14233665" y="10587736"/>
                </a:lnTo>
                <a:lnTo>
                  <a:pt x="14241310" y="10589273"/>
                </a:lnTo>
                <a:lnTo>
                  <a:pt x="14248968" y="10587736"/>
                </a:lnTo>
                <a:lnTo>
                  <a:pt x="14255217" y="10583520"/>
                </a:lnTo>
                <a:lnTo>
                  <a:pt x="14259420" y="10577284"/>
                </a:lnTo>
                <a:lnTo>
                  <a:pt x="14260970" y="10569639"/>
                </a:lnTo>
                <a:close/>
              </a:path>
              <a:path w="18719800" h="10718800" extrusionOk="0">
                <a:moveTo>
                  <a:pt x="14260970" y="10469537"/>
                </a:moveTo>
                <a:lnTo>
                  <a:pt x="14259420" y="10461892"/>
                </a:lnTo>
                <a:lnTo>
                  <a:pt x="14255217" y="10455643"/>
                </a:lnTo>
                <a:lnTo>
                  <a:pt x="14248968" y="10451427"/>
                </a:lnTo>
                <a:lnTo>
                  <a:pt x="14241310" y="10449890"/>
                </a:lnTo>
                <a:lnTo>
                  <a:pt x="14233665" y="10451427"/>
                </a:lnTo>
                <a:lnTo>
                  <a:pt x="14227429" y="10455643"/>
                </a:lnTo>
                <a:lnTo>
                  <a:pt x="14223213" y="10461892"/>
                </a:lnTo>
                <a:lnTo>
                  <a:pt x="14221676" y="10469537"/>
                </a:lnTo>
                <a:lnTo>
                  <a:pt x="14223213" y="10477182"/>
                </a:lnTo>
                <a:lnTo>
                  <a:pt x="14227429" y="10483431"/>
                </a:lnTo>
                <a:lnTo>
                  <a:pt x="14233665" y="10487635"/>
                </a:lnTo>
                <a:lnTo>
                  <a:pt x="14241310" y="10489184"/>
                </a:lnTo>
                <a:lnTo>
                  <a:pt x="14248968" y="10487635"/>
                </a:lnTo>
                <a:lnTo>
                  <a:pt x="14255217" y="10483431"/>
                </a:lnTo>
                <a:lnTo>
                  <a:pt x="14259420" y="10477182"/>
                </a:lnTo>
                <a:lnTo>
                  <a:pt x="14260970" y="10469537"/>
                </a:lnTo>
                <a:close/>
              </a:path>
              <a:path w="18719800" h="10718800" extrusionOk="0">
                <a:moveTo>
                  <a:pt x="14260970" y="10369436"/>
                </a:moveTo>
                <a:lnTo>
                  <a:pt x="14259420" y="10361790"/>
                </a:lnTo>
                <a:lnTo>
                  <a:pt x="14255217" y="10355542"/>
                </a:lnTo>
                <a:lnTo>
                  <a:pt x="14248968" y="10351325"/>
                </a:lnTo>
                <a:lnTo>
                  <a:pt x="14241310" y="10349789"/>
                </a:lnTo>
                <a:lnTo>
                  <a:pt x="14233665" y="10351325"/>
                </a:lnTo>
                <a:lnTo>
                  <a:pt x="14227429" y="10355542"/>
                </a:lnTo>
                <a:lnTo>
                  <a:pt x="14223213" y="10361790"/>
                </a:lnTo>
                <a:lnTo>
                  <a:pt x="14221676" y="10369436"/>
                </a:lnTo>
                <a:lnTo>
                  <a:pt x="14223213" y="10377081"/>
                </a:lnTo>
                <a:lnTo>
                  <a:pt x="14227429" y="10383329"/>
                </a:lnTo>
                <a:lnTo>
                  <a:pt x="14233665" y="10387546"/>
                </a:lnTo>
                <a:lnTo>
                  <a:pt x="14241310" y="10389083"/>
                </a:lnTo>
                <a:lnTo>
                  <a:pt x="14248968" y="10387546"/>
                </a:lnTo>
                <a:lnTo>
                  <a:pt x="14255217" y="10383329"/>
                </a:lnTo>
                <a:lnTo>
                  <a:pt x="14259420" y="10377081"/>
                </a:lnTo>
                <a:lnTo>
                  <a:pt x="14260970" y="10369436"/>
                </a:lnTo>
                <a:close/>
              </a:path>
              <a:path w="18719800" h="10718800" extrusionOk="0">
                <a:moveTo>
                  <a:pt x="14260970" y="10269334"/>
                </a:moveTo>
                <a:lnTo>
                  <a:pt x="14259420" y="10261702"/>
                </a:lnTo>
                <a:lnTo>
                  <a:pt x="14255217" y="10255453"/>
                </a:lnTo>
                <a:lnTo>
                  <a:pt x="14248968" y="10251237"/>
                </a:lnTo>
                <a:lnTo>
                  <a:pt x="14241310" y="10249687"/>
                </a:lnTo>
                <a:lnTo>
                  <a:pt x="14233665" y="10251237"/>
                </a:lnTo>
                <a:lnTo>
                  <a:pt x="14227429" y="10255453"/>
                </a:lnTo>
                <a:lnTo>
                  <a:pt x="14223213" y="10261702"/>
                </a:lnTo>
                <a:lnTo>
                  <a:pt x="14221676" y="10269334"/>
                </a:lnTo>
                <a:lnTo>
                  <a:pt x="14223213" y="10276992"/>
                </a:lnTo>
                <a:lnTo>
                  <a:pt x="14227429" y="10283228"/>
                </a:lnTo>
                <a:lnTo>
                  <a:pt x="14233665" y="10287444"/>
                </a:lnTo>
                <a:lnTo>
                  <a:pt x="14241310" y="10288981"/>
                </a:lnTo>
                <a:lnTo>
                  <a:pt x="14248968" y="10287444"/>
                </a:lnTo>
                <a:lnTo>
                  <a:pt x="14255217" y="10283228"/>
                </a:lnTo>
                <a:lnTo>
                  <a:pt x="14259420" y="10276992"/>
                </a:lnTo>
                <a:lnTo>
                  <a:pt x="14260970" y="10269334"/>
                </a:lnTo>
                <a:close/>
              </a:path>
              <a:path w="18719800" h="10718800" extrusionOk="0">
                <a:moveTo>
                  <a:pt x="14260970" y="10169246"/>
                </a:moveTo>
                <a:lnTo>
                  <a:pt x="14259420" y="10161600"/>
                </a:lnTo>
                <a:lnTo>
                  <a:pt x="14255217" y="10155352"/>
                </a:lnTo>
                <a:lnTo>
                  <a:pt x="14248968" y="10151148"/>
                </a:lnTo>
                <a:lnTo>
                  <a:pt x="14241310" y="10149599"/>
                </a:lnTo>
                <a:lnTo>
                  <a:pt x="14233665" y="10151148"/>
                </a:lnTo>
                <a:lnTo>
                  <a:pt x="14227429" y="10155352"/>
                </a:lnTo>
                <a:lnTo>
                  <a:pt x="14223213" y="10161600"/>
                </a:lnTo>
                <a:lnTo>
                  <a:pt x="14221676" y="10169246"/>
                </a:lnTo>
                <a:lnTo>
                  <a:pt x="14223213" y="10176904"/>
                </a:lnTo>
                <a:lnTo>
                  <a:pt x="14227429" y="10183139"/>
                </a:lnTo>
                <a:lnTo>
                  <a:pt x="14233665" y="10187356"/>
                </a:lnTo>
                <a:lnTo>
                  <a:pt x="14241310" y="10188892"/>
                </a:lnTo>
                <a:lnTo>
                  <a:pt x="14248968" y="10187356"/>
                </a:lnTo>
                <a:lnTo>
                  <a:pt x="14255217" y="10183139"/>
                </a:lnTo>
                <a:lnTo>
                  <a:pt x="14259420" y="10176904"/>
                </a:lnTo>
                <a:lnTo>
                  <a:pt x="14260970" y="10169246"/>
                </a:lnTo>
                <a:close/>
              </a:path>
              <a:path w="18719800" h="10718800" extrusionOk="0">
                <a:moveTo>
                  <a:pt x="14260970" y="10069144"/>
                </a:moveTo>
                <a:lnTo>
                  <a:pt x="14259420" y="10061499"/>
                </a:lnTo>
                <a:lnTo>
                  <a:pt x="14255217" y="10055263"/>
                </a:lnTo>
                <a:lnTo>
                  <a:pt x="14248968" y="10051047"/>
                </a:lnTo>
                <a:lnTo>
                  <a:pt x="14241310" y="10049510"/>
                </a:lnTo>
                <a:lnTo>
                  <a:pt x="14233665" y="10051047"/>
                </a:lnTo>
                <a:lnTo>
                  <a:pt x="14227429" y="10055263"/>
                </a:lnTo>
                <a:lnTo>
                  <a:pt x="14223213" y="10061499"/>
                </a:lnTo>
                <a:lnTo>
                  <a:pt x="14221676" y="10069144"/>
                </a:lnTo>
                <a:lnTo>
                  <a:pt x="14223213" y="10076802"/>
                </a:lnTo>
                <a:lnTo>
                  <a:pt x="14227429" y="10083038"/>
                </a:lnTo>
                <a:lnTo>
                  <a:pt x="14233665" y="10087242"/>
                </a:lnTo>
                <a:lnTo>
                  <a:pt x="14241310" y="10088791"/>
                </a:lnTo>
                <a:lnTo>
                  <a:pt x="14248968" y="10087242"/>
                </a:lnTo>
                <a:lnTo>
                  <a:pt x="14255217" y="10083038"/>
                </a:lnTo>
                <a:lnTo>
                  <a:pt x="14259420" y="10076802"/>
                </a:lnTo>
                <a:lnTo>
                  <a:pt x="14260970" y="10069144"/>
                </a:lnTo>
                <a:close/>
              </a:path>
              <a:path w="18719800" h="10718800" extrusionOk="0">
                <a:moveTo>
                  <a:pt x="14260970" y="9969055"/>
                </a:moveTo>
                <a:lnTo>
                  <a:pt x="14259420" y="9961397"/>
                </a:lnTo>
                <a:lnTo>
                  <a:pt x="14255217" y="9955162"/>
                </a:lnTo>
                <a:lnTo>
                  <a:pt x="14248968" y="9950958"/>
                </a:lnTo>
                <a:lnTo>
                  <a:pt x="14241310" y="9949409"/>
                </a:lnTo>
                <a:lnTo>
                  <a:pt x="14233665" y="9950958"/>
                </a:lnTo>
                <a:lnTo>
                  <a:pt x="14227429" y="9955162"/>
                </a:lnTo>
                <a:lnTo>
                  <a:pt x="14223213" y="9961397"/>
                </a:lnTo>
                <a:lnTo>
                  <a:pt x="14221676" y="9969055"/>
                </a:lnTo>
                <a:lnTo>
                  <a:pt x="14223213" y="9976701"/>
                </a:lnTo>
                <a:lnTo>
                  <a:pt x="14227429" y="9982949"/>
                </a:lnTo>
                <a:lnTo>
                  <a:pt x="14233665" y="9987153"/>
                </a:lnTo>
                <a:lnTo>
                  <a:pt x="14241310" y="9988690"/>
                </a:lnTo>
                <a:lnTo>
                  <a:pt x="14248968" y="9987153"/>
                </a:lnTo>
                <a:lnTo>
                  <a:pt x="14255217" y="9982949"/>
                </a:lnTo>
                <a:lnTo>
                  <a:pt x="14259420" y="9976701"/>
                </a:lnTo>
                <a:lnTo>
                  <a:pt x="14260970" y="9969055"/>
                </a:lnTo>
                <a:close/>
              </a:path>
              <a:path w="18719800" h="10718800" extrusionOk="0">
                <a:moveTo>
                  <a:pt x="14260970" y="9868954"/>
                </a:moveTo>
                <a:lnTo>
                  <a:pt x="14259420" y="9861309"/>
                </a:lnTo>
                <a:lnTo>
                  <a:pt x="14255217" y="9855060"/>
                </a:lnTo>
                <a:lnTo>
                  <a:pt x="14248968" y="9850844"/>
                </a:lnTo>
                <a:lnTo>
                  <a:pt x="14241310" y="9849307"/>
                </a:lnTo>
                <a:lnTo>
                  <a:pt x="14233665" y="9850844"/>
                </a:lnTo>
                <a:lnTo>
                  <a:pt x="14227429" y="9855060"/>
                </a:lnTo>
                <a:lnTo>
                  <a:pt x="14223213" y="9861309"/>
                </a:lnTo>
                <a:lnTo>
                  <a:pt x="14221676" y="9868954"/>
                </a:lnTo>
                <a:lnTo>
                  <a:pt x="14223213" y="9876599"/>
                </a:lnTo>
                <a:lnTo>
                  <a:pt x="14227429" y="9882848"/>
                </a:lnTo>
                <a:lnTo>
                  <a:pt x="14233665" y="9887052"/>
                </a:lnTo>
                <a:lnTo>
                  <a:pt x="14241310" y="9888588"/>
                </a:lnTo>
                <a:lnTo>
                  <a:pt x="14248968" y="9887052"/>
                </a:lnTo>
                <a:lnTo>
                  <a:pt x="14255217" y="9882848"/>
                </a:lnTo>
                <a:lnTo>
                  <a:pt x="14259420" y="9876599"/>
                </a:lnTo>
                <a:lnTo>
                  <a:pt x="14260970" y="9868954"/>
                </a:lnTo>
                <a:close/>
              </a:path>
              <a:path w="18719800" h="10718800" extrusionOk="0">
                <a:moveTo>
                  <a:pt x="14260970" y="9768853"/>
                </a:moveTo>
                <a:lnTo>
                  <a:pt x="14259420" y="9761207"/>
                </a:lnTo>
                <a:lnTo>
                  <a:pt x="14255217" y="9754959"/>
                </a:lnTo>
                <a:lnTo>
                  <a:pt x="14248968" y="9750755"/>
                </a:lnTo>
                <a:lnTo>
                  <a:pt x="14241310" y="9749218"/>
                </a:lnTo>
                <a:lnTo>
                  <a:pt x="14233665" y="9750755"/>
                </a:lnTo>
                <a:lnTo>
                  <a:pt x="14227429" y="9754959"/>
                </a:lnTo>
                <a:lnTo>
                  <a:pt x="14223213" y="9761207"/>
                </a:lnTo>
                <a:lnTo>
                  <a:pt x="14221676" y="9768853"/>
                </a:lnTo>
                <a:lnTo>
                  <a:pt x="14223213" y="9776498"/>
                </a:lnTo>
                <a:lnTo>
                  <a:pt x="14227429" y="9782746"/>
                </a:lnTo>
                <a:lnTo>
                  <a:pt x="14233665" y="9786950"/>
                </a:lnTo>
                <a:lnTo>
                  <a:pt x="14241310" y="9788487"/>
                </a:lnTo>
                <a:lnTo>
                  <a:pt x="14248968" y="9786950"/>
                </a:lnTo>
                <a:lnTo>
                  <a:pt x="14255217" y="9782746"/>
                </a:lnTo>
                <a:lnTo>
                  <a:pt x="14259420" y="9776498"/>
                </a:lnTo>
                <a:lnTo>
                  <a:pt x="14260970" y="9768853"/>
                </a:lnTo>
                <a:close/>
              </a:path>
              <a:path w="18719800" h="10718800" extrusionOk="0">
                <a:moveTo>
                  <a:pt x="14260970" y="9668764"/>
                </a:moveTo>
                <a:lnTo>
                  <a:pt x="14259420" y="9661119"/>
                </a:lnTo>
                <a:lnTo>
                  <a:pt x="14255217" y="9654883"/>
                </a:lnTo>
                <a:lnTo>
                  <a:pt x="14248968" y="9650679"/>
                </a:lnTo>
                <a:lnTo>
                  <a:pt x="14241310" y="9649130"/>
                </a:lnTo>
                <a:lnTo>
                  <a:pt x="14233665" y="9650679"/>
                </a:lnTo>
                <a:lnTo>
                  <a:pt x="14227429" y="9654883"/>
                </a:lnTo>
                <a:lnTo>
                  <a:pt x="14223213" y="9661119"/>
                </a:lnTo>
                <a:lnTo>
                  <a:pt x="14221676" y="9668764"/>
                </a:lnTo>
                <a:lnTo>
                  <a:pt x="14223213" y="9676409"/>
                </a:lnTo>
                <a:lnTo>
                  <a:pt x="14227429" y="9682658"/>
                </a:lnTo>
                <a:lnTo>
                  <a:pt x="14233665" y="9686874"/>
                </a:lnTo>
                <a:lnTo>
                  <a:pt x="14241310" y="9688411"/>
                </a:lnTo>
                <a:lnTo>
                  <a:pt x="14248968" y="9686874"/>
                </a:lnTo>
                <a:lnTo>
                  <a:pt x="14255217" y="9682658"/>
                </a:lnTo>
                <a:lnTo>
                  <a:pt x="14259420" y="9676409"/>
                </a:lnTo>
                <a:lnTo>
                  <a:pt x="14260970" y="9668764"/>
                </a:lnTo>
                <a:close/>
              </a:path>
              <a:path w="18719800" h="10718800" extrusionOk="0">
                <a:moveTo>
                  <a:pt x="14260970" y="9568675"/>
                </a:moveTo>
                <a:lnTo>
                  <a:pt x="14259420" y="9561030"/>
                </a:lnTo>
                <a:lnTo>
                  <a:pt x="14255217" y="9554781"/>
                </a:lnTo>
                <a:lnTo>
                  <a:pt x="14248968" y="9550565"/>
                </a:lnTo>
                <a:lnTo>
                  <a:pt x="14241310" y="9549028"/>
                </a:lnTo>
                <a:lnTo>
                  <a:pt x="14233665" y="9550565"/>
                </a:lnTo>
                <a:lnTo>
                  <a:pt x="14227429" y="9554781"/>
                </a:lnTo>
                <a:lnTo>
                  <a:pt x="14223213" y="9561030"/>
                </a:lnTo>
                <a:lnTo>
                  <a:pt x="14221676" y="9568675"/>
                </a:lnTo>
                <a:lnTo>
                  <a:pt x="14223213" y="9576321"/>
                </a:lnTo>
                <a:lnTo>
                  <a:pt x="14227429" y="9582569"/>
                </a:lnTo>
                <a:lnTo>
                  <a:pt x="14233665" y="9586773"/>
                </a:lnTo>
                <a:lnTo>
                  <a:pt x="14241310" y="9588322"/>
                </a:lnTo>
                <a:lnTo>
                  <a:pt x="14248968" y="9586773"/>
                </a:lnTo>
                <a:lnTo>
                  <a:pt x="14255217" y="9582569"/>
                </a:lnTo>
                <a:lnTo>
                  <a:pt x="14259420" y="9576321"/>
                </a:lnTo>
                <a:lnTo>
                  <a:pt x="14260970" y="9568675"/>
                </a:lnTo>
                <a:close/>
              </a:path>
              <a:path w="18719800" h="10718800" extrusionOk="0">
                <a:moveTo>
                  <a:pt x="14260970" y="9468574"/>
                </a:moveTo>
                <a:lnTo>
                  <a:pt x="14259420" y="9460928"/>
                </a:lnTo>
                <a:lnTo>
                  <a:pt x="14255217" y="9454680"/>
                </a:lnTo>
                <a:lnTo>
                  <a:pt x="14248968" y="9450476"/>
                </a:lnTo>
                <a:lnTo>
                  <a:pt x="14241310" y="9448927"/>
                </a:lnTo>
                <a:lnTo>
                  <a:pt x="14233665" y="9450476"/>
                </a:lnTo>
                <a:lnTo>
                  <a:pt x="14227429" y="9454680"/>
                </a:lnTo>
                <a:lnTo>
                  <a:pt x="14223213" y="9460928"/>
                </a:lnTo>
                <a:lnTo>
                  <a:pt x="14221676" y="9468574"/>
                </a:lnTo>
                <a:lnTo>
                  <a:pt x="14223213" y="9476219"/>
                </a:lnTo>
                <a:lnTo>
                  <a:pt x="14227429" y="9482468"/>
                </a:lnTo>
                <a:lnTo>
                  <a:pt x="14233665" y="9486684"/>
                </a:lnTo>
                <a:lnTo>
                  <a:pt x="14241310" y="9488221"/>
                </a:lnTo>
                <a:lnTo>
                  <a:pt x="14248968" y="9486684"/>
                </a:lnTo>
                <a:lnTo>
                  <a:pt x="14255217" y="9482468"/>
                </a:lnTo>
                <a:lnTo>
                  <a:pt x="14259420" y="9476219"/>
                </a:lnTo>
                <a:lnTo>
                  <a:pt x="14260970" y="9468574"/>
                </a:lnTo>
                <a:close/>
              </a:path>
              <a:path w="18719800" h="10718800" extrusionOk="0">
                <a:moveTo>
                  <a:pt x="14260970" y="9368472"/>
                </a:moveTo>
                <a:lnTo>
                  <a:pt x="14259420" y="9360827"/>
                </a:lnTo>
                <a:lnTo>
                  <a:pt x="14255217" y="9354579"/>
                </a:lnTo>
                <a:lnTo>
                  <a:pt x="14248968" y="9350375"/>
                </a:lnTo>
                <a:lnTo>
                  <a:pt x="14241310" y="9348826"/>
                </a:lnTo>
                <a:lnTo>
                  <a:pt x="14233665" y="9350375"/>
                </a:lnTo>
                <a:lnTo>
                  <a:pt x="14227429" y="9354579"/>
                </a:lnTo>
                <a:lnTo>
                  <a:pt x="14223213" y="9360827"/>
                </a:lnTo>
                <a:lnTo>
                  <a:pt x="14221676" y="9368472"/>
                </a:lnTo>
                <a:lnTo>
                  <a:pt x="14223213" y="9376118"/>
                </a:lnTo>
                <a:lnTo>
                  <a:pt x="14227429" y="9382366"/>
                </a:lnTo>
                <a:lnTo>
                  <a:pt x="14233665" y="9386583"/>
                </a:lnTo>
                <a:lnTo>
                  <a:pt x="14241310" y="9388119"/>
                </a:lnTo>
                <a:lnTo>
                  <a:pt x="14248968" y="9386583"/>
                </a:lnTo>
                <a:lnTo>
                  <a:pt x="14255217" y="9382366"/>
                </a:lnTo>
                <a:lnTo>
                  <a:pt x="14259420" y="9376118"/>
                </a:lnTo>
                <a:lnTo>
                  <a:pt x="14260970" y="9368472"/>
                </a:lnTo>
                <a:close/>
              </a:path>
              <a:path w="18719800" h="10718800" extrusionOk="0">
                <a:moveTo>
                  <a:pt x="14260970" y="9268384"/>
                </a:moveTo>
                <a:lnTo>
                  <a:pt x="14259420" y="9260726"/>
                </a:lnTo>
                <a:lnTo>
                  <a:pt x="14255217" y="9254477"/>
                </a:lnTo>
                <a:lnTo>
                  <a:pt x="14248968" y="9250274"/>
                </a:lnTo>
                <a:lnTo>
                  <a:pt x="14241310" y="9248724"/>
                </a:lnTo>
                <a:lnTo>
                  <a:pt x="14233665" y="9250274"/>
                </a:lnTo>
                <a:lnTo>
                  <a:pt x="14227429" y="9254477"/>
                </a:lnTo>
                <a:lnTo>
                  <a:pt x="14223213" y="9260726"/>
                </a:lnTo>
                <a:lnTo>
                  <a:pt x="14221676" y="9268384"/>
                </a:lnTo>
                <a:lnTo>
                  <a:pt x="14223213" y="9276029"/>
                </a:lnTo>
                <a:lnTo>
                  <a:pt x="14227429" y="9282278"/>
                </a:lnTo>
                <a:lnTo>
                  <a:pt x="14233665" y="9286481"/>
                </a:lnTo>
                <a:lnTo>
                  <a:pt x="14241310" y="9288031"/>
                </a:lnTo>
                <a:lnTo>
                  <a:pt x="14248968" y="9286481"/>
                </a:lnTo>
                <a:lnTo>
                  <a:pt x="14255217" y="9282278"/>
                </a:lnTo>
                <a:lnTo>
                  <a:pt x="14259420" y="9276029"/>
                </a:lnTo>
                <a:lnTo>
                  <a:pt x="14260970" y="9268384"/>
                </a:lnTo>
                <a:close/>
              </a:path>
              <a:path w="18719800" h="10718800" extrusionOk="0">
                <a:moveTo>
                  <a:pt x="14260970" y="9168295"/>
                </a:moveTo>
                <a:lnTo>
                  <a:pt x="14259420" y="9160637"/>
                </a:lnTo>
                <a:lnTo>
                  <a:pt x="14255217" y="9154389"/>
                </a:lnTo>
                <a:lnTo>
                  <a:pt x="14248968" y="9150185"/>
                </a:lnTo>
                <a:lnTo>
                  <a:pt x="14241310" y="9148635"/>
                </a:lnTo>
                <a:lnTo>
                  <a:pt x="14233665" y="9150185"/>
                </a:lnTo>
                <a:lnTo>
                  <a:pt x="14227429" y="9154389"/>
                </a:lnTo>
                <a:lnTo>
                  <a:pt x="14223213" y="9160637"/>
                </a:lnTo>
                <a:lnTo>
                  <a:pt x="14221676" y="9168295"/>
                </a:lnTo>
                <a:lnTo>
                  <a:pt x="14223213" y="9175940"/>
                </a:lnTo>
                <a:lnTo>
                  <a:pt x="14227429" y="9182189"/>
                </a:lnTo>
                <a:lnTo>
                  <a:pt x="14233665" y="9186393"/>
                </a:lnTo>
                <a:lnTo>
                  <a:pt x="14241310" y="9187942"/>
                </a:lnTo>
                <a:lnTo>
                  <a:pt x="14248968" y="9186393"/>
                </a:lnTo>
                <a:lnTo>
                  <a:pt x="14255217" y="9182189"/>
                </a:lnTo>
                <a:lnTo>
                  <a:pt x="14259420" y="9175940"/>
                </a:lnTo>
                <a:lnTo>
                  <a:pt x="14260970" y="9168295"/>
                </a:lnTo>
                <a:close/>
              </a:path>
              <a:path w="18719800" h="10718800" extrusionOk="0">
                <a:moveTo>
                  <a:pt x="14260970" y="9068194"/>
                </a:moveTo>
                <a:lnTo>
                  <a:pt x="14259420" y="9060548"/>
                </a:lnTo>
                <a:lnTo>
                  <a:pt x="14255217" y="9054300"/>
                </a:lnTo>
                <a:lnTo>
                  <a:pt x="14248968" y="9050096"/>
                </a:lnTo>
                <a:lnTo>
                  <a:pt x="14241310" y="9048547"/>
                </a:lnTo>
                <a:lnTo>
                  <a:pt x="14233665" y="9050096"/>
                </a:lnTo>
                <a:lnTo>
                  <a:pt x="14227429" y="9054300"/>
                </a:lnTo>
                <a:lnTo>
                  <a:pt x="14223213" y="9060548"/>
                </a:lnTo>
                <a:lnTo>
                  <a:pt x="14221676" y="9068194"/>
                </a:lnTo>
                <a:lnTo>
                  <a:pt x="14223213" y="9075839"/>
                </a:lnTo>
                <a:lnTo>
                  <a:pt x="14227429" y="9082087"/>
                </a:lnTo>
                <a:lnTo>
                  <a:pt x="14233665" y="9086291"/>
                </a:lnTo>
                <a:lnTo>
                  <a:pt x="14241310" y="9087841"/>
                </a:lnTo>
                <a:lnTo>
                  <a:pt x="14248968" y="9086291"/>
                </a:lnTo>
                <a:lnTo>
                  <a:pt x="14255217" y="9082087"/>
                </a:lnTo>
                <a:lnTo>
                  <a:pt x="14259420" y="9075839"/>
                </a:lnTo>
                <a:lnTo>
                  <a:pt x="14260970" y="9068194"/>
                </a:lnTo>
                <a:close/>
              </a:path>
              <a:path w="18719800" h="10718800" extrusionOk="0">
                <a:moveTo>
                  <a:pt x="14260970" y="8968092"/>
                </a:moveTo>
                <a:lnTo>
                  <a:pt x="14259420" y="8960447"/>
                </a:lnTo>
                <a:lnTo>
                  <a:pt x="14255217" y="8954198"/>
                </a:lnTo>
                <a:lnTo>
                  <a:pt x="14248968" y="8949995"/>
                </a:lnTo>
                <a:lnTo>
                  <a:pt x="14241310" y="8948445"/>
                </a:lnTo>
                <a:lnTo>
                  <a:pt x="14233665" y="8949995"/>
                </a:lnTo>
                <a:lnTo>
                  <a:pt x="14227429" y="8954198"/>
                </a:lnTo>
                <a:lnTo>
                  <a:pt x="14223213" y="8960447"/>
                </a:lnTo>
                <a:lnTo>
                  <a:pt x="14221676" y="8968092"/>
                </a:lnTo>
                <a:lnTo>
                  <a:pt x="14223213" y="8975738"/>
                </a:lnTo>
                <a:lnTo>
                  <a:pt x="14227429" y="8981986"/>
                </a:lnTo>
                <a:lnTo>
                  <a:pt x="14233665" y="8986190"/>
                </a:lnTo>
                <a:lnTo>
                  <a:pt x="14241310" y="8987739"/>
                </a:lnTo>
                <a:lnTo>
                  <a:pt x="14248968" y="8986190"/>
                </a:lnTo>
                <a:lnTo>
                  <a:pt x="14255217" y="8981986"/>
                </a:lnTo>
                <a:lnTo>
                  <a:pt x="14259420" y="8975738"/>
                </a:lnTo>
                <a:lnTo>
                  <a:pt x="14260970" y="8968092"/>
                </a:lnTo>
                <a:close/>
              </a:path>
              <a:path w="18719800" h="10718800" extrusionOk="0">
                <a:moveTo>
                  <a:pt x="14260970" y="8867991"/>
                </a:moveTo>
                <a:lnTo>
                  <a:pt x="14259420" y="8860345"/>
                </a:lnTo>
                <a:lnTo>
                  <a:pt x="14255217" y="8854110"/>
                </a:lnTo>
                <a:lnTo>
                  <a:pt x="14248968" y="8849893"/>
                </a:lnTo>
                <a:lnTo>
                  <a:pt x="14241310" y="8848357"/>
                </a:lnTo>
                <a:lnTo>
                  <a:pt x="14233665" y="8849893"/>
                </a:lnTo>
                <a:lnTo>
                  <a:pt x="14227429" y="8854110"/>
                </a:lnTo>
                <a:lnTo>
                  <a:pt x="14223213" y="8860345"/>
                </a:lnTo>
                <a:lnTo>
                  <a:pt x="14221676" y="8867991"/>
                </a:lnTo>
                <a:lnTo>
                  <a:pt x="14223213" y="8875649"/>
                </a:lnTo>
                <a:lnTo>
                  <a:pt x="14227429" y="8881885"/>
                </a:lnTo>
                <a:lnTo>
                  <a:pt x="14233665" y="8886101"/>
                </a:lnTo>
                <a:lnTo>
                  <a:pt x="14241310" y="8887638"/>
                </a:lnTo>
                <a:lnTo>
                  <a:pt x="14248968" y="8886101"/>
                </a:lnTo>
                <a:lnTo>
                  <a:pt x="14255217" y="8881885"/>
                </a:lnTo>
                <a:lnTo>
                  <a:pt x="14259420" y="8875649"/>
                </a:lnTo>
                <a:lnTo>
                  <a:pt x="14260970" y="8867991"/>
                </a:lnTo>
                <a:close/>
              </a:path>
              <a:path w="18719800" h="10718800" extrusionOk="0">
                <a:moveTo>
                  <a:pt x="14260970" y="8767889"/>
                </a:moveTo>
                <a:lnTo>
                  <a:pt x="14259420" y="8760257"/>
                </a:lnTo>
                <a:lnTo>
                  <a:pt x="14255217" y="8754008"/>
                </a:lnTo>
                <a:lnTo>
                  <a:pt x="14248968" y="8749792"/>
                </a:lnTo>
                <a:lnTo>
                  <a:pt x="14241310" y="8748255"/>
                </a:lnTo>
                <a:lnTo>
                  <a:pt x="14233665" y="8749792"/>
                </a:lnTo>
                <a:lnTo>
                  <a:pt x="14227429" y="8754008"/>
                </a:lnTo>
                <a:lnTo>
                  <a:pt x="14223213" y="8760257"/>
                </a:lnTo>
                <a:lnTo>
                  <a:pt x="14221676" y="8767889"/>
                </a:lnTo>
                <a:lnTo>
                  <a:pt x="14223213" y="8775548"/>
                </a:lnTo>
                <a:lnTo>
                  <a:pt x="14227429" y="8781796"/>
                </a:lnTo>
                <a:lnTo>
                  <a:pt x="14233665" y="8786000"/>
                </a:lnTo>
                <a:lnTo>
                  <a:pt x="14241310" y="8787536"/>
                </a:lnTo>
                <a:lnTo>
                  <a:pt x="14248968" y="8786000"/>
                </a:lnTo>
                <a:lnTo>
                  <a:pt x="14255217" y="8781796"/>
                </a:lnTo>
                <a:lnTo>
                  <a:pt x="14259420" y="8775548"/>
                </a:lnTo>
                <a:lnTo>
                  <a:pt x="14260970" y="8767889"/>
                </a:lnTo>
                <a:close/>
              </a:path>
              <a:path w="18719800" h="10718800" extrusionOk="0">
                <a:moveTo>
                  <a:pt x="14260970" y="8667813"/>
                </a:moveTo>
                <a:lnTo>
                  <a:pt x="14259420" y="8660155"/>
                </a:lnTo>
                <a:lnTo>
                  <a:pt x="14255217" y="8653907"/>
                </a:lnTo>
                <a:lnTo>
                  <a:pt x="14248968" y="8649703"/>
                </a:lnTo>
                <a:lnTo>
                  <a:pt x="14241310" y="8648154"/>
                </a:lnTo>
                <a:lnTo>
                  <a:pt x="14233665" y="8649703"/>
                </a:lnTo>
                <a:lnTo>
                  <a:pt x="14227429" y="8653907"/>
                </a:lnTo>
                <a:lnTo>
                  <a:pt x="14223213" y="8660155"/>
                </a:lnTo>
                <a:lnTo>
                  <a:pt x="14221676" y="8667813"/>
                </a:lnTo>
                <a:lnTo>
                  <a:pt x="14223213" y="8675459"/>
                </a:lnTo>
                <a:lnTo>
                  <a:pt x="14227429" y="8681695"/>
                </a:lnTo>
                <a:lnTo>
                  <a:pt x="14233665" y="8685898"/>
                </a:lnTo>
                <a:lnTo>
                  <a:pt x="14241310" y="8687448"/>
                </a:lnTo>
                <a:lnTo>
                  <a:pt x="14248968" y="8685898"/>
                </a:lnTo>
                <a:lnTo>
                  <a:pt x="14255217" y="8681695"/>
                </a:lnTo>
                <a:lnTo>
                  <a:pt x="14259420" y="8675459"/>
                </a:lnTo>
                <a:lnTo>
                  <a:pt x="14260970" y="8667813"/>
                </a:lnTo>
                <a:close/>
              </a:path>
              <a:path w="18719800" h="10718800" extrusionOk="0">
                <a:moveTo>
                  <a:pt x="14260970" y="8567712"/>
                </a:moveTo>
                <a:lnTo>
                  <a:pt x="14259420" y="8560054"/>
                </a:lnTo>
                <a:lnTo>
                  <a:pt x="14255217" y="8553818"/>
                </a:lnTo>
                <a:lnTo>
                  <a:pt x="14248968" y="8549602"/>
                </a:lnTo>
                <a:lnTo>
                  <a:pt x="14241310" y="8548052"/>
                </a:lnTo>
                <a:lnTo>
                  <a:pt x="14233665" y="8549602"/>
                </a:lnTo>
                <a:lnTo>
                  <a:pt x="14227429" y="8553818"/>
                </a:lnTo>
                <a:lnTo>
                  <a:pt x="14223213" y="8560054"/>
                </a:lnTo>
                <a:lnTo>
                  <a:pt x="14221676" y="8567712"/>
                </a:lnTo>
                <a:lnTo>
                  <a:pt x="14223213" y="8575357"/>
                </a:lnTo>
                <a:lnTo>
                  <a:pt x="14227429" y="8581606"/>
                </a:lnTo>
                <a:lnTo>
                  <a:pt x="14233665" y="8585810"/>
                </a:lnTo>
                <a:lnTo>
                  <a:pt x="14241310" y="8587359"/>
                </a:lnTo>
                <a:lnTo>
                  <a:pt x="14248968" y="8585810"/>
                </a:lnTo>
                <a:lnTo>
                  <a:pt x="14255217" y="8581606"/>
                </a:lnTo>
                <a:lnTo>
                  <a:pt x="14259420" y="8575357"/>
                </a:lnTo>
                <a:lnTo>
                  <a:pt x="14260970" y="8567712"/>
                </a:lnTo>
                <a:close/>
              </a:path>
              <a:path w="18719800" h="10718800" extrusionOk="0">
                <a:moveTo>
                  <a:pt x="14260970" y="8467611"/>
                </a:moveTo>
                <a:lnTo>
                  <a:pt x="14259420" y="8459965"/>
                </a:lnTo>
                <a:lnTo>
                  <a:pt x="14255217" y="8453717"/>
                </a:lnTo>
                <a:lnTo>
                  <a:pt x="14248968" y="8449513"/>
                </a:lnTo>
                <a:lnTo>
                  <a:pt x="14241310" y="8447964"/>
                </a:lnTo>
                <a:lnTo>
                  <a:pt x="14233665" y="8449513"/>
                </a:lnTo>
                <a:lnTo>
                  <a:pt x="14227429" y="8453717"/>
                </a:lnTo>
                <a:lnTo>
                  <a:pt x="14223213" y="8459965"/>
                </a:lnTo>
                <a:lnTo>
                  <a:pt x="14221676" y="8467611"/>
                </a:lnTo>
                <a:lnTo>
                  <a:pt x="14223213" y="8475256"/>
                </a:lnTo>
                <a:lnTo>
                  <a:pt x="14227429" y="8481504"/>
                </a:lnTo>
                <a:lnTo>
                  <a:pt x="14233665" y="8485721"/>
                </a:lnTo>
                <a:lnTo>
                  <a:pt x="14241310" y="8487258"/>
                </a:lnTo>
                <a:lnTo>
                  <a:pt x="14248968" y="8485721"/>
                </a:lnTo>
                <a:lnTo>
                  <a:pt x="14255217" y="8481504"/>
                </a:lnTo>
                <a:lnTo>
                  <a:pt x="14259420" y="8475256"/>
                </a:lnTo>
                <a:lnTo>
                  <a:pt x="14260970" y="8467611"/>
                </a:lnTo>
                <a:close/>
              </a:path>
              <a:path w="18719800" h="10718800" extrusionOk="0">
                <a:moveTo>
                  <a:pt x="14260970" y="8367509"/>
                </a:moveTo>
                <a:lnTo>
                  <a:pt x="14259420" y="8359864"/>
                </a:lnTo>
                <a:lnTo>
                  <a:pt x="14255217" y="8353628"/>
                </a:lnTo>
                <a:lnTo>
                  <a:pt x="14248968" y="8349412"/>
                </a:lnTo>
                <a:lnTo>
                  <a:pt x="14241310" y="8347875"/>
                </a:lnTo>
                <a:lnTo>
                  <a:pt x="14233665" y="8349412"/>
                </a:lnTo>
                <a:lnTo>
                  <a:pt x="14227429" y="8353628"/>
                </a:lnTo>
                <a:lnTo>
                  <a:pt x="14223213" y="8359864"/>
                </a:lnTo>
                <a:lnTo>
                  <a:pt x="14221676" y="8367509"/>
                </a:lnTo>
                <a:lnTo>
                  <a:pt x="14223213" y="8375167"/>
                </a:lnTo>
                <a:lnTo>
                  <a:pt x="14227429" y="8381403"/>
                </a:lnTo>
                <a:lnTo>
                  <a:pt x="14233665" y="8385619"/>
                </a:lnTo>
                <a:lnTo>
                  <a:pt x="14241310" y="8387169"/>
                </a:lnTo>
                <a:lnTo>
                  <a:pt x="14248968" y="8385619"/>
                </a:lnTo>
                <a:lnTo>
                  <a:pt x="14255217" y="8381403"/>
                </a:lnTo>
                <a:lnTo>
                  <a:pt x="14259420" y="8375167"/>
                </a:lnTo>
                <a:lnTo>
                  <a:pt x="14260970" y="8367509"/>
                </a:lnTo>
                <a:close/>
              </a:path>
              <a:path w="18719800" h="10718800" extrusionOk="0">
                <a:moveTo>
                  <a:pt x="14260970" y="8267420"/>
                </a:moveTo>
                <a:lnTo>
                  <a:pt x="14259420" y="8259775"/>
                </a:lnTo>
                <a:lnTo>
                  <a:pt x="14255217" y="8253527"/>
                </a:lnTo>
                <a:lnTo>
                  <a:pt x="14248968" y="8249310"/>
                </a:lnTo>
                <a:lnTo>
                  <a:pt x="14241310" y="8247774"/>
                </a:lnTo>
                <a:lnTo>
                  <a:pt x="14233665" y="8249310"/>
                </a:lnTo>
                <a:lnTo>
                  <a:pt x="14227429" y="8253527"/>
                </a:lnTo>
                <a:lnTo>
                  <a:pt x="14223213" y="8259775"/>
                </a:lnTo>
                <a:lnTo>
                  <a:pt x="14221676" y="8267420"/>
                </a:lnTo>
                <a:lnTo>
                  <a:pt x="14223213" y="8275066"/>
                </a:lnTo>
                <a:lnTo>
                  <a:pt x="14227429" y="8281314"/>
                </a:lnTo>
                <a:lnTo>
                  <a:pt x="14233665" y="8285518"/>
                </a:lnTo>
                <a:lnTo>
                  <a:pt x="14241310" y="8287055"/>
                </a:lnTo>
                <a:lnTo>
                  <a:pt x="14248968" y="8285518"/>
                </a:lnTo>
                <a:lnTo>
                  <a:pt x="14255217" y="8281314"/>
                </a:lnTo>
                <a:lnTo>
                  <a:pt x="14259420" y="8275066"/>
                </a:lnTo>
                <a:lnTo>
                  <a:pt x="14260970" y="8267420"/>
                </a:lnTo>
                <a:close/>
              </a:path>
              <a:path w="18719800" h="10718800" extrusionOk="0">
                <a:moveTo>
                  <a:pt x="14260970" y="8167319"/>
                </a:moveTo>
                <a:lnTo>
                  <a:pt x="14259420" y="8159674"/>
                </a:lnTo>
                <a:lnTo>
                  <a:pt x="14255217" y="8153438"/>
                </a:lnTo>
                <a:lnTo>
                  <a:pt x="14248968" y="8149234"/>
                </a:lnTo>
                <a:lnTo>
                  <a:pt x="14241310" y="8147685"/>
                </a:lnTo>
                <a:lnTo>
                  <a:pt x="14233665" y="8149234"/>
                </a:lnTo>
                <a:lnTo>
                  <a:pt x="14227429" y="8153438"/>
                </a:lnTo>
                <a:lnTo>
                  <a:pt x="14223213" y="8159674"/>
                </a:lnTo>
                <a:lnTo>
                  <a:pt x="14221676" y="8167319"/>
                </a:lnTo>
                <a:lnTo>
                  <a:pt x="14223213" y="8174964"/>
                </a:lnTo>
                <a:lnTo>
                  <a:pt x="14227429" y="8181213"/>
                </a:lnTo>
                <a:lnTo>
                  <a:pt x="14233665" y="8185417"/>
                </a:lnTo>
                <a:lnTo>
                  <a:pt x="14241310" y="8186966"/>
                </a:lnTo>
                <a:lnTo>
                  <a:pt x="14248968" y="8185417"/>
                </a:lnTo>
                <a:lnTo>
                  <a:pt x="14255217" y="8181213"/>
                </a:lnTo>
                <a:lnTo>
                  <a:pt x="14259420" y="8174964"/>
                </a:lnTo>
                <a:lnTo>
                  <a:pt x="14260970" y="8167319"/>
                </a:lnTo>
                <a:close/>
              </a:path>
              <a:path w="18719800" h="10718800" extrusionOk="0">
                <a:moveTo>
                  <a:pt x="14260970" y="8067230"/>
                </a:moveTo>
                <a:lnTo>
                  <a:pt x="14259420" y="8059585"/>
                </a:lnTo>
                <a:lnTo>
                  <a:pt x="14255217" y="8053337"/>
                </a:lnTo>
                <a:lnTo>
                  <a:pt x="14248968" y="8049120"/>
                </a:lnTo>
                <a:lnTo>
                  <a:pt x="14241310" y="8047583"/>
                </a:lnTo>
                <a:lnTo>
                  <a:pt x="14233665" y="8049120"/>
                </a:lnTo>
                <a:lnTo>
                  <a:pt x="14227429" y="8053337"/>
                </a:lnTo>
                <a:lnTo>
                  <a:pt x="14223213" y="8059585"/>
                </a:lnTo>
                <a:lnTo>
                  <a:pt x="14221676" y="8067230"/>
                </a:lnTo>
                <a:lnTo>
                  <a:pt x="14223213" y="8074876"/>
                </a:lnTo>
                <a:lnTo>
                  <a:pt x="14227429" y="8081124"/>
                </a:lnTo>
                <a:lnTo>
                  <a:pt x="14233665" y="8085328"/>
                </a:lnTo>
                <a:lnTo>
                  <a:pt x="14241310" y="8086877"/>
                </a:lnTo>
                <a:lnTo>
                  <a:pt x="14248968" y="8085328"/>
                </a:lnTo>
                <a:lnTo>
                  <a:pt x="14255217" y="8081124"/>
                </a:lnTo>
                <a:lnTo>
                  <a:pt x="14259420" y="8074876"/>
                </a:lnTo>
                <a:lnTo>
                  <a:pt x="14260970" y="8067230"/>
                </a:lnTo>
                <a:close/>
              </a:path>
              <a:path w="18719800" h="10718800" extrusionOk="0">
                <a:moveTo>
                  <a:pt x="14260970" y="7967129"/>
                </a:moveTo>
                <a:lnTo>
                  <a:pt x="14259420" y="7959484"/>
                </a:lnTo>
                <a:lnTo>
                  <a:pt x="14255217" y="7953235"/>
                </a:lnTo>
                <a:lnTo>
                  <a:pt x="14248968" y="7949031"/>
                </a:lnTo>
                <a:lnTo>
                  <a:pt x="14241310" y="7947495"/>
                </a:lnTo>
                <a:lnTo>
                  <a:pt x="14233665" y="7949031"/>
                </a:lnTo>
                <a:lnTo>
                  <a:pt x="14227429" y="7953235"/>
                </a:lnTo>
                <a:lnTo>
                  <a:pt x="14223213" y="7959484"/>
                </a:lnTo>
                <a:lnTo>
                  <a:pt x="14221676" y="7967129"/>
                </a:lnTo>
                <a:lnTo>
                  <a:pt x="14223213" y="7974774"/>
                </a:lnTo>
                <a:lnTo>
                  <a:pt x="14227429" y="7981023"/>
                </a:lnTo>
                <a:lnTo>
                  <a:pt x="14233665" y="7985226"/>
                </a:lnTo>
                <a:lnTo>
                  <a:pt x="14241310" y="7986776"/>
                </a:lnTo>
                <a:lnTo>
                  <a:pt x="14248968" y="7985226"/>
                </a:lnTo>
                <a:lnTo>
                  <a:pt x="14255217" y="7981023"/>
                </a:lnTo>
                <a:lnTo>
                  <a:pt x="14259420" y="7974774"/>
                </a:lnTo>
                <a:lnTo>
                  <a:pt x="14260970" y="7967129"/>
                </a:lnTo>
                <a:close/>
              </a:path>
              <a:path w="18719800" h="10718800" extrusionOk="0">
                <a:moveTo>
                  <a:pt x="14260970" y="7867028"/>
                </a:moveTo>
                <a:lnTo>
                  <a:pt x="14259420" y="7859382"/>
                </a:lnTo>
                <a:lnTo>
                  <a:pt x="14255217" y="7853134"/>
                </a:lnTo>
                <a:lnTo>
                  <a:pt x="14248968" y="7848930"/>
                </a:lnTo>
                <a:lnTo>
                  <a:pt x="14241310" y="7847393"/>
                </a:lnTo>
                <a:lnTo>
                  <a:pt x="14233665" y="7848930"/>
                </a:lnTo>
                <a:lnTo>
                  <a:pt x="14227429" y="7853134"/>
                </a:lnTo>
                <a:lnTo>
                  <a:pt x="14223213" y="7859382"/>
                </a:lnTo>
                <a:lnTo>
                  <a:pt x="14221676" y="7867028"/>
                </a:lnTo>
                <a:lnTo>
                  <a:pt x="14223213" y="7874673"/>
                </a:lnTo>
                <a:lnTo>
                  <a:pt x="14227429" y="7880921"/>
                </a:lnTo>
                <a:lnTo>
                  <a:pt x="14233665" y="7885138"/>
                </a:lnTo>
                <a:lnTo>
                  <a:pt x="14241310" y="7886674"/>
                </a:lnTo>
                <a:lnTo>
                  <a:pt x="14248968" y="7885138"/>
                </a:lnTo>
                <a:lnTo>
                  <a:pt x="14255217" y="7880921"/>
                </a:lnTo>
                <a:lnTo>
                  <a:pt x="14259420" y="7874673"/>
                </a:lnTo>
                <a:lnTo>
                  <a:pt x="14260970" y="7867028"/>
                </a:lnTo>
                <a:close/>
              </a:path>
              <a:path w="18719800" h="10718800" extrusionOk="0">
                <a:moveTo>
                  <a:pt x="14334960" y="10715117"/>
                </a:moveTo>
                <a:lnTo>
                  <a:pt x="14333411" y="10707472"/>
                </a:lnTo>
                <a:lnTo>
                  <a:pt x="14329207" y="10701223"/>
                </a:lnTo>
                <a:lnTo>
                  <a:pt x="14322959" y="10697007"/>
                </a:lnTo>
                <a:lnTo>
                  <a:pt x="14315313" y="10695457"/>
                </a:lnTo>
                <a:lnTo>
                  <a:pt x="14307668" y="10697007"/>
                </a:lnTo>
                <a:lnTo>
                  <a:pt x="14301419" y="10701223"/>
                </a:lnTo>
                <a:lnTo>
                  <a:pt x="14297216" y="10707472"/>
                </a:lnTo>
                <a:lnTo>
                  <a:pt x="14295666" y="10715117"/>
                </a:lnTo>
                <a:lnTo>
                  <a:pt x="14296416" y="10718787"/>
                </a:lnTo>
                <a:lnTo>
                  <a:pt x="14334223" y="10718787"/>
                </a:lnTo>
                <a:lnTo>
                  <a:pt x="14334960" y="10715117"/>
                </a:lnTo>
                <a:close/>
              </a:path>
              <a:path w="18719800" h="10718800" extrusionOk="0">
                <a:moveTo>
                  <a:pt x="14334960" y="10615016"/>
                </a:moveTo>
                <a:lnTo>
                  <a:pt x="14333411" y="10607370"/>
                </a:lnTo>
                <a:lnTo>
                  <a:pt x="14329207" y="10601135"/>
                </a:lnTo>
                <a:lnTo>
                  <a:pt x="14322959" y="10596918"/>
                </a:lnTo>
                <a:lnTo>
                  <a:pt x="14315313" y="10595369"/>
                </a:lnTo>
                <a:lnTo>
                  <a:pt x="14307668" y="10596918"/>
                </a:lnTo>
                <a:lnTo>
                  <a:pt x="14301419" y="10601135"/>
                </a:lnTo>
                <a:lnTo>
                  <a:pt x="14297216" y="10607370"/>
                </a:lnTo>
                <a:lnTo>
                  <a:pt x="14295666" y="10615016"/>
                </a:lnTo>
                <a:lnTo>
                  <a:pt x="14297216" y="10622674"/>
                </a:lnTo>
                <a:lnTo>
                  <a:pt x="14301419" y="10628909"/>
                </a:lnTo>
                <a:lnTo>
                  <a:pt x="14307668" y="10633126"/>
                </a:lnTo>
                <a:lnTo>
                  <a:pt x="14315313" y="10634663"/>
                </a:lnTo>
                <a:lnTo>
                  <a:pt x="14322959" y="10633126"/>
                </a:lnTo>
                <a:lnTo>
                  <a:pt x="14329207" y="10628909"/>
                </a:lnTo>
                <a:lnTo>
                  <a:pt x="14333411" y="10622674"/>
                </a:lnTo>
                <a:lnTo>
                  <a:pt x="14334960" y="10615016"/>
                </a:lnTo>
                <a:close/>
              </a:path>
              <a:path w="18719800" h="10718800" extrusionOk="0">
                <a:moveTo>
                  <a:pt x="14334960" y="10514914"/>
                </a:moveTo>
                <a:lnTo>
                  <a:pt x="14333411" y="10507269"/>
                </a:lnTo>
                <a:lnTo>
                  <a:pt x="14329207" y="10501033"/>
                </a:lnTo>
                <a:lnTo>
                  <a:pt x="14322959" y="10496817"/>
                </a:lnTo>
                <a:lnTo>
                  <a:pt x="14315313" y="10495267"/>
                </a:lnTo>
                <a:lnTo>
                  <a:pt x="14307668" y="10496817"/>
                </a:lnTo>
                <a:lnTo>
                  <a:pt x="14301419" y="10501033"/>
                </a:lnTo>
                <a:lnTo>
                  <a:pt x="14297216" y="10507269"/>
                </a:lnTo>
                <a:lnTo>
                  <a:pt x="14295666" y="10514914"/>
                </a:lnTo>
                <a:lnTo>
                  <a:pt x="14297216" y="10522572"/>
                </a:lnTo>
                <a:lnTo>
                  <a:pt x="14301419" y="10528808"/>
                </a:lnTo>
                <a:lnTo>
                  <a:pt x="14307668" y="10533024"/>
                </a:lnTo>
                <a:lnTo>
                  <a:pt x="14315313" y="10534561"/>
                </a:lnTo>
                <a:lnTo>
                  <a:pt x="14322959" y="10533024"/>
                </a:lnTo>
                <a:lnTo>
                  <a:pt x="14329207" y="10528808"/>
                </a:lnTo>
                <a:lnTo>
                  <a:pt x="14333411" y="10522572"/>
                </a:lnTo>
                <a:lnTo>
                  <a:pt x="14334960" y="10514914"/>
                </a:lnTo>
                <a:close/>
              </a:path>
              <a:path w="18719800" h="10718800" extrusionOk="0">
                <a:moveTo>
                  <a:pt x="14334960" y="10414825"/>
                </a:moveTo>
                <a:lnTo>
                  <a:pt x="14333411" y="10407167"/>
                </a:lnTo>
                <a:lnTo>
                  <a:pt x="14329207" y="10400932"/>
                </a:lnTo>
                <a:lnTo>
                  <a:pt x="14322959" y="10396715"/>
                </a:lnTo>
                <a:lnTo>
                  <a:pt x="14315313" y="10395166"/>
                </a:lnTo>
                <a:lnTo>
                  <a:pt x="14307668" y="10396715"/>
                </a:lnTo>
                <a:lnTo>
                  <a:pt x="14301419" y="10400932"/>
                </a:lnTo>
                <a:lnTo>
                  <a:pt x="14297216" y="10407167"/>
                </a:lnTo>
                <a:lnTo>
                  <a:pt x="14295666" y="10414825"/>
                </a:lnTo>
                <a:lnTo>
                  <a:pt x="14297216" y="10422471"/>
                </a:lnTo>
                <a:lnTo>
                  <a:pt x="14301419" y="10428719"/>
                </a:lnTo>
                <a:lnTo>
                  <a:pt x="14307668" y="10432923"/>
                </a:lnTo>
                <a:lnTo>
                  <a:pt x="14315313" y="10434472"/>
                </a:lnTo>
                <a:lnTo>
                  <a:pt x="14322959" y="10432923"/>
                </a:lnTo>
                <a:lnTo>
                  <a:pt x="14329207" y="10428719"/>
                </a:lnTo>
                <a:lnTo>
                  <a:pt x="14333411" y="10422471"/>
                </a:lnTo>
                <a:lnTo>
                  <a:pt x="14334960" y="10414825"/>
                </a:lnTo>
                <a:close/>
              </a:path>
              <a:path w="18719800" h="10718800" extrusionOk="0">
                <a:moveTo>
                  <a:pt x="14334960" y="10314737"/>
                </a:moveTo>
                <a:lnTo>
                  <a:pt x="14333411" y="10307079"/>
                </a:lnTo>
                <a:lnTo>
                  <a:pt x="14329207" y="10300830"/>
                </a:lnTo>
                <a:lnTo>
                  <a:pt x="14322959" y="10296614"/>
                </a:lnTo>
                <a:lnTo>
                  <a:pt x="14315313" y="10295077"/>
                </a:lnTo>
                <a:lnTo>
                  <a:pt x="14307668" y="10296614"/>
                </a:lnTo>
                <a:lnTo>
                  <a:pt x="14301419" y="10300830"/>
                </a:lnTo>
                <a:lnTo>
                  <a:pt x="14297216" y="10307079"/>
                </a:lnTo>
                <a:lnTo>
                  <a:pt x="14295666" y="10314737"/>
                </a:lnTo>
                <a:lnTo>
                  <a:pt x="14297216" y="10322382"/>
                </a:lnTo>
                <a:lnTo>
                  <a:pt x="14301419" y="10328631"/>
                </a:lnTo>
                <a:lnTo>
                  <a:pt x="14307668" y="10332847"/>
                </a:lnTo>
                <a:lnTo>
                  <a:pt x="14315313" y="10334384"/>
                </a:lnTo>
                <a:lnTo>
                  <a:pt x="14322959" y="10332847"/>
                </a:lnTo>
                <a:lnTo>
                  <a:pt x="14329207" y="10328631"/>
                </a:lnTo>
                <a:lnTo>
                  <a:pt x="14333411" y="10322382"/>
                </a:lnTo>
                <a:lnTo>
                  <a:pt x="14334960" y="10314737"/>
                </a:lnTo>
                <a:close/>
              </a:path>
              <a:path w="18719800" h="10718800" extrusionOk="0">
                <a:moveTo>
                  <a:pt x="14334960" y="10214648"/>
                </a:moveTo>
                <a:lnTo>
                  <a:pt x="14333411" y="10206990"/>
                </a:lnTo>
                <a:lnTo>
                  <a:pt x="14329207" y="10200742"/>
                </a:lnTo>
                <a:lnTo>
                  <a:pt x="14322959" y="10196525"/>
                </a:lnTo>
                <a:lnTo>
                  <a:pt x="14315313" y="10194988"/>
                </a:lnTo>
                <a:lnTo>
                  <a:pt x="14307668" y="10196525"/>
                </a:lnTo>
                <a:lnTo>
                  <a:pt x="14301419" y="10200742"/>
                </a:lnTo>
                <a:lnTo>
                  <a:pt x="14297216" y="10206990"/>
                </a:lnTo>
                <a:lnTo>
                  <a:pt x="14295666" y="10214648"/>
                </a:lnTo>
                <a:lnTo>
                  <a:pt x="14297216" y="10222293"/>
                </a:lnTo>
                <a:lnTo>
                  <a:pt x="14301419" y="10228529"/>
                </a:lnTo>
                <a:lnTo>
                  <a:pt x="14307668" y="10232746"/>
                </a:lnTo>
                <a:lnTo>
                  <a:pt x="14315313" y="10234282"/>
                </a:lnTo>
                <a:lnTo>
                  <a:pt x="14322959" y="10232746"/>
                </a:lnTo>
                <a:lnTo>
                  <a:pt x="14329207" y="10228529"/>
                </a:lnTo>
                <a:lnTo>
                  <a:pt x="14333411" y="10222293"/>
                </a:lnTo>
                <a:lnTo>
                  <a:pt x="14334960" y="10214648"/>
                </a:lnTo>
                <a:close/>
              </a:path>
              <a:path w="18719800" h="10718800" extrusionOk="0">
                <a:moveTo>
                  <a:pt x="14334960" y="10114547"/>
                </a:moveTo>
                <a:lnTo>
                  <a:pt x="14333411" y="10106889"/>
                </a:lnTo>
                <a:lnTo>
                  <a:pt x="14329207" y="10100653"/>
                </a:lnTo>
                <a:lnTo>
                  <a:pt x="14322959" y="10096449"/>
                </a:lnTo>
                <a:lnTo>
                  <a:pt x="14315313" y="10094900"/>
                </a:lnTo>
                <a:lnTo>
                  <a:pt x="14307668" y="10096449"/>
                </a:lnTo>
                <a:lnTo>
                  <a:pt x="14301419" y="10100653"/>
                </a:lnTo>
                <a:lnTo>
                  <a:pt x="14297216" y="10106889"/>
                </a:lnTo>
                <a:lnTo>
                  <a:pt x="14295666" y="10114547"/>
                </a:lnTo>
                <a:lnTo>
                  <a:pt x="14297216" y="10122192"/>
                </a:lnTo>
                <a:lnTo>
                  <a:pt x="14301419" y="10128440"/>
                </a:lnTo>
                <a:lnTo>
                  <a:pt x="14307668" y="10132644"/>
                </a:lnTo>
                <a:lnTo>
                  <a:pt x="14315313" y="10134194"/>
                </a:lnTo>
                <a:lnTo>
                  <a:pt x="14322959" y="10132644"/>
                </a:lnTo>
                <a:lnTo>
                  <a:pt x="14329207" y="10128440"/>
                </a:lnTo>
                <a:lnTo>
                  <a:pt x="14333411" y="10122192"/>
                </a:lnTo>
                <a:lnTo>
                  <a:pt x="14334960" y="10114547"/>
                </a:lnTo>
                <a:close/>
              </a:path>
              <a:path w="18719800" h="10718800" extrusionOk="0">
                <a:moveTo>
                  <a:pt x="14334960" y="10014445"/>
                </a:moveTo>
                <a:lnTo>
                  <a:pt x="14333411" y="10006800"/>
                </a:lnTo>
                <a:lnTo>
                  <a:pt x="14329207" y="10000551"/>
                </a:lnTo>
                <a:lnTo>
                  <a:pt x="14322959" y="9996335"/>
                </a:lnTo>
                <a:lnTo>
                  <a:pt x="14315313" y="9994798"/>
                </a:lnTo>
                <a:lnTo>
                  <a:pt x="14307668" y="9996335"/>
                </a:lnTo>
                <a:lnTo>
                  <a:pt x="14301419" y="10000551"/>
                </a:lnTo>
                <a:lnTo>
                  <a:pt x="14297216" y="10006800"/>
                </a:lnTo>
                <a:lnTo>
                  <a:pt x="14295666" y="10014445"/>
                </a:lnTo>
                <a:lnTo>
                  <a:pt x="14297216" y="10022091"/>
                </a:lnTo>
                <a:lnTo>
                  <a:pt x="14301419" y="10028339"/>
                </a:lnTo>
                <a:lnTo>
                  <a:pt x="14307668" y="10032543"/>
                </a:lnTo>
                <a:lnTo>
                  <a:pt x="14315313" y="10034092"/>
                </a:lnTo>
                <a:lnTo>
                  <a:pt x="14322959" y="10032543"/>
                </a:lnTo>
                <a:lnTo>
                  <a:pt x="14329207" y="10028339"/>
                </a:lnTo>
                <a:lnTo>
                  <a:pt x="14333411" y="10022091"/>
                </a:lnTo>
                <a:lnTo>
                  <a:pt x="14334960" y="10014445"/>
                </a:lnTo>
                <a:close/>
              </a:path>
              <a:path w="18719800" h="10718800" extrusionOk="0">
                <a:moveTo>
                  <a:pt x="14334960" y="9914344"/>
                </a:moveTo>
                <a:lnTo>
                  <a:pt x="14333411" y="9906698"/>
                </a:lnTo>
                <a:lnTo>
                  <a:pt x="14329207" y="9900450"/>
                </a:lnTo>
                <a:lnTo>
                  <a:pt x="14322959" y="9896246"/>
                </a:lnTo>
                <a:lnTo>
                  <a:pt x="14315313" y="9894697"/>
                </a:lnTo>
                <a:lnTo>
                  <a:pt x="14307668" y="9896246"/>
                </a:lnTo>
                <a:lnTo>
                  <a:pt x="14301419" y="9900450"/>
                </a:lnTo>
                <a:lnTo>
                  <a:pt x="14297216" y="9906698"/>
                </a:lnTo>
                <a:lnTo>
                  <a:pt x="14295666" y="9914344"/>
                </a:lnTo>
                <a:lnTo>
                  <a:pt x="14297216" y="9921989"/>
                </a:lnTo>
                <a:lnTo>
                  <a:pt x="14301419" y="9928238"/>
                </a:lnTo>
                <a:lnTo>
                  <a:pt x="14307668" y="9932441"/>
                </a:lnTo>
                <a:lnTo>
                  <a:pt x="14315313" y="9933991"/>
                </a:lnTo>
                <a:lnTo>
                  <a:pt x="14322959" y="9932441"/>
                </a:lnTo>
                <a:lnTo>
                  <a:pt x="14329207" y="9928238"/>
                </a:lnTo>
                <a:lnTo>
                  <a:pt x="14333411" y="9921989"/>
                </a:lnTo>
                <a:lnTo>
                  <a:pt x="14334960" y="9914344"/>
                </a:lnTo>
                <a:close/>
              </a:path>
              <a:path w="18719800" h="10718800" extrusionOk="0">
                <a:moveTo>
                  <a:pt x="14334960" y="9814255"/>
                </a:moveTo>
                <a:lnTo>
                  <a:pt x="14333411" y="9806610"/>
                </a:lnTo>
                <a:lnTo>
                  <a:pt x="14329207" y="9800361"/>
                </a:lnTo>
                <a:lnTo>
                  <a:pt x="14322959" y="9796158"/>
                </a:lnTo>
                <a:lnTo>
                  <a:pt x="14315313" y="9794608"/>
                </a:lnTo>
                <a:lnTo>
                  <a:pt x="14307668" y="9796158"/>
                </a:lnTo>
                <a:lnTo>
                  <a:pt x="14301419" y="9800361"/>
                </a:lnTo>
                <a:lnTo>
                  <a:pt x="14297216" y="9806610"/>
                </a:lnTo>
                <a:lnTo>
                  <a:pt x="14295666" y="9814255"/>
                </a:lnTo>
                <a:lnTo>
                  <a:pt x="14297216" y="9821901"/>
                </a:lnTo>
                <a:lnTo>
                  <a:pt x="14301419" y="9828149"/>
                </a:lnTo>
                <a:lnTo>
                  <a:pt x="14307668" y="9832353"/>
                </a:lnTo>
                <a:lnTo>
                  <a:pt x="14315313" y="9833902"/>
                </a:lnTo>
                <a:lnTo>
                  <a:pt x="14322959" y="9832353"/>
                </a:lnTo>
                <a:lnTo>
                  <a:pt x="14329207" y="9828149"/>
                </a:lnTo>
                <a:lnTo>
                  <a:pt x="14333411" y="9821901"/>
                </a:lnTo>
                <a:lnTo>
                  <a:pt x="14334960" y="9814255"/>
                </a:lnTo>
                <a:close/>
              </a:path>
              <a:path w="18719800" h="10718800" extrusionOk="0">
                <a:moveTo>
                  <a:pt x="14334960" y="9714154"/>
                </a:moveTo>
                <a:lnTo>
                  <a:pt x="14333411" y="9706508"/>
                </a:lnTo>
                <a:lnTo>
                  <a:pt x="14329207" y="9700260"/>
                </a:lnTo>
                <a:lnTo>
                  <a:pt x="14322959" y="9696056"/>
                </a:lnTo>
                <a:lnTo>
                  <a:pt x="14315313" y="9694507"/>
                </a:lnTo>
                <a:lnTo>
                  <a:pt x="14307668" y="9696056"/>
                </a:lnTo>
                <a:lnTo>
                  <a:pt x="14301419" y="9700260"/>
                </a:lnTo>
                <a:lnTo>
                  <a:pt x="14297216" y="9706508"/>
                </a:lnTo>
                <a:lnTo>
                  <a:pt x="14295666" y="9714154"/>
                </a:lnTo>
                <a:lnTo>
                  <a:pt x="14297216" y="9721799"/>
                </a:lnTo>
                <a:lnTo>
                  <a:pt x="14301419" y="9728048"/>
                </a:lnTo>
                <a:lnTo>
                  <a:pt x="14307668" y="9732251"/>
                </a:lnTo>
                <a:lnTo>
                  <a:pt x="14315313" y="9733801"/>
                </a:lnTo>
                <a:lnTo>
                  <a:pt x="14322959" y="9732251"/>
                </a:lnTo>
                <a:lnTo>
                  <a:pt x="14329207" y="9728048"/>
                </a:lnTo>
                <a:lnTo>
                  <a:pt x="14333411" y="9721799"/>
                </a:lnTo>
                <a:lnTo>
                  <a:pt x="14334960" y="9714154"/>
                </a:lnTo>
                <a:close/>
              </a:path>
              <a:path w="18719800" h="10718800" extrusionOk="0">
                <a:moveTo>
                  <a:pt x="14334960" y="9614065"/>
                </a:moveTo>
                <a:lnTo>
                  <a:pt x="14333411" y="9606420"/>
                </a:lnTo>
                <a:lnTo>
                  <a:pt x="14329207" y="9600171"/>
                </a:lnTo>
                <a:lnTo>
                  <a:pt x="14322959" y="9595955"/>
                </a:lnTo>
                <a:lnTo>
                  <a:pt x="14315313" y="9594405"/>
                </a:lnTo>
                <a:lnTo>
                  <a:pt x="14307668" y="9595955"/>
                </a:lnTo>
                <a:lnTo>
                  <a:pt x="14301419" y="9600171"/>
                </a:lnTo>
                <a:lnTo>
                  <a:pt x="14297216" y="9606420"/>
                </a:lnTo>
                <a:lnTo>
                  <a:pt x="14295666" y="9614065"/>
                </a:lnTo>
                <a:lnTo>
                  <a:pt x="14297216" y="9621710"/>
                </a:lnTo>
                <a:lnTo>
                  <a:pt x="14301419" y="9627946"/>
                </a:lnTo>
                <a:lnTo>
                  <a:pt x="14307668" y="9632163"/>
                </a:lnTo>
                <a:lnTo>
                  <a:pt x="14315313" y="9633712"/>
                </a:lnTo>
                <a:lnTo>
                  <a:pt x="14322959" y="9632163"/>
                </a:lnTo>
                <a:lnTo>
                  <a:pt x="14329207" y="9627946"/>
                </a:lnTo>
                <a:lnTo>
                  <a:pt x="14333411" y="9621710"/>
                </a:lnTo>
                <a:lnTo>
                  <a:pt x="14334960" y="9614065"/>
                </a:lnTo>
                <a:close/>
              </a:path>
              <a:path w="18719800" h="10718800" extrusionOk="0">
                <a:moveTo>
                  <a:pt x="14334960" y="9513964"/>
                </a:moveTo>
                <a:lnTo>
                  <a:pt x="14333411" y="9506318"/>
                </a:lnTo>
                <a:lnTo>
                  <a:pt x="14329207" y="9500070"/>
                </a:lnTo>
                <a:lnTo>
                  <a:pt x="14322959" y="9495853"/>
                </a:lnTo>
                <a:lnTo>
                  <a:pt x="14315313" y="9494317"/>
                </a:lnTo>
                <a:lnTo>
                  <a:pt x="14307668" y="9495853"/>
                </a:lnTo>
                <a:lnTo>
                  <a:pt x="14301419" y="9500070"/>
                </a:lnTo>
                <a:lnTo>
                  <a:pt x="14297216" y="9506318"/>
                </a:lnTo>
                <a:lnTo>
                  <a:pt x="14295666" y="9513964"/>
                </a:lnTo>
                <a:lnTo>
                  <a:pt x="14297216" y="9521609"/>
                </a:lnTo>
                <a:lnTo>
                  <a:pt x="14301419" y="9527857"/>
                </a:lnTo>
                <a:lnTo>
                  <a:pt x="14307668" y="9532074"/>
                </a:lnTo>
                <a:lnTo>
                  <a:pt x="14315313" y="9533611"/>
                </a:lnTo>
                <a:lnTo>
                  <a:pt x="14322959" y="9532074"/>
                </a:lnTo>
                <a:lnTo>
                  <a:pt x="14329207" y="9527857"/>
                </a:lnTo>
                <a:lnTo>
                  <a:pt x="14333411" y="9521609"/>
                </a:lnTo>
                <a:lnTo>
                  <a:pt x="14334960" y="9513964"/>
                </a:lnTo>
                <a:close/>
              </a:path>
              <a:path w="18719800" h="10718800" extrusionOk="0">
                <a:moveTo>
                  <a:pt x="14334960" y="9413862"/>
                </a:moveTo>
                <a:lnTo>
                  <a:pt x="14333411" y="9406217"/>
                </a:lnTo>
                <a:lnTo>
                  <a:pt x="14329207" y="9399968"/>
                </a:lnTo>
                <a:lnTo>
                  <a:pt x="14322959" y="9395752"/>
                </a:lnTo>
                <a:lnTo>
                  <a:pt x="14315313" y="9394215"/>
                </a:lnTo>
                <a:lnTo>
                  <a:pt x="14307668" y="9395752"/>
                </a:lnTo>
                <a:lnTo>
                  <a:pt x="14301419" y="9399968"/>
                </a:lnTo>
                <a:lnTo>
                  <a:pt x="14297216" y="9406217"/>
                </a:lnTo>
                <a:lnTo>
                  <a:pt x="14295666" y="9413862"/>
                </a:lnTo>
                <a:lnTo>
                  <a:pt x="14297216" y="9421508"/>
                </a:lnTo>
                <a:lnTo>
                  <a:pt x="14301419" y="9427756"/>
                </a:lnTo>
                <a:lnTo>
                  <a:pt x="14307668" y="9431972"/>
                </a:lnTo>
                <a:lnTo>
                  <a:pt x="14315313" y="9433509"/>
                </a:lnTo>
                <a:lnTo>
                  <a:pt x="14322959" y="9431972"/>
                </a:lnTo>
                <a:lnTo>
                  <a:pt x="14329207" y="9427756"/>
                </a:lnTo>
                <a:lnTo>
                  <a:pt x="14333411" y="9421508"/>
                </a:lnTo>
                <a:lnTo>
                  <a:pt x="14334960" y="9413862"/>
                </a:lnTo>
                <a:close/>
              </a:path>
              <a:path w="18719800" h="10718800" extrusionOk="0">
                <a:moveTo>
                  <a:pt x="14334960" y="9313774"/>
                </a:moveTo>
                <a:lnTo>
                  <a:pt x="14333411" y="9306128"/>
                </a:lnTo>
                <a:lnTo>
                  <a:pt x="14329207" y="9299880"/>
                </a:lnTo>
                <a:lnTo>
                  <a:pt x="14322959" y="9295663"/>
                </a:lnTo>
                <a:lnTo>
                  <a:pt x="14315313" y="9294127"/>
                </a:lnTo>
                <a:lnTo>
                  <a:pt x="14307655" y="9295663"/>
                </a:lnTo>
                <a:lnTo>
                  <a:pt x="14301419" y="9299880"/>
                </a:lnTo>
                <a:lnTo>
                  <a:pt x="14297216" y="9306128"/>
                </a:lnTo>
                <a:lnTo>
                  <a:pt x="14295666" y="9313774"/>
                </a:lnTo>
                <a:lnTo>
                  <a:pt x="14297216" y="9321419"/>
                </a:lnTo>
                <a:lnTo>
                  <a:pt x="14301419" y="9327667"/>
                </a:lnTo>
                <a:lnTo>
                  <a:pt x="14307655" y="9331871"/>
                </a:lnTo>
                <a:lnTo>
                  <a:pt x="14315313" y="9333408"/>
                </a:lnTo>
                <a:lnTo>
                  <a:pt x="14322959" y="9331871"/>
                </a:lnTo>
                <a:lnTo>
                  <a:pt x="14329207" y="9327667"/>
                </a:lnTo>
                <a:lnTo>
                  <a:pt x="14333411" y="9321419"/>
                </a:lnTo>
                <a:lnTo>
                  <a:pt x="14334960" y="9313774"/>
                </a:lnTo>
                <a:close/>
              </a:path>
              <a:path w="18719800" h="10718800" extrusionOk="0">
                <a:moveTo>
                  <a:pt x="14334960" y="9213672"/>
                </a:moveTo>
                <a:lnTo>
                  <a:pt x="14333411" y="9206027"/>
                </a:lnTo>
                <a:lnTo>
                  <a:pt x="14329207" y="9199778"/>
                </a:lnTo>
                <a:lnTo>
                  <a:pt x="14322959" y="9195562"/>
                </a:lnTo>
                <a:lnTo>
                  <a:pt x="14315313" y="9194025"/>
                </a:lnTo>
                <a:lnTo>
                  <a:pt x="14307655" y="9195562"/>
                </a:lnTo>
                <a:lnTo>
                  <a:pt x="14301419" y="9199778"/>
                </a:lnTo>
                <a:lnTo>
                  <a:pt x="14297216" y="9206027"/>
                </a:lnTo>
                <a:lnTo>
                  <a:pt x="14295666" y="9213672"/>
                </a:lnTo>
                <a:lnTo>
                  <a:pt x="14297216" y="9221318"/>
                </a:lnTo>
                <a:lnTo>
                  <a:pt x="14301419" y="9227566"/>
                </a:lnTo>
                <a:lnTo>
                  <a:pt x="14307655" y="9231770"/>
                </a:lnTo>
                <a:lnTo>
                  <a:pt x="14315313" y="9233319"/>
                </a:lnTo>
                <a:lnTo>
                  <a:pt x="14322959" y="9231770"/>
                </a:lnTo>
                <a:lnTo>
                  <a:pt x="14329207" y="9227566"/>
                </a:lnTo>
                <a:lnTo>
                  <a:pt x="14333411" y="9221318"/>
                </a:lnTo>
                <a:lnTo>
                  <a:pt x="14334960" y="9213672"/>
                </a:lnTo>
                <a:close/>
              </a:path>
              <a:path w="18719800" h="10718800" extrusionOk="0">
                <a:moveTo>
                  <a:pt x="14334960" y="9113583"/>
                </a:moveTo>
                <a:lnTo>
                  <a:pt x="14333411" y="9105925"/>
                </a:lnTo>
                <a:lnTo>
                  <a:pt x="14329207" y="9099690"/>
                </a:lnTo>
                <a:lnTo>
                  <a:pt x="14322959" y="9095473"/>
                </a:lnTo>
                <a:lnTo>
                  <a:pt x="14315313" y="9093924"/>
                </a:lnTo>
                <a:lnTo>
                  <a:pt x="14307668" y="9095473"/>
                </a:lnTo>
                <a:lnTo>
                  <a:pt x="14301419" y="9099690"/>
                </a:lnTo>
                <a:lnTo>
                  <a:pt x="14297216" y="9105925"/>
                </a:lnTo>
                <a:lnTo>
                  <a:pt x="14295666" y="9113583"/>
                </a:lnTo>
                <a:lnTo>
                  <a:pt x="14297216" y="9121229"/>
                </a:lnTo>
                <a:lnTo>
                  <a:pt x="14301419" y="9127477"/>
                </a:lnTo>
                <a:lnTo>
                  <a:pt x="14307668" y="9131681"/>
                </a:lnTo>
                <a:lnTo>
                  <a:pt x="14315313" y="9133218"/>
                </a:lnTo>
                <a:lnTo>
                  <a:pt x="14322959" y="9131681"/>
                </a:lnTo>
                <a:lnTo>
                  <a:pt x="14329207" y="9127477"/>
                </a:lnTo>
                <a:lnTo>
                  <a:pt x="14333411" y="9121229"/>
                </a:lnTo>
                <a:lnTo>
                  <a:pt x="14334960" y="9113583"/>
                </a:lnTo>
                <a:close/>
              </a:path>
              <a:path w="18719800" h="10718800" extrusionOk="0">
                <a:moveTo>
                  <a:pt x="14334960" y="9013482"/>
                </a:moveTo>
                <a:lnTo>
                  <a:pt x="14333411" y="9005837"/>
                </a:lnTo>
                <a:lnTo>
                  <a:pt x="14329207" y="8999588"/>
                </a:lnTo>
                <a:lnTo>
                  <a:pt x="14322959" y="8995385"/>
                </a:lnTo>
                <a:lnTo>
                  <a:pt x="14315313" y="8993835"/>
                </a:lnTo>
                <a:lnTo>
                  <a:pt x="14307668" y="8995385"/>
                </a:lnTo>
                <a:lnTo>
                  <a:pt x="14301419" y="8999588"/>
                </a:lnTo>
                <a:lnTo>
                  <a:pt x="14297216" y="9005837"/>
                </a:lnTo>
                <a:lnTo>
                  <a:pt x="14295666" y="9013482"/>
                </a:lnTo>
                <a:lnTo>
                  <a:pt x="14297216" y="9021127"/>
                </a:lnTo>
                <a:lnTo>
                  <a:pt x="14301419" y="9027376"/>
                </a:lnTo>
                <a:lnTo>
                  <a:pt x="14307668" y="9031592"/>
                </a:lnTo>
                <a:lnTo>
                  <a:pt x="14315313" y="9033129"/>
                </a:lnTo>
                <a:lnTo>
                  <a:pt x="14322959" y="9031592"/>
                </a:lnTo>
                <a:lnTo>
                  <a:pt x="14329207" y="9027376"/>
                </a:lnTo>
                <a:lnTo>
                  <a:pt x="14333411" y="9021127"/>
                </a:lnTo>
                <a:lnTo>
                  <a:pt x="14334960" y="9013482"/>
                </a:lnTo>
                <a:close/>
              </a:path>
              <a:path w="18719800" h="10718800" extrusionOk="0">
                <a:moveTo>
                  <a:pt x="14334960" y="8913381"/>
                </a:moveTo>
                <a:lnTo>
                  <a:pt x="14333411" y="8905735"/>
                </a:lnTo>
                <a:lnTo>
                  <a:pt x="14329207" y="8899487"/>
                </a:lnTo>
                <a:lnTo>
                  <a:pt x="14322959" y="8895270"/>
                </a:lnTo>
                <a:lnTo>
                  <a:pt x="14315313" y="8893734"/>
                </a:lnTo>
                <a:lnTo>
                  <a:pt x="14307668" y="8895270"/>
                </a:lnTo>
                <a:lnTo>
                  <a:pt x="14301419" y="8899487"/>
                </a:lnTo>
                <a:lnTo>
                  <a:pt x="14297216" y="8905735"/>
                </a:lnTo>
                <a:lnTo>
                  <a:pt x="14295666" y="8913381"/>
                </a:lnTo>
                <a:lnTo>
                  <a:pt x="14297216" y="8921026"/>
                </a:lnTo>
                <a:lnTo>
                  <a:pt x="14301419" y="8927274"/>
                </a:lnTo>
                <a:lnTo>
                  <a:pt x="14307668" y="8931478"/>
                </a:lnTo>
                <a:lnTo>
                  <a:pt x="14315313" y="8933028"/>
                </a:lnTo>
                <a:lnTo>
                  <a:pt x="14322959" y="8931478"/>
                </a:lnTo>
                <a:lnTo>
                  <a:pt x="14329207" y="8927274"/>
                </a:lnTo>
                <a:lnTo>
                  <a:pt x="14333411" y="8921026"/>
                </a:lnTo>
                <a:lnTo>
                  <a:pt x="14334960" y="8913381"/>
                </a:lnTo>
                <a:close/>
              </a:path>
              <a:path w="18719800" h="10718800" extrusionOk="0">
                <a:moveTo>
                  <a:pt x="14334960" y="8813292"/>
                </a:moveTo>
                <a:lnTo>
                  <a:pt x="14333411" y="8805634"/>
                </a:lnTo>
                <a:lnTo>
                  <a:pt x="14329207" y="8799398"/>
                </a:lnTo>
                <a:lnTo>
                  <a:pt x="14322959" y="8795182"/>
                </a:lnTo>
                <a:lnTo>
                  <a:pt x="14315313" y="8793645"/>
                </a:lnTo>
                <a:lnTo>
                  <a:pt x="14307668" y="8795182"/>
                </a:lnTo>
                <a:lnTo>
                  <a:pt x="14301419" y="8799398"/>
                </a:lnTo>
                <a:lnTo>
                  <a:pt x="14297216" y="8805634"/>
                </a:lnTo>
                <a:lnTo>
                  <a:pt x="14295666" y="8813292"/>
                </a:lnTo>
                <a:lnTo>
                  <a:pt x="14297216" y="8820937"/>
                </a:lnTo>
                <a:lnTo>
                  <a:pt x="14301419" y="8827186"/>
                </a:lnTo>
                <a:lnTo>
                  <a:pt x="14307668" y="8831402"/>
                </a:lnTo>
                <a:lnTo>
                  <a:pt x="14315313" y="8832939"/>
                </a:lnTo>
                <a:lnTo>
                  <a:pt x="14322959" y="8831402"/>
                </a:lnTo>
                <a:lnTo>
                  <a:pt x="14329207" y="8827186"/>
                </a:lnTo>
                <a:lnTo>
                  <a:pt x="14333411" y="8820937"/>
                </a:lnTo>
                <a:lnTo>
                  <a:pt x="14334960" y="8813292"/>
                </a:lnTo>
                <a:close/>
              </a:path>
              <a:path w="18719800" h="10718800" extrusionOk="0">
                <a:moveTo>
                  <a:pt x="14334960" y="8713203"/>
                </a:moveTo>
                <a:lnTo>
                  <a:pt x="14333411" y="8705545"/>
                </a:lnTo>
                <a:lnTo>
                  <a:pt x="14329207" y="8699297"/>
                </a:lnTo>
                <a:lnTo>
                  <a:pt x="14322959" y="8695093"/>
                </a:lnTo>
                <a:lnTo>
                  <a:pt x="14315313" y="8693544"/>
                </a:lnTo>
                <a:lnTo>
                  <a:pt x="14307668" y="8695093"/>
                </a:lnTo>
                <a:lnTo>
                  <a:pt x="14301419" y="8699297"/>
                </a:lnTo>
                <a:lnTo>
                  <a:pt x="14297216" y="8705545"/>
                </a:lnTo>
                <a:lnTo>
                  <a:pt x="14295666" y="8713203"/>
                </a:lnTo>
                <a:lnTo>
                  <a:pt x="14297216" y="8720849"/>
                </a:lnTo>
                <a:lnTo>
                  <a:pt x="14301419" y="8727097"/>
                </a:lnTo>
                <a:lnTo>
                  <a:pt x="14307668" y="8731313"/>
                </a:lnTo>
                <a:lnTo>
                  <a:pt x="14315313" y="8732850"/>
                </a:lnTo>
                <a:lnTo>
                  <a:pt x="14322959" y="8731313"/>
                </a:lnTo>
                <a:lnTo>
                  <a:pt x="14329207" y="8727097"/>
                </a:lnTo>
                <a:lnTo>
                  <a:pt x="14333411" y="8720849"/>
                </a:lnTo>
                <a:lnTo>
                  <a:pt x="14334960" y="8713203"/>
                </a:lnTo>
                <a:close/>
              </a:path>
              <a:path w="18719800" h="10718800" extrusionOk="0">
                <a:moveTo>
                  <a:pt x="14334960" y="8613102"/>
                </a:moveTo>
                <a:lnTo>
                  <a:pt x="14333411" y="8605456"/>
                </a:lnTo>
                <a:lnTo>
                  <a:pt x="14329207" y="8599208"/>
                </a:lnTo>
                <a:lnTo>
                  <a:pt x="14322959" y="8594992"/>
                </a:lnTo>
                <a:lnTo>
                  <a:pt x="14315313" y="8593455"/>
                </a:lnTo>
                <a:lnTo>
                  <a:pt x="14307668" y="8594992"/>
                </a:lnTo>
                <a:lnTo>
                  <a:pt x="14301419" y="8599208"/>
                </a:lnTo>
                <a:lnTo>
                  <a:pt x="14297216" y="8605456"/>
                </a:lnTo>
                <a:lnTo>
                  <a:pt x="14295666" y="8613102"/>
                </a:lnTo>
                <a:lnTo>
                  <a:pt x="14297216" y="8620747"/>
                </a:lnTo>
                <a:lnTo>
                  <a:pt x="14301419" y="8626996"/>
                </a:lnTo>
                <a:lnTo>
                  <a:pt x="14307668" y="8631199"/>
                </a:lnTo>
                <a:lnTo>
                  <a:pt x="14315313" y="8632749"/>
                </a:lnTo>
                <a:lnTo>
                  <a:pt x="14322959" y="8631199"/>
                </a:lnTo>
                <a:lnTo>
                  <a:pt x="14329207" y="8626996"/>
                </a:lnTo>
                <a:lnTo>
                  <a:pt x="14333411" y="8620747"/>
                </a:lnTo>
                <a:lnTo>
                  <a:pt x="14334960" y="8613102"/>
                </a:lnTo>
                <a:close/>
              </a:path>
              <a:path w="18719800" h="10718800" extrusionOk="0">
                <a:moveTo>
                  <a:pt x="14334960" y="8513000"/>
                </a:moveTo>
                <a:lnTo>
                  <a:pt x="14333411" y="8505355"/>
                </a:lnTo>
                <a:lnTo>
                  <a:pt x="14329207" y="8499107"/>
                </a:lnTo>
                <a:lnTo>
                  <a:pt x="14322959" y="8494903"/>
                </a:lnTo>
                <a:lnTo>
                  <a:pt x="14315313" y="8493354"/>
                </a:lnTo>
                <a:lnTo>
                  <a:pt x="14307668" y="8494903"/>
                </a:lnTo>
                <a:lnTo>
                  <a:pt x="14301419" y="8499107"/>
                </a:lnTo>
                <a:lnTo>
                  <a:pt x="14297216" y="8505355"/>
                </a:lnTo>
                <a:lnTo>
                  <a:pt x="14295666" y="8513000"/>
                </a:lnTo>
                <a:lnTo>
                  <a:pt x="14297216" y="8520646"/>
                </a:lnTo>
                <a:lnTo>
                  <a:pt x="14301419" y="8526894"/>
                </a:lnTo>
                <a:lnTo>
                  <a:pt x="14307668" y="8531111"/>
                </a:lnTo>
                <a:lnTo>
                  <a:pt x="14315313" y="8532647"/>
                </a:lnTo>
                <a:lnTo>
                  <a:pt x="14322959" y="8531111"/>
                </a:lnTo>
                <a:lnTo>
                  <a:pt x="14329207" y="8526894"/>
                </a:lnTo>
                <a:lnTo>
                  <a:pt x="14333411" y="8520646"/>
                </a:lnTo>
                <a:lnTo>
                  <a:pt x="14334960" y="8513000"/>
                </a:lnTo>
                <a:close/>
              </a:path>
              <a:path w="18719800" h="10718800" extrusionOk="0">
                <a:moveTo>
                  <a:pt x="14334960" y="8412899"/>
                </a:moveTo>
                <a:lnTo>
                  <a:pt x="14333411" y="8405254"/>
                </a:lnTo>
                <a:lnTo>
                  <a:pt x="14329207" y="8399018"/>
                </a:lnTo>
                <a:lnTo>
                  <a:pt x="14322959" y="8394801"/>
                </a:lnTo>
                <a:lnTo>
                  <a:pt x="14315313" y="8393252"/>
                </a:lnTo>
                <a:lnTo>
                  <a:pt x="14307668" y="8394801"/>
                </a:lnTo>
                <a:lnTo>
                  <a:pt x="14301419" y="8399018"/>
                </a:lnTo>
                <a:lnTo>
                  <a:pt x="14297216" y="8405254"/>
                </a:lnTo>
                <a:lnTo>
                  <a:pt x="14295666" y="8412899"/>
                </a:lnTo>
                <a:lnTo>
                  <a:pt x="14297216" y="8420544"/>
                </a:lnTo>
                <a:lnTo>
                  <a:pt x="14301419" y="8426793"/>
                </a:lnTo>
                <a:lnTo>
                  <a:pt x="14307668" y="8431009"/>
                </a:lnTo>
                <a:lnTo>
                  <a:pt x="14315313" y="8432559"/>
                </a:lnTo>
                <a:lnTo>
                  <a:pt x="14322959" y="8431009"/>
                </a:lnTo>
                <a:lnTo>
                  <a:pt x="14329207" y="8426793"/>
                </a:lnTo>
                <a:lnTo>
                  <a:pt x="14333411" y="8420544"/>
                </a:lnTo>
                <a:lnTo>
                  <a:pt x="14334960" y="8412899"/>
                </a:lnTo>
                <a:close/>
              </a:path>
              <a:path w="18719800" h="10718800" extrusionOk="0">
                <a:moveTo>
                  <a:pt x="14334960" y="8312810"/>
                </a:moveTo>
                <a:lnTo>
                  <a:pt x="14333411" y="8305165"/>
                </a:lnTo>
                <a:lnTo>
                  <a:pt x="14329207" y="8298916"/>
                </a:lnTo>
                <a:lnTo>
                  <a:pt x="14322959" y="8294713"/>
                </a:lnTo>
                <a:lnTo>
                  <a:pt x="14315313" y="8293163"/>
                </a:lnTo>
                <a:lnTo>
                  <a:pt x="14307668" y="8294713"/>
                </a:lnTo>
                <a:lnTo>
                  <a:pt x="14301419" y="8298916"/>
                </a:lnTo>
                <a:lnTo>
                  <a:pt x="14297216" y="8305165"/>
                </a:lnTo>
                <a:lnTo>
                  <a:pt x="14295666" y="8312810"/>
                </a:lnTo>
                <a:lnTo>
                  <a:pt x="14297216" y="8320456"/>
                </a:lnTo>
                <a:lnTo>
                  <a:pt x="14301419" y="8326704"/>
                </a:lnTo>
                <a:lnTo>
                  <a:pt x="14307668" y="8330920"/>
                </a:lnTo>
                <a:lnTo>
                  <a:pt x="14315313" y="8332470"/>
                </a:lnTo>
                <a:lnTo>
                  <a:pt x="14322959" y="8330920"/>
                </a:lnTo>
                <a:lnTo>
                  <a:pt x="14329207" y="8326704"/>
                </a:lnTo>
                <a:lnTo>
                  <a:pt x="14333411" y="8320456"/>
                </a:lnTo>
                <a:lnTo>
                  <a:pt x="14334960" y="8312810"/>
                </a:lnTo>
                <a:close/>
              </a:path>
              <a:path w="18719800" h="10718800" extrusionOk="0">
                <a:moveTo>
                  <a:pt x="14334960" y="8212709"/>
                </a:moveTo>
                <a:lnTo>
                  <a:pt x="14333411" y="8205063"/>
                </a:lnTo>
                <a:lnTo>
                  <a:pt x="14329207" y="8198828"/>
                </a:lnTo>
                <a:lnTo>
                  <a:pt x="14322959" y="8194611"/>
                </a:lnTo>
                <a:lnTo>
                  <a:pt x="14315313" y="8193075"/>
                </a:lnTo>
                <a:lnTo>
                  <a:pt x="14307668" y="8194611"/>
                </a:lnTo>
                <a:lnTo>
                  <a:pt x="14301419" y="8198828"/>
                </a:lnTo>
                <a:lnTo>
                  <a:pt x="14297216" y="8205063"/>
                </a:lnTo>
                <a:lnTo>
                  <a:pt x="14295666" y="8212709"/>
                </a:lnTo>
                <a:lnTo>
                  <a:pt x="14297216" y="8220367"/>
                </a:lnTo>
                <a:lnTo>
                  <a:pt x="14301419" y="8226603"/>
                </a:lnTo>
                <a:lnTo>
                  <a:pt x="14307668" y="8230819"/>
                </a:lnTo>
                <a:lnTo>
                  <a:pt x="14315313" y="8232356"/>
                </a:lnTo>
                <a:lnTo>
                  <a:pt x="14322959" y="8230819"/>
                </a:lnTo>
                <a:lnTo>
                  <a:pt x="14329207" y="8226603"/>
                </a:lnTo>
                <a:lnTo>
                  <a:pt x="14333411" y="8220367"/>
                </a:lnTo>
                <a:lnTo>
                  <a:pt x="14334960" y="8212709"/>
                </a:lnTo>
                <a:close/>
              </a:path>
              <a:path w="18719800" h="10718800" extrusionOk="0">
                <a:moveTo>
                  <a:pt x="14334960" y="8112620"/>
                </a:moveTo>
                <a:lnTo>
                  <a:pt x="14333411" y="8104975"/>
                </a:lnTo>
                <a:lnTo>
                  <a:pt x="14329207" y="8098726"/>
                </a:lnTo>
                <a:lnTo>
                  <a:pt x="14322959" y="8094523"/>
                </a:lnTo>
                <a:lnTo>
                  <a:pt x="14315313" y="8092973"/>
                </a:lnTo>
                <a:lnTo>
                  <a:pt x="14307668" y="8094523"/>
                </a:lnTo>
                <a:lnTo>
                  <a:pt x="14301419" y="8098726"/>
                </a:lnTo>
                <a:lnTo>
                  <a:pt x="14297216" y="8104975"/>
                </a:lnTo>
                <a:lnTo>
                  <a:pt x="14295666" y="8112620"/>
                </a:lnTo>
                <a:lnTo>
                  <a:pt x="14297216" y="8120266"/>
                </a:lnTo>
                <a:lnTo>
                  <a:pt x="14301419" y="8126501"/>
                </a:lnTo>
                <a:lnTo>
                  <a:pt x="14307668" y="8130718"/>
                </a:lnTo>
                <a:lnTo>
                  <a:pt x="14315313" y="8132254"/>
                </a:lnTo>
                <a:lnTo>
                  <a:pt x="14322959" y="8130718"/>
                </a:lnTo>
                <a:lnTo>
                  <a:pt x="14329207" y="8126501"/>
                </a:lnTo>
                <a:lnTo>
                  <a:pt x="14333411" y="8120266"/>
                </a:lnTo>
                <a:lnTo>
                  <a:pt x="14334960" y="8112620"/>
                </a:lnTo>
                <a:close/>
              </a:path>
              <a:path w="18719800" h="10718800" extrusionOk="0">
                <a:moveTo>
                  <a:pt x="14334960" y="8012531"/>
                </a:moveTo>
                <a:lnTo>
                  <a:pt x="14333411" y="8004873"/>
                </a:lnTo>
                <a:lnTo>
                  <a:pt x="14329207" y="7998625"/>
                </a:lnTo>
                <a:lnTo>
                  <a:pt x="14322959" y="7994421"/>
                </a:lnTo>
                <a:lnTo>
                  <a:pt x="14315313" y="7992872"/>
                </a:lnTo>
                <a:lnTo>
                  <a:pt x="14307668" y="7994421"/>
                </a:lnTo>
                <a:lnTo>
                  <a:pt x="14301419" y="7998625"/>
                </a:lnTo>
                <a:lnTo>
                  <a:pt x="14297216" y="8004873"/>
                </a:lnTo>
                <a:lnTo>
                  <a:pt x="14295666" y="8012531"/>
                </a:lnTo>
                <a:lnTo>
                  <a:pt x="14297216" y="8020177"/>
                </a:lnTo>
                <a:lnTo>
                  <a:pt x="14301419" y="8026413"/>
                </a:lnTo>
                <a:lnTo>
                  <a:pt x="14307668" y="8030629"/>
                </a:lnTo>
                <a:lnTo>
                  <a:pt x="14315313" y="8032166"/>
                </a:lnTo>
                <a:lnTo>
                  <a:pt x="14322959" y="8030629"/>
                </a:lnTo>
                <a:lnTo>
                  <a:pt x="14329207" y="8026413"/>
                </a:lnTo>
                <a:lnTo>
                  <a:pt x="14333411" y="8020177"/>
                </a:lnTo>
                <a:lnTo>
                  <a:pt x="14334960" y="8012531"/>
                </a:lnTo>
                <a:close/>
              </a:path>
              <a:path w="18719800" h="10718800" extrusionOk="0">
                <a:moveTo>
                  <a:pt x="14334960" y="7912430"/>
                </a:moveTo>
                <a:lnTo>
                  <a:pt x="14333411" y="7904785"/>
                </a:lnTo>
                <a:lnTo>
                  <a:pt x="14329207" y="7898536"/>
                </a:lnTo>
                <a:lnTo>
                  <a:pt x="14322959" y="7894320"/>
                </a:lnTo>
                <a:lnTo>
                  <a:pt x="14315313" y="7892770"/>
                </a:lnTo>
                <a:lnTo>
                  <a:pt x="14307668" y="7894320"/>
                </a:lnTo>
                <a:lnTo>
                  <a:pt x="14301419" y="7898536"/>
                </a:lnTo>
                <a:lnTo>
                  <a:pt x="14297216" y="7904785"/>
                </a:lnTo>
                <a:lnTo>
                  <a:pt x="14295666" y="7912430"/>
                </a:lnTo>
                <a:lnTo>
                  <a:pt x="14297216" y="7920075"/>
                </a:lnTo>
                <a:lnTo>
                  <a:pt x="14301419" y="7926311"/>
                </a:lnTo>
                <a:lnTo>
                  <a:pt x="14307668" y="7930515"/>
                </a:lnTo>
                <a:lnTo>
                  <a:pt x="14315313" y="7932064"/>
                </a:lnTo>
                <a:lnTo>
                  <a:pt x="14322959" y="7930515"/>
                </a:lnTo>
                <a:lnTo>
                  <a:pt x="14329207" y="7926311"/>
                </a:lnTo>
                <a:lnTo>
                  <a:pt x="14333411" y="7920075"/>
                </a:lnTo>
                <a:lnTo>
                  <a:pt x="14334960" y="7912430"/>
                </a:lnTo>
                <a:close/>
              </a:path>
              <a:path w="18719800" h="10718800" extrusionOk="0">
                <a:moveTo>
                  <a:pt x="14334960" y="7812316"/>
                </a:moveTo>
                <a:lnTo>
                  <a:pt x="14333411" y="7804683"/>
                </a:lnTo>
                <a:lnTo>
                  <a:pt x="14329207" y="7798435"/>
                </a:lnTo>
                <a:lnTo>
                  <a:pt x="14322959" y="7794231"/>
                </a:lnTo>
                <a:lnTo>
                  <a:pt x="14315313" y="7792682"/>
                </a:lnTo>
                <a:lnTo>
                  <a:pt x="14307668" y="7794231"/>
                </a:lnTo>
                <a:lnTo>
                  <a:pt x="14301419" y="7798435"/>
                </a:lnTo>
                <a:lnTo>
                  <a:pt x="14297216" y="7804683"/>
                </a:lnTo>
                <a:lnTo>
                  <a:pt x="14295666" y="7812316"/>
                </a:lnTo>
                <a:lnTo>
                  <a:pt x="14297216" y="7819974"/>
                </a:lnTo>
                <a:lnTo>
                  <a:pt x="14301419" y="7826222"/>
                </a:lnTo>
                <a:lnTo>
                  <a:pt x="14307668" y="7830426"/>
                </a:lnTo>
                <a:lnTo>
                  <a:pt x="14315313" y="7831976"/>
                </a:lnTo>
                <a:lnTo>
                  <a:pt x="14322959" y="7830426"/>
                </a:lnTo>
                <a:lnTo>
                  <a:pt x="14329207" y="7826222"/>
                </a:lnTo>
                <a:lnTo>
                  <a:pt x="14333411" y="7819974"/>
                </a:lnTo>
                <a:lnTo>
                  <a:pt x="14334960" y="7812316"/>
                </a:lnTo>
                <a:close/>
              </a:path>
              <a:path w="18719800" h="10718800" extrusionOk="0">
                <a:moveTo>
                  <a:pt x="14408950" y="10660418"/>
                </a:moveTo>
                <a:lnTo>
                  <a:pt x="14407401" y="10652773"/>
                </a:lnTo>
                <a:lnTo>
                  <a:pt x="14403197" y="10646524"/>
                </a:lnTo>
                <a:lnTo>
                  <a:pt x="14396961" y="10642308"/>
                </a:lnTo>
                <a:lnTo>
                  <a:pt x="14389303" y="10640759"/>
                </a:lnTo>
                <a:lnTo>
                  <a:pt x="14381658" y="10642308"/>
                </a:lnTo>
                <a:lnTo>
                  <a:pt x="14375410" y="10646524"/>
                </a:lnTo>
                <a:lnTo>
                  <a:pt x="14371206" y="10652773"/>
                </a:lnTo>
                <a:lnTo>
                  <a:pt x="14369656" y="10660418"/>
                </a:lnTo>
                <a:lnTo>
                  <a:pt x="14371206" y="10668064"/>
                </a:lnTo>
                <a:lnTo>
                  <a:pt x="14375410" y="10674299"/>
                </a:lnTo>
                <a:lnTo>
                  <a:pt x="14381658" y="10678516"/>
                </a:lnTo>
                <a:lnTo>
                  <a:pt x="14389303" y="10680052"/>
                </a:lnTo>
                <a:lnTo>
                  <a:pt x="14396961" y="10678516"/>
                </a:lnTo>
                <a:lnTo>
                  <a:pt x="14403197" y="10674299"/>
                </a:lnTo>
                <a:lnTo>
                  <a:pt x="14407401" y="10668064"/>
                </a:lnTo>
                <a:lnTo>
                  <a:pt x="14408950" y="10660418"/>
                </a:lnTo>
                <a:close/>
              </a:path>
              <a:path w="18719800" h="10718800" extrusionOk="0">
                <a:moveTo>
                  <a:pt x="14408950" y="10560317"/>
                </a:moveTo>
                <a:lnTo>
                  <a:pt x="14407401" y="10552671"/>
                </a:lnTo>
                <a:lnTo>
                  <a:pt x="14403197" y="10546423"/>
                </a:lnTo>
                <a:lnTo>
                  <a:pt x="14396961" y="10542219"/>
                </a:lnTo>
                <a:lnTo>
                  <a:pt x="14389303" y="10540670"/>
                </a:lnTo>
                <a:lnTo>
                  <a:pt x="14381658" y="10542219"/>
                </a:lnTo>
                <a:lnTo>
                  <a:pt x="14375410" y="10546423"/>
                </a:lnTo>
                <a:lnTo>
                  <a:pt x="14371206" y="10552671"/>
                </a:lnTo>
                <a:lnTo>
                  <a:pt x="14369656" y="10560317"/>
                </a:lnTo>
                <a:lnTo>
                  <a:pt x="14371206" y="10567962"/>
                </a:lnTo>
                <a:lnTo>
                  <a:pt x="14375410" y="10574211"/>
                </a:lnTo>
                <a:lnTo>
                  <a:pt x="14381658" y="10578427"/>
                </a:lnTo>
                <a:lnTo>
                  <a:pt x="14389303" y="10579964"/>
                </a:lnTo>
                <a:lnTo>
                  <a:pt x="14396961" y="10578427"/>
                </a:lnTo>
                <a:lnTo>
                  <a:pt x="14403197" y="10574211"/>
                </a:lnTo>
                <a:lnTo>
                  <a:pt x="14407401" y="10567962"/>
                </a:lnTo>
                <a:lnTo>
                  <a:pt x="14408950" y="10560317"/>
                </a:lnTo>
                <a:close/>
              </a:path>
              <a:path w="18719800" h="10718800" extrusionOk="0">
                <a:moveTo>
                  <a:pt x="14408950" y="10460215"/>
                </a:moveTo>
                <a:lnTo>
                  <a:pt x="14407401" y="10452570"/>
                </a:lnTo>
                <a:lnTo>
                  <a:pt x="14403197" y="10446334"/>
                </a:lnTo>
                <a:lnTo>
                  <a:pt x="14396961" y="10442118"/>
                </a:lnTo>
                <a:lnTo>
                  <a:pt x="14389303" y="10440568"/>
                </a:lnTo>
                <a:lnTo>
                  <a:pt x="14381658" y="10442118"/>
                </a:lnTo>
                <a:lnTo>
                  <a:pt x="14375410" y="10446334"/>
                </a:lnTo>
                <a:lnTo>
                  <a:pt x="14371206" y="10452570"/>
                </a:lnTo>
                <a:lnTo>
                  <a:pt x="14369656" y="10460215"/>
                </a:lnTo>
                <a:lnTo>
                  <a:pt x="14371206" y="10467861"/>
                </a:lnTo>
                <a:lnTo>
                  <a:pt x="14375410" y="10474109"/>
                </a:lnTo>
                <a:lnTo>
                  <a:pt x="14381658" y="10478325"/>
                </a:lnTo>
                <a:lnTo>
                  <a:pt x="14389303" y="10479862"/>
                </a:lnTo>
                <a:lnTo>
                  <a:pt x="14396961" y="10478325"/>
                </a:lnTo>
                <a:lnTo>
                  <a:pt x="14403197" y="10474109"/>
                </a:lnTo>
                <a:lnTo>
                  <a:pt x="14407401" y="10467861"/>
                </a:lnTo>
                <a:lnTo>
                  <a:pt x="14408950" y="10460215"/>
                </a:lnTo>
                <a:close/>
              </a:path>
              <a:path w="18719800" h="10718800" extrusionOk="0">
                <a:moveTo>
                  <a:pt x="14408950" y="10360127"/>
                </a:moveTo>
                <a:lnTo>
                  <a:pt x="14407401" y="10352481"/>
                </a:lnTo>
                <a:lnTo>
                  <a:pt x="14403197" y="10346233"/>
                </a:lnTo>
                <a:lnTo>
                  <a:pt x="14396961" y="10342029"/>
                </a:lnTo>
                <a:lnTo>
                  <a:pt x="14389303" y="10340480"/>
                </a:lnTo>
                <a:lnTo>
                  <a:pt x="14381658" y="10342029"/>
                </a:lnTo>
                <a:lnTo>
                  <a:pt x="14375410" y="10346233"/>
                </a:lnTo>
                <a:lnTo>
                  <a:pt x="14371206" y="10352481"/>
                </a:lnTo>
                <a:lnTo>
                  <a:pt x="14369656" y="10360127"/>
                </a:lnTo>
                <a:lnTo>
                  <a:pt x="14371206" y="10367772"/>
                </a:lnTo>
                <a:lnTo>
                  <a:pt x="14375410" y="10374020"/>
                </a:lnTo>
                <a:lnTo>
                  <a:pt x="14381658" y="10378224"/>
                </a:lnTo>
                <a:lnTo>
                  <a:pt x="14389303" y="10379773"/>
                </a:lnTo>
                <a:lnTo>
                  <a:pt x="14396961" y="10378224"/>
                </a:lnTo>
                <a:lnTo>
                  <a:pt x="14403197" y="10374020"/>
                </a:lnTo>
                <a:lnTo>
                  <a:pt x="14407401" y="10367772"/>
                </a:lnTo>
                <a:lnTo>
                  <a:pt x="14408950" y="10360127"/>
                </a:lnTo>
                <a:close/>
              </a:path>
              <a:path w="18719800" h="10718800" extrusionOk="0">
                <a:moveTo>
                  <a:pt x="14408950" y="10260038"/>
                </a:moveTo>
                <a:lnTo>
                  <a:pt x="14407401" y="10252392"/>
                </a:lnTo>
                <a:lnTo>
                  <a:pt x="14403197" y="10246131"/>
                </a:lnTo>
                <a:lnTo>
                  <a:pt x="14396961" y="10241928"/>
                </a:lnTo>
                <a:lnTo>
                  <a:pt x="14389303" y="10240378"/>
                </a:lnTo>
                <a:lnTo>
                  <a:pt x="14381658" y="10241928"/>
                </a:lnTo>
                <a:lnTo>
                  <a:pt x="14375410" y="10246131"/>
                </a:lnTo>
                <a:lnTo>
                  <a:pt x="14371206" y="10252392"/>
                </a:lnTo>
                <a:lnTo>
                  <a:pt x="14369656" y="10260038"/>
                </a:lnTo>
                <a:lnTo>
                  <a:pt x="14371206" y="10267671"/>
                </a:lnTo>
                <a:lnTo>
                  <a:pt x="14375410" y="10273919"/>
                </a:lnTo>
                <a:lnTo>
                  <a:pt x="14381658" y="10278135"/>
                </a:lnTo>
                <a:lnTo>
                  <a:pt x="14389303" y="10279685"/>
                </a:lnTo>
                <a:lnTo>
                  <a:pt x="14396961" y="10278135"/>
                </a:lnTo>
                <a:lnTo>
                  <a:pt x="14403197" y="10273919"/>
                </a:lnTo>
                <a:lnTo>
                  <a:pt x="14407401" y="10267671"/>
                </a:lnTo>
                <a:lnTo>
                  <a:pt x="14408950" y="10260038"/>
                </a:lnTo>
                <a:close/>
              </a:path>
              <a:path w="18719800" h="10718800" extrusionOk="0">
                <a:moveTo>
                  <a:pt x="14408950" y="10159924"/>
                </a:moveTo>
                <a:lnTo>
                  <a:pt x="14407401" y="10152278"/>
                </a:lnTo>
                <a:lnTo>
                  <a:pt x="14403197" y="10146030"/>
                </a:lnTo>
                <a:lnTo>
                  <a:pt x="14396961" y="10141826"/>
                </a:lnTo>
                <a:lnTo>
                  <a:pt x="14389303" y="10140277"/>
                </a:lnTo>
                <a:lnTo>
                  <a:pt x="14381658" y="10141826"/>
                </a:lnTo>
                <a:lnTo>
                  <a:pt x="14375410" y="10146030"/>
                </a:lnTo>
                <a:lnTo>
                  <a:pt x="14371206" y="10152278"/>
                </a:lnTo>
                <a:lnTo>
                  <a:pt x="14369656" y="10159924"/>
                </a:lnTo>
                <a:lnTo>
                  <a:pt x="14371206" y="10167582"/>
                </a:lnTo>
                <a:lnTo>
                  <a:pt x="14375410" y="10173818"/>
                </a:lnTo>
                <a:lnTo>
                  <a:pt x="14381658" y="10178034"/>
                </a:lnTo>
                <a:lnTo>
                  <a:pt x="14389303" y="10179571"/>
                </a:lnTo>
                <a:lnTo>
                  <a:pt x="14396961" y="10178034"/>
                </a:lnTo>
                <a:lnTo>
                  <a:pt x="14403197" y="10173818"/>
                </a:lnTo>
                <a:lnTo>
                  <a:pt x="14407401" y="10167582"/>
                </a:lnTo>
                <a:lnTo>
                  <a:pt x="14408950" y="10159924"/>
                </a:lnTo>
                <a:close/>
              </a:path>
              <a:path w="18719800" h="10718800" extrusionOk="0">
                <a:moveTo>
                  <a:pt x="14408950" y="10059835"/>
                </a:moveTo>
                <a:lnTo>
                  <a:pt x="14407401" y="10052190"/>
                </a:lnTo>
                <a:lnTo>
                  <a:pt x="14403197" y="10045941"/>
                </a:lnTo>
                <a:lnTo>
                  <a:pt x="14396961" y="10041725"/>
                </a:lnTo>
                <a:lnTo>
                  <a:pt x="14389303" y="10040188"/>
                </a:lnTo>
                <a:lnTo>
                  <a:pt x="14381658" y="10041725"/>
                </a:lnTo>
                <a:lnTo>
                  <a:pt x="14375410" y="10045941"/>
                </a:lnTo>
                <a:lnTo>
                  <a:pt x="14371206" y="10052190"/>
                </a:lnTo>
                <a:lnTo>
                  <a:pt x="14369656" y="10059835"/>
                </a:lnTo>
                <a:lnTo>
                  <a:pt x="14371206" y="10067480"/>
                </a:lnTo>
                <a:lnTo>
                  <a:pt x="14375410" y="10073729"/>
                </a:lnTo>
                <a:lnTo>
                  <a:pt x="14381658" y="10077933"/>
                </a:lnTo>
                <a:lnTo>
                  <a:pt x="14389303" y="10079469"/>
                </a:lnTo>
                <a:lnTo>
                  <a:pt x="14396961" y="10077933"/>
                </a:lnTo>
                <a:lnTo>
                  <a:pt x="14403197" y="10073729"/>
                </a:lnTo>
                <a:lnTo>
                  <a:pt x="14407401" y="10067480"/>
                </a:lnTo>
                <a:lnTo>
                  <a:pt x="14408950" y="10059835"/>
                </a:lnTo>
                <a:close/>
              </a:path>
              <a:path w="18719800" h="10718800" extrusionOk="0">
                <a:moveTo>
                  <a:pt x="14408950" y="9959746"/>
                </a:moveTo>
                <a:lnTo>
                  <a:pt x="14407401" y="9952088"/>
                </a:lnTo>
                <a:lnTo>
                  <a:pt x="14403197" y="9945840"/>
                </a:lnTo>
                <a:lnTo>
                  <a:pt x="14396961" y="9941636"/>
                </a:lnTo>
                <a:lnTo>
                  <a:pt x="14389303" y="9940087"/>
                </a:lnTo>
                <a:lnTo>
                  <a:pt x="14381658" y="9941636"/>
                </a:lnTo>
                <a:lnTo>
                  <a:pt x="14375410" y="9945840"/>
                </a:lnTo>
                <a:lnTo>
                  <a:pt x="14371206" y="9952088"/>
                </a:lnTo>
                <a:lnTo>
                  <a:pt x="14369656" y="9959746"/>
                </a:lnTo>
                <a:lnTo>
                  <a:pt x="14371206" y="9967392"/>
                </a:lnTo>
                <a:lnTo>
                  <a:pt x="14375410" y="9973640"/>
                </a:lnTo>
                <a:lnTo>
                  <a:pt x="14381658" y="9977844"/>
                </a:lnTo>
                <a:lnTo>
                  <a:pt x="14389303" y="9979393"/>
                </a:lnTo>
                <a:lnTo>
                  <a:pt x="14396961" y="9977844"/>
                </a:lnTo>
                <a:lnTo>
                  <a:pt x="14403197" y="9973640"/>
                </a:lnTo>
                <a:lnTo>
                  <a:pt x="14407401" y="9967392"/>
                </a:lnTo>
                <a:lnTo>
                  <a:pt x="14408950" y="9959746"/>
                </a:lnTo>
                <a:close/>
              </a:path>
              <a:path w="18719800" h="10718800" extrusionOk="0">
                <a:moveTo>
                  <a:pt x="14408950" y="9859645"/>
                </a:moveTo>
                <a:lnTo>
                  <a:pt x="14407401" y="9852000"/>
                </a:lnTo>
                <a:lnTo>
                  <a:pt x="14403197" y="9845751"/>
                </a:lnTo>
                <a:lnTo>
                  <a:pt x="14396961" y="9841547"/>
                </a:lnTo>
                <a:lnTo>
                  <a:pt x="14389303" y="9840011"/>
                </a:lnTo>
                <a:lnTo>
                  <a:pt x="14381658" y="9841547"/>
                </a:lnTo>
                <a:lnTo>
                  <a:pt x="14375410" y="9845751"/>
                </a:lnTo>
                <a:lnTo>
                  <a:pt x="14371206" y="9852000"/>
                </a:lnTo>
                <a:lnTo>
                  <a:pt x="14369656" y="9859645"/>
                </a:lnTo>
                <a:lnTo>
                  <a:pt x="14371206" y="9867303"/>
                </a:lnTo>
                <a:lnTo>
                  <a:pt x="14375410" y="9873551"/>
                </a:lnTo>
                <a:lnTo>
                  <a:pt x="14381658" y="9877755"/>
                </a:lnTo>
                <a:lnTo>
                  <a:pt x="14389303" y="9879305"/>
                </a:lnTo>
                <a:lnTo>
                  <a:pt x="14396961" y="9877755"/>
                </a:lnTo>
                <a:lnTo>
                  <a:pt x="14403197" y="9873551"/>
                </a:lnTo>
                <a:lnTo>
                  <a:pt x="14407401" y="9867303"/>
                </a:lnTo>
                <a:lnTo>
                  <a:pt x="14408950" y="9859645"/>
                </a:lnTo>
                <a:close/>
              </a:path>
              <a:path w="18719800" h="10718800" extrusionOk="0">
                <a:moveTo>
                  <a:pt x="14408950" y="9759556"/>
                </a:moveTo>
                <a:lnTo>
                  <a:pt x="14407401" y="9751911"/>
                </a:lnTo>
                <a:lnTo>
                  <a:pt x="14403197" y="9745662"/>
                </a:lnTo>
                <a:lnTo>
                  <a:pt x="14396961" y="9741446"/>
                </a:lnTo>
                <a:lnTo>
                  <a:pt x="14389303" y="9739897"/>
                </a:lnTo>
                <a:lnTo>
                  <a:pt x="14381658" y="9741446"/>
                </a:lnTo>
                <a:lnTo>
                  <a:pt x="14375410" y="9745662"/>
                </a:lnTo>
                <a:lnTo>
                  <a:pt x="14371206" y="9751911"/>
                </a:lnTo>
                <a:lnTo>
                  <a:pt x="14369656" y="9759556"/>
                </a:lnTo>
                <a:lnTo>
                  <a:pt x="14371206" y="9767202"/>
                </a:lnTo>
                <a:lnTo>
                  <a:pt x="14375410" y="9773450"/>
                </a:lnTo>
                <a:lnTo>
                  <a:pt x="14381658" y="9777666"/>
                </a:lnTo>
                <a:lnTo>
                  <a:pt x="14389303" y="9779203"/>
                </a:lnTo>
                <a:lnTo>
                  <a:pt x="14396961" y="9777666"/>
                </a:lnTo>
                <a:lnTo>
                  <a:pt x="14403197" y="9773450"/>
                </a:lnTo>
                <a:lnTo>
                  <a:pt x="14407401" y="9767202"/>
                </a:lnTo>
                <a:lnTo>
                  <a:pt x="14408950" y="9759556"/>
                </a:lnTo>
                <a:close/>
              </a:path>
              <a:path w="18719800" h="10718800" extrusionOk="0">
                <a:moveTo>
                  <a:pt x="14408950" y="9659455"/>
                </a:moveTo>
                <a:lnTo>
                  <a:pt x="14407401" y="9651809"/>
                </a:lnTo>
                <a:lnTo>
                  <a:pt x="14403197" y="9645561"/>
                </a:lnTo>
                <a:lnTo>
                  <a:pt x="14396961" y="9641345"/>
                </a:lnTo>
                <a:lnTo>
                  <a:pt x="14389303" y="9639795"/>
                </a:lnTo>
                <a:lnTo>
                  <a:pt x="14381658" y="9641345"/>
                </a:lnTo>
                <a:lnTo>
                  <a:pt x="14375410" y="9645561"/>
                </a:lnTo>
                <a:lnTo>
                  <a:pt x="14371206" y="9651809"/>
                </a:lnTo>
                <a:lnTo>
                  <a:pt x="14369656" y="9659455"/>
                </a:lnTo>
                <a:lnTo>
                  <a:pt x="14371206" y="9667100"/>
                </a:lnTo>
                <a:lnTo>
                  <a:pt x="14375410" y="9673349"/>
                </a:lnTo>
                <a:lnTo>
                  <a:pt x="14381658" y="9677552"/>
                </a:lnTo>
                <a:lnTo>
                  <a:pt x="14389303" y="9679102"/>
                </a:lnTo>
                <a:lnTo>
                  <a:pt x="14396961" y="9677552"/>
                </a:lnTo>
                <a:lnTo>
                  <a:pt x="14403197" y="9673349"/>
                </a:lnTo>
                <a:lnTo>
                  <a:pt x="14407401" y="9667100"/>
                </a:lnTo>
                <a:lnTo>
                  <a:pt x="14408950" y="9659455"/>
                </a:lnTo>
                <a:close/>
              </a:path>
              <a:path w="18719800" h="10718800" extrusionOk="0">
                <a:moveTo>
                  <a:pt x="14408950" y="9559353"/>
                </a:moveTo>
                <a:lnTo>
                  <a:pt x="14407401" y="9551708"/>
                </a:lnTo>
                <a:lnTo>
                  <a:pt x="14403197" y="9545460"/>
                </a:lnTo>
                <a:lnTo>
                  <a:pt x="14396961" y="9541256"/>
                </a:lnTo>
                <a:lnTo>
                  <a:pt x="14389303" y="9539707"/>
                </a:lnTo>
                <a:lnTo>
                  <a:pt x="14381658" y="9541256"/>
                </a:lnTo>
                <a:lnTo>
                  <a:pt x="14375410" y="9545460"/>
                </a:lnTo>
                <a:lnTo>
                  <a:pt x="14371206" y="9551708"/>
                </a:lnTo>
                <a:lnTo>
                  <a:pt x="14369656" y="9559353"/>
                </a:lnTo>
                <a:lnTo>
                  <a:pt x="14371206" y="9566999"/>
                </a:lnTo>
                <a:lnTo>
                  <a:pt x="14375410" y="9573247"/>
                </a:lnTo>
                <a:lnTo>
                  <a:pt x="14381658" y="9577451"/>
                </a:lnTo>
                <a:lnTo>
                  <a:pt x="14389303" y="9579000"/>
                </a:lnTo>
                <a:lnTo>
                  <a:pt x="14396961" y="9577451"/>
                </a:lnTo>
                <a:lnTo>
                  <a:pt x="14403197" y="9573247"/>
                </a:lnTo>
                <a:lnTo>
                  <a:pt x="14407401" y="9566999"/>
                </a:lnTo>
                <a:lnTo>
                  <a:pt x="14408950" y="9559353"/>
                </a:lnTo>
                <a:close/>
              </a:path>
              <a:path w="18719800" h="10718800" extrusionOk="0">
                <a:moveTo>
                  <a:pt x="14408950" y="9459252"/>
                </a:moveTo>
                <a:lnTo>
                  <a:pt x="14407401" y="9451607"/>
                </a:lnTo>
                <a:lnTo>
                  <a:pt x="14403197" y="9445371"/>
                </a:lnTo>
                <a:lnTo>
                  <a:pt x="14396961" y="9441155"/>
                </a:lnTo>
                <a:lnTo>
                  <a:pt x="14389303" y="9439618"/>
                </a:lnTo>
                <a:lnTo>
                  <a:pt x="14381658" y="9441155"/>
                </a:lnTo>
                <a:lnTo>
                  <a:pt x="14375410" y="9445371"/>
                </a:lnTo>
                <a:lnTo>
                  <a:pt x="14371206" y="9451607"/>
                </a:lnTo>
                <a:lnTo>
                  <a:pt x="14369656" y="9459252"/>
                </a:lnTo>
                <a:lnTo>
                  <a:pt x="14371206" y="9466910"/>
                </a:lnTo>
                <a:lnTo>
                  <a:pt x="14375410" y="9473159"/>
                </a:lnTo>
                <a:lnTo>
                  <a:pt x="14381658" y="9477362"/>
                </a:lnTo>
                <a:lnTo>
                  <a:pt x="14389303" y="9478912"/>
                </a:lnTo>
                <a:lnTo>
                  <a:pt x="14396961" y="9477362"/>
                </a:lnTo>
                <a:lnTo>
                  <a:pt x="14403197" y="9473159"/>
                </a:lnTo>
                <a:lnTo>
                  <a:pt x="14407401" y="9466910"/>
                </a:lnTo>
                <a:lnTo>
                  <a:pt x="14408950" y="9459252"/>
                </a:lnTo>
                <a:close/>
              </a:path>
              <a:path w="18719800" h="10718800" extrusionOk="0">
                <a:moveTo>
                  <a:pt x="14408950" y="9359163"/>
                </a:moveTo>
                <a:lnTo>
                  <a:pt x="14407401" y="9351518"/>
                </a:lnTo>
                <a:lnTo>
                  <a:pt x="14403197" y="9345270"/>
                </a:lnTo>
                <a:lnTo>
                  <a:pt x="14396961" y="9341066"/>
                </a:lnTo>
                <a:lnTo>
                  <a:pt x="14389303" y="9339516"/>
                </a:lnTo>
                <a:lnTo>
                  <a:pt x="14381658" y="9341066"/>
                </a:lnTo>
                <a:lnTo>
                  <a:pt x="14375410" y="9345270"/>
                </a:lnTo>
                <a:lnTo>
                  <a:pt x="14371206" y="9351518"/>
                </a:lnTo>
                <a:lnTo>
                  <a:pt x="14369656" y="9359163"/>
                </a:lnTo>
                <a:lnTo>
                  <a:pt x="14371206" y="9366821"/>
                </a:lnTo>
                <a:lnTo>
                  <a:pt x="14375410" y="9373070"/>
                </a:lnTo>
                <a:lnTo>
                  <a:pt x="14381658" y="9377274"/>
                </a:lnTo>
                <a:lnTo>
                  <a:pt x="14389303" y="9378823"/>
                </a:lnTo>
                <a:lnTo>
                  <a:pt x="14396961" y="9377274"/>
                </a:lnTo>
                <a:lnTo>
                  <a:pt x="14403197" y="9373070"/>
                </a:lnTo>
                <a:lnTo>
                  <a:pt x="14407401" y="9366821"/>
                </a:lnTo>
                <a:lnTo>
                  <a:pt x="14408950" y="9359163"/>
                </a:lnTo>
                <a:close/>
              </a:path>
              <a:path w="18719800" h="10718800" extrusionOk="0">
                <a:moveTo>
                  <a:pt x="14408950" y="9259075"/>
                </a:moveTo>
                <a:lnTo>
                  <a:pt x="14407401" y="9251417"/>
                </a:lnTo>
                <a:lnTo>
                  <a:pt x="14403197" y="9245181"/>
                </a:lnTo>
                <a:lnTo>
                  <a:pt x="14396949" y="9240964"/>
                </a:lnTo>
                <a:lnTo>
                  <a:pt x="14389303" y="9239428"/>
                </a:lnTo>
                <a:lnTo>
                  <a:pt x="14381658" y="9240964"/>
                </a:lnTo>
                <a:lnTo>
                  <a:pt x="14375410" y="9245181"/>
                </a:lnTo>
                <a:lnTo>
                  <a:pt x="14371206" y="9251417"/>
                </a:lnTo>
                <a:lnTo>
                  <a:pt x="14369656" y="9259075"/>
                </a:lnTo>
                <a:lnTo>
                  <a:pt x="14371206" y="9266720"/>
                </a:lnTo>
                <a:lnTo>
                  <a:pt x="14375410" y="9272968"/>
                </a:lnTo>
                <a:lnTo>
                  <a:pt x="14381658" y="9277172"/>
                </a:lnTo>
                <a:lnTo>
                  <a:pt x="14389303" y="9278709"/>
                </a:lnTo>
                <a:lnTo>
                  <a:pt x="14396949" y="9277172"/>
                </a:lnTo>
                <a:lnTo>
                  <a:pt x="14403197" y="9272968"/>
                </a:lnTo>
                <a:lnTo>
                  <a:pt x="14407401" y="9266720"/>
                </a:lnTo>
                <a:lnTo>
                  <a:pt x="14408950" y="9259075"/>
                </a:lnTo>
                <a:close/>
              </a:path>
              <a:path w="18719800" h="10718800" extrusionOk="0">
                <a:moveTo>
                  <a:pt x="14408950" y="9158973"/>
                </a:moveTo>
                <a:lnTo>
                  <a:pt x="14407401" y="9151315"/>
                </a:lnTo>
                <a:lnTo>
                  <a:pt x="14403197" y="9145079"/>
                </a:lnTo>
                <a:lnTo>
                  <a:pt x="14396949" y="9140876"/>
                </a:lnTo>
                <a:lnTo>
                  <a:pt x="14389303" y="9139326"/>
                </a:lnTo>
                <a:lnTo>
                  <a:pt x="14381658" y="9140876"/>
                </a:lnTo>
                <a:lnTo>
                  <a:pt x="14375410" y="9145079"/>
                </a:lnTo>
                <a:lnTo>
                  <a:pt x="14371206" y="9151315"/>
                </a:lnTo>
                <a:lnTo>
                  <a:pt x="14369656" y="9158973"/>
                </a:lnTo>
                <a:lnTo>
                  <a:pt x="14371206" y="9166619"/>
                </a:lnTo>
                <a:lnTo>
                  <a:pt x="14375410" y="9172867"/>
                </a:lnTo>
                <a:lnTo>
                  <a:pt x="14381658" y="9177071"/>
                </a:lnTo>
                <a:lnTo>
                  <a:pt x="14389303" y="9178620"/>
                </a:lnTo>
                <a:lnTo>
                  <a:pt x="14396949" y="9177071"/>
                </a:lnTo>
                <a:lnTo>
                  <a:pt x="14403197" y="9172867"/>
                </a:lnTo>
                <a:lnTo>
                  <a:pt x="14407401" y="9166619"/>
                </a:lnTo>
                <a:lnTo>
                  <a:pt x="14408950" y="9158973"/>
                </a:lnTo>
                <a:close/>
              </a:path>
              <a:path w="18719800" h="10718800" extrusionOk="0">
                <a:moveTo>
                  <a:pt x="14408950" y="9058872"/>
                </a:moveTo>
                <a:lnTo>
                  <a:pt x="14407401" y="9051226"/>
                </a:lnTo>
                <a:lnTo>
                  <a:pt x="14403197" y="9044978"/>
                </a:lnTo>
                <a:lnTo>
                  <a:pt x="14396961" y="9040774"/>
                </a:lnTo>
                <a:lnTo>
                  <a:pt x="14389303" y="9039225"/>
                </a:lnTo>
                <a:lnTo>
                  <a:pt x="14381658" y="9040774"/>
                </a:lnTo>
                <a:lnTo>
                  <a:pt x="14375410" y="9044978"/>
                </a:lnTo>
                <a:lnTo>
                  <a:pt x="14371206" y="9051226"/>
                </a:lnTo>
                <a:lnTo>
                  <a:pt x="14369656" y="9058872"/>
                </a:lnTo>
                <a:lnTo>
                  <a:pt x="14371206" y="9066517"/>
                </a:lnTo>
                <a:lnTo>
                  <a:pt x="14375410" y="9072766"/>
                </a:lnTo>
                <a:lnTo>
                  <a:pt x="14381658" y="9076982"/>
                </a:lnTo>
                <a:lnTo>
                  <a:pt x="14389303" y="9078519"/>
                </a:lnTo>
                <a:lnTo>
                  <a:pt x="14396961" y="9076982"/>
                </a:lnTo>
                <a:lnTo>
                  <a:pt x="14403197" y="9072766"/>
                </a:lnTo>
                <a:lnTo>
                  <a:pt x="14407401" y="9066517"/>
                </a:lnTo>
                <a:lnTo>
                  <a:pt x="14408950" y="9058872"/>
                </a:lnTo>
                <a:close/>
              </a:path>
              <a:path w="18719800" h="10718800" extrusionOk="0">
                <a:moveTo>
                  <a:pt x="14408950" y="8958783"/>
                </a:moveTo>
                <a:lnTo>
                  <a:pt x="14407401" y="8951138"/>
                </a:lnTo>
                <a:lnTo>
                  <a:pt x="14403197" y="8944889"/>
                </a:lnTo>
                <a:lnTo>
                  <a:pt x="14396961" y="8940673"/>
                </a:lnTo>
                <a:lnTo>
                  <a:pt x="14389303" y="8939124"/>
                </a:lnTo>
                <a:lnTo>
                  <a:pt x="14381658" y="8940673"/>
                </a:lnTo>
                <a:lnTo>
                  <a:pt x="14375410" y="8944889"/>
                </a:lnTo>
                <a:lnTo>
                  <a:pt x="14371206" y="8951138"/>
                </a:lnTo>
                <a:lnTo>
                  <a:pt x="14369656" y="8958783"/>
                </a:lnTo>
                <a:lnTo>
                  <a:pt x="14371206" y="8966429"/>
                </a:lnTo>
                <a:lnTo>
                  <a:pt x="14375410" y="8972664"/>
                </a:lnTo>
                <a:lnTo>
                  <a:pt x="14381658" y="8976868"/>
                </a:lnTo>
                <a:lnTo>
                  <a:pt x="14389303" y="8978417"/>
                </a:lnTo>
                <a:lnTo>
                  <a:pt x="14396961" y="8976868"/>
                </a:lnTo>
                <a:lnTo>
                  <a:pt x="14403197" y="8972664"/>
                </a:lnTo>
                <a:lnTo>
                  <a:pt x="14407401" y="8966429"/>
                </a:lnTo>
                <a:lnTo>
                  <a:pt x="14408950" y="8958783"/>
                </a:lnTo>
                <a:close/>
              </a:path>
              <a:path w="18719800" h="10718800" extrusionOk="0">
                <a:moveTo>
                  <a:pt x="14408950" y="8858682"/>
                </a:moveTo>
                <a:lnTo>
                  <a:pt x="14407401" y="8851036"/>
                </a:lnTo>
                <a:lnTo>
                  <a:pt x="14403197" y="8844788"/>
                </a:lnTo>
                <a:lnTo>
                  <a:pt x="14396961" y="8840572"/>
                </a:lnTo>
                <a:lnTo>
                  <a:pt x="14389303" y="8839035"/>
                </a:lnTo>
                <a:lnTo>
                  <a:pt x="14381658" y="8840572"/>
                </a:lnTo>
                <a:lnTo>
                  <a:pt x="14375410" y="8844788"/>
                </a:lnTo>
                <a:lnTo>
                  <a:pt x="14371206" y="8851036"/>
                </a:lnTo>
                <a:lnTo>
                  <a:pt x="14369656" y="8858682"/>
                </a:lnTo>
                <a:lnTo>
                  <a:pt x="14371206" y="8866327"/>
                </a:lnTo>
                <a:lnTo>
                  <a:pt x="14375410" y="8872576"/>
                </a:lnTo>
                <a:lnTo>
                  <a:pt x="14381658" y="8876792"/>
                </a:lnTo>
                <a:lnTo>
                  <a:pt x="14389303" y="8878329"/>
                </a:lnTo>
                <a:lnTo>
                  <a:pt x="14396961" y="8876792"/>
                </a:lnTo>
                <a:lnTo>
                  <a:pt x="14403197" y="8872576"/>
                </a:lnTo>
                <a:lnTo>
                  <a:pt x="14407401" y="8866327"/>
                </a:lnTo>
                <a:lnTo>
                  <a:pt x="14408950" y="8858682"/>
                </a:lnTo>
                <a:close/>
              </a:path>
              <a:path w="18719800" h="10718800" extrusionOk="0">
                <a:moveTo>
                  <a:pt x="14408950" y="8758580"/>
                </a:moveTo>
                <a:lnTo>
                  <a:pt x="14407401" y="8750935"/>
                </a:lnTo>
                <a:lnTo>
                  <a:pt x="14403197" y="8744699"/>
                </a:lnTo>
                <a:lnTo>
                  <a:pt x="14396961" y="8740483"/>
                </a:lnTo>
                <a:lnTo>
                  <a:pt x="14389303" y="8738946"/>
                </a:lnTo>
                <a:lnTo>
                  <a:pt x="14381658" y="8740483"/>
                </a:lnTo>
                <a:lnTo>
                  <a:pt x="14375410" y="8744699"/>
                </a:lnTo>
                <a:lnTo>
                  <a:pt x="14371206" y="8750935"/>
                </a:lnTo>
                <a:lnTo>
                  <a:pt x="14369656" y="8758580"/>
                </a:lnTo>
                <a:lnTo>
                  <a:pt x="14371206" y="8766238"/>
                </a:lnTo>
                <a:lnTo>
                  <a:pt x="14375410" y="8772474"/>
                </a:lnTo>
                <a:lnTo>
                  <a:pt x="14381658" y="8776691"/>
                </a:lnTo>
                <a:lnTo>
                  <a:pt x="14389303" y="8778240"/>
                </a:lnTo>
                <a:lnTo>
                  <a:pt x="14396961" y="8776691"/>
                </a:lnTo>
                <a:lnTo>
                  <a:pt x="14403197" y="8772474"/>
                </a:lnTo>
                <a:lnTo>
                  <a:pt x="14407401" y="8766238"/>
                </a:lnTo>
                <a:lnTo>
                  <a:pt x="14408950" y="8758580"/>
                </a:lnTo>
                <a:close/>
              </a:path>
              <a:path w="18719800" h="10718800" extrusionOk="0">
                <a:moveTo>
                  <a:pt x="14408950" y="8658492"/>
                </a:moveTo>
                <a:lnTo>
                  <a:pt x="14407401" y="8650846"/>
                </a:lnTo>
                <a:lnTo>
                  <a:pt x="14403197" y="8644598"/>
                </a:lnTo>
                <a:lnTo>
                  <a:pt x="14396961" y="8640394"/>
                </a:lnTo>
                <a:lnTo>
                  <a:pt x="14389303" y="8638845"/>
                </a:lnTo>
                <a:lnTo>
                  <a:pt x="14381658" y="8640394"/>
                </a:lnTo>
                <a:lnTo>
                  <a:pt x="14375410" y="8644598"/>
                </a:lnTo>
                <a:lnTo>
                  <a:pt x="14371206" y="8650846"/>
                </a:lnTo>
                <a:lnTo>
                  <a:pt x="14369656" y="8658492"/>
                </a:lnTo>
                <a:lnTo>
                  <a:pt x="14371206" y="8666137"/>
                </a:lnTo>
                <a:lnTo>
                  <a:pt x="14375410" y="8672385"/>
                </a:lnTo>
                <a:lnTo>
                  <a:pt x="14381658" y="8676602"/>
                </a:lnTo>
                <a:lnTo>
                  <a:pt x="14389303" y="8678139"/>
                </a:lnTo>
                <a:lnTo>
                  <a:pt x="14396961" y="8676602"/>
                </a:lnTo>
                <a:lnTo>
                  <a:pt x="14403197" y="8672385"/>
                </a:lnTo>
                <a:lnTo>
                  <a:pt x="14407401" y="8666137"/>
                </a:lnTo>
                <a:lnTo>
                  <a:pt x="14408950" y="8658492"/>
                </a:lnTo>
                <a:close/>
              </a:path>
              <a:path w="18719800" h="10718800" extrusionOk="0">
                <a:moveTo>
                  <a:pt x="14408950" y="8558390"/>
                </a:moveTo>
                <a:lnTo>
                  <a:pt x="14407401" y="8550745"/>
                </a:lnTo>
                <a:lnTo>
                  <a:pt x="14403197" y="8544496"/>
                </a:lnTo>
                <a:lnTo>
                  <a:pt x="14396961" y="8540293"/>
                </a:lnTo>
                <a:lnTo>
                  <a:pt x="14389303" y="8538743"/>
                </a:lnTo>
                <a:lnTo>
                  <a:pt x="14381658" y="8540293"/>
                </a:lnTo>
                <a:lnTo>
                  <a:pt x="14375410" y="8544496"/>
                </a:lnTo>
                <a:lnTo>
                  <a:pt x="14371206" y="8550745"/>
                </a:lnTo>
                <a:lnTo>
                  <a:pt x="14369656" y="8558390"/>
                </a:lnTo>
                <a:lnTo>
                  <a:pt x="14371206" y="8566048"/>
                </a:lnTo>
                <a:lnTo>
                  <a:pt x="14375410" y="8572284"/>
                </a:lnTo>
                <a:lnTo>
                  <a:pt x="14381658" y="8576500"/>
                </a:lnTo>
                <a:lnTo>
                  <a:pt x="14389303" y="8578037"/>
                </a:lnTo>
                <a:lnTo>
                  <a:pt x="14396961" y="8576500"/>
                </a:lnTo>
                <a:lnTo>
                  <a:pt x="14403197" y="8572284"/>
                </a:lnTo>
                <a:lnTo>
                  <a:pt x="14407401" y="8566048"/>
                </a:lnTo>
                <a:lnTo>
                  <a:pt x="14408950" y="8558390"/>
                </a:lnTo>
                <a:close/>
              </a:path>
              <a:path w="18719800" h="10718800" extrusionOk="0">
                <a:moveTo>
                  <a:pt x="14408950" y="8458289"/>
                </a:moveTo>
                <a:lnTo>
                  <a:pt x="14407401" y="8450643"/>
                </a:lnTo>
                <a:lnTo>
                  <a:pt x="14403197" y="8444408"/>
                </a:lnTo>
                <a:lnTo>
                  <a:pt x="14396961" y="8440191"/>
                </a:lnTo>
                <a:lnTo>
                  <a:pt x="14389303" y="8438642"/>
                </a:lnTo>
                <a:lnTo>
                  <a:pt x="14381658" y="8440191"/>
                </a:lnTo>
                <a:lnTo>
                  <a:pt x="14375410" y="8444408"/>
                </a:lnTo>
                <a:lnTo>
                  <a:pt x="14371206" y="8450643"/>
                </a:lnTo>
                <a:lnTo>
                  <a:pt x="14369656" y="8458289"/>
                </a:lnTo>
                <a:lnTo>
                  <a:pt x="14371206" y="8465947"/>
                </a:lnTo>
                <a:lnTo>
                  <a:pt x="14375410" y="8472195"/>
                </a:lnTo>
                <a:lnTo>
                  <a:pt x="14381658" y="8476399"/>
                </a:lnTo>
                <a:lnTo>
                  <a:pt x="14389303" y="8477948"/>
                </a:lnTo>
                <a:lnTo>
                  <a:pt x="14396961" y="8476399"/>
                </a:lnTo>
                <a:lnTo>
                  <a:pt x="14403197" y="8472195"/>
                </a:lnTo>
                <a:lnTo>
                  <a:pt x="14407401" y="8465947"/>
                </a:lnTo>
                <a:lnTo>
                  <a:pt x="14408950" y="8458289"/>
                </a:lnTo>
                <a:close/>
              </a:path>
              <a:path w="18719800" h="10718800" extrusionOk="0">
                <a:moveTo>
                  <a:pt x="14408950" y="8358200"/>
                </a:moveTo>
                <a:lnTo>
                  <a:pt x="14407401" y="8350555"/>
                </a:lnTo>
                <a:lnTo>
                  <a:pt x="14403197" y="8344306"/>
                </a:lnTo>
                <a:lnTo>
                  <a:pt x="14396961" y="8340103"/>
                </a:lnTo>
                <a:lnTo>
                  <a:pt x="14389303" y="8338553"/>
                </a:lnTo>
                <a:lnTo>
                  <a:pt x="14381658" y="8340103"/>
                </a:lnTo>
                <a:lnTo>
                  <a:pt x="14375410" y="8344306"/>
                </a:lnTo>
                <a:lnTo>
                  <a:pt x="14371206" y="8350555"/>
                </a:lnTo>
                <a:lnTo>
                  <a:pt x="14369656" y="8358200"/>
                </a:lnTo>
                <a:lnTo>
                  <a:pt x="14371206" y="8365858"/>
                </a:lnTo>
                <a:lnTo>
                  <a:pt x="14375410" y="8372094"/>
                </a:lnTo>
                <a:lnTo>
                  <a:pt x="14381658" y="8376310"/>
                </a:lnTo>
                <a:lnTo>
                  <a:pt x="14389303" y="8377860"/>
                </a:lnTo>
                <a:lnTo>
                  <a:pt x="14396961" y="8376310"/>
                </a:lnTo>
                <a:lnTo>
                  <a:pt x="14403197" y="8372094"/>
                </a:lnTo>
                <a:lnTo>
                  <a:pt x="14407401" y="8365858"/>
                </a:lnTo>
                <a:lnTo>
                  <a:pt x="14408950" y="8358200"/>
                </a:lnTo>
                <a:close/>
              </a:path>
              <a:path w="18719800" h="10718800" extrusionOk="0">
                <a:moveTo>
                  <a:pt x="14408950" y="8258111"/>
                </a:moveTo>
                <a:lnTo>
                  <a:pt x="14407401" y="8250466"/>
                </a:lnTo>
                <a:lnTo>
                  <a:pt x="14403197" y="8244218"/>
                </a:lnTo>
                <a:lnTo>
                  <a:pt x="14396961" y="8240014"/>
                </a:lnTo>
                <a:lnTo>
                  <a:pt x="14389303" y="8238464"/>
                </a:lnTo>
                <a:lnTo>
                  <a:pt x="14381658" y="8240014"/>
                </a:lnTo>
                <a:lnTo>
                  <a:pt x="14375410" y="8244218"/>
                </a:lnTo>
                <a:lnTo>
                  <a:pt x="14371206" y="8250466"/>
                </a:lnTo>
                <a:lnTo>
                  <a:pt x="14369656" y="8258111"/>
                </a:lnTo>
                <a:lnTo>
                  <a:pt x="14371206" y="8265757"/>
                </a:lnTo>
                <a:lnTo>
                  <a:pt x="14375410" y="8272005"/>
                </a:lnTo>
                <a:lnTo>
                  <a:pt x="14381658" y="8276222"/>
                </a:lnTo>
                <a:lnTo>
                  <a:pt x="14389303" y="8277771"/>
                </a:lnTo>
                <a:lnTo>
                  <a:pt x="14396961" y="8276222"/>
                </a:lnTo>
                <a:lnTo>
                  <a:pt x="14403197" y="8272005"/>
                </a:lnTo>
                <a:lnTo>
                  <a:pt x="14407401" y="8265757"/>
                </a:lnTo>
                <a:lnTo>
                  <a:pt x="14408950" y="8258111"/>
                </a:lnTo>
                <a:close/>
              </a:path>
              <a:path w="18719800" h="10718800" extrusionOk="0">
                <a:moveTo>
                  <a:pt x="14408950" y="8158010"/>
                </a:moveTo>
                <a:lnTo>
                  <a:pt x="14407401" y="8150365"/>
                </a:lnTo>
                <a:lnTo>
                  <a:pt x="14403197" y="8144129"/>
                </a:lnTo>
                <a:lnTo>
                  <a:pt x="14396961" y="8139912"/>
                </a:lnTo>
                <a:lnTo>
                  <a:pt x="14389303" y="8138376"/>
                </a:lnTo>
                <a:lnTo>
                  <a:pt x="14381658" y="8139912"/>
                </a:lnTo>
                <a:lnTo>
                  <a:pt x="14375410" y="8144129"/>
                </a:lnTo>
                <a:lnTo>
                  <a:pt x="14371206" y="8150365"/>
                </a:lnTo>
                <a:lnTo>
                  <a:pt x="14369656" y="8158010"/>
                </a:lnTo>
                <a:lnTo>
                  <a:pt x="14371206" y="8165668"/>
                </a:lnTo>
                <a:lnTo>
                  <a:pt x="14375410" y="8171904"/>
                </a:lnTo>
                <a:lnTo>
                  <a:pt x="14381658" y="8176120"/>
                </a:lnTo>
                <a:lnTo>
                  <a:pt x="14389303" y="8177657"/>
                </a:lnTo>
                <a:lnTo>
                  <a:pt x="14396961" y="8176120"/>
                </a:lnTo>
                <a:lnTo>
                  <a:pt x="14403197" y="8171904"/>
                </a:lnTo>
                <a:lnTo>
                  <a:pt x="14407401" y="8165668"/>
                </a:lnTo>
                <a:lnTo>
                  <a:pt x="14408950" y="8158010"/>
                </a:lnTo>
                <a:close/>
              </a:path>
              <a:path w="18719800" h="10718800" extrusionOk="0">
                <a:moveTo>
                  <a:pt x="14408950" y="8057909"/>
                </a:moveTo>
                <a:lnTo>
                  <a:pt x="14407401" y="8050263"/>
                </a:lnTo>
                <a:lnTo>
                  <a:pt x="14403197" y="8044015"/>
                </a:lnTo>
                <a:lnTo>
                  <a:pt x="14396961" y="8039811"/>
                </a:lnTo>
                <a:lnTo>
                  <a:pt x="14389303" y="8038274"/>
                </a:lnTo>
                <a:lnTo>
                  <a:pt x="14381658" y="8039811"/>
                </a:lnTo>
                <a:lnTo>
                  <a:pt x="14375410" y="8044015"/>
                </a:lnTo>
                <a:lnTo>
                  <a:pt x="14371206" y="8050263"/>
                </a:lnTo>
                <a:lnTo>
                  <a:pt x="14369656" y="8057909"/>
                </a:lnTo>
                <a:lnTo>
                  <a:pt x="14371206" y="8065554"/>
                </a:lnTo>
                <a:lnTo>
                  <a:pt x="14375410" y="8071802"/>
                </a:lnTo>
                <a:lnTo>
                  <a:pt x="14381658" y="8076019"/>
                </a:lnTo>
                <a:lnTo>
                  <a:pt x="14389303" y="8077568"/>
                </a:lnTo>
                <a:lnTo>
                  <a:pt x="14396961" y="8076019"/>
                </a:lnTo>
                <a:lnTo>
                  <a:pt x="14403197" y="8071802"/>
                </a:lnTo>
                <a:lnTo>
                  <a:pt x="14407401" y="8065554"/>
                </a:lnTo>
                <a:lnTo>
                  <a:pt x="14408950" y="8057909"/>
                </a:lnTo>
                <a:close/>
              </a:path>
              <a:path w="18719800" h="10718800" extrusionOk="0">
                <a:moveTo>
                  <a:pt x="14408950" y="7957820"/>
                </a:moveTo>
                <a:lnTo>
                  <a:pt x="14407401" y="7950174"/>
                </a:lnTo>
                <a:lnTo>
                  <a:pt x="14403197" y="7943926"/>
                </a:lnTo>
                <a:lnTo>
                  <a:pt x="14396961" y="7939710"/>
                </a:lnTo>
                <a:lnTo>
                  <a:pt x="14389303" y="7938160"/>
                </a:lnTo>
                <a:lnTo>
                  <a:pt x="14381658" y="7939710"/>
                </a:lnTo>
                <a:lnTo>
                  <a:pt x="14375410" y="7943926"/>
                </a:lnTo>
                <a:lnTo>
                  <a:pt x="14371206" y="7950174"/>
                </a:lnTo>
                <a:lnTo>
                  <a:pt x="14369656" y="7957820"/>
                </a:lnTo>
                <a:lnTo>
                  <a:pt x="14371206" y="7965465"/>
                </a:lnTo>
                <a:lnTo>
                  <a:pt x="14375410" y="7971714"/>
                </a:lnTo>
                <a:lnTo>
                  <a:pt x="14381658" y="7975917"/>
                </a:lnTo>
                <a:lnTo>
                  <a:pt x="14389303" y="7977467"/>
                </a:lnTo>
                <a:lnTo>
                  <a:pt x="14396961" y="7975917"/>
                </a:lnTo>
                <a:lnTo>
                  <a:pt x="14403197" y="7971714"/>
                </a:lnTo>
                <a:lnTo>
                  <a:pt x="14407401" y="7965465"/>
                </a:lnTo>
                <a:lnTo>
                  <a:pt x="14408950" y="7957820"/>
                </a:lnTo>
                <a:close/>
              </a:path>
              <a:path w="18719800" h="10718800" extrusionOk="0">
                <a:moveTo>
                  <a:pt x="14408950" y="7857731"/>
                </a:moveTo>
                <a:lnTo>
                  <a:pt x="14407401" y="7850073"/>
                </a:lnTo>
                <a:lnTo>
                  <a:pt x="14403197" y="7843825"/>
                </a:lnTo>
                <a:lnTo>
                  <a:pt x="14396961" y="7839621"/>
                </a:lnTo>
                <a:lnTo>
                  <a:pt x="14389303" y="7838072"/>
                </a:lnTo>
                <a:lnTo>
                  <a:pt x="14381658" y="7839621"/>
                </a:lnTo>
                <a:lnTo>
                  <a:pt x="14375410" y="7843825"/>
                </a:lnTo>
                <a:lnTo>
                  <a:pt x="14371206" y="7850073"/>
                </a:lnTo>
                <a:lnTo>
                  <a:pt x="14369656" y="7857731"/>
                </a:lnTo>
                <a:lnTo>
                  <a:pt x="14371206" y="7865377"/>
                </a:lnTo>
                <a:lnTo>
                  <a:pt x="14375410" y="7871612"/>
                </a:lnTo>
                <a:lnTo>
                  <a:pt x="14381658" y="7875829"/>
                </a:lnTo>
                <a:lnTo>
                  <a:pt x="14389303" y="7877365"/>
                </a:lnTo>
                <a:lnTo>
                  <a:pt x="14396961" y="7875829"/>
                </a:lnTo>
                <a:lnTo>
                  <a:pt x="14403197" y="7871612"/>
                </a:lnTo>
                <a:lnTo>
                  <a:pt x="14407401" y="7865377"/>
                </a:lnTo>
                <a:lnTo>
                  <a:pt x="14408950" y="7857731"/>
                </a:lnTo>
                <a:close/>
              </a:path>
              <a:path w="18719800" h="10718800" extrusionOk="0">
                <a:moveTo>
                  <a:pt x="14408950" y="7757630"/>
                </a:moveTo>
                <a:lnTo>
                  <a:pt x="14407401" y="7749984"/>
                </a:lnTo>
                <a:lnTo>
                  <a:pt x="14403197" y="7743736"/>
                </a:lnTo>
                <a:lnTo>
                  <a:pt x="14396961" y="7739520"/>
                </a:lnTo>
                <a:lnTo>
                  <a:pt x="14389303" y="7737983"/>
                </a:lnTo>
                <a:lnTo>
                  <a:pt x="14381658" y="7739520"/>
                </a:lnTo>
                <a:lnTo>
                  <a:pt x="14375410" y="7743736"/>
                </a:lnTo>
                <a:lnTo>
                  <a:pt x="14371206" y="7749984"/>
                </a:lnTo>
                <a:lnTo>
                  <a:pt x="14369656" y="7757630"/>
                </a:lnTo>
                <a:lnTo>
                  <a:pt x="14371206" y="7765275"/>
                </a:lnTo>
                <a:lnTo>
                  <a:pt x="14375410" y="7771524"/>
                </a:lnTo>
                <a:lnTo>
                  <a:pt x="14381658" y="7775727"/>
                </a:lnTo>
                <a:lnTo>
                  <a:pt x="14389303" y="7777277"/>
                </a:lnTo>
                <a:lnTo>
                  <a:pt x="14396961" y="7775727"/>
                </a:lnTo>
                <a:lnTo>
                  <a:pt x="14403197" y="7771524"/>
                </a:lnTo>
                <a:lnTo>
                  <a:pt x="14407401" y="7765275"/>
                </a:lnTo>
                <a:lnTo>
                  <a:pt x="14408950" y="7757630"/>
                </a:lnTo>
                <a:close/>
              </a:path>
              <a:path w="18719800" h="10718800" extrusionOk="0">
                <a:moveTo>
                  <a:pt x="14482940" y="10705808"/>
                </a:moveTo>
                <a:lnTo>
                  <a:pt x="14481404" y="10698150"/>
                </a:lnTo>
                <a:lnTo>
                  <a:pt x="14477187" y="10691901"/>
                </a:lnTo>
                <a:lnTo>
                  <a:pt x="14470939" y="10687698"/>
                </a:lnTo>
                <a:lnTo>
                  <a:pt x="14463294" y="10686148"/>
                </a:lnTo>
                <a:lnTo>
                  <a:pt x="14455648" y="10687698"/>
                </a:lnTo>
                <a:lnTo>
                  <a:pt x="14449400" y="10691901"/>
                </a:lnTo>
                <a:lnTo>
                  <a:pt x="14445196" y="10698150"/>
                </a:lnTo>
                <a:lnTo>
                  <a:pt x="14443647" y="10705808"/>
                </a:lnTo>
                <a:lnTo>
                  <a:pt x="14445196" y="10713453"/>
                </a:lnTo>
                <a:lnTo>
                  <a:pt x="14448790" y="10718787"/>
                </a:lnTo>
                <a:lnTo>
                  <a:pt x="14477797" y="10718787"/>
                </a:lnTo>
                <a:lnTo>
                  <a:pt x="14481404" y="10713453"/>
                </a:lnTo>
                <a:lnTo>
                  <a:pt x="14482940" y="10705808"/>
                </a:lnTo>
                <a:close/>
              </a:path>
              <a:path w="18719800" h="10718800" extrusionOk="0">
                <a:moveTo>
                  <a:pt x="14482940" y="10605707"/>
                </a:moveTo>
                <a:lnTo>
                  <a:pt x="14481404" y="10598061"/>
                </a:lnTo>
                <a:lnTo>
                  <a:pt x="14477187" y="10591813"/>
                </a:lnTo>
                <a:lnTo>
                  <a:pt x="14470939" y="10587609"/>
                </a:lnTo>
                <a:lnTo>
                  <a:pt x="14463294" y="10586060"/>
                </a:lnTo>
                <a:lnTo>
                  <a:pt x="14455648" y="10587609"/>
                </a:lnTo>
                <a:lnTo>
                  <a:pt x="14449400" y="10591813"/>
                </a:lnTo>
                <a:lnTo>
                  <a:pt x="14445196" y="10598061"/>
                </a:lnTo>
                <a:lnTo>
                  <a:pt x="14443647" y="10605707"/>
                </a:lnTo>
                <a:lnTo>
                  <a:pt x="14445196" y="10613352"/>
                </a:lnTo>
                <a:lnTo>
                  <a:pt x="14449400" y="10619600"/>
                </a:lnTo>
                <a:lnTo>
                  <a:pt x="14455648" y="10623804"/>
                </a:lnTo>
                <a:lnTo>
                  <a:pt x="14463294" y="10625353"/>
                </a:lnTo>
                <a:lnTo>
                  <a:pt x="14470939" y="10623804"/>
                </a:lnTo>
                <a:lnTo>
                  <a:pt x="14477187" y="10619600"/>
                </a:lnTo>
                <a:lnTo>
                  <a:pt x="14481404" y="10613352"/>
                </a:lnTo>
                <a:lnTo>
                  <a:pt x="14482940" y="10605707"/>
                </a:lnTo>
                <a:close/>
              </a:path>
              <a:path w="18719800" h="10718800" extrusionOk="0">
                <a:moveTo>
                  <a:pt x="14482940" y="10505605"/>
                </a:moveTo>
                <a:lnTo>
                  <a:pt x="14481404" y="10497960"/>
                </a:lnTo>
                <a:lnTo>
                  <a:pt x="14477187" y="10491724"/>
                </a:lnTo>
                <a:lnTo>
                  <a:pt x="14470939" y="10487508"/>
                </a:lnTo>
                <a:lnTo>
                  <a:pt x="14463294" y="10485971"/>
                </a:lnTo>
                <a:lnTo>
                  <a:pt x="14455648" y="10487508"/>
                </a:lnTo>
                <a:lnTo>
                  <a:pt x="14449400" y="10491724"/>
                </a:lnTo>
                <a:lnTo>
                  <a:pt x="14445196" y="10497960"/>
                </a:lnTo>
                <a:lnTo>
                  <a:pt x="14443647" y="10505605"/>
                </a:lnTo>
                <a:lnTo>
                  <a:pt x="14445196" y="10513263"/>
                </a:lnTo>
                <a:lnTo>
                  <a:pt x="14449400" y="10519499"/>
                </a:lnTo>
                <a:lnTo>
                  <a:pt x="14455648" y="10523715"/>
                </a:lnTo>
                <a:lnTo>
                  <a:pt x="14463294" y="10525252"/>
                </a:lnTo>
                <a:lnTo>
                  <a:pt x="14470939" y="10523715"/>
                </a:lnTo>
                <a:lnTo>
                  <a:pt x="14477187" y="10519499"/>
                </a:lnTo>
                <a:lnTo>
                  <a:pt x="14481404" y="10513263"/>
                </a:lnTo>
                <a:lnTo>
                  <a:pt x="14482940" y="10505605"/>
                </a:lnTo>
                <a:close/>
              </a:path>
              <a:path w="18719800" h="10718800" extrusionOk="0">
                <a:moveTo>
                  <a:pt x="14482940" y="10405516"/>
                </a:moveTo>
                <a:lnTo>
                  <a:pt x="14481404" y="10397871"/>
                </a:lnTo>
                <a:lnTo>
                  <a:pt x="14477187" y="10391623"/>
                </a:lnTo>
                <a:lnTo>
                  <a:pt x="14470939" y="10387419"/>
                </a:lnTo>
                <a:lnTo>
                  <a:pt x="14463294" y="10385869"/>
                </a:lnTo>
                <a:lnTo>
                  <a:pt x="14455648" y="10387419"/>
                </a:lnTo>
                <a:lnTo>
                  <a:pt x="14449400" y="10391623"/>
                </a:lnTo>
                <a:lnTo>
                  <a:pt x="14445196" y="10397871"/>
                </a:lnTo>
                <a:lnTo>
                  <a:pt x="14443647" y="10405516"/>
                </a:lnTo>
                <a:lnTo>
                  <a:pt x="14445196" y="10413162"/>
                </a:lnTo>
                <a:lnTo>
                  <a:pt x="14449400" y="10419410"/>
                </a:lnTo>
                <a:lnTo>
                  <a:pt x="14455648" y="10423627"/>
                </a:lnTo>
                <a:lnTo>
                  <a:pt x="14463294" y="10425176"/>
                </a:lnTo>
                <a:lnTo>
                  <a:pt x="14470939" y="10423627"/>
                </a:lnTo>
                <a:lnTo>
                  <a:pt x="14477187" y="10419410"/>
                </a:lnTo>
                <a:lnTo>
                  <a:pt x="14481404" y="10413162"/>
                </a:lnTo>
                <a:lnTo>
                  <a:pt x="14482940" y="10405516"/>
                </a:lnTo>
                <a:close/>
              </a:path>
              <a:path w="18719800" h="10718800" extrusionOk="0">
                <a:moveTo>
                  <a:pt x="14482940" y="10305415"/>
                </a:moveTo>
                <a:lnTo>
                  <a:pt x="14481404" y="10297770"/>
                </a:lnTo>
                <a:lnTo>
                  <a:pt x="14477187" y="10291534"/>
                </a:lnTo>
                <a:lnTo>
                  <a:pt x="14470939" y="10287317"/>
                </a:lnTo>
                <a:lnTo>
                  <a:pt x="14463294" y="10285781"/>
                </a:lnTo>
                <a:lnTo>
                  <a:pt x="14455648" y="10287317"/>
                </a:lnTo>
                <a:lnTo>
                  <a:pt x="14449400" y="10291534"/>
                </a:lnTo>
                <a:lnTo>
                  <a:pt x="14445196" y="10297770"/>
                </a:lnTo>
                <a:lnTo>
                  <a:pt x="14443647" y="10305415"/>
                </a:lnTo>
                <a:lnTo>
                  <a:pt x="14445196" y="10313060"/>
                </a:lnTo>
                <a:lnTo>
                  <a:pt x="14449400" y="10319309"/>
                </a:lnTo>
                <a:lnTo>
                  <a:pt x="14455648" y="10323512"/>
                </a:lnTo>
                <a:lnTo>
                  <a:pt x="14463294" y="10325062"/>
                </a:lnTo>
                <a:lnTo>
                  <a:pt x="14470939" y="10323512"/>
                </a:lnTo>
                <a:lnTo>
                  <a:pt x="14477187" y="10319309"/>
                </a:lnTo>
                <a:lnTo>
                  <a:pt x="14481404" y="10313060"/>
                </a:lnTo>
                <a:lnTo>
                  <a:pt x="14482940" y="10305415"/>
                </a:lnTo>
                <a:close/>
              </a:path>
              <a:path w="18719800" h="10718800" extrusionOk="0">
                <a:moveTo>
                  <a:pt x="14482940" y="10205314"/>
                </a:moveTo>
                <a:lnTo>
                  <a:pt x="14481404" y="10197668"/>
                </a:lnTo>
                <a:lnTo>
                  <a:pt x="14477187" y="10191432"/>
                </a:lnTo>
                <a:lnTo>
                  <a:pt x="14470939" y="10187229"/>
                </a:lnTo>
                <a:lnTo>
                  <a:pt x="14463294" y="10185679"/>
                </a:lnTo>
                <a:lnTo>
                  <a:pt x="14455648" y="10187229"/>
                </a:lnTo>
                <a:lnTo>
                  <a:pt x="14449400" y="10191432"/>
                </a:lnTo>
                <a:lnTo>
                  <a:pt x="14445196" y="10197668"/>
                </a:lnTo>
                <a:lnTo>
                  <a:pt x="14443647" y="10205314"/>
                </a:lnTo>
                <a:lnTo>
                  <a:pt x="14445196" y="10212959"/>
                </a:lnTo>
                <a:lnTo>
                  <a:pt x="14449400" y="10219207"/>
                </a:lnTo>
                <a:lnTo>
                  <a:pt x="14455648" y="10223424"/>
                </a:lnTo>
                <a:lnTo>
                  <a:pt x="14463294" y="10224960"/>
                </a:lnTo>
                <a:lnTo>
                  <a:pt x="14470939" y="10223424"/>
                </a:lnTo>
                <a:lnTo>
                  <a:pt x="14477187" y="10219207"/>
                </a:lnTo>
                <a:lnTo>
                  <a:pt x="14481404" y="10212959"/>
                </a:lnTo>
                <a:lnTo>
                  <a:pt x="14482940" y="10205314"/>
                </a:lnTo>
                <a:close/>
              </a:path>
              <a:path w="18719800" h="10718800" extrusionOk="0">
                <a:moveTo>
                  <a:pt x="14482940" y="10105225"/>
                </a:moveTo>
                <a:lnTo>
                  <a:pt x="14481404" y="10097579"/>
                </a:lnTo>
                <a:lnTo>
                  <a:pt x="14477187" y="10091331"/>
                </a:lnTo>
                <a:lnTo>
                  <a:pt x="14470939" y="10087127"/>
                </a:lnTo>
                <a:lnTo>
                  <a:pt x="14463294" y="10085591"/>
                </a:lnTo>
                <a:lnTo>
                  <a:pt x="14455648" y="10087127"/>
                </a:lnTo>
                <a:lnTo>
                  <a:pt x="14449400" y="10091331"/>
                </a:lnTo>
                <a:lnTo>
                  <a:pt x="14445196" y="10097579"/>
                </a:lnTo>
                <a:lnTo>
                  <a:pt x="14443647" y="10105225"/>
                </a:lnTo>
                <a:lnTo>
                  <a:pt x="14445196" y="10112870"/>
                </a:lnTo>
                <a:lnTo>
                  <a:pt x="14449400" y="10119106"/>
                </a:lnTo>
                <a:lnTo>
                  <a:pt x="14455648" y="10123322"/>
                </a:lnTo>
                <a:lnTo>
                  <a:pt x="14463294" y="10124859"/>
                </a:lnTo>
                <a:lnTo>
                  <a:pt x="14470939" y="10123322"/>
                </a:lnTo>
                <a:lnTo>
                  <a:pt x="14477187" y="10119106"/>
                </a:lnTo>
                <a:lnTo>
                  <a:pt x="14481404" y="10112870"/>
                </a:lnTo>
                <a:lnTo>
                  <a:pt x="14482940" y="10105225"/>
                </a:lnTo>
                <a:close/>
              </a:path>
              <a:path w="18719800" h="10718800" extrusionOk="0">
                <a:moveTo>
                  <a:pt x="14482940" y="10005136"/>
                </a:moveTo>
                <a:lnTo>
                  <a:pt x="14481404" y="9997478"/>
                </a:lnTo>
                <a:lnTo>
                  <a:pt x="14477187" y="9991230"/>
                </a:lnTo>
                <a:lnTo>
                  <a:pt x="14470952" y="9987026"/>
                </a:lnTo>
                <a:lnTo>
                  <a:pt x="14463294" y="9985477"/>
                </a:lnTo>
                <a:lnTo>
                  <a:pt x="14455648" y="9987026"/>
                </a:lnTo>
                <a:lnTo>
                  <a:pt x="14449400" y="9991230"/>
                </a:lnTo>
                <a:lnTo>
                  <a:pt x="14445196" y="9997478"/>
                </a:lnTo>
                <a:lnTo>
                  <a:pt x="14443647" y="10005136"/>
                </a:lnTo>
                <a:lnTo>
                  <a:pt x="14445196" y="10012782"/>
                </a:lnTo>
                <a:lnTo>
                  <a:pt x="14449400" y="10019017"/>
                </a:lnTo>
                <a:lnTo>
                  <a:pt x="14455648" y="10023234"/>
                </a:lnTo>
                <a:lnTo>
                  <a:pt x="14463294" y="10024770"/>
                </a:lnTo>
                <a:lnTo>
                  <a:pt x="14470952" y="10023234"/>
                </a:lnTo>
                <a:lnTo>
                  <a:pt x="14477187" y="10019017"/>
                </a:lnTo>
                <a:lnTo>
                  <a:pt x="14481404" y="10012782"/>
                </a:lnTo>
                <a:lnTo>
                  <a:pt x="14482940" y="10005136"/>
                </a:lnTo>
                <a:close/>
              </a:path>
              <a:path w="18719800" h="10718800" extrusionOk="0">
                <a:moveTo>
                  <a:pt x="14482940" y="9905035"/>
                </a:moveTo>
                <a:lnTo>
                  <a:pt x="14481404" y="9897389"/>
                </a:lnTo>
                <a:lnTo>
                  <a:pt x="14477187" y="9891141"/>
                </a:lnTo>
                <a:lnTo>
                  <a:pt x="14470939" y="9886925"/>
                </a:lnTo>
                <a:lnTo>
                  <a:pt x="14463294" y="9885388"/>
                </a:lnTo>
                <a:lnTo>
                  <a:pt x="14455648" y="9886925"/>
                </a:lnTo>
                <a:lnTo>
                  <a:pt x="14449400" y="9891141"/>
                </a:lnTo>
                <a:lnTo>
                  <a:pt x="14445196" y="9897389"/>
                </a:lnTo>
                <a:lnTo>
                  <a:pt x="14443647" y="9905035"/>
                </a:lnTo>
                <a:lnTo>
                  <a:pt x="14445196" y="9912680"/>
                </a:lnTo>
                <a:lnTo>
                  <a:pt x="14449400" y="9918929"/>
                </a:lnTo>
                <a:lnTo>
                  <a:pt x="14455648" y="9923132"/>
                </a:lnTo>
                <a:lnTo>
                  <a:pt x="14463294" y="9924682"/>
                </a:lnTo>
                <a:lnTo>
                  <a:pt x="14470939" y="9923132"/>
                </a:lnTo>
                <a:lnTo>
                  <a:pt x="14477187" y="9918929"/>
                </a:lnTo>
                <a:lnTo>
                  <a:pt x="14481404" y="9912680"/>
                </a:lnTo>
                <a:lnTo>
                  <a:pt x="14482940" y="9905035"/>
                </a:lnTo>
                <a:close/>
              </a:path>
              <a:path w="18719800" h="10718800" extrusionOk="0">
                <a:moveTo>
                  <a:pt x="14482940" y="9804946"/>
                </a:moveTo>
                <a:lnTo>
                  <a:pt x="14481404" y="9797288"/>
                </a:lnTo>
                <a:lnTo>
                  <a:pt x="14477187" y="9791040"/>
                </a:lnTo>
                <a:lnTo>
                  <a:pt x="14470939" y="9786836"/>
                </a:lnTo>
                <a:lnTo>
                  <a:pt x="14463294" y="9785286"/>
                </a:lnTo>
                <a:lnTo>
                  <a:pt x="14455648" y="9786836"/>
                </a:lnTo>
                <a:lnTo>
                  <a:pt x="14449400" y="9791040"/>
                </a:lnTo>
                <a:lnTo>
                  <a:pt x="14445196" y="9797288"/>
                </a:lnTo>
                <a:lnTo>
                  <a:pt x="14443647" y="9804946"/>
                </a:lnTo>
                <a:lnTo>
                  <a:pt x="14445196" y="9812579"/>
                </a:lnTo>
                <a:lnTo>
                  <a:pt x="14449400" y="9818827"/>
                </a:lnTo>
                <a:lnTo>
                  <a:pt x="14455648" y="9823044"/>
                </a:lnTo>
                <a:lnTo>
                  <a:pt x="14463294" y="9824580"/>
                </a:lnTo>
                <a:lnTo>
                  <a:pt x="14470939" y="9823044"/>
                </a:lnTo>
                <a:lnTo>
                  <a:pt x="14477187" y="9818827"/>
                </a:lnTo>
                <a:lnTo>
                  <a:pt x="14481404" y="9812579"/>
                </a:lnTo>
                <a:lnTo>
                  <a:pt x="14482940" y="9804946"/>
                </a:lnTo>
                <a:close/>
              </a:path>
              <a:path w="18719800" h="10718800" extrusionOk="0">
                <a:moveTo>
                  <a:pt x="14482940" y="9704845"/>
                </a:moveTo>
                <a:lnTo>
                  <a:pt x="14481404" y="9697187"/>
                </a:lnTo>
                <a:lnTo>
                  <a:pt x="14477187" y="9690938"/>
                </a:lnTo>
                <a:lnTo>
                  <a:pt x="14470939" y="9686734"/>
                </a:lnTo>
                <a:lnTo>
                  <a:pt x="14463294" y="9685185"/>
                </a:lnTo>
                <a:lnTo>
                  <a:pt x="14455648" y="9686734"/>
                </a:lnTo>
                <a:lnTo>
                  <a:pt x="14449400" y="9690938"/>
                </a:lnTo>
                <a:lnTo>
                  <a:pt x="14445196" y="9697187"/>
                </a:lnTo>
                <a:lnTo>
                  <a:pt x="14443647" y="9704845"/>
                </a:lnTo>
                <a:lnTo>
                  <a:pt x="14445196" y="9712490"/>
                </a:lnTo>
                <a:lnTo>
                  <a:pt x="14449400" y="9718738"/>
                </a:lnTo>
                <a:lnTo>
                  <a:pt x="14455648" y="9722942"/>
                </a:lnTo>
                <a:lnTo>
                  <a:pt x="14463294" y="9724492"/>
                </a:lnTo>
                <a:lnTo>
                  <a:pt x="14470939" y="9722942"/>
                </a:lnTo>
                <a:lnTo>
                  <a:pt x="14477187" y="9718738"/>
                </a:lnTo>
                <a:lnTo>
                  <a:pt x="14481404" y="9712490"/>
                </a:lnTo>
                <a:lnTo>
                  <a:pt x="14482940" y="9704845"/>
                </a:lnTo>
                <a:close/>
              </a:path>
              <a:path w="18719800" h="10718800" extrusionOk="0">
                <a:moveTo>
                  <a:pt x="14482940" y="9604743"/>
                </a:moveTo>
                <a:lnTo>
                  <a:pt x="14481404" y="9597098"/>
                </a:lnTo>
                <a:lnTo>
                  <a:pt x="14477187" y="9590849"/>
                </a:lnTo>
                <a:lnTo>
                  <a:pt x="14470939" y="9586633"/>
                </a:lnTo>
                <a:lnTo>
                  <a:pt x="14463294" y="9585096"/>
                </a:lnTo>
                <a:lnTo>
                  <a:pt x="14455648" y="9586633"/>
                </a:lnTo>
                <a:lnTo>
                  <a:pt x="14449400" y="9590849"/>
                </a:lnTo>
                <a:lnTo>
                  <a:pt x="14445196" y="9597098"/>
                </a:lnTo>
                <a:lnTo>
                  <a:pt x="14443647" y="9604743"/>
                </a:lnTo>
                <a:lnTo>
                  <a:pt x="14445196" y="9612389"/>
                </a:lnTo>
                <a:lnTo>
                  <a:pt x="14449400" y="9618637"/>
                </a:lnTo>
                <a:lnTo>
                  <a:pt x="14455648" y="9622841"/>
                </a:lnTo>
                <a:lnTo>
                  <a:pt x="14463294" y="9624390"/>
                </a:lnTo>
                <a:lnTo>
                  <a:pt x="14470939" y="9622841"/>
                </a:lnTo>
                <a:lnTo>
                  <a:pt x="14477187" y="9618637"/>
                </a:lnTo>
                <a:lnTo>
                  <a:pt x="14481404" y="9612389"/>
                </a:lnTo>
                <a:lnTo>
                  <a:pt x="14482940" y="9604743"/>
                </a:lnTo>
                <a:close/>
              </a:path>
              <a:path w="18719800" h="10718800" extrusionOk="0">
                <a:moveTo>
                  <a:pt x="14482940" y="9504642"/>
                </a:moveTo>
                <a:lnTo>
                  <a:pt x="14481404" y="9496996"/>
                </a:lnTo>
                <a:lnTo>
                  <a:pt x="14477187" y="9490748"/>
                </a:lnTo>
                <a:lnTo>
                  <a:pt x="14470939" y="9486544"/>
                </a:lnTo>
                <a:lnTo>
                  <a:pt x="14463294" y="9484995"/>
                </a:lnTo>
                <a:lnTo>
                  <a:pt x="14455648" y="9486544"/>
                </a:lnTo>
                <a:lnTo>
                  <a:pt x="14449400" y="9490748"/>
                </a:lnTo>
                <a:lnTo>
                  <a:pt x="14445196" y="9496996"/>
                </a:lnTo>
                <a:lnTo>
                  <a:pt x="14443647" y="9504642"/>
                </a:lnTo>
                <a:lnTo>
                  <a:pt x="14445196" y="9512300"/>
                </a:lnTo>
                <a:lnTo>
                  <a:pt x="14449400" y="9518536"/>
                </a:lnTo>
                <a:lnTo>
                  <a:pt x="14455648" y="9522752"/>
                </a:lnTo>
                <a:lnTo>
                  <a:pt x="14463294" y="9524301"/>
                </a:lnTo>
                <a:lnTo>
                  <a:pt x="14470939" y="9522752"/>
                </a:lnTo>
                <a:lnTo>
                  <a:pt x="14477187" y="9518536"/>
                </a:lnTo>
                <a:lnTo>
                  <a:pt x="14481404" y="9512300"/>
                </a:lnTo>
                <a:lnTo>
                  <a:pt x="14482940" y="9504642"/>
                </a:lnTo>
                <a:close/>
              </a:path>
              <a:path w="18719800" h="10718800" extrusionOk="0">
                <a:moveTo>
                  <a:pt x="14482940" y="9404553"/>
                </a:moveTo>
                <a:lnTo>
                  <a:pt x="14481404" y="9396908"/>
                </a:lnTo>
                <a:lnTo>
                  <a:pt x="14477187" y="9390659"/>
                </a:lnTo>
                <a:lnTo>
                  <a:pt x="14470939" y="9386443"/>
                </a:lnTo>
                <a:lnTo>
                  <a:pt x="14463294" y="9384906"/>
                </a:lnTo>
                <a:lnTo>
                  <a:pt x="14455648" y="9386443"/>
                </a:lnTo>
                <a:lnTo>
                  <a:pt x="14449400" y="9390659"/>
                </a:lnTo>
                <a:lnTo>
                  <a:pt x="14445196" y="9396908"/>
                </a:lnTo>
                <a:lnTo>
                  <a:pt x="14443647" y="9404553"/>
                </a:lnTo>
                <a:lnTo>
                  <a:pt x="14445196" y="9412199"/>
                </a:lnTo>
                <a:lnTo>
                  <a:pt x="14449400" y="9418447"/>
                </a:lnTo>
                <a:lnTo>
                  <a:pt x="14455648" y="9422651"/>
                </a:lnTo>
                <a:lnTo>
                  <a:pt x="14463294" y="9424200"/>
                </a:lnTo>
                <a:lnTo>
                  <a:pt x="14470939" y="9422651"/>
                </a:lnTo>
                <a:lnTo>
                  <a:pt x="14477187" y="9418447"/>
                </a:lnTo>
                <a:lnTo>
                  <a:pt x="14481404" y="9412199"/>
                </a:lnTo>
                <a:lnTo>
                  <a:pt x="14482940" y="9404553"/>
                </a:lnTo>
                <a:close/>
              </a:path>
              <a:path w="18719800" h="10718800" extrusionOk="0">
                <a:moveTo>
                  <a:pt x="14482940" y="9304452"/>
                </a:moveTo>
                <a:lnTo>
                  <a:pt x="14481404" y="9296806"/>
                </a:lnTo>
                <a:lnTo>
                  <a:pt x="14477187" y="9290558"/>
                </a:lnTo>
                <a:lnTo>
                  <a:pt x="14470939" y="9286354"/>
                </a:lnTo>
                <a:lnTo>
                  <a:pt x="14463294" y="9284805"/>
                </a:lnTo>
                <a:lnTo>
                  <a:pt x="14455648" y="9286354"/>
                </a:lnTo>
                <a:lnTo>
                  <a:pt x="14449400" y="9290558"/>
                </a:lnTo>
                <a:lnTo>
                  <a:pt x="14445196" y="9296806"/>
                </a:lnTo>
                <a:lnTo>
                  <a:pt x="14443647" y="9304452"/>
                </a:lnTo>
                <a:lnTo>
                  <a:pt x="14445196" y="9312097"/>
                </a:lnTo>
                <a:lnTo>
                  <a:pt x="14449400" y="9318346"/>
                </a:lnTo>
                <a:lnTo>
                  <a:pt x="14455648" y="9322562"/>
                </a:lnTo>
                <a:lnTo>
                  <a:pt x="14463294" y="9324111"/>
                </a:lnTo>
                <a:lnTo>
                  <a:pt x="14470939" y="9322562"/>
                </a:lnTo>
                <a:lnTo>
                  <a:pt x="14477187" y="9318346"/>
                </a:lnTo>
                <a:lnTo>
                  <a:pt x="14481404" y="9312097"/>
                </a:lnTo>
                <a:lnTo>
                  <a:pt x="14482940" y="9304452"/>
                </a:lnTo>
                <a:close/>
              </a:path>
              <a:path w="18719800" h="10718800" extrusionOk="0">
                <a:moveTo>
                  <a:pt x="14482940" y="9204350"/>
                </a:moveTo>
                <a:lnTo>
                  <a:pt x="14481404" y="9196718"/>
                </a:lnTo>
                <a:lnTo>
                  <a:pt x="14477187" y="9190469"/>
                </a:lnTo>
                <a:lnTo>
                  <a:pt x="14470939" y="9186266"/>
                </a:lnTo>
                <a:lnTo>
                  <a:pt x="14463294" y="9184716"/>
                </a:lnTo>
                <a:lnTo>
                  <a:pt x="14455648" y="9186266"/>
                </a:lnTo>
                <a:lnTo>
                  <a:pt x="14449400" y="9190469"/>
                </a:lnTo>
                <a:lnTo>
                  <a:pt x="14445196" y="9196718"/>
                </a:lnTo>
                <a:lnTo>
                  <a:pt x="14443647" y="9204350"/>
                </a:lnTo>
                <a:lnTo>
                  <a:pt x="14445196" y="9212008"/>
                </a:lnTo>
                <a:lnTo>
                  <a:pt x="14449400" y="9218257"/>
                </a:lnTo>
                <a:lnTo>
                  <a:pt x="14455648" y="9222461"/>
                </a:lnTo>
                <a:lnTo>
                  <a:pt x="14463294" y="9223997"/>
                </a:lnTo>
                <a:lnTo>
                  <a:pt x="14470939" y="9222461"/>
                </a:lnTo>
                <a:lnTo>
                  <a:pt x="14477187" y="9218257"/>
                </a:lnTo>
                <a:lnTo>
                  <a:pt x="14481404" y="9212008"/>
                </a:lnTo>
                <a:lnTo>
                  <a:pt x="14482940" y="9204350"/>
                </a:lnTo>
                <a:close/>
              </a:path>
              <a:path w="18719800" h="10718800" extrusionOk="0">
                <a:moveTo>
                  <a:pt x="14482940" y="9104249"/>
                </a:moveTo>
                <a:lnTo>
                  <a:pt x="14481404" y="9096604"/>
                </a:lnTo>
                <a:lnTo>
                  <a:pt x="14477187" y="9090368"/>
                </a:lnTo>
                <a:lnTo>
                  <a:pt x="14470939" y="9086164"/>
                </a:lnTo>
                <a:lnTo>
                  <a:pt x="14463294" y="9084615"/>
                </a:lnTo>
                <a:lnTo>
                  <a:pt x="14455648" y="9086164"/>
                </a:lnTo>
                <a:lnTo>
                  <a:pt x="14449400" y="9090368"/>
                </a:lnTo>
                <a:lnTo>
                  <a:pt x="14445196" y="9096604"/>
                </a:lnTo>
                <a:lnTo>
                  <a:pt x="14443647" y="9104249"/>
                </a:lnTo>
                <a:lnTo>
                  <a:pt x="14445196" y="9111907"/>
                </a:lnTo>
                <a:lnTo>
                  <a:pt x="14449400" y="9118155"/>
                </a:lnTo>
                <a:lnTo>
                  <a:pt x="14455648" y="9122359"/>
                </a:lnTo>
                <a:lnTo>
                  <a:pt x="14463294" y="9123909"/>
                </a:lnTo>
                <a:lnTo>
                  <a:pt x="14470939" y="9122359"/>
                </a:lnTo>
                <a:lnTo>
                  <a:pt x="14477187" y="9118155"/>
                </a:lnTo>
                <a:lnTo>
                  <a:pt x="14481404" y="9111907"/>
                </a:lnTo>
                <a:lnTo>
                  <a:pt x="14482940" y="9104249"/>
                </a:lnTo>
                <a:close/>
              </a:path>
              <a:path w="18719800" h="10718800" extrusionOk="0">
                <a:moveTo>
                  <a:pt x="14482940" y="9004173"/>
                </a:moveTo>
                <a:lnTo>
                  <a:pt x="14481404" y="8996515"/>
                </a:lnTo>
                <a:lnTo>
                  <a:pt x="14477187" y="8990279"/>
                </a:lnTo>
                <a:lnTo>
                  <a:pt x="14470939" y="8986063"/>
                </a:lnTo>
                <a:lnTo>
                  <a:pt x="14463294" y="8984526"/>
                </a:lnTo>
                <a:lnTo>
                  <a:pt x="14455648" y="8986063"/>
                </a:lnTo>
                <a:lnTo>
                  <a:pt x="14449400" y="8990279"/>
                </a:lnTo>
                <a:lnTo>
                  <a:pt x="14445196" y="8996515"/>
                </a:lnTo>
                <a:lnTo>
                  <a:pt x="14443647" y="9004173"/>
                </a:lnTo>
                <a:lnTo>
                  <a:pt x="14445196" y="9011818"/>
                </a:lnTo>
                <a:lnTo>
                  <a:pt x="14449400" y="9018067"/>
                </a:lnTo>
                <a:lnTo>
                  <a:pt x="14455648" y="9022270"/>
                </a:lnTo>
                <a:lnTo>
                  <a:pt x="14463294" y="9023807"/>
                </a:lnTo>
                <a:lnTo>
                  <a:pt x="14470939" y="9022270"/>
                </a:lnTo>
                <a:lnTo>
                  <a:pt x="14477187" y="9018067"/>
                </a:lnTo>
                <a:lnTo>
                  <a:pt x="14481404" y="9011818"/>
                </a:lnTo>
                <a:lnTo>
                  <a:pt x="14482940" y="9004173"/>
                </a:lnTo>
                <a:close/>
              </a:path>
              <a:path w="18719800" h="10718800" extrusionOk="0">
                <a:moveTo>
                  <a:pt x="14482940" y="8904084"/>
                </a:moveTo>
                <a:lnTo>
                  <a:pt x="14481404" y="8896426"/>
                </a:lnTo>
                <a:lnTo>
                  <a:pt x="14477187" y="8890178"/>
                </a:lnTo>
                <a:lnTo>
                  <a:pt x="14470939" y="8885974"/>
                </a:lnTo>
                <a:lnTo>
                  <a:pt x="14463294" y="8884425"/>
                </a:lnTo>
                <a:lnTo>
                  <a:pt x="14455648" y="8885974"/>
                </a:lnTo>
                <a:lnTo>
                  <a:pt x="14449400" y="8890178"/>
                </a:lnTo>
                <a:lnTo>
                  <a:pt x="14445196" y="8896426"/>
                </a:lnTo>
                <a:lnTo>
                  <a:pt x="14443647" y="8904084"/>
                </a:lnTo>
                <a:lnTo>
                  <a:pt x="14445196" y="8911717"/>
                </a:lnTo>
                <a:lnTo>
                  <a:pt x="14449400" y="8917965"/>
                </a:lnTo>
                <a:lnTo>
                  <a:pt x="14455648" y="8922182"/>
                </a:lnTo>
                <a:lnTo>
                  <a:pt x="14463294" y="8923731"/>
                </a:lnTo>
                <a:lnTo>
                  <a:pt x="14470939" y="8922182"/>
                </a:lnTo>
                <a:lnTo>
                  <a:pt x="14477187" y="8917965"/>
                </a:lnTo>
                <a:lnTo>
                  <a:pt x="14481404" y="8911717"/>
                </a:lnTo>
                <a:lnTo>
                  <a:pt x="14482940" y="8904084"/>
                </a:lnTo>
                <a:close/>
              </a:path>
              <a:path w="18719800" h="10718800" extrusionOk="0">
                <a:moveTo>
                  <a:pt x="14482940" y="8803983"/>
                </a:moveTo>
                <a:lnTo>
                  <a:pt x="14481404" y="8796337"/>
                </a:lnTo>
                <a:lnTo>
                  <a:pt x="14477187" y="8790089"/>
                </a:lnTo>
                <a:lnTo>
                  <a:pt x="14470939" y="8785873"/>
                </a:lnTo>
                <a:lnTo>
                  <a:pt x="14463294" y="8784336"/>
                </a:lnTo>
                <a:lnTo>
                  <a:pt x="14455648" y="8785873"/>
                </a:lnTo>
                <a:lnTo>
                  <a:pt x="14449400" y="8790089"/>
                </a:lnTo>
                <a:lnTo>
                  <a:pt x="14445196" y="8796337"/>
                </a:lnTo>
                <a:lnTo>
                  <a:pt x="14443647" y="8803983"/>
                </a:lnTo>
                <a:lnTo>
                  <a:pt x="14445196" y="8811628"/>
                </a:lnTo>
                <a:lnTo>
                  <a:pt x="14449400" y="8817877"/>
                </a:lnTo>
                <a:lnTo>
                  <a:pt x="14455648" y="8822080"/>
                </a:lnTo>
                <a:lnTo>
                  <a:pt x="14463294" y="8823617"/>
                </a:lnTo>
                <a:lnTo>
                  <a:pt x="14470939" y="8822080"/>
                </a:lnTo>
                <a:lnTo>
                  <a:pt x="14477187" y="8817877"/>
                </a:lnTo>
                <a:lnTo>
                  <a:pt x="14481404" y="8811628"/>
                </a:lnTo>
                <a:lnTo>
                  <a:pt x="14482940" y="8803983"/>
                </a:lnTo>
                <a:close/>
              </a:path>
              <a:path w="18719800" h="10718800" extrusionOk="0">
                <a:moveTo>
                  <a:pt x="14482940" y="8703881"/>
                </a:moveTo>
                <a:lnTo>
                  <a:pt x="14481404" y="8696236"/>
                </a:lnTo>
                <a:lnTo>
                  <a:pt x="14477187" y="8689988"/>
                </a:lnTo>
                <a:lnTo>
                  <a:pt x="14470939" y="8685784"/>
                </a:lnTo>
                <a:lnTo>
                  <a:pt x="14463294" y="8684235"/>
                </a:lnTo>
                <a:lnTo>
                  <a:pt x="14455648" y="8685784"/>
                </a:lnTo>
                <a:lnTo>
                  <a:pt x="14449400" y="8689988"/>
                </a:lnTo>
                <a:lnTo>
                  <a:pt x="14445196" y="8696236"/>
                </a:lnTo>
                <a:lnTo>
                  <a:pt x="14443647" y="8703881"/>
                </a:lnTo>
                <a:lnTo>
                  <a:pt x="14445196" y="8711527"/>
                </a:lnTo>
                <a:lnTo>
                  <a:pt x="14449400" y="8717775"/>
                </a:lnTo>
                <a:lnTo>
                  <a:pt x="14455648" y="8721979"/>
                </a:lnTo>
                <a:lnTo>
                  <a:pt x="14463294" y="8723528"/>
                </a:lnTo>
                <a:lnTo>
                  <a:pt x="14470939" y="8721979"/>
                </a:lnTo>
                <a:lnTo>
                  <a:pt x="14477187" y="8717775"/>
                </a:lnTo>
                <a:lnTo>
                  <a:pt x="14481404" y="8711527"/>
                </a:lnTo>
                <a:lnTo>
                  <a:pt x="14482940" y="8703881"/>
                </a:lnTo>
                <a:close/>
              </a:path>
              <a:path w="18719800" h="10718800" extrusionOk="0">
                <a:moveTo>
                  <a:pt x="14482940" y="8603780"/>
                </a:moveTo>
                <a:lnTo>
                  <a:pt x="14481404" y="8596135"/>
                </a:lnTo>
                <a:lnTo>
                  <a:pt x="14477187" y="8589886"/>
                </a:lnTo>
                <a:lnTo>
                  <a:pt x="14470939" y="8585683"/>
                </a:lnTo>
                <a:lnTo>
                  <a:pt x="14463294" y="8584133"/>
                </a:lnTo>
                <a:lnTo>
                  <a:pt x="14455648" y="8585683"/>
                </a:lnTo>
                <a:lnTo>
                  <a:pt x="14449400" y="8589886"/>
                </a:lnTo>
                <a:lnTo>
                  <a:pt x="14445196" y="8596135"/>
                </a:lnTo>
                <a:lnTo>
                  <a:pt x="14443647" y="8603780"/>
                </a:lnTo>
                <a:lnTo>
                  <a:pt x="14445196" y="8611425"/>
                </a:lnTo>
                <a:lnTo>
                  <a:pt x="14449400" y="8617674"/>
                </a:lnTo>
                <a:lnTo>
                  <a:pt x="14455648" y="8621890"/>
                </a:lnTo>
                <a:lnTo>
                  <a:pt x="14463294" y="8623440"/>
                </a:lnTo>
                <a:lnTo>
                  <a:pt x="14470939" y="8621890"/>
                </a:lnTo>
                <a:lnTo>
                  <a:pt x="14477187" y="8617674"/>
                </a:lnTo>
                <a:lnTo>
                  <a:pt x="14481404" y="8611425"/>
                </a:lnTo>
                <a:lnTo>
                  <a:pt x="14482940" y="8603780"/>
                </a:lnTo>
                <a:close/>
              </a:path>
              <a:path w="18719800" h="10718800" extrusionOk="0">
                <a:moveTo>
                  <a:pt x="14482940" y="8503679"/>
                </a:moveTo>
                <a:lnTo>
                  <a:pt x="14481404" y="8496033"/>
                </a:lnTo>
                <a:lnTo>
                  <a:pt x="14477187" y="8489798"/>
                </a:lnTo>
                <a:lnTo>
                  <a:pt x="14470939" y="8485581"/>
                </a:lnTo>
                <a:lnTo>
                  <a:pt x="14463294" y="8484044"/>
                </a:lnTo>
                <a:lnTo>
                  <a:pt x="14455648" y="8485581"/>
                </a:lnTo>
                <a:lnTo>
                  <a:pt x="14449400" y="8489798"/>
                </a:lnTo>
                <a:lnTo>
                  <a:pt x="14445196" y="8496033"/>
                </a:lnTo>
                <a:lnTo>
                  <a:pt x="14443647" y="8503679"/>
                </a:lnTo>
                <a:lnTo>
                  <a:pt x="14445196" y="8511337"/>
                </a:lnTo>
                <a:lnTo>
                  <a:pt x="14449400" y="8517572"/>
                </a:lnTo>
                <a:lnTo>
                  <a:pt x="14455648" y="8521789"/>
                </a:lnTo>
                <a:lnTo>
                  <a:pt x="14463294" y="8523326"/>
                </a:lnTo>
                <a:lnTo>
                  <a:pt x="14470939" y="8521789"/>
                </a:lnTo>
                <a:lnTo>
                  <a:pt x="14477187" y="8517572"/>
                </a:lnTo>
                <a:lnTo>
                  <a:pt x="14481404" y="8511337"/>
                </a:lnTo>
                <a:lnTo>
                  <a:pt x="14482940" y="8503679"/>
                </a:lnTo>
                <a:close/>
              </a:path>
              <a:path w="18719800" h="10718800" extrusionOk="0">
                <a:moveTo>
                  <a:pt x="14482940" y="8403590"/>
                </a:moveTo>
                <a:lnTo>
                  <a:pt x="14481404" y="8395944"/>
                </a:lnTo>
                <a:lnTo>
                  <a:pt x="14477187" y="8389696"/>
                </a:lnTo>
                <a:lnTo>
                  <a:pt x="14470952" y="8385492"/>
                </a:lnTo>
                <a:lnTo>
                  <a:pt x="14463294" y="8383943"/>
                </a:lnTo>
                <a:lnTo>
                  <a:pt x="14455648" y="8385492"/>
                </a:lnTo>
                <a:lnTo>
                  <a:pt x="14449400" y="8389696"/>
                </a:lnTo>
                <a:lnTo>
                  <a:pt x="14445196" y="8395944"/>
                </a:lnTo>
                <a:lnTo>
                  <a:pt x="14443647" y="8403590"/>
                </a:lnTo>
                <a:lnTo>
                  <a:pt x="14445196" y="8411235"/>
                </a:lnTo>
                <a:lnTo>
                  <a:pt x="14449400" y="8417484"/>
                </a:lnTo>
                <a:lnTo>
                  <a:pt x="14455648" y="8421700"/>
                </a:lnTo>
                <a:lnTo>
                  <a:pt x="14463294" y="8423237"/>
                </a:lnTo>
                <a:lnTo>
                  <a:pt x="14470952" y="8421700"/>
                </a:lnTo>
                <a:lnTo>
                  <a:pt x="14477187" y="8417484"/>
                </a:lnTo>
                <a:lnTo>
                  <a:pt x="14481404" y="8411235"/>
                </a:lnTo>
                <a:lnTo>
                  <a:pt x="14482940" y="8403590"/>
                </a:lnTo>
                <a:close/>
              </a:path>
              <a:path w="18719800" h="10718800" extrusionOk="0">
                <a:moveTo>
                  <a:pt x="14482940" y="8303501"/>
                </a:moveTo>
                <a:lnTo>
                  <a:pt x="14481404" y="8295843"/>
                </a:lnTo>
                <a:lnTo>
                  <a:pt x="14477187" y="8289595"/>
                </a:lnTo>
                <a:lnTo>
                  <a:pt x="14470939" y="8285391"/>
                </a:lnTo>
                <a:lnTo>
                  <a:pt x="14463294" y="8283842"/>
                </a:lnTo>
                <a:lnTo>
                  <a:pt x="14455648" y="8285391"/>
                </a:lnTo>
                <a:lnTo>
                  <a:pt x="14449400" y="8289595"/>
                </a:lnTo>
                <a:lnTo>
                  <a:pt x="14445196" y="8295843"/>
                </a:lnTo>
                <a:lnTo>
                  <a:pt x="14443647" y="8303501"/>
                </a:lnTo>
                <a:lnTo>
                  <a:pt x="14445196" y="8311147"/>
                </a:lnTo>
                <a:lnTo>
                  <a:pt x="14449400" y="8317382"/>
                </a:lnTo>
                <a:lnTo>
                  <a:pt x="14455648" y="8321599"/>
                </a:lnTo>
                <a:lnTo>
                  <a:pt x="14463294" y="8323135"/>
                </a:lnTo>
                <a:lnTo>
                  <a:pt x="14470939" y="8321599"/>
                </a:lnTo>
                <a:lnTo>
                  <a:pt x="14477187" y="8317382"/>
                </a:lnTo>
                <a:lnTo>
                  <a:pt x="14481404" y="8311147"/>
                </a:lnTo>
                <a:lnTo>
                  <a:pt x="14482940" y="8303501"/>
                </a:lnTo>
                <a:close/>
              </a:path>
              <a:path w="18719800" h="10718800" extrusionOk="0">
                <a:moveTo>
                  <a:pt x="14482940" y="8203400"/>
                </a:moveTo>
                <a:lnTo>
                  <a:pt x="14481404" y="8195754"/>
                </a:lnTo>
                <a:lnTo>
                  <a:pt x="14477187" y="8189506"/>
                </a:lnTo>
                <a:lnTo>
                  <a:pt x="14470939" y="8185302"/>
                </a:lnTo>
                <a:lnTo>
                  <a:pt x="14463294" y="8183753"/>
                </a:lnTo>
                <a:lnTo>
                  <a:pt x="14455648" y="8185302"/>
                </a:lnTo>
                <a:lnTo>
                  <a:pt x="14449400" y="8189506"/>
                </a:lnTo>
                <a:lnTo>
                  <a:pt x="14445196" y="8195754"/>
                </a:lnTo>
                <a:lnTo>
                  <a:pt x="14443647" y="8203400"/>
                </a:lnTo>
                <a:lnTo>
                  <a:pt x="14445196" y="8211045"/>
                </a:lnTo>
                <a:lnTo>
                  <a:pt x="14449400" y="8217294"/>
                </a:lnTo>
                <a:lnTo>
                  <a:pt x="14455648" y="8221510"/>
                </a:lnTo>
                <a:lnTo>
                  <a:pt x="14463294" y="8223059"/>
                </a:lnTo>
                <a:lnTo>
                  <a:pt x="14470939" y="8221510"/>
                </a:lnTo>
                <a:lnTo>
                  <a:pt x="14477187" y="8217294"/>
                </a:lnTo>
                <a:lnTo>
                  <a:pt x="14481404" y="8211045"/>
                </a:lnTo>
                <a:lnTo>
                  <a:pt x="14482940" y="8203400"/>
                </a:lnTo>
                <a:close/>
              </a:path>
              <a:path w="18719800" h="10718800" extrusionOk="0">
                <a:moveTo>
                  <a:pt x="14482940" y="8103298"/>
                </a:moveTo>
                <a:lnTo>
                  <a:pt x="14481404" y="8095653"/>
                </a:lnTo>
                <a:lnTo>
                  <a:pt x="14477187" y="8089405"/>
                </a:lnTo>
                <a:lnTo>
                  <a:pt x="14470939" y="8085201"/>
                </a:lnTo>
                <a:lnTo>
                  <a:pt x="14463294" y="8083651"/>
                </a:lnTo>
                <a:lnTo>
                  <a:pt x="14455648" y="8085201"/>
                </a:lnTo>
                <a:lnTo>
                  <a:pt x="14449400" y="8089405"/>
                </a:lnTo>
                <a:lnTo>
                  <a:pt x="14445196" y="8095653"/>
                </a:lnTo>
                <a:lnTo>
                  <a:pt x="14443647" y="8103298"/>
                </a:lnTo>
                <a:lnTo>
                  <a:pt x="14445196" y="8110944"/>
                </a:lnTo>
                <a:lnTo>
                  <a:pt x="14449400" y="8117192"/>
                </a:lnTo>
                <a:lnTo>
                  <a:pt x="14455648" y="8121396"/>
                </a:lnTo>
                <a:lnTo>
                  <a:pt x="14463294" y="8122945"/>
                </a:lnTo>
                <a:lnTo>
                  <a:pt x="14470939" y="8121396"/>
                </a:lnTo>
                <a:lnTo>
                  <a:pt x="14477187" y="8117192"/>
                </a:lnTo>
                <a:lnTo>
                  <a:pt x="14481404" y="8110944"/>
                </a:lnTo>
                <a:lnTo>
                  <a:pt x="14482940" y="8103298"/>
                </a:lnTo>
                <a:close/>
              </a:path>
              <a:path w="18719800" h="10718800" extrusionOk="0">
                <a:moveTo>
                  <a:pt x="14482940" y="8003197"/>
                </a:moveTo>
                <a:lnTo>
                  <a:pt x="14481404" y="7995552"/>
                </a:lnTo>
                <a:lnTo>
                  <a:pt x="14477187" y="7989316"/>
                </a:lnTo>
                <a:lnTo>
                  <a:pt x="14470939" y="7985099"/>
                </a:lnTo>
                <a:lnTo>
                  <a:pt x="14463294" y="7983550"/>
                </a:lnTo>
                <a:lnTo>
                  <a:pt x="14455648" y="7985099"/>
                </a:lnTo>
                <a:lnTo>
                  <a:pt x="14449400" y="7989316"/>
                </a:lnTo>
                <a:lnTo>
                  <a:pt x="14445196" y="7995552"/>
                </a:lnTo>
                <a:lnTo>
                  <a:pt x="14443647" y="8003197"/>
                </a:lnTo>
                <a:lnTo>
                  <a:pt x="14445196" y="8010842"/>
                </a:lnTo>
                <a:lnTo>
                  <a:pt x="14449400" y="8017091"/>
                </a:lnTo>
                <a:lnTo>
                  <a:pt x="14455648" y="8021307"/>
                </a:lnTo>
                <a:lnTo>
                  <a:pt x="14463294" y="8022844"/>
                </a:lnTo>
                <a:lnTo>
                  <a:pt x="14470939" y="8021307"/>
                </a:lnTo>
                <a:lnTo>
                  <a:pt x="14477187" y="8017091"/>
                </a:lnTo>
                <a:lnTo>
                  <a:pt x="14481404" y="8010842"/>
                </a:lnTo>
                <a:lnTo>
                  <a:pt x="14482940" y="8003197"/>
                </a:lnTo>
                <a:close/>
              </a:path>
              <a:path w="18719800" h="10718800" extrusionOk="0">
                <a:moveTo>
                  <a:pt x="14482940" y="7903108"/>
                </a:moveTo>
                <a:lnTo>
                  <a:pt x="14481404" y="7895463"/>
                </a:lnTo>
                <a:lnTo>
                  <a:pt x="14477187" y="7889214"/>
                </a:lnTo>
                <a:lnTo>
                  <a:pt x="14470939" y="7885011"/>
                </a:lnTo>
                <a:lnTo>
                  <a:pt x="14463294" y="7883461"/>
                </a:lnTo>
                <a:lnTo>
                  <a:pt x="14455648" y="7885011"/>
                </a:lnTo>
                <a:lnTo>
                  <a:pt x="14449400" y="7889214"/>
                </a:lnTo>
                <a:lnTo>
                  <a:pt x="14445196" y="7895463"/>
                </a:lnTo>
                <a:lnTo>
                  <a:pt x="14443647" y="7903108"/>
                </a:lnTo>
                <a:lnTo>
                  <a:pt x="14445196" y="7910754"/>
                </a:lnTo>
                <a:lnTo>
                  <a:pt x="14449400" y="7917002"/>
                </a:lnTo>
                <a:lnTo>
                  <a:pt x="14455648" y="7921218"/>
                </a:lnTo>
                <a:lnTo>
                  <a:pt x="14463294" y="7922755"/>
                </a:lnTo>
                <a:lnTo>
                  <a:pt x="14470939" y="7921218"/>
                </a:lnTo>
                <a:lnTo>
                  <a:pt x="14477187" y="7917002"/>
                </a:lnTo>
                <a:lnTo>
                  <a:pt x="14481404" y="7910754"/>
                </a:lnTo>
                <a:lnTo>
                  <a:pt x="14482940" y="7903108"/>
                </a:lnTo>
                <a:close/>
              </a:path>
              <a:path w="18719800" h="10718800" extrusionOk="0">
                <a:moveTo>
                  <a:pt x="14482940" y="7803007"/>
                </a:moveTo>
                <a:lnTo>
                  <a:pt x="14481404" y="7795361"/>
                </a:lnTo>
                <a:lnTo>
                  <a:pt x="14477187" y="7789126"/>
                </a:lnTo>
                <a:lnTo>
                  <a:pt x="14470939" y="7784909"/>
                </a:lnTo>
                <a:lnTo>
                  <a:pt x="14463294" y="7783360"/>
                </a:lnTo>
                <a:lnTo>
                  <a:pt x="14455648" y="7784909"/>
                </a:lnTo>
                <a:lnTo>
                  <a:pt x="14449400" y="7789126"/>
                </a:lnTo>
                <a:lnTo>
                  <a:pt x="14445196" y="7795361"/>
                </a:lnTo>
                <a:lnTo>
                  <a:pt x="14443647" y="7803007"/>
                </a:lnTo>
                <a:lnTo>
                  <a:pt x="14445196" y="7810652"/>
                </a:lnTo>
                <a:lnTo>
                  <a:pt x="14449400" y="7816901"/>
                </a:lnTo>
                <a:lnTo>
                  <a:pt x="14455648" y="7821117"/>
                </a:lnTo>
                <a:lnTo>
                  <a:pt x="14463294" y="7822666"/>
                </a:lnTo>
                <a:lnTo>
                  <a:pt x="14470939" y="7821117"/>
                </a:lnTo>
                <a:lnTo>
                  <a:pt x="14477187" y="7816901"/>
                </a:lnTo>
                <a:lnTo>
                  <a:pt x="14481404" y="7810652"/>
                </a:lnTo>
                <a:lnTo>
                  <a:pt x="14482940" y="7803007"/>
                </a:lnTo>
                <a:close/>
              </a:path>
              <a:path w="18719800" h="10718800" extrusionOk="0">
                <a:moveTo>
                  <a:pt x="14482940" y="7702918"/>
                </a:moveTo>
                <a:lnTo>
                  <a:pt x="14481404" y="7695273"/>
                </a:lnTo>
                <a:lnTo>
                  <a:pt x="14477187" y="7689024"/>
                </a:lnTo>
                <a:lnTo>
                  <a:pt x="14470939" y="7684808"/>
                </a:lnTo>
                <a:lnTo>
                  <a:pt x="14463294" y="7683271"/>
                </a:lnTo>
                <a:lnTo>
                  <a:pt x="14455648" y="7684808"/>
                </a:lnTo>
                <a:lnTo>
                  <a:pt x="14449400" y="7689024"/>
                </a:lnTo>
                <a:lnTo>
                  <a:pt x="14445196" y="7695273"/>
                </a:lnTo>
                <a:lnTo>
                  <a:pt x="14443647" y="7702918"/>
                </a:lnTo>
                <a:lnTo>
                  <a:pt x="14445196" y="7710564"/>
                </a:lnTo>
                <a:lnTo>
                  <a:pt x="14449400" y="7716812"/>
                </a:lnTo>
                <a:lnTo>
                  <a:pt x="14455648" y="7721016"/>
                </a:lnTo>
                <a:lnTo>
                  <a:pt x="14463294" y="7722565"/>
                </a:lnTo>
                <a:lnTo>
                  <a:pt x="14470939" y="7721016"/>
                </a:lnTo>
                <a:lnTo>
                  <a:pt x="14477187" y="7716812"/>
                </a:lnTo>
                <a:lnTo>
                  <a:pt x="14481404" y="7710564"/>
                </a:lnTo>
                <a:lnTo>
                  <a:pt x="14482940" y="7702918"/>
                </a:lnTo>
                <a:close/>
              </a:path>
              <a:path w="18719800" h="10718800" extrusionOk="0">
                <a:moveTo>
                  <a:pt x="14556931" y="10651096"/>
                </a:moveTo>
                <a:lnTo>
                  <a:pt x="14555381" y="10643451"/>
                </a:lnTo>
                <a:lnTo>
                  <a:pt x="14551178" y="10637203"/>
                </a:lnTo>
                <a:lnTo>
                  <a:pt x="14544929" y="10632999"/>
                </a:lnTo>
                <a:lnTo>
                  <a:pt x="14537284" y="10631449"/>
                </a:lnTo>
                <a:lnTo>
                  <a:pt x="14529638" y="10632999"/>
                </a:lnTo>
                <a:lnTo>
                  <a:pt x="14523390" y="10637203"/>
                </a:lnTo>
                <a:lnTo>
                  <a:pt x="14519186" y="10643451"/>
                </a:lnTo>
                <a:lnTo>
                  <a:pt x="14517637" y="10651096"/>
                </a:lnTo>
                <a:lnTo>
                  <a:pt x="14519186" y="10658742"/>
                </a:lnTo>
                <a:lnTo>
                  <a:pt x="14523390" y="10664990"/>
                </a:lnTo>
                <a:lnTo>
                  <a:pt x="14529638" y="10669207"/>
                </a:lnTo>
                <a:lnTo>
                  <a:pt x="14537284" y="10670743"/>
                </a:lnTo>
                <a:lnTo>
                  <a:pt x="14544929" y="10669207"/>
                </a:lnTo>
                <a:lnTo>
                  <a:pt x="14551178" y="10664990"/>
                </a:lnTo>
                <a:lnTo>
                  <a:pt x="14555381" y="10658742"/>
                </a:lnTo>
                <a:lnTo>
                  <a:pt x="14556931" y="10651096"/>
                </a:lnTo>
                <a:close/>
              </a:path>
              <a:path w="18719800" h="10718800" extrusionOk="0">
                <a:moveTo>
                  <a:pt x="14556931" y="9049563"/>
                </a:moveTo>
                <a:lnTo>
                  <a:pt x="14555381" y="9041905"/>
                </a:lnTo>
                <a:lnTo>
                  <a:pt x="14551178" y="9035669"/>
                </a:lnTo>
                <a:lnTo>
                  <a:pt x="14544929" y="9031465"/>
                </a:lnTo>
                <a:lnTo>
                  <a:pt x="14537284" y="9029916"/>
                </a:lnTo>
                <a:lnTo>
                  <a:pt x="14529638" y="9031465"/>
                </a:lnTo>
                <a:lnTo>
                  <a:pt x="14523390" y="9035669"/>
                </a:lnTo>
                <a:lnTo>
                  <a:pt x="14519186" y="9041905"/>
                </a:lnTo>
                <a:lnTo>
                  <a:pt x="14517637" y="9049563"/>
                </a:lnTo>
                <a:lnTo>
                  <a:pt x="14519186" y="9057208"/>
                </a:lnTo>
                <a:lnTo>
                  <a:pt x="14523390" y="9063457"/>
                </a:lnTo>
                <a:lnTo>
                  <a:pt x="14529638" y="9067673"/>
                </a:lnTo>
                <a:lnTo>
                  <a:pt x="14537284" y="9069210"/>
                </a:lnTo>
                <a:lnTo>
                  <a:pt x="14544929" y="9067673"/>
                </a:lnTo>
                <a:lnTo>
                  <a:pt x="14551178" y="9063457"/>
                </a:lnTo>
                <a:lnTo>
                  <a:pt x="14555381" y="9057208"/>
                </a:lnTo>
                <a:lnTo>
                  <a:pt x="14556931" y="9049563"/>
                </a:lnTo>
                <a:close/>
              </a:path>
              <a:path w="18719800" h="10718800" extrusionOk="0">
                <a:moveTo>
                  <a:pt x="14556943" y="10551008"/>
                </a:moveTo>
                <a:lnTo>
                  <a:pt x="14555394" y="10543350"/>
                </a:lnTo>
                <a:lnTo>
                  <a:pt x="14551178" y="10537114"/>
                </a:lnTo>
                <a:lnTo>
                  <a:pt x="14544929" y="10532897"/>
                </a:lnTo>
                <a:lnTo>
                  <a:pt x="14537284" y="10531348"/>
                </a:lnTo>
                <a:lnTo>
                  <a:pt x="14529638" y="10532897"/>
                </a:lnTo>
                <a:lnTo>
                  <a:pt x="14523390" y="10537114"/>
                </a:lnTo>
                <a:lnTo>
                  <a:pt x="14519186" y="10543350"/>
                </a:lnTo>
                <a:lnTo>
                  <a:pt x="14517637" y="10551008"/>
                </a:lnTo>
                <a:lnTo>
                  <a:pt x="14519186" y="10558653"/>
                </a:lnTo>
                <a:lnTo>
                  <a:pt x="14523390" y="10564901"/>
                </a:lnTo>
                <a:lnTo>
                  <a:pt x="14529638" y="10569105"/>
                </a:lnTo>
                <a:lnTo>
                  <a:pt x="14537284" y="10570655"/>
                </a:lnTo>
                <a:lnTo>
                  <a:pt x="14544929" y="10569105"/>
                </a:lnTo>
                <a:lnTo>
                  <a:pt x="14551178" y="10564901"/>
                </a:lnTo>
                <a:lnTo>
                  <a:pt x="14555394" y="10558653"/>
                </a:lnTo>
                <a:lnTo>
                  <a:pt x="14556943" y="10551008"/>
                </a:lnTo>
                <a:close/>
              </a:path>
              <a:path w="18719800" h="10718800" extrusionOk="0">
                <a:moveTo>
                  <a:pt x="14556943" y="10450906"/>
                </a:moveTo>
                <a:lnTo>
                  <a:pt x="14555394" y="10443261"/>
                </a:lnTo>
                <a:lnTo>
                  <a:pt x="14551178" y="10437012"/>
                </a:lnTo>
                <a:lnTo>
                  <a:pt x="14544929" y="10432796"/>
                </a:lnTo>
                <a:lnTo>
                  <a:pt x="14537284" y="10431259"/>
                </a:lnTo>
                <a:lnTo>
                  <a:pt x="14529638" y="10432796"/>
                </a:lnTo>
                <a:lnTo>
                  <a:pt x="14523390" y="10437012"/>
                </a:lnTo>
                <a:lnTo>
                  <a:pt x="14519186" y="10443261"/>
                </a:lnTo>
                <a:lnTo>
                  <a:pt x="14517637" y="10450906"/>
                </a:lnTo>
                <a:lnTo>
                  <a:pt x="14519186" y="10458552"/>
                </a:lnTo>
                <a:lnTo>
                  <a:pt x="14523390" y="10464800"/>
                </a:lnTo>
                <a:lnTo>
                  <a:pt x="14529638" y="10469016"/>
                </a:lnTo>
                <a:lnTo>
                  <a:pt x="14537284" y="10470553"/>
                </a:lnTo>
                <a:lnTo>
                  <a:pt x="14544929" y="10469016"/>
                </a:lnTo>
                <a:lnTo>
                  <a:pt x="14551178" y="10464800"/>
                </a:lnTo>
                <a:lnTo>
                  <a:pt x="14555394" y="10458552"/>
                </a:lnTo>
                <a:lnTo>
                  <a:pt x="14556943" y="10450906"/>
                </a:lnTo>
                <a:close/>
              </a:path>
              <a:path w="18719800" h="10718800" extrusionOk="0">
                <a:moveTo>
                  <a:pt x="14556943" y="10350805"/>
                </a:moveTo>
                <a:lnTo>
                  <a:pt x="14555394" y="10343159"/>
                </a:lnTo>
                <a:lnTo>
                  <a:pt x="14551178" y="10336911"/>
                </a:lnTo>
                <a:lnTo>
                  <a:pt x="14544929" y="10332707"/>
                </a:lnTo>
                <a:lnTo>
                  <a:pt x="14537284" y="10331158"/>
                </a:lnTo>
                <a:lnTo>
                  <a:pt x="14529638" y="10332707"/>
                </a:lnTo>
                <a:lnTo>
                  <a:pt x="14523390" y="10336911"/>
                </a:lnTo>
                <a:lnTo>
                  <a:pt x="14519186" y="10343159"/>
                </a:lnTo>
                <a:lnTo>
                  <a:pt x="14517637" y="10350805"/>
                </a:lnTo>
                <a:lnTo>
                  <a:pt x="14519186" y="10358450"/>
                </a:lnTo>
                <a:lnTo>
                  <a:pt x="14523390" y="10364699"/>
                </a:lnTo>
                <a:lnTo>
                  <a:pt x="14529638" y="10368915"/>
                </a:lnTo>
                <a:lnTo>
                  <a:pt x="14537284" y="10370452"/>
                </a:lnTo>
                <a:lnTo>
                  <a:pt x="14544929" y="10368915"/>
                </a:lnTo>
                <a:lnTo>
                  <a:pt x="14551178" y="10364699"/>
                </a:lnTo>
                <a:lnTo>
                  <a:pt x="14555394" y="10358450"/>
                </a:lnTo>
                <a:lnTo>
                  <a:pt x="14556943" y="10350805"/>
                </a:lnTo>
                <a:close/>
              </a:path>
              <a:path w="18719800" h="10718800" extrusionOk="0">
                <a:moveTo>
                  <a:pt x="14556943" y="10250703"/>
                </a:moveTo>
                <a:lnTo>
                  <a:pt x="14555394" y="10243071"/>
                </a:lnTo>
                <a:lnTo>
                  <a:pt x="14551178" y="10236822"/>
                </a:lnTo>
                <a:lnTo>
                  <a:pt x="14544929" y="10232619"/>
                </a:lnTo>
                <a:lnTo>
                  <a:pt x="14537284" y="10231069"/>
                </a:lnTo>
                <a:lnTo>
                  <a:pt x="14529638" y="10232619"/>
                </a:lnTo>
                <a:lnTo>
                  <a:pt x="14523390" y="10236822"/>
                </a:lnTo>
                <a:lnTo>
                  <a:pt x="14519186" y="10243071"/>
                </a:lnTo>
                <a:lnTo>
                  <a:pt x="14517637" y="10250703"/>
                </a:lnTo>
                <a:lnTo>
                  <a:pt x="14519186" y="10258349"/>
                </a:lnTo>
                <a:lnTo>
                  <a:pt x="14523390" y="10264597"/>
                </a:lnTo>
                <a:lnTo>
                  <a:pt x="14529638" y="10268814"/>
                </a:lnTo>
                <a:lnTo>
                  <a:pt x="14537284" y="10270350"/>
                </a:lnTo>
                <a:lnTo>
                  <a:pt x="14544929" y="10268814"/>
                </a:lnTo>
                <a:lnTo>
                  <a:pt x="14551178" y="10264597"/>
                </a:lnTo>
                <a:lnTo>
                  <a:pt x="14555394" y="10258349"/>
                </a:lnTo>
                <a:lnTo>
                  <a:pt x="14556943" y="10250703"/>
                </a:lnTo>
                <a:close/>
              </a:path>
              <a:path w="18719800" h="10718800" extrusionOk="0">
                <a:moveTo>
                  <a:pt x="14556943" y="10150615"/>
                </a:moveTo>
                <a:lnTo>
                  <a:pt x="14555394" y="10142969"/>
                </a:lnTo>
                <a:lnTo>
                  <a:pt x="14551178" y="10136721"/>
                </a:lnTo>
                <a:lnTo>
                  <a:pt x="14544929" y="10132517"/>
                </a:lnTo>
                <a:lnTo>
                  <a:pt x="14537284" y="10130968"/>
                </a:lnTo>
                <a:lnTo>
                  <a:pt x="14529638" y="10132517"/>
                </a:lnTo>
                <a:lnTo>
                  <a:pt x="14523390" y="10136721"/>
                </a:lnTo>
                <a:lnTo>
                  <a:pt x="14519186" y="10142969"/>
                </a:lnTo>
                <a:lnTo>
                  <a:pt x="14517637" y="10150615"/>
                </a:lnTo>
                <a:lnTo>
                  <a:pt x="14519186" y="10158260"/>
                </a:lnTo>
                <a:lnTo>
                  <a:pt x="14523390" y="10164508"/>
                </a:lnTo>
                <a:lnTo>
                  <a:pt x="14529638" y="10168712"/>
                </a:lnTo>
                <a:lnTo>
                  <a:pt x="14537284" y="10170262"/>
                </a:lnTo>
                <a:lnTo>
                  <a:pt x="14544929" y="10168712"/>
                </a:lnTo>
                <a:lnTo>
                  <a:pt x="14551178" y="10164508"/>
                </a:lnTo>
                <a:lnTo>
                  <a:pt x="14555394" y="10158260"/>
                </a:lnTo>
                <a:lnTo>
                  <a:pt x="14556943" y="10150615"/>
                </a:lnTo>
                <a:close/>
              </a:path>
              <a:path w="18719800" h="10718800" extrusionOk="0">
                <a:moveTo>
                  <a:pt x="14556943" y="10050526"/>
                </a:moveTo>
                <a:lnTo>
                  <a:pt x="14555394" y="10042868"/>
                </a:lnTo>
                <a:lnTo>
                  <a:pt x="14551178" y="10036632"/>
                </a:lnTo>
                <a:lnTo>
                  <a:pt x="14544929" y="10032416"/>
                </a:lnTo>
                <a:lnTo>
                  <a:pt x="14537284" y="10030866"/>
                </a:lnTo>
                <a:lnTo>
                  <a:pt x="14529638" y="10032416"/>
                </a:lnTo>
                <a:lnTo>
                  <a:pt x="14523390" y="10036632"/>
                </a:lnTo>
                <a:lnTo>
                  <a:pt x="14519186" y="10042868"/>
                </a:lnTo>
                <a:lnTo>
                  <a:pt x="14517637" y="10050526"/>
                </a:lnTo>
                <a:lnTo>
                  <a:pt x="14519186" y="10058171"/>
                </a:lnTo>
                <a:lnTo>
                  <a:pt x="14523390" y="10064420"/>
                </a:lnTo>
                <a:lnTo>
                  <a:pt x="14529638" y="10068623"/>
                </a:lnTo>
                <a:lnTo>
                  <a:pt x="14537284" y="10070173"/>
                </a:lnTo>
                <a:lnTo>
                  <a:pt x="14544929" y="10068623"/>
                </a:lnTo>
                <a:lnTo>
                  <a:pt x="14551178" y="10064420"/>
                </a:lnTo>
                <a:lnTo>
                  <a:pt x="14555394" y="10058171"/>
                </a:lnTo>
                <a:lnTo>
                  <a:pt x="14556943" y="10050526"/>
                </a:lnTo>
                <a:close/>
              </a:path>
              <a:path w="18719800" h="10718800" extrusionOk="0">
                <a:moveTo>
                  <a:pt x="14556943" y="9950425"/>
                </a:moveTo>
                <a:lnTo>
                  <a:pt x="14555394" y="9942779"/>
                </a:lnTo>
                <a:lnTo>
                  <a:pt x="14551178" y="9936531"/>
                </a:lnTo>
                <a:lnTo>
                  <a:pt x="14544929" y="9932314"/>
                </a:lnTo>
                <a:lnTo>
                  <a:pt x="14537284" y="9930778"/>
                </a:lnTo>
                <a:lnTo>
                  <a:pt x="14529638" y="9932314"/>
                </a:lnTo>
                <a:lnTo>
                  <a:pt x="14523390" y="9936531"/>
                </a:lnTo>
                <a:lnTo>
                  <a:pt x="14519186" y="9942779"/>
                </a:lnTo>
                <a:lnTo>
                  <a:pt x="14517637" y="9950425"/>
                </a:lnTo>
                <a:lnTo>
                  <a:pt x="14519186" y="9958070"/>
                </a:lnTo>
                <a:lnTo>
                  <a:pt x="14523390" y="9964318"/>
                </a:lnTo>
                <a:lnTo>
                  <a:pt x="14529638" y="9968522"/>
                </a:lnTo>
                <a:lnTo>
                  <a:pt x="14537284" y="9970071"/>
                </a:lnTo>
                <a:lnTo>
                  <a:pt x="14544929" y="9968522"/>
                </a:lnTo>
                <a:lnTo>
                  <a:pt x="14551178" y="9964318"/>
                </a:lnTo>
                <a:lnTo>
                  <a:pt x="14555394" y="9958070"/>
                </a:lnTo>
                <a:lnTo>
                  <a:pt x="14556943" y="9950425"/>
                </a:lnTo>
                <a:close/>
              </a:path>
              <a:path w="18719800" h="10718800" extrusionOk="0">
                <a:moveTo>
                  <a:pt x="14556943" y="9850336"/>
                </a:moveTo>
                <a:lnTo>
                  <a:pt x="14555394" y="9842678"/>
                </a:lnTo>
                <a:lnTo>
                  <a:pt x="14551178" y="9836429"/>
                </a:lnTo>
                <a:lnTo>
                  <a:pt x="14544929" y="9832226"/>
                </a:lnTo>
                <a:lnTo>
                  <a:pt x="14537284" y="9830676"/>
                </a:lnTo>
                <a:lnTo>
                  <a:pt x="14529638" y="9832226"/>
                </a:lnTo>
                <a:lnTo>
                  <a:pt x="14523390" y="9836429"/>
                </a:lnTo>
                <a:lnTo>
                  <a:pt x="14519186" y="9842678"/>
                </a:lnTo>
                <a:lnTo>
                  <a:pt x="14517637" y="9850336"/>
                </a:lnTo>
                <a:lnTo>
                  <a:pt x="14519186" y="9857981"/>
                </a:lnTo>
                <a:lnTo>
                  <a:pt x="14523390" y="9864217"/>
                </a:lnTo>
                <a:lnTo>
                  <a:pt x="14529638" y="9868421"/>
                </a:lnTo>
                <a:lnTo>
                  <a:pt x="14537284" y="9869970"/>
                </a:lnTo>
                <a:lnTo>
                  <a:pt x="14544929" y="9868421"/>
                </a:lnTo>
                <a:lnTo>
                  <a:pt x="14551178" y="9864217"/>
                </a:lnTo>
                <a:lnTo>
                  <a:pt x="14555394" y="9857981"/>
                </a:lnTo>
                <a:lnTo>
                  <a:pt x="14556943" y="9850336"/>
                </a:lnTo>
                <a:close/>
              </a:path>
              <a:path w="18719800" h="10718800" extrusionOk="0">
                <a:moveTo>
                  <a:pt x="14556943" y="9750234"/>
                </a:moveTo>
                <a:lnTo>
                  <a:pt x="14555394" y="9742589"/>
                </a:lnTo>
                <a:lnTo>
                  <a:pt x="14551178" y="9736341"/>
                </a:lnTo>
                <a:lnTo>
                  <a:pt x="14544929" y="9732124"/>
                </a:lnTo>
                <a:lnTo>
                  <a:pt x="14537284" y="9730588"/>
                </a:lnTo>
                <a:lnTo>
                  <a:pt x="14529638" y="9732124"/>
                </a:lnTo>
                <a:lnTo>
                  <a:pt x="14523390" y="9736341"/>
                </a:lnTo>
                <a:lnTo>
                  <a:pt x="14519186" y="9742589"/>
                </a:lnTo>
                <a:lnTo>
                  <a:pt x="14517637" y="9750234"/>
                </a:lnTo>
                <a:lnTo>
                  <a:pt x="14519186" y="9757880"/>
                </a:lnTo>
                <a:lnTo>
                  <a:pt x="14523390" y="9764128"/>
                </a:lnTo>
                <a:lnTo>
                  <a:pt x="14529638" y="9768332"/>
                </a:lnTo>
                <a:lnTo>
                  <a:pt x="14537284" y="9769881"/>
                </a:lnTo>
                <a:lnTo>
                  <a:pt x="14544929" y="9768332"/>
                </a:lnTo>
                <a:lnTo>
                  <a:pt x="14551178" y="9764128"/>
                </a:lnTo>
                <a:lnTo>
                  <a:pt x="14555394" y="9757880"/>
                </a:lnTo>
                <a:lnTo>
                  <a:pt x="14556943" y="9750234"/>
                </a:lnTo>
                <a:close/>
              </a:path>
              <a:path w="18719800" h="10718800" extrusionOk="0">
                <a:moveTo>
                  <a:pt x="14556943" y="9650133"/>
                </a:moveTo>
                <a:lnTo>
                  <a:pt x="14555394" y="9642488"/>
                </a:lnTo>
                <a:lnTo>
                  <a:pt x="14551178" y="9636239"/>
                </a:lnTo>
                <a:lnTo>
                  <a:pt x="14544929" y="9632036"/>
                </a:lnTo>
                <a:lnTo>
                  <a:pt x="14537284" y="9630486"/>
                </a:lnTo>
                <a:lnTo>
                  <a:pt x="14529638" y="9632036"/>
                </a:lnTo>
                <a:lnTo>
                  <a:pt x="14523390" y="9636239"/>
                </a:lnTo>
                <a:lnTo>
                  <a:pt x="14519186" y="9642488"/>
                </a:lnTo>
                <a:lnTo>
                  <a:pt x="14517637" y="9650133"/>
                </a:lnTo>
                <a:lnTo>
                  <a:pt x="14519186" y="9657778"/>
                </a:lnTo>
                <a:lnTo>
                  <a:pt x="14523390" y="9664027"/>
                </a:lnTo>
                <a:lnTo>
                  <a:pt x="14529638" y="9668243"/>
                </a:lnTo>
                <a:lnTo>
                  <a:pt x="14537284" y="9669780"/>
                </a:lnTo>
                <a:lnTo>
                  <a:pt x="14544929" y="9668243"/>
                </a:lnTo>
                <a:lnTo>
                  <a:pt x="14551178" y="9664027"/>
                </a:lnTo>
                <a:lnTo>
                  <a:pt x="14555394" y="9657778"/>
                </a:lnTo>
                <a:lnTo>
                  <a:pt x="14556943" y="9650133"/>
                </a:lnTo>
                <a:close/>
              </a:path>
              <a:path w="18719800" h="10718800" extrusionOk="0">
                <a:moveTo>
                  <a:pt x="14556943" y="9550044"/>
                </a:moveTo>
                <a:lnTo>
                  <a:pt x="14555394" y="9542399"/>
                </a:lnTo>
                <a:lnTo>
                  <a:pt x="14551178" y="9536151"/>
                </a:lnTo>
                <a:lnTo>
                  <a:pt x="14544929" y="9531934"/>
                </a:lnTo>
                <a:lnTo>
                  <a:pt x="14537284" y="9530397"/>
                </a:lnTo>
                <a:lnTo>
                  <a:pt x="14529638" y="9531934"/>
                </a:lnTo>
                <a:lnTo>
                  <a:pt x="14523390" y="9536151"/>
                </a:lnTo>
                <a:lnTo>
                  <a:pt x="14519186" y="9542399"/>
                </a:lnTo>
                <a:lnTo>
                  <a:pt x="14517637" y="9550044"/>
                </a:lnTo>
                <a:lnTo>
                  <a:pt x="14519186" y="9557690"/>
                </a:lnTo>
                <a:lnTo>
                  <a:pt x="14523390" y="9563938"/>
                </a:lnTo>
                <a:lnTo>
                  <a:pt x="14529638" y="9568155"/>
                </a:lnTo>
                <a:lnTo>
                  <a:pt x="14537284" y="9569691"/>
                </a:lnTo>
                <a:lnTo>
                  <a:pt x="14544929" y="9568155"/>
                </a:lnTo>
                <a:lnTo>
                  <a:pt x="14551178" y="9563938"/>
                </a:lnTo>
                <a:lnTo>
                  <a:pt x="14555394" y="9557690"/>
                </a:lnTo>
                <a:lnTo>
                  <a:pt x="14556943" y="9550044"/>
                </a:lnTo>
                <a:close/>
              </a:path>
              <a:path w="18719800" h="10718800" extrusionOk="0">
                <a:moveTo>
                  <a:pt x="14556943" y="9449943"/>
                </a:moveTo>
                <a:lnTo>
                  <a:pt x="14555394" y="9442298"/>
                </a:lnTo>
                <a:lnTo>
                  <a:pt x="14551178" y="9436049"/>
                </a:lnTo>
                <a:lnTo>
                  <a:pt x="14544929" y="9431845"/>
                </a:lnTo>
                <a:lnTo>
                  <a:pt x="14537284" y="9430309"/>
                </a:lnTo>
                <a:lnTo>
                  <a:pt x="14529638" y="9431845"/>
                </a:lnTo>
                <a:lnTo>
                  <a:pt x="14523390" y="9436049"/>
                </a:lnTo>
                <a:lnTo>
                  <a:pt x="14519186" y="9442298"/>
                </a:lnTo>
                <a:lnTo>
                  <a:pt x="14517637" y="9449943"/>
                </a:lnTo>
                <a:lnTo>
                  <a:pt x="14519186" y="9457601"/>
                </a:lnTo>
                <a:lnTo>
                  <a:pt x="14523390" y="9463837"/>
                </a:lnTo>
                <a:lnTo>
                  <a:pt x="14529638" y="9468053"/>
                </a:lnTo>
                <a:lnTo>
                  <a:pt x="14537284" y="9469603"/>
                </a:lnTo>
                <a:lnTo>
                  <a:pt x="14544929" y="9468053"/>
                </a:lnTo>
                <a:lnTo>
                  <a:pt x="14551178" y="9463837"/>
                </a:lnTo>
                <a:lnTo>
                  <a:pt x="14555394" y="9457601"/>
                </a:lnTo>
                <a:lnTo>
                  <a:pt x="14556943" y="9449943"/>
                </a:lnTo>
                <a:close/>
              </a:path>
              <a:path w="18719800" h="10718800" extrusionOk="0">
                <a:moveTo>
                  <a:pt x="14556943" y="9349854"/>
                </a:moveTo>
                <a:lnTo>
                  <a:pt x="14555394" y="9342196"/>
                </a:lnTo>
                <a:lnTo>
                  <a:pt x="14551178" y="9335948"/>
                </a:lnTo>
                <a:lnTo>
                  <a:pt x="14544929" y="9331744"/>
                </a:lnTo>
                <a:lnTo>
                  <a:pt x="14537284" y="9330195"/>
                </a:lnTo>
                <a:lnTo>
                  <a:pt x="14529638" y="9331744"/>
                </a:lnTo>
                <a:lnTo>
                  <a:pt x="14523390" y="9335948"/>
                </a:lnTo>
                <a:lnTo>
                  <a:pt x="14519186" y="9342196"/>
                </a:lnTo>
                <a:lnTo>
                  <a:pt x="14517637" y="9349854"/>
                </a:lnTo>
                <a:lnTo>
                  <a:pt x="14519186" y="9357500"/>
                </a:lnTo>
                <a:lnTo>
                  <a:pt x="14523390" y="9363735"/>
                </a:lnTo>
                <a:lnTo>
                  <a:pt x="14529638" y="9367939"/>
                </a:lnTo>
                <a:lnTo>
                  <a:pt x="14537284" y="9369488"/>
                </a:lnTo>
                <a:lnTo>
                  <a:pt x="14544929" y="9367939"/>
                </a:lnTo>
                <a:lnTo>
                  <a:pt x="14551178" y="9363735"/>
                </a:lnTo>
                <a:lnTo>
                  <a:pt x="14555394" y="9357500"/>
                </a:lnTo>
                <a:lnTo>
                  <a:pt x="14556943" y="9349854"/>
                </a:lnTo>
                <a:close/>
              </a:path>
              <a:path w="18719800" h="10718800" extrusionOk="0">
                <a:moveTo>
                  <a:pt x="14556943" y="9249753"/>
                </a:moveTo>
                <a:lnTo>
                  <a:pt x="14555394" y="9242107"/>
                </a:lnTo>
                <a:lnTo>
                  <a:pt x="14551178" y="9235859"/>
                </a:lnTo>
                <a:lnTo>
                  <a:pt x="14544929" y="9231643"/>
                </a:lnTo>
                <a:lnTo>
                  <a:pt x="14537284" y="9230106"/>
                </a:lnTo>
                <a:lnTo>
                  <a:pt x="14529638" y="9231643"/>
                </a:lnTo>
                <a:lnTo>
                  <a:pt x="14523390" y="9235859"/>
                </a:lnTo>
                <a:lnTo>
                  <a:pt x="14519186" y="9242107"/>
                </a:lnTo>
                <a:lnTo>
                  <a:pt x="14517637" y="9249753"/>
                </a:lnTo>
                <a:lnTo>
                  <a:pt x="14519186" y="9257398"/>
                </a:lnTo>
                <a:lnTo>
                  <a:pt x="14523390" y="9263647"/>
                </a:lnTo>
                <a:lnTo>
                  <a:pt x="14529638" y="9267863"/>
                </a:lnTo>
                <a:lnTo>
                  <a:pt x="14537284" y="9269400"/>
                </a:lnTo>
                <a:lnTo>
                  <a:pt x="14544929" y="9267863"/>
                </a:lnTo>
                <a:lnTo>
                  <a:pt x="14551178" y="9263647"/>
                </a:lnTo>
                <a:lnTo>
                  <a:pt x="14555394" y="9257398"/>
                </a:lnTo>
                <a:lnTo>
                  <a:pt x="14556943" y="9249753"/>
                </a:lnTo>
                <a:close/>
              </a:path>
              <a:path w="18719800" h="10718800" extrusionOk="0">
                <a:moveTo>
                  <a:pt x="14556943" y="9149651"/>
                </a:moveTo>
                <a:lnTo>
                  <a:pt x="14555394" y="9142006"/>
                </a:lnTo>
                <a:lnTo>
                  <a:pt x="14551178" y="9135758"/>
                </a:lnTo>
                <a:lnTo>
                  <a:pt x="14544929" y="9131554"/>
                </a:lnTo>
                <a:lnTo>
                  <a:pt x="14537284" y="9130005"/>
                </a:lnTo>
                <a:lnTo>
                  <a:pt x="14529638" y="9131554"/>
                </a:lnTo>
                <a:lnTo>
                  <a:pt x="14523390" y="9135758"/>
                </a:lnTo>
                <a:lnTo>
                  <a:pt x="14519186" y="9142006"/>
                </a:lnTo>
                <a:lnTo>
                  <a:pt x="14517637" y="9149651"/>
                </a:lnTo>
                <a:lnTo>
                  <a:pt x="14519186" y="9157297"/>
                </a:lnTo>
                <a:lnTo>
                  <a:pt x="14523390" y="9163545"/>
                </a:lnTo>
                <a:lnTo>
                  <a:pt x="14529638" y="9167762"/>
                </a:lnTo>
                <a:lnTo>
                  <a:pt x="14537284" y="9169298"/>
                </a:lnTo>
                <a:lnTo>
                  <a:pt x="14544929" y="9167762"/>
                </a:lnTo>
                <a:lnTo>
                  <a:pt x="14551178" y="9163545"/>
                </a:lnTo>
                <a:lnTo>
                  <a:pt x="14555394" y="9157297"/>
                </a:lnTo>
                <a:lnTo>
                  <a:pt x="14556943" y="9149651"/>
                </a:lnTo>
                <a:close/>
              </a:path>
              <a:path w="18719800" h="10718800" extrusionOk="0">
                <a:moveTo>
                  <a:pt x="14556943" y="8949461"/>
                </a:moveTo>
                <a:lnTo>
                  <a:pt x="14555394" y="8941816"/>
                </a:lnTo>
                <a:lnTo>
                  <a:pt x="14551178" y="8935580"/>
                </a:lnTo>
                <a:lnTo>
                  <a:pt x="14544929" y="8931364"/>
                </a:lnTo>
                <a:lnTo>
                  <a:pt x="14537284" y="8929827"/>
                </a:lnTo>
                <a:lnTo>
                  <a:pt x="14529638" y="8931364"/>
                </a:lnTo>
                <a:lnTo>
                  <a:pt x="14523390" y="8935580"/>
                </a:lnTo>
                <a:lnTo>
                  <a:pt x="14519186" y="8941816"/>
                </a:lnTo>
                <a:lnTo>
                  <a:pt x="14517637" y="8949461"/>
                </a:lnTo>
                <a:lnTo>
                  <a:pt x="14519186" y="8957107"/>
                </a:lnTo>
                <a:lnTo>
                  <a:pt x="14523390" y="8963355"/>
                </a:lnTo>
                <a:lnTo>
                  <a:pt x="14529638" y="8967572"/>
                </a:lnTo>
                <a:lnTo>
                  <a:pt x="14537284" y="8969108"/>
                </a:lnTo>
                <a:lnTo>
                  <a:pt x="14544929" y="8967572"/>
                </a:lnTo>
                <a:lnTo>
                  <a:pt x="14551178" y="8963355"/>
                </a:lnTo>
                <a:lnTo>
                  <a:pt x="14555394" y="8957107"/>
                </a:lnTo>
                <a:lnTo>
                  <a:pt x="14556943" y="8949461"/>
                </a:lnTo>
                <a:close/>
              </a:path>
              <a:path w="18719800" h="10718800" extrusionOk="0">
                <a:moveTo>
                  <a:pt x="14556943" y="8849373"/>
                </a:moveTo>
                <a:lnTo>
                  <a:pt x="14555394" y="8841727"/>
                </a:lnTo>
                <a:lnTo>
                  <a:pt x="14551178" y="8835479"/>
                </a:lnTo>
                <a:lnTo>
                  <a:pt x="14544929" y="8831262"/>
                </a:lnTo>
                <a:lnTo>
                  <a:pt x="14537284" y="8829726"/>
                </a:lnTo>
                <a:lnTo>
                  <a:pt x="14529638" y="8831262"/>
                </a:lnTo>
                <a:lnTo>
                  <a:pt x="14523390" y="8835479"/>
                </a:lnTo>
                <a:lnTo>
                  <a:pt x="14519186" y="8841727"/>
                </a:lnTo>
                <a:lnTo>
                  <a:pt x="14517637" y="8849373"/>
                </a:lnTo>
                <a:lnTo>
                  <a:pt x="14519186" y="8857018"/>
                </a:lnTo>
                <a:lnTo>
                  <a:pt x="14523390" y="8863254"/>
                </a:lnTo>
                <a:lnTo>
                  <a:pt x="14529638" y="8867470"/>
                </a:lnTo>
                <a:lnTo>
                  <a:pt x="14537284" y="8869020"/>
                </a:lnTo>
                <a:lnTo>
                  <a:pt x="14544929" y="8867470"/>
                </a:lnTo>
                <a:lnTo>
                  <a:pt x="14551178" y="8863254"/>
                </a:lnTo>
                <a:lnTo>
                  <a:pt x="14555394" y="8857018"/>
                </a:lnTo>
                <a:lnTo>
                  <a:pt x="14556943" y="8849373"/>
                </a:lnTo>
                <a:close/>
              </a:path>
              <a:path w="18719800" h="10718800" extrusionOk="0">
                <a:moveTo>
                  <a:pt x="14556943" y="8749271"/>
                </a:moveTo>
                <a:lnTo>
                  <a:pt x="14555394" y="8741626"/>
                </a:lnTo>
                <a:lnTo>
                  <a:pt x="14551178" y="8735377"/>
                </a:lnTo>
                <a:lnTo>
                  <a:pt x="14544929" y="8731161"/>
                </a:lnTo>
                <a:lnTo>
                  <a:pt x="14537284" y="8729612"/>
                </a:lnTo>
                <a:lnTo>
                  <a:pt x="14529638" y="8731161"/>
                </a:lnTo>
                <a:lnTo>
                  <a:pt x="14523390" y="8735377"/>
                </a:lnTo>
                <a:lnTo>
                  <a:pt x="14519186" y="8741626"/>
                </a:lnTo>
                <a:lnTo>
                  <a:pt x="14517637" y="8749271"/>
                </a:lnTo>
                <a:lnTo>
                  <a:pt x="14519186" y="8756917"/>
                </a:lnTo>
                <a:lnTo>
                  <a:pt x="14523390" y="8763152"/>
                </a:lnTo>
                <a:lnTo>
                  <a:pt x="14529638" y="8767369"/>
                </a:lnTo>
                <a:lnTo>
                  <a:pt x="14537284" y="8768905"/>
                </a:lnTo>
                <a:lnTo>
                  <a:pt x="14544929" y="8767369"/>
                </a:lnTo>
                <a:lnTo>
                  <a:pt x="14551178" y="8763152"/>
                </a:lnTo>
                <a:lnTo>
                  <a:pt x="14555394" y="8756917"/>
                </a:lnTo>
                <a:lnTo>
                  <a:pt x="14556943" y="8749271"/>
                </a:lnTo>
                <a:close/>
              </a:path>
              <a:path w="18719800" h="10718800" extrusionOk="0">
                <a:moveTo>
                  <a:pt x="14556943" y="8649170"/>
                </a:moveTo>
                <a:lnTo>
                  <a:pt x="14555394" y="8641524"/>
                </a:lnTo>
                <a:lnTo>
                  <a:pt x="14551178" y="8635276"/>
                </a:lnTo>
                <a:lnTo>
                  <a:pt x="14544929" y="8631072"/>
                </a:lnTo>
                <a:lnTo>
                  <a:pt x="14537284" y="8629523"/>
                </a:lnTo>
                <a:lnTo>
                  <a:pt x="14529638" y="8631072"/>
                </a:lnTo>
                <a:lnTo>
                  <a:pt x="14523390" y="8635276"/>
                </a:lnTo>
                <a:lnTo>
                  <a:pt x="14519186" y="8641524"/>
                </a:lnTo>
                <a:lnTo>
                  <a:pt x="14517637" y="8649170"/>
                </a:lnTo>
                <a:lnTo>
                  <a:pt x="14519186" y="8656815"/>
                </a:lnTo>
                <a:lnTo>
                  <a:pt x="14523390" y="8663064"/>
                </a:lnTo>
                <a:lnTo>
                  <a:pt x="14529638" y="8667280"/>
                </a:lnTo>
                <a:lnTo>
                  <a:pt x="14537284" y="8668817"/>
                </a:lnTo>
                <a:lnTo>
                  <a:pt x="14544929" y="8667280"/>
                </a:lnTo>
                <a:lnTo>
                  <a:pt x="14551178" y="8663064"/>
                </a:lnTo>
                <a:lnTo>
                  <a:pt x="14555394" y="8656815"/>
                </a:lnTo>
                <a:lnTo>
                  <a:pt x="14556943" y="8649170"/>
                </a:lnTo>
                <a:close/>
              </a:path>
              <a:path w="18719800" h="10718800" extrusionOk="0">
                <a:moveTo>
                  <a:pt x="14556943" y="8549081"/>
                </a:moveTo>
                <a:lnTo>
                  <a:pt x="14555394" y="8541436"/>
                </a:lnTo>
                <a:lnTo>
                  <a:pt x="14551178" y="8535187"/>
                </a:lnTo>
                <a:lnTo>
                  <a:pt x="14544929" y="8530971"/>
                </a:lnTo>
                <a:lnTo>
                  <a:pt x="14537284" y="8529434"/>
                </a:lnTo>
                <a:lnTo>
                  <a:pt x="14529638" y="8530971"/>
                </a:lnTo>
                <a:lnTo>
                  <a:pt x="14523390" y="8535187"/>
                </a:lnTo>
                <a:lnTo>
                  <a:pt x="14519186" y="8541436"/>
                </a:lnTo>
                <a:lnTo>
                  <a:pt x="14517637" y="8549081"/>
                </a:lnTo>
                <a:lnTo>
                  <a:pt x="14519186" y="8556727"/>
                </a:lnTo>
                <a:lnTo>
                  <a:pt x="14523390" y="8562975"/>
                </a:lnTo>
                <a:lnTo>
                  <a:pt x="14529638" y="8567191"/>
                </a:lnTo>
                <a:lnTo>
                  <a:pt x="14537284" y="8568728"/>
                </a:lnTo>
                <a:lnTo>
                  <a:pt x="14544929" y="8567191"/>
                </a:lnTo>
                <a:lnTo>
                  <a:pt x="14551178" y="8562975"/>
                </a:lnTo>
                <a:lnTo>
                  <a:pt x="14555394" y="8556727"/>
                </a:lnTo>
                <a:lnTo>
                  <a:pt x="14556943" y="8549081"/>
                </a:lnTo>
                <a:close/>
              </a:path>
              <a:path w="18719800" h="10718800" extrusionOk="0">
                <a:moveTo>
                  <a:pt x="14556943" y="8448980"/>
                </a:moveTo>
                <a:lnTo>
                  <a:pt x="14555394" y="8441334"/>
                </a:lnTo>
                <a:lnTo>
                  <a:pt x="14551178" y="8435099"/>
                </a:lnTo>
                <a:lnTo>
                  <a:pt x="14544929" y="8430882"/>
                </a:lnTo>
                <a:lnTo>
                  <a:pt x="14537284" y="8429346"/>
                </a:lnTo>
                <a:lnTo>
                  <a:pt x="14529638" y="8430882"/>
                </a:lnTo>
                <a:lnTo>
                  <a:pt x="14523390" y="8435099"/>
                </a:lnTo>
                <a:lnTo>
                  <a:pt x="14519186" y="8441334"/>
                </a:lnTo>
                <a:lnTo>
                  <a:pt x="14517637" y="8448980"/>
                </a:lnTo>
                <a:lnTo>
                  <a:pt x="14519186" y="8456638"/>
                </a:lnTo>
                <a:lnTo>
                  <a:pt x="14523390" y="8462874"/>
                </a:lnTo>
                <a:lnTo>
                  <a:pt x="14529638" y="8467090"/>
                </a:lnTo>
                <a:lnTo>
                  <a:pt x="14537284" y="8468627"/>
                </a:lnTo>
                <a:lnTo>
                  <a:pt x="14544929" y="8467090"/>
                </a:lnTo>
                <a:lnTo>
                  <a:pt x="14551178" y="8462874"/>
                </a:lnTo>
                <a:lnTo>
                  <a:pt x="14555394" y="8456638"/>
                </a:lnTo>
                <a:lnTo>
                  <a:pt x="14556943" y="8448980"/>
                </a:lnTo>
                <a:close/>
              </a:path>
              <a:path w="18719800" h="10718800" extrusionOk="0">
                <a:moveTo>
                  <a:pt x="14556943" y="8348891"/>
                </a:moveTo>
                <a:lnTo>
                  <a:pt x="14555394" y="8341246"/>
                </a:lnTo>
                <a:lnTo>
                  <a:pt x="14551178" y="8334997"/>
                </a:lnTo>
                <a:lnTo>
                  <a:pt x="14544929" y="8330781"/>
                </a:lnTo>
                <a:lnTo>
                  <a:pt x="14537284" y="8329244"/>
                </a:lnTo>
                <a:lnTo>
                  <a:pt x="14529638" y="8330781"/>
                </a:lnTo>
                <a:lnTo>
                  <a:pt x="14523390" y="8334997"/>
                </a:lnTo>
                <a:lnTo>
                  <a:pt x="14519186" y="8341246"/>
                </a:lnTo>
                <a:lnTo>
                  <a:pt x="14517637" y="8348891"/>
                </a:lnTo>
                <a:lnTo>
                  <a:pt x="14519186" y="8356536"/>
                </a:lnTo>
                <a:lnTo>
                  <a:pt x="14523390" y="8362772"/>
                </a:lnTo>
                <a:lnTo>
                  <a:pt x="14529638" y="8366988"/>
                </a:lnTo>
                <a:lnTo>
                  <a:pt x="14537284" y="8368525"/>
                </a:lnTo>
                <a:lnTo>
                  <a:pt x="14544929" y="8366988"/>
                </a:lnTo>
                <a:lnTo>
                  <a:pt x="14551178" y="8362772"/>
                </a:lnTo>
                <a:lnTo>
                  <a:pt x="14555394" y="8356536"/>
                </a:lnTo>
                <a:lnTo>
                  <a:pt x="14556943" y="8348891"/>
                </a:lnTo>
                <a:close/>
              </a:path>
              <a:path w="18719800" h="10718800" extrusionOk="0">
                <a:moveTo>
                  <a:pt x="14556943" y="8248790"/>
                </a:moveTo>
                <a:lnTo>
                  <a:pt x="14555394" y="8241144"/>
                </a:lnTo>
                <a:lnTo>
                  <a:pt x="14551178" y="8234896"/>
                </a:lnTo>
                <a:lnTo>
                  <a:pt x="14544929" y="8230692"/>
                </a:lnTo>
                <a:lnTo>
                  <a:pt x="14537284" y="8229143"/>
                </a:lnTo>
                <a:lnTo>
                  <a:pt x="14529638" y="8230692"/>
                </a:lnTo>
                <a:lnTo>
                  <a:pt x="14523390" y="8234896"/>
                </a:lnTo>
                <a:lnTo>
                  <a:pt x="14519186" y="8241144"/>
                </a:lnTo>
                <a:lnTo>
                  <a:pt x="14517637" y="8248790"/>
                </a:lnTo>
                <a:lnTo>
                  <a:pt x="14519186" y="8256435"/>
                </a:lnTo>
                <a:lnTo>
                  <a:pt x="14523390" y="8262683"/>
                </a:lnTo>
                <a:lnTo>
                  <a:pt x="14529638" y="8266887"/>
                </a:lnTo>
                <a:lnTo>
                  <a:pt x="14537284" y="8268436"/>
                </a:lnTo>
                <a:lnTo>
                  <a:pt x="14544929" y="8266887"/>
                </a:lnTo>
                <a:lnTo>
                  <a:pt x="14551178" y="8262683"/>
                </a:lnTo>
                <a:lnTo>
                  <a:pt x="14555394" y="8256435"/>
                </a:lnTo>
                <a:lnTo>
                  <a:pt x="14556943" y="8248790"/>
                </a:lnTo>
                <a:close/>
              </a:path>
              <a:path w="18719800" h="10718800" extrusionOk="0">
                <a:moveTo>
                  <a:pt x="14556943" y="8148688"/>
                </a:moveTo>
                <a:lnTo>
                  <a:pt x="14555394" y="8141043"/>
                </a:lnTo>
                <a:lnTo>
                  <a:pt x="14551178" y="8134794"/>
                </a:lnTo>
                <a:lnTo>
                  <a:pt x="14544929" y="8130591"/>
                </a:lnTo>
                <a:lnTo>
                  <a:pt x="14537284" y="8129041"/>
                </a:lnTo>
                <a:lnTo>
                  <a:pt x="14529638" y="8130591"/>
                </a:lnTo>
                <a:lnTo>
                  <a:pt x="14523390" y="8134794"/>
                </a:lnTo>
                <a:lnTo>
                  <a:pt x="14519186" y="8141043"/>
                </a:lnTo>
                <a:lnTo>
                  <a:pt x="14517637" y="8148688"/>
                </a:lnTo>
                <a:lnTo>
                  <a:pt x="14519186" y="8156346"/>
                </a:lnTo>
                <a:lnTo>
                  <a:pt x="14523390" y="8162582"/>
                </a:lnTo>
                <a:lnTo>
                  <a:pt x="14529638" y="8166798"/>
                </a:lnTo>
                <a:lnTo>
                  <a:pt x="14537284" y="8168348"/>
                </a:lnTo>
                <a:lnTo>
                  <a:pt x="14544929" y="8166798"/>
                </a:lnTo>
                <a:lnTo>
                  <a:pt x="14551178" y="8162582"/>
                </a:lnTo>
                <a:lnTo>
                  <a:pt x="14555394" y="8156346"/>
                </a:lnTo>
                <a:lnTo>
                  <a:pt x="14556943" y="8148688"/>
                </a:lnTo>
                <a:close/>
              </a:path>
              <a:path w="18719800" h="10718800" extrusionOk="0">
                <a:moveTo>
                  <a:pt x="14556943" y="8048612"/>
                </a:moveTo>
                <a:lnTo>
                  <a:pt x="14555394" y="8040954"/>
                </a:lnTo>
                <a:lnTo>
                  <a:pt x="14551178" y="8034706"/>
                </a:lnTo>
                <a:lnTo>
                  <a:pt x="14544929" y="8030502"/>
                </a:lnTo>
                <a:lnTo>
                  <a:pt x="14537284" y="8028953"/>
                </a:lnTo>
                <a:lnTo>
                  <a:pt x="14529638" y="8030502"/>
                </a:lnTo>
                <a:lnTo>
                  <a:pt x="14523390" y="8034706"/>
                </a:lnTo>
                <a:lnTo>
                  <a:pt x="14519186" y="8040954"/>
                </a:lnTo>
                <a:lnTo>
                  <a:pt x="14517637" y="8048612"/>
                </a:lnTo>
                <a:lnTo>
                  <a:pt x="14519186" y="8056245"/>
                </a:lnTo>
                <a:lnTo>
                  <a:pt x="14523390" y="8062493"/>
                </a:lnTo>
                <a:lnTo>
                  <a:pt x="14529638" y="8066710"/>
                </a:lnTo>
                <a:lnTo>
                  <a:pt x="14537284" y="8068246"/>
                </a:lnTo>
                <a:lnTo>
                  <a:pt x="14544929" y="8066710"/>
                </a:lnTo>
                <a:lnTo>
                  <a:pt x="14551178" y="8062493"/>
                </a:lnTo>
                <a:lnTo>
                  <a:pt x="14555394" y="8056245"/>
                </a:lnTo>
                <a:lnTo>
                  <a:pt x="14556943" y="8048612"/>
                </a:lnTo>
                <a:close/>
              </a:path>
              <a:path w="18719800" h="10718800" extrusionOk="0">
                <a:moveTo>
                  <a:pt x="14556943" y="7948511"/>
                </a:moveTo>
                <a:lnTo>
                  <a:pt x="14555394" y="7940853"/>
                </a:lnTo>
                <a:lnTo>
                  <a:pt x="14551178" y="7934617"/>
                </a:lnTo>
                <a:lnTo>
                  <a:pt x="14544929" y="7930401"/>
                </a:lnTo>
                <a:lnTo>
                  <a:pt x="14537284" y="7928864"/>
                </a:lnTo>
                <a:lnTo>
                  <a:pt x="14529638" y="7930401"/>
                </a:lnTo>
                <a:lnTo>
                  <a:pt x="14523390" y="7934617"/>
                </a:lnTo>
                <a:lnTo>
                  <a:pt x="14519186" y="7940853"/>
                </a:lnTo>
                <a:lnTo>
                  <a:pt x="14517637" y="7948511"/>
                </a:lnTo>
                <a:lnTo>
                  <a:pt x="14519186" y="7956156"/>
                </a:lnTo>
                <a:lnTo>
                  <a:pt x="14523390" y="7962405"/>
                </a:lnTo>
                <a:lnTo>
                  <a:pt x="14529638" y="7966621"/>
                </a:lnTo>
                <a:lnTo>
                  <a:pt x="14537284" y="7968158"/>
                </a:lnTo>
                <a:lnTo>
                  <a:pt x="14544929" y="7966621"/>
                </a:lnTo>
                <a:lnTo>
                  <a:pt x="14551178" y="7962405"/>
                </a:lnTo>
                <a:lnTo>
                  <a:pt x="14555394" y="7956156"/>
                </a:lnTo>
                <a:lnTo>
                  <a:pt x="14556943" y="7948511"/>
                </a:lnTo>
                <a:close/>
              </a:path>
              <a:path w="18719800" h="10718800" extrusionOk="0">
                <a:moveTo>
                  <a:pt x="14556943" y="7848409"/>
                </a:moveTo>
                <a:lnTo>
                  <a:pt x="14555394" y="7840764"/>
                </a:lnTo>
                <a:lnTo>
                  <a:pt x="14551178" y="7834516"/>
                </a:lnTo>
                <a:lnTo>
                  <a:pt x="14544929" y="7830312"/>
                </a:lnTo>
                <a:lnTo>
                  <a:pt x="14537284" y="7828762"/>
                </a:lnTo>
                <a:lnTo>
                  <a:pt x="14529638" y="7830312"/>
                </a:lnTo>
                <a:lnTo>
                  <a:pt x="14523390" y="7834516"/>
                </a:lnTo>
                <a:lnTo>
                  <a:pt x="14519186" y="7840764"/>
                </a:lnTo>
                <a:lnTo>
                  <a:pt x="14517637" y="7848409"/>
                </a:lnTo>
                <a:lnTo>
                  <a:pt x="14519186" y="7856055"/>
                </a:lnTo>
                <a:lnTo>
                  <a:pt x="14523390" y="7862303"/>
                </a:lnTo>
                <a:lnTo>
                  <a:pt x="14529638" y="7866507"/>
                </a:lnTo>
                <a:lnTo>
                  <a:pt x="14537284" y="7868056"/>
                </a:lnTo>
                <a:lnTo>
                  <a:pt x="14544929" y="7866507"/>
                </a:lnTo>
                <a:lnTo>
                  <a:pt x="14551178" y="7862303"/>
                </a:lnTo>
                <a:lnTo>
                  <a:pt x="14555394" y="7856055"/>
                </a:lnTo>
                <a:lnTo>
                  <a:pt x="14556943" y="7848409"/>
                </a:lnTo>
                <a:close/>
              </a:path>
              <a:path w="18719800" h="10718800" extrusionOk="0">
                <a:moveTo>
                  <a:pt x="14556943" y="7748308"/>
                </a:moveTo>
                <a:lnTo>
                  <a:pt x="14555394" y="7740663"/>
                </a:lnTo>
                <a:lnTo>
                  <a:pt x="14551178" y="7734414"/>
                </a:lnTo>
                <a:lnTo>
                  <a:pt x="14544929" y="7730210"/>
                </a:lnTo>
                <a:lnTo>
                  <a:pt x="14537284" y="7728661"/>
                </a:lnTo>
                <a:lnTo>
                  <a:pt x="14529638" y="7730210"/>
                </a:lnTo>
                <a:lnTo>
                  <a:pt x="14523390" y="7734414"/>
                </a:lnTo>
                <a:lnTo>
                  <a:pt x="14519186" y="7740663"/>
                </a:lnTo>
                <a:lnTo>
                  <a:pt x="14517637" y="7748308"/>
                </a:lnTo>
                <a:lnTo>
                  <a:pt x="14519186" y="7755953"/>
                </a:lnTo>
                <a:lnTo>
                  <a:pt x="14523390" y="7762202"/>
                </a:lnTo>
                <a:lnTo>
                  <a:pt x="14529638" y="7766418"/>
                </a:lnTo>
                <a:lnTo>
                  <a:pt x="14537284" y="7767968"/>
                </a:lnTo>
                <a:lnTo>
                  <a:pt x="14544929" y="7766418"/>
                </a:lnTo>
                <a:lnTo>
                  <a:pt x="14551178" y="7762202"/>
                </a:lnTo>
                <a:lnTo>
                  <a:pt x="14555394" y="7755953"/>
                </a:lnTo>
                <a:lnTo>
                  <a:pt x="14556943" y="7748308"/>
                </a:lnTo>
                <a:close/>
              </a:path>
              <a:path w="18719800" h="10718800" extrusionOk="0">
                <a:moveTo>
                  <a:pt x="14556943" y="7648219"/>
                </a:moveTo>
                <a:lnTo>
                  <a:pt x="14555394" y="7640574"/>
                </a:lnTo>
                <a:lnTo>
                  <a:pt x="14551178" y="7634325"/>
                </a:lnTo>
                <a:lnTo>
                  <a:pt x="14544929" y="7630109"/>
                </a:lnTo>
                <a:lnTo>
                  <a:pt x="14537284" y="7628572"/>
                </a:lnTo>
                <a:lnTo>
                  <a:pt x="14529638" y="7630109"/>
                </a:lnTo>
                <a:lnTo>
                  <a:pt x="14523390" y="7634325"/>
                </a:lnTo>
                <a:lnTo>
                  <a:pt x="14519186" y="7640574"/>
                </a:lnTo>
                <a:lnTo>
                  <a:pt x="14517637" y="7648219"/>
                </a:lnTo>
                <a:lnTo>
                  <a:pt x="14519186" y="7655865"/>
                </a:lnTo>
                <a:lnTo>
                  <a:pt x="14523390" y="7662100"/>
                </a:lnTo>
                <a:lnTo>
                  <a:pt x="14529638" y="7666317"/>
                </a:lnTo>
                <a:lnTo>
                  <a:pt x="14537284" y="7667853"/>
                </a:lnTo>
                <a:lnTo>
                  <a:pt x="14544929" y="7666317"/>
                </a:lnTo>
                <a:lnTo>
                  <a:pt x="14551178" y="7662100"/>
                </a:lnTo>
                <a:lnTo>
                  <a:pt x="14555394" y="7655865"/>
                </a:lnTo>
                <a:lnTo>
                  <a:pt x="14556943" y="7648219"/>
                </a:lnTo>
                <a:close/>
              </a:path>
              <a:path w="18719800" h="10718800" extrusionOk="0">
                <a:moveTo>
                  <a:pt x="14630921" y="10696486"/>
                </a:moveTo>
                <a:lnTo>
                  <a:pt x="14629371" y="10688841"/>
                </a:lnTo>
                <a:lnTo>
                  <a:pt x="14625168" y="10682605"/>
                </a:lnTo>
                <a:lnTo>
                  <a:pt x="14618919" y="10678389"/>
                </a:lnTo>
                <a:lnTo>
                  <a:pt x="14611274" y="10676839"/>
                </a:lnTo>
                <a:lnTo>
                  <a:pt x="14603629" y="10678389"/>
                </a:lnTo>
                <a:lnTo>
                  <a:pt x="14597393" y="10682605"/>
                </a:lnTo>
                <a:lnTo>
                  <a:pt x="14593176" y="10688841"/>
                </a:lnTo>
                <a:lnTo>
                  <a:pt x="14591640" y="10696486"/>
                </a:lnTo>
                <a:lnTo>
                  <a:pt x="14593176" y="10704132"/>
                </a:lnTo>
                <a:lnTo>
                  <a:pt x="14597393" y="10710380"/>
                </a:lnTo>
                <a:lnTo>
                  <a:pt x="14603629" y="10714596"/>
                </a:lnTo>
                <a:lnTo>
                  <a:pt x="14611274" y="10716133"/>
                </a:lnTo>
                <a:lnTo>
                  <a:pt x="14618919" y="10714596"/>
                </a:lnTo>
                <a:lnTo>
                  <a:pt x="14625168" y="10710380"/>
                </a:lnTo>
                <a:lnTo>
                  <a:pt x="14629371" y="10704132"/>
                </a:lnTo>
                <a:lnTo>
                  <a:pt x="14630921" y="10696486"/>
                </a:lnTo>
                <a:close/>
              </a:path>
              <a:path w="18719800" h="10718800" extrusionOk="0">
                <a:moveTo>
                  <a:pt x="14630921" y="10596385"/>
                </a:moveTo>
                <a:lnTo>
                  <a:pt x="14629371" y="10588739"/>
                </a:lnTo>
                <a:lnTo>
                  <a:pt x="14625168" y="10582504"/>
                </a:lnTo>
                <a:lnTo>
                  <a:pt x="14618919" y="10578287"/>
                </a:lnTo>
                <a:lnTo>
                  <a:pt x="14611274" y="10576751"/>
                </a:lnTo>
                <a:lnTo>
                  <a:pt x="14603629" y="10578287"/>
                </a:lnTo>
                <a:lnTo>
                  <a:pt x="14597393" y="10582504"/>
                </a:lnTo>
                <a:lnTo>
                  <a:pt x="14593176" y="10588739"/>
                </a:lnTo>
                <a:lnTo>
                  <a:pt x="14591640" y="10596385"/>
                </a:lnTo>
                <a:lnTo>
                  <a:pt x="14593176" y="10604043"/>
                </a:lnTo>
                <a:lnTo>
                  <a:pt x="14597393" y="10610291"/>
                </a:lnTo>
                <a:lnTo>
                  <a:pt x="14603629" y="10614495"/>
                </a:lnTo>
                <a:lnTo>
                  <a:pt x="14611274" y="10616044"/>
                </a:lnTo>
                <a:lnTo>
                  <a:pt x="14618919" y="10614495"/>
                </a:lnTo>
                <a:lnTo>
                  <a:pt x="14625168" y="10610291"/>
                </a:lnTo>
                <a:lnTo>
                  <a:pt x="14629371" y="10604043"/>
                </a:lnTo>
                <a:lnTo>
                  <a:pt x="14630921" y="10596385"/>
                </a:lnTo>
                <a:close/>
              </a:path>
              <a:path w="18719800" h="10718800" extrusionOk="0">
                <a:moveTo>
                  <a:pt x="14630921" y="10496296"/>
                </a:moveTo>
                <a:lnTo>
                  <a:pt x="14629384" y="10488651"/>
                </a:lnTo>
                <a:lnTo>
                  <a:pt x="14625168" y="10482402"/>
                </a:lnTo>
                <a:lnTo>
                  <a:pt x="14618932" y="10478186"/>
                </a:lnTo>
                <a:lnTo>
                  <a:pt x="14611287" y="10476649"/>
                </a:lnTo>
                <a:lnTo>
                  <a:pt x="14603641" y="10478186"/>
                </a:lnTo>
                <a:lnTo>
                  <a:pt x="14597393" y="10482402"/>
                </a:lnTo>
                <a:lnTo>
                  <a:pt x="14593189" y="10488651"/>
                </a:lnTo>
                <a:lnTo>
                  <a:pt x="14591640" y="10496296"/>
                </a:lnTo>
                <a:lnTo>
                  <a:pt x="14593189" y="10503941"/>
                </a:lnTo>
                <a:lnTo>
                  <a:pt x="14597393" y="10510190"/>
                </a:lnTo>
                <a:lnTo>
                  <a:pt x="14603641" y="10514393"/>
                </a:lnTo>
                <a:lnTo>
                  <a:pt x="14611287" y="10515943"/>
                </a:lnTo>
                <a:lnTo>
                  <a:pt x="14618932" y="10514393"/>
                </a:lnTo>
                <a:lnTo>
                  <a:pt x="14625168" y="10510190"/>
                </a:lnTo>
                <a:lnTo>
                  <a:pt x="14629384" y="10503941"/>
                </a:lnTo>
                <a:lnTo>
                  <a:pt x="14630921" y="10496296"/>
                </a:lnTo>
                <a:close/>
              </a:path>
              <a:path w="18719800" h="10718800" extrusionOk="0">
                <a:moveTo>
                  <a:pt x="14630921" y="10396195"/>
                </a:moveTo>
                <a:lnTo>
                  <a:pt x="14629384" y="10388549"/>
                </a:lnTo>
                <a:lnTo>
                  <a:pt x="14625168" y="10382313"/>
                </a:lnTo>
                <a:lnTo>
                  <a:pt x="14618932" y="10378097"/>
                </a:lnTo>
                <a:lnTo>
                  <a:pt x="14611287" y="10376560"/>
                </a:lnTo>
                <a:lnTo>
                  <a:pt x="14603641" y="10378097"/>
                </a:lnTo>
                <a:lnTo>
                  <a:pt x="14597393" y="10382313"/>
                </a:lnTo>
                <a:lnTo>
                  <a:pt x="14593189" y="10388549"/>
                </a:lnTo>
                <a:lnTo>
                  <a:pt x="14591640" y="10396195"/>
                </a:lnTo>
                <a:lnTo>
                  <a:pt x="14593189" y="10403853"/>
                </a:lnTo>
                <a:lnTo>
                  <a:pt x="14597393" y="10410101"/>
                </a:lnTo>
                <a:lnTo>
                  <a:pt x="14603641" y="10414317"/>
                </a:lnTo>
                <a:lnTo>
                  <a:pt x="14611287" y="10415854"/>
                </a:lnTo>
                <a:lnTo>
                  <a:pt x="14618932" y="10414317"/>
                </a:lnTo>
                <a:lnTo>
                  <a:pt x="14625168" y="10410101"/>
                </a:lnTo>
                <a:lnTo>
                  <a:pt x="14629384" y="10403853"/>
                </a:lnTo>
                <a:lnTo>
                  <a:pt x="14630921" y="10396195"/>
                </a:lnTo>
                <a:close/>
              </a:path>
              <a:path w="18719800" h="10718800" extrusionOk="0">
                <a:moveTo>
                  <a:pt x="14630921" y="10296106"/>
                </a:moveTo>
                <a:lnTo>
                  <a:pt x="14629384" y="10288460"/>
                </a:lnTo>
                <a:lnTo>
                  <a:pt x="14625168" y="10282212"/>
                </a:lnTo>
                <a:lnTo>
                  <a:pt x="14618932" y="10277996"/>
                </a:lnTo>
                <a:lnTo>
                  <a:pt x="14611287" y="10276459"/>
                </a:lnTo>
                <a:lnTo>
                  <a:pt x="14603641" y="10277996"/>
                </a:lnTo>
                <a:lnTo>
                  <a:pt x="14597393" y="10282212"/>
                </a:lnTo>
                <a:lnTo>
                  <a:pt x="14593189" y="10288460"/>
                </a:lnTo>
                <a:lnTo>
                  <a:pt x="14591640" y="10296106"/>
                </a:lnTo>
                <a:lnTo>
                  <a:pt x="14593189" y="10303751"/>
                </a:lnTo>
                <a:lnTo>
                  <a:pt x="14597393" y="10310000"/>
                </a:lnTo>
                <a:lnTo>
                  <a:pt x="14603641" y="10314203"/>
                </a:lnTo>
                <a:lnTo>
                  <a:pt x="14611287" y="10315753"/>
                </a:lnTo>
                <a:lnTo>
                  <a:pt x="14618932" y="10314203"/>
                </a:lnTo>
                <a:lnTo>
                  <a:pt x="14625168" y="10310000"/>
                </a:lnTo>
                <a:lnTo>
                  <a:pt x="14629384" y="10303751"/>
                </a:lnTo>
                <a:lnTo>
                  <a:pt x="14630921" y="10296106"/>
                </a:lnTo>
                <a:close/>
              </a:path>
              <a:path w="18719800" h="10718800" extrusionOk="0">
                <a:moveTo>
                  <a:pt x="14630921" y="10196017"/>
                </a:moveTo>
                <a:lnTo>
                  <a:pt x="14629384" y="10188359"/>
                </a:lnTo>
                <a:lnTo>
                  <a:pt x="14625168" y="10182123"/>
                </a:lnTo>
                <a:lnTo>
                  <a:pt x="14618932" y="10177907"/>
                </a:lnTo>
                <a:lnTo>
                  <a:pt x="14611287" y="10176358"/>
                </a:lnTo>
                <a:lnTo>
                  <a:pt x="14603641" y="10177907"/>
                </a:lnTo>
                <a:lnTo>
                  <a:pt x="14597393" y="10182123"/>
                </a:lnTo>
                <a:lnTo>
                  <a:pt x="14593189" y="10188359"/>
                </a:lnTo>
                <a:lnTo>
                  <a:pt x="14591640" y="10196017"/>
                </a:lnTo>
                <a:lnTo>
                  <a:pt x="14593189" y="10203663"/>
                </a:lnTo>
                <a:lnTo>
                  <a:pt x="14597393" y="10209911"/>
                </a:lnTo>
                <a:lnTo>
                  <a:pt x="14603641" y="10214115"/>
                </a:lnTo>
                <a:lnTo>
                  <a:pt x="14611287" y="10215664"/>
                </a:lnTo>
                <a:lnTo>
                  <a:pt x="14618932" y="10214115"/>
                </a:lnTo>
                <a:lnTo>
                  <a:pt x="14625168" y="10209911"/>
                </a:lnTo>
                <a:lnTo>
                  <a:pt x="14629384" y="10203663"/>
                </a:lnTo>
                <a:lnTo>
                  <a:pt x="14630921" y="10196017"/>
                </a:lnTo>
                <a:close/>
              </a:path>
              <a:path w="18719800" h="10718800" extrusionOk="0">
                <a:moveTo>
                  <a:pt x="14630921" y="10095916"/>
                </a:moveTo>
                <a:lnTo>
                  <a:pt x="14629384" y="10088270"/>
                </a:lnTo>
                <a:lnTo>
                  <a:pt x="14625168" y="10082022"/>
                </a:lnTo>
                <a:lnTo>
                  <a:pt x="14618932" y="10077818"/>
                </a:lnTo>
                <a:lnTo>
                  <a:pt x="14611287" y="10076269"/>
                </a:lnTo>
                <a:lnTo>
                  <a:pt x="14603641" y="10077818"/>
                </a:lnTo>
                <a:lnTo>
                  <a:pt x="14597393" y="10082022"/>
                </a:lnTo>
                <a:lnTo>
                  <a:pt x="14593189" y="10088270"/>
                </a:lnTo>
                <a:lnTo>
                  <a:pt x="14591640" y="10095916"/>
                </a:lnTo>
                <a:lnTo>
                  <a:pt x="14593189" y="10103561"/>
                </a:lnTo>
                <a:lnTo>
                  <a:pt x="14597393" y="10109810"/>
                </a:lnTo>
                <a:lnTo>
                  <a:pt x="14603641" y="10114013"/>
                </a:lnTo>
                <a:lnTo>
                  <a:pt x="14611287" y="10115563"/>
                </a:lnTo>
                <a:lnTo>
                  <a:pt x="14618932" y="10114013"/>
                </a:lnTo>
                <a:lnTo>
                  <a:pt x="14625168" y="10109810"/>
                </a:lnTo>
                <a:lnTo>
                  <a:pt x="14629384" y="10103561"/>
                </a:lnTo>
                <a:lnTo>
                  <a:pt x="14630921" y="10095916"/>
                </a:lnTo>
                <a:close/>
              </a:path>
              <a:path w="18719800" h="10718800" extrusionOk="0">
                <a:moveTo>
                  <a:pt x="14630921" y="9995814"/>
                </a:moveTo>
                <a:lnTo>
                  <a:pt x="14629384" y="9988169"/>
                </a:lnTo>
                <a:lnTo>
                  <a:pt x="14625168" y="9981921"/>
                </a:lnTo>
                <a:lnTo>
                  <a:pt x="14618932" y="9977717"/>
                </a:lnTo>
                <a:lnTo>
                  <a:pt x="14611287" y="9976167"/>
                </a:lnTo>
                <a:lnTo>
                  <a:pt x="14603641" y="9977717"/>
                </a:lnTo>
                <a:lnTo>
                  <a:pt x="14597393" y="9981921"/>
                </a:lnTo>
                <a:lnTo>
                  <a:pt x="14593189" y="9988169"/>
                </a:lnTo>
                <a:lnTo>
                  <a:pt x="14591640" y="9995814"/>
                </a:lnTo>
                <a:lnTo>
                  <a:pt x="14593189" y="10003460"/>
                </a:lnTo>
                <a:lnTo>
                  <a:pt x="14597393" y="10009708"/>
                </a:lnTo>
                <a:lnTo>
                  <a:pt x="14603641" y="10013925"/>
                </a:lnTo>
                <a:lnTo>
                  <a:pt x="14611287" y="10015461"/>
                </a:lnTo>
                <a:lnTo>
                  <a:pt x="14618932" y="10013925"/>
                </a:lnTo>
                <a:lnTo>
                  <a:pt x="14625168" y="10009708"/>
                </a:lnTo>
                <a:lnTo>
                  <a:pt x="14629384" y="10003460"/>
                </a:lnTo>
                <a:lnTo>
                  <a:pt x="14630921" y="9995814"/>
                </a:lnTo>
                <a:close/>
              </a:path>
              <a:path w="18719800" h="10718800" extrusionOk="0">
                <a:moveTo>
                  <a:pt x="14630921" y="9895713"/>
                </a:moveTo>
                <a:lnTo>
                  <a:pt x="14629384" y="9888068"/>
                </a:lnTo>
                <a:lnTo>
                  <a:pt x="14625168" y="9881832"/>
                </a:lnTo>
                <a:lnTo>
                  <a:pt x="14618932" y="9877615"/>
                </a:lnTo>
                <a:lnTo>
                  <a:pt x="14611287" y="9876079"/>
                </a:lnTo>
                <a:lnTo>
                  <a:pt x="14603641" y="9877615"/>
                </a:lnTo>
                <a:lnTo>
                  <a:pt x="14597393" y="9881832"/>
                </a:lnTo>
                <a:lnTo>
                  <a:pt x="14593189" y="9888068"/>
                </a:lnTo>
                <a:lnTo>
                  <a:pt x="14591640" y="9895713"/>
                </a:lnTo>
                <a:lnTo>
                  <a:pt x="14593189" y="9903371"/>
                </a:lnTo>
                <a:lnTo>
                  <a:pt x="14597393" y="9909619"/>
                </a:lnTo>
                <a:lnTo>
                  <a:pt x="14603641" y="9913823"/>
                </a:lnTo>
                <a:lnTo>
                  <a:pt x="14611287" y="9915373"/>
                </a:lnTo>
                <a:lnTo>
                  <a:pt x="14618932" y="9913823"/>
                </a:lnTo>
                <a:lnTo>
                  <a:pt x="14625168" y="9909619"/>
                </a:lnTo>
                <a:lnTo>
                  <a:pt x="14629384" y="9903371"/>
                </a:lnTo>
                <a:lnTo>
                  <a:pt x="14630921" y="9895713"/>
                </a:lnTo>
                <a:close/>
              </a:path>
              <a:path w="18719800" h="10718800" extrusionOk="0">
                <a:moveTo>
                  <a:pt x="14630921" y="9795624"/>
                </a:moveTo>
                <a:lnTo>
                  <a:pt x="14629384" y="9787979"/>
                </a:lnTo>
                <a:lnTo>
                  <a:pt x="14625168" y="9781730"/>
                </a:lnTo>
                <a:lnTo>
                  <a:pt x="14618932" y="9777527"/>
                </a:lnTo>
                <a:lnTo>
                  <a:pt x="14611287" y="9775977"/>
                </a:lnTo>
                <a:lnTo>
                  <a:pt x="14603641" y="9777527"/>
                </a:lnTo>
                <a:lnTo>
                  <a:pt x="14597393" y="9781730"/>
                </a:lnTo>
                <a:lnTo>
                  <a:pt x="14593189" y="9787979"/>
                </a:lnTo>
                <a:lnTo>
                  <a:pt x="14591640" y="9795624"/>
                </a:lnTo>
                <a:lnTo>
                  <a:pt x="14593189" y="9803270"/>
                </a:lnTo>
                <a:lnTo>
                  <a:pt x="14597393" y="9809518"/>
                </a:lnTo>
                <a:lnTo>
                  <a:pt x="14603641" y="9813722"/>
                </a:lnTo>
                <a:lnTo>
                  <a:pt x="14611287" y="9815271"/>
                </a:lnTo>
                <a:lnTo>
                  <a:pt x="14618932" y="9813722"/>
                </a:lnTo>
                <a:lnTo>
                  <a:pt x="14625168" y="9809518"/>
                </a:lnTo>
                <a:lnTo>
                  <a:pt x="14629384" y="9803270"/>
                </a:lnTo>
                <a:lnTo>
                  <a:pt x="14630921" y="9795624"/>
                </a:lnTo>
                <a:close/>
              </a:path>
              <a:path w="18719800" h="10718800" extrusionOk="0">
                <a:moveTo>
                  <a:pt x="14630921" y="9695523"/>
                </a:moveTo>
                <a:lnTo>
                  <a:pt x="14629384" y="9687877"/>
                </a:lnTo>
                <a:lnTo>
                  <a:pt x="14625168" y="9681629"/>
                </a:lnTo>
                <a:lnTo>
                  <a:pt x="14618932" y="9677425"/>
                </a:lnTo>
                <a:lnTo>
                  <a:pt x="14611287" y="9675876"/>
                </a:lnTo>
                <a:lnTo>
                  <a:pt x="14603641" y="9677425"/>
                </a:lnTo>
                <a:lnTo>
                  <a:pt x="14597393" y="9681629"/>
                </a:lnTo>
                <a:lnTo>
                  <a:pt x="14593189" y="9687877"/>
                </a:lnTo>
                <a:lnTo>
                  <a:pt x="14591640" y="9695523"/>
                </a:lnTo>
                <a:lnTo>
                  <a:pt x="14593189" y="9703181"/>
                </a:lnTo>
                <a:lnTo>
                  <a:pt x="14597393" y="9709429"/>
                </a:lnTo>
                <a:lnTo>
                  <a:pt x="14603641" y="9713633"/>
                </a:lnTo>
                <a:lnTo>
                  <a:pt x="14611287" y="9715182"/>
                </a:lnTo>
                <a:lnTo>
                  <a:pt x="14618932" y="9713633"/>
                </a:lnTo>
                <a:lnTo>
                  <a:pt x="14625168" y="9709429"/>
                </a:lnTo>
                <a:lnTo>
                  <a:pt x="14629384" y="9703181"/>
                </a:lnTo>
                <a:lnTo>
                  <a:pt x="14630921" y="9695523"/>
                </a:lnTo>
                <a:close/>
              </a:path>
              <a:path w="18719800" h="10718800" extrusionOk="0">
                <a:moveTo>
                  <a:pt x="14630921" y="9595434"/>
                </a:moveTo>
                <a:lnTo>
                  <a:pt x="14629384" y="9587789"/>
                </a:lnTo>
                <a:lnTo>
                  <a:pt x="14625168" y="9581540"/>
                </a:lnTo>
                <a:lnTo>
                  <a:pt x="14618932" y="9577324"/>
                </a:lnTo>
                <a:lnTo>
                  <a:pt x="14611287" y="9575787"/>
                </a:lnTo>
                <a:lnTo>
                  <a:pt x="14603641" y="9577324"/>
                </a:lnTo>
                <a:lnTo>
                  <a:pt x="14597393" y="9581540"/>
                </a:lnTo>
                <a:lnTo>
                  <a:pt x="14593189" y="9587789"/>
                </a:lnTo>
                <a:lnTo>
                  <a:pt x="14591640" y="9595434"/>
                </a:lnTo>
                <a:lnTo>
                  <a:pt x="14593189" y="9603080"/>
                </a:lnTo>
                <a:lnTo>
                  <a:pt x="14597393" y="9609328"/>
                </a:lnTo>
                <a:lnTo>
                  <a:pt x="14603641" y="9613544"/>
                </a:lnTo>
                <a:lnTo>
                  <a:pt x="14611287" y="9615081"/>
                </a:lnTo>
                <a:lnTo>
                  <a:pt x="14618932" y="9613544"/>
                </a:lnTo>
                <a:lnTo>
                  <a:pt x="14625168" y="9609328"/>
                </a:lnTo>
                <a:lnTo>
                  <a:pt x="14629384" y="9603080"/>
                </a:lnTo>
                <a:lnTo>
                  <a:pt x="14630921" y="9595434"/>
                </a:lnTo>
                <a:close/>
              </a:path>
              <a:path w="18719800" h="10718800" extrusionOk="0">
                <a:moveTo>
                  <a:pt x="14630921" y="9495333"/>
                </a:moveTo>
                <a:lnTo>
                  <a:pt x="14629384" y="9487687"/>
                </a:lnTo>
                <a:lnTo>
                  <a:pt x="14625168" y="9481452"/>
                </a:lnTo>
                <a:lnTo>
                  <a:pt x="14618932" y="9477235"/>
                </a:lnTo>
                <a:lnTo>
                  <a:pt x="14611287" y="9475686"/>
                </a:lnTo>
                <a:lnTo>
                  <a:pt x="14603641" y="9477235"/>
                </a:lnTo>
                <a:lnTo>
                  <a:pt x="14597393" y="9481452"/>
                </a:lnTo>
                <a:lnTo>
                  <a:pt x="14593189" y="9487687"/>
                </a:lnTo>
                <a:lnTo>
                  <a:pt x="14591640" y="9495333"/>
                </a:lnTo>
                <a:lnTo>
                  <a:pt x="14593189" y="9502991"/>
                </a:lnTo>
                <a:lnTo>
                  <a:pt x="14597393" y="9509239"/>
                </a:lnTo>
                <a:lnTo>
                  <a:pt x="14603641" y="9513456"/>
                </a:lnTo>
                <a:lnTo>
                  <a:pt x="14611287" y="9514992"/>
                </a:lnTo>
                <a:lnTo>
                  <a:pt x="14618932" y="9513456"/>
                </a:lnTo>
                <a:lnTo>
                  <a:pt x="14625168" y="9509239"/>
                </a:lnTo>
                <a:lnTo>
                  <a:pt x="14629384" y="9502991"/>
                </a:lnTo>
                <a:lnTo>
                  <a:pt x="14630921" y="9495333"/>
                </a:lnTo>
                <a:close/>
              </a:path>
              <a:path w="18719800" h="10718800" extrusionOk="0">
                <a:moveTo>
                  <a:pt x="14630921" y="9395244"/>
                </a:moveTo>
                <a:lnTo>
                  <a:pt x="14629384" y="9387599"/>
                </a:lnTo>
                <a:lnTo>
                  <a:pt x="14625168" y="9381350"/>
                </a:lnTo>
                <a:lnTo>
                  <a:pt x="14618932" y="9377134"/>
                </a:lnTo>
                <a:lnTo>
                  <a:pt x="14611287" y="9375584"/>
                </a:lnTo>
                <a:lnTo>
                  <a:pt x="14603641" y="9377134"/>
                </a:lnTo>
                <a:lnTo>
                  <a:pt x="14597393" y="9381350"/>
                </a:lnTo>
                <a:lnTo>
                  <a:pt x="14593189" y="9387599"/>
                </a:lnTo>
                <a:lnTo>
                  <a:pt x="14591640" y="9395244"/>
                </a:lnTo>
                <a:lnTo>
                  <a:pt x="14593189" y="9402889"/>
                </a:lnTo>
                <a:lnTo>
                  <a:pt x="14597393" y="9409138"/>
                </a:lnTo>
                <a:lnTo>
                  <a:pt x="14603641" y="9413342"/>
                </a:lnTo>
                <a:lnTo>
                  <a:pt x="14611287" y="9414878"/>
                </a:lnTo>
                <a:lnTo>
                  <a:pt x="14618932" y="9413342"/>
                </a:lnTo>
                <a:lnTo>
                  <a:pt x="14625168" y="9409138"/>
                </a:lnTo>
                <a:lnTo>
                  <a:pt x="14629384" y="9402889"/>
                </a:lnTo>
                <a:lnTo>
                  <a:pt x="14630921" y="9395244"/>
                </a:lnTo>
                <a:close/>
              </a:path>
              <a:path w="18719800" h="10718800" extrusionOk="0">
                <a:moveTo>
                  <a:pt x="14630921" y="9295143"/>
                </a:moveTo>
                <a:lnTo>
                  <a:pt x="14629384" y="9287497"/>
                </a:lnTo>
                <a:lnTo>
                  <a:pt x="14625168" y="9281249"/>
                </a:lnTo>
                <a:lnTo>
                  <a:pt x="14618932" y="9277045"/>
                </a:lnTo>
                <a:lnTo>
                  <a:pt x="14611287" y="9275496"/>
                </a:lnTo>
                <a:lnTo>
                  <a:pt x="14603641" y="9277045"/>
                </a:lnTo>
                <a:lnTo>
                  <a:pt x="14597393" y="9281249"/>
                </a:lnTo>
                <a:lnTo>
                  <a:pt x="14593189" y="9287497"/>
                </a:lnTo>
                <a:lnTo>
                  <a:pt x="14591640" y="9295143"/>
                </a:lnTo>
                <a:lnTo>
                  <a:pt x="14593189" y="9302788"/>
                </a:lnTo>
                <a:lnTo>
                  <a:pt x="14597393" y="9309036"/>
                </a:lnTo>
                <a:lnTo>
                  <a:pt x="14603641" y="9313240"/>
                </a:lnTo>
                <a:lnTo>
                  <a:pt x="14611287" y="9314790"/>
                </a:lnTo>
                <a:lnTo>
                  <a:pt x="14618932" y="9313240"/>
                </a:lnTo>
                <a:lnTo>
                  <a:pt x="14625168" y="9309036"/>
                </a:lnTo>
                <a:lnTo>
                  <a:pt x="14629384" y="9302788"/>
                </a:lnTo>
                <a:lnTo>
                  <a:pt x="14630921" y="9295143"/>
                </a:lnTo>
                <a:close/>
              </a:path>
              <a:path w="18719800" h="10718800" extrusionOk="0">
                <a:moveTo>
                  <a:pt x="14630921" y="9195054"/>
                </a:moveTo>
                <a:lnTo>
                  <a:pt x="14629384" y="9187396"/>
                </a:lnTo>
                <a:lnTo>
                  <a:pt x="14625168" y="9181147"/>
                </a:lnTo>
                <a:lnTo>
                  <a:pt x="14618932" y="9176944"/>
                </a:lnTo>
                <a:lnTo>
                  <a:pt x="14611287" y="9175394"/>
                </a:lnTo>
                <a:lnTo>
                  <a:pt x="14603641" y="9176944"/>
                </a:lnTo>
                <a:lnTo>
                  <a:pt x="14597393" y="9181147"/>
                </a:lnTo>
                <a:lnTo>
                  <a:pt x="14593189" y="9187396"/>
                </a:lnTo>
                <a:lnTo>
                  <a:pt x="14591640" y="9195054"/>
                </a:lnTo>
                <a:lnTo>
                  <a:pt x="14593189" y="9202699"/>
                </a:lnTo>
                <a:lnTo>
                  <a:pt x="14597393" y="9208948"/>
                </a:lnTo>
                <a:lnTo>
                  <a:pt x="14603641" y="9213151"/>
                </a:lnTo>
                <a:lnTo>
                  <a:pt x="14611287" y="9214688"/>
                </a:lnTo>
                <a:lnTo>
                  <a:pt x="14618932" y="9213151"/>
                </a:lnTo>
                <a:lnTo>
                  <a:pt x="14625168" y="9208948"/>
                </a:lnTo>
                <a:lnTo>
                  <a:pt x="14629384" y="9202699"/>
                </a:lnTo>
                <a:lnTo>
                  <a:pt x="14630921" y="9195054"/>
                </a:lnTo>
                <a:close/>
              </a:path>
              <a:path w="18719800" h="10718800" extrusionOk="0">
                <a:moveTo>
                  <a:pt x="14630921" y="9094953"/>
                </a:moveTo>
                <a:lnTo>
                  <a:pt x="14629371" y="9087307"/>
                </a:lnTo>
                <a:lnTo>
                  <a:pt x="14625168" y="9081059"/>
                </a:lnTo>
                <a:lnTo>
                  <a:pt x="14618919" y="9076842"/>
                </a:lnTo>
                <a:lnTo>
                  <a:pt x="14611274" y="9075306"/>
                </a:lnTo>
                <a:lnTo>
                  <a:pt x="14603629" y="9076842"/>
                </a:lnTo>
                <a:lnTo>
                  <a:pt x="14597393" y="9081059"/>
                </a:lnTo>
                <a:lnTo>
                  <a:pt x="14593176" y="9087307"/>
                </a:lnTo>
                <a:lnTo>
                  <a:pt x="14591640" y="9094953"/>
                </a:lnTo>
                <a:lnTo>
                  <a:pt x="14593176" y="9102598"/>
                </a:lnTo>
                <a:lnTo>
                  <a:pt x="14597393" y="9108846"/>
                </a:lnTo>
                <a:lnTo>
                  <a:pt x="14603629" y="9113050"/>
                </a:lnTo>
                <a:lnTo>
                  <a:pt x="14611274" y="9114599"/>
                </a:lnTo>
                <a:lnTo>
                  <a:pt x="14618919" y="9113050"/>
                </a:lnTo>
                <a:lnTo>
                  <a:pt x="14625168" y="9108846"/>
                </a:lnTo>
                <a:lnTo>
                  <a:pt x="14629371" y="9102598"/>
                </a:lnTo>
                <a:lnTo>
                  <a:pt x="14630921" y="9094953"/>
                </a:lnTo>
                <a:close/>
              </a:path>
              <a:path w="18719800" h="10718800" extrusionOk="0">
                <a:moveTo>
                  <a:pt x="14630921" y="8994851"/>
                </a:moveTo>
                <a:lnTo>
                  <a:pt x="14629371" y="8987206"/>
                </a:lnTo>
                <a:lnTo>
                  <a:pt x="14625168" y="8980957"/>
                </a:lnTo>
                <a:lnTo>
                  <a:pt x="14618919" y="8976741"/>
                </a:lnTo>
                <a:lnTo>
                  <a:pt x="14611274" y="8975192"/>
                </a:lnTo>
                <a:lnTo>
                  <a:pt x="14603629" y="8976741"/>
                </a:lnTo>
                <a:lnTo>
                  <a:pt x="14597393" y="8980957"/>
                </a:lnTo>
                <a:lnTo>
                  <a:pt x="14593176" y="8987206"/>
                </a:lnTo>
                <a:lnTo>
                  <a:pt x="14591640" y="8994851"/>
                </a:lnTo>
                <a:lnTo>
                  <a:pt x="14593176" y="9002497"/>
                </a:lnTo>
                <a:lnTo>
                  <a:pt x="14597393" y="9008745"/>
                </a:lnTo>
                <a:lnTo>
                  <a:pt x="14603629" y="9012949"/>
                </a:lnTo>
                <a:lnTo>
                  <a:pt x="14611274" y="9014498"/>
                </a:lnTo>
                <a:lnTo>
                  <a:pt x="14618919" y="9012949"/>
                </a:lnTo>
                <a:lnTo>
                  <a:pt x="14625168" y="9008745"/>
                </a:lnTo>
                <a:lnTo>
                  <a:pt x="14629371" y="9002497"/>
                </a:lnTo>
                <a:lnTo>
                  <a:pt x="14630921" y="8994851"/>
                </a:lnTo>
                <a:close/>
              </a:path>
              <a:path w="18719800" h="10718800" extrusionOk="0">
                <a:moveTo>
                  <a:pt x="14630921" y="8894750"/>
                </a:moveTo>
                <a:lnTo>
                  <a:pt x="14629384" y="8887104"/>
                </a:lnTo>
                <a:lnTo>
                  <a:pt x="14625168" y="8880869"/>
                </a:lnTo>
                <a:lnTo>
                  <a:pt x="14618932" y="8876652"/>
                </a:lnTo>
                <a:lnTo>
                  <a:pt x="14611287" y="8875103"/>
                </a:lnTo>
                <a:lnTo>
                  <a:pt x="14603641" y="8876652"/>
                </a:lnTo>
                <a:lnTo>
                  <a:pt x="14597393" y="8880869"/>
                </a:lnTo>
                <a:lnTo>
                  <a:pt x="14593189" y="8887104"/>
                </a:lnTo>
                <a:lnTo>
                  <a:pt x="14591640" y="8894750"/>
                </a:lnTo>
                <a:lnTo>
                  <a:pt x="14593189" y="8902408"/>
                </a:lnTo>
                <a:lnTo>
                  <a:pt x="14597393" y="8908656"/>
                </a:lnTo>
                <a:lnTo>
                  <a:pt x="14603641" y="8912860"/>
                </a:lnTo>
                <a:lnTo>
                  <a:pt x="14611287" y="8914409"/>
                </a:lnTo>
                <a:lnTo>
                  <a:pt x="14618932" y="8912860"/>
                </a:lnTo>
                <a:lnTo>
                  <a:pt x="14625168" y="8908656"/>
                </a:lnTo>
                <a:lnTo>
                  <a:pt x="14629384" y="8902408"/>
                </a:lnTo>
                <a:lnTo>
                  <a:pt x="14630921" y="8894750"/>
                </a:lnTo>
                <a:close/>
              </a:path>
              <a:path w="18719800" h="10718800" extrusionOk="0">
                <a:moveTo>
                  <a:pt x="14630921" y="8794661"/>
                </a:moveTo>
                <a:lnTo>
                  <a:pt x="14629384" y="8787016"/>
                </a:lnTo>
                <a:lnTo>
                  <a:pt x="14625168" y="8780767"/>
                </a:lnTo>
                <a:lnTo>
                  <a:pt x="14618932" y="8776564"/>
                </a:lnTo>
                <a:lnTo>
                  <a:pt x="14611287" y="8775014"/>
                </a:lnTo>
                <a:lnTo>
                  <a:pt x="14603641" y="8776564"/>
                </a:lnTo>
                <a:lnTo>
                  <a:pt x="14597393" y="8780767"/>
                </a:lnTo>
                <a:lnTo>
                  <a:pt x="14593189" y="8787016"/>
                </a:lnTo>
                <a:lnTo>
                  <a:pt x="14591640" y="8794661"/>
                </a:lnTo>
                <a:lnTo>
                  <a:pt x="14593189" y="8802306"/>
                </a:lnTo>
                <a:lnTo>
                  <a:pt x="14597393" y="8808555"/>
                </a:lnTo>
                <a:lnTo>
                  <a:pt x="14603641" y="8812771"/>
                </a:lnTo>
                <a:lnTo>
                  <a:pt x="14611287" y="8814321"/>
                </a:lnTo>
                <a:lnTo>
                  <a:pt x="14618932" y="8812771"/>
                </a:lnTo>
                <a:lnTo>
                  <a:pt x="14625168" y="8808555"/>
                </a:lnTo>
                <a:lnTo>
                  <a:pt x="14629384" y="8802306"/>
                </a:lnTo>
                <a:lnTo>
                  <a:pt x="14630921" y="8794661"/>
                </a:lnTo>
                <a:close/>
              </a:path>
              <a:path w="18719800" h="10718800" extrusionOk="0">
                <a:moveTo>
                  <a:pt x="14630921" y="8694572"/>
                </a:moveTo>
                <a:lnTo>
                  <a:pt x="14629384" y="8686927"/>
                </a:lnTo>
                <a:lnTo>
                  <a:pt x="14625168" y="8680679"/>
                </a:lnTo>
                <a:lnTo>
                  <a:pt x="14618932" y="8676462"/>
                </a:lnTo>
                <a:lnTo>
                  <a:pt x="14611287" y="8674925"/>
                </a:lnTo>
                <a:lnTo>
                  <a:pt x="14603641" y="8676462"/>
                </a:lnTo>
                <a:lnTo>
                  <a:pt x="14597393" y="8680679"/>
                </a:lnTo>
                <a:lnTo>
                  <a:pt x="14593189" y="8686927"/>
                </a:lnTo>
                <a:lnTo>
                  <a:pt x="14591640" y="8694572"/>
                </a:lnTo>
                <a:lnTo>
                  <a:pt x="14593189" y="8702218"/>
                </a:lnTo>
                <a:lnTo>
                  <a:pt x="14597393" y="8708466"/>
                </a:lnTo>
                <a:lnTo>
                  <a:pt x="14603641" y="8712670"/>
                </a:lnTo>
                <a:lnTo>
                  <a:pt x="14611287" y="8714207"/>
                </a:lnTo>
                <a:lnTo>
                  <a:pt x="14618932" y="8712670"/>
                </a:lnTo>
                <a:lnTo>
                  <a:pt x="14625168" y="8708466"/>
                </a:lnTo>
                <a:lnTo>
                  <a:pt x="14629384" y="8702218"/>
                </a:lnTo>
                <a:lnTo>
                  <a:pt x="14630921" y="8694572"/>
                </a:lnTo>
                <a:close/>
              </a:path>
              <a:path w="18719800" h="10718800" extrusionOk="0">
                <a:moveTo>
                  <a:pt x="14630921" y="8594471"/>
                </a:moveTo>
                <a:lnTo>
                  <a:pt x="14629384" y="8586826"/>
                </a:lnTo>
                <a:lnTo>
                  <a:pt x="14625168" y="8580577"/>
                </a:lnTo>
                <a:lnTo>
                  <a:pt x="14618932" y="8576373"/>
                </a:lnTo>
                <a:lnTo>
                  <a:pt x="14611287" y="8574837"/>
                </a:lnTo>
                <a:lnTo>
                  <a:pt x="14603641" y="8576373"/>
                </a:lnTo>
                <a:lnTo>
                  <a:pt x="14597393" y="8580577"/>
                </a:lnTo>
                <a:lnTo>
                  <a:pt x="14593189" y="8586826"/>
                </a:lnTo>
                <a:lnTo>
                  <a:pt x="14591640" y="8594471"/>
                </a:lnTo>
                <a:lnTo>
                  <a:pt x="14593189" y="8602116"/>
                </a:lnTo>
                <a:lnTo>
                  <a:pt x="14597393" y="8608365"/>
                </a:lnTo>
                <a:lnTo>
                  <a:pt x="14603641" y="8612581"/>
                </a:lnTo>
                <a:lnTo>
                  <a:pt x="14611287" y="8614131"/>
                </a:lnTo>
                <a:lnTo>
                  <a:pt x="14618932" y="8612581"/>
                </a:lnTo>
                <a:lnTo>
                  <a:pt x="14625168" y="8608365"/>
                </a:lnTo>
                <a:lnTo>
                  <a:pt x="14629384" y="8602116"/>
                </a:lnTo>
                <a:lnTo>
                  <a:pt x="14630921" y="8594471"/>
                </a:lnTo>
                <a:close/>
              </a:path>
              <a:path w="18719800" h="10718800" extrusionOk="0">
                <a:moveTo>
                  <a:pt x="14630921" y="8494370"/>
                </a:moveTo>
                <a:lnTo>
                  <a:pt x="14629384" y="8486724"/>
                </a:lnTo>
                <a:lnTo>
                  <a:pt x="14625168" y="8480488"/>
                </a:lnTo>
                <a:lnTo>
                  <a:pt x="14618932" y="8476272"/>
                </a:lnTo>
                <a:lnTo>
                  <a:pt x="14611287" y="8474723"/>
                </a:lnTo>
                <a:lnTo>
                  <a:pt x="14603641" y="8476272"/>
                </a:lnTo>
                <a:lnTo>
                  <a:pt x="14597393" y="8480488"/>
                </a:lnTo>
                <a:lnTo>
                  <a:pt x="14593189" y="8486724"/>
                </a:lnTo>
                <a:lnTo>
                  <a:pt x="14591640" y="8494370"/>
                </a:lnTo>
                <a:lnTo>
                  <a:pt x="14593189" y="8502015"/>
                </a:lnTo>
                <a:lnTo>
                  <a:pt x="14597393" y="8508263"/>
                </a:lnTo>
                <a:lnTo>
                  <a:pt x="14603641" y="8512480"/>
                </a:lnTo>
                <a:lnTo>
                  <a:pt x="14611287" y="8514029"/>
                </a:lnTo>
                <a:lnTo>
                  <a:pt x="14618932" y="8512480"/>
                </a:lnTo>
                <a:lnTo>
                  <a:pt x="14625168" y="8508263"/>
                </a:lnTo>
                <a:lnTo>
                  <a:pt x="14629384" y="8502015"/>
                </a:lnTo>
                <a:lnTo>
                  <a:pt x="14630921" y="8494370"/>
                </a:lnTo>
                <a:close/>
              </a:path>
              <a:path w="18719800" h="10718800" extrusionOk="0">
                <a:moveTo>
                  <a:pt x="14630921" y="8394281"/>
                </a:moveTo>
                <a:lnTo>
                  <a:pt x="14629384" y="8386635"/>
                </a:lnTo>
                <a:lnTo>
                  <a:pt x="14625168" y="8380387"/>
                </a:lnTo>
                <a:lnTo>
                  <a:pt x="14618932" y="8376183"/>
                </a:lnTo>
                <a:lnTo>
                  <a:pt x="14611287" y="8374634"/>
                </a:lnTo>
                <a:lnTo>
                  <a:pt x="14603641" y="8376183"/>
                </a:lnTo>
                <a:lnTo>
                  <a:pt x="14597393" y="8380387"/>
                </a:lnTo>
                <a:lnTo>
                  <a:pt x="14593189" y="8386635"/>
                </a:lnTo>
                <a:lnTo>
                  <a:pt x="14591640" y="8394281"/>
                </a:lnTo>
                <a:lnTo>
                  <a:pt x="14593189" y="8401926"/>
                </a:lnTo>
                <a:lnTo>
                  <a:pt x="14597393" y="8408175"/>
                </a:lnTo>
                <a:lnTo>
                  <a:pt x="14603641" y="8412391"/>
                </a:lnTo>
                <a:lnTo>
                  <a:pt x="14611287" y="8413928"/>
                </a:lnTo>
                <a:lnTo>
                  <a:pt x="14618932" y="8412391"/>
                </a:lnTo>
                <a:lnTo>
                  <a:pt x="14625168" y="8408175"/>
                </a:lnTo>
                <a:lnTo>
                  <a:pt x="14629384" y="8401926"/>
                </a:lnTo>
                <a:lnTo>
                  <a:pt x="14630921" y="8394281"/>
                </a:lnTo>
                <a:close/>
              </a:path>
              <a:path w="18719800" h="10718800" extrusionOk="0">
                <a:moveTo>
                  <a:pt x="14630921" y="8294179"/>
                </a:moveTo>
                <a:lnTo>
                  <a:pt x="14629384" y="8286534"/>
                </a:lnTo>
                <a:lnTo>
                  <a:pt x="14625168" y="8280286"/>
                </a:lnTo>
                <a:lnTo>
                  <a:pt x="14618932" y="8276082"/>
                </a:lnTo>
                <a:lnTo>
                  <a:pt x="14611287" y="8274532"/>
                </a:lnTo>
                <a:lnTo>
                  <a:pt x="14603641" y="8276082"/>
                </a:lnTo>
                <a:lnTo>
                  <a:pt x="14597393" y="8280286"/>
                </a:lnTo>
                <a:lnTo>
                  <a:pt x="14593189" y="8286534"/>
                </a:lnTo>
                <a:lnTo>
                  <a:pt x="14591640" y="8294179"/>
                </a:lnTo>
                <a:lnTo>
                  <a:pt x="14593189" y="8301837"/>
                </a:lnTo>
                <a:lnTo>
                  <a:pt x="14597393" y="8308073"/>
                </a:lnTo>
                <a:lnTo>
                  <a:pt x="14603641" y="8312290"/>
                </a:lnTo>
                <a:lnTo>
                  <a:pt x="14611287" y="8313826"/>
                </a:lnTo>
                <a:lnTo>
                  <a:pt x="14618932" y="8312290"/>
                </a:lnTo>
                <a:lnTo>
                  <a:pt x="14625168" y="8308073"/>
                </a:lnTo>
                <a:lnTo>
                  <a:pt x="14629384" y="8301837"/>
                </a:lnTo>
                <a:lnTo>
                  <a:pt x="14630921" y="8294179"/>
                </a:lnTo>
                <a:close/>
              </a:path>
              <a:path w="18719800" h="10718800" extrusionOk="0">
                <a:moveTo>
                  <a:pt x="14630921" y="8194078"/>
                </a:moveTo>
                <a:lnTo>
                  <a:pt x="14629384" y="8186433"/>
                </a:lnTo>
                <a:lnTo>
                  <a:pt x="14625168" y="8180197"/>
                </a:lnTo>
                <a:lnTo>
                  <a:pt x="14618932" y="8175993"/>
                </a:lnTo>
                <a:lnTo>
                  <a:pt x="14611287" y="8174444"/>
                </a:lnTo>
                <a:lnTo>
                  <a:pt x="14603641" y="8175993"/>
                </a:lnTo>
                <a:lnTo>
                  <a:pt x="14597393" y="8180197"/>
                </a:lnTo>
                <a:lnTo>
                  <a:pt x="14593189" y="8186433"/>
                </a:lnTo>
                <a:lnTo>
                  <a:pt x="14591640" y="8194078"/>
                </a:lnTo>
                <a:lnTo>
                  <a:pt x="14593189" y="8201736"/>
                </a:lnTo>
                <a:lnTo>
                  <a:pt x="14597393" y="8207984"/>
                </a:lnTo>
                <a:lnTo>
                  <a:pt x="14603641" y="8212188"/>
                </a:lnTo>
                <a:lnTo>
                  <a:pt x="14611287" y="8213725"/>
                </a:lnTo>
                <a:lnTo>
                  <a:pt x="14618932" y="8212188"/>
                </a:lnTo>
                <a:lnTo>
                  <a:pt x="14625168" y="8207984"/>
                </a:lnTo>
                <a:lnTo>
                  <a:pt x="14629384" y="8201736"/>
                </a:lnTo>
                <a:lnTo>
                  <a:pt x="14630921" y="8194078"/>
                </a:lnTo>
                <a:close/>
              </a:path>
              <a:path w="18719800" h="10718800" extrusionOk="0">
                <a:moveTo>
                  <a:pt x="14630921" y="8094002"/>
                </a:moveTo>
                <a:lnTo>
                  <a:pt x="14629384" y="8086344"/>
                </a:lnTo>
                <a:lnTo>
                  <a:pt x="14625168" y="8080095"/>
                </a:lnTo>
                <a:lnTo>
                  <a:pt x="14618932" y="8075892"/>
                </a:lnTo>
                <a:lnTo>
                  <a:pt x="14611287" y="8074342"/>
                </a:lnTo>
                <a:lnTo>
                  <a:pt x="14603641" y="8075892"/>
                </a:lnTo>
                <a:lnTo>
                  <a:pt x="14597393" y="8080095"/>
                </a:lnTo>
                <a:lnTo>
                  <a:pt x="14593189" y="8086344"/>
                </a:lnTo>
                <a:lnTo>
                  <a:pt x="14591640" y="8094002"/>
                </a:lnTo>
                <a:lnTo>
                  <a:pt x="14593189" y="8101647"/>
                </a:lnTo>
                <a:lnTo>
                  <a:pt x="14597393" y="8107883"/>
                </a:lnTo>
                <a:lnTo>
                  <a:pt x="14603641" y="8112099"/>
                </a:lnTo>
                <a:lnTo>
                  <a:pt x="14611287" y="8113636"/>
                </a:lnTo>
                <a:lnTo>
                  <a:pt x="14618932" y="8112099"/>
                </a:lnTo>
                <a:lnTo>
                  <a:pt x="14625168" y="8107883"/>
                </a:lnTo>
                <a:lnTo>
                  <a:pt x="14629384" y="8101647"/>
                </a:lnTo>
                <a:lnTo>
                  <a:pt x="14630921" y="8094002"/>
                </a:lnTo>
                <a:close/>
              </a:path>
              <a:path w="18719800" h="10718800" extrusionOk="0">
                <a:moveTo>
                  <a:pt x="14630921" y="7993901"/>
                </a:moveTo>
                <a:lnTo>
                  <a:pt x="14629384" y="7986255"/>
                </a:lnTo>
                <a:lnTo>
                  <a:pt x="14625168" y="7980007"/>
                </a:lnTo>
                <a:lnTo>
                  <a:pt x="14618932" y="7975790"/>
                </a:lnTo>
                <a:lnTo>
                  <a:pt x="14611287" y="7974254"/>
                </a:lnTo>
                <a:lnTo>
                  <a:pt x="14603641" y="7975790"/>
                </a:lnTo>
                <a:lnTo>
                  <a:pt x="14597393" y="7980007"/>
                </a:lnTo>
                <a:lnTo>
                  <a:pt x="14593189" y="7986255"/>
                </a:lnTo>
                <a:lnTo>
                  <a:pt x="14591640" y="7993901"/>
                </a:lnTo>
                <a:lnTo>
                  <a:pt x="14593189" y="8001546"/>
                </a:lnTo>
                <a:lnTo>
                  <a:pt x="14597393" y="8007782"/>
                </a:lnTo>
                <a:lnTo>
                  <a:pt x="14603641" y="8011998"/>
                </a:lnTo>
                <a:lnTo>
                  <a:pt x="14611287" y="8013535"/>
                </a:lnTo>
                <a:lnTo>
                  <a:pt x="14618932" y="8011998"/>
                </a:lnTo>
                <a:lnTo>
                  <a:pt x="14625168" y="8007782"/>
                </a:lnTo>
                <a:lnTo>
                  <a:pt x="14629384" y="8001546"/>
                </a:lnTo>
                <a:lnTo>
                  <a:pt x="14630921" y="7993901"/>
                </a:lnTo>
                <a:close/>
              </a:path>
              <a:path w="18719800" h="10718800" extrusionOk="0">
                <a:moveTo>
                  <a:pt x="14630921" y="7893799"/>
                </a:moveTo>
                <a:lnTo>
                  <a:pt x="14629384" y="7886154"/>
                </a:lnTo>
                <a:lnTo>
                  <a:pt x="14625168" y="7879905"/>
                </a:lnTo>
                <a:lnTo>
                  <a:pt x="14618932" y="7875689"/>
                </a:lnTo>
                <a:lnTo>
                  <a:pt x="14611287" y="7874152"/>
                </a:lnTo>
                <a:lnTo>
                  <a:pt x="14603641" y="7875689"/>
                </a:lnTo>
                <a:lnTo>
                  <a:pt x="14597393" y="7879905"/>
                </a:lnTo>
                <a:lnTo>
                  <a:pt x="14593189" y="7886154"/>
                </a:lnTo>
                <a:lnTo>
                  <a:pt x="14591640" y="7893799"/>
                </a:lnTo>
                <a:lnTo>
                  <a:pt x="14593189" y="7901445"/>
                </a:lnTo>
                <a:lnTo>
                  <a:pt x="14597393" y="7907693"/>
                </a:lnTo>
                <a:lnTo>
                  <a:pt x="14603641" y="7911897"/>
                </a:lnTo>
                <a:lnTo>
                  <a:pt x="14611287" y="7913446"/>
                </a:lnTo>
                <a:lnTo>
                  <a:pt x="14618932" y="7911897"/>
                </a:lnTo>
                <a:lnTo>
                  <a:pt x="14625168" y="7907693"/>
                </a:lnTo>
                <a:lnTo>
                  <a:pt x="14629384" y="7901445"/>
                </a:lnTo>
                <a:lnTo>
                  <a:pt x="14630921" y="7893799"/>
                </a:lnTo>
                <a:close/>
              </a:path>
              <a:path w="18719800" h="10718800" extrusionOk="0">
                <a:moveTo>
                  <a:pt x="14630921" y="7793698"/>
                </a:moveTo>
                <a:lnTo>
                  <a:pt x="14629384" y="7786052"/>
                </a:lnTo>
                <a:lnTo>
                  <a:pt x="14625168" y="7779804"/>
                </a:lnTo>
                <a:lnTo>
                  <a:pt x="14618932" y="7775600"/>
                </a:lnTo>
                <a:lnTo>
                  <a:pt x="14611287" y="7774051"/>
                </a:lnTo>
                <a:lnTo>
                  <a:pt x="14603641" y="7775600"/>
                </a:lnTo>
                <a:lnTo>
                  <a:pt x="14597393" y="7779804"/>
                </a:lnTo>
                <a:lnTo>
                  <a:pt x="14593189" y="7786052"/>
                </a:lnTo>
                <a:lnTo>
                  <a:pt x="14591640" y="7793698"/>
                </a:lnTo>
                <a:lnTo>
                  <a:pt x="14593189" y="7801343"/>
                </a:lnTo>
                <a:lnTo>
                  <a:pt x="14597393" y="7807592"/>
                </a:lnTo>
                <a:lnTo>
                  <a:pt x="14603641" y="7811808"/>
                </a:lnTo>
                <a:lnTo>
                  <a:pt x="14611287" y="7813345"/>
                </a:lnTo>
                <a:lnTo>
                  <a:pt x="14618932" y="7811808"/>
                </a:lnTo>
                <a:lnTo>
                  <a:pt x="14625168" y="7807592"/>
                </a:lnTo>
                <a:lnTo>
                  <a:pt x="14629384" y="7801343"/>
                </a:lnTo>
                <a:lnTo>
                  <a:pt x="14630921" y="7793698"/>
                </a:lnTo>
                <a:close/>
              </a:path>
              <a:path w="18719800" h="10718800" extrusionOk="0">
                <a:moveTo>
                  <a:pt x="14630921" y="7693596"/>
                </a:moveTo>
                <a:lnTo>
                  <a:pt x="14629384" y="7685951"/>
                </a:lnTo>
                <a:lnTo>
                  <a:pt x="14625168" y="7679703"/>
                </a:lnTo>
                <a:lnTo>
                  <a:pt x="14618932" y="7675499"/>
                </a:lnTo>
                <a:lnTo>
                  <a:pt x="14611287" y="7673949"/>
                </a:lnTo>
                <a:lnTo>
                  <a:pt x="14603641" y="7675499"/>
                </a:lnTo>
                <a:lnTo>
                  <a:pt x="14597393" y="7679703"/>
                </a:lnTo>
                <a:lnTo>
                  <a:pt x="14593189" y="7685951"/>
                </a:lnTo>
                <a:lnTo>
                  <a:pt x="14591640" y="7693596"/>
                </a:lnTo>
                <a:lnTo>
                  <a:pt x="14593189" y="7701254"/>
                </a:lnTo>
                <a:lnTo>
                  <a:pt x="14597393" y="7707503"/>
                </a:lnTo>
                <a:lnTo>
                  <a:pt x="14603641" y="7711707"/>
                </a:lnTo>
                <a:lnTo>
                  <a:pt x="14611287" y="7713256"/>
                </a:lnTo>
                <a:lnTo>
                  <a:pt x="14618932" y="7711707"/>
                </a:lnTo>
                <a:lnTo>
                  <a:pt x="14625168" y="7707503"/>
                </a:lnTo>
                <a:lnTo>
                  <a:pt x="14629384" y="7701254"/>
                </a:lnTo>
                <a:lnTo>
                  <a:pt x="14630921" y="7693596"/>
                </a:lnTo>
                <a:close/>
              </a:path>
              <a:path w="18719800" h="10718800" extrusionOk="0">
                <a:moveTo>
                  <a:pt x="14630921" y="7593508"/>
                </a:moveTo>
                <a:lnTo>
                  <a:pt x="14629384" y="7585862"/>
                </a:lnTo>
                <a:lnTo>
                  <a:pt x="14625168" y="7579614"/>
                </a:lnTo>
                <a:lnTo>
                  <a:pt x="14618932" y="7575397"/>
                </a:lnTo>
                <a:lnTo>
                  <a:pt x="14611287" y="7573861"/>
                </a:lnTo>
                <a:lnTo>
                  <a:pt x="14603641" y="7575397"/>
                </a:lnTo>
                <a:lnTo>
                  <a:pt x="14597393" y="7579614"/>
                </a:lnTo>
                <a:lnTo>
                  <a:pt x="14593189" y="7585862"/>
                </a:lnTo>
                <a:lnTo>
                  <a:pt x="14591640" y="7593508"/>
                </a:lnTo>
                <a:lnTo>
                  <a:pt x="14593189" y="7601153"/>
                </a:lnTo>
                <a:lnTo>
                  <a:pt x="14597393" y="7607401"/>
                </a:lnTo>
                <a:lnTo>
                  <a:pt x="14603641" y="7611605"/>
                </a:lnTo>
                <a:lnTo>
                  <a:pt x="14611287" y="7613155"/>
                </a:lnTo>
                <a:lnTo>
                  <a:pt x="14618932" y="7611605"/>
                </a:lnTo>
                <a:lnTo>
                  <a:pt x="14625168" y="7607401"/>
                </a:lnTo>
                <a:lnTo>
                  <a:pt x="14629384" y="7601153"/>
                </a:lnTo>
                <a:lnTo>
                  <a:pt x="14630921" y="7593508"/>
                </a:lnTo>
                <a:close/>
              </a:path>
              <a:path w="18719800" h="10718800" extrusionOk="0">
                <a:moveTo>
                  <a:pt x="14704911" y="10641775"/>
                </a:moveTo>
                <a:lnTo>
                  <a:pt x="14703362" y="10634129"/>
                </a:lnTo>
                <a:lnTo>
                  <a:pt x="14699158" y="10627893"/>
                </a:lnTo>
                <a:lnTo>
                  <a:pt x="14692910" y="10623677"/>
                </a:lnTo>
                <a:lnTo>
                  <a:pt x="14685264" y="10622128"/>
                </a:lnTo>
                <a:lnTo>
                  <a:pt x="14677619" y="10623677"/>
                </a:lnTo>
                <a:lnTo>
                  <a:pt x="14671370" y="10627893"/>
                </a:lnTo>
                <a:lnTo>
                  <a:pt x="14667167" y="10634129"/>
                </a:lnTo>
                <a:lnTo>
                  <a:pt x="14665630" y="10641775"/>
                </a:lnTo>
                <a:lnTo>
                  <a:pt x="14667167" y="10649420"/>
                </a:lnTo>
                <a:lnTo>
                  <a:pt x="14671370" y="10655668"/>
                </a:lnTo>
                <a:lnTo>
                  <a:pt x="14677619" y="10659885"/>
                </a:lnTo>
                <a:lnTo>
                  <a:pt x="14685264" y="10661421"/>
                </a:lnTo>
                <a:lnTo>
                  <a:pt x="14692910" y="10659885"/>
                </a:lnTo>
                <a:lnTo>
                  <a:pt x="14699158" y="10655668"/>
                </a:lnTo>
                <a:lnTo>
                  <a:pt x="14703362" y="10649420"/>
                </a:lnTo>
                <a:lnTo>
                  <a:pt x="14704911" y="10641775"/>
                </a:lnTo>
                <a:close/>
              </a:path>
              <a:path w="18719800" h="10718800" extrusionOk="0">
                <a:moveTo>
                  <a:pt x="14704911" y="10541686"/>
                </a:moveTo>
                <a:lnTo>
                  <a:pt x="14703362" y="10534040"/>
                </a:lnTo>
                <a:lnTo>
                  <a:pt x="14699158" y="10527792"/>
                </a:lnTo>
                <a:lnTo>
                  <a:pt x="14692910" y="10523588"/>
                </a:lnTo>
                <a:lnTo>
                  <a:pt x="14685264" y="10522039"/>
                </a:lnTo>
                <a:lnTo>
                  <a:pt x="14677619" y="10523588"/>
                </a:lnTo>
                <a:lnTo>
                  <a:pt x="14671370" y="10527792"/>
                </a:lnTo>
                <a:lnTo>
                  <a:pt x="14667167" y="10534040"/>
                </a:lnTo>
                <a:lnTo>
                  <a:pt x="14665630" y="10541686"/>
                </a:lnTo>
                <a:lnTo>
                  <a:pt x="14667167" y="10549331"/>
                </a:lnTo>
                <a:lnTo>
                  <a:pt x="14671370" y="10555580"/>
                </a:lnTo>
                <a:lnTo>
                  <a:pt x="14677619" y="10559783"/>
                </a:lnTo>
                <a:lnTo>
                  <a:pt x="14685264" y="10561333"/>
                </a:lnTo>
                <a:lnTo>
                  <a:pt x="14692910" y="10559783"/>
                </a:lnTo>
                <a:lnTo>
                  <a:pt x="14699158" y="10555580"/>
                </a:lnTo>
                <a:lnTo>
                  <a:pt x="14703362" y="10549331"/>
                </a:lnTo>
                <a:lnTo>
                  <a:pt x="14704911" y="10541686"/>
                </a:lnTo>
                <a:close/>
              </a:path>
              <a:path w="18719800" h="10718800" extrusionOk="0">
                <a:moveTo>
                  <a:pt x="14704911" y="9040241"/>
                </a:moveTo>
                <a:lnTo>
                  <a:pt x="14703362" y="9032596"/>
                </a:lnTo>
                <a:lnTo>
                  <a:pt x="14699158" y="9026347"/>
                </a:lnTo>
                <a:lnTo>
                  <a:pt x="14692910" y="9022143"/>
                </a:lnTo>
                <a:lnTo>
                  <a:pt x="14685264" y="9020594"/>
                </a:lnTo>
                <a:lnTo>
                  <a:pt x="14677619" y="9022143"/>
                </a:lnTo>
                <a:lnTo>
                  <a:pt x="14671370" y="9026347"/>
                </a:lnTo>
                <a:lnTo>
                  <a:pt x="14667167" y="9032596"/>
                </a:lnTo>
                <a:lnTo>
                  <a:pt x="14665630" y="9040241"/>
                </a:lnTo>
                <a:lnTo>
                  <a:pt x="14667167" y="9047886"/>
                </a:lnTo>
                <a:lnTo>
                  <a:pt x="14671370" y="9054135"/>
                </a:lnTo>
                <a:lnTo>
                  <a:pt x="14677619" y="9058351"/>
                </a:lnTo>
                <a:lnTo>
                  <a:pt x="14685264" y="9059901"/>
                </a:lnTo>
                <a:lnTo>
                  <a:pt x="14692910" y="9058351"/>
                </a:lnTo>
                <a:lnTo>
                  <a:pt x="14699158" y="9054135"/>
                </a:lnTo>
                <a:lnTo>
                  <a:pt x="14703362" y="9047886"/>
                </a:lnTo>
                <a:lnTo>
                  <a:pt x="14704911" y="9040241"/>
                </a:lnTo>
                <a:close/>
              </a:path>
              <a:path w="18719800" h="10718800" extrusionOk="0">
                <a:moveTo>
                  <a:pt x="14704911" y="8940152"/>
                </a:moveTo>
                <a:lnTo>
                  <a:pt x="14703362" y="8932507"/>
                </a:lnTo>
                <a:lnTo>
                  <a:pt x="14699158" y="8926258"/>
                </a:lnTo>
                <a:lnTo>
                  <a:pt x="14692910" y="8922042"/>
                </a:lnTo>
                <a:lnTo>
                  <a:pt x="14685264" y="8920493"/>
                </a:lnTo>
                <a:lnTo>
                  <a:pt x="14677619" y="8922042"/>
                </a:lnTo>
                <a:lnTo>
                  <a:pt x="14671370" y="8926258"/>
                </a:lnTo>
                <a:lnTo>
                  <a:pt x="14667167" y="8932507"/>
                </a:lnTo>
                <a:lnTo>
                  <a:pt x="14665630" y="8940152"/>
                </a:lnTo>
                <a:lnTo>
                  <a:pt x="14667167" y="8947798"/>
                </a:lnTo>
                <a:lnTo>
                  <a:pt x="14671370" y="8954033"/>
                </a:lnTo>
                <a:lnTo>
                  <a:pt x="14677619" y="8958250"/>
                </a:lnTo>
                <a:lnTo>
                  <a:pt x="14685264" y="8959786"/>
                </a:lnTo>
                <a:lnTo>
                  <a:pt x="14692910" y="8958250"/>
                </a:lnTo>
                <a:lnTo>
                  <a:pt x="14699158" y="8954033"/>
                </a:lnTo>
                <a:lnTo>
                  <a:pt x="14703362" y="8947798"/>
                </a:lnTo>
                <a:lnTo>
                  <a:pt x="14704911" y="8940152"/>
                </a:lnTo>
                <a:close/>
              </a:path>
              <a:path w="18719800" h="10718800" extrusionOk="0">
                <a:moveTo>
                  <a:pt x="14704924" y="10441597"/>
                </a:moveTo>
                <a:lnTo>
                  <a:pt x="14703374" y="10433952"/>
                </a:lnTo>
                <a:lnTo>
                  <a:pt x="14699158" y="10427703"/>
                </a:lnTo>
                <a:lnTo>
                  <a:pt x="14692922" y="10423487"/>
                </a:lnTo>
                <a:lnTo>
                  <a:pt x="14685277" y="10421950"/>
                </a:lnTo>
                <a:lnTo>
                  <a:pt x="14677619" y="10423487"/>
                </a:lnTo>
                <a:lnTo>
                  <a:pt x="14671383" y="10427703"/>
                </a:lnTo>
                <a:lnTo>
                  <a:pt x="14667167" y="10433952"/>
                </a:lnTo>
                <a:lnTo>
                  <a:pt x="14665630" y="10441597"/>
                </a:lnTo>
                <a:lnTo>
                  <a:pt x="14667167" y="10449242"/>
                </a:lnTo>
                <a:lnTo>
                  <a:pt x="14671383" y="10455478"/>
                </a:lnTo>
                <a:lnTo>
                  <a:pt x="14677619" y="10459682"/>
                </a:lnTo>
                <a:lnTo>
                  <a:pt x="14685277" y="10461231"/>
                </a:lnTo>
                <a:lnTo>
                  <a:pt x="14692922" y="10459682"/>
                </a:lnTo>
                <a:lnTo>
                  <a:pt x="14699158" y="10455478"/>
                </a:lnTo>
                <a:lnTo>
                  <a:pt x="14703374" y="10449242"/>
                </a:lnTo>
                <a:lnTo>
                  <a:pt x="14704924" y="10441597"/>
                </a:lnTo>
                <a:close/>
              </a:path>
              <a:path w="18719800" h="10718800" extrusionOk="0">
                <a:moveTo>
                  <a:pt x="14704924" y="10341483"/>
                </a:moveTo>
                <a:lnTo>
                  <a:pt x="14703374" y="10333838"/>
                </a:lnTo>
                <a:lnTo>
                  <a:pt x="14699158" y="10327602"/>
                </a:lnTo>
                <a:lnTo>
                  <a:pt x="14692922" y="10323398"/>
                </a:lnTo>
                <a:lnTo>
                  <a:pt x="14685277" y="10321849"/>
                </a:lnTo>
                <a:lnTo>
                  <a:pt x="14677619" y="10323398"/>
                </a:lnTo>
                <a:lnTo>
                  <a:pt x="14671383" y="10327602"/>
                </a:lnTo>
                <a:lnTo>
                  <a:pt x="14667167" y="10333838"/>
                </a:lnTo>
                <a:lnTo>
                  <a:pt x="14665630" y="10341483"/>
                </a:lnTo>
                <a:lnTo>
                  <a:pt x="14667167" y="10349141"/>
                </a:lnTo>
                <a:lnTo>
                  <a:pt x="14671383" y="10355389"/>
                </a:lnTo>
                <a:lnTo>
                  <a:pt x="14677619" y="10359593"/>
                </a:lnTo>
                <a:lnTo>
                  <a:pt x="14685277" y="10361143"/>
                </a:lnTo>
                <a:lnTo>
                  <a:pt x="14692922" y="10359593"/>
                </a:lnTo>
                <a:lnTo>
                  <a:pt x="14699158" y="10355389"/>
                </a:lnTo>
                <a:lnTo>
                  <a:pt x="14703374" y="10349141"/>
                </a:lnTo>
                <a:lnTo>
                  <a:pt x="14704924" y="10341483"/>
                </a:lnTo>
                <a:close/>
              </a:path>
              <a:path w="18719800" h="10718800" extrusionOk="0">
                <a:moveTo>
                  <a:pt x="14704924" y="10241394"/>
                </a:moveTo>
                <a:lnTo>
                  <a:pt x="14703374" y="10233749"/>
                </a:lnTo>
                <a:lnTo>
                  <a:pt x="14699158" y="10227500"/>
                </a:lnTo>
                <a:lnTo>
                  <a:pt x="14692922" y="10223284"/>
                </a:lnTo>
                <a:lnTo>
                  <a:pt x="14685277" y="10221735"/>
                </a:lnTo>
                <a:lnTo>
                  <a:pt x="14677619" y="10223284"/>
                </a:lnTo>
                <a:lnTo>
                  <a:pt x="14671383" y="10227500"/>
                </a:lnTo>
                <a:lnTo>
                  <a:pt x="14667167" y="10233749"/>
                </a:lnTo>
                <a:lnTo>
                  <a:pt x="14665630" y="10241394"/>
                </a:lnTo>
                <a:lnTo>
                  <a:pt x="14667167" y="10249052"/>
                </a:lnTo>
                <a:lnTo>
                  <a:pt x="14671383" y="10255288"/>
                </a:lnTo>
                <a:lnTo>
                  <a:pt x="14677619" y="10259504"/>
                </a:lnTo>
                <a:lnTo>
                  <a:pt x="14685277" y="10261041"/>
                </a:lnTo>
                <a:lnTo>
                  <a:pt x="14692922" y="10259504"/>
                </a:lnTo>
                <a:lnTo>
                  <a:pt x="14699158" y="10255288"/>
                </a:lnTo>
                <a:lnTo>
                  <a:pt x="14703374" y="10249052"/>
                </a:lnTo>
                <a:lnTo>
                  <a:pt x="14704924" y="10241394"/>
                </a:lnTo>
                <a:close/>
              </a:path>
              <a:path w="18719800" h="10718800" extrusionOk="0">
                <a:moveTo>
                  <a:pt x="14704924" y="10141306"/>
                </a:moveTo>
                <a:lnTo>
                  <a:pt x="14703374" y="10133647"/>
                </a:lnTo>
                <a:lnTo>
                  <a:pt x="14699158" y="10127412"/>
                </a:lnTo>
                <a:lnTo>
                  <a:pt x="14692922" y="10123195"/>
                </a:lnTo>
                <a:lnTo>
                  <a:pt x="14685277" y="10121646"/>
                </a:lnTo>
                <a:lnTo>
                  <a:pt x="14677619" y="10123195"/>
                </a:lnTo>
                <a:lnTo>
                  <a:pt x="14671383" y="10127412"/>
                </a:lnTo>
                <a:lnTo>
                  <a:pt x="14667167" y="10133647"/>
                </a:lnTo>
                <a:lnTo>
                  <a:pt x="14665630" y="10141306"/>
                </a:lnTo>
                <a:lnTo>
                  <a:pt x="14667167" y="10148951"/>
                </a:lnTo>
                <a:lnTo>
                  <a:pt x="14671383" y="10155199"/>
                </a:lnTo>
                <a:lnTo>
                  <a:pt x="14677619" y="10159403"/>
                </a:lnTo>
                <a:lnTo>
                  <a:pt x="14685277" y="10160940"/>
                </a:lnTo>
                <a:lnTo>
                  <a:pt x="14692922" y="10159403"/>
                </a:lnTo>
                <a:lnTo>
                  <a:pt x="14699158" y="10155199"/>
                </a:lnTo>
                <a:lnTo>
                  <a:pt x="14703374" y="10148951"/>
                </a:lnTo>
                <a:lnTo>
                  <a:pt x="14704924" y="10141306"/>
                </a:lnTo>
                <a:close/>
              </a:path>
              <a:path w="18719800" h="10718800" extrusionOk="0">
                <a:moveTo>
                  <a:pt x="14704924" y="10041204"/>
                </a:moveTo>
                <a:lnTo>
                  <a:pt x="14703374" y="10033559"/>
                </a:lnTo>
                <a:lnTo>
                  <a:pt x="14699158" y="10027310"/>
                </a:lnTo>
                <a:lnTo>
                  <a:pt x="14692922" y="10023094"/>
                </a:lnTo>
                <a:lnTo>
                  <a:pt x="14685277" y="10021545"/>
                </a:lnTo>
                <a:lnTo>
                  <a:pt x="14677619" y="10023094"/>
                </a:lnTo>
                <a:lnTo>
                  <a:pt x="14671383" y="10027310"/>
                </a:lnTo>
                <a:lnTo>
                  <a:pt x="14667167" y="10033559"/>
                </a:lnTo>
                <a:lnTo>
                  <a:pt x="14665630" y="10041204"/>
                </a:lnTo>
                <a:lnTo>
                  <a:pt x="14667167" y="10048850"/>
                </a:lnTo>
                <a:lnTo>
                  <a:pt x="14671383" y="10055098"/>
                </a:lnTo>
                <a:lnTo>
                  <a:pt x="14677619" y="10059302"/>
                </a:lnTo>
                <a:lnTo>
                  <a:pt x="14685277" y="10060851"/>
                </a:lnTo>
                <a:lnTo>
                  <a:pt x="14692922" y="10059302"/>
                </a:lnTo>
                <a:lnTo>
                  <a:pt x="14699158" y="10055098"/>
                </a:lnTo>
                <a:lnTo>
                  <a:pt x="14703374" y="10048850"/>
                </a:lnTo>
                <a:lnTo>
                  <a:pt x="14704924" y="10041204"/>
                </a:lnTo>
                <a:close/>
              </a:path>
              <a:path w="18719800" h="10718800" extrusionOk="0">
                <a:moveTo>
                  <a:pt x="14704924" y="9941103"/>
                </a:moveTo>
                <a:lnTo>
                  <a:pt x="14703374" y="9933457"/>
                </a:lnTo>
                <a:lnTo>
                  <a:pt x="14699158" y="9927209"/>
                </a:lnTo>
                <a:lnTo>
                  <a:pt x="14692922" y="9923005"/>
                </a:lnTo>
                <a:lnTo>
                  <a:pt x="14685277" y="9921456"/>
                </a:lnTo>
                <a:lnTo>
                  <a:pt x="14677619" y="9923005"/>
                </a:lnTo>
                <a:lnTo>
                  <a:pt x="14671383" y="9927209"/>
                </a:lnTo>
                <a:lnTo>
                  <a:pt x="14667167" y="9933457"/>
                </a:lnTo>
                <a:lnTo>
                  <a:pt x="14665630" y="9941103"/>
                </a:lnTo>
                <a:lnTo>
                  <a:pt x="14667167" y="9948761"/>
                </a:lnTo>
                <a:lnTo>
                  <a:pt x="14671383" y="9955009"/>
                </a:lnTo>
                <a:lnTo>
                  <a:pt x="14677619" y="9959226"/>
                </a:lnTo>
                <a:lnTo>
                  <a:pt x="14685277" y="9960762"/>
                </a:lnTo>
                <a:lnTo>
                  <a:pt x="14692922" y="9959226"/>
                </a:lnTo>
                <a:lnTo>
                  <a:pt x="14699158" y="9955009"/>
                </a:lnTo>
                <a:lnTo>
                  <a:pt x="14703374" y="9948761"/>
                </a:lnTo>
                <a:lnTo>
                  <a:pt x="14704924" y="9941103"/>
                </a:lnTo>
                <a:close/>
              </a:path>
              <a:path w="18719800" h="10718800" extrusionOk="0">
                <a:moveTo>
                  <a:pt x="14704924" y="9841014"/>
                </a:moveTo>
                <a:lnTo>
                  <a:pt x="14703374" y="9833369"/>
                </a:lnTo>
                <a:lnTo>
                  <a:pt x="14699158" y="9827120"/>
                </a:lnTo>
                <a:lnTo>
                  <a:pt x="14692922" y="9822904"/>
                </a:lnTo>
                <a:lnTo>
                  <a:pt x="14685277" y="9821354"/>
                </a:lnTo>
                <a:lnTo>
                  <a:pt x="14677619" y="9822904"/>
                </a:lnTo>
                <a:lnTo>
                  <a:pt x="14671383" y="9827120"/>
                </a:lnTo>
                <a:lnTo>
                  <a:pt x="14667167" y="9833369"/>
                </a:lnTo>
                <a:lnTo>
                  <a:pt x="14665630" y="9841014"/>
                </a:lnTo>
                <a:lnTo>
                  <a:pt x="14667167" y="9848659"/>
                </a:lnTo>
                <a:lnTo>
                  <a:pt x="14671383" y="9854908"/>
                </a:lnTo>
                <a:lnTo>
                  <a:pt x="14677619" y="9859124"/>
                </a:lnTo>
                <a:lnTo>
                  <a:pt x="14685277" y="9860661"/>
                </a:lnTo>
                <a:lnTo>
                  <a:pt x="14692922" y="9859124"/>
                </a:lnTo>
                <a:lnTo>
                  <a:pt x="14699158" y="9854908"/>
                </a:lnTo>
                <a:lnTo>
                  <a:pt x="14703374" y="9848659"/>
                </a:lnTo>
                <a:lnTo>
                  <a:pt x="14704924" y="9841014"/>
                </a:lnTo>
                <a:close/>
              </a:path>
              <a:path w="18719800" h="10718800" extrusionOk="0">
                <a:moveTo>
                  <a:pt x="14704924" y="9740913"/>
                </a:moveTo>
                <a:lnTo>
                  <a:pt x="14703374" y="9733267"/>
                </a:lnTo>
                <a:lnTo>
                  <a:pt x="14699158" y="9727019"/>
                </a:lnTo>
                <a:lnTo>
                  <a:pt x="14692922" y="9722815"/>
                </a:lnTo>
                <a:lnTo>
                  <a:pt x="14685277" y="9721266"/>
                </a:lnTo>
                <a:lnTo>
                  <a:pt x="14677619" y="9722815"/>
                </a:lnTo>
                <a:lnTo>
                  <a:pt x="14671383" y="9727019"/>
                </a:lnTo>
                <a:lnTo>
                  <a:pt x="14667167" y="9733267"/>
                </a:lnTo>
                <a:lnTo>
                  <a:pt x="14665630" y="9740913"/>
                </a:lnTo>
                <a:lnTo>
                  <a:pt x="14667167" y="9748558"/>
                </a:lnTo>
                <a:lnTo>
                  <a:pt x="14671383" y="9754806"/>
                </a:lnTo>
                <a:lnTo>
                  <a:pt x="14677619" y="9759010"/>
                </a:lnTo>
                <a:lnTo>
                  <a:pt x="14685277" y="9760560"/>
                </a:lnTo>
                <a:lnTo>
                  <a:pt x="14692922" y="9759010"/>
                </a:lnTo>
                <a:lnTo>
                  <a:pt x="14699158" y="9754806"/>
                </a:lnTo>
                <a:lnTo>
                  <a:pt x="14703374" y="9748558"/>
                </a:lnTo>
                <a:lnTo>
                  <a:pt x="14704924" y="9740913"/>
                </a:lnTo>
                <a:close/>
              </a:path>
              <a:path w="18719800" h="10718800" extrusionOk="0">
                <a:moveTo>
                  <a:pt x="14704924" y="9640824"/>
                </a:moveTo>
                <a:lnTo>
                  <a:pt x="14703374" y="9633166"/>
                </a:lnTo>
                <a:lnTo>
                  <a:pt x="14699158" y="9626930"/>
                </a:lnTo>
                <a:lnTo>
                  <a:pt x="14692922" y="9622714"/>
                </a:lnTo>
                <a:lnTo>
                  <a:pt x="14685277" y="9621177"/>
                </a:lnTo>
                <a:lnTo>
                  <a:pt x="14677619" y="9622714"/>
                </a:lnTo>
                <a:lnTo>
                  <a:pt x="14671383" y="9626930"/>
                </a:lnTo>
                <a:lnTo>
                  <a:pt x="14667167" y="9633166"/>
                </a:lnTo>
                <a:lnTo>
                  <a:pt x="14665630" y="9640824"/>
                </a:lnTo>
                <a:lnTo>
                  <a:pt x="14667167" y="9648469"/>
                </a:lnTo>
                <a:lnTo>
                  <a:pt x="14671383" y="9654705"/>
                </a:lnTo>
                <a:lnTo>
                  <a:pt x="14677619" y="9658921"/>
                </a:lnTo>
                <a:lnTo>
                  <a:pt x="14685277" y="9660471"/>
                </a:lnTo>
                <a:lnTo>
                  <a:pt x="14692922" y="9658921"/>
                </a:lnTo>
                <a:lnTo>
                  <a:pt x="14699158" y="9654705"/>
                </a:lnTo>
                <a:lnTo>
                  <a:pt x="14703374" y="9648469"/>
                </a:lnTo>
                <a:lnTo>
                  <a:pt x="14704924" y="9640824"/>
                </a:lnTo>
                <a:close/>
              </a:path>
              <a:path w="18719800" h="10718800" extrusionOk="0">
                <a:moveTo>
                  <a:pt x="14704924" y="9540723"/>
                </a:moveTo>
                <a:lnTo>
                  <a:pt x="14703374" y="9533077"/>
                </a:lnTo>
                <a:lnTo>
                  <a:pt x="14699158" y="9526829"/>
                </a:lnTo>
                <a:lnTo>
                  <a:pt x="14692922" y="9522625"/>
                </a:lnTo>
                <a:lnTo>
                  <a:pt x="14685277" y="9521076"/>
                </a:lnTo>
                <a:lnTo>
                  <a:pt x="14677619" y="9522625"/>
                </a:lnTo>
                <a:lnTo>
                  <a:pt x="14671383" y="9526829"/>
                </a:lnTo>
                <a:lnTo>
                  <a:pt x="14667167" y="9533077"/>
                </a:lnTo>
                <a:lnTo>
                  <a:pt x="14665630" y="9540723"/>
                </a:lnTo>
                <a:lnTo>
                  <a:pt x="14667167" y="9548368"/>
                </a:lnTo>
                <a:lnTo>
                  <a:pt x="14671383" y="9554616"/>
                </a:lnTo>
                <a:lnTo>
                  <a:pt x="14677619" y="9558820"/>
                </a:lnTo>
                <a:lnTo>
                  <a:pt x="14685277" y="9560369"/>
                </a:lnTo>
                <a:lnTo>
                  <a:pt x="14692922" y="9558820"/>
                </a:lnTo>
                <a:lnTo>
                  <a:pt x="14699158" y="9554616"/>
                </a:lnTo>
                <a:lnTo>
                  <a:pt x="14703374" y="9548368"/>
                </a:lnTo>
                <a:lnTo>
                  <a:pt x="14704924" y="9540723"/>
                </a:lnTo>
                <a:close/>
              </a:path>
              <a:path w="18719800" h="10718800" extrusionOk="0">
                <a:moveTo>
                  <a:pt x="14704924" y="9440621"/>
                </a:moveTo>
                <a:lnTo>
                  <a:pt x="14703374" y="9432976"/>
                </a:lnTo>
                <a:lnTo>
                  <a:pt x="14699158" y="9426727"/>
                </a:lnTo>
                <a:lnTo>
                  <a:pt x="14692922" y="9422524"/>
                </a:lnTo>
                <a:lnTo>
                  <a:pt x="14685277" y="9420974"/>
                </a:lnTo>
                <a:lnTo>
                  <a:pt x="14677619" y="9422524"/>
                </a:lnTo>
                <a:lnTo>
                  <a:pt x="14671383" y="9426727"/>
                </a:lnTo>
                <a:lnTo>
                  <a:pt x="14667167" y="9432976"/>
                </a:lnTo>
                <a:lnTo>
                  <a:pt x="14665630" y="9440621"/>
                </a:lnTo>
                <a:lnTo>
                  <a:pt x="14667167" y="9448279"/>
                </a:lnTo>
                <a:lnTo>
                  <a:pt x="14671383" y="9454528"/>
                </a:lnTo>
                <a:lnTo>
                  <a:pt x="14677619" y="9458744"/>
                </a:lnTo>
                <a:lnTo>
                  <a:pt x="14685277" y="9460281"/>
                </a:lnTo>
                <a:lnTo>
                  <a:pt x="14692922" y="9458744"/>
                </a:lnTo>
                <a:lnTo>
                  <a:pt x="14699158" y="9454528"/>
                </a:lnTo>
                <a:lnTo>
                  <a:pt x="14703374" y="9448279"/>
                </a:lnTo>
                <a:lnTo>
                  <a:pt x="14704924" y="9440621"/>
                </a:lnTo>
                <a:close/>
              </a:path>
              <a:path w="18719800" h="10718800" extrusionOk="0">
                <a:moveTo>
                  <a:pt x="14704924" y="9340532"/>
                </a:moveTo>
                <a:lnTo>
                  <a:pt x="14703374" y="9332887"/>
                </a:lnTo>
                <a:lnTo>
                  <a:pt x="14699158" y="9326639"/>
                </a:lnTo>
                <a:lnTo>
                  <a:pt x="14692922" y="9322435"/>
                </a:lnTo>
                <a:lnTo>
                  <a:pt x="14685277" y="9320886"/>
                </a:lnTo>
                <a:lnTo>
                  <a:pt x="14677619" y="9322435"/>
                </a:lnTo>
                <a:lnTo>
                  <a:pt x="14671383" y="9326639"/>
                </a:lnTo>
                <a:lnTo>
                  <a:pt x="14667167" y="9332887"/>
                </a:lnTo>
                <a:lnTo>
                  <a:pt x="14665630" y="9340532"/>
                </a:lnTo>
                <a:lnTo>
                  <a:pt x="14667167" y="9348178"/>
                </a:lnTo>
                <a:lnTo>
                  <a:pt x="14671383" y="9354426"/>
                </a:lnTo>
                <a:lnTo>
                  <a:pt x="14677619" y="9358630"/>
                </a:lnTo>
                <a:lnTo>
                  <a:pt x="14685277" y="9360179"/>
                </a:lnTo>
                <a:lnTo>
                  <a:pt x="14692922" y="9358630"/>
                </a:lnTo>
                <a:lnTo>
                  <a:pt x="14699158" y="9354426"/>
                </a:lnTo>
                <a:lnTo>
                  <a:pt x="14703374" y="9348178"/>
                </a:lnTo>
                <a:lnTo>
                  <a:pt x="14704924" y="9340532"/>
                </a:lnTo>
                <a:close/>
              </a:path>
              <a:path w="18719800" h="10718800" extrusionOk="0">
                <a:moveTo>
                  <a:pt x="14704924" y="9240431"/>
                </a:moveTo>
                <a:lnTo>
                  <a:pt x="14703374" y="9232786"/>
                </a:lnTo>
                <a:lnTo>
                  <a:pt x="14699158" y="9226550"/>
                </a:lnTo>
                <a:lnTo>
                  <a:pt x="14692922" y="9222334"/>
                </a:lnTo>
                <a:lnTo>
                  <a:pt x="14685277" y="9220797"/>
                </a:lnTo>
                <a:lnTo>
                  <a:pt x="14677619" y="9222334"/>
                </a:lnTo>
                <a:lnTo>
                  <a:pt x="14671383" y="9226550"/>
                </a:lnTo>
                <a:lnTo>
                  <a:pt x="14667167" y="9232786"/>
                </a:lnTo>
                <a:lnTo>
                  <a:pt x="14665630" y="9240431"/>
                </a:lnTo>
                <a:lnTo>
                  <a:pt x="14667167" y="9248089"/>
                </a:lnTo>
                <a:lnTo>
                  <a:pt x="14671383" y="9254338"/>
                </a:lnTo>
                <a:lnTo>
                  <a:pt x="14677619" y="9258541"/>
                </a:lnTo>
                <a:lnTo>
                  <a:pt x="14685277" y="9260091"/>
                </a:lnTo>
                <a:lnTo>
                  <a:pt x="14692922" y="9258541"/>
                </a:lnTo>
                <a:lnTo>
                  <a:pt x="14699158" y="9254338"/>
                </a:lnTo>
                <a:lnTo>
                  <a:pt x="14703374" y="9248089"/>
                </a:lnTo>
                <a:lnTo>
                  <a:pt x="14704924" y="9240431"/>
                </a:lnTo>
                <a:close/>
              </a:path>
              <a:path w="18719800" h="10718800" extrusionOk="0">
                <a:moveTo>
                  <a:pt x="14704924" y="9140355"/>
                </a:moveTo>
                <a:lnTo>
                  <a:pt x="14703374" y="9132697"/>
                </a:lnTo>
                <a:lnTo>
                  <a:pt x="14699158" y="9126449"/>
                </a:lnTo>
                <a:lnTo>
                  <a:pt x="14692922" y="9122232"/>
                </a:lnTo>
                <a:lnTo>
                  <a:pt x="14685277" y="9120695"/>
                </a:lnTo>
                <a:lnTo>
                  <a:pt x="14677619" y="9122232"/>
                </a:lnTo>
                <a:lnTo>
                  <a:pt x="14671383" y="9126449"/>
                </a:lnTo>
                <a:lnTo>
                  <a:pt x="14667167" y="9132697"/>
                </a:lnTo>
                <a:lnTo>
                  <a:pt x="14665630" y="9140355"/>
                </a:lnTo>
                <a:lnTo>
                  <a:pt x="14667167" y="9147988"/>
                </a:lnTo>
                <a:lnTo>
                  <a:pt x="14671383" y="9154236"/>
                </a:lnTo>
                <a:lnTo>
                  <a:pt x="14677619" y="9158440"/>
                </a:lnTo>
                <a:lnTo>
                  <a:pt x="14685277" y="9159989"/>
                </a:lnTo>
                <a:lnTo>
                  <a:pt x="14692922" y="9158440"/>
                </a:lnTo>
                <a:lnTo>
                  <a:pt x="14699158" y="9154236"/>
                </a:lnTo>
                <a:lnTo>
                  <a:pt x="14703374" y="9147988"/>
                </a:lnTo>
                <a:lnTo>
                  <a:pt x="14704924" y="9140355"/>
                </a:lnTo>
                <a:close/>
              </a:path>
              <a:path w="18719800" h="10718800" extrusionOk="0">
                <a:moveTo>
                  <a:pt x="14704924" y="8840051"/>
                </a:moveTo>
                <a:lnTo>
                  <a:pt x="14703374" y="8832405"/>
                </a:lnTo>
                <a:lnTo>
                  <a:pt x="14699158" y="8826157"/>
                </a:lnTo>
                <a:lnTo>
                  <a:pt x="14692922" y="8821953"/>
                </a:lnTo>
                <a:lnTo>
                  <a:pt x="14685277" y="8820404"/>
                </a:lnTo>
                <a:lnTo>
                  <a:pt x="14677619" y="8821953"/>
                </a:lnTo>
                <a:lnTo>
                  <a:pt x="14671383" y="8826157"/>
                </a:lnTo>
                <a:lnTo>
                  <a:pt x="14667167" y="8832405"/>
                </a:lnTo>
                <a:lnTo>
                  <a:pt x="14665630" y="8840051"/>
                </a:lnTo>
                <a:lnTo>
                  <a:pt x="14667167" y="8847696"/>
                </a:lnTo>
                <a:lnTo>
                  <a:pt x="14671383" y="8853945"/>
                </a:lnTo>
                <a:lnTo>
                  <a:pt x="14677619" y="8858148"/>
                </a:lnTo>
                <a:lnTo>
                  <a:pt x="14685277" y="8859698"/>
                </a:lnTo>
                <a:lnTo>
                  <a:pt x="14692922" y="8858148"/>
                </a:lnTo>
                <a:lnTo>
                  <a:pt x="14699158" y="8853945"/>
                </a:lnTo>
                <a:lnTo>
                  <a:pt x="14703374" y="8847696"/>
                </a:lnTo>
                <a:lnTo>
                  <a:pt x="14704924" y="8840051"/>
                </a:lnTo>
                <a:close/>
              </a:path>
              <a:path w="18719800" h="10718800" extrusionOk="0">
                <a:moveTo>
                  <a:pt x="14704924" y="8739949"/>
                </a:moveTo>
                <a:lnTo>
                  <a:pt x="14703374" y="8732304"/>
                </a:lnTo>
                <a:lnTo>
                  <a:pt x="14699158" y="8726056"/>
                </a:lnTo>
                <a:lnTo>
                  <a:pt x="14692922" y="8721852"/>
                </a:lnTo>
                <a:lnTo>
                  <a:pt x="14685277" y="8720303"/>
                </a:lnTo>
                <a:lnTo>
                  <a:pt x="14677619" y="8721852"/>
                </a:lnTo>
                <a:lnTo>
                  <a:pt x="14671383" y="8726056"/>
                </a:lnTo>
                <a:lnTo>
                  <a:pt x="14667167" y="8732304"/>
                </a:lnTo>
                <a:lnTo>
                  <a:pt x="14665630" y="8739949"/>
                </a:lnTo>
                <a:lnTo>
                  <a:pt x="14667167" y="8747608"/>
                </a:lnTo>
                <a:lnTo>
                  <a:pt x="14671383" y="8753856"/>
                </a:lnTo>
                <a:lnTo>
                  <a:pt x="14677619" y="8758060"/>
                </a:lnTo>
                <a:lnTo>
                  <a:pt x="14685277" y="8759609"/>
                </a:lnTo>
                <a:lnTo>
                  <a:pt x="14692922" y="8758060"/>
                </a:lnTo>
                <a:lnTo>
                  <a:pt x="14699158" y="8753856"/>
                </a:lnTo>
                <a:lnTo>
                  <a:pt x="14703374" y="8747608"/>
                </a:lnTo>
                <a:lnTo>
                  <a:pt x="14704924" y="8739949"/>
                </a:lnTo>
                <a:close/>
              </a:path>
              <a:path w="18719800" h="10718800" extrusionOk="0">
                <a:moveTo>
                  <a:pt x="14704924" y="8639861"/>
                </a:moveTo>
                <a:lnTo>
                  <a:pt x="14703374" y="8632215"/>
                </a:lnTo>
                <a:lnTo>
                  <a:pt x="14699158" y="8625980"/>
                </a:lnTo>
                <a:lnTo>
                  <a:pt x="14692922" y="8621763"/>
                </a:lnTo>
                <a:lnTo>
                  <a:pt x="14685277" y="8620214"/>
                </a:lnTo>
                <a:lnTo>
                  <a:pt x="14677619" y="8621763"/>
                </a:lnTo>
                <a:lnTo>
                  <a:pt x="14671383" y="8625980"/>
                </a:lnTo>
                <a:lnTo>
                  <a:pt x="14667167" y="8632215"/>
                </a:lnTo>
                <a:lnTo>
                  <a:pt x="14665630" y="8639861"/>
                </a:lnTo>
                <a:lnTo>
                  <a:pt x="14667167" y="8647506"/>
                </a:lnTo>
                <a:lnTo>
                  <a:pt x="14671383" y="8653755"/>
                </a:lnTo>
                <a:lnTo>
                  <a:pt x="14677619" y="8657971"/>
                </a:lnTo>
                <a:lnTo>
                  <a:pt x="14685277" y="8659508"/>
                </a:lnTo>
                <a:lnTo>
                  <a:pt x="14692922" y="8657971"/>
                </a:lnTo>
                <a:lnTo>
                  <a:pt x="14699158" y="8653755"/>
                </a:lnTo>
                <a:lnTo>
                  <a:pt x="14703374" y="8647506"/>
                </a:lnTo>
                <a:lnTo>
                  <a:pt x="14704924" y="8639861"/>
                </a:lnTo>
                <a:close/>
              </a:path>
              <a:path w="18719800" h="10718800" extrusionOk="0">
                <a:moveTo>
                  <a:pt x="14704924" y="8539759"/>
                </a:moveTo>
                <a:lnTo>
                  <a:pt x="14703374" y="8532114"/>
                </a:lnTo>
                <a:lnTo>
                  <a:pt x="14699158" y="8525866"/>
                </a:lnTo>
                <a:lnTo>
                  <a:pt x="14692922" y="8521662"/>
                </a:lnTo>
                <a:lnTo>
                  <a:pt x="14685277" y="8520112"/>
                </a:lnTo>
                <a:lnTo>
                  <a:pt x="14677619" y="8521662"/>
                </a:lnTo>
                <a:lnTo>
                  <a:pt x="14671383" y="8525866"/>
                </a:lnTo>
                <a:lnTo>
                  <a:pt x="14667167" y="8532114"/>
                </a:lnTo>
                <a:lnTo>
                  <a:pt x="14665630" y="8539759"/>
                </a:lnTo>
                <a:lnTo>
                  <a:pt x="14667167" y="8547405"/>
                </a:lnTo>
                <a:lnTo>
                  <a:pt x="14671383" y="8553653"/>
                </a:lnTo>
                <a:lnTo>
                  <a:pt x="14677619" y="8557857"/>
                </a:lnTo>
                <a:lnTo>
                  <a:pt x="14685277" y="8559406"/>
                </a:lnTo>
                <a:lnTo>
                  <a:pt x="14692922" y="8557857"/>
                </a:lnTo>
                <a:lnTo>
                  <a:pt x="14699158" y="8553653"/>
                </a:lnTo>
                <a:lnTo>
                  <a:pt x="14703374" y="8547405"/>
                </a:lnTo>
                <a:lnTo>
                  <a:pt x="14704924" y="8539759"/>
                </a:lnTo>
                <a:close/>
              </a:path>
              <a:path w="18719800" h="10718800" extrusionOk="0">
                <a:moveTo>
                  <a:pt x="14704924" y="8439671"/>
                </a:moveTo>
                <a:lnTo>
                  <a:pt x="14703374" y="8432013"/>
                </a:lnTo>
                <a:lnTo>
                  <a:pt x="14699158" y="8425777"/>
                </a:lnTo>
                <a:lnTo>
                  <a:pt x="14692922" y="8421560"/>
                </a:lnTo>
                <a:lnTo>
                  <a:pt x="14685277" y="8420011"/>
                </a:lnTo>
                <a:lnTo>
                  <a:pt x="14677619" y="8421560"/>
                </a:lnTo>
                <a:lnTo>
                  <a:pt x="14671383" y="8425777"/>
                </a:lnTo>
                <a:lnTo>
                  <a:pt x="14667167" y="8432013"/>
                </a:lnTo>
                <a:lnTo>
                  <a:pt x="14665630" y="8439671"/>
                </a:lnTo>
                <a:lnTo>
                  <a:pt x="14667167" y="8447316"/>
                </a:lnTo>
                <a:lnTo>
                  <a:pt x="14671383" y="8453552"/>
                </a:lnTo>
                <a:lnTo>
                  <a:pt x="14677619" y="8457768"/>
                </a:lnTo>
                <a:lnTo>
                  <a:pt x="14685277" y="8459305"/>
                </a:lnTo>
                <a:lnTo>
                  <a:pt x="14692922" y="8457768"/>
                </a:lnTo>
                <a:lnTo>
                  <a:pt x="14699158" y="8453552"/>
                </a:lnTo>
                <a:lnTo>
                  <a:pt x="14703374" y="8447316"/>
                </a:lnTo>
                <a:lnTo>
                  <a:pt x="14704924" y="8439671"/>
                </a:lnTo>
                <a:close/>
              </a:path>
              <a:path w="18719800" h="10718800" extrusionOk="0">
                <a:moveTo>
                  <a:pt x="14704924" y="8339569"/>
                </a:moveTo>
                <a:lnTo>
                  <a:pt x="14703374" y="8331924"/>
                </a:lnTo>
                <a:lnTo>
                  <a:pt x="14699158" y="8325675"/>
                </a:lnTo>
                <a:lnTo>
                  <a:pt x="14692922" y="8321459"/>
                </a:lnTo>
                <a:lnTo>
                  <a:pt x="14685277" y="8319910"/>
                </a:lnTo>
                <a:lnTo>
                  <a:pt x="14677619" y="8321459"/>
                </a:lnTo>
                <a:lnTo>
                  <a:pt x="14671383" y="8325675"/>
                </a:lnTo>
                <a:lnTo>
                  <a:pt x="14667167" y="8331924"/>
                </a:lnTo>
                <a:lnTo>
                  <a:pt x="14665630" y="8339569"/>
                </a:lnTo>
                <a:lnTo>
                  <a:pt x="14667167" y="8347215"/>
                </a:lnTo>
                <a:lnTo>
                  <a:pt x="14671383" y="8353463"/>
                </a:lnTo>
                <a:lnTo>
                  <a:pt x="14677619" y="8357667"/>
                </a:lnTo>
                <a:lnTo>
                  <a:pt x="14685277" y="8359216"/>
                </a:lnTo>
                <a:lnTo>
                  <a:pt x="14692922" y="8357667"/>
                </a:lnTo>
                <a:lnTo>
                  <a:pt x="14699158" y="8353463"/>
                </a:lnTo>
                <a:lnTo>
                  <a:pt x="14703374" y="8347215"/>
                </a:lnTo>
                <a:lnTo>
                  <a:pt x="14704924" y="8339569"/>
                </a:lnTo>
                <a:close/>
              </a:path>
              <a:path w="18719800" h="10718800" extrusionOk="0">
                <a:moveTo>
                  <a:pt x="14704924" y="8239468"/>
                </a:moveTo>
                <a:lnTo>
                  <a:pt x="14703374" y="8231822"/>
                </a:lnTo>
                <a:lnTo>
                  <a:pt x="14699158" y="8225574"/>
                </a:lnTo>
                <a:lnTo>
                  <a:pt x="14692922" y="8221370"/>
                </a:lnTo>
                <a:lnTo>
                  <a:pt x="14685277" y="8219821"/>
                </a:lnTo>
                <a:lnTo>
                  <a:pt x="14677619" y="8221370"/>
                </a:lnTo>
                <a:lnTo>
                  <a:pt x="14671383" y="8225574"/>
                </a:lnTo>
                <a:lnTo>
                  <a:pt x="14667167" y="8231822"/>
                </a:lnTo>
                <a:lnTo>
                  <a:pt x="14665630" y="8239468"/>
                </a:lnTo>
                <a:lnTo>
                  <a:pt x="14667167" y="8247126"/>
                </a:lnTo>
                <a:lnTo>
                  <a:pt x="14671383" y="8253374"/>
                </a:lnTo>
                <a:lnTo>
                  <a:pt x="14677619" y="8257578"/>
                </a:lnTo>
                <a:lnTo>
                  <a:pt x="14685277" y="8259115"/>
                </a:lnTo>
                <a:lnTo>
                  <a:pt x="14692922" y="8257578"/>
                </a:lnTo>
                <a:lnTo>
                  <a:pt x="14699158" y="8253374"/>
                </a:lnTo>
                <a:lnTo>
                  <a:pt x="14703374" y="8247126"/>
                </a:lnTo>
                <a:lnTo>
                  <a:pt x="14704924" y="8239468"/>
                </a:lnTo>
                <a:close/>
              </a:path>
              <a:path w="18719800" h="10718800" extrusionOk="0">
                <a:moveTo>
                  <a:pt x="14704924" y="8139379"/>
                </a:moveTo>
                <a:lnTo>
                  <a:pt x="14703374" y="8131734"/>
                </a:lnTo>
                <a:lnTo>
                  <a:pt x="14699158" y="8125485"/>
                </a:lnTo>
                <a:lnTo>
                  <a:pt x="14692922" y="8121282"/>
                </a:lnTo>
                <a:lnTo>
                  <a:pt x="14685277" y="8119732"/>
                </a:lnTo>
                <a:lnTo>
                  <a:pt x="14677619" y="8121282"/>
                </a:lnTo>
                <a:lnTo>
                  <a:pt x="14671383" y="8125485"/>
                </a:lnTo>
                <a:lnTo>
                  <a:pt x="14667167" y="8131734"/>
                </a:lnTo>
                <a:lnTo>
                  <a:pt x="14665630" y="8139379"/>
                </a:lnTo>
                <a:lnTo>
                  <a:pt x="14667167" y="8147024"/>
                </a:lnTo>
                <a:lnTo>
                  <a:pt x="14671383" y="8153273"/>
                </a:lnTo>
                <a:lnTo>
                  <a:pt x="14677619" y="8157489"/>
                </a:lnTo>
                <a:lnTo>
                  <a:pt x="14685277" y="8159026"/>
                </a:lnTo>
                <a:lnTo>
                  <a:pt x="14692922" y="8157489"/>
                </a:lnTo>
                <a:lnTo>
                  <a:pt x="14699158" y="8153273"/>
                </a:lnTo>
                <a:lnTo>
                  <a:pt x="14703374" y="8147024"/>
                </a:lnTo>
                <a:lnTo>
                  <a:pt x="14704924" y="8139379"/>
                </a:lnTo>
                <a:close/>
              </a:path>
              <a:path w="18719800" h="10718800" extrusionOk="0">
                <a:moveTo>
                  <a:pt x="14704924" y="8039278"/>
                </a:moveTo>
                <a:lnTo>
                  <a:pt x="14703374" y="8031632"/>
                </a:lnTo>
                <a:lnTo>
                  <a:pt x="14699158" y="8025384"/>
                </a:lnTo>
                <a:lnTo>
                  <a:pt x="14692922" y="8021180"/>
                </a:lnTo>
                <a:lnTo>
                  <a:pt x="14685277" y="8019631"/>
                </a:lnTo>
                <a:lnTo>
                  <a:pt x="14677619" y="8021180"/>
                </a:lnTo>
                <a:lnTo>
                  <a:pt x="14671383" y="8025384"/>
                </a:lnTo>
                <a:lnTo>
                  <a:pt x="14667167" y="8031632"/>
                </a:lnTo>
                <a:lnTo>
                  <a:pt x="14665630" y="8039278"/>
                </a:lnTo>
                <a:lnTo>
                  <a:pt x="14667167" y="8046923"/>
                </a:lnTo>
                <a:lnTo>
                  <a:pt x="14671383" y="8053171"/>
                </a:lnTo>
                <a:lnTo>
                  <a:pt x="14677619" y="8057388"/>
                </a:lnTo>
                <a:lnTo>
                  <a:pt x="14685277" y="8058937"/>
                </a:lnTo>
                <a:lnTo>
                  <a:pt x="14692922" y="8057388"/>
                </a:lnTo>
                <a:lnTo>
                  <a:pt x="14699158" y="8053171"/>
                </a:lnTo>
                <a:lnTo>
                  <a:pt x="14703374" y="8046923"/>
                </a:lnTo>
                <a:lnTo>
                  <a:pt x="14704924" y="8039278"/>
                </a:lnTo>
                <a:close/>
              </a:path>
              <a:path w="18719800" h="10718800" extrusionOk="0">
                <a:moveTo>
                  <a:pt x="14704924" y="7939189"/>
                </a:moveTo>
                <a:lnTo>
                  <a:pt x="14703374" y="7931544"/>
                </a:lnTo>
                <a:lnTo>
                  <a:pt x="14699158" y="7925295"/>
                </a:lnTo>
                <a:lnTo>
                  <a:pt x="14692922" y="7921091"/>
                </a:lnTo>
                <a:lnTo>
                  <a:pt x="14685277" y="7919542"/>
                </a:lnTo>
                <a:lnTo>
                  <a:pt x="14677619" y="7921091"/>
                </a:lnTo>
                <a:lnTo>
                  <a:pt x="14671383" y="7925295"/>
                </a:lnTo>
                <a:lnTo>
                  <a:pt x="14667167" y="7931544"/>
                </a:lnTo>
                <a:lnTo>
                  <a:pt x="14665630" y="7939189"/>
                </a:lnTo>
                <a:lnTo>
                  <a:pt x="14667167" y="7946834"/>
                </a:lnTo>
                <a:lnTo>
                  <a:pt x="14671383" y="7953083"/>
                </a:lnTo>
                <a:lnTo>
                  <a:pt x="14677619" y="7957286"/>
                </a:lnTo>
                <a:lnTo>
                  <a:pt x="14685277" y="7958823"/>
                </a:lnTo>
                <a:lnTo>
                  <a:pt x="14692922" y="7957286"/>
                </a:lnTo>
                <a:lnTo>
                  <a:pt x="14699158" y="7953083"/>
                </a:lnTo>
                <a:lnTo>
                  <a:pt x="14703374" y="7946834"/>
                </a:lnTo>
                <a:lnTo>
                  <a:pt x="14704924" y="7939189"/>
                </a:lnTo>
                <a:close/>
              </a:path>
              <a:path w="18719800" h="10718800" extrusionOk="0">
                <a:moveTo>
                  <a:pt x="14704924" y="7839100"/>
                </a:moveTo>
                <a:lnTo>
                  <a:pt x="14703374" y="7831442"/>
                </a:lnTo>
                <a:lnTo>
                  <a:pt x="14699158" y="7825194"/>
                </a:lnTo>
                <a:lnTo>
                  <a:pt x="14692922" y="7820990"/>
                </a:lnTo>
                <a:lnTo>
                  <a:pt x="14685277" y="7819441"/>
                </a:lnTo>
                <a:lnTo>
                  <a:pt x="14677619" y="7820990"/>
                </a:lnTo>
                <a:lnTo>
                  <a:pt x="14671383" y="7825194"/>
                </a:lnTo>
                <a:lnTo>
                  <a:pt x="14667167" y="7831442"/>
                </a:lnTo>
                <a:lnTo>
                  <a:pt x="14665630" y="7839100"/>
                </a:lnTo>
                <a:lnTo>
                  <a:pt x="14667167" y="7846733"/>
                </a:lnTo>
                <a:lnTo>
                  <a:pt x="14671383" y="7852981"/>
                </a:lnTo>
                <a:lnTo>
                  <a:pt x="14677619" y="7857198"/>
                </a:lnTo>
                <a:lnTo>
                  <a:pt x="14685277" y="7858734"/>
                </a:lnTo>
                <a:lnTo>
                  <a:pt x="14692922" y="7857198"/>
                </a:lnTo>
                <a:lnTo>
                  <a:pt x="14699158" y="7852981"/>
                </a:lnTo>
                <a:lnTo>
                  <a:pt x="14703374" y="7846733"/>
                </a:lnTo>
                <a:lnTo>
                  <a:pt x="14704924" y="7839100"/>
                </a:lnTo>
                <a:close/>
              </a:path>
              <a:path w="18719800" h="10718800" extrusionOk="0">
                <a:moveTo>
                  <a:pt x="14704924" y="7738986"/>
                </a:moveTo>
                <a:lnTo>
                  <a:pt x="14703374" y="7731341"/>
                </a:lnTo>
                <a:lnTo>
                  <a:pt x="14699158" y="7725105"/>
                </a:lnTo>
                <a:lnTo>
                  <a:pt x="14692922" y="7720889"/>
                </a:lnTo>
                <a:lnTo>
                  <a:pt x="14685277" y="7719352"/>
                </a:lnTo>
                <a:lnTo>
                  <a:pt x="14677619" y="7720889"/>
                </a:lnTo>
                <a:lnTo>
                  <a:pt x="14671383" y="7725105"/>
                </a:lnTo>
                <a:lnTo>
                  <a:pt x="14667167" y="7731341"/>
                </a:lnTo>
                <a:lnTo>
                  <a:pt x="14665630" y="7738986"/>
                </a:lnTo>
                <a:lnTo>
                  <a:pt x="14667167" y="7746644"/>
                </a:lnTo>
                <a:lnTo>
                  <a:pt x="14671383" y="7752880"/>
                </a:lnTo>
                <a:lnTo>
                  <a:pt x="14677619" y="7757096"/>
                </a:lnTo>
                <a:lnTo>
                  <a:pt x="14685277" y="7758633"/>
                </a:lnTo>
                <a:lnTo>
                  <a:pt x="14692922" y="7757096"/>
                </a:lnTo>
                <a:lnTo>
                  <a:pt x="14699158" y="7752880"/>
                </a:lnTo>
                <a:lnTo>
                  <a:pt x="14703374" y="7746644"/>
                </a:lnTo>
                <a:lnTo>
                  <a:pt x="14704924" y="7738986"/>
                </a:lnTo>
                <a:close/>
              </a:path>
              <a:path w="18719800" h="10718800" extrusionOk="0">
                <a:moveTo>
                  <a:pt x="14704924" y="7638897"/>
                </a:moveTo>
                <a:lnTo>
                  <a:pt x="14703374" y="7631252"/>
                </a:lnTo>
                <a:lnTo>
                  <a:pt x="14699158" y="7625004"/>
                </a:lnTo>
                <a:lnTo>
                  <a:pt x="14692922" y="7620800"/>
                </a:lnTo>
                <a:lnTo>
                  <a:pt x="14685277" y="7619251"/>
                </a:lnTo>
                <a:lnTo>
                  <a:pt x="14677619" y="7620800"/>
                </a:lnTo>
                <a:lnTo>
                  <a:pt x="14671383" y="7625004"/>
                </a:lnTo>
                <a:lnTo>
                  <a:pt x="14667167" y="7631252"/>
                </a:lnTo>
                <a:lnTo>
                  <a:pt x="14665630" y="7638897"/>
                </a:lnTo>
                <a:lnTo>
                  <a:pt x="14667167" y="7646543"/>
                </a:lnTo>
                <a:lnTo>
                  <a:pt x="14671383" y="7652791"/>
                </a:lnTo>
                <a:lnTo>
                  <a:pt x="14677619" y="7657008"/>
                </a:lnTo>
                <a:lnTo>
                  <a:pt x="14685277" y="7658557"/>
                </a:lnTo>
                <a:lnTo>
                  <a:pt x="14692922" y="7657008"/>
                </a:lnTo>
                <a:lnTo>
                  <a:pt x="14699158" y="7652791"/>
                </a:lnTo>
                <a:lnTo>
                  <a:pt x="14703374" y="7646543"/>
                </a:lnTo>
                <a:lnTo>
                  <a:pt x="14704924" y="7638897"/>
                </a:lnTo>
                <a:close/>
              </a:path>
              <a:path w="18719800" h="10718800" extrusionOk="0">
                <a:moveTo>
                  <a:pt x="14704924" y="7538809"/>
                </a:moveTo>
                <a:lnTo>
                  <a:pt x="14703374" y="7531151"/>
                </a:lnTo>
                <a:lnTo>
                  <a:pt x="14699158" y="7524915"/>
                </a:lnTo>
                <a:lnTo>
                  <a:pt x="14692922" y="7520699"/>
                </a:lnTo>
                <a:lnTo>
                  <a:pt x="14685277" y="7519162"/>
                </a:lnTo>
                <a:lnTo>
                  <a:pt x="14677619" y="7520699"/>
                </a:lnTo>
                <a:lnTo>
                  <a:pt x="14671383" y="7524915"/>
                </a:lnTo>
                <a:lnTo>
                  <a:pt x="14667167" y="7531151"/>
                </a:lnTo>
                <a:lnTo>
                  <a:pt x="14665630" y="7538809"/>
                </a:lnTo>
                <a:lnTo>
                  <a:pt x="14667167" y="7546454"/>
                </a:lnTo>
                <a:lnTo>
                  <a:pt x="14671383" y="7552690"/>
                </a:lnTo>
                <a:lnTo>
                  <a:pt x="14677619" y="7556906"/>
                </a:lnTo>
                <a:lnTo>
                  <a:pt x="14685277" y="7558456"/>
                </a:lnTo>
                <a:lnTo>
                  <a:pt x="14692922" y="7556906"/>
                </a:lnTo>
                <a:lnTo>
                  <a:pt x="14699158" y="7552690"/>
                </a:lnTo>
                <a:lnTo>
                  <a:pt x="14703374" y="7546454"/>
                </a:lnTo>
                <a:lnTo>
                  <a:pt x="14704924" y="7538809"/>
                </a:lnTo>
                <a:close/>
              </a:path>
              <a:path w="18719800" h="10718800" extrusionOk="0">
                <a:moveTo>
                  <a:pt x="14778914" y="10687164"/>
                </a:moveTo>
                <a:lnTo>
                  <a:pt x="14777365" y="10679519"/>
                </a:lnTo>
                <a:lnTo>
                  <a:pt x="14773148" y="10673271"/>
                </a:lnTo>
                <a:lnTo>
                  <a:pt x="14766913" y="10669067"/>
                </a:lnTo>
                <a:lnTo>
                  <a:pt x="14759267" y="10667530"/>
                </a:lnTo>
                <a:lnTo>
                  <a:pt x="14751609" y="10669067"/>
                </a:lnTo>
                <a:lnTo>
                  <a:pt x="14745373" y="10673271"/>
                </a:lnTo>
                <a:lnTo>
                  <a:pt x="14741157" y="10679519"/>
                </a:lnTo>
                <a:lnTo>
                  <a:pt x="14739620" y="10687164"/>
                </a:lnTo>
                <a:lnTo>
                  <a:pt x="14741157" y="10694810"/>
                </a:lnTo>
                <a:lnTo>
                  <a:pt x="14745373" y="10701058"/>
                </a:lnTo>
                <a:lnTo>
                  <a:pt x="14751609" y="10705262"/>
                </a:lnTo>
                <a:lnTo>
                  <a:pt x="14759267" y="10706811"/>
                </a:lnTo>
                <a:lnTo>
                  <a:pt x="14766913" y="10705262"/>
                </a:lnTo>
                <a:lnTo>
                  <a:pt x="14773148" y="10701058"/>
                </a:lnTo>
                <a:lnTo>
                  <a:pt x="14777365" y="10694810"/>
                </a:lnTo>
                <a:lnTo>
                  <a:pt x="14778914" y="10687164"/>
                </a:lnTo>
                <a:close/>
              </a:path>
              <a:path w="18719800" h="10718800" extrusionOk="0">
                <a:moveTo>
                  <a:pt x="14778914" y="10587063"/>
                </a:moveTo>
                <a:lnTo>
                  <a:pt x="14777365" y="10579418"/>
                </a:lnTo>
                <a:lnTo>
                  <a:pt x="14773148" y="10573182"/>
                </a:lnTo>
                <a:lnTo>
                  <a:pt x="14766913" y="10568965"/>
                </a:lnTo>
                <a:lnTo>
                  <a:pt x="14759267" y="10567429"/>
                </a:lnTo>
                <a:lnTo>
                  <a:pt x="14751609" y="10568965"/>
                </a:lnTo>
                <a:lnTo>
                  <a:pt x="14745373" y="10573182"/>
                </a:lnTo>
                <a:lnTo>
                  <a:pt x="14741157" y="10579418"/>
                </a:lnTo>
                <a:lnTo>
                  <a:pt x="14739620" y="10587063"/>
                </a:lnTo>
                <a:lnTo>
                  <a:pt x="14741157" y="10594721"/>
                </a:lnTo>
                <a:lnTo>
                  <a:pt x="14745373" y="10600957"/>
                </a:lnTo>
                <a:lnTo>
                  <a:pt x="14751609" y="10605173"/>
                </a:lnTo>
                <a:lnTo>
                  <a:pt x="14759267" y="10606723"/>
                </a:lnTo>
                <a:lnTo>
                  <a:pt x="14766913" y="10605173"/>
                </a:lnTo>
                <a:lnTo>
                  <a:pt x="14773148" y="10600957"/>
                </a:lnTo>
                <a:lnTo>
                  <a:pt x="14777365" y="10594721"/>
                </a:lnTo>
                <a:lnTo>
                  <a:pt x="14778914" y="10587063"/>
                </a:lnTo>
                <a:close/>
              </a:path>
              <a:path w="18719800" h="10718800" extrusionOk="0">
                <a:moveTo>
                  <a:pt x="14778914" y="10486974"/>
                </a:moveTo>
                <a:lnTo>
                  <a:pt x="14777365" y="10479329"/>
                </a:lnTo>
                <a:lnTo>
                  <a:pt x="14773148" y="10473080"/>
                </a:lnTo>
                <a:lnTo>
                  <a:pt x="14766913" y="10468877"/>
                </a:lnTo>
                <a:lnTo>
                  <a:pt x="14759267" y="10467327"/>
                </a:lnTo>
                <a:lnTo>
                  <a:pt x="14751609" y="10468877"/>
                </a:lnTo>
                <a:lnTo>
                  <a:pt x="14745373" y="10473080"/>
                </a:lnTo>
                <a:lnTo>
                  <a:pt x="14741157" y="10479329"/>
                </a:lnTo>
                <a:lnTo>
                  <a:pt x="14739620" y="10486974"/>
                </a:lnTo>
                <a:lnTo>
                  <a:pt x="14741157" y="10494620"/>
                </a:lnTo>
                <a:lnTo>
                  <a:pt x="14745373" y="10500868"/>
                </a:lnTo>
                <a:lnTo>
                  <a:pt x="14751609" y="10505084"/>
                </a:lnTo>
                <a:lnTo>
                  <a:pt x="14759267" y="10506621"/>
                </a:lnTo>
                <a:lnTo>
                  <a:pt x="14766913" y="10505084"/>
                </a:lnTo>
                <a:lnTo>
                  <a:pt x="14773148" y="10500868"/>
                </a:lnTo>
                <a:lnTo>
                  <a:pt x="14777365" y="10494620"/>
                </a:lnTo>
                <a:lnTo>
                  <a:pt x="14778914" y="10486974"/>
                </a:lnTo>
                <a:close/>
              </a:path>
              <a:path w="18719800" h="10718800" extrusionOk="0">
                <a:moveTo>
                  <a:pt x="14778914" y="10386885"/>
                </a:moveTo>
                <a:lnTo>
                  <a:pt x="14777365" y="10379240"/>
                </a:lnTo>
                <a:lnTo>
                  <a:pt x="14773161" y="10372992"/>
                </a:lnTo>
                <a:lnTo>
                  <a:pt x="14766913" y="10368788"/>
                </a:lnTo>
                <a:lnTo>
                  <a:pt x="14759267" y="10367239"/>
                </a:lnTo>
                <a:lnTo>
                  <a:pt x="14751609" y="10368788"/>
                </a:lnTo>
                <a:lnTo>
                  <a:pt x="14745373" y="10372992"/>
                </a:lnTo>
                <a:lnTo>
                  <a:pt x="14741157" y="10379240"/>
                </a:lnTo>
                <a:lnTo>
                  <a:pt x="14739620" y="10386885"/>
                </a:lnTo>
                <a:lnTo>
                  <a:pt x="14741157" y="10394531"/>
                </a:lnTo>
                <a:lnTo>
                  <a:pt x="14745373" y="10400767"/>
                </a:lnTo>
                <a:lnTo>
                  <a:pt x="14751609" y="10404983"/>
                </a:lnTo>
                <a:lnTo>
                  <a:pt x="14759267" y="10406520"/>
                </a:lnTo>
                <a:lnTo>
                  <a:pt x="14766913" y="10404983"/>
                </a:lnTo>
                <a:lnTo>
                  <a:pt x="14773161" y="10400767"/>
                </a:lnTo>
                <a:lnTo>
                  <a:pt x="14777365" y="10394531"/>
                </a:lnTo>
                <a:lnTo>
                  <a:pt x="14778914" y="10386885"/>
                </a:lnTo>
                <a:close/>
              </a:path>
              <a:path w="18719800" h="10718800" extrusionOk="0">
                <a:moveTo>
                  <a:pt x="14778914" y="10286784"/>
                </a:moveTo>
                <a:lnTo>
                  <a:pt x="14777365" y="10279139"/>
                </a:lnTo>
                <a:lnTo>
                  <a:pt x="14773161" y="10272890"/>
                </a:lnTo>
                <a:lnTo>
                  <a:pt x="14766913" y="10268674"/>
                </a:lnTo>
                <a:lnTo>
                  <a:pt x="14759267" y="10267137"/>
                </a:lnTo>
                <a:lnTo>
                  <a:pt x="14751609" y="10268674"/>
                </a:lnTo>
                <a:lnTo>
                  <a:pt x="14745373" y="10272890"/>
                </a:lnTo>
                <a:lnTo>
                  <a:pt x="14741157" y="10279139"/>
                </a:lnTo>
                <a:lnTo>
                  <a:pt x="14739620" y="10286784"/>
                </a:lnTo>
                <a:lnTo>
                  <a:pt x="14741157" y="10294429"/>
                </a:lnTo>
                <a:lnTo>
                  <a:pt x="14745373" y="10300678"/>
                </a:lnTo>
                <a:lnTo>
                  <a:pt x="14751609" y="10304882"/>
                </a:lnTo>
                <a:lnTo>
                  <a:pt x="14759267" y="10306431"/>
                </a:lnTo>
                <a:lnTo>
                  <a:pt x="14766913" y="10304882"/>
                </a:lnTo>
                <a:lnTo>
                  <a:pt x="14773161" y="10300678"/>
                </a:lnTo>
                <a:lnTo>
                  <a:pt x="14777365" y="10294429"/>
                </a:lnTo>
                <a:lnTo>
                  <a:pt x="14778914" y="10286784"/>
                </a:lnTo>
                <a:close/>
              </a:path>
              <a:path w="18719800" h="10718800" extrusionOk="0">
                <a:moveTo>
                  <a:pt x="14778914" y="10186683"/>
                </a:moveTo>
                <a:lnTo>
                  <a:pt x="14777365" y="10179037"/>
                </a:lnTo>
                <a:lnTo>
                  <a:pt x="14773161" y="10172789"/>
                </a:lnTo>
                <a:lnTo>
                  <a:pt x="14766913" y="10168585"/>
                </a:lnTo>
                <a:lnTo>
                  <a:pt x="14759267" y="10167036"/>
                </a:lnTo>
                <a:lnTo>
                  <a:pt x="14751609" y="10168585"/>
                </a:lnTo>
                <a:lnTo>
                  <a:pt x="14745373" y="10172789"/>
                </a:lnTo>
                <a:lnTo>
                  <a:pt x="14741157" y="10179037"/>
                </a:lnTo>
                <a:lnTo>
                  <a:pt x="14739620" y="10186683"/>
                </a:lnTo>
                <a:lnTo>
                  <a:pt x="14741157" y="10194328"/>
                </a:lnTo>
                <a:lnTo>
                  <a:pt x="14745373" y="10200576"/>
                </a:lnTo>
                <a:lnTo>
                  <a:pt x="14751609" y="10204780"/>
                </a:lnTo>
                <a:lnTo>
                  <a:pt x="14759267" y="10206330"/>
                </a:lnTo>
                <a:lnTo>
                  <a:pt x="14766913" y="10204780"/>
                </a:lnTo>
                <a:lnTo>
                  <a:pt x="14773161" y="10200576"/>
                </a:lnTo>
                <a:lnTo>
                  <a:pt x="14777365" y="10194328"/>
                </a:lnTo>
                <a:lnTo>
                  <a:pt x="14778914" y="10186683"/>
                </a:lnTo>
                <a:close/>
              </a:path>
              <a:path w="18719800" h="10718800" extrusionOk="0">
                <a:moveTo>
                  <a:pt x="14778914" y="10086581"/>
                </a:moveTo>
                <a:lnTo>
                  <a:pt x="14777365" y="10078936"/>
                </a:lnTo>
                <a:lnTo>
                  <a:pt x="14773161" y="10072687"/>
                </a:lnTo>
                <a:lnTo>
                  <a:pt x="14766913" y="10068484"/>
                </a:lnTo>
                <a:lnTo>
                  <a:pt x="14759267" y="10066934"/>
                </a:lnTo>
                <a:lnTo>
                  <a:pt x="14751609" y="10068484"/>
                </a:lnTo>
                <a:lnTo>
                  <a:pt x="14745373" y="10072687"/>
                </a:lnTo>
                <a:lnTo>
                  <a:pt x="14741157" y="10078936"/>
                </a:lnTo>
                <a:lnTo>
                  <a:pt x="14739620" y="10086581"/>
                </a:lnTo>
                <a:lnTo>
                  <a:pt x="14741157" y="10094227"/>
                </a:lnTo>
                <a:lnTo>
                  <a:pt x="14745373" y="10100475"/>
                </a:lnTo>
                <a:lnTo>
                  <a:pt x="14751609" y="10104691"/>
                </a:lnTo>
                <a:lnTo>
                  <a:pt x="14759267" y="10106228"/>
                </a:lnTo>
                <a:lnTo>
                  <a:pt x="14766913" y="10104691"/>
                </a:lnTo>
                <a:lnTo>
                  <a:pt x="14773161" y="10100475"/>
                </a:lnTo>
                <a:lnTo>
                  <a:pt x="14777365" y="10094227"/>
                </a:lnTo>
                <a:lnTo>
                  <a:pt x="14778914" y="10086581"/>
                </a:lnTo>
                <a:close/>
              </a:path>
              <a:path w="18719800" h="10718800" extrusionOk="0">
                <a:moveTo>
                  <a:pt x="14778914" y="9986493"/>
                </a:moveTo>
                <a:lnTo>
                  <a:pt x="14777365" y="9978847"/>
                </a:lnTo>
                <a:lnTo>
                  <a:pt x="14773161" y="9972599"/>
                </a:lnTo>
                <a:lnTo>
                  <a:pt x="14766913" y="9968382"/>
                </a:lnTo>
                <a:lnTo>
                  <a:pt x="14759267" y="9966846"/>
                </a:lnTo>
                <a:lnTo>
                  <a:pt x="14751609" y="9968382"/>
                </a:lnTo>
                <a:lnTo>
                  <a:pt x="14745373" y="9972599"/>
                </a:lnTo>
                <a:lnTo>
                  <a:pt x="14741157" y="9978847"/>
                </a:lnTo>
                <a:lnTo>
                  <a:pt x="14739620" y="9986493"/>
                </a:lnTo>
                <a:lnTo>
                  <a:pt x="14741157" y="9994138"/>
                </a:lnTo>
                <a:lnTo>
                  <a:pt x="14745373" y="10000386"/>
                </a:lnTo>
                <a:lnTo>
                  <a:pt x="14751609" y="10004590"/>
                </a:lnTo>
                <a:lnTo>
                  <a:pt x="14759267" y="10006139"/>
                </a:lnTo>
                <a:lnTo>
                  <a:pt x="14766913" y="10004590"/>
                </a:lnTo>
                <a:lnTo>
                  <a:pt x="14773161" y="10000386"/>
                </a:lnTo>
                <a:lnTo>
                  <a:pt x="14777365" y="9994138"/>
                </a:lnTo>
                <a:lnTo>
                  <a:pt x="14778914" y="9986493"/>
                </a:lnTo>
                <a:close/>
              </a:path>
              <a:path w="18719800" h="10718800" extrusionOk="0">
                <a:moveTo>
                  <a:pt x="14778914" y="9886391"/>
                </a:moveTo>
                <a:lnTo>
                  <a:pt x="14777365" y="9878746"/>
                </a:lnTo>
                <a:lnTo>
                  <a:pt x="14773161" y="9872497"/>
                </a:lnTo>
                <a:lnTo>
                  <a:pt x="14766913" y="9868294"/>
                </a:lnTo>
                <a:lnTo>
                  <a:pt x="14759267" y="9866744"/>
                </a:lnTo>
                <a:lnTo>
                  <a:pt x="14751609" y="9868294"/>
                </a:lnTo>
                <a:lnTo>
                  <a:pt x="14745373" y="9872497"/>
                </a:lnTo>
                <a:lnTo>
                  <a:pt x="14741157" y="9878746"/>
                </a:lnTo>
                <a:lnTo>
                  <a:pt x="14739620" y="9886391"/>
                </a:lnTo>
                <a:lnTo>
                  <a:pt x="14741157" y="9894037"/>
                </a:lnTo>
                <a:lnTo>
                  <a:pt x="14745373" y="9900285"/>
                </a:lnTo>
                <a:lnTo>
                  <a:pt x="14751609" y="9904501"/>
                </a:lnTo>
                <a:lnTo>
                  <a:pt x="14759267" y="9906051"/>
                </a:lnTo>
                <a:lnTo>
                  <a:pt x="14766913" y="9904501"/>
                </a:lnTo>
                <a:lnTo>
                  <a:pt x="14773161" y="9900285"/>
                </a:lnTo>
                <a:lnTo>
                  <a:pt x="14777365" y="9894037"/>
                </a:lnTo>
                <a:lnTo>
                  <a:pt x="14778914" y="9886391"/>
                </a:lnTo>
                <a:close/>
              </a:path>
              <a:path w="18719800" h="10718800" extrusionOk="0">
                <a:moveTo>
                  <a:pt x="14778914" y="9786302"/>
                </a:moveTo>
                <a:lnTo>
                  <a:pt x="14777365" y="9778657"/>
                </a:lnTo>
                <a:lnTo>
                  <a:pt x="14773161" y="9772409"/>
                </a:lnTo>
                <a:lnTo>
                  <a:pt x="14766913" y="9768192"/>
                </a:lnTo>
                <a:lnTo>
                  <a:pt x="14759267" y="9766656"/>
                </a:lnTo>
                <a:lnTo>
                  <a:pt x="14751609" y="9768192"/>
                </a:lnTo>
                <a:lnTo>
                  <a:pt x="14745373" y="9772409"/>
                </a:lnTo>
                <a:lnTo>
                  <a:pt x="14741157" y="9778657"/>
                </a:lnTo>
                <a:lnTo>
                  <a:pt x="14739620" y="9786302"/>
                </a:lnTo>
                <a:lnTo>
                  <a:pt x="14741157" y="9793948"/>
                </a:lnTo>
                <a:lnTo>
                  <a:pt x="14745373" y="9800196"/>
                </a:lnTo>
                <a:lnTo>
                  <a:pt x="14751609" y="9804413"/>
                </a:lnTo>
                <a:lnTo>
                  <a:pt x="14759267" y="9805949"/>
                </a:lnTo>
                <a:lnTo>
                  <a:pt x="14766913" y="9804413"/>
                </a:lnTo>
                <a:lnTo>
                  <a:pt x="14773161" y="9800196"/>
                </a:lnTo>
                <a:lnTo>
                  <a:pt x="14777365" y="9793948"/>
                </a:lnTo>
                <a:lnTo>
                  <a:pt x="14778914" y="9786302"/>
                </a:lnTo>
                <a:close/>
              </a:path>
              <a:path w="18719800" h="10718800" extrusionOk="0">
                <a:moveTo>
                  <a:pt x="14778914" y="9686201"/>
                </a:moveTo>
                <a:lnTo>
                  <a:pt x="14777365" y="9678556"/>
                </a:lnTo>
                <a:lnTo>
                  <a:pt x="14773161" y="9672320"/>
                </a:lnTo>
                <a:lnTo>
                  <a:pt x="14766913" y="9668104"/>
                </a:lnTo>
                <a:lnTo>
                  <a:pt x="14759267" y="9666554"/>
                </a:lnTo>
                <a:lnTo>
                  <a:pt x="14751609" y="9668104"/>
                </a:lnTo>
                <a:lnTo>
                  <a:pt x="14745373" y="9672320"/>
                </a:lnTo>
                <a:lnTo>
                  <a:pt x="14741157" y="9678556"/>
                </a:lnTo>
                <a:lnTo>
                  <a:pt x="14739620" y="9686201"/>
                </a:lnTo>
                <a:lnTo>
                  <a:pt x="14741157" y="9693859"/>
                </a:lnTo>
                <a:lnTo>
                  <a:pt x="14745373" y="9700095"/>
                </a:lnTo>
                <a:lnTo>
                  <a:pt x="14751609" y="9704311"/>
                </a:lnTo>
                <a:lnTo>
                  <a:pt x="14759267" y="9705848"/>
                </a:lnTo>
                <a:lnTo>
                  <a:pt x="14766913" y="9704311"/>
                </a:lnTo>
                <a:lnTo>
                  <a:pt x="14773161" y="9700095"/>
                </a:lnTo>
                <a:lnTo>
                  <a:pt x="14777365" y="9693859"/>
                </a:lnTo>
                <a:lnTo>
                  <a:pt x="14778914" y="9686201"/>
                </a:lnTo>
                <a:close/>
              </a:path>
              <a:path w="18719800" h="10718800" extrusionOk="0">
                <a:moveTo>
                  <a:pt x="14778914" y="9586112"/>
                </a:moveTo>
                <a:lnTo>
                  <a:pt x="14777365" y="9578467"/>
                </a:lnTo>
                <a:lnTo>
                  <a:pt x="14773161" y="9572219"/>
                </a:lnTo>
                <a:lnTo>
                  <a:pt x="14766913" y="9568002"/>
                </a:lnTo>
                <a:lnTo>
                  <a:pt x="14759267" y="9566453"/>
                </a:lnTo>
                <a:lnTo>
                  <a:pt x="14751609" y="9568002"/>
                </a:lnTo>
                <a:lnTo>
                  <a:pt x="14745373" y="9572219"/>
                </a:lnTo>
                <a:lnTo>
                  <a:pt x="14741157" y="9578467"/>
                </a:lnTo>
                <a:lnTo>
                  <a:pt x="14739620" y="9586112"/>
                </a:lnTo>
                <a:lnTo>
                  <a:pt x="14741157" y="9593758"/>
                </a:lnTo>
                <a:lnTo>
                  <a:pt x="14745373" y="9599993"/>
                </a:lnTo>
                <a:lnTo>
                  <a:pt x="14751609" y="9604210"/>
                </a:lnTo>
                <a:lnTo>
                  <a:pt x="14759267" y="9605747"/>
                </a:lnTo>
                <a:lnTo>
                  <a:pt x="14766913" y="9604210"/>
                </a:lnTo>
                <a:lnTo>
                  <a:pt x="14773161" y="9599993"/>
                </a:lnTo>
                <a:lnTo>
                  <a:pt x="14777365" y="9593758"/>
                </a:lnTo>
                <a:lnTo>
                  <a:pt x="14778914" y="9586112"/>
                </a:lnTo>
                <a:close/>
              </a:path>
              <a:path w="18719800" h="10718800" extrusionOk="0">
                <a:moveTo>
                  <a:pt x="14778914" y="9486011"/>
                </a:moveTo>
                <a:lnTo>
                  <a:pt x="14777365" y="9478366"/>
                </a:lnTo>
                <a:lnTo>
                  <a:pt x="14773148" y="9472117"/>
                </a:lnTo>
                <a:lnTo>
                  <a:pt x="14766913" y="9467901"/>
                </a:lnTo>
                <a:lnTo>
                  <a:pt x="14759267" y="9466364"/>
                </a:lnTo>
                <a:lnTo>
                  <a:pt x="14751609" y="9467901"/>
                </a:lnTo>
                <a:lnTo>
                  <a:pt x="14745373" y="9472117"/>
                </a:lnTo>
                <a:lnTo>
                  <a:pt x="14741157" y="9478366"/>
                </a:lnTo>
                <a:lnTo>
                  <a:pt x="14739620" y="9486011"/>
                </a:lnTo>
                <a:lnTo>
                  <a:pt x="14741157" y="9493656"/>
                </a:lnTo>
                <a:lnTo>
                  <a:pt x="14745373" y="9499905"/>
                </a:lnTo>
                <a:lnTo>
                  <a:pt x="14751609" y="9504108"/>
                </a:lnTo>
                <a:lnTo>
                  <a:pt x="14759267" y="9505658"/>
                </a:lnTo>
                <a:lnTo>
                  <a:pt x="14766913" y="9504108"/>
                </a:lnTo>
                <a:lnTo>
                  <a:pt x="14773148" y="9499905"/>
                </a:lnTo>
                <a:lnTo>
                  <a:pt x="14777365" y="9493656"/>
                </a:lnTo>
                <a:lnTo>
                  <a:pt x="14778914" y="9486011"/>
                </a:lnTo>
                <a:close/>
              </a:path>
              <a:path w="18719800" h="10718800" extrusionOk="0">
                <a:moveTo>
                  <a:pt x="14778914" y="9385910"/>
                </a:moveTo>
                <a:lnTo>
                  <a:pt x="14777365" y="9378264"/>
                </a:lnTo>
                <a:lnTo>
                  <a:pt x="14773148" y="9372016"/>
                </a:lnTo>
                <a:lnTo>
                  <a:pt x="14766913" y="9367799"/>
                </a:lnTo>
                <a:lnTo>
                  <a:pt x="14759267" y="9366263"/>
                </a:lnTo>
                <a:lnTo>
                  <a:pt x="14751609" y="9367799"/>
                </a:lnTo>
                <a:lnTo>
                  <a:pt x="14745373" y="9372016"/>
                </a:lnTo>
                <a:lnTo>
                  <a:pt x="14741157" y="9378264"/>
                </a:lnTo>
                <a:lnTo>
                  <a:pt x="14739620" y="9385910"/>
                </a:lnTo>
                <a:lnTo>
                  <a:pt x="14741157" y="9393555"/>
                </a:lnTo>
                <a:lnTo>
                  <a:pt x="14745373" y="9399803"/>
                </a:lnTo>
                <a:lnTo>
                  <a:pt x="14751609" y="9404020"/>
                </a:lnTo>
                <a:lnTo>
                  <a:pt x="14759267" y="9405556"/>
                </a:lnTo>
                <a:lnTo>
                  <a:pt x="14766913" y="9404020"/>
                </a:lnTo>
                <a:lnTo>
                  <a:pt x="14773148" y="9399803"/>
                </a:lnTo>
                <a:lnTo>
                  <a:pt x="14777365" y="9393555"/>
                </a:lnTo>
                <a:lnTo>
                  <a:pt x="14778914" y="9385910"/>
                </a:lnTo>
                <a:close/>
              </a:path>
              <a:path w="18719800" h="10718800" extrusionOk="0">
                <a:moveTo>
                  <a:pt x="14778914" y="9285821"/>
                </a:moveTo>
                <a:lnTo>
                  <a:pt x="14777365" y="9278175"/>
                </a:lnTo>
                <a:lnTo>
                  <a:pt x="14773148" y="9271927"/>
                </a:lnTo>
                <a:lnTo>
                  <a:pt x="14766913" y="9267723"/>
                </a:lnTo>
                <a:lnTo>
                  <a:pt x="14759267" y="9266174"/>
                </a:lnTo>
                <a:lnTo>
                  <a:pt x="14751609" y="9267723"/>
                </a:lnTo>
                <a:lnTo>
                  <a:pt x="14745373" y="9271927"/>
                </a:lnTo>
                <a:lnTo>
                  <a:pt x="14741157" y="9278175"/>
                </a:lnTo>
                <a:lnTo>
                  <a:pt x="14739620" y="9285821"/>
                </a:lnTo>
                <a:lnTo>
                  <a:pt x="14741157" y="9293466"/>
                </a:lnTo>
                <a:lnTo>
                  <a:pt x="14745373" y="9299715"/>
                </a:lnTo>
                <a:lnTo>
                  <a:pt x="14751609" y="9303918"/>
                </a:lnTo>
                <a:lnTo>
                  <a:pt x="14759267" y="9305468"/>
                </a:lnTo>
                <a:lnTo>
                  <a:pt x="14766913" y="9303918"/>
                </a:lnTo>
                <a:lnTo>
                  <a:pt x="14773148" y="9299715"/>
                </a:lnTo>
                <a:lnTo>
                  <a:pt x="14777365" y="9293466"/>
                </a:lnTo>
                <a:lnTo>
                  <a:pt x="14778914" y="9285821"/>
                </a:lnTo>
                <a:close/>
              </a:path>
              <a:path w="18719800" h="10718800" extrusionOk="0">
                <a:moveTo>
                  <a:pt x="14778914" y="9185719"/>
                </a:moveTo>
                <a:lnTo>
                  <a:pt x="14777365" y="9178074"/>
                </a:lnTo>
                <a:lnTo>
                  <a:pt x="14773148" y="9171826"/>
                </a:lnTo>
                <a:lnTo>
                  <a:pt x="14766913" y="9167622"/>
                </a:lnTo>
                <a:lnTo>
                  <a:pt x="14759267" y="9166073"/>
                </a:lnTo>
                <a:lnTo>
                  <a:pt x="14751609" y="9167622"/>
                </a:lnTo>
                <a:lnTo>
                  <a:pt x="14745373" y="9171826"/>
                </a:lnTo>
                <a:lnTo>
                  <a:pt x="14741157" y="9178074"/>
                </a:lnTo>
                <a:lnTo>
                  <a:pt x="14739620" y="9185719"/>
                </a:lnTo>
                <a:lnTo>
                  <a:pt x="14741157" y="9193365"/>
                </a:lnTo>
                <a:lnTo>
                  <a:pt x="14745373" y="9199613"/>
                </a:lnTo>
                <a:lnTo>
                  <a:pt x="14751609" y="9203830"/>
                </a:lnTo>
                <a:lnTo>
                  <a:pt x="14759267" y="9205379"/>
                </a:lnTo>
                <a:lnTo>
                  <a:pt x="14766913" y="9203830"/>
                </a:lnTo>
                <a:lnTo>
                  <a:pt x="14773148" y="9199613"/>
                </a:lnTo>
                <a:lnTo>
                  <a:pt x="14777365" y="9193365"/>
                </a:lnTo>
                <a:lnTo>
                  <a:pt x="14778914" y="9185719"/>
                </a:lnTo>
                <a:close/>
              </a:path>
              <a:path w="18719800" h="10718800" extrusionOk="0">
                <a:moveTo>
                  <a:pt x="14778914" y="9085618"/>
                </a:moveTo>
                <a:lnTo>
                  <a:pt x="14777365" y="9077985"/>
                </a:lnTo>
                <a:lnTo>
                  <a:pt x="14773148" y="9071737"/>
                </a:lnTo>
                <a:lnTo>
                  <a:pt x="14766913" y="9067521"/>
                </a:lnTo>
                <a:lnTo>
                  <a:pt x="14759267" y="9065984"/>
                </a:lnTo>
                <a:lnTo>
                  <a:pt x="14751609" y="9067521"/>
                </a:lnTo>
                <a:lnTo>
                  <a:pt x="14745373" y="9071737"/>
                </a:lnTo>
                <a:lnTo>
                  <a:pt x="14741157" y="9077985"/>
                </a:lnTo>
                <a:lnTo>
                  <a:pt x="14739620" y="9085618"/>
                </a:lnTo>
                <a:lnTo>
                  <a:pt x="14741157" y="9093276"/>
                </a:lnTo>
                <a:lnTo>
                  <a:pt x="14745373" y="9099525"/>
                </a:lnTo>
                <a:lnTo>
                  <a:pt x="14751609" y="9103728"/>
                </a:lnTo>
                <a:lnTo>
                  <a:pt x="14759267" y="9105278"/>
                </a:lnTo>
                <a:lnTo>
                  <a:pt x="14766913" y="9103728"/>
                </a:lnTo>
                <a:lnTo>
                  <a:pt x="14773148" y="9099525"/>
                </a:lnTo>
                <a:lnTo>
                  <a:pt x="14777365" y="9093276"/>
                </a:lnTo>
                <a:lnTo>
                  <a:pt x="14778914" y="9085618"/>
                </a:lnTo>
                <a:close/>
              </a:path>
              <a:path w="18719800" h="10718800" extrusionOk="0">
                <a:moveTo>
                  <a:pt x="14778914" y="8985529"/>
                </a:moveTo>
                <a:lnTo>
                  <a:pt x="14777365" y="8977884"/>
                </a:lnTo>
                <a:lnTo>
                  <a:pt x="14773148" y="8971636"/>
                </a:lnTo>
                <a:lnTo>
                  <a:pt x="14766913" y="8967419"/>
                </a:lnTo>
                <a:lnTo>
                  <a:pt x="14759267" y="8965882"/>
                </a:lnTo>
                <a:lnTo>
                  <a:pt x="14751609" y="8967419"/>
                </a:lnTo>
                <a:lnTo>
                  <a:pt x="14745373" y="8971636"/>
                </a:lnTo>
                <a:lnTo>
                  <a:pt x="14741157" y="8977884"/>
                </a:lnTo>
                <a:lnTo>
                  <a:pt x="14739620" y="8985529"/>
                </a:lnTo>
                <a:lnTo>
                  <a:pt x="14741157" y="8993187"/>
                </a:lnTo>
                <a:lnTo>
                  <a:pt x="14745373" y="8999423"/>
                </a:lnTo>
                <a:lnTo>
                  <a:pt x="14751609" y="9003640"/>
                </a:lnTo>
                <a:lnTo>
                  <a:pt x="14759267" y="9005176"/>
                </a:lnTo>
                <a:lnTo>
                  <a:pt x="14766913" y="9003640"/>
                </a:lnTo>
                <a:lnTo>
                  <a:pt x="14773148" y="8999423"/>
                </a:lnTo>
                <a:lnTo>
                  <a:pt x="14777365" y="8993187"/>
                </a:lnTo>
                <a:lnTo>
                  <a:pt x="14778914" y="8985529"/>
                </a:lnTo>
                <a:close/>
              </a:path>
              <a:path w="18719800" h="10718800" extrusionOk="0">
                <a:moveTo>
                  <a:pt x="14778914" y="8885441"/>
                </a:moveTo>
                <a:lnTo>
                  <a:pt x="14777365" y="8877795"/>
                </a:lnTo>
                <a:lnTo>
                  <a:pt x="14773148" y="8871547"/>
                </a:lnTo>
                <a:lnTo>
                  <a:pt x="14766913" y="8867330"/>
                </a:lnTo>
                <a:lnTo>
                  <a:pt x="14759267" y="8865781"/>
                </a:lnTo>
                <a:lnTo>
                  <a:pt x="14751609" y="8867330"/>
                </a:lnTo>
                <a:lnTo>
                  <a:pt x="14745373" y="8871547"/>
                </a:lnTo>
                <a:lnTo>
                  <a:pt x="14741157" y="8877795"/>
                </a:lnTo>
                <a:lnTo>
                  <a:pt x="14739620" y="8885441"/>
                </a:lnTo>
                <a:lnTo>
                  <a:pt x="14741157" y="8893086"/>
                </a:lnTo>
                <a:lnTo>
                  <a:pt x="14745373" y="8899322"/>
                </a:lnTo>
                <a:lnTo>
                  <a:pt x="14751609" y="8903538"/>
                </a:lnTo>
                <a:lnTo>
                  <a:pt x="14759267" y="8905075"/>
                </a:lnTo>
                <a:lnTo>
                  <a:pt x="14766913" y="8903538"/>
                </a:lnTo>
                <a:lnTo>
                  <a:pt x="14773148" y="8899322"/>
                </a:lnTo>
                <a:lnTo>
                  <a:pt x="14777365" y="8893086"/>
                </a:lnTo>
                <a:lnTo>
                  <a:pt x="14778914" y="8885441"/>
                </a:lnTo>
                <a:close/>
              </a:path>
              <a:path w="18719800" h="10718800" extrusionOk="0">
                <a:moveTo>
                  <a:pt x="14778914" y="8785339"/>
                </a:moveTo>
                <a:lnTo>
                  <a:pt x="14777365" y="8777694"/>
                </a:lnTo>
                <a:lnTo>
                  <a:pt x="14773161" y="8771445"/>
                </a:lnTo>
                <a:lnTo>
                  <a:pt x="14766913" y="8767242"/>
                </a:lnTo>
                <a:lnTo>
                  <a:pt x="14759267" y="8765692"/>
                </a:lnTo>
                <a:lnTo>
                  <a:pt x="14751609" y="8767242"/>
                </a:lnTo>
                <a:lnTo>
                  <a:pt x="14745373" y="8771445"/>
                </a:lnTo>
                <a:lnTo>
                  <a:pt x="14741157" y="8777694"/>
                </a:lnTo>
                <a:lnTo>
                  <a:pt x="14739620" y="8785339"/>
                </a:lnTo>
                <a:lnTo>
                  <a:pt x="14741157" y="8792985"/>
                </a:lnTo>
                <a:lnTo>
                  <a:pt x="14745373" y="8799233"/>
                </a:lnTo>
                <a:lnTo>
                  <a:pt x="14751609" y="8803437"/>
                </a:lnTo>
                <a:lnTo>
                  <a:pt x="14759267" y="8804986"/>
                </a:lnTo>
                <a:lnTo>
                  <a:pt x="14766913" y="8803437"/>
                </a:lnTo>
                <a:lnTo>
                  <a:pt x="14773161" y="8799233"/>
                </a:lnTo>
                <a:lnTo>
                  <a:pt x="14777365" y="8792985"/>
                </a:lnTo>
                <a:lnTo>
                  <a:pt x="14778914" y="8785339"/>
                </a:lnTo>
                <a:close/>
              </a:path>
              <a:path w="18719800" h="10718800" extrusionOk="0">
                <a:moveTo>
                  <a:pt x="14778914" y="8685251"/>
                </a:moveTo>
                <a:lnTo>
                  <a:pt x="14777365" y="8677605"/>
                </a:lnTo>
                <a:lnTo>
                  <a:pt x="14773161" y="8671357"/>
                </a:lnTo>
                <a:lnTo>
                  <a:pt x="14766913" y="8667140"/>
                </a:lnTo>
                <a:lnTo>
                  <a:pt x="14759267" y="8665604"/>
                </a:lnTo>
                <a:lnTo>
                  <a:pt x="14751609" y="8667140"/>
                </a:lnTo>
                <a:lnTo>
                  <a:pt x="14745373" y="8671357"/>
                </a:lnTo>
                <a:lnTo>
                  <a:pt x="14741157" y="8677605"/>
                </a:lnTo>
                <a:lnTo>
                  <a:pt x="14739620" y="8685251"/>
                </a:lnTo>
                <a:lnTo>
                  <a:pt x="14741157" y="8692896"/>
                </a:lnTo>
                <a:lnTo>
                  <a:pt x="14745373" y="8699132"/>
                </a:lnTo>
                <a:lnTo>
                  <a:pt x="14751609" y="8703348"/>
                </a:lnTo>
                <a:lnTo>
                  <a:pt x="14759267" y="8704897"/>
                </a:lnTo>
                <a:lnTo>
                  <a:pt x="14766913" y="8703348"/>
                </a:lnTo>
                <a:lnTo>
                  <a:pt x="14773161" y="8699132"/>
                </a:lnTo>
                <a:lnTo>
                  <a:pt x="14777365" y="8692896"/>
                </a:lnTo>
                <a:lnTo>
                  <a:pt x="14778914" y="8685251"/>
                </a:lnTo>
                <a:close/>
              </a:path>
              <a:path w="18719800" h="10718800" extrusionOk="0">
                <a:moveTo>
                  <a:pt x="14778914" y="8585149"/>
                </a:moveTo>
                <a:lnTo>
                  <a:pt x="14777365" y="8577504"/>
                </a:lnTo>
                <a:lnTo>
                  <a:pt x="14773161" y="8571255"/>
                </a:lnTo>
                <a:lnTo>
                  <a:pt x="14766913" y="8567039"/>
                </a:lnTo>
                <a:lnTo>
                  <a:pt x="14759267" y="8565502"/>
                </a:lnTo>
                <a:lnTo>
                  <a:pt x="14751609" y="8567039"/>
                </a:lnTo>
                <a:lnTo>
                  <a:pt x="14745373" y="8571255"/>
                </a:lnTo>
                <a:lnTo>
                  <a:pt x="14741157" y="8577504"/>
                </a:lnTo>
                <a:lnTo>
                  <a:pt x="14739620" y="8585149"/>
                </a:lnTo>
                <a:lnTo>
                  <a:pt x="14741157" y="8592795"/>
                </a:lnTo>
                <a:lnTo>
                  <a:pt x="14745373" y="8599043"/>
                </a:lnTo>
                <a:lnTo>
                  <a:pt x="14751609" y="8603247"/>
                </a:lnTo>
                <a:lnTo>
                  <a:pt x="14759267" y="8604796"/>
                </a:lnTo>
                <a:lnTo>
                  <a:pt x="14766913" y="8603247"/>
                </a:lnTo>
                <a:lnTo>
                  <a:pt x="14773161" y="8599043"/>
                </a:lnTo>
                <a:lnTo>
                  <a:pt x="14777365" y="8592795"/>
                </a:lnTo>
                <a:lnTo>
                  <a:pt x="14778914" y="8585149"/>
                </a:lnTo>
                <a:close/>
              </a:path>
              <a:path w="18719800" h="10718800" extrusionOk="0">
                <a:moveTo>
                  <a:pt x="14778914" y="8485048"/>
                </a:moveTo>
                <a:lnTo>
                  <a:pt x="14777365" y="8477402"/>
                </a:lnTo>
                <a:lnTo>
                  <a:pt x="14773161" y="8471154"/>
                </a:lnTo>
                <a:lnTo>
                  <a:pt x="14766913" y="8466938"/>
                </a:lnTo>
                <a:lnTo>
                  <a:pt x="14759267" y="8465401"/>
                </a:lnTo>
                <a:lnTo>
                  <a:pt x="14751609" y="8466938"/>
                </a:lnTo>
                <a:lnTo>
                  <a:pt x="14745373" y="8471154"/>
                </a:lnTo>
                <a:lnTo>
                  <a:pt x="14741157" y="8477402"/>
                </a:lnTo>
                <a:lnTo>
                  <a:pt x="14739620" y="8485048"/>
                </a:lnTo>
                <a:lnTo>
                  <a:pt x="14741157" y="8492693"/>
                </a:lnTo>
                <a:lnTo>
                  <a:pt x="14745373" y="8498942"/>
                </a:lnTo>
                <a:lnTo>
                  <a:pt x="14751609" y="8503145"/>
                </a:lnTo>
                <a:lnTo>
                  <a:pt x="14759267" y="8504695"/>
                </a:lnTo>
                <a:lnTo>
                  <a:pt x="14766913" y="8503145"/>
                </a:lnTo>
                <a:lnTo>
                  <a:pt x="14773161" y="8498942"/>
                </a:lnTo>
                <a:lnTo>
                  <a:pt x="14777365" y="8492693"/>
                </a:lnTo>
                <a:lnTo>
                  <a:pt x="14778914" y="8485048"/>
                </a:lnTo>
                <a:close/>
              </a:path>
              <a:path w="18719800" h="10718800" extrusionOk="0">
                <a:moveTo>
                  <a:pt x="14778914" y="8384959"/>
                </a:moveTo>
                <a:lnTo>
                  <a:pt x="14777365" y="8377301"/>
                </a:lnTo>
                <a:lnTo>
                  <a:pt x="14773161" y="8371052"/>
                </a:lnTo>
                <a:lnTo>
                  <a:pt x="14766913" y="8366849"/>
                </a:lnTo>
                <a:lnTo>
                  <a:pt x="14759267" y="8365299"/>
                </a:lnTo>
                <a:lnTo>
                  <a:pt x="14751609" y="8366849"/>
                </a:lnTo>
                <a:lnTo>
                  <a:pt x="14745373" y="8371052"/>
                </a:lnTo>
                <a:lnTo>
                  <a:pt x="14741157" y="8377301"/>
                </a:lnTo>
                <a:lnTo>
                  <a:pt x="14739620" y="8384959"/>
                </a:lnTo>
                <a:lnTo>
                  <a:pt x="14741157" y="8392604"/>
                </a:lnTo>
                <a:lnTo>
                  <a:pt x="14745373" y="8398853"/>
                </a:lnTo>
                <a:lnTo>
                  <a:pt x="14751609" y="8403056"/>
                </a:lnTo>
                <a:lnTo>
                  <a:pt x="14759267" y="8404606"/>
                </a:lnTo>
                <a:lnTo>
                  <a:pt x="14766913" y="8403056"/>
                </a:lnTo>
                <a:lnTo>
                  <a:pt x="14773161" y="8398853"/>
                </a:lnTo>
                <a:lnTo>
                  <a:pt x="14777365" y="8392604"/>
                </a:lnTo>
                <a:lnTo>
                  <a:pt x="14778914" y="8384959"/>
                </a:lnTo>
                <a:close/>
              </a:path>
              <a:path w="18719800" h="10718800" extrusionOk="0">
                <a:moveTo>
                  <a:pt x="14778914" y="8284870"/>
                </a:moveTo>
                <a:lnTo>
                  <a:pt x="14777365" y="8277212"/>
                </a:lnTo>
                <a:lnTo>
                  <a:pt x="14773161" y="8270964"/>
                </a:lnTo>
                <a:lnTo>
                  <a:pt x="14766913" y="8266747"/>
                </a:lnTo>
                <a:lnTo>
                  <a:pt x="14759267" y="8265211"/>
                </a:lnTo>
                <a:lnTo>
                  <a:pt x="14751609" y="8266747"/>
                </a:lnTo>
                <a:lnTo>
                  <a:pt x="14745373" y="8270964"/>
                </a:lnTo>
                <a:lnTo>
                  <a:pt x="14741157" y="8277212"/>
                </a:lnTo>
                <a:lnTo>
                  <a:pt x="14739620" y="8284870"/>
                </a:lnTo>
                <a:lnTo>
                  <a:pt x="14741157" y="8292516"/>
                </a:lnTo>
                <a:lnTo>
                  <a:pt x="14745373" y="8298751"/>
                </a:lnTo>
                <a:lnTo>
                  <a:pt x="14751609" y="8302968"/>
                </a:lnTo>
                <a:lnTo>
                  <a:pt x="14759267" y="8304504"/>
                </a:lnTo>
                <a:lnTo>
                  <a:pt x="14766913" y="8302968"/>
                </a:lnTo>
                <a:lnTo>
                  <a:pt x="14773161" y="8298751"/>
                </a:lnTo>
                <a:lnTo>
                  <a:pt x="14777365" y="8292516"/>
                </a:lnTo>
                <a:lnTo>
                  <a:pt x="14778914" y="8284870"/>
                </a:lnTo>
                <a:close/>
              </a:path>
              <a:path w="18719800" h="10718800" extrusionOk="0">
                <a:moveTo>
                  <a:pt x="14778914" y="8184769"/>
                </a:moveTo>
                <a:lnTo>
                  <a:pt x="14777365" y="8177123"/>
                </a:lnTo>
                <a:lnTo>
                  <a:pt x="14773161" y="8170875"/>
                </a:lnTo>
                <a:lnTo>
                  <a:pt x="14766913" y="8166659"/>
                </a:lnTo>
                <a:lnTo>
                  <a:pt x="14759267" y="8165109"/>
                </a:lnTo>
                <a:lnTo>
                  <a:pt x="14751609" y="8166659"/>
                </a:lnTo>
                <a:lnTo>
                  <a:pt x="14745373" y="8170875"/>
                </a:lnTo>
                <a:lnTo>
                  <a:pt x="14741157" y="8177123"/>
                </a:lnTo>
                <a:lnTo>
                  <a:pt x="14739620" y="8184769"/>
                </a:lnTo>
                <a:lnTo>
                  <a:pt x="14741157" y="8192414"/>
                </a:lnTo>
                <a:lnTo>
                  <a:pt x="14745373" y="8198650"/>
                </a:lnTo>
                <a:lnTo>
                  <a:pt x="14751609" y="8202866"/>
                </a:lnTo>
                <a:lnTo>
                  <a:pt x="14759267" y="8204403"/>
                </a:lnTo>
                <a:lnTo>
                  <a:pt x="14766913" y="8202866"/>
                </a:lnTo>
                <a:lnTo>
                  <a:pt x="14773161" y="8198650"/>
                </a:lnTo>
                <a:lnTo>
                  <a:pt x="14777365" y="8192414"/>
                </a:lnTo>
                <a:lnTo>
                  <a:pt x="14778914" y="8184769"/>
                </a:lnTo>
                <a:close/>
              </a:path>
              <a:path w="18719800" h="10718800" extrusionOk="0">
                <a:moveTo>
                  <a:pt x="14778914" y="8084667"/>
                </a:moveTo>
                <a:lnTo>
                  <a:pt x="14777365" y="8077022"/>
                </a:lnTo>
                <a:lnTo>
                  <a:pt x="14773161" y="8070774"/>
                </a:lnTo>
                <a:lnTo>
                  <a:pt x="14766913" y="8066570"/>
                </a:lnTo>
                <a:lnTo>
                  <a:pt x="14759267" y="8065021"/>
                </a:lnTo>
                <a:lnTo>
                  <a:pt x="14751609" y="8066570"/>
                </a:lnTo>
                <a:lnTo>
                  <a:pt x="14745373" y="8070774"/>
                </a:lnTo>
                <a:lnTo>
                  <a:pt x="14741157" y="8077022"/>
                </a:lnTo>
                <a:lnTo>
                  <a:pt x="14739620" y="8084667"/>
                </a:lnTo>
                <a:lnTo>
                  <a:pt x="14741157" y="8092313"/>
                </a:lnTo>
                <a:lnTo>
                  <a:pt x="14745373" y="8098561"/>
                </a:lnTo>
                <a:lnTo>
                  <a:pt x="14751609" y="8102765"/>
                </a:lnTo>
                <a:lnTo>
                  <a:pt x="14759267" y="8104314"/>
                </a:lnTo>
                <a:lnTo>
                  <a:pt x="14766913" y="8102765"/>
                </a:lnTo>
                <a:lnTo>
                  <a:pt x="14773161" y="8098561"/>
                </a:lnTo>
                <a:lnTo>
                  <a:pt x="14777365" y="8092313"/>
                </a:lnTo>
                <a:lnTo>
                  <a:pt x="14778914" y="8084667"/>
                </a:lnTo>
                <a:close/>
              </a:path>
              <a:path w="18719800" h="10718800" extrusionOk="0">
                <a:moveTo>
                  <a:pt x="14778914" y="7984566"/>
                </a:moveTo>
                <a:lnTo>
                  <a:pt x="14777365" y="7976921"/>
                </a:lnTo>
                <a:lnTo>
                  <a:pt x="14773161" y="7970672"/>
                </a:lnTo>
                <a:lnTo>
                  <a:pt x="14766913" y="7966469"/>
                </a:lnTo>
                <a:lnTo>
                  <a:pt x="14759267" y="7964919"/>
                </a:lnTo>
                <a:lnTo>
                  <a:pt x="14751609" y="7966469"/>
                </a:lnTo>
                <a:lnTo>
                  <a:pt x="14745373" y="7970672"/>
                </a:lnTo>
                <a:lnTo>
                  <a:pt x="14741157" y="7976921"/>
                </a:lnTo>
                <a:lnTo>
                  <a:pt x="14739620" y="7984566"/>
                </a:lnTo>
                <a:lnTo>
                  <a:pt x="14741157" y="7992211"/>
                </a:lnTo>
                <a:lnTo>
                  <a:pt x="14745373" y="7998460"/>
                </a:lnTo>
                <a:lnTo>
                  <a:pt x="14751609" y="8002664"/>
                </a:lnTo>
                <a:lnTo>
                  <a:pt x="14759267" y="8004213"/>
                </a:lnTo>
                <a:lnTo>
                  <a:pt x="14766913" y="8002664"/>
                </a:lnTo>
                <a:lnTo>
                  <a:pt x="14773161" y="7998460"/>
                </a:lnTo>
                <a:lnTo>
                  <a:pt x="14777365" y="7992211"/>
                </a:lnTo>
                <a:lnTo>
                  <a:pt x="14778914" y="7984566"/>
                </a:lnTo>
                <a:close/>
              </a:path>
              <a:path w="18719800" h="10718800" extrusionOk="0">
                <a:moveTo>
                  <a:pt x="14778914" y="7884465"/>
                </a:moveTo>
                <a:lnTo>
                  <a:pt x="14777365" y="7876819"/>
                </a:lnTo>
                <a:lnTo>
                  <a:pt x="14773148" y="7870571"/>
                </a:lnTo>
                <a:lnTo>
                  <a:pt x="14766913" y="7866367"/>
                </a:lnTo>
                <a:lnTo>
                  <a:pt x="14759267" y="7864818"/>
                </a:lnTo>
                <a:lnTo>
                  <a:pt x="14751609" y="7866367"/>
                </a:lnTo>
                <a:lnTo>
                  <a:pt x="14745373" y="7870571"/>
                </a:lnTo>
                <a:lnTo>
                  <a:pt x="14741157" y="7876819"/>
                </a:lnTo>
                <a:lnTo>
                  <a:pt x="14739620" y="7884465"/>
                </a:lnTo>
                <a:lnTo>
                  <a:pt x="14741157" y="7892123"/>
                </a:lnTo>
                <a:lnTo>
                  <a:pt x="14745373" y="7898358"/>
                </a:lnTo>
                <a:lnTo>
                  <a:pt x="14751609" y="7902575"/>
                </a:lnTo>
                <a:lnTo>
                  <a:pt x="14759267" y="7904124"/>
                </a:lnTo>
                <a:lnTo>
                  <a:pt x="14766913" y="7902575"/>
                </a:lnTo>
                <a:lnTo>
                  <a:pt x="14773148" y="7898358"/>
                </a:lnTo>
                <a:lnTo>
                  <a:pt x="14777365" y="7892123"/>
                </a:lnTo>
                <a:lnTo>
                  <a:pt x="14778914" y="7884465"/>
                </a:lnTo>
                <a:close/>
              </a:path>
              <a:path w="18719800" h="10718800" extrusionOk="0">
                <a:moveTo>
                  <a:pt x="14778914" y="7784389"/>
                </a:moveTo>
                <a:lnTo>
                  <a:pt x="14777365" y="7776731"/>
                </a:lnTo>
                <a:lnTo>
                  <a:pt x="14773148" y="7770482"/>
                </a:lnTo>
                <a:lnTo>
                  <a:pt x="14766913" y="7766278"/>
                </a:lnTo>
                <a:lnTo>
                  <a:pt x="14759267" y="7764729"/>
                </a:lnTo>
                <a:lnTo>
                  <a:pt x="14751609" y="7766278"/>
                </a:lnTo>
                <a:lnTo>
                  <a:pt x="14745373" y="7770482"/>
                </a:lnTo>
                <a:lnTo>
                  <a:pt x="14741157" y="7776731"/>
                </a:lnTo>
                <a:lnTo>
                  <a:pt x="14739620" y="7784389"/>
                </a:lnTo>
                <a:lnTo>
                  <a:pt x="14741157" y="7792034"/>
                </a:lnTo>
                <a:lnTo>
                  <a:pt x="14745373" y="7798270"/>
                </a:lnTo>
                <a:lnTo>
                  <a:pt x="14751609" y="7802473"/>
                </a:lnTo>
                <a:lnTo>
                  <a:pt x="14759267" y="7804023"/>
                </a:lnTo>
                <a:lnTo>
                  <a:pt x="14766913" y="7802473"/>
                </a:lnTo>
                <a:lnTo>
                  <a:pt x="14773148" y="7798270"/>
                </a:lnTo>
                <a:lnTo>
                  <a:pt x="14777365" y="7792034"/>
                </a:lnTo>
                <a:lnTo>
                  <a:pt x="14778914" y="7784389"/>
                </a:lnTo>
                <a:close/>
              </a:path>
              <a:path w="18719800" h="10718800" extrusionOk="0">
                <a:moveTo>
                  <a:pt x="14778914" y="7684275"/>
                </a:moveTo>
                <a:lnTo>
                  <a:pt x="14777365" y="7676629"/>
                </a:lnTo>
                <a:lnTo>
                  <a:pt x="14773148" y="7670393"/>
                </a:lnTo>
                <a:lnTo>
                  <a:pt x="14766913" y="7666190"/>
                </a:lnTo>
                <a:lnTo>
                  <a:pt x="14759267" y="7664640"/>
                </a:lnTo>
                <a:lnTo>
                  <a:pt x="14751609" y="7666190"/>
                </a:lnTo>
                <a:lnTo>
                  <a:pt x="14745373" y="7670393"/>
                </a:lnTo>
                <a:lnTo>
                  <a:pt x="14741157" y="7676629"/>
                </a:lnTo>
                <a:lnTo>
                  <a:pt x="14739620" y="7684275"/>
                </a:lnTo>
                <a:lnTo>
                  <a:pt x="14741157" y="7691933"/>
                </a:lnTo>
                <a:lnTo>
                  <a:pt x="14745373" y="7698168"/>
                </a:lnTo>
                <a:lnTo>
                  <a:pt x="14751609" y="7702385"/>
                </a:lnTo>
                <a:lnTo>
                  <a:pt x="14759267" y="7703921"/>
                </a:lnTo>
                <a:lnTo>
                  <a:pt x="14766913" y="7702385"/>
                </a:lnTo>
                <a:lnTo>
                  <a:pt x="14773148" y="7698168"/>
                </a:lnTo>
                <a:lnTo>
                  <a:pt x="14777365" y="7691933"/>
                </a:lnTo>
                <a:lnTo>
                  <a:pt x="14778914" y="7684275"/>
                </a:lnTo>
                <a:close/>
              </a:path>
              <a:path w="18719800" h="10718800" extrusionOk="0">
                <a:moveTo>
                  <a:pt x="14778914" y="7584186"/>
                </a:moveTo>
                <a:lnTo>
                  <a:pt x="14777365" y="7576540"/>
                </a:lnTo>
                <a:lnTo>
                  <a:pt x="14773148" y="7570292"/>
                </a:lnTo>
                <a:lnTo>
                  <a:pt x="14766913" y="7566076"/>
                </a:lnTo>
                <a:lnTo>
                  <a:pt x="14759267" y="7564539"/>
                </a:lnTo>
                <a:lnTo>
                  <a:pt x="14751609" y="7566076"/>
                </a:lnTo>
                <a:lnTo>
                  <a:pt x="14745373" y="7570292"/>
                </a:lnTo>
                <a:lnTo>
                  <a:pt x="14741157" y="7576540"/>
                </a:lnTo>
                <a:lnTo>
                  <a:pt x="14739620" y="7584186"/>
                </a:lnTo>
                <a:lnTo>
                  <a:pt x="14741157" y="7591831"/>
                </a:lnTo>
                <a:lnTo>
                  <a:pt x="14745373" y="7598080"/>
                </a:lnTo>
                <a:lnTo>
                  <a:pt x="14751609" y="7602296"/>
                </a:lnTo>
                <a:lnTo>
                  <a:pt x="14759267" y="7603833"/>
                </a:lnTo>
                <a:lnTo>
                  <a:pt x="14766913" y="7602296"/>
                </a:lnTo>
                <a:lnTo>
                  <a:pt x="14773148" y="7598080"/>
                </a:lnTo>
                <a:lnTo>
                  <a:pt x="14777365" y="7591831"/>
                </a:lnTo>
                <a:lnTo>
                  <a:pt x="14778914" y="7584186"/>
                </a:lnTo>
                <a:close/>
              </a:path>
              <a:path w="18719800" h="10718800" extrusionOk="0">
                <a:moveTo>
                  <a:pt x="14778914" y="7484097"/>
                </a:moveTo>
                <a:lnTo>
                  <a:pt x="14777365" y="7476439"/>
                </a:lnTo>
                <a:lnTo>
                  <a:pt x="14773148" y="7470203"/>
                </a:lnTo>
                <a:lnTo>
                  <a:pt x="14766913" y="7465987"/>
                </a:lnTo>
                <a:lnTo>
                  <a:pt x="14759267" y="7464438"/>
                </a:lnTo>
                <a:lnTo>
                  <a:pt x="14751609" y="7465987"/>
                </a:lnTo>
                <a:lnTo>
                  <a:pt x="14745373" y="7470203"/>
                </a:lnTo>
                <a:lnTo>
                  <a:pt x="14741157" y="7476439"/>
                </a:lnTo>
                <a:lnTo>
                  <a:pt x="14739620" y="7484097"/>
                </a:lnTo>
                <a:lnTo>
                  <a:pt x="14741157" y="7491743"/>
                </a:lnTo>
                <a:lnTo>
                  <a:pt x="14745373" y="7497978"/>
                </a:lnTo>
                <a:lnTo>
                  <a:pt x="14751609" y="7502195"/>
                </a:lnTo>
                <a:lnTo>
                  <a:pt x="14759267" y="7503731"/>
                </a:lnTo>
                <a:lnTo>
                  <a:pt x="14766913" y="7502195"/>
                </a:lnTo>
                <a:lnTo>
                  <a:pt x="14773148" y="7497978"/>
                </a:lnTo>
                <a:lnTo>
                  <a:pt x="14777365" y="7491743"/>
                </a:lnTo>
                <a:lnTo>
                  <a:pt x="14778914" y="7484097"/>
                </a:lnTo>
                <a:close/>
              </a:path>
              <a:path w="18719800" h="10718800" extrusionOk="0">
                <a:moveTo>
                  <a:pt x="14847227" y="10718787"/>
                </a:moveTo>
                <a:lnTo>
                  <a:pt x="14847138" y="10718660"/>
                </a:lnTo>
                <a:lnTo>
                  <a:pt x="14840903" y="10714457"/>
                </a:lnTo>
                <a:lnTo>
                  <a:pt x="14833245" y="10712907"/>
                </a:lnTo>
                <a:lnTo>
                  <a:pt x="14825599" y="10714457"/>
                </a:lnTo>
                <a:lnTo>
                  <a:pt x="14819351" y="10718660"/>
                </a:lnTo>
                <a:lnTo>
                  <a:pt x="14819262" y="10718787"/>
                </a:lnTo>
                <a:lnTo>
                  <a:pt x="14847227" y="10718787"/>
                </a:lnTo>
                <a:close/>
              </a:path>
              <a:path w="18719800" h="10718800" extrusionOk="0">
                <a:moveTo>
                  <a:pt x="14852904" y="10632453"/>
                </a:moveTo>
                <a:lnTo>
                  <a:pt x="14851355" y="10624807"/>
                </a:lnTo>
                <a:lnTo>
                  <a:pt x="14847138" y="10618572"/>
                </a:lnTo>
                <a:lnTo>
                  <a:pt x="14840903" y="10614355"/>
                </a:lnTo>
                <a:lnTo>
                  <a:pt x="14833245" y="10612819"/>
                </a:lnTo>
                <a:lnTo>
                  <a:pt x="14825599" y="10614355"/>
                </a:lnTo>
                <a:lnTo>
                  <a:pt x="14819351" y="10618572"/>
                </a:lnTo>
                <a:lnTo>
                  <a:pt x="14815147" y="10624807"/>
                </a:lnTo>
                <a:lnTo>
                  <a:pt x="14813610" y="10632453"/>
                </a:lnTo>
                <a:lnTo>
                  <a:pt x="14815147" y="10640098"/>
                </a:lnTo>
                <a:lnTo>
                  <a:pt x="14819351" y="10646347"/>
                </a:lnTo>
                <a:lnTo>
                  <a:pt x="14825599" y="10650563"/>
                </a:lnTo>
                <a:lnTo>
                  <a:pt x="14833245" y="10652100"/>
                </a:lnTo>
                <a:lnTo>
                  <a:pt x="14840903" y="10650563"/>
                </a:lnTo>
                <a:lnTo>
                  <a:pt x="14847138" y="10646347"/>
                </a:lnTo>
                <a:lnTo>
                  <a:pt x="14851355" y="10640098"/>
                </a:lnTo>
                <a:lnTo>
                  <a:pt x="14852904" y="10632453"/>
                </a:lnTo>
                <a:close/>
              </a:path>
              <a:path w="18719800" h="10718800" extrusionOk="0">
                <a:moveTo>
                  <a:pt x="14852904" y="10532364"/>
                </a:moveTo>
                <a:lnTo>
                  <a:pt x="14851355" y="10524706"/>
                </a:lnTo>
                <a:lnTo>
                  <a:pt x="14847138" y="10518470"/>
                </a:lnTo>
                <a:lnTo>
                  <a:pt x="14840890" y="10514254"/>
                </a:lnTo>
                <a:lnTo>
                  <a:pt x="14833245" y="10512704"/>
                </a:lnTo>
                <a:lnTo>
                  <a:pt x="14825599" y="10514254"/>
                </a:lnTo>
                <a:lnTo>
                  <a:pt x="14819351" y="10518470"/>
                </a:lnTo>
                <a:lnTo>
                  <a:pt x="14815147" y="10524706"/>
                </a:lnTo>
                <a:lnTo>
                  <a:pt x="14813610" y="10532364"/>
                </a:lnTo>
                <a:lnTo>
                  <a:pt x="14815147" y="10539997"/>
                </a:lnTo>
                <a:lnTo>
                  <a:pt x="14819351" y="10546245"/>
                </a:lnTo>
                <a:lnTo>
                  <a:pt x="14825599" y="10550462"/>
                </a:lnTo>
                <a:lnTo>
                  <a:pt x="14833245" y="10552011"/>
                </a:lnTo>
                <a:lnTo>
                  <a:pt x="14840890" y="10550462"/>
                </a:lnTo>
                <a:lnTo>
                  <a:pt x="14847138" y="10546245"/>
                </a:lnTo>
                <a:lnTo>
                  <a:pt x="14851355" y="10539997"/>
                </a:lnTo>
                <a:lnTo>
                  <a:pt x="14852904" y="10532364"/>
                </a:lnTo>
                <a:close/>
              </a:path>
              <a:path w="18719800" h="10718800" extrusionOk="0">
                <a:moveTo>
                  <a:pt x="14852904" y="10432263"/>
                </a:moveTo>
                <a:lnTo>
                  <a:pt x="14851355" y="10424617"/>
                </a:lnTo>
                <a:lnTo>
                  <a:pt x="14847138" y="10418369"/>
                </a:lnTo>
                <a:lnTo>
                  <a:pt x="14840890" y="10414165"/>
                </a:lnTo>
                <a:lnTo>
                  <a:pt x="14833245" y="10412616"/>
                </a:lnTo>
                <a:lnTo>
                  <a:pt x="14825599" y="10414165"/>
                </a:lnTo>
                <a:lnTo>
                  <a:pt x="14819351" y="10418369"/>
                </a:lnTo>
                <a:lnTo>
                  <a:pt x="14815147" y="10424617"/>
                </a:lnTo>
                <a:lnTo>
                  <a:pt x="14813610" y="10432263"/>
                </a:lnTo>
                <a:lnTo>
                  <a:pt x="14815147" y="10439908"/>
                </a:lnTo>
                <a:lnTo>
                  <a:pt x="14819351" y="10446156"/>
                </a:lnTo>
                <a:lnTo>
                  <a:pt x="14825599" y="10450360"/>
                </a:lnTo>
                <a:lnTo>
                  <a:pt x="14833245" y="10451909"/>
                </a:lnTo>
                <a:lnTo>
                  <a:pt x="14840890" y="10450360"/>
                </a:lnTo>
                <a:lnTo>
                  <a:pt x="14847138" y="10446156"/>
                </a:lnTo>
                <a:lnTo>
                  <a:pt x="14851355" y="10439908"/>
                </a:lnTo>
                <a:lnTo>
                  <a:pt x="14852904" y="10432263"/>
                </a:lnTo>
                <a:close/>
              </a:path>
              <a:path w="18719800" h="10718800" extrusionOk="0">
                <a:moveTo>
                  <a:pt x="14852904" y="10332161"/>
                </a:moveTo>
                <a:lnTo>
                  <a:pt x="14851355" y="10324516"/>
                </a:lnTo>
                <a:lnTo>
                  <a:pt x="14847138" y="10318267"/>
                </a:lnTo>
                <a:lnTo>
                  <a:pt x="14840903" y="10314064"/>
                </a:lnTo>
                <a:lnTo>
                  <a:pt x="14833245" y="10312514"/>
                </a:lnTo>
                <a:lnTo>
                  <a:pt x="14825599" y="10314064"/>
                </a:lnTo>
                <a:lnTo>
                  <a:pt x="14819351" y="10318267"/>
                </a:lnTo>
                <a:lnTo>
                  <a:pt x="14815147" y="10324516"/>
                </a:lnTo>
                <a:lnTo>
                  <a:pt x="14813610" y="10332161"/>
                </a:lnTo>
                <a:lnTo>
                  <a:pt x="14815147" y="10339819"/>
                </a:lnTo>
                <a:lnTo>
                  <a:pt x="14819351" y="10346055"/>
                </a:lnTo>
                <a:lnTo>
                  <a:pt x="14825599" y="10350271"/>
                </a:lnTo>
                <a:lnTo>
                  <a:pt x="14833245" y="10351821"/>
                </a:lnTo>
                <a:lnTo>
                  <a:pt x="14840903" y="10350271"/>
                </a:lnTo>
                <a:lnTo>
                  <a:pt x="14847138" y="10346055"/>
                </a:lnTo>
                <a:lnTo>
                  <a:pt x="14851355" y="10339819"/>
                </a:lnTo>
                <a:lnTo>
                  <a:pt x="14852904" y="10332161"/>
                </a:lnTo>
                <a:close/>
              </a:path>
              <a:path w="18719800" h="10718800" extrusionOk="0">
                <a:moveTo>
                  <a:pt x="14852904" y="10232060"/>
                </a:moveTo>
                <a:lnTo>
                  <a:pt x="14851355" y="10224427"/>
                </a:lnTo>
                <a:lnTo>
                  <a:pt x="14847138" y="10218179"/>
                </a:lnTo>
                <a:lnTo>
                  <a:pt x="14840903" y="10213975"/>
                </a:lnTo>
                <a:lnTo>
                  <a:pt x="14833245" y="10212426"/>
                </a:lnTo>
                <a:lnTo>
                  <a:pt x="14825599" y="10213975"/>
                </a:lnTo>
                <a:lnTo>
                  <a:pt x="14819351" y="10218179"/>
                </a:lnTo>
                <a:lnTo>
                  <a:pt x="14815147" y="10224427"/>
                </a:lnTo>
                <a:lnTo>
                  <a:pt x="14813610" y="10232060"/>
                </a:lnTo>
                <a:lnTo>
                  <a:pt x="14815147" y="10239718"/>
                </a:lnTo>
                <a:lnTo>
                  <a:pt x="14819351" y="10245966"/>
                </a:lnTo>
                <a:lnTo>
                  <a:pt x="14825599" y="10250170"/>
                </a:lnTo>
                <a:lnTo>
                  <a:pt x="14833245" y="10251719"/>
                </a:lnTo>
                <a:lnTo>
                  <a:pt x="14840903" y="10250170"/>
                </a:lnTo>
                <a:lnTo>
                  <a:pt x="14847138" y="10245966"/>
                </a:lnTo>
                <a:lnTo>
                  <a:pt x="14851355" y="10239718"/>
                </a:lnTo>
                <a:lnTo>
                  <a:pt x="14852904" y="10232060"/>
                </a:lnTo>
                <a:close/>
              </a:path>
              <a:path w="18719800" h="10718800" extrusionOk="0">
                <a:moveTo>
                  <a:pt x="14852904" y="10131971"/>
                </a:moveTo>
                <a:lnTo>
                  <a:pt x="14851355" y="10124326"/>
                </a:lnTo>
                <a:lnTo>
                  <a:pt x="14847138" y="10118077"/>
                </a:lnTo>
                <a:lnTo>
                  <a:pt x="14840903" y="10113874"/>
                </a:lnTo>
                <a:lnTo>
                  <a:pt x="14833245" y="10112324"/>
                </a:lnTo>
                <a:lnTo>
                  <a:pt x="14825599" y="10113874"/>
                </a:lnTo>
                <a:lnTo>
                  <a:pt x="14819351" y="10118077"/>
                </a:lnTo>
                <a:lnTo>
                  <a:pt x="14815147" y="10124326"/>
                </a:lnTo>
                <a:lnTo>
                  <a:pt x="14813610" y="10131971"/>
                </a:lnTo>
                <a:lnTo>
                  <a:pt x="14815147" y="10139616"/>
                </a:lnTo>
                <a:lnTo>
                  <a:pt x="14819351" y="10145865"/>
                </a:lnTo>
                <a:lnTo>
                  <a:pt x="14825599" y="10150081"/>
                </a:lnTo>
                <a:lnTo>
                  <a:pt x="14833245" y="10151618"/>
                </a:lnTo>
                <a:lnTo>
                  <a:pt x="14840903" y="10150081"/>
                </a:lnTo>
                <a:lnTo>
                  <a:pt x="14847138" y="10145865"/>
                </a:lnTo>
                <a:lnTo>
                  <a:pt x="14851355" y="10139616"/>
                </a:lnTo>
                <a:lnTo>
                  <a:pt x="14852904" y="10131971"/>
                </a:lnTo>
                <a:close/>
              </a:path>
              <a:path w="18719800" h="10718800" extrusionOk="0">
                <a:moveTo>
                  <a:pt x="14852904" y="10031882"/>
                </a:moveTo>
                <a:lnTo>
                  <a:pt x="14851355" y="10024237"/>
                </a:lnTo>
                <a:lnTo>
                  <a:pt x="14847138" y="10017989"/>
                </a:lnTo>
                <a:lnTo>
                  <a:pt x="14840903" y="10013772"/>
                </a:lnTo>
                <a:lnTo>
                  <a:pt x="14833245" y="10012223"/>
                </a:lnTo>
                <a:lnTo>
                  <a:pt x="14825599" y="10013772"/>
                </a:lnTo>
                <a:lnTo>
                  <a:pt x="14819351" y="10017989"/>
                </a:lnTo>
                <a:lnTo>
                  <a:pt x="14815147" y="10024237"/>
                </a:lnTo>
                <a:lnTo>
                  <a:pt x="14813610" y="10031882"/>
                </a:lnTo>
                <a:lnTo>
                  <a:pt x="14815147" y="10039528"/>
                </a:lnTo>
                <a:lnTo>
                  <a:pt x="14819351" y="10045763"/>
                </a:lnTo>
                <a:lnTo>
                  <a:pt x="14825599" y="10049980"/>
                </a:lnTo>
                <a:lnTo>
                  <a:pt x="14833245" y="10051517"/>
                </a:lnTo>
                <a:lnTo>
                  <a:pt x="14840903" y="10049980"/>
                </a:lnTo>
                <a:lnTo>
                  <a:pt x="14847138" y="10045763"/>
                </a:lnTo>
                <a:lnTo>
                  <a:pt x="14851355" y="10039528"/>
                </a:lnTo>
                <a:lnTo>
                  <a:pt x="14852904" y="10031882"/>
                </a:lnTo>
                <a:close/>
              </a:path>
              <a:path w="18719800" h="10718800" extrusionOk="0">
                <a:moveTo>
                  <a:pt x="14852904" y="9931781"/>
                </a:moveTo>
                <a:lnTo>
                  <a:pt x="14851355" y="9924136"/>
                </a:lnTo>
                <a:lnTo>
                  <a:pt x="14847138" y="9917887"/>
                </a:lnTo>
                <a:lnTo>
                  <a:pt x="14840903" y="9913683"/>
                </a:lnTo>
                <a:lnTo>
                  <a:pt x="14833245" y="9912134"/>
                </a:lnTo>
                <a:lnTo>
                  <a:pt x="14825599" y="9913683"/>
                </a:lnTo>
                <a:lnTo>
                  <a:pt x="14819351" y="9917887"/>
                </a:lnTo>
                <a:lnTo>
                  <a:pt x="14815147" y="9924136"/>
                </a:lnTo>
                <a:lnTo>
                  <a:pt x="14813610" y="9931781"/>
                </a:lnTo>
                <a:lnTo>
                  <a:pt x="14815147" y="9939439"/>
                </a:lnTo>
                <a:lnTo>
                  <a:pt x="14819351" y="9945675"/>
                </a:lnTo>
                <a:lnTo>
                  <a:pt x="14825599" y="9949878"/>
                </a:lnTo>
                <a:lnTo>
                  <a:pt x="14833245" y="9951415"/>
                </a:lnTo>
                <a:lnTo>
                  <a:pt x="14840903" y="9949878"/>
                </a:lnTo>
                <a:lnTo>
                  <a:pt x="14847138" y="9945675"/>
                </a:lnTo>
                <a:lnTo>
                  <a:pt x="14851355" y="9939439"/>
                </a:lnTo>
                <a:lnTo>
                  <a:pt x="14852904" y="9931781"/>
                </a:lnTo>
                <a:close/>
              </a:path>
              <a:path w="18719800" h="10718800" extrusionOk="0">
                <a:moveTo>
                  <a:pt x="14852904" y="9831692"/>
                </a:moveTo>
                <a:lnTo>
                  <a:pt x="14851355" y="9824034"/>
                </a:lnTo>
                <a:lnTo>
                  <a:pt x="14847138" y="9817798"/>
                </a:lnTo>
                <a:lnTo>
                  <a:pt x="14840903" y="9813582"/>
                </a:lnTo>
                <a:lnTo>
                  <a:pt x="14833245" y="9812045"/>
                </a:lnTo>
                <a:lnTo>
                  <a:pt x="14825599" y="9813582"/>
                </a:lnTo>
                <a:lnTo>
                  <a:pt x="14819351" y="9817798"/>
                </a:lnTo>
                <a:lnTo>
                  <a:pt x="14815147" y="9824034"/>
                </a:lnTo>
                <a:lnTo>
                  <a:pt x="14813610" y="9831692"/>
                </a:lnTo>
                <a:lnTo>
                  <a:pt x="14815147" y="9839338"/>
                </a:lnTo>
                <a:lnTo>
                  <a:pt x="14819351" y="9845573"/>
                </a:lnTo>
                <a:lnTo>
                  <a:pt x="14825599" y="9849777"/>
                </a:lnTo>
                <a:lnTo>
                  <a:pt x="14833245" y="9851326"/>
                </a:lnTo>
                <a:lnTo>
                  <a:pt x="14840903" y="9849777"/>
                </a:lnTo>
                <a:lnTo>
                  <a:pt x="14847138" y="9845573"/>
                </a:lnTo>
                <a:lnTo>
                  <a:pt x="14851355" y="9839338"/>
                </a:lnTo>
                <a:lnTo>
                  <a:pt x="14852904" y="9831692"/>
                </a:lnTo>
                <a:close/>
              </a:path>
              <a:path w="18719800" h="10718800" extrusionOk="0">
                <a:moveTo>
                  <a:pt x="14852904" y="9731591"/>
                </a:moveTo>
                <a:lnTo>
                  <a:pt x="14851355" y="9723945"/>
                </a:lnTo>
                <a:lnTo>
                  <a:pt x="14847138" y="9717697"/>
                </a:lnTo>
                <a:lnTo>
                  <a:pt x="14840903" y="9713481"/>
                </a:lnTo>
                <a:lnTo>
                  <a:pt x="14833245" y="9711944"/>
                </a:lnTo>
                <a:lnTo>
                  <a:pt x="14825599" y="9713481"/>
                </a:lnTo>
                <a:lnTo>
                  <a:pt x="14819351" y="9717697"/>
                </a:lnTo>
                <a:lnTo>
                  <a:pt x="14815147" y="9723945"/>
                </a:lnTo>
                <a:lnTo>
                  <a:pt x="14813610" y="9731591"/>
                </a:lnTo>
                <a:lnTo>
                  <a:pt x="14815147" y="9739236"/>
                </a:lnTo>
                <a:lnTo>
                  <a:pt x="14819351" y="9745485"/>
                </a:lnTo>
                <a:lnTo>
                  <a:pt x="14825599" y="9749701"/>
                </a:lnTo>
                <a:lnTo>
                  <a:pt x="14833245" y="9751238"/>
                </a:lnTo>
                <a:lnTo>
                  <a:pt x="14840903" y="9749701"/>
                </a:lnTo>
                <a:lnTo>
                  <a:pt x="14847138" y="9745485"/>
                </a:lnTo>
                <a:lnTo>
                  <a:pt x="14851355" y="9739236"/>
                </a:lnTo>
                <a:lnTo>
                  <a:pt x="14852904" y="9731591"/>
                </a:lnTo>
                <a:close/>
              </a:path>
              <a:path w="18719800" h="10718800" extrusionOk="0">
                <a:moveTo>
                  <a:pt x="14852904" y="9631489"/>
                </a:moveTo>
                <a:lnTo>
                  <a:pt x="14851368" y="9623844"/>
                </a:lnTo>
                <a:lnTo>
                  <a:pt x="14847151" y="9617608"/>
                </a:lnTo>
                <a:lnTo>
                  <a:pt x="14840903" y="9613392"/>
                </a:lnTo>
                <a:lnTo>
                  <a:pt x="14833245" y="9611855"/>
                </a:lnTo>
                <a:lnTo>
                  <a:pt x="14825599" y="9613392"/>
                </a:lnTo>
                <a:lnTo>
                  <a:pt x="14819364" y="9617608"/>
                </a:lnTo>
                <a:lnTo>
                  <a:pt x="14815147" y="9623844"/>
                </a:lnTo>
                <a:lnTo>
                  <a:pt x="14813610" y="9631489"/>
                </a:lnTo>
                <a:lnTo>
                  <a:pt x="14815147" y="9639148"/>
                </a:lnTo>
                <a:lnTo>
                  <a:pt x="14819364" y="9645383"/>
                </a:lnTo>
                <a:lnTo>
                  <a:pt x="14825599" y="9649600"/>
                </a:lnTo>
                <a:lnTo>
                  <a:pt x="14833245" y="9651136"/>
                </a:lnTo>
                <a:lnTo>
                  <a:pt x="14840903" y="9649600"/>
                </a:lnTo>
                <a:lnTo>
                  <a:pt x="14847151" y="9645383"/>
                </a:lnTo>
                <a:lnTo>
                  <a:pt x="14851368" y="9639148"/>
                </a:lnTo>
                <a:lnTo>
                  <a:pt x="14852904" y="9631489"/>
                </a:lnTo>
                <a:close/>
              </a:path>
              <a:path w="18719800" h="10718800" extrusionOk="0">
                <a:moveTo>
                  <a:pt x="14852904" y="9531401"/>
                </a:moveTo>
                <a:lnTo>
                  <a:pt x="14851355" y="9523755"/>
                </a:lnTo>
                <a:lnTo>
                  <a:pt x="14847138" y="9517507"/>
                </a:lnTo>
                <a:lnTo>
                  <a:pt x="14840903" y="9513303"/>
                </a:lnTo>
                <a:lnTo>
                  <a:pt x="14833245" y="9511754"/>
                </a:lnTo>
                <a:lnTo>
                  <a:pt x="14825599" y="9513303"/>
                </a:lnTo>
                <a:lnTo>
                  <a:pt x="14819351" y="9517507"/>
                </a:lnTo>
                <a:lnTo>
                  <a:pt x="14815147" y="9523755"/>
                </a:lnTo>
                <a:lnTo>
                  <a:pt x="14813610" y="9531401"/>
                </a:lnTo>
                <a:lnTo>
                  <a:pt x="14815147" y="9539046"/>
                </a:lnTo>
                <a:lnTo>
                  <a:pt x="14819351" y="9545295"/>
                </a:lnTo>
                <a:lnTo>
                  <a:pt x="14825599" y="9549498"/>
                </a:lnTo>
                <a:lnTo>
                  <a:pt x="14833245" y="9551048"/>
                </a:lnTo>
                <a:lnTo>
                  <a:pt x="14840903" y="9549498"/>
                </a:lnTo>
                <a:lnTo>
                  <a:pt x="14847138" y="9545295"/>
                </a:lnTo>
                <a:lnTo>
                  <a:pt x="14851355" y="9539046"/>
                </a:lnTo>
                <a:lnTo>
                  <a:pt x="14852904" y="9531401"/>
                </a:lnTo>
                <a:close/>
              </a:path>
              <a:path w="18719800" h="10718800" extrusionOk="0">
                <a:moveTo>
                  <a:pt x="14852904" y="9431312"/>
                </a:moveTo>
                <a:lnTo>
                  <a:pt x="14851355" y="9423654"/>
                </a:lnTo>
                <a:lnTo>
                  <a:pt x="14847138" y="9417406"/>
                </a:lnTo>
                <a:lnTo>
                  <a:pt x="14840903" y="9413189"/>
                </a:lnTo>
                <a:lnTo>
                  <a:pt x="14833245" y="9411652"/>
                </a:lnTo>
                <a:lnTo>
                  <a:pt x="14825599" y="9413189"/>
                </a:lnTo>
                <a:lnTo>
                  <a:pt x="14819351" y="9417406"/>
                </a:lnTo>
                <a:lnTo>
                  <a:pt x="14815147" y="9423654"/>
                </a:lnTo>
                <a:lnTo>
                  <a:pt x="14813610" y="9431312"/>
                </a:lnTo>
                <a:lnTo>
                  <a:pt x="14815147" y="9438957"/>
                </a:lnTo>
                <a:lnTo>
                  <a:pt x="14819351" y="9445193"/>
                </a:lnTo>
                <a:lnTo>
                  <a:pt x="14825599" y="9449410"/>
                </a:lnTo>
                <a:lnTo>
                  <a:pt x="14833245" y="9450959"/>
                </a:lnTo>
                <a:lnTo>
                  <a:pt x="14840903" y="9449410"/>
                </a:lnTo>
                <a:lnTo>
                  <a:pt x="14847138" y="9445193"/>
                </a:lnTo>
                <a:lnTo>
                  <a:pt x="14851355" y="9438957"/>
                </a:lnTo>
                <a:lnTo>
                  <a:pt x="14852904" y="9431312"/>
                </a:lnTo>
                <a:close/>
              </a:path>
              <a:path w="18719800" h="10718800" extrusionOk="0">
                <a:moveTo>
                  <a:pt x="14852904" y="9331211"/>
                </a:moveTo>
                <a:lnTo>
                  <a:pt x="14851355" y="9323565"/>
                </a:lnTo>
                <a:lnTo>
                  <a:pt x="14847138" y="9317317"/>
                </a:lnTo>
                <a:lnTo>
                  <a:pt x="14840903" y="9313100"/>
                </a:lnTo>
                <a:lnTo>
                  <a:pt x="14833245" y="9311564"/>
                </a:lnTo>
                <a:lnTo>
                  <a:pt x="14825599" y="9313100"/>
                </a:lnTo>
                <a:lnTo>
                  <a:pt x="14819351" y="9317317"/>
                </a:lnTo>
                <a:lnTo>
                  <a:pt x="14815147" y="9323565"/>
                </a:lnTo>
                <a:lnTo>
                  <a:pt x="14813610" y="9331211"/>
                </a:lnTo>
                <a:lnTo>
                  <a:pt x="14815147" y="9338856"/>
                </a:lnTo>
                <a:lnTo>
                  <a:pt x="14819351" y="9345104"/>
                </a:lnTo>
                <a:lnTo>
                  <a:pt x="14825599" y="9349308"/>
                </a:lnTo>
                <a:lnTo>
                  <a:pt x="14833245" y="9350858"/>
                </a:lnTo>
                <a:lnTo>
                  <a:pt x="14840903" y="9349308"/>
                </a:lnTo>
                <a:lnTo>
                  <a:pt x="14847138" y="9345104"/>
                </a:lnTo>
                <a:lnTo>
                  <a:pt x="14851355" y="9338856"/>
                </a:lnTo>
                <a:lnTo>
                  <a:pt x="14852904" y="9331211"/>
                </a:lnTo>
                <a:close/>
              </a:path>
              <a:path w="18719800" h="10718800" extrusionOk="0">
                <a:moveTo>
                  <a:pt x="14852904" y="9231109"/>
                </a:moveTo>
                <a:lnTo>
                  <a:pt x="14851355" y="9223464"/>
                </a:lnTo>
                <a:lnTo>
                  <a:pt x="14847138" y="9217215"/>
                </a:lnTo>
                <a:lnTo>
                  <a:pt x="14840903" y="9213012"/>
                </a:lnTo>
                <a:lnTo>
                  <a:pt x="14833245" y="9211462"/>
                </a:lnTo>
                <a:lnTo>
                  <a:pt x="14825599" y="9213012"/>
                </a:lnTo>
                <a:lnTo>
                  <a:pt x="14819351" y="9217215"/>
                </a:lnTo>
                <a:lnTo>
                  <a:pt x="14815147" y="9223464"/>
                </a:lnTo>
                <a:lnTo>
                  <a:pt x="14813610" y="9231109"/>
                </a:lnTo>
                <a:lnTo>
                  <a:pt x="14815147" y="9238755"/>
                </a:lnTo>
                <a:lnTo>
                  <a:pt x="14819351" y="9245003"/>
                </a:lnTo>
                <a:lnTo>
                  <a:pt x="14825599" y="9249207"/>
                </a:lnTo>
                <a:lnTo>
                  <a:pt x="14833245" y="9250743"/>
                </a:lnTo>
                <a:lnTo>
                  <a:pt x="14840903" y="9249207"/>
                </a:lnTo>
                <a:lnTo>
                  <a:pt x="14847138" y="9245003"/>
                </a:lnTo>
                <a:lnTo>
                  <a:pt x="14851355" y="9238755"/>
                </a:lnTo>
                <a:lnTo>
                  <a:pt x="14852904" y="9231109"/>
                </a:lnTo>
                <a:close/>
              </a:path>
              <a:path w="18719800" h="10718800" extrusionOk="0">
                <a:moveTo>
                  <a:pt x="14852904" y="9131008"/>
                </a:moveTo>
                <a:lnTo>
                  <a:pt x="14851355" y="9123375"/>
                </a:lnTo>
                <a:lnTo>
                  <a:pt x="14847138" y="9117127"/>
                </a:lnTo>
                <a:lnTo>
                  <a:pt x="14840903" y="9112923"/>
                </a:lnTo>
                <a:lnTo>
                  <a:pt x="14833245" y="9111374"/>
                </a:lnTo>
                <a:lnTo>
                  <a:pt x="14825599" y="9112923"/>
                </a:lnTo>
                <a:lnTo>
                  <a:pt x="14819351" y="9117127"/>
                </a:lnTo>
                <a:lnTo>
                  <a:pt x="14815147" y="9123375"/>
                </a:lnTo>
                <a:lnTo>
                  <a:pt x="14813610" y="9131008"/>
                </a:lnTo>
                <a:lnTo>
                  <a:pt x="14815147" y="9138653"/>
                </a:lnTo>
                <a:lnTo>
                  <a:pt x="14819351" y="9144902"/>
                </a:lnTo>
                <a:lnTo>
                  <a:pt x="14825599" y="9149118"/>
                </a:lnTo>
                <a:lnTo>
                  <a:pt x="14833245" y="9150667"/>
                </a:lnTo>
                <a:lnTo>
                  <a:pt x="14840903" y="9149118"/>
                </a:lnTo>
                <a:lnTo>
                  <a:pt x="14847138" y="9144902"/>
                </a:lnTo>
                <a:lnTo>
                  <a:pt x="14851355" y="9138653"/>
                </a:lnTo>
                <a:lnTo>
                  <a:pt x="14852904" y="9131008"/>
                </a:lnTo>
                <a:close/>
              </a:path>
              <a:path w="18719800" h="10718800" extrusionOk="0">
                <a:moveTo>
                  <a:pt x="14852904" y="9030906"/>
                </a:moveTo>
                <a:lnTo>
                  <a:pt x="14851355" y="9023261"/>
                </a:lnTo>
                <a:lnTo>
                  <a:pt x="14847138" y="9017025"/>
                </a:lnTo>
                <a:lnTo>
                  <a:pt x="14840903" y="9012809"/>
                </a:lnTo>
                <a:lnTo>
                  <a:pt x="14833245" y="9011272"/>
                </a:lnTo>
                <a:lnTo>
                  <a:pt x="14825599" y="9012809"/>
                </a:lnTo>
                <a:lnTo>
                  <a:pt x="14819351" y="9017025"/>
                </a:lnTo>
                <a:lnTo>
                  <a:pt x="14815147" y="9023261"/>
                </a:lnTo>
                <a:lnTo>
                  <a:pt x="14813610" y="9030906"/>
                </a:lnTo>
                <a:lnTo>
                  <a:pt x="14815147" y="9038565"/>
                </a:lnTo>
                <a:lnTo>
                  <a:pt x="14819351" y="9044813"/>
                </a:lnTo>
                <a:lnTo>
                  <a:pt x="14825599" y="9049017"/>
                </a:lnTo>
                <a:lnTo>
                  <a:pt x="14833245" y="9050566"/>
                </a:lnTo>
                <a:lnTo>
                  <a:pt x="14840903" y="9049017"/>
                </a:lnTo>
                <a:lnTo>
                  <a:pt x="14847138" y="9044813"/>
                </a:lnTo>
                <a:lnTo>
                  <a:pt x="14851355" y="9038565"/>
                </a:lnTo>
                <a:lnTo>
                  <a:pt x="14852904" y="9030906"/>
                </a:lnTo>
                <a:close/>
              </a:path>
              <a:path w="18719800" h="10718800" extrusionOk="0">
                <a:moveTo>
                  <a:pt x="14852904" y="8930818"/>
                </a:moveTo>
                <a:lnTo>
                  <a:pt x="14851355" y="8923172"/>
                </a:lnTo>
                <a:lnTo>
                  <a:pt x="14847138" y="8916924"/>
                </a:lnTo>
                <a:lnTo>
                  <a:pt x="14840890" y="8912720"/>
                </a:lnTo>
                <a:lnTo>
                  <a:pt x="14833245" y="8911171"/>
                </a:lnTo>
                <a:lnTo>
                  <a:pt x="14825599" y="8912720"/>
                </a:lnTo>
                <a:lnTo>
                  <a:pt x="14819351" y="8916924"/>
                </a:lnTo>
                <a:lnTo>
                  <a:pt x="14815147" y="8923172"/>
                </a:lnTo>
                <a:lnTo>
                  <a:pt x="14813610" y="8930818"/>
                </a:lnTo>
                <a:lnTo>
                  <a:pt x="14815147" y="8938463"/>
                </a:lnTo>
                <a:lnTo>
                  <a:pt x="14819351" y="8944712"/>
                </a:lnTo>
                <a:lnTo>
                  <a:pt x="14825599" y="8948928"/>
                </a:lnTo>
                <a:lnTo>
                  <a:pt x="14833245" y="8950465"/>
                </a:lnTo>
                <a:lnTo>
                  <a:pt x="14840890" y="8948928"/>
                </a:lnTo>
                <a:lnTo>
                  <a:pt x="14847138" y="8944712"/>
                </a:lnTo>
                <a:lnTo>
                  <a:pt x="14851355" y="8938463"/>
                </a:lnTo>
                <a:lnTo>
                  <a:pt x="14852904" y="8930818"/>
                </a:lnTo>
                <a:close/>
              </a:path>
              <a:path w="18719800" h="10718800" extrusionOk="0">
                <a:moveTo>
                  <a:pt x="14852904" y="8830729"/>
                </a:moveTo>
                <a:lnTo>
                  <a:pt x="14851355" y="8823084"/>
                </a:lnTo>
                <a:lnTo>
                  <a:pt x="14847138" y="8816835"/>
                </a:lnTo>
                <a:lnTo>
                  <a:pt x="14840890" y="8812632"/>
                </a:lnTo>
                <a:lnTo>
                  <a:pt x="14833245" y="8811082"/>
                </a:lnTo>
                <a:lnTo>
                  <a:pt x="14825599" y="8812632"/>
                </a:lnTo>
                <a:lnTo>
                  <a:pt x="14819351" y="8816835"/>
                </a:lnTo>
                <a:lnTo>
                  <a:pt x="14815147" y="8823084"/>
                </a:lnTo>
                <a:lnTo>
                  <a:pt x="14813610" y="8830729"/>
                </a:lnTo>
                <a:lnTo>
                  <a:pt x="14815147" y="8838374"/>
                </a:lnTo>
                <a:lnTo>
                  <a:pt x="14819351" y="8844623"/>
                </a:lnTo>
                <a:lnTo>
                  <a:pt x="14825599" y="8848827"/>
                </a:lnTo>
                <a:lnTo>
                  <a:pt x="14833245" y="8850363"/>
                </a:lnTo>
                <a:lnTo>
                  <a:pt x="14840890" y="8848827"/>
                </a:lnTo>
                <a:lnTo>
                  <a:pt x="14847138" y="8844623"/>
                </a:lnTo>
                <a:lnTo>
                  <a:pt x="14851355" y="8838374"/>
                </a:lnTo>
                <a:lnTo>
                  <a:pt x="14852904" y="8830729"/>
                </a:lnTo>
                <a:close/>
              </a:path>
              <a:path w="18719800" h="10718800" extrusionOk="0">
                <a:moveTo>
                  <a:pt x="14852904" y="8730628"/>
                </a:moveTo>
                <a:lnTo>
                  <a:pt x="14851355" y="8722982"/>
                </a:lnTo>
                <a:lnTo>
                  <a:pt x="14847138" y="8716734"/>
                </a:lnTo>
                <a:lnTo>
                  <a:pt x="14840903" y="8712530"/>
                </a:lnTo>
                <a:lnTo>
                  <a:pt x="14833245" y="8710981"/>
                </a:lnTo>
                <a:lnTo>
                  <a:pt x="14825599" y="8712530"/>
                </a:lnTo>
                <a:lnTo>
                  <a:pt x="14819351" y="8716734"/>
                </a:lnTo>
                <a:lnTo>
                  <a:pt x="14815147" y="8722982"/>
                </a:lnTo>
                <a:lnTo>
                  <a:pt x="14813610" y="8730628"/>
                </a:lnTo>
                <a:lnTo>
                  <a:pt x="14815147" y="8738273"/>
                </a:lnTo>
                <a:lnTo>
                  <a:pt x="14819351" y="8744521"/>
                </a:lnTo>
                <a:lnTo>
                  <a:pt x="14825599" y="8748725"/>
                </a:lnTo>
                <a:lnTo>
                  <a:pt x="14833245" y="8750275"/>
                </a:lnTo>
                <a:lnTo>
                  <a:pt x="14840903" y="8748725"/>
                </a:lnTo>
                <a:lnTo>
                  <a:pt x="14847138" y="8744521"/>
                </a:lnTo>
                <a:lnTo>
                  <a:pt x="14851355" y="8738273"/>
                </a:lnTo>
                <a:lnTo>
                  <a:pt x="14852904" y="8730628"/>
                </a:lnTo>
                <a:close/>
              </a:path>
              <a:path w="18719800" h="10718800" extrusionOk="0">
                <a:moveTo>
                  <a:pt x="14852904" y="8630539"/>
                </a:moveTo>
                <a:lnTo>
                  <a:pt x="14851355" y="8622894"/>
                </a:lnTo>
                <a:lnTo>
                  <a:pt x="14847138" y="8616645"/>
                </a:lnTo>
                <a:lnTo>
                  <a:pt x="14840903" y="8612429"/>
                </a:lnTo>
                <a:lnTo>
                  <a:pt x="14833245" y="8610879"/>
                </a:lnTo>
                <a:lnTo>
                  <a:pt x="14825599" y="8612429"/>
                </a:lnTo>
                <a:lnTo>
                  <a:pt x="14819351" y="8616645"/>
                </a:lnTo>
                <a:lnTo>
                  <a:pt x="14815147" y="8622894"/>
                </a:lnTo>
                <a:lnTo>
                  <a:pt x="14813610" y="8630539"/>
                </a:lnTo>
                <a:lnTo>
                  <a:pt x="14815147" y="8638184"/>
                </a:lnTo>
                <a:lnTo>
                  <a:pt x="14819351" y="8644433"/>
                </a:lnTo>
                <a:lnTo>
                  <a:pt x="14825599" y="8648636"/>
                </a:lnTo>
                <a:lnTo>
                  <a:pt x="14833245" y="8650173"/>
                </a:lnTo>
                <a:lnTo>
                  <a:pt x="14840903" y="8648636"/>
                </a:lnTo>
                <a:lnTo>
                  <a:pt x="14847138" y="8644433"/>
                </a:lnTo>
                <a:lnTo>
                  <a:pt x="14851355" y="8638184"/>
                </a:lnTo>
                <a:lnTo>
                  <a:pt x="14852904" y="8630539"/>
                </a:lnTo>
                <a:close/>
              </a:path>
              <a:path w="18719800" h="10718800" extrusionOk="0">
                <a:moveTo>
                  <a:pt x="14852904" y="8530438"/>
                </a:moveTo>
                <a:lnTo>
                  <a:pt x="14851355" y="8522792"/>
                </a:lnTo>
                <a:lnTo>
                  <a:pt x="14847138" y="8516544"/>
                </a:lnTo>
                <a:lnTo>
                  <a:pt x="14840903" y="8512327"/>
                </a:lnTo>
                <a:lnTo>
                  <a:pt x="14833245" y="8510791"/>
                </a:lnTo>
                <a:lnTo>
                  <a:pt x="14825599" y="8512327"/>
                </a:lnTo>
                <a:lnTo>
                  <a:pt x="14819351" y="8516544"/>
                </a:lnTo>
                <a:lnTo>
                  <a:pt x="14815147" y="8522792"/>
                </a:lnTo>
                <a:lnTo>
                  <a:pt x="14813610" y="8530438"/>
                </a:lnTo>
                <a:lnTo>
                  <a:pt x="14815147" y="8538083"/>
                </a:lnTo>
                <a:lnTo>
                  <a:pt x="14819351" y="8544319"/>
                </a:lnTo>
                <a:lnTo>
                  <a:pt x="14825599" y="8548535"/>
                </a:lnTo>
                <a:lnTo>
                  <a:pt x="14833245" y="8550072"/>
                </a:lnTo>
                <a:lnTo>
                  <a:pt x="14840903" y="8548535"/>
                </a:lnTo>
                <a:lnTo>
                  <a:pt x="14847138" y="8544319"/>
                </a:lnTo>
                <a:lnTo>
                  <a:pt x="14851355" y="8538083"/>
                </a:lnTo>
                <a:lnTo>
                  <a:pt x="14852904" y="8530438"/>
                </a:lnTo>
                <a:close/>
              </a:path>
              <a:path w="18719800" h="10718800" extrusionOk="0">
                <a:moveTo>
                  <a:pt x="14852904" y="8430336"/>
                </a:moveTo>
                <a:lnTo>
                  <a:pt x="14851355" y="8422691"/>
                </a:lnTo>
                <a:lnTo>
                  <a:pt x="14847138" y="8416455"/>
                </a:lnTo>
                <a:lnTo>
                  <a:pt x="14840903" y="8412239"/>
                </a:lnTo>
                <a:lnTo>
                  <a:pt x="14833245" y="8410689"/>
                </a:lnTo>
                <a:lnTo>
                  <a:pt x="14825599" y="8412239"/>
                </a:lnTo>
                <a:lnTo>
                  <a:pt x="14819351" y="8416455"/>
                </a:lnTo>
                <a:lnTo>
                  <a:pt x="14815147" y="8422691"/>
                </a:lnTo>
                <a:lnTo>
                  <a:pt x="14813610" y="8430336"/>
                </a:lnTo>
                <a:lnTo>
                  <a:pt x="14815147" y="8437994"/>
                </a:lnTo>
                <a:lnTo>
                  <a:pt x="14819351" y="8444243"/>
                </a:lnTo>
                <a:lnTo>
                  <a:pt x="14825599" y="8448446"/>
                </a:lnTo>
                <a:lnTo>
                  <a:pt x="14833245" y="8449983"/>
                </a:lnTo>
                <a:lnTo>
                  <a:pt x="14840903" y="8448446"/>
                </a:lnTo>
                <a:lnTo>
                  <a:pt x="14847138" y="8444243"/>
                </a:lnTo>
                <a:lnTo>
                  <a:pt x="14851355" y="8437994"/>
                </a:lnTo>
                <a:lnTo>
                  <a:pt x="14852904" y="8430336"/>
                </a:lnTo>
                <a:close/>
              </a:path>
              <a:path w="18719800" h="10718800" extrusionOk="0">
                <a:moveTo>
                  <a:pt x="14852904" y="8330235"/>
                </a:moveTo>
                <a:lnTo>
                  <a:pt x="14851355" y="8322602"/>
                </a:lnTo>
                <a:lnTo>
                  <a:pt x="14847138" y="8316354"/>
                </a:lnTo>
                <a:lnTo>
                  <a:pt x="14840903" y="8312150"/>
                </a:lnTo>
                <a:lnTo>
                  <a:pt x="14833245" y="8310600"/>
                </a:lnTo>
                <a:lnTo>
                  <a:pt x="14825599" y="8312150"/>
                </a:lnTo>
                <a:lnTo>
                  <a:pt x="14819351" y="8316354"/>
                </a:lnTo>
                <a:lnTo>
                  <a:pt x="14815147" y="8322602"/>
                </a:lnTo>
                <a:lnTo>
                  <a:pt x="14813610" y="8330235"/>
                </a:lnTo>
                <a:lnTo>
                  <a:pt x="14815147" y="8337893"/>
                </a:lnTo>
                <a:lnTo>
                  <a:pt x="14819351" y="8344141"/>
                </a:lnTo>
                <a:lnTo>
                  <a:pt x="14825599" y="8348345"/>
                </a:lnTo>
                <a:lnTo>
                  <a:pt x="14833245" y="8349894"/>
                </a:lnTo>
                <a:lnTo>
                  <a:pt x="14840903" y="8348345"/>
                </a:lnTo>
                <a:lnTo>
                  <a:pt x="14847138" y="8344141"/>
                </a:lnTo>
                <a:lnTo>
                  <a:pt x="14851355" y="8337893"/>
                </a:lnTo>
                <a:lnTo>
                  <a:pt x="14852904" y="8330235"/>
                </a:lnTo>
                <a:close/>
              </a:path>
              <a:path w="18719800" h="10718800" extrusionOk="0">
                <a:moveTo>
                  <a:pt x="14852904" y="8230146"/>
                </a:moveTo>
                <a:lnTo>
                  <a:pt x="14851355" y="8222501"/>
                </a:lnTo>
                <a:lnTo>
                  <a:pt x="14847138" y="8216252"/>
                </a:lnTo>
                <a:lnTo>
                  <a:pt x="14840903" y="8212048"/>
                </a:lnTo>
                <a:lnTo>
                  <a:pt x="14833245" y="8210499"/>
                </a:lnTo>
                <a:lnTo>
                  <a:pt x="14825599" y="8212048"/>
                </a:lnTo>
                <a:lnTo>
                  <a:pt x="14819351" y="8216252"/>
                </a:lnTo>
                <a:lnTo>
                  <a:pt x="14815147" y="8222501"/>
                </a:lnTo>
                <a:lnTo>
                  <a:pt x="14813610" y="8230146"/>
                </a:lnTo>
                <a:lnTo>
                  <a:pt x="14815147" y="8237791"/>
                </a:lnTo>
                <a:lnTo>
                  <a:pt x="14819351" y="8244040"/>
                </a:lnTo>
                <a:lnTo>
                  <a:pt x="14825599" y="8248256"/>
                </a:lnTo>
                <a:lnTo>
                  <a:pt x="14833245" y="8249806"/>
                </a:lnTo>
                <a:lnTo>
                  <a:pt x="14840903" y="8248256"/>
                </a:lnTo>
                <a:lnTo>
                  <a:pt x="14847138" y="8244040"/>
                </a:lnTo>
                <a:lnTo>
                  <a:pt x="14851355" y="8237791"/>
                </a:lnTo>
                <a:lnTo>
                  <a:pt x="14852904" y="8230146"/>
                </a:lnTo>
                <a:close/>
              </a:path>
              <a:path w="18719800" h="10718800" extrusionOk="0">
                <a:moveTo>
                  <a:pt x="14852904" y="8130057"/>
                </a:moveTo>
                <a:lnTo>
                  <a:pt x="14851355" y="8122399"/>
                </a:lnTo>
                <a:lnTo>
                  <a:pt x="14847138" y="8116163"/>
                </a:lnTo>
                <a:lnTo>
                  <a:pt x="14840903" y="8111947"/>
                </a:lnTo>
                <a:lnTo>
                  <a:pt x="14833245" y="8110398"/>
                </a:lnTo>
                <a:lnTo>
                  <a:pt x="14825599" y="8111947"/>
                </a:lnTo>
                <a:lnTo>
                  <a:pt x="14819351" y="8116163"/>
                </a:lnTo>
                <a:lnTo>
                  <a:pt x="14815147" y="8122399"/>
                </a:lnTo>
                <a:lnTo>
                  <a:pt x="14813610" y="8130057"/>
                </a:lnTo>
                <a:lnTo>
                  <a:pt x="14815147" y="8137703"/>
                </a:lnTo>
                <a:lnTo>
                  <a:pt x="14819351" y="8143938"/>
                </a:lnTo>
                <a:lnTo>
                  <a:pt x="14825599" y="8148155"/>
                </a:lnTo>
                <a:lnTo>
                  <a:pt x="14833245" y="8149691"/>
                </a:lnTo>
                <a:lnTo>
                  <a:pt x="14840903" y="8148155"/>
                </a:lnTo>
                <a:lnTo>
                  <a:pt x="14847138" y="8143938"/>
                </a:lnTo>
                <a:lnTo>
                  <a:pt x="14851355" y="8137703"/>
                </a:lnTo>
                <a:lnTo>
                  <a:pt x="14852904" y="8130057"/>
                </a:lnTo>
                <a:close/>
              </a:path>
              <a:path w="18719800" h="10718800" extrusionOk="0">
                <a:moveTo>
                  <a:pt x="14852904" y="8029956"/>
                </a:moveTo>
                <a:lnTo>
                  <a:pt x="14851368" y="8022310"/>
                </a:lnTo>
                <a:lnTo>
                  <a:pt x="14847151" y="8016062"/>
                </a:lnTo>
                <a:lnTo>
                  <a:pt x="14840903" y="8011846"/>
                </a:lnTo>
                <a:lnTo>
                  <a:pt x="14833245" y="8010309"/>
                </a:lnTo>
                <a:lnTo>
                  <a:pt x="14825599" y="8011846"/>
                </a:lnTo>
                <a:lnTo>
                  <a:pt x="14819364" y="8016062"/>
                </a:lnTo>
                <a:lnTo>
                  <a:pt x="14815147" y="8022310"/>
                </a:lnTo>
                <a:lnTo>
                  <a:pt x="14813610" y="8029956"/>
                </a:lnTo>
                <a:lnTo>
                  <a:pt x="14815147" y="8037601"/>
                </a:lnTo>
                <a:lnTo>
                  <a:pt x="14819364" y="8043850"/>
                </a:lnTo>
                <a:lnTo>
                  <a:pt x="14825599" y="8048066"/>
                </a:lnTo>
                <a:lnTo>
                  <a:pt x="14833245" y="8049603"/>
                </a:lnTo>
                <a:lnTo>
                  <a:pt x="14840903" y="8048066"/>
                </a:lnTo>
                <a:lnTo>
                  <a:pt x="14847151" y="8043850"/>
                </a:lnTo>
                <a:lnTo>
                  <a:pt x="14851368" y="8037601"/>
                </a:lnTo>
                <a:lnTo>
                  <a:pt x="14852904" y="8029956"/>
                </a:lnTo>
                <a:close/>
              </a:path>
              <a:path w="18719800" h="10718800" extrusionOk="0">
                <a:moveTo>
                  <a:pt x="14852904" y="7929854"/>
                </a:moveTo>
                <a:lnTo>
                  <a:pt x="14851355" y="7922209"/>
                </a:lnTo>
                <a:lnTo>
                  <a:pt x="14847138" y="7915973"/>
                </a:lnTo>
                <a:lnTo>
                  <a:pt x="14840903" y="7911757"/>
                </a:lnTo>
                <a:lnTo>
                  <a:pt x="14833245" y="7910208"/>
                </a:lnTo>
                <a:lnTo>
                  <a:pt x="14825599" y="7911757"/>
                </a:lnTo>
                <a:lnTo>
                  <a:pt x="14819351" y="7915973"/>
                </a:lnTo>
                <a:lnTo>
                  <a:pt x="14815147" y="7922209"/>
                </a:lnTo>
                <a:lnTo>
                  <a:pt x="14813610" y="7929854"/>
                </a:lnTo>
                <a:lnTo>
                  <a:pt x="14815147" y="7937513"/>
                </a:lnTo>
                <a:lnTo>
                  <a:pt x="14819351" y="7943748"/>
                </a:lnTo>
                <a:lnTo>
                  <a:pt x="14825599" y="7947965"/>
                </a:lnTo>
                <a:lnTo>
                  <a:pt x="14833245" y="7949501"/>
                </a:lnTo>
                <a:lnTo>
                  <a:pt x="14840903" y="7947965"/>
                </a:lnTo>
                <a:lnTo>
                  <a:pt x="14847138" y="7943748"/>
                </a:lnTo>
                <a:lnTo>
                  <a:pt x="14851355" y="7937513"/>
                </a:lnTo>
                <a:lnTo>
                  <a:pt x="14852904" y="7929854"/>
                </a:lnTo>
                <a:close/>
              </a:path>
              <a:path w="18719800" h="10718800" extrusionOk="0">
                <a:moveTo>
                  <a:pt x="14852904" y="7829766"/>
                </a:moveTo>
                <a:lnTo>
                  <a:pt x="14851355" y="7822120"/>
                </a:lnTo>
                <a:lnTo>
                  <a:pt x="14847138" y="7815885"/>
                </a:lnTo>
                <a:lnTo>
                  <a:pt x="14840903" y="7811668"/>
                </a:lnTo>
                <a:lnTo>
                  <a:pt x="14833245" y="7810132"/>
                </a:lnTo>
                <a:lnTo>
                  <a:pt x="14825599" y="7811668"/>
                </a:lnTo>
                <a:lnTo>
                  <a:pt x="14819351" y="7815885"/>
                </a:lnTo>
                <a:lnTo>
                  <a:pt x="14815147" y="7822120"/>
                </a:lnTo>
                <a:lnTo>
                  <a:pt x="14813610" y="7829766"/>
                </a:lnTo>
                <a:lnTo>
                  <a:pt x="14815147" y="7837411"/>
                </a:lnTo>
                <a:lnTo>
                  <a:pt x="14819351" y="7843660"/>
                </a:lnTo>
                <a:lnTo>
                  <a:pt x="14825599" y="7847876"/>
                </a:lnTo>
                <a:lnTo>
                  <a:pt x="14833245" y="7849425"/>
                </a:lnTo>
                <a:lnTo>
                  <a:pt x="14840903" y="7847876"/>
                </a:lnTo>
                <a:lnTo>
                  <a:pt x="14847138" y="7843660"/>
                </a:lnTo>
                <a:lnTo>
                  <a:pt x="14851355" y="7837411"/>
                </a:lnTo>
                <a:lnTo>
                  <a:pt x="14852904" y="7829766"/>
                </a:lnTo>
                <a:close/>
              </a:path>
              <a:path w="18719800" h="10718800" extrusionOk="0">
                <a:moveTo>
                  <a:pt x="14852904" y="7729677"/>
                </a:moveTo>
                <a:lnTo>
                  <a:pt x="14851355" y="7722032"/>
                </a:lnTo>
                <a:lnTo>
                  <a:pt x="14847138" y="7715771"/>
                </a:lnTo>
                <a:lnTo>
                  <a:pt x="14840903" y="7711567"/>
                </a:lnTo>
                <a:lnTo>
                  <a:pt x="14833245" y="7710017"/>
                </a:lnTo>
                <a:lnTo>
                  <a:pt x="14825599" y="7711567"/>
                </a:lnTo>
                <a:lnTo>
                  <a:pt x="14819351" y="7715771"/>
                </a:lnTo>
                <a:lnTo>
                  <a:pt x="14815147" y="7722032"/>
                </a:lnTo>
                <a:lnTo>
                  <a:pt x="14813610" y="7729677"/>
                </a:lnTo>
                <a:lnTo>
                  <a:pt x="14815147" y="7737322"/>
                </a:lnTo>
                <a:lnTo>
                  <a:pt x="14819351" y="7743558"/>
                </a:lnTo>
                <a:lnTo>
                  <a:pt x="14825599" y="7747775"/>
                </a:lnTo>
                <a:lnTo>
                  <a:pt x="14833245" y="7749311"/>
                </a:lnTo>
                <a:lnTo>
                  <a:pt x="14840903" y="7747775"/>
                </a:lnTo>
                <a:lnTo>
                  <a:pt x="14847138" y="7743558"/>
                </a:lnTo>
                <a:lnTo>
                  <a:pt x="14851355" y="7737322"/>
                </a:lnTo>
                <a:lnTo>
                  <a:pt x="14852904" y="7729677"/>
                </a:lnTo>
                <a:close/>
              </a:path>
              <a:path w="18719800" h="10718800" extrusionOk="0">
                <a:moveTo>
                  <a:pt x="14852904" y="7629563"/>
                </a:moveTo>
                <a:lnTo>
                  <a:pt x="14851355" y="7621918"/>
                </a:lnTo>
                <a:lnTo>
                  <a:pt x="14847138" y="7615682"/>
                </a:lnTo>
                <a:lnTo>
                  <a:pt x="14840903" y="7611465"/>
                </a:lnTo>
                <a:lnTo>
                  <a:pt x="14833245" y="7609929"/>
                </a:lnTo>
                <a:lnTo>
                  <a:pt x="14825599" y="7611465"/>
                </a:lnTo>
                <a:lnTo>
                  <a:pt x="14819351" y="7615682"/>
                </a:lnTo>
                <a:lnTo>
                  <a:pt x="14815147" y="7621918"/>
                </a:lnTo>
                <a:lnTo>
                  <a:pt x="14813610" y="7629563"/>
                </a:lnTo>
                <a:lnTo>
                  <a:pt x="14815147" y="7637208"/>
                </a:lnTo>
                <a:lnTo>
                  <a:pt x="14819351" y="7643457"/>
                </a:lnTo>
                <a:lnTo>
                  <a:pt x="14825599" y="7647673"/>
                </a:lnTo>
                <a:lnTo>
                  <a:pt x="14833245" y="7649223"/>
                </a:lnTo>
                <a:lnTo>
                  <a:pt x="14840903" y="7647673"/>
                </a:lnTo>
                <a:lnTo>
                  <a:pt x="14847138" y="7643457"/>
                </a:lnTo>
                <a:lnTo>
                  <a:pt x="14851355" y="7637208"/>
                </a:lnTo>
                <a:lnTo>
                  <a:pt x="14852904" y="7629563"/>
                </a:lnTo>
                <a:close/>
              </a:path>
              <a:path w="18719800" h="10718800" extrusionOk="0">
                <a:moveTo>
                  <a:pt x="14852904" y="7529474"/>
                </a:moveTo>
                <a:lnTo>
                  <a:pt x="14851355" y="7521829"/>
                </a:lnTo>
                <a:lnTo>
                  <a:pt x="14847138" y="7515580"/>
                </a:lnTo>
                <a:lnTo>
                  <a:pt x="14840903" y="7511364"/>
                </a:lnTo>
                <a:lnTo>
                  <a:pt x="14833245" y="7509815"/>
                </a:lnTo>
                <a:lnTo>
                  <a:pt x="14825599" y="7511364"/>
                </a:lnTo>
                <a:lnTo>
                  <a:pt x="14819351" y="7515580"/>
                </a:lnTo>
                <a:lnTo>
                  <a:pt x="14815147" y="7521829"/>
                </a:lnTo>
                <a:lnTo>
                  <a:pt x="14813610" y="7529474"/>
                </a:lnTo>
                <a:lnTo>
                  <a:pt x="14815147" y="7537120"/>
                </a:lnTo>
                <a:lnTo>
                  <a:pt x="14819351" y="7543368"/>
                </a:lnTo>
                <a:lnTo>
                  <a:pt x="14825599" y="7547572"/>
                </a:lnTo>
                <a:lnTo>
                  <a:pt x="14833245" y="7549121"/>
                </a:lnTo>
                <a:lnTo>
                  <a:pt x="14840903" y="7547572"/>
                </a:lnTo>
                <a:lnTo>
                  <a:pt x="14847138" y="7543368"/>
                </a:lnTo>
                <a:lnTo>
                  <a:pt x="14851355" y="7537120"/>
                </a:lnTo>
                <a:lnTo>
                  <a:pt x="14852904" y="7529474"/>
                </a:lnTo>
                <a:close/>
              </a:path>
              <a:path w="18719800" h="10718800" extrusionOk="0">
                <a:moveTo>
                  <a:pt x="14852904" y="7429373"/>
                </a:moveTo>
                <a:lnTo>
                  <a:pt x="14851355" y="7421727"/>
                </a:lnTo>
                <a:lnTo>
                  <a:pt x="14847138" y="7415492"/>
                </a:lnTo>
                <a:lnTo>
                  <a:pt x="14840903" y="7411275"/>
                </a:lnTo>
                <a:lnTo>
                  <a:pt x="14833245" y="7409726"/>
                </a:lnTo>
                <a:lnTo>
                  <a:pt x="14825599" y="7411275"/>
                </a:lnTo>
                <a:lnTo>
                  <a:pt x="14819351" y="7415492"/>
                </a:lnTo>
                <a:lnTo>
                  <a:pt x="14815147" y="7421727"/>
                </a:lnTo>
                <a:lnTo>
                  <a:pt x="14813610" y="7429373"/>
                </a:lnTo>
                <a:lnTo>
                  <a:pt x="14815147" y="7437031"/>
                </a:lnTo>
                <a:lnTo>
                  <a:pt x="14819351" y="7443279"/>
                </a:lnTo>
                <a:lnTo>
                  <a:pt x="14825599" y="7447483"/>
                </a:lnTo>
                <a:lnTo>
                  <a:pt x="14833245" y="7449032"/>
                </a:lnTo>
                <a:lnTo>
                  <a:pt x="14840903" y="7447483"/>
                </a:lnTo>
                <a:lnTo>
                  <a:pt x="14847138" y="7443279"/>
                </a:lnTo>
                <a:lnTo>
                  <a:pt x="14851355" y="7437031"/>
                </a:lnTo>
                <a:lnTo>
                  <a:pt x="14852904" y="7429373"/>
                </a:lnTo>
                <a:close/>
              </a:path>
              <a:path w="18719800" h="10718800" extrusionOk="0">
                <a:moveTo>
                  <a:pt x="14914652" y="2338184"/>
                </a:moveTo>
                <a:lnTo>
                  <a:pt x="14913115" y="2330539"/>
                </a:lnTo>
                <a:lnTo>
                  <a:pt x="14908899" y="2324290"/>
                </a:lnTo>
                <a:lnTo>
                  <a:pt x="14902663" y="2320086"/>
                </a:lnTo>
                <a:lnTo>
                  <a:pt x="14895017" y="2318537"/>
                </a:lnTo>
                <a:lnTo>
                  <a:pt x="14887359" y="2320086"/>
                </a:lnTo>
                <a:lnTo>
                  <a:pt x="14881111" y="2324290"/>
                </a:lnTo>
                <a:lnTo>
                  <a:pt x="14876907" y="2330539"/>
                </a:lnTo>
                <a:lnTo>
                  <a:pt x="14875371" y="2338184"/>
                </a:lnTo>
                <a:lnTo>
                  <a:pt x="14876907" y="2345829"/>
                </a:lnTo>
                <a:lnTo>
                  <a:pt x="14881111" y="2352078"/>
                </a:lnTo>
                <a:lnTo>
                  <a:pt x="14887359" y="2356281"/>
                </a:lnTo>
                <a:lnTo>
                  <a:pt x="14895017" y="2357831"/>
                </a:lnTo>
                <a:lnTo>
                  <a:pt x="14902663" y="2356281"/>
                </a:lnTo>
                <a:lnTo>
                  <a:pt x="14908899" y="2352078"/>
                </a:lnTo>
                <a:lnTo>
                  <a:pt x="14913115" y="2345829"/>
                </a:lnTo>
                <a:lnTo>
                  <a:pt x="14914652" y="2338184"/>
                </a:lnTo>
                <a:close/>
              </a:path>
              <a:path w="18719800" h="10718800" extrusionOk="0">
                <a:moveTo>
                  <a:pt x="14914652" y="2238095"/>
                </a:moveTo>
                <a:lnTo>
                  <a:pt x="14913115" y="2230450"/>
                </a:lnTo>
                <a:lnTo>
                  <a:pt x="14908899" y="2224201"/>
                </a:lnTo>
                <a:lnTo>
                  <a:pt x="14902663" y="2219985"/>
                </a:lnTo>
                <a:lnTo>
                  <a:pt x="14895017" y="2218436"/>
                </a:lnTo>
                <a:lnTo>
                  <a:pt x="14887359" y="2219985"/>
                </a:lnTo>
                <a:lnTo>
                  <a:pt x="14881111" y="2224201"/>
                </a:lnTo>
                <a:lnTo>
                  <a:pt x="14876907" y="2230450"/>
                </a:lnTo>
                <a:lnTo>
                  <a:pt x="14875371" y="2238095"/>
                </a:lnTo>
                <a:lnTo>
                  <a:pt x="14876907" y="2245741"/>
                </a:lnTo>
                <a:lnTo>
                  <a:pt x="14881111" y="2251976"/>
                </a:lnTo>
                <a:lnTo>
                  <a:pt x="14887359" y="2256193"/>
                </a:lnTo>
                <a:lnTo>
                  <a:pt x="14895017" y="2257729"/>
                </a:lnTo>
                <a:lnTo>
                  <a:pt x="14902663" y="2256193"/>
                </a:lnTo>
                <a:lnTo>
                  <a:pt x="14908899" y="2251976"/>
                </a:lnTo>
                <a:lnTo>
                  <a:pt x="14913115" y="2245741"/>
                </a:lnTo>
                <a:lnTo>
                  <a:pt x="14914652" y="2238095"/>
                </a:lnTo>
                <a:close/>
              </a:path>
              <a:path w="18719800" h="10718800" extrusionOk="0">
                <a:moveTo>
                  <a:pt x="14914652" y="736638"/>
                </a:moveTo>
                <a:lnTo>
                  <a:pt x="14913115" y="728992"/>
                </a:lnTo>
                <a:lnTo>
                  <a:pt x="14908899" y="722757"/>
                </a:lnTo>
                <a:lnTo>
                  <a:pt x="14902663" y="718540"/>
                </a:lnTo>
                <a:lnTo>
                  <a:pt x="14895017" y="717003"/>
                </a:lnTo>
                <a:lnTo>
                  <a:pt x="14887359" y="718540"/>
                </a:lnTo>
                <a:lnTo>
                  <a:pt x="14881111" y="722757"/>
                </a:lnTo>
                <a:lnTo>
                  <a:pt x="14876907" y="728992"/>
                </a:lnTo>
                <a:lnTo>
                  <a:pt x="14875371" y="736638"/>
                </a:lnTo>
                <a:lnTo>
                  <a:pt x="14876907" y="744296"/>
                </a:lnTo>
                <a:lnTo>
                  <a:pt x="14881111" y="750544"/>
                </a:lnTo>
                <a:lnTo>
                  <a:pt x="14887359" y="754761"/>
                </a:lnTo>
                <a:lnTo>
                  <a:pt x="14895017" y="756297"/>
                </a:lnTo>
                <a:lnTo>
                  <a:pt x="14902663" y="754761"/>
                </a:lnTo>
                <a:lnTo>
                  <a:pt x="14908899" y="750544"/>
                </a:lnTo>
                <a:lnTo>
                  <a:pt x="14913115" y="744296"/>
                </a:lnTo>
                <a:lnTo>
                  <a:pt x="14914652" y="736638"/>
                </a:lnTo>
                <a:close/>
              </a:path>
              <a:path w="18719800" h="10718800" extrusionOk="0">
                <a:moveTo>
                  <a:pt x="14914652" y="636549"/>
                </a:moveTo>
                <a:lnTo>
                  <a:pt x="14913115" y="628904"/>
                </a:lnTo>
                <a:lnTo>
                  <a:pt x="14908899" y="622655"/>
                </a:lnTo>
                <a:lnTo>
                  <a:pt x="14902663" y="618439"/>
                </a:lnTo>
                <a:lnTo>
                  <a:pt x="14895017" y="616902"/>
                </a:lnTo>
                <a:lnTo>
                  <a:pt x="14887359" y="618439"/>
                </a:lnTo>
                <a:lnTo>
                  <a:pt x="14881111" y="622655"/>
                </a:lnTo>
                <a:lnTo>
                  <a:pt x="14876907" y="628904"/>
                </a:lnTo>
                <a:lnTo>
                  <a:pt x="14875371" y="636549"/>
                </a:lnTo>
                <a:lnTo>
                  <a:pt x="14876907" y="644207"/>
                </a:lnTo>
                <a:lnTo>
                  <a:pt x="14881111" y="650455"/>
                </a:lnTo>
                <a:lnTo>
                  <a:pt x="14887359" y="654659"/>
                </a:lnTo>
                <a:lnTo>
                  <a:pt x="14895017" y="656196"/>
                </a:lnTo>
                <a:lnTo>
                  <a:pt x="14902663" y="654659"/>
                </a:lnTo>
                <a:lnTo>
                  <a:pt x="14908899" y="650455"/>
                </a:lnTo>
                <a:lnTo>
                  <a:pt x="14913115" y="644207"/>
                </a:lnTo>
                <a:lnTo>
                  <a:pt x="14914652" y="636549"/>
                </a:lnTo>
                <a:close/>
              </a:path>
              <a:path w="18719800" h="10718800" extrusionOk="0">
                <a:moveTo>
                  <a:pt x="14914664" y="3038868"/>
                </a:moveTo>
                <a:lnTo>
                  <a:pt x="14913115" y="3031210"/>
                </a:lnTo>
                <a:lnTo>
                  <a:pt x="14908911" y="3024975"/>
                </a:lnTo>
                <a:lnTo>
                  <a:pt x="14902663" y="3020758"/>
                </a:lnTo>
                <a:lnTo>
                  <a:pt x="14895017" y="3019221"/>
                </a:lnTo>
                <a:lnTo>
                  <a:pt x="14887372" y="3020758"/>
                </a:lnTo>
                <a:lnTo>
                  <a:pt x="14881124" y="3024975"/>
                </a:lnTo>
                <a:lnTo>
                  <a:pt x="14876920" y="3031210"/>
                </a:lnTo>
                <a:lnTo>
                  <a:pt x="14875371" y="3038868"/>
                </a:lnTo>
                <a:lnTo>
                  <a:pt x="14876920" y="3046514"/>
                </a:lnTo>
                <a:lnTo>
                  <a:pt x="14881124" y="3052762"/>
                </a:lnTo>
                <a:lnTo>
                  <a:pt x="14887372" y="3056966"/>
                </a:lnTo>
                <a:lnTo>
                  <a:pt x="14895017" y="3058515"/>
                </a:lnTo>
                <a:lnTo>
                  <a:pt x="14902663" y="3056966"/>
                </a:lnTo>
                <a:lnTo>
                  <a:pt x="14908911" y="3052762"/>
                </a:lnTo>
                <a:lnTo>
                  <a:pt x="14913115" y="3046514"/>
                </a:lnTo>
                <a:lnTo>
                  <a:pt x="14914664" y="3038868"/>
                </a:lnTo>
                <a:close/>
              </a:path>
              <a:path w="18719800" h="10718800" extrusionOk="0">
                <a:moveTo>
                  <a:pt x="14914664" y="2137994"/>
                </a:moveTo>
                <a:lnTo>
                  <a:pt x="14913115" y="2130348"/>
                </a:lnTo>
                <a:lnTo>
                  <a:pt x="14908911" y="2124100"/>
                </a:lnTo>
                <a:lnTo>
                  <a:pt x="14902663" y="2119896"/>
                </a:lnTo>
                <a:lnTo>
                  <a:pt x="14895017" y="2118347"/>
                </a:lnTo>
                <a:lnTo>
                  <a:pt x="14887359" y="2119896"/>
                </a:lnTo>
                <a:lnTo>
                  <a:pt x="14881124" y="2124100"/>
                </a:lnTo>
                <a:lnTo>
                  <a:pt x="14876907" y="2130348"/>
                </a:lnTo>
                <a:lnTo>
                  <a:pt x="14875371" y="2137994"/>
                </a:lnTo>
                <a:lnTo>
                  <a:pt x="14876907" y="2145652"/>
                </a:lnTo>
                <a:lnTo>
                  <a:pt x="14881124" y="2151888"/>
                </a:lnTo>
                <a:lnTo>
                  <a:pt x="14887359" y="2156104"/>
                </a:lnTo>
                <a:lnTo>
                  <a:pt x="14895017" y="2157653"/>
                </a:lnTo>
                <a:lnTo>
                  <a:pt x="14902663" y="2156104"/>
                </a:lnTo>
                <a:lnTo>
                  <a:pt x="14908911" y="2151888"/>
                </a:lnTo>
                <a:lnTo>
                  <a:pt x="14913115" y="2145652"/>
                </a:lnTo>
                <a:lnTo>
                  <a:pt x="14914664" y="2137994"/>
                </a:lnTo>
                <a:close/>
              </a:path>
              <a:path w="18719800" h="10718800" extrusionOk="0">
                <a:moveTo>
                  <a:pt x="14914664" y="2037905"/>
                </a:moveTo>
                <a:lnTo>
                  <a:pt x="14913115" y="2030260"/>
                </a:lnTo>
                <a:lnTo>
                  <a:pt x="14908911" y="2024011"/>
                </a:lnTo>
                <a:lnTo>
                  <a:pt x="14902663" y="2019808"/>
                </a:lnTo>
                <a:lnTo>
                  <a:pt x="14895017" y="2018258"/>
                </a:lnTo>
                <a:lnTo>
                  <a:pt x="14887359" y="2019808"/>
                </a:lnTo>
                <a:lnTo>
                  <a:pt x="14881124" y="2024011"/>
                </a:lnTo>
                <a:lnTo>
                  <a:pt x="14876907" y="2030260"/>
                </a:lnTo>
                <a:lnTo>
                  <a:pt x="14875371" y="2037905"/>
                </a:lnTo>
                <a:lnTo>
                  <a:pt x="14876907" y="2045550"/>
                </a:lnTo>
                <a:lnTo>
                  <a:pt x="14881124" y="2051799"/>
                </a:lnTo>
                <a:lnTo>
                  <a:pt x="14887359" y="2056003"/>
                </a:lnTo>
                <a:lnTo>
                  <a:pt x="14895017" y="2057552"/>
                </a:lnTo>
                <a:lnTo>
                  <a:pt x="14902663" y="2056003"/>
                </a:lnTo>
                <a:lnTo>
                  <a:pt x="14908911" y="2051799"/>
                </a:lnTo>
                <a:lnTo>
                  <a:pt x="14913115" y="2045550"/>
                </a:lnTo>
                <a:lnTo>
                  <a:pt x="14914664" y="2037905"/>
                </a:lnTo>
                <a:close/>
              </a:path>
              <a:path w="18719800" h="10718800" extrusionOk="0">
                <a:moveTo>
                  <a:pt x="14914664" y="1937804"/>
                </a:moveTo>
                <a:lnTo>
                  <a:pt x="14913115" y="1930158"/>
                </a:lnTo>
                <a:lnTo>
                  <a:pt x="14908911" y="1923910"/>
                </a:lnTo>
                <a:lnTo>
                  <a:pt x="14902663" y="1919706"/>
                </a:lnTo>
                <a:lnTo>
                  <a:pt x="14895017" y="1918157"/>
                </a:lnTo>
                <a:lnTo>
                  <a:pt x="14887359" y="1919706"/>
                </a:lnTo>
                <a:lnTo>
                  <a:pt x="14881124" y="1923910"/>
                </a:lnTo>
                <a:lnTo>
                  <a:pt x="14876907" y="1930158"/>
                </a:lnTo>
                <a:lnTo>
                  <a:pt x="14875371" y="1937804"/>
                </a:lnTo>
                <a:lnTo>
                  <a:pt x="14876907" y="1945449"/>
                </a:lnTo>
                <a:lnTo>
                  <a:pt x="14881124" y="1951697"/>
                </a:lnTo>
                <a:lnTo>
                  <a:pt x="14887359" y="1955914"/>
                </a:lnTo>
                <a:lnTo>
                  <a:pt x="14895017" y="1957451"/>
                </a:lnTo>
                <a:lnTo>
                  <a:pt x="14902663" y="1955914"/>
                </a:lnTo>
                <a:lnTo>
                  <a:pt x="14908911" y="1951697"/>
                </a:lnTo>
                <a:lnTo>
                  <a:pt x="14913115" y="1945449"/>
                </a:lnTo>
                <a:lnTo>
                  <a:pt x="14914664" y="1937804"/>
                </a:lnTo>
                <a:close/>
              </a:path>
              <a:path w="18719800" h="10718800" extrusionOk="0">
                <a:moveTo>
                  <a:pt x="14914664" y="1837702"/>
                </a:moveTo>
                <a:lnTo>
                  <a:pt x="14913115" y="1830057"/>
                </a:lnTo>
                <a:lnTo>
                  <a:pt x="14908911" y="1823821"/>
                </a:lnTo>
                <a:lnTo>
                  <a:pt x="14902663" y="1819605"/>
                </a:lnTo>
                <a:lnTo>
                  <a:pt x="14895017" y="1818068"/>
                </a:lnTo>
                <a:lnTo>
                  <a:pt x="14887359" y="1819605"/>
                </a:lnTo>
                <a:lnTo>
                  <a:pt x="14881124" y="1823821"/>
                </a:lnTo>
                <a:lnTo>
                  <a:pt x="14876907" y="1830057"/>
                </a:lnTo>
                <a:lnTo>
                  <a:pt x="14875371" y="1837702"/>
                </a:lnTo>
                <a:lnTo>
                  <a:pt x="14876907" y="1845360"/>
                </a:lnTo>
                <a:lnTo>
                  <a:pt x="14881124" y="1851596"/>
                </a:lnTo>
                <a:lnTo>
                  <a:pt x="14887359" y="1855812"/>
                </a:lnTo>
                <a:lnTo>
                  <a:pt x="14895017" y="1857349"/>
                </a:lnTo>
                <a:lnTo>
                  <a:pt x="14902663" y="1855812"/>
                </a:lnTo>
                <a:lnTo>
                  <a:pt x="14908911" y="1851596"/>
                </a:lnTo>
                <a:lnTo>
                  <a:pt x="14913115" y="1845360"/>
                </a:lnTo>
                <a:lnTo>
                  <a:pt x="14914664" y="1837702"/>
                </a:lnTo>
                <a:close/>
              </a:path>
              <a:path w="18719800" h="10718800" extrusionOk="0">
                <a:moveTo>
                  <a:pt x="14914664" y="1737614"/>
                </a:moveTo>
                <a:lnTo>
                  <a:pt x="14913115" y="1729968"/>
                </a:lnTo>
                <a:lnTo>
                  <a:pt x="14908911" y="1723720"/>
                </a:lnTo>
                <a:lnTo>
                  <a:pt x="14902663" y="1719503"/>
                </a:lnTo>
                <a:lnTo>
                  <a:pt x="14895017" y="1717967"/>
                </a:lnTo>
                <a:lnTo>
                  <a:pt x="14887359" y="1719503"/>
                </a:lnTo>
                <a:lnTo>
                  <a:pt x="14881124" y="1723720"/>
                </a:lnTo>
                <a:lnTo>
                  <a:pt x="14876907" y="1729968"/>
                </a:lnTo>
                <a:lnTo>
                  <a:pt x="14875371" y="1737614"/>
                </a:lnTo>
                <a:lnTo>
                  <a:pt x="14876907" y="1745259"/>
                </a:lnTo>
                <a:lnTo>
                  <a:pt x="14881124" y="1751507"/>
                </a:lnTo>
                <a:lnTo>
                  <a:pt x="14887359" y="1755724"/>
                </a:lnTo>
                <a:lnTo>
                  <a:pt x="14895017" y="1757260"/>
                </a:lnTo>
                <a:lnTo>
                  <a:pt x="14902663" y="1755724"/>
                </a:lnTo>
                <a:lnTo>
                  <a:pt x="14908911" y="1751507"/>
                </a:lnTo>
                <a:lnTo>
                  <a:pt x="14913115" y="1745259"/>
                </a:lnTo>
                <a:lnTo>
                  <a:pt x="14914664" y="1737614"/>
                </a:lnTo>
                <a:close/>
              </a:path>
              <a:path w="18719800" h="10718800" extrusionOk="0">
                <a:moveTo>
                  <a:pt x="14914664" y="1637512"/>
                </a:moveTo>
                <a:lnTo>
                  <a:pt x="14913115" y="1629867"/>
                </a:lnTo>
                <a:lnTo>
                  <a:pt x="14908911" y="1623618"/>
                </a:lnTo>
                <a:lnTo>
                  <a:pt x="14902663" y="1619415"/>
                </a:lnTo>
                <a:lnTo>
                  <a:pt x="14895017" y="1617865"/>
                </a:lnTo>
                <a:lnTo>
                  <a:pt x="14887359" y="1619415"/>
                </a:lnTo>
                <a:lnTo>
                  <a:pt x="14881124" y="1623618"/>
                </a:lnTo>
                <a:lnTo>
                  <a:pt x="14876907" y="1629867"/>
                </a:lnTo>
                <a:lnTo>
                  <a:pt x="14875371" y="1637512"/>
                </a:lnTo>
                <a:lnTo>
                  <a:pt x="14876907" y="1645158"/>
                </a:lnTo>
                <a:lnTo>
                  <a:pt x="14881124" y="1651406"/>
                </a:lnTo>
                <a:lnTo>
                  <a:pt x="14887359" y="1655610"/>
                </a:lnTo>
                <a:lnTo>
                  <a:pt x="14895017" y="1657159"/>
                </a:lnTo>
                <a:lnTo>
                  <a:pt x="14902663" y="1655610"/>
                </a:lnTo>
                <a:lnTo>
                  <a:pt x="14908911" y="1651406"/>
                </a:lnTo>
                <a:lnTo>
                  <a:pt x="14913115" y="1645158"/>
                </a:lnTo>
                <a:lnTo>
                  <a:pt x="14914664" y="1637512"/>
                </a:lnTo>
                <a:close/>
              </a:path>
              <a:path w="18719800" h="10718800" extrusionOk="0">
                <a:moveTo>
                  <a:pt x="14914664" y="1537423"/>
                </a:moveTo>
                <a:lnTo>
                  <a:pt x="14913115" y="1529778"/>
                </a:lnTo>
                <a:lnTo>
                  <a:pt x="14908911" y="1523530"/>
                </a:lnTo>
                <a:lnTo>
                  <a:pt x="14902663" y="1519326"/>
                </a:lnTo>
                <a:lnTo>
                  <a:pt x="14895017" y="1517789"/>
                </a:lnTo>
                <a:lnTo>
                  <a:pt x="14887359" y="1519326"/>
                </a:lnTo>
                <a:lnTo>
                  <a:pt x="14881124" y="1523530"/>
                </a:lnTo>
                <a:lnTo>
                  <a:pt x="14876907" y="1529778"/>
                </a:lnTo>
                <a:lnTo>
                  <a:pt x="14875371" y="1537423"/>
                </a:lnTo>
                <a:lnTo>
                  <a:pt x="14876907" y="1545069"/>
                </a:lnTo>
                <a:lnTo>
                  <a:pt x="14881124" y="1551317"/>
                </a:lnTo>
                <a:lnTo>
                  <a:pt x="14887359" y="1555534"/>
                </a:lnTo>
                <a:lnTo>
                  <a:pt x="14895017" y="1557070"/>
                </a:lnTo>
                <a:lnTo>
                  <a:pt x="14902663" y="1555534"/>
                </a:lnTo>
                <a:lnTo>
                  <a:pt x="14908911" y="1551317"/>
                </a:lnTo>
                <a:lnTo>
                  <a:pt x="14913115" y="1545069"/>
                </a:lnTo>
                <a:lnTo>
                  <a:pt x="14914664" y="1537423"/>
                </a:lnTo>
                <a:close/>
              </a:path>
              <a:path w="18719800" h="10718800" extrusionOk="0">
                <a:moveTo>
                  <a:pt x="14914664" y="1437322"/>
                </a:moveTo>
                <a:lnTo>
                  <a:pt x="14913115" y="1429677"/>
                </a:lnTo>
                <a:lnTo>
                  <a:pt x="14908911" y="1423428"/>
                </a:lnTo>
                <a:lnTo>
                  <a:pt x="14902663" y="1419225"/>
                </a:lnTo>
                <a:lnTo>
                  <a:pt x="14895017" y="1417675"/>
                </a:lnTo>
                <a:lnTo>
                  <a:pt x="14887372" y="1419225"/>
                </a:lnTo>
                <a:lnTo>
                  <a:pt x="14881124" y="1423428"/>
                </a:lnTo>
                <a:lnTo>
                  <a:pt x="14876920" y="1429677"/>
                </a:lnTo>
                <a:lnTo>
                  <a:pt x="14875371" y="1437322"/>
                </a:lnTo>
                <a:lnTo>
                  <a:pt x="14876920" y="1444967"/>
                </a:lnTo>
                <a:lnTo>
                  <a:pt x="14881124" y="1451216"/>
                </a:lnTo>
                <a:lnTo>
                  <a:pt x="14887372" y="1455432"/>
                </a:lnTo>
                <a:lnTo>
                  <a:pt x="14895017" y="1456969"/>
                </a:lnTo>
                <a:lnTo>
                  <a:pt x="14902663" y="1455432"/>
                </a:lnTo>
                <a:lnTo>
                  <a:pt x="14908911" y="1451216"/>
                </a:lnTo>
                <a:lnTo>
                  <a:pt x="14913115" y="1444967"/>
                </a:lnTo>
                <a:lnTo>
                  <a:pt x="14914664" y="1437322"/>
                </a:lnTo>
                <a:close/>
              </a:path>
              <a:path w="18719800" h="10718800" extrusionOk="0">
                <a:moveTo>
                  <a:pt x="14914664" y="536460"/>
                </a:moveTo>
                <a:lnTo>
                  <a:pt x="14913115" y="528815"/>
                </a:lnTo>
                <a:lnTo>
                  <a:pt x="14908911" y="522566"/>
                </a:lnTo>
                <a:lnTo>
                  <a:pt x="14902663" y="518363"/>
                </a:lnTo>
                <a:lnTo>
                  <a:pt x="14895017" y="516813"/>
                </a:lnTo>
                <a:lnTo>
                  <a:pt x="14887359" y="518363"/>
                </a:lnTo>
                <a:lnTo>
                  <a:pt x="14881124" y="522566"/>
                </a:lnTo>
                <a:lnTo>
                  <a:pt x="14876907" y="528815"/>
                </a:lnTo>
                <a:lnTo>
                  <a:pt x="14875371" y="536460"/>
                </a:lnTo>
                <a:lnTo>
                  <a:pt x="14876907" y="544106"/>
                </a:lnTo>
                <a:lnTo>
                  <a:pt x="14881124" y="550341"/>
                </a:lnTo>
                <a:lnTo>
                  <a:pt x="14887359" y="554558"/>
                </a:lnTo>
                <a:lnTo>
                  <a:pt x="14895017" y="556094"/>
                </a:lnTo>
                <a:lnTo>
                  <a:pt x="14902663" y="554558"/>
                </a:lnTo>
                <a:lnTo>
                  <a:pt x="14908911" y="550341"/>
                </a:lnTo>
                <a:lnTo>
                  <a:pt x="14913115" y="544106"/>
                </a:lnTo>
                <a:lnTo>
                  <a:pt x="14914664" y="536460"/>
                </a:lnTo>
                <a:close/>
              </a:path>
              <a:path w="18719800" h="10718800" extrusionOk="0">
                <a:moveTo>
                  <a:pt x="14914664" y="436359"/>
                </a:moveTo>
                <a:lnTo>
                  <a:pt x="14913115" y="428713"/>
                </a:lnTo>
                <a:lnTo>
                  <a:pt x="14908911" y="422478"/>
                </a:lnTo>
                <a:lnTo>
                  <a:pt x="14902663" y="418261"/>
                </a:lnTo>
                <a:lnTo>
                  <a:pt x="14895017" y="416725"/>
                </a:lnTo>
                <a:lnTo>
                  <a:pt x="14887359" y="418261"/>
                </a:lnTo>
                <a:lnTo>
                  <a:pt x="14881124" y="422478"/>
                </a:lnTo>
                <a:lnTo>
                  <a:pt x="14876907" y="428713"/>
                </a:lnTo>
                <a:lnTo>
                  <a:pt x="14875371" y="436359"/>
                </a:lnTo>
                <a:lnTo>
                  <a:pt x="14876907" y="444004"/>
                </a:lnTo>
                <a:lnTo>
                  <a:pt x="14881124" y="450253"/>
                </a:lnTo>
                <a:lnTo>
                  <a:pt x="14887359" y="454469"/>
                </a:lnTo>
                <a:lnTo>
                  <a:pt x="14895017" y="456018"/>
                </a:lnTo>
                <a:lnTo>
                  <a:pt x="14902663" y="454469"/>
                </a:lnTo>
                <a:lnTo>
                  <a:pt x="14908911" y="450253"/>
                </a:lnTo>
                <a:lnTo>
                  <a:pt x="14913115" y="444004"/>
                </a:lnTo>
                <a:lnTo>
                  <a:pt x="14914664" y="436359"/>
                </a:lnTo>
                <a:close/>
              </a:path>
              <a:path w="18719800" h="10718800" extrusionOk="0">
                <a:moveTo>
                  <a:pt x="14914664" y="336270"/>
                </a:moveTo>
                <a:lnTo>
                  <a:pt x="14913115" y="328625"/>
                </a:lnTo>
                <a:lnTo>
                  <a:pt x="14908911" y="322376"/>
                </a:lnTo>
                <a:lnTo>
                  <a:pt x="14902663" y="318160"/>
                </a:lnTo>
                <a:lnTo>
                  <a:pt x="14895017" y="316623"/>
                </a:lnTo>
                <a:lnTo>
                  <a:pt x="14887359" y="318160"/>
                </a:lnTo>
                <a:lnTo>
                  <a:pt x="14881124" y="322376"/>
                </a:lnTo>
                <a:lnTo>
                  <a:pt x="14876907" y="328625"/>
                </a:lnTo>
                <a:lnTo>
                  <a:pt x="14875371" y="336270"/>
                </a:lnTo>
                <a:lnTo>
                  <a:pt x="14876907" y="343916"/>
                </a:lnTo>
                <a:lnTo>
                  <a:pt x="14881124" y="350164"/>
                </a:lnTo>
                <a:lnTo>
                  <a:pt x="14887359" y="354380"/>
                </a:lnTo>
                <a:lnTo>
                  <a:pt x="14895017" y="355917"/>
                </a:lnTo>
                <a:lnTo>
                  <a:pt x="14902663" y="354380"/>
                </a:lnTo>
                <a:lnTo>
                  <a:pt x="14908911" y="350164"/>
                </a:lnTo>
                <a:lnTo>
                  <a:pt x="14913115" y="343916"/>
                </a:lnTo>
                <a:lnTo>
                  <a:pt x="14914664" y="336270"/>
                </a:lnTo>
                <a:close/>
              </a:path>
              <a:path w="18719800" h="10718800" extrusionOk="0">
                <a:moveTo>
                  <a:pt x="14914664" y="236169"/>
                </a:moveTo>
                <a:lnTo>
                  <a:pt x="14913115" y="228523"/>
                </a:lnTo>
                <a:lnTo>
                  <a:pt x="14908911" y="222275"/>
                </a:lnTo>
                <a:lnTo>
                  <a:pt x="14902663" y="218059"/>
                </a:lnTo>
                <a:lnTo>
                  <a:pt x="14895017" y="216522"/>
                </a:lnTo>
                <a:lnTo>
                  <a:pt x="14887359" y="218059"/>
                </a:lnTo>
                <a:lnTo>
                  <a:pt x="14881124" y="222275"/>
                </a:lnTo>
                <a:lnTo>
                  <a:pt x="14876907" y="228523"/>
                </a:lnTo>
                <a:lnTo>
                  <a:pt x="14875371" y="236169"/>
                </a:lnTo>
                <a:lnTo>
                  <a:pt x="14876907" y="243814"/>
                </a:lnTo>
                <a:lnTo>
                  <a:pt x="14881124" y="250063"/>
                </a:lnTo>
                <a:lnTo>
                  <a:pt x="14887359" y="254279"/>
                </a:lnTo>
                <a:lnTo>
                  <a:pt x="14895017" y="255816"/>
                </a:lnTo>
                <a:lnTo>
                  <a:pt x="14902663" y="254279"/>
                </a:lnTo>
                <a:lnTo>
                  <a:pt x="14908911" y="250063"/>
                </a:lnTo>
                <a:lnTo>
                  <a:pt x="14913115" y="243814"/>
                </a:lnTo>
                <a:lnTo>
                  <a:pt x="14914664" y="236169"/>
                </a:lnTo>
                <a:close/>
              </a:path>
              <a:path w="18719800" h="10718800" extrusionOk="0">
                <a:moveTo>
                  <a:pt x="14914664" y="136080"/>
                </a:moveTo>
                <a:lnTo>
                  <a:pt x="14913115" y="128422"/>
                </a:lnTo>
                <a:lnTo>
                  <a:pt x="14908911" y="122174"/>
                </a:lnTo>
                <a:lnTo>
                  <a:pt x="14902663" y="117957"/>
                </a:lnTo>
                <a:lnTo>
                  <a:pt x="14895017" y="116420"/>
                </a:lnTo>
                <a:lnTo>
                  <a:pt x="14887359" y="117957"/>
                </a:lnTo>
                <a:lnTo>
                  <a:pt x="14881124" y="122174"/>
                </a:lnTo>
                <a:lnTo>
                  <a:pt x="14876907" y="128422"/>
                </a:lnTo>
                <a:lnTo>
                  <a:pt x="14875371" y="136080"/>
                </a:lnTo>
                <a:lnTo>
                  <a:pt x="14876907" y="143725"/>
                </a:lnTo>
                <a:lnTo>
                  <a:pt x="14881124" y="149974"/>
                </a:lnTo>
                <a:lnTo>
                  <a:pt x="14887359" y="154178"/>
                </a:lnTo>
                <a:lnTo>
                  <a:pt x="14895017" y="155714"/>
                </a:lnTo>
                <a:lnTo>
                  <a:pt x="14902663" y="154178"/>
                </a:lnTo>
                <a:lnTo>
                  <a:pt x="14908911" y="149974"/>
                </a:lnTo>
                <a:lnTo>
                  <a:pt x="14913115" y="143725"/>
                </a:lnTo>
                <a:lnTo>
                  <a:pt x="14914664" y="136080"/>
                </a:lnTo>
                <a:close/>
              </a:path>
              <a:path w="18719800" h="10718800" extrusionOk="0">
                <a:moveTo>
                  <a:pt x="14914664" y="35979"/>
                </a:moveTo>
                <a:lnTo>
                  <a:pt x="14913115" y="28333"/>
                </a:lnTo>
                <a:lnTo>
                  <a:pt x="14908911" y="22085"/>
                </a:lnTo>
                <a:lnTo>
                  <a:pt x="14902663" y="17881"/>
                </a:lnTo>
                <a:lnTo>
                  <a:pt x="14895017" y="16332"/>
                </a:lnTo>
                <a:lnTo>
                  <a:pt x="14887359" y="17881"/>
                </a:lnTo>
                <a:lnTo>
                  <a:pt x="14881124" y="22085"/>
                </a:lnTo>
                <a:lnTo>
                  <a:pt x="14876907" y="28333"/>
                </a:lnTo>
                <a:lnTo>
                  <a:pt x="14875371" y="35979"/>
                </a:lnTo>
                <a:lnTo>
                  <a:pt x="14876907" y="43624"/>
                </a:lnTo>
                <a:lnTo>
                  <a:pt x="14881124" y="49872"/>
                </a:lnTo>
                <a:lnTo>
                  <a:pt x="14887359" y="54089"/>
                </a:lnTo>
                <a:lnTo>
                  <a:pt x="14895017" y="55638"/>
                </a:lnTo>
                <a:lnTo>
                  <a:pt x="14902663" y="54089"/>
                </a:lnTo>
                <a:lnTo>
                  <a:pt x="14908911" y="49872"/>
                </a:lnTo>
                <a:lnTo>
                  <a:pt x="14913115" y="43624"/>
                </a:lnTo>
                <a:lnTo>
                  <a:pt x="14914664" y="35979"/>
                </a:lnTo>
                <a:close/>
              </a:path>
              <a:path w="18719800" h="10718800" extrusionOk="0">
                <a:moveTo>
                  <a:pt x="14914677" y="2938767"/>
                </a:moveTo>
                <a:lnTo>
                  <a:pt x="14913128" y="2931122"/>
                </a:lnTo>
                <a:lnTo>
                  <a:pt x="14908911" y="2924873"/>
                </a:lnTo>
                <a:lnTo>
                  <a:pt x="14902663" y="2920669"/>
                </a:lnTo>
                <a:lnTo>
                  <a:pt x="14895017" y="2919120"/>
                </a:lnTo>
                <a:lnTo>
                  <a:pt x="14887372" y="2920669"/>
                </a:lnTo>
                <a:lnTo>
                  <a:pt x="14881124" y="2924873"/>
                </a:lnTo>
                <a:lnTo>
                  <a:pt x="14876920" y="2931122"/>
                </a:lnTo>
                <a:lnTo>
                  <a:pt x="14875383" y="2938767"/>
                </a:lnTo>
                <a:lnTo>
                  <a:pt x="14876920" y="2946412"/>
                </a:lnTo>
                <a:lnTo>
                  <a:pt x="14881124" y="2952661"/>
                </a:lnTo>
                <a:lnTo>
                  <a:pt x="14887372" y="2956877"/>
                </a:lnTo>
                <a:lnTo>
                  <a:pt x="14895017" y="2958427"/>
                </a:lnTo>
                <a:lnTo>
                  <a:pt x="14902663" y="2956877"/>
                </a:lnTo>
                <a:lnTo>
                  <a:pt x="14908911" y="2952661"/>
                </a:lnTo>
                <a:lnTo>
                  <a:pt x="14913128" y="2946412"/>
                </a:lnTo>
                <a:lnTo>
                  <a:pt x="14914677" y="2938767"/>
                </a:lnTo>
                <a:close/>
              </a:path>
              <a:path w="18719800" h="10718800" extrusionOk="0">
                <a:moveTo>
                  <a:pt x="14914677" y="2838678"/>
                </a:moveTo>
                <a:lnTo>
                  <a:pt x="14913128" y="2831033"/>
                </a:lnTo>
                <a:lnTo>
                  <a:pt x="14908911" y="2824784"/>
                </a:lnTo>
                <a:lnTo>
                  <a:pt x="14902663" y="2820568"/>
                </a:lnTo>
                <a:lnTo>
                  <a:pt x="14895017" y="2819019"/>
                </a:lnTo>
                <a:lnTo>
                  <a:pt x="14887372" y="2820568"/>
                </a:lnTo>
                <a:lnTo>
                  <a:pt x="14881124" y="2824784"/>
                </a:lnTo>
                <a:lnTo>
                  <a:pt x="14876920" y="2831033"/>
                </a:lnTo>
                <a:lnTo>
                  <a:pt x="14875383" y="2838678"/>
                </a:lnTo>
                <a:lnTo>
                  <a:pt x="14876920" y="2846324"/>
                </a:lnTo>
                <a:lnTo>
                  <a:pt x="14881124" y="2852572"/>
                </a:lnTo>
                <a:lnTo>
                  <a:pt x="14887372" y="2856776"/>
                </a:lnTo>
                <a:lnTo>
                  <a:pt x="14895017" y="2858312"/>
                </a:lnTo>
                <a:lnTo>
                  <a:pt x="14902663" y="2856776"/>
                </a:lnTo>
                <a:lnTo>
                  <a:pt x="14908911" y="2852572"/>
                </a:lnTo>
                <a:lnTo>
                  <a:pt x="14913128" y="2846324"/>
                </a:lnTo>
                <a:lnTo>
                  <a:pt x="14914677" y="2838678"/>
                </a:lnTo>
                <a:close/>
              </a:path>
              <a:path w="18719800" h="10718800" extrusionOk="0">
                <a:moveTo>
                  <a:pt x="14914677" y="2738577"/>
                </a:moveTo>
                <a:lnTo>
                  <a:pt x="14913128" y="2730931"/>
                </a:lnTo>
                <a:lnTo>
                  <a:pt x="14908911" y="2724683"/>
                </a:lnTo>
                <a:lnTo>
                  <a:pt x="14902663" y="2720467"/>
                </a:lnTo>
                <a:lnTo>
                  <a:pt x="14895017" y="2718930"/>
                </a:lnTo>
                <a:lnTo>
                  <a:pt x="14887372" y="2720467"/>
                </a:lnTo>
                <a:lnTo>
                  <a:pt x="14881124" y="2724683"/>
                </a:lnTo>
                <a:lnTo>
                  <a:pt x="14876920" y="2730931"/>
                </a:lnTo>
                <a:lnTo>
                  <a:pt x="14875383" y="2738577"/>
                </a:lnTo>
                <a:lnTo>
                  <a:pt x="14876920" y="2746222"/>
                </a:lnTo>
                <a:lnTo>
                  <a:pt x="14881124" y="2752471"/>
                </a:lnTo>
                <a:lnTo>
                  <a:pt x="14887372" y="2756687"/>
                </a:lnTo>
                <a:lnTo>
                  <a:pt x="14895017" y="2758224"/>
                </a:lnTo>
                <a:lnTo>
                  <a:pt x="14902663" y="2756687"/>
                </a:lnTo>
                <a:lnTo>
                  <a:pt x="14908911" y="2752471"/>
                </a:lnTo>
                <a:lnTo>
                  <a:pt x="14913128" y="2746222"/>
                </a:lnTo>
                <a:lnTo>
                  <a:pt x="14914677" y="2738577"/>
                </a:lnTo>
                <a:close/>
              </a:path>
              <a:path w="18719800" h="10718800" extrusionOk="0">
                <a:moveTo>
                  <a:pt x="14914677" y="2638475"/>
                </a:moveTo>
                <a:lnTo>
                  <a:pt x="14913128" y="2630843"/>
                </a:lnTo>
                <a:lnTo>
                  <a:pt x="14908911" y="2624594"/>
                </a:lnTo>
                <a:lnTo>
                  <a:pt x="14902663" y="2620378"/>
                </a:lnTo>
                <a:lnTo>
                  <a:pt x="14895017" y="2618841"/>
                </a:lnTo>
                <a:lnTo>
                  <a:pt x="14887372" y="2620378"/>
                </a:lnTo>
                <a:lnTo>
                  <a:pt x="14881124" y="2624594"/>
                </a:lnTo>
                <a:lnTo>
                  <a:pt x="14876920" y="2630843"/>
                </a:lnTo>
                <a:lnTo>
                  <a:pt x="14875383" y="2638475"/>
                </a:lnTo>
                <a:lnTo>
                  <a:pt x="14876920" y="2646134"/>
                </a:lnTo>
                <a:lnTo>
                  <a:pt x="14881124" y="2652382"/>
                </a:lnTo>
                <a:lnTo>
                  <a:pt x="14887372" y="2656586"/>
                </a:lnTo>
                <a:lnTo>
                  <a:pt x="14895017" y="2658135"/>
                </a:lnTo>
                <a:lnTo>
                  <a:pt x="14902663" y="2656586"/>
                </a:lnTo>
                <a:lnTo>
                  <a:pt x="14908911" y="2652382"/>
                </a:lnTo>
                <a:lnTo>
                  <a:pt x="14913128" y="2646134"/>
                </a:lnTo>
                <a:lnTo>
                  <a:pt x="14914677" y="2638475"/>
                </a:lnTo>
                <a:close/>
              </a:path>
              <a:path w="18719800" h="10718800" extrusionOk="0">
                <a:moveTo>
                  <a:pt x="14914677" y="2538387"/>
                </a:moveTo>
                <a:lnTo>
                  <a:pt x="14913128" y="2530741"/>
                </a:lnTo>
                <a:lnTo>
                  <a:pt x="14908911" y="2524493"/>
                </a:lnTo>
                <a:lnTo>
                  <a:pt x="14902663" y="2520289"/>
                </a:lnTo>
                <a:lnTo>
                  <a:pt x="14895017" y="2518740"/>
                </a:lnTo>
                <a:lnTo>
                  <a:pt x="14887372" y="2520289"/>
                </a:lnTo>
                <a:lnTo>
                  <a:pt x="14881124" y="2524493"/>
                </a:lnTo>
                <a:lnTo>
                  <a:pt x="14876920" y="2530741"/>
                </a:lnTo>
                <a:lnTo>
                  <a:pt x="14875383" y="2538387"/>
                </a:lnTo>
                <a:lnTo>
                  <a:pt x="14876920" y="2546032"/>
                </a:lnTo>
                <a:lnTo>
                  <a:pt x="14881124" y="2552281"/>
                </a:lnTo>
                <a:lnTo>
                  <a:pt x="14887372" y="2556497"/>
                </a:lnTo>
                <a:lnTo>
                  <a:pt x="14895017" y="2558034"/>
                </a:lnTo>
                <a:lnTo>
                  <a:pt x="14902663" y="2556497"/>
                </a:lnTo>
                <a:lnTo>
                  <a:pt x="14908911" y="2552281"/>
                </a:lnTo>
                <a:lnTo>
                  <a:pt x="14913128" y="2546032"/>
                </a:lnTo>
                <a:lnTo>
                  <a:pt x="14914677" y="2538387"/>
                </a:lnTo>
                <a:close/>
              </a:path>
              <a:path w="18719800" h="10718800" extrusionOk="0">
                <a:moveTo>
                  <a:pt x="14914677" y="2438298"/>
                </a:moveTo>
                <a:lnTo>
                  <a:pt x="14913128" y="2430640"/>
                </a:lnTo>
                <a:lnTo>
                  <a:pt x="14908911" y="2424392"/>
                </a:lnTo>
                <a:lnTo>
                  <a:pt x="14902663" y="2420188"/>
                </a:lnTo>
                <a:lnTo>
                  <a:pt x="14895017" y="2418638"/>
                </a:lnTo>
                <a:lnTo>
                  <a:pt x="14887372" y="2420188"/>
                </a:lnTo>
                <a:lnTo>
                  <a:pt x="14881124" y="2424392"/>
                </a:lnTo>
                <a:lnTo>
                  <a:pt x="14876920" y="2430640"/>
                </a:lnTo>
                <a:lnTo>
                  <a:pt x="14875383" y="2438298"/>
                </a:lnTo>
                <a:lnTo>
                  <a:pt x="14876920" y="2445943"/>
                </a:lnTo>
                <a:lnTo>
                  <a:pt x="14881124" y="2452179"/>
                </a:lnTo>
                <a:lnTo>
                  <a:pt x="14887372" y="2456383"/>
                </a:lnTo>
                <a:lnTo>
                  <a:pt x="14895017" y="2457932"/>
                </a:lnTo>
                <a:lnTo>
                  <a:pt x="14902663" y="2456383"/>
                </a:lnTo>
                <a:lnTo>
                  <a:pt x="14908911" y="2452179"/>
                </a:lnTo>
                <a:lnTo>
                  <a:pt x="14913128" y="2445943"/>
                </a:lnTo>
                <a:lnTo>
                  <a:pt x="14914677" y="2438298"/>
                </a:lnTo>
                <a:close/>
              </a:path>
              <a:path w="18719800" h="10718800" extrusionOk="0">
                <a:moveTo>
                  <a:pt x="14914677" y="1337233"/>
                </a:moveTo>
                <a:lnTo>
                  <a:pt x="14913128" y="1329588"/>
                </a:lnTo>
                <a:lnTo>
                  <a:pt x="14908911" y="1323340"/>
                </a:lnTo>
                <a:lnTo>
                  <a:pt x="14902663" y="1319136"/>
                </a:lnTo>
                <a:lnTo>
                  <a:pt x="14895017" y="1317586"/>
                </a:lnTo>
                <a:lnTo>
                  <a:pt x="14887372" y="1319136"/>
                </a:lnTo>
                <a:lnTo>
                  <a:pt x="14881124" y="1323340"/>
                </a:lnTo>
                <a:lnTo>
                  <a:pt x="14876920" y="1329588"/>
                </a:lnTo>
                <a:lnTo>
                  <a:pt x="14875383" y="1337233"/>
                </a:lnTo>
                <a:lnTo>
                  <a:pt x="14876920" y="1344879"/>
                </a:lnTo>
                <a:lnTo>
                  <a:pt x="14881124" y="1351127"/>
                </a:lnTo>
                <a:lnTo>
                  <a:pt x="14887372" y="1355344"/>
                </a:lnTo>
                <a:lnTo>
                  <a:pt x="14895017" y="1356880"/>
                </a:lnTo>
                <a:lnTo>
                  <a:pt x="14902663" y="1355344"/>
                </a:lnTo>
                <a:lnTo>
                  <a:pt x="14908911" y="1351127"/>
                </a:lnTo>
                <a:lnTo>
                  <a:pt x="14913128" y="1344879"/>
                </a:lnTo>
                <a:lnTo>
                  <a:pt x="14914677" y="1337233"/>
                </a:lnTo>
                <a:close/>
              </a:path>
              <a:path w="18719800" h="10718800" extrusionOk="0">
                <a:moveTo>
                  <a:pt x="14914677" y="1237145"/>
                </a:moveTo>
                <a:lnTo>
                  <a:pt x="14913128" y="1229487"/>
                </a:lnTo>
                <a:lnTo>
                  <a:pt x="14908911" y="1223251"/>
                </a:lnTo>
                <a:lnTo>
                  <a:pt x="14902663" y="1219034"/>
                </a:lnTo>
                <a:lnTo>
                  <a:pt x="14895017" y="1217498"/>
                </a:lnTo>
                <a:lnTo>
                  <a:pt x="14887372" y="1219034"/>
                </a:lnTo>
                <a:lnTo>
                  <a:pt x="14881124" y="1223251"/>
                </a:lnTo>
                <a:lnTo>
                  <a:pt x="14876920" y="1229487"/>
                </a:lnTo>
                <a:lnTo>
                  <a:pt x="14875383" y="1237145"/>
                </a:lnTo>
                <a:lnTo>
                  <a:pt x="14876920" y="1244790"/>
                </a:lnTo>
                <a:lnTo>
                  <a:pt x="14881124" y="1251026"/>
                </a:lnTo>
                <a:lnTo>
                  <a:pt x="14887372" y="1255229"/>
                </a:lnTo>
                <a:lnTo>
                  <a:pt x="14895017" y="1256779"/>
                </a:lnTo>
                <a:lnTo>
                  <a:pt x="14902663" y="1255229"/>
                </a:lnTo>
                <a:lnTo>
                  <a:pt x="14908911" y="1251026"/>
                </a:lnTo>
                <a:lnTo>
                  <a:pt x="14913128" y="1244790"/>
                </a:lnTo>
                <a:lnTo>
                  <a:pt x="14914677" y="1237145"/>
                </a:lnTo>
                <a:close/>
              </a:path>
              <a:path w="18719800" h="10718800" extrusionOk="0">
                <a:moveTo>
                  <a:pt x="14914677" y="1137031"/>
                </a:moveTo>
                <a:lnTo>
                  <a:pt x="14913128" y="1129385"/>
                </a:lnTo>
                <a:lnTo>
                  <a:pt x="14908911" y="1123149"/>
                </a:lnTo>
                <a:lnTo>
                  <a:pt x="14902663" y="1118933"/>
                </a:lnTo>
                <a:lnTo>
                  <a:pt x="14895017" y="1117396"/>
                </a:lnTo>
                <a:lnTo>
                  <a:pt x="14887372" y="1118933"/>
                </a:lnTo>
                <a:lnTo>
                  <a:pt x="14881124" y="1123149"/>
                </a:lnTo>
                <a:lnTo>
                  <a:pt x="14876920" y="1129385"/>
                </a:lnTo>
                <a:lnTo>
                  <a:pt x="14875383" y="1137031"/>
                </a:lnTo>
                <a:lnTo>
                  <a:pt x="14876920" y="1144689"/>
                </a:lnTo>
                <a:lnTo>
                  <a:pt x="14881124" y="1150937"/>
                </a:lnTo>
                <a:lnTo>
                  <a:pt x="14887372" y="1155141"/>
                </a:lnTo>
                <a:lnTo>
                  <a:pt x="14895017" y="1156690"/>
                </a:lnTo>
                <a:lnTo>
                  <a:pt x="14902663" y="1155141"/>
                </a:lnTo>
                <a:lnTo>
                  <a:pt x="14908911" y="1150937"/>
                </a:lnTo>
                <a:lnTo>
                  <a:pt x="14913128" y="1144689"/>
                </a:lnTo>
                <a:lnTo>
                  <a:pt x="14914677" y="1137031"/>
                </a:lnTo>
                <a:close/>
              </a:path>
              <a:path w="18719800" h="10718800" extrusionOk="0">
                <a:moveTo>
                  <a:pt x="14914677" y="1036955"/>
                </a:moveTo>
                <a:lnTo>
                  <a:pt x="14913128" y="1029296"/>
                </a:lnTo>
                <a:lnTo>
                  <a:pt x="14908911" y="1023048"/>
                </a:lnTo>
                <a:lnTo>
                  <a:pt x="14902663" y="1018832"/>
                </a:lnTo>
                <a:lnTo>
                  <a:pt x="14895017" y="1017295"/>
                </a:lnTo>
                <a:lnTo>
                  <a:pt x="14887372" y="1018832"/>
                </a:lnTo>
                <a:lnTo>
                  <a:pt x="14881124" y="1023048"/>
                </a:lnTo>
                <a:lnTo>
                  <a:pt x="14876920" y="1029296"/>
                </a:lnTo>
                <a:lnTo>
                  <a:pt x="14875383" y="1036955"/>
                </a:lnTo>
                <a:lnTo>
                  <a:pt x="14876920" y="1044600"/>
                </a:lnTo>
                <a:lnTo>
                  <a:pt x="14881124" y="1050848"/>
                </a:lnTo>
                <a:lnTo>
                  <a:pt x="14887372" y="1055052"/>
                </a:lnTo>
                <a:lnTo>
                  <a:pt x="14895017" y="1056601"/>
                </a:lnTo>
                <a:lnTo>
                  <a:pt x="14902663" y="1055052"/>
                </a:lnTo>
                <a:lnTo>
                  <a:pt x="14908911" y="1050848"/>
                </a:lnTo>
                <a:lnTo>
                  <a:pt x="14913128" y="1044600"/>
                </a:lnTo>
                <a:lnTo>
                  <a:pt x="14914677" y="1036955"/>
                </a:lnTo>
                <a:close/>
              </a:path>
              <a:path w="18719800" h="10718800" extrusionOk="0">
                <a:moveTo>
                  <a:pt x="14914677" y="936840"/>
                </a:moveTo>
                <a:lnTo>
                  <a:pt x="14913128" y="929208"/>
                </a:lnTo>
                <a:lnTo>
                  <a:pt x="14908911" y="922959"/>
                </a:lnTo>
                <a:lnTo>
                  <a:pt x="14902663" y="918756"/>
                </a:lnTo>
                <a:lnTo>
                  <a:pt x="14895017" y="917206"/>
                </a:lnTo>
                <a:lnTo>
                  <a:pt x="14887372" y="918756"/>
                </a:lnTo>
                <a:lnTo>
                  <a:pt x="14881124" y="922959"/>
                </a:lnTo>
                <a:lnTo>
                  <a:pt x="14876920" y="929208"/>
                </a:lnTo>
                <a:lnTo>
                  <a:pt x="14875383" y="936840"/>
                </a:lnTo>
                <a:lnTo>
                  <a:pt x="14876920" y="944499"/>
                </a:lnTo>
                <a:lnTo>
                  <a:pt x="14881124" y="950747"/>
                </a:lnTo>
                <a:lnTo>
                  <a:pt x="14887372" y="954951"/>
                </a:lnTo>
                <a:lnTo>
                  <a:pt x="14895017" y="956500"/>
                </a:lnTo>
                <a:lnTo>
                  <a:pt x="14902663" y="954951"/>
                </a:lnTo>
                <a:lnTo>
                  <a:pt x="14908911" y="950747"/>
                </a:lnTo>
                <a:lnTo>
                  <a:pt x="14913128" y="944499"/>
                </a:lnTo>
                <a:lnTo>
                  <a:pt x="14914677" y="936840"/>
                </a:lnTo>
                <a:close/>
              </a:path>
              <a:path w="18719800" h="10718800" extrusionOk="0">
                <a:moveTo>
                  <a:pt x="14914677" y="836752"/>
                </a:moveTo>
                <a:lnTo>
                  <a:pt x="14913128" y="829106"/>
                </a:lnTo>
                <a:lnTo>
                  <a:pt x="14908911" y="822858"/>
                </a:lnTo>
                <a:lnTo>
                  <a:pt x="14902663" y="818654"/>
                </a:lnTo>
                <a:lnTo>
                  <a:pt x="14895017" y="817105"/>
                </a:lnTo>
                <a:lnTo>
                  <a:pt x="14887372" y="818654"/>
                </a:lnTo>
                <a:lnTo>
                  <a:pt x="14881124" y="822858"/>
                </a:lnTo>
                <a:lnTo>
                  <a:pt x="14876920" y="829106"/>
                </a:lnTo>
                <a:lnTo>
                  <a:pt x="14875383" y="836752"/>
                </a:lnTo>
                <a:lnTo>
                  <a:pt x="14876920" y="844397"/>
                </a:lnTo>
                <a:lnTo>
                  <a:pt x="14881124" y="850646"/>
                </a:lnTo>
                <a:lnTo>
                  <a:pt x="14887372" y="854862"/>
                </a:lnTo>
                <a:lnTo>
                  <a:pt x="14895017" y="856411"/>
                </a:lnTo>
                <a:lnTo>
                  <a:pt x="14902663" y="854862"/>
                </a:lnTo>
                <a:lnTo>
                  <a:pt x="14908911" y="850646"/>
                </a:lnTo>
                <a:lnTo>
                  <a:pt x="14913128" y="844397"/>
                </a:lnTo>
                <a:lnTo>
                  <a:pt x="14914677" y="836752"/>
                </a:lnTo>
                <a:close/>
              </a:path>
              <a:path w="18719800" h="10718800" extrusionOk="0">
                <a:moveTo>
                  <a:pt x="14926894" y="10677855"/>
                </a:moveTo>
                <a:lnTo>
                  <a:pt x="14925345" y="10670197"/>
                </a:lnTo>
                <a:lnTo>
                  <a:pt x="14921141" y="10663961"/>
                </a:lnTo>
                <a:lnTo>
                  <a:pt x="14914893" y="10659758"/>
                </a:lnTo>
                <a:lnTo>
                  <a:pt x="14907248" y="10658208"/>
                </a:lnTo>
                <a:lnTo>
                  <a:pt x="14899602" y="10659758"/>
                </a:lnTo>
                <a:lnTo>
                  <a:pt x="14893354" y="10663961"/>
                </a:lnTo>
                <a:lnTo>
                  <a:pt x="14889150" y="10670197"/>
                </a:lnTo>
                <a:lnTo>
                  <a:pt x="14887613" y="10677855"/>
                </a:lnTo>
                <a:lnTo>
                  <a:pt x="14889150" y="10685501"/>
                </a:lnTo>
                <a:lnTo>
                  <a:pt x="14893354" y="10691749"/>
                </a:lnTo>
                <a:lnTo>
                  <a:pt x="14899602" y="10695953"/>
                </a:lnTo>
                <a:lnTo>
                  <a:pt x="14907248" y="10697502"/>
                </a:lnTo>
                <a:lnTo>
                  <a:pt x="14914893" y="10695953"/>
                </a:lnTo>
                <a:lnTo>
                  <a:pt x="14921141" y="10691749"/>
                </a:lnTo>
                <a:lnTo>
                  <a:pt x="14925345" y="10685501"/>
                </a:lnTo>
                <a:lnTo>
                  <a:pt x="14926894" y="10677855"/>
                </a:lnTo>
                <a:close/>
              </a:path>
              <a:path w="18719800" h="10718800" extrusionOk="0">
                <a:moveTo>
                  <a:pt x="14926894" y="10577754"/>
                </a:moveTo>
                <a:lnTo>
                  <a:pt x="14925345" y="10570108"/>
                </a:lnTo>
                <a:lnTo>
                  <a:pt x="14921141" y="10563860"/>
                </a:lnTo>
                <a:lnTo>
                  <a:pt x="14914893" y="10559656"/>
                </a:lnTo>
                <a:lnTo>
                  <a:pt x="14907248" y="10558107"/>
                </a:lnTo>
                <a:lnTo>
                  <a:pt x="14899602" y="10559656"/>
                </a:lnTo>
                <a:lnTo>
                  <a:pt x="14893354" y="10563860"/>
                </a:lnTo>
                <a:lnTo>
                  <a:pt x="14889150" y="10570108"/>
                </a:lnTo>
                <a:lnTo>
                  <a:pt x="14887613" y="10577754"/>
                </a:lnTo>
                <a:lnTo>
                  <a:pt x="14889150" y="10585399"/>
                </a:lnTo>
                <a:lnTo>
                  <a:pt x="14893354" y="10591648"/>
                </a:lnTo>
                <a:lnTo>
                  <a:pt x="14899602" y="10595851"/>
                </a:lnTo>
                <a:lnTo>
                  <a:pt x="14907248" y="10597401"/>
                </a:lnTo>
                <a:lnTo>
                  <a:pt x="14914893" y="10595851"/>
                </a:lnTo>
                <a:lnTo>
                  <a:pt x="14921141" y="10591648"/>
                </a:lnTo>
                <a:lnTo>
                  <a:pt x="14925345" y="10585399"/>
                </a:lnTo>
                <a:lnTo>
                  <a:pt x="14926894" y="10577754"/>
                </a:lnTo>
                <a:close/>
              </a:path>
              <a:path w="18719800" h="10718800" extrusionOk="0">
                <a:moveTo>
                  <a:pt x="14926894" y="10477652"/>
                </a:moveTo>
                <a:lnTo>
                  <a:pt x="14925345" y="10470007"/>
                </a:lnTo>
                <a:lnTo>
                  <a:pt x="14921141" y="10463759"/>
                </a:lnTo>
                <a:lnTo>
                  <a:pt x="14914893" y="10459555"/>
                </a:lnTo>
                <a:lnTo>
                  <a:pt x="14907248" y="10458005"/>
                </a:lnTo>
                <a:lnTo>
                  <a:pt x="14899602" y="10459555"/>
                </a:lnTo>
                <a:lnTo>
                  <a:pt x="14893354" y="10463759"/>
                </a:lnTo>
                <a:lnTo>
                  <a:pt x="14889150" y="10470007"/>
                </a:lnTo>
                <a:lnTo>
                  <a:pt x="14887613" y="10477652"/>
                </a:lnTo>
                <a:lnTo>
                  <a:pt x="14889150" y="10485298"/>
                </a:lnTo>
                <a:lnTo>
                  <a:pt x="14893354" y="10491546"/>
                </a:lnTo>
                <a:lnTo>
                  <a:pt x="14899602" y="10495763"/>
                </a:lnTo>
                <a:lnTo>
                  <a:pt x="14907248" y="10497299"/>
                </a:lnTo>
                <a:lnTo>
                  <a:pt x="14914893" y="10495763"/>
                </a:lnTo>
                <a:lnTo>
                  <a:pt x="14921141" y="10491546"/>
                </a:lnTo>
                <a:lnTo>
                  <a:pt x="14925345" y="10485298"/>
                </a:lnTo>
                <a:lnTo>
                  <a:pt x="14926894" y="10477652"/>
                </a:lnTo>
                <a:close/>
              </a:path>
              <a:path w="18719800" h="10718800" extrusionOk="0">
                <a:moveTo>
                  <a:pt x="14926894" y="10377564"/>
                </a:moveTo>
                <a:lnTo>
                  <a:pt x="14925345" y="10369918"/>
                </a:lnTo>
                <a:lnTo>
                  <a:pt x="14921141" y="10363670"/>
                </a:lnTo>
                <a:lnTo>
                  <a:pt x="14914893" y="10359453"/>
                </a:lnTo>
                <a:lnTo>
                  <a:pt x="14907248" y="10357917"/>
                </a:lnTo>
                <a:lnTo>
                  <a:pt x="14899602" y="10359453"/>
                </a:lnTo>
                <a:lnTo>
                  <a:pt x="14893354" y="10363670"/>
                </a:lnTo>
                <a:lnTo>
                  <a:pt x="14889150" y="10369918"/>
                </a:lnTo>
                <a:lnTo>
                  <a:pt x="14887613" y="10377564"/>
                </a:lnTo>
                <a:lnTo>
                  <a:pt x="14889150" y="10385209"/>
                </a:lnTo>
                <a:lnTo>
                  <a:pt x="14893354" y="10391457"/>
                </a:lnTo>
                <a:lnTo>
                  <a:pt x="14899602" y="10395674"/>
                </a:lnTo>
                <a:lnTo>
                  <a:pt x="14907248" y="10397211"/>
                </a:lnTo>
                <a:lnTo>
                  <a:pt x="14914893" y="10395674"/>
                </a:lnTo>
                <a:lnTo>
                  <a:pt x="14921141" y="10391457"/>
                </a:lnTo>
                <a:lnTo>
                  <a:pt x="14925345" y="10385209"/>
                </a:lnTo>
                <a:lnTo>
                  <a:pt x="14926894" y="10377564"/>
                </a:lnTo>
                <a:close/>
              </a:path>
              <a:path w="18719800" h="10718800" extrusionOk="0">
                <a:moveTo>
                  <a:pt x="14926894" y="10277475"/>
                </a:moveTo>
                <a:lnTo>
                  <a:pt x="14925345" y="10269817"/>
                </a:lnTo>
                <a:lnTo>
                  <a:pt x="14921141" y="10263568"/>
                </a:lnTo>
                <a:lnTo>
                  <a:pt x="14914893" y="10259365"/>
                </a:lnTo>
                <a:lnTo>
                  <a:pt x="14907248" y="10257815"/>
                </a:lnTo>
                <a:lnTo>
                  <a:pt x="14899602" y="10259365"/>
                </a:lnTo>
                <a:lnTo>
                  <a:pt x="14893354" y="10263568"/>
                </a:lnTo>
                <a:lnTo>
                  <a:pt x="14889150" y="10269817"/>
                </a:lnTo>
                <a:lnTo>
                  <a:pt x="14887613" y="10277475"/>
                </a:lnTo>
                <a:lnTo>
                  <a:pt x="14889150" y="10285120"/>
                </a:lnTo>
                <a:lnTo>
                  <a:pt x="14893354" y="10291356"/>
                </a:lnTo>
                <a:lnTo>
                  <a:pt x="14899602" y="10295572"/>
                </a:lnTo>
                <a:lnTo>
                  <a:pt x="14907248" y="10297109"/>
                </a:lnTo>
                <a:lnTo>
                  <a:pt x="14914893" y="10295572"/>
                </a:lnTo>
                <a:lnTo>
                  <a:pt x="14921141" y="10291356"/>
                </a:lnTo>
                <a:lnTo>
                  <a:pt x="14925345" y="10285120"/>
                </a:lnTo>
                <a:lnTo>
                  <a:pt x="14926894" y="10277475"/>
                </a:lnTo>
                <a:close/>
              </a:path>
              <a:path w="18719800" h="10718800" extrusionOk="0">
                <a:moveTo>
                  <a:pt x="14926894" y="10177374"/>
                </a:moveTo>
                <a:lnTo>
                  <a:pt x="14925345" y="10169728"/>
                </a:lnTo>
                <a:lnTo>
                  <a:pt x="14921141" y="10163480"/>
                </a:lnTo>
                <a:lnTo>
                  <a:pt x="14914893" y="10159276"/>
                </a:lnTo>
                <a:lnTo>
                  <a:pt x="14907248" y="10157727"/>
                </a:lnTo>
                <a:lnTo>
                  <a:pt x="14899602" y="10159276"/>
                </a:lnTo>
                <a:lnTo>
                  <a:pt x="14893354" y="10163480"/>
                </a:lnTo>
                <a:lnTo>
                  <a:pt x="14889150" y="10169728"/>
                </a:lnTo>
                <a:lnTo>
                  <a:pt x="14887613" y="10177374"/>
                </a:lnTo>
                <a:lnTo>
                  <a:pt x="14889150" y="10185019"/>
                </a:lnTo>
                <a:lnTo>
                  <a:pt x="14893354" y="10191267"/>
                </a:lnTo>
                <a:lnTo>
                  <a:pt x="14899602" y="10195471"/>
                </a:lnTo>
                <a:lnTo>
                  <a:pt x="14907248" y="10197020"/>
                </a:lnTo>
                <a:lnTo>
                  <a:pt x="14914893" y="10195471"/>
                </a:lnTo>
                <a:lnTo>
                  <a:pt x="14921141" y="10191267"/>
                </a:lnTo>
                <a:lnTo>
                  <a:pt x="14925345" y="10185019"/>
                </a:lnTo>
                <a:lnTo>
                  <a:pt x="14926894" y="10177374"/>
                </a:lnTo>
                <a:close/>
              </a:path>
              <a:path w="18719800" h="10718800" extrusionOk="0">
                <a:moveTo>
                  <a:pt x="14926894" y="10077259"/>
                </a:moveTo>
                <a:lnTo>
                  <a:pt x="14925345" y="10069627"/>
                </a:lnTo>
                <a:lnTo>
                  <a:pt x="14921141" y="10063378"/>
                </a:lnTo>
                <a:lnTo>
                  <a:pt x="14914893" y="10059175"/>
                </a:lnTo>
                <a:lnTo>
                  <a:pt x="14907248" y="10057625"/>
                </a:lnTo>
                <a:lnTo>
                  <a:pt x="14899602" y="10059175"/>
                </a:lnTo>
                <a:lnTo>
                  <a:pt x="14893354" y="10063378"/>
                </a:lnTo>
                <a:lnTo>
                  <a:pt x="14889150" y="10069627"/>
                </a:lnTo>
                <a:lnTo>
                  <a:pt x="14887613" y="10077259"/>
                </a:lnTo>
                <a:lnTo>
                  <a:pt x="14889150" y="10084918"/>
                </a:lnTo>
                <a:lnTo>
                  <a:pt x="14893354" y="10091166"/>
                </a:lnTo>
                <a:lnTo>
                  <a:pt x="14899602" y="10095382"/>
                </a:lnTo>
                <a:lnTo>
                  <a:pt x="14907248" y="10096919"/>
                </a:lnTo>
                <a:lnTo>
                  <a:pt x="14914893" y="10095382"/>
                </a:lnTo>
                <a:lnTo>
                  <a:pt x="14921141" y="10091166"/>
                </a:lnTo>
                <a:lnTo>
                  <a:pt x="14925345" y="10084918"/>
                </a:lnTo>
                <a:lnTo>
                  <a:pt x="14926894" y="10077259"/>
                </a:lnTo>
                <a:close/>
              </a:path>
              <a:path w="18719800" h="10718800" extrusionOk="0">
                <a:moveTo>
                  <a:pt x="14926894" y="9977171"/>
                </a:moveTo>
                <a:lnTo>
                  <a:pt x="14925345" y="9969525"/>
                </a:lnTo>
                <a:lnTo>
                  <a:pt x="14921141" y="9963277"/>
                </a:lnTo>
                <a:lnTo>
                  <a:pt x="14914893" y="9959073"/>
                </a:lnTo>
                <a:lnTo>
                  <a:pt x="14907248" y="9957524"/>
                </a:lnTo>
                <a:lnTo>
                  <a:pt x="14899602" y="9959073"/>
                </a:lnTo>
                <a:lnTo>
                  <a:pt x="14893354" y="9963277"/>
                </a:lnTo>
                <a:lnTo>
                  <a:pt x="14889150" y="9969525"/>
                </a:lnTo>
                <a:lnTo>
                  <a:pt x="14887613" y="9977171"/>
                </a:lnTo>
                <a:lnTo>
                  <a:pt x="14889150" y="9984816"/>
                </a:lnTo>
                <a:lnTo>
                  <a:pt x="14893354" y="9991065"/>
                </a:lnTo>
                <a:lnTo>
                  <a:pt x="14899602" y="9995281"/>
                </a:lnTo>
                <a:lnTo>
                  <a:pt x="14907248" y="9996818"/>
                </a:lnTo>
                <a:lnTo>
                  <a:pt x="14914893" y="9995281"/>
                </a:lnTo>
                <a:lnTo>
                  <a:pt x="14921141" y="9991065"/>
                </a:lnTo>
                <a:lnTo>
                  <a:pt x="14925345" y="9984816"/>
                </a:lnTo>
                <a:lnTo>
                  <a:pt x="14926894" y="9977171"/>
                </a:lnTo>
                <a:close/>
              </a:path>
              <a:path w="18719800" h="10718800" extrusionOk="0">
                <a:moveTo>
                  <a:pt x="14926894" y="9877082"/>
                </a:moveTo>
                <a:lnTo>
                  <a:pt x="14925345" y="9869437"/>
                </a:lnTo>
                <a:lnTo>
                  <a:pt x="14921141" y="9863188"/>
                </a:lnTo>
                <a:lnTo>
                  <a:pt x="14914893" y="9858985"/>
                </a:lnTo>
                <a:lnTo>
                  <a:pt x="14907248" y="9857435"/>
                </a:lnTo>
                <a:lnTo>
                  <a:pt x="14899602" y="9858985"/>
                </a:lnTo>
                <a:lnTo>
                  <a:pt x="14893354" y="9863188"/>
                </a:lnTo>
                <a:lnTo>
                  <a:pt x="14889150" y="9869437"/>
                </a:lnTo>
                <a:lnTo>
                  <a:pt x="14887613" y="9877082"/>
                </a:lnTo>
                <a:lnTo>
                  <a:pt x="14889150" y="9884727"/>
                </a:lnTo>
                <a:lnTo>
                  <a:pt x="14893354" y="9890976"/>
                </a:lnTo>
                <a:lnTo>
                  <a:pt x="14899602" y="9895180"/>
                </a:lnTo>
                <a:lnTo>
                  <a:pt x="14907248" y="9896716"/>
                </a:lnTo>
                <a:lnTo>
                  <a:pt x="14914893" y="9895180"/>
                </a:lnTo>
                <a:lnTo>
                  <a:pt x="14921141" y="9890976"/>
                </a:lnTo>
                <a:lnTo>
                  <a:pt x="14925345" y="9884727"/>
                </a:lnTo>
                <a:lnTo>
                  <a:pt x="14926894" y="9877082"/>
                </a:lnTo>
                <a:close/>
              </a:path>
              <a:path w="18719800" h="10718800" extrusionOk="0">
                <a:moveTo>
                  <a:pt x="14926894" y="9776981"/>
                </a:moveTo>
                <a:lnTo>
                  <a:pt x="14925345" y="9769335"/>
                </a:lnTo>
                <a:lnTo>
                  <a:pt x="14921141" y="9763100"/>
                </a:lnTo>
                <a:lnTo>
                  <a:pt x="14914893" y="9758883"/>
                </a:lnTo>
                <a:lnTo>
                  <a:pt x="14907248" y="9757346"/>
                </a:lnTo>
                <a:lnTo>
                  <a:pt x="14899602" y="9758883"/>
                </a:lnTo>
                <a:lnTo>
                  <a:pt x="14893354" y="9763100"/>
                </a:lnTo>
                <a:lnTo>
                  <a:pt x="14889150" y="9769335"/>
                </a:lnTo>
                <a:lnTo>
                  <a:pt x="14887613" y="9776981"/>
                </a:lnTo>
                <a:lnTo>
                  <a:pt x="14889150" y="9784626"/>
                </a:lnTo>
                <a:lnTo>
                  <a:pt x="14893354" y="9790874"/>
                </a:lnTo>
                <a:lnTo>
                  <a:pt x="14899602" y="9795078"/>
                </a:lnTo>
                <a:lnTo>
                  <a:pt x="14907248" y="9796628"/>
                </a:lnTo>
                <a:lnTo>
                  <a:pt x="14914893" y="9795078"/>
                </a:lnTo>
                <a:lnTo>
                  <a:pt x="14921141" y="9790874"/>
                </a:lnTo>
                <a:lnTo>
                  <a:pt x="14925345" y="9784626"/>
                </a:lnTo>
                <a:lnTo>
                  <a:pt x="14926894" y="9776981"/>
                </a:lnTo>
                <a:close/>
              </a:path>
              <a:path w="18719800" h="10718800" extrusionOk="0">
                <a:moveTo>
                  <a:pt x="14926894" y="9676892"/>
                </a:moveTo>
                <a:lnTo>
                  <a:pt x="14925345" y="9669247"/>
                </a:lnTo>
                <a:lnTo>
                  <a:pt x="14921141" y="9662998"/>
                </a:lnTo>
                <a:lnTo>
                  <a:pt x="14914893" y="9658782"/>
                </a:lnTo>
                <a:lnTo>
                  <a:pt x="14907248" y="9657232"/>
                </a:lnTo>
                <a:lnTo>
                  <a:pt x="14899602" y="9658782"/>
                </a:lnTo>
                <a:lnTo>
                  <a:pt x="14893354" y="9662998"/>
                </a:lnTo>
                <a:lnTo>
                  <a:pt x="14889150" y="9669247"/>
                </a:lnTo>
                <a:lnTo>
                  <a:pt x="14887613" y="9676892"/>
                </a:lnTo>
                <a:lnTo>
                  <a:pt x="14889150" y="9684537"/>
                </a:lnTo>
                <a:lnTo>
                  <a:pt x="14893354" y="9690786"/>
                </a:lnTo>
                <a:lnTo>
                  <a:pt x="14899602" y="9694989"/>
                </a:lnTo>
                <a:lnTo>
                  <a:pt x="14907248" y="9696526"/>
                </a:lnTo>
                <a:lnTo>
                  <a:pt x="14914893" y="9694989"/>
                </a:lnTo>
                <a:lnTo>
                  <a:pt x="14921141" y="9690786"/>
                </a:lnTo>
                <a:lnTo>
                  <a:pt x="14925345" y="9684537"/>
                </a:lnTo>
                <a:lnTo>
                  <a:pt x="14926894" y="9676892"/>
                </a:lnTo>
                <a:close/>
              </a:path>
              <a:path w="18719800" h="10718800" extrusionOk="0">
                <a:moveTo>
                  <a:pt x="14926894" y="9576803"/>
                </a:moveTo>
                <a:lnTo>
                  <a:pt x="14925345" y="9569145"/>
                </a:lnTo>
                <a:lnTo>
                  <a:pt x="14921141" y="9562909"/>
                </a:lnTo>
                <a:lnTo>
                  <a:pt x="14914893" y="9558693"/>
                </a:lnTo>
                <a:lnTo>
                  <a:pt x="14907248" y="9557144"/>
                </a:lnTo>
                <a:lnTo>
                  <a:pt x="14899602" y="9558693"/>
                </a:lnTo>
                <a:lnTo>
                  <a:pt x="14893354" y="9562909"/>
                </a:lnTo>
                <a:lnTo>
                  <a:pt x="14889150" y="9569145"/>
                </a:lnTo>
                <a:lnTo>
                  <a:pt x="14887613" y="9576803"/>
                </a:lnTo>
                <a:lnTo>
                  <a:pt x="14889150" y="9584449"/>
                </a:lnTo>
                <a:lnTo>
                  <a:pt x="14893354" y="9590684"/>
                </a:lnTo>
                <a:lnTo>
                  <a:pt x="14899602" y="9594901"/>
                </a:lnTo>
                <a:lnTo>
                  <a:pt x="14907248" y="9596437"/>
                </a:lnTo>
                <a:lnTo>
                  <a:pt x="14914893" y="9594901"/>
                </a:lnTo>
                <a:lnTo>
                  <a:pt x="14921141" y="9590684"/>
                </a:lnTo>
                <a:lnTo>
                  <a:pt x="14925345" y="9584449"/>
                </a:lnTo>
                <a:lnTo>
                  <a:pt x="14926894" y="9576803"/>
                </a:lnTo>
                <a:close/>
              </a:path>
              <a:path w="18719800" h="10718800" extrusionOk="0">
                <a:moveTo>
                  <a:pt x="14926894" y="9476702"/>
                </a:moveTo>
                <a:lnTo>
                  <a:pt x="14925345" y="9469056"/>
                </a:lnTo>
                <a:lnTo>
                  <a:pt x="14921141" y="9462808"/>
                </a:lnTo>
                <a:lnTo>
                  <a:pt x="14914893" y="9458592"/>
                </a:lnTo>
                <a:lnTo>
                  <a:pt x="14907248" y="9457042"/>
                </a:lnTo>
                <a:lnTo>
                  <a:pt x="14899602" y="9458592"/>
                </a:lnTo>
                <a:lnTo>
                  <a:pt x="14893354" y="9462808"/>
                </a:lnTo>
                <a:lnTo>
                  <a:pt x="14889150" y="9469056"/>
                </a:lnTo>
                <a:lnTo>
                  <a:pt x="14887613" y="9476702"/>
                </a:lnTo>
                <a:lnTo>
                  <a:pt x="14889150" y="9484347"/>
                </a:lnTo>
                <a:lnTo>
                  <a:pt x="14893354" y="9490596"/>
                </a:lnTo>
                <a:lnTo>
                  <a:pt x="14899602" y="9494799"/>
                </a:lnTo>
                <a:lnTo>
                  <a:pt x="14907248" y="9496336"/>
                </a:lnTo>
                <a:lnTo>
                  <a:pt x="14914893" y="9494799"/>
                </a:lnTo>
                <a:lnTo>
                  <a:pt x="14921141" y="9490596"/>
                </a:lnTo>
                <a:lnTo>
                  <a:pt x="14925345" y="9484347"/>
                </a:lnTo>
                <a:lnTo>
                  <a:pt x="14926894" y="9476702"/>
                </a:lnTo>
                <a:close/>
              </a:path>
              <a:path w="18719800" h="10718800" extrusionOk="0">
                <a:moveTo>
                  <a:pt x="14926894" y="9376600"/>
                </a:moveTo>
                <a:lnTo>
                  <a:pt x="14925345" y="9368955"/>
                </a:lnTo>
                <a:lnTo>
                  <a:pt x="14921141" y="9362707"/>
                </a:lnTo>
                <a:lnTo>
                  <a:pt x="14914893" y="9358503"/>
                </a:lnTo>
                <a:lnTo>
                  <a:pt x="14907248" y="9356954"/>
                </a:lnTo>
                <a:lnTo>
                  <a:pt x="14899602" y="9358503"/>
                </a:lnTo>
                <a:lnTo>
                  <a:pt x="14893354" y="9362707"/>
                </a:lnTo>
                <a:lnTo>
                  <a:pt x="14889150" y="9368955"/>
                </a:lnTo>
                <a:lnTo>
                  <a:pt x="14887613" y="9376600"/>
                </a:lnTo>
                <a:lnTo>
                  <a:pt x="14889150" y="9384246"/>
                </a:lnTo>
                <a:lnTo>
                  <a:pt x="14893354" y="9390494"/>
                </a:lnTo>
                <a:lnTo>
                  <a:pt x="14899602" y="9394711"/>
                </a:lnTo>
                <a:lnTo>
                  <a:pt x="14907248" y="9396260"/>
                </a:lnTo>
                <a:lnTo>
                  <a:pt x="14914893" y="9394711"/>
                </a:lnTo>
                <a:lnTo>
                  <a:pt x="14921141" y="9390494"/>
                </a:lnTo>
                <a:lnTo>
                  <a:pt x="14925345" y="9384246"/>
                </a:lnTo>
                <a:lnTo>
                  <a:pt x="14926894" y="9376600"/>
                </a:lnTo>
                <a:close/>
              </a:path>
              <a:path w="18719800" h="10718800" extrusionOk="0">
                <a:moveTo>
                  <a:pt x="14926894" y="9276512"/>
                </a:moveTo>
                <a:lnTo>
                  <a:pt x="14925345" y="9268854"/>
                </a:lnTo>
                <a:lnTo>
                  <a:pt x="14921141" y="9262605"/>
                </a:lnTo>
                <a:lnTo>
                  <a:pt x="14914893" y="9258402"/>
                </a:lnTo>
                <a:lnTo>
                  <a:pt x="14907248" y="9256852"/>
                </a:lnTo>
                <a:lnTo>
                  <a:pt x="14899602" y="9258402"/>
                </a:lnTo>
                <a:lnTo>
                  <a:pt x="14893354" y="9262605"/>
                </a:lnTo>
                <a:lnTo>
                  <a:pt x="14889150" y="9268854"/>
                </a:lnTo>
                <a:lnTo>
                  <a:pt x="14887613" y="9276512"/>
                </a:lnTo>
                <a:lnTo>
                  <a:pt x="14889150" y="9284157"/>
                </a:lnTo>
                <a:lnTo>
                  <a:pt x="14893354" y="9290406"/>
                </a:lnTo>
                <a:lnTo>
                  <a:pt x="14899602" y="9294609"/>
                </a:lnTo>
                <a:lnTo>
                  <a:pt x="14907248" y="9296159"/>
                </a:lnTo>
                <a:lnTo>
                  <a:pt x="14914893" y="9294609"/>
                </a:lnTo>
                <a:lnTo>
                  <a:pt x="14921141" y="9290406"/>
                </a:lnTo>
                <a:lnTo>
                  <a:pt x="14925345" y="9284157"/>
                </a:lnTo>
                <a:lnTo>
                  <a:pt x="14926894" y="9276512"/>
                </a:lnTo>
                <a:close/>
              </a:path>
              <a:path w="18719800" h="10718800" extrusionOk="0">
                <a:moveTo>
                  <a:pt x="14926894" y="9176410"/>
                </a:moveTo>
                <a:lnTo>
                  <a:pt x="14925345" y="9168765"/>
                </a:lnTo>
                <a:lnTo>
                  <a:pt x="14921141" y="9162517"/>
                </a:lnTo>
                <a:lnTo>
                  <a:pt x="14914893" y="9158300"/>
                </a:lnTo>
                <a:lnTo>
                  <a:pt x="14907248" y="9156751"/>
                </a:lnTo>
                <a:lnTo>
                  <a:pt x="14899602" y="9158300"/>
                </a:lnTo>
                <a:lnTo>
                  <a:pt x="14893354" y="9162517"/>
                </a:lnTo>
                <a:lnTo>
                  <a:pt x="14889150" y="9168765"/>
                </a:lnTo>
                <a:lnTo>
                  <a:pt x="14887613" y="9176410"/>
                </a:lnTo>
                <a:lnTo>
                  <a:pt x="14889150" y="9184056"/>
                </a:lnTo>
                <a:lnTo>
                  <a:pt x="14893354" y="9190304"/>
                </a:lnTo>
                <a:lnTo>
                  <a:pt x="14899602" y="9194508"/>
                </a:lnTo>
                <a:lnTo>
                  <a:pt x="14907248" y="9196057"/>
                </a:lnTo>
                <a:lnTo>
                  <a:pt x="14914893" y="9194508"/>
                </a:lnTo>
                <a:lnTo>
                  <a:pt x="14921141" y="9190304"/>
                </a:lnTo>
                <a:lnTo>
                  <a:pt x="14925345" y="9184056"/>
                </a:lnTo>
                <a:lnTo>
                  <a:pt x="14926894" y="9176410"/>
                </a:lnTo>
                <a:close/>
              </a:path>
              <a:path w="18719800" h="10718800" extrusionOk="0">
                <a:moveTo>
                  <a:pt x="14926894" y="9076322"/>
                </a:moveTo>
                <a:lnTo>
                  <a:pt x="14925345" y="9068664"/>
                </a:lnTo>
                <a:lnTo>
                  <a:pt x="14921141" y="9062415"/>
                </a:lnTo>
                <a:lnTo>
                  <a:pt x="14914893" y="9058211"/>
                </a:lnTo>
                <a:lnTo>
                  <a:pt x="14907248" y="9056662"/>
                </a:lnTo>
                <a:lnTo>
                  <a:pt x="14899602" y="9058211"/>
                </a:lnTo>
                <a:lnTo>
                  <a:pt x="14893354" y="9062415"/>
                </a:lnTo>
                <a:lnTo>
                  <a:pt x="14889150" y="9068664"/>
                </a:lnTo>
                <a:lnTo>
                  <a:pt x="14887613" y="9076322"/>
                </a:lnTo>
                <a:lnTo>
                  <a:pt x="14889150" y="9083954"/>
                </a:lnTo>
                <a:lnTo>
                  <a:pt x="14893354" y="9090203"/>
                </a:lnTo>
                <a:lnTo>
                  <a:pt x="14899602" y="9094419"/>
                </a:lnTo>
                <a:lnTo>
                  <a:pt x="14907248" y="9095969"/>
                </a:lnTo>
                <a:lnTo>
                  <a:pt x="14914893" y="9094419"/>
                </a:lnTo>
                <a:lnTo>
                  <a:pt x="14921141" y="9090203"/>
                </a:lnTo>
                <a:lnTo>
                  <a:pt x="14925345" y="9083954"/>
                </a:lnTo>
                <a:lnTo>
                  <a:pt x="14926894" y="9076322"/>
                </a:lnTo>
                <a:close/>
              </a:path>
              <a:path w="18719800" h="10718800" extrusionOk="0">
                <a:moveTo>
                  <a:pt x="14926894" y="8976220"/>
                </a:moveTo>
                <a:lnTo>
                  <a:pt x="14925345" y="8968575"/>
                </a:lnTo>
                <a:lnTo>
                  <a:pt x="14921141" y="8962326"/>
                </a:lnTo>
                <a:lnTo>
                  <a:pt x="14914893" y="8958110"/>
                </a:lnTo>
                <a:lnTo>
                  <a:pt x="14907248" y="8956573"/>
                </a:lnTo>
                <a:lnTo>
                  <a:pt x="14899602" y="8958110"/>
                </a:lnTo>
                <a:lnTo>
                  <a:pt x="14893354" y="8962326"/>
                </a:lnTo>
                <a:lnTo>
                  <a:pt x="14889150" y="8968575"/>
                </a:lnTo>
                <a:lnTo>
                  <a:pt x="14887613" y="8976220"/>
                </a:lnTo>
                <a:lnTo>
                  <a:pt x="14889150" y="8983866"/>
                </a:lnTo>
                <a:lnTo>
                  <a:pt x="14893354" y="8990101"/>
                </a:lnTo>
                <a:lnTo>
                  <a:pt x="14899602" y="8994318"/>
                </a:lnTo>
                <a:lnTo>
                  <a:pt x="14907248" y="8995867"/>
                </a:lnTo>
                <a:lnTo>
                  <a:pt x="14914893" y="8994318"/>
                </a:lnTo>
                <a:lnTo>
                  <a:pt x="14921141" y="8990101"/>
                </a:lnTo>
                <a:lnTo>
                  <a:pt x="14925345" y="8983866"/>
                </a:lnTo>
                <a:lnTo>
                  <a:pt x="14926894" y="8976220"/>
                </a:lnTo>
                <a:close/>
              </a:path>
              <a:path w="18719800" h="10718800" extrusionOk="0">
                <a:moveTo>
                  <a:pt x="14926894" y="8876119"/>
                </a:moveTo>
                <a:lnTo>
                  <a:pt x="14925345" y="8868473"/>
                </a:lnTo>
                <a:lnTo>
                  <a:pt x="14921141" y="8862238"/>
                </a:lnTo>
                <a:lnTo>
                  <a:pt x="14914893" y="8858021"/>
                </a:lnTo>
                <a:lnTo>
                  <a:pt x="14907248" y="8856485"/>
                </a:lnTo>
                <a:lnTo>
                  <a:pt x="14899602" y="8858021"/>
                </a:lnTo>
                <a:lnTo>
                  <a:pt x="14893354" y="8862238"/>
                </a:lnTo>
                <a:lnTo>
                  <a:pt x="14889150" y="8868473"/>
                </a:lnTo>
                <a:lnTo>
                  <a:pt x="14887613" y="8876119"/>
                </a:lnTo>
                <a:lnTo>
                  <a:pt x="14889150" y="8883764"/>
                </a:lnTo>
                <a:lnTo>
                  <a:pt x="14893354" y="8890013"/>
                </a:lnTo>
                <a:lnTo>
                  <a:pt x="14899602" y="8894229"/>
                </a:lnTo>
                <a:lnTo>
                  <a:pt x="14907248" y="8895766"/>
                </a:lnTo>
                <a:lnTo>
                  <a:pt x="14914893" y="8894229"/>
                </a:lnTo>
                <a:lnTo>
                  <a:pt x="14921141" y="8890013"/>
                </a:lnTo>
                <a:lnTo>
                  <a:pt x="14925345" y="8883764"/>
                </a:lnTo>
                <a:lnTo>
                  <a:pt x="14926894" y="8876119"/>
                </a:lnTo>
                <a:close/>
              </a:path>
              <a:path w="18719800" h="10718800" extrusionOk="0">
                <a:moveTo>
                  <a:pt x="14926894" y="8776030"/>
                </a:moveTo>
                <a:lnTo>
                  <a:pt x="14925345" y="8768372"/>
                </a:lnTo>
                <a:lnTo>
                  <a:pt x="14921141" y="8762124"/>
                </a:lnTo>
                <a:lnTo>
                  <a:pt x="14914893" y="8757920"/>
                </a:lnTo>
                <a:lnTo>
                  <a:pt x="14907248" y="8756371"/>
                </a:lnTo>
                <a:lnTo>
                  <a:pt x="14899602" y="8757920"/>
                </a:lnTo>
                <a:lnTo>
                  <a:pt x="14893354" y="8762124"/>
                </a:lnTo>
                <a:lnTo>
                  <a:pt x="14889150" y="8768372"/>
                </a:lnTo>
                <a:lnTo>
                  <a:pt x="14887613" y="8776030"/>
                </a:lnTo>
                <a:lnTo>
                  <a:pt x="14889150" y="8783676"/>
                </a:lnTo>
                <a:lnTo>
                  <a:pt x="14893354" y="8789911"/>
                </a:lnTo>
                <a:lnTo>
                  <a:pt x="14899602" y="8794128"/>
                </a:lnTo>
                <a:lnTo>
                  <a:pt x="14907248" y="8795664"/>
                </a:lnTo>
                <a:lnTo>
                  <a:pt x="14914893" y="8794128"/>
                </a:lnTo>
                <a:lnTo>
                  <a:pt x="14921141" y="8789911"/>
                </a:lnTo>
                <a:lnTo>
                  <a:pt x="14925345" y="8783676"/>
                </a:lnTo>
                <a:lnTo>
                  <a:pt x="14926894" y="8776030"/>
                </a:lnTo>
                <a:close/>
              </a:path>
              <a:path w="18719800" h="10718800" extrusionOk="0">
                <a:moveTo>
                  <a:pt x="14926894" y="8675916"/>
                </a:moveTo>
                <a:lnTo>
                  <a:pt x="14925345" y="8668271"/>
                </a:lnTo>
                <a:lnTo>
                  <a:pt x="14921141" y="8662035"/>
                </a:lnTo>
                <a:lnTo>
                  <a:pt x="14914893" y="8657819"/>
                </a:lnTo>
                <a:lnTo>
                  <a:pt x="14907248" y="8656282"/>
                </a:lnTo>
                <a:lnTo>
                  <a:pt x="14899602" y="8657819"/>
                </a:lnTo>
                <a:lnTo>
                  <a:pt x="14893354" y="8662035"/>
                </a:lnTo>
                <a:lnTo>
                  <a:pt x="14889150" y="8668271"/>
                </a:lnTo>
                <a:lnTo>
                  <a:pt x="14887613" y="8675916"/>
                </a:lnTo>
                <a:lnTo>
                  <a:pt x="14889150" y="8683574"/>
                </a:lnTo>
                <a:lnTo>
                  <a:pt x="14893354" y="8689823"/>
                </a:lnTo>
                <a:lnTo>
                  <a:pt x="14899602" y="8694026"/>
                </a:lnTo>
                <a:lnTo>
                  <a:pt x="14907248" y="8695576"/>
                </a:lnTo>
                <a:lnTo>
                  <a:pt x="14914893" y="8694026"/>
                </a:lnTo>
                <a:lnTo>
                  <a:pt x="14921141" y="8689823"/>
                </a:lnTo>
                <a:lnTo>
                  <a:pt x="14925345" y="8683574"/>
                </a:lnTo>
                <a:lnTo>
                  <a:pt x="14926894" y="8675916"/>
                </a:lnTo>
                <a:close/>
              </a:path>
              <a:path w="18719800" h="10718800" extrusionOk="0">
                <a:moveTo>
                  <a:pt x="14926894" y="8575840"/>
                </a:moveTo>
                <a:lnTo>
                  <a:pt x="14925345" y="8568182"/>
                </a:lnTo>
                <a:lnTo>
                  <a:pt x="14921141" y="8561934"/>
                </a:lnTo>
                <a:lnTo>
                  <a:pt x="14914893" y="8557717"/>
                </a:lnTo>
                <a:lnTo>
                  <a:pt x="14907248" y="8556180"/>
                </a:lnTo>
                <a:lnTo>
                  <a:pt x="14899602" y="8557717"/>
                </a:lnTo>
                <a:lnTo>
                  <a:pt x="14893354" y="8561934"/>
                </a:lnTo>
                <a:lnTo>
                  <a:pt x="14889150" y="8568182"/>
                </a:lnTo>
                <a:lnTo>
                  <a:pt x="14887613" y="8575840"/>
                </a:lnTo>
                <a:lnTo>
                  <a:pt x="14889150" y="8583485"/>
                </a:lnTo>
                <a:lnTo>
                  <a:pt x="14893354" y="8589721"/>
                </a:lnTo>
                <a:lnTo>
                  <a:pt x="14899602" y="8593925"/>
                </a:lnTo>
                <a:lnTo>
                  <a:pt x="14907248" y="8595474"/>
                </a:lnTo>
                <a:lnTo>
                  <a:pt x="14914893" y="8593925"/>
                </a:lnTo>
                <a:lnTo>
                  <a:pt x="14921141" y="8589721"/>
                </a:lnTo>
                <a:lnTo>
                  <a:pt x="14925345" y="8583485"/>
                </a:lnTo>
                <a:lnTo>
                  <a:pt x="14926894" y="8575840"/>
                </a:lnTo>
                <a:close/>
              </a:path>
              <a:path w="18719800" h="10718800" extrusionOk="0">
                <a:moveTo>
                  <a:pt x="14926894" y="8475739"/>
                </a:moveTo>
                <a:lnTo>
                  <a:pt x="14925345" y="8468093"/>
                </a:lnTo>
                <a:lnTo>
                  <a:pt x="14921141" y="8461845"/>
                </a:lnTo>
                <a:lnTo>
                  <a:pt x="14914893" y="8457628"/>
                </a:lnTo>
                <a:lnTo>
                  <a:pt x="14907248" y="8456079"/>
                </a:lnTo>
                <a:lnTo>
                  <a:pt x="14899602" y="8457628"/>
                </a:lnTo>
                <a:lnTo>
                  <a:pt x="14893354" y="8461845"/>
                </a:lnTo>
                <a:lnTo>
                  <a:pt x="14889150" y="8468093"/>
                </a:lnTo>
                <a:lnTo>
                  <a:pt x="14887613" y="8475739"/>
                </a:lnTo>
                <a:lnTo>
                  <a:pt x="14889150" y="8483384"/>
                </a:lnTo>
                <a:lnTo>
                  <a:pt x="14893354" y="8489632"/>
                </a:lnTo>
                <a:lnTo>
                  <a:pt x="14899602" y="8493849"/>
                </a:lnTo>
                <a:lnTo>
                  <a:pt x="14907248" y="8495386"/>
                </a:lnTo>
                <a:lnTo>
                  <a:pt x="14914893" y="8493849"/>
                </a:lnTo>
                <a:lnTo>
                  <a:pt x="14921141" y="8489632"/>
                </a:lnTo>
                <a:lnTo>
                  <a:pt x="14925345" y="8483384"/>
                </a:lnTo>
                <a:lnTo>
                  <a:pt x="14926894" y="8475739"/>
                </a:lnTo>
                <a:close/>
              </a:path>
              <a:path w="18719800" h="10718800" extrusionOk="0">
                <a:moveTo>
                  <a:pt x="14926894" y="8375637"/>
                </a:moveTo>
                <a:lnTo>
                  <a:pt x="14925345" y="8367992"/>
                </a:lnTo>
                <a:lnTo>
                  <a:pt x="14921141" y="8361743"/>
                </a:lnTo>
                <a:lnTo>
                  <a:pt x="14914893" y="8357540"/>
                </a:lnTo>
                <a:lnTo>
                  <a:pt x="14907248" y="8355990"/>
                </a:lnTo>
                <a:lnTo>
                  <a:pt x="14899602" y="8357540"/>
                </a:lnTo>
                <a:lnTo>
                  <a:pt x="14893354" y="8361743"/>
                </a:lnTo>
                <a:lnTo>
                  <a:pt x="14889150" y="8367992"/>
                </a:lnTo>
                <a:lnTo>
                  <a:pt x="14887613" y="8375637"/>
                </a:lnTo>
                <a:lnTo>
                  <a:pt x="14889150" y="8383295"/>
                </a:lnTo>
                <a:lnTo>
                  <a:pt x="14893354" y="8389531"/>
                </a:lnTo>
                <a:lnTo>
                  <a:pt x="14899602" y="8393747"/>
                </a:lnTo>
                <a:lnTo>
                  <a:pt x="14907248" y="8395284"/>
                </a:lnTo>
                <a:lnTo>
                  <a:pt x="14914893" y="8393747"/>
                </a:lnTo>
                <a:lnTo>
                  <a:pt x="14921141" y="8389531"/>
                </a:lnTo>
                <a:lnTo>
                  <a:pt x="14925345" y="8383295"/>
                </a:lnTo>
                <a:lnTo>
                  <a:pt x="14926894" y="8375637"/>
                </a:lnTo>
                <a:close/>
              </a:path>
              <a:path w="18719800" h="10718800" extrusionOk="0">
                <a:moveTo>
                  <a:pt x="14926894" y="8275536"/>
                </a:moveTo>
                <a:lnTo>
                  <a:pt x="14925345" y="8267890"/>
                </a:lnTo>
                <a:lnTo>
                  <a:pt x="14921141" y="8261655"/>
                </a:lnTo>
                <a:lnTo>
                  <a:pt x="14914893" y="8257438"/>
                </a:lnTo>
                <a:lnTo>
                  <a:pt x="14907248" y="8255902"/>
                </a:lnTo>
                <a:lnTo>
                  <a:pt x="14899602" y="8257438"/>
                </a:lnTo>
                <a:lnTo>
                  <a:pt x="14893354" y="8261655"/>
                </a:lnTo>
                <a:lnTo>
                  <a:pt x="14889150" y="8267890"/>
                </a:lnTo>
                <a:lnTo>
                  <a:pt x="14887613" y="8275536"/>
                </a:lnTo>
                <a:lnTo>
                  <a:pt x="14889150" y="8283181"/>
                </a:lnTo>
                <a:lnTo>
                  <a:pt x="14893354" y="8289430"/>
                </a:lnTo>
                <a:lnTo>
                  <a:pt x="14899602" y="8293646"/>
                </a:lnTo>
                <a:lnTo>
                  <a:pt x="14907248" y="8295183"/>
                </a:lnTo>
                <a:lnTo>
                  <a:pt x="14914893" y="8293646"/>
                </a:lnTo>
                <a:lnTo>
                  <a:pt x="14921141" y="8289430"/>
                </a:lnTo>
                <a:lnTo>
                  <a:pt x="14925345" y="8283181"/>
                </a:lnTo>
                <a:lnTo>
                  <a:pt x="14926894" y="8275536"/>
                </a:lnTo>
                <a:close/>
              </a:path>
              <a:path w="18719800" h="10718800" extrusionOk="0">
                <a:moveTo>
                  <a:pt x="14926894" y="8175447"/>
                </a:moveTo>
                <a:lnTo>
                  <a:pt x="14925345" y="8167802"/>
                </a:lnTo>
                <a:lnTo>
                  <a:pt x="14921141" y="8161553"/>
                </a:lnTo>
                <a:lnTo>
                  <a:pt x="14914893" y="8157337"/>
                </a:lnTo>
                <a:lnTo>
                  <a:pt x="14907248" y="8155800"/>
                </a:lnTo>
                <a:lnTo>
                  <a:pt x="14899602" y="8157337"/>
                </a:lnTo>
                <a:lnTo>
                  <a:pt x="14893354" y="8161553"/>
                </a:lnTo>
                <a:lnTo>
                  <a:pt x="14889150" y="8167802"/>
                </a:lnTo>
                <a:lnTo>
                  <a:pt x="14887613" y="8175447"/>
                </a:lnTo>
                <a:lnTo>
                  <a:pt x="14889150" y="8183092"/>
                </a:lnTo>
                <a:lnTo>
                  <a:pt x="14893354" y="8189341"/>
                </a:lnTo>
                <a:lnTo>
                  <a:pt x="14899602" y="8193545"/>
                </a:lnTo>
                <a:lnTo>
                  <a:pt x="14907248" y="8195094"/>
                </a:lnTo>
                <a:lnTo>
                  <a:pt x="14914893" y="8193545"/>
                </a:lnTo>
                <a:lnTo>
                  <a:pt x="14921141" y="8189341"/>
                </a:lnTo>
                <a:lnTo>
                  <a:pt x="14925345" y="8183092"/>
                </a:lnTo>
                <a:lnTo>
                  <a:pt x="14926894" y="8175447"/>
                </a:lnTo>
                <a:close/>
              </a:path>
              <a:path w="18719800" h="10718800" extrusionOk="0">
                <a:moveTo>
                  <a:pt x="14926894" y="8075358"/>
                </a:moveTo>
                <a:lnTo>
                  <a:pt x="14925345" y="8067700"/>
                </a:lnTo>
                <a:lnTo>
                  <a:pt x="14921141" y="8061452"/>
                </a:lnTo>
                <a:lnTo>
                  <a:pt x="14914893" y="8057248"/>
                </a:lnTo>
                <a:lnTo>
                  <a:pt x="14907248" y="8055699"/>
                </a:lnTo>
                <a:lnTo>
                  <a:pt x="14899602" y="8057248"/>
                </a:lnTo>
                <a:lnTo>
                  <a:pt x="14893354" y="8061452"/>
                </a:lnTo>
                <a:lnTo>
                  <a:pt x="14889150" y="8067700"/>
                </a:lnTo>
                <a:lnTo>
                  <a:pt x="14887613" y="8075358"/>
                </a:lnTo>
                <a:lnTo>
                  <a:pt x="14889150" y="8082991"/>
                </a:lnTo>
                <a:lnTo>
                  <a:pt x="14893354" y="8089239"/>
                </a:lnTo>
                <a:lnTo>
                  <a:pt x="14899602" y="8093443"/>
                </a:lnTo>
                <a:lnTo>
                  <a:pt x="14907248" y="8094993"/>
                </a:lnTo>
                <a:lnTo>
                  <a:pt x="14914893" y="8093443"/>
                </a:lnTo>
                <a:lnTo>
                  <a:pt x="14921141" y="8089239"/>
                </a:lnTo>
                <a:lnTo>
                  <a:pt x="14925345" y="8082991"/>
                </a:lnTo>
                <a:lnTo>
                  <a:pt x="14926894" y="8075358"/>
                </a:lnTo>
                <a:close/>
              </a:path>
              <a:path w="18719800" h="10718800" extrusionOk="0">
                <a:moveTo>
                  <a:pt x="14926894" y="7975257"/>
                </a:moveTo>
                <a:lnTo>
                  <a:pt x="14925345" y="7967612"/>
                </a:lnTo>
                <a:lnTo>
                  <a:pt x="14921141" y="7961363"/>
                </a:lnTo>
                <a:lnTo>
                  <a:pt x="14914893" y="7957159"/>
                </a:lnTo>
                <a:lnTo>
                  <a:pt x="14907248" y="7955610"/>
                </a:lnTo>
                <a:lnTo>
                  <a:pt x="14899602" y="7957159"/>
                </a:lnTo>
                <a:lnTo>
                  <a:pt x="14893354" y="7961363"/>
                </a:lnTo>
                <a:lnTo>
                  <a:pt x="14889150" y="7967612"/>
                </a:lnTo>
                <a:lnTo>
                  <a:pt x="14887613" y="7975257"/>
                </a:lnTo>
                <a:lnTo>
                  <a:pt x="14889150" y="7982902"/>
                </a:lnTo>
                <a:lnTo>
                  <a:pt x="14893354" y="7989151"/>
                </a:lnTo>
                <a:lnTo>
                  <a:pt x="14899602" y="7993354"/>
                </a:lnTo>
                <a:lnTo>
                  <a:pt x="14907248" y="7994904"/>
                </a:lnTo>
                <a:lnTo>
                  <a:pt x="14914893" y="7993354"/>
                </a:lnTo>
                <a:lnTo>
                  <a:pt x="14921141" y="7989151"/>
                </a:lnTo>
                <a:lnTo>
                  <a:pt x="14925345" y="7982902"/>
                </a:lnTo>
                <a:lnTo>
                  <a:pt x="14926894" y="7975257"/>
                </a:lnTo>
                <a:close/>
              </a:path>
              <a:path w="18719800" h="10718800" extrusionOk="0">
                <a:moveTo>
                  <a:pt x="14926894" y="7875168"/>
                </a:moveTo>
                <a:lnTo>
                  <a:pt x="14925345" y="7867510"/>
                </a:lnTo>
                <a:lnTo>
                  <a:pt x="14921141" y="7861274"/>
                </a:lnTo>
                <a:lnTo>
                  <a:pt x="14914893" y="7857058"/>
                </a:lnTo>
                <a:lnTo>
                  <a:pt x="14907248" y="7855509"/>
                </a:lnTo>
                <a:lnTo>
                  <a:pt x="14899602" y="7857058"/>
                </a:lnTo>
                <a:lnTo>
                  <a:pt x="14893354" y="7861274"/>
                </a:lnTo>
                <a:lnTo>
                  <a:pt x="14889150" y="7867510"/>
                </a:lnTo>
                <a:lnTo>
                  <a:pt x="14887613" y="7875168"/>
                </a:lnTo>
                <a:lnTo>
                  <a:pt x="14889150" y="7882814"/>
                </a:lnTo>
                <a:lnTo>
                  <a:pt x="14893354" y="7889049"/>
                </a:lnTo>
                <a:lnTo>
                  <a:pt x="14899602" y="7893266"/>
                </a:lnTo>
                <a:lnTo>
                  <a:pt x="14907248" y="7894815"/>
                </a:lnTo>
                <a:lnTo>
                  <a:pt x="14914893" y="7893266"/>
                </a:lnTo>
                <a:lnTo>
                  <a:pt x="14921141" y="7889049"/>
                </a:lnTo>
                <a:lnTo>
                  <a:pt x="14925345" y="7882814"/>
                </a:lnTo>
                <a:lnTo>
                  <a:pt x="14926894" y="7875168"/>
                </a:lnTo>
                <a:close/>
              </a:path>
              <a:path w="18719800" h="10718800" extrusionOk="0">
                <a:moveTo>
                  <a:pt x="14926894" y="7775067"/>
                </a:moveTo>
                <a:lnTo>
                  <a:pt x="14925345" y="7767409"/>
                </a:lnTo>
                <a:lnTo>
                  <a:pt x="14921141" y="7761173"/>
                </a:lnTo>
                <a:lnTo>
                  <a:pt x="14914893" y="7756957"/>
                </a:lnTo>
                <a:lnTo>
                  <a:pt x="14907248" y="7755407"/>
                </a:lnTo>
                <a:lnTo>
                  <a:pt x="14899602" y="7756957"/>
                </a:lnTo>
                <a:lnTo>
                  <a:pt x="14893354" y="7761173"/>
                </a:lnTo>
                <a:lnTo>
                  <a:pt x="14889150" y="7767409"/>
                </a:lnTo>
                <a:lnTo>
                  <a:pt x="14887613" y="7775067"/>
                </a:lnTo>
                <a:lnTo>
                  <a:pt x="14889150" y="7782712"/>
                </a:lnTo>
                <a:lnTo>
                  <a:pt x="14893354" y="7788961"/>
                </a:lnTo>
                <a:lnTo>
                  <a:pt x="14899602" y="7793177"/>
                </a:lnTo>
                <a:lnTo>
                  <a:pt x="14907248" y="7794726"/>
                </a:lnTo>
                <a:lnTo>
                  <a:pt x="14914893" y="7793177"/>
                </a:lnTo>
                <a:lnTo>
                  <a:pt x="14921141" y="7788961"/>
                </a:lnTo>
                <a:lnTo>
                  <a:pt x="14925345" y="7782712"/>
                </a:lnTo>
                <a:lnTo>
                  <a:pt x="14926894" y="7775067"/>
                </a:lnTo>
                <a:close/>
              </a:path>
              <a:path w="18719800" h="10718800" extrusionOk="0">
                <a:moveTo>
                  <a:pt x="14926894" y="7674965"/>
                </a:moveTo>
                <a:lnTo>
                  <a:pt x="14925345" y="7667320"/>
                </a:lnTo>
                <a:lnTo>
                  <a:pt x="14921141" y="7661072"/>
                </a:lnTo>
                <a:lnTo>
                  <a:pt x="14914893" y="7656855"/>
                </a:lnTo>
                <a:lnTo>
                  <a:pt x="14907248" y="7655319"/>
                </a:lnTo>
                <a:lnTo>
                  <a:pt x="14899602" y="7656855"/>
                </a:lnTo>
                <a:lnTo>
                  <a:pt x="14893354" y="7661072"/>
                </a:lnTo>
                <a:lnTo>
                  <a:pt x="14889150" y="7667320"/>
                </a:lnTo>
                <a:lnTo>
                  <a:pt x="14887613" y="7674965"/>
                </a:lnTo>
                <a:lnTo>
                  <a:pt x="14889150" y="7682611"/>
                </a:lnTo>
                <a:lnTo>
                  <a:pt x="14893354" y="7688859"/>
                </a:lnTo>
                <a:lnTo>
                  <a:pt x="14899602" y="7693076"/>
                </a:lnTo>
                <a:lnTo>
                  <a:pt x="14907248" y="7694612"/>
                </a:lnTo>
                <a:lnTo>
                  <a:pt x="14914893" y="7693076"/>
                </a:lnTo>
                <a:lnTo>
                  <a:pt x="14921141" y="7688859"/>
                </a:lnTo>
                <a:lnTo>
                  <a:pt x="14925345" y="7682611"/>
                </a:lnTo>
                <a:lnTo>
                  <a:pt x="14926894" y="7674965"/>
                </a:lnTo>
                <a:close/>
              </a:path>
              <a:path w="18719800" h="10718800" extrusionOk="0">
                <a:moveTo>
                  <a:pt x="14926894" y="7574877"/>
                </a:moveTo>
                <a:lnTo>
                  <a:pt x="14925345" y="7567231"/>
                </a:lnTo>
                <a:lnTo>
                  <a:pt x="14921141" y="7560983"/>
                </a:lnTo>
                <a:lnTo>
                  <a:pt x="14914893" y="7556767"/>
                </a:lnTo>
                <a:lnTo>
                  <a:pt x="14907248" y="7555230"/>
                </a:lnTo>
                <a:lnTo>
                  <a:pt x="14899602" y="7556767"/>
                </a:lnTo>
                <a:lnTo>
                  <a:pt x="14893354" y="7560983"/>
                </a:lnTo>
                <a:lnTo>
                  <a:pt x="14889150" y="7567231"/>
                </a:lnTo>
                <a:lnTo>
                  <a:pt x="14887613" y="7574877"/>
                </a:lnTo>
                <a:lnTo>
                  <a:pt x="14889150" y="7582522"/>
                </a:lnTo>
                <a:lnTo>
                  <a:pt x="14893354" y="7588771"/>
                </a:lnTo>
                <a:lnTo>
                  <a:pt x="14899602" y="7592974"/>
                </a:lnTo>
                <a:lnTo>
                  <a:pt x="14907248" y="7594524"/>
                </a:lnTo>
                <a:lnTo>
                  <a:pt x="14914893" y="7592974"/>
                </a:lnTo>
                <a:lnTo>
                  <a:pt x="14921141" y="7588771"/>
                </a:lnTo>
                <a:lnTo>
                  <a:pt x="14925345" y="7582522"/>
                </a:lnTo>
                <a:lnTo>
                  <a:pt x="14926894" y="7574877"/>
                </a:lnTo>
                <a:close/>
              </a:path>
              <a:path w="18719800" h="10718800" extrusionOk="0">
                <a:moveTo>
                  <a:pt x="14926894" y="7474775"/>
                </a:moveTo>
                <a:lnTo>
                  <a:pt x="14925345" y="7467130"/>
                </a:lnTo>
                <a:lnTo>
                  <a:pt x="14921141" y="7460882"/>
                </a:lnTo>
                <a:lnTo>
                  <a:pt x="14914893" y="7456665"/>
                </a:lnTo>
                <a:lnTo>
                  <a:pt x="14907248" y="7455128"/>
                </a:lnTo>
                <a:lnTo>
                  <a:pt x="14899602" y="7456665"/>
                </a:lnTo>
                <a:lnTo>
                  <a:pt x="14893354" y="7460882"/>
                </a:lnTo>
                <a:lnTo>
                  <a:pt x="14889150" y="7467130"/>
                </a:lnTo>
                <a:lnTo>
                  <a:pt x="14887613" y="7474775"/>
                </a:lnTo>
                <a:lnTo>
                  <a:pt x="14889150" y="7482421"/>
                </a:lnTo>
                <a:lnTo>
                  <a:pt x="14893354" y="7488669"/>
                </a:lnTo>
                <a:lnTo>
                  <a:pt x="14899602" y="7492873"/>
                </a:lnTo>
                <a:lnTo>
                  <a:pt x="14907248" y="7494422"/>
                </a:lnTo>
                <a:lnTo>
                  <a:pt x="14914893" y="7492873"/>
                </a:lnTo>
                <a:lnTo>
                  <a:pt x="14921141" y="7488669"/>
                </a:lnTo>
                <a:lnTo>
                  <a:pt x="14925345" y="7482421"/>
                </a:lnTo>
                <a:lnTo>
                  <a:pt x="14926894" y="7474775"/>
                </a:lnTo>
                <a:close/>
              </a:path>
              <a:path w="18719800" h="10718800" extrusionOk="0">
                <a:moveTo>
                  <a:pt x="14926894" y="7374687"/>
                </a:moveTo>
                <a:lnTo>
                  <a:pt x="14925345" y="7367029"/>
                </a:lnTo>
                <a:lnTo>
                  <a:pt x="14921141" y="7360780"/>
                </a:lnTo>
                <a:lnTo>
                  <a:pt x="14914893" y="7356576"/>
                </a:lnTo>
                <a:lnTo>
                  <a:pt x="14907248" y="7355027"/>
                </a:lnTo>
                <a:lnTo>
                  <a:pt x="14899602" y="7356576"/>
                </a:lnTo>
                <a:lnTo>
                  <a:pt x="14893354" y="7360780"/>
                </a:lnTo>
                <a:lnTo>
                  <a:pt x="14889150" y="7367029"/>
                </a:lnTo>
                <a:lnTo>
                  <a:pt x="14887613" y="7374687"/>
                </a:lnTo>
                <a:lnTo>
                  <a:pt x="14889150" y="7382332"/>
                </a:lnTo>
                <a:lnTo>
                  <a:pt x="14893354" y="7388568"/>
                </a:lnTo>
                <a:lnTo>
                  <a:pt x="14899602" y="7392784"/>
                </a:lnTo>
                <a:lnTo>
                  <a:pt x="14907248" y="7394334"/>
                </a:lnTo>
                <a:lnTo>
                  <a:pt x="14914893" y="7392784"/>
                </a:lnTo>
                <a:lnTo>
                  <a:pt x="14921141" y="7388568"/>
                </a:lnTo>
                <a:lnTo>
                  <a:pt x="14925345" y="7382332"/>
                </a:lnTo>
                <a:lnTo>
                  <a:pt x="14926894" y="7374687"/>
                </a:lnTo>
                <a:close/>
              </a:path>
              <a:path w="18719800" h="10718800" extrusionOk="0">
                <a:moveTo>
                  <a:pt x="14973592" y="0"/>
                </a:moveTo>
                <a:lnTo>
                  <a:pt x="14964423" y="0"/>
                </a:lnTo>
                <a:lnTo>
                  <a:pt x="14969008" y="927"/>
                </a:lnTo>
                <a:lnTo>
                  <a:pt x="14973592" y="0"/>
                </a:lnTo>
                <a:close/>
              </a:path>
              <a:path w="18719800" h="10718800" extrusionOk="0">
                <a:moveTo>
                  <a:pt x="14988655" y="2283485"/>
                </a:moveTo>
                <a:lnTo>
                  <a:pt x="14987105" y="2275827"/>
                </a:lnTo>
                <a:lnTo>
                  <a:pt x="14982901" y="2269591"/>
                </a:lnTo>
                <a:lnTo>
                  <a:pt x="14976653" y="2265388"/>
                </a:lnTo>
                <a:lnTo>
                  <a:pt x="14969008" y="2263838"/>
                </a:lnTo>
                <a:lnTo>
                  <a:pt x="14961362" y="2265388"/>
                </a:lnTo>
                <a:lnTo>
                  <a:pt x="14955114" y="2269591"/>
                </a:lnTo>
                <a:lnTo>
                  <a:pt x="14950897" y="2275827"/>
                </a:lnTo>
                <a:lnTo>
                  <a:pt x="14949361" y="2283485"/>
                </a:lnTo>
                <a:lnTo>
                  <a:pt x="14950897" y="2291130"/>
                </a:lnTo>
                <a:lnTo>
                  <a:pt x="14955114" y="2297366"/>
                </a:lnTo>
                <a:lnTo>
                  <a:pt x="14961362" y="2301583"/>
                </a:lnTo>
                <a:lnTo>
                  <a:pt x="14969008" y="2303132"/>
                </a:lnTo>
                <a:lnTo>
                  <a:pt x="14976653" y="2301583"/>
                </a:lnTo>
                <a:lnTo>
                  <a:pt x="14982901" y="2297366"/>
                </a:lnTo>
                <a:lnTo>
                  <a:pt x="14987105" y="2291130"/>
                </a:lnTo>
                <a:lnTo>
                  <a:pt x="14988655" y="2283485"/>
                </a:lnTo>
                <a:close/>
              </a:path>
              <a:path w="18719800" h="10718800" extrusionOk="0">
                <a:moveTo>
                  <a:pt x="14988655" y="2183384"/>
                </a:moveTo>
                <a:lnTo>
                  <a:pt x="14987105" y="2175738"/>
                </a:lnTo>
                <a:lnTo>
                  <a:pt x="14982901" y="2169490"/>
                </a:lnTo>
                <a:lnTo>
                  <a:pt x="14976653" y="2165273"/>
                </a:lnTo>
                <a:lnTo>
                  <a:pt x="14969008" y="2163737"/>
                </a:lnTo>
                <a:lnTo>
                  <a:pt x="14961362" y="2165273"/>
                </a:lnTo>
                <a:lnTo>
                  <a:pt x="14955114" y="2169490"/>
                </a:lnTo>
                <a:lnTo>
                  <a:pt x="14950897" y="2175738"/>
                </a:lnTo>
                <a:lnTo>
                  <a:pt x="14949361" y="2183384"/>
                </a:lnTo>
                <a:lnTo>
                  <a:pt x="14950897" y="2191029"/>
                </a:lnTo>
                <a:lnTo>
                  <a:pt x="14955114" y="2197277"/>
                </a:lnTo>
                <a:lnTo>
                  <a:pt x="14961362" y="2201494"/>
                </a:lnTo>
                <a:lnTo>
                  <a:pt x="14969008" y="2203031"/>
                </a:lnTo>
                <a:lnTo>
                  <a:pt x="14976653" y="2201494"/>
                </a:lnTo>
                <a:lnTo>
                  <a:pt x="14982901" y="2197277"/>
                </a:lnTo>
                <a:lnTo>
                  <a:pt x="14987105" y="2191029"/>
                </a:lnTo>
                <a:lnTo>
                  <a:pt x="14988655" y="2183384"/>
                </a:lnTo>
                <a:close/>
              </a:path>
              <a:path w="18719800" h="10718800" extrusionOk="0">
                <a:moveTo>
                  <a:pt x="14988655" y="2083295"/>
                </a:moveTo>
                <a:lnTo>
                  <a:pt x="14987105" y="2075649"/>
                </a:lnTo>
                <a:lnTo>
                  <a:pt x="14982901" y="2069401"/>
                </a:lnTo>
                <a:lnTo>
                  <a:pt x="14976653" y="2065185"/>
                </a:lnTo>
                <a:lnTo>
                  <a:pt x="14969008" y="2063635"/>
                </a:lnTo>
                <a:lnTo>
                  <a:pt x="14961362" y="2065185"/>
                </a:lnTo>
                <a:lnTo>
                  <a:pt x="14955114" y="2069401"/>
                </a:lnTo>
                <a:lnTo>
                  <a:pt x="14950897" y="2075649"/>
                </a:lnTo>
                <a:lnTo>
                  <a:pt x="14949361" y="2083295"/>
                </a:lnTo>
                <a:lnTo>
                  <a:pt x="14950897" y="2090940"/>
                </a:lnTo>
                <a:lnTo>
                  <a:pt x="14955114" y="2097176"/>
                </a:lnTo>
                <a:lnTo>
                  <a:pt x="14961362" y="2101392"/>
                </a:lnTo>
                <a:lnTo>
                  <a:pt x="14969008" y="2102942"/>
                </a:lnTo>
                <a:lnTo>
                  <a:pt x="14976653" y="2101392"/>
                </a:lnTo>
                <a:lnTo>
                  <a:pt x="14982901" y="2097176"/>
                </a:lnTo>
                <a:lnTo>
                  <a:pt x="14987105" y="2090940"/>
                </a:lnTo>
                <a:lnTo>
                  <a:pt x="14988655" y="2083295"/>
                </a:lnTo>
                <a:close/>
              </a:path>
              <a:path w="18719800" h="10718800" extrusionOk="0">
                <a:moveTo>
                  <a:pt x="14988655" y="1983193"/>
                </a:moveTo>
                <a:lnTo>
                  <a:pt x="14987105" y="1975548"/>
                </a:lnTo>
                <a:lnTo>
                  <a:pt x="14982901" y="1969300"/>
                </a:lnTo>
                <a:lnTo>
                  <a:pt x="14976653" y="1965096"/>
                </a:lnTo>
                <a:lnTo>
                  <a:pt x="14969008" y="1963547"/>
                </a:lnTo>
                <a:lnTo>
                  <a:pt x="14961362" y="1965096"/>
                </a:lnTo>
                <a:lnTo>
                  <a:pt x="14955114" y="1969300"/>
                </a:lnTo>
                <a:lnTo>
                  <a:pt x="14950897" y="1975548"/>
                </a:lnTo>
                <a:lnTo>
                  <a:pt x="14949361" y="1983193"/>
                </a:lnTo>
                <a:lnTo>
                  <a:pt x="14950897" y="1990839"/>
                </a:lnTo>
                <a:lnTo>
                  <a:pt x="14955114" y="1997087"/>
                </a:lnTo>
                <a:lnTo>
                  <a:pt x="14961362" y="2001291"/>
                </a:lnTo>
                <a:lnTo>
                  <a:pt x="14969008" y="2002840"/>
                </a:lnTo>
                <a:lnTo>
                  <a:pt x="14976653" y="2001291"/>
                </a:lnTo>
                <a:lnTo>
                  <a:pt x="14982901" y="1997087"/>
                </a:lnTo>
                <a:lnTo>
                  <a:pt x="14987105" y="1990839"/>
                </a:lnTo>
                <a:lnTo>
                  <a:pt x="14988655" y="1983193"/>
                </a:lnTo>
                <a:close/>
              </a:path>
              <a:path w="18719800" h="10718800" extrusionOk="0">
                <a:moveTo>
                  <a:pt x="14988655" y="1883092"/>
                </a:moveTo>
                <a:lnTo>
                  <a:pt x="14987105" y="1875447"/>
                </a:lnTo>
                <a:lnTo>
                  <a:pt x="14982901" y="1869198"/>
                </a:lnTo>
                <a:lnTo>
                  <a:pt x="14976653" y="1864995"/>
                </a:lnTo>
                <a:lnTo>
                  <a:pt x="14969008" y="1863445"/>
                </a:lnTo>
                <a:lnTo>
                  <a:pt x="14961362" y="1864995"/>
                </a:lnTo>
                <a:lnTo>
                  <a:pt x="14955114" y="1869198"/>
                </a:lnTo>
                <a:lnTo>
                  <a:pt x="14950897" y="1875447"/>
                </a:lnTo>
                <a:lnTo>
                  <a:pt x="14949361" y="1883092"/>
                </a:lnTo>
                <a:lnTo>
                  <a:pt x="14950897" y="1890737"/>
                </a:lnTo>
                <a:lnTo>
                  <a:pt x="14955114" y="1896986"/>
                </a:lnTo>
                <a:lnTo>
                  <a:pt x="14961362" y="1901202"/>
                </a:lnTo>
                <a:lnTo>
                  <a:pt x="14969008" y="1902752"/>
                </a:lnTo>
                <a:lnTo>
                  <a:pt x="14976653" y="1901202"/>
                </a:lnTo>
                <a:lnTo>
                  <a:pt x="14982901" y="1896986"/>
                </a:lnTo>
                <a:lnTo>
                  <a:pt x="14987105" y="1890737"/>
                </a:lnTo>
                <a:lnTo>
                  <a:pt x="14988655" y="1883092"/>
                </a:lnTo>
                <a:close/>
              </a:path>
              <a:path w="18719800" h="10718800" extrusionOk="0">
                <a:moveTo>
                  <a:pt x="14988655" y="1782991"/>
                </a:moveTo>
                <a:lnTo>
                  <a:pt x="14987105" y="1775345"/>
                </a:lnTo>
                <a:lnTo>
                  <a:pt x="14982901" y="1769110"/>
                </a:lnTo>
                <a:lnTo>
                  <a:pt x="14976653" y="1764893"/>
                </a:lnTo>
                <a:lnTo>
                  <a:pt x="14969008" y="1763344"/>
                </a:lnTo>
                <a:lnTo>
                  <a:pt x="14961362" y="1764893"/>
                </a:lnTo>
                <a:lnTo>
                  <a:pt x="14955114" y="1769110"/>
                </a:lnTo>
                <a:lnTo>
                  <a:pt x="14950897" y="1775345"/>
                </a:lnTo>
                <a:lnTo>
                  <a:pt x="14949361" y="1782991"/>
                </a:lnTo>
                <a:lnTo>
                  <a:pt x="14950897" y="1790649"/>
                </a:lnTo>
                <a:lnTo>
                  <a:pt x="14955114" y="1796884"/>
                </a:lnTo>
                <a:lnTo>
                  <a:pt x="14961362" y="1801101"/>
                </a:lnTo>
                <a:lnTo>
                  <a:pt x="14969008" y="1802638"/>
                </a:lnTo>
                <a:lnTo>
                  <a:pt x="14976653" y="1801101"/>
                </a:lnTo>
                <a:lnTo>
                  <a:pt x="14982901" y="1796884"/>
                </a:lnTo>
                <a:lnTo>
                  <a:pt x="14987105" y="1790649"/>
                </a:lnTo>
                <a:lnTo>
                  <a:pt x="14988655" y="1782991"/>
                </a:lnTo>
                <a:close/>
              </a:path>
              <a:path w="18719800" h="10718800" extrusionOk="0">
                <a:moveTo>
                  <a:pt x="14988655" y="1682902"/>
                </a:moveTo>
                <a:lnTo>
                  <a:pt x="14987105" y="1675257"/>
                </a:lnTo>
                <a:lnTo>
                  <a:pt x="14982901" y="1669008"/>
                </a:lnTo>
                <a:lnTo>
                  <a:pt x="14976653" y="1664792"/>
                </a:lnTo>
                <a:lnTo>
                  <a:pt x="14969008" y="1663242"/>
                </a:lnTo>
                <a:lnTo>
                  <a:pt x="14961362" y="1664792"/>
                </a:lnTo>
                <a:lnTo>
                  <a:pt x="14955114" y="1669008"/>
                </a:lnTo>
                <a:lnTo>
                  <a:pt x="14950897" y="1675257"/>
                </a:lnTo>
                <a:lnTo>
                  <a:pt x="14949361" y="1682902"/>
                </a:lnTo>
                <a:lnTo>
                  <a:pt x="14950897" y="1690560"/>
                </a:lnTo>
                <a:lnTo>
                  <a:pt x="14955114" y="1696796"/>
                </a:lnTo>
                <a:lnTo>
                  <a:pt x="14961362" y="1700999"/>
                </a:lnTo>
                <a:lnTo>
                  <a:pt x="14969008" y="1702549"/>
                </a:lnTo>
                <a:lnTo>
                  <a:pt x="14976653" y="1700999"/>
                </a:lnTo>
                <a:lnTo>
                  <a:pt x="14982901" y="1696796"/>
                </a:lnTo>
                <a:lnTo>
                  <a:pt x="14987105" y="1690560"/>
                </a:lnTo>
                <a:lnTo>
                  <a:pt x="14988655" y="1682902"/>
                </a:lnTo>
                <a:close/>
              </a:path>
              <a:path w="18719800" h="10718800" extrusionOk="0">
                <a:moveTo>
                  <a:pt x="14988655" y="1582813"/>
                </a:moveTo>
                <a:lnTo>
                  <a:pt x="14987105" y="1575168"/>
                </a:lnTo>
                <a:lnTo>
                  <a:pt x="14982901" y="1568919"/>
                </a:lnTo>
                <a:lnTo>
                  <a:pt x="14976653" y="1564716"/>
                </a:lnTo>
                <a:lnTo>
                  <a:pt x="14969008" y="1563166"/>
                </a:lnTo>
                <a:lnTo>
                  <a:pt x="14961362" y="1564716"/>
                </a:lnTo>
                <a:lnTo>
                  <a:pt x="14955114" y="1568919"/>
                </a:lnTo>
                <a:lnTo>
                  <a:pt x="14950897" y="1575168"/>
                </a:lnTo>
                <a:lnTo>
                  <a:pt x="14949361" y="1582813"/>
                </a:lnTo>
                <a:lnTo>
                  <a:pt x="14950897" y="1590459"/>
                </a:lnTo>
                <a:lnTo>
                  <a:pt x="14955114" y="1596694"/>
                </a:lnTo>
                <a:lnTo>
                  <a:pt x="14961362" y="1600911"/>
                </a:lnTo>
                <a:lnTo>
                  <a:pt x="14969008" y="1602447"/>
                </a:lnTo>
                <a:lnTo>
                  <a:pt x="14976653" y="1600911"/>
                </a:lnTo>
                <a:lnTo>
                  <a:pt x="14982901" y="1596694"/>
                </a:lnTo>
                <a:lnTo>
                  <a:pt x="14987105" y="1590459"/>
                </a:lnTo>
                <a:lnTo>
                  <a:pt x="14988655" y="1582813"/>
                </a:lnTo>
                <a:close/>
              </a:path>
              <a:path w="18719800" h="10718800" extrusionOk="0">
                <a:moveTo>
                  <a:pt x="14988655" y="1482712"/>
                </a:moveTo>
                <a:lnTo>
                  <a:pt x="14987105" y="1475066"/>
                </a:lnTo>
                <a:lnTo>
                  <a:pt x="14982901" y="1468818"/>
                </a:lnTo>
                <a:lnTo>
                  <a:pt x="14976653" y="1464602"/>
                </a:lnTo>
                <a:lnTo>
                  <a:pt x="14969008" y="1463065"/>
                </a:lnTo>
                <a:lnTo>
                  <a:pt x="14961362" y="1464602"/>
                </a:lnTo>
                <a:lnTo>
                  <a:pt x="14955114" y="1468818"/>
                </a:lnTo>
                <a:lnTo>
                  <a:pt x="14950897" y="1475066"/>
                </a:lnTo>
                <a:lnTo>
                  <a:pt x="14949361" y="1482712"/>
                </a:lnTo>
                <a:lnTo>
                  <a:pt x="14950897" y="1490357"/>
                </a:lnTo>
                <a:lnTo>
                  <a:pt x="14955114" y="1496606"/>
                </a:lnTo>
                <a:lnTo>
                  <a:pt x="14961362" y="1500809"/>
                </a:lnTo>
                <a:lnTo>
                  <a:pt x="14969008" y="1502359"/>
                </a:lnTo>
                <a:lnTo>
                  <a:pt x="14976653" y="1500809"/>
                </a:lnTo>
                <a:lnTo>
                  <a:pt x="14982901" y="1496606"/>
                </a:lnTo>
                <a:lnTo>
                  <a:pt x="14987105" y="1490357"/>
                </a:lnTo>
                <a:lnTo>
                  <a:pt x="14988655" y="1482712"/>
                </a:lnTo>
                <a:close/>
              </a:path>
              <a:path w="18719800" h="10718800" extrusionOk="0">
                <a:moveTo>
                  <a:pt x="14988655" y="681939"/>
                </a:moveTo>
                <a:lnTo>
                  <a:pt x="14987105" y="674293"/>
                </a:lnTo>
                <a:lnTo>
                  <a:pt x="14982901" y="668045"/>
                </a:lnTo>
                <a:lnTo>
                  <a:pt x="14976653" y="663841"/>
                </a:lnTo>
                <a:lnTo>
                  <a:pt x="14969008" y="662305"/>
                </a:lnTo>
                <a:lnTo>
                  <a:pt x="14961362" y="663841"/>
                </a:lnTo>
                <a:lnTo>
                  <a:pt x="14955114" y="668045"/>
                </a:lnTo>
                <a:lnTo>
                  <a:pt x="14950897" y="674293"/>
                </a:lnTo>
                <a:lnTo>
                  <a:pt x="14949361" y="681939"/>
                </a:lnTo>
                <a:lnTo>
                  <a:pt x="14950897" y="689584"/>
                </a:lnTo>
                <a:lnTo>
                  <a:pt x="14955114" y="695833"/>
                </a:lnTo>
                <a:lnTo>
                  <a:pt x="14961362" y="700049"/>
                </a:lnTo>
                <a:lnTo>
                  <a:pt x="14969008" y="701598"/>
                </a:lnTo>
                <a:lnTo>
                  <a:pt x="14976653" y="700049"/>
                </a:lnTo>
                <a:lnTo>
                  <a:pt x="14982901" y="695833"/>
                </a:lnTo>
                <a:lnTo>
                  <a:pt x="14987105" y="689584"/>
                </a:lnTo>
                <a:lnTo>
                  <a:pt x="14988655" y="681939"/>
                </a:lnTo>
                <a:close/>
              </a:path>
              <a:path w="18719800" h="10718800" extrusionOk="0">
                <a:moveTo>
                  <a:pt x="14988655" y="581850"/>
                </a:moveTo>
                <a:lnTo>
                  <a:pt x="14987105" y="574205"/>
                </a:lnTo>
                <a:lnTo>
                  <a:pt x="14982901" y="567956"/>
                </a:lnTo>
                <a:lnTo>
                  <a:pt x="14976653" y="563740"/>
                </a:lnTo>
                <a:lnTo>
                  <a:pt x="14969008" y="562203"/>
                </a:lnTo>
                <a:lnTo>
                  <a:pt x="14961362" y="563740"/>
                </a:lnTo>
                <a:lnTo>
                  <a:pt x="14955114" y="567956"/>
                </a:lnTo>
                <a:lnTo>
                  <a:pt x="14950897" y="574205"/>
                </a:lnTo>
                <a:lnTo>
                  <a:pt x="14949361" y="581850"/>
                </a:lnTo>
                <a:lnTo>
                  <a:pt x="14950897" y="589508"/>
                </a:lnTo>
                <a:lnTo>
                  <a:pt x="14955114" y="595744"/>
                </a:lnTo>
                <a:lnTo>
                  <a:pt x="14961362" y="599960"/>
                </a:lnTo>
                <a:lnTo>
                  <a:pt x="14969008" y="601497"/>
                </a:lnTo>
                <a:lnTo>
                  <a:pt x="14976653" y="599960"/>
                </a:lnTo>
                <a:lnTo>
                  <a:pt x="14982901" y="595744"/>
                </a:lnTo>
                <a:lnTo>
                  <a:pt x="14987105" y="589508"/>
                </a:lnTo>
                <a:lnTo>
                  <a:pt x="14988655" y="581850"/>
                </a:lnTo>
                <a:close/>
              </a:path>
              <a:path w="18719800" h="10718800" extrusionOk="0">
                <a:moveTo>
                  <a:pt x="14988655" y="481749"/>
                </a:moveTo>
                <a:lnTo>
                  <a:pt x="14987105" y="474103"/>
                </a:lnTo>
                <a:lnTo>
                  <a:pt x="14982901" y="467855"/>
                </a:lnTo>
                <a:lnTo>
                  <a:pt x="14976653" y="463651"/>
                </a:lnTo>
                <a:lnTo>
                  <a:pt x="14969008" y="462102"/>
                </a:lnTo>
                <a:lnTo>
                  <a:pt x="14961362" y="463651"/>
                </a:lnTo>
                <a:lnTo>
                  <a:pt x="14955114" y="467855"/>
                </a:lnTo>
                <a:lnTo>
                  <a:pt x="14950897" y="474103"/>
                </a:lnTo>
                <a:lnTo>
                  <a:pt x="14949361" y="481749"/>
                </a:lnTo>
                <a:lnTo>
                  <a:pt x="14950897" y="489394"/>
                </a:lnTo>
                <a:lnTo>
                  <a:pt x="14955114" y="495642"/>
                </a:lnTo>
                <a:lnTo>
                  <a:pt x="14961362" y="499859"/>
                </a:lnTo>
                <a:lnTo>
                  <a:pt x="14969008" y="501396"/>
                </a:lnTo>
                <a:lnTo>
                  <a:pt x="14976653" y="499859"/>
                </a:lnTo>
                <a:lnTo>
                  <a:pt x="14982901" y="495642"/>
                </a:lnTo>
                <a:lnTo>
                  <a:pt x="14987105" y="489394"/>
                </a:lnTo>
                <a:lnTo>
                  <a:pt x="14988655" y="481749"/>
                </a:lnTo>
                <a:close/>
              </a:path>
              <a:path w="18719800" h="10718800" extrusionOk="0">
                <a:moveTo>
                  <a:pt x="14988655" y="381660"/>
                </a:moveTo>
                <a:lnTo>
                  <a:pt x="14987105" y="374002"/>
                </a:lnTo>
                <a:lnTo>
                  <a:pt x="14982901" y="367766"/>
                </a:lnTo>
                <a:lnTo>
                  <a:pt x="14976653" y="363550"/>
                </a:lnTo>
                <a:lnTo>
                  <a:pt x="14969008" y="362000"/>
                </a:lnTo>
                <a:lnTo>
                  <a:pt x="14961362" y="363550"/>
                </a:lnTo>
                <a:lnTo>
                  <a:pt x="14955114" y="367766"/>
                </a:lnTo>
                <a:lnTo>
                  <a:pt x="14950897" y="374002"/>
                </a:lnTo>
                <a:lnTo>
                  <a:pt x="14949361" y="381660"/>
                </a:lnTo>
                <a:lnTo>
                  <a:pt x="14950897" y="389293"/>
                </a:lnTo>
                <a:lnTo>
                  <a:pt x="14955114" y="395541"/>
                </a:lnTo>
                <a:lnTo>
                  <a:pt x="14961362" y="399757"/>
                </a:lnTo>
                <a:lnTo>
                  <a:pt x="14969008" y="401307"/>
                </a:lnTo>
                <a:lnTo>
                  <a:pt x="14976653" y="399757"/>
                </a:lnTo>
                <a:lnTo>
                  <a:pt x="14982901" y="395541"/>
                </a:lnTo>
                <a:lnTo>
                  <a:pt x="14987105" y="389293"/>
                </a:lnTo>
                <a:lnTo>
                  <a:pt x="14988655" y="381660"/>
                </a:lnTo>
                <a:close/>
              </a:path>
              <a:path w="18719800" h="10718800" extrusionOk="0">
                <a:moveTo>
                  <a:pt x="14988655" y="281559"/>
                </a:moveTo>
                <a:lnTo>
                  <a:pt x="14987105" y="273913"/>
                </a:lnTo>
                <a:lnTo>
                  <a:pt x="14982901" y="267665"/>
                </a:lnTo>
                <a:lnTo>
                  <a:pt x="14976653" y="263448"/>
                </a:lnTo>
                <a:lnTo>
                  <a:pt x="14969008" y="261912"/>
                </a:lnTo>
                <a:lnTo>
                  <a:pt x="14961362" y="263448"/>
                </a:lnTo>
                <a:lnTo>
                  <a:pt x="14955114" y="267665"/>
                </a:lnTo>
                <a:lnTo>
                  <a:pt x="14950897" y="273913"/>
                </a:lnTo>
                <a:lnTo>
                  <a:pt x="14949361" y="281559"/>
                </a:lnTo>
                <a:lnTo>
                  <a:pt x="14950897" y="289204"/>
                </a:lnTo>
                <a:lnTo>
                  <a:pt x="14955114" y="295452"/>
                </a:lnTo>
                <a:lnTo>
                  <a:pt x="14961362" y="299656"/>
                </a:lnTo>
                <a:lnTo>
                  <a:pt x="14969008" y="301205"/>
                </a:lnTo>
                <a:lnTo>
                  <a:pt x="14976653" y="299656"/>
                </a:lnTo>
                <a:lnTo>
                  <a:pt x="14982901" y="295452"/>
                </a:lnTo>
                <a:lnTo>
                  <a:pt x="14987105" y="289204"/>
                </a:lnTo>
                <a:lnTo>
                  <a:pt x="14988655" y="281559"/>
                </a:lnTo>
                <a:close/>
              </a:path>
              <a:path w="18719800" h="10718800" extrusionOk="0">
                <a:moveTo>
                  <a:pt x="14988655" y="181457"/>
                </a:moveTo>
                <a:lnTo>
                  <a:pt x="14987105" y="173812"/>
                </a:lnTo>
                <a:lnTo>
                  <a:pt x="14982901" y="167576"/>
                </a:lnTo>
                <a:lnTo>
                  <a:pt x="14976653" y="163360"/>
                </a:lnTo>
                <a:lnTo>
                  <a:pt x="14969008" y="161810"/>
                </a:lnTo>
                <a:lnTo>
                  <a:pt x="14961362" y="163360"/>
                </a:lnTo>
                <a:lnTo>
                  <a:pt x="14955114" y="167576"/>
                </a:lnTo>
                <a:lnTo>
                  <a:pt x="14950897" y="173812"/>
                </a:lnTo>
                <a:lnTo>
                  <a:pt x="14949361" y="181457"/>
                </a:lnTo>
                <a:lnTo>
                  <a:pt x="14950897" y="189115"/>
                </a:lnTo>
                <a:lnTo>
                  <a:pt x="14955114" y="195351"/>
                </a:lnTo>
                <a:lnTo>
                  <a:pt x="14961362" y="199567"/>
                </a:lnTo>
                <a:lnTo>
                  <a:pt x="14969008" y="201104"/>
                </a:lnTo>
                <a:lnTo>
                  <a:pt x="14976653" y="199567"/>
                </a:lnTo>
                <a:lnTo>
                  <a:pt x="14982901" y="195351"/>
                </a:lnTo>
                <a:lnTo>
                  <a:pt x="14987105" y="189115"/>
                </a:lnTo>
                <a:lnTo>
                  <a:pt x="14988655" y="181457"/>
                </a:lnTo>
                <a:close/>
              </a:path>
              <a:path w="18719800" h="10718800" extrusionOk="0">
                <a:moveTo>
                  <a:pt x="14988655" y="81356"/>
                </a:moveTo>
                <a:lnTo>
                  <a:pt x="14987105" y="73723"/>
                </a:lnTo>
                <a:lnTo>
                  <a:pt x="14982901" y="67475"/>
                </a:lnTo>
                <a:lnTo>
                  <a:pt x="14976653" y="63271"/>
                </a:lnTo>
                <a:lnTo>
                  <a:pt x="14969008" y="61722"/>
                </a:lnTo>
                <a:lnTo>
                  <a:pt x="14961362" y="63271"/>
                </a:lnTo>
                <a:lnTo>
                  <a:pt x="14955114" y="67475"/>
                </a:lnTo>
                <a:lnTo>
                  <a:pt x="14950897" y="73723"/>
                </a:lnTo>
                <a:lnTo>
                  <a:pt x="14949361" y="81356"/>
                </a:lnTo>
                <a:lnTo>
                  <a:pt x="14950897" y="89014"/>
                </a:lnTo>
                <a:lnTo>
                  <a:pt x="14955114" y="95262"/>
                </a:lnTo>
                <a:lnTo>
                  <a:pt x="14961362" y="99466"/>
                </a:lnTo>
                <a:lnTo>
                  <a:pt x="14969008" y="101015"/>
                </a:lnTo>
                <a:lnTo>
                  <a:pt x="14976653" y="99466"/>
                </a:lnTo>
                <a:lnTo>
                  <a:pt x="14982901" y="95262"/>
                </a:lnTo>
                <a:lnTo>
                  <a:pt x="14987105" y="89014"/>
                </a:lnTo>
                <a:lnTo>
                  <a:pt x="14988655" y="81356"/>
                </a:lnTo>
                <a:close/>
              </a:path>
              <a:path w="18719800" h="10718800" extrusionOk="0">
                <a:moveTo>
                  <a:pt x="14988667" y="2984157"/>
                </a:moveTo>
                <a:lnTo>
                  <a:pt x="14987118" y="2976511"/>
                </a:lnTo>
                <a:lnTo>
                  <a:pt x="14982901" y="2970276"/>
                </a:lnTo>
                <a:lnTo>
                  <a:pt x="14976666" y="2966072"/>
                </a:lnTo>
                <a:lnTo>
                  <a:pt x="14969020" y="2964523"/>
                </a:lnTo>
                <a:lnTo>
                  <a:pt x="14961362" y="2966072"/>
                </a:lnTo>
                <a:lnTo>
                  <a:pt x="14955114" y="2970276"/>
                </a:lnTo>
                <a:lnTo>
                  <a:pt x="14950910" y="2976511"/>
                </a:lnTo>
                <a:lnTo>
                  <a:pt x="14949361" y="2984157"/>
                </a:lnTo>
                <a:lnTo>
                  <a:pt x="14950910" y="2991802"/>
                </a:lnTo>
                <a:lnTo>
                  <a:pt x="14955114" y="2998051"/>
                </a:lnTo>
                <a:lnTo>
                  <a:pt x="14961362" y="3002267"/>
                </a:lnTo>
                <a:lnTo>
                  <a:pt x="14969020" y="3003804"/>
                </a:lnTo>
                <a:lnTo>
                  <a:pt x="14976666" y="3002267"/>
                </a:lnTo>
                <a:lnTo>
                  <a:pt x="14982901" y="2998051"/>
                </a:lnTo>
                <a:lnTo>
                  <a:pt x="14987118" y="2991802"/>
                </a:lnTo>
                <a:lnTo>
                  <a:pt x="14988667" y="2984157"/>
                </a:lnTo>
                <a:close/>
              </a:path>
              <a:path w="18719800" h="10718800" extrusionOk="0">
                <a:moveTo>
                  <a:pt x="14988667" y="2884068"/>
                </a:moveTo>
                <a:lnTo>
                  <a:pt x="14987118" y="2876423"/>
                </a:lnTo>
                <a:lnTo>
                  <a:pt x="14982901" y="2870174"/>
                </a:lnTo>
                <a:lnTo>
                  <a:pt x="14976666" y="2865971"/>
                </a:lnTo>
                <a:lnTo>
                  <a:pt x="14969020" y="2864421"/>
                </a:lnTo>
                <a:lnTo>
                  <a:pt x="14961362" y="2865971"/>
                </a:lnTo>
                <a:lnTo>
                  <a:pt x="14955114" y="2870174"/>
                </a:lnTo>
                <a:lnTo>
                  <a:pt x="14950910" y="2876423"/>
                </a:lnTo>
                <a:lnTo>
                  <a:pt x="14949361" y="2884068"/>
                </a:lnTo>
                <a:lnTo>
                  <a:pt x="14950910" y="2891713"/>
                </a:lnTo>
                <a:lnTo>
                  <a:pt x="14955114" y="2897962"/>
                </a:lnTo>
                <a:lnTo>
                  <a:pt x="14961362" y="2902166"/>
                </a:lnTo>
                <a:lnTo>
                  <a:pt x="14969020" y="2903715"/>
                </a:lnTo>
                <a:lnTo>
                  <a:pt x="14976666" y="2902166"/>
                </a:lnTo>
                <a:lnTo>
                  <a:pt x="14982901" y="2897962"/>
                </a:lnTo>
                <a:lnTo>
                  <a:pt x="14987118" y="2891713"/>
                </a:lnTo>
                <a:lnTo>
                  <a:pt x="14988667" y="2884068"/>
                </a:lnTo>
                <a:close/>
              </a:path>
              <a:path w="18719800" h="10718800" extrusionOk="0">
                <a:moveTo>
                  <a:pt x="14988667" y="2783967"/>
                </a:moveTo>
                <a:lnTo>
                  <a:pt x="14987118" y="2776321"/>
                </a:lnTo>
                <a:lnTo>
                  <a:pt x="14982901" y="2770073"/>
                </a:lnTo>
                <a:lnTo>
                  <a:pt x="14976666" y="2765869"/>
                </a:lnTo>
                <a:lnTo>
                  <a:pt x="14969020" y="2764320"/>
                </a:lnTo>
                <a:lnTo>
                  <a:pt x="14961362" y="2765869"/>
                </a:lnTo>
                <a:lnTo>
                  <a:pt x="14955114" y="2770073"/>
                </a:lnTo>
                <a:lnTo>
                  <a:pt x="14950910" y="2776321"/>
                </a:lnTo>
                <a:lnTo>
                  <a:pt x="14949361" y="2783967"/>
                </a:lnTo>
                <a:lnTo>
                  <a:pt x="14950910" y="2791612"/>
                </a:lnTo>
                <a:lnTo>
                  <a:pt x="14955114" y="2797860"/>
                </a:lnTo>
                <a:lnTo>
                  <a:pt x="14961362" y="2802077"/>
                </a:lnTo>
                <a:lnTo>
                  <a:pt x="14969020" y="2803626"/>
                </a:lnTo>
                <a:lnTo>
                  <a:pt x="14976666" y="2802077"/>
                </a:lnTo>
                <a:lnTo>
                  <a:pt x="14982901" y="2797860"/>
                </a:lnTo>
                <a:lnTo>
                  <a:pt x="14987118" y="2791612"/>
                </a:lnTo>
                <a:lnTo>
                  <a:pt x="14988667" y="2783967"/>
                </a:lnTo>
                <a:close/>
              </a:path>
              <a:path w="18719800" h="10718800" extrusionOk="0">
                <a:moveTo>
                  <a:pt x="14988667" y="2683878"/>
                </a:moveTo>
                <a:lnTo>
                  <a:pt x="14987118" y="2676220"/>
                </a:lnTo>
                <a:lnTo>
                  <a:pt x="14982901" y="2669971"/>
                </a:lnTo>
                <a:lnTo>
                  <a:pt x="14976666" y="2665768"/>
                </a:lnTo>
                <a:lnTo>
                  <a:pt x="14969020" y="2664218"/>
                </a:lnTo>
                <a:lnTo>
                  <a:pt x="14961362" y="2665768"/>
                </a:lnTo>
                <a:lnTo>
                  <a:pt x="14955114" y="2669971"/>
                </a:lnTo>
                <a:lnTo>
                  <a:pt x="14950910" y="2676220"/>
                </a:lnTo>
                <a:lnTo>
                  <a:pt x="14949361" y="2683878"/>
                </a:lnTo>
                <a:lnTo>
                  <a:pt x="14950910" y="2691523"/>
                </a:lnTo>
                <a:lnTo>
                  <a:pt x="14955114" y="2697759"/>
                </a:lnTo>
                <a:lnTo>
                  <a:pt x="14961362" y="2701975"/>
                </a:lnTo>
                <a:lnTo>
                  <a:pt x="14969020" y="2703525"/>
                </a:lnTo>
                <a:lnTo>
                  <a:pt x="14976666" y="2701975"/>
                </a:lnTo>
                <a:lnTo>
                  <a:pt x="14982901" y="2697759"/>
                </a:lnTo>
                <a:lnTo>
                  <a:pt x="14987118" y="2691523"/>
                </a:lnTo>
                <a:lnTo>
                  <a:pt x="14988667" y="2683878"/>
                </a:lnTo>
                <a:close/>
              </a:path>
              <a:path w="18719800" h="10718800" extrusionOk="0">
                <a:moveTo>
                  <a:pt x="14988667" y="2583777"/>
                </a:moveTo>
                <a:lnTo>
                  <a:pt x="14987118" y="2576131"/>
                </a:lnTo>
                <a:lnTo>
                  <a:pt x="14982901" y="2569883"/>
                </a:lnTo>
                <a:lnTo>
                  <a:pt x="14976666" y="2565666"/>
                </a:lnTo>
                <a:lnTo>
                  <a:pt x="14969020" y="2564130"/>
                </a:lnTo>
                <a:lnTo>
                  <a:pt x="14961362" y="2565666"/>
                </a:lnTo>
                <a:lnTo>
                  <a:pt x="14955114" y="2569883"/>
                </a:lnTo>
                <a:lnTo>
                  <a:pt x="14950910" y="2576131"/>
                </a:lnTo>
                <a:lnTo>
                  <a:pt x="14949361" y="2583777"/>
                </a:lnTo>
                <a:lnTo>
                  <a:pt x="14950910" y="2591422"/>
                </a:lnTo>
                <a:lnTo>
                  <a:pt x="14955114" y="2597670"/>
                </a:lnTo>
                <a:lnTo>
                  <a:pt x="14961362" y="2601874"/>
                </a:lnTo>
                <a:lnTo>
                  <a:pt x="14969020" y="2603423"/>
                </a:lnTo>
                <a:lnTo>
                  <a:pt x="14976666" y="2601874"/>
                </a:lnTo>
                <a:lnTo>
                  <a:pt x="14982901" y="2597670"/>
                </a:lnTo>
                <a:lnTo>
                  <a:pt x="14987118" y="2591422"/>
                </a:lnTo>
                <a:lnTo>
                  <a:pt x="14988667" y="2583777"/>
                </a:lnTo>
                <a:close/>
              </a:path>
              <a:path w="18719800" h="10718800" extrusionOk="0">
                <a:moveTo>
                  <a:pt x="14988667" y="2483675"/>
                </a:moveTo>
                <a:lnTo>
                  <a:pt x="14987118" y="2476030"/>
                </a:lnTo>
                <a:lnTo>
                  <a:pt x="14982901" y="2469781"/>
                </a:lnTo>
                <a:lnTo>
                  <a:pt x="14976666" y="2465578"/>
                </a:lnTo>
                <a:lnTo>
                  <a:pt x="14969020" y="2464028"/>
                </a:lnTo>
                <a:lnTo>
                  <a:pt x="14961362" y="2465578"/>
                </a:lnTo>
                <a:lnTo>
                  <a:pt x="14955114" y="2469781"/>
                </a:lnTo>
                <a:lnTo>
                  <a:pt x="14950910" y="2476030"/>
                </a:lnTo>
                <a:lnTo>
                  <a:pt x="14949361" y="2483675"/>
                </a:lnTo>
                <a:lnTo>
                  <a:pt x="14950910" y="2491321"/>
                </a:lnTo>
                <a:lnTo>
                  <a:pt x="14955114" y="2497569"/>
                </a:lnTo>
                <a:lnTo>
                  <a:pt x="14961362" y="2501785"/>
                </a:lnTo>
                <a:lnTo>
                  <a:pt x="14969020" y="2503335"/>
                </a:lnTo>
                <a:lnTo>
                  <a:pt x="14976666" y="2501785"/>
                </a:lnTo>
                <a:lnTo>
                  <a:pt x="14982901" y="2497569"/>
                </a:lnTo>
                <a:lnTo>
                  <a:pt x="14987118" y="2491321"/>
                </a:lnTo>
                <a:lnTo>
                  <a:pt x="14988667" y="2483675"/>
                </a:lnTo>
                <a:close/>
              </a:path>
              <a:path w="18719800" h="10718800" extrusionOk="0">
                <a:moveTo>
                  <a:pt x="14988667" y="2383586"/>
                </a:moveTo>
                <a:lnTo>
                  <a:pt x="14987118" y="2375941"/>
                </a:lnTo>
                <a:lnTo>
                  <a:pt x="14982901" y="2369693"/>
                </a:lnTo>
                <a:lnTo>
                  <a:pt x="14976666" y="2365476"/>
                </a:lnTo>
                <a:lnTo>
                  <a:pt x="14969020" y="2363940"/>
                </a:lnTo>
                <a:lnTo>
                  <a:pt x="14961362" y="2365476"/>
                </a:lnTo>
                <a:lnTo>
                  <a:pt x="14955114" y="2369693"/>
                </a:lnTo>
                <a:lnTo>
                  <a:pt x="14950910" y="2375941"/>
                </a:lnTo>
                <a:lnTo>
                  <a:pt x="14949361" y="2383586"/>
                </a:lnTo>
                <a:lnTo>
                  <a:pt x="14950910" y="2391232"/>
                </a:lnTo>
                <a:lnTo>
                  <a:pt x="14955114" y="2397480"/>
                </a:lnTo>
                <a:lnTo>
                  <a:pt x="14961362" y="2401684"/>
                </a:lnTo>
                <a:lnTo>
                  <a:pt x="14969020" y="2403233"/>
                </a:lnTo>
                <a:lnTo>
                  <a:pt x="14976666" y="2401684"/>
                </a:lnTo>
                <a:lnTo>
                  <a:pt x="14982901" y="2397480"/>
                </a:lnTo>
                <a:lnTo>
                  <a:pt x="14987118" y="2391232"/>
                </a:lnTo>
                <a:lnTo>
                  <a:pt x="14988667" y="2383586"/>
                </a:lnTo>
                <a:close/>
              </a:path>
              <a:path w="18719800" h="10718800" extrusionOk="0">
                <a:moveTo>
                  <a:pt x="14988667" y="1382623"/>
                </a:moveTo>
                <a:lnTo>
                  <a:pt x="14987118" y="1374978"/>
                </a:lnTo>
                <a:lnTo>
                  <a:pt x="14982901" y="1368729"/>
                </a:lnTo>
                <a:lnTo>
                  <a:pt x="14976666" y="1364526"/>
                </a:lnTo>
                <a:lnTo>
                  <a:pt x="14969020" y="1362989"/>
                </a:lnTo>
                <a:lnTo>
                  <a:pt x="14961362" y="1364526"/>
                </a:lnTo>
                <a:lnTo>
                  <a:pt x="14955114" y="1368729"/>
                </a:lnTo>
                <a:lnTo>
                  <a:pt x="14950910" y="1374978"/>
                </a:lnTo>
                <a:lnTo>
                  <a:pt x="14949361" y="1382623"/>
                </a:lnTo>
                <a:lnTo>
                  <a:pt x="14950910" y="1390269"/>
                </a:lnTo>
                <a:lnTo>
                  <a:pt x="14955114" y="1396517"/>
                </a:lnTo>
                <a:lnTo>
                  <a:pt x="14961362" y="1400721"/>
                </a:lnTo>
                <a:lnTo>
                  <a:pt x="14969020" y="1402270"/>
                </a:lnTo>
                <a:lnTo>
                  <a:pt x="14976666" y="1400721"/>
                </a:lnTo>
                <a:lnTo>
                  <a:pt x="14982901" y="1396517"/>
                </a:lnTo>
                <a:lnTo>
                  <a:pt x="14987118" y="1390269"/>
                </a:lnTo>
                <a:lnTo>
                  <a:pt x="14988667" y="1382623"/>
                </a:lnTo>
                <a:close/>
              </a:path>
              <a:path w="18719800" h="10718800" extrusionOk="0">
                <a:moveTo>
                  <a:pt x="14988667" y="1282522"/>
                </a:moveTo>
                <a:lnTo>
                  <a:pt x="14987118" y="1274876"/>
                </a:lnTo>
                <a:lnTo>
                  <a:pt x="14982901" y="1268628"/>
                </a:lnTo>
                <a:lnTo>
                  <a:pt x="14976666" y="1264424"/>
                </a:lnTo>
                <a:lnTo>
                  <a:pt x="14969020" y="1262875"/>
                </a:lnTo>
                <a:lnTo>
                  <a:pt x="14961362" y="1264424"/>
                </a:lnTo>
                <a:lnTo>
                  <a:pt x="14955114" y="1268628"/>
                </a:lnTo>
                <a:lnTo>
                  <a:pt x="14950910" y="1274876"/>
                </a:lnTo>
                <a:lnTo>
                  <a:pt x="14949361" y="1282522"/>
                </a:lnTo>
                <a:lnTo>
                  <a:pt x="14950910" y="1290180"/>
                </a:lnTo>
                <a:lnTo>
                  <a:pt x="14955114" y="1296428"/>
                </a:lnTo>
                <a:lnTo>
                  <a:pt x="14961362" y="1300632"/>
                </a:lnTo>
                <a:lnTo>
                  <a:pt x="14969020" y="1302181"/>
                </a:lnTo>
                <a:lnTo>
                  <a:pt x="14976666" y="1300632"/>
                </a:lnTo>
                <a:lnTo>
                  <a:pt x="14982901" y="1296428"/>
                </a:lnTo>
                <a:lnTo>
                  <a:pt x="14987118" y="1290180"/>
                </a:lnTo>
                <a:lnTo>
                  <a:pt x="14988667" y="1282522"/>
                </a:lnTo>
                <a:close/>
              </a:path>
              <a:path w="18719800" h="10718800" extrusionOk="0">
                <a:moveTo>
                  <a:pt x="14988667" y="1182433"/>
                </a:moveTo>
                <a:lnTo>
                  <a:pt x="14987118" y="1174788"/>
                </a:lnTo>
                <a:lnTo>
                  <a:pt x="14982901" y="1168539"/>
                </a:lnTo>
                <a:lnTo>
                  <a:pt x="14976666" y="1164323"/>
                </a:lnTo>
                <a:lnTo>
                  <a:pt x="14969020" y="1162773"/>
                </a:lnTo>
                <a:lnTo>
                  <a:pt x="14961362" y="1164323"/>
                </a:lnTo>
                <a:lnTo>
                  <a:pt x="14955114" y="1168539"/>
                </a:lnTo>
                <a:lnTo>
                  <a:pt x="14950910" y="1174788"/>
                </a:lnTo>
                <a:lnTo>
                  <a:pt x="14949361" y="1182433"/>
                </a:lnTo>
                <a:lnTo>
                  <a:pt x="14950910" y="1190078"/>
                </a:lnTo>
                <a:lnTo>
                  <a:pt x="14955114" y="1196327"/>
                </a:lnTo>
                <a:lnTo>
                  <a:pt x="14961362" y="1200531"/>
                </a:lnTo>
                <a:lnTo>
                  <a:pt x="14969020" y="1202080"/>
                </a:lnTo>
                <a:lnTo>
                  <a:pt x="14976666" y="1200531"/>
                </a:lnTo>
                <a:lnTo>
                  <a:pt x="14982901" y="1196327"/>
                </a:lnTo>
                <a:lnTo>
                  <a:pt x="14987118" y="1190078"/>
                </a:lnTo>
                <a:lnTo>
                  <a:pt x="14988667" y="1182433"/>
                </a:lnTo>
                <a:close/>
              </a:path>
              <a:path w="18719800" h="10718800" extrusionOk="0">
                <a:moveTo>
                  <a:pt x="14988667" y="1082344"/>
                </a:moveTo>
                <a:lnTo>
                  <a:pt x="14987118" y="1074686"/>
                </a:lnTo>
                <a:lnTo>
                  <a:pt x="14982901" y="1068451"/>
                </a:lnTo>
                <a:lnTo>
                  <a:pt x="14976666" y="1064234"/>
                </a:lnTo>
                <a:lnTo>
                  <a:pt x="14969020" y="1062697"/>
                </a:lnTo>
                <a:lnTo>
                  <a:pt x="14961362" y="1064234"/>
                </a:lnTo>
                <a:lnTo>
                  <a:pt x="14955114" y="1068451"/>
                </a:lnTo>
                <a:lnTo>
                  <a:pt x="14950910" y="1074686"/>
                </a:lnTo>
                <a:lnTo>
                  <a:pt x="14949361" y="1082344"/>
                </a:lnTo>
                <a:lnTo>
                  <a:pt x="14950910" y="1089990"/>
                </a:lnTo>
                <a:lnTo>
                  <a:pt x="14955114" y="1096225"/>
                </a:lnTo>
                <a:lnTo>
                  <a:pt x="14961362" y="1100442"/>
                </a:lnTo>
                <a:lnTo>
                  <a:pt x="14969020" y="1101991"/>
                </a:lnTo>
                <a:lnTo>
                  <a:pt x="14976666" y="1100442"/>
                </a:lnTo>
                <a:lnTo>
                  <a:pt x="14982901" y="1096225"/>
                </a:lnTo>
                <a:lnTo>
                  <a:pt x="14987118" y="1089990"/>
                </a:lnTo>
                <a:lnTo>
                  <a:pt x="14988667" y="1082344"/>
                </a:lnTo>
                <a:close/>
              </a:path>
              <a:path w="18719800" h="10718800" extrusionOk="0">
                <a:moveTo>
                  <a:pt x="14988667" y="982230"/>
                </a:moveTo>
                <a:lnTo>
                  <a:pt x="14987118" y="974598"/>
                </a:lnTo>
                <a:lnTo>
                  <a:pt x="14982901" y="968349"/>
                </a:lnTo>
                <a:lnTo>
                  <a:pt x="14976666" y="964133"/>
                </a:lnTo>
                <a:lnTo>
                  <a:pt x="14969020" y="962583"/>
                </a:lnTo>
                <a:lnTo>
                  <a:pt x="14961362" y="964133"/>
                </a:lnTo>
                <a:lnTo>
                  <a:pt x="14955114" y="968349"/>
                </a:lnTo>
                <a:lnTo>
                  <a:pt x="14950910" y="974598"/>
                </a:lnTo>
                <a:lnTo>
                  <a:pt x="14949361" y="982230"/>
                </a:lnTo>
                <a:lnTo>
                  <a:pt x="14950910" y="989888"/>
                </a:lnTo>
                <a:lnTo>
                  <a:pt x="14955114" y="996124"/>
                </a:lnTo>
                <a:lnTo>
                  <a:pt x="14961362" y="1000340"/>
                </a:lnTo>
                <a:lnTo>
                  <a:pt x="14969020" y="1001877"/>
                </a:lnTo>
                <a:lnTo>
                  <a:pt x="14976666" y="1000340"/>
                </a:lnTo>
                <a:lnTo>
                  <a:pt x="14982901" y="996124"/>
                </a:lnTo>
                <a:lnTo>
                  <a:pt x="14987118" y="989888"/>
                </a:lnTo>
                <a:lnTo>
                  <a:pt x="14988667" y="982230"/>
                </a:lnTo>
                <a:close/>
              </a:path>
              <a:path w="18719800" h="10718800" extrusionOk="0">
                <a:moveTo>
                  <a:pt x="14988667" y="882129"/>
                </a:moveTo>
                <a:lnTo>
                  <a:pt x="14987118" y="874496"/>
                </a:lnTo>
                <a:lnTo>
                  <a:pt x="14982901" y="868248"/>
                </a:lnTo>
                <a:lnTo>
                  <a:pt x="14976666" y="864031"/>
                </a:lnTo>
                <a:lnTo>
                  <a:pt x="14969020" y="862495"/>
                </a:lnTo>
                <a:lnTo>
                  <a:pt x="14961362" y="864031"/>
                </a:lnTo>
                <a:lnTo>
                  <a:pt x="14955114" y="868248"/>
                </a:lnTo>
                <a:lnTo>
                  <a:pt x="14950910" y="874496"/>
                </a:lnTo>
                <a:lnTo>
                  <a:pt x="14949361" y="882129"/>
                </a:lnTo>
                <a:lnTo>
                  <a:pt x="14950910" y="889787"/>
                </a:lnTo>
                <a:lnTo>
                  <a:pt x="14955114" y="896035"/>
                </a:lnTo>
                <a:lnTo>
                  <a:pt x="14961362" y="900252"/>
                </a:lnTo>
                <a:lnTo>
                  <a:pt x="14969020" y="901788"/>
                </a:lnTo>
                <a:lnTo>
                  <a:pt x="14976666" y="900252"/>
                </a:lnTo>
                <a:lnTo>
                  <a:pt x="14982901" y="896035"/>
                </a:lnTo>
                <a:lnTo>
                  <a:pt x="14987118" y="889787"/>
                </a:lnTo>
                <a:lnTo>
                  <a:pt x="14988667" y="882129"/>
                </a:lnTo>
                <a:close/>
              </a:path>
              <a:path w="18719800" h="10718800" extrusionOk="0">
                <a:moveTo>
                  <a:pt x="14988667" y="782040"/>
                </a:moveTo>
                <a:lnTo>
                  <a:pt x="14987118" y="774395"/>
                </a:lnTo>
                <a:lnTo>
                  <a:pt x="14982901" y="768159"/>
                </a:lnTo>
                <a:lnTo>
                  <a:pt x="14976666" y="763943"/>
                </a:lnTo>
                <a:lnTo>
                  <a:pt x="14969020" y="762393"/>
                </a:lnTo>
                <a:lnTo>
                  <a:pt x="14961362" y="763943"/>
                </a:lnTo>
                <a:lnTo>
                  <a:pt x="14955114" y="768159"/>
                </a:lnTo>
                <a:lnTo>
                  <a:pt x="14950910" y="774395"/>
                </a:lnTo>
                <a:lnTo>
                  <a:pt x="14949361" y="782040"/>
                </a:lnTo>
                <a:lnTo>
                  <a:pt x="14950910" y="789686"/>
                </a:lnTo>
                <a:lnTo>
                  <a:pt x="14955114" y="795934"/>
                </a:lnTo>
                <a:lnTo>
                  <a:pt x="14961362" y="800150"/>
                </a:lnTo>
                <a:lnTo>
                  <a:pt x="14969020" y="801687"/>
                </a:lnTo>
                <a:lnTo>
                  <a:pt x="14976666" y="800150"/>
                </a:lnTo>
                <a:lnTo>
                  <a:pt x="14982901" y="795934"/>
                </a:lnTo>
                <a:lnTo>
                  <a:pt x="14987118" y="789686"/>
                </a:lnTo>
                <a:lnTo>
                  <a:pt x="14988667" y="782040"/>
                </a:lnTo>
                <a:close/>
              </a:path>
              <a:path w="18719800" h="10718800" extrusionOk="0">
                <a:moveTo>
                  <a:pt x="14999983" y="10718787"/>
                </a:moveTo>
                <a:lnTo>
                  <a:pt x="14999335" y="10715600"/>
                </a:lnTo>
                <a:lnTo>
                  <a:pt x="14995132" y="10709351"/>
                </a:lnTo>
                <a:lnTo>
                  <a:pt x="14988883" y="10705135"/>
                </a:lnTo>
                <a:lnTo>
                  <a:pt x="14981238" y="10703585"/>
                </a:lnTo>
                <a:lnTo>
                  <a:pt x="14973580" y="10705135"/>
                </a:lnTo>
                <a:lnTo>
                  <a:pt x="14967331" y="10709351"/>
                </a:lnTo>
                <a:lnTo>
                  <a:pt x="14963128" y="10715600"/>
                </a:lnTo>
                <a:lnTo>
                  <a:pt x="14962480" y="10718787"/>
                </a:lnTo>
                <a:lnTo>
                  <a:pt x="14999983" y="10718787"/>
                </a:lnTo>
                <a:close/>
              </a:path>
              <a:path w="18719800" h="10718800" extrusionOk="0">
                <a:moveTo>
                  <a:pt x="15000885" y="10623144"/>
                </a:moveTo>
                <a:lnTo>
                  <a:pt x="14999335" y="10615498"/>
                </a:lnTo>
                <a:lnTo>
                  <a:pt x="14995132" y="10609250"/>
                </a:lnTo>
                <a:lnTo>
                  <a:pt x="14988883" y="10605033"/>
                </a:lnTo>
                <a:lnTo>
                  <a:pt x="14981238" y="10603484"/>
                </a:lnTo>
                <a:lnTo>
                  <a:pt x="14973580" y="10605033"/>
                </a:lnTo>
                <a:lnTo>
                  <a:pt x="14967331" y="10609250"/>
                </a:lnTo>
                <a:lnTo>
                  <a:pt x="14963128" y="10615498"/>
                </a:lnTo>
                <a:lnTo>
                  <a:pt x="14961578" y="10623144"/>
                </a:lnTo>
                <a:lnTo>
                  <a:pt x="14963128" y="10630789"/>
                </a:lnTo>
                <a:lnTo>
                  <a:pt x="14967331" y="10637037"/>
                </a:lnTo>
                <a:lnTo>
                  <a:pt x="14973580" y="10641241"/>
                </a:lnTo>
                <a:lnTo>
                  <a:pt x="14981238" y="10642791"/>
                </a:lnTo>
                <a:lnTo>
                  <a:pt x="14988883" y="10641241"/>
                </a:lnTo>
                <a:lnTo>
                  <a:pt x="14995132" y="10637037"/>
                </a:lnTo>
                <a:lnTo>
                  <a:pt x="14999335" y="10630789"/>
                </a:lnTo>
                <a:lnTo>
                  <a:pt x="15000885" y="10623144"/>
                </a:lnTo>
                <a:close/>
              </a:path>
              <a:path w="18719800" h="10718800" extrusionOk="0">
                <a:moveTo>
                  <a:pt x="15000885" y="10523055"/>
                </a:moveTo>
                <a:lnTo>
                  <a:pt x="14999335" y="10515409"/>
                </a:lnTo>
                <a:lnTo>
                  <a:pt x="14995132" y="10509161"/>
                </a:lnTo>
                <a:lnTo>
                  <a:pt x="14988883" y="10504945"/>
                </a:lnTo>
                <a:lnTo>
                  <a:pt x="14981238" y="10503395"/>
                </a:lnTo>
                <a:lnTo>
                  <a:pt x="14973580" y="10504945"/>
                </a:lnTo>
                <a:lnTo>
                  <a:pt x="14967331" y="10509161"/>
                </a:lnTo>
                <a:lnTo>
                  <a:pt x="14963128" y="10515409"/>
                </a:lnTo>
                <a:lnTo>
                  <a:pt x="14961578" y="10523055"/>
                </a:lnTo>
                <a:lnTo>
                  <a:pt x="14963128" y="10530700"/>
                </a:lnTo>
                <a:lnTo>
                  <a:pt x="14967331" y="10536936"/>
                </a:lnTo>
                <a:lnTo>
                  <a:pt x="14973580" y="10541152"/>
                </a:lnTo>
                <a:lnTo>
                  <a:pt x="14981238" y="10542689"/>
                </a:lnTo>
                <a:lnTo>
                  <a:pt x="14988883" y="10541152"/>
                </a:lnTo>
                <a:lnTo>
                  <a:pt x="14995132" y="10536936"/>
                </a:lnTo>
                <a:lnTo>
                  <a:pt x="14999335" y="10530700"/>
                </a:lnTo>
                <a:lnTo>
                  <a:pt x="15000885" y="10523055"/>
                </a:lnTo>
                <a:close/>
              </a:path>
              <a:path w="18719800" h="10718800" extrusionOk="0">
                <a:moveTo>
                  <a:pt x="15000885" y="10422953"/>
                </a:moveTo>
                <a:lnTo>
                  <a:pt x="14999335" y="10415308"/>
                </a:lnTo>
                <a:lnTo>
                  <a:pt x="14995132" y="10409060"/>
                </a:lnTo>
                <a:lnTo>
                  <a:pt x="14988883" y="10404856"/>
                </a:lnTo>
                <a:lnTo>
                  <a:pt x="14981238" y="10403307"/>
                </a:lnTo>
                <a:lnTo>
                  <a:pt x="14973580" y="10404856"/>
                </a:lnTo>
                <a:lnTo>
                  <a:pt x="14967331" y="10409060"/>
                </a:lnTo>
                <a:lnTo>
                  <a:pt x="14963128" y="10415308"/>
                </a:lnTo>
                <a:lnTo>
                  <a:pt x="14961578" y="10422953"/>
                </a:lnTo>
                <a:lnTo>
                  <a:pt x="14963128" y="10430599"/>
                </a:lnTo>
                <a:lnTo>
                  <a:pt x="14967331" y="10436847"/>
                </a:lnTo>
                <a:lnTo>
                  <a:pt x="14973580" y="10441064"/>
                </a:lnTo>
                <a:lnTo>
                  <a:pt x="14981238" y="10442600"/>
                </a:lnTo>
                <a:lnTo>
                  <a:pt x="14988883" y="10441064"/>
                </a:lnTo>
                <a:lnTo>
                  <a:pt x="14995132" y="10436847"/>
                </a:lnTo>
                <a:lnTo>
                  <a:pt x="14999335" y="10430599"/>
                </a:lnTo>
                <a:lnTo>
                  <a:pt x="15000885" y="10422953"/>
                </a:lnTo>
                <a:close/>
              </a:path>
              <a:path w="18719800" h="10718800" extrusionOk="0">
                <a:moveTo>
                  <a:pt x="15000885" y="10322852"/>
                </a:moveTo>
                <a:lnTo>
                  <a:pt x="14999335" y="10315207"/>
                </a:lnTo>
                <a:lnTo>
                  <a:pt x="14995132" y="10308958"/>
                </a:lnTo>
                <a:lnTo>
                  <a:pt x="14988883" y="10304755"/>
                </a:lnTo>
                <a:lnTo>
                  <a:pt x="14981238" y="10303205"/>
                </a:lnTo>
                <a:lnTo>
                  <a:pt x="14973580" y="10304755"/>
                </a:lnTo>
                <a:lnTo>
                  <a:pt x="14967331" y="10308958"/>
                </a:lnTo>
                <a:lnTo>
                  <a:pt x="14963128" y="10315207"/>
                </a:lnTo>
                <a:lnTo>
                  <a:pt x="14961578" y="10322852"/>
                </a:lnTo>
                <a:lnTo>
                  <a:pt x="14963128" y="10330510"/>
                </a:lnTo>
                <a:lnTo>
                  <a:pt x="14967331" y="10336746"/>
                </a:lnTo>
                <a:lnTo>
                  <a:pt x="14973580" y="10340962"/>
                </a:lnTo>
                <a:lnTo>
                  <a:pt x="14981238" y="10342499"/>
                </a:lnTo>
                <a:lnTo>
                  <a:pt x="14988883" y="10340962"/>
                </a:lnTo>
                <a:lnTo>
                  <a:pt x="14995132" y="10336746"/>
                </a:lnTo>
                <a:lnTo>
                  <a:pt x="14999335" y="10330510"/>
                </a:lnTo>
                <a:lnTo>
                  <a:pt x="15000885" y="10322852"/>
                </a:lnTo>
                <a:close/>
              </a:path>
              <a:path w="18719800" h="10718800" extrusionOk="0">
                <a:moveTo>
                  <a:pt x="15000885" y="10222763"/>
                </a:moveTo>
                <a:lnTo>
                  <a:pt x="14999335" y="10215118"/>
                </a:lnTo>
                <a:lnTo>
                  <a:pt x="14995132" y="10208870"/>
                </a:lnTo>
                <a:lnTo>
                  <a:pt x="14988883" y="10204666"/>
                </a:lnTo>
                <a:lnTo>
                  <a:pt x="14981238" y="10203116"/>
                </a:lnTo>
                <a:lnTo>
                  <a:pt x="14973580" y="10204666"/>
                </a:lnTo>
                <a:lnTo>
                  <a:pt x="14967331" y="10208870"/>
                </a:lnTo>
                <a:lnTo>
                  <a:pt x="14963128" y="10215118"/>
                </a:lnTo>
                <a:lnTo>
                  <a:pt x="14961578" y="10222763"/>
                </a:lnTo>
                <a:lnTo>
                  <a:pt x="14963128" y="10230409"/>
                </a:lnTo>
                <a:lnTo>
                  <a:pt x="14967331" y="10236657"/>
                </a:lnTo>
                <a:lnTo>
                  <a:pt x="14973580" y="10240874"/>
                </a:lnTo>
                <a:lnTo>
                  <a:pt x="14981238" y="10242410"/>
                </a:lnTo>
                <a:lnTo>
                  <a:pt x="14988883" y="10240874"/>
                </a:lnTo>
                <a:lnTo>
                  <a:pt x="14995132" y="10236657"/>
                </a:lnTo>
                <a:lnTo>
                  <a:pt x="14999335" y="10230409"/>
                </a:lnTo>
                <a:lnTo>
                  <a:pt x="15000885" y="10222763"/>
                </a:lnTo>
                <a:close/>
              </a:path>
              <a:path w="18719800" h="10718800" extrusionOk="0">
                <a:moveTo>
                  <a:pt x="15000885" y="10122675"/>
                </a:moveTo>
                <a:lnTo>
                  <a:pt x="14999335" y="10115017"/>
                </a:lnTo>
                <a:lnTo>
                  <a:pt x="14995132" y="10108768"/>
                </a:lnTo>
                <a:lnTo>
                  <a:pt x="14988883" y="10104564"/>
                </a:lnTo>
                <a:lnTo>
                  <a:pt x="14981238" y="10103015"/>
                </a:lnTo>
                <a:lnTo>
                  <a:pt x="14973580" y="10104564"/>
                </a:lnTo>
                <a:lnTo>
                  <a:pt x="14967331" y="10108768"/>
                </a:lnTo>
                <a:lnTo>
                  <a:pt x="14963128" y="10115017"/>
                </a:lnTo>
                <a:lnTo>
                  <a:pt x="14961578" y="10122675"/>
                </a:lnTo>
                <a:lnTo>
                  <a:pt x="14963128" y="10130320"/>
                </a:lnTo>
                <a:lnTo>
                  <a:pt x="14967331" y="10136556"/>
                </a:lnTo>
                <a:lnTo>
                  <a:pt x="14973580" y="10140772"/>
                </a:lnTo>
                <a:lnTo>
                  <a:pt x="14981238" y="10142322"/>
                </a:lnTo>
                <a:lnTo>
                  <a:pt x="14988883" y="10140772"/>
                </a:lnTo>
                <a:lnTo>
                  <a:pt x="14995132" y="10136556"/>
                </a:lnTo>
                <a:lnTo>
                  <a:pt x="14999335" y="10130320"/>
                </a:lnTo>
                <a:lnTo>
                  <a:pt x="15000885" y="10122675"/>
                </a:lnTo>
                <a:close/>
              </a:path>
              <a:path w="18719800" h="10718800" extrusionOk="0">
                <a:moveTo>
                  <a:pt x="15000885" y="10022573"/>
                </a:moveTo>
                <a:lnTo>
                  <a:pt x="14999335" y="10014915"/>
                </a:lnTo>
                <a:lnTo>
                  <a:pt x="14995132" y="10008679"/>
                </a:lnTo>
                <a:lnTo>
                  <a:pt x="14988883" y="10004463"/>
                </a:lnTo>
                <a:lnTo>
                  <a:pt x="14981238" y="10002926"/>
                </a:lnTo>
                <a:lnTo>
                  <a:pt x="14973580" y="10004463"/>
                </a:lnTo>
                <a:lnTo>
                  <a:pt x="14967331" y="10008679"/>
                </a:lnTo>
                <a:lnTo>
                  <a:pt x="14963128" y="10014915"/>
                </a:lnTo>
                <a:lnTo>
                  <a:pt x="14961578" y="10022573"/>
                </a:lnTo>
                <a:lnTo>
                  <a:pt x="14963128" y="10030219"/>
                </a:lnTo>
                <a:lnTo>
                  <a:pt x="14967331" y="10036467"/>
                </a:lnTo>
                <a:lnTo>
                  <a:pt x="14973580" y="10040683"/>
                </a:lnTo>
                <a:lnTo>
                  <a:pt x="14981238" y="10042220"/>
                </a:lnTo>
                <a:lnTo>
                  <a:pt x="14988883" y="10040683"/>
                </a:lnTo>
                <a:lnTo>
                  <a:pt x="14995132" y="10036467"/>
                </a:lnTo>
                <a:lnTo>
                  <a:pt x="14999335" y="10030219"/>
                </a:lnTo>
                <a:lnTo>
                  <a:pt x="15000885" y="10022573"/>
                </a:lnTo>
                <a:close/>
              </a:path>
              <a:path w="18719800" h="10718800" extrusionOk="0">
                <a:moveTo>
                  <a:pt x="15000885" y="9922472"/>
                </a:moveTo>
                <a:lnTo>
                  <a:pt x="14999335" y="9914826"/>
                </a:lnTo>
                <a:lnTo>
                  <a:pt x="14995132" y="9908591"/>
                </a:lnTo>
                <a:lnTo>
                  <a:pt x="14988883" y="9904374"/>
                </a:lnTo>
                <a:lnTo>
                  <a:pt x="14981238" y="9902838"/>
                </a:lnTo>
                <a:lnTo>
                  <a:pt x="14973580" y="9904374"/>
                </a:lnTo>
                <a:lnTo>
                  <a:pt x="14967331" y="9908591"/>
                </a:lnTo>
                <a:lnTo>
                  <a:pt x="14963128" y="9914826"/>
                </a:lnTo>
                <a:lnTo>
                  <a:pt x="14961578" y="9922472"/>
                </a:lnTo>
                <a:lnTo>
                  <a:pt x="14963128" y="9930130"/>
                </a:lnTo>
                <a:lnTo>
                  <a:pt x="14967331" y="9936378"/>
                </a:lnTo>
                <a:lnTo>
                  <a:pt x="14973580" y="9940582"/>
                </a:lnTo>
                <a:lnTo>
                  <a:pt x="14981238" y="9942131"/>
                </a:lnTo>
                <a:lnTo>
                  <a:pt x="14988883" y="9940582"/>
                </a:lnTo>
                <a:lnTo>
                  <a:pt x="14995132" y="9936378"/>
                </a:lnTo>
                <a:lnTo>
                  <a:pt x="14999335" y="9930130"/>
                </a:lnTo>
                <a:lnTo>
                  <a:pt x="15000885" y="9922472"/>
                </a:lnTo>
                <a:close/>
              </a:path>
              <a:path w="18719800" h="10718800" extrusionOk="0">
                <a:moveTo>
                  <a:pt x="15000885" y="9822383"/>
                </a:moveTo>
                <a:lnTo>
                  <a:pt x="14999335" y="9814738"/>
                </a:lnTo>
                <a:lnTo>
                  <a:pt x="14995132" y="9808489"/>
                </a:lnTo>
                <a:lnTo>
                  <a:pt x="14988883" y="9804286"/>
                </a:lnTo>
                <a:lnTo>
                  <a:pt x="14981238" y="9802736"/>
                </a:lnTo>
                <a:lnTo>
                  <a:pt x="14973580" y="9804286"/>
                </a:lnTo>
                <a:lnTo>
                  <a:pt x="14967331" y="9808489"/>
                </a:lnTo>
                <a:lnTo>
                  <a:pt x="14963128" y="9814738"/>
                </a:lnTo>
                <a:lnTo>
                  <a:pt x="14961578" y="9822383"/>
                </a:lnTo>
                <a:lnTo>
                  <a:pt x="14963128" y="9830029"/>
                </a:lnTo>
                <a:lnTo>
                  <a:pt x="14967331" y="9836277"/>
                </a:lnTo>
                <a:lnTo>
                  <a:pt x="14973580" y="9840481"/>
                </a:lnTo>
                <a:lnTo>
                  <a:pt x="14981238" y="9842017"/>
                </a:lnTo>
                <a:lnTo>
                  <a:pt x="14988883" y="9840481"/>
                </a:lnTo>
                <a:lnTo>
                  <a:pt x="14995132" y="9836277"/>
                </a:lnTo>
                <a:lnTo>
                  <a:pt x="14999335" y="9830029"/>
                </a:lnTo>
                <a:lnTo>
                  <a:pt x="15000885" y="9822383"/>
                </a:lnTo>
                <a:close/>
              </a:path>
              <a:path w="18719800" h="10718800" extrusionOk="0">
                <a:moveTo>
                  <a:pt x="15000885" y="9722282"/>
                </a:moveTo>
                <a:lnTo>
                  <a:pt x="14999335" y="9714636"/>
                </a:lnTo>
                <a:lnTo>
                  <a:pt x="14995132" y="9708388"/>
                </a:lnTo>
                <a:lnTo>
                  <a:pt x="14988883" y="9704184"/>
                </a:lnTo>
                <a:lnTo>
                  <a:pt x="14981238" y="9702635"/>
                </a:lnTo>
                <a:lnTo>
                  <a:pt x="14973580" y="9704184"/>
                </a:lnTo>
                <a:lnTo>
                  <a:pt x="14967331" y="9708388"/>
                </a:lnTo>
                <a:lnTo>
                  <a:pt x="14963128" y="9714636"/>
                </a:lnTo>
                <a:lnTo>
                  <a:pt x="14961578" y="9722282"/>
                </a:lnTo>
                <a:lnTo>
                  <a:pt x="14963128" y="9729927"/>
                </a:lnTo>
                <a:lnTo>
                  <a:pt x="14967331" y="9736176"/>
                </a:lnTo>
                <a:lnTo>
                  <a:pt x="14973580" y="9740379"/>
                </a:lnTo>
                <a:lnTo>
                  <a:pt x="14981238" y="9741929"/>
                </a:lnTo>
                <a:lnTo>
                  <a:pt x="14988883" y="9740379"/>
                </a:lnTo>
                <a:lnTo>
                  <a:pt x="14995132" y="9736176"/>
                </a:lnTo>
                <a:lnTo>
                  <a:pt x="14999335" y="9729927"/>
                </a:lnTo>
                <a:lnTo>
                  <a:pt x="15000885" y="9722282"/>
                </a:lnTo>
                <a:close/>
              </a:path>
              <a:path w="18719800" h="10718800" extrusionOk="0">
                <a:moveTo>
                  <a:pt x="15000885" y="9622180"/>
                </a:moveTo>
                <a:lnTo>
                  <a:pt x="14999335" y="9614535"/>
                </a:lnTo>
                <a:lnTo>
                  <a:pt x="14995132" y="9608287"/>
                </a:lnTo>
                <a:lnTo>
                  <a:pt x="14988883" y="9604083"/>
                </a:lnTo>
                <a:lnTo>
                  <a:pt x="14981238" y="9602533"/>
                </a:lnTo>
                <a:lnTo>
                  <a:pt x="14973580" y="9604083"/>
                </a:lnTo>
                <a:lnTo>
                  <a:pt x="14967331" y="9608287"/>
                </a:lnTo>
                <a:lnTo>
                  <a:pt x="14963128" y="9614535"/>
                </a:lnTo>
                <a:lnTo>
                  <a:pt x="14961578" y="9622180"/>
                </a:lnTo>
                <a:lnTo>
                  <a:pt x="14963128" y="9629826"/>
                </a:lnTo>
                <a:lnTo>
                  <a:pt x="14967331" y="9636074"/>
                </a:lnTo>
                <a:lnTo>
                  <a:pt x="14973580" y="9640291"/>
                </a:lnTo>
                <a:lnTo>
                  <a:pt x="14981238" y="9641827"/>
                </a:lnTo>
                <a:lnTo>
                  <a:pt x="14988883" y="9640291"/>
                </a:lnTo>
                <a:lnTo>
                  <a:pt x="14995132" y="9636074"/>
                </a:lnTo>
                <a:lnTo>
                  <a:pt x="14999335" y="9629826"/>
                </a:lnTo>
                <a:lnTo>
                  <a:pt x="15000885" y="9622180"/>
                </a:lnTo>
                <a:close/>
              </a:path>
              <a:path w="18719800" h="10718800" extrusionOk="0">
                <a:moveTo>
                  <a:pt x="15000885" y="9522092"/>
                </a:moveTo>
                <a:lnTo>
                  <a:pt x="14999335" y="9514434"/>
                </a:lnTo>
                <a:lnTo>
                  <a:pt x="14995132" y="9508198"/>
                </a:lnTo>
                <a:lnTo>
                  <a:pt x="14988883" y="9503981"/>
                </a:lnTo>
                <a:lnTo>
                  <a:pt x="14981238" y="9502445"/>
                </a:lnTo>
                <a:lnTo>
                  <a:pt x="14973580" y="9503981"/>
                </a:lnTo>
                <a:lnTo>
                  <a:pt x="14967331" y="9508198"/>
                </a:lnTo>
                <a:lnTo>
                  <a:pt x="14963128" y="9514434"/>
                </a:lnTo>
                <a:lnTo>
                  <a:pt x="14961578" y="9522092"/>
                </a:lnTo>
                <a:lnTo>
                  <a:pt x="14963128" y="9529737"/>
                </a:lnTo>
                <a:lnTo>
                  <a:pt x="14967331" y="9535985"/>
                </a:lnTo>
                <a:lnTo>
                  <a:pt x="14973580" y="9540202"/>
                </a:lnTo>
                <a:lnTo>
                  <a:pt x="14981238" y="9541739"/>
                </a:lnTo>
                <a:lnTo>
                  <a:pt x="14988883" y="9540202"/>
                </a:lnTo>
                <a:lnTo>
                  <a:pt x="14995132" y="9535985"/>
                </a:lnTo>
                <a:lnTo>
                  <a:pt x="14999335" y="9529737"/>
                </a:lnTo>
                <a:lnTo>
                  <a:pt x="15000885" y="9522092"/>
                </a:lnTo>
                <a:close/>
              </a:path>
              <a:path w="18719800" h="10718800" extrusionOk="0">
                <a:moveTo>
                  <a:pt x="15000885" y="9422003"/>
                </a:moveTo>
                <a:lnTo>
                  <a:pt x="14999335" y="9414358"/>
                </a:lnTo>
                <a:lnTo>
                  <a:pt x="14995132" y="9408109"/>
                </a:lnTo>
                <a:lnTo>
                  <a:pt x="14988883" y="9403893"/>
                </a:lnTo>
                <a:lnTo>
                  <a:pt x="14981238" y="9402343"/>
                </a:lnTo>
                <a:lnTo>
                  <a:pt x="14973580" y="9403893"/>
                </a:lnTo>
                <a:lnTo>
                  <a:pt x="14967331" y="9408109"/>
                </a:lnTo>
                <a:lnTo>
                  <a:pt x="14963128" y="9414358"/>
                </a:lnTo>
                <a:lnTo>
                  <a:pt x="14961578" y="9422003"/>
                </a:lnTo>
                <a:lnTo>
                  <a:pt x="14963128" y="9429648"/>
                </a:lnTo>
                <a:lnTo>
                  <a:pt x="14967331" y="9435884"/>
                </a:lnTo>
                <a:lnTo>
                  <a:pt x="14973580" y="9440100"/>
                </a:lnTo>
                <a:lnTo>
                  <a:pt x="14981238" y="9441637"/>
                </a:lnTo>
                <a:lnTo>
                  <a:pt x="14988883" y="9440100"/>
                </a:lnTo>
                <a:lnTo>
                  <a:pt x="14995132" y="9435884"/>
                </a:lnTo>
                <a:lnTo>
                  <a:pt x="14999335" y="9429648"/>
                </a:lnTo>
                <a:lnTo>
                  <a:pt x="15000885" y="9422003"/>
                </a:lnTo>
                <a:close/>
              </a:path>
              <a:path w="18719800" h="10718800" extrusionOk="0">
                <a:moveTo>
                  <a:pt x="15000885" y="9321902"/>
                </a:moveTo>
                <a:lnTo>
                  <a:pt x="14999335" y="9314256"/>
                </a:lnTo>
                <a:lnTo>
                  <a:pt x="14995132" y="9308008"/>
                </a:lnTo>
                <a:lnTo>
                  <a:pt x="14988883" y="9303804"/>
                </a:lnTo>
                <a:lnTo>
                  <a:pt x="14981238" y="9302255"/>
                </a:lnTo>
                <a:lnTo>
                  <a:pt x="14973580" y="9303804"/>
                </a:lnTo>
                <a:lnTo>
                  <a:pt x="14967331" y="9308008"/>
                </a:lnTo>
                <a:lnTo>
                  <a:pt x="14963128" y="9314256"/>
                </a:lnTo>
                <a:lnTo>
                  <a:pt x="14961578" y="9321902"/>
                </a:lnTo>
                <a:lnTo>
                  <a:pt x="14963128" y="9329547"/>
                </a:lnTo>
                <a:lnTo>
                  <a:pt x="14967331" y="9335795"/>
                </a:lnTo>
                <a:lnTo>
                  <a:pt x="14973580" y="9339999"/>
                </a:lnTo>
                <a:lnTo>
                  <a:pt x="14981238" y="9341548"/>
                </a:lnTo>
                <a:lnTo>
                  <a:pt x="14988883" y="9339999"/>
                </a:lnTo>
                <a:lnTo>
                  <a:pt x="14995132" y="9335795"/>
                </a:lnTo>
                <a:lnTo>
                  <a:pt x="14999335" y="9329547"/>
                </a:lnTo>
                <a:lnTo>
                  <a:pt x="15000885" y="9321902"/>
                </a:lnTo>
                <a:close/>
              </a:path>
              <a:path w="18719800" h="10718800" extrusionOk="0">
                <a:moveTo>
                  <a:pt x="15000885" y="9221800"/>
                </a:moveTo>
                <a:lnTo>
                  <a:pt x="14999335" y="9214155"/>
                </a:lnTo>
                <a:lnTo>
                  <a:pt x="14995132" y="9207906"/>
                </a:lnTo>
                <a:lnTo>
                  <a:pt x="14988883" y="9203690"/>
                </a:lnTo>
                <a:lnTo>
                  <a:pt x="14981238" y="9202153"/>
                </a:lnTo>
                <a:lnTo>
                  <a:pt x="14973580" y="9203690"/>
                </a:lnTo>
                <a:lnTo>
                  <a:pt x="14967331" y="9207906"/>
                </a:lnTo>
                <a:lnTo>
                  <a:pt x="14963128" y="9214155"/>
                </a:lnTo>
                <a:lnTo>
                  <a:pt x="14961578" y="9221800"/>
                </a:lnTo>
                <a:lnTo>
                  <a:pt x="14963128" y="9229446"/>
                </a:lnTo>
                <a:lnTo>
                  <a:pt x="14967331" y="9235694"/>
                </a:lnTo>
                <a:lnTo>
                  <a:pt x="14973580" y="9239898"/>
                </a:lnTo>
                <a:lnTo>
                  <a:pt x="14981238" y="9241447"/>
                </a:lnTo>
                <a:lnTo>
                  <a:pt x="14988883" y="9239898"/>
                </a:lnTo>
                <a:lnTo>
                  <a:pt x="14995132" y="9235694"/>
                </a:lnTo>
                <a:lnTo>
                  <a:pt x="14999335" y="9229446"/>
                </a:lnTo>
                <a:lnTo>
                  <a:pt x="15000885" y="9221800"/>
                </a:lnTo>
                <a:close/>
              </a:path>
              <a:path w="18719800" h="10718800" extrusionOk="0">
                <a:moveTo>
                  <a:pt x="15000885" y="9121699"/>
                </a:moveTo>
                <a:lnTo>
                  <a:pt x="14999335" y="9114053"/>
                </a:lnTo>
                <a:lnTo>
                  <a:pt x="14995132" y="9107818"/>
                </a:lnTo>
                <a:lnTo>
                  <a:pt x="14988883" y="9103601"/>
                </a:lnTo>
                <a:lnTo>
                  <a:pt x="14981238" y="9102052"/>
                </a:lnTo>
                <a:lnTo>
                  <a:pt x="14973580" y="9103601"/>
                </a:lnTo>
                <a:lnTo>
                  <a:pt x="14967331" y="9107818"/>
                </a:lnTo>
                <a:lnTo>
                  <a:pt x="14963128" y="9114053"/>
                </a:lnTo>
                <a:lnTo>
                  <a:pt x="14961578" y="9121699"/>
                </a:lnTo>
                <a:lnTo>
                  <a:pt x="14963128" y="9129344"/>
                </a:lnTo>
                <a:lnTo>
                  <a:pt x="14967331" y="9135593"/>
                </a:lnTo>
                <a:lnTo>
                  <a:pt x="14973580" y="9139809"/>
                </a:lnTo>
                <a:lnTo>
                  <a:pt x="14981238" y="9141358"/>
                </a:lnTo>
                <a:lnTo>
                  <a:pt x="14988883" y="9139809"/>
                </a:lnTo>
                <a:lnTo>
                  <a:pt x="14995132" y="9135593"/>
                </a:lnTo>
                <a:lnTo>
                  <a:pt x="14999335" y="9129344"/>
                </a:lnTo>
                <a:lnTo>
                  <a:pt x="15000885" y="9121699"/>
                </a:lnTo>
                <a:close/>
              </a:path>
              <a:path w="18719800" h="10718800" extrusionOk="0">
                <a:moveTo>
                  <a:pt x="15000885" y="9021610"/>
                </a:moveTo>
                <a:lnTo>
                  <a:pt x="14999335" y="9013965"/>
                </a:lnTo>
                <a:lnTo>
                  <a:pt x="14995132" y="9007716"/>
                </a:lnTo>
                <a:lnTo>
                  <a:pt x="14988883" y="9003500"/>
                </a:lnTo>
                <a:lnTo>
                  <a:pt x="14981238" y="9001950"/>
                </a:lnTo>
                <a:lnTo>
                  <a:pt x="14973580" y="9003500"/>
                </a:lnTo>
                <a:lnTo>
                  <a:pt x="14967331" y="9007716"/>
                </a:lnTo>
                <a:lnTo>
                  <a:pt x="14963128" y="9013965"/>
                </a:lnTo>
                <a:lnTo>
                  <a:pt x="14961578" y="9021610"/>
                </a:lnTo>
                <a:lnTo>
                  <a:pt x="14963128" y="9029255"/>
                </a:lnTo>
                <a:lnTo>
                  <a:pt x="14967331" y="9035504"/>
                </a:lnTo>
                <a:lnTo>
                  <a:pt x="14973580" y="9039708"/>
                </a:lnTo>
                <a:lnTo>
                  <a:pt x="14981238" y="9041244"/>
                </a:lnTo>
                <a:lnTo>
                  <a:pt x="14988883" y="9039708"/>
                </a:lnTo>
                <a:lnTo>
                  <a:pt x="14995132" y="9035504"/>
                </a:lnTo>
                <a:lnTo>
                  <a:pt x="14999335" y="9029255"/>
                </a:lnTo>
                <a:lnTo>
                  <a:pt x="15000885" y="9021610"/>
                </a:lnTo>
                <a:close/>
              </a:path>
              <a:path w="18719800" h="10718800" extrusionOk="0">
                <a:moveTo>
                  <a:pt x="15000885" y="8921509"/>
                </a:moveTo>
                <a:lnTo>
                  <a:pt x="14999335" y="8913863"/>
                </a:lnTo>
                <a:lnTo>
                  <a:pt x="14995132" y="8907615"/>
                </a:lnTo>
                <a:lnTo>
                  <a:pt x="14988883" y="8903411"/>
                </a:lnTo>
                <a:lnTo>
                  <a:pt x="14981238" y="8901862"/>
                </a:lnTo>
                <a:lnTo>
                  <a:pt x="14973580" y="8903411"/>
                </a:lnTo>
                <a:lnTo>
                  <a:pt x="14967331" y="8907615"/>
                </a:lnTo>
                <a:lnTo>
                  <a:pt x="14963128" y="8913863"/>
                </a:lnTo>
                <a:lnTo>
                  <a:pt x="14961578" y="8921509"/>
                </a:lnTo>
                <a:lnTo>
                  <a:pt x="14963128" y="8929154"/>
                </a:lnTo>
                <a:lnTo>
                  <a:pt x="14967331" y="8935390"/>
                </a:lnTo>
                <a:lnTo>
                  <a:pt x="14973580" y="8939606"/>
                </a:lnTo>
                <a:lnTo>
                  <a:pt x="14981238" y="8941143"/>
                </a:lnTo>
                <a:lnTo>
                  <a:pt x="14988883" y="8939606"/>
                </a:lnTo>
                <a:lnTo>
                  <a:pt x="14995132" y="8935390"/>
                </a:lnTo>
                <a:lnTo>
                  <a:pt x="14999335" y="8929154"/>
                </a:lnTo>
                <a:lnTo>
                  <a:pt x="15000885" y="8921509"/>
                </a:lnTo>
                <a:close/>
              </a:path>
              <a:path w="18719800" h="10718800" extrusionOk="0">
                <a:moveTo>
                  <a:pt x="15000885" y="8821420"/>
                </a:moveTo>
                <a:lnTo>
                  <a:pt x="14999335" y="8813762"/>
                </a:lnTo>
                <a:lnTo>
                  <a:pt x="14995132" y="8807513"/>
                </a:lnTo>
                <a:lnTo>
                  <a:pt x="14988883" y="8803310"/>
                </a:lnTo>
                <a:lnTo>
                  <a:pt x="14981238" y="8801760"/>
                </a:lnTo>
                <a:lnTo>
                  <a:pt x="14973580" y="8803310"/>
                </a:lnTo>
                <a:lnTo>
                  <a:pt x="14967331" y="8807513"/>
                </a:lnTo>
                <a:lnTo>
                  <a:pt x="14963128" y="8813762"/>
                </a:lnTo>
                <a:lnTo>
                  <a:pt x="14961578" y="8821420"/>
                </a:lnTo>
                <a:lnTo>
                  <a:pt x="14963128" y="8829065"/>
                </a:lnTo>
                <a:lnTo>
                  <a:pt x="14967331" y="8835314"/>
                </a:lnTo>
                <a:lnTo>
                  <a:pt x="14973580" y="8839530"/>
                </a:lnTo>
                <a:lnTo>
                  <a:pt x="14981238" y="8841067"/>
                </a:lnTo>
                <a:lnTo>
                  <a:pt x="14988883" y="8839530"/>
                </a:lnTo>
                <a:lnTo>
                  <a:pt x="14995132" y="8835314"/>
                </a:lnTo>
                <a:lnTo>
                  <a:pt x="14999335" y="8829065"/>
                </a:lnTo>
                <a:lnTo>
                  <a:pt x="15000885" y="8821420"/>
                </a:lnTo>
                <a:close/>
              </a:path>
              <a:path w="18719800" h="10718800" extrusionOk="0">
                <a:moveTo>
                  <a:pt x="15000885" y="8721319"/>
                </a:moveTo>
                <a:lnTo>
                  <a:pt x="14999335" y="8713673"/>
                </a:lnTo>
                <a:lnTo>
                  <a:pt x="14995132" y="8707425"/>
                </a:lnTo>
                <a:lnTo>
                  <a:pt x="14988883" y="8703221"/>
                </a:lnTo>
                <a:lnTo>
                  <a:pt x="14981238" y="8701672"/>
                </a:lnTo>
                <a:lnTo>
                  <a:pt x="14973580" y="8703221"/>
                </a:lnTo>
                <a:lnTo>
                  <a:pt x="14967331" y="8707425"/>
                </a:lnTo>
                <a:lnTo>
                  <a:pt x="14963128" y="8713673"/>
                </a:lnTo>
                <a:lnTo>
                  <a:pt x="14961578" y="8721319"/>
                </a:lnTo>
                <a:lnTo>
                  <a:pt x="14963128" y="8728964"/>
                </a:lnTo>
                <a:lnTo>
                  <a:pt x="14967331" y="8735212"/>
                </a:lnTo>
                <a:lnTo>
                  <a:pt x="14973580" y="8739416"/>
                </a:lnTo>
                <a:lnTo>
                  <a:pt x="14981238" y="8740965"/>
                </a:lnTo>
                <a:lnTo>
                  <a:pt x="14988883" y="8739416"/>
                </a:lnTo>
                <a:lnTo>
                  <a:pt x="14995132" y="8735212"/>
                </a:lnTo>
                <a:lnTo>
                  <a:pt x="14999335" y="8728964"/>
                </a:lnTo>
                <a:lnTo>
                  <a:pt x="15000885" y="8721319"/>
                </a:lnTo>
                <a:close/>
              </a:path>
              <a:path w="18719800" h="10718800" extrusionOk="0">
                <a:moveTo>
                  <a:pt x="15000885" y="8621230"/>
                </a:moveTo>
                <a:lnTo>
                  <a:pt x="14999335" y="8613572"/>
                </a:lnTo>
                <a:lnTo>
                  <a:pt x="14995132" y="8607336"/>
                </a:lnTo>
                <a:lnTo>
                  <a:pt x="14988883" y="8603120"/>
                </a:lnTo>
                <a:lnTo>
                  <a:pt x="14981238" y="8601583"/>
                </a:lnTo>
                <a:lnTo>
                  <a:pt x="14973580" y="8603120"/>
                </a:lnTo>
                <a:lnTo>
                  <a:pt x="14967331" y="8607336"/>
                </a:lnTo>
                <a:lnTo>
                  <a:pt x="14963128" y="8613572"/>
                </a:lnTo>
                <a:lnTo>
                  <a:pt x="14961578" y="8621230"/>
                </a:lnTo>
                <a:lnTo>
                  <a:pt x="14963128" y="8628875"/>
                </a:lnTo>
                <a:lnTo>
                  <a:pt x="14967331" y="8635124"/>
                </a:lnTo>
                <a:lnTo>
                  <a:pt x="14973580" y="8639327"/>
                </a:lnTo>
                <a:lnTo>
                  <a:pt x="14981238" y="8640877"/>
                </a:lnTo>
                <a:lnTo>
                  <a:pt x="14988883" y="8639327"/>
                </a:lnTo>
                <a:lnTo>
                  <a:pt x="14995132" y="8635124"/>
                </a:lnTo>
                <a:lnTo>
                  <a:pt x="14999335" y="8628875"/>
                </a:lnTo>
                <a:lnTo>
                  <a:pt x="15000885" y="8621230"/>
                </a:lnTo>
                <a:close/>
              </a:path>
              <a:path w="18719800" h="10718800" extrusionOk="0">
                <a:moveTo>
                  <a:pt x="15000885" y="8521141"/>
                </a:moveTo>
                <a:lnTo>
                  <a:pt x="14999335" y="8513483"/>
                </a:lnTo>
                <a:lnTo>
                  <a:pt x="14995132" y="8507235"/>
                </a:lnTo>
                <a:lnTo>
                  <a:pt x="14988883" y="8503031"/>
                </a:lnTo>
                <a:lnTo>
                  <a:pt x="14981238" y="8501482"/>
                </a:lnTo>
                <a:lnTo>
                  <a:pt x="14973580" y="8503031"/>
                </a:lnTo>
                <a:lnTo>
                  <a:pt x="14967331" y="8507235"/>
                </a:lnTo>
                <a:lnTo>
                  <a:pt x="14963128" y="8513483"/>
                </a:lnTo>
                <a:lnTo>
                  <a:pt x="14961578" y="8521141"/>
                </a:lnTo>
                <a:lnTo>
                  <a:pt x="14963128" y="8528774"/>
                </a:lnTo>
                <a:lnTo>
                  <a:pt x="14967331" y="8535022"/>
                </a:lnTo>
                <a:lnTo>
                  <a:pt x="14973580" y="8539226"/>
                </a:lnTo>
                <a:lnTo>
                  <a:pt x="14981238" y="8540775"/>
                </a:lnTo>
                <a:lnTo>
                  <a:pt x="14988883" y="8539226"/>
                </a:lnTo>
                <a:lnTo>
                  <a:pt x="14995132" y="8535022"/>
                </a:lnTo>
                <a:lnTo>
                  <a:pt x="14999335" y="8528774"/>
                </a:lnTo>
                <a:lnTo>
                  <a:pt x="15000885" y="8521141"/>
                </a:lnTo>
                <a:close/>
              </a:path>
              <a:path w="18719800" h="10718800" extrusionOk="0">
                <a:moveTo>
                  <a:pt x="15000885" y="8421027"/>
                </a:moveTo>
                <a:lnTo>
                  <a:pt x="14999335" y="8413382"/>
                </a:lnTo>
                <a:lnTo>
                  <a:pt x="14995132" y="8407133"/>
                </a:lnTo>
                <a:lnTo>
                  <a:pt x="14988883" y="8402929"/>
                </a:lnTo>
                <a:lnTo>
                  <a:pt x="14981238" y="8401380"/>
                </a:lnTo>
                <a:lnTo>
                  <a:pt x="14973580" y="8402929"/>
                </a:lnTo>
                <a:lnTo>
                  <a:pt x="14967331" y="8407133"/>
                </a:lnTo>
                <a:lnTo>
                  <a:pt x="14963128" y="8413382"/>
                </a:lnTo>
                <a:lnTo>
                  <a:pt x="14961578" y="8421027"/>
                </a:lnTo>
                <a:lnTo>
                  <a:pt x="14963128" y="8428685"/>
                </a:lnTo>
                <a:lnTo>
                  <a:pt x="14967331" y="8434921"/>
                </a:lnTo>
                <a:lnTo>
                  <a:pt x="14973580" y="8439137"/>
                </a:lnTo>
                <a:lnTo>
                  <a:pt x="14981238" y="8440687"/>
                </a:lnTo>
                <a:lnTo>
                  <a:pt x="14988883" y="8439137"/>
                </a:lnTo>
                <a:lnTo>
                  <a:pt x="14995132" y="8434921"/>
                </a:lnTo>
                <a:lnTo>
                  <a:pt x="14999335" y="8428685"/>
                </a:lnTo>
                <a:lnTo>
                  <a:pt x="15000885" y="8421027"/>
                </a:lnTo>
                <a:close/>
              </a:path>
              <a:path w="18719800" h="10718800" extrusionOk="0">
                <a:moveTo>
                  <a:pt x="15000885" y="8320938"/>
                </a:moveTo>
                <a:lnTo>
                  <a:pt x="14999335" y="8313293"/>
                </a:lnTo>
                <a:lnTo>
                  <a:pt x="14995132" y="8307044"/>
                </a:lnTo>
                <a:lnTo>
                  <a:pt x="14988883" y="8302828"/>
                </a:lnTo>
                <a:lnTo>
                  <a:pt x="14981238" y="8301279"/>
                </a:lnTo>
                <a:lnTo>
                  <a:pt x="14973580" y="8302828"/>
                </a:lnTo>
                <a:lnTo>
                  <a:pt x="14967331" y="8307044"/>
                </a:lnTo>
                <a:lnTo>
                  <a:pt x="14963128" y="8313293"/>
                </a:lnTo>
                <a:lnTo>
                  <a:pt x="14961578" y="8320938"/>
                </a:lnTo>
                <a:lnTo>
                  <a:pt x="14963128" y="8328584"/>
                </a:lnTo>
                <a:lnTo>
                  <a:pt x="14967331" y="8334832"/>
                </a:lnTo>
                <a:lnTo>
                  <a:pt x="14973580" y="8339036"/>
                </a:lnTo>
                <a:lnTo>
                  <a:pt x="14981238" y="8340585"/>
                </a:lnTo>
                <a:lnTo>
                  <a:pt x="14988883" y="8339036"/>
                </a:lnTo>
                <a:lnTo>
                  <a:pt x="14995132" y="8334832"/>
                </a:lnTo>
                <a:lnTo>
                  <a:pt x="14999335" y="8328584"/>
                </a:lnTo>
                <a:lnTo>
                  <a:pt x="15000885" y="8320938"/>
                </a:lnTo>
                <a:close/>
              </a:path>
              <a:path w="18719800" h="10718800" extrusionOk="0">
                <a:moveTo>
                  <a:pt x="15000885" y="8220837"/>
                </a:moveTo>
                <a:lnTo>
                  <a:pt x="14999335" y="8213191"/>
                </a:lnTo>
                <a:lnTo>
                  <a:pt x="14995132" y="8206943"/>
                </a:lnTo>
                <a:lnTo>
                  <a:pt x="14988883" y="8202739"/>
                </a:lnTo>
                <a:lnTo>
                  <a:pt x="14981238" y="8201203"/>
                </a:lnTo>
                <a:lnTo>
                  <a:pt x="14973580" y="8202739"/>
                </a:lnTo>
                <a:lnTo>
                  <a:pt x="14967331" y="8206943"/>
                </a:lnTo>
                <a:lnTo>
                  <a:pt x="14963128" y="8213191"/>
                </a:lnTo>
                <a:lnTo>
                  <a:pt x="14961578" y="8220837"/>
                </a:lnTo>
                <a:lnTo>
                  <a:pt x="14963128" y="8228482"/>
                </a:lnTo>
                <a:lnTo>
                  <a:pt x="14967331" y="8234731"/>
                </a:lnTo>
                <a:lnTo>
                  <a:pt x="14973580" y="8238947"/>
                </a:lnTo>
                <a:lnTo>
                  <a:pt x="14981238" y="8240496"/>
                </a:lnTo>
                <a:lnTo>
                  <a:pt x="14988883" y="8238947"/>
                </a:lnTo>
                <a:lnTo>
                  <a:pt x="14995132" y="8234731"/>
                </a:lnTo>
                <a:lnTo>
                  <a:pt x="14999335" y="8228482"/>
                </a:lnTo>
                <a:lnTo>
                  <a:pt x="15000885" y="8220837"/>
                </a:lnTo>
                <a:close/>
              </a:path>
              <a:path w="18719800" h="10718800" extrusionOk="0">
                <a:moveTo>
                  <a:pt x="15000885" y="8120748"/>
                </a:moveTo>
                <a:lnTo>
                  <a:pt x="14999335" y="8113090"/>
                </a:lnTo>
                <a:lnTo>
                  <a:pt x="14995132" y="8106854"/>
                </a:lnTo>
                <a:lnTo>
                  <a:pt x="14988883" y="8102638"/>
                </a:lnTo>
                <a:lnTo>
                  <a:pt x="14981238" y="8101101"/>
                </a:lnTo>
                <a:lnTo>
                  <a:pt x="14973580" y="8102638"/>
                </a:lnTo>
                <a:lnTo>
                  <a:pt x="14967331" y="8106854"/>
                </a:lnTo>
                <a:lnTo>
                  <a:pt x="14963128" y="8113090"/>
                </a:lnTo>
                <a:lnTo>
                  <a:pt x="14961578" y="8120748"/>
                </a:lnTo>
                <a:lnTo>
                  <a:pt x="14963128" y="8128394"/>
                </a:lnTo>
                <a:lnTo>
                  <a:pt x="14967331" y="8134642"/>
                </a:lnTo>
                <a:lnTo>
                  <a:pt x="14973580" y="8138846"/>
                </a:lnTo>
                <a:lnTo>
                  <a:pt x="14981238" y="8140395"/>
                </a:lnTo>
                <a:lnTo>
                  <a:pt x="14988883" y="8138846"/>
                </a:lnTo>
                <a:lnTo>
                  <a:pt x="14995132" y="8134642"/>
                </a:lnTo>
                <a:lnTo>
                  <a:pt x="14999335" y="8128394"/>
                </a:lnTo>
                <a:lnTo>
                  <a:pt x="15000885" y="8120748"/>
                </a:lnTo>
                <a:close/>
              </a:path>
              <a:path w="18719800" h="10718800" extrusionOk="0">
                <a:moveTo>
                  <a:pt x="15000885" y="8020659"/>
                </a:moveTo>
                <a:lnTo>
                  <a:pt x="14999335" y="8013001"/>
                </a:lnTo>
                <a:lnTo>
                  <a:pt x="14995132" y="8006753"/>
                </a:lnTo>
                <a:lnTo>
                  <a:pt x="14988883" y="8002549"/>
                </a:lnTo>
                <a:lnTo>
                  <a:pt x="14981238" y="8001000"/>
                </a:lnTo>
                <a:lnTo>
                  <a:pt x="14973580" y="8002549"/>
                </a:lnTo>
                <a:lnTo>
                  <a:pt x="14967331" y="8006753"/>
                </a:lnTo>
                <a:lnTo>
                  <a:pt x="14963128" y="8013001"/>
                </a:lnTo>
                <a:lnTo>
                  <a:pt x="14961578" y="8020659"/>
                </a:lnTo>
                <a:lnTo>
                  <a:pt x="14963128" y="8028292"/>
                </a:lnTo>
                <a:lnTo>
                  <a:pt x="14967331" y="8034541"/>
                </a:lnTo>
                <a:lnTo>
                  <a:pt x="14973580" y="8038757"/>
                </a:lnTo>
                <a:lnTo>
                  <a:pt x="14981238" y="8040294"/>
                </a:lnTo>
                <a:lnTo>
                  <a:pt x="14988883" y="8038757"/>
                </a:lnTo>
                <a:lnTo>
                  <a:pt x="14995132" y="8034541"/>
                </a:lnTo>
                <a:lnTo>
                  <a:pt x="14999335" y="8028292"/>
                </a:lnTo>
                <a:lnTo>
                  <a:pt x="15000885" y="8020659"/>
                </a:lnTo>
                <a:close/>
              </a:path>
              <a:path w="18719800" h="10718800" extrusionOk="0">
                <a:moveTo>
                  <a:pt x="15000885" y="7920558"/>
                </a:moveTo>
                <a:lnTo>
                  <a:pt x="14999335" y="7912900"/>
                </a:lnTo>
                <a:lnTo>
                  <a:pt x="14995132" y="7906664"/>
                </a:lnTo>
                <a:lnTo>
                  <a:pt x="14988883" y="7902448"/>
                </a:lnTo>
                <a:lnTo>
                  <a:pt x="14981238" y="7900898"/>
                </a:lnTo>
                <a:lnTo>
                  <a:pt x="14973580" y="7902448"/>
                </a:lnTo>
                <a:lnTo>
                  <a:pt x="14967331" y="7906664"/>
                </a:lnTo>
                <a:lnTo>
                  <a:pt x="14963128" y="7912900"/>
                </a:lnTo>
                <a:lnTo>
                  <a:pt x="14961578" y="7920558"/>
                </a:lnTo>
                <a:lnTo>
                  <a:pt x="14963128" y="7928203"/>
                </a:lnTo>
                <a:lnTo>
                  <a:pt x="14967331" y="7934439"/>
                </a:lnTo>
                <a:lnTo>
                  <a:pt x="14973580" y="7938656"/>
                </a:lnTo>
                <a:lnTo>
                  <a:pt x="14981238" y="7940192"/>
                </a:lnTo>
                <a:lnTo>
                  <a:pt x="14988883" y="7938656"/>
                </a:lnTo>
                <a:lnTo>
                  <a:pt x="14995132" y="7934439"/>
                </a:lnTo>
                <a:lnTo>
                  <a:pt x="14999335" y="7928203"/>
                </a:lnTo>
                <a:lnTo>
                  <a:pt x="15000885" y="7920558"/>
                </a:lnTo>
                <a:close/>
              </a:path>
              <a:path w="18719800" h="10718800" extrusionOk="0">
                <a:moveTo>
                  <a:pt x="15000885" y="7820457"/>
                </a:moveTo>
                <a:lnTo>
                  <a:pt x="14999335" y="7812811"/>
                </a:lnTo>
                <a:lnTo>
                  <a:pt x="14995132" y="7806563"/>
                </a:lnTo>
                <a:lnTo>
                  <a:pt x="14988883" y="7802359"/>
                </a:lnTo>
                <a:lnTo>
                  <a:pt x="14981238" y="7800810"/>
                </a:lnTo>
                <a:lnTo>
                  <a:pt x="14973580" y="7802359"/>
                </a:lnTo>
                <a:lnTo>
                  <a:pt x="14967331" y="7806563"/>
                </a:lnTo>
                <a:lnTo>
                  <a:pt x="14963128" y="7812811"/>
                </a:lnTo>
                <a:lnTo>
                  <a:pt x="14961578" y="7820457"/>
                </a:lnTo>
                <a:lnTo>
                  <a:pt x="14963128" y="7828102"/>
                </a:lnTo>
                <a:lnTo>
                  <a:pt x="14967331" y="7834338"/>
                </a:lnTo>
                <a:lnTo>
                  <a:pt x="14973580" y="7838554"/>
                </a:lnTo>
                <a:lnTo>
                  <a:pt x="14981238" y="7840091"/>
                </a:lnTo>
                <a:lnTo>
                  <a:pt x="14988883" y="7838554"/>
                </a:lnTo>
                <a:lnTo>
                  <a:pt x="14995132" y="7834338"/>
                </a:lnTo>
                <a:lnTo>
                  <a:pt x="14999335" y="7828102"/>
                </a:lnTo>
                <a:lnTo>
                  <a:pt x="15000885" y="7820457"/>
                </a:lnTo>
                <a:close/>
              </a:path>
              <a:path w="18719800" h="10718800" extrusionOk="0">
                <a:moveTo>
                  <a:pt x="15000885" y="7720355"/>
                </a:moveTo>
                <a:lnTo>
                  <a:pt x="14999335" y="7712710"/>
                </a:lnTo>
                <a:lnTo>
                  <a:pt x="14995132" y="7706461"/>
                </a:lnTo>
                <a:lnTo>
                  <a:pt x="14988883" y="7702245"/>
                </a:lnTo>
                <a:lnTo>
                  <a:pt x="14981238" y="7700708"/>
                </a:lnTo>
                <a:lnTo>
                  <a:pt x="14973580" y="7702245"/>
                </a:lnTo>
                <a:lnTo>
                  <a:pt x="14967331" y="7706461"/>
                </a:lnTo>
                <a:lnTo>
                  <a:pt x="14963128" y="7712710"/>
                </a:lnTo>
                <a:lnTo>
                  <a:pt x="14961578" y="7720355"/>
                </a:lnTo>
                <a:lnTo>
                  <a:pt x="14963128" y="7728001"/>
                </a:lnTo>
                <a:lnTo>
                  <a:pt x="14967331" y="7734249"/>
                </a:lnTo>
                <a:lnTo>
                  <a:pt x="14973580" y="7738465"/>
                </a:lnTo>
                <a:lnTo>
                  <a:pt x="14981238" y="7740015"/>
                </a:lnTo>
                <a:lnTo>
                  <a:pt x="14988883" y="7738465"/>
                </a:lnTo>
                <a:lnTo>
                  <a:pt x="14995132" y="7734249"/>
                </a:lnTo>
                <a:lnTo>
                  <a:pt x="14999335" y="7728001"/>
                </a:lnTo>
                <a:lnTo>
                  <a:pt x="15000885" y="7720355"/>
                </a:lnTo>
                <a:close/>
              </a:path>
              <a:path w="18719800" h="10718800" extrusionOk="0">
                <a:moveTo>
                  <a:pt x="15000885" y="7620267"/>
                </a:moveTo>
                <a:lnTo>
                  <a:pt x="14999335" y="7612621"/>
                </a:lnTo>
                <a:lnTo>
                  <a:pt x="14995132" y="7606373"/>
                </a:lnTo>
                <a:lnTo>
                  <a:pt x="14988883" y="7602156"/>
                </a:lnTo>
                <a:lnTo>
                  <a:pt x="14981238" y="7600607"/>
                </a:lnTo>
                <a:lnTo>
                  <a:pt x="14973580" y="7602156"/>
                </a:lnTo>
                <a:lnTo>
                  <a:pt x="14967331" y="7606373"/>
                </a:lnTo>
                <a:lnTo>
                  <a:pt x="14963128" y="7612621"/>
                </a:lnTo>
                <a:lnTo>
                  <a:pt x="14961578" y="7620267"/>
                </a:lnTo>
                <a:lnTo>
                  <a:pt x="14963128" y="7627912"/>
                </a:lnTo>
                <a:lnTo>
                  <a:pt x="14967331" y="7634160"/>
                </a:lnTo>
                <a:lnTo>
                  <a:pt x="14973580" y="7638364"/>
                </a:lnTo>
                <a:lnTo>
                  <a:pt x="14981238" y="7639913"/>
                </a:lnTo>
                <a:lnTo>
                  <a:pt x="14988883" y="7638364"/>
                </a:lnTo>
                <a:lnTo>
                  <a:pt x="14995132" y="7634160"/>
                </a:lnTo>
                <a:lnTo>
                  <a:pt x="14999335" y="7627912"/>
                </a:lnTo>
                <a:lnTo>
                  <a:pt x="15000885" y="7620267"/>
                </a:lnTo>
                <a:close/>
              </a:path>
              <a:path w="18719800" h="10718800" extrusionOk="0">
                <a:moveTo>
                  <a:pt x="15000885" y="7520165"/>
                </a:moveTo>
                <a:lnTo>
                  <a:pt x="14999335" y="7512520"/>
                </a:lnTo>
                <a:lnTo>
                  <a:pt x="14995132" y="7506271"/>
                </a:lnTo>
                <a:lnTo>
                  <a:pt x="14988883" y="7502068"/>
                </a:lnTo>
                <a:lnTo>
                  <a:pt x="14981238" y="7500531"/>
                </a:lnTo>
                <a:lnTo>
                  <a:pt x="14973580" y="7502068"/>
                </a:lnTo>
                <a:lnTo>
                  <a:pt x="14967331" y="7506271"/>
                </a:lnTo>
                <a:lnTo>
                  <a:pt x="14963128" y="7512520"/>
                </a:lnTo>
                <a:lnTo>
                  <a:pt x="14961578" y="7520165"/>
                </a:lnTo>
                <a:lnTo>
                  <a:pt x="14963128" y="7527811"/>
                </a:lnTo>
                <a:lnTo>
                  <a:pt x="14967331" y="7534059"/>
                </a:lnTo>
                <a:lnTo>
                  <a:pt x="14973580" y="7538275"/>
                </a:lnTo>
                <a:lnTo>
                  <a:pt x="14981238" y="7539825"/>
                </a:lnTo>
                <a:lnTo>
                  <a:pt x="14988883" y="7538275"/>
                </a:lnTo>
                <a:lnTo>
                  <a:pt x="14995132" y="7534059"/>
                </a:lnTo>
                <a:lnTo>
                  <a:pt x="14999335" y="7527811"/>
                </a:lnTo>
                <a:lnTo>
                  <a:pt x="15000885" y="7520165"/>
                </a:lnTo>
                <a:close/>
              </a:path>
              <a:path w="18719800" h="10718800" extrusionOk="0">
                <a:moveTo>
                  <a:pt x="15000885" y="7420064"/>
                </a:moveTo>
                <a:lnTo>
                  <a:pt x="14999335" y="7412431"/>
                </a:lnTo>
                <a:lnTo>
                  <a:pt x="14995132" y="7406183"/>
                </a:lnTo>
                <a:lnTo>
                  <a:pt x="14988883" y="7401966"/>
                </a:lnTo>
                <a:lnTo>
                  <a:pt x="14981238" y="7400417"/>
                </a:lnTo>
                <a:lnTo>
                  <a:pt x="14973580" y="7401966"/>
                </a:lnTo>
                <a:lnTo>
                  <a:pt x="14967331" y="7406183"/>
                </a:lnTo>
                <a:lnTo>
                  <a:pt x="14963128" y="7412431"/>
                </a:lnTo>
                <a:lnTo>
                  <a:pt x="14961578" y="7420064"/>
                </a:lnTo>
                <a:lnTo>
                  <a:pt x="14963128" y="7427722"/>
                </a:lnTo>
                <a:lnTo>
                  <a:pt x="14967331" y="7433958"/>
                </a:lnTo>
                <a:lnTo>
                  <a:pt x="14973580" y="7438174"/>
                </a:lnTo>
                <a:lnTo>
                  <a:pt x="14981238" y="7439711"/>
                </a:lnTo>
                <a:lnTo>
                  <a:pt x="14988883" y="7438174"/>
                </a:lnTo>
                <a:lnTo>
                  <a:pt x="14995132" y="7433958"/>
                </a:lnTo>
                <a:lnTo>
                  <a:pt x="14999335" y="7427722"/>
                </a:lnTo>
                <a:lnTo>
                  <a:pt x="15000885" y="7420064"/>
                </a:lnTo>
                <a:close/>
              </a:path>
              <a:path w="18719800" h="10718800" extrusionOk="0">
                <a:moveTo>
                  <a:pt x="15000885" y="7319975"/>
                </a:moveTo>
                <a:lnTo>
                  <a:pt x="14999335" y="7312330"/>
                </a:lnTo>
                <a:lnTo>
                  <a:pt x="14995132" y="7306081"/>
                </a:lnTo>
                <a:lnTo>
                  <a:pt x="14988883" y="7301878"/>
                </a:lnTo>
                <a:lnTo>
                  <a:pt x="14981238" y="7300328"/>
                </a:lnTo>
                <a:lnTo>
                  <a:pt x="14973580" y="7301878"/>
                </a:lnTo>
                <a:lnTo>
                  <a:pt x="14967331" y="7306081"/>
                </a:lnTo>
                <a:lnTo>
                  <a:pt x="14963128" y="7312330"/>
                </a:lnTo>
                <a:lnTo>
                  <a:pt x="14961578" y="7319975"/>
                </a:lnTo>
                <a:lnTo>
                  <a:pt x="14963128" y="7327620"/>
                </a:lnTo>
                <a:lnTo>
                  <a:pt x="14967331" y="7333856"/>
                </a:lnTo>
                <a:lnTo>
                  <a:pt x="14973580" y="7338073"/>
                </a:lnTo>
                <a:lnTo>
                  <a:pt x="14981238" y="7339609"/>
                </a:lnTo>
                <a:lnTo>
                  <a:pt x="14988883" y="7338073"/>
                </a:lnTo>
                <a:lnTo>
                  <a:pt x="14995132" y="7333856"/>
                </a:lnTo>
                <a:lnTo>
                  <a:pt x="14999335" y="7327620"/>
                </a:lnTo>
                <a:lnTo>
                  <a:pt x="15000885" y="7319975"/>
                </a:lnTo>
                <a:close/>
              </a:path>
              <a:path w="18719800" h="10718800" extrusionOk="0">
                <a:moveTo>
                  <a:pt x="15062645" y="2929445"/>
                </a:moveTo>
                <a:lnTo>
                  <a:pt x="15061108" y="2921812"/>
                </a:lnTo>
                <a:lnTo>
                  <a:pt x="15056892" y="2915564"/>
                </a:lnTo>
                <a:lnTo>
                  <a:pt x="15050656" y="2911360"/>
                </a:lnTo>
                <a:lnTo>
                  <a:pt x="15043011" y="2909811"/>
                </a:lnTo>
                <a:lnTo>
                  <a:pt x="15035365" y="2911360"/>
                </a:lnTo>
                <a:lnTo>
                  <a:pt x="15029117" y="2915564"/>
                </a:lnTo>
                <a:lnTo>
                  <a:pt x="15024900" y="2921812"/>
                </a:lnTo>
                <a:lnTo>
                  <a:pt x="15023364" y="2929445"/>
                </a:lnTo>
                <a:lnTo>
                  <a:pt x="15024900" y="2937103"/>
                </a:lnTo>
                <a:lnTo>
                  <a:pt x="15029117" y="2943352"/>
                </a:lnTo>
                <a:lnTo>
                  <a:pt x="15035365" y="2947555"/>
                </a:lnTo>
                <a:lnTo>
                  <a:pt x="15043011" y="2949105"/>
                </a:lnTo>
                <a:lnTo>
                  <a:pt x="15050656" y="2947555"/>
                </a:lnTo>
                <a:lnTo>
                  <a:pt x="15056892" y="2943352"/>
                </a:lnTo>
                <a:lnTo>
                  <a:pt x="15061108" y="2937103"/>
                </a:lnTo>
                <a:lnTo>
                  <a:pt x="15062645" y="2929445"/>
                </a:lnTo>
                <a:close/>
              </a:path>
              <a:path w="18719800" h="10718800" extrusionOk="0">
                <a:moveTo>
                  <a:pt x="15062645" y="2829356"/>
                </a:moveTo>
                <a:lnTo>
                  <a:pt x="15061108" y="2821711"/>
                </a:lnTo>
                <a:lnTo>
                  <a:pt x="15056892" y="2815475"/>
                </a:lnTo>
                <a:lnTo>
                  <a:pt x="15050656" y="2811259"/>
                </a:lnTo>
                <a:lnTo>
                  <a:pt x="15043011" y="2809710"/>
                </a:lnTo>
                <a:lnTo>
                  <a:pt x="15035365" y="2811259"/>
                </a:lnTo>
                <a:lnTo>
                  <a:pt x="15029117" y="2815475"/>
                </a:lnTo>
                <a:lnTo>
                  <a:pt x="15024900" y="2821711"/>
                </a:lnTo>
                <a:lnTo>
                  <a:pt x="15023364" y="2829356"/>
                </a:lnTo>
                <a:lnTo>
                  <a:pt x="15024900" y="2837002"/>
                </a:lnTo>
                <a:lnTo>
                  <a:pt x="15029117" y="2843250"/>
                </a:lnTo>
                <a:lnTo>
                  <a:pt x="15035365" y="2847467"/>
                </a:lnTo>
                <a:lnTo>
                  <a:pt x="15043011" y="2849016"/>
                </a:lnTo>
                <a:lnTo>
                  <a:pt x="15050656" y="2847467"/>
                </a:lnTo>
                <a:lnTo>
                  <a:pt x="15056892" y="2843250"/>
                </a:lnTo>
                <a:lnTo>
                  <a:pt x="15061108" y="2837002"/>
                </a:lnTo>
                <a:lnTo>
                  <a:pt x="15062645" y="2829356"/>
                </a:lnTo>
                <a:close/>
              </a:path>
              <a:path w="18719800" h="10718800" extrusionOk="0">
                <a:moveTo>
                  <a:pt x="15062645" y="2729268"/>
                </a:moveTo>
                <a:lnTo>
                  <a:pt x="15061108" y="2721622"/>
                </a:lnTo>
                <a:lnTo>
                  <a:pt x="15056892" y="2715374"/>
                </a:lnTo>
                <a:lnTo>
                  <a:pt x="15050656" y="2711158"/>
                </a:lnTo>
                <a:lnTo>
                  <a:pt x="15043011" y="2709621"/>
                </a:lnTo>
                <a:lnTo>
                  <a:pt x="15035365" y="2711158"/>
                </a:lnTo>
                <a:lnTo>
                  <a:pt x="15029117" y="2715374"/>
                </a:lnTo>
                <a:lnTo>
                  <a:pt x="15024900" y="2721622"/>
                </a:lnTo>
                <a:lnTo>
                  <a:pt x="15023364" y="2729268"/>
                </a:lnTo>
                <a:lnTo>
                  <a:pt x="15024900" y="2736913"/>
                </a:lnTo>
                <a:lnTo>
                  <a:pt x="15029117" y="2743162"/>
                </a:lnTo>
                <a:lnTo>
                  <a:pt x="15035365" y="2747365"/>
                </a:lnTo>
                <a:lnTo>
                  <a:pt x="15043011" y="2748915"/>
                </a:lnTo>
                <a:lnTo>
                  <a:pt x="15050656" y="2747365"/>
                </a:lnTo>
                <a:lnTo>
                  <a:pt x="15056892" y="2743162"/>
                </a:lnTo>
                <a:lnTo>
                  <a:pt x="15061108" y="2736913"/>
                </a:lnTo>
                <a:lnTo>
                  <a:pt x="15062645" y="2729268"/>
                </a:lnTo>
                <a:close/>
              </a:path>
              <a:path w="18719800" h="10718800" extrusionOk="0">
                <a:moveTo>
                  <a:pt x="15062645" y="2629166"/>
                </a:moveTo>
                <a:lnTo>
                  <a:pt x="15061108" y="2621521"/>
                </a:lnTo>
                <a:lnTo>
                  <a:pt x="15056892" y="2615273"/>
                </a:lnTo>
                <a:lnTo>
                  <a:pt x="15050656" y="2611069"/>
                </a:lnTo>
                <a:lnTo>
                  <a:pt x="15043011" y="2609519"/>
                </a:lnTo>
                <a:lnTo>
                  <a:pt x="15035365" y="2611069"/>
                </a:lnTo>
                <a:lnTo>
                  <a:pt x="15029117" y="2615273"/>
                </a:lnTo>
                <a:lnTo>
                  <a:pt x="15024900" y="2621521"/>
                </a:lnTo>
                <a:lnTo>
                  <a:pt x="15023364" y="2629166"/>
                </a:lnTo>
                <a:lnTo>
                  <a:pt x="15024900" y="2636812"/>
                </a:lnTo>
                <a:lnTo>
                  <a:pt x="15029117" y="2643060"/>
                </a:lnTo>
                <a:lnTo>
                  <a:pt x="15035365" y="2647264"/>
                </a:lnTo>
                <a:lnTo>
                  <a:pt x="15043011" y="2648801"/>
                </a:lnTo>
                <a:lnTo>
                  <a:pt x="15050656" y="2647264"/>
                </a:lnTo>
                <a:lnTo>
                  <a:pt x="15056892" y="2643060"/>
                </a:lnTo>
                <a:lnTo>
                  <a:pt x="15061108" y="2636812"/>
                </a:lnTo>
                <a:lnTo>
                  <a:pt x="15062645" y="2629166"/>
                </a:lnTo>
                <a:close/>
              </a:path>
              <a:path w="18719800" h="10718800" extrusionOk="0">
                <a:moveTo>
                  <a:pt x="15062645" y="2529065"/>
                </a:moveTo>
                <a:lnTo>
                  <a:pt x="15061108" y="2521420"/>
                </a:lnTo>
                <a:lnTo>
                  <a:pt x="15056892" y="2515171"/>
                </a:lnTo>
                <a:lnTo>
                  <a:pt x="15050656" y="2510967"/>
                </a:lnTo>
                <a:lnTo>
                  <a:pt x="15043011" y="2509418"/>
                </a:lnTo>
                <a:lnTo>
                  <a:pt x="15035365" y="2510967"/>
                </a:lnTo>
                <a:lnTo>
                  <a:pt x="15029117" y="2515171"/>
                </a:lnTo>
                <a:lnTo>
                  <a:pt x="15024900" y="2521420"/>
                </a:lnTo>
                <a:lnTo>
                  <a:pt x="15023364" y="2529065"/>
                </a:lnTo>
                <a:lnTo>
                  <a:pt x="15024900" y="2536723"/>
                </a:lnTo>
                <a:lnTo>
                  <a:pt x="15029117" y="2542959"/>
                </a:lnTo>
                <a:lnTo>
                  <a:pt x="15035365" y="2547162"/>
                </a:lnTo>
                <a:lnTo>
                  <a:pt x="15043011" y="2548712"/>
                </a:lnTo>
                <a:lnTo>
                  <a:pt x="15050656" y="2547162"/>
                </a:lnTo>
                <a:lnTo>
                  <a:pt x="15056892" y="2542959"/>
                </a:lnTo>
                <a:lnTo>
                  <a:pt x="15061108" y="2536723"/>
                </a:lnTo>
                <a:lnTo>
                  <a:pt x="15062645" y="2529065"/>
                </a:lnTo>
                <a:close/>
              </a:path>
              <a:path w="18719800" h="10718800" extrusionOk="0">
                <a:moveTo>
                  <a:pt x="15062645" y="2428976"/>
                </a:moveTo>
                <a:lnTo>
                  <a:pt x="15061108" y="2421331"/>
                </a:lnTo>
                <a:lnTo>
                  <a:pt x="15056892" y="2415082"/>
                </a:lnTo>
                <a:lnTo>
                  <a:pt x="15050656" y="2410879"/>
                </a:lnTo>
                <a:lnTo>
                  <a:pt x="15043011" y="2409329"/>
                </a:lnTo>
                <a:lnTo>
                  <a:pt x="15035365" y="2410879"/>
                </a:lnTo>
                <a:lnTo>
                  <a:pt x="15029117" y="2415082"/>
                </a:lnTo>
                <a:lnTo>
                  <a:pt x="15024900" y="2421331"/>
                </a:lnTo>
                <a:lnTo>
                  <a:pt x="15023364" y="2428976"/>
                </a:lnTo>
                <a:lnTo>
                  <a:pt x="15024900" y="2436622"/>
                </a:lnTo>
                <a:lnTo>
                  <a:pt x="15029117" y="2442870"/>
                </a:lnTo>
                <a:lnTo>
                  <a:pt x="15035365" y="2447086"/>
                </a:lnTo>
                <a:lnTo>
                  <a:pt x="15043011" y="2448623"/>
                </a:lnTo>
                <a:lnTo>
                  <a:pt x="15050656" y="2447086"/>
                </a:lnTo>
                <a:lnTo>
                  <a:pt x="15056892" y="2442870"/>
                </a:lnTo>
                <a:lnTo>
                  <a:pt x="15061108" y="2436622"/>
                </a:lnTo>
                <a:lnTo>
                  <a:pt x="15062645" y="2428976"/>
                </a:lnTo>
                <a:close/>
              </a:path>
              <a:path w="18719800" h="10718800" extrusionOk="0">
                <a:moveTo>
                  <a:pt x="15062645" y="2328875"/>
                </a:moveTo>
                <a:lnTo>
                  <a:pt x="15061108" y="2321229"/>
                </a:lnTo>
                <a:lnTo>
                  <a:pt x="15056892" y="2314981"/>
                </a:lnTo>
                <a:lnTo>
                  <a:pt x="15050656" y="2310765"/>
                </a:lnTo>
                <a:lnTo>
                  <a:pt x="15043011" y="2309228"/>
                </a:lnTo>
                <a:lnTo>
                  <a:pt x="15035365" y="2310765"/>
                </a:lnTo>
                <a:lnTo>
                  <a:pt x="15029117" y="2314981"/>
                </a:lnTo>
                <a:lnTo>
                  <a:pt x="15024900" y="2321229"/>
                </a:lnTo>
                <a:lnTo>
                  <a:pt x="15023364" y="2328875"/>
                </a:lnTo>
                <a:lnTo>
                  <a:pt x="15024900" y="2336533"/>
                </a:lnTo>
                <a:lnTo>
                  <a:pt x="15029117" y="2342769"/>
                </a:lnTo>
                <a:lnTo>
                  <a:pt x="15035365" y="2346985"/>
                </a:lnTo>
                <a:lnTo>
                  <a:pt x="15043011" y="2348522"/>
                </a:lnTo>
                <a:lnTo>
                  <a:pt x="15050656" y="2346985"/>
                </a:lnTo>
                <a:lnTo>
                  <a:pt x="15056892" y="2342769"/>
                </a:lnTo>
                <a:lnTo>
                  <a:pt x="15061108" y="2336533"/>
                </a:lnTo>
                <a:lnTo>
                  <a:pt x="15062645" y="2328875"/>
                </a:lnTo>
                <a:close/>
              </a:path>
              <a:path w="18719800" h="10718800" extrusionOk="0">
                <a:moveTo>
                  <a:pt x="15062645" y="2228773"/>
                </a:moveTo>
                <a:lnTo>
                  <a:pt x="15061095" y="2221128"/>
                </a:lnTo>
                <a:lnTo>
                  <a:pt x="15056892" y="2214880"/>
                </a:lnTo>
                <a:lnTo>
                  <a:pt x="15050643" y="2210676"/>
                </a:lnTo>
                <a:lnTo>
                  <a:pt x="15043011" y="2209127"/>
                </a:lnTo>
                <a:lnTo>
                  <a:pt x="15035352" y="2210676"/>
                </a:lnTo>
                <a:lnTo>
                  <a:pt x="15029104" y="2214880"/>
                </a:lnTo>
                <a:lnTo>
                  <a:pt x="15024900" y="2221128"/>
                </a:lnTo>
                <a:lnTo>
                  <a:pt x="15023351" y="2228773"/>
                </a:lnTo>
                <a:lnTo>
                  <a:pt x="15024900" y="2236419"/>
                </a:lnTo>
                <a:lnTo>
                  <a:pt x="15029104" y="2242667"/>
                </a:lnTo>
                <a:lnTo>
                  <a:pt x="15035352" y="2246884"/>
                </a:lnTo>
                <a:lnTo>
                  <a:pt x="15043011" y="2248433"/>
                </a:lnTo>
                <a:lnTo>
                  <a:pt x="15050643" y="2246884"/>
                </a:lnTo>
                <a:lnTo>
                  <a:pt x="15056892" y="2242667"/>
                </a:lnTo>
                <a:lnTo>
                  <a:pt x="15061095" y="2236419"/>
                </a:lnTo>
                <a:lnTo>
                  <a:pt x="15062645" y="2228773"/>
                </a:lnTo>
                <a:close/>
              </a:path>
              <a:path w="18719800" h="10718800" extrusionOk="0">
                <a:moveTo>
                  <a:pt x="15062645" y="2128672"/>
                </a:moveTo>
                <a:lnTo>
                  <a:pt x="15061095" y="2121039"/>
                </a:lnTo>
                <a:lnTo>
                  <a:pt x="15056892" y="2114791"/>
                </a:lnTo>
                <a:lnTo>
                  <a:pt x="15050643" y="2110575"/>
                </a:lnTo>
                <a:lnTo>
                  <a:pt x="15043011" y="2109038"/>
                </a:lnTo>
                <a:lnTo>
                  <a:pt x="15035352" y="2110575"/>
                </a:lnTo>
                <a:lnTo>
                  <a:pt x="15029104" y="2114791"/>
                </a:lnTo>
                <a:lnTo>
                  <a:pt x="15024900" y="2121039"/>
                </a:lnTo>
                <a:lnTo>
                  <a:pt x="15023351" y="2128672"/>
                </a:lnTo>
                <a:lnTo>
                  <a:pt x="15024900" y="2136330"/>
                </a:lnTo>
                <a:lnTo>
                  <a:pt x="15029104" y="2142579"/>
                </a:lnTo>
                <a:lnTo>
                  <a:pt x="15035352" y="2146782"/>
                </a:lnTo>
                <a:lnTo>
                  <a:pt x="15043011" y="2148319"/>
                </a:lnTo>
                <a:lnTo>
                  <a:pt x="15050643" y="2146782"/>
                </a:lnTo>
                <a:lnTo>
                  <a:pt x="15056892" y="2142579"/>
                </a:lnTo>
                <a:lnTo>
                  <a:pt x="15061095" y="2136330"/>
                </a:lnTo>
                <a:lnTo>
                  <a:pt x="15062645" y="2128672"/>
                </a:lnTo>
                <a:close/>
              </a:path>
              <a:path w="18719800" h="10718800" extrusionOk="0">
                <a:moveTo>
                  <a:pt x="15062645" y="2028583"/>
                </a:moveTo>
                <a:lnTo>
                  <a:pt x="15061095" y="2020938"/>
                </a:lnTo>
                <a:lnTo>
                  <a:pt x="15056892" y="2014689"/>
                </a:lnTo>
                <a:lnTo>
                  <a:pt x="15050643" y="2010486"/>
                </a:lnTo>
                <a:lnTo>
                  <a:pt x="15043011" y="2008936"/>
                </a:lnTo>
                <a:lnTo>
                  <a:pt x="15035352" y="2010486"/>
                </a:lnTo>
                <a:lnTo>
                  <a:pt x="15029104" y="2014689"/>
                </a:lnTo>
                <a:lnTo>
                  <a:pt x="15024900" y="2020938"/>
                </a:lnTo>
                <a:lnTo>
                  <a:pt x="15023351" y="2028583"/>
                </a:lnTo>
                <a:lnTo>
                  <a:pt x="15024900" y="2036229"/>
                </a:lnTo>
                <a:lnTo>
                  <a:pt x="15029104" y="2042477"/>
                </a:lnTo>
                <a:lnTo>
                  <a:pt x="15035352" y="2046693"/>
                </a:lnTo>
                <a:lnTo>
                  <a:pt x="15043011" y="2048230"/>
                </a:lnTo>
                <a:lnTo>
                  <a:pt x="15050643" y="2046693"/>
                </a:lnTo>
                <a:lnTo>
                  <a:pt x="15056892" y="2042477"/>
                </a:lnTo>
                <a:lnTo>
                  <a:pt x="15061095" y="2036229"/>
                </a:lnTo>
                <a:lnTo>
                  <a:pt x="15062645" y="2028583"/>
                </a:lnTo>
                <a:close/>
              </a:path>
              <a:path w="18719800" h="10718800" extrusionOk="0">
                <a:moveTo>
                  <a:pt x="15062645" y="1928495"/>
                </a:moveTo>
                <a:lnTo>
                  <a:pt x="15061095" y="1920849"/>
                </a:lnTo>
                <a:lnTo>
                  <a:pt x="15056892" y="1914601"/>
                </a:lnTo>
                <a:lnTo>
                  <a:pt x="15050643" y="1910384"/>
                </a:lnTo>
                <a:lnTo>
                  <a:pt x="15043011" y="1908835"/>
                </a:lnTo>
                <a:lnTo>
                  <a:pt x="15035352" y="1910384"/>
                </a:lnTo>
                <a:lnTo>
                  <a:pt x="15029104" y="1914601"/>
                </a:lnTo>
                <a:lnTo>
                  <a:pt x="15024900" y="1920849"/>
                </a:lnTo>
                <a:lnTo>
                  <a:pt x="15023351" y="1928495"/>
                </a:lnTo>
                <a:lnTo>
                  <a:pt x="15024900" y="1936140"/>
                </a:lnTo>
                <a:lnTo>
                  <a:pt x="15029104" y="1942376"/>
                </a:lnTo>
                <a:lnTo>
                  <a:pt x="15035352" y="1946592"/>
                </a:lnTo>
                <a:lnTo>
                  <a:pt x="15043011" y="1948129"/>
                </a:lnTo>
                <a:lnTo>
                  <a:pt x="15050643" y="1946592"/>
                </a:lnTo>
                <a:lnTo>
                  <a:pt x="15056892" y="1942376"/>
                </a:lnTo>
                <a:lnTo>
                  <a:pt x="15061095" y="1936140"/>
                </a:lnTo>
                <a:lnTo>
                  <a:pt x="15062645" y="1928495"/>
                </a:lnTo>
                <a:close/>
              </a:path>
              <a:path w="18719800" h="10718800" extrusionOk="0">
                <a:moveTo>
                  <a:pt x="15062645" y="1828393"/>
                </a:moveTo>
                <a:lnTo>
                  <a:pt x="15061095" y="1820748"/>
                </a:lnTo>
                <a:lnTo>
                  <a:pt x="15056892" y="1814499"/>
                </a:lnTo>
                <a:lnTo>
                  <a:pt x="15050643" y="1810296"/>
                </a:lnTo>
                <a:lnTo>
                  <a:pt x="15043011" y="1808759"/>
                </a:lnTo>
                <a:lnTo>
                  <a:pt x="15035352" y="1810296"/>
                </a:lnTo>
                <a:lnTo>
                  <a:pt x="15029104" y="1814499"/>
                </a:lnTo>
                <a:lnTo>
                  <a:pt x="15024900" y="1820748"/>
                </a:lnTo>
                <a:lnTo>
                  <a:pt x="15023351" y="1828393"/>
                </a:lnTo>
                <a:lnTo>
                  <a:pt x="15024900" y="1836039"/>
                </a:lnTo>
                <a:lnTo>
                  <a:pt x="15029104" y="1842287"/>
                </a:lnTo>
                <a:lnTo>
                  <a:pt x="15035352" y="1846503"/>
                </a:lnTo>
                <a:lnTo>
                  <a:pt x="15043011" y="1848040"/>
                </a:lnTo>
                <a:lnTo>
                  <a:pt x="15050643" y="1846503"/>
                </a:lnTo>
                <a:lnTo>
                  <a:pt x="15056892" y="1842287"/>
                </a:lnTo>
                <a:lnTo>
                  <a:pt x="15061095" y="1836039"/>
                </a:lnTo>
                <a:lnTo>
                  <a:pt x="15062645" y="1828393"/>
                </a:lnTo>
                <a:close/>
              </a:path>
              <a:path w="18719800" h="10718800" extrusionOk="0">
                <a:moveTo>
                  <a:pt x="15062645" y="1728292"/>
                </a:moveTo>
                <a:lnTo>
                  <a:pt x="15061095" y="1720646"/>
                </a:lnTo>
                <a:lnTo>
                  <a:pt x="15056892" y="1714411"/>
                </a:lnTo>
                <a:lnTo>
                  <a:pt x="15050643" y="1710194"/>
                </a:lnTo>
                <a:lnTo>
                  <a:pt x="15043011" y="1708658"/>
                </a:lnTo>
                <a:lnTo>
                  <a:pt x="15035352" y="1710194"/>
                </a:lnTo>
                <a:lnTo>
                  <a:pt x="15029104" y="1714411"/>
                </a:lnTo>
                <a:lnTo>
                  <a:pt x="15024900" y="1720646"/>
                </a:lnTo>
                <a:lnTo>
                  <a:pt x="15023351" y="1728292"/>
                </a:lnTo>
                <a:lnTo>
                  <a:pt x="15024900" y="1735950"/>
                </a:lnTo>
                <a:lnTo>
                  <a:pt x="15029104" y="1742198"/>
                </a:lnTo>
                <a:lnTo>
                  <a:pt x="15035352" y="1746402"/>
                </a:lnTo>
                <a:lnTo>
                  <a:pt x="15043011" y="1747951"/>
                </a:lnTo>
                <a:lnTo>
                  <a:pt x="15050643" y="1746402"/>
                </a:lnTo>
                <a:lnTo>
                  <a:pt x="15056892" y="1742198"/>
                </a:lnTo>
                <a:lnTo>
                  <a:pt x="15061095" y="1735950"/>
                </a:lnTo>
                <a:lnTo>
                  <a:pt x="15062645" y="1728292"/>
                </a:lnTo>
                <a:close/>
              </a:path>
              <a:path w="18719800" h="10718800" extrusionOk="0">
                <a:moveTo>
                  <a:pt x="15062645" y="1628203"/>
                </a:moveTo>
                <a:lnTo>
                  <a:pt x="15061095" y="1620558"/>
                </a:lnTo>
                <a:lnTo>
                  <a:pt x="15056892" y="1614309"/>
                </a:lnTo>
                <a:lnTo>
                  <a:pt x="15050643" y="1610106"/>
                </a:lnTo>
                <a:lnTo>
                  <a:pt x="15043011" y="1608556"/>
                </a:lnTo>
                <a:lnTo>
                  <a:pt x="15035352" y="1610106"/>
                </a:lnTo>
                <a:lnTo>
                  <a:pt x="15029104" y="1614309"/>
                </a:lnTo>
                <a:lnTo>
                  <a:pt x="15024900" y="1620558"/>
                </a:lnTo>
                <a:lnTo>
                  <a:pt x="15023351" y="1628203"/>
                </a:lnTo>
                <a:lnTo>
                  <a:pt x="15024900" y="1635848"/>
                </a:lnTo>
                <a:lnTo>
                  <a:pt x="15029104" y="1642097"/>
                </a:lnTo>
                <a:lnTo>
                  <a:pt x="15035352" y="1646301"/>
                </a:lnTo>
                <a:lnTo>
                  <a:pt x="15043011" y="1647850"/>
                </a:lnTo>
                <a:lnTo>
                  <a:pt x="15050643" y="1646301"/>
                </a:lnTo>
                <a:lnTo>
                  <a:pt x="15056892" y="1642097"/>
                </a:lnTo>
                <a:lnTo>
                  <a:pt x="15061095" y="1635848"/>
                </a:lnTo>
                <a:lnTo>
                  <a:pt x="15062645" y="1628203"/>
                </a:lnTo>
                <a:close/>
              </a:path>
              <a:path w="18719800" h="10718800" extrusionOk="0">
                <a:moveTo>
                  <a:pt x="15062645" y="1528102"/>
                </a:moveTo>
                <a:lnTo>
                  <a:pt x="15061095" y="1520456"/>
                </a:lnTo>
                <a:lnTo>
                  <a:pt x="15056892" y="1514208"/>
                </a:lnTo>
                <a:lnTo>
                  <a:pt x="15050643" y="1510004"/>
                </a:lnTo>
                <a:lnTo>
                  <a:pt x="15043011" y="1508455"/>
                </a:lnTo>
                <a:lnTo>
                  <a:pt x="15035352" y="1510004"/>
                </a:lnTo>
                <a:lnTo>
                  <a:pt x="15029104" y="1514208"/>
                </a:lnTo>
                <a:lnTo>
                  <a:pt x="15024900" y="1520456"/>
                </a:lnTo>
                <a:lnTo>
                  <a:pt x="15023351" y="1528102"/>
                </a:lnTo>
                <a:lnTo>
                  <a:pt x="15024900" y="1535747"/>
                </a:lnTo>
                <a:lnTo>
                  <a:pt x="15029104" y="1541995"/>
                </a:lnTo>
                <a:lnTo>
                  <a:pt x="15035352" y="1546212"/>
                </a:lnTo>
                <a:lnTo>
                  <a:pt x="15043011" y="1547749"/>
                </a:lnTo>
                <a:lnTo>
                  <a:pt x="15050643" y="1546212"/>
                </a:lnTo>
                <a:lnTo>
                  <a:pt x="15056892" y="1541995"/>
                </a:lnTo>
                <a:lnTo>
                  <a:pt x="15061095" y="1535747"/>
                </a:lnTo>
                <a:lnTo>
                  <a:pt x="15062645" y="1528102"/>
                </a:lnTo>
                <a:close/>
              </a:path>
              <a:path w="18719800" h="10718800" extrusionOk="0">
                <a:moveTo>
                  <a:pt x="15062645" y="1428013"/>
                </a:moveTo>
                <a:lnTo>
                  <a:pt x="15061108" y="1420368"/>
                </a:lnTo>
                <a:lnTo>
                  <a:pt x="15056892" y="1414119"/>
                </a:lnTo>
                <a:lnTo>
                  <a:pt x="15050656" y="1409903"/>
                </a:lnTo>
                <a:lnTo>
                  <a:pt x="15043011" y="1408366"/>
                </a:lnTo>
                <a:lnTo>
                  <a:pt x="15035365" y="1409903"/>
                </a:lnTo>
                <a:lnTo>
                  <a:pt x="15029117" y="1414119"/>
                </a:lnTo>
                <a:lnTo>
                  <a:pt x="15024900" y="1420368"/>
                </a:lnTo>
                <a:lnTo>
                  <a:pt x="15023364" y="1428013"/>
                </a:lnTo>
                <a:lnTo>
                  <a:pt x="15024900" y="1435658"/>
                </a:lnTo>
                <a:lnTo>
                  <a:pt x="15029117" y="1441907"/>
                </a:lnTo>
                <a:lnTo>
                  <a:pt x="15035365" y="1446110"/>
                </a:lnTo>
                <a:lnTo>
                  <a:pt x="15043011" y="1447660"/>
                </a:lnTo>
                <a:lnTo>
                  <a:pt x="15050656" y="1446110"/>
                </a:lnTo>
                <a:lnTo>
                  <a:pt x="15056892" y="1441907"/>
                </a:lnTo>
                <a:lnTo>
                  <a:pt x="15061108" y="1435658"/>
                </a:lnTo>
                <a:lnTo>
                  <a:pt x="15062645" y="1428013"/>
                </a:lnTo>
                <a:close/>
              </a:path>
              <a:path w="18719800" h="10718800" extrusionOk="0">
                <a:moveTo>
                  <a:pt x="15062645" y="1327912"/>
                </a:moveTo>
                <a:lnTo>
                  <a:pt x="15061108" y="1320266"/>
                </a:lnTo>
                <a:lnTo>
                  <a:pt x="15056892" y="1314030"/>
                </a:lnTo>
                <a:lnTo>
                  <a:pt x="15050656" y="1309814"/>
                </a:lnTo>
                <a:lnTo>
                  <a:pt x="15043011" y="1308265"/>
                </a:lnTo>
                <a:lnTo>
                  <a:pt x="15035365" y="1309814"/>
                </a:lnTo>
                <a:lnTo>
                  <a:pt x="15029117" y="1314030"/>
                </a:lnTo>
                <a:lnTo>
                  <a:pt x="15024900" y="1320266"/>
                </a:lnTo>
                <a:lnTo>
                  <a:pt x="15023364" y="1327912"/>
                </a:lnTo>
                <a:lnTo>
                  <a:pt x="15024900" y="1335570"/>
                </a:lnTo>
                <a:lnTo>
                  <a:pt x="15029117" y="1341818"/>
                </a:lnTo>
                <a:lnTo>
                  <a:pt x="15035365" y="1346022"/>
                </a:lnTo>
                <a:lnTo>
                  <a:pt x="15043011" y="1347571"/>
                </a:lnTo>
                <a:lnTo>
                  <a:pt x="15050656" y="1346022"/>
                </a:lnTo>
                <a:lnTo>
                  <a:pt x="15056892" y="1341818"/>
                </a:lnTo>
                <a:lnTo>
                  <a:pt x="15061108" y="1335570"/>
                </a:lnTo>
                <a:lnTo>
                  <a:pt x="15062645" y="1327912"/>
                </a:lnTo>
                <a:close/>
              </a:path>
              <a:path w="18719800" h="10718800" extrusionOk="0">
                <a:moveTo>
                  <a:pt x="15062645" y="1227823"/>
                </a:moveTo>
                <a:lnTo>
                  <a:pt x="15061108" y="1220177"/>
                </a:lnTo>
                <a:lnTo>
                  <a:pt x="15056892" y="1213929"/>
                </a:lnTo>
                <a:lnTo>
                  <a:pt x="15050656" y="1209725"/>
                </a:lnTo>
                <a:lnTo>
                  <a:pt x="15043011" y="1208176"/>
                </a:lnTo>
                <a:lnTo>
                  <a:pt x="15035365" y="1209725"/>
                </a:lnTo>
                <a:lnTo>
                  <a:pt x="15029117" y="1213929"/>
                </a:lnTo>
                <a:lnTo>
                  <a:pt x="15024900" y="1220177"/>
                </a:lnTo>
                <a:lnTo>
                  <a:pt x="15023364" y="1227823"/>
                </a:lnTo>
                <a:lnTo>
                  <a:pt x="15024900" y="1235468"/>
                </a:lnTo>
                <a:lnTo>
                  <a:pt x="15029117" y="1241717"/>
                </a:lnTo>
                <a:lnTo>
                  <a:pt x="15035365" y="1245933"/>
                </a:lnTo>
                <a:lnTo>
                  <a:pt x="15043011" y="1247470"/>
                </a:lnTo>
                <a:lnTo>
                  <a:pt x="15050656" y="1245933"/>
                </a:lnTo>
                <a:lnTo>
                  <a:pt x="15056892" y="1241717"/>
                </a:lnTo>
                <a:lnTo>
                  <a:pt x="15061108" y="1235468"/>
                </a:lnTo>
                <a:lnTo>
                  <a:pt x="15062645" y="1227823"/>
                </a:lnTo>
                <a:close/>
              </a:path>
              <a:path w="18719800" h="10718800" extrusionOk="0">
                <a:moveTo>
                  <a:pt x="15062645" y="1127721"/>
                </a:moveTo>
                <a:lnTo>
                  <a:pt x="15061108" y="1120076"/>
                </a:lnTo>
                <a:lnTo>
                  <a:pt x="15056892" y="1113840"/>
                </a:lnTo>
                <a:lnTo>
                  <a:pt x="15050656" y="1109624"/>
                </a:lnTo>
                <a:lnTo>
                  <a:pt x="15043011" y="1108075"/>
                </a:lnTo>
                <a:lnTo>
                  <a:pt x="15035365" y="1109624"/>
                </a:lnTo>
                <a:lnTo>
                  <a:pt x="15029117" y="1113840"/>
                </a:lnTo>
                <a:lnTo>
                  <a:pt x="15024900" y="1120076"/>
                </a:lnTo>
                <a:lnTo>
                  <a:pt x="15023364" y="1127721"/>
                </a:lnTo>
                <a:lnTo>
                  <a:pt x="15024900" y="1135367"/>
                </a:lnTo>
                <a:lnTo>
                  <a:pt x="15029117" y="1141615"/>
                </a:lnTo>
                <a:lnTo>
                  <a:pt x="15035365" y="1145819"/>
                </a:lnTo>
                <a:lnTo>
                  <a:pt x="15043011" y="1147368"/>
                </a:lnTo>
                <a:lnTo>
                  <a:pt x="15050656" y="1145819"/>
                </a:lnTo>
                <a:lnTo>
                  <a:pt x="15056892" y="1141615"/>
                </a:lnTo>
                <a:lnTo>
                  <a:pt x="15061108" y="1135367"/>
                </a:lnTo>
                <a:lnTo>
                  <a:pt x="15062645" y="1127721"/>
                </a:lnTo>
                <a:close/>
              </a:path>
              <a:path w="18719800" h="10718800" extrusionOk="0">
                <a:moveTo>
                  <a:pt x="15062645" y="1027620"/>
                </a:moveTo>
                <a:lnTo>
                  <a:pt x="15061108" y="1019975"/>
                </a:lnTo>
                <a:lnTo>
                  <a:pt x="15056892" y="1013739"/>
                </a:lnTo>
                <a:lnTo>
                  <a:pt x="15050656" y="1009523"/>
                </a:lnTo>
                <a:lnTo>
                  <a:pt x="15043011" y="1007986"/>
                </a:lnTo>
                <a:lnTo>
                  <a:pt x="15035365" y="1009523"/>
                </a:lnTo>
                <a:lnTo>
                  <a:pt x="15029117" y="1013739"/>
                </a:lnTo>
                <a:lnTo>
                  <a:pt x="15024900" y="1019975"/>
                </a:lnTo>
                <a:lnTo>
                  <a:pt x="15023364" y="1027620"/>
                </a:lnTo>
                <a:lnTo>
                  <a:pt x="15024900" y="1035278"/>
                </a:lnTo>
                <a:lnTo>
                  <a:pt x="15029117" y="1041527"/>
                </a:lnTo>
                <a:lnTo>
                  <a:pt x="15035365" y="1045730"/>
                </a:lnTo>
                <a:lnTo>
                  <a:pt x="15043011" y="1047280"/>
                </a:lnTo>
                <a:lnTo>
                  <a:pt x="15050656" y="1045730"/>
                </a:lnTo>
                <a:lnTo>
                  <a:pt x="15056892" y="1041527"/>
                </a:lnTo>
                <a:lnTo>
                  <a:pt x="15061108" y="1035278"/>
                </a:lnTo>
                <a:lnTo>
                  <a:pt x="15062645" y="1027620"/>
                </a:lnTo>
                <a:close/>
              </a:path>
              <a:path w="18719800" h="10718800" extrusionOk="0">
                <a:moveTo>
                  <a:pt x="15062645" y="927531"/>
                </a:moveTo>
                <a:lnTo>
                  <a:pt x="15061108" y="919886"/>
                </a:lnTo>
                <a:lnTo>
                  <a:pt x="15056892" y="913638"/>
                </a:lnTo>
                <a:lnTo>
                  <a:pt x="15050656" y="909421"/>
                </a:lnTo>
                <a:lnTo>
                  <a:pt x="15043011" y="907884"/>
                </a:lnTo>
                <a:lnTo>
                  <a:pt x="15035365" y="909421"/>
                </a:lnTo>
                <a:lnTo>
                  <a:pt x="15029117" y="913638"/>
                </a:lnTo>
                <a:lnTo>
                  <a:pt x="15024900" y="919886"/>
                </a:lnTo>
                <a:lnTo>
                  <a:pt x="15023364" y="927531"/>
                </a:lnTo>
                <a:lnTo>
                  <a:pt x="15024900" y="935177"/>
                </a:lnTo>
                <a:lnTo>
                  <a:pt x="15029117" y="941425"/>
                </a:lnTo>
                <a:lnTo>
                  <a:pt x="15035365" y="945629"/>
                </a:lnTo>
                <a:lnTo>
                  <a:pt x="15043011" y="947178"/>
                </a:lnTo>
                <a:lnTo>
                  <a:pt x="15050656" y="945629"/>
                </a:lnTo>
                <a:lnTo>
                  <a:pt x="15056892" y="941425"/>
                </a:lnTo>
                <a:lnTo>
                  <a:pt x="15061108" y="935177"/>
                </a:lnTo>
                <a:lnTo>
                  <a:pt x="15062645" y="927531"/>
                </a:lnTo>
                <a:close/>
              </a:path>
              <a:path w="18719800" h="10718800" extrusionOk="0">
                <a:moveTo>
                  <a:pt x="15062645" y="827430"/>
                </a:moveTo>
                <a:lnTo>
                  <a:pt x="15061108" y="819785"/>
                </a:lnTo>
                <a:lnTo>
                  <a:pt x="15056892" y="813536"/>
                </a:lnTo>
                <a:lnTo>
                  <a:pt x="15050656" y="809320"/>
                </a:lnTo>
                <a:lnTo>
                  <a:pt x="15043011" y="807770"/>
                </a:lnTo>
                <a:lnTo>
                  <a:pt x="15035365" y="809320"/>
                </a:lnTo>
                <a:lnTo>
                  <a:pt x="15029117" y="813536"/>
                </a:lnTo>
                <a:lnTo>
                  <a:pt x="15024900" y="819785"/>
                </a:lnTo>
                <a:lnTo>
                  <a:pt x="15023364" y="827430"/>
                </a:lnTo>
                <a:lnTo>
                  <a:pt x="15024900" y="835088"/>
                </a:lnTo>
                <a:lnTo>
                  <a:pt x="15029117" y="841336"/>
                </a:lnTo>
                <a:lnTo>
                  <a:pt x="15035365" y="845540"/>
                </a:lnTo>
                <a:lnTo>
                  <a:pt x="15043011" y="847090"/>
                </a:lnTo>
                <a:lnTo>
                  <a:pt x="15050656" y="845540"/>
                </a:lnTo>
                <a:lnTo>
                  <a:pt x="15056892" y="841336"/>
                </a:lnTo>
                <a:lnTo>
                  <a:pt x="15061108" y="835088"/>
                </a:lnTo>
                <a:lnTo>
                  <a:pt x="15062645" y="827430"/>
                </a:lnTo>
                <a:close/>
              </a:path>
              <a:path w="18719800" h="10718800" extrusionOk="0">
                <a:moveTo>
                  <a:pt x="15062645" y="727354"/>
                </a:moveTo>
                <a:lnTo>
                  <a:pt x="15061108" y="719709"/>
                </a:lnTo>
                <a:lnTo>
                  <a:pt x="15056892" y="713460"/>
                </a:lnTo>
                <a:lnTo>
                  <a:pt x="15050656" y="709244"/>
                </a:lnTo>
                <a:lnTo>
                  <a:pt x="15043011" y="707694"/>
                </a:lnTo>
                <a:lnTo>
                  <a:pt x="15035365" y="709244"/>
                </a:lnTo>
                <a:lnTo>
                  <a:pt x="15029117" y="713460"/>
                </a:lnTo>
                <a:lnTo>
                  <a:pt x="15024900" y="719709"/>
                </a:lnTo>
                <a:lnTo>
                  <a:pt x="15023364" y="727354"/>
                </a:lnTo>
                <a:lnTo>
                  <a:pt x="15024900" y="734999"/>
                </a:lnTo>
                <a:lnTo>
                  <a:pt x="15029117" y="741235"/>
                </a:lnTo>
                <a:lnTo>
                  <a:pt x="15035365" y="745451"/>
                </a:lnTo>
                <a:lnTo>
                  <a:pt x="15043011" y="746988"/>
                </a:lnTo>
                <a:lnTo>
                  <a:pt x="15050656" y="745451"/>
                </a:lnTo>
                <a:lnTo>
                  <a:pt x="15056892" y="741235"/>
                </a:lnTo>
                <a:lnTo>
                  <a:pt x="15061108" y="734999"/>
                </a:lnTo>
                <a:lnTo>
                  <a:pt x="15062645" y="727354"/>
                </a:lnTo>
                <a:close/>
              </a:path>
              <a:path w="18719800" h="10718800" extrusionOk="0">
                <a:moveTo>
                  <a:pt x="15062645" y="627240"/>
                </a:moveTo>
                <a:lnTo>
                  <a:pt x="15061095" y="619594"/>
                </a:lnTo>
                <a:lnTo>
                  <a:pt x="15056892" y="613346"/>
                </a:lnTo>
                <a:lnTo>
                  <a:pt x="15050643" y="609130"/>
                </a:lnTo>
                <a:lnTo>
                  <a:pt x="15043011" y="607593"/>
                </a:lnTo>
                <a:lnTo>
                  <a:pt x="15035352" y="609130"/>
                </a:lnTo>
                <a:lnTo>
                  <a:pt x="15029104" y="613346"/>
                </a:lnTo>
                <a:lnTo>
                  <a:pt x="15024900" y="619594"/>
                </a:lnTo>
                <a:lnTo>
                  <a:pt x="15023351" y="627240"/>
                </a:lnTo>
                <a:lnTo>
                  <a:pt x="15024900" y="634885"/>
                </a:lnTo>
                <a:lnTo>
                  <a:pt x="15029104" y="641134"/>
                </a:lnTo>
                <a:lnTo>
                  <a:pt x="15035352" y="645350"/>
                </a:lnTo>
                <a:lnTo>
                  <a:pt x="15043011" y="646887"/>
                </a:lnTo>
                <a:lnTo>
                  <a:pt x="15050643" y="645350"/>
                </a:lnTo>
                <a:lnTo>
                  <a:pt x="15056892" y="641134"/>
                </a:lnTo>
                <a:lnTo>
                  <a:pt x="15061095" y="634885"/>
                </a:lnTo>
                <a:lnTo>
                  <a:pt x="15062645" y="627240"/>
                </a:lnTo>
                <a:close/>
              </a:path>
              <a:path w="18719800" h="10718800" extrusionOk="0">
                <a:moveTo>
                  <a:pt x="15062645" y="527138"/>
                </a:moveTo>
                <a:lnTo>
                  <a:pt x="15061095" y="519493"/>
                </a:lnTo>
                <a:lnTo>
                  <a:pt x="15056892" y="513257"/>
                </a:lnTo>
                <a:lnTo>
                  <a:pt x="15050643" y="509041"/>
                </a:lnTo>
                <a:lnTo>
                  <a:pt x="15043011" y="507492"/>
                </a:lnTo>
                <a:lnTo>
                  <a:pt x="15035352" y="509041"/>
                </a:lnTo>
                <a:lnTo>
                  <a:pt x="15029104" y="513257"/>
                </a:lnTo>
                <a:lnTo>
                  <a:pt x="15024900" y="519493"/>
                </a:lnTo>
                <a:lnTo>
                  <a:pt x="15023351" y="527138"/>
                </a:lnTo>
                <a:lnTo>
                  <a:pt x="15024900" y="534797"/>
                </a:lnTo>
                <a:lnTo>
                  <a:pt x="15029104" y="541032"/>
                </a:lnTo>
                <a:lnTo>
                  <a:pt x="15035352" y="545249"/>
                </a:lnTo>
                <a:lnTo>
                  <a:pt x="15043011" y="546785"/>
                </a:lnTo>
                <a:lnTo>
                  <a:pt x="15050643" y="545249"/>
                </a:lnTo>
                <a:lnTo>
                  <a:pt x="15056892" y="541032"/>
                </a:lnTo>
                <a:lnTo>
                  <a:pt x="15061095" y="534797"/>
                </a:lnTo>
                <a:lnTo>
                  <a:pt x="15062645" y="527138"/>
                </a:lnTo>
                <a:close/>
              </a:path>
              <a:path w="18719800" h="10718800" extrusionOk="0">
                <a:moveTo>
                  <a:pt x="15062645" y="427050"/>
                </a:moveTo>
                <a:lnTo>
                  <a:pt x="15061095" y="419404"/>
                </a:lnTo>
                <a:lnTo>
                  <a:pt x="15056892" y="413156"/>
                </a:lnTo>
                <a:lnTo>
                  <a:pt x="15050643" y="408940"/>
                </a:lnTo>
                <a:lnTo>
                  <a:pt x="15043011" y="407403"/>
                </a:lnTo>
                <a:lnTo>
                  <a:pt x="15035352" y="408940"/>
                </a:lnTo>
                <a:lnTo>
                  <a:pt x="15029104" y="413156"/>
                </a:lnTo>
                <a:lnTo>
                  <a:pt x="15024900" y="419404"/>
                </a:lnTo>
                <a:lnTo>
                  <a:pt x="15023351" y="427050"/>
                </a:lnTo>
                <a:lnTo>
                  <a:pt x="15024900" y="434695"/>
                </a:lnTo>
                <a:lnTo>
                  <a:pt x="15029104" y="440944"/>
                </a:lnTo>
                <a:lnTo>
                  <a:pt x="15035352" y="445147"/>
                </a:lnTo>
                <a:lnTo>
                  <a:pt x="15043011" y="446697"/>
                </a:lnTo>
                <a:lnTo>
                  <a:pt x="15050643" y="445147"/>
                </a:lnTo>
                <a:lnTo>
                  <a:pt x="15056892" y="440944"/>
                </a:lnTo>
                <a:lnTo>
                  <a:pt x="15061095" y="434695"/>
                </a:lnTo>
                <a:lnTo>
                  <a:pt x="15062645" y="427050"/>
                </a:lnTo>
                <a:close/>
              </a:path>
              <a:path w="18719800" h="10718800" extrusionOk="0">
                <a:moveTo>
                  <a:pt x="15062645" y="326948"/>
                </a:moveTo>
                <a:lnTo>
                  <a:pt x="15061095" y="319303"/>
                </a:lnTo>
                <a:lnTo>
                  <a:pt x="15056892" y="313055"/>
                </a:lnTo>
                <a:lnTo>
                  <a:pt x="15050643" y="308851"/>
                </a:lnTo>
                <a:lnTo>
                  <a:pt x="15043011" y="307301"/>
                </a:lnTo>
                <a:lnTo>
                  <a:pt x="15035352" y="308851"/>
                </a:lnTo>
                <a:lnTo>
                  <a:pt x="15029104" y="313055"/>
                </a:lnTo>
                <a:lnTo>
                  <a:pt x="15024900" y="319303"/>
                </a:lnTo>
                <a:lnTo>
                  <a:pt x="15023351" y="326948"/>
                </a:lnTo>
                <a:lnTo>
                  <a:pt x="15024900" y="334594"/>
                </a:lnTo>
                <a:lnTo>
                  <a:pt x="15029104" y="340842"/>
                </a:lnTo>
                <a:lnTo>
                  <a:pt x="15035352" y="345046"/>
                </a:lnTo>
                <a:lnTo>
                  <a:pt x="15043011" y="346595"/>
                </a:lnTo>
                <a:lnTo>
                  <a:pt x="15050643" y="345046"/>
                </a:lnTo>
                <a:lnTo>
                  <a:pt x="15056892" y="340842"/>
                </a:lnTo>
                <a:lnTo>
                  <a:pt x="15061095" y="334594"/>
                </a:lnTo>
                <a:lnTo>
                  <a:pt x="15062645" y="326948"/>
                </a:lnTo>
                <a:close/>
              </a:path>
              <a:path w="18719800" h="10718800" extrusionOk="0">
                <a:moveTo>
                  <a:pt x="15062645" y="226860"/>
                </a:moveTo>
                <a:lnTo>
                  <a:pt x="15061095" y="219202"/>
                </a:lnTo>
                <a:lnTo>
                  <a:pt x="15056892" y="212966"/>
                </a:lnTo>
                <a:lnTo>
                  <a:pt x="15050643" y="208749"/>
                </a:lnTo>
                <a:lnTo>
                  <a:pt x="15043011" y="207213"/>
                </a:lnTo>
                <a:lnTo>
                  <a:pt x="15035352" y="208749"/>
                </a:lnTo>
                <a:lnTo>
                  <a:pt x="15029104" y="212966"/>
                </a:lnTo>
                <a:lnTo>
                  <a:pt x="15024900" y="219202"/>
                </a:lnTo>
                <a:lnTo>
                  <a:pt x="15023351" y="226860"/>
                </a:lnTo>
                <a:lnTo>
                  <a:pt x="15024900" y="234505"/>
                </a:lnTo>
                <a:lnTo>
                  <a:pt x="15029104" y="240753"/>
                </a:lnTo>
                <a:lnTo>
                  <a:pt x="15035352" y="244957"/>
                </a:lnTo>
                <a:lnTo>
                  <a:pt x="15043011" y="246507"/>
                </a:lnTo>
                <a:lnTo>
                  <a:pt x="15050643" y="244957"/>
                </a:lnTo>
                <a:lnTo>
                  <a:pt x="15056892" y="240753"/>
                </a:lnTo>
                <a:lnTo>
                  <a:pt x="15061095" y="234505"/>
                </a:lnTo>
                <a:lnTo>
                  <a:pt x="15062645" y="226860"/>
                </a:lnTo>
                <a:close/>
              </a:path>
              <a:path w="18719800" h="10718800" extrusionOk="0">
                <a:moveTo>
                  <a:pt x="15062645" y="126758"/>
                </a:moveTo>
                <a:lnTo>
                  <a:pt x="15061095" y="119113"/>
                </a:lnTo>
                <a:lnTo>
                  <a:pt x="15056892" y="112864"/>
                </a:lnTo>
                <a:lnTo>
                  <a:pt x="15050643" y="108648"/>
                </a:lnTo>
                <a:lnTo>
                  <a:pt x="15043011" y="107111"/>
                </a:lnTo>
                <a:lnTo>
                  <a:pt x="15035352" y="108648"/>
                </a:lnTo>
                <a:lnTo>
                  <a:pt x="15029104" y="112864"/>
                </a:lnTo>
                <a:lnTo>
                  <a:pt x="15024900" y="119113"/>
                </a:lnTo>
                <a:lnTo>
                  <a:pt x="15023351" y="126758"/>
                </a:lnTo>
                <a:lnTo>
                  <a:pt x="15024900" y="134416"/>
                </a:lnTo>
                <a:lnTo>
                  <a:pt x="15029104" y="140665"/>
                </a:lnTo>
                <a:lnTo>
                  <a:pt x="15035352" y="144868"/>
                </a:lnTo>
                <a:lnTo>
                  <a:pt x="15043011" y="146418"/>
                </a:lnTo>
                <a:lnTo>
                  <a:pt x="15050643" y="144868"/>
                </a:lnTo>
                <a:lnTo>
                  <a:pt x="15056892" y="140665"/>
                </a:lnTo>
                <a:lnTo>
                  <a:pt x="15061095" y="134416"/>
                </a:lnTo>
                <a:lnTo>
                  <a:pt x="15062645" y="126758"/>
                </a:lnTo>
                <a:close/>
              </a:path>
              <a:path w="18719800" h="10718800" extrusionOk="0">
                <a:moveTo>
                  <a:pt x="15062645" y="26657"/>
                </a:moveTo>
                <a:lnTo>
                  <a:pt x="15061095" y="19024"/>
                </a:lnTo>
                <a:lnTo>
                  <a:pt x="15056892" y="12776"/>
                </a:lnTo>
                <a:lnTo>
                  <a:pt x="15050643" y="8572"/>
                </a:lnTo>
                <a:lnTo>
                  <a:pt x="15043011" y="7023"/>
                </a:lnTo>
                <a:lnTo>
                  <a:pt x="15035352" y="8572"/>
                </a:lnTo>
                <a:lnTo>
                  <a:pt x="15029104" y="12776"/>
                </a:lnTo>
                <a:lnTo>
                  <a:pt x="15024900" y="19024"/>
                </a:lnTo>
                <a:lnTo>
                  <a:pt x="15023351" y="26657"/>
                </a:lnTo>
                <a:lnTo>
                  <a:pt x="15024900" y="34315"/>
                </a:lnTo>
                <a:lnTo>
                  <a:pt x="15029104" y="40563"/>
                </a:lnTo>
                <a:lnTo>
                  <a:pt x="15035352" y="44767"/>
                </a:lnTo>
                <a:lnTo>
                  <a:pt x="15043011" y="46316"/>
                </a:lnTo>
                <a:lnTo>
                  <a:pt x="15050643" y="44767"/>
                </a:lnTo>
                <a:lnTo>
                  <a:pt x="15056892" y="40563"/>
                </a:lnTo>
                <a:lnTo>
                  <a:pt x="15061095" y="34315"/>
                </a:lnTo>
                <a:lnTo>
                  <a:pt x="15062645" y="26657"/>
                </a:lnTo>
                <a:close/>
              </a:path>
              <a:path w="18719800" h="10718800" extrusionOk="0">
                <a:moveTo>
                  <a:pt x="15074875" y="10668533"/>
                </a:moveTo>
                <a:lnTo>
                  <a:pt x="15073325" y="10660888"/>
                </a:lnTo>
                <a:lnTo>
                  <a:pt x="15069122" y="10654640"/>
                </a:lnTo>
                <a:lnTo>
                  <a:pt x="15062873" y="10650423"/>
                </a:lnTo>
                <a:lnTo>
                  <a:pt x="15055228" y="10648887"/>
                </a:lnTo>
                <a:lnTo>
                  <a:pt x="15047583" y="10650423"/>
                </a:lnTo>
                <a:lnTo>
                  <a:pt x="15041334" y="10654640"/>
                </a:lnTo>
                <a:lnTo>
                  <a:pt x="15037130" y="10660888"/>
                </a:lnTo>
                <a:lnTo>
                  <a:pt x="15035581" y="10668533"/>
                </a:lnTo>
                <a:lnTo>
                  <a:pt x="15037130" y="10676179"/>
                </a:lnTo>
                <a:lnTo>
                  <a:pt x="15041334" y="10682427"/>
                </a:lnTo>
                <a:lnTo>
                  <a:pt x="15047583" y="10686644"/>
                </a:lnTo>
                <a:lnTo>
                  <a:pt x="15055228" y="10688180"/>
                </a:lnTo>
                <a:lnTo>
                  <a:pt x="15062873" y="10686644"/>
                </a:lnTo>
                <a:lnTo>
                  <a:pt x="15069122" y="10682427"/>
                </a:lnTo>
                <a:lnTo>
                  <a:pt x="15073325" y="10676179"/>
                </a:lnTo>
                <a:lnTo>
                  <a:pt x="15074875" y="10668533"/>
                </a:lnTo>
                <a:close/>
              </a:path>
              <a:path w="18719800" h="10718800" extrusionOk="0">
                <a:moveTo>
                  <a:pt x="15074875" y="10568445"/>
                </a:moveTo>
                <a:lnTo>
                  <a:pt x="15073325" y="10560787"/>
                </a:lnTo>
                <a:lnTo>
                  <a:pt x="15069122" y="10554551"/>
                </a:lnTo>
                <a:lnTo>
                  <a:pt x="15062873" y="10550335"/>
                </a:lnTo>
                <a:lnTo>
                  <a:pt x="15055228" y="10548785"/>
                </a:lnTo>
                <a:lnTo>
                  <a:pt x="15047583" y="10550335"/>
                </a:lnTo>
                <a:lnTo>
                  <a:pt x="15041334" y="10554551"/>
                </a:lnTo>
                <a:lnTo>
                  <a:pt x="15037130" y="10560787"/>
                </a:lnTo>
                <a:lnTo>
                  <a:pt x="15035581" y="10568445"/>
                </a:lnTo>
                <a:lnTo>
                  <a:pt x="15037130" y="10576090"/>
                </a:lnTo>
                <a:lnTo>
                  <a:pt x="15041334" y="10582339"/>
                </a:lnTo>
                <a:lnTo>
                  <a:pt x="15047583" y="10586542"/>
                </a:lnTo>
                <a:lnTo>
                  <a:pt x="15055228" y="10588092"/>
                </a:lnTo>
                <a:lnTo>
                  <a:pt x="15062873" y="10586542"/>
                </a:lnTo>
                <a:lnTo>
                  <a:pt x="15069122" y="10582339"/>
                </a:lnTo>
                <a:lnTo>
                  <a:pt x="15073325" y="10576090"/>
                </a:lnTo>
                <a:lnTo>
                  <a:pt x="15074875" y="10568445"/>
                </a:lnTo>
                <a:close/>
              </a:path>
              <a:path w="18719800" h="10718800" extrusionOk="0">
                <a:moveTo>
                  <a:pt x="15074875" y="10468356"/>
                </a:moveTo>
                <a:lnTo>
                  <a:pt x="15073325" y="10460698"/>
                </a:lnTo>
                <a:lnTo>
                  <a:pt x="15069122" y="10454449"/>
                </a:lnTo>
                <a:lnTo>
                  <a:pt x="15062873" y="10450246"/>
                </a:lnTo>
                <a:lnTo>
                  <a:pt x="15055228" y="10448696"/>
                </a:lnTo>
                <a:lnTo>
                  <a:pt x="15047583" y="10450246"/>
                </a:lnTo>
                <a:lnTo>
                  <a:pt x="15041334" y="10454449"/>
                </a:lnTo>
                <a:lnTo>
                  <a:pt x="15037130" y="10460698"/>
                </a:lnTo>
                <a:lnTo>
                  <a:pt x="15035581" y="10468356"/>
                </a:lnTo>
                <a:lnTo>
                  <a:pt x="15037130" y="10475989"/>
                </a:lnTo>
                <a:lnTo>
                  <a:pt x="15041334" y="10482237"/>
                </a:lnTo>
                <a:lnTo>
                  <a:pt x="15047583" y="10486441"/>
                </a:lnTo>
                <a:lnTo>
                  <a:pt x="15055228" y="10487990"/>
                </a:lnTo>
                <a:lnTo>
                  <a:pt x="15062873" y="10486441"/>
                </a:lnTo>
                <a:lnTo>
                  <a:pt x="15069122" y="10482237"/>
                </a:lnTo>
                <a:lnTo>
                  <a:pt x="15073325" y="10475989"/>
                </a:lnTo>
                <a:lnTo>
                  <a:pt x="15074875" y="10468356"/>
                </a:lnTo>
                <a:close/>
              </a:path>
              <a:path w="18719800" h="10718800" extrusionOk="0">
                <a:moveTo>
                  <a:pt x="15074875" y="10368242"/>
                </a:moveTo>
                <a:lnTo>
                  <a:pt x="15073325" y="10360596"/>
                </a:lnTo>
                <a:lnTo>
                  <a:pt x="15069122" y="10354361"/>
                </a:lnTo>
                <a:lnTo>
                  <a:pt x="15062873" y="10350144"/>
                </a:lnTo>
                <a:lnTo>
                  <a:pt x="15055228" y="10348608"/>
                </a:lnTo>
                <a:lnTo>
                  <a:pt x="15047583" y="10350144"/>
                </a:lnTo>
                <a:lnTo>
                  <a:pt x="15041334" y="10354361"/>
                </a:lnTo>
                <a:lnTo>
                  <a:pt x="15037130" y="10360596"/>
                </a:lnTo>
                <a:lnTo>
                  <a:pt x="15035581" y="10368242"/>
                </a:lnTo>
                <a:lnTo>
                  <a:pt x="15037130" y="10375887"/>
                </a:lnTo>
                <a:lnTo>
                  <a:pt x="15041334" y="10382136"/>
                </a:lnTo>
                <a:lnTo>
                  <a:pt x="15047583" y="10386352"/>
                </a:lnTo>
                <a:lnTo>
                  <a:pt x="15055228" y="10387901"/>
                </a:lnTo>
                <a:lnTo>
                  <a:pt x="15062873" y="10386352"/>
                </a:lnTo>
                <a:lnTo>
                  <a:pt x="15069122" y="10382136"/>
                </a:lnTo>
                <a:lnTo>
                  <a:pt x="15073325" y="10375887"/>
                </a:lnTo>
                <a:lnTo>
                  <a:pt x="15074875" y="10368242"/>
                </a:lnTo>
                <a:close/>
              </a:path>
              <a:path w="18719800" h="10718800" extrusionOk="0">
                <a:moveTo>
                  <a:pt x="15074875" y="10268140"/>
                </a:moveTo>
                <a:lnTo>
                  <a:pt x="15073325" y="10260495"/>
                </a:lnTo>
                <a:lnTo>
                  <a:pt x="15069122" y="10254259"/>
                </a:lnTo>
                <a:lnTo>
                  <a:pt x="15062873" y="10250043"/>
                </a:lnTo>
                <a:lnTo>
                  <a:pt x="15055228" y="10248494"/>
                </a:lnTo>
                <a:lnTo>
                  <a:pt x="15047583" y="10250043"/>
                </a:lnTo>
                <a:lnTo>
                  <a:pt x="15041334" y="10254259"/>
                </a:lnTo>
                <a:lnTo>
                  <a:pt x="15037130" y="10260495"/>
                </a:lnTo>
                <a:lnTo>
                  <a:pt x="15035581" y="10268140"/>
                </a:lnTo>
                <a:lnTo>
                  <a:pt x="15037130" y="10275799"/>
                </a:lnTo>
                <a:lnTo>
                  <a:pt x="15041334" y="10282034"/>
                </a:lnTo>
                <a:lnTo>
                  <a:pt x="15047583" y="10286251"/>
                </a:lnTo>
                <a:lnTo>
                  <a:pt x="15055228" y="10287787"/>
                </a:lnTo>
                <a:lnTo>
                  <a:pt x="15062873" y="10286251"/>
                </a:lnTo>
                <a:lnTo>
                  <a:pt x="15069122" y="10282034"/>
                </a:lnTo>
                <a:lnTo>
                  <a:pt x="15073325" y="10275799"/>
                </a:lnTo>
                <a:lnTo>
                  <a:pt x="15074875" y="10268140"/>
                </a:lnTo>
                <a:close/>
              </a:path>
              <a:path w="18719800" h="10718800" extrusionOk="0">
                <a:moveTo>
                  <a:pt x="15074875" y="10168052"/>
                </a:moveTo>
                <a:lnTo>
                  <a:pt x="15073325" y="10160406"/>
                </a:lnTo>
                <a:lnTo>
                  <a:pt x="15069122" y="10154158"/>
                </a:lnTo>
                <a:lnTo>
                  <a:pt x="15062873" y="10149954"/>
                </a:lnTo>
                <a:lnTo>
                  <a:pt x="15055228" y="10148405"/>
                </a:lnTo>
                <a:lnTo>
                  <a:pt x="15047583" y="10149954"/>
                </a:lnTo>
                <a:lnTo>
                  <a:pt x="15041334" y="10154158"/>
                </a:lnTo>
                <a:lnTo>
                  <a:pt x="15037130" y="10160406"/>
                </a:lnTo>
                <a:lnTo>
                  <a:pt x="15035581" y="10168052"/>
                </a:lnTo>
                <a:lnTo>
                  <a:pt x="15037130" y="10175697"/>
                </a:lnTo>
                <a:lnTo>
                  <a:pt x="15041334" y="10181946"/>
                </a:lnTo>
                <a:lnTo>
                  <a:pt x="15047583" y="10186162"/>
                </a:lnTo>
                <a:lnTo>
                  <a:pt x="15055228" y="10187699"/>
                </a:lnTo>
                <a:lnTo>
                  <a:pt x="15062873" y="10186162"/>
                </a:lnTo>
                <a:lnTo>
                  <a:pt x="15069122" y="10181946"/>
                </a:lnTo>
                <a:lnTo>
                  <a:pt x="15073325" y="10175697"/>
                </a:lnTo>
                <a:lnTo>
                  <a:pt x="15074875" y="10168052"/>
                </a:lnTo>
                <a:close/>
              </a:path>
              <a:path w="18719800" h="10718800" extrusionOk="0">
                <a:moveTo>
                  <a:pt x="15074875" y="10067963"/>
                </a:moveTo>
                <a:lnTo>
                  <a:pt x="15073325" y="10060305"/>
                </a:lnTo>
                <a:lnTo>
                  <a:pt x="15069122" y="10054069"/>
                </a:lnTo>
                <a:lnTo>
                  <a:pt x="15062873" y="10049853"/>
                </a:lnTo>
                <a:lnTo>
                  <a:pt x="15055228" y="10048316"/>
                </a:lnTo>
                <a:lnTo>
                  <a:pt x="15047583" y="10049853"/>
                </a:lnTo>
                <a:lnTo>
                  <a:pt x="15041334" y="10054069"/>
                </a:lnTo>
                <a:lnTo>
                  <a:pt x="15037130" y="10060305"/>
                </a:lnTo>
                <a:lnTo>
                  <a:pt x="15035581" y="10067963"/>
                </a:lnTo>
                <a:lnTo>
                  <a:pt x="15037130" y="10075608"/>
                </a:lnTo>
                <a:lnTo>
                  <a:pt x="15041334" y="10081844"/>
                </a:lnTo>
                <a:lnTo>
                  <a:pt x="15047583" y="10086061"/>
                </a:lnTo>
                <a:lnTo>
                  <a:pt x="15055228" y="10087597"/>
                </a:lnTo>
                <a:lnTo>
                  <a:pt x="15062873" y="10086061"/>
                </a:lnTo>
                <a:lnTo>
                  <a:pt x="15069122" y="10081844"/>
                </a:lnTo>
                <a:lnTo>
                  <a:pt x="15073325" y="10075608"/>
                </a:lnTo>
                <a:lnTo>
                  <a:pt x="15074875" y="10067963"/>
                </a:lnTo>
                <a:close/>
              </a:path>
              <a:path w="18719800" h="10718800" extrusionOk="0">
                <a:moveTo>
                  <a:pt x="15074875" y="9967862"/>
                </a:moveTo>
                <a:lnTo>
                  <a:pt x="15073325" y="9960216"/>
                </a:lnTo>
                <a:lnTo>
                  <a:pt x="15069122" y="9953968"/>
                </a:lnTo>
                <a:lnTo>
                  <a:pt x="15062873" y="9949764"/>
                </a:lnTo>
                <a:lnTo>
                  <a:pt x="15055228" y="9948215"/>
                </a:lnTo>
                <a:lnTo>
                  <a:pt x="15047583" y="9949764"/>
                </a:lnTo>
                <a:lnTo>
                  <a:pt x="15041334" y="9953968"/>
                </a:lnTo>
                <a:lnTo>
                  <a:pt x="15037130" y="9960216"/>
                </a:lnTo>
                <a:lnTo>
                  <a:pt x="15035581" y="9967862"/>
                </a:lnTo>
                <a:lnTo>
                  <a:pt x="15037130" y="9975507"/>
                </a:lnTo>
                <a:lnTo>
                  <a:pt x="15041334" y="9981755"/>
                </a:lnTo>
                <a:lnTo>
                  <a:pt x="15047583" y="9985959"/>
                </a:lnTo>
                <a:lnTo>
                  <a:pt x="15055228" y="9987509"/>
                </a:lnTo>
                <a:lnTo>
                  <a:pt x="15062873" y="9985959"/>
                </a:lnTo>
                <a:lnTo>
                  <a:pt x="15069122" y="9981755"/>
                </a:lnTo>
                <a:lnTo>
                  <a:pt x="15073325" y="9975507"/>
                </a:lnTo>
                <a:lnTo>
                  <a:pt x="15074875" y="9967862"/>
                </a:lnTo>
                <a:close/>
              </a:path>
              <a:path w="18719800" h="10718800" extrusionOk="0">
                <a:moveTo>
                  <a:pt x="15074875" y="9867773"/>
                </a:moveTo>
                <a:lnTo>
                  <a:pt x="15073325" y="9860115"/>
                </a:lnTo>
                <a:lnTo>
                  <a:pt x="15069122" y="9853866"/>
                </a:lnTo>
                <a:lnTo>
                  <a:pt x="15062873" y="9849650"/>
                </a:lnTo>
                <a:lnTo>
                  <a:pt x="15055228" y="9848113"/>
                </a:lnTo>
                <a:lnTo>
                  <a:pt x="15047583" y="9849650"/>
                </a:lnTo>
                <a:lnTo>
                  <a:pt x="15041334" y="9853866"/>
                </a:lnTo>
                <a:lnTo>
                  <a:pt x="15037130" y="9860115"/>
                </a:lnTo>
                <a:lnTo>
                  <a:pt x="15035581" y="9867773"/>
                </a:lnTo>
                <a:lnTo>
                  <a:pt x="15037130" y="9875418"/>
                </a:lnTo>
                <a:lnTo>
                  <a:pt x="15041334" y="9881667"/>
                </a:lnTo>
                <a:lnTo>
                  <a:pt x="15047583" y="9885870"/>
                </a:lnTo>
                <a:lnTo>
                  <a:pt x="15055228" y="9887420"/>
                </a:lnTo>
                <a:lnTo>
                  <a:pt x="15062873" y="9885870"/>
                </a:lnTo>
                <a:lnTo>
                  <a:pt x="15069122" y="9881667"/>
                </a:lnTo>
                <a:lnTo>
                  <a:pt x="15073325" y="9875418"/>
                </a:lnTo>
                <a:lnTo>
                  <a:pt x="15074875" y="9867773"/>
                </a:lnTo>
                <a:close/>
              </a:path>
              <a:path w="18719800" h="10718800" extrusionOk="0">
                <a:moveTo>
                  <a:pt x="15074875" y="9767672"/>
                </a:moveTo>
                <a:lnTo>
                  <a:pt x="15073325" y="9760026"/>
                </a:lnTo>
                <a:lnTo>
                  <a:pt x="15069122" y="9753778"/>
                </a:lnTo>
                <a:lnTo>
                  <a:pt x="15062873" y="9749574"/>
                </a:lnTo>
                <a:lnTo>
                  <a:pt x="15055228" y="9748025"/>
                </a:lnTo>
                <a:lnTo>
                  <a:pt x="15047583" y="9749574"/>
                </a:lnTo>
                <a:lnTo>
                  <a:pt x="15041334" y="9753778"/>
                </a:lnTo>
                <a:lnTo>
                  <a:pt x="15037130" y="9760026"/>
                </a:lnTo>
                <a:lnTo>
                  <a:pt x="15035581" y="9767672"/>
                </a:lnTo>
                <a:lnTo>
                  <a:pt x="15037130" y="9775317"/>
                </a:lnTo>
                <a:lnTo>
                  <a:pt x="15041334" y="9781565"/>
                </a:lnTo>
                <a:lnTo>
                  <a:pt x="15047583" y="9785769"/>
                </a:lnTo>
                <a:lnTo>
                  <a:pt x="15055228" y="9787318"/>
                </a:lnTo>
                <a:lnTo>
                  <a:pt x="15062873" y="9785769"/>
                </a:lnTo>
                <a:lnTo>
                  <a:pt x="15069122" y="9781565"/>
                </a:lnTo>
                <a:lnTo>
                  <a:pt x="15073325" y="9775317"/>
                </a:lnTo>
                <a:lnTo>
                  <a:pt x="15074875" y="9767672"/>
                </a:lnTo>
                <a:close/>
              </a:path>
              <a:path w="18719800" h="10718800" extrusionOk="0">
                <a:moveTo>
                  <a:pt x="15074875" y="9667570"/>
                </a:moveTo>
                <a:lnTo>
                  <a:pt x="15073325" y="9659925"/>
                </a:lnTo>
                <a:lnTo>
                  <a:pt x="15069122" y="9653676"/>
                </a:lnTo>
                <a:lnTo>
                  <a:pt x="15062873" y="9649460"/>
                </a:lnTo>
                <a:lnTo>
                  <a:pt x="15055228" y="9647923"/>
                </a:lnTo>
                <a:lnTo>
                  <a:pt x="15047583" y="9649460"/>
                </a:lnTo>
                <a:lnTo>
                  <a:pt x="15041334" y="9653676"/>
                </a:lnTo>
                <a:lnTo>
                  <a:pt x="15037130" y="9659925"/>
                </a:lnTo>
                <a:lnTo>
                  <a:pt x="15035581" y="9667570"/>
                </a:lnTo>
                <a:lnTo>
                  <a:pt x="15037130" y="9675216"/>
                </a:lnTo>
                <a:lnTo>
                  <a:pt x="15041334" y="9681464"/>
                </a:lnTo>
                <a:lnTo>
                  <a:pt x="15047583" y="9685668"/>
                </a:lnTo>
                <a:lnTo>
                  <a:pt x="15055228" y="9687217"/>
                </a:lnTo>
                <a:lnTo>
                  <a:pt x="15062873" y="9685668"/>
                </a:lnTo>
                <a:lnTo>
                  <a:pt x="15069122" y="9681464"/>
                </a:lnTo>
                <a:lnTo>
                  <a:pt x="15073325" y="9675216"/>
                </a:lnTo>
                <a:lnTo>
                  <a:pt x="15074875" y="9667570"/>
                </a:lnTo>
                <a:close/>
              </a:path>
              <a:path w="18719800" h="10718800" extrusionOk="0">
                <a:moveTo>
                  <a:pt x="15074875" y="9567469"/>
                </a:moveTo>
                <a:lnTo>
                  <a:pt x="15073325" y="9559823"/>
                </a:lnTo>
                <a:lnTo>
                  <a:pt x="15069122" y="9553588"/>
                </a:lnTo>
                <a:lnTo>
                  <a:pt x="15062873" y="9549371"/>
                </a:lnTo>
                <a:lnTo>
                  <a:pt x="15055228" y="9547835"/>
                </a:lnTo>
                <a:lnTo>
                  <a:pt x="15047583" y="9549371"/>
                </a:lnTo>
                <a:lnTo>
                  <a:pt x="15041334" y="9553588"/>
                </a:lnTo>
                <a:lnTo>
                  <a:pt x="15037130" y="9559823"/>
                </a:lnTo>
                <a:lnTo>
                  <a:pt x="15035581" y="9567469"/>
                </a:lnTo>
                <a:lnTo>
                  <a:pt x="15037130" y="9575114"/>
                </a:lnTo>
                <a:lnTo>
                  <a:pt x="15041334" y="9581363"/>
                </a:lnTo>
                <a:lnTo>
                  <a:pt x="15047583" y="9585579"/>
                </a:lnTo>
                <a:lnTo>
                  <a:pt x="15055228" y="9587128"/>
                </a:lnTo>
                <a:lnTo>
                  <a:pt x="15062873" y="9585579"/>
                </a:lnTo>
                <a:lnTo>
                  <a:pt x="15069122" y="9581363"/>
                </a:lnTo>
                <a:lnTo>
                  <a:pt x="15073325" y="9575114"/>
                </a:lnTo>
                <a:lnTo>
                  <a:pt x="15074875" y="9567469"/>
                </a:lnTo>
                <a:close/>
              </a:path>
              <a:path w="18719800" h="10718800" extrusionOk="0">
                <a:moveTo>
                  <a:pt x="15074875" y="9467380"/>
                </a:moveTo>
                <a:lnTo>
                  <a:pt x="15073325" y="9459735"/>
                </a:lnTo>
                <a:lnTo>
                  <a:pt x="15069122" y="9453486"/>
                </a:lnTo>
                <a:lnTo>
                  <a:pt x="15062873" y="9449270"/>
                </a:lnTo>
                <a:lnTo>
                  <a:pt x="15055228" y="9447720"/>
                </a:lnTo>
                <a:lnTo>
                  <a:pt x="15047583" y="9449270"/>
                </a:lnTo>
                <a:lnTo>
                  <a:pt x="15041334" y="9453486"/>
                </a:lnTo>
                <a:lnTo>
                  <a:pt x="15037130" y="9459735"/>
                </a:lnTo>
                <a:lnTo>
                  <a:pt x="15035581" y="9467380"/>
                </a:lnTo>
                <a:lnTo>
                  <a:pt x="15037130" y="9475025"/>
                </a:lnTo>
                <a:lnTo>
                  <a:pt x="15041334" y="9481274"/>
                </a:lnTo>
                <a:lnTo>
                  <a:pt x="15047583" y="9485490"/>
                </a:lnTo>
                <a:lnTo>
                  <a:pt x="15055228" y="9487027"/>
                </a:lnTo>
                <a:lnTo>
                  <a:pt x="15062873" y="9485490"/>
                </a:lnTo>
                <a:lnTo>
                  <a:pt x="15069122" y="9481274"/>
                </a:lnTo>
                <a:lnTo>
                  <a:pt x="15073325" y="9475025"/>
                </a:lnTo>
                <a:lnTo>
                  <a:pt x="15074875" y="9467380"/>
                </a:lnTo>
                <a:close/>
              </a:path>
              <a:path w="18719800" h="10718800" extrusionOk="0">
                <a:moveTo>
                  <a:pt x="15074875" y="9367279"/>
                </a:moveTo>
                <a:lnTo>
                  <a:pt x="15073325" y="9359633"/>
                </a:lnTo>
                <a:lnTo>
                  <a:pt x="15069122" y="9353398"/>
                </a:lnTo>
                <a:lnTo>
                  <a:pt x="15062873" y="9349181"/>
                </a:lnTo>
                <a:lnTo>
                  <a:pt x="15055228" y="9347644"/>
                </a:lnTo>
                <a:lnTo>
                  <a:pt x="15047583" y="9349181"/>
                </a:lnTo>
                <a:lnTo>
                  <a:pt x="15041334" y="9353398"/>
                </a:lnTo>
                <a:lnTo>
                  <a:pt x="15037130" y="9359633"/>
                </a:lnTo>
                <a:lnTo>
                  <a:pt x="15035581" y="9367279"/>
                </a:lnTo>
                <a:lnTo>
                  <a:pt x="15037130" y="9374924"/>
                </a:lnTo>
                <a:lnTo>
                  <a:pt x="15041334" y="9381172"/>
                </a:lnTo>
                <a:lnTo>
                  <a:pt x="15047583" y="9385389"/>
                </a:lnTo>
                <a:lnTo>
                  <a:pt x="15055228" y="9386926"/>
                </a:lnTo>
                <a:lnTo>
                  <a:pt x="15062873" y="9385389"/>
                </a:lnTo>
                <a:lnTo>
                  <a:pt x="15069122" y="9381172"/>
                </a:lnTo>
                <a:lnTo>
                  <a:pt x="15073325" y="9374924"/>
                </a:lnTo>
                <a:lnTo>
                  <a:pt x="15074875" y="9367279"/>
                </a:lnTo>
                <a:close/>
              </a:path>
              <a:path w="18719800" h="10718800" extrusionOk="0">
                <a:moveTo>
                  <a:pt x="15074875" y="9267190"/>
                </a:moveTo>
                <a:lnTo>
                  <a:pt x="15073325" y="9259545"/>
                </a:lnTo>
                <a:lnTo>
                  <a:pt x="15069122" y="9253296"/>
                </a:lnTo>
                <a:lnTo>
                  <a:pt x="15062873" y="9249092"/>
                </a:lnTo>
                <a:lnTo>
                  <a:pt x="15055228" y="9247543"/>
                </a:lnTo>
                <a:lnTo>
                  <a:pt x="15047583" y="9249092"/>
                </a:lnTo>
                <a:lnTo>
                  <a:pt x="15041334" y="9253296"/>
                </a:lnTo>
                <a:lnTo>
                  <a:pt x="15037130" y="9259545"/>
                </a:lnTo>
                <a:lnTo>
                  <a:pt x="15035581" y="9267190"/>
                </a:lnTo>
                <a:lnTo>
                  <a:pt x="15037130" y="9274835"/>
                </a:lnTo>
                <a:lnTo>
                  <a:pt x="15041334" y="9281084"/>
                </a:lnTo>
                <a:lnTo>
                  <a:pt x="15047583" y="9285300"/>
                </a:lnTo>
                <a:lnTo>
                  <a:pt x="15055228" y="9286850"/>
                </a:lnTo>
                <a:lnTo>
                  <a:pt x="15062873" y="9285300"/>
                </a:lnTo>
                <a:lnTo>
                  <a:pt x="15069122" y="9281084"/>
                </a:lnTo>
                <a:lnTo>
                  <a:pt x="15073325" y="9274835"/>
                </a:lnTo>
                <a:lnTo>
                  <a:pt x="15074875" y="9267190"/>
                </a:lnTo>
                <a:close/>
              </a:path>
              <a:path w="18719800" h="10718800" extrusionOk="0">
                <a:moveTo>
                  <a:pt x="15074875" y="9167089"/>
                </a:moveTo>
                <a:lnTo>
                  <a:pt x="15073325" y="9159443"/>
                </a:lnTo>
                <a:lnTo>
                  <a:pt x="15069122" y="9153195"/>
                </a:lnTo>
                <a:lnTo>
                  <a:pt x="15062873" y="9148991"/>
                </a:lnTo>
                <a:lnTo>
                  <a:pt x="15055228" y="9147442"/>
                </a:lnTo>
                <a:lnTo>
                  <a:pt x="15047583" y="9148991"/>
                </a:lnTo>
                <a:lnTo>
                  <a:pt x="15041334" y="9153195"/>
                </a:lnTo>
                <a:lnTo>
                  <a:pt x="15037130" y="9159443"/>
                </a:lnTo>
                <a:lnTo>
                  <a:pt x="15035581" y="9167089"/>
                </a:lnTo>
                <a:lnTo>
                  <a:pt x="15037130" y="9174734"/>
                </a:lnTo>
                <a:lnTo>
                  <a:pt x="15041334" y="9180982"/>
                </a:lnTo>
                <a:lnTo>
                  <a:pt x="15047583" y="9185186"/>
                </a:lnTo>
                <a:lnTo>
                  <a:pt x="15055228" y="9186735"/>
                </a:lnTo>
                <a:lnTo>
                  <a:pt x="15062873" y="9185186"/>
                </a:lnTo>
                <a:lnTo>
                  <a:pt x="15069122" y="9180982"/>
                </a:lnTo>
                <a:lnTo>
                  <a:pt x="15073325" y="9174734"/>
                </a:lnTo>
                <a:lnTo>
                  <a:pt x="15074875" y="9167089"/>
                </a:lnTo>
                <a:close/>
              </a:path>
              <a:path w="18719800" h="10718800" extrusionOk="0">
                <a:moveTo>
                  <a:pt x="15074875" y="9067000"/>
                </a:moveTo>
                <a:lnTo>
                  <a:pt x="15073325" y="9059354"/>
                </a:lnTo>
                <a:lnTo>
                  <a:pt x="15069122" y="9053106"/>
                </a:lnTo>
                <a:lnTo>
                  <a:pt x="15062873" y="9048890"/>
                </a:lnTo>
                <a:lnTo>
                  <a:pt x="15055228" y="9047353"/>
                </a:lnTo>
                <a:lnTo>
                  <a:pt x="15047583" y="9048890"/>
                </a:lnTo>
                <a:lnTo>
                  <a:pt x="15041334" y="9053106"/>
                </a:lnTo>
                <a:lnTo>
                  <a:pt x="15037130" y="9059354"/>
                </a:lnTo>
                <a:lnTo>
                  <a:pt x="15035581" y="9067000"/>
                </a:lnTo>
                <a:lnTo>
                  <a:pt x="15037130" y="9074645"/>
                </a:lnTo>
                <a:lnTo>
                  <a:pt x="15041334" y="9080894"/>
                </a:lnTo>
                <a:lnTo>
                  <a:pt x="15047583" y="9085110"/>
                </a:lnTo>
                <a:lnTo>
                  <a:pt x="15055228" y="9086647"/>
                </a:lnTo>
                <a:lnTo>
                  <a:pt x="15062873" y="9085110"/>
                </a:lnTo>
                <a:lnTo>
                  <a:pt x="15069122" y="9080894"/>
                </a:lnTo>
                <a:lnTo>
                  <a:pt x="15073325" y="9074645"/>
                </a:lnTo>
                <a:lnTo>
                  <a:pt x="15074875" y="9067000"/>
                </a:lnTo>
                <a:close/>
              </a:path>
              <a:path w="18719800" h="10718800" extrusionOk="0">
                <a:moveTo>
                  <a:pt x="15074875" y="8966911"/>
                </a:moveTo>
                <a:lnTo>
                  <a:pt x="15073325" y="8959253"/>
                </a:lnTo>
                <a:lnTo>
                  <a:pt x="15069122" y="8953005"/>
                </a:lnTo>
                <a:lnTo>
                  <a:pt x="15062873" y="8948801"/>
                </a:lnTo>
                <a:lnTo>
                  <a:pt x="15055228" y="8947252"/>
                </a:lnTo>
                <a:lnTo>
                  <a:pt x="15047583" y="8948801"/>
                </a:lnTo>
                <a:lnTo>
                  <a:pt x="15041334" y="8953005"/>
                </a:lnTo>
                <a:lnTo>
                  <a:pt x="15037130" y="8959253"/>
                </a:lnTo>
                <a:lnTo>
                  <a:pt x="15035581" y="8966911"/>
                </a:lnTo>
                <a:lnTo>
                  <a:pt x="15037130" y="8974557"/>
                </a:lnTo>
                <a:lnTo>
                  <a:pt x="15041334" y="8980792"/>
                </a:lnTo>
                <a:lnTo>
                  <a:pt x="15047583" y="8984996"/>
                </a:lnTo>
                <a:lnTo>
                  <a:pt x="15055228" y="8986533"/>
                </a:lnTo>
                <a:lnTo>
                  <a:pt x="15062873" y="8984996"/>
                </a:lnTo>
                <a:lnTo>
                  <a:pt x="15069122" y="8980792"/>
                </a:lnTo>
                <a:lnTo>
                  <a:pt x="15073325" y="8974557"/>
                </a:lnTo>
                <a:lnTo>
                  <a:pt x="15074875" y="8966911"/>
                </a:lnTo>
                <a:close/>
              </a:path>
              <a:path w="18719800" h="10718800" extrusionOk="0">
                <a:moveTo>
                  <a:pt x="15074875" y="8866810"/>
                </a:moveTo>
                <a:lnTo>
                  <a:pt x="15073325" y="8859152"/>
                </a:lnTo>
                <a:lnTo>
                  <a:pt x="15069122" y="8852916"/>
                </a:lnTo>
                <a:lnTo>
                  <a:pt x="15062873" y="8848700"/>
                </a:lnTo>
                <a:lnTo>
                  <a:pt x="15055228" y="8847163"/>
                </a:lnTo>
                <a:lnTo>
                  <a:pt x="15047583" y="8848700"/>
                </a:lnTo>
                <a:lnTo>
                  <a:pt x="15041334" y="8852916"/>
                </a:lnTo>
                <a:lnTo>
                  <a:pt x="15037130" y="8859152"/>
                </a:lnTo>
                <a:lnTo>
                  <a:pt x="15035581" y="8866810"/>
                </a:lnTo>
                <a:lnTo>
                  <a:pt x="15037130" y="8874455"/>
                </a:lnTo>
                <a:lnTo>
                  <a:pt x="15041334" y="8880691"/>
                </a:lnTo>
                <a:lnTo>
                  <a:pt x="15047583" y="8884907"/>
                </a:lnTo>
                <a:lnTo>
                  <a:pt x="15055228" y="8886444"/>
                </a:lnTo>
                <a:lnTo>
                  <a:pt x="15062873" y="8884907"/>
                </a:lnTo>
                <a:lnTo>
                  <a:pt x="15069122" y="8880691"/>
                </a:lnTo>
                <a:lnTo>
                  <a:pt x="15073325" y="8874455"/>
                </a:lnTo>
                <a:lnTo>
                  <a:pt x="15074875" y="8866810"/>
                </a:lnTo>
                <a:close/>
              </a:path>
              <a:path w="18719800" h="10718800" extrusionOk="0">
                <a:moveTo>
                  <a:pt x="15074875" y="8766708"/>
                </a:moveTo>
                <a:lnTo>
                  <a:pt x="15073325" y="8759063"/>
                </a:lnTo>
                <a:lnTo>
                  <a:pt x="15069122" y="8752815"/>
                </a:lnTo>
                <a:lnTo>
                  <a:pt x="15062873" y="8748598"/>
                </a:lnTo>
                <a:lnTo>
                  <a:pt x="15055228" y="8747049"/>
                </a:lnTo>
                <a:lnTo>
                  <a:pt x="15047583" y="8748598"/>
                </a:lnTo>
                <a:lnTo>
                  <a:pt x="15041334" y="8752815"/>
                </a:lnTo>
                <a:lnTo>
                  <a:pt x="15037130" y="8759063"/>
                </a:lnTo>
                <a:lnTo>
                  <a:pt x="15035581" y="8766708"/>
                </a:lnTo>
                <a:lnTo>
                  <a:pt x="15037130" y="8774354"/>
                </a:lnTo>
                <a:lnTo>
                  <a:pt x="15041334" y="8780602"/>
                </a:lnTo>
                <a:lnTo>
                  <a:pt x="15047583" y="8784819"/>
                </a:lnTo>
                <a:lnTo>
                  <a:pt x="15055228" y="8786355"/>
                </a:lnTo>
                <a:lnTo>
                  <a:pt x="15062873" y="8784819"/>
                </a:lnTo>
                <a:lnTo>
                  <a:pt x="15069122" y="8780602"/>
                </a:lnTo>
                <a:lnTo>
                  <a:pt x="15073325" y="8774354"/>
                </a:lnTo>
                <a:lnTo>
                  <a:pt x="15074875" y="8766708"/>
                </a:lnTo>
                <a:close/>
              </a:path>
              <a:path w="18719800" h="10718800" extrusionOk="0">
                <a:moveTo>
                  <a:pt x="15074875" y="8666607"/>
                </a:moveTo>
                <a:lnTo>
                  <a:pt x="15073325" y="8658962"/>
                </a:lnTo>
                <a:lnTo>
                  <a:pt x="15069122" y="8652713"/>
                </a:lnTo>
                <a:lnTo>
                  <a:pt x="15062873" y="8648509"/>
                </a:lnTo>
                <a:lnTo>
                  <a:pt x="15055228" y="8646960"/>
                </a:lnTo>
                <a:lnTo>
                  <a:pt x="15047583" y="8648509"/>
                </a:lnTo>
                <a:lnTo>
                  <a:pt x="15041334" y="8652713"/>
                </a:lnTo>
                <a:lnTo>
                  <a:pt x="15037130" y="8658962"/>
                </a:lnTo>
                <a:lnTo>
                  <a:pt x="15035581" y="8666607"/>
                </a:lnTo>
                <a:lnTo>
                  <a:pt x="15037130" y="8674265"/>
                </a:lnTo>
                <a:lnTo>
                  <a:pt x="15041334" y="8680513"/>
                </a:lnTo>
                <a:lnTo>
                  <a:pt x="15047583" y="8684717"/>
                </a:lnTo>
                <a:lnTo>
                  <a:pt x="15055228" y="8686267"/>
                </a:lnTo>
                <a:lnTo>
                  <a:pt x="15062873" y="8684717"/>
                </a:lnTo>
                <a:lnTo>
                  <a:pt x="15069122" y="8680513"/>
                </a:lnTo>
                <a:lnTo>
                  <a:pt x="15073325" y="8674265"/>
                </a:lnTo>
                <a:lnTo>
                  <a:pt x="15074875" y="8666607"/>
                </a:lnTo>
                <a:close/>
              </a:path>
              <a:path w="18719800" h="10718800" extrusionOk="0">
                <a:moveTo>
                  <a:pt x="15074875" y="8566506"/>
                </a:moveTo>
                <a:lnTo>
                  <a:pt x="15073325" y="8558860"/>
                </a:lnTo>
                <a:lnTo>
                  <a:pt x="15069122" y="8552624"/>
                </a:lnTo>
                <a:lnTo>
                  <a:pt x="15062873" y="8548408"/>
                </a:lnTo>
                <a:lnTo>
                  <a:pt x="15055228" y="8546871"/>
                </a:lnTo>
                <a:lnTo>
                  <a:pt x="15047583" y="8548408"/>
                </a:lnTo>
                <a:lnTo>
                  <a:pt x="15041334" y="8552624"/>
                </a:lnTo>
                <a:lnTo>
                  <a:pt x="15037130" y="8558860"/>
                </a:lnTo>
                <a:lnTo>
                  <a:pt x="15035581" y="8566506"/>
                </a:lnTo>
                <a:lnTo>
                  <a:pt x="15037130" y="8574164"/>
                </a:lnTo>
                <a:lnTo>
                  <a:pt x="15041334" y="8580412"/>
                </a:lnTo>
                <a:lnTo>
                  <a:pt x="15047583" y="8584628"/>
                </a:lnTo>
                <a:lnTo>
                  <a:pt x="15055228" y="8586165"/>
                </a:lnTo>
                <a:lnTo>
                  <a:pt x="15062873" y="8584628"/>
                </a:lnTo>
                <a:lnTo>
                  <a:pt x="15069122" y="8580412"/>
                </a:lnTo>
                <a:lnTo>
                  <a:pt x="15073325" y="8574164"/>
                </a:lnTo>
                <a:lnTo>
                  <a:pt x="15074875" y="8566506"/>
                </a:lnTo>
                <a:close/>
              </a:path>
              <a:path w="18719800" h="10718800" extrusionOk="0">
                <a:moveTo>
                  <a:pt x="15074875" y="8466417"/>
                </a:moveTo>
                <a:lnTo>
                  <a:pt x="15073325" y="8458771"/>
                </a:lnTo>
                <a:lnTo>
                  <a:pt x="15069122" y="8452523"/>
                </a:lnTo>
                <a:lnTo>
                  <a:pt x="15062873" y="8448319"/>
                </a:lnTo>
                <a:lnTo>
                  <a:pt x="15055228" y="8446770"/>
                </a:lnTo>
                <a:lnTo>
                  <a:pt x="15047583" y="8448319"/>
                </a:lnTo>
                <a:lnTo>
                  <a:pt x="15041334" y="8452523"/>
                </a:lnTo>
                <a:lnTo>
                  <a:pt x="15037130" y="8458771"/>
                </a:lnTo>
                <a:lnTo>
                  <a:pt x="15035581" y="8466417"/>
                </a:lnTo>
                <a:lnTo>
                  <a:pt x="15037130" y="8474062"/>
                </a:lnTo>
                <a:lnTo>
                  <a:pt x="15041334" y="8480311"/>
                </a:lnTo>
                <a:lnTo>
                  <a:pt x="15047583" y="8484527"/>
                </a:lnTo>
                <a:lnTo>
                  <a:pt x="15055228" y="8486064"/>
                </a:lnTo>
                <a:lnTo>
                  <a:pt x="15062873" y="8484527"/>
                </a:lnTo>
                <a:lnTo>
                  <a:pt x="15069122" y="8480311"/>
                </a:lnTo>
                <a:lnTo>
                  <a:pt x="15073325" y="8474062"/>
                </a:lnTo>
                <a:lnTo>
                  <a:pt x="15074875" y="8466417"/>
                </a:lnTo>
                <a:close/>
              </a:path>
              <a:path w="18719800" h="10718800" extrusionOk="0">
                <a:moveTo>
                  <a:pt x="15074875" y="8366328"/>
                </a:moveTo>
                <a:lnTo>
                  <a:pt x="15073325" y="8358670"/>
                </a:lnTo>
                <a:lnTo>
                  <a:pt x="15069122" y="8352434"/>
                </a:lnTo>
                <a:lnTo>
                  <a:pt x="15062873" y="8348218"/>
                </a:lnTo>
                <a:lnTo>
                  <a:pt x="15055228" y="8346668"/>
                </a:lnTo>
                <a:lnTo>
                  <a:pt x="15047583" y="8348218"/>
                </a:lnTo>
                <a:lnTo>
                  <a:pt x="15041334" y="8352434"/>
                </a:lnTo>
                <a:lnTo>
                  <a:pt x="15037130" y="8358670"/>
                </a:lnTo>
                <a:lnTo>
                  <a:pt x="15035581" y="8366328"/>
                </a:lnTo>
                <a:lnTo>
                  <a:pt x="15037130" y="8373973"/>
                </a:lnTo>
                <a:lnTo>
                  <a:pt x="15041334" y="8380209"/>
                </a:lnTo>
                <a:lnTo>
                  <a:pt x="15047583" y="8384426"/>
                </a:lnTo>
                <a:lnTo>
                  <a:pt x="15055228" y="8385975"/>
                </a:lnTo>
                <a:lnTo>
                  <a:pt x="15062873" y="8384426"/>
                </a:lnTo>
                <a:lnTo>
                  <a:pt x="15069122" y="8380209"/>
                </a:lnTo>
                <a:lnTo>
                  <a:pt x="15073325" y="8373973"/>
                </a:lnTo>
                <a:lnTo>
                  <a:pt x="15074875" y="8366328"/>
                </a:lnTo>
                <a:close/>
              </a:path>
              <a:path w="18719800" h="10718800" extrusionOk="0">
                <a:moveTo>
                  <a:pt x="15074875" y="8266227"/>
                </a:moveTo>
                <a:lnTo>
                  <a:pt x="15073325" y="8258581"/>
                </a:lnTo>
                <a:lnTo>
                  <a:pt x="15069122" y="8252333"/>
                </a:lnTo>
                <a:lnTo>
                  <a:pt x="15062873" y="8248129"/>
                </a:lnTo>
                <a:lnTo>
                  <a:pt x="15055228" y="8246580"/>
                </a:lnTo>
                <a:lnTo>
                  <a:pt x="15047583" y="8248129"/>
                </a:lnTo>
                <a:lnTo>
                  <a:pt x="15041334" y="8252333"/>
                </a:lnTo>
                <a:lnTo>
                  <a:pt x="15037130" y="8258581"/>
                </a:lnTo>
                <a:lnTo>
                  <a:pt x="15035581" y="8266227"/>
                </a:lnTo>
                <a:lnTo>
                  <a:pt x="15037130" y="8273872"/>
                </a:lnTo>
                <a:lnTo>
                  <a:pt x="15041334" y="8280120"/>
                </a:lnTo>
                <a:lnTo>
                  <a:pt x="15047583" y="8284324"/>
                </a:lnTo>
                <a:lnTo>
                  <a:pt x="15055228" y="8285861"/>
                </a:lnTo>
                <a:lnTo>
                  <a:pt x="15062873" y="8284324"/>
                </a:lnTo>
                <a:lnTo>
                  <a:pt x="15069122" y="8280120"/>
                </a:lnTo>
                <a:lnTo>
                  <a:pt x="15073325" y="8273872"/>
                </a:lnTo>
                <a:lnTo>
                  <a:pt x="15074875" y="8266227"/>
                </a:lnTo>
                <a:close/>
              </a:path>
              <a:path w="18719800" h="10718800" extrusionOk="0">
                <a:moveTo>
                  <a:pt x="15074875" y="8166125"/>
                </a:moveTo>
                <a:lnTo>
                  <a:pt x="15073325" y="8158480"/>
                </a:lnTo>
                <a:lnTo>
                  <a:pt x="15069122" y="8152231"/>
                </a:lnTo>
                <a:lnTo>
                  <a:pt x="15062873" y="8148028"/>
                </a:lnTo>
                <a:lnTo>
                  <a:pt x="15055228" y="8146478"/>
                </a:lnTo>
                <a:lnTo>
                  <a:pt x="15047583" y="8148028"/>
                </a:lnTo>
                <a:lnTo>
                  <a:pt x="15041334" y="8152231"/>
                </a:lnTo>
                <a:lnTo>
                  <a:pt x="15037130" y="8158480"/>
                </a:lnTo>
                <a:lnTo>
                  <a:pt x="15035581" y="8166125"/>
                </a:lnTo>
                <a:lnTo>
                  <a:pt x="15037130" y="8173771"/>
                </a:lnTo>
                <a:lnTo>
                  <a:pt x="15041334" y="8180019"/>
                </a:lnTo>
                <a:lnTo>
                  <a:pt x="15047583" y="8184235"/>
                </a:lnTo>
                <a:lnTo>
                  <a:pt x="15055228" y="8185772"/>
                </a:lnTo>
                <a:lnTo>
                  <a:pt x="15062873" y="8184235"/>
                </a:lnTo>
                <a:lnTo>
                  <a:pt x="15069122" y="8180019"/>
                </a:lnTo>
                <a:lnTo>
                  <a:pt x="15073325" y="8173771"/>
                </a:lnTo>
                <a:lnTo>
                  <a:pt x="15074875" y="8166125"/>
                </a:lnTo>
                <a:close/>
              </a:path>
              <a:path w="18719800" h="10718800" extrusionOk="0">
                <a:moveTo>
                  <a:pt x="15074875" y="8066024"/>
                </a:moveTo>
                <a:lnTo>
                  <a:pt x="15073325" y="8058378"/>
                </a:lnTo>
                <a:lnTo>
                  <a:pt x="15069122" y="8052143"/>
                </a:lnTo>
                <a:lnTo>
                  <a:pt x="15062873" y="8047926"/>
                </a:lnTo>
                <a:lnTo>
                  <a:pt x="15055228" y="8046390"/>
                </a:lnTo>
                <a:lnTo>
                  <a:pt x="15047583" y="8047926"/>
                </a:lnTo>
                <a:lnTo>
                  <a:pt x="15041334" y="8052143"/>
                </a:lnTo>
                <a:lnTo>
                  <a:pt x="15037130" y="8058378"/>
                </a:lnTo>
                <a:lnTo>
                  <a:pt x="15035581" y="8066024"/>
                </a:lnTo>
                <a:lnTo>
                  <a:pt x="15037130" y="8073682"/>
                </a:lnTo>
                <a:lnTo>
                  <a:pt x="15041334" y="8079930"/>
                </a:lnTo>
                <a:lnTo>
                  <a:pt x="15047583" y="8084134"/>
                </a:lnTo>
                <a:lnTo>
                  <a:pt x="15055228" y="8085683"/>
                </a:lnTo>
                <a:lnTo>
                  <a:pt x="15062873" y="8084134"/>
                </a:lnTo>
                <a:lnTo>
                  <a:pt x="15069122" y="8079930"/>
                </a:lnTo>
                <a:lnTo>
                  <a:pt x="15073325" y="8073682"/>
                </a:lnTo>
                <a:lnTo>
                  <a:pt x="15074875" y="8066024"/>
                </a:lnTo>
                <a:close/>
              </a:path>
              <a:path w="18719800" h="10718800" extrusionOk="0">
                <a:moveTo>
                  <a:pt x="15074875" y="7965935"/>
                </a:moveTo>
                <a:lnTo>
                  <a:pt x="15073325" y="7958290"/>
                </a:lnTo>
                <a:lnTo>
                  <a:pt x="15069122" y="7952041"/>
                </a:lnTo>
                <a:lnTo>
                  <a:pt x="15062873" y="7947838"/>
                </a:lnTo>
                <a:lnTo>
                  <a:pt x="15055228" y="7946288"/>
                </a:lnTo>
                <a:lnTo>
                  <a:pt x="15047583" y="7947838"/>
                </a:lnTo>
                <a:lnTo>
                  <a:pt x="15041334" y="7952041"/>
                </a:lnTo>
                <a:lnTo>
                  <a:pt x="15037130" y="7958290"/>
                </a:lnTo>
                <a:lnTo>
                  <a:pt x="15035581" y="7965935"/>
                </a:lnTo>
                <a:lnTo>
                  <a:pt x="15037130" y="7973581"/>
                </a:lnTo>
                <a:lnTo>
                  <a:pt x="15041334" y="7979829"/>
                </a:lnTo>
                <a:lnTo>
                  <a:pt x="15047583" y="7984045"/>
                </a:lnTo>
                <a:lnTo>
                  <a:pt x="15055228" y="7985595"/>
                </a:lnTo>
                <a:lnTo>
                  <a:pt x="15062873" y="7984045"/>
                </a:lnTo>
                <a:lnTo>
                  <a:pt x="15069122" y="7979829"/>
                </a:lnTo>
                <a:lnTo>
                  <a:pt x="15073325" y="7973581"/>
                </a:lnTo>
                <a:lnTo>
                  <a:pt x="15074875" y="7965935"/>
                </a:lnTo>
                <a:close/>
              </a:path>
              <a:path w="18719800" h="10718800" extrusionOk="0">
                <a:moveTo>
                  <a:pt x="15074875" y="7865846"/>
                </a:moveTo>
                <a:lnTo>
                  <a:pt x="15073325" y="7858201"/>
                </a:lnTo>
                <a:lnTo>
                  <a:pt x="15069122" y="7851953"/>
                </a:lnTo>
                <a:lnTo>
                  <a:pt x="15062873" y="7847736"/>
                </a:lnTo>
                <a:lnTo>
                  <a:pt x="15055228" y="7846187"/>
                </a:lnTo>
                <a:lnTo>
                  <a:pt x="15047583" y="7847736"/>
                </a:lnTo>
                <a:lnTo>
                  <a:pt x="15041334" y="7851953"/>
                </a:lnTo>
                <a:lnTo>
                  <a:pt x="15037130" y="7858201"/>
                </a:lnTo>
                <a:lnTo>
                  <a:pt x="15035581" y="7865846"/>
                </a:lnTo>
                <a:lnTo>
                  <a:pt x="15037130" y="7873492"/>
                </a:lnTo>
                <a:lnTo>
                  <a:pt x="15041334" y="7879740"/>
                </a:lnTo>
                <a:lnTo>
                  <a:pt x="15047583" y="7883944"/>
                </a:lnTo>
                <a:lnTo>
                  <a:pt x="15055228" y="7885481"/>
                </a:lnTo>
                <a:lnTo>
                  <a:pt x="15062873" y="7883944"/>
                </a:lnTo>
                <a:lnTo>
                  <a:pt x="15069122" y="7879740"/>
                </a:lnTo>
                <a:lnTo>
                  <a:pt x="15073325" y="7873492"/>
                </a:lnTo>
                <a:lnTo>
                  <a:pt x="15074875" y="7865846"/>
                </a:lnTo>
                <a:close/>
              </a:path>
              <a:path w="18719800" h="10718800" extrusionOk="0">
                <a:moveTo>
                  <a:pt x="15074875" y="7765758"/>
                </a:moveTo>
                <a:lnTo>
                  <a:pt x="15073325" y="7758100"/>
                </a:lnTo>
                <a:lnTo>
                  <a:pt x="15069122" y="7751851"/>
                </a:lnTo>
                <a:lnTo>
                  <a:pt x="15062873" y="7747648"/>
                </a:lnTo>
                <a:lnTo>
                  <a:pt x="15055228" y="7746098"/>
                </a:lnTo>
                <a:lnTo>
                  <a:pt x="15047583" y="7747648"/>
                </a:lnTo>
                <a:lnTo>
                  <a:pt x="15041334" y="7751851"/>
                </a:lnTo>
                <a:lnTo>
                  <a:pt x="15037130" y="7758100"/>
                </a:lnTo>
                <a:lnTo>
                  <a:pt x="15035581" y="7765758"/>
                </a:lnTo>
                <a:lnTo>
                  <a:pt x="15037130" y="7773390"/>
                </a:lnTo>
                <a:lnTo>
                  <a:pt x="15041334" y="7779639"/>
                </a:lnTo>
                <a:lnTo>
                  <a:pt x="15047583" y="7783843"/>
                </a:lnTo>
                <a:lnTo>
                  <a:pt x="15055228" y="7785392"/>
                </a:lnTo>
                <a:lnTo>
                  <a:pt x="15062873" y="7783843"/>
                </a:lnTo>
                <a:lnTo>
                  <a:pt x="15069122" y="7779639"/>
                </a:lnTo>
                <a:lnTo>
                  <a:pt x="15073325" y="7773390"/>
                </a:lnTo>
                <a:lnTo>
                  <a:pt x="15074875" y="7765758"/>
                </a:lnTo>
                <a:close/>
              </a:path>
              <a:path w="18719800" h="10718800" extrusionOk="0">
                <a:moveTo>
                  <a:pt x="15074875" y="7665656"/>
                </a:moveTo>
                <a:lnTo>
                  <a:pt x="15073325" y="7657998"/>
                </a:lnTo>
                <a:lnTo>
                  <a:pt x="15069122" y="7651750"/>
                </a:lnTo>
                <a:lnTo>
                  <a:pt x="15062873" y="7647546"/>
                </a:lnTo>
                <a:lnTo>
                  <a:pt x="15055228" y="7645997"/>
                </a:lnTo>
                <a:lnTo>
                  <a:pt x="15047583" y="7647546"/>
                </a:lnTo>
                <a:lnTo>
                  <a:pt x="15041334" y="7651750"/>
                </a:lnTo>
                <a:lnTo>
                  <a:pt x="15037130" y="7657998"/>
                </a:lnTo>
                <a:lnTo>
                  <a:pt x="15035581" y="7665656"/>
                </a:lnTo>
                <a:lnTo>
                  <a:pt x="15037130" y="7673302"/>
                </a:lnTo>
                <a:lnTo>
                  <a:pt x="15041334" y="7679550"/>
                </a:lnTo>
                <a:lnTo>
                  <a:pt x="15047583" y="7683754"/>
                </a:lnTo>
                <a:lnTo>
                  <a:pt x="15055228" y="7685303"/>
                </a:lnTo>
                <a:lnTo>
                  <a:pt x="15062873" y="7683754"/>
                </a:lnTo>
                <a:lnTo>
                  <a:pt x="15069122" y="7679550"/>
                </a:lnTo>
                <a:lnTo>
                  <a:pt x="15073325" y="7673302"/>
                </a:lnTo>
                <a:lnTo>
                  <a:pt x="15074875" y="7665656"/>
                </a:lnTo>
                <a:close/>
              </a:path>
              <a:path w="18719800" h="10718800" extrusionOk="0">
                <a:moveTo>
                  <a:pt x="15074875" y="7565555"/>
                </a:moveTo>
                <a:lnTo>
                  <a:pt x="15073325" y="7557910"/>
                </a:lnTo>
                <a:lnTo>
                  <a:pt x="15069122" y="7551661"/>
                </a:lnTo>
                <a:lnTo>
                  <a:pt x="15062873" y="7547457"/>
                </a:lnTo>
                <a:lnTo>
                  <a:pt x="15055228" y="7545908"/>
                </a:lnTo>
                <a:lnTo>
                  <a:pt x="15047583" y="7547457"/>
                </a:lnTo>
                <a:lnTo>
                  <a:pt x="15041334" y="7551661"/>
                </a:lnTo>
                <a:lnTo>
                  <a:pt x="15037130" y="7557910"/>
                </a:lnTo>
                <a:lnTo>
                  <a:pt x="15035581" y="7565555"/>
                </a:lnTo>
                <a:lnTo>
                  <a:pt x="15037130" y="7573200"/>
                </a:lnTo>
                <a:lnTo>
                  <a:pt x="15041334" y="7579449"/>
                </a:lnTo>
                <a:lnTo>
                  <a:pt x="15047583" y="7583652"/>
                </a:lnTo>
                <a:lnTo>
                  <a:pt x="15055228" y="7585202"/>
                </a:lnTo>
                <a:lnTo>
                  <a:pt x="15062873" y="7583652"/>
                </a:lnTo>
                <a:lnTo>
                  <a:pt x="15069122" y="7579449"/>
                </a:lnTo>
                <a:lnTo>
                  <a:pt x="15073325" y="7573200"/>
                </a:lnTo>
                <a:lnTo>
                  <a:pt x="15074875" y="7565555"/>
                </a:lnTo>
                <a:close/>
              </a:path>
              <a:path w="18719800" h="10718800" extrusionOk="0">
                <a:moveTo>
                  <a:pt x="15074875" y="7465454"/>
                </a:moveTo>
                <a:lnTo>
                  <a:pt x="15073325" y="7457808"/>
                </a:lnTo>
                <a:lnTo>
                  <a:pt x="15069122" y="7451572"/>
                </a:lnTo>
                <a:lnTo>
                  <a:pt x="15062873" y="7447356"/>
                </a:lnTo>
                <a:lnTo>
                  <a:pt x="15055228" y="7445819"/>
                </a:lnTo>
                <a:lnTo>
                  <a:pt x="15047583" y="7447356"/>
                </a:lnTo>
                <a:lnTo>
                  <a:pt x="15041334" y="7451572"/>
                </a:lnTo>
                <a:lnTo>
                  <a:pt x="15037130" y="7457808"/>
                </a:lnTo>
                <a:lnTo>
                  <a:pt x="15035581" y="7465454"/>
                </a:lnTo>
                <a:lnTo>
                  <a:pt x="15037130" y="7473112"/>
                </a:lnTo>
                <a:lnTo>
                  <a:pt x="15041334" y="7479347"/>
                </a:lnTo>
                <a:lnTo>
                  <a:pt x="15047583" y="7483564"/>
                </a:lnTo>
                <a:lnTo>
                  <a:pt x="15055228" y="7485113"/>
                </a:lnTo>
                <a:lnTo>
                  <a:pt x="15062873" y="7483564"/>
                </a:lnTo>
                <a:lnTo>
                  <a:pt x="15069122" y="7479347"/>
                </a:lnTo>
                <a:lnTo>
                  <a:pt x="15073325" y="7473112"/>
                </a:lnTo>
                <a:lnTo>
                  <a:pt x="15074875" y="7465454"/>
                </a:lnTo>
                <a:close/>
              </a:path>
              <a:path w="18719800" h="10718800" extrusionOk="0">
                <a:moveTo>
                  <a:pt x="15074875" y="7365352"/>
                </a:moveTo>
                <a:lnTo>
                  <a:pt x="15073325" y="7357707"/>
                </a:lnTo>
                <a:lnTo>
                  <a:pt x="15069122" y="7351471"/>
                </a:lnTo>
                <a:lnTo>
                  <a:pt x="15062873" y="7347255"/>
                </a:lnTo>
                <a:lnTo>
                  <a:pt x="15055228" y="7345718"/>
                </a:lnTo>
                <a:lnTo>
                  <a:pt x="15047583" y="7347255"/>
                </a:lnTo>
                <a:lnTo>
                  <a:pt x="15041334" y="7351471"/>
                </a:lnTo>
                <a:lnTo>
                  <a:pt x="15037130" y="7357707"/>
                </a:lnTo>
                <a:lnTo>
                  <a:pt x="15035581" y="7365352"/>
                </a:lnTo>
                <a:lnTo>
                  <a:pt x="15037130" y="7373010"/>
                </a:lnTo>
                <a:lnTo>
                  <a:pt x="15041334" y="7379246"/>
                </a:lnTo>
                <a:lnTo>
                  <a:pt x="15047583" y="7383462"/>
                </a:lnTo>
                <a:lnTo>
                  <a:pt x="15055228" y="7385012"/>
                </a:lnTo>
                <a:lnTo>
                  <a:pt x="15062873" y="7383462"/>
                </a:lnTo>
                <a:lnTo>
                  <a:pt x="15069122" y="7379246"/>
                </a:lnTo>
                <a:lnTo>
                  <a:pt x="15073325" y="7373010"/>
                </a:lnTo>
                <a:lnTo>
                  <a:pt x="15074875" y="7365352"/>
                </a:lnTo>
                <a:close/>
              </a:path>
              <a:path w="18719800" h="10718800" extrusionOk="0">
                <a:moveTo>
                  <a:pt x="15074875" y="7265263"/>
                </a:moveTo>
                <a:lnTo>
                  <a:pt x="15073325" y="7257618"/>
                </a:lnTo>
                <a:lnTo>
                  <a:pt x="15069122" y="7251370"/>
                </a:lnTo>
                <a:lnTo>
                  <a:pt x="15062873" y="7247166"/>
                </a:lnTo>
                <a:lnTo>
                  <a:pt x="15055228" y="7245617"/>
                </a:lnTo>
                <a:lnTo>
                  <a:pt x="15047583" y="7247166"/>
                </a:lnTo>
                <a:lnTo>
                  <a:pt x="15041334" y="7251370"/>
                </a:lnTo>
                <a:lnTo>
                  <a:pt x="15037130" y="7257618"/>
                </a:lnTo>
                <a:lnTo>
                  <a:pt x="15035581" y="7265263"/>
                </a:lnTo>
                <a:lnTo>
                  <a:pt x="15037130" y="7272909"/>
                </a:lnTo>
                <a:lnTo>
                  <a:pt x="15041334" y="7279157"/>
                </a:lnTo>
                <a:lnTo>
                  <a:pt x="15047583" y="7283374"/>
                </a:lnTo>
                <a:lnTo>
                  <a:pt x="15055228" y="7284923"/>
                </a:lnTo>
                <a:lnTo>
                  <a:pt x="15062873" y="7283374"/>
                </a:lnTo>
                <a:lnTo>
                  <a:pt x="15069122" y="7279157"/>
                </a:lnTo>
                <a:lnTo>
                  <a:pt x="15073325" y="7272909"/>
                </a:lnTo>
                <a:lnTo>
                  <a:pt x="15074875" y="7265263"/>
                </a:lnTo>
                <a:close/>
              </a:path>
              <a:path w="18719800" h="10718800" extrusionOk="0">
                <a:moveTo>
                  <a:pt x="15136635" y="2174075"/>
                </a:moveTo>
                <a:lnTo>
                  <a:pt x="15135098" y="2166429"/>
                </a:lnTo>
                <a:lnTo>
                  <a:pt x="15130882" y="2160181"/>
                </a:lnTo>
                <a:lnTo>
                  <a:pt x="15124633" y="2155977"/>
                </a:lnTo>
                <a:lnTo>
                  <a:pt x="15116988" y="2154428"/>
                </a:lnTo>
                <a:lnTo>
                  <a:pt x="15109343" y="2155977"/>
                </a:lnTo>
                <a:lnTo>
                  <a:pt x="15103094" y="2160181"/>
                </a:lnTo>
                <a:lnTo>
                  <a:pt x="15098891" y="2166429"/>
                </a:lnTo>
                <a:lnTo>
                  <a:pt x="15097341" y="2174075"/>
                </a:lnTo>
                <a:lnTo>
                  <a:pt x="15098891" y="2181720"/>
                </a:lnTo>
                <a:lnTo>
                  <a:pt x="15103094" y="2187968"/>
                </a:lnTo>
                <a:lnTo>
                  <a:pt x="15109343" y="2192185"/>
                </a:lnTo>
                <a:lnTo>
                  <a:pt x="15116988" y="2193721"/>
                </a:lnTo>
                <a:lnTo>
                  <a:pt x="15124633" y="2192185"/>
                </a:lnTo>
                <a:lnTo>
                  <a:pt x="15130882" y="2187968"/>
                </a:lnTo>
                <a:lnTo>
                  <a:pt x="15135098" y="2181720"/>
                </a:lnTo>
                <a:lnTo>
                  <a:pt x="15136635" y="2174075"/>
                </a:lnTo>
                <a:close/>
              </a:path>
              <a:path w="18719800" h="10718800" extrusionOk="0">
                <a:moveTo>
                  <a:pt x="15136635" y="2073973"/>
                </a:moveTo>
                <a:lnTo>
                  <a:pt x="15135098" y="2066328"/>
                </a:lnTo>
                <a:lnTo>
                  <a:pt x="15130882" y="2060079"/>
                </a:lnTo>
                <a:lnTo>
                  <a:pt x="15124633" y="2055876"/>
                </a:lnTo>
                <a:lnTo>
                  <a:pt x="15116988" y="2054326"/>
                </a:lnTo>
                <a:lnTo>
                  <a:pt x="15109343" y="2055876"/>
                </a:lnTo>
                <a:lnTo>
                  <a:pt x="15103094" y="2060079"/>
                </a:lnTo>
                <a:lnTo>
                  <a:pt x="15098891" y="2066328"/>
                </a:lnTo>
                <a:lnTo>
                  <a:pt x="15097341" y="2073973"/>
                </a:lnTo>
                <a:lnTo>
                  <a:pt x="15098891" y="2081618"/>
                </a:lnTo>
                <a:lnTo>
                  <a:pt x="15103094" y="2087867"/>
                </a:lnTo>
                <a:lnTo>
                  <a:pt x="15109343" y="2092083"/>
                </a:lnTo>
                <a:lnTo>
                  <a:pt x="15116988" y="2093620"/>
                </a:lnTo>
                <a:lnTo>
                  <a:pt x="15124633" y="2092083"/>
                </a:lnTo>
                <a:lnTo>
                  <a:pt x="15130882" y="2087867"/>
                </a:lnTo>
                <a:lnTo>
                  <a:pt x="15135098" y="2081618"/>
                </a:lnTo>
                <a:lnTo>
                  <a:pt x="15136635" y="2073973"/>
                </a:lnTo>
                <a:close/>
              </a:path>
              <a:path w="18719800" h="10718800" extrusionOk="0">
                <a:moveTo>
                  <a:pt x="15136635" y="572528"/>
                </a:moveTo>
                <a:lnTo>
                  <a:pt x="15135098" y="564883"/>
                </a:lnTo>
                <a:lnTo>
                  <a:pt x="15130882" y="558647"/>
                </a:lnTo>
                <a:lnTo>
                  <a:pt x="15124633" y="554431"/>
                </a:lnTo>
                <a:lnTo>
                  <a:pt x="15116988" y="552894"/>
                </a:lnTo>
                <a:lnTo>
                  <a:pt x="15109343" y="554431"/>
                </a:lnTo>
                <a:lnTo>
                  <a:pt x="15103094" y="558647"/>
                </a:lnTo>
                <a:lnTo>
                  <a:pt x="15098891" y="564883"/>
                </a:lnTo>
                <a:lnTo>
                  <a:pt x="15097341" y="572528"/>
                </a:lnTo>
                <a:lnTo>
                  <a:pt x="15098891" y="580174"/>
                </a:lnTo>
                <a:lnTo>
                  <a:pt x="15103094" y="586422"/>
                </a:lnTo>
                <a:lnTo>
                  <a:pt x="15109343" y="590638"/>
                </a:lnTo>
                <a:lnTo>
                  <a:pt x="15116988" y="592188"/>
                </a:lnTo>
                <a:lnTo>
                  <a:pt x="15124633" y="590638"/>
                </a:lnTo>
                <a:lnTo>
                  <a:pt x="15130882" y="586422"/>
                </a:lnTo>
                <a:lnTo>
                  <a:pt x="15135098" y="580174"/>
                </a:lnTo>
                <a:lnTo>
                  <a:pt x="15136635" y="572528"/>
                </a:lnTo>
                <a:close/>
              </a:path>
              <a:path w="18719800" h="10718800" extrusionOk="0">
                <a:moveTo>
                  <a:pt x="15136635" y="472440"/>
                </a:moveTo>
                <a:lnTo>
                  <a:pt x="15135098" y="464794"/>
                </a:lnTo>
                <a:lnTo>
                  <a:pt x="15130882" y="458546"/>
                </a:lnTo>
                <a:lnTo>
                  <a:pt x="15124633" y="454342"/>
                </a:lnTo>
                <a:lnTo>
                  <a:pt x="15116988" y="452793"/>
                </a:lnTo>
                <a:lnTo>
                  <a:pt x="15109343" y="454342"/>
                </a:lnTo>
                <a:lnTo>
                  <a:pt x="15103094" y="458546"/>
                </a:lnTo>
                <a:lnTo>
                  <a:pt x="15098891" y="464794"/>
                </a:lnTo>
                <a:lnTo>
                  <a:pt x="15097341" y="472440"/>
                </a:lnTo>
                <a:lnTo>
                  <a:pt x="15098891" y="480085"/>
                </a:lnTo>
                <a:lnTo>
                  <a:pt x="15103094" y="486333"/>
                </a:lnTo>
                <a:lnTo>
                  <a:pt x="15109343" y="490550"/>
                </a:lnTo>
                <a:lnTo>
                  <a:pt x="15116988" y="492086"/>
                </a:lnTo>
                <a:lnTo>
                  <a:pt x="15124633" y="490550"/>
                </a:lnTo>
                <a:lnTo>
                  <a:pt x="15130882" y="486333"/>
                </a:lnTo>
                <a:lnTo>
                  <a:pt x="15135098" y="480085"/>
                </a:lnTo>
                <a:lnTo>
                  <a:pt x="15136635" y="472440"/>
                </a:lnTo>
                <a:close/>
              </a:path>
              <a:path w="18719800" h="10718800" extrusionOk="0">
                <a:moveTo>
                  <a:pt x="15136648" y="2874746"/>
                </a:moveTo>
                <a:lnTo>
                  <a:pt x="15135098" y="2867101"/>
                </a:lnTo>
                <a:lnTo>
                  <a:pt x="15130895" y="2860865"/>
                </a:lnTo>
                <a:lnTo>
                  <a:pt x="15124646" y="2856649"/>
                </a:lnTo>
                <a:lnTo>
                  <a:pt x="15117013" y="2855112"/>
                </a:lnTo>
                <a:lnTo>
                  <a:pt x="15109355" y="2856649"/>
                </a:lnTo>
                <a:lnTo>
                  <a:pt x="15103107" y="2860865"/>
                </a:lnTo>
                <a:lnTo>
                  <a:pt x="15098903" y="2867101"/>
                </a:lnTo>
                <a:lnTo>
                  <a:pt x="15097354" y="2874746"/>
                </a:lnTo>
                <a:lnTo>
                  <a:pt x="15098903" y="2882404"/>
                </a:lnTo>
                <a:lnTo>
                  <a:pt x="15103107" y="2888653"/>
                </a:lnTo>
                <a:lnTo>
                  <a:pt x="15109355" y="2892856"/>
                </a:lnTo>
                <a:lnTo>
                  <a:pt x="15117013" y="2894406"/>
                </a:lnTo>
                <a:lnTo>
                  <a:pt x="15124646" y="2892856"/>
                </a:lnTo>
                <a:lnTo>
                  <a:pt x="15130895" y="2888653"/>
                </a:lnTo>
                <a:lnTo>
                  <a:pt x="15135098" y="2882404"/>
                </a:lnTo>
                <a:lnTo>
                  <a:pt x="15136648" y="2874746"/>
                </a:lnTo>
                <a:close/>
              </a:path>
              <a:path w="18719800" h="10718800" extrusionOk="0">
                <a:moveTo>
                  <a:pt x="15136648" y="2774658"/>
                </a:moveTo>
                <a:lnTo>
                  <a:pt x="15135098" y="2767012"/>
                </a:lnTo>
                <a:lnTo>
                  <a:pt x="15130895" y="2760764"/>
                </a:lnTo>
                <a:lnTo>
                  <a:pt x="15124646" y="2756560"/>
                </a:lnTo>
                <a:lnTo>
                  <a:pt x="15117013" y="2755011"/>
                </a:lnTo>
                <a:lnTo>
                  <a:pt x="15109355" y="2756560"/>
                </a:lnTo>
                <a:lnTo>
                  <a:pt x="15103107" y="2760764"/>
                </a:lnTo>
                <a:lnTo>
                  <a:pt x="15098903" y="2767012"/>
                </a:lnTo>
                <a:lnTo>
                  <a:pt x="15097354" y="2774658"/>
                </a:lnTo>
                <a:lnTo>
                  <a:pt x="15098903" y="2782303"/>
                </a:lnTo>
                <a:lnTo>
                  <a:pt x="15103107" y="2788551"/>
                </a:lnTo>
                <a:lnTo>
                  <a:pt x="15109355" y="2792768"/>
                </a:lnTo>
                <a:lnTo>
                  <a:pt x="15117013" y="2794317"/>
                </a:lnTo>
                <a:lnTo>
                  <a:pt x="15124646" y="2792768"/>
                </a:lnTo>
                <a:lnTo>
                  <a:pt x="15130895" y="2788551"/>
                </a:lnTo>
                <a:lnTo>
                  <a:pt x="15135098" y="2782303"/>
                </a:lnTo>
                <a:lnTo>
                  <a:pt x="15136648" y="2774658"/>
                </a:lnTo>
                <a:close/>
              </a:path>
              <a:path w="18719800" h="10718800" extrusionOk="0">
                <a:moveTo>
                  <a:pt x="15136648" y="2674556"/>
                </a:moveTo>
                <a:lnTo>
                  <a:pt x="15135098" y="2666911"/>
                </a:lnTo>
                <a:lnTo>
                  <a:pt x="15130895" y="2660675"/>
                </a:lnTo>
                <a:lnTo>
                  <a:pt x="15124646" y="2656459"/>
                </a:lnTo>
                <a:lnTo>
                  <a:pt x="15117013" y="2654922"/>
                </a:lnTo>
                <a:lnTo>
                  <a:pt x="15109355" y="2656459"/>
                </a:lnTo>
                <a:lnTo>
                  <a:pt x="15103107" y="2660675"/>
                </a:lnTo>
                <a:lnTo>
                  <a:pt x="15098903" y="2666911"/>
                </a:lnTo>
                <a:lnTo>
                  <a:pt x="15097354" y="2674556"/>
                </a:lnTo>
                <a:lnTo>
                  <a:pt x="15098903" y="2682214"/>
                </a:lnTo>
                <a:lnTo>
                  <a:pt x="15103107" y="2688463"/>
                </a:lnTo>
                <a:lnTo>
                  <a:pt x="15109355" y="2692666"/>
                </a:lnTo>
                <a:lnTo>
                  <a:pt x="15117013" y="2694216"/>
                </a:lnTo>
                <a:lnTo>
                  <a:pt x="15124646" y="2692666"/>
                </a:lnTo>
                <a:lnTo>
                  <a:pt x="15130895" y="2688463"/>
                </a:lnTo>
                <a:lnTo>
                  <a:pt x="15135098" y="2682214"/>
                </a:lnTo>
                <a:lnTo>
                  <a:pt x="15136648" y="2674556"/>
                </a:lnTo>
                <a:close/>
              </a:path>
              <a:path w="18719800" h="10718800" extrusionOk="0">
                <a:moveTo>
                  <a:pt x="15136648" y="2574467"/>
                </a:moveTo>
                <a:lnTo>
                  <a:pt x="15135098" y="2566822"/>
                </a:lnTo>
                <a:lnTo>
                  <a:pt x="15130895" y="2560574"/>
                </a:lnTo>
                <a:lnTo>
                  <a:pt x="15124646" y="2556370"/>
                </a:lnTo>
                <a:lnTo>
                  <a:pt x="15117013" y="2554821"/>
                </a:lnTo>
                <a:lnTo>
                  <a:pt x="15109355" y="2556370"/>
                </a:lnTo>
                <a:lnTo>
                  <a:pt x="15103107" y="2560574"/>
                </a:lnTo>
                <a:lnTo>
                  <a:pt x="15098903" y="2566822"/>
                </a:lnTo>
                <a:lnTo>
                  <a:pt x="15097354" y="2574467"/>
                </a:lnTo>
                <a:lnTo>
                  <a:pt x="15098903" y="2582113"/>
                </a:lnTo>
                <a:lnTo>
                  <a:pt x="15103107" y="2588361"/>
                </a:lnTo>
                <a:lnTo>
                  <a:pt x="15109355" y="2592578"/>
                </a:lnTo>
                <a:lnTo>
                  <a:pt x="15117013" y="2594114"/>
                </a:lnTo>
                <a:lnTo>
                  <a:pt x="15124646" y="2592578"/>
                </a:lnTo>
                <a:lnTo>
                  <a:pt x="15130895" y="2588361"/>
                </a:lnTo>
                <a:lnTo>
                  <a:pt x="15135098" y="2582113"/>
                </a:lnTo>
                <a:lnTo>
                  <a:pt x="15136648" y="2574467"/>
                </a:lnTo>
                <a:close/>
              </a:path>
              <a:path w="18719800" h="10718800" extrusionOk="0">
                <a:moveTo>
                  <a:pt x="15136648" y="2474366"/>
                </a:moveTo>
                <a:lnTo>
                  <a:pt x="15135098" y="2466721"/>
                </a:lnTo>
                <a:lnTo>
                  <a:pt x="15130895" y="2460472"/>
                </a:lnTo>
                <a:lnTo>
                  <a:pt x="15124646" y="2456269"/>
                </a:lnTo>
                <a:lnTo>
                  <a:pt x="15117013" y="2454732"/>
                </a:lnTo>
                <a:lnTo>
                  <a:pt x="15109355" y="2456269"/>
                </a:lnTo>
                <a:lnTo>
                  <a:pt x="15103107" y="2460472"/>
                </a:lnTo>
                <a:lnTo>
                  <a:pt x="15098903" y="2466721"/>
                </a:lnTo>
                <a:lnTo>
                  <a:pt x="15097354" y="2474366"/>
                </a:lnTo>
                <a:lnTo>
                  <a:pt x="15098903" y="2482011"/>
                </a:lnTo>
                <a:lnTo>
                  <a:pt x="15103107" y="2488260"/>
                </a:lnTo>
                <a:lnTo>
                  <a:pt x="15109355" y="2492476"/>
                </a:lnTo>
                <a:lnTo>
                  <a:pt x="15117013" y="2494013"/>
                </a:lnTo>
                <a:lnTo>
                  <a:pt x="15124646" y="2492476"/>
                </a:lnTo>
                <a:lnTo>
                  <a:pt x="15130895" y="2488260"/>
                </a:lnTo>
                <a:lnTo>
                  <a:pt x="15135098" y="2482011"/>
                </a:lnTo>
                <a:lnTo>
                  <a:pt x="15136648" y="2474366"/>
                </a:lnTo>
                <a:close/>
              </a:path>
              <a:path w="18719800" h="10718800" extrusionOk="0">
                <a:moveTo>
                  <a:pt x="15136648" y="2374265"/>
                </a:moveTo>
                <a:lnTo>
                  <a:pt x="15135098" y="2366619"/>
                </a:lnTo>
                <a:lnTo>
                  <a:pt x="15130895" y="2360371"/>
                </a:lnTo>
                <a:lnTo>
                  <a:pt x="15124646" y="2356167"/>
                </a:lnTo>
                <a:lnTo>
                  <a:pt x="15117013" y="2354618"/>
                </a:lnTo>
                <a:lnTo>
                  <a:pt x="15109355" y="2356167"/>
                </a:lnTo>
                <a:lnTo>
                  <a:pt x="15103107" y="2360371"/>
                </a:lnTo>
                <a:lnTo>
                  <a:pt x="15098903" y="2366619"/>
                </a:lnTo>
                <a:lnTo>
                  <a:pt x="15097354" y="2374265"/>
                </a:lnTo>
                <a:lnTo>
                  <a:pt x="15098903" y="2381910"/>
                </a:lnTo>
                <a:lnTo>
                  <a:pt x="15103107" y="2388158"/>
                </a:lnTo>
                <a:lnTo>
                  <a:pt x="15109355" y="2392375"/>
                </a:lnTo>
                <a:lnTo>
                  <a:pt x="15117013" y="2393912"/>
                </a:lnTo>
                <a:lnTo>
                  <a:pt x="15124646" y="2392375"/>
                </a:lnTo>
                <a:lnTo>
                  <a:pt x="15130895" y="2388158"/>
                </a:lnTo>
                <a:lnTo>
                  <a:pt x="15135098" y="2381910"/>
                </a:lnTo>
                <a:lnTo>
                  <a:pt x="15136648" y="2374265"/>
                </a:lnTo>
                <a:close/>
              </a:path>
              <a:path w="18719800" h="10718800" extrusionOk="0">
                <a:moveTo>
                  <a:pt x="15136648" y="2274176"/>
                </a:moveTo>
                <a:lnTo>
                  <a:pt x="15135098" y="2266531"/>
                </a:lnTo>
                <a:lnTo>
                  <a:pt x="15130895" y="2260282"/>
                </a:lnTo>
                <a:lnTo>
                  <a:pt x="15124646" y="2256078"/>
                </a:lnTo>
                <a:lnTo>
                  <a:pt x="15117013" y="2254529"/>
                </a:lnTo>
                <a:lnTo>
                  <a:pt x="15109355" y="2256078"/>
                </a:lnTo>
                <a:lnTo>
                  <a:pt x="15103107" y="2260282"/>
                </a:lnTo>
                <a:lnTo>
                  <a:pt x="15098903" y="2266531"/>
                </a:lnTo>
                <a:lnTo>
                  <a:pt x="15097354" y="2274176"/>
                </a:lnTo>
                <a:lnTo>
                  <a:pt x="15098903" y="2281821"/>
                </a:lnTo>
                <a:lnTo>
                  <a:pt x="15103107" y="2288070"/>
                </a:lnTo>
                <a:lnTo>
                  <a:pt x="15109355" y="2292273"/>
                </a:lnTo>
                <a:lnTo>
                  <a:pt x="15117013" y="2293823"/>
                </a:lnTo>
                <a:lnTo>
                  <a:pt x="15124646" y="2292273"/>
                </a:lnTo>
                <a:lnTo>
                  <a:pt x="15130895" y="2288070"/>
                </a:lnTo>
                <a:lnTo>
                  <a:pt x="15135098" y="2281821"/>
                </a:lnTo>
                <a:lnTo>
                  <a:pt x="15136648" y="2274176"/>
                </a:lnTo>
                <a:close/>
              </a:path>
              <a:path w="18719800" h="10718800" extrusionOk="0">
                <a:moveTo>
                  <a:pt x="15136648" y="1973884"/>
                </a:moveTo>
                <a:lnTo>
                  <a:pt x="15135098" y="1966239"/>
                </a:lnTo>
                <a:lnTo>
                  <a:pt x="15130882" y="1959991"/>
                </a:lnTo>
                <a:lnTo>
                  <a:pt x="15124633" y="1955774"/>
                </a:lnTo>
                <a:lnTo>
                  <a:pt x="15116988" y="1954237"/>
                </a:lnTo>
                <a:lnTo>
                  <a:pt x="15109343" y="1955774"/>
                </a:lnTo>
                <a:lnTo>
                  <a:pt x="15103107" y="1959991"/>
                </a:lnTo>
                <a:lnTo>
                  <a:pt x="15098891" y="1966239"/>
                </a:lnTo>
                <a:lnTo>
                  <a:pt x="15097354" y="1973884"/>
                </a:lnTo>
                <a:lnTo>
                  <a:pt x="15098891" y="1981530"/>
                </a:lnTo>
                <a:lnTo>
                  <a:pt x="15103107" y="1987778"/>
                </a:lnTo>
                <a:lnTo>
                  <a:pt x="15109343" y="1991995"/>
                </a:lnTo>
                <a:lnTo>
                  <a:pt x="15116988" y="1993531"/>
                </a:lnTo>
                <a:lnTo>
                  <a:pt x="15124633" y="1991995"/>
                </a:lnTo>
                <a:lnTo>
                  <a:pt x="15130882" y="1987778"/>
                </a:lnTo>
                <a:lnTo>
                  <a:pt x="15135098" y="1981530"/>
                </a:lnTo>
                <a:lnTo>
                  <a:pt x="15136648" y="1973884"/>
                </a:lnTo>
                <a:close/>
              </a:path>
              <a:path w="18719800" h="10718800" extrusionOk="0">
                <a:moveTo>
                  <a:pt x="15136648" y="1873783"/>
                </a:moveTo>
                <a:lnTo>
                  <a:pt x="15135098" y="1866138"/>
                </a:lnTo>
                <a:lnTo>
                  <a:pt x="15130882" y="1859889"/>
                </a:lnTo>
                <a:lnTo>
                  <a:pt x="15124633" y="1855673"/>
                </a:lnTo>
                <a:lnTo>
                  <a:pt x="15116988" y="1854123"/>
                </a:lnTo>
                <a:lnTo>
                  <a:pt x="15109343" y="1855673"/>
                </a:lnTo>
                <a:lnTo>
                  <a:pt x="15103107" y="1859889"/>
                </a:lnTo>
                <a:lnTo>
                  <a:pt x="15098891" y="1866138"/>
                </a:lnTo>
                <a:lnTo>
                  <a:pt x="15097354" y="1873783"/>
                </a:lnTo>
                <a:lnTo>
                  <a:pt x="15098891" y="1881428"/>
                </a:lnTo>
                <a:lnTo>
                  <a:pt x="15103107" y="1887677"/>
                </a:lnTo>
                <a:lnTo>
                  <a:pt x="15109343" y="1891880"/>
                </a:lnTo>
                <a:lnTo>
                  <a:pt x="15116988" y="1893430"/>
                </a:lnTo>
                <a:lnTo>
                  <a:pt x="15124633" y="1891880"/>
                </a:lnTo>
                <a:lnTo>
                  <a:pt x="15130882" y="1887677"/>
                </a:lnTo>
                <a:lnTo>
                  <a:pt x="15135098" y="1881428"/>
                </a:lnTo>
                <a:lnTo>
                  <a:pt x="15136648" y="1873783"/>
                </a:lnTo>
                <a:close/>
              </a:path>
              <a:path w="18719800" h="10718800" extrusionOk="0">
                <a:moveTo>
                  <a:pt x="15136648" y="1773694"/>
                </a:moveTo>
                <a:lnTo>
                  <a:pt x="15135098" y="1766049"/>
                </a:lnTo>
                <a:lnTo>
                  <a:pt x="15130882" y="1759800"/>
                </a:lnTo>
                <a:lnTo>
                  <a:pt x="15124633" y="1755584"/>
                </a:lnTo>
                <a:lnTo>
                  <a:pt x="15116988" y="1754047"/>
                </a:lnTo>
                <a:lnTo>
                  <a:pt x="15109343" y="1755584"/>
                </a:lnTo>
                <a:lnTo>
                  <a:pt x="15103107" y="1759800"/>
                </a:lnTo>
                <a:lnTo>
                  <a:pt x="15098891" y="1766049"/>
                </a:lnTo>
                <a:lnTo>
                  <a:pt x="15097354" y="1773694"/>
                </a:lnTo>
                <a:lnTo>
                  <a:pt x="15098891" y="1781327"/>
                </a:lnTo>
                <a:lnTo>
                  <a:pt x="15103107" y="1787575"/>
                </a:lnTo>
                <a:lnTo>
                  <a:pt x="15109343" y="1791792"/>
                </a:lnTo>
                <a:lnTo>
                  <a:pt x="15116988" y="1793328"/>
                </a:lnTo>
                <a:lnTo>
                  <a:pt x="15124633" y="1791792"/>
                </a:lnTo>
                <a:lnTo>
                  <a:pt x="15130882" y="1787575"/>
                </a:lnTo>
                <a:lnTo>
                  <a:pt x="15135098" y="1781327"/>
                </a:lnTo>
                <a:lnTo>
                  <a:pt x="15136648" y="1773694"/>
                </a:lnTo>
                <a:close/>
              </a:path>
              <a:path w="18719800" h="10718800" extrusionOk="0">
                <a:moveTo>
                  <a:pt x="15136648" y="1673593"/>
                </a:moveTo>
                <a:lnTo>
                  <a:pt x="15135098" y="1665947"/>
                </a:lnTo>
                <a:lnTo>
                  <a:pt x="15130882" y="1659699"/>
                </a:lnTo>
                <a:lnTo>
                  <a:pt x="15124633" y="1655495"/>
                </a:lnTo>
                <a:lnTo>
                  <a:pt x="15116988" y="1653946"/>
                </a:lnTo>
                <a:lnTo>
                  <a:pt x="15109343" y="1655495"/>
                </a:lnTo>
                <a:lnTo>
                  <a:pt x="15103107" y="1659699"/>
                </a:lnTo>
                <a:lnTo>
                  <a:pt x="15098891" y="1665947"/>
                </a:lnTo>
                <a:lnTo>
                  <a:pt x="15097354" y="1673593"/>
                </a:lnTo>
                <a:lnTo>
                  <a:pt x="15098891" y="1681238"/>
                </a:lnTo>
                <a:lnTo>
                  <a:pt x="15103107" y="1687487"/>
                </a:lnTo>
                <a:lnTo>
                  <a:pt x="15109343" y="1691690"/>
                </a:lnTo>
                <a:lnTo>
                  <a:pt x="15116988" y="1693240"/>
                </a:lnTo>
                <a:lnTo>
                  <a:pt x="15124633" y="1691690"/>
                </a:lnTo>
                <a:lnTo>
                  <a:pt x="15130882" y="1687487"/>
                </a:lnTo>
                <a:lnTo>
                  <a:pt x="15135098" y="1681238"/>
                </a:lnTo>
                <a:lnTo>
                  <a:pt x="15136648" y="1673593"/>
                </a:lnTo>
                <a:close/>
              </a:path>
              <a:path w="18719800" h="10718800" extrusionOk="0">
                <a:moveTo>
                  <a:pt x="15136648" y="1573491"/>
                </a:moveTo>
                <a:lnTo>
                  <a:pt x="15135098" y="1565846"/>
                </a:lnTo>
                <a:lnTo>
                  <a:pt x="15130882" y="1559598"/>
                </a:lnTo>
                <a:lnTo>
                  <a:pt x="15124633" y="1555394"/>
                </a:lnTo>
                <a:lnTo>
                  <a:pt x="15116988" y="1553845"/>
                </a:lnTo>
                <a:lnTo>
                  <a:pt x="15109343" y="1555394"/>
                </a:lnTo>
                <a:lnTo>
                  <a:pt x="15103107" y="1559598"/>
                </a:lnTo>
                <a:lnTo>
                  <a:pt x="15098891" y="1565846"/>
                </a:lnTo>
                <a:lnTo>
                  <a:pt x="15097354" y="1573491"/>
                </a:lnTo>
                <a:lnTo>
                  <a:pt x="15098891" y="1581150"/>
                </a:lnTo>
                <a:lnTo>
                  <a:pt x="15103107" y="1587385"/>
                </a:lnTo>
                <a:lnTo>
                  <a:pt x="15109343" y="1591602"/>
                </a:lnTo>
                <a:lnTo>
                  <a:pt x="15116988" y="1593138"/>
                </a:lnTo>
                <a:lnTo>
                  <a:pt x="15124633" y="1591602"/>
                </a:lnTo>
                <a:lnTo>
                  <a:pt x="15130882" y="1587385"/>
                </a:lnTo>
                <a:lnTo>
                  <a:pt x="15135098" y="1581150"/>
                </a:lnTo>
                <a:lnTo>
                  <a:pt x="15136648" y="1573491"/>
                </a:lnTo>
                <a:close/>
              </a:path>
              <a:path w="18719800" h="10718800" extrusionOk="0">
                <a:moveTo>
                  <a:pt x="15136648" y="1473403"/>
                </a:moveTo>
                <a:lnTo>
                  <a:pt x="15135098" y="1465757"/>
                </a:lnTo>
                <a:lnTo>
                  <a:pt x="15130895" y="1459509"/>
                </a:lnTo>
                <a:lnTo>
                  <a:pt x="15124646" y="1455305"/>
                </a:lnTo>
                <a:lnTo>
                  <a:pt x="15117013" y="1453756"/>
                </a:lnTo>
                <a:lnTo>
                  <a:pt x="15109355" y="1455305"/>
                </a:lnTo>
                <a:lnTo>
                  <a:pt x="15103107" y="1459509"/>
                </a:lnTo>
                <a:lnTo>
                  <a:pt x="15098903" y="1465757"/>
                </a:lnTo>
                <a:lnTo>
                  <a:pt x="15097354" y="1473403"/>
                </a:lnTo>
                <a:lnTo>
                  <a:pt x="15098903" y="1481048"/>
                </a:lnTo>
                <a:lnTo>
                  <a:pt x="15103107" y="1487297"/>
                </a:lnTo>
                <a:lnTo>
                  <a:pt x="15109355" y="1491500"/>
                </a:lnTo>
                <a:lnTo>
                  <a:pt x="15117013" y="1493050"/>
                </a:lnTo>
                <a:lnTo>
                  <a:pt x="15124646" y="1491500"/>
                </a:lnTo>
                <a:lnTo>
                  <a:pt x="15130895" y="1487297"/>
                </a:lnTo>
                <a:lnTo>
                  <a:pt x="15135098" y="1481048"/>
                </a:lnTo>
                <a:lnTo>
                  <a:pt x="15136648" y="1473403"/>
                </a:lnTo>
                <a:close/>
              </a:path>
              <a:path w="18719800" h="10718800" extrusionOk="0">
                <a:moveTo>
                  <a:pt x="15136648" y="1373301"/>
                </a:moveTo>
                <a:lnTo>
                  <a:pt x="15135098" y="1365656"/>
                </a:lnTo>
                <a:lnTo>
                  <a:pt x="15130895" y="1359420"/>
                </a:lnTo>
                <a:lnTo>
                  <a:pt x="15124646" y="1355204"/>
                </a:lnTo>
                <a:lnTo>
                  <a:pt x="15117013" y="1353654"/>
                </a:lnTo>
                <a:lnTo>
                  <a:pt x="15109355" y="1355204"/>
                </a:lnTo>
                <a:lnTo>
                  <a:pt x="15103107" y="1359420"/>
                </a:lnTo>
                <a:lnTo>
                  <a:pt x="15098903" y="1365656"/>
                </a:lnTo>
                <a:lnTo>
                  <a:pt x="15097354" y="1373301"/>
                </a:lnTo>
                <a:lnTo>
                  <a:pt x="15098903" y="1380959"/>
                </a:lnTo>
                <a:lnTo>
                  <a:pt x="15103107" y="1387208"/>
                </a:lnTo>
                <a:lnTo>
                  <a:pt x="15109355" y="1391412"/>
                </a:lnTo>
                <a:lnTo>
                  <a:pt x="15117013" y="1392948"/>
                </a:lnTo>
                <a:lnTo>
                  <a:pt x="15124646" y="1391412"/>
                </a:lnTo>
                <a:lnTo>
                  <a:pt x="15130895" y="1387208"/>
                </a:lnTo>
                <a:lnTo>
                  <a:pt x="15135098" y="1380959"/>
                </a:lnTo>
                <a:lnTo>
                  <a:pt x="15136648" y="1373301"/>
                </a:lnTo>
                <a:close/>
              </a:path>
              <a:path w="18719800" h="10718800" extrusionOk="0">
                <a:moveTo>
                  <a:pt x="15136648" y="1273213"/>
                </a:moveTo>
                <a:lnTo>
                  <a:pt x="15135098" y="1265567"/>
                </a:lnTo>
                <a:lnTo>
                  <a:pt x="15130895" y="1259319"/>
                </a:lnTo>
                <a:lnTo>
                  <a:pt x="15124646" y="1255115"/>
                </a:lnTo>
                <a:lnTo>
                  <a:pt x="15117013" y="1253566"/>
                </a:lnTo>
                <a:lnTo>
                  <a:pt x="15109355" y="1255115"/>
                </a:lnTo>
                <a:lnTo>
                  <a:pt x="15103107" y="1259319"/>
                </a:lnTo>
                <a:lnTo>
                  <a:pt x="15098903" y="1265567"/>
                </a:lnTo>
                <a:lnTo>
                  <a:pt x="15097354" y="1273213"/>
                </a:lnTo>
                <a:lnTo>
                  <a:pt x="15098903" y="1280858"/>
                </a:lnTo>
                <a:lnTo>
                  <a:pt x="15103107" y="1287106"/>
                </a:lnTo>
                <a:lnTo>
                  <a:pt x="15109355" y="1291323"/>
                </a:lnTo>
                <a:lnTo>
                  <a:pt x="15117013" y="1292872"/>
                </a:lnTo>
                <a:lnTo>
                  <a:pt x="15124646" y="1291323"/>
                </a:lnTo>
                <a:lnTo>
                  <a:pt x="15130895" y="1287106"/>
                </a:lnTo>
                <a:lnTo>
                  <a:pt x="15135098" y="1280858"/>
                </a:lnTo>
                <a:lnTo>
                  <a:pt x="15136648" y="1273213"/>
                </a:lnTo>
                <a:close/>
              </a:path>
              <a:path w="18719800" h="10718800" extrusionOk="0">
                <a:moveTo>
                  <a:pt x="15136648" y="1173124"/>
                </a:moveTo>
                <a:lnTo>
                  <a:pt x="15135098" y="1165479"/>
                </a:lnTo>
                <a:lnTo>
                  <a:pt x="15130895" y="1159230"/>
                </a:lnTo>
                <a:lnTo>
                  <a:pt x="15124646" y="1155014"/>
                </a:lnTo>
                <a:lnTo>
                  <a:pt x="15117013" y="1153464"/>
                </a:lnTo>
                <a:lnTo>
                  <a:pt x="15109355" y="1155014"/>
                </a:lnTo>
                <a:lnTo>
                  <a:pt x="15103107" y="1159230"/>
                </a:lnTo>
                <a:lnTo>
                  <a:pt x="15098903" y="1165479"/>
                </a:lnTo>
                <a:lnTo>
                  <a:pt x="15097354" y="1173124"/>
                </a:lnTo>
                <a:lnTo>
                  <a:pt x="15098903" y="1180769"/>
                </a:lnTo>
                <a:lnTo>
                  <a:pt x="15103107" y="1187018"/>
                </a:lnTo>
                <a:lnTo>
                  <a:pt x="15109355" y="1191221"/>
                </a:lnTo>
                <a:lnTo>
                  <a:pt x="15117013" y="1192771"/>
                </a:lnTo>
                <a:lnTo>
                  <a:pt x="15124646" y="1191221"/>
                </a:lnTo>
                <a:lnTo>
                  <a:pt x="15130895" y="1187018"/>
                </a:lnTo>
                <a:lnTo>
                  <a:pt x="15135098" y="1180769"/>
                </a:lnTo>
                <a:lnTo>
                  <a:pt x="15136648" y="1173124"/>
                </a:lnTo>
                <a:close/>
              </a:path>
              <a:path w="18719800" h="10718800" extrusionOk="0">
                <a:moveTo>
                  <a:pt x="15136648" y="1073023"/>
                </a:moveTo>
                <a:lnTo>
                  <a:pt x="15135098" y="1065377"/>
                </a:lnTo>
                <a:lnTo>
                  <a:pt x="15130895" y="1059129"/>
                </a:lnTo>
                <a:lnTo>
                  <a:pt x="15124646" y="1054925"/>
                </a:lnTo>
                <a:lnTo>
                  <a:pt x="15117013" y="1053376"/>
                </a:lnTo>
                <a:lnTo>
                  <a:pt x="15109355" y="1054925"/>
                </a:lnTo>
                <a:lnTo>
                  <a:pt x="15103107" y="1059129"/>
                </a:lnTo>
                <a:lnTo>
                  <a:pt x="15098903" y="1065377"/>
                </a:lnTo>
                <a:lnTo>
                  <a:pt x="15097354" y="1073023"/>
                </a:lnTo>
                <a:lnTo>
                  <a:pt x="15098903" y="1080668"/>
                </a:lnTo>
                <a:lnTo>
                  <a:pt x="15103107" y="1086916"/>
                </a:lnTo>
                <a:lnTo>
                  <a:pt x="15109355" y="1091133"/>
                </a:lnTo>
                <a:lnTo>
                  <a:pt x="15117013" y="1092682"/>
                </a:lnTo>
                <a:lnTo>
                  <a:pt x="15124646" y="1091133"/>
                </a:lnTo>
                <a:lnTo>
                  <a:pt x="15130895" y="1086916"/>
                </a:lnTo>
                <a:lnTo>
                  <a:pt x="15135098" y="1080668"/>
                </a:lnTo>
                <a:lnTo>
                  <a:pt x="15136648" y="1073023"/>
                </a:lnTo>
                <a:close/>
              </a:path>
              <a:path w="18719800" h="10718800" extrusionOk="0">
                <a:moveTo>
                  <a:pt x="15136648" y="972921"/>
                </a:moveTo>
                <a:lnTo>
                  <a:pt x="15135098" y="965276"/>
                </a:lnTo>
                <a:lnTo>
                  <a:pt x="15130895" y="959040"/>
                </a:lnTo>
                <a:lnTo>
                  <a:pt x="15124646" y="954824"/>
                </a:lnTo>
                <a:lnTo>
                  <a:pt x="15117013" y="953287"/>
                </a:lnTo>
                <a:lnTo>
                  <a:pt x="15109355" y="954824"/>
                </a:lnTo>
                <a:lnTo>
                  <a:pt x="15103107" y="959040"/>
                </a:lnTo>
                <a:lnTo>
                  <a:pt x="15098903" y="965276"/>
                </a:lnTo>
                <a:lnTo>
                  <a:pt x="15097354" y="972921"/>
                </a:lnTo>
                <a:lnTo>
                  <a:pt x="15098903" y="980579"/>
                </a:lnTo>
                <a:lnTo>
                  <a:pt x="15103107" y="986815"/>
                </a:lnTo>
                <a:lnTo>
                  <a:pt x="15109355" y="991031"/>
                </a:lnTo>
                <a:lnTo>
                  <a:pt x="15117013" y="992581"/>
                </a:lnTo>
                <a:lnTo>
                  <a:pt x="15124646" y="991031"/>
                </a:lnTo>
                <a:lnTo>
                  <a:pt x="15130895" y="986815"/>
                </a:lnTo>
                <a:lnTo>
                  <a:pt x="15135098" y="980579"/>
                </a:lnTo>
                <a:lnTo>
                  <a:pt x="15136648" y="972921"/>
                </a:lnTo>
                <a:close/>
              </a:path>
              <a:path w="18719800" h="10718800" extrusionOk="0">
                <a:moveTo>
                  <a:pt x="15136648" y="872832"/>
                </a:moveTo>
                <a:lnTo>
                  <a:pt x="15135098" y="865174"/>
                </a:lnTo>
                <a:lnTo>
                  <a:pt x="15130895" y="858939"/>
                </a:lnTo>
                <a:lnTo>
                  <a:pt x="15124646" y="854735"/>
                </a:lnTo>
                <a:lnTo>
                  <a:pt x="15117013" y="853186"/>
                </a:lnTo>
                <a:lnTo>
                  <a:pt x="15109355" y="854735"/>
                </a:lnTo>
                <a:lnTo>
                  <a:pt x="15103107" y="858939"/>
                </a:lnTo>
                <a:lnTo>
                  <a:pt x="15098903" y="865174"/>
                </a:lnTo>
                <a:lnTo>
                  <a:pt x="15097354" y="872832"/>
                </a:lnTo>
                <a:lnTo>
                  <a:pt x="15098903" y="880478"/>
                </a:lnTo>
                <a:lnTo>
                  <a:pt x="15103107" y="886726"/>
                </a:lnTo>
                <a:lnTo>
                  <a:pt x="15109355" y="890930"/>
                </a:lnTo>
                <a:lnTo>
                  <a:pt x="15117013" y="892479"/>
                </a:lnTo>
                <a:lnTo>
                  <a:pt x="15124646" y="890930"/>
                </a:lnTo>
                <a:lnTo>
                  <a:pt x="15130895" y="886726"/>
                </a:lnTo>
                <a:lnTo>
                  <a:pt x="15135098" y="880478"/>
                </a:lnTo>
                <a:lnTo>
                  <a:pt x="15136648" y="872832"/>
                </a:lnTo>
                <a:close/>
              </a:path>
              <a:path w="18719800" h="10718800" extrusionOk="0">
                <a:moveTo>
                  <a:pt x="15136648" y="772744"/>
                </a:moveTo>
                <a:lnTo>
                  <a:pt x="15135098" y="765086"/>
                </a:lnTo>
                <a:lnTo>
                  <a:pt x="15130895" y="758837"/>
                </a:lnTo>
                <a:lnTo>
                  <a:pt x="15124646" y="754634"/>
                </a:lnTo>
                <a:lnTo>
                  <a:pt x="15117013" y="753084"/>
                </a:lnTo>
                <a:lnTo>
                  <a:pt x="15109355" y="754634"/>
                </a:lnTo>
                <a:lnTo>
                  <a:pt x="15103107" y="758837"/>
                </a:lnTo>
                <a:lnTo>
                  <a:pt x="15098903" y="765086"/>
                </a:lnTo>
                <a:lnTo>
                  <a:pt x="15097354" y="772744"/>
                </a:lnTo>
                <a:lnTo>
                  <a:pt x="15098903" y="780376"/>
                </a:lnTo>
                <a:lnTo>
                  <a:pt x="15103107" y="786625"/>
                </a:lnTo>
                <a:lnTo>
                  <a:pt x="15109355" y="790841"/>
                </a:lnTo>
                <a:lnTo>
                  <a:pt x="15117013" y="792391"/>
                </a:lnTo>
                <a:lnTo>
                  <a:pt x="15124646" y="790841"/>
                </a:lnTo>
                <a:lnTo>
                  <a:pt x="15130895" y="786625"/>
                </a:lnTo>
                <a:lnTo>
                  <a:pt x="15135098" y="780376"/>
                </a:lnTo>
                <a:lnTo>
                  <a:pt x="15136648" y="772744"/>
                </a:lnTo>
                <a:close/>
              </a:path>
              <a:path w="18719800" h="10718800" extrusionOk="0">
                <a:moveTo>
                  <a:pt x="15136648" y="672642"/>
                </a:moveTo>
                <a:lnTo>
                  <a:pt x="15135098" y="664984"/>
                </a:lnTo>
                <a:lnTo>
                  <a:pt x="15130895" y="658749"/>
                </a:lnTo>
                <a:lnTo>
                  <a:pt x="15124646" y="654532"/>
                </a:lnTo>
                <a:lnTo>
                  <a:pt x="15117013" y="652995"/>
                </a:lnTo>
                <a:lnTo>
                  <a:pt x="15109355" y="654532"/>
                </a:lnTo>
                <a:lnTo>
                  <a:pt x="15103107" y="658749"/>
                </a:lnTo>
                <a:lnTo>
                  <a:pt x="15098903" y="664984"/>
                </a:lnTo>
                <a:lnTo>
                  <a:pt x="15097354" y="672642"/>
                </a:lnTo>
                <a:lnTo>
                  <a:pt x="15098903" y="680288"/>
                </a:lnTo>
                <a:lnTo>
                  <a:pt x="15103107" y="686523"/>
                </a:lnTo>
                <a:lnTo>
                  <a:pt x="15109355" y="690740"/>
                </a:lnTo>
                <a:lnTo>
                  <a:pt x="15117013" y="692277"/>
                </a:lnTo>
                <a:lnTo>
                  <a:pt x="15124646" y="690740"/>
                </a:lnTo>
                <a:lnTo>
                  <a:pt x="15130895" y="686523"/>
                </a:lnTo>
                <a:lnTo>
                  <a:pt x="15135098" y="680288"/>
                </a:lnTo>
                <a:lnTo>
                  <a:pt x="15136648" y="672642"/>
                </a:lnTo>
                <a:close/>
              </a:path>
              <a:path w="18719800" h="10718800" extrusionOk="0">
                <a:moveTo>
                  <a:pt x="15136648" y="372338"/>
                </a:moveTo>
                <a:lnTo>
                  <a:pt x="15135098" y="364693"/>
                </a:lnTo>
                <a:lnTo>
                  <a:pt x="15130882" y="358444"/>
                </a:lnTo>
                <a:lnTo>
                  <a:pt x="15124633" y="354241"/>
                </a:lnTo>
                <a:lnTo>
                  <a:pt x="15116988" y="352691"/>
                </a:lnTo>
                <a:lnTo>
                  <a:pt x="15109343" y="354241"/>
                </a:lnTo>
                <a:lnTo>
                  <a:pt x="15103107" y="358444"/>
                </a:lnTo>
                <a:lnTo>
                  <a:pt x="15098891" y="364693"/>
                </a:lnTo>
                <a:lnTo>
                  <a:pt x="15097354" y="372338"/>
                </a:lnTo>
                <a:lnTo>
                  <a:pt x="15098891" y="379996"/>
                </a:lnTo>
                <a:lnTo>
                  <a:pt x="15103107" y="386245"/>
                </a:lnTo>
                <a:lnTo>
                  <a:pt x="15109343" y="390448"/>
                </a:lnTo>
                <a:lnTo>
                  <a:pt x="15116988" y="391998"/>
                </a:lnTo>
                <a:lnTo>
                  <a:pt x="15124633" y="390448"/>
                </a:lnTo>
                <a:lnTo>
                  <a:pt x="15130882" y="386245"/>
                </a:lnTo>
                <a:lnTo>
                  <a:pt x="15135098" y="379996"/>
                </a:lnTo>
                <a:lnTo>
                  <a:pt x="15136648" y="372338"/>
                </a:lnTo>
                <a:close/>
              </a:path>
              <a:path w="18719800" h="10718800" extrusionOk="0">
                <a:moveTo>
                  <a:pt x="15136648" y="272262"/>
                </a:moveTo>
                <a:lnTo>
                  <a:pt x="15135098" y="264604"/>
                </a:lnTo>
                <a:lnTo>
                  <a:pt x="15130882" y="258356"/>
                </a:lnTo>
                <a:lnTo>
                  <a:pt x="15124633" y="254152"/>
                </a:lnTo>
                <a:lnTo>
                  <a:pt x="15116988" y="252603"/>
                </a:lnTo>
                <a:lnTo>
                  <a:pt x="15109343" y="254152"/>
                </a:lnTo>
                <a:lnTo>
                  <a:pt x="15103107" y="258356"/>
                </a:lnTo>
                <a:lnTo>
                  <a:pt x="15098891" y="264604"/>
                </a:lnTo>
                <a:lnTo>
                  <a:pt x="15097354" y="272262"/>
                </a:lnTo>
                <a:lnTo>
                  <a:pt x="15098891" y="279908"/>
                </a:lnTo>
                <a:lnTo>
                  <a:pt x="15103107" y="286143"/>
                </a:lnTo>
                <a:lnTo>
                  <a:pt x="15109343" y="290360"/>
                </a:lnTo>
                <a:lnTo>
                  <a:pt x="15116988" y="291896"/>
                </a:lnTo>
                <a:lnTo>
                  <a:pt x="15124633" y="290360"/>
                </a:lnTo>
                <a:lnTo>
                  <a:pt x="15130882" y="286143"/>
                </a:lnTo>
                <a:lnTo>
                  <a:pt x="15135098" y="279908"/>
                </a:lnTo>
                <a:lnTo>
                  <a:pt x="15136648" y="272262"/>
                </a:lnTo>
                <a:close/>
              </a:path>
              <a:path w="18719800" h="10718800" extrusionOk="0">
                <a:moveTo>
                  <a:pt x="15136648" y="172148"/>
                </a:moveTo>
                <a:lnTo>
                  <a:pt x="15135098" y="164503"/>
                </a:lnTo>
                <a:lnTo>
                  <a:pt x="15130882" y="158254"/>
                </a:lnTo>
                <a:lnTo>
                  <a:pt x="15124633" y="154051"/>
                </a:lnTo>
                <a:lnTo>
                  <a:pt x="15116988" y="152501"/>
                </a:lnTo>
                <a:lnTo>
                  <a:pt x="15109343" y="154051"/>
                </a:lnTo>
                <a:lnTo>
                  <a:pt x="15103107" y="158254"/>
                </a:lnTo>
                <a:lnTo>
                  <a:pt x="15098891" y="164503"/>
                </a:lnTo>
                <a:lnTo>
                  <a:pt x="15097354" y="172148"/>
                </a:lnTo>
                <a:lnTo>
                  <a:pt x="15098891" y="179793"/>
                </a:lnTo>
                <a:lnTo>
                  <a:pt x="15103107" y="186042"/>
                </a:lnTo>
                <a:lnTo>
                  <a:pt x="15109343" y="190258"/>
                </a:lnTo>
                <a:lnTo>
                  <a:pt x="15116988" y="191795"/>
                </a:lnTo>
                <a:lnTo>
                  <a:pt x="15124633" y="190258"/>
                </a:lnTo>
                <a:lnTo>
                  <a:pt x="15130882" y="186042"/>
                </a:lnTo>
                <a:lnTo>
                  <a:pt x="15135098" y="179793"/>
                </a:lnTo>
                <a:lnTo>
                  <a:pt x="15136648" y="172148"/>
                </a:lnTo>
                <a:close/>
              </a:path>
              <a:path w="18719800" h="10718800" extrusionOk="0">
                <a:moveTo>
                  <a:pt x="15136648" y="72047"/>
                </a:moveTo>
                <a:lnTo>
                  <a:pt x="15135098" y="64401"/>
                </a:lnTo>
                <a:lnTo>
                  <a:pt x="15130882" y="58166"/>
                </a:lnTo>
                <a:lnTo>
                  <a:pt x="15124633" y="53949"/>
                </a:lnTo>
                <a:lnTo>
                  <a:pt x="15116988" y="52400"/>
                </a:lnTo>
                <a:lnTo>
                  <a:pt x="15109343" y="53949"/>
                </a:lnTo>
                <a:lnTo>
                  <a:pt x="15103107" y="58166"/>
                </a:lnTo>
                <a:lnTo>
                  <a:pt x="15098891" y="64401"/>
                </a:lnTo>
                <a:lnTo>
                  <a:pt x="15097354" y="72047"/>
                </a:lnTo>
                <a:lnTo>
                  <a:pt x="15098891" y="79705"/>
                </a:lnTo>
                <a:lnTo>
                  <a:pt x="15103107" y="85940"/>
                </a:lnTo>
                <a:lnTo>
                  <a:pt x="15109343" y="90157"/>
                </a:lnTo>
                <a:lnTo>
                  <a:pt x="15116988" y="91706"/>
                </a:lnTo>
                <a:lnTo>
                  <a:pt x="15124633" y="90157"/>
                </a:lnTo>
                <a:lnTo>
                  <a:pt x="15130882" y="85940"/>
                </a:lnTo>
                <a:lnTo>
                  <a:pt x="15135098" y="79705"/>
                </a:lnTo>
                <a:lnTo>
                  <a:pt x="15136648" y="72047"/>
                </a:lnTo>
                <a:close/>
              </a:path>
              <a:path w="18719800" h="10718800" extrusionOk="0">
                <a:moveTo>
                  <a:pt x="15148878" y="10713923"/>
                </a:moveTo>
                <a:lnTo>
                  <a:pt x="15147328" y="10706278"/>
                </a:lnTo>
                <a:lnTo>
                  <a:pt x="15143112" y="10700029"/>
                </a:lnTo>
                <a:lnTo>
                  <a:pt x="15136864" y="10695813"/>
                </a:lnTo>
                <a:lnTo>
                  <a:pt x="15129218" y="10694276"/>
                </a:lnTo>
                <a:lnTo>
                  <a:pt x="15121573" y="10695813"/>
                </a:lnTo>
                <a:lnTo>
                  <a:pt x="15115324" y="10700029"/>
                </a:lnTo>
                <a:lnTo>
                  <a:pt x="15111121" y="10706278"/>
                </a:lnTo>
                <a:lnTo>
                  <a:pt x="15109571" y="10713923"/>
                </a:lnTo>
                <a:lnTo>
                  <a:pt x="15110549" y="10718787"/>
                </a:lnTo>
                <a:lnTo>
                  <a:pt x="15147887" y="10718787"/>
                </a:lnTo>
                <a:lnTo>
                  <a:pt x="15148878" y="10713923"/>
                </a:lnTo>
                <a:close/>
              </a:path>
              <a:path w="18719800" h="10718800" extrusionOk="0">
                <a:moveTo>
                  <a:pt x="15148878" y="10613835"/>
                </a:moveTo>
                <a:lnTo>
                  <a:pt x="15147328" y="10606189"/>
                </a:lnTo>
                <a:lnTo>
                  <a:pt x="15143112" y="10599941"/>
                </a:lnTo>
                <a:lnTo>
                  <a:pt x="15136864" y="10595737"/>
                </a:lnTo>
                <a:lnTo>
                  <a:pt x="15129218" y="10594188"/>
                </a:lnTo>
                <a:lnTo>
                  <a:pt x="15121573" y="10595737"/>
                </a:lnTo>
                <a:lnTo>
                  <a:pt x="15115324" y="10599941"/>
                </a:lnTo>
                <a:lnTo>
                  <a:pt x="15111121" y="10606189"/>
                </a:lnTo>
                <a:lnTo>
                  <a:pt x="15109571" y="10613835"/>
                </a:lnTo>
                <a:lnTo>
                  <a:pt x="15111121" y="10621480"/>
                </a:lnTo>
                <a:lnTo>
                  <a:pt x="15115324" y="10627728"/>
                </a:lnTo>
                <a:lnTo>
                  <a:pt x="15121573" y="10631945"/>
                </a:lnTo>
                <a:lnTo>
                  <a:pt x="15129218" y="10633481"/>
                </a:lnTo>
                <a:lnTo>
                  <a:pt x="15136864" y="10631945"/>
                </a:lnTo>
                <a:lnTo>
                  <a:pt x="15143112" y="10627728"/>
                </a:lnTo>
                <a:lnTo>
                  <a:pt x="15147328" y="10621480"/>
                </a:lnTo>
                <a:lnTo>
                  <a:pt x="15148878" y="10613835"/>
                </a:lnTo>
                <a:close/>
              </a:path>
              <a:path w="18719800" h="10718800" extrusionOk="0">
                <a:moveTo>
                  <a:pt x="15148878" y="10513733"/>
                </a:moveTo>
                <a:lnTo>
                  <a:pt x="15147328" y="10506088"/>
                </a:lnTo>
                <a:lnTo>
                  <a:pt x="15143112" y="10499839"/>
                </a:lnTo>
                <a:lnTo>
                  <a:pt x="15136864" y="10495636"/>
                </a:lnTo>
                <a:lnTo>
                  <a:pt x="15129218" y="10494086"/>
                </a:lnTo>
                <a:lnTo>
                  <a:pt x="15121573" y="10495636"/>
                </a:lnTo>
                <a:lnTo>
                  <a:pt x="15115324" y="10499839"/>
                </a:lnTo>
                <a:lnTo>
                  <a:pt x="15111121" y="10506088"/>
                </a:lnTo>
                <a:lnTo>
                  <a:pt x="15109571" y="10513733"/>
                </a:lnTo>
                <a:lnTo>
                  <a:pt x="15111121" y="10521378"/>
                </a:lnTo>
                <a:lnTo>
                  <a:pt x="15115324" y="10527627"/>
                </a:lnTo>
                <a:lnTo>
                  <a:pt x="15121573" y="10531843"/>
                </a:lnTo>
                <a:lnTo>
                  <a:pt x="15129218" y="10533380"/>
                </a:lnTo>
                <a:lnTo>
                  <a:pt x="15136864" y="10531843"/>
                </a:lnTo>
                <a:lnTo>
                  <a:pt x="15143112" y="10527627"/>
                </a:lnTo>
                <a:lnTo>
                  <a:pt x="15147328" y="10521378"/>
                </a:lnTo>
                <a:lnTo>
                  <a:pt x="15148878" y="10513733"/>
                </a:lnTo>
                <a:close/>
              </a:path>
              <a:path w="18719800" h="10718800" extrusionOk="0">
                <a:moveTo>
                  <a:pt x="15148878" y="10413632"/>
                </a:moveTo>
                <a:lnTo>
                  <a:pt x="15147328" y="10405986"/>
                </a:lnTo>
                <a:lnTo>
                  <a:pt x="15143112" y="10399751"/>
                </a:lnTo>
                <a:lnTo>
                  <a:pt x="15136864" y="10395534"/>
                </a:lnTo>
                <a:lnTo>
                  <a:pt x="15129218" y="10393985"/>
                </a:lnTo>
                <a:lnTo>
                  <a:pt x="15121573" y="10395534"/>
                </a:lnTo>
                <a:lnTo>
                  <a:pt x="15115324" y="10399751"/>
                </a:lnTo>
                <a:lnTo>
                  <a:pt x="15111121" y="10405986"/>
                </a:lnTo>
                <a:lnTo>
                  <a:pt x="15109571" y="10413632"/>
                </a:lnTo>
                <a:lnTo>
                  <a:pt x="15111121" y="10421277"/>
                </a:lnTo>
                <a:lnTo>
                  <a:pt x="15115324" y="10427525"/>
                </a:lnTo>
                <a:lnTo>
                  <a:pt x="15121573" y="10431742"/>
                </a:lnTo>
                <a:lnTo>
                  <a:pt x="15129218" y="10433279"/>
                </a:lnTo>
                <a:lnTo>
                  <a:pt x="15136864" y="10431742"/>
                </a:lnTo>
                <a:lnTo>
                  <a:pt x="15143112" y="10427525"/>
                </a:lnTo>
                <a:lnTo>
                  <a:pt x="15147328" y="10421277"/>
                </a:lnTo>
                <a:lnTo>
                  <a:pt x="15148878" y="10413632"/>
                </a:lnTo>
                <a:close/>
              </a:path>
              <a:path w="18719800" h="10718800" extrusionOk="0">
                <a:moveTo>
                  <a:pt x="15148878" y="10313543"/>
                </a:moveTo>
                <a:lnTo>
                  <a:pt x="15147328" y="10305885"/>
                </a:lnTo>
                <a:lnTo>
                  <a:pt x="15143112" y="10299649"/>
                </a:lnTo>
                <a:lnTo>
                  <a:pt x="15136864" y="10295433"/>
                </a:lnTo>
                <a:lnTo>
                  <a:pt x="15129218" y="10293883"/>
                </a:lnTo>
                <a:lnTo>
                  <a:pt x="15121573" y="10295433"/>
                </a:lnTo>
                <a:lnTo>
                  <a:pt x="15115324" y="10299649"/>
                </a:lnTo>
                <a:lnTo>
                  <a:pt x="15111121" y="10305885"/>
                </a:lnTo>
                <a:lnTo>
                  <a:pt x="15109571" y="10313543"/>
                </a:lnTo>
                <a:lnTo>
                  <a:pt x="15111121" y="10321188"/>
                </a:lnTo>
                <a:lnTo>
                  <a:pt x="15115324" y="10327424"/>
                </a:lnTo>
                <a:lnTo>
                  <a:pt x="15121573" y="10331640"/>
                </a:lnTo>
                <a:lnTo>
                  <a:pt x="15129218" y="10333190"/>
                </a:lnTo>
                <a:lnTo>
                  <a:pt x="15136864" y="10331640"/>
                </a:lnTo>
                <a:lnTo>
                  <a:pt x="15143112" y="10327424"/>
                </a:lnTo>
                <a:lnTo>
                  <a:pt x="15147328" y="10321188"/>
                </a:lnTo>
                <a:lnTo>
                  <a:pt x="15148878" y="10313543"/>
                </a:lnTo>
                <a:close/>
              </a:path>
              <a:path w="18719800" h="10718800" extrusionOk="0">
                <a:moveTo>
                  <a:pt x="15148878" y="10213442"/>
                </a:moveTo>
                <a:lnTo>
                  <a:pt x="15147328" y="10205796"/>
                </a:lnTo>
                <a:lnTo>
                  <a:pt x="15143112" y="10199548"/>
                </a:lnTo>
                <a:lnTo>
                  <a:pt x="15136864" y="10195344"/>
                </a:lnTo>
                <a:lnTo>
                  <a:pt x="15129218" y="10193795"/>
                </a:lnTo>
                <a:lnTo>
                  <a:pt x="15121573" y="10195344"/>
                </a:lnTo>
                <a:lnTo>
                  <a:pt x="15115324" y="10199548"/>
                </a:lnTo>
                <a:lnTo>
                  <a:pt x="15111121" y="10205796"/>
                </a:lnTo>
                <a:lnTo>
                  <a:pt x="15109571" y="10213442"/>
                </a:lnTo>
                <a:lnTo>
                  <a:pt x="15111121" y="10221087"/>
                </a:lnTo>
                <a:lnTo>
                  <a:pt x="15115324" y="10227335"/>
                </a:lnTo>
                <a:lnTo>
                  <a:pt x="15121573" y="10231539"/>
                </a:lnTo>
                <a:lnTo>
                  <a:pt x="15129218" y="10233088"/>
                </a:lnTo>
                <a:lnTo>
                  <a:pt x="15136864" y="10231539"/>
                </a:lnTo>
                <a:lnTo>
                  <a:pt x="15143112" y="10227335"/>
                </a:lnTo>
                <a:lnTo>
                  <a:pt x="15147328" y="10221087"/>
                </a:lnTo>
                <a:lnTo>
                  <a:pt x="15148878" y="10213442"/>
                </a:lnTo>
                <a:close/>
              </a:path>
              <a:path w="18719800" h="10718800" extrusionOk="0">
                <a:moveTo>
                  <a:pt x="15148878" y="10113353"/>
                </a:moveTo>
                <a:lnTo>
                  <a:pt x="15147328" y="10105707"/>
                </a:lnTo>
                <a:lnTo>
                  <a:pt x="15143112" y="10099459"/>
                </a:lnTo>
                <a:lnTo>
                  <a:pt x="15136864" y="10095243"/>
                </a:lnTo>
                <a:lnTo>
                  <a:pt x="15129218" y="10093706"/>
                </a:lnTo>
                <a:lnTo>
                  <a:pt x="15121573" y="10095243"/>
                </a:lnTo>
                <a:lnTo>
                  <a:pt x="15115324" y="10099459"/>
                </a:lnTo>
                <a:lnTo>
                  <a:pt x="15111121" y="10105707"/>
                </a:lnTo>
                <a:lnTo>
                  <a:pt x="15109571" y="10113353"/>
                </a:lnTo>
                <a:lnTo>
                  <a:pt x="15111121" y="10120998"/>
                </a:lnTo>
                <a:lnTo>
                  <a:pt x="15115324" y="10127247"/>
                </a:lnTo>
                <a:lnTo>
                  <a:pt x="15121573" y="10131450"/>
                </a:lnTo>
                <a:lnTo>
                  <a:pt x="15129218" y="10133000"/>
                </a:lnTo>
                <a:lnTo>
                  <a:pt x="15136864" y="10131450"/>
                </a:lnTo>
                <a:lnTo>
                  <a:pt x="15143112" y="10127247"/>
                </a:lnTo>
                <a:lnTo>
                  <a:pt x="15147328" y="10120998"/>
                </a:lnTo>
                <a:lnTo>
                  <a:pt x="15148878" y="10113353"/>
                </a:lnTo>
                <a:close/>
              </a:path>
              <a:path w="18719800" h="10718800" extrusionOk="0">
                <a:moveTo>
                  <a:pt x="15148878" y="10013264"/>
                </a:moveTo>
                <a:lnTo>
                  <a:pt x="15147328" y="10005619"/>
                </a:lnTo>
                <a:lnTo>
                  <a:pt x="15143112" y="9999370"/>
                </a:lnTo>
                <a:lnTo>
                  <a:pt x="15136864" y="9995154"/>
                </a:lnTo>
                <a:lnTo>
                  <a:pt x="15129218" y="9993605"/>
                </a:lnTo>
                <a:lnTo>
                  <a:pt x="15121573" y="9995154"/>
                </a:lnTo>
                <a:lnTo>
                  <a:pt x="15115324" y="9999370"/>
                </a:lnTo>
                <a:lnTo>
                  <a:pt x="15111121" y="10005619"/>
                </a:lnTo>
                <a:lnTo>
                  <a:pt x="15109571" y="10013264"/>
                </a:lnTo>
                <a:lnTo>
                  <a:pt x="15111121" y="10020897"/>
                </a:lnTo>
                <a:lnTo>
                  <a:pt x="15115324" y="10027145"/>
                </a:lnTo>
                <a:lnTo>
                  <a:pt x="15121573" y="10031349"/>
                </a:lnTo>
                <a:lnTo>
                  <a:pt x="15129218" y="10032886"/>
                </a:lnTo>
                <a:lnTo>
                  <a:pt x="15136864" y="10031349"/>
                </a:lnTo>
                <a:lnTo>
                  <a:pt x="15143112" y="10027145"/>
                </a:lnTo>
                <a:lnTo>
                  <a:pt x="15147328" y="10020897"/>
                </a:lnTo>
                <a:lnTo>
                  <a:pt x="15148878" y="10013264"/>
                </a:lnTo>
                <a:close/>
              </a:path>
              <a:path w="18719800" h="10718800" extrusionOk="0">
                <a:moveTo>
                  <a:pt x="15148878" y="9913150"/>
                </a:moveTo>
                <a:lnTo>
                  <a:pt x="15147328" y="9905505"/>
                </a:lnTo>
                <a:lnTo>
                  <a:pt x="15143112" y="9899269"/>
                </a:lnTo>
                <a:lnTo>
                  <a:pt x="15136864" y="9895053"/>
                </a:lnTo>
                <a:lnTo>
                  <a:pt x="15129218" y="9893516"/>
                </a:lnTo>
                <a:lnTo>
                  <a:pt x="15121573" y="9895053"/>
                </a:lnTo>
                <a:lnTo>
                  <a:pt x="15115324" y="9899269"/>
                </a:lnTo>
                <a:lnTo>
                  <a:pt x="15111121" y="9905505"/>
                </a:lnTo>
                <a:lnTo>
                  <a:pt x="15109571" y="9913150"/>
                </a:lnTo>
                <a:lnTo>
                  <a:pt x="15111121" y="9920808"/>
                </a:lnTo>
                <a:lnTo>
                  <a:pt x="15115324" y="9927044"/>
                </a:lnTo>
                <a:lnTo>
                  <a:pt x="15121573" y="9931260"/>
                </a:lnTo>
                <a:lnTo>
                  <a:pt x="15129218" y="9932810"/>
                </a:lnTo>
                <a:lnTo>
                  <a:pt x="15136864" y="9931260"/>
                </a:lnTo>
                <a:lnTo>
                  <a:pt x="15143112" y="9927044"/>
                </a:lnTo>
                <a:lnTo>
                  <a:pt x="15147328" y="9920808"/>
                </a:lnTo>
                <a:lnTo>
                  <a:pt x="15148878" y="9913150"/>
                </a:lnTo>
                <a:close/>
              </a:path>
              <a:path w="18719800" h="10718800" extrusionOk="0">
                <a:moveTo>
                  <a:pt x="15148878" y="9813061"/>
                </a:moveTo>
                <a:lnTo>
                  <a:pt x="15147328" y="9805416"/>
                </a:lnTo>
                <a:lnTo>
                  <a:pt x="15143112" y="9799168"/>
                </a:lnTo>
                <a:lnTo>
                  <a:pt x="15136864" y="9794951"/>
                </a:lnTo>
                <a:lnTo>
                  <a:pt x="15129218" y="9793402"/>
                </a:lnTo>
                <a:lnTo>
                  <a:pt x="15121573" y="9794951"/>
                </a:lnTo>
                <a:lnTo>
                  <a:pt x="15115324" y="9799168"/>
                </a:lnTo>
                <a:lnTo>
                  <a:pt x="15111121" y="9805416"/>
                </a:lnTo>
                <a:lnTo>
                  <a:pt x="15109571" y="9813061"/>
                </a:lnTo>
                <a:lnTo>
                  <a:pt x="15111121" y="9820707"/>
                </a:lnTo>
                <a:lnTo>
                  <a:pt x="15115324" y="9826942"/>
                </a:lnTo>
                <a:lnTo>
                  <a:pt x="15121573" y="9831159"/>
                </a:lnTo>
                <a:lnTo>
                  <a:pt x="15129218" y="9832708"/>
                </a:lnTo>
                <a:lnTo>
                  <a:pt x="15136864" y="9831159"/>
                </a:lnTo>
                <a:lnTo>
                  <a:pt x="15143112" y="9826942"/>
                </a:lnTo>
                <a:lnTo>
                  <a:pt x="15147328" y="9820707"/>
                </a:lnTo>
                <a:lnTo>
                  <a:pt x="15148878" y="9813061"/>
                </a:lnTo>
                <a:close/>
              </a:path>
              <a:path w="18719800" h="10718800" extrusionOk="0">
                <a:moveTo>
                  <a:pt x="15148878" y="9712960"/>
                </a:moveTo>
                <a:lnTo>
                  <a:pt x="15147328" y="9705315"/>
                </a:lnTo>
                <a:lnTo>
                  <a:pt x="15143112" y="9699066"/>
                </a:lnTo>
                <a:lnTo>
                  <a:pt x="15136864" y="9694862"/>
                </a:lnTo>
                <a:lnTo>
                  <a:pt x="15129218" y="9693313"/>
                </a:lnTo>
                <a:lnTo>
                  <a:pt x="15121573" y="9694862"/>
                </a:lnTo>
                <a:lnTo>
                  <a:pt x="15115324" y="9699066"/>
                </a:lnTo>
                <a:lnTo>
                  <a:pt x="15111121" y="9705315"/>
                </a:lnTo>
                <a:lnTo>
                  <a:pt x="15109571" y="9712960"/>
                </a:lnTo>
                <a:lnTo>
                  <a:pt x="15111121" y="9720618"/>
                </a:lnTo>
                <a:lnTo>
                  <a:pt x="15115324" y="9726866"/>
                </a:lnTo>
                <a:lnTo>
                  <a:pt x="15121573" y="9731070"/>
                </a:lnTo>
                <a:lnTo>
                  <a:pt x="15129218" y="9732620"/>
                </a:lnTo>
                <a:lnTo>
                  <a:pt x="15136864" y="9731070"/>
                </a:lnTo>
                <a:lnTo>
                  <a:pt x="15143112" y="9726866"/>
                </a:lnTo>
                <a:lnTo>
                  <a:pt x="15147328" y="9720618"/>
                </a:lnTo>
                <a:lnTo>
                  <a:pt x="15148878" y="9712960"/>
                </a:lnTo>
                <a:close/>
              </a:path>
              <a:path w="18719800" h="10718800" extrusionOk="0">
                <a:moveTo>
                  <a:pt x="15148878" y="9612884"/>
                </a:moveTo>
                <a:lnTo>
                  <a:pt x="15147328" y="9605226"/>
                </a:lnTo>
                <a:lnTo>
                  <a:pt x="15143112" y="9598977"/>
                </a:lnTo>
                <a:lnTo>
                  <a:pt x="15136864" y="9594761"/>
                </a:lnTo>
                <a:lnTo>
                  <a:pt x="15129218" y="9593224"/>
                </a:lnTo>
                <a:lnTo>
                  <a:pt x="15121573" y="9594761"/>
                </a:lnTo>
                <a:lnTo>
                  <a:pt x="15115324" y="9598977"/>
                </a:lnTo>
                <a:lnTo>
                  <a:pt x="15111121" y="9605226"/>
                </a:lnTo>
                <a:lnTo>
                  <a:pt x="15109571" y="9612884"/>
                </a:lnTo>
                <a:lnTo>
                  <a:pt x="15111121" y="9620529"/>
                </a:lnTo>
                <a:lnTo>
                  <a:pt x="15115324" y="9626765"/>
                </a:lnTo>
                <a:lnTo>
                  <a:pt x="15121573" y="9630981"/>
                </a:lnTo>
                <a:lnTo>
                  <a:pt x="15129218" y="9632518"/>
                </a:lnTo>
                <a:lnTo>
                  <a:pt x="15136864" y="9630981"/>
                </a:lnTo>
                <a:lnTo>
                  <a:pt x="15143112" y="9626765"/>
                </a:lnTo>
                <a:lnTo>
                  <a:pt x="15147328" y="9620529"/>
                </a:lnTo>
                <a:lnTo>
                  <a:pt x="15148878" y="9612884"/>
                </a:lnTo>
                <a:close/>
              </a:path>
              <a:path w="18719800" h="10718800" extrusionOk="0">
                <a:moveTo>
                  <a:pt x="15148878" y="9512770"/>
                </a:moveTo>
                <a:lnTo>
                  <a:pt x="15147328" y="9505124"/>
                </a:lnTo>
                <a:lnTo>
                  <a:pt x="15143112" y="9498889"/>
                </a:lnTo>
                <a:lnTo>
                  <a:pt x="15136864" y="9494672"/>
                </a:lnTo>
                <a:lnTo>
                  <a:pt x="15129218" y="9493136"/>
                </a:lnTo>
                <a:lnTo>
                  <a:pt x="15121573" y="9494672"/>
                </a:lnTo>
                <a:lnTo>
                  <a:pt x="15115324" y="9498889"/>
                </a:lnTo>
                <a:lnTo>
                  <a:pt x="15111121" y="9505124"/>
                </a:lnTo>
                <a:lnTo>
                  <a:pt x="15109571" y="9512770"/>
                </a:lnTo>
                <a:lnTo>
                  <a:pt x="15111121" y="9520415"/>
                </a:lnTo>
                <a:lnTo>
                  <a:pt x="15115324" y="9526664"/>
                </a:lnTo>
                <a:lnTo>
                  <a:pt x="15121573" y="9530880"/>
                </a:lnTo>
                <a:lnTo>
                  <a:pt x="15129218" y="9532429"/>
                </a:lnTo>
                <a:lnTo>
                  <a:pt x="15136864" y="9530880"/>
                </a:lnTo>
                <a:lnTo>
                  <a:pt x="15143112" y="9526664"/>
                </a:lnTo>
                <a:lnTo>
                  <a:pt x="15147328" y="9520415"/>
                </a:lnTo>
                <a:lnTo>
                  <a:pt x="15148878" y="9512770"/>
                </a:lnTo>
                <a:close/>
              </a:path>
              <a:path w="18719800" h="10718800" extrusionOk="0">
                <a:moveTo>
                  <a:pt x="15148878" y="9412681"/>
                </a:moveTo>
                <a:lnTo>
                  <a:pt x="15147328" y="9405036"/>
                </a:lnTo>
                <a:lnTo>
                  <a:pt x="15143112" y="9398787"/>
                </a:lnTo>
                <a:lnTo>
                  <a:pt x="15136864" y="9394571"/>
                </a:lnTo>
                <a:lnTo>
                  <a:pt x="15129218" y="9393034"/>
                </a:lnTo>
                <a:lnTo>
                  <a:pt x="15121573" y="9394571"/>
                </a:lnTo>
                <a:lnTo>
                  <a:pt x="15115324" y="9398787"/>
                </a:lnTo>
                <a:lnTo>
                  <a:pt x="15111121" y="9405036"/>
                </a:lnTo>
                <a:lnTo>
                  <a:pt x="15109571" y="9412681"/>
                </a:lnTo>
                <a:lnTo>
                  <a:pt x="15111121" y="9420327"/>
                </a:lnTo>
                <a:lnTo>
                  <a:pt x="15115324" y="9426575"/>
                </a:lnTo>
                <a:lnTo>
                  <a:pt x="15121573" y="9430791"/>
                </a:lnTo>
                <a:lnTo>
                  <a:pt x="15129218" y="9432328"/>
                </a:lnTo>
                <a:lnTo>
                  <a:pt x="15136864" y="9430791"/>
                </a:lnTo>
                <a:lnTo>
                  <a:pt x="15143112" y="9426575"/>
                </a:lnTo>
                <a:lnTo>
                  <a:pt x="15147328" y="9420327"/>
                </a:lnTo>
                <a:lnTo>
                  <a:pt x="15148878" y="9412681"/>
                </a:lnTo>
                <a:close/>
              </a:path>
              <a:path w="18719800" h="10718800" extrusionOk="0">
                <a:moveTo>
                  <a:pt x="15148878" y="9312580"/>
                </a:moveTo>
                <a:lnTo>
                  <a:pt x="15147328" y="9304934"/>
                </a:lnTo>
                <a:lnTo>
                  <a:pt x="15143112" y="9298699"/>
                </a:lnTo>
                <a:lnTo>
                  <a:pt x="15136864" y="9294482"/>
                </a:lnTo>
                <a:lnTo>
                  <a:pt x="15129218" y="9292933"/>
                </a:lnTo>
                <a:lnTo>
                  <a:pt x="15121573" y="9294482"/>
                </a:lnTo>
                <a:lnTo>
                  <a:pt x="15115324" y="9298699"/>
                </a:lnTo>
                <a:lnTo>
                  <a:pt x="15111121" y="9304934"/>
                </a:lnTo>
                <a:lnTo>
                  <a:pt x="15109571" y="9312580"/>
                </a:lnTo>
                <a:lnTo>
                  <a:pt x="15111121" y="9320225"/>
                </a:lnTo>
                <a:lnTo>
                  <a:pt x="15115324" y="9326474"/>
                </a:lnTo>
                <a:lnTo>
                  <a:pt x="15121573" y="9330677"/>
                </a:lnTo>
                <a:lnTo>
                  <a:pt x="15129218" y="9332227"/>
                </a:lnTo>
                <a:lnTo>
                  <a:pt x="15136864" y="9330677"/>
                </a:lnTo>
                <a:lnTo>
                  <a:pt x="15143112" y="9326474"/>
                </a:lnTo>
                <a:lnTo>
                  <a:pt x="15147328" y="9320225"/>
                </a:lnTo>
                <a:lnTo>
                  <a:pt x="15148878" y="9312580"/>
                </a:lnTo>
                <a:close/>
              </a:path>
              <a:path w="18719800" h="10718800" extrusionOk="0">
                <a:moveTo>
                  <a:pt x="15148878" y="9212478"/>
                </a:moveTo>
                <a:lnTo>
                  <a:pt x="15147328" y="9204833"/>
                </a:lnTo>
                <a:lnTo>
                  <a:pt x="15143112" y="9198585"/>
                </a:lnTo>
                <a:lnTo>
                  <a:pt x="15136864" y="9194381"/>
                </a:lnTo>
                <a:lnTo>
                  <a:pt x="15129218" y="9192831"/>
                </a:lnTo>
                <a:lnTo>
                  <a:pt x="15121573" y="9194381"/>
                </a:lnTo>
                <a:lnTo>
                  <a:pt x="15115324" y="9198585"/>
                </a:lnTo>
                <a:lnTo>
                  <a:pt x="15111121" y="9204833"/>
                </a:lnTo>
                <a:lnTo>
                  <a:pt x="15109571" y="9212478"/>
                </a:lnTo>
                <a:lnTo>
                  <a:pt x="15111121" y="9220136"/>
                </a:lnTo>
                <a:lnTo>
                  <a:pt x="15115324" y="9226372"/>
                </a:lnTo>
                <a:lnTo>
                  <a:pt x="15121573" y="9230576"/>
                </a:lnTo>
                <a:lnTo>
                  <a:pt x="15129218" y="9232125"/>
                </a:lnTo>
                <a:lnTo>
                  <a:pt x="15136864" y="9230576"/>
                </a:lnTo>
                <a:lnTo>
                  <a:pt x="15143112" y="9226372"/>
                </a:lnTo>
                <a:lnTo>
                  <a:pt x="15147328" y="9220136"/>
                </a:lnTo>
                <a:lnTo>
                  <a:pt x="15148878" y="9212478"/>
                </a:lnTo>
                <a:close/>
              </a:path>
              <a:path w="18719800" h="10718800" extrusionOk="0">
                <a:moveTo>
                  <a:pt x="15148878" y="9112377"/>
                </a:moveTo>
                <a:lnTo>
                  <a:pt x="15147328" y="9104744"/>
                </a:lnTo>
                <a:lnTo>
                  <a:pt x="15143112" y="9098496"/>
                </a:lnTo>
                <a:lnTo>
                  <a:pt x="15136864" y="9094292"/>
                </a:lnTo>
                <a:lnTo>
                  <a:pt x="15129218" y="9092743"/>
                </a:lnTo>
                <a:lnTo>
                  <a:pt x="15121573" y="9094292"/>
                </a:lnTo>
                <a:lnTo>
                  <a:pt x="15115324" y="9098496"/>
                </a:lnTo>
                <a:lnTo>
                  <a:pt x="15111121" y="9104744"/>
                </a:lnTo>
                <a:lnTo>
                  <a:pt x="15109571" y="9112377"/>
                </a:lnTo>
                <a:lnTo>
                  <a:pt x="15111121" y="9120035"/>
                </a:lnTo>
                <a:lnTo>
                  <a:pt x="15115324" y="9126283"/>
                </a:lnTo>
                <a:lnTo>
                  <a:pt x="15121573" y="9130487"/>
                </a:lnTo>
                <a:lnTo>
                  <a:pt x="15129218" y="9132037"/>
                </a:lnTo>
                <a:lnTo>
                  <a:pt x="15136864" y="9130487"/>
                </a:lnTo>
                <a:lnTo>
                  <a:pt x="15143112" y="9126283"/>
                </a:lnTo>
                <a:lnTo>
                  <a:pt x="15147328" y="9120035"/>
                </a:lnTo>
                <a:lnTo>
                  <a:pt x="15148878" y="9112377"/>
                </a:lnTo>
                <a:close/>
              </a:path>
              <a:path w="18719800" h="10718800" extrusionOk="0">
                <a:moveTo>
                  <a:pt x="15148878" y="9012288"/>
                </a:moveTo>
                <a:lnTo>
                  <a:pt x="15147328" y="9004643"/>
                </a:lnTo>
                <a:lnTo>
                  <a:pt x="15143112" y="8998407"/>
                </a:lnTo>
                <a:lnTo>
                  <a:pt x="15136864" y="8994191"/>
                </a:lnTo>
                <a:lnTo>
                  <a:pt x="15129218" y="8992641"/>
                </a:lnTo>
                <a:lnTo>
                  <a:pt x="15121573" y="8994191"/>
                </a:lnTo>
                <a:lnTo>
                  <a:pt x="15115324" y="8998407"/>
                </a:lnTo>
                <a:lnTo>
                  <a:pt x="15111121" y="9004643"/>
                </a:lnTo>
                <a:lnTo>
                  <a:pt x="15109571" y="9012288"/>
                </a:lnTo>
                <a:lnTo>
                  <a:pt x="15111121" y="9019946"/>
                </a:lnTo>
                <a:lnTo>
                  <a:pt x="15115324" y="9026195"/>
                </a:lnTo>
                <a:lnTo>
                  <a:pt x="15121573" y="9030398"/>
                </a:lnTo>
                <a:lnTo>
                  <a:pt x="15129218" y="9031935"/>
                </a:lnTo>
                <a:lnTo>
                  <a:pt x="15136864" y="9030398"/>
                </a:lnTo>
                <a:lnTo>
                  <a:pt x="15143112" y="9026195"/>
                </a:lnTo>
                <a:lnTo>
                  <a:pt x="15147328" y="9019946"/>
                </a:lnTo>
                <a:lnTo>
                  <a:pt x="15148878" y="9012288"/>
                </a:lnTo>
                <a:close/>
              </a:path>
              <a:path w="18719800" h="10718800" extrusionOk="0">
                <a:moveTo>
                  <a:pt x="15148878" y="8912200"/>
                </a:moveTo>
                <a:lnTo>
                  <a:pt x="15147328" y="8904554"/>
                </a:lnTo>
                <a:lnTo>
                  <a:pt x="15143112" y="8898306"/>
                </a:lnTo>
                <a:lnTo>
                  <a:pt x="15136864" y="8894089"/>
                </a:lnTo>
                <a:lnTo>
                  <a:pt x="15129218" y="8892540"/>
                </a:lnTo>
                <a:lnTo>
                  <a:pt x="15121573" y="8894089"/>
                </a:lnTo>
                <a:lnTo>
                  <a:pt x="15115324" y="8898306"/>
                </a:lnTo>
                <a:lnTo>
                  <a:pt x="15111121" y="8904554"/>
                </a:lnTo>
                <a:lnTo>
                  <a:pt x="15109571" y="8912200"/>
                </a:lnTo>
                <a:lnTo>
                  <a:pt x="15111121" y="8919845"/>
                </a:lnTo>
                <a:lnTo>
                  <a:pt x="15115324" y="8926093"/>
                </a:lnTo>
                <a:lnTo>
                  <a:pt x="15121573" y="8930297"/>
                </a:lnTo>
                <a:lnTo>
                  <a:pt x="15129218" y="8931834"/>
                </a:lnTo>
                <a:lnTo>
                  <a:pt x="15136864" y="8930297"/>
                </a:lnTo>
                <a:lnTo>
                  <a:pt x="15143112" y="8926093"/>
                </a:lnTo>
                <a:lnTo>
                  <a:pt x="15147328" y="8919845"/>
                </a:lnTo>
                <a:lnTo>
                  <a:pt x="15148878" y="8912200"/>
                </a:lnTo>
                <a:close/>
              </a:path>
              <a:path w="18719800" h="10718800" extrusionOk="0">
                <a:moveTo>
                  <a:pt x="15148878" y="8812098"/>
                </a:moveTo>
                <a:lnTo>
                  <a:pt x="15147328" y="8804453"/>
                </a:lnTo>
                <a:lnTo>
                  <a:pt x="15143112" y="8798204"/>
                </a:lnTo>
                <a:lnTo>
                  <a:pt x="15136864" y="8794001"/>
                </a:lnTo>
                <a:lnTo>
                  <a:pt x="15129218" y="8792451"/>
                </a:lnTo>
                <a:lnTo>
                  <a:pt x="15121573" y="8794001"/>
                </a:lnTo>
                <a:lnTo>
                  <a:pt x="15115324" y="8798204"/>
                </a:lnTo>
                <a:lnTo>
                  <a:pt x="15111121" y="8804453"/>
                </a:lnTo>
                <a:lnTo>
                  <a:pt x="15109571" y="8812098"/>
                </a:lnTo>
                <a:lnTo>
                  <a:pt x="15111121" y="8819744"/>
                </a:lnTo>
                <a:lnTo>
                  <a:pt x="15115324" y="8825992"/>
                </a:lnTo>
                <a:lnTo>
                  <a:pt x="15121573" y="8830196"/>
                </a:lnTo>
                <a:lnTo>
                  <a:pt x="15129218" y="8831745"/>
                </a:lnTo>
                <a:lnTo>
                  <a:pt x="15136864" y="8830196"/>
                </a:lnTo>
                <a:lnTo>
                  <a:pt x="15143112" y="8825992"/>
                </a:lnTo>
                <a:lnTo>
                  <a:pt x="15147328" y="8819744"/>
                </a:lnTo>
                <a:lnTo>
                  <a:pt x="15148878" y="8812098"/>
                </a:lnTo>
                <a:close/>
              </a:path>
              <a:path w="18719800" h="10718800" extrusionOk="0">
                <a:moveTo>
                  <a:pt x="15148878" y="8711997"/>
                </a:moveTo>
                <a:lnTo>
                  <a:pt x="15147328" y="8704351"/>
                </a:lnTo>
                <a:lnTo>
                  <a:pt x="15143112" y="8698103"/>
                </a:lnTo>
                <a:lnTo>
                  <a:pt x="15136864" y="8693887"/>
                </a:lnTo>
                <a:lnTo>
                  <a:pt x="15129218" y="8692350"/>
                </a:lnTo>
                <a:lnTo>
                  <a:pt x="15121573" y="8693887"/>
                </a:lnTo>
                <a:lnTo>
                  <a:pt x="15115324" y="8698103"/>
                </a:lnTo>
                <a:lnTo>
                  <a:pt x="15111121" y="8704351"/>
                </a:lnTo>
                <a:lnTo>
                  <a:pt x="15109571" y="8711997"/>
                </a:lnTo>
                <a:lnTo>
                  <a:pt x="15111121" y="8719642"/>
                </a:lnTo>
                <a:lnTo>
                  <a:pt x="15115324" y="8725891"/>
                </a:lnTo>
                <a:lnTo>
                  <a:pt x="15121573" y="8730107"/>
                </a:lnTo>
                <a:lnTo>
                  <a:pt x="15129218" y="8731644"/>
                </a:lnTo>
                <a:lnTo>
                  <a:pt x="15136864" y="8730107"/>
                </a:lnTo>
                <a:lnTo>
                  <a:pt x="15143112" y="8725891"/>
                </a:lnTo>
                <a:lnTo>
                  <a:pt x="15147328" y="8719642"/>
                </a:lnTo>
                <a:lnTo>
                  <a:pt x="15148878" y="8711997"/>
                </a:lnTo>
                <a:close/>
              </a:path>
              <a:path w="18719800" h="10718800" extrusionOk="0">
                <a:moveTo>
                  <a:pt x="15148878" y="8611908"/>
                </a:moveTo>
                <a:lnTo>
                  <a:pt x="15147328" y="8604263"/>
                </a:lnTo>
                <a:lnTo>
                  <a:pt x="15143112" y="8598014"/>
                </a:lnTo>
                <a:lnTo>
                  <a:pt x="15136864" y="8593798"/>
                </a:lnTo>
                <a:lnTo>
                  <a:pt x="15129218" y="8592261"/>
                </a:lnTo>
                <a:lnTo>
                  <a:pt x="15121573" y="8593798"/>
                </a:lnTo>
                <a:lnTo>
                  <a:pt x="15115324" y="8598014"/>
                </a:lnTo>
                <a:lnTo>
                  <a:pt x="15111121" y="8604263"/>
                </a:lnTo>
                <a:lnTo>
                  <a:pt x="15109571" y="8611908"/>
                </a:lnTo>
                <a:lnTo>
                  <a:pt x="15111121" y="8619553"/>
                </a:lnTo>
                <a:lnTo>
                  <a:pt x="15115324" y="8625802"/>
                </a:lnTo>
                <a:lnTo>
                  <a:pt x="15121573" y="8630006"/>
                </a:lnTo>
                <a:lnTo>
                  <a:pt x="15129218" y="8631555"/>
                </a:lnTo>
                <a:lnTo>
                  <a:pt x="15136864" y="8630006"/>
                </a:lnTo>
                <a:lnTo>
                  <a:pt x="15143112" y="8625802"/>
                </a:lnTo>
                <a:lnTo>
                  <a:pt x="15147328" y="8619553"/>
                </a:lnTo>
                <a:lnTo>
                  <a:pt x="15148878" y="8611908"/>
                </a:lnTo>
                <a:close/>
              </a:path>
              <a:path w="18719800" h="10718800" extrusionOk="0">
                <a:moveTo>
                  <a:pt x="15148878" y="8511807"/>
                </a:moveTo>
                <a:lnTo>
                  <a:pt x="15147328" y="8504174"/>
                </a:lnTo>
                <a:lnTo>
                  <a:pt x="15143112" y="8497926"/>
                </a:lnTo>
                <a:lnTo>
                  <a:pt x="15136864" y="8493709"/>
                </a:lnTo>
                <a:lnTo>
                  <a:pt x="15129218" y="8492160"/>
                </a:lnTo>
                <a:lnTo>
                  <a:pt x="15121573" y="8493709"/>
                </a:lnTo>
                <a:lnTo>
                  <a:pt x="15115324" y="8497926"/>
                </a:lnTo>
                <a:lnTo>
                  <a:pt x="15111121" y="8504174"/>
                </a:lnTo>
                <a:lnTo>
                  <a:pt x="15109571" y="8511807"/>
                </a:lnTo>
                <a:lnTo>
                  <a:pt x="15111121" y="8519465"/>
                </a:lnTo>
                <a:lnTo>
                  <a:pt x="15115324" y="8525700"/>
                </a:lnTo>
                <a:lnTo>
                  <a:pt x="15121573" y="8529917"/>
                </a:lnTo>
                <a:lnTo>
                  <a:pt x="15129218" y="8531454"/>
                </a:lnTo>
                <a:lnTo>
                  <a:pt x="15136864" y="8529917"/>
                </a:lnTo>
                <a:lnTo>
                  <a:pt x="15143112" y="8525700"/>
                </a:lnTo>
                <a:lnTo>
                  <a:pt x="15147328" y="8519465"/>
                </a:lnTo>
                <a:lnTo>
                  <a:pt x="15148878" y="8511807"/>
                </a:lnTo>
                <a:close/>
              </a:path>
              <a:path w="18719800" h="10718800" extrusionOk="0">
                <a:moveTo>
                  <a:pt x="15148878" y="8411705"/>
                </a:moveTo>
                <a:lnTo>
                  <a:pt x="15147328" y="8404060"/>
                </a:lnTo>
                <a:lnTo>
                  <a:pt x="15143112" y="8397824"/>
                </a:lnTo>
                <a:lnTo>
                  <a:pt x="15136864" y="8393620"/>
                </a:lnTo>
                <a:lnTo>
                  <a:pt x="15129218" y="8392071"/>
                </a:lnTo>
                <a:lnTo>
                  <a:pt x="15121573" y="8393620"/>
                </a:lnTo>
                <a:lnTo>
                  <a:pt x="15115324" y="8397824"/>
                </a:lnTo>
                <a:lnTo>
                  <a:pt x="15111121" y="8404060"/>
                </a:lnTo>
                <a:lnTo>
                  <a:pt x="15109571" y="8411705"/>
                </a:lnTo>
                <a:lnTo>
                  <a:pt x="15111121" y="8419363"/>
                </a:lnTo>
                <a:lnTo>
                  <a:pt x="15115324" y="8425612"/>
                </a:lnTo>
                <a:lnTo>
                  <a:pt x="15121573" y="8429815"/>
                </a:lnTo>
                <a:lnTo>
                  <a:pt x="15129218" y="8431352"/>
                </a:lnTo>
                <a:lnTo>
                  <a:pt x="15136864" y="8429815"/>
                </a:lnTo>
                <a:lnTo>
                  <a:pt x="15143112" y="8425612"/>
                </a:lnTo>
                <a:lnTo>
                  <a:pt x="15147328" y="8419363"/>
                </a:lnTo>
                <a:lnTo>
                  <a:pt x="15148878" y="8411705"/>
                </a:lnTo>
                <a:close/>
              </a:path>
              <a:path w="18719800" h="10718800" extrusionOk="0">
                <a:moveTo>
                  <a:pt x="15148878" y="8311629"/>
                </a:moveTo>
                <a:lnTo>
                  <a:pt x="15147328" y="8303971"/>
                </a:lnTo>
                <a:lnTo>
                  <a:pt x="15143112" y="8297723"/>
                </a:lnTo>
                <a:lnTo>
                  <a:pt x="15136864" y="8293519"/>
                </a:lnTo>
                <a:lnTo>
                  <a:pt x="15129218" y="8291970"/>
                </a:lnTo>
                <a:lnTo>
                  <a:pt x="15121573" y="8293519"/>
                </a:lnTo>
                <a:lnTo>
                  <a:pt x="15115324" y="8297723"/>
                </a:lnTo>
                <a:lnTo>
                  <a:pt x="15111121" y="8303971"/>
                </a:lnTo>
                <a:lnTo>
                  <a:pt x="15109571" y="8311629"/>
                </a:lnTo>
                <a:lnTo>
                  <a:pt x="15111121" y="8319262"/>
                </a:lnTo>
                <a:lnTo>
                  <a:pt x="15115324" y="8325510"/>
                </a:lnTo>
                <a:lnTo>
                  <a:pt x="15121573" y="8329727"/>
                </a:lnTo>
                <a:lnTo>
                  <a:pt x="15129218" y="8331276"/>
                </a:lnTo>
                <a:lnTo>
                  <a:pt x="15136864" y="8329727"/>
                </a:lnTo>
                <a:lnTo>
                  <a:pt x="15143112" y="8325510"/>
                </a:lnTo>
                <a:lnTo>
                  <a:pt x="15147328" y="8319262"/>
                </a:lnTo>
                <a:lnTo>
                  <a:pt x="15148878" y="8311629"/>
                </a:lnTo>
                <a:close/>
              </a:path>
              <a:path w="18719800" h="10718800" extrusionOk="0">
                <a:moveTo>
                  <a:pt x="15148878" y="8211528"/>
                </a:moveTo>
                <a:lnTo>
                  <a:pt x="15147328" y="8203870"/>
                </a:lnTo>
                <a:lnTo>
                  <a:pt x="15143112" y="8197634"/>
                </a:lnTo>
                <a:lnTo>
                  <a:pt x="15136864" y="8193418"/>
                </a:lnTo>
                <a:lnTo>
                  <a:pt x="15129218" y="8191868"/>
                </a:lnTo>
                <a:lnTo>
                  <a:pt x="15121573" y="8193418"/>
                </a:lnTo>
                <a:lnTo>
                  <a:pt x="15115324" y="8197634"/>
                </a:lnTo>
                <a:lnTo>
                  <a:pt x="15111121" y="8203870"/>
                </a:lnTo>
                <a:lnTo>
                  <a:pt x="15109571" y="8211528"/>
                </a:lnTo>
                <a:lnTo>
                  <a:pt x="15111121" y="8219173"/>
                </a:lnTo>
                <a:lnTo>
                  <a:pt x="15115324" y="8225422"/>
                </a:lnTo>
                <a:lnTo>
                  <a:pt x="15121573" y="8229625"/>
                </a:lnTo>
                <a:lnTo>
                  <a:pt x="15129218" y="8231162"/>
                </a:lnTo>
                <a:lnTo>
                  <a:pt x="15136864" y="8229625"/>
                </a:lnTo>
                <a:lnTo>
                  <a:pt x="15143112" y="8225422"/>
                </a:lnTo>
                <a:lnTo>
                  <a:pt x="15147328" y="8219173"/>
                </a:lnTo>
                <a:lnTo>
                  <a:pt x="15148878" y="8211528"/>
                </a:lnTo>
                <a:close/>
              </a:path>
              <a:path w="18719800" h="10718800" extrusionOk="0">
                <a:moveTo>
                  <a:pt x="15148878" y="8111426"/>
                </a:moveTo>
                <a:lnTo>
                  <a:pt x="15147328" y="8103781"/>
                </a:lnTo>
                <a:lnTo>
                  <a:pt x="15143112" y="8097533"/>
                </a:lnTo>
                <a:lnTo>
                  <a:pt x="15136864" y="8093329"/>
                </a:lnTo>
                <a:lnTo>
                  <a:pt x="15129218" y="8091779"/>
                </a:lnTo>
                <a:lnTo>
                  <a:pt x="15121573" y="8093329"/>
                </a:lnTo>
                <a:lnTo>
                  <a:pt x="15115324" y="8097533"/>
                </a:lnTo>
                <a:lnTo>
                  <a:pt x="15111121" y="8103781"/>
                </a:lnTo>
                <a:lnTo>
                  <a:pt x="15109571" y="8111426"/>
                </a:lnTo>
                <a:lnTo>
                  <a:pt x="15111121" y="8119072"/>
                </a:lnTo>
                <a:lnTo>
                  <a:pt x="15115324" y="8125320"/>
                </a:lnTo>
                <a:lnTo>
                  <a:pt x="15121573" y="8129537"/>
                </a:lnTo>
                <a:lnTo>
                  <a:pt x="15129218" y="8131073"/>
                </a:lnTo>
                <a:lnTo>
                  <a:pt x="15136864" y="8129537"/>
                </a:lnTo>
                <a:lnTo>
                  <a:pt x="15143112" y="8125320"/>
                </a:lnTo>
                <a:lnTo>
                  <a:pt x="15147328" y="8119072"/>
                </a:lnTo>
                <a:lnTo>
                  <a:pt x="15148878" y="8111426"/>
                </a:lnTo>
                <a:close/>
              </a:path>
              <a:path w="18719800" h="10718800" extrusionOk="0">
                <a:moveTo>
                  <a:pt x="15148878" y="8011338"/>
                </a:moveTo>
                <a:lnTo>
                  <a:pt x="15147328" y="8003692"/>
                </a:lnTo>
                <a:lnTo>
                  <a:pt x="15143112" y="7997444"/>
                </a:lnTo>
                <a:lnTo>
                  <a:pt x="15136864" y="7993240"/>
                </a:lnTo>
                <a:lnTo>
                  <a:pt x="15129218" y="7991691"/>
                </a:lnTo>
                <a:lnTo>
                  <a:pt x="15121573" y="7993240"/>
                </a:lnTo>
                <a:lnTo>
                  <a:pt x="15115324" y="7997444"/>
                </a:lnTo>
                <a:lnTo>
                  <a:pt x="15111121" y="8003692"/>
                </a:lnTo>
                <a:lnTo>
                  <a:pt x="15109571" y="8011338"/>
                </a:lnTo>
                <a:lnTo>
                  <a:pt x="15111121" y="8018983"/>
                </a:lnTo>
                <a:lnTo>
                  <a:pt x="15115324" y="8025219"/>
                </a:lnTo>
                <a:lnTo>
                  <a:pt x="15121573" y="8029435"/>
                </a:lnTo>
                <a:lnTo>
                  <a:pt x="15129218" y="8030985"/>
                </a:lnTo>
                <a:lnTo>
                  <a:pt x="15136864" y="8029435"/>
                </a:lnTo>
                <a:lnTo>
                  <a:pt x="15143112" y="8025219"/>
                </a:lnTo>
                <a:lnTo>
                  <a:pt x="15147328" y="8018983"/>
                </a:lnTo>
                <a:lnTo>
                  <a:pt x="15148878" y="8011338"/>
                </a:lnTo>
                <a:close/>
              </a:path>
              <a:path w="18719800" h="10718800" extrusionOk="0">
                <a:moveTo>
                  <a:pt x="15148878" y="7911236"/>
                </a:moveTo>
                <a:lnTo>
                  <a:pt x="15147328" y="7903591"/>
                </a:lnTo>
                <a:lnTo>
                  <a:pt x="15143112" y="7897342"/>
                </a:lnTo>
                <a:lnTo>
                  <a:pt x="15136864" y="7893126"/>
                </a:lnTo>
                <a:lnTo>
                  <a:pt x="15129218" y="7891589"/>
                </a:lnTo>
                <a:lnTo>
                  <a:pt x="15121573" y="7893126"/>
                </a:lnTo>
                <a:lnTo>
                  <a:pt x="15115324" y="7897342"/>
                </a:lnTo>
                <a:lnTo>
                  <a:pt x="15111121" y="7903591"/>
                </a:lnTo>
                <a:lnTo>
                  <a:pt x="15109571" y="7911236"/>
                </a:lnTo>
                <a:lnTo>
                  <a:pt x="15111121" y="7918882"/>
                </a:lnTo>
                <a:lnTo>
                  <a:pt x="15115324" y="7925130"/>
                </a:lnTo>
                <a:lnTo>
                  <a:pt x="15121573" y="7929346"/>
                </a:lnTo>
                <a:lnTo>
                  <a:pt x="15129218" y="7930883"/>
                </a:lnTo>
                <a:lnTo>
                  <a:pt x="15136864" y="7929346"/>
                </a:lnTo>
                <a:lnTo>
                  <a:pt x="15143112" y="7925130"/>
                </a:lnTo>
                <a:lnTo>
                  <a:pt x="15147328" y="7918882"/>
                </a:lnTo>
                <a:lnTo>
                  <a:pt x="15148878" y="7911236"/>
                </a:lnTo>
                <a:close/>
              </a:path>
              <a:path w="18719800" h="10718800" extrusionOk="0">
                <a:moveTo>
                  <a:pt x="15148878" y="7811148"/>
                </a:moveTo>
                <a:lnTo>
                  <a:pt x="15147328" y="7803489"/>
                </a:lnTo>
                <a:lnTo>
                  <a:pt x="15143112" y="7797254"/>
                </a:lnTo>
                <a:lnTo>
                  <a:pt x="15136864" y="7793037"/>
                </a:lnTo>
                <a:lnTo>
                  <a:pt x="15129218" y="7791488"/>
                </a:lnTo>
                <a:lnTo>
                  <a:pt x="15121573" y="7793037"/>
                </a:lnTo>
                <a:lnTo>
                  <a:pt x="15115324" y="7797254"/>
                </a:lnTo>
                <a:lnTo>
                  <a:pt x="15111121" y="7803489"/>
                </a:lnTo>
                <a:lnTo>
                  <a:pt x="15109571" y="7811148"/>
                </a:lnTo>
                <a:lnTo>
                  <a:pt x="15111121" y="7818793"/>
                </a:lnTo>
                <a:lnTo>
                  <a:pt x="15115324" y="7825041"/>
                </a:lnTo>
                <a:lnTo>
                  <a:pt x="15121573" y="7829245"/>
                </a:lnTo>
                <a:lnTo>
                  <a:pt x="15129218" y="7830794"/>
                </a:lnTo>
                <a:lnTo>
                  <a:pt x="15136864" y="7829245"/>
                </a:lnTo>
                <a:lnTo>
                  <a:pt x="15143112" y="7825041"/>
                </a:lnTo>
                <a:lnTo>
                  <a:pt x="15147328" y="7818793"/>
                </a:lnTo>
                <a:lnTo>
                  <a:pt x="15148878" y="7811148"/>
                </a:lnTo>
                <a:close/>
              </a:path>
              <a:path w="18719800" h="10718800" extrusionOk="0">
                <a:moveTo>
                  <a:pt x="15148878" y="7711033"/>
                </a:moveTo>
                <a:lnTo>
                  <a:pt x="15147328" y="7703401"/>
                </a:lnTo>
                <a:lnTo>
                  <a:pt x="15143112" y="7697152"/>
                </a:lnTo>
                <a:lnTo>
                  <a:pt x="15136864" y="7692936"/>
                </a:lnTo>
                <a:lnTo>
                  <a:pt x="15129218" y="7691387"/>
                </a:lnTo>
                <a:lnTo>
                  <a:pt x="15121573" y="7692936"/>
                </a:lnTo>
                <a:lnTo>
                  <a:pt x="15115324" y="7697152"/>
                </a:lnTo>
                <a:lnTo>
                  <a:pt x="15111121" y="7703401"/>
                </a:lnTo>
                <a:lnTo>
                  <a:pt x="15109571" y="7711033"/>
                </a:lnTo>
                <a:lnTo>
                  <a:pt x="15111121" y="7718692"/>
                </a:lnTo>
                <a:lnTo>
                  <a:pt x="15115324" y="7724927"/>
                </a:lnTo>
                <a:lnTo>
                  <a:pt x="15121573" y="7729144"/>
                </a:lnTo>
                <a:lnTo>
                  <a:pt x="15129218" y="7730680"/>
                </a:lnTo>
                <a:lnTo>
                  <a:pt x="15136864" y="7729144"/>
                </a:lnTo>
                <a:lnTo>
                  <a:pt x="15143112" y="7724927"/>
                </a:lnTo>
                <a:lnTo>
                  <a:pt x="15147328" y="7718692"/>
                </a:lnTo>
                <a:lnTo>
                  <a:pt x="15148878" y="7711033"/>
                </a:lnTo>
                <a:close/>
              </a:path>
              <a:path w="18719800" h="10718800" extrusionOk="0">
                <a:moveTo>
                  <a:pt x="15148878" y="7610945"/>
                </a:moveTo>
                <a:lnTo>
                  <a:pt x="15147328" y="7603299"/>
                </a:lnTo>
                <a:lnTo>
                  <a:pt x="15143112" y="7597051"/>
                </a:lnTo>
                <a:lnTo>
                  <a:pt x="15136864" y="7592847"/>
                </a:lnTo>
                <a:lnTo>
                  <a:pt x="15129218" y="7591298"/>
                </a:lnTo>
                <a:lnTo>
                  <a:pt x="15121573" y="7592847"/>
                </a:lnTo>
                <a:lnTo>
                  <a:pt x="15115324" y="7597051"/>
                </a:lnTo>
                <a:lnTo>
                  <a:pt x="15111121" y="7603299"/>
                </a:lnTo>
                <a:lnTo>
                  <a:pt x="15109571" y="7610945"/>
                </a:lnTo>
                <a:lnTo>
                  <a:pt x="15111121" y="7618590"/>
                </a:lnTo>
                <a:lnTo>
                  <a:pt x="15115324" y="7624839"/>
                </a:lnTo>
                <a:lnTo>
                  <a:pt x="15121573" y="7629055"/>
                </a:lnTo>
                <a:lnTo>
                  <a:pt x="15129218" y="7630592"/>
                </a:lnTo>
                <a:lnTo>
                  <a:pt x="15136864" y="7629055"/>
                </a:lnTo>
                <a:lnTo>
                  <a:pt x="15143112" y="7624839"/>
                </a:lnTo>
                <a:lnTo>
                  <a:pt x="15147328" y="7618590"/>
                </a:lnTo>
                <a:lnTo>
                  <a:pt x="15148878" y="7610945"/>
                </a:lnTo>
                <a:close/>
              </a:path>
              <a:path w="18719800" h="10718800" extrusionOk="0">
                <a:moveTo>
                  <a:pt x="15148878" y="7510856"/>
                </a:moveTo>
                <a:lnTo>
                  <a:pt x="15147328" y="7503211"/>
                </a:lnTo>
                <a:lnTo>
                  <a:pt x="15143112" y="7496962"/>
                </a:lnTo>
                <a:lnTo>
                  <a:pt x="15136864" y="7492746"/>
                </a:lnTo>
                <a:lnTo>
                  <a:pt x="15129218" y="7491196"/>
                </a:lnTo>
                <a:lnTo>
                  <a:pt x="15121573" y="7492746"/>
                </a:lnTo>
                <a:lnTo>
                  <a:pt x="15115324" y="7496962"/>
                </a:lnTo>
                <a:lnTo>
                  <a:pt x="15111121" y="7503211"/>
                </a:lnTo>
                <a:lnTo>
                  <a:pt x="15109571" y="7510856"/>
                </a:lnTo>
                <a:lnTo>
                  <a:pt x="15111121" y="7518501"/>
                </a:lnTo>
                <a:lnTo>
                  <a:pt x="15115324" y="7524750"/>
                </a:lnTo>
                <a:lnTo>
                  <a:pt x="15121573" y="7528954"/>
                </a:lnTo>
                <a:lnTo>
                  <a:pt x="15129218" y="7530490"/>
                </a:lnTo>
                <a:lnTo>
                  <a:pt x="15136864" y="7528954"/>
                </a:lnTo>
                <a:lnTo>
                  <a:pt x="15143112" y="7524750"/>
                </a:lnTo>
                <a:lnTo>
                  <a:pt x="15147328" y="7518501"/>
                </a:lnTo>
                <a:lnTo>
                  <a:pt x="15148878" y="7510856"/>
                </a:lnTo>
                <a:close/>
              </a:path>
              <a:path w="18719800" h="10718800" extrusionOk="0">
                <a:moveTo>
                  <a:pt x="15148878" y="7410755"/>
                </a:moveTo>
                <a:lnTo>
                  <a:pt x="15147328" y="7403109"/>
                </a:lnTo>
                <a:lnTo>
                  <a:pt x="15143112" y="7396861"/>
                </a:lnTo>
                <a:lnTo>
                  <a:pt x="15136864" y="7392657"/>
                </a:lnTo>
                <a:lnTo>
                  <a:pt x="15129218" y="7391108"/>
                </a:lnTo>
                <a:lnTo>
                  <a:pt x="15121573" y="7392657"/>
                </a:lnTo>
                <a:lnTo>
                  <a:pt x="15115324" y="7396861"/>
                </a:lnTo>
                <a:lnTo>
                  <a:pt x="15111121" y="7403109"/>
                </a:lnTo>
                <a:lnTo>
                  <a:pt x="15109571" y="7410755"/>
                </a:lnTo>
                <a:lnTo>
                  <a:pt x="15111121" y="7418400"/>
                </a:lnTo>
                <a:lnTo>
                  <a:pt x="15115324" y="7424648"/>
                </a:lnTo>
                <a:lnTo>
                  <a:pt x="15121573" y="7428852"/>
                </a:lnTo>
                <a:lnTo>
                  <a:pt x="15129218" y="7430402"/>
                </a:lnTo>
                <a:lnTo>
                  <a:pt x="15136864" y="7428852"/>
                </a:lnTo>
                <a:lnTo>
                  <a:pt x="15143112" y="7424648"/>
                </a:lnTo>
                <a:lnTo>
                  <a:pt x="15147328" y="7418400"/>
                </a:lnTo>
                <a:lnTo>
                  <a:pt x="15148878" y="7410755"/>
                </a:lnTo>
                <a:close/>
              </a:path>
              <a:path w="18719800" h="10718800" extrusionOk="0">
                <a:moveTo>
                  <a:pt x="15148878" y="7310653"/>
                </a:moveTo>
                <a:lnTo>
                  <a:pt x="15147328" y="7303008"/>
                </a:lnTo>
                <a:lnTo>
                  <a:pt x="15143112" y="7296772"/>
                </a:lnTo>
                <a:lnTo>
                  <a:pt x="15136864" y="7292556"/>
                </a:lnTo>
                <a:lnTo>
                  <a:pt x="15129218" y="7291019"/>
                </a:lnTo>
                <a:lnTo>
                  <a:pt x="15121573" y="7292556"/>
                </a:lnTo>
                <a:lnTo>
                  <a:pt x="15115324" y="7296772"/>
                </a:lnTo>
                <a:lnTo>
                  <a:pt x="15111121" y="7303008"/>
                </a:lnTo>
                <a:lnTo>
                  <a:pt x="15109571" y="7310653"/>
                </a:lnTo>
                <a:lnTo>
                  <a:pt x="15111121" y="7318311"/>
                </a:lnTo>
                <a:lnTo>
                  <a:pt x="15115324" y="7324547"/>
                </a:lnTo>
                <a:lnTo>
                  <a:pt x="15121573" y="7328763"/>
                </a:lnTo>
                <a:lnTo>
                  <a:pt x="15129218" y="7330300"/>
                </a:lnTo>
                <a:lnTo>
                  <a:pt x="15136864" y="7328763"/>
                </a:lnTo>
                <a:lnTo>
                  <a:pt x="15143112" y="7324547"/>
                </a:lnTo>
                <a:lnTo>
                  <a:pt x="15147328" y="7318311"/>
                </a:lnTo>
                <a:lnTo>
                  <a:pt x="15148878" y="7310653"/>
                </a:lnTo>
                <a:close/>
              </a:path>
              <a:path w="18719800" h="10718800" extrusionOk="0">
                <a:moveTo>
                  <a:pt x="15148878" y="7210552"/>
                </a:moveTo>
                <a:lnTo>
                  <a:pt x="15147328" y="7202906"/>
                </a:lnTo>
                <a:lnTo>
                  <a:pt x="15143112" y="7196671"/>
                </a:lnTo>
                <a:lnTo>
                  <a:pt x="15136864" y="7192454"/>
                </a:lnTo>
                <a:lnTo>
                  <a:pt x="15129218" y="7190918"/>
                </a:lnTo>
                <a:lnTo>
                  <a:pt x="15121573" y="7192454"/>
                </a:lnTo>
                <a:lnTo>
                  <a:pt x="15115324" y="7196671"/>
                </a:lnTo>
                <a:lnTo>
                  <a:pt x="15111121" y="7202906"/>
                </a:lnTo>
                <a:lnTo>
                  <a:pt x="15109571" y="7210552"/>
                </a:lnTo>
                <a:lnTo>
                  <a:pt x="15111121" y="7218210"/>
                </a:lnTo>
                <a:lnTo>
                  <a:pt x="15115324" y="7224446"/>
                </a:lnTo>
                <a:lnTo>
                  <a:pt x="15121573" y="7228662"/>
                </a:lnTo>
                <a:lnTo>
                  <a:pt x="15129218" y="7230199"/>
                </a:lnTo>
                <a:lnTo>
                  <a:pt x="15136864" y="7228662"/>
                </a:lnTo>
                <a:lnTo>
                  <a:pt x="15143112" y="7224446"/>
                </a:lnTo>
                <a:lnTo>
                  <a:pt x="15147328" y="7218210"/>
                </a:lnTo>
                <a:lnTo>
                  <a:pt x="15148878" y="7210552"/>
                </a:lnTo>
                <a:close/>
              </a:path>
              <a:path w="18719800" h="10718800" extrusionOk="0">
                <a:moveTo>
                  <a:pt x="15210612" y="2119363"/>
                </a:moveTo>
                <a:lnTo>
                  <a:pt x="15209076" y="2111718"/>
                </a:lnTo>
                <a:lnTo>
                  <a:pt x="15204859" y="2105469"/>
                </a:lnTo>
                <a:lnTo>
                  <a:pt x="15198624" y="2101265"/>
                </a:lnTo>
                <a:lnTo>
                  <a:pt x="15190978" y="2099716"/>
                </a:lnTo>
                <a:lnTo>
                  <a:pt x="15183333" y="2101265"/>
                </a:lnTo>
                <a:lnTo>
                  <a:pt x="15177084" y="2105469"/>
                </a:lnTo>
                <a:lnTo>
                  <a:pt x="15172881" y="2111718"/>
                </a:lnTo>
                <a:lnTo>
                  <a:pt x="15171331" y="2119363"/>
                </a:lnTo>
                <a:lnTo>
                  <a:pt x="15172881" y="2127008"/>
                </a:lnTo>
                <a:lnTo>
                  <a:pt x="15177084" y="2133257"/>
                </a:lnTo>
                <a:lnTo>
                  <a:pt x="15183333" y="2137473"/>
                </a:lnTo>
                <a:lnTo>
                  <a:pt x="15190978" y="2139010"/>
                </a:lnTo>
                <a:lnTo>
                  <a:pt x="15198624" y="2137473"/>
                </a:lnTo>
                <a:lnTo>
                  <a:pt x="15204859" y="2133257"/>
                </a:lnTo>
                <a:lnTo>
                  <a:pt x="15209076" y="2127008"/>
                </a:lnTo>
                <a:lnTo>
                  <a:pt x="15210612" y="2119363"/>
                </a:lnTo>
                <a:close/>
              </a:path>
              <a:path w="18719800" h="10718800" extrusionOk="0">
                <a:moveTo>
                  <a:pt x="15210612" y="2019261"/>
                </a:moveTo>
                <a:lnTo>
                  <a:pt x="15209076" y="2011616"/>
                </a:lnTo>
                <a:lnTo>
                  <a:pt x="15204859" y="2005380"/>
                </a:lnTo>
                <a:lnTo>
                  <a:pt x="15198624" y="2001164"/>
                </a:lnTo>
                <a:lnTo>
                  <a:pt x="15190978" y="1999627"/>
                </a:lnTo>
                <a:lnTo>
                  <a:pt x="15183333" y="2001164"/>
                </a:lnTo>
                <a:lnTo>
                  <a:pt x="15177084" y="2005380"/>
                </a:lnTo>
                <a:lnTo>
                  <a:pt x="15172881" y="2011616"/>
                </a:lnTo>
                <a:lnTo>
                  <a:pt x="15171331" y="2019261"/>
                </a:lnTo>
                <a:lnTo>
                  <a:pt x="15172881" y="2026907"/>
                </a:lnTo>
                <a:lnTo>
                  <a:pt x="15177084" y="2033155"/>
                </a:lnTo>
                <a:lnTo>
                  <a:pt x="15183333" y="2037359"/>
                </a:lnTo>
                <a:lnTo>
                  <a:pt x="15190978" y="2038908"/>
                </a:lnTo>
                <a:lnTo>
                  <a:pt x="15198624" y="2037359"/>
                </a:lnTo>
                <a:lnTo>
                  <a:pt x="15204859" y="2033155"/>
                </a:lnTo>
                <a:lnTo>
                  <a:pt x="15209076" y="2026907"/>
                </a:lnTo>
                <a:lnTo>
                  <a:pt x="15210612" y="2019261"/>
                </a:lnTo>
                <a:close/>
              </a:path>
              <a:path w="18719800" h="10718800" extrusionOk="0">
                <a:moveTo>
                  <a:pt x="15210612" y="517817"/>
                </a:moveTo>
                <a:lnTo>
                  <a:pt x="15209076" y="510171"/>
                </a:lnTo>
                <a:lnTo>
                  <a:pt x="15204859" y="503936"/>
                </a:lnTo>
                <a:lnTo>
                  <a:pt x="15198624" y="499719"/>
                </a:lnTo>
                <a:lnTo>
                  <a:pt x="15190978" y="498170"/>
                </a:lnTo>
                <a:lnTo>
                  <a:pt x="15183333" y="499719"/>
                </a:lnTo>
                <a:lnTo>
                  <a:pt x="15177084" y="503936"/>
                </a:lnTo>
                <a:lnTo>
                  <a:pt x="15172881" y="510171"/>
                </a:lnTo>
                <a:lnTo>
                  <a:pt x="15171331" y="517817"/>
                </a:lnTo>
                <a:lnTo>
                  <a:pt x="15172881" y="525462"/>
                </a:lnTo>
                <a:lnTo>
                  <a:pt x="15177084" y="531710"/>
                </a:lnTo>
                <a:lnTo>
                  <a:pt x="15183333" y="535927"/>
                </a:lnTo>
                <a:lnTo>
                  <a:pt x="15190978" y="537476"/>
                </a:lnTo>
                <a:lnTo>
                  <a:pt x="15198624" y="535927"/>
                </a:lnTo>
                <a:lnTo>
                  <a:pt x="15204859" y="531710"/>
                </a:lnTo>
                <a:lnTo>
                  <a:pt x="15209076" y="525462"/>
                </a:lnTo>
                <a:lnTo>
                  <a:pt x="15210612" y="517817"/>
                </a:lnTo>
                <a:close/>
              </a:path>
              <a:path w="18719800" h="10718800" extrusionOk="0">
                <a:moveTo>
                  <a:pt x="15210612" y="417728"/>
                </a:moveTo>
                <a:lnTo>
                  <a:pt x="15209076" y="410083"/>
                </a:lnTo>
                <a:lnTo>
                  <a:pt x="15204859" y="403834"/>
                </a:lnTo>
                <a:lnTo>
                  <a:pt x="15198624" y="399618"/>
                </a:lnTo>
                <a:lnTo>
                  <a:pt x="15190978" y="398081"/>
                </a:lnTo>
                <a:lnTo>
                  <a:pt x="15183333" y="399618"/>
                </a:lnTo>
                <a:lnTo>
                  <a:pt x="15177084" y="403834"/>
                </a:lnTo>
                <a:lnTo>
                  <a:pt x="15172881" y="410083"/>
                </a:lnTo>
                <a:lnTo>
                  <a:pt x="15171331" y="417728"/>
                </a:lnTo>
                <a:lnTo>
                  <a:pt x="15172881" y="425386"/>
                </a:lnTo>
                <a:lnTo>
                  <a:pt x="15177084" y="431622"/>
                </a:lnTo>
                <a:lnTo>
                  <a:pt x="15183333" y="435838"/>
                </a:lnTo>
                <a:lnTo>
                  <a:pt x="15190978" y="437388"/>
                </a:lnTo>
                <a:lnTo>
                  <a:pt x="15198624" y="435838"/>
                </a:lnTo>
                <a:lnTo>
                  <a:pt x="15204859" y="431622"/>
                </a:lnTo>
                <a:lnTo>
                  <a:pt x="15209076" y="425386"/>
                </a:lnTo>
                <a:lnTo>
                  <a:pt x="15210612" y="417728"/>
                </a:lnTo>
                <a:close/>
              </a:path>
              <a:path w="18719800" h="10718800" extrusionOk="0">
                <a:moveTo>
                  <a:pt x="15210625" y="1919173"/>
                </a:moveTo>
                <a:lnTo>
                  <a:pt x="15209076" y="1911527"/>
                </a:lnTo>
                <a:lnTo>
                  <a:pt x="15204872" y="1905279"/>
                </a:lnTo>
                <a:lnTo>
                  <a:pt x="15198624" y="1901063"/>
                </a:lnTo>
                <a:lnTo>
                  <a:pt x="15190978" y="1899526"/>
                </a:lnTo>
                <a:lnTo>
                  <a:pt x="15183333" y="1901063"/>
                </a:lnTo>
                <a:lnTo>
                  <a:pt x="15177084" y="1905279"/>
                </a:lnTo>
                <a:lnTo>
                  <a:pt x="15172881" y="1911527"/>
                </a:lnTo>
                <a:lnTo>
                  <a:pt x="15171344" y="1919173"/>
                </a:lnTo>
                <a:lnTo>
                  <a:pt x="15172881" y="1926818"/>
                </a:lnTo>
                <a:lnTo>
                  <a:pt x="15177084" y="1933067"/>
                </a:lnTo>
                <a:lnTo>
                  <a:pt x="15183333" y="1937270"/>
                </a:lnTo>
                <a:lnTo>
                  <a:pt x="15190978" y="1938820"/>
                </a:lnTo>
                <a:lnTo>
                  <a:pt x="15198624" y="1937270"/>
                </a:lnTo>
                <a:lnTo>
                  <a:pt x="15204872" y="1933067"/>
                </a:lnTo>
                <a:lnTo>
                  <a:pt x="15209076" y="1926818"/>
                </a:lnTo>
                <a:lnTo>
                  <a:pt x="15210625" y="1919173"/>
                </a:lnTo>
                <a:close/>
              </a:path>
              <a:path w="18719800" h="10718800" extrusionOk="0">
                <a:moveTo>
                  <a:pt x="15210625" y="1819084"/>
                </a:moveTo>
                <a:lnTo>
                  <a:pt x="15209076" y="1811426"/>
                </a:lnTo>
                <a:lnTo>
                  <a:pt x="15204872" y="1805190"/>
                </a:lnTo>
                <a:lnTo>
                  <a:pt x="15198624" y="1800974"/>
                </a:lnTo>
                <a:lnTo>
                  <a:pt x="15190978" y="1799424"/>
                </a:lnTo>
                <a:lnTo>
                  <a:pt x="15183333" y="1800974"/>
                </a:lnTo>
                <a:lnTo>
                  <a:pt x="15177084" y="1805190"/>
                </a:lnTo>
                <a:lnTo>
                  <a:pt x="15172881" y="1811426"/>
                </a:lnTo>
                <a:lnTo>
                  <a:pt x="15171344" y="1819084"/>
                </a:lnTo>
                <a:lnTo>
                  <a:pt x="15172881" y="1826729"/>
                </a:lnTo>
                <a:lnTo>
                  <a:pt x="15177084" y="1832965"/>
                </a:lnTo>
                <a:lnTo>
                  <a:pt x="15183333" y="1837182"/>
                </a:lnTo>
                <a:lnTo>
                  <a:pt x="15190978" y="1838731"/>
                </a:lnTo>
                <a:lnTo>
                  <a:pt x="15198624" y="1837182"/>
                </a:lnTo>
                <a:lnTo>
                  <a:pt x="15204872" y="1832965"/>
                </a:lnTo>
                <a:lnTo>
                  <a:pt x="15209076" y="1826729"/>
                </a:lnTo>
                <a:lnTo>
                  <a:pt x="15210625" y="1819084"/>
                </a:lnTo>
                <a:close/>
              </a:path>
              <a:path w="18719800" h="10718800" extrusionOk="0">
                <a:moveTo>
                  <a:pt x="15210625" y="1718983"/>
                </a:moveTo>
                <a:lnTo>
                  <a:pt x="15209076" y="1711325"/>
                </a:lnTo>
                <a:lnTo>
                  <a:pt x="15204872" y="1705089"/>
                </a:lnTo>
                <a:lnTo>
                  <a:pt x="15198624" y="1700885"/>
                </a:lnTo>
                <a:lnTo>
                  <a:pt x="15190978" y="1699336"/>
                </a:lnTo>
                <a:lnTo>
                  <a:pt x="15183333" y="1700885"/>
                </a:lnTo>
                <a:lnTo>
                  <a:pt x="15177084" y="1705089"/>
                </a:lnTo>
                <a:lnTo>
                  <a:pt x="15172881" y="1711325"/>
                </a:lnTo>
                <a:lnTo>
                  <a:pt x="15171344" y="1718983"/>
                </a:lnTo>
                <a:lnTo>
                  <a:pt x="15172881" y="1726628"/>
                </a:lnTo>
                <a:lnTo>
                  <a:pt x="15177084" y="1732876"/>
                </a:lnTo>
                <a:lnTo>
                  <a:pt x="15183333" y="1737080"/>
                </a:lnTo>
                <a:lnTo>
                  <a:pt x="15190978" y="1738630"/>
                </a:lnTo>
                <a:lnTo>
                  <a:pt x="15198624" y="1737080"/>
                </a:lnTo>
                <a:lnTo>
                  <a:pt x="15204872" y="1732876"/>
                </a:lnTo>
                <a:lnTo>
                  <a:pt x="15209076" y="1726628"/>
                </a:lnTo>
                <a:lnTo>
                  <a:pt x="15210625" y="1718983"/>
                </a:lnTo>
                <a:close/>
              </a:path>
              <a:path w="18719800" h="10718800" extrusionOk="0">
                <a:moveTo>
                  <a:pt x="15210625" y="1618894"/>
                </a:moveTo>
                <a:lnTo>
                  <a:pt x="15209076" y="1611236"/>
                </a:lnTo>
                <a:lnTo>
                  <a:pt x="15204872" y="1605000"/>
                </a:lnTo>
                <a:lnTo>
                  <a:pt x="15198624" y="1600784"/>
                </a:lnTo>
                <a:lnTo>
                  <a:pt x="15190978" y="1599234"/>
                </a:lnTo>
                <a:lnTo>
                  <a:pt x="15183333" y="1600784"/>
                </a:lnTo>
                <a:lnTo>
                  <a:pt x="15177084" y="1605000"/>
                </a:lnTo>
                <a:lnTo>
                  <a:pt x="15172881" y="1611236"/>
                </a:lnTo>
                <a:lnTo>
                  <a:pt x="15171344" y="1618894"/>
                </a:lnTo>
                <a:lnTo>
                  <a:pt x="15172881" y="1626527"/>
                </a:lnTo>
                <a:lnTo>
                  <a:pt x="15177084" y="1632775"/>
                </a:lnTo>
                <a:lnTo>
                  <a:pt x="15183333" y="1636991"/>
                </a:lnTo>
                <a:lnTo>
                  <a:pt x="15190978" y="1638528"/>
                </a:lnTo>
                <a:lnTo>
                  <a:pt x="15198624" y="1636991"/>
                </a:lnTo>
                <a:lnTo>
                  <a:pt x="15204872" y="1632775"/>
                </a:lnTo>
                <a:lnTo>
                  <a:pt x="15209076" y="1626527"/>
                </a:lnTo>
                <a:lnTo>
                  <a:pt x="15210625" y="1618894"/>
                </a:lnTo>
                <a:close/>
              </a:path>
              <a:path w="18719800" h="10718800" extrusionOk="0">
                <a:moveTo>
                  <a:pt x="15210625" y="317639"/>
                </a:moveTo>
                <a:lnTo>
                  <a:pt x="15209076" y="309994"/>
                </a:lnTo>
                <a:lnTo>
                  <a:pt x="15204872" y="303745"/>
                </a:lnTo>
                <a:lnTo>
                  <a:pt x="15198624" y="299529"/>
                </a:lnTo>
                <a:lnTo>
                  <a:pt x="15190978" y="297992"/>
                </a:lnTo>
                <a:lnTo>
                  <a:pt x="15183333" y="299529"/>
                </a:lnTo>
                <a:lnTo>
                  <a:pt x="15177084" y="303745"/>
                </a:lnTo>
                <a:lnTo>
                  <a:pt x="15172881" y="309994"/>
                </a:lnTo>
                <a:lnTo>
                  <a:pt x="15171344" y="317639"/>
                </a:lnTo>
                <a:lnTo>
                  <a:pt x="15172881" y="325285"/>
                </a:lnTo>
                <a:lnTo>
                  <a:pt x="15177084" y="331533"/>
                </a:lnTo>
                <a:lnTo>
                  <a:pt x="15183333" y="335749"/>
                </a:lnTo>
                <a:lnTo>
                  <a:pt x="15190978" y="337286"/>
                </a:lnTo>
                <a:lnTo>
                  <a:pt x="15198624" y="335749"/>
                </a:lnTo>
                <a:lnTo>
                  <a:pt x="15204872" y="331533"/>
                </a:lnTo>
                <a:lnTo>
                  <a:pt x="15209076" y="325285"/>
                </a:lnTo>
                <a:lnTo>
                  <a:pt x="15210625" y="317639"/>
                </a:lnTo>
                <a:close/>
              </a:path>
              <a:path w="18719800" h="10718800" extrusionOk="0">
                <a:moveTo>
                  <a:pt x="15210625" y="217538"/>
                </a:moveTo>
                <a:lnTo>
                  <a:pt x="15209076" y="209892"/>
                </a:lnTo>
                <a:lnTo>
                  <a:pt x="15204872" y="203644"/>
                </a:lnTo>
                <a:lnTo>
                  <a:pt x="15198624" y="199428"/>
                </a:lnTo>
                <a:lnTo>
                  <a:pt x="15190978" y="197891"/>
                </a:lnTo>
                <a:lnTo>
                  <a:pt x="15183333" y="199428"/>
                </a:lnTo>
                <a:lnTo>
                  <a:pt x="15177084" y="203644"/>
                </a:lnTo>
                <a:lnTo>
                  <a:pt x="15172881" y="209892"/>
                </a:lnTo>
                <a:lnTo>
                  <a:pt x="15171344" y="217538"/>
                </a:lnTo>
                <a:lnTo>
                  <a:pt x="15172881" y="225196"/>
                </a:lnTo>
                <a:lnTo>
                  <a:pt x="15177084" y="231432"/>
                </a:lnTo>
                <a:lnTo>
                  <a:pt x="15183333" y="235648"/>
                </a:lnTo>
                <a:lnTo>
                  <a:pt x="15190978" y="237185"/>
                </a:lnTo>
                <a:lnTo>
                  <a:pt x="15198624" y="235648"/>
                </a:lnTo>
                <a:lnTo>
                  <a:pt x="15204872" y="231432"/>
                </a:lnTo>
                <a:lnTo>
                  <a:pt x="15209076" y="225196"/>
                </a:lnTo>
                <a:lnTo>
                  <a:pt x="15210625" y="217538"/>
                </a:lnTo>
                <a:close/>
              </a:path>
              <a:path w="18719800" h="10718800" extrusionOk="0">
                <a:moveTo>
                  <a:pt x="15210625" y="117449"/>
                </a:moveTo>
                <a:lnTo>
                  <a:pt x="15209076" y="109791"/>
                </a:lnTo>
                <a:lnTo>
                  <a:pt x="15204872" y="103555"/>
                </a:lnTo>
                <a:lnTo>
                  <a:pt x="15198624" y="99339"/>
                </a:lnTo>
                <a:lnTo>
                  <a:pt x="15190978" y="97802"/>
                </a:lnTo>
                <a:lnTo>
                  <a:pt x="15183333" y="99339"/>
                </a:lnTo>
                <a:lnTo>
                  <a:pt x="15177084" y="103555"/>
                </a:lnTo>
                <a:lnTo>
                  <a:pt x="15172881" y="109791"/>
                </a:lnTo>
                <a:lnTo>
                  <a:pt x="15171344" y="117449"/>
                </a:lnTo>
                <a:lnTo>
                  <a:pt x="15172881" y="125095"/>
                </a:lnTo>
                <a:lnTo>
                  <a:pt x="15177084" y="131330"/>
                </a:lnTo>
                <a:lnTo>
                  <a:pt x="15183333" y="135547"/>
                </a:lnTo>
                <a:lnTo>
                  <a:pt x="15190978" y="137083"/>
                </a:lnTo>
                <a:lnTo>
                  <a:pt x="15198624" y="135547"/>
                </a:lnTo>
                <a:lnTo>
                  <a:pt x="15204872" y="131330"/>
                </a:lnTo>
                <a:lnTo>
                  <a:pt x="15209076" y="125095"/>
                </a:lnTo>
                <a:lnTo>
                  <a:pt x="15210625" y="117449"/>
                </a:lnTo>
                <a:close/>
              </a:path>
              <a:path w="18719800" h="10718800" extrusionOk="0">
                <a:moveTo>
                  <a:pt x="15210625" y="17348"/>
                </a:moveTo>
                <a:lnTo>
                  <a:pt x="15209076" y="9702"/>
                </a:lnTo>
                <a:lnTo>
                  <a:pt x="15204872" y="3454"/>
                </a:lnTo>
                <a:lnTo>
                  <a:pt x="15199754" y="0"/>
                </a:lnTo>
                <a:lnTo>
                  <a:pt x="15182215" y="0"/>
                </a:lnTo>
                <a:lnTo>
                  <a:pt x="15177084" y="3454"/>
                </a:lnTo>
                <a:lnTo>
                  <a:pt x="15172881" y="9702"/>
                </a:lnTo>
                <a:lnTo>
                  <a:pt x="15171344" y="17348"/>
                </a:lnTo>
                <a:lnTo>
                  <a:pt x="15172881" y="24993"/>
                </a:lnTo>
                <a:lnTo>
                  <a:pt x="15177084" y="31242"/>
                </a:lnTo>
                <a:lnTo>
                  <a:pt x="15183333" y="35445"/>
                </a:lnTo>
                <a:lnTo>
                  <a:pt x="15190978" y="36995"/>
                </a:lnTo>
                <a:lnTo>
                  <a:pt x="15198624" y="35445"/>
                </a:lnTo>
                <a:lnTo>
                  <a:pt x="15204872" y="31242"/>
                </a:lnTo>
                <a:lnTo>
                  <a:pt x="15209076" y="24993"/>
                </a:lnTo>
                <a:lnTo>
                  <a:pt x="15210625" y="17348"/>
                </a:lnTo>
                <a:close/>
              </a:path>
              <a:path w="18719800" h="10718800" extrusionOk="0">
                <a:moveTo>
                  <a:pt x="15210638" y="2820047"/>
                </a:moveTo>
                <a:lnTo>
                  <a:pt x="15209088" y="2812402"/>
                </a:lnTo>
                <a:lnTo>
                  <a:pt x="15204885" y="2806154"/>
                </a:lnTo>
                <a:lnTo>
                  <a:pt x="15198636" y="2801937"/>
                </a:lnTo>
                <a:lnTo>
                  <a:pt x="15190991" y="2800400"/>
                </a:lnTo>
                <a:lnTo>
                  <a:pt x="15183333" y="2801937"/>
                </a:lnTo>
                <a:lnTo>
                  <a:pt x="15177097" y="2806154"/>
                </a:lnTo>
                <a:lnTo>
                  <a:pt x="15172881" y="2812402"/>
                </a:lnTo>
                <a:lnTo>
                  <a:pt x="15171344" y="2820047"/>
                </a:lnTo>
                <a:lnTo>
                  <a:pt x="15172881" y="2827693"/>
                </a:lnTo>
                <a:lnTo>
                  <a:pt x="15177097" y="2833941"/>
                </a:lnTo>
                <a:lnTo>
                  <a:pt x="15183333" y="2838145"/>
                </a:lnTo>
                <a:lnTo>
                  <a:pt x="15190991" y="2839694"/>
                </a:lnTo>
                <a:lnTo>
                  <a:pt x="15198636" y="2838145"/>
                </a:lnTo>
                <a:lnTo>
                  <a:pt x="15204885" y="2833941"/>
                </a:lnTo>
                <a:lnTo>
                  <a:pt x="15209088" y="2827693"/>
                </a:lnTo>
                <a:lnTo>
                  <a:pt x="15210638" y="2820047"/>
                </a:lnTo>
                <a:close/>
              </a:path>
              <a:path w="18719800" h="10718800" extrusionOk="0">
                <a:moveTo>
                  <a:pt x="15210638" y="2719946"/>
                </a:moveTo>
                <a:lnTo>
                  <a:pt x="15209088" y="2712301"/>
                </a:lnTo>
                <a:lnTo>
                  <a:pt x="15204885" y="2706052"/>
                </a:lnTo>
                <a:lnTo>
                  <a:pt x="15198636" y="2701848"/>
                </a:lnTo>
                <a:lnTo>
                  <a:pt x="15190991" y="2700299"/>
                </a:lnTo>
                <a:lnTo>
                  <a:pt x="15183333" y="2701848"/>
                </a:lnTo>
                <a:lnTo>
                  <a:pt x="15177097" y="2706052"/>
                </a:lnTo>
                <a:lnTo>
                  <a:pt x="15172881" y="2712301"/>
                </a:lnTo>
                <a:lnTo>
                  <a:pt x="15171344" y="2719946"/>
                </a:lnTo>
                <a:lnTo>
                  <a:pt x="15172881" y="2727591"/>
                </a:lnTo>
                <a:lnTo>
                  <a:pt x="15177097" y="2733840"/>
                </a:lnTo>
                <a:lnTo>
                  <a:pt x="15183333" y="2738056"/>
                </a:lnTo>
                <a:lnTo>
                  <a:pt x="15190991" y="2739593"/>
                </a:lnTo>
                <a:lnTo>
                  <a:pt x="15198636" y="2738056"/>
                </a:lnTo>
                <a:lnTo>
                  <a:pt x="15204885" y="2733840"/>
                </a:lnTo>
                <a:lnTo>
                  <a:pt x="15209088" y="2727591"/>
                </a:lnTo>
                <a:lnTo>
                  <a:pt x="15210638" y="2719946"/>
                </a:lnTo>
                <a:close/>
              </a:path>
              <a:path w="18719800" h="10718800" extrusionOk="0">
                <a:moveTo>
                  <a:pt x="15210638" y="2619857"/>
                </a:moveTo>
                <a:lnTo>
                  <a:pt x="15209088" y="2612199"/>
                </a:lnTo>
                <a:lnTo>
                  <a:pt x="15204885" y="2605963"/>
                </a:lnTo>
                <a:lnTo>
                  <a:pt x="15198636" y="2601760"/>
                </a:lnTo>
                <a:lnTo>
                  <a:pt x="15190991" y="2600210"/>
                </a:lnTo>
                <a:lnTo>
                  <a:pt x="15183333" y="2601760"/>
                </a:lnTo>
                <a:lnTo>
                  <a:pt x="15177097" y="2605963"/>
                </a:lnTo>
                <a:lnTo>
                  <a:pt x="15172881" y="2612199"/>
                </a:lnTo>
                <a:lnTo>
                  <a:pt x="15171344" y="2619857"/>
                </a:lnTo>
                <a:lnTo>
                  <a:pt x="15172881" y="2627503"/>
                </a:lnTo>
                <a:lnTo>
                  <a:pt x="15177097" y="2633751"/>
                </a:lnTo>
                <a:lnTo>
                  <a:pt x="15183333" y="2637955"/>
                </a:lnTo>
                <a:lnTo>
                  <a:pt x="15190991" y="2639504"/>
                </a:lnTo>
                <a:lnTo>
                  <a:pt x="15198636" y="2637955"/>
                </a:lnTo>
                <a:lnTo>
                  <a:pt x="15204885" y="2633751"/>
                </a:lnTo>
                <a:lnTo>
                  <a:pt x="15209088" y="2627503"/>
                </a:lnTo>
                <a:lnTo>
                  <a:pt x="15210638" y="2619857"/>
                </a:lnTo>
                <a:close/>
              </a:path>
              <a:path w="18719800" h="10718800" extrusionOk="0">
                <a:moveTo>
                  <a:pt x="15210638" y="2519756"/>
                </a:moveTo>
                <a:lnTo>
                  <a:pt x="15209088" y="2512110"/>
                </a:lnTo>
                <a:lnTo>
                  <a:pt x="15204885" y="2505862"/>
                </a:lnTo>
                <a:lnTo>
                  <a:pt x="15198636" y="2501646"/>
                </a:lnTo>
                <a:lnTo>
                  <a:pt x="15190991" y="2500109"/>
                </a:lnTo>
                <a:lnTo>
                  <a:pt x="15183333" y="2501646"/>
                </a:lnTo>
                <a:lnTo>
                  <a:pt x="15177097" y="2505862"/>
                </a:lnTo>
                <a:lnTo>
                  <a:pt x="15172881" y="2512110"/>
                </a:lnTo>
                <a:lnTo>
                  <a:pt x="15171344" y="2519756"/>
                </a:lnTo>
                <a:lnTo>
                  <a:pt x="15172881" y="2527401"/>
                </a:lnTo>
                <a:lnTo>
                  <a:pt x="15177097" y="2533650"/>
                </a:lnTo>
                <a:lnTo>
                  <a:pt x="15183333" y="2537853"/>
                </a:lnTo>
                <a:lnTo>
                  <a:pt x="15190991" y="2539403"/>
                </a:lnTo>
                <a:lnTo>
                  <a:pt x="15198636" y="2537853"/>
                </a:lnTo>
                <a:lnTo>
                  <a:pt x="15204885" y="2533650"/>
                </a:lnTo>
                <a:lnTo>
                  <a:pt x="15209088" y="2527401"/>
                </a:lnTo>
                <a:lnTo>
                  <a:pt x="15210638" y="2519756"/>
                </a:lnTo>
                <a:close/>
              </a:path>
              <a:path w="18719800" h="10718800" extrusionOk="0">
                <a:moveTo>
                  <a:pt x="15210638" y="2419654"/>
                </a:moveTo>
                <a:lnTo>
                  <a:pt x="15209088" y="2412009"/>
                </a:lnTo>
                <a:lnTo>
                  <a:pt x="15204885" y="2405761"/>
                </a:lnTo>
                <a:lnTo>
                  <a:pt x="15198636" y="2401557"/>
                </a:lnTo>
                <a:lnTo>
                  <a:pt x="15190991" y="2400008"/>
                </a:lnTo>
                <a:lnTo>
                  <a:pt x="15183333" y="2401557"/>
                </a:lnTo>
                <a:lnTo>
                  <a:pt x="15177097" y="2405761"/>
                </a:lnTo>
                <a:lnTo>
                  <a:pt x="15172881" y="2412009"/>
                </a:lnTo>
                <a:lnTo>
                  <a:pt x="15171344" y="2419654"/>
                </a:lnTo>
                <a:lnTo>
                  <a:pt x="15172881" y="2427300"/>
                </a:lnTo>
                <a:lnTo>
                  <a:pt x="15177097" y="2433548"/>
                </a:lnTo>
                <a:lnTo>
                  <a:pt x="15183333" y="2437752"/>
                </a:lnTo>
                <a:lnTo>
                  <a:pt x="15190991" y="2439301"/>
                </a:lnTo>
                <a:lnTo>
                  <a:pt x="15198636" y="2437752"/>
                </a:lnTo>
                <a:lnTo>
                  <a:pt x="15204885" y="2433548"/>
                </a:lnTo>
                <a:lnTo>
                  <a:pt x="15209088" y="2427300"/>
                </a:lnTo>
                <a:lnTo>
                  <a:pt x="15210638" y="2419654"/>
                </a:lnTo>
                <a:close/>
              </a:path>
              <a:path w="18719800" h="10718800" extrusionOk="0">
                <a:moveTo>
                  <a:pt x="15210638" y="2319566"/>
                </a:moveTo>
                <a:lnTo>
                  <a:pt x="15209088" y="2311908"/>
                </a:lnTo>
                <a:lnTo>
                  <a:pt x="15204885" y="2305659"/>
                </a:lnTo>
                <a:lnTo>
                  <a:pt x="15198636" y="2301456"/>
                </a:lnTo>
                <a:lnTo>
                  <a:pt x="15190991" y="2299906"/>
                </a:lnTo>
                <a:lnTo>
                  <a:pt x="15183333" y="2301456"/>
                </a:lnTo>
                <a:lnTo>
                  <a:pt x="15177097" y="2305659"/>
                </a:lnTo>
                <a:lnTo>
                  <a:pt x="15172881" y="2311908"/>
                </a:lnTo>
                <a:lnTo>
                  <a:pt x="15171344" y="2319566"/>
                </a:lnTo>
                <a:lnTo>
                  <a:pt x="15172881" y="2327211"/>
                </a:lnTo>
                <a:lnTo>
                  <a:pt x="15177097" y="2333460"/>
                </a:lnTo>
                <a:lnTo>
                  <a:pt x="15183333" y="2337663"/>
                </a:lnTo>
                <a:lnTo>
                  <a:pt x="15190991" y="2339213"/>
                </a:lnTo>
                <a:lnTo>
                  <a:pt x="15198636" y="2337663"/>
                </a:lnTo>
                <a:lnTo>
                  <a:pt x="15204885" y="2333460"/>
                </a:lnTo>
                <a:lnTo>
                  <a:pt x="15209088" y="2327211"/>
                </a:lnTo>
                <a:lnTo>
                  <a:pt x="15210638" y="2319566"/>
                </a:lnTo>
                <a:close/>
              </a:path>
              <a:path w="18719800" h="10718800" extrusionOk="0">
                <a:moveTo>
                  <a:pt x="15210638" y="2219464"/>
                </a:moveTo>
                <a:lnTo>
                  <a:pt x="15209088" y="2211819"/>
                </a:lnTo>
                <a:lnTo>
                  <a:pt x="15204885" y="2205571"/>
                </a:lnTo>
                <a:lnTo>
                  <a:pt x="15198636" y="2201367"/>
                </a:lnTo>
                <a:lnTo>
                  <a:pt x="15190991" y="2199817"/>
                </a:lnTo>
                <a:lnTo>
                  <a:pt x="15183333" y="2201367"/>
                </a:lnTo>
                <a:lnTo>
                  <a:pt x="15177097" y="2205571"/>
                </a:lnTo>
                <a:lnTo>
                  <a:pt x="15172881" y="2211819"/>
                </a:lnTo>
                <a:lnTo>
                  <a:pt x="15171344" y="2219464"/>
                </a:lnTo>
                <a:lnTo>
                  <a:pt x="15172881" y="2227110"/>
                </a:lnTo>
                <a:lnTo>
                  <a:pt x="15177097" y="2233358"/>
                </a:lnTo>
                <a:lnTo>
                  <a:pt x="15183333" y="2237575"/>
                </a:lnTo>
                <a:lnTo>
                  <a:pt x="15190991" y="2239111"/>
                </a:lnTo>
                <a:lnTo>
                  <a:pt x="15198636" y="2237575"/>
                </a:lnTo>
                <a:lnTo>
                  <a:pt x="15204885" y="2233358"/>
                </a:lnTo>
                <a:lnTo>
                  <a:pt x="15209088" y="2227110"/>
                </a:lnTo>
                <a:lnTo>
                  <a:pt x="15210638" y="2219464"/>
                </a:lnTo>
                <a:close/>
              </a:path>
              <a:path w="18719800" h="10718800" extrusionOk="0">
                <a:moveTo>
                  <a:pt x="15210638" y="1518793"/>
                </a:moveTo>
                <a:lnTo>
                  <a:pt x="15209088" y="1511147"/>
                </a:lnTo>
                <a:lnTo>
                  <a:pt x="15204885" y="1504899"/>
                </a:lnTo>
                <a:lnTo>
                  <a:pt x="15198636" y="1500695"/>
                </a:lnTo>
                <a:lnTo>
                  <a:pt x="15190991" y="1499146"/>
                </a:lnTo>
                <a:lnTo>
                  <a:pt x="15183333" y="1500695"/>
                </a:lnTo>
                <a:lnTo>
                  <a:pt x="15177097" y="1504899"/>
                </a:lnTo>
                <a:lnTo>
                  <a:pt x="15172881" y="1511147"/>
                </a:lnTo>
                <a:lnTo>
                  <a:pt x="15171344" y="1518793"/>
                </a:lnTo>
                <a:lnTo>
                  <a:pt x="15172881" y="1526451"/>
                </a:lnTo>
                <a:lnTo>
                  <a:pt x="15177097" y="1532686"/>
                </a:lnTo>
                <a:lnTo>
                  <a:pt x="15183333" y="1536903"/>
                </a:lnTo>
                <a:lnTo>
                  <a:pt x="15190991" y="1538439"/>
                </a:lnTo>
                <a:lnTo>
                  <a:pt x="15198636" y="1536903"/>
                </a:lnTo>
                <a:lnTo>
                  <a:pt x="15204885" y="1532686"/>
                </a:lnTo>
                <a:lnTo>
                  <a:pt x="15209088" y="1526451"/>
                </a:lnTo>
                <a:lnTo>
                  <a:pt x="15210638" y="1518793"/>
                </a:lnTo>
                <a:close/>
              </a:path>
              <a:path w="18719800" h="10718800" extrusionOk="0">
                <a:moveTo>
                  <a:pt x="15210638" y="1418691"/>
                </a:moveTo>
                <a:lnTo>
                  <a:pt x="15209088" y="1411046"/>
                </a:lnTo>
                <a:lnTo>
                  <a:pt x="15204885" y="1404810"/>
                </a:lnTo>
                <a:lnTo>
                  <a:pt x="15198636" y="1400594"/>
                </a:lnTo>
                <a:lnTo>
                  <a:pt x="15190991" y="1399044"/>
                </a:lnTo>
                <a:lnTo>
                  <a:pt x="15183333" y="1400594"/>
                </a:lnTo>
                <a:lnTo>
                  <a:pt x="15177097" y="1404810"/>
                </a:lnTo>
                <a:lnTo>
                  <a:pt x="15172881" y="1411046"/>
                </a:lnTo>
                <a:lnTo>
                  <a:pt x="15171344" y="1418691"/>
                </a:lnTo>
                <a:lnTo>
                  <a:pt x="15172881" y="1426349"/>
                </a:lnTo>
                <a:lnTo>
                  <a:pt x="15177097" y="1432585"/>
                </a:lnTo>
                <a:lnTo>
                  <a:pt x="15183333" y="1436801"/>
                </a:lnTo>
                <a:lnTo>
                  <a:pt x="15190991" y="1438351"/>
                </a:lnTo>
                <a:lnTo>
                  <a:pt x="15198636" y="1436801"/>
                </a:lnTo>
                <a:lnTo>
                  <a:pt x="15204885" y="1432585"/>
                </a:lnTo>
                <a:lnTo>
                  <a:pt x="15209088" y="1426349"/>
                </a:lnTo>
                <a:lnTo>
                  <a:pt x="15210638" y="1418691"/>
                </a:lnTo>
                <a:close/>
              </a:path>
              <a:path w="18719800" h="10718800" extrusionOk="0">
                <a:moveTo>
                  <a:pt x="15210638" y="1318602"/>
                </a:moveTo>
                <a:lnTo>
                  <a:pt x="15209088" y="1310957"/>
                </a:lnTo>
                <a:lnTo>
                  <a:pt x="15204885" y="1304709"/>
                </a:lnTo>
                <a:lnTo>
                  <a:pt x="15198636" y="1300505"/>
                </a:lnTo>
                <a:lnTo>
                  <a:pt x="15190991" y="1298956"/>
                </a:lnTo>
                <a:lnTo>
                  <a:pt x="15183333" y="1300505"/>
                </a:lnTo>
                <a:lnTo>
                  <a:pt x="15177097" y="1304709"/>
                </a:lnTo>
                <a:lnTo>
                  <a:pt x="15172881" y="1310957"/>
                </a:lnTo>
                <a:lnTo>
                  <a:pt x="15171344" y="1318602"/>
                </a:lnTo>
                <a:lnTo>
                  <a:pt x="15172881" y="1326248"/>
                </a:lnTo>
                <a:lnTo>
                  <a:pt x="15177097" y="1332496"/>
                </a:lnTo>
                <a:lnTo>
                  <a:pt x="15183333" y="1336700"/>
                </a:lnTo>
                <a:lnTo>
                  <a:pt x="15190991" y="1338249"/>
                </a:lnTo>
                <a:lnTo>
                  <a:pt x="15198636" y="1336700"/>
                </a:lnTo>
                <a:lnTo>
                  <a:pt x="15204885" y="1332496"/>
                </a:lnTo>
                <a:lnTo>
                  <a:pt x="15209088" y="1326248"/>
                </a:lnTo>
                <a:lnTo>
                  <a:pt x="15210638" y="1318602"/>
                </a:lnTo>
                <a:close/>
              </a:path>
              <a:path w="18719800" h="10718800" extrusionOk="0">
                <a:moveTo>
                  <a:pt x="15210638" y="1218501"/>
                </a:moveTo>
                <a:lnTo>
                  <a:pt x="15209088" y="1210856"/>
                </a:lnTo>
                <a:lnTo>
                  <a:pt x="15204885" y="1204607"/>
                </a:lnTo>
                <a:lnTo>
                  <a:pt x="15198636" y="1200404"/>
                </a:lnTo>
                <a:lnTo>
                  <a:pt x="15190991" y="1198854"/>
                </a:lnTo>
                <a:lnTo>
                  <a:pt x="15183333" y="1200404"/>
                </a:lnTo>
                <a:lnTo>
                  <a:pt x="15177097" y="1204607"/>
                </a:lnTo>
                <a:lnTo>
                  <a:pt x="15172881" y="1210856"/>
                </a:lnTo>
                <a:lnTo>
                  <a:pt x="15171344" y="1218501"/>
                </a:lnTo>
                <a:lnTo>
                  <a:pt x="15172881" y="1226146"/>
                </a:lnTo>
                <a:lnTo>
                  <a:pt x="15177097" y="1232395"/>
                </a:lnTo>
                <a:lnTo>
                  <a:pt x="15183333" y="1236611"/>
                </a:lnTo>
                <a:lnTo>
                  <a:pt x="15190991" y="1238148"/>
                </a:lnTo>
                <a:lnTo>
                  <a:pt x="15198636" y="1236611"/>
                </a:lnTo>
                <a:lnTo>
                  <a:pt x="15204885" y="1232395"/>
                </a:lnTo>
                <a:lnTo>
                  <a:pt x="15209088" y="1226146"/>
                </a:lnTo>
                <a:lnTo>
                  <a:pt x="15210638" y="1218501"/>
                </a:lnTo>
                <a:close/>
              </a:path>
              <a:path w="18719800" h="10718800" extrusionOk="0">
                <a:moveTo>
                  <a:pt x="15210638" y="1118400"/>
                </a:moveTo>
                <a:lnTo>
                  <a:pt x="15209088" y="1110767"/>
                </a:lnTo>
                <a:lnTo>
                  <a:pt x="15204885" y="1104519"/>
                </a:lnTo>
                <a:lnTo>
                  <a:pt x="15198636" y="1100302"/>
                </a:lnTo>
                <a:lnTo>
                  <a:pt x="15190991" y="1098753"/>
                </a:lnTo>
                <a:lnTo>
                  <a:pt x="15183333" y="1100302"/>
                </a:lnTo>
                <a:lnTo>
                  <a:pt x="15177097" y="1104519"/>
                </a:lnTo>
                <a:lnTo>
                  <a:pt x="15172881" y="1110767"/>
                </a:lnTo>
                <a:lnTo>
                  <a:pt x="15171344" y="1118400"/>
                </a:lnTo>
                <a:lnTo>
                  <a:pt x="15172881" y="1126058"/>
                </a:lnTo>
                <a:lnTo>
                  <a:pt x="15177097" y="1132306"/>
                </a:lnTo>
                <a:lnTo>
                  <a:pt x="15183333" y="1136510"/>
                </a:lnTo>
                <a:lnTo>
                  <a:pt x="15190991" y="1138059"/>
                </a:lnTo>
                <a:lnTo>
                  <a:pt x="15198636" y="1136510"/>
                </a:lnTo>
                <a:lnTo>
                  <a:pt x="15204885" y="1132306"/>
                </a:lnTo>
                <a:lnTo>
                  <a:pt x="15209088" y="1126058"/>
                </a:lnTo>
                <a:lnTo>
                  <a:pt x="15210638" y="1118400"/>
                </a:lnTo>
                <a:close/>
              </a:path>
              <a:path w="18719800" h="10718800" extrusionOk="0">
                <a:moveTo>
                  <a:pt x="15210638" y="1018311"/>
                </a:moveTo>
                <a:lnTo>
                  <a:pt x="15209088" y="1010666"/>
                </a:lnTo>
                <a:lnTo>
                  <a:pt x="15204885" y="1004417"/>
                </a:lnTo>
                <a:lnTo>
                  <a:pt x="15198636" y="1000213"/>
                </a:lnTo>
                <a:lnTo>
                  <a:pt x="15190991" y="998664"/>
                </a:lnTo>
                <a:lnTo>
                  <a:pt x="15183333" y="1000213"/>
                </a:lnTo>
                <a:lnTo>
                  <a:pt x="15177097" y="1004417"/>
                </a:lnTo>
                <a:lnTo>
                  <a:pt x="15172881" y="1010666"/>
                </a:lnTo>
                <a:lnTo>
                  <a:pt x="15171344" y="1018311"/>
                </a:lnTo>
                <a:lnTo>
                  <a:pt x="15172881" y="1025956"/>
                </a:lnTo>
                <a:lnTo>
                  <a:pt x="15177097" y="1032205"/>
                </a:lnTo>
                <a:lnTo>
                  <a:pt x="15183333" y="1036421"/>
                </a:lnTo>
                <a:lnTo>
                  <a:pt x="15190991" y="1037958"/>
                </a:lnTo>
                <a:lnTo>
                  <a:pt x="15198636" y="1036421"/>
                </a:lnTo>
                <a:lnTo>
                  <a:pt x="15204885" y="1032205"/>
                </a:lnTo>
                <a:lnTo>
                  <a:pt x="15209088" y="1025956"/>
                </a:lnTo>
                <a:lnTo>
                  <a:pt x="15210638" y="1018311"/>
                </a:lnTo>
                <a:close/>
              </a:path>
              <a:path w="18719800" h="10718800" extrusionOk="0">
                <a:moveTo>
                  <a:pt x="15210638" y="918210"/>
                </a:moveTo>
                <a:lnTo>
                  <a:pt x="15209088" y="910577"/>
                </a:lnTo>
                <a:lnTo>
                  <a:pt x="15204885" y="904328"/>
                </a:lnTo>
                <a:lnTo>
                  <a:pt x="15198636" y="900112"/>
                </a:lnTo>
                <a:lnTo>
                  <a:pt x="15190991" y="898575"/>
                </a:lnTo>
                <a:lnTo>
                  <a:pt x="15183333" y="900112"/>
                </a:lnTo>
                <a:lnTo>
                  <a:pt x="15177097" y="904328"/>
                </a:lnTo>
                <a:lnTo>
                  <a:pt x="15172881" y="910577"/>
                </a:lnTo>
                <a:lnTo>
                  <a:pt x="15171344" y="918210"/>
                </a:lnTo>
                <a:lnTo>
                  <a:pt x="15172881" y="925868"/>
                </a:lnTo>
                <a:lnTo>
                  <a:pt x="15177097" y="932116"/>
                </a:lnTo>
                <a:lnTo>
                  <a:pt x="15183333" y="936320"/>
                </a:lnTo>
                <a:lnTo>
                  <a:pt x="15190991" y="937856"/>
                </a:lnTo>
                <a:lnTo>
                  <a:pt x="15198636" y="936320"/>
                </a:lnTo>
                <a:lnTo>
                  <a:pt x="15204885" y="932116"/>
                </a:lnTo>
                <a:lnTo>
                  <a:pt x="15209088" y="925868"/>
                </a:lnTo>
                <a:lnTo>
                  <a:pt x="15210638" y="918210"/>
                </a:lnTo>
                <a:close/>
              </a:path>
              <a:path w="18719800" h="10718800" extrusionOk="0">
                <a:moveTo>
                  <a:pt x="15210638" y="818121"/>
                </a:moveTo>
                <a:lnTo>
                  <a:pt x="15209088" y="810475"/>
                </a:lnTo>
                <a:lnTo>
                  <a:pt x="15204885" y="804227"/>
                </a:lnTo>
                <a:lnTo>
                  <a:pt x="15198636" y="800011"/>
                </a:lnTo>
                <a:lnTo>
                  <a:pt x="15190991" y="798474"/>
                </a:lnTo>
                <a:lnTo>
                  <a:pt x="15183333" y="800011"/>
                </a:lnTo>
                <a:lnTo>
                  <a:pt x="15177097" y="804227"/>
                </a:lnTo>
                <a:lnTo>
                  <a:pt x="15172881" y="810475"/>
                </a:lnTo>
                <a:lnTo>
                  <a:pt x="15171344" y="818121"/>
                </a:lnTo>
                <a:lnTo>
                  <a:pt x="15172881" y="825766"/>
                </a:lnTo>
                <a:lnTo>
                  <a:pt x="15177097" y="832015"/>
                </a:lnTo>
                <a:lnTo>
                  <a:pt x="15183333" y="836231"/>
                </a:lnTo>
                <a:lnTo>
                  <a:pt x="15190991" y="837768"/>
                </a:lnTo>
                <a:lnTo>
                  <a:pt x="15198636" y="836231"/>
                </a:lnTo>
                <a:lnTo>
                  <a:pt x="15204885" y="832015"/>
                </a:lnTo>
                <a:lnTo>
                  <a:pt x="15209088" y="825766"/>
                </a:lnTo>
                <a:lnTo>
                  <a:pt x="15210638" y="818121"/>
                </a:lnTo>
                <a:close/>
              </a:path>
              <a:path w="18719800" h="10718800" extrusionOk="0">
                <a:moveTo>
                  <a:pt x="15210638" y="718019"/>
                </a:moveTo>
                <a:lnTo>
                  <a:pt x="15209088" y="710374"/>
                </a:lnTo>
                <a:lnTo>
                  <a:pt x="15204885" y="704138"/>
                </a:lnTo>
                <a:lnTo>
                  <a:pt x="15198636" y="699922"/>
                </a:lnTo>
                <a:lnTo>
                  <a:pt x="15190991" y="698385"/>
                </a:lnTo>
                <a:lnTo>
                  <a:pt x="15183333" y="699922"/>
                </a:lnTo>
                <a:lnTo>
                  <a:pt x="15177097" y="704138"/>
                </a:lnTo>
                <a:lnTo>
                  <a:pt x="15172881" y="710374"/>
                </a:lnTo>
                <a:lnTo>
                  <a:pt x="15171344" y="718019"/>
                </a:lnTo>
                <a:lnTo>
                  <a:pt x="15172881" y="725678"/>
                </a:lnTo>
                <a:lnTo>
                  <a:pt x="15177097" y="731926"/>
                </a:lnTo>
                <a:lnTo>
                  <a:pt x="15183333" y="736130"/>
                </a:lnTo>
                <a:lnTo>
                  <a:pt x="15190991" y="737666"/>
                </a:lnTo>
                <a:lnTo>
                  <a:pt x="15198636" y="736130"/>
                </a:lnTo>
                <a:lnTo>
                  <a:pt x="15204885" y="731926"/>
                </a:lnTo>
                <a:lnTo>
                  <a:pt x="15209088" y="725678"/>
                </a:lnTo>
                <a:lnTo>
                  <a:pt x="15210638" y="718019"/>
                </a:lnTo>
                <a:close/>
              </a:path>
              <a:path w="18719800" h="10718800" extrusionOk="0">
                <a:moveTo>
                  <a:pt x="15210638" y="617931"/>
                </a:moveTo>
                <a:lnTo>
                  <a:pt x="15209088" y="610285"/>
                </a:lnTo>
                <a:lnTo>
                  <a:pt x="15204885" y="604037"/>
                </a:lnTo>
                <a:lnTo>
                  <a:pt x="15198636" y="599821"/>
                </a:lnTo>
                <a:lnTo>
                  <a:pt x="15190991" y="598271"/>
                </a:lnTo>
                <a:lnTo>
                  <a:pt x="15183333" y="599821"/>
                </a:lnTo>
                <a:lnTo>
                  <a:pt x="15177097" y="604037"/>
                </a:lnTo>
                <a:lnTo>
                  <a:pt x="15172881" y="610285"/>
                </a:lnTo>
                <a:lnTo>
                  <a:pt x="15171344" y="617931"/>
                </a:lnTo>
                <a:lnTo>
                  <a:pt x="15172881" y="625576"/>
                </a:lnTo>
                <a:lnTo>
                  <a:pt x="15177097" y="631812"/>
                </a:lnTo>
                <a:lnTo>
                  <a:pt x="15183333" y="636016"/>
                </a:lnTo>
                <a:lnTo>
                  <a:pt x="15190991" y="637565"/>
                </a:lnTo>
                <a:lnTo>
                  <a:pt x="15198636" y="636016"/>
                </a:lnTo>
                <a:lnTo>
                  <a:pt x="15204885" y="631812"/>
                </a:lnTo>
                <a:lnTo>
                  <a:pt x="15209088" y="625576"/>
                </a:lnTo>
                <a:lnTo>
                  <a:pt x="15210638" y="617931"/>
                </a:lnTo>
                <a:close/>
              </a:path>
              <a:path w="18719800" h="10718800" extrusionOk="0">
                <a:moveTo>
                  <a:pt x="15222855" y="10659212"/>
                </a:moveTo>
                <a:lnTo>
                  <a:pt x="15221306" y="10651566"/>
                </a:lnTo>
                <a:lnTo>
                  <a:pt x="15217102" y="10645331"/>
                </a:lnTo>
                <a:lnTo>
                  <a:pt x="15210854" y="10641127"/>
                </a:lnTo>
                <a:lnTo>
                  <a:pt x="15203208" y="10639577"/>
                </a:lnTo>
                <a:lnTo>
                  <a:pt x="15195563" y="10641127"/>
                </a:lnTo>
                <a:lnTo>
                  <a:pt x="15189315" y="10645331"/>
                </a:lnTo>
                <a:lnTo>
                  <a:pt x="15185111" y="10651566"/>
                </a:lnTo>
                <a:lnTo>
                  <a:pt x="15183561" y="10659212"/>
                </a:lnTo>
                <a:lnTo>
                  <a:pt x="15185111" y="10666870"/>
                </a:lnTo>
                <a:lnTo>
                  <a:pt x="15189315" y="10673118"/>
                </a:lnTo>
                <a:lnTo>
                  <a:pt x="15195563" y="10677322"/>
                </a:lnTo>
                <a:lnTo>
                  <a:pt x="15203208" y="10678871"/>
                </a:lnTo>
                <a:lnTo>
                  <a:pt x="15210854" y="10677322"/>
                </a:lnTo>
                <a:lnTo>
                  <a:pt x="15217102" y="10673118"/>
                </a:lnTo>
                <a:lnTo>
                  <a:pt x="15221306" y="10666870"/>
                </a:lnTo>
                <a:lnTo>
                  <a:pt x="15222855" y="10659212"/>
                </a:lnTo>
                <a:close/>
              </a:path>
              <a:path w="18719800" h="10718800" extrusionOk="0">
                <a:moveTo>
                  <a:pt x="15222855" y="10559123"/>
                </a:moveTo>
                <a:lnTo>
                  <a:pt x="15221306" y="10551478"/>
                </a:lnTo>
                <a:lnTo>
                  <a:pt x="15217102" y="10545229"/>
                </a:lnTo>
                <a:lnTo>
                  <a:pt x="15210854" y="10541025"/>
                </a:lnTo>
                <a:lnTo>
                  <a:pt x="15203208" y="10539489"/>
                </a:lnTo>
                <a:lnTo>
                  <a:pt x="15195563" y="10541025"/>
                </a:lnTo>
                <a:lnTo>
                  <a:pt x="15189315" y="10545229"/>
                </a:lnTo>
                <a:lnTo>
                  <a:pt x="15185111" y="10551478"/>
                </a:lnTo>
                <a:lnTo>
                  <a:pt x="15183561" y="10559123"/>
                </a:lnTo>
                <a:lnTo>
                  <a:pt x="15185111" y="10566768"/>
                </a:lnTo>
                <a:lnTo>
                  <a:pt x="15189315" y="10573017"/>
                </a:lnTo>
                <a:lnTo>
                  <a:pt x="15195563" y="10577233"/>
                </a:lnTo>
                <a:lnTo>
                  <a:pt x="15203208" y="10578783"/>
                </a:lnTo>
                <a:lnTo>
                  <a:pt x="15210854" y="10577233"/>
                </a:lnTo>
                <a:lnTo>
                  <a:pt x="15217102" y="10573017"/>
                </a:lnTo>
                <a:lnTo>
                  <a:pt x="15221306" y="10566768"/>
                </a:lnTo>
                <a:lnTo>
                  <a:pt x="15222855" y="10559123"/>
                </a:lnTo>
                <a:close/>
              </a:path>
              <a:path w="18719800" h="10718800" extrusionOk="0">
                <a:moveTo>
                  <a:pt x="15222855" y="10459021"/>
                </a:moveTo>
                <a:lnTo>
                  <a:pt x="15221306" y="10451376"/>
                </a:lnTo>
                <a:lnTo>
                  <a:pt x="15217102" y="10445128"/>
                </a:lnTo>
                <a:lnTo>
                  <a:pt x="15210854" y="10440924"/>
                </a:lnTo>
                <a:lnTo>
                  <a:pt x="15203208" y="10439375"/>
                </a:lnTo>
                <a:lnTo>
                  <a:pt x="15195563" y="10440924"/>
                </a:lnTo>
                <a:lnTo>
                  <a:pt x="15189315" y="10445128"/>
                </a:lnTo>
                <a:lnTo>
                  <a:pt x="15185111" y="10451376"/>
                </a:lnTo>
                <a:lnTo>
                  <a:pt x="15183561" y="10459021"/>
                </a:lnTo>
                <a:lnTo>
                  <a:pt x="15185111" y="10466680"/>
                </a:lnTo>
                <a:lnTo>
                  <a:pt x="15189315" y="10472915"/>
                </a:lnTo>
                <a:lnTo>
                  <a:pt x="15195563" y="10477132"/>
                </a:lnTo>
                <a:lnTo>
                  <a:pt x="15203208" y="10478668"/>
                </a:lnTo>
                <a:lnTo>
                  <a:pt x="15210854" y="10477132"/>
                </a:lnTo>
                <a:lnTo>
                  <a:pt x="15217102" y="10472915"/>
                </a:lnTo>
                <a:lnTo>
                  <a:pt x="15221306" y="10466680"/>
                </a:lnTo>
                <a:lnTo>
                  <a:pt x="15222855" y="10459021"/>
                </a:lnTo>
                <a:close/>
              </a:path>
              <a:path w="18719800" h="10718800" extrusionOk="0">
                <a:moveTo>
                  <a:pt x="15222855" y="10358933"/>
                </a:moveTo>
                <a:lnTo>
                  <a:pt x="15221306" y="10351275"/>
                </a:lnTo>
                <a:lnTo>
                  <a:pt x="15217102" y="10345039"/>
                </a:lnTo>
                <a:lnTo>
                  <a:pt x="15210854" y="10340835"/>
                </a:lnTo>
                <a:lnTo>
                  <a:pt x="15203208" y="10339286"/>
                </a:lnTo>
                <a:lnTo>
                  <a:pt x="15195563" y="10340835"/>
                </a:lnTo>
                <a:lnTo>
                  <a:pt x="15189315" y="10345039"/>
                </a:lnTo>
                <a:lnTo>
                  <a:pt x="15185111" y="10351275"/>
                </a:lnTo>
                <a:lnTo>
                  <a:pt x="15183561" y="10358933"/>
                </a:lnTo>
                <a:lnTo>
                  <a:pt x="15185111" y="10366578"/>
                </a:lnTo>
                <a:lnTo>
                  <a:pt x="15189315" y="10372814"/>
                </a:lnTo>
                <a:lnTo>
                  <a:pt x="15195563" y="10377030"/>
                </a:lnTo>
                <a:lnTo>
                  <a:pt x="15203208" y="10378567"/>
                </a:lnTo>
                <a:lnTo>
                  <a:pt x="15210854" y="10377030"/>
                </a:lnTo>
                <a:lnTo>
                  <a:pt x="15217102" y="10372814"/>
                </a:lnTo>
                <a:lnTo>
                  <a:pt x="15221306" y="10366578"/>
                </a:lnTo>
                <a:lnTo>
                  <a:pt x="15222855" y="10358933"/>
                </a:lnTo>
                <a:close/>
              </a:path>
              <a:path w="18719800" h="10718800" extrusionOk="0">
                <a:moveTo>
                  <a:pt x="15222855" y="10258844"/>
                </a:moveTo>
                <a:lnTo>
                  <a:pt x="15221306" y="10251199"/>
                </a:lnTo>
                <a:lnTo>
                  <a:pt x="15217102" y="10244950"/>
                </a:lnTo>
                <a:lnTo>
                  <a:pt x="15210854" y="10240734"/>
                </a:lnTo>
                <a:lnTo>
                  <a:pt x="15203208" y="10239184"/>
                </a:lnTo>
                <a:lnTo>
                  <a:pt x="15195563" y="10240734"/>
                </a:lnTo>
                <a:lnTo>
                  <a:pt x="15189315" y="10244950"/>
                </a:lnTo>
                <a:lnTo>
                  <a:pt x="15185111" y="10251199"/>
                </a:lnTo>
                <a:lnTo>
                  <a:pt x="15183561" y="10258844"/>
                </a:lnTo>
                <a:lnTo>
                  <a:pt x="15185111" y="10266489"/>
                </a:lnTo>
                <a:lnTo>
                  <a:pt x="15189315" y="10272725"/>
                </a:lnTo>
                <a:lnTo>
                  <a:pt x="15195563" y="10276942"/>
                </a:lnTo>
                <a:lnTo>
                  <a:pt x="15203208" y="10278478"/>
                </a:lnTo>
                <a:lnTo>
                  <a:pt x="15210854" y="10276942"/>
                </a:lnTo>
                <a:lnTo>
                  <a:pt x="15217102" y="10272725"/>
                </a:lnTo>
                <a:lnTo>
                  <a:pt x="15221306" y="10266489"/>
                </a:lnTo>
                <a:lnTo>
                  <a:pt x="15222855" y="10258844"/>
                </a:lnTo>
                <a:close/>
              </a:path>
              <a:path w="18719800" h="10718800" extrusionOk="0">
                <a:moveTo>
                  <a:pt x="15222855" y="10158743"/>
                </a:moveTo>
                <a:lnTo>
                  <a:pt x="15221306" y="10151097"/>
                </a:lnTo>
                <a:lnTo>
                  <a:pt x="15217102" y="10144862"/>
                </a:lnTo>
                <a:lnTo>
                  <a:pt x="15210854" y="10140645"/>
                </a:lnTo>
                <a:lnTo>
                  <a:pt x="15203208" y="10139108"/>
                </a:lnTo>
                <a:lnTo>
                  <a:pt x="15195563" y="10140645"/>
                </a:lnTo>
                <a:lnTo>
                  <a:pt x="15189315" y="10144862"/>
                </a:lnTo>
                <a:lnTo>
                  <a:pt x="15185111" y="10151097"/>
                </a:lnTo>
                <a:lnTo>
                  <a:pt x="15183561" y="10158743"/>
                </a:lnTo>
                <a:lnTo>
                  <a:pt x="15185111" y="10166388"/>
                </a:lnTo>
                <a:lnTo>
                  <a:pt x="15189315" y="10172636"/>
                </a:lnTo>
                <a:lnTo>
                  <a:pt x="15195563" y="10176853"/>
                </a:lnTo>
                <a:lnTo>
                  <a:pt x="15203208" y="10178390"/>
                </a:lnTo>
                <a:lnTo>
                  <a:pt x="15210854" y="10176853"/>
                </a:lnTo>
                <a:lnTo>
                  <a:pt x="15217102" y="10172636"/>
                </a:lnTo>
                <a:lnTo>
                  <a:pt x="15221306" y="10166388"/>
                </a:lnTo>
                <a:lnTo>
                  <a:pt x="15222855" y="10158743"/>
                </a:lnTo>
                <a:close/>
              </a:path>
              <a:path w="18719800" h="10718800" extrusionOk="0">
                <a:moveTo>
                  <a:pt x="15222855" y="10058641"/>
                </a:moveTo>
                <a:lnTo>
                  <a:pt x="15221306" y="10051009"/>
                </a:lnTo>
                <a:lnTo>
                  <a:pt x="15217102" y="10044760"/>
                </a:lnTo>
                <a:lnTo>
                  <a:pt x="15210854" y="10040544"/>
                </a:lnTo>
                <a:lnTo>
                  <a:pt x="15203208" y="10038994"/>
                </a:lnTo>
                <a:lnTo>
                  <a:pt x="15195563" y="10040544"/>
                </a:lnTo>
                <a:lnTo>
                  <a:pt x="15189315" y="10044760"/>
                </a:lnTo>
                <a:lnTo>
                  <a:pt x="15185111" y="10051009"/>
                </a:lnTo>
                <a:lnTo>
                  <a:pt x="15183561" y="10058641"/>
                </a:lnTo>
                <a:lnTo>
                  <a:pt x="15185111" y="10066287"/>
                </a:lnTo>
                <a:lnTo>
                  <a:pt x="15189315" y="10072535"/>
                </a:lnTo>
                <a:lnTo>
                  <a:pt x="15195563" y="10076751"/>
                </a:lnTo>
                <a:lnTo>
                  <a:pt x="15203208" y="10078288"/>
                </a:lnTo>
                <a:lnTo>
                  <a:pt x="15210854" y="10076751"/>
                </a:lnTo>
                <a:lnTo>
                  <a:pt x="15217102" y="10072535"/>
                </a:lnTo>
                <a:lnTo>
                  <a:pt x="15221306" y="10066287"/>
                </a:lnTo>
                <a:lnTo>
                  <a:pt x="15222855" y="10058641"/>
                </a:lnTo>
                <a:close/>
              </a:path>
              <a:path w="18719800" h="10718800" extrusionOk="0">
                <a:moveTo>
                  <a:pt x="15222855" y="9958553"/>
                </a:moveTo>
                <a:lnTo>
                  <a:pt x="15221306" y="9950907"/>
                </a:lnTo>
                <a:lnTo>
                  <a:pt x="15217102" y="9944659"/>
                </a:lnTo>
                <a:lnTo>
                  <a:pt x="15210854" y="9940455"/>
                </a:lnTo>
                <a:lnTo>
                  <a:pt x="15203208" y="9938906"/>
                </a:lnTo>
                <a:lnTo>
                  <a:pt x="15195563" y="9940455"/>
                </a:lnTo>
                <a:lnTo>
                  <a:pt x="15189315" y="9944659"/>
                </a:lnTo>
                <a:lnTo>
                  <a:pt x="15185111" y="9950907"/>
                </a:lnTo>
                <a:lnTo>
                  <a:pt x="15183561" y="9958553"/>
                </a:lnTo>
                <a:lnTo>
                  <a:pt x="15185111" y="9966198"/>
                </a:lnTo>
                <a:lnTo>
                  <a:pt x="15189315" y="9972434"/>
                </a:lnTo>
                <a:lnTo>
                  <a:pt x="15195563" y="9976650"/>
                </a:lnTo>
                <a:lnTo>
                  <a:pt x="15203208" y="9978187"/>
                </a:lnTo>
                <a:lnTo>
                  <a:pt x="15210854" y="9976650"/>
                </a:lnTo>
                <a:lnTo>
                  <a:pt x="15217102" y="9972434"/>
                </a:lnTo>
                <a:lnTo>
                  <a:pt x="15221306" y="9966198"/>
                </a:lnTo>
                <a:lnTo>
                  <a:pt x="15222855" y="9958553"/>
                </a:lnTo>
                <a:close/>
              </a:path>
              <a:path w="18719800" h="10718800" extrusionOk="0">
                <a:moveTo>
                  <a:pt x="15222855" y="9858451"/>
                </a:moveTo>
                <a:lnTo>
                  <a:pt x="15221306" y="9850806"/>
                </a:lnTo>
                <a:lnTo>
                  <a:pt x="15217102" y="9844557"/>
                </a:lnTo>
                <a:lnTo>
                  <a:pt x="15210854" y="9840341"/>
                </a:lnTo>
                <a:lnTo>
                  <a:pt x="15203208" y="9838804"/>
                </a:lnTo>
                <a:lnTo>
                  <a:pt x="15195563" y="9840341"/>
                </a:lnTo>
                <a:lnTo>
                  <a:pt x="15189315" y="9844557"/>
                </a:lnTo>
                <a:lnTo>
                  <a:pt x="15185111" y="9850806"/>
                </a:lnTo>
                <a:lnTo>
                  <a:pt x="15183561" y="9858451"/>
                </a:lnTo>
                <a:lnTo>
                  <a:pt x="15185111" y="9866097"/>
                </a:lnTo>
                <a:lnTo>
                  <a:pt x="15189315" y="9872345"/>
                </a:lnTo>
                <a:lnTo>
                  <a:pt x="15195563" y="9876549"/>
                </a:lnTo>
                <a:lnTo>
                  <a:pt x="15203208" y="9878098"/>
                </a:lnTo>
                <a:lnTo>
                  <a:pt x="15210854" y="9876549"/>
                </a:lnTo>
                <a:lnTo>
                  <a:pt x="15217102" y="9872345"/>
                </a:lnTo>
                <a:lnTo>
                  <a:pt x="15221306" y="9866097"/>
                </a:lnTo>
                <a:lnTo>
                  <a:pt x="15222855" y="9858451"/>
                </a:lnTo>
                <a:close/>
              </a:path>
              <a:path w="18719800" h="10718800" extrusionOk="0">
                <a:moveTo>
                  <a:pt x="15222855" y="9758362"/>
                </a:moveTo>
                <a:lnTo>
                  <a:pt x="15221306" y="9750717"/>
                </a:lnTo>
                <a:lnTo>
                  <a:pt x="15217102" y="9744469"/>
                </a:lnTo>
                <a:lnTo>
                  <a:pt x="15210854" y="9740252"/>
                </a:lnTo>
                <a:lnTo>
                  <a:pt x="15203208" y="9738703"/>
                </a:lnTo>
                <a:lnTo>
                  <a:pt x="15195563" y="9740252"/>
                </a:lnTo>
                <a:lnTo>
                  <a:pt x="15189315" y="9744469"/>
                </a:lnTo>
                <a:lnTo>
                  <a:pt x="15185111" y="9750717"/>
                </a:lnTo>
                <a:lnTo>
                  <a:pt x="15183561" y="9758362"/>
                </a:lnTo>
                <a:lnTo>
                  <a:pt x="15185111" y="9766008"/>
                </a:lnTo>
                <a:lnTo>
                  <a:pt x="15189315" y="9772244"/>
                </a:lnTo>
                <a:lnTo>
                  <a:pt x="15195563" y="9776460"/>
                </a:lnTo>
                <a:lnTo>
                  <a:pt x="15203208" y="9777997"/>
                </a:lnTo>
                <a:lnTo>
                  <a:pt x="15210854" y="9776460"/>
                </a:lnTo>
                <a:lnTo>
                  <a:pt x="15217102" y="9772244"/>
                </a:lnTo>
                <a:lnTo>
                  <a:pt x="15221306" y="9766008"/>
                </a:lnTo>
                <a:lnTo>
                  <a:pt x="15222855" y="9758362"/>
                </a:lnTo>
                <a:close/>
              </a:path>
              <a:path w="18719800" h="10718800" extrusionOk="0">
                <a:moveTo>
                  <a:pt x="15222855" y="9658261"/>
                </a:moveTo>
                <a:lnTo>
                  <a:pt x="15221306" y="9650616"/>
                </a:lnTo>
                <a:lnTo>
                  <a:pt x="15217102" y="9644367"/>
                </a:lnTo>
                <a:lnTo>
                  <a:pt x="15210854" y="9640164"/>
                </a:lnTo>
                <a:lnTo>
                  <a:pt x="15203208" y="9638614"/>
                </a:lnTo>
                <a:lnTo>
                  <a:pt x="15195563" y="9640164"/>
                </a:lnTo>
                <a:lnTo>
                  <a:pt x="15189315" y="9644367"/>
                </a:lnTo>
                <a:lnTo>
                  <a:pt x="15185111" y="9650616"/>
                </a:lnTo>
                <a:lnTo>
                  <a:pt x="15183561" y="9658261"/>
                </a:lnTo>
                <a:lnTo>
                  <a:pt x="15185111" y="9665906"/>
                </a:lnTo>
                <a:lnTo>
                  <a:pt x="15189315" y="9672155"/>
                </a:lnTo>
                <a:lnTo>
                  <a:pt x="15195563" y="9676359"/>
                </a:lnTo>
                <a:lnTo>
                  <a:pt x="15203208" y="9677895"/>
                </a:lnTo>
                <a:lnTo>
                  <a:pt x="15210854" y="9676359"/>
                </a:lnTo>
                <a:lnTo>
                  <a:pt x="15217102" y="9672155"/>
                </a:lnTo>
                <a:lnTo>
                  <a:pt x="15221306" y="9665906"/>
                </a:lnTo>
                <a:lnTo>
                  <a:pt x="15222855" y="9658261"/>
                </a:lnTo>
                <a:close/>
              </a:path>
              <a:path w="18719800" h="10718800" extrusionOk="0">
                <a:moveTo>
                  <a:pt x="15222855" y="9558172"/>
                </a:moveTo>
                <a:lnTo>
                  <a:pt x="15221306" y="9550527"/>
                </a:lnTo>
                <a:lnTo>
                  <a:pt x="15217102" y="9544279"/>
                </a:lnTo>
                <a:lnTo>
                  <a:pt x="15210854" y="9540062"/>
                </a:lnTo>
                <a:lnTo>
                  <a:pt x="15203208" y="9538513"/>
                </a:lnTo>
                <a:lnTo>
                  <a:pt x="15195563" y="9540062"/>
                </a:lnTo>
                <a:lnTo>
                  <a:pt x="15189315" y="9544279"/>
                </a:lnTo>
                <a:lnTo>
                  <a:pt x="15185111" y="9550527"/>
                </a:lnTo>
                <a:lnTo>
                  <a:pt x="15183561" y="9558172"/>
                </a:lnTo>
                <a:lnTo>
                  <a:pt x="15185111" y="9565818"/>
                </a:lnTo>
                <a:lnTo>
                  <a:pt x="15189315" y="9572053"/>
                </a:lnTo>
                <a:lnTo>
                  <a:pt x="15195563" y="9576270"/>
                </a:lnTo>
                <a:lnTo>
                  <a:pt x="15203208" y="9577807"/>
                </a:lnTo>
                <a:lnTo>
                  <a:pt x="15210854" y="9576270"/>
                </a:lnTo>
                <a:lnTo>
                  <a:pt x="15217102" y="9572053"/>
                </a:lnTo>
                <a:lnTo>
                  <a:pt x="15221306" y="9565818"/>
                </a:lnTo>
                <a:lnTo>
                  <a:pt x="15222855" y="9558172"/>
                </a:lnTo>
                <a:close/>
              </a:path>
              <a:path w="18719800" h="10718800" extrusionOk="0">
                <a:moveTo>
                  <a:pt x="15222855" y="9458058"/>
                </a:moveTo>
                <a:lnTo>
                  <a:pt x="15221306" y="9450413"/>
                </a:lnTo>
                <a:lnTo>
                  <a:pt x="15217102" y="9444177"/>
                </a:lnTo>
                <a:lnTo>
                  <a:pt x="15210854" y="9439961"/>
                </a:lnTo>
                <a:lnTo>
                  <a:pt x="15203208" y="9438424"/>
                </a:lnTo>
                <a:lnTo>
                  <a:pt x="15195563" y="9439961"/>
                </a:lnTo>
                <a:lnTo>
                  <a:pt x="15189315" y="9444177"/>
                </a:lnTo>
                <a:lnTo>
                  <a:pt x="15185111" y="9450413"/>
                </a:lnTo>
                <a:lnTo>
                  <a:pt x="15183561" y="9458058"/>
                </a:lnTo>
                <a:lnTo>
                  <a:pt x="15185111" y="9465716"/>
                </a:lnTo>
                <a:lnTo>
                  <a:pt x="15189315" y="9471952"/>
                </a:lnTo>
                <a:lnTo>
                  <a:pt x="15195563" y="9476156"/>
                </a:lnTo>
                <a:lnTo>
                  <a:pt x="15203208" y="9477705"/>
                </a:lnTo>
                <a:lnTo>
                  <a:pt x="15210854" y="9476156"/>
                </a:lnTo>
                <a:lnTo>
                  <a:pt x="15217102" y="9471952"/>
                </a:lnTo>
                <a:lnTo>
                  <a:pt x="15221306" y="9465716"/>
                </a:lnTo>
                <a:lnTo>
                  <a:pt x="15222855" y="9458058"/>
                </a:lnTo>
                <a:close/>
              </a:path>
              <a:path w="18719800" h="10718800" extrusionOk="0">
                <a:moveTo>
                  <a:pt x="15222855" y="9357957"/>
                </a:moveTo>
                <a:lnTo>
                  <a:pt x="15221306" y="9350311"/>
                </a:lnTo>
                <a:lnTo>
                  <a:pt x="15217102" y="9344076"/>
                </a:lnTo>
                <a:lnTo>
                  <a:pt x="15210854" y="9339859"/>
                </a:lnTo>
                <a:lnTo>
                  <a:pt x="15203208" y="9338323"/>
                </a:lnTo>
                <a:lnTo>
                  <a:pt x="15195563" y="9339859"/>
                </a:lnTo>
                <a:lnTo>
                  <a:pt x="15189315" y="9344076"/>
                </a:lnTo>
                <a:lnTo>
                  <a:pt x="15185111" y="9350311"/>
                </a:lnTo>
                <a:lnTo>
                  <a:pt x="15183561" y="9357957"/>
                </a:lnTo>
                <a:lnTo>
                  <a:pt x="15185111" y="9365615"/>
                </a:lnTo>
                <a:lnTo>
                  <a:pt x="15189315" y="9371863"/>
                </a:lnTo>
                <a:lnTo>
                  <a:pt x="15195563" y="9376067"/>
                </a:lnTo>
                <a:lnTo>
                  <a:pt x="15203208" y="9377616"/>
                </a:lnTo>
                <a:lnTo>
                  <a:pt x="15210854" y="9376067"/>
                </a:lnTo>
                <a:lnTo>
                  <a:pt x="15217102" y="9371863"/>
                </a:lnTo>
                <a:lnTo>
                  <a:pt x="15221306" y="9365615"/>
                </a:lnTo>
                <a:lnTo>
                  <a:pt x="15222855" y="9357957"/>
                </a:lnTo>
                <a:close/>
              </a:path>
              <a:path w="18719800" h="10718800" extrusionOk="0">
                <a:moveTo>
                  <a:pt x="15222855" y="9257868"/>
                </a:moveTo>
                <a:lnTo>
                  <a:pt x="15221306" y="9250223"/>
                </a:lnTo>
                <a:lnTo>
                  <a:pt x="15217102" y="9243974"/>
                </a:lnTo>
                <a:lnTo>
                  <a:pt x="15210854" y="9239771"/>
                </a:lnTo>
                <a:lnTo>
                  <a:pt x="15203208" y="9238221"/>
                </a:lnTo>
                <a:lnTo>
                  <a:pt x="15195563" y="9239771"/>
                </a:lnTo>
                <a:lnTo>
                  <a:pt x="15189315" y="9243974"/>
                </a:lnTo>
                <a:lnTo>
                  <a:pt x="15185111" y="9250223"/>
                </a:lnTo>
                <a:lnTo>
                  <a:pt x="15183561" y="9257868"/>
                </a:lnTo>
                <a:lnTo>
                  <a:pt x="15185111" y="9265526"/>
                </a:lnTo>
                <a:lnTo>
                  <a:pt x="15189315" y="9271762"/>
                </a:lnTo>
                <a:lnTo>
                  <a:pt x="15195563" y="9275978"/>
                </a:lnTo>
                <a:lnTo>
                  <a:pt x="15203208" y="9277515"/>
                </a:lnTo>
                <a:lnTo>
                  <a:pt x="15210854" y="9275978"/>
                </a:lnTo>
                <a:lnTo>
                  <a:pt x="15217102" y="9271762"/>
                </a:lnTo>
                <a:lnTo>
                  <a:pt x="15221306" y="9265526"/>
                </a:lnTo>
                <a:lnTo>
                  <a:pt x="15222855" y="9257868"/>
                </a:lnTo>
                <a:close/>
              </a:path>
              <a:path w="18719800" h="10718800" extrusionOk="0">
                <a:moveTo>
                  <a:pt x="15222855" y="9157779"/>
                </a:moveTo>
                <a:lnTo>
                  <a:pt x="15221306" y="9150134"/>
                </a:lnTo>
                <a:lnTo>
                  <a:pt x="15217102" y="9143886"/>
                </a:lnTo>
                <a:lnTo>
                  <a:pt x="15210854" y="9139682"/>
                </a:lnTo>
                <a:lnTo>
                  <a:pt x="15203208" y="9138133"/>
                </a:lnTo>
                <a:lnTo>
                  <a:pt x="15195563" y="9139682"/>
                </a:lnTo>
                <a:lnTo>
                  <a:pt x="15189315" y="9143886"/>
                </a:lnTo>
                <a:lnTo>
                  <a:pt x="15185111" y="9150134"/>
                </a:lnTo>
                <a:lnTo>
                  <a:pt x="15183561" y="9157779"/>
                </a:lnTo>
                <a:lnTo>
                  <a:pt x="15185111" y="9165425"/>
                </a:lnTo>
                <a:lnTo>
                  <a:pt x="15189315" y="9171673"/>
                </a:lnTo>
                <a:lnTo>
                  <a:pt x="15195563" y="9175877"/>
                </a:lnTo>
                <a:lnTo>
                  <a:pt x="15203208" y="9177414"/>
                </a:lnTo>
                <a:lnTo>
                  <a:pt x="15210854" y="9175877"/>
                </a:lnTo>
                <a:lnTo>
                  <a:pt x="15217102" y="9171673"/>
                </a:lnTo>
                <a:lnTo>
                  <a:pt x="15221306" y="9165425"/>
                </a:lnTo>
                <a:lnTo>
                  <a:pt x="15222855" y="9157779"/>
                </a:lnTo>
                <a:close/>
              </a:path>
              <a:path w="18719800" h="10718800" extrusionOk="0">
                <a:moveTo>
                  <a:pt x="15222855" y="9057678"/>
                </a:moveTo>
                <a:lnTo>
                  <a:pt x="15221306" y="9050033"/>
                </a:lnTo>
                <a:lnTo>
                  <a:pt x="15217102" y="9043797"/>
                </a:lnTo>
                <a:lnTo>
                  <a:pt x="15210854" y="9039593"/>
                </a:lnTo>
                <a:lnTo>
                  <a:pt x="15203208" y="9038044"/>
                </a:lnTo>
                <a:lnTo>
                  <a:pt x="15195563" y="9039593"/>
                </a:lnTo>
                <a:lnTo>
                  <a:pt x="15189315" y="9043797"/>
                </a:lnTo>
                <a:lnTo>
                  <a:pt x="15185111" y="9050033"/>
                </a:lnTo>
                <a:lnTo>
                  <a:pt x="15183561" y="9057678"/>
                </a:lnTo>
                <a:lnTo>
                  <a:pt x="15185111" y="9065336"/>
                </a:lnTo>
                <a:lnTo>
                  <a:pt x="15189315" y="9071572"/>
                </a:lnTo>
                <a:lnTo>
                  <a:pt x="15195563" y="9075788"/>
                </a:lnTo>
                <a:lnTo>
                  <a:pt x="15203208" y="9077325"/>
                </a:lnTo>
                <a:lnTo>
                  <a:pt x="15210854" y="9075788"/>
                </a:lnTo>
                <a:lnTo>
                  <a:pt x="15217102" y="9071572"/>
                </a:lnTo>
                <a:lnTo>
                  <a:pt x="15221306" y="9065336"/>
                </a:lnTo>
                <a:lnTo>
                  <a:pt x="15222855" y="9057678"/>
                </a:lnTo>
                <a:close/>
              </a:path>
              <a:path w="18719800" h="10718800" extrusionOk="0">
                <a:moveTo>
                  <a:pt x="15222855" y="8957589"/>
                </a:moveTo>
                <a:lnTo>
                  <a:pt x="15221306" y="8949944"/>
                </a:lnTo>
                <a:lnTo>
                  <a:pt x="15217102" y="8943696"/>
                </a:lnTo>
                <a:lnTo>
                  <a:pt x="15210854" y="8939479"/>
                </a:lnTo>
                <a:lnTo>
                  <a:pt x="15203208" y="8937942"/>
                </a:lnTo>
                <a:lnTo>
                  <a:pt x="15195563" y="8939479"/>
                </a:lnTo>
                <a:lnTo>
                  <a:pt x="15189315" y="8943696"/>
                </a:lnTo>
                <a:lnTo>
                  <a:pt x="15185111" y="8949944"/>
                </a:lnTo>
                <a:lnTo>
                  <a:pt x="15183561" y="8957589"/>
                </a:lnTo>
                <a:lnTo>
                  <a:pt x="15185111" y="8965235"/>
                </a:lnTo>
                <a:lnTo>
                  <a:pt x="15189315" y="8971483"/>
                </a:lnTo>
                <a:lnTo>
                  <a:pt x="15195563" y="8975687"/>
                </a:lnTo>
                <a:lnTo>
                  <a:pt x="15203208" y="8977236"/>
                </a:lnTo>
                <a:lnTo>
                  <a:pt x="15210854" y="8975687"/>
                </a:lnTo>
                <a:lnTo>
                  <a:pt x="15217102" y="8971483"/>
                </a:lnTo>
                <a:lnTo>
                  <a:pt x="15221306" y="8965235"/>
                </a:lnTo>
                <a:lnTo>
                  <a:pt x="15222855" y="8957589"/>
                </a:lnTo>
                <a:close/>
              </a:path>
              <a:path w="18719800" h="10718800" extrusionOk="0">
                <a:moveTo>
                  <a:pt x="15222855" y="8857488"/>
                </a:moveTo>
                <a:lnTo>
                  <a:pt x="15221306" y="8849843"/>
                </a:lnTo>
                <a:lnTo>
                  <a:pt x="15217102" y="8843594"/>
                </a:lnTo>
                <a:lnTo>
                  <a:pt x="15210854" y="8839390"/>
                </a:lnTo>
                <a:lnTo>
                  <a:pt x="15203208" y="8837841"/>
                </a:lnTo>
                <a:lnTo>
                  <a:pt x="15195563" y="8839390"/>
                </a:lnTo>
                <a:lnTo>
                  <a:pt x="15189315" y="8843594"/>
                </a:lnTo>
                <a:lnTo>
                  <a:pt x="15185111" y="8849843"/>
                </a:lnTo>
                <a:lnTo>
                  <a:pt x="15183561" y="8857488"/>
                </a:lnTo>
                <a:lnTo>
                  <a:pt x="15185111" y="8865133"/>
                </a:lnTo>
                <a:lnTo>
                  <a:pt x="15189315" y="8871382"/>
                </a:lnTo>
                <a:lnTo>
                  <a:pt x="15195563" y="8875585"/>
                </a:lnTo>
                <a:lnTo>
                  <a:pt x="15203208" y="8877135"/>
                </a:lnTo>
                <a:lnTo>
                  <a:pt x="15210854" y="8875585"/>
                </a:lnTo>
                <a:lnTo>
                  <a:pt x="15217102" y="8871382"/>
                </a:lnTo>
                <a:lnTo>
                  <a:pt x="15221306" y="8865133"/>
                </a:lnTo>
                <a:lnTo>
                  <a:pt x="15222855" y="8857488"/>
                </a:lnTo>
                <a:close/>
              </a:path>
              <a:path w="18719800" h="10718800" extrusionOk="0">
                <a:moveTo>
                  <a:pt x="15222855" y="8757374"/>
                </a:moveTo>
                <a:lnTo>
                  <a:pt x="15221306" y="8749741"/>
                </a:lnTo>
                <a:lnTo>
                  <a:pt x="15217102" y="8743505"/>
                </a:lnTo>
                <a:lnTo>
                  <a:pt x="15210854" y="8739289"/>
                </a:lnTo>
                <a:lnTo>
                  <a:pt x="15203208" y="8737752"/>
                </a:lnTo>
                <a:lnTo>
                  <a:pt x="15195563" y="8739289"/>
                </a:lnTo>
                <a:lnTo>
                  <a:pt x="15189315" y="8743505"/>
                </a:lnTo>
                <a:lnTo>
                  <a:pt x="15185111" y="8749741"/>
                </a:lnTo>
                <a:lnTo>
                  <a:pt x="15183561" y="8757374"/>
                </a:lnTo>
                <a:lnTo>
                  <a:pt x="15185111" y="8765032"/>
                </a:lnTo>
                <a:lnTo>
                  <a:pt x="15189315" y="8771280"/>
                </a:lnTo>
                <a:lnTo>
                  <a:pt x="15195563" y="8775497"/>
                </a:lnTo>
                <a:lnTo>
                  <a:pt x="15203208" y="8777046"/>
                </a:lnTo>
                <a:lnTo>
                  <a:pt x="15210854" y="8775497"/>
                </a:lnTo>
                <a:lnTo>
                  <a:pt x="15217102" y="8771280"/>
                </a:lnTo>
                <a:lnTo>
                  <a:pt x="15221306" y="8765032"/>
                </a:lnTo>
                <a:lnTo>
                  <a:pt x="15222855" y="8757374"/>
                </a:lnTo>
                <a:close/>
              </a:path>
              <a:path w="18719800" h="10718800" extrusionOk="0">
                <a:moveTo>
                  <a:pt x="15222855" y="8657298"/>
                </a:moveTo>
                <a:lnTo>
                  <a:pt x="15221306" y="8649652"/>
                </a:lnTo>
                <a:lnTo>
                  <a:pt x="15217102" y="8643404"/>
                </a:lnTo>
                <a:lnTo>
                  <a:pt x="15210854" y="8639200"/>
                </a:lnTo>
                <a:lnTo>
                  <a:pt x="15203208" y="8637651"/>
                </a:lnTo>
                <a:lnTo>
                  <a:pt x="15195563" y="8639200"/>
                </a:lnTo>
                <a:lnTo>
                  <a:pt x="15189315" y="8643404"/>
                </a:lnTo>
                <a:lnTo>
                  <a:pt x="15185111" y="8649652"/>
                </a:lnTo>
                <a:lnTo>
                  <a:pt x="15183561" y="8657298"/>
                </a:lnTo>
                <a:lnTo>
                  <a:pt x="15185111" y="8664956"/>
                </a:lnTo>
                <a:lnTo>
                  <a:pt x="15189315" y="8671192"/>
                </a:lnTo>
                <a:lnTo>
                  <a:pt x="15195563" y="8675408"/>
                </a:lnTo>
                <a:lnTo>
                  <a:pt x="15203208" y="8676957"/>
                </a:lnTo>
                <a:lnTo>
                  <a:pt x="15210854" y="8675408"/>
                </a:lnTo>
                <a:lnTo>
                  <a:pt x="15217102" y="8671192"/>
                </a:lnTo>
                <a:lnTo>
                  <a:pt x="15221306" y="8664956"/>
                </a:lnTo>
                <a:lnTo>
                  <a:pt x="15222855" y="8657298"/>
                </a:lnTo>
                <a:close/>
              </a:path>
              <a:path w="18719800" h="10718800" extrusionOk="0">
                <a:moveTo>
                  <a:pt x="15222855" y="8557209"/>
                </a:moveTo>
                <a:lnTo>
                  <a:pt x="15221306" y="8549564"/>
                </a:lnTo>
                <a:lnTo>
                  <a:pt x="15217102" y="8543315"/>
                </a:lnTo>
                <a:lnTo>
                  <a:pt x="15210854" y="8539099"/>
                </a:lnTo>
                <a:lnTo>
                  <a:pt x="15203208" y="8537562"/>
                </a:lnTo>
                <a:lnTo>
                  <a:pt x="15195563" y="8539099"/>
                </a:lnTo>
                <a:lnTo>
                  <a:pt x="15189315" y="8543315"/>
                </a:lnTo>
                <a:lnTo>
                  <a:pt x="15185111" y="8549564"/>
                </a:lnTo>
                <a:lnTo>
                  <a:pt x="15183561" y="8557209"/>
                </a:lnTo>
                <a:lnTo>
                  <a:pt x="15185111" y="8564855"/>
                </a:lnTo>
                <a:lnTo>
                  <a:pt x="15189315" y="8571103"/>
                </a:lnTo>
                <a:lnTo>
                  <a:pt x="15195563" y="8575319"/>
                </a:lnTo>
                <a:lnTo>
                  <a:pt x="15203208" y="8576856"/>
                </a:lnTo>
                <a:lnTo>
                  <a:pt x="15210854" y="8575319"/>
                </a:lnTo>
                <a:lnTo>
                  <a:pt x="15217102" y="8571103"/>
                </a:lnTo>
                <a:lnTo>
                  <a:pt x="15221306" y="8564855"/>
                </a:lnTo>
                <a:lnTo>
                  <a:pt x="15222855" y="8557209"/>
                </a:lnTo>
                <a:close/>
              </a:path>
              <a:path w="18719800" h="10718800" extrusionOk="0">
                <a:moveTo>
                  <a:pt x="15222855" y="8457108"/>
                </a:moveTo>
                <a:lnTo>
                  <a:pt x="15221306" y="8449475"/>
                </a:lnTo>
                <a:lnTo>
                  <a:pt x="15217102" y="8443227"/>
                </a:lnTo>
                <a:lnTo>
                  <a:pt x="15210854" y="8439010"/>
                </a:lnTo>
                <a:lnTo>
                  <a:pt x="15203208" y="8437461"/>
                </a:lnTo>
                <a:lnTo>
                  <a:pt x="15195563" y="8439010"/>
                </a:lnTo>
                <a:lnTo>
                  <a:pt x="15189315" y="8443227"/>
                </a:lnTo>
                <a:lnTo>
                  <a:pt x="15185111" y="8449475"/>
                </a:lnTo>
                <a:lnTo>
                  <a:pt x="15183561" y="8457108"/>
                </a:lnTo>
                <a:lnTo>
                  <a:pt x="15185111" y="8464753"/>
                </a:lnTo>
                <a:lnTo>
                  <a:pt x="15189315" y="8471002"/>
                </a:lnTo>
                <a:lnTo>
                  <a:pt x="15195563" y="8475218"/>
                </a:lnTo>
                <a:lnTo>
                  <a:pt x="15203208" y="8476755"/>
                </a:lnTo>
                <a:lnTo>
                  <a:pt x="15210854" y="8475218"/>
                </a:lnTo>
                <a:lnTo>
                  <a:pt x="15217102" y="8471002"/>
                </a:lnTo>
                <a:lnTo>
                  <a:pt x="15221306" y="8464753"/>
                </a:lnTo>
                <a:lnTo>
                  <a:pt x="15222855" y="8457108"/>
                </a:lnTo>
                <a:close/>
              </a:path>
              <a:path w="18719800" h="10718800" extrusionOk="0">
                <a:moveTo>
                  <a:pt x="15222855" y="8357006"/>
                </a:moveTo>
                <a:lnTo>
                  <a:pt x="15221306" y="8349361"/>
                </a:lnTo>
                <a:lnTo>
                  <a:pt x="15217102" y="8343125"/>
                </a:lnTo>
                <a:lnTo>
                  <a:pt x="15210854" y="8338909"/>
                </a:lnTo>
                <a:lnTo>
                  <a:pt x="15203208" y="8337359"/>
                </a:lnTo>
                <a:lnTo>
                  <a:pt x="15195563" y="8338909"/>
                </a:lnTo>
                <a:lnTo>
                  <a:pt x="15189315" y="8343125"/>
                </a:lnTo>
                <a:lnTo>
                  <a:pt x="15185111" y="8349361"/>
                </a:lnTo>
                <a:lnTo>
                  <a:pt x="15183561" y="8357006"/>
                </a:lnTo>
                <a:lnTo>
                  <a:pt x="15185111" y="8364652"/>
                </a:lnTo>
                <a:lnTo>
                  <a:pt x="15189315" y="8370900"/>
                </a:lnTo>
                <a:lnTo>
                  <a:pt x="15195563" y="8375104"/>
                </a:lnTo>
                <a:lnTo>
                  <a:pt x="15203208" y="8376653"/>
                </a:lnTo>
                <a:lnTo>
                  <a:pt x="15210854" y="8375104"/>
                </a:lnTo>
                <a:lnTo>
                  <a:pt x="15217102" y="8370900"/>
                </a:lnTo>
                <a:lnTo>
                  <a:pt x="15221306" y="8364652"/>
                </a:lnTo>
                <a:lnTo>
                  <a:pt x="15222855" y="8357006"/>
                </a:lnTo>
                <a:close/>
              </a:path>
              <a:path w="18719800" h="10718800" extrusionOk="0">
                <a:moveTo>
                  <a:pt x="15222855" y="8256918"/>
                </a:moveTo>
                <a:lnTo>
                  <a:pt x="15221306" y="8249272"/>
                </a:lnTo>
                <a:lnTo>
                  <a:pt x="15217102" y="8243024"/>
                </a:lnTo>
                <a:lnTo>
                  <a:pt x="15210854" y="8238820"/>
                </a:lnTo>
                <a:lnTo>
                  <a:pt x="15203208" y="8237271"/>
                </a:lnTo>
                <a:lnTo>
                  <a:pt x="15195563" y="8238820"/>
                </a:lnTo>
                <a:lnTo>
                  <a:pt x="15189315" y="8243024"/>
                </a:lnTo>
                <a:lnTo>
                  <a:pt x="15185111" y="8249272"/>
                </a:lnTo>
                <a:lnTo>
                  <a:pt x="15183561" y="8256918"/>
                </a:lnTo>
                <a:lnTo>
                  <a:pt x="15185111" y="8264563"/>
                </a:lnTo>
                <a:lnTo>
                  <a:pt x="15189315" y="8270799"/>
                </a:lnTo>
                <a:lnTo>
                  <a:pt x="15195563" y="8275015"/>
                </a:lnTo>
                <a:lnTo>
                  <a:pt x="15203208" y="8276552"/>
                </a:lnTo>
                <a:lnTo>
                  <a:pt x="15210854" y="8275015"/>
                </a:lnTo>
                <a:lnTo>
                  <a:pt x="15217102" y="8270799"/>
                </a:lnTo>
                <a:lnTo>
                  <a:pt x="15221306" y="8264563"/>
                </a:lnTo>
                <a:lnTo>
                  <a:pt x="15222855" y="8256918"/>
                </a:lnTo>
                <a:close/>
              </a:path>
              <a:path w="18719800" h="10718800" extrusionOk="0">
                <a:moveTo>
                  <a:pt x="15222855" y="8156829"/>
                </a:moveTo>
                <a:lnTo>
                  <a:pt x="15221306" y="8149171"/>
                </a:lnTo>
                <a:lnTo>
                  <a:pt x="15217102" y="8142935"/>
                </a:lnTo>
                <a:lnTo>
                  <a:pt x="15210854" y="8138719"/>
                </a:lnTo>
                <a:lnTo>
                  <a:pt x="15203208" y="8137169"/>
                </a:lnTo>
                <a:lnTo>
                  <a:pt x="15195563" y="8138719"/>
                </a:lnTo>
                <a:lnTo>
                  <a:pt x="15189315" y="8142935"/>
                </a:lnTo>
                <a:lnTo>
                  <a:pt x="15185111" y="8149171"/>
                </a:lnTo>
                <a:lnTo>
                  <a:pt x="15183561" y="8156829"/>
                </a:lnTo>
                <a:lnTo>
                  <a:pt x="15185111" y="8164474"/>
                </a:lnTo>
                <a:lnTo>
                  <a:pt x="15189315" y="8170710"/>
                </a:lnTo>
                <a:lnTo>
                  <a:pt x="15195563" y="8174914"/>
                </a:lnTo>
                <a:lnTo>
                  <a:pt x="15203208" y="8176463"/>
                </a:lnTo>
                <a:lnTo>
                  <a:pt x="15210854" y="8174914"/>
                </a:lnTo>
                <a:lnTo>
                  <a:pt x="15217102" y="8170710"/>
                </a:lnTo>
                <a:lnTo>
                  <a:pt x="15221306" y="8164474"/>
                </a:lnTo>
                <a:lnTo>
                  <a:pt x="15222855" y="8156829"/>
                </a:lnTo>
                <a:close/>
              </a:path>
              <a:path w="18719800" h="10718800" extrusionOk="0">
                <a:moveTo>
                  <a:pt x="15222855" y="8056727"/>
                </a:moveTo>
                <a:lnTo>
                  <a:pt x="15221306" y="8049082"/>
                </a:lnTo>
                <a:lnTo>
                  <a:pt x="15217102" y="8042834"/>
                </a:lnTo>
                <a:lnTo>
                  <a:pt x="15210854" y="8038617"/>
                </a:lnTo>
                <a:lnTo>
                  <a:pt x="15203208" y="8037068"/>
                </a:lnTo>
                <a:lnTo>
                  <a:pt x="15195563" y="8038617"/>
                </a:lnTo>
                <a:lnTo>
                  <a:pt x="15189315" y="8042834"/>
                </a:lnTo>
                <a:lnTo>
                  <a:pt x="15185111" y="8049082"/>
                </a:lnTo>
                <a:lnTo>
                  <a:pt x="15183561" y="8056727"/>
                </a:lnTo>
                <a:lnTo>
                  <a:pt x="15185111" y="8064373"/>
                </a:lnTo>
                <a:lnTo>
                  <a:pt x="15189315" y="8070621"/>
                </a:lnTo>
                <a:lnTo>
                  <a:pt x="15195563" y="8074825"/>
                </a:lnTo>
                <a:lnTo>
                  <a:pt x="15203208" y="8076362"/>
                </a:lnTo>
                <a:lnTo>
                  <a:pt x="15210854" y="8074825"/>
                </a:lnTo>
                <a:lnTo>
                  <a:pt x="15217102" y="8070621"/>
                </a:lnTo>
                <a:lnTo>
                  <a:pt x="15221306" y="8064373"/>
                </a:lnTo>
                <a:lnTo>
                  <a:pt x="15222855" y="8056727"/>
                </a:lnTo>
                <a:close/>
              </a:path>
              <a:path w="18719800" h="10718800" extrusionOk="0">
                <a:moveTo>
                  <a:pt x="15222855" y="7956626"/>
                </a:moveTo>
                <a:lnTo>
                  <a:pt x="15221306" y="7948981"/>
                </a:lnTo>
                <a:lnTo>
                  <a:pt x="15217102" y="7942732"/>
                </a:lnTo>
                <a:lnTo>
                  <a:pt x="15210854" y="7938529"/>
                </a:lnTo>
                <a:lnTo>
                  <a:pt x="15203208" y="7936979"/>
                </a:lnTo>
                <a:lnTo>
                  <a:pt x="15195563" y="7938529"/>
                </a:lnTo>
                <a:lnTo>
                  <a:pt x="15189315" y="7942732"/>
                </a:lnTo>
                <a:lnTo>
                  <a:pt x="15185111" y="7948981"/>
                </a:lnTo>
                <a:lnTo>
                  <a:pt x="15183561" y="7956626"/>
                </a:lnTo>
                <a:lnTo>
                  <a:pt x="15185111" y="7964271"/>
                </a:lnTo>
                <a:lnTo>
                  <a:pt x="15189315" y="7970520"/>
                </a:lnTo>
                <a:lnTo>
                  <a:pt x="15195563" y="7974724"/>
                </a:lnTo>
                <a:lnTo>
                  <a:pt x="15203208" y="7976260"/>
                </a:lnTo>
                <a:lnTo>
                  <a:pt x="15210854" y="7974724"/>
                </a:lnTo>
                <a:lnTo>
                  <a:pt x="15217102" y="7970520"/>
                </a:lnTo>
                <a:lnTo>
                  <a:pt x="15221306" y="7964271"/>
                </a:lnTo>
                <a:lnTo>
                  <a:pt x="15222855" y="7956626"/>
                </a:lnTo>
                <a:close/>
              </a:path>
              <a:path w="18719800" h="10718800" extrusionOk="0">
                <a:moveTo>
                  <a:pt x="15222855" y="7856537"/>
                </a:moveTo>
                <a:lnTo>
                  <a:pt x="15221306" y="7848879"/>
                </a:lnTo>
                <a:lnTo>
                  <a:pt x="15217102" y="7842631"/>
                </a:lnTo>
                <a:lnTo>
                  <a:pt x="15210854" y="7838414"/>
                </a:lnTo>
                <a:lnTo>
                  <a:pt x="15203208" y="7836878"/>
                </a:lnTo>
                <a:lnTo>
                  <a:pt x="15195563" y="7838414"/>
                </a:lnTo>
                <a:lnTo>
                  <a:pt x="15189315" y="7842631"/>
                </a:lnTo>
                <a:lnTo>
                  <a:pt x="15185111" y="7848879"/>
                </a:lnTo>
                <a:lnTo>
                  <a:pt x="15183561" y="7856537"/>
                </a:lnTo>
                <a:lnTo>
                  <a:pt x="15185111" y="7864183"/>
                </a:lnTo>
                <a:lnTo>
                  <a:pt x="15189315" y="7870418"/>
                </a:lnTo>
                <a:lnTo>
                  <a:pt x="15195563" y="7874635"/>
                </a:lnTo>
                <a:lnTo>
                  <a:pt x="15203208" y="7876184"/>
                </a:lnTo>
                <a:lnTo>
                  <a:pt x="15210854" y="7874635"/>
                </a:lnTo>
                <a:lnTo>
                  <a:pt x="15217102" y="7870418"/>
                </a:lnTo>
                <a:lnTo>
                  <a:pt x="15221306" y="7864183"/>
                </a:lnTo>
                <a:lnTo>
                  <a:pt x="15222855" y="7856537"/>
                </a:lnTo>
                <a:close/>
              </a:path>
              <a:path w="18719800" h="10718800" extrusionOk="0">
                <a:moveTo>
                  <a:pt x="15222855" y="7756423"/>
                </a:moveTo>
                <a:lnTo>
                  <a:pt x="15221306" y="7748778"/>
                </a:lnTo>
                <a:lnTo>
                  <a:pt x="15217102" y="7742542"/>
                </a:lnTo>
                <a:lnTo>
                  <a:pt x="15210854" y="7738338"/>
                </a:lnTo>
                <a:lnTo>
                  <a:pt x="15203208" y="7736789"/>
                </a:lnTo>
                <a:lnTo>
                  <a:pt x="15195563" y="7738338"/>
                </a:lnTo>
                <a:lnTo>
                  <a:pt x="15189315" y="7742542"/>
                </a:lnTo>
                <a:lnTo>
                  <a:pt x="15185111" y="7748778"/>
                </a:lnTo>
                <a:lnTo>
                  <a:pt x="15183561" y="7756423"/>
                </a:lnTo>
                <a:lnTo>
                  <a:pt x="15185111" y="7764081"/>
                </a:lnTo>
                <a:lnTo>
                  <a:pt x="15189315" y="7770330"/>
                </a:lnTo>
                <a:lnTo>
                  <a:pt x="15195563" y="7774533"/>
                </a:lnTo>
                <a:lnTo>
                  <a:pt x="15203208" y="7776083"/>
                </a:lnTo>
                <a:lnTo>
                  <a:pt x="15210854" y="7774533"/>
                </a:lnTo>
                <a:lnTo>
                  <a:pt x="15217102" y="7770330"/>
                </a:lnTo>
                <a:lnTo>
                  <a:pt x="15221306" y="7764081"/>
                </a:lnTo>
                <a:lnTo>
                  <a:pt x="15222855" y="7756423"/>
                </a:lnTo>
                <a:close/>
              </a:path>
              <a:path w="18719800" h="10718800" extrusionOk="0">
                <a:moveTo>
                  <a:pt x="15222855" y="7656335"/>
                </a:moveTo>
                <a:lnTo>
                  <a:pt x="15221306" y="7648689"/>
                </a:lnTo>
                <a:lnTo>
                  <a:pt x="15217102" y="7642441"/>
                </a:lnTo>
                <a:lnTo>
                  <a:pt x="15210854" y="7638237"/>
                </a:lnTo>
                <a:lnTo>
                  <a:pt x="15203208" y="7636688"/>
                </a:lnTo>
                <a:lnTo>
                  <a:pt x="15195563" y="7638237"/>
                </a:lnTo>
                <a:lnTo>
                  <a:pt x="15189315" y="7642441"/>
                </a:lnTo>
                <a:lnTo>
                  <a:pt x="15185111" y="7648689"/>
                </a:lnTo>
                <a:lnTo>
                  <a:pt x="15183561" y="7656335"/>
                </a:lnTo>
                <a:lnTo>
                  <a:pt x="15185111" y="7663980"/>
                </a:lnTo>
                <a:lnTo>
                  <a:pt x="15189315" y="7670228"/>
                </a:lnTo>
                <a:lnTo>
                  <a:pt x="15195563" y="7674432"/>
                </a:lnTo>
                <a:lnTo>
                  <a:pt x="15203208" y="7675981"/>
                </a:lnTo>
                <a:lnTo>
                  <a:pt x="15210854" y="7674432"/>
                </a:lnTo>
                <a:lnTo>
                  <a:pt x="15217102" y="7670228"/>
                </a:lnTo>
                <a:lnTo>
                  <a:pt x="15221306" y="7663980"/>
                </a:lnTo>
                <a:lnTo>
                  <a:pt x="15222855" y="7656335"/>
                </a:lnTo>
                <a:close/>
              </a:path>
              <a:path w="18719800" h="10718800" extrusionOk="0">
                <a:moveTo>
                  <a:pt x="15222855" y="7556233"/>
                </a:moveTo>
                <a:lnTo>
                  <a:pt x="15221306" y="7548588"/>
                </a:lnTo>
                <a:lnTo>
                  <a:pt x="15217102" y="7542339"/>
                </a:lnTo>
                <a:lnTo>
                  <a:pt x="15210854" y="7538136"/>
                </a:lnTo>
                <a:lnTo>
                  <a:pt x="15203208" y="7536599"/>
                </a:lnTo>
                <a:lnTo>
                  <a:pt x="15195563" y="7538136"/>
                </a:lnTo>
                <a:lnTo>
                  <a:pt x="15189315" y="7542339"/>
                </a:lnTo>
                <a:lnTo>
                  <a:pt x="15185111" y="7548588"/>
                </a:lnTo>
                <a:lnTo>
                  <a:pt x="15183561" y="7556233"/>
                </a:lnTo>
                <a:lnTo>
                  <a:pt x="15185111" y="7563891"/>
                </a:lnTo>
                <a:lnTo>
                  <a:pt x="15189315" y="7570127"/>
                </a:lnTo>
                <a:lnTo>
                  <a:pt x="15195563" y="7574343"/>
                </a:lnTo>
                <a:lnTo>
                  <a:pt x="15203208" y="7575880"/>
                </a:lnTo>
                <a:lnTo>
                  <a:pt x="15210854" y="7574343"/>
                </a:lnTo>
                <a:lnTo>
                  <a:pt x="15217102" y="7570127"/>
                </a:lnTo>
                <a:lnTo>
                  <a:pt x="15221306" y="7563891"/>
                </a:lnTo>
                <a:lnTo>
                  <a:pt x="15222855" y="7556233"/>
                </a:lnTo>
                <a:close/>
              </a:path>
              <a:path w="18719800" h="10718800" extrusionOk="0">
                <a:moveTo>
                  <a:pt x="15222855" y="7456144"/>
                </a:moveTo>
                <a:lnTo>
                  <a:pt x="15221306" y="7448499"/>
                </a:lnTo>
                <a:lnTo>
                  <a:pt x="15217102" y="7442251"/>
                </a:lnTo>
                <a:lnTo>
                  <a:pt x="15210854" y="7438047"/>
                </a:lnTo>
                <a:lnTo>
                  <a:pt x="15203208" y="7436498"/>
                </a:lnTo>
                <a:lnTo>
                  <a:pt x="15195563" y="7438047"/>
                </a:lnTo>
                <a:lnTo>
                  <a:pt x="15189315" y="7442251"/>
                </a:lnTo>
                <a:lnTo>
                  <a:pt x="15185111" y="7448499"/>
                </a:lnTo>
                <a:lnTo>
                  <a:pt x="15183561" y="7456144"/>
                </a:lnTo>
                <a:lnTo>
                  <a:pt x="15185111" y="7463790"/>
                </a:lnTo>
                <a:lnTo>
                  <a:pt x="15189315" y="7470038"/>
                </a:lnTo>
                <a:lnTo>
                  <a:pt x="15195563" y="7474242"/>
                </a:lnTo>
                <a:lnTo>
                  <a:pt x="15203208" y="7475791"/>
                </a:lnTo>
                <a:lnTo>
                  <a:pt x="15210854" y="7474242"/>
                </a:lnTo>
                <a:lnTo>
                  <a:pt x="15217102" y="7470038"/>
                </a:lnTo>
                <a:lnTo>
                  <a:pt x="15221306" y="7463790"/>
                </a:lnTo>
                <a:lnTo>
                  <a:pt x="15222855" y="7456144"/>
                </a:lnTo>
                <a:close/>
              </a:path>
              <a:path w="18719800" h="10718800" extrusionOk="0">
                <a:moveTo>
                  <a:pt x="15222855" y="7356056"/>
                </a:moveTo>
                <a:lnTo>
                  <a:pt x="15221306" y="7348410"/>
                </a:lnTo>
                <a:lnTo>
                  <a:pt x="15217102" y="7342162"/>
                </a:lnTo>
                <a:lnTo>
                  <a:pt x="15210854" y="7337946"/>
                </a:lnTo>
                <a:lnTo>
                  <a:pt x="15203208" y="7336409"/>
                </a:lnTo>
                <a:lnTo>
                  <a:pt x="15195563" y="7337946"/>
                </a:lnTo>
                <a:lnTo>
                  <a:pt x="15189315" y="7342162"/>
                </a:lnTo>
                <a:lnTo>
                  <a:pt x="15185111" y="7348410"/>
                </a:lnTo>
                <a:lnTo>
                  <a:pt x="15183561" y="7356056"/>
                </a:lnTo>
                <a:lnTo>
                  <a:pt x="15185111" y="7363701"/>
                </a:lnTo>
                <a:lnTo>
                  <a:pt x="15189315" y="7369937"/>
                </a:lnTo>
                <a:lnTo>
                  <a:pt x="15195563" y="7374141"/>
                </a:lnTo>
                <a:lnTo>
                  <a:pt x="15203208" y="7375690"/>
                </a:lnTo>
                <a:lnTo>
                  <a:pt x="15210854" y="7374141"/>
                </a:lnTo>
                <a:lnTo>
                  <a:pt x="15217102" y="7369937"/>
                </a:lnTo>
                <a:lnTo>
                  <a:pt x="15221306" y="7363701"/>
                </a:lnTo>
                <a:lnTo>
                  <a:pt x="15222855" y="7356056"/>
                </a:lnTo>
                <a:close/>
              </a:path>
              <a:path w="18719800" h="10718800" extrusionOk="0">
                <a:moveTo>
                  <a:pt x="15222855" y="7255954"/>
                </a:moveTo>
                <a:lnTo>
                  <a:pt x="15221306" y="7248309"/>
                </a:lnTo>
                <a:lnTo>
                  <a:pt x="15217102" y="7242061"/>
                </a:lnTo>
                <a:lnTo>
                  <a:pt x="15210854" y="7237857"/>
                </a:lnTo>
                <a:lnTo>
                  <a:pt x="15203208" y="7236320"/>
                </a:lnTo>
                <a:lnTo>
                  <a:pt x="15195563" y="7237857"/>
                </a:lnTo>
                <a:lnTo>
                  <a:pt x="15189315" y="7242061"/>
                </a:lnTo>
                <a:lnTo>
                  <a:pt x="15185111" y="7248309"/>
                </a:lnTo>
                <a:lnTo>
                  <a:pt x="15183561" y="7255954"/>
                </a:lnTo>
                <a:lnTo>
                  <a:pt x="15185111" y="7263600"/>
                </a:lnTo>
                <a:lnTo>
                  <a:pt x="15189315" y="7269848"/>
                </a:lnTo>
                <a:lnTo>
                  <a:pt x="15195563" y="7274052"/>
                </a:lnTo>
                <a:lnTo>
                  <a:pt x="15203208" y="7275589"/>
                </a:lnTo>
                <a:lnTo>
                  <a:pt x="15210854" y="7274052"/>
                </a:lnTo>
                <a:lnTo>
                  <a:pt x="15217102" y="7269848"/>
                </a:lnTo>
                <a:lnTo>
                  <a:pt x="15221306" y="7263600"/>
                </a:lnTo>
                <a:lnTo>
                  <a:pt x="15222855" y="7255954"/>
                </a:lnTo>
                <a:close/>
              </a:path>
              <a:path w="18719800" h="10718800" extrusionOk="0">
                <a:moveTo>
                  <a:pt x="15222855" y="7155853"/>
                </a:moveTo>
                <a:lnTo>
                  <a:pt x="15221306" y="7148208"/>
                </a:lnTo>
                <a:lnTo>
                  <a:pt x="15217102" y="7141972"/>
                </a:lnTo>
                <a:lnTo>
                  <a:pt x="15210854" y="7137768"/>
                </a:lnTo>
                <a:lnTo>
                  <a:pt x="15203208" y="7136219"/>
                </a:lnTo>
                <a:lnTo>
                  <a:pt x="15195563" y="7137768"/>
                </a:lnTo>
                <a:lnTo>
                  <a:pt x="15189315" y="7141972"/>
                </a:lnTo>
                <a:lnTo>
                  <a:pt x="15185111" y="7148208"/>
                </a:lnTo>
                <a:lnTo>
                  <a:pt x="15183561" y="7155853"/>
                </a:lnTo>
                <a:lnTo>
                  <a:pt x="15185111" y="7163498"/>
                </a:lnTo>
                <a:lnTo>
                  <a:pt x="15189315" y="7169747"/>
                </a:lnTo>
                <a:lnTo>
                  <a:pt x="15195563" y="7173963"/>
                </a:lnTo>
                <a:lnTo>
                  <a:pt x="15203208" y="7175500"/>
                </a:lnTo>
                <a:lnTo>
                  <a:pt x="15210854" y="7173963"/>
                </a:lnTo>
                <a:lnTo>
                  <a:pt x="15217102" y="7169747"/>
                </a:lnTo>
                <a:lnTo>
                  <a:pt x="15221306" y="7163498"/>
                </a:lnTo>
                <a:lnTo>
                  <a:pt x="15222855" y="7155853"/>
                </a:lnTo>
                <a:close/>
              </a:path>
              <a:path w="18719800" h="10718800" extrusionOk="0">
                <a:moveTo>
                  <a:pt x="15284615" y="2064664"/>
                </a:moveTo>
                <a:lnTo>
                  <a:pt x="15283079" y="2057019"/>
                </a:lnTo>
                <a:lnTo>
                  <a:pt x="15278862" y="2050770"/>
                </a:lnTo>
                <a:lnTo>
                  <a:pt x="15272614" y="2046554"/>
                </a:lnTo>
                <a:lnTo>
                  <a:pt x="15264968" y="2045004"/>
                </a:lnTo>
                <a:lnTo>
                  <a:pt x="15257323" y="2046554"/>
                </a:lnTo>
                <a:lnTo>
                  <a:pt x="15251075" y="2050770"/>
                </a:lnTo>
                <a:lnTo>
                  <a:pt x="15246858" y="2057019"/>
                </a:lnTo>
                <a:lnTo>
                  <a:pt x="15245309" y="2064664"/>
                </a:lnTo>
                <a:lnTo>
                  <a:pt x="15246858" y="2072309"/>
                </a:lnTo>
                <a:lnTo>
                  <a:pt x="15251075" y="2078545"/>
                </a:lnTo>
                <a:lnTo>
                  <a:pt x="15257323" y="2082761"/>
                </a:lnTo>
                <a:lnTo>
                  <a:pt x="15264968" y="2084311"/>
                </a:lnTo>
                <a:lnTo>
                  <a:pt x="15272614" y="2082761"/>
                </a:lnTo>
                <a:lnTo>
                  <a:pt x="15278862" y="2078545"/>
                </a:lnTo>
                <a:lnTo>
                  <a:pt x="15283079" y="2072309"/>
                </a:lnTo>
                <a:lnTo>
                  <a:pt x="15284615" y="2064664"/>
                </a:lnTo>
                <a:close/>
              </a:path>
              <a:path w="18719800" h="10718800" extrusionOk="0">
                <a:moveTo>
                  <a:pt x="15284615" y="1964563"/>
                </a:moveTo>
                <a:lnTo>
                  <a:pt x="15283079" y="1956917"/>
                </a:lnTo>
                <a:lnTo>
                  <a:pt x="15278862" y="1950669"/>
                </a:lnTo>
                <a:lnTo>
                  <a:pt x="15272614" y="1946465"/>
                </a:lnTo>
                <a:lnTo>
                  <a:pt x="15264968" y="1944928"/>
                </a:lnTo>
                <a:lnTo>
                  <a:pt x="15257323" y="1946465"/>
                </a:lnTo>
                <a:lnTo>
                  <a:pt x="15251075" y="1950669"/>
                </a:lnTo>
                <a:lnTo>
                  <a:pt x="15246858" y="1956917"/>
                </a:lnTo>
                <a:lnTo>
                  <a:pt x="15245309" y="1964563"/>
                </a:lnTo>
                <a:lnTo>
                  <a:pt x="15246858" y="1972221"/>
                </a:lnTo>
                <a:lnTo>
                  <a:pt x="15251075" y="1978456"/>
                </a:lnTo>
                <a:lnTo>
                  <a:pt x="15257323" y="1982673"/>
                </a:lnTo>
                <a:lnTo>
                  <a:pt x="15264968" y="1984209"/>
                </a:lnTo>
                <a:lnTo>
                  <a:pt x="15272614" y="1982673"/>
                </a:lnTo>
                <a:lnTo>
                  <a:pt x="15278862" y="1978456"/>
                </a:lnTo>
                <a:lnTo>
                  <a:pt x="15283079" y="1972221"/>
                </a:lnTo>
                <a:lnTo>
                  <a:pt x="15284615" y="1964563"/>
                </a:lnTo>
                <a:close/>
              </a:path>
              <a:path w="18719800" h="10718800" extrusionOk="0">
                <a:moveTo>
                  <a:pt x="15284615" y="463130"/>
                </a:moveTo>
                <a:lnTo>
                  <a:pt x="15283079" y="455485"/>
                </a:lnTo>
                <a:lnTo>
                  <a:pt x="15278862" y="449237"/>
                </a:lnTo>
                <a:lnTo>
                  <a:pt x="15272614" y="445020"/>
                </a:lnTo>
                <a:lnTo>
                  <a:pt x="15264968" y="443484"/>
                </a:lnTo>
                <a:lnTo>
                  <a:pt x="15257323" y="445020"/>
                </a:lnTo>
                <a:lnTo>
                  <a:pt x="15251075" y="449237"/>
                </a:lnTo>
                <a:lnTo>
                  <a:pt x="15246858" y="455485"/>
                </a:lnTo>
                <a:lnTo>
                  <a:pt x="15245309" y="463130"/>
                </a:lnTo>
                <a:lnTo>
                  <a:pt x="15246858" y="470776"/>
                </a:lnTo>
                <a:lnTo>
                  <a:pt x="15251075" y="477024"/>
                </a:lnTo>
                <a:lnTo>
                  <a:pt x="15257323" y="481228"/>
                </a:lnTo>
                <a:lnTo>
                  <a:pt x="15264968" y="482777"/>
                </a:lnTo>
                <a:lnTo>
                  <a:pt x="15272614" y="481228"/>
                </a:lnTo>
                <a:lnTo>
                  <a:pt x="15278862" y="477024"/>
                </a:lnTo>
                <a:lnTo>
                  <a:pt x="15283079" y="470776"/>
                </a:lnTo>
                <a:lnTo>
                  <a:pt x="15284615" y="463130"/>
                </a:lnTo>
                <a:close/>
              </a:path>
              <a:path w="18719800" h="10718800" extrusionOk="0">
                <a:moveTo>
                  <a:pt x="15284615" y="363029"/>
                </a:moveTo>
                <a:lnTo>
                  <a:pt x="15283079" y="355384"/>
                </a:lnTo>
                <a:lnTo>
                  <a:pt x="15278862" y="349135"/>
                </a:lnTo>
                <a:lnTo>
                  <a:pt x="15272614" y="344919"/>
                </a:lnTo>
                <a:lnTo>
                  <a:pt x="15264968" y="343382"/>
                </a:lnTo>
                <a:lnTo>
                  <a:pt x="15257323" y="344919"/>
                </a:lnTo>
                <a:lnTo>
                  <a:pt x="15251075" y="349135"/>
                </a:lnTo>
                <a:lnTo>
                  <a:pt x="15246858" y="355384"/>
                </a:lnTo>
                <a:lnTo>
                  <a:pt x="15245309" y="363029"/>
                </a:lnTo>
                <a:lnTo>
                  <a:pt x="15246858" y="370674"/>
                </a:lnTo>
                <a:lnTo>
                  <a:pt x="15251075" y="376910"/>
                </a:lnTo>
                <a:lnTo>
                  <a:pt x="15257323" y="381127"/>
                </a:lnTo>
                <a:lnTo>
                  <a:pt x="15264968" y="382676"/>
                </a:lnTo>
                <a:lnTo>
                  <a:pt x="15272614" y="381127"/>
                </a:lnTo>
                <a:lnTo>
                  <a:pt x="15278862" y="376910"/>
                </a:lnTo>
                <a:lnTo>
                  <a:pt x="15283079" y="370674"/>
                </a:lnTo>
                <a:lnTo>
                  <a:pt x="15284615" y="363029"/>
                </a:lnTo>
                <a:close/>
              </a:path>
              <a:path w="18719800" h="10718800" extrusionOk="0">
                <a:moveTo>
                  <a:pt x="15284628" y="2765336"/>
                </a:moveTo>
                <a:lnTo>
                  <a:pt x="15283079" y="2757690"/>
                </a:lnTo>
                <a:lnTo>
                  <a:pt x="15278875" y="2751442"/>
                </a:lnTo>
                <a:lnTo>
                  <a:pt x="15272627" y="2747238"/>
                </a:lnTo>
                <a:lnTo>
                  <a:pt x="15264981" y="2745689"/>
                </a:lnTo>
                <a:lnTo>
                  <a:pt x="15257336" y="2747238"/>
                </a:lnTo>
                <a:lnTo>
                  <a:pt x="15251087" y="2751442"/>
                </a:lnTo>
                <a:lnTo>
                  <a:pt x="15246871" y="2757690"/>
                </a:lnTo>
                <a:lnTo>
                  <a:pt x="15245322" y="2765336"/>
                </a:lnTo>
                <a:lnTo>
                  <a:pt x="15246871" y="2772994"/>
                </a:lnTo>
                <a:lnTo>
                  <a:pt x="15251087" y="2779230"/>
                </a:lnTo>
                <a:lnTo>
                  <a:pt x="15257336" y="2783446"/>
                </a:lnTo>
                <a:lnTo>
                  <a:pt x="15264981" y="2784983"/>
                </a:lnTo>
                <a:lnTo>
                  <a:pt x="15272627" y="2783446"/>
                </a:lnTo>
                <a:lnTo>
                  <a:pt x="15278875" y="2779230"/>
                </a:lnTo>
                <a:lnTo>
                  <a:pt x="15283079" y="2772994"/>
                </a:lnTo>
                <a:lnTo>
                  <a:pt x="15284628" y="2765336"/>
                </a:lnTo>
                <a:close/>
              </a:path>
              <a:path w="18719800" h="10718800" extrusionOk="0">
                <a:moveTo>
                  <a:pt x="15284628" y="2665247"/>
                </a:moveTo>
                <a:lnTo>
                  <a:pt x="15283079" y="2657602"/>
                </a:lnTo>
                <a:lnTo>
                  <a:pt x="15278875" y="2651353"/>
                </a:lnTo>
                <a:lnTo>
                  <a:pt x="15272627" y="2647137"/>
                </a:lnTo>
                <a:lnTo>
                  <a:pt x="15264981" y="2645600"/>
                </a:lnTo>
                <a:lnTo>
                  <a:pt x="15257336" y="2647137"/>
                </a:lnTo>
                <a:lnTo>
                  <a:pt x="15251087" y="2651353"/>
                </a:lnTo>
                <a:lnTo>
                  <a:pt x="15246871" y="2657602"/>
                </a:lnTo>
                <a:lnTo>
                  <a:pt x="15245322" y="2665247"/>
                </a:lnTo>
                <a:lnTo>
                  <a:pt x="15246871" y="2672892"/>
                </a:lnTo>
                <a:lnTo>
                  <a:pt x="15251087" y="2679141"/>
                </a:lnTo>
                <a:lnTo>
                  <a:pt x="15257336" y="2683345"/>
                </a:lnTo>
                <a:lnTo>
                  <a:pt x="15264981" y="2684894"/>
                </a:lnTo>
                <a:lnTo>
                  <a:pt x="15272627" y="2683345"/>
                </a:lnTo>
                <a:lnTo>
                  <a:pt x="15278875" y="2679141"/>
                </a:lnTo>
                <a:lnTo>
                  <a:pt x="15283079" y="2672892"/>
                </a:lnTo>
                <a:lnTo>
                  <a:pt x="15284628" y="2665247"/>
                </a:lnTo>
                <a:close/>
              </a:path>
              <a:path w="18719800" h="10718800" extrusionOk="0">
                <a:moveTo>
                  <a:pt x="15284628" y="2565146"/>
                </a:moveTo>
                <a:lnTo>
                  <a:pt x="15283079" y="2557500"/>
                </a:lnTo>
                <a:lnTo>
                  <a:pt x="15278875" y="2551252"/>
                </a:lnTo>
                <a:lnTo>
                  <a:pt x="15272627" y="2547048"/>
                </a:lnTo>
                <a:lnTo>
                  <a:pt x="15264981" y="2545499"/>
                </a:lnTo>
                <a:lnTo>
                  <a:pt x="15257336" y="2547048"/>
                </a:lnTo>
                <a:lnTo>
                  <a:pt x="15251087" y="2551252"/>
                </a:lnTo>
                <a:lnTo>
                  <a:pt x="15246871" y="2557500"/>
                </a:lnTo>
                <a:lnTo>
                  <a:pt x="15245322" y="2565146"/>
                </a:lnTo>
                <a:lnTo>
                  <a:pt x="15246871" y="2572791"/>
                </a:lnTo>
                <a:lnTo>
                  <a:pt x="15251087" y="2579039"/>
                </a:lnTo>
                <a:lnTo>
                  <a:pt x="15257336" y="2583256"/>
                </a:lnTo>
                <a:lnTo>
                  <a:pt x="15264981" y="2584805"/>
                </a:lnTo>
                <a:lnTo>
                  <a:pt x="15272627" y="2583256"/>
                </a:lnTo>
                <a:lnTo>
                  <a:pt x="15278875" y="2579039"/>
                </a:lnTo>
                <a:lnTo>
                  <a:pt x="15283079" y="2572791"/>
                </a:lnTo>
                <a:lnTo>
                  <a:pt x="15284628" y="2565146"/>
                </a:lnTo>
                <a:close/>
              </a:path>
              <a:path w="18719800" h="10718800" extrusionOk="0">
                <a:moveTo>
                  <a:pt x="15284628" y="2465057"/>
                </a:moveTo>
                <a:lnTo>
                  <a:pt x="15283079" y="2457412"/>
                </a:lnTo>
                <a:lnTo>
                  <a:pt x="15278875" y="2451163"/>
                </a:lnTo>
                <a:lnTo>
                  <a:pt x="15272627" y="2446947"/>
                </a:lnTo>
                <a:lnTo>
                  <a:pt x="15264981" y="2445410"/>
                </a:lnTo>
                <a:lnTo>
                  <a:pt x="15257336" y="2446947"/>
                </a:lnTo>
                <a:lnTo>
                  <a:pt x="15251087" y="2451163"/>
                </a:lnTo>
                <a:lnTo>
                  <a:pt x="15246871" y="2457412"/>
                </a:lnTo>
                <a:lnTo>
                  <a:pt x="15245322" y="2465057"/>
                </a:lnTo>
                <a:lnTo>
                  <a:pt x="15246871" y="2472702"/>
                </a:lnTo>
                <a:lnTo>
                  <a:pt x="15251087" y="2478951"/>
                </a:lnTo>
                <a:lnTo>
                  <a:pt x="15257336" y="2483167"/>
                </a:lnTo>
                <a:lnTo>
                  <a:pt x="15264981" y="2484704"/>
                </a:lnTo>
                <a:lnTo>
                  <a:pt x="15272627" y="2483167"/>
                </a:lnTo>
                <a:lnTo>
                  <a:pt x="15278875" y="2478951"/>
                </a:lnTo>
                <a:lnTo>
                  <a:pt x="15283079" y="2472702"/>
                </a:lnTo>
                <a:lnTo>
                  <a:pt x="15284628" y="2465057"/>
                </a:lnTo>
                <a:close/>
              </a:path>
              <a:path w="18719800" h="10718800" extrusionOk="0">
                <a:moveTo>
                  <a:pt x="15284628" y="2364956"/>
                </a:moveTo>
                <a:lnTo>
                  <a:pt x="15283079" y="2357310"/>
                </a:lnTo>
                <a:lnTo>
                  <a:pt x="15278875" y="2351074"/>
                </a:lnTo>
                <a:lnTo>
                  <a:pt x="15272627" y="2346858"/>
                </a:lnTo>
                <a:lnTo>
                  <a:pt x="15264981" y="2345321"/>
                </a:lnTo>
                <a:lnTo>
                  <a:pt x="15257336" y="2346858"/>
                </a:lnTo>
                <a:lnTo>
                  <a:pt x="15251087" y="2351074"/>
                </a:lnTo>
                <a:lnTo>
                  <a:pt x="15246871" y="2357310"/>
                </a:lnTo>
                <a:lnTo>
                  <a:pt x="15245322" y="2364956"/>
                </a:lnTo>
                <a:lnTo>
                  <a:pt x="15246871" y="2372614"/>
                </a:lnTo>
                <a:lnTo>
                  <a:pt x="15251087" y="2378849"/>
                </a:lnTo>
                <a:lnTo>
                  <a:pt x="15257336" y="2383066"/>
                </a:lnTo>
                <a:lnTo>
                  <a:pt x="15264981" y="2384602"/>
                </a:lnTo>
                <a:lnTo>
                  <a:pt x="15272627" y="2383066"/>
                </a:lnTo>
                <a:lnTo>
                  <a:pt x="15278875" y="2378849"/>
                </a:lnTo>
                <a:lnTo>
                  <a:pt x="15283079" y="2372614"/>
                </a:lnTo>
                <a:lnTo>
                  <a:pt x="15284628" y="2364956"/>
                </a:lnTo>
                <a:close/>
              </a:path>
              <a:path w="18719800" h="10718800" extrusionOk="0">
                <a:moveTo>
                  <a:pt x="15284628" y="2264867"/>
                </a:moveTo>
                <a:lnTo>
                  <a:pt x="15283079" y="2257209"/>
                </a:lnTo>
                <a:lnTo>
                  <a:pt x="15278875" y="2250973"/>
                </a:lnTo>
                <a:lnTo>
                  <a:pt x="15272627" y="2246757"/>
                </a:lnTo>
                <a:lnTo>
                  <a:pt x="15264981" y="2245207"/>
                </a:lnTo>
                <a:lnTo>
                  <a:pt x="15257336" y="2246757"/>
                </a:lnTo>
                <a:lnTo>
                  <a:pt x="15251087" y="2250973"/>
                </a:lnTo>
                <a:lnTo>
                  <a:pt x="15246871" y="2257209"/>
                </a:lnTo>
                <a:lnTo>
                  <a:pt x="15245322" y="2264867"/>
                </a:lnTo>
                <a:lnTo>
                  <a:pt x="15246871" y="2272512"/>
                </a:lnTo>
                <a:lnTo>
                  <a:pt x="15251087" y="2278748"/>
                </a:lnTo>
                <a:lnTo>
                  <a:pt x="15257336" y="2282964"/>
                </a:lnTo>
                <a:lnTo>
                  <a:pt x="15264981" y="2284514"/>
                </a:lnTo>
                <a:lnTo>
                  <a:pt x="15272627" y="2282964"/>
                </a:lnTo>
                <a:lnTo>
                  <a:pt x="15278875" y="2278748"/>
                </a:lnTo>
                <a:lnTo>
                  <a:pt x="15283079" y="2272512"/>
                </a:lnTo>
                <a:lnTo>
                  <a:pt x="15284628" y="2264867"/>
                </a:lnTo>
                <a:close/>
              </a:path>
              <a:path w="18719800" h="10718800" extrusionOk="0">
                <a:moveTo>
                  <a:pt x="15284628" y="2164765"/>
                </a:moveTo>
                <a:lnTo>
                  <a:pt x="15283079" y="2157120"/>
                </a:lnTo>
                <a:lnTo>
                  <a:pt x="15278875" y="2150872"/>
                </a:lnTo>
                <a:lnTo>
                  <a:pt x="15272627" y="2146668"/>
                </a:lnTo>
                <a:lnTo>
                  <a:pt x="15264981" y="2145119"/>
                </a:lnTo>
                <a:lnTo>
                  <a:pt x="15257336" y="2146668"/>
                </a:lnTo>
                <a:lnTo>
                  <a:pt x="15251087" y="2150872"/>
                </a:lnTo>
                <a:lnTo>
                  <a:pt x="15246871" y="2157120"/>
                </a:lnTo>
                <a:lnTo>
                  <a:pt x="15245322" y="2164765"/>
                </a:lnTo>
                <a:lnTo>
                  <a:pt x="15246871" y="2172411"/>
                </a:lnTo>
                <a:lnTo>
                  <a:pt x="15251087" y="2178659"/>
                </a:lnTo>
                <a:lnTo>
                  <a:pt x="15257336" y="2182863"/>
                </a:lnTo>
                <a:lnTo>
                  <a:pt x="15264981" y="2184412"/>
                </a:lnTo>
                <a:lnTo>
                  <a:pt x="15272627" y="2182863"/>
                </a:lnTo>
                <a:lnTo>
                  <a:pt x="15278875" y="2178659"/>
                </a:lnTo>
                <a:lnTo>
                  <a:pt x="15283079" y="2172411"/>
                </a:lnTo>
                <a:lnTo>
                  <a:pt x="15284628" y="2164765"/>
                </a:lnTo>
                <a:close/>
              </a:path>
              <a:path w="18719800" h="10718800" extrusionOk="0">
                <a:moveTo>
                  <a:pt x="15284628" y="1864461"/>
                </a:moveTo>
                <a:lnTo>
                  <a:pt x="15283079" y="1856816"/>
                </a:lnTo>
                <a:lnTo>
                  <a:pt x="15278875" y="1850580"/>
                </a:lnTo>
                <a:lnTo>
                  <a:pt x="15272627" y="1846364"/>
                </a:lnTo>
                <a:lnTo>
                  <a:pt x="15264981" y="1844827"/>
                </a:lnTo>
                <a:lnTo>
                  <a:pt x="15257336" y="1846364"/>
                </a:lnTo>
                <a:lnTo>
                  <a:pt x="15251087" y="1850580"/>
                </a:lnTo>
                <a:lnTo>
                  <a:pt x="15246871" y="1856816"/>
                </a:lnTo>
                <a:lnTo>
                  <a:pt x="15245322" y="1864461"/>
                </a:lnTo>
                <a:lnTo>
                  <a:pt x="15246871" y="1872119"/>
                </a:lnTo>
                <a:lnTo>
                  <a:pt x="15251087" y="1878368"/>
                </a:lnTo>
                <a:lnTo>
                  <a:pt x="15257336" y="1882571"/>
                </a:lnTo>
                <a:lnTo>
                  <a:pt x="15264981" y="1884121"/>
                </a:lnTo>
                <a:lnTo>
                  <a:pt x="15272627" y="1882571"/>
                </a:lnTo>
                <a:lnTo>
                  <a:pt x="15278875" y="1878368"/>
                </a:lnTo>
                <a:lnTo>
                  <a:pt x="15283079" y="1872119"/>
                </a:lnTo>
                <a:lnTo>
                  <a:pt x="15284628" y="1864461"/>
                </a:lnTo>
                <a:close/>
              </a:path>
              <a:path w="18719800" h="10718800" extrusionOk="0">
                <a:moveTo>
                  <a:pt x="15284628" y="1764372"/>
                </a:moveTo>
                <a:lnTo>
                  <a:pt x="15283079" y="1756727"/>
                </a:lnTo>
                <a:lnTo>
                  <a:pt x="15278875" y="1750479"/>
                </a:lnTo>
                <a:lnTo>
                  <a:pt x="15272627" y="1746275"/>
                </a:lnTo>
                <a:lnTo>
                  <a:pt x="15264981" y="1744726"/>
                </a:lnTo>
                <a:lnTo>
                  <a:pt x="15257336" y="1746275"/>
                </a:lnTo>
                <a:lnTo>
                  <a:pt x="15251087" y="1750479"/>
                </a:lnTo>
                <a:lnTo>
                  <a:pt x="15246871" y="1756727"/>
                </a:lnTo>
                <a:lnTo>
                  <a:pt x="15245322" y="1764372"/>
                </a:lnTo>
                <a:lnTo>
                  <a:pt x="15246871" y="1772031"/>
                </a:lnTo>
                <a:lnTo>
                  <a:pt x="15251087" y="1778266"/>
                </a:lnTo>
                <a:lnTo>
                  <a:pt x="15257336" y="1782483"/>
                </a:lnTo>
                <a:lnTo>
                  <a:pt x="15264981" y="1784019"/>
                </a:lnTo>
                <a:lnTo>
                  <a:pt x="15272627" y="1782483"/>
                </a:lnTo>
                <a:lnTo>
                  <a:pt x="15278875" y="1778266"/>
                </a:lnTo>
                <a:lnTo>
                  <a:pt x="15283079" y="1772031"/>
                </a:lnTo>
                <a:lnTo>
                  <a:pt x="15284628" y="1764372"/>
                </a:lnTo>
                <a:close/>
              </a:path>
              <a:path w="18719800" h="10718800" extrusionOk="0">
                <a:moveTo>
                  <a:pt x="15284628" y="1664284"/>
                </a:moveTo>
                <a:lnTo>
                  <a:pt x="15283079" y="1656626"/>
                </a:lnTo>
                <a:lnTo>
                  <a:pt x="15278875" y="1650377"/>
                </a:lnTo>
                <a:lnTo>
                  <a:pt x="15272627" y="1646174"/>
                </a:lnTo>
                <a:lnTo>
                  <a:pt x="15264981" y="1644624"/>
                </a:lnTo>
                <a:lnTo>
                  <a:pt x="15257336" y="1646174"/>
                </a:lnTo>
                <a:lnTo>
                  <a:pt x="15251087" y="1650377"/>
                </a:lnTo>
                <a:lnTo>
                  <a:pt x="15246871" y="1656626"/>
                </a:lnTo>
                <a:lnTo>
                  <a:pt x="15245322" y="1664284"/>
                </a:lnTo>
                <a:lnTo>
                  <a:pt x="15246871" y="1671929"/>
                </a:lnTo>
                <a:lnTo>
                  <a:pt x="15251087" y="1678165"/>
                </a:lnTo>
                <a:lnTo>
                  <a:pt x="15257336" y="1682381"/>
                </a:lnTo>
                <a:lnTo>
                  <a:pt x="15264981" y="1683918"/>
                </a:lnTo>
                <a:lnTo>
                  <a:pt x="15272627" y="1682381"/>
                </a:lnTo>
                <a:lnTo>
                  <a:pt x="15278875" y="1678165"/>
                </a:lnTo>
                <a:lnTo>
                  <a:pt x="15283079" y="1671929"/>
                </a:lnTo>
                <a:lnTo>
                  <a:pt x="15284628" y="1664284"/>
                </a:lnTo>
                <a:close/>
              </a:path>
              <a:path w="18719800" h="10718800" extrusionOk="0">
                <a:moveTo>
                  <a:pt x="15284628" y="1564182"/>
                </a:moveTo>
                <a:lnTo>
                  <a:pt x="15283079" y="1556537"/>
                </a:lnTo>
                <a:lnTo>
                  <a:pt x="15278875" y="1550289"/>
                </a:lnTo>
                <a:lnTo>
                  <a:pt x="15272627" y="1546085"/>
                </a:lnTo>
                <a:lnTo>
                  <a:pt x="15264981" y="1544535"/>
                </a:lnTo>
                <a:lnTo>
                  <a:pt x="15257336" y="1546085"/>
                </a:lnTo>
                <a:lnTo>
                  <a:pt x="15251087" y="1550289"/>
                </a:lnTo>
                <a:lnTo>
                  <a:pt x="15246871" y="1556537"/>
                </a:lnTo>
                <a:lnTo>
                  <a:pt x="15245322" y="1564182"/>
                </a:lnTo>
                <a:lnTo>
                  <a:pt x="15246871" y="1571828"/>
                </a:lnTo>
                <a:lnTo>
                  <a:pt x="15251087" y="1578076"/>
                </a:lnTo>
                <a:lnTo>
                  <a:pt x="15257336" y="1582293"/>
                </a:lnTo>
                <a:lnTo>
                  <a:pt x="15264981" y="1583829"/>
                </a:lnTo>
                <a:lnTo>
                  <a:pt x="15272627" y="1582293"/>
                </a:lnTo>
                <a:lnTo>
                  <a:pt x="15278875" y="1578076"/>
                </a:lnTo>
                <a:lnTo>
                  <a:pt x="15283079" y="1571828"/>
                </a:lnTo>
                <a:lnTo>
                  <a:pt x="15284628" y="1564182"/>
                </a:lnTo>
                <a:close/>
              </a:path>
              <a:path w="18719800" h="10718800" extrusionOk="0">
                <a:moveTo>
                  <a:pt x="15284628" y="1464094"/>
                </a:moveTo>
                <a:lnTo>
                  <a:pt x="15283079" y="1456436"/>
                </a:lnTo>
                <a:lnTo>
                  <a:pt x="15278875" y="1450187"/>
                </a:lnTo>
                <a:lnTo>
                  <a:pt x="15272627" y="1445983"/>
                </a:lnTo>
                <a:lnTo>
                  <a:pt x="15264981" y="1444434"/>
                </a:lnTo>
                <a:lnTo>
                  <a:pt x="15257336" y="1445983"/>
                </a:lnTo>
                <a:lnTo>
                  <a:pt x="15251087" y="1450187"/>
                </a:lnTo>
                <a:lnTo>
                  <a:pt x="15246871" y="1456436"/>
                </a:lnTo>
                <a:lnTo>
                  <a:pt x="15245322" y="1464094"/>
                </a:lnTo>
                <a:lnTo>
                  <a:pt x="15246871" y="1471739"/>
                </a:lnTo>
                <a:lnTo>
                  <a:pt x="15251087" y="1477987"/>
                </a:lnTo>
                <a:lnTo>
                  <a:pt x="15257336" y="1482191"/>
                </a:lnTo>
                <a:lnTo>
                  <a:pt x="15264981" y="1483741"/>
                </a:lnTo>
                <a:lnTo>
                  <a:pt x="15272627" y="1482191"/>
                </a:lnTo>
                <a:lnTo>
                  <a:pt x="15278875" y="1477987"/>
                </a:lnTo>
                <a:lnTo>
                  <a:pt x="15283079" y="1471739"/>
                </a:lnTo>
                <a:lnTo>
                  <a:pt x="15284628" y="1464094"/>
                </a:lnTo>
                <a:close/>
              </a:path>
              <a:path w="18719800" h="10718800" extrusionOk="0">
                <a:moveTo>
                  <a:pt x="15284628" y="1363992"/>
                </a:moveTo>
                <a:lnTo>
                  <a:pt x="15283079" y="1356347"/>
                </a:lnTo>
                <a:lnTo>
                  <a:pt x="15278875" y="1350098"/>
                </a:lnTo>
                <a:lnTo>
                  <a:pt x="15272627" y="1345895"/>
                </a:lnTo>
                <a:lnTo>
                  <a:pt x="15264981" y="1344345"/>
                </a:lnTo>
                <a:lnTo>
                  <a:pt x="15257336" y="1345895"/>
                </a:lnTo>
                <a:lnTo>
                  <a:pt x="15251087" y="1350098"/>
                </a:lnTo>
                <a:lnTo>
                  <a:pt x="15246871" y="1356347"/>
                </a:lnTo>
                <a:lnTo>
                  <a:pt x="15245322" y="1363992"/>
                </a:lnTo>
                <a:lnTo>
                  <a:pt x="15246871" y="1371638"/>
                </a:lnTo>
                <a:lnTo>
                  <a:pt x="15251087" y="1377886"/>
                </a:lnTo>
                <a:lnTo>
                  <a:pt x="15257336" y="1382102"/>
                </a:lnTo>
                <a:lnTo>
                  <a:pt x="15264981" y="1383652"/>
                </a:lnTo>
                <a:lnTo>
                  <a:pt x="15272627" y="1382102"/>
                </a:lnTo>
                <a:lnTo>
                  <a:pt x="15278875" y="1377886"/>
                </a:lnTo>
                <a:lnTo>
                  <a:pt x="15283079" y="1371638"/>
                </a:lnTo>
                <a:lnTo>
                  <a:pt x="15284628" y="1363992"/>
                </a:lnTo>
                <a:close/>
              </a:path>
              <a:path w="18719800" h="10718800" extrusionOk="0">
                <a:moveTo>
                  <a:pt x="15284628" y="1263891"/>
                </a:moveTo>
                <a:lnTo>
                  <a:pt x="15283079" y="1256245"/>
                </a:lnTo>
                <a:lnTo>
                  <a:pt x="15278875" y="1249997"/>
                </a:lnTo>
                <a:lnTo>
                  <a:pt x="15272627" y="1245793"/>
                </a:lnTo>
                <a:lnTo>
                  <a:pt x="15264981" y="1244244"/>
                </a:lnTo>
                <a:lnTo>
                  <a:pt x="15257336" y="1245793"/>
                </a:lnTo>
                <a:lnTo>
                  <a:pt x="15251087" y="1249997"/>
                </a:lnTo>
                <a:lnTo>
                  <a:pt x="15246871" y="1256245"/>
                </a:lnTo>
                <a:lnTo>
                  <a:pt x="15245322" y="1263891"/>
                </a:lnTo>
                <a:lnTo>
                  <a:pt x="15246871" y="1271549"/>
                </a:lnTo>
                <a:lnTo>
                  <a:pt x="15251087" y="1277797"/>
                </a:lnTo>
                <a:lnTo>
                  <a:pt x="15257336" y="1282001"/>
                </a:lnTo>
                <a:lnTo>
                  <a:pt x="15264981" y="1283538"/>
                </a:lnTo>
                <a:lnTo>
                  <a:pt x="15272627" y="1282001"/>
                </a:lnTo>
                <a:lnTo>
                  <a:pt x="15278875" y="1277797"/>
                </a:lnTo>
                <a:lnTo>
                  <a:pt x="15283079" y="1271549"/>
                </a:lnTo>
                <a:lnTo>
                  <a:pt x="15284628" y="1263891"/>
                </a:lnTo>
                <a:close/>
              </a:path>
              <a:path w="18719800" h="10718800" extrusionOk="0">
                <a:moveTo>
                  <a:pt x="15284628" y="1163789"/>
                </a:moveTo>
                <a:lnTo>
                  <a:pt x="15283079" y="1156157"/>
                </a:lnTo>
                <a:lnTo>
                  <a:pt x="15278875" y="1149908"/>
                </a:lnTo>
                <a:lnTo>
                  <a:pt x="15272627" y="1145705"/>
                </a:lnTo>
                <a:lnTo>
                  <a:pt x="15264981" y="1144155"/>
                </a:lnTo>
                <a:lnTo>
                  <a:pt x="15257336" y="1145705"/>
                </a:lnTo>
                <a:lnTo>
                  <a:pt x="15251087" y="1149908"/>
                </a:lnTo>
                <a:lnTo>
                  <a:pt x="15246871" y="1156157"/>
                </a:lnTo>
                <a:lnTo>
                  <a:pt x="15245322" y="1163789"/>
                </a:lnTo>
                <a:lnTo>
                  <a:pt x="15246871" y="1171448"/>
                </a:lnTo>
                <a:lnTo>
                  <a:pt x="15251087" y="1177696"/>
                </a:lnTo>
                <a:lnTo>
                  <a:pt x="15257336" y="1181912"/>
                </a:lnTo>
                <a:lnTo>
                  <a:pt x="15264981" y="1183449"/>
                </a:lnTo>
                <a:lnTo>
                  <a:pt x="15272627" y="1181912"/>
                </a:lnTo>
                <a:lnTo>
                  <a:pt x="15278875" y="1177696"/>
                </a:lnTo>
                <a:lnTo>
                  <a:pt x="15283079" y="1171448"/>
                </a:lnTo>
                <a:lnTo>
                  <a:pt x="15284628" y="1163789"/>
                </a:lnTo>
                <a:close/>
              </a:path>
              <a:path w="18719800" h="10718800" extrusionOk="0">
                <a:moveTo>
                  <a:pt x="15284628" y="1063713"/>
                </a:moveTo>
                <a:lnTo>
                  <a:pt x="15283079" y="1056055"/>
                </a:lnTo>
                <a:lnTo>
                  <a:pt x="15278875" y="1049820"/>
                </a:lnTo>
                <a:lnTo>
                  <a:pt x="15272627" y="1045603"/>
                </a:lnTo>
                <a:lnTo>
                  <a:pt x="15264981" y="1044067"/>
                </a:lnTo>
                <a:lnTo>
                  <a:pt x="15257336" y="1045603"/>
                </a:lnTo>
                <a:lnTo>
                  <a:pt x="15251087" y="1049820"/>
                </a:lnTo>
                <a:lnTo>
                  <a:pt x="15246871" y="1056055"/>
                </a:lnTo>
                <a:lnTo>
                  <a:pt x="15245322" y="1063713"/>
                </a:lnTo>
                <a:lnTo>
                  <a:pt x="15246871" y="1071359"/>
                </a:lnTo>
                <a:lnTo>
                  <a:pt x="15251087" y="1077607"/>
                </a:lnTo>
                <a:lnTo>
                  <a:pt x="15257336" y="1081811"/>
                </a:lnTo>
                <a:lnTo>
                  <a:pt x="15264981" y="1083360"/>
                </a:lnTo>
                <a:lnTo>
                  <a:pt x="15272627" y="1081811"/>
                </a:lnTo>
                <a:lnTo>
                  <a:pt x="15278875" y="1077607"/>
                </a:lnTo>
                <a:lnTo>
                  <a:pt x="15283079" y="1071359"/>
                </a:lnTo>
                <a:lnTo>
                  <a:pt x="15284628" y="1063713"/>
                </a:lnTo>
                <a:close/>
              </a:path>
              <a:path w="18719800" h="10718800" extrusionOk="0">
                <a:moveTo>
                  <a:pt x="15284628" y="963612"/>
                </a:moveTo>
                <a:lnTo>
                  <a:pt x="15283079" y="955967"/>
                </a:lnTo>
                <a:lnTo>
                  <a:pt x="15278875" y="949718"/>
                </a:lnTo>
                <a:lnTo>
                  <a:pt x="15272627" y="945502"/>
                </a:lnTo>
                <a:lnTo>
                  <a:pt x="15264981" y="943965"/>
                </a:lnTo>
                <a:lnTo>
                  <a:pt x="15257336" y="945502"/>
                </a:lnTo>
                <a:lnTo>
                  <a:pt x="15251087" y="949718"/>
                </a:lnTo>
                <a:lnTo>
                  <a:pt x="15246871" y="955967"/>
                </a:lnTo>
                <a:lnTo>
                  <a:pt x="15245322" y="963612"/>
                </a:lnTo>
                <a:lnTo>
                  <a:pt x="15246871" y="971257"/>
                </a:lnTo>
                <a:lnTo>
                  <a:pt x="15251087" y="977506"/>
                </a:lnTo>
                <a:lnTo>
                  <a:pt x="15257336" y="981710"/>
                </a:lnTo>
                <a:lnTo>
                  <a:pt x="15264981" y="983259"/>
                </a:lnTo>
                <a:lnTo>
                  <a:pt x="15272627" y="981710"/>
                </a:lnTo>
                <a:lnTo>
                  <a:pt x="15278875" y="977506"/>
                </a:lnTo>
                <a:lnTo>
                  <a:pt x="15283079" y="971257"/>
                </a:lnTo>
                <a:lnTo>
                  <a:pt x="15284628" y="963612"/>
                </a:lnTo>
                <a:close/>
              </a:path>
              <a:path w="18719800" h="10718800" extrusionOk="0">
                <a:moveTo>
                  <a:pt x="15284628" y="863523"/>
                </a:moveTo>
                <a:lnTo>
                  <a:pt x="15283079" y="855865"/>
                </a:lnTo>
                <a:lnTo>
                  <a:pt x="15278875" y="849630"/>
                </a:lnTo>
                <a:lnTo>
                  <a:pt x="15272627" y="845413"/>
                </a:lnTo>
                <a:lnTo>
                  <a:pt x="15264981" y="843864"/>
                </a:lnTo>
                <a:lnTo>
                  <a:pt x="15257336" y="845413"/>
                </a:lnTo>
                <a:lnTo>
                  <a:pt x="15251087" y="849630"/>
                </a:lnTo>
                <a:lnTo>
                  <a:pt x="15246871" y="855865"/>
                </a:lnTo>
                <a:lnTo>
                  <a:pt x="15245322" y="863523"/>
                </a:lnTo>
                <a:lnTo>
                  <a:pt x="15246871" y="871169"/>
                </a:lnTo>
                <a:lnTo>
                  <a:pt x="15251087" y="877417"/>
                </a:lnTo>
                <a:lnTo>
                  <a:pt x="15257336" y="881621"/>
                </a:lnTo>
                <a:lnTo>
                  <a:pt x="15264981" y="883170"/>
                </a:lnTo>
                <a:lnTo>
                  <a:pt x="15272627" y="881621"/>
                </a:lnTo>
                <a:lnTo>
                  <a:pt x="15278875" y="877417"/>
                </a:lnTo>
                <a:lnTo>
                  <a:pt x="15283079" y="871169"/>
                </a:lnTo>
                <a:lnTo>
                  <a:pt x="15284628" y="863523"/>
                </a:lnTo>
                <a:close/>
              </a:path>
              <a:path w="18719800" h="10718800" extrusionOk="0">
                <a:moveTo>
                  <a:pt x="15284628" y="763409"/>
                </a:moveTo>
                <a:lnTo>
                  <a:pt x="15283079" y="755764"/>
                </a:lnTo>
                <a:lnTo>
                  <a:pt x="15278875" y="749528"/>
                </a:lnTo>
                <a:lnTo>
                  <a:pt x="15272627" y="745324"/>
                </a:lnTo>
                <a:lnTo>
                  <a:pt x="15264981" y="743775"/>
                </a:lnTo>
                <a:lnTo>
                  <a:pt x="15257336" y="745324"/>
                </a:lnTo>
                <a:lnTo>
                  <a:pt x="15251087" y="749528"/>
                </a:lnTo>
                <a:lnTo>
                  <a:pt x="15246871" y="755764"/>
                </a:lnTo>
                <a:lnTo>
                  <a:pt x="15245322" y="763409"/>
                </a:lnTo>
                <a:lnTo>
                  <a:pt x="15246871" y="771067"/>
                </a:lnTo>
                <a:lnTo>
                  <a:pt x="15251087" y="777316"/>
                </a:lnTo>
                <a:lnTo>
                  <a:pt x="15257336" y="781519"/>
                </a:lnTo>
                <a:lnTo>
                  <a:pt x="15264981" y="783069"/>
                </a:lnTo>
                <a:lnTo>
                  <a:pt x="15272627" y="781519"/>
                </a:lnTo>
                <a:lnTo>
                  <a:pt x="15278875" y="777316"/>
                </a:lnTo>
                <a:lnTo>
                  <a:pt x="15283079" y="771067"/>
                </a:lnTo>
                <a:lnTo>
                  <a:pt x="15284628" y="763409"/>
                </a:lnTo>
                <a:close/>
              </a:path>
              <a:path w="18719800" h="10718800" extrusionOk="0">
                <a:moveTo>
                  <a:pt x="15284628" y="663321"/>
                </a:moveTo>
                <a:lnTo>
                  <a:pt x="15283079" y="655675"/>
                </a:lnTo>
                <a:lnTo>
                  <a:pt x="15278875" y="649427"/>
                </a:lnTo>
                <a:lnTo>
                  <a:pt x="15272627" y="645210"/>
                </a:lnTo>
                <a:lnTo>
                  <a:pt x="15264981" y="643674"/>
                </a:lnTo>
                <a:lnTo>
                  <a:pt x="15257336" y="645210"/>
                </a:lnTo>
                <a:lnTo>
                  <a:pt x="15251087" y="649427"/>
                </a:lnTo>
                <a:lnTo>
                  <a:pt x="15246871" y="655675"/>
                </a:lnTo>
                <a:lnTo>
                  <a:pt x="15245322" y="663321"/>
                </a:lnTo>
                <a:lnTo>
                  <a:pt x="15246871" y="670979"/>
                </a:lnTo>
                <a:lnTo>
                  <a:pt x="15251087" y="677214"/>
                </a:lnTo>
                <a:lnTo>
                  <a:pt x="15257336" y="681431"/>
                </a:lnTo>
                <a:lnTo>
                  <a:pt x="15264981" y="682967"/>
                </a:lnTo>
                <a:lnTo>
                  <a:pt x="15272627" y="681431"/>
                </a:lnTo>
                <a:lnTo>
                  <a:pt x="15278875" y="677214"/>
                </a:lnTo>
                <a:lnTo>
                  <a:pt x="15283079" y="670979"/>
                </a:lnTo>
                <a:lnTo>
                  <a:pt x="15284628" y="663321"/>
                </a:lnTo>
                <a:close/>
              </a:path>
              <a:path w="18719800" h="10718800" extrusionOk="0">
                <a:moveTo>
                  <a:pt x="15284628" y="563232"/>
                </a:moveTo>
                <a:lnTo>
                  <a:pt x="15283079" y="555574"/>
                </a:lnTo>
                <a:lnTo>
                  <a:pt x="15278875" y="549338"/>
                </a:lnTo>
                <a:lnTo>
                  <a:pt x="15272627" y="545122"/>
                </a:lnTo>
                <a:lnTo>
                  <a:pt x="15264981" y="543572"/>
                </a:lnTo>
                <a:lnTo>
                  <a:pt x="15257336" y="545122"/>
                </a:lnTo>
                <a:lnTo>
                  <a:pt x="15251087" y="549338"/>
                </a:lnTo>
                <a:lnTo>
                  <a:pt x="15246871" y="555574"/>
                </a:lnTo>
                <a:lnTo>
                  <a:pt x="15245322" y="563232"/>
                </a:lnTo>
                <a:lnTo>
                  <a:pt x="15246871" y="570877"/>
                </a:lnTo>
                <a:lnTo>
                  <a:pt x="15251087" y="577113"/>
                </a:lnTo>
                <a:lnTo>
                  <a:pt x="15257336" y="581329"/>
                </a:lnTo>
                <a:lnTo>
                  <a:pt x="15264981" y="582879"/>
                </a:lnTo>
                <a:lnTo>
                  <a:pt x="15272627" y="581329"/>
                </a:lnTo>
                <a:lnTo>
                  <a:pt x="15278875" y="577113"/>
                </a:lnTo>
                <a:lnTo>
                  <a:pt x="15283079" y="570877"/>
                </a:lnTo>
                <a:lnTo>
                  <a:pt x="15284628" y="563232"/>
                </a:lnTo>
                <a:close/>
              </a:path>
              <a:path w="18719800" h="10718800" extrusionOk="0">
                <a:moveTo>
                  <a:pt x="15284628" y="262928"/>
                </a:moveTo>
                <a:lnTo>
                  <a:pt x="15283079" y="255282"/>
                </a:lnTo>
                <a:lnTo>
                  <a:pt x="15278875" y="249047"/>
                </a:lnTo>
                <a:lnTo>
                  <a:pt x="15272627" y="244830"/>
                </a:lnTo>
                <a:lnTo>
                  <a:pt x="15264981" y="243281"/>
                </a:lnTo>
                <a:lnTo>
                  <a:pt x="15257336" y="244830"/>
                </a:lnTo>
                <a:lnTo>
                  <a:pt x="15251087" y="249047"/>
                </a:lnTo>
                <a:lnTo>
                  <a:pt x="15246871" y="255282"/>
                </a:lnTo>
                <a:lnTo>
                  <a:pt x="15245322" y="262928"/>
                </a:lnTo>
                <a:lnTo>
                  <a:pt x="15246871" y="270573"/>
                </a:lnTo>
                <a:lnTo>
                  <a:pt x="15251087" y="276821"/>
                </a:lnTo>
                <a:lnTo>
                  <a:pt x="15257336" y="281038"/>
                </a:lnTo>
                <a:lnTo>
                  <a:pt x="15264981" y="282575"/>
                </a:lnTo>
                <a:lnTo>
                  <a:pt x="15272627" y="281038"/>
                </a:lnTo>
                <a:lnTo>
                  <a:pt x="15278875" y="276821"/>
                </a:lnTo>
                <a:lnTo>
                  <a:pt x="15283079" y="270573"/>
                </a:lnTo>
                <a:lnTo>
                  <a:pt x="15284628" y="262928"/>
                </a:lnTo>
                <a:close/>
              </a:path>
              <a:path w="18719800" h="10718800" extrusionOk="0">
                <a:moveTo>
                  <a:pt x="15284628" y="162839"/>
                </a:moveTo>
                <a:lnTo>
                  <a:pt x="15283079" y="155194"/>
                </a:lnTo>
                <a:lnTo>
                  <a:pt x="15278875" y="148945"/>
                </a:lnTo>
                <a:lnTo>
                  <a:pt x="15272627" y="144741"/>
                </a:lnTo>
                <a:lnTo>
                  <a:pt x="15264981" y="143192"/>
                </a:lnTo>
                <a:lnTo>
                  <a:pt x="15257336" y="144741"/>
                </a:lnTo>
                <a:lnTo>
                  <a:pt x="15251087" y="148945"/>
                </a:lnTo>
                <a:lnTo>
                  <a:pt x="15246871" y="155194"/>
                </a:lnTo>
                <a:lnTo>
                  <a:pt x="15245322" y="162839"/>
                </a:lnTo>
                <a:lnTo>
                  <a:pt x="15246871" y="170484"/>
                </a:lnTo>
                <a:lnTo>
                  <a:pt x="15251087" y="176720"/>
                </a:lnTo>
                <a:lnTo>
                  <a:pt x="15257336" y="180936"/>
                </a:lnTo>
                <a:lnTo>
                  <a:pt x="15264981" y="182473"/>
                </a:lnTo>
                <a:lnTo>
                  <a:pt x="15272627" y="180936"/>
                </a:lnTo>
                <a:lnTo>
                  <a:pt x="15278875" y="176720"/>
                </a:lnTo>
                <a:lnTo>
                  <a:pt x="15283079" y="170484"/>
                </a:lnTo>
                <a:lnTo>
                  <a:pt x="15284628" y="162839"/>
                </a:lnTo>
                <a:close/>
              </a:path>
              <a:path w="18719800" h="10718800" extrusionOk="0">
                <a:moveTo>
                  <a:pt x="15284628" y="62738"/>
                </a:moveTo>
                <a:lnTo>
                  <a:pt x="15283079" y="55079"/>
                </a:lnTo>
                <a:lnTo>
                  <a:pt x="15278875" y="48844"/>
                </a:lnTo>
                <a:lnTo>
                  <a:pt x="15272627" y="44640"/>
                </a:lnTo>
                <a:lnTo>
                  <a:pt x="15264981" y="43091"/>
                </a:lnTo>
                <a:lnTo>
                  <a:pt x="15257336" y="44640"/>
                </a:lnTo>
                <a:lnTo>
                  <a:pt x="15251087" y="48844"/>
                </a:lnTo>
                <a:lnTo>
                  <a:pt x="15246871" y="55079"/>
                </a:lnTo>
                <a:lnTo>
                  <a:pt x="15245322" y="62738"/>
                </a:lnTo>
                <a:lnTo>
                  <a:pt x="15246871" y="70383"/>
                </a:lnTo>
                <a:lnTo>
                  <a:pt x="15251087" y="76631"/>
                </a:lnTo>
                <a:lnTo>
                  <a:pt x="15257336" y="80848"/>
                </a:lnTo>
                <a:lnTo>
                  <a:pt x="15264981" y="82384"/>
                </a:lnTo>
                <a:lnTo>
                  <a:pt x="15272627" y="80848"/>
                </a:lnTo>
                <a:lnTo>
                  <a:pt x="15278875" y="76631"/>
                </a:lnTo>
                <a:lnTo>
                  <a:pt x="15283079" y="70383"/>
                </a:lnTo>
                <a:lnTo>
                  <a:pt x="15284628" y="62738"/>
                </a:lnTo>
                <a:close/>
              </a:path>
              <a:path w="18719800" h="10718800" extrusionOk="0">
                <a:moveTo>
                  <a:pt x="15296845" y="10704601"/>
                </a:moveTo>
                <a:lnTo>
                  <a:pt x="15295309" y="10696969"/>
                </a:lnTo>
                <a:lnTo>
                  <a:pt x="15291092" y="10690720"/>
                </a:lnTo>
                <a:lnTo>
                  <a:pt x="15284857" y="10686504"/>
                </a:lnTo>
                <a:lnTo>
                  <a:pt x="15277211" y="10684955"/>
                </a:lnTo>
                <a:lnTo>
                  <a:pt x="15269566" y="10686504"/>
                </a:lnTo>
                <a:lnTo>
                  <a:pt x="15263317" y="10690720"/>
                </a:lnTo>
                <a:lnTo>
                  <a:pt x="15259101" y="10696969"/>
                </a:lnTo>
                <a:lnTo>
                  <a:pt x="15257564" y="10704601"/>
                </a:lnTo>
                <a:lnTo>
                  <a:pt x="15259101" y="10712247"/>
                </a:lnTo>
                <a:lnTo>
                  <a:pt x="15263317" y="10718495"/>
                </a:lnTo>
                <a:lnTo>
                  <a:pt x="15263762" y="10718787"/>
                </a:lnTo>
                <a:lnTo>
                  <a:pt x="15290661" y="10718787"/>
                </a:lnTo>
                <a:lnTo>
                  <a:pt x="15291092" y="10718495"/>
                </a:lnTo>
                <a:lnTo>
                  <a:pt x="15295309" y="10712247"/>
                </a:lnTo>
                <a:lnTo>
                  <a:pt x="15296845" y="10704601"/>
                </a:lnTo>
                <a:close/>
              </a:path>
              <a:path w="18719800" h="10718800" extrusionOk="0">
                <a:moveTo>
                  <a:pt x="15296845" y="10604513"/>
                </a:moveTo>
                <a:lnTo>
                  <a:pt x="15295309" y="10596867"/>
                </a:lnTo>
                <a:lnTo>
                  <a:pt x="15291092" y="10590619"/>
                </a:lnTo>
                <a:lnTo>
                  <a:pt x="15284857" y="10586415"/>
                </a:lnTo>
                <a:lnTo>
                  <a:pt x="15277211" y="10584866"/>
                </a:lnTo>
                <a:lnTo>
                  <a:pt x="15269566" y="10586415"/>
                </a:lnTo>
                <a:lnTo>
                  <a:pt x="15263317" y="10590619"/>
                </a:lnTo>
                <a:lnTo>
                  <a:pt x="15259101" y="10596867"/>
                </a:lnTo>
                <a:lnTo>
                  <a:pt x="15257564" y="10604513"/>
                </a:lnTo>
                <a:lnTo>
                  <a:pt x="15259101" y="10612158"/>
                </a:lnTo>
                <a:lnTo>
                  <a:pt x="15263317" y="10618407"/>
                </a:lnTo>
                <a:lnTo>
                  <a:pt x="15269566" y="10622610"/>
                </a:lnTo>
                <a:lnTo>
                  <a:pt x="15277211" y="10624160"/>
                </a:lnTo>
                <a:lnTo>
                  <a:pt x="15284857" y="10622610"/>
                </a:lnTo>
                <a:lnTo>
                  <a:pt x="15291092" y="10618407"/>
                </a:lnTo>
                <a:lnTo>
                  <a:pt x="15295309" y="10612158"/>
                </a:lnTo>
                <a:lnTo>
                  <a:pt x="15296845" y="10604513"/>
                </a:lnTo>
                <a:close/>
              </a:path>
              <a:path w="18719800" h="10718800" extrusionOk="0">
                <a:moveTo>
                  <a:pt x="15296845" y="10504411"/>
                </a:moveTo>
                <a:lnTo>
                  <a:pt x="15295309" y="10496766"/>
                </a:lnTo>
                <a:lnTo>
                  <a:pt x="15291092" y="10490517"/>
                </a:lnTo>
                <a:lnTo>
                  <a:pt x="15284857" y="10486314"/>
                </a:lnTo>
                <a:lnTo>
                  <a:pt x="15277211" y="10484777"/>
                </a:lnTo>
                <a:lnTo>
                  <a:pt x="15269566" y="10486314"/>
                </a:lnTo>
                <a:lnTo>
                  <a:pt x="15263317" y="10490517"/>
                </a:lnTo>
                <a:lnTo>
                  <a:pt x="15259101" y="10496766"/>
                </a:lnTo>
                <a:lnTo>
                  <a:pt x="15257564" y="10504411"/>
                </a:lnTo>
                <a:lnTo>
                  <a:pt x="15259101" y="10512057"/>
                </a:lnTo>
                <a:lnTo>
                  <a:pt x="15263317" y="10518305"/>
                </a:lnTo>
                <a:lnTo>
                  <a:pt x="15269566" y="10522521"/>
                </a:lnTo>
                <a:lnTo>
                  <a:pt x="15277211" y="10524071"/>
                </a:lnTo>
                <a:lnTo>
                  <a:pt x="15284857" y="10522521"/>
                </a:lnTo>
                <a:lnTo>
                  <a:pt x="15291092" y="10518305"/>
                </a:lnTo>
                <a:lnTo>
                  <a:pt x="15295309" y="10512057"/>
                </a:lnTo>
                <a:lnTo>
                  <a:pt x="15296845" y="10504411"/>
                </a:lnTo>
                <a:close/>
              </a:path>
              <a:path w="18719800" h="10718800" extrusionOk="0">
                <a:moveTo>
                  <a:pt x="15296845" y="10404310"/>
                </a:moveTo>
                <a:lnTo>
                  <a:pt x="15295309" y="10396677"/>
                </a:lnTo>
                <a:lnTo>
                  <a:pt x="15291092" y="10390429"/>
                </a:lnTo>
                <a:lnTo>
                  <a:pt x="15284857" y="10386212"/>
                </a:lnTo>
                <a:lnTo>
                  <a:pt x="15277211" y="10384676"/>
                </a:lnTo>
                <a:lnTo>
                  <a:pt x="15269566" y="10386212"/>
                </a:lnTo>
                <a:lnTo>
                  <a:pt x="15263317" y="10390429"/>
                </a:lnTo>
                <a:lnTo>
                  <a:pt x="15259101" y="10396677"/>
                </a:lnTo>
                <a:lnTo>
                  <a:pt x="15257564" y="10404310"/>
                </a:lnTo>
                <a:lnTo>
                  <a:pt x="15259101" y="10411968"/>
                </a:lnTo>
                <a:lnTo>
                  <a:pt x="15263317" y="10418216"/>
                </a:lnTo>
                <a:lnTo>
                  <a:pt x="15269566" y="10422420"/>
                </a:lnTo>
                <a:lnTo>
                  <a:pt x="15277211" y="10423969"/>
                </a:lnTo>
                <a:lnTo>
                  <a:pt x="15284857" y="10422420"/>
                </a:lnTo>
                <a:lnTo>
                  <a:pt x="15291092" y="10418216"/>
                </a:lnTo>
                <a:lnTo>
                  <a:pt x="15295309" y="10411968"/>
                </a:lnTo>
                <a:lnTo>
                  <a:pt x="15296845" y="10404310"/>
                </a:lnTo>
                <a:close/>
              </a:path>
              <a:path w="18719800" h="10718800" extrusionOk="0">
                <a:moveTo>
                  <a:pt x="15296845" y="10304234"/>
                </a:moveTo>
                <a:lnTo>
                  <a:pt x="15295309" y="10296576"/>
                </a:lnTo>
                <a:lnTo>
                  <a:pt x="15291092" y="10290327"/>
                </a:lnTo>
                <a:lnTo>
                  <a:pt x="15284857" y="10286124"/>
                </a:lnTo>
                <a:lnTo>
                  <a:pt x="15277211" y="10284574"/>
                </a:lnTo>
                <a:lnTo>
                  <a:pt x="15269566" y="10286124"/>
                </a:lnTo>
                <a:lnTo>
                  <a:pt x="15263317" y="10290327"/>
                </a:lnTo>
                <a:lnTo>
                  <a:pt x="15259101" y="10296576"/>
                </a:lnTo>
                <a:lnTo>
                  <a:pt x="15257564" y="10304234"/>
                </a:lnTo>
                <a:lnTo>
                  <a:pt x="15259101" y="10311879"/>
                </a:lnTo>
                <a:lnTo>
                  <a:pt x="15263317" y="10318128"/>
                </a:lnTo>
                <a:lnTo>
                  <a:pt x="15269566" y="10322331"/>
                </a:lnTo>
                <a:lnTo>
                  <a:pt x="15277211" y="10323881"/>
                </a:lnTo>
                <a:lnTo>
                  <a:pt x="15284857" y="10322331"/>
                </a:lnTo>
                <a:lnTo>
                  <a:pt x="15291092" y="10318128"/>
                </a:lnTo>
                <a:lnTo>
                  <a:pt x="15295309" y="10311879"/>
                </a:lnTo>
                <a:lnTo>
                  <a:pt x="15296845" y="10304234"/>
                </a:lnTo>
                <a:close/>
              </a:path>
              <a:path w="18719800" h="10718800" extrusionOk="0">
                <a:moveTo>
                  <a:pt x="15296845" y="10204132"/>
                </a:moveTo>
                <a:lnTo>
                  <a:pt x="15295309" y="10196487"/>
                </a:lnTo>
                <a:lnTo>
                  <a:pt x="15291092" y="10190239"/>
                </a:lnTo>
                <a:lnTo>
                  <a:pt x="15284857" y="10186035"/>
                </a:lnTo>
                <a:lnTo>
                  <a:pt x="15277211" y="10184486"/>
                </a:lnTo>
                <a:lnTo>
                  <a:pt x="15269553" y="10186035"/>
                </a:lnTo>
                <a:lnTo>
                  <a:pt x="15263317" y="10190239"/>
                </a:lnTo>
                <a:lnTo>
                  <a:pt x="15259101" y="10196487"/>
                </a:lnTo>
                <a:lnTo>
                  <a:pt x="15257564" y="10204132"/>
                </a:lnTo>
                <a:lnTo>
                  <a:pt x="15259101" y="10211778"/>
                </a:lnTo>
                <a:lnTo>
                  <a:pt x="15263317" y="10218014"/>
                </a:lnTo>
                <a:lnTo>
                  <a:pt x="15269553" y="10222230"/>
                </a:lnTo>
                <a:lnTo>
                  <a:pt x="15277211" y="10223779"/>
                </a:lnTo>
                <a:lnTo>
                  <a:pt x="15284857" y="10222230"/>
                </a:lnTo>
                <a:lnTo>
                  <a:pt x="15291092" y="10218014"/>
                </a:lnTo>
                <a:lnTo>
                  <a:pt x="15295309" y="10211778"/>
                </a:lnTo>
                <a:lnTo>
                  <a:pt x="15296845" y="10204132"/>
                </a:lnTo>
                <a:close/>
              </a:path>
              <a:path w="18719800" h="10718800" extrusionOk="0">
                <a:moveTo>
                  <a:pt x="15296845" y="10104031"/>
                </a:moveTo>
                <a:lnTo>
                  <a:pt x="15295309" y="10096386"/>
                </a:lnTo>
                <a:lnTo>
                  <a:pt x="15291092" y="10090137"/>
                </a:lnTo>
                <a:lnTo>
                  <a:pt x="15284857" y="10085934"/>
                </a:lnTo>
                <a:lnTo>
                  <a:pt x="15277211" y="10084384"/>
                </a:lnTo>
                <a:lnTo>
                  <a:pt x="15269553" y="10085934"/>
                </a:lnTo>
                <a:lnTo>
                  <a:pt x="15263317" y="10090137"/>
                </a:lnTo>
                <a:lnTo>
                  <a:pt x="15259101" y="10096386"/>
                </a:lnTo>
                <a:lnTo>
                  <a:pt x="15257564" y="10104031"/>
                </a:lnTo>
                <a:lnTo>
                  <a:pt x="15259101" y="10111676"/>
                </a:lnTo>
                <a:lnTo>
                  <a:pt x="15263317" y="10117925"/>
                </a:lnTo>
                <a:lnTo>
                  <a:pt x="15269553" y="10122129"/>
                </a:lnTo>
                <a:lnTo>
                  <a:pt x="15277211" y="10123678"/>
                </a:lnTo>
                <a:lnTo>
                  <a:pt x="15284857" y="10122129"/>
                </a:lnTo>
                <a:lnTo>
                  <a:pt x="15291092" y="10117925"/>
                </a:lnTo>
                <a:lnTo>
                  <a:pt x="15295309" y="10111676"/>
                </a:lnTo>
                <a:lnTo>
                  <a:pt x="15296845" y="10104031"/>
                </a:lnTo>
                <a:close/>
              </a:path>
              <a:path w="18719800" h="10718800" extrusionOk="0">
                <a:moveTo>
                  <a:pt x="15296845" y="10003930"/>
                </a:moveTo>
                <a:lnTo>
                  <a:pt x="15295309" y="9996284"/>
                </a:lnTo>
                <a:lnTo>
                  <a:pt x="15291092" y="9990049"/>
                </a:lnTo>
                <a:lnTo>
                  <a:pt x="15284857" y="9985832"/>
                </a:lnTo>
                <a:lnTo>
                  <a:pt x="15277211" y="9984283"/>
                </a:lnTo>
                <a:lnTo>
                  <a:pt x="15269566" y="9985832"/>
                </a:lnTo>
                <a:lnTo>
                  <a:pt x="15263317" y="9990049"/>
                </a:lnTo>
                <a:lnTo>
                  <a:pt x="15259101" y="9996284"/>
                </a:lnTo>
                <a:lnTo>
                  <a:pt x="15257564" y="10003930"/>
                </a:lnTo>
                <a:lnTo>
                  <a:pt x="15259101" y="10011588"/>
                </a:lnTo>
                <a:lnTo>
                  <a:pt x="15263317" y="10017823"/>
                </a:lnTo>
                <a:lnTo>
                  <a:pt x="15269566" y="10022040"/>
                </a:lnTo>
                <a:lnTo>
                  <a:pt x="15277211" y="10023577"/>
                </a:lnTo>
                <a:lnTo>
                  <a:pt x="15284857" y="10022040"/>
                </a:lnTo>
                <a:lnTo>
                  <a:pt x="15291092" y="10017823"/>
                </a:lnTo>
                <a:lnTo>
                  <a:pt x="15295309" y="10011588"/>
                </a:lnTo>
                <a:lnTo>
                  <a:pt x="15296845" y="10003930"/>
                </a:lnTo>
                <a:close/>
              </a:path>
              <a:path w="18719800" h="10718800" extrusionOk="0">
                <a:moveTo>
                  <a:pt x="15296845" y="9903841"/>
                </a:moveTo>
                <a:lnTo>
                  <a:pt x="15295309" y="9896196"/>
                </a:lnTo>
                <a:lnTo>
                  <a:pt x="15291092" y="9889947"/>
                </a:lnTo>
                <a:lnTo>
                  <a:pt x="15284857" y="9885731"/>
                </a:lnTo>
                <a:lnTo>
                  <a:pt x="15277211" y="9884194"/>
                </a:lnTo>
                <a:lnTo>
                  <a:pt x="15269566" y="9885731"/>
                </a:lnTo>
                <a:lnTo>
                  <a:pt x="15263317" y="9889947"/>
                </a:lnTo>
                <a:lnTo>
                  <a:pt x="15259101" y="9896196"/>
                </a:lnTo>
                <a:lnTo>
                  <a:pt x="15257564" y="9903841"/>
                </a:lnTo>
                <a:lnTo>
                  <a:pt x="15259101" y="9911486"/>
                </a:lnTo>
                <a:lnTo>
                  <a:pt x="15263317" y="9917735"/>
                </a:lnTo>
                <a:lnTo>
                  <a:pt x="15269566" y="9921938"/>
                </a:lnTo>
                <a:lnTo>
                  <a:pt x="15277211" y="9923475"/>
                </a:lnTo>
                <a:lnTo>
                  <a:pt x="15284857" y="9921938"/>
                </a:lnTo>
                <a:lnTo>
                  <a:pt x="15291092" y="9917735"/>
                </a:lnTo>
                <a:lnTo>
                  <a:pt x="15295309" y="9911486"/>
                </a:lnTo>
                <a:lnTo>
                  <a:pt x="15296845" y="9903841"/>
                </a:lnTo>
                <a:close/>
              </a:path>
              <a:path w="18719800" h="10718800" extrusionOk="0">
                <a:moveTo>
                  <a:pt x="15296845" y="9803740"/>
                </a:moveTo>
                <a:lnTo>
                  <a:pt x="15295309" y="9796094"/>
                </a:lnTo>
                <a:lnTo>
                  <a:pt x="15291092" y="9789858"/>
                </a:lnTo>
                <a:lnTo>
                  <a:pt x="15284857" y="9785642"/>
                </a:lnTo>
                <a:lnTo>
                  <a:pt x="15277211" y="9784105"/>
                </a:lnTo>
                <a:lnTo>
                  <a:pt x="15269566" y="9785642"/>
                </a:lnTo>
                <a:lnTo>
                  <a:pt x="15263317" y="9789858"/>
                </a:lnTo>
                <a:lnTo>
                  <a:pt x="15259101" y="9796094"/>
                </a:lnTo>
                <a:lnTo>
                  <a:pt x="15257564" y="9803740"/>
                </a:lnTo>
                <a:lnTo>
                  <a:pt x="15259101" y="9811385"/>
                </a:lnTo>
                <a:lnTo>
                  <a:pt x="15263317" y="9817633"/>
                </a:lnTo>
                <a:lnTo>
                  <a:pt x="15269566" y="9821850"/>
                </a:lnTo>
                <a:lnTo>
                  <a:pt x="15277211" y="9823399"/>
                </a:lnTo>
                <a:lnTo>
                  <a:pt x="15284857" y="9821850"/>
                </a:lnTo>
                <a:lnTo>
                  <a:pt x="15291092" y="9817633"/>
                </a:lnTo>
                <a:lnTo>
                  <a:pt x="15295309" y="9811385"/>
                </a:lnTo>
                <a:lnTo>
                  <a:pt x="15296845" y="9803740"/>
                </a:lnTo>
                <a:close/>
              </a:path>
              <a:path w="18719800" h="10718800" extrusionOk="0">
                <a:moveTo>
                  <a:pt x="15296845" y="9703651"/>
                </a:moveTo>
                <a:lnTo>
                  <a:pt x="15295309" y="9696005"/>
                </a:lnTo>
                <a:lnTo>
                  <a:pt x="15291092" y="9689757"/>
                </a:lnTo>
                <a:lnTo>
                  <a:pt x="15284857" y="9685541"/>
                </a:lnTo>
                <a:lnTo>
                  <a:pt x="15277211" y="9684004"/>
                </a:lnTo>
                <a:lnTo>
                  <a:pt x="15269566" y="9685541"/>
                </a:lnTo>
                <a:lnTo>
                  <a:pt x="15263317" y="9689757"/>
                </a:lnTo>
                <a:lnTo>
                  <a:pt x="15259101" y="9696005"/>
                </a:lnTo>
                <a:lnTo>
                  <a:pt x="15257564" y="9703651"/>
                </a:lnTo>
                <a:lnTo>
                  <a:pt x="15259101" y="9711296"/>
                </a:lnTo>
                <a:lnTo>
                  <a:pt x="15263317" y="9717545"/>
                </a:lnTo>
                <a:lnTo>
                  <a:pt x="15269566" y="9721748"/>
                </a:lnTo>
                <a:lnTo>
                  <a:pt x="15277211" y="9723298"/>
                </a:lnTo>
                <a:lnTo>
                  <a:pt x="15284857" y="9721748"/>
                </a:lnTo>
                <a:lnTo>
                  <a:pt x="15291092" y="9717545"/>
                </a:lnTo>
                <a:lnTo>
                  <a:pt x="15295309" y="9711296"/>
                </a:lnTo>
                <a:lnTo>
                  <a:pt x="15296845" y="9703651"/>
                </a:lnTo>
                <a:close/>
              </a:path>
              <a:path w="18719800" h="10718800" extrusionOk="0">
                <a:moveTo>
                  <a:pt x="15296845" y="9603549"/>
                </a:moveTo>
                <a:lnTo>
                  <a:pt x="15295309" y="9595904"/>
                </a:lnTo>
                <a:lnTo>
                  <a:pt x="15291092" y="9589656"/>
                </a:lnTo>
                <a:lnTo>
                  <a:pt x="15284857" y="9585452"/>
                </a:lnTo>
                <a:lnTo>
                  <a:pt x="15277211" y="9583903"/>
                </a:lnTo>
                <a:lnTo>
                  <a:pt x="15269566" y="9585452"/>
                </a:lnTo>
                <a:lnTo>
                  <a:pt x="15263317" y="9589656"/>
                </a:lnTo>
                <a:lnTo>
                  <a:pt x="15259101" y="9595904"/>
                </a:lnTo>
                <a:lnTo>
                  <a:pt x="15257564" y="9603549"/>
                </a:lnTo>
                <a:lnTo>
                  <a:pt x="15259101" y="9611195"/>
                </a:lnTo>
                <a:lnTo>
                  <a:pt x="15263317" y="9617443"/>
                </a:lnTo>
                <a:lnTo>
                  <a:pt x="15269566" y="9621660"/>
                </a:lnTo>
                <a:lnTo>
                  <a:pt x="15277211" y="9623196"/>
                </a:lnTo>
                <a:lnTo>
                  <a:pt x="15284857" y="9621660"/>
                </a:lnTo>
                <a:lnTo>
                  <a:pt x="15291092" y="9617443"/>
                </a:lnTo>
                <a:lnTo>
                  <a:pt x="15295309" y="9611195"/>
                </a:lnTo>
                <a:lnTo>
                  <a:pt x="15296845" y="9603549"/>
                </a:lnTo>
                <a:close/>
              </a:path>
              <a:path w="18719800" h="10718800" extrusionOk="0">
                <a:moveTo>
                  <a:pt x="15296845" y="9503461"/>
                </a:moveTo>
                <a:lnTo>
                  <a:pt x="15295309" y="9495815"/>
                </a:lnTo>
                <a:lnTo>
                  <a:pt x="15291092" y="9489567"/>
                </a:lnTo>
                <a:lnTo>
                  <a:pt x="15284857" y="9485351"/>
                </a:lnTo>
                <a:lnTo>
                  <a:pt x="15277211" y="9483801"/>
                </a:lnTo>
                <a:lnTo>
                  <a:pt x="15269566" y="9485351"/>
                </a:lnTo>
                <a:lnTo>
                  <a:pt x="15263317" y="9489567"/>
                </a:lnTo>
                <a:lnTo>
                  <a:pt x="15259101" y="9495815"/>
                </a:lnTo>
                <a:lnTo>
                  <a:pt x="15257564" y="9503461"/>
                </a:lnTo>
                <a:lnTo>
                  <a:pt x="15259101" y="9511106"/>
                </a:lnTo>
                <a:lnTo>
                  <a:pt x="15263317" y="9517342"/>
                </a:lnTo>
                <a:lnTo>
                  <a:pt x="15269566" y="9521558"/>
                </a:lnTo>
                <a:lnTo>
                  <a:pt x="15277211" y="9523095"/>
                </a:lnTo>
                <a:lnTo>
                  <a:pt x="15284857" y="9521558"/>
                </a:lnTo>
                <a:lnTo>
                  <a:pt x="15291092" y="9517342"/>
                </a:lnTo>
                <a:lnTo>
                  <a:pt x="15295309" y="9511106"/>
                </a:lnTo>
                <a:lnTo>
                  <a:pt x="15296845" y="9503461"/>
                </a:lnTo>
                <a:close/>
              </a:path>
              <a:path w="18719800" h="10718800" extrusionOk="0">
                <a:moveTo>
                  <a:pt x="15296845" y="9403359"/>
                </a:moveTo>
                <a:lnTo>
                  <a:pt x="15295309" y="9395714"/>
                </a:lnTo>
                <a:lnTo>
                  <a:pt x="15291092" y="9389466"/>
                </a:lnTo>
                <a:lnTo>
                  <a:pt x="15284857" y="9385262"/>
                </a:lnTo>
                <a:lnTo>
                  <a:pt x="15277211" y="9383712"/>
                </a:lnTo>
                <a:lnTo>
                  <a:pt x="15269566" y="9385262"/>
                </a:lnTo>
                <a:lnTo>
                  <a:pt x="15263317" y="9389466"/>
                </a:lnTo>
                <a:lnTo>
                  <a:pt x="15259101" y="9395714"/>
                </a:lnTo>
                <a:lnTo>
                  <a:pt x="15257564" y="9403359"/>
                </a:lnTo>
                <a:lnTo>
                  <a:pt x="15259101" y="9411005"/>
                </a:lnTo>
                <a:lnTo>
                  <a:pt x="15263317" y="9417253"/>
                </a:lnTo>
                <a:lnTo>
                  <a:pt x="15269566" y="9421457"/>
                </a:lnTo>
                <a:lnTo>
                  <a:pt x="15277211" y="9423006"/>
                </a:lnTo>
                <a:lnTo>
                  <a:pt x="15284857" y="9421457"/>
                </a:lnTo>
                <a:lnTo>
                  <a:pt x="15291092" y="9417253"/>
                </a:lnTo>
                <a:lnTo>
                  <a:pt x="15295309" y="9411005"/>
                </a:lnTo>
                <a:lnTo>
                  <a:pt x="15296845" y="9403359"/>
                </a:lnTo>
                <a:close/>
              </a:path>
              <a:path w="18719800" h="10718800" extrusionOk="0">
                <a:moveTo>
                  <a:pt x="15296845" y="9303271"/>
                </a:moveTo>
                <a:lnTo>
                  <a:pt x="15295309" y="9295613"/>
                </a:lnTo>
                <a:lnTo>
                  <a:pt x="15291092" y="9289377"/>
                </a:lnTo>
                <a:lnTo>
                  <a:pt x="15284857" y="9285160"/>
                </a:lnTo>
                <a:lnTo>
                  <a:pt x="15277211" y="9283624"/>
                </a:lnTo>
                <a:lnTo>
                  <a:pt x="15269566" y="9285160"/>
                </a:lnTo>
                <a:lnTo>
                  <a:pt x="15263317" y="9289377"/>
                </a:lnTo>
                <a:lnTo>
                  <a:pt x="15259101" y="9295613"/>
                </a:lnTo>
                <a:lnTo>
                  <a:pt x="15257564" y="9303271"/>
                </a:lnTo>
                <a:lnTo>
                  <a:pt x="15259101" y="9310916"/>
                </a:lnTo>
                <a:lnTo>
                  <a:pt x="15263317" y="9317164"/>
                </a:lnTo>
                <a:lnTo>
                  <a:pt x="15269566" y="9321368"/>
                </a:lnTo>
                <a:lnTo>
                  <a:pt x="15277211" y="9322905"/>
                </a:lnTo>
                <a:lnTo>
                  <a:pt x="15284857" y="9321368"/>
                </a:lnTo>
                <a:lnTo>
                  <a:pt x="15291092" y="9317164"/>
                </a:lnTo>
                <a:lnTo>
                  <a:pt x="15295309" y="9310916"/>
                </a:lnTo>
                <a:lnTo>
                  <a:pt x="15296845" y="9303271"/>
                </a:lnTo>
                <a:close/>
              </a:path>
              <a:path w="18719800" h="10718800" extrusionOk="0">
                <a:moveTo>
                  <a:pt x="15296845" y="9203169"/>
                </a:moveTo>
                <a:lnTo>
                  <a:pt x="15295309" y="9195524"/>
                </a:lnTo>
                <a:lnTo>
                  <a:pt x="15291092" y="9189275"/>
                </a:lnTo>
                <a:lnTo>
                  <a:pt x="15284857" y="9185072"/>
                </a:lnTo>
                <a:lnTo>
                  <a:pt x="15277211" y="9183522"/>
                </a:lnTo>
                <a:lnTo>
                  <a:pt x="15269566" y="9185072"/>
                </a:lnTo>
                <a:lnTo>
                  <a:pt x="15263317" y="9189275"/>
                </a:lnTo>
                <a:lnTo>
                  <a:pt x="15259101" y="9195524"/>
                </a:lnTo>
                <a:lnTo>
                  <a:pt x="15257564" y="9203169"/>
                </a:lnTo>
                <a:lnTo>
                  <a:pt x="15259101" y="9210815"/>
                </a:lnTo>
                <a:lnTo>
                  <a:pt x="15263317" y="9217063"/>
                </a:lnTo>
                <a:lnTo>
                  <a:pt x="15269566" y="9221279"/>
                </a:lnTo>
                <a:lnTo>
                  <a:pt x="15277211" y="9222816"/>
                </a:lnTo>
                <a:lnTo>
                  <a:pt x="15284857" y="9221279"/>
                </a:lnTo>
                <a:lnTo>
                  <a:pt x="15291092" y="9217063"/>
                </a:lnTo>
                <a:lnTo>
                  <a:pt x="15295309" y="9210815"/>
                </a:lnTo>
                <a:lnTo>
                  <a:pt x="15296845" y="9203169"/>
                </a:lnTo>
                <a:close/>
              </a:path>
              <a:path w="18719800" h="10718800" extrusionOk="0">
                <a:moveTo>
                  <a:pt x="15296845" y="9103081"/>
                </a:moveTo>
                <a:lnTo>
                  <a:pt x="15295309" y="9095435"/>
                </a:lnTo>
                <a:lnTo>
                  <a:pt x="15291092" y="9089187"/>
                </a:lnTo>
                <a:lnTo>
                  <a:pt x="15284857" y="9084970"/>
                </a:lnTo>
                <a:lnTo>
                  <a:pt x="15277211" y="9083421"/>
                </a:lnTo>
                <a:lnTo>
                  <a:pt x="15269566" y="9084970"/>
                </a:lnTo>
                <a:lnTo>
                  <a:pt x="15263317" y="9089187"/>
                </a:lnTo>
                <a:lnTo>
                  <a:pt x="15259101" y="9095435"/>
                </a:lnTo>
                <a:lnTo>
                  <a:pt x="15257564" y="9103081"/>
                </a:lnTo>
                <a:lnTo>
                  <a:pt x="15259101" y="9110726"/>
                </a:lnTo>
                <a:lnTo>
                  <a:pt x="15263317" y="9116962"/>
                </a:lnTo>
                <a:lnTo>
                  <a:pt x="15269566" y="9121178"/>
                </a:lnTo>
                <a:lnTo>
                  <a:pt x="15277211" y="9122715"/>
                </a:lnTo>
                <a:lnTo>
                  <a:pt x="15284857" y="9121178"/>
                </a:lnTo>
                <a:lnTo>
                  <a:pt x="15291092" y="9116962"/>
                </a:lnTo>
                <a:lnTo>
                  <a:pt x="15295309" y="9110726"/>
                </a:lnTo>
                <a:lnTo>
                  <a:pt x="15296845" y="9103081"/>
                </a:lnTo>
                <a:close/>
              </a:path>
              <a:path w="18719800" h="10718800" extrusionOk="0">
                <a:moveTo>
                  <a:pt x="15296845" y="9002979"/>
                </a:moveTo>
                <a:lnTo>
                  <a:pt x="15295309" y="8995334"/>
                </a:lnTo>
                <a:lnTo>
                  <a:pt x="15291092" y="8989085"/>
                </a:lnTo>
                <a:lnTo>
                  <a:pt x="15284857" y="8984869"/>
                </a:lnTo>
                <a:lnTo>
                  <a:pt x="15277211" y="8983332"/>
                </a:lnTo>
                <a:lnTo>
                  <a:pt x="15269566" y="8984869"/>
                </a:lnTo>
                <a:lnTo>
                  <a:pt x="15263317" y="8989085"/>
                </a:lnTo>
                <a:lnTo>
                  <a:pt x="15259101" y="8995334"/>
                </a:lnTo>
                <a:lnTo>
                  <a:pt x="15257564" y="9002979"/>
                </a:lnTo>
                <a:lnTo>
                  <a:pt x="15259101" y="9010625"/>
                </a:lnTo>
                <a:lnTo>
                  <a:pt x="15263317" y="9016860"/>
                </a:lnTo>
                <a:lnTo>
                  <a:pt x="15269566" y="9021077"/>
                </a:lnTo>
                <a:lnTo>
                  <a:pt x="15277211" y="9022626"/>
                </a:lnTo>
                <a:lnTo>
                  <a:pt x="15284857" y="9021077"/>
                </a:lnTo>
                <a:lnTo>
                  <a:pt x="15291092" y="9016860"/>
                </a:lnTo>
                <a:lnTo>
                  <a:pt x="15295309" y="9010625"/>
                </a:lnTo>
                <a:lnTo>
                  <a:pt x="15296845" y="9002979"/>
                </a:lnTo>
                <a:close/>
              </a:path>
              <a:path w="18719800" h="10718800" extrusionOk="0">
                <a:moveTo>
                  <a:pt x="15296845" y="8902878"/>
                </a:moveTo>
                <a:lnTo>
                  <a:pt x="15295309" y="8895232"/>
                </a:lnTo>
                <a:lnTo>
                  <a:pt x="15291092" y="8888984"/>
                </a:lnTo>
                <a:lnTo>
                  <a:pt x="15284857" y="8884768"/>
                </a:lnTo>
                <a:lnTo>
                  <a:pt x="15277211" y="8883218"/>
                </a:lnTo>
                <a:lnTo>
                  <a:pt x="15269566" y="8884768"/>
                </a:lnTo>
                <a:lnTo>
                  <a:pt x="15263317" y="8888984"/>
                </a:lnTo>
                <a:lnTo>
                  <a:pt x="15259101" y="8895232"/>
                </a:lnTo>
                <a:lnTo>
                  <a:pt x="15257564" y="8902878"/>
                </a:lnTo>
                <a:lnTo>
                  <a:pt x="15259101" y="8910523"/>
                </a:lnTo>
                <a:lnTo>
                  <a:pt x="15263317" y="8916772"/>
                </a:lnTo>
                <a:lnTo>
                  <a:pt x="15269566" y="8920988"/>
                </a:lnTo>
                <a:lnTo>
                  <a:pt x="15277211" y="8922525"/>
                </a:lnTo>
                <a:lnTo>
                  <a:pt x="15284857" y="8920988"/>
                </a:lnTo>
                <a:lnTo>
                  <a:pt x="15291092" y="8916772"/>
                </a:lnTo>
                <a:lnTo>
                  <a:pt x="15295309" y="8910523"/>
                </a:lnTo>
                <a:lnTo>
                  <a:pt x="15296845" y="8902878"/>
                </a:lnTo>
                <a:close/>
              </a:path>
              <a:path w="18719800" h="10718800" extrusionOk="0">
                <a:moveTo>
                  <a:pt x="15296845" y="8802789"/>
                </a:moveTo>
                <a:lnTo>
                  <a:pt x="15295309" y="8795144"/>
                </a:lnTo>
                <a:lnTo>
                  <a:pt x="15291092" y="8788895"/>
                </a:lnTo>
                <a:lnTo>
                  <a:pt x="15284857" y="8784679"/>
                </a:lnTo>
                <a:lnTo>
                  <a:pt x="15277211" y="8783142"/>
                </a:lnTo>
                <a:lnTo>
                  <a:pt x="15269566" y="8784679"/>
                </a:lnTo>
                <a:lnTo>
                  <a:pt x="15263317" y="8788895"/>
                </a:lnTo>
                <a:lnTo>
                  <a:pt x="15259101" y="8795144"/>
                </a:lnTo>
                <a:lnTo>
                  <a:pt x="15257564" y="8802789"/>
                </a:lnTo>
                <a:lnTo>
                  <a:pt x="15259101" y="8810434"/>
                </a:lnTo>
                <a:lnTo>
                  <a:pt x="15263317" y="8816683"/>
                </a:lnTo>
                <a:lnTo>
                  <a:pt x="15269566" y="8820887"/>
                </a:lnTo>
                <a:lnTo>
                  <a:pt x="15277211" y="8822436"/>
                </a:lnTo>
                <a:lnTo>
                  <a:pt x="15284857" y="8820887"/>
                </a:lnTo>
                <a:lnTo>
                  <a:pt x="15291092" y="8816683"/>
                </a:lnTo>
                <a:lnTo>
                  <a:pt x="15295309" y="8810434"/>
                </a:lnTo>
                <a:lnTo>
                  <a:pt x="15296845" y="8802789"/>
                </a:lnTo>
                <a:close/>
              </a:path>
              <a:path w="18719800" h="10718800" extrusionOk="0">
                <a:moveTo>
                  <a:pt x="15296845" y="8702688"/>
                </a:moveTo>
                <a:lnTo>
                  <a:pt x="15295309" y="8695042"/>
                </a:lnTo>
                <a:lnTo>
                  <a:pt x="15291092" y="8688794"/>
                </a:lnTo>
                <a:lnTo>
                  <a:pt x="15284857" y="8684590"/>
                </a:lnTo>
                <a:lnTo>
                  <a:pt x="15277211" y="8683041"/>
                </a:lnTo>
                <a:lnTo>
                  <a:pt x="15269566" y="8684590"/>
                </a:lnTo>
                <a:lnTo>
                  <a:pt x="15263317" y="8688794"/>
                </a:lnTo>
                <a:lnTo>
                  <a:pt x="15259101" y="8695042"/>
                </a:lnTo>
                <a:lnTo>
                  <a:pt x="15257564" y="8702688"/>
                </a:lnTo>
                <a:lnTo>
                  <a:pt x="15259101" y="8710333"/>
                </a:lnTo>
                <a:lnTo>
                  <a:pt x="15263317" y="8716581"/>
                </a:lnTo>
                <a:lnTo>
                  <a:pt x="15269566" y="8720798"/>
                </a:lnTo>
                <a:lnTo>
                  <a:pt x="15277211" y="8722335"/>
                </a:lnTo>
                <a:lnTo>
                  <a:pt x="15284857" y="8720798"/>
                </a:lnTo>
                <a:lnTo>
                  <a:pt x="15291092" y="8716581"/>
                </a:lnTo>
                <a:lnTo>
                  <a:pt x="15295309" y="8710333"/>
                </a:lnTo>
                <a:lnTo>
                  <a:pt x="15296845" y="8702688"/>
                </a:lnTo>
                <a:close/>
              </a:path>
              <a:path w="18719800" h="10718800" extrusionOk="0">
                <a:moveTo>
                  <a:pt x="15296845" y="8602599"/>
                </a:moveTo>
                <a:lnTo>
                  <a:pt x="15295309" y="8594941"/>
                </a:lnTo>
                <a:lnTo>
                  <a:pt x="15291092" y="8588705"/>
                </a:lnTo>
                <a:lnTo>
                  <a:pt x="15284857" y="8584489"/>
                </a:lnTo>
                <a:lnTo>
                  <a:pt x="15277211" y="8582939"/>
                </a:lnTo>
                <a:lnTo>
                  <a:pt x="15269553" y="8584489"/>
                </a:lnTo>
                <a:lnTo>
                  <a:pt x="15263317" y="8588705"/>
                </a:lnTo>
                <a:lnTo>
                  <a:pt x="15259101" y="8594941"/>
                </a:lnTo>
                <a:lnTo>
                  <a:pt x="15257564" y="8602599"/>
                </a:lnTo>
                <a:lnTo>
                  <a:pt x="15259101" y="8610244"/>
                </a:lnTo>
                <a:lnTo>
                  <a:pt x="15263317" y="8616480"/>
                </a:lnTo>
                <a:lnTo>
                  <a:pt x="15269553" y="8620684"/>
                </a:lnTo>
                <a:lnTo>
                  <a:pt x="15277211" y="8622233"/>
                </a:lnTo>
                <a:lnTo>
                  <a:pt x="15284857" y="8620684"/>
                </a:lnTo>
                <a:lnTo>
                  <a:pt x="15291092" y="8616480"/>
                </a:lnTo>
                <a:lnTo>
                  <a:pt x="15295309" y="8610244"/>
                </a:lnTo>
                <a:lnTo>
                  <a:pt x="15296845" y="8602599"/>
                </a:lnTo>
                <a:close/>
              </a:path>
              <a:path w="18719800" h="10718800" extrusionOk="0">
                <a:moveTo>
                  <a:pt x="15296845" y="8502485"/>
                </a:moveTo>
                <a:lnTo>
                  <a:pt x="15295309" y="8494839"/>
                </a:lnTo>
                <a:lnTo>
                  <a:pt x="15291092" y="8488604"/>
                </a:lnTo>
                <a:lnTo>
                  <a:pt x="15284857" y="8484387"/>
                </a:lnTo>
                <a:lnTo>
                  <a:pt x="15277211" y="8482838"/>
                </a:lnTo>
                <a:lnTo>
                  <a:pt x="15269553" y="8484387"/>
                </a:lnTo>
                <a:lnTo>
                  <a:pt x="15263317" y="8488604"/>
                </a:lnTo>
                <a:lnTo>
                  <a:pt x="15259101" y="8494839"/>
                </a:lnTo>
                <a:lnTo>
                  <a:pt x="15257564" y="8502485"/>
                </a:lnTo>
                <a:lnTo>
                  <a:pt x="15259101" y="8510143"/>
                </a:lnTo>
                <a:lnTo>
                  <a:pt x="15263317" y="8516379"/>
                </a:lnTo>
                <a:lnTo>
                  <a:pt x="15269553" y="8520595"/>
                </a:lnTo>
                <a:lnTo>
                  <a:pt x="15277211" y="8522132"/>
                </a:lnTo>
                <a:lnTo>
                  <a:pt x="15284857" y="8520595"/>
                </a:lnTo>
                <a:lnTo>
                  <a:pt x="15291092" y="8516379"/>
                </a:lnTo>
                <a:lnTo>
                  <a:pt x="15295309" y="8510143"/>
                </a:lnTo>
                <a:lnTo>
                  <a:pt x="15296845" y="8502485"/>
                </a:lnTo>
                <a:close/>
              </a:path>
              <a:path w="18719800" h="10718800" extrusionOk="0">
                <a:moveTo>
                  <a:pt x="15296845" y="8402396"/>
                </a:moveTo>
                <a:lnTo>
                  <a:pt x="15295309" y="8394751"/>
                </a:lnTo>
                <a:lnTo>
                  <a:pt x="15291092" y="8388502"/>
                </a:lnTo>
                <a:lnTo>
                  <a:pt x="15284857" y="8384286"/>
                </a:lnTo>
                <a:lnTo>
                  <a:pt x="15277211" y="8382736"/>
                </a:lnTo>
                <a:lnTo>
                  <a:pt x="15269566" y="8384286"/>
                </a:lnTo>
                <a:lnTo>
                  <a:pt x="15263317" y="8388502"/>
                </a:lnTo>
                <a:lnTo>
                  <a:pt x="15259101" y="8394751"/>
                </a:lnTo>
                <a:lnTo>
                  <a:pt x="15257564" y="8402396"/>
                </a:lnTo>
                <a:lnTo>
                  <a:pt x="15259101" y="8410041"/>
                </a:lnTo>
                <a:lnTo>
                  <a:pt x="15263317" y="8416290"/>
                </a:lnTo>
                <a:lnTo>
                  <a:pt x="15269566" y="8420494"/>
                </a:lnTo>
                <a:lnTo>
                  <a:pt x="15277211" y="8422030"/>
                </a:lnTo>
                <a:lnTo>
                  <a:pt x="15284857" y="8420494"/>
                </a:lnTo>
                <a:lnTo>
                  <a:pt x="15291092" y="8416290"/>
                </a:lnTo>
                <a:lnTo>
                  <a:pt x="15295309" y="8410041"/>
                </a:lnTo>
                <a:lnTo>
                  <a:pt x="15296845" y="8402396"/>
                </a:lnTo>
                <a:close/>
              </a:path>
              <a:path w="18719800" h="10718800" extrusionOk="0">
                <a:moveTo>
                  <a:pt x="15296845" y="8302295"/>
                </a:moveTo>
                <a:lnTo>
                  <a:pt x="15295309" y="8294649"/>
                </a:lnTo>
                <a:lnTo>
                  <a:pt x="15291092" y="8288414"/>
                </a:lnTo>
                <a:lnTo>
                  <a:pt x="15284857" y="8284197"/>
                </a:lnTo>
                <a:lnTo>
                  <a:pt x="15277211" y="8282660"/>
                </a:lnTo>
                <a:lnTo>
                  <a:pt x="15269566" y="8284197"/>
                </a:lnTo>
                <a:lnTo>
                  <a:pt x="15263317" y="8288414"/>
                </a:lnTo>
                <a:lnTo>
                  <a:pt x="15259101" y="8294649"/>
                </a:lnTo>
                <a:lnTo>
                  <a:pt x="15257564" y="8302295"/>
                </a:lnTo>
                <a:lnTo>
                  <a:pt x="15259101" y="8309953"/>
                </a:lnTo>
                <a:lnTo>
                  <a:pt x="15263317" y="8316201"/>
                </a:lnTo>
                <a:lnTo>
                  <a:pt x="15269566" y="8320405"/>
                </a:lnTo>
                <a:lnTo>
                  <a:pt x="15277211" y="8321954"/>
                </a:lnTo>
                <a:lnTo>
                  <a:pt x="15284857" y="8320405"/>
                </a:lnTo>
                <a:lnTo>
                  <a:pt x="15291092" y="8316201"/>
                </a:lnTo>
                <a:lnTo>
                  <a:pt x="15295309" y="8309953"/>
                </a:lnTo>
                <a:lnTo>
                  <a:pt x="15296845" y="8302295"/>
                </a:lnTo>
                <a:close/>
              </a:path>
              <a:path w="18719800" h="10718800" extrusionOk="0">
                <a:moveTo>
                  <a:pt x="15296845" y="8202219"/>
                </a:moveTo>
                <a:lnTo>
                  <a:pt x="15295309" y="8194561"/>
                </a:lnTo>
                <a:lnTo>
                  <a:pt x="15291092" y="8188312"/>
                </a:lnTo>
                <a:lnTo>
                  <a:pt x="15284857" y="8184108"/>
                </a:lnTo>
                <a:lnTo>
                  <a:pt x="15277211" y="8182559"/>
                </a:lnTo>
                <a:lnTo>
                  <a:pt x="15269566" y="8184108"/>
                </a:lnTo>
                <a:lnTo>
                  <a:pt x="15263317" y="8188312"/>
                </a:lnTo>
                <a:lnTo>
                  <a:pt x="15259101" y="8194561"/>
                </a:lnTo>
                <a:lnTo>
                  <a:pt x="15257564" y="8202219"/>
                </a:lnTo>
                <a:lnTo>
                  <a:pt x="15259101" y="8209864"/>
                </a:lnTo>
                <a:lnTo>
                  <a:pt x="15263317" y="8216100"/>
                </a:lnTo>
                <a:lnTo>
                  <a:pt x="15269566" y="8220316"/>
                </a:lnTo>
                <a:lnTo>
                  <a:pt x="15277211" y="8221853"/>
                </a:lnTo>
                <a:lnTo>
                  <a:pt x="15284857" y="8220316"/>
                </a:lnTo>
                <a:lnTo>
                  <a:pt x="15291092" y="8216100"/>
                </a:lnTo>
                <a:lnTo>
                  <a:pt x="15295309" y="8209864"/>
                </a:lnTo>
                <a:lnTo>
                  <a:pt x="15296845" y="8202219"/>
                </a:lnTo>
                <a:close/>
              </a:path>
              <a:path w="18719800" h="10718800" extrusionOk="0">
                <a:moveTo>
                  <a:pt x="15296845" y="8102117"/>
                </a:moveTo>
                <a:lnTo>
                  <a:pt x="15295309" y="8094459"/>
                </a:lnTo>
                <a:lnTo>
                  <a:pt x="15291092" y="8088223"/>
                </a:lnTo>
                <a:lnTo>
                  <a:pt x="15284857" y="8084007"/>
                </a:lnTo>
                <a:lnTo>
                  <a:pt x="15277211" y="8082458"/>
                </a:lnTo>
                <a:lnTo>
                  <a:pt x="15269566" y="8084007"/>
                </a:lnTo>
                <a:lnTo>
                  <a:pt x="15263317" y="8088223"/>
                </a:lnTo>
                <a:lnTo>
                  <a:pt x="15259101" y="8094459"/>
                </a:lnTo>
                <a:lnTo>
                  <a:pt x="15257564" y="8102117"/>
                </a:lnTo>
                <a:lnTo>
                  <a:pt x="15259101" y="8109763"/>
                </a:lnTo>
                <a:lnTo>
                  <a:pt x="15263317" y="8115998"/>
                </a:lnTo>
                <a:lnTo>
                  <a:pt x="15269566" y="8120215"/>
                </a:lnTo>
                <a:lnTo>
                  <a:pt x="15277211" y="8121751"/>
                </a:lnTo>
                <a:lnTo>
                  <a:pt x="15284857" y="8120215"/>
                </a:lnTo>
                <a:lnTo>
                  <a:pt x="15291092" y="8115998"/>
                </a:lnTo>
                <a:lnTo>
                  <a:pt x="15295309" y="8109763"/>
                </a:lnTo>
                <a:lnTo>
                  <a:pt x="15296845" y="8102117"/>
                </a:lnTo>
                <a:close/>
              </a:path>
              <a:path w="18719800" h="10718800" extrusionOk="0">
                <a:moveTo>
                  <a:pt x="15296845" y="8002016"/>
                </a:moveTo>
                <a:lnTo>
                  <a:pt x="15295309" y="7994370"/>
                </a:lnTo>
                <a:lnTo>
                  <a:pt x="15291092" y="7988122"/>
                </a:lnTo>
                <a:lnTo>
                  <a:pt x="15284857" y="7983918"/>
                </a:lnTo>
                <a:lnTo>
                  <a:pt x="15277211" y="7982369"/>
                </a:lnTo>
                <a:lnTo>
                  <a:pt x="15269566" y="7983918"/>
                </a:lnTo>
                <a:lnTo>
                  <a:pt x="15263317" y="7988122"/>
                </a:lnTo>
                <a:lnTo>
                  <a:pt x="15259101" y="7994370"/>
                </a:lnTo>
                <a:lnTo>
                  <a:pt x="15257564" y="8002016"/>
                </a:lnTo>
                <a:lnTo>
                  <a:pt x="15259101" y="8009661"/>
                </a:lnTo>
                <a:lnTo>
                  <a:pt x="15263317" y="8015910"/>
                </a:lnTo>
                <a:lnTo>
                  <a:pt x="15269566" y="8020113"/>
                </a:lnTo>
                <a:lnTo>
                  <a:pt x="15277211" y="8021663"/>
                </a:lnTo>
                <a:lnTo>
                  <a:pt x="15284857" y="8020113"/>
                </a:lnTo>
                <a:lnTo>
                  <a:pt x="15291092" y="8015910"/>
                </a:lnTo>
                <a:lnTo>
                  <a:pt x="15295309" y="8009661"/>
                </a:lnTo>
                <a:lnTo>
                  <a:pt x="15296845" y="8002016"/>
                </a:lnTo>
                <a:close/>
              </a:path>
              <a:path w="18719800" h="10718800" extrusionOk="0">
                <a:moveTo>
                  <a:pt x="15296845" y="7901914"/>
                </a:moveTo>
                <a:lnTo>
                  <a:pt x="15295309" y="7894269"/>
                </a:lnTo>
                <a:lnTo>
                  <a:pt x="15291092" y="7888021"/>
                </a:lnTo>
                <a:lnTo>
                  <a:pt x="15284857" y="7883817"/>
                </a:lnTo>
                <a:lnTo>
                  <a:pt x="15277211" y="7882268"/>
                </a:lnTo>
                <a:lnTo>
                  <a:pt x="15269566" y="7883817"/>
                </a:lnTo>
                <a:lnTo>
                  <a:pt x="15263317" y="7888021"/>
                </a:lnTo>
                <a:lnTo>
                  <a:pt x="15259101" y="7894269"/>
                </a:lnTo>
                <a:lnTo>
                  <a:pt x="15257564" y="7901914"/>
                </a:lnTo>
                <a:lnTo>
                  <a:pt x="15259101" y="7909560"/>
                </a:lnTo>
                <a:lnTo>
                  <a:pt x="15263317" y="7915808"/>
                </a:lnTo>
                <a:lnTo>
                  <a:pt x="15269566" y="7920012"/>
                </a:lnTo>
                <a:lnTo>
                  <a:pt x="15277211" y="7921561"/>
                </a:lnTo>
                <a:lnTo>
                  <a:pt x="15284857" y="7920012"/>
                </a:lnTo>
                <a:lnTo>
                  <a:pt x="15291092" y="7915808"/>
                </a:lnTo>
                <a:lnTo>
                  <a:pt x="15295309" y="7909560"/>
                </a:lnTo>
                <a:lnTo>
                  <a:pt x="15296845" y="7901914"/>
                </a:lnTo>
                <a:close/>
              </a:path>
              <a:path w="18719800" h="10718800" extrusionOk="0">
                <a:moveTo>
                  <a:pt x="15296845" y="7801826"/>
                </a:moveTo>
                <a:lnTo>
                  <a:pt x="15295309" y="7794180"/>
                </a:lnTo>
                <a:lnTo>
                  <a:pt x="15291092" y="7787932"/>
                </a:lnTo>
                <a:lnTo>
                  <a:pt x="15284857" y="7783716"/>
                </a:lnTo>
                <a:lnTo>
                  <a:pt x="15277211" y="7782179"/>
                </a:lnTo>
                <a:lnTo>
                  <a:pt x="15269566" y="7783716"/>
                </a:lnTo>
                <a:lnTo>
                  <a:pt x="15263317" y="7787932"/>
                </a:lnTo>
                <a:lnTo>
                  <a:pt x="15259101" y="7794180"/>
                </a:lnTo>
                <a:lnTo>
                  <a:pt x="15257564" y="7801826"/>
                </a:lnTo>
                <a:lnTo>
                  <a:pt x="15259101" y="7809471"/>
                </a:lnTo>
                <a:lnTo>
                  <a:pt x="15263317" y="7815720"/>
                </a:lnTo>
                <a:lnTo>
                  <a:pt x="15269566" y="7819923"/>
                </a:lnTo>
                <a:lnTo>
                  <a:pt x="15277211" y="7821473"/>
                </a:lnTo>
                <a:lnTo>
                  <a:pt x="15284857" y="7819923"/>
                </a:lnTo>
                <a:lnTo>
                  <a:pt x="15291092" y="7815720"/>
                </a:lnTo>
                <a:lnTo>
                  <a:pt x="15295309" y="7809471"/>
                </a:lnTo>
                <a:lnTo>
                  <a:pt x="15296845" y="7801826"/>
                </a:lnTo>
                <a:close/>
              </a:path>
              <a:path w="18719800" h="10718800" extrusionOk="0">
                <a:moveTo>
                  <a:pt x="15296845" y="7701724"/>
                </a:moveTo>
                <a:lnTo>
                  <a:pt x="15295309" y="7694079"/>
                </a:lnTo>
                <a:lnTo>
                  <a:pt x="15291092" y="7687831"/>
                </a:lnTo>
                <a:lnTo>
                  <a:pt x="15284857" y="7683627"/>
                </a:lnTo>
                <a:lnTo>
                  <a:pt x="15277211" y="7682077"/>
                </a:lnTo>
                <a:lnTo>
                  <a:pt x="15269566" y="7683627"/>
                </a:lnTo>
                <a:lnTo>
                  <a:pt x="15263317" y="7687831"/>
                </a:lnTo>
                <a:lnTo>
                  <a:pt x="15259101" y="7694079"/>
                </a:lnTo>
                <a:lnTo>
                  <a:pt x="15257564" y="7701724"/>
                </a:lnTo>
                <a:lnTo>
                  <a:pt x="15259101" y="7709382"/>
                </a:lnTo>
                <a:lnTo>
                  <a:pt x="15263317" y="7715631"/>
                </a:lnTo>
                <a:lnTo>
                  <a:pt x="15269566" y="7719835"/>
                </a:lnTo>
                <a:lnTo>
                  <a:pt x="15277211" y="7721384"/>
                </a:lnTo>
                <a:lnTo>
                  <a:pt x="15284857" y="7719835"/>
                </a:lnTo>
                <a:lnTo>
                  <a:pt x="15291092" y="7715631"/>
                </a:lnTo>
                <a:lnTo>
                  <a:pt x="15295309" y="7709382"/>
                </a:lnTo>
                <a:lnTo>
                  <a:pt x="15296845" y="7701724"/>
                </a:lnTo>
                <a:close/>
              </a:path>
              <a:path w="18719800" h="10718800" extrusionOk="0">
                <a:moveTo>
                  <a:pt x="15296845" y="7601623"/>
                </a:moveTo>
                <a:lnTo>
                  <a:pt x="15295309" y="7593978"/>
                </a:lnTo>
                <a:lnTo>
                  <a:pt x="15291092" y="7587742"/>
                </a:lnTo>
                <a:lnTo>
                  <a:pt x="15284857" y="7583525"/>
                </a:lnTo>
                <a:lnTo>
                  <a:pt x="15277211" y="7581989"/>
                </a:lnTo>
                <a:lnTo>
                  <a:pt x="15269566" y="7583525"/>
                </a:lnTo>
                <a:lnTo>
                  <a:pt x="15263317" y="7587742"/>
                </a:lnTo>
                <a:lnTo>
                  <a:pt x="15259101" y="7593978"/>
                </a:lnTo>
                <a:lnTo>
                  <a:pt x="15257564" y="7601623"/>
                </a:lnTo>
                <a:lnTo>
                  <a:pt x="15259101" y="7609281"/>
                </a:lnTo>
                <a:lnTo>
                  <a:pt x="15263317" y="7615529"/>
                </a:lnTo>
                <a:lnTo>
                  <a:pt x="15269566" y="7619733"/>
                </a:lnTo>
                <a:lnTo>
                  <a:pt x="15277211" y="7621283"/>
                </a:lnTo>
                <a:lnTo>
                  <a:pt x="15284857" y="7619733"/>
                </a:lnTo>
                <a:lnTo>
                  <a:pt x="15291092" y="7615529"/>
                </a:lnTo>
                <a:lnTo>
                  <a:pt x="15295309" y="7609281"/>
                </a:lnTo>
                <a:lnTo>
                  <a:pt x="15296845" y="7601623"/>
                </a:lnTo>
                <a:close/>
              </a:path>
              <a:path w="18719800" h="10718800" extrusionOk="0">
                <a:moveTo>
                  <a:pt x="15296845" y="7501534"/>
                </a:moveTo>
                <a:lnTo>
                  <a:pt x="15295309" y="7493889"/>
                </a:lnTo>
                <a:lnTo>
                  <a:pt x="15291092" y="7487640"/>
                </a:lnTo>
                <a:lnTo>
                  <a:pt x="15284857" y="7483437"/>
                </a:lnTo>
                <a:lnTo>
                  <a:pt x="15277211" y="7481887"/>
                </a:lnTo>
                <a:lnTo>
                  <a:pt x="15269566" y="7483437"/>
                </a:lnTo>
                <a:lnTo>
                  <a:pt x="15263317" y="7487640"/>
                </a:lnTo>
                <a:lnTo>
                  <a:pt x="15259101" y="7493889"/>
                </a:lnTo>
                <a:lnTo>
                  <a:pt x="15257564" y="7501534"/>
                </a:lnTo>
                <a:lnTo>
                  <a:pt x="15259101" y="7509180"/>
                </a:lnTo>
                <a:lnTo>
                  <a:pt x="15263317" y="7515428"/>
                </a:lnTo>
                <a:lnTo>
                  <a:pt x="15269566" y="7519632"/>
                </a:lnTo>
                <a:lnTo>
                  <a:pt x="15277211" y="7521181"/>
                </a:lnTo>
                <a:lnTo>
                  <a:pt x="15284857" y="7519632"/>
                </a:lnTo>
                <a:lnTo>
                  <a:pt x="15291092" y="7515428"/>
                </a:lnTo>
                <a:lnTo>
                  <a:pt x="15295309" y="7509180"/>
                </a:lnTo>
                <a:lnTo>
                  <a:pt x="15296845" y="7501534"/>
                </a:lnTo>
                <a:close/>
              </a:path>
              <a:path w="18719800" h="10718800" extrusionOk="0">
                <a:moveTo>
                  <a:pt x="15296845" y="7401433"/>
                </a:moveTo>
                <a:lnTo>
                  <a:pt x="15295309" y="7393787"/>
                </a:lnTo>
                <a:lnTo>
                  <a:pt x="15291092" y="7387539"/>
                </a:lnTo>
                <a:lnTo>
                  <a:pt x="15284857" y="7383335"/>
                </a:lnTo>
                <a:lnTo>
                  <a:pt x="15277211" y="7381786"/>
                </a:lnTo>
                <a:lnTo>
                  <a:pt x="15269566" y="7383335"/>
                </a:lnTo>
                <a:lnTo>
                  <a:pt x="15263317" y="7387539"/>
                </a:lnTo>
                <a:lnTo>
                  <a:pt x="15259101" y="7393787"/>
                </a:lnTo>
                <a:lnTo>
                  <a:pt x="15257564" y="7401433"/>
                </a:lnTo>
                <a:lnTo>
                  <a:pt x="15259101" y="7409078"/>
                </a:lnTo>
                <a:lnTo>
                  <a:pt x="15263317" y="7415327"/>
                </a:lnTo>
                <a:lnTo>
                  <a:pt x="15269566" y="7419543"/>
                </a:lnTo>
                <a:lnTo>
                  <a:pt x="15277211" y="7421080"/>
                </a:lnTo>
                <a:lnTo>
                  <a:pt x="15284857" y="7419543"/>
                </a:lnTo>
                <a:lnTo>
                  <a:pt x="15291092" y="7415327"/>
                </a:lnTo>
                <a:lnTo>
                  <a:pt x="15295309" y="7409078"/>
                </a:lnTo>
                <a:lnTo>
                  <a:pt x="15296845" y="7401433"/>
                </a:lnTo>
                <a:close/>
              </a:path>
              <a:path w="18719800" h="10718800" extrusionOk="0">
                <a:moveTo>
                  <a:pt x="15296845" y="7301344"/>
                </a:moveTo>
                <a:lnTo>
                  <a:pt x="15295309" y="7293699"/>
                </a:lnTo>
                <a:lnTo>
                  <a:pt x="15291092" y="7287450"/>
                </a:lnTo>
                <a:lnTo>
                  <a:pt x="15284857" y="7283234"/>
                </a:lnTo>
                <a:lnTo>
                  <a:pt x="15277211" y="7281685"/>
                </a:lnTo>
                <a:lnTo>
                  <a:pt x="15269566" y="7283234"/>
                </a:lnTo>
                <a:lnTo>
                  <a:pt x="15263317" y="7287450"/>
                </a:lnTo>
                <a:lnTo>
                  <a:pt x="15259101" y="7293699"/>
                </a:lnTo>
                <a:lnTo>
                  <a:pt x="15257564" y="7301344"/>
                </a:lnTo>
                <a:lnTo>
                  <a:pt x="15259101" y="7309002"/>
                </a:lnTo>
                <a:lnTo>
                  <a:pt x="15263317" y="7315238"/>
                </a:lnTo>
                <a:lnTo>
                  <a:pt x="15269566" y="7319442"/>
                </a:lnTo>
                <a:lnTo>
                  <a:pt x="15277211" y="7320991"/>
                </a:lnTo>
                <a:lnTo>
                  <a:pt x="15284857" y="7319442"/>
                </a:lnTo>
                <a:lnTo>
                  <a:pt x="15291092" y="7315238"/>
                </a:lnTo>
                <a:lnTo>
                  <a:pt x="15295309" y="7309002"/>
                </a:lnTo>
                <a:lnTo>
                  <a:pt x="15296845" y="7301344"/>
                </a:lnTo>
                <a:close/>
              </a:path>
              <a:path w="18719800" h="10718800" extrusionOk="0">
                <a:moveTo>
                  <a:pt x="15296845" y="7201255"/>
                </a:moveTo>
                <a:lnTo>
                  <a:pt x="15295309" y="7193597"/>
                </a:lnTo>
                <a:lnTo>
                  <a:pt x="15291092" y="7187349"/>
                </a:lnTo>
                <a:lnTo>
                  <a:pt x="15284857" y="7183145"/>
                </a:lnTo>
                <a:lnTo>
                  <a:pt x="15277211" y="7181596"/>
                </a:lnTo>
                <a:lnTo>
                  <a:pt x="15269566" y="7183145"/>
                </a:lnTo>
                <a:lnTo>
                  <a:pt x="15263317" y="7187349"/>
                </a:lnTo>
                <a:lnTo>
                  <a:pt x="15259101" y="7193597"/>
                </a:lnTo>
                <a:lnTo>
                  <a:pt x="15257564" y="7201255"/>
                </a:lnTo>
                <a:lnTo>
                  <a:pt x="15259101" y="7208901"/>
                </a:lnTo>
                <a:lnTo>
                  <a:pt x="15263317" y="7215137"/>
                </a:lnTo>
                <a:lnTo>
                  <a:pt x="15269566" y="7219340"/>
                </a:lnTo>
                <a:lnTo>
                  <a:pt x="15277211" y="7220890"/>
                </a:lnTo>
                <a:lnTo>
                  <a:pt x="15284857" y="7219340"/>
                </a:lnTo>
                <a:lnTo>
                  <a:pt x="15291092" y="7215137"/>
                </a:lnTo>
                <a:lnTo>
                  <a:pt x="15295309" y="7208901"/>
                </a:lnTo>
                <a:lnTo>
                  <a:pt x="15296845" y="7201255"/>
                </a:lnTo>
                <a:close/>
              </a:path>
              <a:path w="18719800" h="10718800" extrusionOk="0">
                <a:moveTo>
                  <a:pt x="15296845" y="7101141"/>
                </a:moveTo>
                <a:lnTo>
                  <a:pt x="15295309" y="7093509"/>
                </a:lnTo>
                <a:lnTo>
                  <a:pt x="15291092" y="7087260"/>
                </a:lnTo>
                <a:lnTo>
                  <a:pt x="15284857" y="7083044"/>
                </a:lnTo>
                <a:lnTo>
                  <a:pt x="15277211" y="7081507"/>
                </a:lnTo>
                <a:lnTo>
                  <a:pt x="15269566" y="7083044"/>
                </a:lnTo>
                <a:lnTo>
                  <a:pt x="15263317" y="7087260"/>
                </a:lnTo>
                <a:lnTo>
                  <a:pt x="15259101" y="7093509"/>
                </a:lnTo>
                <a:lnTo>
                  <a:pt x="15257564" y="7101141"/>
                </a:lnTo>
                <a:lnTo>
                  <a:pt x="15259101" y="7108799"/>
                </a:lnTo>
                <a:lnTo>
                  <a:pt x="15263317" y="7115048"/>
                </a:lnTo>
                <a:lnTo>
                  <a:pt x="15269566" y="7119252"/>
                </a:lnTo>
                <a:lnTo>
                  <a:pt x="15277211" y="7120801"/>
                </a:lnTo>
                <a:lnTo>
                  <a:pt x="15284857" y="7119252"/>
                </a:lnTo>
                <a:lnTo>
                  <a:pt x="15291092" y="7115048"/>
                </a:lnTo>
                <a:lnTo>
                  <a:pt x="15295309" y="7108799"/>
                </a:lnTo>
                <a:lnTo>
                  <a:pt x="15296845" y="7101141"/>
                </a:lnTo>
                <a:close/>
              </a:path>
              <a:path w="18719800" h="10718800" extrusionOk="0">
                <a:moveTo>
                  <a:pt x="15358606" y="2009965"/>
                </a:moveTo>
                <a:lnTo>
                  <a:pt x="15357056" y="2002307"/>
                </a:lnTo>
                <a:lnTo>
                  <a:pt x="15352852" y="1996059"/>
                </a:lnTo>
                <a:lnTo>
                  <a:pt x="15346604" y="1991855"/>
                </a:lnTo>
                <a:lnTo>
                  <a:pt x="15338959" y="1990305"/>
                </a:lnTo>
                <a:lnTo>
                  <a:pt x="15331313" y="1991855"/>
                </a:lnTo>
                <a:lnTo>
                  <a:pt x="15325065" y="1996059"/>
                </a:lnTo>
                <a:lnTo>
                  <a:pt x="15320861" y="2002307"/>
                </a:lnTo>
                <a:lnTo>
                  <a:pt x="15319312" y="2009965"/>
                </a:lnTo>
                <a:lnTo>
                  <a:pt x="15320861" y="2017610"/>
                </a:lnTo>
                <a:lnTo>
                  <a:pt x="15325065" y="2023846"/>
                </a:lnTo>
                <a:lnTo>
                  <a:pt x="15331313" y="2028063"/>
                </a:lnTo>
                <a:lnTo>
                  <a:pt x="15338959" y="2029599"/>
                </a:lnTo>
                <a:lnTo>
                  <a:pt x="15346604" y="2028063"/>
                </a:lnTo>
                <a:lnTo>
                  <a:pt x="15352852" y="2023846"/>
                </a:lnTo>
                <a:lnTo>
                  <a:pt x="15357056" y="2017610"/>
                </a:lnTo>
                <a:lnTo>
                  <a:pt x="15358606" y="2009965"/>
                </a:lnTo>
                <a:close/>
              </a:path>
              <a:path w="18719800" h="10718800" extrusionOk="0">
                <a:moveTo>
                  <a:pt x="15358606" y="1909864"/>
                </a:moveTo>
                <a:lnTo>
                  <a:pt x="15357056" y="1902218"/>
                </a:lnTo>
                <a:lnTo>
                  <a:pt x="15352852" y="1895970"/>
                </a:lnTo>
                <a:lnTo>
                  <a:pt x="15346604" y="1891753"/>
                </a:lnTo>
                <a:lnTo>
                  <a:pt x="15338959" y="1890217"/>
                </a:lnTo>
                <a:lnTo>
                  <a:pt x="15331313" y="1891753"/>
                </a:lnTo>
                <a:lnTo>
                  <a:pt x="15325065" y="1895970"/>
                </a:lnTo>
                <a:lnTo>
                  <a:pt x="15320861" y="1902218"/>
                </a:lnTo>
                <a:lnTo>
                  <a:pt x="15319312" y="1909864"/>
                </a:lnTo>
                <a:lnTo>
                  <a:pt x="15320861" y="1917509"/>
                </a:lnTo>
                <a:lnTo>
                  <a:pt x="15325065" y="1923757"/>
                </a:lnTo>
                <a:lnTo>
                  <a:pt x="15331313" y="1927961"/>
                </a:lnTo>
                <a:lnTo>
                  <a:pt x="15338959" y="1929498"/>
                </a:lnTo>
                <a:lnTo>
                  <a:pt x="15346604" y="1927961"/>
                </a:lnTo>
                <a:lnTo>
                  <a:pt x="15352852" y="1923757"/>
                </a:lnTo>
                <a:lnTo>
                  <a:pt x="15357056" y="1917509"/>
                </a:lnTo>
                <a:lnTo>
                  <a:pt x="15358606" y="1909864"/>
                </a:lnTo>
                <a:close/>
              </a:path>
              <a:path w="18719800" h="10718800" extrusionOk="0">
                <a:moveTo>
                  <a:pt x="15358606" y="1809762"/>
                </a:moveTo>
                <a:lnTo>
                  <a:pt x="15357069" y="1802117"/>
                </a:lnTo>
                <a:lnTo>
                  <a:pt x="15352852" y="1795881"/>
                </a:lnTo>
                <a:lnTo>
                  <a:pt x="15346617" y="1791677"/>
                </a:lnTo>
                <a:lnTo>
                  <a:pt x="15338971" y="1790128"/>
                </a:lnTo>
                <a:lnTo>
                  <a:pt x="15331313" y="1791677"/>
                </a:lnTo>
                <a:lnTo>
                  <a:pt x="15325065" y="1795881"/>
                </a:lnTo>
                <a:lnTo>
                  <a:pt x="15320861" y="1802117"/>
                </a:lnTo>
                <a:lnTo>
                  <a:pt x="15319312" y="1809762"/>
                </a:lnTo>
                <a:lnTo>
                  <a:pt x="15320861" y="1817408"/>
                </a:lnTo>
                <a:lnTo>
                  <a:pt x="15325065" y="1823656"/>
                </a:lnTo>
                <a:lnTo>
                  <a:pt x="15331313" y="1827872"/>
                </a:lnTo>
                <a:lnTo>
                  <a:pt x="15338971" y="1829409"/>
                </a:lnTo>
                <a:lnTo>
                  <a:pt x="15346617" y="1827872"/>
                </a:lnTo>
                <a:lnTo>
                  <a:pt x="15352852" y="1823656"/>
                </a:lnTo>
                <a:lnTo>
                  <a:pt x="15357069" y="1817408"/>
                </a:lnTo>
                <a:lnTo>
                  <a:pt x="15358606" y="1809762"/>
                </a:lnTo>
                <a:close/>
              </a:path>
              <a:path w="18719800" h="10718800" extrusionOk="0">
                <a:moveTo>
                  <a:pt x="15358606" y="1709674"/>
                </a:moveTo>
                <a:lnTo>
                  <a:pt x="15357069" y="1702028"/>
                </a:lnTo>
                <a:lnTo>
                  <a:pt x="15352852" y="1695780"/>
                </a:lnTo>
                <a:lnTo>
                  <a:pt x="15346617" y="1691576"/>
                </a:lnTo>
                <a:lnTo>
                  <a:pt x="15338971" y="1690027"/>
                </a:lnTo>
                <a:lnTo>
                  <a:pt x="15331313" y="1691576"/>
                </a:lnTo>
                <a:lnTo>
                  <a:pt x="15325065" y="1695780"/>
                </a:lnTo>
                <a:lnTo>
                  <a:pt x="15320861" y="1702028"/>
                </a:lnTo>
                <a:lnTo>
                  <a:pt x="15319312" y="1709674"/>
                </a:lnTo>
                <a:lnTo>
                  <a:pt x="15320861" y="1717319"/>
                </a:lnTo>
                <a:lnTo>
                  <a:pt x="15325065" y="1723567"/>
                </a:lnTo>
                <a:lnTo>
                  <a:pt x="15331313" y="1727784"/>
                </a:lnTo>
                <a:lnTo>
                  <a:pt x="15338971" y="1729320"/>
                </a:lnTo>
                <a:lnTo>
                  <a:pt x="15346617" y="1727784"/>
                </a:lnTo>
                <a:lnTo>
                  <a:pt x="15352852" y="1723567"/>
                </a:lnTo>
                <a:lnTo>
                  <a:pt x="15357069" y="1717319"/>
                </a:lnTo>
                <a:lnTo>
                  <a:pt x="15358606" y="1709674"/>
                </a:lnTo>
                <a:close/>
              </a:path>
              <a:path w="18719800" h="10718800" extrusionOk="0">
                <a:moveTo>
                  <a:pt x="15358606" y="1609585"/>
                </a:moveTo>
                <a:lnTo>
                  <a:pt x="15357069" y="1601927"/>
                </a:lnTo>
                <a:lnTo>
                  <a:pt x="15352852" y="1595678"/>
                </a:lnTo>
                <a:lnTo>
                  <a:pt x="15346617" y="1591475"/>
                </a:lnTo>
                <a:lnTo>
                  <a:pt x="15338971" y="1589925"/>
                </a:lnTo>
                <a:lnTo>
                  <a:pt x="15331326" y="1591475"/>
                </a:lnTo>
                <a:lnTo>
                  <a:pt x="15325078" y="1595678"/>
                </a:lnTo>
                <a:lnTo>
                  <a:pt x="15320861" y="1601927"/>
                </a:lnTo>
                <a:lnTo>
                  <a:pt x="15319312" y="1609585"/>
                </a:lnTo>
                <a:lnTo>
                  <a:pt x="15320861" y="1617230"/>
                </a:lnTo>
                <a:lnTo>
                  <a:pt x="15325078" y="1623479"/>
                </a:lnTo>
                <a:lnTo>
                  <a:pt x="15331326" y="1627682"/>
                </a:lnTo>
                <a:lnTo>
                  <a:pt x="15338971" y="1629232"/>
                </a:lnTo>
                <a:lnTo>
                  <a:pt x="15346617" y="1627682"/>
                </a:lnTo>
                <a:lnTo>
                  <a:pt x="15352852" y="1623479"/>
                </a:lnTo>
                <a:lnTo>
                  <a:pt x="15357069" y="1617230"/>
                </a:lnTo>
                <a:lnTo>
                  <a:pt x="15358606" y="1609585"/>
                </a:lnTo>
                <a:close/>
              </a:path>
              <a:path w="18719800" h="10718800" extrusionOk="0">
                <a:moveTo>
                  <a:pt x="15358606" y="1509496"/>
                </a:moveTo>
                <a:lnTo>
                  <a:pt x="15357069" y="1501838"/>
                </a:lnTo>
                <a:lnTo>
                  <a:pt x="15352852" y="1495590"/>
                </a:lnTo>
                <a:lnTo>
                  <a:pt x="15346617" y="1491386"/>
                </a:lnTo>
                <a:lnTo>
                  <a:pt x="15338971" y="1489837"/>
                </a:lnTo>
                <a:lnTo>
                  <a:pt x="15331326" y="1491386"/>
                </a:lnTo>
                <a:lnTo>
                  <a:pt x="15325078" y="1495590"/>
                </a:lnTo>
                <a:lnTo>
                  <a:pt x="15320861" y="1501838"/>
                </a:lnTo>
                <a:lnTo>
                  <a:pt x="15319312" y="1509496"/>
                </a:lnTo>
                <a:lnTo>
                  <a:pt x="15320861" y="1517142"/>
                </a:lnTo>
                <a:lnTo>
                  <a:pt x="15325078" y="1523377"/>
                </a:lnTo>
                <a:lnTo>
                  <a:pt x="15331326" y="1527594"/>
                </a:lnTo>
                <a:lnTo>
                  <a:pt x="15338971" y="1529130"/>
                </a:lnTo>
                <a:lnTo>
                  <a:pt x="15346617" y="1527594"/>
                </a:lnTo>
                <a:lnTo>
                  <a:pt x="15352852" y="1523377"/>
                </a:lnTo>
                <a:lnTo>
                  <a:pt x="15357069" y="1517142"/>
                </a:lnTo>
                <a:lnTo>
                  <a:pt x="15358606" y="1509496"/>
                </a:lnTo>
                <a:close/>
              </a:path>
              <a:path w="18719800" h="10718800" extrusionOk="0">
                <a:moveTo>
                  <a:pt x="15358606" y="1409395"/>
                </a:moveTo>
                <a:lnTo>
                  <a:pt x="15357069" y="1401737"/>
                </a:lnTo>
                <a:lnTo>
                  <a:pt x="15352852" y="1395501"/>
                </a:lnTo>
                <a:lnTo>
                  <a:pt x="15346617" y="1391297"/>
                </a:lnTo>
                <a:lnTo>
                  <a:pt x="15338971" y="1389748"/>
                </a:lnTo>
                <a:lnTo>
                  <a:pt x="15331326" y="1391297"/>
                </a:lnTo>
                <a:lnTo>
                  <a:pt x="15325078" y="1395501"/>
                </a:lnTo>
                <a:lnTo>
                  <a:pt x="15320861" y="1401737"/>
                </a:lnTo>
                <a:lnTo>
                  <a:pt x="15319312" y="1409395"/>
                </a:lnTo>
                <a:lnTo>
                  <a:pt x="15320861" y="1417040"/>
                </a:lnTo>
                <a:lnTo>
                  <a:pt x="15325078" y="1423276"/>
                </a:lnTo>
                <a:lnTo>
                  <a:pt x="15331326" y="1427492"/>
                </a:lnTo>
                <a:lnTo>
                  <a:pt x="15338971" y="1429042"/>
                </a:lnTo>
                <a:lnTo>
                  <a:pt x="15346617" y="1427492"/>
                </a:lnTo>
                <a:lnTo>
                  <a:pt x="15352852" y="1423276"/>
                </a:lnTo>
                <a:lnTo>
                  <a:pt x="15357069" y="1417040"/>
                </a:lnTo>
                <a:lnTo>
                  <a:pt x="15358606" y="1409395"/>
                </a:lnTo>
                <a:close/>
              </a:path>
              <a:path w="18719800" h="10718800" extrusionOk="0">
                <a:moveTo>
                  <a:pt x="15358606" y="1309293"/>
                </a:moveTo>
                <a:lnTo>
                  <a:pt x="15357069" y="1301648"/>
                </a:lnTo>
                <a:lnTo>
                  <a:pt x="15352852" y="1295400"/>
                </a:lnTo>
                <a:lnTo>
                  <a:pt x="15346617" y="1291183"/>
                </a:lnTo>
                <a:lnTo>
                  <a:pt x="15338971" y="1289646"/>
                </a:lnTo>
                <a:lnTo>
                  <a:pt x="15331326" y="1291183"/>
                </a:lnTo>
                <a:lnTo>
                  <a:pt x="15325078" y="1295400"/>
                </a:lnTo>
                <a:lnTo>
                  <a:pt x="15320861" y="1301648"/>
                </a:lnTo>
                <a:lnTo>
                  <a:pt x="15319312" y="1309293"/>
                </a:lnTo>
                <a:lnTo>
                  <a:pt x="15320861" y="1316939"/>
                </a:lnTo>
                <a:lnTo>
                  <a:pt x="15325078" y="1323187"/>
                </a:lnTo>
                <a:lnTo>
                  <a:pt x="15331326" y="1327404"/>
                </a:lnTo>
                <a:lnTo>
                  <a:pt x="15338971" y="1328940"/>
                </a:lnTo>
                <a:lnTo>
                  <a:pt x="15346617" y="1327404"/>
                </a:lnTo>
                <a:lnTo>
                  <a:pt x="15352852" y="1323187"/>
                </a:lnTo>
                <a:lnTo>
                  <a:pt x="15357069" y="1316939"/>
                </a:lnTo>
                <a:lnTo>
                  <a:pt x="15358606" y="1309293"/>
                </a:lnTo>
                <a:close/>
              </a:path>
              <a:path w="18719800" h="10718800" extrusionOk="0">
                <a:moveTo>
                  <a:pt x="15358606" y="1209192"/>
                </a:moveTo>
                <a:lnTo>
                  <a:pt x="15357069" y="1201547"/>
                </a:lnTo>
                <a:lnTo>
                  <a:pt x="15352852" y="1195311"/>
                </a:lnTo>
                <a:lnTo>
                  <a:pt x="15346617" y="1191094"/>
                </a:lnTo>
                <a:lnTo>
                  <a:pt x="15338971" y="1189558"/>
                </a:lnTo>
                <a:lnTo>
                  <a:pt x="15331326" y="1191094"/>
                </a:lnTo>
                <a:lnTo>
                  <a:pt x="15325078" y="1195311"/>
                </a:lnTo>
                <a:lnTo>
                  <a:pt x="15320861" y="1201547"/>
                </a:lnTo>
                <a:lnTo>
                  <a:pt x="15319312" y="1209192"/>
                </a:lnTo>
                <a:lnTo>
                  <a:pt x="15320861" y="1216837"/>
                </a:lnTo>
                <a:lnTo>
                  <a:pt x="15325078" y="1223086"/>
                </a:lnTo>
                <a:lnTo>
                  <a:pt x="15331326" y="1227302"/>
                </a:lnTo>
                <a:lnTo>
                  <a:pt x="15338971" y="1228839"/>
                </a:lnTo>
                <a:lnTo>
                  <a:pt x="15346617" y="1227302"/>
                </a:lnTo>
                <a:lnTo>
                  <a:pt x="15352852" y="1223086"/>
                </a:lnTo>
                <a:lnTo>
                  <a:pt x="15357069" y="1216837"/>
                </a:lnTo>
                <a:lnTo>
                  <a:pt x="15358606" y="1209192"/>
                </a:lnTo>
                <a:close/>
              </a:path>
              <a:path w="18719800" h="10718800" extrusionOk="0">
                <a:moveTo>
                  <a:pt x="15358606" y="408419"/>
                </a:moveTo>
                <a:lnTo>
                  <a:pt x="15357056" y="400773"/>
                </a:lnTo>
                <a:lnTo>
                  <a:pt x="15352852" y="394525"/>
                </a:lnTo>
                <a:lnTo>
                  <a:pt x="15346604" y="390309"/>
                </a:lnTo>
                <a:lnTo>
                  <a:pt x="15338959" y="388772"/>
                </a:lnTo>
                <a:lnTo>
                  <a:pt x="15331313" y="390309"/>
                </a:lnTo>
                <a:lnTo>
                  <a:pt x="15325065" y="394525"/>
                </a:lnTo>
                <a:lnTo>
                  <a:pt x="15320861" y="400773"/>
                </a:lnTo>
                <a:lnTo>
                  <a:pt x="15319312" y="408419"/>
                </a:lnTo>
                <a:lnTo>
                  <a:pt x="15320861" y="416077"/>
                </a:lnTo>
                <a:lnTo>
                  <a:pt x="15325065" y="422325"/>
                </a:lnTo>
                <a:lnTo>
                  <a:pt x="15331313" y="426529"/>
                </a:lnTo>
                <a:lnTo>
                  <a:pt x="15338959" y="428078"/>
                </a:lnTo>
                <a:lnTo>
                  <a:pt x="15346604" y="426529"/>
                </a:lnTo>
                <a:lnTo>
                  <a:pt x="15352852" y="422325"/>
                </a:lnTo>
                <a:lnTo>
                  <a:pt x="15357056" y="416077"/>
                </a:lnTo>
                <a:lnTo>
                  <a:pt x="15358606" y="408419"/>
                </a:lnTo>
                <a:close/>
              </a:path>
              <a:path w="18719800" h="10718800" extrusionOk="0">
                <a:moveTo>
                  <a:pt x="15358606" y="308317"/>
                </a:moveTo>
                <a:lnTo>
                  <a:pt x="15357056" y="300672"/>
                </a:lnTo>
                <a:lnTo>
                  <a:pt x="15352852" y="294424"/>
                </a:lnTo>
                <a:lnTo>
                  <a:pt x="15346604" y="290220"/>
                </a:lnTo>
                <a:lnTo>
                  <a:pt x="15338959" y="288683"/>
                </a:lnTo>
                <a:lnTo>
                  <a:pt x="15331313" y="290220"/>
                </a:lnTo>
                <a:lnTo>
                  <a:pt x="15325065" y="294424"/>
                </a:lnTo>
                <a:lnTo>
                  <a:pt x="15320861" y="300672"/>
                </a:lnTo>
                <a:lnTo>
                  <a:pt x="15319312" y="308317"/>
                </a:lnTo>
                <a:lnTo>
                  <a:pt x="15320861" y="315976"/>
                </a:lnTo>
                <a:lnTo>
                  <a:pt x="15325065" y="322211"/>
                </a:lnTo>
                <a:lnTo>
                  <a:pt x="15331313" y="326415"/>
                </a:lnTo>
                <a:lnTo>
                  <a:pt x="15338959" y="327964"/>
                </a:lnTo>
                <a:lnTo>
                  <a:pt x="15346604" y="326415"/>
                </a:lnTo>
                <a:lnTo>
                  <a:pt x="15352852" y="322211"/>
                </a:lnTo>
                <a:lnTo>
                  <a:pt x="15357056" y="315976"/>
                </a:lnTo>
                <a:lnTo>
                  <a:pt x="15358606" y="308317"/>
                </a:lnTo>
                <a:close/>
              </a:path>
              <a:path w="18719800" h="10718800" extrusionOk="0">
                <a:moveTo>
                  <a:pt x="15358606" y="208229"/>
                </a:moveTo>
                <a:lnTo>
                  <a:pt x="15357069" y="200583"/>
                </a:lnTo>
                <a:lnTo>
                  <a:pt x="15352852" y="194335"/>
                </a:lnTo>
                <a:lnTo>
                  <a:pt x="15346617" y="190131"/>
                </a:lnTo>
                <a:lnTo>
                  <a:pt x="15338971" y="188582"/>
                </a:lnTo>
                <a:lnTo>
                  <a:pt x="15331313" y="190131"/>
                </a:lnTo>
                <a:lnTo>
                  <a:pt x="15325065" y="194335"/>
                </a:lnTo>
                <a:lnTo>
                  <a:pt x="15320861" y="200583"/>
                </a:lnTo>
                <a:lnTo>
                  <a:pt x="15319312" y="208229"/>
                </a:lnTo>
                <a:lnTo>
                  <a:pt x="15320861" y="215874"/>
                </a:lnTo>
                <a:lnTo>
                  <a:pt x="15325065" y="222110"/>
                </a:lnTo>
                <a:lnTo>
                  <a:pt x="15331313" y="226326"/>
                </a:lnTo>
                <a:lnTo>
                  <a:pt x="15338971" y="227863"/>
                </a:lnTo>
                <a:lnTo>
                  <a:pt x="15346617" y="226326"/>
                </a:lnTo>
                <a:lnTo>
                  <a:pt x="15352852" y="222110"/>
                </a:lnTo>
                <a:lnTo>
                  <a:pt x="15357069" y="215874"/>
                </a:lnTo>
                <a:lnTo>
                  <a:pt x="15358606" y="208229"/>
                </a:lnTo>
                <a:close/>
              </a:path>
              <a:path w="18719800" h="10718800" extrusionOk="0">
                <a:moveTo>
                  <a:pt x="15358606" y="108140"/>
                </a:moveTo>
                <a:lnTo>
                  <a:pt x="15357069" y="100482"/>
                </a:lnTo>
                <a:lnTo>
                  <a:pt x="15352852" y="94246"/>
                </a:lnTo>
                <a:lnTo>
                  <a:pt x="15346617" y="90030"/>
                </a:lnTo>
                <a:lnTo>
                  <a:pt x="15338971" y="88493"/>
                </a:lnTo>
                <a:lnTo>
                  <a:pt x="15331313" y="90030"/>
                </a:lnTo>
                <a:lnTo>
                  <a:pt x="15325065" y="94246"/>
                </a:lnTo>
                <a:lnTo>
                  <a:pt x="15320861" y="100482"/>
                </a:lnTo>
                <a:lnTo>
                  <a:pt x="15319312" y="108140"/>
                </a:lnTo>
                <a:lnTo>
                  <a:pt x="15320861" y="115785"/>
                </a:lnTo>
                <a:lnTo>
                  <a:pt x="15325065" y="122021"/>
                </a:lnTo>
                <a:lnTo>
                  <a:pt x="15331313" y="126238"/>
                </a:lnTo>
                <a:lnTo>
                  <a:pt x="15338971" y="127774"/>
                </a:lnTo>
                <a:lnTo>
                  <a:pt x="15346617" y="126238"/>
                </a:lnTo>
                <a:lnTo>
                  <a:pt x="15352852" y="122021"/>
                </a:lnTo>
                <a:lnTo>
                  <a:pt x="15357069" y="115785"/>
                </a:lnTo>
                <a:lnTo>
                  <a:pt x="15358606" y="108140"/>
                </a:lnTo>
                <a:close/>
              </a:path>
              <a:path w="18719800" h="10718800" extrusionOk="0">
                <a:moveTo>
                  <a:pt x="15358606" y="8039"/>
                </a:moveTo>
                <a:lnTo>
                  <a:pt x="15357069" y="393"/>
                </a:lnTo>
                <a:lnTo>
                  <a:pt x="15356802" y="0"/>
                </a:lnTo>
                <a:lnTo>
                  <a:pt x="15321128" y="0"/>
                </a:lnTo>
                <a:lnTo>
                  <a:pt x="15320861" y="393"/>
                </a:lnTo>
                <a:lnTo>
                  <a:pt x="15319312" y="8039"/>
                </a:lnTo>
                <a:lnTo>
                  <a:pt x="15320861" y="15697"/>
                </a:lnTo>
                <a:lnTo>
                  <a:pt x="15325078" y="21932"/>
                </a:lnTo>
                <a:lnTo>
                  <a:pt x="15331326" y="26149"/>
                </a:lnTo>
                <a:lnTo>
                  <a:pt x="15338971" y="27698"/>
                </a:lnTo>
                <a:lnTo>
                  <a:pt x="15346617" y="26149"/>
                </a:lnTo>
                <a:lnTo>
                  <a:pt x="15352852" y="21932"/>
                </a:lnTo>
                <a:lnTo>
                  <a:pt x="15357069" y="15697"/>
                </a:lnTo>
                <a:lnTo>
                  <a:pt x="15358606" y="8039"/>
                </a:lnTo>
                <a:close/>
              </a:path>
              <a:path w="18719800" h="10718800" extrusionOk="0">
                <a:moveTo>
                  <a:pt x="15358618" y="2710637"/>
                </a:moveTo>
                <a:lnTo>
                  <a:pt x="15357069" y="2702991"/>
                </a:lnTo>
                <a:lnTo>
                  <a:pt x="15352865" y="2696743"/>
                </a:lnTo>
                <a:lnTo>
                  <a:pt x="15346617" y="2692539"/>
                </a:lnTo>
                <a:lnTo>
                  <a:pt x="15338971" y="2690990"/>
                </a:lnTo>
                <a:lnTo>
                  <a:pt x="15331326" y="2692539"/>
                </a:lnTo>
                <a:lnTo>
                  <a:pt x="15325078" y="2696743"/>
                </a:lnTo>
                <a:lnTo>
                  <a:pt x="15320861" y="2702991"/>
                </a:lnTo>
                <a:lnTo>
                  <a:pt x="15319324" y="2710637"/>
                </a:lnTo>
                <a:lnTo>
                  <a:pt x="15320861" y="2718282"/>
                </a:lnTo>
                <a:lnTo>
                  <a:pt x="15325078" y="2724518"/>
                </a:lnTo>
                <a:lnTo>
                  <a:pt x="15331326" y="2728734"/>
                </a:lnTo>
                <a:lnTo>
                  <a:pt x="15338971" y="2730271"/>
                </a:lnTo>
                <a:lnTo>
                  <a:pt x="15346617" y="2728734"/>
                </a:lnTo>
                <a:lnTo>
                  <a:pt x="15352865" y="2724518"/>
                </a:lnTo>
                <a:lnTo>
                  <a:pt x="15357069" y="2718282"/>
                </a:lnTo>
                <a:lnTo>
                  <a:pt x="15358618" y="2710637"/>
                </a:lnTo>
                <a:close/>
              </a:path>
              <a:path w="18719800" h="10718800" extrusionOk="0">
                <a:moveTo>
                  <a:pt x="15358618" y="2610535"/>
                </a:moveTo>
                <a:lnTo>
                  <a:pt x="15357069" y="2602890"/>
                </a:lnTo>
                <a:lnTo>
                  <a:pt x="15352865" y="2596642"/>
                </a:lnTo>
                <a:lnTo>
                  <a:pt x="15346617" y="2592438"/>
                </a:lnTo>
                <a:lnTo>
                  <a:pt x="15338971" y="2590889"/>
                </a:lnTo>
                <a:lnTo>
                  <a:pt x="15331326" y="2592438"/>
                </a:lnTo>
                <a:lnTo>
                  <a:pt x="15325078" y="2596642"/>
                </a:lnTo>
                <a:lnTo>
                  <a:pt x="15320861" y="2602890"/>
                </a:lnTo>
                <a:lnTo>
                  <a:pt x="15319324" y="2610535"/>
                </a:lnTo>
                <a:lnTo>
                  <a:pt x="15320861" y="2618194"/>
                </a:lnTo>
                <a:lnTo>
                  <a:pt x="15325078" y="2624429"/>
                </a:lnTo>
                <a:lnTo>
                  <a:pt x="15331326" y="2628633"/>
                </a:lnTo>
                <a:lnTo>
                  <a:pt x="15338971" y="2630170"/>
                </a:lnTo>
                <a:lnTo>
                  <a:pt x="15346617" y="2628633"/>
                </a:lnTo>
                <a:lnTo>
                  <a:pt x="15352865" y="2624429"/>
                </a:lnTo>
                <a:lnTo>
                  <a:pt x="15357069" y="2618194"/>
                </a:lnTo>
                <a:lnTo>
                  <a:pt x="15358618" y="2610535"/>
                </a:lnTo>
                <a:close/>
              </a:path>
              <a:path w="18719800" h="10718800" extrusionOk="0">
                <a:moveTo>
                  <a:pt x="15358618" y="2510447"/>
                </a:moveTo>
                <a:lnTo>
                  <a:pt x="15357069" y="2502801"/>
                </a:lnTo>
                <a:lnTo>
                  <a:pt x="15352865" y="2496553"/>
                </a:lnTo>
                <a:lnTo>
                  <a:pt x="15346617" y="2492337"/>
                </a:lnTo>
                <a:lnTo>
                  <a:pt x="15338971" y="2490787"/>
                </a:lnTo>
                <a:lnTo>
                  <a:pt x="15331326" y="2492337"/>
                </a:lnTo>
                <a:lnTo>
                  <a:pt x="15325078" y="2496553"/>
                </a:lnTo>
                <a:lnTo>
                  <a:pt x="15320861" y="2502801"/>
                </a:lnTo>
                <a:lnTo>
                  <a:pt x="15319324" y="2510447"/>
                </a:lnTo>
                <a:lnTo>
                  <a:pt x="15320861" y="2518092"/>
                </a:lnTo>
                <a:lnTo>
                  <a:pt x="15325078" y="2524341"/>
                </a:lnTo>
                <a:lnTo>
                  <a:pt x="15331326" y="2528544"/>
                </a:lnTo>
                <a:lnTo>
                  <a:pt x="15338971" y="2530094"/>
                </a:lnTo>
                <a:lnTo>
                  <a:pt x="15346617" y="2528544"/>
                </a:lnTo>
                <a:lnTo>
                  <a:pt x="15352865" y="2524341"/>
                </a:lnTo>
                <a:lnTo>
                  <a:pt x="15357069" y="2518092"/>
                </a:lnTo>
                <a:lnTo>
                  <a:pt x="15358618" y="2510447"/>
                </a:lnTo>
                <a:close/>
              </a:path>
              <a:path w="18719800" h="10718800" extrusionOk="0">
                <a:moveTo>
                  <a:pt x="15358618" y="2410358"/>
                </a:moveTo>
                <a:lnTo>
                  <a:pt x="15357069" y="2402700"/>
                </a:lnTo>
                <a:lnTo>
                  <a:pt x="15352865" y="2396464"/>
                </a:lnTo>
                <a:lnTo>
                  <a:pt x="15346617" y="2392248"/>
                </a:lnTo>
                <a:lnTo>
                  <a:pt x="15338971" y="2390698"/>
                </a:lnTo>
                <a:lnTo>
                  <a:pt x="15331326" y="2392248"/>
                </a:lnTo>
                <a:lnTo>
                  <a:pt x="15325078" y="2396464"/>
                </a:lnTo>
                <a:lnTo>
                  <a:pt x="15320861" y="2402700"/>
                </a:lnTo>
                <a:lnTo>
                  <a:pt x="15319324" y="2410358"/>
                </a:lnTo>
                <a:lnTo>
                  <a:pt x="15320861" y="2418003"/>
                </a:lnTo>
                <a:lnTo>
                  <a:pt x="15325078" y="2424239"/>
                </a:lnTo>
                <a:lnTo>
                  <a:pt x="15331326" y="2428456"/>
                </a:lnTo>
                <a:lnTo>
                  <a:pt x="15338971" y="2429992"/>
                </a:lnTo>
                <a:lnTo>
                  <a:pt x="15346617" y="2428456"/>
                </a:lnTo>
                <a:lnTo>
                  <a:pt x="15352865" y="2424239"/>
                </a:lnTo>
                <a:lnTo>
                  <a:pt x="15357069" y="2418003"/>
                </a:lnTo>
                <a:lnTo>
                  <a:pt x="15358618" y="2410358"/>
                </a:lnTo>
                <a:close/>
              </a:path>
              <a:path w="18719800" h="10718800" extrusionOk="0">
                <a:moveTo>
                  <a:pt x="15358618" y="2310257"/>
                </a:moveTo>
                <a:lnTo>
                  <a:pt x="15357069" y="2302611"/>
                </a:lnTo>
                <a:lnTo>
                  <a:pt x="15352865" y="2296363"/>
                </a:lnTo>
                <a:lnTo>
                  <a:pt x="15346617" y="2292146"/>
                </a:lnTo>
                <a:lnTo>
                  <a:pt x="15338971" y="2290597"/>
                </a:lnTo>
                <a:lnTo>
                  <a:pt x="15331326" y="2292146"/>
                </a:lnTo>
                <a:lnTo>
                  <a:pt x="15325078" y="2296363"/>
                </a:lnTo>
                <a:lnTo>
                  <a:pt x="15320861" y="2302611"/>
                </a:lnTo>
                <a:lnTo>
                  <a:pt x="15319324" y="2310257"/>
                </a:lnTo>
                <a:lnTo>
                  <a:pt x="15320861" y="2317902"/>
                </a:lnTo>
                <a:lnTo>
                  <a:pt x="15325078" y="2324150"/>
                </a:lnTo>
                <a:lnTo>
                  <a:pt x="15331326" y="2328354"/>
                </a:lnTo>
                <a:lnTo>
                  <a:pt x="15338971" y="2329891"/>
                </a:lnTo>
                <a:lnTo>
                  <a:pt x="15346617" y="2328354"/>
                </a:lnTo>
                <a:lnTo>
                  <a:pt x="15352865" y="2324150"/>
                </a:lnTo>
                <a:lnTo>
                  <a:pt x="15357069" y="2317902"/>
                </a:lnTo>
                <a:lnTo>
                  <a:pt x="15358618" y="2310257"/>
                </a:lnTo>
                <a:close/>
              </a:path>
              <a:path w="18719800" h="10718800" extrusionOk="0">
                <a:moveTo>
                  <a:pt x="15358618" y="2210155"/>
                </a:moveTo>
                <a:lnTo>
                  <a:pt x="15357069" y="2202510"/>
                </a:lnTo>
                <a:lnTo>
                  <a:pt x="15352865" y="2196261"/>
                </a:lnTo>
                <a:lnTo>
                  <a:pt x="15346617" y="2192045"/>
                </a:lnTo>
                <a:lnTo>
                  <a:pt x="15338971" y="2190508"/>
                </a:lnTo>
                <a:lnTo>
                  <a:pt x="15331326" y="2192045"/>
                </a:lnTo>
                <a:lnTo>
                  <a:pt x="15325078" y="2196261"/>
                </a:lnTo>
                <a:lnTo>
                  <a:pt x="15320861" y="2202510"/>
                </a:lnTo>
                <a:lnTo>
                  <a:pt x="15319324" y="2210155"/>
                </a:lnTo>
                <a:lnTo>
                  <a:pt x="15320861" y="2217801"/>
                </a:lnTo>
                <a:lnTo>
                  <a:pt x="15325078" y="2224049"/>
                </a:lnTo>
                <a:lnTo>
                  <a:pt x="15331326" y="2228253"/>
                </a:lnTo>
                <a:lnTo>
                  <a:pt x="15338971" y="2229789"/>
                </a:lnTo>
                <a:lnTo>
                  <a:pt x="15346617" y="2228253"/>
                </a:lnTo>
                <a:lnTo>
                  <a:pt x="15352865" y="2224049"/>
                </a:lnTo>
                <a:lnTo>
                  <a:pt x="15357069" y="2217801"/>
                </a:lnTo>
                <a:lnTo>
                  <a:pt x="15358618" y="2210155"/>
                </a:lnTo>
                <a:close/>
              </a:path>
              <a:path w="18719800" h="10718800" extrusionOk="0">
                <a:moveTo>
                  <a:pt x="15358618" y="2110054"/>
                </a:moveTo>
                <a:lnTo>
                  <a:pt x="15357069" y="2102408"/>
                </a:lnTo>
                <a:lnTo>
                  <a:pt x="15352865" y="2096160"/>
                </a:lnTo>
                <a:lnTo>
                  <a:pt x="15346617" y="2091956"/>
                </a:lnTo>
                <a:lnTo>
                  <a:pt x="15338971" y="2090407"/>
                </a:lnTo>
                <a:lnTo>
                  <a:pt x="15331326" y="2091956"/>
                </a:lnTo>
                <a:lnTo>
                  <a:pt x="15325078" y="2096160"/>
                </a:lnTo>
                <a:lnTo>
                  <a:pt x="15320861" y="2102408"/>
                </a:lnTo>
                <a:lnTo>
                  <a:pt x="15319324" y="2110054"/>
                </a:lnTo>
                <a:lnTo>
                  <a:pt x="15320861" y="2117712"/>
                </a:lnTo>
                <a:lnTo>
                  <a:pt x="15325078" y="2123948"/>
                </a:lnTo>
                <a:lnTo>
                  <a:pt x="15331326" y="2128151"/>
                </a:lnTo>
                <a:lnTo>
                  <a:pt x="15338971" y="2129688"/>
                </a:lnTo>
                <a:lnTo>
                  <a:pt x="15346617" y="2128151"/>
                </a:lnTo>
                <a:lnTo>
                  <a:pt x="15352865" y="2123948"/>
                </a:lnTo>
                <a:lnTo>
                  <a:pt x="15357069" y="2117712"/>
                </a:lnTo>
                <a:lnTo>
                  <a:pt x="15358618" y="2110054"/>
                </a:lnTo>
                <a:close/>
              </a:path>
              <a:path w="18719800" h="10718800" extrusionOk="0">
                <a:moveTo>
                  <a:pt x="15358618" y="1109091"/>
                </a:moveTo>
                <a:lnTo>
                  <a:pt x="15357069" y="1101458"/>
                </a:lnTo>
                <a:lnTo>
                  <a:pt x="15352865" y="1095209"/>
                </a:lnTo>
                <a:lnTo>
                  <a:pt x="15346617" y="1090993"/>
                </a:lnTo>
                <a:lnTo>
                  <a:pt x="15338971" y="1089456"/>
                </a:lnTo>
                <a:lnTo>
                  <a:pt x="15331326" y="1090993"/>
                </a:lnTo>
                <a:lnTo>
                  <a:pt x="15325078" y="1095209"/>
                </a:lnTo>
                <a:lnTo>
                  <a:pt x="15320861" y="1101458"/>
                </a:lnTo>
                <a:lnTo>
                  <a:pt x="15319324" y="1109091"/>
                </a:lnTo>
                <a:lnTo>
                  <a:pt x="15320861" y="1116749"/>
                </a:lnTo>
                <a:lnTo>
                  <a:pt x="15325078" y="1122984"/>
                </a:lnTo>
                <a:lnTo>
                  <a:pt x="15331326" y="1127201"/>
                </a:lnTo>
                <a:lnTo>
                  <a:pt x="15338971" y="1128750"/>
                </a:lnTo>
                <a:lnTo>
                  <a:pt x="15346617" y="1127201"/>
                </a:lnTo>
                <a:lnTo>
                  <a:pt x="15352865" y="1122984"/>
                </a:lnTo>
                <a:lnTo>
                  <a:pt x="15357069" y="1116749"/>
                </a:lnTo>
                <a:lnTo>
                  <a:pt x="15358618" y="1109091"/>
                </a:lnTo>
                <a:close/>
              </a:path>
              <a:path w="18719800" h="10718800" extrusionOk="0">
                <a:moveTo>
                  <a:pt x="15358618" y="1009002"/>
                </a:moveTo>
                <a:lnTo>
                  <a:pt x="15357069" y="1001356"/>
                </a:lnTo>
                <a:lnTo>
                  <a:pt x="15352865" y="995108"/>
                </a:lnTo>
                <a:lnTo>
                  <a:pt x="15346617" y="990904"/>
                </a:lnTo>
                <a:lnTo>
                  <a:pt x="15338971" y="989355"/>
                </a:lnTo>
                <a:lnTo>
                  <a:pt x="15331326" y="990904"/>
                </a:lnTo>
                <a:lnTo>
                  <a:pt x="15325078" y="995108"/>
                </a:lnTo>
                <a:lnTo>
                  <a:pt x="15320861" y="1001356"/>
                </a:lnTo>
                <a:lnTo>
                  <a:pt x="15319324" y="1009002"/>
                </a:lnTo>
                <a:lnTo>
                  <a:pt x="15320861" y="1016647"/>
                </a:lnTo>
                <a:lnTo>
                  <a:pt x="15325078" y="1022896"/>
                </a:lnTo>
                <a:lnTo>
                  <a:pt x="15331326" y="1027099"/>
                </a:lnTo>
                <a:lnTo>
                  <a:pt x="15338971" y="1028636"/>
                </a:lnTo>
                <a:lnTo>
                  <a:pt x="15346617" y="1027099"/>
                </a:lnTo>
                <a:lnTo>
                  <a:pt x="15352865" y="1022896"/>
                </a:lnTo>
                <a:lnTo>
                  <a:pt x="15357069" y="1016647"/>
                </a:lnTo>
                <a:lnTo>
                  <a:pt x="15358618" y="1009002"/>
                </a:lnTo>
                <a:close/>
              </a:path>
              <a:path w="18719800" h="10718800" extrusionOk="0">
                <a:moveTo>
                  <a:pt x="15358618" y="908913"/>
                </a:moveTo>
                <a:lnTo>
                  <a:pt x="15357069" y="901268"/>
                </a:lnTo>
                <a:lnTo>
                  <a:pt x="15352865" y="895019"/>
                </a:lnTo>
                <a:lnTo>
                  <a:pt x="15346617" y="890803"/>
                </a:lnTo>
                <a:lnTo>
                  <a:pt x="15338971" y="889254"/>
                </a:lnTo>
                <a:lnTo>
                  <a:pt x="15331326" y="890803"/>
                </a:lnTo>
                <a:lnTo>
                  <a:pt x="15325078" y="895019"/>
                </a:lnTo>
                <a:lnTo>
                  <a:pt x="15320861" y="901268"/>
                </a:lnTo>
                <a:lnTo>
                  <a:pt x="15319324" y="908913"/>
                </a:lnTo>
                <a:lnTo>
                  <a:pt x="15320861" y="916559"/>
                </a:lnTo>
                <a:lnTo>
                  <a:pt x="15325078" y="922794"/>
                </a:lnTo>
                <a:lnTo>
                  <a:pt x="15331326" y="927011"/>
                </a:lnTo>
                <a:lnTo>
                  <a:pt x="15338971" y="928547"/>
                </a:lnTo>
                <a:lnTo>
                  <a:pt x="15346617" y="927011"/>
                </a:lnTo>
                <a:lnTo>
                  <a:pt x="15352865" y="922794"/>
                </a:lnTo>
                <a:lnTo>
                  <a:pt x="15357069" y="916559"/>
                </a:lnTo>
                <a:lnTo>
                  <a:pt x="15358618" y="908913"/>
                </a:lnTo>
                <a:close/>
              </a:path>
              <a:path w="18719800" h="10718800" extrusionOk="0">
                <a:moveTo>
                  <a:pt x="15358618" y="808812"/>
                </a:moveTo>
                <a:lnTo>
                  <a:pt x="15357069" y="801166"/>
                </a:lnTo>
                <a:lnTo>
                  <a:pt x="15352865" y="794918"/>
                </a:lnTo>
                <a:lnTo>
                  <a:pt x="15346617" y="790702"/>
                </a:lnTo>
                <a:lnTo>
                  <a:pt x="15338971" y="789165"/>
                </a:lnTo>
                <a:lnTo>
                  <a:pt x="15331326" y="790702"/>
                </a:lnTo>
                <a:lnTo>
                  <a:pt x="15325078" y="794918"/>
                </a:lnTo>
                <a:lnTo>
                  <a:pt x="15320861" y="801166"/>
                </a:lnTo>
                <a:lnTo>
                  <a:pt x="15319324" y="808812"/>
                </a:lnTo>
                <a:lnTo>
                  <a:pt x="15320861" y="816457"/>
                </a:lnTo>
                <a:lnTo>
                  <a:pt x="15325078" y="822706"/>
                </a:lnTo>
                <a:lnTo>
                  <a:pt x="15331326" y="826909"/>
                </a:lnTo>
                <a:lnTo>
                  <a:pt x="15338971" y="828446"/>
                </a:lnTo>
                <a:lnTo>
                  <a:pt x="15346617" y="826909"/>
                </a:lnTo>
                <a:lnTo>
                  <a:pt x="15352865" y="822706"/>
                </a:lnTo>
                <a:lnTo>
                  <a:pt x="15357069" y="816457"/>
                </a:lnTo>
                <a:lnTo>
                  <a:pt x="15358618" y="808812"/>
                </a:lnTo>
                <a:close/>
              </a:path>
              <a:path w="18719800" h="10718800" extrusionOk="0">
                <a:moveTo>
                  <a:pt x="15358618" y="708710"/>
                </a:moveTo>
                <a:lnTo>
                  <a:pt x="15357069" y="701065"/>
                </a:lnTo>
                <a:lnTo>
                  <a:pt x="15352865" y="694829"/>
                </a:lnTo>
                <a:lnTo>
                  <a:pt x="15346617" y="690613"/>
                </a:lnTo>
                <a:lnTo>
                  <a:pt x="15338971" y="689076"/>
                </a:lnTo>
                <a:lnTo>
                  <a:pt x="15331326" y="690613"/>
                </a:lnTo>
                <a:lnTo>
                  <a:pt x="15325078" y="694829"/>
                </a:lnTo>
                <a:lnTo>
                  <a:pt x="15320861" y="701065"/>
                </a:lnTo>
                <a:lnTo>
                  <a:pt x="15319324" y="708710"/>
                </a:lnTo>
                <a:lnTo>
                  <a:pt x="15320861" y="716356"/>
                </a:lnTo>
                <a:lnTo>
                  <a:pt x="15325078" y="722604"/>
                </a:lnTo>
                <a:lnTo>
                  <a:pt x="15331326" y="726821"/>
                </a:lnTo>
                <a:lnTo>
                  <a:pt x="15338971" y="728357"/>
                </a:lnTo>
                <a:lnTo>
                  <a:pt x="15346617" y="726821"/>
                </a:lnTo>
                <a:lnTo>
                  <a:pt x="15352865" y="722604"/>
                </a:lnTo>
                <a:lnTo>
                  <a:pt x="15357069" y="716356"/>
                </a:lnTo>
                <a:lnTo>
                  <a:pt x="15358618" y="708710"/>
                </a:lnTo>
                <a:close/>
              </a:path>
              <a:path w="18719800" h="10718800" extrusionOk="0">
                <a:moveTo>
                  <a:pt x="15358618" y="608609"/>
                </a:moveTo>
                <a:lnTo>
                  <a:pt x="15357069" y="600964"/>
                </a:lnTo>
                <a:lnTo>
                  <a:pt x="15352865" y="594728"/>
                </a:lnTo>
                <a:lnTo>
                  <a:pt x="15346617" y="590511"/>
                </a:lnTo>
                <a:lnTo>
                  <a:pt x="15338971" y="588962"/>
                </a:lnTo>
                <a:lnTo>
                  <a:pt x="15331326" y="590511"/>
                </a:lnTo>
                <a:lnTo>
                  <a:pt x="15325078" y="594728"/>
                </a:lnTo>
                <a:lnTo>
                  <a:pt x="15320861" y="600964"/>
                </a:lnTo>
                <a:lnTo>
                  <a:pt x="15319324" y="608609"/>
                </a:lnTo>
                <a:lnTo>
                  <a:pt x="15320861" y="616267"/>
                </a:lnTo>
                <a:lnTo>
                  <a:pt x="15325078" y="622515"/>
                </a:lnTo>
                <a:lnTo>
                  <a:pt x="15331326" y="626719"/>
                </a:lnTo>
                <a:lnTo>
                  <a:pt x="15338971" y="628256"/>
                </a:lnTo>
                <a:lnTo>
                  <a:pt x="15346617" y="626719"/>
                </a:lnTo>
                <a:lnTo>
                  <a:pt x="15352865" y="622515"/>
                </a:lnTo>
                <a:lnTo>
                  <a:pt x="15357069" y="616267"/>
                </a:lnTo>
                <a:lnTo>
                  <a:pt x="15358618" y="608609"/>
                </a:lnTo>
                <a:close/>
              </a:path>
              <a:path w="18719800" h="10718800" extrusionOk="0">
                <a:moveTo>
                  <a:pt x="15358618" y="508520"/>
                </a:moveTo>
                <a:lnTo>
                  <a:pt x="15357069" y="500875"/>
                </a:lnTo>
                <a:lnTo>
                  <a:pt x="15352865" y="494626"/>
                </a:lnTo>
                <a:lnTo>
                  <a:pt x="15346617" y="490423"/>
                </a:lnTo>
                <a:lnTo>
                  <a:pt x="15338971" y="488873"/>
                </a:lnTo>
                <a:lnTo>
                  <a:pt x="15331326" y="490423"/>
                </a:lnTo>
                <a:lnTo>
                  <a:pt x="15325078" y="494626"/>
                </a:lnTo>
                <a:lnTo>
                  <a:pt x="15320861" y="500875"/>
                </a:lnTo>
                <a:lnTo>
                  <a:pt x="15319324" y="508520"/>
                </a:lnTo>
                <a:lnTo>
                  <a:pt x="15320861" y="516166"/>
                </a:lnTo>
                <a:lnTo>
                  <a:pt x="15325078" y="522414"/>
                </a:lnTo>
                <a:lnTo>
                  <a:pt x="15331326" y="526618"/>
                </a:lnTo>
                <a:lnTo>
                  <a:pt x="15338971" y="528167"/>
                </a:lnTo>
                <a:lnTo>
                  <a:pt x="15346617" y="526618"/>
                </a:lnTo>
                <a:lnTo>
                  <a:pt x="15352865" y="522414"/>
                </a:lnTo>
                <a:lnTo>
                  <a:pt x="15357069" y="516166"/>
                </a:lnTo>
                <a:lnTo>
                  <a:pt x="15358618" y="508520"/>
                </a:lnTo>
                <a:close/>
              </a:path>
              <a:path w="18719800" h="10718800" extrusionOk="0">
                <a:moveTo>
                  <a:pt x="15370836" y="10649915"/>
                </a:moveTo>
                <a:lnTo>
                  <a:pt x="15369299" y="10642257"/>
                </a:lnTo>
                <a:lnTo>
                  <a:pt x="15365083" y="10636021"/>
                </a:lnTo>
                <a:lnTo>
                  <a:pt x="15358834" y="10631805"/>
                </a:lnTo>
                <a:lnTo>
                  <a:pt x="15351189" y="10630256"/>
                </a:lnTo>
                <a:lnTo>
                  <a:pt x="15343543" y="10631805"/>
                </a:lnTo>
                <a:lnTo>
                  <a:pt x="15337308" y="10636021"/>
                </a:lnTo>
                <a:lnTo>
                  <a:pt x="15333091" y="10642257"/>
                </a:lnTo>
                <a:lnTo>
                  <a:pt x="15331542" y="10649915"/>
                </a:lnTo>
                <a:lnTo>
                  <a:pt x="15333091" y="10657561"/>
                </a:lnTo>
                <a:lnTo>
                  <a:pt x="15337308" y="10663796"/>
                </a:lnTo>
                <a:lnTo>
                  <a:pt x="15343543" y="10668013"/>
                </a:lnTo>
                <a:lnTo>
                  <a:pt x="15351189" y="10669562"/>
                </a:lnTo>
                <a:lnTo>
                  <a:pt x="15358834" y="10668013"/>
                </a:lnTo>
                <a:lnTo>
                  <a:pt x="15365083" y="10663796"/>
                </a:lnTo>
                <a:lnTo>
                  <a:pt x="15369299" y="10657561"/>
                </a:lnTo>
                <a:lnTo>
                  <a:pt x="15370836" y="10649915"/>
                </a:lnTo>
                <a:close/>
              </a:path>
              <a:path w="18719800" h="10718800" extrusionOk="0">
                <a:moveTo>
                  <a:pt x="15370836" y="10549814"/>
                </a:moveTo>
                <a:lnTo>
                  <a:pt x="15369299" y="10542168"/>
                </a:lnTo>
                <a:lnTo>
                  <a:pt x="15365083" y="10535920"/>
                </a:lnTo>
                <a:lnTo>
                  <a:pt x="15358834" y="10531704"/>
                </a:lnTo>
                <a:lnTo>
                  <a:pt x="15351189" y="10530167"/>
                </a:lnTo>
                <a:lnTo>
                  <a:pt x="15343543" y="10531704"/>
                </a:lnTo>
                <a:lnTo>
                  <a:pt x="15337308" y="10535920"/>
                </a:lnTo>
                <a:lnTo>
                  <a:pt x="15333091" y="10542168"/>
                </a:lnTo>
                <a:lnTo>
                  <a:pt x="15331542" y="10549814"/>
                </a:lnTo>
                <a:lnTo>
                  <a:pt x="15333091" y="10557459"/>
                </a:lnTo>
                <a:lnTo>
                  <a:pt x="15337308" y="10563708"/>
                </a:lnTo>
                <a:lnTo>
                  <a:pt x="15343543" y="10567911"/>
                </a:lnTo>
                <a:lnTo>
                  <a:pt x="15351189" y="10569448"/>
                </a:lnTo>
                <a:lnTo>
                  <a:pt x="15358834" y="10567911"/>
                </a:lnTo>
                <a:lnTo>
                  <a:pt x="15365083" y="10563708"/>
                </a:lnTo>
                <a:lnTo>
                  <a:pt x="15369299" y="10557459"/>
                </a:lnTo>
                <a:lnTo>
                  <a:pt x="15370836" y="10549814"/>
                </a:lnTo>
                <a:close/>
              </a:path>
              <a:path w="18719800" h="10718800" extrusionOk="0">
                <a:moveTo>
                  <a:pt x="15370836" y="10449712"/>
                </a:moveTo>
                <a:lnTo>
                  <a:pt x="15369299" y="10442067"/>
                </a:lnTo>
                <a:lnTo>
                  <a:pt x="15365083" y="10435819"/>
                </a:lnTo>
                <a:lnTo>
                  <a:pt x="15358834" y="10431615"/>
                </a:lnTo>
                <a:lnTo>
                  <a:pt x="15351189" y="10430078"/>
                </a:lnTo>
                <a:lnTo>
                  <a:pt x="15343543" y="10431615"/>
                </a:lnTo>
                <a:lnTo>
                  <a:pt x="15337308" y="10435819"/>
                </a:lnTo>
                <a:lnTo>
                  <a:pt x="15333091" y="10442067"/>
                </a:lnTo>
                <a:lnTo>
                  <a:pt x="15331542" y="10449712"/>
                </a:lnTo>
                <a:lnTo>
                  <a:pt x="15333091" y="10457358"/>
                </a:lnTo>
                <a:lnTo>
                  <a:pt x="15337308" y="10463606"/>
                </a:lnTo>
                <a:lnTo>
                  <a:pt x="15343543" y="10467823"/>
                </a:lnTo>
                <a:lnTo>
                  <a:pt x="15351189" y="10469359"/>
                </a:lnTo>
                <a:lnTo>
                  <a:pt x="15358834" y="10467823"/>
                </a:lnTo>
                <a:lnTo>
                  <a:pt x="15365083" y="10463606"/>
                </a:lnTo>
                <a:lnTo>
                  <a:pt x="15369299" y="10457358"/>
                </a:lnTo>
                <a:lnTo>
                  <a:pt x="15370836" y="10449712"/>
                </a:lnTo>
                <a:close/>
              </a:path>
              <a:path w="18719800" h="10718800" extrusionOk="0">
                <a:moveTo>
                  <a:pt x="15370836" y="10349611"/>
                </a:moveTo>
                <a:lnTo>
                  <a:pt x="15369299" y="10341966"/>
                </a:lnTo>
                <a:lnTo>
                  <a:pt x="15365083" y="10335730"/>
                </a:lnTo>
                <a:lnTo>
                  <a:pt x="15358834" y="10331526"/>
                </a:lnTo>
                <a:lnTo>
                  <a:pt x="15351189" y="10329977"/>
                </a:lnTo>
                <a:lnTo>
                  <a:pt x="15343543" y="10331526"/>
                </a:lnTo>
                <a:lnTo>
                  <a:pt x="15337308" y="10335730"/>
                </a:lnTo>
                <a:lnTo>
                  <a:pt x="15333091" y="10341966"/>
                </a:lnTo>
                <a:lnTo>
                  <a:pt x="15331542" y="10349611"/>
                </a:lnTo>
                <a:lnTo>
                  <a:pt x="15333091" y="10357269"/>
                </a:lnTo>
                <a:lnTo>
                  <a:pt x="15337308" y="10363505"/>
                </a:lnTo>
                <a:lnTo>
                  <a:pt x="15343543" y="10367721"/>
                </a:lnTo>
                <a:lnTo>
                  <a:pt x="15351189" y="10369258"/>
                </a:lnTo>
                <a:lnTo>
                  <a:pt x="15358834" y="10367721"/>
                </a:lnTo>
                <a:lnTo>
                  <a:pt x="15365083" y="10363505"/>
                </a:lnTo>
                <a:lnTo>
                  <a:pt x="15369299" y="10357269"/>
                </a:lnTo>
                <a:lnTo>
                  <a:pt x="15370836" y="10349611"/>
                </a:lnTo>
                <a:close/>
              </a:path>
              <a:path w="18719800" h="10718800" extrusionOk="0">
                <a:moveTo>
                  <a:pt x="15370836" y="10249522"/>
                </a:moveTo>
                <a:lnTo>
                  <a:pt x="15369299" y="10241877"/>
                </a:lnTo>
                <a:lnTo>
                  <a:pt x="15365083" y="10235628"/>
                </a:lnTo>
                <a:lnTo>
                  <a:pt x="15358834" y="10231425"/>
                </a:lnTo>
                <a:lnTo>
                  <a:pt x="15351189" y="10229875"/>
                </a:lnTo>
                <a:lnTo>
                  <a:pt x="15343543" y="10231425"/>
                </a:lnTo>
                <a:lnTo>
                  <a:pt x="15337308" y="10235628"/>
                </a:lnTo>
                <a:lnTo>
                  <a:pt x="15333091" y="10241877"/>
                </a:lnTo>
                <a:lnTo>
                  <a:pt x="15331542" y="10249522"/>
                </a:lnTo>
                <a:lnTo>
                  <a:pt x="15333091" y="10257168"/>
                </a:lnTo>
                <a:lnTo>
                  <a:pt x="15337308" y="10263416"/>
                </a:lnTo>
                <a:lnTo>
                  <a:pt x="15343543" y="10267632"/>
                </a:lnTo>
                <a:lnTo>
                  <a:pt x="15351189" y="10269169"/>
                </a:lnTo>
                <a:lnTo>
                  <a:pt x="15358834" y="10267632"/>
                </a:lnTo>
                <a:lnTo>
                  <a:pt x="15365083" y="10263416"/>
                </a:lnTo>
                <a:lnTo>
                  <a:pt x="15369299" y="10257168"/>
                </a:lnTo>
                <a:lnTo>
                  <a:pt x="15370836" y="10249522"/>
                </a:lnTo>
                <a:close/>
              </a:path>
              <a:path w="18719800" h="10718800" extrusionOk="0">
                <a:moveTo>
                  <a:pt x="15370836" y="10149434"/>
                </a:moveTo>
                <a:lnTo>
                  <a:pt x="15369299" y="10141775"/>
                </a:lnTo>
                <a:lnTo>
                  <a:pt x="15365083" y="10135527"/>
                </a:lnTo>
                <a:lnTo>
                  <a:pt x="15358834" y="10131323"/>
                </a:lnTo>
                <a:lnTo>
                  <a:pt x="15351189" y="10129787"/>
                </a:lnTo>
                <a:lnTo>
                  <a:pt x="15343543" y="10131323"/>
                </a:lnTo>
                <a:lnTo>
                  <a:pt x="15337308" y="10135527"/>
                </a:lnTo>
                <a:lnTo>
                  <a:pt x="15333091" y="10141775"/>
                </a:lnTo>
                <a:lnTo>
                  <a:pt x="15331542" y="10149434"/>
                </a:lnTo>
                <a:lnTo>
                  <a:pt x="15333091" y="10157079"/>
                </a:lnTo>
                <a:lnTo>
                  <a:pt x="15337308" y="10163315"/>
                </a:lnTo>
                <a:lnTo>
                  <a:pt x="15343543" y="10167531"/>
                </a:lnTo>
                <a:lnTo>
                  <a:pt x="15351189" y="10169068"/>
                </a:lnTo>
                <a:lnTo>
                  <a:pt x="15358834" y="10167531"/>
                </a:lnTo>
                <a:lnTo>
                  <a:pt x="15365083" y="10163315"/>
                </a:lnTo>
                <a:lnTo>
                  <a:pt x="15369299" y="10157079"/>
                </a:lnTo>
                <a:lnTo>
                  <a:pt x="15370836" y="10149434"/>
                </a:lnTo>
                <a:close/>
              </a:path>
              <a:path w="18719800" h="10718800" extrusionOk="0">
                <a:moveTo>
                  <a:pt x="15370836" y="10049332"/>
                </a:moveTo>
                <a:lnTo>
                  <a:pt x="15369299" y="10041674"/>
                </a:lnTo>
                <a:lnTo>
                  <a:pt x="15365083" y="10035438"/>
                </a:lnTo>
                <a:lnTo>
                  <a:pt x="15358834" y="10031222"/>
                </a:lnTo>
                <a:lnTo>
                  <a:pt x="15351189" y="10029685"/>
                </a:lnTo>
                <a:lnTo>
                  <a:pt x="15343543" y="10031222"/>
                </a:lnTo>
                <a:lnTo>
                  <a:pt x="15337308" y="10035438"/>
                </a:lnTo>
                <a:lnTo>
                  <a:pt x="15333091" y="10041674"/>
                </a:lnTo>
                <a:lnTo>
                  <a:pt x="15331542" y="10049332"/>
                </a:lnTo>
                <a:lnTo>
                  <a:pt x="15333091" y="10056978"/>
                </a:lnTo>
                <a:lnTo>
                  <a:pt x="15337308" y="10063226"/>
                </a:lnTo>
                <a:lnTo>
                  <a:pt x="15343543" y="10067442"/>
                </a:lnTo>
                <a:lnTo>
                  <a:pt x="15351189" y="10068979"/>
                </a:lnTo>
                <a:lnTo>
                  <a:pt x="15358834" y="10067442"/>
                </a:lnTo>
                <a:lnTo>
                  <a:pt x="15365083" y="10063226"/>
                </a:lnTo>
                <a:lnTo>
                  <a:pt x="15369299" y="10056978"/>
                </a:lnTo>
                <a:lnTo>
                  <a:pt x="15370836" y="10049332"/>
                </a:lnTo>
                <a:close/>
              </a:path>
              <a:path w="18719800" h="10718800" extrusionOk="0">
                <a:moveTo>
                  <a:pt x="15370836" y="9949231"/>
                </a:moveTo>
                <a:lnTo>
                  <a:pt x="15369299" y="9941585"/>
                </a:lnTo>
                <a:lnTo>
                  <a:pt x="15365083" y="9935337"/>
                </a:lnTo>
                <a:lnTo>
                  <a:pt x="15358834" y="9931121"/>
                </a:lnTo>
                <a:lnTo>
                  <a:pt x="15351189" y="9929584"/>
                </a:lnTo>
                <a:lnTo>
                  <a:pt x="15343543" y="9931121"/>
                </a:lnTo>
                <a:lnTo>
                  <a:pt x="15337308" y="9935337"/>
                </a:lnTo>
                <a:lnTo>
                  <a:pt x="15333091" y="9941585"/>
                </a:lnTo>
                <a:lnTo>
                  <a:pt x="15331542" y="9949231"/>
                </a:lnTo>
                <a:lnTo>
                  <a:pt x="15333091" y="9956889"/>
                </a:lnTo>
                <a:lnTo>
                  <a:pt x="15337308" y="9963125"/>
                </a:lnTo>
                <a:lnTo>
                  <a:pt x="15343543" y="9967341"/>
                </a:lnTo>
                <a:lnTo>
                  <a:pt x="15351189" y="9968878"/>
                </a:lnTo>
                <a:lnTo>
                  <a:pt x="15358834" y="9967341"/>
                </a:lnTo>
                <a:lnTo>
                  <a:pt x="15365083" y="9963125"/>
                </a:lnTo>
                <a:lnTo>
                  <a:pt x="15369299" y="9956889"/>
                </a:lnTo>
                <a:lnTo>
                  <a:pt x="15370836" y="9949231"/>
                </a:lnTo>
                <a:close/>
              </a:path>
              <a:path w="18719800" h="10718800" extrusionOk="0">
                <a:moveTo>
                  <a:pt x="15370836" y="9849142"/>
                </a:moveTo>
                <a:lnTo>
                  <a:pt x="15369299" y="9841497"/>
                </a:lnTo>
                <a:lnTo>
                  <a:pt x="15365083" y="9835248"/>
                </a:lnTo>
                <a:lnTo>
                  <a:pt x="15358834" y="9831045"/>
                </a:lnTo>
                <a:lnTo>
                  <a:pt x="15351189" y="9829495"/>
                </a:lnTo>
                <a:lnTo>
                  <a:pt x="15343543" y="9831045"/>
                </a:lnTo>
                <a:lnTo>
                  <a:pt x="15337308" y="9835248"/>
                </a:lnTo>
                <a:lnTo>
                  <a:pt x="15333091" y="9841497"/>
                </a:lnTo>
                <a:lnTo>
                  <a:pt x="15331542" y="9849142"/>
                </a:lnTo>
                <a:lnTo>
                  <a:pt x="15333091" y="9856787"/>
                </a:lnTo>
                <a:lnTo>
                  <a:pt x="15337308" y="9863036"/>
                </a:lnTo>
                <a:lnTo>
                  <a:pt x="15343543" y="9867240"/>
                </a:lnTo>
                <a:lnTo>
                  <a:pt x="15351189" y="9868789"/>
                </a:lnTo>
                <a:lnTo>
                  <a:pt x="15358834" y="9867240"/>
                </a:lnTo>
                <a:lnTo>
                  <a:pt x="15365083" y="9863036"/>
                </a:lnTo>
                <a:lnTo>
                  <a:pt x="15369299" y="9856787"/>
                </a:lnTo>
                <a:lnTo>
                  <a:pt x="15370836" y="9849142"/>
                </a:lnTo>
                <a:close/>
              </a:path>
              <a:path w="18719800" h="10718800" extrusionOk="0">
                <a:moveTo>
                  <a:pt x="15370836" y="9749041"/>
                </a:moveTo>
                <a:lnTo>
                  <a:pt x="15369299" y="9741395"/>
                </a:lnTo>
                <a:lnTo>
                  <a:pt x="15365083" y="9735160"/>
                </a:lnTo>
                <a:lnTo>
                  <a:pt x="15358834" y="9730943"/>
                </a:lnTo>
                <a:lnTo>
                  <a:pt x="15351189" y="9729394"/>
                </a:lnTo>
                <a:lnTo>
                  <a:pt x="15343543" y="9730943"/>
                </a:lnTo>
                <a:lnTo>
                  <a:pt x="15337308" y="9735160"/>
                </a:lnTo>
                <a:lnTo>
                  <a:pt x="15333091" y="9741395"/>
                </a:lnTo>
                <a:lnTo>
                  <a:pt x="15331542" y="9749041"/>
                </a:lnTo>
                <a:lnTo>
                  <a:pt x="15333091" y="9756686"/>
                </a:lnTo>
                <a:lnTo>
                  <a:pt x="15337308" y="9762934"/>
                </a:lnTo>
                <a:lnTo>
                  <a:pt x="15343543" y="9767151"/>
                </a:lnTo>
                <a:lnTo>
                  <a:pt x="15351189" y="9768688"/>
                </a:lnTo>
                <a:lnTo>
                  <a:pt x="15358834" y="9767151"/>
                </a:lnTo>
                <a:lnTo>
                  <a:pt x="15365083" y="9762934"/>
                </a:lnTo>
                <a:lnTo>
                  <a:pt x="15369299" y="9756686"/>
                </a:lnTo>
                <a:lnTo>
                  <a:pt x="15370836" y="9749041"/>
                </a:lnTo>
                <a:close/>
              </a:path>
              <a:path w="18719800" h="10718800" extrusionOk="0">
                <a:moveTo>
                  <a:pt x="15370836" y="9648939"/>
                </a:moveTo>
                <a:lnTo>
                  <a:pt x="15369299" y="9641294"/>
                </a:lnTo>
                <a:lnTo>
                  <a:pt x="15365083" y="9635058"/>
                </a:lnTo>
                <a:lnTo>
                  <a:pt x="15358834" y="9630842"/>
                </a:lnTo>
                <a:lnTo>
                  <a:pt x="15351189" y="9629305"/>
                </a:lnTo>
                <a:lnTo>
                  <a:pt x="15343543" y="9630842"/>
                </a:lnTo>
                <a:lnTo>
                  <a:pt x="15337308" y="9635058"/>
                </a:lnTo>
                <a:lnTo>
                  <a:pt x="15333091" y="9641294"/>
                </a:lnTo>
                <a:lnTo>
                  <a:pt x="15331542" y="9648939"/>
                </a:lnTo>
                <a:lnTo>
                  <a:pt x="15333091" y="9656585"/>
                </a:lnTo>
                <a:lnTo>
                  <a:pt x="15337308" y="9662833"/>
                </a:lnTo>
                <a:lnTo>
                  <a:pt x="15343543" y="9667049"/>
                </a:lnTo>
                <a:lnTo>
                  <a:pt x="15351189" y="9668586"/>
                </a:lnTo>
                <a:lnTo>
                  <a:pt x="15358834" y="9667049"/>
                </a:lnTo>
                <a:lnTo>
                  <a:pt x="15365083" y="9662833"/>
                </a:lnTo>
                <a:lnTo>
                  <a:pt x="15369299" y="9656585"/>
                </a:lnTo>
                <a:lnTo>
                  <a:pt x="15370836" y="9648939"/>
                </a:lnTo>
                <a:close/>
              </a:path>
              <a:path w="18719800" h="10718800" extrusionOk="0">
                <a:moveTo>
                  <a:pt x="15370836" y="9548838"/>
                </a:moveTo>
                <a:lnTo>
                  <a:pt x="15369299" y="9541192"/>
                </a:lnTo>
                <a:lnTo>
                  <a:pt x="15365083" y="9534957"/>
                </a:lnTo>
                <a:lnTo>
                  <a:pt x="15358834" y="9530740"/>
                </a:lnTo>
                <a:lnTo>
                  <a:pt x="15351189" y="9529204"/>
                </a:lnTo>
                <a:lnTo>
                  <a:pt x="15343543" y="9530740"/>
                </a:lnTo>
                <a:lnTo>
                  <a:pt x="15337308" y="9534957"/>
                </a:lnTo>
                <a:lnTo>
                  <a:pt x="15333091" y="9541192"/>
                </a:lnTo>
                <a:lnTo>
                  <a:pt x="15331542" y="9548838"/>
                </a:lnTo>
                <a:lnTo>
                  <a:pt x="15333091" y="9556496"/>
                </a:lnTo>
                <a:lnTo>
                  <a:pt x="15337308" y="9562732"/>
                </a:lnTo>
                <a:lnTo>
                  <a:pt x="15343543" y="9566948"/>
                </a:lnTo>
                <a:lnTo>
                  <a:pt x="15351189" y="9568497"/>
                </a:lnTo>
                <a:lnTo>
                  <a:pt x="15358834" y="9566948"/>
                </a:lnTo>
                <a:lnTo>
                  <a:pt x="15365083" y="9562732"/>
                </a:lnTo>
                <a:lnTo>
                  <a:pt x="15369299" y="9556496"/>
                </a:lnTo>
                <a:lnTo>
                  <a:pt x="15370836" y="9548838"/>
                </a:lnTo>
                <a:close/>
              </a:path>
              <a:path w="18719800" h="10718800" extrusionOk="0">
                <a:moveTo>
                  <a:pt x="15370836" y="9448749"/>
                </a:moveTo>
                <a:lnTo>
                  <a:pt x="15369299" y="9441104"/>
                </a:lnTo>
                <a:lnTo>
                  <a:pt x="15365083" y="9434855"/>
                </a:lnTo>
                <a:lnTo>
                  <a:pt x="15358834" y="9430652"/>
                </a:lnTo>
                <a:lnTo>
                  <a:pt x="15351189" y="9429102"/>
                </a:lnTo>
                <a:lnTo>
                  <a:pt x="15343543" y="9430652"/>
                </a:lnTo>
                <a:lnTo>
                  <a:pt x="15337308" y="9434855"/>
                </a:lnTo>
                <a:lnTo>
                  <a:pt x="15333091" y="9441104"/>
                </a:lnTo>
                <a:lnTo>
                  <a:pt x="15331542" y="9448749"/>
                </a:lnTo>
                <a:lnTo>
                  <a:pt x="15333091" y="9456407"/>
                </a:lnTo>
                <a:lnTo>
                  <a:pt x="15337308" y="9462643"/>
                </a:lnTo>
                <a:lnTo>
                  <a:pt x="15343543" y="9466847"/>
                </a:lnTo>
                <a:lnTo>
                  <a:pt x="15351189" y="9468383"/>
                </a:lnTo>
                <a:lnTo>
                  <a:pt x="15358834" y="9466847"/>
                </a:lnTo>
                <a:lnTo>
                  <a:pt x="15365083" y="9462643"/>
                </a:lnTo>
                <a:lnTo>
                  <a:pt x="15369299" y="9456407"/>
                </a:lnTo>
                <a:lnTo>
                  <a:pt x="15370836" y="9448749"/>
                </a:lnTo>
                <a:close/>
              </a:path>
              <a:path w="18719800" h="10718800" extrusionOk="0">
                <a:moveTo>
                  <a:pt x="15370836" y="9348660"/>
                </a:moveTo>
                <a:lnTo>
                  <a:pt x="15369299" y="9341015"/>
                </a:lnTo>
                <a:lnTo>
                  <a:pt x="15365083" y="9334767"/>
                </a:lnTo>
                <a:lnTo>
                  <a:pt x="15358834" y="9330563"/>
                </a:lnTo>
                <a:lnTo>
                  <a:pt x="15351189" y="9329014"/>
                </a:lnTo>
                <a:lnTo>
                  <a:pt x="15343543" y="9330563"/>
                </a:lnTo>
                <a:lnTo>
                  <a:pt x="15337308" y="9334767"/>
                </a:lnTo>
                <a:lnTo>
                  <a:pt x="15333091" y="9341015"/>
                </a:lnTo>
                <a:lnTo>
                  <a:pt x="15331542" y="9348660"/>
                </a:lnTo>
                <a:lnTo>
                  <a:pt x="15333091" y="9356306"/>
                </a:lnTo>
                <a:lnTo>
                  <a:pt x="15337308" y="9362554"/>
                </a:lnTo>
                <a:lnTo>
                  <a:pt x="15343543" y="9366758"/>
                </a:lnTo>
                <a:lnTo>
                  <a:pt x="15351189" y="9368307"/>
                </a:lnTo>
                <a:lnTo>
                  <a:pt x="15358834" y="9366758"/>
                </a:lnTo>
                <a:lnTo>
                  <a:pt x="15365083" y="9362554"/>
                </a:lnTo>
                <a:lnTo>
                  <a:pt x="15369299" y="9356306"/>
                </a:lnTo>
                <a:lnTo>
                  <a:pt x="15370836" y="9348660"/>
                </a:lnTo>
                <a:close/>
              </a:path>
              <a:path w="18719800" h="10718800" extrusionOk="0">
                <a:moveTo>
                  <a:pt x="15370836" y="9248572"/>
                </a:moveTo>
                <a:lnTo>
                  <a:pt x="15369299" y="9240914"/>
                </a:lnTo>
                <a:lnTo>
                  <a:pt x="15365083" y="9234678"/>
                </a:lnTo>
                <a:lnTo>
                  <a:pt x="15358834" y="9230462"/>
                </a:lnTo>
                <a:lnTo>
                  <a:pt x="15351189" y="9228925"/>
                </a:lnTo>
                <a:lnTo>
                  <a:pt x="15343543" y="9230462"/>
                </a:lnTo>
                <a:lnTo>
                  <a:pt x="15337308" y="9234678"/>
                </a:lnTo>
                <a:lnTo>
                  <a:pt x="15333091" y="9240914"/>
                </a:lnTo>
                <a:lnTo>
                  <a:pt x="15331542" y="9248572"/>
                </a:lnTo>
                <a:lnTo>
                  <a:pt x="15333091" y="9256217"/>
                </a:lnTo>
                <a:lnTo>
                  <a:pt x="15337308" y="9262466"/>
                </a:lnTo>
                <a:lnTo>
                  <a:pt x="15343543" y="9266669"/>
                </a:lnTo>
                <a:lnTo>
                  <a:pt x="15351189" y="9268206"/>
                </a:lnTo>
                <a:lnTo>
                  <a:pt x="15358834" y="9266669"/>
                </a:lnTo>
                <a:lnTo>
                  <a:pt x="15365083" y="9262466"/>
                </a:lnTo>
                <a:lnTo>
                  <a:pt x="15369299" y="9256217"/>
                </a:lnTo>
                <a:lnTo>
                  <a:pt x="15370836" y="9248572"/>
                </a:lnTo>
                <a:close/>
              </a:path>
              <a:path w="18719800" h="10718800" extrusionOk="0">
                <a:moveTo>
                  <a:pt x="15370836" y="9148458"/>
                </a:moveTo>
                <a:lnTo>
                  <a:pt x="15369299" y="9140812"/>
                </a:lnTo>
                <a:lnTo>
                  <a:pt x="15365083" y="9134577"/>
                </a:lnTo>
                <a:lnTo>
                  <a:pt x="15358834" y="9130360"/>
                </a:lnTo>
                <a:lnTo>
                  <a:pt x="15351189" y="9128811"/>
                </a:lnTo>
                <a:lnTo>
                  <a:pt x="15343543" y="9130360"/>
                </a:lnTo>
                <a:lnTo>
                  <a:pt x="15337308" y="9134577"/>
                </a:lnTo>
                <a:lnTo>
                  <a:pt x="15333091" y="9140812"/>
                </a:lnTo>
                <a:lnTo>
                  <a:pt x="15331542" y="9148458"/>
                </a:lnTo>
                <a:lnTo>
                  <a:pt x="15333091" y="9156116"/>
                </a:lnTo>
                <a:lnTo>
                  <a:pt x="15337308" y="9162364"/>
                </a:lnTo>
                <a:lnTo>
                  <a:pt x="15343543" y="9166568"/>
                </a:lnTo>
                <a:lnTo>
                  <a:pt x="15351189" y="9168117"/>
                </a:lnTo>
                <a:lnTo>
                  <a:pt x="15358834" y="9166568"/>
                </a:lnTo>
                <a:lnTo>
                  <a:pt x="15365083" y="9162364"/>
                </a:lnTo>
                <a:lnTo>
                  <a:pt x="15369299" y="9156116"/>
                </a:lnTo>
                <a:lnTo>
                  <a:pt x="15370836" y="9148458"/>
                </a:lnTo>
                <a:close/>
              </a:path>
              <a:path w="18719800" h="10718800" extrusionOk="0">
                <a:moveTo>
                  <a:pt x="15370836" y="9048369"/>
                </a:moveTo>
                <a:lnTo>
                  <a:pt x="15369299" y="9040724"/>
                </a:lnTo>
                <a:lnTo>
                  <a:pt x="15365083" y="9034475"/>
                </a:lnTo>
                <a:lnTo>
                  <a:pt x="15358834" y="9030271"/>
                </a:lnTo>
                <a:lnTo>
                  <a:pt x="15351189" y="9028722"/>
                </a:lnTo>
                <a:lnTo>
                  <a:pt x="15343543" y="9030271"/>
                </a:lnTo>
                <a:lnTo>
                  <a:pt x="15337308" y="9034475"/>
                </a:lnTo>
                <a:lnTo>
                  <a:pt x="15333091" y="9040724"/>
                </a:lnTo>
                <a:lnTo>
                  <a:pt x="15331542" y="9048369"/>
                </a:lnTo>
                <a:lnTo>
                  <a:pt x="15333091" y="9056014"/>
                </a:lnTo>
                <a:lnTo>
                  <a:pt x="15337308" y="9062263"/>
                </a:lnTo>
                <a:lnTo>
                  <a:pt x="15343543" y="9066466"/>
                </a:lnTo>
                <a:lnTo>
                  <a:pt x="15351189" y="9068003"/>
                </a:lnTo>
                <a:lnTo>
                  <a:pt x="15358834" y="9066466"/>
                </a:lnTo>
                <a:lnTo>
                  <a:pt x="15365083" y="9062263"/>
                </a:lnTo>
                <a:lnTo>
                  <a:pt x="15369299" y="9056014"/>
                </a:lnTo>
                <a:lnTo>
                  <a:pt x="15370836" y="9048369"/>
                </a:lnTo>
                <a:close/>
              </a:path>
              <a:path w="18719800" h="10718800" extrusionOk="0">
                <a:moveTo>
                  <a:pt x="15370836" y="8948280"/>
                </a:moveTo>
                <a:lnTo>
                  <a:pt x="15369299" y="8940622"/>
                </a:lnTo>
                <a:lnTo>
                  <a:pt x="15365083" y="8934374"/>
                </a:lnTo>
                <a:lnTo>
                  <a:pt x="15358834" y="8930170"/>
                </a:lnTo>
                <a:lnTo>
                  <a:pt x="15351189" y="8928633"/>
                </a:lnTo>
                <a:lnTo>
                  <a:pt x="15343543" y="8930170"/>
                </a:lnTo>
                <a:lnTo>
                  <a:pt x="15337308" y="8934374"/>
                </a:lnTo>
                <a:lnTo>
                  <a:pt x="15333091" y="8940622"/>
                </a:lnTo>
                <a:lnTo>
                  <a:pt x="15331542" y="8948280"/>
                </a:lnTo>
                <a:lnTo>
                  <a:pt x="15333091" y="8955926"/>
                </a:lnTo>
                <a:lnTo>
                  <a:pt x="15337308" y="8962161"/>
                </a:lnTo>
                <a:lnTo>
                  <a:pt x="15343543" y="8966378"/>
                </a:lnTo>
                <a:lnTo>
                  <a:pt x="15351189" y="8967914"/>
                </a:lnTo>
                <a:lnTo>
                  <a:pt x="15358834" y="8966378"/>
                </a:lnTo>
                <a:lnTo>
                  <a:pt x="15365083" y="8962161"/>
                </a:lnTo>
                <a:lnTo>
                  <a:pt x="15369299" y="8955926"/>
                </a:lnTo>
                <a:lnTo>
                  <a:pt x="15370836" y="8948280"/>
                </a:lnTo>
                <a:close/>
              </a:path>
              <a:path w="18719800" h="10718800" extrusionOk="0">
                <a:moveTo>
                  <a:pt x="15370836" y="8848179"/>
                </a:moveTo>
                <a:lnTo>
                  <a:pt x="15369299" y="8840533"/>
                </a:lnTo>
                <a:lnTo>
                  <a:pt x="15365083" y="8834285"/>
                </a:lnTo>
                <a:lnTo>
                  <a:pt x="15358834" y="8830069"/>
                </a:lnTo>
                <a:lnTo>
                  <a:pt x="15351189" y="8828532"/>
                </a:lnTo>
                <a:lnTo>
                  <a:pt x="15343543" y="8830069"/>
                </a:lnTo>
                <a:lnTo>
                  <a:pt x="15337308" y="8834285"/>
                </a:lnTo>
                <a:lnTo>
                  <a:pt x="15333091" y="8840533"/>
                </a:lnTo>
                <a:lnTo>
                  <a:pt x="15331542" y="8848179"/>
                </a:lnTo>
                <a:lnTo>
                  <a:pt x="15333091" y="8855824"/>
                </a:lnTo>
                <a:lnTo>
                  <a:pt x="15337308" y="8862073"/>
                </a:lnTo>
                <a:lnTo>
                  <a:pt x="15343543" y="8866289"/>
                </a:lnTo>
                <a:lnTo>
                  <a:pt x="15351189" y="8867826"/>
                </a:lnTo>
                <a:lnTo>
                  <a:pt x="15358834" y="8866289"/>
                </a:lnTo>
                <a:lnTo>
                  <a:pt x="15365083" y="8862073"/>
                </a:lnTo>
                <a:lnTo>
                  <a:pt x="15369299" y="8855824"/>
                </a:lnTo>
                <a:lnTo>
                  <a:pt x="15370836" y="8848179"/>
                </a:lnTo>
                <a:close/>
              </a:path>
              <a:path w="18719800" h="10718800" extrusionOk="0">
                <a:moveTo>
                  <a:pt x="15370836" y="8748090"/>
                </a:moveTo>
                <a:lnTo>
                  <a:pt x="15369299" y="8740432"/>
                </a:lnTo>
                <a:lnTo>
                  <a:pt x="15365083" y="8734196"/>
                </a:lnTo>
                <a:lnTo>
                  <a:pt x="15358834" y="8729980"/>
                </a:lnTo>
                <a:lnTo>
                  <a:pt x="15351189" y="8728431"/>
                </a:lnTo>
                <a:lnTo>
                  <a:pt x="15343543" y="8729980"/>
                </a:lnTo>
                <a:lnTo>
                  <a:pt x="15337308" y="8734196"/>
                </a:lnTo>
                <a:lnTo>
                  <a:pt x="15333091" y="8740432"/>
                </a:lnTo>
                <a:lnTo>
                  <a:pt x="15331542" y="8748090"/>
                </a:lnTo>
                <a:lnTo>
                  <a:pt x="15333091" y="8755723"/>
                </a:lnTo>
                <a:lnTo>
                  <a:pt x="15337308" y="8761971"/>
                </a:lnTo>
                <a:lnTo>
                  <a:pt x="15343543" y="8766188"/>
                </a:lnTo>
                <a:lnTo>
                  <a:pt x="15351189" y="8767737"/>
                </a:lnTo>
                <a:lnTo>
                  <a:pt x="15358834" y="8766188"/>
                </a:lnTo>
                <a:lnTo>
                  <a:pt x="15365083" y="8761971"/>
                </a:lnTo>
                <a:lnTo>
                  <a:pt x="15369299" y="8755723"/>
                </a:lnTo>
                <a:lnTo>
                  <a:pt x="15370836" y="8748090"/>
                </a:lnTo>
                <a:close/>
              </a:path>
              <a:path w="18719800" h="10718800" extrusionOk="0">
                <a:moveTo>
                  <a:pt x="15370836" y="8647976"/>
                </a:moveTo>
                <a:lnTo>
                  <a:pt x="15369299" y="8640331"/>
                </a:lnTo>
                <a:lnTo>
                  <a:pt x="15365083" y="8634095"/>
                </a:lnTo>
                <a:lnTo>
                  <a:pt x="15358834" y="8629879"/>
                </a:lnTo>
                <a:lnTo>
                  <a:pt x="15351189" y="8628329"/>
                </a:lnTo>
                <a:lnTo>
                  <a:pt x="15343543" y="8629879"/>
                </a:lnTo>
                <a:lnTo>
                  <a:pt x="15337308" y="8634095"/>
                </a:lnTo>
                <a:lnTo>
                  <a:pt x="15333091" y="8640331"/>
                </a:lnTo>
                <a:lnTo>
                  <a:pt x="15331542" y="8647976"/>
                </a:lnTo>
                <a:lnTo>
                  <a:pt x="15333091" y="8655634"/>
                </a:lnTo>
                <a:lnTo>
                  <a:pt x="15337308" y="8661883"/>
                </a:lnTo>
                <a:lnTo>
                  <a:pt x="15343543" y="8666086"/>
                </a:lnTo>
                <a:lnTo>
                  <a:pt x="15351189" y="8667636"/>
                </a:lnTo>
                <a:lnTo>
                  <a:pt x="15358834" y="8666086"/>
                </a:lnTo>
                <a:lnTo>
                  <a:pt x="15365083" y="8661883"/>
                </a:lnTo>
                <a:lnTo>
                  <a:pt x="15369299" y="8655634"/>
                </a:lnTo>
                <a:lnTo>
                  <a:pt x="15370836" y="8647976"/>
                </a:lnTo>
                <a:close/>
              </a:path>
              <a:path w="18719800" h="10718800" extrusionOk="0">
                <a:moveTo>
                  <a:pt x="15370836" y="8547887"/>
                </a:moveTo>
                <a:lnTo>
                  <a:pt x="15369299" y="8540242"/>
                </a:lnTo>
                <a:lnTo>
                  <a:pt x="15365083" y="8533994"/>
                </a:lnTo>
                <a:lnTo>
                  <a:pt x="15358834" y="8529790"/>
                </a:lnTo>
                <a:lnTo>
                  <a:pt x="15351189" y="8528240"/>
                </a:lnTo>
                <a:lnTo>
                  <a:pt x="15343543" y="8529790"/>
                </a:lnTo>
                <a:lnTo>
                  <a:pt x="15337308" y="8533994"/>
                </a:lnTo>
                <a:lnTo>
                  <a:pt x="15333091" y="8540242"/>
                </a:lnTo>
                <a:lnTo>
                  <a:pt x="15331542" y="8547887"/>
                </a:lnTo>
                <a:lnTo>
                  <a:pt x="15333091" y="8555533"/>
                </a:lnTo>
                <a:lnTo>
                  <a:pt x="15337308" y="8561781"/>
                </a:lnTo>
                <a:lnTo>
                  <a:pt x="15343543" y="8565985"/>
                </a:lnTo>
                <a:lnTo>
                  <a:pt x="15351189" y="8567534"/>
                </a:lnTo>
                <a:lnTo>
                  <a:pt x="15358834" y="8565985"/>
                </a:lnTo>
                <a:lnTo>
                  <a:pt x="15365083" y="8561781"/>
                </a:lnTo>
                <a:lnTo>
                  <a:pt x="15369299" y="8555533"/>
                </a:lnTo>
                <a:lnTo>
                  <a:pt x="15370836" y="8547887"/>
                </a:lnTo>
                <a:close/>
              </a:path>
              <a:path w="18719800" h="10718800" extrusionOk="0">
                <a:moveTo>
                  <a:pt x="15370836" y="8447786"/>
                </a:moveTo>
                <a:lnTo>
                  <a:pt x="15369299" y="8440141"/>
                </a:lnTo>
                <a:lnTo>
                  <a:pt x="15365083" y="8433892"/>
                </a:lnTo>
                <a:lnTo>
                  <a:pt x="15358834" y="8429688"/>
                </a:lnTo>
                <a:lnTo>
                  <a:pt x="15351189" y="8428152"/>
                </a:lnTo>
                <a:lnTo>
                  <a:pt x="15343543" y="8429688"/>
                </a:lnTo>
                <a:lnTo>
                  <a:pt x="15337308" y="8433892"/>
                </a:lnTo>
                <a:lnTo>
                  <a:pt x="15333091" y="8440141"/>
                </a:lnTo>
                <a:lnTo>
                  <a:pt x="15331542" y="8447786"/>
                </a:lnTo>
                <a:lnTo>
                  <a:pt x="15333091" y="8455444"/>
                </a:lnTo>
                <a:lnTo>
                  <a:pt x="15337308" y="8461692"/>
                </a:lnTo>
                <a:lnTo>
                  <a:pt x="15343543" y="8465896"/>
                </a:lnTo>
                <a:lnTo>
                  <a:pt x="15351189" y="8467446"/>
                </a:lnTo>
                <a:lnTo>
                  <a:pt x="15358834" y="8465896"/>
                </a:lnTo>
                <a:lnTo>
                  <a:pt x="15365083" y="8461692"/>
                </a:lnTo>
                <a:lnTo>
                  <a:pt x="15369299" y="8455444"/>
                </a:lnTo>
                <a:lnTo>
                  <a:pt x="15370836" y="8447786"/>
                </a:lnTo>
                <a:close/>
              </a:path>
              <a:path w="18719800" h="10718800" extrusionOk="0">
                <a:moveTo>
                  <a:pt x="15370836" y="8347697"/>
                </a:moveTo>
                <a:lnTo>
                  <a:pt x="15369299" y="8340052"/>
                </a:lnTo>
                <a:lnTo>
                  <a:pt x="15365083" y="8333803"/>
                </a:lnTo>
                <a:lnTo>
                  <a:pt x="15358834" y="8329587"/>
                </a:lnTo>
                <a:lnTo>
                  <a:pt x="15351189" y="8328050"/>
                </a:lnTo>
                <a:lnTo>
                  <a:pt x="15343543" y="8329587"/>
                </a:lnTo>
                <a:lnTo>
                  <a:pt x="15337308" y="8333803"/>
                </a:lnTo>
                <a:lnTo>
                  <a:pt x="15333091" y="8340052"/>
                </a:lnTo>
                <a:lnTo>
                  <a:pt x="15331542" y="8347697"/>
                </a:lnTo>
                <a:lnTo>
                  <a:pt x="15333091" y="8355355"/>
                </a:lnTo>
                <a:lnTo>
                  <a:pt x="15337308" y="8361591"/>
                </a:lnTo>
                <a:lnTo>
                  <a:pt x="15343543" y="8365807"/>
                </a:lnTo>
                <a:lnTo>
                  <a:pt x="15351189" y="8367344"/>
                </a:lnTo>
                <a:lnTo>
                  <a:pt x="15358834" y="8365807"/>
                </a:lnTo>
                <a:lnTo>
                  <a:pt x="15365083" y="8361591"/>
                </a:lnTo>
                <a:lnTo>
                  <a:pt x="15369299" y="8355355"/>
                </a:lnTo>
                <a:lnTo>
                  <a:pt x="15370836" y="8347697"/>
                </a:lnTo>
                <a:close/>
              </a:path>
              <a:path w="18719800" h="10718800" extrusionOk="0">
                <a:moveTo>
                  <a:pt x="15370836" y="8247608"/>
                </a:moveTo>
                <a:lnTo>
                  <a:pt x="15369299" y="8239963"/>
                </a:lnTo>
                <a:lnTo>
                  <a:pt x="15365083" y="8233715"/>
                </a:lnTo>
                <a:lnTo>
                  <a:pt x="15358834" y="8229498"/>
                </a:lnTo>
                <a:lnTo>
                  <a:pt x="15351189" y="8227949"/>
                </a:lnTo>
                <a:lnTo>
                  <a:pt x="15343543" y="8229498"/>
                </a:lnTo>
                <a:lnTo>
                  <a:pt x="15337308" y="8233715"/>
                </a:lnTo>
                <a:lnTo>
                  <a:pt x="15333091" y="8239963"/>
                </a:lnTo>
                <a:lnTo>
                  <a:pt x="15331542" y="8247608"/>
                </a:lnTo>
                <a:lnTo>
                  <a:pt x="15333091" y="8255254"/>
                </a:lnTo>
                <a:lnTo>
                  <a:pt x="15337308" y="8261490"/>
                </a:lnTo>
                <a:lnTo>
                  <a:pt x="15343543" y="8265706"/>
                </a:lnTo>
                <a:lnTo>
                  <a:pt x="15351189" y="8267243"/>
                </a:lnTo>
                <a:lnTo>
                  <a:pt x="15358834" y="8265706"/>
                </a:lnTo>
                <a:lnTo>
                  <a:pt x="15365083" y="8261490"/>
                </a:lnTo>
                <a:lnTo>
                  <a:pt x="15369299" y="8255254"/>
                </a:lnTo>
                <a:lnTo>
                  <a:pt x="15370836" y="8247608"/>
                </a:lnTo>
                <a:close/>
              </a:path>
              <a:path w="18719800" h="10718800" extrusionOk="0">
                <a:moveTo>
                  <a:pt x="15370836" y="8147507"/>
                </a:moveTo>
                <a:lnTo>
                  <a:pt x="15369299" y="8139862"/>
                </a:lnTo>
                <a:lnTo>
                  <a:pt x="15365083" y="8133613"/>
                </a:lnTo>
                <a:lnTo>
                  <a:pt x="15358834" y="8129397"/>
                </a:lnTo>
                <a:lnTo>
                  <a:pt x="15351189" y="8127860"/>
                </a:lnTo>
                <a:lnTo>
                  <a:pt x="15343543" y="8129397"/>
                </a:lnTo>
                <a:lnTo>
                  <a:pt x="15337308" y="8133613"/>
                </a:lnTo>
                <a:lnTo>
                  <a:pt x="15333091" y="8139862"/>
                </a:lnTo>
                <a:lnTo>
                  <a:pt x="15331542" y="8147507"/>
                </a:lnTo>
                <a:lnTo>
                  <a:pt x="15333091" y="8155152"/>
                </a:lnTo>
                <a:lnTo>
                  <a:pt x="15337308" y="8161388"/>
                </a:lnTo>
                <a:lnTo>
                  <a:pt x="15343543" y="8165605"/>
                </a:lnTo>
                <a:lnTo>
                  <a:pt x="15351189" y="8167154"/>
                </a:lnTo>
                <a:lnTo>
                  <a:pt x="15358834" y="8165605"/>
                </a:lnTo>
                <a:lnTo>
                  <a:pt x="15365083" y="8161388"/>
                </a:lnTo>
                <a:lnTo>
                  <a:pt x="15369299" y="8155152"/>
                </a:lnTo>
                <a:lnTo>
                  <a:pt x="15370836" y="8147507"/>
                </a:lnTo>
                <a:close/>
              </a:path>
              <a:path w="18719800" h="10718800" extrusionOk="0">
                <a:moveTo>
                  <a:pt x="15370836" y="8047406"/>
                </a:moveTo>
                <a:lnTo>
                  <a:pt x="15369299" y="8039760"/>
                </a:lnTo>
                <a:lnTo>
                  <a:pt x="15365083" y="8033512"/>
                </a:lnTo>
                <a:lnTo>
                  <a:pt x="15358834" y="8029295"/>
                </a:lnTo>
                <a:lnTo>
                  <a:pt x="15351189" y="8027759"/>
                </a:lnTo>
                <a:lnTo>
                  <a:pt x="15343543" y="8029295"/>
                </a:lnTo>
                <a:lnTo>
                  <a:pt x="15337308" y="8033512"/>
                </a:lnTo>
                <a:lnTo>
                  <a:pt x="15333091" y="8039760"/>
                </a:lnTo>
                <a:lnTo>
                  <a:pt x="15331542" y="8047406"/>
                </a:lnTo>
                <a:lnTo>
                  <a:pt x="15333091" y="8055051"/>
                </a:lnTo>
                <a:lnTo>
                  <a:pt x="15337308" y="8061299"/>
                </a:lnTo>
                <a:lnTo>
                  <a:pt x="15343543" y="8065503"/>
                </a:lnTo>
                <a:lnTo>
                  <a:pt x="15351189" y="8067053"/>
                </a:lnTo>
                <a:lnTo>
                  <a:pt x="15358834" y="8065503"/>
                </a:lnTo>
                <a:lnTo>
                  <a:pt x="15365083" y="8061299"/>
                </a:lnTo>
                <a:lnTo>
                  <a:pt x="15369299" y="8055051"/>
                </a:lnTo>
                <a:lnTo>
                  <a:pt x="15370836" y="8047406"/>
                </a:lnTo>
                <a:close/>
              </a:path>
              <a:path w="18719800" h="10718800" extrusionOk="0">
                <a:moveTo>
                  <a:pt x="15370836" y="7947317"/>
                </a:moveTo>
                <a:lnTo>
                  <a:pt x="15369299" y="7939659"/>
                </a:lnTo>
                <a:lnTo>
                  <a:pt x="15365083" y="7933410"/>
                </a:lnTo>
                <a:lnTo>
                  <a:pt x="15358834" y="7929207"/>
                </a:lnTo>
                <a:lnTo>
                  <a:pt x="15351189" y="7927657"/>
                </a:lnTo>
                <a:lnTo>
                  <a:pt x="15343543" y="7929207"/>
                </a:lnTo>
                <a:lnTo>
                  <a:pt x="15337308" y="7933410"/>
                </a:lnTo>
                <a:lnTo>
                  <a:pt x="15333091" y="7939659"/>
                </a:lnTo>
                <a:lnTo>
                  <a:pt x="15331542" y="7947317"/>
                </a:lnTo>
                <a:lnTo>
                  <a:pt x="15333091" y="7954962"/>
                </a:lnTo>
                <a:lnTo>
                  <a:pt x="15337308" y="7961211"/>
                </a:lnTo>
                <a:lnTo>
                  <a:pt x="15343543" y="7965414"/>
                </a:lnTo>
                <a:lnTo>
                  <a:pt x="15351189" y="7966951"/>
                </a:lnTo>
                <a:lnTo>
                  <a:pt x="15358834" y="7965414"/>
                </a:lnTo>
                <a:lnTo>
                  <a:pt x="15365083" y="7961211"/>
                </a:lnTo>
                <a:lnTo>
                  <a:pt x="15369299" y="7954962"/>
                </a:lnTo>
                <a:lnTo>
                  <a:pt x="15370836" y="7947317"/>
                </a:lnTo>
                <a:close/>
              </a:path>
              <a:path w="18719800" h="10718800" extrusionOk="0">
                <a:moveTo>
                  <a:pt x="15370836" y="7847216"/>
                </a:moveTo>
                <a:lnTo>
                  <a:pt x="15369299" y="7839570"/>
                </a:lnTo>
                <a:lnTo>
                  <a:pt x="15365083" y="7833322"/>
                </a:lnTo>
                <a:lnTo>
                  <a:pt x="15358834" y="7829118"/>
                </a:lnTo>
                <a:lnTo>
                  <a:pt x="15351189" y="7827569"/>
                </a:lnTo>
                <a:lnTo>
                  <a:pt x="15343543" y="7829118"/>
                </a:lnTo>
                <a:lnTo>
                  <a:pt x="15337308" y="7833322"/>
                </a:lnTo>
                <a:lnTo>
                  <a:pt x="15333091" y="7839570"/>
                </a:lnTo>
                <a:lnTo>
                  <a:pt x="15331542" y="7847216"/>
                </a:lnTo>
                <a:lnTo>
                  <a:pt x="15333091" y="7854874"/>
                </a:lnTo>
                <a:lnTo>
                  <a:pt x="15337308" y="7861109"/>
                </a:lnTo>
                <a:lnTo>
                  <a:pt x="15343543" y="7865313"/>
                </a:lnTo>
                <a:lnTo>
                  <a:pt x="15351189" y="7866862"/>
                </a:lnTo>
                <a:lnTo>
                  <a:pt x="15358834" y="7865313"/>
                </a:lnTo>
                <a:lnTo>
                  <a:pt x="15365083" y="7861109"/>
                </a:lnTo>
                <a:lnTo>
                  <a:pt x="15369299" y="7854874"/>
                </a:lnTo>
                <a:lnTo>
                  <a:pt x="15370836" y="7847216"/>
                </a:lnTo>
                <a:close/>
              </a:path>
              <a:path w="18719800" h="10718800" extrusionOk="0">
                <a:moveTo>
                  <a:pt x="15370836" y="7747114"/>
                </a:moveTo>
                <a:lnTo>
                  <a:pt x="15369299" y="7739469"/>
                </a:lnTo>
                <a:lnTo>
                  <a:pt x="15365083" y="7733220"/>
                </a:lnTo>
                <a:lnTo>
                  <a:pt x="15358834" y="7729017"/>
                </a:lnTo>
                <a:lnTo>
                  <a:pt x="15351189" y="7727480"/>
                </a:lnTo>
                <a:lnTo>
                  <a:pt x="15343543" y="7729017"/>
                </a:lnTo>
                <a:lnTo>
                  <a:pt x="15337308" y="7733220"/>
                </a:lnTo>
                <a:lnTo>
                  <a:pt x="15333091" y="7739469"/>
                </a:lnTo>
                <a:lnTo>
                  <a:pt x="15331542" y="7747114"/>
                </a:lnTo>
                <a:lnTo>
                  <a:pt x="15333091" y="7754772"/>
                </a:lnTo>
                <a:lnTo>
                  <a:pt x="15337308" y="7761021"/>
                </a:lnTo>
                <a:lnTo>
                  <a:pt x="15343543" y="7765224"/>
                </a:lnTo>
                <a:lnTo>
                  <a:pt x="15351189" y="7766774"/>
                </a:lnTo>
                <a:lnTo>
                  <a:pt x="15358834" y="7765224"/>
                </a:lnTo>
                <a:lnTo>
                  <a:pt x="15365083" y="7761021"/>
                </a:lnTo>
                <a:lnTo>
                  <a:pt x="15369299" y="7754772"/>
                </a:lnTo>
                <a:lnTo>
                  <a:pt x="15370836" y="7747114"/>
                </a:lnTo>
                <a:close/>
              </a:path>
              <a:path w="18719800" h="10718800" extrusionOk="0">
                <a:moveTo>
                  <a:pt x="15370836" y="7647025"/>
                </a:moveTo>
                <a:lnTo>
                  <a:pt x="15369299" y="7639380"/>
                </a:lnTo>
                <a:lnTo>
                  <a:pt x="15365083" y="7633132"/>
                </a:lnTo>
                <a:lnTo>
                  <a:pt x="15358834" y="7628928"/>
                </a:lnTo>
                <a:lnTo>
                  <a:pt x="15351189" y="7627379"/>
                </a:lnTo>
                <a:lnTo>
                  <a:pt x="15343543" y="7628928"/>
                </a:lnTo>
                <a:lnTo>
                  <a:pt x="15337308" y="7633132"/>
                </a:lnTo>
                <a:lnTo>
                  <a:pt x="15333091" y="7639380"/>
                </a:lnTo>
                <a:lnTo>
                  <a:pt x="15331542" y="7647025"/>
                </a:lnTo>
                <a:lnTo>
                  <a:pt x="15333091" y="7654671"/>
                </a:lnTo>
                <a:lnTo>
                  <a:pt x="15337308" y="7660919"/>
                </a:lnTo>
                <a:lnTo>
                  <a:pt x="15343543" y="7665123"/>
                </a:lnTo>
                <a:lnTo>
                  <a:pt x="15351189" y="7666672"/>
                </a:lnTo>
                <a:lnTo>
                  <a:pt x="15358834" y="7665123"/>
                </a:lnTo>
                <a:lnTo>
                  <a:pt x="15365083" y="7660919"/>
                </a:lnTo>
                <a:lnTo>
                  <a:pt x="15369299" y="7654671"/>
                </a:lnTo>
                <a:lnTo>
                  <a:pt x="15370836" y="7647025"/>
                </a:lnTo>
                <a:close/>
              </a:path>
              <a:path w="18719800" h="10718800" extrusionOk="0">
                <a:moveTo>
                  <a:pt x="15370836" y="7546924"/>
                </a:moveTo>
                <a:lnTo>
                  <a:pt x="15369299" y="7539279"/>
                </a:lnTo>
                <a:lnTo>
                  <a:pt x="15365083" y="7533043"/>
                </a:lnTo>
                <a:lnTo>
                  <a:pt x="15358834" y="7528827"/>
                </a:lnTo>
                <a:lnTo>
                  <a:pt x="15351189" y="7527290"/>
                </a:lnTo>
                <a:lnTo>
                  <a:pt x="15343543" y="7528827"/>
                </a:lnTo>
                <a:lnTo>
                  <a:pt x="15337308" y="7533043"/>
                </a:lnTo>
                <a:lnTo>
                  <a:pt x="15333091" y="7539279"/>
                </a:lnTo>
                <a:lnTo>
                  <a:pt x="15331542" y="7546924"/>
                </a:lnTo>
                <a:lnTo>
                  <a:pt x="15333091" y="7554569"/>
                </a:lnTo>
                <a:lnTo>
                  <a:pt x="15337308" y="7560818"/>
                </a:lnTo>
                <a:lnTo>
                  <a:pt x="15343543" y="7565034"/>
                </a:lnTo>
                <a:lnTo>
                  <a:pt x="15351189" y="7566571"/>
                </a:lnTo>
                <a:lnTo>
                  <a:pt x="15358834" y="7565034"/>
                </a:lnTo>
                <a:lnTo>
                  <a:pt x="15365083" y="7560818"/>
                </a:lnTo>
                <a:lnTo>
                  <a:pt x="15369299" y="7554569"/>
                </a:lnTo>
                <a:lnTo>
                  <a:pt x="15370836" y="7546924"/>
                </a:lnTo>
                <a:close/>
              </a:path>
              <a:path w="18719800" h="10718800" extrusionOk="0">
                <a:moveTo>
                  <a:pt x="15370836" y="7446835"/>
                </a:moveTo>
                <a:lnTo>
                  <a:pt x="15369299" y="7439190"/>
                </a:lnTo>
                <a:lnTo>
                  <a:pt x="15365083" y="7432942"/>
                </a:lnTo>
                <a:lnTo>
                  <a:pt x="15358834" y="7428725"/>
                </a:lnTo>
                <a:lnTo>
                  <a:pt x="15351189" y="7427188"/>
                </a:lnTo>
                <a:lnTo>
                  <a:pt x="15343543" y="7428725"/>
                </a:lnTo>
                <a:lnTo>
                  <a:pt x="15337308" y="7432942"/>
                </a:lnTo>
                <a:lnTo>
                  <a:pt x="15333091" y="7439190"/>
                </a:lnTo>
                <a:lnTo>
                  <a:pt x="15331542" y="7446835"/>
                </a:lnTo>
                <a:lnTo>
                  <a:pt x="15333091" y="7454481"/>
                </a:lnTo>
                <a:lnTo>
                  <a:pt x="15337308" y="7460729"/>
                </a:lnTo>
                <a:lnTo>
                  <a:pt x="15343543" y="7464933"/>
                </a:lnTo>
                <a:lnTo>
                  <a:pt x="15351189" y="7466482"/>
                </a:lnTo>
                <a:lnTo>
                  <a:pt x="15358834" y="7464933"/>
                </a:lnTo>
                <a:lnTo>
                  <a:pt x="15365083" y="7460729"/>
                </a:lnTo>
                <a:lnTo>
                  <a:pt x="15369299" y="7454481"/>
                </a:lnTo>
                <a:lnTo>
                  <a:pt x="15370836" y="7446835"/>
                </a:lnTo>
                <a:close/>
              </a:path>
              <a:path w="18719800" h="10718800" extrusionOk="0">
                <a:moveTo>
                  <a:pt x="15370836" y="7346734"/>
                </a:moveTo>
                <a:lnTo>
                  <a:pt x="15369299" y="7339089"/>
                </a:lnTo>
                <a:lnTo>
                  <a:pt x="15365083" y="7332840"/>
                </a:lnTo>
                <a:lnTo>
                  <a:pt x="15358834" y="7328636"/>
                </a:lnTo>
                <a:lnTo>
                  <a:pt x="15351189" y="7327100"/>
                </a:lnTo>
                <a:lnTo>
                  <a:pt x="15343543" y="7328636"/>
                </a:lnTo>
                <a:lnTo>
                  <a:pt x="15337308" y="7332840"/>
                </a:lnTo>
                <a:lnTo>
                  <a:pt x="15333091" y="7339089"/>
                </a:lnTo>
                <a:lnTo>
                  <a:pt x="15331542" y="7346734"/>
                </a:lnTo>
                <a:lnTo>
                  <a:pt x="15333091" y="7354379"/>
                </a:lnTo>
                <a:lnTo>
                  <a:pt x="15337308" y="7360628"/>
                </a:lnTo>
                <a:lnTo>
                  <a:pt x="15343543" y="7364844"/>
                </a:lnTo>
                <a:lnTo>
                  <a:pt x="15351189" y="7366394"/>
                </a:lnTo>
                <a:lnTo>
                  <a:pt x="15358834" y="7364844"/>
                </a:lnTo>
                <a:lnTo>
                  <a:pt x="15365083" y="7360628"/>
                </a:lnTo>
                <a:lnTo>
                  <a:pt x="15369299" y="7354379"/>
                </a:lnTo>
                <a:lnTo>
                  <a:pt x="15370836" y="7346734"/>
                </a:lnTo>
                <a:close/>
              </a:path>
              <a:path w="18719800" h="10718800" extrusionOk="0">
                <a:moveTo>
                  <a:pt x="15370836" y="7246645"/>
                </a:moveTo>
                <a:lnTo>
                  <a:pt x="15369299" y="7239000"/>
                </a:lnTo>
                <a:lnTo>
                  <a:pt x="15365083" y="7232739"/>
                </a:lnTo>
                <a:lnTo>
                  <a:pt x="15358834" y="7228535"/>
                </a:lnTo>
                <a:lnTo>
                  <a:pt x="15351189" y="7226986"/>
                </a:lnTo>
                <a:lnTo>
                  <a:pt x="15343543" y="7228535"/>
                </a:lnTo>
                <a:lnTo>
                  <a:pt x="15337308" y="7232739"/>
                </a:lnTo>
                <a:lnTo>
                  <a:pt x="15333091" y="7239000"/>
                </a:lnTo>
                <a:lnTo>
                  <a:pt x="15331542" y="7246645"/>
                </a:lnTo>
                <a:lnTo>
                  <a:pt x="15333091" y="7254291"/>
                </a:lnTo>
                <a:lnTo>
                  <a:pt x="15337308" y="7260539"/>
                </a:lnTo>
                <a:lnTo>
                  <a:pt x="15343543" y="7264743"/>
                </a:lnTo>
                <a:lnTo>
                  <a:pt x="15351189" y="7266292"/>
                </a:lnTo>
                <a:lnTo>
                  <a:pt x="15358834" y="7264743"/>
                </a:lnTo>
                <a:lnTo>
                  <a:pt x="15365083" y="7260539"/>
                </a:lnTo>
                <a:lnTo>
                  <a:pt x="15369299" y="7254291"/>
                </a:lnTo>
                <a:lnTo>
                  <a:pt x="15370836" y="7246645"/>
                </a:lnTo>
                <a:close/>
              </a:path>
              <a:path w="18719800" h="10718800" extrusionOk="0">
                <a:moveTo>
                  <a:pt x="15370836" y="7146544"/>
                </a:moveTo>
                <a:lnTo>
                  <a:pt x="15369299" y="7138898"/>
                </a:lnTo>
                <a:lnTo>
                  <a:pt x="15365083" y="7132650"/>
                </a:lnTo>
                <a:lnTo>
                  <a:pt x="15358834" y="7128446"/>
                </a:lnTo>
                <a:lnTo>
                  <a:pt x="15351189" y="7126910"/>
                </a:lnTo>
                <a:lnTo>
                  <a:pt x="15343543" y="7128446"/>
                </a:lnTo>
                <a:lnTo>
                  <a:pt x="15337308" y="7132650"/>
                </a:lnTo>
                <a:lnTo>
                  <a:pt x="15333091" y="7138898"/>
                </a:lnTo>
                <a:lnTo>
                  <a:pt x="15331542" y="7146544"/>
                </a:lnTo>
                <a:lnTo>
                  <a:pt x="15333091" y="7154189"/>
                </a:lnTo>
                <a:lnTo>
                  <a:pt x="15337308" y="7160438"/>
                </a:lnTo>
                <a:lnTo>
                  <a:pt x="15343543" y="7164654"/>
                </a:lnTo>
                <a:lnTo>
                  <a:pt x="15351189" y="7166191"/>
                </a:lnTo>
                <a:lnTo>
                  <a:pt x="15358834" y="7164654"/>
                </a:lnTo>
                <a:lnTo>
                  <a:pt x="15365083" y="7160438"/>
                </a:lnTo>
                <a:lnTo>
                  <a:pt x="15369299" y="7154189"/>
                </a:lnTo>
                <a:lnTo>
                  <a:pt x="15370836" y="7146544"/>
                </a:lnTo>
                <a:close/>
              </a:path>
              <a:path w="18719800" h="10718800" extrusionOk="0">
                <a:moveTo>
                  <a:pt x="15370836" y="7046442"/>
                </a:moveTo>
                <a:lnTo>
                  <a:pt x="15369299" y="7038797"/>
                </a:lnTo>
                <a:lnTo>
                  <a:pt x="15365083" y="7032561"/>
                </a:lnTo>
                <a:lnTo>
                  <a:pt x="15358834" y="7028345"/>
                </a:lnTo>
                <a:lnTo>
                  <a:pt x="15351189" y="7026796"/>
                </a:lnTo>
                <a:lnTo>
                  <a:pt x="15343543" y="7028345"/>
                </a:lnTo>
                <a:lnTo>
                  <a:pt x="15337308" y="7032561"/>
                </a:lnTo>
                <a:lnTo>
                  <a:pt x="15333091" y="7038797"/>
                </a:lnTo>
                <a:lnTo>
                  <a:pt x="15331542" y="7046442"/>
                </a:lnTo>
                <a:lnTo>
                  <a:pt x="15333091" y="7054088"/>
                </a:lnTo>
                <a:lnTo>
                  <a:pt x="15337308" y="7060336"/>
                </a:lnTo>
                <a:lnTo>
                  <a:pt x="15343543" y="7064553"/>
                </a:lnTo>
                <a:lnTo>
                  <a:pt x="15351189" y="7066089"/>
                </a:lnTo>
                <a:lnTo>
                  <a:pt x="15358834" y="7064553"/>
                </a:lnTo>
                <a:lnTo>
                  <a:pt x="15365083" y="7060336"/>
                </a:lnTo>
                <a:lnTo>
                  <a:pt x="15369299" y="7054088"/>
                </a:lnTo>
                <a:lnTo>
                  <a:pt x="15370836" y="7046442"/>
                </a:lnTo>
                <a:close/>
              </a:path>
              <a:path w="18719800" h="10718800" extrusionOk="0">
                <a:moveTo>
                  <a:pt x="15432621" y="2655925"/>
                </a:moveTo>
                <a:lnTo>
                  <a:pt x="15431072" y="2648280"/>
                </a:lnTo>
                <a:lnTo>
                  <a:pt x="15426868" y="2642031"/>
                </a:lnTo>
                <a:lnTo>
                  <a:pt x="15420620" y="2637815"/>
                </a:lnTo>
                <a:lnTo>
                  <a:pt x="15412974" y="2636278"/>
                </a:lnTo>
                <a:lnTo>
                  <a:pt x="15405329" y="2637815"/>
                </a:lnTo>
                <a:lnTo>
                  <a:pt x="15399080" y="2642031"/>
                </a:lnTo>
                <a:lnTo>
                  <a:pt x="15394864" y="2648280"/>
                </a:lnTo>
                <a:lnTo>
                  <a:pt x="15393315" y="2655925"/>
                </a:lnTo>
                <a:lnTo>
                  <a:pt x="15394864" y="2663571"/>
                </a:lnTo>
                <a:lnTo>
                  <a:pt x="15399080" y="2669819"/>
                </a:lnTo>
                <a:lnTo>
                  <a:pt x="15405329" y="2674023"/>
                </a:lnTo>
                <a:lnTo>
                  <a:pt x="15412974" y="2675572"/>
                </a:lnTo>
                <a:lnTo>
                  <a:pt x="15420620" y="2674023"/>
                </a:lnTo>
                <a:lnTo>
                  <a:pt x="15426868" y="2669819"/>
                </a:lnTo>
                <a:lnTo>
                  <a:pt x="15431072" y="2663571"/>
                </a:lnTo>
                <a:lnTo>
                  <a:pt x="15432621" y="2655925"/>
                </a:lnTo>
                <a:close/>
              </a:path>
              <a:path w="18719800" h="10718800" extrusionOk="0">
                <a:moveTo>
                  <a:pt x="15432621" y="2555837"/>
                </a:moveTo>
                <a:lnTo>
                  <a:pt x="15431072" y="2548178"/>
                </a:lnTo>
                <a:lnTo>
                  <a:pt x="15426868" y="2541943"/>
                </a:lnTo>
                <a:lnTo>
                  <a:pt x="15420620" y="2537726"/>
                </a:lnTo>
                <a:lnTo>
                  <a:pt x="15412974" y="2536190"/>
                </a:lnTo>
                <a:lnTo>
                  <a:pt x="15405329" y="2537726"/>
                </a:lnTo>
                <a:lnTo>
                  <a:pt x="15399080" y="2541943"/>
                </a:lnTo>
                <a:lnTo>
                  <a:pt x="15394864" y="2548178"/>
                </a:lnTo>
                <a:lnTo>
                  <a:pt x="15393315" y="2555837"/>
                </a:lnTo>
                <a:lnTo>
                  <a:pt x="15394864" y="2563482"/>
                </a:lnTo>
                <a:lnTo>
                  <a:pt x="15399080" y="2569718"/>
                </a:lnTo>
                <a:lnTo>
                  <a:pt x="15405329" y="2573934"/>
                </a:lnTo>
                <a:lnTo>
                  <a:pt x="15412974" y="2575471"/>
                </a:lnTo>
                <a:lnTo>
                  <a:pt x="15420620" y="2573934"/>
                </a:lnTo>
                <a:lnTo>
                  <a:pt x="15426868" y="2569718"/>
                </a:lnTo>
                <a:lnTo>
                  <a:pt x="15431072" y="2563482"/>
                </a:lnTo>
                <a:lnTo>
                  <a:pt x="15432621" y="2555837"/>
                </a:lnTo>
                <a:close/>
              </a:path>
              <a:path w="18719800" h="10718800" extrusionOk="0">
                <a:moveTo>
                  <a:pt x="15432621" y="2455735"/>
                </a:moveTo>
                <a:lnTo>
                  <a:pt x="15431072" y="2448090"/>
                </a:lnTo>
                <a:lnTo>
                  <a:pt x="15426868" y="2441841"/>
                </a:lnTo>
                <a:lnTo>
                  <a:pt x="15420620" y="2437638"/>
                </a:lnTo>
                <a:lnTo>
                  <a:pt x="15412974" y="2436088"/>
                </a:lnTo>
                <a:lnTo>
                  <a:pt x="15405329" y="2437638"/>
                </a:lnTo>
                <a:lnTo>
                  <a:pt x="15399080" y="2441841"/>
                </a:lnTo>
                <a:lnTo>
                  <a:pt x="15394864" y="2448090"/>
                </a:lnTo>
                <a:lnTo>
                  <a:pt x="15393315" y="2455735"/>
                </a:lnTo>
                <a:lnTo>
                  <a:pt x="15394864" y="2463381"/>
                </a:lnTo>
                <a:lnTo>
                  <a:pt x="15399080" y="2469629"/>
                </a:lnTo>
                <a:lnTo>
                  <a:pt x="15405329" y="2473833"/>
                </a:lnTo>
                <a:lnTo>
                  <a:pt x="15412974" y="2475382"/>
                </a:lnTo>
                <a:lnTo>
                  <a:pt x="15420620" y="2473833"/>
                </a:lnTo>
                <a:lnTo>
                  <a:pt x="15426868" y="2469629"/>
                </a:lnTo>
                <a:lnTo>
                  <a:pt x="15431072" y="2463381"/>
                </a:lnTo>
                <a:lnTo>
                  <a:pt x="15432621" y="2455735"/>
                </a:lnTo>
                <a:close/>
              </a:path>
              <a:path w="18719800" h="10718800" extrusionOk="0">
                <a:moveTo>
                  <a:pt x="15432621" y="2355634"/>
                </a:moveTo>
                <a:lnTo>
                  <a:pt x="15431072" y="2347988"/>
                </a:lnTo>
                <a:lnTo>
                  <a:pt x="15426868" y="2341740"/>
                </a:lnTo>
                <a:lnTo>
                  <a:pt x="15420620" y="2337536"/>
                </a:lnTo>
                <a:lnTo>
                  <a:pt x="15412974" y="2335987"/>
                </a:lnTo>
                <a:lnTo>
                  <a:pt x="15405329" y="2337536"/>
                </a:lnTo>
                <a:lnTo>
                  <a:pt x="15399080" y="2341740"/>
                </a:lnTo>
                <a:lnTo>
                  <a:pt x="15394864" y="2347988"/>
                </a:lnTo>
                <a:lnTo>
                  <a:pt x="15393315" y="2355634"/>
                </a:lnTo>
                <a:lnTo>
                  <a:pt x="15394864" y="2363279"/>
                </a:lnTo>
                <a:lnTo>
                  <a:pt x="15399080" y="2369528"/>
                </a:lnTo>
                <a:lnTo>
                  <a:pt x="15405329" y="2373744"/>
                </a:lnTo>
                <a:lnTo>
                  <a:pt x="15412974" y="2375281"/>
                </a:lnTo>
                <a:lnTo>
                  <a:pt x="15420620" y="2373744"/>
                </a:lnTo>
                <a:lnTo>
                  <a:pt x="15426868" y="2369528"/>
                </a:lnTo>
                <a:lnTo>
                  <a:pt x="15431072" y="2363279"/>
                </a:lnTo>
                <a:lnTo>
                  <a:pt x="15432621" y="2355634"/>
                </a:lnTo>
                <a:close/>
              </a:path>
              <a:path w="18719800" h="10718800" extrusionOk="0">
                <a:moveTo>
                  <a:pt x="15432621" y="2255532"/>
                </a:moveTo>
                <a:lnTo>
                  <a:pt x="15431072" y="2247887"/>
                </a:lnTo>
                <a:lnTo>
                  <a:pt x="15426868" y="2241651"/>
                </a:lnTo>
                <a:lnTo>
                  <a:pt x="15420620" y="2237435"/>
                </a:lnTo>
                <a:lnTo>
                  <a:pt x="15412974" y="2235898"/>
                </a:lnTo>
                <a:lnTo>
                  <a:pt x="15405329" y="2237435"/>
                </a:lnTo>
                <a:lnTo>
                  <a:pt x="15399080" y="2241651"/>
                </a:lnTo>
                <a:lnTo>
                  <a:pt x="15394864" y="2247887"/>
                </a:lnTo>
                <a:lnTo>
                  <a:pt x="15393315" y="2255532"/>
                </a:lnTo>
                <a:lnTo>
                  <a:pt x="15394864" y="2263190"/>
                </a:lnTo>
                <a:lnTo>
                  <a:pt x="15399080" y="2269426"/>
                </a:lnTo>
                <a:lnTo>
                  <a:pt x="15405329" y="2273643"/>
                </a:lnTo>
                <a:lnTo>
                  <a:pt x="15412974" y="2275179"/>
                </a:lnTo>
                <a:lnTo>
                  <a:pt x="15420620" y="2273643"/>
                </a:lnTo>
                <a:lnTo>
                  <a:pt x="15426868" y="2269426"/>
                </a:lnTo>
                <a:lnTo>
                  <a:pt x="15431072" y="2263190"/>
                </a:lnTo>
                <a:lnTo>
                  <a:pt x="15432621" y="2255532"/>
                </a:lnTo>
                <a:close/>
              </a:path>
              <a:path w="18719800" h="10718800" extrusionOk="0">
                <a:moveTo>
                  <a:pt x="15432621" y="2155431"/>
                </a:moveTo>
                <a:lnTo>
                  <a:pt x="15431072" y="2147786"/>
                </a:lnTo>
                <a:lnTo>
                  <a:pt x="15426868" y="2141550"/>
                </a:lnTo>
                <a:lnTo>
                  <a:pt x="15420620" y="2137333"/>
                </a:lnTo>
                <a:lnTo>
                  <a:pt x="15412974" y="2135797"/>
                </a:lnTo>
                <a:lnTo>
                  <a:pt x="15405329" y="2137333"/>
                </a:lnTo>
                <a:lnTo>
                  <a:pt x="15399080" y="2141550"/>
                </a:lnTo>
                <a:lnTo>
                  <a:pt x="15394864" y="2147786"/>
                </a:lnTo>
                <a:lnTo>
                  <a:pt x="15393315" y="2155431"/>
                </a:lnTo>
                <a:lnTo>
                  <a:pt x="15394864" y="2163089"/>
                </a:lnTo>
                <a:lnTo>
                  <a:pt x="15399080" y="2169337"/>
                </a:lnTo>
                <a:lnTo>
                  <a:pt x="15405329" y="2173541"/>
                </a:lnTo>
                <a:lnTo>
                  <a:pt x="15412974" y="2175078"/>
                </a:lnTo>
                <a:lnTo>
                  <a:pt x="15420620" y="2173541"/>
                </a:lnTo>
                <a:lnTo>
                  <a:pt x="15426868" y="2169337"/>
                </a:lnTo>
                <a:lnTo>
                  <a:pt x="15431072" y="2163089"/>
                </a:lnTo>
                <a:lnTo>
                  <a:pt x="15432621" y="2155431"/>
                </a:lnTo>
                <a:close/>
              </a:path>
              <a:path w="18719800" h="10718800" extrusionOk="0">
                <a:moveTo>
                  <a:pt x="15432621" y="2055355"/>
                </a:moveTo>
                <a:lnTo>
                  <a:pt x="15431072" y="2047709"/>
                </a:lnTo>
                <a:lnTo>
                  <a:pt x="15426868" y="2041461"/>
                </a:lnTo>
                <a:lnTo>
                  <a:pt x="15420620" y="2037245"/>
                </a:lnTo>
                <a:lnTo>
                  <a:pt x="15412974" y="2035708"/>
                </a:lnTo>
                <a:lnTo>
                  <a:pt x="15405329" y="2037245"/>
                </a:lnTo>
                <a:lnTo>
                  <a:pt x="15399080" y="2041461"/>
                </a:lnTo>
                <a:lnTo>
                  <a:pt x="15394864" y="2047709"/>
                </a:lnTo>
                <a:lnTo>
                  <a:pt x="15393315" y="2055355"/>
                </a:lnTo>
                <a:lnTo>
                  <a:pt x="15394864" y="2063000"/>
                </a:lnTo>
                <a:lnTo>
                  <a:pt x="15399080" y="2069249"/>
                </a:lnTo>
                <a:lnTo>
                  <a:pt x="15405329" y="2073452"/>
                </a:lnTo>
                <a:lnTo>
                  <a:pt x="15412974" y="2075002"/>
                </a:lnTo>
                <a:lnTo>
                  <a:pt x="15420620" y="2073452"/>
                </a:lnTo>
                <a:lnTo>
                  <a:pt x="15426868" y="2069249"/>
                </a:lnTo>
                <a:lnTo>
                  <a:pt x="15431072" y="2063000"/>
                </a:lnTo>
                <a:lnTo>
                  <a:pt x="15432621" y="2055355"/>
                </a:lnTo>
                <a:close/>
              </a:path>
              <a:path w="18719800" h="10718800" extrusionOk="0">
                <a:moveTo>
                  <a:pt x="15432621" y="1955266"/>
                </a:moveTo>
                <a:lnTo>
                  <a:pt x="15431072" y="1947608"/>
                </a:lnTo>
                <a:lnTo>
                  <a:pt x="15426868" y="1941360"/>
                </a:lnTo>
                <a:lnTo>
                  <a:pt x="15420620" y="1937156"/>
                </a:lnTo>
                <a:lnTo>
                  <a:pt x="15412974" y="1935607"/>
                </a:lnTo>
                <a:lnTo>
                  <a:pt x="15405329" y="1937156"/>
                </a:lnTo>
                <a:lnTo>
                  <a:pt x="15399080" y="1941360"/>
                </a:lnTo>
                <a:lnTo>
                  <a:pt x="15394864" y="1947608"/>
                </a:lnTo>
                <a:lnTo>
                  <a:pt x="15393315" y="1955266"/>
                </a:lnTo>
                <a:lnTo>
                  <a:pt x="15394864" y="1962912"/>
                </a:lnTo>
                <a:lnTo>
                  <a:pt x="15399080" y="1969147"/>
                </a:lnTo>
                <a:lnTo>
                  <a:pt x="15405329" y="1973364"/>
                </a:lnTo>
                <a:lnTo>
                  <a:pt x="15412974" y="1974913"/>
                </a:lnTo>
                <a:lnTo>
                  <a:pt x="15420620" y="1973364"/>
                </a:lnTo>
                <a:lnTo>
                  <a:pt x="15426868" y="1969147"/>
                </a:lnTo>
                <a:lnTo>
                  <a:pt x="15431072" y="1962912"/>
                </a:lnTo>
                <a:lnTo>
                  <a:pt x="15432621" y="1955266"/>
                </a:lnTo>
                <a:close/>
              </a:path>
              <a:path w="18719800" h="10718800" extrusionOk="0">
                <a:moveTo>
                  <a:pt x="15432621" y="1855165"/>
                </a:moveTo>
                <a:lnTo>
                  <a:pt x="15431072" y="1847507"/>
                </a:lnTo>
                <a:lnTo>
                  <a:pt x="15426868" y="1841271"/>
                </a:lnTo>
                <a:lnTo>
                  <a:pt x="15420620" y="1837055"/>
                </a:lnTo>
                <a:lnTo>
                  <a:pt x="15412974" y="1835518"/>
                </a:lnTo>
                <a:lnTo>
                  <a:pt x="15405329" y="1837055"/>
                </a:lnTo>
                <a:lnTo>
                  <a:pt x="15399080" y="1841271"/>
                </a:lnTo>
                <a:lnTo>
                  <a:pt x="15394864" y="1847507"/>
                </a:lnTo>
                <a:lnTo>
                  <a:pt x="15393315" y="1855165"/>
                </a:lnTo>
                <a:lnTo>
                  <a:pt x="15394864" y="1862810"/>
                </a:lnTo>
                <a:lnTo>
                  <a:pt x="15399080" y="1869046"/>
                </a:lnTo>
                <a:lnTo>
                  <a:pt x="15405329" y="1873262"/>
                </a:lnTo>
                <a:lnTo>
                  <a:pt x="15412974" y="1874799"/>
                </a:lnTo>
                <a:lnTo>
                  <a:pt x="15420620" y="1873262"/>
                </a:lnTo>
                <a:lnTo>
                  <a:pt x="15426868" y="1869046"/>
                </a:lnTo>
                <a:lnTo>
                  <a:pt x="15431072" y="1862810"/>
                </a:lnTo>
                <a:lnTo>
                  <a:pt x="15432621" y="1855165"/>
                </a:lnTo>
                <a:close/>
              </a:path>
              <a:path w="18719800" h="10718800" extrusionOk="0">
                <a:moveTo>
                  <a:pt x="15432621" y="1755051"/>
                </a:moveTo>
                <a:lnTo>
                  <a:pt x="15431072" y="1747418"/>
                </a:lnTo>
                <a:lnTo>
                  <a:pt x="15426868" y="1741170"/>
                </a:lnTo>
                <a:lnTo>
                  <a:pt x="15420620" y="1736953"/>
                </a:lnTo>
                <a:lnTo>
                  <a:pt x="15412974" y="1735416"/>
                </a:lnTo>
                <a:lnTo>
                  <a:pt x="15405329" y="1736953"/>
                </a:lnTo>
                <a:lnTo>
                  <a:pt x="15399080" y="1741170"/>
                </a:lnTo>
                <a:lnTo>
                  <a:pt x="15394864" y="1747418"/>
                </a:lnTo>
                <a:lnTo>
                  <a:pt x="15393315" y="1755051"/>
                </a:lnTo>
                <a:lnTo>
                  <a:pt x="15394864" y="1762696"/>
                </a:lnTo>
                <a:lnTo>
                  <a:pt x="15399080" y="1768944"/>
                </a:lnTo>
                <a:lnTo>
                  <a:pt x="15405329" y="1773161"/>
                </a:lnTo>
                <a:lnTo>
                  <a:pt x="15412974" y="1774710"/>
                </a:lnTo>
                <a:lnTo>
                  <a:pt x="15420620" y="1773161"/>
                </a:lnTo>
                <a:lnTo>
                  <a:pt x="15426868" y="1768944"/>
                </a:lnTo>
                <a:lnTo>
                  <a:pt x="15431072" y="1762696"/>
                </a:lnTo>
                <a:lnTo>
                  <a:pt x="15432621" y="1755051"/>
                </a:lnTo>
                <a:close/>
              </a:path>
              <a:path w="18719800" h="10718800" extrusionOk="0">
                <a:moveTo>
                  <a:pt x="15432621" y="1654962"/>
                </a:moveTo>
                <a:lnTo>
                  <a:pt x="15431072" y="1647317"/>
                </a:lnTo>
                <a:lnTo>
                  <a:pt x="15426868" y="1641068"/>
                </a:lnTo>
                <a:lnTo>
                  <a:pt x="15420620" y="1636864"/>
                </a:lnTo>
                <a:lnTo>
                  <a:pt x="15412974" y="1635315"/>
                </a:lnTo>
                <a:lnTo>
                  <a:pt x="15405329" y="1636864"/>
                </a:lnTo>
                <a:lnTo>
                  <a:pt x="15399080" y="1641068"/>
                </a:lnTo>
                <a:lnTo>
                  <a:pt x="15394864" y="1647317"/>
                </a:lnTo>
                <a:lnTo>
                  <a:pt x="15393315" y="1654962"/>
                </a:lnTo>
                <a:lnTo>
                  <a:pt x="15394864" y="1662607"/>
                </a:lnTo>
                <a:lnTo>
                  <a:pt x="15399080" y="1668856"/>
                </a:lnTo>
                <a:lnTo>
                  <a:pt x="15405329" y="1673072"/>
                </a:lnTo>
                <a:lnTo>
                  <a:pt x="15412974" y="1674609"/>
                </a:lnTo>
                <a:lnTo>
                  <a:pt x="15420620" y="1673072"/>
                </a:lnTo>
                <a:lnTo>
                  <a:pt x="15426868" y="1668856"/>
                </a:lnTo>
                <a:lnTo>
                  <a:pt x="15431072" y="1662607"/>
                </a:lnTo>
                <a:lnTo>
                  <a:pt x="15432621" y="1654962"/>
                </a:lnTo>
                <a:close/>
              </a:path>
              <a:path w="18719800" h="10718800" extrusionOk="0">
                <a:moveTo>
                  <a:pt x="15432621" y="1554873"/>
                </a:moveTo>
                <a:lnTo>
                  <a:pt x="15431072" y="1547228"/>
                </a:lnTo>
                <a:lnTo>
                  <a:pt x="15426868" y="1540979"/>
                </a:lnTo>
                <a:lnTo>
                  <a:pt x="15420620" y="1536763"/>
                </a:lnTo>
                <a:lnTo>
                  <a:pt x="15412974" y="1535226"/>
                </a:lnTo>
                <a:lnTo>
                  <a:pt x="15405329" y="1536763"/>
                </a:lnTo>
                <a:lnTo>
                  <a:pt x="15399080" y="1540979"/>
                </a:lnTo>
                <a:lnTo>
                  <a:pt x="15394864" y="1547228"/>
                </a:lnTo>
                <a:lnTo>
                  <a:pt x="15393315" y="1554873"/>
                </a:lnTo>
                <a:lnTo>
                  <a:pt x="15394864" y="1562519"/>
                </a:lnTo>
                <a:lnTo>
                  <a:pt x="15399080" y="1568767"/>
                </a:lnTo>
                <a:lnTo>
                  <a:pt x="15405329" y="1572983"/>
                </a:lnTo>
                <a:lnTo>
                  <a:pt x="15412974" y="1574520"/>
                </a:lnTo>
                <a:lnTo>
                  <a:pt x="15420620" y="1572983"/>
                </a:lnTo>
                <a:lnTo>
                  <a:pt x="15426868" y="1568767"/>
                </a:lnTo>
                <a:lnTo>
                  <a:pt x="15431072" y="1562519"/>
                </a:lnTo>
                <a:lnTo>
                  <a:pt x="15432621" y="1554873"/>
                </a:lnTo>
                <a:close/>
              </a:path>
              <a:path w="18719800" h="10718800" extrusionOk="0">
                <a:moveTo>
                  <a:pt x="15432621" y="1454785"/>
                </a:moveTo>
                <a:lnTo>
                  <a:pt x="15431072" y="1447126"/>
                </a:lnTo>
                <a:lnTo>
                  <a:pt x="15426868" y="1440878"/>
                </a:lnTo>
                <a:lnTo>
                  <a:pt x="15420620" y="1436674"/>
                </a:lnTo>
                <a:lnTo>
                  <a:pt x="15412974" y="1435125"/>
                </a:lnTo>
                <a:lnTo>
                  <a:pt x="15405329" y="1436674"/>
                </a:lnTo>
                <a:lnTo>
                  <a:pt x="15399080" y="1440878"/>
                </a:lnTo>
                <a:lnTo>
                  <a:pt x="15394864" y="1447126"/>
                </a:lnTo>
                <a:lnTo>
                  <a:pt x="15393315" y="1454785"/>
                </a:lnTo>
                <a:lnTo>
                  <a:pt x="15394864" y="1462417"/>
                </a:lnTo>
                <a:lnTo>
                  <a:pt x="15399080" y="1468666"/>
                </a:lnTo>
                <a:lnTo>
                  <a:pt x="15405329" y="1472882"/>
                </a:lnTo>
                <a:lnTo>
                  <a:pt x="15412974" y="1474419"/>
                </a:lnTo>
                <a:lnTo>
                  <a:pt x="15420620" y="1472882"/>
                </a:lnTo>
                <a:lnTo>
                  <a:pt x="15426868" y="1468666"/>
                </a:lnTo>
                <a:lnTo>
                  <a:pt x="15431072" y="1462417"/>
                </a:lnTo>
                <a:lnTo>
                  <a:pt x="15432621" y="1454785"/>
                </a:lnTo>
                <a:close/>
              </a:path>
              <a:path w="18719800" h="10718800" extrusionOk="0">
                <a:moveTo>
                  <a:pt x="15432621" y="1354670"/>
                </a:moveTo>
                <a:lnTo>
                  <a:pt x="15431072" y="1347025"/>
                </a:lnTo>
                <a:lnTo>
                  <a:pt x="15426868" y="1340789"/>
                </a:lnTo>
                <a:lnTo>
                  <a:pt x="15420620" y="1336573"/>
                </a:lnTo>
                <a:lnTo>
                  <a:pt x="15412974" y="1335036"/>
                </a:lnTo>
                <a:lnTo>
                  <a:pt x="15405329" y="1336573"/>
                </a:lnTo>
                <a:lnTo>
                  <a:pt x="15399080" y="1340789"/>
                </a:lnTo>
                <a:lnTo>
                  <a:pt x="15394864" y="1347025"/>
                </a:lnTo>
                <a:lnTo>
                  <a:pt x="15393315" y="1354670"/>
                </a:lnTo>
                <a:lnTo>
                  <a:pt x="15394864" y="1362329"/>
                </a:lnTo>
                <a:lnTo>
                  <a:pt x="15399080" y="1368577"/>
                </a:lnTo>
                <a:lnTo>
                  <a:pt x="15405329" y="1372781"/>
                </a:lnTo>
                <a:lnTo>
                  <a:pt x="15412974" y="1374330"/>
                </a:lnTo>
                <a:lnTo>
                  <a:pt x="15420620" y="1372781"/>
                </a:lnTo>
                <a:lnTo>
                  <a:pt x="15426868" y="1368577"/>
                </a:lnTo>
                <a:lnTo>
                  <a:pt x="15431072" y="1362329"/>
                </a:lnTo>
                <a:lnTo>
                  <a:pt x="15432621" y="1354670"/>
                </a:lnTo>
                <a:close/>
              </a:path>
              <a:path w="18719800" h="10718800" extrusionOk="0">
                <a:moveTo>
                  <a:pt x="15432621" y="1254582"/>
                </a:moveTo>
                <a:lnTo>
                  <a:pt x="15431072" y="1246936"/>
                </a:lnTo>
                <a:lnTo>
                  <a:pt x="15426868" y="1240688"/>
                </a:lnTo>
                <a:lnTo>
                  <a:pt x="15420620" y="1236472"/>
                </a:lnTo>
                <a:lnTo>
                  <a:pt x="15412974" y="1234922"/>
                </a:lnTo>
                <a:lnTo>
                  <a:pt x="15405329" y="1236472"/>
                </a:lnTo>
                <a:lnTo>
                  <a:pt x="15399080" y="1240688"/>
                </a:lnTo>
                <a:lnTo>
                  <a:pt x="15394864" y="1246936"/>
                </a:lnTo>
                <a:lnTo>
                  <a:pt x="15393315" y="1254582"/>
                </a:lnTo>
                <a:lnTo>
                  <a:pt x="15394864" y="1262227"/>
                </a:lnTo>
                <a:lnTo>
                  <a:pt x="15399080" y="1268476"/>
                </a:lnTo>
                <a:lnTo>
                  <a:pt x="15405329" y="1272679"/>
                </a:lnTo>
                <a:lnTo>
                  <a:pt x="15412974" y="1274229"/>
                </a:lnTo>
                <a:lnTo>
                  <a:pt x="15420620" y="1272679"/>
                </a:lnTo>
                <a:lnTo>
                  <a:pt x="15426868" y="1268476"/>
                </a:lnTo>
                <a:lnTo>
                  <a:pt x="15431072" y="1262227"/>
                </a:lnTo>
                <a:lnTo>
                  <a:pt x="15432621" y="1254582"/>
                </a:lnTo>
                <a:close/>
              </a:path>
              <a:path w="18719800" h="10718800" extrusionOk="0">
                <a:moveTo>
                  <a:pt x="15432621" y="1154480"/>
                </a:moveTo>
                <a:lnTo>
                  <a:pt x="15431072" y="1146835"/>
                </a:lnTo>
                <a:lnTo>
                  <a:pt x="15426868" y="1140587"/>
                </a:lnTo>
                <a:lnTo>
                  <a:pt x="15420620" y="1136383"/>
                </a:lnTo>
                <a:lnTo>
                  <a:pt x="15412974" y="1134833"/>
                </a:lnTo>
                <a:lnTo>
                  <a:pt x="15405329" y="1136383"/>
                </a:lnTo>
                <a:lnTo>
                  <a:pt x="15399080" y="1140587"/>
                </a:lnTo>
                <a:lnTo>
                  <a:pt x="15394864" y="1146835"/>
                </a:lnTo>
                <a:lnTo>
                  <a:pt x="15393315" y="1154480"/>
                </a:lnTo>
                <a:lnTo>
                  <a:pt x="15394864" y="1162126"/>
                </a:lnTo>
                <a:lnTo>
                  <a:pt x="15399080" y="1168374"/>
                </a:lnTo>
                <a:lnTo>
                  <a:pt x="15405329" y="1172591"/>
                </a:lnTo>
                <a:lnTo>
                  <a:pt x="15412974" y="1174127"/>
                </a:lnTo>
                <a:lnTo>
                  <a:pt x="15420620" y="1172591"/>
                </a:lnTo>
                <a:lnTo>
                  <a:pt x="15426868" y="1168374"/>
                </a:lnTo>
                <a:lnTo>
                  <a:pt x="15431072" y="1162126"/>
                </a:lnTo>
                <a:lnTo>
                  <a:pt x="15432621" y="1154480"/>
                </a:lnTo>
                <a:close/>
              </a:path>
              <a:path w="18719800" h="10718800" extrusionOk="0">
                <a:moveTo>
                  <a:pt x="15432621" y="1054392"/>
                </a:moveTo>
                <a:lnTo>
                  <a:pt x="15431072" y="1046746"/>
                </a:lnTo>
                <a:lnTo>
                  <a:pt x="15426868" y="1040498"/>
                </a:lnTo>
                <a:lnTo>
                  <a:pt x="15420620" y="1036294"/>
                </a:lnTo>
                <a:lnTo>
                  <a:pt x="15412974" y="1034745"/>
                </a:lnTo>
                <a:lnTo>
                  <a:pt x="15405329" y="1036294"/>
                </a:lnTo>
                <a:lnTo>
                  <a:pt x="15399080" y="1040498"/>
                </a:lnTo>
                <a:lnTo>
                  <a:pt x="15394864" y="1046746"/>
                </a:lnTo>
                <a:lnTo>
                  <a:pt x="15393315" y="1054392"/>
                </a:lnTo>
                <a:lnTo>
                  <a:pt x="15394864" y="1062037"/>
                </a:lnTo>
                <a:lnTo>
                  <a:pt x="15399080" y="1068285"/>
                </a:lnTo>
                <a:lnTo>
                  <a:pt x="15405329" y="1072489"/>
                </a:lnTo>
                <a:lnTo>
                  <a:pt x="15412974" y="1074026"/>
                </a:lnTo>
                <a:lnTo>
                  <a:pt x="15420620" y="1072489"/>
                </a:lnTo>
                <a:lnTo>
                  <a:pt x="15426868" y="1068285"/>
                </a:lnTo>
                <a:lnTo>
                  <a:pt x="15431072" y="1062037"/>
                </a:lnTo>
                <a:lnTo>
                  <a:pt x="15432621" y="1054392"/>
                </a:lnTo>
                <a:close/>
              </a:path>
              <a:path w="18719800" h="10718800" extrusionOk="0">
                <a:moveTo>
                  <a:pt x="15432621" y="954290"/>
                </a:moveTo>
                <a:lnTo>
                  <a:pt x="15431072" y="946645"/>
                </a:lnTo>
                <a:lnTo>
                  <a:pt x="15426868" y="940396"/>
                </a:lnTo>
                <a:lnTo>
                  <a:pt x="15420620" y="936180"/>
                </a:lnTo>
                <a:lnTo>
                  <a:pt x="15412974" y="934643"/>
                </a:lnTo>
                <a:lnTo>
                  <a:pt x="15405329" y="936180"/>
                </a:lnTo>
                <a:lnTo>
                  <a:pt x="15399080" y="940396"/>
                </a:lnTo>
                <a:lnTo>
                  <a:pt x="15394864" y="946645"/>
                </a:lnTo>
                <a:lnTo>
                  <a:pt x="15393315" y="954290"/>
                </a:lnTo>
                <a:lnTo>
                  <a:pt x="15394864" y="961936"/>
                </a:lnTo>
                <a:lnTo>
                  <a:pt x="15399080" y="968184"/>
                </a:lnTo>
                <a:lnTo>
                  <a:pt x="15405329" y="972400"/>
                </a:lnTo>
                <a:lnTo>
                  <a:pt x="15412974" y="973937"/>
                </a:lnTo>
                <a:lnTo>
                  <a:pt x="15420620" y="972400"/>
                </a:lnTo>
                <a:lnTo>
                  <a:pt x="15426868" y="968184"/>
                </a:lnTo>
                <a:lnTo>
                  <a:pt x="15431072" y="961936"/>
                </a:lnTo>
                <a:lnTo>
                  <a:pt x="15432621" y="954290"/>
                </a:lnTo>
                <a:close/>
              </a:path>
              <a:path w="18719800" h="10718800" extrusionOk="0">
                <a:moveTo>
                  <a:pt x="15432621" y="854202"/>
                </a:moveTo>
                <a:lnTo>
                  <a:pt x="15431072" y="846556"/>
                </a:lnTo>
                <a:lnTo>
                  <a:pt x="15426868" y="840308"/>
                </a:lnTo>
                <a:lnTo>
                  <a:pt x="15420620" y="836091"/>
                </a:lnTo>
                <a:lnTo>
                  <a:pt x="15412974" y="834542"/>
                </a:lnTo>
                <a:lnTo>
                  <a:pt x="15405329" y="836091"/>
                </a:lnTo>
                <a:lnTo>
                  <a:pt x="15399080" y="840308"/>
                </a:lnTo>
                <a:lnTo>
                  <a:pt x="15394864" y="846556"/>
                </a:lnTo>
                <a:lnTo>
                  <a:pt x="15393315" y="854202"/>
                </a:lnTo>
                <a:lnTo>
                  <a:pt x="15394864" y="861847"/>
                </a:lnTo>
                <a:lnTo>
                  <a:pt x="15399080" y="868095"/>
                </a:lnTo>
                <a:lnTo>
                  <a:pt x="15405329" y="872299"/>
                </a:lnTo>
                <a:lnTo>
                  <a:pt x="15412974" y="873848"/>
                </a:lnTo>
                <a:lnTo>
                  <a:pt x="15420620" y="872299"/>
                </a:lnTo>
                <a:lnTo>
                  <a:pt x="15426868" y="868095"/>
                </a:lnTo>
                <a:lnTo>
                  <a:pt x="15431072" y="861847"/>
                </a:lnTo>
                <a:lnTo>
                  <a:pt x="15432621" y="854202"/>
                </a:lnTo>
                <a:close/>
              </a:path>
              <a:path w="18719800" h="10718800" extrusionOk="0">
                <a:moveTo>
                  <a:pt x="15432621" y="754100"/>
                </a:moveTo>
                <a:lnTo>
                  <a:pt x="15431072" y="746455"/>
                </a:lnTo>
                <a:lnTo>
                  <a:pt x="15426868" y="740206"/>
                </a:lnTo>
                <a:lnTo>
                  <a:pt x="15420620" y="735990"/>
                </a:lnTo>
                <a:lnTo>
                  <a:pt x="15412974" y="734453"/>
                </a:lnTo>
                <a:lnTo>
                  <a:pt x="15405329" y="735990"/>
                </a:lnTo>
                <a:lnTo>
                  <a:pt x="15399080" y="740206"/>
                </a:lnTo>
                <a:lnTo>
                  <a:pt x="15394864" y="746455"/>
                </a:lnTo>
                <a:lnTo>
                  <a:pt x="15393315" y="754100"/>
                </a:lnTo>
                <a:lnTo>
                  <a:pt x="15394864" y="761746"/>
                </a:lnTo>
                <a:lnTo>
                  <a:pt x="15399080" y="767994"/>
                </a:lnTo>
                <a:lnTo>
                  <a:pt x="15405329" y="772198"/>
                </a:lnTo>
                <a:lnTo>
                  <a:pt x="15412974" y="773747"/>
                </a:lnTo>
                <a:lnTo>
                  <a:pt x="15420620" y="772198"/>
                </a:lnTo>
                <a:lnTo>
                  <a:pt x="15426868" y="767994"/>
                </a:lnTo>
                <a:lnTo>
                  <a:pt x="15431072" y="761746"/>
                </a:lnTo>
                <a:lnTo>
                  <a:pt x="15432621" y="754100"/>
                </a:lnTo>
                <a:close/>
              </a:path>
              <a:path w="18719800" h="10718800" extrusionOk="0">
                <a:moveTo>
                  <a:pt x="15432621" y="653986"/>
                </a:moveTo>
                <a:lnTo>
                  <a:pt x="15431072" y="646353"/>
                </a:lnTo>
                <a:lnTo>
                  <a:pt x="15426868" y="640105"/>
                </a:lnTo>
                <a:lnTo>
                  <a:pt x="15420620" y="635889"/>
                </a:lnTo>
                <a:lnTo>
                  <a:pt x="15412974" y="634339"/>
                </a:lnTo>
                <a:lnTo>
                  <a:pt x="15405329" y="635889"/>
                </a:lnTo>
                <a:lnTo>
                  <a:pt x="15399080" y="640105"/>
                </a:lnTo>
                <a:lnTo>
                  <a:pt x="15394864" y="646353"/>
                </a:lnTo>
                <a:lnTo>
                  <a:pt x="15393315" y="653986"/>
                </a:lnTo>
                <a:lnTo>
                  <a:pt x="15394864" y="661644"/>
                </a:lnTo>
                <a:lnTo>
                  <a:pt x="15399080" y="667893"/>
                </a:lnTo>
                <a:lnTo>
                  <a:pt x="15405329" y="672096"/>
                </a:lnTo>
                <a:lnTo>
                  <a:pt x="15412974" y="673646"/>
                </a:lnTo>
                <a:lnTo>
                  <a:pt x="15420620" y="672096"/>
                </a:lnTo>
                <a:lnTo>
                  <a:pt x="15426868" y="667893"/>
                </a:lnTo>
                <a:lnTo>
                  <a:pt x="15431072" y="661644"/>
                </a:lnTo>
                <a:lnTo>
                  <a:pt x="15432621" y="653986"/>
                </a:lnTo>
                <a:close/>
              </a:path>
              <a:path w="18719800" h="10718800" extrusionOk="0">
                <a:moveTo>
                  <a:pt x="15432621" y="553910"/>
                </a:moveTo>
                <a:lnTo>
                  <a:pt x="15431072" y="546265"/>
                </a:lnTo>
                <a:lnTo>
                  <a:pt x="15426868" y="540016"/>
                </a:lnTo>
                <a:lnTo>
                  <a:pt x="15420620" y="535800"/>
                </a:lnTo>
                <a:lnTo>
                  <a:pt x="15412974" y="534250"/>
                </a:lnTo>
                <a:lnTo>
                  <a:pt x="15405329" y="535800"/>
                </a:lnTo>
                <a:lnTo>
                  <a:pt x="15399080" y="540016"/>
                </a:lnTo>
                <a:lnTo>
                  <a:pt x="15394864" y="546265"/>
                </a:lnTo>
                <a:lnTo>
                  <a:pt x="15393315" y="553910"/>
                </a:lnTo>
                <a:lnTo>
                  <a:pt x="15394864" y="561555"/>
                </a:lnTo>
                <a:lnTo>
                  <a:pt x="15399080" y="567804"/>
                </a:lnTo>
                <a:lnTo>
                  <a:pt x="15405329" y="572008"/>
                </a:lnTo>
                <a:lnTo>
                  <a:pt x="15412974" y="573557"/>
                </a:lnTo>
                <a:lnTo>
                  <a:pt x="15420620" y="572008"/>
                </a:lnTo>
                <a:lnTo>
                  <a:pt x="15426868" y="567804"/>
                </a:lnTo>
                <a:lnTo>
                  <a:pt x="15431072" y="561555"/>
                </a:lnTo>
                <a:lnTo>
                  <a:pt x="15432621" y="553910"/>
                </a:lnTo>
                <a:close/>
              </a:path>
              <a:path w="18719800" h="10718800" extrusionOk="0">
                <a:moveTo>
                  <a:pt x="15432621" y="453809"/>
                </a:moveTo>
                <a:lnTo>
                  <a:pt x="15431072" y="446163"/>
                </a:lnTo>
                <a:lnTo>
                  <a:pt x="15426868" y="439915"/>
                </a:lnTo>
                <a:lnTo>
                  <a:pt x="15420620" y="435711"/>
                </a:lnTo>
                <a:lnTo>
                  <a:pt x="15412974" y="434174"/>
                </a:lnTo>
                <a:lnTo>
                  <a:pt x="15405329" y="435711"/>
                </a:lnTo>
                <a:lnTo>
                  <a:pt x="15399080" y="439915"/>
                </a:lnTo>
                <a:lnTo>
                  <a:pt x="15394864" y="446163"/>
                </a:lnTo>
                <a:lnTo>
                  <a:pt x="15393315" y="453809"/>
                </a:lnTo>
                <a:lnTo>
                  <a:pt x="15394864" y="461467"/>
                </a:lnTo>
                <a:lnTo>
                  <a:pt x="15399080" y="467715"/>
                </a:lnTo>
                <a:lnTo>
                  <a:pt x="15405329" y="471932"/>
                </a:lnTo>
                <a:lnTo>
                  <a:pt x="15412974" y="473468"/>
                </a:lnTo>
                <a:lnTo>
                  <a:pt x="15420620" y="471932"/>
                </a:lnTo>
                <a:lnTo>
                  <a:pt x="15426868" y="467715"/>
                </a:lnTo>
                <a:lnTo>
                  <a:pt x="15431072" y="461467"/>
                </a:lnTo>
                <a:lnTo>
                  <a:pt x="15432621" y="453809"/>
                </a:lnTo>
                <a:close/>
              </a:path>
              <a:path w="18719800" h="10718800" extrusionOk="0">
                <a:moveTo>
                  <a:pt x="15432621" y="353720"/>
                </a:moveTo>
                <a:lnTo>
                  <a:pt x="15431072" y="346075"/>
                </a:lnTo>
                <a:lnTo>
                  <a:pt x="15426868" y="339826"/>
                </a:lnTo>
                <a:lnTo>
                  <a:pt x="15420620" y="335610"/>
                </a:lnTo>
                <a:lnTo>
                  <a:pt x="15412974" y="334073"/>
                </a:lnTo>
                <a:lnTo>
                  <a:pt x="15405329" y="335610"/>
                </a:lnTo>
                <a:lnTo>
                  <a:pt x="15399080" y="339826"/>
                </a:lnTo>
                <a:lnTo>
                  <a:pt x="15394864" y="346075"/>
                </a:lnTo>
                <a:lnTo>
                  <a:pt x="15393315" y="353720"/>
                </a:lnTo>
                <a:lnTo>
                  <a:pt x="15394864" y="361365"/>
                </a:lnTo>
                <a:lnTo>
                  <a:pt x="15399080" y="367614"/>
                </a:lnTo>
                <a:lnTo>
                  <a:pt x="15405329" y="371817"/>
                </a:lnTo>
                <a:lnTo>
                  <a:pt x="15412974" y="373367"/>
                </a:lnTo>
                <a:lnTo>
                  <a:pt x="15420620" y="371817"/>
                </a:lnTo>
                <a:lnTo>
                  <a:pt x="15426868" y="367614"/>
                </a:lnTo>
                <a:lnTo>
                  <a:pt x="15431072" y="361365"/>
                </a:lnTo>
                <a:lnTo>
                  <a:pt x="15432621" y="353720"/>
                </a:lnTo>
                <a:close/>
              </a:path>
              <a:path w="18719800" h="10718800" extrusionOk="0">
                <a:moveTo>
                  <a:pt x="15432621" y="253619"/>
                </a:moveTo>
                <a:lnTo>
                  <a:pt x="15431072" y="245973"/>
                </a:lnTo>
                <a:lnTo>
                  <a:pt x="15426868" y="239725"/>
                </a:lnTo>
                <a:lnTo>
                  <a:pt x="15420620" y="235521"/>
                </a:lnTo>
                <a:lnTo>
                  <a:pt x="15412974" y="233984"/>
                </a:lnTo>
                <a:lnTo>
                  <a:pt x="15405329" y="235521"/>
                </a:lnTo>
                <a:lnTo>
                  <a:pt x="15399080" y="239725"/>
                </a:lnTo>
                <a:lnTo>
                  <a:pt x="15394864" y="245973"/>
                </a:lnTo>
                <a:lnTo>
                  <a:pt x="15393315" y="253619"/>
                </a:lnTo>
                <a:lnTo>
                  <a:pt x="15394864" y="261264"/>
                </a:lnTo>
                <a:lnTo>
                  <a:pt x="15399080" y="267512"/>
                </a:lnTo>
                <a:lnTo>
                  <a:pt x="15405329" y="271729"/>
                </a:lnTo>
                <a:lnTo>
                  <a:pt x="15412974" y="273265"/>
                </a:lnTo>
                <a:lnTo>
                  <a:pt x="15420620" y="271729"/>
                </a:lnTo>
                <a:lnTo>
                  <a:pt x="15426868" y="267512"/>
                </a:lnTo>
                <a:lnTo>
                  <a:pt x="15431072" y="261264"/>
                </a:lnTo>
                <a:lnTo>
                  <a:pt x="15432621" y="253619"/>
                </a:lnTo>
                <a:close/>
              </a:path>
              <a:path w="18719800" h="10718800" extrusionOk="0">
                <a:moveTo>
                  <a:pt x="15432621" y="153517"/>
                </a:moveTo>
                <a:lnTo>
                  <a:pt x="15431072" y="145872"/>
                </a:lnTo>
                <a:lnTo>
                  <a:pt x="15426868" y="139623"/>
                </a:lnTo>
                <a:lnTo>
                  <a:pt x="15420620" y="135407"/>
                </a:lnTo>
                <a:lnTo>
                  <a:pt x="15412974" y="133870"/>
                </a:lnTo>
                <a:lnTo>
                  <a:pt x="15405329" y="135407"/>
                </a:lnTo>
                <a:lnTo>
                  <a:pt x="15399080" y="139623"/>
                </a:lnTo>
                <a:lnTo>
                  <a:pt x="15394864" y="145872"/>
                </a:lnTo>
                <a:lnTo>
                  <a:pt x="15393315" y="153517"/>
                </a:lnTo>
                <a:lnTo>
                  <a:pt x="15394864" y="161175"/>
                </a:lnTo>
                <a:lnTo>
                  <a:pt x="15399080" y="167411"/>
                </a:lnTo>
                <a:lnTo>
                  <a:pt x="15405329" y="171627"/>
                </a:lnTo>
                <a:lnTo>
                  <a:pt x="15412974" y="173164"/>
                </a:lnTo>
                <a:lnTo>
                  <a:pt x="15420620" y="171627"/>
                </a:lnTo>
                <a:lnTo>
                  <a:pt x="15426868" y="167411"/>
                </a:lnTo>
                <a:lnTo>
                  <a:pt x="15431072" y="161175"/>
                </a:lnTo>
                <a:lnTo>
                  <a:pt x="15432621" y="153517"/>
                </a:lnTo>
                <a:close/>
              </a:path>
              <a:path w="18719800" h="10718800" extrusionOk="0">
                <a:moveTo>
                  <a:pt x="15432621" y="53428"/>
                </a:moveTo>
                <a:lnTo>
                  <a:pt x="15431072" y="45783"/>
                </a:lnTo>
                <a:lnTo>
                  <a:pt x="15426868" y="39535"/>
                </a:lnTo>
                <a:lnTo>
                  <a:pt x="15420620" y="35331"/>
                </a:lnTo>
                <a:lnTo>
                  <a:pt x="15412974" y="33782"/>
                </a:lnTo>
                <a:lnTo>
                  <a:pt x="15405329" y="35331"/>
                </a:lnTo>
                <a:lnTo>
                  <a:pt x="15399080" y="39535"/>
                </a:lnTo>
                <a:lnTo>
                  <a:pt x="15394864" y="45783"/>
                </a:lnTo>
                <a:lnTo>
                  <a:pt x="15393315" y="53428"/>
                </a:lnTo>
                <a:lnTo>
                  <a:pt x="15394864" y="61074"/>
                </a:lnTo>
                <a:lnTo>
                  <a:pt x="15399080" y="67322"/>
                </a:lnTo>
                <a:lnTo>
                  <a:pt x="15405329" y="71526"/>
                </a:lnTo>
                <a:lnTo>
                  <a:pt x="15412974" y="73075"/>
                </a:lnTo>
                <a:lnTo>
                  <a:pt x="15420620" y="71526"/>
                </a:lnTo>
                <a:lnTo>
                  <a:pt x="15426868" y="67322"/>
                </a:lnTo>
                <a:lnTo>
                  <a:pt x="15431072" y="61074"/>
                </a:lnTo>
                <a:lnTo>
                  <a:pt x="15432621" y="53428"/>
                </a:lnTo>
                <a:close/>
              </a:path>
              <a:path w="18719800" h="10718800" extrusionOk="0">
                <a:moveTo>
                  <a:pt x="15444839" y="10695292"/>
                </a:moveTo>
                <a:lnTo>
                  <a:pt x="15443289" y="10687647"/>
                </a:lnTo>
                <a:lnTo>
                  <a:pt x="15439073" y="10681399"/>
                </a:lnTo>
                <a:lnTo>
                  <a:pt x="15432837" y="10677195"/>
                </a:lnTo>
                <a:lnTo>
                  <a:pt x="15425192" y="10675645"/>
                </a:lnTo>
                <a:lnTo>
                  <a:pt x="15417546" y="10677195"/>
                </a:lnTo>
                <a:lnTo>
                  <a:pt x="15411298" y="10681399"/>
                </a:lnTo>
                <a:lnTo>
                  <a:pt x="15407081" y="10687647"/>
                </a:lnTo>
                <a:lnTo>
                  <a:pt x="15405545" y="10695292"/>
                </a:lnTo>
                <a:lnTo>
                  <a:pt x="15407081" y="10702938"/>
                </a:lnTo>
                <a:lnTo>
                  <a:pt x="15411298" y="10709186"/>
                </a:lnTo>
                <a:lnTo>
                  <a:pt x="15417546" y="10713403"/>
                </a:lnTo>
                <a:lnTo>
                  <a:pt x="15425192" y="10714939"/>
                </a:lnTo>
                <a:lnTo>
                  <a:pt x="15432837" y="10713403"/>
                </a:lnTo>
                <a:lnTo>
                  <a:pt x="15439073" y="10709186"/>
                </a:lnTo>
                <a:lnTo>
                  <a:pt x="15443289" y="10702938"/>
                </a:lnTo>
                <a:lnTo>
                  <a:pt x="15444839" y="10695292"/>
                </a:lnTo>
                <a:close/>
              </a:path>
              <a:path w="18719800" h="10718800" extrusionOk="0">
                <a:moveTo>
                  <a:pt x="15444839" y="10595191"/>
                </a:moveTo>
                <a:lnTo>
                  <a:pt x="15443289" y="10587546"/>
                </a:lnTo>
                <a:lnTo>
                  <a:pt x="15439073" y="10581310"/>
                </a:lnTo>
                <a:lnTo>
                  <a:pt x="15432837" y="10577093"/>
                </a:lnTo>
                <a:lnTo>
                  <a:pt x="15425192" y="10575544"/>
                </a:lnTo>
                <a:lnTo>
                  <a:pt x="15417546" y="10577093"/>
                </a:lnTo>
                <a:lnTo>
                  <a:pt x="15411298" y="10581310"/>
                </a:lnTo>
                <a:lnTo>
                  <a:pt x="15407081" y="10587546"/>
                </a:lnTo>
                <a:lnTo>
                  <a:pt x="15405545" y="10595191"/>
                </a:lnTo>
                <a:lnTo>
                  <a:pt x="15407081" y="10602849"/>
                </a:lnTo>
                <a:lnTo>
                  <a:pt x="15411298" y="10609085"/>
                </a:lnTo>
                <a:lnTo>
                  <a:pt x="15417546" y="10613301"/>
                </a:lnTo>
                <a:lnTo>
                  <a:pt x="15425192" y="10614838"/>
                </a:lnTo>
                <a:lnTo>
                  <a:pt x="15432837" y="10613301"/>
                </a:lnTo>
                <a:lnTo>
                  <a:pt x="15439073" y="10609085"/>
                </a:lnTo>
                <a:lnTo>
                  <a:pt x="15443289" y="10602849"/>
                </a:lnTo>
                <a:lnTo>
                  <a:pt x="15444839" y="10595191"/>
                </a:lnTo>
                <a:close/>
              </a:path>
              <a:path w="18719800" h="10718800" extrusionOk="0">
                <a:moveTo>
                  <a:pt x="15444839" y="10495102"/>
                </a:moveTo>
                <a:lnTo>
                  <a:pt x="15443289" y="10487457"/>
                </a:lnTo>
                <a:lnTo>
                  <a:pt x="15439073" y="10481208"/>
                </a:lnTo>
                <a:lnTo>
                  <a:pt x="15432837" y="10477005"/>
                </a:lnTo>
                <a:lnTo>
                  <a:pt x="15425192" y="10475455"/>
                </a:lnTo>
                <a:lnTo>
                  <a:pt x="15417546" y="10477005"/>
                </a:lnTo>
                <a:lnTo>
                  <a:pt x="15411298" y="10481208"/>
                </a:lnTo>
                <a:lnTo>
                  <a:pt x="15407081" y="10487457"/>
                </a:lnTo>
                <a:lnTo>
                  <a:pt x="15405545" y="10495102"/>
                </a:lnTo>
                <a:lnTo>
                  <a:pt x="15407081" y="10502748"/>
                </a:lnTo>
                <a:lnTo>
                  <a:pt x="15411298" y="10508996"/>
                </a:lnTo>
                <a:lnTo>
                  <a:pt x="15417546" y="10513200"/>
                </a:lnTo>
                <a:lnTo>
                  <a:pt x="15425192" y="10514749"/>
                </a:lnTo>
                <a:lnTo>
                  <a:pt x="15432837" y="10513200"/>
                </a:lnTo>
                <a:lnTo>
                  <a:pt x="15439073" y="10508996"/>
                </a:lnTo>
                <a:lnTo>
                  <a:pt x="15443289" y="10502748"/>
                </a:lnTo>
                <a:lnTo>
                  <a:pt x="15444839" y="10495102"/>
                </a:lnTo>
                <a:close/>
              </a:path>
              <a:path w="18719800" h="10718800" extrusionOk="0">
                <a:moveTo>
                  <a:pt x="15444839" y="10395001"/>
                </a:moveTo>
                <a:lnTo>
                  <a:pt x="15443289" y="10387355"/>
                </a:lnTo>
                <a:lnTo>
                  <a:pt x="15439073" y="10381120"/>
                </a:lnTo>
                <a:lnTo>
                  <a:pt x="15432837" y="10376903"/>
                </a:lnTo>
                <a:lnTo>
                  <a:pt x="15425192" y="10375354"/>
                </a:lnTo>
                <a:lnTo>
                  <a:pt x="15417546" y="10376903"/>
                </a:lnTo>
                <a:lnTo>
                  <a:pt x="15411298" y="10381120"/>
                </a:lnTo>
                <a:lnTo>
                  <a:pt x="15407081" y="10387355"/>
                </a:lnTo>
                <a:lnTo>
                  <a:pt x="15405545" y="10395001"/>
                </a:lnTo>
                <a:lnTo>
                  <a:pt x="15407081" y="10402646"/>
                </a:lnTo>
                <a:lnTo>
                  <a:pt x="15411298" y="10408895"/>
                </a:lnTo>
                <a:lnTo>
                  <a:pt x="15417546" y="10413098"/>
                </a:lnTo>
                <a:lnTo>
                  <a:pt x="15425192" y="10414648"/>
                </a:lnTo>
                <a:lnTo>
                  <a:pt x="15432837" y="10413098"/>
                </a:lnTo>
                <a:lnTo>
                  <a:pt x="15439073" y="10408895"/>
                </a:lnTo>
                <a:lnTo>
                  <a:pt x="15443289" y="10402646"/>
                </a:lnTo>
                <a:lnTo>
                  <a:pt x="15444839" y="10395001"/>
                </a:lnTo>
                <a:close/>
              </a:path>
              <a:path w="18719800" h="10718800" extrusionOk="0">
                <a:moveTo>
                  <a:pt x="15444839" y="10294912"/>
                </a:moveTo>
                <a:lnTo>
                  <a:pt x="15443289" y="10287267"/>
                </a:lnTo>
                <a:lnTo>
                  <a:pt x="15439073" y="10281018"/>
                </a:lnTo>
                <a:lnTo>
                  <a:pt x="15432837" y="10276802"/>
                </a:lnTo>
                <a:lnTo>
                  <a:pt x="15425192" y="10275252"/>
                </a:lnTo>
                <a:lnTo>
                  <a:pt x="15417546" y="10276802"/>
                </a:lnTo>
                <a:lnTo>
                  <a:pt x="15411298" y="10281018"/>
                </a:lnTo>
                <a:lnTo>
                  <a:pt x="15407081" y="10287267"/>
                </a:lnTo>
                <a:lnTo>
                  <a:pt x="15405545" y="10294912"/>
                </a:lnTo>
                <a:lnTo>
                  <a:pt x="15407081" y="10302557"/>
                </a:lnTo>
                <a:lnTo>
                  <a:pt x="15411298" y="10308793"/>
                </a:lnTo>
                <a:lnTo>
                  <a:pt x="15417546" y="10313010"/>
                </a:lnTo>
                <a:lnTo>
                  <a:pt x="15425192" y="10314546"/>
                </a:lnTo>
                <a:lnTo>
                  <a:pt x="15432837" y="10313010"/>
                </a:lnTo>
                <a:lnTo>
                  <a:pt x="15439073" y="10308793"/>
                </a:lnTo>
                <a:lnTo>
                  <a:pt x="15443289" y="10302557"/>
                </a:lnTo>
                <a:lnTo>
                  <a:pt x="15444839" y="10294912"/>
                </a:lnTo>
                <a:close/>
              </a:path>
              <a:path w="18719800" h="10718800" extrusionOk="0">
                <a:moveTo>
                  <a:pt x="15444839" y="10194811"/>
                </a:moveTo>
                <a:lnTo>
                  <a:pt x="15443289" y="10187165"/>
                </a:lnTo>
                <a:lnTo>
                  <a:pt x="15439073" y="10180917"/>
                </a:lnTo>
                <a:lnTo>
                  <a:pt x="15432837" y="10176713"/>
                </a:lnTo>
                <a:lnTo>
                  <a:pt x="15425192" y="10175164"/>
                </a:lnTo>
                <a:lnTo>
                  <a:pt x="15417546" y="10176713"/>
                </a:lnTo>
                <a:lnTo>
                  <a:pt x="15411298" y="10180917"/>
                </a:lnTo>
                <a:lnTo>
                  <a:pt x="15407081" y="10187165"/>
                </a:lnTo>
                <a:lnTo>
                  <a:pt x="15405545" y="10194811"/>
                </a:lnTo>
                <a:lnTo>
                  <a:pt x="15407081" y="10202456"/>
                </a:lnTo>
                <a:lnTo>
                  <a:pt x="15411298" y="10208704"/>
                </a:lnTo>
                <a:lnTo>
                  <a:pt x="15417546" y="10212921"/>
                </a:lnTo>
                <a:lnTo>
                  <a:pt x="15425192" y="10214458"/>
                </a:lnTo>
                <a:lnTo>
                  <a:pt x="15432837" y="10212921"/>
                </a:lnTo>
                <a:lnTo>
                  <a:pt x="15439073" y="10208704"/>
                </a:lnTo>
                <a:lnTo>
                  <a:pt x="15443289" y="10202456"/>
                </a:lnTo>
                <a:lnTo>
                  <a:pt x="15444839" y="10194811"/>
                </a:lnTo>
                <a:close/>
              </a:path>
              <a:path w="18719800" h="10718800" extrusionOk="0">
                <a:moveTo>
                  <a:pt x="15444839" y="10094722"/>
                </a:moveTo>
                <a:lnTo>
                  <a:pt x="15443289" y="10087077"/>
                </a:lnTo>
                <a:lnTo>
                  <a:pt x="15439073" y="10080828"/>
                </a:lnTo>
                <a:lnTo>
                  <a:pt x="15432837" y="10076612"/>
                </a:lnTo>
                <a:lnTo>
                  <a:pt x="15425192" y="10075075"/>
                </a:lnTo>
                <a:lnTo>
                  <a:pt x="15417546" y="10076612"/>
                </a:lnTo>
                <a:lnTo>
                  <a:pt x="15411298" y="10080828"/>
                </a:lnTo>
                <a:lnTo>
                  <a:pt x="15407081" y="10087077"/>
                </a:lnTo>
                <a:lnTo>
                  <a:pt x="15405545" y="10094722"/>
                </a:lnTo>
                <a:lnTo>
                  <a:pt x="15407081" y="10102367"/>
                </a:lnTo>
                <a:lnTo>
                  <a:pt x="15411298" y="10108616"/>
                </a:lnTo>
                <a:lnTo>
                  <a:pt x="15417546" y="10112819"/>
                </a:lnTo>
                <a:lnTo>
                  <a:pt x="15425192" y="10114356"/>
                </a:lnTo>
                <a:lnTo>
                  <a:pt x="15432837" y="10112819"/>
                </a:lnTo>
                <a:lnTo>
                  <a:pt x="15439073" y="10108616"/>
                </a:lnTo>
                <a:lnTo>
                  <a:pt x="15443289" y="10102367"/>
                </a:lnTo>
                <a:lnTo>
                  <a:pt x="15444839" y="10094722"/>
                </a:lnTo>
                <a:close/>
              </a:path>
              <a:path w="18719800" h="10718800" extrusionOk="0">
                <a:moveTo>
                  <a:pt x="15444839" y="9994621"/>
                </a:moveTo>
                <a:lnTo>
                  <a:pt x="15443289" y="9986975"/>
                </a:lnTo>
                <a:lnTo>
                  <a:pt x="15439073" y="9980727"/>
                </a:lnTo>
                <a:lnTo>
                  <a:pt x="15432837" y="9976523"/>
                </a:lnTo>
                <a:lnTo>
                  <a:pt x="15425192" y="9974974"/>
                </a:lnTo>
                <a:lnTo>
                  <a:pt x="15417546" y="9976523"/>
                </a:lnTo>
                <a:lnTo>
                  <a:pt x="15411298" y="9980727"/>
                </a:lnTo>
                <a:lnTo>
                  <a:pt x="15407081" y="9986975"/>
                </a:lnTo>
                <a:lnTo>
                  <a:pt x="15405545" y="9994621"/>
                </a:lnTo>
                <a:lnTo>
                  <a:pt x="15407081" y="10002266"/>
                </a:lnTo>
                <a:lnTo>
                  <a:pt x="15411298" y="10008514"/>
                </a:lnTo>
                <a:lnTo>
                  <a:pt x="15417546" y="10012731"/>
                </a:lnTo>
                <a:lnTo>
                  <a:pt x="15425192" y="10014267"/>
                </a:lnTo>
                <a:lnTo>
                  <a:pt x="15432837" y="10012731"/>
                </a:lnTo>
                <a:lnTo>
                  <a:pt x="15439073" y="10008514"/>
                </a:lnTo>
                <a:lnTo>
                  <a:pt x="15443289" y="10002266"/>
                </a:lnTo>
                <a:lnTo>
                  <a:pt x="15444839" y="9994621"/>
                </a:lnTo>
                <a:close/>
              </a:path>
              <a:path w="18719800" h="10718800" extrusionOk="0">
                <a:moveTo>
                  <a:pt x="15444839" y="9894532"/>
                </a:moveTo>
                <a:lnTo>
                  <a:pt x="15443289" y="9886886"/>
                </a:lnTo>
                <a:lnTo>
                  <a:pt x="15439073" y="9880638"/>
                </a:lnTo>
                <a:lnTo>
                  <a:pt x="15432837" y="9876434"/>
                </a:lnTo>
                <a:lnTo>
                  <a:pt x="15425192" y="9874885"/>
                </a:lnTo>
                <a:lnTo>
                  <a:pt x="15417546" y="9876434"/>
                </a:lnTo>
                <a:lnTo>
                  <a:pt x="15411298" y="9880638"/>
                </a:lnTo>
                <a:lnTo>
                  <a:pt x="15407081" y="9886886"/>
                </a:lnTo>
                <a:lnTo>
                  <a:pt x="15405545" y="9894532"/>
                </a:lnTo>
                <a:lnTo>
                  <a:pt x="15407081" y="9902177"/>
                </a:lnTo>
                <a:lnTo>
                  <a:pt x="15411298" y="9908426"/>
                </a:lnTo>
                <a:lnTo>
                  <a:pt x="15417546" y="9912629"/>
                </a:lnTo>
                <a:lnTo>
                  <a:pt x="15425192" y="9914166"/>
                </a:lnTo>
                <a:lnTo>
                  <a:pt x="15432837" y="9912629"/>
                </a:lnTo>
                <a:lnTo>
                  <a:pt x="15439073" y="9908426"/>
                </a:lnTo>
                <a:lnTo>
                  <a:pt x="15443289" y="9902177"/>
                </a:lnTo>
                <a:lnTo>
                  <a:pt x="15444839" y="9894532"/>
                </a:lnTo>
                <a:close/>
              </a:path>
              <a:path w="18719800" h="10718800" extrusionOk="0">
                <a:moveTo>
                  <a:pt x="15444839" y="9794430"/>
                </a:moveTo>
                <a:lnTo>
                  <a:pt x="15443289" y="9786785"/>
                </a:lnTo>
                <a:lnTo>
                  <a:pt x="15439073" y="9780537"/>
                </a:lnTo>
                <a:lnTo>
                  <a:pt x="15432837" y="9776333"/>
                </a:lnTo>
                <a:lnTo>
                  <a:pt x="15425192" y="9774784"/>
                </a:lnTo>
                <a:lnTo>
                  <a:pt x="15417546" y="9776333"/>
                </a:lnTo>
                <a:lnTo>
                  <a:pt x="15411298" y="9780537"/>
                </a:lnTo>
                <a:lnTo>
                  <a:pt x="15407081" y="9786785"/>
                </a:lnTo>
                <a:lnTo>
                  <a:pt x="15405545" y="9794430"/>
                </a:lnTo>
                <a:lnTo>
                  <a:pt x="15407081" y="9802076"/>
                </a:lnTo>
                <a:lnTo>
                  <a:pt x="15411298" y="9808324"/>
                </a:lnTo>
                <a:lnTo>
                  <a:pt x="15417546" y="9812541"/>
                </a:lnTo>
                <a:lnTo>
                  <a:pt x="15425192" y="9814090"/>
                </a:lnTo>
                <a:lnTo>
                  <a:pt x="15432837" y="9812541"/>
                </a:lnTo>
                <a:lnTo>
                  <a:pt x="15439073" y="9808324"/>
                </a:lnTo>
                <a:lnTo>
                  <a:pt x="15443289" y="9802076"/>
                </a:lnTo>
                <a:lnTo>
                  <a:pt x="15444839" y="9794430"/>
                </a:lnTo>
                <a:close/>
              </a:path>
              <a:path w="18719800" h="10718800" extrusionOk="0">
                <a:moveTo>
                  <a:pt x="15444839" y="9694342"/>
                </a:moveTo>
                <a:lnTo>
                  <a:pt x="15443289" y="9686684"/>
                </a:lnTo>
                <a:lnTo>
                  <a:pt x="15439073" y="9680448"/>
                </a:lnTo>
                <a:lnTo>
                  <a:pt x="15432837" y="9676232"/>
                </a:lnTo>
                <a:lnTo>
                  <a:pt x="15425192" y="9674695"/>
                </a:lnTo>
                <a:lnTo>
                  <a:pt x="15417546" y="9676232"/>
                </a:lnTo>
                <a:lnTo>
                  <a:pt x="15411298" y="9680448"/>
                </a:lnTo>
                <a:lnTo>
                  <a:pt x="15407081" y="9686684"/>
                </a:lnTo>
                <a:lnTo>
                  <a:pt x="15405545" y="9694342"/>
                </a:lnTo>
                <a:lnTo>
                  <a:pt x="15407081" y="9701987"/>
                </a:lnTo>
                <a:lnTo>
                  <a:pt x="15411298" y="9708236"/>
                </a:lnTo>
                <a:lnTo>
                  <a:pt x="15417546" y="9712439"/>
                </a:lnTo>
                <a:lnTo>
                  <a:pt x="15425192" y="9713989"/>
                </a:lnTo>
                <a:lnTo>
                  <a:pt x="15432837" y="9712439"/>
                </a:lnTo>
                <a:lnTo>
                  <a:pt x="15439073" y="9708236"/>
                </a:lnTo>
                <a:lnTo>
                  <a:pt x="15443289" y="9701987"/>
                </a:lnTo>
                <a:lnTo>
                  <a:pt x="15444839" y="9694342"/>
                </a:lnTo>
                <a:close/>
              </a:path>
              <a:path w="18719800" h="10718800" extrusionOk="0">
                <a:moveTo>
                  <a:pt x="15444839" y="9594228"/>
                </a:moveTo>
                <a:lnTo>
                  <a:pt x="15443289" y="9586582"/>
                </a:lnTo>
                <a:lnTo>
                  <a:pt x="15439073" y="9580347"/>
                </a:lnTo>
                <a:lnTo>
                  <a:pt x="15432837" y="9576143"/>
                </a:lnTo>
                <a:lnTo>
                  <a:pt x="15425192" y="9574606"/>
                </a:lnTo>
                <a:lnTo>
                  <a:pt x="15417546" y="9576143"/>
                </a:lnTo>
                <a:lnTo>
                  <a:pt x="15411298" y="9580347"/>
                </a:lnTo>
                <a:lnTo>
                  <a:pt x="15407081" y="9586582"/>
                </a:lnTo>
                <a:lnTo>
                  <a:pt x="15405545" y="9594228"/>
                </a:lnTo>
                <a:lnTo>
                  <a:pt x="15407081" y="9601886"/>
                </a:lnTo>
                <a:lnTo>
                  <a:pt x="15411298" y="9608134"/>
                </a:lnTo>
                <a:lnTo>
                  <a:pt x="15417546" y="9612338"/>
                </a:lnTo>
                <a:lnTo>
                  <a:pt x="15425192" y="9613887"/>
                </a:lnTo>
                <a:lnTo>
                  <a:pt x="15432837" y="9612338"/>
                </a:lnTo>
                <a:lnTo>
                  <a:pt x="15439073" y="9608134"/>
                </a:lnTo>
                <a:lnTo>
                  <a:pt x="15443289" y="9601886"/>
                </a:lnTo>
                <a:lnTo>
                  <a:pt x="15444839" y="9594228"/>
                </a:lnTo>
                <a:close/>
              </a:path>
              <a:path w="18719800" h="10718800" extrusionOk="0">
                <a:moveTo>
                  <a:pt x="15444839" y="9494139"/>
                </a:moveTo>
                <a:lnTo>
                  <a:pt x="15443289" y="9486494"/>
                </a:lnTo>
                <a:lnTo>
                  <a:pt x="15439073" y="9480258"/>
                </a:lnTo>
                <a:lnTo>
                  <a:pt x="15432837" y="9476041"/>
                </a:lnTo>
                <a:lnTo>
                  <a:pt x="15425192" y="9474505"/>
                </a:lnTo>
                <a:lnTo>
                  <a:pt x="15417546" y="9476041"/>
                </a:lnTo>
                <a:lnTo>
                  <a:pt x="15411298" y="9480258"/>
                </a:lnTo>
                <a:lnTo>
                  <a:pt x="15407081" y="9486494"/>
                </a:lnTo>
                <a:lnTo>
                  <a:pt x="15405545" y="9494139"/>
                </a:lnTo>
                <a:lnTo>
                  <a:pt x="15407081" y="9501797"/>
                </a:lnTo>
                <a:lnTo>
                  <a:pt x="15411298" y="9508033"/>
                </a:lnTo>
                <a:lnTo>
                  <a:pt x="15417546" y="9512249"/>
                </a:lnTo>
                <a:lnTo>
                  <a:pt x="15425192" y="9513799"/>
                </a:lnTo>
                <a:lnTo>
                  <a:pt x="15432837" y="9512249"/>
                </a:lnTo>
                <a:lnTo>
                  <a:pt x="15439073" y="9508033"/>
                </a:lnTo>
                <a:lnTo>
                  <a:pt x="15443289" y="9501797"/>
                </a:lnTo>
                <a:lnTo>
                  <a:pt x="15444839" y="9494139"/>
                </a:lnTo>
                <a:close/>
              </a:path>
              <a:path w="18719800" h="10718800" extrusionOk="0">
                <a:moveTo>
                  <a:pt x="15444839" y="9394050"/>
                </a:moveTo>
                <a:lnTo>
                  <a:pt x="15443289" y="9386405"/>
                </a:lnTo>
                <a:lnTo>
                  <a:pt x="15439073" y="9380156"/>
                </a:lnTo>
                <a:lnTo>
                  <a:pt x="15432837" y="9375953"/>
                </a:lnTo>
                <a:lnTo>
                  <a:pt x="15425192" y="9374403"/>
                </a:lnTo>
                <a:lnTo>
                  <a:pt x="15417546" y="9375953"/>
                </a:lnTo>
                <a:lnTo>
                  <a:pt x="15411298" y="9380156"/>
                </a:lnTo>
                <a:lnTo>
                  <a:pt x="15407081" y="9386405"/>
                </a:lnTo>
                <a:lnTo>
                  <a:pt x="15405545" y="9394050"/>
                </a:lnTo>
                <a:lnTo>
                  <a:pt x="15407081" y="9401696"/>
                </a:lnTo>
                <a:lnTo>
                  <a:pt x="15411298" y="9407944"/>
                </a:lnTo>
                <a:lnTo>
                  <a:pt x="15417546" y="9412148"/>
                </a:lnTo>
                <a:lnTo>
                  <a:pt x="15425192" y="9413697"/>
                </a:lnTo>
                <a:lnTo>
                  <a:pt x="15432837" y="9412148"/>
                </a:lnTo>
                <a:lnTo>
                  <a:pt x="15439073" y="9407944"/>
                </a:lnTo>
                <a:lnTo>
                  <a:pt x="15443289" y="9401696"/>
                </a:lnTo>
                <a:lnTo>
                  <a:pt x="15444839" y="9394050"/>
                </a:lnTo>
                <a:close/>
              </a:path>
              <a:path w="18719800" h="10718800" extrusionOk="0">
                <a:moveTo>
                  <a:pt x="15444839" y="9293949"/>
                </a:moveTo>
                <a:lnTo>
                  <a:pt x="15443289" y="9286303"/>
                </a:lnTo>
                <a:lnTo>
                  <a:pt x="15439073" y="9280055"/>
                </a:lnTo>
                <a:lnTo>
                  <a:pt x="15432837" y="9275851"/>
                </a:lnTo>
                <a:lnTo>
                  <a:pt x="15425192" y="9274302"/>
                </a:lnTo>
                <a:lnTo>
                  <a:pt x="15417546" y="9275851"/>
                </a:lnTo>
                <a:lnTo>
                  <a:pt x="15411298" y="9280055"/>
                </a:lnTo>
                <a:lnTo>
                  <a:pt x="15407081" y="9286303"/>
                </a:lnTo>
                <a:lnTo>
                  <a:pt x="15405545" y="9293949"/>
                </a:lnTo>
                <a:lnTo>
                  <a:pt x="15407081" y="9301594"/>
                </a:lnTo>
                <a:lnTo>
                  <a:pt x="15411298" y="9307843"/>
                </a:lnTo>
                <a:lnTo>
                  <a:pt x="15417546" y="9312046"/>
                </a:lnTo>
                <a:lnTo>
                  <a:pt x="15425192" y="9313596"/>
                </a:lnTo>
                <a:lnTo>
                  <a:pt x="15432837" y="9312046"/>
                </a:lnTo>
                <a:lnTo>
                  <a:pt x="15439073" y="9307843"/>
                </a:lnTo>
                <a:lnTo>
                  <a:pt x="15443289" y="9301594"/>
                </a:lnTo>
                <a:lnTo>
                  <a:pt x="15444839" y="9293949"/>
                </a:lnTo>
                <a:close/>
              </a:path>
              <a:path w="18719800" h="10718800" extrusionOk="0">
                <a:moveTo>
                  <a:pt x="15444839" y="9193847"/>
                </a:moveTo>
                <a:lnTo>
                  <a:pt x="15443289" y="9186202"/>
                </a:lnTo>
                <a:lnTo>
                  <a:pt x="15439073" y="9179966"/>
                </a:lnTo>
                <a:lnTo>
                  <a:pt x="15432837" y="9175750"/>
                </a:lnTo>
                <a:lnTo>
                  <a:pt x="15425192" y="9174201"/>
                </a:lnTo>
                <a:lnTo>
                  <a:pt x="15417546" y="9175750"/>
                </a:lnTo>
                <a:lnTo>
                  <a:pt x="15411298" y="9179966"/>
                </a:lnTo>
                <a:lnTo>
                  <a:pt x="15407081" y="9186202"/>
                </a:lnTo>
                <a:lnTo>
                  <a:pt x="15405545" y="9193847"/>
                </a:lnTo>
                <a:lnTo>
                  <a:pt x="15407081" y="9201493"/>
                </a:lnTo>
                <a:lnTo>
                  <a:pt x="15411298" y="9207741"/>
                </a:lnTo>
                <a:lnTo>
                  <a:pt x="15417546" y="9211958"/>
                </a:lnTo>
                <a:lnTo>
                  <a:pt x="15425192" y="9213494"/>
                </a:lnTo>
                <a:lnTo>
                  <a:pt x="15432837" y="9211958"/>
                </a:lnTo>
                <a:lnTo>
                  <a:pt x="15439073" y="9207741"/>
                </a:lnTo>
                <a:lnTo>
                  <a:pt x="15443289" y="9201493"/>
                </a:lnTo>
                <a:lnTo>
                  <a:pt x="15444839" y="9193847"/>
                </a:lnTo>
                <a:close/>
              </a:path>
              <a:path w="18719800" h="10718800" extrusionOk="0">
                <a:moveTo>
                  <a:pt x="15444839" y="9093759"/>
                </a:moveTo>
                <a:lnTo>
                  <a:pt x="15443289" y="9086113"/>
                </a:lnTo>
                <a:lnTo>
                  <a:pt x="15439073" y="9079865"/>
                </a:lnTo>
                <a:lnTo>
                  <a:pt x="15432837" y="9075649"/>
                </a:lnTo>
                <a:lnTo>
                  <a:pt x="15425192" y="9074112"/>
                </a:lnTo>
                <a:lnTo>
                  <a:pt x="15417546" y="9075649"/>
                </a:lnTo>
                <a:lnTo>
                  <a:pt x="15411298" y="9079865"/>
                </a:lnTo>
                <a:lnTo>
                  <a:pt x="15407081" y="9086113"/>
                </a:lnTo>
                <a:lnTo>
                  <a:pt x="15405545" y="9093759"/>
                </a:lnTo>
                <a:lnTo>
                  <a:pt x="15407081" y="9101404"/>
                </a:lnTo>
                <a:lnTo>
                  <a:pt x="15411298" y="9107653"/>
                </a:lnTo>
                <a:lnTo>
                  <a:pt x="15417546" y="9111869"/>
                </a:lnTo>
                <a:lnTo>
                  <a:pt x="15425192" y="9113406"/>
                </a:lnTo>
                <a:lnTo>
                  <a:pt x="15432837" y="9111869"/>
                </a:lnTo>
                <a:lnTo>
                  <a:pt x="15439073" y="9107653"/>
                </a:lnTo>
                <a:lnTo>
                  <a:pt x="15443289" y="9101404"/>
                </a:lnTo>
                <a:lnTo>
                  <a:pt x="15444839" y="9093759"/>
                </a:lnTo>
                <a:close/>
              </a:path>
              <a:path w="18719800" h="10718800" extrusionOk="0">
                <a:moveTo>
                  <a:pt x="15444839" y="8993670"/>
                </a:moveTo>
                <a:lnTo>
                  <a:pt x="15443289" y="8986025"/>
                </a:lnTo>
                <a:lnTo>
                  <a:pt x="15439073" y="8979776"/>
                </a:lnTo>
                <a:lnTo>
                  <a:pt x="15432837" y="8975560"/>
                </a:lnTo>
                <a:lnTo>
                  <a:pt x="15425192" y="8974010"/>
                </a:lnTo>
                <a:lnTo>
                  <a:pt x="15417546" y="8975560"/>
                </a:lnTo>
                <a:lnTo>
                  <a:pt x="15411298" y="8979776"/>
                </a:lnTo>
                <a:lnTo>
                  <a:pt x="15407081" y="8986025"/>
                </a:lnTo>
                <a:lnTo>
                  <a:pt x="15405545" y="8993670"/>
                </a:lnTo>
                <a:lnTo>
                  <a:pt x="15407081" y="9001315"/>
                </a:lnTo>
                <a:lnTo>
                  <a:pt x="15411298" y="9007564"/>
                </a:lnTo>
                <a:lnTo>
                  <a:pt x="15417546" y="9011768"/>
                </a:lnTo>
                <a:lnTo>
                  <a:pt x="15425192" y="9013304"/>
                </a:lnTo>
                <a:lnTo>
                  <a:pt x="15432837" y="9011768"/>
                </a:lnTo>
                <a:lnTo>
                  <a:pt x="15439073" y="9007564"/>
                </a:lnTo>
                <a:lnTo>
                  <a:pt x="15443289" y="9001315"/>
                </a:lnTo>
                <a:lnTo>
                  <a:pt x="15444839" y="8993670"/>
                </a:lnTo>
                <a:close/>
              </a:path>
              <a:path w="18719800" h="10718800" extrusionOk="0">
                <a:moveTo>
                  <a:pt x="15444839" y="8893569"/>
                </a:moveTo>
                <a:lnTo>
                  <a:pt x="15443289" y="8885923"/>
                </a:lnTo>
                <a:lnTo>
                  <a:pt x="15439073" y="8879675"/>
                </a:lnTo>
                <a:lnTo>
                  <a:pt x="15432837" y="8875471"/>
                </a:lnTo>
                <a:lnTo>
                  <a:pt x="15425192" y="8873922"/>
                </a:lnTo>
                <a:lnTo>
                  <a:pt x="15417546" y="8875471"/>
                </a:lnTo>
                <a:lnTo>
                  <a:pt x="15411298" y="8879675"/>
                </a:lnTo>
                <a:lnTo>
                  <a:pt x="15407081" y="8885923"/>
                </a:lnTo>
                <a:lnTo>
                  <a:pt x="15405545" y="8893569"/>
                </a:lnTo>
                <a:lnTo>
                  <a:pt x="15407081" y="8901214"/>
                </a:lnTo>
                <a:lnTo>
                  <a:pt x="15411298" y="8907462"/>
                </a:lnTo>
                <a:lnTo>
                  <a:pt x="15417546" y="8911666"/>
                </a:lnTo>
                <a:lnTo>
                  <a:pt x="15425192" y="8913216"/>
                </a:lnTo>
                <a:lnTo>
                  <a:pt x="15432837" y="8911666"/>
                </a:lnTo>
                <a:lnTo>
                  <a:pt x="15439073" y="8907462"/>
                </a:lnTo>
                <a:lnTo>
                  <a:pt x="15443289" y="8901214"/>
                </a:lnTo>
                <a:lnTo>
                  <a:pt x="15444839" y="8893569"/>
                </a:lnTo>
                <a:close/>
              </a:path>
              <a:path w="18719800" h="10718800" extrusionOk="0">
                <a:moveTo>
                  <a:pt x="15444839" y="8793467"/>
                </a:moveTo>
                <a:lnTo>
                  <a:pt x="15443289" y="8785822"/>
                </a:lnTo>
                <a:lnTo>
                  <a:pt x="15439073" y="8779573"/>
                </a:lnTo>
                <a:lnTo>
                  <a:pt x="15432837" y="8775357"/>
                </a:lnTo>
                <a:lnTo>
                  <a:pt x="15425192" y="8773820"/>
                </a:lnTo>
                <a:lnTo>
                  <a:pt x="15417546" y="8775357"/>
                </a:lnTo>
                <a:lnTo>
                  <a:pt x="15411298" y="8779573"/>
                </a:lnTo>
                <a:lnTo>
                  <a:pt x="15407081" y="8785822"/>
                </a:lnTo>
                <a:lnTo>
                  <a:pt x="15405545" y="8793467"/>
                </a:lnTo>
                <a:lnTo>
                  <a:pt x="15407081" y="8801113"/>
                </a:lnTo>
                <a:lnTo>
                  <a:pt x="15411298" y="8807361"/>
                </a:lnTo>
                <a:lnTo>
                  <a:pt x="15417546" y="8811565"/>
                </a:lnTo>
                <a:lnTo>
                  <a:pt x="15425192" y="8813114"/>
                </a:lnTo>
                <a:lnTo>
                  <a:pt x="15432837" y="8811565"/>
                </a:lnTo>
                <a:lnTo>
                  <a:pt x="15439073" y="8807361"/>
                </a:lnTo>
                <a:lnTo>
                  <a:pt x="15443289" y="8801113"/>
                </a:lnTo>
                <a:lnTo>
                  <a:pt x="15444839" y="8793467"/>
                </a:lnTo>
                <a:close/>
              </a:path>
              <a:path w="18719800" h="10718800" extrusionOk="0">
                <a:moveTo>
                  <a:pt x="15444839" y="8693366"/>
                </a:moveTo>
                <a:lnTo>
                  <a:pt x="15443289" y="8685720"/>
                </a:lnTo>
                <a:lnTo>
                  <a:pt x="15439073" y="8679472"/>
                </a:lnTo>
                <a:lnTo>
                  <a:pt x="15432837" y="8675268"/>
                </a:lnTo>
                <a:lnTo>
                  <a:pt x="15425192" y="8673719"/>
                </a:lnTo>
                <a:lnTo>
                  <a:pt x="15417546" y="8675268"/>
                </a:lnTo>
                <a:lnTo>
                  <a:pt x="15411298" y="8679472"/>
                </a:lnTo>
                <a:lnTo>
                  <a:pt x="15407081" y="8685720"/>
                </a:lnTo>
                <a:lnTo>
                  <a:pt x="15405545" y="8693366"/>
                </a:lnTo>
                <a:lnTo>
                  <a:pt x="15407081" y="8701011"/>
                </a:lnTo>
                <a:lnTo>
                  <a:pt x="15411298" y="8707260"/>
                </a:lnTo>
                <a:lnTo>
                  <a:pt x="15417546" y="8711463"/>
                </a:lnTo>
                <a:lnTo>
                  <a:pt x="15425192" y="8713000"/>
                </a:lnTo>
                <a:lnTo>
                  <a:pt x="15432837" y="8711463"/>
                </a:lnTo>
                <a:lnTo>
                  <a:pt x="15439073" y="8707260"/>
                </a:lnTo>
                <a:lnTo>
                  <a:pt x="15443289" y="8701011"/>
                </a:lnTo>
                <a:lnTo>
                  <a:pt x="15444839" y="8693366"/>
                </a:lnTo>
                <a:close/>
              </a:path>
              <a:path w="18719800" h="10718800" extrusionOk="0">
                <a:moveTo>
                  <a:pt x="15444839" y="8593277"/>
                </a:moveTo>
                <a:lnTo>
                  <a:pt x="15443289" y="8585632"/>
                </a:lnTo>
                <a:lnTo>
                  <a:pt x="15439073" y="8579383"/>
                </a:lnTo>
                <a:lnTo>
                  <a:pt x="15432837" y="8575167"/>
                </a:lnTo>
                <a:lnTo>
                  <a:pt x="15425192" y="8573618"/>
                </a:lnTo>
                <a:lnTo>
                  <a:pt x="15417546" y="8575167"/>
                </a:lnTo>
                <a:lnTo>
                  <a:pt x="15411298" y="8579383"/>
                </a:lnTo>
                <a:lnTo>
                  <a:pt x="15407081" y="8585632"/>
                </a:lnTo>
                <a:lnTo>
                  <a:pt x="15405545" y="8593277"/>
                </a:lnTo>
                <a:lnTo>
                  <a:pt x="15407081" y="8600923"/>
                </a:lnTo>
                <a:lnTo>
                  <a:pt x="15411298" y="8607158"/>
                </a:lnTo>
                <a:lnTo>
                  <a:pt x="15417546" y="8611375"/>
                </a:lnTo>
                <a:lnTo>
                  <a:pt x="15425192" y="8612911"/>
                </a:lnTo>
                <a:lnTo>
                  <a:pt x="15432837" y="8611375"/>
                </a:lnTo>
                <a:lnTo>
                  <a:pt x="15439073" y="8607158"/>
                </a:lnTo>
                <a:lnTo>
                  <a:pt x="15443289" y="8600923"/>
                </a:lnTo>
                <a:lnTo>
                  <a:pt x="15444839" y="8593277"/>
                </a:lnTo>
                <a:close/>
              </a:path>
              <a:path w="18719800" h="10718800" extrusionOk="0">
                <a:moveTo>
                  <a:pt x="15444839" y="8493176"/>
                </a:moveTo>
                <a:lnTo>
                  <a:pt x="15443289" y="8485530"/>
                </a:lnTo>
                <a:lnTo>
                  <a:pt x="15439073" y="8479295"/>
                </a:lnTo>
                <a:lnTo>
                  <a:pt x="15432837" y="8475078"/>
                </a:lnTo>
                <a:lnTo>
                  <a:pt x="15425192" y="8473542"/>
                </a:lnTo>
                <a:lnTo>
                  <a:pt x="15417546" y="8475078"/>
                </a:lnTo>
                <a:lnTo>
                  <a:pt x="15411298" y="8479295"/>
                </a:lnTo>
                <a:lnTo>
                  <a:pt x="15407081" y="8485530"/>
                </a:lnTo>
                <a:lnTo>
                  <a:pt x="15405545" y="8493176"/>
                </a:lnTo>
                <a:lnTo>
                  <a:pt x="15407081" y="8500834"/>
                </a:lnTo>
                <a:lnTo>
                  <a:pt x="15411298" y="8507082"/>
                </a:lnTo>
                <a:lnTo>
                  <a:pt x="15417546" y="8511286"/>
                </a:lnTo>
                <a:lnTo>
                  <a:pt x="15425192" y="8512835"/>
                </a:lnTo>
                <a:lnTo>
                  <a:pt x="15432837" y="8511286"/>
                </a:lnTo>
                <a:lnTo>
                  <a:pt x="15439073" y="8507082"/>
                </a:lnTo>
                <a:lnTo>
                  <a:pt x="15443289" y="8500834"/>
                </a:lnTo>
                <a:lnTo>
                  <a:pt x="15444839" y="8493176"/>
                </a:lnTo>
                <a:close/>
              </a:path>
              <a:path w="18719800" h="10718800" extrusionOk="0">
                <a:moveTo>
                  <a:pt x="15444839" y="8393087"/>
                </a:moveTo>
                <a:lnTo>
                  <a:pt x="15443289" y="8385442"/>
                </a:lnTo>
                <a:lnTo>
                  <a:pt x="15439073" y="8379193"/>
                </a:lnTo>
                <a:lnTo>
                  <a:pt x="15432837" y="8374989"/>
                </a:lnTo>
                <a:lnTo>
                  <a:pt x="15425192" y="8373440"/>
                </a:lnTo>
                <a:lnTo>
                  <a:pt x="15417546" y="8374989"/>
                </a:lnTo>
                <a:lnTo>
                  <a:pt x="15411298" y="8379193"/>
                </a:lnTo>
                <a:lnTo>
                  <a:pt x="15407081" y="8385442"/>
                </a:lnTo>
                <a:lnTo>
                  <a:pt x="15405545" y="8393087"/>
                </a:lnTo>
                <a:lnTo>
                  <a:pt x="15407081" y="8400732"/>
                </a:lnTo>
                <a:lnTo>
                  <a:pt x="15411298" y="8406981"/>
                </a:lnTo>
                <a:lnTo>
                  <a:pt x="15417546" y="8411184"/>
                </a:lnTo>
                <a:lnTo>
                  <a:pt x="15425192" y="8412734"/>
                </a:lnTo>
                <a:lnTo>
                  <a:pt x="15432837" y="8411184"/>
                </a:lnTo>
                <a:lnTo>
                  <a:pt x="15439073" y="8406981"/>
                </a:lnTo>
                <a:lnTo>
                  <a:pt x="15443289" y="8400732"/>
                </a:lnTo>
                <a:lnTo>
                  <a:pt x="15444839" y="8393087"/>
                </a:lnTo>
                <a:close/>
              </a:path>
              <a:path w="18719800" h="10718800" extrusionOk="0">
                <a:moveTo>
                  <a:pt x="15444839" y="8292998"/>
                </a:moveTo>
                <a:lnTo>
                  <a:pt x="15443289" y="8285340"/>
                </a:lnTo>
                <a:lnTo>
                  <a:pt x="15439073" y="8279104"/>
                </a:lnTo>
                <a:lnTo>
                  <a:pt x="15432837" y="8274888"/>
                </a:lnTo>
                <a:lnTo>
                  <a:pt x="15425192" y="8273351"/>
                </a:lnTo>
                <a:lnTo>
                  <a:pt x="15417546" y="8274888"/>
                </a:lnTo>
                <a:lnTo>
                  <a:pt x="15411298" y="8279104"/>
                </a:lnTo>
                <a:lnTo>
                  <a:pt x="15407081" y="8285340"/>
                </a:lnTo>
                <a:lnTo>
                  <a:pt x="15405545" y="8292998"/>
                </a:lnTo>
                <a:lnTo>
                  <a:pt x="15407081" y="8300644"/>
                </a:lnTo>
                <a:lnTo>
                  <a:pt x="15411298" y="8306892"/>
                </a:lnTo>
                <a:lnTo>
                  <a:pt x="15417546" y="8311096"/>
                </a:lnTo>
                <a:lnTo>
                  <a:pt x="15425192" y="8312645"/>
                </a:lnTo>
                <a:lnTo>
                  <a:pt x="15432837" y="8311096"/>
                </a:lnTo>
                <a:lnTo>
                  <a:pt x="15439073" y="8306892"/>
                </a:lnTo>
                <a:lnTo>
                  <a:pt x="15443289" y="8300644"/>
                </a:lnTo>
                <a:lnTo>
                  <a:pt x="15444839" y="8292998"/>
                </a:lnTo>
                <a:close/>
              </a:path>
              <a:path w="18719800" h="10718800" extrusionOk="0">
                <a:moveTo>
                  <a:pt x="15444839" y="8192897"/>
                </a:moveTo>
                <a:lnTo>
                  <a:pt x="15443289" y="8185251"/>
                </a:lnTo>
                <a:lnTo>
                  <a:pt x="15439073" y="8179003"/>
                </a:lnTo>
                <a:lnTo>
                  <a:pt x="15432837" y="8174799"/>
                </a:lnTo>
                <a:lnTo>
                  <a:pt x="15425192" y="8173250"/>
                </a:lnTo>
                <a:lnTo>
                  <a:pt x="15417546" y="8174799"/>
                </a:lnTo>
                <a:lnTo>
                  <a:pt x="15411298" y="8179003"/>
                </a:lnTo>
                <a:lnTo>
                  <a:pt x="15407081" y="8185251"/>
                </a:lnTo>
                <a:lnTo>
                  <a:pt x="15405545" y="8192897"/>
                </a:lnTo>
                <a:lnTo>
                  <a:pt x="15407081" y="8200542"/>
                </a:lnTo>
                <a:lnTo>
                  <a:pt x="15411298" y="8206778"/>
                </a:lnTo>
                <a:lnTo>
                  <a:pt x="15417546" y="8210994"/>
                </a:lnTo>
                <a:lnTo>
                  <a:pt x="15425192" y="8212544"/>
                </a:lnTo>
                <a:lnTo>
                  <a:pt x="15432837" y="8210994"/>
                </a:lnTo>
                <a:lnTo>
                  <a:pt x="15439073" y="8206778"/>
                </a:lnTo>
                <a:lnTo>
                  <a:pt x="15443289" y="8200542"/>
                </a:lnTo>
                <a:lnTo>
                  <a:pt x="15444839" y="8192897"/>
                </a:lnTo>
                <a:close/>
              </a:path>
              <a:path w="18719800" h="10718800" extrusionOk="0">
                <a:moveTo>
                  <a:pt x="15444839" y="8092795"/>
                </a:moveTo>
                <a:lnTo>
                  <a:pt x="15443289" y="8085150"/>
                </a:lnTo>
                <a:lnTo>
                  <a:pt x="15439073" y="8078902"/>
                </a:lnTo>
                <a:lnTo>
                  <a:pt x="15432837" y="8074698"/>
                </a:lnTo>
                <a:lnTo>
                  <a:pt x="15425192" y="8073149"/>
                </a:lnTo>
                <a:lnTo>
                  <a:pt x="15417546" y="8074698"/>
                </a:lnTo>
                <a:lnTo>
                  <a:pt x="15411298" y="8078902"/>
                </a:lnTo>
                <a:lnTo>
                  <a:pt x="15407081" y="8085150"/>
                </a:lnTo>
                <a:lnTo>
                  <a:pt x="15405545" y="8092795"/>
                </a:lnTo>
                <a:lnTo>
                  <a:pt x="15407081" y="8100441"/>
                </a:lnTo>
                <a:lnTo>
                  <a:pt x="15411298" y="8106689"/>
                </a:lnTo>
                <a:lnTo>
                  <a:pt x="15417546" y="8110893"/>
                </a:lnTo>
                <a:lnTo>
                  <a:pt x="15425192" y="8112442"/>
                </a:lnTo>
                <a:lnTo>
                  <a:pt x="15432837" y="8110893"/>
                </a:lnTo>
                <a:lnTo>
                  <a:pt x="15439073" y="8106689"/>
                </a:lnTo>
                <a:lnTo>
                  <a:pt x="15443289" y="8100441"/>
                </a:lnTo>
                <a:lnTo>
                  <a:pt x="15444839" y="8092795"/>
                </a:lnTo>
                <a:close/>
              </a:path>
              <a:path w="18719800" h="10718800" extrusionOk="0">
                <a:moveTo>
                  <a:pt x="15444839" y="7992694"/>
                </a:moveTo>
                <a:lnTo>
                  <a:pt x="15443289" y="7985049"/>
                </a:lnTo>
                <a:lnTo>
                  <a:pt x="15439073" y="7978813"/>
                </a:lnTo>
                <a:lnTo>
                  <a:pt x="15432837" y="7974609"/>
                </a:lnTo>
                <a:lnTo>
                  <a:pt x="15425192" y="7973060"/>
                </a:lnTo>
                <a:lnTo>
                  <a:pt x="15417546" y="7974609"/>
                </a:lnTo>
                <a:lnTo>
                  <a:pt x="15411298" y="7978813"/>
                </a:lnTo>
                <a:lnTo>
                  <a:pt x="15407081" y="7985049"/>
                </a:lnTo>
                <a:lnTo>
                  <a:pt x="15405545" y="7992694"/>
                </a:lnTo>
                <a:lnTo>
                  <a:pt x="15407081" y="8000352"/>
                </a:lnTo>
                <a:lnTo>
                  <a:pt x="15411298" y="8006601"/>
                </a:lnTo>
                <a:lnTo>
                  <a:pt x="15417546" y="8010817"/>
                </a:lnTo>
                <a:lnTo>
                  <a:pt x="15425192" y="8012354"/>
                </a:lnTo>
                <a:lnTo>
                  <a:pt x="15432837" y="8010817"/>
                </a:lnTo>
                <a:lnTo>
                  <a:pt x="15439073" y="8006601"/>
                </a:lnTo>
                <a:lnTo>
                  <a:pt x="15443289" y="8000352"/>
                </a:lnTo>
                <a:lnTo>
                  <a:pt x="15444839" y="7992694"/>
                </a:lnTo>
                <a:close/>
              </a:path>
              <a:path w="18719800" h="10718800" extrusionOk="0">
                <a:moveTo>
                  <a:pt x="15444839" y="7892605"/>
                </a:moveTo>
                <a:lnTo>
                  <a:pt x="15443289" y="7884960"/>
                </a:lnTo>
                <a:lnTo>
                  <a:pt x="15439073" y="7878712"/>
                </a:lnTo>
                <a:lnTo>
                  <a:pt x="15432837" y="7874508"/>
                </a:lnTo>
                <a:lnTo>
                  <a:pt x="15425192" y="7872958"/>
                </a:lnTo>
                <a:lnTo>
                  <a:pt x="15417546" y="7874508"/>
                </a:lnTo>
                <a:lnTo>
                  <a:pt x="15411298" y="7878712"/>
                </a:lnTo>
                <a:lnTo>
                  <a:pt x="15407081" y="7884960"/>
                </a:lnTo>
                <a:lnTo>
                  <a:pt x="15405545" y="7892605"/>
                </a:lnTo>
                <a:lnTo>
                  <a:pt x="15407081" y="7900263"/>
                </a:lnTo>
                <a:lnTo>
                  <a:pt x="15411298" y="7906499"/>
                </a:lnTo>
                <a:lnTo>
                  <a:pt x="15417546" y="7910716"/>
                </a:lnTo>
                <a:lnTo>
                  <a:pt x="15425192" y="7912252"/>
                </a:lnTo>
                <a:lnTo>
                  <a:pt x="15432837" y="7910716"/>
                </a:lnTo>
                <a:lnTo>
                  <a:pt x="15439073" y="7906499"/>
                </a:lnTo>
                <a:lnTo>
                  <a:pt x="15443289" y="7900263"/>
                </a:lnTo>
                <a:lnTo>
                  <a:pt x="15444839" y="7892605"/>
                </a:lnTo>
                <a:close/>
              </a:path>
              <a:path w="18719800" h="10718800" extrusionOk="0">
                <a:moveTo>
                  <a:pt x="15444839" y="7792504"/>
                </a:moveTo>
                <a:lnTo>
                  <a:pt x="15443289" y="7784859"/>
                </a:lnTo>
                <a:lnTo>
                  <a:pt x="15439073" y="7778623"/>
                </a:lnTo>
                <a:lnTo>
                  <a:pt x="15432837" y="7774419"/>
                </a:lnTo>
                <a:lnTo>
                  <a:pt x="15425192" y="7772870"/>
                </a:lnTo>
                <a:lnTo>
                  <a:pt x="15417546" y="7774419"/>
                </a:lnTo>
                <a:lnTo>
                  <a:pt x="15411298" y="7778623"/>
                </a:lnTo>
                <a:lnTo>
                  <a:pt x="15407081" y="7784859"/>
                </a:lnTo>
                <a:lnTo>
                  <a:pt x="15405545" y="7792504"/>
                </a:lnTo>
                <a:lnTo>
                  <a:pt x="15407081" y="7800149"/>
                </a:lnTo>
                <a:lnTo>
                  <a:pt x="15411298" y="7806398"/>
                </a:lnTo>
                <a:lnTo>
                  <a:pt x="15417546" y="7810614"/>
                </a:lnTo>
                <a:lnTo>
                  <a:pt x="15425192" y="7812151"/>
                </a:lnTo>
                <a:lnTo>
                  <a:pt x="15432837" y="7810614"/>
                </a:lnTo>
                <a:lnTo>
                  <a:pt x="15439073" y="7806398"/>
                </a:lnTo>
                <a:lnTo>
                  <a:pt x="15443289" y="7800149"/>
                </a:lnTo>
                <a:lnTo>
                  <a:pt x="15444839" y="7792504"/>
                </a:lnTo>
                <a:close/>
              </a:path>
              <a:path w="18719800" h="10718800" extrusionOk="0">
                <a:moveTo>
                  <a:pt x="15444839" y="7692415"/>
                </a:moveTo>
                <a:lnTo>
                  <a:pt x="15443289" y="7684770"/>
                </a:lnTo>
                <a:lnTo>
                  <a:pt x="15439073" y="7678521"/>
                </a:lnTo>
                <a:lnTo>
                  <a:pt x="15432837" y="7674305"/>
                </a:lnTo>
                <a:lnTo>
                  <a:pt x="15425192" y="7672768"/>
                </a:lnTo>
                <a:lnTo>
                  <a:pt x="15417546" y="7674305"/>
                </a:lnTo>
                <a:lnTo>
                  <a:pt x="15411298" y="7678521"/>
                </a:lnTo>
                <a:lnTo>
                  <a:pt x="15407081" y="7684770"/>
                </a:lnTo>
                <a:lnTo>
                  <a:pt x="15405545" y="7692415"/>
                </a:lnTo>
                <a:lnTo>
                  <a:pt x="15407081" y="7700061"/>
                </a:lnTo>
                <a:lnTo>
                  <a:pt x="15411298" y="7706309"/>
                </a:lnTo>
                <a:lnTo>
                  <a:pt x="15417546" y="7710513"/>
                </a:lnTo>
                <a:lnTo>
                  <a:pt x="15425192" y="7712049"/>
                </a:lnTo>
                <a:lnTo>
                  <a:pt x="15432837" y="7710513"/>
                </a:lnTo>
                <a:lnTo>
                  <a:pt x="15439073" y="7706309"/>
                </a:lnTo>
                <a:lnTo>
                  <a:pt x="15443289" y="7700061"/>
                </a:lnTo>
                <a:lnTo>
                  <a:pt x="15444839" y="7692415"/>
                </a:lnTo>
                <a:close/>
              </a:path>
              <a:path w="18719800" h="10718800" extrusionOk="0">
                <a:moveTo>
                  <a:pt x="15444839" y="7592314"/>
                </a:moveTo>
                <a:lnTo>
                  <a:pt x="15443289" y="7584668"/>
                </a:lnTo>
                <a:lnTo>
                  <a:pt x="15439073" y="7578420"/>
                </a:lnTo>
                <a:lnTo>
                  <a:pt x="15432837" y="7574216"/>
                </a:lnTo>
                <a:lnTo>
                  <a:pt x="15425192" y="7572667"/>
                </a:lnTo>
                <a:lnTo>
                  <a:pt x="15417546" y="7574216"/>
                </a:lnTo>
                <a:lnTo>
                  <a:pt x="15411298" y="7578420"/>
                </a:lnTo>
                <a:lnTo>
                  <a:pt x="15407081" y="7584668"/>
                </a:lnTo>
                <a:lnTo>
                  <a:pt x="15405545" y="7592314"/>
                </a:lnTo>
                <a:lnTo>
                  <a:pt x="15407081" y="7599959"/>
                </a:lnTo>
                <a:lnTo>
                  <a:pt x="15411298" y="7606208"/>
                </a:lnTo>
                <a:lnTo>
                  <a:pt x="15417546" y="7610411"/>
                </a:lnTo>
                <a:lnTo>
                  <a:pt x="15425192" y="7611961"/>
                </a:lnTo>
                <a:lnTo>
                  <a:pt x="15432837" y="7610411"/>
                </a:lnTo>
                <a:lnTo>
                  <a:pt x="15439073" y="7606208"/>
                </a:lnTo>
                <a:lnTo>
                  <a:pt x="15443289" y="7599959"/>
                </a:lnTo>
                <a:lnTo>
                  <a:pt x="15444839" y="7592314"/>
                </a:lnTo>
                <a:close/>
              </a:path>
              <a:path w="18719800" h="10718800" extrusionOk="0">
                <a:moveTo>
                  <a:pt x="15444839" y="7492225"/>
                </a:moveTo>
                <a:lnTo>
                  <a:pt x="15443289" y="7484580"/>
                </a:lnTo>
                <a:lnTo>
                  <a:pt x="15439073" y="7478331"/>
                </a:lnTo>
                <a:lnTo>
                  <a:pt x="15432837" y="7474115"/>
                </a:lnTo>
                <a:lnTo>
                  <a:pt x="15425192" y="7472578"/>
                </a:lnTo>
                <a:lnTo>
                  <a:pt x="15417546" y="7474115"/>
                </a:lnTo>
                <a:lnTo>
                  <a:pt x="15411298" y="7478331"/>
                </a:lnTo>
                <a:lnTo>
                  <a:pt x="15407081" y="7484580"/>
                </a:lnTo>
                <a:lnTo>
                  <a:pt x="15405545" y="7492225"/>
                </a:lnTo>
                <a:lnTo>
                  <a:pt x="15407081" y="7499871"/>
                </a:lnTo>
                <a:lnTo>
                  <a:pt x="15411298" y="7506106"/>
                </a:lnTo>
                <a:lnTo>
                  <a:pt x="15417546" y="7510323"/>
                </a:lnTo>
                <a:lnTo>
                  <a:pt x="15425192" y="7511859"/>
                </a:lnTo>
                <a:lnTo>
                  <a:pt x="15432837" y="7510323"/>
                </a:lnTo>
                <a:lnTo>
                  <a:pt x="15439073" y="7506106"/>
                </a:lnTo>
                <a:lnTo>
                  <a:pt x="15443289" y="7499871"/>
                </a:lnTo>
                <a:lnTo>
                  <a:pt x="15444839" y="7492225"/>
                </a:lnTo>
                <a:close/>
              </a:path>
              <a:path w="18719800" h="10718800" extrusionOk="0">
                <a:moveTo>
                  <a:pt x="15444839" y="7392124"/>
                </a:moveTo>
                <a:lnTo>
                  <a:pt x="15443289" y="7384478"/>
                </a:lnTo>
                <a:lnTo>
                  <a:pt x="15439073" y="7378243"/>
                </a:lnTo>
                <a:lnTo>
                  <a:pt x="15432837" y="7374026"/>
                </a:lnTo>
                <a:lnTo>
                  <a:pt x="15425192" y="7372477"/>
                </a:lnTo>
                <a:lnTo>
                  <a:pt x="15417546" y="7374026"/>
                </a:lnTo>
                <a:lnTo>
                  <a:pt x="15411298" y="7378243"/>
                </a:lnTo>
                <a:lnTo>
                  <a:pt x="15407081" y="7384478"/>
                </a:lnTo>
                <a:lnTo>
                  <a:pt x="15405545" y="7392124"/>
                </a:lnTo>
                <a:lnTo>
                  <a:pt x="15407081" y="7399769"/>
                </a:lnTo>
                <a:lnTo>
                  <a:pt x="15411298" y="7406018"/>
                </a:lnTo>
                <a:lnTo>
                  <a:pt x="15417546" y="7410221"/>
                </a:lnTo>
                <a:lnTo>
                  <a:pt x="15425192" y="7411771"/>
                </a:lnTo>
                <a:lnTo>
                  <a:pt x="15432837" y="7410221"/>
                </a:lnTo>
                <a:lnTo>
                  <a:pt x="15439073" y="7406018"/>
                </a:lnTo>
                <a:lnTo>
                  <a:pt x="15443289" y="7399769"/>
                </a:lnTo>
                <a:lnTo>
                  <a:pt x="15444839" y="7392124"/>
                </a:lnTo>
                <a:close/>
              </a:path>
              <a:path w="18719800" h="10718800" extrusionOk="0">
                <a:moveTo>
                  <a:pt x="15444839" y="7292022"/>
                </a:moveTo>
                <a:lnTo>
                  <a:pt x="15443289" y="7284377"/>
                </a:lnTo>
                <a:lnTo>
                  <a:pt x="15439073" y="7278129"/>
                </a:lnTo>
                <a:lnTo>
                  <a:pt x="15432837" y="7273925"/>
                </a:lnTo>
                <a:lnTo>
                  <a:pt x="15425192" y="7272375"/>
                </a:lnTo>
                <a:lnTo>
                  <a:pt x="15417546" y="7273925"/>
                </a:lnTo>
                <a:lnTo>
                  <a:pt x="15411298" y="7278129"/>
                </a:lnTo>
                <a:lnTo>
                  <a:pt x="15407081" y="7284377"/>
                </a:lnTo>
                <a:lnTo>
                  <a:pt x="15405545" y="7292022"/>
                </a:lnTo>
                <a:lnTo>
                  <a:pt x="15407081" y="7299668"/>
                </a:lnTo>
                <a:lnTo>
                  <a:pt x="15411298" y="7305916"/>
                </a:lnTo>
                <a:lnTo>
                  <a:pt x="15417546" y="7310133"/>
                </a:lnTo>
                <a:lnTo>
                  <a:pt x="15425192" y="7311669"/>
                </a:lnTo>
                <a:lnTo>
                  <a:pt x="15432837" y="7310133"/>
                </a:lnTo>
                <a:lnTo>
                  <a:pt x="15439073" y="7305916"/>
                </a:lnTo>
                <a:lnTo>
                  <a:pt x="15443289" y="7299668"/>
                </a:lnTo>
                <a:lnTo>
                  <a:pt x="15444839" y="7292022"/>
                </a:lnTo>
                <a:close/>
              </a:path>
              <a:path w="18719800" h="10718800" extrusionOk="0">
                <a:moveTo>
                  <a:pt x="15444839" y="7191921"/>
                </a:moveTo>
                <a:lnTo>
                  <a:pt x="15443289" y="7184288"/>
                </a:lnTo>
                <a:lnTo>
                  <a:pt x="15439073" y="7178040"/>
                </a:lnTo>
                <a:lnTo>
                  <a:pt x="15432837" y="7173823"/>
                </a:lnTo>
                <a:lnTo>
                  <a:pt x="15425192" y="7172287"/>
                </a:lnTo>
                <a:lnTo>
                  <a:pt x="15417546" y="7173823"/>
                </a:lnTo>
                <a:lnTo>
                  <a:pt x="15411298" y="7178040"/>
                </a:lnTo>
                <a:lnTo>
                  <a:pt x="15407081" y="7184288"/>
                </a:lnTo>
                <a:lnTo>
                  <a:pt x="15405545" y="7191921"/>
                </a:lnTo>
                <a:lnTo>
                  <a:pt x="15407081" y="7199566"/>
                </a:lnTo>
                <a:lnTo>
                  <a:pt x="15411298" y="7205815"/>
                </a:lnTo>
                <a:lnTo>
                  <a:pt x="15417546" y="7210031"/>
                </a:lnTo>
                <a:lnTo>
                  <a:pt x="15425192" y="7211581"/>
                </a:lnTo>
                <a:lnTo>
                  <a:pt x="15432837" y="7210031"/>
                </a:lnTo>
                <a:lnTo>
                  <a:pt x="15439073" y="7205815"/>
                </a:lnTo>
                <a:lnTo>
                  <a:pt x="15443289" y="7199566"/>
                </a:lnTo>
                <a:lnTo>
                  <a:pt x="15444839" y="7191921"/>
                </a:lnTo>
                <a:close/>
              </a:path>
              <a:path w="18719800" h="10718800" extrusionOk="0">
                <a:moveTo>
                  <a:pt x="15444839" y="7091832"/>
                </a:moveTo>
                <a:lnTo>
                  <a:pt x="15443289" y="7084187"/>
                </a:lnTo>
                <a:lnTo>
                  <a:pt x="15439073" y="7077938"/>
                </a:lnTo>
                <a:lnTo>
                  <a:pt x="15432837" y="7073722"/>
                </a:lnTo>
                <a:lnTo>
                  <a:pt x="15425192" y="7072185"/>
                </a:lnTo>
                <a:lnTo>
                  <a:pt x="15417546" y="7073722"/>
                </a:lnTo>
                <a:lnTo>
                  <a:pt x="15411298" y="7077938"/>
                </a:lnTo>
                <a:lnTo>
                  <a:pt x="15407081" y="7084187"/>
                </a:lnTo>
                <a:lnTo>
                  <a:pt x="15405545" y="7091832"/>
                </a:lnTo>
                <a:lnTo>
                  <a:pt x="15407081" y="7099478"/>
                </a:lnTo>
                <a:lnTo>
                  <a:pt x="15411298" y="7105726"/>
                </a:lnTo>
                <a:lnTo>
                  <a:pt x="15417546" y="7109930"/>
                </a:lnTo>
                <a:lnTo>
                  <a:pt x="15425192" y="7111479"/>
                </a:lnTo>
                <a:lnTo>
                  <a:pt x="15432837" y="7109930"/>
                </a:lnTo>
                <a:lnTo>
                  <a:pt x="15439073" y="7105726"/>
                </a:lnTo>
                <a:lnTo>
                  <a:pt x="15443289" y="7099478"/>
                </a:lnTo>
                <a:lnTo>
                  <a:pt x="15444839" y="7091832"/>
                </a:lnTo>
                <a:close/>
              </a:path>
              <a:path w="18719800" h="10718800" extrusionOk="0">
                <a:moveTo>
                  <a:pt x="15444839" y="6991744"/>
                </a:moveTo>
                <a:lnTo>
                  <a:pt x="15443289" y="6984085"/>
                </a:lnTo>
                <a:lnTo>
                  <a:pt x="15439073" y="6977850"/>
                </a:lnTo>
                <a:lnTo>
                  <a:pt x="15432837" y="6973633"/>
                </a:lnTo>
                <a:lnTo>
                  <a:pt x="15425192" y="6972084"/>
                </a:lnTo>
                <a:lnTo>
                  <a:pt x="15417546" y="6973633"/>
                </a:lnTo>
                <a:lnTo>
                  <a:pt x="15411298" y="6977850"/>
                </a:lnTo>
                <a:lnTo>
                  <a:pt x="15407081" y="6984085"/>
                </a:lnTo>
                <a:lnTo>
                  <a:pt x="15405545" y="6991744"/>
                </a:lnTo>
                <a:lnTo>
                  <a:pt x="15407081" y="6999389"/>
                </a:lnTo>
                <a:lnTo>
                  <a:pt x="15411298" y="7005625"/>
                </a:lnTo>
                <a:lnTo>
                  <a:pt x="15417546" y="7009841"/>
                </a:lnTo>
                <a:lnTo>
                  <a:pt x="15425192" y="7011378"/>
                </a:lnTo>
                <a:lnTo>
                  <a:pt x="15432837" y="7009841"/>
                </a:lnTo>
                <a:lnTo>
                  <a:pt x="15439073" y="7005625"/>
                </a:lnTo>
                <a:lnTo>
                  <a:pt x="15443289" y="6999389"/>
                </a:lnTo>
                <a:lnTo>
                  <a:pt x="15444839" y="6991744"/>
                </a:lnTo>
                <a:close/>
              </a:path>
              <a:path w="18719800" h="10718800" extrusionOk="0">
                <a:moveTo>
                  <a:pt x="15506357" y="0"/>
                </a:moveTo>
                <a:lnTo>
                  <a:pt x="15467572" y="0"/>
                </a:lnTo>
                <a:lnTo>
                  <a:pt x="15468854" y="6375"/>
                </a:lnTo>
                <a:lnTo>
                  <a:pt x="15473071" y="12623"/>
                </a:lnTo>
                <a:lnTo>
                  <a:pt x="15479319" y="16827"/>
                </a:lnTo>
                <a:lnTo>
                  <a:pt x="15486952" y="18376"/>
                </a:lnTo>
                <a:lnTo>
                  <a:pt x="15494610" y="16827"/>
                </a:lnTo>
                <a:lnTo>
                  <a:pt x="15500858" y="12623"/>
                </a:lnTo>
                <a:lnTo>
                  <a:pt x="15505062" y="6375"/>
                </a:lnTo>
                <a:lnTo>
                  <a:pt x="15506357" y="0"/>
                </a:lnTo>
                <a:close/>
              </a:path>
              <a:path w="18719800" h="10718800" extrusionOk="0">
                <a:moveTo>
                  <a:pt x="15506611" y="2601226"/>
                </a:moveTo>
                <a:lnTo>
                  <a:pt x="15505075" y="2593581"/>
                </a:lnTo>
                <a:lnTo>
                  <a:pt x="15500858" y="2587333"/>
                </a:lnTo>
                <a:lnTo>
                  <a:pt x="15494610" y="2583129"/>
                </a:lnTo>
                <a:lnTo>
                  <a:pt x="15486964" y="2581579"/>
                </a:lnTo>
                <a:lnTo>
                  <a:pt x="15479319" y="2583129"/>
                </a:lnTo>
                <a:lnTo>
                  <a:pt x="15473071" y="2587333"/>
                </a:lnTo>
                <a:lnTo>
                  <a:pt x="15468867" y="2593581"/>
                </a:lnTo>
                <a:lnTo>
                  <a:pt x="15467318" y="2601226"/>
                </a:lnTo>
                <a:lnTo>
                  <a:pt x="15468867" y="2608872"/>
                </a:lnTo>
                <a:lnTo>
                  <a:pt x="15473071" y="2615120"/>
                </a:lnTo>
                <a:lnTo>
                  <a:pt x="15479319" y="2619337"/>
                </a:lnTo>
                <a:lnTo>
                  <a:pt x="15486964" y="2620886"/>
                </a:lnTo>
                <a:lnTo>
                  <a:pt x="15494610" y="2619337"/>
                </a:lnTo>
                <a:lnTo>
                  <a:pt x="15500858" y="2615120"/>
                </a:lnTo>
                <a:lnTo>
                  <a:pt x="15505075" y="2608872"/>
                </a:lnTo>
                <a:lnTo>
                  <a:pt x="15506611" y="2601226"/>
                </a:lnTo>
                <a:close/>
              </a:path>
              <a:path w="18719800" h="10718800" extrusionOk="0">
                <a:moveTo>
                  <a:pt x="15506611" y="2501125"/>
                </a:moveTo>
                <a:lnTo>
                  <a:pt x="15505075" y="2493480"/>
                </a:lnTo>
                <a:lnTo>
                  <a:pt x="15500858" y="2487231"/>
                </a:lnTo>
                <a:lnTo>
                  <a:pt x="15494610" y="2483027"/>
                </a:lnTo>
                <a:lnTo>
                  <a:pt x="15486964" y="2481478"/>
                </a:lnTo>
                <a:lnTo>
                  <a:pt x="15479319" y="2483027"/>
                </a:lnTo>
                <a:lnTo>
                  <a:pt x="15473071" y="2487231"/>
                </a:lnTo>
                <a:lnTo>
                  <a:pt x="15468867" y="2493480"/>
                </a:lnTo>
                <a:lnTo>
                  <a:pt x="15467318" y="2501125"/>
                </a:lnTo>
                <a:lnTo>
                  <a:pt x="15468867" y="2508770"/>
                </a:lnTo>
                <a:lnTo>
                  <a:pt x="15473071" y="2515019"/>
                </a:lnTo>
                <a:lnTo>
                  <a:pt x="15479319" y="2519235"/>
                </a:lnTo>
                <a:lnTo>
                  <a:pt x="15486964" y="2520772"/>
                </a:lnTo>
                <a:lnTo>
                  <a:pt x="15494610" y="2519235"/>
                </a:lnTo>
                <a:lnTo>
                  <a:pt x="15500858" y="2515019"/>
                </a:lnTo>
                <a:lnTo>
                  <a:pt x="15505075" y="2508770"/>
                </a:lnTo>
                <a:lnTo>
                  <a:pt x="15506611" y="2501125"/>
                </a:lnTo>
                <a:close/>
              </a:path>
              <a:path w="18719800" h="10718800" extrusionOk="0">
                <a:moveTo>
                  <a:pt x="15506611" y="2401024"/>
                </a:moveTo>
                <a:lnTo>
                  <a:pt x="15505075" y="2393378"/>
                </a:lnTo>
                <a:lnTo>
                  <a:pt x="15500858" y="2387130"/>
                </a:lnTo>
                <a:lnTo>
                  <a:pt x="15494610" y="2382926"/>
                </a:lnTo>
                <a:lnTo>
                  <a:pt x="15486964" y="2381389"/>
                </a:lnTo>
                <a:lnTo>
                  <a:pt x="15479319" y="2382926"/>
                </a:lnTo>
                <a:lnTo>
                  <a:pt x="15473071" y="2387130"/>
                </a:lnTo>
                <a:lnTo>
                  <a:pt x="15468867" y="2393378"/>
                </a:lnTo>
                <a:lnTo>
                  <a:pt x="15467318" y="2401024"/>
                </a:lnTo>
                <a:lnTo>
                  <a:pt x="15468867" y="2408669"/>
                </a:lnTo>
                <a:lnTo>
                  <a:pt x="15473071" y="2414917"/>
                </a:lnTo>
                <a:lnTo>
                  <a:pt x="15479319" y="2419134"/>
                </a:lnTo>
                <a:lnTo>
                  <a:pt x="15486964" y="2420670"/>
                </a:lnTo>
                <a:lnTo>
                  <a:pt x="15494610" y="2419134"/>
                </a:lnTo>
                <a:lnTo>
                  <a:pt x="15500858" y="2414917"/>
                </a:lnTo>
                <a:lnTo>
                  <a:pt x="15505075" y="2408669"/>
                </a:lnTo>
                <a:lnTo>
                  <a:pt x="15506611" y="2401024"/>
                </a:lnTo>
                <a:close/>
              </a:path>
              <a:path w="18719800" h="10718800" extrusionOk="0">
                <a:moveTo>
                  <a:pt x="15506611" y="2300935"/>
                </a:moveTo>
                <a:lnTo>
                  <a:pt x="15505075" y="2293289"/>
                </a:lnTo>
                <a:lnTo>
                  <a:pt x="15500858" y="2287041"/>
                </a:lnTo>
                <a:lnTo>
                  <a:pt x="15494610" y="2282825"/>
                </a:lnTo>
                <a:lnTo>
                  <a:pt x="15486964" y="2281288"/>
                </a:lnTo>
                <a:lnTo>
                  <a:pt x="15479319" y="2282825"/>
                </a:lnTo>
                <a:lnTo>
                  <a:pt x="15473071" y="2287041"/>
                </a:lnTo>
                <a:lnTo>
                  <a:pt x="15468867" y="2293289"/>
                </a:lnTo>
                <a:lnTo>
                  <a:pt x="15467318" y="2300935"/>
                </a:lnTo>
                <a:lnTo>
                  <a:pt x="15468867" y="2308580"/>
                </a:lnTo>
                <a:lnTo>
                  <a:pt x="15473071" y="2314829"/>
                </a:lnTo>
                <a:lnTo>
                  <a:pt x="15479319" y="2319032"/>
                </a:lnTo>
                <a:lnTo>
                  <a:pt x="15486964" y="2320582"/>
                </a:lnTo>
                <a:lnTo>
                  <a:pt x="15494610" y="2319032"/>
                </a:lnTo>
                <a:lnTo>
                  <a:pt x="15500858" y="2314829"/>
                </a:lnTo>
                <a:lnTo>
                  <a:pt x="15505075" y="2308580"/>
                </a:lnTo>
                <a:lnTo>
                  <a:pt x="15506611" y="2300935"/>
                </a:lnTo>
                <a:close/>
              </a:path>
              <a:path w="18719800" h="10718800" extrusionOk="0">
                <a:moveTo>
                  <a:pt x="15506611" y="2200846"/>
                </a:moveTo>
                <a:lnTo>
                  <a:pt x="15505075" y="2193188"/>
                </a:lnTo>
                <a:lnTo>
                  <a:pt x="15500858" y="2186952"/>
                </a:lnTo>
                <a:lnTo>
                  <a:pt x="15494610" y="2182736"/>
                </a:lnTo>
                <a:lnTo>
                  <a:pt x="15486964" y="2181199"/>
                </a:lnTo>
                <a:lnTo>
                  <a:pt x="15479319" y="2182736"/>
                </a:lnTo>
                <a:lnTo>
                  <a:pt x="15473071" y="2186952"/>
                </a:lnTo>
                <a:lnTo>
                  <a:pt x="15468867" y="2193188"/>
                </a:lnTo>
                <a:lnTo>
                  <a:pt x="15467318" y="2200846"/>
                </a:lnTo>
                <a:lnTo>
                  <a:pt x="15468867" y="2208492"/>
                </a:lnTo>
                <a:lnTo>
                  <a:pt x="15473071" y="2214727"/>
                </a:lnTo>
                <a:lnTo>
                  <a:pt x="15479319" y="2218944"/>
                </a:lnTo>
                <a:lnTo>
                  <a:pt x="15486964" y="2220480"/>
                </a:lnTo>
                <a:lnTo>
                  <a:pt x="15494610" y="2218944"/>
                </a:lnTo>
                <a:lnTo>
                  <a:pt x="15500858" y="2214727"/>
                </a:lnTo>
                <a:lnTo>
                  <a:pt x="15505075" y="2208492"/>
                </a:lnTo>
                <a:lnTo>
                  <a:pt x="15506611" y="2200846"/>
                </a:lnTo>
                <a:close/>
              </a:path>
              <a:path w="18719800" h="10718800" extrusionOk="0">
                <a:moveTo>
                  <a:pt x="15506611" y="2100745"/>
                </a:moveTo>
                <a:lnTo>
                  <a:pt x="15505075" y="2093099"/>
                </a:lnTo>
                <a:lnTo>
                  <a:pt x="15500858" y="2086851"/>
                </a:lnTo>
                <a:lnTo>
                  <a:pt x="15494610" y="2082647"/>
                </a:lnTo>
                <a:lnTo>
                  <a:pt x="15486964" y="2081098"/>
                </a:lnTo>
                <a:lnTo>
                  <a:pt x="15479319" y="2082647"/>
                </a:lnTo>
                <a:lnTo>
                  <a:pt x="15473071" y="2086851"/>
                </a:lnTo>
                <a:lnTo>
                  <a:pt x="15468867" y="2093099"/>
                </a:lnTo>
                <a:lnTo>
                  <a:pt x="15467318" y="2100745"/>
                </a:lnTo>
                <a:lnTo>
                  <a:pt x="15468867" y="2108390"/>
                </a:lnTo>
                <a:lnTo>
                  <a:pt x="15473071" y="2114639"/>
                </a:lnTo>
                <a:lnTo>
                  <a:pt x="15479319" y="2118842"/>
                </a:lnTo>
                <a:lnTo>
                  <a:pt x="15486964" y="2120379"/>
                </a:lnTo>
                <a:lnTo>
                  <a:pt x="15494610" y="2118842"/>
                </a:lnTo>
                <a:lnTo>
                  <a:pt x="15500858" y="2114639"/>
                </a:lnTo>
                <a:lnTo>
                  <a:pt x="15505075" y="2108390"/>
                </a:lnTo>
                <a:lnTo>
                  <a:pt x="15506611" y="2100745"/>
                </a:lnTo>
                <a:close/>
              </a:path>
              <a:path w="18719800" h="10718800" extrusionOk="0">
                <a:moveTo>
                  <a:pt x="15506611" y="2000643"/>
                </a:moveTo>
                <a:lnTo>
                  <a:pt x="15505075" y="1992998"/>
                </a:lnTo>
                <a:lnTo>
                  <a:pt x="15500858" y="1986749"/>
                </a:lnTo>
                <a:lnTo>
                  <a:pt x="15494610" y="1982546"/>
                </a:lnTo>
                <a:lnTo>
                  <a:pt x="15486964" y="1980996"/>
                </a:lnTo>
                <a:lnTo>
                  <a:pt x="15479319" y="1982546"/>
                </a:lnTo>
                <a:lnTo>
                  <a:pt x="15473071" y="1986749"/>
                </a:lnTo>
                <a:lnTo>
                  <a:pt x="15468867" y="1992998"/>
                </a:lnTo>
                <a:lnTo>
                  <a:pt x="15467318" y="2000643"/>
                </a:lnTo>
                <a:lnTo>
                  <a:pt x="15468867" y="2008289"/>
                </a:lnTo>
                <a:lnTo>
                  <a:pt x="15473071" y="2014537"/>
                </a:lnTo>
                <a:lnTo>
                  <a:pt x="15479319" y="2018753"/>
                </a:lnTo>
                <a:lnTo>
                  <a:pt x="15486964" y="2020290"/>
                </a:lnTo>
                <a:lnTo>
                  <a:pt x="15494610" y="2018753"/>
                </a:lnTo>
                <a:lnTo>
                  <a:pt x="15500858" y="2014537"/>
                </a:lnTo>
                <a:lnTo>
                  <a:pt x="15505075" y="2008289"/>
                </a:lnTo>
                <a:lnTo>
                  <a:pt x="15506611" y="2000643"/>
                </a:lnTo>
                <a:close/>
              </a:path>
              <a:path w="18719800" h="10718800" extrusionOk="0">
                <a:moveTo>
                  <a:pt x="15506611" y="1900555"/>
                </a:moveTo>
                <a:lnTo>
                  <a:pt x="15505062" y="1892896"/>
                </a:lnTo>
                <a:lnTo>
                  <a:pt x="15500858" y="1886648"/>
                </a:lnTo>
                <a:lnTo>
                  <a:pt x="15494610" y="1882444"/>
                </a:lnTo>
                <a:lnTo>
                  <a:pt x="15486952" y="1880895"/>
                </a:lnTo>
                <a:lnTo>
                  <a:pt x="15479306" y="1882444"/>
                </a:lnTo>
                <a:lnTo>
                  <a:pt x="15473071" y="1886648"/>
                </a:lnTo>
                <a:lnTo>
                  <a:pt x="15468854" y="1892896"/>
                </a:lnTo>
                <a:lnTo>
                  <a:pt x="15467318" y="1900555"/>
                </a:lnTo>
                <a:lnTo>
                  <a:pt x="15468854" y="1908200"/>
                </a:lnTo>
                <a:lnTo>
                  <a:pt x="15473071" y="1914448"/>
                </a:lnTo>
                <a:lnTo>
                  <a:pt x="15479306" y="1918652"/>
                </a:lnTo>
                <a:lnTo>
                  <a:pt x="15486952" y="1920189"/>
                </a:lnTo>
                <a:lnTo>
                  <a:pt x="15494610" y="1918652"/>
                </a:lnTo>
                <a:lnTo>
                  <a:pt x="15500858" y="1914448"/>
                </a:lnTo>
                <a:lnTo>
                  <a:pt x="15505062" y="1908200"/>
                </a:lnTo>
                <a:lnTo>
                  <a:pt x="15506611" y="1900555"/>
                </a:lnTo>
                <a:close/>
              </a:path>
              <a:path w="18719800" h="10718800" extrusionOk="0">
                <a:moveTo>
                  <a:pt x="15506611" y="1800453"/>
                </a:moveTo>
                <a:lnTo>
                  <a:pt x="15505062" y="1792808"/>
                </a:lnTo>
                <a:lnTo>
                  <a:pt x="15500858" y="1786559"/>
                </a:lnTo>
                <a:lnTo>
                  <a:pt x="15494610" y="1782343"/>
                </a:lnTo>
                <a:lnTo>
                  <a:pt x="15486952" y="1780806"/>
                </a:lnTo>
                <a:lnTo>
                  <a:pt x="15479306" y="1782343"/>
                </a:lnTo>
                <a:lnTo>
                  <a:pt x="15473071" y="1786559"/>
                </a:lnTo>
                <a:lnTo>
                  <a:pt x="15468854" y="1792808"/>
                </a:lnTo>
                <a:lnTo>
                  <a:pt x="15467318" y="1800453"/>
                </a:lnTo>
                <a:lnTo>
                  <a:pt x="15468854" y="1808099"/>
                </a:lnTo>
                <a:lnTo>
                  <a:pt x="15473071" y="1814347"/>
                </a:lnTo>
                <a:lnTo>
                  <a:pt x="15479306" y="1818551"/>
                </a:lnTo>
                <a:lnTo>
                  <a:pt x="15486952" y="1820100"/>
                </a:lnTo>
                <a:lnTo>
                  <a:pt x="15494610" y="1818551"/>
                </a:lnTo>
                <a:lnTo>
                  <a:pt x="15500858" y="1814347"/>
                </a:lnTo>
                <a:lnTo>
                  <a:pt x="15505062" y="1808099"/>
                </a:lnTo>
                <a:lnTo>
                  <a:pt x="15506611" y="1800453"/>
                </a:lnTo>
                <a:close/>
              </a:path>
              <a:path w="18719800" h="10718800" extrusionOk="0">
                <a:moveTo>
                  <a:pt x="15506611" y="1700364"/>
                </a:moveTo>
                <a:lnTo>
                  <a:pt x="15505062" y="1692706"/>
                </a:lnTo>
                <a:lnTo>
                  <a:pt x="15500858" y="1686458"/>
                </a:lnTo>
                <a:lnTo>
                  <a:pt x="15494610" y="1682242"/>
                </a:lnTo>
                <a:lnTo>
                  <a:pt x="15486952" y="1680705"/>
                </a:lnTo>
                <a:lnTo>
                  <a:pt x="15479319" y="1682242"/>
                </a:lnTo>
                <a:lnTo>
                  <a:pt x="15473071" y="1686458"/>
                </a:lnTo>
                <a:lnTo>
                  <a:pt x="15468854" y="1692706"/>
                </a:lnTo>
                <a:lnTo>
                  <a:pt x="15467318" y="1700364"/>
                </a:lnTo>
                <a:lnTo>
                  <a:pt x="15468854" y="1708010"/>
                </a:lnTo>
                <a:lnTo>
                  <a:pt x="15473071" y="1714258"/>
                </a:lnTo>
                <a:lnTo>
                  <a:pt x="15479319" y="1718462"/>
                </a:lnTo>
                <a:lnTo>
                  <a:pt x="15486952" y="1719999"/>
                </a:lnTo>
                <a:lnTo>
                  <a:pt x="15494610" y="1718462"/>
                </a:lnTo>
                <a:lnTo>
                  <a:pt x="15500858" y="1714258"/>
                </a:lnTo>
                <a:lnTo>
                  <a:pt x="15505062" y="1708010"/>
                </a:lnTo>
                <a:lnTo>
                  <a:pt x="15506611" y="1700364"/>
                </a:lnTo>
                <a:close/>
              </a:path>
              <a:path w="18719800" h="10718800" extrusionOk="0">
                <a:moveTo>
                  <a:pt x="15506611" y="1600263"/>
                </a:moveTo>
                <a:lnTo>
                  <a:pt x="15505062" y="1592618"/>
                </a:lnTo>
                <a:lnTo>
                  <a:pt x="15500858" y="1586369"/>
                </a:lnTo>
                <a:lnTo>
                  <a:pt x="15494610" y="1582153"/>
                </a:lnTo>
                <a:lnTo>
                  <a:pt x="15486952" y="1580616"/>
                </a:lnTo>
                <a:lnTo>
                  <a:pt x="15479319" y="1582153"/>
                </a:lnTo>
                <a:lnTo>
                  <a:pt x="15473071" y="1586369"/>
                </a:lnTo>
                <a:lnTo>
                  <a:pt x="15468854" y="1592618"/>
                </a:lnTo>
                <a:lnTo>
                  <a:pt x="15467318" y="1600263"/>
                </a:lnTo>
                <a:lnTo>
                  <a:pt x="15468854" y="1607908"/>
                </a:lnTo>
                <a:lnTo>
                  <a:pt x="15473071" y="1614157"/>
                </a:lnTo>
                <a:lnTo>
                  <a:pt x="15479319" y="1618373"/>
                </a:lnTo>
                <a:lnTo>
                  <a:pt x="15486952" y="1619910"/>
                </a:lnTo>
                <a:lnTo>
                  <a:pt x="15494610" y="1618373"/>
                </a:lnTo>
                <a:lnTo>
                  <a:pt x="15500858" y="1614157"/>
                </a:lnTo>
                <a:lnTo>
                  <a:pt x="15505062" y="1607908"/>
                </a:lnTo>
                <a:lnTo>
                  <a:pt x="15506611" y="1600263"/>
                </a:lnTo>
                <a:close/>
              </a:path>
              <a:path w="18719800" h="10718800" extrusionOk="0">
                <a:moveTo>
                  <a:pt x="15506611" y="1500162"/>
                </a:moveTo>
                <a:lnTo>
                  <a:pt x="15505062" y="1492516"/>
                </a:lnTo>
                <a:lnTo>
                  <a:pt x="15500858" y="1486281"/>
                </a:lnTo>
                <a:lnTo>
                  <a:pt x="15494610" y="1482064"/>
                </a:lnTo>
                <a:lnTo>
                  <a:pt x="15486952" y="1480515"/>
                </a:lnTo>
                <a:lnTo>
                  <a:pt x="15479319" y="1482064"/>
                </a:lnTo>
                <a:lnTo>
                  <a:pt x="15473071" y="1486281"/>
                </a:lnTo>
                <a:lnTo>
                  <a:pt x="15468854" y="1492516"/>
                </a:lnTo>
                <a:lnTo>
                  <a:pt x="15467318" y="1500162"/>
                </a:lnTo>
                <a:lnTo>
                  <a:pt x="15468854" y="1507807"/>
                </a:lnTo>
                <a:lnTo>
                  <a:pt x="15473071" y="1514055"/>
                </a:lnTo>
                <a:lnTo>
                  <a:pt x="15479319" y="1518272"/>
                </a:lnTo>
                <a:lnTo>
                  <a:pt x="15486952" y="1519821"/>
                </a:lnTo>
                <a:lnTo>
                  <a:pt x="15494610" y="1518272"/>
                </a:lnTo>
                <a:lnTo>
                  <a:pt x="15500858" y="1514055"/>
                </a:lnTo>
                <a:lnTo>
                  <a:pt x="15505062" y="1507807"/>
                </a:lnTo>
                <a:lnTo>
                  <a:pt x="15506611" y="1500162"/>
                </a:lnTo>
                <a:close/>
              </a:path>
              <a:path w="18719800" h="10718800" extrusionOk="0">
                <a:moveTo>
                  <a:pt x="15506611" y="1400060"/>
                </a:moveTo>
                <a:lnTo>
                  <a:pt x="15505062" y="1392428"/>
                </a:lnTo>
                <a:lnTo>
                  <a:pt x="15500858" y="1386179"/>
                </a:lnTo>
                <a:lnTo>
                  <a:pt x="15494610" y="1381963"/>
                </a:lnTo>
                <a:lnTo>
                  <a:pt x="15486952" y="1380426"/>
                </a:lnTo>
                <a:lnTo>
                  <a:pt x="15479319" y="1381963"/>
                </a:lnTo>
                <a:lnTo>
                  <a:pt x="15473071" y="1386179"/>
                </a:lnTo>
                <a:lnTo>
                  <a:pt x="15468854" y="1392428"/>
                </a:lnTo>
                <a:lnTo>
                  <a:pt x="15467318" y="1400060"/>
                </a:lnTo>
                <a:lnTo>
                  <a:pt x="15468854" y="1407718"/>
                </a:lnTo>
                <a:lnTo>
                  <a:pt x="15473071" y="1413954"/>
                </a:lnTo>
                <a:lnTo>
                  <a:pt x="15479319" y="1418158"/>
                </a:lnTo>
                <a:lnTo>
                  <a:pt x="15486952" y="1419707"/>
                </a:lnTo>
                <a:lnTo>
                  <a:pt x="15494610" y="1418158"/>
                </a:lnTo>
                <a:lnTo>
                  <a:pt x="15500858" y="1413954"/>
                </a:lnTo>
                <a:lnTo>
                  <a:pt x="15505062" y="1407718"/>
                </a:lnTo>
                <a:lnTo>
                  <a:pt x="15506611" y="1400060"/>
                </a:lnTo>
                <a:close/>
              </a:path>
              <a:path w="18719800" h="10718800" extrusionOk="0">
                <a:moveTo>
                  <a:pt x="15506611" y="1299959"/>
                </a:moveTo>
                <a:lnTo>
                  <a:pt x="15505062" y="1292313"/>
                </a:lnTo>
                <a:lnTo>
                  <a:pt x="15500858" y="1286078"/>
                </a:lnTo>
                <a:lnTo>
                  <a:pt x="15494610" y="1281861"/>
                </a:lnTo>
                <a:lnTo>
                  <a:pt x="15486952" y="1280325"/>
                </a:lnTo>
                <a:lnTo>
                  <a:pt x="15479319" y="1281861"/>
                </a:lnTo>
                <a:lnTo>
                  <a:pt x="15473071" y="1286078"/>
                </a:lnTo>
                <a:lnTo>
                  <a:pt x="15468854" y="1292313"/>
                </a:lnTo>
                <a:lnTo>
                  <a:pt x="15467318" y="1299959"/>
                </a:lnTo>
                <a:lnTo>
                  <a:pt x="15468854" y="1307617"/>
                </a:lnTo>
                <a:lnTo>
                  <a:pt x="15473071" y="1313853"/>
                </a:lnTo>
                <a:lnTo>
                  <a:pt x="15479319" y="1318069"/>
                </a:lnTo>
                <a:lnTo>
                  <a:pt x="15486952" y="1319606"/>
                </a:lnTo>
                <a:lnTo>
                  <a:pt x="15494610" y="1318069"/>
                </a:lnTo>
                <a:lnTo>
                  <a:pt x="15500858" y="1313853"/>
                </a:lnTo>
                <a:lnTo>
                  <a:pt x="15505062" y="1307617"/>
                </a:lnTo>
                <a:lnTo>
                  <a:pt x="15506611" y="1299959"/>
                </a:lnTo>
                <a:close/>
              </a:path>
              <a:path w="18719800" h="10718800" extrusionOk="0">
                <a:moveTo>
                  <a:pt x="15506611" y="1199870"/>
                </a:moveTo>
                <a:lnTo>
                  <a:pt x="15505062" y="1192225"/>
                </a:lnTo>
                <a:lnTo>
                  <a:pt x="15500858" y="1185976"/>
                </a:lnTo>
                <a:lnTo>
                  <a:pt x="15494610" y="1181773"/>
                </a:lnTo>
                <a:lnTo>
                  <a:pt x="15486952" y="1180223"/>
                </a:lnTo>
                <a:lnTo>
                  <a:pt x="15479319" y="1181773"/>
                </a:lnTo>
                <a:lnTo>
                  <a:pt x="15473071" y="1185976"/>
                </a:lnTo>
                <a:lnTo>
                  <a:pt x="15468854" y="1192225"/>
                </a:lnTo>
                <a:lnTo>
                  <a:pt x="15467318" y="1199870"/>
                </a:lnTo>
                <a:lnTo>
                  <a:pt x="15468854" y="1207528"/>
                </a:lnTo>
                <a:lnTo>
                  <a:pt x="15473071" y="1213764"/>
                </a:lnTo>
                <a:lnTo>
                  <a:pt x="15479319" y="1217980"/>
                </a:lnTo>
                <a:lnTo>
                  <a:pt x="15486952" y="1219517"/>
                </a:lnTo>
                <a:lnTo>
                  <a:pt x="15494610" y="1217980"/>
                </a:lnTo>
                <a:lnTo>
                  <a:pt x="15500858" y="1213764"/>
                </a:lnTo>
                <a:lnTo>
                  <a:pt x="15505062" y="1207528"/>
                </a:lnTo>
                <a:lnTo>
                  <a:pt x="15506611" y="1199870"/>
                </a:lnTo>
                <a:close/>
              </a:path>
              <a:path w="18719800" h="10718800" extrusionOk="0">
                <a:moveTo>
                  <a:pt x="15506611" y="1099781"/>
                </a:moveTo>
                <a:lnTo>
                  <a:pt x="15505062" y="1092136"/>
                </a:lnTo>
                <a:lnTo>
                  <a:pt x="15500858" y="1085888"/>
                </a:lnTo>
                <a:lnTo>
                  <a:pt x="15494610" y="1081684"/>
                </a:lnTo>
                <a:lnTo>
                  <a:pt x="15486952" y="1080135"/>
                </a:lnTo>
                <a:lnTo>
                  <a:pt x="15479319" y="1081684"/>
                </a:lnTo>
                <a:lnTo>
                  <a:pt x="15473071" y="1085888"/>
                </a:lnTo>
                <a:lnTo>
                  <a:pt x="15468854" y="1092136"/>
                </a:lnTo>
                <a:lnTo>
                  <a:pt x="15467318" y="1099781"/>
                </a:lnTo>
                <a:lnTo>
                  <a:pt x="15468854" y="1107427"/>
                </a:lnTo>
                <a:lnTo>
                  <a:pt x="15473071" y="1113675"/>
                </a:lnTo>
                <a:lnTo>
                  <a:pt x="15479319" y="1117879"/>
                </a:lnTo>
                <a:lnTo>
                  <a:pt x="15486952" y="1119416"/>
                </a:lnTo>
                <a:lnTo>
                  <a:pt x="15494610" y="1117879"/>
                </a:lnTo>
                <a:lnTo>
                  <a:pt x="15500858" y="1113675"/>
                </a:lnTo>
                <a:lnTo>
                  <a:pt x="15505062" y="1107427"/>
                </a:lnTo>
                <a:lnTo>
                  <a:pt x="15506611" y="1099781"/>
                </a:lnTo>
                <a:close/>
              </a:path>
              <a:path w="18719800" h="10718800" extrusionOk="0">
                <a:moveTo>
                  <a:pt x="15506611" y="999693"/>
                </a:moveTo>
                <a:lnTo>
                  <a:pt x="15505075" y="992047"/>
                </a:lnTo>
                <a:lnTo>
                  <a:pt x="15500858" y="985799"/>
                </a:lnTo>
                <a:lnTo>
                  <a:pt x="15494610" y="981595"/>
                </a:lnTo>
                <a:lnTo>
                  <a:pt x="15486964" y="980046"/>
                </a:lnTo>
                <a:lnTo>
                  <a:pt x="15479319" y="981595"/>
                </a:lnTo>
                <a:lnTo>
                  <a:pt x="15473071" y="985799"/>
                </a:lnTo>
                <a:lnTo>
                  <a:pt x="15468867" y="992047"/>
                </a:lnTo>
                <a:lnTo>
                  <a:pt x="15467318" y="999693"/>
                </a:lnTo>
                <a:lnTo>
                  <a:pt x="15468867" y="1007338"/>
                </a:lnTo>
                <a:lnTo>
                  <a:pt x="15473071" y="1013574"/>
                </a:lnTo>
                <a:lnTo>
                  <a:pt x="15479319" y="1017790"/>
                </a:lnTo>
                <a:lnTo>
                  <a:pt x="15486964" y="1019340"/>
                </a:lnTo>
                <a:lnTo>
                  <a:pt x="15494610" y="1017790"/>
                </a:lnTo>
                <a:lnTo>
                  <a:pt x="15500858" y="1013574"/>
                </a:lnTo>
                <a:lnTo>
                  <a:pt x="15505075" y="1007338"/>
                </a:lnTo>
                <a:lnTo>
                  <a:pt x="15506611" y="999693"/>
                </a:lnTo>
                <a:close/>
              </a:path>
              <a:path w="18719800" h="10718800" extrusionOk="0">
                <a:moveTo>
                  <a:pt x="15506611" y="899591"/>
                </a:moveTo>
                <a:lnTo>
                  <a:pt x="15505075" y="891946"/>
                </a:lnTo>
                <a:lnTo>
                  <a:pt x="15500858" y="885710"/>
                </a:lnTo>
                <a:lnTo>
                  <a:pt x="15494610" y="881494"/>
                </a:lnTo>
                <a:lnTo>
                  <a:pt x="15486964" y="879957"/>
                </a:lnTo>
                <a:lnTo>
                  <a:pt x="15479319" y="881494"/>
                </a:lnTo>
                <a:lnTo>
                  <a:pt x="15473071" y="885710"/>
                </a:lnTo>
                <a:lnTo>
                  <a:pt x="15468867" y="891946"/>
                </a:lnTo>
                <a:lnTo>
                  <a:pt x="15467318" y="899591"/>
                </a:lnTo>
                <a:lnTo>
                  <a:pt x="15468867" y="907237"/>
                </a:lnTo>
                <a:lnTo>
                  <a:pt x="15473071" y="913485"/>
                </a:lnTo>
                <a:lnTo>
                  <a:pt x="15479319" y="917702"/>
                </a:lnTo>
                <a:lnTo>
                  <a:pt x="15486964" y="919238"/>
                </a:lnTo>
                <a:lnTo>
                  <a:pt x="15494610" y="917702"/>
                </a:lnTo>
                <a:lnTo>
                  <a:pt x="15500858" y="913485"/>
                </a:lnTo>
                <a:lnTo>
                  <a:pt x="15505075" y="907237"/>
                </a:lnTo>
                <a:lnTo>
                  <a:pt x="15506611" y="899591"/>
                </a:lnTo>
                <a:close/>
              </a:path>
              <a:path w="18719800" h="10718800" extrusionOk="0">
                <a:moveTo>
                  <a:pt x="15506611" y="799490"/>
                </a:moveTo>
                <a:lnTo>
                  <a:pt x="15505075" y="791845"/>
                </a:lnTo>
                <a:lnTo>
                  <a:pt x="15500858" y="785596"/>
                </a:lnTo>
                <a:lnTo>
                  <a:pt x="15494610" y="781380"/>
                </a:lnTo>
                <a:lnTo>
                  <a:pt x="15486964" y="779843"/>
                </a:lnTo>
                <a:lnTo>
                  <a:pt x="15479319" y="781380"/>
                </a:lnTo>
                <a:lnTo>
                  <a:pt x="15473071" y="785596"/>
                </a:lnTo>
                <a:lnTo>
                  <a:pt x="15468867" y="791845"/>
                </a:lnTo>
                <a:lnTo>
                  <a:pt x="15467318" y="799490"/>
                </a:lnTo>
                <a:lnTo>
                  <a:pt x="15468867" y="807135"/>
                </a:lnTo>
                <a:lnTo>
                  <a:pt x="15473071" y="813384"/>
                </a:lnTo>
                <a:lnTo>
                  <a:pt x="15479319" y="817587"/>
                </a:lnTo>
                <a:lnTo>
                  <a:pt x="15486964" y="819137"/>
                </a:lnTo>
                <a:lnTo>
                  <a:pt x="15494610" y="817587"/>
                </a:lnTo>
                <a:lnTo>
                  <a:pt x="15500858" y="813384"/>
                </a:lnTo>
                <a:lnTo>
                  <a:pt x="15505075" y="807135"/>
                </a:lnTo>
                <a:lnTo>
                  <a:pt x="15506611" y="799490"/>
                </a:lnTo>
                <a:close/>
              </a:path>
              <a:path w="18719800" h="10718800" extrusionOk="0">
                <a:moveTo>
                  <a:pt x="15506611" y="699401"/>
                </a:moveTo>
                <a:lnTo>
                  <a:pt x="15505075" y="691756"/>
                </a:lnTo>
                <a:lnTo>
                  <a:pt x="15500858" y="685507"/>
                </a:lnTo>
                <a:lnTo>
                  <a:pt x="15494610" y="681304"/>
                </a:lnTo>
                <a:lnTo>
                  <a:pt x="15486964" y="679754"/>
                </a:lnTo>
                <a:lnTo>
                  <a:pt x="15479319" y="681304"/>
                </a:lnTo>
                <a:lnTo>
                  <a:pt x="15473071" y="685507"/>
                </a:lnTo>
                <a:lnTo>
                  <a:pt x="15468867" y="691756"/>
                </a:lnTo>
                <a:lnTo>
                  <a:pt x="15467318" y="699401"/>
                </a:lnTo>
                <a:lnTo>
                  <a:pt x="15468867" y="707047"/>
                </a:lnTo>
                <a:lnTo>
                  <a:pt x="15473071" y="713282"/>
                </a:lnTo>
                <a:lnTo>
                  <a:pt x="15479319" y="717486"/>
                </a:lnTo>
                <a:lnTo>
                  <a:pt x="15486964" y="719035"/>
                </a:lnTo>
                <a:lnTo>
                  <a:pt x="15494610" y="717486"/>
                </a:lnTo>
                <a:lnTo>
                  <a:pt x="15500858" y="713282"/>
                </a:lnTo>
                <a:lnTo>
                  <a:pt x="15505075" y="707047"/>
                </a:lnTo>
                <a:lnTo>
                  <a:pt x="15506611" y="699401"/>
                </a:lnTo>
                <a:close/>
              </a:path>
              <a:path w="18719800" h="10718800" extrusionOk="0">
                <a:moveTo>
                  <a:pt x="15506611" y="599300"/>
                </a:moveTo>
                <a:lnTo>
                  <a:pt x="15505075" y="591654"/>
                </a:lnTo>
                <a:lnTo>
                  <a:pt x="15500858" y="585406"/>
                </a:lnTo>
                <a:lnTo>
                  <a:pt x="15494610" y="581202"/>
                </a:lnTo>
                <a:lnTo>
                  <a:pt x="15486964" y="579653"/>
                </a:lnTo>
                <a:lnTo>
                  <a:pt x="15479319" y="581202"/>
                </a:lnTo>
                <a:lnTo>
                  <a:pt x="15473071" y="585406"/>
                </a:lnTo>
                <a:lnTo>
                  <a:pt x="15468867" y="591654"/>
                </a:lnTo>
                <a:lnTo>
                  <a:pt x="15467318" y="599300"/>
                </a:lnTo>
                <a:lnTo>
                  <a:pt x="15468867" y="606945"/>
                </a:lnTo>
                <a:lnTo>
                  <a:pt x="15473071" y="613181"/>
                </a:lnTo>
                <a:lnTo>
                  <a:pt x="15479319" y="617397"/>
                </a:lnTo>
                <a:lnTo>
                  <a:pt x="15486964" y="618947"/>
                </a:lnTo>
                <a:lnTo>
                  <a:pt x="15494610" y="617397"/>
                </a:lnTo>
                <a:lnTo>
                  <a:pt x="15500858" y="613181"/>
                </a:lnTo>
                <a:lnTo>
                  <a:pt x="15505075" y="606945"/>
                </a:lnTo>
                <a:lnTo>
                  <a:pt x="15506611" y="599300"/>
                </a:lnTo>
                <a:close/>
              </a:path>
              <a:path w="18719800" h="10718800" extrusionOk="0">
                <a:moveTo>
                  <a:pt x="15506611" y="499198"/>
                </a:moveTo>
                <a:lnTo>
                  <a:pt x="15505075" y="491566"/>
                </a:lnTo>
                <a:lnTo>
                  <a:pt x="15500858" y="485317"/>
                </a:lnTo>
                <a:lnTo>
                  <a:pt x="15494610" y="481101"/>
                </a:lnTo>
                <a:lnTo>
                  <a:pt x="15486964" y="479564"/>
                </a:lnTo>
                <a:lnTo>
                  <a:pt x="15479319" y="481101"/>
                </a:lnTo>
                <a:lnTo>
                  <a:pt x="15473071" y="485317"/>
                </a:lnTo>
                <a:lnTo>
                  <a:pt x="15468867" y="491566"/>
                </a:lnTo>
                <a:lnTo>
                  <a:pt x="15467318" y="499198"/>
                </a:lnTo>
                <a:lnTo>
                  <a:pt x="15468867" y="506844"/>
                </a:lnTo>
                <a:lnTo>
                  <a:pt x="15473071" y="513092"/>
                </a:lnTo>
                <a:lnTo>
                  <a:pt x="15479319" y="517309"/>
                </a:lnTo>
                <a:lnTo>
                  <a:pt x="15486964" y="518845"/>
                </a:lnTo>
                <a:lnTo>
                  <a:pt x="15494610" y="517309"/>
                </a:lnTo>
                <a:lnTo>
                  <a:pt x="15500858" y="513092"/>
                </a:lnTo>
                <a:lnTo>
                  <a:pt x="15505075" y="506844"/>
                </a:lnTo>
                <a:lnTo>
                  <a:pt x="15506611" y="499198"/>
                </a:lnTo>
                <a:close/>
              </a:path>
              <a:path w="18719800" h="10718800" extrusionOk="0">
                <a:moveTo>
                  <a:pt x="15506611" y="399110"/>
                </a:moveTo>
                <a:lnTo>
                  <a:pt x="15505075" y="391464"/>
                </a:lnTo>
                <a:lnTo>
                  <a:pt x="15500858" y="385216"/>
                </a:lnTo>
                <a:lnTo>
                  <a:pt x="15494610" y="381012"/>
                </a:lnTo>
                <a:lnTo>
                  <a:pt x="15486964" y="379463"/>
                </a:lnTo>
                <a:lnTo>
                  <a:pt x="15479319" y="381012"/>
                </a:lnTo>
                <a:lnTo>
                  <a:pt x="15473071" y="385216"/>
                </a:lnTo>
                <a:lnTo>
                  <a:pt x="15468867" y="391464"/>
                </a:lnTo>
                <a:lnTo>
                  <a:pt x="15467318" y="399110"/>
                </a:lnTo>
                <a:lnTo>
                  <a:pt x="15468867" y="406755"/>
                </a:lnTo>
                <a:lnTo>
                  <a:pt x="15473071" y="413004"/>
                </a:lnTo>
                <a:lnTo>
                  <a:pt x="15479319" y="417207"/>
                </a:lnTo>
                <a:lnTo>
                  <a:pt x="15486964" y="418757"/>
                </a:lnTo>
                <a:lnTo>
                  <a:pt x="15494610" y="417207"/>
                </a:lnTo>
                <a:lnTo>
                  <a:pt x="15500858" y="413004"/>
                </a:lnTo>
                <a:lnTo>
                  <a:pt x="15505075" y="406755"/>
                </a:lnTo>
                <a:lnTo>
                  <a:pt x="15506611" y="399110"/>
                </a:lnTo>
                <a:close/>
              </a:path>
              <a:path w="18719800" h="10718800" extrusionOk="0">
                <a:moveTo>
                  <a:pt x="15506611" y="299008"/>
                </a:moveTo>
                <a:lnTo>
                  <a:pt x="15505062" y="291363"/>
                </a:lnTo>
                <a:lnTo>
                  <a:pt x="15500858" y="285115"/>
                </a:lnTo>
                <a:lnTo>
                  <a:pt x="15494610" y="280898"/>
                </a:lnTo>
                <a:lnTo>
                  <a:pt x="15486952" y="279349"/>
                </a:lnTo>
                <a:lnTo>
                  <a:pt x="15479306" y="280898"/>
                </a:lnTo>
                <a:lnTo>
                  <a:pt x="15473071" y="285115"/>
                </a:lnTo>
                <a:lnTo>
                  <a:pt x="15468854" y="291363"/>
                </a:lnTo>
                <a:lnTo>
                  <a:pt x="15467318" y="299008"/>
                </a:lnTo>
                <a:lnTo>
                  <a:pt x="15468854" y="306654"/>
                </a:lnTo>
                <a:lnTo>
                  <a:pt x="15473071" y="312902"/>
                </a:lnTo>
                <a:lnTo>
                  <a:pt x="15479306" y="317119"/>
                </a:lnTo>
                <a:lnTo>
                  <a:pt x="15486952" y="318655"/>
                </a:lnTo>
                <a:lnTo>
                  <a:pt x="15494610" y="317119"/>
                </a:lnTo>
                <a:lnTo>
                  <a:pt x="15500858" y="312902"/>
                </a:lnTo>
                <a:lnTo>
                  <a:pt x="15505062" y="306654"/>
                </a:lnTo>
                <a:lnTo>
                  <a:pt x="15506611" y="299008"/>
                </a:lnTo>
                <a:close/>
              </a:path>
              <a:path w="18719800" h="10718800" extrusionOk="0">
                <a:moveTo>
                  <a:pt x="15506611" y="198907"/>
                </a:moveTo>
                <a:lnTo>
                  <a:pt x="15505062" y="191262"/>
                </a:lnTo>
                <a:lnTo>
                  <a:pt x="15500858" y="185026"/>
                </a:lnTo>
                <a:lnTo>
                  <a:pt x="15494610" y="180822"/>
                </a:lnTo>
                <a:lnTo>
                  <a:pt x="15486952" y="179273"/>
                </a:lnTo>
                <a:lnTo>
                  <a:pt x="15479306" y="180822"/>
                </a:lnTo>
                <a:lnTo>
                  <a:pt x="15473071" y="185026"/>
                </a:lnTo>
                <a:lnTo>
                  <a:pt x="15468854" y="191262"/>
                </a:lnTo>
                <a:lnTo>
                  <a:pt x="15467318" y="198907"/>
                </a:lnTo>
                <a:lnTo>
                  <a:pt x="15468854" y="206565"/>
                </a:lnTo>
                <a:lnTo>
                  <a:pt x="15473071" y="212813"/>
                </a:lnTo>
                <a:lnTo>
                  <a:pt x="15479306" y="217017"/>
                </a:lnTo>
                <a:lnTo>
                  <a:pt x="15486952" y="218567"/>
                </a:lnTo>
                <a:lnTo>
                  <a:pt x="15494610" y="217017"/>
                </a:lnTo>
                <a:lnTo>
                  <a:pt x="15500858" y="212813"/>
                </a:lnTo>
                <a:lnTo>
                  <a:pt x="15505062" y="206565"/>
                </a:lnTo>
                <a:lnTo>
                  <a:pt x="15506611" y="198907"/>
                </a:lnTo>
                <a:close/>
              </a:path>
              <a:path w="18719800" h="10718800" extrusionOk="0">
                <a:moveTo>
                  <a:pt x="15506611" y="98831"/>
                </a:moveTo>
                <a:lnTo>
                  <a:pt x="15505062" y="91173"/>
                </a:lnTo>
                <a:lnTo>
                  <a:pt x="15500858" y="84924"/>
                </a:lnTo>
                <a:lnTo>
                  <a:pt x="15494610" y="80721"/>
                </a:lnTo>
                <a:lnTo>
                  <a:pt x="15486952" y="79171"/>
                </a:lnTo>
                <a:lnTo>
                  <a:pt x="15479319" y="80721"/>
                </a:lnTo>
                <a:lnTo>
                  <a:pt x="15473071" y="84924"/>
                </a:lnTo>
                <a:lnTo>
                  <a:pt x="15468854" y="91173"/>
                </a:lnTo>
                <a:lnTo>
                  <a:pt x="15467318" y="98831"/>
                </a:lnTo>
                <a:lnTo>
                  <a:pt x="15468854" y="106476"/>
                </a:lnTo>
                <a:lnTo>
                  <a:pt x="15473071" y="112712"/>
                </a:lnTo>
                <a:lnTo>
                  <a:pt x="15479319" y="116928"/>
                </a:lnTo>
                <a:lnTo>
                  <a:pt x="15486952" y="118465"/>
                </a:lnTo>
                <a:lnTo>
                  <a:pt x="15494610" y="116928"/>
                </a:lnTo>
                <a:lnTo>
                  <a:pt x="15500858" y="112712"/>
                </a:lnTo>
                <a:lnTo>
                  <a:pt x="15505062" y="106476"/>
                </a:lnTo>
                <a:lnTo>
                  <a:pt x="15506611" y="98831"/>
                </a:lnTo>
                <a:close/>
              </a:path>
              <a:path w="18719800" h="10718800" extrusionOk="0">
                <a:moveTo>
                  <a:pt x="15518816" y="9939909"/>
                </a:moveTo>
                <a:lnTo>
                  <a:pt x="15517279" y="9932264"/>
                </a:lnTo>
                <a:lnTo>
                  <a:pt x="15513063" y="9926028"/>
                </a:lnTo>
                <a:lnTo>
                  <a:pt x="15506827" y="9921811"/>
                </a:lnTo>
                <a:lnTo>
                  <a:pt x="15499169" y="9920275"/>
                </a:lnTo>
                <a:lnTo>
                  <a:pt x="15491524" y="9921811"/>
                </a:lnTo>
                <a:lnTo>
                  <a:pt x="15485288" y="9926028"/>
                </a:lnTo>
                <a:lnTo>
                  <a:pt x="15481072" y="9932264"/>
                </a:lnTo>
                <a:lnTo>
                  <a:pt x="15479535" y="9939909"/>
                </a:lnTo>
                <a:lnTo>
                  <a:pt x="15481072" y="9947554"/>
                </a:lnTo>
                <a:lnTo>
                  <a:pt x="15485288" y="9953803"/>
                </a:lnTo>
                <a:lnTo>
                  <a:pt x="15491524" y="9958019"/>
                </a:lnTo>
                <a:lnTo>
                  <a:pt x="15499169" y="9959569"/>
                </a:lnTo>
                <a:lnTo>
                  <a:pt x="15506827" y="9958019"/>
                </a:lnTo>
                <a:lnTo>
                  <a:pt x="15513063" y="9953803"/>
                </a:lnTo>
                <a:lnTo>
                  <a:pt x="15517279" y="9947554"/>
                </a:lnTo>
                <a:lnTo>
                  <a:pt x="15518816" y="9939909"/>
                </a:lnTo>
                <a:close/>
              </a:path>
              <a:path w="18719800" h="10718800" extrusionOk="0">
                <a:moveTo>
                  <a:pt x="15518816" y="8338388"/>
                </a:moveTo>
                <a:lnTo>
                  <a:pt x="15517279" y="8330730"/>
                </a:lnTo>
                <a:lnTo>
                  <a:pt x="15513063" y="8324494"/>
                </a:lnTo>
                <a:lnTo>
                  <a:pt x="15506827" y="8320278"/>
                </a:lnTo>
                <a:lnTo>
                  <a:pt x="15499169" y="8318728"/>
                </a:lnTo>
                <a:lnTo>
                  <a:pt x="15491524" y="8320278"/>
                </a:lnTo>
                <a:lnTo>
                  <a:pt x="15485288" y="8324494"/>
                </a:lnTo>
                <a:lnTo>
                  <a:pt x="15481072" y="8330730"/>
                </a:lnTo>
                <a:lnTo>
                  <a:pt x="15479535" y="8338388"/>
                </a:lnTo>
                <a:lnTo>
                  <a:pt x="15481072" y="8346021"/>
                </a:lnTo>
                <a:lnTo>
                  <a:pt x="15485288" y="8352269"/>
                </a:lnTo>
                <a:lnTo>
                  <a:pt x="15491524" y="8356473"/>
                </a:lnTo>
                <a:lnTo>
                  <a:pt x="15499169" y="8358022"/>
                </a:lnTo>
                <a:lnTo>
                  <a:pt x="15506827" y="8356473"/>
                </a:lnTo>
                <a:lnTo>
                  <a:pt x="15513063" y="8352269"/>
                </a:lnTo>
                <a:lnTo>
                  <a:pt x="15517279" y="8346021"/>
                </a:lnTo>
                <a:lnTo>
                  <a:pt x="15518816" y="8338388"/>
                </a:lnTo>
                <a:close/>
              </a:path>
              <a:path w="18719800" h="10718800" extrusionOk="0">
                <a:moveTo>
                  <a:pt x="15518829" y="10640581"/>
                </a:moveTo>
                <a:lnTo>
                  <a:pt x="15517279" y="10632935"/>
                </a:lnTo>
                <a:lnTo>
                  <a:pt x="15513076" y="10626700"/>
                </a:lnTo>
                <a:lnTo>
                  <a:pt x="15506827" y="10622496"/>
                </a:lnTo>
                <a:lnTo>
                  <a:pt x="15499182" y="10620947"/>
                </a:lnTo>
                <a:lnTo>
                  <a:pt x="15491536" y="10622496"/>
                </a:lnTo>
                <a:lnTo>
                  <a:pt x="15485288" y="10626700"/>
                </a:lnTo>
                <a:lnTo>
                  <a:pt x="15481072" y="10632935"/>
                </a:lnTo>
                <a:lnTo>
                  <a:pt x="15479535" y="10640581"/>
                </a:lnTo>
                <a:lnTo>
                  <a:pt x="15481072" y="10648239"/>
                </a:lnTo>
                <a:lnTo>
                  <a:pt x="15485288" y="10654487"/>
                </a:lnTo>
                <a:lnTo>
                  <a:pt x="15491536" y="10658704"/>
                </a:lnTo>
                <a:lnTo>
                  <a:pt x="15499182" y="10660240"/>
                </a:lnTo>
                <a:lnTo>
                  <a:pt x="15506827" y="10658704"/>
                </a:lnTo>
                <a:lnTo>
                  <a:pt x="15513076" y="10654487"/>
                </a:lnTo>
                <a:lnTo>
                  <a:pt x="15517279" y="10648239"/>
                </a:lnTo>
                <a:lnTo>
                  <a:pt x="15518829" y="10640581"/>
                </a:lnTo>
                <a:close/>
              </a:path>
              <a:path w="18719800" h="10718800" extrusionOk="0">
                <a:moveTo>
                  <a:pt x="15518829" y="10540492"/>
                </a:moveTo>
                <a:lnTo>
                  <a:pt x="15517279" y="10532847"/>
                </a:lnTo>
                <a:lnTo>
                  <a:pt x="15513076" y="10526598"/>
                </a:lnTo>
                <a:lnTo>
                  <a:pt x="15506827" y="10522394"/>
                </a:lnTo>
                <a:lnTo>
                  <a:pt x="15499182" y="10520845"/>
                </a:lnTo>
                <a:lnTo>
                  <a:pt x="15491536" y="10522394"/>
                </a:lnTo>
                <a:lnTo>
                  <a:pt x="15485288" y="10526598"/>
                </a:lnTo>
                <a:lnTo>
                  <a:pt x="15481072" y="10532847"/>
                </a:lnTo>
                <a:lnTo>
                  <a:pt x="15479535" y="10540492"/>
                </a:lnTo>
                <a:lnTo>
                  <a:pt x="15481072" y="10548150"/>
                </a:lnTo>
                <a:lnTo>
                  <a:pt x="15485288" y="10554386"/>
                </a:lnTo>
                <a:lnTo>
                  <a:pt x="15491536" y="10558602"/>
                </a:lnTo>
                <a:lnTo>
                  <a:pt x="15499182" y="10560139"/>
                </a:lnTo>
                <a:lnTo>
                  <a:pt x="15506827" y="10558602"/>
                </a:lnTo>
                <a:lnTo>
                  <a:pt x="15513076" y="10554386"/>
                </a:lnTo>
                <a:lnTo>
                  <a:pt x="15517279" y="10548150"/>
                </a:lnTo>
                <a:lnTo>
                  <a:pt x="15518829" y="10540492"/>
                </a:lnTo>
                <a:close/>
              </a:path>
              <a:path w="18719800" h="10718800" extrusionOk="0">
                <a:moveTo>
                  <a:pt x="15518829" y="10440403"/>
                </a:moveTo>
                <a:lnTo>
                  <a:pt x="15517279" y="10432758"/>
                </a:lnTo>
                <a:lnTo>
                  <a:pt x="15513076" y="10426509"/>
                </a:lnTo>
                <a:lnTo>
                  <a:pt x="15506827" y="10422306"/>
                </a:lnTo>
                <a:lnTo>
                  <a:pt x="15499182" y="10420756"/>
                </a:lnTo>
                <a:lnTo>
                  <a:pt x="15491536" y="10422306"/>
                </a:lnTo>
                <a:lnTo>
                  <a:pt x="15485288" y="10426509"/>
                </a:lnTo>
                <a:lnTo>
                  <a:pt x="15481072" y="10432758"/>
                </a:lnTo>
                <a:lnTo>
                  <a:pt x="15479535" y="10440403"/>
                </a:lnTo>
                <a:lnTo>
                  <a:pt x="15481072" y="10448049"/>
                </a:lnTo>
                <a:lnTo>
                  <a:pt x="15485288" y="10454297"/>
                </a:lnTo>
                <a:lnTo>
                  <a:pt x="15491536" y="10458501"/>
                </a:lnTo>
                <a:lnTo>
                  <a:pt x="15499182" y="10460050"/>
                </a:lnTo>
                <a:lnTo>
                  <a:pt x="15506827" y="10458501"/>
                </a:lnTo>
                <a:lnTo>
                  <a:pt x="15513076" y="10454297"/>
                </a:lnTo>
                <a:lnTo>
                  <a:pt x="15517279" y="10448049"/>
                </a:lnTo>
                <a:lnTo>
                  <a:pt x="15518829" y="10440403"/>
                </a:lnTo>
                <a:close/>
              </a:path>
              <a:path w="18719800" h="10718800" extrusionOk="0">
                <a:moveTo>
                  <a:pt x="15518829" y="10340315"/>
                </a:moveTo>
                <a:lnTo>
                  <a:pt x="15517279" y="10332656"/>
                </a:lnTo>
                <a:lnTo>
                  <a:pt x="15513076" y="10326421"/>
                </a:lnTo>
                <a:lnTo>
                  <a:pt x="15506827" y="10322204"/>
                </a:lnTo>
                <a:lnTo>
                  <a:pt x="15499182" y="10320668"/>
                </a:lnTo>
                <a:lnTo>
                  <a:pt x="15491536" y="10322204"/>
                </a:lnTo>
                <a:lnTo>
                  <a:pt x="15485288" y="10326421"/>
                </a:lnTo>
                <a:lnTo>
                  <a:pt x="15481072" y="10332656"/>
                </a:lnTo>
                <a:lnTo>
                  <a:pt x="15479535" y="10340315"/>
                </a:lnTo>
                <a:lnTo>
                  <a:pt x="15481072" y="10347960"/>
                </a:lnTo>
                <a:lnTo>
                  <a:pt x="15485288" y="10354196"/>
                </a:lnTo>
                <a:lnTo>
                  <a:pt x="15491536" y="10358399"/>
                </a:lnTo>
                <a:lnTo>
                  <a:pt x="15499182" y="10359949"/>
                </a:lnTo>
                <a:lnTo>
                  <a:pt x="15506827" y="10358399"/>
                </a:lnTo>
                <a:lnTo>
                  <a:pt x="15513076" y="10354196"/>
                </a:lnTo>
                <a:lnTo>
                  <a:pt x="15517279" y="10347960"/>
                </a:lnTo>
                <a:lnTo>
                  <a:pt x="15518829" y="10340315"/>
                </a:lnTo>
                <a:close/>
              </a:path>
              <a:path w="18719800" h="10718800" extrusionOk="0">
                <a:moveTo>
                  <a:pt x="15518829" y="10240200"/>
                </a:moveTo>
                <a:lnTo>
                  <a:pt x="15517279" y="10232555"/>
                </a:lnTo>
                <a:lnTo>
                  <a:pt x="15513076" y="10226319"/>
                </a:lnTo>
                <a:lnTo>
                  <a:pt x="15506827" y="10222103"/>
                </a:lnTo>
                <a:lnTo>
                  <a:pt x="15499182" y="10220566"/>
                </a:lnTo>
                <a:lnTo>
                  <a:pt x="15491536" y="10222103"/>
                </a:lnTo>
                <a:lnTo>
                  <a:pt x="15485288" y="10226319"/>
                </a:lnTo>
                <a:lnTo>
                  <a:pt x="15481072" y="10232555"/>
                </a:lnTo>
                <a:lnTo>
                  <a:pt x="15479535" y="10240200"/>
                </a:lnTo>
                <a:lnTo>
                  <a:pt x="15481072" y="10247846"/>
                </a:lnTo>
                <a:lnTo>
                  <a:pt x="15485288" y="10254094"/>
                </a:lnTo>
                <a:lnTo>
                  <a:pt x="15491536" y="10258311"/>
                </a:lnTo>
                <a:lnTo>
                  <a:pt x="15499182" y="10259847"/>
                </a:lnTo>
                <a:lnTo>
                  <a:pt x="15506827" y="10258311"/>
                </a:lnTo>
                <a:lnTo>
                  <a:pt x="15513076" y="10254094"/>
                </a:lnTo>
                <a:lnTo>
                  <a:pt x="15517279" y="10247846"/>
                </a:lnTo>
                <a:lnTo>
                  <a:pt x="15518829" y="10240200"/>
                </a:lnTo>
                <a:close/>
              </a:path>
              <a:path w="18719800" h="10718800" extrusionOk="0">
                <a:moveTo>
                  <a:pt x="15518829" y="10140112"/>
                </a:moveTo>
                <a:lnTo>
                  <a:pt x="15517279" y="10132466"/>
                </a:lnTo>
                <a:lnTo>
                  <a:pt x="15513076" y="10126218"/>
                </a:lnTo>
                <a:lnTo>
                  <a:pt x="15506827" y="10122014"/>
                </a:lnTo>
                <a:lnTo>
                  <a:pt x="15499182" y="10120465"/>
                </a:lnTo>
                <a:lnTo>
                  <a:pt x="15491536" y="10122014"/>
                </a:lnTo>
                <a:lnTo>
                  <a:pt x="15485288" y="10126218"/>
                </a:lnTo>
                <a:lnTo>
                  <a:pt x="15481072" y="10132466"/>
                </a:lnTo>
                <a:lnTo>
                  <a:pt x="15479535" y="10140112"/>
                </a:lnTo>
                <a:lnTo>
                  <a:pt x="15481072" y="10147757"/>
                </a:lnTo>
                <a:lnTo>
                  <a:pt x="15485288" y="10154006"/>
                </a:lnTo>
                <a:lnTo>
                  <a:pt x="15491536" y="10158222"/>
                </a:lnTo>
                <a:lnTo>
                  <a:pt x="15499182" y="10159759"/>
                </a:lnTo>
                <a:lnTo>
                  <a:pt x="15506827" y="10158222"/>
                </a:lnTo>
                <a:lnTo>
                  <a:pt x="15513076" y="10154006"/>
                </a:lnTo>
                <a:lnTo>
                  <a:pt x="15517279" y="10147757"/>
                </a:lnTo>
                <a:lnTo>
                  <a:pt x="15518829" y="10140112"/>
                </a:lnTo>
                <a:close/>
              </a:path>
              <a:path w="18719800" h="10718800" extrusionOk="0">
                <a:moveTo>
                  <a:pt x="15518829" y="10040023"/>
                </a:moveTo>
                <a:lnTo>
                  <a:pt x="15517279" y="10032378"/>
                </a:lnTo>
                <a:lnTo>
                  <a:pt x="15513076" y="10026129"/>
                </a:lnTo>
                <a:lnTo>
                  <a:pt x="15506827" y="10021913"/>
                </a:lnTo>
                <a:lnTo>
                  <a:pt x="15499182" y="10020376"/>
                </a:lnTo>
                <a:lnTo>
                  <a:pt x="15491524" y="10021913"/>
                </a:lnTo>
                <a:lnTo>
                  <a:pt x="15485288" y="10026129"/>
                </a:lnTo>
                <a:lnTo>
                  <a:pt x="15481072" y="10032378"/>
                </a:lnTo>
                <a:lnTo>
                  <a:pt x="15479535" y="10040023"/>
                </a:lnTo>
                <a:lnTo>
                  <a:pt x="15481072" y="10047668"/>
                </a:lnTo>
                <a:lnTo>
                  <a:pt x="15485288" y="10053904"/>
                </a:lnTo>
                <a:lnTo>
                  <a:pt x="15491524" y="10058121"/>
                </a:lnTo>
                <a:lnTo>
                  <a:pt x="15499182" y="10059657"/>
                </a:lnTo>
                <a:lnTo>
                  <a:pt x="15506827" y="10058121"/>
                </a:lnTo>
                <a:lnTo>
                  <a:pt x="15513076" y="10053904"/>
                </a:lnTo>
                <a:lnTo>
                  <a:pt x="15517279" y="10047668"/>
                </a:lnTo>
                <a:lnTo>
                  <a:pt x="15518829" y="10040023"/>
                </a:lnTo>
                <a:close/>
              </a:path>
              <a:path w="18719800" h="10718800" extrusionOk="0">
                <a:moveTo>
                  <a:pt x="15518829" y="9839820"/>
                </a:moveTo>
                <a:lnTo>
                  <a:pt x="15517279" y="9832175"/>
                </a:lnTo>
                <a:lnTo>
                  <a:pt x="15513076" y="9825926"/>
                </a:lnTo>
                <a:lnTo>
                  <a:pt x="15506827" y="9821710"/>
                </a:lnTo>
                <a:lnTo>
                  <a:pt x="15499182" y="9820173"/>
                </a:lnTo>
                <a:lnTo>
                  <a:pt x="15491536" y="9821710"/>
                </a:lnTo>
                <a:lnTo>
                  <a:pt x="15485288" y="9825926"/>
                </a:lnTo>
                <a:lnTo>
                  <a:pt x="15481072" y="9832175"/>
                </a:lnTo>
                <a:lnTo>
                  <a:pt x="15479535" y="9839820"/>
                </a:lnTo>
                <a:lnTo>
                  <a:pt x="15481072" y="9847466"/>
                </a:lnTo>
                <a:lnTo>
                  <a:pt x="15485288" y="9853714"/>
                </a:lnTo>
                <a:lnTo>
                  <a:pt x="15491536" y="9857930"/>
                </a:lnTo>
                <a:lnTo>
                  <a:pt x="15499182" y="9859467"/>
                </a:lnTo>
                <a:lnTo>
                  <a:pt x="15506827" y="9857930"/>
                </a:lnTo>
                <a:lnTo>
                  <a:pt x="15513076" y="9853714"/>
                </a:lnTo>
                <a:lnTo>
                  <a:pt x="15517279" y="9847466"/>
                </a:lnTo>
                <a:lnTo>
                  <a:pt x="15518829" y="9839820"/>
                </a:lnTo>
                <a:close/>
              </a:path>
              <a:path w="18719800" h="10718800" extrusionOk="0">
                <a:moveTo>
                  <a:pt x="15518829" y="9739719"/>
                </a:moveTo>
                <a:lnTo>
                  <a:pt x="15517279" y="9732073"/>
                </a:lnTo>
                <a:lnTo>
                  <a:pt x="15513076" y="9725825"/>
                </a:lnTo>
                <a:lnTo>
                  <a:pt x="15506827" y="9721621"/>
                </a:lnTo>
                <a:lnTo>
                  <a:pt x="15499182" y="9720072"/>
                </a:lnTo>
                <a:lnTo>
                  <a:pt x="15491536" y="9721621"/>
                </a:lnTo>
                <a:lnTo>
                  <a:pt x="15485288" y="9725825"/>
                </a:lnTo>
                <a:lnTo>
                  <a:pt x="15481072" y="9732073"/>
                </a:lnTo>
                <a:lnTo>
                  <a:pt x="15479535" y="9739719"/>
                </a:lnTo>
                <a:lnTo>
                  <a:pt x="15481072" y="9747364"/>
                </a:lnTo>
                <a:lnTo>
                  <a:pt x="15485288" y="9753613"/>
                </a:lnTo>
                <a:lnTo>
                  <a:pt x="15491536" y="9757829"/>
                </a:lnTo>
                <a:lnTo>
                  <a:pt x="15499182" y="9759366"/>
                </a:lnTo>
                <a:lnTo>
                  <a:pt x="15506827" y="9757829"/>
                </a:lnTo>
                <a:lnTo>
                  <a:pt x="15513076" y="9753613"/>
                </a:lnTo>
                <a:lnTo>
                  <a:pt x="15517279" y="9747364"/>
                </a:lnTo>
                <a:lnTo>
                  <a:pt x="15518829" y="9739719"/>
                </a:lnTo>
                <a:close/>
              </a:path>
              <a:path w="18719800" h="10718800" extrusionOk="0">
                <a:moveTo>
                  <a:pt x="15518829" y="9639630"/>
                </a:moveTo>
                <a:lnTo>
                  <a:pt x="15517279" y="9631985"/>
                </a:lnTo>
                <a:lnTo>
                  <a:pt x="15513076" y="9625736"/>
                </a:lnTo>
                <a:lnTo>
                  <a:pt x="15506827" y="9621520"/>
                </a:lnTo>
                <a:lnTo>
                  <a:pt x="15499182" y="9619983"/>
                </a:lnTo>
                <a:lnTo>
                  <a:pt x="15491536" y="9621520"/>
                </a:lnTo>
                <a:lnTo>
                  <a:pt x="15485288" y="9625736"/>
                </a:lnTo>
                <a:lnTo>
                  <a:pt x="15481072" y="9631985"/>
                </a:lnTo>
                <a:lnTo>
                  <a:pt x="15479535" y="9639630"/>
                </a:lnTo>
                <a:lnTo>
                  <a:pt x="15481072" y="9647276"/>
                </a:lnTo>
                <a:lnTo>
                  <a:pt x="15485288" y="9653524"/>
                </a:lnTo>
                <a:lnTo>
                  <a:pt x="15491536" y="9657728"/>
                </a:lnTo>
                <a:lnTo>
                  <a:pt x="15499182" y="9659277"/>
                </a:lnTo>
                <a:lnTo>
                  <a:pt x="15506827" y="9657728"/>
                </a:lnTo>
                <a:lnTo>
                  <a:pt x="15513076" y="9653524"/>
                </a:lnTo>
                <a:lnTo>
                  <a:pt x="15517279" y="9647276"/>
                </a:lnTo>
                <a:lnTo>
                  <a:pt x="15518829" y="9639630"/>
                </a:lnTo>
                <a:close/>
              </a:path>
              <a:path w="18719800" h="10718800" extrusionOk="0">
                <a:moveTo>
                  <a:pt x="15518829" y="9539529"/>
                </a:moveTo>
                <a:lnTo>
                  <a:pt x="15517279" y="9531883"/>
                </a:lnTo>
                <a:lnTo>
                  <a:pt x="15513076" y="9525635"/>
                </a:lnTo>
                <a:lnTo>
                  <a:pt x="15506827" y="9521431"/>
                </a:lnTo>
                <a:lnTo>
                  <a:pt x="15499182" y="9519895"/>
                </a:lnTo>
                <a:lnTo>
                  <a:pt x="15491536" y="9521431"/>
                </a:lnTo>
                <a:lnTo>
                  <a:pt x="15485288" y="9525635"/>
                </a:lnTo>
                <a:lnTo>
                  <a:pt x="15481072" y="9531883"/>
                </a:lnTo>
                <a:lnTo>
                  <a:pt x="15479535" y="9539529"/>
                </a:lnTo>
                <a:lnTo>
                  <a:pt x="15481072" y="9547187"/>
                </a:lnTo>
                <a:lnTo>
                  <a:pt x="15485288" y="9553423"/>
                </a:lnTo>
                <a:lnTo>
                  <a:pt x="15491536" y="9557639"/>
                </a:lnTo>
                <a:lnTo>
                  <a:pt x="15499182" y="9559188"/>
                </a:lnTo>
                <a:lnTo>
                  <a:pt x="15506827" y="9557639"/>
                </a:lnTo>
                <a:lnTo>
                  <a:pt x="15513076" y="9553423"/>
                </a:lnTo>
                <a:lnTo>
                  <a:pt x="15517279" y="9547187"/>
                </a:lnTo>
                <a:lnTo>
                  <a:pt x="15518829" y="9539529"/>
                </a:lnTo>
                <a:close/>
              </a:path>
              <a:path w="18719800" h="10718800" extrusionOk="0">
                <a:moveTo>
                  <a:pt x="15518829" y="9439440"/>
                </a:moveTo>
                <a:lnTo>
                  <a:pt x="15517279" y="9431795"/>
                </a:lnTo>
                <a:lnTo>
                  <a:pt x="15513076" y="9425546"/>
                </a:lnTo>
                <a:lnTo>
                  <a:pt x="15506827" y="9421330"/>
                </a:lnTo>
                <a:lnTo>
                  <a:pt x="15499182" y="9419780"/>
                </a:lnTo>
                <a:lnTo>
                  <a:pt x="15491536" y="9421330"/>
                </a:lnTo>
                <a:lnTo>
                  <a:pt x="15485288" y="9425546"/>
                </a:lnTo>
                <a:lnTo>
                  <a:pt x="15481072" y="9431795"/>
                </a:lnTo>
                <a:lnTo>
                  <a:pt x="15479535" y="9439440"/>
                </a:lnTo>
                <a:lnTo>
                  <a:pt x="15481072" y="9447085"/>
                </a:lnTo>
                <a:lnTo>
                  <a:pt x="15485288" y="9453334"/>
                </a:lnTo>
                <a:lnTo>
                  <a:pt x="15491536" y="9457550"/>
                </a:lnTo>
                <a:lnTo>
                  <a:pt x="15499182" y="9459087"/>
                </a:lnTo>
                <a:lnTo>
                  <a:pt x="15506827" y="9457550"/>
                </a:lnTo>
                <a:lnTo>
                  <a:pt x="15513076" y="9453334"/>
                </a:lnTo>
                <a:lnTo>
                  <a:pt x="15517279" y="9447085"/>
                </a:lnTo>
                <a:lnTo>
                  <a:pt x="15518829" y="9439440"/>
                </a:lnTo>
                <a:close/>
              </a:path>
              <a:path w="18719800" h="10718800" extrusionOk="0">
                <a:moveTo>
                  <a:pt x="15518829" y="9339339"/>
                </a:moveTo>
                <a:lnTo>
                  <a:pt x="15517279" y="9331693"/>
                </a:lnTo>
                <a:lnTo>
                  <a:pt x="15513076" y="9325445"/>
                </a:lnTo>
                <a:lnTo>
                  <a:pt x="15506827" y="9321228"/>
                </a:lnTo>
                <a:lnTo>
                  <a:pt x="15499182" y="9319679"/>
                </a:lnTo>
                <a:lnTo>
                  <a:pt x="15491536" y="9321228"/>
                </a:lnTo>
                <a:lnTo>
                  <a:pt x="15485288" y="9325445"/>
                </a:lnTo>
                <a:lnTo>
                  <a:pt x="15481072" y="9331693"/>
                </a:lnTo>
                <a:lnTo>
                  <a:pt x="15479535" y="9339339"/>
                </a:lnTo>
                <a:lnTo>
                  <a:pt x="15481072" y="9346984"/>
                </a:lnTo>
                <a:lnTo>
                  <a:pt x="15485288" y="9353232"/>
                </a:lnTo>
                <a:lnTo>
                  <a:pt x="15491536" y="9357436"/>
                </a:lnTo>
                <a:lnTo>
                  <a:pt x="15499182" y="9358986"/>
                </a:lnTo>
                <a:lnTo>
                  <a:pt x="15506827" y="9357436"/>
                </a:lnTo>
                <a:lnTo>
                  <a:pt x="15513076" y="9353232"/>
                </a:lnTo>
                <a:lnTo>
                  <a:pt x="15517279" y="9346984"/>
                </a:lnTo>
                <a:lnTo>
                  <a:pt x="15518829" y="9339339"/>
                </a:lnTo>
                <a:close/>
              </a:path>
              <a:path w="18719800" h="10718800" extrusionOk="0">
                <a:moveTo>
                  <a:pt x="15518829" y="9239250"/>
                </a:moveTo>
                <a:lnTo>
                  <a:pt x="15517279" y="9231605"/>
                </a:lnTo>
                <a:lnTo>
                  <a:pt x="15513076" y="9225356"/>
                </a:lnTo>
                <a:lnTo>
                  <a:pt x="15506827" y="9221140"/>
                </a:lnTo>
                <a:lnTo>
                  <a:pt x="15499182" y="9219603"/>
                </a:lnTo>
                <a:lnTo>
                  <a:pt x="15491536" y="9221140"/>
                </a:lnTo>
                <a:lnTo>
                  <a:pt x="15485288" y="9225356"/>
                </a:lnTo>
                <a:lnTo>
                  <a:pt x="15481072" y="9231605"/>
                </a:lnTo>
                <a:lnTo>
                  <a:pt x="15479535" y="9239250"/>
                </a:lnTo>
                <a:lnTo>
                  <a:pt x="15481072" y="9246895"/>
                </a:lnTo>
                <a:lnTo>
                  <a:pt x="15485288" y="9253131"/>
                </a:lnTo>
                <a:lnTo>
                  <a:pt x="15491536" y="9257347"/>
                </a:lnTo>
                <a:lnTo>
                  <a:pt x="15499182" y="9258884"/>
                </a:lnTo>
                <a:lnTo>
                  <a:pt x="15506827" y="9257347"/>
                </a:lnTo>
                <a:lnTo>
                  <a:pt x="15513076" y="9253131"/>
                </a:lnTo>
                <a:lnTo>
                  <a:pt x="15517279" y="9246895"/>
                </a:lnTo>
                <a:lnTo>
                  <a:pt x="15518829" y="9239250"/>
                </a:lnTo>
                <a:close/>
              </a:path>
              <a:path w="18719800" h="10718800" extrusionOk="0">
                <a:moveTo>
                  <a:pt x="15518829" y="9139149"/>
                </a:moveTo>
                <a:lnTo>
                  <a:pt x="15517279" y="9131503"/>
                </a:lnTo>
                <a:lnTo>
                  <a:pt x="15513076" y="9125255"/>
                </a:lnTo>
                <a:lnTo>
                  <a:pt x="15506827" y="9121051"/>
                </a:lnTo>
                <a:lnTo>
                  <a:pt x="15499182" y="9119514"/>
                </a:lnTo>
                <a:lnTo>
                  <a:pt x="15491536" y="9121051"/>
                </a:lnTo>
                <a:lnTo>
                  <a:pt x="15485288" y="9125255"/>
                </a:lnTo>
                <a:lnTo>
                  <a:pt x="15481072" y="9131503"/>
                </a:lnTo>
                <a:lnTo>
                  <a:pt x="15479535" y="9139149"/>
                </a:lnTo>
                <a:lnTo>
                  <a:pt x="15481072" y="9146794"/>
                </a:lnTo>
                <a:lnTo>
                  <a:pt x="15485288" y="9153042"/>
                </a:lnTo>
                <a:lnTo>
                  <a:pt x="15491536" y="9157246"/>
                </a:lnTo>
                <a:lnTo>
                  <a:pt x="15499182" y="9158795"/>
                </a:lnTo>
                <a:lnTo>
                  <a:pt x="15506827" y="9157246"/>
                </a:lnTo>
                <a:lnTo>
                  <a:pt x="15513076" y="9153042"/>
                </a:lnTo>
                <a:lnTo>
                  <a:pt x="15517279" y="9146794"/>
                </a:lnTo>
                <a:lnTo>
                  <a:pt x="15518829" y="9139149"/>
                </a:lnTo>
                <a:close/>
              </a:path>
              <a:path w="18719800" h="10718800" extrusionOk="0">
                <a:moveTo>
                  <a:pt x="15518829" y="9039060"/>
                </a:moveTo>
                <a:lnTo>
                  <a:pt x="15517279" y="9031402"/>
                </a:lnTo>
                <a:lnTo>
                  <a:pt x="15513076" y="9025166"/>
                </a:lnTo>
                <a:lnTo>
                  <a:pt x="15506827" y="9020950"/>
                </a:lnTo>
                <a:lnTo>
                  <a:pt x="15499182" y="9019400"/>
                </a:lnTo>
                <a:lnTo>
                  <a:pt x="15491536" y="9020950"/>
                </a:lnTo>
                <a:lnTo>
                  <a:pt x="15485288" y="9025166"/>
                </a:lnTo>
                <a:lnTo>
                  <a:pt x="15481072" y="9031402"/>
                </a:lnTo>
                <a:lnTo>
                  <a:pt x="15479535" y="9039060"/>
                </a:lnTo>
                <a:lnTo>
                  <a:pt x="15481072" y="9046705"/>
                </a:lnTo>
                <a:lnTo>
                  <a:pt x="15485288" y="9052954"/>
                </a:lnTo>
                <a:lnTo>
                  <a:pt x="15491536" y="9057170"/>
                </a:lnTo>
                <a:lnTo>
                  <a:pt x="15499182" y="9058707"/>
                </a:lnTo>
                <a:lnTo>
                  <a:pt x="15506827" y="9057170"/>
                </a:lnTo>
                <a:lnTo>
                  <a:pt x="15513076" y="9052954"/>
                </a:lnTo>
                <a:lnTo>
                  <a:pt x="15517279" y="9046705"/>
                </a:lnTo>
                <a:lnTo>
                  <a:pt x="15518829" y="9039060"/>
                </a:lnTo>
                <a:close/>
              </a:path>
              <a:path w="18719800" h="10718800" extrusionOk="0">
                <a:moveTo>
                  <a:pt x="15518829" y="8938958"/>
                </a:moveTo>
                <a:lnTo>
                  <a:pt x="15517279" y="8931313"/>
                </a:lnTo>
                <a:lnTo>
                  <a:pt x="15513076" y="8925065"/>
                </a:lnTo>
                <a:lnTo>
                  <a:pt x="15506827" y="8920861"/>
                </a:lnTo>
                <a:lnTo>
                  <a:pt x="15499182" y="8919312"/>
                </a:lnTo>
                <a:lnTo>
                  <a:pt x="15491536" y="8920861"/>
                </a:lnTo>
                <a:lnTo>
                  <a:pt x="15485288" y="8925065"/>
                </a:lnTo>
                <a:lnTo>
                  <a:pt x="15481072" y="8931313"/>
                </a:lnTo>
                <a:lnTo>
                  <a:pt x="15479535" y="8938958"/>
                </a:lnTo>
                <a:lnTo>
                  <a:pt x="15481072" y="8946604"/>
                </a:lnTo>
                <a:lnTo>
                  <a:pt x="15485288" y="8952852"/>
                </a:lnTo>
                <a:lnTo>
                  <a:pt x="15491536" y="8957069"/>
                </a:lnTo>
                <a:lnTo>
                  <a:pt x="15499182" y="8958605"/>
                </a:lnTo>
                <a:lnTo>
                  <a:pt x="15506827" y="8957069"/>
                </a:lnTo>
                <a:lnTo>
                  <a:pt x="15513076" y="8952852"/>
                </a:lnTo>
                <a:lnTo>
                  <a:pt x="15517279" y="8946604"/>
                </a:lnTo>
                <a:lnTo>
                  <a:pt x="15518829" y="8938958"/>
                </a:lnTo>
                <a:close/>
              </a:path>
              <a:path w="18719800" h="10718800" extrusionOk="0">
                <a:moveTo>
                  <a:pt x="15518829" y="8838857"/>
                </a:moveTo>
                <a:lnTo>
                  <a:pt x="15517279" y="8831212"/>
                </a:lnTo>
                <a:lnTo>
                  <a:pt x="15513076" y="8824963"/>
                </a:lnTo>
                <a:lnTo>
                  <a:pt x="15506827" y="8820760"/>
                </a:lnTo>
                <a:lnTo>
                  <a:pt x="15499182" y="8819223"/>
                </a:lnTo>
                <a:lnTo>
                  <a:pt x="15491536" y="8820760"/>
                </a:lnTo>
                <a:lnTo>
                  <a:pt x="15485288" y="8824963"/>
                </a:lnTo>
                <a:lnTo>
                  <a:pt x="15481072" y="8831212"/>
                </a:lnTo>
                <a:lnTo>
                  <a:pt x="15479535" y="8838857"/>
                </a:lnTo>
                <a:lnTo>
                  <a:pt x="15481072" y="8846502"/>
                </a:lnTo>
                <a:lnTo>
                  <a:pt x="15485288" y="8852751"/>
                </a:lnTo>
                <a:lnTo>
                  <a:pt x="15491536" y="8856967"/>
                </a:lnTo>
                <a:lnTo>
                  <a:pt x="15499182" y="8858517"/>
                </a:lnTo>
                <a:lnTo>
                  <a:pt x="15506827" y="8856967"/>
                </a:lnTo>
                <a:lnTo>
                  <a:pt x="15513076" y="8852751"/>
                </a:lnTo>
                <a:lnTo>
                  <a:pt x="15517279" y="8846502"/>
                </a:lnTo>
                <a:lnTo>
                  <a:pt x="15518829" y="8838857"/>
                </a:lnTo>
                <a:close/>
              </a:path>
              <a:path w="18719800" h="10718800" extrusionOk="0">
                <a:moveTo>
                  <a:pt x="15518829" y="8738768"/>
                </a:moveTo>
                <a:lnTo>
                  <a:pt x="15517279" y="8731123"/>
                </a:lnTo>
                <a:lnTo>
                  <a:pt x="15513076" y="8724875"/>
                </a:lnTo>
                <a:lnTo>
                  <a:pt x="15506827" y="8720658"/>
                </a:lnTo>
                <a:lnTo>
                  <a:pt x="15499182" y="8719121"/>
                </a:lnTo>
                <a:lnTo>
                  <a:pt x="15491536" y="8720658"/>
                </a:lnTo>
                <a:lnTo>
                  <a:pt x="15485288" y="8724875"/>
                </a:lnTo>
                <a:lnTo>
                  <a:pt x="15481072" y="8731123"/>
                </a:lnTo>
                <a:lnTo>
                  <a:pt x="15479535" y="8738768"/>
                </a:lnTo>
                <a:lnTo>
                  <a:pt x="15481072" y="8746414"/>
                </a:lnTo>
                <a:lnTo>
                  <a:pt x="15485288" y="8752662"/>
                </a:lnTo>
                <a:lnTo>
                  <a:pt x="15491536" y="8756866"/>
                </a:lnTo>
                <a:lnTo>
                  <a:pt x="15499182" y="8758415"/>
                </a:lnTo>
                <a:lnTo>
                  <a:pt x="15506827" y="8756866"/>
                </a:lnTo>
                <a:lnTo>
                  <a:pt x="15513076" y="8752662"/>
                </a:lnTo>
                <a:lnTo>
                  <a:pt x="15517279" y="8746414"/>
                </a:lnTo>
                <a:lnTo>
                  <a:pt x="15518829" y="8738768"/>
                </a:lnTo>
                <a:close/>
              </a:path>
              <a:path w="18719800" h="10718800" extrusionOk="0">
                <a:moveTo>
                  <a:pt x="15518829" y="8638667"/>
                </a:moveTo>
                <a:lnTo>
                  <a:pt x="15517279" y="8631022"/>
                </a:lnTo>
                <a:lnTo>
                  <a:pt x="15513076" y="8624773"/>
                </a:lnTo>
                <a:lnTo>
                  <a:pt x="15506827" y="8620569"/>
                </a:lnTo>
                <a:lnTo>
                  <a:pt x="15499182" y="8619020"/>
                </a:lnTo>
                <a:lnTo>
                  <a:pt x="15491536" y="8620569"/>
                </a:lnTo>
                <a:lnTo>
                  <a:pt x="15485288" y="8624773"/>
                </a:lnTo>
                <a:lnTo>
                  <a:pt x="15481072" y="8631022"/>
                </a:lnTo>
                <a:lnTo>
                  <a:pt x="15479535" y="8638667"/>
                </a:lnTo>
                <a:lnTo>
                  <a:pt x="15481072" y="8646325"/>
                </a:lnTo>
                <a:lnTo>
                  <a:pt x="15485288" y="8652561"/>
                </a:lnTo>
                <a:lnTo>
                  <a:pt x="15491536" y="8656777"/>
                </a:lnTo>
                <a:lnTo>
                  <a:pt x="15499182" y="8658314"/>
                </a:lnTo>
                <a:lnTo>
                  <a:pt x="15506827" y="8656777"/>
                </a:lnTo>
                <a:lnTo>
                  <a:pt x="15513076" y="8652561"/>
                </a:lnTo>
                <a:lnTo>
                  <a:pt x="15517279" y="8646325"/>
                </a:lnTo>
                <a:lnTo>
                  <a:pt x="15518829" y="8638667"/>
                </a:lnTo>
                <a:close/>
              </a:path>
              <a:path w="18719800" h="10718800" extrusionOk="0">
                <a:moveTo>
                  <a:pt x="15518829" y="8538578"/>
                </a:moveTo>
                <a:lnTo>
                  <a:pt x="15517279" y="8530933"/>
                </a:lnTo>
                <a:lnTo>
                  <a:pt x="15513076" y="8524684"/>
                </a:lnTo>
                <a:lnTo>
                  <a:pt x="15506827" y="8520468"/>
                </a:lnTo>
                <a:lnTo>
                  <a:pt x="15499182" y="8518931"/>
                </a:lnTo>
                <a:lnTo>
                  <a:pt x="15491536" y="8520468"/>
                </a:lnTo>
                <a:lnTo>
                  <a:pt x="15485288" y="8524684"/>
                </a:lnTo>
                <a:lnTo>
                  <a:pt x="15481072" y="8530933"/>
                </a:lnTo>
                <a:lnTo>
                  <a:pt x="15479535" y="8538578"/>
                </a:lnTo>
                <a:lnTo>
                  <a:pt x="15481072" y="8546224"/>
                </a:lnTo>
                <a:lnTo>
                  <a:pt x="15485288" y="8552472"/>
                </a:lnTo>
                <a:lnTo>
                  <a:pt x="15491536" y="8556676"/>
                </a:lnTo>
                <a:lnTo>
                  <a:pt x="15499182" y="8558225"/>
                </a:lnTo>
                <a:lnTo>
                  <a:pt x="15506827" y="8556676"/>
                </a:lnTo>
                <a:lnTo>
                  <a:pt x="15513076" y="8552472"/>
                </a:lnTo>
                <a:lnTo>
                  <a:pt x="15517279" y="8546224"/>
                </a:lnTo>
                <a:lnTo>
                  <a:pt x="15518829" y="8538578"/>
                </a:lnTo>
                <a:close/>
              </a:path>
              <a:path w="18719800" h="10718800" extrusionOk="0">
                <a:moveTo>
                  <a:pt x="15518829" y="8438477"/>
                </a:moveTo>
                <a:lnTo>
                  <a:pt x="15517279" y="8430831"/>
                </a:lnTo>
                <a:lnTo>
                  <a:pt x="15513076" y="8424583"/>
                </a:lnTo>
                <a:lnTo>
                  <a:pt x="15506827" y="8420379"/>
                </a:lnTo>
                <a:lnTo>
                  <a:pt x="15499182" y="8418830"/>
                </a:lnTo>
                <a:lnTo>
                  <a:pt x="15491524" y="8420379"/>
                </a:lnTo>
                <a:lnTo>
                  <a:pt x="15485288" y="8424583"/>
                </a:lnTo>
                <a:lnTo>
                  <a:pt x="15481072" y="8430831"/>
                </a:lnTo>
                <a:lnTo>
                  <a:pt x="15479535" y="8438477"/>
                </a:lnTo>
                <a:lnTo>
                  <a:pt x="15481072" y="8446122"/>
                </a:lnTo>
                <a:lnTo>
                  <a:pt x="15485288" y="8452371"/>
                </a:lnTo>
                <a:lnTo>
                  <a:pt x="15491524" y="8456574"/>
                </a:lnTo>
                <a:lnTo>
                  <a:pt x="15499182" y="8458124"/>
                </a:lnTo>
                <a:lnTo>
                  <a:pt x="15506827" y="8456574"/>
                </a:lnTo>
                <a:lnTo>
                  <a:pt x="15513076" y="8452371"/>
                </a:lnTo>
                <a:lnTo>
                  <a:pt x="15517279" y="8446122"/>
                </a:lnTo>
                <a:lnTo>
                  <a:pt x="15518829" y="8438477"/>
                </a:lnTo>
                <a:close/>
              </a:path>
              <a:path w="18719800" h="10718800" extrusionOk="0">
                <a:moveTo>
                  <a:pt x="15518829" y="8238287"/>
                </a:moveTo>
                <a:lnTo>
                  <a:pt x="15517279" y="8230641"/>
                </a:lnTo>
                <a:lnTo>
                  <a:pt x="15513076" y="8224393"/>
                </a:lnTo>
                <a:lnTo>
                  <a:pt x="15506827" y="8220176"/>
                </a:lnTo>
                <a:lnTo>
                  <a:pt x="15499182" y="8218640"/>
                </a:lnTo>
                <a:lnTo>
                  <a:pt x="15491536" y="8220176"/>
                </a:lnTo>
                <a:lnTo>
                  <a:pt x="15485288" y="8224393"/>
                </a:lnTo>
                <a:lnTo>
                  <a:pt x="15481072" y="8230641"/>
                </a:lnTo>
                <a:lnTo>
                  <a:pt x="15479535" y="8238287"/>
                </a:lnTo>
                <a:lnTo>
                  <a:pt x="15481072" y="8245932"/>
                </a:lnTo>
                <a:lnTo>
                  <a:pt x="15485288" y="8252168"/>
                </a:lnTo>
                <a:lnTo>
                  <a:pt x="15491536" y="8256384"/>
                </a:lnTo>
                <a:lnTo>
                  <a:pt x="15499182" y="8257934"/>
                </a:lnTo>
                <a:lnTo>
                  <a:pt x="15506827" y="8256384"/>
                </a:lnTo>
                <a:lnTo>
                  <a:pt x="15513076" y="8252168"/>
                </a:lnTo>
                <a:lnTo>
                  <a:pt x="15517279" y="8245932"/>
                </a:lnTo>
                <a:lnTo>
                  <a:pt x="15518829" y="8238287"/>
                </a:lnTo>
                <a:close/>
              </a:path>
              <a:path w="18719800" h="10718800" extrusionOk="0">
                <a:moveTo>
                  <a:pt x="15518829" y="8138185"/>
                </a:moveTo>
                <a:lnTo>
                  <a:pt x="15517279" y="8130540"/>
                </a:lnTo>
                <a:lnTo>
                  <a:pt x="15513076" y="8124291"/>
                </a:lnTo>
                <a:lnTo>
                  <a:pt x="15506827" y="8120088"/>
                </a:lnTo>
                <a:lnTo>
                  <a:pt x="15499182" y="8118538"/>
                </a:lnTo>
                <a:lnTo>
                  <a:pt x="15491536" y="8120088"/>
                </a:lnTo>
                <a:lnTo>
                  <a:pt x="15485288" y="8124291"/>
                </a:lnTo>
                <a:lnTo>
                  <a:pt x="15481072" y="8130540"/>
                </a:lnTo>
                <a:lnTo>
                  <a:pt x="15479535" y="8138185"/>
                </a:lnTo>
                <a:lnTo>
                  <a:pt x="15481072" y="8145831"/>
                </a:lnTo>
                <a:lnTo>
                  <a:pt x="15485288" y="8152079"/>
                </a:lnTo>
                <a:lnTo>
                  <a:pt x="15491536" y="8156295"/>
                </a:lnTo>
                <a:lnTo>
                  <a:pt x="15499182" y="8157832"/>
                </a:lnTo>
                <a:lnTo>
                  <a:pt x="15506827" y="8156295"/>
                </a:lnTo>
                <a:lnTo>
                  <a:pt x="15513076" y="8152079"/>
                </a:lnTo>
                <a:lnTo>
                  <a:pt x="15517279" y="8145831"/>
                </a:lnTo>
                <a:lnTo>
                  <a:pt x="15518829" y="8138185"/>
                </a:lnTo>
                <a:close/>
              </a:path>
              <a:path w="18719800" h="10718800" extrusionOk="0">
                <a:moveTo>
                  <a:pt x="15518829" y="8038097"/>
                </a:moveTo>
                <a:lnTo>
                  <a:pt x="15517279" y="8030451"/>
                </a:lnTo>
                <a:lnTo>
                  <a:pt x="15513076" y="8024203"/>
                </a:lnTo>
                <a:lnTo>
                  <a:pt x="15506827" y="8019986"/>
                </a:lnTo>
                <a:lnTo>
                  <a:pt x="15499182" y="8018450"/>
                </a:lnTo>
                <a:lnTo>
                  <a:pt x="15491536" y="8019986"/>
                </a:lnTo>
                <a:lnTo>
                  <a:pt x="15485288" y="8024203"/>
                </a:lnTo>
                <a:lnTo>
                  <a:pt x="15481072" y="8030451"/>
                </a:lnTo>
                <a:lnTo>
                  <a:pt x="15479535" y="8038097"/>
                </a:lnTo>
                <a:lnTo>
                  <a:pt x="15481072" y="8045742"/>
                </a:lnTo>
                <a:lnTo>
                  <a:pt x="15485288" y="8051990"/>
                </a:lnTo>
                <a:lnTo>
                  <a:pt x="15491536" y="8056194"/>
                </a:lnTo>
                <a:lnTo>
                  <a:pt x="15499182" y="8057743"/>
                </a:lnTo>
                <a:lnTo>
                  <a:pt x="15506827" y="8056194"/>
                </a:lnTo>
                <a:lnTo>
                  <a:pt x="15513076" y="8051990"/>
                </a:lnTo>
                <a:lnTo>
                  <a:pt x="15517279" y="8045742"/>
                </a:lnTo>
                <a:lnTo>
                  <a:pt x="15518829" y="8038097"/>
                </a:lnTo>
                <a:close/>
              </a:path>
              <a:path w="18719800" h="10718800" extrusionOk="0">
                <a:moveTo>
                  <a:pt x="15518829" y="7937995"/>
                </a:moveTo>
                <a:lnTo>
                  <a:pt x="15517279" y="7930350"/>
                </a:lnTo>
                <a:lnTo>
                  <a:pt x="15513076" y="7924101"/>
                </a:lnTo>
                <a:lnTo>
                  <a:pt x="15506827" y="7919885"/>
                </a:lnTo>
                <a:lnTo>
                  <a:pt x="15499182" y="7918348"/>
                </a:lnTo>
                <a:lnTo>
                  <a:pt x="15491536" y="7919885"/>
                </a:lnTo>
                <a:lnTo>
                  <a:pt x="15485288" y="7924101"/>
                </a:lnTo>
                <a:lnTo>
                  <a:pt x="15481072" y="7930350"/>
                </a:lnTo>
                <a:lnTo>
                  <a:pt x="15479535" y="7937995"/>
                </a:lnTo>
                <a:lnTo>
                  <a:pt x="15481072" y="7945641"/>
                </a:lnTo>
                <a:lnTo>
                  <a:pt x="15485288" y="7951889"/>
                </a:lnTo>
                <a:lnTo>
                  <a:pt x="15491536" y="7956105"/>
                </a:lnTo>
                <a:lnTo>
                  <a:pt x="15499182" y="7957642"/>
                </a:lnTo>
                <a:lnTo>
                  <a:pt x="15506827" y="7956105"/>
                </a:lnTo>
                <a:lnTo>
                  <a:pt x="15513076" y="7951889"/>
                </a:lnTo>
                <a:lnTo>
                  <a:pt x="15517279" y="7945641"/>
                </a:lnTo>
                <a:lnTo>
                  <a:pt x="15518829" y="7937995"/>
                </a:lnTo>
                <a:close/>
              </a:path>
              <a:path w="18719800" h="10718800" extrusionOk="0">
                <a:moveTo>
                  <a:pt x="15518829" y="7837894"/>
                </a:moveTo>
                <a:lnTo>
                  <a:pt x="15517279" y="7830248"/>
                </a:lnTo>
                <a:lnTo>
                  <a:pt x="15513076" y="7824013"/>
                </a:lnTo>
                <a:lnTo>
                  <a:pt x="15506827" y="7819796"/>
                </a:lnTo>
                <a:lnTo>
                  <a:pt x="15499182" y="7818247"/>
                </a:lnTo>
                <a:lnTo>
                  <a:pt x="15491536" y="7819796"/>
                </a:lnTo>
                <a:lnTo>
                  <a:pt x="15485288" y="7824013"/>
                </a:lnTo>
                <a:lnTo>
                  <a:pt x="15481072" y="7830248"/>
                </a:lnTo>
                <a:lnTo>
                  <a:pt x="15479535" y="7837894"/>
                </a:lnTo>
                <a:lnTo>
                  <a:pt x="15481072" y="7845539"/>
                </a:lnTo>
                <a:lnTo>
                  <a:pt x="15485288" y="7851788"/>
                </a:lnTo>
                <a:lnTo>
                  <a:pt x="15491536" y="7856004"/>
                </a:lnTo>
                <a:lnTo>
                  <a:pt x="15499182" y="7857541"/>
                </a:lnTo>
                <a:lnTo>
                  <a:pt x="15506827" y="7856004"/>
                </a:lnTo>
                <a:lnTo>
                  <a:pt x="15513076" y="7851788"/>
                </a:lnTo>
                <a:lnTo>
                  <a:pt x="15517279" y="7845539"/>
                </a:lnTo>
                <a:lnTo>
                  <a:pt x="15518829" y="7837894"/>
                </a:lnTo>
                <a:close/>
              </a:path>
              <a:path w="18719800" h="10718800" extrusionOk="0">
                <a:moveTo>
                  <a:pt x="15518829" y="7737792"/>
                </a:moveTo>
                <a:lnTo>
                  <a:pt x="15517279" y="7730160"/>
                </a:lnTo>
                <a:lnTo>
                  <a:pt x="15513076" y="7723911"/>
                </a:lnTo>
                <a:lnTo>
                  <a:pt x="15506827" y="7719695"/>
                </a:lnTo>
                <a:lnTo>
                  <a:pt x="15499182" y="7718158"/>
                </a:lnTo>
                <a:lnTo>
                  <a:pt x="15491536" y="7719695"/>
                </a:lnTo>
                <a:lnTo>
                  <a:pt x="15485288" y="7723911"/>
                </a:lnTo>
                <a:lnTo>
                  <a:pt x="15481072" y="7730160"/>
                </a:lnTo>
                <a:lnTo>
                  <a:pt x="15479535" y="7737792"/>
                </a:lnTo>
                <a:lnTo>
                  <a:pt x="15481072" y="7745450"/>
                </a:lnTo>
                <a:lnTo>
                  <a:pt x="15485288" y="7751686"/>
                </a:lnTo>
                <a:lnTo>
                  <a:pt x="15491536" y="7755903"/>
                </a:lnTo>
                <a:lnTo>
                  <a:pt x="15499182" y="7757439"/>
                </a:lnTo>
                <a:lnTo>
                  <a:pt x="15506827" y="7755903"/>
                </a:lnTo>
                <a:lnTo>
                  <a:pt x="15513076" y="7751686"/>
                </a:lnTo>
                <a:lnTo>
                  <a:pt x="15517279" y="7745450"/>
                </a:lnTo>
                <a:lnTo>
                  <a:pt x="15518829" y="7737792"/>
                </a:lnTo>
                <a:close/>
              </a:path>
              <a:path w="18719800" h="10718800" extrusionOk="0">
                <a:moveTo>
                  <a:pt x="15518829" y="7637704"/>
                </a:moveTo>
                <a:lnTo>
                  <a:pt x="15517279" y="7630058"/>
                </a:lnTo>
                <a:lnTo>
                  <a:pt x="15513076" y="7623810"/>
                </a:lnTo>
                <a:lnTo>
                  <a:pt x="15506827" y="7619606"/>
                </a:lnTo>
                <a:lnTo>
                  <a:pt x="15499182" y="7618057"/>
                </a:lnTo>
                <a:lnTo>
                  <a:pt x="15491536" y="7619606"/>
                </a:lnTo>
                <a:lnTo>
                  <a:pt x="15485288" y="7623810"/>
                </a:lnTo>
                <a:lnTo>
                  <a:pt x="15481072" y="7630058"/>
                </a:lnTo>
                <a:lnTo>
                  <a:pt x="15479535" y="7637704"/>
                </a:lnTo>
                <a:lnTo>
                  <a:pt x="15481072" y="7645349"/>
                </a:lnTo>
                <a:lnTo>
                  <a:pt x="15485288" y="7651597"/>
                </a:lnTo>
                <a:lnTo>
                  <a:pt x="15491536" y="7655801"/>
                </a:lnTo>
                <a:lnTo>
                  <a:pt x="15499182" y="7657351"/>
                </a:lnTo>
                <a:lnTo>
                  <a:pt x="15506827" y="7655801"/>
                </a:lnTo>
                <a:lnTo>
                  <a:pt x="15513076" y="7651597"/>
                </a:lnTo>
                <a:lnTo>
                  <a:pt x="15517279" y="7645349"/>
                </a:lnTo>
                <a:lnTo>
                  <a:pt x="15518829" y="7637704"/>
                </a:lnTo>
                <a:close/>
              </a:path>
              <a:path w="18719800" h="10718800" extrusionOk="0">
                <a:moveTo>
                  <a:pt x="15518829" y="7537615"/>
                </a:moveTo>
                <a:lnTo>
                  <a:pt x="15517279" y="7529970"/>
                </a:lnTo>
                <a:lnTo>
                  <a:pt x="15513076" y="7523721"/>
                </a:lnTo>
                <a:lnTo>
                  <a:pt x="15506827" y="7519517"/>
                </a:lnTo>
                <a:lnTo>
                  <a:pt x="15499182" y="7517968"/>
                </a:lnTo>
                <a:lnTo>
                  <a:pt x="15491536" y="7519517"/>
                </a:lnTo>
                <a:lnTo>
                  <a:pt x="15485288" y="7523721"/>
                </a:lnTo>
                <a:lnTo>
                  <a:pt x="15481072" y="7529970"/>
                </a:lnTo>
                <a:lnTo>
                  <a:pt x="15479535" y="7537615"/>
                </a:lnTo>
                <a:lnTo>
                  <a:pt x="15481072" y="7545260"/>
                </a:lnTo>
                <a:lnTo>
                  <a:pt x="15485288" y="7551509"/>
                </a:lnTo>
                <a:lnTo>
                  <a:pt x="15491536" y="7555712"/>
                </a:lnTo>
                <a:lnTo>
                  <a:pt x="15499182" y="7557262"/>
                </a:lnTo>
                <a:lnTo>
                  <a:pt x="15506827" y="7555712"/>
                </a:lnTo>
                <a:lnTo>
                  <a:pt x="15513076" y="7551509"/>
                </a:lnTo>
                <a:lnTo>
                  <a:pt x="15517279" y="7545260"/>
                </a:lnTo>
                <a:lnTo>
                  <a:pt x="15518829" y="7537615"/>
                </a:lnTo>
                <a:close/>
              </a:path>
              <a:path w="18719800" h="10718800" extrusionOk="0">
                <a:moveTo>
                  <a:pt x="15518829" y="7437514"/>
                </a:moveTo>
                <a:lnTo>
                  <a:pt x="15517279" y="7429868"/>
                </a:lnTo>
                <a:lnTo>
                  <a:pt x="15513076" y="7423620"/>
                </a:lnTo>
                <a:lnTo>
                  <a:pt x="15506827" y="7419416"/>
                </a:lnTo>
                <a:lnTo>
                  <a:pt x="15499182" y="7417867"/>
                </a:lnTo>
                <a:lnTo>
                  <a:pt x="15491536" y="7419416"/>
                </a:lnTo>
                <a:lnTo>
                  <a:pt x="15485288" y="7423620"/>
                </a:lnTo>
                <a:lnTo>
                  <a:pt x="15481072" y="7429868"/>
                </a:lnTo>
                <a:lnTo>
                  <a:pt x="15479535" y="7437514"/>
                </a:lnTo>
                <a:lnTo>
                  <a:pt x="15481072" y="7445172"/>
                </a:lnTo>
                <a:lnTo>
                  <a:pt x="15485288" y="7451407"/>
                </a:lnTo>
                <a:lnTo>
                  <a:pt x="15491536" y="7455624"/>
                </a:lnTo>
                <a:lnTo>
                  <a:pt x="15499182" y="7457173"/>
                </a:lnTo>
                <a:lnTo>
                  <a:pt x="15506827" y="7455624"/>
                </a:lnTo>
                <a:lnTo>
                  <a:pt x="15513076" y="7451407"/>
                </a:lnTo>
                <a:lnTo>
                  <a:pt x="15517279" y="7445172"/>
                </a:lnTo>
                <a:lnTo>
                  <a:pt x="15518829" y="7437514"/>
                </a:lnTo>
                <a:close/>
              </a:path>
              <a:path w="18719800" h="10718800" extrusionOk="0">
                <a:moveTo>
                  <a:pt x="15518829" y="7337425"/>
                </a:moveTo>
                <a:lnTo>
                  <a:pt x="15517279" y="7329779"/>
                </a:lnTo>
                <a:lnTo>
                  <a:pt x="15513076" y="7323531"/>
                </a:lnTo>
                <a:lnTo>
                  <a:pt x="15506827" y="7319315"/>
                </a:lnTo>
                <a:lnTo>
                  <a:pt x="15499182" y="7317778"/>
                </a:lnTo>
                <a:lnTo>
                  <a:pt x="15491536" y="7319315"/>
                </a:lnTo>
                <a:lnTo>
                  <a:pt x="15485288" y="7323531"/>
                </a:lnTo>
                <a:lnTo>
                  <a:pt x="15481072" y="7329779"/>
                </a:lnTo>
                <a:lnTo>
                  <a:pt x="15479535" y="7337425"/>
                </a:lnTo>
                <a:lnTo>
                  <a:pt x="15481072" y="7345070"/>
                </a:lnTo>
                <a:lnTo>
                  <a:pt x="15485288" y="7351319"/>
                </a:lnTo>
                <a:lnTo>
                  <a:pt x="15491536" y="7355535"/>
                </a:lnTo>
                <a:lnTo>
                  <a:pt x="15499182" y="7357072"/>
                </a:lnTo>
                <a:lnTo>
                  <a:pt x="15506827" y="7355535"/>
                </a:lnTo>
                <a:lnTo>
                  <a:pt x="15513076" y="7351319"/>
                </a:lnTo>
                <a:lnTo>
                  <a:pt x="15517279" y="7345070"/>
                </a:lnTo>
                <a:lnTo>
                  <a:pt x="15518829" y="7337425"/>
                </a:lnTo>
                <a:close/>
              </a:path>
              <a:path w="18719800" h="10718800" extrusionOk="0">
                <a:moveTo>
                  <a:pt x="15518829" y="7237323"/>
                </a:moveTo>
                <a:lnTo>
                  <a:pt x="15517279" y="7229678"/>
                </a:lnTo>
                <a:lnTo>
                  <a:pt x="15513076" y="7223430"/>
                </a:lnTo>
                <a:lnTo>
                  <a:pt x="15506827" y="7219226"/>
                </a:lnTo>
                <a:lnTo>
                  <a:pt x="15499182" y="7217677"/>
                </a:lnTo>
                <a:lnTo>
                  <a:pt x="15491536" y="7219226"/>
                </a:lnTo>
                <a:lnTo>
                  <a:pt x="15485288" y="7223430"/>
                </a:lnTo>
                <a:lnTo>
                  <a:pt x="15481072" y="7229678"/>
                </a:lnTo>
                <a:lnTo>
                  <a:pt x="15479535" y="7237323"/>
                </a:lnTo>
                <a:lnTo>
                  <a:pt x="15481072" y="7244969"/>
                </a:lnTo>
                <a:lnTo>
                  <a:pt x="15485288" y="7251217"/>
                </a:lnTo>
                <a:lnTo>
                  <a:pt x="15491536" y="7255434"/>
                </a:lnTo>
                <a:lnTo>
                  <a:pt x="15499182" y="7256970"/>
                </a:lnTo>
                <a:lnTo>
                  <a:pt x="15506827" y="7255434"/>
                </a:lnTo>
                <a:lnTo>
                  <a:pt x="15513076" y="7251217"/>
                </a:lnTo>
                <a:lnTo>
                  <a:pt x="15517279" y="7244969"/>
                </a:lnTo>
                <a:lnTo>
                  <a:pt x="15518829" y="7237323"/>
                </a:lnTo>
                <a:close/>
              </a:path>
              <a:path w="18719800" h="10718800" extrusionOk="0">
                <a:moveTo>
                  <a:pt x="15518829" y="7137222"/>
                </a:moveTo>
                <a:lnTo>
                  <a:pt x="15517279" y="7129577"/>
                </a:lnTo>
                <a:lnTo>
                  <a:pt x="15513076" y="7123328"/>
                </a:lnTo>
                <a:lnTo>
                  <a:pt x="15506827" y="7119125"/>
                </a:lnTo>
                <a:lnTo>
                  <a:pt x="15499182" y="7117575"/>
                </a:lnTo>
                <a:lnTo>
                  <a:pt x="15491536" y="7119125"/>
                </a:lnTo>
                <a:lnTo>
                  <a:pt x="15485288" y="7123328"/>
                </a:lnTo>
                <a:lnTo>
                  <a:pt x="15481072" y="7129577"/>
                </a:lnTo>
                <a:lnTo>
                  <a:pt x="15479535" y="7137222"/>
                </a:lnTo>
                <a:lnTo>
                  <a:pt x="15481072" y="7144880"/>
                </a:lnTo>
                <a:lnTo>
                  <a:pt x="15485288" y="7151129"/>
                </a:lnTo>
                <a:lnTo>
                  <a:pt x="15491536" y="7155332"/>
                </a:lnTo>
                <a:lnTo>
                  <a:pt x="15499182" y="7156882"/>
                </a:lnTo>
                <a:lnTo>
                  <a:pt x="15506827" y="7155332"/>
                </a:lnTo>
                <a:lnTo>
                  <a:pt x="15513076" y="7151129"/>
                </a:lnTo>
                <a:lnTo>
                  <a:pt x="15517279" y="7144880"/>
                </a:lnTo>
                <a:lnTo>
                  <a:pt x="15518829" y="7137222"/>
                </a:lnTo>
                <a:close/>
              </a:path>
              <a:path w="18719800" h="10718800" extrusionOk="0">
                <a:moveTo>
                  <a:pt x="15518829" y="7037133"/>
                </a:moveTo>
                <a:lnTo>
                  <a:pt x="15517279" y="7029488"/>
                </a:lnTo>
                <a:lnTo>
                  <a:pt x="15513076" y="7023240"/>
                </a:lnTo>
                <a:lnTo>
                  <a:pt x="15506827" y="7019036"/>
                </a:lnTo>
                <a:lnTo>
                  <a:pt x="15499182" y="7017486"/>
                </a:lnTo>
                <a:lnTo>
                  <a:pt x="15491536" y="7019036"/>
                </a:lnTo>
                <a:lnTo>
                  <a:pt x="15485288" y="7023240"/>
                </a:lnTo>
                <a:lnTo>
                  <a:pt x="15481072" y="7029488"/>
                </a:lnTo>
                <a:lnTo>
                  <a:pt x="15479535" y="7037133"/>
                </a:lnTo>
                <a:lnTo>
                  <a:pt x="15481072" y="7044779"/>
                </a:lnTo>
                <a:lnTo>
                  <a:pt x="15485288" y="7051027"/>
                </a:lnTo>
                <a:lnTo>
                  <a:pt x="15491536" y="7055244"/>
                </a:lnTo>
                <a:lnTo>
                  <a:pt x="15499182" y="7056780"/>
                </a:lnTo>
                <a:lnTo>
                  <a:pt x="15506827" y="7055244"/>
                </a:lnTo>
                <a:lnTo>
                  <a:pt x="15513076" y="7051027"/>
                </a:lnTo>
                <a:lnTo>
                  <a:pt x="15517279" y="7044779"/>
                </a:lnTo>
                <a:lnTo>
                  <a:pt x="15518829" y="7037133"/>
                </a:lnTo>
                <a:close/>
              </a:path>
              <a:path w="18719800" h="10718800" extrusionOk="0">
                <a:moveTo>
                  <a:pt x="15518829" y="6937045"/>
                </a:moveTo>
                <a:lnTo>
                  <a:pt x="15517279" y="6929387"/>
                </a:lnTo>
                <a:lnTo>
                  <a:pt x="15513076" y="6923151"/>
                </a:lnTo>
                <a:lnTo>
                  <a:pt x="15506827" y="6918934"/>
                </a:lnTo>
                <a:lnTo>
                  <a:pt x="15499182" y="6917385"/>
                </a:lnTo>
                <a:lnTo>
                  <a:pt x="15491536" y="6918934"/>
                </a:lnTo>
                <a:lnTo>
                  <a:pt x="15485288" y="6923151"/>
                </a:lnTo>
                <a:lnTo>
                  <a:pt x="15481072" y="6929387"/>
                </a:lnTo>
                <a:lnTo>
                  <a:pt x="15479535" y="6937045"/>
                </a:lnTo>
                <a:lnTo>
                  <a:pt x="15481072" y="6944690"/>
                </a:lnTo>
                <a:lnTo>
                  <a:pt x="15485288" y="6950926"/>
                </a:lnTo>
                <a:lnTo>
                  <a:pt x="15491536" y="6955142"/>
                </a:lnTo>
                <a:lnTo>
                  <a:pt x="15499182" y="6956679"/>
                </a:lnTo>
                <a:lnTo>
                  <a:pt x="15506827" y="6955142"/>
                </a:lnTo>
                <a:lnTo>
                  <a:pt x="15513076" y="6950926"/>
                </a:lnTo>
                <a:lnTo>
                  <a:pt x="15517279" y="6944690"/>
                </a:lnTo>
                <a:lnTo>
                  <a:pt x="15518829" y="6937045"/>
                </a:lnTo>
                <a:close/>
              </a:path>
              <a:path w="18719800" h="10718800" extrusionOk="0">
                <a:moveTo>
                  <a:pt x="15580602" y="1845843"/>
                </a:moveTo>
                <a:lnTo>
                  <a:pt x="15579065" y="1838198"/>
                </a:lnTo>
                <a:lnTo>
                  <a:pt x="15574848" y="1831949"/>
                </a:lnTo>
                <a:lnTo>
                  <a:pt x="15568600" y="1827733"/>
                </a:lnTo>
                <a:lnTo>
                  <a:pt x="15560955" y="1826183"/>
                </a:lnTo>
                <a:lnTo>
                  <a:pt x="15553309" y="1827733"/>
                </a:lnTo>
                <a:lnTo>
                  <a:pt x="15547061" y="1831949"/>
                </a:lnTo>
                <a:lnTo>
                  <a:pt x="15542844" y="1838198"/>
                </a:lnTo>
                <a:lnTo>
                  <a:pt x="15541308" y="1845843"/>
                </a:lnTo>
                <a:lnTo>
                  <a:pt x="15542844" y="1853488"/>
                </a:lnTo>
                <a:lnTo>
                  <a:pt x="15547061" y="1859737"/>
                </a:lnTo>
                <a:lnTo>
                  <a:pt x="15553309" y="1863940"/>
                </a:lnTo>
                <a:lnTo>
                  <a:pt x="15560955" y="1865490"/>
                </a:lnTo>
                <a:lnTo>
                  <a:pt x="15568600" y="1863940"/>
                </a:lnTo>
                <a:lnTo>
                  <a:pt x="15574848" y="1859737"/>
                </a:lnTo>
                <a:lnTo>
                  <a:pt x="15579065" y="1853488"/>
                </a:lnTo>
                <a:lnTo>
                  <a:pt x="15580602" y="1845843"/>
                </a:lnTo>
                <a:close/>
              </a:path>
              <a:path w="18719800" h="10718800" extrusionOk="0">
                <a:moveTo>
                  <a:pt x="15580602" y="1745754"/>
                </a:moveTo>
                <a:lnTo>
                  <a:pt x="15579065" y="1738096"/>
                </a:lnTo>
                <a:lnTo>
                  <a:pt x="15574848" y="1731860"/>
                </a:lnTo>
                <a:lnTo>
                  <a:pt x="15568600" y="1727644"/>
                </a:lnTo>
                <a:lnTo>
                  <a:pt x="15560955" y="1726107"/>
                </a:lnTo>
                <a:lnTo>
                  <a:pt x="15553309" y="1727644"/>
                </a:lnTo>
                <a:lnTo>
                  <a:pt x="15547061" y="1731860"/>
                </a:lnTo>
                <a:lnTo>
                  <a:pt x="15542844" y="1738096"/>
                </a:lnTo>
                <a:lnTo>
                  <a:pt x="15541308" y="1745754"/>
                </a:lnTo>
                <a:lnTo>
                  <a:pt x="15542844" y="1753400"/>
                </a:lnTo>
                <a:lnTo>
                  <a:pt x="15547061" y="1759635"/>
                </a:lnTo>
                <a:lnTo>
                  <a:pt x="15553309" y="1763852"/>
                </a:lnTo>
                <a:lnTo>
                  <a:pt x="15560955" y="1765388"/>
                </a:lnTo>
                <a:lnTo>
                  <a:pt x="15568600" y="1763852"/>
                </a:lnTo>
                <a:lnTo>
                  <a:pt x="15574848" y="1759635"/>
                </a:lnTo>
                <a:lnTo>
                  <a:pt x="15579065" y="1753400"/>
                </a:lnTo>
                <a:lnTo>
                  <a:pt x="15580602" y="1745754"/>
                </a:lnTo>
                <a:close/>
              </a:path>
              <a:path w="18719800" h="10718800" extrusionOk="0">
                <a:moveTo>
                  <a:pt x="15580602" y="244309"/>
                </a:moveTo>
                <a:lnTo>
                  <a:pt x="15579065" y="236651"/>
                </a:lnTo>
                <a:lnTo>
                  <a:pt x="15574848" y="230416"/>
                </a:lnTo>
                <a:lnTo>
                  <a:pt x="15568600" y="226212"/>
                </a:lnTo>
                <a:lnTo>
                  <a:pt x="15560955" y="224663"/>
                </a:lnTo>
                <a:lnTo>
                  <a:pt x="15553309" y="226212"/>
                </a:lnTo>
                <a:lnTo>
                  <a:pt x="15547061" y="230416"/>
                </a:lnTo>
                <a:lnTo>
                  <a:pt x="15542844" y="236651"/>
                </a:lnTo>
                <a:lnTo>
                  <a:pt x="15541308" y="244309"/>
                </a:lnTo>
                <a:lnTo>
                  <a:pt x="15542844" y="251955"/>
                </a:lnTo>
                <a:lnTo>
                  <a:pt x="15547061" y="258203"/>
                </a:lnTo>
                <a:lnTo>
                  <a:pt x="15553309" y="262407"/>
                </a:lnTo>
                <a:lnTo>
                  <a:pt x="15560955" y="263956"/>
                </a:lnTo>
                <a:lnTo>
                  <a:pt x="15568600" y="262407"/>
                </a:lnTo>
                <a:lnTo>
                  <a:pt x="15574848" y="258203"/>
                </a:lnTo>
                <a:lnTo>
                  <a:pt x="15579065" y="251955"/>
                </a:lnTo>
                <a:lnTo>
                  <a:pt x="15580602" y="244309"/>
                </a:lnTo>
                <a:close/>
              </a:path>
              <a:path w="18719800" h="10718800" extrusionOk="0">
                <a:moveTo>
                  <a:pt x="15580602" y="144208"/>
                </a:moveTo>
                <a:lnTo>
                  <a:pt x="15579065" y="136563"/>
                </a:lnTo>
                <a:lnTo>
                  <a:pt x="15574848" y="130314"/>
                </a:lnTo>
                <a:lnTo>
                  <a:pt x="15568600" y="126111"/>
                </a:lnTo>
                <a:lnTo>
                  <a:pt x="15560955" y="124574"/>
                </a:lnTo>
                <a:lnTo>
                  <a:pt x="15553309" y="126111"/>
                </a:lnTo>
                <a:lnTo>
                  <a:pt x="15547061" y="130314"/>
                </a:lnTo>
                <a:lnTo>
                  <a:pt x="15542844" y="136563"/>
                </a:lnTo>
                <a:lnTo>
                  <a:pt x="15541308" y="144208"/>
                </a:lnTo>
                <a:lnTo>
                  <a:pt x="15542844" y="151853"/>
                </a:lnTo>
                <a:lnTo>
                  <a:pt x="15547061" y="158102"/>
                </a:lnTo>
                <a:lnTo>
                  <a:pt x="15553309" y="162318"/>
                </a:lnTo>
                <a:lnTo>
                  <a:pt x="15560955" y="163855"/>
                </a:lnTo>
                <a:lnTo>
                  <a:pt x="15568600" y="162318"/>
                </a:lnTo>
                <a:lnTo>
                  <a:pt x="15574848" y="158102"/>
                </a:lnTo>
                <a:lnTo>
                  <a:pt x="15579065" y="151853"/>
                </a:lnTo>
                <a:lnTo>
                  <a:pt x="15580602" y="144208"/>
                </a:lnTo>
                <a:close/>
              </a:path>
              <a:path w="18719800" h="10718800" extrusionOk="0">
                <a:moveTo>
                  <a:pt x="15580614" y="2546515"/>
                </a:moveTo>
                <a:lnTo>
                  <a:pt x="15579078" y="2538869"/>
                </a:lnTo>
                <a:lnTo>
                  <a:pt x="15574861" y="2532621"/>
                </a:lnTo>
                <a:lnTo>
                  <a:pt x="15568613" y="2528417"/>
                </a:lnTo>
                <a:lnTo>
                  <a:pt x="15560955" y="2526868"/>
                </a:lnTo>
                <a:lnTo>
                  <a:pt x="15553309" y="2528417"/>
                </a:lnTo>
                <a:lnTo>
                  <a:pt x="15547061" y="2532621"/>
                </a:lnTo>
                <a:lnTo>
                  <a:pt x="15542857" y="2538869"/>
                </a:lnTo>
                <a:lnTo>
                  <a:pt x="15541308" y="2546515"/>
                </a:lnTo>
                <a:lnTo>
                  <a:pt x="15542857" y="2554160"/>
                </a:lnTo>
                <a:lnTo>
                  <a:pt x="15547061" y="2560409"/>
                </a:lnTo>
                <a:lnTo>
                  <a:pt x="15553309" y="2564625"/>
                </a:lnTo>
                <a:lnTo>
                  <a:pt x="15560955" y="2566162"/>
                </a:lnTo>
                <a:lnTo>
                  <a:pt x="15568613" y="2564625"/>
                </a:lnTo>
                <a:lnTo>
                  <a:pt x="15574861" y="2560409"/>
                </a:lnTo>
                <a:lnTo>
                  <a:pt x="15579078" y="2554160"/>
                </a:lnTo>
                <a:lnTo>
                  <a:pt x="15580614" y="2546515"/>
                </a:lnTo>
                <a:close/>
              </a:path>
              <a:path w="18719800" h="10718800" extrusionOk="0">
                <a:moveTo>
                  <a:pt x="15580614" y="2446413"/>
                </a:moveTo>
                <a:lnTo>
                  <a:pt x="15579078" y="2438768"/>
                </a:lnTo>
                <a:lnTo>
                  <a:pt x="15574861" y="2432532"/>
                </a:lnTo>
                <a:lnTo>
                  <a:pt x="15568613" y="2428316"/>
                </a:lnTo>
                <a:lnTo>
                  <a:pt x="15560955" y="2426779"/>
                </a:lnTo>
                <a:lnTo>
                  <a:pt x="15553309" y="2428316"/>
                </a:lnTo>
                <a:lnTo>
                  <a:pt x="15547061" y="2432532"/>
                </a:lnTo>
                <a:lnTo>
                  <a:pt x="15542857" y="2438768"/>
                </a:lnTo>
                <a:lnTo>
                  <a:pt x="15541308" y="2446413"/>
                </a:lnTo>
                <a:lnTo>
                  <a:pt x="15542857" y="2454071"/>
                </a:lnTo>
                <a:lnTo>
                  <a:pt x="15547061" y="2460307"/>
                </a:lnTo>
                <a:lnTo>
                  <a:pt x="15553309" y="2464524"/>
                </a:lnTo>
                <a:lnTo>
                  <a:pt x="15560955" y="2466060"/>
                </a:lnTo>
                <a:lnTo>
                  <a:pt x="15568613" y="2464524"/>
                </a:lnTo>
                <a:lnTo>
                  <a:pt x="15574861" y="2460307"/>
                </a:lnTo>
                <a:lnTo>
                  <a:pt x="15579078" y="2454071"/>
                </a:lnTo>
                <a:lnTo>
                  <a:pt x="15580614" y="2446413"/>
                </a:lnTo>
                <a:close/>
              </a:path>
              <a:path w="18719800" h="10718800" extrusionOk="0">
                <a:moveTo>
                  <a:pt x="15580614" y="2346325"/>
                </a:moveTo>
                <a:lnTo>
                  <a:pt x="15579078" y="2338679"/>
                </a:lnTo>
                <a:lnTo>
                  <a:pt x="15574861" y="2332431"/>
                </a:lnTo>
                <a:lnTo>
                  <a:pt x="15568613" y="2328227"/>
                </a:lnTo>
                <a:lnTo>
                  <a:pt x="15560955" y="2326678"/>
                </a:lnTo>
                <a:lnTo>
                  <a:pt x="15553309" y="2328227"/>
                </a:lnTo>
                <a:lnTo>
                  <a:pt x="15547061" y="2332431"/>
                </a:lnTo>
                <a:lnTo>
                  <a:pt x="15542857" y="2338679"/>
                </a:lnTo>
                <a:lnTo>
                  <a:pt x="15541308" y="2346325"/>
                </a:lnTo>
                <a:lnTo>
                  <a:pt x="15542857" y="2353970"/>
                </a:lnTo>
                <a:lnTo>
                  <a:pt x="15547061" y="2360218"/>
                </a:lnTo>
                <a:lnTo>
                  <a:pt x="15553309" y="2364435"/>
                </a:lnTo>
                <a:lnTo>
                  <a:pt x="15560955" y="2365972"/>
                </a:lnTo>
                <a:lnTo>
                  <a:pt x="15568613" y="2364435"/>
                </a:lnTo>
                <a:lnTo>
                  <a:pt x="15574861" y="2360218"/>
                </a:lnTo>
                <a:lnTo>
                  <a:pt x="15579078" y="2353970"/>
                </a:lnTo>
                <a:lnTo>
                  <a:pt x="15580614" y="2346325"/>
                </a:lnTo>
                <a:close/>
              </a:path>
              <a:path w="18719800" h="10718800" extrusionOk="0">
                <a:moveTo>
                  <a:pt x="15580614" y="2246223"/>
                </a:moveTo>
                <a:lnTo>
                  <a:pt x="15579078" y="2238578"/>
                </a:lnTo>
                <a:lnTo>
                  <a:pt x="15574861" y="2232342"/>
                </a:lnTo>
                <a:lnTo>
                  <a:pt x="15568613" y="2228126"/>
                </a:lnTo>
                <a:lnTo>
                  <a:pt x="15560955" y="2226589"/>
                </a:lnTo>
                <a:lnTo>
                  <a:pt x="15553309" y="2228126"/>
                </a:lnTo>
                <a:lnTo>
                  <a:pt x="15547061" y="2232342"/>
                </a:lnTo>
                <a:lnTo>
                  <a:pt x="15542857" y="2238578"/>
                </a:lnTo>
                <a:lnTo>
                  <a:pt x="15541308" y="2246223"/>
                </a:lnTo>
                <a:lnTo>
                  <a:pt x="15542857" y="2253881"/>
                </a:lnTo>
                <a:lnTo>
                  <a:pt x="15547061" y="2260130"/>
                </a:lnTo>
                <a:lnTo>
                  <a:pt x="15553309" y="2264333"/>
                </a:lnTo>
                <a:lnTo>
                  <a:pt x="15560955" y="2265883"/>
                </a:lnTo>
                <a:lnTo>
                  <a:pt x="15568613" y="2264333"/>
                </a:lnTo>
                <a:lnTo>
                  <a:pt x="15574861" y="2260130"/>
                </a:lnTo>
                <a:lnTo>
                  <a:pt x="15579078" y="2253881"/>
                </a:lnTo>
                <a:lnTo>
                  <a:pt x="15580614" y="2246223"/>
                </a:lnTo>
                <a:close/>
              </a:path>
              <a:path w="18719800" h="10718800" extrusionOk="0">
                <a:moveTo>
                  <a:pt x="15580614" y="2146135"/>
                </a:moveTo>
                <a:lnTo>
                  <a:pt x="15579078" y="2138489"/>
                </a:lnTo>
                <a:lnTo>
                  <a:pt x="15574861" y="2132241"/>
                </a:lnTo>
                <a:lnTo>
                  <a:pt x="15568613" y="2128037"/>
                </a:lnTo>
                <a:lnTo>
                  <a:pt x="15560955" y="2126488"/>
                </a:lnTo>
                <a:lnTo>
                  <a:pt x="15553309" y="2128037"/>
                </a:lnTo>
                <a:lnTo>
                  <a:pt x="15547061" y="2132241"/>
                </a:lnTo>
                <a:lnTo>
                  <a:pt x="15542857" y="2138489"/>
                </a:lnTo>
                <a:lnTo>
                  <a:pt x="15541308" y="2146135"/>
                </a:lnTo>
                <a:lnTo>
                  <a:pt x="15542857" y="2153780"/>
                </a:lnTo>
                <a:lnTo>
                  <a:pt x="15547061" y="2160028"/>
                </a:lnTo>
                <a:lnTo>
                  <a:pt x="15553309" y="2164245"/>
                </a:lnTo>
                <a:lnTo>
                  <a:pt x="15560955" y="2165781"/>
                </a:lnTo>
                <a:lnTo>
                  <a:pt x="15568613" y="2164245"/>
                </a:lnTo>
                <a:lnTo>
                  <a:pt x="15574861" y="2160028"/>
                </a:lnTo>
                <a:lnTo>
                  <a:pt x="15579078" y="2153780"/>
                </a:lnTo>
                <a:lnTo>
                  <a:pt x="15580614" y="2146135"/>
                </a:lnTo>
                <a:close/>
              </a:path>
              <a:path w="18719800" h="10718800" extrusionOk="0">
                <a:moveTo>
                  <a:pt x="15580614" y="2046046"/>
                </a:moveTo>
                <a:lnTo>
                  <a:pt x="15579078" y="2038388"/>
                </a:lnTo>
                <a:lnTo>
                  <a:pt x="15574861" y="2032139"/>
                </a:lnTo>
                <a:lnTo>
                  <a:pt x="15568613" y="2027936"/>
                </a:lnTo>
                <a:lnTo>
                  <a:pt x="15560955" y="2026386"/>
                </a:lnTo>
                <a:lnTo>
                  <a:pt x="15553309" y="2027936"/>
                </a:lnTo>
                <a:lnTo>
                  <a:pt x="15547061" y="2032139"/>
                </a:lnTo>
                <a:lnTo>
                  <a:pt x="15542857" y="2038388"/>
                </a:lnTo>
                <a:lnTo>
                  <a:pt x="15541308" y="2046046"/>
                </a:lnTo>
                <a:lnTo>
                  <a:pt x="15542857" y="2053678"/>
                </a:lnTo>
                <a:lnTo>
                  <a:pt x="15547061" y="2059927"/>
                </a:lnTo>
                <a:lnTo>
                  <a:pt x="15553309" y="2064143"/>
                </a:lnTo>
                <a:lnTo>
                  <a:pt x="15560955" y="2065680"/>
                </a:lnTo>
                <a:lnTo>
                  <a:pt x="15568613" y="2064143"/>
                </a:lnTo>
                <a:lnTo>
                  <a:pt x="15574861" y="2059927"/>
                </a:lnTo>
                <a:lnTo>
                  <a:pt x="15579078" y="2053678"/>
                </a:lnTo>
                <a:lnTo>
                  <a:pt x="15580614" y="2046046"/>
                </a:lnTo>
                <a:close/>
              </a:path>
              <a:path w="18719800" h="10718800" extrusionOk="0">
                <a:moveTo>
                  <a:pt x="15580614" y="1945932"/>
                </a:moveTo>
                <a:lnTo>
                  <a:pt x="15579078" y="1938286"/>
                </a:lnTo>
                <a:lnTo>
                  <a:pt x="15574861" y="1932051"/>
                </a:lnTo>
                <a:lnTo>
                  <a:pt x="15568613" y="1927847"/>
                </a:lnTo>
                <a:lnTo>
                  <a:pt x="15560955" y="1926297"/>
                </a:lnTo>
                <a:lnTo>
                  <a:pt x="15553309" y="1927847"/>
                </a:lnTo>
                <a:lnTo>
                  <a:pt x="15547061" y="1932051"/>
                </a:lnTo>
                <a:lnTo>
                  <a:pt x="15542857" y="1938286"/>
                </a:lnTo>
                <a:lnTo>
                  <a:pt x="15541308" y="1945932"/>
                </a:lnTo>
                <a:lnTo>
                  <a:pt x="15542857" y="1953590"/>
                </a:lnTo>
                <a:lnTo>
                  <a:pt x="15547061" y="1959838"/>
                </a:lnTo>
                <a:lnTo>
                  <a:pt x="15553309" y="1964042"/>
                </a:lnTo>
                <a:lnTo>
                  <a:pt x="15560955" y="1965591"/>
                </a:lnTo>
                <a:lnTo>
                  <a:pt x="15568613" y="1964042"/>
                </a:lnTo>
                <a:lnTo>
                  <a:pt x="15574861" y="1959838"/>
                </a:lnTo>
                <a:lnTo>
                  <a:pt x="15579078" y="1953590"/>
                </a:lnTo>
                <a:lnTo>
                  <a:pt x="15580614" y="1945932"/>
                </a:lnTo>
                <a:close/>
              </a:path>
              <a:path w="18719800" h="10718800" extrusionOk="0">
                <a:moveTo>
                  <a:pt x="15580614" y="1645653"/>
                </a:moveTo>
                <a:lnTo>
                  <a:pt x="15579078" y="1638007"/>
                </a:lnTo>
                <a:lnTo>
                  <a:pt x="15574861" y="1631759"/>
                </a:lnTo>
                <a:lnTo>
                  <a:pt x="15568613" y="1627543"/>
                </a:lnTo>
                <a:lnTo>
                  <a:pt x="15560955" y="1626006"/>
                </a:lnTo>
                <a:lnTo>
                  <a:pt x="15553309" y="1627543"/>
                </a:lnTo>
                <a:lnTo>
                  <a:pt x="15547061" y="1631759"/>
                </a:lnTo>
                <a:lnTo>
                  <a:pt x="15542857" y="1638007"/>
                </a:lnTo>
                <a:lnTo>
                  <a:pt x="15541308" y="1645653"/>
                </a:lnTo>
                <a:lnTo>
                  <a:pt x="15542857" y="1653298"/>
                </a:lnTo>
                <a:lnTo>
                  <a:pt x="15547061" y="1659547"/>
                </a:lnTo>
                <a:lnTo>
                  <a:pt x="15553309" y="1663750"/>
                </a:lnTo>
                <a:lnTo>
                  <a:pt x="15560955" y="1665300"/>
                </a:lnTo>
                <a:lnTo>
                  <a:pt x="15568613" y="1663750"/>
                </a:lnTo>
                <a:lnTo>
                  <a:pt x="15574861" y="1659547"/>
                </a:lnTo>
                <a:lnTo>
                  <a:pt x="15579078" y="1653298"/>
                </a:lnTo>
                <a:lnTo>
                  <a:pt x="15580614" y="1645653"/>
                </a:lnTo>
                <a:close/>
              </a:path>
              <a:path w="18719800" h="10718800" extrusionOk="0">
                <a:moveTo>
                  <a:pt x="15580614" y="1545551"/>
                </a:moveTo>
                <a:lnTo>
                  <a:pt x="15579078" y="1537906"/>
                </a:lnTo>
                <a:lnTo>
                  <a:pt x="15574861" y="1531658"/>
                </a:lnTo>
                <a:lnTo>
                  <a:pt x="15568613" y="1527441"/>
                </a:lnTo>
                <a:lnTo>
                  <a:pt x="15560955" y="1525905"/>
                </a:lnTo>
                <a:lnTo>
                  <a:pt x="15553309" y="1527441"/>
                </a:lnTo>
                <a:lnTo>
                  <a:pt x="15547061" y="1531658"/>
                </a:lnTo>
                <a:lnTo>
                  <a:pt x="15542857" y="1537906"/>
                </a:lnTo>
                <a:lnTo>
                  <a:pt x="15541308" y="1545551"/>
                </a:lnTo>
                <a:lnTo>
                  <a:pt x="15542857" y="1553197"/>
                </a:lnTo>
                <a:lnTo>
                  <a:pt x="15547061" y="1559445"/>
                </a:lnTo>
                <a:lnTo>
                  <a:pt x="15553309" y="1563649"/>
                </a:lnTo>
                <a:lnTo>
                  <a:pt x="15560955" y="1565198"/>
                </a:lnTo>
                <a:lnTo>
                  <a:pt x="15568613" y="1563649"/>
                </a:lnTo>
                <a:lnTo>
                  <a:pt x="15574861" y="1559445"/>
                </a:lnTo>
                <a:lnTo>
                  <a:pt x="15579078" y="1553197"/>
                </a:lnTo>
                <a:lnTo>
                  <a:pt x="15580614" y="1545551"/>
                </a:lnTo>
                <a:close/>
              </a:path>
              <a:path w="18719800" h="10718800" extrusionOk="0">
                <a:moveTo>
                  <a:pt x="15580614" y="1445463"/>
                </a:moveTo>
                <a:lnTo>
                  <a:pt x="15579078" y="1437817"/>
                </a:lnTo>
                <a:lnTo>
                  <a:pt x="15574861" y="1431556"/>
                </a:lnTo>
                <a:lnTo>
                  <a:pt x="15568613" y="1427353"/>
                </a:lnTo>
                <a:lnTo>
                  <a:pt x="15560955" y="1425803"/>
                </a:lnTo>
                <a:lnTo>
                  <a:pt x="15553309" y="1427353"/>
                </a:lnTo>
                <a:lnTo>
                  <a:pt x="15547061" y="1431556"/>
                </a:lnTo>
                <a:lnTo>
                  <a:pt x="15542857" y="1437817"/>
                </a:lnTo>
                <a:lnTo>
                  <a:pt x="15541308" y="1445463"/>
                </a:lnTo>
                <a:lnTo>
                  <a:pt x="15542857" y="1453108"/>
                </a:lnTo>
                <a:lnTo>
                  <a:pt x="15547061" y="1459344"/>
                </a:lnTo>
                <a:lnTo>
                  <a:pt x="15553309" y="1463560"/>
                </a:lnTo>
                <a:lnTo>
                  <a:pt x="15560955" y="1465110"/>
                </a:lnTo>
                <a:lnTo>
                  <a:pt x="15568613" y="1463560"/>
                </a:lnTo>
                <a:lnTo>
                  <a:pt x="15574861" y="1459344"/>
                </a:lnTo>
                <a:lnTo>
                  <a:pt x="15579078" y="1453108"/>
                </a:lnTo>
                <a:lnTo>
                  <a:pt x="15580614" y="1445463"/>
                </a:lnTo>
                <a:close/>
              </a:path>
              <a:path w="18719800" h="10718800" extrusionOk="0">
                <a:moveTo>
                  <a:pt x="15580614" y="1345361"/>
                </a:moveTo>
                <a:lnTo>
                  <a:pt x="15579078" y="1337716"/>
                </a:lnTo>
                <a:lnTo>
                  <a:pt x="15574861" y="1331468"/>
                </a:lnTo>
                <a:lnTo>
                  <a:pt x="15568613" y="1327264"/>
                </a:lnTo>
                <a:lnTo>
                  <a:pt x="15560955" y="1325714"/>
                </a:lnTo>
                <a:lnTo>
                  <a:pt x="15553309" y="1327264"/>
                </a:lnTo>
                <a:lnTo>
                  <a:pt x="15547061" y="1331468"/>
                </a:lnTo>
                <a:lnTo>
                  <a:pt x="15542857" y="1337716"/>
                </a:lnTo>
                <a:lnTo>
                  <a:pt x="15541308" y="1345361"/>
                </a:lnTo>
                <a:lnTo>
                  <a:pt x="15542857" y="1353007"/>
                </a:lnTo>
                <a:lnTo>
                  <a:pt x="15547061" y="1359255"/>
                </a:lnTo>
                <a:lnTo>
                  <a:pt x="15553309" y="1363459"/>
                </a:lnTo>
                <a:lnTo>
                  <a:pt x="15560955" y="1365008"/>
                </a:lnTo>
                <a:lnTo>
                  <a:pt x="15568613" y="1363459"/>
                </a:lnTo>
                <a:lnTo>
                  <a:pt x="15574861" y="1359255"/>
                </a:lnTo>
                <a:lnTo>
                  <a:pt x="15579078" y="1353007"/>
                </a:lnTo>
                <a:lnTo>
                  <a:pt x="15580614" y="1345361"/>
                </a:lnTo>
                <a:close/>
              </a:path>
              <a:path w="18719800" h="10718800" extrusionOk="0">
                <a:moveTo>
                  <a:pt x="15580614" y="1245260"/>
                </a:moveTo>
                <a:lnTo>
                  <a:pt x="15579078" y="1237615"/>
                </a:lnTo>
                <a:lnTo>
                  <a:pt x="15574861" y="1231379"/>
                </a:lnTo>
                <a:lnTo>
                  <a:pt x="15568613" y="1227162"/>
                </a:lnTo>
                <a:lnTo>
                  <a:pt x="15560955" y="1225626"/>
                </a:lnTo>
                <a:lnTo>
                  <a:pt x="15553309" y="1227162"/>
                </a:lnTo>
                <a:lnTo>
                  <a:pt x="15547061" y="1231379"/>
                </a:lnTo>
                <a:lnTo>
                  <a:pt x="15542857" y="1237615"/>
                </a:lnTo>
                <a:lnTo>
                  <a:pt x="15541308" y="1245260"/>
                </a:lnTo>
                <a:lnTo>
                  <a:pt x="15542857" y="1252918"/>
                </a:lnTo>
                <a:lnTo>
                  <a:pt x="15547061" y="1259154"/>
                </a:lnTo>
                <a:lnTo>
                  <a:pt x="15553309" y="1263370"/>
                </a:lnTo>
                <a:lnTo>
                  <a:pt x="15560955" y="1264907"/>
                </a:lnTo>
                <a:lnTo>
                  <a:pt x="15568613" y="1263370"/>
                </a:lnTo>
                <a:lnTo>
                  <a:pt x="15574861" y="1259154"/>
                </a:lnTo>
                <a:lnTo>
                  <a:pt x="15579078" y="1252918"/>
                </a:lnTo>
                <a:lnTo>
                  <a:pt x="15580614" y="1245260"/>
                </a:lnTo>
                <a:close/>
              </a:path>
              <a:path w="18719800" h="10718800" extrusionOk="0">
                <a:moveTo>
                  <a:pt x="15580614" y="1145171"/>
                </a:moveTo>
                <a:lnTo>
                  <a:pt x="15579078" y="1137526"/>
                </a:lnTo>
                <a:lnTo>
                  <a:pt x="15574861" y="1131277"/>
                </a:lnTo>
                <a:lnTo>
                  <a:pt x="15568613" y="1127074"/>
                </a:lnTo>
                <a:lnTo>
                  <a:pt x="15560955" y="1125524"/>
                </a:lnTo>
                <a:lnTo>
                  <a:pt x="15553309" y="1127074"/>
                </a:lnTo>
                <a:lnTo>
                  <a:pt x="15547061" y="1131277"/>
                </a:lnTo>
                <a:lnTo>
                  <a:pt x="15542857" y="1137526"/>
                </a:lnTo>
                <a:lnTo>
                  <a:pt x="15541308" y="1145171"/>
                </a:lnTo>
                <a:lnTo>
                  <a:pt x="15542857" y="1152817"/>
                </a:lnTo>
                <a:lnTo>
                  <a:pt x="15547061" y="1159065"/>
                </a:lnTo>
                <a:lnTo>
                  <a:pt x="15553309" y="1163269"/>
                </a:lnTo>
                <a:lnTo>
                  <a:pt x="15560955" y="1164818"/>
                </a:lnTo>
                <a:lnTo>
                  <a:pt x="15568613" y="1163269"/>
                </a:lnTo>
                <a:lnTo>
                  <a:pt x="15574861" y="1159065"/>
                </a:lnTo>
                <a:lnTo>
                  <a:pt x="15579078" y="1152817"/>
                </a:lnTo>
                <a:lnTo>
                  <a:pt x="15580614" y="1145171"/>
                </a:lnTo>
                <a:close/>
              </a:path>
              <a:path w="18719800" h="10718800" extrusionOk="0">
                <a:moveTo>
                  <a:pt x="15580614" y="1045070"/>
                </a:moveTo>
                <a:lnTo>
                  <a:pt x="15579078" y="1037424"/>
                </a:lnTo>
                <a:lnTo>
                  <a:pt x="15574861" y="1031176"/>
                </a:lnTo>
                <a:lnTo>
                  <a:pt x="15568613" y="1026972"/>
                </a:lnTo>
                <a:lnTo>
                  <a:pt x="15560955" y="1025423"/>
                </a:lnTo>
                <a:lnTo>
                  <a:pt x="15553309" y="1026972"/>
                </a:lnTo>
                <a:lnTo>
                  <a:pt x="15547061" y="1031176"/>
                </a:lnTo>
                <a:lnTo>
                  <a:pt x="15542857" y="1037424"/>
                </a:lnTo>
                <a:lnTo>
                  <a:pt x="15541308" y="1045070"/>
                </a:lnTo>
                <a:lnTo>
                  <a:pt x="15542857" y="1052715"/>
                </a:lnTo>
                <a:lnTo>
                  <a:pt x="15547061" y="1058964"/>
                </a:lnTo>
                <a:lnTo>
                  <a:pt x="15553309" y="1063180"/>
                </a:lnTo>
                <a:lnTo>
                  <a:pt x="15560955" y="1064717"/>
                </a:lnTo>
                <a:lnTo>
                  <a:pt x="15568613" y="1063180"/>
                </a:lnTo>
                <a:lnTo>
                  <a:pt x="15574861" y="1058964"/>
                </a:lnTo>
                <a:lnTo>
                  <a:pt x="15579078" y="1052715"/>
                </a:lnTo>
                <a:lnTo>
                  <a:pt x="15580614" y="1045070"/>
                </a:lnTo>
                <a:close/>
              </a:path>
              <a:path w="18719800" h="10718800" extrusionOk="0">
                <a:moveTo>
                  <a:pt x="15580614" y="944981"/>
                </a:moveTo>
                <a:lnTo>
                  <a:pt x="15579078" y="937336"/>
                </a:lnTo>
                <a:lnTo>
                  <a:pt x="15574861" y="931087"/>
                </a:lnTo>
                <a:lnTo>
                  <a:pt x="15568613" y="926871"/>
                </a:lnTo>
                <a:lnTo>
                  <a:pt x="15560955" y="925322"/>
                </a:lnTo>
                <a:lnTo>
                  <a:pt x="15553309" y="926871"/>
                </a:lnTo>
                <a:lnTo>
                  <a:pt x="15547061" y="931087"/>
                </a:lnTo>
                <a:lnTo>
                  <a:pt x="15542857" y="937336"/>
                </a:lnTo>
                <a:lnTo>
                  <a:pt x="15541308" y="944981"/>
                </a:lnTo>
                <a:lnTo>
                  <a:pt x="15542857" y="952627"/>
                </a:lnTo>
                <a:lnTo>
                  <a:pt x="15547061" y="958862"/>
                </a:lnTo>
                <a:lnTo>
                  <a:pt x="15553309" y="963079"/>
                </a:lnTo>
                <a:lnTo>
                  <a:pt x="15560955" y="964615"/>
                </a:lnTo>
                <a:lnTo>
                  <a:pt x="15568613" y="963079"/>
                </a:lnTo>
                <a:lnTo>
                  <a:pt x="15574861" y="958862"/>
                </a:lnTo>
                <a:lnTo>
                  <a:pt x="15579078" y="952627"/>
                </a:lnTo>
                <a:lnTo>
                  <a:pt x="15580614" y="944981"/>
                </a:lnTo>
                <a:close/>
              </a:path>
              <a:path w="18719800" h="10718800" extrusionOk="0">
                <a:moveTo>
                  <a:pt x="15580614" y="844880"/>
                </a:moveTo>
                <a:lnTo>
                  <a:pt x="15579078" y="837234"/>
                </a:lnTo>
                <a:lnTo>
                  <a:pt x="15574861" y="830986"/>
                </a:lnTo>
                <a:lnTo>
                  <a:pt x="15568613" y="826782"/>
                </a:lnTo>
                <a:lnTo>
                  <a:pt x="15560955" y="825246"/>
                </a:lnTo>
                <a:lnTo>
                  <a:pt x="15553309" y="826782"/>
                </a:lnTo>
                <a:lnTo>
                  <a:pt x="15547061" y="830986"/>
                </a:lnTo>
                <a:lnTo>
                  <a:pt x="15542857" y="837234"/>
                </a:lnTo>
                <a:lnTo>
                  <a:pt x="15541308" y="844880"/>
                </a:lnTo>
                <a:lnTo>
                  <a:pt x="15542857" y="852525"/>
                </a:lnTo>
                <a:lnTo>
                  <a:pt x="15547061" y="858774"/>
                </a:lnTo>
                <a:lnTo>
                  <a:pt x="15553309" y="862990"/>
                </a:lnTo>
                <a:lnTo>
                  <a:pt x="15560955" y="864539"/>
                </a:lnTo>
                <a:lnTo>
                  <a:pt x="15568613" y="862990"/>
                </a:lnTo>
                <a:lnTo>
                  <a:pt x="15574861" y="858774"/>
                </a:lnTo>
                <a:lnTo>
                  <a:pt x="15579078" y="852525"/>
                </a:lnTo>
                <a:lnTo>
                  <a:pt x="15580614" y="844880"/>
                </a:lnTo>
                <a:close/>
              </a:path>
              <a:path w="18719800" h="10718800" extrusionOk="0">
                <a:moveTo>
                  <a:pt x="15580614" y="744791"/>
                </a:moveTo>
                <a:lnTo>
                  <a:pt x="15579078" y="737133"/>
                </a:lnTo>
                <a:lnTo>
                  <a:pt x="15574861" y="730897"/>
                </a:lnTo>
                <a:lnTo>
                  <a:pt x="15568613" y="726681"/>
                </a:lnTo>
                <a:lnTo>
                  <a:pt x="15560955" y="725144"/>
                </a:lnTo>
                <a:lnTo>
                  <a:pt x="15553309" y="726681"/>
                </a:lnTo>
                <a:lnTo>
                  <a:pt x="15547061" y="730897"/>
                </a:lnTo>
                <a:lnTo>
                  <a:pt x="15542857" y="737133"/>
                </a:lnTo>
                <a:lnTo>
                  <a:pt x="15541308" y="744791"/>
                </a:lnTo>
                <a:lnTo>
                  <a:pt x="15542857" y="752436"/>
                </a:lnTo>
                <a:lnTo>
                  <a:pt x="15547061" y="758685"/>
                </a:lnTo>
                <a:lnTo>
                  <a:pt x="15553309" y="762901"/>
                </a:lnTo>
                <a:lnTo>
                  <a:pt x="15560955" y="764438"/>
                </a:lnTo>
                <a:lnTo>
                  <a:pt x="15568613" y="762901"/>
                </a:lnTo>
                <a:lnTo>
                  <a:pt x="15574861" y="758685"/>
                </a:lnTo>
                <a:lnTo>
                  <a:pt x="15579078" y="752436"/>
                </a:lnTo>
                <a:lnTo>
                  <a:pt x="15580614" y="744791"/>
                </a:lnTo>
                <a:close/>
              </a:path>
              <a:path w="18719800" h="10718800" extrusionOk="0">
                <a:moveTo>
                  <a:pt x="15580614" y="644690"/>
                </a:moveTo>
                <a:lnTo>
                  <a:pt x="15579078" y="637044"/>
                </a:lnTo>
                <a:lnTo>
                  <a:pt x="15574861" y="630809"/>
                </a:lnTo>
                <a:lnTo>
                  <a:pt x="15568613" y="626592"/>
                </a:lnTo>
                <a:lnTo>
                  <a:pt x="15560955" y="625055"/>
                </a:lnTo>
                <a:lnTo>
                  <a:pt x="15553309" y="626592"/>
                </a:lnTo>
                <a:lnTo>
                  <a:pt x="15547061" y="630809"/>
                </a:lnTo>
                <a:lnTo>
                  <a:pt x="15542857" y="637044"/>
                </a:lnTo>
                <a:lnTo>
                  <a:pt x="15541308" y="644690"/>
                </a:lnTo>
                <a:lnTo>
                  <a:pt x="15542857" y="652335"/>
                </a:lnTo>
                <a:lnTo>
                  <a:pt x="15547061" y="658583"/>
                </a:lnTo>
                <a:lnTo>
                  <a:pt x="15553309" y="662800"/>
                </a:lnTo>
                <a:lnTo>
                  <a:pt x="15560955" y="664349"/>
                </a:lnTo>
                <a:lnTo>
                  <a:pt x="15568613" y="662800"/>
                </a:lnTo>
                <a:lnTo>
                  <a:pt x="15574861" y="658583"/>
                </a:lnTo>
                <a:lnTo>
                  <a:pt x="15579078" y="652335"/>
                </a:lnTo>
                <a:lnTo>
                  <a:pt x="15580614" y="644690"/>
                </a:lnTo>
                <a:close/>
              </a:path>
              <a:path w="18719800" h="10718800" extrusionOk="0">
                <a:moveTo>
                  <a:pt x="15580614" y="544601"/>
                </a:moveTo>
                <a:lnTo>
                  <a:pt x="15579078" y="536956"/>
                </a:lnTo>
                <a:lnTo>
                  <a:pt x="15574861" y="530707"/>
                </a:lnTo>
                <a:lnTo>
                  <a:pt x="15568613" y="526491"/>
                </a:lnTo>
                <a:lnTo>
                  <a:pt x="15560955" y="524954"/>
                </a:lnTo>
                <a:lnTo>
                  <a:pt x="15553309" y="526491"/>
                </a:lnTo>
                <a:lnTo>
                  <a:pt x="15547061" y="530707"/>
                </a:lnTo>
                <a:lnTo>
                  <a:pt x="15542857" y="536956"/>
                </a:lnTo>
                <a:lnTo>
                  <a:pt x="15541308" y="544601"/>
                </a:lnTo>
                <a:lnTo>
                  <a:pt x="15542857" y="552246"/>
                </a:lnTo>
                <a:lnTo>
                  <a:pt x="15547061" y="558482"/>
                </a:lnTo>
                <a:lnTo>
                  <a:pt x="15553309" y="562698"/>
                </a:lnTo>
                <a:lnTo>
                  <a:pt x="15560955" y="564248"/>
                </a:lnTo>
                <a:lnTo>
                  <a:pt x="15568613" y="562698"/>
                </a:lnTo>
                <a:lnTo>
                  <a:pt x="15574861" y="558482"/>
                </a:lnTo>
                <a:lnTo>
                  <a:pt x="15579078" y="552246"/>
                </a:lnTo>
                <a:lnTo>
                  <a:pt x="15580614" y="544601"/>
                </a:lnTo>
                <a:close/>
              </a:path>
              <a:path w="18719800" h="10718800" extrusionOk="0">
                <a:moveTo>
                  <a:pt x="15580614" y="444500"/>
                </a:moveTo>
                <a:lnTo>
                  <a:pt x="15579078" y="436841"/>
                </a:lnTo>
                <a:lnTo>
                  <a:pt x="15574861" y="430606"/>
                </a:lnTo>
                <a:lnTo>
                  <a:pt x="15568613" y="426389"/>
                </a:lnTo>
                <a:lnTo>
                  <a:pt x="15560955" y="424853"/>
                </a:lnTo>
                <a:lnTo>
                  <a:pt x="15553309" y="426389"/>
                </a:lnTo>
                <a:lnTo>
                  <a:pt x="15547061" y="430606"/>
                </a:lnTo>
                <a:lnTo>
                  <a:pt x="15542857" y="436841"/>
                </a:lnTo>
                <a:lnTo>
                  <a:pt x="15541308" y="444500"/>
                </a:lnTo>
                <a:lnTo>
                  <a:pt x="15542857" y="452145"/>
                </a:lnTo>
                <a:lnTo>
                  <a:pt x="15547061" y="458393"/>
                </a:lnTo>
                <a:lnTo>
                  <a:pt x="15553309" y="462597"/>
                </a:lnTo>
                <a:lnTo>
                  <a:pt x="15560955" y="464146"/>
                </a:lnTo>
                <a:lnTo>
                  <a:pt x="15568613" y="462597"/>
                </a:lnTo>
                <a:lnTo>
                  <a:pt x="15574861" y="458393"/>
                </a:lnTo>
                <a:lnTo>
                  <a:pt x="15579078" y="452145"/>
                </a:lnTo>
                <a:lnTo>
                  <a:pt x="15580614" y="444500"/>
                </a:lnTo>
                <a:close/>
              </a:path>
              <a:path w="18719800" h="10718800" extrusionOk="0">
                <a:moveTo>
                  <a:pt x="15580614" y="344398"/>
                </a:moveTo>
                <a:lnTo>
                  <a:pt x="15579078" y="336753"/>
                </a:lnTo>
                <a:lnTo>
                  <a:pt x="15574861" y="330504"/>
                </a:lnTo>
                <a:lnTo>
                  <a:pt x="15568613" y="326288"/>
                </a:lnTo>
                <a:lnTo>
                  <a:pt x="15560955" y="324751"/>
                </a:lnTo>
                <a:lnTo>
                  <a:pt x="15553309" y="326288"/>
                </a:lnTo>
                <a:lnTo>
                  <a:pt x="15547061" y="330504"/>
                </a:lnTo>
                <a:lnTo>
                  <a:pt x="15542857" y="336753"/>
                </a:lnTo>
                <a:lnTo>
                  <a:pt x="15541308" y="344398"/>
                </a:lnTo>
                <a:lnTo>
                  <a:pt x="15542857" y="352044"/>
                </a:lnTo>
                <a:lnTo>
                  <a:pt x="15547061" y="358292"/>
                </a:lnTo>
                <a:lnTo>
                  <a:pt x="15553309" y="362496"/>
                </a:lnTo>
                <a:lnTo>
                  <a:pt x="15560955" y="364045"/>
                </a:lnTo>
                <a:lnTo>
                  <a:pt x="15568613" y="362496"/>
                </a:lnTo>
                <a:lnTo>
                  <a:pt x="15574861" y="358292"/>
                </a:lnTo>
                <a:lnTo>
                  <a:pt x="15579078" y="352044"/>
                </a:lnTo>
                <a:lnTo>
                  <a:pt x="15580614" y="344398"/>
                </a:lnTo>
                <a:close/>
              </a:path>
              <a:path w="18719800" h="10718800" extrusionOk="0">
                <a:moveTo>
                  <a:pt x="15580614" y="44107"/>
                </a:moveTo>
                <a:lnTo>
                  <a:pt x="15579078" y="36461"/>
                </a:lnTo>
                <a:lnTo>
                  <a:pt x="15574861" y="30226"/>
                </a:lnTo>
                <a:lnTo>
                  <a:pt x="15568613" y="26009"/>
                </a:lnTo>
                <a:lnTo>
                  <a:pt x="15560955" y="24460"/>
                </a:lnTo>
                <a:lnTo>
                  <a:pt x="15553309" y="26009"/>
                </a:lnTo>
                <a:lnTo>
                  <a:pt x="15547061" y="30226"/>
                </a:lnTo>
                <a:lnTo>
                  <a:pt x="15542857" y="36461"/>
                </a:lnTo>
                <a:lnTo>
                  <a:pt x="15541308" y="44107"/>
                </a:lnTo>
                <a:lnTo>
                  <a:pt x="15542857" y="51765"/>
                </a:lnTo>
                <a:lnTo>
                  <a:pt x="15547061" y="58000"/>
                </a:lnTo>
                <a:lnTo>
                  <a:pt x="15553309" y="62217"/>
                </a:lnTo>
                <a:lnTo>
                  <a:pt x="15560955" y="63766"/>
                </a:lnTo>
                <a:lnTo>
                  <a:pt x="15568613" y="62217"/>
                </a:lnTo>
                <a:lnTo>
                  <a:pt x="15574861" y="58000"/>
                </a:lnTo>
                <a:lnTo>
                  <a:pt x="15579078" y="51765"/>
                </a:lnTo>
                <a:lnTo>
                  <a:pt x="15580614" y="44107"/>
                </a:lnTo>
                <a:close/>
              </a:path>
              <a:path w="18719800" h="10718800" extrusionOk="0">
                <a:moveTo>
                  <a:pt x="15592806" y="10685983"/>
                </a:moveTo>
                <a:lnTo>
                  <a:pt x="15591270" y="10678338"/>
                </a:lnTo>
                <a:lnTo>
                  <a:pt x="15587053" y="10672089"/>
                </a:lnTo>
                <a:lnTo>
                  <a:pt x="15580817" y="10667886"/>
                </a:lnTo>
                <a:lnTo>
                  <a:pt x="15573172" y="10666336"/>
                </a:lnTo>
                <a:lnTo>
                  <a:pt x="15565527" y="10667886"/>
                </a:lnTo>
                <a:lnTo>
                  <a:pt x="15559278" y="10672089"/>
                </a:lnTo>
                <a:lnTo>
                  <a:pt x="15555062" y="10678338"/>
                </a:lnTo>
                <a:lnTo>
                  <a:pt x="15553512" y="10685983"/>
                </a:lnTo>
                <a:lnTo>
                  <a:pt x="15555062" y="10693629"/>
                </a:lnTo>
                <a:lnTo>
                  <a:pt x="15559278" y="10699864"/>
                </a:lnTo>
                <a:lnTo>
                  <a:pt x="15565527" y="10704081"/>
                </a:lnTo>
                <a:lnTo>
                  <a:pt x="15573172" y="10705617"/>
                </a:lnTo>
                <a:lnTo>
                  <a:pt x="15580817" y="10704081"/>
                </a:lnTo>
                <a:lnTo>
                  <a:pt x="15587053" y="10699864"/>
                </a:lnTo>
                <a:lnTo>
                  <a:pt x="15591270" y="10693629"/>
                </a:lnTo>
                <a:lnTo>
                  <a:pt x="15592806" y="10685983"/>
                </a:lnTo>
                <a:close/>
              </a:path>
              <a:path w="18719800" h="10718800" extrusionOk="0">
                <a:moveTo>
                  <a:pt x="15592806" y="10585882"/>
                </a:moveTo>
                <a:lnTo>
                  <a:pt x="15591270" y="10578236"/>
                </a:lnTo>
                <a:lnTo>
                  <a:pt x="15587053" y="10572001"/>
                </a:lnTo>
                <a:lnTo>
                  <a:pt x="15580817" y="10567797"/>
                </a:lnTo>
                <a:lnTo>
                  <a:pt x="15573172" y="10566248"/>
                </a:lnTo>
                <a:lnTo>
                  <a:pt x="15565527" y="10567797"/>
                </a:lnTo>
                <a:lnTo>
                  <a:pt x="15559278" y="10572001"/>
                </a:lnTo>
                <a:lnTo>
                  <a:pt x="15555062" y="10578236"/>
                </a:lnTo>
                <a:lnTo>
                  <a:pt x="15553512" y="10585882"/>
                </a:lnTo>
                <a:lnTo>
                  <a:pt x="15555062" y="10593540"/>
                </a:lnTo>
                <a:lnTo>
                  <a:pt x="15559278" y="10599776"/>
                </a:lnTo>
                <a:lnTo>
                  <a:pt x="15565527" y="10603992"/>
                </a:lnTo>
                <a:lnTo>
                  <a:pt x="15573172" y="10605541"/>
                </a:lnTo>
                <a:lnTo>
                  <a:pt x="15580817" y="10603992"/>
                </a:lnTo>
                <a:lnTo>
                  <a:pt x="15587053" y="10599776"/>
                </a:lnTo>
                <a:lnTo>
                  <a:pt x="15591270" y="10593540"/>
                </a:lnTo>
                <a:lnTo>
                  <a:pt x="15592806" y="10585882"/>
                </a:lnTo>
                <a:close/>
              </a:path>
              <a:path w="18719800" h="10718800" extrusionOk="0">
                <a:moveTo>
                  <a:pt x="15592806" y="10485793"/>
                </a:moveTo>
                <a:lnTo>
                  <a:pt x="15591270" y="10478148"/>
                </a:lnTo>
                <a:lnTo>
                  <a:pt x="15587053" y="10471899"/>
                </a:lnTo>
                <a:lnTo>
                  <a:pt x="15580817" y="10467696"/>
                </a:lnTo>
                <a:lnTo>
                  <a:pt x="15573172" y="10466146"/>
                </a:lnTo>
                <a:lnTo>
                  <a:pt x="15565527" y="10467696"/>
                </a:lnTo>
                <a:lnTo>
                  <a:pt x="15559278" y="10471899"/>
                </a:lnTo>
                <a:lnTo>
                  <a:pt x="15555062" y="10478148"/>
                </a:lnTo>
                <a:lnTo>
                  <a:pt x="15553512" y="10485793"/>
                </a:lnTo>
                <a:lnTo>
                  <a:pt x="15555062" y="10493438"/>
                </a:lnTo>
                <a:lnTo>
                  <a:pt x="15559278" y="10499687"/>
                </a:lnTo>
                <a:lnTo>
                  <a:pt x="15565527" y="10503903"/>
                </a:lnTo>
                <a:lnTo>
                  <a:pt x="15573172" y="10505440"/>
                </a:lnTo>
                <a:lnTo>
                  <a:pt x="15580817" y="10503903"/>
                </a:lnTo>
                <a:lnTo>
                  <a:pt x="15587053" y="10499687"/>
                </a:lnTo>
                <a:lnTo>
                  <a:pt x="15591270" y="10493438"/>
                </a:lnTo>
                <a:lnTo>
                  <a:pt x="15592806" y="10485793"/>
                </a:lnTo>
                <a:close/>
              </a:path>
              <a:path w="18719800" h="10718800" extrusionOk="0">
                <a:moveTo>
                  <a:pt x="15592806" y="10385692"/>
                </a:moveTo>
                <a:lnTo>
                  <a:pt x="15591270" y="10378046"/>
                </a:lnTo>
                <a:lnTo>
                  <a:pt x="15587053" y="10371798"/>
                </a:lnTo>
                <a:lnTo>
                  <a:pt x="15580817" y="10367594"/>
                </a:lnTo>
                <a:lnTo>
                  <a:pt x="15573172" y="10366045"/>
                </a:lnTo>
                <a:lnTo>
                  <a:pt x="15565527" y="10367594"/>
                </a:lnTo>
                <a:lnTo>
                  <a:pt x="15559278" y="10371798"/>
                </a:lnTo>
                <a:lnTo>
                  <a:pt x="15555062" y="10378046"/>
                </a:lnTo>
                <a:lnTo>
                  <a:pt x="15553512" y="10385692"/>
                </a:lnTo>
                <a:lnTo>
                  <a:pt x="15555062" y="10393350"/>
                </a:lnTo>
                <a:lnTo>
                  <a:pt x="15559278" y="10399598"/>
                </a:lnTo>
                <a:lnTo>
                  <a:pt x="15565527" y="10403802"/>
                </a:lnTo>
                <a:lnTo>
                  <a:pt x="15573172" y="10405351"/>
                </a:lnTo>
                <a:lnTo>
                  <a:pt x="15580817" y="10403802"/>
                </a:lnTo>
                <a:lnTo>
                  <a:pt x="15587053" y="10399598"/>
                </a:lnTo>
                <a:lnTo>
                  <a:pt x="15591270" y="10393350"/>
                </a:lnTo>
                <a:lnTo>
                  <a:pt x="15592806" y="10385692"/>
                </a:lnTo>
                <a:close/>
              </a:path>
              <a:path w="18719800" h="10718800" extrusionOk="0">
                <a:moveTo>
                  <a:pt x="15592806" y="10285603"/>
                </a:moveTo>
                <a:lnTo>
                  <a:pt x="15591270" y="10277958"/>
                </a:lnTo>
                <a:lnTo>
                  <a:pt x="15587053" y="10271709"/>
                </a:lnTo>
                <a:lnTo>
                  <a:pt x="15580817" y="10267493"/>
                </a:lnTo>
                <a:lnTo>
                  <a:pt x="15573172" y="10265943"/>
                </a:lnTo>
                <a:lnTo>
                  <a:pt x="15565527" y="10267493"/>
                </a:lnTo>
                <a:lnTo>
                  <a:pt x="15559278" y="10271709"/>
                </a:lnTo>
                <a:lnTo>
                  <a:pt x="15555062" y="10277958"/>
                </a:lnTo>
                <a:lnTo>
                  <a:pt x="15553512" y="10285603"/>
                </a:lnTo>
                <a:lnTo>
                  <a:pt x="15555062" y="10293248"/>
                </a:lnTo>
                <a:lnTo>
                  <a:pt x="15559278" y="10299497"/>
                </a:lnTo>
                <a:lnTo>
                  <a:pt x="15565527" y="10303700"/>
                </a:lnTo>
                <a:lnTo>
                  <a:pt x="15573172" y="10305237"/>
                </a:lnTo>
                <a:lnTo>
                  <a:pt x="15580817" y="10303700"/>
                </a:lnTo>
                <a:lnTo>
                  <a:pt x="15587053" y="10299497"/>
                </a:lnTo>
                <a:lnTo>
                  <a:pt x="15591270" y="10293248"/>
                </a:lnTo>
                <a:lnTo>
                  <a:pt x="15592806" y="10285603"/>
                </a:lnTo>
                <a:close/>
              </a:path>
              <a:path w="18719800" h="10718800" extrusionOk="0">
                <a:moveTo>
                  <a:pt x="15592806" y="10185502"/>
                </a:moveTo>
                <a:lnTo>
                  <a:pt x="15591270" y="10177856"/>
                </a:lnTo>
                <a:lnTo>
                  <a:pt x="15587053" y="10171608"/>
                </a:lnTo>
                <a:lnTo>
                  <a:pt x="15580817" y="10167404"/>
                </a:lnTo>
                <a:lnTo>
                  <a:pt x="15573172" y="10165855"/>
                </a:lnTo>
                <a:lnTo>
                  <a:pt x="15565527" y="10167404"/>
                </a:lnTo>
                <a:lnTo>
                  <a:pt x="15559278" y="10171608"/>
                </a:lnTo>
                <a:lnTo>
                  <a:pt x="15555062" y="10177856"/>
                </a:lnTo>
                <a:lnTo>
                  <a:pt x="15553512" y="10185502"/>
                </a:lnTo>
                <a:lnTo>
                  <a:pt x="15555062" y="10193147"/>
                </a:lnTo>
                <a:lnTo>
                  <a:pt x="15559278" y="10199395"/>
                </a:lnTo>
                <a:lnTo>
                  <a:pt x="15565527" y="10203599"/>
                </a:lnTo>
                <a:lnTo>
                  <a:pt x="15573172" y="10205148"/>
                </a:lnTo>
                <a:lnTo>
                  <a:pt x="15580817" y="10203599"/>
                </a:lnTo>
                <a:lnTo>
                  <a:pt x="15587053" y="10199395"/>
                </a:lnTo>
                <a:lnTo>
                  <a:pt x="15591270" y="10193147"/>
                </a:lnTo>
                <a:lnTo>
                  <a:pt x="15592806" y="10185502"/>
                </a:lnTo>
                <a:close/>
              </a:path>
              <a:path w="18719800" h="10718800" extrusionOk="0">
                <a:moveTo>
                  <a:pt x="15592806" y="10085400"/>
                </a:moveTo>
                <a:lnTo>
                  <a:pt x="15591270" y="10077755"/>
                </a:lnTo>
                <a:lnTo>
                  <a:pt x="15587053" y="10071506"/>
                </a:lnTo>
                <a:lnTo>
                  <a:pt x="15580817" y="10067303"/>
                </a:lnTo>
                <a:lnTo>
                  <a:pt x="15573172" y="10065753"/>
                </a:lnTo>
                <a:lnTo>
                  <a:pt x="15565527" y="10067303"/>
                </a:lnTo>
                <a:lnTo>
                  <a:pt x="15559278" y="10071506"/>
                </a:lnTo>
                <a:lnTo>
                  <a:pt x="15555062" y="10077755"/>
                </a:lnTo>
                <a:lnTo>
                  <a:pt x="15553512" y="10085400"/>
                </a:lnTo>
                <a:lnTo>
                  <a:pt x="15555062" y="10093058"/>
                </a:lnTo>
                <a:lnTo>
                  <a:pt x="15559278" y="10099307"/>
                </a:lnTo>
                <a:lnTo>
                  <a:pt x="15565527" y="10103510"/>
                </a:lnTo>
                <a:lnTo>
                  <a:pt x="15573172" y="10105060"/>
                </a:lnTo>
                <a:lnTo>
                  <a:pt x="15580817" y="10103510"/>
                </a:lnTo>
                <a:lnTo>
                  <a:pt x="15587053" y="10099307"/>
                </a:lnTo>
                <a:lnTo>
                  <a:pt x="15591270" y="10093058"/>
                </a:lnTo>
                <a:lnTo>
                  <a:pt x="15592806" y="10085400"/>
                </a:lnTo>
                <a:close/>
              </a:path>
              <a:path w="18719800" h="10718800" extrusionOk="0">
                <a:moveTo>
                  <a:pt x="15592806" y="9985311"/>
                </a:moveTo>
                <a:lnTo>
                  <a:pt x="15591270" y="9977666"/>
                </a:lnTo>
                <a:lnTo>
                  <a:pt x="15587053" y="9971418"/>
                </a:lnTo>
                <a:lnTo>
                  <a:pt x="15580817" y="9967214"/>
                </a:lnTo>
                <a:lnTo>
                  <a:pt x="15573172" y="9965665"/>
                </a:lnTo>
                <a:lnTo>
                  <a:pt x="15565514" y="9967214"/>
                </a:lnTo>
                <a:lnTo>
                  <a:pt x="15559266" y="9971418"/>
                </a:lnTo>
                <a:lnTo>
                  <a:pt x="15555062" y="9977666"/>
                </a:lnTo>
                <a:lnTo>
                  <a:pt x="15553512" y="9985311"/>
                </a:lnTo>
                <a:lnTo>
                  <a:pt x="15555062" y="9992957"/>
                </a:lnTo>
                <a:lnTo>
                  <a:pt x="15559266" y="9999205"/>
                </a:lnTo>
                <a:lnTo>
                  <a:pt x="15565514" y="10003422"/>
                </a:lnTo>
                <a:lnTo>
                  <a:pt x="15573172" y="10004958"/>
                </a:lnTo>
                <a:lnTo>
                  <a:pt x="15580817" y="10003422"/>
                </a:lnTo>
                <a:lnTo>
                  <a:pt x="15587053" y="9999205"/>
                </a:lnTo>
                <a:lnTo>
                  <a:pt x="15591270" y="9992957"/>
                </a:lnTo>
                <a:lnTo>
                  <a:pt x="15592806" y="9985311"/>
                </a:lnTo>
                <a:close/>
              </a:path>
              <a:path w="18719800" h="10718800" extrusionOk="0">
                <a:moveTo>
                  <a:pt x="15592806" y="9885210"/>
                </a:moveTo>
                <a:lnTo>
                  <a:pt x="15591270" y="9877565"/>
                </a:lnTo>
                <a:lnTo>
                  <a:pt x="15587053" y="9871329"/>
                </a:lnTo>
                <a:lnTo>
                  <a:pt x="15580817" y="9867113"/>
                </a:lnTo>
                <a:lnTo>
                  <a:pt x="15573172" y="9865563"/>
                </a:lnTo>
                <a:lnTo>
                  <a:pt x="15565514" y="9867113"/>
                </a:lnTo>
                <a:lnTo>
                  <a:pt x="15559266" y="9871329"/>
                </a:lnTo>
                <a:lnTo>
                  <a:pt x="15555062" y="9877565"/>
                </a:lnTo>
                <a:lnTo>
                  <a:pt x="15553512" y="9885210"/>
                </a:lnTo>
                <a:lnTo>
                  <a:pt x="15555062" y="9892868"/>
                </a:lnTo>
                <a:lnTo>
                  <a:pt x="15559266" y="9899104"/>
                </a:lnTo>
                <a:lnTo>
                  <a:pt x="15565514" y="9903320"/>
                </a:lnTo>
                <a:lnTo>
                  <a:pt x="15573172" y="9904857"/>
                </a:lnTo>
                <a:lnTo>
                  <a:pt x="15580817" y="9903320"/>
                </a:lnTo>
                <a:lnTo>
                  <a:pt x="15587053" y="9899104"/>
                </a:lnTo>
                <a:lnTo>
                  <a:pt x="15591270" y="9892868"/>
                </a:lnTo>
                <a:lnTo>
                  <a:pt x="15592806" y="9885210"/>
                </a:lnTo>
                <a:close/>
              </a:path>
              <a:path w="18719800" h="10718800" extrusionOk="0">
                <a:moveTo>
                  <a:pt x="15592806" y="9785109"/>
                </a:moveTo>
                <a:lnTo>
                  <a:pt x="15591270" y="9777463"/>
                </a:lnTo>
                <a:lnTo>
                  <a:pt x="15587053" y="9771228"/>
                </a:lnTo>
                <a:lnTo>
                  <a:pt x="15580817" y="9767024"/>
                </a:lnTo>
                <a:lnTo>
                  <a:pt x="15573172" y="9765474"/>
                </a:lnTo>
                <a:lnTo>
                  <a:pt x="15565527" y="9767024"/>
                </a:lnTo>
                <a:lnTo>
                  <a:pt x="15559278" y="9771228"/>
                </a:lnTo>
                <a:lnTo>
                  <a:pt x="15555062" y="9777463"/>
                </a:lnTo>
                <a:lnTo>
                  <a:pt x="15553512" y="9785109"/>
                </a:lnTo>
                <a:lnTo>
                  <a:pt x="15555062" y="9792767"/>
                </a:lnTo>
                <a:lnTo>
                  <a:pt x="15559278" y="9799002"/>
                </a:lnTo>
                <a:lnTo>
                  <a:pt x="15565527" y="9803219"/>
                </a:lnTo>
                <a:lnTo>
                  <a:pt x="15573172" y="9804756"/>
                </a:lnTo>
                <a:lnTo>
                  <a:pt x="15580817" y="9803219"/>
                </a:lnTo>
                <a:lnTo>
                  <a:pt x="15587053" y="9799002"/>
                </a:lnTo>
                <a:lnTo>
                  <a:pt x="15591270" y="9792767"/>
                </a:lnTo>
                <a:lnTo>
                  <a:pt x="15592806" y="9785109"/>
                </a:lnTo>
                <a:close/>
              </a:path>
              <a:path w="18719800" h="10718800" extrusionOk="0">
                <a:moveTo>
                  <a:pt x="15592806" y="9685020"/>
                </a:moveTo>
                <a:lnTo>
                  <a:pt x="15591270" y="9677375"/>
                </a:lnTo>
                <a:lnTo>
                  <a:pt x="15587053" y="9671126"/>
                </a:lnTo>
                <a:lnTo>
                  <a:pt x="15580817" y="9666922"/>
                </a:lnTo>
                <a:lnTo>
                  <a:pt x="15573172" y="9665373"/>
                </a:lnTo>
                <a:lnTo>
                  <a:pt x="15565527" y="9666922"/>
                </a:lnTo>
                <a:lnTo>
                  <a:pt x="15559278" y="9671126"/>
                </a:lnTo>
                <a:lnTo>
                  <a:pt x="15555062" y="9677375"/>
                </a:lnTo>
                <a:lnTo>
                  <a:pt x="15553512" y="9685020"/>
                </a:lnTo>
                <a:lnTo>
                  <a:pt x="15555062" y="9692665"/>
                </a:lnTo>
                <a:lnTo>
                  <a:pt x="15559278" y="9698914"/>
                </a:lnTo>
                <a:lnTo>
                  <a:pt x="15565527" y="9703130"/>
                </a:lnTo>
                <a:lnTo>
                  <a:pt x="15573172" y="9704667"/>
                </a:lnTo>
                <a:lnTo>
                  <a:pt x="15580817" y="9703130"/>
                </a:lnTo>
                <a:lnTo>
                  <a:pt x="15587053" y="9698914"/>
                </a:lnTo>
                <a:lnTo>
                  <a:pt x="15591270" y="9692665"/>
                </a:lnTo>
                <a:lnTo>
                  <a:pt x="15592806" y="9685020"/>
                </a:lnTo>
                <a:close/>
              </a:path>
              <a:path w="18719800" h="10718800" extrusionOk="0">
                <a:moveTo>
                  <a:pt x="15592806" y="9584931"/>
                </a:moveTo>
                <a:lnTo>
                  <a:pt x="15591270" y="9577286"/>
                </a:lnTo>
                <a:lnTo>
                  <a:pt x="15587053" y="9571037"/>
                </a:lnTo>
                <a:lnTo>
                  <a:pt x="15580817" y="9566821"/>
                </a:lnTo>
                <a:lnTo>
                  <a:pt x="15573172" y="9565284"/>
                </a:lnTo>
                <a:lnTo>
                  <a:pt x="15565527" y="9566821"/>
                </a:lnTo>
                <a:lnTo>
                  <a:pt x="15559278" y="9571037"/>
                </a:lnTo>
                <a:lnTo>
                  <a:pt x="15555062" y="9577286"/>
                </a:lnTo>
                <a:lnTo>
                  <a:pt x="15553512" y="9584931"/>
                </a:lnTo>
                <a:lnTo>
                  <a:pt x="15555062" y="9592577"/>
                </a:lnTo>
                <a:lnTo>
                  <a:pt x="15559278" y="9598825"/>
                </a:lnTo>
                <a:lnTo>
                  <a:pt x="15565527" y="9603029"/>
                </a:lnTo>
                <a:lnTo>
                  <a:pt x="15573172" y="9604578"/>
                </a:lnTo>
                <a:lnTo>
                  <a:pt x="15580817" y="9603029"/>
                </a:lnTo>
                <a:lnTo>
                  <a:pt x="15587053" y="9598825"/>
                </a:lnTo>
                <a:lnTo>
                  <a:pt x="15591270" y="9592577"/>
                </a:lnTo>
                <a:lnTo>
                  <a:pt x="15592806" y="9584931"/>
                </a:lnTo>
                <a:close/>
              </a:path>
              <a:path w="18719800" h="10718800" extrusionOk="0">
                <a:moveTo>
                  <a:pt x="15592806" y="9484830"/>
                </a:moveTo>
                <a:lnTo>
                  <a:pt x="15591270" y="9477184"/>
                </a:lnTo>
                <a:lnTo>
                  <a:pt x="15587053" y="9470949"/>
                </a:lnTo>
                <a:lnTo>
                  <a:pt x="15580817" y="9466732"/>
                </a:lnTo>
                <a:lnTo>
                  <a:pt x="15573172" y="9465196"/>
                </a:lnTo>
                <a:lnTo>
                  <a:pt x="15565527" y="9466732"/>
                </a:lnTo>
                <a:lnTo>
                  <a:pt x="15559278" y="9470949"/>
                </a:lnTo>
                <a:lnTo>
                  <a:pt x="15555062" y="9477184"/>
                </a:lnTo>
                <a:lnTo>
                  <a:pt x="15553512" y="9484830"/>
                </a:lnTo>
                <a:lnTo>
                  <a:pt x="15555062" y="9492475"/>
                </a:lnTo>
                <a:lnTo>
                  <a:pt x="15559278" y="9498724"/>
                </a:lnTo>
                <a:lnTo>
                  <a:pt x="15565527" y="9502940"/>
                </a:lnTo>
                <a:lnTo>
                  <a:pt x="15573172" y="9504477"/>
                </a:lnTo>
                <a:lnTo>
                  <a:pt x="15580817" y="9502940"/>
                </a:lnTo>
                <a:lnTo>
                  <a:pt x="15587053" y="9498724"/>
                </a:lnTo>
                <a:lnTo>
                  <a:pt x="15591270" y="9492475"/>
                </a:lnTo>
                <a:lnTo>
                  <a:pt x="15592806" y="9484830"/>
                </a:lnTo>
                <a:close/>
              </a:path>
              <a:path w="18719800" h="10718800" extrusionOk="0">
                <a:moveTo>
                  <a:pt x="15592806" y="9384741"/>
                </a:moveTo>
                <a:lnTo>
                  <a:pt x="15591270" y="9377096"/>
                </a:lnTo>
                <a:lnTo>
                  <a:pt x="15587053" y="9370847"/>
                </a:lnTo>
                <a:lnTo>
                  <a:pt x="15580817" y="9366631"/>
                </a:lnTo>
                <a:lnTo>
                  <a:pt x="15573172" y="9365094"/>
                </a:lnTo>
                <a:lnTo>
                  <a:pt x="15565527" y="9366631"/>
                </a:lnTo>
                <a:lnTo>
                  <a:pt x="15559278" y="9370847"/>
                </a:lnTo>
                <a:lnTo>
                  <a:pt x="15555062" y="9377096"/>
                </a:lnTo>
                <a:lnTo>
                  <a:pt x="15553512" y="9384741"/>
                </a:lnTo>
                <a:lnTo>
                  <a:pt x="15555062" y="9392387"/>
                </a:lnTo>
                <a:lnTo>
                  <a:pt x="15559278" y="9398622"/>
                </a:lnTo>
                <a:lnTo>
                  <a:pt x="15565527" y="9402839"/>
                </a:lnTo>
                <a:lnTo>
                  <a:pt x="15573172" y="9404388"/>
                </a:lnTo>
                <a:lnTo>
                  <a:pt x="15580817" y="9402839"/>
                </a:lnTo>
                <a:lnTo>
                  <a:pt x="15587053" y="9398622"/>
                </a:lnTo>
                <a:lnTo>
                  <a:pt x="15591270" y="9392387"/>
                </a:lnTo>
                <a:lnTo>
                  <a:pt x="15592806" y="9384741"/>
                </a:lnTo>
                <a:close/>
              </a:path>
              <a:path w="18719800" h="10718800" extrusionOk="0">
                <a:moveTo>
                  <a:pt x="15592806" y="9284640"/>
                </a:moveTo>
                <a:lnTo>
                  <a:pt x="15591270" y="9276994"/>
                </a:lnTo>
                <a:lnTo>
                  <a:pt x="15587053" y="9270746"/>
                </a:lnTo>
                <a:lnTo>
                  <a:pt x="15580817" y="9266542"/>
                </a:lnTo>
                <a:lnTo>
                  <a:pt x="15573172" y="9264993"/>
                </a:lnTo>
                <a:lnTo>
                  <a:pt x="15565527" y="9266542"/>
                </a:lnTo>
                <a:lnTo>
                  <a:pt x="15559278" y="9270746"/>
                </a:lnTo>
                <a:lnTo>
                  <a:pt x="15555062" y="9276994"/>
                </a:lnTo>
                <a:lnTo>
                  <a:pt x="15553512" y="9284640"/>
                </a:lnTo>
                <a:lnTo>
                  <a:pt x="15555062" y="9292285"/>
                </a:lnTo>
                <a:lnTo>
                  <a:pt x="15559278" y="9298534"/>
                </a:lnTo>
                <a:lnTo>
                  <a:pt x="15565527" y="9302750"/>
                </a:lnTo>
                <a:lnTo>
                  <a:pt x="15573172" y="9304287"/>
                </a:lnTo>
                <a:lnTo>
                  <a:pt x="15580817" y="9302750"/>
                </a:lnTo>
                <a:lnTo>
                  <a:pt x="15587053" y="9298534"/>
                </a:lnTo>
                <a:lnTo>
                  <a:pt x="15591270" y="9292285"/>
                </a:lnTo>
                <a:lnTo>
                  <a:pt x="15592806" y="9284640"/>
                </a:lnTo>
                <a:close/>
              </a:path>
              <a:path w="18719800" h="10718800" extrusionOk="0">
                <a:moveTo>
                  <a:pt x="15592806" y="9184551"/>
                </a:moveTo>
                <a:lnTo>
                  <a:pt x="15591270" y="9176893"/>
                </a:lnTo>
                <a:lnTo>
                  <a:pt x="15587053" y="9170645"/>
                </a:lnTo>
                <a:lnTo>
                  <a:pt x="15580817" y="9166441"/>
                </a:lnTo>
                <a:lnTo>
                  <a:pt x="15573172" y="9164891"/>
                </a:lnTo>
                <a:lnTo>
                  <a:pt x="15565527" y="9166441"/>
                </a:lnTo>
                <a:lnTo>
                  <a:pt x="15559278" y="9170645"/>
                </a:lnTo>
                <a:lnTo>
                  <a:pt x="15555062" y="9176893"/>
                </a:lnTo>
                <a:lnTo>
                  <a:pt x="15553512" y="9184551"/>
                </a:lnTo>
                <a:lnTo>
                  <a:pt x="15555062" y="9192196"/>
                </a:lnTo>
                <a:lnTo>
                  <a:pt x="15559278" y="9198432"/>
                </a:lnTo>
                <a:lnTo>
                  <a:pt x="15565527" y="9202649"/>
                </a:lnTo>
                <a:lnTo>
                  <a:pt x="15573172" y="9204198"/>
                </a:lnTo>
                <a:lnTo>
                  <a:pt x="15580817" y="9202649"/>
                </a:lnTo>
                <a:lnTo>
                  <a:pt x="15587053" y="9198432"/>
                </a:lnTo>
                <a:lnTo>
                  <a:pt x="15591270" y="9192196"/>
                </a:lnTo>
                <a:lnTo>
                  <a:pt x="15592806" y="9184551"/>
                </a:lnTo>
                <a:close/>
              </a:path>
              <a:path w="18719800" h="10718800" extrusionOk="0">
                <a:moveTo>
                  <a:pt x="15592806" y="9084450"/>
                </a:moveTo>
                <a:lnTo>
                  <a:pt x="15591270" y="9076804"/>
                </a:lnTo>
                <a:lnTo>
                  <a:pt x="15587053" y="9070556"/>
                </a:lnTo>
                <a:lnTo>
                  <a:pt x="15580817" y="9066352"/>
                </a:lnTo>
                <a:lnTo>
                  <a:pt x="15573172" y="9064803"/>
                </a:lnTo>
                <a:lnTo>
                  <a:pt x="15565527" y="9066352"/>
                </a:lnTo>
                <a:lnTo>
                  <a:pt x="15559278" y="9070556"/>
                </a:lnTo>
                <a:lnTo>
                  <a:pt x="15555062" y="9076804"/>
                </a:lnTo>
                <a:lnTo>
                  <a:pt x="15553512" y="9084450"/>
                </a:lnTo>
                <a:lnTo>
                  <a:pt x="15555062" y="9092095"/>
                </a:lnTo>
                <a:lnTo>
                  <a:pt x="15559278" y="9098331"/>
                </a:lnTo>
                <a:lnTo>
                  <a:pt x="15565527" y="9102547"/>
                </a:lnTo>
                <a:lnTo>
                  <a:pt x="15573172" y="9104097"/>
                </a:lnTo>
                <a:lnTo>
                  <a:pt x="15580817" y="9102547"/>
                </a:lnTo>
                <a:lnTo>
                  <a:pt x="15587053" y="9098331"/>
                </a:lnTo>
                <a:lnTo>
                  <a:pt x="15591270" y="9092095"/>
                </a:lnTo>
                <a:lnTo>
                  <a:pt x="15592806" y="9084450"/>
                </a:lnTo>
                <a:close/>
              </a:path>
              <a:path w="18719800" h="10718800" extrusionOk="0">
                <a:moveTo>
                  <a:pt x="15592806" y="8984348"/>
                </a:moveTo>
                <a:lnTo>
                  <a:pt x="15591270" y="8976703"/>
                </a:lnTo>
                <a:lnTo>
                  <a:pt x="15587053" y="8970454"/>
                </a:lnTo>
                <a:lnTo>
                  <a:pt x="15580817" y="8966238"/>
                </a:lnTo>
                <a:lnTo>
                  <a:pt x="15573172" y="8964701"/>
                </a:lnTo>
                <a:lnTo>
                  <a:pt x="15565527" y="8966238"/>
                </a:lnTo>
                <a:lnTo>
                  <a:pt x="15559278" y="8970454"/>
                </a:lnTo>
                <a:lnTo>
                  <a:pt x="15555062" y="8976703"/>
                </a:lnTo>
                <a:lnTo>
                  <a:pt x="15553512" y="8984348"/>
                </a:lnTo>
                <a:lnTo>
                  <a:pt x="15555062" y="8991994"/>
                </a:lnTo>
                <a:lnTo>
                  <a:pt x="15559278" y="8998242"/>
                </a:lnTo>
                <a:lnTo>
                  <a:pt x="15565527" y="9002458"/>
                </a:lnTo>
                <a:lnTo>
                  <a:pt x="15573172" y="9003995"/>
                </a:lnTo>
                <a:lnTo>
                  <a:pt x="15580817" y="9002458"/>
                </a:lnTo>
                <a:lnTo>
                  <a:pt x="15587053" y="8998242"/>
                </a:lnTo>
                <a:lnTo>
                  <a:pt x="15591270" y="8991994"/>
                </a:lnTo>
                <a:lnTo>
                  <a:pt x="15592806" y="8984348"/>
                </a:lnTo>
                <a:close/>
              </a:path>
              <a:path w="18719800" h="10718800" extrusionOk="0">
                <a:moveTo>
                  <a:pt x="15592806" y="8884247"/>
                </a:moveTo>
                <a:lnTo>
                  <a:pt x="15591270" y="8876614"/>
                </a:lnTo>
                <a:lnTo>
                  <a:pt x="15587053" y="8870366"/>
                </a:lnTo>
                <a:lnTo>
                  <a:pt x="15580817" y="8866149"/>
                </a:lnTo>
                <a:lnTo>
                  <a:pt x="15573172" y="8864613"/>
                </a:lnTo>
                <a:lnTo>
                  <a:pt x="15565527" y="8866149"/>
                </a:lnTo>
                <a:lnTo>
                  <a:pt x="15559278" y="8870366"/>
                </a:lnTo>
                <a:lnTo>
                  <a:pt x="15555062" y="8876614"/>
                </a:lnTo>
                <a:lnTo>
                  <a:pt x="15553512" y="8884247"/>
                </a:lnTo>
                <a:lnTo>
                  <a:pt x="15555062" y="8891905"/>
                </a:lnTo>
                <a:lnTo>
                  <a:pt x="15559278" y="8898153"/>
                </a:lnTo>
                <a:lnTo>
                  <a:pt x="15565527" y="8902357"/>
                </a:lnTo>
                <a:lnTo>
                  <a:pt x="15573172" y="8903906"/>
                </a:lnTo>
                <a:lnTo>
                  <a:pt x="15580817" y="8902357"/>
                </a:lnTo>
                <a:lnTo>
                  <a:pt x="15587053" y="8898153"/>
                </a:lnTo>
                <a:lnTo>
                  <a:pt x="15591270" y="8891905"/>
                </a:lnTo>
                <a:lnTo>
                  <a:pt x="15592806" y="8884247"/>
                </a:lnTo>
                <a:close/>
              </a:path>
              <a:path w="18719800" h="10718800" extrusionOk="0">
                <a:moveTo>
                  <a:pt x="15592806" y="8784158"/>
                </a:moveTo>
                <a:lnTo>
                  <a:pt x="15591270" y="8776513"/>
                </a:lnTo>
                <a:lnTo>
                  <a:pt x="15587053" y="8770264"/>
                </a:lnTo>
                <a:lnTo>
                  <a:pt x="15580817" y="8766061"/>
                </a:lnTo>
                <a:lnTo>
                  <a:pt x="15573172" y="8764511"/>
                </a:lnTo>
                <a:lnTo>
                  <a:pt x="15565527" y="8766061"/>
                </a:lnTo>
                <a:lnTo>
                  <a:pt x="15559278" y="8770264"/>
                </a:lnTo>
                <a:lnTo>
                  <a:pt x="15555062" y="8776513"/>
                </a:lnTo>
                <a:lnTo>
                  <a:pt x="15553512" y="8784158"/>
                </a:lnTo>
                <a:lnTo>
                  <a:pt x="15555062" y="8791804"/>
                </a:lnTo>
                <a:lnTo>
                  <a:pt x="15559278" y="8798052"/>
                </a:lnTo>
                <a:lnTo>
                  <a:pt x="15565527" y="8802256"/>
                </a:lnTo>
                <a:lnTo>
                  <a:pt x="15573172" y="8803805"/>
                </a:lnTo>
                <a:lnTo>
                  <a:pt x="15580817" y="8802256"/>
                </a:lnTo>
                <a:lnTo>
                  <a:pt x="15587053" y="8798052"/>
                </a:lnTo>
                <a:lnTo>
                  <a:pt x="15591270" y="8791804"/>
                </a:lnTo>
                <a:lnTo>
                  <a:pt x="15592806" y="8784158"/>
                </a:lnTo>
                <a:close/>
              </a:path>
              <a:path w="18719800" h="10718800" extrusionOk="0">
                <a:moveTo>
                  <a:pt x="15592806" y="8684057"/>
                </a:moveTo>
                <a:lnTo>
                  <a:pt x="15591270" y="8676411"/>
                </a:lnTo>
                <a:lnTo>
                  <a:pt x="15587053" y="8670176"/>
                </a:lnTo>
                <a:lnTo>
                  <a:pt x="15580817" y="8665959"/>
                </a:lnTo>
                <a:lnTo>
                  <a:pt x="15573172" y="8664423"/>
                </a:lnTo>
                <a:lnTo>
                  <a:pt x="15565527" y="8665959"/>
                </a:lnTo>
                <a:lnTo>
                  <a:pt x="15559278" y="8670176"/>
                </a:lnTo>
                <a:lnTo>
                  <a:pt x="15555062" y="8676411"/>
                </a:lnTo>
                <a:lnTo>
                  <a:pt x="15553512" y="8684057"/>
                </a:lnTo>
                <a:lnTo>
                  <a:pt x="15555062" y="8691702"/>
                </a:lnTo>
                <a:lnTo>
                  <a:pt x="15559278" y="8697951"/>
                </a:lnTo>
                <a:lnTo>
                  <a:pt x="15565527" y="8702167"/>
                </a:lnTo>
                <a:lnTo>
                  <a:pt x="15573172" y="8703704"/>
                </a:lnTo>
                <a:lnTo>
                  <a:pt x="15580817" y="8702167"/>
                </a:lnTo>
                <a:lnTo>
                  <a:pt x="15587053" y="8697951"/>
                </a:lnTo>
                <a:lnTo>
                  <a:pt x="15591270" y="8691702"/>
                </a:lnTo>
                <a:lnTo>
                  <a:pt x="15592806" y="8684057"/>
                </a:lnTo>
                <a:close/>
              </a:path>
              <a:path w="18719800" h="10718800" extrusionOk="0">
                <a:moveTo>
                  <a:pt x="15592806" y="8583968"/>
                </a:moveTo>
                <a:lnTo>
                  <a:pt x="15591270" y="8576310"/>
                </a:lnTo>
                <a:lnTo>
                  <a:pt x="15587053" y="8570074"/>
                </a:lnTo>
                <a:lnTo>
                  <a:pt x="15580817" y="8565858"/>
                </a:lnTo>
                <a:lnTo>
                  <a:pt x="15573172" y="8564321"/>
                </a:lnTo>
                <a:lnTo>
                  <a:pt x="15565527" y="8565858"/>
                </a:lnTo>
                <a:lnTo>
                  <a:pt x="15559278" y="8570074"/>
                </a:lnTo>
                <a:lnTo>
                  <a:pt x="15555062" y="8576310"/>
                </a:lnTo>
                <a:lnTo>
                  <a:pt x="15553512" y="8583968"/>
                </a:lnTo>
                <a:lnTo>
                  <a:pt x="15555062" y="8591613"/>
                </a:lnTo>
                <a:lnTo>
                  <a:pt x="15559278" y="8597862"/>
                </a:lnTo>
                <a:lnTo>
                  <a:pt x="15565527" y="8602066"/>
                </a:lnTo>
                <a:lnTo>
                  <a:pt x="15573172" y="8603615"/>
                </a:lnTo>
                <a:lnTo>
                  <a:pt x="15580817" y="8602066"/>
                </a:lnTo>
                <a:lnTo>
                  <a:pt x="15587053" y="8597862"/>
                </a:lnTo>
                <a:lnTo>
                  <a:pt x="15591270" y="8591613"/>
                </a:lnTo>
                <a:lnTo>
                  <a:pt x="15592806" y="8583968"/>
                </a:lnTo>
                <a:close/>
              </a:path>
              <a:path w="18719800" h="10718800" extrusionOk="0">
                <a:moveTo>
                  <a:pt x="15592806" y="8483867"/>
                </a:moveTo>
                <a:lnTo>
                  <a:pt x="15591270" y="8476221"/>
                </a:lnTo>
                <a:lnTo>
                  <a:pt x="15587053" y="8469973"/>
                </a:lnTo>
                <a:lnTo>
                  <a:pt x="15580817" y="8465756"/>
                </a:lnTo>
                <a:lnTo>
                  <a:pt x="15573172" y="8464220"/>
                </a:lnTo>
                <a:lnTo>
                  <a:pt x="15565527" y="8465756"/>
                </a:lnTo>
                <a:lnTo>
                  <a:pt x="15559278" y="8469973"/>
                </a:lnTo>
                <a:lnTo>
                  <a:pt x="15555062" y="8476221"/>
                </a:lnTo>
                <a:lnTo>
                  <a:pt x="15553512" y="8483867"/>
                </a:lnTo>
                <a:lnTo>
                  <a:pt x="15555062" y="8491525"/>
                </a:lnTo>
                <a:lnTo>
                  <a:pt x="15559278" y="8497760"/>
                </a:lnTo>
                <a:lnTo>
                  <a:pt x="15565527" y="8501977"/>
                </a:lnTo>
                <a:lnTo>
                  <a:pt x="15573172" y="8503514"/>
                </a:lnTo>
                <a:lnTo>
                  <a:pt x="15580817" y="8501977"/>
                </a:lnTo>
                <a:lnTo>
                  <a:pt x="15587053" y="8497760"/>
                </a:lnTo>
                <a:lnTo>
                  <a:pt x="15591270" y="8491525"/>
                </a:lnTo>
                <a:lnTo>
                  <a:pt x="15592806" y="8483867"/>
                </a:lnTo>
                <a:close/>
              </a:path>
              <a:path w="18719800" h="10718800" extrusionOk="0">
                <a:moveTo>
                  <a:pt x="15592806" y="8383778"/>
                </a:moveTo>
                <a:lnTo>
                  <a:pt x="15591270" y="8376132"/>
                </a:lnTo>
                <a:lnTo>
                  <a:pt x="15587053" y="8369884"/>
                </a:lnTo>
                <a:lnTo>
                  <a:pt x="15580817" y="8365668"/>
                </a:lnTo>
                <a:lnTo>
                  <a:pt x="15573172" y="8364118"/>
                </a:lnTo>
                <a:lnTo>
                  <a:pt x="15565514" y="8365668"/>
                </a:lnTo>
                <a:lnTo>
                  <a:pt x="15559266" y="8369884"/>
                </a:lnTo>
                <a:lnTo>
                  <a:pt x="15555062" y="8376132"/>
                </a:lnTo>
                <a:lnTo>
                  <a:pt x="15553512" y="8383778"/>
                </a:lnTo>
                <a:lnTo>
                  <a:pt x="15555062" y="8391423"/>
                </a:lnTo>
                <a:lnTo>
                  <a:pt x="15559266" y="8397659"/>
                </a:lnTo>
                <a:lnTo>
                  <a:pt x="15565514" y="8401875"/>
                </a:lnTo>
                <a:lnTo>
                  <a:pt x="15573172" y="8403412"/>
                </a:lnTo>
                <a:lnTo>
                  <a:pt x="15580817" y="8401875"/>
                </a:lnTo>
                <a:lnTo>
                  <a:pt x="15587053" y="8397659"/>
                </a:lnTo>
                <a:lnTo>
                  <a:pt x="15591270" y="8391423"/>
                </a:lnTo>
                <a:lnTo>
                  <a:pt x="15592806" y="8383778"/>
                </a:lnTo>
                <a:close/>
              </a:path>
              <a:path w="18719800" h="10718800" extrusionOk="0">
                <a:moveTo>
                  <a:pt x="15592806" y="8283676"/>
                </a:moveTo>
                <a:lnTo>
                  <a:pt x="15591270" y="8276031"/>
                </a:lnTo>
                <a:lnTo>
                  <a:pt x="15587053" y="8269783"/>
                </a:lnTo>
                <a:lnTo>
                  <a:pt x="15580817" y="8265579"/>
                </a:lnTo>
                <a:lnTo>
                  <a:pt x="15573172" y="8264030"/>
                </a:lnTo>
                <a:lnTo>
                  <a:pt x="15565514" y="8265579"/>
                </a:lnTo>
                <a:lnTo>
                  <a:pt x="15559266" y="8269783"/>
                </a:lnTo>
                <a:lnTo>
                  <a:pt x="15555062" y="8276031"/>
                </a:lnTo>
                <a:lnTo>
                  <a:pt x="15553512" y="8283676"/>
                </a:lnTo>
                <a:lnTo>
                  <a:pt x="15555062" y="8291322"/>
                </a:lnTo>
                <a:lnTo>
                  <a:pt x="15559266" y="8297570"/>
                </a:lnTo>
                <a:lnTo>
                  <a:pt x="15565514" y="8301774"/>
                </a:lnTo>
                <a:lnTo>
                  <a:pt x="15573172" y="8303323"/>
                </a:lnTo>
                <a:lnTo>
                  <a:pt x="15580817" y="8301774"/>
                </a:lnTo>
                <a:lnTo>
                  <a:pt x="15587053" y="8297570"/>
                </a:lnTo>
                <a:lnTo>
                  <a:pt x="15591270" y="8291322"/>
                </a:lnTo>
                <a:lnTo>
                  <a:pt x="15592806" y="8283676"/>
                </a:lnTo>
                <a:close/>
              </a:path>
              <a:path w="18719800" h="10718800" extrusionOk="0">
                <a:moveTo>
                  <a:pt x="15592806" y="8183575"/>
                </a:moveTo>
                <a:lnTo>
                  <a:pt x="15591270" y="8175930"/>
                </a:lnTo>
                <a:lnTo>
                  <a:pt x="15587053" y="8169681"/>
                </a:lnTo>
                <a:lnTo>
                  <a:pt x="15580817" y="8165478"/>
                </a:lnTo>
                <a:lnTo>
                  <a:pt x="15573172" y="8163928"/>
                </a:lnTo>
                <a:lnTo>
                  <a:pt x="15565527" y="8165478"/>
                </a:lnTo>
                <a:lnTo>
                  <a:pt x="15559278" y="8169681"/>
                </a:lnTo>
                <a:lnTo>
                  <a:pt x="15555062" y="8175930"/>
                </a:lnTo>
                <a:lnTo>
                  <a:pt x="15553512" y="8183575"/>
                </a:lnTo>
                <a:lnTo>
                  <a:pt x="15555062" y="8191233"/>
                </a:lnTo>
                <a:lnTo>
                  <a:pt x="15559278" y="8197469"/>
                </a:lnTo>
                <a:lnTo>
                  <a:pt x="15565527" y="8201685"/>
                </a:lnTo>
                <a:lnTo>
                  <a:pt x="15573172" y="8203222"/>
                </a:lnTo>
                <a:lnTo>
                  <a:pt x="15580817" y="8201685"/>
                </a:lnTo>
                <a:lnTo>
                  <a:pt x="15587053" y="8197469"/>
                </a:lnTo>
                <a:lnTo>
                  <a:pt x="15591270" y="8191233"/>
                </a:lnTo>
                <a:lnTo>
                  <a:pt x="15592806" y="8183575"/>
                </a:lnTo>
                <a:close/>
              </a:path>
              <a:path w="18719800" h="10718800" extrusionOk="0">
                <a:moveTo>
                  <a:pt x="15592806" y="8083486"/>
                </a:moveTo>
                <a:lnTo>
                  <a:pt x="15591270" y="8075841"/>
                </a:lnTo>
                <a:lnTo>
                  <a:pt x="15587053" y="8069593"/>
                </a:lnTo>
                <a:lnTo>
                  <a:pt x="15580817" y="8065389"/>
                </a:lnTo>
                <a:lnTo>
                  <a:pt x="15573172" y="8063839"/>
                </a:lnTo>
                <a:lnTo>
                  <a:pt x="15565527" y="8065389"/>
                </a:lnTo>
                <a:lnTo>
                  <a:pt x="15559278" y="8069593"/>
                </a:lnTo>
                <a:lnTo>
                  <a:pt x="15555062" y="8075841"/>
                </a:lnTo>
                <a:lnTo>
                  <a:pt x="15553512" y="8083486"/>
                </a:lnTo>
                <a:lnTo>
                  <a:pt x="15555062" y="8091132"/>
                </a:lnTo>
                <a:lnTo>
                  <a:pt x="15559278" y="8097380"/>
                </a:lnTo>
                <a:lnTo>
                  <a:pt x="15565527" y="8101597"/>
                </a:lnTo>
                <a:lnTo>
                  <a:pt x="15573172" y="8103133"/>
                </a:lnTo>
                <a:lnTo>
                  <a:pt x="15580817" y="8101597"/>
                </a:lnTo>
                <a:lnTo>
                  <a:pt x="15587053" y="8097380"/>
                </a:lnTo>
                <a:lnTo>
                  <a:pt x="15591270" y="8091132"/>
                </a:lnTo>
                <a:lnTo>
                  <a:pt x="15592806" y="8083486"/>
                </a:lnTo>
                <a:close/>
              </a:path>
              <a:path w="18719800" h="10718800" extrusionOk="0">
                <a:moveTo>
                  <a:pt x="15592806" y="7983398"/>
                </a:moveTo>
                <a:lnTo>
                  <a:pt x="15591270" y="7975752"/>
                </a:lnTo>
                <a:lnTo>
                  <a:pt x="15587053" y="7969504"/>
                </a:lnTo>
                <a:lnTo>
                  <a:pt x="15580817" y="7965287"/>
                </a:lnTo>
                <a:lnTo>
                  <a:pt x="15573172" y="7963751"/>
                </a:lnTo>
                <a:lnTo>
                  <a:pt x="15565527" y="7965287"/>
                </a:lnTo>
                <a:lnTo>
                  <a:pt x="15559278" y="7969504"/>
                </a:lnTo>
                <a:lnTo>
                  <a:pt x="15555062" y="7975752"/>
                </a:lnTo>
                <a:lnTo>
                  <a:pt x="15553512" y="7983398"/>
                </a:lnTo>
                <a:lnTo>
                  <a:pt x="15555062" y="7991043"/>
                </a:lnTo>
                <a:lnTo>
                  <a:pt x="15559278" y="7997279"/>
                </a:lnTo>
                <a:lnTo>
                  <a:pt x="15565527" y="8001495"/>
                </a:lnTo>
                <a:lnTo>
                  <a:pt x="15573172" y="8003032"/>
                </a:lnTo>
                <a:lnTo>
                  <a:pt x="15580817" y="8001495"/>
                </a:lnTo>
                <a:lnTo>
                  <a:pt x="15587053" y="7997279"/>
                </a:lnTo>
                <a:lnTo>
                  <a:pt x="15591270" y="7991043"/>
                </a:lnTo>
                <a:lnTo>
                  <a:pt x="15592806" y="7983398"/>
                </a:lnTo>
                <a:close/>
              </a:path>
              <a:path w="18719800" h="10718800" extrusionOk="0">
                <a:moveTo>
                  <a:pt x="15592806" y="7883296"/>
                </a:moveTo>
                <a:lnTo>
                  <a:pt x="15591270" y="7875651"/>
                </a:lnTo>
                <a:lnTo>
                  <a:pt x="15587053" y="7869402"/>
                </a:lnTo>
                <a:lnTo>
                  <a:pt x="15580817" y="7865186"/>
                </a:lnTo>
                <a:lnTo>
                  <a:pt x="15573172" y="7863649"/>
                </a:lnTo>
                <a:lnTo>
                  <a:pt x="15565527" y="7865186"/>
                </a:lnTo>
                <a:lnTo>
                  <a:pt x="15559278" y="7869402"/>
                </a:lnTo>
                <a:lnTo>
                  <a:pt x="15555062" y="7875651"/>
                </a:lnTo>
                <a:lnTo>
                  <a:pt x="15553512" y="7883296"/>
                </a:lnTo>
                <a:lnTo>
                  <a:pt x="15555062" y="7890942"/>
                </a:lnTo>
                <a:lnTo>
                  <a:pt x="15559278" y="7897177"/>
                </a:lnTo>
                <a:lnTo>
                  <a:pt x="15565527" y="7901394"/>
                </a:lnTo>
                <a:lnTo>
                  <a:pt x="15573172" y="7902943"/>
                </a:lnTo>
                <a:lnTo>
                  <a:pt x="15580817" y="7901394"/>
                </a:lnTo>
                <a:lnTo>
                  <a:pt x="15587053" y="7897177"/>
                </a:lnTo>
                <a:lnTo>
                  <a:pt x="15591270" y="7890942"/>
                </a:lnTo>
                <a:lnTo>
                  <a:pt x="15592806" y="7883296"/>
                </a:lnTo>
                <a:close/>
              </a:path>
              <a:path w="18719800" h="10718800" extrusionOk="0">
                <a:moveTo>
                  <a:pt x="15592806" y="7783195"/>
                </a:moveTo>
                <a:lnTo>
                  <a:pt x="15591270" y="7775549"/>
                </a:lnTo>
                <a:lnTo>
                  <a:pt x="15587053" y="7769301"/>
                </a:lnTo>
                <a:lnTo>
                  <a:pt x="15580817" y="7765085"/>
                </a:lnTo>
                <a:lnTo>
                  <a:pt x="15573172" y="7763548"/>
                </a:lnTo>
                <a:lnTo>
                  <a:pt x="15565527" y="7765085"/>
                </a:lnTo>
                <a:lnTo>
                  <a:pt x="15559278" y="7769301"/>
                </a:lnTo>
                <a:lnTo>
                  <a:pt x="15555062" y="7775549"/>
                </a:lnTo>
                <a:lnTo>
                  <a:pt x="15553512" y="7783195"/>
                </a:lnTo>
                <a:lnTo>
                  <a:pt x="15555062" y="7790840"/>
                </a:lnTo>
                <a:lnTo>
                  <a:pt x="15559278" y="7797089"/>
                </a:lnTo>
                <a:lnTo>
                  <a:pt x="15565527" y="7801292"/>
                </a:lnTo>
                <a:lnTo>
                  <a:pt x="15573172" y="7802842"/>
                </a:lnTo>
                <a:lnTo>
                  <a:pt x="15580817" y="7801292"/>
                </a:lnTo>
                <a:lnTo>
                  <a:pt x="15587053" y="7797089"/>
                </a:lnTo>
                <a:lnTo>
                  <a:pt x="15591270" y="7790840"/>
                </a:lnTo>
                <a:lnTo>
                  <a:pt x="15592806" y="7783195"/>
                </a:lnTo>
                <a:close/>
              </a:path>
              <a:path w="18719800" h="10718800" extrusionOk="0">
                <a:moveTo>
                  <a:pt x="15592806" y="7683106"/>
                </a:moveTo>
                <a:lnTo>
                  <a:pt x="15591270" y="7675448"/>
                </a:lnTo>
                <a:lnTo>
                  <a:pt x="15587053" y="7669200"/>
                </a:lnTo>
                <a:lnTo>
                  <a:pt x="15580817" y="7664996"/>
                </a:lnTo>
                <a:lnTo>
                  <a:pt x="15573172" y="7663447"/>
                </a:lnTo>
                <a:lnTo>
                  <a:pt x="15565527" y="7664996"/>
                </a:lnTo>
                <a:lnTo>
                  <a:pt x="15559278" y="7669200"/>
                </a:lnTo>
                <a:lnTo>
                  <a:pt x="15555062" y="7675448"/>
                </a:lnTo>
                <a:lnTo>
                  <a:pt x="15553512" y="7683106"/>
                </a:lnTo>
                <a:lnTo>
                  <a:pt x="15555062" y="7690752"/>
                </a:lnTo>
                <a:lnTo>
                  <a:pt x="15559278" y="7696987"/>
                </a:lnTo>
                <a:lnTo>
                  <a:pt x="15565527" y="7701204"/>
                </a:lnTo>
                <a:lnTo>
                  <a:pt x="15573172" y="7702740"/>
                </a:lnTo>
                <a:lnTo>
                  <a:pt x="15580817" y="7701204"/>
                </a:lnTo>
                <a:lnTo>
                  <a:pt x="15587053" y="7696987"/>
                </a:lnTo>
                <a:lnTo>
                  <a:pt x="15591270" y="7690752"/>
                </a:lnTo>
                <a:lnTo>
                  <a:pt x="15592806" y="7683106"/>
                </a:lnTo>
                <a:close/>
              </a:path>
              <a:path w="18719800" h="10718800" extrusionOk="0">
                <a:moveTo>
                  <a:pt x="15592806" y="7583005"/>
                </a:moveTo>
                <a:lnTo>
                  <a:pt x="15591270" y="7575359"/>
                </a:lnTo>
                <a:lnTo>
                  <a:pt x="15587053" y="7569124"/>
                </a:lnTo>
                <a:lnTo>
                  <a:pt x="15580817" y="7564920"/>
                </a:lnTo>
                <a:lnTo>
                  <a:pt x="15573172" y="7563371"/>
                </a:lnTo>
                <a:lnTo>
                  <a:pt x="15565527" y="7564920"/>
                </a:lnTo>
                <a:lnTo>
                  <a:pt x="15559278" y="7569124"/>
                </a:lnTo>
                <a:lnTo>
                  <a:pt x="15555062" y="7575359"/>
                </a:lnTo>
                <a:lnTo>
                  <a:pt x="15553512" y="7583005"/>
                </a:lnTo>
                <a:lnTo>
                  <a:pt x="15555062" y="7590650"/>
                </a:lnTo>
                <a:lnTo>
                  <a:pt x="15559278" y="7596899"/>
                </a:lnTo>
                <a:lnTo>
                  <a:pt x="15565527" y="7601115"/>
                </a:lnTo>
                <a:lnTo>
                  <a:pt x="15573172" y="7602652"/>
                </a:lnTo>
                <a:lnTo>
                  <a:pt x="15580817" y="7601115"/>
                </a:lnTo>
                <a:lnTo>
                  <a:pt x="15587053" y="7596899"/>
                </a:lnTo>
                <a:lnTo>
                  <a:pt x="15591270" y="7590650"/>
                </a:lnTo>
                <a:lnTo>
                  <a:pt x="15592806" y="7583005"/>
                </a:lnTo>
                <a:close/>
              </a:path>
              <a:path w="18719800" h="10718800" extrusionOk="0">
                <a:moveTo>
                  <a:pt x="15592806" y="7482916"/>
                </a:moveTo>
                <a:lnTo>
                  <a:pt x="15591270" y="7475258"/>
                </a:lnTo>
                <a:lnTo>
                  <a:pt x="15587053" y="7469022"/>
                </a:lnTo>
                <a:lnTo>
                  <a:pt x="15580817" y="7464806"/>
                </a:lnTo>
                <a:lnTo>
                  <a:pt x="15573172" y="7463256"/>
                </a:lnTo>
                <a:lnTo>
                  <a:pt x="15565527" y="7464806"/>
                </a:lnTo>
                <a:lnTo>
                  <a:pt x="15559278" y="7469022"/>
                </a:lnTo>
                <a:lnTo>
                  <a:pt x="15555062" y="7475258"/>
                </a:lnTo>
                <a:lnTo>
                  <a:pt x="15553512" y="7482916"/>
                </a:lnTo>
                <a:lnTo>
                  <a:pt x="15555062" y="7490549"/>
                </a:lnTo>
                <a:lnTo>
                  <a:pt x="15559278" y="7496797"/>
                </a:lnTo>
                <a:lnTo>
                  <a:pt x="15565527" y="7501014"/>
                </a:lnTo>
                <a:lnTo>
                  <a:pt x="15573172" y="7502550"/>
                </a:lnTo>
                <a:lnTo>
                  <a:pt x="15580817" y="7501014"/>
                </a:lnTo>
                <a:lnTo>
                  <a:pt x="15587053" y="7496797"/>
                </a:lnTo>
                <a:lnTo>
                  <a:pt x="15591270" y="7490549"/>
                </a:lnTo>
                <a:lnTo>
                  <a:pt x="15592806" y="7482916"/>
                </a:lnTo>
                <a:close/>
              </a:path>
              <a:path w="18719800" h="10718800" extrusionOk="0">
                <a:moveTo>
                  <a:pt x="15592806" y="7382815"/>
                </a:moveTo>
                <a:lnTo>
                  <a:pt x="15591270" y="7375169"/>
                </a:lnTo>
                <a:lnTo>
                  <a:pt x="15587053" y="7368921"/>
                </a:lnTo>
                <a:lnTo>
                  <a:pt x="15580817" y="7364704"/>
                </a:lnTo>
                <a:lnTo>
                  <a:pt x="15573172" y="7363155"/>
                </a:lnTo>
                <a:lnTo>
                  <a:pt x="15565527" y="7364704"/>
                </a:lnTo>
                <a:lnTo>
                  <a:pt x="15559278" y="7368921"/>
                </a:lnTo>
                <a:lnTo>
                  <a:pt x="15555062" y="7375169"/>
                </a:lnTo>
                <a:lnTo>
                  <a:pt x="15553512" y="7382815"/>
                </a:lnTo>
                <a:lnTo>
                  <a:pt x="15555062" y="7390460"/>
                </a:lnTo>
                <a:lnTo>
                  <a:pt x="15559278" y="7396708"/>
                </a:lnTo>
                <a:lnTo>
                  <a:pt x="15565527" y="7400912"/>
                </a:lnTo>
                <a:lnTo>
                  <a:pt x="15573172" y="7402462"/>
                </a:lnTo>
                <a:lnTo>
                  <a:pt x="15580817" y="7400912"/>
                </a:lnTo>
                <a:lnTo>
                  <a:pt x="15587053" y="7396708"/>
                </a:lnTo>
                <a:lnTo>
                  <a:pt x="15591270" y="7390460"/>
                </a:lnTo>
                <a:lnTo>
                  <a:pt x="15592806" y="7382815"/>
                </a:lnTo>
                <a:close/>
              </a:path>
              <a:path w="18719800" h="10718800" extrusionOk="0">
                <a:moveTo>
                  <a:pt x="15592806" y="7282713"/>
                </a:moveTo>
                <a:lnTo>
                  <a:pt x="15591270" y="7275068"/>
                </a:lnTo>
                <a:lnTo>
                  <a:pt x="15587053" y="7268819"/>
                </a:lnTo>
                <a:lnTo>
                  <a:pt x="15580817" y="7264603"/>
                </a:lnTo>
                <a:lnTo>
                  <a:pt x="15573172" y="7263066"/>
                </a:lnTo>
                <a:lnTo>
                  <a:pt x="15565527" y="7264603"/>
                </a:lnTo>
                <a:lnTo>
                  <a:pt x="15559278" y="7268819"/>
                </a:lnTo>
                <a:lnTo>
                  <a:pt x="15555062" y="7275068"/>
                </a:lnTo>
                <a:lnTo>
                  <a:pt x="15553512" y="7282713"/>
                </a:lnTo>
                <a:lnTo>
                  <a:pt x="15555062" y="7290371"/>
                </a:lnTo>
                <a:lnTo>
                  <a:pt x="15559278" y="7296607"/>
                </a:lnTo>
                <a:lnTo>
                  <a:pt x="15565527" y="7300811"/>
                </a:lnTo>
                <a:lnTo>
                  <a:pt x="15573172" y="7302347"/>
                </a:lnTo>
                <a:lnTo>
                  <a:pt x="15580817" y="7300811"/>
                </a:lnTo>
                <a:lnTo>
                  <a:pt x="15587053" y="7296607"/>
                </a:lnTo>
                <a:lnTo>
                  <a:pt x="15591270" y="7290371"/>
                </a:lnTo>
                <a:lnTo>
                  <a:pt x="15592806" y="7282713"/>
                </a:lnTo>
                <a:close/>
              </a:path>
              <a:path w="18719800" h="10718800" extrusionOk="0">
                <a:moveTo>
                  <a:pt x="15592806" y="7182612"/>
                </a:moveTo>
                <a:lnTo>
                  <a:pt x="15591270" y="7174966"/>
                </a:lnTo>
                <a:lnTo>
                  <a:pt x="15587053" y="7168731"/>
                </a:lnTo>
                <a:lnTo>
                  <a:pt x="15580817" y="7164514"/>
                </a:lnTo>
                <a:lnTo>
                  <a:pt x="15573172" y="7162965"/>
                </a:lnTo>
                <a:lnTo>
                  <a:pt x="15565527" y="7164514"/>
                </a:lnTo>
                <a:lnTo>
                  <a:pt x="15559278" y="7168731"/>
                </a:lnTo>
                <a:lnTo>
                  <a:pt x="15555062" y="7174966"/>
                </a:lnTo>
                <a:lnTo>
                  <a:pt x="15553512" y="7182612"/>
                </a:lnTo>
                <a:lnTo>
                  <a:pt x="15555062" y="7190270"/>
                </a:lnTo>
                <a:lnTo>
                  <a:pt x="15559278" y="7196518"/>
                </a:lnTo>
                <a:lnTo>
                  <a:pt x="15565527" y="7200722"/>
                </a:lnTo>
                <a:lnTo>
                  <a:pt x="15573172" y="7202271"/>
                </a:lnTo>
                <a:lnTo>
                  <a:pt x="15580817" y="7200722"/>
                </a:lnTo>
                <a:lnTo>
                  <a:pt x="15587053" y="7196518"/>
                </a:lnTo>
                <a:lnTo>
                  <a:pt x="15591270" y="7190270"/>
                </a:lnTo>
                <a:lnTo>
                  <a:pt x="15592806" y="7182612"/>
                </a:lnTo>
                <a:close/>
              </a:path>
              <a:path w="18719800" h="10718800" extrusionOk="0">
                <a:moveTo>
                  <a:pt x="15592806" y="7082536"/>
                </a:moveTo>
                <a:lnTo>
                  <a:pt x="15591270" y="7074890"/>
                </a:lnTo>
                <a:lnTo>
                  <a:pt x="15587053" y="7068642"/>
                </a:lnTo>
                <a:lnTo>
                  <a:pt x="15580817" y="7064426"/>
                </a:lnTo>
                <a:lnTo>
                  <a:pt x="15573172" y="7062876"/>
                </a:lnTo>
                <a:lnTo>
                  <a:pt x="15565527" y="7064426"/>
                </a:lnTo>
                <a:lnTo>
                  <a:pt x="15559278" y="7068642"/>
                </a:lnTo>
                <a:lnTo>
                  <a:pt x="15555062" y="7074890"/>
                </a:lnTo>
                <a:lnTo>
                  <a:pt x="15553512" y="7082536"/>
                </a:lnTo>
                <a:lnTo>
                  <a:pt x="15555062" y="7090181"/>
                </a:lnTo>
                <a:lnTo>
                  <a:pt x="15559278" y="7096430"/>
                </a:lnTo>
                <a:lnTo>
                  <a:pt x="15565527" y="7100633"/>
                </a:lnTo>
                <a:lnTo>
                  <a:pt x="15573172" y="7102183"/>
                </a:lnTo>
                <a:lnTo>
                  <a:pt x="15580817" y="7100633"/>
                </a:lnTo>
                <a:lnTo>
                  <a:pt x="15587053" y="7096430"/>
                </a:lnTo>
                <a:lnTo>
                  <a:pt x="15591270" y="7090181"/>
                </a:lnTo>
                <a:lnTo>
                  <a:pt x="15592806" y="7082536"/>
                </a:lnTo>
                <a:close/>
              </a:path>
              <a:path w="18719800" h="10718800" extrusionOk="0">
                <a:moveTo>
                  <a:pt x="15592806" y="6982422"/>
                </a:moveTo>
                <a:lnTo>
                  <a:pt x="15591270" y="6974776"/>
                </a:lnTo>
                <a:lnTo>
                  <a:pt x="15587053" y="6968541"/>
                </a:lnTo>
                <a:lnTo>
                  <a:pt x="15580817" y="6964324"/>
                </a:lnTo>
                <a:lnTo>
                  <a:pt x="15573172" y="6962788"/>
                </a:lnTo>
                <a:lnTo>
                  <a:pt x="15565527" y="6964324"/>
                </a:lnTo>
                <a:lnTo>
                  <a:pt x="15559278" y="6968541"/>
                </a:lnTo>
                <a:lnTo>
                  <a:pt x="15555062" y="6974776"/>
                </a:lnTo>
                <a:lnTo>
                  <a:pt x="15553512" y="6982422"/>
                </a:lnTo>
                <a:lnTo>
                  <a:pt x="15555062" y="6990080"/>
                </a:lnTo>
                <a:lnTo>
                  <a:pt x="15559278" y="6996328"/>
                </a:lnTo>
                <a:lnTo>
                  <a:pt x="15565527" y="7000545"/>
                </a:lnTo>
                <a:lnTo>
                  <a:pt x="15573172" y="7002081"/>
                </a:lnTo>
                <a:lnTo>
                  <a:pt x="15580817" y="7000545"/>
                </a:lnTo>
                <a:lnTo>
                  <a:pt x="15587053" y="6996328"/>
                </a:lnTo>
                <a:lnTo>
                  <a:pt x="15591270" y="6990080"/>
                </a:lnTo>
                <a:lnTo>
                  <a:pt x="15592806" y="6982422"/>
                </a:lnTo>
                <a:close/>
              </a:path>
              <a:path w="18719800" h="10718800" extrusionOk="0">
                <a:moveTo>
                  <a:pt x="15592806" y="6882333"/>
                </a:moveTo>
                <a:lnTo>
                  <a:pt x="15591270" y="6874688"/>
                </a:lnTo>
                <a:lnTo>
                  <a:pt x="15587053" y="6868439"/>
                </a:lnTo>
                <a:lnTo>
                  <a:pt x="15580817" y="6864223"/>
                </a:lnTo>
                <a:lnTo>
                  <a:pt x="15573172" y="6862686"/>
                </a:lnTo>
                <a:lnTo>
                  <a:pt x="15565527" y="6864223"/>
                </a:lnTo>
                <a:lnTo>
                  <a:pt x="15559278" y="6868439"/>
                </a:lnTo>
                <a:lnTo>
                  <a:pt x="15555062" y="6874688"/>
                </a:lnTo>
                <a:lnTo>
                  <a:pt x="15553512" y="6882333"/>
                </a:lnTo>
                <a:lnTo>
                  <a:pt x="15555062" y="6889978"/>
                </a:lnTo>
                <a:lnTo>
                  <a:pt x="15559278" y="6896227"/>
                </a:lnTo>
                <a:lnTo>
                  <a:pt x="15565527" y="6900431"/>
                </a:lnTo>
                <a:lnTo>
                  <a:pt x="15573172" y="6901967"/>
                </a:lnTo>
                <a:lnTo>
                  <a:pt x="15580817" y="6900431"/>
                </a:lnTo>
                <a:lnTo>
                  <a:pt x="15587053" y="6896227"/>
                </a:lnTo>
                <a:lnTo>
                  <a:pt x="15591270" y="6889978"/>
                </a:lnTo>
                <a:lnTo>
                  <a:pt x="15592806" y="6882333"/>
                </a:lnTo>
                <a:close/>
              </a:path>
              <a:path w="18719800" h="10718800" extrusionOk="0">
                <a:moveTo>
                  <a:pt x="15651061" y="0"/>
                </a:moveTo>
                <a:lnTo>
                  <a:pt x="15618841" y="0"/>
                </a:lnTo>
                <a:lnTo>
                  <a:pt x="15621064" y="3302"/>
                </a:lnTo>
                <a:lnTo>
                  <a:pt x="15627299" y="7505"/>
                </a:lnTo>
                <a:lnTo>
                  <a:pt x="15634945" y="9042"/>
                </a:lnTo>
                <a:lnTo>
                  <a:pt x="15642590" y="7505"/>
                </a:lnTo>
                <a:lnTo>
                  <a:pt x="15648839" y="3302"/>
                </a:lnTo>
                <a:lnTo>
                  <a:pt x="15651061" y="0"/>
                </a:lnTo>
                <a:close/>
              </a:path>
              <a:path w="18719800" h="10718800" extrusionOk="0">
                <a:moveTo>
                  <a:pt x="15654579" y="2491816"/>
                </a:moveTo>
                <a:lnTo>
                  <a:pt x="15653042" y="2484158"/>
                </a:lnTo>
                <a:lnTo>
                  <a:pt x="15648839" y="2477909"/>
                </a:lnTo>
                <a:lnTo>
                  <a:pt x="15642590" y="2473706"/>
                </a:lnTo>
                <a:lnTo>
                  <a:pt x="15634945" y="2472156"/>
                </a:lnTo>
                <a:lnTo>
                  <a:pt x="15627299" y="2473706"/>
                </a:lnTo>
                <a:lnTo>
                  <a:pt x="15621064" y="2477909"/>
                </a:lnTo>
                <a:lnTo>
                  <a:pt x="15616847" y="2484158"/>
                </a:lnTo>
                <a:lnTo>
                  <a:pt x="15615311" y="2491816"/>
                </a:lnTo>
                <a:lnTo>
                  <a:pt x="15616847" y="2499461"/>
                </a:lnTo>
                <a:lnTo>
                  <a:pt x="15621064" y="2505710"/>
                </a:lnTo>
                <a:lnTo>
                  <a:pt x="15627299" y="2509926"/>
                </a:lnTo>
                <a:lnTo>
                  <a:pt x="15634945" y="2511463"/>
                </a:lnTo>
                <a:lnTo>
                  <a:pt x="15642590" y="2509926"/>
                </a:lnTo>
                <a:lnTo>
                  <a:pt x="15648839" y="2505710"/>
                </a:lnTo>
                <a:lnTo>
                  <a:pt x="15653042" y="2499461"/>
                </a:lnTo>
                <a:lnTo>
                  <a:pt x="15654579" y="2491816"/>
                </a:lnTo>
                <a:close/>
              </a:path>
              <a:path w="18719800" h="10718800" extrusionOk="0">
                <a:moveTo>
                  <a:pt x="15654579" y="2391714"/>
                </a:moveTo>
                <a:lnTo>
                  <a:pt x="15653042" y="2384069"/>
                </a:lnTo>
                <a:lnTo>
                  <a:pt x="15648839" y="2377821"/>
                </a:lnTo>
                <a:lnTo>
                  <a:pt x="15642590" y="2373617"/>
                </a:lnTo>
                <a:lnTo>
                  <a:pt x="15634945" y="2372068"/>
                </a:lnTo>
                <a:lnTo>
                  <a:pt x="15627299" y="2373617"/>
                </a:lnTo>
                <a:lnTo>
                  <a:pt x="15621064" y="2377821"/>
                </a:lnTo>
                <a:lnTo>
                  <a:pt x="15616847" y="2384069"/>
                </a:lnTo>
                <a:lnTo>
                  <a:pt x="15615311" y="2391714"/>
                </a:lnTo>
                <a:lnTo>
                  <a:pt x="15616847" y="2399373"/>
                </a:lnTo>
                <a:lnTo>
                  <a:pt x="15621064" y="2405608"/>
                </a:lnTo>
                <a:lnTo>
                  <a:pt x="15627299" y="2409825"/>
                </a:lnTo>
                <a:lnTo>
                  <a:pt x="15634945" y="2411361"/>
                </a:lnTo>
                <a:lnTo>
                  <a:pt x="15642590" y="2409825"/>
                </a:lnTo>
                <a:lnTo>
                  <a:pt x="15648839" y="2405608"/>
                </a:lnTo>
                <a:lnTo>
                  <a:pt x="15653042" y="2399373"/>
                </a:lnTo>
                <a:lnTo>
                  <a:pt x="15654579" y="2391714"/>
                </a:lnTo>
                <a:close/>
              </a:path>
              <a:path w="18719800" h="10718800" extrusionOk="0">
                <a:moveTo>
                  <a:pt x="15654579" y="2291626"/>
                </a:moveTo>
                <a:lnTo>
                  <a:pt x="15653042" y="2283968"/>
                </a:lnTo>
                <a:lnTo>
                  <a:pt x="15648839" y="2277732"/>
                </a:lnTo>
                <a:lnTo>
                  <a:pt x="15642590" y="2273516"/>
                </a:lnTo>
                <a:lnTo>
                  <a:pt x="15634945" y="2271966"/>
                </a:lnTo>
                <a:lnTo>
                  <a:pt x="15627299" y="2273516"/>
                </a:lnTo>
                <a:lnTo>
                  <a:pt x="15621064" y="2277732"/>
                </a:lnTo>
                <a:lnTo>
                  <a:pt x="15616847" y="2283968"/>
                </a:lnTo>
                <a:lnTo>
                  <a:pt x="15615311" y="2291626"/>
                </a:lnTo>
                <a:lnTo>
                  <a:pt x="15616847" y="2299271"/>
                </a:lnTo>
                <a:lnTo>
                  <a:pt x="15621064" y="2305520"/>
                </a:lnTo>
                <a:lnTo>
                  <a:pt x="15627299" y="2309723"/>
                </a:lnTo>
                <a:lnTo>
                  <a:pt x="15634945" y="2311273"/>
                </a:lnTo>
                <a:lnTo>
                  <a:pt x="15642590" y="2309723"/>
                </a:lnTo>
                <a:lnTo>
                  <a:pt x="15648839" y="2305520"/>
                </a:lnTo>
                <a:lnTo>
                  <a:pt x="15653042" y="2299271"/>
                </a:lnTo>
                <a:lnTo>
                  <a:pt x="15654579" y="2291626"/>
                </a:lnTo>
                <a:close/>
              </a:path>
              <a:path w="18719800" h="10718800" extrusionOk="0">
                <a:moveTo>
                  <a:pt x="15654579" y="2191524"/>
                </a:moveTo>
                <a:lnTo>
                  <a:pt x="15653042" y="2183879"/>
                </a:lnTo>
                <a:lnTo>
                  <a:pt x="15648839" y="2177631"/>
                </a:lnTo>
                <a:lnTo>
                  <a:pt x="15642590" y="2173427"/>
                </a:lnTo>
                <a:lnTo>
                  <a:pt x="15634945" y="2171877"/>
                </a:lnTo>
                <a:lnTo>
                  <a:pt x="15627299" y="2173427"/>
                </a:lnTo>
                <a:lnTo>
                  <a:pt x="15621064" y="2177631"/>
                </a:lnTo>
                <a:lnTo>
                  <a:pt x="15616847" y="2183879"/>
                </a:lnTo>
                <a:lnTo>
                  <a:pt x="15615311" y="2191524"/>
                </a:lnTo>
                <a:lnTo>
                  <a:pt x="15616847" y="2199170"/>
                </a:lnTo>
                <a:lnTo>
                  <a:pt x="15621064" y="2205418"/>
                </a:lnTo>
                <a:lnTo>
                  <a:pt x="15627299" y="2209622"/>
                </a:lnTo>
                <a:lnTo>
                  <a:pt x="15634945" y="2211171"/>
                </a:lnTo>
                <a:lnTo>
                  <a:pt x="15642590" y="2209622"/>
                </a:lnTo>
                <a:lnTo>
                  <a:pt x="15648839" y="2205418"/>
                </a:lnTo>
                <a:lnTo>
                  <a:pt x="15653042" y="2199170"/>
                </a:lnTo>
                <a:lnTo>
                  <a:pt x="15654579" y="2191524"/>
                </a:lnTo>
                <a:close/>
              </a:path>
              <a:path w="18719800" h="10718800" extrusionOk="0">
                <a:moveTo>
                  <a:pt x="15654579" y="2091423"/>
                </a:moveTo>
                <a:lnTo>
                  <a:pt x="15653042" y="2083777"/>
                </a:lnTo>
                <a:lnTo>
                  <a:pt x="15648839" y="2077529"/>
                </a:lnTo>
                <a:lnTo>
                  <a:pt x="15642590" y="2073325"/>
                </a:lnTo>
                <a:lnTo>
                  <a:pt x="15634945" y="2071776"/>
                </a:lnTo>
                <a:lnTo>
                  <a:pt x="15627299" y="2073325"/>
                </a:lnTo>
                <a:lnTo>
                  <a:pt x="15621064" y="2077529"/>
                </a:lnTo>
                <a:lnTo>
                  <a:pt x="15616847" y="2083777"/>
                </a:lnTo>
                <a:lnTo>
                  <a:pt x="15615311" y="2091423"/>
                </a:lnTo>
                <a:lnTo>
                  <a:pt x="15616847" y="2099068"/>
                </a:lnTo>
                <a:lnTo>
                  <a:pt x="15621064" y="2105317"/>
                </a:lnTo>
                <a:lnTo>
                  <a:pt x="15627299" y="2109533"/>
                </a:lnTo>
                <a:lnTo>
                  <a:pt x="15634945" y="2111070"/>
                </a:lnTo>
                <a:lnTo>
                  <a:pt x="15642590" y="2109533"/>
                </a:lnTo>
                <a:lnTo>
                  <a:pt x="15648839" y="2105317"/>
                </a:lnTo>
                <a:lnTo>
                  <a:pt x="15653042" y="2099068"/>
                </a:lnTo>
                <a:lnTo>
                  <a:pt x="15654579" y="2091423"/>
                </a:lnTo>
                <a:close/>
              </a:path>
              <a:path w="18719800" h="10718800" extrusionOk="0">
                <a:moveTo>
                  <a:pt x="15654579" y="1991334"/>
                </a:moveTo>
                <a:lnTo>
                  <a:pt x="15653042" y="1983689"/>
                </a:lnTo>
                <a:lnTo>
                  <a:pt x="15648839" y="1977440"/>
                </a:lnTo>
                <a:lnTo>
                  <a:pt x="15642590" y="1973224"/>
                </a:lnTo>
                <a:lnTo>
                  <a:pt x="15634945" y="1971687"/>
                </a:lnTo>
                <a:lnTo>
                  <a:pt x="15627299" y="1973224"/>
                </a:lnTo>
                <a:lnTo>
                  <a:pt x="15621064" y="1977440"/>
                </a:lnTo>
                <a:lnTo>
                  <a:pt x="15616847" y="1983689"/>
                </a:lnTo>
                <a:lnTo>
                  <a:pt x="15615311" y="1991334"/>
                </a:lnTo>
                <a:lnTo>
                  <a:pt x="15616847" y="1998980"/>
                </a:lnTo>
                <a:lnTo>
                  <a:pt x="15621064" y="2005215"/>
                </a:lnTo>
                <a:lnTo>
                  <a:pt x="15627299" y="2009432"/>
                </a:lnTo>
                <a:lnTo>
                  <a:pt x="15634945" y="2010968"/>
                </a:lnTo>
                <a:lnTo>
                  <a:pt x="15642590" y="2009432"/>
                </a:lnTo>
                <a:lnTo>
                  <a:pt x="15648839" y="2005215"/>
                </a:lnTo>
                <a:lnTo>
                  <a:pt x="15653042" y="1998980"/>
                </a:lnTo>
                <a:lnTo>
                  <a:pt x="15654579" y="1991334"/>
                </a:lnTo>
                <a:close/>
              </a:path>
              <a:path w="18719800" h="10718800" extrusionOk="0">
                <a:moveTo>
                  <a:pt x="15654579" y="1891233"/>
                </a:moveTo>
                <a:lnTo>
                  <a:pt x="15653042" y="1883587"/>
                </a:lnTo>
                <a:lnTo>
                  <a:pt x="15648839" y="1877339"/>
                </a:lnTo>
                <a:lnTo>
                  <a:pt x="15642590" y="1873123"/>
                </a:lnTo>
                <a:lnTo>
                  <a:pt x="15634945" y="1871586"/>
                </a:lnTo>
                <a:lnTo>
                  <a:pt x="15627299" y="1873123"/>
                </a:lnTo>
                <a:lnTo>
                  <a:pt x="15621064" y="1877339"/>
                </a:lnTo>
                <a:lnTo>
                  <a:pt x="15616847" y="1883587"/>
                </a:lnTo>
                <a:lnTo>
                  <a:pt x="15615311" y="1891233"/>
                </a:lnTo>
                <a:lnTo>
                  <a:pt x="15616847" y="1898878"/>
                </a:lnTo>
                <a:lnTo>
                  <a:pt x="15621064" y="1905127"/>
                </a:lnTo>
                <a:lnTo>
                  <a:pt x="15627299" y="1909343"/>
                </a:lnTo>
                <a:lnTo>
                  <a:pt x="15634945" y="1910892"/>
                </a:lnTo>
                <a:lnTo>
                  <a:pt x="15642590" y="1909343"/>
                </a:lnTo>
                <a:lnTo>
                  <a:pt x="15648839" y="1905127"/>
                </a:lnTo>
                <a:lnTo>
                  <a:pt x="15653042" y="1898878"/>
                </a:lnTo>
                <a:lnTo>
                  <a:pt x="15654579" y="1891233"/>
                </a:lnTo>
                <a:close/>
              </a:path>
              <a:path w="18719800" h="10718800" extrusionOk="0">
                <a:moveTo>
                  <a:pt x="15654579" y="1791144"/>
                </a:moveTo>
                <a:lnTo>
                  <a:pt x="15653042" y="1783499"/>
                </a:lnTo>
                <a:lnTo>
                  <a:pt x="15648839" y="1777250"/>
                </a:lnTo>
                <a:lnTo>
                  <a:pt x="15642590" y="1773034"/>
                </a:lnTo>
                <a:lnTo>
                  <a:pt x="15634945" y="1771484"/>
                </a:lnTo>
                <a:lnTo>
                  <a:pt x="15627299" y="1773034"/>
                </a:lnTo>
                <a:lnTo>
                  <a:pt x="15621064" y="1777250"/>
                </a:lnTo>
                <a:lnTo>
                  <a:pt x="15616847" y="1783499"/>
                </a:lnTo>
                <a:lnTo>
                  <a:pt x="15615311" y="1791144"/>
                </a:lnTo>
                <a:lnTo>
                  <a:pt x="15616847" y="1798789"/>
                </a:lnTo>
                <a:lnTo>
                  <a:pt x="15621064" y="1805038"/>
                </a:lnTo>
                <a:lnTo>
                  <a:pt x="15627299" y="1809242"/>
                </a:lnTo>
                <a:lnTo>
                  <a:pt x="15634945" y="1810791"/>
                </a:lnTo>
                <a:lnTo>
                  <a:pt x="15642590" y="1809242"/>
                </a:lnTo>
                <a:lnTo>
                  <a:pt x="15648839" y="1805038"/>
                </a:lnTo>
                <a:lnTo>
                  <a:pt x="15653042" y="1798789"/>
                </a:lnTo>
                <a:lnTo>
                  <a:pt x="15654579" y="1791144"/>
                </a:lnTo>
                <a:close/>
              </a:path>
              <a:path w="18719800" h="10718800" extrusionOk="0">
                <a:moveTo>
                  <a:pt x="15654579" y="1691043"/>
                </a:moveTo>
                <a:lnTo>
                  <a:pt x="15653042" y="1683397"/>
                </a:lnTo>
                <a:lnTo>
                  <a:pt x="15648839" y="1677149"/>
                </a:lnTo>
                <a:lnTo>
                  <a:pt x="15642590" y="1672932"/>
                </a:lnTo>
                <a:lnTo>
                  <a:pt x="15634945" y="1671396"/>
                </a:lnTo>
                <a:lnTo>
                  <a:pt x="15627299" y="1672932"/>
                </a:lnTo>
                <a:lnTo>
                  <a:pt x="15621064" y="1677149"/>
                </a:lnTo>
                <a:lnTo>
                  <a:pt x="15616847" y="1683397"/>
                </a:lnTo>
                <a:lnTo>
                  <a:pt x="15615311" y="1691043"/>
                </a:lnTo>
                <a:lnTo>
                  <a:pt x="15616847" y="1698688"/>
                </a:lnTo>
                <a:lnTo>
                  <a:pt x="15621064" y="1704936"/>
                </a:lnTo>
                <a:lnTo>
                  <a:pt x="15627299" y="1709140"/>
                </a:lnTo>
                <a:lnTo>
                  <a:pt x="15634945" y="1710690"/>
                </a:lnTo>
                <a:lnTo>
                  <a:pt x="15642590" y="1709140"/>
                </a:lnTo>
                <a:lnTo>
                  <a:pt x="15648839" y="1704936"/>
                </a:lnTo>
                <a:lnTo>
                  <a:pt x="15653042" y="1698688"/>
                </a:lnTo>
                <a:lnTo>
                  <a:pt x="15654579" y="1691043"/>
                </a:lnTo>
                <a:close/>
              </a:path>
              <a:path w="18719800" h="10718800" extrusionOk="0">
                <a:moveTo>
                  <a:pt x="15654579" y="1590941"/>
                </a:moveTo>
                <a:lnTo>
                  <a:pt x="15653042" y="1583296"/>
                </a:lnTo>
                <a:lnTo>
                  <a:pt x="15648839" y="1577047"/>
                </a:lnTo>
                <a:lnTo>
                  <a:pt x="15642590" y="1572844"/>
                </a:lnTo>
                <a:lnTo>
                  <a:pt x="15634945" y="1571294"/>
                </a:lnTo>
                <a:lnTo>
                  <a:pt x="15627299" y="1572844"/>
                </a:lnTo>
                <a:lnTo>
                  <a:pt x="15621064" y="1577047"/>
                </a:lnTo>
                <a:lnTo>
                  <a:pt x="15616847" y="1583296"/>
                </a:lnTo>
                <a:lnTo>
                  <a:pt x="15615311" y="1590941"/>
                </a:lnTo>
                <a:lnTo>
                  <a:pt x="15616847" y="1598599"/>
                </a:lnTo>
                <a:lnTo>
                  <a:pt x="15621064" y="1604835"/>
                </a:lnTo>
                <a:lnTo>
                  <a:pt x="15627299" y="1609051"/>
                </a:lnTo>
                <a:lnTo>
                  <a:pt x="15634945" y="1610588"/>
                </a:lnTo>
                <a:lnTo>
                  <a:pt x="15642590" y="1609051"/>
                </a:lnTo>
                <a:lnTo>
                  <a:pt x="15648839" y="1604835"/>
                </a:lnTo>
                <a:lnTo>
                  <a:pt x="15653042" y="1598599"/>
                </a:lnTo>
                <a:lnTo>
                  <a:pt x="15654579" y="1590941"/>
                </a:lnTo>
                <a:close/>
              </a:path>
              <a:path w="18719800" h="10718800" extrusionOk="0">
                <a:moveTo>
                  <a:pt x="15654579" y="1490853"/>
                </a:moveTo>
                <a:lnTo>
                  <a:pt x="15653042" y="1483207"/>
                </a:lnTo>
                <a:lnTo>
                  <a:pt x="15648839" y="1476959"/>
                </a:lnTo>
                <a:lnTo>
                  <a:pt x="15642590" y="1472755"/>
                </a:lnTo>
                <a:lnTo>
                  <a:pt x="15634945" y="1471206"/>
                </a:lnTo>
                <a:lnTo>
                  <a:pt x="15627299" y="1472755"/>
                </a:lnTo>
                <a:lnTo>
                  <a:pt x="15621064" y="1476959"/>
                </a:lnTo>
                <a:lnTo>
                  <a:pt x="15616847" y="1483207"/>
                </a:lnTo>
                <a:lnTo>
                  <a:pt x="15615311" y="1490853"/>
                </a:lnTo>
                <a:lnTo>
                  <a:pt x="15616847" y="1498498"/>
                </a:lnTo>
                <a:lnTo>
                  <a:pt x="15621064" y="1504734"/>
                </a:lnTo>
                <a:lnTo>
                  <a:pt x="15627299" y="1508950"/>
                </a:lnTo>
                <a:lnTo>
                  <a:pt x="15634945" y="1510487"/>
                </a:lnTo>
                <a:lnTo>
                  <a:pt x="15642590" y="1508950"/>
                </a:lnTo>
                <a:lnTo>
                  <a:pt x="15648839" y="1504734"/>
                </a:lnTo>
                <a:lnTo>
                  <a:pt x="15653042" y="1498498"/>
                </a:lnTo>
                <a:lnTo>
                  <a:pt x="15654579" y="1490853"/>
                </a:lnTo>
                <a:close/>
              </a:path>
              <a:path w="18719800" h="10718800" extrusionOk="0">
                <a:moveTo>
                  <a:pt x="15654579" y="1390751"/>
                </a:moveTo>
                <a:lnTo>
                  <a:pt x="15653042" y="1383106"/>
                </a:lnTo>
                <a:lnTo>
                  <a:pt x="15648839" y="1376857"/>
                </a:lnTo>
                <a:lnTo>
                  <a:pt x="15642590" y="1372654"/>
                </a:lnTo>
                <a:lnTo>
                  <a:pt x="15634945" y="1371104"/>
                </a:lnTo>
                <a:lnTo>
                  <a:pt x="15627299" y="1372654"/>
                </a:lnTo>
                <a:lnTo>
                  <a:pt x="15621064" y="1376857"/>
                </a:lnTo>
                <a:lnTo>
                  <a:pt x="15616847" y="1383106"/>
                </a:lnTo>
                <a:lnTo>
                  <a:pt x="15615311" y="1390751"/>
                </a:lnTo>
                <a:lnTo>
                  <a:pt x="15616847" y="1398409"/>
                </a:lnTo>
                <a:lnTo>
                  <a:pt x="15621064" y="1404645"/>
                </a:lnTo>
                <a:lnTo>
                  <a:pt x="15627299" y="1408861"/>
                </a:lnTo>
                <a:lnTo>
                  <a:pt x="15634945" y="1410398"/>
                </a:lnTo>
                <a:lnTo>
                  <a:pt x="15642590" y="1408861"/>
                </a:lnTo>
                <a:lnTo>
                  <a:pt x="15648839" y="1404645"/>
                </a:lnTo>
                <a:lnTo>
                  <a:pt x="15653042" y="1398409"/>
                </a:lnTo>
                <a:lnTo>
                  <a:pt x="15654579" y="1390751"/>
                </a:lnTo>
                <a:close/>
              </a:path>
              <a:path w="18719800" h="10718800" extrusionOk="0">
                <a:moveTo>
                  <a:pt x="15654579" y="1290662"/>
                </a:moveTo>
                <a:lnTo>
                  <a:pt x="15653042" y="1283017"/>
                </a:lnTo>
                <a:lnTo>
                  <a:pt x="15648839" y="1276769"/>
                </a:lnTo>
                <a:lnTo>
                  <a:pt x="15642590" y="1272565"/>
                </a:lnTo>
                <a:lnTo>
                  <a:pt x="15634945" y="1271028"/>
                </a:lnTo>
                <a:lnTo>
                  <a:pt x="15627299" y="1272565"/>
                </a:lnTo>
                <a:lnTo>
                  <a:pt x="15621064" y="1276769"/>
                </a:lnTo>
                <a:lnTo>
                  <a:pt x="15616847" y="1283017"/>
                </a:lnTo>
                <a:lnTo>
                  <a:pt x="15615311" y="1290662"/>
                </a:lnTo>
                <a:lnTo>
                  <a:pt x="15616847" y="1298308"/>
                </a:lnTo>
                <a:lnTo>
                  <a:pt x="15621064" y="1304556"/>
                </a:lnTo>
                <a:lnTo>
                  <a:pt x="15627299" y="1308760"/>
                </a:lnTo>
                <a:lnTo>
                  <a:pt x="15634945" y="1310309"/>
                </a:lnTo>
                <a:lnTo>
                  <a:pt x="15642590" y="1308760"/>
                </a:lnTo>
                <a:lnTo>
                  <a:pt x="15648839" y="1304556"/>
                </a:lnTo>
                <a:lnTo>
                  <a:pt x="15653042" y="1298308"/>
                </a:lnTo>
                <a:lnTo>
                  <a:pt x="15654579" y="1290662"/>
                </a:lnTo>
                <a:close/>
              </a:path>
              <a:path w="18719800" h="10718800" extrusionOk="0">
                <a:moveTo>
                  <a:pt x="15654579" y="1190574"/>
                </a:moveTo>
                <a:lnTo>
                  <a:pt x="15653042" y="1182916"/>
                </a:lnTo>
                <a:lnTo>
                  <a:pt x="15648839" y="1176667"/>
                </a:lnTo>
                <a:lnTo>
                  <a:pt x="15642590" y="1172464"/>
                </a:lnTo>
                <a:lnTo>
                  <a:pt x="15634945" y="1170914"/>
                </a:lnTo>
                <a:lnTo>
                  <a:pt x="15627299" y="1172464"/>
                </a:lnTo>
                <a:lnTo>
                  <a:pt x="15621064" y="1176667"/>
                </a:lnTo>
                <a:lnTo>
                  <a:pt x="15616847" y="1182916"/>
                </a:lnTo>
                <a:lnTo>
                  <a:pt x="15615311" y="1190574"/>
                </a:lnTo>
                <a:lnTo>
                  <a:pt x="15616847" y="1198219"/>
                </a:lnTo>
                <a:lnTo>
                  <a:pt x="15621064" y="1204455"/>
                </a:lnTo>
                <a:lnTo>
                  <a:pt x="15627299" y="1208671"/>
                </a:lnTo>
                <a:lnTo>
                  <a:pt x="15634945" y="1210208"/>
                </a:lnTo>
                <a:lnTo>
                  <a:pt x="15642590" y="1208671"/>
                </a:lnTo>
                <a:lnTo>
                  <a:pt x="15648839" y="1204455"/>
                </a:lnTo>
                <a:lnTo>
                  <a:pt x="15653042" y="1198219"/>
                </a:lnTo>
                <a:lnTo>
                  <a:pt x="15654579" y="1190574"/>
                </a:lnTo>
                <a:close/>
              </a:path>
              <a:path w="18719800" h="10718800" extrusionOk="0">
                <a:moveTo>
                  <a:pt x="15654579" y="1090472"/>
                </a:moveTo>
                <a:lnTo>
                  <a:pt x="15653042" y="1082814"/>
                </a:lnTo>
                <a:lnTo>
                  <a:pt x="15648839" y="1076579"/>
                </a:lnTo>
                <a:lnTo>
                  <a:pt x="15642590" y="1072375"/>
                </a:lnTo>
                <a:lnTo>
                  <a:pt x="15634945" y="1070825"/>
                </a:lnTo>
                <a:lnTo>
                  <a:pt x="15627299" y="1072375"/>
                </a:lnTo>
                <a:lnTo>
                  <a:pt x="15621064" y="1076579"/>
                </a:lnTo>
                <a:lnTo>
                  <a:pt x="15616847" y="1082814"/>
                </a:lnTo>
                <a:lnTo>
                  <a:pt x="15615311" y="1090472"/>
                </a:lnTo>
                <a:lnTo>
                  <a:pt x="15616847" y="1098118"/>
                </a:lnTo>
                <a:lnTo>
                  <a:pt x="15621064" y="1104353"/>
                </a:lnTo>
                <a:lnTo>
                  <a:pt x="15627299" y="1108570"/>
                </a:lnTo>
                <a:lnTo>
                  <a:pt x="15634945" y="1110107"/>
                </a:lnTo>
                <a:lnTo>
                  <a:pt x="15642590" y="1108570"/>
                </a:lnTo>
                <a:lnTo>
                  <a:pt x="15648839" y="1104353"/>
                </a:lnTo>
                <a:lnTo>
                  <a:pt x="15653042" y="1098118"/>
                </a:lnTo>
                <a:lnTo>
                  <a:pt x="15654579" y="1090472"/>
                </a:lnTo>
                <a:close/>
              </a:path>
              <a:path w="18719800" h="10718800" extrusionOk="0">
                <a:moveTo>
                  <a:pt x="15654579" y="890282"/>
                </a:moveTo>
                <a:lnTo>
                  <a:pt x="15653042" y="882624"/>
                </a:lnTo>
                <a:lnTo>
                  <a:pt x="15648839" y="876376"/>
                </a:lnTo>
                <a:lnTo>
                  <a:pt x="15642590" y="872172"/>
                </a:lnTo>
                <a:lnTo>
                  <a:pt x="15634945" y="870623"/>
                </a:lnTo>
                <a:lnTo>
                  <a:pt x="15627299" y="872172"/>
                </a:lnTo>
                <a:lnTo>
                  <a:pt x="15621064" y="876376"/>
                </a:lnTo>
                <a:lnTo>
                  <a:pt x="15616847" y="882624"/>
                </a:lnTo>
                <a:lnTo>
                  <a:pt x="15615311" y="890282"/>
                </a:lnTo>
                <a:lnTo>
                  <a:pt x="15616847" y="897928"/>
                </a:lnTo>
                <a:lnTo>
                  <a:pt x="15621064" y="904163"/>
                </a:lnTo>
                <a:lnTo>
                  <a:pt x="15627299" y="908380"/>
                </a:lnTo>
                <a:lnTo>
                  <a:pt x="15634945" y="909916"/>
                </a:lnTo>
                <a:lnTo>
                  <a:pt x="15642590" y="908380"/>
                </a:lnTo>
                <a:lnTo>
                  <a:pt x="15648839" y="904163"/>
                </a:lnTo>
                <a:lnTo>
                  <a:pt x="15653042" y="897928"/>
                </a:lnTo>
                <a:lnTo>
                  <a:pt x="15654579" y="890282"/>
                </a:lnTo>
                <a:close/>
              </a:path>
              <a:path w="18719800" h="10718800" extrusionOk="0">
                <a:moveTo>
                  <a:pt x="15654579" y="790181"/>
                </a:moveTo>
                <a:lnTo>
                  <a:pt x="15653042" y="782535"/>
                </a:lnTo>
                <a:lnTo>
                  <a:pt x="15648839" y="776287"/>
                </a:lnTo>
                <a:lnTo>
                  <a:pt x="15642590" y="772071"/>
                </a:lnTo>
                <a:lnTo>
                  <a:pt x="15634945" y="770534"/>
                </a:lnTo>
                <a:lnTo>
                  <a:pt x="15627299" y="772071"/>
                </a:lnTo>
                <a:lnTo>
                  <a:pt x="15621064" y="776287"/>
                </a:lnTo>
                <a:lnTo>
                  <a:pt x="15616847" y="782535"/>
                </a:lnTo>
                <a:lnTo>
                  <a:pt x="15615311" y="790181"/>
                </a:lnTo>
                <a:lnTo>
                  <a:pt x="15616847" y="797826"/>
                </a:lnTo>
                <a:lnTo>
                  <a:pt x="15621064" y="804075"/>
                </a:lnTo>
                <a:lnTo>
                  <a:pt x="15627299" y="808278"/>
                </a:lnTo>
                <a:lnTo>
                  <a:pt x="15634945" y="809828"/>
                </a:lnTo>
                <a:lnTo>
                  <a:pt x="15642590" y="808278"/>
                </a:lnTo>
                <a:lnTo>
                  <a:pt x="15648839" y="804075"/>
                </a:lnTo>
                <a:lnTo>
                  <a:pt x="15653042" y="797826"/>
                </a:lnTo>
                <a:lnTo>
                  <a:pt x="15654579" y="790181"/>
                </a:lnTo>
                <a:close/>
              </a:path>
              <a:path w="18719800" h="10718800" extrusionOk="0">
                <a:moveTo>
                  <a:pt x="15654579" y="690079"/>
                </a:moveTo>
                <a:lnTo>
                  <a:pt x="15653042" y="682434"/>
                </a:lnTo>
                <a:lnTo>
                  <a:pt x="15648839" y="676198"/>
                </a:lnTo>
                <a:lnTo>
                  <a:pt x="15642590" y="671982"/>
                </a:lnTo>
                <a:lnTo>
                  <a:pt x="15634945" y="670433"/>
                </a:lnTo>
                <a:lnTo>
                  <a:pt x="15627299" y="671982"/>
                </a:lnTo>
                <a:lnTo>
                  <a:pt x="15621064" y="676198"/>
                </a:lnTo>
                <a:lnTo>
                  <a:pt x="15616847" y="682434"/>
                </a:lnTo>
                <a:lnTo>
                  <a:pt x="15615311" y="690079"/>
                </a:lnTo>
                <a:lnTo>
                  <a:pt x="15616847" y="697725"/>
                </a:lnTo>
                <a:lnTo>
                  <a:pt x="15621064" y="703973"/>
                </a:lnTo>
                <a:lnTo>
                  <a:pt x="15627299" y="708190"/>
                </a:lnTo>
                <a:lnTo>
                  <a:pt x="15634945" y="709739"/>
                </a:lnTo>
                <a:lnTo>
                  <a:pt x="15642590" y="708190"/>
                </a:lnTo>
                <a:lnTo>
                  <a:pt x="15648839" y="703973"/>
                </a:lnTo>
                <a:lnTo>
                  <a:pt x="15653042" y="697725"/>
                </a:lnTo>
                <a:lnTo>
                  <a:pt x="15654579" y="690079"/>
                </a:lnTo>
                <a:close/>
              </a:path>
              <a:path w="18719800" h="10718800" extrusionOk="0">
                <a:moveTo>
                  <a:pt x="15654579" y="589978"/>
                </a:moveTo>
                <a:lnTo>
                  <a:pt x="15653042" y="582333"/>
                </a:lnTo>
                <a:lnTo>
                  <a:pt x="15648839" y="576097"/>
                </a:lnTo>
                <a:lnTo>
                  <a:pt x="15642590" y="571881"/>
                </a:lnTo>
                <a:lnTo>
                  <a:pt x="15634945" y="570331"/>
                </a:lnTo>
                <a:lnTo>
                  <a:pt x="15627299" y="571881"/>
                </a:lnTo>
                <a:lnTo>
                  <a:pt x="15621064" y="576097"/>
                </a:lnTo>
                <a:lnTo>
                  <a:pt x="15616847" y="582333"/>
                </a:lnTo>
                <a:lnTo>
                  <a:pt x="15615311" y="589978"/>
                </a:lnTo>
                <a:lnTo>
                  <a:pt x="15616847" y="597636"/>
                </a:lnTo>
                <a:lnTo>
                  <a:pt x="15621064" y="603885"/>
                </a:lnTo>
                <a:lnTo>
                  <a:pt x="15627299" y="608101"/>
                </a:lnTo>
                <a:lnTo>
                  <a:pt x="15634945" y="609638"/>
                </a:lnTo>
                <a:lnTo>
                  <a:pt x="15642590" y="608101"/>
                </a:lnTo>
                <a:lnTo>
                  <a:pt x="15648839" y="603885"/>
                </a:lnTo>
                <a:lnTo>
                  <a:pt x="15653042" y="597636"/>
                </a:lnTo>
                <a:lnTo>
                  <a:pt x="15654579" y="589978"/>
                </a:lnTo>
                <a:close/>
              </a:path>
              <a:path w="18719800" h="10718800" extrusionOk="0">
                <a:moveTo>
                  <a:pt x="15654579" y="489889"/>
                </a:moveTo>
                <a:lnTo>
                  <a:pt x="15653042" y="482244"/>
                </a:lnTo>
                <a:lnTo>
                  <a:pt x="15648839" y="475996"/>
                </a:lnTo>
                <a:lnTo>
                  <a:pt x="15642590" y="471779"/>
                </a:lnTo>
                <a:lnTo>
                  <a:pt x="15634945" y="470242"/>
                </a:lnTo>
                <a:lnTo>
                  <a:pt x="15627299" y="471779"/>
                </a:lnTo>
                <a:lnTo>
                  <a:pt x="15621064" y="475996"/>
                </a:lnTo>
                <a:lnTo>
                  <a:pt x="15616847" y="482244"/>
                </a:lnTo>
                <a:lnTo>
                  <a:pt x="15615311" y="489889"/>
                </a:lnTo>
                <a:lnTo>
                  <a:pt x="15616847" y="497535"/>
                </a:lnTo>
                <a:lnTo>
                  <a:pt x="15621064" y="503783"/>
                </a:lnTo>
                <a:lnTo>
                  <a:pt x="15627299" y="507987"/>
                </a:lnTo>
                <a:lnTo>
                  <a:pt x="15634945" y="509536"/>
                </a:lnTo>
                <a:lnTo>
                  <a:pt x="15642590" y="507987"/>
                </a:lnTo>
                <a:lnTo>
                  <a:pt x="15648839" y="503783"/>
                </a:lnTo>
                <a:lnTo>
                  <a:pt x="15653042" y="497535"/>
                </a:lnTo>
                <a:lnTo>
                  <a:pt x="15654579" y="489889"/>
                </a:lnTo>
                <a:close/>
              </a:path>
              <a:path w="18719800" h="10718800" extrusionOk="0">
                <a:moveTo>
                  <a:pt x="15654579" y="389788"/>
                </a:moveTo>
                <a:lnTo>
                  <a:pt x="15653042" y="382143"/>
                </a:lnTo>
                <a:lnTo>
                  <a:pt x="15648839" y="375894"/>
                </a:lnTo>
                <a:lnTo>
                  <a:pt x="15642590" y="371690"/>
                </a:lnTo>
                <a:lnTo>
                  <a:pt x="15634945" y="370141"/>
                </a:lnTo>
                <a:lnTo>
                  <a:pt x="15627299" y="371690"/>
                </a:lnTo>
                <a:lnTo>
                  <a:pt x="15621064" y="375894"/>
                </a:lnTo>
                <a:lnTo>
                  <a:pt x="15616847" y="382143"/>
                </a:lnTo>
                <a:lnTo>
                  <a:pt x="15615311" y="389788"/>
                </a:lnTo>
                <a:lnTo>
                  <a:pt x="15616847" y="397433"/>
                </a:lnTo>
                <a:lnTo>
                  <a:pt x="15621064" y="403682"/>
                </a:lnTo>
                <a:lnTo>
                  <a:pt x="15627299" y="407885"/>
                </a:lnTo>
                <a:lnTo>
                  <a:pt x="15634945" y="409435"/>
                </a:lnTo>
                <a:lnTo>
                  <a:pt x="15642590" y="407885"/>
                </a:lnTo>
                <a:lnTo>
                  <a:pt x="15648839" y="403682"/>
                </a:lnTo>
                <a:lnTo>
                  <a:pt x="15653042" y="397433"/>
                </a:lnTo>
                <a:lnTo>
                  <a:pt x="15654579" y="389788"/>
                </a:lnTo>
                <a:close/>
              </a:path>
              <a:path w="18719800" h="10718800" extrusionOk="0">
                <a:moveTo>
                  <a:pt x="15654579" y="289699"/>
                </a:moveTo>
                <a:lnTo>
                  <a:pt x="15653042" y="282054"/>
                </a:lnTo>
                <a:lnTo>
                  <a:pt x="15648839" y="275805"/>
                </a:lnTo>
                <a:lnTo>
                  <a:pt x="15642590" y="271589"/>
                </a:lnTo>
                <a:lnTo>
                  <a:pt x="15634945" y="270052"/>
                </a:lnTo>
                <a:lnTo>
                  <a:pt x="15627299" y="271589"/>
                </a:lnTo>
                <a:lnTo>
                  <a:pt x="15621064" y="275805"/>
                </a:lnTo>
                <a:lnTo>
                  <a:pt x="15616847" y="282054"/>
                </a:lnTo>
                <a:lnTo>
                  <a:pt x="15615311" y="289699"/>
                </a:lnTo>
                <a:lnTo>
                  <a:pt x="15616847" y="297345"/>
                </a:lnTo>
                <a:lnTo>
                  <a:pt x="15621064" y="303593"/>
                </a:lnTo>
                <a:lnTo>
                  <a:pt x="15627299" y="307797"/>
                </a:lnTo>
                <a:lnTo>
                  <a:pt x="15634945" y="309346"/>
                </a:lnTo>
                <a:lnTo>
                  <a:pt x="15642590" y="307797"/>
                </a:lnTo>
                <a:lnTo>
                  <a:pt x="15648839" y="303593"/>
                </a:lnTo>
                <a:lnTo>
                  <a:pt x="15653042" y="297345"/>
                </a:lnTo>
                <a:lnTo>
                  <a:pt x="15654579" y="289699"/>
                </a:lnTo>
                <a:close/>
              </a:path>
              <a:path w="18719800" h="10718800" extrusionOk="0">
                <a:moveTo>
                  <a:pt x="15654579" y="189598"/>
                </a:moveTo>
                <a:lnTo>
                  <a:pt x="15653042" y="181952"/>
                </a:lnTo>
                <a:lnTo>
                  <a:pt x="15648839" y="175704"/>
                </a:lnTo>
                <a:lnTo>
                  <a:pt x="15642590" y="171500"/>
                </a:lnTo>
                <a:lnTo>
                  <a:pt x="15634945" y="169951"/>
                </a:lnTo>
                <a:lnTo>
                  <a:pt x="15627299" y="171500"/>
                </a:lnTo>
                <a:lnTo>
                  <a:pt x="15621064" y="175704"/>
                </a:lnTo>
                <a:lnTo>
                  <a:pt x="15616847" y="181952"/>
                </a:lnTo>
                <a:lnTo>
                  <a:pt x="15615311" y="189598"/>
                </a:lnTo>
                <a:lnTo>
                  <a:pt x="15616847" y="197256"/>
                </a:lnTo>
                <a:lnTo>
                  <a:pt x="15621064" y="203504"/>
                </a:lnTo>
                <a:lnTo>
                  <a:pt x="15627299" y="207708"/>
                </a:lnTo>
                <a:lnTo>
                  <a:pt x="15634945" y="209257"/>
                </a:lnTo>
                <a:lnTo>
                  <a:pt x="15642590" y="207708"/>
                </a:lnTo>
                <a:lnTo>
                  <a:pt x="15648839" y="203504"/>
                </a:lnTo>
                <a:lnTo>
                  <a:pt x="15653042" y="197256"/>
                </a:lnTo>
                <a:lnTo>
                  <a:pt x="15654579" y="189598"/>
                </a:lnTo>
                <a:close/>
              </a:path>
              <a:path w="18719800" h="10718800" extrusionOk="0">
                <a:moveTo>
                  <a:pt x="15654579" y="89509"/>
                </a:moveTo>
                <a:lnTo>
                  <a:pt x="15653042" y="81864"/>
                </a:lnTo>
                <a:lnTo>
                  <a:pt x="15648839" y="75615"/>
                </a:lnTo>
                <a:lnTo>
                  <a:pt x="15642590" y="71399"/>
                </a:lnTo>
                <a:lnTo>
                  <a:pt x="15634945" y="69862"/>
                </a:lnTo>
                <a:lnTo>
                  <a:pt x="15627299" y="71399"/>
                </a:lnTo>
                <a:lnTo>
                  <a:pt x="15621064" y="75615"/>
                </a:lnTo>
                <a:lnTo>
                  <a:pt x="15616847" y="81864"/>
                </a:lnTo>
                <a:lnTo>
                  <a:pt x="15615311" y="89509"/>
                </a:lnTo>
                <a:lnTo>
                  <a:pt x="15616847" y="97155"/>
                </a:lnTo>
                <a:lnTo>
                  <a:pt x="15621064" y="103403"/>
                </a:lnTo>
                <a:lnTo>
                  <a:pt x="15627299" y="107607"/>
                </a:lnTo>
                <a:lnTo>
                  <a:pt x="15634945" y="109156"/>
                </a:lnTo>
                <a:lnTo>
                  <a:pt x="15642590" y="107607"/>
                </a:lnTo>
                <a:lnTo>
                  <a:pt x="15648839" y="103403"/>
                </a:lnTo>
                <a:lnTo>
                  <a:pt x="15653042" y="97155"/>
                </a:lnTo>
                <a:lnTo>
                  <a:pt x="15654579" y="89509"/>
                </a:lnTo>
                <a:close/>
              </a:path>
              <a:path w="18719800" h="10718800" extrusionOk="0">
                <a:moveTo>
                  <a:pt x="15654604" y="990371"/>
                </a:moveTo>
                <a:lnTo>
                  <a:pt x="15653055" y="982713"/>
                </a:lnTo>
                <a:lnTo>
                  <a:pt x="15648839" y="976477"/>
                </a:lnTo>
                <a:lnTo>
                  <a:pt x="15642603" y="972261"/>
                </a:lnTo>
                <a:lnTo>
                  <a:pt x="15634958" y="970711"/>
                </a:lnTo>
                <a:lnTo>
                  <a:pt x="15627299" y="972261"/>
                </a:lnTo>
                <a:lnTo>
                  <a:pt x="15621064" y="976477"/>
                </a:lnTo>
                <a:lnTo>
                  <a:pt x="15616860" y="982713"/>
                </a:lnTo>
                <a:lnTo>
                  <a:pt x="15615311" y="990371"/>
                </a:lnTo>
                <a:lnTo>
                  <a:pt x="15616860" y="998016"/>
                </a:lnTo>
                <a:lnTo>
                  <a:pt x="15621064" y="1004265"/>
                </a:lnTo>
                <a:lnTo>
                  <a:pt x="15627299" y="1008468"/>
                </a:lnTo>
                <a:lnTo>
                  <a:pt x="15634958" y="1010018"/>
                </a:lnTo>
                <a:lnTo>
                  <a:pt x="15642603" y="1008468"/>
                </a:lnTo>
                <a:lnTo>
                  <a:pt x="15648839" y="1004265"/>
                </a:lnTo>
                <a:lnTo>
                  <a:pt x="15653055" y="998016"/>
                </a:lnTo>
                <a:lnTo>
                  <a:pt x="15654604" y="990371"/>
                </a:lnTo>
                <a:close/>
              </a:path>
              <a:path w="18719800" h="10718800" extrusionOk="0">
                <a:moveTo>
                  <a:pt x="15661932" y="10718787"/>
                </a:moveTo>
                <a:lnTo>
                  <a:pt x="15661043" y="10717479"/>
                </a:lnTo>
                <a:lnTo>
                  <a:pt x="15654795" y="10713276"/>
                </a:lnTo>
                <a:lnTo>
                  <a:pt x="15647150" y="10711726"/>
                </a:lnTo>
                <a:lnTo>
                  <a:pt x="15639504" y="10713276"/>
                </a:lnTo>
                <a:lnTo>
                  <a:pt x="15633268" y="10717479"/>
                </a:lnTo>
                <a:lnTo>
                  <a:pt x="15632379" y="10718787"/>
                </a:lnTo>
                <a:lnTo>
                  <a:pt x="15661932" y="10718787"/>
                </a:lnTo>
                <a:close/>
              </a:path>
              <a:path w="18719800" h="10718800" extrusionOk="0">
                <a:moveTo>
                  <a:pt x="15666809" y="9930600"/>
                </a:moveTo>
                <a:lnTo>
                  <a:pt x="15665260" y="9922954"/>
                </a:lnTo>
                <a:lnTo>
                  <a:pt x="15661056" y="9916719"/>
                </a:lnTo>
                <a:lnTo>
                  <a:pt x="15654808" y="9912502"/>
                </a:lnTo>
                <a:lnTo>
                  <a:pt x="15647150" y="9910966"/>
                </a:lnTo>
                <a:lnTo>
                  <a:pt x="15639504" y="9912502"/>
                </a:lnTo>
                <a:lnTo>
                  <a:pt x="15633268" y="9916719"/>
                </a:lnTo>
                <a:lnTo>
                  <a:pt x="15629052" y="9922954"/>
                </a:lnTo>
                <a:lnTo>
                  <a:pt x="15627503" y="9930600"/>
                </a:lnTo>
                <a:lnTo>
                  <a:pt x="15629052" y="9938245"/>
                </a:lnTo>
                <a:lnTo>
                  <a:pt x="15633268" y="9944494"/>
                </a:lnTo>
                <a:lnTo>
                  <a:pt x="15639504" y="9948710"/>
                </a:lnTo>
                <a:lnTo>
                  <a:pt x="15647150" y="9950259"/>
                </a:lnTo>
                <a:lnTo>
                  <a:pt x="15654808" y="9948710"/>
                </a:lnTo>
                <a:lnTo>
                  <a:pt x="15661056" y="9944494"/>
                </a:lnTo>
                <a:lnTo>
                  <a:pt x="15665260" y="9938245"/>
                </a:lnTo>
                <a:lnTo>
                  <a:pt x="15666809" y="9930600"/>
                </a:lnTo>
                <a:close/>
              </a:path>
              <a:path w="18719800" h="10718800" extrusionOk="0">
                <a:moveTo>
                  <a:pt x="15666809" y="9830511"/>
                </a:moveTo>
                <a:lnTo>
                  <a:pt x="15665260" y="9822866"/>
                </a:lnTo>
                <a:lnTo>
                  <a:pt x="15661056" y="9816617"/>
                </a:lnTo>
                <a:lnTo>
                  <a:pt x="15654808" y="9812414"/>
                </a:lnTo>
                <a:lnTo>
                  <a:pt x="15647150" y="9810864"/>
                </a:lnTo>
                <a:lnTo>
                  <a:pt x="15639504" y="9812414"/>
                </a:lnTo>
                <a:lnTo>
                  <a:pt x="15633268" y="9816617"/>
                </a:lnTo>
                <a:lnTo>
                  <a:pt x="15629052" y="9822866"/>
                </a:lnTo>
                <a:lnTo>
                  <a:pt x="15627503" y="9830511"/>
                </a:lnTo>
                <a:lnTo>
                  <a:pt x="15629052" y="9838157"/>
                </a:lnTo>
                <a:lnTo>
                  <a:pt x="15633268" y="9844392"/>
                </a:lnTo>
                <a:lnTo>
                  <a:pt x="15639504" y="9848609"/>
                </a:lnTo>
                <a:lnTo>
                  <a:pt x="15647150" y="9850158"/>
                </a:lnTo>
                <a:lnTo>
                  <a:pt x="15654808" y="9848609"/>
                </a:lnTo>
                <a:lnTo>
                  <a:pt x="15661056" y="9844392"/>
                </a:lnTo>
                <a:lnTo>
                  <a:pt x="15665260" y="9838157"/>
                </a:lnTo>
                <a:lnTo>
                  <a:pt x="15666809" y="9830511"/>
                </a:lnTo>
                <a:close/>
              </a:path>
              <a:path w="18719800" h="10718800" extrusionOk="0">
                <a:moveTo>
                  <a:pt x="15666809" y="8329066"/>
                </a:moveTo>
                <a:lnTo>
                  <a:pt x="15665260" y="8321421"/>
                </a:lnTo>
                <a:lnTo>
                  <a:pt x="15661056" y="8315172"/>
                </a:lnTo>
                <a:lnTo>
                  <a:pt x="15654808" y="8310969"/>
                </a:lnTo>
                <a:lnTo>
                  <a:pt x="15647150" y="8309419"/>
                </a:lnTo>
                <a:lnTo>
                  <a:pt x="15639504" y="8310969"/>
                </a:lnTo>
                <a:lnTo>
                  <a:pt x="15633268" y="8315172"/>
                </a:lnTo>
                <a:lnTo>
                  <a:pt x="15629052" y="8321421"/>
                </a:lnTo>
                <a:lnTo>
                  <a:pt x="15627503" y="8329066"/>
                </a:lnTo>
                <a:lnTo>
                  <a:pt x="15629052" y="8336712"/>
                </a:lnTo>
                <a:lnTo>
                  <a:pt x="15633268" y="8342960"/>
                </a:lnTo>
                <a:lnTo>
                  <a:pt x="15639504" y="8347164"/>
                </a:lnTo>
                <a:lnTo>
                  <a:pt x="15647150" y="8348713"/>
                </a:lnTo>
                <a:lnTo>
                  <a:pt x="15654808" y="8347164"/>
                </a:lnTo>
                <a:lnTo>
                  <a:pt x="15661056" y="8342960"/>
                </a:lnTo>
                <a:lnTo>
                  <a:pt x="15665260" y="8336712"/>
                </a:lnTo>
                <a:lnTo>
                  <a:pt x="15666809" y="8329066"/>
                </a:lnTo>
                <a:close/>
              </a:path>
              <a:path w="18719800" h="10718800" extrusionOk="0">
                <a:moveTo>
                  <a:pt x="15666809" y="8228965"/>
                </a:moveTo>
                <a:lnTo>
                  <a:pt x="15665260" y="8221319"/>
                </a:lnTo>
                <a:lnTo>
                  <a:pt x="15661056" y="8215084"/>
                </a:lnTo>
                <a:lnTo>
                  <a:pt x="15654808" y="8210867"/>
                </a:lnTo>
                <a:lnTo>
                  <a:pt x="15647150" y="8209331"/>
                </a:lnTo>
                <a:lnTo>
                  <a:pt x="15639504" y="8210867"/>
                </a:lnTo>
                <a:lnTo>
                  <a:pt x="15633268" y="8215084"/>
                </a:lnTo>
                <a:lnTo>
                  <a:pt x="15629052" y="8221319"/>
                </a:lnTo>
                <a:lnTo>
                  <a:pt x="15627503" y="8228965"/>
                </a:lnTo>
                <a:lnTo>
                  <a:pt x="15629052" y="8236610"/>
                </a:lnTo>
                <a:lnTo>
                  <a:pt x="15633268" y="8242859"/>
                </a:lnTo>
                <a:lnTo>
                  <a:pt x="15639504" y="8247075"/>
                </a:lnTo>
                <a:lnTo>
                  <a:pt x="15647150" y="8248624"/>
                </a:lnTo>
                <a:lnTo>
                  <a:pt x="15654808" y="8247075"/>
                </a:lnTo>
                <a:lnTo>
                  <a:pt x="15661056" y="8242859"/>
                </a:lnTo>
                <a:lnTo>
                  <a:pt x="15665260" y="8236610"/>
                </a:lnTo>
                <a:lnTo>
                  <a:pt x="15666809" y="8228965"/>
                </a:lnTo>
                <a:close/>
              </a:path>
              <a:path w="18719800" h="10718800" extrusionOk="0">
                <a:moveTo>
                  <a:pt x="15666822" y="10631272"/>
                </a:moveTo>
                <a:lnTo>
                  <a:pt x="15665272" y="10623626"/>
                </a:lnTo>
                <a:lnTo>
                  <a:pt x="15661056" y="10617391"/>
                </a:lnTo>
                <a:lnTo>
                  <a:pt x="15654808" y="10613174"/>
                </a:lnTo>
                <a:lnTo>
                  <a:pt x="15647162" y="10611637"/>
                </a:lnTo>
                <a:lnTo>
                  <a:pt x="15639517" y="10613174"/>
                </a:lnTo>
                <a:lnTo>
                  <a:pt x="15633268" y="10617391"/>
                </a:lnTo>
                <a:lnTo>
                  <a:pt x="15629052" y="10623626"/>
                </a:lnTo>
                <a:lnTo>
                  <a:pt x="15627503" y="10631272"/>
                </a:lnTo>
                <a:lnTo>
                  <a:pt x="15629052" y="10638930"/>
                </a:lnTo>
                <a:lnTo>
                  <a:pt x="15633268" y="10645165"/>
                </a:lnTo>
                <a:lnTo>
                  <a:pt x="15639517" y="10649369"/>
                </a:lnTo>
                <a:lnTo>
                  <a:pt x="15647162" y="10650919"/>
                </a:lnTo>
                <a:lnTo>
                  <a:pt x="15654808" y="10649369"/>
                </a:lnTo>
                <a:lnTo>
                  <a:pt x="15661056" y="10645165"/>
                </a:lnTo>
                <a:lnTo>
                  <a:pt x="15665272" y="10638930"/>
                </a:lnTo>
                <a:lnTo>
                  <a:pt x="15666822" y="10631272"/>
                </a:lnTo>
                <a:close/>
              </a:path>
              <a:path w="18719800" h="10718800" extrusionOk="0">
                <a:moveTo>
                  <a:pt x="15666822" y="10531170"/>
                </a:moveTo>
                <a:lnTo>
                  <a:pt x="15665272" y="10523537"/>
                </a:lnTo>
                <a:lnTo>
                  <a:pt x="15661056" y="10517289"/>
                </a:lnTo>
                <a:lnTo>
                  <a:pt x="15654808" y="10513073"/>
                </a:lnTo>
                <a:lnTo>
                  <a:pt x="15647162" y="10511523"/>
                </a:lnTo>
                <a:lnTo>
                  <a:pt x="15639517" y="10513073"/>
                </a:lnTo>
                <a:lnTo>
                  <a:pt x="15633268" y="10517289"/>
                </a:lnTo>
                <a:lnTo>
                  <a:pt x="15629052" y="10523537"/>
                </a:lnTo>
                <a:lnTo>
                  <a:pt x="15627503" y="10531170"/>
                </a:lnTo>
                <a:lnTo>
                  <a:pt x="15629052" y="10538828"/>
                </a:lnTo>
                <a:lnTo>
                  <a:pt x="15633268" y="10545064"/>
                </a:lnTo>
                <a:lnTo>
                  <a:pt x="15639517" y="10549280"/>
                </a:lnTo>
                <a:lnTo>
                  <a:pt x="15647162" y="10550817"/>
                </a:lnTo>
                <a:lnTo>
                  <a:pt x="15654808" y="10549280"/>
                </a:lnTo>
                <a:lnTo>
                  <a:pt x="15661056" y="10545064"/>
                </a:lnTo>
                <a:lnTo>
                  <a:pt x="15665272" y="10538828"/>
                </a:lnTo>
                <a:lnTo>
                  <a:pt x="15666822" y="10531170"/>
                </a:lnTo>
                <a:close/>
              </a:path>
              <a:path w="18719800" h="10718800" extrusionOk="0">
                <a:moveTo>
                  <a:pt x="15666822" y="10431081"/>
                </a:moveTo>
                <a:lnTo>
                  <a:pt x="15665272" y="10423436"/>
                </a:lnTo>
                <a:lnTo>
                  <a:pt x="15661056" y="10417188"/>
                </a:lnTo>
                <a:lnTo>
                  <a:pt x="15654808" y="10412984"/>
                </a:lnTo>
                <a:lnTo>
                  <a:pt x="15647162" y="10411435"/>
                </a:lnTo>
                <a:lnTo>
                  <a:pt x="15639517" y="10412984"/>
                </a:lnTo>
                <a:lnTo>
                  <a:pt x="15633268" y="10417188"/>
                </a:lnTo>
                <a:lnTo>
                  <a:pt x="15629052" y="10423436"/>
                </a:lnTo>
                <a:lnTo>
                  <a:pt x="15627503" y="10431081"/>
                </a:lnTo>
                <a:lnTo>
                  <a:pt x="15629052" y="10438727"/>
                </a:lnTo>
                <a:lnTo>
                  <a:pt x="15633268" y="10444975"/>
                </a:lnTo>
                <a:lnTo>
                  <a:pt x="15639517" y="10449192"/>
                </a:lnTo>
                <a:lnTo>
                  <a:pt x="15647162" y="10450728"/>
                </a:lnTo>
                <a:lnTo>
                  <a:pt x="15654808" y="10449192"/>
                </a:lnTo>
                <a:lnTo>
                  <a:pt x="15661056" y="10444975"/>
                </a:lnTo>
                <a:lnTo>
                  <a:pt x="15665272" y="10438727"/>
                </a:lnTo>
                <a:lnTo>
                  <a:pt x="15666822" y="10431081"/>
                </a:lnTo>
                <a:close/>
              </a:path>
              <a:path w="18719800" h="10718800" extrusionOk="0">
                <a:moveTo>
                  <a:pt x="15666822" y="10330980"/>
                </a:moveTo>
                <a:lnTo>
                  <a:pt x="15665272" y="10323335"/>
                </a:lnTo>
                <a:lnTo>
                  <a:pt x="15661056" y="10317086"/>
                </a:lnTo>
                <a:lnTo>
                  <a:pt x="15654808" y="10312883"/>
                </a:lnTo>
                <a:lnTo>
                  <a:pt x="15647162" y="10311333"/>
                </a:lnTo>
                <a:lnTo>
                  <a:pt x="15639517" y="10312883"/>
                </a:lnTo>
                <a:lnTo>
                  <a:pt x="15633268" y="10317086"/>
                </a:lnTo>
                <a:lnTo>
                  <a:pt x="15629052" y="10323335"/>
                </a:lnTo>
                <a:lnTo>
                  <a:pt x="15627503" y="10330980"/>
                </a:lnTo>
                <a:lnTo>
                  <a:pt x="15629052" y="10338625"/>
                </a:lnTo>
                <a:lnTo>
                  <a:pt x="15633268" y="10344874"/>
                </a:lnTo>
                <a:lnTo>
                  <a:pt x="15639517" y="10349090"/>
                </a:lnTo>
                <a:lnTo>
                  <a:pt x="15647162" y="10350640"/>
                </a:lnTo>
                <a:lnTo>
                  <a:pt x="15654808" y="10349090"/>
                </a:lnTo>
                <a:lnTo>
                  <a:pt x="15661056" y="10344874"/>
                </a:lnTo>
                <a:lnTo>
                  <a:pt x="15665272" y="10338625"/>
                </a:lnTo>
                <a:lnTo>
                  <a:pt x="15666822" y="10330980"/>
                </a:lnTo>
                <a:close/>
              </a:path>
              <a:path w="18719800" h="10718800" extrusionOk="0">
                <a:moveTo>
                  <a:pt x="15666822" y="10230891"/>
                </a:moveTo>
                <a:lnTo>
                  <a:pt x="15665272" y="10223246"/>
                </a:lnTo>
                <a:lnTo>
                  <a:pt x="15661056" y="10216998"/>
                </a:lnTo>
                <a:lnTo>
                  <a:pt x="15654808" y="10212781"/>
                </a:lnTo>
                <a:lnTo>
                  <a:pt x="15647162" y="10211244"/>
                </a:lnTo>
                <a:lnTo>
                  <a:pt x="15639517" y="10212781"/>
                </a:lnTo>
                <a:lnTo>
                  <a:pt x="15633268" y="10216998"/>
                </a:lnTo>
                <a:lnTo>
                  <a:pt x="15629052" y="10223246"/>
                </a:lnTo>
                <a:lnTo>
                  <a:pt x="15627503" y="10230891"/>
                </a:lnTo>
                <a:lnTo>
                  <a:pt x="15629052" y="10238537"/>
                </a:lnTo>
                <a:lnTo>
                  <a:pt x="15633268" y="10244785"/>
                </a:lnTo>
                <a:lnTo>
                  <a:pt x="15639517" y="10249002"/>
                </a:lnTo>
                <a:lnTo>
                  <a:pt x="15647162" y="10250538"/>
                </a:lnTo>
                <a:lnTo>
                  <a:pt x="15654808" y="10249002"/>
                </a:lnTo>
                <a:lnTo>
                  <a:pt x="15661056" y="10244785"/>
                </a:lnTo>
                <a:lnTo>
                  <a:pt x="15665272" y="10238537"/>
                </a:lnTo>
                <a:lnTo>
                  <a:pt x="15666822" y="10230891"/>
                </a:lnTo>
                <a:close/>
              </a:path>
              <a:path w="18719800" h="10718800" extrusionOk="0">
                <a:moveTo>
                  <a:pt x="15666822" y="10130790"/>
                </a:moveTo>
                <a:lnTo>
                  <a:pt x="15665272" y="10123145"/>
                </a:lnTo>
                <a:lnTo>
                  <a:pt x="15661056" y="10116896"/>
                </a:lnTo>
                <a:lnTo>
                  <a:pt x="15654808" y="10112692"/>
                </a:lnTo>
                <a:lnTo>
                  <a:pt x="15647162" y="10111143"/>
                </a:lnTo>
                <a:lnTo>
                  <a:pt x="15639517" y="10112692"/>
                </a:lnTo>
                <a:lnTo>
                  <a:pt x="15633268" y="10116896"/>
                </a:lnTo>
                <a:lnTo>
                  <a:pt x="15629052" y="10123145"/>
                </a:lnTo>
                <a:lnTo>
                  <a:pt x="15627503" y="10130790"/>
                </a:lnTo>
                <a:lnTo>
                  <a:pt x="15629052" y="10138435"/>
                </a:lnTo>
                <a:lnTo>
                  <a:pt x="15633268" y="10144684"/>
                </a:lnTo>
                <a:lnTo>
                  <a:pt x="15639517" y="10148900"/>
                </a:lnTo>
                <a:lnTo>
                  <a:pt x="15647162" y="10150437"/>
                </a:lnTo>
                <a:lnTo>
                  <a:pt x="15654808" y="10148900"/>
                </a:lnTo>
                <a:lnTo>
                  <a:pt x="15661056" y="10144684"/>
                </a:lnTo>
                <a:lnTo>
                  <a:pt x="15665272" y="10138435"/>
                </a:lnTo>
                <a:lnTo>
                  <a:pt x="15666822" y="10130790"/>
                </a:lnTo>
                <a:close/>
              </a:path>
              <a:path w="18719800" h="10718800" extrusionOk="0">
                <a:moveTo>
                  <a:pt x="15666822" y="10030701"/>
                </a:moveTo>
                <a:lnTo>
                  <a:pt x="15665272" y="10023056"/>
                </a:lnTo>
                <a:lnTo>
                  <a:pt x="15661056" y="10016807"/>
                </a:lnTo>
                <a:lnTo>
                  <a:pt x="15654808" y="10012591"/>
                </a:lnTo>
                <a:lnTo>
                  <a:pt x="15647162" y="10011042"/>
                </a:lnTo>
                <a:lnTo>
                  <a:pt x="15639517" y="10012591"/>
                </a:lnTo>
                <a:lnTo>
                  <a:pt x="15633268" y="10016807"/>
                </a:lnTo>
                <a:lnTo>
                  <a:pt x="15629052" y="10023056"/>
                </a:lnTo>
                <a:lnTo>
                  <a:pt x="15627503" y="10030701"/>
                </a:lnTo>
                <a:lnTo>
                  <a:pt x="15629052" y="10038347"/>
                </a:lnTo>
                <a:lnTo>
                  <a:pt x="15633268" y="10044595"/>
                </a:lnTo>
                <a:lnTo>
                  <a:pt x="15639517" y="10048799"/>
                </a:lnTo>
                <a:lnTo>
                  <a:pt x="15647162" y="10050348"/>
                </a:lnTo>
                <a:lnTo>
                  <a:pt x="15654808" y="10048799"/>
                </a:lnTo>
                <a:lnTo>
                  <a:pt x="15661056" y="10044595"/>
                </a:lnTo>
                <a:lnTo>
                  <a:pt x="15665272" y="10038347"/>
                </a:lnTo>
                <a:lnTo>
                  <a:pt x="15666822" y="10030701"/>
                </a:lnTo>
                <a:close/>
              </a:path>
              <a:path w="18719800" h="10718800" extrusionOk="0">
                <a:moveTo>
                  <a:pt x="15666822" y="9730397"/>
                </a:moveTo>
                <a:lnTo>
                  <a:pt x="15665272" y="9722764"/>
                </a:lnTo>
                <a:lnTo>
                  <a:pt x="15661056" y="9716516"/>
                </a:lnTo>
                <a:lnTo>
                  <a:pt x="15654808" y="9712312"/>
                </a:lnTo>
                <a:lnTo>
                  <a:pt x="15647162" y="9710763"/>
                </a:lnTo>
                <a:lnTo>
                  <a:pt x="15639517" y="9712312"/>
                </a:lnTo>
                <a:lnTo>
                  <a:pt x="15633268" y="9716516"/>
                </a:lnTo>
                <a:lnTo>
                  <a:pt x="15629052" y="9722764"/>
                </a:lnTo>
                <a:lnTo>
                  <a:pt x="15627503" y="9730397"/>
                </a:lnTo>
                <a:lnTo>
                  <a:pt x="15629052" y="9738055"/>
                </a:lnTo>
                <a:lnTo>
                  <a:pt x="15633268" y="9744304"/>
                </a:lnTo>
                <a:lnTo>
                  <a:pt x="15639517" y="9748507"/>
                </a:lnTo>
                <a:lnTo>
                  <a:pt x="15647162" y="9750057"/>
                </a:lnTo>
                <a:lnTo>
                  <a:pt x="15654808" y="9748507"/>
                </a:lnTo>
                <a:lnTo>
                  <a:pt x="15661056" y="9744304"/>
                </a:lnTo>
                <a:lnTo>
                  <a:pt x="15665272" y="9738055"/>
                </a:lnTo>
                <a:lnTo>
                  <a:pt x="15666822" y="9730397"/>
                </a:lnTo>
                <a:close/>
              </a:path>
              <a:path w="18719800" h="10718800" extrusionOk="0">
                <a:moveTo>
                  <a:pt x="15666822" y="9630308"/>
                </a:moveTo>
                <a:lnTo>
                  <a:pt x="15665272" y="9622663"/>
                </a:lnTo>
                <a:lnTo>
                  <a:pt x="15661056" y="9616427"/>
                </a:lnTo>
                <a:lnTo>
                  <a:pt x="15654808" y="9612211"/>
                </a:lnTo>
                <a:lnTo>
                  <a:pt x="15647162" y="9610661"/>
                </a:lnTo>
                <a:lnTo>
                  <a:pt x="15639517" y="9612211"/>
                </a:lnTo>
                <a:lnTo>
                  <a:pt x="15633268" y="9616427"/>
                </a:lnTo>
                <a:lnTo>
                  <a:pt x="15629052" y="9622663"/>
                </a:lnTo>
                <a:lnTo>
                  <a:pt x="15627503" y="9630308"/>
                </a:lnTo>
                <a:lnTo>
                  <a:pt x="15629052" y="9637966"/>
                </a:lnTo>
                <a:lnTo>
                  <a:pt x="15633268" y="9644202"/>
                </a:lnTo>
                <a:lnTo>
                  <a:pt x="15639517" y="9648419"/>
                </a:lnTo>
                <a:lnTo>
                  <a:pt x="15647162" y="9649955"/>
                </a:lnTo>
                <a:lnTo>
                  <a:pt x="15654808" y="9648419"/>
                </a:lnTo>
                <a:lnTo>
                  <a:pt x="15661056" y="9644202"/>
                </a:lnTo>
                <a:lnTo>
                  <a:pt x="15665272" y="9637966"/>
                </a:lnTo>
                <a:lnTo>
                  <a:pt x="15666822" y="9630308"/>
                </a:lnTo>
                <a:close/>
              </a:path>
              <a:path w="18719800" h="10718800" extrusionOk="0">
                <a:moveTo>
                  <a:pt x="15666822" y="9530220"/>
                </a:moveTo>
                <a:lnTo>
                  <a:pt x="15665272" y="9522574"/>
                </a:lnTo>
                <a:lnTo>
                  <a:pt x="15661056" y="9516326"/>
                </a:lnTo>
                <a:lnTo>
                  <a:pt x="15654808" y="9512122"/>
                </a:lnTo>
                <a:lnTo>
                  <a:pt x="15647162" y="9510573"/>
                </a:lnTo>
                <a:lnTo>
                  <a:pt x="15639517" y="9512122"/>
                </a:lnTo>
                <a:lnTo>
                  <a:pt x="15633268" y="9516326"/>
                </a:lnTo>
                <a:lnTo>
                  <a:pt x="15629052" y="9522574"/>
                </a:lnTo>
                <a:lnTo>
                  <a:pt x="15627503" y="9530220"/>
                </a:lnTo>
                <a:lnTo>
                  <a:pt x="15629052" y="9537865"/>
                </a:lnTo>
                <a:lnTo>
                  <a:pt x="15633268" y="9544113"/>
                </a:lnTo>
                <a:lnTo>
                  <a:pt x="15639517" y="9548317"/>
                </a:lnTo>
                <a:lnTo>
                  <a:pt x="15647162" y="9549867"/>
                </a:lnTo>
                <a:lnTo>
                  <a:pt x="15654808" y="9548317"/>
                </a:lnTo>
                <a:lnTo>
                  <a:pt x="15661056" y="9544113"/>
                </a:lnTo>
                <a:lnTo>
                  <a:pt x="15665272" y="9537865"/>
                </a:lnTo>
                <a:lnTo>
                  <a:pt x="15666822" y="9530220"/>
                </a:lnTo>
                <a:close/>
              </a:path>
              <a:path w="18719800" h="10718800" extrusionOk="0">
                <a:moveTo>
                  <a:pt x="15666822" y="9430131"/>
                </a:moveTo>
                <a:lnTo>
                  <a:pt x="15665272" y="9422473"/>
                </a:lnTo>
                <a:lnTo>
                  <a:pt x="15661056" y="9416224"/>
                </a:lnTo>
                <a:lnTo>
                  <a:pt x="15654808" y="9412021"/>
                </a:lnTo>
                <a:lnTo>
                  <a:pt x="15647162" y="9410471"/>
                </a:lnTo>
                <a:lnTo>
                  <a:pt x="15639517" y="9412021"/>
                </a:lnTo>
                <a:lnTo>
                  <a:pt x="15633268" y="9416224"/>
                </a:lnTo>
                <a:lnTo>
                  <a:pt x="15629052" y="9422473"/>
                </a:lnTo>
                <a:lnTo>
                  <a:pt x="15627503" y="9430131"/>
                </a:lnTo>
                <a:lnTo>
                  <a:pt x="15629052" y="9437776"/>
                </a:lnTo>
                <a:lnTo>
                  <a:pt x="15633268" y="9444012"/>
                </a:lnTo>
                <a:lnTo>
                  <a:pt x="15639517" y="9448228"/>
                </a:lnTo>
                <a:lnTo>
                  <a:pt x="15647162" y="9449765"/>
                </a:lnTo>
                <a:lnTo>
                  <a:pt x="15654808" y="9448228"/>
                </a:lnTo>
                <a:lnTo>
                  <a:pt x="15661056" y="9444012"/>
                </a:lnTo>
                <a:lnTo>
                  <a:pt x="15665272" y="9437776"/>
                </a:lnTo>
                <a:lnTo>
                  <a:pt x="15666822" y="9430131"/>
                </a:lnTo>
                <a:close/>
              </a:path>
              <a:path w="18719800" h="10718800" extrusionOk="0">
                <a:moveTo>
                  <a:pt x="15666822" y="9330017"/>
                </a:moveTo>
                <a:lnTo>
                  <a:pt x="15665272" y="9322384"/>
                </a:lnTo>
                <a:lnTo>
                  <a:pt x="15661056" y="9316136"/>
                </a:lnTo>
                <a:lnTo>
                  <a:pt x="15654808" y="9311919"/>
                </a:lnTo>
                <a:lnTo>
                  <a:pt x="15647162" y="9310370"/>
                </a:lnTo>
                <a:lnTo>
                  <a:pt x="15639517" y="9311919"/>
                </a:lnTo>
                <a:lnTo>
                  <a:pt x="15633268" y="9316136"/>
                </a:lnTo>
                <a:lnTo>
                  <a:pt x="15629052" y="9322384"/>
                </a:lnTo>
                <a:lnTo>
                  <a:pt x="15627503" y="9330017"/>
                </a:lnTo>
                <a:lnTo>
                  <a:pt x="15629052" y="9337675"/>
                </a:lnTo>
                <a:lnTo>
                  <a:pt x="15633268" y="9343923"/>
                </a:lnTo>
                <a:lnTo>
                  <a:pt x="15639517" y="9348127"/>
                </a:lnTo>
                <a:lnTo>
                  <a:pt x="15647162" y="9349676"/>
                </a:lnTo>
                <a:lnTo>
                  <a:pt x="15654808" y="9348127"/>
                </a:lnTo>
                <a:lnTo>
                  <a:pt x="15661056" y="9343923"/>
                </a:lnTo>
                <a:lnTo>
                  <a:pt x="15665272" y="9337675"/>
                </a:lnTo>
                <a:lnTo>
                  <a:pt x="15666822" y="9330017"/>
                </a:lnTo>
                <a:close/>
              </a:path>
              <a:path w="18719800" h="10718800" extrusionOk="0">
                <a:moveTo>
                  <a:pt x="15666822" y="9229928"/>
                </a:moveTo>
                <a:lnTo>
                  <a:pt x="15665272" y="9222283"/>
                </a:lnTo>
                <a:lnTo>
                  <a:pt x="15661056" y="9216034"/>
                </a:lnTo>
                <a:lnTo>
                  <a:pt x="15654808" y="9211831"/>
                </a:lnTo>
                <a:lnTo>
                  <a:pt x="15647162" y="9210281"/>
                </a:lnTo>
                <a:lnTo>
                  <a:pt x="15639517" y="9211831"/>
                </a:lnTo>
                <a:lnTo>
                  <a:pt x="15633268" y="9216034"/>
                </a:lnTo>
                <a:lnTo>
                  <a:pt x="15629052" y="9222283"/>
                </a:lnTo>
                <a:lnTo>
                  <a:pt x="15627503" y="9229928"/>
                </a:lnTo>
                <a:lnTo>
                  <a:pt x="15629052" y="9237586"/>
                </a:lnTo>
                <a:lnTo>
                  <a:pt x="15633268" y="9243822"/>
                </a:lnTo>
                <a:lnTo>
                  <a:pt x="15639517" y="9248038"/>
                </a:lnTo>
                <a:lnTo>
                  <a:pt x="15647162" y="9249575"/>
                </a:lnTo>
                <a:lnTo>
                  <a:pt x="15654808" y="9248038"/>
                </a:lnTo>
                <a:lnTo>
                  <a:pt x="15661056" y="9243822"/>
                </a:lnTo>
                <a:lnTo>
                  <a:pt x="15665272" y="9237586"/>
                </a:lnTo>
                <a:lnTo>
                  <a:pt x="15666822" y="9229928"/>
                </a:lnTo>
                <a:close/>
              </a:path>
              <a:path w="18719800" h="10718800" extrusionOk="0">
                <a:moveTo>
                  <a:pt x="15666822" y="9129827"/>
                </a:moveTo>
                <a:lnTo>
                  <a:pt x="15665272" y="9122181"/>
                </a:lnTo>
                <a:lnTo>
                  <a:pt x="15661056" y="9115946"/>
                </a:lnTo>
                <a:lnTo>
                  <a:pt x="15654808" y="9111729"/>
                </a:lnTo>
                <a:lnTo>
                  <a:pt x="15647162" y="9110180"/>
                </a:lnTo>
                <a:lnTo>
                  <a:pt x="15639517" y="9111729"/>
                </a:lnTo>
                <a:lnTo>
                  <a:pt x="15633268" y="9115946"/>
                </a:lnTo>
                <a:lnTo>
                  <a:pt x="15629052" y="9122181"/>
                </a:lnTo>
                <a:lnTo>
                  <a:pt x="15627503" y="9129827"/>
                </a:lnTo>
                <a:lnTo>
                  <a:pt x="15629052" y="9137485"/>
                </a:lnTo>
                <a:lnTo>
                  <a:pt x="15633268" y="9143721"/>
                </a:lnTo>
                <a:lnTo>
                  <a:pt x="15639517" y="9147937"/>
                </a:lnTo>
                <a:lnTo>
                  <a:pt x="15647162" y="9149474"/>
                </a:lnTo>
                <a:lnTo>
                  <a:pt x="15654808" y="9147937"/>
                </a:lnTo>
                <a:lnTo>
                  <a:pt x="15661056" y="9143721"/>
                </a:lnTo>
                <a:lnTo>
                  <a:pt x="15665272" y="9137485"/>
                </a:lnTo>
                <a:lnTo>
                  <a:pt x="15666822" y="9129827"/>
                </a:lnTo>
                <a:close/>
              </a:path>
              <a:path w="18719800" h="10718800" extrusionOk="0">
                <a:moveTo>
                  <a:pt x="15666822" y="9029738"/>
                </a:moveTo>
                <a:lnTo>
                  <a:pt x="15665272" y="9022080"/>
                </a:lnTo>
                <a:lnTo>
                  <a:pt x="15661056" y="9015844"/>
                </a:lnTo>
                <a:lnTo>
                  <a:pt x="15654808" y="9011628"/>
                </a:lnTo>
                <a:lnTo>
                  <a:pt x="15647162" y="9010091"/>
                </a:lnTo>
                <a:lnTo>
                  <a:pt x="15639517" y="9011628"/>
                </a:lnTo>
                <a:lnTo>
                  <a:pt x="15633268" y="9015844"/>
                </a:lnTo>
                <a:lnTo>
                  <a:pt x="15629052" y="9022080"/>
                </a:lnTo>
                <a:lnTo>
                  <a:pt x="15627503" y="9029738"/>
                </a:lnTo>
                <a:lnTo>
                  <a:pt x="15629052" y="9037383"/>
                </a:lnTo>
                <a:lnTo>
                  <a:pt x="15633268" y="9043619"/>
                </a:lnTo>
                <a:lnTo>
                  <a:pt x="15639517" y="9047836"/>
                </a:lnTo>
                <a:lnTo>
                  <a:pt x="15647162" y="9049385"/>
                </a:lnTo>
                <a:lnTo>
                  <a:pt x="15654808" y="9047836"/>
                </a:lnTo>
                <a:lnTo>
                  <a:pt x="15661056" y="9043619"/>
                </a:lnTo>
                <a:lnTo>
                  <a:pt x="15665272" y="9037383"/>
                </a:lnTo>
                <a:lnTo>
                  <a:pt x="15666822" y="9029738"/>
                </a:lnTo>
                <a:close/>
              </a:path>
              <a:path w="18719800" h="10718800" extrusionOk="0">
                <a:moveTo>
                  <a:pt x="15666822" y="8929637"/>
                </a:moveTo>
                <a:lnTo>
                  <a:pt x="15665272" y="8921991"/>
                </a:lnTo>
                <a:lnTo>
                  <a:pt x="15661056" y="8915743"/>
                </a:lnTo>
                <a:lnTo>
                  <a:pt x="15654808" y="8911539"/>
                </a:lnTo>
                <a:lnTo>
                  <a:pt x="15647162" y="8909990"/>
                </a:lnTo>
                <a:lnTo>
                  <a:pt x="15639517" y="8911539"/>
                </a:lnTo>
                <a:lnTo>
                  <a:pt x="15633268" y="8915743"/>
                </a:lnTo>
                <a:lnTo>
                  <a:pt x="15629052" y="8921991"/>
                </a:lnTo>
                <a:lnTo>
                  <a:pt x="15627503" y="8929637"/>
                </a:lnTo>
                <a:lnTo>
                  <a:pt x="15629052" y="8937282"/>
                </a:lnTo>
                <a:lnTo>
                  <a:pt x="15633268" y="8943530"/>
                </a:lnTo>
                <a:lnTo>
                  <a:pt x="15639517" y="8947747"/>
                </a:lnTo>
                <a:lnTo>
                  <a:pt x="15647162" y="8949284"/>
                </a:lnTo>
                <a:lnTo>
                  <a:pt x="15654808" y="8947747"/>
                </a:lnTo>
                <a:lnTo>
                  <a:pt x="15661056" y="8943530"/>
                </a:lnTo>
                <a:lnTo>
                  <a:pt x="15665272" y="8937282"/>
                </a:lnTo>
                <a:lnTo>
                  <a:pt x="15666822" y="8929637"/>
                </a:lnTo>
                <a:close/>
              </a:path>
              <a:path w="18719800" h="10718800" extrusionOk="0">
                <a:moveTo>
                  <a:pt x="15666822" y="8829548"/>
                </a:moveTo>
                <a:lnTo>
                  <a:pt x="15665272" y="8821903"/>
                </a:lnTo>
                <a:lnTo>
                  <a:pt x="15661056" y="8815654"/>
                </a:lnTo>
                <a:lnTo>
                  <a:pt x="15654808" y="8811450"/>
                </a:lnTo>
                <a:lnTo>
                  <a:pt x="15647162" y="8809901"/>
                </a:lnTo>
                <a:lnTo>
                  <a:pt x="15639517" y="8811450"/>
                </a:lnTo>
                <a:lnTo>
                  <a:pt x="15633268" y="8815654"/>
                </a:lnTo>
                <a:lnTo>
                  <a:pt x="15629052" y="8821903"/>
                </a:lnTo>
                <a:lnTo>
                  <a:pt x="15627503" y="8829548"/>
                </a:lnTo>
                <a:lnTo>
                  <a:pt x="15629052" y="8837193"/>
                </a:lnTo>
                <a:lnTo>
                  <a:pt x="15633268" y="8843429"/>
                </a:lnTo>
                <a:lnTo>
                  <a:pt x="15639517" y="8847645"/>
                </a:lnTo>
                <a:lnTo>
                  <a:pt x="15647162" y="8849182"/>
                </a:lnTo>
                <a:lnTo>
                  <a:pt x="15654808" y="8847645"/>
                </a:lnTo>
                <a:lnTo>
                  <a:pt x="15661056" y="8843429"/>
                </a:lnTo>
                <a:lnTo>
                  <a:pt x="15665272" y="8837193"/>
                </a:lnTo>
                <a:lnTo>
                  <a:pt x="15666822" y="8829548"/>
                </a:lnTo>
                <a:close/>
              </a:path>
              <a:path w="18719800" h="10718800" extrusionOk="0">
                <a:moveTo>
                  <a:pt x="15666822" y="8729459"/>
                </a:moveTo>
                <a:lnTo>
                  <a:pt x="15665272" y="8721814"/>
                </a:lnTo>
                <a:lnTo>
                  <a:pt x="15661056" y="8715565"/>
                </a:lnTo>
                <a:lnTo>
                  <a:pt x="15654808" y="8711349"/>
                </a:lnTo>
                <a:lnTo>
                  <a:pt x="15647162" y="8709800"/>
                </a:lnTo>
                <a:lnTo>
                  <a:pt x="15639517" y="8711349"/>
                </a:lnTo>
                <a:lnTo>
                  <a:pt x="15633268" y="8715565"/>
                </a:lnTo>
                <a:lnTo>
                  <a:pt x="15629052" y="8721814"/>
                </a:lnTo>
                <a:lnTo>
                  <a:pt x="15627503" y="8729459"/>
                </a:lnTo>
                <a:lnTo>
                  <a:pt x="15629052" y="8737105"/>
                </a:lnTo>
                <a:lnTo>
                  <a:pt x="15633268" y="8743340"/>
                </a:lnTo>
                <a:lnTo>
                  <a:pt x="15639517" y="8747557"/>
                </a:lnTo>
                <a:lnTo>
                  <a:pt x="15647162" y="8749106"/>
                </a:lnTo>
                <a:lnTo>
                  <a:pt x="15654808" y="8747557"/>
                </a:lnTo>
                <a:lnTo>
                  <a:pt x="15661056" y="8743340"/>
                </a:lnTo>
                <a:lnTo>
                  <a:pt x="15665272" y="8737105"/>
                </a:lnTo>
                <a:lnTo>
                  <a:pt x="15666822" y="8729459"/>
                </a:lnTo>
                <a:close/>
              </a:path>
              <a:path w="18719800" h="10718800" extrusionOk="0">
                <a:moveTo>
                  <a:pt x="15666822" y="8629358"/>
                </a:moveTo>
                <a:lnTo>
                  <a:pt x="15665272" y="8621712"/>
                </a:lnTo>
                <a:lnTo>
                  <a:pt x="15661056" y="8615464"/>
                </a:lnTo>
                <a:lnTo>
                  <a:pt x="15654808" y="8611260"/>
                </a:lnTo>
                <a:lnTo>
                  <a:pt x="15647162" y="8609711"/>
                </a:lnTo>
                <a:lnTo>
                  <a:pt x="15639517" y="8611260"/>
                </a:lnTo>
                <a:lnTo>
                  <a:pt x="15633268" y="8615464"/>
                </a:lnTo>
                <a:lnTo>
                  <a:pt x="15629052" y="8621712"/>
                </a:lnTo>
                <a:lnTo>
                  <a:pt x="15627503" y="8629358"/>
                </a:lnTo>
                <a:lnTo>
                  <a:pt x="15629052" y="8637003"/>
                </a:lnTo>
                <a:lnTo>
                  <a:pt x="15633268" y="8643252"/>
                </a:lnTo>
                <a:lnTo>
                  <a:pt x="15639517" y="8647455"/>
                </a:lnTo>
                <a:lnTo>
                  <a:pt x="15647162" y="8649005"/>
                </a:lnTo>
                <a:lnTo>
                  <a:pt x="15654808" y="8647455"/>
                </a:lnTo>
                <a:lnTo>
                  <a:pt x="15661056" y="8643252"/>
                </a:lnTo>
                <a:lnTo>
                  <a:pt x="15665272" y="8637003"/>
                </a:lnTo>
                <a:lnTo>
                  <a:pt x="15666822" y="8629358"/>
                </a:lnTo>
                <a:close/>
              </a:path>
              <a:path w="18719800" h="10718800" extrusionOk="0">
                <a:moveTo>
                  <a:pt x="15666822" y="8529256"/>
                </a:moveTo>
                <a:lnTo>
                  <a:pt x="15665272" y="8521611"/>
                </a:lnTo>
                <a:lnTo>
                  <a:pt x="15661056" y="8515363"/>
                </a:lnTo>
                <a:lnTo>
                  <a:pt x="15654808" y="8511146"/>
                </a:lnTo>
                <a:lnTo>
                  <a:pt x="15647162" y="8509610"/>
                </a:lnTo>
                <a:lnTo>
                  <a:pt x="15639517" y="8511146"/>
                </a:lnTo>
                <a:lnTo>
                  <a:pt x="15633268" y="8515363"/>
                </a:lnTo>
                <a:lnTo>
                  <a:pt x="15629052" y="8521611"/>
                </a:lnTo>
                <a:lnTo>
                  <a:pt x="15627503" y="8529256"/>
                </a:lnTo>
                <a:lnTo>
                  <a:pt x="15629052" y="8536902"/>
                </a:lnTo>
                <a:lnTo>
                  <a:pt x="15633268" y="8543150"/>
                </a:lnTo>
                <a:lnTo>
                  <a:pt x="15639517" y="8547367"/>
                </a:lnTo>
                <a:lnTo>
                  <a:pt x="15647162" y="8548903"/>
                </a:lnTo>
                <a:lnTo>
                  <a:pt x="15654808" y="8547367"/>
                </a:lnTo>
                <a:lnTo>
                  <a:pt x="15661056" y="8543150"/>
                </a:lnTo>
                <a:lnTo>
                  <a:pt x="15665272" y="8536902"/>
                </a:lnTo>
                <a:lnTo>
                  <a:pt x="15666822" y="8529256"/>
                </a:lnTo>
                <a:close/>
              </a:path>
              <a:path w="18719800" h="10718800" extrusionOk="0">
                <a:moveTo>
                  <a:pt x="15666822" y="8429168"/>
                </a:moveTo>
                <a:lnTo>
                  <a:pt x="15665272" y="8421510"/>
                </a:lnTo>
                <a:lnTo>
                  <a:pt x="15661056" y="8415261"/>
                </a:lnTo>
                <a:lnTo>
                  <a:pt x="15654808" y="8411057"/>
                </a:lnTo>
                <a:lnTo>
                  <a:pt x="15647162" y="8409508"/>
                </a:lnTo>
                <a:lnTo>
                  <a:pt x="15639517" y="8411057"/>
                </a:lnTo>
                <a:lnTo>
                  <a:pt x="15633268" y="8415261"/>
                </a:lnTo>
                <a:lnTo>
                  <a:pt x="15629052" y="8421510"/>
                </a:lnTo>
                <a:lnTo>
                  <a:pt x="15627503" y="8429168"/>
                </a:lnTo>
                <a:lnTo>
                  <a:pt x="15629052" y="8436813"/>
                </a:lnTo>
                <a:lnTo>
                  <a:pt x="15633268" y="8443049"/>
                </a:lnTo>
                <a:lnTo>
                  <a:pt x="15639517" y="8447265"/>
                </a:lnTo>
                <a:lnTo>
                  <a:pt x="15647162" y="8448815"/>
                </a:lnTo>
                <a:lnTo>
                  <a:pt x="15654808" y="8447265"/>
                </a:lnTo>
                <a:lnTo>
                  <a:pt x="15661056" y="8443049"/>
                </a:lnTo>
                <a:lnTo>
                  <a:pt x="15665272" y="8436813"/>
                </a:lnTo>
                <a:lnTo>
                  <a:pt x="15666822" y="8429168"/>
                </a:lnTo>
                <a:close/>
              </a:path>
              <a:path w="18719800" h="10718800" extrusionOk="0">
                <a:moveTo>
                  <a:pt x="15666822" y="8128876"/>
                </a:moveTo>
                <a:lnTo>
                  <a:pt x="15665272" y="8121231"/>
                </a:lnTo>
                <a:lnTo>
                  <a:pt x="15661056" y="8114982"/>
                </a:lnTo>
                <a:lnTo>
                  <a:pt x="15654808" y="8110766"/>
                </a:lnTo>
                <a:lnTo>
                  <a:pt x="15647162" y="8109229"/>
                </a:lnTo>
                <a:lnTo>
                  <a:pt x="15639517" y="8110766"/>
                </a:lnTo>
                <a:lnTo>
                  <a:pt x="15633268" y="8114982"/>
                </a:lnTo>
                <a:lnTo>
                  <a:pt x="15629052" y="8121231"/>
                </a:lnTo>
                <a:lnTo>
                  <a:pt x="15627503" y="8128876"/>
                </a:lnTo>
                <a:lnTo>
                  <a:pt x="15629052" y="8136522"/>
                </a:lnTo>
                <a:lnTo>
                  <a:pt x="15633268" y="8142770"/>
                </a:lnTo>
                <a:lnTo>
                  <a:pt x="15639517" y="8146974"/>
                </a:lnTo>
                <a:lnTo>
                  <a:pt x="15647162" y="8148523"/>
                </a:lnTo>
                <a:lnTo>
                  <a:pt x="15654808" y="8146974"/>
                </a:lnTo>
                <a:lnTo>
                  <a:pt x="15661056" y="8142770"/>
                </a:lnTo>
                <a:lnTo>
                  <a:pt x="15665272" y="8136522"/>
                </a:lnTo>
                <a:lnTo>
                  <a:pt x="15666822" y="8128876"/>
                </a:lnTo>
                <a:close/>
              </a:path>
              <a:path w="18719800" h="10718800" extrusionOk="0">
                <a:moveTo>
                  <a:pt x="15666822" y="8028775"/>
                </a:moveTo>
                <a:lnTo>
                  <a:pt x="15665272" y="8021129"/>
                </a:lnTo>
                <a:lnTo>
                  <a:pt x="15661056" y="8014894"/>
                </a:lnTo>
                <a:lnTo>
                  <a:pt x="15654808" y="8010677"/>
                </a:lnTo>
                <a:lnTo>
                  <a:pt x="15647162" y="8009128"/>
                </a:lnTo>
                <a:lnTo>
                  <a:pt x="15639517" y="8010677"/>
                </a:lnTo>
                <a:lnTo>
                  <a:pt x="15633268" y="8014894"/>
                </a:lnTo>
                <a:lnTo>
                  <a:pt x="15629052" y="8021129"/>
                </a:lnTo>
                <a:lnTo>
                  <a:pt x="15627503" y="8028775"/>
                </a:lnTo>
                <a:lnTo>
                  <a:pt x="15629052" y="8036420"/>
                </a:lnTo>
                <a:lnTo>
                  <a:pt x="15633268" y="8042669"/>
                </a:lnTo>
                <a:lnTo>
                  <a:pt x="15639517" y="8046885"/>
                </a:lnTo>
                <a:lnTo>
                  <a:pt x="15647162" y="8048422"/>
                </a:lnTo>
                <a:lnTo>
                  <a:pt x="15654808" y="8046885"/>
                </a:lnTo>
                <a:lnTo>
                  <a:pt x="15661056" y="8042669"/>
                </a:lnTo>
                <a:lnTo>
                  <a:pt x="15665272" y="8036420"/>
                </a:lnTo>
                <a:lnTo>
                  <a:pt x="15666822" y="8028775"/>
                </a:lnTo>
                <a:close/>
              </a:path>
              <a:path w="18719800" h="10718800" extrusionOk="0">
                <a:moveTo>
                  <a:pt x="15666822" y="7928673"/>
                </a:moveTo>
                <a:lnTo>
                  <a:pt x="15665272" y="7921028"/>
                </a:lnTo>
                <a:lnTo>
                  <a:pt x="15661056" y="7914792"/>
                </a:lnTo>
                <a:lnTo>
                  <a:pt x="15654808" y="7910576"/>
                </a:lnTo>
                <a:lnTo>
                  <a:pt x="15647162" y="7909026"/>
                </a:lnTo>
                <a:lnTo>
                  <a:pt x="15639517" y="7910576"/>
                </a:lnTo>
                <a:lnTo>
                  <a:pt x="15633268" y="7914792"/>
                </a:lnTo>
                <a:lnTo>
                  <a:pt x="15629052" y="7921028"/>
                </a:lnTo>
                <a:lnTo>
                  <a:pt x="15627503" y="7928673"/>
                </a:lnTo>
                <a:lnTo>
                  <a:pt x="15629052" y="7936331"/>
                </a:lnTo>
                <a:lnTo>
                  <a:pt x="15633268" y="7942567"/>
                </a:lnTo>
                <a:lnTo>
                  <a:pt x="15639517" y="7946784"/>
                </a:lnTo>
                <a:lnTo>
                  <a:pt x="15647162" y="7948320"/>
                </a:lnTo>
                <a:lnTo>
                  <a:pt x="15654808" y="7946784"/>
                </a:lnTo>
                <a:lnTo>
                  <a:pt x="15661056" y="7942567"/>
                </a:lnTo>
                <a:lnTo>
                  <a:pt x="15665272" y="7936331"/>
                </a:lnTo>
                <a:lnTo>
                  <a:pt x="15666822" y="7928673"/>
                </a:lnTo>
                <a:close/>
              </a:path>
              <a:path w="18719800" h="10718800" extrusionOk="0">
                <a:moveTo>
                  <a:pt x="15666822" y="7828585"/>
                </a:moveTo>
                <a:lnTo>
                  <a:pt x="15665272" y="7820939"/>
                </a:lnTo>
                <a:lnTo>
                  <a:pt x="15661056" y="7814691"/>
                </a:lnTo>
                <a:lnTo>
                  <a:pt x="15654808" y="7810487"/>
                </a:lnTo>
                <a:lnTo>
                  <a:pt x="15647162" y="7808938"/>
                </a:lnTo>
                <a:lnTo>
                  <a:pt x="15639517" y="7810487"/>
                </a:lnTo>
                <a:lnTo>
                  <a:pt x="15633268" y="7814691"/>
                </a:lnTo>
                <a:lnTo>
                  <a:pt x="15629052" y="7820939"/>
                </a:lnTo>
                <a:lnTo>
                  <a:pt x="15627503" y="7828585"/>
                </a:lnTo>
                <a:lnTo>
                  <a:pt x="15629052" y="7836230"/>
                </a:lnTo>
                <a:lnTo>
                  <a:pt x="15633268" y="7842478"/>
                </a:lnTo>
                <a:lnTo>
                  <a:pt x="15639517" y="7846682"/>
                </a:lnTo>
                <a:lnTo>
                  <a:pt x="15647162" y="7848232"/>
                </a:lnTo>
                <a:lnTo>
                  <a:pt x="15654808" y="7846682"/>
                </a:lnTo>
                <a:lnTo>
                  <a:pt x="15661056" y="7842478"/>
                </a:lnTo>
                <a:lnTo>
                  <a:pt x="15665272" y="7836230"/>
                </a:lnTo>
                <a:lnTo>
                  <a:pt x="15666822" y="7828585"/>
                </a:lnTo>
                <a:close/>
              </a:path>
              <a:path w="18719800" h="10718800" extrusionOk="0">
                <a:moveTo>
                  <a:pt x="15666822" y="7728496"/>
                </a:moveTo>
                <a:lnTo>
                  <a:pt x="15665272" y="7720838"/>
                </a:lnTo>
                <a:lnTo>
                  <a:pt x="15661056" y="7714589"/>
                </a:lnTo>
                <a:lnTo>
                  <a:pt x="15654808" y="7710386"/>
                </a:lnTo>
                <a:lnTo>
                  <a:pt x="15647162" y="7708836"/>
                </a:lnTo>
                <a:lnTo>
                  <a:pt x="15639517" y="7710386"/>
                </a:lnTo>
                <a:lnTo>
                  <a:pt x="15633268" y="7714589"/>
                </a:lnTo>
                <a:lnTo>
                  <a:pt x="15629052" y="7720838"/>
                </a:lnTo>
                <a:lnTo>
                  <a:pt x="15627503" y="7728496"/>
                </a:lnTo>
                <a:lnTo>
                  <a:pt x="15629052" y="7736141"/>
                </a:lnTo>
                <a:lnTo>
                  <a:pt x="15633268" y="7742377"/>
                </a:lnTo>
                <a:lnTo>
                  <a:pt x="15639517" y="7746581"/>
                </a:lnTo>
                <a:lnTo>
                  <a:pt x="15647162" y="7748130"/>
                </a:lnTo>
                <a:lnTo>
                  <a:pt x="15654808" y="7746581"/>
                </a:lnTo>
                <a:lnTo>
                  <a:pt x="15661056" y="7742377"/>
                </a:lnTo>
                <a:lnTo>
                  <a:pt x="15665272" y="7736141"/>
                </a:lnTo>
                <a:lnTo>
                  <a:pt x="15666822" y="7728496"/>
                </a:lnTo>
                <a:close/>
              </a:path>
              <a:path w="18719800" h="10718800" extrusionOk="0">
                <a:moveTo>
                  <a:pt x="15666822" y="7628395"/>
                </a:moveTo>
                <a:lnTo>
                  <a:pt x="15665272" y="7620749"/>
                </a:lnTo>
                <a:lnTo>
                  <a:pt x="15661056" y="7614501"/>
                </a:lnTo>
                <a:lnTo>
                  <a:pt x="15654808" y="7610284"/>
                </a:lnTo>
                <a:lnTo>
                  <a:pt x="15647162" y="7608748"/>
                </a:lnTo>
                <a:lnTo>
                  <a:pt x="15639517" y="7610284"/>
                </a:lnTo>
                <a:lnTo>
                  <a:pt x="15633268" y="7614501"/>
                </a:lnTo>
                <a:lnTo>
                  <a:pt x="15629052" y="7620749"/>
                </a:lnTo>
                <a:lnTo>
                  <a:pt x="15627503" y="7628395"/>
                </a:lnTo>
                <a:lnTo>
                  <a:pt x="15629052" y="7636040"/>
                </a:lnTo>
                <a:lnTo>
                  <a:pt x="15633268" y="7642288"/>
                </a:lnTo>
                <a:lnTo>
                  <a:pt x="15639517" y="7646505"/>
                </a:lnTo>
                <a:lnTo>
                  <a:pt x="15647162" y="7648041"/>
                </a:lnTo>
                <a:lnTo>
                  <a:pt x="15654808" y="7646505"/>
                </a:lnTo>
                <a:lnTo>
                  <a:pt x="15661056" y="7642288"/>
                </a:lnTo>
                <a:lnTo>
                  <a:pt x="15665272" y="7636040"/>
                </a:lnTo>
                <a:lnTo>
                  <a:pt x="15666822" y="7628395"/>
                </a:lnTo>
                <a:close/>
              </a:path>
              <a:path w="18719800" h="10718800" extrusionOk="0">
                <a:moveTo>
                  <a:pt x="15666822" y="7528293"/>
                </a:moveTo>
                <a:lnTo>
                  <a:pt x="15665272" y="7520648"/>
                </a:lnTo>
                <a:lnTo>
                  <a:pt x="15661056" y="7514399"/>
                </a:lnTo>
                <a:lnTo>
                  <a:pt x="15654808" y="7510196"/>
                </a:lnTo>
                <a:lnTo>
                  <a:pt x="15647162" y="7508646"/>
                </a:lnTo>
                <a:lnTo>
                  <a:pt x="15639517" y="7510196"/>
                </a:lnTo>
                <a:lnTo>
                  <a:pt x="15633268" y="7514399"/>
                </a:lnTo>
                <a:lnTo>
                  <a:pt x="15629052" y="7520648"/>
                </a:lnTo>
                <a:lnTo>
                  <a:pt x="15627503" y="7528293"/>
                </a:lnTo>
                <a:lnTo>
                  <a:pt x="15629052" y="7535939"/>
                </a:lnTo>
                <a:lnTo>
                  <a:pt x="15633268" y="7542187"/>
                </a:lnTo>
                <a:lnTo>
                  <a:pt x="15639517" y="7546391"/>
                </a:lnTo>
                <a:lnTo>
                  <a:pt x="15647162" y="7547940"/>
                </a:lnTo>
                <a:lnTo>
                  <a:pt x="15654808" y="7546391"/>
                </a:lnTo>
                <a:lnTo>
                  <a:pt x="15661056" y="7542187"/>
                </a:lnTo>
                <a:lnTo>
                  <a:pt x="15665272" y="7535939"/>
                </a:lnTo>
                <a:lnTo>
                  <a:pt x="15666822" y="7528293"/>
                </a:lnTo>
                <a:close/>
              </a:path>
              <a:path w="18719800" h="10718800" extrusionOk="0">
                <a:moveTo>
                  <a:pt x="15666822" y="7428192"/>
                </a:moveTo>
                <a:lnTo>
                  <a:pt x="15665272" y="7420546"/>
                </a:lnTo>
                <a:lnTo>
                  <a:pt x="15661056" y="7414298"/>
                </a:lnTo>
                <a:lnTo>
                  <a:pt x="15654808" y="7410094"/>
                </a:lnTo>
                <a:lnTo>
                  <a:pt x="15647162" y="7408545"/>
                </a:lnTo>
                <a:lnTo>
                  <a:pt x="15639517" y="7410094"/>
                </a:lnTo>
                <a:lnTo>
                  <a:pt x="15633268" y="7414298"/>
                </a:lnTo>
                <a:lnTo>
                  <a:pt x="15629052" y="7420546"/>
                </a:lnTo>
                <a:lnTo>
                  <a:pt x="15627503" y="7428192"/>
                </a:lnTo>
                <a:lnTo>
                  <a:pt x="15629052" y="7435837"/>
                </a:lnTo>
                <a:lnTo>
                  <a:pt x="15633268" y="7442086"/>
                </a:lnTo>
                <a:lnTo>
                  <a:pt x="15639517" y="7446302"/>
                </a:lnTo>
                <a:lnTo>
                  <a:pt x="15647162" y="7447851"/>
                </a:lnTo>
                <a:lnTo>
                  <a:pt x="15654808" y="7446302"/>
                </a:lnTo>
                <a:lnTo>
                  <a:pt x="15661056" y="7442086"/>
                </a:lnTo>
                <a:lnTo>
                  <a:pt x="15665272" y="7435837"/>
                </a:lnTo>
                <a:lnTo>
                  <a:pt x="15666822" y="7428192"/>
                </a:lnTo>
                <a:close/>
              </a:path>
              <a:path w="18719800" h="10718800" extrusionOk="0">
                <a:moveTo>
                  <a:pt x="15666822" y="7328103"/>
                </a:moveTo>
                <a:lnTo>
                  <a:pt x="15665272" y="7320458"/>
                </a:lnTo>
                <a:lnTo>
                  <a:pt x="15661056" y="7314209"/>
                </a:lnTo>
                <a:lnTo>
                  <a:pt x="15654808" y="7309993"/>
                </a:lnTo>
                <a:lnTo>
                  <a:pt x="15647162" y="7308456"/>
                </a:lnTo>
                <a:lnTo>
                  <a:pt x="15639517" y="7309993"/>
                </a:lnTo>
                <a:lnTo>
                  <a:pt x="15633268" y="7314209"/>
                </a:lnTo>
                <a:lnTo>
                  <a:pt x="15629052" y="7320458"/>
                </a:lnTo>
                <a:lnTo>
                  <a:pt x="15627503" y="7328103"/>
                </a:lnTo>
                <a:lnTo>
                  <a:pt x="15629052" y="7335748"/>
                </a:lnTo>
                <a:lnTo>
                  <a:pt x="15633268" y="7341997"/>
                </a:lnTo>
                <a:lnTo>
                  <a:pt x="15639517" y="7346201"/>
                </a:lnTo>
                <a:lnTo>
                  <a:pt x="15647162" y="7347750"/>
                </a:lnTo>
                <a:lnTo>
                  <a:pt x="15654808" y="7346201"/>
                </a:lnTo>
                <a:lnTo>
                  <a:pt x="15661056" y="7341997"/>
                </a:lnTo>
                <a:lnTo>
                  <a:pt x="15665272" y="7335748"/>
                </a:lnTo>
                <a:lnTo>
                  <a:pt x="15666822" y="7328103"/>
                </a:lnTo>
                <a:close/>
              </a:path>
              <a:path w="18719800" h="10718800" extrusionOk="0">
                <a:moveTo>
                  <a:pt x="15666822" y="7228014"/>
                </a:moveTo>
                <a:lnTo>
                  <a:pt x="15665272" y="7220369"/>
                </a:lnTo>
                <a:lnTo>
                  <a:pt x="15661056" y="7214121"/>
                </a:lnTo>
                <a:lnTo>
                  <a:pt x="15654808" y="7209904"/>
                </a:lnTo>
                <a:lnTo>
                  <a:pt x="15647162" y="7208367"/>
                </a:lnTo>
                <a:lnTo>
                  <a:pt x="15639517" y="7209904"/>
                </a:lnTo>
                <a:lnTo>
                  <a:pt x="15633268" y="7214121"/>
                </a:lnTo>
                <a:lnTo>
                  <a:pt x="15629052" y="7220369"/>
                </a:lnTo>
                <a:lnTo>
                  <a:pt x="15627503" y="7228014"/>
                </a:lnTo>
                <a:lnTo>
                  <a:pt x="15629052" y="7235660"/>
                </a:lnTo>
                <a:lnTo>
                  <a:pt x="15633268" y="7241908"/>
                </a:lnTo>
                <a:lnTo>
                  <a:pt x="15639517" y="7246112"/>
                </a:lnTo>
                <a:lnTo>
                  <a:pt x="15647162" y="7247649"/>
                </a:lnTo>
                <a:lnTo>
                  <a:pt x="15654808" y="7246112"/>
                </a:lnTo>
                <a:lnTo>
                  <a:pt x="15661056" y="7241908"/>
                </a:lnTo>
                <a:lnTo>
                  <a:pt x="15665272" y="7235660"/>
                </a:lnTo>
                <a:lnTo>
                  <a:pt x="15666822" y="7228014"/>
                </a:lnTo>
                <a:close/>
              </a:path>
              <a:path w="18719800" h="10718800" extrusionOk="0">
                <a:moveTo>
                  <a:pt x="15666822" y="7127913"/>
                </a:moveTo>
                <a:lnTo>
                  <a:pt x="15665272" y="7120268"/>
                </a:lnTo>
                <a:lnTo>
                  <a:pt x="15661056" y="7114019"/>
                </a:lnTo>
                <a:lnTo>
                  <a:pt x="15654808" y="7109815"/>
                </a:lnTo>
                <a:lnTo>
                  <a:pt x="15647162" y="7108266"/>
                </a:lnTo>
                <a:lnTo>
                  <a:pt x="15639517" y="7109815"/>
                </a:lnTo>
                <a:lnTo>
                  <a:pt x="15633268" y="7114019"/>
                </a:lnTo>
                <a:lnTo>
                  <a:pt x="15629052" y="7120268"/>
                </a:lnTo>
                <a:lnTo>
                  <a:pt x="15627503" y="7127913"/>
                </a:lnTo>
                <a:lnTo>
                  <a:pt x="15629052" y="7135558"/>
                </a:lnTo>
                <a:lnTo>
                  <a:pt x="15633268" y="7141807"/>
                </a:lnTo>
                <a:lnTo>
                  <a:pt x="15639517" y="7146023"/>
                </a:lnTo>
                <a:lnTo>
                  <a:pt x="15647162" y="7147560"/>
                </a:lnTo>
                <a:lnTo>
                  <a:pt x="15654808" y="7146023"/>
                </a:lnTo>
                <a:lnTo>
                  <a:pt x="15661056" y="7141807"/>
                </a:lnTo>
                <a:lnTo>
                  <a:pt x="15665272" y="7135558"/>
                </a:lnTo>
                <a:lnTo>
                  <a:pt x="15666822" y="7127913"/>
                </a:lnTo>
                <a:close/>
              </a:path>
              <a:path w="18719800" h="10718800" extrusionOk="0">
                <a:moveTo>
                  <a:pt x="15666822" y="7027812"/>
                </a:moveTo>
                <a:lnTo>
                  <a:pt x="15665272" y="7020166"/>
                </a:lnTo>
                <a:lnTo>
                  <a:pt x="15661056" y="7013918"/>
                </a:lnTo>
                <a:lnTo>
                  <a:pt x="15654808" y="7009714"/>
                </a:lnTo>
                <a:lnTo>
                  <a:pt x="15647162" y="7008165"/>
                </a:lnTo>
                <a:lnTo>
                  <a:pt x="15639517" y="7009714"/>
                </a:lnTo>
                <a:lnTo>
                  <a:pt x="15633268" y="7013918"/>
                </a:lnTo>
                <a:lnTo>
                  <a:pt x="15629052" y="7020166"/>
                </a:lnTo>
                <a:lnTo>
                  <a:pt x="15627503" y="7027812"/>
                </a:lnTo>
                <a:lnTo>
                  <a:pt x="15629052" y="7035457"/>
                </a:lnTo>
                <a:lnTo>
                  <a:pt x="15633268" y="7041705"/>
                </a:lnTo>
                <a:lnTo>
                  <a:pt x="15639517" y="7045922"/>
                </a:lnTo>
                <a:lnTo>
                  <a:pt x="15647162" y="7047458"/>
                </a:lnTo>
                <a:lnTo>
                  <a:pt x="15654808" y="7045922"/>
                </a:lnTo>
                <a:lnTo>
                  <a:pt x="15661056" y="7041705"/>
                </a:lnTo>
                <a:lnTo>
                  <a:pt x="15665272" y="7035457"/>
                </a:lnTo>
                <a:lnTo>
                  <a:pt x="15666822" y="7027812"/>
                </a:lnTo>
                <a:close/>
              </a:path>
              <a:path w="18719800" h="10718800" extrusionOk="0">
                <a:moveTo>
                  <a:pt x="15666822" y="6927710"/>
                </a:moveTo>
                <a:lnTo>
                  <a:pt x="15665272" y="6920065"/>
                </a:lnTo>
                <a:lnTo>
                  <a:pt x="15661056" y="6913829"/>
                </a:lnTo>
                <a:lnTo>
                  <a:pt x="15654808" y="6909613"/>
                </a:lnTo>
                <a:lnTo>
                  <a:pt x="15647162" y="6908076"/>
                </a:lnTo>
                <a:lnTo>
                  <a:pt x="15639517" y="6909613"/>
                </a:lnTo>
                <a:lnTo>
                  <a:pt x="15633268" y="6913829"/>
                </a:lnTo>
                <a:lnTo>
                  <a:pt x="15629052" y="6920065"/>
                </a:lnTo>
                <a:lnTo>
                  <a:pt x="15627503" y="6927710"/>
                </a:lnTo>
                <a:lnTo>
                  <a:pt x="15629052" y="6935368"/>
                </a:lnTo>
                <a:lnTo>
                  <a:pt x="15633268" y="6941617"/>
                </a:lnTo>
                <a:lnTo>
                  <a:pt x="15639517" y="6945820"/>
                </a:lnTo>
                <a:lnTo>
                  <a:pt x="15647162" y="6947370"/>
                </a:lnTo>
                <a:lnTo>
                  <a:pt x="15654808" y="6945820"/>
                </a:lnTo>
                <a:lnTo>
                  <a:pt x="15661056" y="6941617"/>
                </a:lnTo>
                <a:lnTo>
                  <a:pt x="15665272" y="6935368"/>
                </a:lnTo>
                <a:lnTo>
                  <a:pt x="15666822" y="6927710"/>
                </a:lnTo>
                <a:close/>
              </a:path>
              <a:path w="18719800" h="10718800" extrusionOk="0">
                <a:moveTo>
                  <a:pt x="15666822" y="6827621"/>
                </a:moveTo>
                <a:lnTo>
                  <a:pt x="15665272" y="6819976"/>
                </a:lnTo>
                <a:lnTo>
                  <a:pt x="15661056" y="6813740"/>
                </a:lnTo>
                <a:lnTo>
                  <a:pt x="15654808" y="6809524"/>
                </a:lnTo>
                <a:lnTo>
                  <a:pt x="15647162" y="6807975"/>
                </a:lnTo>
                <a:lnTo>
                  <a:pt x="15639517" y="6809524"/>
                </a:lnTo>
                <a:lnTo>
                  <a:pt x="15633268" y="6813740"/>
                </a:lnTo>
                <a:lnTo>
                  <a:pt x="15629052" y="6819976"/>
                </a:lnTo>
                <a:lnTo>
                  <a:pt x="15627503" y="6827621"/>
                </a:lnTo>
                <a:lnTo>
                  <a:pt x="15629052" y="6835280"/>
                </a:lnTo>
                <a:lnTo>
                  <a:pt x="15633268" y="6841515"/>
                </a:lnTo>
                <a:lnTo>
                  <a:pt x="15639517" y="6845719"/>
                </a:lnTo>
                <a:lnTo>
                  <a:pt x="15647162" y="6847268"/>
                </a:lnTo>
                <a:lnTo>
                  <a:pt x="15654808" y="6845719"/>
                </a:lnTo>
                <a:lnTo>
                  <a:pt x="15661056" y="6841515"/>
                </a:lnTo>
                <a:lnTo>
                  <a:pt x="15665272" y="6835280"/>
                </a:lnTo>
                <a:lnTo>
                  <a:pt x="15666822" y="6827621"/>
                </a:lnTo>
                <a:close/>
              </a:path>
              <a:path w="18719800" h="10718800" extrusionOk="0">
                <a:moveTo>
                  <a:pt x="15728569" y="2437104"/>
                </a:moveTo>
                <a:lnTo>
                  <a:pt x="15727033" y="2429459"/>
                </a:lnTo>
                <a:lnTo>
                  <a:pt x="15722829" y="2423210"/>
                </a:lnTo>
                <a:lnTo>
                  <a:pt x="15716580" y="2418994"/>
                </a:lnTo>
                <a:lnTo>
                  <a:pt x="15708935" y="2417457"/>
                </a:lnTo>
                <a:lnTo>
                  <a:pt x="15701290" y="2418994"/>
                </a:lnTo>
                <a:lnTo>
                  <a:pt x="15695041" y="2423210"/>
                </a:lnTo>
                <a:lnTo>
                  <a:pt x="15690838" y="2429459"/>
                </a:lnTo>
                <a:lnTo>
                  <a:pt x="15689288" y="2437104"/>
                </a:lnTo>
                <a:lnTo>
                  <a:pt x="15690838" y="2444762"/>
                </a:lnTo>
                <a:lnTo>
                  <a:pt x="15695041" y="2450998"/>
                </a:lnTo>
                <a:lnTo>
                  <a:pt x="15701290" y="2455202"/>
                </a:lnTo>
                <a:lnTo>
                  <a:pt x="15708935" y="2456751"/>
                </a:lnTo>
                <a:lnTo>
                  <a:pt x="15716580" y="2455202"/>
                </a:lnTo>
                <a:lnTo>
                  <a:pt x="15722829" y="2450998"/>
                </a:lnTo>
                <a:lnTo>
                  <a:pt x="15727033" y="2444762"/>
                </a:lnTo>
                <a:lnTo>
                  <a:pt x="15728569" y="2437104"/>
                </a:lnTo>
                <a:close/>
              </a:path>
              <a:path w="18719800" h="10718800" extrusionOk="0">
                <a:moveTo>
                  <a:pt x="15728569" y="2337003"/>
                </a:moveTo>
                <a:lnTo>
                  <a:pt x="15727033" y="2329357"/>
                </a:lnTo>
                <a:lnTo>
                  <a:pt x="15722829" y="2323109"/>
                </a:lnTo>
                <a:lnTo>
                  <a:pt x="15716580" y="2318905"/>
                </a:lnTo>
                <a:lnTo>
                  <a:pt x="15708935" y="2317356"/>
                </a:lnTo>
                <a:lnTo>
                  <a:pt x="15701290" y="2318905"/>
                </a:lnTo>
                <a:lnTo>
                  <a:pt x="15695041" y="2323109"/>
                </a:lnTo>
                <a:lnTo>
                  <a:pt x="15690838" y="2329357"/>
                </a:lnTo>
                <a:lnTo>
                  <a:pt x="15689288" y="2337003"/>
                </a:lnTo>
                <a:lnTo>
                  <a:pt x="15690838" y="2344661"/>
                </a:lnTo>
                <a:lnTo>
                  <a:pt x="15695041" y="2350897"/>
                </a:lnTo>
                <a:lnTo>
                  <a:pt x="15701290" y="2355113"/>
                </a:lnTo>
                <a:lnTo>
                  <a:pt x="15708935" y="2356650"/>
                </a:lnTo>
                <a:lnTo>
                  <a:pt x="15716580" y="2355113"/>
                </a:lnTo>
                <a:lnTo>
                  <a:pt x="15722829" y="2350897"/>
                </a:lnTo>
                <a:lnTo>
                  <a:pt x="15727033" y="2344661"/>
                </a:lnTo>
                <a:lnTo>
                  <a:pt x="15728569" y="2337003"/>
                </a:lnTo>
                <a:close/>
              </a:path>
              <a:path w="18719800" h="10718800" extrusionOk="0">
                <a:moveTo>
                  <a:pt x="15728569" y="2236901"/>
                </a:moveTo>
                <a:lnTo>
                  <a:pt x="15727033" y="2229256"/>
                </a:lnTo>
                <a:lnTo>
                  <a:pt x="15722829" y="2223020"/>
                </a:lnTo>
                <a:lnTo>
                  <a:pt x="15716580" y="2218817"/>
                </a:lnTo>
                <a:lnTo>
                  <a:pt x="15708935" y="2217280"/>
                </a:lnTo>
                <a:lnTo>
                  <a:pt x="15701290" y="2218817"/>
                </a:lnTo>
                <a:lnTo>
                  <a:pt x="15695041" y="2223020"/>
                </a:lnTo>
                <a:lnTo>
                  <a:pt x="15690838" y="2229256"/>
                </a:lnTo>
                <a:lnTo>
                  <a:pt x="15689288" y="2236901"/>
                </a:lnTo>
                <a:lnTo>
                  <a:pt x="15690838" y="2244560"/>
                </a:lnTo>
                <a:lnTo>
                  <a:pt x="15695041" y="2250808"/>
                </a:lnTo>
                <a:lnTo>
                  <a:pt x="15701290" y="2255012"/>
                </a:lnTo>
                <a:lnTo>
                  <a:pt x="15708935" y="2256548"/>
                </a:lnTo>
                <a:lnTo>
                  <a:pt x="15716580" y="2255012"/>
                </a:lnTo>
                <a:lnTo>
                  <a:pt x="15722829" y="2250808"/>
                </a:lnTo>
                <a:lnTo>
                  <a:pt x="15727033" y="2244560"/>
                </a:lnTo>
                <a:lnTo>
                  <a:pt x="15728569" y="2236901"/>
                </a:lnTo>
                <a:close/>
              </a:path>
              <a:path w="18719800" h="10718800" extrusionOk="0">
                <a:moveTo>
                  <a:pt x="15728569" y="2136825"/>
                </a:moveTo>
                <a:lnTo>
                  <a:pt x="15727033" y="2129167"/>
                </a:lnTo>
                <a:lnTo>
                  <a:pt x="15722829" y="2122932"/>
                </a:lnTo>
                <a:lnTo>
                  <a:pt x="15716580" y="2118728"/>
                </a:lnTo>
                <a:lnTo>
                  <a:pt x="15708935" y="2117179"/>
                </a:lnTo>
                <a:lnTo>
                  <a:pt x="15701290" y="2118728"/>
                </a:lnTo>
                <a:lnTo>
                  <a:pt x="15695041" y="2122932"/>
                </a:lnTo>
                <a:lnTo>
                  <a:pt x="15690838" y="2129167"/>
                </a:lnTo>
                <a:lnTo>
                  <a:pt x="15689288" y="2136825"/>
                </a:lnTo>
                <a:lnTo>
                  <a:pt x="15690838" y="2144471"/>
                </a:lnTo>
                <a:lnTo>
                  <a:pt x="15695041" y="2150707"/>
                </a:lnTo>
                <a:lnTo>
                  <a:pt x="15701290" y="2154923"/>
                </a:lnTo>
                <a:lnTo>
                  <a:pt x="15708935" y="2156472"/>
                </a:lnTo>
                <a:lnTo>
                  <a:pt x="15716580" y="2154923"/>
                </a:lnTo>
                <a:lnTo>
                  <a:pt x="15722829" y="2150707"/>
                </a:lnTo>
                <a:lnTo>
                  <a:pt x="15727033" y="2144471"/>
                </a:lnTo>
                <a:lnTo>
                  <a:pt x="15728569" y="2136825"/>
                </a:lnTo>
                <a:close/>
              </a:path>
              <a:path w="18719800" h="10718800" extrusionOk="0">
                <a:moveTo>
                  <a:pt x="15728569" y="2036724"/>
                </a:moveTo>
                <a:lnTo>
                  <a:pt x="15727033" y="2029079"/>
                </a:lnTo>
                <a:lnTo>
                  <a:pt x="15722816" y="2022830"/>
                </a:lnTo>
                <a:lnTo>
                  <a:pt x="15716568" y="2018614"/>
                </a:lnTo>
                <a:lnTo>
                  <a:pt x="15708935" y="2017077"/>
                </a:lnTo>
                <a:lnTo>
                  <a:pt x="15701290" y="2018614"/>
                </a:lnTo>
                <a:lnTo>
                  <a:pt x="15695041" y="2022830"/>
                </a:lnTo>
                <a:lnTo>
                  <a:pt x="15690838" y="2029079"/>
                </a:lnTo>
                <a:lnTo>
                  <a:pt x="15689288" y="2036724"/>
                </a:lnTo>
                <a:lnTo>
                  <a:pt x="15690838" y="2044369"/>
                </a:lnTo>
                <a:lnTo>
                  <a:pt x="15695041" y="2050618"/>
                </a:lnTo>
                <a:lnTo>
                  <a:pt x="15701290" y="2054821"/>
                </a:lnTo>
                <a:lnTo>
                  <a:pt x="15708935" y="2056371"/>
                </a:lnTo>
                <a:lnTo>
                  <a:pt x="15716568" y="2054821"/>
                </a:lnTo>
                <a:lnTo>
                  <a:pt x="15722816" y="2050618"/>
                </a:lnTo>
                <a:lnTo>
                  <a:pt x="15727033" y="2044369"/>
                </a:lnTo>
                <a:lnTo>
                  <a:pt x="15728569" y="2036724"/>
                </a:lnTo>
                <a:close/>
              </a:path>
              <a:path w="18719800" h="10718800" extrusionOk="0">
                <a:moveTo>
                  <a:pt x="15728569" y="1936635"/>
                </a:moveTo>
                <a:lnTo>
                  <a:pt x="15727033" y="1928977"/>
                </a:lnTo>
                <a:lnTo>
                  <a:pt x="15722816" y="1922729"/>
                </a:lnTo>
                <a:lnTo>
                  <a:pt x="15716568" y="1918525"/>
                </a:lnTo>
                <a:lnTo>
                  <a:pt x="15708935" y="1916988"/>
                </a:lnTo>
                <a:lnTo>
                  <a:pt x="15701290" y="1918525"/>
                </a:lnTo>
                <a:lnTo>
                  <a:pt x="15695041" y="1922729"/>
                </a:lnTo>
                <a:lnTo>
                  <a:pt x="15690838" y="1928977"/>
                </a:lnTo>
                <a:lnTo>
                  <a:pt x="15689288" y="1936635"/>
                </a:lnTo>
                <a:lnTo>
                  <a:pt x="15690838" y="1944281"/>
                </a:lnTo>
                <a:lnTo>
                  <a:pt x="15695041" y="1950516"/>
                </a:lnTo>
                <a:lnTo>
                  <a:pt x="15701290" y="1954733"/>
                </a:lnTo>
                <a:lnTo>
                  <a:pt x="15708935" y="1956269"/>
                </a:lnTo>
                <a:lnTo>
                  <a:pt x="15716568" y="1954733"/>
                </a:lnTo>
                <a:lnTo>
                  <a:pt x="15722816" y="1950516"/>
                </a:lnTo>
                <a:lnTo>
                  <a:pt x="15727033" y="1944281"/>
                </a:lnTo>
                <a:lnTo>
                  <a:pt x="15728569" y="1936635"/>
                </a:lnTo>
                <a:close/>
              </a:path>
              <a:path w="18719800" h="10718800" extrusionOk="0">
                <a:moveTo>
                  <a:pt x="15728569" y="1836521"/>
                </a:moveTo>
                <a:lnTo>
                  <a:pt x="15727033" y="1828888"/>
                </a:lnTo>
                <a:lnTo>
                  <a:pt x="15722816" y="1822640"/>
                </a:lnTo>
                <a:lnTo>
                  <a:pt x="15716568" y="1818424"/>
                </a:lnTo>
                <a:lnTo>
                  <a:pt x="15708935" y="1816874"/>
                </a:lnTo>
                <a:lnTo>
                  <a:pt x="15701290" y="1818424"/>
                </a:lnTo>
                <a:lnTo>
                  <a:pt x="15695041" y="1822640"/>
                </a:lnTo>
                <a:lnTo>
                  <a:pt x="15690838" y="1828888"/>
                </a:lnTo>
                <a:lnTo>
                  <a:pt x="15689288" y="1836521"/>
                </a:lnTo>
                <a:lnTo>
                  <a:pt x="15690838" y="1844167"/>
                </a:lnTo>
                <a:lnTo>
                  <a:pt x="15695041" y="1850415"/>
                </a:lnTo>
                <a:lnTo>
                  <a:pt x="15701290" y="1854631"/>
                </a:lnTo>
                <a:lnTo>
                  <a:pt x="15708935" y="1856168"/>
                </a:lnTo>
                <a:lnTo>
                  <a:pt x="15716568" y="1854631"/>
                </a:lnTo>
                <a:lnTo>
                  <a:pt x="15722816" y="1850415"/>
                </a:lnTo>
                <a:lnTo>
                  <a:pt x="15727033" y="1844167"/>
                </a:lnTo>
                <a:lnTo>
                  <a:pt x="15728569" y="1836521"/>
                </a:lnTo>
                <a:close/>
              </a:path>
              <a:path w="18719800" h="10718800" extrusionOk="0">
                <a:moveTo>
                  <a:pt x="15728569" y="1736432"/>
                </a:moveTo>
                <a:lnTo>
                  <a:pt x="15727033" y="1728787"/>
                </a:lnTo>
                <a:lnTo>
                  <a:pt x="15722816" y="1722539"/>
                </a:lnTo>
                <a:lnTo>
                  <a:pt x="15716568" y="1718335"/>
                </a:lnTo>
                <a:lnTo>
                  <a:pt x="15708935" y="1716786"/>
                </a:lnTo>
                <a:lnTo>
                  <a:pt x="15701290" y="1718335"/>
                </a:lnTo>
                <a:lnTo>
                  <a:pt x="15695041" y="1722539"/>
                </a:lnTo>
                <a:lnTo>
                  <a:pt x="15690838" y="1728787"/>
                </a:lnTo>
                <a:lnTo>
                  <a:pt x="15689288" y="1736432"/>
                </a:lnTo>
                <a:lnTo>
                  <a:pt x="15690838" y="1744078"/>
                </a:lnTo>
                <a:lnTo>
                  <a:pt x="15695041" y="1750326"/>
                </a:lnTo>
                <a:lnTo>
                  <a:pt x="15701290" y="1754543"/>
                </a:lnTo>
                <a:lnTo>
                  <a:pt x="15708935" y="1756079"/>
                </a:lnTo>
                <a:lnTo>
                  <a:pt x="15716568" y="1754543"/>
                </a:lnTo>
                <a:lnTo>
                  <a:pt x="15722816" y="1750326"/>
                </a:lnTo>
                <a:lnTo>
                  <a:pt x="15727033" y="1744078"/>
                </a:lnTo>
                <a:lnTo>
                  <a:pt x="15728569" y="1736432"/>
                </a:lnTo>
                <a:close/>
              </a:path>
              <a:path w="18719800" h="10718800" extrusionOk="0">
                <a:moveTo>
                  <a:pt x="15728569" y="1636331"/>
                </a:moveTo>
                <a:lnTo>
                  <a:pt x="15727033" y="1628686"/>
                </a:lnTo>
                <a:lnTo>
                  <a:pt x="15722816" y="1622437"/>
                </a:lnTo>
                <a:lnTo>
                  <a:pt x="15716568" y="1618234"/>
                </a:lnTo>
                <a:lnTo>
                  <a:pt x="15708935" y="1616697"/>
                </a:lnTo>
                <a:lnTo>
                  <a:pt x="15701290" y="1618234"/>
                </a:lnTo>
                <a:lnTo>
                  <a:pt x="15695041" y="1622437"/>
                </a:lnTo>
                <a:lnTo>
                  <a:pt x="15690838" y="1628686"/>
                </a:lnTo>
                <a:lnTo>
                  <a:pt x="15689288" y="1636331"/>
                </a:lnTo>
                <a:lnTo>
                  <a:pt x="15690838" y="1643989"/>
                </a:lnTo>
                <a:lnTo>
                  <a:pt x="15695041" y="1650238"/>
                </a:lnTo>
                <a:lnTo>
                  <a:pt x="15701290" y="1654454"/>
                </a:lnTo>
                <a:lnTo>
                  <a:pt x="15708935" y="1655991"/>
                </a:lnTo>
                <a:lnTo>
                  <a:pt x="15716568" y="1654454"/>
                </a:lnTo>
                <a:lnTo>
                  <a:pt x="15722816" y="1650238"/>
                </a:lnTo>
                <a:lnTo>
                  <a:pt x="15727033" y="1643989"/>
                </a:lnTo>
                <a:lnTo>
                  <a:pt x="15728569" y="1636331"/>
                </a:lnTo>
                <a:close/>
              </a:path>
              <a:path w="18719800" h="10718800" extrusionOk="0">
                <a:moveTo>
                  <a:pt x="15728569" y="1536242"/>
                </a:moveTo>
                <a:lnTo>
                  <a:pt x="15727033" y="1528597"/>
                </a:lnTo>
                <a:lnTo>
                  <a:pt x="15722829" y="1522349"/>
                </a:lnTo>
                <a:lnTo>
                  <a:pt x="15716580" y="1518132"/>
                </a:lnTo>
                <a:lnTo>
                  <a:pt x="15708935" y="1516595"/>
                </a:lnTo>
                <a:lnTo>
                  <a:pt x="15701290" y="1518132"/>
                </a:lnTo>
                <a:lnTo>
                  <a:pt x="15695041" y="1522349"/>
                </a:lnTo>
                <a:lnTo>
                  <a:pt x="15690838" y="1528597"/>
                </a:lnTo>
                <a:lnTo>
                  <a:pt x="15689288" y="1536242"/>
                </a:lnTo>
                <a:lnTo>
                  <a:pt x="15690838" y="1543888"/>
                </a:lnTo>
                <a:lnTo>
                  <a:pt x="15695041" y="1550136"/>
                </a:lnTo>
                <a:lnTo>
                  <a:pt x="15701290" y="1554340"/>
                </a:lnTo>
                <a:lnTo>
                  <a:pt x="15708935" y="1555877"/>
                </a:lnTo>
                <a:lnTo>
                  <a:pt x="15716580" y="1554340"/>
                </a:lnTo>
                <a:lnTo>
                  <a:pt x="15722829" y="1550136"/>
                </a:lnTo>
                <a:lnTo>
                  <a:pt x="15727033" y="1543888"/>
                </a:lnTo>
                <a:lnTo>
                  <a:pt x="15728569" y="1536242"/>
                </a:lnTo>
                <a:close/>
              </a:path>
              <a:path w="18719800" h="10718800" extrusionOk="0">
                <a:moveTo>
                  <a:pt x="15728569" y="1436154"/>
                </a:moveTo>
                <a:lnTo>
                  <a:pt x="15727033" y="1428496"/>
                </a:lnTo>
                <a:lnTo>
                  <a:pt x="15722829" y="1422247"/>
                </a:lnTo>
                <a:lnTo>
                  <a:pt x="15716580" y="1418043"/>
                </a:lnTo>
                <a:lnTo>
                  <a:pt x="15708935" y="1416507"/>
                </a:lnTo>
                <a:lnTo>
                  <a:pt x="15701290" y="1418043"/>
                </a:lnTo>
                <a:lnTo>
                  <a:pt x="15695041" y="1422247"/>
                </a:lnTo>
                <a:lnTo>
                  <a:pt x="15690838" y="1428496"/>
                </a:lnTo>
                <a:lnTo>
                  <a:pt x="15689288" y="1436154"/>
                </a:lnTo>
                <a:lnTo>
                  <a:pt x="15690838" y="1443799"/>
                </a:lnTo>
                <a:lnTo>
                  <a:pt x="15695041" y="1450035"/>
                </a:lnTo>
                <a:lnTo>
                  <a:pt x="15701290" y="1454251"/>
                </a:lnTo>
                <a:lnTo>
                  <a:pt x="15708935" y="1455788"/>
                </a:lnTo>
                <a:lnTo>
                  <a:pt x="15716580" y="1454251"/>
                </a:lnTo>
                <a:lnTo>
                  <a:pt x="15722829" y="1450035"/>
                </a:lnTo>
                <a:lnTo>
                  <a:pt x="15727033" y="1443799"/>
                </a:lnTo>
                <a:lnTo>
                  <a:pt x="15728569" y="1436154"/>
                </a:lnTo>
                <a:close/>
              </a:path>
              <a:path w="18719800" h="10718800" extrusionOk="0">
                <a:moveTo>
                  <a:pt x="15728569" y="1336052"/>
                </a:moveTo>
                <a:lnTo>
                  <a:pt x="15727033" y="1328407"/>
                </a:lnTo>
                <a:lnTo>
                  <a:pt x="15722829" y="1322158"/>
                </a:lnTo>
                <a:lnTo>
                  <a:pt x="15716580" y="1317955"/>
                </a:lnTo>
                <a:lnTo>
                  <a:pt x="15708935" y="1316405"/>
                </a:lnTo>
                <a:lnTo>
                  <a:pt x="15701290" y="1317955"/>
                </a:lnTo>
                <a:lnTo>
                  <a:pt x="15695041" y="1322158"/>
                </a:lnTo>
                <a:lnTo>
                  <a:pt x="15690838" y="1328407"/>
                </a:lnTo>
                <a:lnTo>
                  <a:pt x="15689288" y="1336052"/>
                </a:lnTo>
                <a:lnTo>
                  <a:pt x="15690838" y="1343698"/>
                </a:lnTo>
                <a:lnTo>
                  <a:pt x="15695041" y="1349946"/>
                </a:lnTo>
                <a:lnTo>
                  <a:pt x="15701290" y="1354150"/>
                </a:lnTo>
                <a:lnTo>
                  <a:pt x="15708935" y="1355699"/>
                </a:lnTo>
                <a:lnTo>
                  <a:pt x="15716580" y="1354150"/>
                </a:lnTo>
                <a:lnTo>
                  <a:pt x="15722829" y="1349946"/>
                </a:lnTo>
                <a:lnTo>
                  <a:pt x="15727033" y="1343698"/>
                </a:lnTo>
                <a:lnTo>
                  <a:pt x="15728569" y="1336052"/>
                </a:lnTo>
                <a:close/>
              </a:path>
              <a:path w="18719800" h="10718800" extrusionOk="0">
                <a:moveTo>
                  <a:pt x="15728569" y="1235951"/>
                </a:moveTo>
                <a:lnTo>
                  <a:pt x="15727033" y="1228305"/>
                </a:lnTo>
                <a:lnTo>
                  <a:pt x="15722829" y="1222057"/>
                </a:lnTo>
                <a:lnTo>
                  <a:pt x="15716580" y="1217853"/>
                </a:lnTo>
                <a:lnTo>
                  <a:pt x="15708935" y="1216304"/>
                </a:lnTo>
                <a:lnTo>
                  <a:pt x="15701290" y="1217853"/>
                </a:lnTo>
                <a:lnTo>
                  <a:pt x="15695041" y="1222057"/>
                </a:lnTo>
                <a:lnTo>
                  <a:pt x="15690838" y="1228305"/>
                </a:lnTo>
                <a:lnTo>
                  <a:pt x="15689288" y="1235951"/>
                </a:lnTo>
                <a:lnTo>
                  <a:pt x="15690838" y="1243596"/>
                </a:lnTo>
                <a:lnTo>
                  <a:pt x="15695041" y="1249832"/>
                </a:lnTo>
                <a:lnTo>
                  <a:pt x="15701290" y="1254048"/>
                </a:lnTo>
                <a:lnTo>
                  <a:pt x="15708935" y="1255585"/>
                </a:lnTo>
                <a:lnTo>
                  <a:pt x="15716580" y="1254048"/>
                </a:lnTo>
                <a:lnTo>
                  <a:pt x="15722829" y="1249832"/>
                </a:lnTo>
                <a:lnTo>
                  <a:pt x="15727033" y="1243596"/>
                </a:lnTo>
                <a:lnTo>
                  <a:pt x="15728569" y="1235951"/>
                </a:lnTo>
                <a:close/>
              </a:path>
              <a:path w="18719800" h="10718800" extrusionOk="0">
                <a:moveTo>
                  <a:pt x="15728569" y="1135849"/>
                </a:moveTo>
                <a:lnTo>
                  <a:pt x="15727033" y="1128204"/>
                </a:lnTo>
                <a:lnTo>
                  <a:pt x="15722829" y="1121968"/>
                </a:lnTo>
                <a:lnTo>
                  <a:pt x="15716580" y="1117752"/>
                </a:lnTo>
                <a:lnTo>
                  <a:pt x="15708935" y="1116215"/>
                </a:lnTo>
                <a:lnTo>
                  <a:pt x="15701290" y="1117752"/>
                </a:lnTo>
                <a:lnTo>
                  <a:pt x="15695041" y="1121968"/>
                </a:lnTo>
                <a:lnTo>
                  <a:pt x="15690838" y="1128204"/>
                </a:lnTo>
                <a:lnTo>
                  <a:pt x="15689288" y="1135849"/>
                </a:lnTo>
                <a:lnTo>
                  <a:pt x="15690838" y="1143495"/>
                </a:lnTo>
                <a:lnTo>
                  <a:pt x="15695041" y="1149743"/>
                </a:lnTo>
                <a:lnTo>
                  <a:pt x="15701290" y="1153947"/>
                </a:lnTo>
                <a:lnTo>
                  <a:pt x="15708935" y="1155496"/>
                </a:lnTo>
                <a:lnTo>
                  <a:pt x="15716580" y="1153947"/>
                </a:lnTo>
                <a:lnTo>
                  <a:pt x="15722829" y="1149743"/>
                </a:lnTo>
                <a:lnTo>
                  <a:pt x="15727033" y="1143495"/>
                </a:lnTo>
                <a:lnTo>
                  <a:pt x="15728569" y="1135849"/>
                </a:lnTo>
                <a:close/>
              </a:path>
              <a:path w="18719800" h="10718800" extrusionOk="0">
                <a:moveTo>
                  <a:pt x="15728569" y="1035748"/>
                </a:moveTo>
                <a:lnTo>
                  <a:pt x="15727033" y="1028103"/>
                </a:lnTo>
                <a:lnTo>
                  <a:pt x="15722829" y="1021867"/>
                </a:lnTo>
                <a:lnTo>
                  <a:pt x="15716580" y="1017663"/>
                </a:lnTo>
                <a:lnTo>
                  <a:pt x="15708935" y="1016114"/>
                </a:lnTo>
                <a:lnTo>
                  <a:pt x="15701290" y="1017663"/>
                </a:lnTo>
                <a:lnTo>
                  <a:pt x="15695041" y="1021867"/>
                </a:lnTo>
                <a:lnTo>
                  <a:pt x="15690838" y="1028103"/>
                </a:lnTo>
                <a:lnTo>
                  <a:pt x="15689288" y="1035748"/>
                </a:lnTo>
                <a:lnTo>
                  <a:pt x="15690838" y="1043393"/>
                </a:lnTo>
                <a:lnTo>
                  <a:pt x="15695041" y="1049642"/>
                </a:lnTo>
                <a:lnTo>
                  <a:pt x="15701290" y="1053858"/>
                </a:lnTo>
                <a:lnTo>
                  <a:pt x="15708935" y="1055395"/>
                </a:lnTo>
                <a:lnTo>
                  <a:pt x="15716580" y="1053858"/>
                </a:lnTo>
                <a:lnTo>
                  <a:pt x="15722829" y="1049642"/>
                </a:lnTo>
                <a:lnTo>
                  <a:pt x="15727033" y="1043393"/>
                </a:lnTo>
                <a:lnTo>
                  <a:pt x="15728569" y="1035748"/>
                </a:lnTo>
                <a:close/>
              </a:path>
              <a:path w="18719800" h="10718800" extrusionOk="0">
                <a:moveTo>
                  <a:pt x="15728569" y="935659"/>
                </a:moveTo>
                <a:lnTo>
                  <a:pt x="15727033" y="928014"/>
                </a:lnTo>
                <a:lnTo>
                  <a:pt x="15722829" y="921778"/>
                </a:lnTo>
                <a:lnTo>
                  <a:pt x="15716580" y="917562"/>
                </a:lnTo>
                <a:lnTo>
                  <a:pt x="15708935" y="916012"/>
                </a:lnTo>
                <a:lnTo>
                  <a:pt x="15701290" y="917562"/>
                </a:lnTo>
                <a:lnTo>
                  <a:pt x="15695041" y="921778"/>
                </a:lnTo>
                <a:lnTo>
                  <a:pt x="15690838" y="928014"/>
                </a:lnTo>
                <a:lnTo>
                  <a:pt x="15689288" y="935659"/>
                </a:lnTo>
                <a:lnTo>
                  <a:pt x="15690838" y="943305"/>
                </a:lnTo>
                <a:lnTo>
                  <a:pt x="15695041" y="949553"/>
                </a:lnTo>
                <a:lnTo>
                  <a:pt x="15701290" y="953770"/>
                </a:lnTo>
                <a:lnTo>
                  <a:pt x="15708935" y="955319"/>
                </a:lnTo>
                <a:lnTo>
                  <a:pt x="15716580" y="953770"/>
                </a:lnTo>
                <a:lnTo>
                  <a:pt x="15722829" y="949553"/>
                </a:lnTo>
                <a:lnTo>
                  <a:pt x="15727033" y="943305"/>
                </a:lnTo>
                <a:lnTo>
                  <a:pt x="15728569" y="935659"/>
                </a:lnTo>
                <a:close/>
              </a:path>
              <a:path w="18719800" h="10718800" extrusionOk="0">
                <a:moveTo>
                  <a:pt x="15728569" y="835571"/>
                </a:moveTo>
                <a:lnTo>
                  <a:pt x="15727033" y="827925"/>
                </a:lnTo>
                <a:lnTo>
                  <a:pt x="15722829" y="821677"/>
                </a:lnTo>
                <a:lnTo>
                  <a:pt x="15716580" y="817473"/>
                </a:lnTo>
                <a:lnTo>
                  <a:pt x="15708935" y="815924"/>
                </a:lnTo>
                <a:lnTo>
                  <a:pt x="15701290" y="817473"/>
                </a:lnTo>
                <a:lnTo>
                  <a:pt x="15695041" y="821677"/>
                </a:lnTo>
                <a:lnTo>
                  <a:pt x="15690838" y="827925"/>
                </a:lnTo>
                <a:lnTo>
                  <a:pt x="15689288" y="835571"/>
                </a:lnTo>
                <a:lnTo>
                  <a:pt x="15690838" y="843216"/>
                </a:lnTo>
                <a:lnTo>
                  <a:pt x="15695041" y="849464"/>
                </a:lnTo>
                <a:lnTo>
                  <a:pt x="15701290" y="853668"/>
                </a:lnTo>
                <a:lnTo>
                  <a:pt x="15708935" y="855205"/>
                </a:lnTo>
                <a:lnTo>
                  <a:pt x="15716580" y="853668"/>
                </a:lnTo>
                <a:lnTo>
                  <a:pt x="15722816" y="849464"/>
                </a:lnTo>
                <a:lnTo>
                  <a:pt x="15727033" y="843216"/>
                </a:lnTo>
                <a:lnTo>
                  <a:pt x="15728569" y="835571"/>
                </a:lnTo>
                <a:close/>
              </a:path>
              <a:path w="18719800" h="10718800" extrusionOk="0">
                <a:moveTo>
                  <a:pt x="15728569" y="735469"/>
                </a:moveTo>
                <a:lnTo>
                  <a:pt x="15727033" y="727811"/>
                </a:lnTo>
                <a:lnTo>
                  <a:pt x="15722829" y="721575"/>
                </a:lnTo>
                <a:lnTo>
                  <a:pt x="15716580" y="717359"/>
                </a:lnTo>
                <a:lnTo>
                  <a:pt x="15708935" y="715822"/>
                </a:lnTo>
                <a:lnTo>
                  <a:pt x="15701290" y="717359"/>
                </a:lnTo>
                <a:lnTo>
                  <a:pt x="15695041" y="721575"/>
                </a:lnTo>
                <a:lnTo>
                  <a:pt x="15690838" y="727811"/>
                </a:lnTo>
                <a:lnTo>
                  <a:pt x="15689288" y="735469"/>
                </a:lnTo>
                <a:lnTo>
                  <a:pt x="15690838" y="743115"/>
                </a:lnTo>
                <a:lnTo>
                  <a:pt x="15695041" y="749363"/>
                </a:lnTo>
                <a:lnTo>
                  <a:pt x="15701290" y="753567"/>
                </a:lnTo>
                <a:lnTo>
                  <a:pt x="15708935" y="755116"/>
                </a:lnTo>
                <a:lnTo>
                  <a:pt x="15716580" y="753567"/>
                </a:lnTo>
                <a:lnTo>
                  <a:pt x="15722829" y="749363"/>
                </a:lnTo>
                <a:lnTo>
                  <a:pt x="15727033" y="743115"/>
                </a:lnTo>
                <a:lnTo>
                  <a:pt x="15728569" y="735469"/>
                </a:lnTo>
                <a:close/>
              </a:path>
              <a:path w="18719800" h="10718800" extrusionOk="0">
                <a:moveTo>
                  <a:pt x="15728569" y="635368"/>
                </a:moveTo>
                <a:lnTo>
                  <a:pt x="15727033" y="627722"/>
                </a:lnTo>
                <a:lnTo>
                  <a:pt x="15722829" y="621487"/>
                </a:lnTo>
                <a:lnTo>
                  <a:pt x="15716580" y="617270"/>
                </a:lnTo>
                <a:lnTo>
                  <a:pt x="15708935" y="615734"/>
                </a:lnTo>
                <a:lnTo>
                  <a:pt x="15701290" y="617270"/>
                </a:lnTo>
                <a:lnTo>
                  <a:pt x="15695041" y="621487"/>
                </a:lnTo>
                <a:lnTo>
                  <a:pt x="15690838" y="627722"/>
                </a:lnTo>
                <a:lnTo>
                  <a:pt x="15689288" y="635368"/>
                </a:lnTo>
                <a:lnTo>
                  <a:pt x="15690838" y="643013"/>
                </a:lnTo>
                <a:lnTo>
                  <a:pt x="15695041" y="649262"/>
                </a:lnTo>
                <a:lnTo>
                  <a:pt x="15701290" y="653465"/>
                </a:lnTo>
                <a:lnTo>
                  <a:pt x="15708935" y="655015"/>
                </a:lnTo>
                <a:lnTo>
                  <a:pt x="15716580" y="653465"/>
                </a:lnTo>
                <a:lnTo>
                  <a:pt x="15722816" y="649262"/>
                </a:lnTo>
                <a:lnTo>
                  <a:pt x="15727033" y="643013"/>
                </a:lnTo>
                <a:lnTo>
                  <a:pt x="15728569" y="635368"/>
                </a:lnTo>
                <a:close/>
              </a:path>
              <a:path w="18719800" h="10718800" extrusionOk="0">
                <a:moveTo>
                  <a:pt x="15728569" y="535279"/>
                </a:moveTo>
                <a:lnTo>
                  <a:pt x="15727033" y="527634"/>
                </a:lnTo>
                <a:lnTo>
                  <a:pt x="15722829" y="521385"/>
                </a:lnTo>
                <a:lnTo>
                  <a:pt x="15716580" y="517182"/>
                </a:lnTo>
                <a:lnTo>
                  <a:pt x="15708935" y="515632"/>
                </a:lnTo>
                <a:lnTo>
                  <a:pt x="15701290" y="517182"/>
                </a:lnTo>
                <a:lnTo>
                  <a:pt x="15695041" y="521385"/>
                </a:lnTo>
                <a:lnTo>
                  <a:pt x="15690838" y="527634"/>
                </a:lnTo>
                <a:lnTo>
                  <a:pt x="15689288" y="535279"/>
                </a:lnTo>
                <a:lnTo>
                  <a:pt x="15690838" y="542925"/>
                </a:lnTo>
                <a:lnTo>
                  <a:pt x="15695041" y="549173"/>
                </a:lnTo>
                <a:lnTo>
                  <a:pt x="15701290" y="553389"/>
                </a:lnTo>
                <a:lnTo>
                  <a:pt x="15708935" y="554926"/>
                </a:lnTo>
                <a:lnTo>
                  <a:pt x="15716580" y="553389"/>
                </a:lnTo>
                <a:lnTo>
                  <a:pt x="15722829" y="549173"/>
                </a:lnTo>
                <a:lnTo>
                  <a:pt x="15727033" y="542925"/>
                </a:lnTo>
                <a:lnTo>
                  <a:pt x="15728569" y="535279"/>
                </a:lnTo>
                <a:close/>
              </a:path>
              <a:path w="18719800" h="10718800" extrusionOk="0">
                <a:moveTo>
                  <a:pt x="15728569" y="435190"/>
                </a:moveTo>
                <a:lnTo>
                  <a:pt x="15727033" y="427532"/>
                </a:lnTo>
                <a:lnTo>
                  <a:pt x="15722816" y="421297"/>
                </a:lnTo>
                <a:lnTo>
                  <a:pt x="15716568" y="417093"/>
                </a:lnTo>
                <a:lnTo>
                  <a:pt x="15708935" y="415544"/>
                </a:lnTo>
                <a:lnTo>
                  <a:pt x="15701290" y="417093"/>
                </a:lnTo>
                <a:lnTo>
                  <a:pt x="15695041" y="421297"/>
                </a:lnTo>
                <a:lnTo>
                  <a:pt x="15690838" y="427532"/>
                </a:lnTo>
                <a:lnTo>
                  <a:pt x="15689288" y="435190"/>
                </a:lnTo>
                <a:lnTo>
                  <a:pt x="15690838" y="442836"/>
                </a:lnTo>
                <a:lnTo>
                  <a:pt x="15695041" y="449084"/>
                </a:lnTo>
                <a:lnTo>
                  <a:pt x="15701290" y="453288"/>
                </a:lnTo>
                <a:lnTo>
                  <a:pt x="15708935" y="454837"/>
                </a:lnTo>
                <a:lnTo>
                  <a:pt x="15716568" y="453288"/>
                </a:lnTo>
                <a:lnTo>
                  <a:pt x="15722816" y="449084"/>
                </a:lnTo>
                <a:lnTo>
                  <a:pt x="15727033" y="442836"/>
                </a:lnTo>
                <a:lnTo>
                  <a:pt x="15728569" y="435190"/>
                </a:lnTo>
                <a:close/>
              </a:path>
              <a:path w="18719800" h="10718800" extrusionOk="0">
                <a:moveTo>
                  <a:pt x="15728569" y="335089"/>
                </a:moveTo>
                <a:lnTo>
                  <a:pt x="15727033" y="327444"/>
                </a:lnTo>
                <a:lnTo>
                  <a:pt x="15722816" y="321195"/>
                </a:lnTo>
                <a:lnTo>
                  <a:pt x="15716568" y="316992"/>
                </a:lnTo>
                <a:lnTo>
                  <a:pt x="15708935" y="315455"/>
                </a:lnTo>
                <a:lnTo>
                  <a:pt x="15701290" y="316992"/>
                </a:lnTo>
                <a:lnTo>
                  <a:pt x="15695041" y="321195"/>
                </a:lnTo>
                <a:lnTo>
                  <a:pt x="15690838" y="327444"/>
                </a:lnTo>
                <a:lnTo>
                  <a:pt x="15689288" y="335089"/>
                </a:lnTo>
                <a:lnTo>
                  <a:pt x="15690838" y="342734"/>
                </a:lnTo>
                <a:lnTo>
                  <a:pt x="15695041" y="348983"/>
                </a:lnTo>
                <a:lnTo>
                  <a:pt x="15701290" y="353199"/>
                </a:lnTo>
                <a:lnTo>
                  <a:pt x="15708935" y="354736"/>
                </a:lnTo>
                <a:lnTo>
                  <a:pt x="15716568" y="353199"/>
                </a:lnTo>
                <a:lnTo>
                  <a:pt x="15722816" y="348983"/>
                </a:lnTo>
                <a:lnTo>
                  <a:pt x="15727033" y="342734"/>
                </a:lnTo>
                <a:lnTo>
                  <a:pt x="15728569" y="335089"/>
                </a:lnTo>
                <a:close/>
              </a:path>
              <a:path w="18719800" h="10718800" extrusionOk="0">
                <a:moveTo>
                  <a:pt x="15728569" y="234988"/>
                </a:moveTo>
                <a:lnTo>
                  <a:pt x="15727033" y="227342"/>
                </a:lnTo>
                <a:lnTo>
                  <a:pt x="15722816" y="221094"/>
                </a:lnTo>
                <a:lnTo>
                  <a:pt x="15716568" y="216890"/>
                </a:lnTo>
                <a:lnTo>
                  <a:pt x="15708935" y="215341"/>
                </a:lnTo>
                <a:lnTo>
                  <a:pt x="15701290" y="216890"/>
                </a:lnTo>
                <a:lnTo>
                  <a:pt x="15695041" y="221094"/>
                </a:lnTo>
                <a:lnTo>
                  <a:pt x="15690838" y="227342"/>
                </a:lnTo>
                <a:lnTo>
                  <a:pt x="15689288" y="234988"/>
                </a:lnTo>
                <a:lnTo>
                  <a:pt x="15690838" y="242633"/>
                </a:lnTo>
                <a:lnTo>
                  <a:pt x="15695041" y="248881"/>
                </a:lnTo>
                <a:lnTo>
                  <a:pt x="15701290" y="253098"/>
                </a:lnTo>
                <a:lnTo>
                  <a:pt x="15708935" y="254635"/>
                </a:lnTo>
                <a:lnTo>
                  <a:pt x="15716568" y="253098"/>
                </a:lnTo>
                <a:lnTo>
                  <a:pt x="15722816" y="248881"/>
                </a:lnTo>
                <a:lnTo>
                  <a:pt x="15727033" y="242633"/>
                </a:lnTo>
                <a:lnTo>
                  <a:pt x="15728569" y="234988"/>
                </a:lnTo>
                <a:close/>
              </a:path>
              <a:path w="18719800" h="10718800" extrusionOk="0">
                <a:moveTo>
                  <a:pt x="15728569" y="134899"/>
                </a:moveTo>
                <a:lnTo>
                  <a:pt x="15727033" y="127254"/>
                </a:lnTo>
                <a:lnTo>
                  <a:pt x="15722816" y="121005"/>
                </a:lnTo>
                <a:lnTo>
                  <a:pt x="15716568" y="116789"/>
                </a:lnTo>
                <a:lnTo>
                  <a:pt x="15708935" y="115239"/>
                </a:lnTo>
                <a:lnTo>
                  <a:pt x="15701290" y="116789"/>
                </a:lnTo>
                <a:lnTo>
                  <a:pt x="15695041" y="121005"/>
                </a:lnTo>
                <a:lnTo>
                  <a:pt x="15690838" y="127254"/>
                </a:lnTo>
                <a:lnTo>
                  <a:pt x="15689288" y="134899"/>
                </a:lnTo>
                <a:lnTo>
                  <a:pt x="15690838" y="142544"/>
                </a:lnTo>
                <a:lnTo>
                  <a:pt x="15695041" y="148780"/>
                </a:lnTo>
                <a:lnTo>
                  <a:pt x="15701290" y="152996"/>
                </a:lnTo>
                <a:lnTo>
                  <a:pt x="15708935" y="154533"/>
                </a:lnTo>
                <a:lnTo>
                  <a:pt x="15716568" y="152996"/>
                </a:lnTo>
                <a:lnTo>
                  <a:pt x="15722816" y="148780"/>
                </a:lnTo>
                <a:lnTo>
                  <a:pt x="15727033" y="142544"/>
                </a:lnTo>
                <a:lnTo>
                  <a:pt x="15728569" y="134899"/>
                </a:lnTo>
                <a:close/>
              </a:path>
              <a:path w="18719800" h="10718800" extrusionOk="0">
                <a:moveTo>
                  <a:pt x="15728569" y="34798"/>
                </a:moveTo>
                <a:lnTo>
                  <a:pt x="15727033" y="27152"/>
                </a:lnTo>
                <a:lnTo>
                  <a:pt x="15722816" y="20904"/>
                </a:lnTo>
                <a:lnTo>
                  <a:pt x="15716568" y="16700"/>
                </a:lnTo>
                <a:lnTo>
                  <a:pt x="15708935" y="15151"/>
                </a:lnTo>
                <a:lnTo>
                  <a:pt x="15701290" y="16700"/>
                </a:lnTo>
                <a:lnTo>
                  <a:pt x="15695041" y="20904"/>
                </a:lnTo>
                <a:lnTo>
                  <a:pt x="15690838" y="27152"/>
                </a:lnTo>
                <a:lnTo>
                  <a:pt x="15689288" y="34798"/>
                </a:lnTo>
                <a:lnTo>
                  <a:pt x="15690838" y="42443"/>
                </a:lnTo>
                <a:lnTo>
                  <a:pt x="15695041" y="48691"/>
                </a:lnTo>
                <a:lnTo>
                  <a:pt x="15701290" y="52895"/>
                </a:lnTo>
                <a:lnTo>
                  <a:pt x="15708935" y="54444"/>
                </a:lnTo>
                <a:lnTo>
                  <a:pt x="15716568" y="52895"/>
                </a:lnTo>
                <a:lnTo>
                  <a:pt x="15722816" y="48691"/>
                </a:lnTo>
                <a:lnTo>
                  <a:pt x="15727033" y="42443"/>
                </a:lnTo>
                <a:lnTo>
                  <a:pt x="15728569" y="34798"/>
                </a:lnTo>
                <a:close/>
              </a:path>
              <a:path w="18719800" h="10718800" extrusionOk="0">
                <a:moveTo>
                  <a:pt x="15740787" y="10676674"/>
                </a:moveTo>
                <a:lnTo>
                  <a:pt x="15739250" y="10669029"/>
                </a:lnTo>
                <a:lnTo>
                  <a:pt x="15735034" y="10662780"/>
                </a:lnTo>
                <a:lnTo>
                  <a:pt x="15728798" y="10658577"/>
                </a:lnTo>
                <a:lnTo>
                  <a:pt x="15721152" y="10657027"/>
                </a:lnTo>
                <a:lnTo>
                  <a:pt x="15713494" y="10658577"/>
                </a:lnTo>
                <a:lnTo>
                  <a:pt x="15707246" y="10662780"/>
                </a:lnTo>
                <a:lnTo>
                  <a:pt x="15703042" y="10669029"/>
                </a:lnTo>
                <a:lnTo>
                  <a:pt x="15701493" y="10676674"/>
                </a:lnTo>
                <a:lnTo>
                  <a:pt x="15703042" y="10684320"/>
                </a:lnTo>
                <a:lnTo>
                  <a:pt x="15707246" y="10690568"/>
                </a:lnTo>
                <a:lnTo>
                  <a:pt x="15713494" y="10694784"/>
                </a:lnTo>
                <a:lnTo>
                  <a:pt x="15721152" y="10696321"/>
                </a:lnTo>
                <a:lnTo>
                  <a:pt x="15728798" y="10694784"/>
                </a:lnTo>
                <a:lnTo>
                  <a:pt x="15735034" y="10690568"/>
                </a:lnTo>
                <a:lnTo>
                  <a:pt x="15739250" y="10684320"/>
                </a:lnTo>
                <a:lnTo>
                  <a:pt x="15740787" y="10676674"/>
                </a:lnTo>
                <a:close/>
              </a:path>
              <a:path w="18719800" h="10718800" extrusionOk="0">
                <a:moveTo>
                  <a:pt x="15740787" y="9875888"/>
                </a:moveTo>
                <a:lnTo>
                  <a:pt x="15739250" y="9868243"/>
                </a:lnTo>
                <a:lnTo>
                  <a:pt x="15735034" y="9862007"/>
                </a:lnTo>
                <a:lnTo>
                  <a:pt x="15728798" y="9857791"/>
                </a:lnTo>
                <a:lnTo>
                  <a:pt x="15721152" y="9856241"/>
                </a:lnTo>
                <a:lnTo>
                  <a:pt x="15713494" y="9857791"/>
                </a:lnTo>
                <a:lnTo>
                  <a:pt x="15707259" y="9862007"/>
                </a:lnTo>
                <a:lnTo>
                  <a:pt x="15703042" y="9868243"/>
                </a:lnTo>
                <a:lnTo>
                  <a:pt x="15701493" y="9875888"/>
                </a:lnTo>
                <a:lnTo>
                  <a:pt x="15703042" y="9883546"/>
                </a:lnTo>
                <a:lnTo>
                  <a:pt x="15707259" y="9889795"/>
                </a:lnTo>
                <a:lnTo>
                  <a:pt x="15713494" y="9893998"/>
                </a:lnTo>
                <a:lnTo>
                  <a:pt x="15721152" y="9895535"/>
                </a:lnTo>
                <a:lnTo>
                  <a:pt x="15728798" y="9893998"/>
                </a:lnTo>
                <a:lnTo>
                  <a:pt x="15735034" y="9889795"/>
                </a:lnTo>
                <a:lnTo>
                  <a:pt x="15739250" y="9883546"/>
                </a:lnTo>
                <a:lnTo>
                  <a:pt x="15740787" y="9875888"/>
                </a:lnTo>
                <a:close/>
              </a:path>
              <a:path w="18719800" h="10718800" extrusionOk="0">
                <a:moveTo>
                  <a:pt x="15740787" y="9775800"/>
                </a:moveTo>
                <a:lnTo>
                  <a:pt x="15739250" y="9768154"/>
                </a:lnTo>
                <a:lnTo>
                  <a:pt x="15735034" y="9761906"/>
                </a:lnTo>
                <a:lnTo>
                  <a:pt x="15728798" y="9757689"/>
                </a:lnTo>
                <a:lnTo>
                  <a:pt x="15721152" y="9756153"/>
                </a:lnTo>
                <a:lnTo>
                  <a:pt x="15713494" y="9757689"/>
                </a:lnTo>
                <a:lnTo>
                  <a:pt x="15707259" y="9761906"/>
                </a:lnTo>
                <a:lnTo>
                  <a:pt x="15703042" y="9768154"/>
                </a:lnTo>
                <a:lnTo>
                  <a:pt x="15701493" y="9775800"/>
                </a:lnTo>
                <a:lnTo>
                  <a:pt x="15703042" y="9783458"/>
                </a:lnTo>
                <a:lnTo>
                  <a:pt x="15707259" y="9789693"/>
                </a:lnTo>
                <a:lnTo>
                  <a:pt x="15713494" y="9793910"/>
                </a:lnTo>
                <a:lnTo>
                  <a:pt x="15721152" y="9795446"/>
                </a:lnTo>
                <a:lnTo>
                  <a:pt x="15728798" y="9793910"/>
                </a:lnTo>
                <a:lnTo>
                  <a:pt x="15735034" y="9789693"/>
                </a:lnTo>
                <a:lnTo>
                  <a:pt x="15739250" y="9783458"/>
                </a:lnTo>
                <a:lnTo>
                  <a:pt x="15740787" y="9775800"/>
                </a:lnTo>
                <a:close/>
              </a:path>
              <a:path w="18719800" h="10718800" extrusionOk="0">
                <a:moveTo>
                  <a:pt x="15740787" y="8274355"/>
                </a:moveTo>
                <a:lnTo>
                  <a:pt x="15739250" y="8266709"/>
                </a:lnTo>
                <a:lnTo>
                  <a:pt x="15735034" y="8260474"/>
                </a:lnTo>
                <a:lnTo>
                  <a:pt x="15728798" y="8256257"/>
                </a:lnTo>
                <a:lnTo>
                  <a:pt x="15721152" y="8254708"/>
                </a:lnTo>
                <a:lnTo>
                  <a:pt x="15713494" y="8256257"/>
                </a:lnTo>
                <a:lnTo>
                  <a:pt x="15707259" y="8260474"/>
                </a:lnTo>
                <a:lnTo>
                  <a:pt x="15703042" y="8266709"/>
                </a:lnTo>
                <a:lnTo>
                  <a:pt x="15701493" y="8274355"/>
                </a:lnTo>
                <a:lnTo>
                  <a:pt x="15703042" y="8282013"/>
                </a:lnTo>
                <a:lnTo>
                  <a:pt x="15707259" y="8288248"/>
                </a:lnTo>
                <a:lnTo>
                  <a:pt x="15713494" y="8292465"/>
                </a:lnTo>
                <a:lnTo>
                  <a:pt x="15721152" y="8294002"/>
                </a:lnTo>
                <a:lnTo>
                  <a:pt x="15728798" y="8292465"/>
                </a:lnTo>
                <a:lnTo>
                  <a:pt x="15735034" y="8288248"/>
                </a:lnTo>
                <a:lnTo>
                  <a:pt x="15739250" y="8282013"/>
                </a:lnTo>
                <a:lnTo>
                  <a:pt x="15740787" y="8274355"/>
                </a:lnTo>
                <a:close/>
              </a:path>
              <a:path w="18719800" h="10718800" extrusionOk="0">
                <a:moveTo>
                  <a:pt x="15740787" y="8174266"/>
                </a:moveTo>
                <a:lnTo>
                  <a:pt x="15739250" y="8166608"/>
                </a:lnTo>
                <a:lnTo>
                  <a:pt x="15735034" y="8160372"/>
                </a:lnTo>
                <a:lnTo>
                  <a:pt x="15728798" y="8156156"/>
                </a:lnTo>
                <a:lnTo>
                  <a:pt x="15721152" y="8154619"/>
                </a:lnTo>
                <a:lnTo>
                  <a:pt x="15713494" y="8156156"/>
                </a:lnTo>
                <a:lnTo>
                  <a:pt x="15707259" y="8160372"/>
                </a:lnTo>
                <a:lnTo>
                  <a:pt x="15703042" y="8166608"/>
                </a:lnTo>
                <a:lnTo>
                  <a:pt x="15701493" y="8174266"/>
                </a:lnTo>
                <a:lnTo>
                  <a:pt x="15703042" y="8181911"/>
                </a:lnTo>
                <a:lnTo>
                  <a:pt x="15707259" y="8188160"/>
                </a:lnTo>
                <a:lnTo>
                  <a:pt x="15713494" y="8192363"/>
                </a:lnTo>
                <a:lnTo>
                  <a:pt x="15721152" y="8193913"/>
                </a:lnTo>
                <a:lnTo>
                  <a:pt x="15728798" y="8192363"/>
                </a:lnTo>
                <a:lnTo>
                  <a:pt x="15735034" y="8188160"/>
                </a:lnTo>
                <a:lnTo>
                  <a:pt x="15739250" y="8181911"/>
                </a:lnTo>
                <a:lnTo>
                  <a:pt x="15740787" y="8174266"/>
                </a:lnTo>
                <a:close/>
              </a:path>
              <a:path w="18719800" h="10718800" extrusionOk="0">
                <a:moveTo>
                  <a:pt x="15740799" y="10576573"/>
                </a:moveTo>
                <a:lnTo>
                  <a:pt x="15739263" y="10568927"/>
                </a:lnTo>
                <a:lnTo>
                  <a:pt x="15735046" y="10562692"/>
                </a:lnTo>
                <a:lnTo>
                  <a:pt x="15728798" y="10558475"/>
                </a:lnTo>
                <a:lnTo>
                  <a:pt x="15721152" y="10556939"/>
                </a:lnTo>
                <a:lnTo>
                  <a:pt x="15713507" y="10558475"/>
                </a:lnTo>
                <a:lnTo>
                  <a:pt x="15707259" y="10562692"/>
                </a:lnTo>
                <a:lnTo>
                  <a:pt x="15703055" y="10568927"/>
                </a:lnTo>
                <a:lnTo>
                  <a:pt x="15701506" y="10576573"/>
                </a:lnTo>
                <a:lnTo>
                  <a:pt x="15703055" y="10584218"/>
                </a:lnTo>
                <a:lnTo>
                  <a:pt x="15707259" y="10590467"/>
                </a:lnTo>
                <a:lnTo>
                  <a:pt x="15713507" y="10594683"/>
                </a:lnTo>
                <a:lnTo>
                  <a:pt x="15721152" y="10596220"/>
                </a:lnTo>
                <a:lnTo>
                  <a:pt x="15728798" y="10594683"/>
                </a:lnTo>
                <a:lnTo>
                  <a:pt x="15735046" y="10590467"/>
                </a:lnTo>
                <a:lnTo>
                  <a:pt x="15739263" y="10584218"/>
                </a:lnTo>
                <a:lnTo>
                  <a:pt x="15740799" y="10576573"/>
                </a:lnTo>
                <a:close/>
              </a:path>
              <a:path w="18719800" h="10718800" extrusionOk="0">
                <a:moveTo>
                  <a:pt x="15740799" y="10476471"/>
                </a:moveTo>
                <a:lnTo>
                  <a:pt x="15739263" y="10468839"/>
                </a:lnTo>
                <a:lnTo>
                  <a:pt x="15735046" y="10462590"/>
                </a:lnTo>
                <a:lnTo>
                  <a:pt x="15728798" y="10458374"/>
                </a:lnTo>
                <a:lnTo>
                  <a:pt x="15721152" y="10456824"/>
                </a:lnTo>
                <a:lnTo>
                  <a:pt x="15713507" y="10458374"/>
                </a:lnTo>
                <a:lnTo>
                  <a:pt x="15707259" y="10462590"/>
                </a:lnTo>
                <a:lnTo>
                  <a:pt x="15703055" y="10468839"/>
                </a:lnTo>
                <a:lnTo>
                  <a:pt x="15701506" y="10476471"/>
                </a:lnTo>
                <a:lnTo>
                  <a:pt x="15703055" y="10484117"/>
                </a:lnTo>
                <a:lnTo>
                  <a:pt x="15707259" y="10490365"/>
                </a:lnTo>
                <a:lnTo>
                  <a:pt x="15713507" y="10494581"/>
                </a:lnTo>
                <a:lnTo>
                  <a:pt x="15721152" y="10496118"/>
                </a:lnTo>
                <a:lnTo>
                  <a:pt x="15728798" y="10494581"/>
                </a:lnTo>
                <a:lnTo>
                  <a:pt x="15735046" y="10490365"/>
                </a:lnTo>
                <a:lnTo>
                  <a:pt x="15739263" y="10484117"/>
                </a:lnTo>
                <a:lnTo>
                  <a:pt x="15740799" y="10476471"/>
                </a:lnTo>
                <a:close/>
              </a:path>
              <a:path w="18719800" h="10718800" extrusionOk="0">
                <a:moveTo>
                  <a:pt x="15740799" y="10376370"/>
                </a:moveTo>
                <a:lnTo>
                  <a:pt x="15739263" y="10368737"/>
                </a:lnTo>
                <a:lnTo>
                  <a:pt x="15735046" y="10362489"/>
                </a:lnTo>
                <a:lnTo>
                  <a:pt x="15728798" y="10358272"/>
                </a:lnTo>
                <a:lnTo>
                  <a:pt x="15721152" y="10356736"/>
                </a:lnTo>
                <a:lnTo>
                  <a:pt x="15713507" y="10358272"/>
                </a:lnTo>
                <a:lnTo>
                  <a:pt x="15707259" y="10362489"/>
                </a:lnTo>
                <a:lnTo>
                  <a:pt x="15703055" y="10368737"/>
                </a:lnTo>
                <a:lnTo>
                  <a:pt x="15701506" y="10376370"/>
                </a:lnTo>
                <a:lnTo>
                  <a:pt x="15703055" y="10384028"/>
                </a:lnTo>
                <a:lnTo>
                  <a:pt x="15707259" y="10390264"/>
                </a:lnTo>
                <a:lnTo>
                  <a:pt x="15713507" y="10394480"/>
                </a:lnTo>
                <a:lnTo>
                  <a:pt x="15721152" y="10396029"/>
                </a:lnTo>
                <a:lnTo>
                  <a:pt x="15728798" y="10394480"/>
                </a:lnTo>
                <a:lnTo>
                  <a:pt x="15735046" y="10390264"/>
                </a:lnTo>
                <a:lnTo>
                  <a:pt x="15739263" y="10384028"/>
                </a:lnTo>
                <a:lnTo>
                  <a:pt x="15740799" y="10376370"/>
                </a:lnTo>
                <a:close/>
              </a:path>
              <a:path w="18719800" h="10718800" extrusionOk="0">
                <a:moveTo>
                  <a:pt x="15740799" y="10276281"/>
                </a:moveTo>
                <a:lnTo>
                  <a:pt x="15739263" y="10268636"/>
                </a:lnTo>
                <a:lnTo>
                  <a:pt x="15735046" y="10262387"/>
                </a:lnTo>
                <a:lnTo>
                  <a:pt x="15728798" y="10258184"/>
                </a:lnTo>
                <a:lnTo>
                  <a:pt x="15721152" y="10256634"/>
                </a:lnTo>
                <a:lnTo>
                  <a:pt x="15713507" y="10258184"/>
                </a:lnTo>
                <a:lnTo>
                  <a:pt x="15707259" y="10262387"/>
                </a:lnTo>
                <a:lnTo>
                  <a:pt x="15703055" y="10268636"/>
                </a:lnTo>
                <a:lnTo>
                  <a:pt x="15701506" y="10276281"/>
                </a:lnTo>
                <a:lnTo>
                  <a:pt x="15703055" y="10283927"/>
                </a:lnTo>
                <a:lnTo>
                  <a:pt x="15707259" y="10290175"/>
                </a:lnTo>
                <a:lnTo>
                  <a:pt x="15713507" y="10294391"/>
                </a:lnTo>
                <a:lnTo>
                  <a:pt x="15721152" y="10295941"/>
                </a:lnTo>
                <a:lnTo>
                  <a:pt x="15728798" y="10294391"/>
                </a:lnTo>
                <a:lnTo>
                  <a:pt x="15735046" y="10290175"/>
                </a:lnTo>
                <a:lnTo>
                  <a:pt x="15739263" y="10283927"/>
                </a:lnTo>
                <a:lnTo>
                  <a:pt x="15740799" y="10276281"/>
                </a:lnTo>
                <a:close/>
              </a:path>
              <a:path w="18719800" h="10718800" extrusionOk="0">
                <a:moveTo>
                  <a:pt x="15740799" y="10176192"/>
                </a:moveTo>
                <a:lnTo>
                  <a:pt x="15739263" y="10168547"/>
                </a:lnTo>
                <a:lnTo>
                  <a:pt x="15735046" y="10162299"/>
                </a:lnTo>
                <a:lnTo>
                  <a:pt x="15728798" y="10158082"/>
                </a:lnTo>
                <a:lnTo>
                  <a:pt x="15721152" y="10156546"/>
                </a:lnTo>
                <a:lnTo>
                  <a:pt x="15713507" y="10158082"/>
                </a:lnTo>
                <a:lnTo>
                  <a:pt x="15707259" y="10162299"/>
                </a:lnTo>
                <a:lnTo>
                  <a:pt x="15703055" y="10168547"/>
                </a:lnTo>
                <a:lnTo>
                  <a:pt x="15701506" y="10176192"/>
                </a:lnTo>
                <a:lnTo>
                  <a:pt x="15703055" y="10183838"/>
                </a:lnTo>
                <a:lnTo>
                  <a:pt x="15707259" y="10190074"/>
                </a:lnTo>
                <a:lnTo>
                  <a:pt x="15713507" y="10194290"/>
                </a:lnTo>
                <a:lnTo>
                  <a:pt x="15721152" y="10195827"/>
                </a:lnTo>
                <a:lnTo>
                  <a:pt x="15728798" y="10194290"/>
                </a:lnTo>
                <a:lnTo>
                  <a:pt x="15735046" y="10190074"/>
                </a:lnTo>
                <a:lnTo>
                  <a:pt x="15739263" y="10183838"/>
                </a:lnTo>
                <a:lnTo>
                  <a:pt x="15740799" y="10176192"/>
                </a:lnTo>
                <a:close/>
              </a:path>
              <a:path w="18719800" h="10718800" extrusionOk="0">
                <a:moveTo>
                  <a:pt x="15740799" y="10076091"/>
                </a:moveTo>
                <a:lnTo>
                  <a:pt x="15739263" y="10068446"/>
                </a:lnTo>
                <a:lnTo>
                  <a:pt x="15735046" y="10062197"/>
                </a:lnTo>
                <a:lnTo>
                  <a:pt x="15728798" y="10057994"/>
                </a:lnTo>
                <a:lnTo>
                  <a:pt x="15721152" y="10056444"/>
                </a:lnTo>
                <a:lnTo>
                  <a:pt x="15713507" y="10057994"/>
                </a:lnTo>
                <a:lnTo>
                  <a:pt x="15707259" y="10062197"/>
                </a:lnTo>
                <a:lnTo>
                  <a:pt x="15703055" y="10068446"/>
                </a:lnTo>
                <a:lnTo>
                  <a:pt x="15701506" y="10076091"/>
                </a:lnTo>
                <a:lnTo>
                  <a:pt x="15703055" y="10083736"/>
                </a:lnTo>
                <a:lnTo>
                  <a:pt x="15707259" y="10089985"/>
                </a:lnTo>
                <a:lnTo>
                  <a:pt x="15713507" y="10094201"/>
                </a:lnTo>
                <a:lnTo>
                  <a:pt x="15721152" y="10095738"/>
                </a:lnTo>
                <a:lnTo>
                  <a:pt x="15728798" y="10094201"/>
                </a:lnTo>
                <a:lnTo>
                  <a:pt x="15735046" y="10089985"/>
                </a:lnTo>
                <a:lnTo>
                  <a:pt x="15739263" y="10083736"/>
                </a:lnTo>
                <a:lnTo>
                  <a:pt x="15740799" y="10076091"/>
                </a:lnTo>
                <a:close/>
              </a:path>
              <a:path w="18719800" h="10718800" extrusionOk="0">
                <a:moveTo>
                  <a:pt x="15740799" y="9975990"/>
                </a:moveTo>
                <a:lnTo>
                  <a:pt x="15739263" y="9968344"/>
                </a:lnTo>
                <a:lnTo>
                  <a:pt x="15735046" y="9962096"/>
                </a:lnTo>
                <a:lnTo>
                  <a:pt x="15728798" y="9957892"/>
                </a:lnTo>
                <a:lnTo>
                  <a:pt x="15721152" y="9956343"/>
                </a:lnTo>
                <a:lnTo>
                  <a:pt x="15713507" y="9957892"/>
                </a:lnTo>
                <a:lnTo>
                  <a:pt x="15707259" y="9962096"/>
                </a:lnTo>
                <a:lnTo>
                  <a:pt x="15703055" y="9968344"/>
                </a:lnTo>
                <a:lnTo>
                  <a:pt x="15701506" y="9975990"/>
                </a:lnTo>
                <a:lnTo>
                  <a:pt x="15703055" y="9983648"/>
                </a:lnTo>
                <a:lnTo>
                  <a:pt x="15707259" y="9989883"/>
                </a:lnTo>
                <a:lnTo>
                  <a:pt x="15713507" y="9994100"/>
                </a:lnTo>
                <a:lnTo>
                  <a:pt x="15721152" y="9995637"/>
                </a:lnTo>
                <a:lnTo>
                  <a:pt x="15728798" y="9994100"/>
                </a:lnTo>
                <a:lnTo>
                  <a:pt x="15735046" y="9989883"/>
                </a:lnTo>
                <a:lnTo>
                  <a:pt x="15739263" y="9983648"/>
                </a:lnTo>
                <a:lnTo>
                  <a:pt x="15740799" y="9975990"/>
                </a:lnTo>
                <a:close/>
              </a:path>
              <a:path w="18719800" h="10718800" extrusionOk="0">
                <a:moveTo>
                  <a:pt x="15740799" y="9675698"/>
                </a:moveTo>
                <a:lnTo>
                  <a:pt x="15739263" y="9668053"/>
                </a:lnTo>
                <a:lnTo>
                  <a:pt x="15735046" y="9661817"/>
                </a:lnTo>
                <a:lnTo>
                  <a:pt x="15728798" y="9657613"/>
                </a:lnTo>
                <a:lnTo>
                  <a:pt x="15721152" y="9656064"/>
                </a:lnTo>
                <a:lnTo>
                  <a:pt x="15713507" y="9657613"/>
                </a:lnTo>
                <a:lnTo>
                  <a:pt x="15707259" y="9661817"/>
                </a:lnTo>
                <a:lnTo>
                  <a:pt x="15703055" y="9668053"/>
                </a:lnTo>
                <a:lnTo>
                  <a:pt x="15701506" y="9675698"/>
                </a:lnTo>
                <a:lnTo>
                  <a:pt x="15703055" y="9683356"/>
                </a:lnTo>
                <a:lnTo>
                  <a:pt x="15707259" y="9689605"/>
                </a:lnTo>
                <a:lnTo>
                  <a:pt x="15713507" y="9693808"/>
                </a:lnTo>
                <a:lnTo>
                  <a:pt x="15721152" y="9695345"/>
                </a:lnTo>
                <a:lnTo>
                  <a:pt x="15728798" y="9693808"/>
                </a:lnTo>
                <a:lnTo>
                  <a:pt x="15735046" y="9689605"/>
                </a:lnTo>
                <a:lnTo>
                  <a:pt x="15739263" y="9683356"/>
                </a:lnTo>
                <a:lnTo>
                  <a:pt x="15740799" y="9675698"/>
                </a:lnTo>
                <a:close/>
              </a:path>
              <a:path w="18719800" h="10718800" extrusionOk="0">
                <a:moveTo>
                  <a:pt x="15740799" y="9575609"/>
                </a:moveTo>
                <a:lnTo>
                  <a:pt x="15739263" y="9567964"/>
                </a:lnTo>
                <a:lnTo>
                  <a:pt x="15735046" y="9561716"/>
                </a:lnTo>
                <a:lnTo>
                  <a:pt x="15728798" y="9557499"/>
                </a:lnTo>
                <a:lnTo>
                  <a:pt x="15721152" y="9555963"/>
                </a:lnTo>
                <a:lnTo>
                  <a:pt x="15713507" y="9557499"/>
                </a:lnTo>
                <a:lnTo>
                  <a:pt x="15707259" y="9561716"/>
                </a:lnTo>
                <a:lnTo>
                  <a:pt x="15703055" y="9567964"/>
                </a:lnTo>
                <a:lnTo>
                  <a:pt x="15701506" y="9575609"/>
                </a:lnTo>
                <a:lnTo>
                  <a:pt x="15703055" y="9583255"/>
                </a:lnTo>
                <a:lnTo>
                  <a:pt x="15707259" y="9589503"/>
                </a:lnTo>
                <a:lnTo>
                  <a:pt x="15713507" y="9593720"/>
                </a:lnTo>
                <a:lnTo>
                  <a:pt x="15721152" y="9595256"/>
                </a:lnTo>
                <a:lnTo>
                  <a:pt x="15728798" y="9593720"/>
                </a:lnTo>
                <a:lnTo>
                  <a:pt x="15735046" y="9589503"/>
                </a:lnTo>
                <a:lnTo>
                  <a:pt x="15739263" y="9583255"/>
                </a:lnTo>
                <a:lnTo>
                  <a:pt x="15740799" y="9575609"/>
                </a:lnTo>
                <a:close/>
              </a:path>
              <a:path w="18719800" h="10718800" extrusionOk="0">
                <a:moveTo>
                  <a:pt x="15740799" y="9475521"/>
                </a:moveTo>
                <a:lnTo>
                  <a:pt x="15739263" y="9467863"/>
                </a:lnTo>
                <a:lnTo>
                  <a:pt x="15735046" y="9461627"/>
                </a:lnTo>
                <a:lnTo>
                  <a:pt x="15728798" y="9457411"/>
                </a:lnTo>
                <a:lnTo>
                  <a:pt x="15721152" y="9455861"/>
                </a:lnTo>
                <a:lnTo>
                  <a:pt x="15713507" y="9457411"/>
                </a:lnTo>
                <a:lnTo>
                  <a:pt x="15707259" y="9461627"/>
                </a:lnTo>
                <a:lnTo>
                  <a:pt x="15703055" y="9467863"/>
                </a:lnTo>
                <a:lnTo>
                  <a:pt x="15701506" y="9475521"/>
                </a:lnTo>
                <a:lnTo>
                  <a:pt x="15703055" y="9483166"/>
                </a:lnTo>
                <a:lnTo>
                  <a:pt x="15707259" y="9489402"/>
                </a:lnTo>
                <a:lnTo>
                  <a:pt x="15713507" y="9493618"/>
                </a:lnTo>
                <a:lnTo>
                  <a:pt x="15721152" y="9495155"/>
                </a:lnTo>
                <a:lnTo>
                  <a:pt x="15728798" y="9493618"/>
                </a:lnTo>
                <a:lnTo>
                  <a:pt x="15735046" y="9489402"/>
                </a:lnTo>
                <a:lnTo>
                  <a:pt x="15739263" y="9483166"/>
                </a:lnTo>
                <a:lnTo>
                  <a:pt x="15740799" y="9475521"/>
                </a:lnTo>
                <a:close/>
              </a:path>
              <a:path w="18719800" h="10718800" extrusionOk="0">
                <a:moveTo>
                  <a:pt x="15740799" y="9375419"/>
                </a:moveTo>
                <a:lnTo>
                  <a:pt x="15739263" y="9367774"/>
                </a:lnTo>
                <a:lnTo>
                  <a:pt x="15735046" y="9361526"/>
                </a:lnTo>
                <a:lnTo>
                  <a:pt x="15728798" y="9357309"/>
                </a:lnTo>
                <a:lnTo>
                  <a:pt x="15721152" y="9355772"/>
                </a:lnTo>
                <a:lnTo>
                  <a:pt x="15713507" y="9357309"/>
                </a:lnTo>
                <a:lnTo>
                  <a:pt x="15707259" y="9361526"/>
                </a:lnTo>
                <a:lnTo>
                  <a:pt x="15703055" y="9367774"/>
                </a:lnTo>
                <a:lnTo>
                  <a:pt x="15701506" y="9375419"/>
                </a:lnTo>
                <a:lnTo>
                  <a:pt x="15703055" y="9383065"/>
                </a:lnTo>
                <a:lnTo>
                  <a:pt x="15707259" y="9389313"/>
                </a:lnTo>
                <a:lnTo>
                  <a:pt x="15713507" y="9393517"/>
                </a:lnTo>
                <a:lnTo>
                  <a:pt x="15721152" y="9395066"/>
                </a:lnTo>
                <a:lnTo>
                  <a:pt x="15728798" y="9393517"/>
                </a:lnTo>
                <a:lnTo>
                  <a:pt x="15735046" y="9389313"/>
                </a:lnTo>
                <a:lnTo>
                  <a:pt x="15739263" y="9383065"/>
                </a:lnTo>
                <a:lnTo>
                  <a:pt x="15740799" y="9375419"/>
                </a:lnTo>
                <a:close/>
              </a:path>
              <a:path w="18719800" h="10718800" extrusionOk="0">
                <a:moveTo>
                  <a:pt x="15740799" y="9275318"/>
                </a:moveTo>
                <a:lnTo>
                  <a:pt x="15739263" y="9267673"/>
                </a:lnTo>
                <a:lnTo>
                  <a:pt x="15735046" y="9261424"/>
                </a:lnTo>
                <a:lnTo>
                  <a:pt x="15728798" y="9257220"/>
                </a:lnTo>
                <a:lnTo>
                  <a:pt x="15721152" y="9255671"/>
                </a:lnTo>
                <a:lnTo>
                  <a:pt x="15713507" y="9257220"/>
                </a:lnTo>
                <a:lnTo>
                  <a:pt x="15707259" y="9261424"/>
                </a:lnTo>
                <a:lnTo>
                  <a:pt x="15703055" y="9267673"/>
                </a:lnTo>
                <a:lnTo>
                  <a:pt x="15701506" y="9275318"/>
                </a:lnTo>
                <a:lnTo>
                  <a:pt x="15703055" y="9282963"/>
                </a:lnTo>
                <a:lnTo>
                  <a:pt x="15707259" y="9289212"/>
                </a:lnTo>
                <a:lnTo>
                  <a:pt x="15713507" y="9293428"/>
                </a:lnTo>
                <a:lnTo>
                  <a:pt x="15721152" y="9294978"/>
                </a:lnTo>
                <a:lnTo>
                  <a:pt x="15728798" y="9293428"/>
                </a:lnTo>
                <a:lnTo>
                  <a:pt x="15735046" y="9289212"/>
                </a:lnTo>
                <a:lnTo>
                  <a:pt x="15739263" y="9282963"/>
                </a:lnTo>
                <a:lnTo>
                  <a:pt x="15740799" y="9275318"/>
                </a:lnTo>
                <a:close/>
              </a:path>
              <a:path w="18719800" h="10718800" extrusionOk="0">
                <a:moveTo>
                  <a:pt x="15740799" y="9175229"/>
                </a:moveTo>
                <a:lnTo>
                  <a:pt x="15739263" y="9167584"/>
                </a:lnTo>
                <a:lnTo>
                  <a:pt x="15735046" y="9161335"/>
                </a:lnTo>
                <a:lnTo>
                  <a:pt x="15728798" y="9157132"/>
                </a:lnTo>
                <a:lnTo>
                  <a:pt x="15721152" y="9155582"/>
                </a:lnTo>
                <a:lnTo>
                  <a:pt x="15713507" y="9157132"/>
                </a:lnTo>
                <a:lnTo>
                  <a:pt x="15707259" y="9161335"/>
                </a:lnTo>
                <a:lnTo>
                  <a:pt x="15703055" y="9167584"/>
                </a:lnTo>
                <a:lnTo>
                  <a:pt x="15701506" y="9175229"/>
                </a:lnTo>
                <a:lnTo>
                  <a:pt x="15703055" y="9182875"/>
                </a:lnTo>
                <a:lnTo>
                  <a:pt x="15707259" y="9189123"/>
                </a:lnTo>
                <a:lnTo>
                  <a:pt x="15713507" y="9193339"/>
                </a:lnTo>
                <a:lnTo>
                  <a:pt x="15721152" y="9194876"/>
                </a:lnTo>
                <a:lnTo>
                  <a:pt x="15728798" y="9193339"/>
                </a:lnTo>
                <a:lnTo>
                  <a:pt x="15735046" y="9189123"/>
                </a:lnTo>
                <a:lnTo>
                  <a:pt x="15739263" y="9182875"/>
                </a:lnTo>
                <a:lnTo>
                  <a:pt x="15740799" y="9175229"/>
                </a:lnTo>
                <a:close/>
              </a:path>
              <a:path w="18719800" h="10718800" extrusionOk="0">
                <a:moveTo>
                  <a:pt x="15740799" y="9075128"/>
                </a:moveTo>
                <a:lnTo>
                  <a:pt x="15739263" y="9067482"/>
                </a:lnTo>
                <a:lnTo>
                  <a:pt x="15735046" y="9061247"/>
                </a:lnTo>
                <a:lnTo>
                  <a:pt x="15728798" y="9057030"/>
                </a:lnTo>
                <a:lnTo>
                  <a:pt x="15721152" y="9055481"/>
                </a:lnTo>
                <a:lnTo>
                  <a:pt x="15713507" y="9057030"/>
                </a:lnTo>
                <a:lnTo>
                  <a:pt x="15707259" y="9061247"/>
                </a:lnTo>
                <a:lnTo>
                  <a:pt x="15703055" y="9067482"/>
                </a:lnTo>
                <a:lnTo>
                  <a:pt x="15701506" y="9075128"/>
                </a:lnTo>
                <a:lnTo>
                  <a:pt x="15703055" y="9082786"/>
                </a:lnTo>
                <a:lnTo>
                  <a:pt x="15707259" y="9089034"/>
                </a:lnTo>
                <a:lnTo>
                  <a:pt x="15713507" y="9093238"/>
                </a:lnTo>
                <a:lnTo>
                  <a:pt x="15721152" y="9094787"/>
                </a:lnTo>
                <a:lnTo>
                  <a:pt x="15728798" y="9093238"/>
                </a:lnTo>
                <a:lnTo>
                  <a:pt x="15735046" y="9089034"/>
                </a:lnTo>
                <a:lnTo>
                  <a:pt x="15739263" y="9082786"/>
                </a:lnTo>
                <a:lnTo>
                  <a:pt x="15740799" y="9075128"/>
                </a:lnTo>
                <a:close/>
              </a:path>
              <a:path w="18719800" h="10718800" extrusionOk="0">
                <a:moveTo>
                  <a:pt x="15740799" y="8975039"/>
                </a:moveTo>
                <a:lnTo>
                  <a:pt x="15739263" y="8967394"/>
                </a:lnTo>
                <a:lnTo>
                  <a:pt x="15735046" y="8961145"/>
                </a:lnTo>
                <a:lnTo>
                  <a:pt x="15728798" y="8956929"/>
                </a:lnTo>
                <a:lnTo>
                  <a:pt x="15721152" y="8955392"/>
                </a:lnTo>
                <a:lnTo>
                  <a:pt x="15713507" y="8956929"/>
                </a:lnTo>
                <a:lnTo>
                  <a:pt x="15707259" y="8961145"/>
                </a:lnTo>
                <a:lnTo>
                  <a:pt x="15703055" y="8967394"/>
                </a:lnTo>
                <a:lnTo>
                  <a:pt x="15701506" y="8975039"/>
                </a:lnTo>
                <a:lnTo>
                  <a:pt x="15703055" y="8982685"/>
                </a:lnTo>
                <a:lnTo>
                  <a:pt x="15707259" y="8988933"/>
                </a:lnTo>
                <a:lnTo>
                  <a:pt x="15713507" y="8993137"/>
                </a:lnTo>
                <a:lnTo>
                  <a:pt x="15721152" y="8994686"/>
                </a:lnTo>
                <a:lnTo>
                  <a:pt x="15728798" y="8993137"/>
                </a:lnTo>
                <a:lnTo>
                  <a:pt x="15735046" y="8988933"/>
                </a:lnTo>
                <a:lnTo>
                  <a:pt x="15739263" y="8982685"/>
                </a:lnTo>
                <a:lnTo>
                  <a:pt x="15740799" y="8975039"/>
                </a:lnTo>
                <a:close/>
              </a:path>
              <a:path w="18719800" h="10718800" extrusionOk="0">
                <a:moveTo>
                  <a:pt x="15740799" y="8874938"/>
                </a:moveTo>
                <a:lnTo>
                  <a:pt x="15739263" y="8867292"/>
                </a:lnTo>
                <a:lnTo>
                  <a:pt x="15735046" y="8861044"/>
                </a:lnTo>
                <a:lnTo>
                  <a:pt x="15728798" y="8856840"/>
                </a:lnTo>
                <a:lnTo>
                  <a:pt x="15721152" y="8855291"/>
                </a:lnTo>
                <a:lnTo>
                  <a:pt x="15713507" y="8856840"/>
                </a:lnTo>
                <a:lnTo>
                  <a:pt x="15707259" y="8861044"/>
                </a:lnTo>
                <a:lnTo>
                  <a:pt x="15703055" y="8867292"/>
                </a:lnTo>
                <a:lnTo>
                  <a:pt x="15701506" y="8874938"/>
                </a:lnTo>
                <a:lnTo>
                  <a:pt x="15703055" y="8882583"/>
                </a:lnTo>
                <a:lnTo>
                  <a:pt x="15707259" y="8888832"/>
                </a:lnTo>
                <a:lnTo>
                  <a:pt x="15713507" y="8893035"/>
                </a:lnTo>
                <a:lnTo>
                  <a:pt x="15721152" y="8894585"/>
                </a:lnTo>
                <a:lnTo>
                  <a:pt x="15728798" y="8893035"/>
                </a:lnTo>
                <a:lnTo>
                  <a:pt x="15735046" y="8888832"/>
                </a:lnTo>
                <a:lnTo>
                  <a:pt x="15739263" y="8882583"/>
                </a:lnTo>
                <a:lnTo>
                  <a:pt x="15740799" y="8874938"/>
                </a:lnTo>
                <a:close/>
              </a:path>
              <a:path w="18719800" h="10718800" extrusionOk="0">
                <a:moveTo>
                  <a:pt x="15740799" y="8774849"/>
                </a:moveTo>
                <a:lnTo>
                  <a:pt x="15739263" y="8767191"/>
                </a:lnTo>
                <a:lnTo>
                  <a:pt x="15735046" y="8760955"/>
                </a:lnTo>
                <a:lnTo>
                  <a:pt x="15728798" y="8756739"/>
                </a:lnTo>
                <a:lnTo>
                  <a:pt x="15721152" y="8755189"/>
                </a:lnTo>
                <a:lnTo>
                  <a:pt x="15713507" y="8756739"/>
                </a:lnTo>
                <a:lnTo>
                  <a:pt x="15707259" y="8760955"/>
                </a:lnTo>
                <a:lnTo>
                  <a:pt x="15703055" y="8767191"/>
                </a:lnTo>
                <a:lnTo>
                  <a:pt x="15701506" y="8774849"/>
                </a:lnTo>
                <a:lnTo>
                  <a:pt x="15703055" y="8782482"/>
                </a:lnTo>
                <a:lnTo>
                  <a:pt x="15707259" y="8788730"/>
                </a:lnTo>
                <a:lnTo>
                  <a:pt x="15713507" y="8792934"/>
                </a:lnTo>
                <a:lnTo>
                  <a:pt x="15721152" y="8794483"/>
                </a:lnTo>
                <a:lnTo>
                  <a:pt x="15728798" y="8792934"/>
                </a:lnTo>
                <a:lnTo>
                  <a:pt x="15735046" y="8788730"/>
                </a:lnTo>
                <a:lnTo>
                  <a:pt x="15739263" y="8782482"/>
                </a:lnTo>
                <a:lnTo>
                  <a:pt x="15740799" y="8774849"/>
                </a:lnTo>
                <a:close/>
              </a:path>
              <a:path w="18719800" h="10718800" extrusionOk="0">
                <a:moveTo>
                  <a:pt x="15740799" y="8674748"/>
                </a:moveTo>
                <a:lnTo>
                  <a:pt x="15739263" y="8667102"/>
                </a:lnTo>
                <a:lnTo>
                  <a:pt x="15735046" y="8660854"/>
                </a:lnTo>
                <a:lnTo>
                  <a:pt x="15728798" y="8656637"/>
                </a:lnTo>
                <a:lnTo>
                  <a:pt x="15721152" y="8655088"/>
                </a:lnTo>
                <a:lnTo>
                  <a:pt x="15713507" y="8656637"/>
                </a:lnTo>
                <a:lnTo>
                  <a:pt x="15707259" y="8660854"/>
                </a:lnTo>
                <a:lnTo>
                  <a:pt x="15703055" y="8667102"/>
                </a:lnTo>
                <a:lnTo>
                  <a:pt x="15701506" y="8674748"/>
                </a:lnTo>
                <a:lnTo>
                  <a:pt x="15703055" y="8682393"/>
                </a:lnTo>
                <a:lnTo>
                  <a:pt x="15707259" y="8688629"/>
                </a:lnTo>
                <a:lnTo>
                  <a:pt x="15713507" y="8692845"/>
                </a:lnTo>
                <a:lnTo>
                  <a:pt x="15721152" y="8694382"/>
                </a:lnTo>
                <a:lnTo>
                  <a:pt x="15728798" y="8692845"/>
                </a:lnTo>
                <a:lnTo>
                  <a:pt x="15735046" y="8688629"/>
                </a:lnTo>
                <a:lnTo>
                  <a:pt x="15739263" y="8682393"/>
                </a:lnTo>
                <a:lnTo>
                  <a:pt x="15740799" y="8674748"/>
                </a:lnTo>
                <a:close/>
              </a:path>
              <a:path w="18719800" h="10718800" extrusionOk="0">
                <a:moveTo>
                  <a:pt x="15740799" y="8574646"/>
                </a:moveTo>
                <a:lnTo>
                  <a:pt x="15739263" y="8567001"/>
                </a:lnTo>
                <a:lnTo>
                  <a:pt x="15735046" y="8560765"/>
                </a:lnTo>
                <a:lnTo>
                  <a:pt x="15728798" y="8556549"/>
                </a:lnTo>
                <a:lnTo>
                  <a:pt x="15721152" y="8555012"/>
                </a:lnTo>
                <a:lnTo>
                  <a:pt x="15713507" y="8556549"/>
                </a:lnTo>
                <a:lnTo>
                  <a:pt x="15707259" y="8560765"/>
                </a:lnTo>
                <a:lnTo>
                  <a:pt x="15703055" y="8567001"/>
                </a:lnTo>
                <a:lnTo>
                  <a:pt x="15701506" y="8574646"/>
                </a:lnTo>
                <a:lnTo>
                  <a:pt x="15703055" y="8582304"/>
                </a:lnTo>
                <a:lnTo>
                  <a:pt x="15707259" y="8588540"/>
                </a:lnTo>
                <a:lnTo>
                  <a:pt x="15713507" y="8592756"/>
                </a:lnTo>
                <a:lnTo>
                  <a:pt x="15721152" y="8594293"/>
                </a:lnTo>
                <a:lnTo>
                  <a:pt x="15728798" y="8592756"/>
                </a:lnTo>
                <a:lnTo>
                  <a:pt x="15735046" y="8588540"/>
                </a:lnTo>
                <a:lnTo>
                  <a:pt x="15739263" y="8582304"/>
                </a:lnTo>
                <a:lnTo>
                  <a:pt x="15740799" y="8574646"/>
                </a:lnTo>
                <a:close/>
              </a:path>
              <a:path w="18719800" h="10718800" extrusionOk="0">
                <a:moveTo>
                  <a:pt x="15740799" y="8474545"/>
                </a:moveTo>
                <a:lnTo>
                  <a:pt x="15739263" y="8466899"/>
                </a:lnTo>
                <a:lnTo>
                  <a:pt x="15735046" y="8460664"/>
                </a:lnTo>
                <a:lnTo>
                  <a:pt x="15728798" y="8456447"/>
                </a:lnTo>
                <a:lnTo>
                  <a:pt x="15721152" y="8454911"/>
                </a:lnTo>
                <a:lnTo>
                  <a:pt x="15713507" y="8456447"/>
                </a:lnTo>
                <a:lnTo>
                  <a:pt x="15707259" y="8460664"/>
                </a:lnTo>
                <a:lnTo>
                  <a:pt x="15703055" y="8466899"/>
                </a:lnTo>
                <a:lnTo>
                  <a:pt x="15701506" y="8474545"/>
                </a:lnTo>
                <a:lnTo>
                  <a:pt x="15703055" y="8482203"/>
                </a:lnTo>
                <a:lnTo>
                  <a:pt x="15707259" y="8488451"/>
                </a:lnTo>
                <a:lnTo>
                  <a:pt x="15713507" y="8492655"/>
                </a:lnTo>
                <a:lnTo>
                  <a:pt x="15721152" y="8494204"/>
                </a:lnTo>
                <a:lnTo>
                  <a:pt x="15728798" y="8492655"/>
                </a:lnTo>
                <a:lnTo>
                  <a:pt x="15735046" y="8488451"/>
                </a:lnTo>
                <a:lnTo>
                  <a:pt x="15739263" y="8482203"/>
                </a:lnTo>
                <a:lnTo>
                  <a:pt x="15740799" y="8474545"/>
                </a:lnTo>
                <a:close/>
              </a:path>
              <a:path w="18719800" h="10718800" extrusionOk="0">
                <a:moveTo>
                  <a:pt x="15740799" y="8374456"/>
                </a:moveTo>
                <a:lnTo>
                  <a:pt x="15739263" y="8366811"/>
                </a:lnTo>
                <a:lnTo>
                  <a:pt x="15735046" y="8360562"/>
                </a:lnTo>
                <a:lnTo>
                  <a:pt x="15728798" y="8356359"/>
                </a:lnTo>
                <a:lnTo>
                  <a:pt x="15721152" y="8354809"/>
                </a:lnTo>
                <a:lnTo>
                  <a:pt x="15713507" y="8356359"/>
                </a:lnTo>
                <a:lnTo>
                  <a:pt x="15707259" y="8360562"/>
                </a:lnTo>
                <a:lnTo>
                  <a:pt x="15703055" y="8366811"/>
                </a:lnTo>
                <a:lnTo>
                  <a:pt x="15701506" y="8374456"/>
                </a:lnTo>
                <a:lnTo>
                  <a:pt x="15703055" y="8382101"/>
                </a:lnTo>
                <a:lnTo>
                  <a:pt x="15707259" y="8388350"/>
                </a:lnTo>
                <a:lnTo>
                  <a:pt x="15713507" y="8392566"/>
                </a:lnTo>
                <a:lnTo>
                  <a:pt x="15721152" y="8394103"/>
                </a:lnTo>
                <a:lnTo>
                  <a:pt x="15728798" y="8392566"/>
                </a:lnTo>
                <a:lnTo>
                  <a:pt x="15735046" y="8388350"/>
                </a:lnTo>
                <a:lnTo>
                  <a:pt x="15739263" y="8382101"/>
                </a:lnTo>
                <a:lnTo>
                  <a:pt x="15740799" y="8374456"/>
                </a:lnTo>
                <a:close/>
              </a:path>
              <a:path w="18719800" h="10718800" extrusionOk="0">
                <a:moveTo>
                  <a:pt x="15740799" y="8074165"/>
                </a:moveTo>
                <a:lnTo>
                  <a:pt x="15739263" y="8066519"/>
                </a:lnTo>
                <a:lnTo>
                  <a:pt x="15735046" y="8060271"/>
                </a:lnTo>
                <a:lnTo>
                  <a:pt x="15728798" y="8056067"/>
                </a:lnTo>
                <a:lnTo>
                  <a:pt x="15721152" y="8054518"/>
                </a:lnTo>
                <a:lnTo>
                  <a:pt x="15713507" y="8056067"/>
                </a:lnTo>
                <a:lnTo>
                  <a:pt x="15707259" y="8060271"/>
                </a:lnTo>
                <a:lnTo>
                  <a:pt x="15703055" y="8066519"/>
                </a:lnTo>
                <a:lnTo>
                  <a:pt x="15701506" y="8074165"/>
                </a:lnTo>
                <a:lnTo>
                  <a:pt x="15703055" y="8081810"/>
                </a:lnTo>
                <a:lnTo>
                  <a:pt x="15707259" y="8088058"/>
                </a:lnTo>
                <a:lnTo>
                  <a:pt x="15713507" y="8092262"/>
                </a:lnTo>
                <a:lnTo>
                  <a:pt x="15721152" y="8093811"/>
                </a:lnTo>
                <a:lnTo>
                  <a:pt x="15728798" y="8092262"/>
                </a:lnTo>
                <a:lnTo>
                  <a:pt x="15735046" y="8088058"/>
                </a:lnTo>
                <a:lnTo>
                  <a:pt x="15739263" y="8081810"/>
                </a:lnTo>
                <a:lnTo>
                  <a:pt x="15740799" y="8074165"/>
                </a:lnTo>
                <a:close/>
              </a:path>
              <a:path w="18719800" h="10718800" extrusionOk="0">
                <a:moveTo>
                  <a:pt x="15740799" y="7974076"/>
                </a:moveTo>
                <a:lnTo>
                  <a:pt x="15739263" y="7966430"/>
                </a:lnTo>
                <a:lnTo>
                  <a:pt x="15735046" y="7960182"/>
                </a:lnTo>
                <a:lnTo>
                  <a:pt x="15728798" y="7955966"/>
                </a:lnTo>
                <a:lnTo>
                  <a:pt x="15721152" y="7954429"/>
                </a:lnTo>
                <a:lnTo>
                  <a:pt x="15713507" y="7955966"/>
                </a:lnTo>
                <a:lnTo>
                  <a:pt x="15707259" y="7960182"/>
                </a:lnTo>
                <a:lnTo>
                  <a:pt x="15703055" y="7966430"/>
                </a:lnTo>
                <a:lnTo>
                  <a:pt x="15701506" y="7974076"/>
                </a:lnTo>
                <a:lnTo>
                  <a:pt x="15703055" y="7981721"/>
                </a:lnTo>
                <a:lnTo>
                  <a:pt x="15707259" y="7987970"/>
                </a:lnTo>
                <a:lnTo>
                  <a:pt x="15713507" y="7992173"/>
                </a:lnTo>
                <a:lnTo>
                  <a:pt x="15721152" y="7993723"/>
                </a:lnTo>
                <a:lnTo>
                  <a:pt x="15728798" y="7992173"/>
                </a:lnTo>
                <a:lnTo>
                  <a:pt x="15735046" y="7987970"/>
                </a:lnTo>
                <a:lnTo>
                  <a:pt x="15739263" y="7981721"/>
                </a:lnTo>
                <a:lnTo>
                  <a:pt x="15740799" y="7974076"/>
                </a:lnTo>
                <a:close/>
              </a:path>
              <a:path w="18719800" h="10718800" extrusionOk="0">
                <a:moveTo>
                  <a:pt x="15740799" y="7873974"/>
                </a:moveTo>
                <a:lnTo>
                  <a:pt x="15739263" y="7866329"/>
                </a:lnTo>
                <a:lnTo>
                  <a:pt x="15735046" y="7860081"/>
                </a:lnTo>
                <a:lnTo>
                  <a:pt x="15728798" y="7855877"/>
                </a:lnTo>
                <a:lnTo>
                  <a:pt x="15721152" y="7854328"/>
                </a:lnTo>
                <a:lnTo>
                  <a:pt x="15713507" y="7855877"/>
                </a:lnTo>
                <a:lnTo>
                  <a:pt x="15707259" y="7860081"/>
                </a:lnTo>
                <a:lnTo>
                  <a:pt x="15703055" y="7866329"/>
                </a:lnTo>
                <a:lnTo>
                  <a:pt x="15701506" y="7873974"/>
                </a:lnTo>
                <a:lnTo>
                  <a:pt x="15703055" y="7881633"/>
                </a:lnTo>
                <a:lnTo>
                  <a:pt x="15707259" y="7887868"/>
                </a:lnTo>
                <a:lnTo>
                  <a:pt x="15713507" y="7892072"/>
                </a:lnTo>
                <a:lnTo>
                  <a:pt x="15721152" y="7893609"/>
                </a:lnTo>
                <a:lnTo>
                  <a:pt x="15728798" y="7892072"/>
                </a:lnTo>
                <a:lnTo>
                  <a:pt x="15735046" y="7887868"/>
                </a:lnTo>
                <a:lnTo>
                  <a:pt x="15739263" y="7881633"/>
                </a:lnTo>
                <a:lnTo>
                  <a:pt x="15740799" y="7873974"/>
                </a:lnTo>
                <a:close/>
              </a:path>
              <a:path w="18719800" h="10718800" extrusionOk="0">
                <a:moveTo>
                  <a:pt x="15740799" y="7773886"/>
                </a:moveTo>
                <a:lnTo>
                  <a:pt x="15739263" y="7766240"/>
                </a:lnTo>
                <a:lnTo>
                  <a:pt x="15735046" y="7759992"/>
                </a:lnTo>
                <a:lnTo>
                  <a:pt x="15728798" y="7755788"/>
                </a:lnTo>
                <a:lnTo>
                  <a:pt x="15721152" y="7754239"/>
                </a:lnTo>
                <a:lnTo>
                  <a:pt x="15713507" y="7755788"/>
                </a:lnTo>
                <a:lnTo>
                  <a:pt x="15707259" y="7759992"/>
                </a:lnTo>
                <a:lnTo>
                  <a:pt x="15703055" y="7766240"/>
                </a:lnTo>
                <a:lnTo>
                  <a:pt x="15701506" y="7773886"/>
                </a:lnTo>
                <a:lnTo>
                  <a:pt x="15703055" y="7781531"/>
                </a:lnTo>
                <a:lnTo>
                  <a:pt x="15707259" y="7787780"/>
                </a:lnTo>
                <a:lnTo>
                  <a:pt x="15713507" y="7791983"/>
                </a:lnTo>
                <a:lnTo>
                  <a:pt x="15721152" y="7793533"/>
                </a:lnTo>
                <a:lnTo>
                  <a:pt x="15728798" y="7791983"/>
                </a:lnTo>
                <a:lnTo>
                  <a:pt x="15735046" y="7787780"/>
                </a:lnTo>
                <a:lnTo>
                  <a:pt x="15739263" y="7781531"/>
                </a:lnTo>
                <a:lnTo>
                  <a:pt x="15740799" y="7773886"/>
                </a:lnTo>
                <a:close/>
              </a:path>
              <a:path w="18719800" h="10718800" extrusionOk="0">
                <a:moveTo>
                  <a:pt x="15740799" y="7673784"/>
                </a:moveTo>
                <a:lnTo>
                  <a:pt x="15739263" y="7666139"/>
                </a:lnTo>
                <a:lnTo>
                  <a:pt x="15735046" y="7659891"/>
                </a:lnTo>
                <a:lnTo>
                  <a:pt x="15728798" y="7655674"/>
                </a:lnTo>
                <a:lnTo>
                  <a:pt x="15721152" y="7654137"/>
                </a:lnTo>
                <a:lnTo>
                  <a:pt x="15713507" y="7655674"/>
                </a:lnTo>
                <a:lnTo>
                  <a:pt x="15707259" y="7659891"/>
                </a:lnTo>
                <a:lnTo>
                  <a:pt x="15703055" y="7666139"/>
                </a:lnTo>
                <a:lnTo>
                  <a:pt x="15701506" y="7673784"/>
                </a:lnTo>
                <a:lnTo>
                  <a:pt x="15703055" y="7681430"/>
                </a:lnTo>
                <a:lnTo>
                  <a:pt x="15707259" y="7687678"/>
                </a:lnTo>
                <a:lnTo>
                  <a:pt x="15713507" y="7691882"/>
                </a:lnTo>
                <a:lnTo>
                  <a:pt x="15721152" y="7693431"/>
                </a:lnTo>
                <a:lnTo>
                  <a:pt x="15728798" y="7691882"/>
                </a:lnTo>
                <a:lnTo>
                  <a:pt x="15735046" y="7687678"/>
                </a:lnTo>
                <a:lnTo>
                  <a:pt x="15739263" y="7681430"/>
                </a:lnTo>
                <a:lnTo>
                  <a:pt x="15740799" y="7673784"/>
                </a:lnTo>
                <a:close/>
              </a:path>
              <a:path w="18719800" h="10718800" extrusionOk="0">
                <a:moveTo>
                  <a:pt x="15740799" y="7573683"/>
                </a:moveTo>
                <a:lnTo>
                  <a:pt x="15739263" y="7566038"/>
                </a:lnTo>
                <a:lnTo>
                  <a:pt x="15735046" y="7559789"/>
                </a:lnTo>
                <a:lnTo>
                  <a:pt x="15728798" y="7555585"/>
                </a:lnTo>
                <a:lnTo>
                  <a:pt x="15721152" y="7554036"/>
                </a:lnTo>
                <a:lnTo>
                  <a:pt x="15713507" y="7555585"/>
                </a:lnTo>
                <a:lnTo>
                  <a:pt x="15707259" y="7559789"/>
                </a:lnTo>
                <a:lnTo>
                  <a:pt x="15703055" y="7566038"/>
                </a:lnTo>
                <a:lnTo>
                  <a:pt x="15701506" y="7573683"/>
                </a:lnTo>
                <a:lnTo>
                  <a:pt x="15703055" y="7581328"/>
                </a:lnTo>
                <a:lnTo>
                  <a:pt x="15707259" y="7587577"/>
                </a:lnTo>
                <a:lnTo>
                  <a:pt x="15713507" y="7591793"/>
                </a:lnTo>
                <a:lnTo>
                  <a:pt x="15721152" y="7593343"/>
                </a:lnTo>
                <a:lnTo>
                  <a:pt x="15728798" y="7591793"/>
                </a:lnTo>
                <a:lnTo>
                  <a:pt x="15735046" y="7587577"/>
                </a:lnTo>
                <a:lnTo>
                  <a:pt x="15739263" y="7581328"/>
                </a:lnTo>
                <a:lnTo>
                  <a:pt x="15740799" y="7573683"/>
                </a:lnTo>
                <a:close/>
              </a:path>
              <a:path w="18719800" h="10718800" extrusionOk="0">
                <a:moveTo>
                  <a:pt x="15740799" y="7473594"/>
                </a:moveTo>
                <a:lnTo>
                  <a:pt x="15739263" y="7465949"/>
                </a:lnTo>
                <a:lnTo>
                  <a:pt x="15735046" y="7459700"/>
                </a:lnTo>
                <a:lnTo>
                  <a:pt x="15728798" y="7455484"/>
                </a:lnTo>
                <a:lnTo>
                  <a:pt x="15721152" y="7453935"/>
                </a:lnTo>
                <a:lnTo>
                  <a:pt x="15713507" y="7455484"/>
                </a:lnTo>
                <a:lnTo>
                  <a:pt x="15707259" y="7459700"/>
                </a:lnTo>
                <a:lnTo>
                  <a:pt x="15703055" y="7465949"/>
                </a:lnTo>
                <a:lnTo>
                  <a:pt x="15701506" y="7473594"/>
                </a:lnTo>
                <a:lnTo>
                  <a:pt x="15703055" y="7481240"/>
                </a:lnTo>
                <a:lnTo>
                  <a:pt x="15707259" y="7487475"/>
                </a:lnTo>
                <a:lnTo>
                  <a:pt x="15713507" y="7491692"/>
                </a:lnTo>
                <a:lnTo>
                  <a:pt x="15721152" y="7493228"/>
                </a:lnTo>
                <a:lnTo>
                  <a:pt x="15728798" y="7491692"/>
                </a:lnTo>
                <a:lnTo>
                  <a:pt x="15735046" y="7487475"/>
                </a:lnTo>
                <a:lnTo>
                  <a:pt x="15739263" y="7481240"/>
                </a:lnTo>
                <a:lnTo>
                  <a:pt x="15740799" y="7473594"/>
                </a:lnTo>
                <a:close/>
              </a:path>
              <a:path w="18719800" h="10718800" extrusionOk="0">
                <a:moveTo>
                  <a:pt x="15740799" y="7373493"/>
                </a:moveTo>
                <a:lnTo>
                  <a:pt x="15739263" y="7365847"/>
                </a:lnTo>
                <a:lnTo>
                  <a:pt x="15735046" y="7359599"/>
                </a:lnTo>
                <a:lnTo>
                  <a:pt x="15728798" y="7355395"/>
                </a:lnTo>
                <a:lnTo>
                  <a:pt x="15721152" y="7353846"/>
                </a:lnTo>
                <a:lnTo>
                  <a:pt x="15713507" y="7355395"/>
                </a:lnTo>
                <a:lnTo>
                  <a:pt x="15707259" y="7359599"/>
                </a:lnTo>
                <a:lnTo>
                  <a:pt x="15703055" y="7365847"/>
                </a:lnTo>
                <a:lnTo>
                  <a:pt x="15701506" y="7373493"/>
                </a:lnTo>
                <a:lnTo>
                  <a:pt x="15703055" y="7381138"/>
                </a:lnTo>
                <a:lnTo>
                  <a:pt x="15707259" y="7387387"/>
                </a:lnTo>
                <a:lnTo>
                  <a:pt x="15713507" y="7391603"/>
                </a:lnTo>
                <a:lnTo>
                  <a:pt x="15721152" y="7393152"/>
                </a:lnTo>
                <a:lnTo>
                  <a:pt x="15728798" y="7391603"/>
                </a:lnTo>
                <a:lnTo>
                  <a:pt x="15735046" y="7387387"/>
                </a:lnTo>
                <a:lnTo>
                  <a:pt x="15739263" y="7381138"/>
                </a:lnTo>
                <a:lnTo>
                  <a:pt x="15740799" y="7373493"/>
                </a:lnTo>
                <a:close/>
              </a:path>
              <a:path w="18719800" h="10718800" extrusionOk="0">
                <a:moveTo>
                  <a:pt x="15740799" y="7273404"/>
                </a:moveTo>
                <a:lnTo>
                  <a:pt x="15739263" y="7265759"/>
                </a:lnTo>
                <a:lnTo>
                  <a:pt x="15735046" y="7259510"/>
                </a:lnTo>
                <a:lnTo>
                  <a:pt x="15728798" y="7255294"/>
                </a:lnTo>
                <a:lnTo>
                  <a:pt x="15721152" y="7253757"/>
                </a:lnTo>
                <a:lnTo>
                  <a:pt x="15713507" y="7255294"/>
                </a:lnTo>
                <a:lnTo>
                  <a:pt x="15707259" y="7259510"/>
                </a:lnTo>
                <a:lnTo>
                  <a:pt x="15703055" y="7265759"/>
                </a:lnTo>
                <a:lnTo>
                  <a:pt x="15701506" y="7273404"/>
                </a:lnTo>
                <a:lnTo>
                  <a:pt x="15703055" y="7281050"/>
                </a:lnTo>
                <a:lnTo>
                  <a:pt x="15707259" y="7287298"/>
                </a:lnTo>
                <a:lnTo>
                  <a:pt x="15713507" y="7291514"/>
                </a:lnTo>
                <a:lnTo>
                  <a:pt x="15721152" y="7293051"/>
                </a:lnTo>
                <a:lnTo>
                  <a:pt x="15728798" y="7291514"/>
                </a:lnTo>
                <a:lnTo>
                  <a:pt x="15735046" y="7287298"/>
                </a:lnTo>
                <a:lnTo>
                  <a:pt x="15739263" y="7281050"/>
                </a:lnTo>
                <a:lnTo>
                  <a:pt x="15740799" y="7273404"/>
                </a:lnTo>
                <a:close/>
              </a:path>
              <a:path w="18719800" h="10718800" extrusionOk="0">
                <a:moveTo>
                  <a:pt x="15740799" y="7173303"/>
                </a:moveTo>
                <a:lnTo>
                  <a:pt x="15739263" y="7165657"/>
                </a:lnTo>
                <a:lnTo>
                  <a:pt x="15735046" y="7159409"/>
                </a:lnTo>
                <a:lnTo>
                  <a:pt x="15728798" y="7155205"/>
                </a:lnTo>
                <a:lnTo>
                  <a:pt x="15721152" y="7153656"/>
                </a:lnTo>
                <a:lnTo>
                  <a:pt x="15713507" y="7155205"/>
                </a:lnTo>
                <a:lnTo>
                  <a:pt x="15707259" y="7159409"/>
                </a:lnTo>
                <a:lnTo>
                  <a:pt x="15703055" y="7165657"/>
                </a:lnTo>
                <a:lnTo>
                  <a:pt x="15701506" y="7173303"/>
                </a:lnTo>
                <a:lnTo>
                  <a:pt x="15703055" y="7180948"/>
                </a:lnTo>
                <a:lnTo>
                  <a:pt x="15707259" y="7187197"/>
                </a:lnTo>
                <a:lnTo>
                  <a:pt x="15713507" y="7191413"/>
                </a:lnTo>
                <a:lnTo>
                  <a:pt x="15721152" y="7192962"/>
                </a:lnTo>
                <a:lnTo>
                  <a:pt x="15728798" y="7191413"/>
                </a:lnTo>
                <a:lnTo>
                  <a:pt x="15735046" y="7187197"/>
                </a:lnTo>
                <a:lnTo>
                  <a:pt x="15739263" y="7180948"/>
                </a:lnTo>
                <a:lnTo>
                  <a:pt x="15740799" y="7173303"/>
                </a:lnTo>
                <a:close/>
              </a:path>
              <a:path w="18719800" h="10718800" extrusionOk="0">
                <a:moveTo>
                  <a:pt x="15740799" y="7073214"/>
                </a:moveTo>
                <a:lnTo>
                  <a:pt x="15739263" y="7065569"/>
                </a:lnTo>
                <a:lnTo>
                  <a:pt x="15735046" y="7059320"/>
                </a:lnTo>
                <a:lnTo>
                  <a:pt x="15728798" y="7055104"/>
                </a:lnTo>
                <a:lnTo>
                  <a:pt x="15721152" y="7053567"/>
                </a:lnTo>
                <a:lnTo>
                  <a:pt x="15713507" y="7055104"/>
                </a:lnTo>
                <a:lnTo>
                  <a:pt x="15707259" y="7059320"/>
                </a:lnTo>
                <a:lnTo>
                  <a:pt x="15703055" y="7065569"/>
                </a:lnTo>
                <a:lnTo>
                  <a:pt x="15701506" y="7073214"/>
                </a:lnTo>
                <a:lnTo>
                  <a:pt x="15703055" y="7080859"/>
                </a:lnTo>
                <a:lnTo>
                  <a:pt x="15707259" y="7087095"/>
                </a:lnTo>
                <a:lnTo>
                  <a:pt x="15713507" y="7091312"/>
                </a:lnTo>
                <a:lnTo>
                  <a:pt x="15721152" y="7092848"/>
                </a:lnTo>
                <a:lnTo>
                  <a:pt x="15728798" y="7091312"/>
                </a:lnTo>
                <a:lnTo>
                  <a:pt x="15735046" y="7087095"/>
                </a:lnTo>
                <a:lnTo>
                  <a:pt x="15739263" y="7080859"/>
                </a:lnTo>
                <a:lnTo>
                  <a:pt x="15740799" y="7073214"/>
                </a:lnTo>
                <a:close/>
              </a:path>
              <a:path w="18719800" h="10718800" extrusionOk="0">
                <a:moveTo>
                  <a:pt x="15740799" y="6973113"/>
                </a:moveTo>
                <a:lnTo>
                  <a:pt x="15739263" y="6965467"/>
                </a:lnTo>
                <a:lnTo>
                  <a:pt x="15735046" y="6959219"/>
                </a:lnTo>
                <a:lnTo>
                  <a:pt x="15728798" y="6955002"/>
                </a:lnTo>
                <a:lnTo>
                  <a:pt x="15721152" y="6953466"/>
                </a:lnTo>
                <a:lnTo>
                  <a:pt x="15713507" y="6955002"/>
                </a:lnTo>
                <a:lnTo>
                  <a:pt x="15707259" y="6959219"/>
                </a:lnTo>
                <a:lnTo>
                  <a:pt x="15703055" y="6965467"/>
                </a:lnTo>
                <a:lnTo>
                  <a:pt x="15701506" y="6973113"/>
                </a:lnTo>
                <a:lnTo>
                  <a:pt x="15703055" y="6980758"/>
                </a:lnTo>
                <a:lnTo>
                  <a:pt x="15707259" y="6986994"/>
                </a:lnTo>
                <a:lnTo>
                  <a:pt x="15713507" y="6991210"/>
                </a:lnTo>
                <a:lnTo>
                  <a:pt x="15721152" y="6992747"/>
                </a:lnTo>
                <a:lnTo>
                  <a:pt x="15728798" y="6991210"/>
                </a:lnTo>
                <a:lnTo>
                  <a:pt x="15735046" y="6986994"/>
                </a:lnTo>
                <a:lnTo>
                  <a:pt x="15739263" y="6980758"/>
                </a:lnTo>
                <a:lnTo>
                  <a:pt x="15740799" y="6973113"/>
                </a:lnTo>
                <a:close/>
              </a:path>
              <a:path w="18719800" h="10718800" extrusionOk="0">
                <a:moveTo>
                  <a:pt x="15740799" y="6873011"/>
                </a:moveTo>
                <a:lnTo>
                  <a:pt x="15739263" y="6865366"/>
                </a:lnTo>
                <a:lnTo>
                  <a:pt x="15735046" y="6859117"/>
                </a:lnTo>
                <a:lnTo>
                  <a:pt x="15728798" y="6854901"/>
                </a:lnTo>
                <a:lnTo>
                  <a:pt x="15721152" y="6853364"/>
                </a:lnTo>
                <a:lnTo>
                  <a:pt x="15713507" y="6854901"/>
                </a:lnTo>
                <a:lnTo>
                  <a:pt x="15707259" y="6859117"/>
                </a:lnTo>
                <a:lnTo>
                  <a:pt x="15703055" y="6865366"/>
                </a:lnTo>
                <a:lnTo>
                  <a:pt x="15701506" y="6873011"/>
                </a:lnTo>
                <a:lnTo>
                  <a:pt x="15703055" y="6880669"/>
                </a:lnTo>
                <a:lnTo>
                  <a:pt x="15707259" y="6886905"/>
                </a:lnTo>
                <a:lnTo>
                  <a:pt x="15713507" y="6891121"/>
                </a:lnTo>
                <a:lnTo>
                  <a:pt x="15721152" y="6892658"/>
                </a:lnTo>
                <a:lnTo>
                  <a:pt x="15728798" y="6891121"/>
                </a:lnTo>
                <a:lnTo>
                  <a:pt x="15735046" y="6886905"/>
                </a:lnTo>
                <a:lnTo>
                  <a:pt x="15739263" y="6880669"/>
                </a:lnTo>
                <a:lnTo>
                  <a:pt x="15740799" y="6873011"/>
                </a:lnTo>
                <a:close/>
              </a:path>
              <a:path w="18719800" h="10718800" extrusionOk="0">
                <a:moveTo>
                  <a:pt x="15740799" y="6772923"/>
                </a:moveTo>
                <a:lnTo>
                  <a:pt x="15739263" y="6765277"/>
                </a:lnTo>
                <a:lnTo>
                  <a:pt x="15735046" y="6759029"/>
                </a:lnTo>
                <a:lnTo>
                  <a:pt x="15728798" y="6754812"/>
                </a:lnTo>
                <a:lnTo>
                  <a:pt x="15721152" y="6753276"/>
                </a:lnTo>
                <a:lnTo>
                  <a:pt x="15713507" y="6754812"/>
                </a:lnTo>
                <a:lnTo>
                  <a:pt x="15707259" y="6759029"/>
                </a:lnTo>
                <a:lnTo>
                  <a:pt x="15703055" y="6765277"/>
                </a:lnTo>
                <a:lnTo>
                  <a:pt x="15701506" y="6772923"/>
                </a:lnTo>
                <a:lnTo>
                  <a:pt x="15703055" y="6780568"/>
                </a:lnTo>
                <a:lnTo>
                  <a:pt x="15707259" y="6786816"/>
                </a:lnTo>
                <a:lnTo>
                  <a:pt x="15713507" y="6791020"/>
                </a:lnTo>
                <a:lnTo>
                  <a:pt x="15721152" y="6792569"/>
                </a:lnTo>
                <a:lnTo>
                  <a:pt x="15728798" y="6791020"/>
                </a:lnTo>
                <a:lnTo>
                  <a:pt x="15735046" y="6786816"/>
                </a:lnTo>
                <a:lnTo>
                  <a:pt x="15739263" y="6780568"/>
                </a:lnTo>
                <a:lnTo>
                  <a:pt x="15740799" y="6772923"/>
                </a:lnTo>
                <a:close/>
              </a:path>
              <a:path w="18719800" h="10718800" extrusionOk="0">
                <a:moveTo>
                  <a:pt x="15802572" y="2382405"/>
                </a:moveTo>
                <a:lnTo>
                  <a:pt x="15801035" y="2374760"/>
                </a:lnTo>
                <a:lnTo>
                  <a:pt x="15796819" y="2368512"/>
                </a:lnTo>
                <a:lnTo>
                  <a:pt x="15790571" y="2364295"/>
                </a:lnTo>
                <a:lnTo>
                  <a:pt x="15782925" y="2362758"/>
                </a:lnTo>
                <a:lnTo>
                  <a:pt x="15775280" y="2364295"/>
                </a:lnTo>
                <a:lnTo>
                  <a:pt x="15769031" y="2368512"/>
                </a:lnTo>
                <a:lnTo>
                  <a:pt x="15764828" y="2374760"/>
                </a:lnTo>
                <a:lnTo>
                  <a:pt x="15763291" y="2382405"/>
                </a:lnTo>
                <a:lnTo>
                  <a:pt x="15764828" y="2390051"/>
                </a:lnTo>
                <a:lnTo>
                  <a:pt x="15769031" y="2396299"/>
                </a:lnTo>
                <a:lnTo>
                  <a:pt x="15775280" y="2400503"/>
                </a:lnTo>
                <a:lnTo>
                  <a:pt x="15782925" y="2402052"/>
                </a:lnTo>
                <a:lnTo>
                  <a:pt x="15790571" y="2400503"/>
                </a:lnTo>
                <a:lnTo>
                  <a:pt x="15796819" y="2396299"/>
                </a:lnTo>
                <a:lnTo>
                  <a:pt x="15801035" y="2390051"/>
                </a:lnTo>
                <a:lnTo>
                  <a:pt x="15802572" y="2382405"/>
                </a:lnTo>
                <a:close/>
              </a:path>
              <a:path w="18719800" h="10718800" extrusionOk="0">
                <a:moveTo>
                  <a:pt x="15802572" y="2282304"/>
                </a:moveTo>
                <a:lnTo>
                  <a:pt x="15801035" y="2274659"/>
                </a:lnTo>
                <a:lnTo>
                  <a:pt x="15796819" y="2268410"/>
                </a:lnTo>
                <a:lnTo>
                  <a:pt x="15790571" y="2264194"/>
                </a:lnTo>
                <a:lnTo>
                  <a:pt x="15782925" y="2262657"/>
                </a:lnTo>
                <a:lnTo>
                  <a:pt x="15775280" y="2264194"/>
                </a:lnTo>
                <a:lnTo>
                  <a:pt x="15769031" y="2268410"/>
                </a:lnTo>
                <a:lnTo>
                  <a:pt x="15764828" y="2274659"/>
                </a:lnTo>
                <a:lnTo>
                  <a:pt x="15763291" y="2282304"/>
                </a:lnTo>
                <a:lnTo>
                  <a:pt x="15764828" y="2289949"/>
                </a:lnTo>
                <a:lnTo>
                  <a:pt x="15769031" y="2296198"/>
                </a:lnTo>
                <a:lnTo>
                  <a:pt x="15775280" y="2300401"/>
                </a:lnTo>
                <a:lnTo>
                  <a:pt x="15782925" y="2301951"/>
                </a:lnTo>
                <a:lnTo>
                  <a:pt x="15790571" y="2300401"/>
                </a:lnTo>
                <a:lnTo>
                  <a:pt x="15796819" y="2296198"/>
                </a:lnTo>
                <a:lnTo>
                  <a:pt x="15801035" y="2289949"/>
                </a:lnTo>
                <a:lnTo>
                  <a:pt x="15802572" y="2282304"/>
                </a:lnTo>
                <a:close/>
              </a:path>
              <a:path w="18719800" h="10718800" extrusionOk="0">
                <a:moveTo>
                  <a:pt x="15802572" y="2182215"/>
                </a:moveTo>
                <a:lnTo>
                  <a:pt x="15801035" y="2174570"/>
                </a:lnTo>
                <a:lnTo>
                  <a:pt x="15796819" y="2168309"/>
                </a:lnTo>
                <a:lnTo>
                  <a:pt x="15790571" y="2164105"/>
                </a:lnTo>
                <a:lnTo>
                  <a:pt x="15782925" y="2162556"/>
                </a:lnTo>
                <a:lnTo>
                  <a:pt x="15775280" y="2164105"/>
                </a:lnTo>
                <a:lnTo>
                  <a:pt x="15769031" y="2168309"/>
                </a:lnTo>
                <a:lnTo>
                  <a:pt x="15764828" y="2174570"/>
                </a:lnTo>
                <a:lnTo>
                  <a:pt x="15763291" y="2182215"/>
                </a:lnTo>
                <a:lnTo>
                  <a:pt x="15764828" y="2189848"/>
                </a:lnTo>
                <a:lnTo>
                  <a:pt x="15769031" y="2196096"/>
                </a:lnTo>
                <a:lnTo>
                  <a:pt x="15775280" y="2200313"/>
                </a:lnTo>
                <a:lnTo>
                  <a:pt x="15782925" y="2201849"/>
                </a:lnTo>
                <a:lnTo>
                  <a:pt x="15790571" y="2200313"/>
                </a:lnTo>
                <a:lnTo>
                  <a:pt x="15796819" y="2196096"/>
                </a:lnTo>
                <a:lnTo>
                  <a:pt x="15801035" y="2189848"/>
                </a:lnTo>
                <a:lnTo>
                  <a:pt x="15802572" y="2182215"/>
                </a:lnTo>
                <a:close/>
              </a:path>
              <a:path w="18719800" h="10718800" extrusionOk="0">
                <a:moveTo>
                  <a:pt x="15802572" y="2082114"/>
                </a:moveTo>
                <a:lnTo>
                  <a:pt x="15801035" y="2074468"/>
                </a:lnTo>
                <a:lnTo>
                  <a:pt x="15796819" y="2068220"/>
                </a:lnTo>
                <a:lnTo>
                  <a:pt x="15790571" y="2064016"/>
                </a:lnTo>
                <a:lnTo>
                  <a:pt x="15782925" y="2062467"/>
                </a:lnTo>
                <a:lnTo>
                  <a:pt x="15775280" y="2064016"/>
                </a:lnTo>
                <a:lnTo>
                  <a:pt x="15769031" y="2068220"/>
                </a:lnTo>
                <a:lnTo>
                  <a:pt x="15764828" y="2074468"/>
                </a:lnTo>
                <a:lnTo>
                  <a:pt x="15763291" y="2082114"/>
                </a:lnTo>
                <a:lnTo>
                  <a:pt x="15764828" y="2089759"/>
                </a:lnTo>
                <a:lnTo>
                  <a:pt x="15769031" y="2096008"/>
                </a:lnTo>
                <a:lnTo>
                  <a:pt x="15775280" y="2100211"/>
                </a:lnTo>
                <a:lnTo>
                  <a:pt x="15782925" y="2101761"/>
                </a:lnTo>
                <a:lnTo>
                  <a:pt x="15790571" y="2100211"/>
                </a:lnTo>
                <a:lnTo>
                  <a:pt x="15796819" y="2096008"/>
                </a:lnTo>
                <a:lnTo>
                  <a:pt x="15801035" y="2089759"/>
                </a:lnTo>
                <a:lnTo>
                  <a:pt x="15802572" y="2082114"/>
                </a:lnTo>
                <a:close/>
              </a:path>
              <a:path w="18719800" h="10718800" extrusionOk="0">
                <a:moveTo>
                  <a:pt x="15802572" y="1982012"/>
                </a:moveTo>
                <a:lnTo>
                  <a:pt x="15801035" y="1974367"/>
                </a:lnTo>
                <a:lnTo>
                  <a:pt x="15796819" y="1968119"/>
                </a:lnTo>
                <a:lnTo>
                  <a:pt x="15790571" y="1963915"/>
                </a:lnTo>
                <a:lnTo>
                  <a:pt x="15782925" y="1962365"/>
                </a:lnTo>
                <a:lnTo>
                  <a:pt x="15775280" y="1963915"/>
                </a:lnTo>
                <a:lnTo>
                  <a:pt x="15769031" y="1968119"/>
                </a:lnTo>
                <a:lnTo>
                  <a:pt x="15764828" y="1974367"/>
                </a:lnTo>
                <a:lnTo>
                  <a:pt x="15763291" y="1982012"/>
                </a:lnTo>
                <a:lnTo>
                  <a:pt x="15764828" y="1989670"/>
                </a:lnTo>
                <a:lnTo>
                  <a:pt x="15769031" y="1995919"/>
                </a:lnTo>
                <a:lnTo>
                  <a:pt x="15775280" y="2000123"/>
                </a:lnTo>
                <a:lnTo>
                  <a:pt x="15782925" y="2001672"/>
                </a:lnTo>
                <a:lnTo>
                  <a:pt x="15790571" y="2000123"/>
                </a:lnTo>
                <a:lnTo>
                  <a:pt x="15796819" y="1995919"/>
                </a:lnTo>
                <a:lnTo>
                  <a:pt x="15801035" y="1989670"/>
                </a:lnTo>
                <a:lnTo>
                  <a:pt x="15802572" y="1982012"/>
                </a:lnTo>
                <a:close/>
              </a:path>
              <a:path w="18719800" h="10718800" extrusionOk="0">
                <a:moveTo>
                  <a:pt x="15802572" y="1881924"/>
                </a:moveTo>
                <a:lnTo>
                  <a:pt x="15801035" y="1874278"/>
                </a:lnTo>
                <a:lnTo>
                  <a:pt x="15796819" y="1868030"/>
                </a:lnTo>
                <a:lnTo>
                  <a:pt x="15790571" y="1863813"/>
                </a:lnTo>
                <a:lnTo>
                  <a:pt x="15782925" y="1862277"/>
                </a:lnTo>
                <a:lnTo>
                  <a:pt x="15775280" y="1863813"/>
                </a:lnTo>
                <a:lnTo>
                  <a:pt x="15769031" y="1868030"/>
                </a:lnTo>
                <a:lnTo>
                  <a:pt x="15764828" y="1874278"/>
                </a:lnTo>
                <a:lnTo>
                  <a:pt x="15763291" y="1881924"/>
                </a:lnTo>
                <a:lnTo>
                  <a:pt x="15764828" y="1889569"/>
                </a:lnTo>
                <a:lnTo>
                  <a:pt x="15769031" y="1895817"/>
                </a:lnTo>
                <a:lnTo>
                  <a:pt x="15775280" y="1900021"/>
                </a:lnTo>
                <a:lnTo>
                  <a:pt x="15782925" y="1901558"/>
                </a:lnTo>
                <a:lnTo>
                  <a:pt x="15790571" y="1900021"/>
                </a:lnTo>
                <a:lnTo>
                  <a:pt x="15796819" y="1895817"/>
                </a:lnTo>
                <a:lnTo>
                  <a:pt x="15801035" y="1889569"/>
                </a:lnTo>
                <a:lnTo>
                  <a:pt x="15802572" y="1881924"/>
                </a:lnTo>
                <a:close/>
              </a:path>
              <a:path w="18719800" h="10718800" extrusionOk="0">
                <a:moveTo>
                  <a:pt x="15802572" y="1781822"/>
                </a:moveTo>
                <a:lnTo>
                  <a:pt x="15801035" y="1774177"/>
                </a:lnTo>
                <a:lnTo>
                  <a:pt x="15796819" y="1767928"/>
                </a:lnTo>
                <a:lnTo>
                  <a:pt x="15790571" y="1763712"/>
                </a:lnTo>
                <a:lnTo>
                  <a:pt x="15782925" y="1762163"/>
                </a:lnTo>
                <a:lnTo>
                  <a:pt x="15775280" y="1763712"/>
                </a:lnTo>
                <a:lnTo>
                  <a:pt x="15769031" y="1767928"/>
                </a:lnTo>
                <a:lnTo>
                  <a:pt x="15764828" y="1774177"/>
                </a:lnTo>
                <a:lnTo>
                  <a:pt x="15763291" y="1781822"/>
                </a:lnTo>
                <a:lnTo>
                  <a:pt x="15764828" y="1789468"/>
                </a:lnTo>
                <a:lnTo>
                  <a:pt x="15769031" y="1795716"/>
                </a:lnTo>
                <a:lnTo>
                  <a:pt x="15775280" y="1799920"/>
                </a:lnTo>
                <a:lnTo>
                  <a:pt x="15782925" y="1801469"/>
                </a:lnTo>
                <a:lnTo>
                  <a:pt x="15790571" y="1799920"/>
                </a:lnTo>
                <a:lnTo>
                  <a:pt x="15796819" y="1795716"/>
                </a:lnTo>
                <a:lnTo>
                  <a:pt x="15801035" y="1789468"/>
                </a:lnTo>
                <a:lnTo>
                  <a:pt x="15802572" y="1781822"/>
                </a:lnTo>
                <a:close/>
              </a:path>
              <a:path w="18719800" h="10718800" extrusionOk="0">
                <a:moveTo>
                  <a:pt x="15802572" y="1681721"/>
                </a:moveTo>
                <a:lnTo>
                  <a:pt x="15801035" y="1674075"/>
                </a:lnTo>
                <a:lnTo>
                  <a:pt x="15796819" y="1667827"/>
                </a:lnTo>
                <a:lnTo>
                  <a:pt x="15790571" y="1663623"/>
                </a:lnTo>
                <a:lnTo>
                  <a:pt x="15782925" y="1662074"/>
                </a:lnTo>
                <a:lnTo>
                  <a:pt x="15775267" y="1663623"/>
                </a:lnTo>
                <a:lnTo>
                  <a:pt x="15769031" y="1667827"/>
                </a:lnTo>
                <a:lnTo>
                  <a:pt x="15764828" y="1674075"/>
                </a:lnTo>
                <a:lnTo>
                  <a:pt x="15763291" y="1681721"/>
                </a:lnTo>
                <a:lnTo>
                  <a:pt x="15764828" y="1689366"/>
                </a:lnTo>
                <a:lnTo>
                  <a:pt x="15769031" y="1695615"/>
                </a:lnTo>
                <a:lnTo>
                  <a:pt x="15775267" y="1699818"/>
                </a:lnTo>
                <a:lnTo>
                  <a:pt x="15782925" y="1701368"/>
                </a:lnTo>
                <a:lnTo>
                  <a:pt x="15790571" y="1699818"/>
                </a:lnTo>
                <a:lnTo>
                  <a:pt x="15796819" y="1695615"/>
                </a:lnTo>
                <a:lnTo>
                  <a:pt x="15801035" y="1689366"/>
                </a:lnTo>
                <a:lnTo>
                  <a:pt x="15802572" y="1681721"/>
                </a:lnTo>
                <a:close/>
              </a:path>
              <a:path w="18719800" h="10718800" extrusionOk="0">
                <a:moveTo>
                  <a:pt x="15802572" y="1581619"/>
                </a:moveTo>
                <a:lnTo>
                  <a:pt x="15801035" y="1573987"/>
                </a:lnTo>
                <a:lnTo>
                  <a:pt x="15796819" y="1567738"/>
                </a:lnTo>
                <a:lnTo>
                  <a:pt x="15790571" y="1563522"/>
                </a:lnTo>
                <a:lnTo>
                  <a:pt x="15782925" y="1561985"/>
                </a:lnTo>
                <a:lnTo>
                  <a:pt x="15775267" y="1563522"/>
                </a:lnTo>
                <a:lnTo>
                  <a:pt x="15769031" y="1567738"/>
                </a:lnTo>
                <a:lnTo>
                  <a:pt x="15764828" y="1573987"/>
                </a:lnTo>
                <a:lnTo>
                  <a:pt x="15763291" y="1581619"/>
                </a:lnTo>
                <a:lnTo>
                  <a:pt x="15764828" y="1589278"/>
                </a:lnTo>
                <a:lnTo>
                  <a:pt x="15769031" y="1595526"/>
                </a:lnTo>
                <a:lnTo>
                  <a:pt x="15775267" y="1599730"/>
                </a:lnTo>
                <a:lnTo>
                  <a:pt x="15782925" y="1601279"/>
                </a:lnTo>
                <a:lnTo>
                  <a:pt x="15790571" y="1599730"/>
                </a:lnTo>
                <a:lnTo>
                  <a:pt x="15796819" y="1595526"/>
                </a:lnTo>
                <a:lnTo>
                  <a:pt x="15801035" y="1589278"/>
                </a:lnTo>
                <a:lnTo>
                  <a:pt x="15802572" y="1581619"/>
                </a:lnTo>
                <a:close/>
              </a:path>
              <a:path w="18719800" h="10718800" extrusionOk="0">
                <a:moveTo>
                  <a:pt x="15802572" y="1481543"/>
                </a:moveTo>
                <a:lnTo>
                  <a:pt x="15801035" y="1473885"/>
                </a:lnTo>
                <a:lnTo>
                  <a:pt x="15796819" y="1467650"/>
                </a:lnTo>
                <a:lnTo>
                  <a:pt x="15790571" y="1463433"/>
                </a:lnTo>
                <a:lnTo>
                  <a:pt x="15782925" y="1461884"/>
                </a:lnTo>
                <a:lnTo>
                  <a:pt x="15775280" y="1463433"/>
                </a:lnTo>
                <a:lnTo>
                  <a:pt x="15769031" y="1467650"/>
                </a:lnTo>
                <a:lnTo>
                  <a:pt x="15764828" y="1473885"/>
                </a:lnTo>
                <a:lnTo>
                  <a:pt x="15763291" y="1481543"/>
                </a:lnTo>
                <a:lnTo>
                  <a:pt x="15764828" y="1489189"/>
                </a:lnTo>
                <a:lnTo>
                  <a:pt x="15769031" y="1495425"/>
                </a:lnTo>
                <a:lnTo>
                  <a:pt x="15775280" y="1499641"/>
                </a:lnTo>
                <a:lnTo>
                  <a:pt x="15782925" y="1501178"/>
                </a:lnTo>
                <a:lnTo>
                  <a:pt x="15790571" y="1499641"/>
                </a:lnTo>
                <a:lnTo>
                  <a:pt x="15796819" y="1495425"/>
                </a:lnTo>
                <a:lnTo>
                  <a:pt x="15801035" y="1489189"/>
                </a:lnTo>
                <a:lnTo>
                  <a:pt x="15802572" y="1481543"/>
                </a:lnTo>
                <a:close/>
              </a:path>
              <a:path w="18719800" h="10718800" extrusionOk="0">
                <a:moveTo>
                  <a:pt x="15802572" y="1381429"/>
                </a:moveTo>
                <a:lnTo>
                  <a:pt x="15801035" y="1373784"/>
                </a:lnTo>
                <a:lnTo>
                  <a:pt x="15796819" y="1367548"/>
                </a:lnTo>
                <a:lnTo>
                  <a:pt x="15790571" y="1363332"/>
                </a:lnTo>
                <a:lnTo>
                  <a:pt x="15782925" y="1361795"/>
                </a:lnTo>
                <a:lnTo>
                  <a:pt x="15775280" y="1363332"/>
                </a:lnTo>
                <a:lnTo>
                  <a:pt x="15769031" y="1367548"/>
                </a:lnTo>
                <a:lnTo>
                  <a:pt x="15764828" y="1373784"/>
                </a:lnTo>
                <a:lnTo>
                  <a:pt x="15763291" y="1381429"/>
                </a:lnTo>
                <a:lnTo>
                  <a:pt x="15764828" y="1389087"/>
                </a:lnTo>
                <a:lnTo>
                  <a:pt x="15769031" y="1395323"/>
                </a:lnTo>
                <a:lnTo>
                  <a:pt x="15775280" y="1399540"/>
                </a:lnTo>
                <a:lnTo>
                  <a:pt x="15782925" y="1401076"/>
                </a:lnTo>
                <a:lnTo>
                  <a:pt x="15790571" y="1399540"/>
                </a:lnTo>
                <a:lnTo>
                  <a:pt x="15796819" y="1395323"/>
                </a:lnTo>
                <a:lnTo>
                  <a:pt x="15801035" y="1389087"/>
                </a:lnTo>
                <a:lnTo>
                  <a:pt x="15802572" y="1381429"/>
                </a:lnTo>
                <a:close/>
              </a:path>
              <a:path w="18719800" h="10718800" extrusionOk="0">
                <a:moveTo>
                  <a:pt x="15802572" y="1281341"/>
                </a:moveTo>
                <a:lnTo>
                  <a:pt x="15801035" y="1273695"/>
                </a:lnTo>
                <a:lnTo>
                  <a:pt x="15796819" y="1267447"/>
                </a:lnTo>
                <a:lnTo>
                  <a:pt x="15790571" y="1263230"/>
                </a:lnTo>
                <a:lnTo>
                  <a:pt x="15782925" y="1261681"/>
                </a:lnTo>
                <a:lnTo>
                  <a:pt x="15775280" y="1263230"/>
                </a:lnTo>
                <a:lnTo>
                  <a:pt x="15769031" y="1267447"/>
                </a:lnTo>
                <a:lnTo>
                  <a:pt x="15764828" y="1273695"/>
                </a:lnTo>
                <a:lnTo>
                  <a:pt x="15763291" y="1281341"/>
                </a:lnTo>
                <a:lnTo>
                  <a:pt x="15764828" y="1288986"/>
                </a:lnTo>
                <a:lnTo>
                  <a:pt x="15769031" y="1295234"/>
                </a:lnTo>
                <a:lnTo>
                  <a:pt x="15775280" y="1299438"/>
                </a:lnTo>
                <a:lnTo>
                  <a:pt x="15782925" y="1300988"/>
                </a:lnTo>
                <a:lnTo>
                  <a:pt x="15790571" y="1299438"/>
                </a:lnTo>
                <a:lnTo>
                  <a:pt x="15796819" y="1295234"/>
                </a:lnTo>
                <a:lnTo>
                  <a:pt x="15801035" y="1288986"/>
                </a:lnTo>
                <a:lnTo>
                  <a:pt x="15802572" y="1281341"/>
                </a:lnTo>
                <a:close/>
              </a:path>
              <a:path w="18719800" h="10718800" extrusionOk="0">
                <a:moveTo>
                  <a:pt x="15802572" y="1181252"/>
                </a:moveTo>
                <a:lnTo>
                  <a:pt x="15801035" y="1173594"/>
                </a:lnTo>
                <a:lnTo>
                  <a:pt x="15796819" y="1167345"/>
                </a:lnTo>
                <a:lnTo>
                  <a:pt x="15790571" y="1163142"/>
                </a:lnTo>
                <a:lnTo>
                  <a:pt x="15782925" y="1161592"/>
                </a:lnTo>
                <a:lnTo>
                  <a:pt x="15775280" y="1163142"/>
                </a:lnTo>
                <a:lnTo>
                  <a:pt x="15769031" y="1167345"/>
                </a:lnTo>
                <a:lnTo>
                  <a:pt x="15764828" y="1173594"/>
                </a:lnTo>
                <a:lnTo>
                  <a:pt x="15763291" y="1181252"/>
                </a:lnTo>
                <a:lnTo>
                  <a:pt x="15764828" y="1188897"/>
                </a:lnTo>
                <a:lnTo>
                  <a:pt x="15769031" y="1195133"/>
                </a:lnTo>
                <a:lnTo>
                  <a:pt x="15775280" y="1199349"/>
                </a:lnTo>
                <a:lnTo>
                  <a:pt x="15782925" y="1200899"/>
                </a:lnTo>
                <a:lnTo>
                  <a:pt x="15790571" y="1199349"/>
                </a:lnTo>
                <a:lnTo>
                  <a:pt x="15796819" y="1195133"/>
                </a:lnTo>
                <a:lnTo>
                  <a:pt x="15801035" y="1188897"/>
                </a:lnTo>
                <a:lnTo>
                  <a:pt x="15802572" y="1181252"/>
                </a:lnTo>
                <a:close/>
              </a:path>
              <a:path w="18719800" h="10718800" extrusionOk="0">
                <a:moveTo>
                  <a:pt x="15802572" y="1081163"/>
                </a:moveTo>
                <a:lnTo>
                  <a:pt x="15801035" y="1073505"/>
                </a:lnTo>
                <a:lnTo>
                  <a:pt x="15796819" y="1067257"/>
                </a:lnTo>
                <a:lnTo>
                  <a:pt x="15790571" y="1063053"/>
                </a:lnTo>
                <a:lnTo>
                  <a:pt x="15782925" y="1061504"/>
                </a:lnTo>
                <a:lnTo>
                  <a:pt x="15775280" y="1063053"/>
                </a:lnTo>
                <a:lnTo>
                  <a:pt x="15769031" y="1067257"/>
                </a:lnTo>
                <a:lnTo>
                  <a:pt x="15764828" y="1073505"/>
                </a:lnTo>
                <a:lnTo>
                  <a:pt x="15763291" y="1081163"/>
                </a:lnTo>
                <a:lnTo>
                  <a:pt x="15764828" y="1088809"/>
                </a:lnTo>
                <a:lnTo>
                  <a:pt x="15769031" y="1095044"/>
                </a:lnTo>
                <a:lnTo>
                  <a:pt x="15775280" y="1099248"/>
                </a:lnTo>
                <a:lnTo>
                  <a:pt x="15782925" y="1100797"/>
                </a:lnTo>
                <a:lnTo>
                  <a:pt x="15790571" y="1099248"/>
                </a:lnTo>
                <a:lnTo>
                  <a:pt x="15796819" y="1095044"/>
                </a:lnTo>
                <a:lnTo>
                  <a:pt x="15801035" y="1088809"/>
                </a:lnTo>
                <a:lnTo>
                  <a:pt x="15802572" y="1081163"/>
                </a:lnTo>
                <a:close/>
              </a:path>
              <a:path w="18719800" h="10718800" extrusionOk="0">
                <a:moveTo>
                  <a:pt x="15802572" y="981049"/>
                </a:moveTo>
                <a:lnTo>
                  <a:pt x="15801035" y="973404"/>
                </a:lnTo>
                <a:lnTo>
                  <a:pt x="15796819" y="967168"/>
                </a:lnTo>
                <a:lnTo>
                  <a:pt x="15790571" y="962964"/>
                </a:lnTo>
                <a:lnTo>
                  <a:pt x="15782925" y="961415"/>
                </a:lnTo>
                <a:lnTo>
                  <a:pt x="15775280" y="962964"/>
                </a:lnTo>
                <a:lnTo>
                  <a:pt x="15769031" y="967168"/>
                </a:lnTo>
                <a:lnTo>
                  <a:pt x="15764828" y="973404"/>
                </a:lnTo>
                <a:lnTo>
                  <a:pt x="15763291" y="981049"/>
                </a:lnTo>
                <a:lnTo>
                  <a:pt x="15764828" y="988707"/>
                </a:lnTo>
                <a:lnTo>
                  <a:pt x="15769031" y="994956"/>
                </a:lnTo>
                <a:lnTo>
                  <a:pt x="15775280" y="999159"/>
                </a:lnTo>
                <a:lnTo>
                  <a:pt x="15782925" y="1000709"/>
                </a:lnTo>
                <a:lnTo>
                  <a:pt x="15790571" y="999159"/>
                </a:lnTo>
                <a:lnTo>
                  <a:pt x="15796819" y="994956"/>
                </a:lnTo>
                <a:lnTo>
                  <a:pt x="15801035" y="988707"/>
                </a:lnTo>
                <a:lnTo>
                  <a:pt x="15802572" y="981049"/>
                </a:lnTo>
                <a:close/>
              </a:path>
              <a:path w="18719800" h="10718800" extrusionOk="0">
                <a:moveTo>
                  <a:pt x="15802572" y="880960"/>
                </a:moveTo>
                <a:lnTo>
                  <a:pt x="15801035" y="873315"/>
                </a:lnTo>
                <a:lnTo>
                  <a:pt x="15796819" y="867067"/>
                </a:lnTo>
                <a:lnTo>
                  <a:pt x="15790571" y="862850"/>
                </a:lnTo>
                <a:lnTo>
                  <a:pt x="15782925" y="861314"/>
                </a:lnTo>
                <a:lnTo>
                  <a:pt x="15775280" y="862850"/>
                </a:lnTo>
                <a:lnTo>
                  <a:pt x="15769031" y="867067"/>
                </a:lnTo>
                <a:lnTo>
                  <a:pt x="15764828" y="873315"/>
                </a:lnTo>
                <a:lnTo>
                  <a:pt x="15763291" y="880960"/>
                </a:lnTo>
                <a:lnTo>
                  <a:pt x="15764828" y="888606"/>
                </a:lnTo>
                <a:lnTo>
                  <a:pt x="15769031" y="894854"/>
                </a:lnTo>
                <a:lnTo>
                  <a:pt x="15775280" y="899071"/>
                </a:lnTo>
                <a:lnTo>
                  <a:pt x="15782925" y="900607"/>
                </a:lnTo>
                <a:lnTo>
                  <a:pt x="15790571" y="899071"/>
                </a:lnTo>
                <a:lnTo>
                  <a:pt x="15796819" y="894854"/>
                </a:lnTo>
                <a:lnTo>
                  <a:pt x="15801035" y="888606"/>
                </a:lnTo>
                <a:lnTo>
                  <a:pt x="15802572" y="880960"/>
                </a:lnTo>
                <a:close/>
              </a:path>
              <a:path w="18719800" h="10718800" extrusionOk="0">
                <a:moveTo>
                  <a:pt x="15802572" y="780859"/>
                </a:moveTo>
                <a:lnTo>
                  <a:pt x="15801035" y="773214"/>
                </a:lnTo>
                <a:lnTo>
                  <a:pt x="15796819" y="766965"/>
                </a:lnTo>
                <a:lnTo>
                  <a:pt x="15790571" y="762762"/>
                </a:lnTo>
                <a:lnTo>
                  <a:pt x="15782925" y="761212"/>
                </a:lnTo>
                <a:lnTo>
                  <a:pt x="15775280" y="762762"/>
                </a:lnTo>
                <a:lnTo>
                  <a:pt x="15769031" y="766965"/>
                </a:lnTo>
                <a:lnTo>
                  <a:pt x="15764828" y="773214"/>
                </a:lnTo>
                <a:lnTo>
                  <a:pt x="15763291" y="780859"/>
                </a:lnTo>
                <a:lnTo>
                  <a:pt x="15764828" y="788504"/>
                </a:lnTo>
                <a:lnTo>
                  <a:pt x="15769031" y="794753"/>
                </a:lnTo>
                <a:lnTo>
                  <a:pt x="15775280" y="798957"/>
                </a:lnTo>
                <a:lnTo>
                  <a:pt x="15782925" y="800506"/>
                </a:lnTo>
                <a:lnTo>
                  <a:pt x="15790571" y="798957"/>
                </a:lnTo>
                <a:lnTo>
                  <a:pt x="15796819" y="794753"/>
                </a:lnTo>
                <a:lnTo>
                  <a:pt x="15801035" y="788504"/>
                </a:lnTo>
                <a:lnTo>
                  <a:pt x="15802572" y="780859"/>
                </a:lnTo>
                <a:close/>
              </a:path>
              <a:path w="18719800" h="10718800" extrusionOk="0">
                <a:moveTo>
                  <a:pt x="15802572" y="680770"/>
                </a:moveTo>
                <a:lnTo>
                  <a:pt x="15801035" y="673125"/>
                </a:lnTo>
                <a:lnTo>
                  <a:pt x="15796819" y="666877"/>
                </a:lnTo>
                <a:lnTo>
                  <a:pt x="15790571" y="662660"/>
                </a:lnTo>
                <a:lnTo>
                  <a:pt x="15782925" y="661123"/>
                </a:lnTo>
                <a:lnTo>
                  <a:pt x="15775280" y="662660"/>
                </a:lnTo>
                <a:lnTo>
                  <a:pt x="15769031" y="666877"/>
                </a:lnTo>
                <a:lnTo>
                  <a:pt x="15764828" y="673125"/>
                </a:lnTo>
                <a:lnTo>
                  <a:pt x="15763291" y="680770"/>
                </a:lnTo>
                <a:lnTo>
                  <a:pt x="15764828" y="688403"/>
                </a:lnTo>
                <a:lnTo>
                  <a:pt x="15769031" y="694651"/>
                </a:lnTo>
                <a:lnTo>
                  <a:pt x="15775280" y="698868"/>
                </a:lnTo>
                <a:lnTo>
                  <a:pt x="15782925" y="700405"/>
                </a:lnTo>
                <a:lnTo>
                  <a:pt x="15790571" y="698868"/>
                </a:lnTo>
                <a:lnTo>
                  <a:pt x="15796819" y="694651"/>
                </a:lnTo>
                <a:lnTo>
                  <a:pt x="15801035" y="688403"/>
                </a:lnTo>
                <a:lnTo>
                  <a:pt x="15802572" y="680770"/>
                </a:lnTo>
                <a:close/>
              </a:path>
              <a:path w="18719800" h="10718800" extrusionOk="0">
                <a:moveTo>
                  <a:pt x="15802572" y="580669"/>
                </a:moveTo>
                <a:lnTo>
                  <a:pt x="15801035" y="573024"/>
                </a:lnTo>
                <a:lnTo>
                  <a:pt x="15796819" y="566775"/>
                </a:lnTo>
                <a:lnTo>
                  <a:pt x="15790571" y="562571"/>
                </a:lnTo>
                <a:lnTo>
                  <a:pt x="15782925" y="561022"/>
                </a:lnTo>
                <a:lnTo>
                  <a:pt x="15775280" y="562571"/>
                </a:lnTo>
                <a:lnTo>
                  <a:pt x="15769031" y="566775"/>
                </a:lnTo>
                <a:lnTo>
                  <a:pt x="15764828" y="573024"/>
                </a:lnTo>
                <a:lnTo>
                  <a:pt x="15763291" y="580669"/>
                </a:lnTo>
                <a:lnTo>
                  <a:pt x="15764828" y="588327"/>
                </a:lnTo>
                <a:lnTo>
                  <a:pt x="15769031" y="594563"/>
                </a:lnTo>
                <a:lnTo>
                  <a:pt x="15775280" y="598766"/>
                </a:lnTo>
                <a:lnTo>
                  <a:pt x="15782925" y="600303"/>
                </a:lnTo>
                <a:lnTo>
                  <a:pt x="15790571" y="598766"/>
                </a:lnTo>
                <a:lnTo>
                  <a:pt x="15796819" y="594563"/>
                </a:lnTo>
                <a:lnTo>
                  <a:pt x="15801035" y="588327"/>
                </a:lnTo>
                <a:lnTo>
                  <a:pt x="15802572" y="580669"/>
                </a:lnTo>
                <a:close/>
              </a:path>
              <a:path w="18719800" h="10718800" extrusionOk="0">
                <a:moveTo>
                  <a:pt x="15802572" y="480568"/>
                </a:moveTo>
                <a:lnTo>
                  <a:pt x="15801035" y="472922"/>
                </a:lnTo>
                <a:lnTo>
                  <a:pt x="15796819" y="466686"/>
                </a:lnTo>
                <a:lnTo>
                  <a:pt x="15790571" y="462470"/>
                </a:lnTo>
                <a:lnTo>
                  <a:pt x="15782925" y="460933"/>
                </a:lnTo>
                <a:lnTo>
                  <a:pt x="15775280" y="462470"/>
                </a:lnTo>
                <a:lnTo>
                  <a:pt x="15769031" y="466686"/>
                </a:lnTo>
                <a:lnTo>
                  <a:pt x="15764828" y="472922"/>
                </a:lnTo>
                <a:lnTo>
                  <a:pt x="15763291" y="480568"/>
                </a:lnTo>
                <a:lnTo>
                  <a:pt x="15764828" y="488226"/>
                </a:lnTo>
                <a:lnTo>
                  <a:pt x="15769031" y="494474"/>
                </a:lnTo>
                <a:lnTo>
                  <a:pt x="15775280" y="498690"/>
                </a:lnTo>
                <a:lnTo>
                  <a:pt x="15782925" y="500227"/>
                </a:lnTo>
                <a:lnTo>
                  <a:pt x="15790571" y="498690"/>
                </a:lnTo>
                <a:lnTo>
                  <a:pt x="15796819" y="494474"/>
                </a:lnTo>
                <a:lnTo>
                  <a:pt x="15801035" y="488226"/>
                </a:lnTo>
                <a:lnTo>
                  <a:pt x="15802572" y="480568"/>
                </a:lnTo>
                <a:close/>
              </a:path>
              <a:path w="18719800" h="10718800" extrusionOk="0">
                <a:moveTo>
                  <a:pt x="15802572" y="380479"/>
                </a:moveTo>
                <a:lnTo>
                  <a:pt x="15801035" y="372833"/>
                </a:lnTo>
                <a:lnTo>
                  <a:pt x="15796819" y="366585"/>
                </a:lnTo>
                <a:lnTo>
                  <a:pt x="15790571" y="362369"/>
                </a:lnTo>
                <a:lnTo>
                  <a:pt x="15782925" y="360819"/>
                </a:lnTo>
                <a:lnTo>
                  <a:pt x="15775280" y="362369"/>
                </a:lnTo>
                <a:lnTo>
                  <a:pt x="15769031" y="366585"/>
                </a:lnTo>
                <a:lnTo>
                  <a:pt x="15764828" y="372833"/>
                </a:lnTo>
                <a:lnTo>
                  <a:pt x="15763291" y="380479"/>
                </a:lnTo>
                <a:lnTo>
                  <a:pt x="15764828" y="388137"/>
                </a:lnTo>
                <a:lnTo>
                  <a:pt x="15769031" y="394373"/>
                </a:lnTo>
                <a:lnTo>
                  <a:pt x="15775280" y="398576"/>
                </a:lnTo>
                <a:lnTo>
                  <a:pt x="15782925" y="400126"/>
                </a:lnTo>
                <a:lnTo>
                  <a:pt x="15790571" y="398576"/>
                </a:lnTo>
                <a:lnTo>
                  <a:pt x="15796819" y="394373"/>
                </a:lnTo>
                <a:lnTo>
                  <a:pt x="15801035" y="388137"/>
                </a:lnTo>
                <a:lnTo>
                  <a:pt x="15802572" y="380479"/>
                </a:lnTo>
                <a:close/>
              </a:path>
              <a:path w="18719800" h="10718800" extrusionOk="0">
                <a:moveTo>
                  <a:pt x="15802572" y="280377"/>
                </a:moveTo>
                <a:lnTo>
                  <a:pt x="15801035" y="272732"/>
                </a:lnTo>
                <a:lnTo>
                  <a:pt x="15796819" y="266484"/>
                </a:lnTo>
                <a:lnTo>
                  <a:pt x="15790571" y="262280"/>
                </a:lnTo>
                <a:lnTo>
                  <a:pt x="15782925" y="260731"/>
                </a:lnTo>
                <a:lnTo>
                  <a:pt x="15775280" y="262280"/>
                </a:lnTo>
                <a:lnTo>
                  <a:pt x="15769031" y="266484"/>
                </a:lnTo>
                <a:lnTo>
                  <a:pt x="15764828" y="272732"/>
                </a:lnTo>
                <a:lnTo>
                  <a:pt x="15763291" y="280377"/>
                </a:lnTo>
                <a:lnTo>
                  <a:pt x="15764828" y="288023"/>
                </a:lnTo>
                <a:lnTo>
                  <a:pt x="15769031" y="294271"/>
                </a:lnTo>
                <a:lnTo>
                  <a:pt x="15775280" y="298488"/>
                </a:lnTo>
                <a:lnTo>
                  <a:pt x="15782925" y="300024"/>
                </a:lnTo>
                <a:lnTo>
                  <a:pt x="15790571" y="298488"/>
                </a:lnTo>
                <a:lnTo>
                  <a:pt x="15796819" y="294271"/>
                </a:lnTo>
                <a:lnTo>
                  <a:pt x="15801035" y="288023"/>
                </a:lnTo>
                <a:lnTo>
                  <a:pt x="15802572" y="280377"/>
                </a:lnTo>
                <a:close/>
              </a:path>
              <a:path w="18719800" h="10718800" extrusionOk="0">
                <a:moveTo>
                  <a:pt x="15802572" y="180289"/>
                </a:moveTo>
                <a:lnTo>
                  <a:pt x="15801035" y="172631"/>
                </a:lnTo>
                <a:lnTo>
                  <a:pt x="15796819" y="166382"/>
                </a:lnTo>
                <a:lnTo>
                  <a:pt x="15790571" y="162166"/>
                </a:lnTo>
                <a:lnTo>
                  <a:pt x="15782925" y="160629"/>
                </a:lnTo>
                <a:lnTo>
                  <a:pt x="15775280" y="162166"/>
                </a:lnTo>
                <a:lnTo>
                  <a:pt x="15769031" y="166382"/>
                </a:lnTo>
                <a:lnTo>
                  <a:pt x="15764828" y="172631"/>
                </a:lnTo>
                <a:lnTo>
                  <a:pt x="15763291" y="180289"/>
                </a:lnTo>
                <a:lnTo>
                  <a:pt x="15764828" y="187934"/>
                </a:lnTo>
                <a:lnTo>
                  <a:pt x="15769031" y="194170"/>
                </a:lnTo>
                <a:lnTo>
                  <a:pt x="15775280" y="198386"/>
                </a:lnTo>
                <a:lnTo>
                  <a:pt x="15782925" y="199923"/>
                </a:lnTo>
                <a:lnTo>
                  <a:pt x="15790571" y="198386"/>
                </a:lnTo>
                <a:lnTo>
                  <a:pt x="15796819" y="194170"/>
                </a:lnTo>
                <a:lnTo>
                  <a:pt x="15801035" y="187934"/>
                </a:lnTo>
                <a:lnTo>
                  <a:pt x="15802572" y="180289"/>
                </a:lnTo>
                <a:close/>
              </a:path>
              <a:path w="18719800" h="10718800" extrusionOk="0">
                <a:moveTo>
                  <a:pt x="15802572" y="80187"/>
                </a:moveTo>
                <a:lnTo>
                  <a:pt x="15801035" y="72542"/>
                </a:lnTo>
                <a:lnTo>
                  <a:pt x="15796819" y="66294"/>
                </a:lnTo>
                <a:lnTo>
                  <a:pt x="15790571" y="62077"/>
                </a:lnTo>
                <a:lnTo>
                  <a:pt x="15782925" y="60540"/>
                </a:lnTo>
                <a:lnTo>
                  <a:pt x="15775267" y="62077"/>
                </a:lnTo>
                <a:lnTo>
                  <a:pt x="15769031" y="66294"/>
                </a:lnTo>
                <a:lnTo>
                  <a:pt x="15764828" y="72542"/>
                </a:lnTo>
                <a:lnTo>
                  <a:pt x="15763291" y="80187"/>
                </a:lnTo>
                <a:lnTo>
                  <a:pt x="15764828" y="87833"/>
                </a:lnTo>
                <a:lnTo>
                  <a:pt x="15769031" y="94081"/>
                </a:lnTo>
                <a:lnTo>
                  <a:pt x="15775267" y="98298"/>
                </a:lnTo>
                <a:lnTo>
                  <a:pt x="15782925" y="99834"/>
                </a:lnTo>
                <a:lnTo>
                  <a:pt x="15790571" y="98298"/>
                </a:lnTo>
                <a:lnTo>
                  <a:pt x="15796819" y="94081"/>
                </a:lnTo>
                <a:lnTo>
                  <a:pt x="15801035" y="87833"/>
                </a:lnTo>
                <a:lnTo>
                  <a:pt x="15802572" y="80187"/>
                </a:lnTo>
                <a:close/>
              </a:path>
              <a:path w="18719800" h="10718800" extrusionOk="0">
                <a:moveTo>
                  <a:pt x="15814116" y="10718787"/>
                </a:moveTo>
                <a:lnTo>
                  <a:pt x="15813240" y="10714419"/>
                </a:lnTo>
                <a:lnTo>
                  <a:pt x="15809024" y="10708170"/>
                </a:lnTo>
                <a:lnTo>
                  <a:pt x="15802775" y="10703954"/>
                </a:lnTo>
                <a:lnTo>
                  <a:pt x="15795143" y="10702404"/>
                </a:lnTo>
                <a:lnTo>
                  <a:pt x="15787485" y="10703954"/>
                </a:lnTo>
                <a:lnTo>
                  <a:pt x="15781249" y="10708170"/>
                </a:lnTo>
                <a:lnTo>
                  <a:pt x="15777032" y="10714419"/>
                </a:lnTo>
                <a:lnTo>
                  <a:pt x="15776143" y="10718787"/>
                </a:lnTo>
                <a:lnTo>
                  <a:pt x="15814116" y="10718787"/>
                </a:lnTo>
                <a:close/>
              </a:path>
              <a:path w="18719800" h="10718800" extrusionOk="0">
                <a:moveTo>
                  <a:pt x="15814777" y="10621963"/>
                </a:moveTo>
                <a:lnTo>
                  <a:pt x="15813240" y="10614317"/>
                </a:lnTo>
                <a:lnTo>
                  <a:pt x="15809024" y="10608069"/>
                </a:lnTo>
                <a:lnTo>
                  <a:pt x="15802775" y="10603865"/>
                </a:lnTo>
                <a:lnTo>
                  <a:pt x="15795143" y="10602316"/>
                </a:lnTo>
                <a:lnTo>
                  <a:pt x="15787485" y="10603865"/>
                </a:lnTo>
                <a:lnTo>
                  <a:pt x="15781249" y="10608069"/>
                </a:lnTo>
                <a:lnTo>
                  <a:pt x="15777032" y="10614317"/>
                </a:lnTo>
                <a:lnTo>
                  <a:pt x="15775496" y="10621963"/>
                </a:lnTo>
                <a:lnTo>
                  <a:pt x="15777032" y="10629621"/>
                </a:lnTo>
                <a:lnTo>
                  <a:pt x="15781249" y="10635856"/>
                </a:lnTo>
                <a:lnTo>
                  <a:pt x="15787485" y="10640073"/>
                </a:lnTo>
                <a:lnTo>
                  <a:pt x="15795143" y="10641609"/>
                </a:lnTo>
                <a:lnTo>
                  <a:pt x="15802775" y="10640073"/>
                </a:lnTo>
                <a:lnTo>
                  <a:pt x="15809024" y="10635856"/>
                </a:lnTo>
                <a:lnTo>
                  <a:pt x="15813240" y="10629621"/>
                </a:lnTo>
                <a:lnTo>
                  <a:pt x="15814777" y="10621963"/>
                </a:lnTo>
                <a:close/>
              </a:path>
              <a:path w="18719800" h="10718800" extrusionOk="0">
                <a:moveTo>
                  <a:pt x="15814790" y="10521874"/>
                </a:moveTo>
                <a:lnTo>
                  <a:pt x="15813253" y="10514216"/>
                </a:lnTo>
                <a:lnTo>
                  <a:pt x="15809036" y="10507980"/>
                </a:lnTo>
                <a:lnTo>
                  <a:pt x="15802801" y="10503764"/>
                </a:lnTo>
                <a:lnTo>
                  <a:pt x="15795155" y="10502227"/>
                </a:lnTo>
                <a:lnTo>
                  <a:pt x="15787497" y="10503764"/>
                </a:lnTo>
                <a:lnTo>
                  <a:pt x="15781262" y="10507980"/>
                </a:lnTo>
                <a:lnTo>
                  <a:pt x="15777045" y="10514216"/>
                </a:lnTo>
                <a:lnTo>
                  <a:pt x="15775496" y="10521874"/>
                </a:lnTo>
                <a:lnTo>
                  <a:pt x="15777045" y="10529519"/>
                </a:lnTo>
                <a:lnTo>
                  <a:pt x="15781262" y="10535755"/>
                </a:lnTo>
                <a:lnTo>
                  <a:pt x="15787497" y="10539971"/>
                </a:lnTo>
                <a:lnTo>
                  <a:pt x="15795155" y="10541521"/>
                </a:lnTo>
                <a:lnTo>
                  <a:pt x="15802801" y="10539971"/>
                </a:lnTo>
                <a:lnTo>
                  <a:pt x="15809036" y="10535755"/>
                </a:lnTo>
                <a:lnTo>
                  <a:pt x="15813253" y="10529519"/>
                </a:lnTo>
                <a:lnTo>
                  <a:pt x="15814790" y="10521874"/>
                </a:lnTo>
                <a:close/>
              </a:path>
              <a:path w="18719800" h="10718800" extrusionOk="0">
                <a:moveTo>
                  <a:pt x="15814790" y="10421772"/>
                </a:moveTo>
                <a:lnTo>
                  <a:pt x="15813253" y="10414127"/>
                </a:lnTo>
                <a:lnTo>
                  <a:pt x="15809036" y="10407879"/>
                </a:lnTo>
                <a:lnTo>
                  <a:pt x="15802801" y="10403662"/>
                </a:lnTo>
                <a:lnTo>
                  <a:pt x="15795155" y="10402125"/>
                </a:lnTo>
                <a:lnTo>
                  <a:pt x="15787497" y="10403662"/>
                </a:lnTo>
                <a:lnTo>
                  <a:pt x="15781262" y="10407879"/>
                </a:lnTo>
                <a:lnTo>
                  <a:pt x="15777045" y="10414127"/>
                </a:lnTo>
                <a:lnTo>
                  <a:pt x="15775496" y="10421772"/>
                </a:lnTo>
                <a:lnTo>
                  <a:pt x="15777045" y="10429430"/>
                </a:lnTo>
                <a:lnTo>
                  <a:pt x="15781262" y="10435666"/>
                </a:lnTo>
                <a:lnTo>
                  <a:pt x="15787497" y="10439870"/>
                </a:lnTo>
                <a:lnTo>
                  <a:pt x="15795155" y="10441419"/>
                </a:lnTo>
                <a:lnTo>
                  <a:pt x="15802801" y="10439870"/>
                </a:lnTo>
                <a:lnTo>
                  <a:pt x="15809036" y="10435666"/>
                </a:lnTo>
                <a:lnTo>
                  <a:pt x="15813253" y="10429430"/>
                </a:lnTo>
                <a:lnTo>
                  <a:pt x="15814790" y="10421772"/>
                </a:lnTo>
                <a:close/>
              </a:path>
              <a:path w="18719800" h="10718800" extrusionOk="0">
                <a:moveTo>
                  <a:pt x="15814790" y="10321671"/>
                </a:moveTo>
                <a:lnTo>
                  <a:pt x="15813253" y="10314026"/>
                </a:lnTo>
                <a:lnTo>
                  <a:pt x="15809036" y="10307790"/>
                </a:lnTo>
                <a:lnTo>
                  <a:pt x="15802801" y="10303573"/>
                </a:lnTo>
                <a:lnTo>
                  <a:pt x="15795155" y="10302037"/>
                </a:lnTo>
                <a:lnTo>
                  <a:pt x="15787497" y="10303573"/>
                </a:lnTo>
                <a:lnTo>
                  <a:pt x="15781262" y="10307790"/>
                </a:lnTo>
                <a:lnTo>
                  <a:pt x="15777045" y="10314026"/>
                </a:lnTo>
                <a:lnTo>
                  <a:pt x="15775496" y="10321671"/>
                </a:lnTo>
                <a:lnTo>
                  <a:pt x="15777045" y="10329329"/>
                </a:lnTo>
                <a:lnTo>
                  <a:pt x="15781262" y="10335565"/>
                </a:lnTo>
                <a:lnTo>
                  <a:pt x="15787497" y="10339781"/>
                </a:lnTo>
                <a:lnTo>
                  <a:pt x="15795155" y="10341318"/>
                </a:lnTo>
                <a:lnTo>
                  <a:pt x="15802801" y="10339781"/>
                </a:lnTo>
                <a:lnTo>
                  <a:pt x="15809036" y="10335565"/>
                </a:lnTo>
                <a:lnTo>
                  <a:pt x="15813253" y="10329329"/>
                </a:lnTo>
                <a:lnTo>
                  <a:pt x="15814790" y="10321671"/>
                </a:lnTo>
                <a:close/>
              </a:path>
              <a:path w="18719800" h="10718800" extrusionOk="0">
                <a:moveTo>
                  <a:pt x="15814790" y="10221582"/>
                </a:moveTo>
                <a:lnTo>
                  <a:pt x="15813253" y="10213937"/>
                </a:lnTo>
                <a:lnTo>
                  <a:pt x="15809036" y="10207688"/>
                </a:lnTo>
                <a:lnTo>
                  <a:pt x="15802801" y="10203472"/>
                </a:lnTo>
                <a:lnTo>
                  <a:pt x="15795155" y="10201935"/>
                </a:lnTo>
                <a:lnTo>
                  <a:pt x="15787497" y="10203472"/>
                </a:lnTo>
                <a:lnTo>
                  <a:pt x="15781262" y="10207688"/>
                </a:lnTo>
                <a:lnTo>
                  <a:pt x="15777045" y="10213937"/>
                </a:lnTo>
                <a:lnTo>
                  <a:pt x="15775496" y="10221582"/>
                </a:lnTo>
                <a:lnTo>
                  <a:pt x="15777045" y="10229228"/>
                </a:lnTo>
                <a:lnTo>
                  <a:pt x="15781262" y="10235476"/>
                </a:lnTo>
                <a:lnTo>
                  <a:pt x="15787497" y="10239692"/>
                </a:lnTo>
                <a:lnTo>
                  <a:pt x="15795155" y="10241229"/>
                </a:lnTo>
                <a:lnTo>
                  <a:pt x="15802801" y="10239692"/>
                </a:lnTo>
                <a:lnTo>
                  <a:pt x="15809036" y="10235476"/>
                </a:lnTo>
                <a:lnTo>
                  <a:pt x="15813253" y="10229228"/>
                </a:lnTo>
                <a:lnTo>
                  <a:pt x="15814790" y="10221582"/>
                </a:lnTo>
                <a:close/>
              </a:path>
              <a:path w="18719800" h="10718800" extrusionOk="0">
                <a:moveTo>
                  <a:pt x="15814790" y="10121494"/>
                </a:moveTo>
                <a:lnTo>
                  <a:pt x="15813253" y="10113835"/>
                </a:lnTo>
                <a:lnTo>
                  <a:pt x="15809036" y="10107600"/>
                </a:lnTo>
                <a:lnTo>
                  <a:pt x="15802801" y="10103383"/>
                </a:lnTo>
                <a:lnTo>
                  <a:pt x="15795155" y="10101847"/>
                </a:lnTo>
                <a:lnTo>
                  <a:pt x="15787497" y="10103383"/>
                </a:lnTo>
                <a:lnTo>
                  <a:pt x="15781262" y="10107600"/>
                </a:lnTo>
                <a:lnTo>
                  <a:pt x="15777045" y="10113835"/>
                </a:lnTo>
                <a:lnTo>
                  <a:pt x="15775496" y="10121494"/>
                </a:lnTo>
                <a:lnTo>
                  <a:pt x="15777045" y="10129139"/>
                </a:lnTo>
                <a:lnTo>
                  <a:pt x="15781262" y="10135375"/>
                </a:lnTo>
                <a:lnTo>
                  <a:pt x="15787497" y="10139591"/>
                </a:lnTo>
                <a:lnTo>
                  <a:pt x="15795155" y="10141128"/>
                </a:lnTo>
                <a:lnTo>
                  <a:pt x="15802801" y="10139591"/>
                </a:lnTo>
                <a:lnTo>
                  <a:pt x="15809036" y="10135375"/>
                </a:lnTo>
                <a:lnTo>
                  <a:pt x="15813253" y="10129139"/>
                </a:lnTo>
                <a:lnTo>
                  <a:pt x="15814790" y="10121494"/>
                </a:lnTo>
                <a:close/>
              </a:path>
              <a:path w="18719800" h="10718800" extrusionOk="0">
                <a:moveTo>
                  <a:pt x="15814790" y="10021379"/>
                </a:moveTo>
                <a:lnTo>
                  <a:pt x="15813253" y="10013747"/>
                </a:lnTo>
                <a:lnTo>
                  <a:pt x="15809036" y="10007498"/>
                </a:lnTo>
                <a:lnTo>
                  <a:pt x="15802801" y="10003282"/>
                </a:lnTo>
                <a:lnTo>
                  <a:pt x="15795155" y="10001745"/>
                </a:lnTo>
                <a:lnTo>
                  <a:pt x="15787497" y="10003282"/>
                </a:lnTo>
                <a:lnTo>
                  <a:pt x="15781262" y="10007498"/>
                </a:lnTo>
                <a:lnTo>
                  <a:pt x="15777045" y="10013747"/>
                </a:lnTo>
                <a:lnTo>
                  <a:pt x="15775496" y="10021379"/>
                </a:lnTo>
                <a:lnTo>
                  <a:pt x="15777045" y="10029038"/>
                </a:lnTo>
                <a:lnTo>
                  <a:pt x="15781262" y="10035273"/>
                </a:lnTo>
                <a:lnTo>
                  <a:pt x="15787497" y="10039477"/>
                </a:lnTo>
                <a:lnTo>
                  <a:pt x="15795155" y="10041026"/>
                </a:lnTo>
                <a:lnTo>
                  <a:pt x="15802801" y="10039477"/>
                </a:lnTo>
                <a:lnTo>
                  <a:pt x="15809036" y="10035273"/>
                </a:lnTo>
                <a:lnTo>
                  <a:pt x="15813253" y="10029038"/>
                </a:lnTo>
                <a:lnTo>
                  <a:pt x="15814790" y="10021379"/>
                </a:lnTo>
                <a:close/>
              </a:path>
              <a:path w="18719800" h="10718800" extrusionOk="0">
                <a:moveTo>
                  <a:pt x="15814790" y="9821202"/>
                </a:moveTo>
                <a:lnTo>
                  <a:pt x="15813253" y="9813544"/>
                </a:lnTo>
                <a:lnTo>
                  <a:pt x="15809036" y="9807308"/>
                </a:lnTo>
                <a:lnTo>
                  <a:pt x="15802801" y="9803092"/>
                </a:lnTo>
                <a:lnTo>
                  <a:pt x="15795155" y="9801555"/>
                </a:lnTo>
                <a:lnTo>
                  <a:pt x="15787497" y="9803092"/>
                </a:lnTo>
                <a:lnTo>
                  <a:pt x="15781249" y="9807308"/>
                </a:lnTo>
                <a:lnTo>
                  <a:pt x="15777045" y="9813544"/>
                </a:lnTo>
                <a:lnTo>
                  <a:pt x="15775496" y="9821202"/>
                </a:lnTo>
                <a:lnTo>
                  <a:pt x="15777045" y="9828847"/>
                </a:lnTo>
                <a:lnTo>
                  <a:pt x="15781249" y="9835083"/>
                </a:lnTo>
                <a:lnTo>
                  <a:pt x="15787497" y="9839300"/>
                </a:lnTo>
                <a:lnTo>
                  <a:pt x="15795155" y="9840836"/>
                </a:lnTo>
                <a:lnTo>
                  <a:pt x="15802801" y="9839300"/>
                </a:lnTo>
                <a:lnTo>
                  <a:pt x="15809036" y="9835083"/>
                </a:lnTo>
                <a:lnTo>
                  <a:pt x="15813253" y="9828847"/>
                </a:lnTo>
                <a:lnTo>
                  <a:pt x="15814790" y="9821202"/>
                </a:lnTo>
                <a:close/>
              </a:path>
              <a:path w="18719800" h="10718800" extrusionOk="0">
                <a:moveTo>
                  <a:pt x="15814790" y="9721101"/>
                </a:moveTo>
                <a:lnTo>
                  <a:pt x="15813253" y="9713455"/>
                </a:lnTo>
                <a:lnTo>
                  <a:pt x="15809036" y="9707207"/>
                </a:lnTo>
                <a:lnTo>
                  <a:pt x="15802801" y="9703003"/>
                </a:lnTo>
                <a:lnTo>
                  <a:pt x="15795155" y="9701454"/>
                </a:lnTo>
                <a:lnTo>
                  <a:pt x="15787497" y="9703003"/>
                </a:lnTo>
                <a:lnTo>
                  <a:pt x="15781249" y="9707207"/>
                </a:lnTo>
                <a:lnTo>
                  <a:pt x="15777045" y="9713455"/>
                </a:lnTo>
                <a:lnTo>
                  <a:pt x="15775496" y="9721101"/>
                </a:lnTo>
                <a:lnTo>
                  <a:pt x="15777045" y="9728746"/>
                </a:lnTo>
                <a:lnTo>
                  <a:pt x="15781249" y="9734994"/>
                </a:lnTo>
                <a:lnTo>
                  <a:pt x="15787497" y="9739211"/>
                </a:lnTo>
                <a:lnTo>
                  <a:pt x="15795155" y="9740748"/>
                </a:lnTo>
                <a:lnTo>
                  <a:pt x="15802801" y="9739211"/>
                </a:lnTo>
                <a:lnTo>
                  <a:pt x="15809036" y="9734994"/>
                </a:lnTo>
                <a:lnTo>
                  <a:pt x="15813253" y="9728746"/>
                </a:lnTo>
                <a:lnTo>
                  <a:pt x="15814790" y="9721101"/>
                </a:lnTo>
                <a:close/>
              </a:path>
              <a:path w="18719800" h="10718800" extrusionOk="0">
                <a:moveTo>
                  <a:pt x="15814790" y="9621012"/>
                </a:moveTo>
                <a:lnTo>
                  <a:pt x="15813253" y="9613354"/>
                </a:lnTo>
                <a:lnTo>
                  <a:pt x="15809036" y="9607118"/>
                </a:lnTo>
                <a:lnTo>
                  <a:pt x="15802801" y="9602902"/>
                </a:lnTo>
                <a:lnTo>
                  <a:pt x="15795155" y="9601352"/>
                </a:lnTo>
                <a:lnTo>
                  <a:pt x="15787497" y="9602902"/>
                </a:lnTo>
                <a:lnTo>
                  <a:pt x="15781262" y="9607118"/>
                </a:lnTo>
                <a:lnTo>
                  <a:pt x="15777045" y="9613354"/>
                </a:lnTo>
                <a:lnTo>
                  <a:pt x="15775496" y="9621012"/>
                </a:lnTo>
                <a:lnTo>
                  <a:pt x="15777045" y="9628657"/>
                </a:lnTo>
                <a:lnTo>
                  <a:pt x="15781262" y="9634893"/>
                </a:lnTo>
                <a:lnTo>
                  <a:pt x="15787497" y="9639109"/>
                </a:lnTo>
                <a:lnTo>
                  <a:pt x="15795155" y="9640659"/>
                </a:lnTo>
                <a:lnTo>
                  <a:pt x="15802801" y="9639109"/>
                </a:lnTo>
                <a:lnTo>
                  <a:pt x="15809036" y="9634893"/>
                </a:lnTo>
                <a:lnTo>
                  <a:pt x="15813253" y="9628657"/>
                </a:lnTo>
                <a:lnTo>
                  <a:pt x="15814790" y="9621012"/>
                </a:lnTo>
                <a:close/>
              </a:path>
              <a:path w="18719800" h="10718800" extrusionOk="0">
                <a:moveTo>
                  <a:pt x="15814790" y="9520898"/>
                </a:moveTo>
                <a:lnTo>
                  <a:pt x="15813253" y="9513265"/>
                </a:lnTo>
                <a:lnTo>
                  <a:pt x="15809036" y="9507017"/>
                </a:lnTo>
                <a:lnTo>
                  <a:pt x="15802801" y="9502800"/>
                </a:lnTo>
                <a:lnTo>
                  <a:pt x="15795155" y="9501264"/>
                </a:lnTo>
                <a:lnTo>
                  <a:pt x="15787497" y="9502800"/>
                </a:lnTo>
                <a:lnTo>
                  <a:pt x="15781262" y="9507017"/>
                </a:lnTo>
                <a:lnTo>
                  <a:pt x="15777045" y="9513265"/>
                </a:lnTo>
                <a:lnTo>
                  <a:pt x="15775496" y="9520898"/>
                </a:lnTo>
                <a:lnTo>
                  <a:pt x="15777045" y="9528556"/>
                </a:lnTo>
                <a:lnTo>
                  <a:pt x="15781262" y="9534792"/>
                </a:lnTo>
                <a:lnTo>
                  <a:pt x="15787497" y="9539008"/>
                </a:lnTo>
                <a:lnTo>
                  <a:pt x="15795155" y="9540557"/>
                </a:lnTo>
                <a:lnTo>
                  <a:pt x="15802801" y="9539008"/>
                </a:lnTo>
                <a:lnTo>
                  <a:pt x="15809036" y="9534792"/>
                </a:lnTo>
                <a:lnTo>
                  <a:pt x="15813253" y="9528556"/>
                </a:lnTo>
                <a:lnTo>
                  <a:pt x="15814790" y="9520898"/>
                </a:lnTo>
                <a:close/>
              </a:path>
              <a:path w="18719800" h="10718800" extrusionOk="0">
                <a:moveTo>
                  <a:pt x="15814790" y="9420809"/>
                </a:moveTo>
                <a:lnTo>
                  <a:pt x="15813253" y="9413164"/>
                </a:lnTo>
                <a:lnTo>
                  <a:pt x="15809036" y="9406915"/>
                </a:lnTo>
                <a:lnTo>
                  <a:pt x="15802801" y="9402712"/>
                </a:lnTo>
                <a:lnTo>
                  <a:pt x="15795155" y="9401162"/>
                </a:lnTo>
                <a:lnTo>
                  <a:pt x="15787497" y="9402712"/>
                </a:lnTo>
                <a:lnTo>
                  <a:pt x="15781262" y="9406915"/>
                </a:lnTo>
                <a:lnTo>
                  <a:pt x="15777045" y="9413164"/>
                </a:lnTo>
                <a:lnTo>
                  <a:pt x="15775496" y="9420809"/>
                </a:lnTo>
                <a:lnTo>
                  <a:pt x="15777045" y="9428455"/>
                </a:lnTo>
                <a:lnTo>
                  <a:pt x="15781262" y="9434703"/>
                </a:lnTo>
                <a:lnTo>
                  <a:pt x="15787497" y="9438907"/>
                </a:lnTo>
                <a:lnTo>
                  <a:pt x="15795155" y="9440456"/>
                </a:lnTo>
                <a:lnTo>
                  <a:pt x="15802801" y="9438907"/>
                </a:lnTo>
                <a:lnTo>
                  <a:pt x="15809036" y="9434703"/>
                </a:lnTo>
                <a:lnTo>
                  <a:pt x="15813253" y="9428455"/>
                </a:lnTo>
                <a:lnTo>
                  <a:pt x="15814790" y="9420809"/>
                </a:lnTo>
                <a:close/>
              </a:path>
              <a:path w="18719800" h="10718800" extrusionOk="0">
                <a:moveTo>
                  <a:pt x="15814790" y="9320720"/>
                </a:moveTo>
                <a:lnTo>
                  <a:pt x="15813253" y="9313075"/>
                </a:lnTo>
                <a:lnTo>
                  <a:pt x="15809036" y="9306827"/>
                </a:lnTo>
                <a:lnTo>
                  <a:pt x="15802801" y="9302623"/>
                </a:lnTo>
                <a:lnTo>
                  <a:pt x="15795155" y="9301074"/>
                </a:lnTo>
                <a:lnTo>
                  <a:pt x="15787497" y="9302623"/>
                </a:lnTo>
                <a:lnTo>
                  <a:pt x="15781262" y="9306827"/>
                </a:lnTo>
                <a:lnTo>
                  <a:pt x="15777045" y="9313075"/>
                </a:lnTo>
                <a:lnTo>
                  <a:pt x="15775496" y="9320720"/>
                </a:lnTo>
                <a:lnTo>
                  <a:pt x="15777045" y="9328366"/>
                </a:lnTo>
                <a:lnTo>
                  <a:pt x="15781262" y="9334602"/>
                </a:lnTo>
                <a:lnTo>
                  <a:pt x="15787497" y="9338818"/>
                </a:lnTo>
                <a:lnTo>
                  <a:pt x="15795155" y="9340367"/>
                </a:lnTo>
                <a:lnTo>
                  <a:pt x="15802801" y="9338818"/>
                </a:lnTo>
                <a:lnTo>
                  <a:pt x="15809036" y="9334602"/>
                </a:lnTo>
                <a:lnTo>
                  <a:pt x="15813253" y="9328366"/>
                </a:lnTo>
                <a:lnTo>
                  <a:pt x="15814790" y="9320720"/>
                </a:lnTo>
                <a:close/>
              </a:path>
              <a:path w="18719800" h="10718800" extrusionOk="0">
                <a:moveTo>
                  <a:pt x="15814790" y="9220619"/>
                </a:moveTo>
                <a:lnTo>
                  <a:pt x="15813253" y="9212974"/>
                </a:lnTo>
                <a:lnTo>
                  <a:pt x="15809036" y="9206725"/>
                </a:lnTo>
                <a:lnTo>
                  <a:pt x="15802801" y="9202522"/>
                </a:lnTo>
                <a:lnTo>
                  <a:pt x="15795155" y="9200972"/>
                </a:lnTo>
                <a:lnTo>
                  <a:pt x="15787497" y="9202522"/>
                </a:lnTo>
                <a:lnTo>
                  <a:pt x="15781262" y="9206725"/>
                </a:lnTo>
                <a:lnTo>
                  <a:pt x="15777045" y="9212974"/>
                </a:lnTo>
                <a:lnTo>
                  <a:pt x="15775496" y="9220619"/>
                </a:lnTo>
                <a:lnTo>
                  <a:pt x="15777045" y="9228264"/>
                </a:lnTo>
                <a:lnTo>
                  <a:pt x="15781262" y="9234513"/>
                </a:lnTo>
                <a:lnTo>
                  <a:pt x="15787497" y="9238717"/>
                </a:lnTo>
                <a:lnTo>
                  <a:pt x="15795155" y="9240266"/>
                </a:lnTo>
                <a:lnTo>
                  <a:pt x="15802801" y="9238717"/>
                </a:lnTo>
                <a:lnTo>
                  <a:pt x="15809036" y="9234513"/>
                </a:lnTo>
                <a:lnTo>
                  <a:pt x="15813253" y="9228264"/>
                </a:lnTo>
                <a:lnTo>
                  <a:pt x="15814790" y="9220619"/>
                </a:lnTo>
                <a:close/>
              </a:path>
              <a:path w="18719800" h="10718800" extrusionOk="0">
                <a:moveTo>
                  <a:pt x="15814790" y="9120518"/>
                </a:moveTo>
                <a:lnTo>
                  <a:pt x="15813253" y="9112872"/>
                </a:lnTo>
                <a:lnTo>
                  <a:pt x="15809036" y="9106624"/>
                </a:lnTo>
                <a:lnTo>
                  <a:pt x="15802801" y="9102420"/>
                </a:lnTo>
                <a:lnTo>
                  <a:pt x="15795155" y="9100871"/>
                </a:lnTo>
                <a:lnTo>
                  <a:pt x="15787497" y="9102420"/>
                </a:lnTo>
                <a:lnTo>
                  <a:pt x="15781262" y="9106624"/>
                </a:lnTo>
                <a:lnTo>
                  <a:pt x="15777045" y="9112872"/>
                </a:lnTo>
                <a:lnTo>
                  <a:pt x="15775496" y="9120518"/>
                </a:lnTo>
                <a:lnTo>
                  <a:pt x="15777045" y="9128176"/>
                </a:lnTo>
                <a:lnTo>
                  <a:pt x="15781262" y="9134411"/>
                </a:lnTo>
                <a:lnTo>
                  <a:pt x="15787497" y="9138628"/>
                </a:lnTo>
                <a:lnTo>
                  <a:pt x="15795155" y="9140177"/>
                </a:lnTo>
                <a:lnTo>
                  <a:pt x="15802801" y="9138628"/>
                </a:lnTo>
                <a:lnTo>
                  <a:pt x="15809036" y="9134411"/>
                </a:lnTo>
                <a:lnTo>
                  <a:pt x="15813253" y="9128176"/>
                </a:lnTo>
                <a:lnTo>
                  <a:pt x="15814790" y="9120518"/>
                </a:lnTo>
                <a:close/>
              </a:path>
              <a:path w="18719800" h="10718800" extrusionOk="0">
                <a:moveTo>
                  <a:pt x="15814790" y="9020416"/>
                </a:moveTo>
                <a:lnTo>
                  <a:pt x="15813253" y="9012784"/>
                </a:lnTo>
                <a:lnTo>
                  <a:pt x="15809036" y="9006535"/>
                </a:lnTo>
                <a:lnTo>
                  <a:pt x="15802801" y="9002319"/>
                </a:lnTo>
                <a:lnTo>
                  <a:pt x="15795155" y="9000782"/>
                </a:lnTo>
                <a:lnTo>
                  <a:pt x="15787497" y="9002319"/>
                </a:lnTo>
                <a:lnTo>
                  <a:pt x="15781262" y="9006535"/>
                </a:lnTo>
                <a:lnTo>
                  <a:pt x="15777045" y="9012784"/>
                </a:lnTo>
                <a:lnTo>
                  <a:pt x="15775496" y="9020416"/>
                </a:lnTo>
                <a:lnTo>
                  <a:pt x="15777045" y="9028074"/>
                </a:lnTo>
                <a:lnTo>
                  <a:pt x="15781262" y="9034310"/>
                </a:lnTo>
                <a:lnTo>
                  <a:pt x="15787497" y="9038526"/>
                </a:lnTo>
                <a:lnTo>
                  <a:pt x="15795155" y="9040063"/>
                </a:lnTo>
                <a:lnTo>
                  <a:pt x="15802801" y="9038526"/>
                </a:lnTo>
                <a:lnTo>
                  <a:pt x="15809036" y="9034310"/>
                </a:lnTo>
                <a:lnTo>
                  <a:pt x="15813253" y="9028074"/>
                </a:lnTo>
                <a:lnTo>
                  <a:pt x="15814790" y="9020416"/>
                </a:lnTo>
                <a:close/>
              </a:path>
              <a:path w="18719800" h="10718800" extrusionOk="0">
                <a:moveTo>
                  <a:pt x="15814790" y="8920328"/>
                </a:moveTo>
                <a:lnTo>
                  <a:pt x="15813253" y="8912682"/>
                </a:lnTo>
                <a:lnTo>
                  <a:pt x="15809036" y="8906446"/>
                </a:lnTo>
                <a:lnTo>
                  <a:pt x="15802801" y="8902230"/>
                </a:lnTo>
                <a:lnTo>
                  <a:pt x="15795155" y="8900681"/>
                </a:lnTo>
                <a:lnTo>
                  <a:pt x="15787497" y="8902230"/>
                </a:lnTo>
                <a:lnTo>
                  <a:pt x="15781262" y="8906446"/>
                </a:lnTo>
                <a:lnTo>
                  <a:pt x="15777045" y="8912682"/>
                </a:lnTo>
                <a:lnTo>
                  <a:pt x="15775496" y="8920328"/>
                </a:lnTo>
                <a:lnTo>
                  <a:pt x="15777045" y="8927986"/>
                </a:lnTo>
                <a:lnTo>
                  <a:pt x="15781262" y="8934221"/>
                </a:lnTo>
                <a:lnTo>
                  <a:pt x="15787497" y="8938438"/>
                </a:lnTo>
                <a:lnTo>
                  <a:pt x="15795155" y="8939974"/>
                </a:lnTo>
                <a:lnTo>
                  <a:pt x="15802801" y="8938438"/>
                </a:lnTo>
                <a:lnTo>
                  <a:pt x="15809036" y="8934221"/>
                </a:lnTo>
                <a:lnTo>
                  <a:pt x="15813253" y="8927986"/>
                </a:lnTo>
                <a:lnTo>
                  <a:pt x="15814790" y="8920328"/>
                </a:lnTo>
                <a:close/>
              </a:path>
              <a:path w="18719800" h="10718800" extrusionOk="0">
                <a:moveTo>
                  <a:pt x="15814790" y="8820239"/>
                </a:moveTo>
                <a:lnTo>
                  <a:pt x="15813253" y="8812593"/>
                </a:lnTo>
                <a:lnTo>
                  <a:pt x="15809036" y="8806345"/>
                </a:lnTo>
                <a:lnTo>
                  <a:pt x="15802801" y="8802141"/>
                </a:lnTo>
                <a:lnTo>
                  <a:pt x="15795155" y="8800592"/>
                </a:lnTo>
                <a:lnTo>
                  <a:pt x="15787497" y="8802141"/>
                </a:lnTo>
                <a:lnTo>
                  <a:pt x="15781262" y="8806345"/>
                </a:lnTo>
                <a:lnTo>
                  <a:pt x="15777045" y="8812593"/>
                </a:lnTo>
                <a:lnTo>
                  <a:pt x="15775496" y="8820239"/>
                </a:lnTo>
                <a:lnTo>
                  <a:pt x="15777045" y="8827884"/>
                </a:lnTo>
                <a:lnTo>
                  <a:pt x="15781262" y="8834133"/>
                </a:lnTo>
                <a:lnTo>
                  <a:pt x="15787497" y="8838336"/>
                </a:lnTo>
                <a:lnTo>
                  <a:pt x="15795155" y="8839886"/>
                </a:lnTo>
                <a:lnTo>
                  <a:pt x="15802801" y="8838336"/>
                </a:lnTo>
                <a:lnTo>
                  <a:pt x="15809036" y="8834133"/>
                </a:lnTo>
                <a:lnTo>
                  <a:pt x="15813253" y="8827884"/>
                </a:lnTo>
                <a:lnTo>
                  <a:pt x="15814790" y="8820239"/>
                </a:lnTo>
                <a:close/>
              </a:path>
              <a:path w="18719800" h="10718800" extrusionOk="0">
                <a:moveTo>
                  <a:pt x="15814790" y="8720150"/>
                </a:moveTo>
                <a:lnTo>
                  <a:pt x="15813253" y="8712492"/>
                </a:lnTo>
                <a:lnTo>
                  <a:pt x="15809036" y="8706244"/>
                </a:lnTo>
                <a:lnTo>
                  <a:pt x="15802801" y="8702040"/>
                </a:lnTo>
                <a:lnTo>
                  <a:pt x="15795155" y="8700491"/>
                </a:lnTo>
                <a:lnTo>
                  <a:pt x="15787497" y="8702040"/>
                </a:lnTo>
                <a:lnTo>
                  <a:pt x="15781262" y="8706244"/>
                </a:lnTo>
                <a:lnTo>
                  <a:pt x="15777045" y="8712492"/>
                </a:lnTo>
                <a:lnTo>
                  <a:pt x="15775496" y="8720150"/>
                </a:lnTo>
                <a:lnTo>
                  <a:pt x="15777045" y="8727796"/>
                </a:lnTo>
                <a:lnTo>
                  <a:pt x="15781262" y="8734031"/>
                </a:lnTo>
                <a:lnTo>
                  <a:pt x="15787497" y="8738248"/>
                </a:lnTo>
                <a:lnTo>
                  <a:pt x="15795155" y="8739784"/>
                </a:lnTo>
                <a:lnTo>
                  <a:pt x="15802801" y="8738248"/>
                </a:lnTo>
                <a:lnTo>
                  <a:pt x="15809036" y="8734031"/>
                </a:lnTo>
                <a:lnTo>
                  <a:pt x="15813253" y="8727796"/>
                </a:lnTo>
                <a:lnTo>
                  <a:pt x="15814790" y="8720150"/>
                </a:lnTo>
                <a:close/>
              </a:path>
              <a:path w="18719800" h="10718800" extrusionOk="0">
                <a:moveTo>
                  <a:pt x="15814790" y="8620049"/>
                </a:moveTo>
                <a:lnTo>
                  <a:pt x="15813253" y="8612391"/>
                </a:lnTo>
                <a:lnTo>
                  <a:pt x="15809036" y="8606155"/>
                </a:lnTo>
                <a:lnTo>
                  <a:pt x="15802801" y="8601939"/>
                </a:lnTo>
                <a:lnTo>
                  <a:pt x="15795155" y="8600389"/>
                </a:lnTo>
                <a:lnTo>
                  <a:pt x="15787497" y="8601939"/>
                </a:lnTo>
                <a:lnTo>
                  <a:pt x="15781262" y="8606155"/>
                </a:lnTo>
                <a:lnTo>
                  <a:pt x="15777045" y="8612391"/>
                </a:lnTo>
                <a:lnTo>
                  <a:pt x="15775496" y="8620049"/>
                </a:lnTo>
                <a:lnTo>
                  <a:pt x="15777045" y="8627694"/>
                </a:lnTo>
                <a:lnTo>
                  <a:pt x="15781262" y="8633943"/>
                </a:lnTo>
                <a:lnTo>
                  <a:pt x="15787497" y="8638146"/>
                </a:lnTo>
                <a:lnTo>
                  <a:pt x="15795155" y="8639683"/>
                </a:lnTo>
                <a:lnTo>
                  <a:pt x="15802801" y="8638146"/>
                </a:lnTo>
                <a:lnTo>
                  <a:pt x="15809036" y="8633943"/>
                </a:lnTo>
                <a:lnTo>
                  <a:pt x="15813253" y="8627694"/>
                </a:lnTo>
                <a:lnTo>
                  <a:pt x="15814790" y="8620049"/>
                </a:lnTo>
                <a:close/>
              </a:path>
              <a:path w="18719800" h="10718800" extrusionOk="0">
                <a:moveTo>
                  <a:pt x="15814790" y="8519960"/>
                </a:moveTo>
                <a:lnTo>
                  <a:pt x="15813253" y="8512302"/>
                </a:lnTo>
                <a:lnTo>
                  <a:pt x="15809036" y="8506054"/>
                </a:lnTo>
                <a:lnTo>
                  <a:pt x="15802801" y="8501850"/>
                </a:lnTo>
                <a:lnTo>
                  <a:pt x="15795155" y="8500300"/>
                </a:lnTo>
                <a:lnTo>
                  <a:pt x="15787497" y="8501850"/>
                </a:lnTo>
                <a:lnTo>
                  <a:pt x="15781262" y="8506054"/>
                </a:lnTo>
                <a:lnTo>
                  <a:pt x="15777045" y="8512302"/>
                </a:lnTo>
                <a:lnTo>
                  <a:pt x="15775496" y="8519960"/>
                </a:lnTo>
                <a:lnTo>
                  <a:pt x="15777045" y="8527593"/>
                </a:lnTo>
                <a:lnTo>
                  <a:pt x="15781262" y="8533828"/>
                </a:lnTo>
                <a:lnTo>
                  <a:pt x="15787497" y="8538032"/>
                </a:lnTo>
                <a:lnTo>
                  <a:pt x="15795155" y="8539582"/>
                </a:lnTo>
                <a:lnTo>
                  <a:pt x="15802801" y="8538032"/>
                </a:lnTo>
                <a:lnTo>
                  <a:pt x="15809036" y="8533828"/>
                </a:lnTo>
                <a:lnTo>
                  <a:pt x="15813253" y="8527593"/>
                </a:lnTo>
                <a:lnTo>
                  <a:pt x="15814790" y="8519960"/>
                </a:lnTo>
                <a:close/>
              </a:path>
              <a:path w="18719800" h="10718800" extrusionOk="0">
                <a:moveTo>
                  <a:pt x="15814790" y="8419846"/>
                </a:moveTo>
                <a:lnTo>
                  <a:pt x="15813253" y="8412200"/>
                </a:lnTo>
                <a:lnTo>
                  <a:pt x="15809036" y="8405965"/>
                </a:lnTo>
                <a:lnTo>
                  <a:pt x="15802801" y="8401748"/>
                </a:lnTo>
                <a:lnTo>
                  <a:pt x="15795155" y="8400212"/>
                </a:lnTo>
                <a:lnTo>
                  <a:pt x="15787497" y="8401748"/>
                </a:lnTo>
                <a:lnTo>
                  <a:pt x="15781262" y="8405965"/>
                </a:lnTo>
                <a:lnTo>
                  <a:pt x="15777045" y="8412200"/>
                </a:lnTo>
                <a:lnTo>
                  <a:pt x="15775496" y="8419846"/>
                </a:lnTo>
                <a:lnTo>
                  <a:pt x="15777045" y="8427491"/>
                </a:lnTo>
                <a:lnTo>
                  <a:pt x="15781262" y="8433740"/>
                </a:lnTo>
                <a:lnTo>
                  <a:pt x="15787497" y="8437943"/>
                </a:lnTo>
                <a:lnTo>
                  <a:pt x="15795155" y="8439493"/>
                </a:lnTo>
                <a:lnTo>
                  <a:pt x="15802801" y="8437943"/>
                </a:lnTo>
                <a:lnTo>
                  <a:pt x="15809036" y="8433740"/>
                </a:lnTo>
                <a:lnTo>
                  <a:pt x="15813253" y="8427491"/>
                </a:lnTo>
                <a:lnTo>
                  <a:pt x="15814790" y="8419846"/>
                </a:lnTo>
                <a:close/>
              </a:path>
              <a:path w="18719800" h="10718800" extrusionOk="0">
                <a:moveTo>
                  <a:pt x="15814790" y="8219656"/>
                </a:moveTo>
                <a:lnTo>
                  <a:pt x="15813253" y="8212010"/>
                </a:lnTo>
                <a:lnTo>
                  <a:pt x="15809036" y="8205762"/>
                </a:lnTo>
                <a:lnTo>
                  <a:pt x="15802801" y="8201558"/>
                </a:lnTo>
                <a:lnTo>
                  <a:pt x="15795155" y="8200009"/>
                </a:lnTo>
                <a:lnTo>
                  <a:pt x="15787497" y="8201558"/>
                </a:lnTo>
                <a:lnTo>
                  <a:pt x="15781249" y="8205762"/>
                </a:lnTo>
                <a:lnTo>
                  <a:pt x="15777045" y="8212010"/>
                </a:lnTo>
                <a:lnTo>
                  <a:pt x="15775496" y="8219656"/>
                </a:lnTo>
                <a:lnTo>
                  <a:pt x="15777045" y="8227301"/>
                </a:lnTo>
                <a:lnTo>
                  <a:pt x="15781249" y="8233550"/>
                </a:lnTo>
                <a:lnTo>
                  <a:pt x="15787497" y="8237766"/>
                </a:lnTo>
                <a:lnTo>
                  <a:pt x="15795155" y="8239315"/>
                </a:lnTo>
                <a:lnTo>
                  <a:pt x="15802801" y="8237766"/>
                </a:lnTo>
                <a:lnTo>
                  <a:pt x="15809036" y="8233550"/>
                </a:lnTo>
                <a:lnTo>
                  <a:pt x="15813253" y="8227301"/>
                </a:lnTo>
                <a:lnTo>
                  <a:pt x="15814790" y="8219656"/>
                </a:lnTo>
                <a:close/>
              </a:path>
              <a:path w="18719800" h="10718800" extrusionOk="0">
                <a:moveTo>
                  <a:pt x="15814790" y="8119567"/>
                </a:moveTo>
                <a:lnTo>
                  <a:pt x="15813253" y="8111922"/>
                </a:lnTo>
                <a:lnTo>
                  <a:pt x="15809036" y="8105673"/>
                </a:lnTo>
                <a:lnTo>
                  <a:pt x="15802801" y="8101457"/>
                </a:lnTo>
                <a:lnTo>
                  <a:pt x="15795155" y="8099907"/>
                </a:lnTo>
                <a:lnTo>
                  <a:pt x="15787497" y="8101457"/>
                </a:lnTo>
                <a:lnTo>
                  <a:pt x="15781249" y="8105673"/>
                </a:lnTo>
                <a:lnTo>
                  <a:pt x="15777045" y="8111922"/>
                </a:lnTo>
                <a:lnTo>
                  <a:pt x="15775496" y="8119567"/>
                </a:lnTo>
                <a:lnTo>
                  <a:pt x="15777045" y="8127212"/>
                </a:lnTo>
                <a:lnTo>
                  <a:pt x="15781249" y="8133448"/>
                </a:lnTo>
                <a:lnTo>
                  <a:pt x="15787497" y="8137665"/>
                </a:lnTo>
                <a:lnTo>
                  <a:pt x="15795155" y="8139201"/>
                </a:lnTo>
                <a:lnTo>
                  <a:pt x="15802801" y="8137665"/>
                </a:lnTo>
                <a:lnTo>
                  <a:pt x="15809036" y="8133448"/>
                </a:lnTo>
                <a:lnTo>
                  <a:pt x="15813253" y="8127212"/>
                </a:lnTo>
                <a:lnTo>
                  <a:pt x="15814790" y="8119567"/>
                </a:lnTo>
                <a:close/>
              </a:path>
              <a:path w="18719800" h="10718800" extrusionOk="0">
                <a:moveTo>
                  <a:pt x="15814790" y="8019466"/>
                </a:moveTo>
                <a:lnTo>
                  <a:pt x="15813253" y="8011820"/>
                </a:lnTo>
                <a:lnTo>
                  <a:pt x="15809036" y="8005572"/>
                </a:lnTo>
                <a:lnTo>
                  <a:pt x="15802801" y="8001368"/>
                </a:lnTo>
                <a:lnTo>
                  <a:pt x="15795155" y="7999819"/>
                </a:lnTo>
                <a:lnTo>
                  <a:pt x="15787497" y="8001368"/>
                </a:lnTo>
                <a:lnTo>
                  <a:pt x="15781262" y="8005572"/>
                </a:lnTo>
                <a:lnTo>
                  <a:pt x="15777045" y="8011820"/>
                </a:lnTo>
                <a:lnTo>
                  <a:pt x="15775496" y="8019466"/>
                </a:lnTo>
                <a:lnTo>
                  <a:pt x="15777045" y="8027111"/>
                </a:lnTo>
                <a:lnTo>
                  <a:pt x="15781262" y="8033359"/>
                </a:lnTo>
                <a:lnTo>
                  <a:pt x="15787497" y="8037563"/>
                </a:lnTo>
                <a:lnTo>
                  <a:pt x="15795155" y="8039113"/>
                </a:lnTo>
                <a:lnTo>
                  <a:pt x="15802801" y="8037563"/>
                </a:lnTo>
                <a:lnTo>
                  <a:pt x="15809036" y="8033359"/>
                </a:lnTo>
                <a:lnTo>
                  <a:pt x="15813253" y="8027111"/>
                </a:lnTo>
                <a:lnTo>
                  <a:pt x="15814790" y="8019466"/>
                </a:lnTo>
                <a:close/>
              </a:path>
              <a:path w="18719800" h="10718800" extrusionOk="0">
                <a:moveTo>
                  <a:pt x="15814790" y="7919377"/>
                </a:moveTo>
                <a:lnTo>
                  <a:pt x="15813253" y="7911719"/>
                </a:lnTo>
                <a:lnTo>
                  <a:pt x="15809036" y="7905483"/>
                </a:lnTo>
                <a:lnTo>
                  <a:pt x="15802801" y="7901267"/>
                </a:lnTo>
                <a:lnTo>
                  <a:pt x="15795155" y="7899717"/>
                </a:lnTo>
                <a:lnTo>
                  <a:pt x="15787497" y="7901267"/>
                </a:lnTo>
                <a:lnTo>
                  <a:pt x="15781262" y="7905483"/>
                </a:lnTo>
                <a:lnTo>
                  <a:pt x="15777045" y="7911719"/>
                </a:lnTo>
                <a:lnTo>
                  <a:pt x="15775496" y="7919377"/>
                </a:lnTo>
                <a:lnTo>
                  <a:pt x="15777045" y="7927022"/>
                </a:lnTo>
                <a:lnTo>
                  <a:pt x="15781262" y="7933258"/>
                </a:lnTo>
                <a:lnTo>
                  <a:pt x="15787497" y="7937474"/>
                </a:lnTo>
                <a:lnTo>
                  <a:pt x="15795155" y="7939011"/>
                </a:lnTo>
                <a:lnTo>
                  <a:pt x="15802801" y="7937474"/>
                </a:lnTo>
                <a:lnTo>
                  <a:pt x="15809036" y="7933258"/>
                </a:lnTo>
                <a:lnTo>
                  <a:pt x="15813253" y="7927022"/>
                </a:lnTo>
                <a:lnTo>
                  <a:pt x="15814790" y="7919377"/>
                </a:lnTo>
                <a:close/>
              </a:path>
              <a:path w="18719800" h="10718800" extrusionOk="0">
                <a:moveTo>
                  <a:pt x="15814790" y="7819276"/>
                </a:moveTo>
                <a:lnTo>
                  <a:pt x="15813253" y="7811630"/>
                </a:lnTo>
                <a:lnTo>
                  <a:pt x="15809036" y="7805382"/>
                </a:lnTo>
                <a:lnTo>
                  <a:pt x="15802801" y="7801178"/>
                </a:lnTo>
                <a:lnTo>
                  <a:pt x="15795155" y="7799629"/>
                </a:lnTo>
                <a:lnTo>
                  <a:pt x="15787497" y="7801178"/>
                </a:lnTo>
                <a:lnTo>
                  <a:pt x="15781262" y="7805382"/>
                </a:lnTo>
                <a:lnTo>
                  <a:pt x="15777045" y="7811630"/>
                </a:lnTo>
                <a:lnTo>
                  <a:pt x="15775496" y="7819276"/>
                </a:lnTo>
                <a:lnTo>
                  <a:pt x="15777045" y="7826921"/>
                </a:lnTo>
                <a:lnTo>
                  <a:pt x="15781262" y="7833169"/>
                </a:lnTo>
                <a:lnTo>
                  <a:pt x="15787497" y="7837386"/>
                </a:lnTo>
                <a:lnTo>
                  <a:pt x="15795155" y="7838922"/>
                </a:lnTo>
                <a:lnTo>
                  <a:pt x="15802801" y="7837386"/>
                </a:lnTo>
                <a:lnTo>
                  <a:pt x="15809036" y="7833169"/>
                </a:lnTo>
                <a:lnTo>
                  <a:pt x="15813253" y="7826921"/>
                </a:lnTo>
                <a:lnTo>
                  <a:pt x="15814790" y="7819276"/>
                </a:lnTo>
                <a:close/>
              </a:path>
              <a:path w="18719800" h="10718800" extrusionOk="0">
                <a:moveTo>
                  <a:pt x="15814790" y="7719174"/>
                </a:moveTo>
                <a:lnTo>
                  <a:pt x="15813253" y="7711529"/>
                </a:lnTo>
                <a:lnTo>
                  <a:pt x="15809036" y="7705280"/>
                </a:lnTo>
                <a:lnTo>
                  <a:pt x="15802801" y="7701077"/>
                </a:lnTo>
                <a:lnTo>
                  <a:pt x="15795155" y="7699527"/>
                </a:lnTo>
                <a:lnTo>
                  <a:pt x="15787497" y="7701077"/>
                </a:lnTo>
                <a:lnTo>
                  <a:pt x="15781262" y="7705280"/>
                </a:lnTo>
                <a:lnTo>
                  <a:pt x="15777045" y="7711529"/>
                </a:lnTo>
                <a:lnTo>
                  <a:pt x="15775496" y="7719174"/>
                </a:lnTo>
                <a:lnTo>
                  <a:pt x="15777045" y="7726820"/>
                </a:lnTo>
                <a:lnTo>
                  <a:pt x="15781262" y="7733068"/>
                </a:lnTo>
                <a:lnTo>
                  <a:pt x="15787497" y="7737272"/>
                </a:lnTo>
                <a:lnTo>
                  <a:pt x="15795155" y="7738821"/>
                </a:lnTo>
                <a:lnTo>
                  <a:pt x="15802801" y="7737272"/>
                </a:lnTo>
                <a:lnTo>
                  <a:pt x="15809036" y="7733068"/>
                </a:lnTo>
                <a:lnTo>
                  <a:pt x="15813253" y="7726820"/>
                </a:lnTo>
                <a:lnTo>
                  <a:pt x="15814790" y="7719174"/>
                </a:lnTo>
                <a:close/>
              </a:path>
              <a:path w="18719800" h="10718800" extrusionOk="0">
                <a:moveTo>
                  <a:pt x="15814790" y="7619073"/>
                </a:moveTo>
                <a:lnTo>
                  <a:pt x="15813253" y="7611427"/>
                </a:lnTo>
                <a:lnTo>
                  <a:pt x="15809036" y="7605192"/>
                </a:lnTo>
                <a:lnTo>
                  <a:pt x="15802801" y="7600975"/>
                </a:lnTo>
                <a:lnTo>
                  <a:pt x="15795155" y="7599439"/>
                </a:lnTo>
                <a:lnTo>
                  <a:pt x="15787497" y="7600975"/>
                </a:lnTo>
                <a:lnTo>
                  <a:pt x="15781262" y="7605192"/>
                </a:lnTo>
                <a:lnTo>
                  <a:pt x="15777045" y="7611427"/>
                </a:lnTo>
                <a:lnTo>
                  <a:pt x="15775496" y="7619073"/>
                </a:lnTo>
                <a:lnTo>
                  <a:pt x="15777045" y="7626731"/>
                </a:lnTo>
                <a:lnTo>
                  <a:pt x="15781262" y="7632979"/>
                </a:lnTo>
                <a:lnTo>
                  <a:pt x="15787497" y="7637183"/>
                </a:lnTo>
                <a:lnTo>
                  <a:pt x="15795155" y="7638732"/>
                </a:lnTo>
                <a:lnTo>
                  <a:pt x="15802801" y="7637183"/>
                </a:lnTo>
                <a:lnTo>
                  <a:pt x="15809036" y="7632979"/>
                </a:lnTo>
                <a:lnTo>
                  <a:pt x="15813253" y="7626731"/>
                </a:lnTo>
                <a:lnTo>
                  <a:pt x="15814790" y="7619073"/>
                </a:lnTo>
                <a:close/>
              </a:path>
              <a:path w="18719800" h="10718800" extrusionOk="0">
                <a:moveTo>
                  <a:pt x="15814790" y="7518997"/>
                </a:moveTo>
                <a:lnTo>
                  <a:pt x="15813253" y="7511339"/>
                </a:lnTo>
                <a:lnTo>
                  <a:pt x="15809036" y="7505090"/>
                </a:lnTo>
                <a:lnTo>
                  <a:pt x="15802801" y="7500874"/>
                </a:lnTo>
                <a:lnTo>
                  <a:pt x="15795155" y="7499337"/>
                </a:lnTo>
                <a:lnTo>
                  <a:pt x="15787497" y="7500874"/>
                </a:lnTo>
                <a:lnTo>
                  <a:pt x="15781262" y="7505090"/>
                </a:lnTo>
                <a:lnTo>
                  <a:pt x="15777045" y="7511339"/>
                </a:lnTo>
                <a:lnTo>
                  <a:pt x="15775496" y="7518997"/>
                </a:lnTo>
                <a:lnTo>
                  <a:pt x="15777045" y="7526629"/>
                </a:lnTo>
                <a:lnTo>
                  <a:pt x="15781262" y="7532878"/>
                </a:lnTo>
                <a:lnTo>
                  <a:pt x="15787497" y="7537094"/>
                </a:lnTo>
                <a:lnTo>
                  <a:pt x="15795155" y="7538631"/>
                </a:lnTo>
                <a:lnTo>
                  <a:pt x="15802801" y="7537094"/>
                </a:lnTo>
                <a:lnTo>
                  <a:pt x="15809036" y="7532878"/>
                </a:lnTo>
                <a:lnTo>
                  <a:pt x="15813253" y="7526629"/>
                </a:lnTo>
                <a:lnTo>
                  <a:pt x="15814790" y="7518997"/>
                </a:lnTo>
                <a:close/>
              </a:path>
              <a:path w="18719800" h="10718800" extrusionOk="0">
                <a:moveTo>
                  <a:pt x="15814790" y="7418883"/>
                </a:moveTo>
                <a:lnTo>
                  <a:pt x="15813253" y="7411237"/>
                </a:lnTo>
                <a:lnTo>
                  <a:pt x="15809036" y="7405002"/>
                </a:lnTo>
                <a:lnTo>
                  <a:pt x="15802801" y="7400785"/>
                </a:lnTo>
                <a:lnTo>
                  <a:pt x="15795155" y="7399236"/>
                </a:lnTo>
                <a:lnTo>
                  <a:pt x="15787497" y="7400785"/>
                </a:lnTo>
                <a:lnTo>
                  <a:pt x="15781262" y="7405002"/>
                </a:lnTo>
                <a:lnTo>
                  <a:pt x="15777045" y="7411237"/>
                </a:lnTo>
                <a:lnTo>
                  <a:pt x="15775496" y="7418883"/>
                </a:lnTo>
                <a:lnTo>
                  <a:pt x="15777045" y="7426528"/>
                </a:lnTo>
                <a:lnTo>
                  <a:pt x="15781262" y="7432776"/>
                </a:lnTo>
                <a:lnTo>
                  <a:pt x="15787497" y="7436980"/>
                </a:lnTo>
                <a:lnTo>
                  <a:pt x="15795155" y="7438530"/>
                </a:lnTo>
                <a:lnTo>
                  <a:pt x="15802801" y="7436980"/>
                </a:lnTo>
                <a:lnTo>
                  <a:pt x="15809036" y="7432776"/>
                </a:lnTo>
                <a:lnTo>
                  <a:pt x="15813253" y="7426528"/>
                </a:lnTo>
                <a:lnTo>
                  <a:pt x="15814790" y="7418883"/>
                </a:lnTo>
                <a:close/>
              </a:path>
              <a:path w="18719800" h="10718800" extrusionOk="0">
                <a:moveTo>
                  <a:pt x="15814790" y="7318794"/>
                </a:moveTo>
                <a:lnTo>
                  <a:pt x="15813253" y="7311149"/>
                </a:lnTo>
                <a:lnTo>
                  <a:pt x="15809036" y="7304900"/>
                </a:lnTo>
                <a:lnTo>
                  <a:pt x="15802801" y="7300696"/>
                </a:lnTo>
                <a:lnTo>
                  <a:pt x="15795155" y="7299147"/>
                </a:lnTo>
                <a:lnTo>
                  <a:pt x="15787497" y="7300696"/>
                </a:lnTo>
                <a:lnTo>
                  <a:pt x="15781262" y="7304900"/>
                </a:lnTo>
                <a:lnTo>
                  <a:pt x="15777045" y="7311149"/>
                </a:lnTo>
                <a:lnTo>
                  <a:pt x="15775496" y="7318794"/>
                </a:lnTo>
                <a:lnTo>
                  <a:pt x="15777045" y="7326439"/>
                </a:lnTo>
                <a:lnTo>
                  <a:pt x="15781262" y="7332688"/>
                </a:lnTo>
                <a:lnTo>
                  <a:pt x="15787497" y="7336904"/>
                </a:lnTo>
                <a:lnTo>
                  <a:pt x="15795155" y="7338454"/>
                </a:lnTo>
                <a:lnTo>
                  <a:pt x="15802801" y="7336904"/>
                </a:lnTo>
                <a:lnTo>
                  <a:pt x="15809036" y="7332688"/>
                </a:lnTo>
                <a:lnTo>
                  <a:pt x="15813253" y="7326439"/>
                </a:lnTo>
                <a:lnTo>
                  <a:pt x="15814790" y="7318794"/>
                </a:lnTo>
                <a:close/>
              </a:path>
              <a:path w="18719800" h="10718800" extrusionOk="0">
                <a:moveTo>
                  <a:pt x="15814790" y="7218705"/>
                </a:moveTo>
                <a:lnTo>
                  <a:pt x="15813253" y="7211047"/>
                </a:lnTo>
                <a:lnTo>
                  <a:pt x="15809036" y="7204799"/>
                </a:lnTo>
                <a:lnTo>
                  <a:pt x="15802801" y="7200595"/>
                </a:lnTo>
                <a:lnTo>
                  <a:pt x="15795155" y="7199046"/>
                </a:lnTo>
                <a:lnTo>
                  <a:pt x="15787497" y="7200595"/>
                </a:lnTo>
                <a:lnTo>
                  <a:pt x="15781262" y="7204799"/>
                </a:lnTo>
                <a:lnTo>
                  <a:pt x="15777045" y="7211047"/>
                </a:lnTo>
                <a:lnTo>
                  <a:pt x="15775496" y="7218705"/>
                </a:lnTo>
                <a:lnTo>
                  <a:pt x="15777045" y="7226351"/>
                </a:lnTo>
                <a:lnTo>
                  <a:pt x="15781262" y="7232599"/>
                </a:lnTo>
                <a:lnTo>
                  <a:pt x="15787497" y="7236803"/>
                </a:lnTo>
                <a:lnTo>
                  <a:pt x="15795155" y="7238352"/>
                </a:lnTo>
                <a:lnTo>
                  <a:pt x="15802801" y="7236803"/>
                </a:lnTo>
                <a:lnTo>
                  <a:pt x="15809036" y="7232599"/>
                </a:lnTo>
                <a:lnTo>
                  <a:pt x="15813253" y="7226351"/>
                </a:lnTo>
                <a:lnTo>
                  <a:pt x="15814790" y="7218705"/>
                </a:lnTo>
                <a:close/>
              </a:path>
              <a:path w="18719800" h="10718800" extrusionOk="0">
                <a:moveTo>
                  <a:pt x="15814790" y="7118604"/>
                </a:moveTo>
                <a:lnTo>
                  <a:pt x="15813253" y="7110946"/>
                </a:lnTo>
                <a:lnTo>
                  <a:pt x="15809036" y="7104710"/>
                </a:lnTo>
                <a:lnTo>
                  <a:pt x="15802801" y="7100494"/>
                </a:lnTo>
                <a:lnTo>
                  <a:pt x="15795155" y="7098957"/>
                </a:lnTo>
                <a:lnTo>
                  <a:pt x="15787497" y="7100494"/>
                </a:lnTo>
                <a:lnTo>
                  <a:pt x="15781262" y="7104710"/>
                </a:lnTo>
                <a:lnTo>
                  <a:pt x="15777045" y="7110946"/>
                </a:lnTo>
                <a:lnTo>
                  <a:pt x="15775496" y="7118604"/>
                </a:lnTo>
                <a:lnTo>
                  <a:pt x="15777045" y="7126249"/>
                </a:lnTo>
                <a:lnTo>
                  <a:pt x="15781262" y="7132498"/>
                </a:lnTo>
                <a:lnTo>
                  <a:pt x="15787497" y="7136701"/>
                </a:lnTo>
                <a:lnTo>
                  <a:pt x="15795155" y="7138251"/>
                </a:lnTo>
                <a:lnTo>
                  <a:pt x="15802801" y="7136701"/>
                </a:lnTo>
                <a:lnTo>
                  <a:pt x="15809036" y="7132498"/>
                </a:lnTo>
                <a:lnTo>
                  <a:pt x="15813253" y="7126249"/>
                </a:lnTo>
                <a:lnTo>
                  <a:pt x="15814790" y="7118604"/>
                </a:lnTo>
                <a:close/>
              </a:path>
              <a:path w="18719800" h="10718800" extrusionOk="0">
                <a:moveTo>
                  <a:pt x="15814790" y="7018515"/>
                </a:moveTo>
                <a:lnTo>
                  <a:pt x="15813253" y="7010857"/>
                </a:lnTo>
                <a:lnTo>
                  <a:pt x="15809036" y="7004609"/>
                </a:lnTo>
                <a:lnTo>
                  <a:pt x="15802801" y="7000405"/>
                </a:lnTo>
                <a:lnTo>
                  <a:pt x="15795155" y="6998856"/>
                </a:lnTo>
                <a:lnTo>
                  <a:pt x="15787497" y="7000405"/>
                </a:lnTo>
                <a:lnTo>
                  <a:pt x="15781262" y="7004609"/>
                </a:lnTo>
                <a:lnTo>
                  <a:pt x="15777045" y="7010857"/>
                </a:lnTo>
                <a:lnTo>
                  <a:pt x="15775496" y="7018515"/>
                </a:lnTo>
                <a:lnTo>
                  <a:pt x="15777045" y="7026161"/>
                </a:lnTo>
                <a:lnTo>
                  <a:pt x="15781262" y="7032396"/>
                </a:lnTo>
                <a:lnTo>
                  <a:pt x="15787497" y="7036600"/>
                </a:lnTo>
                <a:lnTo>
                  <a:pt x="15795155" y="7038149"/>
                </a:lnTo>
                <a:lnTo>
                  <a:pt x="15802801" y="7036600"/>
                </a:lnTo>
                <a:lnTo>
                  <a:pt x="15809036" y="7032396"/>
                </a:lnTo>
                <a:lnTo>
                  <a:pt x="15813253" y="7026161"/>
                </a:lnTo>
                <a:lnTo>
                  <a:pt x="15814790" y="7018515"/>
                </a:lnTo>
                <a:close/>
              </a:path>
              <a:path w="18719800" h="10718800" extrusionOk="0">
                <a:moveTo>
                  <a:pt x="15814790" y="6918414"/>
                </a:moveTo>
                <a:lnTo>
                  <a:pt x="15813253" y="6910756"/>
                </a:lnTo>
                <a:lnTo>
                  <a:pt x="15809036" y="6904520"/>
                </a:lnTo>
                <a:lnTo>
                  <a:pt x="15802801" y="6900304"/>
                </a:lnTo>
                <a:lnTo>
                  <a:pt x="15795155" y="6898767"/>
                </a:lnTo>
                <a:lnTo>
                  <a:pt x="15787497" y="6900304"/>
                </a:lnTo>
                <a:lnTo>
                  <a:pt x="15781262" y="6904520"/>
                </a:lnTo>
                <a:lnTo>
                  <a:pt x="15777045" y="6910756"/>
                </a:lnTo>
                <a:lnTo>
                  <a:pt x="15775496" y="6918414"/>
                </a:lnTo>
                <a:lnTo>
                  <a:pt x="15777045" y="6926059"/>
                </a:lnTo>
                <a:lnTo>
                  <a:pt x="15781262" y="6932295"/>
                </a:lnTo>
                <a:lnTo>
                  <a:pt x="15787497" y="6936511"/>
                </a:lnTo>
                <a:lnTo>
                  <a:pt x="15795155" y="6938048"/>
                </a:lnTo>
                <a:lnTo>
                  <a:pt x="15802801" y="6936511"/>
                </a:lnTo>
                <a:lnTo>
                  <a:pt x="15809036" y="6932295"/>
                </a:lnTo>
                <a:lnTo>
                  <a:pt x="15813253" y="6926059"/>
                </a:lnTo>
                <a:lnTo>
                  <a:pt x="15814790" y="6918414"/>
                </a:lnTo>
                <a:close/>
              </a:path>
              <a:path w="18719800" h="10718800" extrusionOk="0">
                <a:moveTo>
                  <a:pt x="15814790" y="6818325"/>
                </a:moveTo>
                <a:lnTo>
                  <a:pt x="15813253" y="6810667"/>
                </a:lnTo>
                <a:lnTo>
                  <a:pt x="15809036" y="6804419"/>
                </a:lnTo>
                <a:lnTo>
                  <a:pt x="15802801" y="6800202"/>
                </a:lnTo>
                <a:lnTo>
                  <a:pt x="15795155" y="6798665"/>
                </a:lnTo>
                <a:lnTo>
                  <a:pt x="15787497" y="6800202"/>
                </a:lnTo>
                <a:lnTo>
                  <a:pt x="15781262" y="6804419"/>
                </a:lnTo>
                <a:lnTo>
                  <a:pt x="15777045" y="6810667"/>
                </a:lnTo>
                <a:lnTo>
                  <a:pt x="15775496" y="6818325"/>
                </a:lnTo>
                <a:lnTo>
                  <a:pt x="15777045" y="6825958"/>
                </a:lnTo>
                <a:lnTo>
                  <a:pt x="15781262" y="6832206"/>
                </a:lnTo>
                <a:lnTo>
                  <a:pt x="15787497" y="6836410"/>
                </a:lnTo>
                <a:lnTo>
                  <a:pt x="15795155" y="6837959"/>
                </a:lnTo>
                <a:lnTo>
                  <a:pt x="15802801" y="6836410"/>
                </a:lnTo>
                <a:lnTo>
                  <a:pt x="15809036" y="6832206"/>
                </a:lnTo>
                <a:lnTo>
                  <a:pt x="15813253" y="6825958"/>
                </a:lnTo>
                <a:lnTo>
                  <a:pt x="15814790" y="6818325"/>
                </a:lnTo>
                <a:close/>
              </a:path>
              <a:path w="18719800" h="10718800" extrusionOk="0">
                <a:moveTo>
                  <a:pt x="15814802" y="9921291"/>
                </a:moveTo>
                <a:lnTo>
                  <a:pt x="15813253" y="9913645"/>
                </a:lnTo>
                <a:lnTo>
                  <a:pt x="15809036" y="9907410"/>
                </a:lnTo>
                <a:lnTo>
                  <a:pt x="15802801" y="9903193"/>
                </a:lnTo>
                <a:lnTo>
                  <a:pt x="15795155" y="9901657"/>
                </a:lnTo>
                <a:lnTo>
                  <a:pt x="15787510" y="9903193"/>
                </a:lnTo>
                <a:lnTo>
                  <a:pt x="15781262" y="9907410"/>
                </a:lnTo>
                <a:lnTo>
                  <a:pt x="15777045" y="9913645"/>
                </a:lnTo>
                <a:lnTo>
                  <a:pt x="15775508" y="9921291"/>
                </a:lnTo>
                <a:lnTo>
                  <a:pt x="15777045" y="9928949"/>
                </a:lnTo>
                <a:lnTo>
                  <a:pt x="15781262" y="9935185"/>
                </a:lnTo>
                <a:lnTo>
                  <a:pt x="15787510" y="9939401"/>
                </a:lnTo>
                <a:lnTo>
                  <a:pt x="15795155" y="9940938"/>
                </a:lnTo>
                <a:lnTo>
                  <a:pt x="15802801" y="9939401"/>
                </a:lnTo>
                <a:lnTo>
                  <a:pt x="15809036" y="9935185"/>
                </a:lnTo>
                <a:lnTo>
                  <a:pt x="15813253" y="9928949"/>
                </a:lnTo>
                <a:lnTo>
                  <a:pt x="15814802" y="9921291"/>
                </a:lnTo>
                <a:close/>
              </a:path>
              <a:path w="18719800" h="10718800" extrusionOk="0">
                <a:moveTo>
                  <a:pt x="15814802" y="8319757"/>
                </a:moveTo>
                <a:lnTo>
                  <a:pt x="15813253" y="8312112"/>
                </a:lnTo>
                <a:lnTo>
                  <a:pt x="15809036" y="8305863"/>
                </a:lnTo>
                <a:lnTo>
                  <a:pt x="15802801" y="8301660"/>
                </a:lnTo>
                <a:lnTo>
                  <a:pt x="15795155" y="8300110"/>
                </a:lnTo>
                <a:lnTo>
                  <a:pt x="15787510" y="8301660"/>
                </a:lnTo>
                <a:lnTo>
                  <a:pt x="15781262" y="8305863"/>
                </a:lnTo>
                <a:lnTo>
                  <a:pt x="15777045" y="8312112"/>
                </a:lnTo>
                <a:lnTo>
                  <a:pt x="15775508" y="8319757"/>
                </a:lnTo>
                <a:lnTo>
                  <a:pt x="15777045" y="8327403"/>
                </a:lnTo>
                <a:lnTo>
                  <a:pt x="15781262" y="8333651"/>
                </a:lnTo>
                <a:lnTo>
                  <a:pt x="15787510" y="8337867"/>
                </a:lnTo>
                <a:lnTo>
                  <a:pt x="15795155" y="8339417"/>
                </a:lnTo>
                <a:lnTo>
                  <a:pt x="15802801" y="8337867"/>
                </a:lnTo>
                <a:lnTo>
                  <a:pt x="15809036" y="8333651"/>
                </a:lnTo>
                <a:lnTo>
                  <a:pt x="15813253" y="8327403"/>
                </a:lnTo>
                <a:lnTo>
                  <a:pt x="15814802" y="8319757"/>
                </a:lnTo>
                <a:close/>
              </a:path>
              <a:path w="18719800" h="10718800" extrusionOk="0">
                <a:moveTo>
                  <a:pt x="15814802" y="6718224"/>
                </a:moveTo>
                <a:lnTo>
                  <a:pt x="15813253" y="6710578"/>
                </a:lnTo>
                <a:lnTo>
                  <a:pt x="15809036" y="6704330"/>
                </a:lnTo>
                <a:lnTo>
                  <a:pt x="15802801" y="6700126"/>
                </a:lnTo>
                <a:lnTo>
                  <a:pt x="15795155" y="6698577"/>
                </a:lnTo>
                <a:lnTo>
                  <a:pt x="15787510" y="6700126"/>
                </a:lnTo>
                <a:lnTo>
                  <a:pt x="15781262" y="6704330"/>
                </a:lnTo>
                <a:lnTo>
                  <a:pt x="15777045" y="6710578"/>
                </a:lnTo>
                <a:lnTo>
                  <a:pt x="15775508" y="6718224"/>
                </a:lnTo>
                <a:lnTo>
                  <a:pt x="15777045" y="6725869"/>
                </a:lnTo>
                <a:lnTo>
                  <a:pt x="15781262" y="6732117"/>
                </a:lnTo>
                <a:lnTo>
                  <a:pt x="15787510" y="6736334"/>
                </a:lnTo>
                <a:lnTo>
                  <a:pt x="15795155" y="6737871"/>
                </a:lnTo>
                <a:lnTo>
                  <a:pt x="15802801" y="6736334"/>
                </a:lnTo>
                <a:lnTo>
                  <a:pt x="15809036" y="6732117"/>
                </a:lnTo>
                <a:lnTo>
                  <a:pt x="15813253" y="6725869"/>
                </a:lnTo>
                <a:lnTo>
                  <a:pt x="15814802" y="6718224"/>
                </a:lnTo>
                <a:close/>
              </a:path>
              <a:path w="18719800" h="10718800" extrusionOk="0">
                <a:moveTo>
                  <a:pt x="15876562" y="2327706"/>
                </a:moveTo>
                <a:lnTo>
                  <a:pt x="15875013" y="2320048"/>
                </a:lnTo>
                <a:lnTo>
                  <a:pt x="15870809" y="2313800"/>
                </a:lnTo>
                <a:lnTo>
                  <a:pt x="15864561" y="2309584"/>
                </a:lnTo>
                <a:lnTo>
                  <a:pt x="15856915" y="2308047"/>
                </a:lnTo>
                <a:lnTo>
                  <a:pt x="15849270" y="2309584"/>
                </a:lnTo>
                <a:lnTo>
                  <a:pt x="15843022" y="2313800"/>
                </a:lnTo>
                <a:lnTo>
                  <a:pt x="15838805" y="2320048"/>
                </a:lnTo>
                <a:lnTo>
                  <a:pt x="15837269" y="2327706"/>
                </a:lnTo>
                <a:lnTo>
                  <a:pt x="15838805" y="2335352"/>
                </a:lnTo>
                <a:lnTo>
                  <a:pt x="15843022" y="2341588"/>
                </a:lnTo>
                <a:lnTo>
                  <a:pt x="15849270" y="2345804"/>
                </a:lnTo>
                <a:lnTo>
                  <a:pt x="15856915" y="2347341"/>
                </a:lnTo>
                <a:lnTo>
                  <a:pt x="15864561" y="2345804"/>
                </a:lnTo>
                <a:lnTo>
                  <a:pt x="15870809" y="2341588"/>
                </a:lnTo>
                <a:lnTo>
                  <a:pt x="15875013" y="2335352"/>
                </a:lnTo>
                <a:lnTo>
                  <a:pt x="15876562" y="2327706"/>
                </a:lnTo>
                <a:close/>
              </a:path>
              <a:path w="18719800" h="10718800" extrusionOk="0">
                <a:moveTo>
                  <a:pt x="15876562" y="2227592"/>
                </a:moveTo>
                <a:lnTo>
                  <a:pt x="15875013" y="2219947"/>
                </a:lnTo>
                <a:lnTo>
                  <a:pt x="15870809" y="2213699"/>
                </a:lnTo>
                <a:lnTo>
                  <a:pt x="15864561" y="2209495"/>
                </a:lnTo>
                <a:lnTo>
                  <a:pt x="15856915" y="2207945"/>
                </a:lnTo>
                <a:lnTo>
                  <a:pt x="15849270" y="2209495"/>
                </a:lnTo>
                <a:lnTo>
                  <a:pt x="15843022" y="2213699"/>
                </a:lnTo>
                <a:lnTo>
                  <a:pt x="15838805" y="2219947"/>
                </a:lnTo>
                <a:lnTo>
                  <a:pt x="15837269" y="2227592"/>
                </a:lnTo>
                <a:lnTo>
                  <a:pt x="15838805" y="2235250"/>
                </a:lnTo>
                <a:lnTo>
                  <a:pt x="15843022" y="2241486"/>
                </a:lnTo>
                <a:lnTo>
                  <a:pt x="15849270" y="2245703"/>
                </a:lnTo>
                <a:lnTo>
                  <a:pt x="15856915" y="2247252"/>
                </a:lnTo>
                <a:lnTo>
                  <a:pt x="15864561" y="2245703"/>
                </a:lnTo>
                <a:lnTo>
                  <a:pt x="15870809" y="2241486"/>
                </a:lnTo>
                <a:lnTo>
                  <a:pt x="15875013" y="2235250"/>
                </a:lnTo>
                <a:lnTo>
                  <a:pt x="15876562" y="2227592"/>
                </a:lnTo>
                <a:close/>
              </a:path>
              <a:path w="18719800" h="10718800" extrusionOk="0">
                <a:moveTo>
                  <a:pt x="15876562" y="2127504"/>
                </a:moveTo>
                <a:lnTo>
                  <a:pt x="15875013" y="2119858"/>
                </a:lnTo>
                <a:lnTo>
                  <a:pt x="15870809" y="2113610"/>
                </a:lnTo>
                <a:lnTo>
                  <a:pt x="15864561" y="2109393"/>
                </a:lnTo>
                <a:lnTo>
                  <a:pt x="15856915" y="2107844"/>
                </a:lnTo>
                <a:lnTo>
                  <a:pt x="15849270" y="2109393"/>
                </a:lnTo>
                <a:lnTo>
                  <a:pt x="15843022" y="2113610"/>
                </a:lnTo>
                <a:lnTo>
                  <a:pt x="15838805" y="2119858"/>
                </a:lnTo>
                <a:lnTo>
                  <a:pt x="15837269" y="2127504"/>
                </a:lnTo>
                <a:lnTo>
                  <a:pt x="15838805" y="2135149"/>
                </a:lnTo>
                <a:lnTo>
                  <a:pt x="15843022" y="2141397"/>
                </a:lnTo>
                <a:lnTo>
                  <a:pt x="15849270" y="2145601"/>
                </a:lnTo>
                <a:lnTo>
                  <a:pt x="15856915" y="2147138"/>
                </a:lnTo>
                <a:lnTo>
                  <a:pt x="15864561" y="2145601"/>
                </a:lnTo>
                <a:lnTo>
                  <a:pt x="15870809" y="2141397"/>
                </a:lnTo>
                <a:lnTo>
                  <a:pt x="15875013" y="2135149"/>
                </a:lnTo>
                <a:lnTo>
                  <a:pt x="15876562" y="2127504"/>
                </a:lnTo>
                <a:close/>
              </a:path>
              <a:path w="18719800" h="10718800" extrusionOk="0">
                <a:moveTo>
                  <a:pt x="15876562" y="2027402"/>
                </a:moveTo>
                <a:lnTo>
                  <a:pt x="15875013" y="2019757"/>
                </a:lnTo>
                <a:lnTo>
                  <a:pt x="15870809" y="2013508"/>
                </a:lnTo>
                <a:lnTo>
                  <a:pt x="15864561" y="2009305"/>
                </a:lnTo>
                <a:lnTo>
                  <a:pt x="15856915" y="2007755"/>
                </a:lnTo>
                <a:lnTo>
                  <a:pt x="15849270" y="2009305"/>
                </a:lnTo>
                <a:lnTo>
                  <a:pt x="15843022" y="2013508"/>
                </a:lnTo>
                <a:lnTo>
                  <a:pt x="15838805" y="2019757"/>
                </a:lnTo>
                <a:lnTo>
                  <a:pt x="15837269" y="2027402"/>
                </a:lnTo>
                <a:lnTo>
                  <a:pt x="15838805" y="2035048"/>
                </a:lnTo>
                <a:lnTo>
                  <a:pt x="15843022" y="2041296"/>
                </a:lnTo>
                <a:lnTo>
                  <a:pt x="15849270" y="2045512"/>
                </a:lnTo>
                <a:lnTo>
                  <a:pt x="15856915" y="2047062"/>
                </a:lnTo>
                <a:lnTo>
                  <a:pt x="15864561" y="2045512"/>
                </a:lnTo>
                <a:lnTo>
                  <a:pt x="15870809" y="2041296"/>
                </a:lnTo>
                <a:lnTo>
                  <a:pt x="15875013" y="2035048"/>
                </a:lnTo>
                <a:lnTo>
                  <a:pt x="15876562" y="2027402"/>
                </a:lnTo>
                <a:close/>
              </a:path>
              <a:path w="18719800" h="10718800" extrusionOk="0">
                <a:moveTo>
                  <a:pt x="15876562" y="1927313"/>
                </a:moveTo>
                <a:lnTo>
                  <a:pt x="15875013" y="1919668"/>
                </a:lnTo>
                <a:lnTo>
                  <a:pt x="15870809" y="1913420"/>
                </a:lnTo>
                <a:lnTo>
                  <a:pt x="15864561" y="1909203"/>
                </a:lnTo>
                <a:lnTo>
                  <a:pt x="15856915" y="1907667"/>
                </a:lnTo>
                <a:lnTo>
                  <a:pt x="15849270" y="1909203"/>
                </a:lnTo>
                <a:lnTo>
                  <a:pt x="15843022" y="1913420"/>
                </a:lnTo>
                <a:lnTo>
                  <a:pt x="15838805" y="1919668"/>
                </a:lnTo>
                <a:lnTo>
                  <a:pt x="15837269" y="1927313"/>
                </a:lnTo>
                <a:lnTo>
                  <a:pt x="15838805" y="1934959"/>
                </a:lnTo>
                <a:lnTo>
                  <a:pt x="15843022" y="1941207"/>
                </a:lnTo>
                <a:lnTo>
                  <a:pt x="15849270" y="1945411"/>
                </a:lnTo>
                <a:lnTo>
                  <a:pt x="15856915" y="1946960"/>
                </a:lnTo>
                <a:lnTo>
                  <a:pt x="15864561" y="1945411"/>
                </a:lnTo>
                <a:lnTo>
                  <a:pt x="15870809" y="1941207"/>
                </a:lnTo>
                <a:lnTo>
                  <a:pt x="15875013" y="1934959"/>
                </a:lnTo>
                <a:lnTo>
                  <a:pt x="15876562" y="1927313"/>
                </a:lnTo>
                <a:close/>
              </a:path>
              <a:path w="18719800" h="10718800" extrusionOk="0">
                <a:moveTo>
                  <a:pt x="15876562" y="1827212"/>
                </a:moveTo>
                <a:lnTo>
                  <a:pt x="15875013" y="1819567"/>
                </a:lnTo>
                <a:lnTo>
                  <a:pt x="15870809" y="1813331"/>
                </a:lnTo>
                <a:lnTo>
                  <a:pt x="15864561" y="1809115"/>
                </a:lnTo>
                <a:lnTo>
                  <a:pt x="15856915" y="1807578"/>
                </a:lnTo>
                <a:lnTo>
                  <a:pt x="15849270" y="1809115"/>
                </a:lnTo>
                <a:lnTo>
                  <a:pt x="15843022" y="1813331"/>
                </a:lnTo>
                <a:lnTo>
                  <a:pt x="15838805" y="1819567"/>
                </a:lnTo>
                <a:lnTo>
                  <a:pt x="15837269" y="1827212"/>
                </a:lnTo>
                <a:lnTo>
                  <a:pt x="15838805" y="1834870"/>
                </a:lnTo>
                <a:lnTo>
                  <a:pt x="15843022" y="1841119"/>
                </a:lnTo>
                <a:lnTo>
                  <a:pt x="15849270" y="1845335"/>
                </a:lnTo>
                <a:lnTo>
                  <a:pt x="15856915" y="1846872"/>
                </a:lnTo>
                <a:lnTo>
                  <a:pt x="15864561" y="1845335"/>
                </a:lnTo>
                <a:lnTo>
                  <a:pt x="15870809" y="1841119"/>
                </a:lnTo>
                <a:lnTo>
                  <a:pt x="15875013" y="1834870"/>
                </a:lnTo>
                <a:lnTo>
                  <a:pt x="15876562" y="1827212"/>
                </a:lnTo>
                <a:close/>
              </a:path>
              <a:path w="18719800" h="10718800" extrusionOk="0">
                <a:moveTo>
                  <a:pt x="15876562" y="1727123"/>
                </a:moveTo>
                <a:lnTo>
                  <a:pt x="15875013" y="1719478"/>
                </a:lnTo>
                <a:lnTo>
                  <a:pt x="15870809" y="1713230"/>
                </a:lnTo>
                <a:lnTo>
                  <a:pt x="15864561" y="1709013"/>
                </a:lnTo>
                <a:lnTo>
                  <a:pt x="15856915" y="1707476"/>
                </a:lnTo>
                <a:lnTo>
                  <a:pt x="15849270" y="1709013"/>
                </a:lnTo>
                <a:lnTo>
                  <a:pt x="15843022" y="1713230"/>
                </a:lnTo>
                <a:lnTo>
                  <a:pt x="15838805" y="1719478"/>
                </a:lnTo>
                <a:lnTo>
                  <a:pt x="15837269" y="1727123"/>
                </a:lnTo>
                <a:lnTo>
                  <a:pt x="15838805" y="1734769"/>
                </a:lnTo>
                <a:lnTo>
                  <a:pt x="15843022" y="1741017"/>
                </a:lnTo>
                <a:lnTo>
                  <a:pt x="15849270" y="1745234"/>
                </a:lnTo>
                <a:lnTo>
                  <a:pt x="15856915" y="1746770"/>
                </a:lnTo>
                <a:lnTo>
                  <a:pt x="15864561" y="1745234"/>
                </a:lnTo>
                <a:lnTo>
                  <a:pt x="15870809" y="1741017"/>
                </a:lnTo>
                <a:lnTo>
                  <a:pt x="15875013" y="1734769"/>
                </a:lnTo>
                <a:lnTo>
                  <a:pt x="15876562" y="1727123"/>
                </a:lnTo>
                <a:close/>
              </a:path>
              <a:path w="18719800" h="10718800" extrusionOk="0">
                <a:moveTo>
                  <a:pt x="15876562" y="1627022"/>
                </a:moveTo>
                <a:lnTo>
                  <a:pt x="15875013" y="1619377"/>
                </a:lnTo>
                <a:lnTo>
                  <a:pt x="15870809" y="1613128"/>
                </a:lnTo>
                <a:lnTo>
                  <a:pt x="15864561" y="1608924"/>
                </a:lnTo>
                <a:lnTo>
                  <a:pt x="15856915" y="1607375"/>
                </a:lnTo>
                <a:lnTo>
                  <a:pt x="15849257" y="1608924"/>
                </a:lnTo>
                <a:lnTo>
                  <a:pt x="15843022" y="1613128"/>
                </a:lnTo>
                <a:lnTo>
                  <a:pt x="15838805" y="1619377"/>
                </a:lnTo>
                <a:lnTo>
                  <a:pt x="15837269" y="1627022"/>
                </a:lnTo>
                <a:lnTo>
                  <a:pt x="15838805" y="1634667"/>
                </a:lnTo>
                <a:lnTo>
                  <a:pt x="15843022" y="1640916"/>
                </a:lnTo>
                <a:lnTo>
                  <a:pt x="15849257" y="1645119"/>
                </a:lnTo>
                <a:lnTo>
                  <a:pt x="15856915" y="1646669"/>
                </a:lnTo>
                <a:lnTo>
                  <a:pt x="15864561" y="1645119"/>
                </a:lnTo>
                <a:lnTo>
                  <a:pt x="15870809" y="1640916"/>
                </a:lnTo>
                <a:lnTo>
                  <a:pt x="15875013" y="1634667"/>
                </a:lnTo>
                <a:lnTo>
                  <a:pt x="15876562" y="1627022"/>
                </a:lnTo>
                <a:close/>
              </a:path>
              <a:path w="18719800" h="10718800" extrusionOk="0">
                <a:moveTo>
                  <a:pt x="15876562" y="1526933"/>
                </a:moveTo>
                <a:lnTo>
                  <a:pt x="15875013" y="1519288"/>
                </a:lnTo>
                <a:lnTo>
                  <a:pt x="15870809" y="1513039"/>
                </a:lnTo>
                <a:lnTo>
                  <a:pt x="15864561" y="1508823"/>
                </a:lnTo>
                <a:lnTo>
                  <a:pt x="15856915" y="1507274"/>
                </a:lnTo>
                <a:lnTo>
                  <a:pt x="15849257" y="1508823"/>
                </a:lnTo>
                <a:lnTo>
                  <a:pt x="15843022" y="1513039"/>
                </a:lnTo>
                <a:lnTo>
                  <a:pt x="15838805" y="1519288"/>
                </a:lnTo>
                <a:lnTo>
                  <a:pt x="15837269" y="1526933"/>
                </a:lnTo>
                <a:lnTo>
                  <a:pt x="15838805" y="1534579"/>
                </a:lnTo>
                <a:lnTo>
                  <a:pt x="15843022" y="1540814"/>
                </a:lnTo>
                <a:lnTo>
                  <a:pt x="15849257" y="1545031"/>
                </a:lnTo>
                <a:lnTo>
                  <a:pt x="15856915" y="1546580"/>
                </a:lnTo>
                <a:lnTo>
                  <a:pt x="15864561" y="1545031"/>
                </a:lnTo>
                <a:lnTo>
                  <a:pt x="15870809" y="1540814"/>
                </a:lnTo>
                <a:lnTo>
                  <a:pt x="15875013" y="1534579"/>
                </a:lnTo>
                <a:lnTo>
                  <a:pt x="15876562" y="1526933"/>
                </a:lnTo>
                <a:close/>
              </a:path>
              <a:path w="18719800" h="10718800" extrusionOk="0">
                <a:moveTo>
                  <a:pt x="15876562" y="1426832"/>
                </a:moveTo>
                <a:lnTo>
                  <a:pt x="15875013" y="1419186"/>
                </a:lnTo>
                <a:lnTo>
                  <a:pt x="15870809" y="1412938"/>
                </a:lnTo>
                <a:lnTo>
                  <a:pt x="15864561" y="1408734"/>
                </a:lnTo>
                <a:lnTo>
                  <a:pt x="15856915" y="1407185"/>
                </a:lnTo>
                <a:lnTo>
                  <a:pt x="15849270" y="1408734"/>
                </a:lnTo>
                <a:lnTo>
                  <a:pt x="15843022" y="1412938"/>
                </a:lnTo>
                <a:lnTo>
                  <a:pt x="15838805" y="1419186"/>
                </a:lnTo>
                <a:lnTo>
                  <a:pt x="15837269" y="1426832"/>
                </a:lnTo>
                <a:lnTo>
                  <a:pt x="15838805" y="1434477"/>
                </a:lnTo>
                <a:lnTo>
                  <a:pt x="15843022" y="1440726"/>
                </a:lnTo>
                <a:lnTo>
                  <a:pt x="15849270" y="1444929"/>
                </a:lnTo>
                <a:lnTo>
                  <a:pt x="15856915" y="1446479"/>
                </a:lnTo>
                <a:lnTo>
                  <a:pt x="15864561" y="1444929"/>
                </a:lnTo>
                <a:lnTo>
                  <a:pt x="15870809" y="1440726"/>
                </a:lnTo>
                <a:lnTo>
                  <a:pt x="15875013" y="1434477"/>
                </a:lnTo>
                <a:lnTo>
                  <a:pt x="15876562" y="1426832"/>
                </a:lnTo>
                <a:close/>
              </a:path>
              <a:path w="18719800" h="10718800" extrusionOk="0">
                <a:moveTo>
                  <a:pt x="15876562" y="1326730"/>
                </a:moveTo>
                <a:lnTo>
                  <a:pt x="15875013" y="1319085"/>
                </a:lnTo>
                <a:lnTo>
                  <a:pt x="15870809" y="1312849"/>
                </a:lnTo>
                <a:lnTo>
                  <a:pt x="15864561" y="1308633"/>
                </a:lnTo>
                <a:lnTo>
                  <a:pt x="15856915" y="1307084"/>
                </a:lnTo>
                <a:lnTo>
                  <a:pt x="15849270" y="1308633"/>
                </a:lnTo>
                <a:lnTo>
                  <a:pt x="15843022" y="1312849"/>
                </a:lnTo>
                <a:lnTo>
                  <a:pt x="15838805" y="1319085"/>
                </a:lnTo>
                <a:lnTo>
                  <a:pt x="15837269" y="1326730"/>
                </a:lnTo>
                <a:lnTo>
                  <a:pt x="15838805" y="1334376"/>
                </a:lnTo>
                <a:lnTo>
                  <a:pt x="15843022" y="1340624"/>
                </a:lnTo>
                <a:lnTo>
                  <a:pt x="15849270" y="1344841"/>
                </a:lnTo>
                <a:lnTo>
                  <a:pt x="15856915" y="1346377"/>
                </a:lnTo>
                <a:lnTo>
                  <a:pt x="15864561" y="1344841"/>
                </a:lnTo>
                <a:lnTo>
                  <a:pt x="15870809" y="1340624"/>
                </a:lnTo>
                <a:lnTo>
                  <a:pt x="15875013" y="1334376"/>
                </a:lnTo>
                <a:lnTo>
                  <a:pt x="15876562" y="1326730"/>
                </a:lnTo>
                <a:close/>
              </a:path>
              <a:path w="18719800" h="10718800" extrusionOk="0">
                <a:moveTo>
                  <a:pt x="15876562" y="1226642"/>
                </a:moveTo>
                <a:lnTo>
                  <a:pt x="15875013" y="1218996"/>
                </a:lnTo>
                <a:lnTo>
                  <a:pt x="15870809" y="1212748"/>
                </a:lnTo>
                <a:lnTo>
                  <a:pt x="15864561" y="1208532"/>
                </a:lnTo>
                <a:lnTo>
                  <a:pt x="15856915" y="1206982"/>
                </a:lnTo>
                <a:lnTo>
                  <a:pt x="15849270" y="1208532"/>
                </a:lnTo>
                <a:lnTo>
                  <a:pt x="15843022" y="1212748"/>
                </a:lnTo>
                <a:lnTo>
                  <a:pt x="15838805" y="1218996"/>
                </a:lnTo>
                <a:lnTo>
                  <a:pt x="15837269" y="1226642"/>
                </a:lnTo>
                <a:lnTo>
                  <a:pt x="15838805" y="1234287"/>
                </a:lnTo>
                <a:lnTo>
                  <a:pt x="15843022" y="1240536"/>
                </a:lnTo>
                <a:lnTo>
                  <a:pt x="15849270" y="1244739"/>
                </a:lnTo>
                <a:lnTo>
                  <a:pt x="15856915" y="1246289"/>
                </a:lnTo>
                <a:lnTo>
                  <a:pt x="15864561" y="1244739"/>
                </a:lnTo>
                <a:lnTo>
                  <a:pt x="15870809" y="1240536"/>
                </a:lnTo>
                <a:lnTo>
                  <a:pt x="15875013" y="1234287"/>
                </a:lnTo>
                <a:lnTo>
                  <a:pt x="15876562" y="1226642"/>
                </a:lnTo>
                <a:close/>
              </a:path>
              <a:path w="18719800" h="10718800" extrusionOk="0">
                <a:moveTo>
                  <a:pt x="15876562" y="1126540"/>
                </a:moveTo>
                <a:lnTo>
                  <a:pt x="15875013" y="1118895"/>
                </a:lnTo>
                <a:lnTo>
                  <a:pt x="15870809" y="1112647"/>
                </a:lnTo>
                <a:lnTo>
                  <a:pt x="15864561" y="1108443"/>
                </a:lnTo>
                <a:lnTo>
                  <a:pt x="15856915" y="1106893"/>
                </a:lnTo>
                <a:lnTo>
                  <a:pt x="15849270" y="1108443"/>
                </a:lnTo>
                <a:lnTo>
                  <a:pt x="15843022" y="1112647"/>
                </a:lnTo>
                <a:lnTo>
                  <a:pt x="15838805" y="1118895"/>
                </a:lnTo>
                <a:lnTo>
                  <a:pt x="15837269" y="1126540"/>
                </a:lnTo>
                <a:lnTo>
                  <a:pt x="15838805" y="1134186"/>
                </a:lnTo>
                <a:lnTo>
                  <a:pt x="15843022" y="1140434"/>
                </a:lnTo>
                <a:lnTo>
                  <a:pt x="15849270" y="1144651"/>
                </a:lnTo>
                <a:lnTo>
                  <a:pt x="15856915" y="1146200"/>
                </a:lnTo>
                <a:lnTo>
                  <a:pt x="15864561" y="1144651"/>
                </a:lnTo>
                <a:lnTo>
                  <a:pt x="15870809" y="1140434"/>
                </a:lnTo>
                <a:lnTo>
                  <a:pt x="15875013" y="1134186"/>
                </a:lnTo>
                <a:lnTo>
                  <a:pt x="15876562" y="1126540"/>
                </a:lnTo>
                <a:close/>
              </a:path>
              <a:path w="18719800" h="10718800" extrusionOk="0">
                <a:moveTo>
                  <a:pt x="15876562" y="1026452"/>
                </a:moveTo>
                <a:lnTo>
                  <a:pt x="15875013" y="1018794"/>
                </a:lnTo>
                <a:lnTo>
                  <a:pt x="15870809" y="1012545"/>
                </a:lnTo>
                <a:lnTo>
                  <a:pt x="15864561" y="1008341"/>
                </a:lnTo>
                <a:lnTo>
                  <a:pt x="15856915" y="1006792"/>
                </a:lnTo>
                <a:lnTo>
                  <a:pt x="15849270" y="1008341"/>
                </a:lnTo>
                <a:lnTo>
                  <a:pt x="15843022" y="1012545"/>
                </a:lnTo>
                <a:lnTo>
                  <a:pt x="15838805" y="1018794"/>
                </a:lnTo>
                <a:lnTo>
                  <a:pt x="15837269" y="1026452"/>
                </a:lnTo>
                <a:lnTo>
                  <a:pt x="15838805" y="1034097"/>
                </a:lnTo>
                <a:lnTo>
                  <a:pt x="15843022" y="1040345"/>
                </a:lnTo>
                <a:lnTo>
                  <a:pt x="15849270" y="1044549"/>
                </a:lnTo>
                <a:lnTo>
                  <a:pt x="15856915" y="1046099"/>
                </a:lnTo>
                <a:lnTo>
                  <a:pt x="15864561" y="1044549"/>
                </a:lnTo>
                <a:lnTo>
                  <a:pt x="15870809" y="1040345"/>
                </a:lnTo>
                <a:lnTo>
                  <a:pt x="15875013" y="1034097"/>
                </a:lnTo>
                <a:lnTo>
                  <a:pt x="15876562" y="1026452"/>
                </a:lnTo>
                <a:close/>
              </a:path>
              <a:path w="18719800" h="10718800" extrusionOk="0">
                <a:moveTo>
                  <a:pt x="15876562" y="926338"/>
                </a:moveTo>
                <a:lnTo>
                  <a:pt x="15875013" y="918705"/>
                </a:lnTo>
                <a:lnTo>
                  <a:pt x="15870809" y="912456"/>
                </a:lnTo>
                <a:lnTo>
                  <a:pt x="15864561" y="908253"/>
                </a:lnTo>
                <a:lnTo>
                  <a:pt x="15856915" y="906703"/>
                </a:lnTo>
                <a:lnTo>
                  <a:pt x="15849270" y="908253"/>
                </a:lnTo>
                <a:lnTo>
                  <a:pt x="15843022" y="912456"/>
                </a:lnTo>
                <a:lnTo>
                  <a:pt x="15838805" y="918705"/>
                </a:lnTo>
                <a:lnTo>
                  <a:pt x="15837269" y="926338"/>
                </a:lnTo>
                <a:lnTo>
                  <a:pt x="15838805" y="933996"/>
                </a:lnTo>
                <a:lnTo>
                  <a:pt x="15843022" y="940244"/>
                </a:lnTo>
                <a:lnTo>
                  <a:pt x="15849270" y="944460"/>
                </a:lnTo>
                <a:lnTo>
                  <a:pt x="15856915" y="945997"/>
                </a:lnTo>
                <a:lnTo>
                  <a:pt x="15864561" y="944460"/>
                </a:lnTo>
                <a:lnTo>
                  <a:pt x="15870809" y="940244"/>
                </a:lnTo>
                <a:lnTo>
                  <a:pt x="15875013" y="933996"/>
                </a:lnTo>
                <a:lnTo>
                  <a:pt x="15876562" y="926338"/>
                </a:lnTo>
                <a:close/>
              </a:path>
              <a:path w="18719800" h="10718800" extrusionOk="0">
                <a:moveTo>
                  <a:pt x="15876562" y="826249"/>
                </a:moveTo>
                <a:lnTo>
                  <a:pt x="15875013" y="818603"/>
                </a:lnTo>
                <a:lnTo>
                  <a:pt x="15870809" y="812355"/>
                </a:lnTo>
                <a:lnTo>
                  <a:pt x="15864561" y="808151"/>
                </a:lnTo>
                <a:lnTo>
                  <a:pt x="15856915" y="806602"/>
                </a:lnTo>
                <a:lnTo>
                  <a:pt x="15849270" y="808151"/>
                </a:lnTo>
                <a:lnTo>
                  <a:pt x="15843022" y="812355"/>
                </a:lnTo>
                <a:lnTo>
                  <a:pt x="15838805" y="818603"/>
                </a:lnTo>
                <a:lnTo>
                  <a:pt x="15837269" y="826249"/>
                </a:lnTo>
                <a:lnTo>
                  <a:pt x="15838805" y="833907"/>
                </a:lnTo>
                <a:lnTo>
                  <a:pt x="15843022" y="840155"/>
                </a:lnTo>
                <a:lnTo>
                  <a:pt x="15849270" y="844359"/>
                </a:lnTo>
                <a:lnTo>
                  <a:pt x="15856915" y="845908"/>
                </a:lnTo>
                <a:lnTo>
                  <a:pt x="15864561" y="844359"/>
                </a:lnTo>
                <a:lnTo>
                  <a:pt x="15870809" y="840155"/>
                </a:lnTo>
                <a:lnTo>
                  <a:pt x="15875013" y="833907"/>
                </a:lnTo>
                <a:lnTo>
                  <a:pt x="15876562" y="826249"/>
                </a:lnTo>
                <a:close/>
              </a:path>
              <a:path w="18719800" h="10718800" extrusionOk="0">
                <a:moveTo>
                  <a:pt x="15876562" y="726147"/>
                </a:moveTo>
                <a:lnTo>
                  <a:pt x="15875013" y="718515"/>
                </a:lnTo>
                <a:lnTo>
                  <a:pt x="15870809" y="712266"/>
                </a:lnTo>
                <a:lnTo>
                  <a:pt x="15864561" y="708063"/>
                </a:lnTo>
                <a:lnTo>
                  <a:pt x="15856915" y="706513"/>
                </a:lnTo>
                <a:lnTo>
                  <a:pt x="15849270" y="708063"/>
                </a:lnTo>
                <a:lnTo>
                  <a:pt x="15843022" y="712266"/>
                </a:lnTo>
                <a:lnTo>
                  <a:pt x="15838805" y="718515"/>
                </a:lnTo>
                <a:lnTo>
                  <a:pt x="15837269" y="726147"/>
                </a:lnTo>
                <a:lnTo>
                  <a:pt x="15838805" y="733806"/>
                </a:lnTo>
                <a:lnTo>
                  <a:pt x="15843022" y="740054"/>
                </a:lnTo>
                <a:lnTo>
                  <a:pt x="15849270" y="744258"/>
                </a:lnTo>
                <a:lnTo>
                  <a:pt x="15856915" y="745807"/>
                </a:lnTo>
                <a:lnTo>
                  <a:pt x="15864561" y="744258"/>
                </a:lnTo>
                <a:lnTo>
                  <a:pt x="15870809" y="740054"/>
                </a:lnTo>
                <a:lnTo>
                  <a:pt x="15875013" y="733806"/>
                </a:lnTo>
                <a:lnTo>
                  <a:pt x="15876562" y="726147"/>
                </a:lnTo>
                <a:close/>
              </a:path>
              <a:path w="18719800" h="10718800" extrusionOk="0">
                <a:moveTo>
                  <a:pt x="15876562" y="626059"/>
                </a:moveTo>
                <a:lnTo>
                  <a:pt x="15875013" y="618413"/>
                </a:lnTo>
                <a:lnTo>
                  <a:pt x="15870809" y="612165"/>
                </a:lnTo>
                <a:lnTo>
                  <a:pt x="15864561" y="607961"/>
                </a:lnTo>
                <a:lnTo>
                  <a:pt x="15856915" y="606412"/>
                </a:lnTo>
                <a:lnTo>
                  <a:pt x="15849270" y="607961"/>
                </a:lnTo>
                <a:lnTo>
                  <a:pt x="15843022" y="612165"/>
                </a:lnTo>
                <a:lnTo>
                  <a:pt x="15838805" y="618413"/>
                </a:lnTo>
                <a:lnTo>
                  <a:pt x="15837269" y="626059"/>
                </a:lnTo>
                <a:lnTo>
                  <a:pt x="15838805" y="633717"/>
                </a:lnTo>
                <a:lnTo>
                  <a:pt x="15843022" y="639953"/>
                </a:lnTo>
                <a:lnTo>
                  <a:pt x="15849270" y="644156"/>
                </a:lnTo>
                <a:lnTo>
                  <a:pt x="15856915" y="645706"/>
                </a:lnTo>
                <a:lnTo>
                  <a:pt x="15864561" y="644156"/>
                </a:lnTo>
                <a:lnTo>
                  <a:pt x="15870809" y="639953"/>
                </a:lnTo>
                <a:lnTo>
                  <a:pt x="15875013" y="633717"/>
                </a:lnTo>
                <a:lnTo>
                  <a:pt x="15876562" y="626059"/>
                </a:lnTo>
                <a:close/>
              </a:path>
              <a:path w="18719800" h="10718800" extrusionOk="0">
                <a:moveTo>
                  <a:pt x="15876562" y="525970"/>
                </a:moveTo>
                <a:lnTo>
                  <a:pt x="15875013" y="518325"/>
                </a:lnTo>
                <a:lnTo>
                  <a:pt x="15870809" y="512076"/>
                </a:lnTo>
                <a:lnTo>
                  <a:pt x="15864561" y="507860"/>
                </a:lnTo>
                <a:lnTo>
                  <a:pt x="15856915" y="506323"/>
                </a:lnTo>
                <a:lnTo>
                  <a:pt x="15849270" y="507860"/>
                </a:lnTo>
                <a:lnTo>
                  <a:pt x="15843022" y="512076"/>
                </a:lnTo>
                <a:lnTo>
                  <a:pt x="15838805" y="518325"/>
                </a:lnTo>
                <a:lnTo>
                  <a:pt x="15837269" y="525970"/>
                </a:lnTo>
                <a:lnTo>
                  <a:pt x="15838805" y="533615"/>
                </a:lnTo>
                <a:lnTo>
                  <a:pt x="15843022" y="539851"/>
                </a:lnTo>
                <a:lnTo>
                  <a:pt x="15849270" y="544068"/>
                </a:lnTo>
                <a:lnTo>
                  <a:pt x="15856915" y="545604"/>
                </a:lnTo>
                <a:lnTo>
                  <a:pt x="15864561" y="544068"/>
                </a:lnTo>
                <a:lnTo>
                  <a:pt x="15870809" y="539851"/>
                </a:lnTo>
                <a:lnTo>
                  <a:pt x="15875013" y="533615"/>
                </a:lnTo>
                <a:lnTo>
                  <a:pt x="15876562" y="525970"/>
                </a:lnTo>
                <a:close/>
              </a:path>
              <a:path w="18719800" h="10718800" extrusionOk="0">
                <a:moveTo>
                  <a:pt x="15876562" y="425869"/>
                </a:moveTo>
                <a:lnTo>
                  <a:pt x="15875013" y="418223"/>
                </a:lnTo>
                <a:lnTo>
                  <a:pt x="15870809" y="411975"/>
                </a:lnTo>
                <a:lnTo>
                  <a:pt x="15864561" y="407758"/>
                </a:lnTo>
                <a:lnTo>
                  <a:pt x="15856915" y="406209"/>
                </a:lnTo>
                <a:lnTo>
                  <a:pt x="15849270" y="407758"/>
                </a:lnTo>
                <a:lnTo>
                  <a:pt x="15843022" y="411975"/>
                </a:lnTo>
                <a:lnTo>
                  <a:pt x="15838805" y="418223"/>
                </a:lnTo>
                <a:lnTo>
                  <a:pt x="15837269" y="425869"/>
                </a:lnTo>
                <a:lnTo>
                  <a:pt x="15838805" y="433514"/>
                </a:lnTo>
                <a:lnTo>
                  <a:pt x="15843022" y="439762"/>
                </a:lnTo>
                <a:lnTo>
                  <a:pt x="15849270" y="443979"/>
                </a:lnTo>
                <a:lnTo>
                  <a:pt x="15856915" y="445516"/>
                </a:lnTo>
                <a:lnTo>
                  <a:pt x="15864561" y="443979"/>
                </a:lnTo>
                <a:lnTo>
                  <a:pt x="15870809" y="439762"/>
                </a:lnTo>
                <a:lnTo>
                  <a:pt x="15875013" y="433514"/>
                </a:lnTo>
                <a:lnTo>
                  <a:pt x="15876562" y="425869"/>
                </a:lnTo>
                <a:close/>
              </a:path>
              <a:path w="18719800" h="10718800" extrusionOk="0">
                <a:moveTo>
                  <a:pt x="15876562" y="325767"/>
                </a:moveTo>
                <a:lnTo>
                  <a:pt x="15875013" y="318122"/>
                </a:lnTo>
                <a:lnTo>
                  <a:pt x="15870809" y="311873"/>
                </a:lnTo>
                <a:lnTo>
                  <a:pt x="15864561" y="307670"/>
                </a:lnTo>
                <a:lnTo>
                  <a:pt x="15856915" y="306120"/>
                </a:lnTo>
                <a:lnTo>
                  <a:pt x="15849270" y="307670"/>
                </a:lnTo>
                <a:lnTo>
                  <a:pt x="15843022" y="311873"/>
                </a:lnTo>
                <a:lnTo>
                  <a:pt x="15838805" y="318122"/>
                </a:lnTo>
                <a:lnTo>
                  <a:pt x="15837269" y="325767"/>
                </a:lnTo>
                <a:lnTo>
                  <a:pt x="15838805" y="333413"/>
                </a:lnTo>
                <a:lnTo>
                  <a:pt x="15843022" y="339661"/>
                </a:lnTo>
                <a:lnTo>
                  <a:pt x="15849270" y="343877"/>
                </a:lnTo>
                <a:lnTo>
                  <a:pt x="15856915" y="345414"/>
                </a:lnTo>
                <a:lnTo>
                  <a:pt x="15864561" y="343877"/>
                </a:lnTo>
                <a:lnTo>
                  <a:pt x="15870809" y="339661"/>
                </a:lnTo>
                <a:lnTo>
                  <a:pt x="15875013" y="333413"/>
                </a:lnTo>
                <a:lnTo>
                  <a:pt x="15876562" y="325767"/>
                </a:lnTo>
                <a:close/>
              </a:path>
              <a:path w="18719800" h="10718800" extrusionOk="0">
                <a:moveTo>
                  <a:pt x="15876562" y="225691"/>
                </a:moveTo>
                <a:lnTo>
                  <a:pt x="15875013" y="218033"/>
                </a:lnTo>
                <a:lnTo>
                  <a:pt x="15870809" y="211785"/>
                </a:lnTo>
                <a:lnTo>
                  <a:pt x="15864561" y="207581"/>
                </a:lnTo>
                <a:lnTo>
                  <a:pt x="15856915" y="206032"/>
                </a:lnTo>
                <a:lnTo>
                  <a:pt x="15849270" y="207581"/>
                </a:lnTo>
                <a:lnTo>
                  <a:pt x="15843022" y="211785"/>
                </a:lnTo>
                <a:lnTo>
                  <a:pt x="15838805" y="218033"/>
                </a:lnTo>
                <a:lnTo>
                  <a:pt x="15837269" y="225691"/>
                </a:lnTo>
                <a:lnTo>
                  <a:pt x="15838805" y="233324"/>
                </a:lnTo>
                <a:lnTo>
                  <a:pt x="15843022" y="239572"/>
                </a:lnTo>
                <a:lnTo>
                  <a:pt x="15849270" y="243789"/>
                </a:lnTo>
                <a:lnTo>
                  <a:pt x="15856915" y="245325"/>
                </a:lnTo>
                <a:lnTo>
                  <a:pt x="15864561" y="243789"/>
                </a:lnTo>
                <a:lnTo>
                  <a:pt x="15870809" y="239572"/>
                </a:lnTo>
                <a:lnTo>
                  <a:pt x="15875013" y="233324"/>
                </a:lnTo>
                <a:lnTo>
                  <a:pt x="15876562" y="225691"/>
                </a:lnTo>
                <a:close/>
              </a:path>
              <a:path w="18719800" h="10718800" extrusionOk="0">
                <a:moveTo>
                  <a:pt x="15876562" y="125577"/>
                </a:moveTo>
                <a:lnTo>
                  <a:pt x="15875013" y="117932"/>
                </a:lnTo>
                <a:lnTo>
                  <a:pt x="15870809" y="111683"/>
                </a:lnTo>
                <a:lnTo>
                  <a:pt x="15864561" y="107480"/>
                </a:lnTo>
                <a:lnTo>
                  <a:pt x="15856915" y="105930"/>
                </a:lnTo>
                <a:lnTo>
                  <a:pt x="15849270" y="107480"/>
                </a:lnTo>
                <a:lnTo>
                  <a:pt x="15843022" y="111683"/>
                </a:lnTo>
                <a:lnTo>
                  <a:pt x="15838805" y="117932"/>
                </a:lnTo>
                <a:lnTo>
                  <a:pt x="15837269" y="125577"/>
                </a:lnTo>
                <a:lnTo>
                  <a:pt x="15838805" y="133235"/>
                </a:lnTo>
                <a:lnTo>
                  <a:pt x="15843022" y="139471"/>
                </a:lnTo>
                <a:lnTo>
                  <a:pt x="15849270" y="143687"/>
                </a:lnTo>
                <a:lnTo>
                  <a:pt x="15856915" y="145224"/>
                </a:lnTo>
                <a:lnTo>
                  <a:pt x="15864561" y="143687"/>
                </a:lnTo>
                <a:lnTo>
                  <a:pt x="15870809" y="139471"/>
                </a:lnTo>
                <a:lnTo>
                  <a:pt x="15875013" y="133235"/>
                </a:lnTo>
                <a:lnTo>
                  <a:pt x="15876562" y="125577"/>
                </a:lnTo>
                <a:close/>
              </a:path>
              <a:path w="18719800" h="10718800" extrusionOk="0">
                <a:moveTo>
                  <a:pt x="15876562" y="25488"/>
                </a:moveTo>
                <a:lnTo>
                  <a:pt x="15875013" y="17843"/>
                </a:lnTo>
                <a:lnTo>
                  <a:pt x="15870809" y="11595"/>
                </a:lnTo>
                <a:lnTo>
                  <a:pt x="15864561" y="7391"/>
                </a:lnTo>
                <a:lnTo>
                  <a:pt x="15856915" y="5842"/>
                </a:lnTo>
                <a:lnTo>
                  <a:pt x="15849257" y="7391"/>
                </a:lnTo>
                <a:lnTo>
                  <a:pt x="15843022" y="11595"/>
                </a:lnTo>
                <a:lnTo>
                  <a:pt x="15838805" y="17843"/>
                </a:lnTo>
                <a:lnTo>
                  <a:pt x="15837269" y="25488"/>
                </a:lnTo>
                <a:lnTo>
                  <a:pt x="15838805" y="33134"/>
                </a:lnTo>
                <a:lnTo>
                  <a:pt x="15843022" y="39382"/>
                </a:lnTo>
                <a:lnTo>
                  <a:pt x="15849257" y="43599"/>
                </a:lnTo>
                <a:lnTo>
                  <a:pt x="15856915" y="45148"/>
                </a:lnTo>
                <a:lnTo>
                  <a:pt x="15864561" y="43599"/>
                </a:lnTo>
                <a:lnTo>
                  <a:pt x="15870809" y="39382"/>
                </a:lnTo>
                <a:lnTo>
                  <a:pt x="15875013" y="33134"/>
                </a:lnTo>
                <a:lnTo>
                  <a:pt x="15876562" y="25488"/>
                </a:lnTo>
                <a:close/>
              </a:path>
              <a:path w="18719800" h="10718800" extrusionOk="0">
                <a:moveTo>
                  <a:pt x="15888780" y="10667365"/>
                </a:moveTo>
                <a:lnTo>
                  <a:pt x="15887230" y="10659707"/>
                </a:lnTo>
                <a:lnTo>
                  <a:pt x="15883014" y="10653459"/>
                </a:lnTo>
                <a:lnTo>
                  <a:pt x="15876766" y="10649255"/>
                </a:lnTo>
                <a:lnTo>
                  <a:pt x="15869120" y="10647718"/>
                </a:lnTo>
                <a:lnTo>
                  <a:pt x="15861475" y="10649255"/>
                </a:lnTo>
                <a:lnTo>
                  <a:pt x="15855226" y="10653459"/>
                </a:lnTo>
                <a:lnTo>
                  <a:pt x="15851023" y="10659707"/>
                </a:lnTo>
                <a:lnTo>
                  <a:pt x="15849486" y="10667365"/>
                </a:lnTo>
                <a:lnTo>
                  <a:pt x="15851023" y="10675010"/>
                </a:lnTo>
                <a:lnTo>
                  <a:pt x="15855226" y="10681246"/>
                </a:lnTo>
                <a:lnTo>
                  <a:pt x="15861475" y="10685463"/>
                </a:lnTo>
                <a:lnTo>
                  <a:pt x="15869120" y="10686999"/>
                </a:lnTo>
                <a:lnTo>
                  <a:pt x="15876766" y="10685463"/>
                </a:lnTo>
                <a:lnTo>
                  <a:pt x="15883014" y="10681246"/>
                </a:lnTo>
                <a:lnTo>
                  <a:pt x="15887230" y="10675010"/>
                </a:lnTo>
                <a:lnTo>
                  <a:pt x="15888780" y="10667365"/>
                </a:lnTo>
                <a:close/>
              </a:path>
              <a:path w="18719800" h="10718800" extrusionOk="0">
                <a:moveTo>
                  <a:pt x="15888780" y="10567264"/>
                </a:moveTo>
                <a:lnTo>
                  <a:pt x="15887230" y="10559606"/>
                </a:lnTo>
                <a:lnTo>
                  <a:pt x="15883014" y="10553370"/>
                </a:lnTo>
                <a:lnTo>
                  <a:pt x="15876766" y="10549166"/>
                </a:lnTo>
                <a:lnTo>
                  <a:pt x="15869120" y="10547617"/>
                </a:lnTo>
                <a:lnTo>
                  <a:pt x="15861475" y="10549166"/>
                </a:lnTo>
                <a:lnTo>
                  <a:pt x="15855226" y="10553370"/>
                </a:lnTo>
                <a:lnTo>
                  <a:pt x="15851023" y="10559606"/>
                </a:lnTo>
                <a:lnTo>
                  <a:pt x="15849486" y="10567264"/>
                </a:lnTo>
                <a:lnTo>
                  <a:pt x="15851023" y="10574909"/>
                </a:lnTo>
                <a:lnTo>
                  <a:pt x="15855226" y="10581145"/>
                </a:lnTo>
                <a:lnTo>
                  <a:pt x="15861475" y="10585361"/>
                </a:lnTo>
                <a:lnTo>
                  <a:pt x="15869120" y="10586898"/>
                </a:lnTo>
                <a:lnTo>
                  <a:pt x="15876766" y="10585361"/>
                </a:lnTo>
                <a:lnTo>
                  <a:pt x="15883014" y="10581145"/>
                </a:lnTo>
                <a:lnTo>
                  <a:pt x="15887230" y="10574909"/>
                </a:lnTo>
                <a:lnTo>
                  <a:pt x="15888780" y="10567264"/>
                </a:lnTo>
                <a:close/>
              </a:path>
              <a:path w="18719800" h="10718800" extrusionOk="0">
                <a:moveTo>
                  <a:pt x="15888780" y="10467162"/>
                </a:moveTo>
                <a:lnTo>
                  <a:pt x="15887230" y="10459517"/>
                </a:lnTo>
                <a:lnTo>
                  <a:pt x="15883027" y="10453268"/>
                </a:lnTo>
                <a:lnTo>
                  <a:pt x="15876778" y="10449052"/>
                </a:lnTo>
                <a:lnTo>
                  <a:pt x="15869133" y="10447515"/>
                </a:lnTo>
                <a:lnTo>
                  <a:pt x="15861487" y="10449052"/>
                </a:lnTo>
                <a:lnTo>
                  <a:pt x="15855239" y="10453268"/>
                </a:lnTo>
                <a:lnTo>
                  <a:pt x="15851035" y="10459517"/>
                </a:lnTo>
                <a:lnTo>
                  <a:pt x="15849486" y="10467162"/>
                </a:lnTo>
                <a:lnTo>
                  <a:pt x="15851035" y="10474808"/>
                </a:lnTo>
                <a:lnTo>
                  <a:pt x="15855239" y="10481056"/>
                </a:lnTo>
                <a:lnTo>
                  <a:pt x="15861487" y="10485260"/>
                </a:lnTo>
                <a:lnTo>
                  <a:pt x="15869133" y="10486809"/>
                </a:lnTo>
                <a:lnTo>
                  <a:pt x="15876778" y="10485260"/>
                </a:lnTo>
                <a:lnTo>
                  <a:pt x="15883027" y="10481056"/>
                </a:lnTo>
                <a:lnTo>
                  <a:pt x="15887230" y="10474808"/>
                </a:lnTo>
                <a:lnTo>
                  <a:pt x="15888780" y="10467162"/>
                </a:lnTo>
                <a:close/>
              </a:path>
              <a:path w="18719800" h="10718800" extrusionOk="0">
                <a:moveTo>
                  <a:pt x="15888780" y="10367061"/>
                </a:moveTo>
                <a:lnTo>
                  <a:pt x="15887230" y="10359428"/>
                </a:lnTo>
                <a:lnTo>
                  <a:pt x="15883027" y="10353180"/>
                </a:lnTo>
                <a:lnTo>
                  <a:pt x="15876778" y="10348963"/>
                </a:lnTo>
                <a:lnTo>
                  <a:pt x="15869133" y="10347427"/>
                </a:lnTo>
                <a:lnTo>
                  <a:pt x="15861487" y="10348963"/>
                </a:lnTo>
                <a:lnTo>
                  <a:pt x="15855239" y="10353180"/>
                </a:lnTo>
                <a:lnTo>
                  <a:pt x="15851035" y="10359428"/>
                </a:lnTo>
                <a:lnTo>
                  <a:pt x="15849486" y="10367061"/>
                </a:lnTo>
                <a:lnTo>
                  <a:pt x="15851035" y="10374719"/>
                </a:lnTo>
                <a:lnTo>
                  <a:pt x="15855239" y="10380967"/>
                </a:lnTo>
                <a:lnTo>
                  <a:pt x="15861487" y="10385171"/>
                </a:lnTo>
                <a:lnTo>
                  <a:pt x="15869133" y="10386720"/>
                </a:lnTo>
                <a:lnTo>
                  <a:pt x="15876778" y="10385171"/>
                </a:lnTo>
                <a:lnTo>
                  <a:pt x="15883027" y="10380967"/>
                </a:lnTo>
                <a:lnTo>
                  <a:pt x="15887230" y="10374719"/>
                </a:lnTo>
                <a:lnTo>
                  <a:pt x="15888780" y="10367061"/>
                </a:lnTo>
                <a:close/>
              </a:path>
              <a:path w="18719800" h="10718800" extrusionOk="0">
                <a:moveTo>
                  <a:pt x="15888780" y="10266972"/>
                </a:moveTo>
                <a:lnTo>
                  <a:pt x="15887230" y="10259327"/>
                </a:lnTo>
                <a:lnTo>
                  <a:pt x="15883027" y="10253078"/>
                </a:lnTo>
                <a:lnTo>
                  <a:pt x="15876778" y="10248875"/>
                </a:lnTo>
                <a:lnTo>
                  <a:pt x="15869133" y="10247325"/>
                </a:lnTo>
                <a:lnTo>
                  <a:pt x="15861487" y="10248875"/>
                </a:lnTo>
                <a:lnTo>
                  <a:pt x="15855239" y="10253078"/>
                </a:lnTo>
                <a:lnTo>
                  <a:pt x="15851035" y="10259327"/>
                </a:lnTo>
                <a:lnTo>
                  <a:pt x="15849486" y="10266972"/>
                </a:lnTo>
                <a:lnTo>
                  <a:pt x="15851035" y="10274617"/>
                </a:lnTo>
                <a:lnTo>
                  <a:pt x="15855239" y="10280853"/>
                </a:lnTo>
                <a:lnTo>
                  <a:pt x="15861487" y="10285070"/>
                </a:lnTo>
                <a:lnTo>
                  <a:pt x="15869133" y="10286619"/>
                </a:lnTo>
                <a:lnTo>
                  <a:pt x="15876778" y="10285070"/>
                </a:lnTo>
                <a:lnTo>
                  <a:pt x="15883027" y="10280853"/>
                </a:lnTo>
                <a:lnTo>
                  <a:pt x="15887230" y="10274617"/>
                </a:lnTo>
                <a:lnTo>
                  <a:pt x="15888780" y="10266972"/>
                </a:lnTo>
                <a:close/>
              </a:path>
              <a:path w="18719800" h="10718800" extrusionOk="0">
                <a:moveTo>
                  <a:pt x="15888780" y="10166871"/>
                </a:moveTo>
                <a:lnTo>
                  <a:pt x="15887230" y="10159225"/>
                </a:lnTo>
                <a:lnTo>
                  <a:pt x="15883027" y="10152977"/>
                </a:lnTo>
                <a:lnTo>
                  <a:pt x="15876778" y="10148760"/>
                </a:lnTo>
                <a:lnTo>
                  <a:pt x="15869133" y="10147211"/>
                </a:lnTo>
                <a:lnTo>
                  <a:pt x="15861487" y="10148760"/>
                </a:lnTo>
                <a:lnTo>
                  <a:pt x="15855239" y="10152977"/>
                </a:lnTo>
                <a:lnTo>
                  <a:pt x="15851035" y="10159225"/>
                </a:lnTo>
                <a:lnTo>
                  <a:pt x="15849486" y="10166871"/>
                </a:lnTo>
                <a:lnTo>
                  <a:pt x="15851035" y="10174516"/>
                </a:lnTo>
                <a:lnTo>
                  <a:pt x="15855239" y="10180764"/>
                </a:lnTo>
                <a:lnTo>
                  <a:pt x="15861487" y="10184968"/>
                </a:lnTo>
                <a:lnTo>
                  <a:pt x="15869133" y="10186518"/>
                </a:lnTo>
                <a:lnTo>
                  <a:pt x="15876778" y="10184968"/>
                </a:lnTo>
                <a:lnTo>
                  <a:pt x="15883027" y="10180764"/>
                </a:lnTo>
                <a:lnTo>
                  <a:pt x="15887230" y="10174516"/>
                </a:lnTo>
                <a:lnTo>
                  <a:pt x="15888780" y="10166871"/>
                </a:lnTo>
                <a:close/>
              </a:path>
              <a:path w="18719800" h="10718800" extrusionOk="0">
                <a:moveTo>
                  <a:pt x="15888780" y="10066769"/>
                </a:moveTo>
                <a:lnTo>
                  <a:pt x="15887230" y="10059124"/>
                </a:lnTo>
                <a:lnTo>
                  <a:pt x="15883027" y="10052875"/>
                </a:lnTo>
                <a:lnTo>
                  <a:pt x="15876778" y="10048672"/>
                </a:lnTo>
                <a:lnTo>
                  <a:pt x="15869133" y="10047122"/>
                </a:lnTo>
                <a:lnTo>
                  <a:pt x="15861487" y="10048672"/>
                </a:lnTo>
                <a:lnTo>
                  <a:pt x="15855239" y="10052875"/>
                </a:lnTo>
                <a:lnTo>
                  <a:pt x="15851035" y="10059124"/>
                </a:lnTo>
                <a:lnTo>
                  <a:pt x="15849486" y="10066769"/>
                </a:lnTo>
                <a:lnTo>
                  <a:pt x="15851035" y="10074415"/>
                </a:lnTo>
                <a:lnTo>
                  <a:pt x="15855239" y="10080663"/>
                </a:lnTo>
                <a:lnTo>
                  <a:pt x="15861487" y="10084879"/>
                </a:lnTo>
                <a:lnTo>
                  <a:pt x="15869133" y="10086416"/>
                </a:lnTo>
                <a:lnTo>
                  <a:pt x="15876778" y="10084879"/>
                </a:lnTo>
                <a:lnTo>
                  <a:pt x="15883027" y="10080663"/>
                </a:lnTo>
                <a:lnTo>
                  <a:pt x="15887230" y="10074415"/>
                </a:lnTo>
                <a:lnTo>
                  <a:pt x="15888780" y="10066769"/>
                </a:lnTo>
                <a:close/>
              </a:path>
              <a:path w="18719800" h="10718800" extrusionOk="0">
                <a:moveTo>
                  <a:pt x="15888780" y="9766490"/>
                </a:moveTo>
                <a:lnTo>
                  <a:pt x="15887230" y="9758845"/>
                </a:lnTo>
                <a:lnTo>
                  <a:pt x="15883027" y="9752597"/>
                </a:lnTo>
                <a:lnTo>
                  <a:pt x="15876778" y="9748380"/>
                </a:lnTo>
                <a:lnTo>
                  <a:pt x="15869133" y="9746831"/>
                </a:lnTo>
                <a:lnTo>
                  <a:pt x="15861487" y="9748380"/>
                </a:lnTo>
                <a:lnTo>
                  <a:pt x="15855239" y="9752597"/>
                </a:lnTo>
                <a:lnTo>
                  <a:pt x="15851035" y="9758845"/>
                </a:lnTo>
                <a:lnTo>
                  <a:pt x="15849486" y="9766490"/>
                </a:lnTo>
                <a:lnTo>
                  <a:pt x="15851035" y="9774136"/>
                </a:lnTo>
                <a:lnTo>
                  <a:pt x="15855239" y="9780384"/>
                </a:lnTo>
                <a:lnTo>
                  <a:pt x="15861487" y="9784588"/>
                </a:lnTo>
                <a:lnTo>
                  <a:pt x="15869133" y="9786137"/>
                </a:lnTo>
                <a:lnTo>
                  <a:pt x="15876778" y="9784588"/>
                </a:lnTo>
                <a:lnTo>
                  <a:pt x="15883027" y="9780384"/>
                </a:lnTo>
                <a:lnTo>
                  <a:pt x="15887230" y="9774136"/>
                </a:lnTo>
                <a:lnTo>
                  <a:pt x="15888780" y="9766490"/>
                </a:lnTo>
                <a:close/>
              </a:path>
              <a:path w="18719800" h="10718800" extrusionOk="0">
                <a:moveTo>
                  <a:pt x="15888780" y="9666389"/>
                </a:moveTo>
                <a:lnTo>
                  <a:pt x="15887230" y="9658744"/>
                </a:lnTo>
                <a:lnTo>
                  <a:pt x="15883027" y="9652495"/>
                </a:lnTo>
                <a:lnTo>
                  <a:pt x="15876778" y="9648279"/>
                </a:lnTo>
                <a:lnTo>
                  <a:pt x="15869133" y="9646742"/>
                </a:lnTo>
                <a:lnTo>
                  <a:pt x="15861487" y="9648279"/>
                </a:lnTo>
                <a:lnTo>
                  <a:pt x="15855239" y="9652495"/>
                </a:lnTo>
                <a:lnTo>
                  <a:pt x="15851035" y="9658744"/>
                </a:lnTo>
                <a:lnTo>
                  <a:pt x="15849486" y="9666389"/>
                </a:lnTo>
                <a:lnTo>
                  <a:pt x="15851035" y="9674034"/>
                </a:lnTo>
                <a:lnTo>
                  <a:pt x="15855239" y="9680283"/>
                </a:lnTo>
                <a:lnTo>
                  <a:pt x="15861487" y="9684487"/>
                </a:lnTo>
                <a:lnTo>
                  <a:pt x="15869133" y="9686036"/>
                </a:lnTo>
                <a:lnTo>
                  <a:pt x="15876778" y="9684487"/>
                </a:lnTo>
                <a:lnTo>
                  <a:pt x="15883027" y="9680283"/>
                </a:lnTo>
                <a:lnTo>
                  <a:pt x="15887230" y="9674034"/>
                </a:lnTo>
                <a:lnTo>
                  <a:pt x="15888780" y="9666389"/>
                </a:lnTo>
                <a:close/>
              </a:path>
              <a:path w="18719800" h="10718800" extrusionOk="0">
                <a:moveTo>
                  <a:pt x="15888780" y="9566300"/>
                </a:moveTo>
                <a:lnTo>
                  <a:pt x="15887230" y="9558655"/>
                </a:lnTo>
                <a:lnTo>
                  <a:pt x="15883027" y="9552407"/>
                </a:lnTo>
                <a:lnTo>
                  <a:pt x="15876778" y="9548190"/>
                </a:lnTo>
                <a:lnTo>
                  <a:pt x="15869133" y="9546653"/>
                </a:lnTo>
                <a:lnTo>
                  <a:pt x="15861487" y="9548190"/>
                </a:lnTo>
                <a:lnTo>
                  <a:pt x="15855239" y="9552407"/>
                </a:lnTo>
                <a:lnTo>
                  <a:pt x="15851035" y="9558655"/>
                </a:lnTo>
                <a:lnTo>
                  <a:pt x="15849486" y="9566300"/>
                </a:lnTo>
                <a:lnTo>
                  <a:pt x="15851035" y="9573946"/>
                </a:lnTo>
                <a:lnTo>
                  <a:pt x="15855239" y="9580181"/>
                </a:lnTo>
                <a:lnTo>
                  <a:pt x="15861487" y="9584385"/>
                </a:lnTo>
                <a:lnTo>
                  <a:pt x="15869133" y="9585935"/>
                </a:lnTo>
                <a:lnTo>
                  <a:pt x="15876778" y="9584385"/>
                </a:lnTo>
                <a:lnTo>
                  <a:pt x="15883027" y="9580181"/>
                </a:lnTo>
                <a:lnTo>
                  <a:pt x="15887230" y="9573946"/>
                </a:lnTo>
                <a:lnTo>
                  <a:pt x="15888780" y="9566300"/>
                </a:lnTo>
                <a:close/>
              </a:path>
              <a:path w="18719800" h="10718800" extrusionOk="0">
                <a:moveTo>
                  <a:pt x="15888780" y="9466199"/>
                </a:moveTo>
                <a:lnTo>
                  <a:pt x="15887230" y="9458554"/>
                </a:lnTo>
                <a:lnTo>
                  <a:pt x="15883027" y="9452305"/>
                </a:lnTo>
                <a:lnTo>
                  <a:pt x="15876778" y="9448101"/>
                </a:lnTo>
                <a:lnTo>
                  <a:pt x="15869133" y="9446552"/>
                </a:lnTo>
                <a:lnTo>
                  <a:pt x="15861487" y="9448101"/>
                </a:lnTo>
                <a:lnTo>
                  <a:pt x="15855239" y="9452305"/>
                </a:lnTo>
                <a:lnTo>
                  <a:pt x="15851035" y="9458554"/>
                </a:lnTo>
                <a:lnTo>
                  <a:pt x="15849486" y="9466199"/>
                </a:lnTo>
                <a:lnTo>
                  <a:pt x="15851035" y="9473844"/>
                </a:lnTo>
                <a:lnTo>
                  <a:pt x="15855239" y="9480093"/>
                </a:lnTo>
                <a:lnTo>
                  <a:pt x="15861487" y="9484296"/>
                </a:lnTo>
                <a:lnTo>
                  <a:pt x="15869133" y="9485846"/>
                </a:lnTo>
                <a:lnTo>
                  <a:pt x="15876778" y="9484296"/>
                </a:lnTo>
                <a:lnTo>
                  <a:pt x="15883027" y="9480093"/>
                </a:lnTo>
                <a:lnTo>
                  <a:pt x="15887230" y="9473844"/>
                </a:lnTo>
                <a:lnTo>
                  <a:pt x="15888780" y="9466199"/>
                </a:lnTo>
                <a:close/>
              </a:path>
              <a:path w="18719800" h="10718800" extrusionOk="0">
                <a:moveTo>
                  <a:pt x="15888780" y="9366098"/>
                </a:moveTo>
                <a:lnTo>
                  <a:pt x="15887230" y="9358452"/>
                </a:lnTo>
                <a:lnTo>
                  <a:pt x="15883027" y="9352216"/>
                </a:lnTo>
                <a:lnTo>
                  <a:pt x="15876778" y="9348013"/>
                </a:lnTo>
                <a:lnTo>
                  <a:pt x="15869133" y="9346463"/>
                </a:lnTo>
                <a:lnTo>
                  <a:pt x="15861487" y="9348013"/>
                </a:lnTo>
                <a:lnTo>
                  <a:pt x="15855239" y="9352216"/>
                </a:lnTo>
                <a:lnTo>
                  <a:pt x="15851035" y="9358452"/>
                </a:lnTo>
                <a:lnTo>
                  <a:pt x="15849486" y="9366098"/>
                </a:lnTo>
                <a:lnTo>
                  <a:pt x="15851035" y="9373756"/>
                </a:lnTo>
                <a:lnTo>
                  <a:pt x="15855239" y="9380004"/>
                </a:lnTo>
                <a:lnTo>
                  <a:pt x="15861487" y="9384220"/>
                </a:lnTo>
                <a:lnTo>
                  <a:pt x="15869133" y="9385757"/>
                </a:lnTo>
                <a:lnTo>
                  <a:pt x="15876778" y="9384220"/>
                </a:lnTo>
                <a:lnTo>
                  <a:pt x="15883027" y="9380004"/>
                </a:lnTo>
                <a:lnTo>
                  <a:pt x="15887230" y="9373756"/>
                </a:lnTo>
                <a:lnTo>
                  <a:pt x="15888780" y="9366098"/>
                </a:lnTo>
                <a:close/>
              </a:path>
              <a:path w="18719800" h="10718800" extrusionOk="0">
                <a:moveTo>
                  <a:pt x="15888780" y="9266009"/>
                </a:moveTo>
                <a:lnTo>
                  <a:pt x="15887230" y="9258363"/>
                </a:lnTo>
                <a:lnTo>
                  <a:pt x="15883027" y="9252115"/>
                </a:lnTo>
                <a:lnTo>
                  <a:pt x="15876778" y="9247911"/>
                </a:lnTo>
                <a:lnTo>
                  <a:pt x="15869133" y="9246362"/>
                </a:lnTo>
                <a:lnTo>
                  <a:pt x="15861487" y="9247911"/>
                </a:lnTo>
                <a:lnTo>
                  <a:pt x="15855239" y="9252115"/>
                </a:lnTo>
                <a:lnTo>
                  <a:pt x="15851035" y="9258363"/>
                </a:lnTo>
                <a:lnTo>
                  <a:pt x="15849486" y="9266009"/>
                </a:lnTo>
                <a:lnTo>
                  <a:pt x="15851035" y="9273654"/>
                </a:lnTo>
                <a:lnTo>
                  <a:pt x="15855239" y="9279903"/>
                </a:lnTo>
                <a:lnTo>
                  <a:pt x="15861487" y="9284119"/>
                </a:lnTo>
                <a:lnTo>
                  <a:pt x="15869133" y="9285656"/>
                </a:lnTo>
                <a:lnTo>
                  <a:pt x="15876778" y="9284119"/>
                </a:lnTo>
                <a:lnTo>
                  <a:pt x="15883027" y="9279903"/>
                </a:lnTo>
                <a:lnTo>
                  <a:pt x="15887230" y="9273654"/>
                </a:lnTo>
                <a:lnTo>
                  <a:pt x="15888780" y="9266009"/>
                </a:lnTo>
                <a:close/>
              </a:path>
              <a:path w="18719800" h="10718800" extrusionOk="0">
                <a:moveTo>
                  <a:pt x="15888780" y="9165920"/>
                </a:moveTo>
                <a:lnTo>
                  <a:pt x="15887230" y="9158262"/>
                </a:lnTo>
                <a:lnTo>
                  <a:pt x="15883027" y="9152014"/>
                </a:lnTo>
                <a:lnTo>
                  <a:pt x="15876778" y="9147810"/>
                </a:lnTo>
                <a:lnTo>
                  <a:pt x="15869133" y="9146261"/>
                </a:lnTo>
                <a:lnTo>
                  <a:pt x="15861487" y="9147810"/>
                </a:lnTo>
                <a:lnTo>
                  <a:pt x="15855239" y="9152014"/>
                </a:lnTo>
                <a:lnTo>
                  <a:pt x="15851035" y="9158262"/>
                </a:lnTo>
                <a:lnTo>
                  <a:pt x="15849486" y="9165920"/>
                </a:lnTo>
                <a:lnTo>
                  <a:pt x="15851035" y="9173553"/>
                </a:lnTo>
                <a:lnTo>
                  <a:pt x="15855239" y="9179801"/>
                </a:lnTo>
                <a:lnTo>
                  <a:pt x="15861487" y="9184005"/>
                </a:lnTo>
                <a:lnTo>
                  <a:pt x="15869133" y="9185554"/>
                </a:lnTo>
                <a:lnTo>
                  <a:pt x="15876778" y="9184005"/>
                </a:lnTo>
                <a:lnTo>
                  <a:pt x="15883027" y="9179801"/>
                </a:lnTo>
                <a:lnTo>
                  <a:pt x="15887230" y="9173553"/>
                </a:lnTo>
                <a:lnTo>
                  <a:pt x="15888780" y="9165920"/>
                </a:lnTo>
                <a:close/>
              </a:path>
              <a:path w="18719800" h="10718800" extrusionOk="0">
                <a:moveTo>
                  <a:pt x="15888780" y="9065806"/>
                </a:moveTo>
                <a:lnTo>
                  <a:pt x="15887230" y="9058173"/>
                </a:lnTo>
                <a:lnTo>
                  <a:pt x="15883027" y="9051925"/>
                </a:lnTo>
                <a:lnTo>
                  <a:pt x="15876778" y="9047721"/>
                </a:lnTo>
                <a:lnTo>
                  <a:pt x="15869133" y="9046172"/>
                </a:lnTo>
                <a:lnTo>
                  <a:pt x="15861487" y="9047721"/>
                </a:lnTo>
                <a:lnTo>
                  <a:pt x="15855239" y="9051925"/>
                </a:lnTo>
                <a:lnTo>
                  <a:pt x="15851035" y="9058173"/>
                </a:lnTo>
                <a:lnTo>
                  <a:pt x="15849486" y="9065806"/>
                </a:lnTo>
                <a:lnTo>
                  <a:pt x="15851035" y="9073451"/>
                </a:lnTo>
                <a:lnTo>
                  <a:pt x="15855239" y="9079700"/>
                </a:lnTo>
                <a:lnTo>
                  <a:pt x="15861487" y="9083916"/>
                </a:lnTo>
                <a:lnTo>
                  <a:pt x="15869133" y="9085453"/>
                </a:lnTo>
                <a:lnTo>
                  <a:pt x="15876778" y="9083916"/>
                </a:lnTo>
                <a:lnTo>
                  <a:pt x="15883027" y="9079700"/>
                </a:lnTo>
                <a:lnTo>
                  <a:pt x="15887230" y="9073451"/>
                </a:lnTo>
                <a:lnTo>
                  <a:pt x="15888780" y="9065806"/>
                </a:lnTo>
                <a:close/>
              </a:path>
              <a:path w="18719800" h="10718800" extrusionOk="0">
                <a:moveTo>
                  <a:pt x="15888780" y="8965717"/>
                </a:moveTo>
                <a:lnTo>
                  <a:pt x="15887230" y="8958072"/>
                </a:lnTo>
                <a:lnTo>
                  <a:pt x="15883027" y="8951824"/>
                </a:lnTo>
                <a:lnTo>
                  <a:pt x="15876791" y="8947620"/>
                </a:lnTo>
                <a:lnTo>
                  <a:pt x="15869133" y="8946070"/>
                </a:lnTo>
                <a:lnTo>
                  <a:pt x="15861487" y="8947620"/>
                </a:lnTo>
                <a:lnTo>
                  <a:pt x="15855239" y="8951824"/>
                </a:lnTo>
                <a:lnTo>
                  <a:pt x="15851035" y="8958072"/>
                </a:lnTo>
                <a:lnTo>
                  <a:pt x="15849486" y="8965717"/>
                </a:lnTo>
                <a:lnTo>
                  <a:pt x="15851035" y="8973363"/>
                </a:lnTo>
                <a:lnTo>
                  <a:pt x="15855239" y="8979611"/>
                </a:lnTo>
                <a:lnTo>
                  <a:pt x="15861487" y="8983815"/>
                </a:lnTo>
                <a:lnTo>
                  <a:pt x="15869133" y="8985364"/>
                </a:lnTo>
                <a:lnTo>
                  <a:pt x="15876791" y="8983815"/>
                </a:lnTo>
                <a:lnTo>
                  <a:pt x="15883027" y="8979611"/>
                </a:lnTo>
                <a:lnTo>
                  <a:pt x="15887230" y="8973363"/>
                </a:lnTo>
                <a:lnTo>
                  <a:pt x="15888780" y="8965717"/>
                </a:lnTo>
                <a:close/>
              </a:path>
              <a:path w="18719800" h="10718800" extrusionOk="0">
                <a:moveTo>
                  <a:pt x="15888780" y="8865629"/>
                </a:moveTo>
                <a:lnTo>
                  <a:pt x="15887230" y="8857983"/>
                </a:lnTo>
                <a:lnTo>
                  <a:pt x="15883027" y="8851735"/>
                </a:lnTo>
                <a:lnTo>
                  <a:pt x="15876778" y="8847518"/>
                </a:lnTo>
                <a:lnTo>
                  <a:pt x="15869133" y="8845982"/>
                </a:lnTo>
                <a:lnTo>
                  <a:pt x="15861487" y="8847518"/>
                </a:lnTo>
                <a:lnTo>
                  <a:pt x="15855239" y="8851735"/>
                </a:lnTo>
                <a:lnTo>
                  <a:pt x="15851035" y="8857983"/>
                </a:lnTo>
                <a:lnTo>
                  <a:pt x="15849486" y="8865629"/>
                </a:lnTo>
                <a:lnTo>
                  <a:pt x="15851035" y="8873274"/>
                </a:lnTo>
                <a:lnTo>
                  <a:pt x="15855239" y="8879522"/>
                </a:lnTo>
                <a:lnTo>
                  <a:pt x="15861487" y="8883726"/>
                </a:lnTo>
                <a:lnTo>
                  <a:pt x="15869133" y="8885276"/>
                </a:lnTo>
                <a:lnTo>
                  <a:pt x="15876778" y="8883726"/>
                </a:lnTo>
                <a:lnTo>
                  <a:pt x="15883027" y="8879522"/>
                </a:lnTo>
                <a:lnTo>
                  <a:pt x="15887230" y="8873274"/>
                </a:lnTo>
                <a:lnTo>
                  <a:pt x="15888780" y="8865629"/>
                </a:lnTo>
                <a:close/>
              </a:path>
              <a:path w="18719800" h="10718800" extrusionOk="0">
                <a:moveTo>
                  <a:pt x="15888780" y="8765527"/>
                </a:moveTo>
                <a:lnTo>
                  <a:pt x="15887230" y="8757882"/>
                </a:lnTo>
                <a:lnTo>
                  <a:pt x="15883027" y="8751633"/>
                </a:lnTo>
                <a:lnTo>
                  <a:pt x="15876778" y="8747417"/>
                </a:lnTo>
                <a:lnTo>
                  <a:pt x="15869133" y="8745880"/>
                </a:lnTo>
                <a:lnTo>
                  <a:pt x="15861487" y="8747417"/>
                </a:lnTo>
                <a:lnTo>
                  <a:pt x="15855239" y="8751633"/>
                </a:lnTo>
                <a:lnTo>
                  <a:pt x="15851035" y="8757882"/>
                </a:lnTo>
                <a:lnTo>
                  <a:pt x="15849486" y="8765527"/>
                </a:lnTo>
                <a:lnTo>
                  <a:pt x="15851035" y="8773173"/>
                </a:lnTo>
                <a:lnTo>
                  <a:pt x="15855239" y="8779421"/>
                </a:lnTo>
                <a:lnTo>
                  <a:pt x="15861487" y="8783625"/>
                </a:lnTo>
                <a:lnTo>
                  <a:pt x="15869133" y="8785174"/>
                </a:lnTo>
                <a:lnTo>
                  <a:pt x="15876778" y="8783625"/>
                </a:lnTo>
                <a:lnTo>
                  <a:pt x="15883027" y="8779421"/>
                </a:lnTo>
                <a:lnTo>
                  <a:pt x="15887230" y="8773173"/>
                </a:lnTo>
                <a:lnTo>
                  <a:pt x="15888780" y="8765527"/>
                </a:lnTo>
                <a:close/>
              </a:path>
              <a:path w="18719800" h="10718800" extrusionOk="0">
                <a:moveTo>
                  <a:pt x="15888780" y="8665426"/>
                </a:moveTo>
                <a:lnTo>
                  <a:pt x="15887230" y="8657780"/>
                </a:lnTo>
                <a:lnTo>
                  <a:pt x="15883027" y="8651532"/>
                </a:lnTo>
                <a:lnTo>
                  <a:pt x="15876778" y="8647328"/>
                </a:lnTo>
                <a:lnTo>
                  <a:pt x="15869133" y="8645779"/>
                </a:lnTo>
                <a:lnTo>
                  <a:pt x="15861487" y="8647328"/>
                </a:lnTo>
                <a:lnTo>
                  <a:pt x="15855239" y="8651532"/>
                </a:lnTo>
                <a:lnTo>
                  <a:pt x="15851035" y="8657780"/>
                </a:lnTo>
                <a:lnTo>
                  <a:pt x="15849486" y="8665426"/>
                </a:lnTo>
                <a:lnTo>
                  <a:pt x="15851035" y="8673071"/>
                </a:lnTo>
                <a:lnTo>
                  <a:pt x="15855239" y="8679320"/>
                </a:lnTo>
                <a:lnTo>
                  <a:pt x="15861487" y="8683536"/>
                </a:lnTo>
                <a:lnTo>
                  <a:pt x="15869133" y="8685085"/>
                </a:lnTo>
                <a:lnTo>
                  <a:pt x="15876778" y="8683536"/>
                </a:lnTo>
                <a:lnTo>
                  <a:pt x="15883027" y="8679320"/>
                </a:lnTo>
                <a:lnTo>
                  <a:pt x="15887230" y="8673071"/>
                </a:lnTo>
                <a:lnTo>
                  <a:pt x="15888780" y="8665426"/>
                </a:lnTo>
                <a:close/>
              </a:path>
              <a:path w="18719800" h="10718800" extrusionOk="0">
                <a:moveTo>
                  <a:pt x="15888780" y="8565337"/>
                </a:moveTo>
                <a:lnTo>
                  <a:pt x="15887230" y="8557692"/>
                </a:lnTo>
                <a:lnTo>
                  <a:pt x="15883027" y="8551443"/>
                </a:lnTo>
                <a:lnTo>
                  <a:pt x="15876778" y="8547227"/>
                </a:lnTo>
                <a:lnTo>
                  <a:pt x="15869133" y="8545678"/>
                </a:lnTo>
                <a:lnTo>
                  <a:pt x="15861487" y="8547227"/>
                </a:lnTo>
                <a:lnTo>
                  <a:pt x="15855239" y="8551443"/>
                </a:lnTo>
                <a:lnTo>
                  <a:pt x="15851035" y="8557692"/>
                </a:lnTo>
                <a:lnTo>
                  <a:pt x="15849486" y="8565337"/>
                </a:lnTo>
                <a:lnTo>
                  <a:pt x="15851035" y="8572983"/>
                </a:lnTo>
                <a:lnTo>
                  <a:pt x="15855239" y="8579218"/>
                </a:lnTo>
                <a:lnTo>
                  <a:pt x="15861487" y="8583435"/>
                </a:lnTo>
                <a:lnTo>
                  <a:pt x="15869133" y="8584971"/>
                </a:lnTo>
                <a:lnTo>
                  <a:pt x="15876778" y="8583435"/>
                </a:lnTo>
                <a:lnTo>
                  <a:pt x="15883027" y="8579218"/>
                </a:lnTo>
                <a:lnTo>
                  <a:pt x="15887230" y="8572983"/>
                </a:lnTo>
                <a:lnTo>
                  <a:pt x="15888780" y="8565337"/>
                </a:lnTo>
                <a:close/>
              </a:path>
              <a:path w="18719800" h="10718800" extrusionOk="0">
                <a:moveTo>
                  <a:pt x="15888780" y="8465236"/>
                </a:moveTo>
                <a:lnTo>
                  <a:pt x="15887230" y="8457590"/>
                </a:lnTo>
                <a:lnTo>
                  <a:pt x="15883027" y="8451342"/>
                </a:lnTo>
                <a:lnTo>
                  <a:pt x="15876778" y="8447126"/>
                </a:lnTo>
                <a:lnTo>
                  <a:pt x="15869133" y="8445589"/>
                </a:lnTo>
                <a:lnTo>
                  <a:pt x="15861487" y="8447126"/>
                </a:lnTo>
                <a:lnTo>
                  <a:pt x="15855239" y="8451342"/>
                </a:lnTo>
                <a:lnTo>
                  <a:pt x="15851035" y="8457590"/>
                </a:lnTo>
                <a:lnTo>
                  <a:pt x="15849486" y="8465236"/>
                </a:lnTo>
                <a:lnTo>
                  <a:pt x="15851035" y="8472881"/>
                </a:lnTo>
                <a:lnTo>
                  <a:pt x="15855239" y="8479130"/>
                </a:lnTo>
                <a:lnTo>
                  <a:pt x="15861487" y="8483346"/>
                </a:lnTo>
                <a:lnTo>
                  <a:pt x="15869133" y="8484883"/>
                </a:lnTo>
                <a:lnTo>
                  <a:pt x="15876778" y="8483346"/>
                </a:lnTo>
                <a:lnTo>
                  <a:pt x="15883027" y="8479130"/>
                </a:lnTo>
                <a:lnTo>
                  <a:pt x="15887230" y="8472881"/>
                </a:lnTo>
                <a:lnTo>
                  <a:pt x="15888780" y="8465236"/>
                </a:lnTo>
                <a:close/>
              </a:path>
              <a:path w="18719800" h="10718800" extrusionOk="0">
                <a:moveTo>
                  <a:pt x="15888780" y="8164944"/>
                </a:moveTo>
                <a:lnTo>
                  <a:pt x="15887230" y="8157299"/>
                </a:lnTo>
                <a:lnTo>
                  <a:pt x="15883027" y="8151063"/>
                </a:lnTo>
                <a:lnTo>
                  <a:pt x="15876778" y="8146847"/>
                </a:lnTo>
                <a:lnTo>
                  <a:pt x="15869133" y="8145297"/>
                </a:lnTo>
                <a:lnTo>
                  <a:pt x="15861487" y="8146847"/>
                </a:lnTo>
                <a:lnTo>
                  <a:pt x="15855239" y="8151063"/>
                </a:lnTo>
                <a:lnTo>
                  <a:pt x="15851035" y="8157299"/>
                </a:lnTo>
                <a:lnTo>
                  <a:pt x="15849486" y="8164944"/>
                </a:lnTo>
                <a:lnTo>
                  <a:pt x="15851035" y="8172602"/>
                </a:lnTo>
                <a:lnTo>
                  <a:pt x="15855239" y="8178838"/>
                </a:lnTo>
                <a:lnTo>
                  <a:pt x="15861487" y="8183054"/>
                </a:lnTo>
                <a:lnTo>
                  <a:pt x="15869133" y="8184591"/>
                </a:lnTo>
                <a:lnTo>
                  <a:pt x="15876778" y="8183054"/>
                </a:lnTo>
                <a:lnTo>
                  <a:pt x="15883027" y="8178838"/>
                </a:lnTo>
                <a:lnTo>
                  <a:pt x="15887230" y="8172602"/>
                </a:lnTo>
                <a:lnTo>
                  <a:pt x="15888780" y="8164944"/>
                </a:lnTo>
                <a:close/>
              </a:path>
              <a:path w="18719800" h="10718800" extrusionOk="0">
                <a:moveTo>
                  <a:pt x="15888780" y="8064855"/>
                </a:moveTo>
                <a:lnTo>
                  <a:pt x="15887230" y="8057210"/>
                </a:lnTo>
                <a:lnTo>
                  <a:pt x="15883027" y="8050962"/>
                </a:lnTo>
                <a:lnTo>
                  <a:pt x="15876778" y="8046758"/>
                </a:lnTo>
                <a:lnTo>
                  <a:pt x="15869133" y="8045209"/>
                </a:lnTo>
                <a:lnTo>
                  <a:pt x="15861487" y="8046758"/>
                </a:lnTo>
                <a:lnTo>
                  <a:pt x="15855239" y="8050962"/>
                </a:lnTo>
                <a:lnTo>
                  <a:pt x="15851035" y="8057210"/>
                </a:lnTo>
                <a:lnTo>
                  <a:pt x="15849486" y="8064855"/>
                </a:lnTo>
                <a:lnTo>
                  <a:pt x="15851035" y="8072501"/>
                </a:lnTo>
                <a:lnTo>
                  <a:pt x="15855239" y="8078749"/>
                </a:lnTo>
                <a:lnTo>
                  <a:pt x="15861487" y="8082953"/>
                </a:lnTo>
                <a:lnTo>
                  <a:pt x="15869133" y="8084502"/>
                </a:lnTo>
                <a:lnTo>
                  <a:pt x="15876778" y="8082953"/>
                </a:lnTo>
                <a:lnTo>
                  <a:pt x="15883027" y="8078749"/>
                </a:lnTo>
                <a:lnTo>
                  <a:pt x="15887230" y="8072501"/>
                </a:lnTo>
                <a:lnTo>
                  <a:pt x="15888780" y="8064855"/>
                </a:lnTo>
                <a:close/>
              </a:path>
              <a:path w="18719800" h="10718800" extrusionOk="0">
                <a:moveTo>
                  <a:pt x="15888780" y="7964767"/>
                </a:moveTo>
                <a:lnTo>
                  <a:pt x="15887230" y="7957109"/>
                </a:lnTo>
                <a:lnTo>
                  <a:pt x="15883027" y="7950860"/>
                </a:lnTo>
                <a:lnTo>
                  <a:pt x="15876778" y="7946657"/>
                </a:lnTo>
                <a:lnTo>
                  <a:pt x="15869133" y="7945120"/>
                </a:lnTo>
                <a:lnTo>
                  <a:pt x="15861487" y="7946657"/>
                </a:lnTo>
                <a:lnTo>
                  <a:pt x="15855239" y="7950860"/>
                </a:lnTo>
                <a:lnTo>
                  <a:pt x="15851035" y="7957109"/>
                </a:lnTo>
                <a:lnTo>
                  <a:pt x="15849486" y="7964767"/>
                </a:lnTo>
                <a:lnTo>
                  <a:pt x="15851035" y="7972412"/>
                </a:lnTo>
                <a:lnTo>
                  <a:pt x="15855239" y="7978648"/>
                </a:lnTo>
                <a:lnTo>
                  <a:pt x="15861487" y="7982864"/>
                </a:lnTo>
                <a:lnTo>
                  <a:pt x="15869133" y="7984414"/>
                </a:lnTo>
                <a:lnTo>
                  <a:pt x="15876778" y="7982864"/>
                </a:lnTo>
                <a:lnTo>
                  <a:pt x="15883027" y="7978648"/>
                </a:lnTo>
                <a:lnTo>
                  <a:pt x="15887230" y="7972412"/>
                </a:lnTo>
                <a:lnTo>
                  <a:pt x="15888780" y="7964767"/>
                </a:lnTo>
                <a:close/>
              </a:path>
              <a:path w="18719800" h="10718800" extrusionOk="0">
                <a:moveTo>
                  <a:pt x="15888780" y="7864665"/>
                </a:moveTo>
                <a:lnTo>
                  <a:pt x="15887230" y="7857020"/>
                </a:lnTo>
                <a:lnTo>
                  <a:pt x="15883027" y="7850772"/>
                </a:lnTo>
                <a:lnTo>
                  <a:pt x="15876778" y="7846555"/>
                </a:lnTo>
                <a:lnTo>
                  <a:pt x="15869133" y="7845006"/>
                </a:lnTo>
                <a:lnTo>
                  <a:pt x="15861487" y="7846555"/>
                </a:lnTo>
                <a:lnTo>
                  <a:pt x="15855239" y="7850772"/>
                </a:lnTo>
                <a:lnTo>
                  <a:pt x="15851035" y="7857020"/>
                </a:lnTo>
                <a:lnTo>
                  <a:pt x="15849486" y="7864665"/>
                </a:lnTo>
                <a:lnTo>
                  <a:pt x="15851035" y="7872311"/>
                </a:lnTo>
                <a:lnTo>
                  <a:pt x="15855239" y="7878559"/>
                </a:lnTo>
                <a:lnTo>
                  <a:pt x="15861487" y="7882763"/>
                </a:lnTo>
                <a:lnTo>
                  <a:pt x="15869133" y="7884312"/>
                </a:lnTo>
                <a:lnTo>
                  <a:pt x="15876778" y="7882763"/>
                </a:lnTo>
                <a:lnTo>
                  <a:pt x="15883027" y="7878559"/>
                </a:lnTo>
                <a:lnTo>
                  <a:pt x="15887230" y="7872311"/>
                </a:lnTo>
                <a:lnTo>
                  <a:pt x="15888780" y="7864665"/>
                </a:lnTo>
                <a:close/>
              </a:path>
              <a:path w="18719800" h="10718800" extrusionOk="0">
                <a:moveTo>
                  <a:pt x="15888780" y="7764564"/>
                </a:moveTo>
                <a:lnTo>
                  <a:pt x="15887230" y="7756919"/>
                </a:lnTo>
                <a:lnTo>
                  <a:pt x="15883027" y="7750670"/>
                </a:lnTo>
                <a:lnTo>
                  <a:pt x="15876778" y="7746466"/>
                </a:lnTo>
                <a:lnTo>
                  <a:pt x="15869133" y="7744917"/>
                </a:lnTo>
                <a:lnTo>
                  <a:pt x="15861487" y="7746466"/>
                </a:lnTo>
                <a:lnTo>
                  <a:pt x="15855239" y="7750670"/>
                </a:lnTo>
                <a:lnTo>
                  <a:pt x="15851035" y="7756919"/>
                </a:lnTo>
                <a:lnTo>
                  <a:pt x="15849486" y="7764564"/>
                </a:lnTo>
                <a:lnTo>
                  <a:pt x="15851035" y="7772209"/>
                </a:lnTo>
                <a:lnTo>
                  <a:pt x="15855239" y="7778458"/>
                </a:lnTo>
                <a:lnTo>
                  <a:pt x="15861487" y="7782674"/>
                </a:lnTo>
                <a:lnTo>
                  <a:pt x="15869133" y="7784224"/>
                </a:lnTo>
                <a:lnTo>
                  <a:pt x="15876778" y="7782674"/>
                </a:lnTo>
                <a:lnTo>
                  <a:pt x="15883027" y="7778458"/>
                </a:lnTo>
                <a:lnTo>
                  <a:pt x="15887230" y="7772209"/>
                </a:lnTo>
                <a:lnTo>
                  <a:pt x="15888780" y="7764564"/>
                </a:lnTo>
                <a:close/>
              </a:path>
              <a:path w="18719800" h="10718800" extrusionOk="0">
                <a:moveTo>
                  <a:pt x="15888780" y="7664475"/>
                </a:moveTo>
                <a:lnTo>
                  <a:pt x="15887230" y="7656830"/>
                </a:lnTo>
                <a:lnTo>
                  <a:pt x="15883027" y="7650581"/>
                </a:lnTo>
                <a:lnTo>
                  <a:pt x="15876778" y="7646365"/>
                </a:lnTo>
                <a:lnTo>
                  <a:pt x="15869133" y="7644828"/>
                </a:lnTo>
                <a:lnTo>
                  <a:pt x="15861487" y="7646365"/>
                </a:lnTo>
                <a:lnTo>
                  <a:pt x="15855239" y="7650581"/>
                </a:lnTo>
                <a:lnTo>
                  <a:pt x="15851035" y="7656830"/>
                </a:lnTo>
                <a:lnTo>
                  <a:pt x="15849486" y="7664475"/>
                </a:lnTo>
                <a:lnTo>
                  <a:pt x="15851035" y="7672121"/>
                </a:lnTo>
                <a:lnTo>
                  <a:pt x="15855239" y="7678369"/>
                </a:lnTo>
                <a:lnTo>
                  <a:pt x="15861487" y="7682573"/>
                </a:lnTo>
                <a:lnTo>
                  <a:pt x="15869133" y="7684122"/>
                </a:lnTo>
                <a:lnTo>
                  <a:pt x="15876778" y="7682573"/>
                </a:lnTo>
                <a:lnTo>
                  <a:pt x="15883027" y="7678369"/>
                </a:lnTo>
                <a:lnTo>
                  <a:pt x="15887230" y="7672121"/>
                </a:lnTo>
                <a:lnTo>
                  <a:pt x="15888780" y="7664475"/>
                </a:lnTo>
                <a:close/>
              </a:path>
              <a:path w="18719800" h="10718800" extrusionOk="0">
                <a:moveTo>
                  <a:pt x="15888780" y="7564374"/>
                </a:moveTo>
                <a:lnTo>
                  <a:pt x="15887230" y="7556728"/>
                </a:lnTo>
                <a:lnTo>
                  <a:pt x="15883027" y="7550480"/>
                </a:lnTo>
                <a:lnTo>
                  <a:pt x="15876778" y="7546276"/>
                </a:lnTo>
                <a:lnTo>
                  <a:pt x="15869133" y="7544727"/>
                </a:lnTo>
                <a:lnTo>
                  <a:pt x="15861487" y="7546276"/>
                </a:lnTo>
                <a:lnTo>
                  <a:pt x="15855239" y="7550480"/>
                </a:lnTo>
                <a:lnTo>
                  <a:pt x="15851035" y="7556728"/>
                </a:lnTo>
                <a:lnTo>
                  <a:pt x="15849486" y="7564374"/>
                </a:lnTo>
                <a:lnTo>
                  <a:pt x="15851035" y="7572019"/>
                </a:lnTo>
                <a:lnTo>
                  <a:pt x="15855239" y="7578268"/>
                </a:lnTo>
                <a:lnTo>
                  <a:pt x="15861487" y="7582471"/>
                </a:lnTo>
                <a:lnTo>
                  <a:pt x="15869133" y="7584021"/>
                </a:lnTo>
                <a:lnTo>
                  <a:pt x="15876778" y="7582471"/>
                </a:lnTo>
                <a:lnTo>
                  <a:pt x="15883027" y="7578268"/>
                </a:lnTo>
                <a:lnTo>
                  <a:pt x="15887230" y="7572019"/>
                </a:lnTo>
                <a:lnTo>
                  <a:pt x="15888780" y="7564374"/>
                </a:lnTo>
                <a:close/>
              </a:path>
              <a:path w="18719800" h="10718800" extrusionOk="0">
                <a:moveTo>
                  <a:pt x="15888780" y="7464285"/>
                </a:moveTo>
                <a:lnTo>
                  <a:pt x="15887230" y="7456640"/>
                </a:lnTo>
                <a:lnTo>
                  <a:pt x="15883027" y="7450391"/>
                </a:lnTo>
                <a:lnTo>
                  <a:pt x="15876778" y="7446175"/>
                </a:lnTo>
                <a:lnTo>
                  <a:pt x="15869133" y="7444626"/>
                </a:lnTo>
                <a:lnTo>
                  <a:pt x="15861487" y="7446175"/>
                </a:lnTo>
                <a:lnTo>
                  <a:pt x="15855239" y="7450391"/>
                </a:lnTo>
                <a:lnTo>
                  <a:pt x="15851035" y="7456640"/>
                </a:lnTo>
                <a:lnTo>
                  <a:pt x="15849486" y="7464285"/>
                </a:lnTo>
                <a:lnTo>
                  <a:pt x="15851035" y="7471931"/>
                </a:lnTo>
                <a:lnTo>
                  <a:pt x="15855239" y="7478166"/>
                </a:lnTo>
                <a:lnTo>
                  <a:pt x="15861487" y="7482383"/>
                </a:lnTo>
                <a:lnTo>
                  <a:pt x="15869133" y="7483932"/>
                </a:lnTo>
                <a:lnTo>
                  <a:pt x="15876778" y="7482383"/>
                </a:lnTo>
                <a:lnTo>
                  <a:pt x="15883027" y="7478166"/>
                </a:lnTo>
                <a:lnTo>
                  <a:pt x="15887230" y="7471931"/>
                </a:lnTo>
                <a:lnTo>
                  <a:pt x="15888780" y="7464285"/>
                </a:lnTo>
                <a:close/>
              </a:path>
              <a:path w="18719800" h="10718800" extrusionOk="0">
                <a:moveTo>
                  <a:pt x="15888780" y="7364184"/>
                </a:moveTo>
                <a:lnTo>
                  <a:pt x="15887230" y="7356538"/>
                </a:lnTo>
                <a:lnTo>
                  <a:pt x="15883027" y="7350290"/>
                </a:lnTo>
                <a:lnTo>
                  <a:pt x="15876791" y="7346086"/>
                </a:lnTo>
                <a:lnTo>
                  <a:pt x="15869133" y="7344537"/>
                </a:lnTo>
                <a:lnTo>
                  <a:pt x="15861487" y="7346086"/>
                </a:lnTo>
                <a:lnTo>
                  <a:pt x="15855239" y="7350290"/>
                </a:lnTo>
                <a:lnTo>
                  <a:pt x="15851035" y="7356538"/>
                </a:lnTo>
                <a:lnTo>
                  <a:pt x="15849486" y="7364184"/>
                </a:lnTo>
                <a:lnTo>
                  <a:pt x="15851035" y="7371829"/>
                </a:lnTo>
                <a:lnTo>
                  <a:pt x="15855239" y="7378078"/>
                </a:lnTo>
                <a:lnTo>
                  <a:pt x="15861487" y="7382281"/>
                </a:lnTo>
                <a:lnTo>
                  <a:pt x="15869133" y="7383818"/>
                </a:lnTo>
                <a:lnTo>
                  <a:pt x="15876791" y="7382281"/>
                </a:lnTo>
                <a:lnTo>
                  <a:pt x="15883027" y="7378078"/>
                </a:lnTo>
                <a:lnTo>
                  <a:pt x="15887230" y="7371829"/>
                </a:lnTo>
                <a:lnTo>
                  <a:pt x="15888780" y="7364184"/>
                </a:lnTo>
                <a:close/>
              </a:path>
              <a:path w="18719800" h="10718800" extrusionOk="0">
                <a:moveTo>
                  <a:pt x="15888780" y="7264082"/>
                </a:moveTo>
                <a:lnTo>
                  <a:pt x="15887230" y="7256437"/>
                </a:lnTo>
                <a:lnTo>
                  <a:pt x="15883027" y="7250189"/>
                </a:lnTo>
                <a:lnTo>
                  <a:pt x="15876778" y="7245985"/>
                </a:lnTo>
                <a:lnTo>
                  <a:pt x="15869133" y="7244435"/>
                </a:lnTo>
                <a:lnTo>
                  <a:pt x="15861487" y="7245985"/>
                </a:lnTo>
                <a:lnTo>
                  <a:pt x="15855239" y="7250189"/>
                </a:lnTo>
                <a:lnTo>
                  <a:pt x="15851035" y="7256437"/>
                </a:lnTo>
                <a:lnTo>
                  <a:pt x="15849486" y="7264082"/>
                </a:lnTo>
                <a:lnTo>
                  <a:pt x="15851035" y="7271728"/>
                </a:lnTo>
                <a:lnTo>
                  <a:pt x="15855239" y="7277976"/>
                </a:lnTo>
                <a:lnTo>
                  <a:pt x="15861487" y="7282180"/>
                </a:lnTo>
                <a:lnTo>
                  <a:pt x="15869133" y="7283729"/>
                </a:lnTo>
                <a:lnTo>
                  <a:pt x="15876778" y="7282180"/>
                </a:lnTo>
                <a:lnTo>
                  <a:pt x="15883027" y="7277976"/>
                </a:lnTo>
                <a:lnTo>
                  <a:pt x="15887230" y="7271728"/>
                </a:lnTo>
                <a:lnTo>
                  <a:pt x="15888780" y="7264082"/>
                </a:lnTo>
                <a:close/>
              </a:path>
              <a:path w="18719800" h="10718800" extrusionOk="0">
                <a:moveTo>
                  <a:pt x="15888780" y="7163981"/>
                </a:moveTo>
                <a:lnTo>
                  <a:pt x="15887230" y="7156348"/>
                </a:lnTo>
                <a:lnTo>
                  <a:pt x="15883027" y="7150100"/>
                </a:lnTo>
                <a:lnTo>
                  <a:pt x="15876778" y="7145883"/>
                </a:lnTo>
                <a:lnTo>
                  <a:pt x="15869133" y="7144347"/>
                </a:lnTo>
                <a:lnTo>
                  <a:pt x="15861487" y="7145883"/>
                </a:lnTo>
                <a:lnTo>
                  <a:pt x="15855239" y="7150100"/>
                </a:lnTo>
                <a:lnTo>
                  <a:pt x="15851035" y="7156348"/>
                </a:lnTo>
                <a:lnTo>
                  <a:pt x="15849486" y="7163981"/>
                </a:lnTo>
                <a:lnTo>
                  <a:pt x="15851035" y="7171639"/>
                </a:lnTo>
                <a:lnTo>
                  <a:pt x="15855239" y="7177875"/>
                </a:lnTo>
                <a:lnTo>
                  <a:pt x="15861487" y="7182091"/>
                </a:lnTo>
                <a:lnTo>
                  <a:pt x="15869133" y="7183641"/>
                </a:lnTo>
                <a:lnTo>
                  <a:pt x="15876778" y="7182091"/>
                </a:lnTo>
                <a:lnTo>
                  <a:pt x="15883027" y="7177875"/>
                </a:lnTo>
                <a:lnTo>
                  <a:pt x="15887230" y="7171639"/>
                </a:lnTo>
                <a:lnTo>
                  <a:pt x="15888780" y="7163981"/>
                </a:lnTo>
                <a:close/>
              </a:path>
              <a:path w="18719800" h="10718800" extrusionOk="0">
                <a:moveTo>
                  <a:pt x="15888780" y="7063892"/>
                </a:moveTo>
                <a:lnTo>
                  <a:pt x="15887230" y="7056247"/>
                </a:lnTo>
                <a:lnTo>
                  <a:pt x="15883027" y="7049998"/>
                </a:lnTo>
                <a:lnTo>
                  <a:pt x="15876778" y="7045782"/>
                </a:lnTo>
                <a:lnTo>
                  <a:pt x="15869133" y="7044245"/>
                </a:lnTo>
                <a:lnTo>
                  <a:pt x="15861487" y="7045782"/>
                </a:lnTo>
                <a:lnTo>
                  <a:pt x="15855239" y="7049998"/>
                </a:lnTo>
                <a:lnTo>
                  <a:pt x="15851035" y="7056247"/>
                </a:lnTo>
                <a:lnTo>
                  <a:pt x="15849486" y="7063892"/>
                </a:lnTo>
                <a:lnTo>
                  <a:pt x="15851035" y="7071538"/>
                </a:lnTo>
                <a:lnTo>
                  <a:pt x="15855239" y="7077786"/>
                </a:lnTo>
                <a:lnTo>
                  <a:pt x="15861487" y="7082002"/>
                </a:lnTo>
                <a:lnTo>
                  <a:pt x="15869133" y="7083539"/>
                </a:lnTo>
                <a:lnTo>
                  <a:pt x="15876778" y="7082002"/>
                </a:lnTo>
                <a:lnTo>
                  <a:pt x="15883027" y="7077786"/>
                </a:lnTo>
                <a:lnTo>
                  <a:pt x="15887230" y="7071538"/>
                </a:lnTo>
                <a:lnTo>
                  <a:pt x="15888780" y="7063892"/>
                </a:lnTo>
                <a:close/>
              </a:path>
              <a:path w="18719800" h="10718800" extrusionOk="0">
                <a:moveTo>
                  <a:pt x="15888780" y="6963804"/>
                </a:moveTo>
                <a:lnTo>
                  <a:pt x="15887230" y="6956158"/>
                </a:lnTo>
                <a:lnTo>
                  <a:pt x="15883027" y="6949910"/>
                </a:lnTo>
                <a:lnTo>
                  <a:pt x="15876778" y="6945693"/>
                </a:lnTo>
                <a:lnTo>
                  <a:pt x="15869133" y="6944144"/>
                </a:lnTo>
                <a:lnTo>
                  <a:pt x="15861487" y="6945693"/>
                </a:lnTo>
                <a:lnTo>
                  <a:pt x="15855239" y="6949910"/>
                </a:lnTo>
                <a:lnTo>
                  <a:pt x="15851035" y="6956158"/>
                </a:lnTo>
                <a:lnTo>
                  <a:pt x="15849486" y="6963804"/>
                </a:lnTo>
                <a:lnTo>
                  <a:pt x="15851035" y="6971449"/>
                </a:lnTo>
                <a:lnTo>
                  <a:pt x="15855239" y="6977685"/>
                </a:lnTo>
                <a:lnTo>
                  <a:pt x="15861487" y="6981901"/>
                </a:lnTo>
                <a:lnTo>
                  <a:pt x="15869133" y="6983438"/>
                </a:lnTo>
                <a:lnTo>
                  <a:pt x="15876778" y="6981901"/>
                </a:lnTo>
                <a:lnTo>
                  <a:pt x="15883027" y="6977685"/>
                </a:lnTo>
                <a:lnTo>
                  <a:pt x="15887230" y="6971449"/>
                </a:lnTo>
                <a:lnTo>
                  <a:pt x="15888780" y="6963804"/>
                </a:lnTo>
                <a:close/>
              </a:path>
              <a:path w="18719800" h="10718800" extrusionOk="0">
                <a:moveTo>
                  <a:pt x="15888780" y="6863702"/>
                </a:moveTo>
                <a:lnTo>
                  <a:pt x="15887230" y="6856057"/>
                </a:lnTo>
                <a:lnTo>
                  <a:pt x="15883027" y="6849808"/>
                </a:lnTo>
                <a:lnTo>
                  <a:pt x="15876778" y="6845592"/>
                </a:lnTo>
                <a:lnTo>
                  <a:pt x="15869133" y="6844055"/>
                </a:lnTo>
                <a:lnTo>
                  <a:pt x="15861487" y="6845592"/>
                </a:lnTo>
                <a:lnTo>
                  <a:pt x="15855239" y="6849808"/>
                </a:lnTo>
                <a:lnTo>
                  <a:pt x="15851035" y="6856057"/>
                </a:lnTo>
                <a:lnTo>
                  <a:pt x="15849486" y="6863702"/>
                </a:lnTo>
                <a:lnTo>
                  <a:pt x="15851035" y="6871348"/>
                </a:lnTo>
                <a:lnTo>
                  <a:pt x="15855239" y="6877596"/>
                </a:lnTo>
                <a:lnTo>
                  <a:pt x="15861487" y="6881800"/>
                </a:lnTo>
                <a:lnTo>
                  <a:pt x="15869133" y="6883349"/>
                </a:lnTo>
                <a:lnTo>
                  <a:pt x="15876778" y="6881800"/>
                </a:lnTo>
                <a:lnTo>
                  <a:pt x="15883027" y="6877596"/>
                </a:lnTo>
                <a:lnTo>
                  <a:pt x="15887230" y="6871348"/>
                </a:lnTo>
                <a:lnTo>
                  <a:pt x="15888780" y="6863702"/>
                </a:lnTo>
                <a:close/>
              </a:path>
              <a:path w="18719800" h="10718800" extrusionOk="0">
                <a:moveTo>
                  <a:pt x="15888792" y="9966681"/>
                </a:moveTo>
                <a:lnTo>
                  <a:pt x="15887243" y="9959035"/>
                </a:lnTo>
                <a:lnTo>
                  <a:pt x="15883039" y="9952787"/>
                </a:lnTo>
                <a:lnTo>
                  <a:pt x="15876791" y="9948583"/>
                </a:lnTo>
                <a:lnTo>
                  <a:pt x="15869146" y="9947034"/>
                </a:lnTo>
                <a:lnTo>
                  <a:pt x="15861487" y="9948583"/>
                </a:lnTo>
                <a:lnTo>
                  <a:pt x="15855252" y="9952787"/>
                </a:lnTo>
                <a:lnTo>
                  <a:pt x="15851035" y="9959035"/>
                </a:lnTo>
                <a:lnTo>
                  <a:pt x="15849499" y="9966681"/>
                </a:lnTo>
                <a:lnTo>
                  <a:pt x="15851035" y="9974326"/>
                </a:lnTo>
                <a:lnTo>
                  <a:pt x="15855252" y="9980574"/>
                </a:lnTo>
                <a:lnTo>
                  <a:pt x="15861487" y="9984778"/>
                </a:lnTo>
                <a:lnTo>
                  <a:pt x="15869146" y="9986327"/>
                </a:lnTo>
                <a:lnTo>
                  <a:pt x="15876791" y="9984778"/>
                </a:lnTo>
                <a:lnTo>
                  <a:pt x="15883039" y="9980574"/>
                </a:lnTo>
                <a:lnTo>
                  <a:pt x="15887243" y="9974326"/>
                </a:lnTo>
                <a:lnTo>
                  <a:pt x="15888792" y="9966681"/>
                </a:lnTo>
                <a:close/>
              </a:path>
              <a:path w="18719800" h="10718800" extrusionOk="0">
                <a:moveTo>
                  <a:pt x="15888792" y="9866592"/>
                </a:moveTo>
                <a:lnTo>
                  <a:pt x="15887243" y="9858946"/>
                </a:lnTo>
                <a:lnTo>
                  <a:pt x="15883039" y="9852698"/>
                </a:lnTo>
                <a:lnTo>
                  <a:pt x="15876791" y="9848494"/>
                </a:lnTo>
                <a:lnTo>
                  <a:pt x="15869146" y="9846945"/>
                </a:lnTo>
                <a:lnTo>
                  <a:pt x="15861487" y="9848494"/>
                </a:lnTo>
                <a:lnTo>
                  <a:pt x="15855252" y="9852698"/>
                </a:lnTo>
                <a:lnTo>
                  <a:pt x="15851035" y="9858946"/>
                </a:lnTo>
                <a:lnTo>
                  <a:pt x="15849499" y="9866592"/>
                </a:lnTo>
                <a:lnTo>
                  <a:pt x="15851035" y="9874237"/>
                </a:lnTo>
                <a:lnTo>
                  <a:pt x="15855252" y="9880486"/>
                </a:lnTo>
                <a:lnTo>
                  <a:pt x="15861487" y="9884689"/>
                </a:lnTo>
                <a:lnTo>
                  <a:pt x="15869146" y="9886226"/>
                </a:lnTo>
                <a:lnTo>
                  <a:pt x="15876791" y="9884689"/>
                </a:lnTo>
                <a:lnTo>
                  <a:pt x="15883039" y="9880486"/>
                </a:lnTo>
                <a:lnTo>
                  <a:pt x="15887243" y="9874237"/>
                </a:lnTo>
                <a:lnTo>
                  <a:pt x="15888792" y="9866592"/>
                </a:lnTo>
                <a:close/>
              </a:path>
              <a:path w="18719800" h="10718800" extrusionOk="0">
                <a:moveTo>
                  <a:pt x="15888792" y="8365147"/>
                </a:moveTo>
                <a:lnTo>
                  <a:pt x="15887243" y="8357502"/>
                </a:lnTo>
                <a:lnTo>
                  <a:pt x="15883039" y="8351253"/>
                </a:lnTo>
                <a:lnTo>
                  <a:pt x="15876791" y="8347037"/>
                </a:lnTo>
                <a:lnTo>
                  <a:pt x="15869146" y="8345500"/>
                </a:lnTo>
                <a:lnTo>
                  <a:pt x="15861487" y="8347037"/>
                </a:lnTo>
                <a:lnTo>
                  <a:pt x="15855252" y="8351253"/>
                </a:lnTo>
                <a:lnTo>
                  <a:pt x="15851035" y="8357502"/>
                </a:lnTo>
                <a:lnTo>
                  <a:pt x="15849499" y="8365147"/>
                </a:lnTo>
                <a:lnTo>
                  <a:pt x="15851035" y="8372792"/>
                </a:lnTo>
                <a:lnTo>
                  <a:pt x="15855252" y="8379041"/>
                </a:lnTo>
                <a:lnTo>
                  <a:pt x="15861487" y="8383257"/>
                </a:lnTo>
                <a:lnTo>
                  <a:pt x="15869146" y="8384794"/>
                </a:lnTo>
                <a:lnTo>
                  <a:pt x="15876791" y="8383257"/>
                </a:lnTo>
                <a:lnTo>
                  <a:pt x="15883039" y="8379041"/>
                </a:lnTo>
                <a:lnTo>
                  <a:pt x="15887243" y="8372792"/>
                </a:lnTo>
                <a:lnTo>
                  <a:pt x="15888792" y="8365147"/>
                </a:lnTo>
                <a:close/>
              </a:path>
              <a:path w="18719800" h="10718800" extrusionOk="0">
                <a:moveTo>
                  <a:pt x="15888792" y="8265046"/>
                </a:moveTo>
                <a:lnTo>
                  <a:pt x="15887243" y="8257400"/>
                </a:lnTo>
                <a:lnTo>
                  <a:pt x="15883039" y="8251164"/>
                </a:lnTo>
                <a:lnTo>
                  <a:pt x="15876791" y="8246948"/>
                </a:lnTo>
                <a:lnTo>
                  <a:pt x="15869146" y="8245411"/>
                </a:lnTo>
                <a:lnTo>
                  <a:pt x="15861487" y="8246948"/>
                </a:lnTo>
                <a:lnTo>
                  <a:pt x="15855252" y="8251164"/>
                </a:lnTo>
                <a:lnTo>
                  <a:pt x="15851035" y="8257400"/>
                </a:lnTo>
                <a:lnTo>
                  <a:pt x="15849499" y="8265046"/>
                </a:lnTo>
                <a:lnTo>
                  <a:pt x="15851035" y="8272704"/>
                </a:lnTo>
                <a:lnTo>
                  <a:pt x="15855252" y="8278939"/>
                </a:lnTo>
                <a:lnTo>
                  <a:pt x="15861487" y="8283156"/>
                </a:lnTo>
                <a:lnTo>
                  <a:pt x="15869146" y="8284705"/>
                </a:lnTo>
                <a:lnTo>
                  <a:pt x="15876791" y="8283156"/>
                </a:lnTo>
                <a:lnTo>
                  <a:pt x="15883039" y="8278939"/>
                </a:lnTo>
                <a:lnTo>
                  <a:pt x="15887243" y="8272704"/>
                </a:lnTo>
                <a:lnTo>
                  <a:pt x="15888792" y="8265046"/>
                </a:lnTo>
                <a:close/>
              </a:path>
              <a:path w="18719800" h="10718800" extrusionOk="0">
                <a:moveTo>
                  <a:pt x="15888792" y="6763613"/>
                </a:moveTo>
                <a:lnTo>
                  <a:pt x="15887243" y="6755968"/>
                </a:lnTo>
                <a:lnTo>
                  <a:pt x="15883039" y="6749720"/>
                </a:lnTo>
                <a:lnTo>
                  <a:pt x="15876791" y="6745503"/>
                </a:lnTo>
                <a:lnTo>
                  <a:pt x="15869146" y="6743954"/>
                </a:lnTo>
                <a:lnTo>
                  <a:pt x="15861487" y="6745503"/>
                </a:lnTo>
                <a:lnTo>
                  <a:pt x="15855252" y="6749720"/>
                </a:lnTo>
                <a:lnTo>
                  <a:pt x="15851035" y="6755968"/>
                </a:lnTo>
                <a:lnTo>
                  <a:pt x="15849499" y="6763613"/>
                </a:lnTo>
                <a:lnTo>
                  <a:pt x="15851035" y="6771259"/>
                </a:lnTo>
                <a:lnTo>
                  <a:pt x="15855252" y="6777495"/>
                </a:lnTo>
                <a:lnTo>
                  <a:pt x="15861487" y="6781711"/>
                </a:lnTo>
                <a:lnTo>
                  <a:pt x="15869146" y="6783260"/>
                </a:lnTo>
                <a:lnTo>
                  <a:pt x="15876791" y="6781711"/>
                </a:lnTo>
                <a:lnTo>
                  <a:pt x="15883039" y="6777495"/>
                </a:lnTo>
                <a:lnTo>
                  <a:pt x="15887243" y="6771259"/>
                </a:lnTo>
                <a:lnTo>
                  <a:pt x="15888792" y="6763613"/>
                </a:lnTo>
                <a:close/>
              </a:path>
              <a:path w="18719800" h="10718800" extrusionOk="0">
                <a:moveTo>
                  <a:pt x="15888792" y="6663512"/>
                </a:moveTo>
                <a:lnTo>
                  <a:pt x="15887243" y="6655867"/>
                </a:lnTo>
                <a:lnTo>
                  <a:pt x="15883039" y="6649618"/>
                </a:lnTo>
                <a:lnTo>
                  <a:pt x="15876791" y="6645415"/>
                </a:lnTo>
                <a:lnTo>
                  <a:pt x="15869146" y="6643865"/>
                </a:lnTo>
                <a:lnTo>
                  <a:pt x="15861487" y="6645415"/>
                </a:lnTo>
                <a:lnTo>
                  <a:pt x="15855252" y="6649618"/>
                </a:lnTo>
                <a:lnTo>
                  <a:pt x="15851035" y="6655867"/>
                </a:lnTo>
                <a:lnTo>
                  <a:pt x="15849499" y="6663512"/>
                </a:lnTo>
                <a:lnTo>
                  <a:pt x="15851035" y="6671157"/>
                </a:lnTo>
                <a:lnTo>
                  <a:pt x="15855252" y="6677406"/>
                </a:lnTo>
                <a:lnTo>
                  <a:pt x="15861487" y="6681610"/>
                </a:lnTo>
                <a:lnTo>
                  <a:pt x="15869146" y="6683159"/>
                </a:lnTo>
                <a:lnTo>
                  <a:pt x="15876791" y="6681610"/>
                </a:lnTo>
                <a:lnTo>
                  <a:pt x="15883039" y="6677406"/>
                </a:lnTo>
                <a:lnTo>
                  <a:pt x="15887243" y="6671157"/>
                </a:lnTo>
                <a:lnTo>
                  <a:pt x="15888792" y="6663512"/>
                </a:lnTo>
                <a:close/>
              </a:path>
              <a:path w="18719800" h="10718800" extrusionOk="0">
                <a:moveTo>
                  <a:pt x="15950553" y="2172893"/>
                </a:moveTo>
                <a:lnTo>
                  <a:pt x="15949016" y="2165248"/>
                </a:lnTo>
                <a:lnTo>
                  <a:pt x="15944799" y="2159000"/>
                </a:lnTo>
                <a:lnTo>
                  <a:pt x="15938564" y="2154783"/>
                </a:lnTo>
                <a:lnTo>
                  <a:pt x="15930918" y="2153247"/>
                </a:lnTo>
                <a:lnTo>
                  <a:pt x="15923260" y="2154783"/>
                </a:lnTo>
                <a:lnTo>
                  <a:pt x="15917012" y="2159000"/>
                </a:lnTo>
                <a:lnTo>
                  <a:pt x="15912808" y="2165248"/>
                </a:lnTo>
                <a:lnTo>
                  <a:pt x="15911259" y="2172893"/>
                </a:lnTo>
                <a:lnTo>
                  <a:pt x="15912808" y="2180539"/>
                </a:lnTo>
                <a:lnTo>
                  <a:pt x="15917012" y="2186787"/>
                </a:lnTo>
                <a:lnTo>
                  <a:pt x="15923260" y="2191004"/>
                </a:lnTo>
                <a:lnTo>
                  <a:pt x="15930918" y="2192540"/>
                </a:lnTo>
                <a:lnTo>
                  <a:pt x="15938564" y="2191004"/>
                </a:lnTo>
                <a:lnTo>
                  <a:pt x="15944799" y="2186787"/>
                </a:lnTo>
                <a:lnTo>
                  <a:pt x="15949016" y="2180539"/>
                </a:lnTo>
                <a:lnTo>
                  <a:pt x="15950553" y="2172893"/>
                </a:lnTo>
                <a:close/>
              </a:path>
              <a:path w="18719800" h="10718800" extrusionOk="0">
                <a:moveTo>
                  <a:pt x="15950553" y="2072792"/>
                </a:moveTo>
                <a:lnTo>
                  <a:pt x="15949016" y="2065147"/>
                </a:lnTo>
                <a:lnTo>
                  <a:pt x="15944799" y="2058911"/>
                </a:lnTo>
                <a:lnTo>
                  <a:pt x="15938564" y="2054694"/>
                </a:lnTo>
                <a:lnTo>
                  <a:pt x="15930918" y="2053145"/>
                </a:lnTo>
                <a:lnTo>
                  <a:pt x="15923260" y="2054694"/>
                </a:lnTo>
                <a:lnTo>
                  <a:pt x="15917012" y="2058911"/>
                </a:lnTo>
                <a:lnTo>
                  <a:pt x="15912808" y="2065147"/>
                </a:lnTo>
                <a:lnTo>
                  <a:pt x="15911259" y="2072792"/>
                </a:lnTo>
                <a:lnTo>
                  <a:pt x="15912808" y="2080437"/>
                </a:lnTo>
                <a:lnTo>
                  <a:pt x="15917012" y="2086686"/>
                </a:lnTo>
                <a:lnTo>
                  <a:pt x="15923260" y="2090902"/>
                </a:lnTo>
                <a:lnTo>
                  <a:pt x="15930918" y="2092439"/>
                </a:lnTo>
                <a:lnTo>
                  <a:pt x="15938564" y="2090902"/>
                </a:lnTo>
                <a:lnTo>
                  <a:pt x="15944799" y="2086686"/>
                </a:lnTo>
                <a:lnTo>
                  <a:pt x="15949016" y="2080437"/>
                </a:lnTo>
                <a:lnTo>
                  <a:pt x="15950553" y="2072792"/>
                </a:lnTo>
                <a:close/>
              </a:path>
              <a:path w="18719800" h="10718800" extrusionOk="0">
                <a:moveTo>
                  <a:pt x="15950553" y="1972691"/>
                </a:moveTo>
                <a:lnTo>
                  <a:pt x="15949016" y="1965045"/>
                </a:lnTo>
                <a:lnTo>
                  <a:pt x="15944799" y="1958809"/>
                </a:lnTo>
                <a:lnTo>
                  <a:pt x="15938564" y="1954593"/>
                </a:lnTo>
                <a:lnTo>
                  <a:pt x="15930918" y="1953056"/>
                </a:lnTo>
                <a:lnTo>
                  <a:pt x="15923260" y="1954593"/>
                </a:lnTo>
                <a:lnTo>
                  <a:pt x="15917012" y="1958809"/>
                </a:lnTo>
                <a:lnTo>
                  <a:pt x="15912808" y="1965045"/>
                </a:lnTo>
                <a:lnTo>
                  <a:pt x="15911259" y="1972691"/>
                </a:lnTo>
                <a:lnTo>
                  <a:pt x="15912808" y="1980349"/>
                </a:lnTo>
                <a:lnTo>
                  <a:pt x="15917012" y="1986597"/>
                </a:lnTo>
                <a:lnTo>
                  <a:pt x="15923260" y="1990801"/>
                </a:lnTo>
                <a:lnTo>
                  <a:pt x="15930918" y="1992350"/>
                </a:lnTo>
                <a:lnTo>
                  <a:pt x="15938564" y="1990801"/>
                </a:lnTo>
                <a:lnTo>
                  <a:pt x="15944799" y="1986597"/>
                </a:lnTo>
                <a:lnTo>
                  <a:pt x="15949016" y="1980349"/>
                </a:lnTo>
                <a:lnTo>
                  <a:pt x="15950553" y="1972691"/>
                </a:lnTo>
                <a:close/>
              </a:path>
              <a:path w="18719800" h="10718800" extrusionOk="0">
                <a:moveTo>
                  <a:pt x="15950553" y="1872602"/>
                </a:moveTo>
                <a:lnTo>
                  <a:pt x="15949016" y="1864956"/>
                </a:lnTo>
                <a:lnTo>
                  <a:pt x="15944799" y="1858708"/>
                </a:lnTo>
                <a:lnTo>
                  <a:pt x="15938564" y="1854504"/>
                </a:lnTo>
                <a:lnTo>
                  <a:pt x="15930918" y="1852955"/>
                </a:lnTo>
                <a:lnTo>
                  <a:pt x="15923260" y="1854504"/>
                </a:lnTo>
                <a:lnTo>
                  <a:pt x="15917012" y="1858708"/>
                </a:lnTo>
                <a:lnTo>
                  <a:pt x="15912808" y="1864956"/>
                </a:lnTo>
                <a:lnTo>
                  <a:pt x="15911259" y="1872602"/>
                </a:lnTo>
                <a:lnTo>
                  <a:pt x="15912808" y="1880247"/>
                </a:lnTo>
                <a:lnTo>
                  <a:pt x="15917012" y="1886496"/>
                </a:lnTo>
                <a:lnTo>
                  <a:pt x="15923260" y="1890712"/>
                </a:lnTo>
                <a:lnTo>
                  <a:pt x="15930918" y="1892249"/>
                </a:lnTo>
                <a:lnTo>
                  <a:pt x="15938564" y="1890712"/>
                </a:lnTo>
                <a:lnTo>
                  <a:pt x="15944799" y="1886496"/>
                </a:lnTo>
                <a:lnTo>
                  <a:pt x="15949016" y="1880247"/>
                </a:lnTo>
                <a:lnTo>
                  <a:pt x="15950553" y="1872602"/>
                </a:lnTo>
                <a:close/>
              </a:path>
              <a:path w="18719800" h="10718800" extrusionOk="0">
                <a:moveTo>
                  <a:pt x="15950553" y="1772500"/>
                </a:moveTo>
                <a:lnTo>
                  <a:pt x="15949016" y="1764855"/>
                </a:lnTo>
                <a:lnTo>
                  <a:pt x="15944799" y="1758619"/>
                </a:lnTo>
                <a:lnTo>
                  <a:pt x="15938564" y="1754416"/>
                </a:lnTo>
                <a:lnTo>
                  <a:pt x="15930918" y="1752866"/>
                </a:lnTo>
                <a:lnTo>
                  <a:pt x="15923260" y="1754416"/>
                </a:lnTo>
                <a:lnTo>
                  <a:pt x="15917012" y="1758619"/>
                </a:lnTo>
                <a:lnTo>
                  <a:pt x="15912808" y="1764855"/>
                </a:lnTo>
                <a:lnTo>
                  <a:pt x="15911259" y="1772500"/>
                </a:lnTo>
                <a:lnTo>
                  <a:pt x="15912808" y="1780159"/>
                </a:lnTo>
                <a:lnTo>
                  <a:pt x="15917012" y="1786407"/>
                </a:lnTo>
                <a:lnTo>
                  <a:pt x="15923260" y="1790611"/>
                </a:lnTo>
                <a:lnTo>
                  <a:pt x="15930918" y="1792160"/>
                </a:lnTo>
                <a:lnTo>
                  <a:pt x="15938564" y="1790611"/>
                </a:lnTo>
                <a:lnTo>
                  <a:pt x="15944799" y="1786407"/>
                </a:lnTo>
                <a:lnTo>
                  <a:pt x="15949016" y="1780159"/>
                </a:lnTo>
                <a:lnTo>
                  <a:pt x="15950553" y="1772500"/>
                </a:lnTo>
                <a:close/>
              </a:path>
              <a:path w="18719800" h="10718800" extrusionOk="0">
                <a:moveTo>
                  <a:pt x="15950553" y="1672412"/>
                </a:moveTo>
                <a:lnTo>
                  <a:pt x="15949016" y="1664766"/>
                </a:lnTo>
                <a:lnTo>
                  <a:pt x="15944799" y="1658518"/>
                </a:lnTo>
                <a:lnTo>
                  <a:pt x="15938564" y="1654302"/>
                </a:lnTo>
                <a:lnTo>
                  <a:pt x="15930918" y="1652765"/>
                </a:lnTo>
                <a:lnTo>
                  <a:pt x="15923260" y="1654302"/>
                </a:lnTo>
                <a:lnTo>
                  <a:pt x="15917012" y="1658518"/>
                </a:lnTo>
                <a:lnTo>
                  <a:pt x="15912808" y="1664766"/>
                </a:lnTo>
                <a:lnTo>
                  <a:pt x="15911259" y="1672412"/>
                </a:lnTo>
                <a:lnTo>
                  <a:pt x="15912808" y="1680057"/>
                </a:lnTo>
                <a:lnTo>
                  <a:pt x="15917012" y="1686306"/>
                </a:lnTo>
                <a:lnTo>
                  <a:pt x="15923260" y="1690509"/>
                </a:lnTo>
                <a:lnTo>
                  <a:pt x="15930918" y="1692046"/>
                </a:lnTo>
                <a:lnTo>
                  <a:pt x="15938564" y="1690509"/>
                </a:lnTo>
                <a:lnTo>
                  <a:pt x="15944799" y="1686306"/>
                </a:lnTo>
                <a:lnTo>
                  <a:pt x="15949016" y="1680057"/>
                </a:lnTo>
                <a:lnTo>
                  <a:pt x="15950553" y="1672412"/>
                </a:lnTo>
                <a:close/>
              </a:path>
              <a:path w="18719800" h="10718800" extrusionOk="0">
                <a:moveTo>
                  <a:pt x="15950553" y="1572310"/>
                </a:moveTo>
                <a:lnTo>
                  <a:pt x="15949016" y="1564665"/>
                </a:lnTo>
                <a:lnTo>
                  <a:pt x="15944799" y="1558417"/>
                </a:lnTo>
                <a:lnTo>
                  <a:pt x="15938551" y="1554213"/>
                </a:lnTo>
                <a:lnTo>
                  <a:pt x="15930918" y="1552676"/>
                </a:lnTo>
                <a:lnTo>
                  <a:pt x="15923260" y="1554213"/>
                </a:lnTo>
                <a:lnTo>
                  <a:pt x="15917012" y="1558417"/>
                </a:lnTo>
                <a:lnTo>
                  <a:pt x="15912808" y="1564665"/>
                </a:lnTo>
                <a:lnTo>
                  <a:pt x="15911259" y="1572310"/>
                </a:lnTo>
                <a:lnTo>
                  <a:pt x="15912808" y="1579956"/>
                </a:lnTo>
                <a:lnTo>
                  <a:pt x="15917012" y="1586204"/>
                </a:lnTo>
                <a:lnTo>
                  <a:pt x="15923260" y="1590421"/>
                </a:lnTo>
                <a:lnTo>
                  <a:pt x="15930918" y="1591957"/>
                </a:lnTo>
                <a:lnTo>
                  <a:pt x="15938551" y="1590421"/>
                </a:lnTo>
                <a:lnTo>
                  <a:pt x="15944799" y="1586204"/>
                </a:lnTo>
                <a:lnTo>
                  <a:pt x="15949016" y="1579956"/>
                </a:lnTo>
                <a:lnTo>
                  <a:pt x="15950553" y="1572310"/>
                </a:lnTo>
                <a:close/>
              </a:path>
              <a:path w="18719800" h="10718800" extrusionOk="0">
                <a:moveTo>
                  <a:pt x="15950553" y="1472222"/>
                </a:moveTo>
                <a:lnTo>
                  <a:pt x="15949016" y="1464576"/>
                </a:lnTo>
                <a:lnTo>
                  <a:pt x="15944799" y="1458328"/>
                </a:lnTo>
                <a:lnTo>
                  <a:pt x="15938551" y="1454111"/>
                </a:lnTo>
                <a:lnTo>
                  <a:pt x="15930918" y="1452562"/>
                </a:lnTo>
                <a:lnTo>
                  <a:pt x="15923260" y="1454111"/>
                </a:lnTo>
                <a:lnTo>
                  <a:pt x="15917012" y="1458328"/>
                </a:lnTo>
                <a:lnTo>
                  <a:pt x="15912808" y="1464576"/>
                </a:lnTo>
                <a:lnTo>
                  <a:pt x="15911259" y="1472222"/>
                </a:lnTo>
                <a:lnTo>
                  <a:pt x="15912808" y="1479867"/>
                </a:lnTo>
                <a:lnTo>
                  <a:pt x="15917012" y="1486103"/>
                </a:lnTo>
                <a:lnTo>
                  <a:pt x="15923260" y="1490319"/>
                </a:lnTo>
                <a:lnTo>
                  <a:pt x="15930918" y="1491869"/>
                </a:lnTo>
                <a:lnTo>
                  <a:pt x="15938551" y="1490319"/>
                </a:lnTo>
                <a:lnTo>
                  <a:pt x="15944799" y="1486103"/>
                </a:lnTo>
                <a:lnTo>
                  <a:pt x="15949016" y="1479867"/>
                </a:lnTo>
                <a:lnTo>
                  <a:pt x="15950553" y="1472222"/>
                </a:lnTo>
                <a:close/>
              </a:path>
              <a:path w="18719800" h="10718800" extrusionOk="0">
                <a:moveTo>
                  <a:pt x="15950553" y="1372120"/>
                </a:moveTo>
                <a:lnTo>
                  <a:pt x="15949016" y="1364475"/>
                </a:lnTo>
                <a:lnTo>
                  <a:pt x="15944799" y="1358226"/>
                </a:lnTo>
                <a:lnTo>
                  <a:pt x="15938564" y="1354023"/>
                </a:lnTo>
                <a:lnTo>
                  <a:pt x="15930918" y="1352473"/>
                </a:lnTo>
                <a:lnTo>
                  <a:pt x="15923260" y="1354023"/>
                </a:lnTo>
                <a:lnTo>
                  <a:pt x="15917012" y="1358226"/>
                </a:lnTo>
                <a:lnTo>
                  <a:pt x="15912808" y="1364475"/>
                </a:lnTo>
                <a:lnTo>
                  <a:pt x="15911259" y="1372120"/>
                </a:lnTo>
                <a:lnTo>
                  <a:pt x="15912808" y="1379766"/>
                </a:lnTo>
                <a:lnTo>
                  <a:pt x="15917012" y="1386014"/>
                </a:lnTo>
                <a:lnTo>
                  <a:pt x="15923260" y="1390218"/>
                </a:lnTo>
                <a:lnTo>
                  <a:pt x="15930918" y="1391767"/>
                </a:lnTo>
                <a:lnTo>
                  <a:pt x="15938564" y="1390218"/>
                </a:lnTo>
                <a:lnTo>
                  <a:pt x="15944799" y="1386014"/>
                </a:lnTo>
                <a:lnTo>
                  <a:pt x="15949016" y="1379766"/>
                </a:lnTo>
                <a:lnTo>
                  <a:pt x="15950553" y="1372120"/>
                </a:lnTo>
                <a:close/>
              </a:path>
              <a:path w="18719800" h="10718800" extrusionOk="0">
                <a:moveTo>
                  <a:pt x="15950553" y="1272019"/>
                </a:moveTo>
                <a:lnTo>
                  <a:pt x="15949016" y="1264373"/>
                </a:lnTo>
                <a:lnTo>
                  <a:pt x="15944799" y="1258138"/>
                </a:lnTo>
                <a:lnTo>
                  <a:pt x="15938564" y="1253921"/>
                </a:lnTo>
                <a:lnTo>
                  <a:pt x="15930918" y="1252372"/>
                </a:lnTo>
                <a:lnTo>
                  <a:pt x="15923260" y="1253921"/>
                </a:lnTo>
                <a:lnTo>
                  <a:pt x="15917012" y="1258138"/>
                </a:lnTo>
                <a:lnTo>
                  <a:pt x="15912808" y="1264373"/>
                </a:lnTo>
                <a:lnTo>
                  <a:pt x="15911259" y="1272019"/>
                </a:lnTo>
                <a:lnTo>
                  <a:pt x="15912808" y="1279664"/>
                </a:lnTo>
                <a:lnTo>
                  <a:pt x="15917012" y="1285913"/>
                </a:lnTo>
                <a:lnTo>
                  <a:pt x="15923260" y="1290129"/>
                </a:lnTo>
                <a:lnTo>
                  <a:pt x="15930918" y="1291666"/>
                </a:lnTo>
                <a:lnTo>
                  <a:pt x="15938564" y="1290129"/>
                </a:lnTo>
                <a:lnTo>
                  <a:pt x="15944799" y="1285913"/>
                </a:lnTo>
                <a:lnTo>
                  <a:pt x="15949016" y="1279664"/>
                </a:lnTo>
                <a:lnTo>
                  <a:pt x="15950553" y="1272019"/>
                </a:lnTo>
                <a:close/>
              </a:path>
              <a:path w="18719800" h="10718800" extrusionOk="0">
                <a:moveTo>
                  <a:pt x="15950553" y="1171930"/>
                </a:moveTo>
                <a:lnTo>
                  <a:pt x="15949016" y="1164285"/>
                </a:lnTo>
                <a:lnTo>
                  <a:pt x="15944799" y="1158036"/>
                </a:lnTo>
                <a:lnTo>
                  <a:pt x="15938564" y="1153820"/>
                </a:lnTo>
                <a:lnTo>
                  <a:pt x="15930918" y="1152283"/>
                </a:lnTo>
                <a:lnTo>
                  <a:pt x="15923260" y="1153820"/>
                </a:lnTo>
                <a:lnTo>
                  <a:pt x="15917012" y="1158036"/>
                </a:lnTo>
                <a:lnTo>
                  <a:pt x="15912808" y="1164285"/>
                </a:lnTo>
                <a:lnTo>
                  <a:pt x="15911259" y="1171930"/>
                </a:lnTo>
                <a:lnTo>
                  <a:pt x="15912808" y="1179576"/>
                </a:lnTo>
                <a:lnTo>
                  <a:pt x="15917012" y="1185824"/>
                </a:lnTo>
                <a:lnTo>
                  <a:pt x="15923260" y="1190040"/>
                </a:lnTo>
                <a:lnTo>
                  <a:pt x="15930918" y="1191577"/>
                </a:lnTo>
                <a:lnTo>
                  <a:pt x="15938564" y="1190040"/>
                </a:lnTo>
                <a:lnTo>
                  <a:pt x="15944799" y="1185824"/>
                </a:lnTo>
                <a:lnTo>
                  <a:pt x="15949016" y="1179576"/>
                </a:lnTo>
                <a:lnTo>
                  <a:pt x="15950553" y="1171930"/>
                </a:lnTo>
                <a:close/>
              </a:path>
              <a:path w="18719800" h="10718800" extrusionOk="0">
                <a:moveTo>
                  <a:pt x="15950553" y="1071829"/>
                </a:moveTo>
                <a:lnTo>
                  <a:pt x="15949016" y="1064183"/>
                </a:lnTo>
                <a:lnTo>
                  <a:pt x="15944799" y="1057935"/>
                </a:lnTo>
                <a:lnTo>
                  <a:pt x="15938564" y="1053719"/>
                </a:lnTo>
                <a:lnTo>
                  <a:pt x="15930918" y="1052182"/>
                </a:lnTo>
                <a:lnTo>
                  <a:pt x="15923260" y="1053719"/>
                </a:lnTo>
                <a:lnTo>
                  <a:pt x="15917012" y="1057935"/>
                </a:lnTo>
                <a:lnTo>
                  <a:pt x="15912808" y="1064183"/>
                </a:lnTo>
                <a:lnTo>
                  <a:pt x="15911259" y="1071829"/>
                </a:lnTo>
                <a:lnTo>
                  <a:pt x="15912808" y="1079474"/>
                </a:lnTo>
                <a:lnTo>
                  <a:pt x="15917012" y="1085723"/>
                </a:lnTo>
                <a:lnTo>
                  <a:pt x="15923260" y="1089939"/>
                </a:lnTo>
                <a:lnTo>
                  <a:pt x="15930918" y="1091488"/>
                </a:lnTo>
                <a:lnTo>
                  <a:pt x="15938564" y="1089939"/>
                </a:lnTo>
                <a:lnTo>
                  <a:pt x="15944799" y="1085723"/>
                </a:lnTo>
                <a:lnTo>
                  <a:pt x="15949016" y="1079474"/>
                </a:lnTo>
                <a:lnTo>
                  <a:pt x="15950553" y="1071829"/>
                </a:lnTo>
                <a:close/>
              </a:path>
              <a:path w="18719800" h="10718800" extrusionOk="0">
                <a:moveTo>
                  <a:pt x="15950553" y="971740"/>
                </a:moveTo>
                <a:lnTo>
                  <a:pt x="15949016" y="964095"/>
                </a:lnTo>
                <a:lnTo>
                  <a:pt x="15944799" y="957846"/>
                </a:lnTo>
                <a:lnTo>
                  <a:pt x="15938564" y="953630"/>
                </a:lnTo>
                <a:lnTo>
                  <a:pt x="15930918" y="952080"/>
                </a:lnTo>
                <a:lnTo>
                  <a:pt x="15923260" y="953630"/>
                </a:lnTo>
                <a:lnTo>
                  <a:pt x="15917012" y="957846"/>
                </a:lnTo>
                <a:lnTo>
                  <a:pt x="15912808" y="964095"/>
                </a:lnTo>
                <a:lnTo>
                  <a:pt x="15911259" y="971740"/>
                </a:lnTo>
                <a:lnTo>
                  <a:pt x="15912808" y="979385"/>
                </a:lnTo>
                <a:lnTo>
                  <a:pt x="15917012" y="985621"/>
                </a:lnTo>
                <a:lnTo>
                  <a:pt x="15923260" y="989825"/>
                </a:lnTo>
                <a:lnTo>
                  <a:pt x="15930918" y="991374"/>
                </a:lnTo>
                <a:lnTo>
                  <a:pt x="15938564" y="989825"/>
                </a:lnTo>
                <a:lnTo>
                  <a:pt x="15944799" y="985621"/>
                </a:lnTo>
                <a:lnTo>
                  <a:pt x="15949016" y="979385"/>
                </a:lnTo>
                <a:lnTo>
                  <a:pt x="15950553" y="971740"/>
                </a:lnTo>
                <a:close/>
              </a:path>
              <a:path w="18719800" h="10718800" extrusionOk="0">
                <a:moveTo>
                  <a:pt x="15950553" y="871639"/>
                </a:moveTo>
                <a:lnTo>
                  <a:pt x="15949016" y="863993"/>
                </a:lnTo>
                <a:lnTo>
                  <a:pt x="15944799" y="857745"/>
                </a:lnTo>
                <a:lnTo>
                  <a:pt x="15938564" y="853541"/>
                </a:lnTo>
                <a:lnTo>
                  <a:pt x="15930918" y="852004"/>
                </a:lnTo>
                <a:lnTo>
                  <a:pt x="15923260" y="853541"/>
                </a:lnTo>
                <a:lnTo>
                  <a:pt x="15917012" y="857745"/>
                </a:lnTo>
                <a:lnTo>
                  <a:pt x="15912808" y="863993"/>
                </a:lnTo>
                <a:lnTo>
                  <a:pt x="15911259" y="871639"/>
                </a:lnTo>
                <a:lnTo>
                  <a:pt x="15912808" y="879284"/>
                </a:lnTo>
                <a:lnTo>
                  <a:pt x="15917012" y="885532"/>
                </a:lnTo>
                <a:lnTo>
                  <a:pt x="15923260" y="889736"/>
                </a:lnTo>
                <a:lnTo>
                  <a:pt x="15930918" y="891273"/>
                </a:lnTo>
                <a:lnTo>
                  <a:pt x="15938564" y="889736"/>
                </a:lnTo>
                <a:lnTo>
                  <a:pt x="15944799" y="885532"/>
                </a:lnTo>
                <a:lnTo>
                  <a:pt x="15949016" y="879284"/>
                </a:lnTo>
                <a:lnTo>
                  <a:pt x="15950553" y="871639"/>
                </a:lnTo>
                <a:close/>
              </a:path>
              <a:path w="18719800" h="10718800" extrusionOk="0">
                <a:moveTo>
                  <a:pt x="15950553" y="771550"/>
                </a:moveTo>
                <a:lnTo>
                  <a:pt x="15949016" y="763905"/>
                </a:lnTo>
                <a:lnTo>
                  <a:pt x="15944799" y="757656"/>
                </a:lnTo>
                <a:lnTo>
                  <a:pt x="15938564" y="753440"/>
                </a:lnTo>
                <a:lnTo>
                  <a:pt x="15930918" y="751890"/>
                </a:lnTo>
                <a:lnTo>
                  <a:pt x="15923260" y="753440"/>
                </a:lnTo>
                <a:lnTo>
                  <a:pt x="15917012" y="757656"/>
                </a:lnTo>
                <a:lnTo>
                  <a:pt x="15912808" y="763905"/>
                </a:lnTo>
                <a:lnTo>
                  <a:pt x="15911259" y="771550"/>
                </a:lnTo>
                <a:lnTo>
                  <a:pt x="15912808" y="779195"/>
                </a:lnTo>
                <a:lnTo>
                  <a:pt x="15917012" y="785444"/>
                </a:lnTo>
                <a:lnTo>
                  <a:pt x="15923260" y="789660"/>
                </a:lnTo>
                <a:lnTo>
                  <a:pt x="15930918" y="791197"/>
                </a:lnTo>
                <a:lnTo>
                  <a:pt x="15938564" y="789660"/>
                </a:lnTo>
                <a:lnTo>
                  <a:pt x="15944799" y="785444"/>
                </a:lnTo>
                <a:lnTo>
                  <a:pt x="15949016" y="779195"/>
                </a:lnTo>
                <a:lnTo>
                  <a:pt x="15950553" y="771550"/>
                </a:lnTo>
                <a:close/>
              </a:path>
              <a:path w="18719800" h="10718800" extrusionOk="0">
                <a:moveTo>
                  <a:pt x="15950553" y="571360"/>
                </a:moveTo>
                <a:lnTo>
                  <a:pt x="15949016" y="563714"/>
                </a:lnTo>
                <a:lnTo>
                  <a:pt x="15944799" y="557466"/>
                </a:lnTo>
                <a:lnTo>
                  <a:pt x="15938564" y="553250"/>
                </a:lnTo>
                <a:lnTo>
                  <a:pt x="15930918" y="551713"/>
                </a:lnTo>
                <a:lnTo>
                  <a:pt x="15923260" y="553250"/>
                </a:lnTo>
                <a:lnTo>
                  <a:pt x="15917012" y="557466"/>
                </a:lnTo>
                <a:lnTo>
                  <a:pt x="15912808" y="563714"/>
                </a:lnTo>
                <a:lnTo>
                  <a:pt x="15911259" y="571360"/>
                </a:lnTo>
                <a:lnTo>
                  <a:pt x="15912808" y="579005"/>
                </a:lnTo>
                <a:lnTo>
                  <a:pt x="15917012" y="585254"/>
                </a:lnTo>
                <a:lnTo>
                  <a:pt x="15923260" y="589457"/>
                </a:lnTo>
                <a:lnTo>
                  <a:pt x="15930918" y="590994"/>
                </a:lnTo>
                <a:lnTo>
                  <a:pt x="15938564" y="589457"/>
                </a:lnTo>
                <a:lnTo>
                  <a:pt x="15944799" y="585254"/>
                </a:lnTo>
                <a:lnTo>
                  <a:pt x="15949016" y="579005"/>
                </a:lnTo>
                <a:lnTo>
                  <a:pt x="15950553" y="571360"/>
                </a:lnTo>
                <a:close/>
              </a:path>
              <a:path w="18719800" h="10718800" extrusionOk="0">
                <a:moveTo>
                  <a:pt x="15950553" y="471258"/>
                </a:moveTo>
                <a:lnTo>
                  <a:pt x="15949016" y="463613"/>
                </a:lnTo>
                <a:lnTo>
                  <a:pt x="15944799" y="457365"/>
                </a:lnTo>
                <a:lnTo>
                  <a:pt x="15938564" y="453161"/>
                </a:lnTo>
                <a:lnTo>
                  <a:pt x="15930918" y="451612"/>
                </a:lnTo>
                <a:lnTo>
                  <a:pt x="15923260" y="453161"/>
                </a:lnTo>
                <a:lnTo>
                  <a:pt x="15917012" y="457365"/>
                </a:lnTo>
                <a:lnTo>
                  <a:pt x="15912808" y="463613"/>
                </a:lnTo>
                <a:lnTo>
                  <a:pt x="15911259" y="471258"/>
                </a:lnTo>
                <a:lnTo>
                  <a:pt x="15912808" y="478904"/>
                </a:lnTo>
                <a:lnTo>
                  <a:pt x="15917012" y="485152"/>
                </a:lnTo>
                <a:lnTo>
                  <a:pt x="15923260" y="489356"/>
                </a:lnTo>
                <a:lnTo>
                  <a:pt x="15930918" y="490905"/>
                </a:lnTo>
                <a:lnTo>
                  <a:pt x="15938564" y="489356"/>
                </a:lnTo>
                <a:lnTo>
                  <a:pt x="15944799" y="485152"/>
                </a:lnTo>
                <a:lnTo>
                  <a:pt x="15949016" y="478904"/>
                </a:lnTo>
                <a:lnTo>
                  <a:pt x="15950553" y="471258"/>
                </a:lnTo>
                <a:close/>
              </a:path>
              <a:path w="18719800" h="10718800" extrusionOk="0">
                <a:moveTo>
                  <a:pt x="15950553" y="371170"/>
                </a:moveTo>
                <a:lnTo>
                  <a:pt x="15949016" y="363512"/>
                </a:lnTo>
                <a:lnTo>
                  <a:pt x="15944799" y="357263"/>
                </a:lnTo>
                <a:lnTo>
                  <a:pt x="15938564" y="353047"/>
                </a:lnTo>
                <a:lnTo>
                  <a:pt x="15930918" y="351510"/>
                </a:lnTo>
                <a:lnTo>
                  <a:pt x="15923260" y="353047"/>
                </a:lnTo>
                <a:lnTo>
                  <a:pt x="15917012" y="357263"/>
                </a:lnTo>
                <a:lnTo>
                  <a:pt x="15912808" y="363512"/>
                </a:lnTo>
                <a:lnTo>
                  <a:pt x="15911259" y="371170"/>
                </a:lnTo>
                <a:lnTo>
                  <a:pt x="15912808" y="378802"/>
                </a:lnTo>
                <a:lnTo>
                  <a:pt x="15917012" y="385051"/>
                </a:lnTo>
                <a:lnTo>
                  <a:pt x="15923260" y="389267"/>
                </a:lnTo>
                <a:lnTo>
                  <a:pt x="15930918" y="390804"/>
                </a:lnTo>
                <a:lnTo>
                  <a:pt x="15938564" y="389267"/>
                </a:lnTo>
                <a:lnTo>
                  <a:pt x="15944799" y="385051"/>
                </a:lnTo>
                <a:lnTo>
                  <a:pt x="15949016" y="378802"/>
                </a:lnTo>
                <a:lnTo>
                  <a:pt x="15950553" y="371170"/>
                </a:lnTo>
                <a:close/>
              </a:path>
              <a:path w="18719800" h="10718800" extrusionOk="0">
                <a:moveTo>
                  <a:pt x="15950553" y="271068"/>
                </a:moveTo>
                <a:lnTo>
                  <a:pt x="15949016" y="263423"/>
                </a:lnTo>
                <a:lnTo>
                  <a:pt x="15944799" y="257175"/>
                </a:lnTo>
                <a:lnTo>
                  <a:pt x="15938564" y="252958"/>
                </a:lnTo>
                <a:lnTo>
                  <a:pt x="15930918" y="251409"/>
                </a:lnTo>
                <a:lnTo>
                  <a:pt x="15923260" y="252958"/>
                </a:lnTo>
                <a:lnTo>
                  <a:pt x="15917012" y="257175"/>
                </a:lnTo>
                <a:lnTo>
                  <a:pt x="15912808" y="263423"/>
                </a:lnTo>
                <a:lnTo>
                  <a:pt x="15911259" y="271068"/>
                </a:lnTo>
                <a:lnTo>
                  <a:pt x="15912808" y="278714"/>
                </a:lnTo>
                <a:lnTo>
                  <a:pt x="15917012" y="284962"/>
                </a:lnTo>
                <a:lnTo>
                  <a:pt x="15923260" y="289166"/>
                </a:lnTo>
                <a:lnTo>
                  <a:pt x="15930918" y="290715"/>
                </a:lnTo>
                <a:lnTo>
                  <a:pt x="15938564" y="289166"/>
                </a:lnTo>
                <a:lnTo>
                  <a:pt x="15944799" y="284962"/>
                </a:lnTo>
                <a:lnTo>
                  <a:pt x="15949016" y="278714"/>
                </a:lnTo>
                <a:lnTo>
                  <a:pt x="15950553" y="271068"/>
                </a:lnTo>
                <a:close/>
              </a:path>
              <a:path w="18719800" h="10718800" extrusionOk="0">
                <a:moveTo>
                  <a:pt x="15950553" y="170967"/>
                </a:moveTo>
                <a:lnTo>
                  <a:pt x="15949016" y="163322"/>
                </a:lnTo>
                <a:lnTo>
                  <a:pt x="15944799" y="157073"/>
                </a:lnTo>
                <a:lnTo>
                  <a:pt x="15938564" y="152869"/>
                </a:lnTo>
                <a:lnTo>
                  <a:pt x="15930918" y="151320"/>
                </a:lnTo>
                <a:lnTo>
                  <a:pt x="15923260" y="152869"/>
                </a:lnTo>
                <a:lnTo>
                  <a:pt x="15917012" y="157073"/>
                </a:lnTo>
                <a:lnTo>
                  <a:pt x="15912808" y="163322"/>
                </a:lnTo>
                <a:lnTo>
                  <a:pt x="15911259" y="170967"/>
                </a:lnTo>
                <a:lnTo>
                  <a:pt x="15912808" y="178625"/>
                </a:lnTo>
                <a:lnTo>
                  <a:pt x="15917012" y="184861"/>
                </a:lnTo>
                <a:lnTo>
                  <a:pt x="15923260" y="189077"/>
                </a:lnTo>
                <a:lnTo>
                  <a:pt x="15930918" y="190614"/>
                </a:lnTo>
                <a:lnTo>
                  <a:pt x="15938564" y="189077"/>
                </a:lnTo>
                <a:lnTo>
                  <a:pt x="15944799" y="184861"/>
                </a:lnTo>
                <a:lnTo>
                  <a:pt x="15949016" y="178625"/>
                </a:lnTo>
                <a:lnTo>
                  <a:pt x="15950553" y="170967"/>
                </a:lnTo>
                <a:close/>
              </a:path>
              <a:path w="18719800" h="10718800" extrusionOk="0">
                <a:moveTo>
                  <a:pt x="15950553" y="70866"/>
                </a:moveTo>
                <a:lnTo>
                  <a:pt x="15949016" y="63233"/>
                </a:lnTo>
                <a:lnTo>
                  <a:pt x="15944799" y="56984"/>
                </a:lnTo>
                <a:lnTo>
                  <a:pt x="15938564" y="52768"/>
                </a:lnTo>
                <a:lnTo>
                  <a:pt x="15930918" y="51231"/>
                </a:lnTo>
                <a:lnTo>
                  <a:pt x="15923260" y="52768"/>
                </a:lnTo>
                <a:lnTo>
                  <a:pt x="15917012" y="56984"/>
                </a:lnTo>
                <a:lnTo>
                  <a:pt x="15912808" y="63233"/>
                </a:lnTo>
                <a:lnTo>
                  <a:pt x="15911259" y="70866"/>
                </a:lnTo>
                <a:lnTo>
                  <a:pt x="15912808" y="78524"/>
                </a:lnTo>
                <a:lnTo>
                  <a:pt x="15917012" y="84772"/>
                </a:lnTo>
                <a:lnTo>
                  <a:pt x="15923260" y="88976"/>
                </a:lnTo>
                <a:lnTo>
                  <a:pt x="15930918" y="90525"/>
                </a:lnTo>
                <a:lnTo>
                  <a:pt x="15938564" y="88976"/>
                </a:lnTo>
                <a:lnTo>
                  <a:pt x="15944799" y="84772"/>
                </a:lnTo>
                <a:lnTo>
                  <a:pt x="15949016" y="78524"/>
                </a:lnTo>
                <a:lnTo>
                  <a:pt x="15950553" y="70866"/>
                </a:lnTo>
                <a:close/>
              </a:path>
              <a:path w="18719800" h="10718800" extrusionOk="0">
                <a:moveTo>
                  <a:pt x="15950565" y="2272995"/>
                </a:moveTo>
                <a:lnTo>
                  <a:pt x="15949016" y="2265349"/>
                </a:lnTo>
                <a:lnTo>
                  <a:pt x="15944799" y="2259101"/>
                </a:lnTo>
                <a:lnTo>
                  <a:pt x="15938564" y="2254885"/>
                </a:lnTo>
                <a:lnTo>
                  <a:pt x="15930918" y="2253335"/>
                </a:lnTo>
                <a:lnTo>
                  <a:pt x="15923273" y="2254885"/>
                </a:lnTo>
                <a:lnTo>
                  <a:pt x="15917025" y="2259101"/>
                </a:lnTo>
                <a:lnTo>
                  <a:pt x="15912808" y="2265349"/>
                </a:lnTo>
                <a:lnTo>
                  <a:pt x="15911271" y="2272995"/>
                </a:lnTo>
                <a:lnTo>
                  <a:pt x="15912808" y="2280640"/>
                </a:lnTo>
                <a:lnTo>
                  <a:pt x="15917025" y="2286876"/>
                </a:lnTo>
                <a:lnTo>
                  <a:pt x="15923273" y="2291092"/>
                </a:lnTo>
                <a:lnTo>
                  <a:pt x="15930918" y="2292642"/>
                </a:lnTo>
                <a:lnTo>
                  <a:pt x="15938564" y="2291092"/>
                </a:lnTo>
                <a:lnTo>
                  <a:pt x="15944799" y="2286876"/>
                </a:lnTo>
                <a:lnTo>
                  <a:pt x="15949016" y="2280640"/>
                </a:lnTo>
                <a:lnTo>
                  <a:pt x="15950565" y="2272995"/>
                </a:lnTo>
                <a:close/>
              </a:path>
              <a:path w="18719800" h="10718800" extrusionOk="0">
                <a:moveTo>
                  <a:pt x="15950565" y="671449"/>
                </a:moveTo>
                <a:lnTo>
                  <a:pt x="15949016" y="663803"/>
                </a:lnTo>
                <a:lnTo>
                  <a:pt x="15944799" y="657555"/>
                </a:lnTo>
                <a:lnTo>
                  <a:pt x="15938564" y="653351"/>
                </a:lnTo>
                <a:lnTo>
                  <a:pt x="15930918" y="651802"/>
                </a:lnTo>
                <a:lnTo>
                  <a:pt x="15923273" y="653351"/>
                </a:lnTo>
                <a:lnTo>
                  <a:pt x="15917025" y="657555"/>
                </a:lnTo>
                <a:lnTo>
                  <a:pt x="15912808" y="663803"/>
                </a:lnTo>
                <a:lnTo>
                  <a:pt x="15911271" y="671449"/>
                </a:lnTo>
                <a:lnTo>
                  <a:pt x="15912808" y="679094"/>
                </a:lnTo>
                <a:lnTo>
                  <a:pt x="15917025" y="685342"/>
                </a:lnTo>
                <a:lnTo>
                  <a:pt x="15923273" y="689559"/>
                </a:lnTo>
                <a:lnTo>
                  <a:pt x="15930918" y="691108"/>
                </a:lnTo>
                <a:lnTo>
                  <a:pt x="15938564" y="689559"/>
                </a:lnTo>
                <a:lnTo>
                  <a:pt x="15944799" y="685342"/>
                </a:lnTo>
                <a:lnTo>
                  <a:pt x="15949016" y="679094"/>
                </a:lnTo>
                <a:lnTo>
                  <a:pt x="15950565" y="671449"/>
                </a:lnTo>
                <a:close/>
              </a:path>
              <a:path w="18719800" h="10718800" extrusionOk="0">
                <a:moveTo>
                  <a:pt x="15962770" y="10712742"/>
                </a:moveTo>
                <a:lnTo>
                  <a:pt x="15961221" y="10705097"/>
                </a:lnTo>
                <a:lnTo>
                  <a:pt x="15957017" y="10698848"/>
                </a:lnTo>
                <a:lnTo>
                  <a:pt x="15950768" y="10694645"/>
                </a:lnTo>
                <a:lnTo>
                  <a:pt x="15943110" y="10693108"/>
                </a:lnTo>
                <a:lnTo>
                  <a:pt x="15935465" y="10694645"/>
                </a:lnTo>
                <a:lnTo>
                  <a:pt x="15929229" y="10698848"/>
                </a:lnTo>
                <a:lnTo>
                  <a:pt x="15925013" y="10705097"/>
                </a:lnTo>
                <a:lnTo>
                  <a:pt x="15923476" y="10712742"/>
                </a:lnTo>
                <a:lnTo>
                  <a:pt x="15924695" y="10718787"/>
                </a:lnTo>
                <a:lnTo>
                  <a:pt x="15961538" y="10718787"/>
                </a:lnTo>
                <a:lnTo>
                  <a:pt x="15962770" y="10712742"/>
                </a:lnTo>
                <a:close/>
              </a:path>
              <a:path w="18719800" h="10718800" extrusionOk="0">
                <a:moveTo>
                  <a:pt x="15962770" y="10612666"/>
                </a:moveTo>
                <a:lnTo>
                  <a:pt x="15961221" y="10605008"/>
                </a:lnTo>
                <a:lnTo>
                  <a:pt x="15957017" y="10598760"/>
                </a:lnTo>
                <a:lnTo>
                  <a:pt x="15950768" y="10594543"/>
                </a:lnTo>
                <a:lnTo>
                  <a:pt x="15943110" y="10593007"/>
                </a:lnTo>
                <a:lnTo>
                  <a:pt x="15935465" y="10594543"/>
                </a:lnTo>
                <a:lnTo>
                  <a:pt x="15929229" y="10598760"/>
                </a:lnTo>
                <a:lnTo>
                  <a:pt x="15925013" y="10605008"/>
                </a:lnTo>
                <a:lnTo>
                  <a:pt x="15923476" y="10612666"/>
                </a:lnTo>
                <a:lnTo>
                  <a:pt x="15925013" y="10620312"/>
                </a:lnTo>
                <a:lnTo>
                  <a:pt x="15929229" y="10626547"/>
                </a:lnTo>
                <a:lnTo>
                  <a:pt x="15935465" y="10630751"/>
                </a:lnTo>
                <a:lnTo>
                  <a:pt x="15943110" y="10632300"/>
                </a:lnTo>
                <a:lnTo>
                  <a:pt x="15950768" y="10630751"/>
                </a:lnTo>
                <a:lnTo>
                  <a:pt x="15957017" y="10626547"/>
                </a:lnTo>
                <a:lnTo>
                  <a:pt x="15961221" y="10620312"/>
                </a:lnTo>
                <a:lnTo>
                  <a:pt x="15962770" y="10612666"/>
                </a:lnTo>
                <a:close/>
              </a:path>
              <a:path w="18719800" h="10718800" extrusionOk="0">
                <a:moveTo>
                  <a:pt x="15962770" y="10512552"/>
                </a:moveTo>
                <a:lnTo>
                  <a:pt x="15961221" y="10504907"/>
                </a:lnTo>
                <a:lnTo>
                  <a:pt x="15957017" y="10498658"/>
                </a:lnTo>
                <a:lnTo>
                  <a:pt x="15950768" y="10494442"/>
                </a:lnTo>
                <a:lnTo>
                  <a:pt x="15943110" y="10492905"/>
                </a:lnTo>
                <a:lnTo>
                  <a:pt x="15935465" y="10494442"/>
                </a:lnTo>
                <a:lnTo>
                  <a:pt x="15929229" y="10498658"/>
                </a:lnTo>
                <a:lnTo>
                  <a:pt x="15925013" y="10504907"/>
                </a:lnTo>
                <a:lnTo>
                  <a:pt x="15923476" y="10512552"/>
                </a:lnTo>
                <a:lnTo>
                  <a:pt x="15925013" y="10520197"/>
                </a:lnTo>
                <a:lnTo>
                  <a:pt x="15929229" y="10526446"/>
                </a:lnTo>
                <a:lnTo>
                  <a:pt x="15935465" y="10530650"/>
                </a:lnTo>
                <a:lnTo>
                  <a:pt x="15943110" y="10532186"/>
                </a:lnTo>
                <a:lnTo>
                  <a:pt x="15950768" y="10530650"/>
                </a:lnTo>
                <a:lnTo>
                  <a:pt x="15957017" y="10526446"/>
                </a:lnTo>
                <a:lnTo>
                  <a:pt x="15961221" y="10520197"/>
                </a:lnTo>
                <a:lnTo>
                  <a:pt x="15962770" y="10512552"/>
                </a:lnTo>
                <a:close/>
              </a:path>
              <a:path w="18719800" h="10718800" extrusionOk="0">
                <a:moveTo>
                  <a:pt x="15962770" y="10412463"/>
                </a:moveTo>
                <a:lnTo>
                  <a:pt x="15961233" y="10404818"/>
                </a:lnTo>
                <a:lnTo>
                  <a:pt x="15957017" y="10398569"/>
                </a:lnTo>
                <a:lnTo>
                  <a:pt x="15950768" y="10394366"/>
                </a:lnTo>
                <a:lnTo>
                  <a:pt x="15943123" y="10392816"/>
                </a:lnTo>
                <a:lnTo>
                  <a:pt x="15935478" y="10394366"/>
                </a:lnTo>
                <a:lnTo>
                  <a:pt x="15929242" y="10398569"/>
                </a:lnTo>
                <a:lnTo>
                  <a:pt x="15925026" y="10404818"/>
                </a:lnTo>
                <a:lnTo>
                  <a:pt x="15923476" y="10412463"/>
                </a:lnTo>
                <a:lnTo>
                  <a:pt x="15925026" y="10420109"/>
                </a:lnTo>
                <a:lnTo>
                  <a:pt x="15929242" y="10426357"/>
                </a:lnTo>
                <a:lnTo>
                  <a:pt x="15935478" y="10430561"/>
                </a:lnTo>
                <a:lnTo>
                  <a:pt x="15943123" y="10432110"/>
                </a:lnTo>
                <a:lnTo>
                  <a:pt x="15950768" y="10430561"/>
                </a:lnTo>
                <a:lnTo>
                  <a:pt x="15957017" y="10426357"/>
                </a:lnTo>
                <a:lnTo>
                  <a:pt x="15961233" y="10420109"/>
                </a:lnTo>
                <a:lnTo>
                  <a:pt x="15962770" y="10412463"/>
                </a:lnTo>
                <a:close/>
              </a:path>
              <a:path w="18719800" h="10718800" extrusionOk="0">
                <a:moveTo>
                  <a:pt x="15962770" y="10312362"/>
                </a:moveTo>
                <a:lnTo>
                  <a:pt x="15961233" y="10304716"/>
                </a:lnTo>
                <a:lnTo>
                  <a:pt x="15957017" y="10298468"/>
                </a:lnTo>
                <a:lnTo>
                  <a:pt x="15950768" y="10294252"/>
                </a:lnTo>
                <a:lnTo>
                  <a:pt x="15943123" y="10292715"/>
                </a:lnTo>
                <a:lnTo>
                  <a:pt x="15935478" y="10294252"/>
                </a:lnTo>
                <a:lnTo>
                  <a:pt x="15929242" y="10298468"/>
                </a:lnTo>
                <a:lnTo>
                  <a:pt x="15925026" y="10304716"/>
                </a:lnTo>
                <a:lnTo>
                  <a:pt x="15923476" y="10312362"/>
                </a:lnTo>
                <a:lnTo>
                  <a:pt x="15925026" y="10320007"/>
                </a:lnTo>
                <a:lnTo>
                  <a:pt x="15929242" y="10326256"/>
                </a:lnTo>
                <a:lnTo>
                  <a:pt x="15935478" y="10330472"/>
                </a:lnTo>
                <a:lnTo>
                  <a:pt x="15943123" y="10332021"/>
                </a:lnTo>
                <a:lnTo>
                  <a:pt x="15950768" y="10330472"/>
                </a:lnTo>
                <a:lnTo>
                  <a:pt x="15957017" y="10326256"/>
                </a:lnTo>
                <a:lnTo>
                  <a:pt x="15961233" y="10320007"/>
                </a:lnTo>
                <a:lnTo>
                  <a:pt x="15962770" y="10312362"/>
                </a:lnTo>
                <a:close/>
              </a:path>
              <a:path w="18719800" h="10718800" extrusionOk="0">
                <a:moveTo>
                  <a:pt x="15962770" y="10212260"/>
                </a:moveTo>
                <a:lnTo>
                  <a:pt x="15961233" y="10204615"/>
                </a:lnTo>
                <a:lnTo>
                  <a:pt x="15957017" y="10198367"/>
                </a:lnTo>
                <a:lnTo>
                  <a:pt x="15950768" y="10194163"/>
                </a:lnTo>
                <a:lnTo>
                  <a:pt x="15943123" y="10192614"/>
                </a:lnTo>
                <a:lnTo>
                  <a:pt x="15935478" y="10194163"/>
                </a:lnTo>
                <a:lnTo>
                  <a:pt x="15929242" y="10198367"/>
                </a:lnTo>
                <a:lnTo>
                  <a:pt x="15925026" y="10204615"/>
                </a:lnTo>
                <a:lnTo>
                  <a:pt x="15923476" y="10212260"/>
                </a:lnTo>
                <a:lnTo>
                  <a:pt x="15925026" y="10219906"/>
                </a:lnTo>
                <a:lnTo>
                  <a:pt x="15929242" y="10226154"/>
                </a:lnTo>
                <a:lnTo>
                  <a:pt x="15935478" y="10230371"/>
                </a:lnTo>
                <a:lnTo>
                  <a:pt x="15943123" y="10231920"/>
                </a:lnTo>
                <a:lnTo>
                  <a:pt x="15950768" y="10230371"/>
                </a:lnTo>
                <a:lnTo>
                  <a:pt x="15957017" y="10226154"/>
                </a:lnTo>
                <a:lnTo>
                  <a:pt x="15961233" y="10219906"/>
                </a:lnTo>
                <a:lnTo>
                  <a:pt x="15962770" y="10212260"/>
                </a:lnTo>
                <a:close/>
              </a:path>
              <a:path w="18719800" h="10718800" extrusionOk="0">
                <a:moveTo>
                  <a:pt x="15962770" y="10112172"/>
                </a:moveTo>
                <a:lnTo>
                  <a:pt x="15961233" y="10104526"/>
                </a:lnTo>
                <a:lnTo>
                  <a:pt x="15957017" y="10098278"/>
                </a:lnTo>
                <a:lnTo>
                  <a:pt x="15950768" y="10094074"/>
                </a:lnTo>
                <a:lnTo>
                  <a:pt x="15943123" y="10092525"/>
                </a:lnTo>
                <a:lnTo>
                  <a:pt x="15935478" y="10094074"/>
                </a:lnTo>
                <a:lnTo>
                  <a:pt x="15929242" y="10098278"/>
                </a:lnTo>
                <a:lnTo>
                  <a:pt x="15925026" y="10104526"/>
                </a:lnTo>
                <a:lnTo>
                  <a:pt x="15923476" y="10112172"/>
                </a:lnTo>
                <a:lnTo>
                  <a:pt x="15925026" y="10119817"/>
                </a:lnTo>
                <a:lnTo>
                  <a:pt x="15929242" y="10126053"/>
                </a:lnTo>
                <a:lnTo>
                  <a:pt x="15935478" y="10130269"/>
                </a:lnTo>
                <a:lnTo>
                  <a:pt x="15943123" y="10131806"/>
                </a:lnTo>
                <a:lnTo>
                  <a:pt x="15950768" y="10130269"/>
                </a:lnTo>
                <a:lnTo>
                  <a:pt x="15957017" y="10126053"/>
                </a:lnTo>
                <a:lnTo>
                  <a:pt x="15961233" y="10119817"/>
                </a:lnTo>
                <a:lnTo>
                  <a:pt x="15962770" y="10112172"/>
                </a:lnTo>
                <a:close/>
              </a:path>
              <a:path w="18719800" h="10718800" extrusionOk="0">
                <a:moveTo>
                  <a:pt x="15962770" y="9711766"/>
                </a:moveTo>
                <a:lnTo>
                  <a:pt x="15961221" y="9704133"/>
                </a:lnTo>
                <a:lnTo>
                  <a:pt x="15957017" y="9697885"/>
                </a:lnTo>
                <a:lnTo>
                  <a:pt x="15950768" y="9693681"/>
                </a:lnTo>
                <a:lnTo>
                  <a:pt x="15943123" y="9692132"/>
                </a:lnTo>
                <a:lnTo>
                  <a:pt x="15935478" y="9693681"/>
                </a:lnTo>
                <a:lnTo>
                  <a:pt x="15929229" y="9697885"/>
                </a:lnTo>
                <a:lnTo>
                  <a:pt x="15925013" y="9704133"/>
                </a:lnTo>
                <a:lnTo>
                  <a:pt x="15923476" y="9711766"/>
                </a:lnTo>
                <a:lnTo>
                  <a:pt x="15925013" y="9719424"/>
                </a:lnTo>
                <a:lnTo>
                  <a:pt x="15929229" y="9725673"/>
                </a:lnTo>
                <a:lnTo>
                  <a:pt x="15935478" y="9729889"/>
                </a:lnTo>
                <a:lnTo>
                  <a:pt x="15943123" y="9731426"/>
                </a:lnTo>
                <a:lnTo>
                  <a:pt x="15950768" y="9729889"/>
                </a:lnTo>
                <a:lnTo>
                  <a:pt x="15957017" y="9725673"/>
                </a:lnTo>
                <a:lnTo>
                  <a:pt x="15961221" y="9719424"/>
                </a:lnTo>
                <a:lnTo>
                  <a:pt x="15962770" y="9711766"/>
                </a:lnTo>
                <a:close/>
              </a:path>
              <a:path w="18719800" h="10718800" extrusionOk="0">
                <a:moveTo>
                  <a:pt x="15962770" y="9611703"/>
                </a:moveTo>
                <a:lnTo>
                  <a:pt x="15961221" y="9604045"/>
                </a:lnTo>
                <a:lnTo>
                  <a:pt x="15957017" y="9597796"/>
                </a:lnTo>
                <a:lnTo>
                  <a:pt x="15950768" y="9593580"/>
                </a:lnTo>
                <a:lnTo>
                  <a:pt x="15943123" y="9592031"/>
                </a:lnTo>
                <a:lnTo>
                  <a:pt x="15935478" y="9593580"/>
                </a:lnTo>
                <a:lnTo>
                  <a:pt x="15929229" y="9597796"/>
                </a:lnTo>
                <a:lnTo>
                  <a:pt x="15925013" y="9604045"/>
                </a:lnTo>
                <a:lnTo>
                  <a:pt x="15923476" y="9611703"/>
                </a:lnTo>
                <a:lnTo>
                  <a:pt x="15925013" y="9619348"/>
                </a:lnTo>
                <a:lnTo>
                  <a:pt x="15929229" y="9625584"/>
                </a:lnTo>
                <a:lnTo>
                  <a:pt x="15935478" y="9629788"/>
                </a:lnTo>
                <a:lnTo>
                  <a:pt x="15943123" y="9631337"/>
                </a:lnTo>
                <a:lnTo>
                  <a:pt x="15950768" y="9629788"/>
                </a:lnTo>
                <a:lnTo>
                  <a:pt x="15957017" y="9625584"/>
                </a:lnTo>
                <a:lnTo>
                  <a:pt x="15961221" y="9619348"/>
                </a:lnTo>
                <a:lnTo>
                  <a:pt x="15962770" y="9611703"/>
                </a:lnTo>
                <a:close/>
              </a:path>
              <a:path w="18719800" h="10718800" extrusionOk="0">
                <a:moveTo>
                  <a:pt x="15962770" y="9511589"/>
                </a:moveTo>
                <a:lnTo>
                  <a:pt x="15961233" y="9503943"/>
                </a:lnTo>
                <a:lnTo>
                  <a:pt x="15957017" y="9497708"/>
                </a:lnTo>
                <a:lnTo>
                  <a:pt x="15950768" y="9493491"/>
                </a:lnTo>
                <a:lnTo>
                  <a:pt x="15943123" y="9491955"/>
                </a:lnTo>
                <a:lnTo>
                  <a:pt x="15935478" y="9493491"/>
                </a:lnTo>
                <a:lnTo>
                  <a:pt x="15929242" y="9497708"/>
                </a:lnTo>
                <a:lnTo>
                  <a:pt x="15925026" y="9503943"/>
                </a:lnTo>
                <a:lnTo>
                  <a:pt x="15923476" y="9511589"/>
                </a:lnTo>
                <a:lnTo>
                  <a:pt x="15925026" y="9519247"/>
                </a:lnTo>
                <a:lnTo>
                  <a:pt x="15929242" y="9525483"/>
                </a:lnTo>
                <a:lnTo>
                  <a:pt x="15935478" y="9529699"/>
                </a:lnTo>
                <a:lnTo>
                  <a:pt x="15943123" y="9531248"/>
                </a:lnTo>
                <a:lnTo>
                  <a:pt x="15950768" y="9529699"/>
                </a:lnTo>
                <a:lnTo>
                  <a:pt x="15957017" y="9525483"/>
                </a:lnTo>
                <a:lnTo>
                  <a:pt x="15961233" y="9519247"/>
                </a:lnTo>
                <a:lnTo>
                  <a:pt x="15962770" y="9511589"/>
                </a:lnTo>
                <a:close/>
              </a:path>
              <a:path w="18719800" h="10718800" extrusionOk="0">
                <a:moveTo>
                  <a:pt x="15962770" y="9411500"/>
                </a:moveTo>
                <a:lnTo>
                  <a:pt x="15961233" y="9403855"/>
                </a:lnTo>
                <a:lnTo>
                  <a:pt x="15957017" y="9397606"/>
                </a:lnTo>
                <a:lnTo>
                  <a:pt x="15950768" y="9393390"/>
                </a:lnTo>
                <a:lnTo>
                  <a:pt x="15943123" y="9391853"/>
                </a:lnTo>
                <a:lnTo>
                  <a:pt x="15935478" y="9393390"/>
                </a:lnTo>
                <a:lnTo>
                  <a:pt x="15929242" y="9397606"/>
                </a:lnTo>
                <a:lnTo>
                  <a:pt x="15925026" y="9403855"/>
                </a:lnTo>
                <a:lnTo>
                  <a:pt x="15923476" y="9411500"/>
                </a:lnTo>
                <a:lnTo>
                  <a:pt x="15925026" y="9419145"/>
                </a:lnTo>
                <a:lnTo>
                  <a:pt x="15929242" y="9425381"/>
                </a:lnTo>
                <a:lnTo>
                  <a:pt x="15935478" y="9429598"/>
                </a:lnTo>
                <a:lnTo>
                  <a:pt x="15943123" y="9431147"/>
                </a:lnTo>
                <a:lnTo>
                  <a:pt x="15950768" y="9429598"/>
                </a:lnTo>
                <a:lnTo>
                  <a:pt x="15957017" y="9425381"/>
                </a:lnTo>
                <a:lnTo>
                  <a:pt x="15961233" y="9419145"/>
                </a:lnTo>
                <a:lnTo>
                  <a:pt x="15962770" y="9411500"/>
                </a:lnTo>
                <a:close/>
              </a:path>
              <a:path w="18719800" h="10718800" extrusionOk="0">
                <a:moveTo>
                  <a:pt x="15962770" y="9311399"/>
                </a:moveTo>
                <a:lnTo>
                  <a:pt x="15961233" y="9303753"/>
                </a:lnTo>
                <a:lnTo>
                  <a:pt x="15957017" y="9297505"/>
                </a:lnTo>
                <a:lnTo>
                  <a:pt x="15950768" y="9293301"/>
                </a:lnTo>
                <a:lnTo>
                  <a:pt x="15943123" y="9291752"/>
                </a:lnTo>
                <a:lnTo>
                  <a:pt x="15935478" y="9293301"/>
                </a:lnTo>
                <a:lnTo>
                  <a:pt x="15929242" y="9297505"/>
                </a:lnTo>
                <a:lnTo>
                  <a:pt x="15925026" y="9303753"/>
                </a:lnTo>
                <a:lnTo>
                  <a:pt x="15923476" y="9311399"/>
                </a:lnTo>
                <a:lnTo>
                  <a:pt x="15925026" y="9319044"/>
                </a:lnTo>
                <a:lnTo>
                  <a:pt x="15929242" y="9325292"/>
                </a:lnTo>
                <a:lnTo>
                  <a:pt x="15935478" y="9329509"/>
                </a:lnTo>
                <a:lnTo>
                  <a:pt x="15943123" y="9331046"/>
                </a:lnTo>
                <a:lnTo>
                  <a:pt x="15950768" y="9329509"/>
                </a:lnTo>
                <a:lnTo>
                  <a:pt x="15957017" y="9325292"/>
                </a:lnTo>
                <a:lnTo>
                  <a:pt x="15961233" y="9319044"/>
                </a:lnTo>
                <a:lnTo>
                  <a:pt x="15962770" y="9311399"/>
                </a:lnTo>
                <a:close/>
              </a:path>
              <a:path w="18719800" h="10718800" extrusionOk="0">
                <a:moveTo>
                  <a:pt x="15962770" y="9211297"/>
                </a:moveTo>
                <a:lnTo>
                  <a:pt x="15961233" y="9203652"/>
                </a:lnTo>
                <a:lnTo>
                  <a:pt x="15957017" y="9197416"/>
                </a:lnTo>
                <a:lnTo>
                  <a:pt x="15950768" y="9193200"/>
                </a:lnTo>
                <a:lnTo>
                  <a:pt x="15943123" y="9191650"/>
                </a:lnTo>
                <a:lnTo>
                  <a:pt x="15935478" y="9193200"/>
                </a:lnTo>
                <a:lnTo>
                  <a:pt x="15929242" y="9197416"/>
                </a:lnTo>
                <a:lnTo>
                  <a:pt x="15925026" y="9203652"/>
                </a:lnTo>
                <a:lnTo>
                  <a:pt x="15923476" y="9211297"/>
                </a:lnTo>
                <a:lnTo>
                  <a:pt x="15925026" y="9218943"/>
                </a:lnTo>
                <a:lnTo>
                  <a:pt x="15929242" y="9225191"/>
                </a:lnTo>
                <a:lnTo>
                  <a:pt x="15935478" y="9229395"/>
                </a:lnTo>
                <a:lnTo>
                  <a:pt x="15943123" y="9230944"/>
                </a:lnTo>
                <a:lnTo>
                  <a:pt x="15950768" y="9229395"/>
                </a:lnTo>
                <a:lnTo>
                  <a:pt x="15957017" y="9225191"/>
                </a:lnTo>
                <a:lnTo>
                  <a:pt x="15961233" y="9218943"/>
                </a:lnTo>
                <a:lnTo>
                  <a:pt x="15962770" y="9211297"/>
                </a:lnTo>
                <a:close/>
              </a:path>
              <a:path w="18719800" h="10718800" extrusionOk="0">
                <a:moveTo>
                  <a:pt x="15962770" y="9111196"/>
                </a:moveTo>
                <a:lnTo>
                  <a:pt x="15961233" y="9103563"/>
                </a:lnTo>
                <a:lnTo>
                  <a:pt x="15957017" y="9097315"/>
                </a:lnTo>
                <a:lnTo>
                  <a:pt x="15950768" y="9093111"/>
                </a:lnTo>
                <a:lnTo>
                  <a:pt x="15943123" y="9091562"/>
                </a:lnTo>
                <a:lnTo>
                  <a:pt x="15935478" y="9093111"/>
                </a:lnTo>
                <a:lnTo>
                  <a:pt x="15929242" y="9097315"/>
                </a:lnTo>
                <a:lnTo>
                  <a:pt x="15925026" y="9103563"/>
                </a:lnTo>
                <a:lnTo>
                  <a:pt x="15923476" y="9111196"/>
                </a:lnTo>
                <a:lnTo>
                  <a:pt x="15925026" y="9118854"/>
                </a:lnTo>
                <a:lnTo>
                  <a:pt x="15929242" y="9125102"/>
                </a:lnTo>
                <a:lnTo>
                  <a:pt x="15935478" y="9129306"/>
                </a:lnTo>
                <a:lnTo>
                  <a:pt x="15943123" y="9130855"/>
                </a:lnTo>
                <a:lnTo>
                  <a:pt x="15950768" y="9129306"/>
                </a:lnTo>
                <a:lnTo>
                  <a:pt x="15957017" y="9125102"/>
                </a:lnTo>
                <a:lnTo>
                  <a:pt x="15961233" y="9118854"/>
                </a:lnTo>
                <a:lnTo>
                  <a:pt x="15962770" y="9111196"/>
                </a:lnTo>
                <a:close/>
              </a:path>
              <a:path w="18719800" h="10718800" extrusionOk="0">
                <a:moveTo>
                  <a:pt x="15962770" y="9011120"/>
                </a:moveTo>
                <a:lnTo>
                  <a:pt x="15961233" y="9003462"/>
                </a:lnTo>
                <a:lnTo>
                  <a:pt x="15957017" y="8997213"/>
                </a:lnTo>
                <a:lnTo>
                  <a:pt x="15950768" y="8993010"/>
                </a:lnTo>
                <a:lnTo>
                  <a:pt x="15943123" y="8991460"/>
                </a:lnTo>
                <a:lnTo>
                  <a:pt x="15935478" y="8993010"/>
                </a:lnTo>
                <a:lnTo>
                  <a:pt x="15929242" y="8997213"/>
                </a:lnTo>
                <a:lnTo>
                  <a:pt x="15925026" y="9003462"/>
                </a:lnTo>
                <a:lnTo>
                  <a:pt x="15923476" y="9011120"/>
                </a:lnTo>
                <a:lnTo>
                  <a:pt x="15925026" y="9018753"/>
                </a:lnTo>
                <a:lnTo>
                  <a:pt x="15929242" y="9025001"/>
                </a:lnTo>
                <a:lnTo>
                  <a:pt x="15935478" y="9029217"/>
                </a:lnTo>
                <a:lnTo>
                  <a:pt x="15943123" y="9030754"/>
                </a:lnTo>
                <a:lnTo>
                  <a:pt x="15950768" y="9029217"/>
                </a:lnTo>
                <a:lnTo>
                  <a:pt x="15957017" y="9025001"/>
                </a:lnTo>
                <a:lnTo>
                  <a:pt x="15961233" y="9018753"/>
                </a:lnTo>
                <a:lnTo>
                  <a:pt x="15962770" y="9011120"/>
                </a:lnTo>
                <a:close/>
              </a:path>
              <a:path w="18719800" h="10718800" extrusionOk="0">
                <a:moveTo>
                  <a:pt x="15962770" y="8911018"/>
                </a:moveTo>
                <a:lnTo>
                  <a:pt x="15961233" y="8903373"/>
                </a:lnTo>
                <a:lnTo>
                  <a:pt x="15957017" y="8897125"/>
                </a:lnTo>
                <a:lnTo>
                  <a:pt x="15950768" y="8892908"/>
                </a:lnTo>
                <a:lnTo>
                  <a:pt x="15943123" y="8891359"/>
                </a:lnTo>
                <a:lnTo>
                  <a:pt x="15935478" y="8892908"/>
                </a:lnTo>
                <a:lnTo>
                  <a:pt x="15929242" y="8897125"/>
                </a:lnTo>
                <a:lnTo>
                  <a:pt x="15925026" y="8903373"/>
                </a:lnTo>
                <a:lnTo>
                  <a:pt x="15923476" y="8911018"/>
                </a:lnTo>
                <a:lnTo>
                  <a:pt x="15925026" y="8918664"/>
                </a:lnTo>
                <a:lnTo>
                  <a:pt x="15929242" y="8924912"/>
                </a:lnTo>
                <a:lnTo>
                  <a:pt x="15935478" y="8929116"/>
                </a:lnTo>
                <a:lnTo>
                  <a:pt x="15943123" y="8930653"/>
                </a:lnTo>
                <a:lnTo>
                  <a:pt x="15950768" y="8929116"/>
                </a:lnTo>
                <a:lnTo>
                  <a:pt x="15957017" y="8924912"/>
                </a:lnTo>
                <a:lnTo>
                  <a:pt x="15961233" y="8918664"/>
                </a:lnTo>
                <a:lnTo>
                  <a:pt x="15962770" y="8911018"/>
                </a:lnTo>
                <a:close/>
              </a:path>
              <a:path w="18719800" h="10718800" extrusionOk="0">
                <a:moveTo>
                  <a:pt x="15962770" y="8810930"/>
                </a:moveTo>
                <a:lnTo>
                  <a:pt x="15961233" y="8803272"/>
                </a:lnTo>
                <a:lnTo>
                  <a:pt x="15957017" y="8797023"/>
                </a:lnTo>
                <a:lnTo>
                  <a:pt x="15950768" y="8792820"/>
                </a:lnTo>
                <a:lnTo>
                  <a:pt x="15943123" y="8791270"/>
                </a:lnTo>
                <a:lnTo>
                  <a:pt x="15935478" y="8792820"/>
                </a:lnTo>
                <a:lnTo>
                  <a:pt x="15929242" y="8797023"/>
                </a:lnTo>
                <a:lnTo>
                  <a:pt x="15925026" y="8803272"/>
                </a:lnTo>
                <a:lnTo>
                  <a:pt x="15923476" y="8810930"/>
                </a:lnTo>
                <a:lnTo>
                  <a:pt x="15925026" y="8818575"/>
                </a:lnTo>
                <a:lnTo>
                  <a:pt x="15929242" y="8824811"/>
                </a:lnTo>
                <a:lnTo>
                  <a:pt x="15935478" y="8829027"/>
                </a:lnTo>
                <a:lnTo>
                  <a:pt x="15943123" y="8830577"/>
                </a:lnTo>
                <a:lnTo>
                  <a:pt x="15950768" y="8829027"/>
                </a:lnTo>
                <a:lnTo>
                  <a:pt x="15957017" y="8824811"/>
                </a:lnTo>
                <a:lnTo>
                  <a:pt x="15961233" y="8818575"/>
                </a:lnTo>
                <a:lnTo>
                  <a:pt x="15962770" y="8810930"/>
                </a:lnTo>
                <a:close/>
              </a:path>
              <a:path w="18719800" h="10718800" extrusionOk="0">
                <a:moveTo>
                  <a:pt x="15962770" y="8710828"/>
                </a:moveTo>
                <a:lnTo>
                  <a:pt x="15961233" y="8703183"/>
                </a:lnTo>
                <a:lnTo>
                  <a:pt x="15957017" y="8696935"/>
                </a:lnTo>
                <a:lnTo>
                  <a:pt x="15950768" y="8692718"/>
                </a:lnTo>
                <a:lnTo>
                  <a:pt x="15943123" y="8691181"/>
                </a:lnTo>
                <a:lnTo>
                  <a:pt x="15935478" y="8692718"/>
                </a:lnTo>
                <a:lnTo>
                  <a:pt x="15929242" y="8696935"/>
                </a:lnTo>
                <a:lnTo>
                  <a:pt x="15925026" y="8703183"/>
                </a:lnTo>
                <a:lnTo>
                  <a:pt x="15923476" y="8710828"/>
                </a:lnTo>
                <a:lnTo>
                  <a:pt x="15925026" y="8718474"/>
                </a:lnTo>
                <a:lnTo>
                  <a:pt x="15929242" y="8724709"/>
                </a:lnTo>
                <a:lnTo>
                  <a:pt x="15935478" y="8728926"/>
                </a:lnTo>
                <a:lnTo>
                  <a:pt x="15943123" y="8730475"/>
                </a:lnTo>
                <a:lnTo>
                  <a:pt x="15950768" y="8728926"/>
                </a:lnTo>
                <a:lnTo>
                  <a:pt x="15957017" y="8724709"/>
                </a:lnTo>
                <a:lnTo>
                  <a:pt x="15961233" y="8718474"/>
                </a:lnTo>
                <a:lnTo>
                  <a:pt x="15962770" y="8710828"/>
                </a:lnTo>
                <a:close/>
              </a:path>
              <a:path w="18719800" h="10718800" extrusionOk="0">
                <a:moveTo>
                  <a:pt x="15962770" y="8610714"/>
                </a:moveTo>
                <a:lnTo>
                  <a:pt x="15961233" y="8603069"/>
                </a:lnTo>
                <a:lnTo>
                  <a:pt x="15957017" y="8596833"/>
                </a:lnTo>
                <a:lnTo>
                  <a:pt x="15950768" y="8592629"/>
                </a:lnTo>
                <a:lnTo>
                  <a:pt x="15943123" y="8591080"/>
                </a:lnTo>
                <a:lnTo>
                  <a:pt x="15935478" y="8592629"/>
                </a:lnTo>
                <a:lnTo>
                  <a:pt x="15929242" y="8596833"/>
                </a:lnTo>
                <a:lnTo>
                  <a:pt x="15925026" y="8603069"/>
                </a:lnTo>
                <a:lnTo>
                  <a:pt x="15923476" y="8610714"/>
                </a:lnTo>
                <a:lnTo>
                  <a:pt x="15925026" y="8618372"/>
                </a:lnTo>
                <a:lnTo>
                  <a:pt x="15929242" y="8624621"/>
                </a:lnTo>
                <a:lnTo>
                  <a:pt x="15935478" y="8628837"/>
                </a:lnTo>
                <a:lnTo>
                  <a:pt x="15943123" y="8630374"/>
                </a:lnTo>
                <a:lnTo>
                  <a:pt x="15950768" y="8628837"/>
                </a:lnTo>
                <a:lnTo>
                  <a:pt x="15957017" y="8624621"/>
                </a:lnTo>
                <a:lnTo>
                  <a:pt x="15961233" y="8618372"/>
                </a:lnTo>
                <a:lnTo>
                  <a:pt x="15962770" y="8610714"/>
                </a:lnTo>
                <a:close/>
              </a:path>
              <a:path w="18719800" h="10718800" extrusionOk="0">
                <a:moveTo>
                  <a:pt x="15962770" y="8510638"/>
                </a:moveTo>
                <a:lnTo>
                  <a:pt x="15961233" y="8502980"/>
                </a:lnTo>
                <a:lnTo>
                  <a:pt x="15957017" y="8496732"/>
                </a:lnTo>
                <a:lnTo>
                  <a:pt x="15950768" y="8492528"/>
                </a:lnTo>
                <a:lnTo>
                  <a:pt x="15943123" y="8490979"/>
                </a:lnTo>
                <a:lnTo>
                  <a:pt x="15935478" y="8492528"/>
                </a:lnTo>
                <a:lnTo>
                  <a:pt x="15929242" y="8496732"/>
                </a:lnTo>
                <a:lnTo>
                  <a:pt x="15925026" y="8502980"/>
                </a:lnTo>
                <a:lnTo>
                  <a:pt x="15923476" y="8510638"/>
                </a:lnTo>
                <a:lnTo>
                  <a:pt x="15925026" y="8518284"/>
                </a:lnTo>
                <a:lnTo>
                  <a:pt x="15929242" y="8524532"/>
                </a:lnTo>
                <a:lnTo>
                  <a:pt x="15935478" y="8528736"/>
                </a:lnTo>
                <a:lnTo>
                  <a:pt x="15943123" y="8530285"/>
                </a:lnTo>
                <a:lnTo>
                  <a:pt x="15950768" y="8528736"/>
                </a:lnTo>
                <a:lnTo>
                  <a:pt x="15957017" y="8524532"/>
                </a:lnTo>
                <a:lnTo>
                  <a:pt x="15961233" y="8518284"/>
                </a:lnTo>
                <a:lnTo>
                  <a:pt x="15962770" y="8510638"/>
                </a:lnTo>
                <a:close/>
              </a:path>
              <a:path w="18719800" h="10718800" extrusionOk="0">
                <a:moveTo>
                  <a:pt x="15962770" y="8110245"/>
                </a:moveTo>
                <a:lnTo>
                  <a:pt x="15961221" y="8102600"/>
                </a:lnTo>
                <a:lnTo>
                  <a:pt x="15957017" y="8096351"/>
                </a:lnTo>
                <a:lnTo>
                  <a:pt x="15950768" y="8092148"/>
                </a:lnTo>
                <a:lnTo>
                  <a:pt x="15943123" y="8090598"/>
                </a:lnTo>
                <a:lnTo>
                  <a:pt x="15935478" y="8092148"/>
                </a:lnTo>
                <a:lnTo>
                  <a:pt x="15929229" y="8096351"/>
                </a:lnTo>
                <a:lnTo>
                  <a:pt x="15925013" y="8102600"/>
                </a:lnTo>
                <a:lnTo>
                  <a:pt x="15923476" y="8110245"/>
                </a:lnTo>
                <a:lnTo>
                  <a:pt x="15925013" y="8117891"/>
                </a:lnTo>
                <a:lnTo>
                  <a:pt x="15929229" y="8124139"/>
                </a:lnTo>
                <a:lnTo>
                  <a:pt x="15935478" y="8128355"/>
                </a:lnTo>
                <a:lnTo>
                  <a:pt x="15943123" y="8129892"/>
                </a:lnTo>
                <a:lnTo>
                  <a:pt x="15950768" y="8128355"/>
                </a:lnTo>
                <a:lnTo>
                  <a:pt x="15957017" y="8124139"/>
                </a:lnTo>
                <a:lnTo>
                  <a:pt x="15961221" y="8117891"/>
                </a:lnTo>
                <a:lnTo>
                  <a:pt x="15962770" y="8110245"/>
                </a:lnTo>
                <a:close/>
              </a:path>
              <a:path w="18719800" h="10718800" extrusionOk="0">
                <a:moveTo>
                  <a:pt x="15962770" y="8010157"/>
                </a:moveTo>
                <a:lnTo>
                  <a:pt x="15961221" y="8002498"/>
                </a:lnTo>
                <a:lnTo>
                  <a:pt x="15957017" y="7996263"/>
                </a:lnTo>
                <a:lnTo>
                  <a:pt x="15950768" y="7992059"/>
                </a:lnTo>
                <a:lnTo>
                  <a:pt x="15943123" y="7990510"/>
                </a:lnTo>
                <a:lnTo>
                  <a:pt x="15935478" y="7992059"/>
                </a:lnTo>
                <a:lnTo>
                  <a:pt x="15929229" y="7996263"/>
                </a:lnTo>
                <a:lnTo>
                  <a:pt x="15925013" y="8002498"/>
                </a:lnTo>
                <a:lnTo>
                  <a:pt x="15923476" y="8010157"/>
                </a:lnTo>
                <a:lnTo>
                  <a:pt x="15925013" y="8017802"/>
                </a:lnTo>
                <a:lnTo>
                  <a:pt x="15929229" y="8024050"/>
                </a:lnTo>
                <a:lnTo>
                  <a:pt x="15935478" y="8028254"/>
                </a:lnTo>
                <a:lnTo>
                  <a:pt x="15943123" y="8029791"/>
                </a:lnTo>
                <a:lnTo>
                  <a:pt x="15950768" y="8028254"/>
                </a:lnTo>
                <a:lnTo>
                  <a:pt x="15957017" y="8024050"/>
                </a:lnTo>
                <a:lnTo>
                  <a:pt x="15961221" y="8017802"/>
                </a:lnTo>
                <a:lnTo>
                  <a:pt x="15962770" y="8010157"/>
                </a:lnTo>
                <a:close/>
              </a:path>
              <a:path w="18719800" h="10718800" extrusionOk="0">
                <a:moveTo>
                  <a:pt x="15962770" y="7910055"/>
                </a:moveTo>
                <a:lnTo>
                  <a:pt x="15961233" y="7902410"/>
                </a:lnTo>
                <a:lnTo>
                  <a:pt x="15957017" y="7896161"/>
                </a:lnTo>
                <a:lnTo>
                  <a:pt x="15950768" y="7891945"/>
                </a:lnTo>
                <a:lnTo>
                  <a:pt x="15943123" y="7890408"/>
                </a:lnTo>
                <a:lnTo>
                  <a:pt x="15935478" y="7891945"/>
                </a:lnTo>
                <a:lnTo>
                  <a:pt x="15929242" y="7896161"/>
                </a:lnTo>
                <a:lnTo>
                  <a:pt x="15925026" y="7902410"/>
                </a:lnTo>
                <a:lnTo>
                  <a:pt x="15923476" y="7910055"/>
                </a:lnTo>
                <a:lnTo>
                  <a:pt x="15925026" y="7917701"/>
                </a:lnTo>
                <a:lnTo>
                  <a:pt x="15929242" y="7923949"/>
                </a:lnTo>
                <a:lnTo>
                  <a:pt x="15935478" y="7928153"/>
                </a:lnTo>
                <a:lnTo>
                  <a:pt x="15943123" y="7929702"/>
                </a:lnTo>
                <a:lnTo>
                  <a:pt x="15950768" y="7928153"/>
                </a:lnTo>
                <a:lnTo>
                  <a:pt x="15957017" y="7923949"/>
                </a:lnTo>
                <a:lnTo>
                  <a:pt x="15961233" y="7917701"/>
                </a:lnTo>
                <a:lnTo>
                  <a:pt x="15962770" y="7910055"/>
                </a:lnTo>
                <a:close/>
              </a:path>
              <a:path w="18719800" h="10718800" extrusionOk="0">
                <a:moveTo>
                  <a:pt x="15962770" y="7809966"/>
                </a:moveTo>
                <a:lnTo>
                  <a:pt x="15961233" y="7802308"/>
                </a:lnTo>
                <a:lnTo>
                  <a:pt x="15957017" y="7796073"/>
                </a:lnTo>
                <a:lnTo>
                  <a:pt x="15950768" y="7791856"/>
                </a:lnTo>
                <a:lnTo>
                  <a:pt x="15943123" y="7790307"/>
                </a:lnTo>
                <a:lnTo>
                  <a:pt x="15935478" y="7791856"/>
                </a:lnTo>
                <a:lnTo>
                  <a:pt x="15929242" y="7796073"/>
                </a:lnTo>
                <a:lnTo>
                  <a:pt x="15925026" y="7802308"/>
                </a:lnTo>
                <a:lnTo>
                  <a:pt x="15923476" y="7809966"/>
                </a:lnTo>
                <a:lnTo>
                  <a:pt x="15925026" y="7817599"/>
                </a:lnTo>
                <a:lnTo>
                  <a:pt x="15929242" y="7823848"/>
                </a:lnTo>
                <a:lnTo>
                  <a:pt x="15935478" y="7828064"/>
                </a:lnTo>
                <a:lnTo>
                  <a:pt x="15943123" y="7829601"/>
                </a:lnTo>
                <a:lnTo>
                  <a:pt x="15950768" y="7828064"/>
                </a:lnTo>
                <a:lnTo>
                  <a:pt x="15957017" y="7823848"/>
                </a:lnTo>
                <a:lnTo>
                  <a:pt x="15961233" y="7817599"/>
                </a:lnTo>
                <a:lnTo>
                  <a:pt x="15962770" y="7809966"/>
                </a:lnTo>
                <a:close/>
              </a:path>
              <a:path w="18719800" h="10718800" extrusionOk="0">
                <a:moveTo>
                  <a:pt x="15962770" y="7709865"/>
                </a:moveTo>
                <a:lnTo>
                  <a:pt x="15961233" y="7702220"/>
                </a:lnTo>
                <a:lnTo>
                  <a:pt x="15957017" y="7695971"/>
                </a:lnTo>
                <a:lnTo>
                  <a:pt x="15950768" y="7691755"/>
                </a:lnTo>
                <a:lnTo>
                  <a:pt x="15943123" y="7690205"/>
                </a:lnTo>
                <a:lnTo>
                  <a:pt x="15935478" y="7691755"/>
                </a:lnTo>
                <a:lnTo>
                  <a:pt x="15929242" y="7695971"/>
                </a:lnTo>
                <a:lnTo>
                  <a:pt x="15925026" y="7702220"/>
                </a:lnTo>
                <a:lnTo>
                  <a:pt x="15923476" y="7709865"/>
                </a:lnTo>
                <a:lnTo>
                  <a:pt x="15925026" y="7717510"/>
                </a:lnTo>
                <a:lnTo>
                  <a:pt x="15929242" y="7723746"/>
                </a:lnTo>
                <a:lnTo>
                  <a:pt x="15935478" y="7727963"/>
                </a:lnTo>
                <a:lnTo>
                  <a:pt x="15943123" y="7729512"/>
                </a:lnTo>
                <a:lnTo>
                  <a:pt x="15950768" y="7727963"/>
                </a:lnTo>
                <a:lnTo>
                  <a:pt x="15957017" y="7723746"/>
                </a:lnTo>
                <a:lnTo>
                  <a:pt x="15961233" y="7717510"/>
                </a:lnTo>
                <a:lnTo>
                  <a:pt x="15962770" y="7709865"/>
                </a:lnTo>
                <a:close/>
              </a:path>
              <a:path w="18719800" h="10718800" extrusionOk="0">
                <a:moveTo>
                  <a:pt x="15962770" y="7609764"/>
                </a:moveTo>
                <a:lnTo>
                  <a:pt x="15961233" y="7602118"/>
                </a:lnTo>
                <a:lnTo>
                  <a:pt x="15957017" y="7595870"/>
                </a:lnTo>
                <a:lnTo>
                  <a:pt x="15950768" y="7591666"/>
                </a:lnTo>
                <a:lnTo>
                  <a:pt x="15943123" y="7590117"/>
                </a:lnTo>
                <a:lnTo>
                  <a:pt x="15935478" y="7591666"/>
                </a:lnTo>
                <a:lnTo>
                  <a:pt x="15929242" y="7595870"/>
                </a:lnTo>
                <a:lnTo>
                  <a:pt x="15925026" y="7602118"/>
                </a:lnTo>
                <a:lnTo>
                  <a:pt x="15923476" y="7609764"/>
                </a:lnTo>
                <a:lnTo>
                  <a:pt x="15925026" y="7617409"/>
                </a:lnTo>
                <a:lnTo>
                  <a:pt x="15929242" y="7623657"/>
                </a:lnTo>
                <a:lnTo>
                  <a:pt x="15935478" y="7627861"/>
                </a:lnTo>
                <a:lnTo>
                  <a:pt x="15943123" y="7629411"/>
                </a:lnTo>
                <a:lnTo>
                  <a:pt x="15950768" y="7627861"/>
                </a:lnTo>
                <a:lnTo>
                  <a:pt x="15957017" y="7623657"/>
                </a:lnTo>
                <a:lnTo>
                  <a:pt x="15961233" y="7617409"/>
                </a:lnTo>
                <a:lnTo>
                  <a:pt x="15962770" y="7609764"/>
                </a:lnTo>
                <a:close/>
              </a:path>
              <a:path w="18719800" h="10718800" extrusionOk="0">
                <a:moveTo>
                  <a:pt x="15962770" y="7509662"/>
                </a:moveTo>
                <a:lnTo>
                  <a:pt x="15961233" y="7502017"/>
                </a:lnTo>
                <a:lnTo>
                  <a:pt x="15957017" y="7495781"/>
                </a:lnTo>
                <a:lnTo>
                  <a:pt x="15950768" y="7491577"/>
                </a:lnTo>
                <a:lnTo>
                  <a:pt x="15943123" y="7490028"/>
                </a:lnTo>
                <a:lnTo>
                  <a:pt x="15935478" y="7491577"/>
                </a:lnTo>
                <a:lnTo>
                  <a:pt x="15929242" y="7495781"/>
                </a:lnTo>
                <a:lnTo>
                  <a:pt x="15925026" y="7502017"/>
                </a:lnTo>
                <a:lnTo>
                  <a:pt x="15923476" y="7509662"/>
                </a:lnTo>
                <a:lnTo>
                  <a:pt x="15925026" y="7517308"/>
                </a:lnTo>
                <a:lnTo>
                  <a:pt x="15929242" y="7523556"/>
                </a:lnTo>
                <a:lnTo>
                  <a:pt x="15935478" y="7527772"/>
                </a:lnTo>
                <a:lnTo>
                  <a:pt x="15943123" y="7529322"/>
                </a:lnTo>
                <a:lnTo>
                  <a:pt x="15950768" y="7527772"/>
                </a:lnTo>
                <a:lnTo>
                  <a:pt x="15957017" y="7523556"/>
                </a:lnTo>
                <a:lnTo>
                  <a:pt x="15961233" y="7517308"/>
                </a:lnTo>
                <a:lnTo>
                  <a:pt x="15962770" y="7509662"/>
                </a:lnTo>
                <a:close/>
              </a:path>
              <a:path w="18719800" h="10718800" extrusionOk="0">
                <a:moveTo>
                  <a:pt x="15962770" y="7409574"/>
                </a:moveTo>
                <a:lnTo>
                  <a:pt x="15961233" y="7401928"/>
                </a:lnTo>
                <a:lnTo>
                  <a:pt x="15957017" y="7395680"/>
                </a:lnTo>
                <a:lnTo>
                  <a:pt x="15950768" y="7391463"/>
                </a:lnTo>
                <a:lnTo>
                  <a:pt x="15943123" y="7389914"/>
                </a:lnTo>
                <a:lnTo>
                  <a:pt x="15935478" y="7391463"/>
                </a:lnTo>
                <a:lnTo>
                  <a:pt x="15929242" y="7395680"/>
                </a:lnTo>
                <a:lnTo>
                  <a:pt x="15925026" y="7401928"/>
                </a:lnTo>
                <a:lnTo>
                  <a:pt x="15923476" y="7409574"/>
                </a:lnTo>
                <a:lnTo>
                  <a:pt x="15925026" y="7417219"/>
                </a:lnTo>
                <a:lnTo>
                  <a:pt x="15929242" y="7423467"/>
                </a:lnTo>
                <a:lnTo>
                  <a:pt x="15935478" y="7427671"/>
                </a:lnTo>
                <a:lnTo>
                  <a:pt x="15943123" y="7429220"/>
                </a:lnTo>
                <a:lnTo>
                  <a:pt x="15950768" y="7427671"/>
                </a:lnTo>
                <a:lnTo>
                  <a:pt x="15957017" y="7423467"/>
                </a:lnTo>
                <a:lnTo>
                  <a:pt x="15961233" y="7417219"/>
                </a:lnTo>
                <a:lnTo>
                  <a:pt x="15962770" y="7409574"/>
                </a:lnTo>
                <a:close/>
              </a:path>
              <a:path w="18719800" h="10718800" extrusionOk="0">
                <a:moveTo>
                  <a:pt x="15962770" y="7309472"/>
                </a:moveTo>
                <a:lnTo>
                  <a:pt x="15961233" y="7301827"/>
                </a:lnTo>
                <a:lnTo>
                  <a:pt x="15957017" y="7295578"/>
                </a:lnTo>
                <a:lnTo>
                  <a:pt x="15950768" y="7291375"/>
                </a:lnTo>
                <a:lnTo>
                  <a:pt x="15943123" y="7289825"/>
                </a:lnTo>
                <a:lnTo>
                  <a:pt x="15935478" y="7291375"/>
                </a:lnTo>
                <a:lnTo>
                  <a:pt x="15929242" y="7295578"/>
                </a:lnTo>
                <a:lnTo>
                  <a:pt x="15925026" y="7301827"/>
                </a:lnTo>
                <a:lnTo>
                  <a:pt x="15923476" y="7309472"/>
                </a:lnTo>
                <a:lnTo>
                  <a:pt x="15925026" y="7317130"/>
                </a:lnTo>
                <a:lnTo>
                  <a:pt x="15929242" y="7323366"/>
                </a:lnTo>
                <a:lnTo>
                  <a:pt x="15935478" y="7327582"/>
                </a:lnTo>
                <a:lnTo>
                  <a:pt x="15943123" y="7329119"/>
                </a:lnTo>
                <a:lnTo>
                  <a:pt x="15950768" y="7327582"/>
                </a:lnTo>
                <a:lnTo>
                  <a:pt x="15957017" y="7323366"/>
                </a:lnTo>
                <a:lnTo>
                  <a:pt x="15961233" y="7317130"/>
                </a:lnTo>
                <a:lnTo>
                  <a:pt x="15962770" y="7309472"/>
                </a:lnTo>
                <a:close/>
              </a:path>
              <a:path w="18719800" h="10718800" extrusionOk="0">
                <a:moveTo>
                  <a:pt x="15962770" y="7209396"/>
                </a:moveTo>
                <a:lnTo>
                  <a:pt x="15961233" y="7201738"/>
                </a:lnTo>
                <a:lnTo>
                  <a:pt x="15957017" y="7195490"/>
                </a:lnTo>
                <a:lnTo>
                  <a:pt x="15950768" y="7191286"/>
                </a:lnTo>
                <a:lnTo>
                  <a:pt x="15943123" y="7189737"/>
                </a:lnTo>
                <a:lnTo>
                  <a:pt x="15935478" y="7191286"/>
                </a:lnTo>
                <a:lnTo>
                  <a:pt x="15929242" y="7195490"/>
                </a:lnTo>
                <a:lnTo>
                  <a:pt x="15925026" y="7201738"/>
                </a:lnTo>
                <a:lnTo>
                  <a:pt x="15923476" y="7209396"/>
                </a:lnTo>
                <a:lnTo>
                  <a:pt x="15925026" y="7217042"/>
                </a:lnTo>
                <a:lnTo>
                  <a:pt x="15929242" y="7223277"/>
                </a:lnTo>
                <a:lnTo>
                  <a:pt x="15935478" y="7227481"/>
                </a:lnTo>
                <a:lnTo>
                  <a:pt x="15943123" y="7229030"/>
                </a:lnTo>
                <a:lnTo>
                  <a:pt x="15950768" y="7227481"/>
                </a:lnTo>
                <a:lnTo>
                  <a:pt x="15957017" y="7223277"/>
                </a:lnTo>
                <a:lnTo>
                  <a:pt x="15961233" y="7217042"/>
                </a:lnTo>
                <a:lnTo>
                  <a:pt x="15962770" y="7209396"/>
                </a:lnTo>
                <a:close/>
              </a:path>
              <a:path w="18719800" h="10718800" extrusionOk="0">
                <a:moveTo>
                  <a:pt x="15962770" y="7109295"/>
                </a:moveTo>
                <a:lnTo>
                  <a:pt x="15961233" y="7101637"/>
                </a:lnTo>
                <a:lnTo>
                  <a:pt x="15957017" y="7095388"/>
                </a:lnTo>
                <a:lnTo>
                  <a:pt x="15950768" y="7091185"/>
                </a:lnTo>
                <a:lnTo>
                  <a:pt x="15943123" y="7089635"/>
                </a:lnTo>
                <a:lnTo>
                  <a:pt x="15935478" y="7091185"/>
                </a:lnTo>
                <a:lnTo>
                  <a:pt x="15929242" y="7095388"/>
                </a:lnTo>
                <a:lnTo>
                  <a:pt x="15925026" y="7101637"/>
                </a:lnTo>
                <a:lnTo>
                  <a:pt x="15923476" y="7109295"/>
                </a:lnTo>
                <a:lnTo>
                  <a:pt x="15925026" y="7116940"/>
                </a:lnTo>
                <a:lnTo>
                  <a:pt x="15929242" y="7123176"/>
                </a:lnTo>
                <a:lnTo>
                  <a:pt x="15935478" y="7127392"/>
                </a:lnTo>
                <a:lnTo>
                  <a:pt x="15943123" y="7128929"/>
                </a:lnTo>
                <a:lnTo>
                  <a:pt x="15950768" y="7127392"/>
                </a:lnTo>
                <a:lnTo>
                  <a:pt x="15957017" y="7123176"/>
                </a:lnTo>
                <a:lnTo>
                  <a:pt x="15961233" y="7116940"/>
                </a:lnTo>
                <a:lnTo>
                  <a:pt x="15962770" y="7109295"/>
                </a:lnTo>
                <a:close/>
              </a:path>
              <a:path w="18719800" h="10718800" extrusionOk="0">
                <a:moveTo>
                  <a:pt x="15962770" y="7009193"/>
                </a:moveTo>
                <a:lnTo>
                  <a:pt x="15961233" y="7001548"/>
                </a:lnTo>
                <a:lnTo>
                  <a:pt x="15957017" y="6995300"/>
                </a:lnTo>
                <a:lnTo>
                  <a:pt x="15950768" y="6991083"/>
                </a:lnTo>
                <a:lnTo>
                  <a:pt x="15943123" y="6989546"/>
                </a:lnTo>
                <a:lnTo>
                  <a:pt x="15935478" y="6991083"/>
                </a:lnTo>
                <a:lnTo>
                  <a:pt x="15929242" y="6995300"/>
                </a:lnTo>
                <a:lnTo>
                  <a:pt x="15925026" y="7001548"/>
                </a:lnTo>
                <a:lnTo>
                  <a:pt x="15923476" y="7009193"/>
                </a:lnTo>
                <a:lnTo>
                  <a:pt x="15925026" y="7016839"/>
                </a:lnTo>
                <a:lnTo>
                  <a:pt x="15929242" y="7023087"/>
                </a:lnTo>
                <a:lnTo>
                  <a:pt x="15935478" y="7027304"/>
                </a:lnTo>
                <a:lnTo>
                  <a:pt x="15943123" y="7028840"/>
                </a:lnTo>
                <a:lnTo>
                  <a:pt x="15950768" y="7027304"/>
                </a:lnTo>
                <a:lnTo>
                  <a:pt x="15957017" y="7023087"/>
                </a:lnTo>
                <a:lnTo>
                  <a:pt x="15961233" y="7016839"/>
                </a:lnTo>
                <a:lnTo>
                  <a:pt x="15962770" y="7009193"/>
                </a:lnTo>
                <a:close/>
              </a:path>
              <a:path w="18719800" h="10718800" extrusionOk="0">
                <a:moveTo>
                  <a:pt x="15962770" y="6909092"/>
                </a:moveTo>
                <a:lnTo>
                  <a:pt x="15961233" y="6901447"/>
                </a:lnTo>
                <a:lnTo>
                  <a:pt x="15957017" y="6895211"/>
                </a:lnTo>
                <a:lnTo>
                  <a:pt x="15950768" y="6890994"/>
                </a:lnTo>
                <a:lnTo>
                  <a:pt x="15943123" y="6889445"/>
                </a:lnTo>
                <a:lnTo>
                  <a:pt x="15935478" y="6890994"/>
                </a:lnTo>
                <a:lnTo>
                  <a:pt x="15929242" y="6895211"/>
                </a:lnTo>
                <a:lnTo>
                  <a:pt x="15925026" y="6901447"/>
                </a:lnTo>
                <a:lnTo>
                  <a:pt x="15923476" y="6909092"/>
                </a:lnTo>
                <a:lnTo>
                  <a:pt x="15925026" y="6916737"/>
                </a:lnTo>
                <a:lnTo>
                  <a:pt x="15929242" y="6922986"/>
                </a:lnTo>
                <a:lnTo>
                  <a:pt x="15935478" y="6927202"/>
                </a:lnTo>
                <a:lnTo>
                  <a:pt x="15943123" y="6928739"/>
                </a:lnTo>
                <a:lnTo>
                  <a:pt x="15950768" y="6927202"/>
                </a:lnTo>
                <a:lnTo>
                  <a:pt x="15957017" y="6922986"/>
                </a:lnTo>
                <a:lnTo>
                  <a:pt x="15961233" y="6916737"/>
                </a:lnTo>
                <a:lnTo>
                  <a:pt x="15962770" y="6909092"/>
                </a:lnTo>
                <a:close/>
              </a:path>
              <a:path w="18719800" h="10718800" extrusionOk="0">
                <a:moveTo>
                  <a:pt x="15962783" y="10012083"/>
                </a:moveTo>
                <a:lnTo>
                  <a:pt x="15961233" y="10004425"/>
                </a:lnTo>
                <a:lnTo>
                  <a:pt x="15957017" y="9998189"/>
                </a:lnTo>
                <a:lnTo>
                  <a:pt x="15950781" y="9993973"/>
                </a:lnTo>
                <a:lnTo>
                  <a:pt x="15943136" y="9992436"/>
                </a:lnTo>
                <a:lnTo>
                  <a:pt x="15935490" y="9993973"/>
                </a:lnTo>
                <a:lnTo>
                  <a:pt x="15929242" y="9998189"/>
                </a:lnTo>
                <a:lnTo>
                  <a:pt x="15925026" y="10004425"/>
                </a:lnTo>
                <a:lnTo>
                  <a:pt x="15923489" y="10012083"/>
                </a:lnTo>
                <a:lnTo>
                  <a:pt x="15925026" y="10019728"/>
                </a:lnTo>
                <a:lnTo>
                  <a:pt x="15929242" y="10025977"/>
                </a:lnTo>
                <a:lnTo>
                  <a:pt x="15935490" y="10030181"/>
                </a:lnTo>
                <a:lnTo>
                  <a:pt x="15943136" y="10031730"/>
                </a:lnTo>
                <a:lnTo>
                  <a:pt x="15950781" y="10030181"/>
                </a:lnTo>
                <a:lnTo>
                  <a:pt x="15957017" y="10025977"/>
                </a:lnTo>
                <a:lnTo>
                  <a:pt x="15961233" y="10019728"/>
                </a:lnTo>
                <a:lnTo>
                  <a:pt x="15962783" y="10012083"/>
                </a:lnTo>
                <a:close/>
              </a:path>
              <a:path w="18719800" h="10718800" extrusionOk="0">
                <a:moveTo>
                  <a:pt x="15962783" y="9911982"/>
                </a:moveTo>
                <a:lnTo>
                  <a:pt x="15961233" y="9904336"/>
                </a:lnTo>
                <a:lnTo>
                  <a:pt x="15957017" y="9898088"/>
                </a:lnTo>
                <a:lnTo>
                  <a:pt x="15950781" y="9893884"/>
                </a:lnTo>
                <a:lnTo>
                  <a:pt x="15943136" y="9892335"/>
                </a:lnTo>
                <a:lnTo>
                  <a:pt x="15935490" y="9893884"/>
                </a:lnTo>
                <a:lnTo>
                  <a:pt x="15929242" y="9898088"/>
                </a:lnTo>
                <a:lnTo>
                  <a:pt x="15925026" y="9904336"/>
                </a:lnTo>
                <a:lnTo>
                  <a:pt x="15923489" y="9911982"/>
                </a:lnTo>
                <a:lnTo>
                  <a:pt x="15925026" y="9919627"/>
                </a:lnTo>
                <a:lnTo>
                  <a:pt x="15929242" y="9925875"/>
                </a:lnTo>
                <a:lnTo>
                  <a:pt x="15935490" y="9930092"/>
                </a:lnTo>
                <a:lnTo>
                  <a:pt x="15943136" y="9931641"/>
                </a:lnTo>
                <a:lnTo>
                  <a:pt x="15950781" y="9930092"/>
                </a:lnTo>
                <a:lnTo>
                  <a:pt x="15957017" y="9925875"/>
                </a:lnTo>
                <a:lnTo>
                  <a:pt x="15961233" y="9919627"/>
                </a:lnTo>
                <a:lnTo>
                  <a:pt x="15962783" y="9911982"/>
                </a:lnTo>
                <a:close/>
              </a:path>
              <a:path w="18719800" h="10718800" extrusionOk="0">
                <a:moveTo>
                  <a:pt x="15962783" y="9811893"/>
                </a:moveTo>
                <a:lnTo>
                  <a:pt x="15961233" y="9804235"/>
                </a:lnTo>
                <a:lnTo>
                  <a:pt x="15957017" y="9797999"/>
                </a:lnTo>
                <a:lnTo>
                  <a:pt x="15950781" y="9793783"/>
                </a:lnTo>
                <a:lnTo>
                  <a:pt x="15943136" y="9792246"/>
                </a:lnTo>
                <a:lnTo>
                  <a:pt x="15935490" y="9793783"/>
                </a:lnTo>
                <a:lnTo>
                  <a:pt x="15929242" y="9797999"/>
                </a:lnTo>
                <a:lnTo>
                  <a:pt x="15925026" y="9804235"/>
                </a:lnTo>
                <a:lnTo>
                  <a:pt x="15923489" y="9811893"/>
                </a:lnTo>
                <a:lnTo>
                  <a:pt x="15925026" y="9819538"/>
                </a:lnTo>
                <a:lnTo>
                  <a:pt x="15929242" y="9825774"/>
                </a:lnTo>
                <a:lnTo>
                  <a:pt x="15935490" y="9829990"/>
                </a:lnTo>
                <a:lnTo>
                  <a:pt x="15943136" y="9831527"/>
                </a:lnTo>
                <a:lnTo>
                  <a:pt x="15950781" y="9829990"/>
                </a:lnTo>
                <a:lnTo>
                  <a:pt x="15957017" y="9825774"/>
                </a:lnTo>
                <a:lnTo>
                  <a:pt x="15961233" y="9819538"/>
                </a:lnTo>
                <a:lnTo>
                  <a:pt x="15962783" y="9811893"/>
                </a:lnTo>
                <a:close/>
              </a:path>
              <a:path w="18719800" h="10718800" extrusionOk="0">
                <a:moveTo>
                  <a:pt x="15962783" y="8410549"/>
                </a:moveTo>
                <a:lnTo>
                  <a:pt x="15961233" y="8402891"/>
                </a:lnTo>
                <a:lnTo>
                  <a:pt x="15957017" y="8396656"/>
                </a:lnTo>
                <a:lnTo>
                  <a:pt x="15950781" y="8392439"/>
                </a:lnTo>
                <a:lnTo>
                  <a:pt x="15943136" y="8390890"/>
                </a:lnTo>
                <a:lnTo>
                  <a:pt x="15935490" y="8392439"/>
                </a:lnTo>
                <a:lnTo>
                  <a:pt x="15929242" y="8396656"/>
                </a:lnTo>
                <a:lnTo>
                  <a:pt x="15925026" y="8402891"/>
                </a:lnTo>
                <a:lnTo>
                  <a:pt x="15923489" y="8410549"/>
                </a:lnTo>
                <a:lnTo>
                  <a:pt x="15925026" y="8418195"/>
                </a:lnTo>
                <a:lnTo>
                  <a:pt x="15929242" y="8424443"/>
                </a:lnTo>
                <a:lnTo>
                  <a:pt x="15935490" y="8428647"/>
                </a:lnTo>
                <a:lnTo>
                  <a:pt x="15943136" y="8430196"/>
                </a:lnTo>
                <a:lnTo>
                  <a:pt x="15950781" y="8428647"/>
                </a:lnTo>
                <a:lnTo>
                  <a:pt x="15957017" y="8424443"/>
                </a:lnTo>
                <a:lnTo>
                  <a:pt x="15961233" y="8418195"/>
                </a:lnTo>
                <a:lnTo>
                  <a:pt x="15962783" y="8410549"/>
                </a:lnTo>
                <a:close/>
              </a:path>
              <a:path w="18719800" h="10718800" extrusionOk="0">
                <a:moveTo>
                  <a:pt x="15962783" y="8310448"/>
                </a:moveTo>
                <a:lnTo>
                  <a:pt x="15961233" y="8302803"/>
                </a:lnTo>
                <a:lnTo>
                  <a:pt x="15957017" y="8296554"/>
                </a:lnTo>
                <a:lnTo>
                  <a:pt x="15950781" y="8292338"/>
                </a:lnTo>
                <a:lnTo>
                  <a:pt x="15943136" y="8290801"/>
                </a:lnTo>
                <a:lnTo>
                  <a:pt x="15935490" y="8292338"/>
                </a:lnTo>
                <a:lnTo>
                  <a:pt x="15929242" y="8296554"/>
                </a:lnTo>
                <a:lnTo>
                  <a:pt x="15925026" y="8302803"/>
                </a:lnTo>
                <a:lnTo>
                  <a:pt x="15923489" y="8310448"/>
                </a:lnTo>
                <a:lnTo>
                  <a:pt x="15925026" y="8318093"/>
                </a:lnTo>
                <a:lnTo>
                  <a:pt x="15929242" y="8324342"/>
                </a:lnTo>
                <a:lnTo>
                  <a:pt x="15935490" y="8328546"/>
                </a:lnTo>
                <a:lnTo>
                  <a:pt x="15943136" y="8330095"/>
                </a:lnTo>
                <a:lnTo>
                  <a:pt x="15950781" y="8328546"/>
                </a:lnTo>
                <a:lnTo>
                  <a:pt x="15957017" y="8324342"/>
                </a:lnTo>
                <a:lnTo>
                  <a:pt x="15961233" y="8318093"/>
                </a:lnTo>
                <a:lnTo>
                  <a:pt x="15962783" y="8310448"/>
                </a:lnTo>
                <a:close/>
              </a:path>
              <a:path w="18719800" h="10718800" extrusionOk="0">
                <a:moveTo>
                  <a:pt x="15962783" y="8210347"/>
                </a:moveTo>
                <a:lnTo>
                  <a:pt x="15961233" y="8202701"/>
                </a:lnTo>
                <a:lnTo>
                  <a:pt x="15957017" y="8196453"/>
                </a:lnTo>
                <a:lnTo>
                  <a:pt x="15950781" y="8192249"/>
                </a:lnTo>
                <a:lnTo>
                  <a:pt x="15943136" y="8190700"/>
                </a:lnTo>
                <a:lnTo>
                  <a:pt x="15935490" y="8192249"/>
                </a:lnTo>
                <a:lnTo>
                  <a:pt x="15929242" y="8196453"/>
                </a:lnTo>
                <a:lnTo>
                  <a:pt x="15925026" y="8202701"/>
                </a:lnTo>
                <a:lnTo>
                  <a:pt x="15923489" y="8210347"/>
                </a:lnTo>
                <a:lnTo>
                  <a:pt x="15925026" y="8217992"/>
                </a:lnTo>
                <a:lnTo>
                  <a:pt x="15929242" y="8224240"/>
                </a:lnTo>
                <a:lnTo>
                  <a:pt x="15935490" y="8228457"/>
                </a:lnTo>
                <a:lnTo>
                  <a:pt x="15943136" y="8229994"/>
                </a:lnTo>
                <a:lnTo>
                  <a:pt x="15950781" y="8228457"/>
                </a:lnTo>
                <a:lnTo>
                  <a:pt x="15957017" y="8224240"/>
                </a:lnTo>
                <a:lnTo>
                  <a:pt x="15961233" y="8217992"/>
                </a:lnTo>
                <a:lnTo>
                  <a:pt x="15962783" y="8210347"/>
                </a:lnTo>
                <a:close/>
              </a:path>
              <a:path w="18719800" h="10718800" extrusionOk="0">
                <a:moveTo>
                  <a:pt x="15962783" y="6809003"/>
                </a:moveTo>
                <a:lnTo>
                  <a:pt x="15961233" y="6801358"/>
                </a:lnTo>
                <a:lnTo>
                  <a:pt x="15957017" y="6795109"/>
                </a:lnTo>
                <a:lnTo>
                  <a:pt x="15950781" y="6790906"/>
                </a:lnTo>
                <a:lnTo>
                  <a:pt x="15943136" y="6789356"/>
                </a:lnTo>
                <a:lnTo>
                  <a:pt x="15935490" y="6790906"/>
                </a:lnTo>
                <a:lnTo>
                  <a:pt x="15929242" y="6795109"/>
                </a:lnTo>
                <a:lnTo>
                  <a:pt x="15925026" y="6801358"/>
                </a:lnTo>
                <a:lnTo>
                  <a:pt x="15923489" y="6809003"/>
                </a:lnTo>
                <a:lnTo>
                  <a:pt x="15925026" y="6816649"/>
                </a:lnTo>
                <a:lnTo>
                  <a:pt x="15929242" y="6822897"/>
                </a:lnTo>
                <a:lnTo>
                  <a:pt x="15935490" y="6827113"/>
                </a:lnTo>
                <a:lnTo>
                  <a:pt x="15943136" y="6828650"/>
                </a:lnTo>
                <a:lnTo>
                  <a:pt x="15950781" y="6827113"/>
                </a:lnTo>
                <a:lnTo>
                  <a:pt x="15957017" y="6822897"/>
                </a:lnTo>
                <a:lnTo>
                  <a:pt x="15961233" y="6816649"/>
                </a:lnTo>
                <a:lnTo>
                  <a:pt x="15962783" y="6809003"/>
                </a:lnTo>
                <a:close/>
              </a:path>
              <a:path w="18719800" h="10718800" extrusionOk="0">
                <a:moveTo>
                  <a:pt x="15962783" y="6708915"/>
                </a:moveTo>
                <a:lnTo>
                  <a:pt x="15961233" y="6701256"/>
                </a:lnTo>
                <a:lnTo>
                  <a:pt x="15957017" y="6695021"/>
                </a:lnTo>
                <a:lnTo>
                  <a:pt x="15950781" y="6690804"/>
                </a:lnTo>
                <a:lnTo>
                  <a:pt x="15943136" y="6689255"/>
                </a:lnTo>
                <a:lnTo>
                  <a:pt x="15935490" y="6690804"/>
                </a:lnTo>
                <a:lnTo>
                  <a:pt x="15929242" y="6695021"/>
                </a:lnTo>
                <a:lnTo>
                  <a:pt x="15925026" y="6701256"/>
                </a:lnTo>
                <a:lnTo>
                  <a:pt x="15923489" y="6708915"/>
                </a:lnTo>
                <a:lnTo>
                  <a:pt x="15925026" y="6716560"/>
                </a:lnTo>
                <a:lnTo>
                  <a:pt x="15929242" y="6722796"/>
                </a:lnTo>
                <a:lnTo>
                  <a:pt x="15935490" y="6727012"/>
                </a:lnTo>
                <a:lnTo>
                  <a:pt x="15943136" y="6728561"/>
                </a:lnTo>
                <a:lnTo>
                  <a:pt x="15950781" y="6727012"/>
                </a:lnTo>
                <a:lnTo>
                  <a:pt x="15957017" y="6722796"/>
                </a:lnTo>
                <a:lnTo>
                  <a:pt x="15961233" y="6716560"/>
                </a:lnTo>
                <a:lnTo>
                  <a:pt x="15962783" y="6708915"/>
                </a:lnTo>
                <a:close/>
              </a:path>
              <a:path w="18719800" h="10718800" extrusionOk="0">
                <a:moveTo>
                  <a:pt x="15962783" y="6608813"/>
                </a:moveTo>
                <a:lnTo>
                  <a:pt x="15961233" y="6601155"/>
                </a:lnTo>
                <a:lnTo>
                  <a:pt x="15957017" y="6594919"/>
                </a:lnTo>
                <a:lnTo>
                  <a:pt x="15950781" y="6590703"/>
                </a:lnTo>
                <a:lnTo>
                  <a:pt x="15943136" y="6589166"/>
                </a:lnTo>
                <a:lnTo>
                  <a:pt x="15935490" y="6590703"/>
                </a:lnTo>
                <a:lnTo>
                  <a:pt x="15929242" y="6594919"/>
                </a:lnTo>
                <a:lnTo>
                  <a:pt x="15925026" y="6601155"/>
                </a:lnTo>
                <a:lnTo>
                  <a:pt x="15923489" y="6608813"/>
                </a:lnTo>
                <a:lnTo>
                  <a:pt x="15925026" y="6616459"/>
                </a:lnTo>
                <a:lnTo>
                  <a:pt x="15929242" y="6622707"/>
                </a:lnTo>
                <a:lnTo>
                  <a:pt x="15935490" y="6626923"/>
                </a:lnTo>
                <a:lnTo>
                  <a:pt x="15943136" y="6628460"/>
                </a:lnTo>
                <a:lnTo>
                  <a:pt x="15950781" y="6626923"/>
                </a:lnTo>
                <a:lnTo>
                  <a:pt x="15957017" y="6622707"/>
                </a:lnTo>
                <a:lnTo>
                  <a:pt x="15961233" y="6616459"/>
                </a:lnTo>
                <a:lnTo>
                  <a:pt x="15962783" y="6608813"/>
                </a:lnTo>
                <a:close/>
              </a:path>
              <a:path w="18719800" h="10718800" extrusionOk="0">
                <a:moveTo>
                  <a:pt x="16024543" y="2218283"/>
                </a:moveTo>
                <a:lnTo>
                  <a:pt x="16023006" y="2210638"/>
                </a:lnTo>
                <a:lnTo>
                  <a:pt x="16018790" y="2204389"/>
                </a:lnTo>
                <a:lnTo>
                  <a:pt x="16012554" y="2200186"/>
                </a:lnTo>
                <a:lnTo>
                  <a:pt x="16004896" y="2198636"/>
                </a:lnTo>
                <a:lnTo>
                  <a:pt x="15997250" y="2200186"/>
                </a:lnTo>
                <a:lnTo>
                  <a:pt x="15991002" y="2204389"/>
                </a:lnTo>
                <a:lnTo>
                  <a:pt x="15986786" y="2210638"/>
                </a:lnTo>
                <a:lnTo>
                  <a:pt x="15985249" y="2218283"/>
                </a:lnTo>
                <a:lnTo>
                  <a:pt x="15986786" y="2225941"/>
                </a:lnTo>
                <a:lnTo>
                  <a:pt x="15991002" y="2232177"/>
                </a:lnTo>
                <a:lnTo>
                  <a:pt x="15997250" y="2236393"/>
                </a:lnTo>
                <a:lnTo>
                  <a:pt x="16004896" y="2237943"/>
                </a:lnTo>
                <a:lnTo>
                  <a:pt x="16012554" y="2236393"/>
                </a:lnTo>
                <a:lnTo>
                  <a:pt x="16018790" y="2232177"/>
                </a:lnTo>
                <a:lnTo>
                  <a:pt x="16023006" y="2225941"/>
                </a:lnTo>
                <a:lnTo>
                  <a:pt x="16024543" y="2218283"/>
                </a:lnTo>
                <a:close/>
              </a:path>
              <a:path w="18719800" h="10718800" extrusionOk="0">
                <a:moveTo>
                  <a:pt x="16024543" y="2118195"/>
                </a:moveTo>
                <a:lnTo>
                  <a:pt x="16023006" y="2110549"/>
                </a:lnTo>
                <a:lnTo>
                  <a:pt x="16018790" y="2104301"/>
                </a:lnTo>
                <a:lnTo>
                  <a:pt x="16012554" y="2100084"/>
                </a:lnTo>
                <a:lnTo>
                  <a:pt x="16004896" y="2098548"/>
                </a:lnTo>
                <a:lnTo>
                  <a:pt x="15997250" y="2100084"/>
                </a:lnTo>
                <a:lnTo>
                  <a:pt x="15991002" y="2104301"/>
                </a:lnTo>
                <a:lnTo>
                  <a:pt x="15986786" y="2110549"/>
                </a:lnTo>
                <a:lnTo>
                  <a:pt x="15985249" y="2118195"/>
                </a:lnTo>
                <a:lnTo>
                  <a:pt x="15986786" y="2125840"/>
                </a:lnTo>
                <a:lnTo>
                  <a:pt x="15991002" y="2132088"/>
                </a:lnTo>
                <a:lnTo>
                  <a:pt x="15997250" y="2136305"/>
                </a:lnTo>
                <a:lnTo>
                  <a:pt x="16004896" y="2137841"/>
                </a:lnTo>
                <a:lnTo>
                  <a:pt x="16012554" y="2136305"/>
                </a:lnTo>
                <a:lnTo>
                  <a:pt x="16018790" y="2132088"/>
                </a:lnTo>
                <a:lnTo>
                  <a:pt x="16023006" y="2125840"/>
                </a:lnTo>
                <a:lnTo>
                  <a:pt x="16024543" y="2118195"/>
                </a:lnTo>
                <a:close/>
              </a:path>
              <a:path w="18719800" h="10718800" extrusionOk="0">
                <a:moveTo>
                  <a:pt x="16024543" y="2018093"/>
                </a:moveTo>
                <a:lnTo>
                  <a:pt x="16023006" y="2010448"/>
                </a:lnTo>
                <a:lnTo>
                  <a:pt x="16018790" y="2004212"/>
                </a:lnTo>
                <a:lnTo>
                  <a:pt x="16012554" y="1999996"/>
                </a:lnTo>
                <a:lnTo>
                  <a:pt x="16004896" y="1998446"/>
                </a:lnTo>
                <a:lnTo>
                  <a:pt x="15997250" y="1999996"/>
                </a:lnTo>
                <a:lnTo>
                  <a:pt x="15991002" y="2004212"/>
                </a:lnTo>
                <a:lnTo>
                  <a:pt x="15986786" y="2010448"/>
                </a:lnTo>
                <a:lnTo>
                  <a:pt x="15985249" y="2018093"/>
                </a:lnTo>
                <a:lnTo>
                  <a:pt x="15986786" y="2025738"/>
                </a:lnTo>
                <a:lnTo>
                  <a:pt x="15991002" y="2031987"/>
                </a:lnTo>
                <a:lnTo>
                  <a:pt x="15997250" y="2036203"/>
                </a:lnTo>
                <a:lnTo>
                  <a:pt x="16004896" y="2037740"/>
                </a:lnTo>
                <a:lnTo>
                  <a:pt x="16012554" y="2036203"/>
                </a:lnTo>
                <a:lnTo>
                  <a:pt x="16018790" y="2031987"/>
                </a:lnTo>
                <a:lnTo>
                  <a:pt x="16023006" y="2025738"/>
                </a:lnTo>
                <a:lnTo>
                  <a:pt x="16024543" y="2018093"/>
                </a:lnTo>
                <a:close/>
              </a:path>
              <a:path w="18719800" h="10718800" extrusionOk="0">
                <a:moveTo>
                  <a:pt x="16024543" y="1917992"/>
                </a:moveTo>
                <a:lnTo>
                  <a:pt x="16023006" y="1910346"/>
                </a:lnTo>
                <a:lnTo>
                  <a:pt x="16018790" y="1904098"/>
                </a:lnTo>
                <a:lnTo>
                  <a:pt x="16012554" y="1899894"/>
                </a:lnTo>
                <a:lnTo>
                  <a:pt x="16004896" y="1898345"/>
                </a:lnTo>
                <a:lnTo>
                  <a:pt x="15997250" y="1899894"/>
                </a:lnTo>
                <a:lnTo>
                  <a:pt x="15991002" y="1904098"/>
                </a:lnTo>
                <a:lnTo>
                  <a:pt x="15986786" y="1910346"/>
                </a:lnTo>
                <a:lnTo>
                  <a:pt x="15985249" y="1917992"/>
                </a:lnTo>
                <a:lnTo>
                  <a:pt x="15986786" y="1925637"/>
                </a:lnTo>
                <a:lnTo>
                  <a:pt x="15991002" y="1931885"/>
                </a:lnTo>
                <a:lnTo>
                  <a:pt x="15997250" y="1936102"/>
                </a:lnTo>
                <a:lnTo>
                  <a:pt x="16004896" y="1937651"/>
                </a:lnTo>
                <a:lnTo>
                  <a:pt x="16012554" y="1936102"/>
                </a:lnTo>
                <a:lnTo>
                  <a:pt x="16018790" y="1931885"/>
                </a:lnTo>
                <a:lnTo>
                  <a:pt x="16023006" y="1925637"/>
                </a:lnTo>
                <a:lnTo>
                  <a:pt x="16024543" y="1917992"/>
                </a:lnTo>
                <a:close/>
              </a:path>
              <a:path w="18719800" h="10718800" extrusionOk="0">
                <a:moveTo>
                  <a:pt x="16024543" y="1817903"/>
                </a:moveTo>
                <a:lnTo>
                  <a:pt x="16023006" y="1810258"/>
                </a:lnTo>
                <a:lnTo>
                  <a:pt x="16018790" y="1804009"/>
                </a:lnTo>
                <a:lnTo>
                  <a:pt x="16012554" y="1799793"/>
                </a:lnTo>
                <a:lnTo>
                  <a:pt x="16004896" y="1798243"/>
                </a:lnTo>
                <a:lnTo>
                  <a:pt x="15997250" y="1799793"/>
                </a:lnTo>
                <a:lnTo>
                  <a:pt x="15991002" y="1804009"/>
                </a:lnTo>
                <a:lnTo>
                  <a:pt x="15986786" y="1810258"/>
                </a:lnTo>
                <a:lnTo>
                  <a:pt x="15985249" y="1817903"/>
                </a:lnTo>
                <a:lnTo>
                  <a:pt x="15986786" y="1825548"/>
                </a:lnTo>
                <a:lnTo>
                  <a:pt x="15991002" y="1831797"/>
                </a:lnTo>
                <a:lnTo>
                  <a:pt x="15997250" y="1836000"/>
                </a:lnTo>
                <a:lnTo>
                  <a:pt x="16004896" y="1837550"/>
                </a:lnTo>
                <a:lnTo>
                  <a:pt x="16012554" y="1836000"/>
                </a:lnTo>
                <a:lnTo>
                  <a:pt x="16018790" y="1831797"/>
                </a:lnTo>
                <a:lnTo>
                  <a:pt x="16023006" y="1825548"/>
                </a:lnTo>
                <a:lnTo>
                  <a:pt x="16024543" y="1817903"/>
                </a:lnTo>
                <a:close/>
              </a:path>
              <a:path w="18719800" h="10718800" extrusionOk="0">
                <a:moveTo>
                  <a:pt x="16024543" y="1717802"/>
                </a:moveTo>
                <a:lnTo>
                  <a:pt x="16023006" y="1710156"/>
                </a:lnTo>
                <a:lnTo>
                  <a:pt x="16018790" y="1703908"/>
                </a:lnTo>
                <a:lnTo>
                  <a:pt x="16012554" y="1699704"/>
                </a:lnTo>
                <a:lnTo>
                  <a:pt x="16004896" y="1698167"/>
                </a:lnTo>
                <a:lnTo>
                  <a:pt x="15997250" y="1699704"/>
                </a:lnTo>
                <a:lnTo>
                  <a:pt x="15991002" y="1703908"/>
                </a:lnTo>
                <a:lnTo>
                  <a:pt x="15986786" y="1710156"/>
                </a:lnTo>
                <a:lnTo>
                  <a:pt x="15985249" y="1717802"/>
                </a:lnTo>
                <a:lnTo>
                  <a:pt x="15986786" y="1725447"/>
                </a:lnTo>
                <a:lnTo>
                  <a:pt x="15991002" y="1731695"/>
                </a:lnTo>
                <a:lnTo>
                  <a:pt x="15997250" y="1735912"/>
                </a:lnTo>
                <a:lnTo>
                  <a:pt x="16004896" y="1737461"/>
                </a:lnTo>
                <a:lnTo>
                  <a:pt x="16012554" y="1735912"/>
                </a:lnTo>
                <a:lnTo>
                  <a:pt x="16018790" y="1731695"/>
                </a:lnTo>
                <a:lnTo>
                  <a:pt x="16023006" y="1725447"/>
                </a:lnTo>
                <a:lnTo>
                  <a:pt x="16024543" y="1717802"/>
                </a:lnTo>
                <a:close/>
              </a:path>
              <a:path w="18719800" h="10718800" extrusionOk="0">
                <a:moveTo>
                  <a:pt x="16024543" y="1617713"/>
                </a:moveTo>
                <a:lnTo>
                  <a:pt x="16023006" y="1610067"/>
                </a:lnTo>
                <a:lnTo>
                  <a:pt x="16018790" y="1603819"/>
                </a:lnTo>
                <a:lnTo>
                  <a:pt x="16012554" y="1599603"/>
                </a:lnTo>
                <a:lnTo>
                  <a:pt x="16004909" y="1598066"/>
                </a:lnTo>
                <a:lnTo>
                  <a:pt x="15997250" y="1599603"/>
                </a:lnTo>
                <a:lnTo>
                  <a:pt x="15991002" y="1603819"/>
                </a:lnTo>
                <a:lnTo>
                  <a:pt x="15986798" y="1610067"/>
                </a:lnTo>
                <a:lnTo>
                  <a:pt x="15985249" y="1617713"/>
                </a:lnTo>
                <a:lnTo>
                  <a:pt x="15986798" y="1625358"/>
                </a:lnTo>
                <a:lnTo>
                  <a:pt x="15991002" y="1631607"/>
                </a:lnTo>
                <a:lnTo>
                  <a:pt x="15997250" y="1635810"/>
                </a:lnTo>
                <a:lnTo>
                  <a:pt x="16004909" y="1637347"/>
                </a:lnTo>
                <a:lnTo>
                  <a:pt x="16012554" y="1635810"/>
                </a:lnTo>
                <a:lnTo>
                  <a:pt x="16018790" y="1631607"/>
                </a:lnTo>
                <a:lnTo>
                  <a:pt x="16023006" y="1625358"/>
                </a:lnTo>
                <a:lnTo>
                  <a:pt x="16024543" y="1617713"/>
                </a:lnTo>
                <a:close/>
              </a:path>
              <a:path w="18719800" h="10718800" extrusionOk="0">
                <a:moveTo>
                  <a:pt x="16024543" y="1517611"/>
                </a:moveTo>
                <a:lnTo>
                  <a:pt x="16023006" y="1509966"/>
                </a:lnTo>
                <a:lnTo>
                  <a:pt x="16018790" y="1503718"/>
                </a:lnTo>
                <a:lnTo>
                  <a:pt x="16012541" y="1499514"/>
                </a:lnTo>
                <a:lnTo>
                  <a:pt x="16004896" y="1497977"/>
                </a:lnTo>
                <a:lnTo>
                  <a:pt x="15997250" y="1499514"/>
                </a:lnTo>
                <a:lnTo>
                  <a:pt x="15991002" y="1503718"/>
                </a:lnTo>
                <a:lnTo>
                  <a:pt x="15986786" y="1509966"/>
                </a:lnTo>
                <a:lnTo>
                  <a:pt x="15985249" y="1517611"/>
                </a:lnTo>
                <a:lnTo>
                  <a:pt x="15986786" y="1525257"/>
                </a:lnTo>
                <a:lnTo>
                  <a:pt x="15991002" y="1531505"/>
                </a:lnTo>
                <a:lnTo>
                  <a:pt x="15997250" y="1535722"/>
                </a:lnTo>
                <a:lnTo>
                  <a:pt x="16004896" y="1537258"/>
                </a:lnTo>
                <a:lnTo>
                  <a:pt x="16012541" y="1535722"/>
                </a:lnTo>
                <a:lnTo>
                  <a:pt x="16018790" y="1531505"/>
                </a:lnTo>
                <a:lnTo>
                  <a:pt x="16023006" y="1525257"/>
                </a:lnTo>
                <a:lnTo>
                  <a:pt x="16024543" y="1517611"/>
                </a:lnTo>
                <a:close/>
              </a:path>
              <a:path w="18719800" h="10718800" extrusionOk="0">
                <a:moveTo>
                  <a:pt x="16024543" y="1417523"/>
                </a:moveTo>
                <a:lnTo>
                  <a:pt x="16023006" y="1409865"/>
                </a:lnTo>
                <a:lnTo>
                  <a:pt x="16018790" y="1403616"/>
                </a:lnTo>
                <a:lnTo>
                  <a:pt x="16012541" y="1399413"/>
                </a:lnTo>
                <a:lnTo>
                  <a:pt x="16004896" y="1397863"/>
                </a:lnTo>
                <a:lnTo>
                  <a:pt x="15997250" y="1399413"/>
                </a:lnTo>
                <a:lnTo>
                  <a:pt x="15991002" y="1403616"/>
                </a:lnTo>
                <a:lnTo>
                  <a:pt x="15986786" y="1409865"/>
                </a:lnTo>
                <a:lnTo>
                  <a:pt x="15985249" y="1417523"/>
                </a:lnTo>
                <a:lnTo>
                  <a:pt x="15986786" y="1425168"/>
                </a:lnTo>
                <a:lnTo>
                  <a:pt x="15991002" y="1431404"/>
                </a:lnTo>
                <a:lnTo>
                  <a:pt x="15997250" y="1435620"/>
                </a:lnTo>
                <a:lnTo>
                  <a:pt x="16004896" y="1437170"/>
                </a:lnTo>
                <a:lnTo>
                  <a:pt x="16012541" y="1435620"/>
                </a:lnTo>
                <a:lnTo>
                  <a:pt x="16018790" y="1431404"/>
                </a:lnTo>
                <a:lnTo>
                  <a:pt x="16023006" y="1425168"/>
                </a:lnTo>
                <a:lnTo>
                  <a:pt x="16024543" y="1417523"/>
                </a:lnTo>
                <a:close/>
              </a:path>
              <a:path w="18719800" h="10718800" extrusionOk="0">
                <a:moveTo>
                  <a:pt x="16024543" y="1317421"/>
                </a:moveTo>
                <a:lnTo>
                  <a:pt x="16023006" y="1309776"/>
                </a:lnTo>
                <a:lnTo>
                  <a:pt x="16018790" y="1303528"/>
                </a:lnTo>
                <a:lnTo>
                  <a:pt x="16012554" y="1299311"/>
                </a:lnTo>
                <a:lnTo>
                  <a:pt x="16004909" y="1297774"/>
                </a:lnTo>
                <a:lnTo>
                  <a:pt x="15997250" y="1299311"/>
                </a:lnTo>
                <a:lnTo>
                  <a:pt x="15991002" y="1303528"/>
                </a:lnTo>
                <a:lnTo>
                  <a:pt x="15986798" y="1309776"/>
                </a:lnTo>
                <a:lnTo>
                  <a:pt x="15985249" y="1317421"/>
                </a:lnTo>
                <a:lnTo>
                  <a:pt x="15986798" y="1325067"/>
                </a:lnTo>
                <a:lnTo>
                  <a:pt x="15991002" y="1331315"/>
                </a:lnTo>
                <a:lnTo>
                  <a:pt x="15997250" y="1335519"/>
                </a:lnTo>
                <a:lnTo>
                  <a:pt x="16004909" y="1337068"/>
                </a:lnTo>
                <a:lnTo>
                  <a:pt x="16012554" y="1335519"/>
                </a:lnTo>
                <a:lnTo>
                  <a:pt x="16018790" y="1331315"/>
                </a:lnTo>
                <a:lnTo>
                  <a:pt x="16023006" y="1325067"/>
                </a:lnTo>
                <a:lnTo>
                  <a:pt x="16024543" y="1317421"/>
                </a:lnTo>
                <a:close/>
              </a:path>
              <a:path w="18719800" h="10718800" extrusionOk="0">
                <a:moveTo>
                  <a:pt x="16024543" y="1217333"/>
                </a:moveTo>
                <a:lnTo>
                  <a:pt x="16023006" y="1209675"/>
                </a:lnTo>
                <a:lnTo>
                  <a:pt x="16018790" y="1203426"/>
                </a:lnTo>
                <a:lnTo>
                  <a:pt x="16012554" y="1199222"/>
                </a:lnTo>
                <a:lnTo>
                  <a:pt x="16004909" y="1197673"/>
                </a:lnTo>
                <a:lnTo>
                  <a:pt x="15997250" y="1199222"/>
                </a:lnTo>
                <a:lnTo>
                  <a:pt x="15991002" y="1203426"/>
                </a:lnTo>
                <a:lnTo>
                  <a:pt x="15986798" y="1209675"/>
                </a:lnTo>
                <a:lnTo>
                  <a:pt x="15985249" y="1217333"/>
                </a:lnTo>
                <a:lnTo>
                  <a:pt x="15986798" y="1224978"/>
                </a:lnTo>
                <a:lnTo>
                  <a:pt x="15991002" y="1231214"/>
                </a:lnTo>
                <a:lnTo>
                  <a:pt x="15997250" y="1235430"/>
                </a:lnTo>
                <a:lnTo>
                  <a:pt x="16004909" y="1236967"/>
                </a:lnTo>
                <a:lnTo>
                  <a:pt x="16012554" y="1235430"/>
                </a:lnTo>
                <a:lnTo>
                  <a:pt x="16018790" y="1231214"/>
                </a:lnTo>
                <a:lnTo>
                  <a:pt x="16023006" y="1224978"/>
                </a:lnTo>
                <a:lnTo>
                  <a:pt x="16024543" y="1217333"/>
                </a:lnTo>
                <a:close/>
              </a:path>
              <a:path w="18719800" h="10718800" extrusionOk="0">
                <a:moveTo>
                  <a:pt x="16024543" y="1117219"/>
                </a:moveTo>
                <a:lnTo>
                  <a:pt x="16023006" y="1109586"/>
                </a:lnTo>
                <a:lnTo>
                  <a:pt x="16018790" y="1103337"/>
                </a:lnTo>
                <a:lnTo>
                  <a:pt x="16012554" y="1099134"/>
                </a:lnTo>
                <a:lnTo>
                  <a:pt x="16004909" y="1097584"/>
                </a:lnTo>
                <a:lnTo>
                  <a:pt x="15997250" y="1099134"/>
                </a:lnTo>
                <a:lnTo>
                  <a:pt x="15991002" y="1103337"/>
                </a:lnTo>
                <a:lnTo>
                  <a:pt x="15986798" y="1109586"/>
                </a:lnTo>
                <a:lnTo>
                  <a:pt x="15985249" y="1117219"/>
                </a:lnTo>
                <a:lnTo>
                  <a:pt x="15986798" y="1124877"/>
                </a:lnTo>
                <a:lnTo>
                  <a:pt x="15991002" y="1131125"/>
                </a:lnTo>
                <a:lnTo>
                  <a:pt x="15997250" y="1135329"/>
                </a:lnTo>
                <a:lnTo>
                  <a:pt x="16004909" y="1136878"/>
                </a:lnTo>
                <a:lnTo>
                  <a:pt x="16012554" y="1135329"/>
                </a:lnTo>
                <a:lnTo>
                  <a:pt x="16018790" y="1131125"/>
                </a:lnTo>
                <a:lnTo>
                  <a:pt x="16023006" y="1124877"/>
                </a:lnTo>
                <a:lnTo>
                  <a:pt x="16024543" y="1117219"/>
                </a:lnTo>
                <a:close/>
              </a:path>
              <a:path w="18719800" h="10718800" extrusionOk="0">
                <a:moveTo>
                  <a:pt x="16024543" y="1017130"/>
                </a:moveTo>
                <a:lnTo>
                  <a:pt x="16023006" y="1009484"/>
                </a:lnTo>
                <a:lnTo>
                  <a:pt x="16018790" y="1003236"/>
                </a:lnTo>
                <a:lnTo>
                  <a:pt x="16012554" y="999032"/>
                </a:lnTo>
                <a:lnTo>
                  <a:pt x="16004909" y="997483"/>
                </a:lnTo>
                <a:lnTo>
                  <a:pt x="15997250" y="999032"/>
                </a:lnTo>
                <a:lnTo>
                  <a:pt x="15991002" y="1003236"/>
                </a:lnTo>
                <a:lnTo>
                  <a:pt x="15986798" y="1009484"/>
                </a:lnTo>
                <a:lnTo>
                  <a:pt x="15985249" y="1017130"/>
                </a:lnTo>
                <a:lnTo>
                  <a:pt x="15986798" y="1024775"/>
                </a:lnTo>
                <a:lnTo>
                  <a:pt x="15991002" y="1031024"/>
                </a:lnTo>
                <a:lnTo>
                  <a:pt x="15997250" y="1035240"/>
                </a:lnTo>
                <a:lnTo>
                  <a:pt x="16004909" y="1036789"/>
                </a:lnTo>
                <a:lnTo>
                  <a:pt x="16012554" y="1035240"/>
                </a:lnTo>
                <a:lnTo>
                  <a:pt x="16018790" y="1031024"/>
                </a:lnTo>
                <a:lnTo>
                  <a:pt x="16023006" y="1024775"/>
                </a:lnTo>
                <a:lnTo>
                  <a:pt x="16024543" y="1017130"/>
                </a:lnTo>
                <a:close/>
              </a:path>
              <a:path w="18719800" h="10718800" extrusionOk="0">
                <a:moveTo>
                  <a:pt x="16024543" y="917028"/>
                </a:moveTo>
                <a:lnTo>
                  <a:pt x="16023006" y="909383"/>
                </a:lnTo>
                <a:lnTo>
                  <a:pt x="16018790" y="903147"/>
                </a:lnTo>
                <a:lnTo>
                  <a:pt x="16012554" y="898931"/>
                </a:lnTo>
                <a:lnTo>
                  <a:pt x="16004909" y="897394"/>
                </a:lnTo>
                <a:lnTo>
                  <a:pt x="15997250" y="898931"/>
                </a:lnTo>
                <a:lnTo>
                  <a:pt x="15991002" y="903147"/>
                </a:lnTo>
                <a:lnTo>
                  <a:pt x="15986798" y="909383"/>
                </a:lnTo>
                <a:lnTo>
                  <a:pt x="15985249" y="917028"/>
                </a:lnTo>
                <a:lnTo>
                  <a:pt x="15986798" y="924687"/>
                </a:lnTo>
                <a:lnTo>
                  <a:pt x="15991002" y="930922"/>
                </a:lnTo>
                <a:lnTo>
                  <a:pt x="15997250" y="935139"/>
                </a:lnTo>
                <a:lnTo>
                  <a:pt x="16004909" y="936675"/>
                </a:lnTo>
                <a:lnTo>
                  <a:pt x="16012554" y="935139"/>
                </a:lnTo>
                <a:lnTo>
                  <a:pt x="16018790" y="930922"/>
                </a:lnTo>
                <a:lnTo>
                  <a:pt x="16023006" y="924687"/>
                </a:lnTo>
                <a:lnTo>
                  <a:pt x="16024543" y="917028"/>
                </a:lnTo>
                <a:close/>
              </a:path>
              <a:path w="18719800" h="10718800" extrusionOk="0">
                <a:moveTo>
                  <a:pt x="16024543" y="816940"/>
                </a:moveTo>
                <a:lnTo>
                  <a:pt x="16023006" y="809294"/>
                </a:lnTo>
                <a:lnTo>
                  <a:pt x="16018790" y="803046"/>
                </a:lnTo>
                <a:lnTo>
                  <a:pt x="16012554" y="798830"/>
                </a:lnTo>
                <a:lnTo>
                  <a:pt x="16004909" y="797280"/>
                </a:lnTo>
                <a:lnTo>
                  <a:pt x="15997250" y="798830"/>
                </a:lnTo>
                <a:lnTo>
                  <a:pt x="15991002" y="803046"/>
                </a:lnTo>
                <a:lnTo>
                  <a:pt x="15986798" y="809294"/>
                </a:lnTo>
                <a:lnTo>
                  <a:pt x="15985249" y="816940"/>
                </a:lnTo>
                <a:lnTo>
                  <a:pt x="15986798" y="824585"/>
                </a:lnTo>
                <a:lnTo>
                  <a:pt x="15991002" y="830834"/>
                </a:lnTo>
                <a:lnTo>
                  <a:pt x="15997250" y="835037"/>
                </a:lnTo>
                <a:lnTo>
                  <a:pt x="16004909" y="836574"/>
                </a:lnTo>
                <a:lnTo>
                  <a:pt x="16012554" y="835037"/>
                </a:lnTo>
                <a:lnTo>
                  <a:pt x="16018790" y="830834"/>
                </a:lnTo>
                <a:lnTo>
                  <a:pt x="16023006" y="824585"/>
                </a:lnTo>
                <a:lnTo>
                  <a:pt x="16024543" y="816940"/>
                </a:lnTo>
                <a:close/>
              </a:path>
              <a:path w="18719800" h="10718800" extrusionOk="0">
                <a:moveTo>
                  <a:pt x="16024543" y="716838"/>
                </a:moveTo>
                <a:lnTo>
                  <a:pt x="16023006" y="709193"/>
                </a:lnTo>
                <a:lnTo>
                  <a:pt x="16018790" y="702945"/>
                </a:lnTo>
                <a:lnTo>
                  <a:pt x="16012554" y="698741"/>
                </a:lnTo>
                <a:lnTo>
                  <a:pt x="16004909" y="697191"/>
                </a:lnTo>
                <a:lnTo>
                  <a:pt x="15997250" y="698741"/>
                </a:lnTo>
                <a:lnTo>
                  <a:pt x="15991002" y="702945"/>
                </a:lnTo>
                <a:lnTo>
                  <a:pt x="15986798" y="709193"/>
                </a:lnTo>
                <a:lnTo>
                  <a:pt x="15985249" y="716838"/>
                </a:lnTo>
                <a:lnTo>
                  <a:pt x="15986798" y="724484"/>
                </a:lnTo>
                <a:lnTo>
                  <a:pt x="15991002" y="730732"/>
                </a:lnTo>
                <a:lnTo>
                  <a:pt x="15997250" y="734949"/>
                </a:lnTo>
                <a:lnTo>
                  <a:pt x="16004909" y="736485"/>
                </a:lnTo>
                <a:lnTo>
                  <a:pt x="16012554" y="734949"/>
                </a:lnTo>
                <a:lnTo>
                  <a:pt x="16018790" y="730732"/>
                </a:lnTo>
                <a:lnTo>
                  <a:pt x="16023006" y="724484"/>
                </a:lnTo>
                <a:lnTo>
                  <a:pt x="16024543" y="716838"/>
                </a:lnTo>
                <a:close/>
              </a:path>
              <a:path w="18719800" h="10718800" extrusionOk="0">
                <a:moveTo>
                  <a:pt x="16024543" y="616750"/>
                </a:moveTo>
                <a:lnTo>
                  <a:pt x="16023006" y="609104"/>
                </a:lnTo>
                <a:lnTo>
                  <a:pt x="16018790" y="602856"/>
                </a:lnTo>
                <a:lnTo>
                  <a:pt x="16012554" y="598639"/>
                </a:lnTo>
                <a:lnTo>
                  <a:pt x="16004896" y="597103"/>
                </a:lnTo>
                <a:lnTo>
                  <a:pt x="15997250" y="598639"/>
                </a:lnTo>
                <a:lnTo>
                  <a:pt x="15991002" y="602856"/>
                </a:lnTo>
                <a:lnTo>
                  <a:pt x="15986786" y="609104"/>
                </a:lnTo>
                <a:lnTo>
                  <a:pt x="15985249" y="616750"/>
                </a:lnTo>
                <a:lnTo>
                  <a:pt x="15986786" y="624395"/>
                </a:lnTo>
                <a:lnTo>
                  <a:pt x="15991002" y="630643"/>
                </a:lnTo>
                <a:lnTo>
                  <a:pt x="15997250" y="634860"/>
                </a:lnTo>
                <a:lnTo>
                  <a:pt x="16004896" y="636409"/>
                </a:lnTo>
                <a:lnTo>
                  <a:pt x="16012554" y="634860"/>
                </a:lnTo>
                <a:lnTo>
                  <a:pt x="16018790" y="630643"/>
                </a:lnTo>
                <a:lnTo>
                  <a:pt x="16023006" y="624395"/>
                </a:lnTo>
                <a:lnTo>
                  <a:pt x="16024543" y="616750"/>
                </a:lnTo>
                <a:close/>
              </a:path>
              <a:path w="18719800" h="10718800" extrusionOk="0">
                <a:moveTo>
                  <a:pt x="16024543" y="516661"/>
                </a:moveTo>
                <a:lnTo>
                  <a:pt x="16023006" y="509003"/>
                </a:lnTo>
                <a:lnTo>
                  <a:pt x="16018790" y="502767"/>
                </a:lnTo>
                <a:lnTo>
                  <a:pt x="16012554" y="498551"/>
                </a:lnTo>
                <a:lnTo>
                  <a:pt x="16004896" y="497001"/>
                </a:lnTo>
                <a:lnTo>
                  <a:pt x="15997250" y="498551"/>
                </a:lnTo>
                <a:lnTo>
                  <a:pt x="15991002" y="502767"/>
                </a:lnTo>
                <a:lnTo>
                  <a:pt x="15986786" y="509003"/>
                </a:lnTo>
                <a:lnTo>
                  <a:pt x="15985249" y="516661"/>
                </a:lnTo>
                <a:lnTo>
                  <a:pt x="15986786" y="524306"/>
                </a:lnTo>
                <a:lnTo>
                  <a:pt x="15991002" y="530555"/>
                </a:lnTo>
                <a:lnTo>
                  <a:pt x="15997250" y="534758"/>
                </a:lnTo>
                <a:lnTo>
                  <a:pt x="16004896" y="536308"/>
                </a:lnTo>
                <a:lnTo>
                  <a:pt x="16012554" y="534758"/>
                </a:lnTo>
                <a:lnTo>
                  <a:pt x="16018790" y="530555"/>
                </a:lnTo>
                <a:lnTo>
                  <a:pt x="16023006" y="524306"/>
                </a:lnTo>
                <a:lnTo>
                  <a:pt x="16024543" y="516661"/>
                </a:lnTo>
                <a:close/>
              </a:path>
              <a:path w="18719800" h="10718800" extrusionOk="0">
                <a:moveTo>
                  <a:pt x="16024543" y="416560"/>
                </a:moveTo>
                <a:lnTo>
                  <a:pt x="16023006" y="408901"/>
                </a:lnTo>
                <a:lnTo>
                  <a:pt x="16018790" y="402666"/>
                </a:lnTo>
                <a:lnTo>
                  <a:pt x="16012554" y="398449"/>
                </a:lnTo>
                <a:lnTo>
                  <a:pt x="16004896" y="396913"/>
                </a:lnTo>
                <a:lnTo>
                  <a:pt x="15997250" y="398449"/>
                </a:lnTo>
                <a:lnTo>
                  <a:pt x="15991002" y="402666"/>
                </a:lnTo>
                <a:lnTo>
                  <a:pt x="15986786" y="408901"/>
                </a:lnTo>
                <a:lnTo>
                  <a:pt x="15985249" y="416560"/>
                </a:lnTo>
                <a:lnTo>
                  <a:pt x="15986786" y="424205"/>
                </a:lnTo>
                <a:lnTo>
                  <a:pt x="15991002" y="430441"/>
                </a:lnTo>
                <a:lnTo>
                  <a:pt x="15997250" y="434657"/>
                </a:lnTo>
                <a:lnTo>
                  <a:pt x="16004896" y="436194"/>
                </a:lnTo>
                <a:lnTo>
                  <a:pt x="16012554" y="434657"/>
                </a:lnTo>
                <a:lnTo>
                  <a:pt x="16018790" y="430441"/>
                </a:lnTo>
                <a:lnTo>
                  <a:pt x="16023006" y="424205"/>
                </a:lnTo>
                <a:lnTo>
                  <a:pt x="16024543" y="416560"/>
                </a:lnTo>
                <a:close/>
              </a:path>
              <a:path w="18719800" h="10718800" extrusionOk="0">
                <a:moveTo>
                  <a:pt x="16024543" y="316458"/>
                </a:moveTo>
                <a:lnTo>
                  <a:pt x="16023006" y="308813"/>
                </a:lnTo>
                <a:lnTo>
                  <a:pt x="16018790" y="302564"/>
                </a:lnTo>
                <a:lnTo>
                  <a:pt x="16012554" y="298361"/>
                </a:lnTo>
                <a:lnTo>
                  <a:pt x="16004896" y="296811"/>
                </a:lnTo>
                <a:lnTo>
                  <a:pt x="15997250" y="298361"/>
                </a:lnTo>
                <a:lnTo>
                  <a:pt x="15991002" y="302564"/>
                </a:lnTo>
                <a:lnTo>
                  <a:pt x="15986786" y="308813"/>
                </a:lnTo>
                <a:lnTo>
                  <a:pt x="15985249" y="316458"/>
                </a:lnTo>
                <a:lnTo>
                  <a:pt x="15986786" y="324104"/>
                </a:lnTo>
                <a:lnTo>
                  <a:pt x="15991002" y="330352"/>
                </a:lnTo>
                <a:lnTo>
                  <a:pt x="15997250" y="334568"/>
                </a:lnTo>
                <a:lnTo>
                  <a:pt x="16004896" y="336105"/>
                </a:lnTo>
                <a:lnTo>
                  <a:pt x="16012554" y="334568"/>
                </a:lnTo>
                <a:lnTo>
                  <a:pt x="16018790" y="330352"/>
                </a:lnTo>
                <a:lnTo>
                  <a:pt x="16023006" y="324104"/>
                </a:lnTo>
                <a:lnTo>
                  <a:pt x="16024543" y="316458"/>
                </a:lnTo>
                <a:close/>
              </a:path>
              <a:path w="18719800" h="10718800" extrusionOk="0">
                <a:moveTo>
                  <a:pt x="16024543" y="216357"/>
                </a:moveTo>
                <a:lnTo>
                  <a:pt x="16023006" y="208711"/>
                </a:lnTo>
                <a:lnTo>
                  <a:pt x="16018790" y="202476"/>
                </a:lnTo>
                <a:lnTo>
                  <a:pt x="16012554" y="198272"/>
                </a:lnTo>
                <a:lnTo>
                  <a:pt x="16004896" y="196723"/>
                </a:lnTo>
                <a:lnTo>
                  <a:pt x="15997250" y="198272"/>
                </a:lnTo>
                <a:lnTo>
                  <a:pt x="15991002" y="202476"/>
                </a:lnTo>
                <a:lnTo>
                  <a:pt x="15986786" y="208711"/>
                </a:lnTo>
                <a:lnTo>
                  <a:pt x="15985249" y="216357"/>
                </a:lnTo>
                <a:lnTo>
                  <a:pt x="15986786" y="224015"/>
                </a:lnTo>
                <a:lnTo>
                  <a:pt x="15991002" y="230263"/>
                </a:lnTo>
                <a:lnTo>
                  <a:pt x="15997250" y="234467"/>
                </a:lnTo>
                <a:lnTo>
                  <a:pt x="16004896" y="236016"/>
                </a:lnTo>
                <a:lnTo>
                  <a:pt x="16012554" y="234467"/>
                </a:lnTo>
                <a:lnTo>
                  <a:pt x="16018790" y="230263"/>
                </a:lnTo>
                <a:lnTo>
                  <a:pt x="16023006" y="224015"/>
                </a:lnTo>
                <a:lnTo>
                  <a:pt x="16024543" y="216357"/>
                </a:lnTo>
                <a:close/>
              </a:path>
              <a:path w="18719800" h="10718800" extrusionOk="0">
                <a:moveTo>
                  <a:pt x="16024543" y="116268"/>
                </a:moveTo>
                <a:lnTo>
                  <a:pt x="16023006" y="108623"/>
                </a:lnTo>
                <a:lnTo>
                  <a:pt x="16018790" y="102374"/>
                </a:lnTo>
                <a:lnTo>
                  <a:pt x="16012554" y="98158"/>
                </a:lnTo>
                <a:lnTo>
                  <a:pt x="16004896" y="96621"/>
                </a:lnTo>
                <a:lnTo>
                  <a:pt x="15997250" y="98158"/>
                </a:lnTo>
                <a:lnTo>
                  <a:pt x="15991002" y="102374"/>
                </a:lnTo>
                <a:lnTo>
                  <a:pt x="15986786" y="108623"/>
                </a:lnTo>
                <a:lnTo>
                  <a:pt x="15985249" y="116268"/>
                </a:lnTo>
                <a:lnTo>
                  <a:pt x="15986786" y="123913"/>
                </a:lnTo>
                <a:lnTo>
                  <a:pt x="15991002" y="130162"/>
                </a:lnTo>
                <a:lnTo>
                  <a:pt x="15997250" y="134366"/>
                </a:lnTo>
                <a:lnTo>
                  <a:pt x="16004896" y="135915"/>
                </a:lnTo>
                <a:lnTo>
                  <a:pt x="16012554" y="134366"/>
                </a:lnTo>
                <a:lnTo>
                  <a:pt x="16018790" y="130162"/>
                </a:lnTo>
                <a:lnTo>
                  <a:pt x="16023006" y="123913"/>
                </a:lnTo>
                <a:lnTo>
                  <a:pt x="16024543" y="116268"/>
                </a:lnTo>
                <a:close/>
              </a:path>
              <a:path w="18719800" h="10718800" extrusionOk="0">
                <a:moveTo>
                  <a:pt x="16024543" y="16167"/>
                </a:moveTo>
                <a:lnTo>
                  <a:pt x="16023006" y="8521"/>
                </a:lnTo>
                <a:lnTo>
                  <a:pt x="16018790" y="2273"/>
                </a:lnTo>
                <a:lnTo>
                  <a:pt x="16015411" y="0"/>
                </a:lnTo>
                <a:lnTo>
                  <a:pt x="15994393" y="0"/>
                </a:lnTo>
                <a:lnTo>
                  <a:pt x="15991002" y="2273"/>
                </a:lnTo>
                <a:lnTo>
                  <a:pt x="15986798" y="8521"/>
                </a:lnTo>
                <a:lnTo>
                  <a:pt x="15985249" y="16167"/>
                </a:lnTo>
                <a:lnTo>
                  <a:pt x="15986798" y="23812"/>
                </a:lnTo>
                <a:lnTo>
                  <a:pt x="15991002" y="30060"/>
                </a:lnTo>
                <a:lnTo>
                  <a:pt x="15997250" y="34277"/>
                </a:lnTo>
                <a:lnTo>
                  <a:pt x="16004909" y="35814"/>
                </a:lnTo>
                <a:lnTo>
                  <a:pt x="16012554" y="34277"/>
                </a:lnTo>
                <a:lnTo>
                  <a:pt x="16018790" y="30060"/>
                </a:lnTo>
                <a:lnTo>
                  <a:pt x="16023006" y="23812"/>
                </a:lnTo>
                <a:lnTo>
                  <a:pt x="16024543" y="16167"/>
                </a:lnTo>
                <a:close/>
              </a:path>
              <a:path w="18719800" h="10718800" extrusionOk="0">
                <a:moveTo>
                  <a:pt x="16036760" y="10658043"/>
                </a:moveTo>
                <a:lnTo>
                  <a:pt x="16035211" y="10650398"/>
                </a:lnTo>
                <a:lnTo>
                  <a:pt x="16031007" y="10644149"/>
                </a:lnTo>
                <a:lnTo>
                  <a:pt x="16024759" y="10639946"/>
                </a:lnTo>
                <a:lnTo>
                  <a:pt x="16017113" y="10638396"/>
                </a:lnTo>
                <a:lnTo>
                  <a:pt x="16009468" y="10639946"/>
                </a:lnTo>
                <a:lnTo>
                  <a:pt x="16003219" y="10644149"/>
                </a:lnTo>
                <a:lnTo>
                  <a:pt x="15999003" y="10650398"/>
                </a:lnTo>
                <a:lnTo>
                  <a:pt x="15997466" y="10658043"/>
                </a:lnTo>
                <a:lnTo>
                  <a:pt x="15999003" y="10665689"/>
                </a:lnTo>
                <a:lnTo>
                  <a:pt x="16003219" y="10671937"/>
                </a:lnTo>
                <a:lnTo>
                  <a:pt x="16009468" y="10676153"/>
                </a:lnTo>
                <a:lnTo>
                  <a:pt x="16017113" y="10677703"/>
                </a:lnTo>
                <a:lnTo>
                  <a:pt x="16024759" y="10676153"/>
                </a:lnTo>
                <a:lnTo>
                  <a:pt x="16031007" y="10671937"/>
                </a:lnTo>
                <a:lnTo>
                  <a:pt x="16035211" y="10665689"/>
                </a:lnTo>
                <a:lnTo>
                  <a:pt x="16036760" y="10658043"/>
                </a:lnTo>
                <a:close/>
              </a:path>
              <a:path w="18719800" h="10718800" extrusionOk="0">
                <a:moveTo>
                  <a:pt x="16036760" y="10557955"/>
                </a:moveTo>
                <a:lnTo>
                  <a:pt x="16035211" y="10550296"/>
                </a:lnTo>
                <a:lnTo>
                  <a:pt x="16031007" y="10544048"/>
                </a:lnTo>
                <a:lnTo>
                  <a:pt x="16024759" y="10539844"/>
                </a:lnTo>
                <a:lnTo>
                  <a:pt x="16017113" y="10538295"/>
                </a:lnTo>
                <a:lnTo>
                  <a:pt x="16009468" y="10539844"/>
                </a:lnTo>
                <a:lnTo>
                  <a:pt x="16003219" y="10544048"/>
                </a:lnTo>
                <a:lnTo>
                  <a:pt x="15999003" y="10550296"/>
                </a:lnTo>
                <a:lnTo>
                  <a:pt x="15997466" y="10557955"/>
                </a:lnTo>
                <a:lnTo>
                  <a:pt x="15999003" y="10565600"/>
                </a:lnTo>
                <a:lnTo>
                  <a:pt x="16003219" y="10571848"/>
                </a:lnTo>
                <a:lnTo>
                  <a:pt x="16009468" y="10576052"/>
                </a:lnTo>
                <a:lnTo>
                  <a:pt x="16017113" y="10577589"/>
                </a:lnTo>
                <a:lnTo>
                  <a:pt x="16024759" y="10576052"/>
                </a:lnTo>
                <a:lnTo>
                  <a:pt x="16031007" y="10571848"/>
                </a:lnTo>
                <a:lnTo>
                  <a:pt x="16035211" y="10565600"/>
                </a:lnTo>
                <a:lnTo>
                  <a:pt x="16036760" y="10557955"/>
                </a:lnTo>
                <a:close/>
              </a:path>
              <a:path w="18719800" h="10718800" extrusionOk="0">
                <a:moveTo>
                  <a:pt x="16036760" y="10457853"/>
                </a:moveTo>
                <a:lnTo>
                  <a:pt x="16035211" y="10450208"/>
                </a:lnTo>
                <a:lnTo>
                  <a:pt x="16031007" y="10443959"/>
                </a:lnTo>
                <a:lnTo>
                  <a:pt x="16024759" y="10439743"/>
                </a:lnTo>
                <a:lnTo>
                  <a:pt x="16017113" y="10438206"/>
                </a:lnTo>
                <a:lnTo>
                  <a:pt x="16009468" y="10439743"/>
                </a:lnTo>
                <a:lnTo>
                  <a:pt x="16003219" y="10443959"/>
                </a:lnTo>
                <a:lnTo>
                  <a:pt x="15999003" y="10450208"/>
                </a:lnTo>
                <a:lnTo>
                  <a:pt x="15997466" y="10457853"/>
                </a:lnTo>
                <a:lnTo>
                  <a:pt x="15999003" y="10465498"/>
                </a:lnTo>
                <a:lnTo>
                  <a:pt x="16003219" y="10471747"/>
                </a:lnTo>
                <a:lnTo>
                  <a:pt x="16009468" y="10475951"/>
                </a:lnTo>
                <a:lnTo>
                  <a:pt x="16017113" y="10477500"/>
                </a:lnTo>
                <a:lnTo>
                  <a:pt x="16024759" y="10475951"/>
                </a:lnTo>
                <a:lnTo>
                  <a:pt x="16031007" y="10471747"/>
                </a:lnTo>
                <a:lnTo>
                  <a:pt x="16035211" y="10465498"/>
                </a:lnTo>
                <a:lnTo>
                  <a:pt x="16036760" y="10457853"/>
                </a:lnTo>
                <a:close/>
              </a:path>
              <a:path w="18719800" h="10718800" extrusionOk="0">
                <a:moveTo>
                  <a:pt x="16036760" y="9657080"/>
                </a:moveTo>
                <a:lnTo>
                  <a:pt x="16035211" y="9649435"/>
                </a:lnTo>
                <a:lnTo>
                  <a:pt x="16031007" y="9643186"/>
                </a:lnTo>
                <a:lnTo>
                  <a:pt x="16024759" y="9638982"/>
                </a:lnTo>
                <a:lnTo>
                  <a:pt x="16017113" y="9637433"/>
                </a:lnTo>
                <a:lnTo>
                  <a:pt x="16009455" y="9638982"/>
                </a:lnTo>
                <a:lnTo>
                  <a:pt x="16003219" y="9643186"/>
                </a:lnTo>
                <a:lnTo>
                  <a:pt x="15999003" y="9649435"/>
                </a:lnTo>
                <a:lnTo>
                  <a:pt x="15997466" y="9657080"/>
                </a:lnTo>
                <a:lnTo>
                  <a:pt x="15999003" y="9664725"/>
                </a:lnTo>
                <a:lnTo>
                  <a:pt x="16003219" y="9670974"/>
                </a:lnTo>
                <a:lnTo>
                  <a:pt x="16009455" y="9675177"/>
                </a:lnTo>
                <a:lnTo>
                  <a:pt x="16017113" y="9676714"/>
                </a:lnTo>
                <a:lnTo>
                  <a:pt x="16024759" y="9675177"/>
                </a:lnTo>
                <a:lnTo>
                  <a:pt x="16031007" y="9670974"/>
                </a:lnTo>
                <a:lnTo>
                  <a:pt x="16035211" y="9664725"/>
                </a:lnTo>
                <a:lnTo>
                  <a:pt x="16036760" y="9657080"/>
                </a:lnTo>
                <a:close/>
              </a:path>
              <a:path w="18719800" h="10718800" extrusionOk="0">
                <a:moveTo>
                  <a:pt x="16036760" y="9556979"/>
                </a:moveTo>
                <a:lnTo>
                  <a:pt x="16035211" y="9549333"/>
                </a:lnTo>
                <a:lnTo>
                  <a:pt x="16031007" y="9543097"/>
                </a:lnTo>
                <a:lnTo>
                  <a:pt x="16024759" y="9538881"/>
                </a:lnTo>
                <a:lnTo>
                  <a:pt x="16017113" y="9537344"/>
                </a:lnTo>
                <a:lnTo>
                  <a:pt x="16009455" y="9538881"/>
                </a:lnTo>
                <a:lnTo>
                  <a:pt x="16003219" y="9543097"/>
                </a:lnTo>
                <a:lnTo>
                  <a:pt x="15999003" y="9549333"/>
                </a:lnTo>
                <a:lnTo>
                  <a:pt x="15997466" y="9556979"/>
                </a:lnTo>
                <a:lnTo>
                  <a:pt x="15999003" y="9564637"/>
                </a:lnTo>
                <a:lnTo>
                  <a:pt x="16003219" y="9570872"/>
                </a:lnTo>
                <a:lnTo>
                  <a:pt x="16009455" y="9575089"/>
                </a:lnTo>
                <a:lnTo>
                  <a:pt x="16017113" y="9576625"/>
                </a:lnTo>
                <a:lnTo>
                  <a:pt x="16024759" y="9575089"/>
                </a:lnTo>
                <a:lnTo>
                  <a:pt x="16031007" y="9570872"/>
                </a:lnTo>
                <a:lnTo>
                  <a:pt x="16035211" y="9564637"/>
                </a:lnTo>
                <a:lnTo>
                  <a:pt x="16036760" y="9556979"/>
                </a:lnTo>
                <a:close/>
              </a:path>
              <a:path w="18719800" h="10718800" extrusionOk="0">
                <a:moveTo>
                  <a:pt x="16036760" y="8055534"/>
                </a:moveTo>
                <a:lnTo>
                  <a:pt x="16035211" y="8047888"/>
                </a:lnTo>
                <a:lnTo>
                  <a:pt x="16031007" y="8041653"/>
                </a:lnTo>
                <a:lnTo>
                  <a:pt x="16024759" y="8037436"/>
                </a:lnTo>
                <a:lnTo>
                  <a:pt x="16017113" y="8035887"/>
                </a:lnTo>
                <a:lnTo>
                  <a:pt x="16009455" y="8037436"/>
                </a:lnTo>
                <a:lnTo>
                  <a:pt x="16003219" y="8041653"/>
                </a:lnTo>
                <a:lnTo>
                  <a:pt x="15999003" y="8047888"/>
                </a:lnTo>
                <a:lnTo>
                  <a:pt x="15997466" y="8055534"/>
                </a:lnTo>
                <a:lnTo>
                  <a:pt x="15999003" y="8063192"/>
                </a:lnTo>
                <a:lnTo>
                  <a:pt x="16003219" y="8069440"/>
                </a:lnTo>
                <a:lnTo>
                  <a:pt x="16009455" y="8073644"/>
                </a:lnTo>
                <a:lnTo>
                  <a:pt x="16017113" y="8075181"/>
                </a:lnTo>
                <a:lnTo>
                  <a:pt x="16024759" y="8073644"/>
                </a:lnTo>
                <a:lnTo>
                  <a:pt x="16031007" y="8069440"/>
                </a:lnTo>
                <a:lnTo>
                  <a:pt x="16035211" y="8063192"/>
                </a:lnTo>
                <a:lnTo>
                  <a:pt x="16036760" y="8055534"/>
                </a:lnTo>
                <a:close/>
              </a:path>
              <a:path w="18719800" h="10718800" extrusionOk="0">
                <a:moveTo>
                  <a:pt x="16036760" y="7955445"/>
                </a:moveTo>
                <a:lnTo>
                  <a:pt x="16035211" y="7947800"/>
                </a:lnTo>
                <a:lnTo>
                  <a:pt x="16031007" y="7941551"/>
                </a:lnTo>
                <a:lnTo>
                  <a:pt x="16024759" y="7937347"/>
                </a:lnTo>
                <a:lnTo>
                  <a:pt x="16017113" y="7935798"/>
                </a:lnTo>
                <a:lnTo>
                  <a:pt x="16009455" y="7937347"/>
                </a:lnTo>
                <a:lnTo>
                  <a:pt x="16003219" y="7941551"/>
                </a:lnTo>
                <a:lnTo>
                  <a:pt x="15999003" y="7947800"/>
                </a:lnTo>
                <a:lnTo>
                  <a:pt x="15997466" y="7955445"/>
                </a:lnTo>
                <a:lnTo>
                  <a:pt x="15999003" y="7963103"/>
                </a:lnTo>
                <a:lnTo>
                  <a:pt x="16003219" y="7969339"/>
                </a:lnTo>
                <a:lnTo>
                  <a:pt x="16009455" y="7973542"/>
                </a:lnTo>
                <a:lnTo>
                  <a:pt x="16017113" y="7975079"/>
                </a:lnTo>
                <a:lnTo>
                  <a:pt x="16024759" y="7973542"/>
                </a:lnTo>
                <a:lnTo>
                  <a:pt x="16031007" y="7969339"/>
                </a:lnTo>
                <a:lnTo>
                  <a:pt x="16035211" y="7963103"/>
                </a:lnTo>
                <a:lnTo>
                  <a:pt x="16036760" y="7955445"/>
                </a:lnTo>
                <a:close/>
              </a:path>
              <a:path w="18719800" h="10718800" extrusionOk="0">
                <a:moveTo>
                  <a:pt x="16036773" y="10357739"/>
                </a:moveTo>
                <a:lnTo>
                  <a:pt x="16035223" y="10350094"/>
                </a:lnTo>
                <a:lnTo>
                  <a:pt x="16031007" y="10343858"/>
                </a:lnTo>
                <a:lnTo>
                  <a:pt x="16024759" y="10339654"/>
                </a:lnTo>
                <a:lnTo>
                  <a:pt x="16017113" y="10338105"/>
                </a:lnTo>
                <a:lnTo>
                  <a:pt x="16009468" y="10339654"/>
                </a:lnTo>
                <a:lnTo>
                  <a:pt x="16003219" y="10343858"/>
                </a:lnTo>
                <a:lnTo>
                  <a:pt x="15999016" y="10350094"/>
                </a:lnTo>
                <a:lnTo>
                  <a:pt x="15997479" y="10357739"/>
                </a:lnTo>
                <a:lnTo>
                  <a:pt x="15999016" y="10365397"/>
                </a:lnTo>
                <a:lnTo>
                  <a:pt x="16003219" y="10371645"/>
                </a:lnTo>
                <a:lnTo>
                  <a:pt x="16009468" y="10375862"/>
                </a:lnTo>
                <a:lnTo>
                  <a:pt x="16017113" y="10377399"/>
                </a:lnTo>
                <a:lnTo>
                  <a:pt x="16024759" y="10375862"/>
                </a:lnTo>
                <a:lnTo>
                  <a:pt x="16031007" y="10371645"/>
                </a:lnTo>
                <a:lnTo>
                  <a:pt x="16035223" y="10365397"/>
                </a:lnTo>
                <a:lnTo>
                  <a:pt x="16036773" y="10357739"/>
                </a:lnTo>
                <a:close/>
              </a:path>
              <a:path w="18719800" h="10718800" extrusionOk="0">
                <a:moveTo>
                  <a:pt x="16036773" y="10257650"/>
                </a:moveTo>
                <a:lnTo>
                  <a:pt x="16035223" y="10250005"/>
                </a:lnTo>
                <a:lnTo>
                  <a:pt x="16031007" y="10243756"/>
                </a:lnTo>
                <a:lnTo>
                  <a:pt x="16024759" y="10239553"/>
                </a:lnTo>
                <a:lnTo>
                  <a:pt x="16017113" y="10238003"/>
                </a:lnTo>
                <a:lnTo>
                  <a:pt x="16009468" y="10239553"/>
                </a:lnTo>
                <a:lnTo>
                  <a:pt x="16003219" y="10243756"/>
                </a:lnTo>
                <a:lnTo>
                  <a:pt x="15999016" y="10250005"/>
                </a:lnTo>
                <a:lnTo>
                  <a:pt x="15997479" y="10257650"/>
                </a:lnTo>
                <a:lnTo>
                  <a:pt x="15999016" y="10265296"/>
                </a:lnTo>
                <a:lnTo>
                  <a:pt x="16003219" y="10271544"/>
                </a:lnTo>
                <a:lnTo>
                  <a:pt x="16009468" y="10275748"/>
                </a:lnTo>
                <a:lnTo>
                  <a:pt x="16017113" y="10277297"/>
                </a:lnTo>
                <a:lnTo>
                  <a:pt x="16024759" y="10275748"/>
                </a:lnTo>
                <a:lnTo>
                  <a:pt x="16031007" y="10271544"/>
                </a:lnTo>
                <a:lnTo>
                  <a:pt x="16035223" y="10265296"/>
                </a:lnTo>
                <a:lnTo>
                  <a:pt x="16036773" y="10257650"/>
                </a:lnTo>
                <a:close/>
              </a:path>
              <a:path w="18719800" h="10718800" extrusionOk="0">
                <a:moveTo>
                  <a:pt x="16036773" y="10157549"/>
                </a:moveTo>
                <a:lnTo>
                  <a:pt x="16035223" y="10149903"/>
                </a:lnTo>
                <a:lnTo>
                  <a:pt x="16031007" y="10143668"/>
                </a:lnTo>
                <a:lnTo>
                  <a:pt x="16024759" y="10139464"/>
                </a:lnTo>
                <a:lnTo>
                  <a:pt x="16017113" y="10137915"/>
                </a:lnTo>
                <a:lnTo>
                  <a:pt x="16009468" y="10139464"/>
                </a:lnTo>
                <a:lnTo>
                  <a:pt x="16003219" y="10143668"/>
                </a:lnTo>
                <a:lnTo>
                  <a:pt x="15999016" y="10149903"/>
                </a:lnTo>
                <a:lnTo>
                  <a:pt x="15997479" y="10157549"/>
                </a:lnTo>
                <a:lnTo>
                  <a:pt x="15999016" y="10165207"/>
                </a:lnTo>
                <a:lnTo>
                  <a:pt x="16003219" y="10171455"/>
                </a:lnTo>
                <a:lnTo>
                  <a:pt x="16009468" y="10175659"/>
                </a:lnTo>
                <a:lnTo>
                  <a:pt x="16017113" y="10177196"/>
                </a:lnTo>
                <a:lnTo>
                  <a:pt x="16024759" y="10175659"/>
                </a:lnTo>
                <a:lnTo>
                  <a:pt x="16031007" y="10171455"/>
                </a:lnTo>
                <a:lnTo>
                  <a:pt x="16035223" y="10165207"/>
                </a:lnTo>
                <a:lnTo>
                  <a:pt x="16036773" y="10157549"/>
                </a:lnTo>
                <a:close/>
              </a:path>
              <a:path w="18719800" h="10718800" extrusionOk="0">
                <a:moveTo>
                  <a:pt x="16036773" y="10057473"/>
                </a:moveTo>
                <a:lnTo>
                  <a:pt x="16035236" y="10049815"/>
                </a:lnTo>
                <a:lnTo>
                  <a:pt x="16031020" y="10043579"/>
                </a:lnTo>
                <a:lnTo>
                  <a:pt x="16024759" y="10039375"/>
                </a:lnTo>
                <a:lnTo>
                  <a:pt x="16017113" y="10037826"/>
                </a:lnTo>
                <a:lnTo>
                  <a:pt x="16009468" y="10039375"/>
                </a:lnTo>
                <a:lnTo>
                  <a:pt x="16003219" y="10043579"/>
                </a:lnTo>
                <a:lnTo>
                  <a:pt x="15999016" y="10049815"/>
                </a:lnTo>
                <a:lnTo>
                  <a:pt x="15997479" y="10057473"/>
                </a:lnTo>
                <a:lnTo>
                  <a:pt x="15999016" y="10065118"/>
                </a:lnTo>
                <a:lnTo>
                  <a:pt x="16003219" y="10071367"/>
                </a:lnTo>
                <a:lnTo>
                  <a:pt x="16009468" y="10075570"/>
                </a:lnTo>
                <a:lnTo>
                  <a:pt x="16017113" y="10077120"/>
                </a:lnTo>
                <a:lnTo>
                  <a:pt x="16024759" y="10075570"/>
                </a:lnTo>
                <a:lnTo>
                  <a:pt x="16031020" y="10071367"/>
                </a:lnTo>
                <a:lnTo>
                  <a:pt x="16035236" y="10065118"/>
                </a:lnTo>
                <a:lnTo>
                  <a:pt x="16036773" y="10057473"/>
                </a:lnTo>
                <a:close/>
              </a:path>
              <a:path w="18719800" h="10718800" extrusionOk="0">
                <a:moveTo>
                  <a:pt x="16036773" y="9957371"/>
                </a:moveTo>
                <a:lnTo>
                  <a:pt x="16035236" y="9949726"/>
                </a:lnTo>
                <a:lnTo>
                  <a:pt x="16031020" y="9943478"/>
                </a:lnTo>
                <a:lnTo>
                  <a:pt x="16024759" y="9939274"/>
                </a:lnTo>
                <a:lnTo>
                  <a:pt x="16017113" y="9937725"/>
                </a:lnTo>
                <a:lnTo>
                  <a:pt x="16009468" y="9939274"/>
                </a:lnTo>
                <a:lnTo>
                  <a:pt x="16003219" y="9943478"/>
                </a:lnTo>
                <a:lnTo>
                  <a:pt x="15999016" y="9949726"/>
                </a:lnTo>
                <a:lnTo>
                  <a:pt x="15997479" y="9957371"/>
                </a:lnTo>
                <a:lnTo>
                  <a:pt x="15999016" y="9965017"/>
                </a:lnTo>
                <a:lnTo>
                  <a:pt x="16003219" y="9971265"/>
                </a:lnTo>
                <a:lnTo>
                  <a:pt x="16009468" y="9975469"/>
                </a:lnTo>
                <a:lnTo>
                  <a:pt x="16017113" y="9977018"/>
                </a:lnTo>
                <a:lnTo>
                  <a:pt x="16024759" y="9975469"/>
                </a:lnTo>
                <a:lnTo>
                  <a:pt x="16031020" y="9971265"/>
                </a:lnTo>
                <a:lnTo>
                  <a:pt x="16035236" y="9965017"/>
                </a:lnTo>
                <a:lnTo>
                  <a:pt x="16036773" y="9957371"/>
                </a:lnTo>
                <a:close/>
              </a:path>
              <a:path w="18719800" h="10718800" extrusionOk="0">
                <a:moveTo>
                  <a:pt x="16036773" y="9857283"/>
                </a:moveTo>
                <a:lnTo>
                  <a:pt x="16035236" y="9849625"/>
                </a:lnTo>
                <a:lnTo>
                  <a:pt x="16031020" y="9843376"/>
                </a:lnTo>
                <a:lnTo>
                  <a:pt x="16024759" y="9839173"/>
                </a:lnTo>
                <a:lnTo>
                  <a:pt x="16017113" y="9837623"/>
                </a:lnTo>
                <a:lnTo>
                  <a:pt x="16009468" y="9839173"/>
                </a:lnTo>
                <a:lnTo>
                  <a:pt x="16003219" y="9843376"/>
                </a:lnTo>
                <a:lnTo>
                  <a:pt x="15999016" y="9849625"/>
                </a:lnTo>
                <a:lnTo>
                  <a:pt x="15997479" y="9857283"/>
                </a:lnTo>
                <a:lnTo>
                  <a:pt x="15999016" y="9864928"/>
                </a:lnTo>
                <a:lnTo>
                  <a:pt x="16003219" y="9871164"/>
                </a:lnTo>
                <a:lnTo>
                  <a:pt x="16009468" y="9875368"/>
                </a:lnTo>
                <a:lnTo>
                  <a:pt x="16017113" y="9876917"/>
                </a:lnTo>
                <a:lnTo>
                  <a:pt x="16024759" y="9875368"/>
                </a:lnTo>
                <a:lnTo>
                  <a:pt x="16031020" y="9871164"/>
                </a:lnTo>
                <a:lnTo>
                  <a:pt x="16035236" y="9864928"/>
                </a:lnTo>
                <a:lnTo>
                  <a:pt x="16036773" y="9857283"/>
                </a:lnTo>
                <a:close/>
              </a:path>
              <a:path w="18719800" h="10718800" extrusionOk="0">
                <a:moveTo>
                  <a:pt x="16036773" y="9757169"/>
                </a:moveTo>
                <a:lnTo>
                  <a:pt x="16035236" y="9749536"/>
                </a:lnTo>
                <a:lnTo>
                  <a:pt x="16031020" y="9743288"/>
                </a:lnTo>
                <a:lnTo>
                  <a:pt x="16024759" y="9739084"/>
                </a:lnTo>
                <a:lnTo>
                  <a:pt x="16017113" y="9737547"/>
                </a:lnTo>
                <a:lnTo>
                  <a:pt x="16009468" y="9739084"/>
                </a:lnTo>
                <a:lnTo>
                  <a:pt x="16003219" y="9743288"/>
                </a:lnTo>
                <a:lnTo>
                  <a:pt x="15999016" y="9749536"/>
                </a:lnTo>
                <a:lnTo>
                  <a:pt x="15997479" y="9757169"/>
                </a:lnTo>
                <a:lnTo>
                  <a:pt x="15999016" y="9764827"/>
                </a:lnTo>
                <a:lnTo>
                  <a:pt x="16003219" y="9771075"/>
                </a:lnTo>
                <a:lnTo>
                  <a:pt x="16009468" y="9775279"/>
                </a:lnTo>
                <a:lnTo>
                  <a:pt x="16017113" y="9776816"/>
                </a:lnTo>
                <a:lnTo>
                  <a:pt x="16024759" y="9775279"/>
                </a:lnTo>
                <a:lnTo>
                  <a:pt x="16031020" y="9771075"/>
                </a:lnTo>
                <a:lnTo>
                  <a:pt x="16035236" y="9764827"/>
                </a:lnTo>
                <a:lnTo>
                  <a:pt x="16036773" y="9757169"/>
                </a:lnTo>
                <a:close/>
              </a:path>
              <a:path w="18719800" h="10718800" extrusionOk="0">
                <a:moveTo>
                  <a:pt x="16036773" y="9456890"/>
                </a:moveTo>
                <a:lnTo>
                  <a:pt x="16035223" y="9449244"/>
                </a:lnTo>
                <a:lnTo>
                  <a:pt x="16031007" y="9442996"/>
                </a:lnTo>
                <a:lnTo>
                  <a:pt x="16024759" y="9438780"/>
                </a:lnTo>
                <a:lnTo>
                  <a:pt x="16017113" y="9437243"/>
                </a:lnTo>
                <a:lnTo>
                  <a:pt x="16009468" y="9438780"/>
                </a:lnTo>
                <a:lnTo>
                  <a:pt x="16003219" y="9442996"/>
                </a:lnTo>
                <a:lnTo>
                  <a:pt x="15999016" y="9449244"/>
                </a:lnTo>
                <a:lnTo>
                  <a:pt x="15997479" y="9456890"/>
                </a:lnTo>
                <a:lnTo>
                  <a:pt x="15999016" y="9464535"/>
                </a:lnTo>
                <a:lnTo>
                  <a:pt x="16003219" y="9470784"/>
                </a:lnTo>
                <a:lnTo>
                  <a:pt x="16009468" y="9474987"/>
                </a:lnTo>
                <a:lnTo>
                  <a:pt x="16017113" y="9476537"/>
                </a:lnTo>
                <a:lnTo>
                  <a:pt x="16024759" y="9474987"/>
                </a:lnTo>
                <a:lnTo>
                  <a:pt x="16031007" y="9470784"/>
                </a:lnTo>
                <a:lnTo>
                  <a:pt x="16035223" y="9464535"/>
                </a:lnTo>
                <a:lnTo>
                  <a:pt x="16036773" y="9456890"/>
                </a:lnTo>
                <a:close/>
              </a:path>
              <a:path w="18719800" h="10718800" extrusionOk="0">
                <a:moveTo>
                  <a:pt x="16036773" y="9356788"/>
                </a:moveTo>
                <a:lnTo>
                  <a:pt x="16035223" y="9349143"/>
                </a:lnTo>
                <a:lnTo>
                  <a:pt x="16031007" y="9342895"/>
                </a:lnTo>
                <a:lnTo>
                  <a:pt x="16024759" y="9338691"/>
                </a:lnTo>
                <a:lnTo>
                  <a:pt x="16017113" y="9337142"/>
                </a:lnTo>
                <a:lnTo>
                  <a:pt x="16009468" y="9338691"/>
                </a:lnTo>
                <a:lnTo>
                  <a:pt x="16003219" y="9342895"/>
                </a:lnTo>
                <a:lnTo>
                  <a:pt x="15999016" y="9349143"/>
                </a:lnTo>
                <a:lnTo>
                  <a:pt x="15997479" y="9356788"/>
                </a:lnTo>
                <a:lnTo>
                  <a:pt x="15999016" y="9364434"/>
                </a:lnTo>
                <a:lnTo>
                  <a:pt x="16003219" y="9370682"/>
                </a:lnTo>
                <a:lnTo>
                  <a:pt x="16009468" y="9374886"/>
                </a:lnTo>
                <a:lnTo>
                  <a:pt x="16017113" y="9376423"/>
                </a:lnTo>
                <a:lnTo>
                  <a:pt x="16024759" y="9374886"/>
                </a:lnTo>
                <a:lnTo>
                  <a:pt x="16031007" y="9370682"/>
                </a:lnTo>
                <a:lnTo>
                  <a:pt x="16035223" y="9364434"/>
                </a:lnTo>
                <a:lnTo>
                  <a:pt x="16036773" y="9356788"/>
                </a:lnTo>
                <a:close/>
              </a:path>
              <a:path w="18719800" h="10718800" extrusionOk="0">
                <a:moveTo>
                  <a:pt x="16036773" y="9256700"/>
                </a:moveTo>
                <a:lnTo>
                  <a:pt x="16035223" y="9249054"/>
                </a:lnTo>
                <a:lnTo>
                  <a:pt x="16031007" y="9242806"/>
                </a:lnTo>
                <a:lnTo>
                  <a:pt x="16024759" y="9238602"/>
                </a:lnTo>
                <a:lnTo>
                  <a:pt x="16017113" y="9237053"/>
                </a:lnTo>
                <a:lnTo>
                  <a:pt x="16009468" y="9238602"/>
                </a:lnTo>
                <a:lnTo>
                  <a:pt x="16003219" y="9242806"/>
                </a:lnTo>
                <a:lnTo>
                  <a:pt x="15999016" y="9249054"/>
                </a:lnTo>
                <a:lnTo>
                  <a:pt x="15997479" y="9256700"/>
                </a:lnTo>
                <a:lnTo>
                  <a:pt x="15999016" y="9264345"/>
                </a:lnTo>
                <a:lnTo>
                  <a:pt x="16003219" y="9270581"/>
                </a:lnTo>
                <a:lnTo>
                  <a:pt x="16009468" y="9274797"/>
                </a:lnTo>
                <a:lnTo>
                  <a:pt x="16017113" y="9276334"/>
                </a:lnTo>
                <a:lnTo>
                  <a:pt x="16024759" y="9274797"/>
                </a:lnTo>
                <a:lnTo>
                  <a:pt x="16031007" y="9270581"/>
                </a:lnTo>
                <a:lnTo>
                  <a:pt x="16035223" y="9264345"/>
                </a:lnTo>
                <a:lnTo>
                  <a:pt x="16036773" y="9256700"/>
                </a:lnTo>
                <a:close/>
              </a:path>
              <a:path w="18719800" h="10718800" extrusionOk="0">
                <a:moveTo>
                  <a:pt x="16036773" y="9156598"/>
                </a:moveTo>
                <a:lnTo>
                  <a:pt x="16035223" y="9148953"/>
                </a:lnTo>
                <a:lnTo>
                  <a:pt x="16031007" y="9142705"/>
                </a:lnTo>
                <a:lnTo>
                  <a:pt x="16024759" y="9138501"/>
                </a:lnTo>
                <a:lnTo>
                  <a:pt x="16017113" y="9136951"/>
                </a:lnTo>
                <a:lnTo>
                  <a:pt x="16009468" y="9138501"/>
                </a:lnTo>
                <a:lnTo>
                  <a:pt x="16003219" y="9142705"/>
                </a:lnTo>
                <a:lnTo>
                  <a:pt x="15999016" y="9148953"/>
                </a:lnTo>
                <a:lnTo>
                  <a:pt x="15997479" y="9156598"/>
                </a:lnTo>
                <a:lnTo>
                  <a:pt x="15999016" y="9164244"/>
                </a:lnTo>
                <a:lnTo>
                  <a:pt x="16003219" y="9170492"/>
                </a:lnTo>
                <a:lnTo>
                  <a:pt x="16009468" y="9174696"/>
                </a:lnTo>
                <a:lnTo>
                  <a:pt x="16017113" y="9176245"/>
                </a:lnTo>
                <a:lnTo>
                  <a:pt x="16024759" y="9174696"/>
                </a:lnTo>
                <a:lnTo>
                  <a:pt x="16031007" y="9170492"/>
                </a:lnTo>
                <a:lnTo>
                  <a:pt x="16035223" y="9164244"/>
                </a:lnTo>
                <a:lnTo>
                  <a:pt x="16036773" y="9156598"/>
                </a:lnTo>
                <a:close/>
              </a:path>
              <a:path w="18719800" h="10718800" extrusionOk="0">
                <a:moveTo>
                  <a:pt x="16036773" y="9056510"/>
                </a:moveTo>
                <a:lnTo>
                  <a:pt x="16035223" y="9048852"/>
                </a:lnTo>
                <a:lnTo>
                  <a:pt x="16031007" y="9042616"/>
                </a:lnTo>
                <a:lnTo>
                  <a:pt x="16024759" y="9038412"/>
                </a:lnTo>
                <a:lnTo>
                  <a:pt x="16017113" y="9036863"/>
                </a:lnTo>
                <a:lnTo>
                  <a:pt x="16009468" y="9038412"/>
                </a:lnTo>
                <a:lnTo>
                  <a:pt x="16003219" y="9042616"/>
                </a:lnTo>
                <a:lnTo>
                  <a:pt x="15999016" y="9048852"/>
                </a:lnTo>
                <a:lnTo>
                  <a:pt x="15997479" y="9056510"/>
                </a:lnTo>
                <a:lnTo>
                  <a:pt x="15999016" y="9064155"/>
                </a:lnTo>
                <a:lnTo>
                  <a:pt x="16003219" y="9070403"/>
                </a:lnTo>
                <a:lnTo>
                  <a:pt x="16009468" y="9074607"/>
                </a:lnTo>
                <a:lnTo>
                  <a:pt x="16017113" y="9076157"/>
                </a:lnTo>
                <a:lnTo>
                  <a:pt x="16024759" y="9074607"/>
                </a:lnTo>
                <a:lnTo>
                  <a:pt x="16031007" y="9070403"/>
                </a:lnTo>
                <a:lnTo>
                  <a:pt x="16035223" y="9064155"/>
                </a:lnTo>
                <a:lnTo>
                  <a:pt x="16036773" y="9056510"/>
                </a:lnTo>
                <a:close/>
              </a:path>
              <a:path w="18719800" h="10718800" extrusionOk="0">
                <a:moveTo>
                  <a:pt x="16036773" y="8956408"/>
                </a:moveTo>
                <a:lnTo>
                  <a:pt x="16035223" y="8948763"/>
                </a:lnTo>
                <a:lnTo>
                  <a:pt x="16031007" y="8942514"/>
                </a:lnTo>
                <a:lnTo>
                  <a:pt x="16024759" y="8938311"/>
                </a:lnTo>
                <a:lnTo>
                  <a:pt x="16017113" y="8936774"/>
                </a:lnTo>
                <a:lnTo>
                  <a:pt x="16009468" y="8938311"/>
                </a:lnTo>
                <a:lnTo>
                  <a:pt x="16003219" y="8942514"/>
                </a:lnTo>
                <a:lnTo>
                  <a:pt x="15999016" y="8948763"/>
                </a:lnTo>
                <a:lnTo>
                  <a:pt x="15997479" y="8956408"/>
                </a:lnTo>
                <a:lnTo>
                  <a:pt x="15999016" y="8964054"/>
                </a:lnTo>
                <a:lnTo>
                  <a:pt x="16003219" y="8970289"/>
                </a:lnTo>
                <a:lnTo>
                  <a:pt x="16009468" y="8974506"/>
                </a:lnTo>
                <a:lnTo>
                  <a:pt x="16017113" y="8976042"/>
                </a:lnTo>
                <a:lnTo>
                  <a:pt x="16024759" y="8974506"/>
                </a:lnTo>
                <a:lnTo>
                  <a:pt x="16031007" y="8970289"/>
                </a:lnTo>
                <a:lnTo>
                  <a:pt x="16035223" y="8964054"/>
                </a:lnTo>
                <a:lnTo>
                  <a:pt x="16036773" y="8956408"/>
                </a:lnTo>
                <a:close/>
              </a:path>
              <a:path w="18719800" h="10718800" extrusionOk="0">
                <a:moveTo>
                  <a:pt x="16036773" y="8856307"/>
                </a:moveTo>
                <a:lnTo>
                  <a:pt x="16035223" y="8848661"/>
                </a:lnTo>
                <a:lnTo>
                  <a:pt x="16031007" y="8842413"/>
                </a:lnTo>
                <a:lnTo>
                  <a:pt x="16024759" y="8838209"/>
                </a:lnTo>
                <a:lnTo>
                  <a:pt x="16017113" y="8836660"/>
                </a:lnTo>
                <a:lnTo>
                  <a:pt x="16009468" y="8838209"/>
                </a:lnTo>
                <a:lnTo>
                  <a:pt x="16003219" y="8842413"/>
                </a:lnTo>
                <a:lnTo>
                  <a:pt x="15999016" y="8848661"/>
                </a:lnTo>
                <a:lnTo>
                  <a:pt x="15997479" y="8856307"/>
                </a:lnTo>
                <a:lnTo>
                  <a:pt x="15999016" y="8863952"/>
                </a:lnTo>
                <a:lnTo>
                  <a:pt x="16003219" y="8870201"/>
                </a:lnTo>
                <a:lnTo>
                  <a:pt x="16009468" y="8874417"/>
                </a:lnTo>
                <a:lnTo>
                  <a:pt x="16017113" y="8875954"/>
                </a:lnTo>
                <a:lnTo>
                  <a:pt x="16024759" y="8874417"/>
                </a:lnTo>
                <a:lnTo>
                  <a:pt x="16031007" y="8870201"/>
                </a:lnTo>
                <a:lnTo>
                  <a:pt x="16035223" y="8863952"/>
                </a:lnTo>
                <a:lnTo>
                  <a:pt x="16036773" y="8856307"/>
                </a:lnTo>
                <a:close/>
              </a:path>
              <a:path w="18719800" h="10718800" extrusionOk="0">
                <a:moveTo>
                  <a:pt x="16036773" y="8756205"/>
                </a:moveTo>
                <a:lnTo>
                  <a:pt x="16035223" y="8748560"/>
                </a:lnTo>
                <a:lnTo>
                  <a:pt x="16031007" y="8742324"/>
                </a:lnTo>
                <a:lnTo>
                  <a:pt x="16024759" y="8738108"/>
                </a:lnTo>
                <a:lnTo>
                  <a:pt x="16017113" y="8736559"/>
                </a:lnTo>
                <a:lnTo>
                  <a:pt x="16009468" y="8738108"/>
                </a:lnTo>
                <a:lnTo>
                  <a:pt x="16003219" y="8742324"/>
                </a:lnTo>
                <a:lnTo>
                  <a:pt x="15999016" y="8748560"/>
                </a:lnTo>
                <a:lnTo>
                  <a:pt x="15997479" y="8756205"/>
                </a:lnTo>
                <a:lnTo>
                  <a:pt x="15999016" y="8763864"/>
                </a:lnTo>
                <a:lnTo>
                  <a:pt x="16003219" y="8770099"/>
                </a:lnTo>
                <a:lnTo>
                  <a:pt x="16009468" y="8774316"/>
                </a:lnTo>
                <a:lnTo>
                  <a:pt x="16017113" y="8775865"/>
                </a:lnTo>
                <a:lnTo>
                  <a:pt x="16024759" y="8774316"/>
                </a:lnTo>
                <a:lnTo>
                  <a:pt x="16031007" y="8770099"/>
                </a:lnTo>
                <a:lnTo>
                  <a:pt x="16035223" y="8763864"/>
                </a:lnTo>
                <a:lnTo>
                  <a:pt x="16036773" y="8756205"/>
                </a:lnTo>
                <a:close/>
              </a:path>
              <a:path w="18719800" h="10718800" extrusionOk="0">
                <a:moveTo>
                  <a:pt x="16036773" y="8656117"/>
                </a:moveTo>
                <a:lnTo>
                  <a:pt x="16035223" y="8648471"/>
                </a:lnTo>
                <a:lnTo>
                  <a:pt x="16031007" y="8642223"/>
                </a:lnTo>
                <a:lnTo>
                  <a:pt x="16024759" y="8638019"/>
                </a:lnTo>
                <a:lnTo>
                  <a:pt x="16017113" y="8636470"/>
                </a:lnTo>
                <a:lnTo>
                  <a:pt x="16009468" y="8638019"/>
                </a:lnTo>
                <a:lnTo>
                  <a:pt x="16003219" y="8642223"/>
                </a:lnTo>
                <a:lnTo>
                  <a:pt x="15999016" y="8648471"/>
                </a:lnTo>
                <a:lnTo>
                  <a:pt x="15997479" y="8656117"/>
                </a:lnTo>
                <a:lnTo>
                  <a:pt x="15999016" y="8663762"/>
                </a:lnTo>
                <a:lnTo>
                  <a:pt x="16003219" y="8670011"/>
                </a:lnTo>
                <a:lnTo>
                  <a:pt x="16009468" y="8674214"/>
                </a:lnTo>
                <a:lnTo>
                  <a:pt x="16017113" y="8675764"/>
                </a:lnTo>
                <a:lnTo>
                  <a:pt x="16024759" y="8674214"/>
                </a:lnTo>
                <a:lnTo>
                  <a:pt x="16031007" y="8670011"/>
                </a:lnTo>
                <a:lnTo>
                  <a:pt x="16035223" y="8663762"/>
                </a:lnTo>
                <a:lnTo>
                  <a:pt x="16036773" y="8656117"/>
                </a:lnTo>
                <a:close/>
              </a:path>
              <a:path w="18719800" h="10718800" extrusionOk="0">
                <a:moveTo>
                  <a:pt x="16036773" y="8556015"/>
                </a:moveTo>
                <a:lnTo>
                  <a:pt x="16035223" y="8548370"/>
                </a:lnTo>
                <a:lnTo>
                  <a:pt x="16031007" y="8542134"/>
                </a:lnTo>
                <a:lnTo>
                  <a:pt x="16024759" y="8537918"/>
                </a:lnTo>
                <a:lnTo>
                  <a:pt x="16017113" y="8536381"/>
                </a:lnTo>
                <a:lnTo>
                  <a:pt x="16009468" y="8537918"/>
                </a:lnTo>
                <a:lnTo>
                  <a:pt x="16003219" y="8542134"/>
                </a:lnTo>
                <a:lnTo>
                  <a:pt x="15999016" y="8548370"/>
                </a:lnTo>
                <a:lnTo>
                  <a:pt x="15997479" y="8556015"/>
                </a:lnTo>
                <a:lnTo>
                  <a:pt x="15999016" y="8563673"/>
                </a:lnTo>
                <a:lnTo>
                  <a:pt x="16003219" y="8569909"/>
                </a:lnTo>
                <a:lnTo>
                  <a:pt x="16009468" y="8574126"/>
                </a:lnTo>
                <a:lnTo>
                  <a:pt x="16017113" y="8575675"/>
                </a:lnTo>
                <a:lnTo>
                  <a:pt x="16024759" y="8574126"/>
                </a:lnTo>
                <a:lnTo>
                  <a:pt x="16031007" y="8569909"/>
                </a:lnTo>
                <a:lnTo>
                  <a:pt x="16035223" y="8563673"/>
                </a:lnTo>
                <a:lnTo>
                  <a:pt x="16036773" y="8556015"/>
                </a:lnTo>
                <a:close/>
              </a:path>
              <a:path w="18719800" h="10718800" extrusionOk="0">
                <a:moveTo>
                  <a:pt x="16036773" y="8455927"/>
                </a:moveTo>
                <a:lnTo>
                  <a:pt x="16035236" y="8448281"/>
                </a:lnTo>
                <a:lnTo>
                  <a:pt x="16031020" y="8442046"/>
                </a:lnTo>
                <a:lnTo>
                  <a:pt x="16024759" y="8437829"/>
                </a:lnTo>
                <a:lnTo>
                  <a:pt x="16017113" y="8436280"/>
                </a:lnTo>
                <a:lnTo>
                  <a:pt x="16009468" y="8437829"/>
                </a:lnTo>
                <a:lnTo>
                  <a:pt x="16003219" y="8442046"/>
                </a:lnTo>
                <a:lnTo>
                  <a:pt x="15999016" y="8448281"/>
                </a:lnTo>
                <a:lnTo>
                  <a:pt x="15997479" y="8455927"/>
                </a:lnTo>
                <a:lnTo>
                  <a:pt x="15999016" y="8463572"/>
                </a:lnTo>
                <a:lnTo>
                  <a:pt x="16003219" y="8469820"/>
                </a:lnTo>
                <a:lnTo>
                  <a:pt x="16009468" y="8474037"/>
                </a:lnTo>
                <a:lnTo>
                  <a:pt x="16017113" y="8475574"/>
                </a:lnTo>
                <a:lnTo>
                  <a:pt x="16024759" y="8474037"/>
                </a:lnTo>
                <a:lnTo>
                  <a:pt x="16031020" y="8469820"/>
                </a:lnTo>
                <a:lnTo>
                  <a:pt x="16035236" y="8463572"/>
                </a:lnTo>
                <a:lnTo>
                  <a:pt x="16036773" y="8455927"/>
                </a:lnTo>
                <a:close/>
              </a:path>
              <a:path w="18719800" h="10718800" extrusionOk="0">
                <a:moveTo>
                  <a:pt x="16036773" y="8355825"/>
                </a:moveTo>
                <a:lnTo>
                  <a:pt x="16035236" y="8348180"/>
                </a:lnTo>
                <a:lnTo>
                  <a:pt x="16031020" y="8341944"/>
                </a:lnTo>
                <a:lnTo>
                  <a:pt x="16024759" y="8337728"/>
                </a:lnTo>
                <a:lnTo>
                  <a:pt x="16017113" y="8336178"/>
                </a:lnTo>
                <a:lnTo>
                  <a:pt x="16009468" y="8337728"/>
                </a:lnTo>
                <a:lnTo>
                  <a:pt x="16003219" y="8341944"/>
                </a:lnTo>
                <a:lnTo>
                  <a:pt x="15999016" y="8348180"/>
                </a:lnTo>
                <a:lnTo>
                  <a:pt x="15997479" y="8355825"/>
                </a:lnTo>
                <a:lnTo>
                  <a:pt x="15999016" y="8363483"/>
                </a:lnTo>
                <a:lnTo>
                  <a:pt x="16003219" y="8369732"/>
                </a:lnTo>
                <a:lnTo>
                  <a:pt x="16009468" y="8373935"/>
                </a:lnTo>
                <a:lnTo>
                  <a:pt x="16017113" y="8375485"/>
                </a:lnTo>
                <a:lnTo>
                  <a:pt x="16024759" y="8373935"/>
                </a:lnTo>
                <a:lnTo>
                  <a:pt x="16031020" y="8369732"/>
                </a:lnTo>
                <a:lnTo>
                  <a:pt x="16035236" y="8363483"/>
                </a:lnTo>
                <a:lnTo>
                  <a:pt x="16036773" y="8355825"/>
                </a:lnTo>
                <a:close/>
              </a:path>
              <a:path w="18719800" h="10718800" extrusionOk="0">
                <a:moveTo>
                  <a:pt x="16036773" y="8255736"/>
                </a:moveTo>
                <a:lnTo>
                  <a:pt x="16035236" y="8248091"/>
                </a:lnTo>
                <a:lnTo>
                  <a:pt x="16031020" y="8241843"/>
                </a:lnTo>
                <a:lnTo>
                  <a:pt x="16024759" y="8237639"/>
                </a:lnTo>
                <a:lnTo>
                  <a:pt x="16017113" y="8236090"/>
                </a:lnTo>
                <a:lnTo>
                  <a:pt x="16009468" y="8237639"/>
                </a:lnTo>
                <a:lnTo>
                  <a:pt x="16003219" y="8241843"/>
                </a:lnTo>
                <a:lnTo>
                  <a:pt x="15999016" y="8248091"/>
                </a:lnTo>
                <a:lnTo>
                  <a:pt x="15997479" y="8255736"/>
                </a:lnTo>
                <a:lnTo>
                  <a:pt x="15999016" y="8263382"/>
                </a:lnTo>
                <a:lnTo>
                  <a:pt x="16003219" y="8269630"/>
                </a:lnTo>
                <a:lnTo>
                  <a:pt x="16009468" y="8273834"/>
                </a:lnTo>
                <a:lnTo>
                  <a:pt x="16017113" y="8275371"/>
                </a:lnTo>
                <a:lnTo>
                  <a:pt x="16024759" y="8273834"/>
                </a:lnTo>
                <a:lnTo>
                  <a:pt x="16031020" y="8269630"/>
                </a:lnTo>
                <a:lnTo>
                  <a:pt x="16035236" y="8263382"/>
                </a:lnTo>
                <a:lnTo>
                  <a:pt x="16036773" y="8255736"/>
                </a:lnTo>
                <a:close/>
              </a:path>
              <a:path w="18719800" h="10718800" extrusionOk="0">
                <a:moveTo>
                  <a:pt x="16036773" y="8155635"/>
                </a:moveTo>
                <a:lnTo>
                  <a:pt x="16035236" y="8147990"/>
                </a:lnTo>
                <a:lnTo>
                  <a:pt x="16031020" y="8141741"/>
                </a:lnTo>
                <a:lnTo>
                  <a:pt x="16024759" y="8137538"/>
                </a:lnTo>
                <a:lnTo>
                  <a:pt x="16017113" y="8135988"/>
                </a:lnTo>
                <a:lnTo>
                  <a:pt x="16009468" y="8137538"/>
                </a:lnTo>
                <a:lnTo>
                  <a:pt x="16003219" y="8141741"/>
                </a:lnTo>
                <a:lnTo>
                  <a:pt x="15999016" y="8147990"/>
                </a:lnTo>
                <a:lnTo>
                  <a:pt x="15997479" y="8155635"/>
                </a:lnTo>
                <a:lnTo>
                  <a:pt x="15999016" y="8163280"/>
                </a:lnTo>
                <a:lnTo>
                  <a:pt x="16003219" y="8169529"/>
                </a:lnTo>
                <a:lnTo>
                  <a:pt x="16009468" y="8173733"/>
                </a:lnTo>
                <a:lnTo>
                  <a:pt x="16017113" y="8175282"/>
                </a:lnTo>
                <a:lnTo>
                  <a:pt x="16024759" y="8173733"/>
                </a:lnTo>
                <a:lnTo>
                  <a:pt x="16031020" y="8169529"/>
                </a:lnTo>
                <a:lnTo>
                  <a:pt x="16035236" y="8163280"/>
                </a:lnTo>
                <a:lnTo>
                  <a:pt x="16036773" y="8155635"/>
                </a:lnTo>
                <a:close/>
              </a:path>
              <a:path w="18719800" h="10718800" extrusionOk="0">
                <a:moveTo>
                  <a:pt x="16036773" y="7855356"/>
                </a:moveTo>
                <a:lnTo>
                  <a:pt x="16035223" y="7847711"/>
                </a:lnTo>
                <a:lnTo>
                  <a:pt x="16031007" y="7841462"/>
                </a:lnTo>
                <a:lnTo>
                  <a:pt x="16024759" y="7837246"/>
                </a:lnTo>
                <a:lnTo>
                  <a:pt x="16017113" y="7835709"/>
                </a:lnTo>
                <a:lnTo>
                  <a:pt x="16009468" y="7837246"/>
                </a:lnTo>
                <a:lnTo>
                  <a:pt x="16003219" y="7841462"/>
                </a:lnTo>
                <a:lnTo>
                  <a:pt x="15999016" y="7847711"/>
                </a:lnTo>
                <a:lnTo>
                  <a:pt x="15997479" y="7855356"/>
                </a:lnTo>
                <a:lnTo>
                  <a:pt x="15999016" y="7863002"/>
                </a:lnTo>
                <a:lnTo>
                  <a:pt x="16003219" y="7869237"/>
                </a:lnTo>
                <a:lnTo>
                  <a:pt x="16009468" y="7873454"/>
                </a:lnTo>
                <a:lnTo>
                  <a:pt x="16017113" y="7875003"/>
                </a:lnTo>
                <a:lnTo>
                  <a:pt x="16024759" y="7873454"/>
                </a:lnTo>
                <a:lnTo>
                  <a:pt x="16031007" y="7869237"/>
                </a:lnTo>
                <a:lnTo>
                  <a:pt x="16035223" y="7863002"/>
                </a:lnTo>
                <a:lnTo>
                  <a:pt x="16036773" y="7855356"/>
                </a:lnTo>
                <a:close/>
              </a:path>
              <a:path w="18719800" h="10718800" extrusionOk="0">
                <a:moveTo>
                  <a:pt x="16036773" y="7755255"/>
                </a:moveTo>
                <a:lnTo>
                  <a:pt x="16035223" y="7747609"/>
                </a:lnTo>
                <a:lnTo>
                  <a:pt x="16031007" y="7741361"/>
                </a:lnTo>
                <a:lnTo>
                  <a:pt x="16024759" y="7737157"/>
                </a:lnTo>
                <a:lnTo>
                  <a:pt x="16017113" y="7735608"/>
                </a:lnTo>
                <a:lnTo>
                  <a:pt x="16009468" y="7737157"/>
                </a:lnTo>
                <a:lnTo>
                  <a:pt x="16003219" y="7741361"/>
                </a:lnTo>
                <a:lnTo>
                  <a:pt x="15999016" y="7747609"/>
                </a:lnTo>
                <a:lnTo>
                  <a:pt x="15997479" y="7755255"/>
                </a:lnTo>
                <a:lnTo>
                  <a:pt x="15999016" y="7762900"/>
                </a:lnTo>
                <a:lnTo>
                  <a:pt x="16003219" y="7769149"/>
                </a:lnTo>
                <a:lnTo>
                  <a:pt x="16009468" y="7773352"/>
                </a:lnTo>
                <a:lnTo>
                  <a:pt x="16017113" y="7774889"/>
                </a:lnTo>
                <a:lnTo>
                  <a:pt x="16024759" y="7773352"/>
                </a:lnTo>
                <a:lnTo>
                  <a:pt x="16031007" y="7769149"/>
                </a:lnTo>
                <a:lnTo>
                  <a:pt x="16035223" y="7762900"/>
                </a:lnTo>
                <a:lnTo>
                  <a:pt x="16036773" y="7755255"/>
                </a:lnTo>
                <a:close/>
              </a:path>
              <a:path w="18719800" h="10718800" extrusionOk="0">
                <a:moveTo>
                  <a:pt x="16036773" y="7655153"/>
                </a:moveTo>
                <a:lnTo>
                  <a:pt x="16035223" y="7647508"/>
                </a:lnTo>
                <a:lnTo>
                  <a:pt x="16031007" y="7641260"/>
                </a:lnTo>
                <a:lnTo>
                  <a:pt x="16024759" y="7637056"/>
                </a:lnTo>
                <a:lnTo>
                  <a:pt x="16017113" y="7635507"/>
                </a:lnTo>
                <a:lnTo>
                  <a:pt x="16009468" y="7637056"/>
                </a:lnTo>
                <a:lnTo>
                  <a:pt x="16003219" y="7641260"/>
                </a:lnTo>
                <a:lnTo>
                  <a:pt x="15999016" y="7647508"/>
                </a:lnTo>
                <a:lnTo>
                  <a:pt x="15997479" y="7655153"/>
                </a:lnTo>
                <a:lnTo>
                  <a:pt x="15999016" y="7662799"/>
                </a:lnTo>
                <a:lnTo>
                  <a:pt x="16003219" y="7669047"/>
                </a:lnTo>
                <a:lnTo>
                  <a:pt x="16009468" y="7673264"/>
                </a:lnTo>
                <a:lnTo>
                  <a:pt x="16017113" y="7674800"/>
                </a:lnTo>
                <a:lnTo>
                  <a:pt x="16024759" y="7673264"/>
                </a:lnTo>
                <a:lnTo>
                  <a:pt x="16031007" y="7669047"/>
                </a:lnTo>
                <a:lnTo>
                  <a:pt x="16035223" y="7662799"/>
                </a:lnTo>
                <a:lnTo>
                  <a:pt x="16036773" y="7655153"/>
                </a:lnTo>
                <a:close/>
              </a:path>
              <a:path w="18719800" h="10718800" extrusionOk="0">
                <a:moveTo>
                  <a:pt x="16036773" y="7555065"/>
                </a:moveTo>
                <a:lnTo>
                  <a:pt x="16035223" y="7547419"/>
                </a:lnTo>
                <a:lnTo>
                  <a:pt x="16031007" y="7541171"/>
                </a:lnTo>
                <a:lnTo>
                  <a:pt x="16024759" y="7536955"/>
                </a:lnTo>
                <a:lnTo>
                  <a:pt x="16017113" y="7535418"/>
                </a:lnTo>
                <a:lnTo>
                  <a:pt x="16009468" y="7536955"/>
                </a:lnTo>
                <a:lnTo>
                  <a:pt x="16003219" y="7541171"/>
                </a:lnTo>
                <a:lnTo>
                  <a:pt x="15999016" y="7547419"/>
                </a:lnTo>
                <a:lnTo>
                  <a:pt x="15997479" y="7555065"/>
                </a:lnTo>
                <a:lnTo>
                  <a:pt x="15999016" y="7562710"/>
                </a:lnTo>
                <a:lnTo>
                  <a:pt x="16003219" y="7568959"/>
                </a:lnTo>
                <a:lnTo>
                  <a:pt x="16009468" y="7573162"/>
                </a:lnTo>
                <a:lnTo>
                  <a:pt x="16017113" y="7574699"/>
                </a:lnTo>
                <a:lnTo>
                  <a:pt x="16024759" y="7573162"/>
                </a:lnTo>
                <a:lnTo>
                  <a:pt x="16031007" y="7568959"/>
                </a:lnTo>
                <a:lnTo>
                  <a:pt x="16035223" y="7562710"/>
                </a:lnTo>
                <a:lnTo>
                  <a:pt x="16036773" y="7555065"/>
                </a:lnTo>
                <a:close/>
              </a:path>
              <a:path w="18719800" h="10718800" extrusionOk="0">
                <a:moveTo>
                  <a:pt x="16036773" y="7454963"/>
                </a:moveTo>
                <a:lnTo>
                  <a:pt x="16035223" y="7447318"/>
                </a:lnTo>
                <a:lnTo>
                  <a:pt x="16031007" y="7441070"/>
                </a:lnTo>
                <a:lnTo>
                  <a:pt x="16024759" y="7436866"/>
                </a:lnTo>
                <a:lnTo>
                  <a:pt x="16017113" y="7435329"/>
                </a:lnTo>
                <a:lnTo>
                  <a:pt x="16009468" y="7436866"/>
                </a:lnTo>
                <a:lnTo>
                  <a:pt x="16003219" y="7441070"/>
                </a:lnTo>
                <a:lnTo>
                  <a:pt x="15999016" y="7447318"/>
                </a:lnTo>
                <a:lnTo>
                  <a:pt x="15997479" y="7454963"/>
                </a:lnTo>
                <a:lnTo>
                  <a:pt x="15999016" y="7462609"/>
                </a:lnTo>
                <a:lnTo>
                  <a:pt x="16003219" y="7468857"/>
                </a:lnTo>
                <a:lnTo>
                  <a:pt x="16009468" y="7473074"/>
                </a:lnTo>
                <a:lnTo>
                  <a:pt x="16017113" y="7474623"/>
                </a:lnTo>
                <a:lnTo>
                  <a:pt x="16024759" y="7473074"/>
                </a:lnTo>
                <a:lnTo>
                  <a:pt x="16031007" y="7468857"/>
                </a:lnTo>
                <a:lnTo>
                  <a:pt x="16035223" y="7462609"/>
                </a:lnTo>
                <a:lnTo>
                  <a:pt x="16036773" y="7454963"/>
                </a:lnTo>
                <a:close/>
              </a:path>
              <a:path w="18719800" h="10718800" extrusionOk="0">
                <a:moveTo>
                  <a:pt x="16036773" y="7354862"/>
                </a:moveTo>
                <a:lnTo>
                  <a:pt x="16035223" y="7347217"/>
                </a:lnTo>
                <a:lnTo>
                  <a:pt x="16031007" y="7340981"/>
                </a:lnTo>
                <a:lnTo>
                  <a:pt x="16024759" y="7336764"/>
                </a:lnTo>
                <a:lnTo>
                  <a:pt x="16017113" y="7335228"/>
                </a:lnTo>
                <a:lnTo>
                  <a:pt x="16009468" y="7336764"/>
                </a:lnTo>
                <a:lnTo>
                  <a:pt x="16003219" y="7340981"/>
                </a:lnTo>
                <a:lnTo>
                  <a:pt x="15999016" y="7347217"/>
                </a:lnTo>
                <a:lnTo>
                  <a:pt x="15997479" y="7354862"/>
                </a:lnTo>
                <a:lnTo>
                  <a:pt x="15999016" y="7362507"/>
                </a:lnTo>
                <a:lnTo>
                  <a:pt x="16003219" y="7368756"/>
                </a:lnTo>
                <a:lnTo>
                  <a:pt x="16009468" y="7372972"/>
                </a:lnTo>
                <a:lnTo>
                  <a:pt x="16017113" y="7374522"/>
                </a:lnTo>
                <a:lnTo>
                  <a:pt x="16024759" y="7372972"/>
                </a:lnTo>
                <a:lnTo>
                  <a:pt x="16031007" y="7368756"/>
                </a:lnTo>
                <a:lnTo>
                  <a:pt x="16035223" y="7362507"/>
                </a:lnTo>
                <a:lnTo>
                  <a:pt x="16036773" y="7354862"/>
                </a:lnTo>
                <a:close/>
              </a:path>
              <a:path w="18719800" h="10718800" extrusionOk="0">
                <a:moveTo>
                  <a:pt x="16036773" y="7254773"/>
                </a:moveTo>
                <a:lnTo>
                  <a:pt x="16035223" y="7247115"/>
                </a:lnTo>
                <a:lnTo>
                  <a:pt x="16031007" y="7240879"/>
                </a:lnTo>
                <a:lnTo>
                  <a:pt x="16024759" y="7236676"/>
                </a:lnTo>
                <a:lnTo>
                  <a:pt x="16017113" y="7235126"/>
                </a:lnTo>
                <a:lnTo>
                  <a:pt x="16009468" y="7236676"/>
                </a:lnTo>
                <a:lnTo>
                  <a:pt x="16003219" y="7240879"/>
                </a:lnTo>
                <a:lnTo>
                  <a:pt x="15999016" y="7247115"/>
                </a:lnTo>
                <a:lnTo>
                  <a:pt x="15997479" y="7254773"/>
                </a:lnTo>
                <a:lnTo>
                  <a:pt x="15999016" y="7262419"/>
                </a:lnTo>
                <a:lnTo>
                  <a:pt x="16003219" y="7268667"/>
                </a:lnTo>
                <a:lnTo>
                  <a:pt x="16009468" y="7272871"/>
                </a:lnTo>
                <a:lnTo>
                  <a:pt x="16017113" y="7274420"/>
                </a:lnTo>
                <a:lnTo>
                  <a:pt x="16024759" y="7272871"/>
                </a:lnTo>
                <a:lnTo>
                  <a:pt x="16031007" y="7268667"/>
                </a:lnTo>
                <a:lnTo>
                  <a:pt x="16035223" y="7262419"/>
                </a:lnTo>
                <a:lnTo>
                  <a:pt x="16036773" y="7254773"/>
                </a:lnTo>
                <a:close/>
              </a:path>
              <a:path w="18719800" h="10718800" extrusionOk="0">
                <a:moveTo>
                  <a:pt x="16036773" y="7154672"/>
                </a:moveTo>
                <a:lnTo>
                  <a:pt x="16035223" y="7147026"/>
                </a:lnTo>
                <a:lnTo>
                  <a:pt x="16031007" y="7140778"/>
                </a:lnTo>
                <a:lnTo>
                  <a:pt x="16024759" y="7136574"/>
                </a:lnTo>
                <a:lnTo>
                  <a:pt x="16017113" y="7135025"/>
                </a:lnTo>
                <a:lnTo>
                  <a:pt x="16009468" y="7136574"/>
                </a:lnTo>
                <a:lnTo>
                  <a:pt x="16003219" y="7140778"/>
                </a:lnTo>
                <a:lnTo>
                  <a:pt x="15999016" y="7147026"/>
                </a:lnTo>
                <a:lnTo>
                  <a:pt x="15997479" y="7154672"/>
                </a:lnTo>
                <a:lnTo>
                  <a:pt x="15999016" y="7162330"/>
                </a:lnTo>
                <a:lnTo>
                  <a:pt x="16003219" y="7168566"/>
                </a:lnTo>
                <a:lnTo>
                  <a:pt x="16009468" y="7172769"/>
                </a:lnTo>
                <a:lnTo>
                  <a:pt x="16017113" y="7174306"/>
                </a:lnTo>
                <a:lnTo>
                  <a:pt x="16024759" y="7172769"/>
                </a:lnTo>
                <a:lnTo>
                  <a:pt x="16031007" y="7168566"/>
                </a:lnTo>
                <a:lnTo>
                  <a:pt x="16035223" y="7162330"/>
                </a:lnTo>
                <a:lnTo>
                  <a:pt x="16036773" y="7154672"/>
                </a:lnTo>
                <a:close/>
              </a:path>
              <a:path w="18719800" h="10718800" extrusionOk="0">
                <a:moveTo>
                  <a:pt x="16036773" y="7054583"/>
                </a:moveTo>
                <a:lnTo>
                  <a:pt x="16035223" y="7046938"/>
                </a:lnTo>
                <a:lnTo>
                  <a:pt x="16031007" y="7040689"/>
                </a:lnTo>
                <a:lnTo>
                  <a:pt x="16024759" y="7036473"/>
                </a:lnTo>
                <a:lnTo>
                  <a:pt x="16017113" y="7034936"/>
                </a:lnTo>
                <a:lnTo>
                  <a:pt x="16009468" y="7036473"/>
                </a:lnTo>
                <a:lnTo>
                  <a:pt x="16003219" y="7040689"/>
                </a:lnTo>
                <a:lnTo>
                  <a:pt x="15999016" y="7046938"/>
                </a:lnTo>
                <a:lnTo>
                  <a:pt x="15997479" y="7054583"/>
                </a:lnTo>
                <a:lnTo>
                  <a:pt x="15999016" y="7062229"/>
                </a:lnTo>
                <a:lnTo>
                  <a:pt x="16003219" y="7068477"/>
                </a:lnTo>
                <a:lnTo>
                  <a:pt x="16009468" y="7072681"/>
                </a:lnTo>
                <a:lnTo>
                  <a:pt x="16017113" y="7074217"/>
                </a:lnTo>
                <a:lnTo>
                  <a:pt x="16024759" y="7072681"/>
                </a:lnTo>
                <a:lnTo>
                  <a:pt x="16031007" y="7068477"/>
                </a:lnTo>
                <a:lnTo>
                  <a:pt x="16035223" y="7062229"/>
                </a:lnTo>
                <a:lnTo>
                  <a:pt x="16036773" y="7054583"/>
                </a:lnTo>
                <a:close/>
              </a:path>
              <a:path w="18719800" h="10718800" extrusionOk="0">
                <a:moveTo>
                  <a:pt x="16036773" y="6954482"/>
                </a:moveTo>
                <a:lnTo>
                  <a:pt x="16035223" y="6946836"/>
                </a:lnTo>
                <a:lnTo>
                  <a:pt x="16031007" y="6940588"/>
                </a:lnTo>
                <a:lnTo>
                  <a:pt x="16024759" y="6936384"/>
                </a:lnTo>
                <a:lnTo>
                  <a:pt x="16017113" y="6934835"/>
                </a:lnTo>
                <a:lnTo>
                  <a:pt x="16009468" y="6936384"/>
                </a:lnTo>
                <a:lnTo>
                  <a:pt x="16003219" y="6940588"/>
                </a:lnTo>
                <a:lnTo>
                  <a:pt x="15999016" y="6946836"/>
                </a:lnTo>
                <a:lnTo>
                  <a:pt x="15997479" y="6954482"/>
                </a:lnTo>
                <a:lnTo>
                  <a:pt x="15999016" y="6962127"/>
                </a:lnTo>
                <a:lnTo>
                  <a:pt x="16003219" y="6968376"/>
                </a:lnTo>
                <a:lnTo>
                  <a:pt x="16009468" y="6972579"/>
                </a:lnTo>
                <a:lnTo>
                  <a:pt x="16017113" y="6974129"/>
                </a:lnTo>
                <a:lnTo>
                  <a:pt x="16024759" y="6972579"/>
                </a:lnTo>
                <a:lnTo>
                  <a:pt x="16031007" y="6968376"/>
                </a:lnTo>
                <a:lnTo>
                  <a:pt x="16035223" y="6962127"/>
                </a:lnTo>
                <a:lnTo>
                  <a:pt x="16036773" y="6954482"/>
                </a:lnTo>
                <a:close/>
              </a:path>
              <a:path w="18719800" h="10718800" extrusionOk="0">
                <a:moveTo>
                  <a:pt x="16036773" y="6854393"/>
                </a:moveTo>
                <a:lnTo>
                  <a:pt x="16035236" y="6846748"/>
                </a:lnTo>
                <a:lnTo>
                  <a:pt x="16031020" y="6840499"/>
                </a:lnTo>
                <a:lnTo>
                  <a:pt x="16024759" y="6836296"/>
                </a:lnTo>
                <a:lnTo>
                  <a:pt x="16017113" y="6834746"/>
                </a:lnTo>
                <a:lnTo>
                  <a:pt x="16009468" y="6836296"/>
                </a:lnTo>
                <a:lnTo>
                  <a:pt x="16003219" y="6840499"/>
                </a:lnTo>
                <a:lnTo>
                  <a:pt x="15999016" y="6846748"/>
                </a:lnTo>
                <a:lnTo>
                  <a:pt x="15997479" y="6854393"/>
                </a:lnTo>
                <a:lnTo>
                  <a:pt x="15999016" y="6862038"/>
                </a:lnTo>
                <a:lnTo>
                  <a:pt x="16003219" y="6868287"/>
                </a:lnTo>
                <a:lnTo>
                  <a:pt x="16009468" y="6872491"/>
                </a:lnTo>
                <a:lnTo>
                  <a:pt x="16017113" y="6874040"/>
                </a:lnTo>
                <a:lnTo>
                  <a:pt x="16024759" y="6872491"/>
                </a:lnTo>
                <a:lnTo>
                  <a:pt x="16031020" y="6868287"/>
                </a:lnTo>
                <a:lnTo>
                  <a:pt x="16035236" y="6862038"/>
                </a:lnTo>
                <a:lnTo>
                  <a:pt x="16036773" y="6854393"/>
                </a:lnTo>
                <a:close/>
              </a:path>
              <a:path w="18719800" h="10718800" extrusionOk="0">
                <a:moveTo>
                  <a:pt x="16036773" y="6754292"/>
                </a:moveTo>
                <a:lnTo>
                  <a:pt x="16035236" y="6746646"/>
                </a:lnTo>
                <a:lnTo>
                  <a:pt x="16031020" y="6740411"/>
                </a:lnTo>
                <a:lnTo>
                  <a:pt x="16024759" y="6736194"/>
                </a:lnTo>
                <a:lnTo>
                  <a:pt x="16017113" y="6734657"/>
                </a:lnTo>
                <a:lnTo>
                  <a:pt x="16009468" y="6736194"/>
                </a:lnTo>
                <a:lnTo>
                  <a:pt x="16003219" y="6740411"/>
                </a:lnTo>
                <a:lnTo>
                  <a:pt x="15999016" y="6746646"/>
                </a:lnTo>
                <a:lnTo>
                  <a:pt x="15997479" y="6754292"/>
                </a:lnTo>
                <a:lnTo>
                  <a:pt x="15999016" y="6761950"/>
                </a:lnTo>
                <a:lnTo>
                  <a:pt x="16003219" y="6768185"/>
                </a:lnTo>
                <a:lnTo>
                  <a:pt x="16009468" y="6772402"/>
                </a:lnTo>
                <a:lnTo>
                  <a:pt x="16017113" y="6773939"/>
                </a:lnTo>
                <a:lnTo>
                  <a:pt x="16024759" y="6772402"/>
                </a:lnTo>
                <a:lnTo>
                  <a:pt x="16031020" y="6768185"/>
                </a:lnTo>
                <a:lnTo>
                  <a:pt x="16035236" y="6761950"/>
                </a:lnTo>
                <a:lnTo>
                  <a:pt x="16036773" y="6754292"/>
                </a:lnTo>
                <a:close/>
              </a:path>
              <a:path w="18719800" h="10718800" extrusionOk="0">
                <a:moveTo>
                  <a:pt x="16036773" y="6654190"/>
                </a:moveTo>
                <a:lnTo>
                  <a:pt x="16035236" y="6646545"/>
                </a:lnTo>
                <a:lnTo>
                  <a:pt x="16031020" y="6640309"/>
                </a:lnTo>
                <a:lnTo>
                  <a:pt x="16024759" y="6636093"/>
                </a:lnTo>
                <a:lnTo>
                  <a:pt x="16017113" y="6634543"/>
                </a:lnTo>
                <a:lnTo>
                  <a:pt x="16009468" y="6636093"/>
                </a:lnTo>
                <a:lnTo>
                  <a:pt x="16003219" y="6640309"/>
                </a:lnTo>
                <a:lnTo>
                  <a:pt x="15999016" y="6646545"/>
                </a:lnTo>
                <a:lnTo>
                  <a:pt x="15997479" y="6654190"/>
                </a:lnTo>
                <a:lnTo>
                  <a:pt x="15999016" y="6661848"/>
                </a:lnTo>
                <a:lnTo>
                  <a:pt x="16003219" y="6668084"/>
                </a:lnTo>
                <a:lnTo>
                  <a:pt x="16009468" y="6672300"/>
                </a:lnTo>
                <a:lnTo>
                  <a:pt x="16017113" y="6673837"/>
                </a:lnTo>
                <a:lnTo>
                  <a:pt x="16024759" y="6672300"/>
                </a:lnTo>
                <a:lnTo>
                  <a:pt x="16031020" y="6668084"/>
                </a:lnTo>
                <a:lnTo>
                  <a:pt x="16035236" y="6661848"/>
                </a:lnTo>
                <a:lnTo>
                  <a:pt x="16036773" y="6654190"/>
                </a:lnTo>
                <a:close/>
              </a:path>
              <a:path w="18719800" h="10718800" extrusionOk="0">
                <a:moveTo>
                  <a:pt x="16036773" y="6554102"/>
                </a:moveTo>
                <a:lnTo>
                  <a:pt x="16035236" y="6546456"/>
                </a:lnTo>
                <a:lnTo>
                  <a:pt x="16031020" y="6540208"/>
                </a:lnTo>
                <a:lnTo>
                  <a:pt x="16024759" y="6536004"/>
                </a:lnTo>
                <a:lnTo>
                  <a:pt x="16017113" y="6534455"/>
                </a:lnTo>
                <a:lnTo>
                  <a:pt x="16009468" y="6536004"/>
                </a:lnTo>
                <a:lnTo>
                  <a:pt x="16003219" y="6540208"/>
                </a:lnTo>
                <a:lnTo>
                  <a:pt x="15999016" y="6546456"/>
                </a:lnTo>
                <a:lnTo>
                  <a:pt x="15997479" y="6554102"/>
                </a:lnTo>
                <a:lnTo>
                  <a:pt x="15999016" y="6561747"/>
                </a:lnTo>
                <a:lnTo>
                  <a:pt x="16003219" y="6567995"/>
                </a:lnTo>
                <a:lnTo>
                  <a:pt x="16009468" y="6572212"/>
                </a:lnTo>
                <a:lnTo>
                  <a:pt x="16017113" y="6573748"/>
                </a:lnTo>
                <a:lnTo>
                  <a:pt x="16024759" y="6572212"/>
                </a:lnTo>
                <a:lnTo>
                  <a:pt x="16031020" y="6567995"/>
                </a:lnTo>
                <a:lnTo>
                  <a:pt x="16035236" y="6561747"/>
                </a:lnTo>
                <a:lnTo>
                  <a:pt x="16036773" y="6554102"/>
                </a:lnTo>
                <a:close/>
              </a:path>
              <a:path w="18719800" h="10718800" extrusionOk="0">
                <a:moveTo>
                  <a:pt x="16098546" y="2163584"/>
                </a:moveTo>
                <a:lnTo>
                  <a:pt x="16096996" y="2155939"/>
                </a:lnTo>
                <a:lnTo>
                  <a:pt x="16092780" y="2149691"/>
                </a:lnTo>
                <a:lnTo>
                  <a:pt x="16086544" y="2145487"/>
                </a:lnTo>
                <a:lnTo>
                  <a:pt x="16078886" y="2143937"/>
                </a:lnTo>
                <a:lnTo>
                  <a:pt x="16071241" y="2145487"/>
                </a:lnTo>
                <a:lnTo>
                  <a:pt x="16065005" y="2149691"/>
                </a:lnTo>
                <a:lnTo>
                  <a:pt x="16060789" y="2155939"/>
                </a:lnTo>
                <a:lnTo>
                  <a:pt x="16059252" y="2163584"/>
                </a:lnTo>
                <a:lnTo>
                  <a:pt x="16060789" y="2171230"/>
                </a:lnTo>
                <a:lnTo>
                  <a:pt x="16065005" y="2177478"/>
                </a:lnTo>
                <a:lnTo>
                  <a:pt x="16071241" y="2181695"/>
                </a:lnTo>
                <a:lnTo>
                  <a:pt x="16078886" y="2183244"/>
                </a:lnTo>
                <a:lnTo>
                  <a:pt x="16086544" y="2181695"/>
                </a:lnTo>
                <a:lnTo>
                  <a:pt x="16092780" y="2177478"/>
                </a:lnTo>
                <a:lnTo>
                  <a:pt x="16096996" y="2171230"/>
                </a:lnTo>
                <a:lnTo>
                  <a:pt x="16098546" y="2163584"/>
                </a:lnTo>
                <a:close/>
              </a:path>
              <a:path w="18719800" h="10718800" extrusionOk="0">
                <a:moveTo>
                  <a:pt x="16098546" y="2063483"/>
                </a:moveTo>
                <a:lnTo>
                  <a:pt x="16096996" y="2055837"/>
                </a:lnTo>
                <a:lnTo>
                  <a:pt x="16092780" y="2049602"/>
                </a:lnTo>
                <a:lnTo>
                  <a:pt x="16086544" y="2045385"/>
                </a:lnTo>
                <a:lnTo>
                  <a:pt x="16078886" y="2043836"/>
                </a:lnTo>
                <a:lnTo>
                  <a:pt x="16071241" y="2045385"/>
                </a:lnTo>
                <a:lnTo>
                  <a:pt x="16065005" y="2049602"/>
                </a:lnTo>
                <a:lnTo>
                  <a:pt x="16060789" y="2055837"/>
                </a:lnTo>
                <a:lnTo>
                  <a:pt x="16059252" y="2063483"/>
                </a:lnTo>
                <a:lnTo>
                  <a:pt x="16060789" y="2071141"/>
                </a:lnTo>
                <a:lnTo>
                  <a:pt x="16065005" y="2077377"/>
                </a:lnTo>
                <a:lnTo>
                  <a:pt x="16071241" y="2081593"/>
                </a:lnTo>
                <a:lnTo>
                  <a:pt x="16078886" y="2083142"/>
                </a:lnTo>
                <a:lnTo>
                  <a:pt x="16086544" y="2081593"/>
                </a:lnTo>
                <a:lnTo>
                  <a:pt x="16092780" y="2077377"/>
                </a:lnTo>
                <a:lnTo>
                  <a:pt x="16096996" y="2071141"/>
                </a:lnTo>
                <a:lnTo>
                  <a:pt x="16098546" y="2063483"/>
                </a:lnTo>
                <a:close/>
              </a:path>
              <a:path w="18719800" h="10718800" extrusionOk="0">
                <a:moveTo>
                  <a:pt x="16098546" y="1963381"/>
                </a:moveTo>
                <a:lnTo>
                  <a:pt x="16096996" y="1955736"/>
                </a:lnTo>
                <a:lnTo>
                  <a:pt x="16092780" y="1949500"/>
                </a:lnTo>
                <a:lnTo>
                  <a:pt x="16086544" y="1945284"/>
                </a:lnTo>
                <a:lnTo>
                  <a:pt x="16078886" y="1943747"/>
                </a:lnTo>
                <a:lnTo>
                  <a:pt x="16071241" y="1945284"/>
                </a:lnTo>
                <a:lnTo>
                  <a:pt x="16065005" y="1949500"/>
                </a:lnTo>
                <a:lnTo>
                  <a:pt x="16060789" y="1955736"/>
                </a:lnTo>
                <a:lnTo>
                  <a:pt x="16059252" y="1963381"/>
                </a:lnTo>
                <a:lnTo>
                  <a:pt x="16060789" y="1971040"/>
                </a:lnTo>
                <a:lnTo>
                  <a:pt x="16065005" y="1977275"/>
                </a:lnTo>
                <a:lnTo>
                  <a:pt x="16071241" y="1981492"/>
                </a:lnTo>
                <a:lnTo>
                  <a:pt x="16078886" y="1983041"/>
                </a:lnTo>
                <a:lnTo>
                  <a:pt x="16086544" y="1981492"/>
                </a:lnTo>
                <a:lnTo>
                  <a:pt x="16092780" y="1977275"/>
                </a:lnTo>
                <a:lnTo>
                  <a:pt x="16096996" y="1971040"/>
                </a:lnTo>
                <a:lnTo>
                  <a:pt x="16098546" y="1963381"/>
                </a:lnTo>
                <a:close/>
              </a:path>
              <a:path w="18719800" h="10718800" extrusionOk="0">
                <a:moveTo>
                  <a:pt x="16098546" y="1863293"/>
                </a:moveTo>
                <a:lnTo>
                  <a:pt x="16096996" y="1855647"/>
                </a:lnTo>
                <a:lnTo>
                  <a:pt x="16092780" y="1849399"/>
                </a:lnTo>
                <a:lnTo>
                  <a:pt x="16086544" y="1845183"/>
                </a:lnTo>
                <a:lnTo>
                  <a:pt x="16078886" y="1843646"/>
                </a:lnTo>
                <a:lnTo>
                  <a:pt x="16071241" y="1845183"/>
                </a:lnTo>
                <a:lnTo>
                  <a:pt x="16065005" y="1849399"/>
                </a:lnTo>
                <a:lnTo>
                  <a:pt x="16060789" y="1855647"/>
                </a:lnTo>
                <a:lnTo>
                  <a:pt x="16059252" y="1863293"/>
                </a:lnTo>
                <a:lnTo>
                  <a:pt x="16060789" y="1870938"/>
                </a:lnTo>
                <a:lnTo>
                  <a:pt x="16065005" y="1877174"/>
                </a:lnTo>
                <a:lnTo>
                  <a:pt x="16071241" y="1881390"/>
                </a:lnTo>
                <a:lnTo>
                  <a:pt x="16078886" y="1882927"/>
                </a:lnTo>
                <a:lnTo>
                  <a:pt x="16086544" y="1881390"/>
                </a:lnTo>
                <a:lnTo>
                  <a:pt x="16092780" y="1877174"/>
                </a:lnTo>
                <a:lnTo>
                  <a:pt x="16096996" y="1870938"/>
                </a:lnTo>
                <a:lnTo>
                  <a:pt x="16098546" y="1863293"/>
                </a:lnTo>
                <a:close/>
              </a:path>
              <a:path w="18719800" h="10718800" extrusionOk="0">
                <a:moveTo>
                  <a:pt x="16098546" y="1763204"/>
                </a:moveTo>
                <a:lnTo>
                  <a:pt x="16096996" y="1755546"/>
                </a:lnTo>
                <a:lnTo>
                  <a:pt x="16092780" y="1749310"/>
                </a:lnTo>
                <a:lnTo>
                  <a:pt x="16086544" y="1745094"/>
                </a:lnTo>
                <a:lnTo>
                  <a:pt x="16078886" y="1743557"/>
                </a:lnTo>
                <a:lnTo>
                  <a:pt x="16071241" y="1745094"/>
                </a:lnTo>
                <a:lnTo>
                  <a:pt x="16065005" y="1749310"/>
                </a:lnTo>
                <a:lnTo>
                  <a:pt x="16060789" y="1755546"/>
                </a:lnTo>
                <a:lnTo>
                  <a:pt x="16059252" y="1763204"/>
                </a:lnTo>
                <a:lnTo>
                  <a:pt x="16060789" y="1770849"/>
                </a:lnTo>
                <a:lnTo>
                  <a:pt x="16065005" y="1777085"/>
                </a:lnTo>
                <a:lnTo>
                  <a:pt x="16071241" y="1781302"/>
                </a:lnTo>
                <a:lnTo>
                  <a:pt x="16078886" y="1782838"/>
                </a:lnTo>
                <a:lnTo>
                  <a:pt x="16086544" y="1781302"/>
                </a:lnTo>
                <a:lnTo>
                  <a:pt x="16092780" y="1777085"/>
                </a:lnTo>
                <a:lnTo>
                  <a:pt x="16096996" y="1770849"/>
                </a:lnTo>
                <a:lnTo>
                  <a:pt x="16098546" y="1763204"/>
                </a:lnTo>
                <a:close/>
              </a:path>
              <a:path w="18719800" h="10718800" extrusionOk="0">
                <a:moveTo>
                  <a:pt x="16098546" y="1663103"/>
                </a:moveTo>
                <a:lnTo>
                  <a:pt x="16096996" y="1655457"/>
                </a:lnTo>
                <a:lnTo>
                  <a:pt x="16092780" y="1649209"/>
                </a:lnTo>
                <a:lnTo>
                  <a:pt x="16086544" y="1644992"/>
                </a:lnTo>
                <a:lnTo>
                  <a:pt x="16078886" y="1643456"/>
                </a:lnTo>
                <a:lnTo>
                  <a:pt x="16071241" y="1644992"/>
                </a:lnTo>
                <a:lnTo>
                  <a:pt x="16065005" y="1649209"/>
                </a:lnTo>
                <a:lnTo>
                  <a:pt x="16060789" y="1655457"/>
                </a:lnTo>
                <a:lnTo>
                  <a:pt x="16059252" y="1663103"/>
                </a:lnTo>
                <a:lnTo>
                  <a:pt x="16060789" y="1670748"/>
                </a:lnTo>
                <a:lnTo>
                  <a:pt x="16065005" y="1676996"/>
                </a:lnTo>
                <a:lnTo>
                  <a:pt x="16071241" y="1681213"/>
                </a:lnTo>
                <a:lnTo>
                  <a:pt x="16078886" y="1682750"/>
                </a:lnTo>
                <a:lnTo>
                  <a:pt x="16086544" y="1681213"/>
                </a:lnTo>
                <a:lnTo>
                  <a:pt x="16092780" y="1676996"/>
                </a:lnTo>
                <a:lnTo>
                  <a:pt x="16096996" y="1670748"/>
                </a:lnTo>
                <a:lnTo>
                  <a:pt x="16098546" y="1663103"/>
                </a:lnTo>
                <a:close/>
              </a:path>
              <a:path w="18719800" h="10718800" extrusionOk="0">
                <a:moveTo>
                  <a:pt x="16098546" y="1563001"/>
                </a:moveTo>
                <a:lnTo>
                  <a:pt x="16096996" y="1555356"/>
                </a:lnTo>
                <a:lnTo>
                  <a:pt x="16092780" y="1549120"/>
                </a:lnTo>
                <a:lnTo>
                  <a:pt x="16086544" y="1544904"/>
                </a:lnTo>
                <a:lnTo>
                  <a:pt x="16078886" y="1543367"/>
                </a:lnTo>
                <a:lnTo>
                  <a:pt x="16071241" y="1544904"/>
                </a:lnTo>
                <a:lnTo>
                  <a:pt x="16065005" y="1549120"/>
                </a:lnTo>
                <a:lnTo>
                  <a:pt x="16060789" y="1555356"/>
                </a:lnTo>
                <a:lnTo>
                  <a:pt x="16059252" y="1563001"/>
                </a:lnTo>
                <a:lnTo>
                  <a:pt x="16060789" y="1570647"/>
                </a:lnTo>
                <a:lnTo>
                  <a:pt x="16065005" y="1576895"/>
                </a:lnTo>
                <a:lnTo>
                  <a:pt x="16071241" y="1581111"/>
                </a:lnTo>
                <a:lnTo>
                  <a:pt x="16078886" y="1582648"/>
                </a:lnTo>
                <a:lnTo>
                  <a:pt x="16086544" y="1581111"/>
                </a:lnTo>
                <a:lnTo>
                  <a:pt x="16092780" y="1576895"/>
                </a:lnTo>
                <a:lnTo>
                  <a:pt x="16096996" y="1570647"/>
                </a:lnTo>
                <a:lnTo>
                  <a:pt x="16098546" y="1563001"/>
                </a:lnTo>
                <a:close/>
              </a:path>
              <a:path w="18719800" h="10718800" extrusionOk="0">
                <a:moveTo>
                  <a:pt x="16098546" y="1462900"/>
                </a:moveTo>
                <a:lnTo>
                  <a:pt x="16096996" y="1455254"/>
                </a:lnTo>
                <a:lnTo>
                  <a:pt x="16092780" y="1449019"/>
                </a:lnTo>
                <a:lnTo>
                  <a:pt x="16086544" y="1444802"/>
                </a:lnTo>
                <a:lnTo>
                  <a:pt x="16078886" y="1443253"/>
                </a:lnTo>
                <a:lnTo>
                  <a:pt x="16071241" y="1444802"/>
                </a:lnTo>
                <a:lnTo>
                  <a:pt x="16065005" y="1449019"/>
                </a:lnTo>
                <a:lnTo>
                  <a:pt x="16060789" y="1455254"/>
                </a:lnTo>
                <a:lnTo>
                  <a:pt x="16059252" y="1462900"/>
                </a:lnTo>
                <a:lnTo>
                  <a:pt x="16060789" y="1470558"/>
                </a:lnTo>
                <a:lnTo>
                  <a:pt x="16065005" y="1476794"/>
                </a:lnTo>
                <a:lnTo>
                  <a:pt x="16071241" y="1481010"/>
                </a:lnTo>
                <a:lnTo>
                  <a:pt x="16078886" y="1482547"/>
                </a:lnTo>
                <a:lnTo>
                  <a:pt x="16086544" y="1481010"/>
                </a:lnTo>
                <a:lnTo>
                  <a:pt x="16092780" y="1476794"/>
                </a:lnTo>
                <a:lnTo>
                  <a:pt x="16096996" y="1470558"/>
                </a:lnTo>
                <a:lnTo>
                  <a:pt x="16098546" y="1462900"/>
                </a:lnTo>
                <a:close/>
              </a:path>
              <a:path w="18719800" h="10718800" extrusionOk="0">
                <a:moveTo>
                  <a:pt x="16098546" y="1362798"/>
                </a:moveTo>
                <a:lnTo>
                  <a:pt x="16096996" y="1355153"/>
                </a:lnTo>
                <a:lnTo>
                  <a:pt x="16092780" y="1348917"/>
                </a:lnTo>
                <a:lnTo>
                  <a:pt x="16086544" y="1344701"/>
                </a:lnTo>
                <a:lnTo>
                  <a:pt x="16078886" y="1343152"/>
                </a:lnTo>
                <a:lnTo>
                  <a:pt x="16071241" y="1344701"/>
                </a:lnTo>
                <a:lnTo>
                  <a:pt x="16065005" y="1348917"/>
                </a:lnTo>
                <a:lnTo>
                  <a:pt x="16060789" y="1355153"/>
                </a:lnTo>
                <a:lnTo>
                  <a:pt x="16059252" y="1362798"/>
                </a:lnTo>
                <a:lnTo>
                  <a:pt x="16060789" y="1370457"/>
                </a:lnTo>
                <a:lnTo>
                  <a:pt x="16065005" y="1376705"/>
                </a:lnTo>
                <a:lnTo>
                  <a:pt x="16071241" y="1380909"/>
                </a:lnTo>
                <a:lnTo>
                  <a:pt x="16078886" y="1382458"/>
                </a:lnTo>
                <a:lnTo>
                  <a:pt x="16086544" y="1380909"/>
                </a:lnTo>
                <a:lnTo>
                  <a:pt x="16092780" y="1376705"/>
                </a:lnTo>
                <a:lnTo>
                  <a:pt x="16096996" y="1370457"/>
                </a:lnTo>
                <a:lnTo>
                  <a:pt x="16098546" y="1362798"/>
                </a:lnTo>
                <a:close/>
              </a:path>
              <a:path w="18719800" h="10718800" extrusionOk="0">
                <a:moveTo>
                  <a:pt x="16098546" y="1262722"/>
                </a:moveTo>
                <a:lnTo>
                  <a:pt x="16096996" y="1255064"/>
                </a:lnTo>
                <a:lnTo>
                  <a:pt x="16092793" y="1248829"/>
                </a:lnTo>
                <a:lnTo>
                  <a:pt x="16086544" y="1244612"/>
                </a:lnTo>
                <a:lnTo>
                  <a:pt x="16078886" y="1243076"/>
                </a:lnTo>
                <a:lnTo>
                  <a:pt x="16071241" y="1244612"/>
                </a:lnTo>
                <a:lnTo>
                  <a:pt x="16065005" y="1248829"/>
                </a:lnTo>
                <a:lnTo>
                  <a:pt x="16060789" y="1255064"/>
                </a:lnTo>
                <a:lnTo>
                  <a:pt x="16059252" y="1262722"/>
                </a:lnTo>
                <a:lnTo>
                  <a:pt x="16060789" y="1270368"/>
                </a:lnTo>
                <a:lnTo>
                  <a:pt x="16065005" y="1276616"/>
                </a:lnTo>
                <a:lnTo>
                  <a:pt x="16071241" y="1280833"/>
                </a:lnTo>
                <a:lnTo>
                  <a:pt x="16078886" y="1282369"/>
                </a:lnTo>
                <a:lnTo>
                  <a:pt x="16086544" y="1280833"/>
                </a:lnTo>
                <a:lnTo>
                  <a:pt x="16092793" y="1276616"/>
                </a:lnTo>
                <a:lnTo>
                  <a:pt x="16096996" y="1270368"/>
                </a:lnTo>
                <a:lnTo>
                  <a:pt x="16098546" y="1262722"/>
                </a:lnTo>
                <a:close/>
              </a:path>
              <a:path w="18719800" h="10718800" extrusionOk="0">
                <a:moveTo>
                  <a:pt x="16098546" y="1162634"/>
                </a:moveTo>
                <a:lnTo>
                  <a:pt x="16096996" y="1154976"/>
                </a:lnTo>
                <a:lnTo>
                  <a:pt x="16092793" y="1148727"/>
                </a:lnTo>
                <a:lnTo>
                  <a:pt x="16086544" y="1144524"/>
                </a:lnTo>
                <a:lnTo>
                  <a:pt x="16078886" y="1142974"/>
                </a:lnTo>
                <a:lnTo>
                  <a:pt x="16071241" y="1144524"/>
                </a:lnTo>
                <a:lnTo>
                  <a:pt x="16065005" y="1148727"/>
                </a:lnTo>
                <a:lnTo>
                  <a:pt x="16060789" y="1154976"/>
                </a:lnTo>
                <a:lnTo>
                  <a:pt x="16059252" y="1162634"/>
                </a:lnTo>
                <a:lnTo>
                  <a:pt x="16060789" y="1170279"/>
                </a:lnTo>
                <a:lnTo>
                  <a:pt x="16065005" y="1176515"/>
                </a:lnTo>
                <a:lnTo>
                  <a:pt x="16071241" y="1180731"/>
                </a:lnTo>
                <a:lnTo>
                  <a:pt x="16078886" y="1182268"/>
                </a:lnTo>
                <a:lnTo>
                  <a:pt x="16086544" y="1180731"/>
                </a:lnTo>
                <a:lnTo>
                  <a:pt x="16092793" y="1176515"/>
                </a:lnTo>
                <a:lnTo>
                  <a:pt x="16096996" y="1170279"/>
                </a:lnTo>
                <a:lnTo>
                  <a:pt x="16098546" y="1162634"/>
                </a:lnTo>
                <a:close/>
              </a:path>
              <a:path w="18719800" h="10718800" extrusionOk="0">
                <a:moveTo>
                  <a:pt x="16098546" y="1062520"/>
                </a:moveTo>
                <a:lnTo>
                  <a:pt x="16096996" y="1054874"/>
                </a:lnTo>
                <a:lnTo>
                  <a:pt x="16092793" y="1048639"/>
                </a:lnTo>
                <a:lnTo>
                  <a:pt x="16086544" y="1044422"/>
                </a:lnTo>
                <a:lnTo>
                  <a:pt x="16078886" y="1042885"/>
                </a:lnTo>
                <a:lnTo>
                  <a:pt x="16071241" y="1044422"/>
                </a:lnTo>
                <a:lnTo>
                  <a:pt x="16065005" y="1048639"/>
                </a:lnTo>
                <a:lnTo>
                  <a:pt x="16060789" y="1054874"/>
                </a:lnTo>
                <a:lnTo>
                  <a:pt x="16059252" y="1062520"/>
                </a:lnTo>
                <a:lnTo>
                  <a:pt x="16060789" y="1070178"/>
                </a:lnTo>
                <a:lnTo>
                  <a:pt x="16065005" y="1076426"/>
                </a:lnTo>
                <a:lnTo>
                  <a:pt x="16071241" y="1080630"/>
                </a:lnTo>
                <a:lnTo>
                  <a:pt x="16078886" y="1082179"/>
                </a:lnTo>
                <a:lnTo>
                  <a:pt x="16086544" y="1080630"/>
                </a:lnTo>
                <a:lnTo>
                  <a:pt x="16092793" y="1076426"/>
                </a:lnTo>
                <a:lnTo>
                  <a:pt x="16096996" y="1070178"/>
                </a:lnTo>
                <a:lnTo>
                  <a:pt x="16098546" y="1062520"/>
                </a:lnTo>
                <a:close/>
              </a:path>
              <a:path w="18719800" h="10718800" extrusionOk="0">
                <a:moveTo>
                  <a:pt x="16098546" y="962431"/>
                </a:moveTo>
                <a:lnTo>
                  <a:pt x="16096996" y="954786"/>
                </a:lnTo>
                <a:lnTo>
                  <a:pt x="16092793" y="948537"/>
                </a:lnTo>
                <a:lnTo>
                  <a:pt x="16086544" y="944333"/>
                </a:lnTo>
                <a:lnTo>
                  <a:pt x="16078886" y="942784"/>
                </a:lnTo>
                <a:lnTo>
                  <a:pt x="16071241" y="944333"/>
                </a:lnTo>
                <a:lnTo>
                  <a:pt x="16065005" y="948537"/>
                </a:lnTo>
                <a:lnTo>
                  <a:pt x="16060789" y="954786"/>
                </a:lnTo>
                <a:lnTo>
                  <a:pt x="16059252" y="962431"/>
                </a:lnTo>
                <a:lnTo>
                  <a:pt x="16060789" y="970076"/>
                </a:lnTo>
                <a:lnTo>
                  <a:pt x="16065005" y="976325"/>
                </a:lnTo>
                <a:lnTo>
                  <a:pt x="16071241" y="980528"/>
                </a:lnTo>
                <a:lnTo>
                  <a:pt x="16078886" y="982078"/>
                </a:lnTo>
                <a:lnTo>
                  <a:pt x="16086544" y="980528"/>
                </a:lnTo>
                <a:lnTo>
                  <a:pt x="16092793" y="976325"/>
                </a:lnTo>
                <a:lnTo>
                  <a:pt x="16096996" y="970076"/>
                </a:lnTo>
                <a:lnTo>
                  <a:pt x="16098546" y="962431"/>
                </a:lnTo>
                <a:close/>
              </a:path>
              <a:path w="18719800" h="10718800" extrusionOk="0">
                <a:moveTo>
                  <a:pt x="16098546" y="862330"/>
                </a:moveTo>
                <a:lnTo>
                  <a:pt x="16096996" y="854684"/>
                </a:lnTo>
                <a:lnTo>
                  <a:pt x="16092793" y="848436"/>
                </a:lnTo>
                <a:lnTo>
                  <a:pt x="16086544" y="844232"/>
                </a:lnTo>
                <a:lnTo>
                  <a:pt x="16078886" y="842683"/>
                </a:lnTo>
                <a:lnTo>
                  <a:pt x="16071241" y="844232"/>
                </a:lnTo>
                <a:lnTo>
                  <a:pt x="16065005" y="848436"/>
                </a:lnTo>
                <a:lnTo>
                  <a:pt x="16060789" y="854684"/>
                </a:lnTo>
                <a:lnTo>
                  <a:pt x="16059252" y="862330"/>
                </a:lnTo>
                <a:lnTo>
                  <a:pt x="16060789" y="869975"/>
                </a:lnTo>
                <a:lnTo>
                  <a:pt x="16065005" y="876223"/>
                </a:lnTo>
                <a:lnTo>
                  <a:pt x="16071241" y="880440"/>
                </a:lnTo>
                <a:lnTo>
                  <a:pt x="16078886" y="881976"/>
                </a:lnTo>
                <a:lnTo>
                  <a:pt x="16086544" y="880440"/>
                </a:lnTo>
                <a:lnTo>
                  <a:pt x="16092793" y="876223"/>
                </a:lnTo>
                <a:lnTo>
                  <a:pt x="16096996" y="869975"/>
                </a:lnTo>
                <a:lnTo>
                  <a:pt x="16098546" y="862330"/>
                </a:lnTo>
                <a:close/>
              </a:path>
              <a:path w="18719800" h="10718800" extrusionOk="0">
                <a:moveTo>
                  <a:pt x="16098546" y="762241"/>
                </a:moveTo>
                <a:lnTo>
                  <a:pt x="16096996" y="754583"/>
                </a:lnTo>
                <a:lnTo>
                  <a:pt x="16092793" y="748347"/>
                </a:lnTo>
                <a:lnTo>
                  <a:pt x="16086544" y="744131"/>
                </a:lnTo>
                <a:lnTo>
                  <a:pt x="16078886" y="742594"/>
                </a:lnTo>
                <a:lnTo>
                  <a:pt x="16071241" y="744131"/>
                </a:lnTo>
                <a:lnTo>
                  <a:pt x="16065005" y="748347"/>
                </a:lnTo>
                <a:lnTo>
                  <a:pt x="16060789" y="754583"/>
                </a:lnTo>
                <a:lnTo>
                  <a:pt x="16059252" y="762241"/>
                </a:lnTo>
                <a:lnTo>
                  <a:pt x="16060789" y="769886"/>
                </a:lnTo>
                <a:lnTo>
                  <a:pt x="16065005" y="776135"/>
                </a:lnTo>
                <a:lnTo>
                  <a:pt x="16071241" y="780338"/>
                </a:lnTo>
                <a:lnTo>
                  <a:pt x="16078886" y="781888"/>
                </a:lnTo>
                <a:lnTo>
                  <a:pt x="16086544" y="780338"/>
                </a:lnTo>
                <a:lnTo>
                  <a:pt x="16092793" y="776135"/>
                </a:lnTo>
                <a:lnTo>
                  <a:pt x="16096996" y="769886"/>
                </a:lnTo>
                <a:lnTo>
                  <a:pt x="16098546" y="762241"/>
                </a:lnTo>
                <a:close/>
              </a:path>
              <a:path w="18719800" h="10718800" extrusionOk="0">
                <a:moveTo>
                  <a:pt x="16098546" y="662139"/>
                </a:moveTo>
                <a:lnTo>
                  <a:pt x="16096996" y="654494"/>
                </a:lnTo>
                <a:lnTo>
                  <a:pt x="16092793" y="648246"/>
                </a:lnTo>
                <a:lnTo>
                  <a:pt x="16086544" y="644042"/>
                </a:lnTo>
                <a:lnTo>
                  <a:pt x="16078886" y="642493"/>
                </a:lnTo>
                <a:lnTo>
                  <a:pt x="16071241" y="644042"/>
                </a:lnTo>
                <a:lnTo>
                  <a:pt x="16065005" y="648246"/>
                </a:lnTo>
                <a:lnTo>
                  <a:pt x="16060789" y="654494"/>
                </a:lnTo>
                <a:lnTo>
                  <a:pt x="16059252" y="662139"/>
                </a:lnTo>
                <a:lnTo>
                  <a:pt x="16060789" y="669785"/>
                </a:lnTo>
                <a:lnTo>
                  <a:pt x="16065005" y="676033"/>
                </a:lnTo>
                <a:lnTo>
                  <a:pt x="16071241" y="680237"/>
                </a:lnTo>
                <a:lnTo>
                  <a:pt x="16078886" y="681786"/>
                </a:lnTo>
                <a:lnTo>
                  <a:pt x="16086544" y="680237"/>
                </a:lnTo>
                <a:lnTo>
                  <a:pt x="16092793" y="676033"/>
                </a:lnTo>
                <a:lnTo>
                  <a:pt x="16096996" y="669785"/>
                </a:lnTo>
                <a:lnTo>
                  <a:pt x="16098546" y="662139"/>
                </a:lnTo>
                <a:close/>
              </a:path>
              <a:path w="18719800" h="10718800" extrusionOk="0">
                <a:moveTo>
                  <a:pt x="16098546" y="562038"/>
                </a:moveTo>
                <a:lnTo>
                  <a:pt x="16096996" y="554393"/>
                </a:lnTo>
                <a:lnTo>
                  <a:pt x="16092780" y="548144"/>
                </a:lnTo>
                <a:lnTo>
                  <a:pt x="16086544" y="543928"/>
                </a:lnTo>
                <a:lnTo>
                  <a:pt x="16078886" y="542378"/>
                </a:lnTo>
                <a:lnTo>
                  <a:pt x="16071241" y="543928"/>
                </a:lnTo>
                <a:lnTo>
                  <a:pt x="16065005" y="548144"/>
                </a:lnTo>
                <a:lnTo>
                  <a:pt x="16060789" y="554393"/>
                </a:lnTo>
                <a:lnTo>
                  <a:pt x="16059252" y="562038"/>
                </a:lnTo>
                <a:lnTo>
                  <a:pt x="16060789" y="569683"/>
                </a:lnTo>
                <a:lnTo>
                  <a:pt x="16065005" y="575932"/>
                </a:lnTo>
                <a:lnTo>
                  <a:pt x="16071241" y="580148"/>
                </a:lnTo>
                <a:lnTo>
                  <a:pt x="16078886" y="581698"/>
                </a:lnTo>
                <a:lnTo>
                  <a:pt x="16086544" y="580148"/>
                </a:lnTo>
                <a:lnTo>
                  <a:pt x="16092780" y="575932"/>
                </a:lnTo>
                <a:lnTo>
                  <a:pt x="16096996" y="569683"/>
                </a:lnTo>
                <a:lnTo>
                  <a:pt x="16098546" y="562038"/>
                </a:lnTo>
                <a:close/>
              </a:path>
              <a:path w="18719800" h="10718800" extrusionOk="0">
                <a:moveTo>
                  <a:pt x="16098546" y="461949"/>
                </a:moveTo>
                <a:lnTo>
                  <a:pt x="16096996" y="454304"/>
                </a:lnTo>
                <a:lnTo>
                  <a:pt x="16092780" y="448056"/>
                </a:lnTo>
                <a:lnTo>
                  <a:pt x="16086544" y="443839"/>
                </a:lnTo>
                <a:lnTo>
                  <a:pt x="16078886" y="442290"/>
                </a:lnTo>
                <a:lnTo>
                  <a:pt x="16071241" y="443839"/>
                </a:lnTo>
                <a:lnTo>
                  <a:pt x="16065005" y="448056"/>
                </a:lnTo>
                <a:lnTo>
                  <a:pt x="16060789" y="454304"/>
                </a:lnTo>
                <a:lnTo>
                  <a:pt x="16059252" y="461949"/>
                </a:lnTo>
                <a:lnTo>
                  <a:pt x="16060789" y="469595"/>
                </a:lnTo>
                <a:lnTo>
                  <a:pt x="16065005" y="475843"/>
                </a:lnTo>
                <a:lnTo>
                  <a:pt x="16071241" y="480060"/>
                </a:lnTo>
                <a:lnTo>
                  <a:pt x="16078886" y="481596"/>
                </a:lnTo>
                <a:lnTo>
                  <a:pt x="16086544" y="480060"/>
                </a:lnTo>
                <a:lnTo>
                  <a:pt x="16092780" y="475843"/>
                </a:lnTo>
                <a:lnTo>
                  <a:pt x="16096996" y="469595"/>
                </a:lnTo>
                <a:lnTo>
                  <a:pt x="16098546" y="461949"/>
                </a:lnTo>
                <a:close/>
              </a:path>
              <a:path w="18719800" h="10718800" extrusionOk="0">
                <a:moveTo>
                  <a:pt x="16098546" y="361848"/>
                </a:moveTo>
                <a:lnTo>
                  <a:pt x="16096996" y="354203"/>
                </a:lnTo>
                <a:lnTo>
                  <a:pt x="16092780" y="347954"/>
                </a:lnTo>
                <a:lnTo>
                  <a:pt x="16086544" y="343750"/>
                </a:lnTo>
                <a:lnTo>
                  <a:pt x="16078886" y="342201"/>
                </a:lnTo>
                <a:lnTo>
                  <a:pt x="16071241" y="343750"/>
                </a:lnTo>
                <a:lnTo>
                  <a:pt x="16065005" y="347954"/>
                </a:lnTo>
                <a:lnTo>
                  <a:pt x="16060789" y="354203"/>
                </a:lnTo>
                <a:lnTo>
                  <a:pt x="16059252" y="361848"/>
                </a:lnTo>
                <a:lnTo>
                  <a:pt x="16060789" y="369506"/>
                </a:lnTo>
                <a:lnTo>
                  <a:pt x="16065005" y="375742"/>
                </a:lnTo>
                <a:lnTo>
                  <a:pt x="16071241" y="379958"/>
                </a:lnTo>
                <a:lnTo>
                  <a:pt x="16078886" y="381495"/>
                </a:lnTo>
                <a:lnTo>
                  <a:pt x="16086544" y="379958"/>
                </a:lnTo>
                <a:lnTo>
                  <a:pt x="16092780" y="375742"/>
                </a:lnTo>
                <a:lnTo>
                  <a:pt x="16096996" y="369506"/>
                </a:lnTo>
                <a:lnTo>
                  <a:pt x="16098546" y="361848"/>
                </a:lnTo>
                <a:close/>
              </a:path>
              <a:path w="18719800" h="10718800" extrusionOk="0">
                <a:moveTo>
                  <a:pt x="16098546" y="261747"/>
                </a:moveTo>
                <a:lnTo>
                  <a:pt x="16096996" y="254101"/>
                </a:lnTo>
                <a:lnTo>
                  <a:pt x="16092780" y="247865"/>
                </a:lnTo>
                <a:lnTo>
                  <a:pt x="16086544" y="243649"/>
                </a:lnTo>
                <a:lnTo>
                  <a:pt x="16078886" y="242112"/>
                </a:lnTo>
                <a:lnTo>
                  <a:pt x="16071241" y="243649"/>
                </a:lnTo>
                <a:lnTo>
                  <a:pt x="16065005" y="247865"/>
                </a:lnTo>
                <a:lnTo>
                  <a:pt x="16060789" y="254101"/>
                </a:lnTo>
                <a:lnTo>
                  <a:pt x="16059252" y="261747"/>
                </a:lnTo>
                <a:lnTo>
                  <a:pt x="16060789" y="269405"/>
                </a:lnTo>
                <a:lnTo>
                  <a:pt x="16065005" y="275653"/>
                </a:lnTo>
                <a:lnTo>
                  <a:pt x="16071241" y="279857"/>
                </a:lnTo>
                <a:lnTo>
                  <a:pt x="16078886" y="281406"/>
                </a:lnTo>
                <a:lnTo>
                  <a:pt x="16086544" y="279857"/>
                </a:lnTo>
                <a:lnTo>
                  <a:pt x="16092780" y="275653"/>
                </a:lnTo>
                <a:lnTo>
                  <a:pt x="16096996" y="269405"/>
                </a:lnTo>
                <a:lnTo>
                  <a:pt x="16098546" y="261747"/>
                </a:lnTo>
                <a:close/>
              </a:path>
              <a:path w="18719800" h="10718800" extrusionOk="0">
                <a:moveTo>
                  <a:pt x="16098546" y="161658"/>
                </a:moveTo>
                <a:lnTo>
                  <a:pt x="16096996" y="154012"/>
                </a:lnTo>
                <a:lnTo>
                  <a:pt x="16092780" y="147764"/>
                </a:lnTo>
                <a:lnTo>
                  <a:pt x="16086544" y="143560"/>
                </a:lnTo>
                <a:lnTo>
                  <a:pt x="16078886" y="142011"/>
                </a:lnTo>
                <a:lnTo>
                  <a:pt x="16071241" y="143560"/>
                </a:lnTo>
                <a:lnTo>
                  <a:pt x="16065005" y="147764"/>
                </a:lnTo>
                <a:lnTo>
                  <a:pt x="16060789" y="154012"/>
                </a:lnTo>
                <a:lnTo>
                  <a:pt x="16059252" y="161658"/>
                </a:lnTo>
                <a:lnTo>
                  <a:pt x="16060789" y="169303"/>
                </a:lnTo>
                <a:lnTo>
                  <a:pt x="16065005" y="175552"/>
                </a:lnTo>
                <a:lnTo>
                  <a:pt x="16071241" y="179755"/>
                </a:lnTo>
                <a:lnTo>
                  <a:pt x="16078886" y="181305"/>
                </a:lnTo>
                <a:lnTo>
                  <a:pt x="16086544" y="179755"/>
                </a:lnTo>
                <a:lnTo>
                  <a:pt x="16092780" y="175552"/>
                </a:lnTo>
                <a:lnTo>
                  <a:pt x="16096996" y="169303"/>
                </a:lnTo>
                <a:lnTo>
                  <a:pt x="16098546" y="161658"/>
                </a:lnTo>
                <a:close/>
              </a:path>
              <a:path w="18719800" h="10718800" extrusionOk="0">
                <a:moveTo>
                  <a:pt x="16098546" y="61556"/>
                </a:moveTo>
                <a:lnTo>
                  <a:pt x="16096996" y="53911"/>
                </a:lnTo>
                <a:lnTo>
                  <a:pt x="16092780" y="47675"/>
                </a:lnTo>
                <a:lnTo>
                  <a:pt x="16086544" y="43459"/>
                </a:lnTo>
                <a:lnTo>
                  <a:pt x="16078886" y="41910"/>
                </a:lnTo>
                <a:lnTo>
                  <a:pt x="16071241" y="43459"/>
                </a:lnTo>
                <a:lnTo>
                  <a:pt x="16065005" y="47675"/>
                </a:lnTo>
                <a:lnTo>
                  <a:pt x="16060789" y="53911"/>
                </a:lnTo>
                <a:lnTo>
                  <a:pt x="16059252" y="61556"/>
                </a:lnTo>
                <a:lnTo>
                  <a:pt x="16060789" y="69202"/>
                </a:lnTo>
                <a:lnTo>
                  <a:pt x="16065005" y="75450"/>
                </a:lnTo>
                <a:lnTo>
                  <a:pt x="16071241" y="79654"/>
                </a:lnTo>
                <a:lnTo>
                  <a:pt x="16078886" y="81203"/>
                </a:lnTo>
                <a:lnTo>
                  <a:pt x="16086544" y="79654"/>
                </a:lnTo>
                <a:lnTo>
                  <a:pt x="16092780" y="75450"/>
                </a:lnTo>
                <a:lnTo>
                  <a:pt x="16096996" y="69202"/>
                </a:lnTo>
                <a:lnTo>
                  <a:pt x="16098546" y="61556"/>
                </a:lnTo>
                <a:close/>
              </a:path>
              <a:path w="18719800" h="10718800" extrusionOk="0">
                <a:moveTo>
                  <a:pt x="16110750" y="10703433"/>
                </a:moveTo>
                <a:lnTo>
                  <a:pt x="16109201" y="10695788"/>
                </a:lnTo>
                <a:lnTo>
                  <a:pt x="16104997" y="10689539"/>
                </a:lnTo>
                <a:lnTo>
                  <a:pt x="16098749" y="10685323"/>
                </a:lnTo>
                <a:lnTo>
                  <a:pt x="16091103" y="10683773"/>
                </a:lnTo>
                <a:lnTo>
                  <a:pt x="16083458" y="10685323"/>
                </a:lnTo>
                <a:lnTo>
                  <a:pt x="16077210" y="10689539"/>
                </a:lnTo>
                <a:lnTo>
                  <a:pt x="16072993" y="10695788"/>
                </a:lnTo>
                <a:lnTo>
                  <a:pt x="16071457" y="10703433"/>
                </a:lnTo>
                <a:lnTo>
                  <a:pt x="16072993" y="10711078"/>
                </a:lnTo>
                <a:lnTo>
                  <a:pt x="16077210" y="10717314"/>
                </a:lnTo>
                <a:lnTo>
                  <a:pt x="16079394" y="10718787"/>
                </a:lnTo>
                <a:lnTo>
                  <a:pt x="16102800" y="10718787"/>
                </a:lnTo>
                <a:lnTo>
                  <a:pt x="16104997" y="10717314"/>
                </a:lnTo>
                <a:lnTo>
                  <a:pt x="16109201" y="10711078"/>
                </a:lnTo>
                <a:lnTo>
                  <a:pt x="16110750" y="10703433"/>
                </a:lnTo>
                <a:close/>
              </a:path>
              <a:path w="18719800" h="10718800" extrusionOk="0">
                <a:moveTo>
                  <a:pt x="16110750" y="10603332"/>
                </a:moveTo>
                <a:lnTo>
                  <a:pt x="16109201" y="10595686"/>
                </a:lnTo>
                <a:lnTo>
                  <a:pt x="16104997" y="10589438"/>
                </a:lnTo>
                <a:lnTo>
                  <a:pt x="16098749" y="10585234"/>
                </a:lnTo>
                <a:lnTo>
                  <a:pt x="16091103" y="10583685"/>
                </a:lnTo>
                <a:lnTo>
                  <a:pt x="16083458" y="10585234"/>
                </a:lnTo>
                <a:lnTo>
                  <a:pt x="16077210" y="10589438"/>
                </a:lnTo>
                <a:lnTo>
                  <a:pt x="16072993" y="10595686"/>
                </a:lnTo>
                <a:lnTo>
                  <a:pt x="16071457" y="10603332"/>
                </a:lnTo>
                <a:lnTo>
                  <a:pt x="16072993" y="10610977"/>
                </a:lnTo>
                <a:lnTo>
                  <a:pt x="16077210" y="10617225"/>
                </a:lnTo>
                <a:lnTo>
                  <a:pt x="16083458" y="10621429"/>
                </a:lnTo>
                <a:lnTo>
                  <a:pt x="16091103" y="10622979"/>
                </a:lnTo>
                <a:lnTo>
                  <a:pt x="16098749" y="10621429"/>
                </a:lnTo>
                <a:lnTo>
                  <a:pt x="16104997" y="10617225"/>
                </a:lnTo>
                <a:lnTo>
                  <a:pt x="16109201" y="10610977"/>
                </a:lnTo>
                <a:lnTo>
                  <a:pt x="16110750" y="10603332"/>
                </a:lnTo>
                <a:close/>
              </a:path>
              <a:path w="18719800" h="10718800" extrusionOk="0">
                <a:moveTo>
                  <a:pt x="16110750" y="10503243"/>
                </a:moveTo>
                <a:lnTo>
                  <a:pt x="16109201" y="10495597"/>
                </a:lnTo>
                <a:lnTo>
                  <a:pt x="16104997" y="10489349"/>
                </a:lnTo>
                <a:lnTo>
                  <a:pt x="16098749" y="10485133"/>
                </a:lnTo>
                <a:lnTo>
                  <a:pt x="16091103" y="10483596"/>
                </a:lnTo>
                <a:lnTo>
                  <a:pt x="16083458" y="10485133"/>
                </a:lnTo>
                <a:lnTo>
                  <a:pt x="16077210" y="10489349"/>
                </a:lnTo>
                <a:lnTo>
                  <a:pt x="16072993" y="10495597"/>
                </a:lnTo>
                <a:lnTo>
                  <a:pt x="16071457" y="10503243"/>
                </a:lnTo>
                <a:lnTo>
                  <a:pt x="16072993" y="10510888"/>
                </a:lnTo>
                <a:lnTo>
                  <a:pt x="16077210" y="10517137"/>
                </a:lnTo>
                <a:lnTo>
                  <a:pt x="16083458" y="10521340"/>
                </a:lnTo>
                <a:lnTo>
                  <a:pt x="16091103" y="10522890"/>
                </a:lnTo>
                <a:lnTo>
                  <a:pt x="16098749" y="10521340"/>
                </a:lnTo>
                <a:lnTo>
                  <a:pt x="16104997" y="10517137"/>
                </a:lnTo>
                <a:lnTo>
                  <a:pt x="16109201" y="10510888"/>
                </a:lnTo>
                <a:lnTo>
                  <a:pt x="16110750" y="10503243"/>
                </a:lnTo>
                <a:close/>
              </a:path>
              <a:path w="18719800" h="10718800" extrusionOk="0">
                <a:moveTo>
                  <a:pt x="16110750" y="10403129"/>
                </a:moveTo>
                <a:lnTo>
                  <a:pt x="16109201" y="10395496"/>
                </a:lnTo>
                <a:lnTo>
                  <a:pt x="16104997" y="10389248"/>
                </a:lnTo>
                <a:lnTo>
                  <a:pt x="16098749" y="10385044"/>
                </a:lnTo>
                <a:lnTo>
                  <a:pt x="16091103" y="10383495"/>
                </a:lnTo>
                <a:lnTo>
                  <a:pt x="16083458" y="10385044"/>
                </a:lnTo>
                <a:lnTo>
                  <a:pt x="16077210" y="10389248"/>
                </a:lnTo>
                <a:lnTo>
                  <a:pt x="16072993" y="10395496"/>
                </a:lnTo>
                <a:lnTo>
                  <a:pt x="16071457" y="10403129"/>
                </a:lnTo>
                <a:lnTo>
                  <a:pt x="16072993" y="10410787"/>
                </a:lnTo>
                <a:lnTo>
                  <a:pt x="16077210" y="10417035"/>
                </a:lnTo>
                <a:lnTo>
                  <a:pt x="16083458" y="10421252"/>
                </a:lnTo>
                <a:lnTo>
                  <a:pt x="16091103" y="10422788"/>
                </a:lnTo>
                <a:lnTo>
                  <a:pt x="16098749" y="10421252"/>
                </a:lnTo>
                <a:lnTo>
                  <a:pt x="16104997" y="10417035"/>
                </a:lnTo>
                <a:lnTo>
                  <a:pt x="16109201" y="10410787"/>
                </a:lnTo>
                <a:lnTo>
                  <a:pt x="16110750" y="10403129"/>
                </a:lnTo>
                <a:close/>
              </a:path>
              <a:path w="18719800" h="10718800" extrusionOk="0">
                <a:moveTo>
                  <a:pt x="16110750" y="10303040"/>
                </a:moveTo>
                <a:lnTo>
                  <a:pt x="16109201" y="10295395"/>
                </a:lnTo>
                <a:lnTo>
                  <a:pt x="16104997" y="10289146"/>
                </a:lnTo>
                <a:lnTo>
                  <a:pt x="16098749" y="10284943"/>
                </a:lnTo>
                <a:lnTo>
                  <a:pt x="16091103" y="10283393"/>
                </a:lnTo>
                <a:lnTo>
                  <a:pt x="16083458" y="10284943"/>
                </a:lnTo>
                <a:lnTo>
                  <a:pt x="16077210" y="10289146"/>
                </a:lnTo>
                <a:lnTo>
                  <a:pt x="16073006" y="10295395"/>
                </a:lnTo>
                <a:lnTo>
                  <a:pt x="16071457" y="10303040"/>
                </a:lnTo>
                <a:lnTo>
                  <a:pt x="16073006" y="10310685"/>
                </a:lnTo>
                <a:lnTo>
                  <a:pt x="16077210" y="10316934"/>
                </a:lnTo>
                <a:lnTo>
                  <a:pt x="16083458" y="10321138"/>
                </a:lnTo>
                <a:lnTo>
                  <a:pt x="16091103" y="10322687"/>
                </a:lnTo>
                <a:lnTo>
                  <a:pt x="16098749" y="10321138"/>
                </a:lnTo>
                <a:lnTo>
                  <a:pt x="16104997" y="10316934"/>
                </a:lnTo>
                <a:lnTo>
                  <a:pt x="16109201" y="10310685"/>
                </a:lnTo>
                <a:lnTo>
                  <a:pt x="16110750" y="10303040"/>
                </a:lnTo>
                <a:close/>
              </a:path>
              <a:path w="18719800" h="10718800" extrusionOk="0">
                <a:moveTo>
                  <a:pt x="16110750" y="10202951"/>
                </a:moveTo>
                <a:lnTo>
                  <a:pt x="16109201" y="10195306"/>
                </a:lnTo>
                <a:lnTo>
                  <a:pt x="16104997" y="10189058"/>
                </a:lnTo>
                <a:lnTo>
                  <a:pt x="16098749" y="10184854"/>
                </a:lnTo>
                <a:lnTo>
                  <a:pt x="16091103" y="10183304"/>
                </a:lnTo>
                <a:lnTo>
                  <a:pt x="16083458" y="10184854"/>
                </a:lnTo>
                <a:lnTo>
                  <a:pt x="16077210" y="10189058"/>
                </a:lnTo>
                <a:lnTo>
                  <a:pt x="16073006" y="10195306"/>
                </a:lnTo>
                <a:lnTo>
                  <a:pt x="16071457" y="10202951"/>
                </a:lnTo>
                <a:lnTo>
                  <a:pt x="16073006" y="10210597"/>
                </a:lnTo>
                <a:lnTo>
                  <a:pt x="16077210" y="10216845"/>
                </a:lnTo>
                <a:lnTo>
                  <a:pt x="16083458" y="10221049"/>
                </a:lnTo>
                <a:lnTo>
                  <a:pt x="16091103" y="10222598"/>
                </a:lnTo>
                <a:lnTo>
                  <a:pt x="16098749" y="10221049"/>
                </a:lnTo>
                <a:lnTo>
                  <a:pt x="16104997" y="10216845"/>
                </a:lnTo>
                <a:lnTo>
                  <a:pt x="16109201" y="10210597"/>
                </a:lnTo>
                <a:lnTo>
                  <a:pt x="16110750" y="10202951"/>
                </a:lnTo>
                <a:close/>
              </a:path>
              <a:path w="18719800" h="10718800" extrusionOk="0">
                <a:moveTo>
                  <a:pt x="16110750" y="10102863"/>
                </a:moveTo>
                <a:lnTo>
                  <a:pt x="16109201" y="10095217"/>
                </a:lnTo>
                <a:lnTo>
                  <a:pt x="16104997" y="10088969"/>
                </a:lnTo>
                <a:lnTo>
                  <a:pt x="16098762" y="10084765"/>
                </a:lnTo>
                <a:lnTo>
                  <a:pt x="16091116" y="10083216"/>
                </a:lnTo>
                <a:lnTo>
                  <a:pt x="16083471" y="10084765"/>
                </a:lnTo>
                <a:lnTo>
                  <a:pt x="16077222" y="10088969"/>
                </a:lnTo>
                <a:lnTo>
                  <a:pt x="16073006" y="10095217"/>
                </a:lnTo>
                <a:lnTo>
                  <a:pt x="16071469" y="10102863"/>
                </a:lnTo>
                <a:lnTo>
                  <a:pt x="16073006" y="10110508"/>
                </a:lnTo>
                <a:lnTo>
                  <a:pt x="16077222" y="10116756"/>
                </a:lnTo>
                <a:lnTo>
                  <a:pt x="16083471" y="10120960"/>
                </a:lnTo>
                <a:lnTo>
                  <a:pt x="16091116" y="10122510"/>
                </a:lnTo>
                <a:lnTo>
                  <a:pt x="16098762" y="10120960"/>
                </a:lnTo>
                <a:lnTo>
                  <a:pt x="16104997" y="10116756"/>
                </a:lnTo>
                <a:lnTo>
                  <a:pt x="16109201" y="10110508"/>
                </a:lnTo>
                <a:lnTo>
                  <a:pt x="16110750" y="10102863"/>
                </a:lnTo>
                <a:close/>
              </a:path>
              <a:path w="18719800" h="10718800" extrusionOk="0">
                <a:moveTo>
                  <a:pt x="16110750" y="10002761"/>
                </a:moveTo>
                <a:lnTo>
                  <a:pt x="16109201" y="9995116"/>
                </a:lnTo>
                <a:lnTo>
                  <a:pt x="16104997" y="9988867"/>
                </a:lnTo>
                <a:lnTo>
                  <a:pt x="16098762" y="9984664"/>
                </a:lnTo>
                <a:lnTo>
                  <a:pt x="16091116" y="9983114"/>
                </a:lnTo>
                <a:lnTo>
                  <a:pt x="16083471" y="9984664"/>
                </a:lnTo>
                <a:lnTo>
                  <a:pt x="16077222" y="9988867"/>
                </a:lnTo>
                <a:lnTo>
                  <a:pt x="16073006" y="9995116"/>
                </a:lnTo>
                <a:lnTo>
                  <a:pt x="16071469" y="10002761"/>
                </a:lnTo>
                <a:lnTo>
                  <a:pt x="16073006" y="10010407"/>
                </a:lnTo>
                <a:lnTo>
                  <a:pt x="16077222" y="10016655"/>
                </a:lnTo>
                <a:lnTo>
                  <a:pt x="16083471" y="10020859"/>
                </a:lnTo>
                <a:lnTo>
                  <a:pt x="16091116" y="10022395"/>
                </a:lnTo>
                <a:lnTo>
                  <a:pt x="16098762" y="10020859"/>
                </a:lnTo>
                <a:lnTo>
                  <a:pt x="16104997" y="10016655"/>
                </a:lnTo>
                <a:lnTo>
                  <a:pt x="16109201" y="10010407"/>
                </a:lnTo>
                <a:lnTo>
                  <a:pt x="16110750" y="10002761"/>
                </a:lnTo>
                <a:close/>
              </a:path>
              <a:path w="18719800" h="10718800" extrusionOk="0">
                <a:moveTo>
                  <a:pt x="16110750" y="9902673"/>
                </a:moveTo>
                <a:lnTo>
                  <a:pt x="16109201" y="9895014"/>
                </a:lnTo>
                <a:lnTo>
                  <a:pt x="16104997" y="9888766"/>
                </a:lnTo>
                <a:lnTo>
                  <a:pt x="16098762" y="9884562"/>
                </a:lnTo>
                <a:lnTo>
                  <a:pt x="16091116" y="9883013"/>
                </a:lnTo>
                <a:lnTo>
                  <a:pt x="16083471" y="9884562"/>
                </a:lnTo>
                <a:lnTo>
                  <a:pt x="16077222" y="9888766"/>
                </a:lnTo>
                <a:lnTo>
                  <a:pt x="16073006" y="9895014"/>
                </a:lnTo>
                <a:lnTo>
                  <a:pt x="16071469" y="9902673"/>
                </a:lnTo>
                <a:lnTo>
                  <a:pt x="16073006" y="9910318"/>
                </a:lnTo>
                <a:lnTo>
                  <a:pt x="16077222" y="9916554"/>
                </a:lnTo>
                <a:lnTo>
                  <a:pt x="16083471" y="9920770"/>
                </a:lnTo>
                <a:lnTo>
                  <a:pt x="16091116" y="9922319"/>
                </a:lnTo>
                <a:lnTo>
                  <a:pt x="16098762" y="9920770"/>
                </a:lnTo>
                <a:lnTo>
                  <a:pt x="16104997" y="9916554"/>
                </a:lnTo>
                <a:lnTo>
                  <a:pt x="16109201" y="9910318"/>
                </a:lnTo>
                <a:lnTo>
                  <a:pt x="16110750" y="9902673"/>
                </a:lnTo>
                <a:close/>
              </a:path>
              <a:path w="18719800" h="10718800" extrusionOk="0">
                <a:moveTo>
                  <a:pt x="16110750" y="9802584"/>
                </a:moveTo>
                <a:lnTo>
                  <a:pt x="16109201" y="9794926"/>
                </a:lnTo>
                <a:lnTo>
                  <a:pt x="16104997" y="9788677"/>
                </a:lnTo>
                <a:lnTo>
                  <a:pt x="16098762" y="9784461"/>
                </a:lnTo>
                <a:lnTo>
                  <a:pt x="16091116" y="9782924"/>
                </a:lnTo>
                <a:lnTo>
                  <a:pt x="16083471" y="9784461"/>
                </a:lnTo>
                <a:lnTo>
                  <a:pt x="16077222" y="9788677"/>
                </a:lnTo>
                <a:lnTo>
                  <a:pt x="16073006" y="9794926"/>
                </a:lnTo>
                <a:lnTo>
                  <a:pt x="16071469" y="9802584"/>
                </a:lnTo>
                <a:lnTo>
                  <a:pt x="16073006" y="9810217"/>
                </a:lnTo>
                <a:lnTo>
                  <a:pt x="16077222" y="9816465"/>
                </a:lnTo>
                <a:lnTo>
                  <a:pt x="16083471" y="9820681"/>
                </a:lnTo>
                <a:lnTo>
                  <a:pt x="16091116" y="9822218"/>
                </a:lnTo>
                <a:lnTo>
                  <a:pt x="16098762" y="9820681"/>
                </a:lnTo>
                <a:lnTo>
                  <a:pt x="16104997" y="9816465"/>
                </a:lnTo>
                <a:lnTo>
                  <a:pt x="16109201" y="9810217"/>
                </a:lnTo>
                <a:lnTo>
                  <a:pt x="16110750" y="9802584"/>
                </a:lnTo>
                <a:close/>
              </a:path>
              <a:path w="18719800" h="10718800" extrusionOk="0">
                <a:moveTo>
                  <a:pt x="16110750" y="9702482"/>
                </a:moveTo>
                <a:lnTo>
                  <a:pt x="16109201" y="9694824"/>
                </a:lnTo>
                <a:lnTo>
                  <a:pt x="16104997" y="9688576"/>
                </a:lnTo>
                <a:lnTo>
                  <a:pt x="16098762" y="9684372"/>
                </a:lnTo>
                <a:lnTo>
                  <a:pt x="16091116" y="9682823"/>
                </a:lnTo>
                <a:lnTo>
                  <a:pt x="16083471" y="9684372"/>
                </a:lnTo>
                <a:lnTo>
                  <a:pt x="16077222" y="9688576"/>
                </a:lnTo>
                <a:lnTo>
                  <a:pt x="16073006" y="9694824"/>
                </a:lnTo>
                <a:lnTo>
                  <a:pt x="16071469" y="9702482"/>
                </a:lnTo>
                <a:lnTo>
                  <a:pt x="16073006" y="9710128"/>
                </a:lnTo>
                <a:lnTo>
                  <a:pt x="16077222" y="9716364"/>
                </a:lnTo>
                <a:lnTo>
                  <a:pt x="16083471" y="9720567"/>
                </a:lnTo>
                <a:lnTo>
                  <a:pt x="16091116" y="9722117"/>
                </a:lnTo>
                <a:lnTo>
                  <a:pt x="16098762" y="9720567"/>
                </a:lnTo>
                <a:lnTo>
                  <a:pt x="16104997" y="9716364"/>
                </a:lnTo>
                <a:lnTo>
                  <a:pt x="16109201" y="9710128"/>
                </a:lnTo>
                <a:lnTo>
                  <a:pt x="16110750" y="9702482"/>
                </a:lnTo>
                <a:close/>
              </a:path>
              <a:path w="18719800" h="10718800" extrusionOk="0">
                <a:moveTo>
                  <a:pt x="16110750" y="9602381"/>
                </a:moveTo>
                <a:lnTo>
                  <a:pt x="16109201" y="9594736"/>
                </a:lnTo>
                <a:lnTo>
                  <a:pt x="16104997" y="9588487"/>
                </a:lnTo>
                <a:lnTo>
                  <a:pt x="16098749" y="9584271"/>
                </a:lnTo>
                <a:lnTo>
                  <a:pt x="16091103" y="9582721"/>
                </a:lnTo>
                <a:lnTo>
                  <a:pt x="16083458" y="9584271"/>
                </a:lnTo>
                <a:lnTo>
                  <a:pt x="16077210" y="9588487"/>
                </a:lnTo>
                <a:lnTo>
                  <a:pt x="16072993" y="9594736"/>
                </a:lnTo>
                <a:lnTo>
                  <a:pt x="16071457" y="9602381"/>
                </a:lnTo>
                <a:lnTo>
                  <a:pt x="16072993" y="9610014"/>
                </a:lnTo>
                <a:lnTo>
                  <a:pt x="16077210" y="9616262"/>
                </a:lnTo>
                <a:lnTo>
                  <a:pt x="16083458" y="9620479"/>
                </a:lnTo>
                <a:lnTo>
                  <a:pt x="16091103" y="9622028"/>
                </a:lnTo>
                <a:lnTo>
                  <a:pt x="16098749" y="9620479"/>
                </a:lnTo>
                <a:lnTo>
                  <a:pt x="16104997" y="9616262"/>
                </a:lnTo>
                <a:lnTo>
                  <a:pt x="16109201" y="9610014"/>
                </a:lnTo>
                <a:lnTo>
                  <a:pt x="16110750" y="9602381"/>
                </a:lnTo>
                <a:close/>
              </a:path>
              <a:path w="18719800" h="10718800" extrusionOk="0">
                <a:moveTo>
                  <a:pt x="16110750" y="9502267"/>
                </a:moveTo>
                <a:lnTo>
                  <a:pt x="16109201" y="9494634"/>
                </a:lnTo>
                <a:lnTo>
                  <a:pt x="16104997" y="9488386"/>
                </a:lnTo>
                <a:lnTo>
                  <a:pt x="16098749" y="9484182"/>
                </a:lnTo>
                <a:lnTo>
                  <a:pt x="16091103" y="9482633"/>
                </a:lnTo>
                <a:lnTo>
                  <a:pt x="16083458" y="9484182"/>
                </a:lnTo>
                <a:lnTo>
                  <a:pt x="16077210" y="9488386"/>
                </a:lnTo>
                <a:lnTo>
                  <a:pt x="16072993" y="9494634"/>
                </a:lnTo>
                <a:lnTo>
                  <a:pt x="16071457" y="9502267"/>
                </a:lnTo>
                <a:lnTo>
                  <a:pt x="16072993" y="9509925"/>
                </a:lnTo>
                <a:lnTo>
                  <a:pt x="16077210" y="9516173"/>
                </a:lnTo>
                <a:lnTo>
                  <a:pt x="16083458" y="9520377"/>
                </a:lnTo>
                <a:lnTo>
                  <a:pt x="16091103" y="9521927"/>
                </a:lnTo>
                <a:lnTo>
                  <a:pt x="16098749" y="9520377"/>
                </a:lnTo>
                <a:lnTo>
                  <a:pt x="16104997" y="9516173"/>
                </a:lnTo>
                <a:lnTo>
                  <a:pt x="16109201" y="9509925"/>
                </a:lnTo>
                <a:lnTo>
                  <a:pt x="16110750" y="9502267"/>
                </a:lnTo>
                <a:close/>
              </a:path>
              <a:path w="18719800" h="10718800" extrusionOk="0">
                <a:moveTo>
                  <a:pt x="16110750" y="9402178"/>
                </a:moveTo>
                <a:lnTo>
                  <a:pt x="16109201" y="9394533"/>
                </a:lnTo>
                <a:lnTo>
                  <a:pt x="16104997" y="9388284"/>
                </a:lnTo>
                <a:lnTo>
                  <a:pt x="16098749" y="9384081"/>
                </a:lnTo>
                <a:lnTo>
                  <a:pt x="16091103" y="9382531"/>
                </a:lnTo>
                <a:lnTo>
                  <a:pt x="16083458" y="9384081"/>
                </a:lnTo>
                <a:lnTo>
                  <a:pt x="16077210" y="9388284"/>
                </a:lnTo>
                <a:lnTo>
                  <a:pt x="16073006" y="9394533"/>
                </a:lnTo>
                <a:lnTo>
                  <a:pt x="16071457" y="9402178"/>
                </a:lnTo>
                <a:lnTo>
                  <a:pt x="16073006" y="9409824"/>
                </a:lnTo>
                <a:lnTo>
                  <a:pt x="16077210" y="9416072"/>
                </a:lnTo>
                <a:lnTo>
                  <a:pt x="16083458" y="9420276"/>
                </a:lnTo>
                <a:lnTo>
                  <a:pt x="16091103" y="9421825"/>
                </a:lnTo>
                <a:lnTo>
                  <a:pt x="16098749" y="9420276"/>
                </a:lnTo>
                <a:lnTo>
                  <a:pt x="16104997" y="9416072"/>
                </a:lnTo>
                <a:lnTo>
                  <a:pt x="16109201" y="9409824"/>
                </a:lnTo>
                <a:lnTo>
                  <a:pt x="16110750" y="9402178"/>
                </a:lnTo>
                <a:close/>
              </a:path>
              <a:path w="18719800" h="10718800" extrusionOk="0">
                <a:moveTo>
                  <a:pt x="16110750" y="9302077"/>
                </a:moveTo>
                <a:lnTo>
                  <a:pt x="16109201" y="9294431"/>
                </a:lnTo>
                <a:lnTo>
                  <a:pt x="16104997" y="9288196"/>
                </a:lnTo>
                <a:lnTo>
                  <a:pt x="16098749" y="9283979"/>
                </a:lnTo>
                <a:lnTo>
                  <a:pt x="16091103" y="9282443"/>
                </a:lnTo>
                <a:lnTo>
                  <a:pt x="16083458" y="9283979"/>
                </a:lnTo>
                <a:lnTo>
                  <a:pt x="16077210" y="9288196"/>
                </a:lnTo>
                <a:lnTo>
                  <a:pt x="16073006" y="9294431"/>
                </a:lnTo>
                <a:lnTo>
                  <a:pt x="16071457" y="9302077"/>
                </a:lnTo>
                <a:lnTo>
                  <a:pt x="16073006" y="9309735"/>
                </a:lnTo>
                <a:lnTo>
                  <a:pt x="16077210" y="9315971"/>
                </a:lnTo>
                <a:lnTo>
                  <a:pt x="16083458" y="9320187"/>
                </a:lnTo>
                <a:lnTo>
                  <a:pt x="16091103" y="9321724"/>
                </a:lnTo>
                <a:lnTo>
                  <a:pt x="16098749" y="9320187"/>
                </a:lnTo>
                <a:lnTo>
                  <a:pt x="16104997" y="9315971"/>
                </a:lnTo>
                <a:lnTo>
                  <a:pt x="16109201" y="9309735"/>
                </a:lnTo>
                <a:lnTo>
                  <a:pt x="16110750" y="9302077"/>
                </a:lnTo>
                <a:close/>
              </a:path>
              <a:path w="18719800" h="10718800" extrusionOk="0">
                <a:moveTo>
                  <a:pt x="16110750" y="9201988"/>
                </a:moveTo>
                <a:lnTo>
                  <a:pt x="16109201" y="9194330"/>
                </a:lnTo>
                <a:lnTo>
                  <a:pt x="16104997" y="9188094"/>
                </a:lnTo>
                <a:lnTo>
                  <a:pt x="16098749" y="9183878"/>
                </a:lnTo>
                <a:lnTo>
                  <a:pt x="16091103" y="9182329"/>
                </a:lnTo>
                <a:lnTo>
                  <a:pt x="16083458" y="9183878"/>
                </a:lnTo>
                <a:lnTo>
                  <a:pt x="16077210" y="9188094"/>
                </a:lnTo>
                <a:lnTo>
                  <a:pt x="16073006" y="9194330"/>
                </a:lnTo>
                <a:lnTo>
                  <a:pt x="16071457" y="9201988"/>
                </a:lnTo>
                <a:lnTo>
                  <a:pt x="16073006" y="9209634"/>
                </a:lnTo>
                <a:lnTo>
                  <a:pt x="16077210" y="9215882"/>
                </a:lnTo>
                <a:lnTo>
                  <a:pt x="16083458" y="9220086"/>
                </a:lnTo>
                <a:lnTo>
                  <a:pt x="16091103" y="9221622"/>
                </a:lnTo>
                <a:lnTo>
                  <a:pt x="16098749" y="9220086"/>
                </a:lnTo>
                <a:lnTo>
                  <a:pt x="16104997" y="9215882"/>
                </a:lnTo>
                <a:lnTo>
                  <a:pt x="16109201" y="9209634"/>
                </a:lnTo>
                <a:lnTo>
                  <a:pt x="16110750" y="9201988"/>
                </a:lnTo>
                <a:close/>
              </a:path>
              <a:path w="18719800" h="10718800" extrusionOk="0">
                <a:moveTo>
                  <a:pt x="16110750" y="9101887"/>
                </a:moveTo>
                <a:lnTo>
                  <a:pt x="16109201" y="9094241"/>
                </a:lnTo>
                <a:lnTo>
                  <a:pt x="16104997" y="9088006"/>
                </a:lnTo>
                <a:lnTo>
                  <a:pt x="16098749" y="9083789"/>
                </a:lnTo>
                <a:lnTo>
                  <a:pt x="16091103" y="9082240"/>
                </a:lnTo>
                <a:lnTo>
                  <a:pt x="16083458" y="9083789"/>
                </a:lnTo>
                <a:lnTo>
                  <a:pt x="16077210" y="9088006"/>
                </a:lnTo>
                <a:lnTo>
                  <a:pt x="16073006" y="9094241"/>
                </a:lnTo>
                <a:lnTo>
                  <a:pt x="16071457" y="9101887"/>
                </a:lnTo>
                <a:lnTo>
                  <a:pt x="16073006" y="9109545"/>
                </a:lnTo>
                <a:lnTo>
                  <a:pt x="16077210" y="9115781"/>
                </a:lnTo>
                <a:lnTo>
                  <a:pt x="16083458" y="9119997"/>
                </a:lnTo>
                <a:lnTo>
                  <a:pt x="16091103" y="9121534"/>
                </a:lnTo>
                <a:lnTo>
                  <a:pt x="16098749" y="9119997"/>
                </a:lnTo>
                <a:lnTo>
                  <a:pt x="16104997" y="9115781"/>
                </a:lnTo>
                <a:lnTo>
                  <a:pt x="16109201" y="9109545"/>
                </a:lnTo>
                <a:lnTo>
                  <a:pt x="16110750" y="9101887"/>
                </a:lnTo>
                <a:close/>
              </a:path>
              <a:path w="18719800" h="10718800" extrusionOk="0">
                <a:moveTo>
                  <a:pt x="16110750" y="9001798"/>
                </a:moveTo>
                <a:lnTo>
                  <a:pt x="16109201" y="8994153"/>
                </a:lnTo>
                <a:lnTo>
                  <a:pt x="16104997" y="8987904"/>
                </a:lnTo>
                <a:lnTo>
                  <a:pt x="16098749" y="8983688"/>
                </a:lnTo>
                <a:lnTo>
                  <a:pt x="16091103" y="8982151"/>
                </a:lnTo>
                <a:lnTo>
                  <a:pt x="16083458" y="8983688"/>
                </a:lnTo>
                <a:lnTo>
                  <a:pt x="16077210" y="8987904"/>
                </a:lnTo>
                <a:lnTo>
                  <a:pt x="16073006" y="8994153"/>
                </a:lnTo>
                <a:lnTo>
                  <a:pt x="16071457" y="9001798"/>
                </a:lnTo>
                <a:lnTo>
                  <a:pt x="16073006" y="9009443"/>
                </a:lnTo>
                <a:lnTo>
                  <a:pt x="16077210" y="9015679"/>
                </a:lnTo>
                <a:lnTo>
                  <a:pt x="16083458" y="9019896"/>
                </a:lnTo>
                <a:lnTo>
                  <a:pt x="16091103" y="9021445"/>
                </a:lnTo>
                <a:lnTo>
                  <a:pt x="16098749" y="9019896"/>
                </a:lnTo>
                <a:lnTo>
                  <a:pt x="16104997" y="9015679"/>
                </a:lnTo>
                <a:lnTo>
                  <a:pt x="16109201" y="9009443"/>
                </a:lnTo>
                <a:lnTo>
                  <a:pt x="16110750" y="9001798"/>
                </a:lnTo>
                <a:close/>
              </a:path>
              <a:path w="18719800" h="10718800" extrusionOk="0">
                <a:moveTo>
                  <a:pt x="16110750" y="8901697"/>
                </a:moveTo>
                <a:lnTo>
                  <a:pt x="16109201" y="8894051"/>
                </a:lnTo>
                <a:lnTo>
                  <a:pt x="16104997" y="8887803"/>
                </a:lnTo>
                <a:lnTo>
                  <a:pt x="16098749" y="8883599"/>
                </a:lnTo>
                <a:lnTo>
                  <a:pt x="16091103" y="8882050"/>
                </a:lnTo>
                <a:lnTo>
                  <a:pt x="16083458" y="8883599"/>
                </a:lnTo>
                <a:lnTo>
                  <a:pt x="16077210" y="8887803"/>
                </a:lnTo>
                <a:lnTo>
                  <a:pt x="16073006" y="8894051"/>
                </a:lnTo>
                <a:lnTo>
                  <a:pt x="16071457" y="8901697"/>
                </a:lnTo>
                <a:lnTo>
                  <a:pt x="16073006" y="8909342"/>
                </a:lnTo>
                <a:lnTo>
                  <a:pt x="16077210" y="8915590"/>
                </a:lnTo>
                <a:lnTo>
                  <a:pt x="16083458" y="8919794"/>
                </a:lnTo>
                <a:lnTo>
                  <a:pt x="16091103" y="8921344"/>
                </a:lnTo>
                <a:lnTo>
                  <a:pt x="16098749" y="8919794"/>
                </a:lnTo>
                <a:lnTo>
                  <a:pt x="16104997" y="8915590"/>
                </a:lnTo>
                <a:lnTo>
                  <a:pt x="16109201" y="8909342"/>
                </a:lnTo>
                <a:lnTo>
                  <a:pt x="16110750" y="8901697"/>
                </a:lnTo>
                <a:close/>
              </a:path>
              <a:path w="18719800" h="10718800" extrusionOk="0">
                <a:moveTo>
                  <a:pt x="16110750" y="8801595"/>
                </a:moveTo>
                <a:lnTo>
                  <a:pt x="16109201" y="8793950"/>
                </a:lnTo>
                <a:lnTo>
                  <a:pt x="16104997" y="8787701"/>
                </a:lnTo>
                <a:lnTo>
                  <a:pt x="16098749" y="8783498"/>
                </a:lnTo>
                <a:lnTo>
                  <a:pt x="16091103" y="8781948"/>
                </a:lnTo>
                <a:lnTo>
                  <a:pt x="16083458" y="8783498"/>
                </a:lnTo>
                <a:lnTo>
                  <a:pt x="16077210" y="8787701"/>
                </a:lnTo>
                <a:lnTo>
                  <a:pt x="16073006" y="8793950"/>
                </a:lnTo>
                <a:lnTo>
                  <a:pt x="16071457" y="8801595"/>
                </a:lnTo>
                <a:lnTo>
                  <a:pt x="16073006" y="8809241"/>
                </a:lnTo>
                <a:lnTo>
                  <a:pt x="16077210" y="8815489"/>
                </a:lnTo>
                <a:lnTo>
                  <a:pt x="16083458" y="8819705"/>
                </a:lnTo>
                <a:lnTo>
                  <a:pt x="16091103" y="8821242"/>
                </a:lnTo>
                <a:lnTo>
                  <a:pt x="16098749" y="8819705"/>
                </a:lnTo>
                <a:lnTo>
                  <a:pt x="16104997" y="8815489"/>
                </a:lnTo>
                <a:lnTo>
                  <a:pt x="16109201" y="8809241"/>
                </a:lnTo>
                <a:lnTo>
                  <a:pt x="16110750" y="8801595"/>
                </a:lnTo>
                <a:close/>
              </a:path>
              <a:path w="18719800" h="10718800" extrusionOk="0">
                <a:moveTo>
                  <a:pt x="16110750" y="8701507"/>
                </a:moveTo>
                <a:lnTo>
                  <a:pt x="16109201" y="8693861"/>
                </a:lnTo>
                <a:lnTo>
                  <a:pt x="16104997" y="8687613"/>
                </a:lnTo>
                <a:lnTo>
                  <a:pt x="16098749" y="8683396"/>
                </a:lnTo>
                <a:lnTo>
                  <a:pt x="16091103" y="8681847"/>
                </a:lnTo>
                <a:lnTo>
                  <a:pt x="16083458" y="8683396"/>
                </a:lnTo>
                <a:lnTo>
                  <a:pt x="16077210" y="8687613"/>
                </a:lnTo>
                <a:lnTo>
                  <a:pt x="16073006" y="8693861"/>
                </a:lnTo>
                <a:lnTo>
                  <a:pt x="16071457" y="8701507"/>
                </a:lnTo>
                <a:lnTo>
                  <a:pt x="16073006" y="8709152"/>
                </a:lnTo>
                <a:lnTo>
                  <a:pt x="16077210" y="8715400"/>
                </a:lnTo>
                <a:lnTo>
                  <a:pt x="16083458" y="8719617"/>
                </a:lnTo>
                <a:lnTo>
                  <a:pt x="16091103" y="8721153"/>
                </a:lnTo>
                <a:lnTo>
                  <a:pt x="16098749" y="8719617"/>
                </a:lnTo>
                <a:lnTo>
                  <a:pt x="16104997" y="8715400"/>
                </a:lnTo>
                <a:lnTo>
                  <a:pt x="16109201" y="8709152"/>
                </a:lnTo>
                <a:lnTo>
                  <a:pt x="16110750" y="8701507"/>
                </a:lnTo>
                <a:close/>
              </a:path>
              <a:path w="18719800" h="10718800" extrusionOk="0">
                <a:moveTo>
                  <a:pt x="16110750" y="8601418"/>
                </a:moveTo>
                <a:lnTo>
                  <a:pt x="16109201" y="8593772"/>
                </a:lnTo>
                <a:lnTo>
                  <a:pt x="16104997" y="8587524"/>
                </a:lnTo>
                <a:lnTo>
                  <a:pt x="16098749" y="8583308"/>
                </a:lnTo>
                <a:lnTo>
                  <a:pt x="16091103" y="8581771"/>
                </a:lnTo>
                <a:lnTo>
                  <a:pt x="16083458" y="8583308"/>
                </a:lnTo>
                <a:lnTo>
                  <a:pt x="16077210" y="8587524"/>
                </a:lnTo>
                <a:lnTo>
                  <a:pt x="16073006" y="8593772"/>
                </a:lnTo>
                <a:lnTo>
                  <a:pt x="16071457" y="8601418"/>
                </a:lnTo>
                <a:lnTo>
                  <a:pt x="16073006" y="8609063"/>
                </a:lnTo>
                <a:lnTo>
                  <a:pt x="16077210" y="8615299"/>
                </a:lnTo>
                <a:lnTo>
                  <a:pt x="16083458" y="8619515"/>
                </a:lnTo>
                <a:lnTo>
                  <a:pt x="16091103" y="8621052"/>
                </a:lnTo>
                <a:lnTo>
                  <a:pt x="16098749" y="8619515"/>
                </a:lnTo>
                <a:lnTo>
                  <a:pt x="16104997" y="8615299"/>
                </a:lnTo>
                <a:lnTo>
                  <a:pt x="16109201" y="8609063"/>
                </a:lnTo>
                <a:lnTo>
                  <a:pt x="16110750" y="8601418"/>
                </a:lnTo>
                <a:close/>
              </a:path>
              <a:path w="18719800" h="10718800" extrusionOk="0">
                <a:moveTo>
                  <a:pt x="16110750" y="8501316"/>
                </a:moveTo>
                <a:lnTo>
                  <a:pt x="16109201" y="8493671"/>
                </a:lnTo>
                <a:lnTo>
                  <a:pt x="16104997" y="8487435"/>
                </a:lnTo>
                <a:lnTo>
                  <a:pt x="16098762" y="8483219"/>
                </a:lnTo>
                <a:lnTo>
                  <a:pt x="16091116" y="8481670"/>
                </a:lnTo>
                <a:lnTo>
                  <a:pt x="16083471" y="8483219"/>
                </a:lnTo>
                <a:lnTo>
                  <a:pt x="16077222" y="8487435"/>
                </a:lnTo>
                <a:lnTo>
                  <a:pt x="16073006" y="8493671"/>
                </a:lnTo>
                <a:lnTo>
                  <a:pt x="16071469" y="8501316"/>
                </a:lnTo>
                <a:lnTo>
                  <a:pt x="16073006" y="8508962"/>
                </a:lnTo>
                <a:lnTo>
                  <a:pt x="16077222" y="8515210"/>
                </a:lnTo>
                <a:lnTo>
                  <a:pt x="16083471" y="8519427"/>
                </a:lnTo>
                <a:lnTo>
                  <a:pt x="16091116" y="8520976"/>
                </a:lnTo>
                <a:lnTo>
                  <a:pt x="16098762" y="8519427"/>
                </a:lnTo>
                <a:lnTo>
                  <a:pt x="16104997" y="8515210"/>
                </a:lnTo>
                <a:lnTo>
                  <a:pt x="16109201" y="8508962"/>
                </a:lnTo>
                <a:lnTo>
                  <a:pt x="16110750" y="8501316"/>
                </a:lnTo>
                <a:close/>
              </a:path>
              <a:path w="18719800" h="10718800" extrusionOk="0">
                <a:moveTo>
                  <a:pt x="16110750" y="8401215"/>
                </a:moveTo>
                <a:lnTo>
                  <a:pt x="16109201" y="8393570"/>
                </a:lnTo>
                <a:lnTo>
                  <a:pt x="16104997" y="8387334"/>
                </a:lnTo>
                <a:lnTo>
                  <a:pt x="16098762" y="8383117"/>
                </a:lnTo>
                <a:lnTo>
                  <a:pt x="16091116" y="8381581"/>
                </a:lnTo>
                <a:lnTo>
                  <a:pt x="16083471" y="8383117"/>
                </a:lnTo>
                <a:lnTo>
                  <a:pt x="16077222" y="8387334"/>
                </a:lnTo>
                <a:lnTo>
                  <a:pt x="16073006" y="8393570"/>
                </a:lnTo>
                <a:lnTo>
                  <a:pt x="16071469" y="8401215"/>
                </a:lnTo>
                <a:lnTo>
                  <a:pt x="16073006" y="8408873"/>
                </a:lnTo>
                <a:lnTo>
                  <a:pt x="16077222" y="8415121"/>
                </a:lnTo>
                <a:lnTo>
                  <a:pt x="16083471" y="8419338"/>
                </a:lnTo>
                <a:lnTo>
                  <a:pt x="16091116" y="8420875"/>
                </a:lnTo>
                <a:lnTo>
                  <a:pt x="16098762" y="8419338"/>
                </a:lnTo>
                <a:lnTo>
                  <a:pt x="16104997" y="8415121"/>
                </a:lnTo>
                <a:lnTo>
                  <a:pt x="16109201" y="8408873"/>
                </a:lnTo>
                <a:lnTo>
                  <a:pt x="16110750" y="8401215"/>
                </a:lnTo>
                <a:close/>
              </a:path>
              <a:path w="18719800" h="10718800" extrusionOk="0">
                <a:moveTo>
                  <a:pt x="16110750" y="8301126"/>
                </a:moveTo>
                <a:lnTo>
                  <a:pt x="16109201" y="8293481"/>
                </a:lnTo>
                <a:lnTo>
                  <a:pt x="16104997" y="8287232"/>
                </a:lnTo>
                <a:lnTo>
                  <a:pt x="16098762" y="8283029"/>
                </a:lnTo>
                <a:lnTo>
                  <a:pt x="16091116" y="8281479"/>
                </a:lnTo>
                <a:lnTo>
                  <a:pt x="16083471" y="8283029"/>
                </a:lnTo>
                <a:lnTo>
                  <a:pt x="16077222" y="8287232"/>
                </a:lnTo>
                <a:lnTo>
                  <a:pt x="16073006" y="8293481"/>
                </a:lnTo>
                <a:lnTo>
                  <a:pt x="16071469" y="8301126"/>
                </a:lnTo>
                <a:lnTo>
                  <a:pt x="16073006" y="8308772"/>
                </a:lnTo>
                <a:lnTo>
                  <a:pt x="16077222" y="8315020"/>
                </a:lnTo>
                <a:lnTo>
                  <a:pt x="16083471" y="8319236"/>
                </a:lnTo>
                <a:lnTo>
                  <a:pt x="16091116" y="8320773"/>
                </a:lnTo>
                <a:lnTo>
                  <a:pt x="16098762" y="8319236"/>
                </a:lnTo>
                <a:lnTo>
                  <a:pt x="16104997" y="8315020"/>
                </a:lnTo>
                <a:lnTo>
                  <a:pt x="16109201" y="8308772"/>
                </a:lnTo>
                <a:lnTo>
                  <a:pt x="16110750" y="8301126"/>
                </a:lnTo>
                <a:close/>
              </a:path>
              <a:path w="18719800" h="10718800" extrusionOk="0">
                <a:moveTo>
                  <a:pt x="16110750" y="8201038"/>
                </a:moveTo>
                <a:lnTo>
                  <a:pt x="16109201" y="8193392"/>
                </a:lnTo>
                <a:lnTo>
                  <a:pt x="16104997" y="8187144"/>
                </a:lnTo>
                <a:lnTo>
                  <a:pt x="16098762" y="8182927"/>
                </a:lnTo>
                <a:lnTo>
                  <a:pt x="16091116" y="8181391"/>
                </a:lnTo>
                <a:lnTo>
                  <a:pt x="16083471" y="8182927"/>
                </a:lnTo>
                <a:lnTo>
                  <a:pt x="16077222" y="8187144"/>
                </a:lnTo>
                <a:lnTo>
                  <a:pt x="16073006" y="8193392"/>
                </a:lnTo>
                <a:lnTo>
                  <a:pt x="16071469" y="8201038"/>
                </a:lnTo>
                <a:lnTo>
                  <a:pt x="16073006" y="8208683"/>
                </a:lnTo>
                <a:lnTo>
                  <a:pt x="16077222" y="8214931"/>
                </a:lnTo>
                <a:lnTo>
                  <a:pt x="16083471" y="8219135"/>
                </a:lnTo>
                <a:lnTo>
                  <a:pt x="16091116" y="8220684"/>
                </a:lnTo>
                <a:lnTo>
                  <a:pt x="16098762" y="8219135"/>
                </a:lnTo>
                <a:lnTo>
                  <a:pt x="16104997" y="8214931"/>
                </a:lnTo>
                <a:lnTo>
                  <a:pt x="16109201" y="8208683"/>
                </a:lnTo>
                <a:lnTo>
                  <a:pt x="16110750" y="8201038"/>
                </a:lnTo>
                <a:close/>
              </a:path>
              <a:path w="18719800" h="10718800" extrusionOk="0">
                <a:moveTo>
                  <a:pt x="16110750" y="8100936"/>
                </a:moveTo>
                <a:lnTo>
                  <a:pt x="16109201" y="8093291"/>
                </a:lnTo>
                <a:lnTo>
                  <a:pt x="16104997" y="8087042"/>
                </a:lnTo>
                <a:lnTo>
                  <a:pt x="16098762" y="8082839"/>
                </a:lnTo>
                <a:lnTo>
                  <a:pt x="16091116" y="8081302"/>
                </a:lnTo>
                <a:lnTo>
                  <a:pt x="16083471" y="8082839"/>
                </a:lnTo>
                <a:lnTo>
                  <a:pt x="16077222" y="8087042"/>
                </a:lnTo>
                <a:lnTo>
                  <a:pt x="16073006" y="8093291"/>
                </a:lnTo>
                <a:lnTo>
                  <a:pt x="16071469" y="8100936"/>
                </a:lnTo>
                <a:lnTo>
                  <a:pt x="16073006" y="8108582"/>
                </a:lnTo>
                <a:lnTo>
                  <a:pt x="16077222" y="8114830"/>
                </a:lnTo>
                <a:lnTo>
                  <a:pt x="16083471" y="8119046"/>
                </a:lnTo>
                <a:lnTo>
                  <a:pt x="16091116" y="8120583"/>
                </a:lnTo>
                <a:lnTo>
                  <a:pt x="16098762" y="8119046"/>
                </a:lnTo>
                <a:lnTo>
                  <a:pt x="16104997" y="8114830"/>
                </a:lnTo>
                <a:lnTo>
                  <a:pt x="16109201" y="8108582"/>
                </a:lnTo>
                <a:lnTo>
                  <a:pt x="16110750" y="8100936"/>
                </a:lnTo>
                <a:close/>
              </a:path>
              <a:path w="18719800" h="10718800" extrusionOk="0">
                <a:moveTo>
                  <a:pt x="16110750" y="8000835"/>
                </a:moveTo>
                <a:lnTo>
                  <a:pt x="16109201" y="7993189"/>
                </a:lnTo>
                <a:lnTo>
                  <a:pt x="16104997" y="7986941"/>
                </a:lnTo>
                <a:lnTo>
                  <a:pt x="16098749" y="7982725"/>
                </a:lnTo>
                <a:lnTo>
                  <a:pt x="16091103" y="7981188"/>
                </a:lnTo>
                <a:lnTo>
                  <a:pt x="16083458" y="7982725"/>
                </a:lnTo>
                <a:lnTo>
                  <a:pt x="16077210" y="7986941"/>
                </a:lnTo>
                <a:lnTo>
                  <a:pt x="16072993" y="7993189"/>
                </a:lnTo>
                <a:lnTo>
                  <a:pt x="16071457" y="8000835"/>
                </a:lnTo>
                <a:lnTo>
                  <a:pt x="16072993" y="8008480"/>
                </a:lnTo>
                <a:lnTo>
                  <a:pt x="16077210" y="8014729"/>
                </a:lnTo>
                <a:lnTo>
                  <a:pt x="16083458" y="8018945"/>
                </a:lnTo>
                <a:lnTo>
                  <a:pt x="16091103" y="8020482"/>
                </a:lnTo>
                <a:lnTo>
                  <a:pt x="16098749" y="8018945"/>
                </a:lnTo>
                <a:lnTo>
                  <a:pt x="16104997" y="8014729"/>
                </a:lnTo>
                <a:lnTo>
                  <a:pt x="16109201" y="8008480"/>
                </a:lnTo>
                <a:lnTo>
                  <a:pt x="16110750" y="8000835"/>
                </a:lnTo>
                <a:close/>
              </a:path>
              <a:path w="18719800" h="10718800" extrusionOk="0">
                <a:moveTo>
                  <a:pt x="16110750" y="7900733"/>
                </a:moveTo>
                <a:lnTo>
                  <a:pt x="16109201" y="7893088"/>
                </a:lnTo>
                <a:lnTo>
                  <a:pt x="16104997" y="7886852"/>
                </a:lnTo>
                <a:lnTo>
                  <a:pt x="16098749" y="7882636"/>
                </a:lnTo>
                <a:lnTo>
                  <a:pt x="16091103" y="7881086"/>
                </a:lnTo>
                <a:lnTo>
                  <a:pt x="16083458" y="7882636"/>
                </a:lnTo>
                <a:lnTo>
                  <a:pt x="16077210" y="7886852"/>
                </a:lnTo>
                <a:lnTo>
                  <a:pt x="16072993" y="7893088"/>
                </a:lnTo>
                <a:lnTo>
                  <a:pt x="16071457" y="7900733"/>
                </a:lnTo>
                <a:lnTo>
                  <a:pt x="16072993" y="7908379"/>
                </a:lnTo>
                <a:lnTo>
                  <a:pt x="16077210" y="7914627"/>
                </a:lnTo>
                <a:lnTo>
                  <a:pt x="16083458" y="7918844"/>
                </a:lnTo>
                <a:lnTo>
                  <a:pt x="16091103" y="7920380"/>
                </a:lnTo>
                <a:lnTo>
                  <a:pt x="16098749" y="7918844"/>
                </a:lnTo>
                <a:lnTo>
                  <a:pt x="16104997" y="7914627"/>
                </a:lnTo>
                <a:lnTo>
                  <a:pt x="16109201" y="7908379"/>
                </a:lnTo>
                <a:lnTo>
                  <a:pt x="16110750" y="7900733"/>
                </a:lnTo>
                <a:close/>
              </a:path>
              <a:path w="18719800" h="10718800" extrusionOk="0">
                <a:moveTo>
                  <a:pt x="16110750" y="7800632"/>
                </a:moveTo>
                <a:lnTo>
                  <a:pt x="16109201" y="7792999"/>
                </a:lnTo>
                <a:lnTo>
                  <a:pt x="16104997" y="7786751"/>
                </a:lnTo>
                <a:lnTo>
                  <a:pt x="16098749" y="7782534"/>
                </a:lnTo>
                <a:lnTo>
                  <a:pt x="16091103" y="7780998"/>
                </a:lnTo>
                <a:lnTo>
                  <a:pt x="16083458" y="7782534"/>
                </a:lnTo>
                <a:lnTo>
                  <a:pt x="16077210" y="7786751"/>
                </a:lnTo>
                <a:lnTo>
                  <a:pt x="16073006" y="7792999"/>
                </a:lnTo>
                <a:lnTo>
                  <a:pt x="16071457" y="7800632"/>
                </a:lnTo>
                <a:lnTo>
                  <a:pt x="16073006" y="7808290"/>
                </a:lnTo>
                <a:lnTo>
                  <a:pt x="16077210" y="7814538"/>
                </a:lnTo>
                <a:lnTo>
                  <a:pt x="16083458" y="7818742"/>
                </a:lnTo>
                <a:lnTo>
                  <a:pt x="16091103" y="7820292"/>
                </a:lnTo>
                <a:lnTo>
                  <a:pt x="16098749" y="7818742"/>
                </a:lnTo>
                <a:lnTo>
                  <a:pt x="16104997" y="7814538"/>
                </a:lnTo>
                <a:lnTo>
                  <a:pt x="16109201" y="7808290"/>
                </a:lnTo>
                <a:lnTo>
                  <a:pt x="16110750" y="7800632"/>
                </a:lnTo>
                <a:close/>
              </a:path>
              <a:path w="18719800" h="10718800" extrusionOk="0">
                <a:moveTo>
                  <a:pt x="16110750" y="7700543"/>
                </a:moveTo>
                <a:lnTo>
                  <a:pt x="16109201" y="7692898"/>
                </a:lnTo>
                <a:lnTo>
                  <a:pt x="16104997" y="7686662"/>
                </a:lnTo>
                <a:lnTo>
                  <a:pt x="16098749" y="7682446"/>
                </a:lnTo>
                <a:lnTo>
                  <a:pt x="16091103" y="7680896"/>
                </a:lnTo>
                <a:lnTo>
                  <a:pt x="16083458" y="7682446"/>
                </a:lnTo>
                <a:lnTo>
                  <a:pt x="16077210" y="7686662"/>
                </a:lnTo>
                <a:lnTo>
                  <a:pt x="16073006" y="7692898"/>
                </a:lnTo>
                <a:lnTo>
                  <a:pt x="16071457" y="7700543"/>
                </a:lnTo>
                <a:lnTo>
                  <a:pt x="16073006" y="7708201"/>
                </a:lnTo>
                <a:lnTo>
                  <a:pt x="16077210" y="7714437"/>
                </a:lnTo>
                <a:lnTo>
                  <a:pt x="16083458" y="7718653"/>
                </a:lnTo>
                <a:lnTo>
                  <a:pt x="16091103" y="7720190"/>
                </a:lnTo>
                <a:lnTo>
                  <a:pt x="16098749" y="7718653"/>
                </a:lnTo>
                <a:lnTo>
                  <a:pt x="16104997" y="7714437"/>
                </a:lnTo>
                <a:lnTo>
                  <a:pt x="16109201" y="7708201"/>
                </a:lnTo>
                <a:lnTo>
                  <a:pt x="16110750" y="7700543"/>
                </a:lnTo>
                <a:close/>
              </a:path>
              <a:path w="18719800" h="10718800" extrusionOk="0">
                <a:moveTo>
                  <a:pt x="16110750" y="7600442"/>
                </a:moveTo>
                <a:lnTo>
                  <a:pt x="16109201" y="7592809"/>
                </a:lnTo>
                <a:lnTo>
                  <a:pt x="16104997" y="7586561"/>
                </a:lnTo>
                <a:lnTo>
                  <a:pt x="16098749" y="7582344"/>
                </a:lnTo>
                <a:lnTo>
                  <a:pt x="16091103" y="7580808"/>
                </a:lnTo>
                <a:lnTo>
                  <a:pt x="16083458" y="7582344"/>
                </a:lnTo>
                <a:lnTo>
                  <a:pt x="16077210" y="7586561"/>
                </a:lnTo>
                <a:lnTo>
                  <a:pt x="16073006" y="7592809"/>
                </a:lnTo>
                <a:lnTo>
                  <a:pt x="16071457" y="7600442"/>
                </a:lnTo>
                <a:lnTo>
                  <a:pt x="16073006" y="7608100"/>
                </a:lnTo>
                <a:lnTo>
                  <a:pt x="16077210" y="7614348"/>
                </a:lnTo>
                <a:lnTo>
                  <a:pt x="16083458" y="7618565"/>
                </a:lnTo>
                <a:lnTo>
                  <a:pt x="16091103" y="7620101"/>
                </a:lnTo>
                <a:lnTo>
                  <a:pt x="16098749" y="7618565"/>
                </a:lnTo>
                <a:lnTo>
                  <a:pt x="16104997" y="7614348"/>
                </a:lnTo>
                <a:lnTo>
                  <a:pt x="16109201" y="7608100"/>
                </a:lnTo>
                <a:lnTo>
                  <a:pt x="16110750" y="7600442"/>
                </a:lnTo>
                <a:close/>
              </a:path>
              <a:path w="18719800" h="10718800" extrusionOk="0">
                <a:moveTo>
                  <a:pt x="16110750" y="7500353"/>
                </a:moveTo>
                <a:lnTo>
                  <a:pt x="16109201" y="7492708"/>
                </a:lnTo>
                <a:lnTo>
                  <a:pt x="16104997" y="7486459"/>
                </a:lnTo>
                <a:lnTo>
                  <a:pt x="16098749" y="7482256"/>
                </a:lnTo>
                <a:lnTo>
                  <a:pt x="16091103" y="7480706"/>
                </a:lnTo>
                <a:lnTo>
                  <a:pt x="16083458" y="7482256"/>
                </a:lnTo>
                <a:lnTo>
                  <a:pt x="16077210" y="7486459"/>
                </a:lnTo>
                <a:lnTo>
                  <a:pt x="16073006" y="7492708"/>
                </a:lnTo>
                <a:lnTo>
                  <a:pt x="16071457" y="7500353"/>
                </a:lnTo>
                <a:lnTo>
                  <a:pt x="16073006" y="7507999"/>
                </a:lnTo>
                <a:lnTo>
                  <a:pt x="16077210" y="7514247"/>
                </a:lnTo>
                <a:lnTo>
                  <a:pt x="16083458" y="7518451"/>
                </a:lnTo>
                <a:lnTo>
                  <a:pt x="16091103" y="7519987"/>
                </a:lnTo>
                <a:lnTo>
                  <a:pt x="16098749" y="7518451"/>
                </a:lnTo>
                <a:lnTo>
                  <a:pt x="16104997" y="7514247"/>
                </a:lnTo>
                <a:lnTo>
                  <a:pt x="16109201" y="7507999"/>
                </a:lnTo>
                <a:lnTo>
                  <a:pt x="16110750" y="7500353"/>
                </a:lnTo>
                <a:close/>
              </a:path>
              <a:path w="18719800" h="10718800" extrusionOk="0">
                <a:moveTo>
                  <a:pt x="16110750" y="7400252"/>
                </a:moveTo>
                <a:lnTo>
                  <a:pt x="16109201" y="7392606"/>
                </a:lnTo>
                <a:lnTo>
                  <a:pt x="16104997" y="7386371"/>
                </a:lnTo>
                <a:lnTo>
                  <a:pt x="16098749" y="7382154"/>
                </a:lnTo>
                <a:lnTo>
                  <a:pt x="16091103" y="7380618"/>
                </a:lnTo>
                <a:lnTo>
                  <a:pt x="16083458" y="7382154"/>
                </a:lnTo>
                <a:lnTo>
                  <a:pt x="16077210" y="7386371"/>
                </a:lnTo>
                <a:lnTo>
                  <a:pt x="16073006" y="7392606"/>
                </a:lnTo>
                <a:lnTo>
                  <a:pt x="16071457" y="7400252"/>
                </a:lnTo>
                <a:lnTo>
                  <a:pt x="16073006" y="7407897"/>
                </a:lnTo>
                <a:lnTo>
                  <a:pt x="16077210" y="7414146"/>
                </a:lnTo>
                <a:lnTo>
                  <a:pt x="16083458" y="7418362"/>
                </a:lnTo>
                <a:lnTo>
                  <a:pt x="16091103" y="7419899"/>
                </a:lnTo>
                <a:lnTo>
                  <a:pt x="16098749" y="7418362"/>
                </a:lnTo>
                <a:lnTo>
                  <a:pt x="16104997" y="7414146"/>
                </a:lnTo>
                <a:lnTo>
                  <a:pt x="16109201" y="7407897"/>
                </a:lnTo>
                <a:lnTo>
                  <a:pt x="16110750" y="7400252"/>
                </a:lnTo>
                <a:close/>
              </a:path>
              <a:path w="18719800" h="10718800" extrusionOk="0">
                <a:moveTo>
                  <a:pt x="16110750" y="7300163"/>
                </a:moveTo>
                <a:lnTo>
                  <a:pt x="16109201" y="7292505"/>
                </a:lnTo>
                <a:lnTo>
                  <a:pt x="16104997" y="7286257"/>
                </a:lnTo>
                <a:lnTo>
                  <a:pt x="16098749" y="7282053"/>
                </a:lnTo>
                <a:lnTo>
                  <a:pt x="16091103" y="7280503"/>
                </a:lnTo>
                <a:lnTo>
                  <a:pt x="16083458" y="7282053"/>
                </a:lnTo>
                <a:lnTo>
                  <a:pt x="16077210" y="7286257"/>
                </a:lnTo>
                <a:lnTo>
                  <a:pt x="16073006" y="7292505"/>
                </a:lnTo>
                <a:lnTo>
                  <a:pt x="16071457" y="7300163"/>
                </a:lnTo>
                <a:lnTo>
                  <a:pt x="16073006" y="7307808"/>
                </a:lnTo>
                <a:lnTo>
                  <a:pt x="16077210" y="7314057"/>
                </a:lnTo>
                <a:lnTo>
                  <a:pt x="16083458" y="7318261"/>
                </a:lnTo>
                <a:lnTo>
                  <a:pt x="16091103" y="7319797"/>
                </a:lnTo>
                <a:lnTo>
                  <a:pt x="16098749" y="7318261"/>
                </a:lnTo>
                <a:lnTo>
                  <a:pt x="16104997" y="7314057"/>
                </a:lnTo>
                <a:lnTo>
                  <a:pt x="16109201" y="7307808"/>
                </a:lnTo>
                <a:lnTo>
                  <a:pt x="16110750" y="7300163"/>
                </a:lnTo>
                <a:close/>
              </a:path>
              <a:path w="18719800" h="10718800" extrusionOk="0">
                <a:moveTo>
                  <a:pt x="16110750" y="7200062"/>
                </a:moveTo>
                <a:lnTo>
                  <a:pt x="16109201" y="7192416"/>
                </a:lnTo>
                <a:lnTo>
                  <a:pt x="16104997" y="7186168"/>
                </a:lnTo>
                <a:lnTo>
                  <a:pt x="16098749" y="7181964"/>
                </a:lnTo>
                <a:lnTo>
                  <a:pt x="16091103" y="7180415"/>
                </a:lnTo>
                <a:lnTo>
                  <a:pt x="16083458" y="7181964"/>
                </a:lnTo>
                <a:lnTo>
                  <a:pt x="16077210" y="7186168"/>
                </a:lnTo>
                <a:lnTo>
                  <a:pt x="16073006" y="7192416"/>
                </a:lnTo>
                <a:lnTo>
                  <a:pt x="16071457" y="7200062"/>
                </a:lnTo>
                <a:lnTo>
                  <a:pt x="16073006" y="7207720"/>
                </a:lnTo>
                <a:lnTo>
                  <a:pt x="16077210" y="7213955"/>
                </a:lnTo>
                <a:lnTo>
                  <a:pt x="16083458" y="7218172"/>
                </a:lnTo>
                <a:lnTo>
                  <a:pt x="16091103" y="7219721"/>
                </a:lnTo>
                <a:lnTo>
                  <a:pt x="16098749" y="7218172"/>
                </a:lnTo>
                <a:lnTo>
                  <a:pt x="16104997" y="7213955"/>
                </a:lnTo>
                <a:lnTo>
                  <a:pt x="16109201" y="7207720"/>
                </a:lnTo>
                <a:lnTo>
                  <a:pt x="16110750" y="7200062"/>
                </a:lnTo>
                <a:close/>
              </a:path>
              <a:path w="18719800" h="10718800" extrusionOk="0">
                <a:moveTo>
                  <a:pt x="16110750" y="7099973"/>
                </a:moveTo>
                <a:lnTo>
                  <a:pt x="16109201" y="7092328"/>
                </a:lnTo>
                <a:lnTo>
                  <a:pt x="16104997" y="7086079"/>
                </a:lnTo>
                <a:lnTo>
                  <a:pt x="16098749" y="7081863"/>
                </a:lnTo>
                <a:lnTo>
                  <a:pt x="16091103" y="7080313"/>
                </a:lnTo>
                <a:lnTo>
                  <a:pt x="16083458" y="7081863"/>
                </a:lnTo>
                <a:lnTo>
                  <a:pt x="16077210" y="7086079"/>
                </a:lnTo>
                <a:lnTo>
                  <a:pt x="16073006" y="7092328"/>
                </a:lnTo>
                <a:lnTo>
                  <a:pt x="16071457" y="7099973"/>
                </a:lnTo>
                <a:lnTo>
                  <a:pt x="16073006" y="7107618"/>
                </a:lnTo>
                <a:lnTo>
                  <a:pt x="16077210" y="7113854"/>
                </a:lnTo>
                <a:lnTo>
                  <a:pt x="16083458" y="7118070"/>
                </a:lnTo>
                <a:lnTo>
                  <a:pt x="16091103" y="7119607"/>
                </a:lnTo>
                <a:lnTo>
                  <a:pt x="16098749" y="7118070"/>
                </a:lnTo>
                <a:lnTo>
                  <a:pt x="16104997" y="7113854"/>
                </a:lnTo>
                <a:lnTo>
                  <a:pt x="16109201" y="7107618"/>
                </a:lnTo>
                <a:lnTo>
                  <a:pt x="16110750" y="7099973"/>
                </a:lnTo>
                <a:close/>
              </a:path>
              <a:path w="18719800" h="10718800" extrusionOk="0">
                <a:moveTo>
                  <a:pt x="16110750" y="6999884"/>
                </a:moveTo>
                <a:lnTo>
                  <a:pt x="16109201" y="6992226"/>
                </a:lnTo>
                <a:lnTo>
                  <a:pt x="16104997" y="6985978"/>
                </a:lnTo>
                <a:lnTo>
                  <a:pt x="16098749" y="6981774"/>
                </a:lnTo>
                <a:lnTo>
                  <a:pt x="16091103" y="6980225"/>
                </a:lnTo>
                <a:lnTo>
                  <a:pt x="16083458" y="6981774"/>
                </a:lnTo>
                <a:lnTo>
                  <a:pt x="16077210" y="6985978"/>
                </a:lnTo>
                <a:lnTo>
                  <a:pt x="16073006" y="6992226"/>
                </a:lnTo>
                <a:lnTo>
                  <a:pt x="16071457" y="6999884"/>
                </a:lnTo>
                <a:lnTo>
                  <a:pt x="16073006" y="7007530"/>
                </a:lnTo>
                <a:lnTo>
                  <a:pt x="16077210" y="7013765"/>
                </a:lnTo>
                <a:lnTo>
                  <a:pt x="16083458" y="7017982"/>
                </a:lnTo>
                <a:lnTo>
                  <a:pt x="16091103" y="7019531"/>
                </a:lnTo>
                <a:lnTo>
                  <a:pt x="16098749" y="7017982"/>
                </a:lnTo>
                <a:lnTo>
                  <a:pt x="16104997" y="7013765"/>
                </a:lnTo>
                <a:lnTo>
                  <a:pt x="16109201" y="7007530"/>
                </a:lnTo>
                <a:lnTo>
                  <a:pt x="16110750" y="6999884"/>
                </a:lnTo>
                <a:close/>
              </a:path>
              <a:path w="18719800" h="10718800" extrusionOk="0">
                <a:moveTo>
                  <a:pt x="16110750" y="6899796"/>
                </a:moveTo>
                <a:lnTo>
                  <a:pt x="16109201" y="6892137"/>
                </a:lnTo>
                <a:lnTo>
                  <a:pt x="16104997" y="6885889"/>
                </a:lnTo>
                <a:lnTo>
                  <a:pt x="16098762" y="6881685"/>
                </a:lnTo>
                <a:lnTo>
                  <a:pt x="16091116" y="6880149"/>
                </a:lnTo>
                <a:lnTo>
                  <a:pt x="16083471" y="6881685"/>
                </a:lnTo>
                <a:lnTo>
                  <a:pt x="16077222" y="6885889"/>
                </a:lnTo>
                <a:lnTo>
                  <a:pt x="16073006" y="6892137"/>
                </a:lnTo>
                <a:lnTo>
                  <a:pt x="16071469" y="6899796"/>
                </a:lnTo>
                <a:lnTo>
                  <a:pt x="16073006" y="6907428"/>
                </a:lnTo>
                <a:lnTo>
                  <a:pt x="16077222" y="6913677"/>
                </a:lnTo>
                <a:lnTo>
                  <a:pt x="16083471" y="6917893"/>
                </a:lnTo>
                <a:lnTo>
                  <a:pt x="16091116" y="6919430"/>
                </a:lnTo>
                <a:lnTo>
                  <a:pt x="16098762" y="6917893"/>
                </a:lnTo>
                <a:lnTo>
                  <a:pt x="16104997" y="6913677"/>
                </a:lnTo>
                <a:lnTo>
                  <a:pt x="16109201" y="6907428"/>
                </a:lnTo>
                <a:lnTo>
                  <a:pt x="16110750" y="6899796"/>
                </a:lnTo>
                <a:close/>
              </a:path>
              <a:path w="18719800" h="10718800" extrusionOk="0">
                <a:moveTo>
                  <a:pt x="16110750" y="6799681"/>
                </a:moveTo>
                <a:lnTo>
                  <a:pt x="16109201" y="6792036"/>
                </a:lnTo>
                <a:lnTo>
                  <a:pt x="16104997" y="6785788"/>
                </a:lnTo>
                <a:lnTo>
                  <a:pt x="16098762" y="6781571"/>
                </a:lnTo>
                <a:lnTo>
                  <a:pt x="16091116" y="6780035"/>
                </a:lnTo>
                <a:lnTo>
                  <a:pt x="16083471" y="6781571"/>
                </a:lnTo>
                <a:lnTo>
                  <a:pt x="16077222" y="6785788"/>
                </a:lnTo>
                <a:lnTo>
                  <a:pt x="16073006" y="6792036"/>
                </a:lnTo>
                <a:lnTo>
                  <a:pt x="16071469" y="6799681"/>
                </a:lnTo>
                <a:lnTo>
                  <a:pt x="16073006" y="6807327"/>
                </a:lnTo>
                <a:lnTo>
                  <a:pt x="16077222" y="6813575"/>
                </a:lnTo>
                <a:lnTo>
                  <a:pt x="16083471" y="6817792"/>
                </a:lnTo>
                <a:lnTo>
                  <a:pt x="16091116" y="6819328"/>
                </a:lnTo>
                <a:lnTo>
                  <a:pt x="16098762" y="6817792"/>
                </a:lnTo>
                <a:lnTo>
                  <a:pt x="16104997" y="6813575"/>
                </a:lnTo>
                <a:lnTo>
                  <a:pt x="16109201" y="6807327"/>
                </a:lnTo>
                <a:lnTo>
                  <a:pt x="16110750" y="6799681"/>
                </a:lnTo>
                <a:close/>
              </a:path>
              <a:path w="18719800" h="10718800" extrusionOk="0">
                <a:moveTo>
                  <a:pt x="16110750" y="6699593"/>
                </a:moveTo>
                <a:lnTo>
                  <a:pt x="16109201" y="6691947"/>
                </a:lnTo>
                <a:lnTo>
                  <a:pt x="16104997" y="6685699"/>
                </a:lnTo>
                <a:lnTo>
                  <a:pt x="16098762" y="6681483"/>
                </a:lnTo>
                <a:lnTo>
                  <a:pt x="16091116" y="6679946"/>
                </a:lnTo>
                <a:lnTo>
                  <a:pt x="16083471" y="6681483"/>
                </a:lnTo>
                <a:lnTo>
                  <a:pt x="16077222" y="6685699"/>
                </a:lnTo>
                <a:lnTo>
                  <a:pt x="16073006" y="6691947"/>
                </a:lnTo>
                <a:lnTo>
                  <a:pt x="16071469" y="6699593"/>
                </a:lnTo>
                <a:lnTo>
                  <a:pt x="16073006" y="6707238"/>
                </a:lnTo>
                <a:lnTo>
                  <a:pt x="16077222" y="6713487"/>
                </a:lnTo>
                <a:lnTo>
                  <a:pt x="16083471" y="6717703"/>
                </a:lnTo>
                <a:lnTo>
                  <a:pt x="16091116" y="6719240"/>
                </a:lnTo>
                <a:lnTo>
                  <a:pt x="16098762" y="6717703"/>
                </a:lnTo>
                <a:lnTo>
                  <a:pt x="16104997" y="6713487"/>
                </a:lnTo>
                <a:lnTo>
                  <a:pt x="16109201" y="6707238"/>
                </a:lnTo>
                <a:lnTo>
                  <a:pt x="16110750" y="6699593"/>
                </a:lnTo>
                <a:close/>
              </a:path>
              <a:path w="18719800" h="10718800" extrusionOk="0">
                <a:moveTo>
                  <a:pt x="16110750" y="6599491"/>
                </a:moveTo>
                <a:lnTo>
                  <a:pt x="16109201" y="6591846"/>
                </a:lnTo>
                <a:lnTo>
                  <a:pt x="16104997" y="6585610"/>
                </a:lnTo>
                <a:lnTo>
                  <a:pt x="16098762" y="6581394"/>
                </a:lnTo>
                <a:lnTo>
                  <a:pt x="16091116" y="6579857"/>
                </a:lnTo>
                <a:lnTo>
                  <a:pt x="16083471" y="6581394"/>
                </a:lnTo>
                <a:lnTo>
                  <a:pt x="16077222" y="6585610"/>
                </a:lnTo>
                <a:lnTo>
                  <a:pt x="16073006" y="6591846"/>
                </a:lnTo>
                <a:lnTo>
                  <a:pt x="16071469" y="6599491"/>
                </a:lnTo>
                <a:lnTo>
                  <a:pt x="16073006" y="6607137"/>
                </a:lnTo>
                <a:lnTo>
                  <a:pt x="16077222" y="6613385"/>
                </a:lnTo>
                <a:lnTo>
                  <a:pt x="16083471" y="6617602"/>
                </a:lnTo>
                <a:lnTo>
                  <a:pt x="16091116" y="6619151"/>
                </a:lnTo>
                <a:lnTo>
                  <a:pt x="16098762" y="6617602"/>
                </a:lnTo>
                <a:lnTo>
                  <a:pt x="16104997" y="6613385"/>
                </a:lnTo>
                <a:lnTo>
                  <a:pt x="16109201" y="6607137"/>
                </a:lnTo>
                <a:lnTo>
                  <a:pt x="16110750" y="6599491"/>
                </a:lnTo>
                <a:close/>
              </a:path>
              <a:path w="18719800" h="10718800" extrusionOk="0">
                <a:moveTo>
                  <a:pt x="16110750" y="6499390"/>
                </a:moveTo>
                <a:lnTo>
                  <a:pt x="16109201" y="6491745"/>
                </a:lnTo>
                <a:lnTo>
                  <a:pt x="16104997" y="6485509"/>
                </a:lnTo>
                <a:lnTo>
                  <a:pt x="16098762" y="6481292"/>
                </a:lnTo>
                <a:lnTo>
                  <a:pt x="16091116" y="6479756"/>
                </a:lnTo>
                <a:lnTo>
                  <a:pt x="16083471" y="6481292"/>
                </a:lnTo>
                <a:lnTo>
                  <a:pt x="16077222" y="6485509"/>
                </a:lnTo>
                <a:lnTo>
                  <a:pt x="16073006" y="6491745"/>
                </a:lnTo>
                <a:lnTo>
                  <a:pt x="16071469" y="6499390"/>
                </a:lnTo>
                <a:lnTo>
                  <a:pt x="16073006" y="6507048"/>
                </a:lnTo>
                <a:lnTo>
                  <a:pt x="16077222" y="6513296"/>
                </a:lnTo>
                <a:lnTo>
                  <a:pt x="16083471" y="6517500"/>
                </a:lnTo>
                <a:lnTo>
                  <a:pt x="16091116" y="6519050"/>
                </a:lnTo>
                <a:lnTo>
                  <a:pt x="16098762" y="6517500"/>
                </a:lnTo>
                <a:lnTo>
                  <a:pt x="16104997" y="6513296"/>
                </a:lnTo>
                <a:lnTo>
                  <a:pt x="16109201" y="6507048"/>
                </a:lnTo>
                <a:lnTo>
                  <a:pt x="16110750" y="6499390"/>
                </a:lnTo>
                <a:close/>
              </a:path>
              <a:path w="18719800" h="10718800" extrusionOk="0">
                <a:moveTo>
                  <a:pt x="16172536" y="2108873"/>
                </a:moveTo>
                <a:lnTo>
                  <a:pt x="16170986" y="2101227"/>
                </a:lnTo>
                <a:lnTo>
                  <a:pt x="16166770" y="2094979"/>
                </a:lnTo>
                <a:lnTo>
                  <a:pt x="16160534" y="2090762"/>
                </a:lnTo>
                <a:lnTo>
                  <a:pt x="16152889" y="2089213"/>
                </a:lnTo>
                <a:lnTo>
                  <a:pt x="16145231" y="2090762"/>
                </a:lnTo>
                <a:lnTo>
                  <a:pt x="16138995" y="2094979"/>
                </a:lnTo>
                <a:lnTo>
                  <a:pt x="16134779" y="2101227"/>
                </a:lnTo>
                <a:lnTo>
                  <a:pt x="16133242" y="2108873"/>
                </a:lnTo>
                <a:lnTo>
                  <a:pt x="16134779" y="2116518"/>
                </a:lnTo>
                <a:lnTo>
                  <a:pt x="16138995" y="2122767"/>
                </a:lnTo>
                <a:lnTo>
                  <a:pt x="16145231" y="2126970"/>
                </a:lnTo>
                <a:lnTo>
                  <a:pt x="16152889" y="2128520"/>
                </a:lnTo>
                <a:lnTo>
                  <a:pt x="16160534" y="2126970"/>
                </a:lnTo>
                <a:lnTo>
                  <a:pt x="16166770" y="2122767"/>
                </a:lnTo>
                <a:lnTo>
                  <a:pt x="16170986" y="2116518"/>
                </a:lnTo>
                <a:lnTo>
                  <a:pt x="16172536" y="2108873"/>
                </a:lnTo>
                <a:close/>
              </a:path>
              <a:path w="18719800" h="10718800" extrusionOk="0">
                <a:moveTo>
                  <a:pt x="16172536" y="2008771"/>
                </a:moveTo>
                <a:lnTo>
                  <a:pt x="16170986" y="2001126"/>
                </a:lnTo>
                <a:lnTo>
                  <a:pt x="16166770" y="1994877"/>
                </a:lnTo>
                <a:lnTo>
                  <a:pt x="16160534" y="1990674"/>
                </a:lnTo>
                <a:lnTo>
                  <a:pt x="16152889" y="1989124"/>
                </a:lnTo>
                <a:lnTo>
                  <a:pt x="16145231" y="1990674"/>
                </a:lnTo>
                <a:lnTo>
                  <a:pt x="16138995" y="1994877"/>
                </a:lnTo>
                <a:lnTo>
                  <a:pt x="16134779" y="2001126"/>
                </a:lnTo>
                <a:lnTo>
                  <a:pt x="16133242" y="2008771"/>
                </a:lnTo>
                <a:lnTo>
                  <a:pt x="16134779" y="2016417"/>
                </a:lnTo>
                <a:lnTo>
                  <a:pt x="16138995" y="2022665"/>
                </a:lnTo>
                <a:lnTo>
                  <a:pt x="16145231" y="2026869"/>
                </a:lnTo>
                <a:lnTo>
                  <a:pt x="16152889" y="2028418"/>
                </a:lnTo>
                <a:lnTo>
                  <a:pt x="16160534" y="2026869"/>
                </a:lnTo>
                <a:lnTo>
                  <a:pt x="16166770" y="2022665"/>
                </a:lnTo>
                <a:lnTo>
                  <a:pt x="16170986" y="2016417"/>
                </a:lnTo>
                <a:lnTo>
                  <a:pt x="16172536" y="2008771"/>
                </a:lnTo>
                <a:close/>
              </a:path>
              <a:path w="18719800" h="10718800" extrusionOk="0">
                <a:moveTo>
                  <a:pt x="16172536" y="1908683"/>
                </a:moveTo>
                <a:lnTo>
                  <a:pt x="16170986" y="1901024"/>
                </a:lnTo>
                <a:lnTo>
                  <a:pt x="16166770" y="1894789"/>
                </a:lnTo>
                <a:lnTo>
                  <a:pt x="16160534" y="1890572"/>
                </a:lnTo>
                <a:lnTo>
                  <a:pt x="16152889" y="1889036"/>
                </a:lnTo>
                <a:lnTo>
                  <a:pt x="16145231" y="1890572"/>
                </a:lnTo>
                <a:lnTo>
                  <a:pt x="16138995" y="1894789"/>
                </a:lnTo>
                <a:lnTo>
                  <a:pt x="16134779" y="1901024"/>
                </a:lnTo>
                <a:lnTo>
                  <a:pt x="16133242" y="1908683"/>
                </a:lnTo>
                <a:lnTo>
                  <a:pt x="16134779" y="1916328"/>
                </a:lnTo>
                <a:lnTo>
                  <a:pt x="16138995" y="1922576"/>
                </a:lnTo>
                <a:lnTo>
                  <a:pt x="16145231" y="1926793"/>
                </a:lnTo>
                <a:lnTo>
                  <a:pt x="16152889" y="1928329"/>
                </a:lnTo>
                <a:lnTo>
                  <a:pt x="16160534" y="1926793"/>
                </a:lnTo>
                <a:lnTo>
                  <a:pt x="16166770" y="1922576"/>
                </a:lnTo>
                <a:lnTo>
                  <a:pt x="16170986" y="1916328"/>
                </a:lnTo>
                <a:lnTo>
                  <a:pt x="16172536" y="1908683"/>
                </a:lnTo>
                <a:close/>
              </a:path>
              <a:path w="18719800" h="10718800" extrusionOk="0">
                <a:moveTo>
                  <a:pt x="16172536" y="1808594"/>
                </a:moveTo>
                <a:lnTo>
                  <a:pt x="16170986" y="1800948"/>
                </a:lnTo>
                <a:lnTo>
                  <a:pt x="16166770" y="1794700"/>
                </a:lnTo>
                <a:lnTo>
                  <a:pt x="16160534" y="1790484"/>
                </a:lnTo>
                <a:lnTo>
                  <a:pt x="16152889" y="1788947"/>
                </a:lnTo>
                <a:lnTo>
                  <a:pt x="16145231" y="1790484"/>
                </a:lnTo>
                <a:lnTo>
                  <a:pt x="16138995" y="1794700"/>
                </a:lnTo>
                <a:lnTo>
                  <a:pt x="16134779" y="1800948"/>
                </a:lnTo>
                <a:lnTo>
                  <a:pt x="16133242" y="1808594"/>
                </a:lnTo>
                <a:lnTo>
                  <a:pt x="16134779" y="1816239"/>
                </a:lnTo>
                <a:lnTo>
                  <a:pt x="16138995" y="1822488"/>
                </a:lnTo>
                <a:lnTo>
                  <a:pt x="16145231" y="1826691"/>
                </a:lnTo>
                <a:lnTo>
                  <a:pt x="16152889" y="1828228"/>
                </a:lnTo>
                <a:lnTo>
                  <a:pt x="16160534" y="1826691"/>
                </a:lnTo>
                <a:lnTo>
                  <a:pt x="16166770" y="1822488"/>
                </a:lnTo>
                <a:lnTo>
                  <a:pt x="16170986" y="1816239"/>
                </a:lnTo>
                <a:lnTo>
                  <a:pt x="16172536" y="1808594"/>
                </a:lnTo>
                <a:close/>
              </a:path>
              <a:path w="18719800" h="10718800" extrusionOk="0">
                <a:moveTo>
                  <a:pt x="16172536" y="1708492"/>
                </a:moveTo>
                <a:lnTo>
                  <a:pt x="16170986" y="1700847"/>
                </a:lnTo>
                <a:lnTo>
                  <a:pt x="16166770" y="1694599"/>
                </a:lnTo>
                <a:lnTo>
                  <a:pt x="16160534" y="1690395"/>
                </a:lnTo>
                <a:lnTo>
                  <a:pt x="16152889" y="1688846"/>
                </a:lnTo>
                <a:lnTo>
                  <a:pt x="16145231" y="1690395"/>
                </a:lnTo>
                <a:lnTo>
                  <a:pt x="16138995" y="1694599"/>
                </a:lnTo>
                <a:lnTo>
                  <a:pt x="16134779" y="1700847"/>
                </a:lnTo>
                <a:lnTo>
                  <a:pt x="16133242" y="1708492"/>
                </a:lnTo>
                <a:lnTo>
                  <a:pt x="16134779" y="1716138"/>
                </a:lnTo>
                <a:lnTo>
                  <a:pt x="16138995" y="1722386"/>
                </a:lnTo>
                <a:lnTo>
                  <a:pt x="16145231" y="1726590"/>
                </a:lnTo>
                <a:lnTo>
                  <a:pt x="16152889" y="1728139"/>
                </a:lnTo>
                <a:lnTo>
                  <a:pt x="16160534" y="1726590"/>
                </a:lnTo>
                <a:lnTo>
                  <a:pt x="16166770" y="1722386"/>
                </a:lnTo>
                <a:lnTo>
                  <a:pt x="16170986" y="1716138"/>
                </a:lnTo>
                <a:lnTo>
                  <a:pt x="16172536" y="1708492"/>
                </a:lnTo>
                <a:close/>
              </a:path>
              <a:path w="18719800" h="10718800" extrusionOk="0">
                <a:moveTo>
                  <a:pt x="16172536" y="1608404"/>
                </a:moveTo>
                <a:lnTo>
                  <a:pt x="16170986" y="1600746"/>
                </a:lnTo>
                <a:lnTo>
                  <a:pt x="16166770" y="1594497"/>
                </a:lnTo>
                <a:lnTo>
                  <a:pt x="16160534" y="1590281"/>
                </a:lnTo>
                <a:lnTo>
                  <a:pt x="16152889" y="1588744"/>
                </a:lnTo>
                <a:lnTo>
                  <a:pt x="16145231" y="1590281"/>
                </a:lnTo>
                <a:lnTo>
                  <a:pt x="16138995" y="1594497"/>
                </a:lnTo>
                <a:lnTo>
                  <a:pt x="16134779" y="1600746"/>
                </a:lnTo>
                <a:lnTo>
                  <a:pt x="16133242" y="1608404"/>
                </a:lnTo>
                <a:lnTo>
                  <a:pt x="16134779" y="1616036"/>
                </a:lnTo>
                <a:lnTo>
                  <a:pt x="16138995" y="1622285"/>
                </a:lnTo>
                <a:lnTo>
                  <a:pt x="16145231" y="1626501"/>
                </a:lnTo>
                <a:lnTo>
                  <a:pt x="16152889" y="1628038"/>
                </a:lnTo>
                <a:lnTo>
                  <a:pt x="16160534" y="1626501"/>
                </a:lnTo>
                <a:lnTo>
                  <a:pt x="16166770" y="1622285"/>
                </a:lnTo>
                <a:lnTo>
                  <a:pt x="16170986" y="1616036"/>
                </a:lnTo>
                <a:lnTo>
                  <a:pt x="16172536" y="1608404"/>
                </a:lnTo>
                <a:close/>
              </a:path>
              <a:path w="18719800" h="10718800" extrusionOk="0">
                <a:moveTo>
                  <a:pt x="16172536" y="1508302"/>
                </a:moveTo>
                <a:lnTo>
                  <a:pt x="16170986" y="1500644"/>
                </a:lnTo>
                <a:lnTo>
                  <a:pt x="16166770" y="1494396"/>
                </a:lnTo>
                <a:lnTo>
                  <a:pt x="16160534" y="1490192"/>
                </a:lnTo>
                <a:lnTo>
                  <a:pt x="16152889" y="1488643"/>
                </a:lnTo>
                <a:lnTo>
                  <a:pt x="16145231" y="1490192"/>
                </a:lnTo>
                <a:lnTo>
                  <a:pt x="16138995" y="1494396"/>
                </a:lnTo>
                <a:lnTo>
                  <a:pt x="16134779" y="1500644"/>
                </a:lnTo>
                <a:lnTo>
                  <a:pt x="16133242" y="1508302"/>
                </a:lnTo>
                <a:lnTo>
                  <a:pt x="16134779" y="1515935"/>
                </a:lnTo>
                <a:lnTo>
                  <a:pt x="16138995" y="1522183"/>
                </a:lnTo>
                <a:lnTo>
                  <a:pt x="16145231" y="1526400"/>
                </a:lnTo>
                <a:lnTo>
                  <a:pt x="16152889" y="1527937"/>
                </a:lnTo>
                <a:lnTo>
                  <a:pt x="16160534" y="1526400"/>
                </a:lnTo>
                <a:lnTo>
                  <a:pt x="16166770" y="1522183"/>
                </a:lnTo>
                <a:lnTo>
                  <a:pt x="16170986" y="1515935"/>
                </a:lnTo>
                <a:lnTo>
                  <a:pt x="16172536" y="1508302"/>
                </a:lnTo>
                <a:close/>
              </a:path>
              <a:path w="18719800" h="10718800" extrusionOk="0">
                <a:moveTo>
                  <a:pt x="16172536" y="1408201"/>
                </a:moveTo>
                <a:lnTo>
                  <a:pt x="16170986" y="1400556"/>
                </a:lnTo>
                <a:lnTo>
                  <a:pt x="16166770" y="1394307"/>
                </a:lnTo>
                <a:lnTo>
                  <a:pt x="16160534" y="1390091"/>
                </a:lnTo>
                <a:lnTo>
                  <a:pt x="16152889" y="1388554"/>
                </a:lnTo>
                <a:lnTo>
                  <a:pt x="16145231" y="1390091"/>
                </a:lnTo>
                <a:lnTo>
                  <a:pt x="16138995" y="1394307"/>
                </a:lnTo>
                <a:lnTo>
                  <a:pt x="16134779" y="1400556"/>
                </a:lnTo>
                <a:lnTo>
                  <a:pt x="16133242" y="1408201"/>
                </a:lnTo>
                <a:lnTo>
                  <a:pt x="16134779" y="1415846"/>
                </a:lnTo>
                <a:lnTo>
                  <a:pt x="16138995" y="1422095"/>
                </a:lnTo>
                <a:lnTo>
                  <a:pt x="16145231" y="1426311"/>
                </a:lnTo>
                <a:lnTo>
                  <a:pt x="16152889" y="1427848"/>
                </a:lnTo>
                <a:lnTo>
                  <a:pt x="16160534" y="1426311"/>
                </a:lnTo>
                <a:lnTo>
                  <a:pt x="16166770" y="1422095"/>
                </a:lnTo>
                <a:lnTo>
                  <a:pt x="16170986" y="1415846"/>
                </a:lnTo>
                <a:lnTo>
                  <a:pt x="16172536" y="1408201"/>
                </a:lnTo>
                <a:close/>
              </a:path>
              <a:path w="18719800" h="10718800" extrusionOk="0">
                <a:moveTo>
                  <a:pt x="16172536" y="1308100"/>
                </a:moveTo>
                <a:lnTo>
                  <a:pt x="16170986" y="1300454"/>
                </a:lnTo>
                <a:lnTo>
                  <a:pt x="16166770" y="1294206"/>
                </a:lnTo>
                <a:lnTo>
                  <a:pt x="16160534" y="1290002"/>
                </a:lnTo>
                <a:lnTo>
                  <a:pt x="16152889" y="1288465"/>
                </a:lnTo>
                <a:lnTo>
                  <a:pt x="16145231" y="1290002"/>
                </a:lnTo>
                <a:lnTo>
                  <a:pt x="16138995" y="1294206"/>
                </a:lnTo>
                <a:lnTo>
                  <a:pt x="16134779" y="1300454"/>
                </a:lnTo>
                <a:lnTo>
                  <a:pt x="16133242" y="1308100"/>
                </a:lnTo>
                <a:lnTo>
                  <a:pt x="16134779" y="1315758"/>
                </a:lnTo>
                <a:lnTo>
                  <a:pt x="16138995" y="1322006"/>
                </a:lnTo>
                <a:lnTo>
                  <a:pt x="16145231" y="1326210"/>
                </a:lnTo>
                <a:lnTo>
                  <a:pt x="16152889" y="1327759"/>
                </a:lnTo>
                <a:lnTo>
                  <a:pt x="16160534" y="1326210"/>
                </a:lnTo>
                <a:lnTo>
                  <a:pt x="16166770" y="1322006"/>
                </a:lnTo>
                <a:lnTo>
                  <a:pt x="16170986" y="1315758"/>
                </a:lnTo>
                <a:lnTo>
                  <a:pt x="16172536" y="1308100"/>
                </a:lnTo>
                <a:close/>
              </a:path>
              <a:path w="18719800" h="10718800" extrusionOk="0">
                <a:moveTo>
                  <a:pt x="16172536" y="1208011"/>
                </a:moveTo>
                <a:lnTo>
                  <a:pt x="16170986" y="1200353"/>
                </a:lnTo>
                <a:lnTo>
                  <a:pt x="16166783" y="1194117"/>
                </a:lnTo>
                <a:lnTo>
                  <a:pt x="16160534" y="1189901"/>
                </a:lnTo>
                <a:lnTo>
                  <a:pt x="16152889" y="1188364"/>
                </a:lnTo>
                <a:lnTo>
                  <a:pt x="16145231" y="1189901"/>
                </a:lnTo>
                <a:lnTo>
                  <a:pt x="16138995" y="1194117"/>
                </a:lnTo>
                <a:lnTo>
                  <a:pt x="16134779" y="1200353"/>
                </a:lnTo>
                <a:lnTo>
                  <a:pt x="16133242" y="1208011"/>
                </a:lnTo>
                <a:lnTo>
                  <a:pt x="16134779" y="1215656"/>
                </a:lnTo>
                <a:lnTo>
                  <a:pt x="16138995" y="1221905"/>
                </a:lnTo>
                <a:lnTo>
                  <a:pt x="16145231" y="1226121"/>
                </a:lnTo>
                <a:lnTo>
                  <a:pt x="16152889" y="1227670"/>
                </a:lnTo>
                <a:lnTo>
                  <a:pt x="16160534" y="1226121"/>
                </a:lnTo>
                <a:lnTo>
                  <a:pt x="16166783" y="1221905"/>
                </a:lnTo>
                <a:lnTo>
                  <a:pt x="16170986" y="1215656"/>
                </a:lnTo>
                <a:lnTo>
                  <a:pt x="16172536" y="1208011"/>
                </a:lnTo>
                <a:close/>
              </a:path>
              <a:path w="18719800" h="10718800" extrusionOk="0">
                <a:moveTo>
                  <a:pt x="16172536" y="1107909"/>
                </a:moveTo>
                <a:lnTo>
                  <a:pt x="16170986" y="1100264"/>
                </a:lnTo>
                <a:lnTo>
                  <a:pt x="16166783" y="1094016"/>
                </a:lnTo>
                <a:lnTo>
                  <a:pt x="16160534" y="1089812"/>
                </a:lnTo>
                <a:lnTo>
                  <a:pt x="16152889" y="1088263"/>
                </a:lnTo>
                <a:lnTo>
                  <a:pt x="16145231" y="1089812"/>
                </a:lnTo>
                <a:lnTo>
                  <a:pt x="16138995" y="1094016"/>
                </a:lnTo>
                <a:lnTo>
                  <a:pt x="16134779" y="1100264"/>
                </a:lnTo>
                <a:lnTo>
                  <a:pt x="16133242" y="1107909"/>
                </a:lnTo>
                <a:lnTo>
                  <a:pt x="16134779" y="1115555"/>
                </a:lnTo>
                <a:lnTo>
                  <a:pt x="16138995" y="1121803"/>
                </a:lnTo>
                <a:lnTo>
                  <a:pt x="16145231" y="1126007"/>
                </a:lnTo>
                <a:lnTo>
                  <a:pt x="16152889" y="1127556"/>
                </a:lnTo>
                <a:lnTo>
                  <a:pt x="16160534" y="1126007"/>
                </a:lnTo>
                <a:lnTo>
                  <a:pt x="16166783" y="1121803"/>
                </a:lnTo>
                <a:lnTo>
                  <a:pt x="16170986" y="1115555"/>
                </a:lnTo>
                <a:lnTo>
                  <a:pt x="16172536" y="1107909"/>
                </a:lnTo>
                <a:close/>
              </a:path>
              <a:path w="18719800" h="10718800" extrusionOk="0">
                <a:moveTo>
                  <a:pt x="16172536" y="1007808"/>
                </a:moveTo>
                <a:lnTo>
                  <a:pt x="16170986" y="1000163"/>
                </a:lnTo>
                <a:lnTo>
                  <a:pt x="16166783" y="993914"/>
                </a:lnTo>
                <a:lnTo>
                  <a:pt x="16160534" y="989711"/>
                </a:lnTo>
                <a:lnTo>
                  <a:pt x="16152889" y="988161"/>
                </a:lnTo>
                <a:lnTo>
                  <a:pt x="16145231" y="989711"/>
                </a:lnTo>
                <a:lnTo>
                  <a:pt x="16138995" y="993914"/>
                </a:lnTo>
                <a:lnTo>
                  <a:pt x="16134779" y="1000163"/>
                </a:lnTo>
                <a:lnTo>
                  <a:pt x="16133242" y="1007808"/>
                </a:lnTo>
                <a:lnTo>
                  <a:pt x="16134779" y="1015453"/>
                </a:lnTo>
                <a:lnTo>
                  <a:pt x="16138995" y="1021702"/>
                </a:lnTo>
                <a:lnTo>
                  <a:pt x="16145231" y="1025906"/>
                </a:lnTo>
                <a:lnTo>
                  <a:pt x="16152889" y="1027455"/>
                </a:lnTo>
                <a:lnTo>
                  <a:pt x="16160534" y="1025906"/>
                </a:lnTo>
                <a:lnTo>
                  <a:pt x="16166783" y="1021702"/>
                </a:lnTo>
                <a:lnTo>
                  <a:pt x="16170986" y="1015453"/>
                </a:lnTo>
                <a:lnTo>
                  <a:pt x="16172536" y="1007808"/>
                </a:lnTo>
                <a:close/>
              </a:path>
              <a:path w="18719800" h="10718800" extrusionOk="0">
                <a:moveTo>
                  <a:pt x="16172536" y="907719"/>
                </a:moveTo>
                <a:lnTo>
                  <a:pt x="16170986" y="900074"/>
                </a:lnTo>
                <a:lnTo>
                  <a:pt x="16166783" y="893826"/>
                </a:lnTo>
                <a:lnTo>
                  <a:pt x="16160534" y="889609"/>
                </a:lnTo>
                <a:lnTo>
                  <a:pt x="16152889" y="888072"/>
                </a:lnTo>
                <a:lnTo>
                  <a:pt x="16145231" y="889609"/>
                </a:lnTo>
                <a:lnTo>
                  <a:pt x="16138995" y="893826"/>
                </a:lnTo>
                <a:lnTo>
                  <a:pt x="16134779" y="900074"/>
                </a:lnTo>
                <a:lnTo>
                  <a:pt x="16133242" y="907719"/>
                </a:lnTo>
                <a:lnTo>
                  <a:pt x="16134779" y="915365"/>
                </a:lnTo>
                <a:lnTo>
                  <a:pt x="16138995" y="921613"/>
                </a:lnTo>
                <a:lnTo>
                  <a:pt x="16145231" y="925830"/>
                </a:lnTo>
                <a:lnTo>
                  <a:pt x="16152889" y="927366"/>
                </a:lnTo>
                <a:lnTo>
                  <a:pt x="16160534" y="925830"/>
                </a:lnTo>
                <a:lnTo>
                  <a:pt x="16166783" y="921613"/>
                </a:lnTo>
                <a:lnTo>
                  <a:pt x="16170986" y="915365"/>
                </a:lnTo>
                <a:lnTo>
                  <a:pt x="16172536" y="907719"/>
                </a:lnTo>
                <a:close/>
              </a:path>
              <a:path w="18719800" h="10718800" extrusionOk="0">
                <a:moveTo>
                  <a:pt x="16172536" y="807631"/>
                </a:moveTo>
                <a:lnTo>
                  <a:pt x="16170986" y="799973"/>
                </a:lnTo>
                <a:lnTo>
                  <a:pt x="16166783" y="793737"/>
                </a:lnTo>
                <a:lnTo>
                  <a:pt x="16160534" y="789520"/>
                </a:lnTo>
                <a:lnTo>
                  <a:pt x="16152889" y="787971"/>
                </a:lnTo>
                <a:lnTo>
                  <a:pt x="16145231" y="789520"/>
                </a:lnTo>
                <a:lnTo>
                  <a:pt x="16138995" y="793737"/>
                </a:lnTo>
                <a:lnTo>
                  <a:pt x="16134779" y="799973"/>
                </a:lnTo>
                <a:lnTo>
                  <a:pt x="16133242" y="807631"/>
                </a:lnTo>
                <a:lnTo>
                  <a:pt x="16134779" y="815276"/>
                </a:lnTo>
                <a:lnTo>
                  <a:pt x="16138995" y="821524"/>
                </a:lnTo>
                <a:lnTo>
                  <a:pt x="16145231" y="825728"/>
                </a:lnTo>
                <a:lnTo>
                  <a:pt x="16152889" y="827265"/>
                </a:lnTo>
                <a:lnTo>
                  <a:pt x="16160534" y="825728"/>
                </a:lnTo>
                <a:lnTo>
                  <a:pt x="16166783" y="821524"/>
                </a:lnTo>
                <a:lnTo>
                  <a:pt x="16170986" y="815276"/>
                </a:lnTo>
                <a:lnTo>
                  <a:pt x="16172536" y="807631"/>
                </a:lnTo>
                <a:close/>
              </a:path>
              <a:path w="18719800" h="10718800" extrusionOk="0">
                <a:moveTo>
                  <a:pt x="16172536" y="707529"/>
                </a:moveTo>
                <a:lnTo>
                  <a:pt x="16170986" y="699884"/>
                </a:lnTo>
                <a:lnTo>
                  <a:pt x="16166770" y="693635"/>
                </a:lnTo>
                <a:lnTo>
                  <a:pt x="16160534" y="689419"/>
                </a:lnTo>
                <a:lnTo>
                  <a:pt x="16152889" y="687882"/>
                </a:lnTo>
                <a:lnTo>
                  <a:pt x="16145231" y="689419"/>
                </a:lnTo>
                <a:lnTo>
                  <a:pt x="16138995" y="693635"/>
                </a:lnTo>
                <a:lnTo>
                  <a:pt x="16134779" y="699884"/>
                </a:lnTo>
                <a:lnTo>
                  <a:pt x="16133242" y="707529"/>
                </a:lnTo>
                <a:lnTo>
                  <a:pt x="16134779" y="715175"/>
                </a:lnTo>
                <a:lnTo>
                  <a:pt x="16138995" y="721423"/>
                </a:lnTo>
                <a:lnTo>
                  <a:pt x="16145231" y="725627"/>
                </a:lnTo>
                <a:lnTo>
                  <a:pt x="16152889" y="727176"/>
                </a:lnTo>
                <a:lnTo>
                  <a:pt x="16160534" y="725627"/>
                </a:lnTo>
                <a:lnTo>
                  <a:pt x="16166770" y="721423"/>
                </a:lnTo>
                <a:lnTo>
                  <a:pt x="16170986" y="715175"/>
                </a:lnTo>
                <a:lnTo>
                  <a:pt x="16172536" y="707529"/>
                </a:lnTo>
                <a:close/>
              </a:path>
              <a:path w="18719800" h="10718800" extrusionOk="0">
                <a:moveTo>
                  <a:pt x="16172536" y="607428"/>
                </a:moveTo>
                <a:lnTo>
                  <a:pt x="16170986" y="599782"/>
                </a:lnTo>
                <a:lnTo>
                  <a:pt x="16166770" y="593534"/>
                </a:lnTo>
                <a:lnTo>
                  <a:pt x="16160534" y="589330"/>
                </a:lnTo>
                <a:lnTo>
                  <a:pt x="16152889" y="587781"/>
                </a:lnTo>
                <a:lnTo>
                  <a:pt x="16145231" y="589330"/>
                </a:lnTo>
                <a:lnTo>
                  <a:pt x="16138995" y="593534"/>
                </a:lnTo>
                <a:lnTo>
                  <a:pt x="16134779" y="599782"/>
                </a:lnTo>
                <a:lnTo>
                  <a:pt x="16133242" y="607428"/>
                </a:lnTo>
                <a:lnTo>
                  <a:pt x="16134779" y="615073"/>
                </a:lnTo>
                <a:lnTo>
                  <a:pt x="16138995" y="621322"/>
                </a:lnTo>
                <a:lnTo>
                  <a:pt x="16145231" y="625525"/>
                </a:lnTo>
                <a:lnTo>
                  <a:pt x="16152889" y="627062"/>
                </a:lnTo>
                <a:lnTo>
                  <a:pt x="16160534" y="625525"/>
                </a:lnTo>
                <a:lnTo>
                  <a:pt x="16166770" y="621322"/>
                </a:lnTo>
                <a:lnTo>
                  <a:pt x="16170986" y="615073"/>
                </a:lnTo>
                <a:lnTo>
                  <a:pt x="16172536" y="607428"/>
                </a:lnTo>
                <a:close/>
              </a:path>
              <a:path w="18719800" h="10718800" extrusionOk="0">
                <a:moveTo>
                  <a:pt x="16172536" y="507339"/>
                </a:moveTo>
                <a:lnTo>
                  <a:pt x="16170986" y="499681"/>
                </a:lnTo>
                <a:lnTo>
                  <a:pt x="16166770" y="493445"/>
                </a:lnTo>
                <a:lnTo>
                  <a:pt x="16160534" y="489229"/>
                </a:lnTo>
                <a:lnTo>
                  <a:pt x="16152889" y="487680"/>
                </a:lnTo>
                <a:lnTo>
                  <a:pt x="16145231" y="489229"/>
                </a:lnTo>
                <a:lnTo>
                  <a:pt x="16138995" y="493445"/>
                </a:lnTo>
                <a:lnTo>
                  <a:pt x="16134779" y="499681"/>
                </a:lnTo>
                <a:lnTo>
                  <a:pt x="16133242" y="507339"/>
                </a:lnTo>
                <a:lnTo>
                  <a:pt x="16134779" y="514985"/>
                </a:lnTo>
                <a:lnTo>
                  <a:pt x="16138995" y="521220"/>
                </a:lnTo>
                <a:lnTo>
                  <a:pt x="16145231" y="525437"/>
                </a:lnTo>
                <a:lnTo>
                  <a:pt x="16152889" y="526986"/>
                </a:lnTo>
                <a:lnTo>
                  <a:pt x="16160534" y="525437"/>
                </a:lnTo>
                <a:lnTo>
                  <a:pt x="16166770" y="521220"/>
                </a:lnTo>
                <a:lnTo>
                  <a:pt x="16170986" y="514985"/>
                </a:lnTo>
                <a:lnTo>
                  <a:pt x="16172536" y="507339"/>
                </a:lnTo>
                <a:close/>
              </a:path>
              <a:path w="18719800" h="10718800" extrusionOk="0">
                <a:moveTo>
                  <a:pt x="16172536" y="407250"/>
                </a:moveTo>
                <a:lnTo>
                  <a:pt x="16170986" y="399592"/>
                </a:lnTo>
                <a:lnTo>
                  <a:pt x="16166770" y="393344"/>
                </a:lnTo>
                <a:lnTo>
                  <a:pt x="16160534" y="389128"/>
                </a:lnTo>
                <a:lnTo>
                  <a:pt x="16152889" y="387591"/>
                </a:lnTo>
                <a:lnTo>
                  <a:pt x="16145231" y="389128"/>
                </a:lnTo>
                <a:lnTo>
                  <a:pt x="16138995" y="393344"/>
                </a:lnTo>
                <a:lnTo>
                  <a:pt x="16134779" y="399592"/>
                </a:lnTo>
                <a:lnTo>
                  <a:pt x="16133242" y="407250"/>
                </a:lnTo>
                <a:lnTo>
                  <a:pt x="16134779" y="414896"/>
                </a:lnTo>
                <a:lnTo>
                  <a:pt x="16138995" y="421132"/>
                </a:lnTo>
                <a:lnTo>
                  <a:pt x="16145231" y="425335"/>
                </a:lnTo>
                <a:lnTo>
                  <a:pt x="16152889" y="426885"/>
                </a:lnTo>
                <a:lnTo>
                  <a:pt x="16160534" y="425335"/>
                </a:lnTo>
                <a:lnTo>
                  <a:pt x="16166770" y="421132"/>
                </a:lnTo>
                <a:lnTo>
                  <a:pt x="16170986" y="414896"/>
                </a:lnTo>
                <a:lnTo>
                  <a:pt x="16172536" y="407250"/>
                </a:lnTo>
                <a:close/>
              </a:path>
              <a:path w="18719800" h="10718800" extrusionOk="0">
                <a:moveTo>
                  <a:pt x="16172536" y="307136"/>
                </a:moveTo>
                <a:lnTo>
                  <a:pt x="16170986" y="299491"/>
                </a:lnTo>
                <a:lnTo>
                  <a:pt x="16166770" y="293255"/>
                </a:lnTo>
                <a:lnTo>
                  <a:pt x="16160534" y="289052"/>
                </a:lnTo>
                <a:lnTo>
                  <a:pt x="16152889" y="287502"/>
                </a:lnTo>
                <a:lnTo>
                  <a:pt x="16145231" y="289052"/>
                </a:lnTo>
                <a:lnTo>
                  <a:pt x="16138995" y="293255"/>
                </a:lnTo>
                <a:lnTo>
                  <a:pt x="16134779" y="299491"/>
                </a:lnTo>
                <a:lnTo>
                  <a:pt x="16133242" y="307136"/>
                </a:lnTo>
                <a:lnTo>
                  <a:pt x="16134779" y="314794"/>
                </a:lnTo>
                <a:lnTo>
                  <a:pt x="16138995" y="321043"/>
                </a:lnTo>
                <a:lnTo>
                  <a:pt x="16145231" y="325259"/>
                </a:lnTo>
                <a:lnTo>
                  <a:pt x="16152889" y="326796"/>
                </a:lnTo>
                <a:lnTo>
                  <a:pt x="16160534" y="325259"/>
                </a:lnTo>
                <a:lnTo>
                  <a:pt x="16166770" y="321043"/>
                </a:lnTo>
                <a:lnTo>
                  <a:pt x="16170986" y="314794"/>
                </a:lnTo>
                <a:lnTo>
                  <a:pt x="16172536" y="307136"/>
                </a:lnTo>
                <a:close/>
              </a:path>
              <a:path w="18719800" h="10718800" extrusionOk="0">
                <a:moveTo>
                  <a:pt x="16172536" y="207048"/>
                </a:moveTo>
                <a:lnTo>
                  <a:pt x="16170986" y="199402"/>
                </a:lnTo>
                <a:lnTo>
                  <a:pt x="16166770" y="193154"/>
                </a:lnTo>
                <a:lnTo>
                  <a:pt x="16160534" y="188937"/>
                </a:lnTo>
                <a:lnTo>
                  <a:pt x="16152889" y="187401"/>
                </a:lnTo>
                <a:lnTo>
                  <a:pt x="16145231" y="188937"/>
                </a:lnTo>
                <a:lnTo>
                  <a:pt x="16138995" y="193154"/>
                </a:lnTo>
                <a:lnTo>
                  <a:pt x="16134779" y="199402"/>
                </a:lnTo>
                <a:lnTo>
                  <a:pt x="16133242" y="207048"/>
                </a:lnTo>
                <a:lnTo>
                  <a:pt x="16134779" y="214693"/>
                </a:lnTo>
                <a:lnTo>
                  <a:pt x="16138995" y="220941"/>
                </a:lnTo>
                <a:lnTo>
                  <a:pt x="16145231" y="225158"/>
                </a:lnTo>
                <a:lnTo>
                  <a:pt x="16152889" y="226695"/>
                </a:lnTo>
                <a:lnTo>
                  <a:pt x="16160534" y="225158"/>
                </a:lnTo>
                <a:lnTo>
                  <a:pt x="16166770" y="220941"/>
                </a:lnTo>
                <a:lnTo>
                  <a:pt x="16170986" y="214693"/>
                </a:lnTo>
                <a:lnTo>
                  <a:pt x="16172536" y="207048"/>
                </a:lnTo>
                <a:close/>
              </a:path>
              <a:path w="18719800" h="10718800" extrusionOk="0">
                <a:moveTo>
                  <a:pt x="16172536" y="106946"/>
                </a:moveTo>
                <a:lnTo>
                  <a:pt x="16170986" y="99301"/>
                </a:lnTo>
                <a:lnTo>
                  <a:pt x="16166770" y="93052"/>
                </a:lnTo>
                <a:lnTo>
                  <a:pt x="16160534" y="88849"/>
                </a:lnTo>
                <a:lnTo>
                  <a:pt x="16152889" y="87299"/>
                </a:lnTo>
                <a:lnTo>
                  <a:pt x="16145231" y="88849"/>
                </a:lnTo>
                <a:lnTo>
                  <a:pt x="16138995" y="93052"/>
                </a:lnTo>
                <a:lnTo>
                  <a:pt x="16134779" y="99301"/>
                </a:lnTo>
                <a:lnTo>
                  <a:pt x="16133242" y="106946"/>
                </a:lnTo>
                <a:lnTo>
                  <a:pt x="16134779" y="114604"/>
                </a:lnTo>
                <a:lnTo>
                  <a:pt x="16138995" y="120840"/>
                </a:lnTo>
                <a:lnTo>
                  <a:pt x="16145231" y="125056"/>
                </a:lnTo>
                <a:lnTo>
                  <a:pt x="16152889" y="126606"/>
                </a:lnTo>
                <a:lnTo>
                  <a:pt x="16160534" y="125056"/>
                </a:lnTo>
                <a:lnTo>
                  <a:pt x="16166770" y="120840"/>
                </a:lnTo>
                <a:lnTo>
                  <a:pt x="16170986" y="114604"/>
                </a:lnTo>
                <a:lnTo>
                  <a:pt x="16172536" y="106946"/>
                </a:lnTo>
                <a:close/>
              </a:path>
              <a:path w="18719800" h="10718800" extrusionOk="0">
                <a:moveTo>
                  <a:pt x="16172536" y="6858"/>
                </a:moveTo>
                <a:lnTo>
                  <a:pt x="16171139" y="0"/>
                </a:lnTo>
                <a:lnTo>
                  <a:pt x="16134626" y="0"/>
                </a:lnTo>
                <a:lnTo>
                  <a:pt x="16133242" y="6858"/>
                </a:lnTo>
                <a:lnTo>
                  <a:pt x="16134779" y="14503"/>
                </a:lnTo>
                <a:lnTo>
                  <a:pt x="16138995" y="20751"/>
                </a:lnTo>
                <a:lnTo>
                  <a:pt x="16145231" y="24968"/>
                </a:lnTo>
                <a:lnTo>
                  <a:pt x="16152889" y="26504"/>
                </a:lnTo>
                <a:lnTo>
                  <a:pt x="16160534" y="24968"/>
                </a:lnTo>
                <a:lnTo>
                  <a:pt x="16166770" y="20751"/>
                </a:lnTo>
                <a:lnTo>
                  <a:pt x="16170986" y="14503"/>
                </a:lnTo>
                <a:lnTo>
                  <a:pt x="16172536" y="6858"/>
                </a:lnTo>
                <a:close/>
              </a:path>
              <a:path w="18719800" h="10718800" extrusionOk="0">
                <a:moveTo>
                  <a:pt x="16184741" y="10648734"/>
                </a:moveTo>
                <a:lnTo>
                  <a:pt x="16183204" y="10641089"/>
                </a:lnTo>
                <a:lnTo>
                  <a:pt x="16178987" y="10634840"/>
                </a:lnTo>
                <a:lnTo>
                  <a:pt x="16172739" y="10630624"/>
                </a:lnTo>
                <a:lnTo>
                  <a:pt x="16165094" y="10629087"/>
                </a:lnTo>
                <a:lnTo>
                  <a:pt x="16157448" y="10630624"/>
                </a:lnTo>
                <a:lnTo>
                  <a:pt x="16151200" y="10634840"/>
                </a:lnTo>
                <a:lnTo>
                  <a:pt x="16146983" y="10641089"/>
                </a:lnTo>
                <a:lnTo>
                  <a:pt x="16145447" y="10648734"/>
                </a:lnTo>
                <a:lnTo>
                  <a:pt x="16146983" y="10656380"/>
                </a:lnTo>
                <a:lnTo>
                  <a:pt x="16151200" y="10662628"/>
                </a:lnTo>
                <a:lnTo>
                  <a:pt x="16157448" y="10666832"/>
                </a:lnTo>
                <a:lnTo>
                  <a:pt x="16165094" y="10668381"/>
                </a:lnTo>
                <a:lnTo>
                  <a:pt x="16172739" y="10666832"/>
                </a:lnTo>
                <a:lnTo>
                  <a:pt x="16178987" y="10662628"/>
                </a:lnTo>
                <a:lnTo>
                  <a:pt x="16183204" y="10656380"/>
                </a:lnTo>
                <a:lnTo>
                  <a:pt x="16184741" y="10648734"/>
                </a:lnTo>
                <a:close/>
              </a:path>
              <a:path w="18719800" h="10718800" extrusionOk="0">
                <a:moveTo>
                  <a:pt x="16184741" y="10548633"/>
                </a:moveTo>
                <a:lnTo>
                  <a:pt x="16183204" y="10540987"/>
                </a:lnTo>
                <a:lnTo>
                  <a:pt x="16178987" y="10534739"/>
                </a:lnTo>
                <a:lnTo>
                  <a:pt x="16172739" y="10530535"/>
                </a:lnTo>
                <a:lnTo>
                  <a:pt x="16165094" y="10528986"/>
                </a:lnTo>
                <a:lnTo>
                  <a:pt x="16157448" y="10530535"/>
                </a:lnTo>
                <a:lnTo>
                  <a:pt x="16151200" y="10534739"/>
                </a:lnTo>
                <a:lnTo>
                  <a:pt x="16146983" y="10540987"/>
                </a:lnTo>
                <a:lnTo>
                  <a:pt x="16145447" y="10548633"/>
                </a:lnTo>
                <a:lnTo>
                  <a:pt x="16146983" y="10556278"/>
                </a:lnTo>
                <a:lnTo>
                  <a:pt x="16151200" y="10562527"/>
                </a:lnTo>
                <a:lnTo>
                  <a:pt x="16157448" y="10566743"/>
                </a:lnTo>
                <a:lnTo>
                  <a:pt x="16165094" y="10568292"/>
                </a:lnTo>
                <a:lnTo>
                  <a:pt x="16172739" y="10566743"/>
                </a:lnTo>
                <a:lnTo>
                  <a:pt x="16178987" y="10562527"/>
                </a:lnTo>
                <a:lnTo>
                  <a:pt x="16183204" y="10556278"/>
                </a:lnTo>
                <a:lnTo>
                  <a:pt x="16184741" y="10548633"/>
                </a:lnTo>
                <a:close/>
              </a:path>
              <a:path w="18719800" h="10718800" extrusionOk="0">
                <a:moveTo>
                  <a:pt x="16184741" y="10448531"/>
                </a:moveTo>
                <a:lnTo>
                  <a:pt x="16183204" y="10440886"/>
                </a:lnTo>
                <a:lnTo>
                  <a:pt x="16178987" y="10434650"/>
                </a:lnTo>
                <a:lnTo>
                  <a:pt x="16172739" y="10430434"/>
                </a:lnTo>
                <a:lnTo>
                  <a:pt x="16165094" y="10428897"/>
                </a:lnTo>
                <a:lnTo>
                  <a:pt x="16157448" y="10430434"/>
                </a:lnTo>
                <a:lnTo>
                  <a:pt x="16151200" y="10434650"/>
                </a:lnTo>
                <a:lnTo>
                  <a:pt x="16146983" y="10440886"/>
                </a:lnTo>
                <a:lnTo>
                  <a:pt x="16145447" y="10448531"/>
                </a:lnTo>
                <a:lnTo>
                  <a:pt x="16146983" y="10456189"/>
                </a:lnTo>
                <a:lnTo>
                  <a:pt x="16151200" y="10462425"/>
                </a:lnTo>
                <a:lnTo>
                  <a:pt x="16157448" y="10466641"/>
                </a:lnTo>
                <a:lnTo>
                  <a:pt x="16165094" y="10468191"/>
                </a:lnTo>
                <a:lnTo>
                  <a:pt x="16172739" y="10466641"/>
                </a:lnTo>
                <a:lnTo>
                  <a:pt x="16178987" y="10462425"/>
                </a:lnTo>
                <a:lnTo>
                  <a:pt x="16183204" y="10456189"/>
                </a:lnTo>
                <a:lnTo>
                  <a:pt x="16184741" y="10448531"/>
                </a:lnTo>
                <a:close/>
              </a:path>
              <a:path w="18719800" h="10718800" extrusionOk="0">
                <a:moveTo>
                  <a:pt x="16184741" y="10348430"/>
                </a:moveTo>
                <a:lnTo>
                  <a:pt x="16183204" y="10340784"/>
                </a:lnTo>
                <a:lnTo>
                  <a:pt x="16178987" y="10334549"/>
                </a:lnTo>
                <a:lnTo>
                  <a:pt x="16172739" y="10330332"/>
                </a:lnTo>
                <a:lnTo>
                  <a:pt x="16165094" y="10328796"/>
                </a:lnTo>
                <a:lnTo>
                  <a:pt x="16157448" y="10330332"/>
                </a:lnTo>
                <a:lnTo>
                  <a:pt x="16151200" y="10334549"/>
                </a:lnTo>
                <a:lnTo>
                  <a:pt x="16146983" y="10340784"/>
                </a:lnTo>
                <a:lnTo>
                  <a:pt x="16145447" y="10348430"/>
                </a:lnTo>
                <a:lnTo>
                  <a:pt x="16146983" y="10356088"/>
                </a:lnTo>
                <a:lnTo>
                  <a:pt x="16151200" y="10362336"/>
                </a:lnTo>
                <a:lnTo>
                  <a:pt x="16157448" y="10366553"/>
                </a:lnTo>
                <a:lnTo>
                  <a:pt x="16165094" y="10368089"/>
                </a:lnTo>
                <a:lnTo>
                  <a:pt x="16172739" y="10366553"/>
                </a:lnTo>
                <a:lnTo>
                  <a:pt x="16178987" y="10362336"/>
                </a:lnTo>
                <a:lnTo>
                  <a:pt x="16183204" y="10356088"/>
                </a:lnTo>
                <a:lnTo>
                  <a:pt x="16184741" y="10348430"/>
                </a:lnTo>
                <a:close/>
              </a:path>
              <a:path w="18719800" h="10718800" extrusionOk="0">
                <a:moveTo>
                  <a:pt x="16184753" y="10248341"/>
                </a:moveTo>
                <a:lnTo>
                  <a:pt x="16183204" y="10240696"/>
                </a:lnTo>
                <a:lnTo>
                  <a:pt x="16178987" y="10234447"/>
                </a:lnTo>
                <a:lnTo>
                  <a:pt x="16172752" y="10230244"/>
                </a:lnTo>
                <a:lnTo>
                  <a:pt x="16165094" y="10228694"/>
                </a:lnTo>
                <a:lnTo>
                  <a:pt x="16157448" y="10230244"/>
                </a:lnTo>
                <a:lnTo>
                  <a:pt x="16151213" y="10234447"/>
                </a:lnTo>
                <a:lnTo>
                  <a:pt x="16146996" y="10240696"/>
                </a:lnTo>
                <a:lnTo>
                  <a:pt x="16145459" y="10248341"/>
                </a:lnTo>
                <a:lnTo>
                  <a:pt x="16146996" y="10255987"/>
                </a:lnTo>
                <a:lnTo>
                  <a:pt x="16151213" y="10262235"/>
                </a:lnTo>
                <a:lnTo>
                  <a:pt x="16157448" y="10266439"/>
                </a:lnTo>
                <a:lnTo>
                  <a:pt x="16165094" y="10267988"/>
                </a:lnTo>
                <a:lnTo>
                  <a:pt x="16172752" y="10266439"/>
                </a:lnTo>
                <a:lnTo>
                  <a:pt x="16178987" y="10262235"/>
                </a:lnTo>
                <a:lnTo>
                  <a:pt x="16183204" y="10255987"/>
                </a:lnTo>
                <a:lnTo>
                  <a:pt x="16184753" y="10248341"/>
                </a:lnTo>
                <a:close/>
              </a:path>
              <a:path w="18719800" h="10718800" extrusionOk="0">
                <a:moveTo>
                  <a:pt x="16184753" y="10148252"/>
                </a:moveTo>
                <a:lnTo>
                  <a:pt x="16183217" y="10140607"/>
                </a:lnTo>
                <a:lnTo>
                  <a:pt x="16179000" y="10134359"/>
                </a:lnTo>
                <a:lnTo>
                  <a:pt x="16172752" y="10130155"/>
                </a:lnTo>
                <a:lnTo>
                  <a:pt x="16165106" y="10128606"/>
                </a:lnTo>
                <a:lnTo>
                  <a:pt x="16157448" y="10130155"/>
                </a:lnTo>
                <a:lnTo>
                  <a:pt x="16151213" y="10134359"/>
                </a:lnTo>
                <a:lnTo>
                  <a:pt x="16146996" y="10140607"/>
                </a:lnTo>
                <a:lnTo>
                  <a:pt x="16145459" y="10148252"/>
                </a:lnTo>
                <a:lnTo>
                  <a:pt x="16146996" y="10155898"/>
                </a:lnTo>
                <a:lnTo>
                  <a:pt x="16151213" y="10162146"/>
                </a:lnTo>
                <a:lnTo>
                  <a:pt x="16157448" y="10166350"/>
                </a:lnTo>
                <a:lnTo>
                  <a:pt x="16165106" y="10167899"/>
                </a:lnTo>
                <a:lnTo>
                  <a:pt x="16172752" y="10166350"/>
                </a:lnTo>
                <a:lnTo>
                  <a:pt x="16179000" y="10162146"/>
                </a:lnTo>
                <a:lnTo>
                  <a:pt x="16183217" y="10155898"/>
                </a:lnTo>
                <a:lnTo>
                  <a:pt x="16184753" y="10148252"/>
                </a:lnTo>
                <a:close/>
              </a:path>
              <a:path w="18719800" h="10718800" extrusionOk="0">
                <a:moveTo>
                  <a:pt x="16184753" y="10048164"/>
                </a:moveTo>
                <a:lnTo>
                  <a:pt x="16183217" y="10040506"/>
                </a:lnTo>
                <a:lnTo>
                  <a:pt x="16179000" y="10034270"/>
                </a:lnTo>
                <a:lnTo>
                  <a:pt x="16172752" y="10030054"/>
                </a:lnTo>
                <a:lnTo>
                  <a:pt x="16165106" y="10028517"/>
                </a:lnTo>
                <a:lnTo>
                  <a:pt x="16157448" y="10030054"/>
                </a:lnTo>
                <a:lnTo>
                  <a:pt x="16151213" y="10034270"/>
                </a:lnTo>
                <a:lnTo>
                  <a:pt x="16146996" y="10040506"/>
                </a:lnTo>
                <a:lnTo>
                  <a:pt x="16145459" y="10048164"/>
                </a:lnTo>
                <a:lnTo>
                  <a:pt x="16146996" y="10055809"/>
                </a:lnTo>
                <a:lnTo>
                  <a:pt x="16151213" y="10062045"/>
                </a:lnTo>
                <a:lnTo>
                  <a:pt x="16157448" y="10066261"/>
                </a:lnTo>
                <a:lnTo>
                  <a:pt x="16165106" y="10067798"/>
                </a:lnTo>
                <a:lnTo>
                  <a:pt x="16172752" y="10066261"/>
                </a:lnTo>
                <a:lnTo>
                  <a:pt x="16179000" y="10062045"/>
                </a:lnTo>
                <a:lnTo>
                  <a:pt x="16183217" y="10055809"/>
                </a:lnTo>
                <a:lnTo>
                  <a:pt x="16184753" y="10048164"/>
                </a:lnTo>
                <a:close/>
              </a:path>
              <a:path w="18719800" h="10718800" extrusionOk="0">
                <a:moveTo>
                  <a:pt x="16184753" y="9948050"/>
                </a:moveTo>
                <a:lnTo>
                  <a:pt x="16183217" y="9940417"/>
                </a:lnTo>
                <a:lnTo>
                  <a:pt x="16179000" y="9934169"/>
                </a:lnTo>
                <a:lnTo>
                  <a:pt x="16172752" y="9929952"/>
                </a:lnTo>
                <a:lnTo>
                  <a:pt x="16165106" y="9928415"/>
                </a:lnTo>
                <a:lnTo>
                  <a:pt x="16157448" y="9929952"/>
                </a:lnTo>
                <a:lnTo>
                  <a:pt x="16151213" y="9934169"/>
                </a:lnTo>
                <a:lnTo>
                  <a:pt x="16146996" y="9940417"/>
                </a:lnTo>
                <a:lnTo>
                  <a:pt x="16145459" y="9948050"/>
                </a:lnTo>
                <a:lnTo>
                  <a:pt x="16146996" y="9955708"/>
                </a:lnTo>
                <a:lnTo>
                  <a:pt x="16151213" y="9961956"/>
                </a:lnTo>
                <a:lnTo>
                  <a:pt x="16157448" y="9966160"/>
                </a:lnTo>
                <a:lnTo>
                  <a:pt x="16165106" y="9967709"/>
                </a:lnTo>
                <a:lnTo>
                  <a:pt x="16172752" y="9966160"/>
                </a:lnTo>
                <a:lnTo>
                  <a:pt x="16179000" y="9961956"/>
                </a:lnTo>
                <a:lnTo>
                  <a:pt x="16183217" y="9955708"/>
                </a:lnTo>
                <a:lnTo>
                  <a:pt x="16184753" y="9948050"/>
                </a:lnTo>
                <a:close/>
              </a:path>
              <a:path w="18719800" h="10718800" extrusionOk="0">
                <a:moveTo>
                  <a:pt x="16184753" y="9847961"/>
                </a:moveTo>
                <a:lnTo>
                  <a:pt x="16183217" y="9840316"/>
                </a:lnTo>
                <a:lnTo>
                  <a:pt x="16179000" y="9834067"/>
                </a:lnTo>
                <a:lnTo>
                  <a:pt x="16172752" y="9829863"/>
                </a:lnTo>
                <a:lnTo>
                  <a:pt x="16165106" y="9828314"/>
                </a:lnTo>
                <a:lnTo>
                  <a:pt x="16157448" y="9829863"/>
                </a:lnTo>
                <a:lnTo>
                  <a:pt x="16151213" y="9834067"/>
                </a:lnTo>
                <a:lnTo>
                  <a:pt x="16146996" y="9840316"/>
                </a:lnTo>
                <a:lnTo>
                  <a:pt x="16145459" y="9847961"/>
                </a:lnTo>
                <a:lnTo>
                  <a:pt x="16146996" y="9855606"/>
                </a:lnTo>
                <a:lnTo>
                  <a:pt x="16151213" y="9861855"/>
                </a:lnTo>
                <a:lnTo>
                  <a:pt x="16157448" y="9866071"/>
                </a:lnTo>
                <a:lnTo>
                  <a:pt x="16165106" y="9867608"/>
                </a:lnTo>
                <a:lnTo>
                  <a:pt x="16172752" y="9866071"/>
                </a:lnTo>
                <a:lnTo>
                  <a:pt x="16179000" y="9861855"/>
                </a:lnTo>
                <a:lnTo>
                  <a:pt x="16183217" y="9855606"/>
                </a:lnTo>
                <a:lnTo>
                  <a:pt x="16184753" y="9847961"/>
                </a:lnTo>
                <a:close/>
              </a:path>
              <a:path w="18719800" h="10718800" extrusionOk="0">
                <a:moveTo>
                  <a:pt x="16184753" y="9747872"/>
                </a:moveTo>
                <a:lnTo>
                  <a:pt x="16183217" y="9740227"/>
                </a:lnTo>
                <a:lnTo>
                  <a:pt x="16179000" y="9733978"/>
                </a:lnTo>
                <a:lnTo>
                  <a:pt x="16172752" y="9729762"/>
                </a:lnTo>
                <a:lnTo>
                  <a:pt x="16165106" y="9728225"/>
                </a:lnTo>
                <a:lnTo>
                  <a:pt x="16157448" y="9729762"/>
                </a:lnTo>
                <a:lnTo>
                  <a:pt x="16151213" y="9733978"/>
                </a:lnTo>
                <a:lnTo>
                  <a:pt x="16146996" y="9740227"/>
                </a:lnTo>
                <a:lnTo>
                  <a:pt x="16145459" y="9747872"/>
                </a:lnTo>
                <a:lnTo>
                  <a:pt x="16146996" y="9755518"/>
                </a:lnTo>
                <a:lnTo>
                  <a:pt x="16151213" y="9761766"/>
                </a:lnTo>
                <a:lnTo>
                  <a:pt x="16157448" y="9765970"/>
                </a:lnTo>
                <a:lnTo>
                  <a:pt x="16165106" y="9767519"/>
                </a:lnTo>
                <a:lnTo>
                  <a:pt x="16172752" y="9765970"/>
                </a:lnTo>
                <a:lnTo>
                  <a:pt x="16179000" y="9761766"/>
                </a:lnTo>
                <a:lnTo>
                  <a:pt x="16183217" y="9755518"/>
                </a:lnTo>
                <a:lnTo>
                  <a:pt x="16184753" y="9747872"/>
                </a:lnTo>
                <a:close/>
              </a:path>
              <a:path w="18719800" h="10718800" extrusionOk="0">
                <a:moveTo>
                  <a:pt x="16184753" y="9647771"/>
                </a:moveTo>
                <a:lnTo>
                  <a:pt x="16183217" y="9640125"/>
                </a:lnTo>
                <a:lnTo>
                  <a:pt x="16179000" y="9633877"/>
                </a:lnTo>
                <a:lnTo>
                  <a:pt x="16172752" y="9629661"/>
                </a:lnTo>
                <a:lnTo>
                  <a:pt x="16165106" y="9628124"/>
                </a:lnTo>
                <a:lnTo>
                  <a:pt x="16157448" y="9629661"/>
                </a:lnTo>
                <a:lnTo>
                  <a:pt x="16151213" y="9633877"/>
                </a:lnTo>
                <a:lnTo>
                  <a:pt x="16146996" y="9640125"/>
                </a:lnTo>
                <a:lnTo>
                  <a:pt x="16145459" y="9647771"/>
                </a:lnTo>
                <a:lnTo>
                  <a:pt x="16146996" y="9655416"/>
                </a:lnTo>
                <a:lnTo>
                  <a:pt x="16151213" y="9661665"/>
                </a:lnTo>
                <a:lnTo>
                  <a:pt x="16157448" y="9665868"/>
                </a:lnTo>
                <a:lnTo>
                  <a:pt x="16165106" y="9667405"/>
                </a:lnTo>
                <a:lnTo>
                  <a:pt x="16172752" y="9665868"/>
                </a:lnTo>
                <a:lnTo>
                  <a:pt x="16179000" y="9661665"/>
                </a:lnTo>
                <a:lnTo>
                  <a:pt x="16183217" y="9655416"/>
                </a:lnTo>
                <a:lnTo>
                  <a:pt x="16184753" y="9647771"/>
                </a:lnTo>
                <a:close/>
              </a:path>
              <a:path w="18719800" h="10718800" extrusionOk="0">
                <a:moveTo>
                  <a:pt x="16184753" y="9547657"/>
                </a:moveTo>
                <a:lnTo>
                  <a:pt x="16183204" y="9540024"/>
                </a:lnTo>
                <a:lnTo>
                  <a:pt x="16178987" y="9533776"/>
                </a:lnTo>
                <a:lnTo>
                  <a:pt x="16172739" y="9529559"/>
                </a:lnTo>
                <a:lnTo>
                  <a:pt x="16165094" y="9528023"/>
                </a:lnTo>
                <a:lnTo>
                  <a:pt x="16157448" y="9529559"/>
                </a:lnTo>
                <a:lnTo>
                  <a:pt x="16151200" y="9533776"/>
                </a:lnTo>
                <a:lnTo>
                  <a:pt x="16146996" y="9540024"/>
                </a:lnTo>
                <a:lnTo>
                  <a:pt x="16145447" y="9547657"/>
                </a:lnTo>
                <a:lnTo>
                  <a:pt x="16146996" y="9555315"/>
                </a:lnTo>
                <a:lnTo>
                  <a:pt x="16151200" y="9561551"/>
                </a:lnTo>
                <a:lnTo>
                  <a:pt x="16157448" y="9565767"/>
                </a:lnTo>
                <a:lnTo>
                  <a:pt x="16165094" y="9567316"/>
                </a:lnTo>
                <a:lnTo>
                  <a:pt x="16172739" y="9565767"/>
                </a:lnTo>
                <a:lnTo>
                  <a:pt x="16178987" y="9561551"/>
                </a:lnTo>
                <a:lnTo>
                  <a:pt x="16183204" y="9555315"/>
                </a:lnTo>
                <a:lnTo>
                  <a:pt x="16184753" y="9547657"/>
                </a:lnTo>
                <a:close/>
              </a:path>
              <a:path w="18719800" h="10718800" extrusionOk="0">
                <a:moveTo>
                  <a:pt x="16184753" y="9447568"/>
                </a:moveTo>
                <a:lnTo>
                  <a:pt x="16183204" y="9439923"/>
                </a:lnTo>
                <a:lnTo>
                  <a:pt x="16178987" y="9433674"/>
                </a:lnTo>
                <a:lnTo>
                  <a:pt x="16172739" y="9429471"/>
                </a:lnTo>
                <a:lnTo>
                  <a:pt x="16165094" y="9427921"/>
                </a:lnTo>
                <a:lnTo>
                  <a:pt x="16157448" y="9429471"/>
                </a:lnTo>
                <a:lnTo>
                  <a:pt x="16151200" y="9433674"/>
                </a:lnTo>
                <a:lnTo>
                  <a:pt x="16146996" y="9439923"/>
                </a:lnTo>
                <a:lnTo>
                  <a:pt x="16145447" y="9447568"/>
                </a:lnTo>
                <a:lnTo>
                  <a:pt x="16146996" y="9455213"/>
                </a:lnTo>
                <a:lnTo>
                  <a:pt x="16151200" y="9461462"/>
                </a:lnTo>
                <a:lnTo>
                  <a:pt x="16157448" y="9465666"/>
                </a:lnTo>
                <a:lnTo>
                  <a:pt x="16165094" y="9467215"/>
                </a:lnTo>
                <a:lnTo>
                  <a:pt x="16172739" y="9465666"/>
                </a:lnTo>
                <a:lnTo>
                  <a:pt x="16178987" y="9461462"/>
                </a:lnTo>
                <a:lnTo>
                  <a:pt x="16183204" y="9455213"/>
                </a:lnTo>
                <a:lnTo>
                  <a:pt x="16184753" y="9447568"/>
                </a:lnTo>
                <a:close/>
              </a:path>
              <a:path w="18719800" h="10718800" extrusionOk="0">
                <a:moveTo>
                  <a:pt x="16184753" y="9347479"/>
                </a:moveTo>
                <a:lnTo>
                  <a:pt x="16183204" y="9339821"/>
                </a:lnTo>
                <a:lnTo>
                  <a:pt x="16178987" y="9333586"/>
                </a:lnTo>
                <a:lnTo>
                  <a:pt x="16172752" y="9329369"/>
                </a:lnTo>
                <a:lnTo>
                  <a:pt x="16165094" y="9327832"/>
                </a:lnTo>
                <a:lnTo>
                  <a:pt x="16157448" y="9329369"/>
                </a:lnTo>
                <a:lnTo>
                  <a:pt x="16151200" y="9333586"/>
                </a:lnTo>
                <a:lnTo>
                  <a:pt x="16146996" y="9339821"/>
                </a:lnTo>
                <a:lnTo>
                  <a:pt x="16145459" y="9347479"/>
                </a:lnTo>
                <a:lnTo>
                  <a:pt x="16146996" y="9355125"/>
                </a:lnTo>
                <a:lnTo>
                  <a:pt x="16151200" y="9361373"/>
                </a:lnTo>
                <a:lnTo>
                  <a:pt x="16157448" y="9365577"/>
                </a:lnTo>
                <a:lnTo>
                  <a:pt x="16165094" y="9367126"/>
                </a:lnTo>
                <a:lnTo>
                  <a:pt x="16172752" y="9365577"/>
                </a:lnTo>
                <a:lnTo>
                  <a:pt x="16178987" y="9361373"/>
                </a:lnTo>
                <a:lnTo>
                  <a:pt x="16183204" y="9355125"/>
                </a:lnTo>
                <a:lnTo>
                  <a:pt x="16184753" y="9347479"/>
                </a:lnTo>
                <a:close/>
              </a:path>
              <a:path w="18719800" h="10718800" extrusionOk="0">
                <a:moveTo>
                  <a:pt x="16184753" y="9247378"/>
                </a:moveTo>
                <a:lnTo>
                  <a:pt x="16183204" y="9239733"/>
                </a:lnTo>
                <a:lnTo>
                  <a:pt x="16178987" y="9233497"/>
                </a:lnTo>
                <a:lnTo>
                  <a:pt x="16172752" y="9229293"/>
                </a:lnTo>
                <a:lnTo>
                  <a:pt x="16165094" y="9227744"/>
                </a:lnTo>
                <a:lnTo>
                  <a:pt x="16157448" y="9229293"/>
                </a:lnTo>
                <a:lnTo>
                  <a:pt x="16151200" y="9233497"/>
                </a:lnTo>
                <a:lnTo>
                  <a:pt x="16146996" y="9239733"/>
                </a:lnTo>
                <a:lnTo>
                  <a:pt x="16145459" y="9247378"/>
                </a:lnTo>
                <a:lnTo>
                  <a:pt x="16146996" y="9255036"/>
                </a:lnTo>
                <a:lnTo>
                  <a:pt x="16151200" y="9261272"/>
                </a:lnTo>
                <a:lnTo>
                  <a:pt x="16157448" y="9265475"/>
                </a:lnTo>
                <a:lnTo>
                  <a:pt x="16165094" y="9267025"/>
                </a:lnTo>
                <a:lnTo>
                  <a:pt x="16172752" y="9265475"/>
                </a:lnTo>
                <a:lnTo>
                  <a:pt x="16178987" y="9261272"/>
                </a:lnTo>
                <a:lnTo>
                  <a:pt x="16183204" y="9255036"/>
                </a:lnTo>
                <a:lnTo>
                  <a:pt x="16184753" y="9247378"/>
                </a:lnTo>
                <a:close/>
              </a:path>
              <a:path w="18719800" h="10718800" extrusionOk="0">
                <a:moveTo>
                  <a:pt x="16184753" y="9147277"/>
                </a:moveTo>
                <a:lnTo>
                  <a:pt x="16183204" y="9139644"/>
                </a:lnTo>
                <a:lnTo>
                  <a:pt x="16178987" y="9133395"/>
                </a:lnTo>
                <a:lnTo>
                  <a:pt x="16172752" y="9129192"/>
                </a:lnTo>
                <a:lnTo>
                  <a:pt x="16165094" y="9127642"/>
                </a:lnTo>
                <a:lnTo>
                  <a:pt x="16157448" y="9129192"/>
                </a:lnTo>
                <a:lnTo>
                  <a:pt x="16151200" y="9133395"/>
                </a:lnTo>
                <a:lnTo>
                  <a:pt x="16146996" y="9139644"/>
                </a:lnTo>
                <a:lnTo>
                  <a:pt x="16145459" y="9147277"/>
                </a:lnTo>
                <a:lnTo>
                  <a:pt x="16146996" y="9154935"/>
                </a:lnTo>
                <a:lnTo>
                  <a:pt x="16151200" y="9161170"/>
                </a:lnTo>
                <a:lnTo>
                  <a:pt x="16157448" y="9165387"/>
                </a:lnTo>
                <a:lnTo>
                  <a:pt x="16165094" y="9166936"/>
                </a:lnTo>
                <a:lnTo>
                  <a:pt x="16172752" y="9165387"/>
                </a:lnTo>
                <a:lnTo>
                  <a:pt x="16178987" y="9161170"/>
                </a:lnTo>
                <a:lnTo>
                  <a:pt x="16183204" y="9154935"/>
                </a:lnTo>
                <a:lnTo>
                  <a:pt x="16184753" y="9147277"/>
                </a:lnTo>
                <a:close/>
              </a:path>
              <a:path w="18719800" h="10718800" extrusionOk="0">
                <a:moveTo>
                  <a:pt x="16184753" y="9047188"/>
                </a:moveTo>
                <a:lnTo>
                  <a:pt x="16183204" y="9039542"/>
                </a:lnTo>
                <a:lnTo>
                  <a:pt x="16178987" y="9033294"/>
                </a:lnTo>
                <a:lnTo>
                  <a:pt x="16172752" y="9029078"/>
                </a:lnTo>
                <a:lnTo>
                  <a:pt x="16165094" y="9027541"/>
                </a:lnTo>
                <a:lnTo>
                  <a:pt x="16157448" y="9029078"/>
                </a:lnTo>
                <a:lnTo>
                  <a:pt x="16151200" y="9033294"/>
                </a:lnTo>
                <a:lnTo>
                  <a:pt x="16146996" y="9039542"/>
                </a:lnTo>
                <a:lnTo>
                  <a:pt x="16145459" y="9047188"/>
                </a:lnTo>
                <a:lnTo>
                  <a:pt x="16146996" y="9054833"/>
                </a:lnTo>
                <a:lnTo>
                  <a:pt x="16151200" y="9061082"/>
                </a:lnTo>
                <a:lnTo>
                  <a:pt x="16157448" y="9065285"/>
                </a:lnTo>
                <a:lnTo>
                  <a:pt x="16165094" y="9066835"/>
                </a:lnTo>
                <a:lnTo>
                  <a:pt x="16172752" y="9065285"/>
                </a:lnTo>
                <a:lnTo>
                  <a:pt x="16178987" y="9061082"/>
                </a:lnTo>
                <a:lnTo>
                  <a:pt x="16183204" y="9054833"/>
                </a:lnTo>
                <a:lnTo>
                  <a:pt x="16184753" y="9047188"/>
                </a:lnTo>
                <a:close/>
              </a:path>
              <a:path w="18719800" h="10718800" extrusionOk="0">
                <a:moveTo>
                  <a:pt x="16184753" y="8947099"/>
                </a:moveTo>
                <a:lnTo>
                  <a:pt x="16183204" y="8939441"/>
                </a:lnTo>
                <a:lnTo>
                  <a:pt x="16178987" y="8933193"/>
                </a:lnTo>
                <a:lnTo>
                  <a:pt x="16172752" y="8928989"/>
                </a:lnTo>
                <a:lnTo>
                  <a:pt x="16165094" y="8927440"/>
                </a:lnTo>
                <a:lnTo>
                  <a:pt x="16157448" y="8928989"/>
                </a:lnTo>
                <a:lnTo>
                  <a:pt x="16151200" y="8933193"/>
                </a:lnTo>
                <a:lnTo>
                  <a:pt x="16146996" y="8939441"/>
                </a:lnTo>
                <a:lnTo>
                  <a:pt x="16145459" y="8947099"/>
                </a:lnTo>
                <a:lnTo>
                  <a:pt x="16146996" y="8954745"/>
                </a:lnTo>
                <a:lnTo>
                  <a:pt x="16151200" y="8960980"/>
                </a:lnTo>
                <a:lnTo>
                  <a:pt x="16157448" y="8965197"/>
                </a:lnTo>
                <a:lnTo>
                  <a:pt x="16165094" y="8966746"/>
                </a:lnTo>
                <a:lnTo>
                  <a:pt x="16172752" y="8965197"/>
                </a:lnTo>
                <a:lnTo>
                  <a:pt x="16178987" y="8960980"/>
                </a:lnTo>
                <a:lnTo>
                  <a:pt x="16183204" y="8954745"/>
                </a:lnTo>
                <a:lnTo>
                  <a:pt x="16184753" y="8947099"/>
                </a:lnTo>
                <a:close/>
              </a:path>
              <a:path w="18719800" h="10718800" extrusionOk="0">
                <a:moveTo>
                  <a:pt x="16184753" y="8846998"/>
                </a:moveTo>
                <a:lnTo>
                  <a:pt x="16183204" y="8839352"/>
                </a:lnTo>
                <a:lnTo>
                  <a:pt x="16178987" y="8833104"/>
                </a:lnTo>
                <a:lnTo>
                  <a:pt x="16172752" y="8828888"/>
                </a:lnTo>
                <a:lnTo>
                  <a:pt x="16165094" y="8827351"/>
                </a:lnTo>
                <a:lnTo>
                  <a:pt x="16157448" y="8828888"/>
                </a:lnTo>
                <a:lnTo>
                  <a:pt x="16151200" y="8833104"/>
                </a:lnTo>
                <a:lnTo>
                  <a:pt x="16146996" y="8839352"/>
                </a:lnTo>
                <a:lnTo>
                  <a:pt x="16145459" y="8846998"/>
                </a:lnTo>
                <a:lnTo>
                  <a:pt x="16146996" y="8854643"/>
                </a:lnTo>
                <a:lnTo>
                  <a:pt x="16151200" y="8860892"/>
                </a:lnTo>
                <a:lnTo>
                  <a:pt x="16157448" y="8865095"/>
                </a:lnTo>
                <a:lnTo>
                  <a:pt x="16165094" y="8866645"/>
                </a:lnTo>
                <a:lnTo>
                  <a:pt x="16172752" y="8865095"/>
                </a:lnTo>
                <a:lnTo>
                  <a:pt x="16178987" y="8860892"/>
                </a:lnTo>
                <a:lnTo>
                  <a:pt x="16183204" y="8854643"/>
                </a:lnTo>
                <a:lnTo>
                  <a:pt x="16184753" y="8846998"/>
                </a:lnTo>
                <a:close/>
              </a:path>
              <a:path w="18719800" h="10718800" extrusionOk="0">
                <a:moveTo>
                  <a:pt x="16184753" y="8746896"/>
                </a:moveTo>
                <a:lnTo>
                  <a:pt x="16183204" y="8739251"/>
                </a:lnTo>
                <a:lnTo>
                  <a:pt x="16178987" y="8733015"/>
                </a:lnTo>
                <a:lnTo>
                  <a:pt x="16172752" y="8728799"/>
                </a:lnTo>
                <a:lnTo>
                  <a:pt x="16165094" y="8727262"/>
                </a:lnTo>
                <a:lnTo>
                  <a:pt x="16157448" y="8728799"/>
                </a:lnTo>
                <a:lnTo>
                  <a:pt x="16151200" y="8733015"/>
                </a:lnTo>
                <a:lnTo>
                  <a:pt x="16146996" y="8739251"/>
                </a:lnTo>
                <a:lnTo>
                  <a:pt x="16145459" y="8746896"/>
                </a:lnTo>
                <a:lnTo>
                  <a:pt x="16146996" y="8754554"/>
                </a:lnTo>
                <a:lnTo>
                  <a:pt x="16151200" y="8760803"/>
                </a:lnTo>
                <a:lnTo>
                  <a:pt x="16157448" y="8765007"/>
                </a:lnTo>
                <a:lnTo>
                  <a:pt x="16165094" y="8766556"/>
                </a:lnTo>
                <a:lnTo>
                  <a:pt x="16172752" y="8765007"/>
                </a:lnTo>
                <a:lnTo>
                  <a:pt x="16178987" y="8760803"/>
                </a:lnTo>
                <a:lnTo>
                  <a:pt x="16183204" y="8754554"/>
                </a:lnTo>
                <a:lnTo>
                  <a:pt x="16184753" y="8746896"/>
                </a:lnTo>
                <a:close/>
              </a:path>
              <a:path w="18719800" h="10718800" extrusionOk="0">
                <a:moveTo>
                  <a:pt x="16184753" y="8646808"/>
                </a:moveTo>
                <a:lnTo>
                  <a:pt x="16183204" y="8639162"/>
                </a:lnTo>
                <a:lnTo>
                  <a:pt x="16178987" y="8632914"/>
                </a:lnTo>
                <a:lnTo>
                  <a:pt x="16172752" y="8628710"/>
                </a:lnTo>
                <a:lnTo>
                  <a:pt x="16165094" y="8627161"/>
                </a:lnTo>
                <a:lnTo>
                  <a:pt x="16157448" y="8628710"/>
                </a:lnTo>
                <a:lnTo>
                  <a:pt x="16151213" y="8632914"/>
                </a:lnTo>
                <a:lnTo>
                  <a:pt x="16146996" y="8639162"/>
                </a:lnTo>
                <a:lnTo>
                  <a:pt x="16145459" y="8646808"/>
                </a:lnTo>
                <a:lnTo>
                  <a:pt x="16146996" y="8654453"/>
                </a:lnTo>
                <a:lnTo>
                  <a:pt x="16151213" y="8660701"/>
                </a:lnTo>
                <a:lnTo>
                  <a:pt x="16157448" y="8664918"/>
                </a:lnTo>
                <a:lnTo>
                  <a:pt x="16165094" y="8666455"/>
                </a:lnTo>
                <a:lnTo>
                  <a:pt x="16172752" y="8664918"/>
                </a:lnTo>
                <a:lnTo>
                  <a:pt x="16178987" y="8660701"/>
                </a:lnTo>
                <a:lnTo>
                  <a:pt x="16183204" y="8654453"/>
                </a:lnTo>
                <a:lnTo>
                  <a:pt x="16184753" y="8646808"/>
                </a:lnTo>
                <a:close/>
              </a:path>
              <a:path w="18719800" h="10718800" extrusionOk="0">
                <a:moveTo>
                  <a:pt x="16184753" y="8546719"/>
                </a:moveTo>
                <a:lnTo>
                  <a:pt x="16183217" y="8539074"/>
                </a:lnTo>
                <a:lnTo>
                  <a:pt x="16179000" y="8532825"/>
                </a:lnTo>
                <a:lnTo>
                  <a:pt x="16172752" y="8528609"/>
                </a:lnTo>
                <a:lnTo>
                  <a:pt x="16165106" y="8527072"/>
                </a:lnTo>
                <a:lnTo>
                  <a:pt x="16157448" y="8528609"/>
                </a:lnTo>
                <a:lnTo>
                  <a:pt x="16151213" y="8532825"/>
                </a:lnTo>
                <a:lnTo>
                  <a:pt x="16146996" y="8539074"/>
                </a:lnTo>
                <a:lnTo>
                  <a:pt x="16145459" y="8546719"/>
                </a:lnTo>
                <a:lnTo>
                  <a:pt x="16146996" y="8554364"/>
                </a:lnTo>
                <a:lnTo>
                  <a:pt x="16151213" y="8560600"/>
                </a:lnTo>
                <a:lnTo>
                  <a:pt x="16157448" y="8564816"/>
                </a:lnTo>
                <a:lnTo>
                  <a:pt x="16165106" y="8566366"/>
                </a:lnTo>
                <a:lnTo>
                  <a:pt x="16172752" y="8564816"/>
                </a:lnTo>
                <a:lnTo>
                  <a:pt x="16179000" y="8560600"/>
                </a:lnTo>
                <a:lnTo>
                  <a:pt x="16183217" y="8554364"/>
                </a:lnTo>
                <a:lnTo>
                  <a:pt x="16184753" y="8546719"/>
                </a:lnTo>
                <a:close/>
              </a:path>
              <a:path w="18719800" h="10718800" extrusionOk="0">
                <a:moveTo>
                  <a:pt x="16184753" y="8446618"/>
                </a:moveTo>
                <a:lnTo>
                  <a:pt x="16183217" y="8438972"/>
                </a:lnTo>
                <a:lnTo>
                  <a:pt x="16179000" y="8432724"/>
                </a:lnTo>
                <a:lnTo>
                  <a:pt x="16172752" y="8428507"/>
                </a:lnTo>
                <a:lnTo>
                  <a:pt x="16165106" y="8426971"/>
                </a:lnTo>
                <a:lnTo>
                  <a:pt x="16157448" y="8428507"/>
                </a:lnTo>
                <a:lnTo>
                  <a:pt x="16151213" y="8432724"/>
                </a:lnTo>
                <a:lnTo>
                  <a:pt x="16146996" y="8438972"/>
                </a:lnTo>
                <a:lnTo>
                  <a:pt x="16145459" y="8446618"/>
                </a:lnTo>
                <a:lnTo>
                  <a:pt x="16146996" y="8454263"/>
                </a:lnTo>
                <a:lnTo>
                  <a:pt x="16151213" y="8460499"/>
                </a:lnTo>
                <a:lnTo>
                  <a:pt x="16157448" y="8464715"/>
                </a:lnTo>
                <a:lnTo>
                  <a:pt x="16165106" y="8466264"/>
                </a:lnTo>
                <a:lnTo>
                  <a:pt x="16172752" y="8464715"/>
                </a:lnTo>
                <a:lnTo>
                  <a:pt x="16179000" y="8460499"/>
                </a:lnTo>
                <a:lnTo>
                  <a:pt x="16183217" y="8454263"/>
                </a:lnTo>
                <a:lnTo>
                  <a:pt x="16184753" y="8446618"/>
                </a:lnTo>
                <a:close/>
              </a:path>
              <a:path w="18719800" h="10718800" extrusionOk="0">
                <a:moveTo>
                  <a:pt x="16184753" y="8346516"/>
                </a:moveTo>
                <a:lnTo>
                  <a:pt x="16183217" y="8338871"/>
                </a:lnTo>
                <a:lnTo>
                  <a:pt x="16179000" y="8332622"/>
                </a:lnTo>
                <a:lnTo>
                  <a:pt x="16172752" y="8328419"/>
                </a:lnTo>
                <a:lnTo>
                  <a:pt x="16165106" y="8326869"/>
                </a:lnTo>
                <a:lnTo>
                  <a:pt x="16157448" y="8328419"/>
                </a:lnTo>
                <a:lnTo>
                  <a:pt x="16151213" y="8332622"/>
                </a:lnTo>
                <a:lnTo>
                  <a:pt x="16146996" y="8338871"/>
                </a:lnTo>
                <a:lnTo>
                  <a:pt x="16145459" y="8346516"/>
                </a:lnTo>
                <a:lnTo>
                  <a:pt x="16146996" y="8354174"/>
                </a:lnTo>
                <a:lnTo>
                  <a:pt x="16151213" y="8360410"/>
                </a:lnTo>
                <a:lnTo>
                  <a:pt x="16157448" y="8364626"/>
                </a:lnTo>
                <a:lnTo>
                  <a:pt x="16165106" y="8366163"/>
                </a:lnTo>
                <a:lnTo>
                  <a:pt x="16172752" y="8364626"/>
                </a:lnTo>
                <a:lnTo>
                  <a:pt x="16179000" y="8360410"/>
                </a:lnTo>
                <a:lnTo>
                  <a:pt x="16183217" y="8354174"/>
                </a:lnTo>
                <a:lnTo>
                  <a:pt x="16184753" y="8346516"/>
                </a:lnTo>
                <a:close/>
              </a:path>
              <a:path w="18719800" h="10718800" extrusionOk="0">
                <a:moveTo>
                  <a:pt x="16184753" y="8246427"/>
                </a:moveTo>
                <a:lnTo>
                  <a:pt x="16183217" y="8238782"/>
                </a:lnTo>
                <a:lnTo>
                  <a:pt x="16179000" y="8232534"/>
                </a:lnTo>
                <a:lnTo>
                  <a:pt x="16172752" y="8228330"/>
                </a:lnTo>
                <a:lnTo>
                  <a:pt x="16165106" y="8226780"/>
                </a:lnTo>
                <a:lnTo>
                  <a:pt x="16157448" y="8228330"/>
                </a:lnTo>
                <a:lnTo>
                  <a:pt x="16151213" y="8232534"/>
                </a:lnTo>
                <a:lnTo>
                  <a:pt x="16146996" y="8238782"/>
                </a:lnTo>
                <a:lnTo>
                  <a:pt x="16145459" y="8246427"/>
                </a:lnTo>
                <a:lnTo>
                  <a:pt x="16146996" y="8254073"/>
                </a:lnTo>
                <a:lnTo>
                  <a:pt x="16151213" y="8260321"/>
                </a:lnTo>
                <a:lnTo>
                  <a:pt x="16157448" y="8264538"/>
                </a:lnTo>
                <a:lnTo>
                  <a:pt x="16165106" y="8266074"/>
                </a:lnTo>
                <a:lnTo>
                  <a:pt x="16172752" y="8264538"/>
                </a:lnTo>
                <a:lnTo>
                  <a:pt x="16179000" y="8260321"/>
                </a:lnTo>
                <a:lnTo>
                  <a:pt x="16183217" y="8254073"/>
                </a:lnTo>
                <a:lnTo>
                  <a:pt x="16184753" y="8246427"/>
                </a:lnTo>
                <a:close/>
              </a:path>
              <a:path w="18719800" h="10718800" extrusionOk="0">
                <a:moveTo>
                  <a:pt x="16184753" y="8146339"/>
                </a:moveTo>
                <a:lnTo>
                  <a:pt x="16183217" y="8138681"/>
                </a:lnTo>
                <a:lnTo>
                  <a:pt x="16179000" y="8132432"/>
                </a:lnTo>
                <a:lnTo>
                  <a:pt x="16172752" y="8128228"/>
                </a:lnTo>
                <a:lnTo>
                  <a:pt x="16165106" y="8126679"/>
                </a:lnTo>
                <a:lnTo>
                  <a:pt x="16157448" y="8128228"/>
                </a:lnTo>
                <a:lnTo>
                  <a:pt x="16151213" y="8132432"/>
                </a:lnTo>
                <a:lnTo>
                  <a:pt x="16146996" y="8138681"/>
                </a:lnTo>
                <a:lnTo>
                  <a:pt x="16145459" y="8146339"/>
                </a:lnTo>
                <a:lnTo>
                  <a:pt x="16146996" y="8153984"/>
                </a:lnTo>
                <a:lnTo>
                  <a:pt x="16151213" y="8160220"/>
                </a:lnTo>
                <a:lnTo>
                  <a:pt x="16157448" y="8164423"/>
                </a:lnTo>
                <a:lnTo>
                  <a:pt x="16165106" y="8165973"/>
                </a:lnTo>
                <a:lnTo>
                  <a:pt x="16172752" y="8164423"/>
                </a:lnTo>
                <a:lnTo>
                  <a:pt x="16179000" y="8160220"/>
                </a:lnTo>
                <a:lnTo>
                  <a:pt x="16183217" y="8153984"/>
                </a:lnTo>
                <a:lnTo>
                  <a:pt x="16184753" y="8146339"/>
                </a:lnTo>
                <a:close/>
              </a:path>
              <a:path w="18719800" h="10718800" extrusionOk="0">
                <a:moveTo>
                  <a:pt x="16184753" y="8046225"/>
                </a:moveTo>
                <a:lnTo>
                  <a:pt x="16183217" y="8038579"/>
                </a:lnTo>
                <a:lnTo>
                  <a:pt x="16179000" y="8032343"/>
                </a:lnTo>
                <a:lnTo>
                  <a:pt x="16172752" y="8028127"/>
                </a:lnTo>
                <a:lnTo>
                  <a:pt x="16165106" y="8026578"/>
                </a:lnTo>
                <a:lnTo>
                  <a:pt x="16157448" y="8028127"/>
                </a:lnTo>
                <a:lnTo>
                  <a:pt x="16151213" y="8032343"/>
                </a:lnTo>
                <a:lnTo>
                  <a:pt x="16146996" y="8038579"/>
                </a:lnTo>
                <a:lnTo>
                  <a:pt x="16145459" y="8046225"/>
                </a:lnTo>
                <a:lnTo>
                  <a:pt x="16146996" y="8053870"/>
                </a:lnTo>
                <a:lnTo>
                  <a:pt x="16151213" y="8060118"/>
                </a:lnTo>
                <a:lnTo>
                  <a:pt x="16157448" y="8064335"/>
                </a:lnTo>
                <a:lnTo>
                  <a:pt x="16165106" y="8065871"/>
                </a:lnTo>
                <a:lnTo>
                  <a:pt x="16172752" y="8064335"/>
                </a:lnTo>
                <a:lnTo>
                  <a:pt x="16179000" y="8060118"/>
                </a:lnTo>
                <a:lnTo>
                  <a:pt x="16183217" y="8053870"/>
                </a:lnTo>
                <a:lnTo>
                  <a:pt x="16184753" y="8046225"/>
                </a:lnTo>
                <a:close/>
              </a:path>
              <a:path w="18719800" h="10718800" extrusionOk="0">
                <a:moveTo>
                  <a:pt x="16184753" y="7946123"/>
                </a:moveTo>
                <a:lnTo>
                  <a:pt x="16183204" y="7938478"/>
                </a:lnTo>
                <a:lnTo>
                  <a:pt x="16178987" y="7932229"/>
                </a:lnTo>
                <a:lnTo>
                  <a:pt x="16172739" y="7928026"/>
                </a:lnTo>
                <a:lnTo>
                  <a:pt x="16165094" y="7926476"/>
                </a:lnTo>
                <a:lnTo>
                  <a:pt x="16157448" y="7928026"/>
                </a:lnTo>
                <a:lnTo>
                  <a:pt x="16151200" y="7932229"/>
                </a:lnTo>
                <a:lnTo>
                  <a:pt x="16146996" y="7938478"/>
                </a:lnTo>
                <a:lnTo>
                  <a:pt x="16145447" y="7946123"/>
                </a:lnTo>
                <a:lnTo>
                  <a:pt x="16146996" y="7953781"/>
                </a:lnTo>
                <a:lnTo>
                  <a:pt x="16151200" y="7960017"/>
                </a:lnTo>
                <a:lnTo>
                  <a:pt x="16157448" y="7964233"/>
                </a:lnTo>
                <a:lnTo>
                  <a:pt x="16165094" y="7965770"/>
                </a:lnTo>
                <a:lnTo>
                  <a:pt x="16172739" y="7964233"/>
                </a:lnTo>
                <a:lnTo>
                  <a:pt x="16178987" y="7960017"/>
                </a:lnTo>
                <a:lnTo>
                  <a:pt x="16183204" y="7953781"/>
                </a:lnTo>
                <a:lnTo>
                  <a:pt x="16184753" y="7946123"/>
                </a:lnTo>
                <a:close/>
              </a:path>
              <a:path w="18719800" h="10718800" extrusionOk="0">
                <a:moveTo>
                  <a:pt x="16184753" y="7846022"/>
                </a:moveTo>
                <a:lnTo>
                  <a:pt x="16183204" y="7838376"/>
                </a:lnTo>
                <a:lnTo>
                  <a:pt x="16178987" y="7832141"/>
                </a:lnTo>
                <a:lnTo>
                  <a:pt x="16172739" y="7827924"/>
                </a:lnTo>
                <a:lnTo>
                  <a:pt x="16165094" y="7826375"/>
                </a:lnTo>
                <a:lnTo>
                  <a:pt x="16157448" y="7827924"/>
                </a:lnTo>
                <a:lnTo>
                  <a:pt x="16151200" y="7832141"/>
                </a:lnTo>
                <a:lnTo>
                  <a:pt x="16146996" y="7838376"/>
                </a:lnTo>
                <a:lnTo>
                  <a:pt x="16145447" y="7846022"/>
                </a:lnTo>
                <a:lnTo>
                  <a:pt x="16146996" y="7853680"/>
                </a:lnTo>
                <a:lnTo>
                  <a:pt x="16151200" y="7859928"/>
                </a:lnTo>
                <a:lnTo>
                  <a:pt x="16157448" y="7864132"/>
                </a:lnTo>
                <a:lnTo>
                  <a:pt x="16165094" y="7865681"/>
                </a:lnTo>
                <a:lnTo>
                  <a:pt x="16172739" y="7864132"/>
                </a:lnTo>
                <a:lnTo>
                  <a:pt x="16178987" y="7859928"/>
                </a:lnTo>
                <a:lnTo>
                  <a:pt x="16183204" y="7853680"/>
                </a:lnTo>
                <a:lnTo>
                  <a:pt x="16184753" y="7846022"/>
                </a:lnTo>
                <a:close/>
              </a:path>
              <a:path w="18719800" h="10718800" extrusionOk="0">
                <a:moveTo>
                  <a:pt x="16184753" y="7745946"/>
                </a:moveTo>
                <a:lnTo>
                  <a:pt x="16183204" y="7738300"/>
                </a:lnTo>
                <a:lnTo>
                  <a:pt x="16178987" y="7732052"/>
                </a:lnTo>
                <a:lnTo>
                  <a:pt x="16172752" y="7727836"/>
                </a:lnTo>
                <a:lnTo>
                  <a:pt x="16165094" y="7726299"/>
                </a:lnTo>
                <a:lnTo>
                  <a:pt x="16157448" y="7727836"/>
                </a:lnTo>
                <a:lnTo>
                  <a:pt x="16151200" y="7732052"/>
                </a:lnTo>
                <a:lnTo>
                  <a:pt x="16146996" y="7738300"/>
                </a:lnTo>
                <a:lnTo>
                  <a:pt x="16145459" y="7745946"/>
                </a:lnTo>
                <a:lnTo>
                  <a:pt x="16146996" y="7753591"/>
                </a:lnTo>
                <a:lnTo>
                  <a:pt x="16151200" y="7759840"/>
                </a:lnTo>
                <a:lnTo>
                  <a:pt x="16157448" y="7764043"/>
                </a:lnTo>
                <a:lnTo>
                  <a:pt x="16165094" y="7765593"/>
                </a:lnTo>
                <a:lnTo>
                  <a:pt x="16172752" y="7764043"/>
                </a:lnTo>
                <a:lnTo>
                  <a:pt x="16178987" y="7759840"/>
                </a:lnTo>
                <a:lnTo>
                  <a:pt x="16183204" y="7753591"/>
                </a:lnTo>
                <a:lnTo>
                  <a:pt x="16184753" y="7745946"/>
                </a:lnTo>
                <a:close/>
              </a:path>
              <a:path w="18719800" h="10718800" extrusionOk="0">
                <a:moveTo>
                  <a:pt x="16184753" y="7645832"/>
                </a:moveTo>
                <a:lnTo>
                  <a:pt x="16183204" y="7638199"/>
                </a:lnTo>
                <a:lnTo>
                  <a:pt x="16178987" y="7631951"/>
                </a:lnTo>
                <a:lnTo>
                  <a:pt x="16172752" y="7627747"/>
                </a:lnTo>
                <a:lnTo>
                  <a:pt x="16165094" y="7626210"/>
                </a:lnTo>
                <a:lnTo>
                  <a:pt x="16157448" y="7627747"/>
                </a:lnTo>
                <a:lnTo>
                  <a:pt x="16151200" y="7631951"/>
                </a:lnTo>
                <a:lnTo>
                  <a:pt x="16146996" y="7638199"/>
                </a:lnTo>
                <a:lnTo>
                  <a:pt x="16145459" y="7645832"/>
                </a:lnTo>
                <a:lnTo>
                  <a:pt x="16146996" y="7653490"/>
                </a:lnTo>
                <a:lnTo>
                  <a:pt x="16151200" y="7659738"/>
                </a:lnTo>
                <a:lnTo>
                  <a:pt x="16157448" y="7663942"/>
                </a:lnTo>
                <a:lnTo>
                  <a:pt x="16165094" y="7665491"/>
                </a:lnTo>
                <a:lnTo>
                  <a:pt x="16172752" y="7663942"/>
                </a:lnTo>
                <a:lnTo>
                  <a:pt x="16178987" y="7659738"/>
                </a:lnTo>
                <a:lnTo>
                  <a:pt x="16183204" y="7653490"/>
                </a:lnTo>
                <a:lnTo>
                  <a:pt x="16184753" y="7645832"/>
                </a:lnTo>
                <a:close/>
              </a:path>
              <a:path w="18719800" h="10718800" extrusionOk="0">
                <a:moveTo>
                  <a:pt x="16184753" y="7545743"/>
                </a:moveTo>
                <a:lnTo>
                  <a:pt x="16183204" y="7538098"/>
                </a:lnTo>
                <a:lnTo>
                  <a:pt x="16178987" y="7531862"/>
                </a:lnTo>
                <a:lnTo>
                  <a:pt x="16172752" y="7527645"/>
                </a:lnTo>
                <a:lnTo>
                  <a:pt x="16165094" y="7526109"/>
                </a:lnTo>
                <a:lnTo>
                  <a:pt x="16157448" y="7527645"/>
                </a:lnTo>
                <a:lnTo>
                  <a:pt x="16151200" y="7531862"/>
                </a:lnTo>
                <a:lnTo>
                  <a:pt x="16146996" y="7538098"/>
                </a:lnTo>
                <a:lnTo>
                  <a:pt x="16145459" y="7545743"/>
                </a:lnTo>
                <a:lnTo>
                  <a:pt x="16146996" y="7553401"/>
                </a:lnTo>
                <a:lnTo>
                  <a:pt x="16151200" y="7559649"/>
                </a:lnTo>
                <a:lnTo>
                  <a:pt x="16157448" y="7563853"/>
                </a:lnTo>
                <a:lnTo>
                  <a:pt x="16165094" y="7565403"/>
                </a:lnTo>
                <a:lnTo>
                  <a:pt x="16172752" y="7563853"/>
                </a:lnTo>
                <a:lnTo>
                  <a:pt x="16178987" y="7559649"/>
                </a:lnTo>
                <a:lnTo>
                  <a:pt x="16183204" y="7553401"/>
                </a:lnTo>
                <a:lnTo>
                  <a:pt x="16184753" y="7545743"/>
                </a:lnTo>
                <a:close/>
              </a:path>
              <a:path w="18719800" h="10718800" extrusionOk="0">
                <a:moveTo>
                  <a:pt x="16184753" y="7445654"/>
                </a:moveTo>
                <a:lnTo>
                  <a:pt x="16183204" y="7438009"/>
                </a:lnTo>
                <a:lnTo>
                  <a:pt x="16178987" y="7431760"/>
                </a:lnTo>
                <a:lnTo>
                  <a:pt x="16172752" y="7427544"/>
                </a:lnTo>
                <a:lnTo>
                  <a:pt x="16165094" y="7426007"/>
                </a:lnTo>
                <a:lnTo>
                  <a:pt x="16157448" y="7427544"/>
                </a:lnTo>
                <a:lnTo>
                  <a:pt x="16151200" y="7431760"/>
                </a:lnTo>
                <a:lnTo>
                  <a:pt x="16146996" y="7438009"/>
                </a:lnTo>
                <a:lnTo>
                  <a:pt x="16145459" y="7445654"/>
                </a:lnTo>
                <a:lnTo>
                  <a:pt x="16146996" y="7453300"/>
                </a:lnTo>
                <a:lnTo>
                  <a:pt x="16151200" y="7459548"/>
                </a:lnTo>
                <a:lnTo>
                  <a:pt x="16157448" y="7463752"/>
                </a:lnTo>
                <a:lnTo>
                  <a:pt x="16165094" y="7465288"/>
                </a:lnTo>
                <a:lnTo>
                  <a:pt x="16172752" y="7463752"/>
                </a:lnTo>
                <a:lnTo>
                  <a:pt x="16178987" y="7459548"/>
                </a:lnTo>
                <a:lnTo>
                  <a:pt x="16183204" y="7453300"/>
                </a:lnTo>
                <a:lnTo>
                  <a:pt x="16184753" y="7445654"/>
                </a:lnTo>
                <a:close/>
              </a:path>
              <a:path w="18719800" h="10718800" extrusionOk="0">
                <a:moveTo>
                  <a:pt x="16184753" y="7345553"/>
                </a:moveTo>
                <a:lnTo>
                  <a:pt x="16183204" y="7337907"/>
                </a:lnTo>
                <a:lnTo>
                  <a:pt x="16178987" y="7331659"/>
                </a:lnTo>
                <a:lnTo>
                  <a:pt x="16172752" y="7327455"/>
                </a:lnTo>
                <a:lnTo>
                  <a:pt x="16165094" y="7325906"/>
                </a:lnTo>
                <a:lnTo>
                  <a:pt x="16157448" y="7327455"/>
                </a:lnTo>
                <a:lnTo>
                  <a:pt x="16151200" y="7331659"/>
                </a:lnTo>
                <a:lnTo>
                  <a:pt x="16146996" y="7337907"/>
                </a:lnTo>
                <a:lnTo>
                  <a:pt x="16145459" y="7345553"/>
                </a:lnTo>
                <a:lnTo>
                  <a:pt x="16146996" y="7353198"/>
                </a:lnTo>
                <a:lnTo>
                  <a:pt x="16151200" y="7359447"/>
                </a:lnTo>
                <a:lnTo>
                  <a:pt x="16157448" y="7363650"/>
                </a:lnTo>
                <a:lnTo>
                  <a:pt x="16165094" y="7365200"/>
                </a:lnTo>
                <a:lnTo>
                  <a:pt x="16172752" y="7363650"/>
                </a:lnTo>
                <a:lnTo>
                  <a:pt x="16178987" y="7359447"/>
                </a:lnTo>
                <a:lnTo>
                  <a:pt x="16183204" y="7353198"/>
                </a:lnTo>
                <a:lnTo>
                  <a:pt x="16184753" y="7345553"/>
                </a:lnTo>
                <a:close/>
              </a:path>
              <a:path w="18719800" h="10718800" extrusionOk="0">
                <a:moveTo>
                  <a:pt x="16184753" y="7245464"/>
                </a:moveTo>
                <a:lnTo>
                  <a:pt x="16183204" y="7237819"/>
                </a:lnTo>
                <a:lnTo>
                  <a:pt x="16178987" y="7231570"/>
                </a:lnTo>
                <a:lnTo>
                  <a:pt x="16172752" y="7227354"/>
                </a:lnTo>
                <a:lnTo>
                  <a:pt x="16165094" y="7225817"/>
                </a:lnTo>
                <a:lnTo>
                  <a:pt x="16157448" y="7227354"/>
                </a:lnTo>
                <a:lnTo>
                  <a:pt x="16151200" y="7231570"/>
                </a:lnTo>
                <a:lnTo>
                  <a:pt x="16146996" y="7237819"/>
                </a:lnTo>
                <a:lnTo>
                  <a:pt x="16145459" y="7245464"/>
                </a:lnTo>
                <a:lnTo>
                  <a:pt x="16146996" y="7253110"/>
                </a:lnTo>
                <a:lnTo>
                  <a:pt x="16151200" y="7259345"/>
                </a:lnTo>
                <a:lnTo>
                  <a:pt x="16157448" y="7263562"/>
                </a:lnTo>
                <a:lnTo>
                  <a:pt x="16165094" y="7265098"/>
                </a:lnTo>
                <a:lnTo>
                  <a:pt x="16172752" y="7263562"/>
                </a:lnTo>
                <a:lnTo>
                  <a:pt x="16178987" y="7259345"/>
                </a:lnTo>
                <a:lnTo>
                  <a:pt x="16183204" y="7253110"/>
                </a:lnTo>
                <a:lnTo>
                  <a:pt x="16184753" y="7245464"/>
                </a:lnTo>
                <a:close/>
              </a:path>
              <a:path w="18719800" h="10718800" extrusionOk="0">
                <a:moveTo>
                  <a:pt x="16184753" y="7145363"/>
                </a:moveTo>
                <a:lnTo>
                  <a:pt x="16183204" y="7137717"/>
                </a:lnTo>
                <a:lnTo>
                  <a:pt x="16178987" y="7131469"/>
                </a:lnTo>
                <a:lnTo>
                  <a:pt x="16172752" y="7127265"/>
                </a:lnTo>
                <a:lnTo>
                  <a:pt x="16165094" y="7125716"/>
                </a:lnTo>
                <a:lnTo>
                  <a:pt x="16157448" y="7127265"/>
                </a:lnTo>
                <a:lnTo>
                  <a:pt x="16151200" y="7131469"/>
                </a:lnTo>
                <a:lnTo>
                  <a:pt x="16146996" y="7137717"/>
                </a:lnTo>
                <a:lnTo>
                  <a:pt x="16145459" y="7145363"/>
                </a:lnTo>
                <a:lnTo>
                  <a:pt x="16146996" y="7153008"/>
                </a:lnTo>
                <a:lnTo>
                  <a:pt x="16151200" y="7159257"/>
                </a:lnTo>
                <a:lnTo>
                  <a:pt x="16157448" y="7163473"/>
                </a:lnTo>
                <a:lnTo>
                  <a:pt x="16165094" y="7165022"/>
                </a:lnTo>
                <a:lnTo>
                  <a:pt x="16172752" y="7163473"/>
                </a:lnTo>
                <a:lnTo>
                  <a:pt x="16178987" y="7159257"/>
                </a:lnTo>
                <a:lnTo>
                  <a:pt x="16183204" y="7153008"/>
                </a:lnTo>
                <a:lnTo>
                  <a:pt x="16184753" y="7145363"/>
                </a:lnTo>
                <a:close/>
              </a:path>
              <a:path w="18719800" h="10718800" extrusionOk="0">
                <a:moveTo>
                  <a:pt x="16184753" y="7045274"/>
                </a:moveTo>
                <a:lnTo>
                  <a:pt x="16183204" y="7037629"/>
                </a:lnTo>
                <a:lnTo>
                  <a:pt x="16178987" y="7031380"/>
                </a:lnTo>
                <a:lnTo>
                  <a:pt x="16172752" y="7027164"/>
                </a:lnTo>
                <a:lnTo>
                  <a:pt x="16165094" y="7025614"/>
                </a:lnTo>
                <a:lnTo>
                  <a:pt x="16157448" y="7027164"/>
                </a:lnTo>
                <a:lnTo>
                  <a:pt x="16151213" y="7031380"/>
                </a:lnTo>
                <a:lnTo>
                  <a:pt x="16146996" y="7037629"/>
                </a:lnTo>
                <a:lnTo>
                  <a:pt x="16145459" y="7045274"/>
                </a:lnTo>
                <a:lnTo>
                  <a:pt x="16146996" y="7052919"/>
                </a:lnTo>
                <a:lnTo>
                  <a:pt x="16151213" y="7059155"/>
                </a:lnTo>
                <a:lnTo>
                  <a:pt x="16157448" y="7063372"/>
                </a:lnTo>
                <a:lnTo>
                  <a:pt x="16165094" y="7064908"/>
                </a:lnTo>
                <a:lnTo>
                  <a:pt x="16172752" y="7063372"/>
                </a:lnTo>
                <a:lnTo>
                  <a:pt x="16178987" y="7059155"/>
                </a:lnTo>
                <a:lnTo>
                  <a:pt x="16183204" y="7052919"/>
                </a:lnTo>
                <a:lnTo>
                  <a:pt x="16184753" y="7045274"/>
                </a:lnTo>
                <a:close/>
              </a:path>
              <a:path w="18719800" h="10718800" extrusionOk="0">
                <a:moveTo>
                  <a:pt x="16184753" y="6945173"/>
                </a:moveTo>
                <a:lnTo>
                  <a:pt x="16183217" y="6937527"/>
                </a:lnTo>
                <a:lnTo>
                  <a:pt x="16179000" y="6931279"/>
                </a:lnTo>
                <a:lnTo>
                  <a:pt x="16172752" y="6927075"/>
                </a:lnTo>
                <a:lnTo>
                  <a:pt x="16165106" y="6925526"/>
                </a:lnTo>
                <a:lnTo>
                  <a:pt x="16157448" y="6927075"/>
                </a:lnTo>
                <a:lnTo>
                  <a:pt x="16151213" y="6931279"/>
                </a:lnTo>
                <a:lnTo>
                  <a:pt x="16146996" y="6937527"/>
                </a:lnTo>
                <a:lnTo>
                  <a:pt x="16145459" y="6945173"/>
                </a:lnTo>
                <a:lnTo>
                  <a:pt x="16146996" y="6952818"/>
                </a:lnTo>
                <a:lnTo>
                  <a:pt x="16151213" y="6959066"/>
                </a:lnTo>
                <a:lnTo>
                  <a:pt x="16157448" y="6963283"/>
                </a:lnTo>
                <a:lnTo>
                  <a:pt x="16165106" y="6964832"/>
                </a:lnTo>
                <a:lnTo>
                  <a:pt x="16172752" y="6963283"/>
                </a:lnTo>
                <a:lnTo>
                  <a:pt x="16179000" y="6959066"/>
                </a:lnTo>
                <a:lnTo>
                  <a:pt x="16183217" y="6952818"/>
                </a:lnTo>
                <a:lnTo>
                  <a:pt x="16184753" y="6945173"/>
                </a:lnTo>
                <a:close/>
              </a:path>
              <a:path w="18719800" h="10718800" extrusionOk="0">
                <a:moveTo>
                  <a:pt x="16184753" y="6845084"/>
                </a:moveTo>
                <a:lnTo>
                  <a:pt x="16183217" y="6837426"/>
                </a:lnTo>
                <a:lnTo>
                  <a:pt x="16179000" y="6831177"/>
                </a:lnTo>
                <a:lnTo>
                  <a:pt x="16172752" y="6826974"/>
                </a:lnTo>
                <a:lnTo>
                  <a:pt x="16165106" y="6825424"/>
                </a:lnTo>
                <a:lnTo>
                  <a:pt x="16157448" y="6826974"/>
                </a:lnTo>
                <a:lnTo>
                  <a:pt x="16151213" y="6831177"/>
                </a:lnTo>
                <a:lnTo>
                  <a:pt x="16146996" y="6837426"/>
                </a:lnTo>
                <a:lnTo>
                  <a:pt x="16145459" y="6845084"/>
                </a:lnTo>
                <a:lnTo>
                  <a:pt x="16146996" y="6852729"/>
                </a:lnTo>
                <a:lnTo>
                  <a:pt x="16151213" y="6858965"/>
                </a:lnTo>
                <a:lnTo>
                  <a:pt x="16157448" y="6863169"/>
                </a:lnTo>
                <a:lnTo>
                  <a:pt x="16165106" y="6864718"/>
                </a:lnTo>
                <a:lnTo>
                  <a:pt x="16172752" y="6863169"/>
                </a:lnTo>
                <a:lnTo>
                  <a:pt x="16179000" y="6858965"/>
                </a:lnTo>
                <a:lnTo>
                  <a:pt x="16183217" y="6852729"/>
                </a:lnTo>
                <a:lnTo>
                  <a:pt x="16184753" y="6845084"/>
                </a:lnTo>
                <a:close/>
              </a:path>
              <a:path w="18719800" h="10718800" extrusionOk="0">
                <a:moveTo>
                  <a:pt x="16184753" y="6744983"/>
                </a:moveTo>
                <a:lnTo>
                  <a:pt x="16183217" y="6737337"/>
                </a:lnTo>
                <a:lnTo>
                  <a:pt x="16179000" y="6731089"/>
                </a:lnTo>
                <a:lnTo>
                  <a:pt x="16172752" y="6726885"/>
                </a:lnTo>
                <a:lnTo>
                  <a:pt x="16165106" y="6725336"/>
                </a:lnTo>
                <a:lnTo>
                  <a:pt x="16157448" y="6726885"/>
                </a:lnTo>
                <a:lnTo>
                  <a:pt x="16151213" y="6731089"/>
                </a:lnTo>
                <a:lnTo>
                  <a:pt x="16146996" y="6737337"/>
                </a:lnTo>
                <a:lnTo>
                  <a:pt x="16145459" y="6744983"/>
                </a:lnTo>
                <a:lnTo>
                  <a:pt x="16146996" y="6752628"/>
                </a:lnTo>
                <a:lnTo>
                  <a:pt x="16151213" y="6758876"/>
                </a:lnTo>
                <a:lnTo>
                  <a:pt x="16157448" y="6763093"/>
                </a:lnTo>
                <a:lnTo>
                  <a:pt x="16165106" y="6764629"/>
                </a:lnTo>
                <a:lnTo>
                  <a:pt x="16172752" y="6763093"/>
                </a:lnTo>
                <a:lnTo>
                  <a:pt x="16179000" y="6758876"/>
                </a:lnTo>
                <a:lnTo>
                  <a:pt x="16183217" y="6752628"/>
                </a:lnTo>
                <a:lnTo>
                  <a:pt x="16184753" y="6744983"/>
                </a:lnTo>
                <a:close/>
              </a:path>
              <a:path w="18719800" h="10718800" extrusionOk="0">
                <a:moveTo>
                  <a:pt x="16184753" y="6644894"/>
                </a:moveTo>
                <a:lnTo>
                  <a:pt x="16183217" y="6637248"/>
                </a:lnTo>
                <a:lnTo>
                  <a:pt x="16179000" y="6631000"/>
                </a:lnTo>
                <a:lnTo>
                  <a:pt x="16172752" y="6626784"/>
                </a:lnTo>
                <a:lnTo>
                  <a:pt x="16165106" y="6625234"/>
                </a:lnTo>
                <a:lnTo>
                  <a:pt x="16157448" y="6626784"/>
                </a:lnTo>
                <a:lnTo>
                  <a:pt x="16151213" y="6631000"/>
                </a:lnTo>
                <a:lnTo>
                  <a:pt x="16146996" y="6637248"/>
                </a:lnTo>
                <a:lnTo>
                  <a:pt x="16145459" y="6644894"/>
                </a:lnTo>
                <a:lnTo>
                  <a:pt x="16146996" y="6652539"/>
                </a:lnTo>
                <a:lnTo>
                  <a:pt x="16151213" y="6658775"/>
                </a:lnTo>
                <a:lnTo>
                  <a:pt x="16157448" y="6662991"/>
                </a:lnTo>
                <a:lnTo>
                  <a:pt x="16165106" y="6664528"/>
                </a:lnTo>
                <a:lnTo>
                  <a:pt x="16172752" y="6662991"/>
                </a:lnTo>
                <a:lnTo>
                  <a:pt x="16179000" y="6658775"/>
                </a:lnTo>
                <a:lnTo>
                  <a:pt x="16183217" y="6652539"/>
                </a:lnTo>
                <a:lnTo>
                  <a:pt x="16184753" y="6644894"/>
                </a:lnTo>
                <a:close/>
              </a:path>
              <a:path w="18719800" h="10718800" extrusionOk="0">
                <a:moveTo>
                  <a:pt x="16184753" y="6544792"/>
                </a:moveTo>
                <a:lnTo>
                  <a:pt x="16183217" y="6537147"/>
                </a:lnTo>
                <a:lnTo>
                  <a:pt x="16179000" y="6530899"/>
                </a:lnTo>
                <a:lnTo>
                  <a:pt x="16172752" y="6526695"/>
                </a:lnTo>
                <a:lnTo>
                  <a:pt x="16165106" y="6525146"/>
                </a:lnTo>
                <a:lnTo>
                  <a:pt x="16157448" y="6526695"/>
                </a:lnTo>
                <a:lnTo>
                  <a:pt x="16151213" y="6530899"/>
                </a:lnTo>
                <a:lnTo>
                  <a:pt x="16146996" y="6537147"/>
                </a:lnTo>
                <a:lnTo>
                  <a:pt x="16145459" y="6544792"/>
                </a:lnTo>
                <a:lnTo>
                  <a:pt x="16146996" y="6552438"/>
                </a:lnTo>
                <a:lnTo>
                  <a:pt x="16151213" y="6558686"/>
                </a:lnTo>
                <a:lnTo>
                  <a:pt x="16157448" y="6562890"/>
                </a:lnTo>
                <a:lnTo>
                  <a:pt x="16165106" y="6564439"/>
                </a:lnTo>
                <a:lnTo>
                  <a:pt x="16172752" y="6562890"/>
                </a:lnTo>
                <a:lnTo>
                  <a:pt x="16179000" y="6558686"/>
                </a:lnTo>
                <a:lnTo>
                  <a:pt x="16183217" y="6552438"/>
                </a:lnTo>
                <a:lnTo>
                  <a:pt x="16184753" y="6544792"/>
                </a:lnTo>
                <a:close/>
              </a:path>
              <a:path w="18719800" h="10718800" extrusionOk="0">
                <a:moveTo>
                  <a:pt x="16184753" y="6444691"/>
                </a:moveTo>
                <a:lnTo>
                  <a:pt x="16183217" y="6437046"/>
                </a:lnTo>
                <a:lnTo>
                  <a:pt x="16179000" y="6430797"/>
                </a:lnTo>
                <a:lnTo>
                  <a:pt x="16172752" y="6426594"/>
                </a:lnTo>
                <a:lnTo>
                  <a:pt x="16165106" y="6425044"/>
                </a:lnTo>
                <a:lnTo>
                  <a:pt x="16157448" y="6426594"/>
                </a:lnTo>
                <a:lnTo>
                  <a:pt x="16151213" y="6430797"/>
                </a:lnTo>
                <a:lnTo>
                  <a:pt x="16146996" y="6437046"/>
                </a:lnTo>
                <a:lnTo>
                  <a:pt x="16145459" y="6444691"/>
                </a:lnTo>
                <a:lnTo>
                  <a:pt x="16146996" y="6452336"/>
                </a:lnTo>
                <a:lnTo>
                  <a:pt x="16151213" y="6458585"/>
                </a:lnTo>
                <a:lnTo>
                  <a:pt x="16157448" y="6462801"/>
                </a:lnTo>
                <a:lnTo>
                  <a:pt x="16165106" y="6464351"/>
                </a:lnTo>
                <a:lnTo>
                  <a:pt x="16172752" y="6462801"/>
                </a:lnTo>
                <a:lnTo>
                  <a:pt x="16179000" y="6458585"/>
                </a:lnTo>
                <a:lnTo>
                  <a:pt x="16183217" y="6452336"/>
                </a:lnTo>
                <a:lnTo>
                  <a:pt x="16184753" y="6444691"/>
                </a:lnTo>
                <a:close/>
              </a:path>
              <a:path w="18719800" h="10718800" extrusionOk="0">
                <a:moveTo>
                  <a:pt x="16246526" y="2054161"/>
                </a:moveTo>
                <a:lnTo>
                  <a:pt x="16244977" y="2046516"/>
                </a:lnTo>
                <a:lnTo>
                  <a:pt x="16240760" y="2040280"/>
                </a:lnTo>
                <a:lnTo>
                  <a:pt x="16234525" y="2036064"/>
                </a:lnTo>
                <a:lnTo>
                  <a:pt x="16226879" y="2034514"/>
                </a:lnTo>
                <a:lnTo>
                  <a:pt x="16219234" y="2036064"/>
                </a:lnTo>
                <a:lnTo>
                  <a:pt x="16212985" y="2040280"/>
                </a:lnTo>
                <a:lnTo>
                  <a:pt x="16208769" y="2046516"/>
                </a:lnTo>
                <a:lnTo>
                  <a:pt x="16207232" y="2054161"/>
                </a:lnTo>
                <a:lnTo>
                  <a:pt x="16208769" y="2061806"/>
                </a:lnTo>
                <a:lnTo>
                  <a:pt x="16212985" y="2068055"/>
                </a:lnTo>
                <a:lnTo>
                  <a:pt x="16219234" y="2072271"/>
                </a:lnTo>
                <a:lnTo>
                  <a:pt x="16226879" y="2073808"/>
                </a:lnTo>
                <a:lnTo>
                  <a:pt x="16234525" y="2072271"/>
                </a:lnTo>
                <a:lnTo>
                  <a:pt x="16240760" y="2068055"/>
                </a:lnTo>
                <a:lnTo>
                  <a:pt x="16244977" y="2061806"/>
                </a:lnTo>
                <a:lnTo>
                  <a:pt x="16246526" y="2054161"/>
                </a:lnTo>
                <a:close/>
              </a:path>
              <a:path w="18719800" h="10718800" extrusionOk="0">
                <a:moveTo>
                  <a:pt x="16246526" y="1954072"/>
                </a:moveTo>
                <a:lnTo>
                  <a:pt x="16244977" y="1946427"/>
                </a:lnTo>
                <a:lnTo>
                  <a:pt x="16240760" y="1940179"/>
                </a:lnTo>
                <a:lnTo>
                  <a:pt x="16234525" y="1935975"/>
                </a:lnTo>
                <a:lnTo>
                  <a:pt x="16226879" y="1934425"/>
                </a:lnTo>
                <a:lnTo>
                  <a:pt x="16219234" y="1935975"/>
                </a:lnTo>
                <a:lnTo>
                  <a:pt x="16212985" y="1940179"/>
                </a:lnTo>
                <a:lnTo>
                  <a:pt x="16208769" y="1946427"/>
                </a:lnTo>
                <a:lnTo>
                  <a:pt x="16207232" y="1954072"/>
                </a:lnTo>
                <a:lnTo>
                  <a:pt x="16208769" y="1961730"/>
                </a:lnTo>
                <a:lnTo>
                  <a:pt x="16212985" y="1967966"/>
                </a:lnTo>
                <a:lnTo>
                  <a:pt x="16219234" y="1972183"/>
                </a:lnTo>
                <a:lnTo>
                  <a:pt x="16226879" y="1973732"/>
                </a:lnTo>
                <a:lnTo>
                  <a:pt x="16234525" y="1972183"/>
                </a:lnTo>
                <a:lnTo>
                  <a:pt x="16240760" y="1967966"/>
                </a:lnTo>
                <a:lnTo>
                  <a:pt x="16244977" y="1961730"/>
                </a:lnTo>
                <a:lnTo>
                  <a:pt x="16246526" y="1954072"/>
                </a:lnTo>
                <a:close/>
              </a:path>
              <a:path w="18719800" h="10718800" extrusionOk="0">
                <a:moveTo>
                  <a:pt x="16246526" y="1853984"/>
                </a:moveTo>
                <a:lnTo>
                  <a:pt x="16244977" y="1846338"/>
                </a:lnTo>
                <a:lnTo>
                  <a:pt x="16240760" y="1840090"/>
                </a:lnTo>
                <a:lnTo>
                  <a:pt x="16234525" y="1835873"/>
                </a:lnTo>
                <a:lnTo>
                  <a:pt x="16226879" y="1834337"/>
                </a:lnTo>
                <a:lnTo>
                  <a:pt x="16219234" y="1835873"/>
                </a:lnTo>
                <a:lnTo>
                  <a:pt x="16212985" y="1840090"/>
                </a:lnTo>
                <a:lnTo>
                  <a:pt x="16208769" y="1846338"/>
                </a:lnTo>
                <a:lnTo>
                  <a:pt x="16207232" y="1853984"/>
                </a:lnTo>
                <a:lnTo>
                  <a:pt x="16208769" y="1861629"/>
                </a:lnTo>
                <a:lnTo>
                  <a:pt x="16212985" y="1867877"/>
                </a:lnTo>
                <a:lnTo>
                  <a:pt x="16219234" y="1872094"/>
                </a:lnTo>
                <a:lnTo>
                  <a:pt x="16226879" y="1873631"/>
                </a:lnTo>
                <a:lnTo>
                  <a:pt x="16234525" y="1872094"/>
                </a:lnTo>
                <a:lnTo>
                  <a:pt x="16240760" y="1867877"/>
                </a:lnTo>
                <a:lnTo>
                  <a:pt x="16244977" y="1861629"/>
                </a:lnTo>
                <a:lnTo>
                  <a:pt x="16246526" y="1853984"/>
                </a:lnTo>
                <a:close/>
              </a:path>
              <a:path w="18719800" h="10718800" extrusionOk="0">
                <a:moveTo>
                  <a:pt x="16246526" y="1753882"/>
                </a:moveTo>
                <a:lnTo>
                  <a:pt x="16244977" y="1746237"/>
                </a:lnTo>
                <a:lnTo>
                  <a:pt x="16240760" y="1739988"/>
                </a:lnTo>
                <a:lnTo>
                  <a:pt x="16234525" y="1735785"/>
                </a:lnTo>
                <a:lnTo>
                  <a:pt x="16226879" y="1734235"/>
                </a:lnTo>
                <a:lnTo>
                  <a:pt x="16219234" y="1735785"/>
                </a:lnTo>
                <a:lnTo>
                  <a:pt x="16212985" y="1739988"/>
                </a:lnTo>
                <a:lnTo>
                  <a:pt x="16208769" y="1746237"/>
                </a:lnTo>
                <a:lnTo>
                  <a:pt x="16207232" y="1753882"/>
                </a:lnTo>
                <a:lnTo>
                  <a:pt x="16208769" y="1761528"/>
                </a:lnTo>
                <a:lnTo>
                  <a:pt x="16212985" y="1767776"/>
                </a:lnTo>
                <a:lnTo>
                  <a:pt x="16219234" y="1771992"/>
                </a:lnTo>
                <a:lnTo>
                  <a:pt x="16226879" y="1773529"/>
                </a:lnTo>
                <a:lnTo>
                  <a:pt x="16234525" y="1771992"/>
                </a:lnTo>
                <a:lnTo>
                  <a:pt x="16240760" y="1767776"/>
                </a:lnTo>
                <a:lnTo>
                  <a:pt x="16244977" y="1761528"/>
                </a:lnTo>
                <a:lnTo>
                  <a:pt x="16246526" y="1753882"/>
                </a:lnTo>
                <a:close/>
              </a:path>
              <a:path w="18719800" h="10718800" extrusionOk="0">
                <a:moveTo>
                  <a:pt x="16246526" y="1653781"/>
                </a:moveTo>
                <a:lnTo>
                  <a:pt x="16244977" y="1646135"/>
                </a:lnTo>
                <a:lnTo>
                  <a:pt x="16240760" y="1639887"/>
                </a:lnTo>
                <a:lnTo>
                  <a:pt x="16234525" y="1635683"/>
                </a:lnTo>
                <a:lnTo>
                  <a:pt x="16226879" y="1634134"/>
                </a:lnTo>
                <a:lnTo>
                  <a:pt x="16219234" y="1635683"/>
                </a:lnTo>
                <a:lnTo>
                  <a:pt x="16212985" y="1639887"/>
                </a:lnTo>
                <a:lnTo>
                  <a:pt x="16208769" y="1646135"/>
                </a:lnTo>
                <a:lnTo>
                  <a:pt x="16207232" y="1653781"/>
                </a:lnTo>
                <a:lnTo>
                  <a:pt x="16208769" y="1661426"/>
                </a:lnTo>
                <a:lnTo>
                  <a:pt x="16212985" y="1667675"/>
                </a:lnTo>
                <a:lnTo>
                  <a:pt x="16219234" y="1671878"/>
                </a:lnTo>
                <a:lnTo>
                  <a:pt x="16226879" y="1673428"/>
                </a:lnTo>
                <a:lnTo>
                  <a:pt x="16234525" y="1671878"/>
                </a:lnTo>
                <a:lnTo>
                  <a:pt x="16240760" y="1667675"/>
                </a:lnTo>
                <a:lnTo>
                  <a:pt x="16244977" y="1661426"/>
                </a:lnTo>
                <a:lnTo>
                  <a:pt x="16246526" y="1653781"/>
                </a:lnTo>
                <a:close/>
              </a:path>
              <a:path w="18719800" h="10718800" extrusionOk="0">
                <a:moveTo>
                  <a:pt x="16246526" y="1553692"/>
                </a:moveTo>
                <a:lnTo>
                  <a:pt x="16244977" y="1546034"/>
                </a:lnTo>
                <a:lnTo>
                  <a:pt x="16240760" y="1539786"/>
                </a:lnTo>
                <a:lnTo>
                  <a:pt x="16234525" y="1535582"/>
                </a:lnTo>
                <a:lnTo>
                  <a:pt x="16226879" y="1534033"/>
                </a:lnTo>
                <a:lnTo>
                  <a:pt x="16219234" y="1535582"/>
                </a:lnTo>
                <a:lnTo>
                  <a:pt x="16212985" y="1539786"/>
                </a:lnTo>
                <a:lnTo>
                  <a:pt x="16208769" y="1546034"/>
                </a:lnTo>
                <a:lnTo>
                  <a:pt x="16207232" y="1553692"/>
                </a:lnTo>
                <a:lnTo>
                  <a:pt x="16208769" y="1561338"/>
                </a:lnTo>
                <a:lnTo>
                  <a:pt x="16212985" y="1567586"/>
                </a:lnTo>
                <a:lnTo>
                  <a:pt x="16219234" y="1571790"/>
                </a:lnTo>
                <a:lnTo>
                  <a:pt x="16226879" y="1573339"/>
                </a:lnTo>
                <a:lnTo>
                  <a:pt x="16234525" y="1571790"/>
                </a:lnTo>
                <a:lnTo>
                  <a:pt x="16240760" y="1567586"/>
                </a:lnTo>
                <a:lnTo>
                  <a:pt x="16244977" y="1561338"/>
                </a:lnTo>
                <a:lnTo>
                  <a:pt x="16246526" y="1553692"/>
                </a:lnTo>
                <a:close/>
              </a:path>
              <a:path w="18719800" h="10718800" extrusionOk="0">
                <a:moveTo>
                  <a:pt x="16246526" y="1453603"/>
                </a:moveTo>
                <a:lnTo>
                  <a:pt x="16244977" y="1445945"/>
                </a:lnTo>
                <a:lnTo>
                  <a:pt x="16240760" y="1439697"/>
                </a:lnTo>
                <a:lnTo>
                  <a:pt x="16234525" y="1435481"/>
                </a:lnTo>
                <a:lnTo>
                  <a:pt x="16226879" y="1433944"/>
                </a:lnTo>
                <a:lnTo>
                  <a:pt x="16219234" y="1435481"/>
                </a:lnTo>
                <a:lnTo>
                  <a:pt x="16212985" y="1439697"/>
                </a:lnTo>
                <a:lnTo>
                  <a:pt x="16208769" y="1445945"/>
                </a:lnTo>
                <a:lnTo>
                  <a:pt x="16207232" y="1453603"/>
                </a:lnTo>
                <a:lnTo>
                  <a:pt x="16208769" y="1461249"/>
                </a:lnTo>
                <a:lnTo>
                  <a:pt x="16212985" y="1467485"/>
                </a:lnTo>
                <a:lnTo>
                  <a:pt x="16219234" y="1471701"/>
                </a:lnTo>
                <a:lnTo>
                  <a:pt x="16226879" y="1473238"/>
                </a:lnTo>
                <a:lnTo>
                  <a:pt x="16234525" y="1471701"/>
                </a:lnTo>
                <a:lnTo>
                  <a:pt x="16240760" y="1467485"/>
                </a:lnTo>
                <a:lnTo>
                  <a:pt x="16244977" y="1461249"/>
                </a:lnTo>
                <a:lnTo>
                  <a:pt x="16246526" y="1453603"/>
                </a:lnTo>
                <a:close/>
              </a:path>
              <a:path w="18719800" h="10718800" extrusionOk="0">
                <a:moveTo>
                  <a:pt x="16246526" y="1353489"/>
                </a:moveTo>
                <a:lnTo>
                  <a:pt x="16244977" y="1345857"/>
                </a:lnTo>
                <a:lnTo>
                  <a:pt x="16240760" y="1339608"/>
                </a:lnTo>
                <a:lnTo>
                  <a:pt x="16234525" y="1335392"/>
                </a:lnTo>
                <a:lnTo>
                  <a:pt x="16226879" y="1333842"/>
                </a:lnTo>
                <a:lnTo>
                  <a:pt x="16219221" y="1335392"/>
                </a:lnTo>
                <a:lnTo>
                  <a:pt x="16212985" y="1339608"/>
                </a:lnTo>
                <a:lnTo>
                  <a:pt x="16208769" y="1345857"/>
                </a:lnTo>
                <a:lnTo>
                  <a:pt x="16207232" y="1353489"/>
                </a:lnTo>
                <a:lnTo>
                  <a:pt x="16208769" y="1361147"/>
                </a:lnTo>
                <a:lnTo>
                  <a:pt x="16212985" y="1367396"/>
                </a:lnTo>
                <a:lnTo>
                  <a:pt x="16219221" y="1371600"/>
                </a:lnTo>
                <a:lnTo>
                  <a:pt x="16226879" y="1373149"/>
                </a:lnTo>
                <a:lnTo>
                  <a:pt x="16234525" y="1371600"/>
                </a:lnTo>
                <a:lnTo>
                  <a:pt x="16240760" y="1367396"/>
                </a:lnTo>
                <a:lnTo>
                  <a:pt x="16244977" y="1361147"/>
                </a:lnTo>
                <a:lnTo>
                  <a:pt x="16246526" y="1353489"/>
                </a:lnTo>
                <a:close/>
              </a:path>
              <a:path w="18719800" h="10718800" extrusionOk="0">
                <a:moveTo>
                  <a:pt x="16246526" y="1253401"/>
                </a:moveTo>
                <a:lnTo>
                  <a:pt x="16244977" y="1245755"/>
                </a:lnTo>
                <a:lnTo>
                  <a:pt x="16240760" y="1239507"/>
                </a:lnTo>
                <a:lnTo>
                  <a:pt x="16234525" y="1235303"/>
                </a:lnTo>
                <a:lnTo>
                  <a:pt x="16226879" y="1233754"/>
                </a:lnTo>
                <a:lnTo>
                  <a:pt x="16219221" y="1235303"/>
                </a:lnTo>
                <a:lnTo>
                  <a:pt x="16212985" y="1239507"/>
                </a:lnTo>
                <a:lnTo>
                  <a:pt x="16208769" y="1245755"/>
                </a:lnTo>
                <a:lnTo>
                  <a:pt x="16207232" y="1253401"/>
                </a:lnTo>
                <a:lnTo>
                  <a:pt x="16208769" y="1261046"/>
                </a:lnTo>
                <a:lnTo>
                  <a:pt x="16212985" y="1267294"/>
                </a:lnTo>
                <a:lnTo>
                  <a:pt x="16219221" y="1271498"/>
                </a:lnTo>
                <a:lnTo>
                  <a:pt x="16226879" y="1273048"/>
                </a:lnTo>
                <a:lnTo>
                  <a:pt x="16234525" y="1271498"/>
                </a:lnTo>
                <a:lnTo>
                  <a:pt x="16240760" y="1267294"/>
                </a:lnTo>
                <a:lnTo>
                  <a:pt x="16244977" y="1261046"/>
                </a:lnTo>
                <a:lnTo>
                  <a:pt x="16246526" y="1253401"/>
                </a:lnTo>
                <a:close/>
              </a:path>
              <a:path w="18719800" h="10718800" extrusionOk="0">
                <a:moveTo>
                  <a:pt x="16246526" y="1153299"/>
                </a:moveTo>
                <a:lnTo>
                  <a:pt x="16244977" y="1145654"/>
                </a:lnTo>
                <a:lnTo>
                  <a:pt x="16240773" y="1139405"/>
                </a:lnTo>
                <a:lnTo>
                  <a:pt x="16234525" y="1135202"/>
                </a:lnTo>
                <a:lnTo>
                  <a:pt x="16226879" y="1133652"/>
                </a:lnTo>
                <a:lnTo>
                  <a:pt x="16219234" y="1135202"/>
                </a:lnTo>
                <a:lnTo>
                  <a:pt x="16212985" y="1139405"/>
                </a:lnTo>
                <a:lnTo>
                  <a:pt x="16208769" y="1145654"/>
                </a:lnTo>
                <a:lnTo>
                  <a:pt x="16207232" y="1153299"/>
                </a:lnTo>
                <a:lnTo>
                  <a:pt x="16208769" y="1160945"/>
                </a:lnTo>
                <a:lnTo>
                  <a:pt x="16212985" y="1167193"/>
                </a:lnTo>
                <a:lnTo>
                  <a:pt x="16219234" y="1171409"/>
                </a:lnTo>
                <a:lnTo>
                  <a:pt x="16226879" y="1172946"/>
                </a:lnTo>
                <a:lnTo>
                  <a:pt x="16234525" y="1171409"/>
                </a:lnTo>
                <a:lnTo>
                  <a:pt x="16240773" y="1167193"/>
                </a:lnTo>
                <a:lnTo>
                  <a:pt x="16244977" y="1160945"/>
                </a:lnTo>
                <a:lnTo>
                  <a:pt x="16246526" y="1153299"/>
                </a:lnTo>
                <a:close/>
              </a:path>
              <a:path w="18719800" h="10718800" extrusionOk="0">
                <a:moveTo>
                  <a:pt x="16246526" y="1053211"/>
                </a:moveTo>
                <a:lnTo>
                  <a:pt x="16244977" y="1045552"/>
                </a:lnTo>
                <a:lnTo>
                  <a:pt x="16240773" y="1039304"/>
                </a:lnTo>
                <a:lnTo>
                  <a:pt x="16234525" y="1035100"/>
                </a:lnTo>
                <a:lnTo>
                  <a:pt x="16226879" y="1033551"/>
                </a:lnTo>
                <a:lnTo>
                  <a:pt x="16219234" y="1035100"/>
                </a:lnTo>
                <a:lnTo>
                  <a:pt x="16212985" y="1039304"/>
                </a:lnTo>
                <a:lnTo>
                  <a:pt x="16208769" y="1045552"/>
                </a:lnTo>
                <a:lnTo>
                  <a:pt x="16207232" y="1053211"/>
                </a:lnTo>
                <a:lnTo>
                  <a:pt x="16208769" y="1060856"/>
                </a:lnTo>
                <a:lnTo>
                  <a:pt x="16212985" y="1067092"/>
                </a:lnTo>
                <a:lnTo>
                  <a:pt x="16219234" y="1071295"/>
                </a:lnTo>
                <a:lnTo>
                  <a:pt x="16226879" y="1072845"/>
                </a:lnTo>
                <a:lnTo>
                  <a:pt x="16234525" y="1071295"/>
                </a:lnTo>
                <a:lnTo>
                  <a:pt x="16240773" y="1067092"/>
                </a:lnTo>
                <a:lnTo>
                  <a:pt x="16244977" y="1060856"/>
                </a:lnTo>
                <a:lnTo>
                  <a:pt x="16246526" y="1053211"/>
                </a:lnTo>
                <a:close/>
              </a:path>
              <a:path w="18719800" h="10718800" extrusionOk="0">
                <a:moveTo>
                  <a:pt x="16246526" y="953122"/>
                </a:moveTo>
                <a:lnTo>
                  <a:pt x="16244977" y="945464"/>
                </a:lnTo>
                <a:lnTo>
                  <a:pt x="16240773" y="939215"/>
                </a:lnTo>
                <a:lnTo>
                  <a:pt x="16234525" y="935012"/>
                </a:lnTo>
                <a:lnTo>
                  <a:pt x="16226879" y="933475"/>
                </a:lnTo>
                <a:lnTo>
                  <a:pt x="16219234" y="935012"/>
                </a:lnTo>
                <a:lnTo>
                  <a:pt x="16212985" y="939215"/>
                </a:lnTo>
                <a:lnTo>
                  <a:pt x="16208769" y="945464"/>
                </a:lnTo>
                <a:lnTo>
                  <a:pt x="16207232" y="953122"/>
                </a:lnTo>
                <a:lnTo>
                  <a:pt x="16208769" y="960767"/>
                </a:lnTo>
                <a:lnTo>
                  <a:pt x="16212985" y="967016"/>
                </a:lnTo>
                <a:lnTo>
                  <a:pt x="16219234" y="971219"/>
                </a:lnTo>
                <a:lnTo>
                  <a:pt x="16226879" y="972769"/>
                </a:lnTo>
                <a:lnTo>
                  <a:pt x="16234525" y="971219"/>
                </a:lnTo>
                <a:lnTo>
                  <a:pt x="16240773" y="967016"/>
                </a:lnTo>
                <a:lnTo>
                  <a:pt x="16244977" y="960767"/>
                </a:lnTo>
                <a:lnTo>
                  <a:pt x="16246526" y="953122"/>
                </a:lnTo>
                <a:close/>
              </a:path>
              <a:path w="18719800" h="10718800" extrusionOk="0">
                <a:moveTo>
                  <a:pt x="16246526" y="853020"/>
                </a:moveTo>
                <a:lnTo>
                  <a:pt x="16244977" y="845375"/>
                </a:lnTo>
                <a:lnTo>
                  <a:pt x="16240773" y="839127"/>
                </a:lnTo>
                <a:lnTo>
                  <a:pt x="16234525" y="834923"/>
                </a:lnTo>
                <a:lnTo>
                  <a:pt x="16226879" y="833374"/>
                </a:lnTo>
                <a:lnTo>
                  <a:pt x="16219234" y="834923"/>
                </a:lnTo>
                <a:lnTo>
                  <a:pt x="16212985" y="839127"/>
                </a:lnTo>
                <a:lnTo>
                  <a:pt x="16208769" y="845375"/>
                </a:lnTo>
                <a:lnTo>
                  <a:pt x="16207232" y="853020"/>
                </a:lnTo>
                <a:lnTo>
                  <a:pt x="16208769" y="860666"/>
                </a:lnTo>
                <a:lnTo>
                  <a:pt x="16212985" y="866914"/>
                </a:lnTo>
                <a:lnTo>
                  <a:pt x="16219234" y="871118"/>
                </a:lnTo>
                <a:lnTo>
                  <a:pt x="16226879" y="872667"/>
                </a:lnTo>
                <a:lnTo>
                  <a:pt x="16234525" y="871118"/>
                </a:lnTo>
                <a:lnTo>
                  <a:pt x="16240773" y="866914"/>
                </a:lnTo>
                <a:lnTo>
                  <a:pt x="16244977" y="860666"/>
                </a:lnTo>
                <a:lnTo>
                  <a:pt x="16246526" y="853020"/>
                </a:lnTo>
                <a:close/>
              </a:path>
              <a:path w="18719800" h="10718800" extrusionOk="0">
                <a:moveTo>
                  <a:pt x="16246526" y="752919"/>
                </a:moveTo>
                <a:lnTo>
                  <a:pt x="16244977" y="745274"/>
                </a:lnTo>
                <a:lnTo>
                  <a:pt x="16240760" y="739025"/>
                </a:lnTo>
                <a:lnTo>
                  <a:pt x="16234525" y="734822"/>
                </a:lnTo>
                <a:lnTo>
                  <a:pt x="16226879" y="733272"/>
                </a:lnTo>
                <a:lnTo>
                  <a:pt x="16219234" y="734822"/>
                </a:lnTo>
                <a:lnTo>
                  <a:pt x="16212985" y="739025"/>
                </a:lnTo>
                <a:lnTo>
                  <a:pt x="16208769" y="745274"/>
                </a:lnTo>
                <a:lnTo>
                  <a:pt x="16207232" y="752919"/>
                </a:lnTo>
                <a:lnTo>
                  <a:pt x="16208769" y="760564"/>
                </a:lnTo>
                <a:lnTo>
                  <a:pt x="16212985" y="766813"/>
                </a:lnTo>
                <a:lnTo>
                  <a:pt x="16219234" y="771029"/>
                </a:lnTo>
                <a:lnTo>
                  <a:pt x="16226879" y="772566"/>
                </a:lnTo>
                <a:lnTo>
                  <a:pt x="16234525" y="771029"/>
                </a:lnTo>
                <a:lnTo>
                  <a:pt x="16240760" y="766813"/>
                </a:lnTo>
                <a:lnTo>
                  <a:pt x="16244977" y="760564"/>
                </a:lnTo>
                <a:lnTo>
                  <a:pt x="16246526" y="752919"/>
                </a:lnTo>
                <a:close/>
              </a:path>
              <a:path w="18719800" h="10718800" extrusionOk="0">
                <a:moveTo>
                  <a:pt x="16246526" y="652830"/>
                </a:moveTo>
                <a:lnTo>
                  <a:pt x="16244977" y="645185"/>
                </a:lnTo>
                <a:lnTo>
                  <a:pt x="16240760" y="638937"/>
                </a:lnTo>
                <a:lnTo>
                  <a:pt x="16234525" y="634720"/>
                </a:lnTo>
                <a:lnTo>
                  <a:pt x="16226879" y="633183"/>
                </a:lnTo>
                <a:lnTo>
                  <a:pt x="16219234" y="634720"/>
                </a:lnTo>
                <a:lnTo>
                  <a:pt x="16212985" y="638937"/>
                </a:lnTo>
                <a:lnTo>
                  <a:pt x="16208769" y="645185"/>
                </a:lnTo>
                <a:lnTo>
                  <a:pt x="16207232" y="652830"/>
                </a:lnTo>
                <a:lnTo>
                  <a:pt x="16208769" y="660476"/>
                </a:lnTo>
                <a:lnTo>
                  <a:pt x="16212985" y="666711"/>
                </a:lnTo>
                <a:lnTo>
                  <a:pt x="16219234" y="670928"/>
                </a:lnTo>
                <a:lnTo>
                  <a:pt x="16226879" y="672465"/>
                </a:lnTo>
                <a:lnTo>
                  <a:pt x="16234525" y="670928"/>
                </a:lnTo>
                <a:lnTo>
                  <a:pt x="16240760" y="666711"/>
                </a:lnTo>
                <a:lnTo>
                  <a:pt x="16244977" y="660476"/>
                </a:lnTo>
                <a:lnTo>
                  <a:pt x="16246526" y="652830"/>
                </a:lnTo>
                <a:close/>
              </a:path>
              <a:path w="18719800" h="10718800" extrusionOk="0">
                <a:moveTo>
                  <a:pt x="16246526" y="552716"/>
                </a:moveTo>
                <a:lnTo>
                  <a:pt x="16244977" y="545071"/>
                </a:lnTo>
                <a:lnTo>
                  <a:pt x="16240760" y="538835"/>
                </a:lnTo>
                <a:lnTo>
                  <a:pt x="16234525" y="534619"/>
                </a:lnTo>
                <a:lnTo>
                  <a:pt x="16226879" y="533082"/>
                </a:lnTo>
                <a:lnTo>
                  <a:pt x="16219234" y="534619"/>
                </a:lnTo>
                <a:lnTo>
                  <a:pt x="16212985" y="538835"/>
                </a:lnTo>
                <a:lnTo>
                  <a:pt x="16208769" y="545071"/>
                </a:lnTo>
                <a:lnTo>
                  <a:pt x="16207232" y="552716"/>
                </a:lnTo>
                <a:lnTo>
                  <a:pt x="16208769" y="560374"/>
                </a:lnTo>
                <a:lnTo>
                  <a:pt x="16212985" y="566610"/>
                </a:lnTo>
                <a:lnTo>
                  <a:pt x="16219234" y="570826"/>
                </a:lnTo>
                <a:lnTo>
                  <a:pt x="16226879" y="572363"/>
                </a:lnTo>
                <a:lnTo>
                  <a:pt x="16234525" y="570826"/>
                </a:lnTo>
                <a:lnTo>
                  <a:pt x="16240760" y="566610"/>
                </a:lnTo>
                <a:lnTo>
                  <a:pt x="16244977" y="560374"/>
                </a:lnTo>
                <a:lnTo>
                  <a:pt x="16246526" y="552716"/>
                </a:lnTo>
                <a:close/>
              </a:path>
              <a:path w="18719800" h="10718800" extrusionOk="0">
                <a:moveTo>
                  <a:pt x="16246526" y="452628"/>
                </a:moveTo>
                <a:lnTo>
                  <a:pt x="16244977" y="444982"/>
                </a:lnTo>
                <a:lnTo>
                  <a:pt x="16240760" y="438734"/>
                </a:lnTo>
                <a:lnTo>
                  <a:pt x="16234525" y="434530"/>
                </a:lnTo>
                <a:lnTo>
                  <a:pt x="16226879" y="432981"/>
                </a:lnTo>
                <a:lnTo>
                  <a:pt x="16219234" y="434530"/>
                </a:lnTo>
                <a:lnTo>
                  <a:pt x="16212985" y="438734"/>
                </a:lnTo>
                <a:lnTo>
                  <a:pt x="16208769" y="444982"/>
                </a:lnTo>
                <a:lnTo>
                  <a:pt x="16207232" y="452628"/>
                </a:lnTo>
                <a:lnTo>
                  <a:pt x="16208769" y="460273"/>
                </a:lnTo>
                <a:lnTo>
                  <a:pt x="16212985" y="466521"/>
                </a:lnTo>
                <a:lnTo>
                  <a:pt x="16219234" y="470738"/>
                </a:lnTo>
                <a:lnTo>
                  <a:pt x="16226879" y="472287"/>
                </a:lnTo>
                <a:lnTo>
                  <a:pt x="16234525" y="470738"/>
                </a:lnTo>
                <a:lnTo>
                  <a:pt x="16240760" y="466521"/>
                </a:lnTo>
                <a:lnTo>
                  <a:pt x="16244977" y="460273"/>
                </a:lnTo>
                <a:lnTo>
                  <a:pt x="16246526" y="452628"/>
                </a:lnTo>
                <a:close/>
              </a:path>
              <a:path w="18719800" h="10718800" extrusionOk="0">
                <a:moveTo>
                  <a:pt x="16246526" y="352539"/>
                </a:moveTo>
                <a:lnTo>
                  <a:pt x="16244977" y="344893"/>
                </a:lnTo>
                <a:lnTo>
                  <a:pt x="16240760" y="338645"/>
                </a:lnTo>
                <a:lnTo>
                  <a:pt x="16234525" y="334429"/>
                </a:lnTo>
                <a:lnTo>
                  <a:pt x="16226879" y="332892"/>
                </a:lnTo>
                <a:lnTo>
                  <a:pt x="16219234" y="334429"/>
                </a:lnTo>
                <a:lnTo>
                  <a:pt x="16212985" y="338645"/>
                </a:lnTo>
                <a:lnTo>
                  <a:pt x="16208769" y="344893"/>
                </a:lnTo>
                <a:lnTo>
                  <a:pt x="16207232" y="352539"/>
                </a:lnTo>
                <a:lnTo>
                  <a:pt x="16208769" y="360184"/>
                </a:lnTo>
                <a:lnTo>
                  <a:pt x="16212985" y="366433"/>
                </a:lnTo>
                <a:lnTo>
                  <a:pt x="16219234" y="370636"/>
                </a:lnTo>
                <a:lnTo>
                  <a:pt x="16226879" y="372186"/>
                </a:lnTo>
                <a:lnTo>
                  <a:pt x="16234525" y="370636"/>
                </a:lnTo>
                <a:lnTo>
                  <a:pt x="16240760" y="366433"/>
                </a:lnTo>
                <a:lnTo>
                  <a:pt x="16244977" y="360184"/>
                </a:lnTo>
                <a:lnTo>
                  <a:pt x="16246526" y="352539"/>
                </a:lnTo>
                <a:close/>
              </a:path>
              <a:path w="18719800" h="10718800" extrusionOk="0">
                <a:moveTo>
                  <a:pt x="16246526" y="252437"/>
                </a:moveTo>
                <a:lnTo>
                  <a:pt x="16244977" y="244792"/>
                </a:lnTo>
                <a:lnTo>
                  <a:pt x="16240760" y="238544"/>
                </a:lnTo>
                <a:lnTo>
                  <a:pt x="16234525" y="234340"/>
                </a:lnTo>
                <a:lnTo>
                  <a:pt x="16226879" y="232791"/>
                </a:lnTo>
                <a:lnTo>
                  <a:pt x="16219234" y="234340"/>
                </a:lnTo>
                <a:lnTo>
                  <a:pt x="16212985" y="238544"/>
                </a:lnTo>
                <a:lnTo>
                  <a:pt x="16208769" y="244792"/>
                </a:lnTo>
                <a:lnTo>
                  <a:pt x="16207232" y="252437"/>
                </a:lnTo>
                <a:lnTo>
                  <a:pt x="16208769" y="260083"/>
                </a:lnTo>
                <a:lnTo>
                  <a:pt x="16212985" y="266331"/>
                </a:lnTo>
                <a:lnTo>
                  <a:pt x="16219234" y="270535"/>
                </a:lnTo>
                <a:lnTo>
                  <a:pt x="16226879" y="272084"/>
                </a:lnTo>
                <a:lnTo>
                  <a:pt x="16234525" y="270535"/>
                </a:lnTo>
                <a:lnTo>
                  <a:pt x="16240760" y="266331"/>
                </a:lnTo>
                <a:lnTo>
                  <a:pt x="16244977" y="260083"/>
                </a:lnTo>
                <a:lnTo>
                  <a:pt x="16246526" y="252437"/>
                </a:lnTo>
                <a:close/>
              </a:path>
              <a:path w="18719800" h="10718800" extrusionOk="0">
                <a:moveTo>
                  <a:pt x="16246526" y="152349"/>
                </a:moveTo>
                <a:lnTo>
                  <a:pt x="16244977" y="144703"/>
                </a:lnTo>
                <a:lnTo>
                  <a:pt x="16240760" y="138455"/>
                </a:lnTo>
                <a:lnTo>
                  <a:pt x="16234525" y="134239"/>
                </a:lnTo>
                <a:lnTo>
                  <a:pt x="16226879" y="132702"/>
                </a:lnTo>
                <a:lnTo>
                  <a:pt x="16219234" y="134239"/>
                </a:lnTo>
                <a:lnTo>
                  <a:pt x="16212985" y="138455"/>
                </a:lnTo>
                <a:lnTo>
                  <a:pt x="16208769" y="144703"/>
                </a:lnTo>
                <a:lnTo>
                  <a:pt x="16207232" y="152349"/>
                </a:lnTo>
                <a:lnTo>
                  <a:pt x="16208769" y="159981"/>
                </a:lnTo>
                <a:lnTo>
                  <a:pt x="16212985" y="166230"/>
                </a:lnTo>
                <a:lnTo>
                  <a:pt x="16219234" y="170446"/>
                </a:lnTo>
                <a:lnTo>
                  <a:pt x="16226879" y="171983"/>
                </a:lnTo>
                <a:lnTo>
                  <a:pt x="16234525" y="170446"/>
                </a:lnTo>
                <a:lnTo>
                  <a:pt x="16240760" y="166230"/>
                </a:lnTo>
                <a:lnTo>
                  <a:pt x="16244977" y="159981"/>
                </a:lnTo>
                <a:lnTo>
                  <a:pt x="16246526" y="152349"/>
                </a:lnTo>
                <a:close/>
              </a:path>
              <a:path w="18719800" h="10718800" extrusionOk="0">
                <a:moveTo>
                  <a:pt x="16246526" y="52235"/>
                </a:moveTo>
                <a:lnTo>
                  <a:pt x="16244977" y="44589"/>
                </a:lnTo>
                <a:lnTo>
                  <a:pt x="16240760" y="38354"/>
                </a:lnTo>
                <a:lnTo>
                  <a:pt x="16234525" y="34137"/>
                </a:lnTo>
                <a:lnTo>
                  <a:pt x="16226879" y="32600"/>
                </a:lnTo>
                <a:lnTo>
                  <a:pt x="16219234" y="34137"/>
                </a:lnTo>
                <a:lnTo>
                  <a:pt x="16212985" y="38354"/>
                </a:lnTo>
                <a:lnTo>
                  <a:pt x="16208769" y="44589"/>
                </a:lnTo>
                <a:lnTo>
                  <a:pt x="16207232" y="52235"/>
                </a:lnTo>
                <a:lnTo>
                  <a:pt x="16208769" y="59893"/>
                </a:lnTo>
                <a:lnTo>
                  <a:pt x="16212985" y="66141"/>
                </a:lnTo>
                <a:lnTo>
                  <a:pt x="16219234" y="70345"/>
                </a:lnTo>
                <a:lnTo>
                  <a:pt x="16226879" y="71894"/>
                </a:lnTo>
                <a:lnTo>
                  <a:pt x="16234525" y="70345"/>
                </a:lnTo>
                <a:lnTo>
                  <a:pt x="16240760" y="66141"/>
                </a:lnTo>
                <a:lnTo>
                  <a:pt x="16244977" y="59893"/>
                </a:lnTo>
                <a:lnTo>
                  <a:pt x="16246526" y="52235"/>
                </a:lnTo>
                <a:close/>
              </a:path>
              <a:path w="18719800" h="10718800" extrusionOk="0">
                <a:moveTo>
                  <a:pt x="16258731" y="10694124"/>
                </a:moveTo>
                <a:lnTo>
                  <a:pt x="16257181" y="10686479"/>
                </a:lnTo>
                <a:lnTo>
                  <a:pt x="16252978" y="10680230"/>
                </a:lnTo>
                <a:lnTo>
                  <a:pt x="16246729" y="10676014"/>
                </a:lnTo>
                <a:lnTo>
                  <a:pt x="16239084" y="10674464"/>
                </a:lnTo>
                <a:lnTo>
                  <a:pt x="16231438" y="10676014"/>
                </a:lnTo>
                <a:lnTo>
                  <a:pt x="16225203" y="10680230"/>
                </a:lnTo>
                <a:lnTo>
                  <a:pt x="16220986" y="10686479"/>
                </a:lnTo>
                <a:lnTo>
                  <a:pt x="16219450" y="10694124"/>
                </a:lnTo>
                <a:lnTo>
                  <a:pt x="16220986" y="10701769"/>
                </a:lnTo>
                <a:lnTo>
                  <a:pt x="16225203" y="10708018"/>
                </a:lnTo>
                <a:lnTo>
                  <a:pt x="16231438" y="10712234"/>
                </a:lnTo>
                <a:lnTo>
                  <a:pt x="16239084" y="10713771"/>
                </a:lnTo>
                <a:lnTo>
                  <a:pt x="16246729" y="10712234"/>
                </a:lnTo>
                <a:lnTo>
                  <a:pt x="16252978" y="10708018"/>
                </a:lnTo>
                <a:lnTo>
                  <a:pt x="16257181" y="10701769"/>
                </a:lnTo>
                <a:lnTo>
                  <a:pt x="16258731" y="10694124"/>
                </a:lnTo>
                <a:close/>
              </a:path>
              <a:path w="18719800" h="10718800" extrusionOk="0">
                <a:moveTo>
                  <a:pt x="16258731" y="10594023"/>
                </a:moveTo>
                <a:lnTo>
                  <a:pt x="16257181" y="10586377"/>
                </a:lnTo>
                <a:lnTo>
                  <a:pt x="16252978" y="10580129"/>
                </a:lnTo>
                <a:lnTo>
                  <a:pt x="16246729" y="10575925"/>
                </a:lnTo>
                <a:lnTo>
                  <a:pt x="16239084" y="10574376"/>
                </a:lnTo>
                <a:lnTo>
                  <a:pt x="16231438" y="10575925"/>
                </a:lnTo>
                <a:lnTo>
                  <a:pt x="16225203" y="10580129"/>
                </a:lnTo>
                <a:lnTo>
                  <a:pt x="16220986" y="10586377"/>
                </a:lnTo>
                <a:lnTo>
                  <a:pt x="16219450" y="10594023"/>
                </a:lnTo>
                <a:lnTo>
                  <a:pt x="16220986" y="10601668"/>
                </a:lnTo>
                <a:lnTo>
                  <a:pt x="16225203" y="10607916"/>
                </a:lnTo>
                <a:lnTo>
                  <a:pt x="16231438" y="10612133"/>
                </a:lnTo>
                <a:lnTo>
                  <a:pt x="16239084" y="10613669"/>
                </a:lnTo>
                <a:lnTo>
                  <a:pt x="16246729" y="10612133"/>
                </a:lnTo>
                <a:lnTo>
                  <a:pt x="16252978" y="10607916"/>
                </a:lnTo>
                <a:lnTo>
                  <a:pt x="16257181" y="10601668"/>
                </a:lnTo>
                <a:lnTo>
                  <a:pt x="16258731" y="10594023"/>
                </a:lnTo>
                <a:close/>
              </a:path>
              <a:path w="18719800" h="10718800" extrusionOk="0">
                <a:moveTo>
                  <a:pt x="16258731" y="10493921"/>
                </a:moveTo>
                <a:lnTo>
                  <a:pt x="16257181" y="10486288"/>
                </a:lnTo>
                <a:lnTo>
                  <a:pt x="16252978" y="10480040"/>
                </a:lnTo>
                <a:lnTo>
                  <a:pt x="16246729" y="10475824"/>
                </a:lnTo>
                <a:lnTo>
                  <a:pt x="16239084" y="10474274"/>
                </a:lnTo>
                <a:lnTo>
                  <a:pt x="16231438" y="10475824"/>
                </a:lnTo>
                <a:lnTo>
                  <a:pt x="16225203" y="10480040"/>
                </a:lnTo>
                <a:lnTo>
                  <a:pt x="16220986" y="10486288"/>
                </a:lnTo>
                <a:lnTo>
                  <a:pt x="16219450" y="10493921"/>
                </a:lnTo>
                <a:lnTo>
                  <a:pt x="16220986" y="10501579"/>
                </a:lnTo>
                <a:lnTo>
                  <a:pt x="16225203" y="10507815"/>
                </a:lnTo>
                <a:lnTo>
                  <a:pt x="16231438" y="10512031"/>
                </a:lnTo>
                <a:lnTo>
                  <a:pt x="16239084" y="10513581"/>
                </a:lnTo>
                <a:lnTo>
                  <a:pt x="16246729" y="10512031"/>
                </a:lnTo>
                <a:lnTo>
                  <a:pt x="16252978" y="10507815"/>
                </a:lnTo>
                <a:lnTo>
                  <a:pt x="16257181" y="10501579"/>
                </a:lnTo>
                <a:lnTo>
                  <a:pt x="16258731" y="10493921"/>
                </a:lnTo>
                <a:close/>
              </a:path>
              <a:path w="18719800" h="10718800" extrusionOk="0">
                <a:moveTo>
                  <a:pt x="16258731" y="10393820"/>
                </a:moveTo>
                <a:lnTo>
                  <a:pt x="16257181" y="10386174"/>
                </a:lnTo>
                <a:lnTo>
                  <a:pt x="16252978" y="10379939"/>
                </a:lnTo>
                <a:lnTo>
                  <a:pt x="16246729" y="10375722"/>
                </a:lnTo>
                <a:lnTo>
                  <a:pt x="16239084" y="10374185"/>
                </a:lnTo>
                <a:lnTo>
                  <a:pt x="16231438" y="10375722"/>
                </a:lnTo>
                <a:lnTo>
                  <a:pt x="16225203" y="10379939"/>
                </a:lnTo>
                <a:lnTo>
                  <a:pt x="16220986" y="10386174"/>
                </a:lnTo>
                <a:lnTo>
                  <a:pt x="16219450" y="10393820"/>
                </a:lnTo>
                <a:lnTo>
                  <a:pt x="16220986" y="10401478"/>
                </a:lnTo>
                <a:lnTo>
                  <a:pt x="16225203" y="10407726"/>
                </a:lnTo>
                <a:lnTo>
                  <a:pt x="16231438" y="10411930"/>
                </a:lnTo>
                <a:lnTo>
                  <a:pt x="16239084" y="10413479"/>
                </a:lnTo>
                <a:lnTo>
                  <a:pt x="16246729" y="10411930"/>
                </a:lnTo>
                <a:lnTo>
                  <a:pt x="16252978" y="10407726"/>
                </a:lnTo>
                <a:lnTo>
                  <a:pt x="16257181" y="10401478"/>
                </a:lnTo>
                <a:lnTo>
                  <a:pt x="16258731" y="10393820"/>
                </a:lnTo>
                <a:close/>
              </a:path>
              <a:path w="18719800" h="10718800" extrusionOk="0">
                <a:moveTo>
                  <a:pt x="16258731" y="10293731"/>
                </a:moveTo>
                <a:lnTo>
                  <a:pt x="16257181" y="10286086"/>
                </a:lnTo>
                <a:lnTo>
                  <a:pt x="16252978" y="10279837"/>
                </a:lnTo>
                <a:lnTo>
                  <a:pt x="16246729" y="10275621"/>
                </a:lnTo>
                <a:lnTo>
                  <a:pt x="16239084" y="10274084"/>
                </a:lnTo>
                <a:lnTo>
                  <a:pt x="16231438" y="10275621"/>
                </a:lnTo>
                <a:lnTo>
                  <a:pt x="16225203" y="10279837"/>
                </a:lnTo>
                <a:lnTo>
                  <a:pt x="16220986" y="10286086"/>
                </a:lnTo>
                <a:lnTo>
                  <a:pt x="16219450" y="10293731"/>
                </a:lnTo>
                <a:lnTo>
                  <a:pt x="16220986" y="10301376"/>
                </a:lnTo>
                <a:lnTo>
                  <a:pt x="16225203" y="10307625"/>
                </a:lnTo>
                <a:lnTo>
                  <a:pt x="16231438" y="10311841"/>
                </a:lnTo>
                <a:lnTo>
                  <a:pt x="16239084" y="10313378"/>
                </a:lnTo>
                <a:lnTo>
                  <a:pt x="16246729" y="10311841"/>
                </a:lnTo>
                <a:lnTo>
                  <a:pt x="16252978" y="10307625"/>
                </a:lnTo>
                <a:lnTo>
                  <a:pt x="16257181" y="10301376"/>
                </a:lnTo>
                <a:lnTo>
                  <a:pt x="16258731" y="10293731"/>
                </a:lnTo>
                <a:close/>
              </a:path>
              <a:path w="18719800" h="10718800" extrusionOk="0">
                <a:moveTo>
                  <a:pt x="16258731" y="9492958"/>
                </a:moveTo>
                <a:lnTo>
                  <a:pt x="16257194" y="9485312"/>
                </a:lnTo>
                <a:lnTo>
                  <a:pt x="16252978" y="9479064"/>
                </a:lnTo>
                <a:lnTo>
                  <a:pt x="16246729" y="9474860"/>
                </a:lnTo>
                <a:lnTo>
                  <a:pt x="16239097" y="9473324"/>
                </a:lnTo>
                <a:lnTo>
                  <a:pt x="16231438" y="9474860"/>
                </a:lnTo>
                <a:lnTo>
                  <a:pt x="16225190" y="9479064"/>
                </a:lnTo>
                <a:lnTo>
                  <a:pt x="16220986" y="9485312"/>
                </a:lnTo>
                <a:lnTo>
                  <a:pt x="16219437" y="9492958"/>
                </a:lnTo>
                <a:lnTo>
                  <a:pt x="16220986" y="9500603"/>
                </a:lnTo>
                <a:lnTo>
                  <a:pt x="16225190" y="9506852"/>
                </a:lnTo>
                <a:lnTo>
                  <a:pt x="16231438" y="9511055"/>
                </a:lnTo>
                <a:lnTo>
                  <a:pt x="16239097" y="9512605"/>
                </a:lnTo>
                <a:lnTo>
                  <a:pt x="16246729" y="9511055"/>
                </a:lnTo>
                <a:lnTo>
                  <a:pt x="16252978" y="9506852"/>
                </a:lnTo>
                <a:lnTo>
                  <a:pt x="16257194" y="9500603"/>
                </a:lnTo>
                <a:lnTo>
                  <a:pt x="16258731" y="9492958"/>
                </a:lnTo>
                <a:close/>
              </a:path>
              <a:path w="18719800" h="10718800" extrusionOk="0">
                <a:moveTo>
                  <a:pt x="16258731" y="9392856"/>
                </a:moveTo>
                <a:lnTo>
                  <a:pt x="16257194" y="9385211"/>
                </a:lnTo>
                <a:lnTo>
                  <a:pt x="16252978" y="9378975"/>
                </a:lnTo>
                <a:lnTo>
                  <a:pt x="16246729" y="9374759"/>
                </a:lnTo>
                <a:lnTo>
                  <a:pt x="16239097" y="9373210"/>
                </a:lnTo>
                <a:lnTo>
                  <a:pt x="16231438" y="9374759"/>
                </a:lnTo>
                <a:lnTo>
                  <a:pt x="16225190" y="9378975"/>
                </a:lnTo>
                <a:lnTo>
                  <a:pt x="16220986" y="9385211"/>
                </a:lnTo>
                <a:lnTo>
                  <a:pt x="16219437" y="9392856"/>
                </a:lnTo>
                <a:lnTo>
                  <a:pt x="16220986" y="9400515"/>
                </a:lnTo>
                <a:lnTo>
                  <a:pt x="16225190" y="9406750"/>
                </a:lnTo>
                <a:lnTo>
                  <a:pt x="16231438" y="9410967"/>
                </a:lnTo>
                <a:lnTo>
                  <a:pt x="16239097" y="9412503"/>
                </a:lnTo>
                <a:lnTo>
                  <a:pt x="16246729" y="9410967"/>
                </a:lnTo>
                <a:lnTo>
                  <a:pt x="16252978" y="9406750"/>
                </a:lnTo>
                <a:lnTo>
                  <a:pt x="16257194" y="9400515"/>
                </a:lnTo>
                <a:lnTo>
                  <a:pt x="16258731" y="9392856"/>
                </a:lnTo>
                <a:close/>
              </a:path>
              <a:path w="18719800" h="10718800" extrusionOk="0">
                <a:moveTo>
                  <a:pt x="16258731" y="9292768"/>
                </a:moveTo>
                <a:lnTo>
                  <a:pt x="16257194" y="9285122"/>
                </a:lnTo>
                <a:lnTo>
                  <a:pt x="16252978" y="9278874"/>
                </a:lnTo>
                <a:lnTo>
                  <a:pt x="16246729" y="9274670"/>
                </a:lnTo>
                <a:lnTo>
                  <a:pt x="16239097" y="9273121"/>
                </a:lnTo>
                <a:lnTo>
                  <a:pt x="16231451" y="9274670"/>
                </a:lnTo>
                <a:lnTo>
                  <a:pt x="16225203" y="9278874"/>
                </a:lnTo>
                <a:lnTo>
                  <a:pt x="16220986" y="9285122"/>
                </a:lnTo>
                <a:lnTo>
                  <a:pt x="16219437" y="9292768"/>
                </a:lnTo>
                <a:lnTo>
                  <a:pt x="16220986" y="9300413"/>
                </a:lnTo>
                <a:lnTo>
                  <a:pt x="16225203" y="9306662"/>
                </a:lnTo>
                <a:lnTo>
                  <a:pt x="16231451" y="9310878"/>
                </a:lnTo>
                <a:lnTo>
                  <a:pt x="16239097" y="9312415"/>
                </a:lnTo>
                <a:lnTo>
                  <a:pt x="16246729" y="9310878"/>
                </a:lnTo>
                <a:lnTo>
                  <a:pt x="16252978" y="9306662"/>
                </a:lnTo>
                <a:lnTo>
                  <a:pt x="16257194" y="9300413"/>
                </a:lnTo>
                <a:lnTo>
                  <a:pt x="16258731" y="9292768"/>
                </a:lnTo>
                <a:close/>
              </a:path>
              <a:path w="18719800" h="10718800" extrusionOk="0">
                <a:moveTo>
                  <a:pt x="16258731" y="9192679"/>
                </a:moveTo>
                <a:lnTo>
                  <a:pt x="16257194" y="9185021"/>
                </a:lnTo>
                <a:lnTo>
                  <a:pt x="16252978" y="9178785"/>
                </a:lnTo>
                <a:lnTo>
                  <a:pt x="16246729" y="9174569"/>
                </a:lnTo>
                <a:lnTo>
                  <a:pt x="16239097" y="9173019"/>
                </a:lnTo>
                <a:lnTo>
                  <a:pt x="16231451" y="9174569"/>
                </a:lnTo>
                <a:lnTo>
                  <a:pt x="16225203" y="9178785"/>
                </a:lnTo>
                <a:lnTo>
                  <a:pt x="16220986" y="9185021"/>
                </a:lnTo>
                <a:lnTo>
                  <a:pt x="16219437" y="9192679"/>
                </a:lnTo>
                <a:lnTo>
                  <a:pt x="16220986" y="9200312"/>
                </a:lnTo>
                <a:lnTo>
                  <a:pt x="16225203" y="9206560"/>
                </a:lnTo>
                <a:lnTo>
                  <a:pt x="16231451" y="9210764"/>
                </a:lnTo>
                <a:lnTo>
                  <a:pt x="16239097" y="9212313"/>
                </a:lnTo>
                <a:lnTo>
                  <a:pt x="16246729" y="9210764"/>
                </a:lnTo>
                <a:lnTo>
                  <a:pt x="16252978" y="9206560"/>
                </a:lnTo>
                <a:lnTo>
                  <a:pt x="16257194" y="9200312"/>
                </a:lnTo>
                <a:lnTo>
                  <a:pt x="16258731" y="9192679"/>
                </a:lnTo>
                <a:close/>
              </a:path>
              <a:path w="18719800" h="10718800" extrusionOk="0">
                <a:moveTo>
                  <a:pt x="16258731" y="9092578"/>
                </a:moveTo>
                <a:lnTo>
                  <a:pt x="16257194" y="9084920"/>
                </a:lnTo>
                <a:lnTo>
                  <a:pt x="16252978" y="9078684"/>
                </a:lnTo>
                <a:lnTo>
                  <a:pt x="16246729" y="9074467"/>
                </a:lnTo>
                <a:lnTo>
                  <a:pt x="16239097" y="9072931"/>
                </a:lnTo>
                <a:lnTo>
                  <a:pt x="16231451" y="9074467"/>
                </a:lnTo>
                <a:lnTo>
                  <a:pt x="16225203" y="9078684"/>
                </a:lnTo>
                <a:lnTo>
                  <a:pt x="16220986" y="9084920"/>
                </a:lnTo>
                <a:lnTo>
                  <a:pt x="16219437" y="9092578"/>
                </a:lnTo>
                <a:lnTo>
                  <a:pt x="16220986" y="9100223"/>
                </a:lnTo>
                <a:lnTo>
                  <a:pt x="16225203" y="9106471"/>
                </a:lnTo>
                <a:lnTo>
                  <a:pt x="16231451" y="9110675"/>
                </a:lnTo>
                <a:lnTo>
                  <a:pt x="16239097" y="9112225"/>
                </a:lnTo>
                <a:lnTo>
                  <a:pt x="16246729" y="9110675"/>
                </a:lnTo>
                <a:lnTo>
                  <a:pt x="16252978" y="9106471"/>
                </a:lnTo>
                <a:lnTo>
                  <a:pt x="16257194" y="9100223"/>
                </a:lnTo>
                <a:lnTo>
                  <a:pt x="16258731" y="9092578"/>
                </a:lnTo>
                <a:close/>
              </a:path>
              <a:path w="18719800" h="10718800" extrusionOk="0">
                <a:moveTo>
                  <a:pt x="16258731" y="8992476"/>
                </a:moveTo>
                <a:lnTo>
                  <a:pt x="16257194" y="8984831"/>
                </a:lnTo>
                <a:lnTo>
                  <a:pt x="16252978" y="8978582"/>
                </a:lnTo>
                <a:lnTo>
                  <a:pt x="16246729" y="8974379"/>
                </a:lnTo>
                <a:lnTo>
                  <a:pt x="16239097" y="8972829"/>
                </a:lnTo>
                <a:lnTo>
                  <a:pt x="16231451" y="8974379"/>
                </a:lnTo>
                <a:lnTo>
                  <a:pt x="16225203" y="8978582"/>
                </a:lnTo>
                <a:lnTo>
                  <a:pt x="16220986" y="8984831"/>
                </a:lnTo>
                <a:lnTo>
                  <a:pt x="16219437" y="8992476"/>
                </a:lnTo>
                <a:lnTo>
                  <a:pt x="16220986" y="9000122"/>
                </a:lnTo>
                <a:lnTo>
                  <a:pt x="16225203" y="9006370"/>
                </a:lnTo>
                <a:lnTo>
                  <a:pt x="16231451" y="9010574"/>
                </a:lnTo>
                <a:lnTo>
                  <a:pt x="16239097" y="9012123"/>
                </a:lnTo>
                <a:lnTo>
                  <a:pt x="16246729" y="9010574"/>
                </a:lnTo>
                <a:lnTo>
                  <a:pt x="16252978" y="9006370"/>
                </a:lnTo>
                <a:lnTo>
                  <a:pt x="16257194" y="9000122"/>
                </a:lnTo>
                <a:lnTo>
                  <a:pt x="16258731" y="8992476"/>
                </a:lnTo>
                <a:close/>
              </a:path>
              <a:path w="18719800" h="10718800" extrusionOk="0">
                <a:moveTo>
                  <a:pt x="16258731" y="8892375"/>
                </a:moveTo>
                <a:lnTo>
                  <a:pt x="16257194" y="8884729"/>
                </a:lnTo>
                <a:lnTo>
                  <a:pt x="16252978" y="8878481"/>
                </a:lnTo>
                <a:lnTo>
                  <a:pt x="16246729" y="8874277"/>
                </a:lnTo>
                <a:lnTo>
                  <a:pt x="16239097" y="8872728"/>
                </a:lnTo>
                <a:lnTo>
                  <a:pt x="16231451" y="8874277"/>
                </a:lnTo>
                <a:lnTo>
                  <a:pt x="16225203" y="8878481"/>
                </a:lnTo>
                <a:lnTo>
                  <a:pt x="16220986" y="8884729"/>
                </a:lnTo>
                <a:lnTo>
                  <a:pt x="16219437" y="8892375"/>
                </a:lnTo>
                <a:lnTo>
                  <a:pt x="16220986" y="8900033"/>
                </a:lnTo>
                <a:lnTo>
                  <a:pt x="16225203" y="8906269"/>
                </a:lnTo>
                <a:lnTo>
                  <a:pt x="16231451" y="8910485"/>
                </a:lnTo>
                <a:lnTo>
                  <a:pt x="16239097" y="8912022"/>
                </a:lnTo>
                <a:lnTo>
                  <a:pt x="16246729" y="8910485"/>
                </a:lnTo>
                <a:lnTo>
                  <a:pt x="16252978" y="8906269"/>
                </a:lnTo>
                <a:lnTo>
                  <a:pt x="16257194" y="8900033"/>
                </a:lnTo>
                <a:lnTo>
                  <a:pt x="16258731" y="8892375"/>
                </a:lnTo>
                <a:close/>
              </a:path>
              <a:path w="18719800" h="10718800" extrusionOk="0">
                <a:moveTo>
                  <a:pt x="16258731" y="8792299"/>
                </a:moveTo>
                <a:lnTo>
                  <a:pt x="16257194" y="8784641"/>
                </a:lnTo>
                <a:lnTo>
                  <a:pt x="16252978" y="8778392"/>
                </a:lnTo>
                <a:lnTo>
                  <a:pt x="16246729" y="8774176"/>
                </a:lnTo>
                <a:lnTo>
                  <a:pt x="16239097" y="8772639"/>
                </a:lnTo>
                <a:lnTo>
                  <a:pt x="16231451" y="8774176"/>
                </a:lnTo>
                <a:lnTo>
                  <a:pt x="16225203" y="8778392"/>
                </a:lnTo>
                <a:lnTo>
                  <a:pt x="16220986" y="8784641"/>
                </a:lnTo>
                <a:lnTo>
                  <a:pt x="16219437" y="8792299"/>
                </a:lnTo>
                <a:lnTo>
                  <a:pt x="16220986" y="8799932"/>
                </a:lnTo>
                <a:lnTo>
                  <a:pt x="16225203" y="8806180"/>
                </a:lnTo>
                <a:lnTo>
                  <a:pt x="16231451" y="8810396"/>
                </a:lnTo>
                <a:lnTo>
                  <a:pt x="16239097" y="8811933"/>
                </a:lnTo>
                <a:lnTo>
                  <a:pt x="16246729" y="8810396"/>
                </a:lnTo>
                <a:lnTo>
                  <a:pt x="16252978" y="8806180"/>
                </a:lnTo>
                <a:lnTo>
                  <a:pt x="16257194" y="8799932"/>
                </a:lnTo>
                <a:lnTo>
                  <a:pt x="16258731" y="8792299"/>
                </a:lnTo>
                <a:close/>
              </a:path>
              <a:path w="18719800" h="10718800" extrusionOk="0">
                <a:moveTo>
                  <a:pt x="16258731" y="8692185"/>
                </a:moveTo>
                <a:lnTo>
                  <a:pt x="16257194" y="8684539"/>
                </a:lnTo>
                <a:lnTo>
                  <a:pt x="16252978" y="8678304"/>
                </a:lnTo>
                <a:lnTo>
                  <a:pt x="16246729" y="8674087"/>
                </a:lnTo>
                <a:lnTo>
                  <a:pt x="16239097" y="8672551"/>
                </a:lnTo>
                <a:lnTo>
                  <a:pt x="16231451" y="8674087"/>
                </a:lnTo>
                <a:lnTo>
                  <a:pt x="16225203" y="8678304"/>
                </a:lnTo>
                <a:lnTo>
                  <a:pt x="16220986" y="8684539"/>
                </a:lnTo>
                <a:lnTo>
                  <a:pt x="16219437" y="8692185"/>
                </a:lnTo>
                <a:lnTo>
                  <a:pt x="16220986" y="8699843"/>
                </a:lnTo>
                <a:lnTo>
                  <a:pt x="16225203" y="8706079"/>
                </a:lnTo>
                <a:lnTo>
                  <a:pt x="16231451" y="8710295"/>
                </a:lnTo>
                <a:lnTo>
                  <a:pt x="16239097" y="8711832"/>
                </a:lnTo>
                <a:lnTo>
                  <a:pt x="16246729" y="8710295"/>
                </a:lnTo>
                <a:lnTo>
                  <a:pt x="16252978" y="8706079"/>
                </a:lnTo>
                <a:lnTo>
                  <a:pt x="16257194" y="8699843"/>
                </a:lnTo>
                <a:lnTo>
                  <a:pt x="16258731" y="8692185"/>
                </a:lnTo>
                <a:close/>
              </a:path>
              <a:path w="18719800" h="10718800" extrusionOk="0">
                <a:moveTo>
                  <a:pt x="16258731" y="7891424"/>
                </a:moveTo>
                <a:lnTo>
                  <a:pt x="16257194" y="7883766"/>
                </a:lnTo>
                <a:lnTo>
                  <a:pt x="16252978" y="7877530"/>
                </a:lnTo>
                <a:lnTo>
                  <a:pt x="16246729" y="7873327"/>
                </a:lnTo>
                <a:lnTo>
                  <a:pt x="16239097" y="7871777"/>
                </a:lnTo>
                <a:lnTo>
                  <a:pt x="16231438" y="7873327"/>
                </a:lnTo>
                <a:lnTo>
                  <a:pt x="16225190" y="7877530"/>
                </a:lnTo>
                <a:lnTo>
                  <a:pt x="16220986" y="7883766"/>
                </a:lnTo>
                <a:lnTo>
                  <a:pt x="16219437" y="7891424"/>
                </a:lnTo>
                <a:lnTo>
                  <a:pt x="16220986" y="7899070"/>
                </a:lnTo>
                <a:lnTo>
                  <a:pt x="16225190" y="7905318"/>
                </a:lnTo>
                <a:lnTo>
                  <a:pt x="16231438" y="7909522"/>
                </a:lnTo>
                <a:lnTo>
                  <a:pt x="16239097" y="7911071"/>
                </a:lnTo>
                <a:lnTo>
                  <a:pt x="16246729" y="7909522"/>
                </a:lnTo>
                <a:lnTo>
                  <a:pt x="16252978" y="7905318"/>
                </a:lnTo>
                <a:lnTo>
                  <a:pt x="16257194" y="7899070"/>
                </a:lnTo>
                <a:lnTo>
                  <a:pt x="16258731" y="7891424"/>
                </a:lnTo>
                <a:close/>
              </a:path>
              <a:path w="18719800" h="10718800" extrusionOk="0">
                <a:moveTo>
                  <a:pt x="16258731" y="7791323"/>
                </a:moveTo>
                <a:lnTo>
                  <a:pt x="16257194" y="7783677"/>
                </a:lnTo>
                <a:lnTo>
                  <a:pt x="16252978" y="7777429"/>
                </a:lnTo>
                <a:lnTo>
                  <a:pt x="16246729" y="7773225"/>
                </a:lnTo>
                <a:lnTo>
                  <a:pt x="16239097" y="7771676"/>
                </a:lnTo>
                <a:lnTo>
                  <a:pt x="16231438" y="7773225"/>
                </a:lnTo>
                <a:lnTo>
                  <a:pt x="16225190" y="7777429"/>
                </a:lnTo>
                <a:lnTo>
                  <a:pt x="16220986" y="7783677"/>
                </a:lnTo>
                <a:lnTo>
                  <a:pt x="16219437" y="7791323"/>
                </a:lnTo>
                <a:lnTo>
                  <a:pt x="16220986" y="7798968"/>
                </a:lnTo>
                <a:lnTo>
                  <a:pt x="16225190" y="7805217"/>
                </a:lnTo>
                <a:lnTo>
                  <a:pt x="16231438" y="7809433"/>
                </a:lnTo>
                <a:lnTo>
                  <a:pt x="16239097" y="7810982"/>
                </a:lnTo>
                <a:lnTo>
                  <a:pt x="16246729" y="7809433"/>
                </a:lnTo>
                <a:lnTo>
                  <a:pt x="16252978" y="7805217"/>
                </a:lnTo>
                <a:lnTo>
                  <a:pt x="16257194" y="7798968"/>
                </a:lnTo>
                <a:lnTo>
                  <a:pt x="16258731" y="7791323"/>
                </a:lnTo>
                <a:close/>
              </a:path>
              <a:path w="18719800" h="10718800" extrusionOk="0">
                <a:moveTo>
                  <a:pt x="16258731" y="7691234"/>
                </a:moveTo>
                <a:lnTo>
                  <a:pt x="16257194" y="7683589"/>
                </a:lnTo>
                <a:lnTo>
                  <a:pt x="16252978" y="7677340"/>
                </a:lnTo>
                <a:lnTo>
                  <a:pt x="16246729" y="7673137"/>
                </a:lnTo>
                <a:lnTo>
                  <a:pt x="16239097" y="7671587"/>
                </a:lnTo>
                <a:lnTo>
                  <a:pt x="16231451" y="7673137"/>
                </a:lnTo>
                <a:lnTo>
                  <a:pt x="16225203" y="7677340"/>
                </a:lnTo>
                <a:lnTo>
                  <a:pt x="16220986" y="7683589"/>
                </a:lnTo>
                <a:lnTo>
                  <a:pt x="16219437" y="7691234"/>
                </a:lnTo>
                <a:lnTo>
                  <a:pt x="16220986" y="7698880"/>
                </a:lnTo>
                <a:lnTo>
                  <a:pt x="16225203" y="7705115"/>
                </a:lnTo>
                <a:lnTo>
                  <a:pt x="16231451" y="7709332"/>
                </a:lnTo>
                <a:lnTo>
                  <a:pt x="16239097" y="7710868"/>
                </a:lnTo>
                <a:lnTo>
                  <a:pt x="16246729" y="7709332"/>
                </a:lnTo>
                <a:lnTo>
                  <a:pt x="16252978" y="7705115"/>
                </a:lnTo>
                <a:lnTo>
                  <a:pt x="16257194" y="7698880"/>
                </a:lnTo>
                <a:lnTo>
                  <a:pt x="16258731" y="7691234"/>
                </a:lnTo>
                <a:close/>
              </a:path>
              <a:path w="18719800" h="10718800" extrusionOk="0">
                <a:moveTo>
                  <a:pt x="16258731" y="7591133"/>
                </a:moveTo>
                <a:lnTo>
                  <a:pt x="16257194" y="7583487"/>
                </a:lnTo>
                <a:lnTo>
                  <a:pt x="16252978" y="7577239"/>
                </a:lnTo>
                <a:lnTo>
                  <a:pt x="16246729" y="7573035"/>
                </a:lnTo>
                <a:lnTo>
                  <a:pt x="16239097" y="7571486"/>
                </a:lnTo>
                <a:lnTo>
                  <a:pt x="16231451" y="7573035"/>
                </a:lnTo>
                <a:lnTo>
                  <a:pt x="16225203" y="7577239"/>
                </a:lnTo>
                <a:lnTo>
                  <a:pt x="16220986" y="7583487"/>
                </a:lnTo>
                <a:lnTo>
                  <a:pt x="16219437" y="7591133"/>
                </a:lnTo>
                <a:lnTo>
                  <a:pt x="16220986" y="7598778"/>
                </a:lnTo>
                <a:lnTo>
                  <a:pt x="16225203" y="7605027"/>
                </a:lnTo>
                <a:lnTo>
                  <a:pt x="16231451" y="7609230"/>
                </a:lnTo>
                <a:lnTo>
                  <a:pt x="16239097" y="7610780"/>
                </a:lnTo>
                <a:lnTo>
                  <a:pt x="16246729" y="7609230"/>
                </a:lnTo>
                <a:lnTo>
                  <a:pt x="16252978" y="7605027"/>
                </a:lnTo>
                <a:lnTo>
                  <a:pt x="16257194" y="7598778"/>
                </a:lnTo>
                <a:lnTo>
                  <a:pt x="16258731" y="7591133"/>
                </a:lnTo>
                <a:close/>
              </a:path>
              <a:path w="18719800" h="10718800" extrusionOk="0">
                <a:moveTo>
                  <a:pt x="16258731" y="7491031"/>
                </a:moveTo>
                <a:lnTo>
                  <a:pt x="16257194" y="7483386"/>
                </a:lnTo>
                <a:lnTo>
                  <a:pt x="16252978" y="7477138"/>
                </a:lnTo>
                <a:lnTo>
                  <a:pt x="16246729" y="7472934"/>
                </a:lnTo>
                <a:lnTo>
                  <a:pt x="16239097" y="7471384"/>
                </a:lnTo>
                <a:lnTo>
                  <a:pt x="16231451" y="7472934"/>
                </a:lnTo>
                <a:lnTo>
                  <a:pt x="16225203" y="7477138"/>
                </a:lnTo>
                <a:lnTo>
                  <a:pt x="16220986" y="7483386"/>
                </a:lnTo>
                <a:lnTo>
                  <a:pt x="16219437" y="7491031"/>
                </a:lnTo>
                <a:lnTo>
                  <a:pt x="16220986" y="7498689"/>
                </a:lnTo>
                <a:lnTo>
                  <a:pt x="16225203" y="7504925"/>
                </a:lnTo>
                <a:lnTo>
                  <a:pt x="16231451" y="7509142"/>
                </a:lnTo>
                <a:lnTo>
                  <a:pt x="16239097" y="7510678"/>
                </a:lnTo>
                <a:lnTo>
                  <a:pt x="16246729" y="7509142"/>
                </a:lnTo>
                <a:lnTo>
                  <a:pt x="16252978" y="7504925"/>
                </a:lnTo>
                <a:lnTo>
                  <a:pt x="16257194" y="7498689"/>
                </a:lnTo>
                <a:lnTo>
                  <a:pt x="16258731" y="7491031"/>
                </a:lnTo>
                <a:close/>
              </a:path>
              <a:path w="18719800" h="10718800" extrusionOk="0">
                <a:moveTo>
                  <a:pt x="16258731" y="7390930"/>
                </a:moveTo>
                <a:lnTo>
                  <a:pt x="16257194" y="7383297"/>
                </a:lnTo>
                <a:lnTo>
                  <a:pt x="16252978" y="7377049"/>
                </a:lnTo>
                <a:lnTo>
                  <a:pt x="16246729" y="7372832"/>
                </a:lnTo>
                <a:lnTo>
                  <a:pt x="16239097" y="7371296"/>
                </a:lnTo>
                <a:lnTo>
                  <a:pt x="16231451" y="7372832"/>
                </a:lnTo>
                <a:lnTo>
                  <a:pt x="16225203" y="7377049"/>
                </a:lnTo>
                <a:lnTo>
                  <a:pt x="16220986" y="7383297"/>
                </a:lnTo>
                <a:lnTo>
                  <a:pt x="16219437" y="7390930"/>
                </a:lnTo>
                <a:lnTo>
                  <a:pt x="16220986" y="7398588"/>
                </a:lnTo>
                <a:lnTo>
                  <a:pt x="16225203" y="7404836"/>
                </a:lnTo>
                <a:lnTo>
                  <a:pt x="16231451" y="7409040"/>
                </a:lnTo>
                <a:lnTo>
                  <a:pt x="16239097" y="7410590"/>
                </a:lnTo>
                <a:lnTo>
                  <a:pt x="16246729" y="7409040"/>
                </a:lnTo>
                <a:lnTo>
                  <a:pt x="16252978" y="7404836"/>
                </a:lnTo>
                <a:lnTo>
                  <a:pt x="16257194" y="7398588"/>
                </a:lnTo>
                <a:lnTo>
                  <a:pt x="16258731" y="7390930"/>
                </a:lnTo>
                <a:close/>
              </a:path>
              <a:path w="18719800" h="10718800" extrusionOk="0">
                <a:moveTo>
                  <a:pt x="16258731" y="7290854"/>
                </a:moveTo>
                <a:lnTo>
                  <a:pt x="16257194" y="7283209"/>
                </a:lnTo>
                <a:lnTo>
                  <a:pt x="16252978" y="7276960"/>
                </a:lnTo>
                <a:lnTo>
                  <a:pt x="16246729" y="7272744"/>
                </a:lnTo>
                <a:lnTo>
                  <a:pt x="16239097" y="7271194"/>
                </a:lnTo>
                <a:lnTo>
                  <a:pt x="16231451" y="7272744"/>
                </a:lnTo>
                <a:lnTo>
                  <a:pt x="16225203" y="7276960"/>
                </a:lnTo>
                <a:lnTo>
                  <a:pt x="16220986" y="7283209"/>
                </a:lnTo>
                <a:lnTo>
                  <a:pt x="16219437" y="7290854"/>
                </a:lnTo>
                <a:lnTo>
                  <a:pt x="16220986" y="7298499"/>
                </a:lnTo>
                <a:lnTo>
                  <a:pt x="16225203" y="7304735"/>
                </a:lnTo>
                <a:lnTo>
                  <a:pt x="16231451" y="7308951"/>
                </a:lnTo>
                <a:lnTo>
                  <a:pt x="16239097" y="7310488"/>
                </a:lnTo>
                <a:lnTo>
                  <a:pt x="16246729" y="7308951"/>
                </a:lnTo>
                <a:lnTo>
                  <a:pt x="16252978" y="7304735"/>
                </a:lnTo>
                <a:lnTo>
                  <a:pt x="16257194" y="7298499"/>
                </a:lnTo>
                <a:lnTo>
                  <a:pt x="16258731" y="7290854"/>
                </a:lnTo>
                <a:close/>
              </a:path>
              <a:path w="18719800" h="10718800" extrusionOk="0">
                <a:moveTo>
                  <a:pt x="16258731" y="7190753"/>
                </a:moveTo>
                <a:lnTo>
                  <a:pt x="16257194" y="7183107"/>
                </a:lnTo>
                <a:lnTo>
                  <a:pt x="16252978" y="7176859"/>
                </a:lnTo>
                <a:lnTo>
                  <a:pt x="16246729" y="7172655"/>
                </a:lnTo>
                <a:lnTo>
                  <a:pt x="16239097" y="7171106"/>
                </a:lnTo>
                <a:lnTo>
                  <a:pt x="16231451" y="7172655"/>
                </a:lnTo>
                <a:lnTo>
                  <a:pt x="16225203" y="7176859"/>
                </a:lnTo>
                <a:lnTo>
                  <a:pt x="16220986" y="7183107"/>
                </a:lnTo>
                <a:lnTo>
                  <a:pt x="16219437" y="7190753"/>
                </a:lnTo>
                <a:lnTo>
                  <a:pt x="16220986" y="7198398"/>
                </a:lnTo>
                <a:lnTo>
                  <a:pt x="16225203" y="7204646"/>
                </a:lnTo>
                <a:lnTo>
                  <a:pt x="16231451" y="7208850"/>
                </a:lnTo>
                <a:lnTo>
                  <a:pt x="16239097" y="7210399"/>
                </a:lnTo>
                <a:lnTo>
                  <a:pt x="16246729" y="7208850"/>
                </a:lnTo>
                <a:lnTo>
                  <a:pt x="16252978" y="7204646"/>
                </a:lnTo>
                <a:lnTo>
                  <a:pt x="16257194" y="7198398"/>
                </a:lnTo>
                <a:lnTo>
                  <a:pt x="16258731" y="7190753"/>
                </a:lnTo>
                <a:close/>
              </a:path>
              <a:path w="18719800" h="10718800" extrusionOk="0">
                <a:moveTo>
                  <a:pt x="16258731" y="7090638"/>
                </a:moveTo>
                <a:lnTo>
                  <a:pt x="16257194" y="7083006"/>
                </a:lnTo>
                <a:lnTo>
                  <a:pt x="16252978" y="7076757"/>
                </a:lnTo>
                <a:lnTo>
                  <a:pt x="16246729" y="7072541"/>
                </a:lnTo>
                <a:lnTo>
                  <a:pt x="16239097" y="7071004"/>
                </a:lnTo>
                <a:lnTo>
                  <a:pt x="16231451" y="7072541"/>
                </a:lnTo>
                <a:lnTo>
                  <a:pt x="16225203" y="7076757"/>
                </a:lnTo>
                <a:lnTo>
                  <a:pt x="16220986" y="7083006"/>
                </a:lnTo>
                <a:lnTo>
                  <a:pt x="16219437" y="7090638"/>
                </a:lnTo>
                <a:lnTo>
                  <a:pt x="16220986" y="7098297"/>
                </a:lnTo>
                <a:lnTo>
                  <a:pt x="16225203" y="7104545"/>
                </a:lnTo>
                <a:lnTo>
                  <a:pt x="16231451" y="7108761"/>
                </a:lnTo>
                <a:lnTo>
                  <a:pt x="16239097" y="7110298"/>
                </a:lnTo>
                <a:lnTo>
                  <a:pt x="16246729" y="7108761"/>
                </a:lnTo>
                <a:lnTo>
                  <a:pt x="16252978" y="7104545"/>
                </a:lnTo>
                <a:lnTo>
                  <a:pt x="16257194" y="7098297"/>
                </a:lnTo>
                <a:lnTo>
                  <a:pt x="16258731" y="7090638"/>
                </a:lnTo>
                <a:close/>
              </a:path>
              <a:path w="18719800" h="10718800" extrusionOk="0">
                <a:moveTo>
                  <a:pt x="16258743" y="10193642"/>
                </a:moveTo>
                <a:lnTo>
                  <a:pt x="16257194" y="10185997"/>
                </a:lnTo>
                <a:lnTo>
                  <a:pt x="16252990" y="10179761"/>
                </a:lnTo>
                <a:lnTo>
                  <a:pt x="16246742" y="10175545"/>
                </a:lnTo>
                <a:lnTo>
                  <a:pt x="16239109" y="10174008"/>
                </a:lnTo>
                <a:lnTo>
                  <a:pt x="16231451" y="10175545"/>
                </a:lnTo>
                <a:lnTo>
                  <a:pt x="16225203" y="10179761"/>
                </a:lnTo>
                <a:lnTo>
                  <a:pt x="16220986" y="10185997"/>
                </a:lnTo>
                <a:lnTo>
                  <a:pt x="16219437" y="10193642"/>
                </a:lnTo>
                <a:lnTo>
                  <a:pt x="16220986" y="10201288"/>
                </a:lnTo>
                <a:lnTo>
                  <a:pt x="16225203" y="10207536"/>
                </a:lnTo>
                <a:lnTo>
                  <a:pt x="16231451" y="10211740"/>
                </a:lnTo>
                <a:lnTo>
                  <a:pt x="16239109" y="10213289"/>
                </a:lnTo>
                <a:lnTo>
                  <a:pt x="16246742" y="10211740"/>
                </a:lnTo>
                <a:lnTo>
                  <a:pt x="16252990" y="10207536"/>
                </a:lnTo>
                <a:lnTo>
                  <a:pt x="16257194" y="10201288"/>
                </a:lnTo>
                <a:lnTo>
                  <a:pt x="16258743" y="10193642"/>
                </a:lnTo>
                <a:close/>
              </a:path>
              <a:path w="18719800" h="10718800" extrusionOk="0">
                <a:moveTo>
                  <a:pt x="16258743" y="10093554"/>
                </a:moveTo>
                <a:lnTo>
                  <a:pt x="16257194" y="10085895"/>
                </a:lnTo>
                <a:lnTo>
                  <a:pt x="16252990" y="10079647"/>
                </a:lnTo>
                <a:lnTo>
                  <a:pt x="16246742" y="10075431"/>
                </a:lnTo>
                <a:lnTo>
                  <a:pt x="16239109" y="10073894"/>
                </a:lnTo>
                <a:lnTo>
                  <a:pt x="16231451" y="10075431"/>
                </a:lnTo>
                <a:lnTo>
                  <a:pt x="16225203" y="10079647"/>
                </a:lnTo>
                <a:lnTo>
                  <a:pt x="16220986" y="10085895"/>
                </a:lnTo>
                <a:lnTo>
                  <a:pt x="16219437" y="10093554"/>
                </a:lnTo>
                <a:lnTo>
                  <a:pt x="16220986" y="10101199"/>
                </a:lnTo>
                <a:lnTo>
                  <a:pt x="16225203" y="10107435"/>
                </a:lnTo>
                <a:lnTo>
                  <a:pt x="16231451" y="10111638"/>
                </a:lnTo>
                <a:lnTo>
                  <a:pt x="16239109" y="10113188"/>
                </a:lnTo>
                <a:lnTo>
                  <a:pt x="16246742" y="10111638"/>
                </a:lnTo>
                <a:lnTo>
                  <a:pt x="16252990" y="10107435"/>
                </a:lnTo>
                <a:lnTo>
                  <a:pt x="16257194" y="10101199"/>
                </a:lnTo>
                <a:lnTo>
                  <a:pt x="16258743" y="10093554"/>
                </a:lnTo>
                <a:close/>
              </a:path>
              <a:path w="18719800" h="10718800" extrusionOk="0">
                <a:moveTo>
                  <a:pt x="16258743" y="9993452"/>
                </a:moveTo>
                <a:lnTo>
                  <a:pt x="16257194" y="9985807"/>
                </a:lnTo>
                <a:lnTo>
                  <a:pt x="16252990" y="9979558"/>
                </a:lnTo>
                <a:lnTo>
                  <a:pt x="16246742" y="9975342"/>
                </a:lnTo>
                <a:lnTo>
                  <a:pt x="16239109" y="9973793"/>
                </a:lnTo>
                <a:lnTo>
                  <a:pt x="16231451" y="9975342"/>
                </a:lnTo>
                <a:lnTo>
                  <a:pt x="16225203" y="9979558"/>
                </a:lnTo>
                <a:lnTo>
                  <a:pt x="16220986" y="9985807"/>
                </a:lnTo>
                <a:lnTo>
                  <a:pt x="16219437" y="9993452"/>
                </a:lnTo>
                <a:lnTo>
                  <a:pt x="16220986" y="10001098"/>
                </a:lnTo>
                <a:lnTo>
                  <a:pt x="16225203" y="10007333"/>
                </a:lnTo>
                <a:lnTo>
                  <a:pt x="16231451" y="10011550"/>
                </a:lnTo>
                <a:lnTo>
                  <a:pt x="16239109" y="10013099"/>
                </a:lnTo>
                <a:lnTo>
                  <a:pt x="16246742" y="10011550"/>
                </a:lnTo>
                <a:lnTo>
                  <a:pt x="16252990" y="10007333"/>
                </a:lnTo>
                <a:lnTo>
                  <a:pt x="16257194" y="10001098"/>
                </a:lnTo>
                <a:lnTo>
                  <a:pt x="16258743" y="9993452"/>
                </a:lnTo>
                <a:close/>
              </a:path>
              <a:path w="18719800" h="10718800" extrusionOk="0">
                <a:moveTo>
                  <a:pt x="16258743" y="9893351"/>
                </a:moveTo>
                <a:lnTo>
                  <a:pt x="16257194" y="9885705"/>
                </a:lnTo>
                <a:lnTo>
                  <a:pt x="16252990" y="9879457"/>
                </a:lnTo>
                <a:lnTo>
                  <a:pt x="16246742" y="9875253"/>
                </a:lnTo>
                <a:lnTo>
                  <a:pt x="16239109" y="9873704"/>
                </a:lnTo>
                <a:lnTo>
                  <a:pt x="16231451" y="9875253"/>
                </a:lnTo>
                <a:lnTo>
                  <a:pt x="16225203" y="9879457"/>
                </a:lnTo>
                <a:lnTo>
                  <a:pt x="16220986" y="9885705"/>
                </a:lnTo>
                <a:lnTo>
                  <a:pt x="16219437" y="9893351"/>
                </a:lnTo>
                <a:lnTo>
                  <a:pt x="16220986" y="9900996"/>
                </a:lnTo>
                <a:lnTo>
                  <a:pt x="16225203" y="9907245"/>
                </a:lnTo>
                <a:lnTo>
                  <a:pt x="16231451" y="9911461"/>
                </a:lnTo>
                <a:lnTo>
                  <a:pt x="16239109" y="9912998"/>
                </a:lnTo>
                <a:lnTo>
                  <a:pt x="16246742" y="9911461"/>
                </a:lnTo>
                <a:lnTo>
                  <a:pt x="16252990" y="9907245"/>
                </a:lnTo>
                <a:lnTo>
                  <a:pt x="16257194" y="9900996"/>
                </a:lnTo>
                <a:lnTo>
                  <a:pt x="16258743" y="9893351"/>
                </a:lnTo>
                <a:close/>
              </a:path>
              <a:path w="18719800" h="10718800" extrusionOk="0">
                <a:moveTo>
                  <a:pt x="16258743" y="9793237"/>
                </a:moveTo>
                <a:lnTo>
                  <a:pt x="16257194" y="9785604"/>
                </a:lnTo>
                <a:lnTo>
                  <a:pt x="16252990" y="9779368"/>
                </a:lnTo>
                <a:lnTo>
                  <a:pt x="16246742" y="9775152"/>
                </a:lnTo>
                <a:lnTo>
                  <a:pt x="16239109" y="9773615"/>
                </a:lnTo>
                <a:lnTo>
                  <a:pt x="16231451" y="9775152"/>
                </a:lnTo>
                <a:lnTo>
                  <a:pt x="16225203" y="9779368"/>
                </a:lnTo>
                <a:lnTo>
                  <a:pt x="16220986" y="9785604"/>
                </a:lnTo>
                <a:lnTo>
                  <a:pt x="16219437" y="9793237"/>
                </a:lnTo>
                <a:lnTo>
                  <a:pt x="16220986" y="9800895"/>
                </a:lnTo>
                <a:lnTo>
                  <a:pt x="16225203" y="9807143"/>
                </a:lnTo>
                <a:lnTo>
                  <a:pt x="16231451" y="9811360"/>
                </a:lnTo>
                <a:lnTo>
                  <a:pt x="16239109" y="9812909"/>
                </a:lnTo>
                <a:lnTo>
                  <a:pt x="16246742" y="9811360"/>
                </a:lnTo>
                <a:lnTo>
                  <a:pt x="16252990" y="9807143"/>
                </a:lnTo>
                <a:lnTo>
                  <a:pt x="16257194" y="9800895"/>
                </a:lnTo>
                <a:lnTo>
                  <a:pt x="16258743" y="9793237"/>
                </a:lnTo>
                <a:close/>
              </a:path>
              <a:path w="18719800" h="10718800" extrusionOk="0">
                <a:moveTo>
                  <a:pt x="16258743" y="9693161"/>
                </a:moveTo>
                <a:lnTo>
                  <a:pt x="16257194" y="9685515"/>
                </a:lnTo>
                <a:lnTo>
                  <a:pt x="16252990" y="9679267"/>
                </a:lnTo>
                <a:lnTo>
                  <a:pt x="16246742" y="9675050"/>
                </a:lnTo>
                <a:lnTo>
                  <a:pt x="16239109" y="9673514"/>
                </a:lnTo>
                <a:lnTo>
                  <a:pt x="16231451" y="9675050"/>
                </a:lnTo>
                <a:lnTo>
                  <a:pt x="16225203" y="9679267"/>
                </a:lnTo>
                <a:lnTo>
                  <a:pt x="16220986" y="9685515"/>
                </a:lnTo>
                <a:lnTo>
                  <a:pt x="16219437" y="9693161"/>
                </a:lnTo>
                <a:lnTo>
                  <a:pt x="16220986" y="9700806"/>
                </a:lnTo>
                <a:lnTo>
                  <a:pt x="16225203" y="9707054"/>
                </a:lnTo>
                <a:lnTo>
                  <a:pt x="16231451" y="9711258"/>
                </a:lnTo>
                <a:lnTo>
                  <a:pt x="16239109" y="9712808"/>
                </a:lnTo>
                <a:lnTo>
                  <a:pt x="16246742" y="9711258"/>
                </a:lnTo>
                <a:lnTo>
                  <a:pt x="16252990" y="9707054"/>
                </a:lnTo>
                <a:lnTo>
                  <a:pt x="16257194" y="9700806"/>
                </a:lnTo>
                <a:lnTo>
                  <a:pt x="16258743" y="9693161"/>
                </a:lnTo>
                <a:close/>
              </a:path>
              <a:path w="18719800" h="10718800" extrusionOk="0">
                <a:moveTo>
                  <a:pt x="16258743" y="9593072"/>
                </a:moveTo>
                <a:lnTo>
                  <a:pt x="16257194" y="9585414"/>
                </a:lnTo>
                <a:lnTo>
                  <a:pt x="16252990" y="9579178"/>
                </a:lnTo>
                <a:lnTo>
                  <a:pt x="16246742" y="9574962"/>
                </a:lnTo>
                <a:lnTo>
                  <a:pt x="16239109" y="9573412"/>
                </a:lnTo>
                <a:lnTo>
                  <a:pt x="16231451" y="9574962"/>
                </a:lnTo>
                <a:lnTo>
                  <a:pt x="16225203" y="9579178"/>
                </a:lnTo>
                <a:lnTo>
                  <a:pt x="16220986" y="9585414"/>
                </a:lnTo>
                <a:lnTo>
                  <a:pt x="16219437" y="9593072"/>
                </a:lnTo>
                <a:lnTo>
                  <a:pt x="16220986" y="9600705"/>
                </a:lnTo>
                <a:lnTo>
                  <a:pt x="16225203" y="9606953"/>
                </a:lnTo>
                <a:lnTo>
                  <a:pt x="16231451" y="9611157"/>
                </a:lnTo>
                <a:lnTo>
                  <a:pt x="16239109" y="9612706"/>
                </a:lnTo>
                <a:lnTo>
                  <a:pt x="16246742" y="9611157"/>
                </a:lnTo>
                <a:lnTo>
                  <a:pt x="16252990" y="9606953"/>
                </a:lnTo>
                <a:lnTo>
                  <a:pt x="16257194" y="9600705"/>
                </a:lnTo>
                <a:lnTo>
                  <a:pt x="16258743" y="9593072"/>
                </a:lnTo>
                <a:close/>
              </a:path>
              <a:path w="18719800" h="10718800" extrusionOk="0">
                <a:moveTo>
                  <a:pt x="16258743" y="8592096"/>
                </a:moveTo>
                <a:lnTo>
                  <a:pt x="16257194" y="8584451"/>
                </a:lnTo>
                <a:lnTo>
                  <a:pt x="16252990" y="8578202"/>
                </a:lnTo>
                <a:lnTo>
                  <a:pt x="16246742" y="8573999"/>
                </a:lnTo>
                <a:lnTo>
                  <a:pt x="16239109" y="8572449"/>
                </a:lnTo>
                <a:lnTo>
                  <a:pt x="16231451" y="8573999"/>
                </a:lnTo>
                <a:lnTo>
                  <a:pt x="16225203" y="8578202"/>
                </a:lnTo>
                <a:lnTo>
                  <a:pt x="16220986" y="8584451"/>
                </a:lnTo>
                <a:lnTo>
                  <a:pt x="16219437" y="8592096"/>
                </a:lnTo>
                <a:lnTo>
                  <a:pt x="16220986" y="8599754"/>
                </a:lnTo>
                <a:lnTo>
                  <a:pt x="16225203" y="8606003"/>
                </a:lnTo>
                <a:lnTo>
                  <a:pt x="16231451" y="8610206"/>
                </a:lnTo>
                <a:lnTo>
                  <a:pt x="16239109" y="8611756"/>
                </a:lnTo>
                <a:lnTo>
                  <a:pt x="16246742" y="8610206"/>
                </a:lnTo>
                <a:lnTo>
                  <a:pt x="16252990" y="8606003"/>
                </a:lnTo>
                <a:lnTo>
                  <a:pt x="16257194" y="8599754"/>
                </a:lnTo>
                <a:lnTo>
                  <a:pt x="16258743" y="8592096"/>
                </a:lnTo>
                <a:close/>
              </a:path>
              <a:path w="18719800" h="10718800" extrusionOk="0">
                <a:moveTo>
                  <a:pt x="16258743" y="8492007"/>
                </a:moveTo>
                <a:lnTo>
                  <a:pt x="16257194" y="8484362"/>
                </a:lnTo>
                <a:lnTo>
                  <a:pt x="16252990" y="8478114"/>
                </a:lnTo>
                <a:lnTo>
                  <a:pt x="16246742" y="8473910"/>
                </a:lnTo>
                <a:lnTo>
                  <a:pt x="16239109" y="8472360"/>
                </a:lnTo>
                <a:lnTo>
                  <a:pt x="16231451" y="8473910"/>
                </a:lnTo>
                <a:lnTo>
                  <a:pt x="16225203" y="8478114"/>
                </a:lnTo>
                <a:lnTo>
                  <a:pt x="16220986" y="8484362"/>
                </a:lnTo>
                <a:lnTo>
                  <a:pt x="16219437" y="8492007"/>
                </a:lnTo>
                <a:lnTo>
                  <a:pt x="16220986" y="8499653"/>
                </a:lnTo>
                <a:lnTo>
                  <a:pt x="16225203" y="8505901"/>
                </a:lnTo>
                <a:lnTo>
                  <a:pt x="16231451" y="8510118"/>
                </a:lnTo>
                <a:lnTo>
                  <a:pt x="16239109" y="8511654"/>
                </a:lnTo>
                <a:lnTo>
                  <a:pt x="16246742" y="8510118"/>
                </a:lnTo>
                <a:lnTo>
                  <a:pt x="16252990" y="8505901"/>
                </a:lnTo>
                <a:lnTo>
                  <a:pt x="16257194" y="8499653"/>
                </a:lnTo>
                <a:lnTo>
                  <a:pt x="16258743" y="8492007"/>
                </a:lnTo>
                <a:close/>
              </a:path>
              <a:path w="18719800" h="10718800" extrusionOk="0">
                <a:moveTo>
                  <a:pt x="16258743" y="8391919"/>
                </a:moveTo>
                <a:lnTo>
                  <a:pt x="16257194" y="8384260"/>
                </a:lnTo>
                <a:lnTo>
                  <a:pt x="16252990" y="8378025"/>
                </a:lnTo>
                <a:lnTo>
                  <a:pt x="16246742" y="8373808"/>
                </a:lnTo>
                <a:lnTo>
                  <a:pt x="16239109" y="8372272"/>
                </a:lnTo>
                <a:lnTo>
                  <a:pt x="16231451" y="8373808"/>
                </a:lnTo>
                <a:lnTo>
                  <a:pt x="16225203" y="8378025"/>
                </a:lnTo>
                <a:lnTo>
                  <a:pt x="16220986" y="8384260"/>
                </a:lnTo>
                <a:lnTo>
                  <a:pt x="16219437" y="8391919"/>
                </a:lnTo>
                <a:lnTo>
                  <a:pt x="16220986" y="8399564"/>
                </a:lnTo>
                <a:lnTo>
                  <a:pt x="16225203" y="8405800"/>
                </a:lnTo>
                <a:lnTo>
                  <a:pt x="16231451" y="8410003"/>
                </a:lnTo>
                <a:lnTo>
                  <a:pt x="16239109" y="8411553"/>
                </a:lnTo>
                <a:lnTo>
                  <a:pt x="16246742" y="8410003"/>
                </a:lnTo>
                <a:lnTo>
                  <a:pt x="16252990" y="8405800"/>
                </a:lnTo>
                <a:lnTo>
                  <a:pt x="16257194" y="8399564"/>
                </a:lnTo>
                <a:lnTo>
                  <a:pt x="16258743" y="8391919"/>
                </a:lnTo>
                <a:close/>
              </a:path>
              <a:path w="18719800" h="10718800" extrusionOk="0">
                <a:moveTo>
                  <a:pt x="16258743" y="8291817"/>
                </a:moveTo>
                <a:lnTo>
                  <a:pt x="16257194" y="8284172"/>
                </a:lnTo>
                <a:lnTo>
                  <a:pt x="16252990" y="8277923"/>
                </a:lnTo>
                <a:lnTo>
                  <a:pt x="16246742" y="8273720"/>
                </a:lnTo>
                <a:lnTo>
                  <a:pt x="16239109" y="8272170"/>
                </a:lnTo>
                <a:lnTo>
                  <a:pt x="16231451" y="8273720"/>
                </a:lnTo>
                <a:lnTo>
                  <a:pt x="16225203" y="8277923"/>
                </a:lnTo>
                <a:lnTo>
                  <a:pt x="16220986" y="8284172"/>
                </a:lnTo>
                <a:lnTo>
                  <a:pt x="16219437" y="8291817"/>
                </a:lnTo>
                <a:lnTo>
                  <a:pt x="16220986" y="8299463"/>
                </a:lnTo>
                <a:lnTo>
                  <a:pt x="16225203" y="8305711"/>
                </a:lnTo>
                <a:lnTo>
                  <a:pt x="16231451" y="8309915"/>
                </a:lnTo>
                <a:lnTo>
                  <a:pt x="16239109" y="8311464"/>
                </a:lnTo>
                <a:lnTo>
                  <a:pt x="16246742" y="8309915"/>
                </a:lnTo>
                <a:lnTo>
                  <a:pt x="16252990" y="8305711"/>
                </a:lnTo>
                <a:lnTo>
                  <a:pt x="16257194" y="8299463"/>
                </a:lnTo>
                <a:lnTo>
                  <a:pt x="16258743" y="8291817"/>
                </a:lnTo>
                <a:close/>
              </a:path>
              <a:path w="18719800" h="10718800" extrusionOk="0">
                <a:moveTo>
                  <a:pt x="16258743" y="8191716"/>
                </a:moveTo>
                <a:lnTo>
                  <a:pt x="16257194" y="8184070"/>
                </a:lnTo>
                <a:lnTo>
                  <a:pt x="16252990" y="8177822"/>
                </a:lnTo>
                <a:lnTo>
                  <a:pt x="16246742" y="8173606"/>
                </a:lnTo>
                <a:lnTo>
                  <a:pt x="16239109" y="8172056"/>
                </a:lnTo>
                <a:lnTo>
                  <a:pt x="16231451" y="8173606"/>
                </a:lnTo>
                <a:lnTo>
                  <a:pt x="16225203" y="8177822"/>
                </a:lnTo>
                <a:lnTo>
                  <a:pt x="16220986" y="8184070"/>
                </a:lnTo>
                <a:lnTo>
                  <a:pt x="16219437" y="8191716"/>
                </a:lnTo>
                <a:lnTo>
                  <a:pt x="16220986" y="8199361"/>
                </a:lnTo>
                <a:lnTo>
                  <a:pt x="16225203" y="8205610"/>
                </a:lnTo>
                <a:lnTo>
                  <a:pt x="16231451" y="8209826"/>
                </a:lnTo>
                <a:lnTo>
                  <a:pt x="16239109" y="8211363"/>
                </a:lnTo>
                <a:lnTo>
                  <a:pt x="16246742" y="8209826"/>
                </a:lnTo>
                <a:lnTo>
                  <a:pt x="16252990" y="8205610"/>
                </a:lnTo>
                <a:lnTo>
                  <a:pt x="16257194" y="8199361"/>
                </a:lnTo>
                <a:lnTo>
                  <a:pt x="16258743" y="8191716"/>
                </a:lnTo>
                <a:close/>
              </a:path>
              <a:path w="18719800" h="10718800" extrusionOk="0">
                <a:moveTo>
                  <a:pt x="16258743" y="8091627"/>
                </a:moveTo>
                <a:lnTo>
                  <a:pt x="16257194" y="8083982"/>
                </a:lnTo>
                <a:lnTo>
                  <a:pt x="16252990" y="8077733"/>
                </a:lnTo>
                <a:lnTo>
                  <a:pt x="16246742" y="8073517"/>
                </a:lnTo>
                <a:lnTo>
                  <a:pt x="16239109" y="8071980"/>
                </a:lnTo>
                <a:lnTo>
                  <a:pt x="16231451" y="8073517"/>
                </a:lnTo>
                <a:lnTo>
                  <a:pt x="16225203" y="8077733"/>
                </a:lnTo>
                <a:lnTo>
                  <a:pt x="16220986" y="8083982"/>
                </a:lnTo>
                <a:lnTo>
                  <a:pt x="16219437" y="8091627"/>
                </a:lnTo>
                <a:lnTo>
                  <a:pt x="16220986" y="8099272"/>
                </a:lnTo>
                <a:lnTo>
                  <a:pt x="16225203" y="8105508"/>
                </a:lnTo>
                <a:lnTo>
                  <a:pt x="16231451" y="8109725"/>
                </a:lnTo>
                <a:lnTo>
                  <a:pt x="16239109" y="8111261"/>
                </a:lnTo>
                <a:lnTo>
                  <a:pt x="16246742" y="8109725"/>
                </a:lnTo>
                <a:lnTo>
                  <a:pt x="16252990" y="8105508"/>
                </a:lnTo>
                <a:lnTo>
                  <a:pt x="16257194" y="8099272"/>
                </a:lnTo>
                <a:lnTo>
                  <a:pt x="16258743" y="8091627"/>
                </a:lnTo>
                <a:close/>
              </a:path>
              <a:path w="18719800" h="10718800" extrusionOk="0">
                <a:moveTo>
                  <a:pt x="16258743" y="7991513"/>
                </a:moveTo>
                <a:lnTo>
                  <a:pt x="16257194" y="7983868"/>
                </a:lnTo>
                <a:lnTo>
                  <a:pt x="16252990" y="7977632"/>
                </a:lnTo>
                <a:lnTo>
                  <a:pt x="16246742" y="7973428"/>
                </a:lnTo>
                <a:lnTo>
                  <a:pt x="16239109" y="7971879"/>
                </a:lnTo>
                <a:lnTo>
                  <a:pt x="16231451" y="7973428"/>
                </a:lnTo>
                <a:lnTo>
                  <a:pt x="16225203" y="7977632"/>
                </a:lnTo>
                <a:lnTo>
                  <a:pt x="16220986" y="7983868"/>
                </a:lnTo>
                <a:lnTo>
                  <a:pt x="16219437" y="7991513"/>
                </a:lnTo>
                <a:lnTo>
                  <a:pt x="16220986" y="7999158"/>
                </a:lnTo>
                <a:lnTo>
                  <a:pt x="16225203" y="8005407"/>
                </a:lnTo>
                <a:lnTo>
                  <a:pt x="16231451" y="8009623"/>
                </a:lnTo>
                <a:lnTo>
                  <a:pt x="16239109" y="8011173"/>
                </a:lnTo>
                <a:lnTo>
                  <a:pt x="16246742" y="8009623"/>
                </a:lnTo>
                <a:lnTo>
                  <a:pt x="16252990" y="8005407"/>
                </a:lnTo>
                <a:lnTo>
                  <a:pt x="16257194" y="7999158"/>
                </a:lnTo>
                <a:lnTo>
                  <a:pt x="16258743" y="7991513"/>
                </a:lnTo>
                <a:close/>
              </a:path>
              <a:path w="18719800" h="10718800" extrusionOk="0">
                <a:moveTo>
                  <a:pt x="16258743" y="6990562"/>
                </a:moveTo>
                <a:lnTo>
                  <a:pt x="16257194" y="6982917"/>
                </a:lnTo>
                <a:lnTo>
                  <a:pt x="16252990" y="6976669"/>
                </a:lnTo>
                <a:lnTo>
                  <a:pt x="16246742" y="6972465"/>
                </a:lnTo>
                <a:lnTo>
                  <a:pt x="16239109" y="6970916"/>
                </a:lnTo>
                <a:lnTo>
                  <a:pt x="16231451" y="6972465"/>
                </a:lnTo>
                <a:lnTo>
                  <a:pt x="16225203" y="6976669"/>
                </a:lnTo>
                <a:lnTo>
                  <a:pt x="16220986" y="6982917"/>
                </a:lnTo>
                <a:lnTo>
                  <a:pt x="16219437" y="6990562"/>
                </a:lnTo>
                <a:lnTo>
                  <a:pt x="16220986" y="6998208"/>
                </a:lnTo>
                <a:lnTo>
                  <a:pt x="16225203" y="7004456"/>
                </a:lnTo>
                <a:lnTo>
                  <a:pt x="16231451" y="7008673"/>
                </a:lnTo>
                <a:lnTo>
                  <a:pt x="16239109" y="7010209"/>
                </a:lnTo>
                <a:lnTo>
                  <a:pt x="16246742" y="7008673"/>
                </a:lnTo>
                <a:lnTo>
                  <a:pt x="16252990" y="7004456"/>
                </a:lnTo>
                <a:lnTo>
                  <a:pt x="16257194" y="6998208"/>
                </a:lnTo>
                <a:lnTo>
                  <a:pt x="16258743" y="6990562"/>
                </a:lnTo>
                <a:close/>
              </a:path>
              <a:path w="18719800" h="10718800" extrusionOk="0">
                <a:moveTo>
                  <a:pt x="16258743" y="6890461"/>
                </a:moveTo>
                <a:lnTo>
                  <a:pt x="16257194" y="6882816"/>
                </a:lnTo>
                <a:lnTo>
                  <a:pt x="16252990" y="6876567"/>
                </a:lnTo>
                <a:lnTo>
                  <a:pt x="16246742" y="6872364"/>
                </a:lnTo>
                <a:lnTo>
                  <a:pt x="16239109" y="6870827"/>
                </a:lnTo>
                <a:lnTo>
                  <a:pt x="16231451" y="6872364"/>
                </a:lnTo>
                <a:lnTo>
                  <a:pt x="16225203" y="6876567"/>
                </a:lnTo>
                <a:lnTo>
                  <a:pt x="16220986" y="6882816"/>
                </a:lnTo>
                <a:lnTo>
                  <a:pt x="16219437" y="6890461"/>
                </a:lnTo>
                <a:lnTo>
                  <a:pt x="16220986" y="6898119"/>
                </a:lnTo>
                <a:lnTo>
                  <a:pt x="16225203" y="6904368"/>
                </a:lnTo>
                <a:lnTo>
                  <a:pt x="16231451" y="6908571"/>
                </a:lnTo>
                <a:lnTo>
                  <a:pt x="16239109" y="6910121"/>
                </a:lnTo>
                <a:lnTo>
                  <a:pt x="16246742" y="6908571"/>
                </a:lnTo>
                <a:lnTo>
                  <a:pt x="16252990" y="6904368"/>
                </a:lnTo>
                <a:lnTo>
                  <a:pt x="16257194" y="6898119"/>
                </a:lnTo>
                <a:lnTo>
                  <a:pt x="16258743" y="6890461"/>
                </a:lnTo>
                <a:close/>
              </a:path>
              <a:path w="18719800" h="10718800" extrusionOk="0">
                <a:moveTo>
                  <a:pt x="16258743" y="6790372"/>
                </a:moveTo>
                <a:lnTo>
                  <a:pt x="16257194" y="6782727"/>
                </a:lnTo>
                <a:lnTo>
                  <a:pt x="16252990" y="6776479"/>
                </a:lnTo>
                <a:lnTo>
                  <a:pt x="16246742" y="6772275"/>
                </a:lnTo>
                <a:lnTo>
                  <a:pt x="16239109" y="6770725"/>
                </a:lnTo>
                <a:lnTo>
                  <a:pt x="16231451" y="6772275"/>
                </a:lnTo>
                <a:lnTo>
                  <a:pt x="16225203" y="6776479"/>
                </a:lnTo>
                <a:lnTo>
                  <a:pt x="16220986" y="6782727"/>
                </a:lnTo>
                <a:lnTo>
                  <a:pt x="16219437" y="6790372"/>
                </a:lnTo>
                <a:lnTo>
                  <a:pt x="16220986" y="6798018"/>
                </a:lnTo>
                <a:lnTo>
                  <a:pt x="16225203" y="6804266"/>
                </a:lnTo>
                <a:lnTo>
                  <a:pt x="16231451" y="6808483"/>
                </a:lnTo>
                <a:lnTo>
                  <a:pt x="16239109" y="6810019"/>
                </a:lnTo>
                <a:lnTo>
                  <a:pt x="16246742" y="6808483"/>
                </a:lnTo>
                <a:lnTo>
                  <a:pt x="16252990" y="6804266"/>
                </a:lnTo>
                <a:lnTo>
                  <a:pt x="16257194" y="6798018"/>
                </a:lnTo>
                <a:lnTo>
                  <a:pt x="16258743" y="6790372"/>
                </a:lnTo>
                <a:close/>
              </a:path>
              <a:path w="18719800" h="10718800" extrusionOk="0">
                <a:moveTo>
                  <a:pt x="16258743" y="6690284"/>
                </a:moveTo>
                <a:lnTo>
                  <a:pt x="16257194" y="6682626"/>
                </a:lnTo>
                <a:lnTo>
                  <a:pt x="16252990" y="6676390"/>
                </a:lnTo>
                <a:lnTo>
                  <a:pt x="16246742" y="6672173"/>
                </a:lnTo>
                <a:lnTo>
                  <a:pt x="16239109" y="6670637"/>
                </a:lnTo>
                <a:lnTo>
                  <a:pt x="16231451" y="6672173"/>
                </a:lnTo>
                <a:lnTo>
                  <a:pt x="16225203" y="6676390"/>
                </a:lnTo>
                <a:lnTo>
                  <a:pt x="16220986" y="6682626"/>
                </a:lnTo>
                <a:lnTo>
                  <a:pt x="16219437" y="6690284"/>
                </a:lnTo>
                <a:lnTo>
                  <a:pt x="16220986" y="6697929"/>
                </a:lnTo>
                <a:lnTo>
                  <a:pt x="16225203" y="6704177"/>
                </a:lnTo>
                <a:lnTo>
                  <a:pt x="16231451" y="6708394"/>
                </a:lnTo>
                <a:lnTo>
                  <a:pt x="16239109" y="6709931"/>
                </a:lnTo>
                <a:lnTo>
                  <a:pt x="16246742" y="6708394"/>
                </a:lnTo>
                <a:lnTo>
                  <a:pt x="16252990" y="6704177"/>
                </a:lnTo>
                <a:lnTo>
                  <a:pt x="16257194" y="6697929"/>
                </a:lnTo>
                <a:lnTo>
                  <a:pt x="16258743" y="6690284"/>
                </a:lnTo>
                <a:close/>
              </a:path>
              <a:path w="18719800" h="10718800" extrusionOk="0">
                <a:moveTo>
                  <a:pt x="16258743" y="6590182"/>
                </a:moveTo>
                <a:lnTo>
                  <a:pt x="16257194" y="6582537"/>
                </a:lnTo>
                <a:lnTo>
                  <a:pt x="16252990" y="6576288"/>
                </a:lnTo>
                <a:lnTo>
                  <a:pt x="16246742" y="6572072"/>
                </a:lnTo>
                <a:lnTo>
                  <a:pt x="16239109" y="6570535"/>
                </a:lnTo>
                <a:lnTo>
                  <a:pt x="16231451" y="6572072"/>
                </a:lnTo>
                <a:lnTo>
                  <a:pt x="16225203" y="6576288"/>
                </a:lnTo>
                <a:lnTo>
                  <a:pt x="16220986" y="6582537"/>
                </a:lnTo>
                <a:lnTo>
                  <a:pt x="16219437" y="6590182"/>
                </a:lnTo>
                <a:lnTo>
                  <a:pt x="16220986" y="6597828"/>
                </a:lnTo>
                <a:lnTo>
                  <a:pt x="16225203" y="6604076"/>
                </a:lnTo>
                <a:lnTo>
                  <a:pt x="16231451" y="6608280"/>
                </a:lnTo>
                <a:lnTo>
                  <a:pt x="16239109" y="6609829"/>
                </a:lnTo>
                <a:lnTo>
                  <a:pt x="16246742" y="6608280"/>
                </a:lnTo>
                <a:lnTo>
                  <a:pt x="16252990" y="6604076"/>
                </a:lnTo>
                <a:lnTo>
                  <a:pt x="16257194" y="6597828"/>
                </a:lnTo>
                <a:lnTo>
                  <a:pt x="16258743" y="6590182"/>
                </a:lnTo>
                <a:close/>
              </a:path>
              <a:path w="18719800" h="10718800" extrusionOk="0">
                <a:moveTo>
                  <a:pt x="16258743" y="6490081"/>
                </a:moveTo>
                <a:lnTo>
                  <a:pt x="16257194" y="6482435"/>
                </a:lnTo>
                <a:lnTo>
                  <a:pt x="16252990" y="6476187"/>
                </a:lnTo>
                <a:lnTo>
                  <a:pt x="16246742" y="6471983"/>
                </a:lnTo>
                <a:lnTo>
                  <a:pt x="16239109" y="6470434"/>
                </a:lnTo>
                <a:lnTo>
                  <a:pt x="16231451" y="6471983"/>
                </a:lnTo>
                <a:lnTo>
                  <a:pt x="16225203" y="6476187"/>
                </a:lnTo>
                <a:lnTo>
                  <a:pt x="16220986" y="6482435"/>
                </a:lnTo>
                <a:lnTo>
                  <a:pt x="16219437" y="6490081"/>
                </a:lnTo>
                <a:lnTo>
                  <a:pt x="16220986" y="6497726"/>
                </a:lnTo>
                <a:lnTo>
                  <a:pt x="16225203" y="6503975"/>
                </a:lnTo>
                <a:lnTo>
                  <a:pt x="16231451" y="6508178"/>
                </a:lnTo>
                <a:lnTo>
                  <a:pt x="16239109" y="6509728"/>
                </a:lnTo>
                <a:lnTo>
                  <a:pt x="16246742" y="6508178"/>
                </a:lnTo>
                <a:lnTo>
                  <a:pt x="16252990" y="6503975"/>
                </a:lnTo>
                <a:lnTo>
                  <a:pt x="16257194" y="6497726"/>
                </a:lnTo>
                <a:lnTo>
                  <a:pt x="16258743" y="6490081"/>
                </a:lnTo>
                <a:close/>
              </a:path>
              <a:path w="18719800" h="10718800" extrusionOk="0">
                <a:moveTo>
                  <a:pt x="16258743" y="6389992"/>
                </a:moveTo>
                <a:lnTo>
                  <a:pt x="16257194" y="6382347"/>
                </a:lnTo>
                <a:lnTo>
                  <a:pt x="16252990" y="6376098"/>
                </a:lnTo>
                <a:lnTo>
                  <a:pt x="16246742" y="6371895"/>
                </a:lnTo>
                <a:lnTo>
                  <a:pt x="16239109" y="6370345"/>
                </a:lnTo>
                <a:lnTo>
                  <a:pt x="16231451" y="6371895"/>
                </a:lnTo>
                <a:lnTo>
                  <a:pt x="16225203" y="6376098"/>
                </a:lnTo>
                <a:lnTo>
                  <a:pt x="16220986" y="6382347"/>
                </a:lnTo>
                <a:lnTo>
                  <a:pt x="16219437" y="6389992"/>
                </a:lnTo>
                <a:lnTo>
                  <a:pt x="16220986" y="6397625"/>
                </a:lnTo>
                <a:lnTo>
                  <a:pt x="16225203" y="6403873"/>
                </a:lnTo>
                <a:lnTo>
                  <a:pt x="16231451" y="6408090"/>
                </a:lnTo>
                <a:lnTo>
                  <a:pt x="16239109" y="6409626"/>
                </a:lnTo>
                <a:lnTo>
                  <a:pt x="16246742" y="6408090"/>
                </a:lnTo>
                <a:lnTo>
                  <a:pt x="16252990" y="6403873"/>
                </a:lnTo>
                <a:lnTo>
                  <a:pt x="16257194" y="6397625"/>
                </a:lnTo>
                <a:lnTo>
                  <a:pt x="16258743" y="6389992"/>
                </a:lnTo>
                <a:close/>
              </a:path>
              <a:path w="18719800" h="10718800" extrusionOk="0">
                <a:moveTo>
                  <a:pt x="16320021" y="0"/>
                </a:moveTo>
                <a:lnTo>
                  <a:pt x="16281718" y="0"/>
                </a:lnTo>
                <a:lnTo>
                  <a:pt x="16282759" y="5194"/>
                </a:lnTo>
                <a:lnTo>
                  <a:pt x="16286976" y="11430"/>
                </a:lnTo>
                <a:lnTo>
                  <a:pt x="16293211" y="15646"/>
                </a:lnTo>
                <a:lnTo>
                  <a:pt x="16300857" y="17183"/>
                </a:lnTo>
                <a:lnTo>
                  <a:pt x="16308515" y="15646"/>
                </a:lnTo>
                <a:lnTo>
                  <a:pt x="16314763" y="11430"/>
                </a:lnTo>
                <a:lnTo>
                  <a:pt x="16318967" y="5194"/>
                </a:lnTo>
                <a:lnTo>
                  <a:pt x="16320021" y="0"/>
                </a:lnTo>
                <a:close/>
              </a:path>
              <a:path w="18719800" h="10718800" extrusionOk="0">
                <a:moveTo>
                  <a:pt x="16320516" y="1999462"/>
                </a:moveTo>
                <a:lnTo>
                  <a:pt x="16318967" y="1991817"/>
                </a:lnTo>
                <a:lnTo>
                  <a:pt x="16314763" y="1985568"/>
                </a:lnTo>
                <a:lnTo>
                  <a:pt x="16308515" y="1981365"/>
                </a:lnTo>
                <a:lnTo>
                  <a:pt x="16300857" y="1979815"/>
                </a:lnTo>
                <a:lnTo>
                  <a:pt x="16293211" y="1981365"/>
                </a:lnTo>
                <a:lnTo>
                  <a:pt x="16286976" y="1985568"/>
                </a:lnTo>
                <a:lnTo>
                  <a:pt x="16282759" y="1991817"/>
                </a:lnTo>
                <a:lnTo>
                  <a:pt x="16281222" y="1999462"/>
                </a:lnTo>
                <a:lnTo>
                  <a:pt x="16282759" y="2007108"/>
                </a:lnTo>
                <a:lnTo>
                  <a:pt x="16286976" y="2013356"/>
                </a:lnTo>
                <a:lnTo>
                  <a:pt x="16293211" y="2017572"/>
                </a:lnTo>
                <a:lnTo>
                  <a:pt x="16300857" y="2019109"/>
                </a:lnTo>
                <a:lnTo>
                  <a:pt x="16308515" y="2017572"/>
                </a:lnTo>
                <a:lnTo>
                  <a:pt x="16314763" y="2013356"/>
                </a:lnTo>
                <a:lnTo>
                  <a:pt x="16318967" y="2007108"/>
                </a:lnTo>
                <a:lnTo>
                  <a:pt x="16320516" y="1999462"/>
                </a:lnTo>
                <a:close/>
              </a:path>
              <a:path w="18719800" h="10718800" extrusionOk="0">
                <a:moveTo>
                  <a:pt x="16320516" y="1899373"/>
                </a:moveTo>
                <a:lnTo>
                  <a:pt x="16318967" y="1891715"/>
                </a:lnTo>
                <a:lnTo>
                  <a:pt x="16314763" y="1885467"/>
                </a:lnTo>
                <a:lnTo>
                  <a:pt x="16308515" y="1881263"/>
                </a:lnTo>
                <a:lnTo>
                  <a:pt x="16300857" y="1879714"/>
                </a:lnTo>
                <a:lnTo>
                  <a:pt x="16293211" y="1881263"/>
                </a:lnTo>
                <a:lnTo>
                  <a:pt x="16286976" y="1885467"/>
                </a:lnTo>
                <a:lnTo>
                  <a:pt x="16282759" y="1891715"/>
                </a:lnTo>
                <a:lnTo>
                  <a:pt x="16281222" y="1899373"/>
                </a:lnTo>
                <a:lnTo>
                  <a:pt x="16282759" y="1907019"/>
                </a:lnTo>
                <a:lnTo>
                  <a:pt x="16286976" y="1913255"/>
                </a:lnTo>
                <a:lnTo>
                  <a:pt x="16293211" y="1917471"/>
                </a:lnTo>
                <a:lnTo>
                  <a:pt x="16300857" y="1919008"/>
                </a:lnTo>
                <a:lnTo>
                  <a:pt x="16308515" y="1917471"/>
                </a:lnTo>
                <a:lnTo>
                  <a:pt x="16314763" y="1913255"/>
                </a:lnTo>
                <a:lnTo>
                  <a:pt x="16318967" y="1907019"/>
                </a:lnTo>
                <a:lnTo>
                  <a:pt x="16320516" y="1899373"/>
                </a:lnTo>
                <a:close/>
              </a:path>
              <a:path w="18719800" h="10718800" extrusionOk="0">
                <a:moveTo>
                  <a:pt x="16320516" y="1799259"/>
                </a:moveTo>
                <a:lnTo>
                  <a:pt x="16318967" y="1791614"/>
                </a:lnTo>
                <a:lnTo>
                  <a:pt x="16314763" y="1785378"/>
                </a:lnTo>
                <a:lnTo>
                  <a:pt x="16308515" y="1781162"/>
                </a:lnTo>
                <a:lnTo>
                  <a:pt x="16300857" y="1779612"/>
                </a:lnTo>
                <a:lnTo>
                  <a:pt x="16293211" y="1781162"/>
                </a:lnTo>
                <a:lnTo>
                  <a:pt x="16286976" y="1785378"/>
                </a:lnTo>
                <a:lnTo>
                  <a:pt x="16282759" y="1791614"/>
                </a:lnTo>
                <a:lnTo>
                  <a:pt x="16281222" y="1799259"/>
                </a:lnTo>
                <a:lnTo>
                  <a:pt x="16282759" y="1806917"/>
                </a:lnTo>
                <a:lnTo>
                  <a:pt x="16286976" y="1813166"/>
                </a:lnTo>
                <a:lnTo>
                  <a:pt x="16293211" y="1817370"/>
                </a:lnTo>
                <a:lnTo>
                  <a:pt x="16300857" y="1818919"/>
                </a:lnTo>
                <a:lnTo>
                  <a:pt x="16308515" y="1817370"/>
                </a:lnTo>
                <a:lnTo>
                  <a:pt x="16314763" y="1813166"/>
                </a:lnTo>
                <a:lnTo>
                  <a:pt x="16318967" y="1806917"/>
                </a:lnTo>
                <a:lnTo>
                  <a:pt x="16320516" y="1799259"/>
                </a:lnTo>
                <a:close/>
              </a:path>
              <a:path w="18719800" h="10718800" extrusionOk="0">
                <a:moveTo>
                  <a:pt x="16320516" y="1699171"/>
                </a:moveTo>
                <a:lnTo>
                  <a:pt x="16318967" y="1691525"/>
                </a:lnTo>
                <a:lnTo>
                  <a:pt x="16314763" y="1685277"/>
                </a:lnTo>
                <a:lnTo>
                  <a:pt x="16308515" y="1681073"/>
                </a:lnTo>
                <a:lnTo>
                  <a:pt x="16300857" y="1679536"/>
                </a:lnTo>
                <a:lnTo>
                  <a:pt x="16293211" y="1681073"/>
                </a:lnTo>
                <a:lnTo>
                  <a:pt x="16286976" y="1685277"/>
                </a:lnTo>
                <a:lnTo>
                  <a:pt x="16282759" y="1691525"/>
                </a:lnTo>
                <a:lnTo>
                  <a:pt x="16281222" y="1699171"/>
                </a:lnTo>
                <a:lnTo>
                  <a:pt x="16282759" y="1706816"/>
                </a:lnTo>
                <a:lnTo>
                  <a:pt x="16286976" y="1713064"/>
                </a:lnTo>
                <a:lnTo>
                  <a:pt x="16293211" y="1717268"/>
                </a:lnTo>
                <a:lnTo>
                  <a:pt x="16300857" y="1718805"/>
                </a:lnTo>
                <a:lnTo>
                  <a:pt x="16308515" y="1717268"/>
                </a:lnTo>
                <a:lnTo>
                  <a:pt x="16314763" y="1713064"/>
                </a:lnTo>
                <a:lnTo>
                  <a:pt x="16318967" y="1706816"/>
                </a:lnTo>
                <a:lnTo>
                  <a:pt x="16320516" y="1699171"/>
                </a:lnTo>
                <a:close/>
              </a:path>
              <a:path w="18719800" h="10718800" extrusionOk="0">
                <a:moveTo>
                  <a:pt x="16320516" y="1599082"/>
                </a:moveTo>
                <a:lnTo>
                  <a:pt x="16318967" y="1591437"/>
                </a:lnTo>
                <a:lnTo>
                  <a:pt x="16314763" y="1585188"/>
                </a:lnTo>
                <a:lnTo>
                  <a:pt x="16308515" y="1580984"/>
                </a:lnTo>
                <a:lnTo>
                  <a:pt x="16300857" y="1579435"/>
                </a:lnTo>
                <a:lnTo>
                  <a:pt x="16293211" y="1580984"/>
                </a:lnTo>
                <a:lnTo>
                  <a:pt x="16286976" y="1585188"/>
                </a:lnTo>
                <a:lnTo>
                  <a:pt x="16282759" y="1591437"/>
                </a:lnTo>
                <a:lnTo>
                  <a:pt x="16281222" y="1599082"/>
                </a:lnTo>
                <a:lnTo>
                  <a:pt x="16282759" y="1606727"/>
                </a:lnTo>
                <a:lnTo>
                  <a:pt x="16286976" y="1612976"/>
                </a:lnTo>
                <a:lnTo>
                  <a:pt x="16293211" y="1617179"/>
                </a:lnTo>
                <a:lnTo>
                  <a:pt x="16300857" y="1618729"/>
                </a:lnTo>
                <a:lnTo>
                  <a:pt x="16308515" y="1617179"/>
                </a:lnTo>
                <a:lnTo>
                  <a:pt x="16314763" y="1612976"/>
                </a:lnTo>
                <a:lnTo>
                  <a:pt x="16318967" y="1606727"/>
                </a:lnTo>
                <a:lnTo>
                  <a:pt x="16320516" y="1599082"/>
                </a:lnTo>
                <a:close/>
              </a:path>
              <a:path w="18719800" h="10718800" extrusionOk="0">
                <a:moveTo>
                  <a:pt x="16320516" y="1498993"/>
                </a:moveTo>
                <a:lnTo>
                  <a:pt x="16318967" y="1491335"/>
                </a:lnTo>
                <a:lnTo>
                  <a:pt x="16314763" y="1485099"/>
                </a:lnTo>
                <a:lnTo>
                  <a:pt x="16308515" y="1480883"/>
                </a:lnTo>
                <a:lnTo>
                  <a:pt x="16300857" y="1479346"/>
                </a:lnTo>
                <a:lnTo>
                  <a:pt x="16293211" y="1480883"/>
                </a:lnTo>
                <a:lnTo>
                  <a:pt x="16286976" y="1485099"/>
                </a:lnTo>
                <a:lnTo>
                  <a:pt x="16282759" y="1491335"/>
                </a:lnTo>
                <a:lnTo>
                  <a:pt x="16281222" y="1498993"/>
                </a:lnTo>
                <a:lnTo>
                  <a:pt x="16282759" y="1506639"/>
                </a:lnTo>
                <a:lnTo>
                  <a:pt x="16286976" y="1512874"/>
                </a:lnTo>
                <a:lnTo>
                  <a:pt x="16293211" y="1517091"/>
                </a:lnTo>
                <a:lnTo>
                  <a:pt x="16300857" y="1518640"/>
                </a:lnTo>
                <a:lnTo>
                  <a:pt x="16308515" y="1517091"/>
                </a:lnTo>
                <a:lnTo>
                  <a:pt x="16314763" y="1512874"/>
                </a:lnTo>
                <a:lnTo>
                  <a:pt x="16318967" y="1506639"/>
                </a:lnTo>
                <a:lnTo>
                  <a:pt x="16320516" y="1498993"/>
                </a:lnTo>
                <a:close/>
              </a:path>
              <a:path w="18719800" h="10718800" extrusionOk="0">
                <a:moveTo>
                  <a:pt x="16320516" y="1398892"/>
                </a:moveTo>
                <a:lnTo>
                  <a:pt x="16318967" y="1391234"/>
                </a:lnTo>
                <a:lnTo>
                  <a:pt x="16314763" y="1384998"/>
                </a:lnTo>
                <a:lnTo>
                  <a:pt x="16308515" y="1380782"/>
                </a:lnTo>
                <a:lnTo>
                  <a:pt x="16300857" y="1379245"/>
                </a:lnTo>
                <a:lnTo>
                  <a:pt x="16293211" y="1380782"/>
                </a:lnTo>
                <a:lnTo>
                  <a:pt x="16286976" y="1384998"/>
                </a:lnTo>
                <a:lnTo>
                  <a:pt x="16282759" y="1391234"/>
                </a:lnTo>
                <a:lnTo>
                  <a:pt x="16281222" y="1398892"/>
                </a:lnTo>
                <a:lnTo>
                  <a:pt x="16282759" y="1406537"/>
                </a:lnTo>
                <a:lnTo>
                  <a:pt x="16286976" y="1412773"/>
                </a:lnTo>
                <a:lnTo>
                  <a:pt x="16293211" y="1416989"/>
                </a:lnTo>
                <a:lnTo>
                  <a:pt x="16300857" y="1418539"/>
                </a:lnTo>
                <a:lnTo>
                  <a:pt x="16308515" y="1416989"/>
                </a:lnTo>
                <a:lnTo>
                  <a:pt x="16314763" y="1412773"/>
                </a:lnTo>
                <a:lnTo>
                  <a:pt x="16318967" y="1406537"/>
                </a:lnTo>
                <a:lnTo>
                  <a:pt x="16320516" y="1398892"/>
                </a:lnTo>
                <a:close/>
              </a:path>
              <a:path w="18719800" h="10718800" extrusionOk="0">
                <a:moveTo>
                  <a:pt x="16320516" y="1298790"/>
                </a:moveTo>
                <a:lnTo>
                  <a:pt x="16318967" y="1291145"/>
                </a:lnTo>
                <a:lnTo>
                  <a:pt x="16314763" y="1284897"/>
                </a:lnTo>
                <a:lnTo>
                  <a:pt x="16308515" y="1280693"/>
                </a:lnTo>
                <a:lnTo>
                  <a:pt x="16300857" y="1279144"/>
                </a:lnTo>
                <a:lnTo>
                  <a:pt x="16293211" y="1280693"/>
                </a:lnTo>
                <a:lnTo>
                  <a:pt x="16286976" y="1284897"/>
                </a:lnTo>
                <a:lnTo>
                  <a:pt x="16282759" y="1291145"/>
                </a:lnTo>
                <a:lnTo>
                  <a:pt x="16281222" y="1298790"/>
                </a:lnTo>
                <a:lnTo>
                  <a:pt x="16282759" y="1306436"/>
                </a:lnTo>
                <a:lnTo>
                  <a:pt x="16286976" y="1312684"/>
                </a:lnTo>
                <a:lnTo>
                  <a:pt x="16293211" y="1316901"/>
                </a:lnTo>
                <a:lnTo>
                  <a:pt x="16300857" y="1318437"/>
                </a:lnTo>
                <a:lnTo>
                  <a:pt x="16308515" y="1316901"/>
                </a:lnTo>
                <a:lnTo>
                  <a:pt x="16314763" y="1312684"/>
                </a:lnTo>
                <a:lnTo>
                  <a:pt x="16318967" y="1306436"/>
                </a:lnTo>
                <a:lnTo>
                  <a:pt x="16320516" y="1298790"/>
                </a:lnTo>
                <a:close/>
              </a:path>
              <a:path w="18719800" h="10718800" extrusionOk="0">
                <a:moveTo>
                  <a:pt x="16320516" y="1198702"/>
                </a:moveTo>
                <a:lnTo>
                  <a:pt x="16318967" y="1191044"/>
                </a:lnTo>
                <a:lnTo>
                  <a:pt x="16314763" y="1184808"/>
                </a:lnTo>
                <a:lnTo>
                  <a:pt x="16308515" y="1180592"/>
                </a:lnTo>
                <a:lnTo>
                  <a:pt x="16300857" y="1179042"/>
                </a:lnTo>
                <a:lnTo>
                  <a:pt x="16293211" y="1180592"/>
                </a:lnTo>
                <a:lnTo>
                  <a:pt x="16286976" y="1184808"/>
                </a:lnTo>
                <a:lnTo>
                  <a:pt x="16282759" y="1191044"/>
                </a:lnTo>
                <a:lnTo>
                  <a:pt x="16281222" y="1198702"/>
                </a:lnTo>
                <a:lnTo>
                  <a:pt x="16282759" y="1206347"/>
                </a:lnTo>
                <a:lnTo>
                  <a:pt x="16286976" y="1212583"/>
                </a:lnTo>
                <a:lnTo>
                  <a:pt x="16293211" y="1216799"/>
                </a:lnTo>
                <a:lnTo>
                  <a:pt x="16300857" y="1218336"/>
                </a:lnTo>
                <a:lnTo>
                  <a:pt x="16308515" y="1216799"/>
                </a:lnTo>
                <a:lnTo>
                  <a:pt x="16314763" y="1212583"/>
                </a:lnTo>
                <a:lnTo>
                  <a:pt x="16318967" y="1206347"/>
                </a:lnTo>
                <a:lnTo>
                  <a:pt x="16320516" y="1198702"/>
                </a:lnTo>
                <a:close/>
              </a:path>
              <a:path w="18719800" h="10718800" extrusionOk="0">
                <a:moveTo>
                  <a:pt x="16320516" y="1098600"/>
                </a:moveTo>
                <a:lnTo>
                  <a:pt x="16318967" y="1090955"/>
                </a:lnTo>
                <a:lnTo>
                  <a:pt x="16314763" y="1084707"/>
                </a:lnTo>
                <a:lnTo>
                  <a:pt x="16308515" y="1080503"/>
                </a:lnTo>
                <a:lnTo>
                  <a:pt x="16300857" y="1078953"/>
                </a:lnTo>
                <a:lnTo>
                  <a:pt x="16293211" y="1080503"/>
                </a:lnTo>
                <a:lnTo>
                  <a:pt x="16286976" y="1084707"/>
                </a:lnTo>
                <a:lnTo>
                  <a:pt x="16282759" y="1090955"/>
                </a:lnTo>
                <a:lnTo>
                  <a:pt x="16281222" y="1098600"/>
                </a:lnTo>
                <a:lnTo>
                  <a:pt x="16282759" y="1106246"/>
                </a:lnTo>
                <a:lnTo>
                  <a:pt x="16286976" y="1112494"/>
                </a:lnTo>
                <a:lnTo>
                  <a:pt x="16293211" y="1116711"/>
                </a:lnTo>
                <a:lnTo>
                  <a:pt x="16300857" y="1118247"/>
                </a:lnTo>
                <a:lnTo>
                  <a:pt x="16308515" y="1116711"/>
                </a:lnTo>
                <a:lnTo>
                  <a:pt x="16314763" y="1112494"/>
                </a:lnTo>
                <a:lnTo>
                  <a:pt x="16318967" y="1106246"/>
                </a:lnTo>
                <a:lnTo>
                  <a:pt x="16320516" y="1098600"/>
                </a:lnTo>
                <a:close/>
              </a:path>
              <a:path w="18719800" h="10718800" extrusionOk="0">
                <a:moveTo>
                  <a:pt x="16320516" y="998512"/>
                </a:moveTo>
                <a:lnTo>
                  <a:pt x="16318967" y="990854"/>
                </a:lnTo>
                <a:lnTo>
                  <a:pt x="16314763" y="984618"/>
                </a:lnTo>
                <a:lnTo>
                  <a:pt x="16308515" y="980401"/>
                </a:lnTo>
                <a:lnTo>
                  <a:pt x="16300857" y="978865"/>
                </a:lnTo>
                <a:lnTo>
                  <a:pt x="16293211" y="980401"/>
                </a:lnTo>
                <a:lnTo>
                  <a:pt x="16286976" y="984618"/>
                </a:lnTo>
                <a:lnTo>
                  <a:pt x="16282759" y="990854"/>
                </a:lnTo>
                <a:lnTo>
                  <a:pt x="16281222" y="998512"/>
                </a:lnTo>
                <a:lnTo>
                  <a:pt x="16282759" y="1006157"/>
                </a:lnTo>
                <a:lnTo>
                  <a:pt x="16286976" y="1012393"/>
                </a:lnTo>
                <a:lnTo>
                  <a:pt x="16293211" y="1016609"/>
                </a:lnTo>
                <a:lnTo>
                  <a:pt x="16300857" y="1018146"/>
                </a:lnTo>
                <a:lnTo>
                  <a:pt x="16308515" y="1016609"/>
                </a:lnTo>
                <a:lnTo>
                  <a:pt x="16314763" y="1012393"/>
                </a:lnTo>
                <a:lnTo>
                  <a:pt x="16318967" y="1006157"/>
                </a:lnTo>
                <a:lnTo>
                  <a:pt x="16320516" y="998512"/>
                </a:lnTo>
                <a:close/>
              </a:path>
              <a:path w="18719800" h="10718800" extrusionOk="0">
                <a:moveTo>
                  <a:pt x="16320516" y="898410"/>
                </a:moveTo>
                <a:lnTo>
                  <a:pt x="16318967" y="890765"/>
                </a:lnTo>
                <a:lnTo>
                  <a:pt x="16314763" y="884516"/>
                </a:lnTo>
                <a:lnTo>
                  <a:pt x="16308515" y="880313"/>
                </a:lnTo>
                <a:lnTo>
                  <a:pt x="16300857" y="878763"/>
                </a:lnTo>
                <a:lnTo>
                  <a:pt x="16293211" y="880313"/>
                </a:lnTo>
                <a:lnTo>
                  <a:pt x="16286976" y="884516"/>
                </a:lnTo>
                <a:lnTo>
                  <a:pt x="16282759" y="890765"/>
                </a:lnTo>
                <a:lnTo>
                  <a:pt x="16281222" y="898410"/>
                </a:lnTo>
                <a:lnTo>
                  <a:pt x="16282759" y="906056"/>
                </a:lnTo>
                <a:lnTo>
                  <a:pt x="16286976" y="912304"/>
                </a:lnTo>
                <a:lnTo>
                  <a:pt x="16293211" y="916508"/>
                </a:lnTo>
                <a:lnTo>
                  <a:pt x="16300857" y="918057"/>
                </a:lnTo>
                <a:lnTo>
                  <a:pt x="16308515" y="916508"/>
                </a:lnTo>
                <a:lnTo>
                  <a:pt x="16314763" y="912304"/>
                </a:lnTo>
                <a:lnTo>
                  <a:pt x="16318967" y="906056"/>
                </a:lnTo>
                <a:lnTo>
                  <a:pt x="16320516" y="898410"/>
                </a:lnTo>
                <a:close/>
              </a:path>
              <a:path w="18719800" h="10718800" extrusionOk="0">
                <a:moveTo>
                  <a:pt x="16320516" y="798309"/>
                </a:moveTo>
                <a:lnTo>
                  <a:pt x="16318967" y="790663"/>
                </a:lnTo>
                <a:lnTo>
                  <a:pt x="16314763" y="784415"/>
                </a:lnTo>
                <a:lnTo>
                  <a:pt x="16308515" y="780211"/>
                </a:lnTo>
                <a:lnTo>
                  <a:pt x="16300857" y="778662"/>
                </a:lnTo>
                <a:lnTo>
                  <a:pt x="16293211" y="780211"/>
                </a:lnTo>
                <a:lnTo>
                  <a:pt x="16286976" y="784415"/>
                </a:lnTo>
                <a:lnTo>
                  <a:pt x="16282759" y="790663"/>
                </a:lnTo>
                <a:lnTo>
                  <a:pt x="16281222" y="798309"/>
                </a:lnTo>
                <a:lnTo>
                  <a:pt x="16282759" y="805954"/>
                </a:lnTo>
                <a:lnTo>
                  <a:pt x="16286976" y="812203"/>
                </a:lnTo>
                <a:lnTo>
                  <a:pt x="16293211" y="816406"/>
                </a:lnTo>
                <a:lnTo>
                  <a:pt x="16300857" y="817956"/>
                </a:lnTo>
                <a:lnTo>
                  <a:pt x="16308515" y="816406"/>
                </a:lnTo>
                <a:lnTo>
                  <a:pt x="16314763" y="812203"/>
                </a:lnTo>
                <a:lnTo>
                  <a:pt x="16318967" y="805954"/>
                </a:lnTo>
                <a:lnTo>
                  <a:pt x="16320516" y="798309"/>
                </a:lnTo>
                <a:close/>
              </a:path>
              <a:path w="18719800" h="10718800" extrusionOk="0">
                <a:moveTo>
                  <a:pt x="16320516" y="698220"/>
                </a:moveTo>
                <a:lnTo>
                  <a:pt x="16318967" y="690562"/>
                </a:lnTo>
                <a:lnTo>
                  <a:pt x="16314763" y="684326"/>
                </a:lnTo>
                <a:lnTo>
                  <a:pt x="16308515" y="680110"/>
                </a:lnTo>
                <a:lnTo>
                  <a:pt x="16300857" y="678561"/>
                </a:lnTo>
                <a:lnTo>
                  <a:pt x="16293211" y="680110"/>
                </a:lnTo>
                <a:lnTo>
                  <a:pt x="16286976" y="684326"/>
                </a:lnTo>
                <a:lnTo>
                  <a:pt x="16282759" y="690562"/>
                </a:lnTo>
                <a:lnTo>
                  <a:pt x="16281222" y="698220"/>
                </a:lnTo>
                <a:lnTo>
                  <a:pt x="16282759" y="705866"/>
                </a:lnTo>
                <a:lnTo>
                  <a:pt x="16286976" y="712101"/>
                </a:lnTo>
                <a:lnTo>
                  <a:pt x="16293211" y="716318"/>
                </a:lnTo>
                <a:lnTo>
                  <a:pt x="16300857" y="717867"/>
                </a:lnTo>
                <a:lnTo>
                  <a:pt x="16308515" y="716318"/>
                </a:lnTo>
                <a:lnTo>
                  <a:pt x="16314763" y="712101"/>
                </a:lnTo>
                <a:lnTo>
                  <a:pt x="16318967" y="705866"/>
                </a:lnTo>
                <a:lnTo>
                  <a:pt x="16320516" y="698220"/>
                </a:lnTo>
                <a:close/>
              </a:path>
              <a:path w="18719800" h="10718800" extrusionOk="0">
                <a:moveTo>
                  <a:pt x="16320516" y="598119"/>
                </a:moveTo>
                <a:lnTo>
                  <a:pt x="16318967" y="590473"/>
                </a:lnTo>
                <a:lnTo>
                  <a:pt x="16314763" y="584225"/>
                </a:lnTo>
                <a:lnTo>
                  <a:pt x="16308515" y="580009"/>
                </a:lnTo>
                <a:lnTo>
                  <a:pt x="16300857" y="578472"/>
                </a:lnTo>
                <a:lnTo>
                  <a:pt x="16293211" y="580009"/>
                </a:lnTo>
                <a:lnTo>
                  <a:pt x="16286976" y="584225"/>
                </a:lnTo>
                <a:lnTo>
                  <a:pt x="16282759" y="590473"/>
                </a:lnTo>
                <a:lnTo>
                  <a:pt x="16281222" y="598119"/>
                </a:lnTo>
                <a:lnTo>
                  <a:pt x="16282759" y="605764"/>
                </a:lnTo>
                <a:lnTo>
                  <a:pt x="16286976" y="612013"/>
                </a:lnTo>
                <a:lnTo>
                  <a:pt x="16293211" y="616216"/>
                </a:lnTo>
                <a:lnTo>
                  <a:pt x="16300857" y="617753"/>
                </a:lnTo>
                <a:lnTo>
                  <a:pt x="16308515" y="616216"/>
                </a:lnTo>
                <a:lnTo>
                  <a:pt x="16314763" y="612013"/>
                </a:lnTo>
                <a:lnTo>
                  <a:pt x="16318967" y="605764"/>
                </a:lnTo>
                <a:lnTo>
                  <a:pt x="16320516" y="598119"/>
                </a:lnTo>
                <a:close/>
              </a:path>
              <a:path w="18719800" h="10718800" extrusionOk="0">
                <a:moveTo>
                  <a:pt x="16320516" y="498017"/>
                </a:moveTo>
                <a:lnTo>
                  <a:pt x="16318967" y="490372"/>
                </a:lnTo>
                <a:lnTo>
                  <a:pt x="16314763" y="484136"/>
                </a:lnTo>
                <a:lnTo>
                  <a:pt x="16308515" y="479920"/>
                </a:lnTo>
                <a:lnTo>
                  <a:pt x="16300857" y="478383"/>
                </a:lnTo>
                <a:lnTo>
                  <a:pt x="16293211" y="479920"/>
                </a:lnTo>
                <a:lnTo>
                  <a:pt x="16286976" y="484136"/>
                </a:lnTo>
                <a:lnTo>
                  <a:pt x="16282759" y="490372"/>
                </a:lnTo>
                <a:lnTo>
                  <a:pt x="16281222" y="498017"/>
                </a:lnTo>
                <a:lnTo>
                  <a:pt x="16282759" y="505675"/>
                </a:lnTo>
                <a:lnTo>
                  <a:pt x="16286976" y="511924"/>
                </a:lnTo>
                <a:lnTo>
                  <a:pt x="16293211" y="516128"/>
                </a:lnTo>
                <a:lnTo>
                  <a:pt x="16300857" y="517664"/>
                </a:lnTo>
                <a:lnTo>
                  <a:pt x="16308515" y="516128"/>
                </a:lnTo>
                <a:lnTo>
                  <a:pt x="16314763" y="511924"/>
                </a:lnTo>
                <a:lnTo>
                  <a:pt x="16318967" y="505675"/>
                </a:lnTo>
                <a:lnTo>
                  <a:pt x="16320516" y="498017"/>
                </a:lnTo>
                <a:close/>
              </a:path>
              <a:path w="18719800" h="10718800" extrusionOk="0">
                <a:moveTo>
                  <a:pt x="16320516" y="397916"/>
                </a:moveTo>
                <a:lnTo>
                  <a:pt x="16318967" y="390271"/>
                </a:lnTo>
                <a:lnTo>
                  <a:pt x="16314763" y="384035"/>
                </a:lnTo>
                <a:lnTo>
                  <a:pt x="16308515" y="379831"/>
                </a:lnTo>
                <a:lnTo>
                  <a:pt x="16300857" y="378282"/>
                </a:lnTo>
                <a:lnTo>
                  <a:pt x="16293211" y="379831"/>
                </a:lnTo>
                <a:lnTo>
                  <a:pt x="16286976" y="384035"/>
                </a:lnTo>
                <a:lnTo>
                  <a:pt x="16282759" y="390271"/>
                </a:lnTo>
                <a:lnTo>
                  <a:pt x="16281222" y="397916"/>
                </a:lnTo>
                <a:lnTo>
                  <a:pt x="16282759" y="405574"/>
                </a:lnTo>
                <a:lnTo>
                  <a:pt x="16286976" y="411810"/>
                </a:lnTo>
                <a:lnTo>
                  <a:pt x="16293211" y="416026"/>
                </a:lnTo>
                <a:lnTo>
                  <a:pt x="16300857" y="417563"/>
                </a:lnTo>
                <a:lnTo>
                  <a:pt x="16308515" y="416026"/>
                </a:lnTo>
                <a:lnTo>
                  <a:pt x="16314763" y="411810"/>
                </a:lnTo>
                <a:lnTo>
                  <a:pt x="16318967" y="405574"/>
                </a:lnTo>
                <a:lnTo>
                  <a:pt x="16320516" y="397916"/>
                </a:lnTo>
                <a:close/>
              </a:path>
              <a:path w="18719800" h="10718800" extrusionOk="0">
                <a:moveTo>
                  <a:pt x="16320516" y="297827"/>
                </a:moveTo>
                <a:lnTo>
                  <a:pt x="16318967" y="290182"/>
                </a:lnTo>
                <a:lnTo>
                  <a:pt x="16314763" y="283933"/>
                </a:lnTo>
                <a:lnTo>
                  <a:pt x="16308515" y="279730"/>
                </a:lnTo>
                <a:lnTo>
                  <a:pt x="16300857" y="278180"/>
                </a:lnTo>
                <a:lnTo>
                  <a:pt x="16293211" y="279730"/>
                </a:lnTo>
                <a:lnTo>
                  <a:pt x="16286976" y="283933"/>
                </a:lnTo>
                <a:lnTo>
                  <a:pt x="16282759" y="290182"/>
                </a:lnTo>
                <a:lnTo>
                  <a:pt x="16281222" y="297827"/>
                </a:lnTo>
                <a:lnTo>
                  <a:pt x="16282759" y="305473"/>
                </a:lnTo>
                <a:lnTo>
                  <a:pt x="16286976" y="311721"/>
                </a:lnTo>
                <a:lnTo>
                  <a:pt x="16293211" y="315925"/>
                </a:lnTo>
                <a:lnTo>
                  <a:pt x="16300857" y="317474"/>
                </a:lnTo>
                <a:lnTo>
                  <a:pt x="16308515" y="315925"/>
                </a:lnTo>
                <a:lnTo>
                  <a:pt x="16314763" y="311721"/>
                </a:lnTo>
                <a:lnTo>
                  <a:pt x="16318967" y="305473"/>
                </a:lnTo>
                <a:lnTo>
                  <a:pt x="16320516" y="297827"/>
                </a:lnTo>
                <a:close/>
              </a:path>
              <a:path w="18719800" h="10718800" extrusionOk="0">
                <a:moveTo>
                  <a:pt x="16320516" y="197726"/>
                </a:moveTo>
                <a:lnTo>
                  <a:pt x="16318967" y="190080"/>
                </a:lnTo>
                <a:lnTo>
                  <a:pt x="16314763" y="183832"/>
                </a:lnTo>
                <a:lnTo>
                  <a:pt x="16308515" y="179628"/>
                </a:lnTo>
                <a:lnTo>
                  <a:pt x="16300857" y="178079"/>
                </a:lnTo>
                <a:lnTo>
                  <a:pt x="16293211" y="179628"/>
                </a:lnTo>
                <a:lnTo>
                  <a:pt x="16286976" y="183832"/>
                </a:lnTo>
                <a:lnTo>
                  <a:pt x="16282759" y="190080"/>
                </a:lnTo>
                <a:lnTo>
                  <a:pt x="16281222" y="197726"/>
                </a:lnTo>
                <a:lnTo>
                  <a:pt x="16282759" y="205371"/>
                </a:lnTo>
                <a:lnTo>
                  <a:pt x="16286976" y="211620"/>
                </a:lnTo>
                <a:lnTo>
                  <a:pt x="16293211" y="215823"/>
                </a:lnTo>
                <a:lnTo>
                  <a:pt x="16300857" y="217373"/>
                </a:lnTo>
                <a:lnTo>
                  <a:pt x="16308515" y="215823"/>
                </a:lnTo>
                <a:lnTo>
                  <a:pt x="16314763" y="211620"/>
                </a:lnTo>
                <a:lnTo>
                  <a:pt x="16318967" y="205371"/>
                </a:lnTo>
                <a:lnTo>
                  <a:pt x="16320516" y="197726"/>
                </a:lnTo>
                <a:close/>
              </a:path>
              <a:path w="18719800" h="10718800" extrusionOk="0">
                <a:moveTo>
                  <a:pt x="16320516" y="97624"/>
                </a:moveTo>
                <a:lnTo>
                  <a:pt x="16318967" y="89979"/>
                </a:lnTo>
                <a:lnTo>
                  <a:pt x="16314763" y="83743"/>
                </a:lnTo>
                <a:lnTo>
                  <a:pt x="16308515" y="79527"/>
                </a:lnTo>
                <a:lnTo>
                  <a:pt x="16300857" y="77990"/>
                </a:lnTo>
                <a:lnTo>
                  <a:pt x="16293211" y="79527"/>
                </a:lnTo>
                <a:lnTo>
                  <a:pt x="16286976" y="83743"/>
                </a:lnTo>
                <a:lnTo>
                  <a:pt x="16282759" y="89979"/>
                </a:lnTo>
                <a:lnTo>
                  <a:pt x="16281222" y="97624"/>
                </a:lnTo>
                <a:lnTo>
                  <a:pt x="16282759" y="105283"/>
                </a:lnTo>
                <a:lnTo>
                  <a:pt x="16286976" y="111518"/>
                </a:lnTo>
                <a:lnTo>
                  <a:pt x="16293211" y="115722"/>
                </a:lnTo>
                <a:lnTo>
                  <a:pt x="16300857" y="117271"/>
                </a:lnTo>
                <a:lnTo>
                  <a:pt x="16308515" y="115722"/>
                </a:lnTo>
                <a:lnTo>
                  <a:pt x="16314763" y="111518"/>
                </a:lnTo>
                <a:lnTo>
                  <a:pt x="16318967" y="105283"/>
                </a:lnTo>
                <a:lnTo>
                  <a:pt x="16320516" y="97624"/>
                </a:lnTo>
                <a:close/>
              </a:path>
              <a:path w="18719800" h="10718800" extrusionOk="0">
                <a:moveTo>
                  <a:pt x="16332721" y="10639400"/>
                </a:moveTo>
                <a:lnTo>
                  <a:pt x="16331184" y="10631767"/>
                </a:lnTo>
                <a:lnTo>
                  <a:pt x="16326968" y="10625519"/>
                </a:lnTo>
                <a:lnTo>
                  <a:pt x="16320719" y="10621302"/>
                </a:lnTo>
                <a:lnTo>
                  <a:pt x="16313074" y="10619765"/>
                </a:lnTo>
                <a:lnTo>
                  <a:pt x="16305429" y="10621302"/>
                </a:lnTo>
                <a:lnTo>
                  <a:pt x="16299180" y="10625519"/>
                </a:lnTo>
                <a:lnTo>
                  <a:pt x="16294977" y="10631767"/>
                </a:lnTo>
                <a:lnTo>
                  <a:pt x="16293427" y="10639400"/>
                </a:lnTo>
                <a:lnTo>
                  <a:pt x="16294977" y="10647058"/>
                </a:lnTo>
                <a:lnTo>
                  <a:pt x="16299180" y="10653306"/>
                </a:lnTo>
                <a:lnTo>
                  <a:pt x="16305429" y="10657523"/>
                </a:lnTo>
                <a:lnTo>
                  <a:pt x="16313074" y="10659059"/>
                </a:lnTo>
                <a:lnTo>
                  <a:pt x="16320719" y="10657523"/>
                </a:lnTo>
                <a:lnTo>
                  <a:pt x="16326968" y="10653306"/>
                </a:lnTo>
                <a:lnTo>
                  <a:pt x="16331184" y="10647058"/>
                </a:lnTo>
                <a:lnTo>
                  <a:pt x="16332721" y="10639400"/>
                </a:lnTo>
                <a:close/>
              </a:path>
              <a:path w="18719800" h="10718800" extrusionOk="0">
                <a:moveTo>
                  <a:pt x="16332721" y="10539311"/>
                </a:moveTo>
                <a:lnTo>
                  <a:pt x="16331184" y="10531666"/>
                </a:lnTo>
                <a:lnTo>
                  <a:pt x="16326968" y="10525430"/>
                </a:lnTo>
                <a:lnTo>
                  <a:pt x="16320719" y="10521213"/>
                </a:lnTo>
                <a:lnTo>
                  <a:pt x="16313074" y="10519664"/>
                </a:lnTo>
                <a:lnTo>
                  <a:pt x="16305429" y="10521213"/>
                </a:lnTo>
                <a:lnTo>
                  <a:pt x="16299180" y="10525430"/>
                </a:lnTo>
                <a:lnTo>
                  <a:pt x="16294977" y="10531666"/>
                </a:lnTo>
                <a:lnTo>
                  <a:pt x="16293427" y="10539311"/>
                </a:lnTo>
                <a:lnTo>
                  <a:pt x="16294977" y="10546969"/>
                </a:lnTo>
                <a:lnTo>
                  <a:pt x="16299180" y="10553205"/>
                </a:lnTo>
                <a:lnTo>
                  <a:pt x="16305429" y="10557421"/>
                </a:lnTo>
                <a:lnTo>
                  <a:pt x="16313074" y="10558958"/>
                </a:lnTo>
                <a:lnTo>
                  <a:pt x="16320719" y="10557421"/>
                </a:lnTo>
                <a:lnTo>
                  <a:pt x="16326968" y="10553205"/>
                </a:lnTo>
                <a:lnTo>
                  <a:pt x="16331184" y="10546969"/>
                </a:lnTo>
                <a:lnTo>
                  <a:pt x="16332721" y="10539311"/>
                </a:lnTo>
                <a:close/>
              </a:path>
              <a:path w="18719800" h="10718800" extrusionOk="0">
                <a:moveTo>
                  <a:pt x="16332721" y="10439222"/>
                </a:moveTo>
                <a:lnTo>
                  <a:pt x="16331184" y="10431577"/>
                </a:lnTo>
                <a:lnTo>
                  <a:pt x="16326968" y="10425328"/>
                </a:lnTo>
                <a:lnTo>
                  <a:pt x="16320719" y="10421112"/>
                </a:lnTo>
                <a:lnTo>
                  <a:pt x="16313074" y="10419563"/>
                </a:lnTo>
                <a:lnTo>
                  <a:pt x="16305429" y="10421112"/>
                </a:lnTo>
                <a:lnTo>
                  <a:pt x="16299180" y="10425328"/>
                </a:lnTo>
                <a:lnTo>
                  <a:pt x="16294977" y="10431577"/>
                </a:lnTo>
                <a:lnTo>
                  <a:pt x="16293427" y="10439222"/>
                </a:lnTo>
                <a:lnTo>
                  <a:pt x="16294977" y="10446868"/>
                </a:lnTo>
                <a:lnTo>
                  <a:pt x="16299180" y="10453116"/>
                </a:lnTo>
                <a:lnTo>
                  <a:pt x="16305429" y="10457320"/>
                </a:lnTo>
                <a:lnTo>
                  <a:pt x="16313074" y="10458869"/>
                </a:lnTo>
                <a:lnTo>
                  <a:pt x="16320719" y="10457320"/>
                </a:lnTo>
                <a:lnTo>
                  <a:pt x="16326968" y="10453116"/>
                </a:lnTo>
                <a:lnTo>
                  <a:pt x="16331184" y="10446868"/>
                </a:lnTo>
                <a:lnTo>
                  <a:pt x="16332721" y="10439222"/>
                </a:lnTo>
                <a:close/>
              </a:path>
              <a:path w="18719800" h="10718800" extrusionOk="0">
                <a:moveTo>
                  <a:pt x="16332721" y="10339121"/>
                </a:moveTo>
                <a:lnTo>
                  <a:pt x="16331184" y="10331475"/>
                </a:lnTo>
                <a:lnTo>
                  <a:pt x="16326968" y="10325227"/>
                </a:lnTo>
                <a:lnTo>
                  <a:pt x="16320719" y="10321023"/>
                </a:lnTo>
                <a:lnTo>
                  <a:pt x="16313074" y="10319474"/>
                </a:lnTo>
                <a:lnTo>
                  <a:pt x="16305429" y="10321023"/>
                </a:lnTo>
                <a:lnTo>
                  <a:pt x="16299180" y="10325227"/>
                </a:lnTo>
                <a:lnTo>
                  <a:pt x="16294977" y="10331475"/>
                </a:lnTo>
                <a:lnTo>
                  <a:pt x="16293427" y="10339121"/>
                </a:lnTo>
                <a:lnTo>
                  <a:pt x="16294977" y="10346766"/>
                </a:lnTo>
                <a:lnTo>
                  <a:pt x="16299180" y="10353015"/>
                </a:lnTo>
                <a:lnTo>
                  <a:pt x="16305429" y="10357218"/>
                </a:lnTo>
                <a:lnTo>
                  <a:pt x="16313074" y="10358768"/>
                </a:lnTo>
                <a:lnTo>
                  <a:pt x="16320719" y="10357218"/>
                </a:lnTo>
                <a:lnTo>
                  <a:pt x="16326968" y="10353015"/>
                </a:lnTo>
                <a:lnTo>
                  <a:pt x="16331184" y="10346766"/>
                </a:lnTo>
                <a:lnTo>
                  <a:pt x="16332721" y="10339121"/>
                </a:lnTo>
                <a:close/>
              </a:path>
              <a:path w="18719800" h="10718800" extrusionOk="0">
                <a:moveTo>
                  <a:pt x="16332721" y="10239032"/>
                </a:moveTo>
                <a:lnTo>
                  <a:pt x="16331184" y="10231374"/>
                </a:lnTo>
                <a:lnTo>
                  <a:pt x="16326968" y="10225138"/>
                </a:lnTo>
                <a:lnTo>
                  <a:pt x="16320719" y="10220922"/>
                </a:lnTo>
                <a:lnTo>
                  <a:pt x="16313074" y="10219385"/>
                </a:lnTo>
                <a:lnTo>
                  <a:pt x="16305429" y="10220922"/>
                </a:lnTo>
                <a:lnTo>
                  <a:pt x="16299180" y="10225138"/>
                </a:lnTo>
                <a:lnTo>
                  <a:pt x="16294977" y="10231374"/>
                </a:lnTo>
                <a:lnTo>
                  <a:pt x="16293427" y="10239032"/>
                </a:lnTo>
                <a:lnTo>
                  <a:pt x="16294977" y="10246677"/>
                </a:lnTo>
                <a:lnTo>
                  <a:pt x="16299180" y="10252926"/>
                </a:lnTo>
                <a:lnTo>
                  <a:pt x="16305429" y="10257142"/>
                </a:lnTo>
                <a:lnTo>
                  <a:pt x="16313074" y="10258679"/>
                </a:lnTo>
                <a:lnTo>
                  <a:pt x="16320719" y="10257142"/>
                </a:lnTo>
                <a:lnTo>
                  <a:pt x="16326968" y="10252926"/>
                </a:lnTo>
                <a:lnTo>
                  <a:pt x="16331184" y="10246677"/>
                </a:lnTo>
                <a:lnTo>
                  <a:pt x="16332721" y="10239032"/>
                </a:lnTo>
                <a:close/>
              </a:path>
              <a:path w="18719800" h="10718800" extrusionOk="0">
                <a:moveTo>
                  <a:pt x="16332721" y="9438259"/>
                </a:moveTo>
                <a:lnTo>
                  <a:pt x="16331184" y="9430614"/>
                </a:lnTo>
                <a:lnTo>
                  <a:pt x="16326968" y="9424365"/>
                </a:lnTo>
                <a:lnTo>
                  <a:pt x="16320732" y="9420149"/>
                </a:lnTo>
                <a:lnTo>
                  <a:pt x="16313087" y="9418612"/>
                </a:lnTo>
                <a:lnTo>
                  <a:pt x="16305441" y="9420149"/>
                </a:lnTo>
                <a:lnTo>
                  <a:pt x="16299193" y="9424365"/>
                </a:lnTo>
                <a:lnTo>
                  <a:pt x="16294977" y="9430614"/>
                </a:lnTo>
                <a:lnTo>
                  <a:pt x="16293440" y="9438259"/>
                </a:lnTo>
                <a:lnTo>
                  <a:pt x="16294977" y="9445904"/>
                </a:lnTo>
                <a:lnTo>
                  <a:pt x="16299193" y="9452140"/>
                </a:lnTo>
                <a:lnTo>
                  <a:pt x="16305441" y="9456356"/>
                </a:lnTo>
                <a:lnTo>
                  <a:pt x="16313087" y="9457893"/>
                </a:lnTo>
                <a:lnTo>
                  <a:pt x="16320732" y="9456356"/>
                </a:lnTo>
                <a:lnTo>
                  <a:pt x="16326968" y="9452140"/>
                </a:lnTo>
                <a:lnTo>
                  <a:pt x="16331184" y="9445904"/>
                </a:lnTo>
                <a:lnTo>
                  <a:pt x="16332721" y="9438259"/>
                </a:lnTo>
                <a:close/>
              </a:path>
              <a:path w="18719800" h="10718800" extrusionOk="0">
                <a:moveTo>
                  <a:pt x="16332721" y="9338158"/>
                </a:moveTo>
                <a:lnTo>
                  <a:pt x="16331184" y="9330512"/>
                </a:lnTo>
                <a:lnTo>
                  <a:pt x="16326968" y="9324276"/>
                </a:lnTo>
                <a:lnTo>
                  <a:pt x="16320732" y="9320060"/>
                </a:lnTo>
                <a:lnTo>
                  <a:pt x="16313087" y="9318523"/>
                </a:lnTo>
                <a:lnTo>
                  <a:pt x="16305441" y="9320060"/>
                </a:lnTo>
                <a:lnTo>
                  <a:pt x="16299193" y="9324276"/>
                </a:lnTo>
                <a:lnTo>
                  <a:pt x="16294977" y="9330512"/>
                </a:lnTo>
                <a:lnTo>
                  <a:pt x="16293440" y="9338158"/>
                </a:lnTo>
                <a:lnTo>
                  <a:pt x="16294977" y="9345803"/>
                </a:lnTo>
                <a:lnTo>
                  <a:pt x="16299193" y="9352051"/>
                </a:lnTo>
                <a:lnTo>
                  <a:pt x="16305441" y="9356268"/>
                </a:lnTo>
                <a:lnTo>
                  <a:pt x="16313087" y="9357804"/>
                </a:lnTo>
                <a:lnTo>
                  <a:pt x="16320732" y="9356268"/>
                </a:lnTo>
                <a:lnTo>
                  <a:pt x="16326968" y="9352051"/>
                </a:lnTo>
                <a:lnTo>
                  <a:pt x="16331184" y="9345803"/>
                </a:lnTo>
                <a:lnTo>
                  <a:pt x="16332721" y="9338158"/>
                </a:lnTo>
                <a:close/>
              </a:path>
              <a:path w="18719800" h="10718800" extrusionOk="0">
                <a:moveTo>
                  <a:pt x="16332721" y="7836713"/>
                </a:moveTo>
                <a:lnTo>
                  <a:pt x="16331184" y="7829067"/>
                </a:lnTo>
                <a:lnTo>
                  <a:pt x="16326968" y="7822832"/>
                </a:lnTo>
                <a:lnTo>
                  <a:pt x="16320732" y="7818615"/>
                </a:lnTo>
                <a:lnTo>
                  <a:pt x="16313087" y="7817078"/>
                </a:lnTo>
                <a:lnTo>
                  <a:pt x="16305441" y="7818615"/>
                </a:lnTo>
                <a:lnTo>
                  <a:pt x="16299193" y="7822832"/>
                </a:lnTo>
                <a:lnTo>
                  <a:pt x="16294977" y="7829067"/>
                </a:lnTo>
                <a:lnTo>
                  <a:pt x="16293440" y="7836713"/>
                </a:lnTo>
                <a:lnTo>
                  <a:pt x="16294977" y="7844371"/>
                </a:lnTo>
                <a:lnTo>
                  <a:pt x="16299193" y="7850606"/>
                </a:lnTo>
                <a:lnTo>
                  <a:pt x="16305441" y="7854823"/>
                </a:lnTo>
                <a:lnTo>
                  <a:pt x="16313087" y="7856360"/>
                </a:lnTo>
                <a:lnTo>
                  <a:pt x="16320732" y="7854823"/>
                </a:lnTo>
                <a:lnTo>
                  <a:pt x="16326968" y="7850606"/>
                </a:lnTo>
                <a:lnTo>
                  <a:pt x="16331184" y="7844371"/>
                </a:lnTo>
                <a:lnTo>
                  <a:pt x="16332721" y="7836713"/>
                </a:lnTo>
                <a:close/>
              </a:path>
              <a:path w="18719800" h="10718800" extrusionOk="0">
                <a:moveTo>
                  <a:pt x="16332721" y="7736624"/>
                </a:moveTo>
                <a:lnTo>
                  <a:pt x="16331184" y="7728979"/>
                </a:lnTo>
                <a:lnTo>
                  <a:pt x="16326968" y="7722730"/>
                </a:lnTo>
                <a:lnTo>
                  <a:pt x="16320732" y="7718526"/>
                </a:lnTo>
                <a:lnTo>
                  <a:pt x="16313087" y="7716977"/>
                </a:lnTo>
                <a:lnTo>
                  <a:pt x="16305441" y="7718526"/>
                </a:lnTo>
                <a:lnTo>
                  <a:pt x="16299193" y="7722730"/>
                </a:lnTo>
                <a:lnTo>
                  <a:pt x="16294977" y="7728979"/>
                </a:lnTo>
                <a:lnTo>
                  <a:pt x="16293440" y="7736624"/>
                </a:lnTo>
                <a:lnTo>
                  <a:pt x="16294977" y="7744269"/>
                </a:lnTo>
                <a:lnTo>
                  <a:pt x="16299193" y="7750505"/>
                </a:lnTo>
                <a:lnTo>
                  <a:pt x="16305441" y="7754721"/>
                </a:lnTo>
                <a:lnTo>
                  <a:pt x="16313087" y="7756258"/>
                </a:lnTo>
                <a:lnTo>
                  <a:pt x="16320732" y="7754721"/>
                </a:lnTo>
                <a:lnTo>
                  <a:pt x="16326968" y="7750505"/>
                </a:lnTo>
                <a:lnTo>
                  <a:pt x="16331184" y="7744269"/>
                </a:lnTo>
                <a:lnTo>
                  <a:pt x="16332721" y="7736624"/>
                </a:lnTo>
                <a:close/>
              </a:path>
              <a:path w="18719800" h="10718800" extrusionOk="0">
                <a:moveTo>
                  <a:pt x="16332734" y="9238069"/>
                </a:moveTo>
                <a:lnTo>
                  <a:pt x="16331184" y="9230423"/>
                </a:lnTo>
                <a:lnTo>
                  <a:pt x="16326981" y="9224175"/>
                </a:lnTo>
                <a:lnTo>
                  <a:pt x="16320732" y="9219959"/>
                </a:lnTo>
                <a:lnTo>
                  <a:pt x="16313087" y="9218409"/>
                </a:lnTo>
                <a:lnTo>
                  <a:pt x="16305441" y="9219959"/>
                </a:lnTo>
                <a:lnTo>
                  <a:pt x="16299193" y="9224175"/>
                </a:lnTo>
                <a:lnTo>
                  <a:pt x="16294977" y="9230423"/>
                </a:lnTo>
                <a:lnTo>
                  <a:pt x="16293440" y="9238069"/>
                </a:lnTo>
                <a:lnTo>
                  <a:pt x="16294977" y="9245714"/>
                </a:lnTo>
                <a:lnTo>
                  <a:pt x="16299193" y="9251963"/>
                </a:lnTo>
                <a:lnTo>
                  <a:pt x="16305441" y="9256166"/>
                </a:lnTo>
                <a:lnTo>
                  <a:pt x="16313087" y="9257716"/>
                </a:lnTo>
                <a:lnTo>
                  <a:pt x="16320732" y="9256166"/>
                </a:lnTo>
                <a:lnTo>
                  <a:pt x="16326981" y="9251963"/>
                </a:lnTo>
                <a:lnTo>
                  <a:pt x="16331184" y="9245714"/>
                </a:lnTo>
                <a:lnTo>
                  <a:pt x="16332734" y="9238069"/>
                </a:lnTo>
                <a:close/>
              </a:path>
              <a:path w="18719800" h="10718800" extrusionOk="0">
                <a:moveTo>
                  <a:pt x="16332734" y="9137967"/>
                </a:moveTo>
                <a:lnTo>
                  <a:pt x="16331184" y="9130322"/>
                </a:lnTo>
                <a:lnTo>
                  <a:pt x="16326981" y="9124086"/>
                </a:lnTo>
                <a:lnTo>
                  <a:pt x="16320732" y="9119870"/>
                </a:lnTo>
                <a:lnTo>
                  <a:pt x="16313087" y="9118321"/>
                </a:lnTo>
                <a:lnTo>
                  <a:pt x="16305441" y="9119870"/>
                </a:lnTo>
                <a:lnTo>
                  <a:pt x="16299193" y="9124086"/>
                </a:lnTo>
                <a:lnTo>
                  <a:pt x="16294977" y="9130322"/>
                </a:lnTo>
                <a:lnTo>
                  <a:pt x="16293440" y="9137967"/>
                </a:lnTo>
                <a:lnTo>
                  <a:pt x="16294977" y="9145613"/>
                </a:lnTo>
                <a:lnTo>
                  <a:pt x="16299193" y="9151861"/>
                </a:lnTo>
                <a:lnTo>
                  <a:pt x="16305441" y="9156078"/>
                </a:lnTo>
                <a:lnTo>
                  <a:pt x="16313087" y="9157614"/>
                </a:lnTo>
                <a:lnTo>
                  <a:pt x="16320732" y="9156078"/>
                </a:lnTo>
                <a:lnTo>
                  <a:pt x="16326981" y="9151861"/>
                </a:lnTo>
                <a:lnTo>
                  <a:pt x="16331184" y="9145613"/>
                </a:lnTo>
                <a:lnTo>
                  <a:pt x="16332734" y="9137967"/>
                </a:lnTo>
                <a:close/>
              </a:path>
              <a:path w="18719800" h="10718800" extrusionOk="0">
                <a:moveTo>
                  <a:pt x="16332734" y="9037866"/>
                </a:moveTo>
                <a:lnTo>
                  <a:pt x="16331184" y="9030221"/>
                </a:lnTo>
                <a:lnTo>
                  <a:pt x="16326981" y="9023985"/>
                </a:lnTo>
                <a:lnTo>
                  <a:pt x="16320732" y="9019769"/>
                </a:lnTo>
                <a:lnTo>
                  <a:pt x="16313087" y="9018219"/>
                </a:lnTo>
                <a:lnTo>
                  <a:pt x="16305441" y="9019769"/>
                </a:lnTo>
                <a:lnTo>
                  <a:pt x="16299193" y="9023985"/>
                </a:lnTo>
                <a:lnTo>
                  <a:pt x="16294977" y="9030221"/>
                </a:lnTo>
                <a:lnTo>
                  <a:pt x="16293440" y="9037866"/>
                </a:lnTo>
                <a:lnTo>
                  <a:pt x="16294977" y="9045524"/>
                </a:lnTo>
                <a:lnTo>
                  <a:pt x="16299193" y="9051760"/>
                </a:lnTo>
                <a:lnTo>
                  <a:pt x="16305441" y="9055976"/>
                </a:lnTo>
                <a:lnTo>
                  <a:pt x="16313087" y="9057513"/>
                </a:lnTo>
                <a:lnTo>
                  <a:pt x="16320732" y="9055976"/>
                </a:lnTo>
                <a:lnTo>
                  <a:pt x="16326981" y="9051760"/>
                </a:lnTo>
                <a:lnTo>
                  <a:pt x="16331184" y="9045524"/>
                </a:lnTo>
                <a:lnTo>
                  <a:pt x="16332734" y="9037866"/>
                </a:lnTo>
                <a:close/>
              </a:path>
              <a:path w="18719800" h="10718800" extrusionOk="0">
                <a:moveTo>
                  <a:pt x="16332734" y="8937765"/>
                </a:moveTo>
                <a:lnTo>
                  <a:pt x="16331184" y="8930132"/>
                </a:lnTo>
                <a:lnTo>
                  <a:pt x="16326981" y="8923884"/>
                </a:lnTo>
                <a:lnTo>
                  <a:pt x="16320732" y="8919680"/>
                </a:lnTo>
                <a:lnTo>
                  <a:pt x="16313087" y="8918130"/>
                </a:lnTo>
                <a:lnTo>
                  <a:pt x="16305441" y="8919680"/>
                </a:lnTo>
                <a:lnTo>
                  <a:pt x="16299193" y="8923884"/>
                </a:lnTo>
                <a:lnTo>
                  <a:pt x="16294977" y="8930132"/>
                </a:lnTo>
                <a:lnTo>
                  <a:pt x="16293440" y="8937765"/>
                </a:lnTo>
                <a:lnTo>
                  <a:pt x="16294977" y="8945423"/>
                </a:lnTo>
                <a:lnTo>
                  <a:pt x="16299193" y="8951671"/>
                </a:lnTo>
                <a:lnTo>
                  <a:pt x="16305441" y="8955888"/>
                </a:lnTo>
                <a:lnTo>
                  <a:pt x="16313087" y="8957424"/>
                </a:lnTo>
                <a:lnTo>
                  <a:pt x="16320732" y="8955888"/>
                </a:lnTo>
                <a:lnTo>
                  <a:pt x="16326981" y="8951671"/>
                </a:lnTo>
                <a:lnTo>
                  <a:pt x="16331184" y="8945423"/>
                </a:lnTo>
                <a:lnTo>
                  <a:pt x="16332734" y="8937765"/>
                </a:lnTo>
                <a:close/>
              </a:path>
              <a:path w="18719800" h="10718800" extrusionOk="0">
                <a:moveTo>
                  <a:pt x="16332734" y="8837676"/>
                </a:moveTo>
                <a:lnTo>
                  <a:pt x="16331184" y="8830031"/>
                </a:lnTo>
                <a:lnTo>
                  <a:pt x="16326981" y="8823782"/>
                </a:lnTo>
                <a:lnTo>
                  <a:pt x="16320732" y="8819578"/>
                </a:lnTo>
                <a:lnTo>
                  <a:pt x="16313087" y="8818029"/>
                </a:lnTo>
                <a:lnTo>
                  <a:pt x="16305441" y="8819578"/>
                </a:lnTo>
                <a:lnTo>
                  <a:pt x="16299193" y="8823782"/>
                </a:lnTo>
                <a:lnTo>
                  <a:pt x="16294977" y="8830031"/>
                </a:lnTo>
                <a:lnTo>
                  <a:pt x="16293440" y="8837676"/>
                </a:lnTo>
                <a:lnTo>
                  <a:pt x="16294977" y="8845321"/>
                </a:lnTo>
                <a:lnTo>
                  <a:pt x="16299193" y="8851570"/>
                </a:lnTo>
                <a:lnTo>
                  <a:pt x="16305441" y="8855786"/>
                </a:lnTo>
                <a:lnTo>
                  <a:pt x="16313087" y="8857336"/>
                </a:lnTo>
                <a:lnTo>
                  <a:pt x="16320732" y="8855786"/>
                </a:lnTo>
                <a:lnTo>
                  <a:pt x="16326981" y="8851570"/>
                </a:lnTo>
                <a:lnTo>
                  <a:pt x="16331184" y="8845321"/>
                </a:lnTo>
                <a:lnTo>
                  <a:pt x="16332734" y="8837676"/>
                </a:lnTo>
                <a:close/>
              </a:path>
              <a:path w="18719800" h="10718800" extrusionOk="0">
                <a:moveTo>
                  <a:pt x="16332734" y="8737587"/>
                </a:moveTo>
                <a:lnTo>
                  <a:pt x="16331184" y="8729942"/>
                </a:lnTo>
                <a:lnTo>
                  <a:pt x="16326981" y="8723693"/>
                </a:lnTo>
                <a:lnTo>
                  <a:pt x="16320732" y="8719477"/>
                </a:lnTo>
                <a:lnTo>
                  <a:pt x="16313087" y="8717940"/>
                </a:lnTo>
                <a:lnTo>
                  <a:pt x="16305441" y="8719477"/>
                </a:lnTo>
                <a:lnTo>
                  <a:pt x="16299193" y="8723693"/>
                </a:lnTo>
                <a:lnTo>
                  <a:pt x="16294977" y="8729942"/>
                </a:lnTo>
                <a:lnTo>
                  <a:pt x="16293440" y="8737587"/>
                </a:lnTo>
                <a:lnTo>
                  <a:pt x="16294977" y="8745233"/>
                </a:lnTo>
                <a:lnTo>
                  <a:pt x="16299193" y="8751468"/>
                </a:lnTo>
                <a:lnTo>
                  <a:pt x="16305441" y="8755685"/>
                </a:lnTo>
                <a:lnTo>
                  <a:pt x="16313087" y="8757221"/>
                </a:lnTo>
                <a:lnTo>
                  <a:pt x="16320732" y="8755685"/>
                </a:lnTo>
                <a:lnTo>
                  <a:pt x="16326981" y="8751468"/>
                </a:lnTo>
                <a:lnTo>
                  <a:pt x="16331184" y="8745233"/>
                </a:lnTo>
                <a:lnTo>
                  <a:pt x="16332734" y="8737587"/>
                </a:lnTo>
                <a:close/>
              </a:path>
              <a:path w="18719800" h="10718800" extrusionOk="0">
                <a:moveTo>
                  <a:pt x="16332734" y="7636535"/>
                </a:moveTo>
                <a:lnTo>
                  <a:pt x="16331184" y="7628877"/>
                </a:lnTo>
                <a:lnTo>
                  <a:pt x="16326981" y="7622629"/>
                </a:lnTo>
                <a:lnTo>
                  <a:pt x="16320732" y="7618425"/>
                </a:lnTo>
                <a:lnTo>
                  <a:pt x="16313087" y="7616876"/>
                </a:lnTo>
                <a:lnTo>
                  <a:pt x="16305441" y="7618425"/>
                </a:lnTo>
                <a:lnTo>
                  <a:pt x="16299193" y="7622629"/>
                </a:lnTo>
                <a:lnTo>
                  <a:pt x="16294977" y="7628877"/>
                </a:lnTo>
                <a:lnTo>
                  <a:pt x="16293440" y="7636535"/>
                </a:lnTo>
                <a:lnTo>
                  <a:pt x="16294977" y="7644181"/>
                </a:lnTo>
                <a:lnTo>
                  <a:pt x="16299193" y="7650416"/>
                </a:lnTo>
                <a:lnTo>
                  <a:pt x="16305441" y="7654633"/>
                </a:lnTo>
                <a:lnTo>
                  <a:pt x="16313087" y="7656169"/>
                </a:lnTo>
                <a:lnTo>
                  <a:pt x="16320732" y="7654633"/>
                </a:lnTo>
                <a:lnTo>
                  <a:pt x="16326981" y="7650416"/>
                </a:lnTo>
                <a:lnTo>
                  <a:pt x="16331184" y="7644181"/>
                </a:lnTo>
                <a:lnTo>
                  <a:pt x="16332734" y="7636535"/>
                </a:lnTo>
                <a:close/>
              </a:path>
              <a:path w="18719800" h="10718800" extrusionOk="0">
                <a:moveTo>
                  <a:pt x="16332734" y="7536434"/>
                </a:moveTo>
                <a:lnTo>
                  <a:pt x="16331184" y="7528776"/>
                </a:lnTo>
                <a:lnTo>
                  <a:pt x="16326981" y="7522540"/>
                </a:lnTo>
                <a:lnTo>
                  <a:pt x="16320732" y="7518336"/>
                </a:lnTo>
                <a:lnTo>
                  <a:pt x="16313087" y="7516787"/>
                </a:lnTo>
                <a:lnTo>
                  <a:pt x="16305441" y="7518336"/>
                </a:lnTo>
                <a:lnTo>
                  <a:pt x="16299193" y="7522540"/>
                </a:lnTo>
                <a:lnTo>
                  <a:pt x="16294977" y="7528776"/>
                </a:lnTo>
                <a:lnTo>
                  <a:pt x="16293440" y="7536434"/>
                </a:lnTo>
                <a:lnTo>
                  <a:pt x="16294977" y="7544079"/>
                </a:lnTo>
                <a:lnTo>
                  <a:pt x="16299193" y="7550315"/>
                </a:lnTo>
                <a:lnTo>
                  <a:pt x="16305441" y="7554531"/>
                </a:lnTo>
                <a:lnTo>
                  <a:pt x="16313087" y="7556068"/>
                </a:lnTo>
                <a:lnTo>
                  <a:pt x="16320732" y="7554531"/>
                </a:lnTo>
                <a:lnTo>
                  <a:pt x="16326981" y="7550315"/>
                </a:lnTo>
                <a:lnTo>
                  <a:pt x="16331184" y="7544079"/>
                </a:lnTo>
                <a:lnTo>
                  <a:pt x="16332734" y="7536434"/>
                </a:lnTo>
                <a:close/>
              </a:path>
              <a:path w="18719800" h="10718800" extrusionOk="0">
                <a:moveTo>
                  <a:pt x="16332734" y="7436332"/>
                </a:moveTo>
                <a:lnTo>
                  <a:pt x="16331184" y="7428687"/>
                </a:lnTo>
                <a:lnTo>
                  <a:pt x="16326981" y="7422451"/>
                </a:lnTo>
                <a:lnTo>
                  <a:pt x="16320732" y="7418235"/>
                </a:lnTo>
                <a:lnTo>
                  <a:pt x="16313087" y="7416698"/>
                </a:lnTo>
                <a:lnTo>
                  <a:pt x="16305441" y="7418235"/>
                </a:lnTo>
                <a:lnTo>
                  <a:pt x="16299193" y="7422451"/>
                </a:lnTo>
                <a:lnTo>
                  <a:pt x="16294977" y="7428687"/>
                </a:lnTo>
                <a:lnTo>
                  <a:pt x="16293440" y="7436332"/>
                </a:lnTo>
                <a:lnTo>
                  <a:pt x="16294977" y="7443978"/>
                </a:lnTo>
                <a:lnTo>
                  <a:pt x="16299193" y="7450226"/>
                </a:lnTo>
                <a:lnTo>
                  <a:pt x="16305441" y="7454443"/>
                </a:lnTo>
                <a:lnTo>
                  <a:pt x="16313087" y="7455992"/>
                </a:lnTo>
                <a:lnTo>
                  <a:pt x="16320732" y="7454443"/>
                </a:lnTo>
                <a:lnTo>
                  <a:pt x="16326981" y="7450226"/>
                </a:lnTo>
                <a:lnTo>
                  <a:pt x="16331184" y="7443978"/>
                </a:lnTo>
                <a:lnTo>
                  <a:pt x="16332734" y="7436332"/>
                </a:lnTo>
                <a:close/>
              </a:path>
              <a:path w="18719800" h="10718800" extrusionOk="0">
                <a:moveTo>
                  <a:pt x="16332734" y="7336244"/>
                </a:moveTo>
                <a:lnTo>
                  <a:pt x="16331184" y="7328598"/>
                </a:lnTo>
                <a:lnTo>
                  <a:pt x="16326981" y="7322350"/>
                </a:lnTo>
                <a:lnTo>
                  <a:pt x="16320732" y="7318146"/>
                </a:lnTo>
                <a:lnTo>
                  <a:pt x="16313087" y="7316597"/>
                </a:lnTo>
                <a:lnTo>
                  <a:pt x="16305441" y="7318146"/>
                </a:lnTo>
                <a:lnTo>
                  <a:pt x="16299193" y="7322350"/>
                </a:lnTo>
                <a:lnTo>
                  <a:pt x="16294977" y="7328598"/>
                </a:lnTo>
                <a:lnTo>
                  <a:pt x="16293440" y="7336244"/>
                </a:lnTo>
                <a:lnTo>
                  <a:pt x="16294977" y="7343889"/>
                </a:lnTo>
                <a:lnTo>
                  <a:pt x="16299193" y="7350138"/>
                </a:lnTo>
                <a:lnTo>
                  <a:pt x="16305441" y="7354354"/>
                </a:lnTo>
                <a:lnTo>
                  <a:pt x="16313087" y="7355891"/>
                </a:lnTo>
                <a:lnTo>
                  <a:pt x="16320732" y="7354354"/>
                </a:lnTo>
                <a:lnTo>
                  <a:pt x="16326981" y="7350138"/>
                </a:lnTo>
                <a:lnTo>
                  <a:pt x="16331184" y="7343889"/>
                </a:lnTo>
                <a:lnTo>
                  <a:pt x="16332734" y="7336244"/>
                </a:lnTo>
                <a:close/>
              </a:path>
              <a:path w="18719800" h="10718800" extrusionOk="0">
                <a:moveTo>
                  <a:pt x="16332734" y="7236142"/>
                </a:moveTo>
                <a:lnTo>
                  <a:pt x="16331184" y="7228497"/>
                </a:lnTo>
                <a:lnTo>
                  <a:pt x="16326981" y="7222249"/>
                </a:lnTo>
                <a:lnTo>
                  <a:pt x="16320732" y="7218045"/>
                </a:lnTo>
                <a:lnTo>
                  <a:pt x="16313087" y="7216495"/>
                </a:lnTo>
                <a:lnTo>
                  <a:pt x="16305441" y="7218045"/>
                </a:lnTo>
                <a:lnTo>
                  <a:pt x="16299193" y="7222249"/>
                </a:lnTo>
                <a:lnTo>
                  <a:pt x="16294977" y="7228497"/>
                </a:lnTo>
                <a:lnTo>
                  <a:pt x="16293440" y="7236142"/>
                </a:lnTo>
                <a:lnTo>
                  <a:pt x="16294977" y="7243788"/>
                </a:lnTo>
                <a:lnTo>
                  <a:pt x="16299193" y="7250036"/>
                </a:lnTo>
                <a:lnTo>
                  <a:pt x="16305441" y="7254240"/>
                </a:lnTo>
                <a:lnTo>
                  <a:pt x="16313087" y="7255789"/>
                </a:lnTo>
                <a:lnTo>
                  <a:pt x="16320732" y="7254240"/>
                </a:lnTo>
                <a:lnTo>
                  <a:pt x="16326981" y="7250036"/>
                </a:lnTo>
                <a:lnTo>
                  <a:pt x="16331184" y="7243788"/>
                </a:lnTo>
                <a:lnTo>
                  <a:pt x="16332734" y="7236142"/>
                </a:lnTo>
                <a:close/>
              </a:path>
              <a:path w="18719800" h="10718800" extrusionOk="0">
                <a:moveTo>
                  <a:pt x="16332734" y="7136041"/>
                </a:moveTo>
                <a:lnTo>
                  <a:pt x="16331184" y="7128396"/>
                </a:lnTo>
                <a:lnTo>
                  <a:pt x="16326981" y="7122160"/>
                </a:lnTo>
                <a:lnTo>
                  <a:pt x="16320732" y="7117943"/>
                </a:lnTo>
                <a:lnTo>
                  <a:pt x="16313087" y="7116407"/>
                </a:lnTo>
                <a:lnTo>
                  <a:pt x="16305441" y="7117943"/>
                </a:lnTo>
                <a:lnTo>
                  <a:pt x="16299193" y="7122160"/>
                </a:lnTo>
                <a:lnTo>
                  <a:pt x="16294977" y="7128396"/>
                </a:lnTo>
                <a:lnTo>
                  <a:pt x="16293440" y="7136041"/>
                </a:lnTo>
                <a:lnTo>
                  <a:pt x="16294977" y="7143686"/>
                </a:lnTo>
                <a:lnTo>
                  <a:pt x="16299193" y="7149935"/>
                </a:lnTo>
                <a:lnTo>
                  <a:pt x="16305441" y="7154151"/>
                </a:lnTo>
                <a:lnTo>
                  <a:pt x="16313087" y="7155688"/>
                </a:lnTo>
                <a:lnTo>
                  <a:pt x="16320732" y="7154151"/>
                </a:lnTo>
                <a:lnTo>
                  <a:pt x="16326981" y="7149935"/>
                </a:lnTo>
                <a:lnTo>
                  <a:pt x="16331184" y="7143686"/>
                </a:lnTo>
                <a:lnTo>
                  <a:pt x="16332734" y="7136041"/>
                </a:lnTo>
                <a:close/>
              </a:path>
              <a:path w="18719800" h="10718800" extrusionOk="0">
                <a:moveTo>
                  <a:pt x="16332746" y="10138931"/>
                </a:moveTo>
                <a:lnTo>
                  <a:pt x="16331197" y="10131285"/>
                </a:lnTo>
                <a:lnTo>
                  <a:pt x="16326981" y="10125037"/>
                </a:lnTo>
                <a:lnTo>
                  <a:pt x="16320732" y="10120833"/>
                </a:lnTo>
                <a:lnTo>
                  <a:pt x="16313087" y="10119284"/>
                </a:lnTo>
                <a:lnTo>
                  <a:pt x="16305441" y="10120833"/>
                </a:lnTo>
                <a:lnTo>
                  <a:pt x="16299193" y="10125037"/>
                </a:lnTo>
                <a:lnTo>
                  <a:pt x="16294989" y="10131285"/>
                </a:lnTo>
                <a:lnTo>
                  <a:pt x="16293440" y="10138931"/>
                </a:lnTo>
                <a:lnTo>
                  <a:pt x="16294989" y="10146576"/>
                </a:lnTo>
                <a:lnTo>
                  <a:pt x="16299193" y="10152824"/>
                </a:lnTo>
                <a:lnTo>
                  <a:pt x="16305441" y="10157041"/>
                </a:lnTo>
                <a:lnTo>
                  <a:pt x="16313087" y="10158578"/>
                </a:lnTo>
                <a:lnTo>
                  <a:pt x="16320732" y="10157041"/>
                </a:lnTo>
                <a:lnTo>
                  <a:pt x="16326981" y="10152824"/>
                </a:lnTo>
                <a:lnTo>
                  <a:pt x="16331197" y="10146576"/>
                </a:lnTo>
                <a:lnTo>
                  <a:pt x="16332746" y="10138931"/>
                </a:lnTo>
                <a:close/>
              </a:path>
              <a:path w="18719800" h="10718800" extrusionOk="0">
                <a:moveTo>
                  <a:pt x="16332746" y="10038842"/>
                </a:moveTo>
                <a:lnTo>
                  <a:pt x="16331197" y="10031197"/>
                </a:lnTo>
                <a:lnTo>
                  <a:pt x="16326981" y="10024948"/>
                </a:lnTo>
                <a:lnTo>
                  <a:pt x="16320732" y="10020732"/>
                </a:lnTo>
                <a:lnTo>
                  <a:pt x="16313087" y="10019182"/>
                </a:lnTo>
                <a:lnTo>
                  <a:pt x="16305441" y="10020732"/>
                </a:lnTo>
                <a:lnTo>
                  <a:pt x="16299193" y="10024948"/>
                </a:lnTo>
                <a:lnTo>
                  <a:pt x="16294989" y="10031197"/>
                </a:lnTo>
                <a:lnTo>
                  <a:pt x="16293440" y="10038842"/>
                </a:lnTo>
                <a:lnTo>
                  <a:pt x="16294989" y="10046487"/>
                </a:lnTo>
                <a:lnTo>
                  <a:pt x="16299193" y="10052723"/>
                </a:lnTo>
                <a:lnTo>
                  <a:pt x="16305441" y="10056939"/>
                </a:lnTo>
                <a:lnTo>
                  <a:pt x="16313087" y="10058489"/>
                </a:lnTo>
                <a:lnTo>
                  <a:pt x="16320732" y="10056939"/>
                </a:lnTo>
                <a:lnTo>
                  <a:pt x="16326981" y="10052723"/>
                </a:lnTo>
                <a:lnTo>
                  <a:pt x="16331197" y="10046487"/>
                </a:lnTo>
                <a:lnTo>
                  <a:pt x="16332746" y="10038842"/>
                </a:lnTo>
                <a:close/>
              </a:path>
              <a:path w="18719800" h="10718800" extrusionOk="0">
                <a:moveTo>
                  <a:pt x="16332746" y="9938741"/>
                </a:moveTo>
                <a:lnTo>
                  <a:pt x="16331197" y="9931095"/>
                </a:lnTo>
                <a:lnTo>
                  <a:pt x="16326981" y="9924847"/>
                </a:lnTo>
                <a:lnTo>
                  <a:pt x="16320732" y="9920643"/>
                </a:lnTo>
                <a:lnTo>
                  <a:pt x="16313087" y="9919094"/>
                </a:lnTo>
                <a:lnTo>
                  <a:pt x="16305441" y="9920643"/>
                </a:lnTo>
                <a:lnTo>
                  <a:pt x="16299193" y="9924847"/>
                </a:lnTo>
                <a:lnTo>
                  <a:pt x="16294989" y="9931095"/>
                </a:lnTo>
                <a:lnTo>
                  <a:pt x="16293440" y="9938741"/>
                </a:lnTo>
                <a:lnTo>
                  <a:pt x="16294989" y="9946386"/>
                </a:lnTo>
                <a:lnTo>
                  <a:pt x="16299193" y="9952634"/>
                </a:lnTo>
                <a:lnTo>
                  <a:pt x="16305441" y="9956838"/>
                </a:lnTo>
                <a:lnTo>
                  <a:pt x="16313087" y="9958387"/>
                </a:lnTo>
                <a:lnTo>
                  <a:pt x="16320732" y="9956838"/>
                </a:lnTo>
                <a:lnTo>
                  <a:pt x="16326981" y="9952634"/>
                </a:lnTo>
                <a:lnTo>
                  <a:pt x="16331197" y="9946386"/>
                </a:lnTo>
                <a:lnTo>
                  <a:pt x="16332746" y="9938741"/>
                </a:lnTo>
                <a:close/>
              </a:path>
              <a:path w="18719800" h="10718800" extrusionOk="0">
                <a:moveTo>
                  <a:pt x="16332746" y="9838652"/>
                </a:moveTo>
                <a:lnTo>
                  <a:pt x="16331197" y="9831006"/>
                </a:lnTo>
                <a:lnTo>
                  <a:pt x="16326981" y="9824758"/>
                </a:lnTo>
                <a:lnTo>
                  <a:pt x="16320732" y="9820542"/>
                </a:lnTo>
                <a:lnTo>
                  <a:pt x="16313087" y="9818992"/>
                </a:lnTo>
                <a:lnTo>
                  <a:pt x="16305441" y="9820542"/>
                </a:lnTo>
                <a:lnTo>
                  <a:pt x="16299193" y="9824758"/>
                </a:lnTo>
                <a:lnTo>
                  <a:pt x="16294989" y="9831006"/>
                </a:lnTo>
                <a:lnTo>
                  <a:pt x="16293440" y="9838652"/>
                </a:lnTo>
                <a:lnTo>
                  <a:pt x="16294989" y="9846297"/>
                </a:lnTo>
                <a:lnTo>
                  <a:pt x="16299193" y="9852533"/>
                </a:lnTo>
                <a:lnTo>
                  <a:pt x="16305441" y="9856749"/>
                </a:lnTo>
                <a:lnTo>
                  <a:pt x="16313087" y="9858286"/>
                </a:lnTo>
                <a:lnTo>
                  <a:pt x="16320732" y="9856749"/>
                </a:lnTo>
                <a:lnTo>
                  <a:pt x="16326981" y="9852533"/>
                </a:lnTo>
                <a:lnTo>
                  <a:pt x="16331197" y="9846297"/>
                </a:lnTo>
                <a:lnTo>
                  <a:pt x="16332746" y="9838652"/>
                </a:lnTo>
                <a:close/>
              </a:path>
              <a:path w="18719800" h="10718800" extrusionOk="0">
                <a:moveTo>
                  <a:pt x="16332746" y="9738538"/>
                </a:moveTo>
                <a:lnTo>
                  <a:pt x="16331197" y="9730905"/>
                </a:lnTo>
                <a:lnTo>
                  <a:pt x="16326981" y="9724657"/>
                </a:lnTo>
                <a:lnTo>
                  <a:pt x="16320732" y="9720453"/>
                </a:lnTo>
                <a:lnTo>
                  <a:pt x="16313087" y="9718904"/>
                </a:lnTo>
                <a:lnTo>
                  <a:pt x="16305441" y="9720453"/>
                </a:lnTo>
                <a:lnTo>
                  <a:pt x="16299193" y="9724657"/>
                </a:lnTo>
                <a:lnTo>
                  <a:pt x="16294989" y="9730905"/>
                </a:lnTo>
                <a:lnTo>
                  <a:pt x="16293440" y="9738538"/>
                </a:lnTo>
                <a:lnTo>
                  <a:pt x="16294989" y="9746196"/>
                </a:lnTo>
                <a:lnTo>
                  <a:pt x="16299193" y="9752444"/>
                </a:lnTo>
                <a:lnTo>
                  <a:pt x="16305441" y="9756661"/>
                </a:lnTo>
                <a:lnTo>
                  <a:pt x="16313087" y="9758197"/>
                </a:lnTo>
                <a:lnTo>
                  <a:pt x="16320732" y="9756661"/>
                </a:lnTo>
                <a:lnTo>
                  <a:pt x="16326981" y="9752444"/>
                </a:lnTo>
                <a:lnTo>
                  <a:pt x="16331197" y="9746196"/>
                </a:lnTo>
                <a:lnTo>
                  <a:pt x="16332746" y="9738538"/>
                </a:lnTo>
                <a:close/>
              </a:path>
              <a:path w="18719800" h="10718800" extrusionOk="0">
                <a:moveTo>
                  <a:pt x="16332746" y="9638449"/>
                </a:moveTo>
                <a:lnTo>
                  <a:pt x="16331197" y="9630804"/>
                </a:lnTo>
                <a:lnTo>
                  <a:pt x="16326981" y="9624568"/>
                </a:lnTo>
                <a:lnTo>
                  <a:pt x="16320732" y="9620352"/>
                </a:lnTo>
                <a:lnTo>
                  <a:pt x="16313087" y="9618815"/>
                </a:lnTo>
                <a:lnTo>
                  <a:pt x="16305441" y="9620352"/>
                </a:lnTo>
                <a:lnTo>
                  <a:pt x="16299193" y="9624568"/>
                </a:lnTo>
                <a:lnTo>
                  <a:pt x="16294989" y="9630804"/>
                </a:lnTo>
                <a:lnTo>
                  <a:pt x="16293440" y="9638449"/>
                </a:lnTo>
                <a:lnTo>
                  <a:pt x="16294989" y="9646107"/>
                </a:lnTo>
                <a:lnTo>
                  <a:pt x="16299193" y="9652356"/>
                </a:lnTo>
                <a:lnTo>
                  <a:pt x="16305441" y="9656559"/>
                </a:lnTo>
                <a:lnTo>
                  <a:pt x="16313087" y="9658109"/>
                </a:lnTo>
                <a:lnTo>
                  <a:pt x="16320732" y="9656559"/>
                </a:lnTo>
                <a:lnTo>
                  <a:pt x="16326981" y="9652356"/>
                </a:lnTo>
                <a:lnTo>
                  <a:pt x="16331197" y="9646107"/>
                </a:lnTo>
                <a:lnTo>
                  <a:pt x="16332746" y="9638449"/>
                </a:lnTo>
                <a:close/>
              </a:path>
              <a:path w="18719800" h="10718800" extrusionOk="0">
                <a:moveTo>
                  <a:pt x="16332746" y="9538348"/>
                </a:moveTo>
                <a:lnTo>
                  <a:pt x="16331197" y="9530702"/>
                </a:lnTo>
                <a:lnTo>
                  <a:pt x="16326981" y="9524467"/>
                </a:lnTo>
                <a:lnTo>
                  <a:pt x="16320732" y="9520250"/>
                </a:lnTo>
                <a:lnTo>
                  <a:pt x="16313087" y="9518713"/>
                </a:lnTo>
                <a:lnTo>
                  <a:pt x="16305441" y="9520250"/>
                </a:lnTo>
                <a:lnTo>
                  <a:pt x="16299193" y="9524467"/>
                </a:lnTo>
                <a:lnTo>
                  <a:pt x="16294989" y="9530702"/>
                </a:lnTo>
                <a:lnTo>
                  <a:pt x="16293440" y="9538348"/>
                </a:lnTo>
                <a:lnTo>
                  <a:pt x="16294989" y="9546006"/>
                </a:lnTo>
                <a:lnTo>
                  <a:pt x="16299193" y="9552254"/>
                </a:lnTo>
                <a:lnTo>
                  <a:pt x="16305441" y="9556458"/>
                </a:lnTo>
                <a:lnTo>
                  <a:pt x="16313087" y="9558007"/>
                </a:lnTo>
                <a:lnTo>
                  <a:pt x="16320732" y="9556458"/>
                </a:lnTo>
                <a:lnTo>
                  <a:pt x="16326981" y="9552254"/>
                </a:lnTo>
                <a:lnTo>
                  <a:pt x="16331197" y="9546006"/>
                </a:lnTo>
                <a:lnTo>
                  <a:pt x="16332746" y="9538348"/>
                </a:lnTo>
                <a:close/>
              </a:path>
              <a:path w="18719800" h="10718800" extrusionOk="0">
                <a:moveTo>
                  <a:pt x="16332746" y="8637486"/>
                </a:moveTo>
                <a:lnTo>
                  <a:pt x="16331197" y="8629840"/>
                </a:lnTo>
                <a:lnTo>
                  <a:pt x="16326981" y="8623605"/>
                </a:lnTo>
                <a:lnTo>
                  <a:pt x="16320732" y="8619388"/>
                </a:lnTo>
                <a:lnTo>
                  <a:pt x="16313087" y="8617852"/>
                </a:lnTo>
                <a:lnTo>
                  <a:pt x="16305441" y="8619388"/>
                </a:lnTo>
                <a:lnTo>
                  <a:pt x="16299193" y="8623605"/>
                </a:lnTo>
                <a:lnTo>
                  <a:pt x="16294989" y="8629840"/>
                </a:lnTo>
                <a:lnTo>
                  <a:pt x="16293440" y="8637486"/>
                </a:lnTo>
                <a:lnTo>
                  <a:pt x="16294989" y="8645131"/>
                </a:lnTo>
                <a:lnTo>
                  <a:pt x="16299193" y="8651380"/>
                </a:lnTo>
                <a:lnTo>
                  <a:pt x="16305441" y="8655596"/>
                </a:lnTo>
                <a:lnTo>
                  <a:pt x="16313087" y="8657145"/>
                </a:lnTo>
                <a:lnTo>
                  <a:pt x="16320732" y="8655596"/>
                </a:lnTo>
                <a:lnTo>
                  <a:pt x="16326981" y="8651380"/>
                </a:lnTo>
                <a:lnTo>
                  <a:pt x="16331197" y="8645131"/>
                </a:lnTo>
                <a:lnTo>
                  <a:pt x="16332746" y="8637486"/>
                </a:lnTo>
                <a:close/>
              </a:path>
              <a:path w="18719800" h="10718800" extrusionOk="0">
                <a:moveTo>
                  <a:pt x="16332746" y="8537397"/>
                </a:moveTo>
                <a:lnTo>
                  <a:pt x="16331197" y="8529752"/>
                </a:lnTo>
                <a:lnTo>
                  <a:pt x="16326981" y="8523503"/>
                </a:lnTo>
                <a:lnTo>
                  <a:pt x="16320732" y="8519300"/>
                </a:lnTo>
                <a:lnTo>
                  <a:pt x="16313087" y="8517750"/>
                </a:lnTo>
                <a:lnTo>
                  <a:pt x="16305441" y="8519300"/>
                </a:lnTo>
                <a:lnTo>
                  <a:pt x="16299193" y="8523503"/>
                </a:lnTo>
                <a:lnTo>
                  <a:pt x="16294989" y="8529752"/>
                </a:lnTo>
                <a:lnTo>
                  <a:pt x="16293440" y="8537397"/>
                </a:lnTo>
                <a:lnTo>
                  <a:pt x="16294989" y="8545043"/>
                </a:lnTo>
                <a:lnTo>
                  <a:pt x="16299193" y="8551291"/>
                </a:lnTo>
                <a:lnTo>
                  <a:pt x="16305441" y="8555495"/>
                </a:lnTo>
                <a:lnTo>
                  <a:pt x="16313087" y="8557044"/>
                </a:lnTo>
                <a:lnTo>
                  <a:pt x="16320732" y="8555495"/>
                </a:lnTo>
                <a:lnTo>
                  <a:pt x="16326981" y="8551291"/>
                </a:lnTo>
                <a:lnTo>
                  <a:pt x="16331197" y="8545043"/>
                </a:lnTo>
                <a:lnTo>
                  <a:pt x="16332746" y="8537397"/>
                </a:lnTo>
                <a:close/>
              </a:path>
              <a:path w="18719800" h="10718800" extrusionOk="0">
                <a:moveTo>
                  <a:pt x="16332746" y="8437296"/>
                </a:moveTo>
                <a:lnTo>
                  <a:pt x="16331197" y="8429650"/>
                </a:lnTo>
                <a:lnTo>
                  <a:pt x="16326981" y="8423415"/>
                </a:lnTo>
                <a:lnTo>
                  <a:pt x="16320732" y="8419198"/>
                </a:lnTo>
                <a:lnTo>
                  <a:pt x="16313087" y="8417649"/>
                </a:lnTo>
                <a:lnTo>
                  <a:pt x="16305441" y="8419198"/>
                </a:lnTo>
                <a:lnTo>
                  <a:pt x="16299193" y="8423415"/>
                </a:lnTo>
                <a:lnTo>
                  <a:pt x="16294989" y="8429650"/>
                </a:lnTo>
                <a:lnTo>
                  <a:pt x="16293440" y="8437296"/>
                </a:lnTo>
                <a:lnTo>
                  <a:pt x="16294989" y="8444954"/>
                </a:lnTo>
                <a:lnTo>
                  <a:pt x="16299193" y="8451190"/>
                </a:lnTo>
                <a:lnTo>
                  <a:pt x="16305441" y="8455406"/>
                </a:lnTo>
                <a:lnTo>
                  <a:pt x="16313087" y="8456955"/>
                </a:lnTo>
                <a:lnTo>
                  <a:pt x="16320732" y="8455406"/>
                </a:lnTo>
                <a:lnTo>
                  <a:pt x="16326981" y="8451190"/>
                </a:lnTo>
                <a:lnTo>
                  <a:pt x="16331197" y="8444954"/>
                </a:lnTo>
                <a:lnTo>
                  <a:pt x="16332746" y="8437296"/>
                </a:lnTo>
                <a:close/>
              </a:path>
              <a:path w="18719800" h="10718800" extrusionOk="0">
                <a:moveTo>
                  <a:pt x="16332746" y="8337207"/>
                </a:moveTo>
                <a:lnTo>
                  <a:pt x="16331197" y="8329562"/>
                </a:lnTo>
                <a:lnTo>
                  <a:pt x="16326981" y="8323313"/>
                </a:lnTo>
                <a:lnTo>
                  <a:pt x="16320732" y="8319097"/>
                </a:lnTo>
                <a:lnTo>
                  <a:pt x="16313087" y="8317560"/>
                </a:lnTo>
                <a:lnTo>
                  <a:pt x="16305441" y="8319097"/>
                </a:lnTo>
                <a:lnTo>
                  <a:pt x="16299193" y="8323313"/>
                </a:lnTo>
                <a:lnTo>
                  <a:pt x="16294989" y="8329562"/>
                </a:lnTo>
                <a:lnTo>
                  <a:pt x="16293440" y="8337207"/>
                </a:lnTo>
                <a:lnTo>
                  <a:pt x="16294989" y="8344852"/>
                </a:lnTo>
                <a:lnTo>
                  <a:pt x="16299193" y="8351101"/>
                </a:lnTo>
                <a:lnTo>
                  <a:pt x="16305441" y="8355304"/>
                </a:lnTo>
                <a:lnTo>
                  <a:pt x="16313087" y="8356841"/>
                </a:lnTo>
                <a:lnTo>
                  <a:pt x="16320732" y="8355304"/>
                </a:lnTo>
                <a:lnTo>
                  <a:pt x="16326981" y="8351101"/>
                </a:lnTo>
                <a:lnTo>
                  <a:pt x="16331197" y="8344852"/>
                </a:lnTo>
                <a:lnTo>
                  <a:pt x="16332746" y="8337207"/>
                </a:lnTo>
                <a:close/>
              </a:path>
              <a:path w="18719800" h="10718800" extrusionOk="0">
                <a:moveTo>
                  <a:pt x="16332746" y="8237106"/>
                </a:moveTo>
                <a:lnTo>
                  <a:pt x="16331197" y="8229460"/>
                </a:lnTo>
                <a:lnTo>
                  <a:pt x="16326981" y="8223212"/>
                </a:lnTo>
                <a:lnTo>
                  <a:pt x="16320732" y="8219008"/>
                </a:lnTo>
                <a:lnTo>
                  <a:pt x="16313087" y="8217459"/>
                </a:lnTo>
                <a:lnTo>
                  <a:pt x="16305441" y="8219008"/>
                </a:lnTo>
                <a:lnTo>
                  <a:pt x="16299193" y="8223212"/>
                </a:lnTo>
                <a:lnTo>
                  <a:pt x="16294989" y="8229460"/>
                </a:lnTo>
                <a:lnTo>
                  <a:pt x="16293440" y="8237106"/>
                </a:lnTo>
                <a:lnTo>
                  <a:pt x="16294989" y="8244751"/>
                </a:lnTo>
                <a:lnTo>
                  <a:pt x="16299193" y="8250999"/>
                </a:lnTo>
                <a:lnTo>
                  <a:pt x="16305441" y="8255216"/>
                </a:lnTo>
                <a:lnTo>
                  <a:pt x="16313087" y="8256752"/>
                </a:lnTo>
                <a:lnTo>
                  <a:pt x="16320732" y="8255216"/>
                </a:lnTo>
                <a:lnTo>
                  <a:pt x="16326981" y="8250999"/>
                </a:lnTo>
                <a:lnTo>
                  <a:pt x="16331197" y="8244751"/>
                </a:lnTo>
                <a:lnTo>
                  <a:pt x="16332746" y="8237106"/>
                </a:lnTo>
                <a:close/>
              </a:path>
              <a:path w="18719800" h="10718800" extrusionOk="0">
                <a:moveTo>
                  <a:pt x="16332746" y="8137017"/>
                </a:moveTo>
                <a:lnTo>
                  <a:pt x="16331197" y="8129371"/>
                </a:lnTo>
                <a:lnTo>
                  <a:pt x="16326981" y="8123123"/>
                </a:lnTo>
                <a:lnTo>
                  <a:pt x="16320732" y="8118907"/>
                </a:lnTo>
                <a:lnTo>
                  <a:pt x="16313087" y="8117357"/>
                </a:lnTo>
                <a:lnTo>
                  <a:pt x="16305441" y="8118907"/>
                </a:lnTo>
                <a:lnTo>
                  <a:pt x="16299193" y="8123123"/>
                </a:lnTo>
                <a:lnTo>
                  <a:pt x="16294989" y="8129371"/>
                </a:lnTo>
                <a:lnTo>
                  <a:pt x="16293440" y="8137017"/>
                </a:lnTo>
                <a:lnTo>
                  <a:pt x="16294989" y="8144662"/>
                </a:lnTo>
                <a:lnTo>
                  <a:pt x="16299193" y="8150898"/>
                </a:lnTo>
                <a:lnTo>
                  <a:pt x="16305441" y="8155114"/>
                </a:lnTo>
                <a:lnTo>
                  <a:pt x="16313087" y="8156651"/>
                </a:lnTo>
                <a:lnTo>
                  <a:pt x="16320732" y="8155114"/>
                </a:lnTo>
                <a:lnTo>
                  <a:pt x="16326981" y="8150898"/>
                </a:lnTo>
                <a:lnTo>
                  <a:pt x="16331197" y="8144662"/>
                </a:lnTo>
                <a:lnTo>
                  <a:pt x="16332746" y="8137017"/>
                </a:lnTo>
                <a:close/>
              </a:path>
              <a:path w="18719800" h="10718800" extrusionOk="0">
                <a:moveTo>
                  <a:pt x="16332746" y="8036915"/>
                </a:moveTo>
                <a:lnTo>
                  <a:pt x="16331197" y="8029270"/>
                </a:lnTo>
                <a:lnTo>
                  <a:pt x="16326981" y="8023022"/>
                </a:lnTo>
                <a:lnTo>
                  <a:pt x="16320732" y="8018818"/>
                </a:lnTo>
                <a:lnTo>
                  <a:pt x="16313087" y="8017269"/>
                </a:lnTo>
                <a:lnTo>
                  <a:pt x="16305441" y="8018818"/>
                </a:lnTo>
                <a:lnTo>
                  <a:pt x="16299193" y="8023022"/>
                </a:lnTo>
                <a:lnTo>
                  <a:pt x="16294989" y="8029270"/>
                </a:lnTo>
                <a:lnTo>
                  <a:pt x="16293440" y="8036915"/>
                </a:lnTo>
                <a:lnTo>
                  <a:pt x="16294989" y="8044561"/>
                </a:lnTo>
                <a:lnTo>
                  <a:pt x="16299193" y="8050809"/>
                </a:lnTo>
                <a:lnTo>
                  <a:pt x="16305441" y="8055026"/>
                </a:lnTo>
                <a:lnTo>
                  <a:pt x="16313087" y="8056562"/>
                </a:lnTo>
                <a:lnTo>
                  <a:pt x="16320732" y="8055026"/>
                </a:lnTo>
                <a:lnTo>
                  <a:pt x="16326981" y="8050809"/>
                </a:lnTo>
                <a:lnTo>
                  <a:pt x="16331197" y="8044561"/>
                </a:lnTo>
                <a:lnTo>
                  <a:pt x="16332746" y="8036915"/>
                </a:lnTo>
                <a:close/>
              </a:path>
              <a:path w="18719800" h="10718800" extrusionOk="0">
                <a:moveTo>
                  <a:pt x="16332746" y="7936814"/>
                </a:moveTo>
                <a:lnTo>
                  <a:pt x="16331197" y="7929169"/>
                </a:lnTo>
                <a:lnTo>
                  <a:pt x="16326981" y="7922933"/>
                </a:lnTo>
                <a:lnTo>
                  <a:pt x="16320732" y="7918717"/>
                </a:lnTo>
                <a:lnTo>
                  <a:pt x="16313087" y="7917167"/>
                </a:lnTo>
                <a:lnTo>
                  <a:pt x="16305441" y="7918717"/>
                </a:lnTo>
                <a:lnTo>
                  <a:pt x="16299193" y="7922933"/>
                </a:lnTo>
                <a:lnTo>
                  <a:pt x="16294989" y="7929169"/>
                </a:lnTo>
                <a:lnTo>
                  <a:pt x="16293440" y="7936814"/>
                </a:lnTo>
                <a:lnTo>
                  <a:pt x="16294989" y="7944472"/>
                </a:lnTo>
                <a:lnTo>
                  <a:pt x="16299193" y="7950708"/>
                </a:lnTo>
                <a:lnTo>
                  <a:pt x="16305441" y="7954924"/>
                </a:lnTo>
                <a:lnTo>
                  <a:pt x="16313087" y="7956461"/>
                </a:lnTo>
                <a:lnTo>
                  <a:pt x="16320732" y="7954924"/>
                </a:lnTo>
                <a:lnTo>
                  <a:pt x="16326981" y="7950708"/>
                </a:lnTo>
                <a:lnTo>
                  <a:pt x="16331197" y="7944472"/>
                </a:lnTo>
                <a:lnTo>
                  <a:pt x="16332746" y="7936814"/>
                </a:lnTo>
                <a:close/>
              </a:path>
              <a:path w="18719800" h="10718800" extrusionOk="0">
                <a:moveTo>
                  <a:pt x="16332746" y="7035952"/>
                </a:moveTo>
                <a:lnTo>
                  <a:pt x="16331197" y="7028307"/>
                </a:lnTo>
                <a:lnTo>
                  <a:pt x="16326981" y="7022058"/>
                </a:lnTo>
                <a:lnTo>
                  <a:pt x="16320732" y="7017842"/>
                </a:lnTo>
                <a:lnTo>
                  <a:pt x="16313087" y="7016305"/>
                </a:lnTo>
                <a:lnTo>
                  <a:pt x="16305441" y="7017842"/>
                </a:lnTo>
                <a:lnTo>
                  <a:pt x="16299193" y="7022058"/>
                </a:lnTo>
                <a:lnTo>
                  <a:pt x="16294989" y="7028307"/>
                </a:lnTo>
                <a:lnTo>
                  <a:pt x="16293440" y="7035952"/>
                </a:lnTo>
                <a:lnTo>
                  <a:pt x="16294989" y="7043598"/>
                </a:lnTo>
                <a:lnTo>
                  <a:pt x="16299193" y="7049846"/>
                </a:lnTo>
                <a:lnTo>
                  <a:pt x="16305441" y="7054062"/>
                </a:lnTo>
                <a:lnTo>
                  <a:pt x="16313087" y="7055599"/>
                </a:lnTo>
                <a:lnTo>
                  <a:pt x="16320732" y="7054062"/>
                </a:lnTo>
                <a:lnTo>
                  <a:pt x="16326981" y="7049846"/>
                </a:lnTo>
                <a:lnTo>
                  <a:pt x="16331197" y="7043598"/>
                </a:lnTo>
                <a:lnTo>
                  <a:pt x="16332746" y="7035952"/>
                </a:lnTo>
                <a:close/>
              </a:path>
              <a:path w="18719800" h="10718800" extrusionOk="0">
                <a:moveTo>
                  <a:pt x="16332746" y="6935864"/>
                </a:moveTo>
                <a:lnTo>
                  <a:pt x="16331197" y="6928218"/>
                </a:lnTo>
                <a:lnTo>
                  <a:pt x="16326981" y="6921970"/>
                </a:lnTo>
                <a:lnTo>
                  <a:pt x="16320732" y="6917753"/>
                </a:lnTo>
                <a:lnTo>
                  <a:pt x="16313087" y="6916204"/>
                </a:lnTo>
                <a:lnTo>
                  <a:pt x="16305441" y="6917753"/>
                </a:lnTo>
                <a:lnTo>
                  <a:pt x="16299193" y="6921970"/>
                </a:lnTo>
                <a:lnTo>
                  <a:pt x="16294989" y="6928218"/>
                </a:lnTo>
                <a:lnTo>
                  <a:pt x="16293440" y="6935864"/>
                </a:lnTo>
                <a:lnTo>
                  <a:pt x="16294989" y="6943509"/>
                </a:lnTo>
                <a:lnTo>
                  <a:pt x="16299193" y="6949757"/>
                </a:lnTo>
                <a:lnTo>
                  <a:pt x="16305441" y="6953974"/>
                </a:lnTo>
                <a:lnTo>
                  <a:pt x="16313087" y="6955510"/>
                </a:lnTo>
                <a:lnTo>
                  <a:pt x="16320732" y="6953974"/>
                </a:lnTo>
                <a:lnTo>
                  <a:pt x="16326981" y="6949757"/>
                </a:lnTo>
                <a:lnTo>
                  <a:pt x="16331197" y="6943509"/>
                </a:lnTo>
                <a:lnTo>
                  <a:pt x="16332746" y="6935864"/>
                </a:lnTo>
                <a:close/>
              </a:path>
              <a:path w="18719800" h="10718800" extrusionOk="0">
                <a:moveTo>
                  <a:pt x="16332746" y="6835775"/>
                </a:moveTo>
                <a:lnTo>
                  <a:pt x="16331197" y="6828129"/>
                </a:lnTo>
                <a:lnTo>
                  <a:pt x="16326981" y="6821881"/>
                </a:lnTo>
                <a:lnTo>
                  <a:pt x="16320732" y="6817665"/>
                </a:lnTo>
                <a:lnTo>
                  <a:pt x="16313087" y="6816115"/>
                </a:lnTo>
                <a:lnTo>
                  <a:pt x="16305441" y="6817665"/>
                </a:lnTo>
                <a:lnTo>
                  <a:pt x="16299193" y="6821881"/>
                </a:lnTo>
                <a:lnTo>
                  <a:pt x="16294989" y="6828129"/>
                </a:lnTo>
                <a:lnTo>
                  <a:pt x="16293440" y="6835775"/>
                </a:lnTo>
                <a:lnTo>
                  <a:pt x="16294989" y="6843420"/>
                </a:lnTo>
                <a:lnTo>
                  <a:pt x="16299193" y="6849656"/>
                </a:lnTo>
                <a:lnTo>
                  <a:pt x="16305441" y="6853872"/>
                </a:lnTo>
                <a:lnTo>
                  <a:pt x="16313087" y="6855409"/>
                </a:lnTo>
                <a:lnTo>
                  <a:pt x="16320732" y="6853872"/>
                </a:lnTo>
                <a:lnTo>
                  <a:pt x="16326981" y="6849656"/>
                </a:lnTo>
                <a:lnTo>
                  <a:pt x="16331197" y="6843420"/>
                </a:lnTo>
                <a:lnTo>
                  <a:pt x="16332746" y="6835775"/>
                </a:lnTo>
                <a:close/>
              </a:path>
              <a:path w="18719800" h="10718800" extrusionOk="0">
                <a:moveTo>
                  <a:pt x="16332746" y="6735661"/>
                </a:moveTo>
                <a:lnTo>
                  <a:pt x="16331197" y="6728015"/>
                </a:lnTo>
                <a:lnTo>
                  <a:pt x="16326981" y="6721780"/>
                </a:lnTo>
                <a:lnTo>
                  <a:pt x="16320732" y="6717563"/>
                </a:lnTo>
                <a:lnTo>
                  <a:pt x="16313087" y="6716014"/>
                </a:lnTo>
                <a:lnTo>
                  <a:pt x="16305441" y="6717563"/>
                </a:lnTo>
                <a:lnTo>
                  <a:pt x="16299193" y="6721780"/>
                </a:lnTo>
                <a:lnTo>
                  <a:pt x="16294989" y="6728015"/>
                </a:lnTo>
                <a:lnTo>
                  <a:pt x="16293440" y="6735661"/>
                </a:lnTo>
                <a:lnTo>
                  <a:pt x="16294989" y="6743306"/>
                </a:lnTo>
                <a:lnTo>
                  <a:pt x="16299193" y="6749555"/>
                </a:lnTo>
                <a:lnTo>
                  <a:pt x="16305441" y="6753771"/>
                </a:lnTo>
                <a:lnTo>
                  <a:pt x="16313087" y="6755320"/>
                </a:lnTo>
                <a:lnTo>
                  <a:pt x="16320732" y="6753771"/>
                </a:lnTo>
                <a:lnTo>
                  <a:pt x="16326981" y="6749555"/>
                </a:lnTo>
                <a:lnTo>
                  <a:pt x="16331197" y="6743306"/>
                </a:lnTo>
                <a:lnTo>
                  <a:pt x="16332746" y="6735661"/>
                </a:lnTo>
                <a:close/>
              </a:path>
              <a:path w="18719800" h="10718800" extrusionOk="0">
                <a:moveTo>
                  <a:pt x="16332746" y="6635559"/>
                </a:moveTo>
                <a:lnTo>
                  <a:pt x="16331197" y="6627914"/>
                </a:lnTo>
                <a:lnTo>
                  <a:pt x="16326981" y="6621678"/>
                </a:lnTo>
                <a:lnTo>
                  <a:pt x="16320732" y="6617462"/>
                </a:lnTo>
                <a:lnTo>
                  <a:pt x="16313087" y="6615925"/>
                </a:lnTo>
                <a:lnTo>
                  <a:pt x="16305441" y="6617462"/>
                </a:lnTo>
                <a:lnTo>
                  <a:pt x="16299193" y="6621678"/>
                </a:lnTo>
                <a:lnTo>
                  <a:pt x="16294989" y="6627914"/>
                </a:lnTo>
                <a:lnTo>
                  <a:pt x="16293440" y="6635559"/>
                </a:lnTo>
                <a:lnTo>
                  <a:pt x="16294989" y="6643217"/>
                </a:lnTo>
                <a:lnTo>
                  <a:pt x="16299193" y="6649466"/>
                </a:lnTo>
                <a:lnTo>
                  <a:pt x="16305441" y="6653670"/>
                </a:lnTo>
                <a:lnTo>
                  <a:pt x="16313087" y="6655219"/>
                </a:lnTo>
                <a:lnTo>
                  <a:pt x="16320732" y="6653670"/>
                </a:lnTo>
                <a:lnTo>
                  <a:pt x="16326981" y="6649466"/>
                </a:lnTo>
                <a:lnTo>
                  <a:pt x="16331197" y="6643217"/>
                </a:lnTo>
                <a:lnTo>
                  <a:pt x="16332746" y="6635559"/>
                </a:lnTo>
                <a:close/>
              </a:path>
              <a:path w="18719800" h="10718800" extrusionOk="0">
                <a:moveTo>
                  <a:pt x="16332746" y="6535471"/>
                </a:moveTo>
                <a:lnTo>
                  <a:pt x="16331197" y="6527825"/>
                </a:lnTo>
                <a:lnTo>
                  <a:pt x="16326981" y="6521577"/>
                </a:lnTo>
                <a:lnTo>
                  <a:pt x="16320732" y="6517373"/>
                </a:lnTo>
                <a:lnTo>
                  <a:pt x="16313087" y="6515824"/>
                </a:lnTo>
                <a:lnTo>
                  <a:pt x="16305441" y="6517373"/>
                </a:lnTo>
                <a:lnTo>
                  <a:pt x="16299193" y="6521577"/>
                </a:lnTo>
                <a:lnTo>
                  <a:pt x="16294989" y="6527825"/>
                </a:lnTo>
                <a:lnTo>
                  <a:pt x="16293440" y="6535471"/>
                </a:lnTo>
                <a:lnTo>
                  <a:pt x="16294989" y="6543116"/>
                </a:lnTo>
                <a:lnTo>
                  <a:pt x="16299193" y="6549364"/>
                </a:lnTo>
                <a:lnTo>
                  <a:pt x="16305441" y="6553581"/>
                </a:lnTo>
                <a:lnTo>
                  <a:pt x="16313087" y="6555118"/>
                </a:lnTo>
                <a:lnTo>
                  <a:pt x="16320732" y="6553581"/>
                </a:lnTo>
                <a:lnTo>
                  <a:pt x="16326981" y="6549364"/>
                </a:lnTo>
                <a:lnTo>
                  <a:pt x="16331197" y="6543116"/>
                </a:lnTo>
                <a:lnTo>
                  <a:pt x="16332746" y="6535471"/>
                </a:lnTo>
                <a:close/>
              </a:path>
              <a:path w="18719800" h="10718800" extrusionOk="0">
                <a:moveTo>
                  <a:pt x="16332746" y="6435382"/>
                </a:moveTo>
                <a:lnTo>
                  <a:pt x="16331197" y="6427737"/>
                </a:lnTo>
                <a:lnTo>
                  <a:pt x="16326981" y="6421488"/>
                </a:lnTo>
                <a:lnTo>
                  <a:pt x="16320732" y="6417272"/>
                </a:lnTo>
                <a:lnTo>
                  <a:pt x="16313087" y="6415722"/>
                </a:lnTo>
                <a:lnTo>
                  <a:pt x="16305441" y="6417272"/>
                </a:lnTo>
                <a:lnTo>
                  <a:pt x="16299193" y="6421488"/>
                </a:lnTo>
                <a:lnTo>
                  <a:pt x="16294989" y="6427737"/>
                </a:lnTo>
                <a:lnTo>
                  <a:pt x="16293440" y="6435382"/>
                </a:lnTo>
                <a:lnTo>
                  <a:pt x="16294989" y="6443027"/>
                </a:lnTo>
                <a:lnTo>
                  <a:pt x="16299193" y="6449276"/>
                </a:lnTo>
                <a:lnTo>
                  <a:pt x="16305441" y="6453479"/>
                </a:lnTo>
                <a:lnTo>
                  <a:pt x="16313087" y="6455029"/>
                </a:lnTo>
                <a:lnTo>
                  <a:pt x="16320732" y="6453479"/>
                </a:lnTo>
                <a:lnTo>
                  <a:pt x="16326981" y="6449276"/>
                </a:lnTo>
                <a:lnTo>
                  <a:pt x="16331197" y="6443027"/>
                </a:lnTo>
                <a:lnTo>
                  <a:pt x="16332746" y="6435382"/>
                </a:lnTo>
                <a:close/>
              </a:path>
              <a:path w="18719800" h="10718800" extrusionOk="0">
                <a:moveTo>
                  <a:pt x="16332746" y="6335293"/>
                </a:moveTo>
                <a:lnTo>
                  <a:pt x="16331197" y="6327635"/>
                </a:lnTo>
                <a:lnTo>
                  <a:pt x="16326981" y="6321387"/>
                </a:lnTo>
                <a:lnTo>
                  <a:pt x="16320732" y="6317183"/>
                </a:lnTo>
                <a:lnTo>
                  <a:pt x="16313087" y="6315634"/>
                </a:lnTo>
                <a:lnTo>
                  <a:pt x="16305441" y="6317183"/>
                </a:lnTo>
                <a:lnTo>
                  <a:pt x="16299193" y="6321387"/>
                </a:lnTo>
                <a:lnTo>
                  <a:pt x="16294989" y="6327635"/>
                </a:lnTo>
                <a:lnTo>
                  <a:pt x="16293440" y="6335293"/>
                </a:lnTo>
                <a:lnTo>
                  <a:pt x="16294989" y="6342939"/>
                </a:lnTo>
                <a:lnTo>
                  <a:pt x="16299193" y="6349174"/>
                </a:lnTo>
                <a:lnTo>
                  <a:pt x="16305441" y="6353391"/>
                </a:lnTo>
                <a:lnTo>
                  <a:pt x="16313087" y="6354940"/>
                </a:lnTo>
                <a:lnTo>
                  <a:pt x="16320732" y="6353391"/>
                </a:lnTo>
                <a:lnTo>
                  <a:pt x="16326981" y="6349174"/>
                </a:lnTo>
                <a:lnTo>
                  <a:pt x="16331197" y="6342939"/>
                </a:lnTo>
                <a:lnTo>
                  <a:pt x="16332746" y="6335293"/>
                </a:lnTo>
                <a:close/>
              </a:path>
              <a:path w="18719800" h="10718800" extrusionOk="0">
                <a:moveTo>
                  <a:pt x="16394506" y="1944751"/>
                </a:moveTo>
                <a:lnTo>
                  <a:pt x="16392957" y="1937105"/>
                </a:lnTo>
                <a:lnTo>
                  <a:pt x="16388753" y="1930869"/>
                </a:lnTo>
                <a:lnTo>
                  <a:pt x="16382505" y="1926653"/>
                </a:lnTo>
                <a:lnTo>
                  <a:pt x="16374860" y="1925104"/>
                </a:lnTo>
                <a:lnTo>
                  <a:pt x="16367214" y="1926653"/>
                </a:lnTo>
                <a:lnTo>
                  <a:pt x="16360966" y="1930869"/>
                </a:lnTo>
                <a:lnTo>
                  <a:pt x="16356762" y="1937105"/>
                </a:lnTo>
                <a:lnTo>
                  <a:pt x="16355213" y="1944751"/>
                </a:lnTo>
                <a:lnTo>
                  <a:pt x="16356762" y="1952409"/>
                </a:lnTo>
                <a:lnTo>
                  <a:pt x="16360966" y="1958644"/>
                </a:lnTo>
                <a:lnTo>
                  <a:pt x="16367214" y="1962861"/>
                </a:lnTo>
                <a:lnTo>
                  <a:pt x="16374860" y="1964397"/>
                </a:lnTo>
                <a:lnTo>
                  <a:pt x="16382505" y="1962861"/>
                </a:lnTo>
                <a:lnTo>
                  <a:pt x="16388753" y="1958644"/>
                </a:lnTo>
                <a:lnTo>
                  <a:pt x="16392957" y="1952409"/>
                </a:lnTo>
                <a:lnTo>
                  <a:pt x="16394506" y="1944751"/>
                </a:lnTo>
                <a:close/>
              </a:path>
              <a:path w="18719800" h="10718800" extrusionOk="0">
                <a:moveTo>
                  <a:pt x="16394506" y="1844662"/>
                </a:moveTo>
                <a:lnTo>
                  <a:pt x="16392957" y="1837016"/>
                </a:lnTo>
                <a:lnTo>
                  <a:pt x="16388753" y="1830768"/>
                </a:lnTo>
                <a:lnTo>
                  <a:pt x="16382505" y="1826564"/>
                </a:lnTo>
                <a:lnTo>
                  <a:pt x="16374860" y="1825015"/>
                </a:lnTo>
                <a:lnTo>
                  <a:pt x="16367214" y="1826564"/>
                </a:lnTo>
                <a:lnTo>
                  <a:pt x="16360966" y="1830768"/>
                </a:lnTo>
                <a:lnTo>
                  <a:pt x="16356762" y="1837016"/>
                </a:lnTo>
                <a:lnTo>
                  <a:pt x="16355213" y="1844662"/>
                </a:lnTo>
                <a:lnTo>
                  <a:pt x="16356762" y="1852307"/>
                </a:lnTo>
                <a:lnTo>
                  <a:pt x="16360966" y="1858543"/>
                </a:lnTo>
                <a:lnTo>
                  <a:pt x="16367214" y="1862759"/>
                </a:lnTo>
                <a:lnTo>
                  <a:pt x="16374860" y="1864309"/>
                </a:lnTo>
                <a:lnTo>
                  <a:pt x="16382505" y="1862759"/>
                </a:lnTo>
                <a:lnTo>
                  <a:pt x="16388753" y="1858543"/>
                </a:lnTo>
                <a:lnTo>
                  <a:pt x="16392957" y="1852307"/>
                </a:lnTo>
                <a:lnTo>
                  <a:pt x="16394506" y="1844662"/>
                </a:lnTo>
                <a:close/>
              </a:path>
              <a:path w="18719800" h="10718800" extrusionOk="0">
                <a:moveTo>
                  <a:pt x="16394506" y="1744560"/>
                </a:moveTo>
                <a:lnTo>
                  <a:pt x="16392957" y="1736915"/>
                </a:lnTo>
                <a:lnTo>
                  <a:pt x="16388753" y="1730667"/>
                </a:lnTo>
                <a:lnTo>
                  <a:pt x="16382505" y="1726463"/>
                </a:lnTo>
                <a:lnTo>
                  <a:pt x="16374860" y="1724914"/>
                </a:lnTo>
                <a:lnTo>
                  <a:pt x="16367214" y="1726463"/>
                </a:lnTo>
                <a:lnTo>
                  <a:pt x="16360966" y="1730667"/>
                </a:lnTo>
                <a:lnTo>
                  <a:pt x="16356762" y="1736915"/>
                </a:lnTo>
                <a:lnTo>
                  <a:pt x="16355213" y="1744560"/>
                </a:lnTo>
                <a:lnTo>
                  <a:pt x="16356762" y="1752206"/>
                </a:lnTo>
                <a:lnTo>
                  <a:pt x="16360966" y="1758454"/>
                </a:lnTo>
                <a:lnTo>
                  <a:pt x="16367214" y="1762671"/>
                </a:lnTo>
                <a:lnTo>
                  <a:pt x="16374860" y="1764220"/>
                </a:lnTo>
                <a:lnTo>
                  <a:pt x="16382505" y="1762671"/>
                </a:lnTo>
                <a:lnTo>
                  <a:pt x="16388753" y="1758454"/>
                </a:lnTo>
                <a:lnTo>
                  <a:pt x="16392957" y="1752206"/>
                </a:lnTo>
                <a:lnTo>
                  <a:pt x="16394506" y="1744560"/>
                </a:lnTo>
                <a:close/>
              </a:path>
              <a:path w="18719800" h="10718800" extrusionOk="0">
                <a:moveTo>
                  <a:pt x="16394506" y="1644472"/>
                </a:moveTo>
                <a:lnTo>
                  <a:pt x="16392957" y="1636826"/>
                </a:lnTo>
                <a:lnTo>
                  <a:pt x="16388753" y="1630578"/>
                </a:lnTo>
                <a:lnTo>
                  <a:pt x="16382505" y="1626362"/>
                </a:lnTo>
                <a:lnTo>
                  <a:pt x="16374860" y="1624812"/>
                </a:lnTo>
                <a:lnTo>
                  <a:pt x="16367214" y="1626362"/>
                </a:lnTo>
                <a:lnTo>
                  <a:pt x="16360966" y="1630578"/>
                </a:lnTo>
                <a:lnTo>
                  <a:pt x="16356762" y="1636826"/>
                </a:lnTo>
                <a:lnTo>
                  <a:pt x="16355213" y="1644472"/>
                </a:lnTo>
                <a:lnTo>
                  <a:pt x="16356762" y="1652117"/>
                </a:lnTo>
                <a:lnTo>
                  <a:pt x="16360966" y="1658366"/>
                </a:lnTo>
                <a:lnTo>
                  <a:pt x="16367214" y="1662569"/>
                </a:lnTo>
                <a:lnTo>
                  <a:pt x="16374860" y="1664119"/>
                </a:lnTo>
                <a:lnTo>
                  <a:pt x="16382505" y="1662569"/>
                </a:lnTo>
                <a:lnTo>
                  <a:pt x="16388753" y="1658366"/>
                </a:lnTo>
                <a:lnTo>
                  <a:pt x="16392957" y="1652117"/>
                </a:lnTo>
                <a:lnTo>
                  <a:pt x="16394506" y="1644472"/>
                </a:lnTo>
                <a:close/>
              </a:path>
              <a:path w="18719800" h="10718800" extrusionOk="0">
                <a:moveTo>
                  <a:pt x="16394506" y="1544358"/>
                </a:moveTo>
                <a:lnTo>
                  <a:pt x="16392957" y="1536725"/>
                </a:lnTo>
                <a:lnTo>
                  <a:pt x="16388753" y="1530489"/>
                </a:lnTo>
                <a:lnTo>
                  <a:pt x="16382505" y="1526273"/>
                </a:lnTo>
                <a:lnTo>
                  <a:pt x="16374860" y="1524736"/>
                </a:lnTo>
                <a:lnTo>
                  <a:pt x="16367214" y="1526273"/>
                </a:lnTo>
                <a:lnTo>
                  <a:pt x="16360966" y="1530489"/>
                </a:lnTo>
                <a:lnTo>
                  <a:pt x="16356762" y="1536725"/>
                </a:lnTo>
                <a:lnTo>
                  <a:pt x="16355213" y="1544358"/>
                </a:lnTo>
                <a:lnTo>
                  <a:pt x="16356762" y="1552016"/>
                </a:lnTo>
                <a:lnTo>
                  <a:pt x="16360966" y="1558264"/>
                </a:lnTo>
                <a:lnTo>
                  <a:pt x="16367214" y="1562481"/>
                </a:lnTo>
                <a:lnTo>
                  <a:pt x="16374860" y="1564030"/>
                </a:lnTo>
                <a:lnTo>
                  <a:pt x="16382505" y="1562481"/>
                </a:lnTo>
                <a:lnTo>
                  <a:pt x="16388753" y="1558264"/>
                </a:lnTo>
                <a:lnTo>
                  <a:pt x="16392957" y="1552016"/>
                </a:lnTo>
                <a:lnTo>
                  <a:pt x="16394506" y="1544358"/>
                </a:lnTo>
                <a:close/>
              </a:path>
              <a:path w="18719800" h="10718800" extrusionOk="0">
                <a:moveTo>
                  <a:pt x="16394506" y="1444269"/>
                </a:moveTo>
                <a:lnTo>
                  <a:pt x="16392957" y="1436624"/>
                </a:lnTo>
                <a:lnTo>
                  <a:pt x="16388753" y="1430388"/>
                </a:lnTo>
                <a:lnTo>
                  <a:pt x="16382505" y="1426171"/>
                </a:lnTo>
                <a:lnTo>
                  <a:pt x="16374860" y="1424622"/>
                </a:lnTo>
                <a:lnTo>
                  <a:pt x="16367214" y="1426171"/>
                </a:lnTo>
                <a:lnTo>
                  <a:pt x="16360966" y="1430388"/>
                </a:lnTo>
                <a:lnTo>
                  <a:pt x="16356762" y="1436624"/>
                </a:lnTo>
                <a:lnTo>
                  <a:pt x="16355213" y="1444269"/>
                </a:lnTo>
                <a:lnTo>
                  <a:pt x="16356762" y="1451927"/>
                </a:lnTo>
                <a:lnTo>
                  <a:pt x="16360966" y="1458163"/>
                </a:lnTo>
                <a:lnTo>
                  <a:pt x="16367214" y="1462379"/>
                </a:lnTo>
                <a:lnTo>
                  <a:pt x="16374860" y="1463929"/>
                </a:lnTo>
                <a:lnTo>
                  <a:pt x="16382505" y="1462379"/>
                </a:lnTo>
                <a:lnTo>
                  <a:pt x="16388753" y="1458163"/>
                </a:lnTo>
                <a:lnTo>
                  <a:pt x="16392957" y="1451927"/>
                </a:lnTo>
                <a:lnTo>
                  <a:pt x="16394506" y="1444269"/>
                </a:lnTo>
                <a:close/>
              </a:path>
              <a:path w="18719800" h="10718800" extrusionOk="0">
                <a:moveTo>
                  <a:pt x="16394506" y="1344180"/>
                </a:moveTo>
                <a:lnTo>
                  <a:pt x="16392957" y="1336535"/>
                </a:lnTo>
                <a:lnTo>
                  <a:pt x="16388753" y="1330286"/>
                </a:lnTo>
                <a:lnTo>
                  <a:pt x="16382505" y="1326070"/>
                </a:lnTo>
                <a:lnTo>
                  <a:pt x="16374860" y="1324533"/>
                </a:lnTo>
                <a:lnTo>
                  <a:pt x="16367214" y="1326070"/>
                </a:lnTo>
                <a:lnTo>
                  <a:pt x="16360966" y="1330286"/>
                </a:lnTo>
                <a:lnTo>
                  <a:pt x="16356762" y="1336535"/>
                </a:lnTo>
                <a:lnTo>
                  <a:pt x="16355213" y="1344180"/>
                </a:lnTo>
                <a:lnTo>
                  <a:pt x="16356762" y="1351826"/>
                </a:lnTo>
                <a:lnTo>
                  <a:pt x="16360966" y="1358074"/>
                </a:lnTo>
                <a:lnTo>
                  <a:pt x="16367214" y="1362278"/>
                </a:lnTo>
                <a:lnTo>
                  <a:pt x="16374860" y="1363827"/>
                </a:lnTo>
                <a:lnTo>
                  <a:pt x="16382505" y="1362278"/>
                </a:lnTo>
                <a:lnTo>
                  <a:pt x="16388753" y="1358074"/>
                </a:lnTo>
                <a:lnTo>
                  <a:pt x="16392957" y="1351826"/>
                </a:lnTo>
                <a:lnTo>
                  <a:pt x="16394506" y="1344180"/>
                </a:lnTo>
                <a:close/>
              </a:path>
              <a:path w="18719800" h="10718800" extrusionOk="0">
                <a:moveTo>
                  <a:pt x="16394506" y="1244092"/>
                </a:moveTo>
                <a:lnTo>
                  <a:pt x="16392957" y="1236433"/>
                </a:lnTo>
                <a:lnTo>
                  <a:pt x="16388753" y="1230185"/>
                </a:lnTo>
                <a:lnTo>
                  <a:pt x="16382505" y="1225981"/>
                </a:lnTo>
                <a:lnTo>
                  <a:pt x="16374860" y="1224432"/>
                </a:lnTo>
                <a:lnTo>
                  <a:pt x="16367201" y="1225981"/>
                </a:lnTo>
                <a:lnTo>
                  <a:pt x="16360966" y="1230185"/>
                </a:lnTo>
                <a:lnTo>
                  <a:pt x="16356762" y="1236433"/>
                </a:lnTo>
                <a:lnTo>
                  <a:pt x="16355213" y="1244092"/>
                </a:lnTo>
                <a:lnTo>
                  <a:pt x="16356762" y="1251737"/>
                </a:lnTo>
                <a:lnTo>
                  <a:pt x="16360966" y="1257973"/>
                </a:lnTo>
                <a:lnTo>
                  <a:pt x="16367201" y="1262176"/>
                </a:lnTo>
                <a:lnTo>
                  <a:pt x="16374860" y="1263726"/>
                </a:lnTo>
                <a:lnTo>
                  <a:pt x="16382505" y="1262176"/>
                </a:lnTo>
                <a:lnTo>
                  <a:pt x="16388753" y="1257973"/>
                </a:lnTo>
                <a:lnTo>
                  <a:pt x="16392957" y="1251737"/>
                </a:lnTo>
                <a:lnTo>
                  <a:pt x="16394506" y="1244092"/>
                </a:lnTo>
                <a:close/>
              </a:path>
              <a:path w="18719800" h="10718800" extrusionOk="0">
                <a:moveTo>
                  <a:pt x="16394506" y="1143990"/>
                </a:moveTo>
                <a:lnTo>
                  <a:pt x="16392957" y="1136332"/>
                </a:lnTo>
                <a:lnTo>
                  <a:pt x="16388753" y="1130096"/>
                </a:lnTo>
                <a:lnTo>
                  <a:pt x="16382505" y="1125880"/>
                </a:lnTo>
                <a:lnTo>
                  <a:pt x="16374860" y="1124343"/>
                </a:lnTo>
                <a:lnTo>
                  <a:pt x="16367201" y="1125880"/>
                </a:lnTo>
                <a:lnTo>
                  <a:pt x="16360966" y="1130096"/>
                </a:lnTo>
                <a:lnTo>
                  <a:pt x="16356762" y="1136332"/>
                </a:lnTo>
                <a:lnTo>
                  <a:pt x="16355213" y="1143990"/>
                </a:lnTo>
                <a:lnTo>
                  <a:pt x="16356762" y="1151636"/>
                </a:lnTo>
                <a:lnTo>
                  <a:pt x="16360966" y="1157884"/>
                </a:lnTo>
                <a:lnTo>
                  <a:pt x="16367201" y="1162088"/>
                </a:lnTo>
                <a:lnTo>
                  <a:pt x="16374860" y="1163624"/>
                </a:lnTo>
                <a:lnTo>
                  <a:pt x="16382505" y="1162088"/>
                </a:lnTo>
                <a:lnTo>
                  <a:pt x="16388753" y="1157884"/>
                </a:lnTo>
                <a:lnTo>
                  <a:pt x="16392957" y="1151636"/>
                </a:lnTo>
                <a:lnTo>
                  <a:pt x="16394506" y="1143990"/>
                </a:lnTo>
                <a:close/>
              </a:path>
              <a:path w="18719800" h="10718800" extrusionOk="0">
                <a:moveTo>
                  <a:pt x="16394506" y="1043901"/>
                </a:moveTo>
                <a:lnTo>
                  <a:pt x="16392957" y="1036243"/>
                </a:lnTo>
                <a:lnTo>
                  <a:pt x="16388753" y="1029995"/>
                </a:lnTo>
                <a:lnTo>
                  <a:pt x="16382505" y="1025779"/>
                </a:lnTo>
                <a:lnTo>
                  <a:pt x="16374860" y="1024242"/>
                </a:lnTo>
                <a:lnTo>
                  <a:pt x="16367214" y="1025779"/>
                </a:lnTo>
                <a:lnTo>
                  <a:pt x="16360966" y="1029995"/>
                </a:lnTo>
                <a:lnTo>
                  <a:pt x="16356762" y="1036243"/>
                </a:lnTo>
                <a:lnTo>
                  <a:pt x="16355213" y="1043901"/>
                </a:lnTo>
                <a:lnTo>
                  <a:pt x="16356762" y="1051547"/>
                </a:lnTo>
                <a:lnTo>
                  <a:pt x="16360966" y="1057783"/>
                </a:lnTo>
                <a:lnTo>
                  <a:pt x="16367214" y="1061986"/>
                </a:lnTo>
                <a:lnTo>
                  <a:pt x="16374860" y="1063536"/>
                </a:lnTo>
                <a:lnTo>
                  <a:pt x="16382505" y="1061986"/>
                </a:lnTo>
                <a:lnTo>
                  <a:pt x="16388753" y="1057783"/>
                </a:lnTo>
                <a:lnTo>
                  <a:pt x="16392957" y="1051547"/>
                </a:lnTo>
                <a:lnTo>
                  <a:pt x="16394506" y="1043901"/>
                </a:lnTo>
                <a:close/>
              </a:path>
              <a:path w="18719800" h="10718800" extrusionOk="0">
                <a:moveTo>
                  <a:pt x="16394506" y="943800"/>
                </a:moveTo>
                <a:lnTo>
                  <a:pt x="16392957" y="936155"/>
                </a:lnTo>
                <a:lnTo>
                  <a:pt x="16388753" y="929906"/>
                </a:lnTo>
                <a:lnTo>
                  <a:pt x="16382505" y="925690"/>
                </a:lnTo>
                <a:lnTo>
                  <a:pt x="16374860" y="924153"/>
                </a:lnTo>
                <a:lnTo>
                  <a:pt x="16367214" y="925690"/>
                </a:lnTo>
                <a:lnTo>
                  <a:pt x="16360966" y="929906"/>
                </a:lnTo>
                <a:lnTo>
                  <a:pt x="16356762" y="936155"/>
                </a:lnTo>
                <a:lnTo>
                  <a:pt x="16355213" y="943800"/>
                </a:lnTo>
                <a:lnTo>
                  <a:pt x="16356762" y="951445"/>
                </a:lnTo>
                <a:lnTo>
                  <a:pt x="16360966" y="957694"/>
                </a:lnTo>
                <a:lnTo>
                  <a:pt x="16367214" y="961898"/>
                </a:lnTo>
                <a:lnTo>
                  <a:pt x="16374860" y="963447"/>
                </a:lnTo>
                <a:lnTo>
                  <a:pt x="16382505" y="961898"/>
                </a:lnTo>
                <a:lnTo>
                  <a:pt x="16388753" y="957694"/>
                </a:lnTo>
                <a:lnTo>
                  <a:pt x="16392957" y="951445"/>
                </a:lnTo>
                <a:lnTo>
                  <a:pt x="16394506" y="943800"/>
                </a:lnTo>
                <a:close/>
              </a:path>
              <a:path w="18719800" h="10718800" extrusionOk="0">
                <a:moveTo>
                  <a:pt x="16394506" y="843699"/>
                </a:moveTo>
                <a:lnTo>
                  <a:pt x="16392957" y="836053"/>
                </a:lnTo>
                <a:lnTo>
                  <a:pt x="16388753" y="829805"/>
                </a:lnTo>
                <a:lnTo>
                  <a:pt x="16382505" y="825588"/>
                </a:lnTo>
                <a:lnTo>
                  <a:pt x="16374860" y="824039"/>
                </a:lnTo>
                <a:lnTo>
                  <a:pt x="16367214" y="825588"/>
                </a:lnTo>
                <a:lnTo>
                  <a:pt x="16360966" y="829805"/>
                </a:lnTo>
                <a:lnTo>
                  <a:pt x="16356762" y="836053"/>
                </a:lnTo>
                <a:lnTo>
                  <a:pt x="16355213" y="843699"/>
                </a:lnTo>
                <a:lnTo>
                  <a:pt x="16356762" y="851344"/>
                </a:lnTo>
                <a:lnTo>
                  <a:pt x="16360966" y="857592"/>
                </a:lnTo>
                <a:lnTo>
                  <a:pt x="16367214" y="861796"/>
                </a:lnTo>
                <a:lnTo>
                  <a:pt x="16374860" y="863333"/>
                </a:lnTo>
                <a:lnTo>
                  <a:pt x="16382505" y="861796"/>
                </a:lnTo>
                <a:lnTo>
                  <a:pt x="16388753" y="857592"/>
                </a:lnTo>
                <a:lnTo>
                  <a:pt x="16392957" y="851344"/>
                </a:lnTo>
                <a:lnTo>
                  <a:pt x="16394506" y="843699"/>
                </a:lnTo>
                <a:close/>
              </a:path>
              <a:path w="18719800" h="10718800" extrusionOk="0">
                <a:moveTo>
                  <a:pt x="16394506" y="743597"/>
                </a:moveTo>
                <a:lnTo>
                  <a:pt x="16392957" y="735952"/>
                </a:lnTo>
                <a:lnTo>
                  <a:pt x="16388753" y="729703"/>
                </a:lnTo>
                <a:lnTo>
                  <a:pt x="16382505" y="725487"/>
                </a:lnTo>
                <a:lnTo>
                  <a:pt x="16374860" y="723950"/>
                </a:lnTo>
                <a:lnTo>
                  <a:pt x="16367214" y="725487"/>
                </a:lnTo>
                <a:lnTo>
                  <a:pt x="16360966" y="729703"/>
                </a:lnTo>
                <a:lnTo>
                  <a:pt x="16356762" y="735952"/>
                </a:lnTo>
                <a:lnTo>
                  <a:pt x="16355213" y="743597"/>
                </a:lnTo>
                <a:lnTo>
                  <a:pt x="16356762" y="751243"/>
                </a:lnTo>
                <a:lnTo>
                  <a:pt x="16360966" y="757491"/>
                </a:lnTo>
                <a:lnTo>
                  <a:pt x="16367214" y="761707"/>
                </a:lnTo>
                <a:lnTo>
                  <a:pt x="16374860" y="763244"/>
                </a:lnTo>
                <a:lnTo>
                  <a:pt x="16382505" y="761707"/>
                </a:lnTo>
                <a:lnTo>
                  <a:pt x="16388753" y="757491"/>
                </a:lnTo>
                <a:lnTo>
                  <a:pt x="16392957" y="751243"/>
                </a:lnTo>
                <a:lnTo>
                  <a:pt x="16394506" y="743597"/>
                </a:lnTo>
                <a:close/>
              </a:path>
              <a:path w="18719800" h="10718800" extrusionOk="0">
                <a:moveTo>
                  <a:pt x="16394506" y="643509"/>
                </a:moveTo>
                <a:lnTo>
                  <a:pt x="16392957" y="635850"/>
                </a:lnTo>
                <a:lnTo>
                  <a:pt x="16388753" y="629602"/>
                </a:lnTo>
                <a:lnTo>
                  <a:pt x="16382505" y="625398"/>
                </a:lnTo>
                <a:lnTo>
                  <a:pt x="16374860" y="623849"/>
                </a:lnTo>
                <a:lnTo>
                  <a:pt x="16367214" y="625398"/>
                </a:lnTo>
                <a:lnTo>
                  <a:pt x="16360966" y="629602"/>
                </a:lnTo>
                <a:lnTo>
                  <a:pt x="16356762" y="635850"/>
                </a:lnTo>
                <a:lnTo>
                  <a:pt x="16355213" y="643509"/>
                </a:lnTo>
                <a:lnTo>
                  <a:pt x="16356762" y="651154"/>
                </a:lnTo>
                <a:lnTo>
                  <a:pt x="16360966" y="657402"/>
                </a:lnTo>
                <a:lnTo>
                  <a:pt x="16367214" y="661619"/>
                </a:lnTo>
                <a:lnTo>
                  <a:pt x="16374860" y="663168"/>
                </a:lnTo>
                <a:lnTo>
                  <a:pt x="16382505" y="661619"/>
                </a:lnTo>
                <a:lnTo>
                  <a:pt x="16388753" y="657402"/>
                </a:lnTo>
                <a:lnTo>
                  <a:pt x="16392957" y="651154"/>
                </a:lnTo>
                <a:lnTo>
                  <a:pt x="16394506" y="643509"/>
                </a:lnTo>
                <a:close/>
              </a:path>
              <a:path w="18719800" h="10718800" extrusionOk="0">
                <a:moveTo>
                  <a:pt x="16394506" y="543420"/>
                </a:moveTo>
                <a:lnTo>
                  <a:pt x="16392957" y="535762"/>
                </a:lnTo>
                <a:lnTo>
                  <a:pt x="16388753" y="529526"/>
                </a:lnTo>
                <a:lnTo>
                  <a:pt x="16382505" y="525310"/>
                </a:lnTo>
                <a:lnTo>
                  <a:pt x="16374860" y="523760"/>
                </a:lnTo>
                <a:lnTo>
                  <a:pt x="16367214" y="525310"/>
                </a:lnTo>
                <a:lnTo>
                  <a:pt x="16360966" y="529526"/>
                </a:lnTo>
                <a:lnTo>
                  <a:pt x="16356762" y="535762"/>
                </a:lnTo>
                <a:lnTo>
                  <a:pt x="16355213" y="543420"/>
                </a:lnTo>
                <a:lnTo>
                  <a:pt x="16356762" y="551065"/>
                </a:lnTo>
                <a:lnTo>
                  <a:pt x="16360966" y="557314"/>
                </a:lnTo>
                <a:lnTo>
                  <a:pt x="16367214" y="561517"/>
                </a:lnTo>
                <a:lnTo>
                  <a:pt x="16374860" y="563067"/>
                </a:lnTo>
                <a:lnTo>
                  <a:pt x="16382505" y="561517"/>
                </a:lnTo>
                <a:lnTo>
                  <a:pt x="16388753" y="557314"/>
                </a:lnTo>
                <a:lnTo>
                  <a:pt x="16392957" y="551065"/>
                </a:lnTo>
                <a:lnTo>
                  <a:pt x="16394506" y="543420"/>
                </a:lnTo>
                <a:close/>
              </a:path>
              <a:path w="18719800" h="10718800" extrusionOk="0">
                <a:moveTo>
                  <a:pt x="16394506" y="443318"/>
                </a:moveTo>
                <a:lnTo>
                  <a:pt x="16392957" y="435673"/>
                </a:lnTo>
                <a:lnTo>
                  <a:pt x="16388753" y="429425"/>
                </a:lnTo>
                <a:lnTo>
                  <a:pt x="16382505" y="425221"/>
                </a:lnTo>
                <a:lnTo>
                  <a:pt x="16374860" y="423684"/>
                </a:lnTo>
                <a:lnTo>
                  <a:pt x="16367214" y="425221"/>
                </a:lnTo>
                <a:lnTo>
                  <a:pt x="16360966" y="429425"/>
                </a:lnTo>
                <a:lnTo>
                  <a:pt x="16356762" y="435673"/>
                </a:lnTo>
                <a:lnTo>
                  <a:pt x="16355213" y="443318"/>
                </a:lnTo>
                <a:lnTo>
                  <a:pt x="16356762" y="450964"/>
                </a:lnTo>
                <a:lnTo>
                  <a:pt x="16360966" y="457212"/>
                </a:lnTo>
                <a:lnTo>
                  <a:pt x="16367214" y="461429"/>
                </a:lnTo>
                <a:lnTo>
                  <a:pt x="16374860" y="462965"/>
                </a:lnTo>
                <a:lnTo>
                  <a:pt x="16382505" y="461429"/>
                </a:lnTo>
                <a:lnTo>
                  <a:pt x="16388753" y="457212"/>
                </a:lnTo>
                <a:lnTo>
                  <a:pt x="16392957" y="450964"/>
                </a:lnTo>
                <a:lnTo>
                  <a:pt x="16394506" y="443318"/>
                </a:lnTo>
                <a:close/>
              </a:path>
              <a:path w="18719800" h="10718800" extrusionOk="0">
                <a:moveTo>
                  <a:pt x="16394506" y="343217"/>
                </a:moveTo>
                <a:lnTo>
                  <a:pt x="16392957" y="335572"/>
                </a:lnTo>
                <a:lnTo>
                  <a:pt x="16388753" y="329323"/>
                </a:lnTo>
                <a:lnTo>
                  <a:pt x="16382505" y="325120"/>
                </a:lnTo>
                <a:lnTo>
                  <a:pt x="16374860" y="323570"/>
                </a:lnTo>
                <a:lnTo>
                  <a:pt x="16367214" y="325120"/>
                </a:lnTo>
                <a:lnTo>
                  <a:pt x="16360966" y="329323"/>
                </a:lnTo>
                <a:lnTo>
                  <a:pt x="16356762" y="335572"/>
                </a:lnTo>
                <a:lnTo>
                  <a:pt x="16355213" y="343217"/>
                </a:lnTo>
                <a:lnTo>
                  <a:pt x="16356762" y="350862"/>
                </a:lnTo>
                <a:lnTo>
                  <a:pt x="16360966" y="357111"/>
                </a:lnTo>
                <a:lnTo>
                  <a:pt x="16367214" y="361315"/>
                </a:lnTo>
                <a:lnTo>
                  <a:pt x="16374860" y="362864"/>
                </a:lnTo>
                <a:lnTo>
                  <a:pt x="16382505" y="361315"/>
                </a:lnTo>
                <a:lnTo>
                  <a:pt x="16388753" y="357111"/>
                </a:lnTo>
                <a:lnTo>
                  <a:pt x="16392957" y="350862"/>
                </a:lnTo>
                <a:lnTo>
                  <a:pt x="16394506" y="343217"/>
                </a:lnTo>
                <a:close/>
              </a:path>
              <a:path w="18719800" h="10718800" extrusionOk="0">
                <a:moveTo>
                  <a:pt x="16394506" y="243116"/>
                </a:moveTo>
                <a:lnTo>
                  <a:pt x="16392957" y="235470"/>
                </a:lnTo>
                <a:lnTo>
                  <a:pt x="16388753" y="229222"/>
                </a:lnTo>
                <a:lnTo>
                  <a:pt x="16382505" y="225018"/>
                </a:lnTo>
                <a:lnTo>
                  <a:pt x="16374860" y="223469"/>
                </a:lnTo>
                <a:lnTo>
                  <a:pt x="16367214" y="225018"/>
                </a:lnTo>
                <a:lnTo>
                  <a:pt x="16360966" y="229222"/>
                </a:lnTo>
                <a:lnTo>
                  <a:pt x="16356762" y="235470"/>
                </a:lnTo>
                <a:lnTo>
                  <a:pt x="16355213" y="243116"/>
                </a:lnTo>
                <a:lnTo>
                  <a:pt x="16356762" y="250761"/>
                </a:lnTo>
                <a:lnTo>
                  <a:pt x="16360966" y="257009"/>
                </a:lnTo>
                <a:lnTo>
                  <a:pt x="16367214" y="261226"/>
                </a:lnTo>
                <a:lnTo>
                  <a:pt x="16374860" y="262763"/>
                </a:lnTo>
                <a:lnTo>
                  <a:pt x="16382505" y="261226"/>
                </a:lnTo>
                <a:lnTo>
                  <a:pt x="16388753" y="257009"/>
                </a:lnTo>
                <a:lnTo>
                  <a:pt x="16392957" y="250761"/>
                </a:lnTo>
                <a:lnTo>
                  <a:pt x="16394506" y="243116"/>
                </a:lnTo>
                <a:close/>
              </a:path>
              <a:path w="18719800" h="10718800" extrusionOk="0">
                <a:moveTo>
                  <a:pt x="16394506" y="143027"/>
                </a:moveTo>
                <a:lnTo>
                  <a:pt x="16392957" y="135382"/>
                </a:lnTo>
                <a:lnTo>
                  <a:pt x="16388753" y="129146"/>
                </a:lnTo>
                <a:lnTo>
                  <a:pt x="16382505" y="124929"/>
                </a:lnTo>
                <a:lnTo>
                  <a:pt x="16374860" y="123393"/>
                </a:lnTo>
                <a:lnTo>
                  <a:pt x="16367214" y="124929"/>
                </a:lnTo>
                <a:lnTo>
                  <a:pt x="16360966" y="129146"/>
                </a:lnTo>
                <a:lnTo>
                  <a:pt x="16356762" y="135382"/>
                </a:lnTo>
                <a:lnTo>
                  <a:pt x="16355213" y="143027"/>
                </a:lnTo>
                <a:lnTo>
                  <a:pt x="16356762" y="150672"/>
                </a:lnTo>
                <a:lnTo>
                  <a:pt x="16360966" y="156921"/>
                </a:lnTo>
                <a:lnTo>
                  <a:pt x="16367214" y="161137"/>
                </a:lnTo>
                <a:lnTo>
                  <a:pt x="16374860" y="162674"/>
                </a:lnTo>
                <a:lnTo>
                  <a:pt x="16382505" y="161137"/>
                </a:lnTo>
                <a:lnTo>
                  <a:pt x="16388753" y="156921"/>
                </a:lnTo>
                <a:lnTo>
                  <a:pt x="16392957" y="150672"/>
                </a:lnTo>
                <a:lnTo>
                  <a:pt x="16394506" y="143027"/>
                </a:lnTo>
                <a:close/>
              </a:path>
              <a:path w="18719800" h="10718800" extrusionOk="0">
                <a:moveTo>
                  <a:pt x="16394506" y="42938"/>
                </a:moveTo>
                <a:lnTo>
                  <a:pt x="16392957" y="35293"/>
                </a:lnTo>
                <a:lnTo>
                  <a:pt x="16388753" y="29044"/>
                </a:lnTo>
                <a:lnTo>
                  <a:pt x="16382505" y="24828"/>
                </a:lnTo>
                <a:lnTo>
                  <a:pt x="16374860" y="23291"/>
                </a:lnTo>
                <a:lnTo>
                  <a:pt x="16367214" y="24828"/>
                </a:lnTo>
                <a:lnTo>
                  <a:pt x="16360966" y="29044"/>
                </a:lnTo>
                <a:lnTo>
                  <a:pt x="16356762" y="35293"/>
                </a:lnTo>
                <a:lnTo>
                  <a:pt x="16355213" y="42938"/>
                </a:lnTo>
                <a:lnTo>
                  <a:pt x="16356762" y="50584"/>
                </a:lnTo>
                <a:lnTo>
                  <a:pt x="16360966" y="56819"/>
                </a:lnTo>
                <a:lnTo>
                  <a:pt x="16367214" y="61036"/>
                </a:lnTo>
                <a:lnTo>
                  <a:pt x="16374860" y="62572"/>
                </a:lnTo>
                <a:lnTo>
                  <a:pt x="16382505" y="61036"/>
                </a:lnTo>
                <a:lnTo>
                  <a:pt x="16388753" y="56819"/>
                </a:lnTo>
                <a:lnTo>
                  <a:pt x="16392957" y="50584"/>
                </a:lnTo>
                <a:lnTo>
                  <a:pt x="16394506" y="42938"/>
                </a:lnTo>
                <a:close/>
              </a:path>
              <a:path w="18719800" h="10718800" extrusionOk="0">
                <a:moveTo>
                  <a:pt x="16406711" y="10684789"/>
                </a:moveTo>
                <a:lnTo>
                  <a:pt x="16405174" y="10677144"/>
                </a:lnTo>
                <a:lnTo>
                  <a:pt x="16400958" y="10670908"/>
                </a:lnTo>
                <a:lnTo>
                  <a:pt x="16394722" y="10666692"/>
                </a:lnTo>
                <a:lnTo>
                  <a:pt x="16387064" y="10665155"/>
                </a:lnTo>
                <a:lnTo>
                  <a:pt x="16379419" y="10666692"/>
                </a:lnTo>
                <a:lnTo>
                  <a:pt x="16373170" y="10670908"/>
                </a:lnTo>
                <a:lnTo>
                  <a:pt x="16368967" y="10677144"/>
                </a:lnTo>
                <a:lnTo>
                  <a:pt x="16367417" y="10684789"/>
                </a:lnTo>
                <a:lnTo>
                  <a:pt x="16368967" y="10692435"/>
                </a:lnTo>
                <a:lnTo>
                  <a:pt x="16373170" y="10698683"/>
                </a:lnTo>
                <a:lnTo>
                  <a:pt x="16379419" y="10702900"/>
                </a:lnTo>
                <a:lnTo>
                  <a:pt x="16387064" y="10704449"/>
                </a:lnTo>
                <a:lnTo>
                  <a:pt x="16394722" y="10702900"/>
                </a:lnTo>
                <a:lnTo>
                  <a:pt x="16400958" y="10698683"/>
                </a:lnTo>
                <a:lnTo>
                  <a:pt x="16405174" y="10692435"/>
                </a:lnTo>
                <a:lnTo>
                  <a:pt x="16406711" y="10684789"/>
                </a:lnTo>
                <a:close/>
              </a:path>
              <a:path w="18719800" h="10718800" extrusionOk="0">
                <a:moveTo>
                  <a:pt x="16406711" y="10584688"/>
                </a:moveTo>
                <a:lnTo>
                  <a:pt x="16405174" y="10577043"/>
                </a:lnTo>
                <a:lnTo>
                  <a:pt x="16400958" y="10570807"/>
                </a:lnTo>
                <a:lnTo>
                  <a:pt x="16394722" y="10566591"/>
                </a:lnTo>
                <a:lnTo>
                  <a:pt x="16387064" y="10565054"/>
                </a:lnTo>
                <a:lnTo>
                  <a:pt x="16379419" y="10566591"/>
                </a:lnTo>
                <a:lnTo>
                  <a:pt x="16373170" y="10570807"/>
                </a:lnTo>
                <a:lnTo>
                  <a:pt x="16368967" y="10577043"/>
                </a:lnTo>
                <a:lnTo>
                  <a:pt x="16367417" y="10584688"/>
                </a:lnTo>
                <a:lnTo>
                  <a:pt x="16368967" y="10592346"/>
                </a:lnTo>
                <a:lnTo>
                  <a:pt x="16373170" y="10598595"/>
                </a:lnTo>
                <a:lnTo>
                  <a:pt x="16379419" y="10602798"/>
                </a:lnTo>
                <a:lnTo>
                  <a:pt x="16387064" y="10604348"/>
                </a:lnTo>
                <a:lnTo>
                  <a:pt x="16394722" y="10602798"/>
                </a:lnTo>
                <a:lnTo>
                  <a:pt x="16400958" y="10598595"/>
                </a:lnTo>
                <a:lnTo>
                  <a:pt x="16405174" y="10592346"/>
                </a:lnTo>
                <a:lnTo>
                  <a:pt x="16406711" y="10584688"/>
                </a:lnTo>
                <a:close/>
              </a:path>
              <a:path w="18719800" h="10718800" extrusionOk="0">
                <a:moveTo>
                  <a:pt x="16406711" y="10484587"/>
                </a:moveTo>
                <a:lnTo>
                  <a:pt x="16405174" y="10476941"/>
                </a:lnTo>
                <a:lnTo>
                  <a:pt x="16400958" y="10470705"/>
                </a:lnTo>
                <a:lnTo>
                  <a:pt x="16394710" y="10466489"/>
                </a:lnTo>
                <a:lnTo>
                  <a:pt x="16387064" y="10464952"/>
                </a:lnTo>
                <a:lnTo>
                  <a:pt x="16379419" y="10466489"/>
                </a:lnTo>
                <a:lnTo>
                  <a:pt x="16373170" y="10470705"/>
                </a:lnTo>
                <a:lnTo>
                  <a:pt x="16368967" y="10476941"/>
                </a:lnTo>
                <a:lnTo>
                  <a:pt x="16367417" y="10484587"/>
                </a:lnTo>
                <a:lnTo>
                  <a:pt x="16368967" y="10492245"/>
                </a:lnTo>
                <a:lnTo>
                  <a:pt x="16373170" y="10498493"/>
                </a:lnTo>
                <a:lnTo>
                  <a:pt x="16379419" y="10502709"/>
                </a:lnTo>
                <a:lnTo>
                  <a:pt x="16387064" y="10504246"/>
                </a:lnTo>
                <a:lnTo>
                  <a:pt x="16394710" y="10502709"/>
                </a:lnTo>
                <a:lnTo>
                  <a:pt x="16400958" y="10498493"/>
                </a:lnTo>
                <a:lnTo>
                  <a:pt x="16405174" y="10492245"/>
                </a:lnTo>
                <a:lnTo>
                  <a:pt x="16406711" y="10484587"/>
                </a:lnTo>
                <a:close/>
              </a:path>
              <a:path w="18719800" h="10718800" extrusionOk="0">
                <a:moveTo>
                  <a:pt x="16406711" y="10384511"/>
                </a:moveTo>
                <a:lnTo>
                  <a:pt x="16405174" y="10376865"/>
                </a:lnTo>
                <a:lnTo>
                  <a:pt x="16400958" y="10370617"/>
                </a:lnTo>
                <a:lnTo>
                  <a:pt x="16394710" y="10366400"/>
                </a:lnTo>
                <a:lnTo>
                  <a:pt x="16387064" y="10364864"/>
                </a:lnTo>
                <a:lnTo>
                  <a:pt x="16379419" y="10366400"/>
                </a:lnTo>
                <a:lnTo>
                  <a:pt x="16373170" y="10370617"/>
                </a:lnTo>
                <a:lnTo>
                  <a:pt x="16368967" y="10376865"/>
                </a:lnTo>
                <a:lnTo>
                  <a:pt x="16367417" y="10384511"/>
                </a:lnTo>
                <a:lnTo>
                  <a:pt x="16368967" y="10392156"/>
                </a:lnTo>
                <a:lnTo>
                  <a:pt x="16373170" y="10398404"/>
                </a:lnTo>
                <a:lnTo>
                  <a:pt x="16379419" y="10402608"/>
                </a:lnTo>
                <a:lnTo>
                  <a:pt x="16387064" y="10404145"/>
                </a:lnTo>
                <a:lnTo>
                  <a:pt x="16394710" y="10402608"/>
                </a:lnTo>
                <a:lnTo>
                  <a:pt x="16400958" y="10398404"/>
                </a:lnTo>
                <a:lnTo>
                  <a:pt x="16405174" y="10392156"/>
                </a:lnTo>
                <a:lnTo>
                  <a:pt x="16406711" y="10384511"/>
                </a:lnTo>
                <a:close/>
              </a:path>
              <a:path w="18719800" h="10718800" extrusionOk="0">
                <a:moveTo>
                  <a:pt x="16406711" y="10284409"/>
                </a:moveTo>
                <a:lnTo>
                  <a:pt x="16405174" y="10276764"/>
                </a:lnTo>
                <a:lnTo>
                  <a:pt x="16400958" y="10270515"/>
                </a:lnTo>
                <a:lnTo>
                  <a:pt x="16394710" y="10266312"/>
                </a:lnTo>
                <a:lnTo>
                  <a:pt x="16387064" y="10264775"/>
                </a:lnTo>
                <a:lnTo>
                  <a:pt x="16379419" y="10266312"/>
                </a:lnTo>
                <a:lnTo>
                  <a:pt x="16373170" y="10270515"/>
                </a:lnTo>
                <a:lnTo>
                  <a:pt x="16368967" y="10276764"/>
                </a:lnTo>
                <a:lnTo>
                  <a:pt x="16367417" y="10284409"/>
                </a:lnTo>
                <a:lnTo>
                  <a:pt x="16368967" y="10292055"/>
                </a:lnTo>
                <a:lnTo>
                  <a:pt x="16373170" y="10298303"/>
                </a:lnTo>
                <a:lnTo>
                  <a:pt x="16379419" y="10302507"/>
                </a:lnTo>
                <a:lnTo>
                  <a:pt x="16387064" y="10304056"/>
                </a:lnTo>
                <a:lnTo>
                  <a:pt x="16394710" y="10302507"/>
                </a:lnTo>
                <a:lnTo>
                  <a:pt x="16400958" y="10298303"/>
                </a:lnTo>
                <a:lnTo>
                  <a:pt x="16405174" y="10292055"/>
                </a:lnTo>
                <a:lnTo>
                  <a:pt x="16406711" y="10284409"/>
                </a:lnTo>
                <a:close/>
              </a:path>
              <a:path w="18719800" h="10718800" extrusionOk="0">
                <a:moveTo>
                  <a:pt x="16406711" y="10184320"/>
                </a:moveTo>
                <a:lnTo>
                  <a:pt x="16405174" y="10176675"/>
                </a:lnTo>
                <a:lnTo>
                  <a:pt x="16400958" y="10170427"/>
                </a:lnTo>
                <a:lnTo>
                  <a:pt x="16394710" y="10166210"/>
                </a:lnTo>
                <a:lnTo>
                  <a:pt x="16387064" y="10164661"/>
                </a:lnTo>
                <a:lnTo>
                  <a:pt x="16379419" y="10166210"/>
                </a:lnTo>
                <a:lnTo>
                  <a:pt x="16373170" y="10170427"/>
                </a:lnTo>
                <a:lnTo>
                  <a:pt x="16368967" y="10176675"/>
                </a:lnTo>
                <a:lnTo>
                  <a:pt x="16367417" y="10184320"/>
                </a:lnTo>
                <a:lnTo>
                  <a:pt x="16368967" y="10191966"/>
                </a:lnTo>
                <a:lnTo>
                  <a:pt x="16373170" y="10198202"/>
                </a:lnTo>
                <a:lnTo>
                  <a:pt x="16379419" y="10202418"/>
                </a:lnTo>
                <a:lnTo>
                  <a:pt x="16387064" y="10203967"/>
                </a:lnTo>
                <a:lnTo>
                  <a:pt x="16394710" y="10202418"/>
                </a:lnTo>
                <a:lnTo>
                  <a:pt x="16400958" y="10198202"/>
                </a:lnTo>
                <a:lnTo>
                  <a:pt x="16405174" y="10191966"/>
                </a:lnTo>
                <a:lnTo>
                  <a:pt x="16406711" y="10184320"/>
                </a:lnTo>
                <a:close/>
              </a:path>
              <a:path w="18719800" h="10718800" extrusionOk="0">
                <a:moveTo>
                  <a:pt x="16406711" y="9383560"/>
                </a:moveTo>
                <a:lnTo>
                  <a:pt x="16405162" y="9375902"/>
                </a:lnTo>
                <a:lnTo>
                  <a:pt x="16400958" y="9369666"/>
                </a:lnTo>
                <a:lnTo>
                  <a:pt x="16394710" y="9365450"/>
                </a:lnTo>
                <a:lnTo>
                  <a:pt x="16387064" y="9363913"/>
                </a:lnTo>
                <a:lnTo>
                  <a:pt x="16379419" y="9365450"/>
                </a:lnTo>
                <a:lnTo>
                  <a:pt x="16373170" y="9369666"/>
                </a:lnTo>
                <a:lnTo>
                  <a:pt x="16368967" y="9375902"/>
                </a:lnTo>
                <a:lnTo>
                  <a:pt x="16367417" y="9383560"/>
                </a:lnTo>
                <a:lnTo>
                  <a:pt x="16368967" y="9391205"/>
                </a:lnTo>
                <a:lnTo>
                  <a:pt x="16373170" y="9397441"/>
                </a:lnTo>
                <a:lnTo>
                  <a:pt x="16379419" y="9401658"/>
                </a:lnTo>
                <a:lnTo>
                  <a:pt x="16387064" y="9403194"/>
                </a:lnTo>
                <a:lnTo>
                  <a:pt x="16394710" y="9401658"/>
                </a:lnTo>
                <a:lnTo>
                  <a:pt x="16400958" y="9397441"/>
                </a:lnTo>
                <a:lnTo>
                  <a:pt x="16405162" y="9391205"/>
                </a:lnTo>
                <a:lnTo>
                  <a:pt x="16406711" y="9383560"/>
                </a:lnTo>
                <a:close/>
              </a:path>
              <a:path w="18719800" h="10718800" extrusionOk="0">
                <a:moveTo>
                  <a:pt x="16406711" y="9283459"/>
                </a:moveTo>
                <a:lnTo>
                  <a:pt x="16405162" y="9275813"/>
                </a:lnTo>
                <a:lnTo>
                  <a:pt x="16400958" y="9269565"/>
                </a:lnTo>
                <a:lnTo>
                  <a:pt x="16394710" y="9265361"/>
                </a:lnTo>
                <a:lnTo>
                  <a:pt x="16387064" y="9263812"/>
                </a:lnTo>
                <a:lnTo>
                  <a:pt x="16379419" y="9265361"/>
                </a:lnTo>
                <a:lnTo>
                  <a:pt x="16373170" y="9269565"/>
                </a:lnTo>
                <a:lnTo>
                  <a:pt x="16368967" y="9275813"/>
                </a:lnTo>
                <a:lnTo>
                  <a:pt x="16367417" y="9283459"/>
                </a:lnTo>
                <a:lnTo>
                  <a:pt x="16368967" y="9291104"/>
                </a:lnTo>
                <a:lnTo>
                  <a:pt x="16373170" y="9297352"/>
                </a:lnTo>
                <a:lnTo>
                  <a:pt x="16379419" y="9301569"/>
                </a:lnTo>
                <a:lnTo>
                  <a:pt x="16387064" y="9303106"/>
                </a:lnTo>
                <a:lnTo>
                  <a:pt x="16394710" y="9301569"/>
                </a:lnTo>
                <a:lnTo>
                  <a:pt x="16400958" y="9297352"/>
                </a:lnTo>
                <a:lnTo>
                  <a:pt x="16405162" y="9291104"/>
                </a:lnTo>
                <a:lnTo>
                  <a:pt x="16406711" y="9283459"/>
                </a:lnTo>
                <a:close/>
              </a:path>
              <a:path w="18719800" h="10718800" extrusionOk="0">
                <a:moveTo>
                  <a:pt x="16406711" y="9183370"/>
                </a:moveTo>
                <a:lnTo>
                  <a:pt x="16405174" y="9175712"/>
                </a:lnTo>
                <a:lnTo>
                  <a:pt x="16400958" y="9169463"/>
                </a:lnTo>
                <a:lnTo>
                  <a:pt x="16394722" y="9165260"/>
                </a:lnTo>
                <a:lnTo>
                  <a:pt x="16387077" y="9163710"/>
                </a:lnTo>
                <a:lnTo>
                  <a:pt x="16379432" y="9165260"/>
                </a:lnTo>
                <a:lnTo>
                  <a:pt x="16373183" y="9169463"/>
                </a:lnTo>
                <a:lnTo>
                  <a:pt x="16368967" y="9175712"/>
                </a:lnTo>
                <a:lnTo>
                  <a:pt x="16367430" y="9183370"/>
                </a:lnTo>
                <a:lnTo>
                  <a:pt x="16368967" y="9191015"/>
                </a:lnTo>
                <a:lnTo>
                  <a:pt x="16373183" y="9197251"/>
                </a:lnTo>
                <a:lnTo>
                  <a:pt x="16379432" y="9201467"/>
                </a:lnTo>
                <a:lnTo>
                  <a:pt x="16387077" y="9203004"/>
                </a:lnTo>
                <a:lnTo>
                  <a:pt x="16394722" y="9201467"/>
                </a:lnTo>
                <a:lnTo>
                  <a:pt x="16400958" y="9197251"/>
                </a:lnTo>
                <a:lnTo>
                  <a:pt x="16405174" y="9191015"/>
                </a:lnTo>
                <a:lnTo>
                  <a:pt x="16406711" y="9183370"/>
                </a:lnTo>
                <a:close/>
              </a:path>
              <a:path w="18719800" h="10718800" extrusionOk="0">
                <a:moveTo>
                  <a:pt x="16406711" y="9083269"/>
                </a:moveTo>
                <a:lnTo>
                  <a:pt x="16405174" y="9075623"/>
                </a:lnTo>
                <a:lnTo>
                  <a:pt x="16400958" y="9069375"/>
                </a:lnTo>
                <a:lnTo>
                  <a:pt x="16394722" y="9065158"/>
                </a:lnTo>
                <a:lnTo>
                  <a:pt x="16387077" y="9063622"/>
                </a:lnTo>
                <a:lnTo>
                  <a:pt x="16379432" y="9065158"/>
                </a:lnTo>
                <a:lnTo>
                  <a:pt x="16373183" y="9069375"/>
                </a:lnTo>
                <a:lnTo>
                  <a:pt x="16368967" y="9075623"/>
                </a:lnTo>
                <a:lnTo>
                  <a:pt x="16367430" y="9083269"/>
                </a:lnTo>
                <a:lnTo>
                  <a:pt x="16368967" y="9090914"/>
                </a:lnTo>
                <a:lnTo>
                  <a:pt x="16373183" y="9097162"/>
                </a:lnTo>
                <a:lnTo>
                  <a:pt x="16379432" y="9101366"/>
                </a:lnTo>
                <a:lnTo>
                  <a:pt x="16387077" y="9102915"/>
                </a:lnTo>
                <a:lnTo>
                  <a:pt x="16394722" y="9101366"/>
                </a:lnTo>
                <a:lnTo>
                  <a:pt x="16400958" y="9097162"/>
                </a:lnTo>
                <a:lnTo>
                  <a:pt x="16405174" y="9090914"/>
                </a:lnTo>
                <a:lnTo>
                  <a:pt x="16406711" y="9083269"/>
                </a:lnTo>
                <a:close/>
              </a:path>
              <a:path w="18719800" h="10718800" extrusionOk="0">
                <a:moveTo>
                  <a:pt x="16406711" y="8983167"/>
                </a:moveTo>
                <a:lnTo>
                  <a:pt x="16405174" y="8975522"/>
                </a:lnTo>
                <a:lnTo>
                  <a:pt x="16400958" y="8969273"/>
                </a:lnTo>
                <a:lnTo>
                  <a:pt x="16394722" y="8965070"/>
                </a:lnTo>
                <a:lnTo>
                  <a:pt x="16387077" y="8963520"/>
                </a:lnTo>
                <a:lnTo>
                  <a:pt x="16379432" y="8965070"/>
                </a:lnTo>
                <a:lnTo>
                  <a:pt x="16373183" y="8969273"/>
                </a:lnTo>
                <a:lnTo>
                  <a:pt x="16368967" y="8975522"/>
                </a:lnTo>
                <a:lnTo>
                  <a:pt x="16367430" y="8983167"/>
                </a:lnTo>
                <a:lnTo>
                  <a:pt x="16368967" y="8990813"/>
                </a:lnTo>
                <a:lnTo>
                  <a:pt x="16373183" y="8997061"/>
                </a:lnTo>
                <a:lnTo>
                  <a:pt x="16379432" y="9001277"/>
                </a:lnTo>
                <a:lnTo>
                  <a:pt x="16387077" y="9002814"/>
                </a:lnTo>
                <a:lnTo>
                  <a:pt x="16394722" y="9001277"/>
                </a:lnTo>
                <a:lnTo>
                  <a:pt x="16400958" y="8997061"/>
                </a:lnTo>
                <a:lnTo>
                  <a:pt x="16405174" y="8990813"/>
                </a:lnTo>
                <a:lnTo>
                  <a:pt x="16406711" y="8983167"/>
                </a:lnTo>
                <a:close/>
              </a:path>
              <a:path w="18719800" h="10718800" extrusionOk="0">
                <a:moveTo>
                  <a:pt x="16406711" y="8883066"/>
                </a:moveTo>
                <a:lnTo>
                  <a:pt x="16405174" y="8875420"/>
                </a:lnTo>
                <a:lnTo>
                  <a:pt x="16400958" y="8869185"/>
                </a:lnTo>
                <a:lnTo>
                  <a:pt x="16394722" y="8864981"/>
                </a:lnTo>
                <a:lnTo>
                  <a:pt x="16387077" y="8863432"/>
                </a:lnTo>
                <a:lnTo>
                  <a:pt x="16379432" y="8864981"/>
                </a:lnTo>
                <a:lnTo>
                  <a:pt x="16373183" y="8869185"/>
                </a:lnTo>
                <a:lnTo>
                  <a:pt x="16368967" y="8875420"/>
                </a:lnTo>
                <a:lnTo>
                  <a:pt x="16367430" y="8883066"/>
                </a:lnTo>
                <a:lnTo>
                  <a:pt x="16368967" y="8890711"/>
                </a:lnTo>
                <a:lnTo>
                  <a:pt x="16373183" y="8896960"/>
                </a:lnTo>
                <a:lnTo>
                  <a:pt x="16379432" y="8901176"/>
                </a:lnTo>
                <a:lnTo>
                  <a:pt x="16387077" y="8902713"/>
                </a:lnTo>
                <a:lnTo>
                  <a:pt x="16394722" y="8901176"/>
                </a:lnTo>
                <a:lnTo>
                  <a:pt x="16400958" y="8896960"/>
                </a:lnTo>
                <a:lnTo>
                  <a:pt x="16405174" y="8890711"/>
                </a:lnTo>
                <a:lnTo>
                  <a:pt x="16406711" y="8883066"/>
                </a:lnTo>
                <a:close/>
              </a:path>
              <a:path w="18719800" h="10718800" extrusionOk="0">
                <a:moveTo>
                  <a:pt x="16406711" y="8782977"/>
                </a:moveTo>
                <a:lnTo>
                  <a:pt x="16405174" y="8775332"/>
                </a:lnTo>
                <a:lnTo>
                  <a:pt x="16400958" y="8769083"/>
                </a:lnTo>
                <a:lnTo>
                  <a:pt x="16394722" y="8764867"/>
                </a:lnTo>
                <a:lnTo>
                  <a:pt x="16387077" y="8763330"/>
                </a:lnTo>
                <a:lnTo>
                  <a:pt x="16379432" y="8764867"/>
                </a:lnTo>
                <a:lnTo>
                  <a:pt x="16373183" y="8769083"/>
                </a:lnTo>
                <a:lnTo>
                  <a:pt x="16368967" y="8775332"/>
                </a:lnTo>
                <a:lnTo>
                  <a:pt x="16367430" y="8782977"/>
                </a:lnTo>
                <a:lnTo>
                  <a:pt x="16368967" y="8790622"/>
                </a:lnTo>
                <a:lnTo>
                  <a:pt x="16373183" y="8796871"/>
                </a:lnTo>
                <a:lnTo>
                  <a:pt x="16379432" y="8801075"/>
                </a:lnTo>
                <a:lnTo>
                  <a:pt x="16387077" y="8802624"/>
                </a:lnTo>
                <a:lnTo>
                  <a:pt x="16394722" y="8801075"/>
                </a:lnTo>
                <a:lnTo>
                  <a:pt x="16400958" y="8796871"/>
                </a:lnTo>
                <a:lnTo>
                  <a:pt x="16405174" y="8790622"/>
                </a:lnTo>
                <a:lnTo>
                  <a:pt x="16406711" y="8782977"/>
                </a:lnTo>
                <a:close/>
              </a:path>
              <a:path w="18719800" h="10718800" extrusionOk="0">
                <a:moveTo>
                  <a:pt x="16406711" y="7782001"/>
                </a:moveTo>
                <a:lnTo>
                  <a:pt x="16405162" y="7774368"/>
                </a:lnTo>
                <a:lnTo>
                  <a:pt x="16400958" y="7768120"/>
                </a:lnTo>
                <a:lnTo>
                  <a:pt x="16394710" y="7763916"/>
                </a:lnTo>
                <a:lnTo>
                  <a:pt x="16387064" y="7762380"/>
                </a:lnTo>
                <a:lnTo>
                  <a:pt x="16379419" y="7763916"/>
                </a:lnTo>
                <a:lnTo>
                  <a:pt x="16373170" y="7768120"/>
                </a:lnTo>
                <a:lnTo>
                  <a:pt x="16368967" y="7774368"/>
                </a:lnTo>
                <a:lnTo>
                  <a:pt x="16367417" y="7782001"/>
                </a:lnTo>
                <a:lnTo>
                  <a:pt x="16368967" y="7789659"/>
                </a:lnTo>
                <a:lnTo>
                  <a:pt x="16373170" y="7795908"/>
                </a:lnTo>
                <a:lnTo>
                  <a:pt x="16379419" y="7800111"/>
                </a:lnTo>
                <a:lnTo>
                  <a:pt x="16387064" y="7801661"/>
                </a:lnTo>
                <a:lnTo>
                  <a:pt x="16394710" y="7800111"/>
                </a:lnTo>
                <a:lnTo>
                  <a:pt x="16400958" y="7795908"/>
                </a:lnTo>
                <a:lnTo>
                  <a:pt x="16405162" y="7789659"/>
                </a:lnTo>
                <a:lnTo>
                  <a:pt x="16406711" y="7782001"/>
                </a:lnTo>
                <a:close/>
              </a:path>
              <a:path w="18719800" h="10718800" extrusionOk="0">
                <a:moveTo>
                  <a:pt x="16406711" y="7681912"/>
                </a:moveTo>
                <a:lnTo>
                  <a:pt x="16405162" y="7674267"/>
                </a:lnTo>
                <a:lnTo>
                  <a:pt x="16400958" y="7668019"/>
                </a:lnTo>
                <a:lnTo>
                  <a:pt x="16394710" y="7663815"/>
                </a:lnTo>
                <a:lnTo>
                  <a:pt x="16387064" y="7662265"/>
                </a:lnTo>
                <a:lnTo>
                  <a:pt x="16379419" y="7663815"/>
                </a:lnTo>
                <a:lnTo>
                  <a:pt x="16373170" y="7668019"/>
                </a:lnTo>
                <a:lnTo>
                  <a:pt x="16368967" y="7674267"/>
                </a:lnTo>
                <a:lnTo>
                  <a:pt x="16367417" y="7681912"/>
                </a:lnTo>
                <a:lnTo>
                  <a:pt x="16368967" y="7689558"/>
                </a:lnTo>
                <a:lnTo>
                  <a:pt x="16373170" y="7695806"/>
                </a:lnTo>
                <a:lnTo>
                  <a:pt x="16379419" y="7700023"/>
                </a:lnTo>
                <a:lnTo>
                  <a:pt x="16387064" y="7701559"/>
                </a:lnTo>
                <a:lnTo>
                  <a:pt x="16394710" y="7700023"/>
                </a:lnTo>
                <a:lnTo>
                  <a:pt x="16400958" y="7695806"/>
                </a:lnTo>
                <a:lnTo>
                  <a:pt x="16405162" y="7689558"/>
                </a:lnTo>
                <a:lnTo>
                  <a:pt x="16406711" y="7681912"/>
                </a:lnTo>
                <a:close/>
              </a:path>
              <a:path w="18719800" h="10718800" extrusionOk="0">
                <a:moveTo>
                  <a:pt x="16406711" y="7581824"/>
                </a:moveTo>
                <a:lnTo>
                  <a:pt x="16405174" y="7574178"/>
                </a:lnTo>
                <a:lnTo>
                  <a:pt x="16400958" y="7567930"/>
                </a:lnTo>
                <a:lnTo>
                  <a:pt x="16394722" y="7563726"/>
                </a:lnTo>
                <a:lnTo>
                  <a:pt x="16387077" y="7562177"/>
                </a:lnTo>
                <a:lnTo>
                  <a:pt x="16379432" y="7563726"/>
                </a:lnTo>
                <a:lnTo>
                  <a:pt x="16373183" y="7567930"/>
                </a:lnTo>
                <a:lnTo>
                  <a:pt x="16368967" y="7574178"/>
                </a:lnTo>
                <a:lnTo>
                  <a:pt x="16367430" y="7581824"/>
                </a:lnTo>
                <a:lnTo>
                  <a:pt x="16368967" y="7589469"/>
                </a:lnTo>
                <a:lnTo>
                  <a:pt x="16373183" y="7595717"/>
                </a:lnTo>
                <a:lnTo>
                  <a:pt x="16379432" y="7599921"/>
                </a:lnTo>
                <a:lnTo>
                  <a:pt x="16387077" y="7601471"/>
                </a:lnTo>
                <a:lnTo>
                  <a:pt x="16394722" y="7599921"/>
                </a:lnTo>
                <a:lnTo>
                  <a:pt x="16400958" y="7595717"/>
                </a:lnTo>
                <a:lnTo>
                  <a:pt x="16405174" y="7589469"/>
                </a:lnTo>
                <a:lnTo>
                  <a:pt x="16406711" y="7581824"/>
                </a:lnTo>
                <a:close/>
              </a:path>
              <a:path w="18719800" h="10718800" extrusionOk="0">
                <a:moveTo>
                  <a:pt x="16406711" y="7481735"/>
                </a:moveTo>
                <a:lnTo>
                  <a:pt x="16405174" y="7474090"/>
                </a:lnTo>
                <a:lnTo>
                  <a:pt x="16400958" y="7467841"/>
                </a:lnTo>
                <a:lnTo>
                  <a:pt x="16394722" y="7463625"/>
                </a:lnTo>
                <a:lnTo>
                  <a:pt x="16387077" y="7462075"/>
                </a:lnTo>
                <a:lnTo>
                  <a:pt x="16379432" y="7463625"/>
                </a:lnTo>
                <a:lnTo>
                  <a:pt x="16373183" y="7467841"/>
                </a:lnTo>
                <a:lnTo>
                  <a:pt x="16368967" y="7474090"/>
                </a:lnTo>
                <a:lnTo>
                  <a:pt x="16367430" y="7481735"/>
                </a:lnTo>
                <a:lnTo>
                  <a:pt x="16368967" y="7489380"/>
                </a:lnTo>
                <a:lnTo>
                  <a:pt x="16373183" y="7495616"/>
                </a:lnTo>
                <a:lnTo>
                  <a:pt x="16379432" y="7499832"/>
                </a:lnTo>
                <a:lnTo>
                  <a:pt x="16387077" y="7501382"/>
                </a:lnTo>
                <a:lnTo>
                  <a:pt x="16394722" y="7499832"/>
                </a:lnTo>
                <a:lnTo>
                  <a:pt x="16400958" y="7495616"/>
                </a:lnTo>
                <a:lnTo>
                  <a:pt x="16405174" y="7489380"/>
                </a:lnTo>
                <a:lnTo>
                  <a:pt x="16406711" y="7481735"/>
                </a:lnTo>
                <a:close/>
              </a:path>
              <a:path w="18719800" h="10718800" extrusionOk="0">
                <a:moveTo>
                  <a:pt x="16406711" y="7381634"/>
                </a:moveTo>
                <a:lnTo>
                  <a:pt x="16405174" y="7373988"/>
                </a:lnTo>
                <a:lnTo>
                  <a:pt x="16400958" y="7367740"/>
                </a:lnTo>
                <a:lnTo>
                  <a:pt x="16394722" y="7363523"/>
                </a:lnTo>
                <a:lnTo>
                  <a:pt x="16387077" y="7361987"/>
                </a:lnTo>
                <a:lnTo>
                  <a:pt x="16379432" y="7363523"/>
                </a:lnTo>
                <a:lnTo>
                  <a:pt x="16373183" y="7367740"/>
                </a:lnTo>
                <a:lnTo>
                  <a:pt x="16368967" y="7373988"/>
                </a:lnTo>
                <a:lnTo>
                  <a:pt x="16367430" y="7381634"/>
                </a:lnTo>
                <a:lnTo>
                  <a:pt x="16368967" y="7389279"/>
                </a:lnTo>
                <a:lnTo>
                  <a:pt x="16373183" y="7395515"/>
                </a:lnTo>
                <a:lnTo>
                  <a:pt x="16379432" y="7399731"/>
                </a:lnTo>
                <a:lnTo>
                  <a:pt x="16387077" y="7401280"/>
                </a:lnTo>
                <a:lnTo>
                  <a:pt x="16394722" y="7399731"/>
                </a:lnTo>
                <a:lnTo>
                  <a:pt x="16400958" y="7395515"/>
                </a:lnTo>
                <a:lnTo>
                  <a:pt x="16405174" y="7389279"/>
                </a:lnTo>
                <a:lnTo>
                  <a:pt x="16406711" y="7381634"/>
                </a:lnTo>
                <a:close/>
              </a:path>
              <a:path w="18719800" h="10718800" extrusionOk="0">
                <a:moveTo>
                  <a:pt x="16406711" y="7281532"/>
                </a:moveTo>
                <a:lnTo>
                  <a:pt x="16405174" y="7273887"/>
                </a:lnTo>
                <a:lnTo>
                  <a:pt x="16400958" y="7267638"/>
                </a:lnTo>
                <a:lnTo>
                  <a:pt x="16394722" y="7263435"/>
                </a:lnTo>
                <a:lnTo>
                  <a:pt x="16387077" y="7261885"/>
                </a:lnTo>
                <a:lnTo>
                  <a:pt x="16379432" y="7263435"/>
                </a:lnTo>
                <a:lnTo>
                  <a:pt x="16373183" y="7267638"/>
                </a:lnTo>
                <a:lnTo>
                  <a:pt x="16368967" y="7273887"/>
                </a:lnTo>
                <a:lnTo>
                  <a:pt x="16367430" y="7281532"/>
                </a:lnTo>
                <a:lnTo>
                  <a:pt x="16368967" y="7289178"/>
                </a:lnTo>
                <a:lnTo>
                  <a:pt x="16373183" y="7295426"/>
                </a:lnTo>
                <a:lnTo>
                  <a:pt x="16379432" y="7299630"/>
                </a:lnTo>
                <a:lnTo>
                  <a:pt x="16387077" y="7301179"/>
                </a:lnTo>
                <a:lnTo>
                  <a:pt x="16394722" y="7299630"/>
                </a:lnTo>
                <a:lnTo>
                  <a:pt x="16400958" y="7295426"/>
                </a:lnTo>
                <a:lnTo>
                  <a:pt x="16405174" y="7289178"/>
                </a:lnTo>
                <a:lnTo>
                  <a:pt x="16406711" y="7281532"/>
                </a:lnTo>
                <a:close/>
              </a:path>
              <a:path w="18719800" h="10718800" extrusionOk="0">
                <a:moveTo>
                  <a:pt x="16406711" y="7181431"/>
                </a:moveTo>
                <a:lnTo>
                  <a:pt x="16405174" y="7173785"/>
                </a:lnTo>
                <a:lnTo>
                  <a:pt x="16400958" y="7167550"/>
                </a:lnTo>
                <a:lnTo>
                  <a:pt x="16394722" y="7163333"/>
                </a:lnTo>
                <a:lnTo>
                  <a:pt x="16387077" y="7161784"/>
                </a:lnTo>
                <a:lnTo>
                  <a:pt x="16379432" y="7163333"/>
                </a:lnTo>
                <a:lnTo>
                  <a:pt x="16373183" y="7167550"/>
                </a:lnTo>
                <a:lnTo>
                  <a:pt x="16368967" y="7173785"/>
                </a:lnTo>
                <a:lnTo>
                  <a:pt x="16367430" y="7181431"/>
                </a:lnTo>
                <a:lnTo>
                  <a:pt x="16368967" y="7189089"/>
                </a:lnTo>
                <a:lnTo>
                  <a:pt x="16373183" y="7195325"/>
                </a:lnTo>
                <a:lnTo>
                  <a:pt x="16379432" y="7199541"/>
                </a:lnTo>
                <a:lnTo>
                  <a:pt x="16387077" y="7201078"/>
                </a:lnTo>
                <a:lnTo>
                  <a:pt x="16394722" y="7199541"/>
                </a:lnTo>
                <a:lnTo>
                  <a:pt x="16400958" y="7195325"/>
                </a:lnTo>
                <a:lnTo>
                  <a:pt x="16405174" y="7189089"/>
                </a:lnTo>
                <a:lnTo>
                  <a:pt x="16406711" y="7181431"/>
                </a:lnTo>
                <a:close/>
              </a:path>
              <a:path w="18719800" h="10718800" extrusionOk="0">
                <a:moveTo>
                  <a:pt x="16406724" y="10084232"/>
                </a:moveTo>
                <a:lnTo>
                  <a:pt x="16405174" y="10076586"/>
                </a:lnTo>
                <a:lnTo>
                  <a:pt x="16400971" y="10070338"/>
                </a:lnTo>
                <a:lnTo>
                  <a:pt x="16394722" y="10066134"/>
                </a:lnTo>
                <a:lnTo>
                  <a:pt x="16387090" y="10064585"/>
                </a:lnTo>
                <a:lnTo>
                  <a:pt x="16379432" y="10066134"/>
                </a:lnTo>
                <a:lnTo>
                  <a:pt x="16373183" y="10070338"/>
                </a:lnTo>
                <a:lnTo>
                  <a:pt x="16368979" y="10076586"/>
                </a:lnTo>
                <a:lnTo>
                  <a:pt x="16367430" y="10084232"/>
                </a:lnTo>
                <a:lnTo>
                  <a:pt x="16368979" y="10091877"/>
                </a:lnTo>
                <a:lnTo>
                  <a:pt x="16373183" y="10098113"/>
                </a:lnTo>
                <a:lnTo>
                  <a:pt x="16379432" y="10102329"/>
                </a:lnTo>
                <a:lnTo>
                  <a:pt x="16387090" y="10103866"/>
                </a:lnTo>
                <a:lnTo>
                  <a:pt x="16394722" y="10102329"/>
                </a:lnTo>
                <a:lnTo>
                  <a:pt x="16400971" y="10098113"/>
                </a:lnTo>
                <a:lnTo>
                  <a:pt x="16405174" y="10091877"/>
                </a:lnTo>
                <a:lnTo>
                  <a:pt x="16406724" y="10084232"/>
                </a:lnTo>
                <a:close/>
              </a:path>
              <a:path w="18719800" h="10718800" extrusionOk="0">
                <a:moveTo>
                  <a:pt x="16406724" y="9984143"/>
                </a:moveTo>
                <a:lnTo>
                  <a:pt x="16405174" y="9976485"/>
                </a:lnTo>
                <a:lnTo>
                  <a:pt x="16400971" y="9970249"/>
                </a:lnTo>
                <a:lnTo>
                  <a:pt x="16394722" y="9966033"/>
                </a:lnTo>
                <a:lnTo>
                  <a:pt x="16387090" y="9964496"/>
                </a:lnTo>
                <a:lnTo>
                  <a:pt x="16379432" y="9966033"/>
                </a:lnTo>
                <a:lnTo>
                  <a:pt x="16373183" y="9970249"/>
                </a:lnTo>
                <a:lnTo>
                  <a:pt x="16368979" y="9976485"/>
                </a:lnTo>
                <a:lnTo>
                  <a:pt x="16367430" y="9984143"/>
                </a:lnTo>
                <a:lnTo>
                  <a:pt x="16368979" y="9991788"/>
                </a:lnTo>
                <a:lnTo>
                  <a:pt x="16373183" y="9998024"/>
                </a:lnTo>
                <a:lnTo>
                  <a:pt x="16379432" y="10002241"/>
                </a:lnTo>
                <a:lnTo>
                  <a:pt x="16387090" y="10003790"/>
                </a:lnTo>
                <a:lnTo>
                  <a:pt x="16394722" y="10002241"/>
                </a:lnTo>
                <a:lnTo>
                  <a:pt x="16400971" y="9998024"/>
                </a:lnTo>
                <a:lnTo>
                  <a:pt x="16405174" y="9991788"/>
                </a:lnTo>
                <a:lnTo>
                  <a:pt x="16406724" y="9984143"/>
                </a:lnTo>
                <a:close/>
              </a:path>
              <a:path w="18719800" h="10718800" extrusionOk="0">
                <a:moveTo>
                  <a:pt x="16406724" y="9884042"/>
                </a:moveTo>
                <a:lnTo>
                  <a:pt x="16405174" y="9876396"/>
                </a:lnTo>
                <a:lnTo>
                  <a:pt x="16400971" y="9870148"/>
                </a:lnTo>
                <a:lnTo>
                  <a:pt x="16394722" y="9865931"/>
                </a:lnTo>
                <a:lnTo>
                  <a:pt x="16387090" y="9864395"/>
                </a:lnTo>
                <a:lnTo>
                  <a:pt x="16379432" y="9865931"/>
                </a:lnTo>
                <a:lnTo>
                  <a:pt x="16373183" y="9870148"/>
                </a:lnTo>
                <a:lnTo>
                  <a:pt x="16368979" y="9876396"/>
                </a:lnTo>
                <a:lnTo>
                  <a:pt x="16367430" y="9884042"/>
                </a:lnTo>
                <a:lnTo>
                  <a:pt x="16368979" y="9891687"/>
                </a:lnTo>
                <a:lnTo>
                  <a:pt x="16373183" y="9897935"/>
                </a:lnTo>
                <a:lnTo>
                  <a:pt x="16379432" y="9902152"/>
                </a:lnTo>
                <a:lnTo>
                  <a:pt x="16387090" y="9903689"/>
                </a:lnTo>
                <a:lnTo>
                  <a:pt x="16394722" y="9902152"/>
                </a:lnTo>
                <a:lnTo>
                  <a:pt x="16400971" y="9897935"/>
                </a:lnTo>
                <a:lnTo>
                  <a:pt x="16405174" y="9891687"/>
                </a:lnTo>
                <a:lnTo>
                  <a:pt x="16406724" y="9884042"/>
                </a:lnTo>
                <a:close/>
              </a:path>
              <a:path w="18719800" h="10718800" extrusionOk="0">
                <a:moveTo>
                  <a:pt x="16406724" y="9783940"/>
                </a:moveTo>
                <a:lnTo>
                  <a:pt x="16405174" y="9776295"/>
                </a:lnTo>
                <a:lnTo>
                  <a:pt x="16400971" y="9770059"/>
                </a:lnTo>
                <a:lnTo>
                  <a:pt x="16394722" y="9765843"/>
                </a:lnTo>
                <a:lnTo>
                  <a:pt x="16387090" y="9764306"/>
                </a:lnTo>
                <a:lnTo>
                  <a:pt x="16379432" y="9765843"/>
                </a:lnTo>
                <a:lnTo>
                  <a:pt x="16373183" y="9770059"/>
                </a:lnTo>
                <a:lnTo>
                  <a:pt x="16368979" y="9776295"/>
                </a:lnTo>
                <a:lnTo>
                  <a:pt x="16367430" y="9783940"/>
                </a:lnTo>
                <a:lnTo>
                  <a:pt x="16368979" y="9791598"/>
                </a:lnTo>
                <a:lnTo>
                  <a:pt x="16373183" y="9797834"/>
                </a:lnTo>
                <a:lnTo>
                  <a:pt x="16379432" y="9802050"/>
                </a:lnTo>
                <a:lnTo>
                  <a:pt x="16387090" y="9803587"/>
                </a:lnTo>
                <a:lnTo>
                  <a:pt x="16394722" y="9802050"/>
                </a:lnTo>
                <a:lnTo>
                  <a:pt x="16400971" y="9797834"/>
                </a:lnTo>
                <a:lnTo>
                  <a:pt x="16405174" y="9791598"/>
                </a:lnTo>
                <a:lnTo>
                  <a:pt x="16406724" y="9783940"/>
                </a:lnTo>
                <a:close/>
              </a:path>
              <a:path w="18719800" h="10718800" extrusionOk="0">
                <a:moveTo>
                  <a:pt x="16406724" y="9683852"/>
                </a:moveTo>
                <a:lnTo>
                  <a:pt x="16405174" y="9676206"/>
                </a:lnTo>
                <a:lnTo>
                  <a:pt x="16400971" y="9669958"/>
                </a:lnTo>
                <a:lnTo>
                  <a:pt x="16394722" y="9665754"/>
                </a:lnTo>
                <a:lnTo>
                  <a:pt x="16387090" y="9664205"/>
                </a:lnTo>
                <a:lnTo>
                  <a:pt x="16379432" y="9665754"/>
                </a:lnTo>
                <a:lnTo>
                  <a:pt x="16373183" y="9669958"/>
                </a:lnTo>
                <a:lnTo>
                  <a:pt x="16368979" y="9676206"/>
                </a:lnTo>
                <a:lnTo>
                  <a:pt x="16367430" y="9683852"/>
                </a:lnTo>
                <a:lnTo>
                  <a:pt x="16368979" y="9691497"/>
                </a:lnTo>
                <a:lnTo>
                  <a:pt x="16373183" y="9697745"/>
                </a:lnTo>
                <a:lnTo>
                  <a:pt x="16379432" y="9701962"/>
                </a:lnTo>
                <a:lnTo>
                  <a:pt x="16387090" y="9703498"/>
                </a:lnTo>
                <a:lnTo>
                  <a:pt x="16394722" y="9701962"/>
                </a:lnTo>
                <a:lnTo>
                  <a:pt x="16400971" y="9697745"/>
                </a:lnTo>
                <a:lnTo>
                  <a:pt x="16405174" y="9691497"/>
                </a:lnTo>
                <a:lnTo>
                  <a:pt x="16406724" y="9683852"/>
                </a:lnTo>
                <a:close/>
              </a:path>
              <a:path w="18719800" h="10718800" extrusionOk="0">
                <a:moveTo>
                  <a:pt x="16406724" y="9583750"/>
                </a:moveTo>
                <a:lnTo>
                  <a:pt x="16405174" y="9576105"/>
                </a:lnTo>
                <a:lnTo>
                  <a:pt x="16400971" y="9569856"/>
                </a:lnTo>
                <a:lnTo>
                  <a:pt x="16394722" y="9565653"/>
                </a:lnTo>
                <a:lnTo>
                  <a:pt x="16387090" y="9564103"/>
                </a:lnTo>
                <a:lnTo>
                  <a:pt x="16379432" y="9565653"/>
                </a:lnTo>
                <a:lnTo>
                  <a:pt x="16373183" y="9569856"/>
                </a:lnTo>
                <a:lnTo>
                  <a:pt x="16368979" y="9576105"/>
                </a:lnTo>
                <a:lnTo>
                  <a:pt x="16367430" y="9583750"/>
                </a:lnTo>
                <a:lnTo>
                  <a:pt x="16368979" y="9591396"/>
                </a:lnTo>
                <a:lnTo>
                  <a:pt x="16373183" y="9597644"/>
                </a:lnTo>
                <a:lnTo>
                  <a:pt x="16379432" y="9601848"/>
                </a:lnTo>
                <a:lnTo>
                  <a:pt x="16387090" y="9603397"/>
                </a:lnTo>
                <a:lnTo>
                  <a:pt x="16394722" y="9601848"/>
                </a:lnTo>
                <a:lnTo>
                  <a:pt x="16400971" y="9597644"/>
                </a:lnTo>
                <a:lnTo>
                  <a:pt x="16405174" y="9591396"/>
                </a:lnTo>
                <a:lnTo>
                  <a:pt x="16406724" y="9583750"/>
                </a:lnTo>
                <a:close/>
              </a:path>
              <a:path w="18719800" h="10718800" extrusionOk="0">
                <a:moveTo>
                  <a:pt x="16406724" y="9483649"/>
                </a:moveTo>
                <a:lnTo>
                  <a:pt x="16405174" y="9476003"/>
                </a:lnTo>
                <a:lnTo>
                  <a:pt x="16400971" y="9469755"/>
                </a:lnTo>
                <a:lnTo>
                  <a:pt x="16394722" y="9465551"/>
                </a:lnTo>
                <a:lnTo>
                  <a:pt x="16387090" y="9464015"/>
                </a:lnTo>
                <a:lnTo>
                  <a:pt x="16379432" y="9465551"/>
                </a:lnTo>
                <a:lnTo>
                  <a:pt x="16373183" y="9469755"/>
                </a:lnTo>
                <a:lnTo>
                  <a:pt x="16368979" y="9476003"/>
                </a:lnTo>
                <a:lnTo>
                  <a:pt x="16367430" y="9483649"/>
                </a:lnTo>
                <a:lnTo>
                  <a:pt x="16368979" y="9491307"/>
                </a:lnTo>
                <a:lnTo>
                  <a:pt x="16373183" y="9497555"/>
                </a:lnTo>
                <a:lnTo>
                  <a:pt x="16379432" y="9501759"/>
                </a:lnTo>
                <a:lnTo>
                  <a:pt x="16387090" y="9503308"/>
                </a:lnTo>
                <a:lnTo>
                  <a:pt x="16394722" y="9501759"/>
                </a:lnTo>
                <a:lnTo>
                  <a:pt x="16400971" y="9497555"/>
                </a:lnTo>
                <a:lnTo>
                  <a:pt x="16405174" y="9491307"/>
                </a:lnTo>
                <a:lnTo>
                  <a:pt x="16406724" y="9483649"/>
                </a:lnTo>
                <a:close/>
              </a:path>
              <a:path w="18719800" h="10718800" extrusionOk="0">
                <a:moveTo>
                  <a:pt x="16406724" y="8682888"/>
                </a:moveTo>
                <a:lnTo>
                  <a:pt x="16405174" y="8675243"/>
                </a:lnTo>
                <a:lnTo>
                  <a:pt x="16400971" y="8668995"/>
                </a:lnTo>
                <a:lnTo>
                  <a:pt x="16394722" y="8664778"/>
                </a:lnTo>
                <a:lnTo>
                  <a:pt x="16387090" y="8663241"/>
                </a:lnTo>
                <a:lnTo>
                  <a:pt x="16379432" y="8664778"/>
                </a:lnTo>
                <a:lnTo>
                  <a:pt x="16373183" y="8668995"/>
                </a:lnTo>
                <a:lnTo>
                  <a:pt x="16368979" y="8675243"/>
                </a:lnTo>
                <a:lnTo>
                  <a:pt x="16367430" y="8682888"/>
                </a:lnTo>
                <a:lnTo>
                  <a:pt x="16368979" y="8690534"/>
                </a:lnTo>
                <a:lnTo>
                  <a:pt x="16373183" y="8696769"/>
                </a:lnTo>
                <a:lnTo>
                  <a:pt x="16379432" y="8700986"/>
                </a:lnTo>
                <a:lnTo>
                  <a:pt x="16387090" y="8702523"/>
                </a:lnTo>
                <a:lnTo>
                  <a:pt x="16394722" y="8700986"/>
                </a:lnTo>
                <a:lnTo>
                  <a:pt x="16400971" y="8696769"/>
                </a:lnTo>
                <a:lnTo>
                  <a:pt x="16405174" y="8690534"/>
                </a:lnTo>
                <a:lnTo>
                  <a:pt x="16406724" y="8682888"/>
                </a:lnTo>
                <a:close/>
              </a:path>
              <a:path w="18719800" h="10718800" extrusionOk="0">
                <a:moveTo>
                  <a:pt x="16406724" y="8582787"/>
                </a:moveTo>
                <a:lnTo>
                  <a:pt x="16405174" y="8575142"/>
                </a:lnTo>
                <a:lnTo>
                  <a:pt x="16400971" y="8568893"/>
                </a:lnTo>
                <a:lnTo>
                  <a:pt x="16394722" y="8564689"/>
                </a:lnTo>
                <a:lnTo>
                  <a:pt x="16387090" y="8563140"/>
                </a:lnTo>
                <a:lnTo>
                  <a:pt x="16379432" y="8564689"/>
                </a:lnTo>
                <a:lnTo>
                  <a:pt x="16373183" y="8568893"/>
                </a:lnTo>
                <a:lnTo>
                  <a:pt x="16368979" y="8575142"/>
                </a:lnTo>
                <a:lnTo>
                  <a:pt x="16367430" y="8582787"/>
                </a:lnTo>
                <a:lnTo>
                  <a:pt x="16368979" y="8590432"/>
                </a:lnTo>
                <a:lnTo>
                  <a:pt x="16373183" y="8596681"/>
                </a:lnTo>
                <a:lnTo>
                  <a:pt x="16379432" y="8600884"/>
                </a:lnTo>
                <a:lnTo>
                  <a:pt x="16387090" y="8602434"/>
                </a:lnTo>
                <a:lnTo>
                  <a:pt x="16394722" y="8600884"/>
                </a:lnTo>
                <a:lnTo>
                  <a:pt x="16400971" y="8596681"/>
                </a:lnTo>
                <a:lnTo>
                  <a:pt x="16405174" y="8590432"/>
                </a:lnTo>
                <a:lnTo>
                  <a:pt x="16406724" y="8582787"/>
                </a:lnTo>
                <a:close/>
              </a:path>
              <a:path w="18719800" h="10718800" extrusionOk="0">
                <a:moveTo>
                  <a:pt x="16406724" y="8482698"/>
                </a:moveTo>
                <a:lnTo>
                  <a:pt x="16405174" y="8475053"/>
                </a:lnTo>
                <a:lnTo>
                  <a:pt x="16400971" y="8468804"/>
                </a:lnTo>
                <a:lnTo>
                  <a:pt x="16394722" y="8464601"/>
                </a:lnTo>
                <a:lnTo>
                  <a:pt x="16387090" y="8463051"/>
                </a:lnTo>
                <a:lnTo>
                  <a:pt x="16379432" y="8464601"/>
                </a:lnTo>
                <a:lnTo>
                  <a:pt x="16373183" y="8468804"/>
                </a:lnTo>
                <a:lnTo>
                  <a:pt x="16368979" y="8475053"/>
                </a:lnTo>
                <a:lnTo>
                  <a:pt x="16367430" y="8482698"/>
                </a:lnTo>
                <a:lnTo>
                  <a:pt x="16368979" y="8490344"/>
                </a:lnTo>
                <a:lnTo>
                  <a:pt x="16373183" y="8496592"/>
                </a:lnTo>
                <a:lnTo>
                  <a:pt x="16379432" y="8500796"/>
                </a:lnTo>
                <a:lnTo>
                  <a:pt x="16387090" y="8502345"/>
                </a:lnTo>
                <a:lnTo>
                  <a:pt x="16394722" y="8500796"/>
                </a:lnTo>
                <a:lnTo>
                  <a:pt x="16400971" y="8496592"/>
                </a:lnTo>
                <a:lnTo>
                  <a:pt x="16405174" y="8490344"/>
                </a:lnTo>
                <a:lnTo>
                  <a:pt x="16406724" y="8482698"/>
                </a:lnTo>
                <a:close/>
              </a:path>
              <a:path w="18719800" h="10718800" extrusionOk="0">
                <a:moveTo>
                  <a:pt x="16406724" y="8382597"/>
                </a:moveTo>
                <a:lnTo>
                  <a:pt x="16405174" y="8374951"/>
                </a:lnTo>
                <a:lnTo>
                  <a:pt x="16400971" y="8368716"/>
                </a:lnTo>
                <a:lnTo>
                  <a:pt x="16394722" y="8364499"/>
                </a:lnTo>
                <a:lnTo>
                  <a:pt x="16387090" y="8362963"/>
                </a:lnTo>
                <a:lnTo>
                  <a:pt x="16379432" y="8364499"/>
                </a:lnTo>
                <a:lnTo>
                  <a:pt x="16373183" y="8368716"/>
                </a:lnTo>
                <a:lnTo>
                  <a:pt x="16368979" y="8374951"/>
                </a:lnTo>
                <a:lnTo>
                  <a:pt x="16367430" y="8382597"/>
                </a:lnTo>
                <a:lnTo>
                  <a:pt x="16368979" y="8390255"/>
                </a:lnTo>
                <a:lnTo>
                  <a:pt x="16373183" y="8396503"/>
                </a:lnTo>
                <a:lnTo>
                  <a:pt x="16379432" y="8400707"/>
                </a:lnTo>
                <a:lnTo>
                  <a:pt x="16387090" y="8402256"/>
                </a:lnTo>
                <a:lnTo>
                  <a:pt x="16394722" y="8400707"/>
                </a:lnTo>
                <a:lnTo>
                  <a:pt x="16400971" y="8396503"/>
                </a:lnTo>
                <a:lnTo>
                  <a:pt x="16405174" y="8390255"/>
                </a:lnTo>
                <a:lnTo>
                  <a:pt x="16406724" y="8382597"/>
                </a:lnTo>
                <a:close/>
              </a:path>
              <a:path w="18719800" h="10718800" extrusionOk="0">
                <a:moveTo>
                  <a:pt x="16406724" y="8282508"/>
                </a:moveTo>
                <a:lnTo>
                  <a:pt x="16405174" y="8274863"/>
                </a:lnTo>
                <a:lnTo>
                  <a:pt x="16400971" y="8268602"/>
                </a:lnTo>
                <a:lnTo>
                  <a:pt x="16394722" y="8264398"/>
                </a:lnTo>
                <a:lnTo>
                  <a:pt x="16387090" y="8262848"/>
                </a:lnTo>
                <a:lnTo>
                  <a:pt x="16379432" y="8264398"/>
                </a:lnTo>
                <a:lnTo>
                  <a:pt x="16373183" y="8268602"/>
                </a:lnTo>
                <a:lnTo>
                  <a:pt x="16368979" y="8274863"/>
                </a:lnTo>
                <a:lnTo>
                  <a:pt x="16367430" y="8282508"/>
                </a:lnTo>
                <a:lnTo>
                  <a:pt x="16368979" y="8290153"/>
                </a:lnTo>
                <a:lnTo>
                  <a:pt x="16373183" y="8296402"/>
                </a:lnTo>
                <a:lnTo>
                  <a:pt x="16379432" y="8300606"/>
                </a:lnTo>
                <a:lnTo>
                  <a:pt x="16387090" y="8302155"/>
                </a:lnTo>
                <a:lnTo>
                  <a:pt x="16394722" y="8300606"/>
                </a:lnTo>
                <a:lnTo>
                  <a:pt x="16400971" y="8296402"/>
                </a:lnTo>
                <a:lnTo>
                  <a:pt x="16405174" y="8290153"/>
                </a:lnTo>
                <a:lnTo>
                  <a:pt x="16406724" y="8282508"/>
                </a:lnTo>
                <a:close/>
              </a:path>
              <a:path w="18719800" h="10718800" extrusionOk="0">
                <a:moveTo>
                  <a:pt x="16406724" y="8182407"/>
                </a:moveTo>
                <a:lnTo>
                  <a:pt x="16405174" y="8174761"/>
                </a:lnTo>
                <a:lnTo>
                  <a:pt x="16400971" y="8168513"/>
                </a:lnTo>
                <a:lnTo>
                  <a:pt x="16394722" y="8164309"/>
                </a:lnTo>
                <a:lnTo>
                  <a:pt x="16387090" y="8162760"/>
                </a:lnTo>
                <a:lnTo>
                  <a:pt x="16379432" y="8164309"/>
                </a:lnTo>
                <a:lnTo>
                  <a:pt x="16373183" y="8168513"/>
                </a:lnTo>
                <a:lnTo>
                  <a:pt x="16368979" y="8174761"/>
                </a:lnTo>
                <a:lnTo>
                  <a:pt x="16367430" y="8182407"/>
                </a:lnTo>
                <a:lnTo>
                  <a:pt x="16368979" y="8190052"/>
                </a:lnTo>
                <a:lnTo>
                  <a:pt x="16373183" y="8196300"/>
                </a:lnTo>
                <a:lnTo>
                  <a:pt x="16379432" y="8200517"/>
                </a:lnTo>
                <a:lnTo>
                  <a:pt x="16387090" y="8202054"/>
                </a:lnTo>
                <a:lnTo>
                  <a:pt x="16394722" y="8200517"/>
                </a:lnTo>
                <a:lnTo>
                  <a:pt x="16400971" y="8196300"/>
                </a:lnTo>
                <a:lnTo>
                  <a:pt x="16405174" y="8190052"/>
                </a:lnTo>
                <a:lnTo>
                  <a:pt x="16406724" y="8182407"/>
                </a:lnTo>
                <a:close/>
              </a:path>
              <a:path w="18719800" h="10718800" extrusionOk="0">
                <a:moveTo>
                  <a:pt x="16406724" y="8082318"/>
                </a:moveTo>
                <a:lnTo>
                  <a:pt x="16405174" y="8074660"/>
                </a:lnTo>
                <a:lnTo>
                  <a:pt x="16400971" y="8068424"/>
                </a:lnTo>
                <a:lnTo>
                  <a:pt x="16394722" y="8064208"/>
                </a:lnTo>
                <a:lnTo>
                  <a:pt x="16387090" y="8062658"/>
                </a:lnTo>
                <a:lnTo>
                  <a:pt x="16379432" y="8064208"/>
                </a:lnTo>
                <a:lnTo>
                  <a:pt x="16373183" y="8068424"/>
                </a:lnTo>
                <a:lnTo>
                  <a:pt x="16368979" y="8074660"/>
                </a:lnTo>
                <a:lnTo>
                  <a:pt x="16367430" y="8082318"/>
                </a:lnTo>
                <a:lnTo>
                  <a:pt x="16368979" y="8089963"/>
                </a:lnTo>
                <a:lnTo>
                  <a:pt x="16373183" y="8096199"/>
                </a:lnTo>
                <a:lnTo>
                  <a:pt x="16379432" y="8100415"/>
                </a:lnTo>
                <a:lnTo>
                  <a:pt x="16387090" y="8101952"/>
                </a:lnTo>
                <a:lnTo>
                  <a:pt x="16394722" y="8100415"/>
                </a:lnTo>
                <a:lnTo>
                  <a:pt x="16400971" y="8096199"/>
                </a:lnTo>
                <a:lnTo>
                  <a:pt x="16405174" y="8089963"/>
                </a:lnTo>
                <a:lnTo>
                  <a:pt x="16406724" y="8082318"/>
                </a:lnTo>
                <a:close/>
              </a:path>
              <a:path w="18719800" h="10718800" extrusionOk="0">
                <a:moveTo>
                  <a:pt x="16406724" y="7982217"/>
                </a:moveTo>
                <a:lnTo>
                  <a:pt x="16405174" y="7974571"/>
                </a:lnTo>
                <a:lnTo>
                  <a:pt x="16400971" y="7968323"/>
                </a:lnTo>
                <a:lnTo>
                  <a:pt x="16394722" y="7964106"/>
                </a:lnTo>
                <a:lnTo>
                  <a:pt x="16387090" y="7962570"/>
                </a:lnTo>
                <a:lnTo>
                  <a:pt x="16379432" y="7964106"/>
                </a:lnTo>
                <a:lnTo>
                  <a:pt x="16373183" y="7968323"/>
                </a:lnTo>
                <a:lnTo>
                  <a:pt x="16368979" y="7974571"/>
                </a:lnTo>
                <a:lnTo>
                  <a:pt x="16367430" y="7982217"/>
                </a:lnTo>
                <a:lnTo>
                  <a:pt x="16368979" y="7989862"/>
                </a:lnTo>
                <a:lnTo>
                  <a:pt x="16373183" y="7996110"/>
                </a:lnTo>
                <a:lnTo>
                  <a:pt x="16379432" y="8000314"/>
                </a:lnTo>
                <a:lnTo>
                  <a:pt x="16387090" y="8001863"/>
                </a:lnTo>
                <a:lnTo>
                  <a:pt x="16394722" y="8000314"/>
                </a:lnTo>
                <a:lnTo>
                  <a:pt x="16400971" y="7996110"/>
                </a:lnTo>
                <a:lnTo>
                  <a:pt x="16405174" y="7989862"/>
                </a:lnTo>
                <a:lnTo>
                  <a:pt x="16406724" y="7982217"/>
                </a:lnTo>
                <a:close/>
              </a:path>
              <a:path w="18719800" h="10718800" extrusionOk="0">
                <a:moveTo>
                  <a:pt x="16406724" y="7882128"/>
                </a:moveTo>
                <a:lnTo>
                  <a:pt x="16405174" y="7874482"/>
                </a:lnTo>
                <a:lnTo>
                  <a:pt x="16400971" y="7868234"/>
                </a:lnTo>
                <a:lnTo>
                  <a:pt x="16394722" y="7864018"/>
                </a:lnTo>
                <a:lnTo>
                  <a:pt x="16387090" y="7862468"/>
                </a:lnTo>
                <a:lnTo>
                  <a:pt x="16379432" y="7864018"/>
                </a:lnTo>
                <a:lnTo>
                  <a:pt x="16373183" y="7868234"/>
                </a:lnTo>
                <a:lnTo>
                  <a:pt x="16368979" y="7874482"/>
                </a:lnTo>
                <a:lnTo>
                  <a:pt x="16367430" y="7882128"/>
                </a:lnTo>
                <a:lnTo>
                  <a:pt x="16368979" y="7889773"/>
                </a:lnTo>
                <a:lnTo>
                  <a:pt x="16373183" y="7896009"/>
                </a:lnTo>
                <a:lnTo>
                  <a:pt x="16379432" y="7900225"/>
                </a:lnTo>
                <a:lnTo>
                  <a:pt x="16387090" y="7901762"/>
                </a:lnTo>
                <a:lnTo>
                  <a:pt x="16394722" y="7900225"/>
                </a:lnTo>
                <a:lnTo>
                  <a:pt x="16400971" y="7896009"/>
                </a:lnTo>
                <a:lnTo>
                  <a:pt x="16405174" y="7889773"/>
                </a:lnTo>
                <a:lnTo>
                  <a:pt x="16406724" y="7882128"/>
                </a:lnTo>
                <a:close/>
              </a:path>
              <a:path w="18719800" h="10718800" extrusionOk="0">
                <a:moveTo>
                  <a:pt x="16406724" y="7081342"/>
                </a:moveTo>
                <a:lnTo>
                  <a:pt x="16405174" y="7073697"/>
                </a:lnTo>
                <a:lnTo>
                  <a:pt x="16400971" y="7067461"/>
                </a:lnTo>
                <a:lnTo>
                  <a:pt x="16394722" y="7063245"/>
                </a:lnTo>
                <a:lnTo>
                  <a:pt x="16387090" y="7061708"/>
                </a:lnTo>
                <a:lnTo>
                  <a:pt x="16379432" y="7063245"/>
                </a:lnTo>
                <a:lnTo>
                  <a:pt x="16373183" y="7067461"/>
                </a:lnTo>
                <a:lnTo>
                  <a:pt x="16368979" y="7073697"/>
                </a:lnTo>
                <a:lnTo>
                  <a:pt x="16367430" y="7081342"/>
                </a:lnTo>
                <a:lnTo>
                  <a:pt x="16368979" y="7089000"/>
                </a:lnTo>
                <a:lnTo>
                  <a:pt x="16373183" y="7095236"/>
                </a:lnTo>
                <a:lnTo>
                  <a:pt x="16379432" y="7099452"/>
                </a:lnTo>
                <a:lnTo>
                  <a:pt x="16387090" y="7100989"/>
                </a:lnTo>
                <a:lnTo>
                  <a:pt x="16394722" y="7099452"/>
                </a:lnTo>
                <a:lnTo>
                  <a:pt x="16400971" y="7095236"/>
                </a:lnTo>
                <a:lnTo>
                  <a:pt x="16405174" y="7089000"/>
                </a:lnTo>
                <a:lnTo>
                  <a:pt x="16406724" y="7081342"/>
                </a:lnTo>
                <a:close/>
              </a:path>
              <a:path w="18719800" h="10718800" extrusionOk="0">
                <a:moveTo>
                  <a:pt x="16406724" y="6981253"/>
                </a:moveTo>
                <a:lnTo>
                  <a:pt x="16405174" y="6973608"/>
                </a:lnTo>
                <a:lnTo>
                  <a:pt x="16400971" y="6967360"/>
                </a:lnTo>
                <a:lnTo>
                  <a:pt x="16394722" y="6963156"/>
                </a:lnTo>
                <a:lnTo>
                  <a:pt x="16387090" y="6961606"/>
                </a:lnTo>
                <a:lnTo>
                  <a:pt x="16379432" y="6963156"/>
                </a:lnTo>
                <a:lnTo>
                  <a:pt x="16373183" y="6967360"/>
                </a:lnTo>
                <a:lnTo>
                  <a:pt x="16368979" y="6973608"/>
                </a:lnTo>
                <a:lnTo>
                  <a:pt x="16367430" y="6981253"/>
                </a:lnTo>
                <a:lnTo>
                  <a:pt x="16368979" y="6988899"/>
                </a:lnTo>
                <a:lnTo>
                  <a:pt x="16373183" y="6995147"/>
                </a:lnTo>
                <a:lnTo>
                  <a:pt x="16379432" y="6999364"/>
                </a:lnTo>
                <a:lnTo>
                  <a:pt x="16387090" y="7000900"/>
                </a:lnTo>
                <a:lnTo>
                  <a:pt x="16394722" y="6999364"/>
                </a:lnTo>
                <a:lnTo>
                  <a:pt x="16400971" y="6995147"/>
                </a:lnTo>
                <a:lnTo>
                  <a:pt x="16405174" y="6988899"/>
                </a:lnTo>
                <a:lnTo>
                  <a:pt x="16406724" y="6981253"/>
                </a:lnTo>
                <a:close/>
              </a:path>
              <a:path w="18719800" h="10718800" extrusionOk="0">
                <a:moveTo>
                  <a:pt x="16406724" y="6881152"/>
                </a:moveTo>
                <a:lnTo>
                  <a:pt x="16405174" y="6873507"/>
                </a:lnTo>
                <a:lnTo>
                  <a:pt x="16400971" y="6867258"/>
                </a:lnTo>
                <a:lnTo>
                  <a:pt x="16394722" y="6863042"/>
                </a:lnTo>
                <a:lnTo>
                  <a:pt x="16387090" y="6861505"/>
                </a:lnTo>
                <a:lnTo>
                  <a:pt x="16379432" y="6863042"/>
                </a:lnTo>
                <a:lnTo>
                  <a:pt x="16373183" y="6867258"/>
                </a:lnTo>
                <a:lnTo>
                  <a:pt x="16368979" y="6873507"/>
                </a:lnTo>
                <a:lnTo>
                  <a:pt x="16367430" y="6881152"/>
                </a:lnTo>
                <a:lnTo>
                  <a:pt x="16368979" y="6888810"/>
                </a:lnTo>
                <a:lnTo>
                  <a:pt x="16373183" y="6895046"/>
                </a:lnTo>
                <a:lnTo>
                  <a:pt x="16379432" y="6899262"/>
                </a:lnTo>
                <a:lnTo>
                  <a:pt x="16387090" y="6900812"/>
                </a:lnTo>
                <a:lnTo>
                  <a:pt x="16394722" y="6899262"/>
                </a:lnTo>
                <a:lnTo>
                  <a:pt x="16400971" y="6895046"/>
                </a:lnTo>
                <a:lnTo>
                  <a:pt x="16405174" y="6888810"/>
                </a:lnTo>
                <a:lnTo>
                  <a:pt x="16406724" y="6881152"/>
                </a:lnTo>
                <a:close/>
              </a:path>
              <a:path w="18719800" h="10718800" extrusionOk="0">
                <a:moveTo>
                  <a:pt x="16406724" y="6781063"/>
                </a:moveTo>
                <a:lnTo>
                  <a:pt x="16405174" y="6773418"/>
                </a:lnTo>
                <a:lnTo>
                  <a:pt x="16400971" y="6767169"/>
                </a:lnTo>
                <a:lnTo>
                  <a:pt x="16394722" y="6762953"/>
                </a:lnTo>
                <a:lnTo>
                  <a:pt x="16387090" y="6761416"/>
                </a:lnTo>
                <a:lnTo>
                  <a:pt x="16379432" y="6762953"/>
                </a:lnTo>
                <a:lnTo>
                  <a:pt x="16373183" y="6767169"/>
                </a:lnTo>
                <a:lnTo>
                  <a:pt x="16368979" y="6773418"/>
                </a:lnTo>
                <a:lnTo>
                  <a:pt x="16367430" y="6781063"/>
                </a:lnTo>
                <a:lnTo>
                  <a:pt x="16368979" y="6788709"/>
                </a:lnTo>
                <a:lnTo>
                  <a:pt x="16373183" y="6794957"/>
                </a:lnTo>
                <a:lnTo>
                  <a:pt x="16379432" y="6799173"/>
                </a:lnTo>
                <a:lnTo>
                  <a:pt x="16387090" y="6800723"/>
                </a:lnTo>
                <a:lnTo>
                  <a:pt x="16394722" y="6799173"/>
                </a:lnTo>
                <a:lnTo>
                  <a:pt x="16400971" y="6794957"/>
                </a:lnTo>
                <a:lnTo>
                  <a:pt x="16405174" y="6788709"/>
                </a:lnTo>
                <a:lnTo>
                  <a:pt x="16406724" y="6781063"/>
                </a:lnTo>
                <a:close/>
              </a:path>
              <a:path w="18719800" h="10718800" extrusionOk="0">
                <a:moveTo>
                  <a:pt x="16406724" y="6680962"/>
                </a:moveTo>
                <a:lnTo>
                  <a:pt x="16405174" y="6673316"/>
                </a:lnTo>
                <a:lnTo>
                  <a:pt x="16400971" y="6667068"/>
                </a:lnTo>
                <a:lnTo>
                  <a:pt x="16394722" y="6662864"/>
                </a:lnTo>
                <a:lnTo>
                  <a:pt x="16387090" y="6661315"/>
                </a:lnTo>
                <a:lnTo>
                  <a:pt x="16379432" y="6662864"/>
                </a:lnTo>
                <a:lnTo>
                  <a:pt x="16373183" y="6667068"/>
                </a:lnTo>
                <a:lnTo>
                  <a:pt x="16368979" y="6673316"/>
                </a:lnTo>
                <a:lnTo>
                  <a:pt x="16367430" y="6680962"/>
                </a:lnTo>
                <a:lnTo>
                  <a:pt x="16368979" y="6688620"/>
                </a:lnTo>
                <a:lnTo>
                  <a:pt x="16373183" y="6694856"/>
                </a:lnTo>
                <a:lnTo>
                  <a:pt x="16379432" y="6699072"/>
                </a:lnTo>
                <a:lnTo>
                  <a:pt x="16387090" y="6700609"/>
                </a:lnTo>
                <a:lnTo>
                  <a:pt x="16394722" y="6699072"/>
                </a:lnTo>
                <a:lnTo>
                  <a:pt x="16400971" y="6694856"/>
                </a:lnTo>
                <a:lnTo>
                  <a:pt x="16405174" y="6688620"/>
                </a:lnTo>
                <a:lnTo>
                  <a:pt x="16406724" y="6680962"/>
                </a:lnTo>
                <a:close/>
              </a:path>
              <a:path w="18719800" h="10718800" extrusionOk="0">
                <a:moveTo>
                  <a:pt x="16406724" y="6580873"/>
                </a:moveTo>
                <a:lnTo>
                  <a:pt x="16405174" y="6573228"/>
                </a:lnTo>
                <a:lnTo>
                  <a:pt x="16400971" y="6566979"/>
                </a:lnTo>
                <a:lnTo>
                  <a:pt x="16394722" y="6562763"/>
                </a:lnTo>
                <a:lnTo>
                  <a:pt x="16387090" y="6561226"/>
                </a:lnTo>
                <a:lnTo>
                  <a:pt x="16379432" y="6562763"/>
                </a:lnTo>
                <a:lnTo>
                  <a:pt x="16373183" y="6566979"/>
                </a:lnTo>
                <a:lnTo>
                  <a:pt x="16368979" y="6573228"/>
                </a:lnTo>
                <a:lnTo>
                  <a:pt x="16367430" y="6580873"/>
                </a:lnTo>
                <a:lnTo>
                  <a:pt x="16368979" y="6588519"/>
                </a:lnTo>
                <a:lnTo>
                  <a:pt x="16373183" y="6594767"/>
                </a:lnTo>
                <a:lnTo>
                  <a:pt x="16379432" y="6598971"/>
                </a:lnTo>
                <a:lnTo>
                  <a:pt x="16387090" y="6600520"/>
                </a:lnTo>
                <a:lnTo>
                  <a:pt x="16394722" y="6598971"/>
                </a:lnTo>
                <a:lnTo>
                  <a:pt x="16400971" y="6594767"/>
                </a:lnTo>
                <a:lnTo>
                  <a:pt x="16405174" y="6588519"/>
                </a:lnTo>
                <a:lnTo>
                  <a:pt x="16406724" y="6580873"/>
                </a:lnTo>
                <a:close/>
              </a:path>
              <a:path w="18719800" h="10718800" extrusionOk="0">
                <a:moveTo>
                  <a:pt x="16406724" y="6480784"/>
                </a:moveTo>
                <a:lnTo>
                  <a:pt x="16405174" y="6473126"/>
                </a:lnTo>
                <a:lnTo>
                  <a:pt x="16400971" y="6466878"/>
                </a:lnTo>
                <a:lnTo>
                  <a:pt x="16394722" y="6462662"/>
                </a:lnTo>
                <a:lnTo>
                  <a:pt x="16387090" y="6461125"/>
                </a:lnTo>
                <a:lnTo>
                  <a:pt x="16379432" y="6462662"/>
                </a:lnTo>
                <a:lnTo>
                  <a:pt x="16373183" y="6466878"/>
                </a:lnTo>
                <a:lnTo>
                  <a:pt x="16368979" y="6473126"/>
                </a:lnTo>
                <a:lnTo>
                  <a:pt x="16367430" y="6480784"/>
                </a:lnTo>
                <a:lnTo>
                  <a:pt x="16368979" y="6488430"/>
                </a:lnTo>
                <a:lnTo>
                  <a:pt x="16373183" y="6494666"/>
                </a:lnTo>
                <a:lnTo>
                  <a:pt x="16379432" y="6498882"/>
                </a:lnTo>
                <a:lnTo>
                  <a:pt x="16387090" y="6500419"/>
                </a:lnTo>
                <a:lnTo>
                  <a:pt x="16394722" y="6498882"/>
                </a:lnTo>
                <a:lnTo>
                  <a:pt x="16400971" y="6494666"/>
                </a:lnTo>
                <a:lnTo>
                  <a:pt x="16405174" y="6488430"/>
                </a:lnTo>
                <a:lnTo>
                  <a:pt x="16406724" y="6480784"/>
                </a:lnTo>
                <a:close/>
              </a:path>
              <a:path w="18719800" h="10718800" extrusionOk="0">
                <a:moveTo>
                  <a:pt x="16406724" y="6380683"/>
                </a:moveTo>
                <a:lnTo>
                  <a:pt x="16405174" y="6373025"/>
                </a:lnTo>
                <a:lnTo>
                  <a:pt x="16400971" y="6366789"/>
                </a:lnTo>
                <a:lnTo>
                  <a:pt x="16394722" y="6362573"/>
                </a:lnTo>
                <a:lnTo>
                  <a:pt x="16387090" y="6361023"/>
                </a:lnTo>
                <a:lnTo>
                  <a:pt x="16379432" y="6362573"/>
                </a:lnTo>
                <a:lnTo>
                  <a:pt x="16373183" y="6366789"/>
                </a:lnTo>
                <a:lnTo>
                  <a:pt x="16368979" y="6373025"/>
                </a:lnTo>
                <a:lnTo>
                  <a:pt x="16367430" y="6380683"/>
                </a:lnTo>
                <a:lnTo>
                  <a:pt x="16368979" y="6388328"/>
                </a:lnTo>
                <a:lnTo>
                  <a:pt x="16373183" y="6394564"/>
                </a:lnTo>
                <a:lnTo>
                  <a:pt x="16379432" y="6398781"/>
                </a:lnTo>
                <a:lnTo>
                  <a:pt x="16387090" y="6400330"/>
                </a:lnTo>
                <a:lnTo>
                  <a:pt x="16394722" y="6398781"/>
                </a:lnTo>
                <a:lnTo>
                  <a:pt x="16400971" y="6394564"/>
                </a:lnTo>
                <a:lnTo>
                  <a:pt x="16405174" y="6388328"/>
                </a:lnTo>
                <a:lnTo>
                  <a:pt x="16406724" y="6380683"/>
                </a:lnTo>
                <a:close/>
              </a:path>
              <a:path w="18719800" h="10718800" extrusionOk="0">
                <a:moveTo>
                  <a:pt x="16406724" y="6280582"/>
                </a:moveTo>
                <a:lnTo>
                  <a:pt x="16405174" y="6272936"/>
                </a:lnTo>
                <a:lnTo>
                  <a:pt x="16400971" y="6266688"/>
                </a:lnTo>
                <a:lnTo>
                  <a:pt x="16394722" y="6262471"/>
                </a:lnTo>
                <a:lnTo>
                  <a:pt x="16387090" y="6260922"/>
                </a:lnTo>
                <a:lnTo>
                  <a:pt x="16379432" y="6262471"/>
                </a:lnTo>
                <a:lnTo>
                  <a:pt x="16373183" y="6266688"/>
                </a:lnTo>
                <a:lnTo>
                  <a:pt x="16368979" y="6272936"/>
                </a:lnTo>
                <a:lnTo>
                  <a:pt x="16367430" y="6280582"/>
                </a:lnTo>
                <a:lnTo>
                  <a:pt x="16368979" y="6288227"/>
                </a:lnTo>
                <a:lnTo>
                  <a:pt x="16373183" y="6294475"/>
                </a:lnTo>
                <a:lnTo>
                  <a:pt x="16379432" y="6298679"/>
                </a:lnTo>
                <a:lnTo>
                  <a:pt x="16387090" y="6300228"/>
                </a:lnTo>
                <a:lnTo>
                  <a:pt x="16394722" y="6298679"/>
                </a:lnTo>
                <a:lnTo>
                  <a:pt x="16400971" y="6294475"/>
                </a:lnTo>
                <a:lnTo>
                  <a:pt x="16405174" y="6288227"/>
                </a:lnTo>
                <a:lnTo>
                  <a:pt x="16406724" y="6280582"/>
                </a:lnTo>
                <a:close/>
              </a:path>
              <a:path w="18719800" h="10718800" extrusionOk="0">
                <a:moveTo>
                  <a:pt x="16464179" y="0"/>
                </a:moveTo>
                <a:lnTo>
                  <a:pt x="16433521" y="0"/>
                </a:lnTo>
                <a:lnTo>
                  <a:pt x="16434956" y="2120"/>
                </a:lnTo>
                <a:lnTo>
                  <a:pt x="16441204" y="6337"/>
                </a:lnTo>
                <a:lnTo>
                  <a:pt x="16448850" y="7874"/>
                </a:lnTo>
                <a:lnTo>
                  <a:pt x="16456508" y="6337"/>
                </a:lnTo>
                <a:lnTo>
                  <a:pt x="16462744" y="2120"/>
                </a:lnTo>
                <a:lnTo>
                  <a:pt x="16464179" y="0"/>
                </a:lnTo>
                <a:close/>
              </a:path>
              <a:path w="18719800" h="10718800" extrusionOk="0">
                <a:moveTo>
                  <a:pt x="16468497" y="1890064"/>
                </a:moveTo>
                <a:lnTo>
                  <a:pt x="16466947" y="1882419"/>
                </a:lnTo>
                <a:lnTo>
                  <a:pt x="16462744" y="1876158"/>
                </a:lnTo>
                <a:lnTo>
                  <a:pt x="16456508" y="1871954"/>
                </a:lnTo>
                <a:lnTo>
                  <a:pt x="16448850" y="1870405"/>
                </a:lnTo>
                <a:lnTo>
                  <a:pt x="16441204" y="1871954"/>
                </a:lnTo>
                <a:lnTo>
                  <a:pt x="16434956" y="1876158"/>
                </a:lnTo>
                <a:lnTo>
                  <a:pt x="16430752" y="1882419"/>
                </a:lnTo>
                <a:lnTo>
                  <a:pt x="16429203" y="1890064"/>
                </a:lnTo>
                <a:lnTo>
                  <a:pt x="16430752" y="1897710"/>
                </a:lnTo>
                <a:lnTo>
                  <a:pt x="16434956" y="1903945"/>
                </a:lnTo>
                <a:lnTo>
                  <a:pt x="16441204" y="1908162"/>
                </a:lnTo>
                <a:lnTo>
                  <a:pt x="16448850" y="1909699"/>
                </a:lnTo>
                <a:lnTo>
                  <a:pt x="16456508" y="1908162"/>
                </a:lnTo>
                <a:lnTo>
                  <a:pt x="16462744" y="1903945"/>
                </a:lnTo>
                <a:lnTo>
                  <a:pt x="16466947" y="1897710"/>
                </a:lnTo>
                <a:lnTo>
                  <a:pt x="16468497" y="1890064"/>
                </a:lnTo>
                <a:close/>
              </a:path>
              <a:path w="18719800" h="10718800" extrusionOk="0">
                <a:moveTo>
                  <a:pt x="16468497" y="1789963"/>
                </a:moveTo>
                <a:lnTo>
                  <a:pt x="16466947" y="1782318"/>
                </a:lnTo>
                <a:lnTo>
                  <a:pt x="16462744" y="1776069"/>
                </a:lnTo>
                <a:lnTo>
                  <a:pt x="16456508" y="1771853"/>
                </a:lnTo>
                <a:lnTo>
                  <a:pt x="16448850" y="1770316"/>
                </a:lnTo>
                <a:lnTo>
                  <a:pt x="16441204" y="1771853"/>
                </a:lnTo>
                <a:lnTo>
                  <a:pt x="16434956" y="1776069"/>
                </a:lnTo>
                <a:lnTo>
                  <a:pt x="16430752" y="1782318"/>
                </a:lnTo>
                <a:lnTo>
                  <a:pt x="16429203" y="1789963"/>
                </a:lnTo>
                <a:lnTo>
                  <a:pt x="16430752" y="1797608"/>
                </a:lnTo>
                <a:lnTo>
                  <a:pt x="16434956" y="1803857"/>
                </a:lnTo>
                <a:lnTo>
                  <a:pt x="16441204" y="1808060"/>
                </a:lnTo>
                <a:lnTo>
                  <a:pt x="16448850" y="1809610"/>
                </a:lnTo>
                <a:lnTo>
                  <a:pt x="16456508" y="1808060"/>
                </a:lnTo>
                <a:lnTo>
                  <a:pt x="16462744" y="1803857"/>
                </a:lnTo>
                <a:lnTo>
                  <a:pt x="16466947" y="1797608"/>
                </a:lnTo>
                <a:lnTo>
                  <a:pt x="16468497" y="1789963"/>
                </a:lnTo>
                <a:close/>
              </a:path>
              <a:path w="18719800" h="10718800" extrusionOk="0">
                <a:moveTo>
                  <a:pt x="16468497" y="1689862"/>
                </a:moveTo>
                <a:lnTo>
                  <a:pt x="16466947" y="1682216"/>
                </a:lnTo>
                <a:lnTo>
                  <a:pt x="16462744" y="1675968"/>
                </a:lnTo>
                <a:lnTo>
                  <a:pt x="16456508" y="1671751"/>
                </a:lnTo>
                <a:lnTo>
                  <a:pt x="16448850" y="1670215"/>
                </a:lnTo>
                <a:lnTo>
                  <a:pt x="16441204" y="1671751"/>
                </a:lnTo>
                <a:lnTo>
                  <a:pt x="16434956" y="1675968"/>
                </a:lnTo>
                <a:lnTo>
                  <a:pt x="16430752" y="1682216"/>
                </a:lnTo>
                <a:lnTo>
                  <a:pt x="16429203" y="1689862"/>
                </a:lnTo>
                <a:lnTo>
                  <a:pt x="16430752" y="1697507"/>
                </a:lnTo>
                <a:lnTo>
                  <a:pt x="16434956" y="1703755"/>
                </a:lnTo>
                <a:lnTo>
                  <a:pt x="16441204" y="1707972"/>
                </a:lnTo>
                <a:lnTo>
                  <a:pt x="16448850" y="1709521"/>
                </a:lnTo>
                <a:lnTo>
                  <a:pt x="16456508" y="1707972"/>
                </a:lnTo>
                <a:lnTo>
                  <a:pt x="16462744" y="1703755"/>
                </a:lnTo>
                <a:lnTo>
                  <a:pt x="16466947" y="1697507"/>
                </a:lnTo>
                <a:lnTo>
                  <a:pt x="16468497" y="1689862"/>
                </a:lnTo>
                <a:close/>
              </a:path>
              <a:path w="18719800" h="10718800" extrusionOk="0">
                <a:moveTo>
                  <a:pt x="16468497" y="1589760"/>
                </a:moveTo>
                <a:lnTo>
                  <a:pt x="16466947" y="1582115"/>
                </a:lnTo>
                <a:lnTo>
                  <a:pt x="16462744" y="1575879"/>
                </a:lnTo>
                <a:lnTo>
                  <a:pt x="16456508" y="1571663"/>
                </a:lnTo>
                <a:lnTo>
                  <a:pt x="16448850" y="1570126"/>
                </a:lnTo>
                <a:lnTo>
                  <a:pt x="16441204" y="1571663"/>
                </a:lnTo>
                <a:lnTo>
                  <a:pt x="16434956" y="1575879"/>
                </a:lnTo>
                <a:lnTo>
                  <a:pt x="16430752" y="1582115"/>
                </a:lnTo>
                <a:lnTo>
                  <a:pt x="16429203" y="1589760"/>
                </a:lnTo>
                <a:lnTo>
                  <a:pt x="16430752" y="1597418"/>
                </a:lnTo>
                <a:lnTo>
                  <a:pt x="16434956" y="1603654"/>
                </a:lnTo>
                <a:lnTo>
                  <a:pt x="16441204" y="1607870"/>
                </a:lnTo>
                <a:lnTo>
                  <a:pt x="16448850" y="1609420"/>
                </a:lnTo>
                <a:lnTo>
                  <a:pt x="16456508" y="1607870"/>
                </a:lnTo>
                <a:lnTo>
                  <a:pt x="16462744" y="1603654"/>
                </a:lnTo>
                <a:lnTo>
                  <a:pt x="16466947" y="1597418"/>
                </a:lnTo>
                <a:lnTo>
                  <a:pt x="16468497" y="1589760"/>
                </a:lnTo>
                <a:close/>
              </a:path>
              <a:path w="18719800" h="10718800" extrusionOk="0">
                <a:moveTo>
                  <a:pt x="16468497" y="1489671"/>
                </a:moveTo>
                <a:lnTo>
                  <a:pt x="16466947" y="1482026"/>
                </a:lnTo>
                <a:lnTo>
                  <a:pt x="16462744" y="1475778"/>
                </a:lnTo>
                <a:lnTo>
                  <a:pt x="16456508" y="1471561"/>
                </a:lnTo>
                <a:lnTo>
                  <a:pt x="16448850" y="1470012"/>
                </a:lnTo>
                <a:lnTo>
                  <a:pt x="16441204" y="1471561"/>
                </a:lnTo>
                <a:lnTo>
                  <a:pt x="16434956" y="1475778"/>
                </a:lnTo>
                <a:lnTo>
                  <a:pt x="16430752" y="1482026"/>
                </a:lnTo>
                <a:lnTo>
                  <a:pt x="16429203" y="1489671"/>
                </a:lnTo>
                <a:lnTo>
                  <a:pt x="16430752" y="1497317"/>
                </a:lnTo>
                <a:lnTo>
                  <a:pt x="16434956" y="1503565"/>
                </a:lnTo>
                <a:lnTo>
                  <a:pt x="16441204" y="1507769"/>
                </a:lnTo>
                <a:lnTo>
                  <a:pt x="16448850" y="1509318"/>
                </a:lnTo>
                <a:lnTo>
                  <a:pt x="16456508" y="1507769"/>
                </a:lnTo>
                <a:lnTo>
                  <a:pt x="16462744" y="1503565"/>
                </a:lnTo>
                <a:lnTo>
                  <a:pt x="16466947" y="1497317"/>
                </a:lnTo>
                <a:lnTo>
                  <a:pt x="16468497" y="1489671"/>
                </a:lnTo>
                <a:close/>
              </a:path>
              <a:path w="18719800" h="10718800" extrusionOk="0">
                <a:moveTo>
                  <a:pt x="16468497" y="1389570"/>
                </a:moveTo>
                <a:lnTo>
                  <a:pt x="16466947" y="1381925"/>
                </a:lnTo>
                <a:lnTo>
                  <a:pt x="16462744" y="1375676"/>
                </a:lnTo>
                <a:lnTo>
                  <a:pt x="16456508" y="1371473"/>
                </a:lnTo>
                <a:lnTo>
                  <a:pt x="16448850" y="1369923"/>
                </a:lnTo>
                <a:lnTo>
                  <a:pt x="16441204" y="1371473"/>
                </a:lnTo>
                <a:lnTo>
                  <a:pt x="16434956" y="1375676"/>
                </a:lnTo>
                <a:lnTo>
                  <a:pt x="16430752" y="1381925"/>
                </a:lnTo>
                <a:lnTo>
                  <a:pt x="16429203" y="1389570"/>
                </a:lnTo>
                <a:lnTo>
                  <a:pt x="16430752" y="1397215"/>
                </a:lnTo>
                <a:lnTo>
                  <a:pt x="16434956" y="1403464"/>
                </a:lnTo>
                <a:lnTo>
                  <a:pt x="16441204" y="1407680"/>
                </a:lnTo>
                <a:lnTo>
                  <a:pt x="16448850" y="1409230"/>
                </a:lnTo>
                <a:lnTo>
                  <a:pt x="16456508" y="1407680"/>
                </a:lnTo>
                <a:lnTo>
                  <a:pt x="16462744" y="1403464"/>
                </a:lnTo>
                <a:lnTo>
                  <a:pt x="16466947" y="1397215"/>
                </a:lnTo>
                <a:lnTo>
                  <a:pt x="16468497" y="1389570"/>
                </a:lnTo>
                <a:close/>
              </a:path>
              <a:path w="18719800" h="10718800" extrusionOk="0">
                <a:moveTo>
                  <a:pt x="16468497" y="1289469"/>
                </a:moveTo>
                <a:lnTo>
                  <a:pt x="16466947" y="1281823"/>
                </a:lnTo>
                <a:lnTo>
                  <a:pt x="16462744" y="1275588"/>
                </a:lnTo>
                <a:lnTo>
                  <a:pt x="16456508" y="1271371"/>
                </a:lnTo>
                <a:lnTo>
                  <a:pt x="16448850" y="1269834"/>
                </a:lnTo>
                <a:lnTo>
                  <a:pt x="16441204" y="1271371"/>
                </a:lnTo>
                <a:lnTo>
                  <a:pt x="16434956" y="1275588"/>
                </a:lnTo>
                <a:lnTo>
                  <a:pt x="16430752" y="1281823"/>
                </a:lnTo>
                <a:lnTo>
                  <a:pt x="16429203" y="1289469"/>
                </a:lnTo>
                <a:lnTo>
                  <a:pt x="16430752" y="1297127"/>
                </a:lnTo>
                <a:lnTo>
                  <a:pt x="16434956" y="1303375"/>
                </a:lnTo>
                <a:lnTo>
                  <a:pt x="16441204" y="1307579"/>
                </a:lnTo>
                <a:lnTo>
                  <a:pt x="16448850" y="1309128"/>
                </a:lnTo>
                <a:lnTo>
                  <a:pt x="16456508" y="1307579"/>
                </a:lnTo>
                <a:lnTo>
                  <a:pt x="16462744" y="1303375"/>
                </a:lnTo>
                <a:lnTo>
                  <a:pt x="16466947" y="1297127"/>
                </a:lnTo>
                <a:lnTo>
                  <a:pt x="16468497" y="1289469"/>
                </a:lnTo>
                <a:close/>
              </a:path>
              <a:path w="18719800" h="10718800" extrusionOk="0">
                <a:moveTo>
                  <a:pt x="16468497" y="1189393"/>
                </a:moveTo>
                <a:lnTo>
                  <a:pt x="16466947" y="1181735"/>
                </a:lnTo>
                <a:lnTo>
                  <a:pt x="16462744" y="1175486"/>
                </a:lnTo>
                <a:lnTo>
                  <a:pt x="16456495" y="1171282"/>
                </a:lnTo>
                <a:lnTo>
                  <a:pt x="16448850" y="1169733"/>
                </a:lnTo>
                <a:lnTo>
                  <a:pt x="16441204" y="1171282"/>
                </a:lnTo>
                <a:lnTo>
                  <a:pt x="16434956" y="1175486"/>
                </a:lnTo>
                <a:lnTo>
                  <a:pt x="16430752" y="1181735"/>
                </a:lnTo>
                <a:lnTo>
                  <a:pt x="16429203" y="1189393"/>
                </a:lnTo>
                <a:lnTo>
                  <a:pt x="16430752" y="1197038"/>
                </a:lnTo>
                <a:lnTo>
                  <a:pt x="16434956" y="1203274"/>
                </a:lnTo>
                <a:lnTo>
                  <a:pt x="16441204" y="1207490"/>
                </a:lnTo>
                <a:lnTo>
                  <a:pt x="16448850" y="1209027"/>
                </a:lnTo>
                <a:lnTo>
                  <a:pt x="16456495" y="1207490"/>
                </a:lnTo>
                <a:lnTo>
                  <a:pt x="16462744" y="1203274"/>
                </a:lnTo>
                <a:lnTo>
                  <a:pt x="16466947" y="1197038"/>
                </a:lnTo>
                <a:lnTo>
                  <a:pt x="16468497" y="1189393"/>
                </a:lnTo>
                <a:close/>
              </a:path>
              <a:path w="18719800" h="10718800" extrusionOk="0">
                <a:moveTo>
                  <a:pt x="16468497" y="1089291"/>
                </a:moveTo>
                <a:lnTo>
                  <a:pt x="16466947" y="1081646"/>
                </a:lnTo>
                <a:lnTo>
                  <a:pt x="16462744" y="1075397"/>
                </a:lnTo>
                <a:lnTo>
                  <a:pt x="16456495" y="1071194"/>
                </a:lnTo>
                <a:lnTo>
                  <a:pt x="16448850" y="1069644"/>
                </a:lnTo>
                <a:lnTo>
                  <a:pt x="16441204" y="1071194"/>
                </a:lnTo>
                <a:lnTo>
                  <a:pt x="16434956" y="1075397"/>
                </a:lnTo>
                <a:lnTo>
                  <a:pt x="16430752" y="1081646"/>
                </a:lnTo>
                <a:lnTo>
                  <a:pt x="16429203" y="1089291"/>
                </a:lnTo>
                <a:lnTo>
                  <a:pt x="16430752" y="1096924"/>
                </a:lnTo>
                <a:lnTo>
                  <a:pt x="16434956" y="1103172"/>
                </a:lnTo>
                <a:lnTo>
                  <a:pt x="16441204" y="1107389"/>
                </a:lnTo>
                <a:lnTo>
                  <a:pt x="16448850" y="1108925"/>
                </a:lnTo>
                <a:lnTo>
                  <a:pt x="16456495" y="1107389"/>
                </a:lnTo>
                <a:lnTo>
                  <a:pt x="16462744" y="1103172"/>
                </a:lnTo>
                <a:lnTo>
                  <a:pt x="16466947" y="1096924"/>
                </a:lnTo>
                <a:lnTo>
                  <a:pt x="16468497" y="1089291"/>
                </a:lnTo>
                <a:close/>
              </a:path>
              <a:path w="18719800" h="10718800" extrusionOk="0">
                <a:moveTo>
                  <a:pt x="16468497" y="989190"/>
                </a:moveTo>
                <a:lnTo>
                  <a:pt x="16466947" y="981544"/>
                </a:lnTo>
                <a:lnTo>
                  <a:pt x="16462744" y="975296"/>
                </a:lnTo>
                <a:lnTo>
                  <a:pt x="16456508" y="971080"/>
                </a:lnTo>
                <a:lnTo>
                  <a:pt x="16448850" y="969530"/>
                </a:lnTo>
                <a:lnTo>
                  <a:pt x="16441204" y="971080"/>
                </a:lnTo>
                <a:lnTo>
                  <a:pt x="16434956" y="975296"/>
                </a:lnTo>
                <a:lnTo>
                  <a:pt x="16430752" y="981544"/>
                </a:lnTo>
                <a:lnTo>
                  <a:pt x="16429203" y="989190"/>
                </a:lnTo>
                <a:lnTo>
                  <a:pt x="16430752" y="996835"/>
                </a:lnTo>
                <a:lnTo>
                  <a:pt x="16434956" y="1003084"/>
                </a:lnTo>
                <a:lnTo>
                  <a:pt x="16441204" y="1007287"/>
                </a:lnTo>
                <a:lnTo>
                  <a:pt x="16448850" y="1008837"/>
                </a:lnTo>
                <a:lnTo>
                  <a:pt x="16456508" y="1007287"/>
                </a:lnTo>
                <a:lnTo>
                  <a:pt x="16462744" y="1003084"/>
                </a:lnTo>
                <a:lnTo>
                  <a:pt x="16466947" y="996835"/>
                </a:lnTo>
                <a:lnTo>
                  <a:pt x="16468497" y="989190"/>
                </a:lnTo>
                <a:close/>
              </a:path>
              <a:path w="18719800" h="10718800" extrusionOk="0">
                <a:moveTo>
                  <a:pt x="16468497" y="889088"/>
                </a:moveTo>
                <a:lnTo>
                  <a:pt x="16466947" y="881443"/>
                </a:lnTo>
                <a:lnTo>
                  <a:pt x="16462744" y="875195"/>
                </a:lnTo>
                <a:lnTo>
                  <a:pt x="16456508" y="870991"/>
                </a:lnTo>
                <a:lnTo>
                  <a:pt x="16448850" y="869442"/>
                </a:lnTo>
                <a:lnTo>
                  <a:pt x="16441204" y="870991"/>
                </a:lnTo>
                <a:lnTo>
                  <a:pt x="16434956" y="875195"/>
                </a:lnTo>
                <a:lnTo>
                  <a:pt x="16430752" y="881443"/>
                </a:lnTo>
                <a:lnTo>
                  <a:pt x="16429203" y="889088"/>
                </a:lnTo>
                <a:lnTo>
                  <a:pt x="16430752" y="896734"/>
                </a:lnTo>
                <a:lnTo>
                  <a:pt x="16434956" y="902982"/>
                </a:lnTo>
                <a:lnTo>
                  <a:pt x="16441204" y="907199"/>
                </a:lnTo>
                <a:lnTo>
                  <a:pt x="16448850" y="908748"/>
                </a:lnTo>
                <a:lnTo>
                  <a:pt x="16456508" y="907199"/>
                </a:lnTo>
                <a:lnTo>
                  <a:pt x="16462744" y="902982"/>
                </a:lnTo>
                <a:lnTo>
                  <a:pt x="16466947" y="896734"/>
                </a:lnTo>
                <a:lnTo>
                  <a:pt x="16468497" y="889088"/>
                </a:lnTo>
                <a:close/>
              </a:path>
              <a:path w="18719800" h="10718800" extrusionOk="0">
                <a:moveTo>
                  <a:pt x="16468497" y="789000"/>
                </a:moveTo>
                <a:lnTo>
                  <a:pt x="16466947" y="781354"/>
                </a:lnTo>
                <a:lnTo>
                  <a:pt x="16462744" y="775106"/>
                </a:lnTo>
                <a:lnTo>
                  <a:pt x="16456508" y="770890"/>
                </a:lnTo>
                <a:lnTo>
                  <a:pt x="16448850" y="769353"/>
                </a:lnTo>
                <a:lnTo>
                  <a:pt x="16441204" y="770890"/>
                </a:lnTo>
                <a:lnTo>
                  <a:pt x="16434956" y="775106"/>
                </a:lnTo>
                <a:lnTo>
                  <a:pt x="16430752" y="781354"/>
                </a:lnTo>
                <a:lnTo>
                  <a:pt x="16429203" y="789000"/>
                </a:lnTo>
                <a:lnTo>
                  <a:pt x="16430752" y="796645"/>
                </a:lnTo>
                <a:lnTo>
                  <a:pt x="16434956" y="802894"/>
                </a:lnTo>
                <a:lnTo>
                  <a:pt x="16441204" y="807097"/>
                </a:lnTo>
                <a:lnTo>
                  <a:pt x="16448850" y="808647"/>
                </a:lnTo>
                <a:lnTo>
                  <a:pt x="16456508" y="807097"/>
                </a:lnTo>
                <a:lnTo>
                  <a:pt x="16462744" y="802894"/>
                </a:lnTo>
                <a:lnTo>
                  <a:pt x="16466947" y="796645"/>
                </a:lnTo>
                <a:lnTo>
                  <a:pt x="16468497" y="789000"/>
                </a:lnTo>
                <a:close/>
              </a:path>
              <a:path w="18719800" h="10718800" extrusionOk="0">
                <a:moveTo>
                  <a:pt x="16468497" y="688898"/>
                </a:moveTo>
                <a:lnTo>
                  <a:pt x="16466947" y="681253"/>
                </a:lnTo>
                <a:lnTo>
                  <a:pt x="16462744" y="675017"/>
                </a:lnTo>
                <a:lnTo>
                  <a:pt x="16456508" y="670801"/>
                </a:lnTo>
                <a:lnTo>
                  <a:pt x="16448850" y="669264"/>
                </a:lnTo>
                <a:lnTo>
                  <a:pt x="16441204" y="670801"/>
                </a:lnTo>
                <a:lnTo>
                  <a:pt x="16434956" y="675017"/>
                </a:lnTo>
                <a:lnTo>
                  <a:pt x="16430752" y="681253"/>
                </a:lnTo>
                <a:lnTo>
                  <a:pt x="16429203" y="688898"/>
                </a:lnTo>
                <a:lnTo>
                  <a:pt x="16430752" y="696544"/>
                </a:lnTo>
                <a:lnTo>
                  <a:pt x="16434956" y="702792"/>
                </a:lnTo>
                <a:lnTo>
                  <a:pt x="16441204" y="707009"/>
                </a:lnTo>
                <a:lnTo>
                  <a:pt x="16448850" y="708545"/>
                </a:lnTo>
                <a:lnTo>
                  <a:pt x="16456508" y="707009"/>
                </a:lnTo>
                <a:lnTo>
                  <a:pt x="16462744" y="702792"/>
                </a:lnTo>
                <a:lnTo>
                  <a:pt x="16466947" y="696544"/>
                </a:lnTo>
                <a:lnTo>
                  <a:pt x="16468497" y="688898"/>
                </a:lnTo>
                <a:close/>
              </a:path>
              <a:path w="18719800" h="10718800" extrusionOk="0">
                <a:moveTo>
                  <a:pt x="16468497" y="588810"/>
                </a:moveTo>
                <a:lnTo>
                  <a:pt x="16466947" y="581164"/>
                </a:lnTo>
                <a:lnTo>
                  <a:pt x="16462744" y="574916"/>
                </a:lnTo>
                <a:lnTo>
                  <a:pt x="16456508" y="570699"/>
                </a:lnTo>
                <a:lnTo>
                  <a:pt x="16448850" y="569150"/>
                </a:lnTo>
                <a:lnTo>
                  <a:pt x="16441204" y="570699"/>
                </a:lnTo>
                <a:lnTo>
                  <a:pt x="16434956" y="574916"/>
                </a:lnTo>
                <a:lnTo>
                  <a:pt x="16430752" y="581164"/>
                </a:lnTo>
                <a:lnTo>
                  <a:pt x="16429203" y="588810"/>
                </a:lnTo>
                <a:lnTo>
                  <a:pt x="16430752" y="596455"/>
                </a:lnTo>
                <a:lnTo>
                  <a:pt x="16434956" y="602691"/>
                </a:lnTo>
                <a:lnTo>
                  <a:pt x="16441204" y="606907"/>
                </a:lnTo>
                <a:lnTo>
                  <a:pt x="16448850" y="608457"/>
                </a:lnTo>
                <a:lnTo>
                  <a:pt x="16456508" y="606907"/>
                </a:lnTo>
                <a:lnTo>
                  <a:pt x="16462744" y="602691"/>
                </a:lnTo>
                <a:lnTo>
                  <a:pt x="16466947" y="596455"/>
                </a:lnTo>
                <a:lnTo>
                  <a:pt x="16468497" y="588810"/>
                </a:lnTo>
                <a:close/>
              </a:path>
              <a:path w="18719800" h="10718800" extrusionOk="0">
                <a:moveTo>
                  <a:pt x="16468497" y="488708"/>
                </a:moveTo>
                <a:lnTo>
                  <a:pt x="16466947" y="481063"/>
                </a:lnTo>
                <a:lnTo>
                  <a:pt x="16462744" y="474814"/>
                </a:lnTo>
                <a:lnTo>
                  <a:pt x="16456508" y="470598"/>
                </a:lnTo>
                <a:lnTo>
                  <a:pt x="16448850" y="469049"/>
                </a:lnTo>
                <a:lnTo>
                  <a:pt x="16441204" y="470598"/>
                </a:lnTo>
                <a:lnTo>
                  <a:pt x="16434956" y="474814"/>
                </a:lnTo>
                <a:lnTo>
                  <a:pt x="16430752" y="481063"/>
                </a:lnTo>
                <a:lnTo>
                  <a:pt x="16429203" y="488708"/>
                </a:lnTo>
                <a:lnTo>
                  <a:pt x="16430752" y="496354"/>
                </a:lnTo>
                <a:lnTo>
                  <a:pt x="16434956" y="502602"/>
                </a:lnTo>
                <a:lnTo>
                  <a:pt x="16441204" y="506806"/>
                </a:lnTo>
                <a:lnTo>
                  <a:pt x="16448850" y="508355"/>
                </a:lnTo>
                <a:lnTo>
                  <a:pt x="16456508" y="506806"/>
                </a:lnTo>
                <a:lnTo>
                  <a:pt x="16462744" y="502602"/>
                </a:lnTo>
                <a:lnTo>
                  <a:pt x="16466947" y="496354"/>
                </a:lnTo>
                <a:lnTo>
                  <a:pt x="16468497" y="488708"/>
                </a:lnTo>
                <a:close/>
              </a:path>
              <a:path w="18719800" h="10718800" extrusionOk="0">
                <a:moveTo>
                  <a:pt x="16468497" y="388607"/>
                </a:moveTo>
                <a:lnTo>
                  <a:pt x="16466947" y="380961"/>
                </a:lnTo>
                <a:lnTo>
                  <a:pt x="16462744" y="374713"/>
                </a:lnTo>
                <a:lnTo>
                  <a:pt x="16456508" y="370509"/>
                </a:lnTo>
                <a:lnTo>
                  <a:pt x="16448850" y="368960"/>
                </a:lnTo>
                <a:lnTo>
                  <a:pt x="16441204" y="370509"/>
                </a:lnTo>
                <a:lnTo>
                  <a:pt x="16434956" y="374713"/>
                </a:lnTo>
                <a:lnTo>
                  <a:pt x="16430752" y="380961"/>
                </a:lnTo>
                <a:lnTo>
                  <a:pt x="16429203" y="388607"/>
                </a:lnTo>
                <a:lnTo>
                  <a:pt x="16430752" y="396252"/>
                </a:lnTo>
                <a:lnTo>
                  <a:pt x="16434956" y="402501"/>
                </a:lnTo>
                <a:lnTo>
                  <a:pt x="16441204" y="406704"/>
                </a:lnTo>
                <a:lnTo>
                  <a:pt x="16448850" y="408254"/>
                </a:lnTo>
                <a:lnTo>
                  <a:pt x="16456508" y="406704"/>
                </a:lnTo>
                <a:lnTo>
                  <a:pt x="16462744" y="402501"/>
                </a:lnTo>
                <a:lnTo>
                  <a:pt x="16466947" y="396252"/>
                </a:lnTo>
                <a:lnTo>
                  <a:pt x="16468497" y="388607"/>
                </a:lnTo>
                <a:close/>
              </a:path>
              <a:path w="18719800" h="10718800" extrusionOk="0">
                <a:moveTo>
                  <a:pt x="16468497" y="288518"/>
                </a:moveTo>
                <a:lnTo>
                  <a:pt x="16466947" y="280873"/>
                </a:lnTo>
                <a:lnTo>
                  <a:pt x="16462744" y="274624"/>
                </a:lnTo>
                <a:lnTo>
                  <a:pt x="16456508" y="270408"/>
                </a:lnTo>
                <a:lnTo>
                  <a:pt x="16448850" y="268871"/>
                </a:lnTo>
                <a:lnTo>
                  <a:pt x="16441204" y="270408"/>
                </a:lnTo>
                <a:lnTo>
                  <a:pt x="16434956" y="274624"/>
                </a:lnTo>
                <a:lnTo>
                  <a:pt x="16430752" y="280873"/>
                </a:lnTo>
                <a:lnTo>
                  <a:pt x="16429203" y="288518"/>
                </a:lnTo>
                <a:lnTo>
                  <a:pt x="16430752" y="296164"/>
                </a:lnTo>
                <a:lnTo>
                  <a:pt x="16434956" y="302412"/>
                </a:lnTo>
                <a:lnTo>
                  <a:pt x="16441204" y="306616"/>
                </a:lnTo>
                <a:lnTo>
                  <a:pt x="16448850" y="308165"/>
                </a:lnTo>
                <a:lnTo>
                  <a:pt x="16456508" y="306616"/>
                </a:lnTo>
                <a:lnTo>
                  <a:pt x="16462744" y="302412"/>
                </a:lnTo>
                <a:lnTo>
                  <a:pt x="16466947" y="296164"/>
                </a:lnTo>
                <a:lnTo>
                  <a:pt x="16468497" y="288518"/>
                </a:lnTo>
                <a:close/>
              </a:path>
              <a:path w="18719800" h="10718800" extrusionOk="0">
                <a:moveTo>
                  <a:pt x="16468497" y="188417"/>
                </a:moveTo>
                <a:lnTo>
                  <a:pt x="16466947" y="180771"/>
                </a:lnTo>
                <a:lnTo>
                  <a:pt x="16462744" y="174536"/>
                </a:lnTo>
                <a:lnTo>
                  <a:pt x="16456508" y="170319"/>
                </a:lnTo>
                <a:lnTo>
                  <a:pt x="16448850" y="168783"/>
                </a:lnTo>
                <a:lnTo>
                  <a:pt x="16441204" y="170319"/>
                </a:lnTo>
                <a:lnTo>
                  <a:pt x="16434956" y="174536"/>
                </a:lnTo>
                <a:lnTo>
                  <a:pt x="16430752" y="180771"/>
                </a:lnTo>
                <a:lnTo>
                  <a:pt x="16429203" y="188417"/>
                </a:lnTo>
                <a:lnTo>
                  <a:pt x="16430752" y="196075"/>
                </a:lnTo>
                <a:lnTo>
                  <a:pt x="16434956" y="202323"/>
                </a:lnTo>
                <a:lnTo>
                  <a:pt x="16441204" y="206540"/>
                </a:lnTo>
                <a:lnTo>
                  <a:pt x="16448850" y="208076"/>
                </a:lnTo>
                <a:lnTo>
                  <a:pt x="16456508" y="206540"/>
                </a:lnTo>
                <a:lnTo>
                  <a:pt x="16462744" y="202323"/>
                </a:lnTo>
                <a:lnTo>
                  <a:pt x="16466947" y="196075"/>
                </a:lnTo>
                <a:lnTo>
                  <a:pt x="16468497" y="188417"/>
                </a:lnTo>
                <a:close/>
              </a:path>
              <a:path w="18719800" h="10718800" extrusionOk="0">
                <a:moveTo>
                  <a:pt x="16468497" y="88328"/>
                </a:moveTo>
                <a:lnTo>
                  <a:pt x="16466947" y="80683"/>
                </a:lnTo>
                <a:lnTo>
                  <a:pt x="16462744" y="74434"/>
                </a:lnTo>
                <a:lnTo>
                  <a:pt x="16456508" y="70218"/>
                </a:lnTo>
                <a:lnTo>
                  <a:pt x="16448850" y="68681"/>
                </a:lnTo>
                <a:lnTo>
                  <a:pt x="16441204" y="70218"/>
                </a:lnTo>
                <a:lnTo>
                  <a:pt x="16434956" y="74434"/>
                </a:lnTo>
                <a:lnTo>
                  <a:pt x="16430752" y="80683"/>
                </a:lnTo>
                <a:lnTo>
                  <a:pt x="16429203" y="88328"/>
                </a:lnTo>
                <a:lnTo>
                  <a:pt x="16430752" y="95973"/>
                </a:lnTo>
                <a:lnTo>
                  <a:pt x="16434956" y="102222"/>
                </a:lnTo>
                <a:lnTo>
                  <a:pt x="16441204" y="106438"/>
                </a:lnTo>
                <a:lnTo>
                  <a:pt x="16448850" y="107988"/>
                </a:lnTo>
                <a:lnTo>
                  <a:pt x="16456508" y="106438"/>
                </a:lnTo>
                <a:lnTo>
                  <a:pt x="16462744" y="102222"/>
                </a:lnTo>
                <a:lnTo>
                  <a:pt x="16466947" y="95973"/>
                </a:lnTo>
                <a:lnTo>
                  <a:pt x="16468497" y="88328"/>
                </a:lnTo>
                <a:close/>
              </a:path>
              <a:path w="18719800" h="10718800" extrusionOk="0">
                <a:moveTo>
                  <a:pt x="16476637" y="10718787"/>
                </a:moveTo>
                <a:lnTo>
                  <a:pt x="16474948" y="10716285"/>
                </a:lnTo>
                <a:lnTo>
                  <a:pt x="16468700" y="10712082"/>
                </a:lnTo>
                <a:lnTo>
                  <a:pt x="16461054" y="10710532"/>
                </a:lnTo>
                <a:lnTo>
                  <a:pt x="16453409" y="10712082"/>
                </a:lnTo>
                <a:lnTo>
                  <a:pt x="16447161" y="10716285"/>
                </a:lnTo>
                <a:lnTo>
                  <a:pt x="16445472" y="10718787"/>
                </a:lnTo>
                <a:lnTo>
                  <a:pt x="16476637" y="10718787"/>
                </a:lnTo>
                <a:close/>
              </a:path>
              <a:path w="18719800" h="10718800" extrusionOk="0">
                <a:moveTo>
                  <a:pt x="16480701" y="10529989"/>
                </a:moveTo>
                <a:lnTo>
                  <a:pt x="16479165" y="10522344"/>
                </a:lnTo>
                <a:lnTo>
                  <a:pt x="16474948" y="10516095"/>
                </a:lnTo>
                <a:lnTo>
                  <a:pt x="16468700" y="10511892"/>
                </a:lnTo>
                <a:lnTo>
                  <a:pt x="16461054" y="10510342"/>
                </a:lnTo>
                <a:lnTo>
                  <a:pt x="16453409" y="10511892"/>
                </a:lnTo>
                <a:lnTo>
                  <a:pt x="16447161" y="10516095"/>
                </a:lnTo>
                <a:lnTo>
                  <a:pt x="16442957" y="10522344"/>
                </a:lnTo>
                <a:lnTo>
                  <a:pt x="16441408" y="10529989"/>
                </a:lnTo>
                <a:lnTo>
                  <a:pt x="16442957" y="10537635"/>
                </a:lnTo>
                <a:lnTo>
                  <a:pt x="16447161" y="10543883"/>
                </a:lnTo>
                <a:lnTo>
                  <a:pt x="16453409" y="10548087"/>
                </a:lnTo>
                <a:lnTo>
                  <a:pt x="16461054" y="10549636"/>
                </a:lnTo>
                <a:lnTo>
                  <a:pt x="16468700" y="10548087"/>
                </a:lnTo>
                <a:lnTo>
                  <a:pt x="16474948" y="10543883"/>
                </a:lnTo>
                <a:lnTo>
                  <a:pt x="16479165" y="10537635"/>
                </a:lnTo>
                <a:lnTo>
                  <a:pt x="16480701" y="10529989"/>
                </a:lnTo>
                <a:close/>
              </a:path>
              <a:path w="18719800" h="10718800" extrusionOk="0">
                <a:moveTo>
                  <a:pt x="16480701" y="10429888"/>
                </a:moveTo>
                <a:lnTo>
                  <a:pt x="16479165" y="10422242"/>
                </a:lnTo>
                <a:lnTo>
                  <a:pt x="16474948" y="10416007"/>
                </a:lnTo>
                <a:lnTo>
                  <a:pt x="16468700" y="10411803"/>
                </a:lnTo>
                <a:lnTo>
                  <a:pt x="16461054" y="10410253"/>
                </a:lnTo>
                <a:lnTo>
                  <a:pt x="16453409" y="10411803"/>
                </a:lnTo>
                <a:lnTo>
                  <a:pt x="16447161" y="10416007"/>
                </a:lnTo>
                <a:lnTo>
                  <a:pt x="16442957" y="10422242"/>
                </a:lnTo>
                <a:lnTo>
                  <a:pt x="16441408" y="10429888"/>
                </a:lnTo>
                <a:lnTo>
                  <a:pt x="16442957" y="10437546"/>
                </a:lnTo>
                <a:lnTo>
                  <a:pt x="16447161" y="10443794"/>
                </a:lnTo>
                <a:lnTo>
                  <a:pt x="16453409" y="10448011"/>
                </a:lnTo>
                <a:lnTo>
                  <a:pt x="16461054" y="10449547"/>
                </a:lnTo>
                <a:lnTo>
                  <a:pt x="16468700" y="10448011"/>
                </a:lnTo>
                <a:lnTo>
                  <a:pt x="16474948" y="10443794"/>
                </a:lnTo>
                <a:lnTo>
                  <a:pt x="16479165" y="10437546"/>
                </a:lnTo>
                <a:lnTo>
                  <a:pt x="16480701" y="10429888"/>
                </a:lnTo>
                <a:close/>
              </a:path>
              <a:path w="18719800" h="10718800" extrusionOk="0">
                <a:moveTo>
                  <a:pt x="16480701" y="10329799"/>
                </a:moveTo>
                <a:lnTo>
                  <a:pt x="16479165" y="10322154"/>
                </a:lnTo>
                <a:lnTo>
                  <a:pt x="16474948" y="10315905"/>
                </a:lnTo>
                <a:lnTo>
                  <a:pt x="16468700" y="10311689"/>
                </a:lnTo>
                <a:lnTo>
                  <a:pt x="16461054" y="10310152"/>
                </a:lnTo>
                <a:lnTo>
                  <a:pt x="16453409" y="10311689"/>
                </a:lnTo>
                <a:lnTo>
                  <a:pt x="16447161" y="10315905"/>
                </a:lnTo>
                <a:lnTo>
                  <a:pt x="16442957" y="10322154"/>
                </a:lnTo>
                <a:lnTo>
                  <a:pt x="16441408" y="10329799"/>
                </a:lnTo>
                <a:lnTo>
                  <a:pt x="16442957" y="10337444"/>
                </a:lnTo>
                <a:lnTo>
                  <a:pt x="16447161" y="10343693"/>
                </a:lnTo>
                <a:lnTo>
                  <a:pt x="16453409" y="10347896"/>
                </a:lnTo>
                <a:lnTo>
                  <a:pt x="16461054" y="10349446"/>
                </a:lnTo>
                <a:lnTo>
                  <a:pt x="16468700" y="10347896"/>
                </a:lnTo>
                <a:lnTo>
                  <a:pt x="16474948" y="10343693"/>
                </a:lnTo>
                <a:lnTo>
                  <a:pt x="16479165" y="10337444"/>
                </a:lnTo>
                <a:lnTo>
                  <a:pt x="16480701" y="10329799"/>
                </a:lnTo>
                <a:close/>
              </a:path>
              <a:path w="18719800" h="10718800" extrusionOk="0">
                <a:moveTo>
                  <a:pt x="16480701" y="10229698"/>
                </a:moveTo>
                <a:lnTo>
                  <a:pt x="16479165" y="10222052"/>
                </a:lnTo>
                <a:lnTo>
                  <a:pt x="16474948" y="10215804"/>
                </a:lnTo>
                <a:lnTo>
                  <a:pt x="16468700" y="10211600"/>
                </a:lnTo>
                <a:lnTo>
                  <a:pt x="16461054" y="10210051"/>
                </a:lnTo>
                <a:lnTo>
                  <a:pt x="16453409" y="10211600"/>
                </a:lnTo>
                <a:lnTo>
                  <a:pt x="16447161" y="10215804"/>
                </a:lnTo>
                <a:lnTo>
                  <a:pt x="16442957" y="10222052"/>
                </a:lnTo>
                <a:lnTo>
                  <a:pt x="16441408" y="10229698"/>
                </a:lnTo>
                <a:lnTo>
                  <a:pt x="16442957" y="10237343"/>
                </a:lnTo>
                <a:lnTo>
                  <a:pt x="16447161" y="10243591"/>
                </a:lnTo>
                <a:lnTo>
                  <a:pt x="16453409" y="10247808"/>
                </a:lnTo>
                <a:lnTo>
                  <a:pt x="16461054" y="10249344"/>
                </a:lnTo>
                <a:lnTo>
                  <a:pt x="16468700" y="10247808"/>
                </a:lnTo>
                <a:lnTo>
                  <a:pt x="16474948" y="10243591"/>
                </a:lnTo>
                <a:lnTo>
                  <a:pt x="16479165" y="10237343"/>
                </a:lnTo>
                <a:lnTo>
                  <a:pt x="16480701" y="10229698"/>
                </a:lnTo>
                <a:close/>
              </a:path>
              <a:path w="18719800" h="10718800" extrusionOk="0">
                <a:moveTo>
                  <a:pt x="16480701" y="10129609"/>
                </a:moveTo>
                <a:lnTo>
                  <a:pt x="16479165" y="10121951"/>
                </a:lnTo>
                <a:lnTo>
                  <a:pt x="16474948" y="10115702"/>
                </a:lnTo>
                <a:lnTo>
                  <a:pt x="16468700" y="10111486"/>
                </a:lnTo>
                <a:lnTo>
                  <a:pt x="16461054" y="10109949"/>
                </a:lnTo>
                <a:lnTo>
                  <a:pt x="16453409" y="10111486"/>
                </a:lnTo>
                <a:lnTo>
                  <a:pt x="16447161" y="10115702"/>
                </a:lnTo>
                <a:lnTo>
                  <a:pt x="16442957" y="10121951"/>
                </a:lnTo>
                <a:lnTo>
                  <a:pt x="16441408" y="10129609"/>
                </a:lnTo>
                <a:lnTo>
                  <a:pt x="16442957" y="10137254"/>
                </a:lnTo>
                <a:lnTo>
                  <a:pt x="16447161" y="10143490"/>
                </a:lnTo>
                <a:lnTo>
                  <a:pt x="16453409" y="10147706"/>
                </a:lnTo>
                <a:lnTo>
                  <a:pt x="16461054" y="10149243"/>
                </a:lnTo>
                <a:lnTo>
                  <a:pt x="16468700" y="10147706"/>
                </a:lnTo>
                <a:lnTo>
                  <a:pt x="16474948" y="10143490"/>
                </a:lnTo>
                <a:lnTo>
                  <a:pt x="16479165" y="10137254"/>
                </a:lnTo>
                <a:lnTo>
                  <a:pt x="16480701" y="10129609"/>
                </a:lnTo>
                <a:close/>
              </a:path>
              <a:path w="18719800" h="10718800" extrusionOk="0">
                <a:moveTo>
                  <a:pt x="16480701" y="9328848"/>
                </a:moveTo>
                <a:lnTo>
                  <a:pt x="16479165" y="9321203"/>
                </a:lnTo>
                <a:lnTo>
                  <a:pt x="16474948" y="9314955"/>
                </a:lnTo>
                <a:lnTo>
                  <a:pt x="16468713" y="9310738"/>
                </a:lnTo>
                <a:lnTo>
                  <a:pt x="16461067" y="9309189"/>
                </a:lnTo>
                <a:lnTo>
                  <a:pt x="16453422" y="9310738"/>
                </a:lnTo>
                <a:lnTo>
                  <a:pt x="16447173" y="9314955"/>
                </a:lnTo>
                <a:lnTo>
                  <a:pt x="16442957" y="9321203"/>
                </a:lnTo>
                <a:lnTo>
                  <a:pt x="16441420" y="9328848"/>
                </a:lnTo>
                <a:lnTo>
                  <a:pt x="16442957" y="9336494"/>
                </a:lnTo>
                <a:lnTo>
                  <a:pt x="16447173" y="9342742"/>
                </a:lnTo>
                <a:lnTo>
                  <a:pt x="16453422" y="9346946"/>
                </a:lnTo>
                <a:lnTo>
                  <a:pt x="16461067" y="9348483"/>
                </a:lnTo>
                <a:lnTo>
                  <a:pt x="16468713" y="9346946"/>
                </a:lnTo>
                <a:lnTo>
                  <a:pt x="16474948" y="9342742"/>
                </a:lnTo>
                <a:lnTo>
                  <a:pt x="16479165" y="9336494"/>
                </a:lnTo>
                <a:lnTo>
                  <a:pt x="16480701" y="9328848"/>
                </a:lnTo>
                <a:close/>
              </a:path>
              <a:path w="18719800" h="10718800" extrusionOk="0">
                <a:moveTo>
                  <a:pt x="16480701" y="9228734"/>
                </a:moveTo>
                <a:lnTo>
                  <a:pt x="16479165" y="9221102"/>
                </a:lnTo>
                <a:lnTo>
                  <a:pt x="16474948" y="9214853"/>
                </a:lnTo>
                <a:lnTo>
                  <a:pt x="16468713" y="9210650"/>
                </a:lnTo>
                <a:lnTo>
                  <a:pt x="16461067" y="9209100"/>
                </a:lnTo>
                <a:lnTo>
                  <a:pt x="16453422" y="9210650"/>
                </a:lnTo>
                <a:lnTo>
                  <a:pt x="16447173" y="9214853"/>
                </a:lnTo>
                <a:lnTo>
                  <a:pt x="16442957" y="9221102"/>
                </a:lnTo>
                <a:lnTo>
                  <a:pt x="16441420" y="9228734"/>
                </a:lnTo>
                <a:lnTo>
                  <a:pt x="16442957" y="9236392"/>
                </a:lnTo>
                <a:lnTo>
                  <a:pt x="16447173" y="9242641"/>
                </a:lnTo>
                <a:lnTo>
                  <a:pt x="16453422" y="9246845"/>
                </a:lnTo>
                <a:lnTo>
                  <a:pt x="16461067" y="9248394"/>
                </a:lnTo>
                <a:lnTo>
                  <a:pt x="16468713" y="9246845"/>
                </a:lnTo>
                <a:lnTo>
                  <a:pt x="16474948" y="9242641"/>
                </a:lnTo>
                <a:lnTo>
                  <a:pt x="16479165" y="9236392"/>
                </a:lnTo>
                <a:lnTo>
                  <a:pt x="16480701" y="9228734"/>
                </a:lnTo>
                <a:close/>
              </a:path>
              <a:path w="18719800" h="10718800" extrusionOk="0">
                <a:moveTo>
                  <a:pt x="16480701" y="7727302"/>
                </a:moveTo>
                <a:lnTo>
                  <a:pt x="16479165" y="7719657"/>
                </a:lnTo>
                <a:lnTo>
                  <a:pt x="16474948" y="7713421"/>
                </a:lnTo>
                <a:lnTo>
                  <a:pt x="16468713" y="7709205"/>
                </a:lnTo>
                <a:lnTo>
                  <a:pt x="16461067" y="7707668"/>
                </a:lnTo>
                <a:lnTo>
                  <a:pt x="16453422" y="7709205"/>
                </a:lnTo>
                <a:lnTo>
                  <a:pt x="16447173" y="7713421"/>
                </a:lnTo>
                <a:lnTo>
                  <a:pt x="16442957" y="7719657"/>
                </a:lnTo>
                <a:lnTo>
                  <a:pt x="16441420" y="7727302"/>
                </a:lnTo>
                <a:lnTo>
                  <a:pt x="16442957" y="7734948"/>
                </a:lnTo>
                <a:lnTo>
                  <a:pt x="16447173" y="7741196"/>
                </a:lnTo>
                <a:lnTo>
                  <a:pt x="16453422" y="7745400"/>
                </a:lnTo>
                <a:lnTo>
                  <a:pt x="16461067" y="7746949"/>
                </a:lnTo>
                <a:lnTo>
                  <a:pt x="16468713" y="7745400"/>
                </a:lnTo>
                <a:lnTo>
                  <a:pt x="16474948" y="7741196"/>
                </a:lnTo>
                <a:lnTo>
                  <a:pt x="16479165" y="7734948"/>
                </a:lnTo>
                <a:lnTo>
                  <a:pt x="16480701" y="7727302"/>
                </a:lnTo>
                <a:close/>
              </a:path>
              <a:path w="18719800" h="10718800" extrusionOk="0">
                <a:moveTo>
                  <a:pt x="16480701" y="7627213"/>
                </a:moveTo>
                <a:lnTo>
                  <a:pt x="16479165" y="7619568"/>
                </a:lnTo>
                <a:lnTo>
                  <a:pt x="16474948" y="7613320"/>
                </a:lnTo>
                <a:lnTo>
                  <a:pt x="16468713" y="7609103"/>
                </a:lnTo>
                <a:lnTo>
                  <a:pt x="16461067" y="7607554"/>
                </a:lnTo>
                <a:lnTo>
                  <a:pt x="16453422" y="7609103"/>
                </a:lnTo>
                <a:lnTo>
                  <a:pt x="16447173" y="7613320"/>
                </a:lnTo>
                <a:lnTo>
                  <a:pt x="16442957" y="7619568"/>
                </a:lnTo>
                <a:lnTo>
                  <a:pt x="16441420" y="7627213"/>
                </a:lnTo>
                <a:lnTo>
                  <a:pt x="16442957" y="7634859"/>
                </a:lnTo>
                <a:lnTo>
                  <a:pt x="16447173" y="7641107"/>
                </a:lnTo>
                <a:lnTo>
                  <a:pt x="16453422" y="7645311"/>
                </a:lnTo>
                <a:lnTo>
                  <a:pt x="16461067" y="7646860"/>
                </a:lnTo>
                <a:lnTo>
                  <a:pt x="16468713" y="7645311"/>
                </a:lnTo>
                <a:lnTo>
                  <a:pt x="16474948" y="7641107"/>
                </a:lnTo>
                <a:lnTo>
                  <a:pt x="16479165" y="7634859"/>
                </a:lnTo>
                <a:lnTo>
                  <a:pt x="16480701" y="7627213"/>
                </a:lnTo>
                <a:close/>
              </a:path>
              <a:path w="18719800" h="10718800" extrusionOk="0">
                <a:moveTo>
                  <a:pt x="16480714" y="10630091"/>
                </a:moveTo>
                <a:lnTo>
                  <a:pt x="16479165" y="10622445"/>
                </a:lnTo>
                <a:lnTo>
                  <a:pt x="16474948" y="10616197"/>
                </a:lnTo>
                <a:lnTo>
                  <a:pt x="16468700" y="10611980"/>
                </a:lnTo>
                <a:lnTo>
                  <a:pt x="16461054" y="10610431"/>
                </a:lnTo>
                <a:lnTo>
                  <a:pt x="16453409" y="10611980"/>
                </a:lnTo>
                <a:lnTo>
                  <a:pt x="16447161" y="10616197"/>
                </a:lnTo>
                <a:lnTo>
                  <a:pt x="16442957" y="10622445"/>
                </a:lnTo>
                <a:lnTo>
                  <a:pt x="16441408" y="10630091"/>
                </a:lnTo>
                <a:lnTo>
                  <a:pt x="16442957" y="10637736"/>
                </a:lnTo>
                <a:lnTo>
                  <a:pt x="16447161" y="10643972"/>
                </a:lnTo>
                <a:lnTo>
                  <a:pt x="16453409" y="10648188"/>
                </a:lnTo>
                <a:lnTo>
                  <a:pt x="16461054" y="10649737"/>
                </a:lnTo>
                <a:lnTo>
                  <a:pt x="16468700" y="10648188"/>
                </a:lnTo>
                <a:lnTo>
                  <a:pt x="16474948" y="10643972"/>
                </a:lnTo>
                <a:lnTo>
                  <a:pt x="16479165" y="10637736"/>
                </a:lnTo>
                <a:lnTo>
                  <a:pt x="16480714" y="10630091"/>
                </a:lnTo>
                <a:close/>
              </a:path>
              <a:path w="18719800" h="10718800" extrusionOk="0">
                <a:moveTo>
                  <a:pt x="16480714" y="9128646"/>
                </a:moveTo>
                <a:lnTo>
                  <a:pt x="16479165" y="9121000"/>
                </a:lnTo>
                <a:lnTo>
                  <a:pt x="16474961" y="9114765"/>
                </a:lnTo>
                <a:lnTo>
                  <a:pt x="16468713" y="9110548"/>
                </a:lnTo>
                <a:lnTo>
                  <a:pt x="16461067" y="9108999"/>
                </a:lnTo>
                <a:lnTo>
                  <a:pt x="16453422" y="9110548"/>
                </a:lnTo>
                <a:lnTo>
                  <a:pt x="16447173" y="9114765"/>
                </a:lnTo>
                <a:lnTo>
                  <a:pt x="16442970" y="9121000"/>
                </a:lnTo>
                <a:lnTo>
                  <a:pt x="16441420" y="9128646"/>
                </a:lnTo>
                <a:lnTo>
                  <a:pt x="16442970" y="9136304"/>
                </a:lnTo>
                <a:lnTo>
                  <a:pt x="16447173" y="9142539"/>
                </a:lnTo>
                <a:lnTo>
                  <a:pt x="16453422" y="9146756"/>
                </a:lnTo>
                <a:lnTo>
                  <a:pt x="16461067" y="9148293"/>
                </a:lnTo>
                <a:lnTo>
                  <a:pt x="16468713" y="9146756"/>
                </a:lnTo>
                <a:lnTo>
                  <a:pt x="16474961" y="9142539"/>
                </a:lnTo>
                <a:lnTo>
                  <a:pt x="16479165" y="9136304"/>
                </a:lnTo>
                <a:lnTo>
                  <a:pt x="16480714" y="9128646"/>
                </a:lnTo>
                <a:close/>
              </a:path>
              <a:path w="18719800" h="10718800" extrusionOk="0">
                <a:moveTo>
                  <a:pt x="16480714" y="9028557"/>
                </a:moveTo>
                <a:lnTo>
                  <a:pt x="16479165" y="9020912"/>
                </a:lnTo>
                <a:lnTo>
                  <a:pt x="16474961" y="9014663"/>
                </a:lnTo>
                <a:lnTo>
                  <a:pt x="16468713" y="9010447"/>
                </a:lnTo>
                <a:lnTo>
                  <a:pt x="16461067" y="9008910"/>
                </a:lnTo>
                <a:lnTo>
                  <a:pt x="16453422" y="9010447"/>
                </a:lnTo>
                <a:lnTo>
                  <a:pt x="16447173" y="9014663"/>
                </a:lnTo>
                <a:lnTo>
                  <a:pt x="16442970" y="9020912"/>
                </a:lnTo>
                <a:lnTo>
                  <a:pt x="16441420" y="9028557"/>
                </a:lnTo>
                <a:lnTo>
                  <a:pt x="16442970" y="9036202"/>
                </a:lnTo>
                <a:lnTo>
                  <a:pt x="16447173" y="9042451"/>
                </a:lnTo>
                <a:lnTo>
                  <a:pt x="16453422" y="9046667"/>
                </a:lnTo>
                <a:lnTo>
                  <a:pt x="16461067" y="9048204"/>
                </a:lnTo>
                <a:lnTo>
                  <a:pt x="16468713" y="9046667"/>
                </a:lnTo>
                <a:lnTo>
                  <a:pt x="16474961" y="9042451"/>
                </a:lnTo>
                <a:lnTo>
                  <a:pt x="16479165" y="9036202"/>
                </a:lnTo>
                <a:lnTo>
                  <a:pt x="16480714" y="9028557"/>
                </a:lnTo>
                <a:close/>
              </a:path>
              <a:path w="18719800" h="10718800" extrusionOk="0">
                <a:moveTo>
                  <a:pt x="16480714" y="8928468"/>
                </a:moveTo>
                <a:lnTo>
                  <a:pt x="16479165" y="8920823"/>
                </a:lnTo>
                <a:lnTo>
                  <a:pt x="16474961" y="8914574"/>
                </a:lnTo>
                <a:lnTo>
                  <a:pt x="16468713" y="8910358"/>
                </a:lnTo>
                <a:lnTo>
                  <a:pt x="16461067" y="8908809"/>
                </a:lnTo>
                <a:lnTo>
                  <a:pt x="16453422" y="8910358"/>
                </a:lnTo>
                <a:lnTo>
                  <a:pt x="16447173" y="8914574"/>
                </a:lnTo>
                <a:lnTo>
                  <a:pt x="16442970" y="8920823"/>
                </a:lnTo>
                <a:lnTo>
                  <a:pt x="16441420" y="8928468"/>
                </a:lnTo>
                <a:lnTo>
                  <a:pt x="16442970" y="8936114"/>
                </a:lnTo>
                <a:lnTo>
                  <a:pt x="16447173" y="8942362"/>
                </a:lnTo>
                <a:lnTo>
                  <a:pt x="16453422" y="8946566"/>
                </a:lnTo>
                <a:lnTo>
                  <a:pt x="16461067" y="8948102"/>
                </a:lnTo>
                <a:lnTo>
                  <a:pt x="16468713" y="8946566"/>
                </a:lnTo>
                <a:lnTo>
                  <a:pt x="16474961" y="8942362"/>
                </a:lnTo>
                <a:lnTo>
                  <a:pt x="16479165" y="8936114"/>
                </a:lnTo>
                <a:lnTo>
                  <a:pt x="16480714" y="8928468"/>
                </a:lnTo>
                <a:close/>
              </a:path>
              <a:path w="18719800" h="10718800" extrusionOk="0">
                <a:moveTo>
                  <a:pt x="16480714" y="8828367"/>
                </a:moveTo>
                <a:lnTo>
                  <a:pt x="16479165" y="8820709"/>
                </a:lnTo>
                <a:lnTo>
                  <a:pt x="16474961" y="8814473"/>
                </a:lnTo>
                <a:lnTo>
                  <a:pt x="16468713" y="8810269"/>
                </a:lnTo>
                <a:lnTo>
                  <a:pt x="16461067" y="8808733"/>
                </a:lnTo>
                <a:lnTo>
                  <a:pt x="16453422" y="8810269"/>
                </a:lnTo>
                <a:lnTo>
                  <a:pt x="16447173" y="8814473"/>
                </a:lnTo>
                <a:lnTo>
                  <a:pt x="16442970" y="8820709"/>
                </a:lnTo>
                <a:lnTo>
                  <a:pt x="16441420" y="8828367"/>
                </a:lnTo>
                <a:lnTo>
                  <a:pt x="16442970" y="8836012"/>
                </a:lnTo>
                <a:lnTo>
                  <a:pt x="16447173" y="8842261"/>
                </a:lnTo>
                <a:lnTo>
                  <a:pt x="16453422" y="8846464"/>
                </a:lnTo>
                <a:lnTo>
                  <a:pt x="16461067" y="8848014"/>
                </a:lnTo>
                <a:lnTo>
                  <a:pt x="16468713" y="8846464"/>
                </a:lnTo>
                <a:lnTo>
                  <a:pt x="16474961" y="8842261"/>
                </a:lnTo>
                <a:lnTo>
                  <a:pt x="16479165" y="8836012"/>
                </a:lnTo>
                <a:lnTo>
                  <a:pt x="16480714" y="8828367"/>
                </a:lnTo>
                <a:close/>
              </a:path>
              <a:path w="18719800" h="10718800" extrusionOk="0">
                <a:moveTo>
                  <a:pt x="16480714" y="7527112"/>
                </a:moveTo>
                <a:lnTo>
                  <a:pt x="16479165" y="7519467"/>
                </a:lnTo>
                <a:lnTo>
                  <a:pt x="16474961" y="7513218"/>
                </a:lnTo>
                <a:lnTo>
                  <a:pt x="16468713" y="7509015"/>
                </a:lnTo>
                <a:lnTo>
                  <a:pt x="16461067" y="7507465"/>
                </a:lnTo>
                <a:lnTo>
                  <a:pt x="16453422" y="7509015"/>
                </a:lnTo>
                <a:lnTo>
                  <a:pt x="16447173" y="7513218"/>
                </a:lnTo>
                <a:lnTo>
                  <a:pt x="16442970" y="7519467"/>
                </a:lnTo>
                <a:lnTo>
                  <a:pt x="16441420" y="7527112"/>
                </a:lnTo>
                <a:lnTo>
                  <a:pt x="16442970" y="7534757"/>
                </a:lnTo>
                <a:lnTo>
                  <a:pt x="16447173" y="7541006"/>
                </a:lnTo>
                <a:lnTo>
                  <a:pt x="16453422" y="7545222"/>
                </a:lnTo>
                <a:lnTo>
                  <a:pt x="16461067" y="7546759"/>
                </a:lnTo>
                <a:lnTo>
                  <a:pt x="16468713" y="7545222"/>
                </a:lnTo>
                <a:lnTo>
                  <a:pt x="16474961" y="7541006"/>
                </a:lnTo>
                <a:lnTo>
                  <a:pt x="16479165" y="7534757"/>
                </a:lnTo>
                <a:lnTo>
                  <a:pt x="16480714" y="7527112"/>
                </a:lnTo>
                <a:close/>
              </a:path>
              <a:path w="18719800" h="10718800" extrusionOk="0">
                <a:moveTo>
                  <a:pt x="16480714" y="7427023"/>
                </a:moveTo>
                <a:lnTo>
                  <a:pt x="16479165" y="7419378"/>
                </a:lnTo>
                <a:lnTo>
                  <a:pt x="16474961" y="7413130"/>
                </a:lnTo>
                <a:lnTo>
                  <a:pt x="16468713" y="7408913"/>
                </a:lnTo>
                <a:lnTo>
                  <a:pt x="16461067" y="7407376"/>
                </a:lnTo>
                <a:lnTo>
                  <a:pt x="16453422" y="7408913"/>
                </a:lnTo>
                <a:lnTo>
                  <a:pt x="16447173" y="7413130"/>
                </a:lnTo>
                <a:lnTo>
                  <a:pt x="16442970" y="7419378"/>
                </a:lnTo>
                <a:lnTo>
                  <a:pt x="16441420" y="7427023"/>
                </a:lnTo>
                <a:lnTo>
                  <a:pt x="16442970" y="7434669"/>
                </a:lnTo>
                <a:lnTo>
                  <a:pt x="16447173" y="7440917"/>
                </a:lnTo>
                <a:lnTo>
                  <a:pt x="16453422" y="7445121"/>
                </a:lnTo>
                <a:lnTo>
                  <a:pt x="16461067" y="7446670"/>
                </a:lnTo>
                <a:lnTo>
                  <a:pt x="16468713" y="7445121"/>
                </a:lnTo>
                <a:lnTo>
                  <a:pt x="16474961" y="7440917"/>
                </a:lnTo>
                <a:lnTo>
                  <a:pt x="16479165" y="7434669"/>
                </a:lnTo>
                <a:lnTo>
                  <a:pt x="16480714" y="7427023"/>
                </a:lnTo>
                <a:close/>
              </a:path>
              <a:path w="18719800" h="10718800" extrusionOk="0">
                <a:moveTo>
                  <a:pt x="16480714" y="7326922"/>
                </a:moveTo>
                <a:lnTo>
                  <a:pt x="16479165" y="7319277"/>
                </a:lnTo>
                <a:lnTo>
                  <a:pt x="16474961" y="7313028"/>
                </a:lnTo>
                <a:lnTo>
                  <a:pt x="16468713" y="7308812"/>
                </a:lnTo>
                <a:lnTo>
                  <a:pt x="16461067" y="7307275"/>
                </a:lnTo>
                <a:lnTo>
                  <a:pt x="16453422" y="7308812"/>
                </a:lnTo>
                <a:lnTo>
                  <a:pt x="16447173" y="7313028"/>
                </a:lnTo>
                <a:lnTo>
                  <a:pt x="16442970" y="7319277"/>
                </a:lnTo>
                <a:lnTo>
                  <a:pt x="16441420" y="7326922"/>
                </a:lnTo>
                <a:lnTo>
                  <a:pt x="16442970" y="7334567"/>
                </a:lnTo>
                <a:lnTo>
                  <a:pt x="16447173" y="7340816"/>
                </a:lnTo>
                <a:lnTo>
                  <a:pt x="16453422" y="7345019"/>
                </a:lnTo>
                <a:lnTo>
                  <a:pt x="16461067" y="7346569"/>
                </a:lnTo>
                <a:lnTo>
                  <a:pt x="16468713" y="7345019"/>
                </a:lnTo>
                <a:lnTo>
                  <a:pt x="16474961" y="7340816"/>
                </a:lnTo>
                <a:lnTo>
                  <a:pt x="16479165" y="7334567"/>
                </a:lnTo>
                <a:lnTo>
                  <a:pt x="16480714" y="7326922"/>
                </a:lnTo>
                <a:close/>
              </a:path>
              <a:path w="18719800" h="10718800" extrusionOk="0">
                <a:moveTo>
                  <a:pt x="16480714" y="7226821"/>
                </a:moveTo>
                <a:lnTo>
                  <a:pt x="16479165" y="7219175"/>
                </a:lnTo>
                <a:lnTo>
                  <a:pt x="16474961" y="7212927"/>
                </a:lnTo>
                <a:lnTo>
                  <a:pt x="16468713" y="7208723"/>
                </a:lnTo>
                <a:lnTo>
                  <a:pt x="16461067" y="7207174"/>
                </a:lnTo>
                <a:lnTo>
                  <a:pt x="16453422" y="7208723"/>
                </a:lnTo>
                <a:lnTo>
                  <a:pt x="16447173" y="7212927"/>
                </a:lnTo>
                <a:lnTo>
                  <a:pt x="16442970" y="7219175"/>
                </a:lnTo>
                <a:lnTo>
                  <a:pt x="16441420" y="7226821"/>
                </a:lnTo>
                <a:lnTo>
                  <a:pt x="16442970" y="7234466"/>
                </a:lnTo>
                <a:lnTo>
                  <a:pt x="16447173" y="7240714"/>
                </a:lnTo>
                <a:lnTo>
                  <a:pt x="16453422" y="7244931"/>
                </a:lnTo>
                <a:lnTo>
                  <a:pt x="16461067" y="7246480"/>
                </a:lnTo>
                <a:lnTo>
                  <a:pt x="16468713" y="7244931"/>
                </a:lnTo>
                <a:lnTo>
                  <a:pt x="16474961" y="7240714"/>
                </a:lnTo>
                <a:lnTo>
                  <a:pt x="16479165" y="7234466"/>
                </a:lnTo>
                <a:lnTo>
                  <a:pt x="16480714" y="7226821"/>
                </a:lnTo>
                <a:close/>
              </a:path>
              <a:path w="18719800" h="10718800" extrusionOk="0">
                <a:moveTo>
                  <a:pt x="16480727" y="10029520"/>
                </a:moveTo>
                <a:lnTo>
                  <a:pt x="16479177" y="10021875"/>
                </a:lnTo>
                <a:lnTo>
                  <a:pt x="16474961" y="10015639"/>
                </a:lnTo>
                <a:lnTo>
                  <a:pt x="16468713" y="10011423"/>
                </a:lnTo>
                <a:lnTo>
                  <a:pt x="16461080" y="10009873"/>
                </a:lnTo>
                <a:lnTo>
                  <a:pt x="16453422" y="10011423"/>
                </a:lnTo>
                <a:lnTo>
                  <a:pt x="16447173" y="10015639"/>
                </a:lnTo>
                <a:lnTo>
                  <a:pt x="16442970" y="10021875"/>
                </a:lnTo>
                <a:lnTo>
                  <a:pt x="16441420" y="10029520"/>
                </a:lnTo>
                <a:lnTo>
                  <a:pt x="16442970" y="10037178"/>
                </a:lnTo>
                <a:lnTo>
                  <a:pt x="16447173" y="10043427"/>
                </a:lnTo>
                <a:lnTo>
                  <a:pt x="16453422" y="10047630"/>
                </a:lnTo>
                <a:lnTo>
                  <a:pt x="16461080" y="10049167"/>
                </a:lnTo>
                <a:lnTo>
                  <a:pt x="16468713" y="10047630"/>
                </a:lnTo>
                <a:lnTo>
                  <a:pt x="16474961" y="10043427"/>
                </a:lnTo>
                <a:lnTo>
                  <a:pt x="16479177" y="10037178"/>
                </a:lnTo>
                <a:lnTo>
                  <a:pt x="16480727" y="10029520"/>
                </a:lnTo>
                <a:close/>
              </a:path>
              <a:path w="18719800" h="10718800" extrusionOk="0">
                <a:moveTo>
                  <a:pt x="16480727" y="9929419"/>
                </a:moveTo>
                <a:lnTo>
                  <a:pt x="16479177" y="9921773"/>
                </a:lnTo>
                <a:lnTo>
                  <a:pt x="16474961" y="9915538"/>
                </a:lnTo>
                <a:lnTo>
                  <a:pt x="16468713" y="9911334"/>
                </a:lnTo>
                <a:lnTo>
                  <a:pt x="16461080" y="9909785"/>
                </a:lnTo>
                <a:lnTo>
                  <a:pt x="16453422" y="9911334"/>
                </a:lnTo>
                <a:lnTo>
                  <a:pt x="16447173" y="9915538"/>
                </a:lnTo>
                <a:lnTo>
                  <a:pt x="16442970" y="9921773"/>
                </a:lnTo>
                <a:lnTo>
                  <a:pt x="16441420" y="9929419"/>
                </a:lnTo>
                <a:lnTo>
                  <a:pt x="16442970" y="9937077"/>
                </a:lnTo>
                <a:lnTo>
                  <a:pt x="16447173" y="9943325"/>
                </a:lnTo>
                <a:lnTo>
                  <a:pt x="16453422" y="9947542"/>
                </a:lnTo>
                <a:lnTo>
                  <a:pt x="16461080" y="9949078"/>
                </a:lnTo>
                <a:lnTo>
                  <a:pt x="16468713" y="9947542"/>
                </a:lnTo>
                <a:lnTo>
                  <a:pt x="16474961" y="9943325"/>
                </a:lnTo>
                <a:lnTo>
                  <a:pt x="16479177" y="9937077"/>
                </a:lnTo>
                <a:lnTo>
                  <a:pt x="16480727" y="9929419"/>
                </a:lnTo>
                <a:close/>
              </a:path>
              <a:path w="18719800" h="10718800" extrusionOk="0">
                <a:moveTo>
                  <a:pt x="16480727" y="9829330"/>
                </a:moveTo>
                <a:lnTo>
                  <a:pt x="16479177" y="9821685"/>
                </a:lnTo>
                <a:lnTo>
                  <a:pt x="16474961" y="9815436"/>
                </a:lnTo>
                <a:lnTo>
                  <a:pt x="16468713" y="9811233"/>
                </a:lnTo>
                <a:lnTo>
                  <a:pt x="16461080" y="9809683"/>
                </a:lnTo>
                <a:lnTo>
                  <a:pt x="16453422" y="9811233"/>
                </a:lnTo>
                <a:lnTo>
                  <a:pt x="16447173" y="9815436"/>
                </a:lnTo>
                <a:lnTo>
                  <a:pt x="16442970" y="9821685"/>
                </a:lnTo>
                <a:lnTo>
                  <a:pt x="16441420" y="9829330"/>
                </a:lnTo>
                <a:lnTo>
                  <a:pt x="16442970" y="9836975"/>
                </a:lnTo>
                <a:lnTo>
                  <a:pt x="16447173" y="9843224"/>
                </a:lnTo>
                <a:lnTo>
                  <a:pt x="16453422" y="9847440"/>
                </a:lnTo>
                <a:lnTo>
                  <a:pt x="16461080" y="9848977"/>
                </a:lnTo>
                <a:lnTo>
                  <a:pt x="16468713" y="9847440"/>
                </a:lnTo>
                <a:lnTo>
                  <a:pt x="16474961" y="9843224"/>
                </a:lnTo>
                <a:lnTo>
                  <a:pt x="16479177" y="9836975"/>
                </a:lnTo>
                <a:lnTo>
                  <a:pt x="16480727" y="9829330"/>
                </a:lnTo>
                <a:close/>
              </a:path>
              <a:path w="18719800" h="10718800" extrusionOk="0">
                <a:moveTo>
                  <a:pt x="16480727" y="9729229"/>
                </a:moveTo>
                <a:lnTo>
                  <a:pt x="16479177" y="9721583"/>
                </a:lnTo>
                <a:lnTo>
                  <a:pt x="16474961" y="9715348"/>
                </a:lnTo>
                <a:lnTo>
                  <a:pt x="16468713" y="9711131"/>
                </a:lnTo>
                <a:lnTo>
                  <a:pt x="16461080" y="9709582"/>
                </a:lnTo>
                <a:lnTo>
                  <a:pt x="16453422" y="9711131"/>
                </a:lnTo>
                <a:lnTo>
                  <a:pt x="16447173" y="9715348"/>
                </a:lnTo>
                <a:lnTo>
                  <a:pt x="16442970" y="9721583"/>
                </a:lnTo>
                <a:lnTo>
                  <a:pt x="16441420" y="9729229"/>
                </a:lnTo>
                <a:lnTo>
                  <a:pt x="16442970" y="9736887"/>
                </a:lnTo>
                <a:lnTo>
                  <a:pt x="16447173" y="9743122"/>
                </a:lnTo>
                <a:lnTo>
                  <a:pt x="16453422" y="9747339"/>
                </a:lnTo>
                <a:lnTo>
                  <a:pt x="16461080" y="9748876"/>
                </a:lnTo>
                <a:lnTo>
                  <a:pt x="16468713" y="9747339"/>
                </a:lnTo>
                <a:lnTo>
                  <a:pt x="16474961" y="9743122"/>
                </a:lnTo>
                <a:lnTo>
                  <a:pt x="16479177" y="9736887"/>
                </a:lnTo>
                <a:lnTo>
                  <a:pt x="16480727" y="9729229"/>
                </a:lnTo>
                <a:close/>
              </a:path>
              <a:path w="18719800" h="10718800" extrusionOk="0">
                <a:moveTo>
                  <a:pt x="16480727" y="9629140"/>
                </a:moveTo>
                <a:lnTo>
                  <a:pt x="16479177" y="9621495"/>
                </a:lnTo>
                <a:lnTo>
                  <a:pt x="16474961" y="9615246"/>
                </a:lnTo>
                <a:lnTo>
                  <a:pt x="16468713" y="9611030"/>
                </a:lnTo>
                <a:lnTo>
                  <a:pt x="16461080" y="9609480"/>
                </a:lnTo>
                <a:lnTo>
                  <a:pt x="16453422" y="9611030"/>
                </a:lnTo>
                <a:lnTo>
                  <a:pt x="16447173" y="9615246"/>
                </a:lnTo>
                <a:lnTo>
                  <a:pt x="16442970" y="9621495"/>
                </a:lnTo>
                <a:lnTo>
                  <a:pt x="16441420" y="9629140"/>
                </a:lnTo>
                <a:lnTo>
                  <a:pt x="16442970" y="9636785"/>
                </a:lnTo>
                <a:lnTo>
                  <a:pt x="16447173" y="9643021"/>
                </a:lnTo>
                <a:lnTo>
                  <a:pt x="16453422" y="9647237"/>
                </a:lnTo>
                <a:lnTo>
                  <a:pt x="16461080" y="9648774"/>
                </a:lnTo>
                <a:lnTo>
                  <a:pt x="16468713" y="9647237"/>
                </a:lnTo>
                <a:lnTo>
                  <a:pt x="16474961" y="9643021"/>
                </a:lnTo>
                <a:lnTo>
                  <a:pt x="16479177" y="9636785"/>
                </a:lnTo>
                <a:lnTo>
                  <a:pt x="16480727" y="9629140"/>
                </a:lnTo>
                <a:close/>
              </a:path>
              <a:path w="18719800" h="10718800" extrusionOk="0">
                <a:moveTo>
                  <a:pt x="16480727" y="9529039"/>
                </a:moveTo>
                <a:lnTo>
                  <a:pt x="16479177" y="9521393"/>
                </a:lnTo>
                <a:lnTo>
                  <a:pt x="16474961" y="9515145"/>
                </a:lnTo>
                <a:lnTo>
                  <a:pt x="16468713" y="9510941"/>
                </a:lnTo>
                <a:lnTo>
                  <a:pt x="16461080" y="9509392"/>
                </a:lnTo>
                <a:lnTo>
                  <a:pt x="16453422" y="9510941"/>
                </a:lnTo>
                <a:lnTo>
                  <a:pt x="16447173" y="9515145"/>
                </a:lnTo>
                <a:lnTo>
                  <a:pt x="16442970" y="9521393"/>
                </a:lnTo>
                <a:lnTo>
                  <a:pt x="16441420" y="9529039"/>
                </a:lnTo>
                <a:lnTo>
                  <a:pt x="16442970" y="9536684"/>
                </a:lnTo>
                <a:lnTo>
                  <a:pt x="16447173" y="9542932"/>
                </a:lnTo>
                <a:lnTo>
                  <a:pt x="16453422" y="9547149"/>
                </a:lnTo>
                <a:lnTo>
                  <a:pt x="16461080" y="9548685"/>
                </a:lnTo>
                <a:lnTo>
                  <a:pt x="16468713" y="9547149"/>
                </a:lnTo>
                <a:lnTo>
                  <a:pt x="16474961" y="9542932"/>
                </a:lnTo>
                <a:lnTo>
                  <a:pt x="16479177" y="9536684"/>
                </a:lnTo>
                <a:lnTo>
                  <a:pt x="16480727" y="9529039"/>
                </a:lnTo>
                <a:close/>
              </a:path>
              <a:path w="18719800" h="10718800" extrusionOk="0">
                <a:moveTo>
                  <a:pt x="16480727" y="9428950"/>
                </a:moveTo>
                <a:lnTo>
                  <a:pt x="16479177" y="9421304"/>
                </a:lnTo>
                <a:lnTo>
                  <a:pt x="16474961" y="9415056"/>
                </a:lnTo>
                <a:lnTo>
                  <a:pt x="16468713" y="9410840"/>
                </a:lnTo>
                <a:lnTo>
                  <a:pt x="16461080" y="9409303"/>
                </a:lnTo>
                <a:lnTo>
                  <a:pt x="16453422" y="9410840"/>
                </a:lnTo>
                <a:lnTo>
                  <a:pt x="16447173" y="9415056"/>
                </a:lnTo>
                <a:lnTo>
                  <a:pt x="16442970" y="9421304"/>
                </a:lnTo>
                <a:lnTo>
                  <a:pt x="16441420" y="9428950"/>
                </a:lnTo>
                <a:lnTo>
                  <a:pt x="16442970" y="9436595"/>
                </a:lnTo>
                <a:lnTo>
                  <a:pt x="16447173" y="9442844"/>
                </a:lnTo>
                <a:lnTo>
                  <a:pt x="16453422" y="9447047"/>
                </a:lnTo>
                <a:lnTo>
                  <a:pt x="16461080" y="9448597"/>
                </a:lnTo>
                <a:lnTo>
                  <a:pt x="16468713" y="9447047"/>
                </a:lnTo>
                <a:lnTo>
                  <a:pt x="16474961" y="9442844"/>
                </a:lnTo>
                <a:lnTo>
                  <a:pt x="16479177" y="9436595"/>
                </a:lnTo>
                <a:lnTo>
                  <a:pt x="16480727" y="9428950"/>
                </a:lnTo>
                <a:close/>
              </a:path>
              <a:path w="18719800" h="10718800" extrusionOk="0">
                <a:moveTo>
                  <a:pt x="16480727" y="8728278"/>
                </a:moveTo>
                <a:lnTo>
                  <a:pt x="16479177" y="8720633"/>
                </a:lnTo>
                <a:lnTo>
                  <a:pt x="16474961" y="8714384"/>
                </a:lnTo>
                <a:lnTo>
                  <a:pt x="16468713" y="8710168"/>
                </a:lnTo>
                <a:lnTo>
                  <a:pt x="16461080" y="8708631"/>
                </a:lnTo>
                <a:lnTo>
                  <a:pt x="16453422" y="8710168"/>
                </a:lnTo>
                <a:lnTo>
                  <a:pt x="16447173" y="8714384"/>
                </a:lnTo>
                <a:lnTo>
                  <a:pt x="16442970" y="8720633"/>
                </a:lnTo>
                <a:lnTo>
                  <a:pt x="16441420" y="8728278"/>
                </a:lnTo>
                <a:lnTo>
                  <a:pt x="16442970" y="8735924"/>
                </a:lnTo>
                <a:lnTo>
                  <a:pt x="16447173" y="8742172"/>
                </a:lnTo>
                <a:lnTo>
                  <a:pt x="16453422" y="8746376"/>
                </a:lnTo>
                <a:lnTo>
                  <a:pt x="16461080" y="8747925"/>
                </a:lnTo>
                <a:lnTo>
                  <a:pt x="16468713" y="8746376"/>
                </a:lnTo>
                <a:lnTo>
                  <a:pt x="16474961" y="8742172"/>
                </a:lnTo>
                <a:lnTo>
                  <a:pt x="16479177" y="8735924"/>
                </a:lnTo>
                <a:lnTo>
                  <a:pt x="16480727" y="8728278"/>
                </a:lnTo>
                <a:close/>
              </a:path>
              <a:path w="18719800" h="10718800" extrusionOk="0">
                <a:moveTo>
                  <a:pt x="16480727" y="8628177"/>
                </a:moveTo>
                <a:lnTo>
                  <a:pt x="16479177" y="8620531"/>
                </a:lnTo>
                <a:lnTo>
                  <a:pt x="16474961" y="8614283"/>
                </a:lnTo>
                <a:lnTo>
                  <a:pt x="16468713" y="8610079"/>
                </a:lnTo>
                <a:lnTo>
                  <a:pt x="16461080" y="8608530"/>
                </a:lnTo>
                <a:lnTo>
                  <a:pt x="16453422" y="8610079"/>
                </a:lnTo>
                <a:lnTo>
                  <a:pt x="16447173" y="8614283"/>
                </a:lnTo>
                <a:lnTo>
                  <a:pt x="16442970" y="8620531"/>
                </a:lnTo>
                <a:lnTo>
                  <a:pt x="16441420" y="8628177"/>
                </a:lnTo>
                <a:lnTo>
                  <a:pt x="16442970" y="8635822"/>
                </a:lnTo>
                <a:lnTo>
                  <a:pt x="16447173" y="8642071"/>
                </a:lnTo>
                <a:lnTo>
                  <a:pt x="16453422" y="8646287"/>
                </a:lnTo>
                <a:lnTo>
                  <a:pt x="16461080" y="8647824"/>
                </a:lnTo>
                <a:lnTo>
                  <a:pt x="16468713" y="8646287"/>
                </a:lnTo>
                <a:lnTo>
                  <a:pt x="16474961" y="8642071"/>
                </a:lnTo>
                <a:lnTo>
                  <a:pt x="16479177" y="8635822"/>
                </a:lnTo>
                <a:lnTo>
                  <a:pt x="16480727" y="8628177"/>
                </a:lnTo>
                <a:close/>
              </a:path>
              <a:path w="18719800" h="10718800" extrusionOk="0">
                <a:moveTo>
                  <a:pt x="16480727" y="8528088"/>
                </a:moveTo>
                <a:lnTo>
                  <a:pt x="16479177" y="8520430"/>
                </a:lnTo>
                <a:lnTo>
                  <a:pt x="16474961" y="8514194"/>
                </a:lnTo>
                <a:lnTo>
                  <a:pt x="16468713" y="8509978"/>
                </a:lnTo>
                <a:lnTo>
                  <a:pt x="16461080" y="8508441"/>
                </a:lnTo>
                <a:lnTo>
                  <a:pt x="16453422" y="8509978"/>
                </a:lnTo>
                <a:lnTo>
                  <a:pt x="16447173" y="8514194"/>
                </a:lnTo>
                <a:lnTo>
                  <a:pt x="16442970" y="8520430"/>
                </a:lnTo>
                <a:lnTo>
                  <a:pt x="16441420" y="8528088"/>
                </a:lnTo>
                <a:lnTo>
                  <a:pt x="16442970" y="8535733"/>
                </a:lnTo>
                <a:lnTo>
                  <a:pt x="16447173" y="8541969"/>
                </a:lnTo>
                <a:lnTo>
                  <a:pt x="16453422" y="8546186"/>
                </a:lnTo>
                <a:lnTo>
                  <a:pt x="16461080" y="8547722"/>
                </a:lnTo>
                <a:lnTo>
                  <a:pt x="16468713" y="8546186"/>
                </a:lnTo>
                <a:lnTo>
                  <a:pt x="16474961" y="8541969"/>
                </a:lnTo>
                <a:lnTo>
                  <a:pt x="16479177" y="8535733"/>
                </a:lnTo>
                <a:lnTo>
                  <a:pt x="16480727" y="8528088"/>
                </a:lnTo>
                <a:close/>
              </a:path>
              <a:path w="18719800" h="10718800" extrusionOk="0">
                <a:moveTo>
                  <a:pt x="16480727" y="8427987"/>
                </a:moveTo>
                <a:lnTo>
                  <a:pt x="16479177" y="8420341"/>
                </a:lnTo>
                <a:lnTo>
                  <a:pt x="16474961" y="8414093"/>
                </a:lnTo>
                <a:lnTo>
                  <a:pt x="16468713" y="8409889"/>
                </a:lnTo>
                <a:lnTo>
                  <a:pt x="16461080" y="8408340"/>
                </a:lnTo>
                <a:lnTo>
                  <a:pt x="16453422" y="8409889"/>
                </a:lnTo>
                <a:lnTo>
                  <a:pt x="16447173" y="8414093"/>
                </a:lnTo>
                <a:lnTo>
                  <a:pt x="16442970" y="8420341"/>
                </a:lnTo>
                <a:lnTo>
                  <a:pt x="16441420" y="8427987"/>
                </a:lnTo>
                <a:lnTo>
                  <a:pt x="16442970" y="8435632"/>
                </a:lnTo>
                <a:lnTo>
                  <a:pt x="16447173" y="8441880"/>
                </a:lnTo>
                <a:lnTo>
                  <a:pt x="16453422" y="8446097"/>
                </a:lnTo>
                <a:lnTo>
                  <a:pt x="16461080" y="8447634"/>
                </a:lnTo>
                <a:lnTo>
                  <a:pt x="16468713" y="8446097"/>
                </a:lnTo>
                <a:lnTo>
                  <a:pt x="16474961" y="8441880"/>
                </a:lnTo>
                <a:lnTo>
                  <a:pt x="16479177" y="8435632"/>
                </a:lnTo>
                <a:lnTo>
                  <a:pt x="16480727" y="8427987"/>
                </a:lnTo>
                <a:close/>
              </a:path>
              <a:path w="18719800" h="10718800" extrusionOk="0">
                <a:moveTo>
                  <a:pt x="16480727" y="8327885"/>
                </a:moveTo>
                <a:lnTo>
                  <a:pt x="16479177" y="8320240"/>
                </a:lnTo>
                <a:lnTo>
                  <a:pt x="16474961" y="8313991"/>
                </a:lnTo>
                <a:lnTo>
                  <a:pt x="16468713" y="8309788"/>
                </a:lnTo>
                <a:lnTo>
                  <a:pt x="16461080" y="8308238"/>
                </a:lnTo>
                <a:lnTo>
                  <a:pt x="16453422" y="8309788"/>
                </a:lnTo>
                <a:lnTo>
                  <a:pt x="16447173" y="8313991"/>
                </a:lnTo>
                <a:lnTo>
                  <a:pt x="16442970" y="8320240"/>
                </a:lnTo>
                <a:lnTo>
                  <a:pt x="16441420" y="8327885"/>
                </a:lnTo>
                <a:lnTo>
                  <a:pt x="16442970" y="8335531"/>
                </a:lnTo>
                <a:lnTo>
                  <a:pt x="16447173" y="8341779"/>
                </a:lnTo>
                <a:lnTo>
                  <a:pt x="16453422" y="8345995"/>
                </a:lnTo>
                <a:lnTo>
                  <a:pt x="16461080" y="8347532"/>
                </a:lnTo>
                <a:lnTo>
                  <a:pt x="16468713" y="8345995"/>
                </a:lnTo>
                <a:lnTo>
                  <a:pt x="16474961" y="8341779"/>
                </a:lnTo>
                <a:lnTo>
                  <a:pt x="16479177" y="8335531"/>
                </a:lnTo>
                <a:lnTo>
                  <a:pt x="16480727" y="8327885"/>
                </a:lnTo>
                <a:close/>
              </a:path>
              <a:path w="18719800" h="10718800" extrusionOk="0">
                <a:moveTo>
                  <a:pt x="16480727" y="8227796"/>
                </a:moveTo>
                <a:lnTo>
                  <a:pt x="16479177" y="8220151"/>
                </a:lnTo>
                <a:lnTo>
                  <a:pt x="16474961" y="8213903"/>
                </a:lnTo>
                <a:lnTo>
                  <a:pt x="16468713" y="8209686"/>
                </a:lnTo>
                <a:lnTo>
                  <a:pt x="16461080" y="8208150"/>
                </a:lnTo>
                <a:lnTo>
                  <a:pt x="16453422" y="8209686"/>
                </a:lnTo>
                <a:lnTo>
                  <a:pt x="16447173" y="8213903"/>
                </a:lnTo>
                <a:lnTo>
                  <a:pt x="16442970" y="8220151"/>
                </a:lnTo>
                <a:lnTo>
                  <a:pt x="16441420" y="8227796"/>
                </a:lnTo>
                <a:lnTo>
                  <a:pt x="16442970" y="8235442"/>
                </a:lnTo>
                <a:lnTo>
                  <a:pt x="16447173" y="8241690"/>
                </a:lnTo>
                <a:lnTo>
                  <a:pt x="16453422" y="8245894"/>
                </a:lnTo>
                <a:lnTo>
                  <a:pt x="16461080" y="8247443"/>
                </a:lnTo>
                <a:lnTo>
                  <a:pt x="16468713" y="8245894"/>
                </a:lnTo>
                <a:lnTo>
                  <a:pt x="16474961" y="8241690"/>
                </a:lnTo>
                <a:lnTo>
                  <a:pt x="16479177" y="8235442"/>
                </a:lnTo>
                <a:lnTo>
                  <a:pt x="16480727" y="8227796"/>
                </a:lnTo>
                <a:close/>
              </a:path>
              <a:path w="18719800" h="10718800" extrusionOk="0">
                <a:moveTo>
                  <a:pt x="16480727" y="8127695"/>
                </a:moveTo>
                <a:lnTo>
                  <a:pt x="16479177" y="8120050"/>
                </a:lnTo>
                <a:lnTo>
                  <a:pt x="16474961" y="8113801"/>
                </a:lnTo>
                <a:lnTo>
                  <a:pt x="16468713" y="8109598"/>
                </a:lnTo>
                <a:lnTo>
                  <a:pt x="16461080" y="8108048"/>
                </a:lnTo>
                <a:lnTo>
                  <a:pt x="16453422" y="8109598"/>
                </a:lnTo>
                <a:lnTo>
                  <a:pt x="16447173" y="8113801"/>
                </a:lnTo>
                <a:lnTo>
                  <a:pt x="16442970" y="8120050"/>
                </a:lnTo>
                <a:lnTo>
                  <a:pt x="16441420" y="8127695"/>
                </a:lnTo>
                <a:lnTo>
                  <a:pt x="16442970" y="8135340"/>
                </a:lnTo>
                <a:lnTo>
                  <a:pt x="16447173" y="8141589"/>
                </a:lnTo>
                <a:lnTo>
                  <a:pt x="16453422" y="8145805"/>
                </a:lnTo>
                <a:lnTo>
                  <a:pt x="16461080" y="8147342"/>
                </a:lnTo>
                <a:lnTo>
                  <a:pt x="16468713" y="8145805"/>
                </a:lnTo>
                <a:lnTo>
                  <a:pt x="16474961" y="8141589"/>
                </a:lnTo>
                <a:lnTo>
                  <a:pt x="16479177" y="8135340"/>
                </a:lnTo>
                <a:lnTo>
                  <a:pt x="16480727" y="8127695"/>
                </a:lnTo>
                <a:close/>
              </a:path>
              <a:path w="18719800" h="10718800" extrusionOk="0">
                <a:moveTo>
                  <a:pt x="16480727" y="8027594"/>
                </a:moveTo>
                <a:lnTo>
                  <a:pt x="16479177" y="8019948"/>
                </a:lnTo>
                <a:lnTo>
                  <a:pt x="16474961" y="8013700"/>
                </a:lnTo>
                <a:lnTo>
                  <a:pt x="16468713" y="8009483"/>
                </a:lnTo>
                <a:lnTo>
                  <a:pt x="16461080" y="8007947"/>
                </a:lnTo>
                <a:lnTo>
                  <a:pt x="16453422" y="8009483"/>
                </a:lnTo>
                <a:lnTo>
                  <a:pt x="16447173" y="8013700"/>
                </a:lnTo>
                <a:lnTo>
                  <a:pt x="16442970" y="8019948"/>
                </a:lnTo>
                <a:lnTo>
                  <a:pt x="16441420" y="8027594"/>
                </a:lnTo>
                <a:lnTo>
                  <a:pt x="16442970" y="8035252"/>
                </a:lnTo>
                <a:lnTo>
                  <a:pt x="16447173" y="8041500"/>
                </a:lnTo>
                <a:lnTo>
                  <a:pt x="16453422" y="8045704"/>
                </a:lnTo>
                <a:lnTo>
                  <a:pt x="16461080" y="8047253"/>
                </a:lnTo>
                <a:lnTo>
                  <a:pt x="16468713" y="8045704"/>
                </a:lnTo>
                <a:lnTo>
                  <a:pt x="16474961" y="8041500"/>
                </a:lnTo>
                <a:lnTo>
                  <a:pt x="16479177" y="8035252"/>
                </a:lnTo>
                <a:lnTo>
                  <a:pt x="16480727" y="8027594"/>
                </a:lnTo>
                <a:close/>
              </a:path>
              <a:path w="18719800" h="10718800" extrusionOk="0">
                <a:moveTo>
                  <a:pt x="16480727" y="7927505"/>
                </a:moveTo>
                <a:lnTo>
                  <a:pt x="16479177" y="7919860"/>
                </a:lnTo>
                <a:lnTo>
                  <a:pt x="16474961" y="7913611"/>
                </a:lnTo>
                <a:lnTo>
                  <a:pt x="16468713" y="7909395"/>
                </a:lnTo>
                <a:lnTo>
                  <a:pt x="16461080" y="7907845"/>
                </a:lnTo>
                <a:lnTo>
                  <a:pt x="16453422" y="7909395"/>
                </a:lnTo>
                <a:lnTo>
                  <a:pt x="16447173" y="7913611"/>
                </a:lnTo>
                <a:lnTo>
                  <a:pt x="16442970" y="7919860"/>
                </a:lnTo>
                <a:lnTo>
                  <a:pt x="16441420" y="7927505"/>
                </a:lnTo>
                <a:lnTo>
                  <a:pt x="16442970" y="7935150"/>
                </a:lnTo>
                <a:lnTo>
                  <a:pt x="16447173" y="7941399"/>
                </a:lnTo>
                <a:lnTo>
                  <a:pt x="16453422" y="7945602"/>
                </a:lnTo>
                <a:lnTo>
                  <a:pt x="16461080" y="7947152"/>
                </a:lnTo>
                <a:lnTo>
                  <a:pt x="16468713" y="7945602"/>
                </a:lnTo>
                <a:lnTo>
                  <a:pt x="16474961" y="7941399"/>
                </a:lnTo>
                <a:lnTo>
                  <a:pt x="16479177" y="7935150"/>
                </a:lnTo>
                <a:lnTo>
                  <a:pt x="16480727" y="7927505"/>
                </a:lnTo>
                <a:close/>
              </a:path>
              <a:path w="18719800" h="10718800" extrusionOk="0">
                <a:moveTo>
                  <a:pt x="16480727" y="7827404"/>
                </a:moveTo>
                <a:lnTo>
                  <a:pt x="16479177" y="7819758"/>
                </a:lnTo>
                <a:lnTo>
                  <a:pt x="16474961" y="7813522"/>
                </a:lnTo>
                <a:lnTo>
                  <a:pt x="16468713" y="7809306"/>
                </a:lnTo>
                <a:lnTo>
                  <a:pt x="16461080" y="7807757"/>
                </a:lnTo>
                <a:lnTo>
                  <a:pt x="16453422" y="7809306"/>
                </a:lnTo>
                <a:lnTo>
                  <a:pt x="16447173" y="7813522"/>
                </a:lnTo>
                <a:lnTo>
                  <a:pt x="16442970" y="7819758"/>
                </a:lnTo>
                <a:lnTo>
                  <a:pt x="16441420" y="7827404"/>
                </a:lnTo>
                <a:lnTo>
                  <a:pt x="16442970" y="7835062"/>
                </a:lnTo>
                <a:lnTo>
                  <a:pt x="16447173" y="7841297"/>
                </a:lnTo>
                <a:lnTo>
                  <a:pt x="16453422" y="7845501"/>
                </a:lnTo>
                <a:lnTo>
                  <a:pt x="16461080" y="7847050"/>
                </a:lnTo>
                <a:lnTo>
                  <a:pt x="16468713" y="7845501"/>
                </a:lnTo>
                <a:lnTo>
                  <a:pt x="16474961" y="7841297"/>
                </a:lnTo>
                <a:lnTo>
                  <a:pt x="16479177" y="7835062"/>
                </a:lnTo>
                <a:lnTo>
                  <a:pt x="16480727" y="7827404"/>
                </a:lnTo>
                <a:close/>
              </a:path>
              <a:path w="18719800" h="10718800" extrusionOk="0">
                <a:moveTo>
                  <a:pt x="16480727" y="7126732"/>
                </a:moveTo>
                <a:lnTo>
                  <a:pt x="16479177" y="7119086"/>
                </a:lnTo>
                <a:lnTo>
                  <a:pt x="16474961" y="7112838"/>
                </a:lnTo>
                <a:lnTo>
                  <a:pt x="16468713" y="7108634"/>
                </a:lnTo>
                <a:lnTo>
                  <a:pt x="16461080" y="7107085"/>
                </a:lnTo>
                <a:lnTo>
                  <a:pt x="16453422" y="7108634"/>
                </a:lnTo>
                <a:lnTo>
                  <a:pt x="16447173" y="7112838"/>
                </a:lnTo>
                <a:lnTo>
                  <a:pt x="16442970" y="7119086"/>
                </a:lnTo>
                <a:lnTo>
                  <a:pt x="16441420" y="7126732"/>
                </a:lnTo>
                <a:lnTo>
                  <a:pt x="16442970" y="7134390"/>
                </a:lnTo>
                <a:lnTo>
                  <a:pt x="16447173" y="7140638"/>
                </a:lnTo>
                <a:lnTo>
                  <a:pt x="16453422" y="7144855"/>
                </a:lnTo>
                <a:lnTo>
                  <a:pt x="16461080" y="7146391"/>
                </a:lnTo>
                <a:lnTo>
                  <a:pt x="16468713" y="7144855"/>
                </a:lnTo>
                <a:lnTo>
                  <a:pt x="16474961" y="7140638"/>
                </a:lnTo>
                <a:lnTo>
                  <a:pt x="16479177" y="7134390"/>
                </a:lnTo>
                <a:lnTo>
                  <a:pt x="16480727" y="7126732"/>
                </a:lnTo>
                <a:close/>
              </a:path>
              <a:path w="18719800" h="10718800" extrusionOk="0">
                <a:moveTo>
                  <a:pt x="16480727" y="7026643"/>
                </a:moveTo>
                <a:lnTo>
                  <a:pt x="16479177" y="7018998"/>
                </a:lnTo>
                <a:lnTo>
                  <a:pt x="16474961" y="7012749"/>
                </a:lnTo>
                <a:lnTo>
                  <a:pt x="16468713" y="7008533"/>
                </a:lnTo>
                <a:lnTo>
                  <a:pt x="16461080" y="7006996"/>
                </a:lnTo>
                <a:lnTo>
                  <a:pt x="16453422" y="7008533"/>
                </a:lnTo>
                <a:lnTo>
                  <a:pt x="16447173" y="7012749"/>
                </a:lnTo>
                <a:lnTo>
                  <a:pt x="16442970" y="7018998"/>
                </a:lnTo>
                <a:lnTo>
                  <a:pt x="16441420" y="7026643"/>
                </a:lnTo>
                <a:lnTo>
                  <a:pt x="16442970" y="7034289"/>
                </a:lnTo>
                <a:lnTo>
                  <a:pt x="16447173" y="7040537"/>
                </a:lnTo>
                <a:lnTo>
                  <a:pt x="16453422" y="7044741"/>
                </a:lnTo>
                <a:lnTo>
                  <a:pt x="16461080" y="7046290"/>
                </a:lnTo>
                <a:lnTo>
                  <a:pt x="16468713" y="7044741"/>
                </a:lnTo>
                <a:lnTo>
                  <a:pt x="16474961" y="7040537"/>
                </a:lnTo>
                <a:lnTo>
                  <a:pt x="16479177" y="7034289"/>
                </a:lnTo>
                <a:lnTo>
                  <a:pt x="16480727" y="7026643"/>
                </a:lnTo>
                <a:close/>
              </a:path>
              <a:path w="18719800" h="10718800" extrusionOk="0">
                <a:moveTo>
                  <a:pt x="16480727" y="6926542"/>
                </a:moveTo>
                <a:lnTo>
                  <a:pt x="16479177" y="6918896"/>
                </a:lnTo>
                <a:lnTo>
                  <a:pt x="16474961" y="6912648"/>
                </a:lnTo>
                <a:lnTo>
                  <a:pt x="16468713" y="6908444"/>
                </a:lnTo>
                <a:lnTo>
                  <a:pt x="16461080" y="6906895"/>
                </a:lnTo>
                <a:lnTo>
                  <a:pt x="16453422" y="6908444"/>
                </a:lnTo>
                <a:lnTo>
                  <a:pt x="16447173" y="6912648"/>
                </a:lnTo>
                <a:lnTo>
                  <a:pt x="16442970" y="6918896"/>
                </a:lnTo>
                <a:lnTo>
                  <a:pt x="16441420" y="6926542"/>
                </a:lnTo>
                <a:lnTo>
                  <a:pt x="16442970" y="6934187"/>
                </a:lnTo>
                <a:lnTo>
                  <a:pt x="16447173" y="6940436"/>
                </a:lnTo>
                <a:lnTo>
                  <a:pt x="16453422" y="6944639"/>
                </a:lnTo>
                <a:lnTo>
                  <a:pt x="16461080" y="6946189"/>
                </a:lnTo>
                <a:lnTo>
                  <a:pt x="16468713" y="6944639"/>
                </a:lnTo>
                <a:lnTo>
                  <a:pt x="16474961" y="6940436"/>
                </a:lnTo>
                <a:lnTo>
                  <a:pt x="16479177" y="6934187"/>
                </a:lnTo>
                <a:lnTo>
                  <a:pt x="16480727" y="6926542"/>
                </a:lnTo>
                <a:close/>
              </a:path>
              <a:path w="18719800" h="10718800" extrusionOk="0">
                <a:moveTo>
                  <a:pt x="16480727" y="6826453"/>
                </a:moveTo>
                <a:lnTo>
                  <a:pt x="16479177" y="6818795"/>
                </a:lnTo>
                <a:lnTo>
                  <a:pt x="16474961" y="6812559"/>
                </a:lnTo>
                <a:lnTo>
                  <a:pt x="16468713" y="6808343"/>
                </a:lnTo>
                <a:lnTo>
                  <a:pt x="16461080" y="6806806"/>
                </a:lnTo>
                <a:lnTo>
                  <a:pt x="16453422" y="6808343"/>
                </a:lnTo>
                <a:lnTo>
                  <a:pt x="16447173" y="6812559"/>
                </a:lnTo>
                <a:lnTo>
                  <a:pt x="16442970" y="6818795"/>
                </a:lnTo>
                <a:lnTo>
                  <a:pt x="16441420" y="6826453"/>
                </a:lnTo>
                <a:lnTo>
                  <a:pt x="16442970" y="6834098"/>
                </a:lnTo>
                <a:lnTo>
                  <a:pt x="16447173" y="6840334"/>
                </a:lnTo>
                <a:lnTo>
                  <a:pt x="16453422" y="6844551"/>
                </a:lnTo>
                <a:lnTo>
                  <a:pt x="16461080" y="6846087"/>
                </a:lnTo>
                <a:lnTo>
                  <a:pt x="16468713" y="6844551"/>
                </a:lnTo>
                <a:lnTo>
                  <a:pt x="16474961" y="6840334"/>
                </a:lnTo>
                <a:lnTo>
                  <a:pt x="16479177" y="6834098"/>
                </a:lnTo>
                <a:lnTo>
                  <a:pt x="16480727" y="6826453"/>
                </a:lnTo>
                <a:close/>
              </a:path>
              <a:path w="18719800" h="10718800" extrusionOk="0">
                <a:moveTo>
                  <a:pt x="16480727" y="6726352"/>
                </a:moveTo>
                <a:lnTo>
                  <a:pt x="16479177" y="6718706"/>
                </a:lnTo>
                <a:lnTo>
                  <a:pt x="16474961" y="6712458"/>
                </a:lnTo>
                <a:lnTo>
                  <a:pt x="16468713" y="6708254"/>
                </a:lnTo>
                <a:lnTo>
                  <a:pt x="16461080" y="6706705"/>
                </a:lnTo>
                <a:lnTo>
                  <a:pt x="16453422" y="6708254"/>
                </a:lnTo>
                <a:lnTo>
                  <a:pt x="16447173" y="6712458"/>
                </a:lnTo>
                <a:lnTo>
                  <a:pt x="16442970" y="6718706"/>
                </a:lnTo>
                <a:lnTo>
                  <a:pt x="16441420" y="6726352"/>
                </a:lnTo>
                <a:lnTo>
                  <a:pt x="16442970" y="6733997"/>
                </a:lnTo>
                <a:lnTo>
                  <a:pt x="16447173" y="6740245"/>
                </a:lnTo>
                <a:lnTo>
                  <a:pt x="16453422" y="6744449"/>
                </a:lnTo>
                <a:lnTo>
                  <a:pt x="16461080" y="6745986"/>
                </a:lnTo>
                <a:lnTo>
                  <a:pt x="16468713" y="6744449"/>
                </a:lnTo>
                <a:lnTo>
                  <a:pt x="16474961" y="6740245"/>
                </a:lnTo>
                <a:lnTo>
                  <a:pt x="16479177" y="6733997"/>
                </a:lnTo>
                <a:lnTo>
                  <a:pt x="16480727" y="6726352"/>
                </a:lnTo>
                <a:close/>
              </a:path>
              <a:path w="18719800" h="10718800" extrusionOk="0">
                <a:moveTo>
                  <a:pt x="16480727" y="6626250"/>
                </a:moveTo>
                <a:lnTo>
                  <a:pt x="16479177" y="6618605"/>
                </a:lnTo>
                <a:lnTo>
                  <a:pt x="16474961" y="6612356"/>
                </a:lnTo>
                <a:lnTo>
                  <a:pt x="16468713" y="6608140"/>
                </a:lnTo>
                <a:lnTo>
                  <a:pt x="16461080" y="6606603"/>
                </a:lnTo>
                <a:lnTo>
                  <a:pt x="16453422" y="6608140"/>
                </a:lnTo>
                <a:lnTo>
                  <a:pt x="16447173" y="6612356"/>
                </a:lnTo>
                <a:lnTo>
                  <a:pt x="16442970" y="6618605"/>
                </a:lnTo>
                <a:lnTo>
                  <a:pt x="16441420" y="6626250"/>
                </a:lnTo>
                <a:lnTo>
                  <a:pt x="16442970" y="6633908"/>
                </a:lnTo>
                <a:lnTo>
                  <a:pt x="16447173" y="6640144"/>
                </a:lnTo>
                <a:lnTo>
                  <a:pt x="16453422" y="6644360"/>
                </a:lnTo>
                <a:lnTo>
                  <a:pt x="16461080" y="6645897"/>
                </a:lnTo>
                <a:lnTo>
                  <a:pt x="16468713" y="6644360"/>
                </a:lnTo>
                <a:lnTo>
                  <a:pt x="16474961" y="6640144"/>
                </a:lnTo>
                <a:lnTo>
                  <a:pt x="16479177" y="6633908"/>
                </a:lnTo>
                <a:lnTo>
                  <a:pt x="16480727" y="6626250"/>
                </a:lnTo>
                <a:close/>
              </a:path>
              <a:path w="18719800" h="10718800" extrusionOk="0">
                <a:moveTo>
                  <a:pt x="16480727" y="6526162"/>
                </a:moveTo>
                <a:lnTo>
                  <a:pt x="16479177" y="6518516"/>
                </a:lnTo>
                <a:lnTo>
                  <a:pt x="16474961" y="6512268"/>
                </a:lnTo>
                <a:lnTo>
                  <a:pt x="16468713" y="6508064"/>
                </a:lnTo>
                <a:lnTo>
                  <a:pt x="16461080" y="6506515"/>
                </a:lnTo>
                <a:lnTo>
                  <a:pt x="16453422" y="6508064"/>
                </a:lnTo>
                <a:lnTo>
                  <a:pt x="16447173" y="6512268"/>
                </a:lnTo>
                <a:lnTo>
                  <a:pt x="16442970" y="6518516"/>
                </a:lnTo>
                <a:lnTo>
                  <a:pt x="16441420" y="6526162"/>
                </a:lnTo>
                <a:lnTo>
                  <a:pt x="16442970" y="6533807"/>
                </a:lnTo>
                <a:lnTo>
                  <a:pt x="16447173" y="6540055"/>
                </a:lnTo>
                <a:lnTo>
                  <a:pt x="16453422" y="6544272"/>
                </a:lnTo>
                <a:lnTo>
                  <a:pt x="16461080" y="6545808"/>
                </a:lnTo>
                <a:lnTo>
                  <a:pt x="16468713" y="6544272"/>
                </a:lnTo>
                <a:lnTo>
                  <a:pt x="16474961" y="6540055"/>
                </a:lnTo>
                <a:lnTo>
                  <a:pt x="16479177" y="6533807"/>
                </a:lnTo>
                <a:lnTo>
                  <a:pt x="16480727" y="6526162"/>
                </a:lnTo>
                <a:close/>
              </a:path>
              <a:path w="18719800" h="10718800" extrusionOk="0">
                <a:moveTo>
                  <a:pt x="16480727" y="6426060"/>
                </a:moveTo>
                <a:lnTo>
                  <a:pt x="16479177" y="6418415"/>
                </a:lnTo>
                <a:lnTo>
                  <a:pt x="16474961" y="6412166"/>
                </a:lnTo>
                <a:lnTo>
                  <a:pt x="16468713" y="6407950"/>
                </a:lnTo>
                <a:lnTo>
                  <a:pt x="16461080" y="6406401"/>
                </a:lnTo>
                <a:lnTo>
                  <a:pt x="16453422" y="6407950"/>
                </a:lnTo>
                <a:lnTo>
                  <a:pt x="16447173" y="6412166"/>
                </a:lnTo>
                <a:lnTo>
                  <a:pt x="16442970" y="6418415"/>
                </a:lnTo>
                <a:lnTo>
                  <a:pt x="16441420" y="6426060"/>
                </a:lnTo>
                <a:lnTo>
                  <a:pt x="16442970" y="6433718"/>
                </a:lnTo>
                <a:lnTo>
                  <a:pt x="16447173" y="6439954"/>
                </a:lnTo>
                <a:lnTo>
                  <a:pt x="16453422" y="6444170"/>
                </a:lnTo>
                <a:lnTo>
                  <a:pt x="16461080" y="6445707"/>
                </a:lnTo>
                <a:lnTo>
                  <a:pt x="16468713" y="6444170"/>
                </a:lnTo>
                <a:lnTo>
                  <a:pt x="16474961" y="6439954"/>
                </a:lnTo>
                <a:lnTo>
                  <a:pt x="16479177" y="6433718"/>
                </a:lnTo>
                <a:lnTo>
                  <a:pt x="16480727" y="6426060"/>
                </a:lnTo>
                <a:close/>
              </a:path>
              <a:path w="18719800" h="10718800" extrusionOk="0">
                <a:moveTo>
                  <a:pt x="16480727" y="6325971"/>
                </a:moveTo>
                <a:lnTo>
                  <a:pt x="16479177" y="6318313"/>
                </a:lnTo>
                <a:lnTo>
                  <a:pt x="16474961" y="6312078"/>
                </a:lnTo>
                <a:lnTo>
                  <a:pt x="16468713" y="6307861"/>
                </a:lnTo>
                <a:lnTo>
                  <a:pt x="16461080" y="6306312"/>
                </a:lnTo>
                <a:lnTo>
                  <a:pt x="16453422" y="6307861"/>
                </a:lnTo>
                <a:lnTo>
                  <a:pt x="16447173" y="6312078"/>
                </a:lnTo>
                <a:lnTo>
                  <a:pt x="16442970" y="6318313"/>
                </a:lnTo>
                <a:lnTo>
                  <a:pt x="16441420" y="6325971"/>
                </a:lnTo>
                <a:lnTo>
                  <a:pt x="16442970" y="6333617"/>
                </a:lnTo>
                <a:lnTo>
                  <a:pt x="16447173" y="6339865"/>
                </a:lnTo>
                <a:lnTo>
                  <a:pt x="16453422" y="6344069"/>
                </a:lnTo>
                <a:lnTo>
                  <a:pt x="16461080" y="6345606"/>
                </a:lnTo>
                <a:lnTo>
                  <a:pt x="16468713" y="6344069"/>
                </a:lnTo>
                <a:lnTo>
                  <a:pt x="16474961" y="6339865"/>
                </a:lnTo>
                <a:lnTo>
                  <a:pt x="16479177" y="6333617"/>
                </a:lnTo>
                <a:lnTo>
                  <a:pt x="16480727" y="6325971"/>
                </a:lnTo>
                <a:close/>
              </a:path>
              <a:path w="18719800" h="10718800" extrusionOk="0">
                <a:moveTo>
                  <a:pt x="16480727" y="6225870"/>
                </a:moveTo>
                <a:lnTo>
                  <a:pt x="16479177" y="6218225"/>
                </a:lnTo>
                <a:lnTo>
                  <a:pt x="16474961" y="6211976"/>
                </a:lnTo>
                <a:lnTo>
                  <a:pt x="16468713" y="6207760"/>
                </a:lnTo>
                <a:lnTo>
                  <a:pt x="16461080" y="6206223"/>
                </a:lnTo>
                <a:lnTo>
                  <a:pt x="16453422" y="6207760"/>
                </a:lnTo>
                <a:lnTo>
                  <a:pt x="16447173" y="6211976"/>
                </a:lnTo>
                <a:lnTo>
                  <a:pt x="16442970" y="6218225"/>
                </a:lnTo>
                <a:lnTo>
                  <a:pt x="16441420" y="6225870"/>
                </a:lnTo>
                <a:lnTo>
                  <a:pt x="16442970" y="6233515"/>
                </a:lnTo>
                <a:lnTo>
                  <a:pt x="16447173" y="6239764"/>
                </a:lnTo>
                <a:lnTo>
                  <a:pt x="16453422" y="6243967"/>
                </a:lnTo>
                <a:lnTo>
                  <a:pt x="16461080" y="6245517"/>
                </a:lnTo>
                <a:lnTo>
                  <a:pt x="16468713" y="6243967"/>
                </a:lnTo>
                <a:lnTo>
                  <a:pt x="16474961" y="6239764"/>
                </a:lnTo>
                <a:lnTo>
                  <a:pt x="16479177" y="6233515"/>
                </a:lnTo>
                <a:lnTo>
                  <a:pt x="16480727" y="6225870"/>
                </a:lnTo>
                <a:close/>
              </a:path>
              <a:path w="18719800" h="10718800" extrusionOk="0">
                <a:moveTo>
                  <a:pt x="16542487" y="1835340"/>
                </a:moveTo>
                <a:lnTo>
                  <a:pt x="16540937" y="1827695"/>
                </a:lnTo>
                <a:lnTo>
                  <a:pt x="16536734" y="1821459"/>
                </a:lnTo>
                <a:lnTo>
                  <a:pt x="16530485" y="1817243"/>
                </a:lnTo>
                <a:lnTo>
                  <a:pt x="16522840" y="1815693"/>
                </a:lnTo>
                <a:lnTo>
                  <a:pt x="16515195" y="1817243"/>
                </a:lnTo>
                <a:lnTo>
                  <a:pt x="16508946" y="1821459"/>
                </a:lnTo>
                <a:lnTo>
                  <a:pt x="16504742" y="1827695"/>
                </a:lnTo>
                <a:lnTo>
                  <a:pt x="16503193" y="1835340"/>
                </a:lnTo>
                <a:lnTo>
                  <a:pt x="16504742" y="1842998"/>
                </a:lnTo>
                <a:lnTo>
                  <a:pt x="16508946" y="1849234"/>
                </a:lnTo>
                <a:lnTo>
                  <a:pt x="16515195" y="1853450"/>
                </a:lnTo>
                <a:lnTo>
                  <a:pt x="16522840" y="1854987"/>
                </a:lnTo>
                <a:lnTo>
                  <a:pt x="16530485" y="1853450"/>
                </a:lnTo>
                <a:lnTo>
                  <a:pt x="16536734" y="1849234"/>
                </a:lnTo>
                <a:lnTo>
                  <a:pt x="16540937" y="1842998"/>
                </a:lnTo>
                <a:lnTo>
                  <a:pt x="16542487" y="1835340"/>
                </a:lnTo>
                <a:close/>
              </a:path>
              <a:path w="18719800" h="10718800" extrusionOk="0">
                <a:moveTo>
                  <a:pt x="16542487" y="1735251"/>
                </a:moveTo>
                <a:lnTo>
                  <a:pt x="16540937" y="1727606"/>
                </a:lnTo>
                <a:lnTo>
                  <a:pt x="16536734" y="1721358"/>
                </a:lnTo>
                <a:lnTo>
                  <a:pt x="16530485" y="1717154"/>
                </a:lnTo>
                <a:lnTo>
                  <a:pt x="16522840" y="1715604"/>
                </a:lnTo>
                <a:lnTo>
                  <a:pt x="16515195" y="1717154"/>
                </a:lnTo>
                <a:lnTo>
                  <a:pt x="16508946" y="1721358"/>
                </a:lnTo>
                <a:lnTo>
                  <a:pt x="16504742" y="1727606"/>
                </a:lnTo>
                <a:lnTo>
                  <a:pt x="16503193" y="1735251"/>
                </a:lnTo>
                <a:lnTo>
                  <a:pt x="16504742" y="1742897"/>
                </a:lnTo>
                <a:lnTo>
                  <a:pt x="16508946" y="1749145"/>
                </a:lnTo>
                <a:lnTo>
                  <a:pt x="16515195" y="1753349"/>
                </a:lnTo>
                <a:lnTo>
                  <a:pt x="16522840" y="1754898"/>
                </a:lnTo>
                <a:lnTo>
                  <a:pt x="16530485" y="1753349"/>
                </a:lnTo>
                <a:lnTo>
                  <a:pt x="16536734" y="1749145"/>
                </a:lnTo>
                <a:lnTo>
                  <a:pt x="16540937" y="1742897"/>
                </a:lnTo>
                <a:lnTo>
                  <a:pt x="16542487" y="1735251"/>
                </a:lnTo>
                <a:close/>
              </a:path>
              <a:path w="18719800" h="10718800" extrusionOk="0">
                <a:moveTo>
                  <a:pt x="16542487" y="1635163"/>
                </a:moveTo>
                <a:lnTo>
                  <a:pt x="16540937" y="1627505"/>
                </a:lnTo>
                <a:lnTo>
                  <a:pt x="16536734" y="1621256"/>
                </a:lnTo>
                <a:lnTo>
                  <a:pt x="16530485" y="1617052"/>
                </a:lnTo>
                <a:lnTo>
                  <a:pt x="16522840" y="1615503"/>
                </a:lnTo>
                <a:lnTo>
                  <a:pt x="16515195" y="1617052"/>
                </a:lnTo>
                <a:lnTo>
                  <a:pt x="16508946" y="1621256"/>
                </a:lnTo>
                <a:lnTo>
                  <a:pt x="16504742" y="1627505"/>
                </a:lnTo>
                <a:lnTo>
                  <a:pt x="16503193" y="1635163"/>
                </a:lnTo>
                <a:lnTo>
                  <a:pt x="16504742" y="1642795"/>
                </a:lnTo>
                <a:lnTo>
                  <a:pt x="16508946" y="1649044"/>
                </a:lnTo>
                <a:lnTo>
                  <a:pt x="16515195" y="1653260"/>
                </a:lnTo>
                <a:lnTo>
                  <a:pt x="16522840" y="1654797"/>
                </a:lnTo>
                <a:lnTo>
                  <a:pt x="16530485" y="1653260"/>
                </a:lnTo>
                <a:lnTo>
                  <a:pt x="16536734" y="1649044"/>
                </a:lnTo>
                <a:lnTo>
                  <a:pt x="16540937" y="1642795"/>
                </a:lnTo>
                <a:lnTo>
                  <a:pt x="16542487" y="1635163"/>
                </a:lnTo>
                <a:close/>
              </a:path>
              <a:path w="18719800" h="10718800" extrusionOk="0">
                <a:moveTo>
                  <a:pt x="16542487" y="1535061"/>
                </a:moveTo>
                <a:lnTo>
                  <a:pt x="16540937" y="1527403"/>
                </a:lnTo>
                <a:lnTo>
                  <a:pt x="16536734" y="1521167"/>
                </a:lnTo>
                <a:lnTo>
                  <a:pt x="16530485" y="1516951"/>
                </a:lnTo>
                <a:lnTo>
                  <a:pt x="16522840" y="1515414"/>
                </a:lnTo>
                <a:lnTo>
                  <a:pt x="16515195" y="1516951"/>
                </a:lnTo>
                <a:lnTo>
                  <a:pt x="16508946" y="1521167"/>
                </a:lnTo>
                <a:lnTo>
                  <a:pt x="16504742" y="1527403"/>
                </a:lnTo>
                <a:lnTo>
                  <a:pt x="16503193" y="1535061"/>
                </a:lnTo>
                <a:lnTo>
                  <a:pt x="16504742" y="1542707"/>
                </a:lnTo>
                <a:lnTo>
                  <a:pt x="16508946" y="1548942"/>
                </a:lnTo>
                <a:lnTo>
                  <a:pt x="16515195" y="1553159"/>
                </a:lnTo>
                <a:lnTo>
                  <a:pt x="16522840" y="1554695"/>
                </a:lnTo>
                <a:lnTo>
                  <a:pt x="16530485" y="1553159"/>
                </a:lnTo>
                <a:lnTo>
                  <a:pt x="16536734" y="1548942"/>
                </a:lnTo>
                <a:lnTo>
                  <a:pt x="16540937" y="1542707"/>
                </a:lnTo>
                <a:lnTo>
                  <a:pt x="16542487" y="1535061"/>
                </a:lnTo>
                <a:close/>
              </a:path>
              <a:path w="18719800" h="10718800" extrusionOk="0">
                <a:moveTo>
                  <a:pt x="16542487" y="1434960"/>
                </a:moveTo>
                <a:lnTo>
                  <a:pt x="16540937" y="1427314"/>
                </a:lnTo>
                <a:lnTo>
                  <a:pt x="16536734" y="1421066"/>
                </a:lnTo>
                <a:lnTo>
                  <a:pt x="16530485" y="1416850"/>
                </a:lnTo>
                <a:lnTo>
                  <a:pt x="16522840" y="1415313"/>
                </a:lnTo>
                <a:lnTo>
                  <a:pt x="16515195" y="1416850"/>
                </a:lnTo>
                <a:lnTo>
                  <a:pt x="16508946" y="1421066"/>
                </a:lnTo>
                <a:lnTo>
                  <a:pt x="16504742" y="1427314"/>
                </a:lnTo>
                <a:lnTo>
                  <a:pt x="16503193" y="1434960"/>
                </a:lnTo>
                <a:lnTo>
                  <a:pt x="16504742" y="1442605"/>
                </a:lnTo>
                <a:lnTo>
                  <a:pt x="16508946" y="1448854"/>
                </a:lnTo>
                <a:lnTo>
                  <a:pt x="16515195" y="1453057"/>
                </a:lnTo>
                <a:lnTo>
                  <a:pt x="16522840" y="1454594"/>
                </a:lnTo>
                <a:lnTo>
                  <a:pt x="16530485" y="1453057"/>
                </a:lnTo>
                <a:lnTo>
                  <a:pt x="16536734" y="1448854"/>
                </a:lnTo>
                <a:lnTo>
                  <a:pt x="16540937" y="1442605"/>
                </a:lnTo>
                <a:lnTo>
                  <a:pt x="16542487" y="1434960"/>
                </a:lnTo>
                <a:close/>
              </a:path>
              <a:path w="18719800" h="10718800" extrusionOk="0">
                <a:moveTo>
                  <a:pt x="16542487" y="1334858"/>
                </a:moveTo>
                <a:lnTo>
                  <a:pt x="16540937" y="1327213"/>
                </a:lnTo>
                <a:lnTo>
                  <a:pt x="16536734" y="1320965"/>
                </a:lnTo>
                <a:lnTo>
                  <a:pt x="16530485" y="1316761"/>
                </a:lnTo>
                <a:lnTo>
                  <a:pt x="16522840" y="1315224"/>
                </a:lnTo>
                <a:lnTo>
                  <a:pt x="16515195" y="1316761"/>
                </a:lnTo>
                <a:lnTo>
                  <a:pt x="16508946" y="1320965"/>
                </a:lnTo>
                <a:lnTo>
                  <a:pt x="16504742" y="1327213"/>
                </a:lnTo>
                <a:lnTo>
                  <a:pt x="16503193" y="1334858"/>
                </a:lnTo>
                <a:lnTo>
                  <a:pt x="16504742" y="1342504"/>
                </a:lnTo>
                <a:lnTo>
                  <a:pt x="16508946" y="1348752"/>
                </a:lnTo>
                <a:lnTo>
                  <a:pt x="16515195" y="1352969"/>
                </a:lnTo>
                <a:lnTo>
                  <a:pt x="16522840" y="1354505"/>
                </a:lnTo>
                <a:lnTo>
                  <a:pt x="16530485" y="1352969"/>
                </a:lnTo>
                <a:lnTo>
                  <a:pt x="16536734" y="1348752"/>
                </a:lnTo>
                <a:lnTo>
                  <a:pt x="16540937" y="1342504"/>
                </a:lnTo>
                <a:lnTo>
                  <a:pt x="16542487" y="1334858"/>
                </a:lnTo>
                <a:close/>
              </a:path>
              <a:path w="18719800" h="10718800" extrusionOk="0">
                <a:moveTo>
                  <a:pt x="16542487" y="1234770"/>
                </a:moveTo>
                <a:lnTo>
                  <a:pt x="16540937" y="1227124"/>
                </a:lnTo>
                <a:lnTo>
                  <a:pt x="16536734" y="1220876"/>
                </a:lnTo>
                <a:lnTo>
                  <a:pt x="16530485" y="1216660"/>
                </a:lnTo>
                <a:lnTo>
                  <a:pt x="16522840" y="1215123"/>
                </a:lnTo>
                <a:lnTo>
                  <a:pt x="16515195" y="1216660"/>
                </a:lnTo>
                <a:lnTo>
                  <a:pt x="16508946" y="1220876"/>
                </a:lnTo>
                <a:lnTo>
                  <a:pt x="16504742" y="1227124"/>
                </a:lnTo>
                <a:lnTo>
                  <a:pt x="16503193" y="1234770"/>
                </a:lnTo>
                <a:lnTo>
                  <a:pt x="16504742" y="1242415"/>
                </a:lnTo>
                <a:lnTo>
                  <a:pt x="16508946" y="1248664"/>
                </a:lnTo>
                <a:lnTo>
                  <a:pt x="16515195" y="1252880"/>
                </a:lnTo>
                <a:lnTo>
                  <a:pt x="16522840" y="1254417"/>
                </a:lnTo>
                <a:lnTo>
                  <a:pt x="16530485" y="1252880"/>
                </a:lnTo>
                <a:lnTo>
                  <a:pt x="16536734" y="1248664"/>
                </a:lnTo>
                <a:lnTo>
                  <a:pt x="16540937" y="1242415"/>
                </a:lnTo>
                <a:lnTo>
                  <a:pt x="16542487" y="1234770"/>
                </a:lnTo>
                <a:close/>
              </a:path>
              <a:path w="18719800" h="10718800" extrusionOk="0">
                <a:moveTo>
                  <a:pt x="16542487" y="1134668"/>
                </a:moveTo>
                <a:lnTo>
                  <a:pt x="16540937" y="1127023"/>
                </a:lnTo>
                <a:lnTo>
                  <a:pt x="16536734" y="1120775"/>
                </a:lnTo>
                <a:lnTo>
                  <a:pt x="16530485" y="1116571"/>
                </a:lnTo>
                <a:lnTo>
                  <a:pt x="16522840" y="1115021"/>
                </a:lnTo>
                <a:lnTo>
                  <a:pt x="16515195" y="1116571"/>
                </a:lnTo>
                <a:lnTo>
                  <a:pt x="16508946" y="1120775"/>
                </a:lnTo>
                <a:lnTo>
                  <a:pt x="16504742" y="1127023"/>
                </a:lnTo>
                <a:lnTo>
                  <a:pt x="16503193" y="1134668"/>
                </a:lnTo>
                <a:lnTo>
                  <a:pt x="16504742" y="1142326"/>
                </a:lnTo>
                <a:lnTo>
                  <a:pt x="16508946" y="1148575"/>
                </a:lnTo>
                <a:lnTo>
                  <a:pt x="16515195" y="1152779"/>
                </a:lnTo>
                <a:lnTo>
                  <a:pt x="16522840" y="1154328"/>
                </a:lnTo>
                <a:lnTo>
                  <a:pt x="16530485" y="1152779"/>
                </a:lnTo>
                <a:lnTo>
                  <a:pt x="16536734" y="1148575"/>
                </a:lnTo>
                <a:lnTo>
                  <a:pt x="16540937" y="1142326"/>
                </a:lnTo>
                <a:lnTo>
                  <a:pt x="16542487" y="1134668"/>
                </a:lnTo>
                <a:close/>
              </a:path>
              <a:path w="18719800" h="10718800" extrusionOk="0">
                <a:moveTo>
                  <a:pt x="16542487" y="1034580"/>
                </a:moveTo>
                <a:lnTo>
                  <a:pt x="16540937" y="1026934"/>
                </a:lnTo>
                <a:lnTo>
                  <a:pt x="16536734" y="1020686"/>
                </a:lnTo>
                <a:lnTo>
                  <a:pt x="16530485" y="1016469"/>
                </a:lnTo>
                <a:lnTo>
                  <a:pt x="16522840" y="1014933"/>
                </a:lnTo>
                <a:lnTo>
                  <a:pt x="16515195" y="1016469"/>
                </a:lnTo>
                <a:lnTo>
                  <a:pt x="16508946" y="1020686"/>
                </a:lnTo>
                <a:lnTo>
                  <a:pt x="16504742" y="1026934"/>
                </a:lnTo>
                <a:lnTo>
                  <a:pt x="16503193" y="1034580"/>
                </a:lnTo>
                <a:lnTo>
                  <a:pt x="16504742" y="1042225"/>
                </a:lnTo>
                <a:lnTo>
                  <a:pt x="16508946" y="1048473"/>
                </a:lnTo>
                <a:lnTo>
                  <a:pt x="16515195" y="1052677"/>
                </a:lnTo>
                <a:lnTo>
                  <a:pt x="16522840" y="1054214"/>
                </a:lnTo>
                <a:lnTo>
                  <a:pt x="16530485" y="1052677"/>
                </a:lnTo>
                <a:lnTo>
                  <a:pt x="16536734" y="1048473"/>
                </a:lnTo>
                <a:lnTo>
                  <a:pt x="16540937" y="1042225"/>
                </a:lnTo>
                <a:lnTo>
                  <a:pt x="16542487" y="1034580"/>
                </a:lnTo>
                <a:close/>
              </a:path>
              <a:path w="18719800" h="10718800" extrusionOk="0">
                <a:moveTo>
                  <a:pt x="16542487" y="934491"/>
                </a:moveTo>
                <a:lnTo>
                  <a:pt x="16540937" y="926833"/>
                </a:lnTo>
                <a:lnTo>
                  <a:pt x="16536734" y="920584"/>
                </a:lnTo>
                <a:lnTo>
                  <a:pt x="16530485" y="916381"/>
                </a:lnTo>
                <a:lnTo>
                  <a:pt x="16522840" y="914831"/>
                </a:lnTo>
                <a:lnTo>
                  <a:pt x="16515195" y="916381"/>
                </a:lnTo>
                <a:lnTo>
                  <a:pt x="16508946" y="920584"/>
                </a:lnTo>
                <a:lnTo>
                  <a:pt x="16504742" y="926833"/>
                </a:lnTo>
                <a:lnTo>
                  <a:pt x="16503193" y="934491"/>
                </a:lnTo>
                <a:lnTo>
                  <a:pt x="16504742" y="942136"/>
                </a:lnTo>
                <a:lnTo>
                  <a:pt x="16508946" y="948372"/>
                </a:lnTo>
                <a:lnTo>
                  <a:pt x="16515195" y="952588"/>
                </a:lnTo>
                <a:lnTo>
                  <a:pt x="16522840" y="954125"/>
                </a:lnTo>
                <a:lnTo>
                  <a:pt x="16530485" y="952588"/>
                </a:lnTo>
                <a:lnTo>
                  <a:pt x="16536734" y="948372"/>
                </a:lnTo>
                <a:lnTo>
                  <a:pt x="16540937" y="942136"/>
                </a:lnTo>
                <a:lnTo>
                  <a:pt x="16542487" y="934491"/>
                </a:lnTo>
                <a:close/>
              </a:path>
              <a:path w="18719800" h="10718800" extrusionOk="0">
                <a:moveTo>
                  <a:pt x="16542487" y="834390"/>
                </a:moveTo>
                <a:lnTo>
                  <a:pt x="16540937" y="826744"/>
                </a:lnTo>
                <a:lnTo>
                  <a:pt x="16536734" y="820496"/>
                </a:lnTo>
                <a:lnTo>
                  <a:pt x="16530485" y="816292"/>
                </a:lnTo>
                <a:lnTo>
                  <a:pt x="16522840" y="814743"/>
                </a:lnTo>
                <a:lnTo>
                  <a:pt x="16515195" y="816292"/>
                </a:lnTo>
                <a:lnTo>
                  <a:pt x="16508946" y="820496"/>
                </a:lnTo>
                <a:lnTo>
                  <a:pt x="16504742" y="826744"/>
                </a:lnTo>
                <a:lnTo>
                  <a:pt x="16503193" y="834390"/>
                </a:lnTo>
                <a:lnTo>
                  <a:pt x="16504742" y="842035"/>
                </a:lnTo>
                <a:lnTo>
                  <a:pt x="16508946" y="848283"/>
                </a:lnTo>
                <a:lnTo>
                  <a:pt x="16515195" y="852487"/>
                </a:lnTo>
                <a:lnTo>
                  <a:pt x="16522840" y="854024"/>
                </a:lnTo>
                <a:lnTo>
                  <a:pt x="16530485" y="852487"/>
                </a:lnTo>
                <a:lnTo>
                  <a:pt x="16536734" y="848283"/>
                </a:lnTo>
                <a:lnTo>
                  <a:pt x="16540937" y="842035"/>
                </a:lnTo>
                <a:lnTo>
                  <a:pt x="16542487" y="834390"/>
                </a:lnTo>
                <a:close/>
              </a:path>
              <a:path w="18719800" h="10718800" extrusionOk="0">
                <a:moveTo>
                  <a:pt x="16542487" y="734288"/>
                </a:moveTo>
                <a:lnTo>
                  <a:pt x="16540937" y="726643"/>
                </a:lnTo>
                <a:lnTo>
                  <a:pt x="16536734" y="720407"/>
                </a:lnTo>
                <a:lnTo>
                  <a:pt x="16530485" y="716191"/>
                </a:lnTo>
                <a:lnTo>
                  <a:pt x="16522840" y="714654"/>
                </a:lnTo>
                <a:lnTo>
                  <a:pt x="16515195" y="716191"/>
                </a:lnTo>
                <a:lnTo>
                  <a:pt x="16508946" y="720407"/>
                </a:lnTo>
                <a:lnTo>
                  <a:pt x="16504742" y="726643"/>
                </a:lnTo>
                <a:lnTo>
                  <a:pt x="16503193" y="734288"/>
                </a:lnTo>
                <a:lnTo>
                  <a:pt x="16504742" y="741946"/>
                </a:lnTo>
                <a:lnTo>
                  <a:pt x="16508946" y="748195"/>
                </a:lnTo>
                <a:lnTo>
                  <a:pt x="16515195" y="752398"/>
                </a:lnTo>
                <a:lnTo>
                  <a:pt x="16522840" y="753948"/>
                </a:lnTo>
                <a:lnTo>
                  <a:pt x="16530485" y="752398"/>
                </a:lnTo>
                <a:lnTo>
                  <a:pt x="16536734" y="748195"/>
                </a:lnTo>
                <a:lnTo>
                  <a:pt x="16540937" y="741946"/>
                </a:lnTo>
                <a:lnTo>
                  <a:pt x="16542487" y="734288"/>
                </a:lnTo>
                <a:close/>
              </a:path>
              <a:path w="18719800" h="10718800" extrusionOk="0">
                <a:moveTo>
                  <a:pt x="16542487" y="634187"/>
                </a:moveTo>
                <a:lnTo>
                  <a:pt x="16540937" y="626541"/>
                </a:lnTo>
                <a:lnTo>
                  <a:pt x="16536734" y="620306"/>
                </a:lnTo>
                <a:lnTo>
                  <a:pt x="16530485" y="616102"/>
                </a:lnTo>
                <a:lnTo>
                  <a:pt x="16522840" y="614553"/>
                </a:lnTo>
                <a:lnTo>
                  <a:pt x="16515195" y="616102"/>
                </a:lnTo>
                <a:lnTo>
                  <a:pt x="16508946" y="620306"/>
                </a:lnTo>
                <a:lnTo>
                  <a:pt x="16504742" y="626541"/>
                </a:lnTo>
                <a:lnTo>
                  <a:pt x="16503193" y="634187"/>
                </a:lnTo>
                <a:lnTo>
                  <a:pt x="16504742" y="641845"/>
                </a:lnTo>
                <a:lnTo>
                  <a:pt x="16508946" y="648081"/>
                </a:lnTo>
                <a:lnTo>
                  <a:pt x="16515195" y="652284"/>
                </a:lnTo>
                <a:lnTo>
                  <a:pt x="16522840" y="653834"/>
                </a:lnTo>
                <a:lnTo>
                  <a:pt x="16530485" y="652284"/>
                </a:lnTo>
                <a:lnTo>
                  <a:pt x="16536734" y="648081"/>
                </a:lnTo>
                <a:lnTo>
                  <a:pt x="16540937" y="641845"/>
                </a:lnTo>
                <a:lnTo>
                  <a:pt x="16542487" y="634187"/>
                </a:lnTo>
                <a:close/>
              </a:path>
              <a:path w="18719800" h="10718800" extrusionOk="0">
                <a:moveTo>
                  <a:pt x="16542487" y="534085"/>
                </a:moveTo>
                <a:lnTo>
                  <a:pt x="16540937" y="526440"/>
                </a:lnTo>
                <a:lnTo>
                  <a:pt x="16536734" y="520204"/>
                </a:lnTo>
                <a:lnTo>
                  <a:pt x="16530485" y="516001"/>
                </a:lnTo>
                <a:lnTo>
                  <a:pt x="16522840" y="514451"/>
                </a:lnTo>
                <a:lnTo>
                  <a:pt x="16515195" y="516001"/>
                </a:lnTo>
                <a:lnTo>
                  <a:pt x="16508946" y="520204"/>
                </a:lnTo>
                <a:lnTo>
                  <a:pt x="16504742" y="526440"/>
                </a:lnTo>
                <a:lnTo>
                  <a:pt x="16503193" y="534085"/>
                </a:lnTo>
                <a:lnTo>
                  <a:pt x="16504742" y="541743"/>
                </a:lnTo>
                <a:lnTo>
                  <a:pt x="16508946" y="547992"/>
                </a:lnTo>
                <a:lnTo>
                  <a:pt x="16515195" y="552196"/>
                </a:lnTo>
                <a:lnTo>
                  <a:pt x="16522840" y="553745"/>
                </a:lnTo>
                <a:lnTo>
                  <a:pt x="16530485" y="552196"/>
                </a:lnTo>
                <a:lnTo>
                  <a:pt x="16536734" y="547992"/>
                </a:lnTo>
                <a:lnTo>
                  <a:pt x="16540937" y="541743"/>
                </a:lnTo>
                <a:lnTo>
                  <a:pt x="16542487" y="534085"/>
                </a:lnTo>
                <a:close/>
              </a:path>
              <a:path w="18719800" h="10718800" extrusionOk="0">
                <a:moveTo>
                  <a:pt x="16542487" y="433997"/>
                </a:moveTo>
                <a:lnTo>
                  <a:pt x="16540937" y="426351"/>
                </a:lnTo>
                <a:lnTo>
                  <a:pt x="16536734" y="420116"/>
                </a:lnTo>
                <a:lnTo>
                  <a:pt x="16530485" y="415899"/>
                </a:lnTo>
                <a:lnTo>
                  <a:pt x="16522840" y="414362"/>
                </a:lnTo>
                <a:lnTo>
                  <a:pt x="16515195" y="415899"/>
                </a:lnTo>
                <a:lnTo>
                  <a:pt x="16508946" y="420116"/>
                </a:lnTo>
                <a:lnTo>
                  <a:pt x="16504742" y="426351"/>
                </a:lnTo>
                <a:lnTo>
                  <a:pt x="16503193" y="433997"/>
                </a:lnTo>
                <a:lnTo>
                  <a:pt x="16504742" y="441642"/>
                </a:lnTo>
                <a:lnTo>
                  <a:pt x="16508946" y="447890"/>
                </a:lnTo>
                <a:lnTo>
                  <a:pt x="16515195" y="452094"/>
                </a:lnTo>
                <a:lnTo>
                  <a:pt x="16522840" y="453644"/>
                </a:lnTo>
                <a:lnTo>
                  <a:pt x="16530485" y="452094"/>
                </a:lnTo>
                <a:lnTo>
                  <a:pt x="16536734" y="447890"/>
                </a:lnTo>
                <a:lnTo>
                  <a:pt x="16540937" y="441642"/>
                </a:lnTo>
                <a:lnTo>
                  <a:pt x="16542487" y="433997"/>
                </a:lnTo>
                <a:close/>
              </a:path>
              <a:path w="18719800" h="10718800" extrusionOk="0">
                <a:moveTo>
                  <a:pt x="16542487" y="333908"/>
                </a:moveTo>
                <a:lnTo>
                  <a:pt x="16540950" y="326263"/>
                </a:lnTo>
                <a:lnTo>
                  <a:pt x="16536734" y="320014"/>
                </a:lnTo>
                <a:lnTo>
                  <a:pt x="16530498" y="315798"/>
                </a:lnTo>
                <a:lnTo>
                  <a:pt x="16522840" y="314261"/>
                </a:lnTo>
                <a:lnTo>
                  <a:pt x="16515195" y="315798"/>
                </a:lnTo>
                <a:lnTo>
                  <a:pt x="16508946" y="320014"/>
                </a:lnTo>
                <a:lnTo>
                  <a:pt x="16504742" y="326263"/>
                </a:lnTo>
                <a:lnTo>
                  <a:pt x="16503193" y="333908"/>
                </a:lnTo>
                <a:lnTo>
                  <a:pt x="16504742" y="341553"/>
                </a:lnTo>
                <a:lnTo>
                  <a:pt x="16508946" y="347802"/>
                </a:lnTo>
                <a:lnTo>
                  <a:pt x="16515195" y="352005"/>
                </a:lnTo>
                <a:lnTo>
                  <a:pt x="16522840" y="353542"/>
                </a:lnTo>
                <a:lnTo>
                  <a:pt x="16530498" y="352005"/>
                </a:lnTo>
                <a:lnTo>
                  <a:pt x="16536734" y="347802"/>
                </a:lnTo>
                <a:lnTo>
                  <a:pt x="16540950" y="341553"/>
                </a:lnTo>
                <a:lnTo>
                  <a:pt x="16542487" y="333908"/>
                </a:lnTo>
                <a:close/>
              </a:path>
              <a:path w="18719800" h="10718800" extrusionOk="0">
                <a:moveTo>
                  <a:pt x="16542487" y="233807"/>
                </a:moveTo>
                <a:lnTo>
                  <a:pt x="16540937" y="226161"/>
                </a:lnTo>
                <a:lnTo>
                  <a:pt x="16536734" y="219913"/>
                </a:lnTo>
                <a:lnTo>
                  <a:pt x="16530485" y="215709"/>
                </a:lnTo>
                <a:lnTo>
                  <a:pt x="16522840" y="214160"/>
                </a:lnTo>
                <a:lnTo>
                  <a:pt x="16515195" y="215709"/>
                </a:lnTo>
                <a:lnTo>
                  <a:pt x="16508946" y="219913"/>
                </a:lnTo>
                <a:lnTo>
                  <a:pt x="16504742" y="226161"/>
                </a:lnTo>
                <a:lnTo>
                  <a:pt x="16503193" y="233807"/>
                </a:lnTo>
                <a:lnTo>
                  <a:pt x="16504742" y="241452"/>
                </a:lnTo>
                <a:lnTo>
                  <a:pt x="16508946" y="247700"/>
                </a:lnTo>
                <a:lnTo>
                  <a:pt x="16515195" y="251917"/>
                </a:lnTo>
                <a:lnTo>
                  <a:pt x="16522840" y="253453"/>
                </a:lnTo>
                <a:lnTo>
                  <a:pt x="16530485" y="251917"/>
                </a:lnTo>
                <a:lnTo>
                  <a:pt x="16536734" y="247700"/>
                </a:lnTo>
                <a:lnTo>
                  <a:pt x="16540937" y="241452"/>
                </a:lnTo>
                <a:lnTo>
                  <a:pt x="16542487" y="233807"/>
                </a:lnTo>
                <a:close/>
              </a:path>
              <a:path w="18719800" h="10718800" extrusionOk="0">
                <a:moveTo>
                  <a:pt x="16542487" y="133718"/>
                </a:moveTo>
                <a:lnTo>
                  <a:pt x="16540937" y="126060"/>
                </a:lnTo>
                <a:lnTo>
                  <a:pt x="16536734" y="119824"/>
                </a:lnTo>
                <a:lnTo>
                  <a:pt x="16530485" y="115608"/>
                </a:lnTo>
                <a:lnTo>
                  <a:pt x="16522840" y="114058"/>
                </a:lnTo>
                <a:lnTo>
                  <a:pt x="16515195" y="115608"/>
                </a:lnTo>
                <a:lnTo>
                  <a:pt x="16508946" y="119824"/>
                </a:lnTo>
                <a:lnTo>
                  <a:pt x="16504742" y="126060"/>
                </a:lnTo>
                <a:lnTo>
                  <a:pt x="16503193" y="133718"/>
                </a:lnTo>
                <a:lnTo>
                  <a:pt x="16504742" y="141363"/>
                </a:lnTo>
                <a:lnTo>
                  <a:pt x="16508946" y="147599"/>
                </a:lnTo>
                <a:lnTo>
                  <a:pt x="16515195" y="151815"/>
                </a:lnTo>
                <a:lnTo>
                  <a:pt x="16522840" y="153365"/>
                </a:lnTo>
                <a:lnTo>
                  <a:pt x="16530485" y="151815"/>
                </a:lnTo>
                <a:lnTo>
                  <a:pt x="16536734" y="147599"/>
                </a:lnTo>
                <a:lnTo>
                  <a:pt x="16540937" y="141363"/>
                </a:lnTo>
                <a:lnTo>
                  <a:pt x="16542487" y="133718"/>
                </a:lnTo>
                <a:close/>
              </a:path>
              <a:path w="18719800" h="10718800" extrusionOk="0">
                <a:moveTo>
                  <a:pt x="16542487" y="33616"/>
                </a:moveTo>
                <a:lnTo>
                  <a:pt x="16540937" y="25971"/>
                </a:lnTo>
                <a:lnTo>
                  <a:pt x="16536734" y="19723"/>
                </a:lnTo>
                <a:lnTo>
                  <a:pt x="16530485" y="15506"/>
                </a:lnTo>
                <a:lnTo>
                  <a:pt x="16522840" y="13957"/>
                </a:lnTo>
                <a:lnTo>
                  <a:pt x="16515195" y="15506"/>
                </a:lnTo>
                <a:lnTo>
                  <a:pt x="16508946" y="19723"/>
                </a:lnTo>
                <a:lnTo>
                  <a:pt x="16504742" y="25971"/>
                </a:lnTo>
                <a:lnTo>
                  <a:pt x="16503193" y="33616"/>
                </a:lnTo>
                <a:lnTo>
                  <a:pt x="16504742" y="41262"/>
                </a:lnTo>
                <a:lnTo>
                  <a:pt x="16508946" y="47510"/>
                </a:lnTo>
                <a:lnTo>
                  <a:pt x="16515195" y="51714"/>
                </a:lnTo>
                <a:lnTo>
                  <a:pt x="16522840" y="53263"/>
                </a:lnTo>
                <a:lnTo>
                  <a:pt x="16530485" y="51714"/>
                </a:lnTo>
                <a:lnTo>
                  <a:pt x="16536734" y="47510"/>
                </a:lnTo>
                <a:lnTo>
                  <a:pt x="16540937" y="41262"/>
                </a:lnTo>
                <a:lnTo>
                  <a:pt x="16542487" y="33616"/>
                </a:lnTo>
                <a:close/>
              </a:path>
              <a:path w="18719800" h="10718800" extrusionOk="0">
                <a:moveTo>
                  <a:pt x="16554692" y="10675480"/>
                </a:moveTo>
                <a:lnTo>
                  <a:pt x="16553155" y="10667835"/>
                </a:lnTo>
                <a:lnTo>
                  <a:pt x="16548938" y="10661587"/>
                </a:lnTo>
                <a:lnTo>
                  <a:pt x="16542703" y="10657370"/>
                </a:lnTo>
                <a:lnTo>
                  <a:pt x="16535057" y="10655833"/>
                </a:lnTo>
                <a:lnTo>
                  <a:pt x="16527412" y="10657370"/>
                </a:lnTo>
                <a:lnTo>
                  <a:pt x="16521164" y="10661587"/>
                </a:lnTo>
                <a:lnTo>
                  <a:pt x="16516960" y="10667835"/>
                </a:lnTo>
                <a:lnTo>
                  <a:pt x="16515410" y="10675480"/>
                </a:lnTo>
                <a:lnTo>
                  <a:pt x="16516960" y="10683126"/>
                </a:lnTo>
                <a:lnTo>
                  <a:pt x="16521164" y="10689361"/>
                </a:lnTo>
                <a:lnTo>
                  <a:pt x="16527412" y="10693578"/>
                </a:lnTo>
                <a:lnTo>
                  <a:pt x="16535057" y="10695115"/>
                </a:lnTo>
                <a:lnTo>
                  <a:pt x="16542703" y="10693578"/>
                </a:lnTo>
                <a:lnTo>
                  <a:pt x="16548938" y="10689361"/>
                </a:lnTo>
                <a:lnTo>
                  <a:pt x="16553155" y="10683126"/>
                </a:lnTo>
                <a:lnTo>
                  <a:pt x="16554692" y="10675480"/>
                </a:lnTo>
                <a:close/>
              </a:path>
              <a:path w="18719800" h="10718800" extrusionOk="0">
                <a:moveTo>
                  <a:pt x="16554692" y="10575392"/>
                </a:moveTo>
                <a:lnTo>
                  <a:pt x="16553155" y="10567734"/>
                </a:lnTo>
                <a:lnTo>
                  <a:pt x="16548938" y="10561498"/>
                </a:lnTo>
                <a:lnTo>
                  <a:pt x="16542690" y="10557281"/>
                </a:lnTo>
                <a:lnTo>
                  <a:pt x="16535045" y="10555732"/>
                </a:lnTo>
                <a:lnTo>
                  <a:pt x="16527399" y="10557281"/>
                </a:lnTo>
                <a:lnTo>
                  <a:pt x="16521164" y="10561498"/>
                </a:lnTo>
                <a:lnTo>
                  <a:pt x="16516960" y="10567734"/>
                </a:lnTo>
                <a:lnTo>
                  <a:pt x="16515410" y="10575392"/>
                </a:lnTo>
                <a:lnTo>
                  <a:pt x="16516960" y="10583037"/>
                </a:lnTo>
                <a:lnTo>
                  <a:pt x="16521164" y="10589273"/>
                </a:lnTo>
                <a:lnTo>
                  <a:pt x="16527399" y="10593489"/>
                </a:lnTo>
                <a:lnTo>
                  <a:pt x="16535045" y="10595026"/>
                </a:lnTo>
                <a:lnTo>
                  <a:pt x="16542690" y="10593489"/>
                </a:lnTo>
                <a:lnTo>
                  <a:pt x="16548938" y="10589273"/>
                </a:lnTo>
                <a:lnTo>
                  <a:pt x="16553155" y="10583037"/>
                </a:lnTo>
                <a:lnTo>
                  <a:pt x="16554692" y="10575392"/>
                </a:lnTo>
                <a:close/>
              </a:path>
              <a:path w="18719800" h="10718800" extrusionOk="0">
                <a:moveTo>
                  <a:pt x="16554692" y="10475290"/>
                </a:moveTo>
                <a:lnTo>
                  <a:pt x="16553155" y="10467645"/>
                </a:lnTo>
                <a:lnTo>
                  <a:pt x="16548938" y="10461396"/>
                </a:lnTo>
                <a:lnTo>
                  <a:pt x="16542690" y="10457193"/>
                </a:lnTo>
                <a:lnTo>
                  <a:pt x="16535045" y="10455643"/>
                </a:lnTo>
                <a:lnTo>
                  <a:pt x="16527399" y="10457193"/>
                </a:lnTo>
                <a:lnTo>
                  <a:pt x="16521164" y="10461396"/>
                </a:lnTo>
                <a:lnTo>
                  <a:pt x="16516960" y="10467645"/>
                </a:lnTo>
                <a:lnTo>
                  <a:pt x="16515410" y="10475290"/>
                </a:lnTo>
                <a:lnTo>
                  <a:pt x="16516960" y="10482936"/>
                </a:lnTo>
                <a:lnTo>
                  <a:pt x="16521164" y="10489184"/>
                </a:lnTo>
                <a:lnTo>
                  <a:pt x="16527399" y="10493400"/>
                </a:lnTo>
                <a:lnTo>
                  <a:pt x="16535045" y="10494937"/>
                </a:lnTo>
                <a:lnTo>
                  <a:pt x="16542690" y="10493400"/>
                </a:lnTo>
                <a:lnTo>
                  <a:pt x="16548938" y="10489184"/>
                </a:lnTo>
                <a:lnTo>
                  <a:pt x="16553155" y="10482936"/>
                </a:lnTo>
                <a:lnTo>
                  <a:pt x="16554692" y="10475290"/>
                </a:lnTo>
                <a:close/>
              </a:path>
              <a:path w="18719800" h="10718800" extrusionOk="0">
                <a:moveTo>
                  <a:pt x="16554692" y="10375189"/>
                </a:moveTo>
                <a:lnTo>
                  <a:pt x="16553155" y="10367543"/>
                </a:lnTo>
                <a:lnTo>
                  <a:pt x="16548938" y="10361295"/>
                </a:lnTo>
                <a:lnTo>
                  <a:pt x="16542690" y="10357091"/>
                </a:lnTo>
                <a:lnTo>
                  <a:pt x="16535045" y="10355542"/>
                </a:lnTo>
                <a:lnTo>
                  <a:pt x="16527399" y="10357091"/>
                </a:lnTo>
                <a:lnTo>
                  <a:pt x="16521164" y="10361295"/>
                </a:lnTo>
                <a:lnTo>
                  <a:pt x="16516960" y="10367543"/>
                </a:lnTo>
                <a:lnTo>
                  <a:pt x="16515410" y="10375189"/>
                </a:lnTo>
                <a:lnTo>
                  <a:pt x="16516960" y="10382847"/>
                </a:lnTo>
                <a:lnTo>
                  <a:pt x="16521164" y="10389095"/>
                </a:lnTo>
                <a:lnTo>
                  <a:pt x="16527399" y="10393312"/>
                </a:lnTo>
                <a:lnTo>
                  <a:pt x="16535045" y="10394848"/>
                </a:lnTo>
                <a:lnTo>
                  <a:pt x="16542690" y="10393312"/>
                </a:lnTo>
                <a:lnTo>
                  <a:pt x="16548938" y="10389095"/>
                </a:lnTo>
                <a:lnTo>
                  <a:pt x="16553155" y="10382847"/>
                </a:lnTo>
                <a:lnTo>
                  <a:pt x="16554692" y="10375189"/>
                </a:lnTo>
                <a:close/>
              </a:path>
              <a:path w="18719800" h="10718800" extrusionOk="0">
                <a:moveTo>
                  <a:pt x="16554692" y="10275100"/>
                </a:moveTo>
                <a:lnTo>
                  <a:pt x="16553155" y="10267455"/>
                </a:lnTo>
                <a:lnTo>
                  <a:pt x="16548938" y="10261206"/>
                </a:lnTo>
                <a:lnTo>
                  <a:pt x="16542690" y="10256990"/>
                </a:lnTo>
                <a:lnTo>
                  <a:pt x="16535045" y="10255440"/>
                </a:lnTo>
                <a:lnTo>
                  <a:pt x="16527399" y="10256990"/>
                </a:lnTo>
                <a:lnTo>
                  <a:pt x="16521164" y="10261206"/>
                </a:lnTo>
                <a:lnTo>
                  <a:pt x="16516960" y="10267455"/>
                </a:lnTo>
                <a:lnTo>
                  <a:pt x="16515410" y="10275100"/>
                </a:lnTo>
                <a:lnTo>
                  <a:pt x="16516960" y="10282745"/>
                </a:lnTo>
                <a:lnTo>
                  <a:pt x="16521164" y="10288994"/>
                </a:lnTo>
                <a:lnTo>
                  <a:pt x="16527399" y="10293198"/>
                </a:lnTo>
                <a:lnTo>
                  <a:pt x="16535045" y="10294747"/>
                </a:lnTo>
                <a:lnTo>
                  <a:pt x="16542690" y="10293198"/>
                </a:lnTo>
                <a:lnTo>
                  <a:pt x="16548938" y="10288994"/>
                </a:lnTo>
                <a:lnTo>
                  <a:pt x="16553155" y="10282745"/>
                </a:lnTo>
                <a:lnTo>
                  <a:pt x="16554692" y="10275100"/>
                </a:lnTo>
                <a:close/>
              </a:path>
              <a:path w="18719800" h="10718800" extrusionOk="0">
                <a:moveTo>
                  <a:pt x="16554692" y="10175011"/>
                </a:moveTo>
                <a:lnTo>
                  <a:pt x="16553155" y="10167353"/>
                </a:lnTo>
                <a:lnTo>
                  <a:pt x="16548938" y="10161105"/>
                </a:lnTo>
                <a:lnTo>
                  <a:pt x="16542690" y="10156901"/>
                </a:lnTo>
                <a:lnTo>
                  <a:pt x="16535045" y="10155352"/>
                </a:lnTo>
                <a:lnTo>
                  <a:pt x="16527399" y="10156901"/>
                </a:lnTo>
                <a:lnTo>
                  <a:pt x="16521164" y="10161105"/>
                </a:lnTo>
                <a:lnTo>
                  <a:pt x="16516960" y="10167353"/>
                </a:lnTo>
                <a:lnTo>
                  <a:pt x="16515410" y="10175011"/>
                </a:lnTo>
                <a:lnTo>
                  <a:pt x="16516960" y="10182644"/>
                </a:lnTo>
                <a:lnTo>
                  <a:pt x="16521164" y="10188892"/>
                </a:lnTo>
                <a:lnTo>
                  <a:pt x="16527399" y="10193109"/>
                </a:lnTo>
                <a:lnTo>
                  <a:pt x="16535045" y="10194646"/>
                </a:lnTo>
                <a:lnTo>
                  <a:pt x="16542690" y="10193109"/>
                </a:lnTo>
                <a:lnTo>
                  <a:pt x="16548938" y="10188892"/>
                </a:lnTo>
                <a:lnTo>
                  <a:pt x="16553155" y="10182644"/>
                </a:lnTo>
                <a:lnTo>
                  <a:pt x="16554692" y="10175011"/>
                </a:lnTo>
                <a:close/>
              </a:path>
              <a:path w="18719800" h="10718800" extrusionOk="0">
                <a:moveTo>
                  <a:pt x="16554692" y="10074910"/>
                </a:moveTo>
                <a:lnTo>
                  <a:pt x="16553155" y="10067252"/>
                </a:lnTo>
                <a:lnTo>
                  <a:pt x="16548938" y="10061003"/>
                </a:lnTo>
                <a:lnTo>
                  <a:pt x="16542690" y="10056800"/>
                </a:lnTo>
                <a:lnTo>
                  <a:pt x="16535045" y="10055250"/>
                </a:lnTo>
                <a:lnTo>
                  <a:pt x="16527399" y="10056800"/>
                </a:lnTo>
                <a:lnTo>
                  <a:pt x="16521164" y="10061003"/>
                </a:lnTo>
                <a:lnTo>
                  <a:pt x="16516960" y="10067252"/>
                </a:lnTo>
                <a:lnTo>
                  <a:pt x="16515410" y="10074910"/>
                </a:lnTo>
                <a:lnTo>
                  <a:pt x="16516960" y="10082555"/>
                </a:lnTo>
                <a:lnTo>
                  <a:pt x="16521164" y="10088804"/>
                </a:lnTo>
                <a:lnTo>
                  <a:pt x="16527399" y="10093007"/>
                </a:lnTo>
                <a:lnTo>
                  <a:pt x="16535045" y="10094544"/>
                </a:lnTo>
                <a:lnTo>
                  <a:pt x="16542690" y="10093007"/>
                </a:lnTo>
                <a:lnTo>
                  <a:pt x="16548938" y="10088804"/>
                </a:lnTo>
                <a:lnTo>
                  <a:pt x="16553155" y="10082555"/>
                </a:lnTo>
                <a:lnTo>
                  <a:pt x="16554692" y="10074910"/>
                </a:lnTo>
                <a:close/>
              </a:path>
              <a:path w="18719800" h="10718800" extrusionOk="0">
                <a:moveTo>
                  <a:pt x="16554704" y="9974809"/>
                </a:moveTo>
                <a:lnTo>
                  <a:pt x="16553168" y="9967176"/>
                </a:lnTo>
                <a:lnTo>
                  <a:pt x="16548951" y="9960927"/>
                </a:lnTo>
                <a:lnTo>
                  <a:pt x="16542703" y="9956724"/>
                </a:lnTo>
                <a:lnTo>
                  <a:pt x="16535057" y="9955174"/>
                </a:lnTo>
                <a:lnTo>
                  <a:pt x="16527412" y="9956724"/>
                </a:lnTo>
                <a:lnTo>
                  <a:pt x="16521164" y="9960927"/>
                </a:lnTo>
                <a:lnTo>
                  <a:pt x="16516947" y="9967176"/>
                </a:lnTo>
                <a:lnTo>
                  <a:pt x="16515410" y="9974809"/>
                </a:lnTo>
                <a:lnTo>
                  <a:pt x="16516947" y="9982467"/>
                </a:lnTo>
                <a:lnTo>
                  <a:pt x="16521164" y="9988715"/>
                </a:lnTo>
                <a:lnTo>
                  <a:pt x="16527412" y="9992931"/>
                </a:lnTo>
                <a:lnTo>
                  <a:pt x="16535057" y="9994468"/>
                </a:lnTo>
                <a:lnTo>
                  <a:pt x="16542703" y="9992931"/>
                </a:lnTo>
                <a:lnTo>
                  <a:pt x="16548951" y="9988715"/>
                </a:lnTo>
                <a:lnTo>
                  <a:pt x="16553168" y="9982467"/>
                </a:lnTo>
                <a:lnTo>
                  <a:pt x="16554704" y="9974809"/>
                </a:lnTo>
                <a:close/>
              </a:path>
              <a:path w="18719800" h="10718800" extrusionOk="0">
                <a:moveTo>
                  <a:pt x="16554704" y="9874720"/>
                </a:moveTo>
                <a:lnTo>
                  <a:pt x="16553168" y="9867074"/>
                </a:lnTo>
                <a:lnTo>
                  <a:pt x="16548951" y="9860839"/>
                </a:lnTo>
                <a:lnTo>
                  <a:pt x="16542703" y="9856622"/>
                </a:lnTo>
                <a:lnTo>
                  <a:pt x="16535057" y="9855086"/>
                </a:lnTo>
                <a:lnTo>
                  <a:pt x="16527412" y="9856622"/>
                </a:lnTo>
                <a:lnTo>
                  <a:pt x="16521164" y="9860839"/>
                </a:lnTo>
                <a:lnTo>
                  <a:pt x="16516947" y="9867074"/>
                </a:lnTo>
                <a:lnTo>
                  <a:pt x="16515410" y="9874720"/>
                </a:lnTo>
                <a:lnTo>
                  <a:pt x="16516947" y="9882365"/>
                </a:lnTo>
                <a:lnTo>
                  <a:pt x="16521164" y="9888614"/>
                </a:lnTo>
                <a:lnTo>
                  <a:pt x="16527412" y="9892830"/>
                </a:lnTo>
                <a:lnTo>
                  <a:pt x="16535057" y="9894379"/>
                </a:lnTo>
                <a:lnTo>
                  <a:pt x="16542703" y="9892830"/>
                </a:lnTo>
                <a:lnTo>
                  <a:pt x="16548951" y="9888614"/>
                </a:lnTo>
                <a:lnTo>
                  <a:pt x="16553168" y="9882365"/>
                </a:lnTo>
                <a:lnTo>
                  <a:pt x="16554704" y="9874720"/>
                </a:lnTo>
                <a:close/>
              </a:path>
              <a:path w="18719800" h="10718800" extrusionOk="0">
                <a:moveTo>
                  <a:pt x="16554704" y="9774618"/>
                </a:moveTo>
                <a:lnTo>
                  <a:pt x="16553168" y="9766973"/>
                </a:lnTo>
                <a:lnTo>
                  <a:pt x="16548951" y="9760737"/>
                </a:lnTo>
                <a:lnTo>
                  <a:pt x="16542703" y="9756521"/>
                </a:lnTo>
                <a:lnTo>
                  <a:pt x="16535057" y="9754984"/>
                </a:lnTo>
                <a:lnTo>
                  <a:pt x="16527412" y="9756521"/>
                </a:lnTo>
                <a:lnTo>
                  <a:pt x="16521164" y="9760737"/>
                </a:lnTo>
                <a:lnTo>
                  <a:pt x="16516947" y="9766973"/>
                </a:lnTo>
                <a:lnTo>
                  <a:pt x="16515410" y="9774618"/>
                </a:lnTo>
                <a:lnTo>
                  <a:pt x="16516947" y="9782277"/>
                </a:lnTo>
                <a:lnTo>
                  <a:pt x="16521164" y="9788525"/>
                </a:lnTo>
                <a:lnTo>
                  <a:pt x="16527412" y="9792729"/>
                </a:lnTo>
                <a:lnTo>
                  <a:pt x="16535057" y="9794278"/>
                </a:lnTo>
                <a:lnTo>
                  <a:pt x="16542703" y="9792729"/>
                </a:lnTo>
                <a:lnTo>
                  <a:pt x="16548951" y="9788525"/>
                </a:lnTo>
                <a:lnTo>
                  <a:pt x="16553168" y="9782277"/>
                </a:lnTo>
                <a:lnTo>
                  <a:pt x="16554704" y="9774618"/>
                </a:lnTo>
                <a:close/>
              </a:path>
              <a:path w="18719800" h="10718800" extrusionOk="0">
                <a:moveTo>
                  <a:pt x="16554704" y="9674530"/>
                </a:moveTo>
                <a:lnTo>
                  <a:pt x="16553168" y="9666884"/>
                </a:lnTo>
                <a:lnTo>
                  <a:pt x="16548951" y="9660636"/>
                </a:lnTo>
                <a:lnTo>
                  <a:pt x="16542703" y="9656432"/>
                </a:lnTo>
                <a:lnTo>
                  <a:pt x="16535057" y="9654883"/>
                </a:lnTo>
                <a:lnTo>
                  <a:pt x="16527412" y="9656432"/>
                </a:lnTo>
                <a:lnTo>
                  <a:pt x="16521164" y="9660636"/>
                </a:lnTo>
                <a:lnTo>
                  <a:pt x="16516947" y="9666884"/>
                </a:lnTo>
                <a:lnTo>
                  <a:pt x="16515410" y="9674530"/>
                </a:lnTo>
                <a:lnTo>
                  <a:pt x="16516947" y="9682175"/>
                </a:lnTo>
                <a:lnTo>
                  <a:pt x="16521164" y="9688424"/>
                </a:lnTo>
                <a:lnTo>
                  <a:pt x="16527412" y="9692640"/>
                </a:lnTo>
                <a:lnTo>
                  <a:pt x="16535057" y="9694177"/>
                </a:lnTo>
                <a:lnTo>
                  <a:pt x="16542703" y="9692640"/>
                </a:lnTo>
                <a:lnTo>
                  <a:pt x="16548951" y="9688424"/>
                </a:lnTo>
                <a:lnTo>
                  <a:pt x="16553168" y="9682175"/>
                </a:lnTo>
                <a:lnTo>
                  <a:pt x="16554704" y="9674530"/>
                </a:lnTo>
                <a:close/>
              </a:path>
              <a:path w="18719800" h="10718800" extrusionOk="0">
                <a:moveTo>
                  <a:pt x="16554704" y="9574441"/>
                </a:moveTo>
                <a:lnTo>
                  <a:pt x="16553168" y="9566796"/>
                </a:lnTo>
                <a:lnTo>
                  <a:pt x="16548951" y="9560547"/>
                </a:lnTo>
                <a:lnTo>
                  <a:pt x="16542703" y="9556344"/>
                </a:lnTo>
                <a:lnTo>
                  <a:pt x="16535057" y="9554794"/>
                </a:lnTo>
                <a:lnTo>
                  <a:pt x="16527412" y="9556344"/>
                </a:lnTo>
                <a:lnTo>
                  <a:pt x="16521164" y="9560547"/>
                </a:lnTo>
                <a:lnTo>
                  <a:pt x="16516947" y="9566796"/>
                </a:lnTo>
                <a:lnTo>
                  <a:pt x="16515410" y="9574441"/>
                </a:lnTo>
                <a:lnTo>
                  <a:pt x="16516947" y="9582086"/>
                </a:lnTo>
                <a:lnTo>
                  <a:pt x="16521164" y="9588335"/>
                </a:lnTo>
                <a:lnTo>
                  <a:pt x="16527412" y="9592539"/>
                </a:lnTo>
                <a:lnTo>
                  <a:pt x="16535057" y="9594075"/>
                </a:lnTo>
                <a:lnTo>
                  <a:pt x="16542703" y="9592539"/>
                </a:lnTo>
                <a:lnTo>
                  <a:pt x="16548951" y="9588335"/>
                </a:lnTo>
                <a:lnTo>
                  <a:pt x="16553168" y="9582086"/>
                </a:lnTo>
                <a:lnTo>
                  <a:pt x="16554704" y="9574441"/>
                </a:lnTo>
                <a:close/>
              </a:path>
              <a:path w="18719800" h="10718800" extrusionOk="0">
                <a:moveTo>
                  <a:pt x="16554704" y="9474340"/>
                </a:moveTo>
                <a:lnTo>
                  <a:pt x="16553168" y="9466694"/>
                </a:lnTo>
                <a:lnTo>
                  <a:pt x="16548951" y="9460446"/>
                </a:lnTo>
                <a:lnTo>
                  <a:pt x="16542703" y="9456242"/>
                </a:lnTo>
                <a:lnTo>
                  <a:pt x="16535057" y="9454705"/>
                </a:lnTo>
                <a:lnTo>
                  <a:pt x="16527412" y="9456242"/>
                </a:lnTo>
                <a:lnTo>
                  <a:pt x="16521164" y="9460446"/>
                </a:lnTo>
                <a:lnTo>
                  <a:pt x="16516947" y="9466694"/>
                </a:lnTo>
                <a:lnTo>
                  <a:pt x="16515410" y="9474340"/>
                </a:lnTo>
                <a:lnTo>
                  <a:pt x="16516947" y="9481985"/>
                </a:lnTo>
                <a:lnTo>
                  <a:pt x="16521164" y="9488221"/>
                </a:lnTo>
                <a:lnTo>
                  <a:pt x="16527412" y="9492437"/>
                </a:lnTo>
                <a:lnTo>
                  <a:pt x="16535057" y="9493974"/>
                </a:lnTo>
                <a:lnTo>
                  <a:pt x="16542703" y="9492437"/>
                </a:lnTo>
                <a:lnTo>
                  <a:pt x="16548951" y="9488221"/>
                </a:lnTo>
                <a:lnTo>
                  <a:pt x="16553168" y="9481985"/>
                </a:lnTo>
                <a:lnTo>
                  <a:pt x="16554704" y="9474340"/>
                </a:lnTo>
                <a:close/>
              </a:path>
              <a:path w="18719800" h="10718800" extrusionOk="0">
                <a:moveTo>
                  <a:pt x="16554704" y="9374251"/>
                </a:moveTo>
                <a:lnTo>
                  <a:pt x="16553168" y="9366593"/>
                </a:lnTo>
                <a:lnTo>
                  <a:pt x="16548951" y="9360344"/>
                </a:lnTo>
                <a:lnTo>
                  <a:pt x="16542703" y="9356141"/>
                </a:lnTo>
                <a:lnTo>
                  <a:pt x="16535057" y="9354591"/>
                </a:lnTo>
                <a:lnTo>
                  <a:pt x="16527412" y="9356141"/>
                </a:lnTo>
                <a:lnTo>
                  <a:pt x="16521164" y="9360344"/>
                </a:lnTo>
                <a:lnTo>
                  <a:pt x="16516947" y="9366593"/>
                </a:lnTo>
                <a:lnTo>
                  <a:pt x="16515410" y="9374251"/>
                </a:lnTo>
                <a:lnTo>
                  <a:pt x="16516947" y="9381896"/>
                </a:lnTo>
                <a:lnTo>
                  <a:pt x="16521164" y="9388132"/>
                </a:lnTo>
                <a:lnTo>
                  <a:pt x="16527412" y="9392348"/>
                </a:lnTo>
                <a:lnTo>
                  <a:pt x="16535057" y="9393898"/>
                </a:lnTo>
                <a:lnTo>
                  <a:pt x="16542703" y="9392348"/>
                </a:lnTo>
                <a:lnTo>
                  <a:pt x="16548951" y="9388132"/>
                </a:lnTo>
                <a:lnTo>
                  <a:pt x="16553168" y="9381896"/>
                </a:lnTo>
                <a:lnTo>
                  <a:pt x="16554704" y="9374251"/>
                </a:lnTo>
                <a:close/>
              </a:path>
              <a:path w="18719800" h="10718800" extrusionOk="0">
                <a:moveTo>
                  <a:pt x="16554704" y="9274137"/>
                </a:moveTo>
                <a:lnTo>
                  <a:pt x="16553155" y="9266504"/>
                </a:lnTo>
                <a:lnTo>
                  <a:pt x="16548951" y="9260256"/>
                </a:lnTo>
                <a:lnTo>
                  <a:pt x="16542703" y="9256039"/>
                </a:lnTo>
                <a:lnTo>
                  <a:pt x="16535057" y="9254503"/>
                </a:lnTo>
                <a:lnTo>
                  <a:pt x="16527412" y="9256039"/>
                </a:lnTo>
                <a:lnTo>
                  <a:pt x="16521164" y="9260256"/>
                </a:lnTo>
                <a:lnTo>
                  <a:pt x="16516947" y="9266504"/>
                </a:lnTo>
                <a:lnTo>
                  <a:pt x="16515398" y="9274137"/>
                </a:lnTo>
                <a:lnTo>
                  <a:pt x="16516947" y="9281782"/>
                </a:lnTo>
                <a:lnTo>
                  <a:pt x="16521164" y="9288031"/>
                </a:lnTo>
                <a:lnTo>
                  <a:pt x="16527412" y="9292234"/>
                </a:lnTo>
                <a:lnTo>
                  <a:pt x="16535057" y="9293784"/>
                </a:lnTo>
                <a:lnTo>
                  <a:pt x="16542703" y="9292234"/>
                </a:lnTo>
                <a:lnTo>
                  <a:pt x="16548951" y="9288031"/>
                </a:lnTo>
                <a:lnTo>
                  <a:pt x="16553155" y="9281782"/>
                </a:lnTo>
                <a:lnTo>
                  <a:pt x="16554704" y="9274137"/>
                </a:lnTo>
                <a:close/>
              </a:path>
              <a:path w="18719800" h="10718800" extrusionOk="0">
                <a:moveTo>
                  <a:pt x="16554704" y="9174035"/>
                </a:moveTo>
                <a:lnTo>
                  <a:pt x="16553155" y="9166390"/>
                </a:lnTo>
                <a:lnTo>
                  <a:pt x="16548951" y="9160154"/>
                </a:lnTo>
                <a:lnTo>
                  <a:pt x="16542703" y="9155951"/>
                </a:lnTo>
                <a:lnTo>
                  <a:pt x="16535057" y="9154401"/>
                </a:lnTo>
                <a:lnTo>
                  <a:pt x="16527412" y="9155951"/>
                </a:lnTo>
                <a:lnTo>
                  <a:pt x="16521164" y="9160154"/>
                </a:lnTo>
                <a:lnTo>
                  <a:pt x="16516947" y="9166390"/>
                </a:lnTo>
                <a:lnTo>
                  <a:pt x="16515398" y="9174035"/>
                </a:lnTo>
                <a:lnTo>
                  <a:pt x="16516947" y="9181681"/>
                </a:lnTo>
                <a:lnTo>
                  <a:pt x="16521164" y="9187929"/>
                </a:lnTo>
                <a:lnTo>
                  <a:pt x="16527412" y="9192146"/>
                </a:lnTo>
                <a:lnTo>
                  <a:pt x="16535057" y="9193695"/>
                </a:lnTo>
                <a:lnTo>
                  <a:pt x="16542703" y="9192146"/>
                </a:lnTo>
                <a:lnTo>
                  <a:pt x="16548951" y="9187929"/>
                </a:lnTo>
                <a:lnTo>
                  <a:pt x="16553155" y="9181681"/>
                </a:lnTo>
                <a:lnTo>
                  <a:pt x="16554704" y="9174035"/>
                </a:lnTo>
                <a:close/>
              </a:path>
              <a:path w="18719800" h="10718800" extrusionOk="0">
                <a:moveTo>
                  <a:pt x="16554704" y="9073947"/>
                </a:moveTo>
                <a:lnTo>
                  <a:pt x="16553155" y="9066301"/>
                </a:lnTo>
                <a:lnTo>
                  <a:pt x="16548951" y="9060053"/>
                </a:lnTo>
                <a:lnTo>
                  <a:pt x="16542703" y="9055849"/>
                </a:lnTo>
                <a:lnTo>
                  <a:pt x="16535057" y="9054300"/>
                </a:lnTo>
                <a:lnTo>
                  <a:pt x="16527412" y="9055849"/>
                </a:lnTo>
                <a:lnTo>
                  <a:pt x="16521164" y="9060053"/>
                </a:lnTo>
                <a:lnTo>
                  <a:pt x="16516947" y="9066301"/>
                </a:lnTo>
                <a:lnTo>
                  <a:pt x="16515410" y="9073947"/>
                </a:lnTo>
                <a:lnTo>
                  <a:pt x="16516947" y="9081605"/>
                </a:lnTo>
                <a:lnTo>
                  <a:pt x="16521164" y="9087841"/>
                </a:lnTo>
                <a:lnTo>
                  <a:pt x="16527412" y="9092057"/>
                </a:lnTo>
                <a:lnTo>
                  <a:pt x="16535057" y="9093594"/>
                </a:lnTo>
                <a:lnTo>
                  <a:pt x="16542703" y="9092057"/>
                </a:lnTo>
                <a:lnTo>
                  <a:pt x="16548951" y="9087841"/>
                </a:lnTo>
                <a:lnTo>
                  <a:pt x="16553155" y="9081605"/>
                </a:lnTo>
                <a:lnTo>
                  <a:pt x="16554704" y="9073947"/>
                </a:lnTo>
                <a:close/>
              </a:path>
              <a:path w="18719800" h="10718800" extrusionOk="0">
                <a:moveTo>
                  <a:pt x="16554704" y="8973858"/>
                </a:moveTo>
                <a:lnTo>
                  <a:pt x="16553155" y="8966213"/>
                </a:lnTo>
                <a:lnTo>
                  <a:pt x="16548951" y="8959964"/>
                </a:lnTo>
                <a:lnTo>
                  <a:pt x="16542703" y="8955748"/>
                </a:lnTo>
                <a:lnTo>
                  <a:pt x="16535057" y="8954211"/>
                </a:lnTo>
                <a:lnTo>
                  <a:pt x="16527412" y="8955748"/>
                </a:lnTo>
                <a:lnTo>
                  <a:pt x="16521164" y="8959964"/>
                </a:lnTo>
                <a:lnTo>
                  <a:pt x="16516947" y="8966213"/>
                </a:lnTo>
                <a:lnTo>
                  <a:pt x="16515410" y="8973858"/>
                </a:lnTo>
                <a:lnTo>
                  <a:pt x="16516947" y="8981503"/>
                </a:lnTo>
                <a:lnTo>
                  <a:pt x="16521164" y="8987752"/>
                </a:lnTo>
                <a:lnTo>
                  <a:pt x="16527412" y="8991956"/>
                </a:lnTo>
                <a:lnTo>
                  <a:pt x="16535057" y="8993505"/>
                </a:lnTo>
                <a:lnTo>
                  <a:pt x="16542703" y="8991956"/>
                </a:lnTo>
                <a:lnTo>
                  <a:pt x="16548951" y="8987752"/>
                </a:lnTo>
                <a:lnTo>
                  <a:pt x="16553155" y="8981503"/>
                </a:lnTo>
                <a:lnTo>
                  <a:pt x="16554704" y="8973858"/>
                </a:lnTo>
                <a:close/>
              </a:path>
              <a:path w="18719800" h="10718800" extrusionOk="0">
                <a:moveTo>
                  <a:pt x="16554704" y="8873757"/>
                </a:moveTo>
                <a:lnTo>
                  <a:pt x="16553155" y="8866111"/>
                </a:lnTo>
                <a:lnTo>
                  <a:pt x="16548951" y="8859863"/>
                </a:lnTo>
                <a:lnTo>
                  <a:pt x="16542703" y="8855659"/>
                </a:lnTo>
                <a:lnTo>
                  <a:pt x="16535057" y="8854110"/>
                </a:lnTo>
                <a:lnTo>
                  <a:pt x="16527412" y="8855659"/>
                </a:lnTo>
                <a:lnTo>
                  <a:pt x="16521164" y="8859863"/>
                </a:lnTo>
                <a:lnTo>
                  <a:pt x="16516947" y="8866111"/>
                </a:lnTo>
                <a:lnTo>
                  <a:pt x="16515410" y="8873757"/>
                </a:lnTo>
                <a:lnTo>
                  <a:pt x="16516947" y="8881402"/>
                </a:lnTo>
                <a:lnTo>
                  <a:pt x="16521164" y="8887650"/>
                </a:lnTo>
                <a:lnTo>
                  <a:pt x="16527412" y="8891854"/>
                </a:lnTo>
                <a:lnTo>
                  <a:pt x="16535057" y="8893404"/>
                </a:lnTo>
                <a:lnTo>
                  <a:pt x="16542703" y="8891854"/>
                </a:lnTo>
                <a:lnTo>
                  <a:pt x="16548951" y="8887650"/>
                </a:lnTo>
                <a:lnTo>
                  <a:pt x="16553155" y="8881402"/>
                </a:lnTo>
                <a:lnTo>
                  <a:pt x="16554704" y="8873757"/>
                </a:lnTo>
                <a:close/>
              </a:path>
              <a:path w="18719800" h="10718800" extrusionOk="0">
                <a:moveTo>
                  <a:pt x="16554704" y="8773668"/>
                </a:moveTo>
                <a:lnTo>
                  <a:pt x="16553168" y="8766023"/>
                </a:lnTo>
                <a:lnTo>
                  <a:pt x="16548951" y="8759774"/>
                </a:lnTo>
                <a:lnTo>
                  <a:pt x="16542703" y="8755570"/>
                </a:lnTo>
                <a:lnTo>
                  <a:pt x="16535057" y="8754021"/>
                </a:lnTo>
                <a:lnTo>
                  <a:pt x="16527412" y="8755570"/>
                </a:lnTo>
                <a:lnTo>
                  <a:pt x="16521164" y="8759774"/>
                </a:lnTo>
                <a:lnTo>
                  <a:pt x="16516947" y="8766023"/>
                </a:lnTo>
                <a:lnTo>
                  <a:pt x="16515410" y="8773668"/>
                </a:lnTo>
                <a:lnTo>
                  <a:pt x="16516947" y="8781313"/>
                </a:lnTo>
                <a:lnTo>
                  <a:pt x="16521164" y="8787549"/>
                </a:lnTo>
                <a:lnTo>
                  <a:pt x="16527412" y="8791765"/>
                </a:lnTo>
                <a:lnTo>
                  <a:pt x="16535057" y="8793302"/>
                </a:lnTo>
                <a:lnTo>
                  <a:pt x="16542703" y="8791765"/>
                </a:lnTo>
                <a:lnTo>
                  <a:pt x="16548951" y="8787549"/>
                </a:lnTo>
                <a:lnTo>
                  <a:pt x="16553168" y="8781313"/>
                </a:lnTo>
                <a:lnTo>
                  <a:pt x="16554704" y="8773668"/>
                </a:lnTo>
                <a:close/>
              </a:path>
              <a:path w="18719800" h="10718800" extrusionOk="0">
                <a:moveTo>
                  <a:pt x="16554704" y="8673567"/>
                </a:moveTo>
                <a:lnTo>
                  <a:pt x="16553168" y="8665921"/>
                </a:lnTo>
                <a:lnTo>
                  <a:pt x="16548951" y="8659673"/>
                </a:lnTo>
                <a:lnTo>
                  <a:pt x="16542703" y="8655469"/>
                </a:lnTo>
                <a:lnTo>
                  <a:pt x="16535057" y="8653920"/>
                </a:lnTo>
                <a:lnTo>
                  <a:pt x="16527412" y="8655469"/>
                </a:lnTo>
                <a:lnTo>
                  <a:pt x="16521164" y="8659673"/>
                </a:lnTo>
                <a:lnTo>
                  <a:pt x="16516947" y="8665921"/>
                </a:lnTo>
                <a:lnTo>
                  <a:pt x="16515410" y="8673567"/>
                </a:lnTo>
                <a:lnTo>
                  <a:pt x="16516947" y="8681225"/>
                </a:lnTo>
                <a:lnTo>
                  <a:pt x="16521164" y="8687460"/>
                </a:lnTo>
                <a:lnTo>
                  <a:pt x="16527412" y="8691677"/>
                </a:lnTo>
                <a:lnTo>
                  <a:pt x="16535057" y="8693213"/>
                </a:lnTo>
                <a:lnTo>
                  <a:pt x="16542703" y="8691677"/>
                </a:lnTo>
                <a:lnTo>
                  <a:pt x="16548951" y="8687460"/>
                </a:lnTo>
                <a:lnTo>
                  <a:pt x="16553168" y="8681225"/>
                </a:lnTo>
                <a:lnTo>
                  <a:pt x="16554704" y="8673567"/>
                </a:lnTo>
                <a:close/>
              </a:path>
              <a:path w="18719800" h="10718800" extrusionOk="0">
                <a:moveTo>
                  <a:pt x="16554704" y="8573478"/>
                </a:moveTo>
                <a:lnTo>
                  <a:pt x="16553168" y="8565832"/>
                </a:lnTo>
                <a:lnTo>
                  <a:pt x="16548951" y="8559584"/>
                </a:lnTo>
                <a:lnTo>
                  <a:pt x="16542703" y="8555368"/>
                </a:lnTo>
                <a:lnTo>
                  <a:pt x="16535057" y="8553831"/>
                </a:lnTo>
                <a:lnTo>
                  <a:pt x="16527412" y="8555368"/>
                </a:lnTo>
                <a:lnTo>
                  <a:pt x="16521164" y="8559584"/>
                </a:lnTo>
                <a:lnTo>
                  <a:pt x="16516947" y="8565832"/>
                </a:lnTo>
                <a:lnTo>
                  <a:pt x="16515410" y="8573478"/>
                </a:lnTo>
                <a:lnTo>
                  <a:pt x="16516947" y="8581123"/>
                </a:lnTo>
                <a:lnTo>
                  <a:pt x="16521164" y="8587372"/>
                </a:lnTo>
                <a:lnTo>
                  <a:pt x="16527412" y="8591575"/>
                </a:lnTo>
                <a:lnTo>
                  <a:pt x="16535057" y="8593125"/>
                </a:lnTo>
                <a:lnTo>
                  <a:pt x="16542703" y="8591575"/>
                </a:lnTo>
                <a:lnTo>
                  <a:pt x="16548951" y="8587372"/>
                </a:lnTo>
                <a:lnTo>
                  <a:pt x="16553168" y="8581123"/>
                </a:lnTo>
                <a:lnTo>
                  <a:pt x="16554704" y="8573478"/>
                </a:lnTo>
                <a:close/>
              </a:path>
              <a:path w="18719800" h="10718800" extrusionOk="0">
                <a:moveTo>
                  <a:pt x="16554704" y="8473389"/>
                </a:moveTo>
                <a:lnTo>
                  <a:pt x="16553168" y="8465731"/>
                </a:lnTo>
                <a:lnTo>
                  <a:pt x="16548951" y="8459483"/>
                </a:lnTo>
                <a:lnTo>
                  <a:pt x="16542703" y="8455266"/>
                </a:lnTo>
                <a:lnTo>
                  <a:pt x="16535057" y="8453730"/>
                </a:lnTo>
                <a:lnTo>
                  <a:pt x="16527412" y="8455266"/>
                </a:lnTo>
                <a:lnTo>
                  <a:pt x="16521164" y="8459483"/>
                </a:lnTo>
                <a:lnTo>
                  <a:pt x="16516947" y="8465731"/>
                </a:lnTo>
                <a:lnTo>
                  <a:pt x="16515410" y="8473389"/>
                </a:lnTo>
                <a:lnTo>
                  <a:pt x="16516947" y="8481035"/>
                </a:lnTo>
                <a:lnTo>
                  <a:pt x="16521164" y="8487270"/>
                </a:lnTo>
                <a:lnTo>
                  <a:pt x="16527412" y="8491474"/>
                </a:lnTo>
                <a:lnTo>
                  <a:pt x="16535057" y="8493023"/>
                </a:lnTo>
                <a:lnTo>
                  <a:pt x="16542703" y="8491474"/>
                </a:lnTo>
                <a:lnTo>
                  <a:pt x="16548951" y="8487270"/>
                </a:lnTo>
                <a:lnTo>
                  <a:pt x="16553168" y="8481035"/>
                </a:lnTo>
                <a:lnTo>
                  <a:pt x="16554704" y="8473389"/>
                </a:lnTo>
                <a:close/>
              </a:path>
              <a:path w="18719800" h="10718800" extrusionOk="0">
                <a:moveTo>
                  <a:pt x="16554704" y="8373275"/>
                </a:moveTo>
                <a:lnTo>
                  <a:pt x="16553168" y="8365630"/>
                </a:lnTo>
                <a:lnTo>
                  <a:pt x="16548951" y="8359381"/>
                </a:lnTo>
                <a:lnTo>
                  <a:pt x="16542703" y="8355177"/>
                </a:lnTo>
                <a:lnTo>
                  <a:pt x="16535057" y="8353628"/>
                </a:lnTo>
                <a:lnTo>
                  <a:pt x="16527412" y="8355177"/>
                </a:lnTo>
                <a:lnTo>
                  <a:pt x="16521164" y="8359381"/>
                </a:lnTo>
                <a:lnTo>
                  <a:pt x="16516947" y="8365630"/>
                </a:lnTo>
                <a:lnTo>
                  <a:pt x="16515410" y="8373275"/>
                </a:lnTo>
                <a:lnTo>
                  <a:pt x="16516947" y="8380933"/>
                </a:lnTo>
                <a:lnTo>
                  <a:pt x="16521164" y="8387169"/>
                </a:lnTo>
                <a:lnTo>
                  <a:pt x="16527412" y="8391385"/>
                </a:lnTo>
                <a:lnTo>
                  <a:pt x="16535057" y="8392922"/>
                </a:lnTo>
                <a:lnTo>
                  <a:pt x="16542703" y="8391385"/>
                </a:lnTo>
                <a:lnTo>
                  <a:pt x="16548951" y="8387169"/>
                </a:lnTo>
                <a:lnTo>
                  <a:pt x="16553168" y="8380933"/>
                </a:lnTo>
                <a:lnTo>
                  <a:pt x="16554704" y="8373275"/>
                </a:lnTo>
                <a:close/>
              </a:path>
              <a:path w="18719800" h="10718800" extrusionOk="0">
                <a:moveTo>
                  <a:pt x="16554704" y="8273186"/>
                </a:moveTo>
                <a:lnTo>
                  <a:pt x="16553168" y="8265541"/>
                </a:lnTo>
                <a:lnTo>
                  <a:pt x="16548951" y="8259292"/>
                </a:lnTo>
                <a:lnTo>
                  <a:pt x="16542703" y="8255089"/>
                </a:lnTo>
                <a:lnTo>
                  <a:pt x="16535057" y="8253539"/>
                </a:lnTo>
                <a:lnTo>
                  <a:pt x="16527412" y="8255089"/>
                </a:lnTo>
                <a:lnTo>
                  <a:pt x="16521164" y="8259292"/>
                </a:lnTo>
                <a:lnTo>
                  <a:pt x="16516947" y="8265541"/>
                </a:lnTo>
                <a:lnTo>
                  <a:pt x="16515410" y="8273186"/>
                </a:lnTo>
                <a:lnTo>
                  <a:pt x="16516947" y="8280832"/>
                </a:lnTo>
                <a:lnTo>
                  <a:pt x="16521164" y="8287080"/>
                </a:lnTo>
                <a:lnTo>
                  <a:pt x="16527412" y="8291284"/>
                </a:lnTo>
                <a:lnTo>
                  <a:pt x="16535057" y="8292833"/>
                </a:lnTo>
                <a:lnTo>
                  <a:pt x="16542703" y="8291284"/>
                </a:lnTo>
                <a:lnTo>
                  <a:pt x="16548951" y="8287080"/>
                </a:lnTo>
                <a:lnTo>
                  <a:pt x="16553168" y="8280832"/>
                </a:lnTo>
                <a:lnTo>
                  <a:pt x="16554704" y="8273186"/>
                </a:lnTo>
                <a:close/>
              </a:path>
              <a:path w="18719800" h="10718800" extrusionOk="0">
                <a:moveTo>
                  <a:pt x="16554704" y="8173085"/>
                </a:moveTo>
                <a:lnTo>
                  <a:pt x="16553168" y="8165439"/>
                </a:lnTo>
                <a:lnTo>
                  <a:pt x="16548951" y="8159204"/>
                </a:lnTo>
                <a:lnTo>
                  <a:pt x="16542703" y="8154987"/>
                </a:lnTo>
                <a:lnTo>
                  <a:pt x="16535057" y="8153451"/>
                </a:lnTo>
                <a:lnTo>
                  <a:pt x="16527412" y="8154987"/>
                </a:lnTo>
                <a:lnTo>
                  <a:pt x="16521164" y="8159204"/>
                </a:lnTo>
                <a:lnTo>
                  <a:pt x="16516947" y="8165439"/>
                </a:lnTo>
                <a:lnTo>
                  <a:pt x="16515410" y="8173085"/>
                </a:lnTo>
                <a:lnTo>
                  <a:pt x="16516947" y="8180730"/>
                </a:lnTo>
                <a:lnTo>
                  <a:pt x="16521164" y="8186979"/>
                </a:lnTo>
                <a:lnTo>
                  <a:pt x="16527412" y="8191195"/>
                </a:lnTo>
                <a:lnTo>
                  <a:pt x="16535057" y="8192744"/>
                </a:lnTo>
                <a:lnTo>
                  <a:pt x="16542703" y="8191195"/>
                </a:lnTo>
                <a:lnTo>
                  <a:pt x="16548951" y="8186979"/>
                </a:lnTo>
                <a:lnTo>
                  <a:pt x="16553168" y="8180730"/>
                </a:lnTo>
                <a:lnTo>
                  <a:pt x="16554704" y="8173085"/>
                </a:lnTo>
                <a:close/>
              </a:path>
              <a:path w="18719800" h="10718800" extrusionOk="0">
                <a:moveTo>
                  <a:pt x="16554704" y="8072996"/>
                </a:moveTo>
                <a:lnTo>
                  <a:pt x="16553168" y="8065351"/>
                </a:lnTo>
                <a:lnTo>
                  <a:pt x="16548951" y="8059102"/>
                </a:lnTo>
                <a:lnTo>
                  <a:pt x="16542703" y="8054899"/>
                </a:lnTo>
                <a:lnTo>
                  <a:pt x="16535057" y="8053349"/>
                </a:lnTo>
                <a:lnTo>
                  <a:pt x="16527412" y="8054899"/>
                </a:lnTo>
                <a:lnTo>
                  <a:pt x="16521164" y="8059102"/>
                </a:lnTo>
                <a:lnTo>
                  <a:pt x="16516947" y="8065351"/>
                </a:lnTo>
                <a:lnTo>
                  <a:pt x="16515410" y="8072996"/>
                </a:lnTo>
                <a:lnTo>
                  <a:pt x="16516947" y="8080642"/>
                </a:lnTo>
                <a:lnTo>
                  <a:pt x="16521164" y="8086890"/>
                </a:lnTo>
                <a:lnTo>
                  <a:pt x="16527412" y="8091106"/>
                </a:lnTo>
                <a:lnTo>
                  <a:pt x="16535057" y="8092643"/>
                </a:lnTo>
                <a:lnTo>
                  <a:pt x="16542703" y="8091106"/>
                </a:lnTo>
                <a:lnTo>
                  <a:pt x="16548951" y="8086890"/>
                </a:lnTo>
                <a:lnTo>
                  <a:pt x="16553168" y="8080642"/>
                </a:lnTo>
                <a:lnTo>
                  <a:pt x="16554704" y="8072996"/>
                </a:lnTo>
                <a:close/>
              </a:path>
              <a:path w="18719800" h="10718800" extrusionOk="0">
                <a:moveTo>
                  <a:pt x="16554704" y="7972895"/>
                </a:moveTo>
                <a:lnTo>
                  <a:pt x="16553168" y="7965249"/>
                </a:lnTo>
                <a:lnTo>
                  <a:pt x="16548951" y="7959001"/>
                </a:lnTo>
                <a:lnTo>
                  <a:pt x="16542703" y="7954797"/>
                </a:lnTo>
                <a:lnTo>
                  <a:pt x="16535057" y="7953261"/>
                </a:lnTo>
                <a:lnTo>
                  <a:pt x="16527412" y="7954797"/>
                </a:lnTo>
                <a:lnTo>
                  <a:pt x="16521164" y="7959001"/>
                </a:lnTo>
                <a:lnTo>
                  <a:pt x="16516947" y="7965249"/>
                </a:lnTo>
                <a:lnTo>
                  <a:pt x="16515410" y="7972895"/>
                </a:lnTo>
                <a:lnTo>
                  <a:pt x="16516947" y="7980540"/>
                </a:lnTo>
                <a:lnTo>
                  <a:pt x="16521164" y="7986789"/>
                </a:lnTo>
                <a:lnTo>
                  <a:pt x="16527412" y="7991005"/>
                </a:lnTo>
                <a:lnTo>
                  <a:pt x="16535057" y="7992554"/>
                </a:lnTo>
                <a:lnTo>
                  <a:pt x="16542703" y="7991005"/>
                </a:lnTo>
                <a:lnTo>
                  <a:pt x="16548951" y="7986789"/>
                </a:lnTo>
                <a:lnTo>
                  <a:pt x="16553168" y="7980540"/>
                </a:lnTo>
                <a:lnTo>
                  <a:pt x="16554704" y="7972895"/>
                </a:lnTo>
                <a:close/>
              </a:path>
              <a:path w="18719800" h="10718800" extrusionOk="0">
                <a:moveTo>
                  <a:pt x="16554704" y="7872806"/>
                </a:moveTo>
                <a:lnTo>
                  <a:pt x="16553168" y="7865161"/>
                </a:lnTo>
                <a:lnTo>
                  <a:pt x="16548951" y="7858912"/>
                </a:lnTo>
                <a:lnTo>
                  <a:pt x="16542703" y="7854709"/>
                </a:lnTo>
                <a:lnTo>
                  <a:pt x="16535057" y="7853159"/>
                </a:lnTo>
                <a:lnTo>
                  <a:pt x="16527412" y="7854709"/>
                </a:lnTo>
                <a:lnTo>
                  <a:pt x="16521164" y="7858912"/>
                </a:lnTo>
                <a:lnTo>
                  <a:pt x="16516947" y="7865161"/>
                </a:lnTo>
                <a:lnTo>
                  <a:pt x="16515410" y="7872806"/>
                </a:lnTo>
                <a:lnTo>
                  <a:pt x="16516947" y="7880451"/>
                </a:lnTo>
                <a:lnTo>
                  <a:pt x="16521164" y="7886700"/>
                </a:lnTo>
                <a:lnTo>
                  <a:pt x="16527412" y="7890904"/>
                </a:lnTo>
                <a:lnTo>
                  <a:pt x="16535057" y="7892453"/>
                </a:lnTo>
                <a:lnTo>
                  <a:pt x="16542703" y="7890904"/>
                </a:lnTo>
                <a:lnTo>
                  <a:pt x="16548951" y="7886700"/>
                </a:lnTo>
                <a:lnTo>
                  <a:pt x="16553168" y="7880451"/>
                </a:lnTo>
                <a:lnTo>
                  <a:pt x="16554704" y="7872806"/>
                </a:lnTo>
                <a:close/>
              </a:path>
              <a:path w="18719800" h="10718800" extrusionOk="0">
                <a:moveTo>
                  <a:pt x="16554704" y="7772717"/>
                </a:moveTo>
                <a:lnTo>
                  <a:pt x="16553168" y="7765059"/>
                </a:lnTo>
                <a:lnTo>
                  <a:pt x="16548951" y="7758811"/>
                </a:lnTo>
                <a:lnTo>
                  <a:pt x="16542703" y="7754607"/>
                </a:lnTo>
                <a:lnTo>
                  <a:pt x="16535057" y="7753058"/>
                </a:lnTo>
                <a:lnTo>
                  <a:pt x="16527412" y="7754607"/>
                </a:lnTo>
                <a:lnTo>
                  <a:pt x="16521164" y="7758811"/>
                </a:lnTo>
                <a:lnTo>
                  <a:pt x="16516947" y="7765059"/>
                </a:lnTo>
                <a:lnTo>
                  <a:pt x="16515410" y="7772717"/>
                </a:lnTo>
                <a:lnTo>
                  <a:pt x="16516947" y="7780350"/>
                </a:lnTo>
                <a:lnTo>
                  <a:pt x="16521164" y="7786598"/>
                </a:lnTo>
                <a:lnTo>
                  <a:pt x="16527412" y="7790815"/>
                </a:lnTo>
                <a:lnTo>
                  <a:pt x="16535057" y="7792352"/>
                </a:lnTo>
                <a:lnTo>
                  <a:pt x="16542703" y="7790815"/>
                </a:lnTo>
                <a:lnTo>
                  <a:pt x="16548951" y="7786598"/>
                </a:lnTo>
                <a:lnTo>
                  <a:pt x="16553168" y="7780350"/>
                </a:lnTo>
                <a:lnTo>
                  <a:pt x="16554704" y="7772717"/>
                </a:lnTo>
                <a:close/>
              </a:path>
              <a:path w="18719800" h="10718800" extrusionOk="0">
                <a:moveTo>
                  <a:pt x="16554704" y="7672603"/>
                </a:moveTo>
                <a:lnTo>
                  <a:pt x="16553155" y="7664958"/>
                </a:lnTo>
                <a:lnTo>
                  <a:pt x="16548951" y="7658709"/>
                </a:lnTo>
                <a:lnTo>
                  <a:pt x="16542703" y="7654493"/>
                </a:lnTo>
                <a:lnTo>
                  <a:pt x="16535057" y="7652956"/>
                </a:lnTo>
                <a:lnTo>
                  <a:pt x="16527412" y="7654493"/>
                </a:lnTo>
                <a:lnTo>
                  <a:pt x="16521164" y="7658709"/>
                </a:lnTo>
                <a:lnTo>
                  <a:pt x="16516947" y="7664958"/>
                </a:lnTo>
                <a:lnTo>
                  <a:pt x="16515398" y="7672603"/>
                </a:lnTo>
                <a:lnTo>
                  <a:pt x="16516947" y="7680249"/>
                </a:lnTo>
                <a:lnTo>
                  <a:pt x="16521164" y="7686497"/>
                </a:lnTo>
                <a:lnTo>
                  <a:pt x="16527412" y="7690713"/>
                </a:lnTo>
                <a:lnTo>
                  <a:pt x="16535057" y="7692250"/>
                </a:lnTo>
                <a:lnTo>
                  <a:pt x="16542703" y="7690713"/>
                </a:lnTo>
                <a:lnTo>
                  <a:pt x="16548951" y="7686497"/>
                </a:lnTo>
                <a:lnTo>
                  <a:pt x="16553155" y="7680249"/>
                </a:lnTo>
                <a:lnTo>
                  <a:pt x="16554704" y="7672603"/>
                </a:lnTo>
                <a:close/>
              </a:path>
              <a:path w="18719800" h="10718800" extrusionOk="0">
                <a:moveTo>
                  <a:pt x="16554704" y="7572502"/>
                </a:moveTo>
                <a:lnTo>
                  <a:pt x="16553155" y="7564856"/>
                </a:lnTo>
                <a:lnTo>
                  <a:pt x="16548951" y="7558621"/>
                </a:lnTo>
                <a:lnTo>
                  <a:pt x="16542703" y="7554404"/>
                </a:lnTo>
                <a:lnTo>
                  <a:pt x="16535057" y="7552855"/>
                </a:lnTo>
                <a:lnTo>
                  <a:pt x="16527412" y="7554404"/>
                </a:lnTo>
                <a:lnTo>
                  <a:pt x="16521164" y="7558621"/>
                </a:lnTo>
                <a:lnTo>
                  <a:pt x="16516947" y="7564856"/>
                </a:lnTo>
                <a:lnTo>
                  <a:pt x="16515398" y="7572502"/>
                </a:lnTo>
                <a:lnTo>
                  <a:pt x="16516947" y="7580160"/>
                </a:lnTo>
                <a:lnTo>
                  <a:pt x="16521164" y="7586408"/>
                </a:lnTo>
                <a:lnTo>
                  <a:pt x="16527412" y="7590612"/>
                </a:lnTo>
                <a:lnTo>
                  <a:pt x="16535057" y="7592161"/>
                </a:lnTo>
                <a:lnTo>
                  <a:pt x="16542703" y="7590612"/>
                </a:lnTo>
                <a:lnTo>
                  <a:pt x="16548951" y="7586408"/>
                </a:lnTo>
                <a:lnTo>
                  <a:pt x="16553155" y="7580160"/>
                </a:lnTo>
                <a:lnTo>
                  <a:pt x="16554704" y="7572502"/>
                </a:lnTo>
                <a:close/>
              </a:path>
              <a:path w="18719800" h="10718800" extrusionOk="0">
                <a:moveTo>
                  <a:pt x="16554704" y="7472413"/>
                </a:moveTo>
                <a:lnTo>
                  <a:pt x="16553155" y="7464768"/>
                </a:lnTo>
                <a:lnTo>
                  <a:pt x="16548951" y="7458519"/>
                </a:lnTo>
                <a:lnTo>
                  <a:pt x="16542703" y="7454303"/>
                </a:lnTo>
                <a:lnTo>
                  <a:pt x="16535057" y="7452766"/>
                </a:lnTo>
                <a:lnTo>
                  <a:pt x="16527412" y="7454303"/>
                </a:lnTo>
                <a:lnTo>
                  <a:pt x="16521164" y="7458519"/>
                </a:lnTo>
                <a:lnTo>
                  <a:pt x="16516947" y="7464768"/>
                </a:lnTo>
                <a:lnTo>
                  <a:pt x="16515410" y="7472413"/>
                </a:lnTo>
                <a:lnTo>
                  <a:pt x="16516947" y="7480059"/>
                </a:lnTo>
                <a:lnTo>
                  <a:pt x="16521164" y="7486307"/>
                </a:lnTo>
                <a:lnTo>
                  <a:pt x="16527412" y="7490511"/>
                </a:lnTo>
                <a:lnTo>
                  <a:pt x="16535057" y="7492060"/>
                </a:lnTo>
                <a:lnTo>
                  <a:pt x="16542703" y="7490511"/>
                </a:lnTo>
                <a:lnTo>
                  <a:pt x="16548951" y="7486307"/>
                </a:lnTo>
                <a:lnTo>
                  <a:pt x="16553155" y="7480059"/>
                </a:lnTo>
                <a:lnTo>
                  <a:pt x="16554704" y="7472413"/>
                </a:lnTo>
                <a:close/>
              </a:path>
              <a:path w="18719800" h="10718800" extrusionOk="0">
                <a:moveTo>
                  <a:pt x="16554704" y="7372324"/>
                </a:moveTo>
                <a:lnTo>
                  <a:pt x="16553155" y="7364679"/>
                </a:lnTo>
                <a:lnTo>
                  <a:pt x="16548951" y="7358431"/>
                </a:lnTo>
                <a:lnTo>
                  <a:pt x="16542703" y="7354214"/>
                </a:lnTo>
                <a:lnTo>
                  <a:pt x="16535057" y="7352665"/>
                </a:lnTo>
                <a:lnTo>
                  <a:pt x="16527412" y="7354214"/>
                </a:lnTo>
                <a:lnTo>
                  <a:pt x="16521164" y="7358431"/>
                </a:lnTo>
                <a:lnTo>
                  <a:pt x="16516947" y="7364679"/>
                </a:lnTo>
                <a:lnTo>
                  <a:pt x="16515410" y="7372324"/>
                </a:lnTo>
                <a:lnTo>
                  <a:pt x="16516947" y="7379970"/>
                </a:lnTo>
                <a:lnTo>
                  <a:pt x="16521164" y="7386206"/>
                </a:lnTo>
                <a:lnTo>
                  <a:pt x="16527412" y="7390422"/>
                </a:lnTo>
                <a:lnTo>
                  <a:pt x="16535057" y="7391959"/>
                </a:lnTo>
                <a:lnTo>
                  <a:pt x="16542703" y="7390422"/>
                </a:lnTo>
                <a:lnTo>
                  <a:pt x="16548951" y="7386206"/>
                </a:lnTo>
                <a:lnTo>
                  <a:pt x="16553155" y="7379970"/>
                </a:lnTo>
                <a:lnTo>
                  <a:pt x="16554704" y="7372324"/>
                </a:lnTo>
                <a:close/>
              </a:path>
              <a:path w="18719800" h="10718800" extrusionOk="0">
                <a:moveTo>
                  <a:pt x="16554704" y="7272223"/>
                </a:moveTo>
                <a:lnTo>
                  <a:pt x="16553155" y="7264578"/>
                </a:lnTo>
                <a:lnTo>
                  <a:pt x="16548951" y="7258329"/>
                </a:lnTo>
                <a:lnTo>
                  <a:pt x="16542703" y="7254113"/>
                </a:lnTo>
                <a:lnTo>
                  <a:pt x="16535057" y="7252576"/>
                </a:lnTo>
                <a:lnTo>
                  <a:pt x="16527412" y="7254113"/>
                </a:lnTo>
                <a:lnTo>
                  <a:pt x="16521164" y="7258329"/>
                </a:lnTo>
                <a:lnTo>
                  <a:pt x="16516947" y="7264578"/>
                </a:lnTo>
                <a:lnTo>
                  <a:pt x="16515410" y="7272223"/>
                </a:lnTo>
                <a:lnTo>
                  <a:pt x="16516947" y="7279868"/>
                </a:lnTo>
                <a:lnTo>
                  <a:pt x="16521164" y="7286117"/>
                </a:lnTo>
                <a:lnTo>
                  <a:pt x="16527412" y="7290321"/>
                </a:lnTo>
                <a:lnTo>
                  <a:pt x="16535057" y="7291857"/>
                </a:lnTo>
                <a:lnTo>
                  <a:pt x="16542703" y="7290321"/>
                </a:lnTo>
                <a:lnTo>
                  <a:pt x="16548951" y="7286117"/>
                </a:lnTo>
                <a:lnTo>
                  <a:pt x="16553155" y="7279868"/>
                </a:lnTo>
                <a:lnTo>
                  <a:pt x="16554704" y="7272223"/>
                </a:lnTo>
                <a:close/>
              </a:path>
              <a:path w="18719800" h="10718800" extrusionOk="0">
                <a:moveTo>
                  <a:pt x="16554704" y="7172122"/>
                </a:moveTo>
                <a:lnTo>
                  <a:pt x="16553168" y="7164476"/>
                </a:lnTo>
                <a:lnTo>
                  <a:pt x="16548951" y="7158228"/>
                </a:lnTo>
                <a:lnTo>
                  <a:pt x="16542703" y="7154024"/>
                </a:lnTo>
                <a:lnTo>
                  <a:pt x="16535057" y="7152475"/>
                </a:lnTo>
                <a:lnTo>
                  <a:pt x="16527412" y="7154024"/>
                </a:lnTo>
                <a:lnTo>
                  <a:pt x="16521164" y="7158228"/>
                </a:lnTo>
                <a:lnTo>
                  <a:pt x="16516947" y="7164476"/>
                </a:lnTo>
                <a:lnTo>
                  <a:pt x="16515410" y="7172122"/>
                </a:lnTo>
                <a:lnTo>
                  <a:pt x="16516947" y="7179767"/>
                </a:lnTo>
                <a:lnTo>
                  <a:pt x="16521164" y="7186015"/>
                </a:lnTo>
                <a:lnTo>
                  <a:pt x="16527412" y="7190232"/>
                </a:lnTo>
                <a:lnTo>
                  <a:pt x="16535057" y="7191781"/>
                </a:lnTo>
                <a:lnTo>
                  <a:pt x="16542703" y="7190232"/>
                </a:lnTo>
                <a:lnTo>
                  <a:pt x="16548951" y="7186015"/>
                </a:lnTo>
                <a:lnTo>
                  <a:pt x="16553168" y="7179767"/>
                </a:lnTo>
                <a:lnTo>
                  <a:pt x="16554704" y="7172122"/>
                </a:lnTo>
                <a:close/>
              </a:path>
              <a:path w="18719800" h="10718800" extrusionOk="0">
                <a:moveTo>
                  <a:pt x="16554704" y="7072033"/>
                </a:moveTo>
                <a:lnTo>
                  <a:pt x="16553168" y="7064388"/>
                </a:lnTo>
                <a:lnTo>
                  <a:pt x="16548951" y="7058139"/>
                </a:lnTo>
                <a:lnTo>
                  <a:pt x="16542703" y="7053923"/>
                </a:lnTo>
                <a:lnTo>
                  <a:pt x="16535057" y="7052373"/>
                </a:lnTo>
                <a:lnTo>
                  <a:pt x="16527412" y="7053923"/>
                </a:lnTo>
                <a:lnTo>
                  <a:pt x="16521164" y="7058139"/>
                </a:lnTo>
                <a:lnTo>
                  <a:pt x="16516947" y="7064388"/>
                </a:lnTo>
                <a:lnTo>
                  <a:pt x="16515410" y="7072033"/>
                </a:lnTo>
                <a:lnTo>
                  <a:pt x="16516947" y="7079678"/>
                </a:lnTo>
                <a:lnTo>
                  <a:pt x="16521164" y="7085927"/>
                </a:lnTo>
                <a:lnTo>
                  <a:pt x="16527412" y="7090143"/>
                </a:lnTo>
                <a:lnTo>
                  <a:pt x="16535057" y="7091680"/>
                </a:lnTo>
                <a:lnTo>
                  <a:pt x="16542703" y="7090143"/>
                </a:lnTo>
                <a:lnTo>
                  <a:pt x="16548951" y="7085927"/>
                </a:lnTo>
                <a:lnTo>
                  <a:pt x="16553168" y="7079678"/>
                </a:lnTo>
                <a:lnTo>
                  <a:pt x="16554704" y="7072033"/>
                </a:lnTo>
                <a:close/>
              </a:path>
              <a:path w="18719800" h="10718800" extrusionOk="0">
                <a:moveTo>
                  <a:pt x="16554704" y="6971932"/>
                </a:moveTo>
                <a:lnTo>
                  <a:pt x="16553168" y="6964286"/>
                </a:lnTo>
                <a:lnTo>
                  <a:pt x="16548951" y="6958038"/>
                </a:lnTo>
                <a:lnTo>
                  <a:pt x="16542703" y="6953834"/>
                </a:lnTo>
                <a:lnTo>
                  <a:pt x="16535057" y="6952285"/>
                </a:lnTo>
                <a:lnTo>
                  <a:pt x="16527412" y="6953834"/>
                </a:lnTo>
                <a:lnTo>
                  <a:pt x="16521164" y="6958038"/>
                </a:lnTo>
                <a:lnTo>
                  <a:pt x="16516947" y="6964286"/>
                </a:lnTo>
                <a:lnTo>
                  <a:pt x="16515410" y="6971932"/>
                </a:lnTo>
                <a:lnTo>
                  <a:pt x="16516947" y="6979590"/>
                </a:lnTo>
                <a:lnTo>
                  <a:pt x="16521164" y="6985825"/>
                </a:lnTo>
                <a:lnTo>
                  <a:pt x="16527412" y="6990042"/>
                </a:lnTo>
                <a:lnTo>
                  <a:pt x="16535057" y="6991578"/>
                </a:lnTo>
                <a:lnTo>
                  <a:pt x="16542703" y="6990042"/>
                </a:lnTo>
                <a:lnTo>
                  <a:pt x="16548951" y="6985825"/>
                </a:lnTo>
                <a:lnTo>
                  <a:pt x="16553168" y="6979590"/>
                </a:lnTo>
                <a:lnTo>
                  <a:pt x="16554704" y="6971932"/>
                </a:lnTo>
                <a:close/>
              </a:path>
              <a:path w="18719800" h="10718800" extrusionOk="0">
                <a:moveTo>
                  <a:pt x="16554704" y="6871830"/>
                </a:moveTo>
                <a:lnTo>
                  <a:pt x="16553168" y="6864185"/>
                </a:lnTo>
                <a:lnTo>
                  <a:pt x="16548951" y="6857949"/>
                </a:lnTo>
                <a:lnTo>
                  <a:pt x="16542703" y="6853733"/>
                </a:lnTo>
                <a:lnTo>
                  <a:pt x="16535057" y="6852196"/>
                </a:lnTo>
                <a:lnTo>
                  <a:pt x="16527412" y="6853733"/>
                </a:lnTo>
                <a:lnTo>
                  <a:pt x="16521164" y="6857949"/>
                </a:lnTo>
                <a:lnTo>
                  <a:pt x="16516947" y="6864185"/>
                </a:lnTo>
                <a:lnTo>
                  <a:pt x="16515410" y="6871830"/>
                </a:lnTo>
                <a:lnTo>
                  <a:pt x="16516947" y="6879488"/>
                </a:lnTo>
                <a:lnTo>
                  <a:pt x="16521164" y="6885737"/>
                </a:lnTo>
                <a:lnTo>
                  <a:pt x="16527412" y="6889940"/>
                </a:lnTo>
                <a:lnTo>
                  <a:pt x="16535057" y="6891490"/>
                </a:lnTo>
                <a:lnTo>
                  <a:pt x="16542703" y="6889940"/>
                </a:lnTo>
                <a:lnTo>
                  <a:pt x="16548951" y="6885737"/>
                </a:lnTo>
                <a:lnTo>
                  <a:pt x="16553168" y="6879488"/>
                </a:lnTo>
                <a:lnTo>
                  <a:pt x="16554704" y="6871830"/>
                </a:lnTo>
                <a:close/>
              </a:path>
              <a:path w="18719800" h="10718800" extrusionOk="0">
                <a:moveTo>
                  <a:pt x="16554704" y="6771741"/>
                </a:moveTo>
                <a:lnTo>
                  <a:pt x="16553168" y="6764096"/>
                </a:lnTo>
                <a:lnTo>
                  <a:pt x="16548951" y="6757848"/>
                </a:lnTo>
                <a:lnTo>
                  <a:pt x="16542703" y="6753644"/>
                </a:lnTo>
                <a:lnTo>
                  <a:pt x="16535057" y="6752095"/>
                </a:lnTo>
                <a:lnTo>
                  <a:pt x="16527412" y="6753644"/>
                </a:lnTo>
                <a:lnTo>
                  <a:pt x="16521164" y="6757848"/>
                </a:lnTo>
                <a:lnTo>
                  <a:pt x="16516947" y="6764096"/>
                </a:lnTo>
                <a:lnTo>
                  <a:pt x="16515410" y="6771741"/>
                </a:lnTo>
                <a:lnTo>
                  <a:pt x="16516947" y="6779400"/>
                </a:lnTo>
                <a:lnTo>
                  <a:pt x="16521164" y="6785635"/>
                </a:lnTo>
                <a:lnTo>
                  <a:pt x="16527412" y="6789852"/>
                </a:lnTo>
                <a:lnTo>
                  <a:pt x="16535057" y="6791388"/>
                </a:lnTo>
                <a:lnTo>
                  <a:pt x="16542703" y="6789852"/>
                </a:lnTo>
                <a:lnTo>
                  <a:pt x="16548951" y="6785635"/>
                </a:lnTo>
                <a:lnTo>
                  <a:pt x="16553168" y="6779400"/>
                </a:lnTo>
                <a:lnTo>
                  <a:pt x="16554704" y="6771741"/>
                </a:lnTo>
                <a:close/>
              </a:path>
              <a:path w="18719800" h="10718800" extrusionOk="0">
                <a:moveTo>
                  <a:pt x="16554704" y="6671653"/>
                </a:moveTo>
                <a:lnTo>
                  <a:pt x="16553168" y="6664007"/>
                </a:lnTo>
                <a:lnTo>
                  <a:pt x="16548951" y="6657759"/>
                </a:lnTo>
                <a:lnTo>
                  <a:pt x="16542703" y="6653543"/>
                </a:lnTo>
                <a:lnTo>
                  <a:pt x="16535057" y="6652006"/>
                </a:lnTo>
                <a:lnTo>
                  <a:pt x="16527412" y="6653543"/>
                </a:lnTo>
                <a:lnTo>
                  <a:pt x="16521164" y="6657759"/>
                </a:lnTo>
                <a:lnTo>
                  <a:pt x="16516947" y="6664007"/>
                </a:lnTo>
                <a:lnTo>
                  <a:pt x="16515410" y="6671653"/>
                </a:lnTo>
                <a:lnTo>
                  <a:pt x="16516947" y="6679298"/>
                </a:lnTo>
                <a:lnTo>
                  <a:pt x="16521164" y="6685547"/>
                </a:lnTo>
                <a:lnTo>
                  <a:pt x="16527412" y="6689750"/>
                </a:lnTo>
                <a:lnTo>
                  <a:pt x="16535057" y="6691287"/>
                </a:lnTo>
                <a:lnTo>
                  <a:pt x="16542703" y="6689750"/>
                </a:lnTo>
                <a:lnTo>
                  <a:pt x="16548951" y="6685547"/>
                </a:lnTo>
                <a:lnTo>
                  <a:pt x="16553168" y="6679298"/>
                </a:lnTo>
                <a:lnTo>
                  <a:pt x="16554704" y="6671653"/>
                </a:lnTo>
                <a:close/>
              </a:path>
              <a:path w="18719800" h="10718800" extrusionOk="0">
                <a:moveTo>
                  <a:pt x="16554704" y="6571564"/>
                </a:moveTo>
                <a:lnTo>
                  <a:pt x="16553168" y="6563906"/>
                </a:lnTo>
                <a:lnTo>
                  <a:pt x="16548951" y="6557658"/>
                </a:lnTo>
                <a:lnTo>
                  <a:pt x="16542703" y="6553454"/>
                </a:lnTo>
                <a:lnTo>
                  <a:pt x="16535057" y="6551904"/>
                </a:lnTo>
                <a:lnTo>
                  <a:pt x="16527412" y="6553454"/>
                </a:lnTo>
                <a:lnTo>
                  <a:pt x="16521164" y="6557658"/>
                </a:lnTo>
                <a:lnTo>
                  <a:pt x="16516947" y="6563906"/>
                </a:lnTo>
                <a:lnTo>
                  <a:pt x="16515410" y="6571564"/>
                </a:lnTo>
                <a:lnTo>
                  <a:pt x="16516947" y="6579197"/>
                </a:lnTo>
                <a:lnTo>
                  <a:pt x="16521164" y="6585445"/>
                </a:lnTo>
                <a:lnTo>
                  <a:pt x="16527412" y="6589649"/>
                </a:lnTo>
                <a:lnTo>
                  <a:pt x="16535057" y="6591198"/>
                </a:lnTo>
                <a:lnTo>
                  <a:pt x="16542703" y="6589649"/>
                </a:lnTo>
                <a:lnTo>
                  <a:pt x="16548951" y="6585445"/>
                </a:lnTo>
                <a:lnTo>
                  <a:pt x="16553168" y="6579197"/>
                </a:lnTo>
                <a:lnTo>
                  <a:pt x="16554704" y="6571564"/>
                </a:lnTo>
                <a:close/>
              </a:path>
              <a:path w="18719800" h="10718800" extrusionOk="0">
                <a:moveTo>
                  <a:pt x="16554704" y="6471450"/>
                </a:moveTo>
                <a:lnTo>
                  <a:pt x="16553168" y="6463805"/>
                </a:lnTo>
                <a:lnTo>
                  <a:pt x="16548951" y="6457569"/>
                </a:lnTo>
                <a:lnTo>
                  <a:pt x="16542703" y="6453352"/>
                </a:lnTo>
                <a:lnTo>
                  <a:pt x="16535057" y="6451816"/>
                </a:lnTo>
                <a:lnTo>
                  <a:pt x="16527412" y="6453352"/>
                </a:lnTo>
                <a:lnTo>
                  <a:pt x="16521164" y="6457569"/>
                </a:lnTo>
                <a:lnTo>
                  <a:pt x="16516947" y="6463805"/>
                </a:lnTo>
                <a:lnTo>
                  <a:pt x="16515410" y="6471450"/>
                </a:lnTo>
                <a:lnTo>
                  <a:pt x="16516947" y="6479095"/>
                </a:lnTo>
                <a:lnTo>
                  <a:pt x="16521164" y="6485344"/>
                </a:lnTo>
                <a:lnTo>
                  <a:pt x="16527412" y="6489560"/>
                </a:lnTo>
                <a:lnTo>
                  <a:pt x="16535057" y="6491110"/>
                </a:lnTo>
                <a:lnTo>
                  <a:pt x="16542703" y="6489560"/>
                </a:lnTo>
                <a:lnTo>
                  <a:pt x="16548951" y="6485344"/>
                </a:lnTo>
                <a:lnTo>
                  <a:pt x="16553168" y="6479095"/>
                </a:lnTo>
                <a:lnTo>
                  <a:pt x="16554704" y="6471450"/>
                </a:lnTo>
                <a:close/>
              </a:path>
              <a:path w="18719800" h="10718800" extrusionOk="0">
                <a:moveTo>
                  <a:pt x="16554704" y="6371361"/>
                </a:moveTo>
                <a:lnTo>
                  <a:pt x="16553168" y="6363703"/>
                </a:lnTo>
                <a:lnTo>
                  <a:pt x="16548951" y="6357467"/>
                </a:lnTo>
                <a:lnTo>
                  <a:pt x="16542703" y="6353251"/>
                </a:lnTo>
                <a:lnTo>
                  <a:pt x="16535057" y="6351714"/>
                </a:lnTo>
                <a:lnTo>
                  <a:pt x="16527412" y="6353251"/>
                </a:lnTo>
                <a:lnTo>
                  <a:pt x="16521164" y="6357467"/>
                </a:lnTo>
                <a:lnTo>
                  <a:pt x="16516947" y="6363703"/>
                </a:lnTo>
                <a:lnTo>
                  <a:pt x="16515410" y="6371361"/>
                </a:lnTo>
                <a:lnTo>
                  <a:pt x="16516947" y="6379007"/>
                </a:lnTo>
                <a:lnTo>
                  <a:pt x="16521164" y="6385255"/>
                </a:lnTo>
                <a:lnTo>
                  <a:pt x="16527412" y="6389471"/>
                </a:lnTo>
                <a:lnTo>
                  <a:pt x="16535057" y="6391008"/>
                </a:lnTo>
                <a:lnTo>
                  <a:pt x="16542703" y="6389471"/>
                </a:lnTo>
                <a:lnTo>
                  <a:pt x="16548951" y="6385255"/>
                </a:lnTo>
                <a:lnTo>
                  <a:pt x="16553168" y="6379007"/>
                </a:lnTo>
                <a:lnTo>
                  <a:pt x="16554704" y="6371361"/>
                </a:lnTo>
                <a:close/>
              </a:path>
              <a:path w="18719800" h="10718800" extrusionOk="0">
                <a:moveTo>
                  <a:pt x="16554704" y="6271260"/>
                </a:moveTo>
                <a:lnTo>
                  <a:pt x="16553168" y="6263614"/>
                </a:lnTo>
                <a:lnTo>
                  <a:pt x="16548951" y="6257366"/>
                </a:lnTo>
                <a:lnTo>
                  <a:pt x="16542703" y="6253162"/>
                </a:lnTo>
                <a:lnTo>
                  <a:pt x="16535057" y="6251613"/>
                </a:lnTo>
                <a:lnTo>
                  <a:pt x="16527412" y="6253162"/>
                </a:lnTo>
                <a:lnTo>
                  <a:pt x="16521164" y="6257366"/>
                </a:lnTo>
                <a:lnTo>
                  <a:pt x="16516947" y="6263614"/>
                </a:lnTo>
                <a:lnTo>
                  <a:pt x="16515410" y="6271260"/>
                </a:lnTo>
                <a:lnTo>
                  <a:pt x="16516947" y="6278905"/>
                </a:lnTo>
                <a:lnTo>
                  <a:pt x="16521164" y="6285154"/>
                </a:lnTo>
                <a:lnTo>
                  <a:pt x="16527412" y="6289370"/>
                </a:lnTo>
                <a:lnTo>
                  <a:pt x="16535057" y="6290919"/>
                </a:lnTo>
                <a:lnTo>
                  <a:pt x="16542703" y="6289370"/>
                </a:lnTo>
                <a:lnTo>
                  <a:pt x="16548951" y="6285154"/>
                </a:lnTo>
                <a:lnTo>
                  <a:pt x="16553168" y="6278905"/>
                </a:lnTo>
                <a:lnTo>
                  <a:pt x="16554704" y="6271260"/>
                </a:lnTo>
                <a:close/>
              </a:path>
              <a:path w="18719800" h="10718800" extrusionOk="0">
                <a:moveTo>
                  <a:pt x="16554704" y="6171171"/>
                </a:moveTo>
                <a:lnTo>
                  <a:pt x="16553168" y="6163526"/>
                </a:lnTo>
                <a:lnTo>
                  <a:pt x="16548951" y="6157277"/>
                </a:lnTo>
                <a:lnTo>
                  <a:pt x="16542703" y="6153061"/>
                </a:lnTo>
                <a:lnTo>
                  <a:pt x="16535057" y="6151511"/>
                </a:lnTo>
                <a:lnTo>
                  <a:pt x="16527412" y="6153061"/>
                </a:lnTo>
                <a:lnTo>
                  <a:pt x="16521164" y="6157277"/>
                </a:lnTo>
                <a:lnTo>
                  <a:pt x="16516947" y="6163526"/>
                </a:lnTo>
                <a:lnTo>
                  <a:pt x="16515410" y="6171171"/>
                </a:lnTo>
                <a:lnTo>
                  <a:pt x="16516947" y="6178816"/>
                </a:lnTo>
                <a:lnTo>
                  <a:pt x="16521164" y="6185065"/>
                </a:lnTo>
                <a:lnTo>
                  <a:pt x="16527412" y="6189269"/>
                </a:lnTo>
                <a:lnTo>
                  <a:pt x="16535057" y="6190818"/>
                </a:lnTo>
                <a:lnTo>
                  <a:pt x="16542703" y="6189269"/>
                </a:lnTo>
                <a:lnTo>
                  <a:pt x="16548951" y="6185065"/>
                </a:lnTo>
                <a:lnTo>
                  <a:pt x="16553168" y="6178816"/>
                </a:lnTo>
                <a:lnTo>
                  <a:pt x="16554704" y="6171171"/>
                </a:lnTo>
                <a:close/>
              </a:path>
              <a:path w="18719800" h="10718800" extrusionOk="0">
                <a:moveTo>
                  <a:pt x="16616477" y="979881"/>
                </a:moveTo>
                <a:lnTo>
                  <a:pt x="16614928" y="972223"/>
                </a:lnTo>
                <a:lnTo>
                  <a:pt x="16610724" y="965974"/>
                </a:lnTo>
                <a:lnTo>
                  <a:pt x="16604476" y="961771"/>
                </a:lnTo>
                <a:lnTo>
                  <a:pt x="16596830" y="960221"/>
                </a:lnTo>
                <a:lnTo>
                  <a:pt x="16589185" y="961771"/>
                </a:lnTo>
                <a:lnTo>
                  <a:pt x="16582936" y="965974"/>
                </a:lnTo>
                <a:lnTo>
                  <a:pt x="16578733" y="972223"/>
                </a:lnTo>
                <a:lnTo>
                  <a:pt x="16577183" y="979881"/>
                </a:lnTo>
                <a:lnTo>
                  <a:pt x="16578733" y="987526"/>
                </a:lnTo>
                <a:lnTo>
                  <a:pt x="16582936" y="993762"/>
                </a:lnTo>
                <a:lnTo>
                  <a:pt x="16589185" y="997978"/>
                </a:lnTo>
                <a:lnTo>
                  <a:pt x="16596830" y="999515"/>
                </a:lnTo>
                <a:lnTo>
                  <a:pt x="16604476" y="997978"/>
                </a:lnTo>
                <a:lnTo>
                  <a:pt x="16610724" y="993762"/>
                </a:lnTo>
                <a:lnTo>
                  <a:pt x="16614928" y="987526"/>
                </a:lnTo>
                <a:lnTo>
                  <a:pt x="16616477" y="979881"/>
                </a:lnTo>
                <a:close/>
              </a:path>
              <a:path w="18719800" h="10718800" extrusionOk="0">
                <a:moveTo>
                  <a:pt x="16616490" y="1780641"/>
                </a:moveTo>
                <a:lnTo>
                  <a:pt x="16614940" y="1772996"/>
                </a:lnTo>
                <a:lnTo>
                  <a:pt x="16610724" y="1766747"/>
                </a:lnTo>
                <a:lnTo>
                  <a:pt x="16604476" y="1762544"/>
                </a:lnTo>
                <a:lnTo>
                  <a:pt x="16596830" y="1760994"/>
                </a:lnTo>
                <a:lnTo>
                  <a:pt x="16589185" y="1762544"/>
                </a:lnTo>
                <a:lnTo>
                  <a:pt x="16582936" y="1766747"/>
                </a:lnTo>
                <a:lnTo>
                  <a:pt x="16578733" y="1772996"/>
                </a:lnTo>
                <a:lnTo>
                  <a:pt x="16577183" y="1780641"/>
                </a:lnTo>
                <a:lnTo>
                  <a:pt x="16578733" y="1788287"/>
                </a:lnTo>
                <a:lnTo>
                  <a:pt x="16582936" y="1794535"/>
                </a:lnTo>
                <a:lnTo>
                  <a:pt x="16589185" y="1798751"/>
                </a:lnTo>
                <a:lnTo>
                  <a:pt x="16596830" y="1800288"/>
                </a:lnTo>
                <a:lnTo>
                  <a:pt x="16604476" y="1798751"/>
                </a:lnTo>
                <a:lnTo>
                  <a:pt x="16610724" y="1794535"/>
                </a:lnTo>
                <a:lnTo>
                  <a:pt x="16614940" y="1788287"/>
                </a:lnTo>
                <a:lnTo>
                  <a:pt x="16616490" y="1780641"/>
                </a:lnTo>
                <a:close/>
              </a:path>
              <a:path w="18719800" h="10718800" extrusionOk="0">
                <a:moveTo>
                  <a:pt x="16616490" y="1680552"/>
                </a:moveTo>
                <a:lnTo>
                  <a:pt x="16614940" y="1672907"/>
                </a:lnTo>
                <a:lnTo>
                  <a:pt x="16610724" y="1666659"/>
                </a:lnTo>
                <a:lnTo>
                  <a:pt x="16604476" y="1662455"/>
                </a:lnTo>
                <a:lnTo>
                  <a:pt x="16596830" y="1660906"/>
                </a:lnTo>
                <a:lnTo>
                  <a:pt x="16589185" y="1662455"/>
                </a:lnTo>
                <a:lnTo>
                  <a:pt x="16582936" y="1666659"/>
                </a:lnTo>
                <a:lnTo>
                  <a:pt x="16578733" y="1672907"/>
                </a:lnTo>
                <a:lnTo>
                  <a:pt x="16577183" y="1680552"/>
                </a:lnTo>
                <a:lnTo>
                  <a:pt x="16578733" y="1688198"/>
                </a:lnTo>
                <a:lnTo>
                  <a:pt x="16582936" y="1694446"/>
                </a:lnTo>
                <a:lnTo>
                  <a:pt x="16589185" y="1698650"/>
                </a:lnTo>
                <a:lnTo>
                  <a:pt x="16596830" y="1700199"/>
                </a:lnTo>
                <a:lnTo>
                  <a:pt x="16604476" y="1698650"/>
                </a:lnTo>
                <a:lnTo>
                  <a:pt x="16610724" y="1694446"/>
                </a:lnTo>
                <a:lnTo>
                  <a:pt x="16614940" y="1688198"/>
                </a:lnTo>
                <a:lnTo>
                  <a:pt x="16616490" y="1680552"/>
                </a:lnTo>
                <a:close/>
              </a:path>
              <a:path w="18719800" h="10718800" extrusionOk="0">
                <a:moveTo>
                  <a:pt x="16616490" y="1580451"/>
                </a:moveTo>
                <a:lnTo>
                  <a:pt x="16614940" y="1572806"/>
                </a:lnTo>
                <a:lnTo>
                  <a:pt x="16610724" y="1566557"/>
                </a:lnTo>
                <a:lnTo>
                  <a:pt x="16604476" y="1562354"/>
                </a:lnTo>
                <a:lnTo>
                  <a:pt x="16596830" y="1560804"/>
                </a:lnTo>
                <a:lnTo>
                  <a:pt x="16589185" y="1562354"/>
                </a:lnTo>
                <a:lnTo>
                  <a:pt x="16582936" y="1566557"/>
                </a:lnTo>
                <a:lnTo>
                  <a:pt x="16578733" y="1572806"/>
                </a:lnTo>
                <a:lnTo>
                  <a:pt x="16577183" y="1580451"/>
                </a:lnTo>
                <a:lnTo>
                  <a:pt x="16578733" y="1588096"/>
                </a:lnTo>
                <a:lnTo>
                  <a:pt x="16582936" y="1594345"/>
                </a:lnTo>
                <a:lnTo>
                  <a:pt x="16589185" y="1598549"/>
                </a:lnTo>
                <a:lnTo>
                  <a:pt x="16596830" y="1600098"/>
                </a:lnTo>
                <a:lnTo>
                  <a:pt x="16604476" y="1598549"/>
                </a:lnTo>
                <a:lnTo>
                  <a:pt x="16610724" y="1594345"/>
                </a:lnTo>
                <a:lnTo>
                  <a:pt x="16614940" y="1588096"/>
                </a:lnTo>
                <a:lnTo>
                  <a:pt x="16616490" y="1580451"/>
                </a:lnTo>
                <a:close/>
              </a:path>
              <a:path w="18719800" h="10718800" extrusionOk="0">
                <a:moveTo>
                  <a:pt x="16616490" y="1480362"/>
                </a:moveTo>
                <a:lnTo>
                  <a:pt x="16614940" y="1472704"/>
                </a:lnTo>
                <a:lnTo>
                  <a:pt x="16610724" y="1466456"/>
                </a:lnTo>
                <a:lnTo>
                  <a:pt x="16604476" y="1462252"/>
                </a:lnTo>
                <a:lnTo>
                  <a:pt x="16596830" y="1460703"/>
                </a:lnTo>
                <a:lnTo>
                  <a:pt x="16589185" y="1462252"/>
                </a:lnTo>
                <a:lnTo>
                  <a:pt x="16582936" y="1466456"/>
                </a:lnTo>
                <a:lnTo>
                  <a:pt x="16578733" y="1472704"/>
                </a:lnTo>
                <a:lnTo>
                  <a:pt x="16577183" y="1480362"/>
                </a:lnTo>
                <a:lnTo>
                  <a:pt x="16578733" y="1488008"/>
                </a:lnTo>
                <a:lnTo>
                  <a:pt x="16582936" y="1494243"/>
                </a:lnTo>
                <a:lnTo>
                  <a:pt x="16589185" y="1498447"/>
                </a:lnTo>
                <a:lnTo>
                  <a:pt x="16596830" y="1499997"/>
                </a:lnTo>
                <a:lnTo>
                  <a:pt x="16604476" y="1498447"/>
                </a:lnTo>
                <a:lnTo>
                  <a:pt x="16610724" y="1494243"/>
                </a:lnTo>
                <a:lnTo>
                  <a:pt x="16614940" y="1488008"/>
                </a:lnTo>
                <a:lnTo>
                  <a:pt x="16616490" y="1480362"/>
                </a:lnTo>
                <a:close/>
              </a:path>
              <a:path w="18719800" h="10718800" extrusionOk="0">
                <a:moveTo>
                  <a:pt x="16616490" y="1380261"/>
                </a:moveTo>
                <a:lnTo>
                  <a:pt x="16614940" y="1372616"/>
                </a:lnTo>
                <a:lnTo>
                  <a:pt x="16610724" y="1366367"/>
                </a:lnTo>
                <a:lnTo>
                  <a:pt x="16604476" y="1362151"/>
                </a:lnTo>
                <a:lnTo>
                  <a:pt x="16596830" y="1360614"/>
                </a:lnTo>
                <a:lnTo>
                  <a:pt x="16589185" y="1362151"/>
                </a:lnTo>
                <a:lnTo>
                  <a:pt x="16582936" y="1366367"/>
                </a:lnTo>
                <a:lnTo>
                  <a:pt x="16578733" y="1372616"/>
                </a:lnTo>
                <a:lnTo>
                  <a:pt x="16577183" y="1380261"/>
                </a:lnTo>
                <a:lnTo>
                  <a:pt x="16578733" y="1387906"/>
                </a:lnTo>
                <a:lnTo>
                  <a:pt x="16582936" y="1394155"/>
                </a:lnTo>
                <a:lnTo>
                  <a:pt x="16589185" y="1398371"/>
                </a:lnTo>
                <a:lnTo>
                  <a:pt x="16596830" y="1399908"/>
                </a:lnTo>
                <a:lnTo>
                  <a:pt x="16604476" y="1398371"/>
                </a:lnTo>
                <a:lnTo>
                  <a:pt x="16610724" y="1394155"/>
                </a:lnTo>
                <a:lnTo>
                  <a:pt x="16614940" y="1387906"/>
                </a:lnTo>
                <a:lnTo>
                  <a:pt x="16616490" y="1380261"/>
                </a:lnTo>
                <a:close/>
              </a:path>
              <a:path w="18719800" h="10718800" extrusionOk="0">
                <a:moveTo>
                  <a:pt x="16616490" y="1280160"/>
                </a:moveTo>
                <a:lnTo>
                  <a:pt x="16614940" y="1272514"/>
                </a:lnTo>
                <a:lnTo>
                  <a:pt x="16610724" y="1266266"/>
                </a:lnTo>
                <a:lnTo>
                  <a:pt x="16604476" y="1262062"/>
                </a:lnTo>
                <a:lnTo>
                  <a:pt x="16596830" y="1260513"/>
                </a:lnTo>
                <a:lnTo>
                  <a:pt x="16589185" y="1262062"/>
                </a:lnTo>
                <a:lnTo>
                  <a:pt x="16582936" y="1266266"/>
                </a:lnTo>
                <a:lnTo>
                  <a:pt x="16578733" y="1272514"/>
                </a:lnTo>
                <a:lnTo>
                  <a:pt x="16577183" y="1280160"/>
                </a:lnTo>
                <a:lnTo>
                  <a:pt x="16578733" y="1287805"/>
                </a:lnTo>
                <a:lnTo>
                  <a:pt x="16582936" y="1294053"/>
                </a:lnTo>
                <a:lnTo>
                  <a:pt x="16589185" y="1298257"/>
                </a:lnTo>
                <a:lnTo>
                  <a:pt x="16596830" y="1299806"/>
                </a:lnTo>
                <a:lnTo>
                  <a:pt x="16604476" y="1298257"/>
                </a:lnTo>
                <a:lnTo>
                  <a:pt x="16610724" y="1294053"/>
                </a:lnTo>
                <a:lnTo>
                  <a:pt x="16614940" y="1287805"/>
                </a:lnTo>
                <a:lnTo>
                  <a:pt x="16616490" y="1280160"/>
                </a:lnTo>
                <a:close/>
              </a:path>
              <a:path w="18719800" h="10718800" extrusionOk="0">
                <a:moveTo>
                  <a:pt x="16616490" y="1180058"/>
                </a:moveTo>
                <a:lnTo>
                  <a:pt x="16614940" y="1172413"/>
                </a:lnTo>
                <a:lnTo>
                  <a:pt x="16610724" y="1166164"/>
                </a:lnTo>
                <a:lnTo>
                  <a:pt x="16604476" y="1161961"/>
                </a:lnTo>
                <a:lnTo>
                  <a:pt x="16596830" y="1160411"/>
                </a:lnTo>
                <a:lnTo>
                  <a:pt x="16589185" y="1161961"/>
                </a:lnTo>
                <a:lnTo>
                  <a:pt x="16582936" y="1166164"/>
                </a:lnTo>
                <a:lnTo>
                  <a:pt x="16578733" y="1172413"/>
                </a:lnTo>
                <a:lnTo>
                  <a:pt x="16577183" y="1180058"/>
                </a:lnTo>
                <a:lnTo>
                  <a:pt x="16578733" y="1187704"/>
                </a:lnTo>
                <a:lnTo>
                  <a:pt x="16582936" y="1193952"/>
                </a:lnTo>
                <a:lnTo>
                  <a:pt x="16589185" y="1198168"/>
                </a:lnTo>
                <a:lnTo>
                  <a:pt x="16596830" y="1199718"/>
                </a:lnTo>
                <a:lnTo>
                  <a:pt x="16604476" y="1198168"/>
                </a:lnTo>
                <a:lnTo>
                  <a:pt x="16610724" y="1193952"/>
                </a:lnTo>
                <a:lnTo>
                  <a:pt x="16614940" y="1187704"/>
                </a:lnTo>
                <a:lnTo>
                  <a:pt x="16616490" y="1180058"/>
                </a:lnTo>
                <a:close/>
              </a:path>
              <a:path w="18719800" h="10718800" extrusionOk="0">
                <a:moveTo>
                  <a:pt x="16616490" y="1079969"/>
                </a:moveTo>
                <a:lnTo>
                  <a:pt x="16614940" y="1072324"/>
                </a:lnTo>
                <a:lnTo>
                  <a:pt x="16610724" y="1066076"/>
                </a:lnTo>
                <a:lnTo>
                  <a:pt x="16604476" y="1061859"/>
                </a:lnTo>
                <a:lnTo>
                  <a:pt x="16596830" y="1060323"/>
                </a:lnTo>
                <a:lnTo>
                  <a:pt x="16589185" y="1061859"/>
                </a:lnTo>
                <a:lnTo>
                  <a:pt x="16582936" y="1066076"/>
                </a:lnTo>
                <a:lnTo>
                  <a:pt x="16578733" y="1072324"/>
                </a:lnTo>
                <a:lnTo>
                  <a:pt x="16577183" y="1079969"/>
                </a:lnTo>
                <a:lnTo>
                  <a:pt x="16578733" y="1087615"/>
                </a:lnTo>
                <a:lnTo>
                  <a:pt x="16582936" y="1093863"/>
                </a:lnTo>
                <a:lnTo>
                  <a:pt x="16589185" y="1098080"/>
                </a:lnTo>
                <a:lnTo>
                  <a:pt x="16596830" y="1099616"/>
                </a:lnTo>
                <a:lnTo>
                  <a:pt x="16604476" y="1098080"/>
                </a:lnTo>
                <a:lnTo>
                  <a:pt x="16610724" y="1093863"/>
                </a:lnTo>
                <a:lnTo>
                  <a:pt x="16614940" y="1087615"/>
                </a:lnTo>
                <a:lnTo>
                  <a:pt x="16616490" y="1079969"/>
                </a:lnTo>
                <a:close/>
              </a:path>
              <a:path w="18719800" h="10718800" extrusionOk="0">
                <a:moveTo>
                  <a:pt x="16616490" y="879779"/>
                </a:moveTo>
                <a:lnTo>
                  <a:pt x="16614940" y="872134"/>
                </a:lnTo>
                <a:lnTo>
                  <a:pt x="16610724" y="865886"/>
                </a:lnTo>
                <a:lnTo>
                  <a:pt x="16604476" y="861669"/>
                </a:lnTo>
                <a:lnTo>
                  <a:pt x="16596830" y="860132"/>
                </a:lnTo>
                <a:lnTo>
                  <a:pt x="16589185" y="861669"/>
                </a:lnTo>
                <a:lnTo>
                  <a:pt x="16582936" y="865886"/>
                </a:lnTo>
                <a:lnTo>
                  <a:pt x="16578733" y="872134"/>
                </a:lnTo>
                <a:lnTo>
                  <a:pt x="16577183" y="879779"/>
                </a:lnTo>
                <a:lnTo>
                  <a:pt x="16578733" y="887425"/>
                </a:lnTo>
                <a:lnTo>
                  <a:pt x="16582936" y="893673"/>
                </a:lnTo>
                <a:lnTo>
                  <a:pt x="16589185" y="897890"/>
                </a:lnTo>
                <a:lnTo>
                  <a:pt x="16596830" y="899426"/>
                </a:lnTo>
                <a:lnTo>
                  <a:pt x="16604476" y="897890"/>
                </a:lnTo>
                <a:lnTo>
                  <a:pt x="16610724" y="893673"/>
                </a:lnTo>
                <a:lnTo>
                  <a:pt x="16614940" y="887425"/>
                </a:lnTo>
                <a:lnTo>
                  <a:pt x="16616490" y="879779"/>
                </a:lnTo>
                <a:close/>
              </a:path>
              <a:path w="18719800" h="10718800" extrusionOk="0">
                <a:moveTo>
                  <a:pt x="16616490" y="779678"/>
                </a:moveTo>
                <a:lnTo>
                  <a:pt x="16614940" y="772033"/>
                </a:lnTo>
                <a:lnTo>
                  <a:pt x="16610724" y="765784"/>
                </a:lnTo>
                <a:lnTo>
                  <a:pt x="16604476" y="761580"/>
                </a:lnTo>
                <a:lnTo>
                  <a:pt x="16596830" y="760031"/>
                </a:lnTo>
                <a:lnTo>
                  <a:pt x="16589185" y="761580"/>
                </a:lnTo>
                <a:lnTo>
                  <a:pt x="16582936" y="765784"/>
                </a:lnTo>
                <a:lnTo>
                  <a:pt x="16578733" y="772033"/>
                </a:lnTo>
                <a:lnTo>
                  <a:pt x="16577183" y="779678"/>
                </a:lnTo>
                <a:lnTo>
                  <a:pt x="16578733" y="787323"/>
                </a:lnTo>
                <a:lnTo>
                  <a:pt x="16582936" y="793572"/>
                </a:lnTo>
                <a:lnTo>
                  <a:pt x="16589185" y="797788"/>
                </a:lnTo>
                <a:lnTo>
                  <a:pt x="16596830" y="799338"/>
                </a:lnTo>
                <a:lnTo>
                  <a:pt x="16604476" y="797788"/>
                </a:lnTo>
                <a:lnTo>
                  <a:pt x="16610724" y="793572"/>
                </a:lnTo>
                <a:lnTo>
                  <a:pt x="16614940" y="787323"/>
                </a:lnTo>
                <a:lnTo>
                  <a:pt x="16616490" y="779678"/>
                </a:lnTo>
                <a:close/>
              </a:path>
              <a:path w="18719800" h="10718800" extrusionOk="0">
                <a:moveTo>
                  <a:pt x="16616490" y="679589"/>
                </a:moveTo>
                <a:lnTo>
                  <a:pt x="16614940" y="671931"/>
                </a:lnTo>
                <a:lnTo>
                  <a:pt x="16610724" y="665695"/>
                </a:lnTo>
                <a:lnTo>
                  <a:pt x="16604476" y="661479"/>
                </a:lnTo>
                <a:lnTo>
                  <a:pt x="16596830" y="659930"/>
                </a:lnTo>
                <a:lnTo>
                  <a:pt x="16589185" y="661479"/>
                </a:lnTo>
                <a:lnTo>
                  <a:pt x="16582936" y="665695"/>
                </a:lnTo>
                <a:lnTo>
                  <a:pt x="16578733" y="671931"/>
                </a:lnTo>
                <a:lnTo>
                  <a:pt x="16577183" y="679589"/>
                </a:lnTo>
                <a:lnTo>
                  <a:pt x="16578733" y="687235"/>
                </a:lnTo>
                <a:lnTo>
                  <a:pt x="16582936" y="693483"/>
                </a:lnTo>
                <a:lnTo>
                  <a:pt x="16589185" y="697687"/>
                </a:lnTo>
                <a:lnTo>
                  <a:pt x="16596830" y="699236"/>
                </a:lnTo>
                <a:lnTo>
                  <a:pt x="16604476" y="697687"/>
                </a:lnTo>
                <a:lnTo>
                  <a:pt x="16610724" y="693483"/>
                </a:lnTo>
                <a:lnTo>
                  <a:pt x="16614940" y="687235"/>
                </a:lnTo>
                <a:lnTo>
                  <a:pt x="16616490" y="679589"/>
                </a:lnTo>
                <a:close/>
              </a:path>
              <a:path w="18719800" h="10718800" extrusionOk="0">
                <a:moveTo>
                  <a:pt x="16616490" y="579488"/>
                </a:moveTo>
                <a:lnTo>
                  <a:pt x="16614940" y="571842"/>
                </a:lnTo>
                <a:lnTo>
                  <a:pt x="16610724" y="565594"/>
                </a:lnTo>
                <a:lnTo>
                  <a:pt x="16604476" y="561390"/>
                </a:lnTo>
                <a:lnTo>
                  <a:pt x="16596830" y="559854"/>
                </a:lnTo>
                <a:lnTo>
                  <a:pt x="16589185" y="561390"/>
                </a:lnTo>
                <a:lnTo>
                  <a:pt x="16582936" y="565594"/>
                </a:lnTo>
                <a:lnTo>
                  <a:pt x="16578733" y="571842"/>
                </a:lnTo>
                <a:lnTo>
                  <a:pt x="16577183" y="579488"/>
                </a:lnTo>
                <a:lnTo>
                  <a:pt x="16578733" y="587133"/>
                </a:lnTo>
                <a:lnTo>
                  <a:pt x="16582936" y="593369"/>
                </a:lnTo>
                <a:lnTo>
                  <a:pt x="16589185" y="597585"/>
                </a:lnTo>
                <a:lnTo>
                  <a:pt x="16596830" y="599122"/>
                </a:lnTo>
                <a:lnTo>
                  <a:pt x="16604476" y="597585"/>
                </a:lnTo>
                <a:lnTo>
                  <a:pt x="16610724" y="593369"/>
                </a:lnTo>
                <a:lnTo>
                  <a:pt x="16614940" y="587133"/>
                </a:lnTo>
                <a:lnTo>
                  <a:pt x="16616490" y="579488"/>
                </a:lnTo>
                <a:close/>
              </a:path>
              <a:path w="18719800" h="10718800" extrusionOk="0">
                <a:moveTo>
                  <a:pt x="16616490" y="479386"/>
                </a:moveTo>
                <a:lnTo>
                  <a:pt x="16614940" y="471741"/>
                </a:lnTo>
                <a:lnTo>
                  <a:pt x="16610724" y="465493"/>
                </a:lnTo>
                <a:lnTo>
                  <a:pt x="16604476" y="461289"/>
                </a:lnTo>
                <a:lnTo>
                  <a:pt x="16596830" y="459752"/>
                </a:lnTo>
                <a:lnTo>
                  <a:pt x="16589185" y="461289"/>
                </a:lnTo>
                <a:lnTo>
                  <a:pt x="16582936" y="465493"/>
                </a:lnTo>
                <a:lnTo>
                  <a:pt x="16578733" y="471741"/>
                </a:lnTo>
                <a:lnTo>
                  <a:pt x="16577183" y="479386"/>
                </a:lnTo>
                <a:lnTo>
                  <a:pt x="16578733" y="487032"/>
                </a:lnTo>
                <a:lnTo>
                  <a:pt x="16582936" y="493280"/>
                </a:lnTo>
                <a:lnTo>
                  <a:pt x="16589185" y="497497"/>
                </a:lnTo>
                <a:lnTo>
                  <a:pt x="16596830" y="499033"/>
                </a:lnTo>
                <a:lnTo>
                  <a:pt x="16604476" y="497497"/>
                </a:lnTo>
                <a:lnTo>
                  <a:pt x="16610724" y="493280"/>
                </a:lnTo>
                <a:lnTo>
                  <a:pt x="16614940" y="487032"/>
                </a:lnTo>
                <a:lnTo>
                  <a:pt x="16616490" y="479386"/>
                </a:lnTo>
                <a:close/>
              </a:path>
              <a:path w="18719800" h="10718800" extrusionOk="0">
                <a:moveTo>
                  <a:pt x="16616490" y="379298"/>
                </a:moveTo>
                <a:lnTo>
                  <a:pt x="16614940" y="371652"/>
                </a:lnTo>
                <a:lnTo>
                  <a:pt x="16610724" y="365404"/>
                </a:lnTo>
                <a:lnTo>
                  <a:pt x="16604476" y="361188"/>
                </a:lnTo>
                <a:lnTo>
                  <a:pt x="16596830" y="359651"/>
                </a:lnTo>
                <a:lnTo>
                  <a:pt x="16589185" y="361188"/>
                </a:lnTo>
                <a:lnTo>
                  <a:pt x="16582936" y="365404"/>
                </a:lnTo>
                <a:lnTo>
                  <a:pt x="16578733" y="371652"/>
                </a:lnTo>
                <a:lnTo>
                  <a:pt x="16577183" y="379298"/>
                </a:lnTo>
                <a:lnTo>
                  <a:pt x="16578733" y="386943"/>
                </a:lnTo>
                <a:lnTo>
                  <a:pt x="16582936" y="393192"/>
                </a:lnTo>
                <a:lnTo>
                  <a:pt x="16589185" y="397395"/>
                </a:lnTo>
                <a:lnTo>
                  <a:pt x="16596830" y="398945"/>
                </a:lnTo>
                <a:lnTo>
                  <a:pt x="16604476" y="397395"/>
                </a:lnTo>
                <a:lnTo>
                  <a:pt x="16610724" y="393192"/>
                </a:lnTo>
                <a:lnTo>
                  <a:pt x="16614940" y="386943"/>
                </a:lnTo>
                <a:lnTo>
                  <a:pt x="16616490" y="379298"/>
                </a:lnTo>
                <a:close/>
              </a:path>
              <a:path w="18719800" h="10718800" extrusionOk="0">
                <a:moveTo>
                  <a:pt x="16616490" y="279196"/>
                </a:moveTo>
                <a:lnTo>
                  <a:pt x="16614940" y="271551"/>
                </a:lnTo>
                <a:lnTo>
                  <a:pt x="16610724" y="265303"/>
                </a:lnTo>
                <a:lnTo>
                  <a:pt x="16604476" y="261099"/>
                </a:lnTo>
                <a:lnTo>
                  <a:pt x="16596830" y="259549"/>
                </a:lnTo>
                <a:lnTo>
                  <a:pt x="16589185" y="261099"/>
                </a:lnTo>
                <a:lnTo>
                  <a:pt x="16582936" y="265303"/>
                </a:lnTo>
                <a:lnTo>
                  <a:pt x="16578733" y="271551"/>
                </a:lnTo>
                <a:lnTo>
                  <a:pt x="16577183" y="279196"/>
                </a:lnTo>
                <a:lnTo>
                  <a:pt x="16578733" y="286842"/>
                </a:lnTo>
                <a:lnTo>
                  <a:pt x="16582936" y="293090"/>
                </a:lnTo>
                <a:lnTo>
                  <a:pt x="16589185" y="297307"/>
                </a:lnTo>
                <a:lnTo>
                  <a:pt x="16596830" y="298843"/>
                </a:lnTo>
                <a:lnTo>
                  <a:pt x="16604476" y="297307"/>
                </a:lnTo>
                <a:lnTo>
                  <a:pt x="16610724" y="293090"/>
                </a:lnTo>
                <a:lnTo>
                  <a:pt x="16614940" y="286842"/>
                </a:lnTo>
                <a:lnTo>
                  <a:pt x="16616490" y="279196"/>
                </a:lnTo>
                <a:close/>
              </a:path>
              <a:path w="18719800" h="10718800" extrusionOk="0">
                <a:moveTo>
                  <a:pt x="16616490" y="179108"/>
                </a:moveTo>
                <a:lnTo>
                  <a:pt x="16614940" y="171462"/>
                </a:lnTo>
                <a:lnTo>
                  <a:pt x="16610724" y="165214"/>
                </a:lnTo>
                <a:lnTo>
                  <a:pt x="16604476" y="160997"/>
                </a:lnTo>
                <a:lnTo>
                  <a:pt x="16596830" y="159448"/>
                </a:lnTo>
                <a:lnTo>
                  <a:pt x="16589185" y="160997"/>
                </a:lnTo>
                <a:lnTo>
                  <a:pt x="16582936" y="165214"/>
                </a:lnTo>
                <a:lnTo>
                  <a:pt x="16578733" y="171462"/>
                </a:lnTo>
                <a:lnTo>
                  <a:pt x="16577183" y="179108"/>
                </a:lnTo>
                <a:lnTo>
                  <a:pt x="16578733" y="186753"/>
                </a:lnTo>
                <a:lnTo>
                  <a:pt x="16582936" y="192989"/>
                </a:lnTo>
                <a:lnTo>
                  <a:pt x="16589185" y="197205"/>
                </a:lnTo>
                <a:lnTo>
                  <a:pt x="16596830" y="198742"/>
                </a:lnTo>
                <a:lnTo>
                  <a:pt x="16604476" y="197205"/>
                </a:lnTo>
                <a:lnTo>
                  <a:pt x="16610724" y="192989"/>
                </a:lnTo>
                <a:lnTo>
                  <a:pt x="16614940" y="186753"/>
                </a:lnTo>
                <a:lnTo>
                  <a:pt x="16616490" y="179108"/>
                </a:lnTo>
                <a:close/>
              </a:path>
              <a:path w="18719800" h="10718800" extrusionOk="0">
                <a:moveTo>
                  <a:pt x="16616490" y="79006"/>
                </a:moveTo>
                <a:lnTo>
                  <a:pt x="16614940" y="71361"/>
                </a:lnTo>
                <a:lnTo>
                  <a:pt x="16610724" y="65112"/>
                </a:lnTo>
                <a:lnTo>
                  <a:pt x="16604476" y="60909"/>
                </a:lnTo>
                <a:lnTo>
                  <a:pt x="16596830" y="59359"/>
                </a:lnTo>
                <a:lnTo>
                  <a:pt x="16589185" y="60909"/>
                </a:lnTo>
                <a:lnTo>
                  <a:pt x="16582936" y="65112"/>
                </a:lnTo>
                <a:lnTo>
                  <a:pt x="16578733" y="71361"/>
                </a:lnTo>
                <a:lnTo>
                  <a:pt x="16577183" y="79006"/>
                </a:lnTo>
                <a:lnTo>
                  <a:pt x="16578733" y="86652"/>
                </a:lnTo>
                <a:lnTo>
                  <a:pt x="16582936" y="92900"/>
                </a:lnTo>
                <a:lnTo>
                  <a:pt x="16589185" y="97116"/>
                </a:lnTo>
                <a:lnTo>
                  <a:pt x="16596830" y="98653"/>
                </a:lnTo>
                <a:lnTo>
                  <a:pt x="16604476" y="97116"/>
                </a:lnTo>
                <a:lnTo>
                  <a:pt x="16610724" y="92900"/>
                </a:lnTo>
                <a:lnTo>
                  <a:pt x="16614940" y="86652"/>
                </a:lnTo>
                <a:lnTo>
                  <a:pt x="16616490" y="79006"/>
                </a:lnTo>
                <a:close/>
              </a:path>
              <a:path w="18719800" h="10718800" extrusionOk="0">
                <a:moveTo>
                  <a:pt x="16628275" y="10718787"/>
                </a:moveTo>
                <a:lnTo>
                  <a:pt x="16627145" y="10713225"/>
                </a:lnTo>
                <a:lnTo>
                  <a:pt x="16622929" y="10706976"/>
                </a:lnTo>
                <a:lnTo>
                  <a:pt x="16616693" y="10702773"/>
                </a:lnTo>
                <a:lnTo>
                  <a:pt x="16609035" y="10701223"/>
                </a:lnTo>
                <a:lnTo>
                  <a:pt x="16601389" y="10702773"/>
                </a:lnTo>
                <a:lnTo>
                  <a:pt x="16595141" y="10706976"/>
                </a:lnTo>
                <a:lnTo>
                  <a:pt x="16590925" y="10713225"/>
                </a:lnTo>
                <a:lnTo>
                  <a:pt x="16589807" y="10718787"/>
                </a:lnTo>
                <a:lnTo>
                  <a:pt x="16628275" y="10718787"/>
                </a:lnTo>
                <a:close/>
              </a:path>
              <a:path w="18719800" h="10718800" extrusionOk="0">
                <a:moveTo>
                  <a:pt x="16628694" y="10620781"/>
                </a:moveTo>
                <a:lnTo>
                  <a:pt x="16627145" y="10613136"/>
                </a:lnTo>
                <a:lnTo>
                  <a:pt x="16622929" y="10606888"/>
                </a:lnTo>
                <a:lnTo>
                  <a:pt x="16616693" y="10602671"/>
                </a:lnTo>
                <a:lnTo>
                  <a:pt x="16609035" y="10601135"/>
                </a:lnTo>
                <a:lnTo>
                  <a:pt x="16601389" y="10602671"/>
                </a:lnTo>
                <a:lnTo>
                  <a:pt x="16595141" y="10606888"/>
                </a:lnTo>
                <a:lnTo>
                  <a:pt x="16590925" y="10613136"/>
                </a:lnTo>
                <a:lnTo>
                  <a:pt x="16589388" y="10620781"/>
                </a:lnTo>
                <a:lnTo>
                  <a:pt x="16590925" y="10628427"/>
                </a:lnTo>
                <a:lnTo>
                  <a:pt x="16595141" y="10634675"/>
                </a:lnTo>
                <a:lnTo>
                  <a:pt x="16601389" y="10638879"/>
                </a:lnTo>
                <a:lnTo>
                  <a:pt x="16609035" y="10640428"/>
                </a:lnTo>
                <a:lnTo>
                  <a:pt x="16616693" y="10638879"/>
                </a:lnTo>
                <a:lnTo>
                  <a:pt x="16622929" y="10634675"/>
                </a:lnTo>
                <a:lnTo>
                  <a:pt x="16627145" y="10628427"/>
                </a:lnTo>
                <a:lnTo>
                  <a:pt x="16628694" y="10620781"/>
                </a:lnTo>
                <a:close/>
              </a:path>
              <a:path w="18719800" h="10718800" extrusionOk="0">
                <a:moveTo>
                  <a:pt x="16628694" y="10520680"/>
                </a:moveTo>
                <a:lnTo>
                  <a:pt x="16627145" y="10513035"/>
                </a:lnTo>
                <a:lnTo>
                  <a:pt x="16622929" y="10506786"/>
                </a:lnTo>
                <a:lnTo>
                  <a:pt x="16616693" y="10502582"/>
                </a:lnTo>
                <a:lnTo>
                  <a:pt x="16609035" y="10501033"/>
                </a:lnTo>
                <a:lnTo>
                  <a:pt x="16601389" y="10502582"/>
                </a:lnTo>
                <a:lnTo>
                  <a:pt x="16595141" y="10506786"/>
                </a:lnTo>
                <a:lnTo>
                  <a:pt x="16590925" y="10513035"/>
                </a:lnTo>
                <a:lnTo>
                  <a:pt x="16589388" y="10520680"/>
                </a:lnTo>
                <a:lnTo>
                  <a:pt x="16590925" y="10528325"/>
                </a:lnTo>
                <a:lnTo>
                  <a:pt x="16595141" y="10534574"/>
                </a:lnTo>
                <a:lnTo>
                  <a:pt x="16601389" y="10538778"/>
                </a:lnTo>
                <a:lnTo>
                  <a:pt x="16609035" y="10540327"/>
                </a:lnTo>
                <a:lnTo>
                  <a:pt x="16616693" y="10538778"/>
                </a:lnTo>
                <a:lnTo>
                  <a:pt x="16622929" y="10534574"/>
                </a:lnTo>
                <a:lnTo>
                  <a:pt x="16627145" y="10528325"/>
                </a:lnTo>
                <a:lnTo>
                  <a:pt x="16628694" y="10520680"/>
                </a:lnTo>
                <a:close/>
              </a:path>
              <a:path w="18719800" h="10718800" extrusionOk="0">
                <a:moveTo>
                  <a:pt x="16628694" y="10420579"/>
                </a:moveTo>
                <a:lnTo>
                  <a:pt x="16627145" y="10412933"/>
                </a:lnTo>
                <a:lnTo>
                  <a:pt x="16622929" y="10406697"/>
                </a:lnTo>
                <a:lnTo>
                  <a:pt x="16616693" y="10402481"/>
                </a:lnTo>
                <a:lnTo>
                  <a:pt x="16609035" y="10400944"/>
                </a:lnTo>
                <a:lnTo>
                  <a:pt x="16601389" y="10402481"/>
                </a:lnTo>
                <a:lnTo>
                  <a:pt x="16595141" y="10406697"/>
                </a:lnTo>
                <a:lnTo>
                  <a:pt x="16590925" y="10412933"/>
                </a:lnTo>
                <a:lnTo>
                  <a:pt x="16589388" y="10420579"/>
                </a:lnTo>
                <a:lnTo>
                  <a:pt x="16590925" y="10428224"/>
                </a:lnTo>
                <a:lnTo>
                  <a:pt x="16595141" y="10434472"/>
                </a:lnTo>
                <a:lnTo>
                  <a:pt x="16601389" y="10438676"/>
                </a:lnTo>
                <a:lnTo>
                  <a:pt x="16609035" y="10440225"/>
                </a:lnTo>
                <a:lnTo>
                  <a:pt x="16616693" y="10438676"/>
                </a:lnTo>
                <a:lnTo>
                  <a:pt x="16622929" y="10434472"/>
                </a:lnTo>
                <a:lnTo>
                  <a:pt x="16627145" y="10428224"/>
                </a:lnTo>
                <a:lnTo>
                  <a:pt x="16628694" y="10420579"/>
                </a:lnTo>
                <a:close/>
              </a:path>
              <a:path w="18719800" h="10718800" extrusionOk="0">
                <a:moveTo>
                  <a:pt x="16628694" y="10320490"/>
                </a:moveTo>
                <a:lnTo>
                  <a:pt x="16627145" y="10312832"/>
                </a:lnTo>
                <a:lnTo>
                  <a:pt x="16622929" y="10306596"/>
                </a:lnTo>
                <a:lnTo>
                  <a:pt x="16616693" y="10302380"/>
                </a:lnTo>
                <a:lnTo>
                  <a:pt x="16609035" y="10300830"/>
                </a:lnTo>
                <a:lnTo>
                  <a:pt x="16601389" y="10302380"/>
                </a:lnTo>
                <a:lnTo>
                  <a:pt x="16595141" y="10306596"/>
                </a:lnTo>
                <a:lnTo>
                  <a:pt x="16590925" y="10312832"/>
                </a:lnTo>
                <a:lnTo>
                  <a:pt x="16589388" y="10320490"/>
                </a:lnTo>
                <a:lnTo>
                  <a:pt x="16590925" y="10328135"/>
                </a:lnTo>
                <a:lnTo>
                  <a:pt x="16595141" y="10334371"/>
                </a:lnTo>
                <a:lnTo>
                  <a:pt x="16601389" y="10338587"/>
                </a:lnTo>
                <a:lnTo>
                  <a:pt x="16609035" y="10340137"/>
                </a:lnTo>
                <a:lnTo>
                  <a:pt x="16616693" y="10338587"/>
                </a:lnTo>
                <a:lnTo>
                  <a:pt x="16622929" y="10334371"/>
                </a:lnTo>
                <a:lnTo>
                  <a:pt x="16627145" y="10328135"/>
                </a:lnTo>
                <a:lnTo>
                  <a:pt x="16628694" y="10320490"/>
                </a:lnTo>
                <a:close/>
              </a:path>
              <a:path w="18719800" h="10718800" extrusionOk="0">
                <a:moveTo>
                  <a:pt x="16628694" y="10220388"/>
                </a:moveTo>
                <a:lnTo>
                  <a:pt x="16627145" y="10212743"/>
                </a:lnTo>
                <a:lnTo>
                  <a:pt x="16622929" y="10206495"/>
                </a:lnTo>
                <a:lnTo>
                  <a:pt x="16616693" y="10202278"/>
                </a:lnTo>
                <a:lnTo>
                  <a:pt x="16609035" y="10200742"/>
                </a:lnTo>
                <a:lnTo>
                  <a:pt x="16601389" y="10202278"/>
                </a:lnTo>
                <a:lnTo>
                  <a:pt x="16595141" y="10206495"/>
                </a:lnTo>
                <a:lnTo>
                  <a:pt x="16590925" y="10212743"/>
                </a:lnTo>
                <a:lnTo>
                  <a:pt x="16589388" y="10220388"/>
                </a:lnTo>
                <a:lnTo>
                  <a:pt x="16590925" y="10228047"/>
                </a:lnTo>
                <a:lnTo>
                  <a:pt x="16595141" y="10234282"/>
                </a:lnTo>
                <a:lnTo>
                  <a:pt x="16601389" y="10238499"/>
                </a:lnTo>
                <a:lnTo>
                  <a:pt x="16609035" y="10240035"/>
                </a:lnTo>
                <a:lnTo>
                  <a:pt x="16616693" y="10238499"/>
                </a:lnTo>
                <a:lnTo>
                  <a:pt x="16622929" y="10234282"/>
                </a:lnTo>
                <a:lnTo>
                  <a:pt x="16627145" y="10228047"/>
                </a:lnTo>
                <a:lnTo>
                  <a:pt x="16628694" y="10220388"/>
                </a:lnTo>
                <a:close/>
              </a:path>
              <a:path w="18719800" h="10718800" extrusionOk="0">
                <a:moveTo>
                  <a:pt x="16628694" y="10120300"/>
                </a:moveTo>
                <a:lnTo>
                  <a:pt x="16627145" y="10112642"/>
                </a:lnTo>
                <a:lnTo>
                  <a:pt x="16622929" y="10106406"/>
                </a:lnTo>
                <a:lnTo>
                  <a:pt x="16616693" y="10102202"/>
                </a:lnTo>
                <a:lnTo>
                  <a:pt x="16609035" y="10100653"/>
                </a:lnTo>
                <a:lnTo>
                  <a:pt x="16601389" y="10102202"/>
                </a:lnTo>
                <a:lnTo>
                  <a:pt x="16595141" y="10106406"/>
                </a:lnTo>
                <a:lnTo>
                  <a:pt x="16590925" y="10112642"/>
                </a:lnTo>
                <a:lnTo>
                  <a:pt x="16589388" y="10120300"/>
                </a:lnTo>
                <a:lnTo>
                  <a:pt x="16590925" y="10127945"/>
                </a:lnTo>
                <a:lnTo>
                  <a:pt x="16595141" y="10134194"/>
                </a:lnTo>
                <a:lnTo>
                  <a:pt x="16601389" y="10138410"/>
                </a:lnTo>
                <a:lnTo>
                  <a:pt x="16609035" y="10139959"/>
                </a:lnTo>
                <a:lnTo>
                  <a:pt x="16616693" y="10138410"/>
                </a:lnTo>
                <a:lnTo>
                  <a:pt x="16622929" y="10134194"/>
                </a:lnTo>
                <a:lnTo>
                  <a:pt x="16627145" y="10127945"/>
                </a:lnTo>
                <a:lnTo>
                  <a:pt x="16628694" y="10120300"/>
                </a:lnTo>
                <a:close/>
              </a:path>
              <a:path w="18719800" h="10718800" extrusionOk="0">
                <a:moveTo>
                  <a:pt x="16628694" y="10020198"/>
                </a:moveTo>
                <a:lnTo>
                  <a:pt x="16627145" y="10012553"/>
                </a:lnTo>
                <a:lnTo>
                  <a:pt x="16622929" y="10006305"/>
                </a:lnTo>
                <a:lnTo>
                  <a:pt x="16616693" y="10002101"/>
                </a:lnTo>
                <a:lnTo>
                  <a:pt x="16609035" y="10000551"/>
                </a:lnTo>
                <a:lnTo>
                  <a:pt x="16601389" y="10002101"/>
                </a:lnTo>
                <a:lnTo>
                  <a:pt x="16595141" y="10006305"/>
                </a:lnTo>
                <a:lnTo>
                  <a:pt x="16590925" y="10012553"/>
                </a:lnTo>
                <a:lnTo>
                  <a:pt x="16589388" y="10020198"/>
                </a:lnTo>
                <a:lnTo>
                  <a:pt x="16590925" y="10027844"/>
                </a:lnTo>
                <a:lnTo>
                  <a:pt x="16595141" y="10034092"/>
                </a:lnTo>
                <a:lnTo>
                  <a:pt x="16601389" y="10038296"/>
                </a:lnTo>
                <a:lnTo>
                  <a:pt x="16609035" y="10039845"/>
                </a:lnTo>
                <a:lnTo>
                  <a:pt x="16616693" y="10038296"/>
                </a:lnTo>
                <a:lnTo>
                  <a:pt x="16622929" y="10034092"/>
                </a:lnTo>
                <a:lnTo>
                  <a:pt x="16627145" y="10027844"/>
                </a:lnTo>
                <a:lnTo>
                  <a:pt x="16628694" y="10020198"/>
                </a:lnTo>
                <a:close/>
              </a:path>
              <a:path w="18719800" h="10718800" extrusionOk="0">
                <a:moveTo>
                  <a:pt x="16628694" y="9219438"/>
                </a:moveTo>
                <a:lnTo>
                  <a:pt x="16627145" y="9211793"/>
                </a:lnTo>
                <a:lnTo>
                  <a:pt x="16622941" y="9205544"/>
                </a:lnTo>
                <a:lnTo>
                  <a:pt x="16616693" y="9201328"/>
                </a:lnTo>
                <a:lnTo>
                  <a:pt x="16609035" y="9199791"/>
                </a:lnTo>
                <a:lnTo>
                  <a:pt x="16601402" y="9201328"/>
                </a:lnTo>
                <a:lnTo>
                  <a:pt x="16595154" y="9205544"/>
                </a:lnTo>
                <a:lnTo>
                  <a:pt x="16590937" y="9211793"/>
                </a:lnTo>
                <a:lnTo>
                  <a:pt x="16589401" y="9219438"/>
                </a:lnTo>
                <a:lnTo>
                  <a:pt x="16590937" y="9227083"/>
                </a:lnTo>
                <a:lnTo>
                  <a:pt x="16595154" y="9233332"/>
                </a:lnTo>
                <a:lnTo>
                  <a:pt x="16601402" y="9237548"/>
                </a:lnTo>
                <a:lnTo>
                  <a:pt x="16609035" y="9239085"/>
                </a:lnTo>
                <a:lnTo>
                  <a:pt x="16616693" y="9237548"/>
                </a:lnTo>
                <a:lnTo>
                  <a:pt x="16622941" y="9233332"/>
                </a:lnTo>
                <a:lnTo>
                  <a:pt x="16627145" y="9227083"/>
                </a:lnTo>
                <a:lnTo>
                  <a:pt x="16628694" y="9219438"/>
                </a:lnTo>
                <a:close/>
              </a:path>
              <a:path w="18719800" h="10718800" extrusionOk="0">
                <a:moveTo>
                  <a:pt x="16628694" y="9119337"/>
                </a:moveTo>
                <a:lnTo>
                  <a:pt x="16627145" y="9111704"/>
                </a:lnTo>
                <a:lnTo>
                  <a:pt x="16622941" y="9105455"/>
                </a:lnTo>
                <a:lnTo>
                  <a:pt x="16616693" y="9101239"/>
                </a:lnTo>
                <a:lnTo>
                  <a:pt x="16609035" y="9099702"/>
                </a:lnTo>
                <a:lnTo>
                  <a:pt x="16601402" y="9101239"/>
                </a:lnTo>
                <a:lnTo>
                  <a:pt x="16595154" y="9105455"/>
                </a:lnTo>
                <a:lnTo>
                  <a:pt x="16590937" y="9111704"/>
                </a:lnTo>
                <a:lnTo>
                  <a:pt x="16589401" y="9119337"/>
                </a:lnTo>
                <a:lnTo>
                  <a:pt x="16590937" y="9126995"/>
                </a:lnTo>
                <a:lnTo>
                  <a:pt x="16595154" y="9133230"/>
                </a:lnTo>
                <a:lnTo>
                  <a:pt x="16601402" y="9137434"/>
                </a:lnTo>
                <a:lnTo>
                  <a:pt x="16609035" y="9138983"/>
                </a:lnTo>
                <a:lnTo>
                  <a:pt x="16616693" y="9137434"/>
                </a:lnTo>
                <a:lnTo>
                  <a:pt x="16622941" y="9133230"/>
                </a:lnTo>
                <a:lnTo>
                  <a:pt x="16627145" y="9126995"/>
                </a:lnTo>
                <a:lnTo>
                  <a:pt x="16628694" y="9119337"/>
                </a:lnTo>
                <a:close/>
              </a:path>
              <a:path w="18719800" h="10718800" extrusionOk="0">
                <a:moveTo>
                  <a:pt x="16628694" y="9019235"/>
                </a:moveTo>
                <a:lnTo>
                  <a:pt x="16627145" y="9011602"/>
                </a:lnTo>
                <a:lnTo>
                  <a:pt x="16622941" y="9005354"/>
                </a:lnTo>
                <a:lnTo>
                  <a:pt x="16616693" y="9001150"/>
                </a:lnTo>
                <a:lnTo>
                  <a:pt x="16609048" y="8999601"/>
                </a:lnTo>
                <a:lnTo>
                  <a:pt x="16601402" y="9001150"/>
                </a:lnTo>
                <a:lnTo>
                  <a:pt x="16595154" y="9005354"/>
                </a:lnTo>
                <a:lnTo>
                  <a:pt x="16590950" y="9011602"/>
                </a:lnTo>
                <a:lnTo>
                  <a:pt x="16589401" y="9019235"/>
                </a:lnTo>
                <a:lnTo>
                  <a:pt x="16590950" y="9026893"/>
                </a:lnTo>
                <a:lnTo>
                  <a:pt x="16595154" y="9033129"/>
                </a:lnTo>
                <a:lnTo>
                  <a:pt x="16601402" y="9037345"/>
                </a:lnTo>
                <a:lnTo>
                  <a:pt x="16609048" y="9038882"/>
                </a:lnTo>
                <a:lnTo>
                  <a:pt x="16616693" y="9037345"/>
                </a:lnTo>
                <a:lnTo>
                  <a:pt x="16622941" y="9033129"/>
                </a:lnTo>
                <a:lnTo>
                  <a:pt x="16627145" y="9026893"/>
                </a:lnTo>
                <a:lnTo>
                  <a:pt x="16628694" y="9019235"/>
                </a:lnTo>
                <a:close/>
              </a:path>
              <a:path w="18719800" h="10718800" extrusionOk="0">
                <a:moveTo>
                  <a:pt x="16628694" y="8919146"/>
                </a:moveTo>
                <a:lnTo>
                  <a:pt x="16627145" y="8911501"/>
                </a:lnTo>
                <a:lnTo>
                  <a:pt x="16622941" y="8905253"/>
                </a:lnTo>
                <a:lnTo>
                  <a:pt x="16616693" y="8901049"/>
                </a:lnTo>
                <a:lnTo>
                  <a:pt x="16609048" y="8899500"/>
                </a:lnTo>
                <a:lnTo>
                  <a:pt x="16601402" y="8901049"/>
                </a:lnTo>
                <a:lnTo>
                  <a:pt x="16595154" y="8905253"/>
                </a:lnTo>
                <a:lnTo>
                  <a:pt x="16590950" y="8911501"/>
                </a:lnTo>
                <a:lnTo>
                  <a:pt x="16589401" y="8919146"/>
                </a:lnTo>
                <a:lnTo>
                  <a:pt x="16590950" y="8926792"/>
                </a:lnTo>
                <a:lnTo>
                  <a:pt x="16595154" y="8933040"/>
                </a:lnTo>
                <a:lnTo>
                  <a:pt x="16601402" y="8937257"/>
                </a:lnTo>
                <a:lnTo>
                  <a:pt x="16609048" y="8938793"/>
                </a:lnTo>
                <a:lnTo>
                  <a:pt x="16616693" y="8937257"/>
                </a:lnTo>
                <a:lnTo>
                  <a:pt x="16622941" y="8933040"/>
                </a:lnTo>
                <a:lnTo>
                  <a:pt x="16627145" y="8926792"/>
                </a:lnTo>
                <a:lnTo>
                  <a:pt x="16628694" y="8919146"/>
                </a:lnTo>
                <a:close/>
              </a:path>
              <a:path w="18719800" h="10718800" extrusionOk="0">
                <a:moveTo>
                  <a:pt x="16628694" y="8819058"/>
                </a:moveTo>
                <a:lnTo>
                  <a:pt x="16627158" y="8811412"/>
                </a:lnTo>
                <a:lnTo>
                  <a:pt x="16622941" y="8805164"/>
                </a:lnTo>
                <a:lnTo>
                  <a:pt x="16616693" y="8800960"/>
                </a:lnTo>
                <a:lnTo>
                  <a:pt x="16609048" y="8799411"/>
                </a:lnTo>
                <a:lnTo>
                  <a:pt x="16601402" y="8800960"/>
                </a:lnTo>
                <a:lnTo>
                  <a:pt x="16595154" y="8805164"/>
                </a:lnTo>
                <a:lnTo>
                  <a:pt x="16590950" y="8811412"/>
                </a:lnTo>
                <a:lnTo>
                  <a:pt x="16589401" y="8819058"/>
                </a:lnTo>
                <a:lnTo>
                  <a:pt x="16590950" y="8826703"/>
                </a:lnTo>
                <a:lnTo>
                  <a:pt x="16595154" y="8832952"/>
                </a:lnTo>
                <a:lnTo>
                  <a:pt x="16601402" y="8837155"/>
                </a:lnTo>
                <a:lnTo>
                  <a:pt x="16609048" y="8838705"/>
                </a:lnTo>
                <a:lnTo>
                  <a:pt x="16616693" y="8837155"/>
                </a:lnTo>
                <a:lnTo>
                  <a:pt x="16622941" y="8832952"/>
                </a:lnTo>
                <a:lnTo>
                  <a:pt x="16627158" y="8826703"/>
                </a:lnTo>
                <a:lnTo>
                  <a:pt x="16628694" y="8819058"/>
                </a:lnTo>
                <a:close/>
              </a:path>
              <a:path w="18719800" h="10718800" extrusionOk="0">
                <a:moveTo>
                  <a:pt x="16628694" y="8718969"/>
                </a:moveTo>
                <a:lnTo>
                  <a:pt x="16627158" y="8711324"/>
                </a:lnTo>
                <a:lnTo>
                  <a:pt x="16622941" y="8705075"/>
                </a:lnTo>
                <a:lnTo>
                  <a:pt x="16616693" y="8700859"/>
                </a:lnTo>
                <a:lnTo>
                  <a:pt x="16609048" y="8699309"/>
                </a:lnTo>
                <a:lnTo>
                  <a:pt x="16601402" y="8700859"/>
                </a:lnTo>
                <a:lnTo>
                  <a:pt x="16595154" y="8705075"/>
                </a:lnTo>
                <a:lnTo>
                  <a:pt x="16590950" y="8711324"/>
                </a:lnTo>
                <a:lnTo>
                  <a:pt x="16589401" y="8718969"/>
                </a:lnTo>
                <a:lnTo>
                  <a:pt x="16590950" y="8726614"/>
                </a:lnTo>
                <a:lnTo>
                  <a:pt x="16595154" y="8732863"/>
                </a:lnTo>
                <a:lnTo>
                  <a:pt x="16601402" y="8737067"/>
                </a:lnTo>
                <a:lnTo>
                  <a:pt x="16609048" y="8738603"/>
                </a:lnTo>
                <a:lnTo>
                  <a:pt x="16616693" y="8737067"/>
                </a:lnTo>
                <a:lnTo>
                  <a:pt x="16622941" y="8732863"/>
                </a:lnTo>
                <a:lnTo>
                  <a:pt x="16627158" y="8726614"/>
                </a:lnTo>
                <a:lnTo>
                  <a:pt x="16628694" y="8718969"/>
                </a:lnTo>
                <a:close/>
              </a:path>
              <a:path w="18719800" h="10718800" extrusionOk="0">
                <a:moveTo>
                  <a:pt x="16628694" y="8618868"/>
                </a:moveTo>
                <a:lnTo>
                  <a:pt x="16627158" y="8611222"/>
                </a:lnTo>
                <a:lnTo>
                  <a:pt x="16622941" y="8604974"/>
                </a:lnTo>
                <a:lnTo>
                  <a:pt x="16616693" y="8600770"/>
                </a:lnTo>
                <a:lnTo>
                  <a:pt x="16609048" y="8599233"/>
                </a:lnTo>
                <a:lnTo>
                  <a:pt x="16601402" y="8600770"/>
                </a:lnTo>
                <a:lnTo>
                  <a:pt x="16595154" y="8604974"/>
                </a:lnTo>
                <a:lnTo>
                  <a:pt x="16590950" y="8611222"/>
                </a:lnTo>
                <a:lnTo>
                  <a:pt x="16589401" y="8618868"/>
                </a:lnTo>
                <a:lnTo>
                  <a:pt x="16590950" y="8626513"/>
                </a:lnTo>
                <a:lnTo>
                  <a:pt x="16595154" y="8632761"/>
                </a:lnTo>
                <a:lnTo>
                  <a:pt x="16601402" y="8636978"/>
                </a:lnTo>
                <a:lnTo>
                  <a:pt x="16609048" y="8638515"/>
                </a:lnTo>
                <a:lnTo>
                  <a:pt x="16616693" y="8636978"/>
                </a:lnTo>
                <a:lnTo>
                  <a:pt x="16622941" y="8632761"/>
                </a:lnTo>
                <a:lnTo>
                  <a:pt x="16627158" y="8626513"/>
                </a:lnTo>
                <a:lnTo>
                  <a:pt x="16628694" y="8618868"/>
                </a:lnTo>
                <a:close/>
              </a:path>
              <a:path w="18719800" h="10718800" extrusionOk="0">
                <a:moveTo>
                  <a:pt x="16628694" y="8518779"/>
                </a:moveTo>
                <a:lnTo>
                  <a:pt x="16627158" y="8511121"/>
                </a:lnTo>
                <a:lnTo>
                  <a:pt x="16622941" y="8504885"/>
                </a:lnTo>
                <a:lnTo>
                  <a:pt x="16616693" y="8500669"/>
                </a:lnTo>
                <a:lnTo>
                  <a:pt x="16609048" y="8499119"/>
                </a:lnTo>
                <a:lnTo>
                  <a:pt x="16601402" y="8500669"/>
                </a:lnTo>
                <a:lnTo>
                  <a:pt x="16595154" y="8504885"/>
                </a:lnTo>
                <a:lnTo>
                  <a:pt x="16590950" y="8511121"/>
                </a:lnTo>
                <a:lnTo>
                  <a:pt x="16589401" y="8518779"/>
                </a:lnTo>
                <a:lnTo>
                  <a:pt x="16590950" y="8526424"/>
                </a:lnTo>
                <a:lnTo>
                  <a:pt x="16595154" y="8532673"/>
                </a:lnTo>
                <a:lnTo>
                  <a:pt x="16601402" y="8536876"/>
                </a:lnTo>
                <a:lnTo>
                  <a:pt x="16609048" y="8538426"/>
                </a:lnTo>
                <a:lnTo>
                  <a:pt x="16616693" y="8536876"/>
                </a:lnTo>
                <a:lnTo>
                  <a:pt x="16622941" y="8532673"/>
                </a:lnTo>
                <a:lnTo>
                  <a:pt x="16627158" y="8526424"/>
                </a:lnTo>
                <a:lnTo>
                  <a:pt x="16628694" y="8518779"/>
                </a:lnTo>
                <a:close/>
              </a:path>
              <a:path w="18719800" h="10718800" extrusionOk="0">
                <a:moveTo>
                  <a:pt x="16628694" y="8418677"/>
                </a:moveTo>
                <a:lnTo>
                  <a:pt x="16627158" y="8411032"/>
                </a:lnTo>
                <a:lnTo>
                  <a:pt x="16622941" y="8404784"/>
                </a:lnTo>
                <a:lnTo>
                  <a:pt x="16616693" y="8400567"/>
                </a:lnTo>
                <a:lnTo>
                  <a:pt x="16609048" y="8399031"/>
                </a:lnTo>
                <a:lnTo>
                  <a:pt x="16601402" y="8400567"/>
                </a:lnTo>
                <a:lnTo>
                  <a:pt x="16595154" y="8404784"/>
                </a:lnTo>
                <a:lnTo>
                  <a:pt x="16590950" y="8411032"/>
                </a:lnTo>
                <a:lnTo>
                  <a:pt x="16589401" y="8418677"/>
                </a:lnTo>
                <a:lnTo>
                  <a:pt x="16590950" y="8426323"/>
                </a:lnTo>
                <a:lnTo>
                  <a:pt x="16595154" y="8432571"/>
                </a:lnTo>
                <a:lnTo>
                  <a:pt x="16601402" y="8436775"/>
                </a:lnTo>
                <a:lnTo>
                  <a:pt x="16609048" y="8438324"/>
                </a:lnTo>
                <a:lnTo>
                  <a:pt x="16616693" y="8436775"/>
                </a:lnTo>
                <a:lnTo>
                  <a:pt x="16622941" y="8432571"/>
                </a:lnTo>
                <a:lnTo>
                  <a:pt x="16627158" y="8426323"/>
                </a:lnTo>
                <a:lnTo>
                  <a:pt x="16628694" y="8418677"/>
                </a:lnTo>
                <a:close/>
              </a:path>
              <a:path w="18719800" h="10718800" extrusionOk="0">
                <a:moveTo>
                  <a:pt x="16628694" y="7617904"/>
                </a:moveTo>
                <a:lnTo>
                  <a:pt x="16627145" y="7610259"/>
                </a:lnTo>
                <a:lnTo>
                  <a:pt x="16622941" y="7604011"/>
                </a:lnTo>
                <a:lnTo>
                  <a:pt x="16616693" y="7599794"/>
                </a:lnTo>
                <a:lnTo>
                  <a:pt x="16609035" y="7598257"/>
                </a:lnTo>
                <a:lnTo>
                  <a:pt x="16601402" y="7599794"/>
                </a:lnTo>
                <a:lnTo>
                  <a:pt x="16595154" y="7604011"/>
                </a:lnTo>
                <a:lnTo>
                  <a:pt x="16590937" y="7610259"/>
                </a:lnTo>
                <a:lnTo>
                  <a:pt x="16589401" y="7617904"/>
                </a:lnTo>
                <a:lnTo>
                  <a:pt x="16590937" y="7625550"/>
                </a:lnTo>
                <a:lnTo>
                  <a:pt x="16595154" y="7631785"/>
                </a:lnTo>
                <a:lnTo>
                  <a:pt x="16601402" y="7636002"/>
                </a:lnTo>
                <a:lnTo>
                  <a:pt x="16609035" y="7637551"/>
                </a:lnTo>
                <a:lnTo>
                  <a:pt x="16616693" y="7636002"/>
                </a:lnTo>
                <a:lnTo>
                  <a:pt x="16622941" y="7631785"/>
                </a:lnTo>
                <a:lnTo>
                  <a:pt x="16627145" y="7625550"/>
                </a:lnTo>
                <a:lnTo>
                  <a:pt x="16628694" y="7617904"/>
                </a:lnTo>
                <a:close/>
              </a:path>
              <a:path w="18719800" h="10718800" extrusionOk="0">
                <a:moveTo>
                  <a:pt x="16628694" y="7517803"/>
                </a:moveTo>
                <a:lnTo>
                  <a:pt x="16627145" y="7510158"/>
                </a:lnTo>
                <a:lnTo>
                  <a:pt x="16622941" y="7503909"/>
                </a:lnTo>
                <a:lnTo>
                  <a:pt x="16616693" y="7499705"/>
                </a:lnTo>
                <a:lnTo>
                  <a:pt x="16609035" y="7498156"/>
                </a:lnTo>
                <a:lnTo>
                  <a:pt x="16601402" y="7499705"/>
                </a:lnTo>
                <a:lnTo>
                  <a:pt x="16595154" y="7503909"/>
                </a:lnTo>
                <a:lnTo>
                  <a:pt x="16590937" y="7510158"/>
                </a:lnTo>
                <a:lnTo>
                  <a:pt x="16589401" y="7517803"/>
                </a:lnTo>
                <a:lnTo>
                  <a:pt x="16590937" y="7525448"/>
                </a:lnTo>
                <a:lnTo>
                  <a:pt x="16595154" y="7531697"/>
                </a:lnTo>
                <a:lnTo>
                  <a:pt x="16601402" y="7535900"/>
                </a:lnTo>
                <a:lnTo>
                  <a:pt x="16609035" y="7537450"/>
                </a:lnTo>
                <a:lnTo>
                  <a:pt x="16616693" y="7535900"/>
                </a:lnTo>
                <a:lnTo>
                  <a:pt x="16622941" y="7531697"/>
                </a:lnTo>
                <a:lnTo>
                  <a:pt x="16627145" y="7525448"/>
                </a:lnTo>
                <a:lnTo>
                  <a:pt x="16628694" y="7517803"/>
                </a:lnTo>
                <a:close/>
              </a:path>
              <a:path w="18719800" h="10718800" extrusionOk="0">
                <a:moveTo>
                  <a:pt x="16628694" y="7417702"/>
                </a:moveTo>
                <a:lnTo>
                  <a:pt x="16627145" y="7410056"/>
                </a:lnTo>
                <a:lnTo>
                  <a:pt x="16622941" y="7403820"/>
                </a:lnTo>
                <a:lnTo>
                  <a:pt x="16616693" y="7399604"/>
                </a:lnTo>
                <a:lnTo>
                  <a:pt x="16609048" y="7398067"/>
                </a:lnTo>
                <a:lnTo>
                  <a:pt x="16601402" y="7399604"/>
                </a:lnTo>
                <a:lnTo>
                  <a:pt x="16595154" y="7403820"/>
                </a:lnTo>
                <a:lnTo>
                  <a:pt x="16590950" y="7410056"/>
                </a:lnTo>
                <a:lnTo>
                  <a:pt x="16589401" y="7417702"/>
                </a:lnTo>
                <a:lnTo>
                  <a:pt x="16590950" y="7425347"/>
                </a:lnTo>
                <a:lnTo>
                  <a:pt x="16595154" y="7431595"/>
                </a:lnTo>
                <a:lnTo>
                  <a:pt x="16601402" y="7435812"/>
                </a:lnTo>
                <a:lnTo>
                  <a:pt x="16609048" y="7437348"/>
                </a:lnTo>
                <a:lnTo>
                  <a:pt x="16616693" y="7435812"/>
                </a:lnTo>
                <a:lnTo>
                  <a:pt x="16622941" y="7431595"/>
                </a:lnTo>
                <a:lnTo>
                  <a:pt x="16627145" y="7425347"/>
                </a:lnTo>
                <a:lnTo>
                  <a:pt x="16628694" y="7417702"/>
                </a:lnTo>
                <a:close/>
              </a:path>
              <a:path w="18719800" h="10718800" extrusionOk="0">
                <a:moveTo>
                  <a:pt x="16628694" y="7317613"/>
                </a:moveTo>
                <a:lnTo>
                  <a:pt x="16627145" y="7309967"/>
                </a:lnTo>
                <a:lnTo>
                  <a:pt x="16622941" y="7303719"/>
                </a:lnTo>
                <a:lnTo>
                  <a:pt x="16616693" y="7299503"/>
                </a:lnTo>
                <a:lnTo>
                  <a:pt x="16609048" y="7297966"/>
                </a:lnTo>
                <a:lnTo>
                  <a:pt x="16601402" y="7299503"/>
                </a:lnTo>
                <a:lnTo>
                  <a:pt x="16595154" y="7303719"/>
                </a:lnTo>
                <a:lnTo>
                  <a:pt x="16590950" y="7309967"/>
                </a:lnTo>
                <a:lnTo>
                  <a:pt x="16589401" y="7317613"/>
                </a:lnTo>
                <a:lnTo>
                  <a:pt x="16590950" y="7325258"/>
                </a:lnTo>
                <a:lnTo>
                  <a:pt x="16595154" y="7331507"/>
                </a:lnTo>
                <a:lnTo>
                  <a:pt x="16601402" y="7335723"/>
                </a:lnTo>
                <a:lnTo>
                  <a:pt x="16609048" y="7337260"/>
                </a:lnTo>
                <a:lnTo>
                  <a:pt x="16616693" y="7335723"/>
                </a:lnTo>
                <a:lnTo>
                  <a:pt x="16622941" y="7331507"/>
                </a:lnTo>
                <a:lnTo>
                  <a:pt x="16627145" y="7325258"/>
                </a:lnTo>
                <a:lnTo>
                  <a:pt x="16628694" y="7317613"/>
                </a:lnTo>
                <a:close/>
              </a:path>
              <a:path w="18719800" h="10718800" extrusionOk="0">
                <a:moveTo>
                  <a:pt x="16628694" y="7217524"/>
                </a:moveTo>
                <a:lnTo>
                  <a:pt x="16627158" y="7209879"/>
                </a:lnTo>
                <a:lnTo>
                  <a:pt x="16622941" y="7203630"/>
                </a:lnTo>
                <a:lnTo>
                  <a:pt x="16616693" y="7199427"/>
                </a:lnTo>
                <a:lnTo>
                  <a:pt x="16609048" y="7197877"/>
                </a:lnTo>
                <a:lnTo>
                  <a:pt x="16601402" y="7199427"/>
                </a:lnTo>
                <a:lnTo>
                  <a:pt x="16595154" y="7203630"/>
                </a:lnTo>
                <a:lnTo>
                  <a:pt x="16590950" y="7209879"/>
                </a:lnTo>
                <a:lnTo>
                  <a:pt x="16589401" y="7217524"/>
                </a:lnTo>
                <a:lnTo>
                  <a:pt x="16590950" y="7225170"/>
                </a:lnTo>
                <a:lnTo>
                  <a:pt x="16595154" y="7231418"/>
                </a:lnTo>
                <a:lnTo>
                  <a:pt x="16601402" y="7235622"/>
                </a:lnTo>
                <a:lnTo>
                  <a:pt x="16609048" y="7237171"/>
                </a:lnTo>
                <a:lnTo>
                  <a:pt x="16616693" y="7235622"/>
                </a:lnTo>
                <a:lnTo>
                  <a:pt x="16622941" y="7231418"/>
                </a:lnTo>
                <a:lnTo>
                  <a:pt x="16627158" y="7225170"/>
                </a:lnTo>
                <a:lnTo>
                  <a:pt x="16628694" y="7217524"/>
                </a:lnTo>
                <a:close/>
              </a:path>
              <a:path w="18719800" h="10718800" extrusionOk="0">
                <a:moveTo>
                  <a:pt x="16628694" y="7117423"/>
                </a:moveTo>
                <a:lnTo>
                  <a:pt x="16627158" y="7109777"/>
                </a:lnTo>
                <a:lnTo>
                  <a:pt x="16622941" y="7103529"/>
                </a:lnTo>
                <a:lnTo>
                  <a:pt x="16616693" y="7099325"/>
                </a:lnTo>
                <a:lnTo>
                  <a:pt x="16609048" y="7097789"/>
                </a:lnTo>
                <a:lnTo>
                  <a:pt x="16601402" y="7099325"/>
                </a:lnTo>
                <a:lnTo>
                  <a:pt x="16595154" y="7103529"/>
                </a:lnTo>
                <a:lnTo>
                  <a:pt x="16590950" y="7109777"/>
                </a:lnTo>
                <a:lnTo>
                  <a:pt x="16589401" y="7117423"/>
                </a:lnTo>
                <a:lnTo>
                  <a:pt x="16590950" y="7125081"/>
                </a:lnTo>
                <a:lnTo>
                  <a:pt x="16595154" y="7131317"/>
                </a:lnTo>
                <a:lnTo>
                  <a:pt x="16601402" y="7135533"/>
                </a:lnTo>
                <a:lnTo>
                  <a:pt x="16609048" y="7137082"/>
                </a:lnTo>
                <a:lnTo>
                  <a:pt x="16616693" y="7135533"/>
                </a:lnTo>
                <a:lnTo>
                  <a:pt x="16622941" y="7131317"/>
                </a:lnTo>
                <a:lnTo>
                  <a:pt x="16627158" y="7125081"/>
                </a:lnTo>
                <a:lnTo>
                  <a:pt x="16628694" y="7117423"/>
                </a:lnTo>
                <a:close/>
              </a:path>
              <a:path w="18719800" h="10718800" extrusionOk="0">
                <a:moveTo>
                  <a:pt x="16628694" y="7017334"/>
                </a:moveTo>
                <a:lnTo>
                  <a:pt x="16627158" y="7009689"/>
                </a:lnTo>
                <a:lnTo>
                  <a:pt x="16622941" y="7003440"/>
                </a:lnTo>
                <a:lnTo>
                  <a:pt x="16616693" y="6999224"/>
                </a:lnTo>
                <a:lnTo>
                  <a:pt x="16609048" y="6997674"/>
                </a:lnTo>
                <a:lnTo>
                  <a:pt x="16601402" y="6999224"/>
                </a:lnTo>
                <a:lnTo>
                  <a:pt x="16595154" y="7003440"/>
                </a:lnTo>
                <a:lnTo>
                  <a:pt x="16590950" y="7009689"/>
                </a:lnTo>
                <a:lnTo>
                  <a:pt x="16589401" y="7017334"/>
                </a:lnTo>
                <a:lnTo>
                  <a:pt x="16590950" y="7024979"/>
                </a:lnTo>
                <a:lnTo>
                  <a:pt x="16595154" y="7031215"/>
                </a:lnTo>
                <a:lnTo>
                  <a:pt x="16601402" y="7035432"/>
                </a:lnTo>
                <a:lnTo>
                  <a:pt x="16609048" y="7036968"/>
                </a:lnTo>
                <a:lnTo>
                  <a:pt x="16616693" y="7035432"/>
                </a:lnTo>
                <a:lnTo>
                  <a:pt x="16622941" y="7031215"/>
                </a:lnTo>
                <a:lnTo>
                  <a:pt x="16627158" y="7024979"/>
                </a:lnTo>
                <a:lnTo>
                  <a:pt x="16628694" y="7017334"/>
                </a:lnTo>
                <a:close/>
              </a:path>
              <a:path w="18719800" h="10718800" extrusionOk="0">
                <a:moveTo>
                  <a:pt x="16628694" y="6917233"/>
                </a:moveTo>
                <a:lnTo>
                  <a:pt x="16627158" y="6909587"/>
                </a:lnTo>
                <a:lnTo>
                  <a:pt x="16622941" y="6903339"/>
                </a:lnTo>
                <a:lnTo>
                  <a:pt x="16616693" y="6899135"/>
                </a:lnTo>
                <a:lnTo>
                  <a:pt x="16609048" y="6897586"/>
                </a:lnTo>
                <a:lnTo>
                  <a:pt x="16601402" y="6899135"/>
                </a:lnTo>
                <a:lnTo>
                  <a:pt x="16595154" y="6903339"/>
                </a:lnTo>
                <a:lnTo>
                  <a:pt x="16590950" y="6909587"/>
                </a:lnTo>
                <a:lnTo>
                  <a:pt x="16589401" y="6917233"/>
                </a:lnTo>
                <a:lnTo>
                  <a:pt x="16590950" y="6924878"/>
                </a:lnTo>
                <a:lnTo>
                  <a:pt x="16595154" y="6931126"/>
                </a:lnTo>
                <a:lnTo>
                  <a:pt x="16601402" y="6935343"/>
                </a:lnTo>
                <a:lnTo>
                  <a:pt x="16609048" y="6936880"/>
                </a:lnTo>
                <a:lnTo>
                  <a:pt x="16616693" y="6935343"/>
                </a:lnTo>
                <a:lnTo>
                  <a:pt x="16622941" y="6931126"/>
                </a:lnTo>
                <a:lnTo>
                  <a:pt x="16627158" y="6924878"/>
                </a:lnTo>
                <a:lnTo>
                  <a:pt x="16628694" y="6917233"/>
                </a:lnTo>
                <a:close/>
              </a:path>
              <a:path w="18719800" h="10718800" extrusionOk="0">
                <a:moveTo>
                  <a:pt x="16628694" y="6817131"/>
                </a:moveTo>
                <a:lnTo>
                  <a:pt x="16627158" y="6809486"/>
                </a:lnTo>
                <a:lnTo>
                  <a:pt x="16622941" y="6803237"/>
                </a:lnTo>
                <a:lnTo>
                  <a:pt x="16616693" y="6799034"/>
                </a:lnTo>
                <a:lnTo>
                  <a:pt x="16609048" y="6797497"/>
                </a:lnTo>
                <a:lnTo>
                  <a:pt x="16601402" y="6799034"/>
                </a:lnTo>
                <a:lnTo>
                  <a:pt x="16595154" y="6803237"/>
                </a:lnTo>
                <a:lnTo>
                  <a:pt x="16590950" y="6809486"/>
                </a:lnTo>
                <a:lnTo>
                  <a:pt x="16589401" y="6817131"/>
                </a:lnTo>
                <a:lnTo>
                  <a:pt x="16590950" y="6824789"/>
                </a:lnTo>
                <a:lnTo>
                  <a:pt x="16595154" y="6831025"/>
                </a:lnTo>
                <a:lnTo>
                  <a:pt x="16601402" y="6835241"/>
                </a:lnTo>
                <a:lnTo>
                  <a:pt x="16609048" y="6836778"/>
                </a:lnTo>
                <a:lnTo>
                  <a:pt x="16616693" y="6835241"/>
                </a:lnTo>
                <a:lnTo>
                  <a:pt x="16622941" y="6831025"/>
                </a:lnTo>
                <a:lnTo>
                  <a:pt x="16627158" y="6824789"/>
                </a:lnTo>
                <a:lnTo>
                  <a:pt x="16628694" y="6817131"/>
                </a:lnTo>
                <a:close/>
              </a:path>
              <a:path w="18719800" h="10718800" extrusionOk="0">
                <a:moveTo>
                  <a:pt x="16628707" y="9920110"/>
                </a:moveTo>
                <a:lnTo>
                  <a:pt x="16627158" y="9912464"/>
                </a:lnTo>
                <a:lnTo>
                  <a:pt x="16622941" y="9906229"/>
                </a:lnTo>
                <a:lnTo>
                  <a:pt x="16616693" y="9902012"/>
                </a:lnTo>
                <a:lnTo>
                  <a:pt x="16609048" y="9900475"/>
                </a:lnTo>
                <a:lnTo>
                  <a:pt x="16601402" y="9902012"/>
                </a:lnTo>
                <a:lnTo>
                  <a:pt x="16595154" y="9906229"/>
                </a:lnTo>
                <a:lnTo>
                  <a:pt x="16590950" y="9912464"/>
                </a:lnTo>
                <a:lnTo>
                  <a:pt x="16589401" y="9920110"/>
                </a:lnTo>
                <a:lnTo>
                  <a:pt x="16590950" y="9927755"/>
                </a:lnTo>
                <a:lnTo>
                  <a:pt x="16595154" y="9934003"/>
                </a:lnTo>
                <a:lnTo>
                  <a:pt x="16601402" y="9938207"/>
                </a:lnTo>
                <a:lnTo>
                  <a:pt x="16609048" y="9939744"/>
                </a:lnTo>
                <a:lnTo>
                  <a:pt x="16616693" y="9938207"/>
                </a:lnTo>
                <a:lnTo>
                  <a:pt x="16622941" y="9934003"/>
                </a:lnTo>
                <a:lnTo>
                  <a:pt x="16627158" y="9927755"/>
                </a:lnTo>
                <a:lnTo>
                  <a:pt x="16628707" y="9920110"/>
                </a:lnTo>
                <a:close/>
              </a:path>
              <a:path w="18719800" h="10718800" extrusionOk="0">
                <a:moveTo>
                  <a:pt x="16628707" y="9820008"/>
                </a:moveTo>
                <a:lnTo>
                  <a:pt x="16627158" y="9812363"/>
                </a:lnTo>
                <a:lnTo>
                  <a:pt x="16622941" y="9806127"/>
                </a:lnTo>
                <a:lnTo>
                  <a:pt x="16616693" y="9801911"/>
                </a:lnTo>
                <a:lnTo>
                  <a:pt x="16609048" y="9800374"/>
                </a:lnTo>
                <a:lnTo>
                  <a:pt x="16601402" y="9801911"/>
                </a:lnTo>
                <a:lnTo>
                  <a:pt x="16595154" y="9806127"/>
                </a:lnTo>
                <a:lnTo>
                  <a:pt x="16590950" y="9812363"/>
                </a:lnTo>
                <a:lnTo>
                  <a:pt x="16589401" y="9820008"/>
                </a:lnTo>
                <a:lnTo>
                  <a:pt x="16590950" y="9827654"/>
                </a:lnTo>
                <a:lnTo>
                  <a:pt x="16595154" y="9833902"/>
                </a:lnTo>
                <a:lnTo>
                  <a:pt x="16601402" y="9838118"/>
                </a:lnTo>
                <a:lnTo>
                  <a:pt x="16609048" y="9839655"/>
                </a:lnTo>
                <a:lnTo>
                  <a:pt x="16616693" y="9838118"/>
                </a:lnTo>
                <a:lnTo>
                  <a:pt x="16622941" y="9833902"/>
                </a:lnTo>
                <a:lnTo>
                  <a:pt x="16627158" y="9827654"/>
                </a:lnTo>
                <a:lnTo>
                  <a:pt x="16628707" y="9820008"/>
                </a:lnTo>
                <a:close/>
              </a:path>
              <a:path w="18719800" h="10718800" extrusionOk="0">
                <a:moveTo>
                  <a:pt x="16628707" y="9719932"/>
                </a:moveTo>
                <a:lnTo>
                  <a:pt x="16627158" y="9712274"/>
                </a:lnTo>
                <a:lnTo>
                  <a:pt x="16622941" y="9706038"/>
                </a:lnTo>
                <a:lnTo>
                  <a:pt x="16616693" y="9701822"/>
                </a:lnTo>
                <a:lnTo>
                  <a:pt x="16609048" y="9700285"/>
                </a:lnTo>
                <a:lnTo>
                  <a:pt x="16601402" y="9701822"/>
                </a:lnTo>
                <a:lnTo>
                  <a:pt x="16595154" y="9706038"/>
                </a:lnTo>
                <a:lnTo>
                  <a:pt x="16590950" y="9712274"/>
                </a:lnTo>
                <a:lnTo>
                  <a:pt x="16589401" y="9719932"/>
                </a:lnTo>
                <a:lnTo>
                  <a:pt x="16590950" y="9727578"/>
                </a:lnTo>
                <a:lnTo>
                  <a:pt x="16595154" y="9733813"/>
                </a:lnTo>
                <a:lnTo>
                  <a:pt x="16601402" y="9738030"/>
                </a:lnTo>
                <a:lnTo>
                  <a:pt x="16609048" y="9739566"/>
                </a:lnTo>
                <a:lnTo>
                  <a:pt x="16616693" y="9738030"/>
                </a:lnTo>
                <a:lnTo>
                  <a:pt x="16622941" y="9733813"/>
                </a:lnTo>
                <a:lnTo>
                  <a:pt x="16627158" y="9727578"/>
                </a:lnTo>
                <a:lnTo>
                  <a:pt x="16628707" y="9719932"/>
                </a:lnTo>
                <a:close/>
              </a:path>
              <a:path w="18719800" h="10718800" extrusionOk="0">
                <a:moveTo>
                  <a:pt x="16628707" y="9619831"/>
                </a:moveTo>
                <a:lnTo>
                  <a:pt x="16627158" y="9612185"/>
                </a:lnTo>
                <a:lnTo>
                  <a:pt x="16622941" y="9605937"/>
                </a:lnTo>
                <a:lnTo>
                  <a:pt x="16616693" y="9601733"/>
                </a:lnTo>
                <a:lnTo>
                  <a:pt x="16609048" y="9600184"/>
                </a:lnTo>
                <a:lnTo>
                  <a:pt x="16601402" y="9601733"/>
                </a:lnTo>
                <a:lnTo>
                  <a:pt x="16595154" y="9605937"/>
                </a:lnTo>
                <a:lnTo>
                  <a:pt x="16590950" y="9612185"/>
                </a:lnTo>
                <a:lnTo>
                  <a:pt x="16589401" y="9619831"/>
                </a:lnTo>
                <a:lnTo>
                  <a:pt x="16590950" y="9627476"/>
                </a:lnTo>
                <a:lnTo>
                  <a:pt x="16595154" y="9633725"/>
                </a:lnTo>
                <a:lnTo>
                  <a:pt x="16601402" y="9637928"/>
                </a:lnTo>
                <a:lnTo>
                  <a:pt x="16609048" y="9639478"/>
                </a:lnTo>
                <a:lnTo>
                  <a:pt x="16616693" y="9637928"/>
                </a:lnTo>
                <a:lnTo>
                  <a:pt x="16622941" y="9633725"/>
                </a:lnTo>
                <a:lnTo>
                  <a:pt x="16627158" y="9627476"/>
                </a:lnTo>
                <a:lnTo>
                  <a:pt x="16628707" y="9619831"/>
                </a:lnTo>
                <a:close/>
              </a:path>
              <a:path w="18719800" h="10718800" extrusionOk="0">
                <a:moveTo>
                  <a:pt x="16628707" y="9519729"/>
                </a:moveTo>
                <a:lnTo>
                  <a:pt x="16627158" y="9512097"/>
                </a:lnTo>
                <a:lnTo>
                  <a:pt x="16622941" y="9505848"/>
                </a:lnTo>
                <a:lnTo>
                  <a:pt x="16616693" y="9501632"/>
                </a:lnTo>
                <a:lnTo>
                  <a:pt x="16609048" y="9500083"/>
                </a:lnTo>
                <a:lnTo>
                  <a:pt x="16601402" y="9501632"/>
                </a:lnTo>
                <a:lnTo>
                  <a:pt x="16595154" y="9505848"/>
                </a:lnTo>
                <a:lnTo>
                  <a:pt x="16590950" y="9512097"/>
                </a:lnTo>
                <a:lnTo>
                  <a:pt x="16589401" y="9519729"/>
                </a:lnTo>
                <a:lnTo>
                  <a:pt x="16590950" y="9527388"/>
                </a:lnTo>
                <a:lnTo>
                  <a:pt x="16595154" y="9533623"/>
                </a:lnTo>
                <a:lnTo>
                  <a:pt x="16601402" y="9537827"/>
                </a:lnTo>
                <a:lnTo>
                  <a:pt x="16609048" y="9539376"/>
                </a:lnTo>
                <a:lnTo>
                  <a:pt x="16616693" y="9537827"/>
                </a:lnTo>
                <a:lnTo>
                  <a:pt x="16622941" y="9533623"/>
                </a:lnTo>
                <a:lnTo>
                  <a:pt x="16627158" y="9527388"/>
                </a:lnTo>
                <a:lnTo>
                  <a:pt x="16628707" y="9519729"/>
                </a:lnTo>
                <a:close/>
              </a:path>
              <a:path w="18719800" h="10718800" extrusionOk="0">
                <a:moveTo>
                  <a:pt x="16628707" y="9419628"/>
                </a:moveTo>
                <a:lnTo>
                  <a:pt x="16627158" y="9411983"/>
                </a:lnTo>
                <a:lnTo>
                  <a:pt x="16622941" y="9405747"/>
                </a:lnTo>
                <a:lnTo>
                  <a:pt x="16616693" y="9401531"/>
                </a:lnTo>
                <a:lnTo>
                  <a:pt x="16609048" y="9399981"/>
                </a:lnTo>
                <a:lnTo>
                  <a:pt x="16601402" y="9401531"/>
                </a:lnTo>
                <a:lnTo>
                  <a:pt x="16595154" y="9405747"/>
                </a:lnTo>
                <a:lnTo>
                  <a:pt x="16590950" y="9411983"/>
                </a:lnTo>
                <a:lnTo>
                  <a:pt x="16589401" y="9419628"/>
                </a:lnTo>
                <a:lnTo>
                  <a:pt x="16590950" y="9427273"/>
                </a:lnTo>
                <a:lnTo>
                  <a:pt x="16595154" y="9433522"/>
                </a:lnTo>
                <a:lnTo>
                  <a:pt x="16601402" y="9437726"/>
                </a:lnTo>
                <a:lnTo>
                  <a:pt x="16609048" y="9439275"/>
                </a:lnTo>
                <a:lnTo>
                  <a:pt x="16616693" y="9437726"/>
                </a:lnTo>
                <a:lnTo>
                  <a:pt x="16622941" y="9433522"/>
                </a:lnTo>
                <a:lnTo>
                  <a:pt x="16627158" y="9427273"/>
                </a:lnTo>
                <a:lnTo>
                  <a:pt x="16628707" y="9419628"/>
                </a:lnTo>
                <a:close/>
              </a:path>
              <a:path w="18719800" h="10718800" extrusionOk="0">
                <a:moveTo>
                  <a:pt x="16628707" y="9319539"/>
                </a:moveTo>
                <a:lnTo>
                  <a:pt x="16627158" y="9311881"/>
                </a:lnTo>
                <a:lnTo>
                  <a:pt x="16622941" y="9305633"/>
                </a:lnTo>
                <a:lnTo>
                  <a:pt x="16616693" y="9301429"/>
                </a:lnTo>
                <a:lnTo>
                  <a:pt x="16609048" y="9299880"/>
                </a:lnTo>
                <a:lnTo>
                  <a:pt x="16601402" y="9301429"/>
                </a:lnTo>
                <a:lnTo>
                  <a:pt x="16595154" y="9305633"/>
                </a:lnTo>
                <a:lnTo>
                  <a:pt x="16590950" y="9311881"/>
                </a:lnTo>
                <a:lnTo>
                  <a:pt x="16589401" y="9319539"/>
                </a:lnTo>
                <a:lnTo>
                  <a:pt x="16590950" y="9327185"/>
                </a:lnTo>
                <a:lnTo>
                  <a:pt x="16595154" y="9333420"/>
                </a:lnTo>
                <a:lnTo>
                  <a:pt x="16601402" y="9337637"/>
                </a:lnTo>
                <a:lnTo>
                  <a:pt x="16609048" y="9339174"/>
                </a:lnTo>
                <a:lnTo>
                  <a:pt x="16616693" y="9337637"/>
                </a:lnTo>
                <a:lnTo>
                  <a:pt x="16622941" y="9333420"/>
                </a:lnTo>
                <a:lnTo>
                  <a:pt x="16627158" y="9327185"/>
                </a:lnTo>
                <a:lnTo>
                  <a:pt x="16628707" y="9319539"/>
                </a:lnTo>
                <a:close/>
              </a:path>
              <a:path w="18719800" h="10718800" extrusionOk="0">
                <a:moveTo>
                  <a:pt x="16628707" y="8318576"/>
                </a:moveTo>
                <a:lnTo>
                  <a:pt x="16627158" y="8310931"/>
                </a:lnTo>
                <a:lnTo>
                  <a:pt x="16622941" y="8304682"/>
                </a:lnTo>
                <a:lnTo>
                  <a:pt x="16616693" y="8300479"/>
                </a:lnTo>
                <a:lnTo>
                  <a:pt x="16609048" y="8298929"/>
                </a:lnTo>
                <a:lnTo>
                  <a:pt x="16601402" y="8300479"/>
                </a:lnTo>
                <a:lnTo>
                  <a:pt x="16595154" y="8304682"/>
                </a:lnTo>
                <a:lnTo>
                  <a:pt x="16590950" y="8310931"/>
                </a:lnTo>
                <a:lnTo>
                  <a:pt x="16589401" y="8318576"/>
                </a:lnTo>
                <a:lnTo>
                  <a:pt x="16590950" y="8326221"/>
                </a:lnTo>
                <a:lnTo>
                  <a:pt x="16595154" y="8332470"/>
                </a:lnTo>
                <a:lnTo>
                  <a:pt x="16601402" y="8336674"/>
                </a:lnTo>
                <a:lnTo>
                  <a:pt x="16609048" y="8338223"/>
                </a:lnTo>
                <a:lnTo>
                  <a:pt x="16616693" y="8336674"/>
                </a:lnTo>
                <a:lnTo>
                  <a:pt x="16622941" y="8332470"/>
                </a:lnTo>
                <a:lnTo>
                  <a:pt x="16627158" y="8326221"/>
                </a:lnTo>
                <a:lnTo>
                  <a:pt x="16628707" y="8318576"/>
                </a:lnTo>
                <a:close/>
              </a:path>
              <a:path w="18719800" h="10718800" extrusionOk="0">
                <a:moveTo>
                  <a:pt x="16628707" y="8218475"/>
                </a:moveTo>
                <a:lnTo>
                  <a:pt x="16627158" y="8210842"/>
                </a:lnTo>
                <a:lnTo>
                  <a:pt x="16622941" y="8204594"/>
                </a:lnTo>
                <a:lnTo>
                  <a:pt x="16616693" y="8200377"/>
                </a:lnTo>
                <a:lnTo>
                  <a:pt x="16609048" y="8198828"/>
                </a:lnTo>
                <a:lnTo>
                  <a:pt x="16601402" y="8200377"/>
                </a:lnTo>
                <a:lnTo>
                  <a:pt x="16595154" y="8204594"/>
                </a:lnTo>
                <a:lnTo>
                  <a:pt x="16590950" y="8210842"/>
                </a:lnTo>
                <a:lnTo>
                  <a:pt x="16589401" y="8218475"/>
                </a:lnTo>
                <a:lnTo>
                  <a:pt x="16590950" y="8226133"/>
                </a:lnTo>
                <a:lnTo>
                  <a:pt x="16595154" y="8232368"/>
                </a:lnTo>
                <a:lnTo>
                  <a:pt x="16601402" y="8236585"/>
                </a:lnTo>
                <a:lnTo>
                  <a:pt x="16609048" y="8238122"/>
                </a:lnTo>
                <a:lnTo>
                  <a:pt x="16616693" y="8236585"/>
                </a:lnTo>
                <a:lnTo>
                  <a:pt x="16622941" y="8232368"/>
                </a:lnTo>
                <a:lnTo>
                  <a:pt x="16627158" y="8226133"/>
                </a:lnTo>
                <a:lnTo>
                  <a:pt x="16628707" y="8218475"/>
                </a:lnTo>
                <a:close/>
              </a:path>
              <a:path w="18719800" h="10718800" extrusionOk="0">
                <a:moveTo>
                  <a:pt x="16628707" y="8118386"/>
                </a:moveTo>
                <a:lnTo>
                  <a:pt x="16627158" y="8110741"/>
                </a:lnTo>
                <a:lnTo>
                  <a:pt x="16622941" y="8104492"/>
                </a:lnTo>
                <a:lnTo>
                  <a:pt x="16616693" y="8100288"/>
                </a:lnTo>
                <a:lnTo>
                  <a:pt x="16609048" y="8098739"/>
                </a:lnTo>
                <a:lnTo>
                  <a:pt x="16601402" y="8100288"/>
                </a:lnTo>
                <a:lnTo>
                  <a:pt x="16595154" y="8104492"/>
                </a:lnTo>
                <a:lnTo>
                  <a:pt x="16590950" y="8110741"/>
                </a:lnTo>
                <a:lnTo>
                  <a:pt x="16589401" y="8118386"/>
                </a:lnTo>
                <a:lnTo>
                  <a:pt x="16590950" y="8126031"/>
                </a:lnTo>
                <a:lnTo>
                  <a:pt x="16595154" y="8132280"/>
                </a:lnTo>
                <a:lnTo>
                  <a:pt x="16601402" y="8136483"/>
                </a:lnTo>
                <a:lnTo>
                  <a:pt x="16609048" y="8138033"/>
                </a:lnTo>
                <a:lnTo>
                  <a:pt x="16616693" y="8136483"/>
                </a:lnTo>
                <a:lnTo>
                  <a:pt x="16622941" y="8132280"/>
                </a:lnTo>
                <a:lnTo>
                  <a:pt x="16627158" y="8126031"/>
                </a:lnTo>
                <a:lnTo>
                  <a:pt x="16628707" y="8118386"/>
                </a:lnTo>
                <a:close/>
              </a:path>
              <a:path w="18719800" h="10718800" extrusionOk="0">
                <a:moveTo>
                  <a:pt x="16628707" y="8018285"/>
                </a:moveTo>
                <a:lnTo>
                  <a:pt x="16627158" y="8010639"/>
                </a:lnTo>
                <a:lnTo>
                  <a:pt x="16622941" y="8004403"/>
                </a:lnTo>
                <a:lnTo>
                  <a:pt x="16616693" y="8000187"/>
                </a:lnTo>
                <a:lnTo>
                  <a:pt x="16609048" y="7998650"/>
                </a:lnTo>
                <a:lnTo>
                  <a:pt x="16601402" y="8000187"/>
                </a:lnTo>
                <a:lnTo>
                  <a:pt x="16595154" y="8004403"/>
                </a:lnTo>
                <a:lnTo>
                  <a:pt x="16590950" y="8010639"/>
                </a:lnTo>
                <a:lnTo>
                  <a:pt x="16589401" y="8018285"/>
                </a:lnTo>
                <a:lnTo>
                  <a:pt x="16590950" y="8025943"/>
                </a:lnTo>
                <a:lnTo>
                  <a:pt x="16595154" y="8032178"/>
                </a:lnTo>
                <a:lnTo>
                  <a:pt x="16601402" y="8036395"/>
                </a:lnTo>
                <a:lnTo>
                  <a:pt x="16609048" y="8037931"/>
                </a:lnTo>
                <a:lnTo>
                  <a:pt x="16616693" y="8036395"/>
                </a:lnTo>
                <a:lnTo>
                  <a:pt x="16622941" y="8032178"/>
                </a:lnTo>
                <a:lnTo>
                  <a:pt x="16627158" y="8025943"/>
                </a:lnTo>
                <a:lnTo>
                  <a:pt x="16628707" y="8018285"/>
                </a:lnTo>
                <a:close/>
              </a:path>
              <a:path w="18719800" h="10718800" extrusionOk="0">
                <a:moveTo>
                  <a:pt x="16628707" y="7918196"/>
                </a:moveTo>
                <a:lnTo>
                  <a:pt x="16627158" y="7910550"/>
                </a:lnTo>
                <a:lnTo>
                  <a:pt x="16622941" y="7904302"/>
                </a:lnTo>
                <a:lnTo>
                  <a:pt x="16616693" y="7900086"/>
                </a:lnTo>
                <a:lnTo>
                  <a:pt x="16609048" y="7898549"/>
                </a:lnTo>
                <a:lnTo>
                  <a:pt x="16601402" y="7900086"/>
                </a:lnTo>
                <a:lnTo>
                  <a:pt x="16595154" y="7904302"/>
                </a:lnTo>
                <a:lnTo>
                  <a:pt x="16590950" y="7910550"/>
                </a:lnTo>
                <a:lnTo>
                  <a:pt x="16589401" y="7918196"/>
                </a:lnTo>
                <a:lnTo>
                  <a:pt x="16590950" y="7925841"/>
                </a:lnTo>
                <a:lnTo>
                  <a:pt x="16595154" y="7932077"/>
                </a:lnTo>
                <a:lnTo>
                  <a:pt x="16601402" y="7936293"/>
                </a:lnTo>
                <a:lnTo>
                  <a:pt x="16609048" y="7937830"/>
                </a:lnTo>
                <a:lnTo>
                  <a:pt x="16616693" y="7936293"/>
                </a:lnTo>
                <a:lnTo>
                  <a:pt x="16622941" y="7932077"/>
                </a:lnTo>
                <a:lnTo>
                  <a:pt x="16627158" y="7925841"/>
                </a:lnTo>
                <a:lnTo>
                  <a:pt x="16628707" y="7918196"/>
                </a:lnTo>
                <a:close/>
              </a:path>
              <a:path w="18719800" h="10718800" extrusionOk="0">
                <a:moveTo>
                  <a:pt x="16628707" y="7818094"/>
                </a:moveTo>
                <a:lnTo>
                  <a:pt x="16627158" y="7810449"/>
                </a:lnTo>
                <a:lnTo>
                  <a:pt x="16622941" y="7804201"/>
                </a:lnTo>
                <a:lnTo>
                  <a:pt x="16616693" y="7799997"/>
                </a:lnTo>
                <a:lnTo>
                  <a:pt x="16609048" y="7798448"/>
                </a:lnTo>
                <a:lnTo>
                  <a:pt x="16601402" y="7799997"/>
                </a:lnTo>
                <a:lnTo>
                  <a:pt x="16595154" y="7804201"/>
                </a:lnTo>
                <a:lnTo>
                  <a:pt x="16590950" y="7810449"/>
                </a:lnTo>
                <a:lnTo>
                  <a:pt x="16589401" y="7818094"/>
                </a:lnTo>
                <a:lnTo>
                  <a:pt x="16590950" y="7825740"/>
                </a:lnTo>
                <a:lnTo>
                  <a:pt x="16595154" y="7831988"/>
                </a:lnTo>
                <a:lnTo>
                  <a:pt x="16601402" y="7836205"/>
                </a:lnTo>
                <a:lnTo>
                  <a:pt x="16609048" y="7837741"/>
                </a:lnTo>
                <a:lnTo>
                  <a:pt x="16616693" y="7836205"/>
                </a:lnTo>
                <a:lnTo>
                  <a:pt x="16622941" y="7831988"/>
                </a:lnTo>
                <a:lnTo>
                  <a:pt x="16627158" y="7825740"/>
                </a:lnTo>
                <a:lnTo>
                  <a:pt x="16628707" y="7818094"/>
                </a:lnTo>
                <a:close/>
              </a:path>
              <a:path w="18719800" h="10718800" extrusionOk="0">
                <a:moveTo>
                  <a:pt x="16628707" y="7718006"/>
                </a:moveTo>
                <a:lnTo>
                  <a:pt x="16627158" y="7710348"/>
                </a:lnTo>
                <a:lnTo>
                  <a:pt x="16622941" y="7704099"/>
                </a:lnTo>
                <a:lnTo>
                  <a:pt x="16616693" y="7699896"/>
                </a:lnTo>
                <a:lnTo>
                  <a:pt x="16609048" y="7698359"/>
                </a:lnTo>
                <a:lnTo>
                  <a:pt x="16601402" y="7699896"/>
                </a:lnTo>
                <a:lnTo>
                  <a:pt x="16595154" y="7704099"/>
                </a:lnTo>
                <a:lnTo>
                  <a:pt x="16590950" y="7710348"/>
                </a:lnTo>
                <a:lnTo>
                  <a:pt x="16589401" y="7718006"/>
                </a:lnTo>
                <a:lnTo>
                  <a:pt x="16590950" y="7725651"/>
                </a:lnTo>
                <a:lnTo>
                  <a:pt x="16595154" y="7731887"/>
                </a:lnTo>
                <a:lnTo>
                  <a:pt x="16601402" y="7736091"/>
                </a:lnTo>
                <a:lnTo>
                  <a:pt x="16609048" y="7737627"/>
                </a:lnTo>
                <a:lnTo>
                  <a:pt x="16616693" y="7736091"/>
                </a:lnTo>
                <a:lnTo>
                  <a:pt x="16622941" y="7731887"/>
                </a:lnTo>
                <a:lnTo>
                  <a:pt x="16627158" y="7725651"/>
                </a:lnTo>
                <a:lnTo>
                  <a:pt x="16628707" y="7718006"/>
                </a:lnTo>
                <a:close/>
              </a:path>
              <a:path w="18719800" h="10718800" extrusionOk="0">
                <a:moveTo>
                  <a:pt x="16628707" y="6717043"/>
                </a:moveTo>
                <a:lnTo>
                  <a:pt x="16627158" y="6709397"/>
                </a:lnTo>
                <a:lnTo>
                  <a:pt x="16622941" y="6703149"/>
                </a:lnTo>
                <a:lnTo>
                  <a:pt x="16616693" y="6698945"/>
                </a:lnTo>
                <a:lnTo>
                  <a:pt x="16609048" y="6697408"/>
                </a:lnTo>
                <a:lnTo>
                  <a:pt x="16601402" y="6698945"/>
                </a:lnTo>
                <a:lnTo>
                  <a:pt x="16595154" y="6703149"/>
                </a:lnTo>
                <a:lnTo>
                  <a:pt x="16590950" y="6709397"/>
                </a:lnTo>
                <a:lnTo>
                  <a:pt x="16589401" y="6717043"/>
                </a:lnTo>
                <a:lnTo>
                  <a:pt x="16590950" y="6724688"/>
                </a:lnTo>
                <a:lnTo>
                  <a:pt x="16595154" y="6730936"/>
                </a:lnTo>
                <a:lnTo>
                  <a:pt x="16601402" y="6735153"/>
                </a:lnTo>
                <a:lnTo>
                  <a:pt x="16609048" y="6736689"/>
                </a:lnTo>
                <a:lnTo>
                  <a:pt x="16616693" y="6735153"/>
                </a:lnTo>
                <a:lnTo>
                  <a:pt x="16622941" y="6730936"/>
                </a:lnTo>
                <a:lnTo>
                  <a:pt x="16627158" y="6724688"/>
                </a:lnTo>
                <a:lnTo>
                  <a:pt x="16628707" y="6717043"/>
                </a:lnTo>
                <a:close/>
              </a:path>
              <a:path w="18719800" h="10718800" extrusionOk="0">
                <a:moveTo>
                  <a:pt x="16628707" y="6616954"/>
                </a:moveTo>
                <a:lnTo>
                  <a:pt x="16627158" y="6609296"/>
                </a:lnTo>
                <a:lnTo>
                  <a:pt x="16622941" y="6603047"/>
                </a:lnTo>
                <a:lnTo>
                  <a:pt x="16616693" y="6598831"/>
                </a:lnTo>
                <a:lnTo>
                  <a:pt x="16609048" y="6597294"/>
                </a:lnTo>
                <a:lnTo>
                  <a:pt x="16601402" y="6598831"/>
                </a:lnTo>
                <a:lnTo>
                  <a:pt x="16595154" y="6603047"/>
                </a:lnTo>
                <a:lnTo>
                  <a:pt x="16590950" y="6609296"/>
                </a:lnTo>
                <a:lnTo>
                  <a:pt x="16589401" y="6616954"/>
                </a:lnTo>
                <a:lnTo>
                  <a:pt x="16590950" y="6624599"/>
                </a:lnTo>
                <a:lnTo>
                  <a:pt x="16595154" y="6630835"/>
                </a:lnTo>
                <a:lnTo>
                  <a:pt x="16601402" y="6635051"/>
                </a:lnTo>
                <a:lnTo>
                  <a:pt x="16609048" y="6636588"/>
                </a:lnTo>
                <a:lnTo>
                  <a:pt x="16616693" y="6635051"/>
                </a:lnTo>
                <a:lnTo>
                  <a:pt x="16622941" y="6630835"/>
                </a:lnTo>
                <a:lnTo>
                  <a:pt x="16627158" y="6624599"/>
                </a:lnTo>
                <a:lnTo>
                  <a:pt x="16628707" y="6616954"/>
                </a:lnTo>
                <a:close/>
              </a:path>
              <a:path w="18719800" h="10718800" extrusionOk="0">
                <a:moveTo>
                  <a:pt x="16628707" y="6516852"/>
                </a:moveTo>
                <a:lnTo>
                  <a:pt x="16627158" y="6509207"/>
                </a:lnTo>
                <a:lnTo>
                  <a:pt x="16622941" y="6502959"/>
                </a:lnTo>
                <a:lnTo>
                  <a:pt x="16616693" y="6498742"/>
                </a:lnTo>
                <a:lnTo>
                  <a:pt x="16609048" y="6497193"/>
                </a:lnTo>
                <a:lnTo>
                  <a:pt x="16601402" y="6498742"/>
                </a:lnTo>
                <a:lnTo>
                  <a:pt x="16595154" y="6502959"/>
                </a:lnTo>
                <a:lnTo>
                  <a:pt x="16590950" y="6509207"/>
                </a:lnTo>
                <a:lnTo>
                  <a:pt x="16589401" y="6516852"/>
                </a:lnTo>
                <a:lnTo>
                  <a:pt x="16590950" y="6524498"/>
                </a:lnTo>
                <a:lnTo>
                  <a:pt x="16595154" y="6530746"/>
                </a:lnTo>
                <a:lnTo>
                  <a:pt x="16601402" y="6534950"/>
                </a:lnTo>
                <a:lnTo>
                  <a:pt x="16609048" y="6536499"/>
                </a:lnTo>
                <a:lnTo>
                  <a:pt x="16616693" y="6534950"/>
                </a:lnTo>
                <a:lnTo>
                  <a:pt x="16622941" y="6530746"/>
                </a:lnTo>
                <a:lnTo>
                  <a:pt x="16627158" y="6524498"/>
                </a:lnTo>
                <a:lnTo>
                  <a:pt x="16628707" y="6516852"/>
                </a:lnTo>
                <a:close/>
              </a:path>
              <a:path w="18719800" h="10718800" extrusionOk="0">
                <a:moveTo>
                  <a:pt x="16628707" y="6416751"/>
                </a:moveTo>
                <a:lnTo>
                  <a:pt x="16627158" y="6409106"/>
                </a:lnTo>
                <a:lnTo>
                  <a:pt x="16622941" y="6402857"/>
                </a:lnTo>
                <a:lnTo>
                  <a:pt x="16616693" y="6398641"/>
                </a:lnTo>
                <a:lnTo>
                  <a:pt x="16609048" y="6397104"/>
                </a:lnTo>
                <a:lnTo>
                  <a:pt x="16601402" y="6398641"/>
                </a:lnTo>
                <a:lnTo>
                  <a:pt x="16595154" y="6402857"/>
                </a:lnTo>
                <a:lnTo>
                  <a:pt x="16590950" y="6409106"/>
                </a:lnTo>
                <a:lnTo>
                  <a:pt x="16589401" y="6416751"/>
                </a:lnTo>
                <a:lnTo>
                  <a:pt x="16590950" y="6424396"/>
                </a:lnTo>
                <a:lnTo>
                  <a:pt x="16595154" y="6430632"/>
                </a:lnTo>
                <a:lnTo>
                  <a:pt x="16601402" y="6434849"/>
                </a:lnTo>
                <a:lnTo>
                  <a:pt x="16609048" y="6436385"/>
                </a:lnTo>
                <a:lnTo>
                  <a:pt x="16616693" y="6434849"/>
                </a:lnTo>
                <a:lnTo>
                  <a:pt x="16622941" y="6430632"/>
                </a:lnTo>
                <a:lnTo>
                  <a:pt x="16627158" y="6424396"/>
                </a:lnTo>
                <a:lnTo>
                  <a:pt x="16628707" y="6416751"/>
                </a:lnTo>
                <a:close/>
              </a:path>
              <a:path w="18719800" h="10718800" extrusionOk="0">
                <a:moveTo>
                  <a:pt x="16628707" y="6316650"/>
                </a:moveTo>
                <a:lnTo>
                  <a:pt x="16627158" y="6309004"/>
                </a:lnTo>
                <a:lnTo>
                  <a:pt x="16622941" y="6302768"/>
                </a:lnTo>
                <a:lnTo>
                  <a:pt x="16616693" y="6298552"/>
                </a:lnTo>
                <a:lnTo>
                  <a:pt x="16609048" y="6297015"/>
                </a:lnTo>
                <a:lnTo>
                  <a:pt x="16601402" y="6298552"/>
                </a:lnTo>
                <a:lnTo>
                  <a:pt x="16595154" y="6302768"/>
                </a:lnTo>
                <a:lnTo>
                  <a:pt x="16590950" y="6309004"/>
                </a:lnTo>
                <a:lnTo>
                  <a:pt x="16589401" y="6316650"/>
                </a:lnTo>
                <a:lnTo>
                  <a:pt x="16590950" y="6324295"/>
                </a:lnTo>
                <a:lnTo>
                  <a:pt x="16595154" y="6330543"/>
                </a:lnTo>
                <a:lnTo>
                  <a:pt x="16601402" y="6334747"/>
                </a:lnTo>
                <a:lnTo>
                  <a:pt x="16609048" y="6336297"/>
                </a:lnTo>
                <a:lnTo>
                  <a:pt x="16616693" y="6334747"/>
                </a:lnTo>
                <a:lnTo>
                  <a:pt x="16622941" y="6330543"/>
                </a:lnTo>
                <a:lnTo>
                  <a:pt x="16627158" y="6324295"/>
                </a:lnTo>
                <a:lnTo>
                  <a:pt x="16628707" y="6316650"/>
                </a:lnTo>
                <a:close/>
              </a:path>
              <a:path w="18719800" h="10718800" extrusionOk="0">
                <a:moveTo>
                  <a:pt x="16628707" y="6216561"/>
                </a:moveTo>
                <a:lnTo>
                  <a:pt x="16627158" y="6208915"/>
                </a:lnTo>
                <a:lnTo>
                  <a:pt x="16622941" y="6202667"/>
                </a:lnTo>
                <a:lnTo>
                  <a:pt x="16616693" y="6198463"/>
                </a:lnTo>
                <a:lnTo>
                  <a:pt x="16609048" y="6196914"/>
                </a:lnTo>
                <a:lnTo>
                  <a:pt x="16601402" y="6198463"/>
                </a:lnTo>
                <a:lnTo>
                  <a:pt x="16595154" y="6202667"/>
                </a:lnTo>
                <a:lnTo>
                  <a:pt x="16590950" y="6208915"/>
                </a:lnTo>
                <a:lnTo>
                  <a:pt x="16589401" y="6216561"/>
                </a:lnTo>
                <a:lnTo>
                  <a:pt x="16590950" y="6224206"/>
                </a:lnTo>
                <a:lnTo>
                  <a:pt x="16595154" y="6230455"/>
                </a:lnTo>
                <a:lnTo>
                  <a:pt x="16601402" y="6234658"/>
                </a:lnTo>
                <a:lnTo>
                  <a:pt x="16609048" y="6236208"/>
                </a:lnTo>
                <a:lnTo>
                  <a:pt x="16616693" y="6234658"/>
                </a:lnTo>
                <a:lnTo>
                  <a:pt x="16622941" y="6230455"/>
                </a:lnTo>
                <a:lnTo>
                  <a:pt x="16627158" y="6224206"/>
                </a:lnTo>
                <a:lnTo>
                  <a:pt x="16628707" y="6216561"/>
                </a:lnTo>
                <a:close/>
              </a:path>
              <a:path w="18719800" h="10718800" extrusionOk="0">
                <a:moveTo>
                  <a:pt x="16628707" y="6116459"/>
                </a:moveTo>
                <a:lnTo>
                  <a:pt x="16627158" y="6108814"/>
                </a:lnTo>
                <a:lnTo>
                  <a:pt x="16622941" y="6102566"/>
                </a:lnTo>
                <a:lnTo>
                  <a:pt x="16616693" y="6098362"/>
                </a:lnTo>
                <a:lnTo>
                  <a:pt x="16609048" y="6096813"/>
                </a:lnTo>
                <a:lnTo>
                  <a:pt x="16601402" y="6098362"/>
                </a:lnTo>
                <a:lnTo>
                  <a:pt x="16595154" y="6102566"/>
                </a:lnTo>
                <a:lnTo>
                  <a:pt x="16590950" y="6108814"/>
                </a:lnTo>
                <a:lnTo>
                  <a:pt x="16589401" y="6116459"/>
                </a:lnTo>
                <a:lnTo>
                  <a:pt x="16590950" y="6124105"/>
                </a:lnTo>
                <a:lnTo>
                  <a:pt x="16595154" y="6130353"/>
                </a:lnTo>
                <a:lnTo>
                  <a:pt x="16601402" y="6134557"/>
                </a:lnTo>
                <a:lnTo>
                  <a:pt x="16609048" y="6136094"/>
                </a:lnTo>
                <a:lnTo>
                  <a:pt x="16616693" y="6134557"/>
                </a:lnTo>
                <a:lnTo>
                  <a:pt x="16622941" y="6130353"/>
                </a:lnTo>
                <a:lnTo>
                  <a:pt x="16627158" y="6124105"/>
                </a:lnTo>
                <a:lnTo>
                  <a:pt x="16628707" y="6116459"/>
                </a:lnTo>
                <a:close/>
              </a:path>
              <a:path w="18719800" h="10718800" extrusionOk="0">
                <a:moveTo>
                  <a:pt x="16690467" y="1725942"/>
                </a:moveTo>
                <a:lnTo>
                  <a:pt x="16688931" y="1718297"/>
                </a:lnTo>
                <a:lnTo>
                  <a:pt x="16684714" y="1712048"/>
                </a:lnTo>
                <a:lnTo>
                  <a:pt x="16678478" y="1707832"/>
                </a:lnTo>
                <a:lnTo>
                  <a:pt x="16670833" y="1706283"/>
                </a:lnTo>
                <a:lnTo>
                  <a:pt x="16663188" y="1707832"/>
                </a:lnTo>
                <a:lnTo>
                  <a:pt x="16656939" y="1712048"/>
                </a:lnTo>
                <a:lnTo>
                  <a:pt x="16652736" y="1718297"/>
                </a:lnTo>
                <a:lnTo>
                  <a:pt x="16651186" y="1725942"/>
                </a:lnTo>
                <a:lnTo>
                  <a:pt x="16652736" y="1733588"/>
                </a:lnTo>
                <a:lnTo>
                  <a:pt x="16656939" y="1739836"/>
                </a:lnTo>
                <a:lnTo>
                  <a:pt x="16663188" y="1744052"/>
                </a:lnTo>
                <a:lnTo>
                  <a:pt x="16670833" y="1745589"/>
                </a:lnTo>
                <a:lnTo>
                  <a:pt x="16678478" y="1744052"/>
                </a:lnTo>
                <a:lnTo>
                  <a:pt x="16684714" y="1739836"/>
                </a:lnTo>
                <a:lnTo>
                  <a:pt x="16688931" y="1733588"/>
                </a:lnTo>
                <a:lnTo>
                  <a:pt x="16690467" y="1725942"/>
                </a:lnTo>
                <a:close/>
              </a:path>
              <a:path w="18719800" h="10718800" extrusionOk="0">
                <a:moveTo>
                  <a:pt x="16690467" y="1625841"/>
                </a:moveTo>
                <a:lnTo>
                  <a:pt x="16688931" y="1618195"/>
                </a:lnTo>
                <a:lnTo>
                  <a:pt x="16684714" y="1611947"/>
                </a:lnTo>
                <a:lnTo>
                  <a:pt x="16678478" y="1607743"/>
                </a:lnTo>
                <a:lnTo>
                  <a:pt x="16670833" y="1606194"/>
                </a:lnTo>
                <a:lnTo>
                  <a:pt x="16663188" y="1607743"/>
                </a:lnTo>
                <a:lnTo>
                  <a:pt x="16656939" y="1611947"/>
                </a:lnTo>
                <a:lnTo>
                  <a:pt x="16652736" y="1618195"/>
                </a:lnTo>
                <a:lnTo>
                  <a:pt x="16651186" y="1625841"/>
                </a:lnTo>
                <a:lnTo>
                  <a:pt x="16652736" y="1633486"/>
                </a:lnTo>
                <a:lnTo>
                  <a:pt x="16656939" y="1639735"/>
                </a:lnTo>
                <a:lnTo>
                  <a:pt x="16663188" y="1643951"/>
                </a:lnTo>
                <a:lnTo>
                  <a:pt x="16670833" y="1645488"/>
                </a:lnTo>
                <a:lnTo>
                  <a:pt x="16678478" y="1643951"/>
                </a:lnTo>
                <a:lnTo>
                  <a:pt x="16684714" y="1639735"/>
                </a:lnTo>
                <a:lnTo>
                  <a:pt x="16688931" y="1633486"/>
                </a:lnTo>
                <a:lnTo>
                  <a:pt x="16690467" y="1625841"/>
                </a:lnTo>
                <a:close/>
              </a:path>
              <a:path w="18719800" h="10718800" extrusionOk="0">
                <a:moveTo>
                  <a:pt x="16690467" y="1525752"/>
                </a:moveTo>
                <a:lnTo>
                  <a:pt x="16688931" y="1518094"/>
                </a:lnTo>
                <a:lnTo>
                  <a:pt x="16684714" y="1511858"/>
                </a:lnTo>
                <a:lnTo>
                  <a:pt x="16678478" y="1507642"/>
                </a:lnTo>
                <a:lnTo>
                  <a:pt x="16670833" y="1506093"/>
                </a:lnTo>
                <a:lnTo>
                  <a:pt x="16663188" y="1507642"/>
                </a:lnTo>
                <a:lnTo>
                  <a:pt x="16656939" y="1511858"/>
                </a:lnTo>
                <a:lnTo>
                  <a:pt x="16652736" y="1518094"/>
                </a:lnTo>
                <a:lnTo>
                  <a:pt x="16651186" y="1525752"/>
                </a:lnTo>
                <a:lnTo>
                  <a:pt x="16652736" y="1533398"/>
                </a:lnTo>
                <a:lnTo>
                  <a:pt x="16656939" y="1539646"/>
                </a:lnTo>
                <a:lnTo>
                  <a:pt x="16663188" y="1543850"/>
                </a:lnTo>
                <a:lnTo>
                  <a:pt x="16670833" y="1545399"/>
                </a:lnTo>
                <a:lnTo>
                  <a:pt x="16678478" y="1543850"/>
                </a:lnTo>
                <a:lnTo>
                  <a:pt x="16684714" y="1539646"/>
                </a:lnTo>
                <a:lnTo>
                  <a:pt x="16688931" y="1533398"/>
                </a:lnTo>
                <a:lnTo>
                  <a:pt x="16690467" y="1525752"/>
                </a:lnTo>
                <a:close/>
              </a:path>
              <a:path w="18719800" h="10718800" extrusionOk="0">
                <a:moveTo>
                  <a:pt x="16690467" y="1425651"/>
                </a:moveTo>
                <a:lnTo>
                  <a:pt x="16688931" y="1418005"/>
                </a:lnTo>
                <a:lnTo>
                  <a:pt x="16684714" y="1411757"/>
                </a:lnTo>
                <a:lnTo>
                  <a:pt x="16678478" y="1407553"/>
                </a:lnTo>
                <a:lnTo>
                  <a:pt x="16670833" y="1406004"/>
                </a:lnTo>
                <a:lnTo>
                  <a:pt x="16663188" y="1407553"/>
                </a:lnTo>
                <a:lnTo>
                  <a:pt x="16656939" y="1411757"/>
                </a:lnTo>
                <a:lnTo>
                  <a:pt x="16652736" y="1418005"/>
                </a:lnTo>
                <a:lnTo>
                  <a:pt x="16651186" y="1425651"/>
                </a:lnTo>
                <a:lnTo>
                  <a:pt x="16652736" y="1433296"/>
                </a:lnTo>
                <a:lnTo>
                  <a:pt x="16656939" y="1439545"/>
                </a:lnTo>
                <a:lnTo>
                  <a:pt x="16663188" y="1443761"/>
                </a:lnTo>
                <a:lnTo>
                  <a:pt x="16670833" y="1445298"/>
                </a:lnTo>
                <a:lnTo>
                  <a:pt x="16678478" y="1443761"/>
                </a:lnTo>
                <a:lnTo>
                  <a:pt x="16684714" y="1439545"/>
                </a:lnTo>
                <a:lnTo>
                  <a:pt x="16688931" y="1433296"/>
                </a:lnTo>
                <a:lnTo>
                  <a:pt x="16690467" y="1425651"/>
                </a:lnTo>
                <a:close/>
              </a:path>
              <a:path w="18719800" h="10718800" extrusionOk="0">
                <a:moveTo>
                  <a:pt x="16690467" y="1325562"/>
                </a:moveTo>
                <a:lnTo>
                  <a:pt x="16688931" y="1317904"/>
                </a:lnTo>
                <a:lnTo>
                  <a:pt x="16684714" y="1311656"/>
                </a:lnTo>
                <a:lnTo>
                  <a:pt x="16678478" y="1307452"/>
                </a:lnTo>
                <a:lnTo>
                  <a:pt x="16670833" y="1305902"/>
                </a:lnTo>
                <a:lnTo>
                  <a:pt x="16663188" y="1307452"/>
                </a:lnTo>
                <a:lnTo>
                  <a:pt x="16656939" y="1311656"/>
                </a:lnTo>
                <a:lnTo>
                  <a:pt x="16652736" y="1317904"/>
                </a:lnTo>
                <a:lnTo>
                  <a:pt x="16651186" y="1325562"/>
                </a:lnTo>
                <a:lnTo>
                  <a:pt x="16652736" y="1333207"/>
                </a:lnTo>
                <a:lnTo>
                  <a:pt x="16656939" y="1339443"/>
                </a:lnTo>
                <a:lnTo>
                  <a:pt x="16663188" y="1343660"/>
                </a:lnTo>
                <a:lnTo>
                  <a:pt x="16670833" y="1345196"/>
                </a:lnTo>
                <a:lnTo>
                  <a:pt x="16678478" y="1343660"/>
                </a:lnTo>
                <a:lnTo>
                  <a:pt x="16684714" y="1339443"/>
                </a:lnTo>
                <a:lnTo>
                  <a:pt x="16688931" y="1333207"/>
                </a:lnTo>
                <a:lnTo>
                  <a:pt x="16690467" y="1325562"/>
                </a:lnTo>
                <a:close/>
              </a:path>
              <a:path w="18719800" h="10718800" extrusionOk="0">
                <a:moveTo>
                  <a:pt x="16690467" y="1225461"/>
                </a:moveTo>
                <a:lnTo>
                  <a:pt x="16688931" y="1217815"/>
                </a:lnTo>
                <a:lnTo>
                  <a:pt x="16684714" y="1211567"/>
                </a:lnTo>
                <a:lnTo>
                  <a:pt x="16678478" y="1207350"/>
                </a:lnTo>
                <a:lnTo>
                  <a:pt x="16670833" y="1205801"/>
                </a:lnTo>
                <a:lnTo>
                  <a:pt x="16663188" y="1207350"/>
                </a:lnTo>
                <a:lnTo>
                  <a:pt x="16656939" y="1211567"/>
                </a:lnTo>
                <a:lnTo>
                  <a:pt x="16652736" y="1217815"/>
                </a:lnTo>
                <a:lnTo>
                  <a:pt x="16651186" y="1225461"/>
                </a:lnTo>
                <a:lnTo>
                  <a:pt x="16652736" y="1233106"/>
                </a:lnTo>
                <a:lnTo>
                  <a:pt x="16656939" y="1239354"/>
                </a:lnTo>
                <a:lnTo>
                  <a:pt x="16663188" y="1243558"/>
                </a:lnTo>
                <a:lnTo>
                  <a:pt x="16670833" y="1245095"/>
                </a:lnTo>
                <a:lnTo>
                  <a:pt x="16678478" y="1243558"/>
                </a:lnTo>
                <a:lnTo>
                  <a:pt x="16684714" y="1239354"/>
                </a:lnTo>
                <a:lnTo>
                  <a:pt x="16688931" y="1233106"/>
                </a:lnTo>
                <a:lnTo>
                  <a:pt x="16690467" y="1225461"/>
                </a:lnTo>
                <a:close/>
              </a:path>
              <a:path w="18719800" h="10718800" extrusionOk="0">
                <a:moveTo>
                  <a:pt x="16690467" y="1125359"/>
                </a:moveTo>
                <a:lnTo>
                  <a:pt x="16688931" y="1117714"/>
                </a:lnTo>
                <a:lnTo>
                  <a:pt x="16684714" y="1111465"/>
                </a:lnTo>
                <a:lnTo>
                  <a:pt x="16678478" y="1107262"/>
                </a:lnTo>
                <a:lnTo>
                  <a:pt x="16670833" y="1105712"/>
                </a:lnTo>
                <a:lnTo>
                  <a:pt x="16663188" y="1107262"/>
                </a:lnTo>
                <a:lnTo>
                  <a:pt x="16656939" y="1111465"/>
                </a:lnTo>
                <a:lnTo>
                  <a:pt x="16652736" y="1117714"/>
                </a:lnTo>
                <a:lnTo>
                  <a:pt x="16651186" y="1125359"/>
                </a:lnTo>
                <a:lnTo>
                  <a:pt x="16652736" y="1133005"/>
                </a:lnTo>
                <a:lnTo>
                  <a:pt x="16656939" y="1139253"/>
                </a:lnTo>
                <a:lnTo>
                  <a:pt x="16663188" y="1143457"/>
                </a:lnTo>
                <a:lnTo>
                  <a:pt x="16670833" y="1145006"/>
                </a:lnTo>
                <a:lnTo>
                  <a:pt x="16678478" y="1143457"/>
                </a:lnTo>
                <a:lnTo>
                  <a:pt x="16684714" y="1139253"/>
                </a:lnTo>
                <a:lnTo>
                  <a:pt x="16688931" y="1133005"/>
                </a:lnTo>
                <a:lnTo>
                  <a:pt x="16690467" y="1125359"/>
                </a:lnTo>
                <a:close/>
              </a:path>
              <a:path w="18719800" h="10718800" extrusionOk="0">
                <a:moveTo>
                  <a:pt x="16690467" y="1025258"/>
                </a:moveTo>
                <a:lnTo>
                  <a:pt x="16688918" y="1017625"/>
                </a:lnTo>
                <a:lnTo>
                  <a:pt x="16684714" y="1011377"/>
                </a:lnTo>
                <a:lnTo>
                  <a:pt x="16678466" y="1007160"/>
                </a:lnTo>
                <a:lnTo>
                  <a:pt x="16670820" y="1005624"/>
                </a:lnTo>
                <a:lnTo>
                  <a:pt x="16663175" y="1007160"/>
                </a:lnTo>
                <a:lnTo>
                  <a:pt x="16656927" y="1011377"/>
                </a:lnTo>
                <a:lnTo>
                  <a:pt x="16652723" y="1017625"/>
                </a:lnTo>
                <a:lnTo>
                  <a:pt x="16651186" y="1025258"/>
                </a:lnTo>
                <a:lnTo>
                  <a:pt x="16652723" y="1032903"/>
                </a:lnTo>
                <a:lnTo>
                  <a:pt x="16656927" y="1039152"/>
                </a:lnTo>
                <a:lnTo>
                  <a:pt x="16663175" y="1043368"/>
                </a:lnTo>
                <a:lnTo>
                  <a:pt x="16670820" y="1044917"/>
                </a:lnTo>
                <a:lnTo>
                  <a:pt x="16678466" y="1043368"/>
                </a:lnTo>
                <a:lnTo>
                  <a:pt x="16684714" y="1039152"/>
                </a:lnTo>
                <a:lnTo>
                  <a:pt x="16688918" y="1032903"/>
                </a:lnTo>
                <a:lnTo>
                  <a:pt x="16690467" y="1025258"/>
                </a:lnTo>
                <a:close/>
              </a:path>
              <a:path w="18719800" h="10718800" extrusionOk="0">
                <a:moveTo>
                  <a:pt x="16690467" y="925156"/>
                </a:moveTo>
                <a:lnTo>
                  <a:pt x="16688918" y="917524"/>
                </a:lnTo>
                <a:lnTo>
                  <a:pt x="16684714" y="911275"/>
                </a:lnTo>
                <a:lnTo>
                  <a:pt x="16678466" y="907072"/>
                </a:lnTo>
                <a:lnTo>
                  <a:pt x="16670820" y="905522"/>
                </a:lnTo>
                <a:lnTo>
                  <a:pt x="16663175" y="907072"/>
                </a:lnTo>
                <a:lnTo>
                  <a:pt x="16656927" y="911275"/>
                </a:lnTo>
                <a:lnTo>
                  <a:pt x="16652723" y="917524"/>
                </a:lnTo>
                <a:lnTo>
                  <a:pt x="16651186" y="925156"/>
                </a:lnTo>
                <a:lnTo>
                  <a:pt x="16652723" y="932815"/>
                </a:lnTo>
                <a:lnTo>
                  <a:pt x="16656927" y="939063"/>
                </a:lnTo>
                <a:lnTo>
                  <a:pt x="16663175" y="943279"/>
                </a:lnTo>
                <a:lnTo>
                  <a:pt x="16670820" y="944816"/>
                </a:lnTo>
                <a:lnTo>
                  <a:pt x="16678466" y="943279"/>
                </a:lnTo>
                <a:lnTo>
                  <a:pt x="16684714" y="939063"/>
                </a:lnTo>
                <a:lnTo>
                  <a:pt x="16688918" y="932815"/>
                </a:lnTo>
                <a:lnTo>
                  <a:pt x="16690467" y="925156"/>
                </a:lnTo>
                <a:close/>
              </a:path>
              <a:path w="18719800" h="10718800" extrusionOk="0">
                <a:moveTo>
                  <a:pt x="16690467" y="825068"/>
                </a:moveTo>
                <a:lnTo>
                  <a:pt x="16688931" y="817422"/>
                </a:lnTo>
                <a:lnTo>
                  <a:pt x="16684714" y="811174"/>
                </a:lnTo>
                <a:lnTo>
                  <a:pt x="16678478" y="806970"/>
                </a:lnTo>
                <a:lnTo>
                  <a:pt x="16670833" y="805421"/>
                </a:lnTo>
                <a:lnTo>
                  <a:pt x="16663188" y="806970"/>
                </a:lnTo>
                <a:lnTo>
                  <a:pt x="16656939" y="811174"/>
                </a:lnTo>
                <a:lnTo>
                  <a:pt x="16652736" y="817422"/>
                </a:lnTo>
                <a:lnTo>
                  <a:pt x="16651186" y="825068"/>
                </a:lnTo>
                <a:lnTo>
                  <a:pt x="16652736" y="832713"/>
                </a:lnTo>
                <a:lnTo>
                  <a:pt x="16656939" y="838962"/>
                </a:lnTo>
                <a:lnTo>
                  <a:pt x="16663188" y="843178"/>
                </a:lnTo>
                <a:lnTo>
                  <a:pt x="16670833" y="844715"/>
                </a:lnTo>
                <a:lnTo>
                  <a:pt x="16678478" y="843178"/>
                </a:lnTo>
                <a:lnTo>
                  <a:pt x="16684714" y="838962"/>
                </a:lnTo>
                <a:lnTo>
                  <a:pt x="16688931" y="832713"/>
                </a:lnTo>
                <a:lnTo>
                  <a:pt x="16690467" y="825068"/>
                </a:lnTo>
                <a:close/>
              </a:path>
              <a:path w="18719800" h="10718800" extrusionOk="0">
                <a:moveTo>
                  <a:pt x="16690467" y="724979"/>
                </a:moveTo>
                <a:lnTo>
                  <a:pt x="16688931" y="717321"/>
                </a:lnTo>
                <a:lnTo>
                  <a:pt x="16684714" y="711085"/>
                </a:lnTo>
                <a:lnTo>
                  <a:pt x="16678478" y="706869"/>
                </a:lnTo>
                <a:lnTo>
                  <a:pt x="16670833" y="705332"/>
                </a:lnTo>
                <a:lnTo>
                  <a:pt x="16663188" y="706869"/>
                </a:lnTo>
                <a:lnTo>
                  <a:pt x="16656939" y="711085"/>
                </a:lnTo>
                <a:lnTo>
                  <a:pt x="16652736" y="717321"/>
                </a:lnTo>
                <a:lnTo>
                  <a:pt x="16651186" y="724979"/>
                </a:lnTo>
                <a:lnTo>
                  <a:pt x="16652736" y="732624"/>
                </a:lnTo>
                <a:lnTo>
                  <a:pt x="16656939" y="738873"/>
                </a:lnTo>
                <a:lnTo>
                  <a:pt x="16663188" y="743089"/>
                </a:lnTo>
                <a:lnTo>
                  <a:pt x="16670833" y="744639"/>
                </a:lnTo>
                <a:lnTo>
                  <a:pt x="16678478" y="743089"/>
                </a:lnTo>
                <a:lnTo>
                  <a:pt x="16684714" y="738873"/>
                </a:lnTo>
                <a:lnTo>
                  <a:pt x="16688931" y="732624"/>
                </a:lnTo>
                <a:lnTo>
                  <a:pt x="16690467" y="724979"/>
                </a:lnTo>
                <a:close/>
              </a:path>
              <a:path w="18719800" h="10718800" extrusionOk="0">
                <a:moveTo>
                  <a:pt x="16690467" y="624890"/>
                </a:moveTo>
                <a:lnTo>
                  <a:pt x="16688931" y="617232"/>
                </a:lnTo>
                <a:lnTo>
                  <a:pt x="16684714" y="610984"/>
                </a:lnTo>
                <a:lnTo>
                  <a:pt x="16678478" y="606780"/>
                </a:lnTo>
                <a:lnTo>
                  <a:pt x="16670833" y="605231"/>
                </a:lnTo>
                <a:lnTo>
                  <a:pt x="16663188" y="606780"/>
                </a:lnTo>
                <a:lnTo>
                  <a:pt x="16656939" y="610984"/>
                </a:lnTo>
                <a:lnTo>
                  <a:pt x="16652736" y="617232"/>
                </a:lnTo>
                <a:lnTo>
                  <a:pt x="16651186" y="624890"/>
                </a:lnTo>
                <a:lnTo>
                  <a:pt x="16652736" y="632536"/>
                </a:lnTo>
                <a:lnTo>
                  <a:pt x="16656939" y="638771"/>
                </a:lnTo>
                <a:lnTo>
                  <a:pt x="16663188" y="642988"/>
                </a:lnTo>
                <a:lnTo>
                  <a:pt x="16670833" y="644525"/>
                </a:lnTo>
                <a:lnTo>
                  <a:pt x="16678478" y="642988"/>
                </a:lnTo>
                <a:lnTo>
                  <a:pt x="16684714" y="638771"/>
                </a:lnTo>
                <a:lnTo>
                  <a:pt x="16688931" y="632536"/>
                </a:lnTo>
                <a:lnTo>
                  <a:pt x="16690467" y="624890"/>
                </a:lnTo>
                <a:close/>
              </a:path>
              <a:path w="18719800" h="10718800" extrusionOk="0">
                <a:moveTo>
                  <a:pt x="16690467" y="524789"/>
                </a:moveTo>
                <a:lnTo>
                  <a:pt x="16688931" y="517144"/>
                </a:lnTo>
                <a:lnTo>
                  <a:pt x="16684714" y="510895"/>
                </a:lnTo>
                <a:lnTo>
                  <a:pt x="16678478" y="506679"/>
                </a:lnTo>
                <a:lnTo>
                  <a:pt x="16670833" y="505142"/>
                </a:lnTo>
                <a:lnTo>
                  <a:pt x="16663188" y="506679"/>
                </a:lnTo>
                <a:lnTo>
                  <a:pt x="16656939" y="510895"/>
                </a:lnTo>
                <a:lnTo>
                  <a:pt x="16652736" y="517144"/>
                </a:lnTo>
                <a:lnTo>
                  <a:pt x="16651186" y="524789"/>
                </a:lnTo>
                <a:lnTo>
                  <a:pt x="16652736" y="532434"/>
                </a:lnTo>
                <a:lnTo>
                  <a:pt x="16656939" y="538683"/>
                </a:lnTo>
                <a:lnTo>
                  <a:pt x="16663188" y="542899"/>
                </a:lnTo>
                <a:lnTo>
                  <a:pt x="16670833" y="544436"/>
                </a:lnTo>
                <a:lnTo>
                  <a:pt x="16678478" y="542899"/>
                </a:lnTo>
                <a:lnTo>
                  <a:pt x="16684714" y="538683"/>
                </a:lnTo>
                <a:lnTo>
                  <a:pt x="16688931" y="532434"/>
                </a:lnTo>
                <a:lnTo>
                  <a:pt x="16690467" y="524789"/>
                </a:lnTo>
                <a:close/>
              </a:path>
              <a:path w="18719800" h="10718800" extrusionOk="0">
                <a:moveTo>
                  <a:pt x="16690467" y="424688"/>
                </a:moveTo>
                <a:lnTo>
                  <a:pt x="16688931" y="417042"/>
                </a:lnTo>
                <a:lnTo>
                  <a:pt x="16684714" y="410794"/>
                </a:lnTo>
                <a:lnTo>
                  <a:pt x="16678478" y="406590"/>
                </a:lnTo>
                <a:lnTo>
                  <a:pt x="16670833" y="405053"/>
                </a:lnTo>
                <a:lnTo>
                  <a:pt x="16663188" y="406590"/>
                </a:lnTo>
                <a:lnTo>
                  <a:pt x="16656939" y="410794"/>
                </a:lnTo>
                <a:lnTo>
                  <a:pt x="16652736" y="417042"/>
                </a:lnTo>
                <a:lnTo>
                  <a:pt x="16651186" y="424688"/>
                </a:lnTo>
                <a:lnTo>
                  <a:pt x="16652736" y="432346"/>
                </a:lnTo>
                <a:lnTo>
                  <a:pt x="16656939" y="438581"/>
                </a:lnTo>
                <a:lnTo>
                  <a:pt x="16663188" y="442798"/>
                </a:lnTo>
                <a:lnTo>
                  <a:pt x="16670833" y="444334"/>
                </a:lnTo>
                <a:lnTo>
                  <a:pt x="16678478" y="442798"/>
                </a:lnTo>
                <a:lnTo>
                  <a:pt x="16684714" y="438581"/>
                </a:lnTo>
                <a:lnTo>
                  <a:pt x="16688931" y="432346"/>
                </a:lnTo>
                <a:lnTo>
                  <a:pt x="16690467" y="424688"/>
                </a:lnTo>
                <a:close/>
              </a:path>
              <a:path w="18719800" h="10718800" extrusionOk="0">
                <a:moveTo>
                  <a:pt x="16690467" y="324599"/>
                </a:moveTo>
                <a:lnTo>
                  <a:pt x="16688931" y="316953"/>
                </a:lnTo>
                <a:lnTo>
                  <a:pt x="16684714" y="310705"/>
                </a:lnTo>
                <a:lnTo>
                  <a:pt x="16678478" y="306489"/>
                </a:lnTo>
                <a:lnTo>
                  <a:pt x="16670833" y="304939"/>
                </a:lnTo>
                <a:lnTo>
                  <a:pt x="16663188" y="306489"/>
                </a:lnTo>
                <a:lnTo>
                  <a:pt x="16656939" y="310705"/>
                </a:lnTo>
                <a:lnTo>
                  <a:pt x="16652736" y="316953"/>
                </a:lnTo>
                <a:lnTo>
                  <a:pt x="16651186" y="324599"/>
                </a:lnTo>
                <a:lnTo>
                  <a:pt x="16652736" y="332244"/>
                </a:lnTo>
                <a:lnTo>
                  <a:pt x="16656939" y="338480"/>
                </a:lnTo>
                <a:lnTo>
                  <a:pt x="16663188" y="342696"/>
                </a:lnTo>
                <a:lnTo>
                  <a:pt x="16670833" y="344246"/>
                </a:lnTo>
                <a:lnTo>
                  <a:pt x="16678478" y="342696"/>
                </a:lnTo>
                <a:lnTo>
                  <a:pt x="16684714" y="338480"/>
                </a:lnTo>
                <a:lnTo>
                  <a:pt x="16688931" y="332244"/>
                </a:lnTo>
                <a:lnTo>
                  <a:pt x="16690467" y="324599"/>
                </a:lnTo>
                <a:close/>
              </a:path>
              <a:path w="18719800" h="10718800" extrusionOk="0">
                <a:moveTo>
                  <a:pt x="16690467" y="224485"/>
                </a:moveTo>
                <a:lnTo>
                  <a:pt x="16688931" y="216852"/>
                </a:lnTo>
                <a:lnTo>
                  <a:pt x="16684714" y="210604"/>
                </a:lnTo>
                <a:lnTo>
                  <a:pt x="16678478" y="206387"/>
                </a:lnTo>
                <a:lnTo>
                  <a:pt x="16670833" y="204851"/>
                </a:lnTo>
                <a:lnTo>
                  <a:pt x="16663188" y="206387"/>
                </a:lnTo>
                <a:lnTo>
                  <a:pt x="16656939" y="210604"/>
                </a:lnTo>
                <a:lnTo>
                  <a:pt x="16652736" y="216852"/>
                </a:lnTo>
                <a:lnTo>
                  <a:pt x="16651186" y="224485"/>
                </a:lnTo>
                <a:lnTo>
                  <a:pt x="16652736" y="232143"/>
                </a:lnTo>
                <a:lnTo>
                  <a:pt x="16656939" y="238391"/>
                </a:lnTo>
                <a:lnTo>
                  <a:pt x="16663188" y="242608"/>
                </a:lnTo>
                <a:lnTo>
                  <a:pt x="16670833" y="244144"/>
                </a:lnTo>
                <a:lnTo>
                  <a:pt x="16678478" y="242608"/>
                </a:lnTo>
                <a:lnTo>
                  <a:pt x="16684714" y="238391"/>
                </a:lnTo>
                <a:lnTo>
                  <a:pt x="16688931" y="232143"/>
                </a:lnTo>
                <a:lnTo>
                  <a:pt x="16690467" y="224485"/>
                </a:lnTo>
                <a:close/>
              </a:path>
              <a:path w="18719800" h="10718800" extrusionOk="0">
                <a:moveTo>
                  <a:pt x="16690467" y="124409"/>
                </a:moveTo>
                <a:lnTo>
                  <a:pt x="16688931" y="116763"/>
                </a:lnTo>
                <a:lnTo>
                  <a:pt x="16684714" y="110515"/>
                </a:lnTo>
                <a:lnTo>
                  <a:pt x="16678478" y="106299"/>
                </a:lnTo>
                <a:lnTo>
                  <a:pt x="16670833" y="104749"/>
                </a:lnTo>
                <a:lnTo>
                  <a:pt x="16663188" y="106299"/>
                </a:lnTo>
                <a:lnTo>
                  <a:pt x="16656939" y="110515"/>
                </a:lnTo>
                <a:lnTo>
                  <a:pt x="16652736" y="116763"/>
                </a:lnTo>
                <a:lnTo>
                  <a:pt x="16651186" y="124409"/>
                </a:lnTo>
                <a:lnTo>
                  <a:pt x="16652736" y="132054"/>
                </a:lnTo>
                <a:lnTo>
                  <a:pt x="16656939" y="138290"/>
                </a:lnTo>
                <a:lnTo>
                  <a:pt x="16663188" y="142506"/>
                </a:lnTo>
                <a:lnTo>
                  <a:pt x="16670833" y="144043"/>
                </a:lnTo>
                <a:lnTo>
                  <a:pt x="16678478" y="142506"/>
                </a:lnTo>
                <a:lnTo>
                  <a:pt x="16684714" y="138290"/>
                </a:lnTo>
                <a:lnTo>
                  <a:pt x="16688931" y="132054"/>
                </a:lnTo>
                <a:lnTo>
                  <a:pt x="16690467" y="124409"/>
                </a:lnTo>
                <a:close/>
              </a:path>
              <a:path w="18719800" h="10718800" extrusionOk="0">
                <a:moveTo>
                  <a:pt x="16690467" y="24295"/>
                </a:moveTo>
                <a:lnTo>
                  <a:pt x="16688931" y="16649"/>
                </a:lnTo>
                <a:lnTo>
                  <a:pt x="16684714" y="10414"/>
                </a:lnTo>
                <a:lnTo>
                  <a:pt x="16678478" y="6197"/>
                </a:lnTo>
                <a:lnTo>
                  <a:pt x="16670833" y="4660"/>
                </a:lnTo>
                <a:lnTo>
                  <a:pt x="16663188" y="6197"/>
                </a:lnTo>
                <a:lnTo>
                  <a:pt x="16656939" y="10414"/>
                </a:lnTo>
                <a:lnTo>
                  <a:pt x="16652736" y="16649"/>
                </a:lnTo>
                <a:lnTo>
                  <a:pt x="16651186" y="24295"/>
                </a:lnTo>
                <a:lnTo>
                  <a:pt x="16652736" y="31953"/>
                </a:lnTo>
                <a:lnTo>
                  <a:pt x="16656939" y="38201"/>
                </a:lnTo>
                <a:lnTo>
                  <a:pt x="16663188" y="42405"/>
                </a:lnTo>
                <a:lnTo>
                  <a:pt x="16670833" y="43954"/>
                </a:lnTo>
                <a:lnTo>
                  <a:pt x="16678478" y="42405"/>
                </a:lnTo>
                <a:lnTo>
                  <a:pt x="16684714" y="38201"/>
                </a:lnTo>
                <a:lnTo>
                  <a:pt x="16688931" y="31953"/>
                </a:lnTo>
                <a:lnTo>
                  <a:pt x="16690467" y="24295"/>
                </a:lnTo>
                <a:close/>
              </a:path>
              <a:path w="18719800" h="10718800" extrusionOk="0">
                <a:moveTo>
                  <a:pt x="16702672" y="10666159"/>
                </a:moveTo>
                <a:lnTo>
                  <a:pt x="16701135" y="10658513"/>
                </a:lnTo>
                <a:lnTo>
                  <a:pt x="16696919" y="10652265"/>
                </a:lnTo>
                <a:lnTo>
                  <a:pt x="16690683" y="10648061"/>
                </a:lnTo>
                <a:lnTo>
                  <a:pt x="16683038" y="10646512"/>
                </a:lnTo>
                <a:lnTo>
                  <a:pt x="16675392" y="10648061"/>
                </a:lnTo>
                <a:lnTo>
                  <a:pt x="16669144" y="10652265"/>
                </a:lnTo>
                <a:lnTo>
                  <a:pt x="16664928" y="10658513"/>
                </a:lnTo>
                <a:lnTo>
                  <a:pt x="16663391" y="10666159"/>
                </a:lnTo>
                <a:lnTo>
                  <a:pt x="16664928" y="10673804"/>
                </a:lnTo>
                <a:lnTo>
                  <a:pt x="16669144" y="10680052"/>
                </a:lnTo>
                <a:lnTo>
                  <a:pt x="16675392" y="10684269"/>
                </a:lnTo>
                <a:lnTo>
                  <a:pt x="16683038" y="10685805"/>
                </a:lnTo>
                <a:lnTo>
                  <a:pt x="16690683" y="10684269"/>
                </a:lnTo>
                <a:lnTo>
                  <a:pt x="16696919" y="10680052"/>
                </a:lnTo>
                <a:lnTo>
                  <a:pt x="16701135" y="10673804"/>
                </a:lnTo>
                <a:lnTo>
                  <a:pt x="16702672" y="10666159"/>
                </a:lnTo>
                <a:close/>
              </a:path>
              <a:path w="18719800" h="10718800" extrusionOk="0">
                <a:moveTo>
                  <a:pt x="16702672" y="10566057"/>
                </a:moveTo>
                <a:lnTo>
                  <a:pt x="16701135" y="10558412"/>
                </a:lnTo>
                <a:lnTo>
                  <a:pt x="16696919" y="10552176"/>
                </a:lnTo>
                <a:lnTo>
                  <a:pt x="16690683" y="10547960"/>
                </a:lnTo>
                <a:lnTo>
                  <a:pt x="16683038" y="10546423"/>
                </a:lnTo>
                <a:lnTo>
                  <a:pt x="16675392" y="10547960"/>
                </a:lnTo>
                <a:lnTo>
                  <a:pt x="16669144" y="10552176"/>
                </a:lnTo>
                <a:lnTo>
                  <a:pt x="16664928" y="10558412"/>
                </a:lnTo>
                <a:lnTo>
                  <a:pt x="16663391" y="10566057"/>
                </a:lnTo>
                <a:lnTo>
                  <a:pt x="16664928" y="10573715"/>
                </a:lnTo>
                <a:lnTo>
                  <a:pt x="16669144" y="10579964"/>
                </a:lnTo>
                <a:lnTo>
                  <a:pt x="16675392" y="10584180"/>
                </a:lnTo>
                <a:lnTo>
                  <a:pt x="16683038" y="10585717"/>
                </a:lnTo>
                <a:lnTo>
                  <a:pt x="16690683" y="10584180"/>
                </a:lnTo>
                <a:lnTo>
                  <a:pt x="16696919" y="10579964"/>
                </a:lnTo>
                <a:lnTo>
                  <a:pt x="16701135" y="10573715"/>
                </a:lnTo>
                <a:lnTo>
                  <a:pt x="16702672" y="10566057"/>
                </a:lnTo>
                <a:close/>
              </a:path>
              <a:path w="18719800" h="10718800" extrusionOk="0">
                <a:moveTo>
                  <a:pt x="16702672" y="10465981"/>
                </a:moveTo>
                <a:lnTo>
                  <a:pt x="16701135" y="10458323"/>
                </a:lnTo>
                <a:lnTo>
                  <a:pt x="16696919" y="10452075"/>
                </a:lnTo>
                <a:lnTo>
                  <a:pt x="16690683" y="10447871"/>
                </a:lnTo>
                <a:lnTo>
                  <a:pt x="16683038" y="10446321"/>
                </a:lnTo>
                <a:lnTo>
                  <a:pt x="16675392" y="10447871"/>
                </a:lnTo>
                <a:lnTo>
                  <a:pt x="16669144" y="10452075"/>
                </a:lnTo>
                <a:lnTo>
                  <a:pt x="16664928" y="10458323"/>
                </a:lnTo>
                <a:lnTo>
                  <a:pt x="16663391" y="10465981"/>
                </a:lnTo>
                <a:lnTo>
                  <a:pt x="16664928" y="10473626"/>
                </a:lnTo>
                <a:lnTo>
                  <a:pt x="16669144" y="10479862"/>
                </a:lnTo>
                <a:lnTo>
                  <a:pt x="16675392" y="10484066"/>
                </a:lnTo>
                <a:lnTo>
                  <a:pt x="16683038" y="10485615"/>
                </a:lnTo>
                <a:lnTo>
                  <a:pt x="16690683" y="10484066"/>
                </a:lnTo>
                <a:lnTo>
                  <a:pt x="16696919" y="10479862"/>
                </a:lnTo>
                <a:lnTo>
                  <a:pt x="16701135" y="10473626"/>
                </a:lnTo>
                <a:lnTo>
                  <a:pt x="16702672" y="10465981"/>
                </a:lnTo>
                <a:close/>
              </a:path>
              <a:path w="18719800" h="10718800" extrusionOk="0">
                <a:moveTo>
                  <a:pt x="16702672" y="10365880"/>
                </a:moveTo>
                <a:lnTo>
                  <a:pt x="16701135" y="10358234"/>
                </a:lnTo>
                <a:lnTo>
                  <a:pt x="16696919" y="10351986"/>
                </a:lnTo>
                <a:lnTo>
                  <a:pt x="16690683" y="10347782"/>
                </a:lnTo>
                <a:lnTo>
                  <a:pt x="16683038" y="10346233"/>
                </a:lnTo>
                <a:lnTo>
                  <a:pt x="16675392" y="10347782"/>
                </a:lnTo>
                <a:lnTo>
                  <a:pt x="16669144" y="10351986"/>
                </a:lnTo>
                <a:lnTo>
                  <a:pt x="16664928" y="10358234"/>
                </a:lnTo>
                <a:lnTo>
                  <a:pt x="16663391" y="10365880"/>
                </a:lnTo>
                <a:lnTo>
                  <a:pt x="16664928" y="10373525"/>
                </a:lnTo>
                <a:lnTo>
                  <a:pt x="16669144" y="10379761"/>
                </a:lnTo>
                <a:lnTo>
                  <a:pt x="16675392" y="10383977"/>
                </a:lnTo>
                <a:lnTo>
                  <a:pt x="16683038" y="10385514"/>
                </a:lnTo>
                <a:lnTo>
                  <a:pt x="16690683" y="10383977"/>
                </a:lnTo>
                <a:lnTo>
                  <a:pt x="16696919" y="10379761"/>
                </a:lnTo>
                <a:lnTo>
                  <a:pt x="16701135" y="10373525"/>
                </a:lnTo>
                <a:lnTo>
                  <a:pt x="16702672" y="10365880"/>
                </a:lnTo>
                <a:close/>
              </a:path>
              <a:path w="18719800" h="10718800" extrusionOk="0">
                <a:moveTo>
                  <a:pt x="16702672" y="10265778"/>
                </a:moveTo>
                <a:lnTo>
                  <a:pt x="16701135" y="10258133"/>
                </a:lnTo>
                <a:lnTo>
                  <a:pt x="16696919" y="10251884"/>
                </a:lnTo>
                <a:lnTo>
                  <a:pt x="16690683" y="10247668"/>
                </a:lnTo>
                <a:lnTo>
                  <a:pt x="16683038" y="10246131"/>
                </a:lnTo>
                <a:lnTo>
                  <a:pt x="16675392" y="10247668"/>
                </a:lnTo>
                <a:lnTo>
                  <a:pt x="16669144" y="10251884"/>
                </a:lnTo>
                <a:lnTo>
                  <a:pt x="16664928" y="10258133"/>
                </a:lnTo>
                <a:lnTo>
                  <a:pt x="16663391" y="10265778"/>
                </a:lnTo>
                <a:lnTo>
                  <a:pt x="16664928" y="10273424"/>
                </a:lnTo>
                <a:lnTo>
                  <a:pt x="16669144" y="10279672"/>
                </a:lnTo>
                <a:lnTo>
                  <a:pt x="16675392" y="10283888"/>
                </a:lnTo>
                <a:lnTo>
                  <a:pt x="16683038" y="10285425"/>
                </a:lnTo>
                <a:lnTo>
                  <a:pt x="16690683" y="10283888"/>
                </a:lnTo>
                <a:lnTo>
                  <a:pt x="16696919" y="10279672"/>
                </a:lnTo>
                <a:lnTo>
                  <a:pt x="16701135" y="10273424"/>
                </a:lnTo>
                <a:lnTo>
                  <a:pt x="16702672" y="10265778"/>
                </a:lnTo>
                <a:close/>
              </a:path>
              <a:path w="18719800" h="10718800" extrusionOk="0">
                <a:moveTo>
                  <a:pt x="16702672" y="10165677"/>
                </a:moveTo>
                <a:lnTo>
                  <a:pt x="16701135" y="10158031"/>
                </a:lnTo>
                <a:lnTo>
                  <a:pt x="16696919" y="10151796"/>
                </a:lnTo>
                <a:lnTo>
                  <a:pt x="16690683" y="10147579"/>
                </a:lnTo>
                <a:lnTo>
                  <a:pt x="16683038" y="10146043"/>
                </a:lnTo>
                <a:lnTo>
                  <a:pt x="16675392" y="10147579"/>
                </a:lnTo>
                <a:lnTo>
                  <a:pt x="16669144" y="10151796"/>
                </a:lnTo>
                <a:lnTo>
                  <a:pt x="16664928" y="10158031"/>
                </a:lnTo>
                <a:lnTo>
                  <a:pt x="16663391" y="10165677"/>
                </a:lnTo>
                <a:lnTo>
                  <a:pt x="16664928" y="10173335"/>
                </a:lnTo>
                <a:lnTo>
                  <a:pt x="16669144" y="10179571"/>
                </a:lnTo>
                <a:lnTo>
                  <a:pt x="16675392" y="10183787"/>
                </a:lnTo>
                <a:lnTo>
                  <a:pt x="16683038" y="10185336"/>
                </a:lnTo>
                <a:lnTo>
                  <a:pt x="16690683" y="10183787"/>
                </a:lnTo>
                <a:lnTo>
                  <a:pt x="16696919" y="10179571"/>
                </a:lnTo>
                <a:lnTo>
                  <a:pt x="16701135" y="10173335"/>
                </a:lnTo>
                <a:lnTo>
                  <a:pt x="16702672" y="10165677"/>
                </a:lnTo>
                <a:close/>
              </a:path>
              <a:path w="18719800" h="10718800" extrusionOk="0">
                <a:moveTo>
                  <a:pt x="16702672" y="10065588"/>
                </a:moveTo>
                <a:lnTo>
                  <a:pt x="16701135" y="10057943"/>
                </a:lnTo>
                <a:lnTo>
                  <a:pt x="16696919" y="10051694"/>
                </a:lnTo>
                <a:lnTo>
                  <a:pt x="16690683" y="10047491"/>
                </a:lnTo>
                <a:lnTo>
                  <a:pt x="16683038" y="10045941"/>
                </a:lnTo>
                <a:lnTo>
                  <a:pt x="16675392" y="10047491"/>
                </a:lnTo>
                <a:lnTo>
                  <a:pt x="16669144" y="10051694"/>
                </a:lnTo>
                <a:lnTo>
                  <a:pt x="16664928" y="10057943"/>
                </a:lnTo>
                <a:lnTo>
                  <a:pt x="16663391" y="10065588"/>
                </a:lnTo>
                <a:lnTo>
                  <a:pt x="16664928" y="10073234"/>
                </a:lnTo>
                <a:lnTo>
                  <a:pt x="16669144" y="10079482"/>
                </a:lnTo>
                <a:lnTo>
                  <a:pt x="16675392" y="10083698"/>
                </a:lnTo>
                <a:lnTo>
                  <a:pt x="16683038" y="10085235"/>
                </a:lnTo>
                <a:lnTo>
                  <a:pt x="16690683" y="10083698"/>
                </a:lnTo>
                <a:lnTo>
                  <a:pt x="16696919" y="10079482"/>
                </a:lnTo>
                <a:lnTo>
                  <a:pt x="16701135" y="10073234"/>
                </a:lnTo>
                <a:lnTo>
                  <a:pt x="16702672" y="10065588"/>
                </a:lnTo>
                <a:close/>
              </a:path>
              <a:path w="18719800" h="10718800" extrusionOk="0">
                <a:moveTo>
                  <a:pt x="16702672" y="9965487"/>
                </a:moveTo>
                <a:lnTo>
                  <a:pt x="16701135" y="9957841"/>
                </a:lnTo>
                <a:lnTo>
                  <a:pt x="16696919" y="9951593"/>
                </a:lnTo>
                <a:lnTo>
                  <a:pt x="16690683" y="9947389"/>
                </a:lnTo>
                <a:lnTo>
                  <a:pt x="16683038" y="9945840"/>
                </a:lnTo>
                <a:lnTo>
                  <a:pt x="16675392" y="9947389"/>
                </a:lnTo>
                <a:lnTo>
                  <a:pt x="16669144" y="9951593"/>
                </a:lnTo>
                <a:lnTo>
                  <a:pt x="16664928" y="9957841"/>
                </a:lnTo>
                <a:lnTo>
                  <a:pt x="16663391" y="9965487"/>
                </a:lnTo>
                <a:lnTo>
                  <a:pt x="16664928" y="9973132"/>
                </a:lnTo>
                <a:lnTo>
                  <a:pt x="16669144" y="9979381"/>
                </a:lnTo>
                <a:lnTo>
                  <a:pt x="16675392" y="9983597"/>
                </a:lnTo>
                <a:lnTo>
                  <a:pt x="16683038" y="9985134"/>
                </a:lnTo>
                <a:lnTo>
                  <a:pt x="16690683" y="9983597"/>
                </a:lnTo>
                <a:lnTo>
                  <a:pt x="16696919" y="9979381"/>
                </a:lnTo>
                <a:lnTo>
                  <a:pt x="16701135" y="9973132"/>
                </a:lnTo>
                <a:lnTo>
                  <a:pt x="16702672" y="9965487"/>
                </a:lnTo>
                <a:close/>
              </a:path>
              <a:path w="18719800" h="10718800" extrusionOk="0">
                <a:moveTo>
                  <a:pt x="16702697" y="9865411"/>
                </a:moveTo>
                <a:lnTo>
                  <a:pt x="16701148" y="9857753"/>
                </a:lnTo>
                <a:lnTo>
                  <a:pt x="16696944" y="9851517"/>
                </a:lnTo>
                <a:lnTo>
                  <a:pt x="16690696" y="9847313"/>
                </a:lnTo>
                <a:lnTo>
                  <a:pt x="16683050" y="9845764"/>
                </a:lnTo>
                <a:lnTo>
                  <a:pt x="16675405" y="9847313"/>
                </a:lnTo>
                <a:lnTo>
                  <a:pt x="16669157" y="9851517"/>
                </a:lnTo>
                <a:lnTo>
                  <a:pt x="16664940" y="9857753"/>
                </a:lnTo>
                <a:lnTo>
                  <a:pt x="16663404" y="9865411"/>
                </a:lnTo>
                <a:lnTo>
                  <a:pt x="16664940" y="9873056"/>
                </a:lnTo>
                <a:lnTo>
                  <a:pt x="16669157" y="9879305"/>
                </a:lnTo>
                <a:lnTo>
                  <a:pt x="16675405" y="9883508"/>
                </a:lnTo>
                <a:lnTo>
                  <a:pt x="16683050" y="9885045"/>
                </a:lnTo>
                <a:lnTo>
                  <a:pt x="16690696" y="9883508"/>
                </a:lnTo>
                <a:lnTo>
                  <a:pt x="16696944" y="9879305"/>
                </a:lnTo>
                <a:lnTo>
                  <a:pt x="16701148" y="9873056"/>
                </a:lnTo>
                <a:lnTo>
                  <a:pt x="16702697" y="9865411"/>
                </a:lnTo>
                <a:close/>
              </a:path>
              <a:path w="18719800" h="10718800" extrusionOk="0">
                <a:moveTo>
                  <a:pt x="16702697" y="9765309"/>
                </a:moveTo>
                <a:lnTo>
                  <a:pt x="16701148" y="9757664"/>
                </a:lnTo>
                <a:lnTo>
                  <a:pt x="16696944" y="9751416"/>
                </a:lnTo>
                <a:lnTo>
                  <a:pt x="16690696" y="9747212"/>
                </a:lnTo>
                <a:lnTo>
                  <a:pt x="16683050" y="9745662"/>
                </a:lnTo>
                <a:lnTo>
                  <a:pt x="16675405" y="9747212"/>
                </a:lnTo>
                <a:lnTo>
                  <a:pt x="16669157" y="9751416"/>
                </a:lnTo>
                <a:lnTo>
                  <a:pt x="16664940" y="9757664"/>
                </a:lnTo>
                <a:lnTo>
                  <a:pt x="16663404" y="9765309"/>
                </a:lnTo>
                <a:lnTo>
                  <a:pt x="16664940" y="9772955"/>
                </a:lnTo>
                <a:lnTo>
                  <a:pt x="16669157" y="9779203"/>
                </a:lnTo>
                <a:lnTo>
                  <a:pt x="16675405" y="9783420"/>
                </a:lnTo>
                <a:lnTo>
                  <a:pt x="16683050" y="9784956"/>
                </a:lnTo>
                <a:lnTo>
                  <a:pt x="16690696" y="9783420"/>
                </a:lnTo>
                <a:lnTo>
                  <a:pt x="16696944" y="9779203"/>
                </a:lnTo>
                <a:lnTo>
                  <a:pt x="16701148" y="9772955"/>
                </a:lnTo>
                <a:lnTo>
                  <a:pt x="16702697" y="9765309"/>
                </a:lnTo>
                <a:close/>
              </a:path>
              <a:path w="18719800" h="10718800" extrusionOk="0">
                <a:moveTo>
                  <a:pt x="16702697" y="9665221"/>
                </a:moveTo>
                <a:lnTo>
                  <a:pt x="16701148" y="9657575"/>
                </a:lnTo>
                <a:lnTo>
                  <a:pt x="16696944" y="9651314"/>
                </a:lnTo>
                <a:lnTo>
                  <a:pt x="16690696" y="9647110"/>
                </a:lnTo>
                <a:lnTo>
                  <a:pt x="16683050" y="9645561"/>
                </a:lnTo>
                <a:lnTo>
                  <a:pt x="16675405" y="9647110"/>
                </a:lnTo>
                <a:lnTo>
                  <a:pt x="16669157" y="9651314"/>
                </a:lnTo>
                <a:lnTo>
                  <a:pt x="16664940" y="9657575"/>
                </a:lnTo>
                <a:lnTo>
                  <a:pt x="16663404" y="9665221"/>
                </a:lnTo>
                <a:lnTo>
                  <a:pt x="16664940" y="9672866"/>
                </a:lnTo>
                <a:lnTo>
                  <a:pt x="16669157" y="9679102"/>
                </a:lnTo>
                <a:lnTo>
                  <a:pt x="16675405" y="9683318"/>
                </a:lnTo>
                <a:lnTo>
                  <a:pt x="16683050" y="9684868"/>
                </a:lnTo>
                <a:lnTo>
                  <a:pt x="16690696" y="9683318"/>
                </a:lnTo>
                <a:lnTo>
                  <a:pt x="16696944" y="9679102"/>
                </a:lnTo>
                <a:lnTo>
                  <a:pt x="16701148" y="9672866"/>
                </a:lnTo>
                <a:lnTo>
                  <a:pt x="16702697" y="9665221"/>
                </a:lnTo>
                <a:close/>
              </a:path>
              <a:path w="18719800" h="10718800" extrusionOk="0">
                <a:moveTo>
                  <a:pt x="16702697" y="9565107"/>
                </a:moveTo>
                <a:lnTo>
                  <a:pt x="16701148" y="9557474"/>
                </a:lnTo>
                <a:lnTo>
                  <a:pt x="16696944" y="9551225"/>
                </a:lnTo>
                <a:lnTo>
                  <a:pt x="16690696" y="9547009"/>
                </a:lnTo>
                <a:lnTo>
                  <a:pt x="16683050" y="9545472"/>
                </a:lnTo>
                <a:lnTo>
                  <a:pt x="16675405" y="9547009"/>
                </a:lnTo>
                <a:lnTo>
                  <a:pt x="16669157" y="9551225"/>
                </a:lnTo>
                <a:lnTo>
                  <a:pt x="16664940" y="9557474"/>
                </a:lnTo>
                <a:lnTo>
                  <a:pt x="16663404" y="9565107"/>
                </a:lnTo>
                <a:lnTo>
                  <a:pt x="16664940" y="9572765"/>
                </a:lnTo>
                <a:lnTo>
                  <a:pt x="16669157" y="9579013"/>
                </a:lnTo>
                <a:lnTo>
                  <a:pt x="16675405" y="9583217"/>
                </a:lnTo>
                <a:lnTo>
                  <a:pt x="16683050" y="9584766"/>
                </a:lnTo>
                <a:lnTo>
                  <a:pt x="16690696" y="9583217"/>
                </a:lnTo>
                <a:lnTo>
                  <a:pt x="16696944" y="9579013"/>
                </a:lnTo>
                <a:lnTo>
                  <a:pt x="16701148" y="9572765"/>
                </a:lnTo>
                <a:lnTo>
                  <a:pt x="16702697" y="9565107"/>
                </a:lnTo>
                <a:close/>
              </a:path>
              <a:path w="18719800" h="10718800" extrusionOk="0">
                <a:moveTo>
                  <a:pt x="16702697" y="9465018"/>
                </a:moveTo>
                <a:lnTo>
                  <a:pt x="16701148" y="9457372"/>
                </a:lnTo>
                <a:lnTo>
                  <a:pt x="16696944" y="9451124"/>
                </a:lnTo>
                <a:lnTo>
                  <a:pt x="16690696" y="9446908"/>
                </a:lnTo>
                <a:lnTo>
                  <a:pt x="16683050" y="9445371"/>
                </a:lnTo>
                <a:lnTo>
                  <a:pt x="16675405" y="9446908"/>
                </a:lnTo>
                <a:lnTo>
                  <a:pt x="16669157" y="9451124"/>
                </a:lnTo>
                <a:lnTo>
                  <a:pt x="16664940" y="9457372"/>
                </a:lnTo>
                <a:lnTo>
                  <a:pt x="16663404" y="9465018"/>
                </a:lnTo>
                <a:lnTo>
                  <a:pt x="16664940" y="9472663"/>
                </a:lnTo>
                <a:lnTo>
                  <a:pt x="16669157" y="9478912"/>
                </a:lnTo>
                <a:lnTo>
                  <a:pt x="16675405" y="9483115"/>
                </a:lnTo>
                <a:lnTo>
                  <a:pt x="16683050" y="9484665"/>
                </a:lnTo>
                <a:lnTo>
                  <a:pt x="16690696" y="9483115"/>
                </a:lnTo>
                <a:lnTo>
                  <a:pt x="16696944" y="9478912"/>
                </a:lnTo>
                <a:lnTo>
                  <a:pt x="16701148" y="9472663"/>
                </a:lnTo>
                <a:lnTo>
                  <a:pt x="16702697" y="9465018"/>
                </a:lnTo>
                <a:close/>
              </a:path>
              <a:path w="18719800" h="10718800" extrusionOk="0">
                <a:moveTo>
                  <a:pt x="16702697" y="9364916"/>
                </a:moveTo>
                <a:lnTo>
                  <a:pt x="16701148" y="9357271"/>
                </a:lnTo>
                <a:lnTo>
                  <a:pt x="16696944" y="9351023"/>
                </a:lnTo>
                <a:lnTo>
                  <a:pt x="16690696" y="9346819"/>
                </a:lnTo>
                <a:lnTo>
                  <a:pt x="16683050" y="9345270"/>
                </a:lnTo>
                <a:lnTo>
                  <a:pt x="16675405" y="9346819"/>
                </a:lnTo>
                <a:lnTo>
                  <a:pt x="16669157" y="9351023"/>
                </a:lnTo>
                <a:lnTo>
                  <a:pt x="16664940" y="9357271"/>
                </a:lnTo>
                <a:lnTo>
                  <a:pt x="16663404" y="9364916"/>
                </a:lnTo>
                <a:lnTo>
                  <a:pt x="16664940" y="9372575"/>
                </a:lnTo>
                <a:lnTo>
                  <a:pt x="16669157" y="9378823"/>
                </a:lnTo>
                <a:lnTo>
                  <a:pt x="16675405" y="9383027"/>
                </a:lnTo>
                <a:lnTo>
                  <a:pt x="16683050" y="9384563"/>
                </a:lnTo>
                <a:lnTo>
                  <a:pt x="16690696" y="9383027"/>
                </a:lnTo>
                <a:lnTo>
                  <a:pt x="16696944" y="9378823"/>
                </a:lnTo>
                <a:lnTo>
                  <a:pt x="16701148" y="9372575"/>
                </a:lnTo>
                <a:lnTo>
                  <a:pt x="16702697" y="9364916"/>
                </a:lnTo>
                <a:close/>
              </a:path>
              <a:path w="18719800" h="10718800" extrusionOk="0">
                <a:moveTo>
                  <a:pt x="16702697" y="9264828"/>
                </a:moveTo>
                <a:lnTo>
                  <a:pt x="16701148" y="9257182"/>
                </a:lnTo>
                <a:lnTo>
                  <a:pt x="16696944" y="9250934"/>
                </a:lnTo>
                <a:lnTo>
                  <a:pt x="16690696" y="9246730"/>
                </a:lnTo>
                <a:lnTo>
                  <a:pt x="16683050" y="9245181"/>
                </a:lnTo>
                <a:lnTo>
                  <a:pt x="16675405" y="9246730"/>
                </a:lnTo>
                <a:lnTo>
                  <a:pt x="16669157" y="9250934"/>
                </a:lnTo>
                <a:lnTo>
                  <a:pt x="16664940" y="9257182"/>
                </a:lnTo>
                <a:lnTo>
                  <a:pt x="16663404" y="9264828"/>
                </a:lnTo>
                <a:lnTo>
                  <a:pt x="16664940" y="9272486"/>
                </a:lnTo>
                <a:lnTo>
                  <a:pt x="16669157" y="9278722"/>
                </a:lnTo>
                <a:lnTo>
                  <a:pt x="16675405" y="9282938"/>
                </a:lnTo>
                <a:lnTo>
                  <a:pt x="16683050" y="9284487"/>
                </a:lnTo>
                <a:lnTo>
                  <a:pt x="16690696" y="9282938"/>
                </a:lnTo>
                <a:lnTo>
                  <a:pt x="16696944" y="9278722"/>
                </a:lnTo>
                <a:lnTo>
                  <a:pt x="16701148" y="9272486"/>
                </a:lnTo>
                <a:lnTo>
                  <a:pt x="16702697" y="9264828"/>
                </a:lnTo>
                <a:close/>
              </a:path>
              <a:path w="18719800" h="10718800" extrusionOk="0">
                <a:moveTo>
                  <a:pt x="16702697" y="9164739"/>
                </a:moveTo>
                <a:lnTo>
                  <a:pt x="16701148" y="9157094"/>
                </a:lnTo>
                <a:lnTo>
                  <a:pt x="16696944" y="9150845"/>
                </a:lnTo>
                <a:lnTo>
                  <a:pt x="16690696" y="9146629"/>
                </a:lnTo>
                <a:lnTo>
                  <a:pt x="16683050" y="9145092"/>
                </a:lnTo>
                <a:lnTo>
                  <a:pt x="16675405" y="9146629"/>
                </a:lnTo>
                <a:lnTo>
                  <a:pt x="16669157" y="9150845"/>
                </a:lnTo>
                <a:lnTo>
                  <a:pt x="16664940" y="9157094"/>
                </a:lnTo>
                <a:lnTo>
                  <a:pt x="16663404" y="9164739"/>
                </a:lnTo>
                <a:lnTo>
                  <a:pt x="16664940" y="9172384"/>
                </a:lnTo>
                <a:lnTo>
                  <a:pt x="16669157" y="9178633"/>
                </a:lnTo>
                <a:lnTo>
                  <a:pt x="16675405" y="9182849"/>
                </a:lnTo>
                <a:lnTo>
                  <a:pt x="16683050" y="9184386"/>
                </a:lnTo>
                <a:lnTo>
                  <a:pt x="16690696" y="9182849"/>
                </a:lnTo>
                <a:lnTo>
                  <a:pt x="16696944" y="9178633"/>
                </a:lnTo>
                <a:lnTo>
                  <a:pt x="16701148" y="9172384"/>
                </a:lnTo>
                <a:lnTo>
                  <a:pt x="16702697" y="9164739"/>
                </a:lnTo>
                <a:close/>
              </a:path>
              <a:path w="18719800" h="10718800" extrusionOk="0">
                <a:moveTo>
                  <a:pt x="16702697" y="9064638"/>
                </a:moveTo>
                <a:lnTo>
                  <a:pt x="16701148" y="9056992"/>
                </a:lnTo>
                <a:lnTo>
                  <a:pt x="16696944" y="9050744"/>
                </a:lnTo>
                <a:lnTo>
                  <a:pt x="16690696" y="9046540"/>
                </a:lnTo>
                <a:lnTo>
                  <a:pt x="16683050" y="9044991"/>
                </a:lnTo>
                <a:lnTo>
                  <a:pt x="16675405" y="9046540"/>
                </a:lnTo>
                <a:lnTo>
                  <a:pt x="16669157" y="9050744"/>
                </a:lnTo>
                <a:lnTo>
                  <a:pt x="16664940" y="9056992"/>
                </a:lnTo>
                <a:lnTo>
                  <a:pt x="16663404" y="9064638"/>
                </a:lnTo>
                <a:lnTo>
                  <a:pt x="16664940" y="9072283"/>
                </a:lnTo>
                <a:lnTo>
                  <a:pt x="16669157" y="9078531"/>
                </a:lnTo>
                <a:lnTo>
                  <a:pt x="16675405" y="9082748"/>
                </a:lnTo>
                <a:lnTo>
                  <a:pt x="16683050" y="9084285"/>
                </a:lnTo>
                <a:lnTo>
                  <a:pt x="16690696" y="9082748"/>
                </a:lnTo>
                <a:lnTo>
                  <a:pt x="16696944" y="9078531"/>
                </a:lnTo>
                <a:lnTo>
                  <a:pt x="16701148" y="9072283"/>
                </a:lnTo>
                <a:lnTo>
                  <a:pt x="16702697" y="9064638"/>
                </a:lnTo>
                <a:close/>
              </a:path>
              <a:path w="18719800" h="10718800" extrusionOk="0">
                <a:moveTo>
                  <a:pt x="16702697" y="8964536"/>
                </a:moveTo>
                <a:lnTo>
                  <a:pt x="16701148" y="8956891"/>
                </a:lnTo>
                <a:lnTo>
                  <a:pt x="16696944" y="8950655"/>
                </a:lnTo>
                <a:lnTo>
                  <a:pt x="16690696" y="8946439"/>
                </a:lnTo>
                <a:lnTo>
                  <a:pt x="16683050" y="8944902"/>
                </a:lnTo>
                <a:lnTo>
                  <a:pt x="16675405" y="8946439"/>
                </a:lnTo>
                <a:lnTo>
                  <a:pt x="16669157" y="8950655"/>
                </a:lnTo>
                <a:lnTo>
                  <a:pt x="16664940" y="8956891"/>
                </a:lnTo>
                <a:lnTo>
                  <a:pt x="16663404" y="8964536"/>
                </a:lnTo>
                <a:lnTo>
                  <a:pt x="16664940" y="8972182"/>
                </a:lnTo>
                <a:lnTo>
                  <a:pt x="16669157" y="8978430"/>
                </a:lnTo>
                <a:lnTo>
                  <a:pt x="16675405" y="8982646"/>
                </a:lnTo>
                <a:lnTo>
                  <a:pt x="16683050" y="8984183"/>
                </a:lnTo>
                <a:lnTo>
                  <a:pt x="16690696" y="8982646"/>
                </a:lnTo>
                <a:lnTo>
                  <a:pt x="16696944" y="8978430"/>
                </a:lnTo>
                <a:lnTo>
                  <a:pt x="16701148" y="8972182"/>
                </a:lnTo>
                <a:lnTo>
                  <a:pt x="16702697" y="8964536"/>
                </a:lnTo>
                <a:close/>
              </a:path>
              <a:path w="18719800" h="10718800" extrusionOk="0">
                <a:moveTo>
                  <a:pt x="16702697" y="8864448"/>
                </a:moveTo>
                <a:lnTo>
                  <a:pt x="16701148" y="8856802"/>
                </a:lnTo>
                <a:lnTo>
                  <a:pt x="16696944" y="8850554"/>
                </a:lnTo>
                <a:lnTo>
                  <a:pt x="16690696" y="8846337"/>
                </a:lnTo>
                <a:lnTo>
                  <a:pt x="16683050" y="8844801"/>
                </a:lnTo>
                <a:lnTo>
                  <a:pt x="16675405" y="8846337"/>
                </a:lnTo>
                <a:lnTo>
                  <a:pt x="16669157" y="8850554"/>
                </a:lnTo>
                <a:lnTo>
                  <a:pt x="16664940" y="8856802"/>
                </a:lnTo>
                <a:lnTo>
                  <a:pt x="16663404" y="8864448"/>
                </a:lnTo>
                <a:lnTo>
                  <a:pt x="16664940" y="8872093"/>
                </a:lnTo>
                <a:lnTo>
                  <a:pt x="16669157" y="8878341"/>
                </a:lnTo>
                <a:lnTo>
                  <a:pt x="16675405" y="8882558"/>
                </a:lnTo>
                <a:lnTo>
                  <a:pt x="16683050" y="8884094"/>
                </a:lnTo>
                <a:lnTo>
                  <a:pt x="16690696" y="8882558"/>
                </a:lnTo>
                <a:lnTo>
                  <a:pt x="16696944" y="8878341"/>
                </a:lnTo>
                <a:lnTo>
                  <a:pt x="16701148" y="8872093"/>
                </a:lnTo>
                <a:lnTo>
                  <a:pt x="16702697" y="8864448"/>
                </a:lnTo>
                <a:close/>
              </a:path>
              <a:path w="18719800" h="10718800" extrusionOk="0">
                <a:moveTo>
                  <a:pt x="16702697" y="8764359"/>
                </a:moveTo>
                <a:lnTo>
                  <a:pt x="16701148" y="8756701"/>
                </a:lnTo>
                <a:lnTo>
                  <a:pt x="16696944" y="8750465"/>
                </a:lnTo>
                <a:lnTo>
                  <a:pt x="16690696" y="8746249"/>
                </a:lnTo>
                <a:lnTo>
                  <a:pt x="16683050" y="8744699"/>
                </a:lnTo>
                <a:lnTo>
                  <a:pt x="16675405" y="8746249"/>
                </a:lnTo>
                <a:lnTo>
                  <a:pt x="16669157" y="8750465"/>
                </a:lnTo>
                <a:lnTo>
                  <a:pt x="16664940" y="8756701"/>
                </a:lnTo>
                <a:lnTo>
                  <a:pt x="16663404" y="8764359"/>
                </a:lnTo>
                <a:lnTo>
                  <a:pt x="16664940" y="8772004"/>
                </a:lnTo>
                <a:lnTo>
                  <a:pt x="16669157" y="8778240"/>
                </a:lnTo>
                <a:lnTo>
                  <a:pt x="16675405" y="8782444"/>
                </a:lnTo>
                <a:lnTo>
                  <a:pt x="16683050" y="8783993"/>
                </a:lnTo>
                <a:lnTo>
                  <a:pt x="16690696" y="8782444"/>
                </a:lnTo>
                <a:lnTo>
                  <a:pt x="16696944" y="8778240"/>
                </a:lnTo>
                <a:lnTo>
                  <a:pt x="16701148" y="8772004"/>
                </a:lnTo>
                <a:lnTo>
                  <a:pt x="16702697" y="8764359"/>
                </a:lnTo>
                <a:close/>
              </a:path>
              <a:path w="18719800" h="10718800" extrusionOk="0">
                <a:moveTo>
                  <a:pt x="16702697" y="8664257"/>
                </a:moveTo>
                <a:lnTo>
                  <a:pt x="16701148" y="8656612"/>
                </a:lnTo>
                <a:lnTo>
                  <a:pt x="16696944" y="8650364"/>
                </a:lnTo>
                <a:lnTo>
                  <a:pt x="16690696" y="8646147"/>
                </a:lnTo>
                <a:lnTo>
                  <a:pt x="16683050" y="8644611"/>
                </a:lnTo>
                <a:lnTo>
                  <a:pt x="16675405" y="8646147"/>
                </a:lnTo>
                <a:lnTo>
                  <a:pt x="16669157" y="8650364"/>
                </a:lnTo>
                <a:lnTo>
                  <a:pt x="16664940" y="8656612"/>
                </a:lnTo>
                <a:lnTo>
                  <a:pt x="16663404" y="8664257"/>
                </a:lnTo>
                <a:lnTo>
                  <a:pt x="16664940" y="8671903"/>
                </a:lnTo>
                <a:lnTo>
                  <a:pt x="16669157" y="8678139"/>
                </a:lnTo>
                <a:lnTo>
                  <a:pt x="16675405" y="8682355"/>
                </a:lnTo>
                <a:lnTo>
                  <a:pt x="16683050" y="8683904"/>
                </a:lnTo>
                <a:lnTo>
                  <a:pt x="16690696" y="8682355"/>
                </a:lnTo>
                <a:lnTo>
                  <a:pt x="16696944" y="8678139"/>
                </a:lnTo>
                <a:lnTo>
                  <a:pt x="16701148" y="8671903"/>
                </a:lnTo>
                <a:lnTo>
                  <a:pt x="16702697" y="8664257"/>
                </a:lnTo>
                <a:close/>
              </a:path>
              <a:path w="18719800" h="10718800" extrusionOk="0">
                <a:moveTo>
                  <a:pt x="16702697" y="8564156"/>
                </a:moveTo>
                <a:lnTo>
                  <a:pt x="16701148" y="8556511"/>
                </a:lnTo>
                <a:lnTo>
                  <a:pt x="16696944" y="8550262"/>
                </a:lnTo>
                <a:lnTo>
                  <a:pt x="16690696" y="8546059"/>
                </a:lnTo>
                <a:lnTo>
                  <a:pt x="16683050" y="8544509"/>
                </a:lnTo>
                <a:lnTo>
                  <a:pt x="16675405" y="8546059"/>
                </a:lnTo>
                <a:lnTo>
                  <a:pt x="16669157" y="8550262"/>
                </a:lnTo>
                <a:lnTo>
                  <a:pt x="16664940" y="8556511"/>
                </a:lnTo>
                <a:lnTo>
                  <a:pt x="16663404" y="8564156"/>
                </a:lnTo>
                <a:lnTo>
                  <a:pt x="16664940" y="8571801"/>
                </a:lnTo>
                <a:lnTo>
                  <a:pt x="16669157" y="8578050"/>
                </a:lnTo>
                <a:lnTo>
                  <a:pt x="16675405" y="8582254"/>
                </a:lnTo>
                <a:lnTo>
                  <a:pt x="16683050" y="8583803"/>
                </a:lnTo>
                <a:lnTo>
                  <a:pt x="16690696" y="8582254"/>
                </a:lnTo>
                <a:lnTo>
                  <a:pt x="16696944" y="8578050"/>
                </a:lnTo>
                <a:lnTo>
                  <a:pt x="16701148" y="8571801"/>
                </a:lnTo>
                <a:lnTo>
                  <a:pt x="16702697" y="8564156"/>
                </a:lnTo>
                <a:close/>
              </a:path>
              <a:path w="18719800" h="10718800" extrusionOk="0">
                <a:moveTo>
                  <a:pt x="16702697" y="8464055"/>
                </a:moveTo>
                <a:lnTo>
                  <a:pt x="16701148" y="8456409"/>
                </a:lnTo>
                <a:lnTo>
                  <a:pt x="16696944" y="8450174"/>
                </a:lnTo>
                <a:lnTo>
                  <a:pt x="16690696" y="8445957"/>
                </a:lnTo>
                <a:lnTo>
                  <a:pt x="16683050" y="8444408"/>
                </a:lnTo>
                <a:lnTo>
                  <a:pt x="16675405" y="8445957"/>
                </a:lnTo>
                <a:lnTo>
                  <a:pt x="16669157" y="8450174"/>
                </a:lnTo>
                <a:lnTo>
                  <a:pt x="16664940" y="8456409"/>
                </a:lnTo>
                <a:lnTo>
                  <a:pt x="16663404" y="8464055"/>
                </a:lnTo>
                <a:lnTo>
                  <a:pt x="16664940" y="8471700"/>
                </a:lnTo>
                <a:lnTo>
                  <a:pt x="16669157" y="8477948"/>
                </a:lnTo>
                <a:lnTo>
                  <a:pt x="16675405" y="8482165"/>
                </a:lnTo>
                <a:lnTo>
                  <a:pt x="16683050" y="8483714"/>
                </a:lnTo>
                <a:lnTo>
                  <a:pt x="16690696" y="8482165"/>
                </a:lnTo>
                <a:lnTo>
                  <a:pt x="16696944" y="8477948"/>
                </a:lnTo>
                <a:lnTo>
                  <a:pt x="16701148" y="8471700"/>
                </a:lnTo>
                <a:lnTo>
                  <a:pt x="16702697" y="8464055"/>
                </a:lnTo>
                <a:close/>
              </a:path>
              <a:path w="18719800" h="10718800" extrusionOk="0">
                <a:moveTo>
                  <a:pt x="16702697" y="8363966"/>
                </a:moveTo>
                <a:lnTo>
                  <a:pt x="16701148" y="8356320"/>
                </a:lnTo>
                <a:lnTo>
                  <a:pt x="16696944" y="8350072"/>
                </a:lnTo>
                <a:lnTo>
                  <a:pt x="16690696" y="8345856"/>
                </a:lnTo>
                <a:lnTo>
                  <a:pt x="16683050" y="8344306"/>
                </a:lnTo>
                <a:lnTo>
                  <a:pt x="16675405" y="8345856"/>
                </a:lnTo>
                <a:lnTo>
                  <a:pt x="16669157" y="8350072"/>
                </a:lnTo>
                <a:lnTo>
                  <a:pt x="16664940" y="8356320"/>
                </a:lnTo>
                <a:lnTo>
                  <a:pt x="16663404" y="8363966"/>
                </a:lnTo>
                <a:lnTo>
                  <a:pt x="16664940" y="8371611"/>
                </a:lnTo>
                <a:lnTo>
                  <a:pt x="16669157" y="8377860"/>
                </a:lnTo>
                <a:lnTo>
                  <a:pt x="16675405" y="8382063"/>
                </a:lnTo>
                <a:lnTo>
                  <a:pt x="16683050" y="8383600"/>
                </a:lnTo>
                <a:lnTo>
                  <a:pt x="16690696" y="8382063"/>
                </a:lnTo>
                <a:lnTo>
                  <a:pt x="16696944" y="8377860"/>
                </a:lnTo>
                <a:lnTo>
                  <a:pt x="16701148" y="8371611"/>
                </a:lnTo>
                <a:lnTo>
                  <a:pt x="16702697" y="8363966"/>
                </a:lnTo>
                <a:close/>
              </a:path>
              <a:path w="18719800" h="10718800" extrusionOk="0">
                <a:moveTo>
                  <a:pt x="16702697" y="8263864"/>
                </a:moveTo>
                <a:lnTo>
                  <a:pt x="16701148" y="8256219"/>
                </a:lnTo>
                <a:lnTo>
                  <a:pt x="16696944" y="8249971"/>
                </a:lnTo>
                <a:lnTo>
                  <a:pt x="16690696" y="8245767"/>
                </a:lnTo>
                <a:lnTo>
                  <a:pt x="16683050" y="8244230"/>
                </a:lnTo>
                <a:lnTo>
                  <a:pt x="16675405" y="8245767"/>
                </a:lnTo>
                <a:lnTo>
                  <a:pt x="16669157" y="8249971"/>
                </a:lnTo>
                <a:lnTo>
                  <a:pt x="16664940" y="8256219"/>
                </a:lnTo>
                <a:lnTo>
                  <a:pt x="16663404" y="8263864"/>
                </a:lnTo>
                <a:lnTo>
                  <a:pt x="16664940" y="8271510"/>
                </a:lnTo>
                <a:lnTo>
                  <a:pt x="16669157" y="8277758"/>
                </a:lnTo>
                <a:lnTo>
                  <a:pt x="16675405" y="8281975"/>
                </a:lnTo>
                <a:lnTo>
                  <a:pt x="16683050" y="8283524"/>
                </a:lnTo>
                <a:lnTo>
                  <a:pt x="16690696" y="8281975"/>
                </a:lnTo>
                <a:lnTo>
                  <a:pt x="16696944" y="8277758"/>
                </a:lnTo>
                <a:lnTo>
                  <a:pt x="16701148" y="8271510"/>
                </a:lnTo>
                <a:lnTo>
                  <a:pt x="16702697" y="8263864"/>
                </a:lnTo>
                <a:close/>
              </a:path>
              <a:path w="18719800" h="10718800" extrusionOk="0">
                <a:moveTo>
                  <a:pt x="16702697" y="8163776"/>
                </a:moveTo>
                <a:lnTo>
                  <a:pt x="16701148" y="8156130"/>
                </a:lnTo>
                <a:lnTo>
                  <a:pt x="16696944" y="8149882"/>
                </a:lnTo>
                <a:lnTo>
                  <a:pt x="16690696" y="8145666"/>
                </a:lnTo>
                <a:lnTo>
                  <a:pt x="16683050" y="8144116"/>
                </a:lnTo>
                <a:lnTo>
                  <a:pt x="16675405" y="8145666"/>
                </a:lnTo>
                <a:lnTo>
                  <a:pt x="16669157" y="8149882"/>
                </a:lnTo>
                <a:lnTo>
                  <a:pt x="16664940" y="8156130"/>
                </a:lnTo>
                <a:lnTo>
                  <a:pt x="16663404" y="8163776"/>
                </a:lnTo>
                <a:lnTo>
                  <a:pt x="16664940" y="8171421"/>
                </a:lnTo>
                <a:lnTo>
                  <a:pt x="16669157" y="8177670"/>
                </a:lnTo>
                <a:lnTo>
                  <a:pt x="16675405" y="8181873"/>
                </a:lnTo>
                <a:lnTo>
                  <a:pt x="16683050" y="8183410"/>
                </a:lnTo>
                <a:lnTo>
                  <a:pt x="16690696" y="8181873"/>
                </a:lnTo>
                <a:lnTo>
                  <a:pt x="16696944" y="8177670"/>
                </a:lnTo>
                <a:lnTo>
                  <a:pt x="16701148" y="8171421"/>
                </a:lnTo>
                <a:lnTo>
                  <a:pt x="16702697" y="8163776"/>
                </a:lnTo>
                <a:close/>
              </a:path>
              <a:path w="18719800" h="10718800" extrusionOk="0">
                <a:moveTo>
                  <a:pt x="16702697" y="8063687"/>
                </a:moveTo>
                <a:lnTo>
                  <a:pt x="16701148" y="8056029"/>
                </a:lnTo>
                <a:lnTo>
                  <a:pt x="16696944" y="8049781"/>
                </a:lnTo>
                <a:lnTo>
                  <a:pt x="16690696" y="8045577"/>
                </a:lnTo>
                <a:lnTo>
                  <a:pt x="16683050" y="8044027"/>
                </a:lnTo>
                <a:lnTo>
                  <a:pt x="16675405" y="8045577"/>
                </a:lnTo>
                <a:lnTo>
                  <a:pt x="16669157" y="8049781"/>
                </a:lnTo>
                <a:lnTo>
                  <a:pt x="16664940" y="8056029"/>
                </a:lnTo>
                <a:lnTo>
                  <a:pt x="16663404" y="8063687"/>
                </a:lnTo>
                <a:lnTo>
                  <a:pt x="16664940" y="8071332"/>
                </a:lnTo>
                <a:lnTo>
                  <a:pt x="16669157" y="8077568"/>
                </a:lnTo>
                <a:lnTo>
                  <a:pt x="16675405" y="8081772"/>
                </a:lnTo>
                <a:lnTo>
                  <a:pt x="16683050" y="8083321"/>
                </a:lnTo>
                <a:lnTo>
                  <a:pt x="16690696" y="8081772"/>
                </a:lnTo>
                <a:lnTo>
                  <a:pt x="16696944" y="8077568"/>
                </a:lnTo>
                <a:lnTo>
                  <a:pt x="16701148" y="8071332"/>
                </a:lnTo>
                <a:lnTo>
                  <a:pt x="16702697" y="8063687"/>
                </a:lnTo>
                <a:close/>
              </a:path>
              <a:path w="18719800" h="10718800" extrusionOk="0">
                <a:moveTo>
                  <a:pt x="16702697" y="7963586"/>
                </a:moveTo>
                <a:lnTo>
                  <a:pt x="16701148" y="7955940"/>
                </a:lnTo>
                <a:lnTo>
                  <a:pt x="16696944" y="7949692"/>
                </a:lnTo>
                <a:lnTo>
                  <a:pt x="16690696" y="7945475"/>
                </a:lnTo>
                <a:lnTo>
                  <a:pt x="16683050" y="7943926"/>
                </a:lnTo>
                <a:lnTo>
                  <a:pt x="16675405" y="7945475"/>
                </a:lnTo>
                <a:lnTo>
                  <a:pt x="16669157" y="7949692"/>
                </a:lnTo>
                <a:lnTo>
                  <a:pt x="16664940" y="7955940"/>
                </a:lnTo>
                <a:lnTo>
                  <a:pt x="16663404" y="7963586"/>
                </a:lnTo>
                <a:lnTo>
                  <a:pt x="16664940" y="7971231"/>
                </a:lnTo>
                <a:lnTo>
                  <a:pt x="16669157" y="7977467"/>
                </a:lnTo>
                <a:lnTo>
                  <a:pt x="16675405" y="7981683"/>
                </a:lnTo>
                <a:lnTo>
                  <a:pt x="16683050" y="7983220"/>
                </a:lnTo>
                <a:lnTo>
                  <a:pt x="16690696" y="7981683"/>
                </a:lnTo>
                <a:lnTo>
                  <a:pt x="16696944" y="7977467"/>
                </a:lnTo>
                <a:lnTo>
                  <a:pt x="16701148" y="7971231"/>
                </a:lnTo>
                <a:lnTo>
                  <a:pt x="16702697" y="7963586"/>
                </a:lnTo>
                <a:close/>
              </a:path>
              <a:path w="18719800" h="10718800" extrusionOk="0">
                <a:moveTo>
                  <a:pt x="16702697" y="7863472"/>
                </a:moveTo>
                <a:lnTo>
                  <a:pt x="16701148" y="7855839"/>
                </a:lnTo>
                <a:lnTo>
                  <a:pt x="16696944" y="7849590"/>
                </a:lnTo>
                <a:lnTo>
                  <a:pt x="16690696" y="7845387"/>
                </a:lnTo>
                <a:lnTo>
                  <a:pt x="16683050" y="7843837"/>
                </a:lnTo>
                <a:lnTo>
                  <a:pt x="16675405" y="7845387"/>
                </a:lnTo>
                <a:lnTo>
                  <a:pt x="16669157" y="7849590"/>
                </a:lnTo>
                <a:lnTo>
                  <a:pt x="16664940" y="7855839"/>
                </a:lnTo>
                <a:lnTo>
                  <a:pt x="16663404" y="7863472"/>
                </a:lnTo>
                <a:lnTo>
                  <a:pt x="16664940" y="7871130"/>
                </a:lnTo>
                <a:lnTo>
                  <a:pt x="16669157" y="7877378"/>
                </a:lnTo>
                <a:lnTo>
                  <a:pt x="16675405" y="7881582"/>
                </a:lnTo>
                <a:lnTo>
                  <a:pt x="16683050" y="7883118"/>
                </a:lnTo>
                <a:lnTo>
                  <a:pt x="16690696" y="7881582"/>
                </a:lnTo>
                <a:lnTo>
                  <a:pt x="16696944" y="7877378"/>
                </a:lnTo>
                <a:lnTo>
                  <a:pt x="16701148" y="7871130"/>
                </a:lnTo>
                <a:lnTo>
                  <a:pt x="16702697" y="7863472"/>
                </a:lnTo>
                <a:close/>
              </a:path>
              <a:path w="18719800" h="10718800" extrusionOk="0">
                <a:moveTo>
                  <a:pt x="16702697" y="7763383"/>
                </a:moveTo>
                <a:lnTo>
                  <a:pt x="16701148" y="7755737"/>
                </a:lnTo>
                <a:lnTo>
                  <a:pt x="16696944" y="7749489"/>
                </a:lnTo>
                <a:lnTo>
                  <a:pt x="16690696" y="7745285"/>
                </a:lnTo>
                <a:lnTo>
                  <a:pt x="16683050" y="7743736"/>
                </a:lnTo>
                <a:lnTo>
                  <a:pt x="16675405" y="7745285"/>
                </a:lnTo>
                <a:lnTo>
                  <a:pt x="16669157" y="7749489"/>
                </a:lnTo>
                <a:lnTo>
                  <a:pt x="16664940" y="7755737"/>
                </a:lnTo>
                <a:lnTo>
                  <a:pt x="16663404" y="7763383"/>
                </a:lnTo>
                <a:lnTo>
                  <a:pt x="16664940" y="7771028"/>
                </a:lnTo>
                <a:lnTo>
                  <a:pt x="16669157" y="7777277"/>
                </a:lnTo>
                <a:lnTo>
                  <a:pt x="16675405" y="7781493"/>
                </a:lnTo>
                <a:lnTo>
                  <a:pt x="16683050" y="7783030"/>
                </a:lnTo>
                <a:lnTo>
                  <a:pt x="16690696" y="7781493"/>
                </a:lnTo>
                <a:lnTo>
                  <a:pt x="16696944" y="7777277"/>
                </a:lnTo>
                <a:lnTo>
                  <a:pt x="16701148" y="7771028"/>
                </a:lnTo>
                <a:lnTo>
                  <a:pt x="16702697" y="7763383"/>
                </a:lnTo>
                <a:close/>
              </a:path>
              <a:path w="18719800" h="10718800" extrusionOk="0">
                <a:moveTo>
                  <a:pt x="16702697" y="7663294"/>
                </a:moveTo>
                <a:lnTo>
                  <a:pt x="16701148" y="7655649"/>
                </a:lnTo>
                <a:lnTo>
                  <a:pt x="16696944" y="7649400"/>
                </a:lnTo>
                <a:lnTo>
                  <a:pt x="16690696" y="7645184"/>
                </a:lnTo>
                <a:lnTo>
                  <a:pt x="16683050" y="7643647"/>
                </a:lnTo>
                <a:lnTo>
                  <a:pt x="16675405" y="7645184"/>
                </a:lnTo>
                <a:lnTo>
                  <a:pt x="16669157" y="7649400"/>
                </a:lnTo>
                <a:lnTo>
                  <a:pt x="16664940" y="7655649"/>
                </a:lnTo>
                <a:lnTo>
                  <a:pt x="16663404" y="7663294"/>
                </a:lnTo>
                <a:lnTo>
                  <a:pt x="16664940" y="7670940"/>
                </a:lnTo>
                <a:lnTo>
                  <a:pt x="16669157" y="7677188"/>
                </a:lnTo>
                <a:lnTo>
                  <a:pt x="16675405" y="7681404"/>
                </a:lnTo>
                <a:lnTo>
                  <a:pt x="16683050" y="7682941"/>
                </a:lnTo>
                <a:lnTo>
                  <a:pt x="16690696" y="7681404"/>
                </a:lnTo>
                <a:lnTo>
                  <a:pt x="16696944" y="7677188"/>
                </a:lnTo>
                <a:lnTo>
                  <a:pt x="16701148" y="7670940"/>
                </a:lnTo>
                <a:lnTo>
                  <a:pt x="16702697" y="7663294"/>
                </a:lnTo>
                <a:close/>
              </a:path>
              <a:path w="18719800" h="10718800" extrusionOk="0">
                <a:moveTo>
                  <a:pt x="16702697" y="7563205"/>
                </a:moveTo>
                <a:lnTo>
                  <a:pt x="16701148" y="7555547"/>
                </a:lnTo>
                <a:lnTo>
                  <a:pt x="16696944" y="7549312"/>
                </a:lnTo>
                <a:lnTo>
                  <a:pt x="16690696" y="7545095"/>
                </a:lnTo>
                <a:lnTo>
                  <a:pt x="16683050" y="7543559"/>
                </a:lnTo>
                <a:lnTo>
                  <a:pt x="16675405" y="7545095"/>
                </a:lnTo>
                <a:lnTo>
                  <a:pt x="16669157" y="7549312"/>
                </a:lnTo>
                <a:lnTo>
                  <a:pt x="16664940" y="7555547"/>
                </a:lnTo>
                <a:lnTo>
                  <a:pt x="16663404" y="7563205"/>
                </a:lnTo>
                <a:lnTo>
                  <a:pt x="16664940" y="7570851"/>
                </a:lnTo>
                <a:lnTo>
                  <a:pt x="16669157" y="7577099"/>
                </a:lnTo>
                <a:lnTo>
                  <a:pt x="16675405" y="7581303"/>
                </a:lnTo>
                <a:lnTo>
                  <a:pt x="16683050" y="7582852"/>
                </a:lnTo>
                <a:lnTo>
                  <a:pt x="16690696" y="7581303"/>
                </a:lnTo>
                <a:lnTo>
                  <a:pt x="16696944" y="7577099"/>
                </a:lnTo>
                <a:lnTo>
                  <a:pt x="16701148" y="7570851"/>
                </a:lnTo>
                <a:lnTo>
                  <a:pt x="16702697" y="7563205"/>
                </a:lnTo>
                <a:close/>
              </a:path>
              <a:path w="18719800" h="10718800" extrusionOk="0">
                <a:moveTo>
                  <a:pt x="16702697" y="7463104"/>
                </a:moveTo>
                <a:lnTo>
                  <a:pt x="16701148" y="7455446"/>
                </a:lnTo>
                <a:lnTo>
                  <a:pt x="16696944" y="7449210"/>
                </a:lnTo>
                <a:lnTo>
                  <a:pt x="16690696" y="7444994"/>
                </a:lnTo>
                <a:lnTo>
                  <a:pt x="16683050" y="7443457"/>
                </a:lnTo>
                <a:lnTo>
                  <a:pt x="16675405" y="7444994"/>
                </a:lnTo>
                <a:lnTo>
                  <a:pt x="16669157" y="7449210"/>
                </a:lnTo>
                <a:lnTo>
                  <a:pt x="16664940" y="7455446"/>
                </a:lnTo>
                <a:lnTo>
                  <a:pt x="16663404" y="7463104"/>
                </a:lnTo>
                <a:lnTo>
                  <a:pt x="16664940" y="7470749"/>
                </a:lnTo>
                <a:lnTo>
                  <a:pt x="16669157" y="7476985"/>
                </a:lnTo>
                <a:lnTo>
                  <a:pt x="16675405" y="7481202"/>
                </a:lnTo>
                <a:lnTo>
                  <a:pt x="16683050" y="7482738"/>
                </a:lnTo>
                <a:lnTo>
                  <a:pt x="16690696" y="7481202"/>
                </a:lnTo>
                <a:lnTo>
                  <a:pt x="16696944" y="7476985"/>
                </a:lnTo>
                <a:lnTo>
                  <a:pt x="16701148" y="7470749"/>
                </a:lnTo>
                <a:lnTo>
                  <a:pt x="16702697" y="7463104"/>
                </a:lnTo>
                <a:close/>
              </a:path>
              <a:path w="18719800" h="10718800" extrusionOk="0">
                <a:moveTo>
                  <a:pt x="16702697" y="7362990"/>
                </a:moveTo>
                <a:lnTo>
                  <a:pt x="16701148" y="7355357"/>
                </a:lnTo>
                <a:lnTo>
                  <a:pt x="16696944" y="7349109"/>
                </a:lnTo>
                <a:lnTo>
                  <a:pt x="16690696" y="7344892"/>
                </a:lnTo>
                <a:lnTo>
                  <a:pt x="16683050" y="7343356"/>
                </a:lnTo>
                <a:lnTo>
                  <a:pt x="16675405" y="7344892"/>
                </a:lnTo>
                <a:lnTo>
                  <a:pt x="16669157" y="7349109"/>
                </a:lnTo>
                <a:lnTo>
                  <a:pt x="16664940" y="7355357"/>
                </a:lnTo>
                <a:lnTo>
                  <a:pt x="16663404" y="7362990"/>
                </a:lnTo>
                <a:lnTo>
                  <a:pt x="16664940" y="7370648"/>
                </a:lnTo>
                <a:lnTo>
                  <a:pt x="16669157" y="7376896"/>
                </a:lnTo>
                <a:lnTo>
                  <a:pt x="16675405" y="7381113"/>
                </a:lnTo>
                <a:lnTo>
                  <a:pt x="16683050" y="7382650"/>
                </a:lnTo>
                <a:lnTo>
                  <a:pt x="16690696" y="7381113"/>
                </a:lnTo>
                <a:lnTo>
                  <a:pt x="16696944" y="7376896"/>
                </a:lnTo>
                <a:lnTo>
                  <a:pt x="16701148" y="7370648"/>
                </a:lnTo>
                <a:lnTo>
                  <a:pt x="16702697" y="7362990"/>
                </a:lnTo>
                <a:close/>
              </a:path>
              <a:path w="18719800" h="10718800" extrusionOk="0">
                <a:moveTo>
                  <a:pt x="16702697" y="7262914"/>
                </a:moveTo>
                <a:lnTo>
                  <a:pt x="16701148" y="7255269"/>
                </a:lnTo>
                <a:lnTo>
                  <a:pt x="16696944" y="7249020"/>
                </a:lnTo>
                <a:lnTo>
                  <a:pt x="16690696" y="7244816"/>
                </a:lnTo>
                <a:lnTo>
                  <a:pt x="16683050" y="7243267"/>
                </a:lnTo>
                <a:lnTo>
                  <a:pt x="16675405" y="7244816"/>
                </a:lnTo>
                <a:lnTo>
                  <a:pt x="16669157" y="7249020"/>
                </a:lnTo>
                <a:lnTo>
                  <a:pt x="16664940" y="7255269"/>
                </a:lnTo>
                <a:lnTo>
                  <a:pt x="16663404" y="7262914"/>
                </a:lnTo>
                <a:lnTo>
                  <a:pt x="16664940" y="7270559"/>
                </a:lnTo>
                <a:lnTo>
                  <a:pt x="16669157" y="7276808"/>
                </a:lnTo>
                <a:lnTo>
                  <a:pt x="16675405" y="7281011"/>
                </a:lnTo>
                <a:lnTo>
                  <a:pt x="16683050" y="7282561"/>
                </a:lnTo>
                <a:lnTo>
                  <a:pt x="16690696" y="7281011"/>
                </a:lnTo>
                <a:lnTo>
                  <a:pt x="16696944" y="7276808"/>
                </a:lnTo>
                <a:lnTo>
                  <a:pt x="16701148" y="7270559"/>
                </a:lnTo>
                <a:lnTo>
                  <a:pt x="16702697" y="7262914"/>
                </a:lnTo>
                <a:close/>
              </a:path>
              <a:path w="18719800" h="10718800" extrusionOk="0">
                <a:moveTo>
                  <a:pt x="16702697" y="7162813"/>
                </a:moveTo>
                <a:lnTo>
                  <a:pt x="16701148" y="7155167"/>
                </a:lnTo>
                <a:lnTo>
                  <a:pt x="16696944" y="7148919"/>
                </a:lnTo>
                <a:lnTo>
                  <a:pt x="16690696" y="7144715"/>
                </a:lnTo>
                <a:lnTo>
                  <a:pt x="16683050" y="7143166"/>
                </a:lnTo>
                <a:lnTo>
                  <a:pt x="16675405" y="7144715"/>
                </a:lnTo>
                <a:lnTo>
                  <a:pt x="16669157" y="7148919"/>
                </a:lnTo>
                <a:lnTo>
                  <a:pt x="16664940" y="7155167"/>
                </a:lnTo>
                <a:lnTo>
                  <a:pt x="16663404" y="7162813"/>
                </a:lnTo>
                <a:lnTo>
                  <a:pt x="16664940" y="7170458"/>
                </a:lnTo>
                <a:lnTo>
                  <a:pt x="16669157" y="7176706"/>
                </a:lnTo>
                <a:lnTo>
                  <a:pt x="16675405" y="7180910"/>
                </a:lnTo>
                <a:lnTo>
                  <a:pt x="16683050" y="7182459"/>
                </a:lnTo>
                <a:lnTo>
                  <a:pt x="16690696" y="7180910"/>
                </a:lnTo>
                <a:lnTo>
                  <a:pt x="16696944" y="7176706"/>
                </a:lnTo>
                <a:lnTo>
                  <a:pt x="16701148" y="7170458"/>
                </a:lnTo>
                <a:lnTo>
                  <a:pt x="16702697" y="7162813"/>
                </a:lnTo>
                <a:close/>
              </a:path>
              <a:path w="18719800" h="10718800" extrusionOk="0">
                <a:moveTo>
                  <a:pt x="16702697" y="7062724"/>
                </a:moveTo>
                <a:lnTo>
                  <a:pt x="16701148" y="7055066"/>
                </a:lnTo>
                <a:lnTo>
                  <a:pt x="16696944" y="7048817"/>
                </a:lnTo>
                <a:lnTo>
                  <a:pt x="16690696" y="7044614"/>
                </a:lnTo>
                <a:lnTo>
                  <a:pt x="16683050" y="7043064"/>
                </a:lnTo>
                <a:lnTo>
                  <a:pt x="16675405" y="7044614"/>
                </a:lnTo>
                <a:lnTo>
                  <a:pt x="16669157" y="7048817"/>
                </a:lnTo>
                <a:lnTo>
                  <a:pt x="16664940" y="7055066"/>
                </a:lnTo>
                <a:lnTo>
                  <a:pt x="16663404" y="7062724"/>
                </a:lnTo>
                <a:lnTo>
                  <a:pt x="16664940" y="7070369"/>
                </a:lnTo>
                <a:lnTo>
                  <a:pt x="16669157" y="7076605"/>
                </a:lnTo>
                <a:lnTo>
                  <a:pt x="16675405" y="7080821"/>
                </a:lnTo>
                <a:lnTo>
                  <a:pt x="16683050" y="7082358"/>
                </a:lnTo>
                <a:lnTo>
                  <a:pt x="16690696" y="7080821"/>
                </a:lnTo>
                <a:lnTo>
                  <a:pt x="16696944" y="7076605"/>
                </a:lnTo>
                <a:lnTo>
                  <a:pt x="16701148" y="7070369"/>
                </a:lnTo>
                <a:lnTo>
                  <a:pt x="16702697" y="7062724"/>
                </a:lnTo>
                <a:close/>
              </a:path>
              <a:path w="18719800" h="10718800" extrusionOk="0">
                <a:moveTo>
                  <a:pt x="16702697" y="6962622"/>
                </a:moveTo>
                <a:lnTo>
                  <a:pt x="16701148" y="6954977"/>
                </a:lnTo>
                <a:lnTo>
                  <a:pt x="16696944" y="6948729"/>
                </a:lnTo>
                <a:lnTo>
                  <a:pt x="16690696" y="6944512"/>
                </a:lnTo>
                <a:lnTo>
                  <a:pt x="16683050" y="6942963"/>
                </a:lnTo>
                <a:lnTo>
                  <a:pt x="16675405" y="6944512"/>
                </a:lnTo>
                <a:lnTo>
                  <a:pt x="16669157" y="6948729"/>
                </a:lnTo>
                <a:lnTo>
                  <a:pt x="16664940" y="6954977"/>
                </a:lnTo>
                <a:lnTo>
                  <a:pt x="16663404" y="6962622"/>
                </a:lnTo>
                <a:lnTo>
                  <a:pt x="16664940" y="6970268"/>
                </a:lnTo>
                <a:lnTo>
                  <a:pt x="16669157" y="6976504"/>
                </a:lnTo>
                <a:lnTo>
                  <a:pt x="16675405" y="6980720"/>
                </a:lnTo>
                <a:lnTo>
                  <a:pt x="16683050" y="6982257"/>
                </a:lnTo>
                <a:lnTo>
                  <a:pt x="16690696" y="6980720"/>
                </a:lnTo>
                <a:lnTo>
                  <a:pt x="16696944" y="6976504"/>
                </a:lnTo>
                <a:lnTo>
                  <a:pt x="16701148" y="6970268"/>
                </a:lnTo>
                <a:lnTo>
                  <a:pt x="16702697" y="6962622"/>
                </a:lnTo>
                <a:close/>
              </a:path>
              <a:path w="18719800" h="10718800" extrusionOk="0">
                <a:moveTo>
                  <a:pt x="16702697" y="6862521"/>
                </a:moveTo>
                <a:lnTo>
                  <a:pt x="16701148" y="6854876"/>
                </a:lnTo>
                <a:lnTo>
                  <a:pt x="16696944" y="6848627"/>
                </a:lnTo>
                <a:lnTo>
                  <a:pt x="16690696" y="6844411"/>
                </a:lnTo>
                <a:lnTo>
                  <a:pt x="16683050" y="6842874"/>
                </a:lnTo>
                <a:lnTo>
                  <a:pt x="16675405" y="6844411"/>
                </a:lnTo>
                <a:lnTo>
                  <a:pt x="16669157" y="6848627"/>
                </a:lnTo>
                <a:lnTo>
                  <a:pt x="16664940" y="6854876"/>
                </a:lnTo>
                <a:lnTo>
                  <a:pt x="16663404" y="6862521"/>
                </a:lnTo>
                <a:lnTo>
                  <a:pt x="16664940" y="6870166"/>
                </a:lnTo>
                <a:lnTo>
                  <a:pt x="16669157" y="6876415"/>
                </a:lnTo>
                <a:lnTo>
                  <a:pt x="16675405" y="6880619"/>
                </a:lnTo>
                <a:lnTo>
                  <a:pt x="16683050" y="6882168"/>
                </a:lnTo>
                <a:lnTo>
                  <a:pt x="16690696" y="6880619"/>
                </a:lnTo>
                <a:lnTo>
                  <a:pt x="16696944" y="6876415"/>
                </a:lnTo>
                <a:lnTo>
                  <a:pt x="16701148" y="6870166"/>
                </a:lnTo>
                <a:lnTo>
                  <a:pt x="16702697" y="6862521"/>
                </a:lnTo>
                <a:close/>
              </a:path>
              <a:path w="18719800" h="10718800" extrusionOk="0">
                <a:moveTo>
                  <a:pt x="16702697" y="6762432"/>
                </a:moveTo>
                <a:lnTo>
                  <a:pt x="16701148" y="6754787"/>
                </a:lnTo>
                <a:lnTo>
                  <a:pt x="16696944" y="6748539"/>
                </a:lnTo>
                <a:lnTo>
                  <a:pt x="16690696" y="6744322"/>
                </a:lnTo>
                <a:lnTo>
                  <a:pt x="16683050" y="6742785"/>
                </a:lnTo>
                <a:lnTo>
                  <a:pt x="16675405" y="6744322"/>
                </a:lnTo>
                <a:lnTo>
                  <a:pt x="16669157" y="6748539"/>
                </a:lnTo>
                <a:lnTo>
                  <a:pt x="16664940" y="6754787"/>
                </a:lnTo>
                <a:lnTo>
                  <a:pt x="16663404" y="6762432"/>
                </a:lnTo>
                <a:lnTo>
                  <a:pt x="16664940" y="6770078"/>
                </a:lnTo>
                <a:lnTo>
                  <a:pt x="16669157" y="6776326"/>
                </a:lnTo>
                <a:lnTo>
                  <a:pt x="16675405" y="6780530"/>
                </a:lnTo>
                <a:lnTo>
                  <a:pt x="16683050" y="6782079"/>
                </a:lnTo>
                <a:lnTo>
                  <a:pt x="16690696" y="6780530"/>
                </a:lnTo>
                <a:lnTo>
                  <a:pt x="16696944" y="6776326"/>
                </a:lnTo>
                <a:lnTo>
                  <a:pt x="16701148" y="6770078"/>
                </a:lnTo>
                <a:lnTo>
                  <a:pt x="16702697" y="6762432"/>
                </a:lnTo>
                <a:close/>
              </a:path>
              <a:path w="18719800" h="10718800" extrusionOk="0">
                <a:moveTo>
                  <a:pt x="16702697" y="6662331"/>
                </a:moveTo>
                <a:lnTo>
                  <a:pt x="16701148" y="6654686"/>
                </a:lnTo>
                <a:lnTo>
                  <a:pt x="16696944" y="6648437"/>
                </a:lnTo>
                <a:lnTo>
                  <a:pt x="16690696" y="6644221"/>
                </a:lnTo>
                <a:lnTo>
                  <a:pt x="16683050" y="6642684"/>
                </a:lnTo>
                <a:lnTo>
                  <a:pt x="16675405" y="6644221"/>
                </a:lnTo>
                <a:lnTo>
                  <a:pt x="16669157" y="6648437"/>
                </a:lnTo>
                <a:lnTo>
                  <a:pt x="16664940" y="6654686"/>
                </a:lnTo>
                <a:lnTo>
                  <a:pt x="16663404" y="6662331"/>
                </a:lnTo>
                <a:lnTo>
                  <a:pt x="16664940" y="6669976"/>
                </a:lnTo>
                <a:lnTo>
                  <a:pt x="16669157" y="6676225"/>
                </a:lnTo>
                <a:lnTo>
                  <a:pt x="16675405" y="6680441"/>
                </a:lnTo>
                <a:lnTo>
                  <a:pt x="16683050" y="6681978"/>
                </a:lnTo>
                <a:lnTo>
                  <a:pt x="16690696" y="6680441"/>
                </a:lnTo>
                <a:lnTo>
                  <a:pt x="16696944" y="6676225"/>
                </a:lnTo>
                <a:lnTo>
                  <a:pt x="16701148" y="6669976"/>
                </a:lnTo>
                <a:lnTo>
                  <a:pt x="16702697" y="6662331"/>
                </a:lnTo>
                <a:close/>
              </a:path>
              <a:path w="18719800" h="10718800" extrusionOk="0">
                <a:moveTo>
                  <a:pt x="16702697" y="6562217"/>
                </a:moveTo>
                <a:lnTo>
                  <a:pt x="16701148" y="6554584"/>
                </a:lnTo>
                <a:lnTo>
                  <a:pt x="16696944" y="6548336"/>
                </a:lnTo>
                <a:lnTo>
                  <a:pt x="16690696" y="6544132"/>
                </a:lnTo>
                <a:lnTo>
                  <a:pt x="16683050" y="6542583"/>
                </a:lnTo>
                <a:lnTo>
                  <a:pt x="16675405" y="6544132"/>
                </a:lnTo>
                <a:lnTo>
                  <a:pt x="16669157" y="6548336"/>
                </a:lnTo>
                <a:lnTo>
                  <a:pt x="16664940" y="6554584"/>
                </a:lnTo>
                <a:lnTo>
                  <a:pt x="16663404" y="6562217"/>
                </a:lnTo>
                <a:lnTo>
                  <a:pt x="16664940" y="6569875"/>
                </a:lnTo>
                <a:lnTo>
                  <a:pt x="16669157" y="6576123"/>
                </a:lnTo>
                <a:lnTo>
                  <a:pt x="16675405" y="6580340"/>
                </a:lnTo>
                <a:lnTo>
                  <a:pt x="16683050" y="6581876"/>
                </a:lnTo>
                <a:lnTo>
                  <a:pt x="16690696" y="6580340"/>
                </a:lnTo>
                <a:lnTo>
                  <a:pt x="16696944" y="6576123"/>
                </a:lnTo>
                <a:lnTo>
                  <a:pt x="16701148" y="6569875"/>
                </a:lnTo>
                <a:lnTo>
                  <a:pt x="16702697" y="6562217"/>
                </a:lnTo>
                <a:close/>
              </a:path>
              <a:path w="18719800" h="10718800" extrusionOk="0">
                <a:moveTo>
                  <a:pt x="16702697" y="6462141"/>
                </a:moveTo>
                <a:lnTo>
                  <a:pt x="16701148" y="6454495"/>
                </a:lnTo>
                <a:lnTo>
                  <a:pt x="16696944" y="6448247"/>
                </a:lnTo>
                <a:lnTo>
                  <a:pt x="16690696" y="6444043"/>
                </a:lnTo>
                <a:lnTo>
                  <a:pt x="16683050" y="6442494"/>
                </a:lnTo>
                <a:lnTo>
                  <a:pt x="16675405" y="6444043"/>
                </a:lnTo>
                <a:lnTo>
                  <a:pt x="16669157" y="6448247"/>
                </a:lnTo>
                <a:lnTo>
                  <a:pt x="16664940" y="6454495"/>
                </a:lnTo>
                <a:lnTo>
                  <a:pt x="16663404" y="6462141"/>
                </a:lnTo>
                <a:lnTo>
                  <a:pt x="16664940" y="6469786"/>
                </a:lnTo>
                <a:lnTo>
                  <a:pt x="16669157" y="6476035"/>
                </a:lnTo>
                <a:lnTo>
                  <a:pt x="16675405" y="6480238"/>
                </a:lnTo>
                <a:lnTo>
                  <a:pt x="16683050" y="6481788"/>
                </a:lnTo>
                <a:lnTo>
                  <a:pt x="16690696" y="6480238"/>
                </a:lnTo>
                <a:lnTo>
                  <a:pt x="16696944" y="6476035"/>
                </a:lnTo>
                <a:lnTo>
                  <a:pt x="16701148" y="6469786"/>
                </a:lnTo>
                <a:lnTo>
                  <a:pt x="16702697" y="6462141"/>
                </a:lnTo>
                <a:close/>
              </a:path>
              <a:path w="18719800" h="10718800" extrusionOk="0">
                <a:moveTo>
                  <a:pt x="16702697" y="6362039"/>
                </a:moveTo>
                <a:lnTo>
                  <a:pt x="16701148" y="6354394"/>
                </a:lnTo>
                <a:lnTo>
                  <a:pt x="16696944" y="6348146"/>
                </a:lnTo>
                <a:lnTo>
                  <a:pt x="16690696" y="6343942"/>
                </a:lnTo>
                <a:lnTo>
                  <a:pt x="16683050" y="6342393"/>
                </a:lnTo>
                <a:lnTo>
                  <a:pt x="16675405" y="6343942"/>
                </a:lnTo>
                <a:lnTo>
                  <a:pt x="16669157" y="6348146"/>
                </a:lnTo>
                <a:lnTo>
                  <a:pt x="16664940" y="6354394"/>
                </a:lnTo>
                <a:lnTo>
                  <a:pt x="16663404" y="6362039"/>
                </a:lnTo>
                <a:lnTo>
                  <a:pt x="16664940" y="6369685"/>
                </a:lnTo>
                <a:lnTo>
                  <a:pt x="16669157" y="6375933"/>
                </a:lnTo>
                <a:lnTo>
                  <a:pt x="16675405" y="6380137"/>
                </a:lnTo>
                <a:lnTo>
                  <a:pt x="16683050" y="6381686"/>
                </a:lnTo>
                <a:lnTo>
                  <a:pt x="16690696" y="6380137"/>
                </a:lnTo>
                <a:lnTo>
                  <a:pt x="16696944" y="6375933"/>
                </a:lnTo>
                <a:lnTo>
                  <a:pt x="16701148" y="6369685"/>
                </a:lnTo>
                <a:lnTo>
                  <a:pt x="16702697" y="6362039"/>
                </a:lnTo>
                <a:close/>
              </a:path>
              <a:path w="18719800" h="10718800" extrusionOk="0">
                <a:moveTo>
                  <a:pt x="16702697" y="6261938"/>
                </a:moveTo>
                <a:lnTo>
                  <a:pt x="16701148" y="6254293"/>
                </a:lnTo>
                <a:lnTo>
                  <a:pt x="16696944" y="6248057"/>
                </a:lnTo>
                <a:lnTo>
                  <a:pt x="16690696" y="6243840"/>
                </a:lnTo>
                <a:lnTo>
                  <a:pt x="16683050" y="6242291"/>
                </a:lnTo>
                <a:lnTo>
                  <a:pt x="16675405" y="6243840"/>
                </a:lnTo>
                <a:lnTo>
                  <a:pt x="16669157" y="6248057"/>
                </a:lnTo>
                <a:lnTo>
                  <a:pt x="16664940" y="6254293"/>
                </a:lnTo>
                <a:lnTo>
                  <a:pt x="16663404" y="6261938"/>
                </a:lnTo>
                <a:lnTo>
                  <a:pt x="16664940" y="6269596"/>
                </a:lnTo>
                <a:lnTo>
                  <a:pt x="16669157" y="6275832"/>
                </a:lnTo>
                <a:lnTo>
                  <a:pt x="16675405" y="6280048"/>
                </a:lnTo>
                <a:lnTo>
                  <a:pt x="16683050" y="6281585"/>
                </a:lnTo>
                <a:lnTo>
                  <a:pt x="16690696" y="6280048"/>
                </a:lnTo>
                <a:lnTo>
                  <a:pt x="16696944" y="6275832"/>
                </a:lnTo>
                <a:lnTo>
                  <a:pt x="16701148" y="6269596"/>
                </a:lnTo>
                <a:lnTo>
                  <a:pt x="16702697" y="6261938"/>
                </a:lnTo>
                <a:close/>
              </a:path>
              <a:path w="18719800" h="10718800" extrusionOk="0">
                <a:moveTo>
                  <a:pt x="16702697" y="6161849"/>
                </a:moveTo>
                <a:lnTo>
                  <a:pt x="16701148" y="6154204"/>
                </a:lnTo>
                <a:lnTo>
                  <a:pt x="16696944" y="6147955"/>
                </a:lnTo>
                <a:lnTo>
                  <a:pt x="16690696" y="6143739"/>
                </a:lnTo>
                <a:lnTo>
                  <a:pt x="16683050" y="6142202"/>
                </a:lnTo>
                <a:lnTo>
                  <a:pt x="16675405" y="6143739"/>
                </a:lnTo>
                <a:lnTo>
                  <a:pt x="16669157" y="6147955"/>
                </a:lnTo>
                <a:lnTo>
                  <a:pt x="16664940" y="6154204"/>
                </a:lnTo>
                <a:lnTo>
                  <a:pt x="16663404" y="6161849"/>
                </a:lnTo>
                <a:lnTo>
                  <a:pt x="16664940" y="6169495"/>
                </a:lnTo>
                <a:lnTo>
                  <a:pt x="16669157" y="6175743"/>
                </a:lnTo>
                <a:lnTo>
                  <a:pt x="16675405" y="6179947"/>
                </a:lnTo>
                <a:lnTo>
                  <a:pt x="16683050" y="6181496"/>
                </a:lnTo>
                <a:lnTo>
                  <a:pt x="16690696" y="6179947"/>
                </a:lnTo>
                <a:lnTo>
                  <a:pt x="16696944" y="6175743"/>
                </a:lnTo>
                <a:lnTo>
                  <a:pt x="16701148" y="6169495"/>
                </a:lnTo>
                <a:lnTo>
                  <a:pt x="16702697" y="6161849"/>
                </a:lnTo>
                <a:close/>
              </a:path>
              <a:path w="18719800" h="10718800" extrusionOk="0">
                <a:moveTo>
                  <a:pt x="16702697" y="6061761"/>
                </a:moveTo>
                <a:lnTo>
                  <a:pt x="16701148" y="6054102"/>
                </a:lnTo>
                <a:lnTo>
                  <a:pt x="16696944" y="6047867"/>
                </a:lnTo>
                <a:lnTo>
                  <a:pt x="16690696" y="6043663"/>
                </a:lnTo>
                <a:lnTo>
                  <a:pt x="16683050" y="6042114"/>
                </a:lnTo>
                <a:lnTo>
                  <a:pt x="16675405" y="6043663"/>
                </a:lnTo>
                <a:lnTo>
                  <a:pt x="16669157" y="6047867"/>
                </a:lnTo>
                <a:lnTo>
                  <a:pt x="16664940" y="6054102"/>
                </a:lnTo>
                <a:lnTo>
                  <a:pt x="16663404" y="6061761"/>
                </a:lnTo>
                <a:lnTo>
                  <a:pt x="16664940" y="6069406"/>
                </a:lnTo>
                <a:lnTo>
                  <a:pt x="16669157" y="6075642"/>
                </a:lnTo>
                <a:lnTo>
                  <a:pt x="16675405" y="6079858"/>
                </a:lnTo>
                <a:lnTo>
                  <a:pt x="16683050" y="6081395"/>
                </a:lnTo>
                <a:lnTo>
                  <a:pt x="16690696" y="6079858"/>
                </a:lnTo>
                <a:lnTo>
                  <a:pt x="16696944" y="6075642"/>
                </a:lnTo>
                <a:lnTo>
                  <a:pt x="16701148" y="6069406"/>
                </a:lnTo>
                <a:lnTo>
                  <a:pt x="16702697" y="6061761"/>
                </a:lnTo>
                <a:close/>
              </a:path>
              <a:path w="18719800" h="10718800" extrusionOk="0">
                <a:moveTo>
                  <a:pt x="16764457" y="1671231"/>
                </a:moveTo>
                <a:lnTo>
                  <a:pt x="16762921" y="1663585"/>
                </a:lnTo>
                <a:lnTo>
                  <a:pt x="16758704" y="1657337"/>
                </a:lnTo>
                <a:lnTo>
                  <a:pt x="16752469" y="1653120"/>
                </a:lnTo>
                <a:lnTo>
                  <a:pt x="16744823" y="1651584"/>
                </a:lnTo>
                <a:lnTo>
                  <a:pt x="16737165" y="1653120"/>
                </a:lnTo>
                <a:lnTo>
                  <a:pt x="16730929" y="1657337"/>
                </a:lnTo>
                <a:lnTo>
                  <a:pt x="16726713" y="1663585"/>
                </a:lnTo>
                <a:lnTo>
                  <a:pt x="16725176" y="1671231"/>
                </a:lnTo>
                <a:lnTo>
                  <a:pt x="16726713" y="1678876"/>
                </a:lnTo>
                <a:lnTo>
                  <a:pt x="16730929" y="1685124"/>
                </a:lnTo>
                <a:lnTo>
                  <a:pt x="16737165" y="1689328"/>
                </a:lnTo>
                <a:lnTo>
                  <a:pt x="16744823" y="1690865"/>
                </a:lnTo>
                <a:lnTo>
                  <a:pt x="16752469" y="1689328"/>
                </a:lnTo>
                <a:lnTo>
                  <a:pt x="16758704" y="1685124"/>
                </a:lnTo>
                <a:lnTo>
                  <a:pt x="16762921" y="1678876"/>
                </a:lnTo>
                <a:lnTo>
                  <a:pt x="16764457" y="1671231"/>
                </a:lnTo>
                <a:close/>
              </a:path>
              <a:path w="18719800" h="10718800" extrusionOk="0">
                <a:moveTo>
                  <a:pt x="16764457" y="1571129"/>
                </a:moveTo>
                <a:lnTo>
                  <a:pt x="16762921" y="1563484"/>
                </a:lnTo>
                <a:lnTo>
                  <a:pt x="16758704" y="1557235"/>
                </a:lnTo>
                <a:lnTo>
                  <a:pt x="16752469" y="1553032"/>
                </a:lnTo>
                <a:lnTo>
                  <a:pt x="16744823" y="1551482"/>
                </a:lnTo>
                <a:lnTo>
                  <a:pt x="16737165" y="1553032"/>
                </a:lnTo>
                <a:lnTo>
                  <a:pt x="16730929" y="1557235"/>
                </a:lnTo>
                <a:lnTo>
                  <a:pt x="16726713" y="1563484"/>
                </a:lnTo>
                <a:lnTo>
                  <a:pt x="16725176" y="1571129"/>
                </a:lnTo>
                <a:lnTo>
                  <a:pt x="16726713" y="1578775"/>
                </a:lnTo>
                <a:lnTo>
                  <a:pt x="16730929" y="1585023"/>
                </a:lnTo>
                <a:lnTo>
                  <a:pt x="16737165" y="1589239"/>
                </a:lnTo>
                <a:lnTo>
                  <a:pt x="16744823" y="1590776"/>
                </a:lnTo>
                <a:lnTo>
                  <a:pt x="16752469" y="1589239"/>
                </a:lnTo>
                <a:lnTo>
                  <a:pt x="16758704" y="1585023"/>
                </a:lnTo>
                <a:lnTo>
                  <a:pt x="16762921" y="1578775"/>
                </a:lnTo>
                <a:lnTo>
                  <a:pt x="16764457" y="1571129"/>
                </a:lnTo>
                <a:close/>
              </a:path>
              <a:path w="18719800" h="10718800" extrusionOk="0">
                <a:moveTo>
                  <a:pt x="16764457" y="1471041"/>
                </a:moveTo>
                <a:lnTo>
                  <a:pt x="16762921" y="1463395"/>
                </a:lnTo>
                <a:lnTo>
                  <a:pt x="16758704" y="1457147"/>
                </a:lnTo>
                <a:lnTo>
                  <a:pt x="16752469" y="1452943"/>
                </a:lnTo>
                <a:lnTo>
                  <a:pt x="16744823" y="1451394"/>
                </a:lnTo>
                <a:lnTo>
                  <a:pt x="16737165" y="1452943"/>
                </a:lnTo>
                <a:lnTo>
                  <a:pt x="16730929" y="1457147"/>
                </a:lnTo>
                <a:lnTo>
                  <a:pt x="16726713" y="1463395"/>
                </a:lnTo>
                <a:lnTo>
                  <a:pt x="16725176" y="1471041"/>
                </a:lnTo>
                <a:lnTo>
                  <a:pt x="16726713" y="1478686"/>
                </a:lnTo>
                <a:lnTo>
                  <a:pt x="16730929" y="1484934"/>
                </a:lnTo>
                <a:lnTo>
                  <a:pt x="16737165" y="1489138"/>
                </a:lnTo>
                <a:lnTo>
                  <a:pt x="16744823" y="1490687"/>
                </a:lnTo>
                <a:lnTo>
                  <a:pt x="16752469" y="1489138"/>
                </a:lnTo>
                <a:lnTo>
                  <a:pt x="16758704" y="1484934"/>
                </a:lnTo>
                <a:lnTo>
                  <a:pt x="16762921" y="1478686"/>
                </a:lnTo>
                <a:lnTo>
                  <a:pt x="16764457" y="1471041"/>
                </a:lnTo>
                <a:close/>
              </a:path>
              <a:path w="18719800" h="10718800" extrusionOk="0">
                <a:moveTo>
                  <a:pt x="16764457" y="1370939"/>
                </a:moveTo>
                <a:lnTo>
                  <a:pt x="16762921" y="1363294"/>
                </a:lnTo>
                <a:lnTo>
                  <a:pt x="16758704" y="1357045"/>
                </a:lnTo>
                <a:lnTo>
                  <a:pt x="16752469" y="1352842"/>
                </a:lnTo>
                <a:lnTo>
                  <a:pt x="16744823" y="1351292"/>
                </a:lnTo>
                <a:lnTo>
                  <a:pt x="16737165" y="1352842"/>
                </a:lnTo>
                <a:lnTo>
                  <a:pt x="16730929" y="1357045"/>
                </a:lnTo>
                <a:lnTo>
                  <a:pt x="16726713" y="1363294"/>
                </a:lnTo>
                <a:lnTo>
                  <a:pt x="16725176" y="1370939"/>
                </a:lnTo>
                <a:lnTo>
                  <a:pt x="16726713" y="1378585"/>
                </a:lnTo>
                <a:lnTo>
                  <a:pt x="16730929" y="1384833"/>
                </a:lnTo>
                <a:lnTo>
                  <a:pt x="16737165" y="1389049"/>
                </a:lnTo>
                <a:lnTo>
                  <a:pt x="16744823" y="1390599"/>
                </a:lnTo>
                <a:lnTo>
                  <a:pt x="16752469" y="1389049"/>
                </a:lnTo>
                <a:lnTo>
                  <a:pt x="16758704" y="1384833"/>
                </a:lnTo>
                <a:lnTo>
                  <a:pt x="16762921" y="1378585"/>
                </a:lnTo>
                <a:lnTo>
                  <a:pt x="16764457" y="1370939"/>
                </a:lnTo>
                <a:close/>
              </a:path>
              <a:path w="18719800" h="10718800" extrusionOk="0">
                <a:moveTo>
                  <a:pt x="16764457" y="1270850"/>
                </a:moveTo>
                <a:lnTo>
                  <a:pt x="16762921" y="1263192"/>
                </a:lnTo>
                <a:lnTo>
                  <a:pt x="16758704" y="1256957"/>
                </a:lnTo>
                <a:lnTo>
                  <a:pt x="16752469" y="1252740"/>
                </a:lnTo>
                <a:lnTo>
                  <a:pt x="16744823" y="1251204"/>
                </a:lnTo>
                <a:lnTo>
                  <a:pt x="16737165" y="1252740"/>
                </a:lnTo>
                <a:lnTo>
                  <a:pt x="16730929" y="1256957"/>
                </a:lnTo>
                <a:lnTo>
                  <a:pt x="16726713" y="1263192"/>
                </a:lnTo>
                <a:lnTo>
                  <a:pt x="16725176" y="1270850"/>
                </a:lnTo>
                <a:lnTo>
                  <a:pt x="16726713" y="1278496"/>
                </a:lnTo>
                <a:lnTo>
                  <a:pt x="16730929" y="1284744"/>
                </a:lnTo>
                <a:lnTo>
                  <a:pt x="16737165" y="1288948"/>
                </a:lnTo>
                <a:lnTo>
                  <a:pt x="16744823" y="1290497"/>
                </a:lnTo>
                <a:lnTo>
                  <a:pt x="16752469" y="1288948"/>
                </a:lnTo>
                <a:lnTo>
                  <a:pt x="16758704" y="1284744"/>
                </a:lnTo>
                <a:lnTo>
                  <a:pt x="16762921" y="1278496"/>
                </a:lnTo>
                <a:lnTo>
                  <a:pt x="16764457" y="1270850"/>
                </a:lnTo>
                <a:close/>
              </a:path>
              <a:path w="18719800" h="10718800" extrusionOk="0">
                <a:moveTo>
                  <a:pt x="16764457" y="1170762"/>
                </a:moveTo>
                <a:lnTo>
                  <a:pt x="16762921" y="1163104"/>
                </a:lnTo>
                <a:lnTo>
                  <a:pt x="16758704" y="1156855"/>
                </a:lnTo>
                <a:lnTo>
                  <a:pt x="16752469" y="1152652"/>
                </a:lnTo>
                <a:lnTo>
                  <a:pt x="16744823" y="1151102"/>
                </a:lnTo>
                <a:lnTo>
                  <a:pt x="16737165" y="1152652"/>
                </a:lnTo>
                <a:lnTo>
                  <a:pt x="16730929" y="1156855"/>
                </a:lnTo>
                <a:lnTo>
                  <a:pt x="16726713" y="1163104"/>
                </a:lnTo>
                <a:lnTo>
                  <a:pt x="16725176" y="1170762"/>
                </a:lnTo>
                <a:lnTo>
                  <a:pt x="16726713" y="1178407"/>
                </a:lnTo>
                <a:lnTo>
                  <a:pt x="16730929" y="1184643"/>
                </a:lnTo>
                <a:lnTo>
                  <a:pt x="16737165" y="1188859"/>
                </a:lnTo>
                <a:lnTo>
                  <a:pt x="16744823" y="1190396"/>
                </a:lnTo>
                <a:lnTo>
                  <a:pt x="16752469" y="1188859"/>
                </a:lnTo>
                <a:lnTo>
                  <a:pt x="16758704" y="1184643"/>
                </a:lnTo>
                <a:lnTo>
                  <a:pt x="16762921" y="1178407"/>
                </a:lnTo>
                <a:lnTo>
                  <a:pt x="16764457" y="1170762"/>
                </a:lnTo>
                <a:close/>
              </a:path>
              <a:path w="18719800" h="10718800" extrusionOk="0">
                <a:moveTo>
                  <a:pt x="16764457" y="1070648"/>
                </a:moveTo>
                <a:lnTo>
                  <a:pt x="16762921" y="1063002"/>
                </a:lnTo>
                <a:lnTo>
                  <a:pt x="16758704" y="1056754"/>
                </a:lnTo>
                <a:lnTo>
                  <a:pt x="16752469" y="1052550"/>
                </a:lnTo>
                <a:lnTo>
                  <a:pt x="16744823" y="1051001"/>
                </a:lnTo>
                <a:lnTo>
                  <a:pt x="16737165" y="1052550"/>
                </a:lnTo>
                <a:lnTo>
                  <a:pt x="16730929" y="1056754"/>
                </a:lnTo>
                <a:lnTo>
                  <a:pt x="16726713" y="1063002"/>
                </a:lnTo>
                <a:lnTo>
                  <a:pt x="16725176" y="1070648"/>
                </a:lnTo>
                <a:lnTo>
                  <a:pt x="16726713" y="1078293"/>
                </a:lnTo>
                <a:lnTo>
                  <a:pt x="16730929" y="1084541"/>
                </a:lnTo>
                <a:lnTo>
                  <a:pt x="16737165" y="1088745"/>
                </a:lnTo>
                <a:lnTo>
                  <a:pt x="16744823" y="1090295"/>
                </a:lnTo>
                <a:lnTo>
                  <a:pt x="16752469" y="1088745"/>
                </a:lnTo>
                <a:lnTo>
                  <a:pt x="16758704" y="1084541"/>
                </a:lnTo>
                <a:lnTo>
                  <a:pt x="16762921" y="1078293"/>
                </a:lnTo>
                <a:lnTo>
                  <a:pt x="16764457" y="1070648"/>
                </a:lnTo>
                <a:close/>
              </a:path>
              <a:path w="18719800" h="10718800" extrusionOk="0">
                <a:moveTo>
                  <a:pt x="16764457" y="970559"/>
                </a:moveTo>
                <a:lnTo>
                  <a:pt x="16762908" y="962914"/>
                </a:lnTo>
                <a:lnTo>
                  <a:pt x="16758704" y="956665"/>
                </a:lnTo>
                <a:lnTo>
                  <a:pt x="16752456" y="952449"/>
                </a:lnTo>
                <a:lnTo>
                  <a:pt x="16744811" y="950912"/>
                </a:lnTo>
                <a:lnTo>
                  <a:pt x="16737165" y="952449"/>
                </a:lnTo>
                <a:lnTo>
                  <a:pt x="16730917" y="956665"/>
                </a:lnTo>
                <a:lnTo>
                  <a:pt x="16726713" y="962914"/>
                </a:lnTo>
                <a:lnTo>
                  <a:pt x="16725164" y="970559"/>
                </a:lnTo>
                <a:lnTo>
                  <a:pt x="16726713" y="978204"/>
                </a:lnTo>
                <a:lnTo>
                  <a:pt x="16730917" y="984453"/>
                </a:lnTo>
                <a:lnTo>
                  <a:pt x="16737165" y="988656"/>
                </a:lnTo>
                <a:lnTo>
                  <a:pt x="16744811" y="990206"/>
                </a:lnTo>
                <a:lnTo>
                  <a:pt x="16752456" y="988656"/>
                </a:lnTo>
                <a:lnTo>
                  <a:pt x="16758704" y="984453"/>
                </a:lnTo>
                <a:lnTo>
                  <a:pt x="16762908" y="978204"/>
                </a:lnTo>
                <a:lnTo>
                  <a:pt x="16764457" y="970559"/>
                </a:lnTo>
                <a:close/>
              </a:path>
              <a:path w="18719800" h="10718800" extrusionOk="0">
                <a:moveTo>
                  <a:pt x="16764457" y="870458"/>
                </a:moveTo>
                <a:lnTo>
                  <a:pt x="16762908" y="862812"/>
                </a:lnTo>
                <a:lnTo>
                  <a:pt x="16758704" y="856576"/>
                </a:lnTo>
                <a:lnTo>
                  <a:pt x="16752456" y="852360"/>
                </a:lnTo>
                <a:lnTo>
                  <a:pt x="16744811" y="850823"/>
                </a:lnTo>
                <a:lnTo>
                  <a:pt x="16737165" y="852360"/>
                </a:lnTo>
                <a:lnTo>
                  <a:pt x="16730917" y="856576"/>
                </a:lnTo>
                <a:lnTo>
                  <a:pt x="16726713" y="862812"/>
                </a:lnTo>
                <a:lnTo>
                  <a:pt x="16725164" y="870458"/>
                </a:lnTo>
                <a:lnTo>
                  <a:pt x="16726713" y="878116"/>
                </a:lnTo>
                <a:lnTo>
                  <a:pt x="16730917" y="884351"/>
                </a:lnTo>
                <a:lnTo>
                  <a:pt x="16737165" y="888568"/>
                </a:lnTo>
                <a:lnTo>
                  <a:pt x="16744811" y="890104"/>
                </a:lnTo>
                <a:lnTo>
                  <a:pt x="16752456" y="888568"/>
                </a:lnTo>
                <a:lnTo>
                  <a:pt x="16758704" y="884351"/>
                </a:lnTo>
                <a:lnTo>
                  <a:pt x="16762908" y="878116"/>
                </a:lnTo>
                <a:lnTo>
                  <a:pt x="16764457" y="870458"/>
                </a:lnTo>
                <a:close/>
              </a:path>
              <a:path w="18719800" h="10718800" extrusionOk="0">
                <a:moveTo>
                  <a:pt x="16764457" y="770369"/>
                </a:moveTo>
                <a:lnTo>
                  <a:pt x="16762921" y="762723"/>
                </a:lnTo>
                <a:lnTo>
                  <a:pt x="16758704" y="756475"/>
                </a:lnTo>
                <a:lnTo>
                  <a:pt x="16752469" y="752271"/>
                </a:lnTo>
                <a:lnTo>
                  <a:pt x="16744823" y="750722"/>
                </a:lnTo>
                <a:lnTo>
                  <a:pt x="16737165" y="752271"/>
                </a:lnTo>
                <a:lnTo>
                  <a:pt x="16730929" y="756475"/>
                </a:lnTo>
                <a:lnTo>
                  <a:pt x="16726713" y="762723"/>
                </a:lnTo>
                <a:lnTo>
                  <a:pt x="16725176" y="770369"/>
                </a:lnTo>
                <a:lnTo>
                  <a:pt x="16726713" y="778014"/>
                </a:lnTo>
                <a:lnTo>
                  <a:pt x="16730929" y="784250"/>
                </a:lnTo>
                <a:lnTo>
                  <a:pt x="16737165" y="788466"/>
                </a:lnTo>
                <a:lnTo>
                  <a:pt x="16744823" y="790003"/>
                </a:lnTo>
                <a:lnTo>
                  <a:pt x="16752469" y="788466"/>
                </a:lnTo>
                <a:lnTo>
                  <a:pt x="16758704" y="784250"/>
                </a:lnTo>
                <a:lnTo>
                  <a:pt x="16762921" y="778014"/>
                </a:lnTo>
                <a:lnTo>
                  <a:pt x="16764457" y="770369"/>
                </a:lnTo>
                <a:close/>
              </a:path>
              <a:path w="18719800" h="10718800" extrusionOk="0">
                <a:moveTo>
                  <a:pt x="16764457" y="670267"/>
                </a:moveTo>
                <a:lnTo>
                  <a:pt x="16762921" y="662622"/>
                </a:lnTo>
                <a:lnTo>
                  <a:pt x="16758704" y="656374"/>
                </a:lnTo>
                <a:lnTo>
                  <a:pt x="16752469" y="652170"/>
                </a:lnTo>
                <a:lnTo>
                  <a:pt x="16744823" y="650621"/>
                </a:lnTo>
                <a:lnTo>
                  <a:pt x="16737165" y="652170"/>
                </a:lnTo>
                <a:lnTo>
                  <a:pt x="16730929" y="656374"/>
                </a:lnTo>
                <a:lnTo>
                  <a:pt x="16726713" y="662622"/>
                </a:lnTo>
                <a:lnTo>
                  <a:pt x="16725176" y="670267"/>
                </a:lnTo>
                <a:lnTo>
                  <a:pt x="16726713" y="677913"/>
                </a:lnTo>
                <a:lnTo>
                  <a:pt x="16730929" y="684161"/>
                </a:lnTo>
                <a:lnTo>
                  <a:pt x="16737165" y="688378"/>
                </a:lnTo>
                <a:lnTo>
                  <a:pt x="16744823" y="689914"/>
                </a:lnTo>
                <a:lnTo>
                  <a:pt x="16752469" y="688378"/>
                </a:lnTo>
                <a:lnTo>
                  <a:pt x="16758704" y="684161"/>
                </a:lnTo>
                <a:lnTo>
                  <a:pt x="16762921" y="677913"/>
                </a:lnTo>
                <a:lnTo>
                  <a:pt x="16764457" y="670267"/>
                </a:lnTo>
                <a:close/>
              </a:path>
              <a:path w="18719800" h="10718800" extrusionOk="0">
                <a:moveTo>
                  <a:pt x="16764457" y="570179"/>
                </a:moveTo>
                <a:lnTo>
                  <a:pt x="16762921" y="562521"/>
                </a:lnTo>
                <a:lnTo>
                  <a:pt x="16758704" y="556272"/>
                </a:lnTo>
                <a:lnTo>
                  <a:pt x="16752469" y="552069"/>
                </a:lnTo>
                <a:lnTo>
                  <a:pt x="16744823" y="550519"/>
                </a:lnTo>
                <a:lnTo>
                  <a:pt x="16737165" y="552069"/>
                </a:lnTo>
                <a:lnTo>
                  <a:pt x="16730929" y="556272"/>
                </a:lnTo>
                <a:lnTo>
                  <a:pt x="16726713" y="562521"/>
                </a:lnTo>
                <a:lnTo>
                  <a:pt x="16725176" y="570179"/>
                </a:lnTo>
                <a:lnTo>
                  <a:pt x="16726713" y="577824"/>
                </a:lnTo>
                <a:lnTo>
                  <a:pt x="16730929" y="584073"/>
                </a:lnTo>
                <a:lnTo>
                  <a:pt x="16737165" y="588276"/>
                </a:lnTo>
                <a:lnTo>
                  <a:pt x="16744823" y="589813"/>
                </a:lnTo>
                <a:lnTo>
                  <a:pt x="16752469" y="588276"/>
                </a:lnTo>
                <a:lnTo>
                  <a:pt x="16758704" y="584073"/>
                </a:lnTo>
                <a:lnTo>
                  <a:pt x="16762921" y="577824"/>
                </a:lnTo>
                <a:lnTo>
                  <a:pt x="16764457" y="570179"/>
                </a:lnTo>
                <a:close/>
              </a:path>
              <a:path w="18719800" h="10718800" extrusionOk="0">
                <a:moveTo>
                  <a:pt x="16764457" y="470077"/>
                </a:moveTo>
                <a:lnTo>
                  <a:pt x="16762921" y="462432"/>
                </a:lnTo>
                <a:lnTo>
                  <a:pt x="16758704" y="456184"/>
                </a:lnTo>
                <a:lnTo>
                  <a:pt x="16752469" y="451967"/>
                </a:lnTo>
                <a:lnTo>
                  <a:pt x="16744823" y="450430"/>
                </a:lnTo>
                <a:lnTo>
                  <a:pt x="16737165" y="451967"/>
                </a:lnTo>
                <a:lnTo>
                  <a:pt x="16730929" y="456184"/>
                </a:lnTo>
                <a:lnTo>
                  <a:pt x="16726713" y="462432"/>
                </a:lnTo>
                <a:lnTo>
                  <a:pt x="16725176" y="470077"/>
                </a:lnTo>
                <a:lnTo>
                  <a:pt x="16726713" y="477723"/>
                </a:lnTo>
                <a:lnTo>
                  <a:pt x="16730929" y="483971"/>
                </a:lnTo>
                <a:lnTo>
                  <a:pt x="16737165" y="488175"/>
                </a:lnTo>
                <a:lnTo>
                  <a:pt x="16744823" y="489724"/>
                </a:lnTo>
                <a:lnTo>
                  <a:pt x="16752469" y="488175"/>
                </a:lnTo>
                <a:lnTo>
                  <a:pt x="16758704" y="483971"/>
                </a:lnTo>
                <a:lnTo>
                  <a:pt x="16762921" y="477723"/>
                </a:lnTo>
                <a:lnTo>
                  <a:pt x="16764457" y="470077"/>
                </a:lnTo>
                <a:close/>
              </a:path>
              <a:path w="18719800" h="10718800" extrusionOk="0">
                <a:moveTo>
                  <a:pt x="16764457" y="369976"/>
                </a:moveTo>
                <a:lnTo>
                  <a:pt x="16762921" y="362331"/>
                </a:lnTo>
                <a:lnTo>
                  <a:pt x="16758704" y="356082"/>
                </a:lnTo>
                <a:lnTo>
                  <a:pt x="16752469" y="351866"/>
                </a:lnTo>
                <a:lnTo>
                  <a:pt x="16744823" y="350329"/>
                </a:lnTo>
                <a:lnTo>
                  <a:pt x="16737165" y="351866"/>
                </a:lnTo>
                <a:lnTo>
                  <a:pt x="16730929" y="356082"/>
                </a:lnTo>
                <a:lnTo>
                  <a:pt x="16726713" y="362331"/>
                </a:lnTo>
                <a:lnTo>
                  <a:pt x="16725176" y="369976"/>
                </a:lnTo>
                <a:lnTo>
                  <a:pt x="16726713" y="377621"/>
                </a:lnTo>
                <a:lnTo>
                  <a:pt x="16730929" y="383870"/>
                </a:lnTo>
                <a:lnTo>
                  <a:pt x="16737165" y="388086"/>
                </a:lnTo>
                <a:lnTo>
                  <a:pt x="16744823" y="389623"/>
                </a:lnTo>
                <a:lnTo>
                  <a:pt x="16752469" y="388086"/>
                </a:lnTo>
                <a:lnTo>
                  <a:pt x="16758704" y="383870"/>
                </a:lnTo>
                <a:lnTo>
                  <a:pt x="16762921" y="377621"/>
                </a:lnTo>
                <a:lnTo>
                  <a:pt x="16764457" y="369976"/>
                </a:lnTo>
                <a:close/>
              </a:path>
              <a:path w="18719800" h="10718800" extrusionOk="0">
                <a:moveTo>
                  <a:pt x="16764457" y="269875"/>
                </a:moveTo>
                <a:lnTo>
                  <a:pt x="16762921" y="262229"/>
                </a:lnTo>
                <a:lnTo>
                  <a:pt x="16758704" y="255993"/>
                </a:lnTo>
                <a:lnTo>
                  <a:pt x="16752469" y="251777"/>
                </a:lnTo>
                <a:lnTo>
                  <a:pt x="16744823" y="250228"/>
                </a:lnTo>
                <a:lnTo>
                  <a:pt x="16737165" y="251777"/>
                </a:lnTo>
                <a:lnTo>
                  <a:pt x="16730929" y="255993"/>
                </a:lnTo>
                <a:lnTo>
                  <a:pt x="16726713" y="262229"/>
                </a:lnTo>
                <a:lnTo>
                  <a:pt x="16725176" y="269875"/>
                </a:lnTo>
                <a:lnTo>
                  <a:pt x="16726713" y="277533"/>
                </a:lnTo>
                <a:lnTo>
                  <a:pt x="16730929" y="283781"/>
                </a:lnTo>
                <a:lnTo>
                  <a:pt x="16737165" y="287997"/>
                </a:lnTo>
                <a:lnTo>
                  <a:pt x="16744823" y="289547"/>
                </a:lnTo>
                <a:lnTo>
                  <a:pt x="16752469" y="287997"/>
                </a:lnTo>
                <a:lnTo>
                  <a:pt x="16758704" y="283781"/>
                </a:lnTo>
                <a:lnTo>
                  <a:pt x="16762921" y="277533"/>
                </a:lnTo>
                <a:lnTo>
                  <a:pt x="16764457" y="269875"/>
                </a:lnTo>
                <a:close/>
              </a:path>
              <a:path w="18719800" h="10718800" extrusionOk="0">
                <a:moveTo>
                  <a:pt x="16764457" y="169786"/>
                </a:moveTo>
                <a:lnTo>
                  <a:pt x="16762921" y="162140"/>
                </a:lnTo>
                <a:lnTo>
                  <a:pt x="16758704" y="155892"/>
                </a:lnTo>
                <a:lnTo>
                  <a:pt x="16752469" y="151676"/>
                </a:lnTo>
                <a:lnTo>
                  <a:pt x="16744823" y="150139"/>
                </a:lnTo>
                <a:lnTo>
                  <a:pt x="16737165" y="151676"/>
                </a:lnTo>
                <a:lnTo>
                  <a:pt x="16730929" y="155892"/>
                </a:lnTo>
                <a:lnTo>
                  <a:pt x="16726713" y="162140"/>
                </a:lnTo>
                <a:lnTo>
                  <a:pt x="16725176" y="169786"/>
                </a:lnTo>
                <a:lnTo>
                  <a:pt x="16726713" y="177444"/>
                </a:lnTo>
                <a:lnTo>
                  <a:pt x="16730929" y="183680"/>
                </a:lnTo>
                <a:lnTo>
                  <a:pt x="16737165" y="187896"/>
                </a:lnTo>
                <a:lnTo>
                  <a:pt x="16744823" y="189433"/>
                </a:lnTo>
                <a:lnTo>
                  <a:pt x="16752469" y="187896"/>
                </a:lnTo>
                <a:lnTo>
                  <a:pt x="16758704" y="183680"/>
                </a:lnTo>
                <a:lnTo>
                  <a:pt x="16762921" y="177444"/>
                </a:lnTo>
                <a:lnTo>
                  <a:pt x="16764457" y="169786"/>
                </a:lnTo>
                <a:close/>
              </a:path>
              <a:path w="18719800" h="10718800" extrusionOk="0">
                <a:moveTo>
                  <a:pt x="16764457" y="69684"/>
                </a:moveTo>
                <a:lnTo>
                  <a:pt x="16762921" y="62039"/>
                </a:lnTo>
                <a:lnTo>
                  <a:pt x="16758704" y="55803"/>
                </a:lnTo>
                <a:lnTo>
                  <a:pt x="16752469" y="51587"/>
                </a:lnTo>
                <a:lnTo>
                  <a:pt x="16744823" y="50050"/>
                </a:lnTo>
                <a:lnTo>
                  <a:pt x="16737165" y="51587"/>
                </a:lnTo>
                <a:lnTo>
                  <a:pt x="16730929" y="55803"/>
                </a:lnTo>
                <a:lnTo>
                  <a:pt x="16726713" y="62039"/>
                </a:lnTo>
                <a:lnTo>
                  <a:pt x="16725176" y="69684"/>
                </a:lnTo>
                <a:lnTo>
                  <a:pt x="16726713" y="77343"/>
                </a:lnTo>
                <a:lnTo>
                  <a:pt x="16730929" y="83578"/>
                </a:lnTo>
                <a:lnTo>
                  <a:pt x="16737165" y="87795"/>
                </a:lnTo>
                <a:lnTo>
                  <a:pt x="16744823" y="89331"/>
                </a:lnTo>
                <a:lnTo>
                  <a:pt x="16752469" y="87795"/>
                </a:lnTo>
                <a:lnTo>
                  <a:pt x="16758704" y="83578"/>
                </a:lnTo>
                <a:lnTo>
                  <a:pt x="16762921" y="77343"/>
                </a:lnTo>
                <a:lnTo>
                  <a:pt x="16764457" y="69684"/>
                </a:lnTo>
                <a:close/>
              </a:path>
              <a:path w="18719800" h="10718800" extrusionOk="0">
                <a:moveTo>
                  <a:pt x="16776675" y="10711561"/>
                </a:moveTo>
                <a:lnTo>
                  <a:pt x="16775125" y="10703916"/>
                </a:lnTo>
                <a:lnTo>
                  <a:pt x="16770922" y="10697667"/>
                </a:lnTo>
                <a:lnTo>
                  <a:pt x="16764673" y="10693451"/>
                </a:lnTo>
                <a:lnTo>
                  <a:pt x="16757028" y="10691914"/>
                </a:lnTo>
                <a:lnTo>
                  <a:pt x="16749370" y="10693451"/>
                </a:lnTo>
                <a:lnTo>
                  <a:pt x="16743134" y="10697667"/>
                </a:lnTo>
                <a:lnTo>
                  <a:pt x="16738918" y="10703916"/>
                </a:lnTo>
                <a:lnTo>
                  <a:pt x="16737381" y="10711561"/>
                </a:lnTo>
                <a:lnTo>
                  <a:pt x="16738842" y="10718787"/>
                </a:lnTo>
                <a:lnTo>
                  <a:pt x="16775214" y="10718787"/>
                </a:lnTo>
                <a:lnTo>
                  <a:pt x="16776675" y="10711561"/>
                </a:lnTo>
                <a:close/>
              </a:path>
              <a:path w="18719800" h="10718800" extrusionOk="0">
                <a:moveTo>
                  <a:pt x="16776675" y="10611460"/>
                </a:moveTo>
                <a:lnTo>
                  <a:pt x="16775125" y="10603814"/>
                </a:lnTo>
                <a:lnTo>
                  <a:pt x="16770922" y="10597566"/>
                </a:lnTo>
                <a:lnTo>
                  <a:pt x="16764673" y="10593362"/>
                </a:lnTo>
                <a:lnTo>
                  <a:pt x="16757028" y="10591825"/>
                </a:lnTo>
                <a:lnTo>
                  <a:pt x="16749370" y="10593362"/>
                </a:lnTo>
                <a:lnTo>
                  <a:pt x="16743134" y="10597566"/>
                </a:lnTo>
                <a:lnTo>
                  <a:pt x="16738918" y="10603814"/>
                </a:lnTo>
                <a:lnTo>
                  <a:pt x="16737381" y="10611460"/>
                </a:lnTo>
                <a:lnTo>
                  <a:pt x="16738918" y="10619105"/>
                </a:lnTo>
                <a:lnTo>
                  <a:pt x="16743134" y="10625353"/>
                </a:lnTo>
                <a:lnTo>
                  <a:pt x="16749370" y="10629570"/>
                </a:lnTo>
                <a:lnTo>
                  <a:pt x="16757028" y="10631107"/>
                </a:lnTo>
                <a:lnTo>
                  <a:pt x="16764673" y="10629570"/>
                </a:lnTo>
                <a:lnTo>
                  <a:pt x="16770922" y="10625353"/>
                </a:lnTo>
                <a:lnTo>
                  <a:pt x="16775125" y="10619105"/>
                </a:lnTo>
                <a:lnTo>
                  <a:pt x="16776675" y="10611460"/>
                </a:lnTo>
                <a:close/>
              </a:path>
              <a:path w="18719800" h="10718800" extrusionOk="0">
                <a:moveTo>
                  <a:pt x="16776675" y="10511371"/>
                </a:moveTo>
                <a:lnTo>
                  <a:pt x="16775125" y="10503713"/>
                </a:lnTo>
                <a:lnTo>
                  <a:pt x="16770922" y="10497464"/>
                </a:lnTo>
                <a:lnTo>
                  <a:pt x="16764673" y="10493261"/>
                </a:lnTo>
                <a:lnTo>
                  <a:pt x="16757028" y="10491711"/>
                </a:lnTo>
                <a:lnTo>
                  <a:pt x="16749370" y="10493261"/>
                </a:lnTo>
                <a:lnTo>
                  <a:pt x="16743134" y="10497464"/>
                </a:lnTo>
                <a:lnTo>
                  <a:pt x="16738918" y="10503713"/>
                </a:lnTo>
                <a:lnTo>
                  <a:pt x="16737381" y="10511371"/>
                </a:lnTo>
                <a:lnTo>
                  <a:pt x="16738918" y="10519016"/>
                </a:lnTo>
                <a:lnTo>
                  <a:pt x="16743134" y="10525265"/>
                </a:lnTo>
                <a:lnTo>
                  <a:pt x="16749370" y="10529468"/>
                </a:lnTo>
                <a:lnTo>
                  <a:pt x="16757028" y="10531018"/>
                </a:lnTo>
                <a:lnTo>
                  <a:pt x="16764673" y="10529468"/>
                </a:lnTo>
                <a:lnTo>
                  <a:pt x="16770922" y="10525265"/>
                </a:lnTo>
                <a:lnTo>
                  <a:pt x="16775125" y="10519016"/>
                </a:lnTo>
                <a:lnTo>
                  <a:pt x="16776675" y="10511371"/>
                </a:lnTo>
                <a:close/>
              </a:path>
              <a:path w="18719800" h="10718800" extrusionOk="0">
                <a:moveTo>
                  <a:pt x="16776675" y="10411269"/>
                </a:moveTo>
                <a:lnTo>
                  <a:pt x="16775125" y="10403624"/>
                </a:lnTo>
                <a:lnTo>
                  <a:pt x="16770922" y="10397376"/>
                </a:lnTo>
                <a:lnTo>
                  <a:pt x="16764673" y="10393159"/>
                </a:lnTo>
                <a:lnTo>
                  <a:pt x="16757028" y="10391623"/>
                </a:lnTo>
                <a:lnTo>
                  <a:pt x="16749370" y="10393159"/>
                </a:lnTo>
                <a:lnTo>
                  <a:pt x="16743134" y="10397376"/>
                </a:lnTo>
                <a:lnTo>
                  <a:pt x="16738918" y="10403624"/>
                </a:lnTo>
                <a:lnTo>
                  <a:pt x="16737381" y="10411269"/>
                </a:lnTo>
                <a:lnTo>
                  <a:pt x="16738918" y="10418915"/>
                </a:lnTo>
                <a:lnTo>
                  <a:pt x="16743134" y="10425163"/>
                </a:lnTo>
                <a:lnTo>
                  <a:pt x="16749370" y="10429380"/>
                </a:lnTo>
                <a:lnTo>
                  <a:pt x="16757028" y="10430916"/>
                </a:lnTo>
                <a:lnTo>
                  <a:pt x="16764673" y="10429380"/>
                </a:lnTo>
                <a:lnTo>
                  <a:pt x="16770922" y="10425163"/>
                </a:lnTo>
                <a:lnTo>
                  <a:pt x="16775125" y="10418915"/>
                </a:lnTo>
                <a:lnTo>
                  <a:pt x="16776675" y="10411269"/>
                </a:lnTo>
                <a:close/>
              </a:path>
              <a:path w="18719800" h="10718800" extrusionOk="0">
                <a:moveTo>
                  <a:pt x="16776675" y="10311168"/>
                </a:moveTo>
                <a:lnTo>
                  <a:pt x="16775125" y="10303523"/>
                </a:lnTo>
                <a:lnTo>
                  <a:pt x="16770922" y="10297274"/>
                </a:lnTo>
                <a:lnTo>
                  <a:pt x="16764673" y="10293071"/>
                </a:lnTo>
                <a:lnTo>
                  <a:pt x="16757028" y="10291521"/>
                </a:lnTo>
                <a:lnTo>
                  <a:pt x="16749370" y="10293071"/>
                </a:lnTo>
                <a:lnTo>
                  <a:pt x="16743134" y="10297274"/>
                </a:lnTo>
                <a:lnTo>
                  <a:pt x="16738918" y="10303523"/>
                </a:lnTo>
                <a:lnTo>
                  <a:pt x="16737381" y="10311168"/>
                </a:lnTo>
                <a:lnTo>
                  <a:pt x="16738918" y="10318813"/>
                </a:lnTo>
                <a:lnTo>
                  <a:pt x="16743134" y="10325062"/>
                </a:lnTo>
                <a:lnTo>
                  <a:pt x="16749370" y="10329266"/>
                </a:lnTo>
                <a:lnTo>
                  <a:pt x="16757028" y="10330815"/>
                </a:lnTo>
                <a:lnTo>
                  <a:pt x="16764673" y="10329266"/>
                </a:lnTo>
                <a:lnTo>
                  <a:pt x="16770922" y="10325062"/>
                </a:lnTo>
                <a:lnTo>
                  <a:pt x="16775125" y="10318813"/>
                </a:lnTo>
                <a:lnTo>
                  <a:pt x="16776675" y="10311168"/>
                </a:lnTo>
                <a:close/>
              </a:path>
              <a:path w="18719800" h="10718800" extrusionOk="0">
                <a:moveTo>
                  <a:pt x="16776675" y="10211079"/>
                </a:moveTo>
                <a:lnTo>
                  <a:pt x="16775125" y="10203434"/>
                </a:lnTo>
                <a:lnTo>
                  <a:pt x="16770922" y="10197186"/>
                </a:lnTo>
                <a:lnTo>
                  <a:pt x="16764673" y="10192969"/>
                </a:lnTo>
                <a:lnTo>
                  <a:pt x="16757028" y="10191432"/>
                </a:lnTo>
                <a:lnTo>
                  <a:pt x="16749370" y="10192969"/>
                </a:lnTo>
                <a:lnTo>
                  <a:pt x="16743134" y="10197186"/>
                </a:lnTo>
                <a:lnTo>
                  <a:pt x="16738918" y="10203434"/>
                </a:lnTo>
                <a:lnTo>
                  <a:pt x="16737381" y="10211079"/>
                </a:lnTo>
                <a:lnTo>
                  <a:pt x="16738918" y="10218725"/>
                </a:lnTo>
                <a:lnTo>
                  <a:pt x="16743134" y="10224973"/>
                </a:lnTo>
                <a:lnTo>
                  <a:pt x="16749370" y="10229177"/>
                </a:lnTo>
                <a:lnTo>
                  <a:pt x="16757028" y="10230726"/>
                </a:lnTo>
                <a:lnTo>
                  <a:pt x="16764673" y="10229177"/>
                </a:lnTo>
                <a:lnTo>
                  <a:pt x="16770922" y="10224973"/>
                </a:lnTo>
                <a:lnTo>
                  <a:pt x="16775125" y="10218725"/>
                </a:lnTo>
                <a:lnTo>
                  <a:pt x="16776675" y="10211079"/>
                </a:lnTo>
                <a:close/>
              </a:path>
              <a:path w="18719800" h="10718800" extrusionOk="0">
                <a:moveTo>
                  <a:pt x="16776675" y="10110978"/>
                </a:moveTo>
                <a:lnTo>
                  <a:pt x="16775125" y="10103333"/>
                </a:lnTo>
                <a:lnTo>
                  <a:pt x="16770922" y="10097084"/>
                </a:lnTo>
                <a:lnTo>
                  <a:pt x="16764673" y="10092868"/>
                </a:lnTo>
                <a:lnTo>
                  <a:pt x="16757028" y="10091331"/>
                </a:lnTo>
                <a:lnTo>
                  <a:pt x="16749370" y="10092868"/>
                </a:lnTo>
                <a:lnTo>
                  <a:pt x="16743134" y="10097084"/>
                </a:lnTo>
                <a:lnTo>
                  <a:pt x="16738918" y="10103333"/>
                </a:lnTo>
                <a:lnTo>
                  <a:pt x="16737381" y="10110978"/>
                </a:lnTo>
                <a:lnTo>
                  <a:pt x="16738918" y="10118636"/>
                </a:lnTo>
                <a:lnTo>
                  <a:pt x="16743134" y="10124872"/>
                </a:lnTo>
                <a:lnTo>
                  <a:pt x="16749370" y="10129088"/>
                </a:lnTo>
                <a:lnTo>
                  <a:pt x="16757028" y="10130625"/>
                </a:lnTo>
                <a:lnTo>
                  <a:pt x="16764673" y="10129088"/>
                </a:lnTo>
                <a:lnTo>
                  <a:pt x="16770922" y="10124872"/>
                </a:lnTo>
                <a:lnTo>
                  <a:pt x="16775125" y="10118636"/>
                </a:lnTo>
                <a:lnTo>
                  <a:pt x="16776675" y="10110978"/>
                </a:lnTo>
                <a:close/>
              </a:path>
              <a:path w="18719800" h="10718800" extrusionOk="0">
                <a:moveTo>
                  <a:pt x="16776675" y="10010877"/>
                </a:moveTo>
                <a:lnTo>
                  <a:pt x="16775125" y="10003244"/>
                </a:lnTo>
                <a:lnTo>
                  <a:pt x="16770922" y="9996995"/>
                </a:lnTo>
                <a:lnTo>
                  <a:pt x="16764673" y="9992779"/>
                </a:lnTo>
                <a:lnTo>
                  <a:pt x="16757028" y="9991242"/>
                </a:lnTo>
                <a:lnTo>
                  <a:pt x="16749370" y="9992779"/>
                </a:lnTo>
                <a:lnTo>
                  <a:pt x="16743134" y="9996995"/>
                </a:lnTo>
                <a:lnTo>
                  <a:pt x="16738918" y="10003244"/>
                </a:lnTo>
                <a:lnTo>
                  <a:pt x="16737381" y="10010877"/>
                </a:lnTo>
                <a:lnTo>
                  <a:pt x="16738918" y="10018522"/>
                </a:lnTo>
                <a:lnTo>
                  <a:pt x="16743134" y="10024770"/>
                </a:lnTo>
                <a:lnTo>
                  <a:pt x="16749370" y="10028987"/>
                </a:lnTo>
                <a:lnTo>
                  <a:pt x="16757028" y="10030523"/>
                </a:lnTo>
                <a:lnTo>
                  <a:pt x="16764673" y="10028987"/>
                </a:lnTo>
                <a:lnTo>
                  <a:pt x="16770922" y="10024770"/>
                </a:lnTo>
                <a:lnTo>
                  <a:pt x="16775125" y="10018522"/>
                </a:lnTo>
                <a:lnTo>
                  <a:pt x="16776675" y="10010877"/>
                </a:lnTo>
                <a:close/>
              </a:path>
              <a:path w="18719800" h="10718800" extrusionOk="0">
                <a:moveTo>
                  <a:pt x="16776675" y="9910788"/>
                </a:moveTo>
                <a:lnTo>
                  <a:pt x="16775125" y="9903142"/>
                </a:lnTo>
                <a:lnTo>
                  <a:pt x="16770922" y="9896894"/>
                </a:lnTo>
                <a:lnTo>
                  <a:pt x="16764673" y="9892690"/>
                </a:lnTo>
                <a:lnTo>
                  <a:pt x="16757028" y="9891141"/>
                </a:lnTo>
                <a:lnTo>
                  <a:pt x="16749370" y="9892690"/>
                </a:lnTo>
                <a:lnTo>
                  <a:pt x="16743134" y="9896894"/>
                </a:lnTo>
                <a:lnTo>
                  <a:pt x="16738918" y="9903142"/>
                </a:lnTo>
                <a:lnTo>
                  <a:pt x="16737381" y="9910788"/>
                </a:lnTo>
                <a:lnTo>
                  <a:pt x="16738918" y="9918433"/>
                </a:lnTo>
                <a:lnTo>
                  <a:pt x="16743134" y="9924682"/>
                </a:lnTo>
                <a:lnTo>
                  <a:pt x="16749370" y="9928885"/>
                </a:lnTo>
                <a:lnTo>
                  <a:pt x="16757028" y="9930435"/>
                </a:lnTo>
                <a:lnTo>
                  <a:pt x="16764673" y="9928885"/>
                </a:lnTo>
                <a:lnTo>
                  <a:pt x="16770922" y="9924682"/>
                </a:lnTo>
                <a:lnTo>
                  <a:pt x="16775125" y="9918433"/>
                </a:lnTo>
                <a:lnTo>
                  <a:pt x="16776675" y="9910788"/>
                </a:lnTo>
                <a:close/>
              </a:path>
              <a:path w="18719800" h="10718800" extrusionOk="0">
                <a:moveTo>
                  <a:pt x="16776688" y="9110027"/>
                </a:moveTo>
                <a:lnTo>
                  <a:pt x="16775151" y="9102382"/>
                </a:lnTo>
                <a:lnTo>
                  <a:pt x="16770934" y="9096134"/>
                </a:lnTo>
                <a:lnTo>
                  <a:pt x="16764686" y="9091930"/>
                </a:lnTo>
                <a:lnTo>
                  <a:pt x="16757041" y="9090381"/>
                </a:lnTo>
                <a:lnTo>
                  <a:pt x="16749395" y="9091930"/>
                </a:lnTo>
                <a:lnTo>
                  <a:pt x="16743147" y="9096134"/>
                </a:lnTo>
                <a:lnTo>
                  <a:pt x="16738943" y="9102382"/>
                </a:lnTo>
                <a:lnTo>
                  <a:pt x="16737394" y="9110027"/>
                </a:lnTo>
                <a:lnTo>
                  <a:pt x="16738943" y="9117673"/>
                </a:lnTo>
                <a:lnTo>
                  <a:pt x="16743147" y="9123921"/>
                </a:lnTo>
                <a:lnTo>
                  <a:pt x="16749395" y="9128125"/>
                </a:lnTo>
                <a:lnTo>
                  <a:pt x="16757041" y="9129674"/>
                </a:lnTo>
                <a:lnTo>
                  <a:pt x="16764686" y="9128125"/>
                </a:lnTo>
                <a:lnTo>
                  <a:pt x="16770934" y="9123921"/>
                </a:lnTo>
                <a:lnTo>
                  <a:pt x="16775151" y="9117673"/>
                </a:lnTo>
                <a:lnTo>
                  <a:pt x="16776688" y="9110027"/>
                </a:lnTo>
                <a:close/>
              </a:path>
              <a:path w="18719800" h="10718800" extrusionOk="0">
                <a:moveTo>
                  <a:pt x="16776688" y="9009926"/>
                </a:moveTo>
                <a:lnTo>
                  <a:pt x="16775151" y="9002293"/>
                </a:lnTo>
                <a:lnTo>
                  <a:pt x="16770934" y="8996045"/>
                </a:lnTo>
                <a:lnTo>
                  <a:pt x="16764686" y="8991829"/>
                </a:lnTo>
                <a:lnTo>
                  <a:pt x="16757041" y="8990279"/>
                </a:lnTo>
                <a:lnTo>
                  <a:pt x="16749395" y="8991829"/>
                </a:lnTo>
                <a:lnTo>
                  <a:pt x="16743147" y="8996045"/>
                </a:lnTo>
                <a:lnTo>
                  <a:pt x="16738943" y="9002293"/>
                </a:lnTo>
                <a:lnTo>
                  <a:pt x="16737394" y="9009926"/>
                </a:lnTo>
                <a:lnTo>
                  <a:pt x="16738943" y="9017584"/>
                </a:lnTo>
                <a:lnTo>
                  <a:pt x="16743147" y="9023820"/>
                </a:lnTo>
                <a:lnTo>
                  <a:pt x="16749395" y="9028024"/>
                </a:lnTo>
                <a:lnTo>
                  <a:pt x="16757041" y="9029573"/>
                </a:lnTo>
                <a:lnTo>
                  <a:pt x="16764686" y="9028024"/>
                </a:lnTo>
                <a:lnTo>
                  <a:pt x="16770934" y="9023820"/>
                </a:lnTo>
                <a:lnTo>
                  <a:pt x="16775151" y="9017584"/>
                </a:lnTo>
                <a:lnTo>
                  <a:pt x="16776688" y="9009926"/>
                </a:lnTo>
                <a:close/>
              </a:path>
              <a:path w="18719800" h="10718800" extrusionOk="0">
                <a:moveTo>
                  <a:pt x="16776688" y="8909825"/>
                </a:moveTo>
                <a:lnTo>
                  <a:pt x="16775151" y="8902192"/>
                </a:lnTo>
                <a:lnTo>
                  <a:pt x="16770934" y="8895944"/>
                </a:lnTo>
                <a:lnTo>
                  <a:pt x="16764686" y="8891740"/>
                </a:lnTo>
                <a:lnTo>
                  <a:pt x="16757041" y="8890190"/>
                </a:lnTo>
                <a:lnTo>
                  <a:pt x="16749395" y="8891740"/>
                </a:lnTo>
                <a:lnTo>
                  <a:pt x="16743147" y="8895944"/>
                </a:lnTo>
                <a:lnTo>
                  <a:pt x="16738943" y="8902192"/>
                </a:lnTo>
                <a:lnTo>
                  <a:pt x="16737394" y="8909825"/>
                </a:lnTo>
                <a:lnTo>
                  <a:pt x="16738943" y="8917483"/>
                </a:lnTo>
                <a:lnTo>
                  <a:pt x="16743147" y="8923731"/>
                </a:lnTo>
                <a:lnTo>
                  <a:pt x="16749395" y="8927948"/>
                </a:lnTo>
                <a:lnTo>
                  <a:pt x="16757041" y="8929484"/>
                </a:lnTo>
                <a:lnTo>
                  <a:pt x="16764686" y="8927948"/>
                </a:lnTo>
                <a:lnTo>
                  <a:pt x="16770934" y="8923731"/>
                </a:lnTo>
                <a:lnTo>
                  <a:pt x="16775151" y="8917483"/>
                </a:lnTo>
                <a:lnTo>
                  <a:pt x="16776688" y="8909825"/>
                </a:lnTo>
                <a:close/>
              </a:path>
              <a:path w="18719800" h="10718800" extrusionOk="0">
                <a:moveTo>
                  <a:pt x="16776688" y="8809749"/>
                </a:moveTo>
                <a:lnTo>
                  <a:pt x="16775151" y="8802103"/>
                </a:lnTo>
                <a:lnTo>
                  <a:pt x="16770934" y="8795855"/>
                </a:lnTo>
                <a:lnTo>
                  <a:pt x="16764686" y="8791638"/>
                </a:lnTo>
                <a:lnTo>
                  <a:pt x="16757041" y="8790089"/>
                </a:lnTo>
                <a:lnTo>
                  <a:pt x="16749395" y="8791638"/>
                </a:lnTo>
                <a:lnTo>
                  <a:pt x="16743147" y="8795855"/>
                </a:lnTo>
                <a:lnTo>
                  <a:pt x="16738943" y="8802103"/>
                </a:lnTo>
                <a:lnTo>
                  <a:pt x="16737394" y="8809749"/>
                </a:lnTo>
                <a:lnTo>
                  <a:pt x="16738943" y="8817394"/>
                </a:lnTo>
                <a:lnTo>
                  <a:pt x="16743147" y="8823642"/>
                </a:lnTo>
                <a:lnTo>
                  <a:pt x="16749395" y="8827846"/>
                </a:lnTo>
                <a:lnTo>
                  <a:pt x="16757041" y="8829396"/>
                </a:lnTo>
                <a:lnTo>
                  <a:pt x="16764686" y="8827846"/>
                </a:lnTo>
                <a:lnTo>
                  <a:pt x="16770934" y="8823642"/>
                </a:lnTo>
                <a:lnTo>
                  <a:pt x="16775151" y="8817394"/>
                </a:lnTo>
                <a:lnTo>
                  <a:pt x="16776688" y="8809749"/>
                </a:lnTo>
                <a:close/>
              </a:path>
              <a:path w="18719800" h="10718800" extrusionOk="0">
                <a:moveTo>
                  <a:pt x="16776688" y="8709647"/>
                </a:moveTo>
                <a:lnTo>
                  <a:pt x="16775151" y="8702002"/>
                </a:lnTo>
                <a:lnTo>
                  <a:pt x="16770934" y="8695753"/>
                </a:lnTo>
                <a:lnTo>
                  <a:pt x="16764686" y="8691550"/>
                </a:lnTo>
                <a:lnTo>
                  <a:pt x="16757041" y="8690000"/>
                </a:lnTo>
                <a:lnTo>
                  <a:pt x="16749395" y="8691550"/>
                </a:lnTo>
                <a:lnTo>
                  <a:pt x="16743147" y="8695753"/>
                </a:lnTo>
                <a:lnTo>
                  <a:pt x="16738943" y="8702002"/>
                </a:lnTo>
                <a:lnTo>
                  <a:pt x="16737394" y="8709647"/>
                </a:lnTo>
                <a:lnTo>
                  <a:pt x="16738943" y="8717293"/>
                </a:lnTo>
                <a:lnTo>
                  <a:pt x="16743147" y="8723541"/>
                </a:lnTo>
                <a:lnTo>
                  <a:pt x="16749395" y="8727745"/>
                </a:lnTo>
                <a:lnTo>
                  <a:pt x="16757041" y="8729294"/>
                </a:lnTo>
                <a:lnTo>
                  <a:pt x="16764686" y="8727745"/>
                </a:lnTo>
                <a:lnTo>
                  <a:pt x="16770934" y="8723541"/>
                </a:lnTo>
                <a:lnTo>
                  <a:pt x="16775151" y="8717293"/>
                </a:lnTo>
                <a:lnTo>
                  <a:pt x="16776688" y="8709647"/>
                </a:lnTo>
                <a:close/>
              </a:path>
              <a:path w="18719800" h="10718800" extrusionOk="0">
                <a:moveTo>
                  <a:pt x="16776688" y="8609546"/>
                </a:moveTo>
                <a:lnTo>
                  <a:pt x="16775151" y="8601900"/>
                </a:lnTo>
                <a:lnTo>
                  <a:pt x="16770934" y="8595652"/>
                </a:lnTo>
                <a:lnTo>
                  <a:pt x="16764686" y="8591436"/>
                </a:lnTo>
                <a:lnTo>
                  <a:pt x="16757041" y="8589899"/>
                </a:lnTo>
                <a:lnTo>
                  <a:pt x="16749395" y="8591436"/>
                </a:lnTo>
                <a:lnTo>
                  <a:pt x="16743147" y="8595652"/>
                </a:lnTo>
                <a:lnTo>
                  <a:pt x="16738943" y="8601900"/>
                </a:lnTo>
                <a:lnTo>
                  <a:pt x="16737394" y="8609546"/>
                </a:lnTo>
                <a:lnTo>
                  <a:pt x="16738943" y="8617191"/>
                </a:lnTo>
                <a:lnTo>
                  <a:pt x="16743147" y="8623440"/>
                </a:lnTo>
                <a:lnTo>
                  <a:pt x="16749395" y="8627643"/>
                </a:lnTo>
                <a:lnTo>
                  <a:pt x="16757041" y="8629193"/>
                </a:lnTo>
                <a:lnTo>
                  <a:pt x="16764686" y="8627643"/>
                </a:lnTo>
                <a:lnTo>
                  <a:pt x="16770934" y="8623440"/>
                </a:lnTo>
                <a:lnTo>
                  <a:pt x="16775151" y="8617191"/>
                </a:lnTo>
                <a:lnTo>
                  <a:pt x="16776688" y="8609546"/>
                </a:lnTo>
                <a:close/>
              </a:path>
              <a:path w="18719800" h="10718800" extrusionOk="0">
                <a:moveTo>
                  <a:pt x="16776688" y="8509444"/>
                </a:moveTo>
                <a:lnTo>
                  <a:pt x="16775151" y="8501799"/>
                </a:lnTo>
                <a:lnTo>
                  <a:pt x="16770934" y="8495551"/>
                </a:lnTo>
                <a:lnTo>
                  <a:pt x="16764686" y="8491347"/>
                </a:lnTo>
                <a:lnTo>
                  <a:pt x="16757041" y="8489798"/>
                </a:lnTo>
                <a:lnTo>
                  <a:pt x="16749395" y="8491347"/>
                </a:lnTo>
                <a:lnTo>
                  <a:pt x="16743147" y="8495551"/>
                </a:lnTo>
                <a:lnTo>
                  <a:pt x="16738943" y="8501799"/>
                </a:lnTo>
                <a:lnTo>
                  <a:pt x="16737394" y="8509444"/>
                </a:lnTo>
                <a:lnTo>
                  <a:pt x="16738943" y="8517090"/>
                </a:lnTo>
                <a:lnTo>
                  <a:pt x="16743147" y="8523338"/>
                </a:lnTo>
                <a:lnTo>
                  <a:pt x="16749395" y="8527542"/>
                </a:lnTo>
                <a:lnTo>
                  <a:pt x="16757041" y="8529079"/>
                </a:lnTo>
                <a:lnTo>
                  <a:pt x="16764686" y="8527542"/>
                </a:lnTo>
                <a:lnTo>
                  <a:pt x="16770934" y="8523338"/>
                </a:lnTo>
                <a:lnTo>
                  <a:pt x="16775151" y="8517090"/>
                </a:lnTo>
                <a:lnTo>
                  <a:pt x="16776688" y="8509444"/>
                </a:lnTo>
                <a:close/>
              </a:path>
              <a:path w="18719800" h="10718800" extrusionOk="0">
                <a:moveTo>
                  <a:pt x="16776688" y="8409343"/>
                </a:moveTo>
                <a:lnTo>
                  <a:pt x="16775151" y="8401698"/>
                </a:lnTo>
                <a:lnTo>
                  <a:pt x="16770934" y="8395462"/>
                </a:lnTo>
                <a:lnTo>
                  <a:pt x="16764686" y="8391245"/>
                </a:lnTo>
                <a:lnTo>
                  <a:pt x="16757041" y="8389696"/>
                </a:lnTo>
                <a:lnTo>
                  <a:pt x="16749395" y="8391245"/>
                </a:lnTo>
                <a:lnTo>
                  <a:pt x="16743147" y="8395462"/>
                </a:lnTo>
                <a:lnTo>
                  <a:pt x="16738943" y="8401698"/>
                </a:lnTo>
                <a:lnTo>
                  <a:pt x="16737394" y="8409343"/>
                </a:lnTo>
                <a:lnTo>
                  <a:pt x="16738943" y="8417001"/>
                </a:lnTo>
                <a:lnTo>
                  <a:pt x="16743147" y="8423237"/>
                </a:lnTo>
                <a:lnTo>
                  <a:pt x="16749395" y="8427453"/>
                </a:lnTo>
                <a:lnTo>
                  <a:pt x="16757041" y="8428990"/>
                </a:lnTo>
                <a:lnTo>
                  <a:pt x="16764686" y="8427453"/>
                </a:lnTo>
                <a:lnTo>
                  <a:pt x="16770934" y="8423237"/>
                </a:lnTo>
                <a:lnTo>
                  <a:pt x="16775151" y="8417001"/>
                </a:lnTo>
                <a:lnTo>
                  <a:pt x="16776688" y="8409343"/>
                </a:lnTo>
                <a:close/>
              </a:path>
              <a:path w="18719800" h="10718800" extrusionOk="0">
                <a:moveTo>
                  <a:pt x="16776688" y="8309267"/>
                </a:moveTo>
                <a:lnTo>
                  <a:pt x="16775151" y="8301622"/>
                </a:lnTo>
                <a:lnTo>
                  <a:pt x="16770934" y="8295373"/>
                </a:lnTo>
                <a:lnTo>
                  <a:pt x="16764686" y="8291169"/>
                </a:lnTo>
                <a:lnTo>
                  <a:pt x="16757041" y="8289620"/>
                </a:lnTo>
                <a:lnTo>
                  <a:pt x="16749395" y="8291169"/>
                </a:lnTo>
                <a:lnTo>
                  <a:pt x="16743147" y="8295373"/>
                </a:lnTo>
                <a:lnTo>
                  <a:pt x="16738943" y="8301622"/>
                </a:lnTo>
                <a:lnTo>
                  <a:pt x="16737394" y="8309267"/>
                </a:lnTo>
                <a:lnTo>
                  <a:pt x="16738943" y="8316912"/>
                </a:lnTo>
                <a:lnTo>
                  <a:pt x="16743147" y="8323148"/>
                </a:lnTo>
                <a:lnTo>
                  <a:pt x="16749395" y="8327352"/>
                </a:lnTo>
                <a:lnTo>
                  <a:pt x="16757041" y="8328901"/>
                </a:lnTo>
                <a:lnTo>
                  <a:pt x="16764686" y="8327352"/>
                </a:lnTo>
                <a:lnTo>
                  <a:pt x="16770934" y="8323148"/>
                </a:lnTo>
                <a:lnTo>
                  <a:pt x="16775151" y="8316912"/>
                </a:lnTo>
                <a:lnTo>
                  <a:pt x="16776688" y="8309267"/>
                </a:lnTo>
                <a:close/>
              </a:path>
              <a:path w="18719800" h="10718800" extrusionOk="0">
                <a:moveTo>
                  <a:pt x="16776688" y="7508481"/>
                </a:moveTo>
                <a:lnTo>
                  <a:pt x="16775151" y="7500836"/>
                </a:lnTo>
                <a:lnTo>
                  <a:pt x="16770934" y="7494600"/>
                </a:lnTo>
                <a:lnTo>
                  <a:pt x="16764686" y="7490384"/>
                </a:lnTo>
                <a:lnTo>
                  <a:pt x="16757041" y="7488834"/>
                </a:lnTo>
                <a:lnTo>
                  <a:pt x="16749395" y="7490384"/>
                </a:lnTo>
                <a:lnTo>
                  <a:pt x="16743147" y="7494600"/>
                </a:lnTo>
                <a:lnTo>
                  <a:pt x="16738943" y="7500836"/>
                </a:lnTo>
                <a:lnTo>
                  <a:pt x="16737394" y="7508481"/>
                </a:lnTo>
                <a:lnTo>
                  <a:pt x="16738943" y="7516127"/>
                </a:lnTo>
                <a:lnTo>
                  <a:pt x="16743147" y="7522375"/>
                </a:lnTo>
                <a:lnTo>
                  <a:pt x="16749395" y="7526591"/>
                </a:lnTo>
                <a:lnTo>
                  <a:pt x="16757041" y="7528141"/>
                </a:lnTo>
                <a:lnTo>
                  <a:pt x="16764686" y="7526591"/>
                </a:lnTo>
                <a:lnTo>
                  <a:pt x="16770934" y="7522375"/>
                </a:lnTo>
                <a:lnTo>
                  <a:pt x="16775151" y="7516127"/>
                </a:lnTo>
                <a:lnTo>
                  <a:pt x="16776688" y="7508481"/>
                </a:lnTo>
                <a:close/>
              </a:path>
              <a:path w="18719800" h="10718800" extrusionOk="0">
                <a:moveTo>
                  <a:pt x="16776688" y="7408392"/>
                </a:moveTo>
                <a:lnTo>
                  <a:pt x="16775151" y="7400747"/>
                </a:lnTo>
                <a:lnTo>
                  <a:pt x="16770934" y="7394499"/>
                </a:lnTo>
                <a:lnTo>
                  <a:pt x="16764686" y="7390282"/>
                </a:lnTo>
                <a:lnTo>
                  <a:pt x="16757041" y="7388746"/>
                </a:lnTo>
                <a:lnTo>
                  <a:pt x="16749395" y="7390282"/>
                </a:lnTo>
                <a:lnTo>
                  <a:pt x="16743147" y="7394499"/>
                </a:lnTo>
                <a:lnTo>
                  <a:pt x="16738943" y="7400747"/>
                </a:lnTo>
                <a:lnTo>
                  <a:pt x="16737394" y="7408392"/>
                </a:lnTo>
                <a:lnTo>
                  <a:pt x="16738943" y="7416038"/>
                </a:lnTo>
                <a:lnTo>
                  <a:pt x="16743147" y="7422286"/>
                </a:lnTo>
                <a:lnTo>
                  <a:pt x="16749395" y="7426490"/>
                </a:lnTo>
                <a:lnTo>
                  <a:pt x="16757041" y="7428039"/>
                </a:lnTo>
                <a:lnTo>
                  <a:pt x="16764686" y="7426490"/>
                </a:lnTo>
                <a:lnTo>
                  <a:pt x="16770934" y="7422286"/>
                </a:lnTo>
                <a:lnTo>
                  <a:pt x="16775151" y="7416038"/>
                </a:lnTo>
                <a:lnTo>
                  <a:pt x="16776688" y="7408392"/>
                </a:lnTo>
                <a:close/>
              </a:path>
              <a:path w="18719800" h="10718800" extrusionOk="0">
                <a:moveTo>
                  <a:pt x="16776688" y="7308291"/>
                </a:moveTo>
                <a:lnTo>
                  <a:pt x="16775151" y="7300646"/>
                </a:lnTo>
                <a:lnTo>
                  <a:pt x="16770934" y="7294397"/>
                </a:lnTo>
                <a:lnTo>
                  <a:pt x="16764686" y="7290194"/>
                </a:lnTo>
                <a:lnTo>
                  <a:pt x="16757041" y="7288644"/>
                </a:lnTo>
                <a:lnTo>
                  <a:pt x="16749395" y="7290194"/>
                </a:lnTo>
                <a:lnTo>
                  <a:pt x="16743147" y="7294397"/>
                </a:lnTo>
                <a:lnTo>
                  <a:pt x="16738943" y="7300646"/>
                </a:lnTo>
                <a:lnTo>
                  <a:pt x="16737394" y="7308291"/>
                </a:lnTo>
                <a:lnTo>
                  <a:pt x="16738943" y="7315949"/>
                </a:lnTo>
                <a:lnTo>
                  <a:pt x="16743147" y="7322198"/>
                </a:lnTo>
                <a:lnTo>
                  <a:pt x="16749395" y="7326414"/>
                </a:lnTo>
                <a:lnTo>
                  <a:pt x="16757041" y="7327951"/>
                </a:lnTo>
                <a:lnTo>
                  <a:pt x="16764686" y="7326414"/>
                </a:lnTo>
                <a:lnTo>
                  <a:pt x="16770934" y="7322198"/>
                </a:lnTo>
                <a:lnTo>
                  <a:pt x="16775151" y="7315949"/>
                </a:lnTo>
                <a:lnTo>
                  <a:pt x="16776688" y="7308291"/>
                </a:lnTo>
                <a:close/>
              </a:path>
              <a:path w="18719800" h="10718800" extrusionOk="0">
                <a:moveTo>
                  <a:pt x="16776688" y="7208202"/>
                </a:moveTo>
                <a:lnTo>
                  <a:pt x="16775151" y="7200557"/>
                </a:lnTo>
                <a:lnTo>
                  <a:pt x="16770934" y="7194309"/>
                </a:lnTo>
                <a:lnTo>
                  <a:pt x="16764686" y="7190105"/>
                </a:lnTo>
                <a:lnTo>
                  <a:pt x="16757041" y="7188555"/>
                </a:lnTo>
                <a:lnTo>
                  <a:pt x="16749395" y="7190105"/>
                </a:lnTo>
                <a:lnTo>
                  <a:pt x="16743147" y="7194309"/>
                </a:lnTo>
                <a:lnTo>
                  <a:pt x="16738943" y="7200557"/>
                </a:lnTo>
                <a:lnTo>
                  <a:pt x="16737394" y="7208202"/>
                </a:lnTo>
                <a:lnTo>
                  <a:pt x="16738943" y="7215848"/>
                </a:lnTo>
                <a:lnTo>
                  <a:pt x="16743147" y="7222096"/>
                </a:lnTo>
                <a:lnTo>
                  <a:pt x="16749395" y="7226313"/>
                </a:lnTo>
                <a:lnTo>
                  <a:pt x="16757041" y="7227849"/>
                </a:lnTo>
                <a:lnTo>
                  <a:pt x="16764686" y="7226313"/>
                </a:lnTo>
                <a:lnTo>
                  <a:pt x="16770934" y="7222096"/>
                </a:lnTo>
                <a:lnTo>
                  <a:pt x="16775151" y="7215848"/>
                </a:lnTo>
                <a:lnTo>
                  <a:pt x="16776688" y="7208202"/>
                </a:lnTo>
                <a:close/>
              </a:path>
              <a:path w="18719800" h="10718800" extrusionOk="0">
                <a:moveTo>
                  <a:pt x="16776688" y="7108114"/>
                </a:moveTo>
                <a:lnTo>
                  <a:pt x="16775151" y="7100456"/>
                </a:lnTo>
                <a:lnTo>
                  <a:pt x="16770934" y="7094220"/>
                </a:lnTo>
                <a:lnTo>
                  <a:pt x="16764686" y="7090016"/>
                </a:lnTo>
                <a:lnTo>
                  <a:pt x="16757041" y="7088467"/>
                </a:lnTo>
                <a:lnTo>
                  <a:pt x="16749395" y="7090016"/>
                </a:lnTo>
                <a:lnTo>
                  <a:pt x="16743147" y="7094220"/>
                </a:lnTo>
                <a:lnTo>
                  <a:pt x="16738943" y="7100456"/>
                </a:lnTo>
                <a:lnTo>
                  <a:pt x="16737394" y="7108114"/>
                </a:lnTo>
                <a:lnTo>
                  <a:pt x="16738943" y="7115759"/>
                </a:lnTo>
                <a:lnTo>
                  <a:pt x="16743147" y="7121995"/>
                </a:lnTo>
                <a:lnTo>
                  <a:pt x="16749395" y="7126198"/>
                </a:lnTo>
                <a:lnTo>
                  <a:pt x="16757041" y="7127748"/>
                </a:lnTo>
                <a:lnTo>
                  <a:pt x="16764686" y="7126198"/>
                </a:lnTo>
                <a:lnTo>
                  <a:pt x="16770934" y="7121995"/>
                </a:lnTo>
                <a:lnTo>
                  <a:pt x="16775151" y="7115759"/>
                </a:lnTo>
                <a:lnTo>
                  <a:pt x="16776688" y="7108114"/>
                </a:lnTo>
                <a:close/>
              </a:path>
              <a:path w="18719800" h="10718800" extrusionOk="0">
                <a:moveTo>
                  <a:pt x="16776688" y="7008012"/>
                </a:moveTo>
                <a:lnTo>
                  <a:pt x="16775151" y="7000367"/>
                </a:lnTo>
                <a:lnTo>
                  <a:pt x="16770934" y="6994118"/>
                </a:lnTo>
                <a:lnTo>
                  <a:pt x="16764686" y="6989915"/>
                </a:lnTo>
                <a:lnTo>
                  <a:pt x="16757041" y="6988365"/>
                </a:lnTo>
                <a:lnTo>
                  <a:pt x="16749395" y="6989915"/>
                </a:lnTo>
                <a:lnTo>
                  <a:pt x="16743147" y="6994118"/>
                </a:lnTo>
                <a:lnTo>
                  <a:pt x="16738943" y="7000367"/>
                </a:lnTo>
                <a:lnTo>
                  <a:pt x="16737394" y="7008012"/>
                </a:lnTo>
                <a:lnTo>
                  <a:pt x="16738943" y="7015658"/>
                </a:lnTo>
                <a:lnTo>
                  <a:pt x="16743147" y="7021893"/>
                </a:lnTo>
                <a:lnTo>
                  <a:pt x="16749395" y="7026110"/>
                </a:lnTo>
                <a:lnTo>
                  <a:pt x="16757041" y="7027646"/>
                </a:lnTo>
                <a:lnTo>
                  <a:pt x="16764686" y="7026110"/>
                </a:lnTo>
                <a:lnTo>
                  <a:pt x="16770934" y="7021893"/>
                </a:lnTo>
                <a:lnTo>
                  <a:pt x="16775151" y="7015658"/>
                </a:lnTo>
                <a:lnTo>
                  <a:pt x="16776688" y="7008012"/>
                </a:lnTo>
                <a:close/>
              </a:path>
              <a:path w="18719800" h="10718800" extrusionOk="0">
                <a:moveTo>
                  <a:pt x="16776688" y="6907911"/>
                </a:moveTo>
                <a:lnTo>
                  <a:pt x="16775151" y="6900265"/>
                </a:lnTo>
                <a:lnTo>
                  <a:pt x="16770934" y="6894017"/>
                </a:lnTo>
                <a:lnTo>
                  <a:pt x="16764686" y="6889801"/>
                </a:lnTo>
                <a:lnTo>
                  <a:pt x="16757041" y="6888264"/>
                </a:lnTo>
                <a:lnTo>
                  <a:pt x="16749395" y="6889801"/>
                </a:lnTo>
                <a:lnTo>
                  <a:pt x="16743147" y="6894017"/>
                </a:lnTo>
                <a:lnTo>
                  <a:pt x="16738943" y="6900265"/>
                </a:lnTo>
                <a:lnTo>
                  <a:pt x="16737394" y="6907911"/>
                </a:lnTo>
                <a:lnTo>
                  <a:pt x="16738943" y="6915556"/>
                </a:lnTo>
                <a:lnTo>
                  <a:pt x="16743147" y="6921805"/>
                </a:lnTo>
                <a:lnTo>
                  <a:pt x="16749395" y="6926008"/>
                </a:lnTo>
                <a:lnTo>
                  <a:pt x="16757041" y="6927558"/>
                </a:lnTo>
                <a:lnTo>
                  <a:pt x="16764686" y="6926008"/>
                </a:lnTo>
                <a:lnTo>
                  <a:pt x="16770934" y="6921805"/>
                </a:lnTo>
                <a:lnTo>
                  <a:pt x="16775151" y="6915556"/>
                </a:lnTo>
                <a:lnTo>
                  <a:pt x="16776688" y="6907911"/>
                </a:lnTo>
                <a:close/>
              </a:path>
              <a:path w="18719800" h="10718800" extrusionOk="0">
                <a:moveTo>
                  <a:pt x="16776688" y="6807822"/>
                </a:moveTo>
                <a:lnTo>
                  <a:pt x="16775151" y="6800177"/>
                </a:lnTo>
                <a:lnTo>
                  <a:pt x="16770934" y="6793928"/>
                </a:lnTo>
                <a:lnTo>
                  <a:pt x="16764686" y="6789712"/>
                </a:lnTo>
                <a:lnTo>
                  <a:pt x="16757041" y="6788163"/>
                </a:lnTo>
                <a:lnTo>
                  <a:pt x="16749395" y="6789712"/>
                </a:lnTo>
                <a:lnTo>
                  <a:pt x="16743147" y="6793928"/>
                </a:lnTo>
                <a:lnTo>
                  <a:pt x="16738943" y="6800177"/>
                </a:lnTo>
                <a:lnTo>
                  <a:pt x="16737394" y="6807822"/>
                </a:lnTo>
                <a:lnTo>
                  <a:pt x="16738943" y="6815468"/>
                </a:lnTo>
                <a:lnTo>
                  <a:pt x="16743147" y="6821703"/>
                </a:lnTo>
                <a:lnTo>
                  <a:pt x="16749395" y="6825920"/>
                </a:lnTo>
                <a:lnTo>
                  <a:pt x="16757041" y="6827456"/>
                </a:lnTo>
                <a:lnTo>
                  <a:pt x="16764686" y="6825920"/>
                </a:lnTo>
                <a:lnTo>
                  <a:pt x="16770934" y="6821703"/>
                </a:lnTo>
                <a:lnTo>
                  <a:pt x="16775151" y="6815468"/>
                </a:lnTo>
                <a:lnTo>
                  <a:pt x="16776688" y="6807822"/>
                </a:lnTo>
                <a:close/>
              </a:path>
              <a:path w="18719800" h="10718800" extrusionOk="0">
                <a:moveTo>
                  <a:pt x="16776688" y="6707733"/>
                </a:moveTo>
                <a:lnTo>
                  <a:pt x="16775151" y="6700088"/>
                </a:lnTo>
                <a:lnTo>
                  <a:pt x="16770934" y="6693840"/>
                </a:lnTo>
                <a:lnTo>
                  <a:pt x="16764686" y="6689623"/>
                </a:lnTo>
                <a:lnTo>
                  <a:pt x="16757041" y="6688074"/>
                </a:lnTo>
                <a:lnTo>
                  <a:pt x="16749395" y="6689623"/>
                </a:lnTo>
                <a:lnTo>
                  <a:pt x="16743147" y="6693840"/>
                </a:lnTo>
                <a:lnTo>
                  <a:pt x="16738943" y="6700088"/>
                </a:lnTo>
                <a:lnTo>
                  <a:pt x="16737394" y="6707733"/>
                </a:lnTo>
                <a:lnTo>
                  <a:pt x="16738943" y="6715366"/>
                </a:lnTo>
                <a:lnTo>
                  <a:pt x="16743147" y="6721615"/>
                </a:lnTo>
                <a:lnTo>
                  <a:pt x="16749395" y="6725818"/>
                </a:lnTo>
                <a:lnTo>
                  <a:pt x="16757041" y="6727355"/>
                </a:lnTo>
                <a:lnTo>
                  <a:pt x="16764686" y="6725818"/>
                </a:lnTo>
                <a:lnTo>
                  <a:pt x="16770934" y="6721615"/>
                </a:lnTo>
                <a:lnTo>
                  <a:pt x="16775151" y="6715366"/>
                </a:lnTo>
                <a:lnTo>
                  <a:pt x="16776688" y="6707733"/>
                </a:lnTo>
                <a:close/>
              </a:path>
              <a:path w="18719800" h="10718800" extrusionOk="0">
                <a:moveTo>
                  <a:pt x="16776700" y="9810712"/>
                </a:moveTo>
                <a:lnTo>
                  <a:pt x="16775151" y="9803054"/>
                </a:lnTo>
                <a:lnTo>
                  <a:pt x="16770947" y="9796818"/>
                </a:lnTo>
                <a:lnTo>
                  <a:pt x="16764699" y="9792602"/>
                </a:lnTo>
                <a:lnTo>
                  <a:pt x="16757041" y="9791052"/>
                </a:lnTo>
                <a:lnTo>
                  <a:pt x="16749395" y="9792602"/>
                </a:lnTo>
                <a:lnTo>
                  <a:pt x="16743147" y="9796818"/>
                </a:lnTo>
                <a:lnTo>
                  <a:pt x="16738943" y="9803054"/>
                </a:lnTo>
                <a:lnTo>
                  <a:pt x="16737394" y="9810712"/>
                </a:lnTo>
                <a:lnTo>
                  <a:pt x="16738943" y="9818357"/>
                </a:lnTo>
                <a:lnTo>
                  <a:pt x="16743147" y="9824593"/>
                </a:lnTo>
                <a:lnTo>
                  <a:pt x="16749395" y="9828809"/>
                </a:lnTo>
                <a:lnTo>
                  <a:pt x="16757041" y="9830359"/>
                </a:lnTo>
                <a:lnTo>
                  <a:pt x="16764699" y="9828809"/>
                </a:lnTo>
                <a:lnTo>
                  <a:pt x="16770947" y="9824593"/>
                </a:lnTo>
                <a:lnTo>
                  <a:pt x="16775151" y="9818357"/>
                </a:lnTo>
                <a:lnTo>
                  <a:pt x="16776700" y="9810712"/>
                </a:lnTo>
                <a:close/>
              </a:path>
              <a:path w="18719800" h="10718800" extrusionOk="0">
                <a:moveTo>
                  <a:pt x="16776700" y="9710610"/>
                </a:moveTo>
                <a:lnTo>
                  <a:pt x="16775151" y="9702965"/>
                </a:lnTo>
                <a:lnTo>
                  <a:pt x="16770947" y="9696717"/>
                </a:lnTo>
                <a:lnTo>
                  <a:pt x="16764699" y="9692500"/>
                </a:lnTo>
                <a:lnTo>
                  <a:pt x="16757041" y="9690951"/>
                </a:lnTo>
                <a:lnTo>
                  <a:pt x="16749395" y="9692500"/>
                </a:lnTo>
                <a:lnTo>
                  <a:pt x="16743147" y="9696717"/>
                </a:lnTo>
                <a:lnTo>
                  <a:pt x="16738943" y="9702965"/>
                </a:lnTo>
                <a:lnTo>
                  <a:pt x="16737394" y="9710610"/>
                </a:lnTo>
                <a:lnTo>
                  <a:pt x="16738943" y="9718256"/>
                </a:lnTo>
                <a:lnTo>
                  <a:pt x="16743147" y="9724492"/>
                </a:lnTo>
                <a:lnTo>
                  <a:pt x="16749395" y="9728708"/>
                </a:lnTo>
                <a:lnTo>
                  <a:pt x="16757041" y="9730245"/>
                </a:lnTo>
                <a:lnTo>
                  <a:pt x="16764699" y="9728708"/>
                </a:lnTo>
                <a:lnTo>
                  <a:pt x="16770947" y="9724492"/>
                </a:lnTo>
                <a:lnTo>
                  <a:pt x="16775151" y="9718256"/>
                </a:lnTo>
                <a:lnTo>
                  <a:pt x="16776700" y="9710610"/>
                </a:lnTo>
                <a:close/>
              </a:path>
              <a:path w="18719800" h="10718800" extrusionOk="0">
                <a:moveTo>
                  <a:pt x="16776700" y="9610509"/>
                </a:moveTo>
                <a:lnTo>
                  <a:pt x="16775151" y="9602864"/>
                </a:lnTo>
                <a:lnTo>
                  <a:pt x="16770947" y="9596615"/>
                </a:lnTo>
                <a:lnTo>
                  <a:pt x="16764699" y="9592412"/>
                </a:lnTo>
                <a:lnTo>
                  <a:pt x="16757041" y="9590862"/>
                </a:lnTo>
                <a:lnTo>
                  <a:pt x="16749395" y="9592412"/>
                </a:lnTo>
                <a:lnTo>
                  <a:pt x="16743147" y="9596615"/>
                </a:lnTo>
                <a:lnTo>
                  <a:pt x="16738943" y="9602864"/>
                </a:lnTo>
                <a:lnTo>
                  <a:pt x="16737394" y="9610509"/>
                </a:lnTo>
                <a:lnTo>
                  <a:pt x="16738943" y="9618154"/>
                </a:lnTo>
                <a:lnTo>
                  <a:pt x="16743147" y="9624390"/>
                </a:lnTo>
                <a:lnTo>
                  <a:pt x="16749395" y="9628607"/>
                </a:lnTo>
                <a:lnTo>
                  <a:pt x="16757041" y="9630143"/>
                </a:lnTo>
                <a:lnTo>
                  <a:pt x="16764699" y="9628607"/>
                </a:lnTo>
                <a:lnTo>
                  <a:pt x="16770947" y="9624390"/>
                </a:lnTo>
                <a:lnTo>
                  <a:pt x="16775151" y="9618154"/>
                </a:lnTo>
                <a:lnTo>
                  <a:pt x="16776700" y="9610509"/>
                </a:lnTo>
                <a:close/>
              </a:path>
              <a:path w="18719800" h="10718800" extrusionOk="0">
                <a:moveTo>
                  <a:pt x="16776700" y="9510408"/>
                </a:moveTo>
                <a:lnTo>
                  <a:pt x="16775151" y="9502762"/>
                </a:lnTo>
                <a:lnTo>
                  <a:pt x="16770947" y="9496514"/>
                </a:lnTo>
                <a:lnTo>
                  <a:pt x="16764699" y="9492297"/>
                </a:lnTo>
                <a:lnTo>
                  <a:pt x="16757041" y="9490748"/>
                </a:lnTo>
                <a:lnTo>
                  <a:pt x="16749395" y="9492297"/>
                </a:lnTo>
                <a:lnTo>
                  <a:pt x="16743147" y="9496514"/>
                </a:lnTo>
                <a:lnTo>
                  <a:pt x="16738943" y="9502762"/>
                </a:lnTo>
                <a:lnTo>
                  <a:pt x="16737394" y="9510408"/>
                </a:lnTo>
                <a:lnTo>
                  <a:pt x="16738943" y="9518053"/>
                </a:lnTo>
                <a:lnTo>
                  <a:pt x="16743147" y="9524301"/>
                </a:lnTo>
                <a:lnTo>
                  <a:pt x="16749395" y="9528518"/>
                </a:lnTo>
                <a:lnTo>
                  <a:pt x="16757041" y="9530067"/>
                </a:lnTo>
                <a:lnTo>
                  <a:pt x="16764699" y="9528518"/>
                </a:lnTo>
                <a:lnTo>
                  <a:pt x="16770947" y="9524301"/>
                </a:lnTo>
                <a:lnTo>
                  <a:pt x="16775151" y="9518053"/>
                </a:lnTo>
                <a:lnTo>
                  <a:pt x="16776700" y="9510408"/>
                </a:lnTo>
                <a:close/>
              </a:path>
              <a:path w="18719800" h="10718800" extrusionOk="0">
                <a:moveTo>
                  <a:pt x="16776700" y="9410319"/>
                </a:moveTo>
                <a:lnTo>
                  <a:pt x="16775151" y="9402674"/>
                </a:lnTo>
                <a:lnTo>
                  <a:pt x="16770947" y="9396425"/>
                </a:lnTo>
                <a:lnTo>
                  <a:pt x="16764699" y="9392221"/>
                </a:lnTo>
                <a:lnTo>
                  <a:pt x="16757041" y="9390672"/>
                </a:lnTo>
                <a:lnTo>
                  <a:pt x="16749395" y="9392221"/>
                </a:lnTo>
                <a:lnTo>
                  <a:pt x="16743147" y="9396425"/>
                </a:lnTo>
                <a:lnTo>
                  <a:pt x="16738943" y="9402674"/>
                </a:lnTo>
                <a:lnTo>
                  <a:pt x="16737394" y="9410319"/>
                </a:lnTo>
                <a:lnTo>
                  <a:pt x="16738943" y="9417964"/>
                </a:lnTo>
                <a:lnTo>
                  <a:pt x="16743147" y="9424213"/>
                </a:lnTo>
                <a:lnTo>
                  <a:pt x="16749395" y="9428416"/>
                </a:lnTo>
                <a:lnTo>
                  <a:pt x="16757041" y="9429953"/>
                </a:lnTo>
                <a:lnTo>
                  <a:pt x="16764699" y="9428416"/>
                </a:lnTo>
                <a:lnTo>
                  <a:pt x="16770947" y="9424213"/>
                </a:lnTo>
                <a:lnTo>
                  <a:pt x="16775151" y="9417964"/>
                </a:lnTo>
                <a:lnTo>
                  <a:pt x="16776700" y="9410319"/>
                </a:lnTo>
                <a:close/>
              </a:path>
              <a:path w="18719800" h="10718800" extrusionOk="0">
                <a:moveTo>
                  <a:pt x="16776700" y="9310218"/>
                </a:moveTo>
                <a:lnTo>
                  <a:pt x="16775151" y="9302572"/>
                </a:lnTo>
                <a:lnTo>
                  <a:pt x="16770947" y="9296336"/>
                </a:lnTo>
                <a:lnTo>
                  <a:pt x="16764699" y="9292133"/>
                </a:lnTo>
                <a:lnTo>
                  <a:pt x="16757041" y="9290583"/>
                </a:lnTo>
                <a:lnTo>
                  <a:pt x="16749395" y="9292133"/>
                </a:lnTo>
                <a:lnTo>
                  <a:pt x="16743147" y="9296336"/>
                </a:lnTo>
                <a:lnTo>
                  <a:pt x="16738943" y="9302572"/>
                </a:lnTo>
                <a:lnTo>
                  <a:pt x="16737394" y="9310218"/>
                </a:lnTo>
                <a:lnTo>
                  <a:pt x="16738943" y="9317863"/>
                </a:lnTo>
                <a:lnTo>
                  <a:pt x="16743147" y="9324111"/>
                </a:lnTo>
                <a:lnTo>
                  <a:pt x="16749395" y="9328328"/>
                </a:lnTo>
                <a:lnTo>
                  <a:pt x="16757041" y="9329864"/>
                </a:lnTo>
                <a:lnTo>
                  <a:pt x="16764699" y="9328328"/>
                </a:lnTo>
                <a:lnTo>
                  <a:pt x="16770947" y="9324111"/>
                </a:lnTo>
                <a:lnTo>
                  <a:pt x="16775151" y="9317863"/>
                </a:lnTo>
                <a:lnTo>
                  <a:pt x="16776700" y="9310218"/>
                </a:lnTo>
                <a:close/>
              </a:path>
              <a:path w="18719800" h="10718800" extrusionOk="0">
                <a:moveTo>
                  <a:pt x="16776700" y="9210129"/>
                </a:moveTo>
                <a:lnTo>
                  <a:pt x="16775151" y="9202483"/>
                </a:lnTo>
                <a:lnTo>
                  <a:pt x="16770947" y="9196235"/>
                </a:lnTo>
                <a:lnTo>
                  <a:pt x="16764699" y="9192019"/>
                </a:lnTo>
                <a:lnTo>
                  <a:pt x="16757041" y="9190482"/>
                </a:lnTo>
                <a:lnTo>
                  <a:pt x="16749395" y="9192019"/>
                </a:lnTo>
                <a:lnTo>
                  <a:pt x="16743147" y="9196235"/>
                </a:lnTo>
                <a:lnTo>
                  <a:pt x="16738943" y="9202483"/>
                </a:lnTo>
                <a:lnTo>
                  <a:pt x="16737394" y="9210129"/>
                </a:lnTo>
                <a:lnTo>
                  <a:pt x="16738943" y="9217774"/>
                </a:lnTo>
                <a:lnTo>
                  <a:pt x="16743147" y="9224010"/>
                </a:lnTo>
                <a:lnTo>
                  <a:pt x="16749395" y="9228226"/>
                </a:lnTo>
                <a:lnTo>
                  <a:pt x="16757041" y="9229763"/>
                </a:lnTo>
                <a:lnTo>
                  <a:pt x="16764699" y="9228226"/>
                </a:lnTo>
                <a:lnTo>
                  <a:pt x="16770947" y="9224010"/>
                </a:lnTo>
                <a:lnTo>
                  <a:pt x="16775151" y="9217774"/>
                </a:lnTo>
                <a:lnTo>
                  <a:pt x="16776700" y="9210129"/>
                </a:lnTo>
                <a:close/>
              </a:path>
              <a:path w="18719800" h="10718800" extrusionOk="0">
                <a:moveTo>
                  <a:pt x="16776700" y="8209166"/>
                </a:moveTo>
                <a:lnTo>
                  <a:pt x="16775151" y="8201520"/>
                </a:lnTo>
                <a:lnTo>
                  <a:pt x="16770947" y="8195284"/>
                </a:lnTo>
                <a:lnTo>
                  <a:pt x="16764699" y="8191068"/>
                </a:lnTo>
                <a:lnTo>
                  <a:pt x="16757041" y="8189531"/>
                </a:lnTo>
                <a:lnTo>
                  <a:pt x="16749395" y="8191068"/>
                </a:lnTo>
                <a:lnTo>
                  <a:pt x="16743147" y="8195284"/>
                </a:lnTo>
                <a:lnTo>
                  <a:pt x="16738943" y="8201520"/>
                </a:lnTo>
                <a:lnTo>
                  <a:pt x="16737394" y="8209166"/>
                </a:lnTo>
                <a:lnTo>
                  <a:pt x="16738943" y="8216811"/>
                </a:lnTo>
                <a:lnTo>
                  <a:pt x="16743147" y="8223059"/>
                </a:lnTo>
                <a:lnTo>
                  <a:pt x="16749395" y="8227276"/>
                </a:lnTo>
                <a:lnTo>
                  <a:pt x="16757041" y="8228812"/>
                </a:lnTo>
                <a:lnTo>
                  <a:pt x="16764699" y="8227276"/>
                </a:lnTo>
                <a:lnTo>
                  <a:pt x="16770947" y="8223059"/>
                </a:lnTo>
                <a:lnTo>
                  <a:pt x="16775151" y="8216811"/>
                </a:lnTo>
                <a:lnTo>
                  <a:pt x="16776700" y="8209166"/>
                </a:lnTo>
                <a:close/>
              </a:path>
              <a:path w="18719800" h="10718800" extrusionOk="0">
                <a:moveTo>
                  <a:pt x="16776700" y="8109064"/>
                </a:moveTo>
                <a:lnTo>
                  <a:pt x="16775151" y="8101419"/>
                </a:lnTo>
                <a:lnTo>
                  <a:pt x="16770947" y="8095170"/>
                </a:lnTo>
                <a:lnTo>
                  <a:pt x="16764699" y="8090967"/>
                </a:lnTo>
                <a:lnTo>
                  <a:pt x="16757041" y="8089417"/>
                </a:lnTo>
                <a:lnTo>
                  <a:pt x="16749395" y="8090967"/>
                </a:lnTo>
                <a:lnTo>
                  <a:pt x="16743147" y="8095170"/>
                </a:lnTo>
                <a:lnTo>
                  <a:pt x="16738943" y="8101419"/>
                </a:lnTo>
                <a:lnTo>
                  <a:pt x="16737394" y="8109064"/>
                </a:lnTo>
                <a:lnTo>
                  <a:pt x="16738943" y="8116710"/>
                </a:lnTo>
                <a:lnTo>
                  <a:pt x="16743147" y="8122958"/>
                </a:lnTo>
                <a:lnTo>
                  <a:pt x="16749395" y="8127174"/>
                </a:lnTo>
                <a:lnTo>
                  <a:pt x="16757041" y="8128711"/>
                </a:lnTo>
                <a:lnTo>
                  <a:pt x="16764699" y="8127174"/>
                </a:lnTo>
                <a:lnTo>
                  <a:pt x="16770947" y="8122958"/>
                </a:lnTo>
                <a:lnTo>
                  <a:pt x="16775151" y="8116710"/>
                </a:lnTo>
                <a:lnTo>
                  <a:pt x="16776700" y="8109064"/>
                </a:lnTo>
                <a:close/>
              </a:path>
              <a:path w="18719800" h="10718800" extrusionOk="0">
                <a:moveTo>
                  <a:pt x="16776700" y="8008975"/>
                </a:moveTo>
                <a:lnTo>
                  <a:pt x="16775151" y="8001330"/>
                </a:lnTo>
                <a:lnTo>
                  <a:pt x="16770947" y="7995082"/>
                </a:lnTo>
                <a:lnTo>
                  <a:pt x="16764699" y="7990865"/>
                </a:lnTo>
                <a:lnTo>
                  <a:pt x="16757041" y="7989329"/>
                </a:lnTo>
                <a:lnTo>
                  <a:pt x="16749395" y="7990865"/>
                </a:lnTo>
                <a:lnTo>
                  <a:pt x="16743147" y="7995082"/>
                </a:lnTo>
                <a:lnTo>
                  <a:pt x="16738943" y="8001330"/>
                </a:lnTo>
                <a:lnTo>
                  <a:pt x="16737394" y="8008975"/>
                </a:lnTo>
                <a:lnTo>
                  <a:pt x="16738943" y="8016621"/>
                </a:lnTo>
                <a:lnTo>
                  <a:pt x="16743147" y="8022857"/>
                </a:lnTo>
                <a:lnTo>
                  <a:pt x="16749395" y="8027073"/>
                </a:lnTo>
                <a:lnTo>
                  <a:pt x="16757041" y="8028610"/>
                </a:lnTo>
                <a:lnTo>
                  <a:pt x="16764699" y="8027073"/>
                </a:lnTo>
                <a:lnTo>
                  <a:pt x="16770947" y="8022857"/>
                </a:lnTo>
                <a:lnTo>
                  <a:pt x="16775151" y="8016621"/>
                </a:lnTo>
                <a:lnTo>
                  <a:pt x="16776700" y="8008975"/>
                </a:lnTo>
                <a:close/>
              </a:path>
              <a:path w="18719800" h="10718800" extrusionOk="0">
                <a:moveTo>
                  <a:pt x="16776700" y="7908887"/>
                </a:moveTo>
                <a:lnTo>
                  <a:pt x="16775151" y="7901229"/>
                </a:lnTo>
                <a:lnTo>
                  <a:pt x="16770947" y="7894980"/>
                </a:lnTo>
                <a:lnTo>
                  <a:pt x="16764699" y="7890777"/>
                </a:lnTo>
                <a:lnTo>
                  <a:pt x="16757041" y="7889227"/>
                </a:lnTo>
                <a:lnTo>
                  <a:pt x="16749395" y="7890777"/>
                </a:lnTo>
                <a:lnTo>
                  <a:pt x="16743147" y="7894980"/>
                </a:lnTo>
                <a:lnTo>
                  <a:pt x="16738943" y="7901229"/>
                </a:lnTo>
                <a:lnTo>
                  <a:pt x="16737394" y="7908887"/>
                </a:lnTo>
                <a:lnTo>
                  <a:pt x="16738943" y="7916532"/>
                </a:lnTo>
                <a:lnTo>
                  <a:pt x="16743147" y="7922768"/>
                </a:lnTo>
                <a:lnTo>
                  <a:pt x="16749395" y="7926972"/>
                </a:lnTo>
                <a:lnTo>
                  <a:pt x="16757041" y="7928508"/>
                </a:lnTo>
                <a:lnTo>
                  <a:pt x="16764699" y="7926972"/>
                </a:lnTo>
                <a:lnTo>
                  <a:pt x="16770947" y="7922768"/>
                </a:lnTo>
                <a:lnTo>
                  <a:pt x="16775151" y="7916532"/>
                </a:lnTo>
                <a:lnTo>
                  <a:pt x="16776700" y="7908887"/>
                </a:lnTo>
                <a:close/>
              </a:path>
              <a:path w="18719800" h="10718800" extrusionOk="0">
                <a:moveTo>
                  <a:pt x="16776700" y="7808785"/>
                </a:moveTo>
                <a:lnTo>
                  <a:pt x="16775151" y="7801140"/>
                </a:lnTo>
                <a:lnTo>
                  <a:pt x="16770947" y="7794892"/>
                </a:lnTo>
                <a:lnTo>
                  <a:pt x="16764699" y="7790675"/>
                </a:lnTo>
                <a:lnTo>
                  <a:pt x="16757041" y="7789138"/>
                </a:lnTo>
                <a:lnTo>
                  <a:pt x="16749395" y="7790675"/>
                </a:lnTo>
                <a:lnTo>
                  <a:pt x="16743147" y="7794892"/>
                </a:lnTo>
                <a:lnTo>
                  <a:pt x="16738943" y="7801140"/>
                </a:lnTo>
                <a:lnTo>
                  <a:pt x="16737394" y="7808785"/>
                </a:lnTo>
                <a:lnTo>
                  <a:pt x="16738943" y="7816431"/>
                </a:lnTo>
                <a:lnTo>
                  <a:pt x="16743147" y="7822679"/>
                </a:lnTo>
                <a:lnTo>
                  <a:pt x="16749395" y="7826883"/>
                </a:lnTo>
                <a:lnTo>
                  <a:pt x="16757041" y="7828420"/>
                </a:lnTo>
                <a:lnTo>
                  <a:pt x="16764699" y="7826883"/>
                </a:lnTo>
                <a:lnTo>
                  <a:pt x="16770947" y="7822679"/>
                </a:lnTo>
                <a:lnTo>
                  <a:pt x="16775151" y="7816431"/>
                </a:lnTo>
                <a:lnTo>
                  <a:pt x="16776700" y="7808785"/>
                </a:lnTo>
                <a:close/>
              </a:path>
              <a:path w="18719800" h="10718800" extrusionOk="0">
                <a:moveTo>
                  <a:pt x="16776700" y="7708684"/>
                </a:moveTo>
                <a:lnTo>
                  <a:pt x="16775151" y="7701039"/>
                </a:lnTo>
                <a:lnTo>
                  <a:pt x="16770947" y="7694803"/>
                </a:lnTo>
                <a:lnTo>
                  <a:pt x="16764699" y="7690586"/>
                </a:lnTo>
                <a:lnTo>
                  <a:pt x="16757041" y="7689037"/>
                </a:lnTo>
                <a:lnTo>
                  <a:pt x="16749395" y="7690586"/>
                </a:lnTo>
                <a:lnTo>
                  <a:pt x="16743147" y="7694803"/>
                </a:lnTo>
                <a:lnTo>
                  <a:pt x="16738943" y="7701039"/>
                </a:lnTo>
                <a:lnTo>
                  <a:pt x="16737394" y="7708684"/>
                </a:lnTo>
                <a:lnTo>
                  <a:pt x="16738943" y="7716329"/>
                </a:lnTo>
                <a:lnTo>
                  <a:pt x="16743147" y="7722578"/>
                </a:lnTo>
                <a:lnTo>
                  <a:pt x="16749395" y="7726781"/>
                </a:lnTo>
                <a:lnTo>
                  <a:pt x="16757041" y="7728331"/>
                </a:lnTo>
                <a:lnTo>
                  <a:pt x="16764699" y="7726781"/>
                </a:lnTo>
                <a:lnTo>
                  <a:pt x="16770947" y="7722578"/>
                </a:lnTo>
                <a:lnTo>
                  <a:pt x="16775151" y="7716329"/>
                </a:lnTo>
                <a:lnTo>
                  <a:pt x="16776700" y="7708684"/>
                </a:lnTo>
                <a:close/>
              </a:path>
              <a:path w="18719800" h="10718800" extrusionOk="0">
                <a:moveTo>
                  <a:pt x="16776700" y="7608583"/>
                </a:moveTo>
                <a:lnTo>
                  <a:pt x="16775151" y="7600937"/>
                </a:lnTo>
                <a:lnTo>
                  <a:pt x="16770947" y="7594701"/>
                </a:lnTo>
                <a:lnTo>
                  <a:pt x="16764699" y="7590485"/>
                </a:lnTo>
                <a:lnTo>
                  <a:pt x="16757041" y="7588948"/>
                </a:lnTo>
                <a:lnTo>
                  <a:pt x="16749395" y="7590485"/>
                </a:lnTo>
                <a:lnTo>
                  <a:pt x="16743147" y="7594701"/>
                </a:lnTo>
                <a:lnTo>
                  <a:pt x="16738943" y="7600937"/>
                </a:lnTo>
                <a:lnTo>
                  <a:pt x="16737394" y="7608583"/>
                </a:lnTo>
                <a:lnTo>
                  <a:pt x="16738943" y="7616228"/>
                </a:lnTo>
                <a:lnTo>
                  <a:pt x="16743147" y="7622476"/>
                </a:lnTo>
                <a:lnTo>
                  <a:pt x="16749395" y="7626693"/>
                </a:lnTo>
                <a:lnTo>
                  <a:pt x="16757041" y="7628229"/>
                </a:lnTo>
                <a:lnTo>
                  <a:pt x="16764699" y="7626693"/>
                </a:lnTo>
                <a:lnTo>
                  <a:pt x="16770947" y="7622476"/>
                </a:lnTo>
                <a:lnTo>
                  <a:pt x="16775151" y="7616228"/>
                </a:lnTo>
                <a:lnTo>
                  <a:pt x="16776700" y="7608583"/>
                </a:lnTo>
                <a:close/>
              </a:path>
              <a:path w="18719800" h="10718800" extrusionOk="0">
                <a:moveTo>
                  <a:pt x="16776700" y="6607619"/>
                </a:moveTo>
                <a:lnTo>
                  <a:pt x="16775151" y="6599987"/>
                </a:lnTo>
                <a:lnTo>
                  <a:pt x="16770947" y="6593738"/>
                </a:lnTo>
                <a:lnTo>
                  <a:pt x="16764699" y="6589522"/>
                </a:lnTo>
                <a:lnTo>
                  <a:pt x="16757041" y="6587985"/>
                </a:lnTo>
                <a:lnTo>
                  <a:pt x="16749395" y="6589522"/>
                </a:lnTo>
                <a:lnTo>
                  <a:pt x="16743147" y="6593738"/>
                </a:lnTo>
                <a:lnTo>
                  <a:pt x="16738943" y="6599987"/>
                </a:lnTo>
                <a:lnTo>
                  <a:pt x="16737394" y="6607619"/>
                </a:lnTo>
                <a:lnTo>
                  <a:pt x="16738943" y="6615277"/>
                </a:lnTo>
                <a:lnTo>
                  <a:pt x="16743147" y="6621526"/>
                </a:lnTo>
                <a:lnTo>
                  <a:pt x="16749395" y="6625730"/>
                </a:lnTo>
                <a:lnTo>
                  <a:pt x="16757041" y="6627279"/>
                </a:lnTo>
                <a:lnTo>
                  <a:pt x="16764699" y="6625730"/>
                </a:lnTo>
                <a:lnTo>
                  <a:pt x="16770947" y="6621526"/>
                </a:lnTo>
                <a:lnTo>
                  <a:pt x="16775151" y="6615277"/>
                </a:lnTo>
                <a:lnTo>
                  <a:pt x="16776700" y="6607619"/>
                </a:lnTo>
                <a:close/>
              </a:path>
              <a:path w="18719800" h="10718800" extrusionOk="0">
                <a:moveTo>
                  <a:pt x="16776700" y="6507531"/>
                </a:moveTo>
                <a:lnTo>
                  <a:pt x="16775151" y="6499885"/>
                </a:lnTo>
                <a:lnTo>
                  <a:pt x="16770947" y="6493637"/>
                </a:lnTo>
                <a:lnTo>
                  <a:pt x="16764699" y="6489433"/>
                </a:lnTo>
                <a:lnTo>
                  <a:pt x="16757041" y="6487884"/>
                </a:lnTo>
                <a:lnTo>
                  <a:pt x="16749395" y="6489433"/>
                </a:lnTo>
                <a:lnTo>
                  <a:pt x="16743147" y="6493637"/>
                </a:lnTo>
                <a:lnTo>
                  <a:pt x="16738943" y="6499885"/>
                </a:lnTo>
                <a:lnTo>
                  <a:pt x="16737394" y="6507531"/>
                </a:lnTo>
                <a:lnTo>
                  <a:pt x="16738943" y="6515176"/>
                </a:lnTo>
                <a:lnTo>
                  <a:pt x="16743147" y="6521424"/>
                </a:lnTo>
                <a:lnTo>
                  <a:pt x="16749395" y="6525641"/>
                </a:lnTo>
                <a:lnTo>
                  <a:pt x="16757041" y="6527178"/>
                </a:lnTo>
                <a:lnTo>
                  <a:pt x="16764699" y="6525641"/>
                </a:lnTo>
                <a:lnTo>
                  <a:pt x="16770947" y="6521424"/>
                </a:lnTo>
                <a:lnTo>
                  <a:pt x="16775151" y="6515176"/>
                </a:lnTo>
                <a:lnTo>
                  <a:pt x="16776700" y="6507531"/>
                </a:lnTo>
                <a:close/>
              </a:path>
              <a:path w="18719800" h="10718800" extrusionOk="0">
                <a:moveTo>
                  <a:pt x="16776700" y="6407429"/>
                </a:moveTo>
                <a:lnTo>
                  <a:pt x="16775151" y="6399784"/>
                </a:lnTo>
                <a:lnTo>
                  <a:pt x="16770947" y="6393548"/>
                </a:lnTo>
                <a:lnTo>
                  <a:pt x="16764699" y="6389332"/>
                </a:lnTo>
                <a:lnTo>
                  <a:pt x="16757041" y="6387782"/>
                </a:lnTo>
                <a:lnTo>
                  <a:pt x="16749395" y="6389332"/>
                </a:lnTo>
                <a:lnTo>
                  <a:pt x="16743147" y="6393548"/>
                </a:lnTo>
                <a:lnTo>
                  <a:pt x="16738943" y="6399784"/>
                </a:lnTo>
                <a:lnTo>
                  <a:pt x="16737394" y="6407429"/>
                </a:lnTo>
                <a:lnTo>
                  <a:pt x="16738943" y="6415075"/>
                </a:lnTo>
                <a:lnTo>
                  <a:pt x="16743147" y="6421323"/>
                </a:lnTo>
                <a:lnTo>
                  <a:pt x="16749395" y="6425527"/>
                </a:lnTo>
                <a:lnTo>
                  <a:pt x="16757041" y="6427076"/>
                </a:lnTo>
                <a:lnTo>
                  <a:pt x="16764699" y="6425527"/>
                </a:lnTo>
                <a:lnTo>
                  <a:pt x="16770947" y="6421323"/>
                </a:lnTo>
                <a:lnTo>
                  <a:pt x="16775151" y="6415075"/>
                </a:lnTo>
                <a:lnTo>
                  <a:pt x="16776700" y="6407429"/>
                </a:lnTo>
                <a:close/>
              </a:path>
              <a:path w="18719800" h="10718800" extrusionOk="0">
                <a:moveTo>
                  <a:pt x="16776700" y="6307340"/>
                </a:moveTo>
                <a:lnTo>
                  <a:pt x="16775151" y="6299695"/>
                </a:lnTo>
                <a:lnTo>
                  <a:pt x="16770947" y="6293447"/>
                </a:lnTo>
                <a:lnTo>
                  <a:pt x="16764699" y="6289243"/>
                </a:lnTo>
                <a:lnTo>
                  <a:pt x="16757041" y="6287694"/>
                </a:lnTo>
                <a:lnTo>
                  <a:pt x="16749395" y="6289243"/>
                </a:lnTo>
                <a:lnTo>
                  <a:pt x="16743147" y="6293447"/>
                </a:lnTo>
                <a:lnTo>
                  <a:pt x="16738943" y="6299695"/>
                </a:lnTo>
                <a:lnTo>
                  <a:pt x="16737394" y="6307340"/>
                </a:lnTo>
                <a:lnTo>
                  <a:pt x="16738943" y="6314986"/>
                </a:lnTo>
                <a:lnTo>
                  <a:pt x="16743147" y="6321222"/>
                </a:lnTo>
                <a:lnTo>
                  <a:pt x="16749395" y="6325438"/>
                </a:lnTo>
                <a:lnTo>
                  <a:pt x="16757041" y="6326975"/>
                </a:lnTo>
                <a:lnTo>
                  <a:pt x="16764699" y="6325438"/>
                </a:lnTo>
                <a:lnTo>
                  <a:pt x="16770947" y="6321222"/>
                </a:lnTo>
                <a:lnTo>
                  <a:pt x="16775151" y="6314986"/>
                </a:lnTo>
                <a:lnTo>
                  <a:pt x="16776700" y="6307340"/>
                </a:lnTo>
                <a:close/>
              </a:path>
              <a:path w="18719800" h="10718800" extrusionOk="0">
                <a:moveTo>
                  <a:pt x="16776700" y="6207239"/>
                </a:moveTo>
                <a:lnTo>
                  <a:pt x="16775151" y="6199594"/>
                </a:lnTo>
                <a:lnTo>
                  <a:pt x="16770947" y="6193345"/>
                </a:lnTo>
                <a:lnTo>
                  <a:pt x="16764699" y="6189142"/>
                </a:lnTo>
                <a:lnTo>
                  <a:pt x="16757041" y="6187605"/>
                </a:lnTo>
                <a:lnTo>
                  <a:pt x="16749395" y="6189142"/>
                </a:lnTo>
                <a:lnTo>
                  <a:pt x="16743147" y="6193345"/>
                </a:lnTo>
                <a:lnTo>
                  <a:pt x="16738943" y="6199594"/>
                </a:lnTo>
                <a:lnTo>
                  <a:pt x="16737394" y="6207239"/>
                </a:lnTo>
                <a:lnTo>
                  <a:pt x="16738943" y="6214884"/>
                </a:lnTo>
                <a:lnTo>
                  <a:pt x="16743147" y="6221133"/>
                </a:lnTo>
                <a:lnTo>
                  <a:pt x="16749395" y="6225337"/>
                </a:lnTo>
                <a:lnTo>
                  <a:pt x="16757041" y="6226886"/>
                </a:lnTo>
                <a:lnTo>
                  <a:pt x="16764699" y="6225337"/>
                </a:lnTo>
                <a:lnTo>
                  <a:pt x="16770947" y="6221133"/>
                </a:lnTo>
                <a:lnTo>
                  <a:pt x="16775151" y="6214884"/>
                </a:lnTo>
                <a:lnTo>
                  <a:pt x="16776700" y="6207239"/>
                </a:lnTo>
                <a:close/>
              </a:path>
              <a:path w="18719800" h="10718800" extrusionOk="0">
                <a:moveTo>
                  <a:pt x="16776700" y="6107150"/>
                </a:moveTo>
                <a:lnTo>
                  <a:pt x="16775151" y="6099505"/>
                </a:lnTo>
                <a:lnTo>
                  <a:pt x="16770947" y="6093257"/>
                </a:lnTo>
                <a:lnTo>
                  <a:pt x="16764699" y="6089040"/>
                </a:lnTo>
                <a:lnTo>
                  <a:pt x="16757041" y="6087503"/>
                </a:lnTo>
                <a:lnTo>
                  <a:pt x="16749395" y="6089040"/>
                </a:lnTo>
                <a:lnTo>
                  <a:pt x="16743147" y="6093257"/>
                </a:lnTo>
                <a:lnTo>
                  <a:pt x="16738943" y="6099505"/>
                </a:lnTo>
                <a:lnTo>
                  <a:pt x="16737394" y="6107150"/>
                </a:lnTo>
                <a:lnTo>
                  <a:pt x="16738943" y="6114796"/>
                </a:lnTo>
                <a:lnTo>
                  <a:pt x="16743147" y="6121031"/>
                </a:lnTo>
                <a:lnTo>
                  <a:pt x="16749395" y="6125248"/>
                </a:lnTo>
                <a:lnTo>
                  <a:pt x="16757041" y="6126785"/>
                </a:lnTo>
                <a:lnTo>
                  <a:pt x="16764699" y="6125248"/>
                </a:lnTo>
                <a:lnTo>
                  <a:pt x="16770947" y="6121031"/>
                </a:lnTo>
                <a:lnTo>
                  <a:pt x="16775151" y="6114796"/>
                </a:lnTo>
                <a:lnTo>
                  <a:pt x="16776700" y="6107150"/>
                </a:lnTo>
                <a:close/>
              </a:path>
              <a:path w="18719800" h="10718800" extrusionOk="0">
                <a:moveTo>
                  <a:pt x="16776700" y="6007049"/>
                </a:moveTo>
                <a:lnTo>
                  <a:pt x="16775151" y="5999404"/>
                </a:lnTo>
                <a:lnTo>
                  <a:pt x="16770947" y="5993155"/>
                </a:lnTo>
                <a:lnTo>
                  <a:pt x="16764699" y="5988951"/>
                </a:lnTo>
                <a:lnTo>
                  <a:pt x="16757041" y="5987402"/>
                </a:lnTo>
                <a:lnTo>
                  <a:pt x="16749395" y="5988951"/>
                </a:lnTo>
                <a:lnTo>
                  <a:pt x="16743147" y="5993155"/>
                </a:lnTo>
                <a:lnTo>
                  <a:pt x="16738943" y="5999404"/>
                </a:lnTo>
                <a:lnTo>
                  <a:pt x="16737394" y="6007049"/>
                </a:lnTo>
                <a:lnTo>
                  <a:pt x="16738943" y="6014694"/>
                </a:lnTo>
                <a:lnTo>
                  <a:pt x="16743147" y="6020943"/>
                </a:lnTo>
                <a:lnTo>
                  <a:pt x="16749395" y="6025146"/>
                </a:lnTo>
                <a:lnTo>
                  <a:pt x="16757041" y="6026696"/>
                </a:lnTo>
                <a:lnTo>
                  <a:pt x="16764699" y="6025146"/>
                </a:lnTo>
                <a:lnTo>
                  <a:pt x="16770947" y="6020943"/>
                </a:lnTo>
                <a:lnTo>
                  <a:pt x="16775151" y="6014694"/>
                </a:lnTo>
                <a:lnTo>
                  <a:pt x="16776700" y="6007049"/>
                </a:lnTo>
                <a:close/>
              </a:path>
              <a:path w="18719800" h="10718800" extrusionOk="0">
                <a:moveTo>
                  <a:pt x="16838460" y="1616519"/>
                </a:moveTo>
                <a:lnTo>
                  <a:pt x="16836911" y="1608861"/>
                </a:lnTo>
                <a:lnTo>
                  <a:pt x="16832707" y="1602625"/>
                </a:lnTo>
                <a:lnTo>
                  <a:pt x="16826459" y="1598409"/>
                </a:lnTo>
                <a:lnTo>
                  <a:pt x="16818813" y="1596859"/>
                </a:lnTo>
                <a:lnTo>
                  <a:pt x="16811155" y="1598409"/>
                </a:lnTo>
                <a:lnTo>
                  <a:pt x="16804920" y="1602625"/>
                </a:lnTo>
                <a:lnTo>
                  <a:pt x="16800703" y="1608861"/>
                </a:lnTo>
                <a:lnTo>
                  <a:pt x="16799167" y="1616519"/>
                </a:lnTo>
                <a:lnTo>
                  <a:pt x="16800703" y="1624164"/>
                </a:lnTo>
                <a:lnTo>
                  <a:pt x="16804920" y="1630413"/>
                </a:lnTo>
                <a:lnTo>
                  <a:pt x="16811155" y="1634617"/>
                </a:lnTo>
                <a:lnTo>
                  <a:pt x="16818813" y="1636166"/>
                </a:lnTo>
                <a:lnTo>
                  <a:pt x="16826459" y="1634617"/>
                </a:lnTo>
                <a:lnTo>
                  <a:pt x="16832707" y="1630413"/>
                </a:lnTo>
                <a:lnTo>
                  <a:pt x="16836911" y="1624164"/>
                </a:lnTo>
                <a:lnTo>
                  <a:pt x="16838460" y="1616519"/>
                </a:lnTo>
                <a:close/>
              </a:path>
              <a:path w="18719800" h="10718800" extrusionOk="0">
                <a:moveTo>
                  <a:pt x="16838460" y="1516418"/>
                </a:moveTo>
                <a:lnTo>
                  <a:pt x="16836911" y="1508772"/>
                </a:lnTo>
                <a:lnTo>
                  <a:pt x="16832707" y="1502524"/>
                </a:lnTo>
                <a:lnTo>
                  <a:pt x="16826459" y="1498307"/>
                </a:lnTo>
                <a:lnTo>
                  <a:pt x="16818813" y="1496758"/>
                </a:lnTo>
                <a:lnTo>
                  <a:pt x="16811155" y="1498307"/>
                </a:lnTo>
                <a:lnTo>
                  <a:pt x="16804920" y="1502524"/>
                </a:lnTo>
                <a:lnTo>
                  <a:pt x="16800703" y="1508772"/>
                </a:lnTo>
                <a:lnTo>
                  <a:pt x="16799167" y="1516418"/>
                </a:lnTo>
                <a:lnTo>
                  <a:pt x="16800703" y="1524076"/>
                </a:lnTo>
                <a:lnTo>
                  <a:pt x="16804920" y="1530311"/>
                </a:lnTo>
                <a:lnTo>
                  <a:pt x="16811155" y="1534515"/>
                </a:lnTo>
                <a:lnTo>
                  <a:pt x="16818813" y="1536065"/>
                </a:lnTo>
                <a:lnTo>
                  <a:pt x="16826459" y="1534515"/>
                </a:lnTo>
                <a:lnTo>
                  <a:pt x="16832707" y="1530311"/>
                </a:lnTo>
                <a:lnTo>
                  <a:pt x="16836911" y="1524076"/>
                </a:lnTo>
                <a:lnTo>
                  <a:pt x="16838460" y="1516418"/>
                </a:lnTo>
                <a:close/>
              </a:path>
              <a:path w="18719800" h="10718800" extrusionOk="0">
                <a:moveTo>
                  <a:pt x="16838460" y="1416316"/>
                </a:moveTo>
                <a:lnTo>
                  <a:pt x="16836911" y="1408671"/>
                </a:lnTo>
                <a:lnTo>
                  <a:pt x="16832695" y="1402435"/>
                </a:lnTo>
                <a:lnTo>
                  <a:pt x="16826459" y="1398219"/>
                </a:lnTo>
                <a:lnTo>
                  <a:pt x="16818813" y="1396682"/>
                </a:lnTo>
                <a:lnTo>
                  <a:pt x="16811155" y="1398219"/>
                </a:lnTo>
                <a:lnTo>
                  <a:pt x="16804920" y="1402435"/>
                </a:lnTo>
                <a:lnTo>
                  <a:pt x="16800703" y="1408671"/>
                </a:lnTo>
                <a:lnTo>
                  <a:pt x="16799167" y="1416316"/>
                </a:lnTo>
                <a:lnTo>
                  <a:pt x="16800703" y="1423962"/>
                </a:lnTo>
                <a:lnTo>
                  <a:pt x="16804920" y="1430210"/>
                </a:lnTo>
                <a:lnTo>
                  <a:pt x="16811155" y="1434426"/>
                </a:lnTo>
                <a:lnTo>
                  <a:pt x="16818813" y="1435963"/>
                </a:lnTo>
                <a:lnTo>
                  <a:pt x="16826459" y="1434426"/>
                </a:lnTo>
                <a:lnTo>
                  <a:pt x="16832695" y="1430210"/>
                </a:lnTo>
                <a:lnTo>
                  <a:pt x="16836911" y="1423962"/>
                </a:lnTo>
                <a:lnTo>
                  <a:pt x="16838460" y="1416316"/>
                </a:lnTo>
                <a:close/>
              </a:path>
              <a:path w="18719800" h="10718800" extrusionOk="0">
                <a:moveTo>
                  <a:pt x="16838460" y="1316228"/>
                </a:moveTo>
                <a:lnTo>
                  <a:pt x="16836911" y="1308582"/>
                </a:lnTo>
                <a:lnTo>
                  <a:pt x="16832695" y="1302334"/>
                </a:lnTo>
                <a:lnTo>
                  <a:pt x="16826459" y="1298117"/>
                </a:lnTo>
                <a:lnTo>
                  <a:pt x="16818813" y="1296581"/>
                </a:lnTo>
                <a:lnTo>
                  <a:pt x="16811155" y="1298117"/>
                </a:lnTo>
                <a:lnTo>
                  <a:pt x="16804920" y="1302334"/>
                </a:lnTo>
                <a:lnTo>
                  <a:pt x="16800703" y="1308582"/>
                </a:lnTo>
                <a:lnTo>
                  <a:pt x="16799167" y="1316228"/>
                </a:lnTo>
                <a:lnTo>
                  <a:pt x="16800703" y="1323873"/>
                </a:lnTo>
                <a:lnTo>
                  <a:pt x="16804920" y="1330121"/>
                </a:lnTo>
                <a:lnTo>
                  <a:pt x="16811155" y="1334338"/>
                </a:lnTo>
                <a:lnTo>
                  <a:pt x="16818813" y="1335887"/>
                </a:lnTo>
                <a:lnTo>
                  <a:pt x="16826459" y="1334338"/>
                </a:lnTo>
                <a:lnTo>
                  <a:pt x="16832695" y="1330121"/>
                </a:lnTo>
                <a:lnTo>
                  <a:pt x="16836911" y="1323873"/>
                </a:lnTo>
                <a:lnTo>
                  <a:pt x="16838460" y="1316228"/>
                </a:lnTo>
                <a:close/>
              </a:path>
              <a:path w="18719800" h="10718800" extrusionOk="0">
                <a:moveTo>
                  <a:pt x="16838460" y="1216126"/>
                </a:moveTo>
                <a:lnTo>
                  <a:pt x="16836911" y="1208481"/>
                </a:lnTo>
                <a:lnTo>
                  <a:pt x="16832695" y="1202245"/>
                </a:lnTo>
                <a:lnTo>
                  <a:pt x="16826459" y="1198029"/>
                </a:lnTo>
                <a:lnTo>
                  <a:pt x="16818813" y="1196492"/>
                </a:lnTo>
                <a:lnTo>
                  <a:pt x="16811155" y="1198029"/>
                </a:lnTo>
                <a:lnTo>
                  <a:pt x="16804920" y="1202245"/>
                </a:lnTo>
                <a:lnTo>
                  <a:pt x="16800703" y="1208481"/>
                </a:lnTo>
                <a:lnTo>
                  <a:pt x="16799167" y="1216126"/>
                </a:lnTo>
                <a:lnTo>
                  <a:pt x="16800703" y="1223784"/>
                </a:lnTo>
                <a:lnTo>
                  <a:pt x="16804920" y="1230020"/>
                </a:lnTo>
                <a:lnTo>
                  <a:pt x="16811155" y="1234236"/>
                </a:lnTo>
                <a:lnTo>
                  <a:pt x="16818813" y="1235786"/>
                </a:lnTo>
                <a:lnTo>
                  <a:pt x="16826459" y="1234236"/>
                </a:lnTo>
                <a:lnTo>
                  <a:pt x="16832695" y="1230020"/>
                </a:lnTo>
                <a:lnTo>
                  <a:pt x="16836911" y="1223784"/>
                </a:lnTo>
                <a:lnTo>
                  <a:pt x="16838460" y="1216126"/>
                </a:lnTo>
                <a:close/>
              </a:path>
              <a:path w="18719800" h="10718800" extrusionOk="0">
                <a:moveTo>
                  <a:pt x="16838460" y="1116037"/>
                </a:moveTo>
                <a:lnTo>
                  <a:pt x="16836911" y="1108392"/>
                </a:lnTo>
                <a:lnTo>
                  <a:pt x="16832695" y="1102144"/>
                </a:lnTo>
                <a:lnTo>
                  <a:pt x="16826459" y="1097940"/>
                </a:lnTo>
                <a:lnTo>
                  <a:pt x="16818813" y="1096391"/>
                </a:lnTo>
                <a:lnTo>
                  <a:pt x="16811155" y="1097940"/>
                </a:lnTo>
                <a:lnTo>
                  <a:pt x="16804920" y="1102144"/>
                </a:lnTo>
                <a:lnTo>
                  <a:pt x="16800703" y="1108392"/>
                </a:lnTo>
                <a:lnTo>
                  <a:pt x="16799167" y="1116037"/>
                </a:lnTo>
                <a:lnTo>
                  <a:pt x="16800703" y="1123683"/>
                </a:lnTo>
                <a:lnTo>
                  <a:pt x="16804920" y="1129931"/>
                </a:lnTo>
                <a:lnTo>
                  <a:pt x="16811155" y="1134148"/>
                </a:lnTo>
                <a:lnTo>
                  <a:pt x="16818813" y="1135684"/>
                </a:lnTo>
                <a:lnTo>
                  <a:pt x="16826459" y="1134148"/>
                </a:lnTo>
                <a:lnTo>
                  <a:pt x="16832695" y="1129931"/>
                </a:lnTo>
                <a:lnTo>
                  <a:pt x="16836911" y="1123683"/>
                </a:lnTo>
                <a:lnTo>
                  <a:pt x="16838460" y="1116037"/>
                </a:lnTo>
                <a:close/>
              </a:path>
              <a:path w="18719800" h="10718800" extrusionOk="0">
                <a:moveTo>
                  <a:pt x="16838460" y="1015936"/>
                </a:moveTo>
                <a:lnTo>
                  <a:pt x="16836911" y="1008291"/>
                </a:lnTo>
                <a:lnTo>
                  <a:pt x="16832695" y="1002055"/>
                </a:lnTo>
                <a:lnTo>
                  <a:pt x="16826459" y="997839"/>
                </a:lnTo>
                <a:lnTo>
                  <a:pt x="16818813" y="996302"/>
                </a:lnTo>
                <a:lnTo>
                  <a:pt x="16811155" y="997839"/>
                </a:lnTo>
                <a:lnTo>
                  <a:pt x="16804920" y="1002055"/>
                </a:lnTo>
                <a:lnTo>
                  <a:pt x="16800703" y="1008291"/>
                </a:lnTo>
                <a:lnTo>
                  <a:pt x="16799167" y="1015936"/>
                </a:lnTo>
                <a:lnTo>
                  <a:pt x="16800703" y="1023581"/>
                </a:lnTo>
                <a:lnTo>
                  <a:pt x="16804920" y="1029830"/>
                </a:lnTo>
                <a:lnTo>
                  <a:pt x="16811155" y="1034046"/>
                </a:lnTo>
                <a:lnTo>
                  <a:pt x="16818813" y="1035583"/>
                </a:lnTo>
                <a:lnTo>
                  <a:pt x="16826459" y="1034046"/>
                </a:lnTo>
                <a:lnTo>
                  <a:pt x="16832695" y="1029830"/>
                </a:lnTo>
                <a:lnTo>
                  <a:pt x="16836911" y="1023581"/>
                </a:lnTo>
                <a:lnTo>
                  <a:pt x="16838460" y="1015936"/>
                </a:lnTo>
                <a:close/>
              </a:path>
              <a:path w="18719800" h="10718800" extrusionOk="0">
                <a:moveTo>
                  <a:pt x="16838460" y="915847"/>
                </a:moveTo>
                <a:lnTo>
                  <a:pt x="16836911" y="908189"/>
                </a:lnTo>
                <a:lnTo>
                  <a:pt x="16832695" y="901954"/>
                </a:lnTo>
                <a:lnTo>
                  <a:pt x="16826459" y="897737"/>
                </a:lnTo>
                <a:lnTo>
                  <a:pt x="16818813" y="896200"/>
                </a:lnTo>
                <a:lnTo>
                  <a:pt x="16811155" y="897737"/>
                </a:lnTo>
                <a:lnTo>
                  <a:pt x="16804920" y="901954"/>
                </a:lnTo>
                <a:lnTo>
                  <a:pt x="16800703" y="908189"/>
                </a:lnTo>
                <a:lnTo>
                  <a:pt x="16799167" y="915847"/>
                </a:lnTo>
                <a:lnTo>
                  <a:pt x="16800703" y="923493"/>
                </a:lnTo>
                <a:lnTo>
                  <a:pt x="16804920" y="929741"/>
                </a:lnTo>
                <a:lnTo>
                  <a:pt x="16811155" y="933945"/>
                </a:lnTo>
                <a:lnTo>
                  <a:pt x="16818813" y="935494"/>
                </a:lnTo>
                <a:lnTo>
                  <a:pt x="16826459" y="933945"/>
                </a:lnTo>
                <a:lnTo>
                  <a:pt x="16832695" y="929741"/>
                </a:lnTo>
                <a:lnTo>
                  <a:pt x="16836911" y="923493"/>
                </a:lnTo>
                <a:lnTo>
                  <a:pt x="16838460" y="915847"/>
                </a:lnTo>
                <a:close/>
              </a:path>
              <a:path w="18719800" h="10718800" extrusionOk="0">
                <a:moveTo>
                  <a:pt x="16838460" y="815759"/>
                </a:moveTo>
                <a:lnTo>
                  <a:pt x="16836911" y="808101"/>
                </a:lnTo>
                <a:lnTo>
                  <a:pt x="16832695" y="801865"/>
                </a:lnTo>
                <a:lnTo>
                  <a:pt x="16826459" y="797648"/>
                </a:lnTo>
                <a:lnTo>
                  <a:pt x="16818813" y="796099"/>
                </a:lnTo>
                <a:lnTo>
                  <a:pt x="16811155" y="797648"/>
                </a:lnTo>
                <a:lnTo>
                  <a:pt x="16804920" y="801865"/>
                </a:lnTo>
                <a:lnTo>
                  <a:pt x="16800703" y="808101"/>
                </a:lnTo>
                <a:lnTo>
                  <a:pt x="16799167" y="815759"/>
                </a:lnTo>
                <a:lnTo>
                  <a:pt x="16800703" y="823404"/>
                </a:lnTo>
                <a:lnTo>
                  <a:pt x="16804920" y="829640"/>
                </a:lnTo>
                <a:lnTo>
                  <a:pt x="16811155" y="833856"/>
                </a:lnTo>
                <a:lnTo>
                  <a:pt x="16818813" y="835406"/>
                </a:lnTo>
                <a:lnTo>
                  <a:pt x="16826459" y="833856"/>
                </a:lnTo>
                <a:lnTo>
                  <a:pt x="16832695" y="829640"/>
                </a:lnTo>
                <a:lnTo>
                  <a:pt x="16836911" y="823404"/>
                </a:lnTo>
                <a:lnTo>
                  <a:pt x="16838460" y="815759"/>
                </a:lnTo>
                <a:close/>
              </a:path>
              <a:path w="18719800" h="10718800" extrusionOk="0">
                <a:moveTo>
                  <a:pt x="16838460" y="715657"/>
                </a:moveTo>
                <a:lnTo>
                  <a:pt x="16836911" y="708012"/>
                </a:lnTo>
                <a:lnTo>
                  <a:pt x="16832707" y="701763"/>
                </a:lnTo>
                <a:lnTo>
                  <a:pt x="16826459" y="697560"/>
                </a:lnTo>
                <a:lnTo>
                  <a:pt x="16818813" y="696010"/>
                </a:lnTo>
                <a:lnTo>
                  <a:pt x="16811155" y="697560"/>
                </a:lnTo>
                <a:lnTo>
                  <a:pt x="16804920" y="701763"/>
                </a:lnTo>
                <a:lnTo>
                  <a:pt x="16800703" y="708012"/>
                </a:lnTo>
                <a:lnTo>
                  <a:pt x="16799167" y="715657"/>
                </a:lnTo>
                <a:lnTo>
                  <a:pt x="16800703" y="723303"/>
                </a:lnTo>
                <a:lnTo>
                  <a:pt x="16804920" y="729538"/>
                </a:lnTo>
                <a:lnTo>
                  <a:pt x="16811155" y="733755"/>
                </a:lnTo>
                <a:lnTo>
                  <a:pt x="16818813" y="735291"/>
                </a:lnTo>
                <a:lnTo>
                  <a:pt x="16826459" y="733755"/>
                </a:lnTo>
                <a:lnTo>
                  <a:pt x="16832707" y="729538"/>
                </a:lnTo>
                <a:lnTo>
                  <a:pt x="16836911" y="723303"/>
                </a:lnTo>
                <a:lnTo>
                  <a:pt x="16838460" y="715657"/>
                </a:lnTo>
                <a:close/>
              </a:path>
              <a:path w="18719800" h="10718800" extrusionOk="0">
                <a:moveTo>
                  <a:pt x="16838460" y="615556"/>
                </a:moveTo>
                <a:lnTo>
                  <a:pt x="16836911" y="607910"/>
                </a:lnTo>
                <a:lnTo>
                  <a:pt x="16832707" y="601662"/>
                </a:lnTo>
                <a:lnTo>
                  <a:pt x="16826459" y="597458"/>
                </a:lnTo>
                <a:lnTo>
                  <a:pt x="16818813" y="595909"/>
                </a:lnTo>
                <a:lnTo>
                  <a:pt x="16811155" y="597458"/>
                </a:lnTo>
                <a:lnTo>
                  <a:pt x="16804920" y="601662"/>
                </a:lnTo>
                <a:lnTo>
                  <a:pt x="16800703" y="607910"/>
                </a:lnTo>
                <a:lnTo>
                  <a:pt x="16799167" y="615556"/>
                </a:lnTo>
                <a:lnTo>
                  <a:pt x="16800703" y="623201"/>
                </a:lnTo>
                <a:lnTo>
                  <a:pt x="16804920" y="629450"/>
                </a:lnTo>
                <a:lnTo>
                  <a:pt x="16811155" y="633666"/>
                </a:lnTo>
                <a:lnTo>
                  <a:pt x="16818813" y="635203"/>
                </a:lnTo>
                <a:lnTo>
                  <a:pt x="16826459" y="633666"/>
                </a:lnTo>
                <a:lnTo>
                  <a:pt x="16832707" y="629450"/>
                </a:lnTo>
                <a:lnTo>
                  <a:pt x="16836911" y="623201"/>
                </a:lnTo>
                <a:lnTo>
                  <a:pt x="16838460" y="615556"/>
                </a:lnTo>
                <a:close/>
              </a:path>
              <a:path w="18719800" h="10718800" extrusionOk="0">
                <a:moveTo>
                  <a:pt x="16838460" y="515467"/>
                </a:moveTo>
                <a:lnTo>
                  <a:pt x="16836911" y="507822"/>
                </a:lnTo>
                <a:lnTo>
                  <a:pt x="16832707" y="501573"/>
                </a:lnTo>
                <a:lnTo>
                  <a:pt x="16826459" y="497357"/>
                </a:lnTo>
                <a:lnTo>
                  <a:pt x="16818813" y="495820"/>
                </a:lnTo>
                <a:lnTo>
                  <a:pt x="16811155" y="497357"/>
                </a:lnTo>
                <a:lnTo>
                  <a:pt x="16804920" y="501573"/>
                </a:lnTo>
                <a:lnTo>
                  <a:pt x="16800703" y="507822"/>
                </a:lnTo>
                <a:lnTo>
                  <a:pt x="16799167" y="515467"/>
                </a:lnTo>
                <a:lnTo>
                  <a:pt x="16800703" y="523113"/>
                </a:lnTo>
                <a:lnTo>
                  <a:pt x="16804920" y="529348"/>
                </a:lnTo>
                <a:lnTo>
                  <a:pt x="16811155" y="533565"/>
                </a:lnTo>
                <a:lnTo>
                  <a:pt x="16818813" y="535101"/>
                </a:lnTo>
                <a:lnTo>
                  <a:pt x="16826459" y="533565"/>
                </a:lnTo>
                <a:lnTo>
                  <a:pt x="16832707" y="529348"/>
                </a:lnTo>
                <a:lnTo>
                  <a:pt x="16836911" y="523113"/>
                </a:lnTo>
                <a:lnTo>
                  <a:pt x="16838460" y="515467"/>
                </a:lnTo>
                <a:close/>
              </a:path>
              <a:path w="18719800" h="10718800" extrusionOk="0">
                <a:moveTo>
                  <a:pt x="16838460" y="415366"/>
                </a:moveTo>
                <a:lnTo>
                  <a:pt x="16836911" y="407720"/>
                </a:lnTo>
                <a:lnTo>
                  <a:pt x="16832707" y="401472"/>
                </a:lnTo>
                <a:lnTo>
                  <a:pt x="16826459" y="397256"/>
                </a:lnTo>
                <a:lnTo>
                  <a:pt x="16818813" y="395719"/>
                </a:lnTo>
                <a:lnTo>
                  <a:pt x="16811155" y="397256"/>
                </a:lnTo>
                <a:lnTo>
                  <a:pt x="16804920" y="401472"/>
                </a:lnTo>
                <a:lnTo>
                  <a:pt x="16800703" y="407720"/>
                </a:lnTo>
                <a:lnTo>
                  <a:pt x="16799167" y="415366"/>
                </a:lnTo>
                <a:lnTo>
                  <a:pt x="16800703" y="423011"/>
                </a:lnTo>
                <a:lnTo>
                  <a:pt x="16804920" y="429247"/>
                </a:lnTo>
                <a:lnTo>
                  <a:pt x="16811155" y="433463"/>
                </a:lnTo>
                <a:lnTo>
                  <a:pt x="16818813" y="435013"/>
                </a:lnTo>
                <a:lnTo>
                  <a:pt x="16826459" y="433463"/>
                </a:lnTo>
                <a:lnTo>
                  <a:pt x="16832707" y="429247"/>
                </a:lnTo>
                <a:lnTo>
                  <a:pt x="16836911" y="423011"/>
                </a:lnTo>
                <a:lnTo>
                  <a:pt x="16838460" y="415366"/>
                </a:lnTo>
                <a:close/>
              </a:path>
              <a:path w="18719800" h="10718800" extrusionOk="0">
                <a:moveTo>
                  <a:pt x="16838460" y="315264"/>
                </a:moveTo>
                <a:lnTo>
                  <a:pt x="16836911" y="307619"/>
                </a:lnTo>
                <a:lnTo>
                  <a:pt x="16832707" y="301371"/>
                </a:lnTo>
                <a:lnTo>
                  <a:pt x="16826459" y="297167"/>
                </a:lnTo>
                <a:lnTo>
                  <a:pt x="16818813" y="295617"/>
                </a:lnTo>
                <a:lnTo>
                  <a:pt x="16811155" y="297167"/>
                </a:lnTo>
                <a:lnTo>
                  <a:pt x="16804920" y="301371"/>
                </a:lnTo>
                <a:lnTo>
                  <a:pt x="16800703" y="307619"/>
                </a:lnTo>
                <a:lnTo>
                  <a:pt x="16799167" y="315264"/>
                </a:lnTo>
                <a:lnTo>
                  <a:pt x="16800703" y="322922"/>
                </a:lnTo>
                <a:lnTo>
                  <a:pt x="16804920" y="329158"/>
                </a:lnTo>
                <a:lnTo>
                  <a:pt x="16811155" y="333375"/>
                </a:lnTo>
                <a:lnTo>
                  <a:pt x="16818813" y="334911"/>
                </a:lnTo>
                <a:lnTo>
                  <a:pt x="16826459" y="333375"/>
                </a:lnTo>
                <a:lnTo>
                  <a:pt x="16832707" y="329158"/>
                </a:lnTo>
                <a:lnTo>
                  <a:pt x="16836911" y="322922"/>
                </a:lnTo>
                <a:lnTo>
                  <a:pt x="16838460" y="315264"/>
                </a:lnTo>
                <a:close/>
              </a:path>
              <a:path w="18719800" h="10718800" extrusionOk="0">
                <a:moveTo>
                  <a:pt x="16838460" y="215163"/>
                </a:moveTo>
                <a:lnTo>
                  <a:pt x="16836911" y="207518"/>
                </a:lnTo>
                <a:lnTo>
                  <a:pt x="16832707" y="201282"/>
                </a:lnTo>
                <a:lnTo>
                  <a:pt x="16826459" y="197065"/>
                </a:lnTo>
                <a:lnTo>
                  <a:pt x="16818813" y="195529"/>
                </a:lnTo>
                <a:lnTo>
                  <a:pt x="16811155" y="197065"/>
                </a:lnTo>
                <a:lnTo>
                  <a:pt x="16804920" y="201282"/>
                </a:lnTo>
                <a:lnTo>
                  <a:pt x="16800703" y="207518"/>
                </a:lnTo>
                <a:lnTo>
                  <a:pt x="16799167" y="215163"/>
                </a:lnTo>
                <a:lnTo>
                  <a:pt x="16800703" y="222821"/>
                </a:lnTo>
                <a:lnTo>
                  <a:pt x="16804920" y="229069"/>
                </a:lnTo>
                <a:lnTo>
                  <a:pt x="16811155" y="233273"/>
                </a:lnTo>
                <a:lnTo>
                  <a:pt x="16818813" y="234823"/>
                </a:lnTo>
                <a:lnTo>
                  <a:pt x="16826459" y="233273"/>
                </a:lnTo>
                <a:lnTo>
                  <a:pt x="16832707" y="229069"/>
                </a:lnTo>
                <a:lnTo>
                  <a:pt x="16836911" y="222821"/>
                </a:lnTo>
                <a:lnTo>
                  <a:pt x="16838460" y="215163"/>
                </a:lnTo>
                <a:close/>
              </a:path>
              <a:path w="18719800" h="10718800" extrusionOk="0">
                <a:moveTo>
                  <a:pt x="16838460" y="115087"/>
                </a:moveTo>
                <a:lnTo>
                  <a:pt x="16836911" y="107429"/>
                </a:lnTo>
                <a:lnTo>
                  <a:pt x="16832707" y="101180"/>
                </a:lnTo>
                <a:lnTo>
                  <a:pt x="16826459" y="96977"/>
                </a:lnTo>
                <a:lnTo>
                  <a:pt x="16818813" y="95427"/>
                </a:lnTo>
                <a:lnTo>
                  <a:pt x="16811155" y="96977"/>
                </a:lnTo>
                <a:lnTo>
                  <a:pt x="16804920" y="101180"/>
                </a:lnTo>
                <a:lnTo>
                  <a:pt x="16800703" y="107429"/>
                </a:lnTo>
                <a:lnTo>
                  <a:pt x="16799167" y="115087"/>
                </a:lnTo>
                <a:lnTo>
                  <a:pt x="16800703" y="122732"/>
                </a:lnTo>
                <a:lnTo>
                  <a:pt x="16804920" y="128981"/>
                </a:lnTo>
                <a:lnTo>
                  <a:pt x="16811155" y="133184"/>
                </a:lnTo>
                <a:lnTo>
                  <a:pt x="16818813" y="134734"/>
                </a:lnTo>
                <a:lnTo>
                  <a:pt x="16826459" y="133184"/>
                </a:lnTo>
                <a:lnTo>
                  <a:pt x="16832707" y="128981"/>
                </a:lnTo>
                <a:lnTo>
                  <a:pt x="16836911" y="122732"/>
                </a:lnTo>
                <a:lnTo>
                  <a:pt x="16838460" y="115087"/>
                </a:lnTo>
                <a:close/>
              </a:path>
              <a:path w="18719800" h="10718800" extrusionOk="0">
                <a:moveTo>
                  <a:pt x="16838460" y="14973"/>
                </a:moveTo>
                <a:lnTo>
                  <a:pt x="16836911" y="7327"/>
                </a:lnTo>
                <a:lnTo>
                  <a:pt x="16832707" y="1092"/>
                </a:lnTo>
                <a:lnTo>
                  <a:pt x="16831082" y="0"/>
                </a:lnTo>
                <a:lnTo>
                  <a:pt x="16806533" y="0"/>
                </a:lnTo>
                <a:lnTo>
                  <a:pt x="16804920" y="1092"/>
                </a:lnTo>
                <a:lnTo>
                  <a:pt x="16800703" y="7327"/>
                </a:lnTo>
                <a:lnTo>
                  <a:pt x="16799167" y="14973"/>
                </a:lnTo>
                <a:lnTo>
                  <a:pt x="16800703" y="22631"/>
                </a:lnTo>
                <a:lnTo>
                  <a:pt x="16804920" y="28879"/>
                </a:lnTo>
                <a:lnTo>
                  <a:pt x="16811155" y="33083"/>
                </a:lnTo>
                <a:lnTo>
                  <a:pt x="16818813" y="34632"/>
                </a:lnTo>
                <a:lnTo>
                  <a:pt x="16826459" y="33083"/>
                </a:lnTo>
                <a:lnTo>
                  <a:pt x="16832707" y="28879"/>
                </a:lnTo>
                <a:lnTo>
                  <a:pt x="16836911" y="22631"/>
                </a:lnTo>
                <a:lnTo>
                  <a:pt x="16838460" y="14973"/>
                </a:lnTo>
                <a:close/>
              </a:path>
              <a:path w="18719800" h="10718800" extrusionOk="0">
                <a:moveTo>
                  <a:pt x="16850652" y="10656862"/>
                </a:moveTo>
                <a:lnTo>
                  <a:pt x="16849116" y="10649204"/>
                </a:lnTo>
                <a:lnTo>
                  <a:pt x="16844899" y="10642956"/>
                </a:lnTo>
                <a:lnTo>
                  <a:pt x="16838664" y="10638752"/>
                </a:lnTo>
                <a:lnTo>
                  <a:pt x="16831018" y="10637203"/>
                </a:lnTo>
                <a:lnTo>
                  <a:pt x="16823373" y="10638752"/>
                </a:lnTo>
                <a:lnTo>
                  <a:pt x="16817124" y="10642956"/>
                </a:lnTo>
                <a:lnTo>
                  <a:pt x="16812908" y="10649204"/>
                </a:lnTo>
                <a:lnTo>
                  <a:pt x="16811371" y="10656862"/>
                </a:lnTo>
                <a:lnTo>
                  <a:pt x="16812908" y="10664508"/>
                </a:lnTo>
                <a:lnTo>
                  <a:pt x="16817124" y="10670743"/>
                </a:lnTo>
                <a:lnTo>
                  <a:pt x="16823373" y="10674960"/>
                </a:lnTo>
                <a:lnTo>
                  <a:pt x="16831018" y="10676496"/>
                </a:lnTo>
                <a:lnTo>
                  <a:pt x="16838664" y="10674960"/>
                </a:lnTo>
                <a:lnTo>
                  <a:pt x="16844899" y="10670743"/>
                </a:lnTo>
                <a:lnTo>
                  <a:pt x="16849116" y="10664508"/>
                </a:lnTo>
                <a:lnTo>
                  <a:pt x="16850652" y="10656862"/>
                </a:lnTo>
                <a:close/>
              </a:path>
              <a:path w="18719800" h="10718800" extrusionOk="0">
                <a:moveTo>
                  <a:pt x="16850652" y="10556761"/>
                </a:moveTo>
                <a:lnTo>
                  <a:pt x="16849116" y="10549103"/>
                </a:lnTo>
                <a:lnTo>
                  <a:pt x="16844899" y="10542867"/>
                </a:lnTo>
                <a:lnTo>
                  <a:pt x="16838664" y="10538651"/>
                </a:lnTo>
                <a:lnTo>
                  <a:pt x="16831018" y="10537114"/>
                </a:lnTo>
                <a:lnTo>
                  <a:pt x="16823373" y="10538651"/>
                </a:lnTo>
                <a:lnTo>
                  <a:pt x="16817124" y="10542867"/>
                </a:lnTo>
                <a:lnTo>
                  <a:pt x="16812908" y="10549103"/>
                </a:lnTo>
                <a:lnTo>
                  <a:pt x="16811371" y="10556761"/>
                </a:lnTo>
                <a:lnTo>
                  <a:pt x="16812908" y="10564406"/>
                </a:lnTo>
                <a:lnTo>
                  <a:pt x="16817124" y="10570642"/>
                </a:lnTo>
                <a:lnTo>
                  <a:pt x="16823373" y="10574846"/>
                </a:lnTo>
                <a:lnTo>
                  <a:pt x="16831018" y="10576395"/>
                </a:lnTo>
                <a:lnTo>
                  <a:pt x="16838664" y="10574846"/>
                </a:lnTo>
                <a:lnTo>
                  <a:pt x="16844899" y="10570642"/>
                </a:lnTo>
                <a:lnTo>
                  <a:pt x="16849116" y="10564406"/>
                </a:lnTo>
                <a:lnTo>
                  <a:pt x="16850652" y="10556761"/>
                </a:lnTo>
                <a:close/>
              </a:path>
              <a:path w="18719800" h="10718800" extrusionOk="0">
                <a:moveTo>
                  <a:pt x="16850652" y="10456659"/>
                </a:moveTo>
                <a:lnTo>
                  <a:pt x="16849116" y="10449014"/>
                </a:lnTo>
                <a:lnTo>
                  <a:pt x="16844899" y="10442765"/>
                </a:lnTo>
                <a:lnTo>
                  <a:pt x="16838664" y="10438549"/>
                </a:lnTo>
                <a:lnTo>
                  <a:pt x="16831018" y="10437000"/>
                </a:lnTo>
                <a:lnTo>
                  <a:pt x="16823373" y="10438549"/>
                </a:lnTo>
                <a:lnTo>
                  <a:pt x="16817124" y="10442765"/>
                </a:lnTo>
                <a:lnTo>
                  <a:pt x="16812908" y="10449014"/>
                </a:lnTo>
                <a:lnTo>
                  <a:pt x="16811371" y="10456659"/>
                </a:lnTo>
                <a:lnTo>
                  <a:pt x="16812908" y="10464305"/>
                </a:lnTo>
                <a:lnTo>
                  <a:pt x="16817124" y="10470553"/>
                </a:lnTo>
                <a:lnTo>
                  <a:pt x="16823373" y="10474769"/>
                </a:lnTo>
                <a:lnTo>
                  <a:pt x="16831018" y="10476306"/>
                </a:lnTo>
                <a:lnTo>
                  <a:pt x="16838664" y="10474769"/>
                </a:lnTo>
                <a:lnTo>
                  <a:pt x="16844899" y="10470553"/>
                </a:lnTo>
                <a:lnTo>
                  <a:pt x="16849116" y="10464305"/>
                </a:lnTo>
                <a:lnTo>
                  <a:pt x="16850652" y="10456659"/>
                </a:lnTo>
                <a:close/>
              </a:path>
              <a:path w="18719800" h="10718800" extrusionOk="0">
                <a:moveTo>
                  <a:pt x="16850652" y="10356558"/>
                </a:moveTo>
                <a:lnTo>
                  <a:pt x="16849116" y="10348912"/>
                </a:lnTo>
                <a:lnTo>
                  <a:pt x="16844899" y="10342664"/>
                </a:lnTo>
                <a:lnTo>
                  <a:pt x="16838664" y="10338460"/>
                </a:lnTo>
                <a:lnTo>
                  <a:pt x="16831018" y="10336924"/>
                </a:lnTo>
                <a:lnTo>
                  <a:pt x="16823373" y="10338460"/>
                </a:lnTo>
                <a:lnTo>
                  <a:pt x="16817124" y="10342664"/>
                </a:lnTo>
                <a:lnTo>
                  <a:pt x="16812908" y="10348912"/>
                </a:lnTo>
                <a:lnTo>
                  <a:pt x="16811371" y="10356558"/>
                </a:lnTo>
                <a:lnTo>
                  <a:pt x="16812908" y="10364216"/>
                </a:lnTo>
                <a:lnTo>
                  <a:pt x="16817124" y="10370464"/>
                </a:lnTo>
                <a:lnTo>
                  <a:pt x="16823373" y="10374668"/>
                </a:lnTo>
                <a:lnTo>
                  <a:pt x="16831018" y="10376205"/>
                </a:lnTo>
                <a:lnTo>
                  <a:pt x="16838664" y="10374668"/>
                </a:lnTo>
                <a:lnTo>
                  <a:pt x="16844899" y="10370464"/>
                </a:lnTo>
                <a:lnTo>
                  <a:pt x="16849116" y="10364216"/>
                </a:lnTo>
                <a:lnTo>
                  <a:pt x="16850652" y="10356558"/>
                </a:lnTo>
                <a:close/>
              </a:path>
              <a:path w="18719800" h="10718800" extrusionOk="0">
                <a:moveTo>
                  <a:pt x="16850652" y="10256456"/>
                </a:moveTo>
                <a:lnTo>
                  <a:pt x="16849116" y="10248811"/>
                </a:lnTo>
                <a:lnTo>
                  <a:pt x="16844899" y="10242575"/>
                </a:lnTo>
                <a:lnTo>
                  <a:pt x="16838664" y="10238372"/>
                </a:lnTo>
                <a:lnTo>
                  <a:pt x="16831018" y="10236822"/>
                </a:lnTo>
                <a:lnTo>
                  <a:pt x="16823373" y="10238372"/>
                </a:lnTo>
                <a:lnTo>
                  <a:pt x="16817124" y="10242575"/>
                </a:lnTo>
                <a:lnTo>
                  <a:pt x="16812908" y="10248811"/>
                </a:lnTo>
                <a:lnTo>
                  <a:pt x="16811371" y="10256456"/>
                </a:lnTo>
                <a:lnTo>
                  <a:pt x="16812908" y="10264115"/>
                </a:lnTo>
                <a:lnTo>
                  <a:pt x="16817124" y="10270350"/>
                </a:lnTo>
                <a:lnTo>
                  <a:pt x="16823373" y="10274567"/>
                </a:lnTo>
                <a:lnTo>
                  <a:pt x="16831018" y="10276103"/>
                </a:lnTo>
                <a:lnTo>
                  <a:pt x="16838664" y="10274567"/>
                </a:lnTo>
                <a:lnTo>
                  <a:pt x="16844899" y="10270350"/>
                </a:lnTo>
                <a:lnTo>
                  <a:pt x="16849116" y="10264115"/>
                </a:lnTo>
                <a:lnTo>
                  <a:pt x="16850652" y="10256456"/>
                </a:lnTo>
                <a:close/>
              </a:path>
              <a:path w="18719800" h="10718800" extrusionOk="0">
                <a:moveTo>
                  <a:pt x="16850652" y="10156368"/>
                </a:moveTo>
                <a:lnTo>
                  <a:pt x="16849116" y="10148722"/>
                </a:lnTo>
                <a:lnTo>
                  <a:pt x="16844899" y="10142474"/>
                </a:lnTo>
                <a:lnTo>
                  <a:pt x="16838664" y="10138270"/>
                </a:lnTo>
                <a:lnTo>
                  <a:pt x="16831018" y="10136721"/>
                </a:lnTo>
                <a:lnTo>
                  <a:pt x="16823373" y="10138270"/>
                </a:lnTo>
                <a:lnTo>
                  <a:pt x="16817124" y="10142474"/>
                </a:lnTo>
                <a:lnTo>
                  <a:pt x="16812908" y="10148722"/>
                </a:lnTo>
                <a:lnTo>
                  <a:pt x="16811371" y="10156368"/>
                </a:lnTo>
                <a:lnTo>
                  <a:pt x="16812908" y="10164013"/>
                </a:lnTo>
                <a:lnTo>
                  <a:pt x="16817124" y="10170262"/>
                </a:lnTo>
                <a:lnTo>
                  <a:pt x="16823373" y="10174465"/>
                </a:lnTo>
                <a:lnTo>
                  <a:pt x="16831018" y="10176015"/>
                </a:lnTo>
                <a:lnTo>
                  <a:pt x="16838664" y="10174465"/>
                </a:lnTo>
                <a:lnTo>
                  <a:pt x="16844899" y="10170262"/>
                </a:lnTo>
                <a:lnTo>
                  <a:pt x="16849116" y="10164013"/>
                </a:lnTo>
                <a:lnTo>
                  <a:pt x="16850652" y="10156368"/>
                </a:lnTo>
                <a:close/>
              </a:path>
              <a:path w="18719800" h="10718800" extrusionOk="0">
                <a:moveTo>
                  <a:pt x="16850652" y="10056266"/>
                </a:moveTo>
                <a:lnTo>
                  <a:pt x="16849116" y="10048621"/>
                </a:lnTo>
                <a:lnTo>
                  <a:pt x="16844899" y="10042385"/>
                </a:lnTo>
                <a:lnTo>
                  <a:pt x="16838664" y="10038169"/>
                </a:lnTo>
                <a:lnTo>
                  <a:pt x="16831018" y="10036632"/>
                </a:lnTo>
                <a:lnTo>
                  <a:pt x="16823373" y="10038169"/>
                </a:lnTo>
                <a:lnTo>
                  <a:pt x="16817124" y="10042385"/>
                </a:lnTo>
                <a:lnTo>
                  <a:pt x="16812908" y="10048621"/>
                </a:lnTo>
                <a:lnTo>
                  <a:pt x="16811371" y="10056266"/>
                </a:lnTo>
                <a:lnTo>
                  <a:pt x="16812908" y="10063924"/>
                </a:lnTo>
                <a:lnTo>
                  <a:pt x="16817124" y="10070160"/>
                </a:lnTo>
                <a:lnTo>
                  <a:pt x="16823373" y="10074377"/>
                </a:lnTo>
                <a:lnTo>
                  <a:pt x="16831018" y="10075913"/>
                </a:lnTo>
                <a:lnTo>
                  <a:pt x="16838664" y="10074377"/>
                </a:lnTo>
                <a:lnTo>
                  <a:pt x="16844899" y="10070160"/>
                </a:lnTo>
                <a:lnTo>
                  <a:pt x="16849116" y="10063924"/>
                </a:lnTo>
                <a:lnTo>
                  <a:pt x="16850652" y="10056266"/>
                </a:lnTo>
                <a:close/>
              </a:path>
              <a:path w="18719800" h="10718800" extrusionOk="0">
                <a:moveTo>
                  <a:pt x="16850652" y="9956178"/>
                </a:moveTo>
                <a:lnTo>
                  <a:pt x="16849116" y="9948532"/>
                </a:lnTo>
                <a:lnTo>
                  <a:pt x="16844899" y="9942284"/>
                </a:lnTo>
                <a:lnTo>
                  <a:pt x="16838664" y="9938080"/>
                </a:lnTo>
                <a:lnTo>
                  <a:pt x="16831018" y="9936531"/>
                </a:lnTo>
                <a:lnTo>
                  <a:pt x="16823373" y="9938080"/>
                </a:lnTo>
                <a:lnTo>
                  <a:pt x="16817124" y="9942284"/>
                </a:lnTo>
                <a:lnTo>
                  <a:pt x="16812908" y="9948532"/>
                </a:lnTo>
                <a:lnTo>
                  <a:pt x="16811371" y="9956178"/>
                </a:lnTo>
                <a:lnTo>
                  <a:pt x="16812908" y="9963823"/>
                </a:lnTo>
                <a:lnTo>
                  <a:pt x="16817124" y="9970071"/>
                </a:lnTo>
                <a:lnTo>
                  <a:pt x="16823373" y="9974275"/>
                </a:lnTo>
                <a:lnTo>
                  <a:pt x="16831018" y="9975812"/>
                </a:lnTo>
                <a:lnTo>
                  <a:pt x="16838664" y="9974275"/>
                </a:lnTo>
                <a:lnTo>
                  <a:pt x="16844899" y="9970071"/>
                </a:lnTo>
                <a:lnTo>
                  <a:pt x="16849116" y="9963823"/>
                </a:lnTo>
                <a:lnTo>
                  <a:pt x="16850652" y="9956178"/>
                </a:lnTo>
                <a:close/>
              </a:path>
              <a:path w="18719800" h="10718800" extrusionOk="0">
                <a:moveTo>
                  <a:pt x="16850652" y="9856089"/>
                </a:moveTo>
                <a:lnTo>
                  <a:pt x="16849116" y="9848444"/>
                </a:lnTo>
                <a:lnTo>
                  <a:pt x="16844899" y="9842195"/>
                </a:lnTo>
                <a:lnTo>
                  <a:pt x="16838664" y="9837991"/>
                </a:lnTo>
                <a:lnTo>
                  <a:pt x="16831018" y="9836442"/>
                </a:lnTo>
                <a:lnTo>
                  <a:pt x="16823373" y="9837991"/>
                </a:lnTo>
                <a:lnTo>
                  <a:pt x="16817124" y="9842195"/>
                </a:lnTo>
                <a:lnTo>
                  <a:pt x="16812908" y="9848444"/>
                </a:lnTo>
                <a:lnTo>
                  <a:pt x="16811371" y="9856089"/>
                </a:lnTo>
                <a:lnTo>
                  <a:pt x="16812908" y="9863734"/>
                </a:lnTo>
                <a:lnTo>
                  <a:pt x="16817124" y="9869970"/>
                </a:lnTo>
                <a:lnTo>
                  <a:pt x="16823373" y="9874186"/>
                </a:lnTo>
                <a:lnTo>
                  <a:pt x="16831018" y="9875723"/>
                </a:lnTo>
                <a:lnTo>
                  <a:pt x="16838664" y="9874186"/>
                </a:lnTo>
                <a:lnTo>
                  <a:pt x="16844899" y="9869970"/>
                </a:lnTo>
                <a:lnTo>
                  <a:pt x="16849116" y="9863734"/>
                </a:lnTo>
                <a:lnTo>
                  <a:pt x="16850652" y="9856089"/>
                </a:lnTo>
                <a:close/>
              </a:path>
              <a:path w="18719800" h="10718800" extrusionOk="0">
                <a:moveTo>
                  <a:pt x="16850678" y="9055329"/>
                </a:moveTo>
                <a:lnTo>
                  <a:pt x="16849141" y="9047670"/>
                </a:lnTo>
                <a:lnTo>
                  <a:pt x="16844925" y="9041422"/>
                </a:lnTo>
                <a:lnTo>
                  <a:pt x="16838689" y="9037218"/>
                </a:lnTo>
                <a:lnTo>
                  <a:pt x="16831044" y="9035682"/>
                </a:lnTo>
                <a:lnTo>
                  <a:pt x="16823398" y="9037218"/>
                </a:lnTo>
                <a:lnTo>
                  <a:pt x="16817150" y="9041422"/>
                </a:lnTo>
                <a:lnTo>
                  <a:pt x="16812933" y="9047670"/>
                </a:lnTo>
                <a:lnTo>
                  <a:pt x="16811384" y="9055329"/>
                </a:lnTo>
                <a:lnTo>
                  <a:pt x="16812933" y="9062974"/>
                </a:lnTo>
                <a:lnTo>
                  <a:pt x="16817150" y="9069210"/>
                </a:lnTo>
                <a:lnTo>
                  <a:pt x="16823398" y="9073426"/>
                </a:lnTo>
                <a:lnTo>
                  <a:pt x="16831044" y="9074963"/>
                </a:lnTo>
                <a:lnTo>
                  <a:pt x="16838689" y="9073426"/>
                </a:lnTo>
                <a:lnTo>
                  <a:pt x="16844925" y="9069210"/>
                </a:lnTo>
                <a:lnTo>
                  <a:pt x="16849141" y="9062974"/>
                </a:lnTo>
                <a:lnTo>
                  <a:pt x="16850678" y="9055329"/>
                </a:lnTo>
                <a:close/>
              </a:path>
              <a:path w="18719800" h="10718800" extrusionOk="0">
                <a:moveTo>
                  <a:pt x="16850678" y="8955240"/>
                </a:moveTo>
                <a:lnTo>
                  <a:pt x="16849141" y="8947582"/>
                </a:lnTo>
                <a:lnTo>
                  <a:pt x="16844925" y="8941333"/>
                </a:lnTo>
                <a:lnTo>
                  <a:pt x="16838689" y="8937130"/>
                </a:lnTo>
                <a:lnTo>
                  <a:pt x="16831044" y="8935580"/>
                </a:lnTo>
                <a:lnTo>
                  <a:pt x="16823398" y="8937130"/>
                </a:lnTo>
                <a:lnTo>
                  <a:pt x="16817150" y="8941333"/>
                </a:lnTo>
                <a:lnTo>
                  <a:pt x="16812933" y="8947582"/>
                </a:lnTo>
                <a:lnTo>
                  <a:pt x="16811384" y="8955240"/>
                </a:lnTo>
                <a:lnTo>
                  <a:pt x="16812933" y="8962885"/>
                </a:lnTo>
                <a:lnTo>
                  <a:pt x="16817150" y="8969121"/>
                </a:lnTo>
                <a:lnTo>
                  <a:pt x="16823398" y="8973325"/>
                </a:lnTo>
                <a:lnTo>
                  <a:pt x="16831044" y="8974874"/>
                </a:lnTo>
                <a:lnTo>
                  <a:pt x="16838689" y="8973325"/>
                </a:lnTo>
                <a:lnTo>
                  <a:pt x="16844925" y="8969121"/>
                </a:lnTo>
                <a:lnTo>
                  <a:pt x="16849141" y="8962885"/>
                </a:lnTo>
                <a:lnTo>
                  <a:pt x="16850678" y="8955240"/>
                </a:lnTo>
                <a:close/>
              </a:path>
              <a:path w="18719800" h="10718800" extrusionOk="0">
                <a:moveTo>
                  <a:pt x="16850678" y="7453795"/>
                </a:moveTo>
                <a:lnTo>
                  <a:pt x="16849141" y="7446137"/>
                </a:lnTo>
                <a:lnTo>
                  <a:pt x="16844925" y="7439901"/>
                </a:lnTo>
                <a:lnTo>
                  <a:pt x="16838689" y="7435685"/>
                </a:lnTo>
                <a:lnTo>
                  <a:pt x="16831044" y="7434148"/>
                </a:lnTo>
                <a:lnTo>
                  <a:pt x="16823398" y="7435685"/>
                </a:lnTo>
                <a:lnTo>
                  <a:pt x="16817150" y="7439901"/>
                </a:lnTo>
                <a:lnTo>
                  <a:pt x="16812933" y="7446137"/>
                </a:lnTo>
                <a:lnTo>
                  <a:pt x="16811384" y="7453795"/>
                </a:lnTo>
                <a:lnTo>
                  <a:pt x="16812933" y="7461440"/>
                </a:lnTo>
                <a:lnTo>
                  <a:pt x="16817150" y="7467676"/>
                </a:lnTo>
                <a:lnTo>
                  <a:pt x="16823398" y="7471880"/>
                </a:lnTo>
                <a:lnTo>
                  <a:pt x="16831044" y="7473429"/>
                </a:lnTo>
                <a:lnTo>
                  <a:pt x="16838689" y="7471880"/>
                </a:lnTo>
                <a:lnTo>
                  <a:pt x="16844925" y="7467676"/>
                </a:lnTo>
                <a:lnTo>
                  <a:pt x="16849141" y="7461440"/>
                </a:lnTo>
                <a:lnTo>
                  <a:pt x="16850678" y="7453795"/>
                </a:lnTo>
                <a:close/>
              </a:path>
              <a:path w="18719800" h="10718800" extrusionOk="0">
                <a:moveTo>
                  <a:pt x="16850678" y="7353694"/>
                </a:moveTo>
                <a:lnTo>
                  <a:pt x="16849141" y="7346035"/>
                </a:lnTo>
                <a:lnTo>
                  <a:pt x="16844925" y="7339800"/>
                </a:lnTo>
                <a:lnTo>
                  <a:pt x="16838689" y="7335596"/>
                </a:lnTo>
                <a:lnTo>
                  <a:pt x="16831044" y="7334047"/>
                </a:lnTo>
                <a:lnTo>
                  <a:pt x="16823398" y="7335596"/>
                </a:lnTo>
                <a:lnTo>
                  <a:pt x="16817150" y="7339800"/>
                </a:lnTo>
                <a:lnTo>
                  <a:pt x="16812933" y="7346035"/>
                </a:lnTo>
                <a:lnTo>
                  <a:pt x="16811384" y="7353694"/>
                </a:lnTo>
                <a:lnTo>
                  <a:pt x="16812933" y="7361339"/>
                </a:lnTo>
                <a:lnTo>
                  <a:pt x="16817150" y="7367587"/>
                </a:lnTo>
                <a:lnTo>
                  <a:pt x="16823398" y="7371791"/>
                </a:lnTo>
                <a:lnTo>
                  <a:pt x="16831044" y="7373340"/>
                </a:lnTo>
                <a:lnTo>
                  <a:pt x="16838689" y="7371791"/>
                </a:lnTo>
                <a:lnTo>
                  <a:pt x="16844925" y="7367587"/>
                </a:lnTo>
                <a:lnTo>
                  <a:pt x="16849141" y="7361339"/>
                </a:lnTo>
                <a:lnTo>
                  <a:pt x="16850678" y="7353694"/>
                </a:lnTo>
                <a:close/>
              </a:path>
              <a:path w="18719800" h="10718800" extrusionOk="0">
                <a:moveTo>
                  <a:pt x="16850691" y="9755988"/>
                </a:moveTo>
                <a:lnTo>
                  <a:pt x="16849141" y="9748342"/>
                </a:lnTo>
                <a:lnTo>
                  <a:pt x="16844937" y="9742106"/>
                </a:lnTo>
                <a:lnTo>
                  <a:pt x="16838689" y="9737890"/>
                </a:lnTo>
                <a:lnTo>
                  <a:pt x="16831044" y="9736353"/>
                </a:lnTo>
                <a:lnTo>
                  <a:pt x="16823398" y="9737890"/>
                </a:lnTo>
                <a:lnTo>
                  <a:pt x="16817150" y="9742106"/>
                </a:lnTo>
                <a:lnTo>
                  <a:pt x="16812933" y="9748342"/>
                </a:lnTo>
                <a:lnTo>
                  <a:pt x="16811384" y="9755988"/>
                </a:lnTo>
                <a:lnTo>
                  <a:pt x="16812933" y="9763646"/>
                </a:lnTo>
                <a:lnTo>
                  <a:pt x="16817150" y="9769894"/>
                </a:lnTo>
                <a:lnTo>
                  <a:pt x="16823398" y="9774098"/>
                </a:lnTo>
                <a:lnTo>
                  <a:pt x="16831044" y="9775647"/>
                </a:lnTo>
                <a:lnTo>
                  <a:pt x="16838689" y="9774098"/>
                </a:lnTo>
                <a:lnTo>
                  <a:pt x="16844937" y="9769894"/>
                </a:lnTo>
                <a:lnTo>
                  <a:pt x="16849141" y="9763646"/>
                </a:lnTo>
                <a:lnTo>
                  <a:pt x="16850691" y="9755988"/>
                </a:lnTo>
                <a:close/>
              </a:path>
              <a:path w="18719800" h="10718800" extrusionOk="0">
                <a:moveTo>
                  <a:pt x="16850691" y="9655912"/>
                </a:moveTo>
                <a:lnTo>
                  <a:pt x="16849141" y="9648253"/>
                </a:lnTo>
                <a:lnTo>
                  <a:pt x="16844937" y="9642005"/>
                </a:lnTo>
                <a:lnTo>
                  <a:pt x="16838689" y="9637801"/>
                </a:lnTo>
                <a:lnTo>
                  <a:pt x="16831044" y="9636252"/>
                </a:lnTo>
                <a:lnTo>
                  <a:pt x="16823398" y="9637801"/>
                </a:lnTo>
                <a:lnTo>
                  <a:pt x="16817150" y="9642005"/>
                </a:lnTo>
                <a:lnTo>
                  <a:pt x="16812933" y="9648253"/>
                </a:lnTo>
                <a:lnTo>
                  <a:pt x="16811384" y="9655912"/>
                </a:lnTo>
                <a:lnTo>
                  <a:pt x="16812933" y="9663557"/>
                </a:lnTo>
                <a:lnTo>
                  <a:pt x="16817150" y="9669793"/>
                </a:lnTo>
                <a:lnTo>
                  <a:pt x="16823398" y="9674009"/>
                </a:lnTo>
                <a:lnTo>
                  <a:pt x="16831044" y="9675546"/>
                </a:lnTo>
                <a:lnTo>
                  <a:pt x="16838689" y="9674009"/>
                </a:lnTo>
                <a:lnTo>
                  <a:pt x="16844937" y="9669793"/>
                </a:lnTo>
                <a:lnTo>
                  <a:pt x="16849141" y="9663557"/>
                </a:lnTo>
                <a:lnTo>
                  <a:pt x="16850691" y="9655912"/>
                </a:lnTo>
                <a:close/>
              </a:path>
              <a:path w="18719800" h="10718800" extrusionOk="0">
                <a:moveTo>
                  <a:pt x="16850691" y="9555797"/>
                </a:moveTo>
                <a:lnTo>
                  <a:pt x="16849141" y="9548152"/>
                </a:lnTo>
                <a:lnTo>
                  <a:pt x="16844937" y="9541916"/>
                </a:lnTo>
                <a:lnTo>
                  <a:pt x="16838689" y="9537700"/>
                </a:lnTo>
                <a:lnTo>
                  <a:pt x="16831044" y="9536163"/>
                </a:lnTo>
                <a:lnTo>
                  <a:pt x="16823398" y="9537700"/>
                </a:lnTo>
                <a:lnTo>
                  <a:pt x="16817150" y="9541916"/>
                </a:lnTo>
                <a:lnTo>
                  <a:pt x="16812933" y="9548152"/>
                </a:lnTo>
                <a:lnTo>
                  <a:pt x="16811384" y="9555797"/>
                </a:lnTo>
                <a:lnTo>
                  <a:pt x="16812933" y="9563443"/>
                </a:lnTo>
                <a:lnTo>
                  <a:pt x="16817150" y="9569691"/>
                </a:lnTo>
                <a:lnTo>
                  <a:pt x="16823398" y="9573908"/>
                </a:lnTo>
                <a:lnTo>
                  <a:pt x="16831044" y="9575444"/>
                </a:lnTo>
                <a:lnTo>
                  <a:pt x="16838689" y="9573908"/>
                </a:lnTo>
                <a:lnTo>
                  <a:pt x="16844937" y="9569691"/>
                </a:lnTo>
                <a:lnTo>
                  <a:pt x="16849141" y="9563443"/>
                </a:lnTo>
                <a:lnTo>
                  <a:pt x="16850691" y="9555797"/>
                </a:lnTo>
                <a:close/>
              </a:path>
              <a:path w="18719800" h="10718800" extrusionOk="0">
                <a:moveTo>
                  <a:pt x="16850691" y="9455709"/>
                </a:moveTo>
                <a:lnTo>
                  <a:pt x="16849141" y="9448063"/>
                </a:lnTo>
                <a:lnTo>
                  <a:pt x="16844937" y="9441815"/>
                </a:lnTo>
                <a:lnTo>
                  <a:pt x="16838689" y="9437599"/>
                </a:lnTo>
                <a:lnTo>
                  <a:pt x="16831044" y="9436062"/>
                </a:lnTo>
                <a:lnTo>
                  <a:pt x="16823398" y="9437599"/>
                </a:lnTo>
                <a:lnTo>
                  <a:pt x="16817150" y="9441815"/>
                </a:lnTo>
                <a:lnTo>
                  <a:pt x="16812933" y="9448063"/>
                </a:lnTo>
                <a:lnTo>
                  <a:pt x="16811384" y="9455709"/>
                </a:lnTo>
                <a:lnTo>
                  <a:pt x="16812933" y="9463354"/>
                </a:lnTo>
                <a:lnTo>
                  <a:pt x="16817150" y="9469603"/>
                </a:lnTo>
                <a:lnTo>
                  <a:pt x="16823398" y="9473819"/>
                </a:lnTo>
                <a:lnTo>
                  <a:pt x="16831044" y="9475356"/>
                </a:lnTo>
                <a:lnTo>
                  <a:pt x="16838689" y="9473819"/>
                </a:lnTo>
                <a:lnTo>
                  <a:pt x="16844937" y="9469603"/>
                </a:lnTo>
                <a:lnTo>
                  <a:pt x="16849141" y="9463354"/>
                </a:lnTo>
                <a:lnTo>
                  <a:pt x="16850691" y="9455709"/>
                </a:lnTo>
                <a:close/>
              </a:path>
              <a:path w="18719800" h="10718800" extrusionOk="0">
                <a:moveTo>
                  <a:pt x="16850691" y="9355607"/>
                </a:moveTo>
                <a:lnTo>
                  <a:pt x="16849141" y="9347962"/>
                </a:lnTo>
                <a:lnTo>
                  <a:pt x="16844937" y="9341726"/>
                </a:lnTo>
                <a:lnTo>
                  <a:pt x="16838689" y="9337510"/>
                </a:lnTo>
                <a:lnTo>
                  <a:pt x="16831044" y="9335973"/>
                </a:lnTo>
                <a:lnTo>
                  <a:pt x="16823398" y="9337510"/>
                </a:lnTo>
                <a:lnTo>
                  <a:pt x="16817150" y="9341726"/>
                </a:lnTo>
                <a:lnTo>
                  <a:pt x="16812933" y="9347962"/>
                </a:lnTo>
                <a:lnTo>
                  <a:pt x="16811384" y="9355607"/>
                </a:lnTo>
                <a:lnTo>
                  <a:pt x="16812933" y="9363253"/>
                </a:lnTo>
                <a:lnTo>
                  <a:pt x="16817150" y="9369501"/>
                </a:lnTo>
                <a:lnTo>
                  <a:pt x="16823398" y="9373718"/>
                </a:lnTo>
                <a:lnTo>
                  <a:pt x="16831044" y="9375267"/>
                </a:lnTo>
                <a:lnTo>
                  <a:pt x="16838689" y="9373718"/>
                </a:lnTo>
                <a:lnTo>
                  <a:pt x="16844937" y="9369501"/>
                </a:lnTo>
                <a:lnTo>
                  <a:pt x="16849141" y="9363253"/>
                </a:lnTo>
                <a:lnTo>
                  <a:pt x="16850691" y="9355607"/>
                </a:lnTo>
                <a:close/>
              </a:path>
              <a:path w="18719800" h="10718800" extrusionOk="0">
                <a:moveTo>
                  <a:pt x="16850691" y="9255506"/>
                </a:moveTo>
                <a:lnTo>
                  <a:pt x="16849141" y="9247861"/>
                </a:lnTo>
                <a:lnTo>
                  <a:pt x="16844937" y="9241625"/>
                </a:lnTo>
                <a:lnTo>
                  <a:pt x="16838689" y="9237421"/>
                </a:lnTo>
                <a:lnTo>
                  <a:pt x="16831044" y="9235872"/>
                </a:lnTo>
                <a:lnTo>
                  <a:pt x="16823398" y="9237421"/>
                </a:lnTo>
                <a:lnTo>
                  <a:pt x="16817150" y="9241625"/>
                </a:lnTo>
                <a:lnTo>
                  <a:pt x="16812933" y="9247861"/>
                </a:lnTo>
                <a:lnTo>
                  <a:pt x="16811384" y="9255506"/>
                </a:lnTo>
                <a:lnTo>
                  <a:pt x="16812933" y="9263164"/>
                </a:lnTo>
                <a:lnTo>
                  <a:pt x="16817150" y="9269400"/>
                </a:lnTo>
                <a:lnTo>
                  <a:pt x="16823398" y="9273616"/>
                </a:lnTo>
                <a:lnTo>
                  <a:pt x="16831044" y="9275153"/>
                </a:lnTo>
                <a:lnTo>
                  <a:pt x="16838689" y="9273616"/>
                </a:lnTo>
                <a:lnTo>
                  <a:pt x="16844937" y="9269400"/>
                </a:lnTo>
                <a:lnTo>
                  <a:pt x="16849141" y="9263164"/>
                </a:lnTo>
                <a:lnTo>
                  <a:pt x="16850691" y="9255506"/>
                </a:lnTo>
                <a:close/>
              </a:path>
              <a:path w="18719800" h="10718800" extrusionOk="0">
                <a:moveTo>
                  <a:pt x="16850691" y="9155417"/>
                </a:moveTo>
                <a:lnTo>
                  <a:pt x="16849141" y="9147772"/>
                </a:lnTo>
                <a:lnTo>
                  <a:pt x="16844937" y="9141523"/>
                </a:lnTo>
                <a:lnTo>
                  <a:pt x="16838689" y="9137307"/>
                </a:lnTo>
                <a:lnTo>
                  <a:pt x="16831044" y="9135770"/>
                </a:lnTo>
                <a:lnTo>
                  <a:pt x="16823398" y="9137307"/>
                </a:lnTo>
                <a:lnTo>
                  <a:pt x="16817150" y="9141523"/>
                </a:lnTo>
                <a:lnTo>
                  <a:pt x="16812933" y="9147772"/>
                </a:lnTo>
                <a:lnTo>
                  <a:pt x="16811384" y="9155417"/>
                </a:lnTo>
                <a:lnTo>
                  <a:pt x="16812933" y="9163063"/>
                </a:lnTo>
                <a:lnTo>
                  <a:pt x="16817150" y="9169311"/>
                </a:lnTo>
                <a:lnTo>
                  <a:pt x="16823398" y="9173515"/>
                </a:lnTo>
                <a:lnTo>
                  <a:pt x="16831044" y="9175064"/>
                </a:lnTo>
                <a:lnTo>
                  <a:pt x="16838689" y="9173515"/>
                </a:lnTo>
                <a:lnTo>
                  <a:pt x="16844937" y="9169311"/>
                </a:lnTo>
                <a:lnTo>
                  <a:pt x="16849141" y="9163063"/>
                </a:lnTo>
                <a:lnTo>
                  <a:pt x="16850691" y="9155417"/>
                </a:lnTo>
                <a:close/>
              </a:path>
              <a:path w="18719800" h="10718800" extrusionOk="0">
                <a:moveTo>
                  <a:pt x="16850691" y="8855126"/>
                </a:moveTo>
                <a:lnTo>
                  <a:pt x="16849141" y="8847480"/>
                </a:lnTo>
                <a:lnTo>
                  <a:pt x="16844937" y="8841245"/>
                </a:lnTo>
                <a:lnTo>
                  <a:pt x="16838689" y="8837028"/>
                </a:lnTo>
                <a:lnTo>
                  <a:pt x="16831044" y="8835492"/>
                </a:lnTo>
                <a:lnTo>
                  <a:pt x="16823398" y="8837028"/>
                </a:lnTo>
                <a:lnTo>
                  <a:pt x="16817150" y="8841245"/>
                </a:lnTo>
                <a:lnTo>
                  <a:pt x="16812933" y="8847480"/>
                </a:lnTo>
                <a:lnTo>
                  <a:pt x="16811384" y="8855126"/>
                </a:lnTo>
                <a:lnTo>
                  <a:pt x="16812933" y="8862771"/>
                </a:lnTo>
                <a:lnTo>
                  <a:pt x="16817150" y="8869020"/>
                </a:lnTo>
                <a:lnTo>
                  <a:pt x="16823398" y="8873236"/>
                </a:lnTo>
                <a:lnTo>
                  <a:pt x="16831044" y="8874785"/>
                </a:lnTo>
                <a:lnTo>
                  <a:pt x="16838689" y="8873236"/>
                </a:lnTo>
                <a:lnTo>
                  <a:pt x="16844937" y="8869020"/>
                </a:lnTo>
                <a:lnTo>
                  <a:pt x="16849141" y="8862771"/>
                </a:lnTo>
                <a:lnTo>
                  <a:pt x="16850691" y="8855126"/>
                </a:lnTo>
                <a:close/>
              </a:path>
              <a:path w="18719800" h="10718800" extrusionOk="0">
                <a:moveTo>
                  <a:pt x="16850691" y="8755037"/>
                </a:moveTo>
                <a:lnTo>
                  <a:pt x="16849141" y="8747392"/>
                </a:lnTo>
                <a:lnTo>
                  <a:pt x="16844937" y="8741143"/>
                </a:lnTo>
                <a:lnTo>
                  <a:pt x="16838689" y="8736927"/>
                </a:lnTo>
                <a:lnTo>
                  <a:pt x="16831044" y="8735377"/>
                </a:lnTo>
                <a:lnTo>
                  <a:pt x="16823398" y="8736927"/>
                </a:lnTo>
                <a:lnTo>
                  <a:pt x="16817150" y="8741143"/>
                </a:lnTo>
                <a:lnTo>
                  <a:pt x="16812933" y="8747392"/>
                </a:lnTo>
                <a:lnTo>
                  <a:pt x="16811384" y="8755037"/>
                </a:lnTo>
                <a:lnTo>
                  <a:pt x="16812933" y="8762682"/>
                </a:lnTo>
                <a:lnTo>
                  <a:pt x="16817150" y="8768918"/>
                </a:lnTo>
                <a:lnTo>
                  <a:pt x="16823398" y="8773135"/>
                </a:lnTo>
                <a:lnTo>
                  <a:pt x="16831044" y="8774684"/>
                </a:lnTo>
                <a:lnTo>
                  <a:pt x="16838689" y="8773135"/>
                </a:lnTo>
                <a:lnTo>
                  <a:pt x="16844937" y="8768918"/>
                </a:lnTo>
                <a:lnTo>
                  <a:pt x="16849141" y="8762682"/>
                </a:lnTo>
                <a:lnTo>
                  <a:pt x="16850691" y="8755037"/>
                </a:lnTo>
                <a:close/>
              </a:path>
              <a:path w="18719800" h="10718800" extrusionOk="0">
                <a:moveTo>
                  <a:pt x="16850691" y="8654923"/>
                </a:moveTo>
                <a:lnTo>
                  <a:pt x="16849141" y="8647290"/>
                </a:lnTo>
                <a:lnTo>
                  <a:pt x="16844937" y="8641042"/>
                </a:lnTo>
                <a:lnTo>
                  <a:pt x="16838689" y="8636838"/>
                </a:lnTo>
                <a:lnTo>
                  <a:pt x="16831044" y="8635289"/>
                </a:lnTo>
                <a:lnTo>
                  <a:pt x="16823398" y="8636838"/>
                </a:lnTo>
                <a:lnTo>
                  <a:pt x="16817150" y="8641042"/>
                </a:lnTo>
                <a:lnTo>
                  <a:pt x="16812933" y="8647290"/>
                </a:lnTo>
                <a:lnTo>
                  <a:pt x="16811384" y="8654923"/>
                </a:lnTo>
                <a:lnTo>
                  <a:pt x="16812933" y="8662581"/>
                </a:lnTo>
                <a:lnTo>
                  <a:pt x="16817150" y="8668829"/>
                </a:lnTo>
                <a:lnTo>
                  <a:pt x="16823398" y="8673033"/>
                </a:lnTo>
                <a:lnTo>
                  <a:pt x="16831044" y="8674583"/>
                </a:lnTo>
                <a:lnTo>
                  <a:pt x="16838689" y="8673033"/>
                </a:lnTo>
                <a:lnTo>
                  <a:pt x="16844937" y="8668829"/>
                </a:lnTo>
                <a:lnTo>
                  <a:pt x="16849141" y="8662581"/>
                </a:lnTo>
                <a:lnTo>
                  <a:pt x="16850691" y="8654923"/>
                </a:lnTo>
                <a:close/>
              </a:path>
              <a:path w="18719800" h="10718800" extrusionOk="0">
                <a:moveTo>
                  <a:pt x="16850691" y="8554834"/>
                </a:moveTo>
                <a:lnTo>
                  <a:pt x="16849141" y="8547202"/>
                </a:lnTo>
                <a:lnTo>
                  <a:pt x="16844937" y="8540953"/>
                </a:lnTo>
                <a:lnTo>
                  <a:pt x="16838689" y="8536737"/>
                </a:lnTo>
                <a:lnTo>
                  <a:pt x="16831044" y="8535187"/>
                </a:lnTo>
                <a:lnTo>
                  <a:pt x="16823398" y="8536737"/>
                </a:lnTo>
                <a:lnTo>
                  <a:pt x="16817150" y="8540953"/>
                </a:lnTo>
                <a:lnTo>
                  <a:pt x="16812933" y="8547202"/>
                </a:lnTo>
                <a:lnTo>
                  <a:pt x="16811384" y="8554834"/>
                </a:lnTo>
                <a:lnTo>
                  <a:pt x="16812933" y="8562492"/>
                </a:lnTo>
                <a:lnTo>
                  <a:pt x="16817150" y="8568728"/>
                </a:lnTo>
                <a:lnTo>
                  <a:pt x="16823398" y="8572944"/>
                </a:lnTo>
                <a:lnTo>
                  <a:pt x="16831044" y="8574481"/>
                </a:lnTo>
                <a:lnTo>
                  <a:pt x="16838689" y="8572944"/>
                </a:lnTo>
                <a:lnTo>
                  <a:pt x="16844937" y="8568728"/>
                </a:lnTo>
                <a:lnTo>
                  <a:pt x="16849141" y="8562492"/>
                </a:lnTo>
                <a:lnTo>
                  <a:pt x="16850691" y="8554834"/>
                </a:lnTo>
                <a:close/>
              </a:path>
              <a:path w="18719800" h="10718800" extrusionOk="0">
                <a:moveTo>
                  <a:pt x="16850691" y="8454746"/>
                </a:moveTo>
                <a:lnTo>
                  <a:pt x="16849141" y="8447100"/>
                </a:lnTo>
                <a:lnTo>
                  <a:pt x="16844937" y="8440852"/>
                </a:lnTo>
                <a:lnTo>
                  <a:pt x="16838689" y="8436648"/>
                </a:lnTo>
                <a:lnTo>
                  <a:pt x="16831044" y="8435099"/>
                </a:lnTo>
                <a:lnTo>
                  <a:pt x="16823398" y="8436648"/>
                </a:lnTo>
                <a:lnTo>
                  <a:pt x="16817150" y="8440852"/>
                </a:lnTo>
                <a:lnTo>
                  <a:pt x="16812933" y="8447100"/>
                </a:lnTo>
                <a:lnTo>
                  <a:pt x="16811384" y="8454746"/>
                </a:lnTo>
                <a:lnTo>
                  <a:pt x="16812933" y="8462391"/>
                </a:lnTo>
                <a:lnTo>
                  <a:pt x="16817150" y="8468639"/>
                </a:lnTo>
                <a:lnTo>
                  <a:pt x="16823398" y="8472856"/>
                </a:lnTo>
                <a:lnTo>
                  <a:pt x="16831044" y="8474392"/>
                </a:lnTo>
                <a:lnTo>
                  <a:pt x="16838689" y="8472856"/>
                </a:lnTo>
                <a:lnTo>
                  <a:pt x="16844937" y="8468639"/>
                </a:lnTo>
                <a:lnTo>
                  <a:pt x="16849141" y="8462391"/>
                </a:lnTo>
                <a:lnTo>
                  <a:pt x="16850691" y="8454746"/>
                </a:lnTo>
                <a:close/>
              </a:path>
              <a:path w="18719800" h="10718800" extrusionOk="0">
                <a:moveTo>
                  <a:pt x="16850691" y="8354644"/>
                </a:moveTo>
                <a:lnTo>
                  <a:pt x="16849141" y="8346999"/>
                </a:lnTo>
                <a:lnTo>
                  <a:pt x="16844937" y="8340750"/>
                </a:lnTo>
                <a:lnTo>
                  <a:pt x="16838689" y="8336547"/>
                </a:lnTo>
                <a:lnTo>
                  <a:pt x="16831044" y="8334997"/>
                </a:lnTo>
                <a:lnTo>
                  <a:pt x="16823398" y="8336547"/>
                </a:lnTo>
                <a:lnTo>
                  <a:pt x="16817150" y="8340750"/>
                </a:lnTo>
                <a:lnTo>
                  <a:pt x="16812933" y="8346999"/>
                </a:lnTo>
                <a:lnTo>
                  <a:pt x="16811384" y="8354644"/>
                </a:lnTo>
                <a:lnTo>
                  <a:pt x="16812933" y="8362289"/>
                </a:lnTo>
                <a:lnTo>
                  <a:pt x="16817150" y="8368538"/>
                </a:lnTo>
                <a:lnTo>
                  <a:pt x="16823398" y="8372754"/>
                </a:lnTo>
                <a:lnTo>
                  <a:pt x="16831044" y="8374291"/>
                </a:lnTo>
                <a:lnTo>
                  <a:pt x="16838689" y="8372754"/>
                </a:lnTo>
                <a:lnTo>
                  <a:pt x="16844937" y="8368538"/>
                </a:lnTo>
                <a:lnTo>
                  <a:pt x="16849141" y="8362289"/>
                </a:lnTo>
                <a:lnTo>
                  <a:pt x="16850691" y="8354644"/>
                </a:lnTo>
                <a:close/>
              </a:path>
              <a:path w="18719800" h="10718800" extrusionOk="0">
                <a:moveTo>
                  <a:pt x="16850691" y="8254555"/>
                </a:moveTo>
                <a:lnTo>
                  <a:pt x="16849141" y="8246910"/>
                </a:lnTo>
                <a:lnTo>
                  <a:pt x="16844937" y="8240662"/>
                </a:lnTo>
                <a:lnTo>
                  <a:pt x="16838689" y="8236458"/>
                </a:lnTo>
                <a:lnTo>
                  <a:pt x="16831044" y="8234908"/>
                </a:lnTo>
                <a:lnTo>
                  <a:pt x="16823398" y="8236458"/>
                </a:lnTo>
                <a:lnTo>
                  <a:pt x="16817150" y="8240662"/>
                </a:lnTo>
                <a:lnTo>
                  <a:pt x="16812933" y="8246910"/>
                </a:lnTo>
                <a:lnTo>
                  <a:pt x="16811384" y="8254555"/>
                </a:lnTo>
                <a:lnTo>
                  <a:pt x="16812933" y="8262201"/>
                </a:lnTo>
                <a:lnTo>
                  <a:pt x="16817150" y="8268449"/>
                </a:lnTo>
                <a:lnTo>
                  <a:pt x="16823398" y="8272653"/>
                </a:lnTo>
                <a:lnTo>
                  <a:pt x="16831044" y="8274202"/>
                </a:lnTo>
                <a:lnTo>
                  <a:pt x="16838689" y="8272653"/>
                </a:lnTo>
                <a:lnTo>
                  <a:pt x="16844937" y="8268449"/>
                </a:lnTo>
                <a:lnTo>
                  <a:pt x="16849141" y="8262201"/>
                </a:lnTo>
                <a:lnTo>
                  <a:pt x="16850691" y="8254555"/>
                </a:lnTo>
                <a:close/>
              </a:path>
              <a:path w="18719800" h="10718800" extrusionOk="0">
                <a:moveTo>
                  <a:pt x="16850691" y="8154454"/>
                </a:moveTo>
                <a:lnTo>
                  <a:pt x="16849141" y="8146809"/>
                </a:lnTo>
                <a:lnTo>
                  <a:pt x="16844937" y="8140560"/>
                </a:lnTo>
                <a:lnTo>
                  <a:pt x="16838689" y="8136356"/>
                </a:lnTo>
                <a:lnTo>
                  <a:pt x="16831044" y="8134820"/>
                </a:lnTo>
                <a:lnTo>
                  <a:pt x="16823398" y="8136356"/>
                </a:lnTo>
                <a:lnTo>
                  <a:pt x="16817150" y="8140560"/>
                </a:lnTo>
                <a:lnTo>
                  <a:pt x="16812933" y="8146809"/>
                </a:lnTo>
                <a:lnTo>
                  <a:pt x="16811384" y="8154454"/>
                </a:lnTo>
                <a:lnTo>
                  <a:pt x="16812933" y="8162099"/>
                </a:lnTo>
                <a:lnTo>
                  <a:pt x="16817150" y="8168348"/>
                </a:lnTo>
                <a:lnTo>
                  <a:pt x="16823398" y="8172551"/>
                </a:lnTo>
                <a:lnTo>
                  <a:pt x="16831044" y="8174088"/>
                </a:lnTo>
                <a:lnTo>
                  <a:pt x="16838689" y="8172551"/>
                </a:lnTo>
                <a:lnTo>
                  <a:pt x="16844937" y="8168348"/>
                </a:lnTo>
                <a:lnTo>
                  <a:pt x="16849141" y="8162099"/>
                </a:lnTo>
                <a:lnTo>
                  <a:pt x="16850691" y="8154454"/>
                </a:lnTo>
                <a:close/>
              </a:path>
              <a:path w="18719800" h="10718800" extrusionOk="0">
                <a:moveTo>
                  <a:pt x="16850691" y="8054353"/>
                </a:moveTo>
                <a:lnTo>
                  <a:pt x="16849141" y="8046707"/>
                </a:lnTo>
                <a:lnTo>
                  <a:pt x="16844937" y="8040471"/>
                </a:lnTo>
                <a:lnTo>
                  <a:pt x="16838689" y="8036268"/>
                </a:lnTo>
                <a:lnTo>
                  <a:pt x="16831044" y="8034718"/>
                </a:lnTo>
                <a:lnTo>
                  <a:pt x="16823398" y="8036268"/>
                </a:lnTo>
                <a:lnTo>
                  <a:pt x="16817150" y="8040471"/>
                </a:lnTo>
                <a:lnTo>
                  <a:pt x="16812933" y="8046707"/>
                </a:lnTo>
                <a:lnTo>
                  <a:pt x="16811384" y="8054353"/>
                </a:lnTo>
                <a:lnTo>
                  <a:pt x="16812933" y="8062011"/>
                </a:lnTo>
                <a:lnTo>
                  <a:pt x="16817150" y="8068246"/>
                </a:lnTo>
                <a:lnTo>
                  <a:pt x="16823398" y="8072463"/>
                </a:lnTo>
                <a:lnTo>
                  <a:pt x="16831044" y="8074012"/>
                </a:lnTo>
                <a:lnTo>
                  <a:pt x="16838689" y="8072463"/>
                </a:lnTo>
                <a:lnTo>
                  <a:pt x="16844937" y="8068246"/>
                </a:lnTo>
                <a:lnTo>
                  <a:pt x="16849141" y="8062011"/>
                </a:lnTo>
                <a:lnTo>
                  <a:pt x="16850691" y="8054353"/>
                </a:lnTo>
                <a:close/>
              </a:path>
              <a:path w="18719800" h="10718800" extrusionOk="0">
                <a:moveTo>
                  <a:pt x="16850691" y="7954264"/>
                </a:moveTo>
                <a:lnTo>
                  <a:pt x="16849141" y="7946618"/>
                </a:lnTo>
                <a:lnTo>
                  <a:pt x="16844937" y="7940370"/>
                </a:lnTo>
                <a:lnTo>
                  <a:pt x="16838689" y="7936166"/>
                </a:lnTo>
                <a:lnTo>
                  <a:pt x="16831044" y="7934617"/>
                </a:lnTo>
                <a:lnTo>
                  <a:pt x="16823398" y="7936166"/>
                </a:lnTo>
                <a:lnTo>
                  <a:pt x="16817150" y="7940370"/>
                </a:lnTo>
                <a:lnTo>
                  <a:pt x="16812933" y="7946618"/>
                </a:lnTo>
                <a:lnTo>
                  <a:pt x="16811384" y="7954264"/>
                </a:lnTo>
                <a:lnTo>
                  <a:pt x="16812933" y="7961909"/>
                </a:lnTo>
                <a:lnTo>
                  <a:pt x="16817150" y="7968158"/>
                </a:lnTo>
                <a:lnTo>
                  <a:pt x="16823398" y="7972374"/>
                </a:lnTo>
                <a:lnTo>
                  <a:pt x="16831044" y="7973923"/>
                </a:lnTo>
                <a:lnTo>
                  <a:pt x="16838689" y="7972374"/>
                </a:lnTo>
                <a:lnTo>
                  <a:pt x="16844937" y="7968158"/>
                </a:lnTo>
                <a:lnTo>
                  <a:pt x="16849141" y="7961909"/>
                </a:lnTo>
                <a:lnTo>
                  <a:pt x="16850691" y="7954264"/>
                </a:lnTo>
                <a:close/>
              </a:path>
              <a:path w="18719800" h="10718800" extrusionOk="0">
                <a:moveTo>
                  <a:pt x="16850691" y="7854188"/>
                </a:moveTo>
                <a:lnTo>
                  <a:pt x="16849141" y="7846530"/>
                </a:lnTo>
                <a:lnTo>
                  <a:pt x="16844937" y="7840281"/>
                </a:lnTo>
                <a:lnTo>
                  <a:pt x="16838689" y="7836065"/>
                </a:lnTo>
                <a:lnTo>
                  <a:pt x="16831044" y="7834528"/>
                </a:lnTo>
                <a:lnTo>
                  <a:pt x="16823398" y="7836065"/>
                </a:lnTo>
                <a:lnTo>
                  <a:pt x="16817150" y="7840281"/>
                </a:lnTo>
                <a:lnTo>
                  <a:pt x="16812933" y="7846530"/>
                </a:lnTo>
                <a:lnTo>
                  <a:pt x="16811384" y="7854188"/>
                </a:lnTo>
                <a:lnTo>
                  <a:pt x="16812933" y="7861821"/>
                </a:lnTo>
                <a:lnTo>
                  <a:pt x="16817150" y="7868069"/>
                </a:lnTo>
                <a:lnTo>
                  <a:pt x="16823398" y="7872273"/>
                </a:lnTo>
                <a:lnTo>
                  <a:pt x="16831044" y="7873822"/>
                </a:lnTo>
                <a:lnTo>
                  <a:pt x="16838689" y="7872273"/>
                </a:lnTo>
                <a:lnTo>
                  <a:pt x="16844937" y="7868069"/>
                </a:lnTo>
                <a:lnTo>
                  <a:pt x="16849141" y="7861821"/>
                </a:lnTo>
                <a:lnTo>
                  <a:pt x="16850691" y="7854188"/>
                </a:lnTo>
                <a:close/>
              </a:path>
              <a:path w="18719800" h="10718800" extrusionOk="0">
                <a:moveTo>
                  <a:pt x="16850691" y="7754086"/>
                </a:moveTo>
                <a:lnTo>
                  <a:pt x="16849141" y="7746428"/>
                </a:lnTo>
                <a:lnTo>
                  <a:pt x="16844937" y="7740180"/>
                </a:lnTo>
                <a:lnTo>
                  <a:pt x="16838689" y="7735964"/>
                </a:lnTo>
                <a:lnTo>
                  <a:pt x="16831044" y="7734427"/>
                </a:lnTo>
                <a:lnTo>
                  <a:pt x="16823398" y="7735964"/>
                </a:lnTo>
                <a:lnTo>
                  <a:pt x="16817150" y="7740180"/>
                </a:lnTo>
                <a:lnTo>
                  <a:pt x="16812933" y="7746428"/>
                </a:lnTo>
                <a:lnTo>
                  <a:pt x="16811384" y="7754086"/>
                </a:lnTo>
                <a:lnTo>
                  <a:pt x="16812933" y="7761719"/>
                </a:lnTo>
                <a:lnTo>
                  <a:pt x="16817150" y="7767968"/>
                </a:lnTo>
                <a:lnTo>
                  <a:pt x="16823398" y="7772171"/>
                </a:lnTo>
                <a:lnTo>
                  <a:pt x="16831044" y="7773721"/>
                </a:lnTo>
                <a:lnTo>
                  <a:pt x="16838689" y="7772171"/>
                </a:lnTo>
                <a:lnTo>
                  <a:pt x="16844937" y="7767968"/>
                </a:lnTo>
                <a:lnTo>
                  <a:pt x="16849141" y="7761719"/>
                </a:lnTo>
                <a:lnTo>
                  <a:pt x="16850691" y="7754086"/>
                </a:lnTo>
                <a:close/>
              </a:path>
              <a:path w="18719800" h="10718800" extrusionOk="0">
                <a:moveTo>
                  <a:pt x="16850691" y="7653972"/>
                </a:moveTo>
                <a:lnTo>
                  <a:pt x="16849141" y="7646327"/>
                </a:lnTo>
                <a:lnTo>
                  <a:pt x="16844937" y="7640091"/>
                </a:lnTo>
                <a:lnTo>
                  <a:pt x="16838689" y="7635875"/>
                </a:lnTo>
                <a:lnTo>
                  <a:pt x="16831044" y="7634325"/>
                </a:lnTo>
                <a:lnTo>
                  <a:pt x="16823398" y="7635875"/>
                </a:lnTo>
                <a:lnTo>
                  <a:pt x="16817150" y="7640091"/>
                </a:lnTo>
                <a:lnTo>
                  <a:pt x="16812933" y="7646327"/>
                </a:lnTo>
                <a:lnTo>
                  <a:pt x="16811384" y="7653972"/>
                </a:lnTo>
                <a:lnTo>
                  <a:pt x="16812933" y="7661618"/>
                </a:lnTo>
                <a:lnTo>
                  <a:pt x="16817150" y="7667866"/>
                </a:lnTo>
                <a:lnTo>
                  <a:pt x="16823398" y="7672083"/>
                </a:lnTo>
                <a:lnTo>
                  <a:pt x="16831044" y="7673619"/>
                </a:lnTo>
                <a:lnTo>
                  <a:pt x="16838689" y="7672083"/>
                </a:lnTo>
                <a:lnTo>
                  <a:pt x="16844937" y="7667866"/>
                </a:lnTo>
                <a:lnTo>
                  <a:pt x="16849141" y="7661618"/>
                </a:lnTo>
                <a:lnTo>
                  <a:pt x="16850691" y="7653972"/>
                </a:lnTo>
                <a:close/>
              </a:path>
              <a:path w="18719800" h="10718800" extrusionOk="0">
                <a:moveTo>
                  <a:pt x="16850691" y="7553884"/>
                </a:moveTo>
                <a:lnTo>
                  <a:pt x="16849141" y="7546238"/>
                </a:lnTo>
                <a:lnTo>
                  <a:pt x="16844937" y="7539990"/>
                </a:lnTo>
                <a:lnTo>
                  <a:pt x="16838689" y="7535786"/>
                </a:lnTo>
                <a:lnTo>
                  <a:pt x="16831044" y="7534237"/>
                </a:lnTo>
                <a:lnTo>
                  <a:pt x="16823398" y="7535786"/>
                </a:lnTo>
                <a:lnTo>
                  <a:pt x="16817150" y="7539990"/>
                </a:lnTo>
                <a:lnTo>
                  <a:pt x="16812933" y="7546238"/>
                </a:lnTo>
                <a:lnTo>
                  <a:pt x="16811384" y="7553884"/>
                </a:lnTo>
                <a:lnTo>
                  <a:pt x="16812933" y="7561529"/>
                </a:lnTo>
                <a:lnTo>
                  <a:pt x="16817150" y="7567777"/>
                </a:lnTo>
                <a:lnTo>
                  <a:pt x="16823398" y="7571981"/>
                </a:lnTo>
                <a:lnTo>
                  <a:pt x="16831044" y="7573531"/>
                </a:lnTo>
                <a:lnTo>
                  <a:pt x="16838689" y="7571981"/>
                </a:lnTo>
                <a:lnTo>
                  <a:pt x="16844937" y="7567777"/>
                </a:lnTo>
                <a:lnTo>
                  <a:pt x="16849141" y="7561529"/>
                </a:lnTo>
                <a:lnTo>
                  <a:pt x="16850691" y="7553884"/>
                </a:lnTo>
                <a:close/>
              </a:path>
              <a:path w="18719800" h="10718800" extrusionOk="0">
                <a:moveTo>
                  <a:pt x="16850691" y="7253592"/>
                </a:moveTo>
                <a:lnTo>
                  <a:pt x="16849141" y="7245947"/>
                </a:lnTo>
                <a:lnTo>
                  <a:pt x="16844937" y="7239698"/>
                </a:lnTo>
                <a:lnTo>
                  <a:pt x="16838689" y="7235495"/>
                </a:lnTo>
                <a:lnTo>
                  <a:pt x="16831044" y="7233945"/>
                </a:lnTo>
                <a:lnTo>
                  <a:pt x="16823398" y="7235495"/>
                </a:lnTo>
                <a:lnTo>
                  <a:pt x="16817150" y="7239698"/>
                </a:lnTo>
                <a:lnTo>
                  <a:pt x="16812933" y="7245947"/>
                </a:lnTo>
                <a:lnTo>
                  <a:pt x="16811384" y="7253592"/>
                </a:lnTo>
                <a:lnTo>
                  <a:pt x="16812933" y="7261238"/>
                </a:lnTo>
                <a:lnTo>
                  <a:pt x="16817150" y="7267486"/>
                </a:lnTo>
                <a:lnTo>
                  <a:pt x="16823398" y="7271690"/>
                </a:lnTo>
                <a:lnTo>
                  <a:pt x="16831044" y="7273239"/>
                </a:lnTo>
                <a:lnTo>
                  <a:pt x="16838689" y="7271690"/>
                </a:lnTo>
                <a:lnTo>
                  <a:pt x="16844937" y="7267486"/>
                </a:lnTo>
                <a:lnTo>
                  <a:pt x="16849141" y="7261238"/>
                </a:lnTo>
                <a:lnTo>
                  <a:pt x="16850691" y="7253592"/>
                </a:lnTo>
                <a:close/>
              </a:path>
              <a:path w="18719800" h="10718800" extrusionOk="0">
                <a:moveTo>
                  <a:pt x="16850691" y="7153491"/>
                </a:moveTo>
                <a:lnTo>
                  <a:pt x="16849141" y="7145845"/>
                </a:lnTo>
                <a:lnTo>
                  <a:pt x="16844937" y="7139610"/>
                </a:lnTo>
                <a:lnTo>
                  <a:pt x="16838689" y="7135393"/>
                </a:lnTo>
                <a:lnTo>
                  <a:pt x="16831044" y="7133844"/>
                </a:lnTo>
                <a:lnTo>
                  <a:pt x="16823398" y="7135393"/>
                </a:lnTo>
                <a:lnTo>
                  <a:pt x="16817150" y="7139610"/>
                </a:lnTo>
                <a:lnTo>
                  <a:pt x="16812933" y="7145845"/>
                </a:lnTo>
                <a:lnTo>
                  <a:pt x="16811384" y="7153491"/>
                </a:lnTo>
                <a:lnTo>
                  <a:pt x="16812933" y="7161136"/>
                </a:lnTo>
                <a:lnTo>
                  <a:pt x="16817150" y="7167385"/>
                </a:lnTo>
                <a:lnTo>
                  <a:pt x="16823398" y="7171601"/>
                </a:lnTo>
                <a:lnTo>
                  <a:pt x="16831044" y="7173138"/>
                </a:lnTo>
                <a:lnTo>
                  <a:pt x="16838689" y="7171601"/>
                </a:lnTo>
                <a:lnTo>
                  <a:pt x="16844937" y="7167385"/>
                </a:lnTo>
                <a:lnTo>
                  <a:pt x="16849141" y="7161136"/>
                </a:lnTo>
                <a:lnTo>
                  <a:pt x="16850691" y="7153491"/>
                </a:lnTo>
                <a:close/>
              </a:path>
              <a:path w="18719800" h="10718800" extrusionOk="0">
                <a:moveTo>
                  <a:pt x="16850691" y="7053402"/>
                </a:moveTo>
                <a:lnTo>
                  <a:pt x="16849141" y="7045757"/>
                </a:lnTo>
                <a:lnTo>
                  <a:pt x="16844937" y="7039508"/>
                </a:lnTo>
                <a:lnTo>
                  <a:pt x="16838689" y="7035292"/>
                </a:lnTo>
                <a:lnTo>
                  <a:pt x="16831044" y="7033742"/>
                </a:lnTo>
                <a:lnTo>
                  <a:pt x="16823398" y="7035292"/>
                </a:lnTo>
                <a:lnTo>
                  <a:pt x="16817150" y="7039508"/>
                </a:lnTo>
                <a:lnTo>
                  <a:pt x="16812933" y="7045757"/>
                </a:lnTo>
                <a:lnTo>
                  <a:pt x="16811384" y="7053402"/>
                </a:lnTo>
                <a:lnTo>
                  <a:pt x="16812933" y="7061047"/>
                </a:lnTo>
                <a:lnTo>
                  <a:pt x="16817150" y="7067296"/>
                </a:lnTo>
                <a:lnTo>
                  <a:pt x="16823398" y="7071500"/>
                </a:lnTo>
                <a:lnTo>
                  <a:pt x="16831044" y="7073049"/>
                </a:lnTo>
                <a:lnTo>
                  <a:pt x="16838689" y="7071500"/>
                </a:lnTo>
                <a:lnTo>
                  <a:pt x="16844937" y="7067296"/>
                </a:lnTo>
                <a:lnTo>
                  <a:pt x="16849141" y="7061047"/>
                </a:lnTo>
                <a:lnTo>
                  <a:pt x="16850691" y="7053402"/>
                </a:lnTo>
                <a:close/>
              </a:path>
              <a:path w="18719800" h="10718800" extrusionOk="0">
                <a:moveTo>
                  <a:pt x="16850691" y="6953301"/>
                </a:moveTo>
                <a:lnTo>
                  <a:pt x="16849141" y="6945655"/>
                </a:lnTo>
                <a:lnTo>
                  <a:pt x="16844937" y="6939420"/>
                </a:lnTo>
                <a:lnTo>
                  <a:pt x="16838689" y="6935203"/>
                </a:lnTo>
                <a:lnTo>
                  <a:pt x="16831044" y="6933654"/>
                </a:lnTo>
                <a:lnTo>
                  <a:pt x="16823398" y="6935203"/>
                </a:lnTo>
                <a:lnTo>
                  <a:pt x="16817150" y="6939420"/>
                </a:lnTo>
                <a:lnTo>
                  <a:pt x="16812933" y="6945655"/>
                </a:lnTo>
                <a:lnTo>
                  <a:pt x="16811384" y="6953301"/>
                </a:lnTo>
                <a:lnTo>
                  <a:pt x="16812933" y="6960946"/>
                </a:lnTo>
                <a:lnTo>
                  <a:pt x="16817150" y="6967194"/>
                </a:lnTo>
                <a:lnTo>
                  <a:pt x="16823398" y="6971411"/>
                </a:lnTo>
                <a:lnTo>
                  <a:pt x="16831044" y="6972960"/>
                </a:lnTo>
                <a:lnTo>
                  <a:pt x="16838689" y="6971411"/>
                </a:lnTo>
                <a:lnTo>
                  <a:pt x="16844937" y="6967194"/>
                </a:lnTo>
                <a:lnTo>
                  <a:pt x="16849141" y="6960946"/>
                </a:lnTo>
                <a:lnTo>
                  <a:pt x="16850691" y="6953301"/>
                </a:lnTo>
                <a:close/>
              </a:path>
              <a:path w="18719800" h="10718800" extrusionOk="0">
                <a:moveTo>
                  <a:pt x="16850691" y="6853212"/>
                </a:moveTo>
                <a:lnTo>
                  <a:pt x="16849141" y="6845567"/>
                </a:lnTo>
                <a:lnTo>
                  <a:pt x="16844937" y="6839318"/>
                </a:lnTo>
                <a:lnTo>
                  <a:pt x="16838689" y="6835102"/>
                </a:lnTo>
                <a:lnTo>
                  <a:pt x="16831044" y="6833552"/>
                </a:lnTo>
                <a:lnTo>
                  <a:pt x="16823398" y="6835102"/>
                </a:lnTo>
                <a:lnTo>
                  <a:pt x="16817150" y="6839318"/>
                </a:lnTo>
                <a:lnTo>
                  <a:pt x="16812933" y="6845567"/>
                </a:lnTo>
                <a:lnTo>
                  <a:pt x="16811384" y="6853212"/>
                </a:lnTo>
                <a:lnTo>
                  <a:pt x="16812933" y="6860857"/>
                </a:lnTo>
                <a:lnTo>
                  <a:pt x="16817150" y="6867106"/>
                </a:lnTo>
                <a:lnTo>
                  <a:pt x="16823398" y="6871309"/>
                </a:lnTo>
                <a:lnTo>
                  <a:pt x="16831044" y="6872859"/>
                </a:lnTo>
                <a:lnTo>
                  <a:pt x="16838689" y="6871309"/>
                </a:lnTo>
                <a:lnTo>
                  <a:pt x="16844937" y="6867106"/>
                </a:lnTo>
                <a:lnTo>
                  <a:pt x="16849141" y="6860857"/>
                </a:lnTo>
                <a:lnTo>
                  <a:pt x="16850691" y="6853212"/>
                </a:lnTo>
                <a:close/>
              </a:path>
              <a:path w="18719800" h="10718800" extrusionOk="0">
                <a:moveTo>
                  <a:pt x="16850691" y="6753111"/>
                </a:moveTo>
                <a:lnTo>
                  <a:pt x="16849141" y="6745465"/>
                </a:lnTo>
                <a:lnTo>
                  <a:pt x="16844937" y="6739217"/>
                </a:lnTo>
                <a:lnTo>
                  <a:pt x="16838689" y="6735013"/>
                </a:lnTo>
                <a:lnTo>
                  <a:pt x="16831044" y="6733464"/>
                </a:lnTo>
                <a:lnTo>
                  <a:pt x="16823398" y="6735013"/>
                </a:lnTo>
                <a:lnTo>
                  <a:pt x="16817150" y="6739217"/>
                </a:lnTo>
                <a:lnTo>
                  <a:pt x="16812933" y="6745465"/>
                </a:lnTo>
                <a:lnTo>
                  <a:pt x="16811384" y="6753111"/>
                </a:lnTo>
                <a:lnTo>
                  <a:pt x="16812933" y="6760756"/>
                </a:lnTo>
                <a:lnTo>
                  <a:pt x="16817150" y="6767004"/>
                </a:lnTo>
                <a:lnTo>
                  <a:pt x="16823398" y="6771208"/>
                </a:lnTo>
                <a:lnTo>
                  <a:pt x="16831044" y="6772757"/>
                </a:lnTo>
                <a:lnTo>
                  <a:pt x="16838689" y="6771208"/>
                </a:lnTo>
                <a:lnTo>
                  <a:pt x="16844937" y="6767004"/>
                </a:lnTo>
                <a:lnTo>
                  <a:pt x="16849141" y="6760756"/>
                </a:lnTo>
                <a:lnTo>
                  <a:pt x="16850691" y="6753111"/>
                </a:lnTo>
                <a:close/>
              </a:path>
              <a:path w="18719800" h="10718800" extrusionOk="0">
                <a:moveTo>
                  <a:pt x="16850691" y="6653022"/>
                </a:moveTo>
                <a:lnTo>
                  <a:pt x="16849141" y="6645376"/>
                </a:lnTo>
                <a:lnTo>
                  <a:pt x="16844937" y="6639128"/>
                </a:lnTo>
                <a:lnTo>
                  <a:pt x="16838689" y="6634912"/>
                </a:lnTo>
                <a:lnTo>
                  <a:pt x="16831044" y="6633375"/>
                </a:lnTo>
                <a:lnTo>
                  <a:pt x="16823398" y="6634912"/>
                </a:lnTo>
                <a:lnTo>
                  <a:pt x="16817150" y="6639128"/>
                </a:lnTo>
                <a:lnTo>
                  <a:pt x="16812933" y="6645376"/>
                </a:lnTo>
                <a:lnTo>
                  <a:pt x="16811384" y="6653022"/>
                </a:lnTo>
                <a:lnTo>
                  <a:pt x="16812933" y="6660667"/>
                </a:lnTo>
                <a:lnTo>
                  <a:pt x="16817150" y="6666903"/>
                </a:lnTo>
                <a:lnTo>
                  <a:pt x="16823398" y="6671107"/>
                </a:lnTo>
                <a:lnTo>
                  <a:pt x="16831044" y="6672656"/>
                </a:lnTo>
                <a:lnTo>
                  <a:pt x="16838689" y="6671107"/>
                </a:lnTo>
                <a:lnTo>
                  <a:pt x="16844937" y="6666903"/>
                </a:lnTo>
                <a:lnTo>
                  <a:pt x="16849141" y="6660667"/>
                </a:lnTo>
                <a:lnTo>
                  <a:pt x="16850691" y="6653022"/>
                </a:lnTo>
                <a:close/>
              </a:path>
              <a:path w="18719800" h="10718800" extrusionOk="0">
                <a:moveTo>
                  <a:pt x="16850691" y="6552908"/>
                </a:moveTo>
                <a:lnTo>
                  <a:pt x="16849141" y="6545262"/>
                </a:lnTo>
                <a:lnTo>
                  <a:pt x="16844937" y="6539027"/>
                </a:lnTo>
                <a:lnTo>
                  <a:pt x="16838689" y="6534810"/>
                </a:lnTo>
                <a:lnTo>
                  <a:pt x="16831044" y="6533274"/>
                </a:lnTo>
                <a:lnTo>
                  <a:pt x="16823398" y="6534810"/>
                </a:lnTo>
                <a:lnTo>
                  <a:pt x="16817150" y="6539027"/>
                </a:lnTo>
                <a:lnTo>
                  <a:pt x="16812933" y="6545262"/>
                </a:lnTo>
                <a:lnTo>
                  <a:pt x="16811384" y="6552908"/>
                </a:lnTo>
                <a:lnTo>
                  <a:pt x="16812933" y="6560566"/>
                </a:lnTo>
                <a:lnTo>
                  <a:pt x="16817150" y="6566814"/>
                </a:lnTo>
                <a:lnTo>
                  <a:pt x="16823398" y="6571018"/>
                </a:lnTo>
                <a:lnTo>
                  <a:pt x="16831044" y="6572567"/>
                </a:lnTo>
                <a:lnTo>
                  <a:pt x="16838689" y="6571018"/>
                </a:lnTo>
                <a:lnTo>
                  <a:pt x="16844937" y="6566814"/>
                </a:lnTo>
                <a:lnTo>
                  <a:pt x="16849141" y="6560566"/>
                </a:lnTo>
                <a:lnTo>
                  <a:pt x="16850691" y="6552908"/>
                </a:lnTo>
                <a:close/>
              </a:path>
              <a:path w="18719800" h="10718800" extrusionOk="0">
                <a:moveTo>
                  <a:pt x="16850691" y="6452819"/>
                </a:moveTo>
                <a:lnTo>
                  <a:pt x="16849141" y="6445174"/>
                </a:lnTo>
                <a:lnTo>
                  <a:pt x="16844937" y="6438938"/>
                </a:lnTo>
                <a:lnTo>
                  <a:pt x="16838689" y="6434722"/>
                </a:lnTo>
                <a:lnTo>
                  <a:pt x="16831044" y="6433185"/>
                </a:lnTo>
                <a:lnTo>
                  <a:pt x="16823398" y="6434722"/>
                </a:lnTo>
                <a:lnTo>
                  <a:pt x="16817150" y="6438938"/>
                </a:lnTo>
                <a:lnTo>
                  <a:pt x="16812933" y="6445174"/>
                </a:lnTo>
                <a:lnTo>
                  <a:pt x="16811384" y="6452819"/>
                </a:lnTo>
                <a:lnTo>
                  <a:pt x="16812933" y="6460477"/>
                </a:lnTo>
                <a:lnTo>
                  <a:pt x="16817150" y="6466726"/>
                </a:lnTo>
                <a:lnTo>
                  <a:pt x="16823398" y="6470942"/>
                </a:lnTo>
                <a:lnTo>
                  <a:pt x="16831044" y="6472479"/>
                </a:lnTo>
                <a:lnTo>
                  <a:pt x="16838689" y="6470942"/>
                </a:lnTo>
                <a:lnTo>
                  <a:pt x="16844937" y="6466726"/>
                </a:lnTo>
                <a:lnTo>
                  <a:pt x="16849141" y="6460477"/>
                </a:lnTo>
                <a:lnTo>
                  <a:pt x="16850691" y="6452819"/>
                </a:lnTo>
                <a:close/>
              </a:path>
              <a:path w="18719800" h="10718800" extrusionOk="0">
                <a:moveTo>
                  <a:pt x="16850691" y="6352730"/>
                </a:moveTo>
                <a:lnTo>
                  <a:pt x="16849141" y="6345085"/>
                </a:lnTo>
                <a:lnTo>
                  <a:pt x="16844937" y="6338837"/>
                </a:lnTo>
                <a:lnTo>
                  <a:pt x="16838689" y="6334620"/>
                </a:lnTo>
                <a:lnTo>
                  <a:pt x="16831044" y="6333083"/>
                </a:lnTo>
                <a:lnTo>
                  <a:pt x="16823398" y="6334620"/>
                </a:lnTo>
                <a:lnTo>
                  <a:pt x="16817150" y="6338837"/>
                </a:lnTo>
                <a:lnTo>
                  <a:pt x="16812933" y="6345085"/>
                </a:lnTo>
                <a:lnTo>
                  <a:pt x="16811384" y="6352730"/>
                </a:lnTo>
                <a:lnTo>
                  <a:pt x="16812933" y="6360376"/>
                </a:lnTo>
                <a:lnTo>
                  <a:pt x="16817150" y="6366624"/>
                </a:lnTo>
                <a:lnTo>
                  <a:pt x="16823398" y="6370841"/>
                </a:lnTo>
                <a:lnTo>
                  <a:pt x="16831044" y="6372377"/>
                </a:lnTo>
                <a:lnTo>
                  <a:pt x="16838689" y="6370841"/>
                </a:lnTo>
                <a:lnTo>
                  <a:pt x="16844937" y="6366624"/>
                </a:lnTo>
                <a:lnTo>
                  <a:pt x="16849141" y="6360376"/>
                </a:lnTo>
                <a:lnTo>
                  <a:pt x="16850691" y="6352730"/>
                </a:lnTo>
                <a:close/>
              </a:path>
              <a:path w="18719800" h="10718800" extrusionOk="0">
                <a:moveTo>
                  <a:pt x="16850691" y="6252642"/>
                </a:moveTo>
                <a:lnTo>
                  <a:pt x="16849141" y="6244983"/>
                </a:lnTo>
                <a:lnTo>
                  <a:pt x="16844937" y="6238735"/>
                </a:lnTo>
                <a:lnTo>
                  <a:pt x="16838689" y="6234531"/>
                </a:lnTo>
                <a:lnTo>
                  <a:pt x="16831044" y="6232982"/>
                </a:lnTo>
                <a:lnTo>
                  <a:pt x="16823398" y="6234531"/>
                </a:lnTo>
                <a:lnTo>
                  <a:pt x="16817150" y="6238735"/>
                </a:lnTo>
                <a:lnTo>
                  <a:pt x="16812933" y="6244983"/>
                </a:lnTo>
                <a:lnTo>
                  <a:pt x="16811384" y="6252642"/>
                </a:lnTo>
                <a:lnTo>
                  <a:pt x="16812933" y="6260287"/>
                </a:lnTo>
                <a:lnTo>
                  <a:pt x="16817150" y="6266535"/>
                </a:lnTo>
                <a:lnTo>
                  <a:pt x="16823398" y="6270739"/>
                </a:lnTo>
                <a:lnTo>
                  <a:pt x="16831044" y="6272276"/>
                </a:lnTo>
                <a:lnTo>
                  <a:pt x="16838689" y="6270739"/>
                </a:lnTo>
                <a:lnTo>
                  <a:pt x="16844937" y="6266535"/>
                </a:lnTo>
                <a:lnTo>
                  <a:pt x="16849141" y="6260287"/>
                </a:lnTo>
                <a:lnTo>
                  <a:pt x="16850691" y="6252642"/>
                </a:lnTo>
                <a:close/>
              </a:path>
              <a:path w="18719800" h="10718800" extrusionOk="0">
                <a:moveTo>
                  <a:pt x="16850691" y="6152540"/>
                </a:moveTo>
                <a:lnTo>
                  <a:pt x="16849141" y="6144895"/>
                </a:lnTo>
                <a:lnTo>
                  <a:pt x="16844937" y="6138646"/>
                </a:lnTo>
                <a:lnTo>
                  <a:pt x="16838689" y="6134443"/>
                </a:lnTo>
                <a:lnTo>
                  <a:pt x="16831044" y="6132893"/>
                </a:lnTo>
                <a:lnTo>
                  <a:pt x="16823398" y="6134443"/>
                </a:lnTo>
                <a:lnTo>
                  <a:pt x="16817150" y="6138646"/>
                </a:lnTo>
                <a:lnTo>
                  <a:pt x="16812933" y="6144895"/>
                </a:lnTo>
                <a:lnTo>
                  <a:pt x="16811384" y="6152540"/>
                </a:lnTo>
                <a:lnTo>
                  <a:pt x="16812933" y="6160186"/>
                </a:lnTo>
                <a:lnTo>
                  <a:pt x="16817150" y="6166434"/>
                </a:lnTo>
                <a:lnTo>
                  <a:pt x="16823398" y="6170638"/>
                </a:lnTo>
                <a:lnTo>
                  <a:pt x="16831044" y="6172187"/>
                </a:lnTo>
                <a:lnTo>
                  <a:pt x="16838689" y="6170638"/>
                </a:lnTo>
                <a:lnTo>
                  <a:pt x="16844937" y="6166434"/>
                </a:lnTo>
                <a:lnTo>
                  <a:pt x="16849141" y="6160186"/>
                </a:lnTo>
                <a:lnTo>
                  <a:pt x="16850691" y="6152540"/>
                </a:lnTo>
                <a:close/>
              </a:path>
              <a:path w="18719800" h="10718800" extrusionOk="0">
                <a:moveTo>
                  <a:pt x="16850691" y="6052439"/>
                </a:moveTo>
                <a:lnTo>
                  <a:pt x="16849141" y="6044793"/>
                </a:lnTo>
                <a:lnTo>
                  <a:pt x="16844937" y="6038545"/>
                </a:lnTo>
                <a:lnTo>
                  <a:pt x="16838689" y="6034329"/>
                </a:lnTo>
                <a:lnTo>
                  <a:pt x="16831044" y="6032792"/>
                </a:lnTo>
                <a:lnTo>
                  <a:pt x="16823398" y="6034329"/>
                </a:lnTo>
                <a:lnTo>
                  <a:pt x="16817150" y="6038545"/>
                </a:lnTo>
                <a:lnTo>
                  <a:pt x="16812933" y="6044793"/>
                </a:lnTo>
                <a:lnTo>
                  <a:pt x="16811384" y="6052439"/>
                </a:lnTo>
                <a:lnTo>
                  <a:pt x="16812933" y="6060084"/>
                </a:lnTo>
                <a:lnTo>
                  <a:pt x="16817150" y="6066333"/>
                </a:lnTo>
                <a:lnTo>
                  <a:pt x="16823398" y="6070549"/>
                </a:lnTo>
                <a:lnTo>
                  <a:pt x="16831044" y="6072086"/>
                </a:lnTo>
                <a:lnTo>
                  <a:pt x="16838689" y="6070549"/>
                </a:lnTo>
                <a:lnTo>
                  <a:pt x="16844937" y="6066333"/>
                </a:lnTo>
                <a:lnTo>
                  <a:pt x="16849141" y="6060084"/>
                </a:lnTo>
                <a:lnTo>
                  <a:pt x="16850691" y="6052439"/>
                </a:lnTo>
                <a:close/>
              </a:path>
              <a:path w="18719800" h="10718800" extrusionOk="0">
                <a:moveTo>
                  <a:pt x="16850691" y="5952350"/>
                </a:moveTo>
                <a:lnTo>
                  <a:pt x="16849141" y="5944692"/>
                </a:lnTo>
                <a:lnTo>
                  <a:pt x="16844937" y="5938444"/>
                </a:lnTo>
                <a:lnTo>
                  <a:pt x="16838689" y="5934240"/>
                </a:lnTo>
                <a:lnTo>
                  <a:pt x="16831044" y="5932690"/>
                </a:lnTo>
                <a:lnTo>
                  <a:pt x="16823398" y="5934240"/>
                </a:lnTo>
                <a:lnTo>
                  <a:pt x="16817150" y="5938444"/>
                </a:lnTo>
                <a:lnTo>
                  <a:pt x="16812933" y="5944692"/>
                </a:lnTo>
                <a:lnTo>
                  <a:pt x="16811384" y="5952350"/>
                </a:lnTo>
                <a:lnTo>
                  <a:pt x="16812933" y="5959995"/>
                </a:lnTo>
                <a:lnTo>
                  <a:pt x="16817150" y="5966231"/>
                </a:lnTo>
                <a:lnTo>
                  <a:pt x="16823398" y="5970448"/>
                </a:lnTo>
                <a:lnTo>
                  <a:pt x="16831044" y="5971984"/>
                </a:lnTo>
                <a:lnTo>
                  <a:pt x="16838689" y="5970448"/>
                </a:lnTo>
                <a:lnTo>
                  <a:pt x="16844937" y="5966231"/>
                </a:lnTo>
                <a:lnTo>
                  <a:pt x="16849141" y="5959995"/>
                </a:lnTo>
                <a:lnTo>
                  <a:pt x="16850691" y="5952350"/>
                </a:lnTo>
                <a:close/>
              </a:path>
              <a:path w="18719800" h="10718800" extrusionOk="0">
                <a:moveTo>
                  <a:pt x="16912451" y="1561820"/>
                </a:moveTo>
                <a:lnTo>
                  <a:pt x="16910901" y="1554162"/>
                </a:lnTo>
                <a:lnTo>
                  <a:pt x="16906698" y="1547926"/>
                </a:lnTo>
                <a:lnTo>
                  <a:pt x="16900449" y="1543710"/>
                </a:lnTo>
                <a:lnTo>
                  <a:pt x="16892791" y="1542161"/>
                </a:lnTo>
                <a:lnTo>
                  <a:pt x="16885146" y="1543710"/>
                </a:lnTo>
                <a:lnTo>
                  <a:pt x="16878897" y="1547926"/>
                </a:lnTo>
                <a:lnTo>
                  <a:pt x="16874694" y="1554162"/>
                </a:lnTo>
                <a:lnTo>
                  <a:pt x="16873157" y="1561820"/>
                </a:lnTo>
                <a:lnTo>
                  <a:pt x="16874694" y="1569453"/>
                </a:lnTo>
                <a:lnTo>
                  <a:pt x="16878897" y="1575701"/>
                </a:lnTo>
                <a:lnTo>
                  <a:pt x="16885146" y="1579905"/>
                </a:lnTo>
                <a:lnTo>
                  <a:pt x="16892791" y="1581454"/>
                </a:lnTo>
                <a:lnTo>
                  <a:pt x="16900449" y="1579905"/>
                </a:lnTo>
                <a:lnTo>
                  <a:pt x="16906698" y="1575701"/>
                </a:lnTo>
                <a:lnTo>
                  <a:pt x="16910901" y="1569453"/>
                </a:lnTo>
                <a:lnTo>
                  <a:pt x="16912451" y="1561820"/>
                </a:lnTo>
                <a:close/>
              </a:path>
              <a:path w="18719800" h="10718800" extrusionOk="0">
                <a:moveTo>
                  <a:pt x="16912451" y="1461719"/>
                </a:moveTo>
                <a:lnTo>
                  <a:pt x="16910901" y="1454073"/>
                </a:lnTo>
                <a:lnTo>
                  <a:pt x="16906685" y="1447825"/>
                </a:lnTo>
                <a:lnTo>
                  <a:pt x="16900436" y="1443609"/>
                </a:lnTo>
                <a:lnTo>
                  <a:pt x="16892791" y="1442059"/>
                </a:lnTo>
                <a:lnTo>
                  <a:pt x="16885146" y="1443609"/>
                </a:lnTo>
                <a:lnTo>
                  <a:pt x="16878897" y="1447825"/>
                </a:lnTo>
                <a:lnTo>
                  <a:pt x="16874694" y="1454073"/>
                </a:lnTo>
                <a:lnTo>
                  <a:pt x="16873157" y="1461719"/>
                </a:lnTo>
                <a:lnTo>
                  <a:pt x="16874694" y="1469364"/>
                </a:lnTo>
                <a:lnTo>
                  <a:pt x="16878897" y="1475600"/>
                </a:lnTo>
                <a:lnTo>
                  <a:pt x="16885146" y="1479816"/>
                </a:lnTo>
                <a:lnTo>
                  <a:pt x="16892791" y="1481353"/>
                </a:lnTo>
                <a:lnTo>
                  <a:pt x="16900436" y="1479816"/>
                </a:lnTo>
                <a:lnTo>
                  <a:pt x="16906685" y="1475600"/>
                </a:lnTo>
                <a:lnTo>
                  <a:pt x="16910901" y="1469364"/>
                </a:lnTo>
                <a:lnTo>
                  <a:pt x="16912451" y="1461719"/>
                </a:lnTo>
                <a:close/>
              </a:path>
              <a:path w="18719800" h="10718800" extrusionOk="0">
                <a:moveTo>
                  <a:pt x="16912451" y="1361617"/>
                </a:moveTo>
                <a:lnTo>
                  <a:pt x="16910901" y="1353972"/>
                </a:lnTo>
                <a:lnTo>
                  <a:pt x="16906685" y="1347724"/>
                </a:lnTo>
                <a:lnTo>
                  <a:pt x="16900436" y="1343520"/>
                </a:lnTo>
                <a:lnTo>
                  <a:pt x="16892791" y="1341970"/>
                </a:lnTo>
                <a:lnTo>
                  <a:pt x="16885146" y="1343520"/>
                </a:lnTo>
                <a:lnTo>
                  <a:pt x="16878897" y="1347724"/>
                </a:lnTo>
                <a:lnTo>
                  <a:pt x="16874694" y="1353972"/>
                </a:lnTo>
                <a:lnTo>
                  <a:pt x="16873157" y="1361617"/>
                </a:lnTo>
                <a:lnTo>
                  <a:pt x="16874694" y="1369263"/>
                </a:lnTo>
                <a:lnTo>
                  <a:pt x="16878897" y="1375511"/>
                </a:lnTo>
                <a:lnTo>
                  <a:pt x="16885146" y="1379715"/>
                </a:lnTo>
                <a:lnTo>
                  <a:pt x="16892791" y="1381264"/>
                </a:lnTo>
                <a:lnTo>
                  <a:pt x="16900436" y="1379715"/>
                </a:lnTo>
                <a:lnTo>
                  <a:pt x="16906685" y="1375511"/>
                </a:lnTo>
                <a:lnTo>
                  <a:pt x="16910901" y="1369263"/>
                </a:lnTo>
                <a:lnTo>
                  <a:pt x="16912451" y="1361617"/>
                </a:lnTo>
                <a:close/>
              </a:path>
              <a:path w="18719800" h="10718800" extrusionOk="0">
                <a:moveTo>
                  <a:pt x="16912451" y="1261516"/>
                </a:moveTo>
                <a:lnTo>
                  <a:pt x="16910901" y="1253871"/>
                </a:lnTo>
                <a:lnTo>
                  <a:pt x="16906685" y="1247622"/>
                </a:lnTo>
                <a:lnTo>
                  <a:pt x="16900436" y="1243418"/>
                </a:lnTo>
                <a:lnTo>
                  <a:pt x="16892791" y="1241869"/>
                </a:lnTo>
                <a:lnTo>
                  <a:pt x="16885146" y="1243418"/>
                </a:lnTo>
                <a:lnTo>
                  <a:pt x="16878897" y="1247622"/>
                </a:lnTo>
                <a:lnTo>
                  <a:pt x="16874694" y="1253871"/>
                </a:lnTo>
                <a:lnTo>
                  <a:pt x="16873157" y="1261516"/>
                </a:lnTo>
                <a:lnTo>
                  <a:pt x="16874694" y="1269161"/>
                </a:lnTo>
                <a:lnTo>
                  <a:pt x="16878897" y="1275410"/>
                </a:lnTo>
                <a:lnTo>
                  <a:pt x="16885146" y="1279613"/>
                </a:lnTo>
                <a:lnTo>
                  <a:pt x="16892791" y="1281163"/>
                </a:lnTo>
                <a:lnTo>
                  <a:pt x="16900436" y="1279613"/>
                </a:lnTo>
                <a:lnTo>
                  <a:pt x="16906685" y="1275410"/>
                </a:lnTo>
                <a:lnTo>
                  <a:pt x="16910901" y="1269161"/>
                </a:lnTo>
                <a:lnTo>
                  <a:pt x="16912451" y="1261516"/>
                </a:lnTo>
                <a:close/>
              </a:path>
              <a:path w="18719800" h="10718800" extrusionOk="0">
                <a:moveTo>
                  <a:pt x="16912451" y="1161427"/>
                </a:moveTo>
                <a:lnTo>
                  <a:pt x="16910901" y="1153769"/>
                </a:lnTo>
                <a:lnTo>
                  <a:pt x="16906685" y="1147533"/>
                </a:lnTo>
                <a:lnTo>
                  <a:pt x="16900436" y="1143317"/>
                </a:lnTo>
                <a:lnTo>
                  <a:pt x="16892791" y="1141780"/>
                </a:lnTo>
                <a:lnTo>
                  <a:pt x="16885146" y="1143317"/>
                </a:lnTo>
                <a:lnTo>
                  <a:pt x="16878897" y="1147533"/>
                </a:lnTo>
                <a:lnTo>
                  <a:pt x="16874694" y="1153769"/>
                </a:lnTo>
                <a:lnTo>
                  <a:pt x="16873157" y="1161427"/>
                </a:lnTo>
                <a:lnTo>
                  <a:pt x="16874694" y="1169073"/>
                </a:lnTo>
                <a:lnTo>
                  <a:pt x="16878897" y="1175321"/>
                </a:lnTo>
                <a:lnTo>
                  <a:pt x="16885146" y="1179525"/>
                </a:lnTo>
                <a:lnTo>
                  <a:pt x="16892791" y="1181074"/>
                </a:lnTo>
                <a:lnTo>
                  <a:pt x="16900436" y="1179525"/>
                </a:lnTo>
                <a:lnTo>
                  <a:pt x="16906685" y="1175321"/>
                </a:lnTo>
                <a:lnTo>
                  <a:pt x="16910901" y="1169073"/>
                </a:lnTo>
                <a:lnTo>
                  <a:pt x="16912451" y="1161427"/>
                </a:lnTo>
                <a:close/>
              </a:path>
              <a:path w="18719800" h="10718800" extrusionOk="0">
                <a:moveTo>
                  <a:pt x="16912451" y="1061326"/>
                </a:moveTo>
                <a:lnTo>
                  <a:pt x="16910901" y="1053680"/>
                </a:lnTo>
                <a:lnTo>
                  <a:pt x="16906685" y="1047432"/>
                </a:lnTo>
                <a:lnTo>
                  <a:pt x="16900436" y="1043228"/>
                </a:lnTo>
                <a:lnTo>
                  <a:pt x="16892791" y="1041679"/>
                </a:lnTo>
                <a:lnTo>
                  <a:pt x="16885146" y="1043228"/>
                </a:lnTo>
                <a:lnTo>
                  <a:pt x="16878897" y="1047432"/>
                </a:lnTo>
                <a:lnTo>
                  <a:pt x="16874694" y="1053680"/>
                </a:lnTo>
                <a:lnTo>
                  <a:pt x="16873157" y="1061326"/>
                </a:lnTo>
                <a:lnTo>
                  <a:pt x="16874694" y="1068984"/>
                </a:lnTo>
                <a:lnTo>
                  <a:pt x="16878897" y="1075220"/>
                </a:lnTo>
                <a:lnTo>
                  <a:pt x="16885146" y="1079436"/>
                </a:lnTo>
                <a:lnTo>
                  <a:pt x="16892791" y="1080973"/>
                </a:lnTo>
                <a:lnTo>
                  <a:pt x="16900436" y="1079436"/>
                </a:lnTo>
                <a:lnTo>
                  <a:pt x="16906685" y="1075220"/>
                </a:lnTo>
                <a:lnTo>
                  <a:pt x="16910901" y="1068984"/>
                </a:lnTo>
                <a:lnTo>
                  <a:pt x="16912451" y="1061326"/>
                </a:lnTo>
                <a:close/>
              </a:path>
              <a:path w="18719800" h="10718800" extrusionOk="0">
                <a:moveTo>
                  <a:pt x="16912451" y="961224"/>
                </a:moveTo>
                <a:lnTo>
                  <a:pt x="16910901" y="953579"/>
                </a:lnTo>
                <a:lnTo>
                  <a:pt x="16906685" y="947343"/>
                </a:lnTo>
                <a:lnTo>
                  <a:pt x="16900436" y="943127"/>
                </a:lnTo>
                <a:lnTo>
                  <a:pt x="16892791" y="941590"/>
                </a:lnTo>
                <a:lnTo>
                  <a:pt x="16885146" y="943127"/>
                </a:lnTo>
                <a:lnTo>
                  <a:pt x="16878897" y="947343"/>
                </a:lnTo>
                <a:lnTo>
                  <a:pt x="16874694" y="953579"/>
                </a:lnTo>
                <a:lnTo>
                  <a:pt x="16873157" y="961224"/>
                </a:lnTo>
                <a:lnTo>
                  <a:pt x="16874694" y="968883"/>
                </a:lnTo>
                <a:lnTo>
                  <a:pt x="16878897" y="975118"/>
                </a:lnTo>
                <a:lnTo>
                  <a:pt x="16885146" y="979335"/>
                </a:lnTo>
                <a:lnTo>
                  <a:pt x="16892791" y="980871"/>
                </a:lnTo>
                <a:lnTo>
                  <a:pt x="16900436" y="979335"/>
                </a:lnTo>
                <a:lnTo>
                  <a:pt x="16906685" y="975118"/>
                </a:lnTo>
                <a:lnTo>
                  <a:pt x="16910901" y="968883"/>
                </a:lnTo>
                <a:lnTo>
                  <a:pt x="16912451" y="961224"/>
                </a:lnTo>
                <a:close/>
              </a:path>
              <a:path w="18719800" h="10718800" extrusionOk="0">
                <a:moveTo>
                  <a:pt x="16912451" y="861136"/>
                </a:moveTo>
                <a:lnTo>
                  <a:pt x="16910901" y="853490"/>
                </a:lnTo>
                <a:lnTo>
                  <a:pt x="16906685" y="847242"/>
                </a:lnTo>
                <a:lnTo>
                  <a:pt x="16900436" y="843026"/>
                </a:lnTo>
                <a:lnTo>
                  <a:pt x="16892791" y="841489"/>
                </a:lnTo>
                <a:lnTo>
                  <a:pt x="16885146" y="843026"/>
                </a:lnTo>
                <a:lnTo>
                  <a:pt x="16878897" y="847242"/>
                </a:lnTo>
                <a:lnTo>
                  <a:pt x="16874694" y="853490"/>
                </a:lnTo>
                <a:lnTo>
                  <a:pt x="16873157" y="861136"/>
                </a:lnTo>
                <a:lnTo>
                  <a:pt x="16874694" y="868781"/>
                </a:lnTo>
                <a:lnTo>
                  <a:pt x="16878897" y="875030"/>
                </a:lnTo>
                <a:lnTo>
                  <a:pt x="16885146" y="879233"/>
                </a:lnTo>
                <a:lnTo>
                  <a:pt x="16892791" y="880783"/>
                </a:lnTo>
                <a:lnTo>
                  <a:pt x="16900436" y="879233"/>
                </a:lnTo>
                <a:lnTo>
                  <a:pt x="16906685" y="875030"/>
                </a:lnTo>
                <a:lnTo>
                  <a:pt x="16910901" y="868781"/>
                </a:lnTo>
                <a:lnTo>
                  <a:pt x="16912451" y="861136"/>
                </a:lnTo>
                <a:close/>
              </a:path>
              <a:path w="18719800" h="10718800" extrusionOk="0">
                <a:moveTo>
                  <a:pt x="16912451" y="761047"/>
                </a:moveTo>
                <a:lnTo>
                  <a:pt x="16910901" y="753389"/>
                </a:lnTo>
                <a:lnTo>
                  <a:pt x="16906685" y="747153"/>
                </a:lnTo>
                <a:lnTo>
                  <a:pt x="16900436" y="742937"/>
                </a:lnTo>
                <a:lnTo>
                  <a:pt x="16892791" y="741387"/>
                </a:lnTo>
                <a:lnTo>
                  <a:pt x="16885146" y="742937"/>
                </a:lnTo>
                <a:lnTo>
                  <a:pt x="16878897" y="747153"/>
                </a:lnTo>
                <a:lnTo>
                  <a:pt x="16874694" y="753389"/>
                </a:lnTo>
                <a:lnTo>
                  <a:pt x="16873157" y="761047"/>
                </a:lnTo>
                <a:lnTo>
                  <a:pt x="16874694" y="768680"/>
                </a:lnTo>
                <a:lnTo>
                  <a:pt x="16878897" y="774928"/>
                </a:lnTo>
                <a:lnTo>
                  <a:pt x="16885146" y="779145"/>
                </a:lnTo>
                <a:lnTo>
                  <a:pt x="16892791" y="780681"/>
                </a:lnTo>
                <a:lnTo>
                  <a:pt x="16900436" y="779145"/>
                </a:lnTo>
                <a:lnTo>
                  <a:pt x="16906685" y="774928"/>
                </a:lnTo>
                <a:lnTo>
                  <a:pt x="16910901" y="768680"/>
                </a:lnTo>
                <a:lnTo>
                  <a:pt x="16912451" y="761047"/>
                </a:lnTo>
                <a:close/>
              </a:path>
              <a:path w="18719800" h="10718800" extrusionOk="0">
                <a:moveTo>
                  <a:pt x="16912451" y="660946"/>
                </a:moveTo>
                <a:lnTo>
                  <a:pt x="16910901" y="653300"/>
                </a:lnTo>
                <a:lnTo>
                  <a:pt x="16906685" y="647052"/>
                </a:lnTo>
                <a:lnTo>
                  <a:pt x="16900436" y="642835"/>
                </a:lnTo>
                <a:lnTo>
                  <a:pt x="16892791" y="641286"/>
                </a:lnTo>
                <a:lnTo>
                  <a:pt x="16885146" y="642835"/>
                </a:lnTo>
                <a:lnTo>
                  <a:pt x="16878897" y="647052"/>
                </a:lnTo>
                <a:lnTo>
                  <a:pt x="16874694" y="653300"/>
                </a:lnTo>
                <a:lnTo>
                  <a:pt x="16873157" y="660946"/>
                </a:lnTo>
                <a:lnTo>
                  <a:pt x="16874694" y="668591"/>
                </a:lnTo>
                <a:lnTo>
                  <a:pt x="16878897" y="674839"/>
                </a:lnTo>
                <a:lnTo>
                  <a:pt x="16885146" y="679043"/>
                </a:lnTo>
                <a:lnTo>
                  <a:pt x="16892791" y="680593"/>
                </a:lnTo>
                <a:lnTo>
                  <a:pt x="16900436" y="679043"/>
                </a:lnTo>
                <a:lnTo>
                  <a:pt x="16906685" y="674839"/>
                </a:lnTo>
                <a:lnTo>
                  <a:pt x="16910901" y="668591"/>
                </a:lnTo>
                <a:lnTo>
                  <a:pt x="16912451" y="660946"/>
                </a:lnTo>
                <a:close/>
              </a:path>
              <a:path w="18719800" h="10718800" extrusionOk="0">
                <a:moveTo>
                  <a:pt x="16912451" y="560844"/>
                </a:moveTo>
                <a:lnTo>
                  <a:pt x="16910901" y="553199"/>
                </a:lnTo>
                <a:lnTo>
                  <a:pt x="16906685" y="546950"/>
                </a:lnTo>
                <a:lnTo>
                  <a:pt x="16900436" y="542747"/>
                </a:lnTo>
                <a:lnTo>
                  <a:pt x="16892791" y="541197"/>
                </a:lnTo>
                <a:lnTo>
                  <a:pt x="16885146" y="542747"/>
                </a:lnTo>
                <a:lnTo>
                  <a:pt x="16878897" y="546950"/>
                </a:lnTo>
                <a:lnTo>
                  <a:pt x="16874694" y="553199"/>
                </a:lnTo>
                <a:lnTo>
                  <a:pt x="16873157" y="560844"/>
                </a:lnTo>
                <a:lnTo>
                  <a:pt x="16874694" y="568490"/>
                </a:lnTo>
                <a:lnTo>
                  <a:pt x="16878897" y="574738"/>
                </a:lnTo>
                <a:lnTo>
                  <a:pt x="16885146" y="578954"/>
                </a:lnTo>
                <a:lnTo>
                  <a:pt x="16892791" y="580491"/>
                </a:lnTo>
                <a:lnTo>
                  <a:pt x="16900436" y="578954"/>
                </a:lnTo>
                <a:lnTo>
                  <a:pt x="16906685" y="574738"/>
                </a:lnTo>
                <a:lnTo>
                  <a:pt x="16910901" y="568490"/>
                </a:lnTo>
                <a:lnTo>
                  <a:pt x="16912451" y="560844"/>
                </a:lnTo>
                <a:close/>
              </a:path>
              <a:path w="18719800" h="10718800" extrusionOk="0">
                <a:moveTo>
                  <a:pt x="16912451" y="460743"/>
                </a:moveTo>
                <a:lnTo>
                  <a:pt x="16910901" y="453097"/>
                </a:lnTo>
                <a:lnTo>
                  <a:pt x="16906685" y="446862"/>
                </a:lnTo>
                <a:lnTo>
                  <a:pt x="16900436" y="442645"/>
                </a:lnTo>
                <a:lnTo>
                  <a:pt x="16892791" y="441109"/>
                </a:lnTo>
                <a:lnTo>
                  <a:pt x="16885146" y="442645"/>
                </a:lnTo>
                <a:lnTo>
                  <a:pt x="16878897" y="446862"/>
                </a:lnTo>
                <a:lnTo>
                  <a:pt x="16874694" y="453097"/>
                </a:lnTo>
                <a:lnTo>
                  <a:pt x="16873157" y="460743"/>
                </a:lnTo>
                <a:lnTo>
                  <a:pt x="16874694" y="468401"/>
                </a:lnTo>
                <a:lnTo>
                  <a:pt x="16878897" y="474649"/>
                </a:lnTo>
                <a:lnTo>
                  <a:pt x="16885146" y="478853"/>
                </a:lnTo>
                <a:lnTo>
                  <a:pt x="16892791" y="480402"/>
                </a:lnTo>
                <a:lnTo>
                  <a:pt x="16900436" y="478853"/>
                </a:lnTo>
                <a:lnTo>
                  <a:pt x="16906685" y="474649"/>
                </a:lnTo>
                <a:lnTo>
                  <a:pt x="16910901" y="468401"/>
                </a:lnTo>
                <a:lnTo>
                  <a:pt x="16912451" y="460743"/>
                </a:lnTo>
                <a:close/>
              </a:path>
              <a:path w="18719800" h="10718800" extrusionOk="0">
                <a:moveTo>
                  <a:pt x="16912451" y="360654"/>
                </a:moveTo>
                <a:lnTo>
                  <a:pt x="16910901" y="353009"/>
                </a:lnTo>
                <a:lnTo>
                  <a:pt x="16906685" y="346760"/>
                </a:lnTo>
                <a:lnTo>
                  <a:pt x="16900436" y="342544"/>
                </a:lnTo>
                <a:lnTo>
                  <a:pt x="16892791" y="341007"/>
                </a:lnTo>
                <a:lnTo>
                  <a:pt x="16885146" y="342544"/>
                </a:lnTo>
                <a:lnTo>
                  <a:pt x="16878897" y="346760"/>
                </a:lnTo>
                <a:lnTo>
                  <a:pt x="16874694" y="353009"/>
                </a:lnTo>
                <a:lnTo>
                  <a:pt x="16873157" y="360654"/>
                </a:lnTo>
                <a:lnTo>
                  <a:pt x="16874694" y="368300"/>
                </a:lnTo>
                <a:lnTo>
                  <a:pt x="16878897" y="374548"/>
                </a:lnTo>
                <a:lnTo>
                  <a:pt x="16885146" y="378752"/>
                </a:lnTo>
                <a:lnTo>
                  <a:pt x="16892791" y="380288"/>
                </a:lnTo>
                <a:lnTo>
                  <a:pt x="16900436" y="378752"/>
                </a:lnTo>
                <a:lnTo>
                  <a:pt x="16906685" y="374548"/>
                </a:lnTo>
                <a:lnTo>
                  <a:pt x="16910901" y="368300"/>
                </a:lnTo>
                <a:lnTo>
                  <a:pt x="16912451" y="360654"/>
                </a:lnTo>
                <a:close/>
              </a:path>
              <a:path w="18719800" h="10718800" extrusionOk="0">
                <a:moveTo>
                  <a:pt x="16912451" y="260553"/>
                </a:moveTo>
                <a:lnTo>
                  <a:pt x="16910901" y="252907"/>
                </a:lnTo>
                <a:lnTo>
                  <a:pt x="16906685" y="246672"/>
                </a:lnTo>
                <a:lnTo>
                  <a:pt x="16900436" y="242455"/>
                </a:lnTo>
                <a:lnTo>
                  <a:pt x="16892791" y="240919"/>
                </a:lnTo>
                <a:lnTo>
                  <a:pt x="16885146" y="242455"/>
                </a:lnTo>
                <a:lnTo>
                  <a:pt x="16878897" y="246672"/>
                </a:lnTo>
                <a:lnTo>
                  <a:pt x="16874694" y="252907"/>
                </a:lnTo>
                <a:lnTo>
                  <a:pt x="16873157" y="260553"/>
                </a:lnTo>
                <a:lnTo>
                  <a:pt x="16874694" y="268211"/>
                </a:lnTo>
                <a:lnTo>
                  <a:pt x="16878897" y="274447"/>
                </a:lnTo>
                <a:lnTo>
                  <a:pt x="16885146" y="278650"/>
                </a:lnTo>
                <a:lnTo>
                  <a:pt x="16892791" y="280187"/>
                </a:lnTo>
                <a:lnTo>
                  <a:pt x="16900436" y="278650"/>
                </a:lnTo>
                <a:lnTo>
                  <a:pt x="16906685" y="274447"/>
                </a:lnTo>
                <a:lnTo>
                  <a:pt x="16910901" y="268211"/>
                </a:lnTo>
                <a:lnTo>
                  <a:pt x="16912451" y="260553"/>
                </a:lnTo>
                <a:close/>
              </a:path>
              <a:path w="18719800" h="10718800" extrusionOk="0">
                <a:moveTo>
                  <a:pt x="16912451" y="160464"/>
                </a:moveTo>
                <a:lnTo>
                  <a:pt x="16910901" y="152819"/>
                </a:lnTo>
                <a:lnTo>
                  <a:pt x="16906685" y="146570"/>
                </a:lnTo>
                <a:lnTo>
                  <a:pt x="16900436" y="142367"/>
                </a:lnTo>
                <a:lnTo>
                  <a:pt x="16892791" y="140817"/>
                </a:lnTo>
                <a:lnTo>
                  <a:pt x="16885146" y="142367"/>
                </a:lnTo>
                <a:lnTo>
                  <a:pt x="16878897" y="146570"/>
                </a:lnTo>
                <a:lnTo>
                  <a:pt x="16874694" y="152819"/>
                </a:lnTo>
                <a:lnTo>
                  <a:pt x="16873157" y="160464"/>
                </a:lnTo>
                <a:lnTo>
                  <a:pt x="16874694" y="168109"/>
                </a:lnTo>
                <a:lnTo>
                  <a:pt x="16878897" y="174345"/>
                </a:lnTo>
                <a:lnTo>
                  <a:pt x="16885146" y="178562"/>
                </a:lnTo>
                <a:lnTo>
                  <a:pt x="16892791" y="180098"/>
                </a:lnTo>
                <a:lnTo>
                  <a:pt x="16900436" y="178562"/>
                </a:lnTo>
                <a:lnTo>
                  <a:pt x="16906685" y="174345"/>
                </a:lnTo>
                <a:lnTo>
                  <a:pt x="16910901" y="168109"/>
                </a:lnTo>
                <a:lnTo>
                  <a:pt x="16912451" y="160464"/>
                </a:lnTo>
                <a:close/>
              </a:path>
              <a:path w="18719800" h="10718800" extrusionOk="0">
                <a:moveTo>
                  <a:pt x="16912451" y="60375"/>
                </a:moveTo>
                <a:lnTo>
                  <a:pt x="16910901" y="52717"/>
                </a:lnTo>
                <a:lnTo>
                  <a:pt x="16906685" y="46469"/>
                </a:lnTo>
                <a:lnTo>
                  <a:pt x="16900436" y="42265"/>
                </a:lnTo>
                <a:lnTo>
                  <a:pt x="16892791" y="40716"/>
                </a:lnTo>
                <a:lnTo>
                  <a:pt x="16885146" y="42265"/>
                </a:lnTo>
                <a:lnTo>
                  <a:pt x="16878897" y="46469"/>
                </a:lnTo>
                <a:lnTo>
                  <a:pt x="16874694" y="52717"/>
                </a:lnTo>
                <a:lnTo>
                  <a:pt x="16873157" y="60375"/>
                </a:lnTo>
                <a:lnTo>
                  <a:pt x="16874694" y="68021"/>
                </a:lnTo>
                <a:lnTo>
                  <a:pt x="16878897" y="74256"/>
                </a:lnTo>
                <a:lnTo>
                  <a:pt x="16885146" y="78473"/>
                </a:lnTo>
                <a:lnTo>
                  <a:pt x="16892791" y="80022"/>
                </a:lnTo>
                <a:lnTo>
                  <a:pt x="16900436" y="78473"/>
                </a:lnTo>
                <a:lnTo>
                  <a:pt x="16906685" y="74256"/>
                </a:lnTo>
                <a:lnTo>
                  <a:pt x="16910901" y="68021"/>
                </a:lnTo>
                <a:lnTo>
                  <a:pt x="16912451" y="60375"/>
                </a:lnTo>
                <a:close/>
              </a:path>
              <a:path w="18719800" h="10718800" extrusionOk="0">
                <a:moveTo>
                  <a:pt x="16924655" y="10702239"/>
                </a:moveTo>
                <a:lnTo>
                  <a:pt x="16923106" y="10694594"/>
                </a:lnTo>
                <a:lnTo>
                  <a:pt x="16918902" y="10688345"/>
                </a:lnTo>
                <a:lnTo>
                  <a:pt x="16912654" y="10684142"/>
                </a:lnTo>
                <a:lnTo>
                  <a:pt x="16905021" y="10682592"/>
                </a:lnTo>
                <a:lnTo>
                  <a:pt x="16897363" y="10684142"/>
                </a:lnTo>
                <a:lnTo>
                  <a:pt x="16891115" y="10688345"/>
                </a:lnTo>
                <a:lnTo>
                  <a:pt x="16886911" y="10694594"/>
                </a:lnTo>
                <a:lnTo>
                  <a:pt x="16885362" y="10702239"/>
                </a:lnTo>
                <a:lnTo>
                  <a:pt x="16886911" y="10709885"/>
                </a:lnTo>
                <a:lnTo>
                  <a:pt x="16891115" y="10716133"/>
                </a:lnTo>
                <a:lnTo>
                  <a:pt x="16895064" y="10718787"/>
                </a:lnTo>
                <a:lnTo>
                  <a:pt x="16914953" y="10718787"/>
                </a:lnTo>
                <a:lnTo>
                  <a:pt x="16918902" y="10716133"/>
                </a:lnTo>
                <a:lnTo>
                  <a:pt x="16923106" y="10709885"/>
                </a:lnTo>
                <a:lnTo>
                  <a:pt x="16924655" y="10702239"/>
                </a:lnTo>
                <a:close/>
              </a:path>
              <a:path w="18719800" h="10718800" extrusionOk="0">
                <a:moveTo>
                  <a:pt x="16924655" y="10602151"/>
                </a:moveTo>
                <a:lnTo>
                  <a:pt x="16923106" y="10594505"/>
                </a:lnTo>
                <a:lnTo>
                  <a:pt x="16918902" y="10588257"/>
                </a:lnTo>
                <a:lnTo>
                  <a:pt x="16912654" y="10584040"/>
                </a:lnTo>
                <a:lnTo>
                  <a:pt x="16905021" y="10582491"/>
                </a:lnTo>
                <a:lnTo>
                  <a:pt x="16897363" y="10584040"/>
                </a:lnTo>
                <a:lnTo>
                  <a:pt x="16891115" y="10588257"/>
                </a:lnTo>
                <a:lnTo>
                  <a:pt x="16886911" y="10594505"/>
                </a:lnTo>
                <a:lnTo>
                  <a:pt x="16885362" y="10602151"/>
                </a:lnTo>
                <a:lnTo>
                  <a:pt x="16886911" y="10609796"/>
                </a:lnTo>
                <a:lnTo>
                  <a:pt x="16891115" y="10616032"/>
                </a:lnTo>
                <a:lnTo>
                  <a:pt x="16897363" y="10620248"/>
                </a:lnTo>
                <a:lnTo>
                  <a:pt x="16905021" y="10621785"/>
                </a:lnTo>
                <a:lnTo>
                  <a:pt x="16912654" y="10620248"/>
                </a:lnTo>
                <a:lnTo>
                  <a:pt x="16918902" y="10616032"/>
                </a:lnTo>
                <a:lnTo>
                  <a:pt x="16923106" y="10609796"/>
                </a:lnTo>
                <a:lnTo>
                  <a:pt x="16924655" y="10602151"/>
                </a:lnTo>
                <a:close/>
              </a:path>
              <a:path w="18719800" h="10718800" extrusionOk="0">
                <a:moveTo>
                  <a:pt x="16924655" y="10502049"/>
                </a:moveTo>
                <a:lnTo>
                  <a:pt x="16923106" y="10494404"/>
                </a:lnTo>
                <a:lnTo>
                  <a:pt x="16918902" y="10488155"/>
                </a:lnTo>
                <a:lnTo>
                  <a:pt x="16912654" y="10483939"/>
                </a:lnTo>
                <a:lnTo>
                  <a:pt x="16905021" y="10482402"/>
                </a:lnTo>
                <a:lnTo>
                  <a:pt x="16897363" y="10483939"/>
                </a:lnTo>
                <a:lnTo>
                  <a:pt x="16891115" y="10488155"/>
                </a:lnTo>
                <a:lnTo>
                  <a:pt x="16886911" y="10494404"/>
                </a:lnTo>
                <a:lnTo>
                  <a:pt x="16885362" y="10502049"/>
                </a:lnTo>
                <a:lnTo>
                  <a:pt x="16886911" y="10509694"/>
                </a:lnTo>
                <a:lnTo>
                  <a:pt x="16891115" y="10515930"/>
                </a:lnTo>
                <a:lnTo>
                  <a:pt x="16897363" y="10520147"/>
                </a:lnTo>
                <a:lnTo>
                  <a:pt x="16905021" y="10521683"/>
                </a:lnTo>
                <a:lnTo>
                  <a:pt x="16912654" y="10520147"/>
                </a:lnTo>
                <a:lnTo>
                  <a:pt x="16918902" y="10515930"/>
                </a:lnTo>
                <a:lnTo>
                  <a:pt x="16923106" y="10509694"/>
                </a:lnTo>
                <a:lnTo>
                  <a:pt x="16924655" y="10502049"/>
                </a:lnTo>
                <a:close/>
              </a:path>
              <a:path w="18719800" h="10718800" extrusionOk="0">
                <a:moveTo>
                  <a:pt x="16924655" y="10401948"/>
                </a:moveTo>
                <a:lnTo>
                  <a:pt x="16923106" y="10394302"/>
                </a:lnTo>
                <a:lnTo>
                  <a:pt x="16918902" y="10388054"/>
                </a:lnTo>
                <a:lnTo>
                  <a:pt x="16912654" y="10383850"/>
                </a:lnTo>
                <a:lnTo>
                  <a:pt x="16905021" y="10382301"/>
                </a:lnTo>
                <a:lnTo>
                  <a:pt x="16897363" y="10383850"/>
                </a:lnTo>
                <a:lnTo>
                  <a:pt x="16891115" y="10388054"/>
                </a:lnTo>
                <a:lnTo>
                  <a:pt x="16886911" y="10394302"/>
                </a:lnTo>
                <a:lnTo>
                  <a:pt x="16885362" y="10401948"/>
                </a:lnTo>
                <a:lnTo>
                  <a:pt x="16886911" y="10409593"/>
                </a:lnTo>
                <a:lnTo>
                  <a:pt x="16891115" y="10415841"/>
                </a:lnTo>
                <a:lnTo>
                  <a:pt x="16897363" y="10420058"/>
                </a:lnTo>
                <a:lnTo>
                  <a:pt x="16905021" y="10421607"/>
                </a:lnTo>
                <a:lnTo>
                  <a:pt x="16912654" y="10420058"/>
                </a:lnTo>
                <a:lnTo>
                  <a:pt x="16918902" y="10415841"/>
                </a:lnTo>
                <a:lnTo>
                  <a:pt x="16923106" y="10409593"/>
                </a:lnTo>
                <a:lnTo>
                  <a:pt x="16924655" y="10401948"/>
                </a:lnTo>
                <a:close/>
              </a:path>
              <a:path w="18719800" h="10718800" extrusionOk="0">
                <a:moveTo>
                  <a:pt x="16924655" y="10301859"/>
                </a:moveTo>
                <a:lnTo>
                  <a:pt x="16923106" y="10294214"/>
                </a:lnTo>
                <a:lnTo>
                  <a:pt x="16918902" y="10287965"/>
                </a:lnTo>
                <a:lnTo>
                  <a:pt x="16912667" y="10283749"/>
                </a:lnTo>
                <a:lnTo>
                  <a:pt x="16905021" y="10282212"/>
                </a:lnTo>
                <a:lnTo>
                  <a:pt x="16897363" y="10283749"/>
                </a:lnTo>
                <a:lnTo>
                  <a:pt x="16891115" y="10287965"/>
                </a:lnTo>
                <a:lnTo>
                  <a:pt x="16886911" y="10294214"/>
                </a:lnTo>
                <a:lnTo>
                  <a:pt x="16885362" y="10301859"/>
                </a:lnTo>
                <a:lnTo>
                  <a:pt x="16886911" y="10309504"/>
                </a:lnTo>
                <a:lnTo>
                  <a:pt x="16891115" y="10315753"/>
                </a:lnTo>
                <a:lnTo>
                  <a:pt x="16897363" y="10319969"/>
                </a:lnTo>
                <a:lnTo>
                  <a:pt x="16905021" y="10321519"/>
                </a:lnTo>
                <a:lnTo>
                  <a:pt x="16912667" y="10319969"/>
                </a:lnTo>
                <a:lnTo>
                  <a:pt x="16918902" y="10315753"/>
                </a:lnTo>
                <a:lnTo>
                  <a:pt x="16923106" y="10309504"/>
                </a:lnTo>
                <a:lnTo>
                  <a:pt x="16924655" y="10301859"/>
                </a:lnTo>
                <a:close/>
              </a:path>
              <a:path w="18719800" h="10718800" extrusionOk="0">
                <a:moveTo>
                  <a:pt x="16924655" y="10201758"/>
                </a:moveTo>
                <a:lnTo>
                  <a:pt x="16923106" y="10194112"/>
                </a:lnTo>
                <a:lnTo>
                  <a:pt x="16918902" y="10187864"/>
                </a:lnTo>
                <a:lnTo>
                  <a:pt x="16912667" y="10183660"/>
                </a:lnTo>
                <a:lnTo>
                  <a:pt x="16905021" y="10182111"/>
                </a:lnTo>
                <a:lnTo>
                  <a:pt x="16897363" y="10183660"/>
                </a:lnTo>
                <a:lnTo>
                  <a:pt x="16891115" y="10187864"/>
                </a:lnTo>
                <a:lnTo>
                  <a:pt x="16886911" y="10194112"/>
                </a:lnTo>
                <a:lnTo>
                  <a:pt x="16885362" y="10201758"/>
                </a:lnTo>
                <a:lnTo>
                  <a:pt x="16886911" y="10209403"/>
                </a:lnTo>
                <a:lnTo>
                  <a:pt x="16891115" y="10215651"/>
                </a:lnTo>
                <a:lnTo>
                  <a:pt x="16897363" y="10219868"/>
                </a:lnTo>
                <a:lnTo>
                  <a:pt x="16905021" y="10221404"/>
                </a:lnTo>
                <a:lnTo>
                  <a:pt x="16912667" y="10219868"/>
                </a:lnTo>
                <a:lnTo>
                  <a:pt x="16918902" y="10215651"/>
                </a:lnTo>
                <a:lnTo>
                  <a:pt x="16923106" y="10209403"/>
                </a:lnTo>
                <a:lnTo>
                  <a:pt x="16924655" y="10201758"/>
                </a:lnTo>
                <a:close/>
              </a:path>
              <a:path w="18719800" h="10718800" extrusionOk="0">
                <a:moveTo>
                  <a:pt x="16924655" y="10101669"/>
                </a:moveTo>
                <a:lnTo>
                  <a:pt x="16923106" y="10094011"/>
                </a:lnTo>
                <a:lnTo>
                  <a:pt x="16918902" y="10087775"/>
                </a:lnTo>
                <a:lnTo>
                  <a:pt x="16912667" y="10083559"/>
                </a:lnTo>
                <a:lnTo>
                  <a:pt x="16905021" y="10082022"/>
                </a:lnTo>
                <a:lnTo>
                  <a:pt x="16897363" y="10083559"/>
                </a:lnTo>
                <a:lnTo>
                  <a:pt x="16891115" y="10087775"/>
                </a:lnTo>
                <a:lnTo>
                  <a:pt x="16886911" y="10094011"/>
                </a:lnTo>
                <a:lnTo>
                  <a:pt x="16885362" y="10101669"/>
                </a:lnTo>
                <a:lnTo>
                  <a:pt x="16886911" y="10109314"/>
                </a:lnTo>
                <a:lnTo>
                  <a:pt x="16891115" y="10115550"/>
                </a:lnTo>
                <a:lnTo>
                  <a:pt x="16897363" y="10119766"/>
                </a:lnTo>
                <a:lnTo>
                  <a:pt x="16905021" y="10121303"/>
                </a:lnTo>
                <a:lnTo>
                  <a:pt x="16912667" y="10119766"/>
                </a:lnTo>
                <a:lnTo>
                  <a:pt x="16918902" y="10115550"/>
                </a:lnTo>
                <a:lnTo>
                  <a:pt x="16923106" y="10109314"/>
                </a:lnTo>
                <a:lnTo>
                  <a:pt x="16924655" y="10101669"/>
                </a:lnTo>
                <a:close/>
              </a:path>
              <a:path w="18719800" h="10718800" extrusionOk="0">
                <a:moveTo>
                  <a:pt x="16924655" y="10001567"/>
                </a:moveTo>
                <a:lnTo>
                  <a:pt x="16923106" y="9993922"/>
                </a:lnTo>
                <a:lnTo>
                  <a:pt x="16918902" y="9987674"/>
                </a:lnTo>
                <a:lnTo>
                  <a:pt x="16912667" y="9983457"/>
                </a:lnTo>
                <a:lnTo>
                  <a:pt x="16905021" y="9981921"/>
                </a:lnTo>
                <a:lnTo>
                  <a:pt x="16897363" y="9983457"/>
                </a:lnTo>
                <a:lnTo>
                  <a:pt x="16891115" y="9987674"/>
                </a:lnTo>
                <a:lnTo>
                  <a:pt x="16886911" y="9993922"/>
                </a:lnTo>
                <a:lnTo>
                  <a:pt x="16885362" y="10001567"/>
                </a:lnTo>
                <a:lnTo>
                  <a:pt x="16886911" y="10009213"/>
                </a:lnTo>
                <a:lnTo>
                  <a:pt x="16891115" y="10015461"/>
                </a:lnTo>
                <a:lnTo>
                  <a:pt x="16897363" y="10019665"/>
                </a:lnTo>
                <a:lnTo>
                  <a:pt x="16905021" y="10021214"/>
                </a:lnTo>
                <a:lnTo>
                  <a:pt x="16912667" y="10019665"/>
                </a:lnTo>
                <a:lnTo>
                  <a:pt x="16918902" y="10015461"/>
                </a:lnTo>
                <a:lnTo>
                  <a:pt x="16923106" y="10009213"/>
                </a:lnTo>
                <a:lnTo>
                  <a:pt x="16924655" y="10001567"/>
                </a:lnTo>
                <a:close/>
              </a:path>
              <a:path w="18719800" h="10718800" extrusionOk="0">
                <a:moveTo>
                  <a:pt x="16924655" y="9901479"/>
                </a:moveTo>
                <a:lnTo>
                  <a:pt x="16923106" y="9893821"/>
                </a:lnTo>
                <a:lnTo>
                  <a:pt x="16918902" y="9887572"/>
                </a:lnTo>
                <a:lnTo>
                  <a:pt x="16912667" y="9883369"/>
                </a:lnTo>
                <a:lnTo>
                  <a:pt x="16905021" y="9881819"/>
                </a:lnTo>
                <a:lnTo>
                  <a:pt x="16897363" y="9883369"/>
                </a:lnTo>
                <a:lnTo>
                  <a:pt x="16891115" y="9887572"/>
                </a:lnTo>
                <a:lnTo>
                  <a:pt x="16886911" y="9893821"/>
                </a:lnTo>
                <a:lnTo>
                  <a:pt x="16885362" y="9901479"/>
                </a:lnTo>
                <a:lnTo>
                  <a:pt x="16886911" y="9909124"/>
                </a:lnTo>
                <a:lnTo>
                  <a:pt x="16891115" y="9915373"/>
                </a:lnTo>
                <a:lnTo>
                  <a:pt x="16897363" y="9919576"/>
                </a:lnTo>
                <a:lnTo>
                  <a:pt x="16905021" y="9921113"/>
                </a:lnTo>
                <a:lnTo>
                  <a:pt x="16912667" y="9919576"/>
                </a:lnTo>
                <a:lnTo>
                  <a:pt x="16918902" y="9915373"/>
                </a:lnTo>
                <a:lnTo>
                  <a:pt x="16923106" y="9909124"/>
                </a:lnTo>
                <a:lnTo>
                  <a:pt x="16924655" y="9901479"/>
                </a:lnTo>
                <a:close/>
              </a:path>
              <a:path w="18719800" h="10718800" extrusionOk="0">
                <a:moveTo>
                  <a:pt x="16924655" y="9801377"/>
                </a:moveTo>
                <a:lnTo>
                  <a:pt x="16923106" y="9793732"/>
                </a:lnTo>
                <a:lnTo>
                  <a:pt x="16918902" y="9787484"/>
                </a:lnTo>
                <a:lnTo>
                  <a:pt x="16912667" y="9783267"/>
                </a:lnTo>
                <a:lnTo>
                  <a:pt x="16905021" y="9781718"/>
                </a:lnTo>
                <a:lnTo>
                  <a:pt x="16897363" y="9783267"/>
                </a:lnTo>
                <a:lnTo>
                  <a:pt x="16891115" y="9787484"/>
                </a:lnTo>
                <a:lnTo>
                  <a:pt x="16886911" y="9793732"/>
                </a:lnTo>
                <a:lnTo>
                  <a:pt x="16885362" y="9801377"/>
                </a:lnTo>
                <a:lnTo>
                  <a:pt x="16886911" y="9809023"/>
                </a:lnTo>
                <a:lnTo>
                  <a:pt x="16891115" y="9815271"/>
                </a:lnTo>
                <a:lnTo>
                  <a:pt x="16897363" y="9819475"/>
                </a:lnTo>
                <a:lnTo>
                  <a:pt x="16905021" y="9821012"/>
                </a:lnTo>
                <a:lnTo>
                  <a:pt x="16912667" y="9819475"/>
                </a:lnTo>
                <a:lnTo>
                  <a:pt x="16918902" y="9815271"/>
                </a:lnTo>
                <a:lnTo>
                  <a:pt x="16923106" y="9809023"/>
                </a:lnTo>
                <a:lnTo>
                  <a:pt x="16924655" y="9801377"/>
                </a:lnTo>
                <a:close/>
              </a:path>
              <a:path w="18719800" h="10718800" extrusionOk="0">
                <a:moveTo>
                  <a:pt x="16924668" y="9701289"/>
                </a:moveTo>
                <a:lnTo>
                  <a:pt x="16923131" y="9693643"/>
                </a:lnTo>
                <a:lnTo>
                  <a:pt x="16918915" y="9687395"/>
                </a:lnTo>
                <a:lnTo>
                  <a:pt x="16912679" y="9683191"/>
                </a:lnTo>
                <a:lnTo>
                  <a:pt x="16905021" y="9681642"/>
                </a:lnTo>
                <a:lnTo>
                  <a:pt x="16897376" y="9683191"/>
                </a:lnTo>
                <a:lnTo>
                  <a:pt x="16891140" y="9687395"/>
                </a:lnTo>
                <a:lnTo>
                  <a:pt x="16886924" y="9693643"/>
                </a:lnTo>
                <a:lnTo>
                  <a:pt x="16885387" y="9701289"/>
                </a:lnTo>
                <a:lnTo>
                  <a:pt x="16886924" y="9708934"/>
                </a:lnTo>
                <a:lnTo>
                  <a:pt x="16891140" y="9715182"/>
                </a:lnTo>
                <a:lnTo>
                  <a:pt x="16897376" y="9719399"/>
                </a:lnTo>
                <a:lnTo>
                  <a:pt x="16905021" y="9720948"/>
                </a:lnTo>
                <a:lnTo>
                  <a:pt x="16912679" y="9719399"/>
                </a:lnTo>
                <a:lnTo>
                  <a:pt x="16918915" y="9715182"/>
                </a:lnTo>
                <a:lnTo>
                  <a:pt x="16923131" y="9708934"/>
                </a:lnTo>
                <a:lnTo>
                  <a:pt x="16924668" y="9701289"/>
                </a:lnTo>
                <a:close/>
              </a:path>
              <a:path w="18719800" h="10718800" extrusionOk="0">
                <a:moveTo>
                  <a:pt x="16924668" y="9601187"/>
                </a:moveTo>
                <a:lnTo>
                  <a:pt x="16923131" y="9593542"/>
                </a:lnTo>
                <a:lnTo>
                  <a:pt x="16918915" y="9587306"/>
                </a:lnTo>
                <a:lnTo>
                  <a:pt x="16912679" y="9583090"/>
                </a:lnTo>
                <a:lnTo>
                  <a:pt x="16905021" y="9581540"/>
                </a:lnTo>
                <a:lnTo>
                  <a:pt x="16897376" y="9583090"/>
                </a:lnTo>
                <a:lnTo>
                  <a:pt x="16891140" y="9587306"/>
                </a:lnTo>
                <a:lnTo>
                  <a:pt x="16886924" y="9593542"/>
                </a:lnTo>
                <a:lnTo>
                  <a:pt x="16885387" y="9601187"/>
                </a:lnTo>
                <a:lnTo>
                  <a:pt x="16886924" y="9608845"/>
                </a:lnTo>
                <a:lnTo>
                  <a:pt x="16891140" y="9615081"/>
                </a:lnTo>
                <a:lnTo>
                  <a:pt x="16897376" y="9619297"/>
                </a:lnTo>
                <a:lnTo>
                  <a:pt x="16905021" y="9620834"/>
                </a:lnTo>
                <a:lnTo>
                  <a:pt x="16912679" y="9619297"/>
                </a:lnTo>
                <a:lnTo>
                  <a:pt x="16918915" y="9615081"/>
                </a:lnTo>
                <a:lnTo>
                  <a:pt x="16923131" y="9608845"/>
                </a:lnTo>
                <a:lnTo>
                  <a:pt x="16924668" y="9601187"/>
                </a:lnTo>
                <a:close/>
              </a:path>
              <a:path w="18719800" h="10718800" extrusionOk="0">
                <a:moveTo>
                  <a:pt x="16924668" y="9501099"/>
                </a:moveTo>
                <a:lnTo>
                  <a:pt x="16923131" y="9493453"/>
                </a:lnTo>
                <a:lnTo>
                  <a:pt x="16918915" y="9487205"/>
                </a:lnTo>
                <a:lnTo>
                  <a:pt x="16912679" y="9483001"/>
                </a:lnTo>
                <a:lnTo>
                  <a:pt x="16905021" y="9481452"/>
                </a:lnTo>
                <a:lnTo>
                  <a:pt x="16897376" y="9483001"/>
                </a:lnTo>
                <a:lnTo>
                  <a:pt x="16891140" y="9487205"/>
                </a:lnTo>
                <a:lnTo>
                  <a:pt x="16886924" y="9493453"/>
                </a:lnTo>
                <a:lnTo>
                  <a:pt x="16885387" y="9501099"/>
                </a:lnTo>
                <a:lnTo>
                  <a:pt x="16886924" y="9508744"/>
                </a:lnTo>
                <a:lnTo>
                  <a:pt x="16891140" y="9514992"/>
                </a:lnTo>
                <a:lnTo>
                  <a:pt x="16897376" y="9519209"/>
                </a:lnTo>
                <a:lnTo>
                  <a:pt x="16905021" y="9520745"/>
                </a:lnTo>
                <a:lnTo>
                  <a:pt x="16912679" y="9519209"/>
                </a:lnTo>
                <a:lnTo>
                  <a:pt x="16918915" y="9514992"/>
                </a:lnTo>
                <a:lnTo>
                  <a:pt x="16923131" y="9508744"/>
                </a:lnTo>
                <a:lnTo>
                  <a:pt x="16924668" y="9501099"/>
                </a:lnTo>
                <a:close/>
              </a:path>
              <a:path w="18719800" h="10718800" extrusionOk="0">
                <a:moveTo>
                  <a:pt x="16924668" y="9401010"/>
                </a:moveTo>
                <a:lnTo>
                  <a:pt x="16923131" y="9393352"/>
                </a:lnTo>
                <a:lnTo>
                  <a:pt x="16918915" y="9387103"/>
                </a:lnTo>
                <a:lnTo>
                  <a:pt x="16912679" y="9382900"/>
                </a:lnTo>
                <a:lnTo>
                  <a:pt x="16905021" y="9381350"/>
                </a:lnTo>
                <a:lnTo>
                  <a:pt x="16897376" y="9382900"/>
                </a:lnTo>
                <a:lnTo>
                  <a:pt x="16891140" y="9387103"/>
                </a:lnTo>
                <a:lnTo>
                  <a:pt x="16886924" y="9393352"/>
                </a:lnTo>
                <a:lnTo>
                  <a:pt x="16885387" y="9401010"/>
                </a:lnTo>
                <a:lnTo>
                  <a:pt x="16886924" y="9408655"/>
                </a:lnTo>
                <a:lnTo>
                  <a:pt x="16891140" y="9414891"/>
                </a:lnTo>
                <a:lnTo>
                  <a:pt x="16897376" y="9419107"/>
                </a:lnTo>
                <a:lnTo>
                  <a:pt x="16905021" y="9420657"/>
                </a:lnTo>
                <a:lnTo>
                  <a:pt x="16912679" y="9419107"/>
                </a:lnTo>
                <a:lnTo>
                  <a:pt x="16918915" y="9414891"/>
                </a:lnTo>
                <a:lnTo>
                  <a:pt x="16923131" y="9408655"/>
                </a:lnTo>
                <a:lnTo>
                  <a:pt x="16924668" y="9401010"/>
                </a:lnTo>
                <a:close/>
              </a:path>
              <a:path w="18719800" h="10718800" extrusionOk="0">
                <a:moveTo>
                  <a:pt x="16924668" y="9300908"/>
                </a:moveTo>
                <a:lnTo>
                  <a:pt x="16923131" y="9293263"/>
                </a:lnTo>
                <a:lnTo>
                  <a:pt x="16918915" y="9287015"/>
                </a:lnTo>
                <a:lnTo>
                  <a:pt x="16912679" y="9282798"/>
                </a:lnTo>
                <a:lnTo>
                  <a:pt x="16905021" y="9281262"/>
                </a:lnTo>
                <a:lnTo>
                  <a:pt x="16897376" y="9282798"/>
                </a:lnTo>
                <a:lnTo>
                  <a:pt x="16891140" y="9287015"/>
                </a:lnTo>
                <a:lnTo>
                  <a:pt x="16886924" y="9293263"/>
                </a:lnTo>
                <a:lnTo>
                  <a:pt x="16885387" y="9300908"/>
                </a:lnTo>
                <a:lnTo>
                  <a:pt x="16886924" y="9308554"/>
                </a:lnTo>
                <a:lnTo>
                  <a:pt x="16891140" y="9314802"/>
                </a:lnTo>
                <a:lnTo>
                  <a:pt x="16897376" y="9319006"/>
                </a:lnTo>
                <a:lnTo>
                  <a:pt x="16905021" y="9320555"/>
                </a:lnTo>
                <a:lnTo>
                  <a:pt x="16912679" y="9319006"/>
                </a:lnTo>
                <a:lnTo>
                  <a:pt x="16918915" y="9314802"/>
                </a:lnTo>
                <a:lnTo>
                  <a:pt x="16923131" y="9308554"/>
                </a:lnTo>
                <a:lnTo>
                  <a:pt x="16924668" y="9300908"/>
                </a:lnTo>
                <a:close/>
              </a:path>
              <a:path w="18719800" h="10718800" extrusionOk="0">
                <a:moveTo>
                  <a:pt x="16924668" y="9200807"/>
                </a:moveTo>
                <a:lnTo>
                  <a:pt x="16923131" y="9193162"/>
                </a:lnTo>
                <a:lnTo>
                  <a:pt x="16918915" y="9186926"/>
                </a:lnTo>
                <a:lnTo>
                  <a:pt x="16912667" y="9182710"/>
                </a:lnTo>
                <a:lnTo>
                  <a:pt x="16905021" y="9181160"/>
                </a:lnTo>
                <a:lnTo>
                  <a:pt x="16897376" y="9182710"/>
                </a:lnTo>
                <a:lnTo>
                  <a:pt x="16891140" y="9186926"/>
                </a:lnTo>
                <a:lnTo>
                  <a:pt x="16886924" y="9193162"/>
                </a:lnTo>
                <a:lnTo>
                  <a:pt x="16885387" y="9200807"/>
                </a:lnTo>
                <a:lnTo>
                  <a:pt x="16886924" y="9208452"/>
                </a:lnTo>
                <a:lnTo>
                  <a:pt x="16891140" y="9214701"/>
                </a:lnTo>
                <a:lnTo>
                  <a:pt x="16897376" y="9218905"/>
                </a:lnTo>
                <a:lnTo>
                  <a:pt x="16905021" y="9220454"/>
                </a:lnTo>
                <a:lnTo>
                  <a:pt x="16912667" y="9218905"/>
                </a:lnTo>
                <a:lnTo>
                  <a:pt x="16918915" y="9214701"/>
                </a:lnTo>
                <a:lnTo>
                  <a:pt x="16923131" y="9208452"/>
                </a:lnTo>
                <a:lnTo>
                  <a:pt x="16924668" y="9200807"/>
                </a:lnTo>
                <a:close/>
              </a:path>
              <a:path w="18719800" h="10718800" extrusionOk="0">
                <a:moveTo>
                  <a:pt x="16924668" y="9100706"/>
                </a:moveTo>
                <a:lnTo>
                  <a:pt x="16923131" y="9093060"/>
                </a:lnTo>
                <a:lnTo>
                  <a:pt x="16918915" y="9086825"/>
                </a:lnTo>
                <a:lnTo>
                  <a:pt x="16912667" y="9082621"/>
                </a:lnTo>
                <a:lnTo>
                  <a:pt x="16905021" y="9081071"/>
                </a:lnTo>
                <a:lnTo>
                  <a:pt x="16897376" y="9082621"/>
                </a:lnTo>
                <a:lnTo>
                  <a:pt x="16891140" y="9086825"/>
                </a:lnTo>
                <a:lnTo>
                  <a:pt x="16886924" y="9093060"/>
                </a:lnTo>
                <a:lnTo>
                  <a:pt x="16885387" y="9100706"/>
                </a:lnTo>
                <a:lnTo>
                  <a:pt x="16886924" y="9108364"/>
                </a:lnTo>
                <a:lnTo>
                  <a:pt x="16891140" y="9114599"/>
                </a:lnTo>
                <a:lnTo>
                  <a:pt x="16897376" y="9118816"/>
                </a:lnTo>
                <a:lnTo>
                  <a:pt x="16905021" y="9120353"/>
                </a:lnTo>
                <a:lnTo>
                  <a:pt x="16912667" y="9118816"/>
                </a:lnTo>
                <a:lnTo>
                  <a:pt x="16918915" y="9114599"/>
                </a:lnTo>
                <a:lnTo>
                  <a:pt x="16923131" y="9108364"/>
                </a:lnTo>
                <a:lnTo>
                  <a:pt x="16924668" y="9100706"/>
                </a:lnTo>
                <a:close/>
              </a:path>
              <a:path w="18719800" h="10718800" extrusionOk="0">
                <a:moveTo>
                  <a:pt x="16924668" y="9000617"/>
                </a:moveTo>
                <a:lnTo>
                  <a:pt x="16923131" y="8992972"/>
                </a:lnTo>
                <a:lnTo>
                  <a:pt x="16918915" y="8986723"/>
                </a:lnTo>
                <a:lnTo>
                  <a:pt x="16912667" y="8982519"/>
                </a:lnTo>
                <a:lnTo>
                  <a:pt x="16905021" y="8980970"/>
                </a:lnTo>
                <a:lnTo>
                  <a:pt x="16897376" y="8982519"/>
                </a:lnTo>
                <a:lnTo>
                  <a:pt x="16891140" y="8986723"/>
                </a:lnTo>
                <a:lnTo>
                  <a:pt x="16886924" y="8992972"/>
                </a:lnTo>
                <a:lnTo>
                  <a:pt x="16885387" y="9000617"/>
                </a:lnTo>
                <a:lnTo>
                  <a:pt x="16886924" y="9008262"/>
                </a:lnTo>
                <a:lnTo>
                  <a:pt x="16891140" y="9014511"/>
                </a:lnTo>
                <a:lnTo>
                  <a:pt x="16897376" y="9018727"/>
                </a:lnTo>
                <a:lnTo>
                  <a:pt x="16905021" y="9020264"/>
                </a:lnTo>
                <a:lnTo>
                  <a:pt x="16912667" y="9018727"/>
                </a:lnTo>
                <a:lnTo>
                  <a:pt x="16918915" y="9014511"/>
                </a:lnTo>
                <a:lnTo>
                  <a:pt x="16923131" y="9008262"/>
                </a:lnTo>
                <a:lnTo>
                  <a:pt x="16924668" y="9000617"/>
                </a:lnTo>
                <a:close/>
              </a:path>
              <a:path w="18719800" h="10718800" extrusionOk="0">
                <a:moveTo>
                  <a:pt x="16924668" y="8900528"/>
                </a:moveTo>
                <a:lnTo>
                  <a:pt x="16923131" y="8892883"/>
                </a:lnTo>
                <a:lnTo>
                  <a:pt x="16918915" y="8886634"/>
                </a:lnTo>
                <a:lnTo>
                  <a:pt x="16912667" y="8882418"/>
                </a:lnTo>
                <a:lnTo>
                  <a:pt x="16905021" y="8880869"/>
                </a:lnTo>
                <a:lnTo>
                  <a:pt x="16897376" y="8882418"/>
                </a:lnTo>
                <a:lnTo>
                  <a:pt x="16891140" y="8886634"/>
                </a:lnTo>
                <a:lnTo>
                  <a:pt x="16886924" y="8892883"/>
                </a:lnTo>
                <a:lnTo>
                  <a:pt x="16885387" y="8900528"/>
                </a:lnTo>
                <a:lnTo>
                  <a:pt x="16886924" y="8908174"/>
                </a:lnTo>
                <a:lnTo>
                  <a:pt x="16891140" y="8914409"/>
                </a:lnTo>
                <a:lnTo>
                  <a:pt x="16897376" y="8918613"/>
                </a:lnTo>
                <a:lnTo>
                  <a:pt x="16905021" y="8920162"/>
                </a:lnTo>
                <a:lnTo>
                  <a:pt x="16912667" y="8918613"/>
                </a:lnTo>
                <a:lnTo>
                  <a:pt x="16918915" y="8914409"/>
                </a:lnTo>
                <a:lnTo>
                  <a:pt x="16923131" y="8908174"/>
                </a:lnTo>
                <a:lnTo>
                  <a:pt x="16924668" y="8900528"/>
                </a:lnTo>
                <a:close/>
              </a:path>
              <a:path w="18719800" h="10718800" extrusionOk="0">
                <a:moveTo>
                  <a:pt x="16924668" y="8800427"/>
                </a:moveTo>
                <a:lnTo>
                  <a:pt x="16923131" y="8792781"/>
                </a:lnTo>
                <a:lnTo>
                  <a:pt x="16918915" y="8786533"/>
                </a:lnTo>
                <a:lnTo>
                  <a:pt x="16912679" y="8782317"/>
                </a:lnTo>
                <a:lnTo>
                  <a:pt x="16905021" y="8780767"/>
                </a:lnTo>
                <a:lnTo>
                  <a:pt x="16897376" y="8782317"/>
                </a:lnTo>
                <a:lnTo>
                  <a:pt x="16891140" y="8786533"/>
                </a:lnTo>
                <a:lnTo>
                  <a:pt x="16886924" y="8792781"/>
                </a:lnTo>
                <a:lnTo>
                  <a:pt x="16885387" y="8800427"/>
                </a:lnTo>
                <a:lnTo>
                  <a:pt x="16886924" y="8808072"/>
                </a:lnTo>
                <a:lnTo>
                  <a:pt x="16891140" y="8814321"/>
                </a:lnTo>
                <a:lnTo>
                  <a:pt x="16897376" y="8818524"/>
                </a:lnTo>
                <a:lnTo>
                  <a:pt x="16905021" y="8820061"/>
                </a:lnTo>
                <a:lnTo>
                  <a:pt x="16912679" y="8818524"/>
                </a:lnTo>
                <a:lnTo>
                  <a:pt x="16918915" y="8814321"/>
                </a:lnTo>
                <a:lnTo>
                  <a:pt x="16923131" y="8808072"/>
                </a:lnTo>
                <a:lnTo>
                  <a:pt x="16924668" y="8800427"/>
                </a:lnTo>
                <a:close/>
              </a:path>
              <a:path w="18719800" h="10718800" extrusionOk="0">
                <a:moveTo>
                  <a:pt x="16924668" y="8700338"/>
                </a:moveTo>
                <a:lnTo>
                  <a:pt x="16923131" y="8692693"/>
                </a:lnTo>
                <a:lnTo>
                  <a:pt x="16918915" y="8686444"/>
                </a:lnTo>
                <a:lnTo>
                  <a:pt x="16912679" y="8682228"/>
                </a:lnTo>
                <a:lnTo>
                  <a:pt x="16905021" y="8680679"/>
                </a:lnTo>
                <a:lnTo>
                  <a:pt x="16897376" y="8682228"/>
                </a:lnTo>
                <a:lnTo>
                  <a:pt x="16891140" y="8686444"/>
                </a:lnTo>
                <a:lnTo>
                  <a:pt x="16886924" y="8692693"/>
                </a:lnTo>
                <a:lnTo>
                  <a:pt x="16885387" y="8700338"/>
                </a:lnTo>
                <a:lnTo>
                  <a:pt x="16886924" y="8707984"/>
                </a:lnTo>
                <a:lnTo>
                  <a:pt x="16891140" y="8714219"/>
                </a:lnTo>
                <a:lnTo>
                  <a:pt x="16897376" y="8718423"/>
                </a:lnTo>
                <a:lnTo>
                  <a:pt x="16905021" y="8719972"/>
                </a:lnTo>
                <a:lnTo>
                  <a:pt x="16912679" y="8718423"/>
                </a:lnTo>
                <a:lnTo>
                  <a:pt x="16918915" y="8714219"/>
                </a:lnTo>
                <a:lnTo>
                  <a:pt x="16923131" y="8707984"/>
                </a:lnTo>
                <a:lnTo>
                  <a:pt x="16924668" y="8700338"/>
                </a:lnTo>
                <a:close/>
              </a:path>
              <a:path w="18719800" h="10718800" extrusionOk="0">
                <a:moveTo>
                  <a:pt x="16924668" y="8600237"/>
                </a:moveTo>
                <a:lnTo>
                  <a:pt x="16923131" y="8592591"/>
                </a:lnTo>
                <a:lnTo>
                  <a:pt x="16918915" y="8586343"/>
                </a:lnTo>
                <a:lnTo>
                  <a:pt x="16912679" y="8582127"/>
                </a:lnTo>
                <a:lnTo>
                  <a:pt x="16905021" y="8580590"/>
                </a:lnTo>
                <a:lnTo>
                  <a:pt x="16897376" y="8582127"/>
                </a:lnTo>
                <a:lnTo>
                  <a:pt x="16891140" y="8586343"/>
                </a:lnTo>
                <a:lnTo>
                  <a:pt x="16886924" y="8592591"/>
                </a:lnTo>
                <a:lnTo>
                  <a:pt x="16885387" y="8600237"/>
                </a:lnTo>
                <a:lnTo>
                  <a:pt x="16886924" y="8607882"/>
                </a:lnTo>
                <a:lnTo>
                  <a:pt x="16891140" y="8614131"/>
                </a:lnTo>
                <a:lnTo>
                  <a:pt x="16897376" y="8618347"/>
                </a:lnTo>
                <a:lnTo>
                  <a:pt x="16905021" y="8619884"/>
                </a:lnTo>
                <a:lnTo>
                  <a:pt x="16912679" y="8618347"/>
                </a:lnTo>
                <a:lnTo>
                  <a:pt x="16918915" y="8614131"/>
                </a:lnTo>
                <a:lnTo>
                  <a:pt x="16923131" y="8607882"/>
                </a:lnTo>
                <a:lnTo>
                  <a:pt x="16924668" y="8600237"/>
                </a:lnTo>
                <a:close/>
              </a:path>
              <a:path w="18719800" h="10718800" extrusionOk="0">
                <a:moveTo>
                  <a:pt x="16924668" y="8500148"/>
                </a:moveTo>
                <a:lnTo>
                  <a:pt x="16923131" y="8492503"/>
                </a:lnTo>
                <a:lnTo>
                  <a:pt x="16918915" y="8486254"/>
                </a:lnTo>
                <a:lnTo>
                  <a:pt x="16912679" y="8482038"/>
                </a:lnTo>
                <a:lnTo>
                  <a:pt x="16905021" y="8480501"/>
                </a:lnTo>
                <a:lnTo>
                  <a:pt x="16897376" y="8482038"/>
                </a:lnTo>
                <a:lnTo>
                  <a:pt x="16891140" y="8486254"/>
                </a:lnTo>
                <a:lnTo>
                  <a:pt x="16886924" y="8492503"/>
                </a:lnTo>
                <a:lnTo>
                  <a:pt x="16885387" y="8500148"/>
                </a:lnTo>
                <a:lnTo>
                  <a:pt x="16886924" y="8507793"/>
                </a:lnTo>
                <a:lnTo>
                  <a:pt x="16891140" y="8514042"/>
                </a:lnTo>
                <a:lnTo>
                  <a:pt x="16897376" y="8518246"/>
                </a:lnTo>
                <a:lnTo>
                  <a:pt x="16905021" y="8519795"/>
                </a:lnTo>
                <a:lnTo>
                  <a:pt x="16912679" y="8518246"/>
                </a:lnTo>
                <a:lnTo>
                  <a:pt x="16918915" y="8514042"/>
                </a:lnTo>
                <a:lnTo>
                  <a:pt x="16923131" y="8507793"/>
                </a:lnTo>
                <a:lnTo>
                  <a:pt x="16924668" y="8500148"/>
                </a:lnTo>
                <a:close/>
              </a:path>
              <a:path w="18719800" h="10718800" extrusionOk="0">
                <a:moveTo>
                  <a:pt x="16924668" y="8400034"/>
                </a:moveTo>
                <a:lnTo>
                  <a:pt x="16923131" y="8392388"/>
                </a:lnTo>
                <a:lnTo>
                  <a:pt x="16918915" y="8386153"/>
                </a:lnTo>
                <a:lnTo>
                  <a:pt x="16912679" y="8381949"/>
                </a:lnTo>
                <a:lnTo>
                  <a:pt x="16905021" y="8380400"/>
                </a:lnTo>
                <a:lnTo>
                  <a:pt x="16897376" y="8381949"/>
                </a:lnTo>
                <a:lnTo>
                  <a:pt x="16891140" y="8386153"/>
                </a:lnTo>
                <a:lnTo>
                  <a:pt x="16886924" y="8392388"/>
                </a:lnTo>
                <a:lnTo>
                  <a:pt x="16885387" y="8400034"/>
                </a:lnTo>
                <a:lnTo>
                  <a:pt x="16886924" y="8407692"/>
                </a:lnTo>
                <a:lnTo>
                  <a:pt x="16891140" y="8413928"/>
                </a:lnTo>
                <a:lnTo>
                  <a:pt x="16897376" y="8418144"/>
                </a:lnTo>
                <a:lnTo>
                  <a:pt x="16905021" y="8419681"/>
                </a:lnTo>
                <a:lnTo>
                  <a:pt x="16912679" y="8418144"/>
                </a:lnTo>
                <a:lnTo>
                  <a:pt x="16918915" y="8413928"/>
                </a:lnTo>
                <a:lnTo>
                  <a:pt x="16923131" y="8407692"/>
                </a:lnTo>
                <a:lnTo>
                  <a:pt x="16924668" y="8400034"/>
                </a:lnTo>
                <a:close/>
              </a:path>
              <a:path w="18719800" h="10718800" extrusionOk="0">
                <a:moveTo>
                  <a:pt x="16924668" y="8299945"/>
                </a:moveTo>
                <a:lnTo>
                  <a:pt x="16923131" y="8292300"/>
                </a:lnTo>
                <a:lnTo>
                  <a:pt x="16918915" y="8286051"/>
                </a:lnTo>
                <a:lnTo>
                  <a:pt x="16912679" y="8281848"/>
                </a:lnTo>
                <a:lnTo>
                  <a:pt x="16905021" y="8280298"/>
                </a:lnTo>
                <a:lnTo>
                  <a:pt x="16897376" y="8281848"/>
                </a:lnTo>
                <a:lnTo>
                  <a:pt x="16891140" y="8286051"/>
                </a:lnTo>
                <a:lnTo>
                  <a:pt x="16886924" y="8292300"/>
                </a:lnTo>
                <a:lnTo>
                  <a:pt x="16885387" y="8299945"/>
                </a:lnTo>
                <a:lnTo>
                  <a:pt x="16886924" y="8307591"/>
                </a:lnTo>
                <a:lnTo>
                  <a:pt x="16891140" y="8313839"/>
                </a:lnTo>
                <a:lnTo>
                  <a:pt x="16897376" y="8318043"/>
                </a:lnTo>
                <a:lnTo>
                  <a:pt x="16905021" y="8319592"/>
                </a:lnTo>
                <a:lnTo>
                  <a:pt x="16912679" y="8318043"/>
                </a:lnTo>
                <a:lnTo>
                  <a:pt x="16918915" y="8313839"/>
                </a:lnTo>
                <a:lnTo>
                  <a:pt x="16923131" y="8307591"/>
                </a:lnTo>
                <a:lnTo>
                  <a:pt x="16924668" y="8299945"/>
                </a:lnTo>
                <a:close/>
              </a:path>
              <a:path w="18719800" h="10718800" extrusionOk="0">
                <a:moveTo>
                  <a:pt x="16924668" y="8099755"/>
                </a:moveTo>
                <a:lnTo>
                  <a:pt x="16923131" y="8092110"/>
                </a:lnTo>
                <a:lnTo>
                  <a:pt x="16918915" y="8085861"/>
                </a:lnTo>
                <a:lnTo>
                  <a:pt x="16912679" y="8081645"/>
                </a:lnTo>
                <a:lnTo>
                  <a:pt x="16905021" y="8080108"/>
                </a:lnTo>
                <a:lnTo>
                  <a:pt x="16897376" y="8081645"/>
                </a:lnTo>
                <a:lnTo>
                  <a:pt x="16891140" y="8085861"/>
                </a:lnTo>
                <a:lnTo>
                  <a:pt x="16886924" y="8092110"/>
                </a:lnTo>
                <a:lnTo>
                  <a:pt x="16885387" y="8099755"/>
                </a:lnTo>
                <a:lnTo>
                  <a:pt x="16886924" y="8107400"/>
                </a:lnTo>
                <a:lnTo>
                  <a:pt x="16891140" y="8113649"/>
                </a:lnTo>
                <a:lnTo>
                  <a:pt x="16897376" y="8117853"/>
                </a:lnTo>
                <a:lnTo>
                  <a:pt x="16905021" y="8119402"/>
                </a:lnTo>
                <a:lnTo>
                  <a:pt x="16912679" y="8117853"/>
                </a:lnTo>
                <a:lnTo>
                  <a:pt x="16918915" y="8113649"/>
                </a:lnTo>
                <a:lnTo>
                  <a:pt x="16923131" y="8107400"/>
                </a:lnTo>
                <a:lnTo>
                  <a:pt x="16924668" y="8099755"/>
                </a:lnTo>
                <a:close/>
              </a:path>
              <a:path w="18719800" h="10718800" extrusionOk="0">
                <a:moveTo>
                  <a:pt x="16924668" y="7999654"/>
                </a:moveTo>
                <a:lnTo>
                  <a:pt x="16923131" y="7992008"/>
                </a:lnTo>
                <a:lnTo>
                  <a:pt x="16918915" y="7985760"/>
                </a:lnTo>
                <a:lnTo>
                  <a:pt x="16912679" y="7981556"/>
                </a:lnTo>
                <a:lnTo>
                  <a:pt x="16905021" y="7980019"/>
                </a:lnTo>
                <a:lnTo>
                  <a:pt x="16897376" y="7981556"/>
                </a:lnTo>
                <a:lnTo>
                  <a:pt x="16891140" y="7985760"/>
                </a:lnTo>
                <a:lnTo>
                  <a:pt x="16886924" y="7992008"/>
                </a:lnTo>
                <a:lnTo>
                  <a:pt x="16885387" y="7999654"/>
                </a:lnTo>
                <a:lnTo>
                  <a:pt x="16886924" y="8007312"/>
                </a:lnTo>
                <a:lnTo>
                  <a:pt x="16891140" y="8013560"/>
                </a:lnTo>
                <a:lnTo>
                  <a:pt x="16897376" y="8017777"/>
                </a:lnTo>
                <a:lnTo>
                  <a:pt x="16905021" y="8019313"/>
                </a:lnTo>
                <a:lnTo>
                  <a:pt x="16912679" y="8017777"/>
                </a:lnTo>
                <a:lnTo>
                  <a:pt x="16918915" y="8013560"/>
                </a:lnTo>
                <a:lnTo>
                  <a:pt x="16923131" y="8007312"/>
                </a:lnTo>
                <a:lnTo>
                  <a:pt x="16924668" y="7999654"/>
                </a:lnTo>
                <a:close/>
              </a:path>
              <a:path w="18719800" h="10718800" extrusionOk="0">
                <a:moveTo>
                  <a:pt x="16924668" y="7899565"/>
                </a:moveTo>
                <a:lnTo>
                  <a:pt x="16923131" y="7891920"/>
                </a:lnTo>
                <a:lnTo>
                  <a:pt x="16918915" y="7885671"/>
                </a:lnTo>
                <a:lnTo>
                  <a:pt x="16912679" y="7881455"/>
                </a:lnTo>
                <a:lnTo>
                  <a:pt x="16905021" y="7879918"/>
                </a:lnTo>
                <a:lnTo>
                  <a:pt x="16897376" y="7881455"/>
                </a:lnTo>
                <a:lnTo>
                  <a:pt x="16891140" y="7885671"/>
                </a:lnTo>
                <a:lnTo>
                  <a:pt x="16886924" y="7891920"/>
                </a:lnTo>
                <a:lnTo>
                  <a:pt x="16885387" y="7899565"/>
                </a:lnTo>
                <a:lnTo>
                  <a:pt x="16886924" y="7907210"/>
                </a:lnTo>
                <a:lnTo>
                  <a:pt x="16891140" y="7913459"/>
                </a:lnTo>
                <a:lnTo>
                  <a:pt x="16897376" y="7917662"/>
                </a:lnTo>
                <a:lnTo>
                  <a:pt x="16905021" y="7919212"/>
                </a:lnTo>
                <a:lnTo>
                  <a:pt x="16912679" y="7917662"/>
                </a:lnTo>
                <a:lnTo>
                  <a:pt x="16918915" y="7913459"/>
                </a:lnTo>
                <a:lnTo>
                  <a:pt x="16923131" y="7907210"/>
                </a:lnTo>
                <a:lnTo>
                  <a:pt x="16924668" y="7899565"/>
                </a:lnTo>
                <a:close/>
              </a:path>
              <a:path w="18719800" h="10718800" extrusionOk="0">
                <a:moveTo>
                  <a:pt x="16924668" y="7799476"/>
                </a:moveTo>
                <a:lnTo>
                  <a:pt x="16923131" y="7791818"/>
                </a:lnTo>
                <a:lnTo>
                  <a:pt x="16918915" y="7785570"/>
                </a:lnTo>
                <a:lnTo>
                  <a:pt x="16912679" y="7781366"/>
                </a:lnTo>
                <a:lnTo>
                  <a:pt x="16905021" y="7779817"/>
                </a:lnTo>
                <a:lnTo>
                  <a:pt x="16897376" y="7781366"/>
                </a:lnTo>
                <a:lnTo>
                  <a:pt x="16891140" y="7785570"/>
                </a:lnTo>
                <a:lnTo>
                  <a:pt x="16886924" y="7791818"/>
                </a:lnTo>
                <a:lnTo>
                  <a:pt x="16885387" y="7799476"/>
                </a:lnTo>
                <a:lnTo>
                  <a:pt x="16886924" y="7807109"/>
                </a:lnTo>
                <a:lnTo>
                  <a:pt x="16891140" y="7813357"/>
                </a:lnTo>
                <a:lnTo>
                  <a:pt x="16897376" y="7817561"/>
                </a:lnTo>
                <a:lnTo>
                  <a:pt x="16905021" y="7819110"/>
                </a:lnTo>
                <a:lnTo>
                  <a:pt x="16912679" y="7817561"/>
                </a:lnTo>
                <a:lnTo>
                  <a:pt x="16918915" y="7813357"/>
                </a:lnTo>
                <a:lnTo>
                  <a:pt x="16923131" y="7807109"/>
                </a:lnTo>
                <a:lnTo>
                  <a:pt x="16924668" y="7799476"/>
                </a:lnTo>
                <a:close/>
              </a:path>
              <a:path w="18719800" h="10718800" extrusionOk="0">
                <a:moveTo>
                  <a:pt x="16924668" y="7699362"/>
                </a:moveTo>
                <a:lnTo>
                  <a:pt x="16923131" y="7691717"/>
                </a:lnTo>
                <a:lnTo>
                  <a:pt x="16918915" y="7685481"/>
                </a:lnTo>
                <a:lnTo>
                  <a:pt x="16912679" y="7681265"/>
                </a:lnTo>
                <a:lnTo>
                  <a:pt x="16905021" y="7679728"/>
                </a:lnTo>
                <a:lnTo>
                  <a:pt x="16897376" y="7681265"/>
                </a:lnTo>
                <a:lnTo>
                  <a:pt x="16891140" y="7685481"/>
                </a:lnTo>
                <a:lnTo>
                  <a:pt x="16886924" y="7691717"/>
                </a:lnTo>
                <a:lnTo>
                  <a:pt x="16885387" y="7699362"/>
                </a:lnTo>
                <a:lnTo>
                  <a:pt x="16886924" y="7707008"/>
                </a:lnTo>
                <a:lnTo>
                  <a:pt x="16891140" y="7713256"/>
                </a:lnTo>
                <a:lnTo>
                  <a:pt x="16897376" y="7717472"/>
                </a:lnTo>
                <a:lnTo>
                  <a:pt x="16905021" y="7719009"/>
                </a:lnTo>
                <a:lnTo>
                  <a:pt x="16912679" y="7717472"/>
                </a:lnTo>
                <a:lnTo>
                  <a:pt x="16918915" y="7713256"/>
                </a:lnTo>
                <a:lnTo>
                  <a:pt x="16923131" y="7707008"/>
                </a:lnTo>
                <a:lnTo>
                  <a:pt x="16924668" y="7699362"/>
                </a:lnTo>
                <a:close/>
              </a:path>
              <a:path w="18719800" h="10718800" extrusionOk="0">
                <a:moveTo>
                  <a:pt x="16924668" y="7599261"/>
                </a:moveTo>
                <a:lnTo>
                  <a:pt x="16923131" y="7591615"/>
                </a:lnTo>
                <a:lnTo>
                  <a:pt x="16918915" y="7585380"/>
                </a:lnTo>
                <a:lnTo>
                  <a:pt x="16912667" y="7581163"/>
                </a:lnTo>
                <a:lnTo>
                  <a:pt x="16905021" y="7579627"/>
                </a:lnTo>
                <a:lnTo>
                  <a:pt x="16897376" y="7581163"/>
                </a:lnTo>
                <a:lnTo>
                  <a:pt x="16891140" y="7585380"/>
                </a:lnTo>
                <a:lnTo>
                  <a:pt x="16886924" y="7591615"/>
                </a:lnTo>
                <a:lnTo>
                  <a:pt x="16885387" y="7599261"/>
                </a:lnTo>
                <a:lnTo>
                  <a:pt x="16886924" y="7606919"/>
                </a:lnTo>
                <a:lnTo>
                  <a:pt x="16891140" y="7613167"/>
                </a:lnTo>
                <a:lnTo>
                  <a:pt x="16897376" y="7617371"/>
                </a:lnTo>
                <a:lnTo>
                  <a:pt x="16905021" y="7618920"/>
                </a:lnTo>
                <a:lnTo>
                  <a:pt x="16912667" y="7617371"/>
                </a:lnTo>
                <a:lnTo>
                  <a:pt x="16918915" y="7613167"/>
                </a:lnTo>
                <a:lnTo>
                  <a:pt x="16923131" y="7606919"/>
                </a:lnTo>
                <a:lnTo>
                  <a:pt x="16924668" y="7599261"/>
                </a:lnTo>
                <a:close/>
              </a:path>
              <a:path w="18719800" h="10718800" extrusionOk="0">
                <a:moveTo>
                  <a:pt x="16924668" y="7499172"/>
                </a:moveTo>
                <a:lnTo>
                  <a:pt x="16923131" y="7491527"/>
                </a:lnTo>
                <a:lnTo>
                  <a:pt x="16918915" y="7485278"/>
                </a:lnTo>
                <a:lnTo>
                  <a:pt x="16912667" y="7481075"/>
                </a:lnTo>
                <a:lnTo>
                  <a:pt x="16905021" y="7479525"/>
                </a:lnTo>
                <a:lnTo>
                  <a:pt x="16897376" y="7481075"/>
                </a:lnTo>
                <a:lnTo>
                  <a:pt x="16891140" y="7485278"/>
                </a:lnTo>
                <a:lnTo>
                  <a:pt x="16886924" y="7491527"/>
                </a:lnTo>
                <a:lnTo>
                  <a:pt x="16885387" y="7499172"/>
                </a:lnTo>
                <a:lnTo>
                  <a:pt x="16886924" y="7506830"/>
                </a:lnTo>
                <a:lnTo>
                  <a:pt x="16891140" y="7513066"/>
                </a:lnTo>
                <a:lnTo>
                  <a:pt x="16897376" y="7517282"/>
                </a:lnTo>
                <a:lnTo>
                  <a:pt x="16905021" y="7518832"/>
                </a:lnTo>
                <a:lnTo>
                  <a:pt x="16912667" y="7517282"/>
                </a:lnTo>
                <a:lnTo>
                  <a:pt x="16918915" y="7513066"/>
                </a:lnTo>
                <a:lnTo>
                  <a:pt x="16923131" y="7506830"/>
                </a:lnTo>
                <a:lnTo>
                  <a:pt x="16924668" y="7499172"/>
                </a:lnTo>
                <a:close/>
              </a:path>
              <a:path w="18719800" h="10718800" extrusionOk="0">
                <a:moveTo>
                  <a:pt x="16924668" y="7399083"/>
                </a:moveTo>
                <a:lnTo>
                  <a:pt x="16923131" y="7391438"/>
                </a:lnTo>
                <a:lnTo>
                  <a:pt x="16918915" y="7385190"/>
                </a:lnTo>
                <a:lnTo>
                  <a:pt x="16912667" y="7380973"/>
                </a:lnTo>
                <a:lnTo>
                  <a:pt x="16905021" y="7379436"/>
                </a:lnTo>
                <a:lnTo>
                  <a:pt x="16897376" y="7380973"/>
                </a:lnTo>
                <a:lnTo>
                  <a:pt x="16891140" y="7385190"/>
                </a:lnTo>
                <a:lnTo>
                  <a:pt x="16886924" y="7391438"/>
                </a:lnTo>
                <a:lnTo>
                  <a:pt x="16885387" y="7399083"/>
                </a:lnTo>
                <a:lnTo>
                  <a:pt x="16886924" y="7406729"/>
                </a:lnTo>
                <a:lnTo>
                  <a:pt x="16891140" y="7412977"/>
                </a:lnTo>
                <a:lnTo>
                  <a:pt x="16897376" y="7417181"/>
                </a:lnTo>
                <a:lnTo>
                  <a:pt x="16905021" y="7418730"/>
                </a:lnTo>
                <a:lnTo>
                  <a:pt x="16912667" y="7417181"/>
                </a:lnTo>
                <a:lnTo>
                  <a:pt x="16918915" y="7412977"/>
                </a:lnTo>
                <a:lnTo>
                  <a:pt x="16923131" y="7406729"/>
                </a:lnTo>
                <a:lnTo>
                  <a:pt x="16924668" y="7399083"/>
                </a:lnTo>
                <a:close/>
              </a:path>
              <a:path w="18719800" h="10718800" extrusionOk="0">
                <a:moveTo>
                  <a:pt x="16924668" y="7298982"/>
                </a:moveTo>
                <a:lnTo>
                  <a:pt x="16923131" y="7291337"/>
                </a:lnTo>
                <a:lnTo>
                  <a:pt x="16918915" y="7285088"/>
                </a:lnTo>
                <a:lnTo>
                  <a:pt x="16912667" y="7280884"/>
                </a:lnTo>
                <a:lnTo>
                  <a:pt x="16905021" y="7279335"/>
                </a:lnTo>
                <a:lnTo>
                  <a:pt x="16897376" y="7280884"/>
                </a:lnTo>
                <a:lnTo>
                  <a:pt x="16891140" y="7285088"/>
                </a:lnTo>
                <a:lnTo>
                  <a:pt x="16886924" y="7291337"/>
                </a:lnTo>
                <a:lnTo>
                  <a:pt x="16885387" y="7298982"/>
                </a:lnTo>
                <a:lnTo>
                  <a:pt x="16886924" y="7306627"/>
                </a:lnTo>
                <a:lnTo>
                  <a:pt x="16891140" y="7312876"/>
                </a:lnTo>
                <a:lnTo>
                  <a:pt x="16897376" y="7317079"/>
                </a:lnTo>
                <a:lnTo>
                  <a:pt x="16905021" y="7318629"/>
                </a:lnTo>
                <a:lnTo>
                  <a:pt x="16912667" y="7317079"/>
                </a:lnTo>
                <a:lnTo>
                  <a:pt x="16918915" y="7312876"/>
                </a:lnTo>
                <a:lnTo>
                  <a:pt x="16923131" y="7306627"/>
                </a:lnTo>
                <a:lnTo>
                  <a:pt x="16924668" y="7298982"/>
                </a:lnTo>
                <a:close/>
              </a:path>
              <a:path w="18719800" h="10718800" extrusionOk="0">
                <a:moveTo>
                  <a:pt x="16924668" y="7198881"/>
                </a:moveTo>
                <a:lnTo>
                  <a:pt x="16923131" y="7191248"/>
                </a:lnTo>
                <a:lnTo>
                  <a:pt x="16918915" y="7184999"/>
                </a:lnTo>
                <a:lnTo>
                  <a:pt x="16912679" y="7180783"/>
                </a:lnTo>
                <a:lnTo>
                  <a:pt x="16905021" y="7179246"/>
                </a:lnTo>
                <a:lnTo>
                  <a:pt x="16897376" y="7180783"/>
                </a:lnTo>
                <a:lnTo>
                  <a:pt x="16891140" y="7184999"/>
                </a:lnTo>
                <a:lnTo>
                  <a:pt x="16886924" y="7191248"/>
                </a:lnTo>
                <a:lnTo>
                  <a:pt x="16885387" y="7198881"/>
                </a:lnTo>
                <a:lnTo>
                  <a:pt x="16886924" y="7206539"/>
                </a:lnTo>
                <a:lnTo>
                  <a:pt x="16891140" y="7212774"/>
                </a:lnTo>
                <a:lnTo>
                  <a:pt x="16897376" y="7216991"/>
                </a:lnTo>
                <a:lnTo>
                  <a:pt x="16905021" y="7218527"/>
                </a:lnTo>
                <a:lnTo>
                  <a:pt x="16912679" y="7216991"/>
                </a:lnTo>
                <a:lnTo>
                  <a:pt x="16918915" y="7212774"/>
                </a:lnTo>
                <a:lnTo>
                  <a:pt x="16923131" y="7206539"/>
                </a:lnTo>
                <a:lnTo>
                  <a:pt x="16924668" y="7198881"/>
                </a:lnTo>
                <a:close/>
              </a:path>
              <a:path w="18719800" h="10718800" extrusionOk="0">
                <a:moveTo>
                  <a:pt x="16924668" y="7098792"/>
                </a:moveTo>
                <a:lnTo>
                  <a:pt x="16923131" y="7091146"/>
                </a:lnTo>
                <a:lnTo>
                  <a:pt x="16918915" y="7084898"/>
                </a:lnTo>
                <a:lnTo>
                  <a:pt x="16912679" y="7080682"/>
                </a:lnTo>
                <a:lnTo>
                  <a:pt x="16905021" y="7079145"/>
                </a:lnTo>
                <a:lnTo>
                  <a:pt x="16897376" y="7080682"/>
                </a:lnTo>
                <a:lnTo>
                  <a:pt x="16891140" y="7084898"/>
                </a:lnTo>
                <a:lnTo>
                  <a:pt x="16886924" y="7091146"/>
                </a:lnTo>
                <a:lnTo>
                  <a:pt x="16885387" y="7098792"/>
                </a:lnTo>
                <a:lnTo>
                  <a:pt x="16886924" y="7106437"/>
                </a:lnTo>
                <a:lnTo>
                  <a:pt x="16891140" y="7112686"/>
                </a:lnTo>
                <a:lnTo>
                  <a:pt x="16897376" y="7116889"/>
                </a:lnTo>
                <a:lnTo>
                  <a:pt x="16905021" y="7118426"/>
                </a:lnTo>
                <a:lnTo>
                  <a:pt x="16912679" y="7116889"/>
                </a:lnTo>
                <a:lnTo>
                  <a:pt x="16918915" y="7112686"/>
                </a:lnTo>
                <a:lnTo>
                  <a:pt x="16923131" y="7106437"/>
                </a:lnTo>
                <a:lnTo>
                  <a:pt x="16924668" y="7098792"/>
                </a:lnTo>
                <a:close/>
              </a:path>
              <a:path w="18719800" h="10718800" extrusionOk="0">
                <a:moveTo>
                  <a:pt x="16924668" y="6998703"/>
                </a:moveTo>
                <a:lnTo>
                  <a:pt x="16923131" y="6991058"/>
                </a:lnTo>
                <a:lnTo>
                  <a:pt x="16918915" y="6984809"/>
                </a:lnTo>
                <a:lnTo>
                  <a:pt x="16912679" y="6980593"/>
                </a:lnTo>
                <a:lnTo>
                  <a:pt x="16905021" y="6979056"/>
                </a:lnTo>
                <a:lnTo>
                  <a:pt x="16897376" y="6980593"/>
                </a:lnTo>
                <a:lnTo>
                  <a:pt x="16891140" y="6984809"/>
                </a:lnTo>
                <a:lnTo>
                  <a:pt x="16886924" y="6991058"/>
                </a:lnTo>
                <a:lnTo>
                  <a:pt x="16885387" y="6998703"/>
                </a:lnTo>
                <a:lnTo>
                  <a:pt x="16886924" y="7006349"/>
                </a:lnTo>
                <a:lnTo>
                  <a:pt x="16891140" y="7012597"/>
                </a:lnTo>
                <a:lnTo>
                  <a:pt x="16897376" y="7016801"/>
                </a:lnTo>
                <a:lnTo>
                  <a:pt x="16905021" y="7018350"/>
                </a:lnTo>
                <a:lnTo>
                  <a:pt x="16912679" y="7016801"/>
                </a:lnTo>
                <a:lnTo>
                  <a:pt x="16918915" y="7012597"/>
                </a:lnTo>
                <a:lnTo>
                  <a:pt x="16923131" y="7006349"/>
                </a:lnTo>
                <a:lnTo>
                  <a:pt x="16924668" y="6998703"/>
                </a:lnTo>
                <a:close/>
              </a:path>
              <a:path w="18719800" h="10718800" extrusionOk="0">
                <a:moveTo>
                  <a:pt x="16924668" y="6898602"/>
                </a:moveTo>
                <a:lnTo>
                  <a:pt x="16923131" y="6890956"/>
                </a:lnTo>
                <a:lnTo>
                  <a:pt x="16918915" y="6884708"/>
                </a:lnTo>
                <a:lnTo>
                  <a:pt x="16912679" y="6880504"/>
                </a:lnTo>
                <a:lnTo>
                  <a:pt x="16905021" y="6878955"/>
                </a:lnTo>
                <a:lnTo>
                  <a:pt x="16897376" y="6880504"/>
                </a:lnTo>
                <a:lnTo>
                  <a:pt x="16891140" y="6884708"/>
                </a:lnTo>
                <a:lnTo>
                  <a:pt x="16886924" y="6890956"/>
                </a:lnTo>
                <a:lnTo>
                  <a:pt x="16885387" y="6898602"/>
                </a:lnTo>
                <a:lnTo>
                  <a:pt x="16886924" y="6906247"/>
                </a:lnTo>
                <a:lnTo>
                  <a:pt x="16891140" y="6912496"/>
                </a:lnTo>
                <a:lnTo>
                  <a:pt x="16897376" y="6916712"/>
                </a:lnTo>
                <a:lnTo>
                  <a:pt x="16905021" y="6918249"/>
                </a:lnTo>
                <a:lnTo>
                  <a:pt x="16912679" y="6916712"/>
                </a:lnTo>
                <a:lnTo>
                  <a:pt x="16918915" y="6912496"/>
                </a:lnTo>
                <a:lnTo>
                  <a:pt x="16923131" y="6906247"/>
                </a:lnTo>
                <a:lnTo>
                  <a:pt x="16924668" y="6898602"/>
                </a:lnTo>
                <a:close/>
              </a:path>
              <a:path w="18719800" h="10718800" extrusionOk="0">
                <a:moveTo>
                  <a:pt x="16924668" y="6798500"/>
                </a:moveTo>
                <a:lnTo>
                  <a:pt x="16923131" y="6790855"/>
                </a:lnTo>
                <a:lnTo>
                  <a:pt x="16918915" y="6784619"/>
                </a:lnTo>
                <a:lnTo>
                  <a:pt x="16912679" y="6780403"/>
                </a:lnTo>
                <a:lnTo>
                  <a:pt x="16905021" y="6778853"/>
                </a:lnTo>
                <a:lnTo>
                  <a:pt x="16897376" y="6780403"/>
                </a:lnTo>
                <a:lnTo>
                  <a:pt x="16891140" y="6784619"/>
                </a:lnTo>
                <a:lnTo>
                  <a:pt x="16886924" y="6790855"/>
                </a:lnTo>
                <a:lnTo>
                  <a:pt x="16885387" y="6798500"/>
                </a:lnTo>
                <a:lnTo>
                  <a:pt x="16886924" y="6806146"/>
                </a:lnTo>
                <a:lnTo>
                  <a:pt x="16891140" y="6812394"/>
                </a:lnTo>
                <a:lnTo>
                  <a:pt x="16897376" y="6816611"/>
                </a:lnTo>
                <a:lnTo>
                  <a:pt x="16905021" y="6818147"/>
                </a:lnTo>
                <a:lnTo>
                  <a:pt x="16912679" y="6816611"/>
                </a:lnTo>
                <a:lnTo>
                  <a:pt x="16918915" y="6812394"/>
                </a:lnTo>
                <a:lnTo>
                  <a:pt x="16923131" y="6806146"/>
                </a:lnTo>
                <a:lnTo>
                  <a:pt x="16924668" y="6798500"/>
                </a:lnTo>
                <a:close/>
              </a:path>
              <a:path w="18719800" h="10718800" extrusionOk="0">
                <a:moveTo>
                  <a:pt x="16924668" y="6698399"/>
                </a:moveTo>
                <a:lnTo>
                  <a:pt x="16923131" y="6690754"/>
                </a:lnTo>
                <a:lnTo>
                  <a:pt x="16918915" y="6684518"/>
                </a:lnTo>
                <a:lnTo>
                  <a:pt x="16912679" y="6680301"/>
                </a:lnTo>
                <a:lnTo>
                  <a:pt x="16905021" y="6678752"/>
                </a:lnTo>
                <a:lnTo>
                  <a:pt x="16897376" y="6680301"/>
                </a:lnTo>
                <a:lnTo>
                  <a:pt x="16891140" y="6684518"/>
                </a:lnTo>
                <a:lnTo>
                  <a:pt x="16886924" y="6690754"/>
                </a:lnTo>
                <a:lnTo>
                  <a:pt x="16885387" y="6698399"/>
                </a:lnTo>
                <a:lnTo>
                  <a:pt x="16886924" y="6706057"/>
                </a:lnTo>
                <a:lnTo>
                  <a:pt x="16891140" y="6712305"/>
                </a:lnTo>
                <a:lnTo>
                  <a:pt x="16897376" y="6716522"/>
                </a:lnTo>
                <a:lnTo>
                  <a:pt x="16905021" y="6718059"/>
                </a:lnTo>
                <a:lnTo>
                  <a:pt x="16912679" y="6716522"/>
                </a:lnTo>
                <a:lnTo>
                  <a:pt x="16918915" y="6712305"/>
                </a:lnTo>
                <a:lnTo>
                  <a:pt x="16923131" y="6706057"/>
                </a:lnTo>
                <a:lnTo>
                  <a:pt x="16924668" y="6698399"/>
                </a:lnTo>
                <a:close/>
              </a:path>
              <a:path w="18719800" h="10718800" extrusionOk="0">
                <a:moveTo>
                  <a:pt x="16924668" y="6498222"/>
                </a:moveTo>
                <a:lnTo>
                  <a:pt x="16923131" y="6490563"/>
                </a:lnTo>
                <a:lnTo>
                  <a:pt x="16918915" y="6484315"/>
                </a:lnTo>
                <a:lnTo>
                  <a:pt x="16912679" y="6480111"/>
                </a:lnTo>
                <a:lnTo>
                  <a:pt x="16905021" y="6478575"/>
                </a:lnTo>
                <a:lnTo>
                  <a:pt x="16897376" y="6480111"/>
                </a:lnTo>
                <a:lnTo>
                  <a:pt x="16891140" y="6484315"/>
                </a:lnTo>
                <a:lnTo>
                  <a:pt x="16886924" y="6490563"/>
                </a:lnTo>
                <a:lnTo>
                  <a:pt x="16885387" y="6498222"/>
                </a:lnTo>
                <a:lnTo>
                  <a:pt x="16886924" y="6505867"/>
                </a:lnTo>
                <a:lnTo>
                  <a:pt x="16891140" y="6512103"/>
                </a:lnTo>
                <a:lnTo>
                  <a:pt x="16897376" y="6516306"/>
                </a:lnTo>
                <a:lnTo>
                  <a:pt x="16905021" y="6517856"/>
                </a:lnTo>
                <a:lnTo>
                  <a:pt x="16912679" y="6516306"/>
                </a:lnTo>
                <a:lnTo>
                  <a:pt x="16918915" y="6512103"/>
                </a:lnTo>
                <a:lnTo>
                  <a:pt x="16923131" y="6505867"/>
                </a:lnTo>
                <a:lnTo>
                  <a:pt x="16924668" y="6498222"/>
                </a:lnTo>
                <a:close/>
              </a:path>
              <a:path w="18719800" h="10718800" extrusionOk="0">
                <a:moveTo>
                  <a:pt x="16924668" y="6398120"/>
                </a:moveTo>
                <a:lnTo>
                  <a:pt x="16923131" y="6390475"/>
                </a:lnTo>
                <a:lnTo>
                  <a:pt x="16918915" y="6384226"/>
                </a:lnTo>
                <a:lnTo>
                  <a:pt x="16912679" y="6380023"/>
                </a:lnTo>
                <a:lnTo>
                  <a:pt x="16905021" y="6378473"/>
                </a:lnTo>
                <a:lnTo>
                  <a:pt x="16897376" y="6380023"/>
                </a:lnTo>
                <a:lnTo>
                  <a:pt x="16891140" y="6384226"/>
                </a:lnTo>
                <a:lnTo>
                  <a:pt x="16886924" y="6390475"/>
                </a:lnTo>
                <a:lnTo>
                  <a:pt x="16885387" y="6398120"/>
                </a:lnTo>
                <a:lnTo>
                  <a:pt x="16886924" y="6405766"/>
                </a:lnTo>
                <a:lnTo>
                  <a:pt x="16891140" y="6412014"/>
                </a:lnTo>
                <a:lnTo>
                  <a:pt x="16897376" y="6416218"/>
                </a:lnTo>
                <a:lnTo>
                  <a:pt x="16905021" y="6417767"/>
                </a:lnTo>
                <a:lnTo>
                  <a:pt x="16912679" y="6416218"/>
                </a:lnTo>
                <a:lnTo>
                  <a:pt x="16918915" y="6412014"/>
                </a:lnTo>
                <a:lnTo>
                  <a:pt x="16923131" y="6405766"/>
                </a:lnTo>
                <a:lnTo>
                  <a:pt x="16924668" y="6398120"/>
                </a:lnTo>
                <a:close/>
              </a:path>
              <a:path w="18719800" h="10718800" extrusionOk="0">
                <a:moveTo>
                  <a:pt x="16924668" y="6298019"/>
                </a:moveTo>
                <a:lnTo>
                  <a:pt x="16923131" y="6290373"/>
                </a:lnTo>
                <a:lnTo>
                  <a:pt x="16918915" y="6284138"/>
                </a:lnTo>
                <a:lnTo>
                  <a:pt x="16912679" y="6279921"/>
                </a:lnTo>
                <a:lnTo>
                  <a:pt x="16905021" y="6278384"/>
                </a:lnTo>
                <a:lnTo>
                  <a:pt x="16897376" y="6279921"/>
                </a:lnTo>
                <a:lnTo>
                  <a:pt x="16891140" y="6284138"/>
                </a:lnTo>
                <a:lnTo>
                  <a:pt x="16886924" y="6290373"/>
                </a:lnTo>
                <a:lnTo>
                  <a:pt x="16885387" y="6298019"/>
                </a:lnTo>
                <a:lnTo>
                  <a:pt x="16886924" y="6305664"/>
                </a:lnTo>
                <a:lnTo>
                  <a:pt x="16891140" y="6311912"/>
                </a:lnTo>
                <a:lnTo>
                  <a:pt x="16897376" y="6316129"/>
                </a:lnTo>
                <a:lnTo>
                  <a:pt x="16905021" y="6317678"/>
                </a:lnTo>
                <a:lnTo>
                  <a:pt x="16912679" y="6316129"/>
                </a:lnTo>
                <a:lnTo>
                  <a:pt x="16918915" y="6311912"/>
                </a:lnTo>
                <a:lnTo>
                  <a:pt x="16923131" y="6305664"/>
                </a:lnTo>
                <a:lnTo>
                  <a:pt x="16924668" y="6298019"/>
                </a:lnTo>
                <a:close/>
              </a:path>
              <a:path w="18719800" h="10718800" extrusionOk="0">
                <a:moveTo>
                  <a:pt x="16924668" y="6197930"/>
                </a:moveTo>
                <a:lnTo>
                  <a:pt x="16923131" y="6190285"/>
                </a:lnTo>
                <a:lnTo>
                  <a:pt x="16918915" y="6184036"/>
                </a:lnTo>
                <a:lnTo>
                  <a:pt x="16912679" y="6179820"/>
                </a:lnTo>
                <a:lnTo>
                  <a:pt x="16905021" y="6178283"/>
                </a:lnTo>
                <a:lnTo>
                  <a:pt x="16897376" y="6179820"/>
                </a:lnTo>
                <a:lnTo>
                  <a:pt x="16891140" y="6184036"/>
                </a:lnTo>
                <a:lnTo>
                  <a:pt x="16886924" y="6190285"/>
                </a:lnTo>
                <a:lnTo>
                  <a:pt x="16885387" y="6197930"/>
                </a:lnTo>
                <a:lnTo>
                  <a:pt x="16886924" y="6205575"/>
                </a:lnTo>
                <a:lnTo>
                  <a:pt x="16891140" y="6211824"/>
                </a:lnTo>
                <a:lnTo>
                  <a:pt x="16897376" y="6216027"/>
                </a:lnTo>
                <a:lnTo>
                  <a:pt x="16905021" y="6217577"/>
                </a:lnTo>
                <a:lnTo>
                  <a:pt x="16912679" y="6216027"/>
                </a:lnTo>
                <a:lnTo>
                  <a:pt x="16918915" y="6211824"/>
                </a:lnTo>
                <a:lnTo>
                  <a:pt x="16923131" y="6205575"/>
                </a:lnTo>
                <a:lnTo>
                  <a:pt x="16924668" y="6197930"/>
                </a:lnTo>
                <a:close/>
              </a:path>
              <a:path w="18719800" h="10718800" extrusionOk="0">
                <a:moveTo>
                  <a:pt x="16924668" y="6097816"/>
                </a:moveTo>
                <a:lnTo>
                  <a:pt x="16923131" y="6090183"/>
                </a:lnTo>
                <a:lnTo>
                  <a:pt x="16918915" y="6083935"/>
                </a:lnTo>
                <a:lnTo>
                  <a:pt x="16912679" y="6079718"/>
                </a:lnTo>
                <a:lnTo>
                  <a:pt x="16905021" y="6078182"/>
                </a:lnTo>
                <a:lnTo>
                  <a:pt x="16897376" y="6079718"/>
                </a:lnTo>
                <a:lnTo>
                  <a:pt x="16891140" y="6083935"/>
                </a:lnTo>
                <a:lnTo>
                  <a:pt x="16886924" y="6090183"/>
                </a:lnTo>
                <a:lnTo>
                  <a:pt x="16885387" y="6097816"/>
                </a:lnTo>
                <a:lnTo>
                  <a:pt x="16886924" y="6105474"/>
                </a:lnTo>
                <a:lnTo>
                  <a:pt x="16891140" y="6111722"/>
                </a:lnTo>
                <a:lnTo>
                  <a:pt x="16897376" y="6115926"/>
                </a:lnTo>
                <a:lnTo>
                  <a:pt x="16905021" y="6117475"/>
                </a:lnTo>
                <a:lnTo>
                  <a:pt x="16912679" y="6115926"/>
                </a:lnTo>
                <a:lnTo>
                  <a:pt x="16918915" y="6111722"/>
                </a:lnTo>
                <a:lnTo>
                  <a:pt x="16923131" y="6105474"/>
                </a:lnTo>
                <a:lnTo>
                  <a:pt x="16924668" y="6097816"/>
                </a:lnTo>
                <a:close/>
              </a:path>
              <a:path w="18719800" h="10718800" extrusionOk="0">
                <a:moveTo>
                  <a:pt x="16924668" y="5997740"/>
                </a:moveTo>
                <a:lnTo>
                  <a:pt x="16923131" y="5990094"/>
                </a:lnTo>
                <a:lnTo>
                  <a:pt x="16918915" y="5983846"/>
                </a:lnTo>
                <a:lnTo>
                  <a:pt x="16912667" y="5979630"/>
                </a:lnTo>
                <a:lnTo>
                  <a:pt x="16905021" y="5978080"/>
                </a:lnTo>
                <a:lnTo>
                  <a:pt x="16897376" y="5979630"/>
                </a:lnTo>
                <a:lnTo>
                  <a:pt x="16891140" y="5983846"/>
                </a:lnTo>
                <a:lnTo>
                  <a:pt x="16886924" y="5990094"/>
                </a:lnTo>
                <a:lnTo>
                  <a:pt x="16885387" y="5997740"/>
                </a:lnTo>
                <a:lnTo>
                  <a:pt x="16886924" y="6005385"/>
                </a:lnTo>
                <a:lnTo>
                  <a:pt x="16891140" y="6011634"/>
                </a:lnTo>
                <a:lnTo>
                  <a:pt x="16897376" y="6015837"/>
                </a:lnTo>
                <a:lnTo>
                  <a:pt x="16905021" y="6017374"/>
                </a:lnTo>
                <a:lnTo>
                  <a:pt x="16912667" y="6015837"/>
                </a:lnTo>
                <a:lnTo>
                  <a:pt x="16918915" y="6011634"/>
                </a:lnTo>
                <a:lnTo>
                  <a:pt x="16923131" y="6005385"/>
                </a:lnTo>
                <a:lnTo>
                  <a:pt x="16924668" y="5997740"/>
                </a:lnTo>
                <a:close/>
              </a:path>
              <a:path w="18719800" h="10718800" extrusionOk="0">
                <a:moveTo>
                  <a:pt x="16924668" y="5897638"/>
                </a:moveTo>
                <a:lnTo>
                  <a:pt x="16923131" y="5889993"/>
                </a:lnTo>
                <a:lnTo>
                  <a:pt x="16918915" y="5883745"/>
                </a:lnTo>
                <a:lnTo>
                  <a:pt x="16912667" y="5879541"/>
                </a:lnTo>
                <a:lnTo>
                  <a:pt x="16905021" y="5877992"/>
                </a:lnTo>
                <a:lnTo>
                  <a:pt x="16897376" y="5879541"/>
                </a:lnTo>
                <a:lnTo>
                  <a:pt x="16891140" y="5883745"/>
                </a:lnTo>
                <a:lnTo>
                  <a:pt x="16886924" y="5889993"/>
                </a:lnTo>
                <a:lnTo>
                  <a:pt x="16885387" y="5897638"/>
                </a:lnTo>
                <a:lnTo>
                  <a:pt x="16886924" y="5905284"/>
                </a:lnTo>
                <a:lnTo>
                  <a:pt x="16891140" y="5911532"/>
                </a:lnTo>
                <a:lnTo>
                  <a:pt x="16897376" y="5915749"/>
                </a:lnTo>
                <a:lnTo>
                  <a:pt x="16905021" y="5917285"/>
                </a:lnTo>
                <a:lnTo>
                  <a:pt x="16912667" y="5915749"/>
                </a:lnTo>
                <a:lnTo>
                  <a:pt x="16918915" y="5911532"/>
                </a:lnTo>
                <a:lnTo>
                  <a:pt x="16923131" y="5905284"/>
                </a:lnTo>
                <a:lnTo>
                  <a:pt x="16924668" y="5897638"/>
                </a:lnTo>
                <a:close/>
              </a:path>
              <a:path w="18719800" h="10718800" extrusionOk="0">
                <a:moveTo>
                  <a:pt x="16924681" y="8199856"/>
                </a:moveTo>
                <a:lnTo>
                  <a:pt x="16923131" y="8192198"/>
                </a:lnTo>
                <a:lnTo>
                  <a:pt x="16918928" y="8185950"/>
                </a:lnTo>
                <a:lnTo>
                  <a:pt x="16912679" y="8181746"/>
                </a:lnTo>
                <a:lnTo>
                  <a:pt x="16905021" y="8180210"/>
                </a:lnTo>
                <a:lnTo>
                  <a:pt x="16897388" y="8181746"/>
                </a:lnTo>
                <a:lnTo>
                  <a:pt x="16891140" y="8185950"/>
                </a:lnTo>
                <a:lnTo>
                  <a:pt x="16886924" y="8192198"/>
                </a:lnTo>
                <a:lnTo>
                  <a:pt x="16885387" y="8199856"/>
                </a:lnTo>
                <a:lnTo>
                  <a:pt x="16886924" y="8207502"/>
                </a:lnTo>
                <a:lnTo>
                  <a:pt x="16891140" y="8213738"/>
                </a:lnTo>
                <a:lnTo>
                  <a:pt x="16897388" y="8217941"/>
                </a:lnTo>
                <a:lnTo>
                  <a:pt x="16905021" y="8219491"/>
                </a:lnTo>
                <a:lnTo>
                  <a:pt x="16912679" y="8217941"/>
                </a:lnTo>
                <a:lnTo>
                  <a:pt x="16918928" y="8213738"/>
                </a:lnTo>
                <a:lnTo>
                  <a:pt x="16923131" y="8207502"/>
                </a:lnTo>
                <a:lnTo>
                  <a:pt x="16924681" y="8199856"/>
                </a:lnTo>
                <a:close/>
              </a:path>
              <a:path w="18719800" h="10718800" extrusionOk="0">
                <a:moveTo>
                  <a:pt x="16924681" y="6598310"/>
                </a:moveTo>
                <a:lnTo>
                  <a:pt x="16923131" y="6590665"/>
                </a:lnTo>
                <a:lnTo>
                  <a:pt x="16918928" y="6584416"/>
                </a:lnTo>
                <a:lnTo>
                  <a:pt x="16912679" y="6580213"/>
                </a:lnTo>
                <a:lnTo>
                  <a:pt x="16905021" y="6578663"/>
                </a:lnTo>
                <a:lnTo>
                  <a:pt x="16897388" y="6580213"/>
                </a:lnTo>
                <a:lnTo>
                  <a:pt x="16891140" y="6584416"/>
                </a:lnTo>
                <a:lnTo>
                  <a:pt x="16886924" y="6590665"/>
                </a:lnTo>
                <a:lnTo>
                  <a:pt x="16885387" y="6598310"/>
                </a:lnTo>
                <a:lnTo>
                  <a:pt x="16886924" y="6605956"/>
                </a:lnTo>
                <a:lnTo>
                  <a:pt x="16891140" y="6612204"/>
                </a:lnTo>
                <a:lnTo>
                  <a:pt x="16897388" y="6616408"/>
                </a:lnTo>
                <a:lnTo>
                  <a:pt x="16905021" y="6617957"/>
                </a:lnTo>
                <a:lnTo>
                  <a:pt x="16912679" y="6616408"/>
                </a:lnTo>
                <a:lnTo>
                  <a:pt x="16918928" y="6612204"/>
                </a:lnTo>
                <a:lnTo>
                  <a:pt x="16923131" y="6605956"/>
                </a:lnTo>
                <a:lnTo>
                  <a:pt x="16924681" y="6598310"/>
                </a:lnTo>
                <a:close/>
              </a:path>
              <a:path w="18719800" h="10718800" extrusionOk="0">
                <a:moveTo>
                  <a:pt x="16986441" y="1507109"/>
                </a:moveTo>
                <a:lnTo>
                  <a:pt x="16984891" y="1499463"/>
                </a:lnTo>
                <a:lnTo>
                  <a:pt x="16980688" y="1493215"/>
                </a:lnTo>
                <a:lnTo>
                  <a:pt x="16974439" y="1489011"/>
                </a:lnTo>
                <a:lnTo>
                  <a:pt x="16966794" y="1487462"/>
                </a:lnTo>
                <a:lnTo>
                  <a:pt x="16959149" y="1489011"/>
                </a:lnTo>
                <a:lnTo>
                  <a:pt x="16952900" y="1493215"/>
                </a:lnTo>
                <a:lnTo>
                  <a:pt x="16948696" y="1499463"/>
                </a:lnTo>
                <a:lnTo>
                  <a:pt x="16947147" y="1507109"/>
                </a:lnTo>
                <a:lnTo>
                  <a:pt x="16948696" y="1514754"/>
                </a:lnTo>
                <a:lnTo>
                  <a:pt x="16952900" y="1521002"/>
                </a:lnTo>
                <a:lnTo>
                  <a:pt x="16959149" y="1525219"/>
                </a:lnTo>
                <a:lnTo>
                  <a:pt x="16966794" y="1526755"/>
                </a:lnTo>
                <a:lnTo>
                  <a:pt x="16974439" y="1525219"/>
                </a:lnTo>
                <a:lnTo>
                  <a:pt x="16980688" y="1521002"/>
                </a:lnTo>
                <a:lnTo>
                  <a:pt x="16984891" y="1514754"/>
                </a:lnTo>
                <a:lnTo>
                  <a:pt x="16986441" y="1507109"/>
                </a:lnTo>
                <a:close/>
              </a:path>
              <a:path w="18719800" h="10718800" extrusionOk="0">
                <a:moveTo>
                  <a:pt x="16986441" y="1407007"/>
                </a:moveTo>
                <a:lnTo>
                  <a:pt x="16984891" y="1399362"/>
                </a:lnTo>
                <a:lnTo>
                  <a:pt x="16980688" y="1393113"/>
                </a:lnTo>
                <a:lnTo>
                  <a:pt x="16974439" y="1388910"/>
                </a:lnTo>
                <a:lnTo>
                  <a:pt x="16966794" y="1387360"/>
                </a:lnTo>
                <a:lnTo>
                  <a:pt x="16959149" y="1388910"/>
                </a:lnTo>
                <a:lnTo>
                  <a:pt x="16952900" y="1393113"/>
                </a:lnTo>
                <a:lnTo>
                  <a:pt x="16948696" y="1399362"/>
                </a:lnTo>
                <a:lnTo>
                  <a:pt x="16947147" y="1407007"/>
                </a:lnTo>
                <a:lnTo>
                  <a:pt x="16948696" y="1414653"/>
                </a:lnTo>
                <a:lnTo>
                  <a:pt x="16952900" y="1420901"/>
                </a:lnTo>
                <a:lnTo>
                  <a:pt x="16959149" y="1425117"/>
                </a:lnTo>
                <a:lnTo>
                  <a:pt x="16966794" y="1426654"/>
                </a:lnTo>
                <a:lnTo>
                  <a:pt x="16974439" y="1425117"/>
                </a:lnTo>
                <a:lnTo>
                  <a:pt x="16980688" y="1420901"/>
                </a:lnTo>
                <a:lnTo>
                  <a:pt x="16984891" y="1414653"/>
                </a:lnTo>
                <a:lnTo>
                  <a:pt x="16986441" y="1407007"/>
                </a:lnTo>
                <a:close/>
              </a:path>
              <a:path w="18719800" h="10718800" extrusionOk="0">
                <a:moveTo>
                  <a:pt x="16986441" y="1306918"/>
                </a:moveTo>
                <a:lnTo>
                  <a:pt x="16984891" y="1299273"/>
                </a:lnTo>
                <a:lnTo>
                  <a:pt x="16980688" y="1293025"/>
                </a:lnTo>
                <a:lnTo>
                  <a:pt x="16974439" y="1288808"/>
                </a:lnTo>
                <a:lnTo>
                  <a:pt x="16966794" y="1287272"/>
                </a:lnTo>
                <a:lnTo>
                  <a:pt x="16959149" y="1288808"/>
                </a:lnTo>
                <a:lnTo>
                  <a:pt x="16952900" y="1293025"/>
                </a:lnTo>
                <a:lnTo>
                  <a:pt x="16948696" y="1299273"/>
                </a:lnTo>
                <a:lnTo>
                  <a:pt x="16947147" y="1306918"/>
                </a:lnTo>
                <a:lnTo>
                  <a:pt x="16948696" y="1314564"/>
                </a:lnTo>
                <a:lnTo>
                  <a:pt x="16952900" y="1320812"/>
                </a:lnTo>
                <a:lnTo>
                  <a:pt x="16959149" y="1325016"/>
                </a:lnTo>
                <a:lnTo>
                  <a:pt x="16966794" y="1326553"/>
                </a:lnTo>
                <a:lnTo>
                  <a:pt x="16974439" y="1325016"/>
                </a:lnTo>
                <a:lnTo>
                  <a:pt x="16980688" y="1320812"/>
                </a:lnTo>
                <a:lnTo>
                  <a:pt x="16984891" y="1314564"/>
                </a:lnTo>
                <a:lnTo>
                  <a:pt x="16986441" y="1306918"/>
                </a:lnTo>
                <a:close/>
              </a:path>
              <a:path w="18719800" h="10718800" extrusionOk="0">
                <a:moveTo>
                  <a:pt x="16986441" y="1206830"/>
                </a:moveTo>
                <a:lnTo>
                  <a:pt x="16984891" y="1199172"/>
                </a:lnTo>
                <a:lnTo>
                  <a:pt x="16980688" y="1192923"/>
                </a:lnTo>
                <a:lnTo>
                  <a:pt x="16974439" y="1188720"/>
                </a:lnTo>
                <a:lnTo>
                  <a:pt x="16966794" y="1187183"/>
                </a:lnTo>
                <a:lnTo>
                  <a:pt x="16959149" y="1188720"/>
                </a:lnTo>
                <a:lnTo>
                  <a:pt x="16952900" y="1192923"/>
                </a:lnTo>
                <a:lnTo>
                  <a:pt x="16948696" y="1199172"/>
                </a:lnTo>
                <a:lnTo>
                  <a:pt x="16947147" y="1206830"/>
                </a:lnTo>
                <a:lnTo>
                  <a:pt x="16948696" y="1214462"/>
                </a:lnTo>
                <a:lnTo>
                  <a:pt x="16952900" y="1220711"/>
                </a:lnTo>
                <a:lnTo>
                  <a:pt x="16959149" y="1224915"/>
                </a:lnTo>
                <a:lnTo>
                  <a:pt x="16966794" y="1226464"/>
                </a:lnTo>
                <a:lnTo>
                  <a:pt x="16974439" y="1224915"/>
                </a:lnTo>
                <a:lnTo>
                  <a:pt x="16980688" y="1220711"/>
                </a:lnTo>
                <a:lnTo>
                  <a:pt x="16984891" y="1214462"/>
                </a:lnTo>
                <a:lnTo>
                  <a:pt x="16986441" y="1206830"/>
                </a:lnTo>
                <a:close/>
              </a:path>
              <a:path w="18719800" h="10718800" extrusionOk="0">
                <a:moveTo>
                  <a:pt x="16986441" y="1106728"/>
                </a:moveTo>
                <a:lnTo>
                  <a:pt x="16984891" y="1099070"/>
                </a:lnTo>
                <a:lnTo>
                  <a:pt x="16980688" y="1092835"/>
                </a:lnTo>
                <a:lnTo>
                  <a:pt x="16974439" y="1088618"/>
                </a:lnTo>
                <a:lnTo>
                  <a:pt x="16966794" y="1087081"/>
                </a:lnTo>
                <a:lnTo>
                  <a:pt x="16959149" y="1088618"/>
                </a:lnTo>
                <a:lnTo>
                  <a:pt x="16952900" y="1092835"/>
                </a:lnTo>
                <a:lnTo>
                  <a:pt x="16948696" y="1099070"/>
                </a:lnTo>
                <a:lnTo>
                  <a:pt x="16947147" y="1106728"/>
                </a:lnTo>
                <a:lnTo>
                  <a:pt x="16948696" y="1114374"/>
                </a:lnTo>
                <a:lnTo>
                  <a:pt x="16952900" y="1120609"/>
                </a:lnTo>
                <a:lnTo>
                  <a:pt x="16959149" y="1124826"/>
                </a:lnTo>
                <a:lnTo>
                  <a:pt x="16966794" y="1126375"/>
                </a:lnTo>
                <a:lnTo>
                  <a:pt x="16974439" y="1124826"/>
                </a:lnTo>
                <a:lnTo>
                  <a:pt x="16980688" y="1120609"/>
                </a:lnTo>
                <a:lnTo>
                  <a:pt x="16984891" y="1114374"/>
                </a:lnTo>
                <a:lnTo>
                  <a:pt x="16986441" y="1106728"/>
                </a:lnTo>
                <a:close/>
              </a:path>
              <a:path w="18719800" h="10718800" extrusionOk="0">
                <a:moveTo>
                  <a:pt x="16986441" y="1006627"/>
                </a:moveTo>
                <a:lnTo>
                  <a:pt x="16984891" y="998982"/>
                </a:lnTo>
                <a:lnTo>
                  <a:pt x="16980688" y="992733"/>
                </a:lnTo>
                <a:lnTo>
                  <a:pt x="16974439" y="988529"/>
                </a:lnTo>
                <a:lnTo>
                  <a:pt x="16966794" y="986980"/>
                </a:lnTo>
                <a:lnTo>
                  <a:pt x="16959149" y="988529"/>
                </a:lnTo>
                <a:lnTo>
                  <a:pt x="16952900" y="992733"/>
                </a:lnTo>
                <a:lnTo>
                  <a:pt x="16948696" y="998982"/>
                </a:lnTo>
                <a:lnTo>
                  <a:pt x="16947147" y="1006627"/>
                </a:lnTo>
                <a:lnTo>
                  <a:pt x="16948696" y="1014272"/>
                </a:lnTo>
                <a:lnTo>
                  <a:pt x="16952900" y="1020521"/>
                </a:lnTo>
                <a:lnTo>
                  <a:pt x="16959149" y="1024724"/>
                </a:lnTo>
                <a:lnTo>
                  <a:pt x="16966794" y="1026274"/>
                </a:lnTo>
                <a:lnTo>
                  <a:pt x="16974439" y="1024724"/>
                </a:lnTo>
                <a:lnTo>
                  <a:pt x="16980688" y="1020521"/>
                </a:lnTo>
                <a:lnTo>
                  <a:pt x="16984891" y="1014272"/>
                </a:lnTo>
                <a:lnTo>
                  <a:pt x="16986441" y="1006627"/>
                </a:lnTo>
                <a:close/>
              </a:path>
              <a:path w="18719800" h="10718800" extrusionOk="0">
                <a:moveTo>
                  <a:pt x="16986441" y="906526"/>
                </a:moveTo>
                <a:lnTo>
                  <a:pt x="16984891" y="898880"/>
                </a:lnTo>
                <a:lnTo>
                  <a:pt x="16980688" y="892632"/>
                </a:lnTo>
                <a:lnTo>
                  <a:pt x="16974439" y="888428"/>
                </a:lnTo>
                <a:lnTo>
                  <a:pt x="16966794" y="886879"/>
                </a:lnTo>
                <a:lnTo>
                  <a:pt x="16959149" y="888428"/>
                </a:lnTo>
                <a:lnTo>
                  <a:pt x="16952900" y="892632"/>
                </a:lnTo>
                <a:lnTo>
                  <a:pt x="16948696" y="898880"/>
                </a:lnTo>
                <a:lnTo>
                  <a:pt x="16947147" y="906526"/>
                </a:lnTo>
                <a:lnTo>
                  <a:pt x="16948696" y="914171"/>
                </a:lnTo>
                <a:lnTo>
                  <a:pt x="16952900" y="920419"/>
                </a:lnTo>
                <a:lnTo>
                  <a:pt x="16959149" y="924636"/>
                </a:lnTo>
                <a:lnTo>
                  <a:pt x="16966794" y="926172"/>
                </a:lnTo>
                <a:lnTo>
                  <a:pt x="16974439" y="924636"/>
                </a:lnTo>
                <a:lnTo>
                  <a:pt x="16980688" y="920419"/>
                </a:lnTo>
                <a:lnTo>
                  <a:pt x="16984891" y="914171"/>
                </a:lnTo>
                <a:lnTo>
                  <a:pt x="16986441" y="906526"/>
                </a:lnTo>
                <a:close/>
              </a:path>
              <a:path w="18719800" h="10718800" extrusionOk="0">
                <a:moveTo>
                  <a:pt x="16986441" y="806424"/>
                </a:moveTo>
                <a:lnTo>
                  <a:pt x="16984891" y="798779"/>
                </a:lnTo>
                <a:lnTo>
                  <a:pt x="16980688" y="792543"/>
                </a:lnTo>
                <a:lnTo>
                  <a:pt x="16974439" y="788327"/>
                </a:lnTo>
                <a:lnTo>
                  <a:pt x="16966794" y="786790"/>
                </a:lnTo>
                <a:lnTo>
                  <a:pt x="16959149" y="788327"/>
                </a:lnTo>
                <a:lnTo>
                  <a:pt x="16952900" y="792543"/>
                </a:lnTo>
                <a:lnTo>
                  <a:pt x="16948696" y="798779"/>
                </a:lnTo>
                <a:lnTo>
                  <a:pt x="16947147" y="806424"/>
                </a:lnTo>
                <a:lnTo>
                  <a:pt x="16948696" y="814070"/>
                </a:lnTo>
                <a:lnTo>
                  <a:pt x="16952900" y="820318"/>
                </a:lnTo>
                <a:lnTo>
                  <a:pt x="16959149" y="824534"/>
                </a:lnTo>
                <a:lnTo>
                  <a:pt x="16966794" y="826084"/>
                </a:lnTo>
                <a:lnTo>
                  <a:pt x="16974439" y="824534"/>
                </a:lnTo>
                <a:lnTo>
                  <a:pt x="16980688" y="820318"/>
                </a:lnTo>
                <a:lnTo>
                  <a:pt x="16984891" y="814070"/>
                </a:lnTo>
                <a:lnTo>
                  <a:pt x="16986441" y="806424"/>
                </a:lnTo>
                <a:close/>
              </a:path>
              <a:path w="18719800" h="10718800" extrusionOk="0">
                <a:moveTo>
                  <a:pt x="16986441" y="706348"/>
                </a:moveTo>
                <a:lnTo>
                  <a:pt x="16984891" y="698690"/>
                </a:lnTo>
                <a:lnTo>
                  <a:pt x="16980688" y="692442"/>
                </a:lnTo>
                <a:lnTo>
                  <a:pt x="16974439" y="688225"/>
                </a:lnTo>
                <a:lnTo>
                  <a:pt x="16966794" y="686689"/>
                </a:lnTo>
                <a:lnTo>
                  <a:pt x="16959149" y="688225"/>
                </a:lnTo>
                <a:lnTo>
                  <a:pt x="16952900" y="692442"/>
                </a:lnTo>
                <a:lnTo>
                  <a:pt x="16948696" y="698690"/>
                </a:lnTo>
                <a:lnTo>
                  <a:pt x="16947147" y="706348"/>
                </a:lnTo>
                <a:lnTo>
                  <a:pt x="16948696" y="713994"/>
                </a:lnTo>
                <a:lnTo>
                  <a:pt x="16952900" y="720229"/>
                </a:lnTo>
                <a:lnTo>
                  <a:pt x="16959149" y="724446"/>
                </a:lnTo>
                <a:lnTo>
                  <a:pt x="16966794" y="725995"/>
                </a:lnTo>
                <a:lnTo>
                  <a:pt x="16974439" y="724446"/>
                </a:lnTo>
                <a:lnTo>
                  <a:pt x="16980688" y="720229"/>
                </a:lnTo>
                <a:lnTo>
                  <a:pt x="16984891" y="713994"/>
                </a:lnTo>
                <a:lnTo>
                  <a:pt x="16986441" y="706348"/>
                </a:lnTo>
                <a:close/>
              </a:path>
              <a:path w="18719800" h="10718800" extrusionOk="0">
                <a:moveTo>
                  <a:pt x="16986441" y="606247"/>
                </a:moveTo>
                <a:lnTo>
                  <a:pt x="16984891" y="598601"/>
                </a:lnTo>
                <a:lnTo>
                  <a:pt x="16980688" y="592353"/>
                </a:lnTo>
                <a:lnTo>
                  <a:pt x="16974439" y="588137"/>
                </a:lnTo>
                <a:lnTo>
                  <a:pt x="16966794" y="586587"/>
                </a:lnTo>
                <a:lnTo>
                  <a:pt x="16959149" y="588137"/>
                </a:lnTo>
                <a:lnTo>
                  <a:pt x="16952900" y="592353"/>
                </a:lnTo>
                <a:lnTo>
                  <a:pt x="16948696" y="598601"/>
                </a:lnTo>
                <a:lnTo>
                  <a:pt x="16947147" y="606247"/>
                </a:lnTo>
                <a:lnTo>
                  <a:pt x="16948696" y="613892"/>
                </a:lnTo>
                <a:lnTo>
                  <a:pt x="16952900" y="620128"/>
                </a:lnTo>
                <a:lnTo>
                  <a:pt x="16959149" y="624344"/>
                </a:lnTo>
                <a:lnTo>
                  <a:pt x="16966794" y="625881"/>
                </a:lnTo>
                <a:lnTo>
                  <a:pt x="16974439" y="624344"/>
                </a:lnTo>
                <a:lnTo>
                  <a:pt x="16980688" y="620128"/>
                </a:lnTo>
                <a:lnTo>
                  <a:pt x="16984891" y="613892"/>
                </a:lnTo>
                <a:lnTo>
                  <a:pt x="16986441" y="606247"/>
                </a:lnTo>
                <a:close/>
              </a:path>
              <a:path w="18719800" h="10718800" extrusionOk="0">
                <a:moveTo>
                  <a:pt x="16986441" y="506145"/>
                </a:moveTo>
                <a:lnTo>
                  <a:pt x="16984891" y="498500"/>
                </a:lnTo>
                <a:lnTo>
                  <a:pt x="16980688" y="492252"/>
                </a:lnTo>
                <a:lnTo>
                  <a:pt x="16974439" y="488048"/>
                </a:lnTo>
                <a:lnTo>
                  <a:pt x="16966794" y="486498"/>
                </a:lnTo>
                <a:lnTo>
                  <a:pt x="16959149" y="488048"/>
                </a:lnTo>
                <a:lnTo>
                  <a:pt x="16952900" y="492252"/>
                </a:lnTo>
                <a:lnTo>
                  <a:pt x="16948696" y="498500"/>
                </a:lnTo>
                <a:lnTo>
                  <a:pt x="16947147" y="506145"/>
                </a:lnTo>
                <a:lnTo>
                  <a:pt x="16948696" y="513791"/>
                </a:lnTo>
                <a:lnTo>
                  <a:pt x="16952900" y="520039"/>
                </a:lnTo>
                <a:lnTo>
                  <a:pt x="16959149" y="524256"/>
                </a:lnTo>
                <a:lnTo>
                  <a:pt x="16966794" y="525792"/>
                </a:lnTo>
                <a:lnTo>
                  <a:pt x="16974439" y="524256"/>
                </a:lnTo>
                <a:lnTo>
                  <a:pt x="16980688" y="520039"/>
                </a:lnTo>
                <a:lnTo>
                  <a:pt x="16984891" y="513791"/>
                </a:lnTo>
                <a:lnTo>
                  <a:pt x="16986441" y="506145"/>
                </a:lnTo>
                <a:close/>
              </a:path>
              <a:path w="18719800" h="10718800" extrusionOk="0">
                <a:moveTo>
                  <a:pt x="16986441" y="406044"/>
                </a:moveTo>
                <a:lnTo>
                  <a:pt x="16984891" y="398399"/>
                </a:lnTo>
                <a:lnTo>
                  <a:pt x="16980688" y="392163"/>
                </a:lnTo>
                <a:lnTo>
                  <a:pt x="16974439" y="387946"/>
                </a:lnTo>
                <a:lnTo>
                  <a:pt x="16966794" y="386410"/>
                </a:lnTo>
                <a:lnTo>
                  <a:pt x="16959149" y="387946"/>
                </a:lnTo>
                <a:lnTo>
                  <a:pt x="16952900" y="392163"/>
                </a:lnTo>
                <a:lnTo>
                  <a:pt x="16948696" y="398399"/>
                </a:lnTo>
                <a:lnTo>
                  <a:pt x="16947147" y="406044"/>
                </a:lnTo>
                <a:lnTo>
                  <a:pt x="16948696" y="413689"/>
                </a:lnTo>
                <a:lnTo>
                  <a:pt x="16952900" y="419938"/>
                </a:lnTo>
                <a:lnTo>
                  <a:pt x="16959149" y="424154"/>
                </a:lnTo>
                <a:lnTo>
                  <a:pt x="16966794" y="425704"/>
                </a:lnTo>
                <a:lnTo>
                  <a:pt x="16974439" y="424154"/>
                </a:lnTo>
                <a:lnTo>
                  <a:pt x="16980688" y="419938"/>
                </a:lnTo>
                <a:lnTo>
                  <a:pt x="16984891" y="413689"/>
                </a:lnTo>
                <a:lnTo>
                  <a:pt x="16986441" y="406044"/>
                </a:lnTo>
                <a:close/>
              </a:path>
              <a:path w="18719800" h="10718800" extrusionOk="0">
                <a:moveTo>
                  <a:pt x="16986441" y="305943"/>
                </a:moveTo>
                <a:lnTo>
                  <a:pt x="16984891" y="298310"/>
                </a:lnTo>
                <a:lnTo>
                  <a:pt x="16980688" y="292061"/>
                </a:lnTo>
                <a:lnTo>
                  <a:pt x="16974439" y="287845"/>
                </a:lnTo>
                <a:lnTo>
                  <a:pt x="16966794" y="286308"/>
                </a:lnTo>
                <a:lnTo>
                  <a:pt x="16959149" y="287845"/>
                </a:lnTo>
                <a:lnTo>
                  <a:pt x="16952900" y="292061"/>
                </a:lnTo>
                <a:lnTo>
                  <a:pt x="16948696" y="298310"/>
                </a:lnTo>
                <a:lnTo>
                  <a:pt x="16947147" y="305943"/>
                </a:lnTo>
                <a:lnTo>
                  <a:pt x="16948696" y="313601"/>
                </a:lnTo>
                <a:lnTo>
                  <a:pt x="16952900" y="319849"/>
                </a:lnTo>
                <a:lnTo>
                  <a:pt x="16959149" y="324053"/>
                </a:lnTo>
                <a:lnTo>
                  <a:pt x="16966794" y="325602"/>
                </a:lnTo>
                <a:lnTo>
                  <a:pt x="16974439" y="324053"/>
                </a:lnTo>
                <a:lnTo>
                  <a:pt x="16980688" y="319849"/>
                </a:lnTo>
                <a:lnTo>
                  <a:pt x="16984891" y="313601"/>
                </a:lnTo>
                <a:lnTo>
                  <a:pt x="16986441" y="305943"/>
                </a:lnTo>
                <a:close/>
              </a:path>
              <a:path w="18719800" h="10718800" extrusionOk="0">
                <a:moveTo>
                  <a:pt x="16986441" y="205854"/>
                </a:moveTo>
                <a:lnTo>
                  <a:pt x="16984891" y="198208"/>
                </a:lnTo>
                <a:lnTo>
                  <a:pt x="16980688" y="191960"/>
                </a:lnTo>
                <a:lnTo>
                  <a:pt x="16974439" y="187756"/>
                </a:lnTo>
                <a:lnTo>
                  <a:pt x="16966794" y="186207"/>
                </a:lnTo>
                <a:lnTo>
                  <a:pt x="16959149" y="187756"/>
                </a:lnTo>
                <a:lnTo>
                  <a:pt x="16952900" y="191960"/>
                </a:lnTo>
                <a:lnTo>
                  <a:pt x="16948696" y="198208"/>
                </a:lnTo>
                <a:lnTo>
                  <a:pt x="16947147" y="205854"/>
                </a:lnTo>
                <a:lnTo>
                  <a:pt x="16948696" y="213512"/>
                </a:lnTo>
                <a:lnTo>
                  <a:pt x="16952900" y="219748"/>
                </a:lnTo>
                <a:lnTo>
                  <a:pt x="16959149" y="223951"/>
                </a:lnTo>
                <a:lnTo>
                  <a:pt x="16966794" y="225501"/>
                </a:lnTo>
                <a:lnTo>
                  <a:pt x="16974439" y="223951"/>
                </a:lnTo>
                <a:lnTo>
                  <a:pt x="16980688" y="219748"/>
                </a:lnTo>
                <a:lnTo>
                  <a:pt x="16984891" y="213512"/>
                </a:lnTo>
                <a:lnTo>
                  <a:pt x="16986441" y="205854"/>
                </a:lnTo>
                <a:close/>
              </a:path>
              <a:path w="18719800" h="10718800" extrusionOk="0">
                <a:moveTo>
                  <a:pt x="16986441" y="105752"/>
                </a:moveTo>
                <a:lnTo>
                  <a:pt x="16984891" y="98107"/>
                </a:lnTo>
                <a:lnTo>
                  <a:pt x="16980688" y="91871"/>
                </a:lnTo>
                <a:lnTo>
                  <a:pt x="16974439" y="87655"/>
                </a:lnTo>
                <a:lnTo>
                  <a:pt x="16966794" y="86118"/>
                </a:lnTo>
                <a:lnTo>
                  <a:pt x="16959149" y="87655"/>
                </a:lnTo>
                <a:lnTo>
                  <a:pt x="16952900" y="91871"/>
                </a:lnTo>
                <a:lnTo>
                  <a:pt x="16948696" y="98107"/>
                </a:lnTo>
                <a:lnTo>
                  <a:pt x="16947147" y="105752"/>
                </a:lnTo>
                <a:lnTo>
                  <a:pt x="16948696" y="113398"/>
                </a:lnTo>
                <a:lnTo>
                  <a:pt x="16952900" y="119646"/>
                </a:lnTo>
                <a:lnTo>
                  <a:pt x="16959149" y="123863"/>
                </a:lnTo>
                <a:lnTo>
                  <a:pt x="16966794" y="125399"/>
                </a:lnTo>
                <a:lnTo>
                  <a:pt x="16974439" y="123863"/>
                </a:lnTo>
                <a:lnTo>
                  <a:pt x="16980688" y="119646"/>
                </a:lnTo>
                <a:lnTo>
                  <a:pt x="16984891" y="113398"/>
                </a:lnTo>
                <a:lnTo>
                  <a:pt x="16986441" y="105752"/>
                </a:lnTo>
                <a:close/>
              </a:path>
              <a:path w="18719800" h="10718800" extrusionOk="0">
                <a:moveTo>
                  <a:pt x="16986441" y="5676"/>
                </a:moveTo>
                <a:lnTo>
                  <a:pt x="16985298" y="0"/>
                </a:lnTo>
                <a:lnTo>
                  <a:pt x="16948290" y="0"/>
                </a:lnTo>
                <a:lnTo>
                  <a:pt x="16947147" y="5676"/>
                </a:lnTo>
                <a:lnTo>
                  <a:pt x="16948696" y="13322"/>
                </a:lnTo>
                <a:lnTo>
                  <a:pt x="16952900" y="19558"/>
                </a:lnTo>
                <a:lnTo>
                  <a:pt x="16959149" y="23761"/>
                </a:lnTo>
                <a:lnTo>
                  <a:pt x="16966794" y="25311"/>
                </a:lnTo>
                <a:lnTo>
                  <a:pt x="16974439" y="23761"/>
                </a:lnTo>
                <a:lnTo>
                  <a:pt x="16980688" y="19558"/>
                </a:lnTo>
                <a:lnTo>
                  <a:pt x="16984891" y="13322"/>
                </a:lnTo>
                <a:lnTo>
                  <a:pt x="16986441" y="5676"/>
                </a:lnTo>
                <a:close/>
              </a:path>
              <a:path w="18719800" h="10718800" extrusionOk="0">
                <a:moveTo>
                  <a:pt x="16998646" y="10647528"/>
                </a:moveTo>
                <a:lnTo>
                  <a:pt x="16997096" y="10639882"/>
                </a:lnTo>
                <a:lnTo>
                  <a:pt x="16992892" y="10633647"/>
                </a:lnTo>
                <a:lnTo>
                  <a:pt x="16986644" y="10629430"/>
                </a:lnTo>
                <a:lnTo>
                  <a:pt x="16978999" y="10627881"/>
                </a:lnTo>
                <a:lnTo>
                  <a:pt x="16971353" y="10629430"/>
                </a:lnTo>
                <a:lnTo>
                  <a:pt x="16965105" y="10633647"/>
                </a:lnTo>
                <a:lnTo>
                  <a:pt x="16960888" y="10639882"/>
                </a:lnTo>
                <a:lnTo>
                  <a:pt x="16959352" y="10647528"/>
                </a:lnTo>
                <a:lnTo>
                  <a:pt x="16960888" y="10655186"/>
                </a:lnTo>
                <a:lnTo>
                  <a:pt x="16965105" y="10661421"/>
                </a:lnTo>
                <a:lnTo>
                  <a:pt x="16971353" y="10665638"/>
                </a:lnTo>
                <a:lnTo>
                  <a:pt x="16978999" y="10667175"/>
                </a:lnTo>
                <a:lnTo>
                  <a:pt x="16986644" y="10665638"/>
                </a:lnTo>
                <a:lnTo>
                  <a:pt x="16992892" y="10661421"/>
                </a:lnTo>
                <a:lnTo>
                  <a:pt x="16997096" y="10655186"/>
                </a:lnTo>
                <a:lnTo>
                  <a:pt x="16998646" y="10647528"/>
                </a:lnTo>
                <a:close/>
              </a:path>
              <a:path w="18719800" h="10718800" extrusionOk="0">
                <a:moveTo>
                  <a:pt x="16998646" y="10547439"/>
                </a:moveTo>
                <a:lnTo>
                  <a:pt x="16997096" y="10539794"/>
                </a:lnTo>
                <a:lnTo>
                  <a:pt x="16992892" y="10533545"/>
                </a:lnTo>
                <a:lnTo>
                  <a:pt x="16986644" y="10529329"/>
                </a:lnTo>
                <a:lnTo>
                  <a:pt x="16978999" y="10527792"/>
                </a:lnTo>
                <a:lnTo>
                  <a:pt x="16971353" y="10529329"/>
                </a:lnTo>
                <a:lnTo>
                  <a:pt x="16965105" y="10533545"/>
                </a:lnTo>
                <a:lnTo>
                  <a:pt x="16960888" y="10539794"/>
                </a:lnTo>
                <a:lnTo>
                  <a:pt x="16959352" y="10547439"/>
                </a:lnTo>
                <a:lnTo>
                  <a:pt x="16960888" y="10555097"/>
                </a:lnTo>
                <a:lnTo>
                  <a:pt x="16965105" y="10561333"/>
                </a:lnTo>
                <a:lnTo>
                  <a:pt x="16971353" y="10565549"/>
                </a:lnTo>
                <a:lnTo>
                  <a:pt x="16978999" y="10567086"/>
                </a:lnTo>
                <a:lnTo>
                  <a:pt x="16986644" y="10565549"/>
                </a:lnTo>
                <a:lnTo>
                  <a:pt x="16992892" y="10561333"/>
                </a:lnTo>
                <a:lnTo>
                  <a:pt x="16997096" y="10555097"/>
                </a:lnTo>
                <a:lnTo>
                  <a:pt x="16998646" y="10547439"/>
                </a:lnTo>
                <a:close/>
              </a:path>
              <a:path w="18719800" h="10718800" extrusionOk="0">
                <a:moveTo>
                  <a:pt x="16998646" y="10447350"/>
                </a:moveTo>
                <a:lnTo>
                  <a:pt x="16997096" y="10439705"/>
                </a:lnTo>
                <a:lnTo>
                  <a:pt x="16992892" y="10433456"/>
                </a:lnTo>
                <a:lnTo>
                  <a:pt x="16986644" y="10429240"/>
                </a:lnTo>
                <a:lnTo>
                  <a:pt x="16978999" y="10427703"/>
                </a:lnTo>
                <a:lnTo>
                  <a:pt x="16971353" y="10429240"/>
                </a:lnTo>
                <a:lnTo>
                  <a:pt x="16965105" y="10433456"/>
                </a:lnTo>
                <a:lnTo>
                  <a:pt x="16960888" y="10439705"/>
                </a:lnTo>
                <a:lnTo>
                  <a:pt x="16959352" y="10447350"/>
                </a:lnTo>
                <a:lnTo>
                  <a:pt x="16960888" y="10454996"/>
                </a:lnTo>
                <a:lnTo>
                  <a:pt x="16965105" y="10461244"/>
                </a:lnTo>
                <a:lnTo>
                  <a:pt x="16971353" y="10465448"/>
                </a:lnTo>
                <a:lnTo>
                  <a:pt x="16978999" y="10466997"/>
                </a:lnTo>
                <a:lnTo>
                  <a:pt x="16986644" y="10465448"/>
                </a:lnTo>
                <a:lnTo>
                  <a:pt x="16992892" y="10461244"/>
                </a:lnTo>
                <a:lnTo>
                  <a:pt x="16997096" y="10454996"/>
                </a:lnTo>
                <a:lnTo>
                  <a:pt x="16998646" y="10447350"/>
                </a:lnTo>
                <a:close/>
              </a:path>
              <a:path w="18719800" h="10718800" extrusionOk="0">
                <a:moveTo>
                  <a:pt x="16998646" y="10347249"/>
                </a:moveTo>
                <a:lnTo>
                  <a:pt x="16997096" y="10339603"/>
                </a:lnTo>
                <a:lnTo>
                  <a:pt x="16992892" y="10333355"/>
                </a:lnTo>
                <a:lnTo>
                  <a:pt x="16986644" y="10329151"/>
                </a:lnTo>
                <a:lnTo>
                  <a:pt x="16978999" y="10327602"/>
                </a:lnTo>
                <a:lnTo>
                  <a:pt x="16971353" y="10329151"/>
                </a:lnTo>
                <a:lnTo>
                  <a:pt x="16965105" y="10333355"/>
                </a:lnTo>
                <a:lnTo>
                  <a:pt x="16960888" y="10339603"/>
                </a:lnTo>
                <a:lnTo>
                  <a:pt x="16959352" y="10347249"/>
                </a:lnTo>
                <a:lnTo>
                  <a:pt x="16960888" y="10354894"/>
                </a:lnTo>
                <a:lnTo>
                  <a:pt x="16965105" y="10361143"/>
                </a:lnTo>
                <a:lnTo>
                  <a:pt x="16971353" y="10365359"/>
                </a:lnTo>
                <a:lnTo>
                  <a:pt x="16978999" y="10366896"/>
                </a:lnTo>
                <a:lnTo>
                  <a:pt x="16986644" y="10365359"/>
                </a:lnTo>
                <a:lnTo>
                  <a:pt x="16992892" y="10361143"/>
                </a:lnTo>
                <a:lnTo>
                  <a:pt x="16997096" y="10354894"/>
                </a:lnTo>
                <a:lnTo>
                  <a:pt x="16998646" y="10347249"/>
                </a:lnTo>
                <a:close/>
              </a:path>
              <a:path w="18719800" h="10718800" extrusionOk="0">
                <a:moveTo>
                  <a:pt x="16998646" y="10247160"/>
                </a:moveTo>
                <a:lnTo>
                  <a:pt x="16997096" y="10239515"/>
                </a:lnTo>
                <a:lnTo>
                  <a:pt x="16992892" y="10233266"/>
                </a:lnTo>
                <a:lnTo>
                  <a:pt x="16986644" y="10229050"/>
                </a:lnTo>
                <a:lnTo>
                  <a:pt x="16978999" y="10227513"/>
                </a:lnTo>
                <a:lnTo>
                  <a:pt x="16971353" y="10229050"/>
                </a:lnTo>
                <a:lnTo>
                  <a:pt x="16965105" y="10233266"/>
                </a:lnTo>
                <a:lnTo>
                  <a:pt x="16960888" y="10239515"/>
                </a:lnTo>
                <a:lnTo>
                  <a:pt x="16959352" y="10247160"/>
                </a:lnTo>
                <a:lnTo>
                  <a:pt x="16960888" y="10254805"/>
                </a:lnTo>
                <a:lnTo>
                  <a:pt x="16965105" y="10261041"/>
                </a:lnTo>
                <a:lnTo>
                  <a:pt x="16971353" y="10265258"/>
                </a:lnTo>
                <a:lnTo>
                  <a:pt x="16978999" y="10266794"/>
                </a:lnTo>
                <a:lnTo>
                  <a:pt x="16986644" y="10265258"/>
                </a:lnTo>
                <a:lnTo>
                  <a:pt x="16992892" y="10261041"/>
                </a:lnTo>
                <a:lnTo>
                  <a:pt x="16997096" y="10254805"/>
                </a:lnTo>
                <a:lnTo>
                  <a:pt x="16998646" y="10247160"/>
                </a:lnTo>
                <a:close/>
              </a:path>
              <a:path w="18719800" h="10718800" extrusionOk="0">
                <a:moveTo>
                  <a:pt x="16998646" y="10147059"/>
                </a:moveTo>
                <a:lnTo>
                  <a:pt x="16997096" y="10139413"/>
                </a:lnTo>
                <a:lnTo>
                  <a:pt x="16992892" y="10133165"/>
                </a:lnTo>
                <a:lnTo>
                  <a:pt x="16986644" y="10128961"/>
                </a:lnTo>
                <a:lnTo>
                  <a:pt x="16978999" y="10127412"/>
                </a:lnTo>
                <a:lnTo>
                  <a:pt x="16971353" y="10128961"/>
                </a:lnTo>
                <a:lnTo>
                  <a:pt x="16965105" y="10133165"/>
                </a:lnTo>
                <a:lnTo>
                  <a:pt x="16960888" y="10139413"/>
                </a:lnTo>
                <a:lnTo>
                  <a:pt x="16959352" y="10147059"/>
                </a:lnTo>
                <a:lnTo>
                  <a:pt x="16960888" y="10154704"/>
                </a:lnTo>
                <a:lnTo>
                  <a:pt x="16965105" y="10160952"/>
                </a:lnTo>
                <a:lnTo>
                  <a:pt x="16971353" y="10165156"/>
                </a:lnTo>
                <a:lnTo>
                  <a:pt x="16978999" y="10166706"/>
                </a:lnTo>
                <a:lnTo>
                  <a:pt x="16986644" y="10165156"/>
                </a:lnTo>
                <a:lnTo>
                  <a:pt x="16992892" y="10160952"/>
                </a:lnTo>
                <a:lnTo>
                  <a:pt x="16997096" y="10154704"/>
                </a:lnTo>
                <a:lnTo>
                  <a:pt x="16998646" y="10147059"/>
                </a:lnTo>
                <a:close/>
              </a:path>
              <a:path w="18719800" h="10718800" extrusionOk="0">
                <a:moveTo>
                  <a:pt x="16998646" y="10046970"/>
                </a:moveTo>
                <a:lnTo>
                  <a:pt x="16997096" y="10039312"/>
                </a:lnTo>
                <a:lnTo>
                  <a:pt x="16992892" y="10033063"/>
                </a:lnTo>
                <a:lnTo>
                  <a:pt x="16986644" y="10028860"/>
                </a:lnTo>
                <a:lnTo>
                  <a:pt x="16978999" y="10027310"/>
                </a:lnTo>
                <a:lnTo>
                  <a:pt x="16971353" y="10028860"/>
                </a:lnTo>
                <a:lnTo>
                  <a:pt x="16965105" y="10033063"/>
                </a:lnTo>
                <a:lnTo>
                  <a:pt x="16960888" y="10039312"/>
                </a:lnTo>
                <a:lnTo>
                  <a:pt x="16959352" y="10046970"/>
                </a:lnTo>
                <a:lnTo>
                  <a:pt x="16960888" y="10054603"/>
                </a:lnTo>
                <a:lnTo>
                  <a:pt x="16965105" y="10060851"/>
                </a:lnTo>
                <a:lnTo>
                  <a:pt x="16971353" y="10065067"/>
                </a:lnTo>
                <a:lnTo>
                  <a:pt x="16978999" y="10066604"/>
                </a:lnTo>
                <a:lnTo>
                  <a:pt x="16986644" y="10065067"/>
                </a:lnTo>
                <a:lnTo>
                  <a:pt x="16992892" y="10060851"/>
                </a:lnTo>
                <a:lnTo>
                  <a:pt x="16997096" y="10054603"/>
                </a:lnTo>
                <a:lnTo>
                  <a:pt x="16998646" y="10046970"/>
                </a:lnTo>
                <a:close/>
              </a:path>
              <a:path w="18719800" h="10718800" extrusionOk="0">
                <a:moveTo>
                  <a:pt x="16998646" y="9946869"/>
                </a:moveTo>
                <a:lnTo>
                  <a:pt x="16997096" y="9939210"/>
                </a:lnTo>
                <a:lnTo>
                  <a:pt x="16992892" y="9932975"/>
                </a:lnTo>
                <a:lnTo>
                  <a:pt x="16986644" y="9928771"/>
                </a:lnTo>
                <a:lnTo>
                  <a:pt x="16978999" y="9927234"/>
                </a:lnTo>
                <a:lnTo>
                  <a:pt x="16971353" y="9928771"/>
                </a:lnTo>
                <a:lnTo>
                  <a:pt x="16965105" y="9932975"/>
                </a:lnTo>
                <a:lnTo>
                  <a:pt x="16960888" y="9939210"/>
                </a:lnTo>
                <a:lnTo>
                  <a:pt x="16959352" y="9946869"/>
                </a:lnTo>
                <a:lnTo>
                  <a:pt x="16960888" y="9954514"/>
                </a:lnTo>
                <a:lnTo>
                  <a:pt x="16965105" y="9960762"/>
                </a:lnTo>
                <a:lnTo>
                  <a:pt x="16971353" y="9964979"/>
                </a:lnTo>
                <a:lnTo>
                  <a:pt x="16978999" y="9966515"/>
                </a:lnTo>
                <a:lnTo>
                  <a:pt x="16986644" y="9964979"/>
                </a:lnTo>
                <a:lnTo>
                  <a:pt x="16992892" y="9960762"/>
                </a:lnTo>
                <a:lnTo>
                  <a:pt x="16997096" y="9954514"/>
                </a:lnTo>
                <a:lnTo>
                  <a:pt x="16998646" y="9946869"/>
                </a:lnTo>
                <a:close/>
              </a:path>
              <a:path w="18719800" h="10718800" extrusionOk="0">
                <a:moveTo>
                  <a:pt x="16998646" y="9846780"/>
                </a:moveTo>
                <a:lnTo>
                  <a:pt x="16997096" y="9839122"/>
                </a:lnTo>
                <a:lnTo>
                  <a:pt x="16992892" y="9832873"/>
                </a:lnTo>
                <a:lnTo>
                  <a:pt x="16986644" y="9828657"/>
                </a:lnTo>
                <a:lnTo>
                  <a:pt x="16978999" y="9827108"/>
                </a:lnTo>
                <a:lnTo>
                  <a:pt x="16971353" y="9828657"/>
                </a:lnTo>
                <a:lnTo>
                  <a:pt x="16965105" y="9832873"/>
                </a:lnTo>
                <a:lnTo>
                  <a:pt x="16960888" y="9839122"/>
                </a:lnTo>
                <a:lnTo>
                  <a:pt x="16959352" y="9846780"/>
                </a:lnTo>
                <a:lnTo>
                  <a:pt x="16960888" y="9854425"/>
                </a:lnTo>
                <a:lnTo>
                  <a:pt x="16965105" y="9860661"/>
                </a:lnTo>
                <a:lnTo>
                  <a:pt x="16971353" y="9864877"/>
                </a:lnTo>
                <a:lnTo>
                  <a:pt x="16978999" y="9866414"/>
                </a:lnTo>
                <a:lnTo>
                  <a:pt x="16986644" y="9864877"/>
                </a:lnTo>
                <a:lnTo>
                  <a:pt x="16992892" y="9860661"/>
                </a:lnTo>
                <a:lnTo>
                  <a:pt x="16997096" y="9854425"/>
                </a:lnTo>
                <a:lnTo>
                  <a:pt x="16998646" y="9846780"/>
                </a:lnTo>
                <a:close/>
              </a:path>
              <a:path w="18719800" h="10718800" extrusionOk="0">
                <a:moveTo>
                  <a:pt x="16998646" y="9746678"/>
                </a:moveTo>
                <a:lnTo>
                  <a:pt x="16997096" y="9739033"/>
                </a:lnTo>
                <a:lnTo>
                  <a:pt x="16992892" y="9732785"/>
                </a:lnTo>
                <a:lnTo>
                  <a:pt x="16986644" y="9728581"/>
                </a:lnTo>
                <a:lnTo>
                  <a:pt x="16978999" y="9727032"/>
                </a:lnTo>
                <a:lnTo>
                  <a:pt x="16971353" y="9728581"/>
                </a:lnTo>
                <a:lnTo>
                  <a:pt x="16965105" y="9732785"/>
                </a:lnTo>
                <a:lnTo>
                  <a:pt x="16960888" y="9739033"/>
                </a:lnTo>
                <a:lnTo>
                  <a:pt x="16959352" y="9746678"/>
                </a:lnTo>
                <a:lnTo>
                  <a:pt x="16960888" y="9754324"/>
                </a:lnTo>
                <a:lnTo>
                  <a:pt x="16965105" y="9760572"/>
                </a:lnTo>
                <a:lnTo>
                  <a:pt x="16971353" y="9764776"/>
                </a:lnTo>
                <a:lnTo>
                  <a:pt x="16978999" y="9766325"/>
                </a:lnTo>
                <a:lnTo>
                  <a:pt x="16986644" y="9764776"/>
                </a:lnTo>
                <a:lnTo>
                  <a:pt x="16992892" y="9760572"/>
                </a:lnTo>
                <a:lnTo>
                  <a:pt x="16997096" y="9754324"/>
                </a:lnTo>
                <a:lnTo>
                  <a:pt x="16998646" y="9746678"/>
                </a:lnTo>
                <a:close/>
              </a:path>
              <a:path w="18719800" h="10718800" extrusionOk="0">
                <a:moveTo>
                  <a:pt x="16998658" y="9646577"/>
                </a:moveTo>
                <a:lnTo>
                  <a:pt x="16997109" y="9638932"/>
                </a:lnTo>
                <a:lnTo>
                  <a:pt x="16992905" y="9632696"/>
                </a:lnTo>
                <a:lnTo>
                  <a:pt x="16986669" y="9628480"/>
                </a:lnTo>
                <a:lnTo>
                  <a:pt x="16979011" y="9626943"/>
                </a:lnTo>
                <a:lnTo>
                  <a:pt x="16971366" y="9628480"/>
                </a:lnTo>
                <a:lnTo>
                  <a:pt x="16965130" y="9632696"/>
                </a:lnTo>
                <a:lnTo>
                  <a:pt x="16960914" y="9638932"/>
                </a:lnTo>
                <a:lnTo>
                  <a:pt x="16959377" y="9646577"/>
                </a:lnTo>
                <a:lnTo>
                  <a:pt x="16960914" y="9654222"/>
                </a:lnTo>
                <a:lnTo>
                  <a:pt x="16965130" y="9660471"/>
                </a:lnTo>
                <a:lnTo>
                  <a:pt x="16971366" y="9664687"/>
                </a:lnTo>
                <a:lnTo>
                  <a:pt x="16979011" y="9666237"/>
                </a:lnTo>
                <a:lnTo>
                  <a:pt x="16986669" y="9664687"/>
                </a:lnTo>
                <a:lnTo>
                  <a:pt x="16992905" y="9660471"/>
                </a:lnTo>
                <a:lnTo>
                  <a:pt x="16997109" y="9654222"/>
                </a:lnTo>
                <a:lnTo>
                  <a:pt x="16998658" y="9646577"/>
                </a:lnTo>
                <a:close/>
              </a:path>
              <a:path w="18719800" h="10718800" extrusionOk="0">
                <a:moveTo>
                  <a:pt x="16998658" y="9546488"/>
                </a:moveTo>
                <a:lnTo>
                  <a:pt x="16997109" y="9538843"/>
                </a:lnTo>
                <a:lnTo>
                  <a:pt x="16992905" y="9532595"/>
                </a:lnTo>
                <a:lnTo>
                  <a:pt x="16986669" y="9528378"/>
                </a:lnTo>
                <a:lnTo>
                  <a:pt x="16979011" y="9526841"/>
                </a:lnTo>
                <a:lnTo>
                  <a:pt x="16971366" y="9528378"/>
                </a:lnTo>
                <a:lnTo>
                  <a:pt x="16965130" y="9532595"/>
                </a:lnTo>
                <a:lnTo>
                  <a:pt x="16960914" y="9538843"/>
                </a:lnTo>
                <a:lnTo>
                  <a:pt x="16959377" y="9546488"/>
                </a:lnTo>
                <a:lnTo>
                  <a:pt x="16960914" y="9554134"/>
                </a:lnTo>
                <a:lnTo>
                  <a:pt x="16965130" y="9560382"/>
                </a:lnTo>
                <a:lnTo>
                  <a:pt x="16971366" y="9564586"/>
                </a:lnTo>
                <a:lnTo>
                  <a:pt x="16979011" y="9566123"/>
                </a:lnTo>
                <a:lnTo>
                  <a:pt x="16986669" y="9564586"/>
                </a:lnTo>
                <a:lnTo>
                  <a:pt x="16992905" y="9560382"/>
                </a:lnTo>
                <a:lnTo>
                  <a:pt x="16997109" y="9554134"/>
                </a:lnTo>
                <a:lnTo>
                  <a:pt x="16998658" y="9546488"/>
                </a:lnTo>
                <a:close/>
              </a:path>
              <a:path w="18719800" h="10718800" extrusionOk="0">
                <a:moveTo>
                  <a:pt x="16998658" y="9446374"/>
                </a:moveTo>
                <a:lnTo>
                  <a:pt x="16997109" y="9438742"/>
                </a:lnTo>
                <a:lnTo>
                  <a:pt x="16992905" y="9432493"/>
                </a:lnTo>
                <a:lnTo>
                  <a:pt x="16986669" y="9428289"/>
                </a:lnTo>
                <a:lnTo>
                  <a:pt x="16979011" y="9426753"/>
                </a:lnTo>
                <a:lnTo>
                  <a:pt x="16971366" y="9428289"/>
                </a:lnTo>
                <a:lnTo>
                  <a:pt x="16965130" y="9432493"/>
                </a:lnTo>
                <a:lnTo>
                  <a:pt x="16960914" y="9438742"/>
                </a:lnTo>
                <a:lnTo>
                  <a:pt x="16959377" y="9446374"/>
                </a:lnTo>
                <a:lnTo>
                  <a:pt x="16960914" y="9454032"/>
                </a:lnTo>
                <a:lnTo>
                  <a:pt x="16965130" y="9460281"/>
                </a:lnTo>
                <a:lnTo>
                  <a:pt x="16971366" y="9464484"/>
                </a:lnTo>
                <a:lnTo>
                  <a:pt x="16979011" y="9466034"/>
                </a:lnTo>
                <a:lnTo>
                  <a:pt x="16986669" y="9464484"/>
                </a:lnTo>
                <a:lnTo>
                  <a:pt x="16992905" y="9460281"/>
                </a:lnTo>
                <a:lnTo>
                  <a:pt x="16997109" y="9454032"/>
                </a:lnTo>
                <a:lnTo>
                  <a:pt x="16998658" y="9446374"/>
                </a:lnTo>
                <a:close/>
              </a:path>
              <a:path w="18719800" h="10718800" extrusionOk="0">
                <a:moveTo>
                  <a:pt x="16998658" y="9346298"/>
                </a:moveTo>
                <a:lnTo>
                  <a:pt x="16997109" y="9338653"/>
                </a:lnTo>
                <a:lnTo>
                  <a:pt x="16992905" y="9332404"/>
                </a:lnTo>
                <a:lnTo>
                  <a:pt x="16986669" y="9328201"/>
                </a:lnTo>
                <a:lnTo>
                  <a:pt x="16979011" y="9326664"/>
                </a:lnTo>
                <a:lnTo>
                  <a:pt x="16971366" y="9328201"/>
                </a:lnTo>
                <a:lnTo>
                  <a:pt x="16965130" y="9332404"/>
                </a:lnTo>
                <a:lnTo>
                  <a:pt x="16960914" y="9338653"/>
                </a:lnTo>
                <a:lnTo>
                  <a:pt x="16959377" y="9346298"/>
                </a:lnTo>
                <a:lnTo>
                  <a:pt x="16960914" y="9353944"/>
                </a:lnTo>
                <a:lnTo>
                  <a:pt x="16965130" y="9360192"/>
                </a:lnTo>
                <a:lnTo>
                  <a:pt x="16971366" y="9364396"/>
                </a:lnTo>
                <a:lnTo>
                  <a:pt x="16979011" y="9365945"/>
                </a:lnTo>
                <a:lnTo>
                  <a:pt x="16986669" y="9364396"/>
                </a:lnTo>
                <a:lnTo>
                  <a:pt x="16992905" y="9360192"/>
                </a:lnTo>
                <a:lnTo>
                  <a:pt x="16997109" y="9353944"/>
                </a:lnTo>
                <a:lnTo>
                  <a:pt x="16998658" y="9346298"/>
                </a:lnTo>
                <a:close/>
              </a:path>
              <a:path w="18719800" h="10718800" extrusionOk="0">
                <a:moveTo>
                  <a:pt x="16998658" y="9246197"/>
                </a:moveTo>
                <a:lnTo>
                  <a:pt x="16997109" y="9238551"/>
                </a:lnTo>
                <a:lnTo>
                  <a:pt x="16992905" y="9232303"/>
                </a:lnTo>
                <a:lnTo>
                  <a:pt x="16986657" y="9228099"/>
                </a:lnTo>
                <a:lnTo>
                  <a:pt x="16979011" y="9226563"/>
                </a:lnTo>
                <a:lnTo>
                  <a:pt x="16971366" y="9228099"/>
                </a:lnTo>
                <a:lnTo>
                  <a:pt x="16965130" y="9232303"/>
                </a:lnTo>
                <a:lnTo>
                  <a:pt x="16960914" y="9238551"/>
                </a:lnTo>
                <a:lnTo>
                  <a:pt x="16959377" y="9246197"/>
                </a:lnTo>
                <a:lnTo>
                  <a:pt x="16960914" y="9253842"/>
                </a:lnTo>
                <a:lnTo>
                  <a:pt x="16965130" y="9260091"/>
                </a:lnTo>
                <a:lnTo>
                  <a:pt x="16971366" y="9264307"/>
                </a:lnTo>
                <a:lnTo>
                  <a:pt x="16979011" y="9265844"/>
                </a:lnTo>
                <a:lnTo>
                  <a:pt x="16986657" y="9264307"/>
                </a:lnTo>
                <a:lnTo>
                  <a:pt x="16992905" y="9260091"/>
                </a:lnTo>
                <a:lnTo>
                  <a:pt x="16997109" y="9253842"/>
                </a:lnTo>
                <a:lnTo>
                  <a:pt x="16998658" y="9246197"/>
                </a:lnTo>
                <a:close/>
              </a:path>
              <a:path w="18719800" h="10718800" extrusionOk="0">
                <a:moveTo>
                  <a:pt x="16998658" y="9146108"/>
                </a:moveTo>
                <a:lnTo>
                  <a:pt x="16997109" y="9138463"/>
                </a:lnTo>
                <a:lnTo>
                  <a:pt x="16992905" y="9132214"/>
                </a:lnTo>
                <a:lnTo>
                  <a:pt x="16986657" y="9128011"/>
                </a:lnTo>
                <a:lnTo>
                  <a:pt x="16979011" y="9126461"/>
                </a:lnTo>
                <a:lnTo>
                  <a:pt x="16971366" y="9128011"/>
                </a:lnTo>
                <a:lnTo>
                  <a:pt x="16965130" y="9132214"/>
                </a:lnTo>
                <a:lnTo>
                  <a:pt x="16960914" y="9138463"/>
                </a:lnTo>
                <a:lnTo>
                  <a:pt x="16959377" y="9146108"/>
                </a:lnTo>
                <a:lnTo>
                  <a:pt x="16960914" y="9153754"/>
                </a:lnTo>
                <a:lnTo>
                  <a:pt x="16965130" y="9159989"/>
                </a:lnTo>
                <a:lnTo>
                  <a:pt x="16971366" y="9164206"/>
                </a:lnTo>
                <a:lnTo>
                  <a:pt x="16979011" y="9165742"/>
                </a:lnTo>
                <a:lnTo>
                  <a:pt x="16986657" y="9164206"/>
                </a:lnTo>
                <a:lnTo>
                  <a:pt x="16992905" y="9159989"/>
                </a:lnTo>
                <a:lnTo>
                  <a:pt x="16997109" y="9153754"/>
                </a:lnTo>
                <a:lnTo>
                  <a:pt x="16998658" y="9146108"/>
                </a:lnTo>
                <a:close/>
              </a:path>
              <a:path w="18719800" h="10718800" extrusionOk="0">
                <a:moveTo>
                  <a:pt x="16998658" y="9046007"/>
                </a:moveTo>
                <a:lnTo>
                  <a:pt x="16997109" y="9038361"/>
                </a:lnTo>
                <a:lnTo>
                  <a:pt x="16992905" y="9032113"/>
                </a:lnTo>
                <a:lnTo>
                  <a:pt x="16986657" y="9027909"/>
                </a:lnTo>
                <a:lnTo>
                  <a:pt x="16979011" y="9026360"/>
                </a:lnTo>
                <a:lnTo>
                  <a:pt x="16971366" y="9027909"/>
                </a:lnTo>
                <a:lnTo>
                  <a:pt x="16965130" y="9032113"/>
                </a:lnTo>
                <a:lnTo>
                  <a:pt x="16960914" y="9038361"/>
                </a:lnTo>
                <a:lnTo>
                  <a:pt x="16959377" y="9046007"/>
                </a:lnTo>
                <a:lnTo>
                  <a:pt x="16960914" y="9053652"/>
                </a:lnTo>
                <a:lnTo>
                  <a:pt x="16965130" y="9059901"/>
                </a:lnTo>
                <a:lnTo>
                  <a:pt x="16971366" y="9064117"/>
                </a:lnTo>
                <a:lnTo>
                  <a:pt x="16979011" y="9065654"/>
                </a:lnTo>
                <a:lnTo>
                  <a:pt x="16986657" y="9064117"/>
                </a:lnTo>
                <a:lnTo>
                  <a:pt x="16992905" y="9059901"/>
                </a:lnTo>
                <a:lnTo>
                  <a:pt x="16997109" y="9053652"/>
                </a:lnTo>
                <a:lnTo>
                  <a:pt x="16998658" y="9046007"/>
                </a:lnTo>
                <a:close/>
              </a:path>
              <a:path w="18719800" h="10718800" extrusionOk="0">
                <a:moveTo>
                  <a:pt x="16998658" y="8945918"/>
                </a:moveTo>
                <a:lnTo>
                  <a:pt x="16997109" y="8938260"/>
                </a:lnTo>
                <a:lnTo>
                  <a:pt x="16992905" y="8932024"/>
                </a:lnTo>
                <a:lnTo>
                  <a:pt x="16986657" y="8927808"/>
                </a:lnTo>
                <a:lnTo>
                  <a:pt x="16979011" y="8926271"/>
                </a:lnTo>
                <a:lnTo>
                  <a:pt x="16971366" y="8927808"/>
                </a:lnTo>
                <a:lnTo>
                  <a:pt x="16965130" y="8932024"/>
                </a:lnTo>
                <a:lnTo>
                  <a:pt x="16960914" y="8938260"/>
                </a:lnTo>
                <a:lnTo>
                  <a:pt x="16959377" y="8945918"/>
                </a:lnTo>
                <a:lnTo>
                  <a:pt x="16960914" y="8953563"/>
                </a:lnTo>
                <a:lnTo>
                  <a:pt x="16965130" y="8959799"/>
                </a:lnTo>
                <a:lnTo>
                  <a:pt x="16971366" y="8964016"/>
                </a:lnTo>
                <a:lnTo>
                  <a:pt x="16979011" y="8965552"/>
                </a:lnTo>
                <a:lnTo>
                  <a:pt x="16986657" y="8964016"/>
                </a:lnTo>
                <a:lnTo>
                  <a:pt x="16992905" y="8959799"/>
                </a:lnTo>
                <a:lnTo>
                  <a:pt x="16997109" y="8953563"/>
                </a:lnTo>
                <a:lnTo>
                  <a:pt x="16998658" y="8945918"/>
                </a:lnTo>
                <a:close/>
              </a:path>
              <a:path w="18719800" h="10718800" extrusionOk="0">
                <a:moveTo>
                  <a:pt x="16998658" y="8845817"/>
                </a:moveTo>
                <a:lnTo>
                  <a:pt x="16997109" y="8838171"/>
                </a:lnTo>
                <a:lnTo>
                  <a:pt x="16992905" y="8831923"/>
                </a:lnTo>
                <a:lnTo>
                  <a:pt x="16986657" y="8827719"/>
                </a:lnTo>
                <a:lnTo>
                  <a:pt x="16979011" y="8826170"/>
                </a:lnTo>
                <a:lnTo>
                  <a:pt x="16971366" y="8827719"/>
                </a:lnTo>
                <a:lnTo>
                  <a:pt x="16965130" y="8831923"/>
                </a:lnTo>
                <a:lnTo>
                  <a:pt x="16960914" y="8838171"/>
                </a:lnTo>
                <a:lnTo>
                  <a:pt x="16959377" y="8845817"/>
                </a:lnTo>
                <a:lnTo>
                  <a:pt x="16960914" y="8853462"/>
                </a:lnTo>
                <a:lnTo>
                  <a:pt x="16965130" y="8859710"/>
                </a:lnTo>
                <a:lnTo>
                  <a:pt x="16971366" y="8863914"/>
                </a:lnTo>
                <a:lnTo>
                  <a:pt x="16979011" y="8865464"/>
                </a:lnTo>
                <a:lnTo>
                  <a:pt x="16986657" y="8863914"/>
                </a:lnTo>
                <a:lnTo>
                  <a:pt x="16992905" y="8859710"/>
                </a:lnTo>
                <a:lnTo>
                  <a:pt x="16997109" y="8853462"/>
                </a:lnTo>
                <a:lnTo>
                  <a:pt x="16998658" y="8845817"/>
                </a:lnTo>
                <a:close/>
              </a:path>
              <a:path w="18719800" h="10718800" extrusionOk="0">
                <a:moveTo>
                  <a:pt x="16998658" y="8745728"/>
                </a:moveTo>
                <a:lnTo>
                  <a:pt x="16997109" y="8738083"/>
                </a:lnTo>
                <a:lnTo>
                  <a:pt x="16992905" y="8731834"/>
                </a:lnTo>
                <a:lnTo>
                  <a:pt x="16986669" y="8727630"/>
                </a:lnTo>
                <a:lnTo>
                  <a:pt x="16979011" y="8726081"/>
                </a:lnTo>
                <a:lnTo>
                  <a:pt x="16971366" y="8727630"/>
                </a:lnTo>
                <a:lnTo>
                  <a:pt x="16965130" y="8731834"/>
                </a:lnTo>
                <a:lnTo>
                  <a:pt x="16960914" y="8738083"/>
                </a:lnTo>
                <a:lnTo>
                  <a:pt x="16959377" y="8745728"/>
                </a:lnTo>
                <a:lnTo>
                  <a:pt x="16960914" y="8753373"/>
                </a:lnTo>
                <a:lnTo>
                  <a:pt x="16965130" y="8759609"/>
                </a:lnTo>
                <a:lnTo>
                  <a:pt x="16971366" y="8763825"/>
                </a:lnTo>
                <a:lnTo>
                  <a:pt x="16979011" y="8765362"/>
                </a:lnTo>
                <a:lnTo>
                  <a:pt x="16986669" y="8763825"/>
                </a:lnTo>
                <a:lnTo>
                  <a:pt x="16992905" y="8759609"/>
                </a:lnTo>
                <a:lnTo>
                  <a:pt x="16997109" y="8753373"/>
                </a:lnTo>
                <a:lnTo>
                  <a:pt x="16998658" y="8745728"/>
                </a:lnTo>
                <a:close/>
              </a:path>
              <a:path w="18719800" h="10718800" extrusionOk="0">
                <a:moveTo>
                  <a:pt x="16998658" y="8645627"/>
                </a:moveTo>
                <a:lnTo>
                  <a:pt x="16997109" y="8637968"/>
                </a:lnTo>
                <a:lnTo>
                  <a:pt x="16992905" y="8631720"/>
                </a:lnTo>
                <a:lnTo>
                  <a:pt x="16986669" y="8627516"/>
                </a:lnTo>
                <a:lnTo>
                  <a:pt x="16979011" y="8625980"/>
                </a:lnTo>
                <a:lnTo>
                  <a:pt x="16971366" y="8627516"/>
                </a:lnTo>
                <a:lnTo>
                  <a:pt x="16965130" y="8631720"/>
                </a:lnTo>
                <a:lnTo>
                  <a:pt x="16960914" y="8637968"/>
                </a:lnTo>
                <a:lnTo>
                  <a:pt x="16959377" y="8645627"/>
                </a:lnTo>
                <a:lnTo>
                  <a:pt x="16960914" y="8653272"/>
                </a:lnTo>
                <a:lnTo>
                  <a:pt x="16965130" y="8659520"/>
                </a:lnTo>
                <a:lnTo>
                  <a:pt x="16971366" y="8663724"/>
                </a:lnTo>
                <a:lnTo>
                  <a:pt x="16979011" y="8665261"/>
                </a:lnTo>
                <a:lnTo>
                  <a:pt x="16986669" y="8663724"/>
                </a:lnTo>
                <a:lnTo>
                  <a:pt x="16992905" y="8659520"/>
                </a:lnTo>
                <a:lnTo>
                  <a:pt x="16997109" y="8653272"/>
                </a:lnTo>
                <a:lnTo>
                  <a:pt x="16998658" y="8645627"/>
                </a:lnTo>
                <a:close/>
              </a:path>
              <a:path w="18719800" h="10718800" extrusionOk="0">
                <a:moveTo>
                  <a:pt x="16998658" y="8545525"/>
                </a:moveTo>
                <a:lnTo>
                  <a:pt x="16997109" y="8537880"/>
                </a:lnTo>
                <a:lnTo>
                  <a:pt x="16992905" y="8531631"/>
                </a:lnTo>
                <a:lnTo>
                  <a:pt x="16986669" y="8527428"/>
                </a:lnTo>
                <a:lnTo>
                  <a:pt x="16979011" y="8525878"/>
                </a:lnTo>
                <a:lnTo>
                  <a:pt x="16971366" y="8527428"/>
                </a:lnTo>
                <a:lnTo>
                  <a:pt x="16965130" y="8531631"/>
                </a:lnTo>
                <a:lnTo>
                  <a:pt x="16960914" y="8537880"/>
                </a:lnTo>
                <a:lnTo>
                  <a:pt x="16959377" y="8545525"/>
                </a:lnTo>
                <a:lnTo>
                  <a:pt x="16960914" y="8553171"/>
                </a:lnTo>
                <a:lnTo>
                  <a:pt x="16965130" y="8559419"/>
                </a:lnTo>
                <a:lnTo>
                  <a:pt x="16971366" y="8563635"/>
                </a:lnTo>
                <a:lnTo>
                  <a:pt x="16979011" y="8565172"/>
                </a:lnTo>
                <a:lnTo>
                  <a:pt x="16986669" y="8563635"/>
                </a:lnTo>
                <a:lnTo>
                  <a:pt x="16992905" y="8559419"/>
                </a:lnTo>
                <a:lnTo>
                  <a:pt x="16997109" y="8553171"/>
                </a:lnTo>
                <a:lnTo>
                  <a:pt x="16998658" y="8545525"/>
                </a:lnTo>
                <a:close/>
              </a:path>
              <a:path w="18719800" h="10718800" extrusionOk="0">
                <a:moveTo>
                  <a:pt x="16998658" y="8445424"/>
                </a:moveTo>
                <a:lnTo>
                  <a:pt x="16997109" y="8437778"/>
                </a:lnTo>
                <a:lnTo>
                  <a:pt x="16992905" y="8431543"/>
                </a:lnTo>
                <a:lnTo>
                  <a:pt x="16986669" y="8427326"/>
                </a:lnTo>
                <a:lnTo>
                  <a:pt x="16979011" y="8425790"/>
                </a:lnTo>
                <a:lnTo>
                  <a:pt x="16971366" y="8427326"/>
                </a:lnTo>
                <a:lnTo>
                  <a:pt x="16965130" y="8431543"/>
                </a:lnTo>
                <a:lnTo>
                  <a:pt x="16960914" y="8437778"/>
                </a:lnTo>
                <a:lnTo>
                  <a:pt x="16959377" y="8445424"/>
                </a:lnTo>
                <a:lnTo>
                  <a:pt x="16960914" y="8453082"/>
                </a:lnTo>
                <a:lnTo>
                  <a:pt x="16965130" y="8459318"/>
                </a:lnTo>
                <a:lnTo>
                  <a:pt x="16971366" y="8463534"/>
                </a:lnTo>
                <a:lnTo>
                  <a:pt x="16979011" y="8465071"/>
                </a:lnTo>
                <a:lnTo>
                  <a:pt x="16986669" y="8463534"/>
                </a:lnTo>
                <a:lnTo>
                  <a:pt x="16992905" y="8459318"/>
                </a:lnTo>
                <a:lnTo>
                  <a:pt x="16997109" y="8453082"/>
                </a:lnTo>
                <a:lnTo>
                  <a:pt x="16998658" y="8445424"/>
                </a:lnTo>
                <a:close/>
              </a:path>
              <a:path w="18719800" h="10718800" extrusionOk="0">
                <a:moveTo>
                  <a:pt x="16998658" y="8345322"/>
                </a:moveTo>
                <a:lnTo>
                  <a:pt x="16997109" y="8337690"/>
                </a:lnTo>
                <a:lnTo>
                  <a:pt x="16992905" y="8331441"/>
                </a:lnTo>
                <a:lnTo>
                  <a:pt x="16986669" y="8327237"/>
                </a:lnTo>
                <a:lnTo>
                  <a:pt x="16979011" y="8325688"/>
                </a:lnTo>
                <a:lnTo>
                  <a:pt x="16971366" y="8327237"/>
                </a:lnTo>
                <a:lnTo>
                  <a:pt x="16965130" y="8331441"/>
                </a:lnTo>
                <a:lnTo>
                  <a:pt x="16960914" y="8337690"/>
                </a:lnTo>
                <a:lnTo>
                  <a:pt x="16959377" y="8345322"/>
                </a:lnTo>
                <a:lnTo>
                  <a:pt x="16960914" y="8352980"/>
                </a:lnTo>
                <a:lnTo>
                  <a:pt x="16965130" y="8359216"/>
                </a:lnTo>
                <a:lnTo>
                  <a:pt x="16971366" y="8363432"/>
                </a:lnTo>
                <a:lnTo>
                  <a:pt x="16979011" y="8364982"/>
                </a:lnTo>
                <a:lnTo>
                  <a:pt x="16986669" y="8363432"/>
                </a:lnTo>
                <a:lnTo>
                  <a:pt x="16992905" y="8359216"/>
                </a:lnTo>
                <a:lnTo>
                  <a:pt x="16997109" y="8352980"/>
                </a:lnTo>
                <a:lnTo>
                  <a:pt x="16998658" y="8345322"/>
                </a:lnTo>
                <a:close/>
              </a:path>
              <a:path w="18719800" h="10718800" extrusionOk="0">
                <a:moveTo>
                  <a:pt x="16998658" y="8245234"/>
                </a:moveTo>
                <a:lnTo>
                  <a:pt x="16997109" y="8237588"/>
                </a:lnTo>
                <a:lnTo>
                  <a:pt x="16992905" y="8231352"/>
                </a:lnTo>
                <a:lnTo>
                  <a:pt x="16986669" y="8227136"/>
                </a:lnTo>
                <a:lnTo>
                  <a:pt x="16979011" y="8225599"/>
                </a:lnTo>
                <a:lnTo>
                  <a:pt x="16971366" y="8227136"/>
                </a:lnTo>
                <a:lnTo>
                  <a:pt x="16965130" y="8231352"/>
                </a:lnTo>
                <a:lnTo>
                  <a:pt x="16960914" y="8237588"/>
                </a:lnTo>
                <a:lnTo>
                  <a:pt x="16959377" y="8245234"/>
                </a:lnTo>
                <a:lnTo>
                  <a:pt x="16960914" y="8252892"/>
                </a:lnTo>
                <a:lnTo>
                  <a:pt x="16965130" y="8259127"/>
                </a:lnTo>
                <a:lnTo>
                  <a:pt x="16971366" y="8263344"/>
                </a:lnTo>
                <a:lnTo>
                  <a:pt x="16979011" y="8264880"/>
                </a:lnTo>
                <a:lnTo>
                  <a:pt x="16986669" y="8263344"/>
                </a:lnTo>
                <a:lnTo>
                  <a:pt x="16992905" y="8259127"/>
                </a:lnTo>
                <a:lnTo>
                  <a:pt x="16997109" y="8252892"/>
                </a:lnTo>
                <a:lnTo>
                  <a:pt x="16998658" y="8245234"/>
                </a:lnTo>
                <a:close/>
              </a:path>
              <a:path w="18719800" h="10718800" extrusionOk="0">
                <a:moveTo>
                  <a:pt x="16998658" y="8145145"/>
                </a:moveTo>
                <a:lnTo>
                  <a:pt x="16997109" y="8137499"/>
                </a:lnTo>
                <a:lnTo>
                  <a:pt x="16992905" y="8131251"/>
                </a:lnTo>
                <a:lnTo>
                  <a:pt x="16986669" y="8127035"/>
                </a:lnTo>
                <a:lnTo>
                  <a:pt x="16979011" y="8125498"/>
                </a:lnTo>
                <a:lnTo>
                  <a:pt x="16971366" y="8127035"/>
                </a:lnTo>
                <a:lnTo>
                  <a:pt x="16965130" y="8131251"/>
                </a:lnTo>
                <a:lnTo>
                  <a:pt x="16960914" y="8137499"/>
                </a:lnTo>
                <a:lnTo>
                  <a:pt x="16959377" y="8145145"/>
                </a:lnTo>
                <a:lnTo>
                  <a:pt x="16960914" y="8152790"/>
                </a:lnTo>
                <a:lnTo>
                  <a:pt x="16965130" y="8159026"/>
                </a:lnTo>
                <a:lnTo>
                  <a:pt x="16971366" y="8163242"/>
                </a:lnTo>
                <a:lnTo>
                  <a:pt x="16979011" y="8164779"/>
                </a:lnTo>
                <a:lnTo>
                  <a:pt x="16986669" y="8163242"/>
                </a:lnTo>
                <a:lnTo>
                  <a:pt x="16992905" y="8159026"/>
                </a:lnTo>
                <a:lnTo>
                  <a:pt x="16997109" y="8152790"/>
                </a:lnTo>
                <a:lnTo>
                  <a:pt x="16998658" y="8145145"/>
                </a:lnTo>
                <a:close/>
              </a:path>
              <a:path w="18719800" h="10718800" extrusionOk="0">
                <a:moveTo>
                  <a:pt x="16998658" y="8045043"/>
                </a:moveTo>
                <a:lnTo>
                  <a:pt x="16997109" y="8037398"/>
                </a:lnTo>
                <a:lnTo>
                  <a:pt x="16992905" y="8031162"/>
                </a:lnTo>
                <a:lnTo>
                  <a:pt x="16986669" y="8026946"/>
                </a:lnTo>
                <a:lnTo>
                  <a:pt x="16979011" y="8025397"/>
                </a:lnTo>
                <a:lnTo>
                  <a:pt x="16971366" y="8026946"/>
                </a:lnTo>
                <a:lnTo>
                  <a:pt x="16965130" y="8031162"/>
                </a:lnTo>
                <a:lnTo>
                  <a:pt x="16960914" y="8037398"/>
                </a:lnTo>
                <a:lnTo>
                  <a:pt x="16959377" y="8045043"/>
                </a:lnTo>
                <a:lnTo>
                  <a:pt x="16960914" y="8052702"/>
                </a:lnTo>
                <a:lnTo>
                  <a:pt x="16965130" y="8058937"/>
                </a:lnTo>
                <a:lnTo>
                  <a:pt x="16971366" y="8063154"/>
                </a:lnTo>
                <a:lnTo>
                  <a:pt x="16979011" y="8064690"/>
                </a:lnTo>
                <a:lnTo>
                  <a:pt x="16986669" y="8063154"/>
                </a:lnTo>
                <a:lnTo>
                  <a:pt x="16992905" y="8058937"/>
                </a:lnTo>
                <a:lnTo>
                  <a:pt x="16997109" y="8052702"/>
                </a:lnTo>
                <a:lnTo>
                  <a:pt x="16998658" y="8045043"/>
                </a:lnTo>
                <a:close/>
              </a:path>
              <a:path w="18719800" h="10718800" extrusionOk="0">
                <a:moveTo>
                  <a:pt x="16998658" y="7944942"/>
                </a:moveTo>
                <a:lnTo>
                  <a:pt x="16997109" y="7937297"/>
                </a:lnTo>
                <a:lnTo>
                  <a:pt x="16992905" y="7931061"/>
                </a:lnTo>
                <a:lnTo>
                  <a:pt x="16986669" y="7926845"/>
                </a:lnTo>
                <a:lnTo>
                  <a:pt x="16979011" y="7925295"/>
                </a:lnTo>
                <a:lnTo>
                  <a:pt x="16971366" y="7926845"/>
                </a:lnTo>
                <a:lnTo>
                  <a:pt x="16965130" y="7931061"/>
                </a:lnTo>
                <a:lnTo>
                  <a:pt x="16960914" y="7937297"/>
                </a:lnTo>
                <a:lnTo>
                  <a:pt x="16959377" y="7944942"/>
                </a:lnTo>
                <a:lnTo>
                  <a:pt x="16960914" y="7952587"/>
                </a:lnTo>
                <a:lnTo>
                  <a:pt x="16965130" y="7958836"/>
                </a:lnTo>
                <a:lnTo>
                  <a:pt x="16971366" y="7963052"/>
                </a:lnTo>
                <a:lnTo>
                  <a:pt x="16979011" y="7964589"/>
                </a:lnTo>
                <a:lnTo>
                  <a:pt x="16986669" y="7963052"/>
                </a:lnTo>
                <a:lnTo>
                  <a:pt x="16992905" y="7958836"/>
                </a:lnTo>
                <a:lnTo>
                  <a:pt x="16997109" y="7952587"/>
                </a:lnTo>
                <a:lnTo>
                  <a:pt x="16998658" y="7944942"/>
                </a:lnTo>
                <a:close/>
              </a:path>
              <a:path w="18719800" h="10718800" extrusionOk="0">
                <a:moveTo>
                  <a:pt x="16998658" y="7844841"/>
                </a:moveTo>
                <a:lnTo>
                  <a:pt x="16997109" y="7837208"/>
                </a:lnTo>
                <a:lnTo>
                  <a:pt x="16992905" y="7830960"/>
                </a:lnTo>
                <a:lnTo>
                  <a:pt x="16986669" y="7826756"/>
                </a:lnTo>
                <a:lnTo>
                  <a:pt x="16979011" y="7825219"/>
                </a:lnTo>
                <a:lnTo>
                  <a:pt x="16971366" y="7826756"/>
                </a:lnTo>
                <a:lnTo>
                  <a:pt x="16965130" y="7830960"/>
                </a:lnTo>
                <a:lnTo>
                  <a:pt x="16960914" y="7837208"/>
                </a:lnTo>
                <a:lnTo>
                  <a:pt x="16959377" y="7844841"/>
                </a:lnTo>
                <a:lnTo>
                  <a:pt x="16960914" y="7852499"/>
                </a:lnTo>
                <a:lnTo>
                  <a:pt x="16965130" y="7858747"/>
                </a:lnTo>
                <a:lnTo>
                  <a:pt x="16971366" y="7862951"/>
                </a:lnTo>
                <a:lnTo>
                  <a:pt x="16979011" y="7864500"/>
                </a:lnTo>
                <a:lnTo>
                  <a:pt x="16986669" y="7862951"/>
                </a:lnTo>
                <a:lnTo>
                  <a:pt x="16992905" y="7858747"/>
                </a:lnTo>
                <a:lnTo>
                  <a:pt x="16997109" y="7852499"/>
                </a:lnTo>
                <a:lnTo>
                  <a:pt x="16998658" y="7844841"/>
                </a:lnTo>
                <a:close/>
              </a:path>
              <a:path w="18719800" h="10718800" extrusionOk="0">
                <a:moveTo>
                  <a:pt x="16998658" y="7744752"/>
                </a:moveTo>
                <a:lnTo>
                  <a:pt x="16997109" y="7737107"/>
                </a:lnTo>
                <a:lnTo>
                  <a:pt x="16992905" y="7730871"/>
                </a:lnTo>
                <a:lnTo>
                  <a:pt x="16986669" y="7726654"/>
                </a:lnTo>
                <a:lnTo>
                  <a:pt x="16979011" y="7725118"/>
                </a:lnTo>
                <a:lnTo>
                  <a:pt x="16971366" y="7726654"/>
                </a:lnTo>
                <a:lnTo>
                  <a:pt x="16965130" y="7730871"/>
                </a:lnTo>
                <a:lnTo>
                  <a:pt x="16960914" y="7737107"/>
                </a:lnTo>
                <a:lnTo>
                  <a:pt x="16959377" y="7744752"/>
                </a:lnTo>
                <a:lnTo>
                  <a:pt x="16960914" y="7752410"/>
                </a:lnTo>
                <a:lnTo>
                  <a:pt x="16965130" y="7758658"/>
                </a:lnTo>
                <a:lnTo>
                  <a:pt x="16971366" y="7762862"/>
                </a:lnTo>
                <a:lnTo>
                  <a:pt x="16979011" y="7764412"/>
                </a:lnTo>
                <a:lnTo>
                  <a:pt x="16986669" y="7762862"/>
                </a:lnTo>
                <a:lnTo>
                  <a:pt x="16992905" y="7758658"/>
                </a:lnTo>
                <a:lnTo>
                  <a:pt x="16997109" y="7752410"/>
                </a:lnTo>
                <a:lnTo>
                  <a:pt x="16998658" y="7744752"/>
                </a:lnTo>
                <a:close/>
              </a:path>
              <a:path w="18719800" h="10718800" extrusionOk="0">
                <a:moveTo>
                  <a:pt x="16998658" y="7644663"/>
                </a:moveTo>
                <a:lnTo>
                  <a:pt x="16997109" y="7637018"/>
                </a:lnTo>
                <a:lnTo>
                  <a:pt x="16992905" y="7630769"/>
                </a:lnTo>
                <a:lnTo>
                  <a:pt x="16986657" y="7626566"/>
                </a:lnTo>
                <a:lnTo>
                  <a:pt x="16979011" y="7625016"/>
                </a:lnTo>
                <a:lnTo>
                  <a:pt x="16971366" y="7626566"/>
                </a:lnTo>
                <a:lnTo>
                  <a:pt x="16965130" y="7630769"/>
                </a:lnTo>
                <a:lnTo>
                  <a:pt x="16960914" y="7637018"/>
                </a:lnTo>
                <a:lnTo>
                  <a:pt x="16959377" y="7644663"/>
                </a:lnTo>
                <a:lnTo>
                  <a:pt x="16960914" y="7652309"/>
                </a:lnTo>
                <a:lnTo>
                  <a:pt x="16965130" y="7658557"/>
                </a:lnTo>
                <a:lnTo>
                  <a:pt x="16971366" y="7662761"/>
                </a:lnTo>
                <a:lnTo>
                  <a:pt x="16979011" y="7664310"/>
                </a:lnTo>
                <a:lnTo>
                  <a:pt x="16986657" y="7662761"/>
                </a:lnTo>
                <a:lnTo>
                  <a:pt x="16992905" y="7658557"/>
                </a:lnTo>
                <a:lnTo>
                  <a:pt x="16997109" y="7652309"/>
                </a:lnTo>
                <a:lnTo>
                  <a:pt x="16998658" y="7644663"/>
                </a:lnTo>
                <a:close/>
              </a:path>
              <a:path w="18719800" h="10718800" extrusionOk="0">
                <a:moveTo>
                  <a:pt x="16998658" y="7544575"/>
                </a:moveTo>
                <a:lnTo>
                  <a:pt x="16997109" y="7536916"/>
                </a:lnTo>
                <a:lnTo>
                  <a:pt x="16992905" y="7530681"/>
                </a:lnTo>
                <a:lnTo>
                  <a:pt x="16986657" y="7526464"/>
                </a:lnTo>
                <a:lnTo>
                  <a:pt x="16979011" y="7524928"/>
                </a:lnTo>
                <a:lnTo>
                  <a:pt x="16971366" y="7526464"/>
                </a:lnTo>
                <a:lnTo>
                  <a:pt x="16965130" y="7530681"/>
                </a:lnTo>
                <a:lnTo>
                  <a:pt x="16960914" y="7536916"/>
                </a:lnTo>
                <a:lnTo>
                  <a:pt x="16959377" y="7544575"/>
                </a:lnTo>
                <a:lnTo>
                  <a:pt x="16960914" y="7552220"/>
                </a:lnTo>
                <a:lnTo>
                  <a:pt x="16965130" y="7558456"/>
                </a:lnTo>
                <a:lnTo>
                  <a:pt x="16971366" y="7562659"/>
                </a:lnTo>
                <a:lnTo>
                  <a:pt x="16979011" y="7564209"/>
                </a:lnTo>
                <a:lnTo>
                  <a:pt x="16986657" y="7562659"/>
                </a:lnTo>
                <a:lnTo>
                  <a:pt x="16992905" y="7558456"/>
                </a:lnTo>
                <a:lnTo>
                  <a:pt x="16997109" y="7552220"/>
                </a:lnTo>
                <a:lnTo>
                  <a:pt x="16998658" y="7544575"/>
                </a:lnTo>
                <a:close/>
              </a:path>
              <a:path w="18719800" h="10718800" extrusionOk="0">
                <a:moveTo>
                  <a:pt x="16998658" y="7444473"/>
                </a:moveTo>
                <a:lnTo>
                  <a:pt x="16997109" y="7436828"/>
                </a:lnTo>
                <a:lnTo>
                  <a:pt x="16992905" y="7430579"/>
                </a:lnTo>
                <a:lnTo>
                  <a:pt x="16986657" y="7426363"/>
                </a:lnTo>
                <a:lnTo>
                  <a:pt x="16979011" y="7424826"/>
                </a:lnTo>
                <a:lnTo>
                  <a:pt x="16971366" y="7426363"/>
                </a:lnTo>
                <a:lnTo>
                  <a:pt x="16965130" y="7430579"/>
                </a:lnTo>
                <a:lnTo>
                  <a:pt x="16960914" y="7436828"/>
                </a:lnTo>
                <a:lnTo>
                  <a:pt x="16959377" y="7444473"/>
                </a:lnTo>
                <a:lnTo>
                  <a:pt x="16960914" y="7452119"/>
                </a:lnTo>
                <a:lnTo>
                  <a:pt x="16965130" y="7458367"/>
                </a:lnTo>
                <a:lnTo>
                  <a:pt x="16971366" y="7462571"/>
                </a:lnTo>
                <a:lnTo>
                  <a:pt x="16979011" y="7464120"/>
                </a:lnTo>
                <a:lnTo>
                  <a:pt x="16986657" y="7462571"/>
                </a:lnTo>
                <a:lnTo>
                  <a:pt x="16992905" y="7458367"/>
                </a:lnTo>
                <a:lnTo>
                  <a:pt x="16997109" y="7452119"/>
                </a:lnTo>
                <a:lnTo>
                  <a:pt x="16998658" y="7444473"/>
                </a:lnTo>
                <a:close/>
              </a:path>
              <a:path w="18719800" h="10718800" extrusionOk="0">
                <a:moveTo>
                  <a:pt x="16998658" y="7344384"/>
                </a:moveTo>
                <a:lnTo>
                  <a:pt x="16997109" y="7336726"/>
                </a:lnTo>
                <a:lnTo>
                  <a:pt x="16992905" y="7330491"/>
                </a:lnTo>
                <a:lnTo>
                  <a:pt x="16986657" y="7326274"/>
                </a:lnTo>
                <a:lnTo>
                  <a:pt x="16979011" y="7324738"/>
                </a:lnTo>
                <a:lnTo>
                  <a:pt x="16971366" y="7326274"/>
                </a:lnTo>
                <a:lnTo>
                  <a:pt x="16965130" y="7330491"/>
                </a:lnTo>
                <a:lnTo>
                  <a:pt x="16960914" y="7336726"/>
                </a:lnTo>
                <a:lnTo>
                  <a:pt x="16959377" y="7344384"/>
                </a:lnTo>
                <a:lnTo>
                  <a:pt x="16960914" y="7352030"/>
                </a:lnTo>
                <a:lnTo>
                  <a:pt x="16965130" y="7358266"/>
                </a:lnTo>
                <a:lnTo>
                  <a:pt x="16971366" y="7362482"/>
                </a:lnTo>
                <a:lnTo>
                  <a:pt x="16979011" y="7364019"/>
                </a:lnTo>
                <a:lnTo>
                  <a:pt x="16986657" y="7362482"/>
                </a:lnTo>
                <a:lnTo>
                  <a:pt x="16992905" y="7358266"/>
                </a:lnTo>
                <a:lnTo>
                  <a:pt x="16997109" y="7352030"/>
                </a:lnTo>
                <a:lnTo>
                  <a:pt x="16998658" y="7344384"/>
                </a:lnTo>
                <a:close/>
              </a:path>
              <a:path w="18719800" h="10718800" extrusionOk="0">
                <a:moveTo>
                  <a:pt x="16998658" y="7244283"/>
                </a:moveTo>
                <a:lnTo>
                  <a:pt x="16997109" y="7236625"/>
                </a:lnTo>
                <a:lnTo>
                  <a:pt x="16992905" y="7230389"/>
                </a:lnTo>
                <a:lnTo>
                  <a:pt x="16986657" y="7226173"/>
                </a:lnTo>
                <a:lnTo>
                  <a:pt x="16979011" y="7224636"/>
                </a:lnTo>
                <a:lnTo>
                  <a:pt x="16971366" y="7226173"/>
                </a:lnTo>
                <a:lnTo>
                  <a:pt x="16965130" y="7230389"/>
                </a:lnTo>
                <a:lnTo>
                  <a:pt x="16960914" y="7236625"/>
                </a:lnTo>
                <a:lnTo>
                  <a:pt x="16959377" y="7244283"/>
                </a:lnTo>
                <a:lnTo>
                  <a:pt x="16960914" y="7251928"/>
                </a:lnTo>
                <a:lnTo>
                  <a:pt x="16965130" y="7258164"/>
                </a:lnTo>
                <a:lnTo>
                  <a:pt x="16971366" y="7262381"/>
                </a:lnTo>
                <a:lnTo>
                  <a:pt x="16979011" y="7263917"/>
                </a:lnTo>
                <a:lnTo>
                  <a:pt x="16986657" y="7262381"/>
                </a:lnTo>
                <a:lnTo>
                  <a:pt x="16992905" y="7258164"/>
                </a:lnTo>
                <a:lnTo>
                  <a:pt x="16997109" y="7251928"/>
                </a:lnTo>
                <a:lnTo>
                  <a:pt x="16998658" y="7244283"/>
                </a:lnTo>
                <a:close/>
              </a:path>
              <a:path w="18719800" h="10718800" extrusionOk="0">
                <a:moveTo>
                  <a:pt x="16998658" y="7144182"/>
                </a:moveTo>
                <a:lnTo>
                  <a:pt x="16997109" y="7136524"/>
                </a:lnTo>
                <a:lnTo>
                  <a:pt x="16992905" y="7130288"/>
                </a:lnTo>
                <a:lnTo>
                  <a:pt x="16986669" y="7126084"/>
                </a:lnTo>
                <a:lnTo>
                  <a:pt x="16979011" y="7124535"/>
                </a:lnTo>
                <a:lnTo>
                  <a:pt x="16971366" y="7126084"/>
                </a:lnTo>
                <a:lnTo>
                  <a:pt x="16965130" y="7130288"/>
                </a:lnTo>
                <a:lnTo>
                  <a:pt x="16960914" y="7136524"/>
                </a:lnTo>
                <a:lnTo>
                  <a:pt x="16959377" y="7144182"/>
                </a:lnTo>
                <a:lnTo>
                  <a:pt x="16960914" y="7151827"/>
                </a:lnTo>
                <a:lnTo>
                  <a:pt x="16965130" y="7158075"/>
                </a:lnTo>
                <a:lnTo>
                  <a:pt x="16971366" y="7162279"/>
                </a:lnTo>
                <a:lnTo>
                  <a:pt x="16979011" y="7163829"/>
                </a:lnTo>
                <a:lnTo>
                  <a:pt x="16986669" y="7162279"/>
                </a:lnTo>
                <a:lnTo>
                  <a:pt x="16992905" y="7158075"/>
                </a:lnTo>
                <a:lnTo>
                  <a:pt x="16997109" y="7151827"/>
                </a:lnTo>
                <a:lnTo>
                  <a:pt x="16998658" y="7144182"/>
                </a:lnTo>
                <a:close/>
              </a:path>
              <a:path w="18719800" h="10718800" extrusionOk="0">
                <a:moveTo>
                  <a:pt x="16998658" y="7044093"/>
                </a:moveTo>
                <a:lnTo>
                  <a:pt x="16997109" y="7036448"/>
                </a:lnTo>
                <a:lnTo>
                  <a:pt x="16992905" y="7030199"/>
                </a:lnTo>
                <a:lnTo>
                  <a:pt x="16986669" y="7025983"/>
                </a:lnTo>
                <a:lnTo>
                  <a:pt x="16979011" y="7024446"/>
                </a:lnTo>
                <a:lnTo>
                  <a:pt x="16971366" y="7025983"/>
                </a:lnTo>
                <a:lnTo>
                  <a:pt x="16965130" y="7030199"/>
                </a:lnTo>
                <a:lnTo>
                  <a:pt x="16960914" y="7036448"/>
                </a:lnTo>
                <a:lnTo>
                  <a:pt x="16959377" y="7044093"/>
                </a:lnTo>
                <a:lnTo>
                  <a:pt x="16960914" y="7051738"/>
                </a:lnTo>
                <a:lnTo>
                  <a:pt x="16965130" y="7057974"/>
                </a:lnTo>
                <a:lnTo>
                  <a:pt x="16971366" y="7062190"/>
                </a:lnTo>
                <a:lnTo>
                  <a:pt x="16979011" y="7063727"/>
                </a:lnTo>
                <a:lnTo>
                  <a:pt x="16986669" y="7062190"/>
                </a:lnTo>
                <a:lnTo>
                  <a:pt x="16992905" y="7057974"/>
                </a:lnTo>
                <a:lnTo>
                  <a:pt x="16997109" y="7051738"/>
                </a:lnTo>
                <a:lnTo>
                  <a:pt x="16998658" y="7044093"/>
                </a:lnTo>
                <a:close/>
              </a:path>
              <a:path w="18719800" h="10718800" extrusionOk="0">
                <a:moveTo>
                  <a:pt x="16998658" y="6943992"/>
                </a:moveTo>
                <a:lnTo>
                  <a:pt x="16997109" y="6936346"/>
                </a:lnTo>
                <a:lnTo>
                  <a:pt x="16992905" y="6930098"/>
                </a:lnTo>
                <a:lnTo>
                  <a:pt x="16986669" y="6925894"/>
                </a:lnTo>
                <a:lnTo>
                  <a:pt x="16979011" y="6924345"/>
                </a:lnTo>
                <a:lnTo>
                  <a:pt x="16971366" y="6925894"/>
                </a:lnTo>
                <a:lnTo>
                  <a:pt x="16965130" y="6930098"/>
                </a:lnTo>
                <a:lnTo>
                  <a:pt x="16960914" y="6936346"/>
                </a:lnTo>
                <a:lnTo>
                  <a:pt x="16959377" y="6943992"/>
                </a:lnTo>
                <a:lnTo>
                  <a:pt x="16960914" y="6951637"/>
                </a:lnTo>
                <a:lnTo>
                  <a:pt x="16965130" y="6957885"/>
                </a:lnTo>
                <a:lnTo>
                  <a:pt x="16971366" y="6962089"/>
                </a:lnTo>
                <a:lnTo>
                  <a:pt x="16979011" y="6963638"/>
                </a:lnTo>
                <a:lnTo>
                  <a:pt x="16986669" y="6962089"/>
                </a:lnTo>
                <a:lnTo>
                  <a:pt x="16992905" y="6957885"/>
                </a:lnTo>
                <a:lnTo>
                  <a:pt x="16997109" y="6951637"/>
                </a:lnTo>
                <a:lnTo>
                  <a:pt x="16998658" y="6943992"/>
                </a:lnTo>
                <a:close/>
              </a:path>
              <a:path w="18719800" h="10718800" extrusionOk="0">
                <a:moveTo>
                  <a:pt x="16998658" y="6843890"/>
                </a:moveTo>
                <a:lnTo>
                  <a:pt x="16997109" y="6836245"/>
                </a:lnTo>
                <a:lnTo>
                  <a:pt x="16992905" y="6829996"/>
                </a:lnTo>
                <a:lnTo>
                  <a:pt x="16986669" y="6825793"/>
                </a:lnTo>
                <a:lnTo>
                  <a:pt x="16979011" y="6824243"/>
                </a:lnTo>
                <a:lnTo>
                  <a:pt x="16971366" y="6825793"/>
                </a:lnTo>
                <a:lnTo>
                  <a:pt x="16965130" y="6829996"/>
                </a:lnTo>
                <a:lnTo>
                  <a:pt x="16960914" y="6836245"/>
                </a:lnTo>
                <a:lnTo>
                  <a:pt x="16959377" y="6843890"/>
                </a:lnTo>
                <a:lnTo>
                  <a:pt x="16960914" y="6851536"/>
                </a:lnTo>
                <a:lnTo>
                  <a:pt x="16965130" y="6857771"/>
                </a:lnTo>
                <a:lnTo>
                  <a:pt x="16971366" y="6861988"/>
                </a:lnTo>
                <a:lnTo>
                  <a:pt x="16979011" y="6863537"/>
                </a:lnTo>
                <a:lnTo>
                  <a:pt x="16986669" y="6861988"/>
                </a:lnTo>
                <a:lnTo>
                  <a:pt x="16992905" y="6857771"/>
                </a:lnTo>
                <a:lnTo>
                  <a:pt x="16997109" y="6851536"/>
                </a:lnTo>
                <a:lnTo>
                  <a:pt x="16998658" y="6843890"/>
                </a:lnTo>
                <a:close/>
              </a:path>
              <a:path w="18719800" h="10718800" extrusionOk="0">
                <a:moveTo>
                  <a:pt x="16998658" y="6743789"/>
                </a:moveTo>
                <a:lnTo>
                  <a:pt x="16997109" y="6736143"/>
                </a:lnTo>
                <a:lnTo>
                  <a:pt x="16992905" y="6729908"/>
                </a:lnTo>
                <a:lnTo>
                  <a:pt x="16986669" y="6725691"/>
                </a:lnTo>
                <a:lnTo>
                  <a:pt x="16979011" y="6724155"/>
                </a:lnTo>
                <a:lnTo>
                  <a:pt x="16971366" y="6725691"/>
                </a:lnTo>
                <a:lnTo>
                  <a:pt x="16965130" y="6729908"/>
                </a:lnTo>
                <a:lnTo>
                  <a:pt x="16960914" y="6736143"/>
                </a:lnTo>
                <a:lnTo>
                  <a:pt x="16959377" y="6743789"/>
                </a:lnTo>
                <a:lnTo>
                  <a:pt x="16960914" y="6751434"/>
                </a:lnTo>
                <a:lnTo>
                  <a:pt x="16965130" y="6757683"/>
                </a:lnTo>
                <a:lnTo>
                  <a:pt x="16971366" y="6761899"/>
                </a:lnTo>
                <a:lnTo>
                  <a:pt x="16979011" y="6763448"/>
                </a:lnTo>
                <a:lnTo>
                  <a:pt x="16986669" y="6761899"/>
                </a:lnTo>
                <a:lnTo>
                  <a:pt x="16992905" y="6757683"/>
                </a:lnTo>
                <a:lnTo>
                  <a:pt x="16997109" y="6751434"/>
                </a:lnTo>
                <a:lnTo>
                  <a:pt x="16998658" y="6743789"/>
                </a:lnTo>
                <a:close/>
              </a:path>
              <a:path w="18719800" h="10718800" extrusionOk="0">
                <a:moveTo>
                  <a:pt x="16998658" y="6643687"/>
                </a:moveTo>
                <a:lnTo>
                  <a:pt x="16997109" y="6636042"/>
                </a:lnTo>
                <a:lnTo>
                  <a:pt x="16992905" y="6629806"/>
                </a:lnTo>
                <a:lnTo>
                  <a:pt x="16986669" y="6625603"/>
                </a:lnTo>
                <a:lnTo>
                  <a:pt x="16979011" y="6624053"/>
                </a:lnTo>
                <a:lnTo>
                  <a:pt x="16971366" y="6625603"/>
                </a:lnTo>
                <a:lnTo>
                  <a:pt x="16965130" y="6629806"/>
                </a:lnTo>
                <a:lnTo>
                  <a:pt x="16960914" y="6636042"/>
                </a:lnTo>
                <a:lnTo>
                  <a:pt x="16959377" y="6643687"/>
                </a:lnTo>
                <a:lnTo>
                  <a:pt x="16960914" y="6651345"/>
                </a:lnTo>
                <a:lnTo>
                  <a:pt x="16965130" y="6657594"/>
                </a:lnTo>
                <a:lnTo>
                  <a:pt x="16971366" y="6661798"/>
                </a:lnTo>
                <a:lnTo>
                  <a:pt x="16979011" y="6663347"/>
                </a:lnTo>
                <a:lnTo>
                  <a:pt x="16986669" y="6661798"/>
                </a:lnTo>
                <a:lnTo>
                  <a:pt x="16992905" y="6657594"/>
                </a:lnTo>
                <a:lnTo>
                  <a:pt x="16997109" y="6651345"/>
                </a:lnTo>
                <a:lnTo>
                  <a:pt x="16998658" y="6643687"/>
                </a:lnTo>
                <a:close/>
              </a:path>
              <a:path w="18719800" h="10718800" extrusionOk="0">
                <a:moveTo>
                  <a:pt x="16998658" y="6543599"/>
                </a:moveTo>
                <a:lnTo>
                  <a:pt x="16997109" y="6535953"/>
                </a:lnTo>
                <a:lnTo>
                  <a:pt x="16992905" y="6529718"/>
                </a:lnTo>
                <a:lnTo>
                  <a:pt x="16986669" y="6525514"/>
                </a:lnTo>
                <a:lnTo>
                  <a:pt x="16979011" y="6523964"/>
                </a:lnTo>
                <a:lnTo>
                  <a:pt x="16971366" y="6525514"/>
                </a:lnTo>
                <a:lnTo>
                  <a:pt x="16965130" y="6529718"/>
                </a:lnTo>
                <a:lnTo>
                  <a:pt x="16960914" y="6535953"/>
                </a:lnTo>
                <a:lnTo>
                  <a:pt x="16959377" y="6543599"/>
                </a:lnTo>
                <a:lnTo>
                  <a:pt x="16960914" y="6551244"/>
                </a:lnTo>
                <a:lnTo>
                  <a:pt x="16965130" y="6557492"/>
                </a:lnTo>
                <a:lnTo>
                  <a:pt x="16971366" y="6561709"/>
                </a:lnTo>
                <a:lnTo>
                  <a:pt x="16979011" y="6563246"/>
                </a:lnTo>
                <a:lnTo>
                  <a:pt x="16986669" y="6561709"/>
                </a:lnTo>
                <a:lnTo>
                  <a:pt x="16992905" y="6557492"/>
                </a:lnTo>
                <a:lnTo>
                  <a:pt x="16997109" y="6551244"/>
                </a:lnTo>
                <a:lnTo>
                  <a:pt x="16998658" y="6543599"/>
                </a:lnTo>
                <a:close/>
              </a:path>
              <a:path w="18719800" h="10718800" extrusionOk="0">
                <a:moveTo>
                  <a:pt x="16998658" y="6443510"/>
                </a:moveTo>
                <a:lnTo>
                  <a:pt x="16997109" y="6435865"/>
                </a:lnTo>
                <a:lnTo>
                  <a:pt x="16992905" y="6429616"/>
                </a:lnTo>
                <a:lnTo>
                  <a:pt x="16986669" y="6425412"/>
                </a:lnTo>
                <a:lnTo>
                  <a:pt x="16979011" y="6423863"/>
                </a:lnTo>
                <a:lnTo>
                  <a:pt x="16971366" y="6425412"/>
                </a:lnTo>
                <a:lnTo>
                  <a:pt x="16965130" y="6429616"/>
                </a:lnTo>
                <a:lnTo>
                  <a:pt x="16960914" y="6435865"/>
                </a:lnTo>
                <a:lnTo>
                  <a:pt x="16959377" y="6443510"/>
                </a:lnTo>
                <a:lnTo>
                  <a:pt x="16960914" y="6451155"/>
                </a:lnTo>
                <a:lnTo>
                  <a:pt x="16965130" y="6457404"/>
                </a:lnTo>
                <a:lnTo>
                  <a:pt x="16971366" y="6461607"/>
                </a:lnTo>
                <a:lnTo>
                  <a:pt x="16979011" y="6463157"/>
                </a:lnTo>
                <a:lnTo>
                  <a:pt x="16986669" y="6461607"/>
                </a:lnTo>
                <a:lnTo>
                  <a:pt x="16992905" y="6457404"/>
                </a:lnTo>
                <a:lnTo>
                  <a:pt x="16997109" y="6451155"/>
                </a:lnTo>
                <a:lnTo>
                  <a:pt x="16998658" y="6443510"/>
                </a:lnTo>
                <a:close/>
              </a:path>
              <a:path w="18719800" h="10718800" extrusionOk="0">
                <a:moveTo>
                  <a:pt x="16998658" y="6343409"/>
                </a:moveTo>
                <a:lnTo>
                  <a:pt x="16997109" y="6335763"/>
                </a:lnTo>
                <a:lnTo>
                  <a:pt x="16992905" y="6329515"/>
                </a:lnTo>
                <a:lnTo>
                  <a:pt x="16986669" y="6325298"/>
                </a:lnTo>
                <a:lnTo>
                  <a:pt x="16979011" y="6323762"/>
                </a:lnTo>
                <a:lnTo>
                  <a:pt x="16971366" y="6325298"/>
                </a:lnTo>
                <a:lnTo>
                  <a:pt x="16965130" y="6329515"/>
                </a:lnTo>
                <a:lnTo>
                  <a:pt x="16960914" y="6335763"/>
                </a:lnTo>
                <a:lnTo>
                  <a:pt x="16959377" y="6343409"/>
                </a:lnTo>
                <a:lnTo>
                  <a:pt x="16960914" y="6351054"/>
                </a:lnTo>
                <a:lnTo>
                  <a:pt x="16965130" y="6357302"/>
                </a:lnTo>
                <a:lnTo>
                  <a:pt x="16971366" y="6361506"/>
                </a:lnTo>
                <a:lnTo>
                  <a:pt x="16979011" y="6363055"/>
                </a:lnTo>
                <a:lnTo>
                  <a:pt x="16986669" y="6361506"/>
                </a:lnTo>
                <a:lnTo>
                  <a:pt x="16992905" y="6357302"/>
                </a:lnTo>
                <a:lnTo>
                  <a:pt x="16997109" y="6351054"/>
                </a:lnTo>
                <a:lnTo>
                  <a:pt x="16998658" y="6343409"/>
                </a:lnTo>
                <a:close/>
              </a:path>
              <a:path w="18719800" h="10718800" extrusionOk="0">
                <a:moveTo>
                  <a:pt x="16998658" y="6243307"/>
                </a:moveTo>
                <a:lnTo>
                  <a:pt x="16997109" y="6235674"/>
                </a:lnTo>
                <a:lnTo>
                  <a:pt x="16992905" y="6229426"/>
                </a:lnTo>
                <a:lnTo>
                  <a:pt x="16986669" y="6225222"/>
                </a:lnTo>
                <a:lnTo>
                  <a:pt x="16979011" y="6223673"/>
                </a:lnTo>
                <a:lnTo>
                  <a:pt x="16971366" y="6225222"/>
                </a:lnTo>
                <a:lnTo>
                  <a:pt x="16965130" y="6229426"/>
                </a:lnTo>
                <a:lnTo>
                  <a:pt x="16960914" y="6235674"/>
                </a:lnTo>
                <a:lnTo>
                  <a:pt x="16959377" y="6243307"/>
                </a:lnTo>
                <a:lnTo>
                  <a:pt x="16960914" y="6250952"/>
                </a:lnTo>
                <a:lnTo>
                  <a:pt x="16965130" y="6257201"/>
                </a:lnTo>
                <a:lnTo>
                  <a:pt x="16971366" y="6261417"/>
                </a:lnTo>
                <a:lnTo>
                  <a:pt x="16979011" y="6262954"/>
                </a:lnTo>
                <a:lnTo>
                  <a:pt x="16986669" y="6261417"/>
                </a:lnTo>
                <a:lnTo>
                  <a:pt x="16992905" y="6257201"/>
                </a:lnTo>
                <a:lnTo>
                  <a:pt x="16997109" y="6250952"/>
                </a:lnTo>
                <a:lnTo>
                  <a:pt x="16998658" y="6243307"/>
                </a:lnTo>
                <a:close/>
              </a:path>
              <a:path w="18719800" h="10718800" extrusionOk="0">
                <a:moveTo>
                  <a:pt x="16998658" y="6143218"/>
                </a:moveTo>
                <a:lnTo>
                  <a:pt x="16997109" y="6135573"/>
                </a:lnTo>
                <a:lnTo>
                  <a:pt x="16992905" y="6129337"/>
                </a:lnTo>
                <a:lnTo>
                  <a:pt x="16986669" y="6125121"/>
                </a:lnTo>
                <a:lnTo>
                  <a:pt x="16979011" y="6123584"/>
                </a:lnTo>
                <a:lnTo>
                  <a:pt x="16971366" y="6125121"/>
                </a:lnTo>
                <a:lnTo>
                  <a:pt x="16965130" y="6129337"/>
                </a:lnTo>
                <a:lnTo>
                  <a:pt x="16960914" y="6135573"/>
                </a:lnTo>
                <a:lnTo>
                  <a:pt x="16959377" y="6143218"/>
                </a:lnTo>
                <a:lnTo>
                  <a:pt x="16960914" y="6150864"/>
                </a:lnTo>
                <a:lnTo>
                  <a:pt x="16965130" y="6157112"/>
                </a:lnTo>
                <a:lnTo>
                  <a:pt x="16971366" y="6161316"/>
                </a:lnTo>
                <a:lnTo>
                  <a:pt x="16979011" y="6162865"/>
                </a:lnTo>
                <a:lnTo>
                  <a:pt x="16986669" y="6161316"/>
                </a:lnTo>
                <a:lnTo>
                  <a:pt x="16992905" y="6157112"/>
                </a:lnTo>
                <a:lnTo>
                  <a:pt x="16997109" y="6150864"/>
                </a:lnTo>
                <a:lnTo>
                  <a:pt x="16998658" y="6143218"/>
                </a:lnTo>
                <a:close/>
              </a:path>
              <a:path w="18719800" h="10718800" extrusionOk="0">
                <a:moveTo>
                  <a:pt x="16998658" y="6043117"/>
                </a:moveTo>
                <a:lnTo>
                  <a:pt x="16997109" y="6035472"/>
                </a:lnTo>
                <a:lnTo>
                  <a:pt x="16992905" y="6029236"/>
                </a:lnTo>
                <a:lnTo>
                  <a:pt x="16986657" y="6025032"/>
                </a:lnTo>
                <a:lnTo>
                  <a:pt x="16979011" y="6023483"/>
                </a:lnTo>
                <a:lnTo>
                  <a:pt x="16971366" y="6025032"/>
                </a:lnTo>
                <a:lnTo>
                  <a:pt x="16965130" y="6029236"/>
                </a:lnTo>
                <a:lnTo>
                  <a:pt x="16960914" y="6035472"/>
                </a:lnTo>
                <a:lnTo>
                  <a:pt x="16959377" y="6043117"/>
                </a:lnTo>
                <a:lnTo>
                  <a:pt x="16960914" y="6050762"/>
                </a:lnTo>
                <a:lnTo>
                  <a:pt x="16965130" y="6057011"/>
                </a:lnTo>
                <a:lnTo>
                  <a:pt x="16971366" y="6061227"/>
                </a:lnTo>
                <a:lnTo>
                  <a:pt x="16979011" y="6062777"/>
                </a:lnTo>
                <a:lnTo>
                  <a:pt x="16986657" y="6061227"/>
                </a:lnTo>
                <a:lnTo>
                  <a:pt x="16992905" y="6057011"/>
                </a:lnTo>
                <a:lnTo>
                  <a:pt x="16997109" y="6050762"/>
                </a:lnTo>
                <a:lnTo>
                  <a:pt x="16998658" y="6043117"/>
                </a:lnTo>
                <a:close/>
              </a:path>
              <a:path w="18719800" h="10718800" extrusionOk="0">
                <a:moveTo>
                  <a:pt x="16998658" y="5943028"/>
                </a:moveTo>
                <a:lnTo>
                  <a:pt x="16997109" y="5935383"/>
                </a:lnTo>
                <a:lnTo>
                  <a:pt x="16992905" y="5929134"/>
                </a:lnTo>
                <a:lnTo>
                  <a:pt x="16986657" y="5924931"/>
                </a:lnTo>
                <a:lnTo>
                  <a:pt x="16979011" y="5923381"/>
                </a:lnTo>
                <a:lnTo>
                  <a:pt x="16971366" y="5924931"/>
                </a:lnTo>
                <a:lnTo>
                  <a:pt x="16965130" y="5929134"/>
                </a:lnTo>
                <a:lnTo>
                  <a:pt x="16960914" y="5935383"/>
                </a:lnTo>
                <a:lnTo>
                  <a:pt x="16959377" y="5943028"/>
                </a:lnTo>
                <a:lnTo>
                  <a:pt x="16960914" y="5950674"/>
                </a:lnTo>
                <a:lnTo>
                  <a:pt x="16965130" y="5956922"/>
                </a:lnTo>
                <a:lnTo>
                  <a:pt x="16971366" y="5961138"/>
                </a:lnTo>
                <a:lnTo>
                  <a:pt x="16979011" y="5962675"/>
                </a:lnTo>
                <a:lnTo>
                  <a:pt x="16986657" y="5961138"/>
                </a:lnTo>
                <a:lnTo>
                  <a:pt x="16992905" y="5956922"/>
                </a:lnTo>
                <a:lnTo>
                  <a:pt x="16997109" y="5950674"/>
                </a:lnTo>
                <a:lnTo>
                  <a:pt x="16998658" y="5943028"/>
                </a:lnTo>
                <a:close/>
              </a:path>
              <a:path w="18719800" h="10718800" extrusionOk="0">
                <a:moveTo>
                  <a:pt x="16998658" y="5842927"/>
                </a:moveTo>
                <a:lnTo>
                  <a:pt x="16997109" y="5835281"/>
                </a:lnTo>
                <a:lnTo>
                  <a:pt x="16992905" y="5829033"/>
                </a:lnTo>
                <a:lnTo>
                  <a:pt x="16986657" y="5824829"/>
                </a:lnTo>
                <a:lnTo>
                  <a:pt x="16979011" y="5823280"/>
                </a:lnTo>
                <a:lnTo>
                  <a:pt x="16971366" y="5824829"/>
                </a:lnTo>
                <a:lnTo>
                  <a:pt x="16965130" y="5829033"/>
                </a:lnTo>
                <a:lnTo>
                  <a:pt x="16960914" y="5835281"/>
                </a:lnTo>
                <a:lnTo>
                  <a:pt x="16959377" y="5842927"/>
                </a:lnTo>
                <a:lnTo>
                  <a:pt x="16960914" y="5850572"/>
                </a:lnTo>
                <a:lnTo>
                  <a:pt x="16965130" y="5856821"/>
                </a:lnTo>
                <a:lnTo>
                  <a:pt x="16971366" y="5861037"/>
                </a:lnTo>
                <a:lnTo>
                  <a:pt x="16979011" y="5862586"/>
                </a:lnTo>
                <a:lnTo>
                  <a:pt x="16986657" y="5861037"/>
                </a:lnTo>
                <a:lnTo>
                  <a:pt x="16992905" y="5856821"/>
                </a:lnTo>
                <a:lnTo>
                  <a:pt x="16997109" y="5850572"/>
                </a:lnTo>
                <a:lnTo>
                  <a:pt x="16998658" y="5842927"/>
                </a:lnTo>
                <a:close/>
              </a:path>
              <a:path w="18719800" h="10718800" extrusionOk="0">
                <a:moveTo>
                  <a:pt x="17060431" y="1452397"/>
                </a:moveTo>
                <a:lnTo>
                  <a:pt x="17058882" y="1444752"/>
                </a:lnTo>
                <a:lnTo>
                  <a:pt x="17054678" y="1438516"/>
                </a:lnTo>
                <a:lnTo>
                  <a:pt x="17048430" y="1434299"/>
                </a:lnTo>
                <a:lnTo>
                  <a:pt x="17040784" y="1432763"/>
                </a:lnTo>
                <a:lnTo>
                  <a:pt x="17033126" y="1434299"/>
                </a:lnTo>
                <a:lnTo>
                  <a:pt x="17026878" y="1438516"/>
                </a:lnTo>
                <a:lnTo>
                  <a:pt x="17022674" y="1444752"/>
                </a:lnTo>
                <a:lnTo>
                  <a:pt x="17021125" y="1452397"/>
                </a:lnTo>
                <a:lnTo>
                  <a:pt x="17022674" y="1460042"/>
                </a:lnTo>
                <a:lnTo>
                  <a:pt x="17026878" y="1466291"/>
                </a:lnTo>
                <a:lnTo>
                  <a:pt x="17033126" y="1470507"/>
                </a:lnTo>
                <a:lnTo>
                  <a:pt x="17040784" y="1472057"/>
                </a:lnTo>
                <a:lnTo>
                  <a:pt x="17048430" y="1470507"/>
                </a:lnTo>
                <a:lnTo>
                  <a:pt x="17054678" y="1466291"/>
                </a:lnTo>
                <a:lnTo>
                  <a:pt x="17058882" y="1460042"/>
                </a:lnTo>
                <a:lnTo>
                  <a:pt x="17060431" y="1452397"/>
                </a:lnTo>
                <a:close/>
              </a:path>
              <a:path w="18719800" h="10718800" extrusionOk="0">
                <a:moveTo>
                  <a:pt x="17060431" y="1352296"/>
                </a:moveTo>
                <a:lnTo>
                  <a:pt x="17058882" y="1344663"/>
                </a:lnTo>
                <a:lnTo>
                  <a:pt x="17054678" y="1338414"/>
                </a:lnTo>
                <a:lnTo>
                  <a:pt x="17048430" y="1334198"/>
                </a:lnTo>
                <a:lnTo>
                  <a:pt x="17040784" y="1332661"/>
                </a:lnTo>
                <a:lnTo>
                  <a:pt x="17033126" y="1334198"/>
                </a:lnTo>
                <a:lnTo>
                  <a:pt x="17026878" y="1338414"/>
                </a:lnTo>
                <a:lnTo>
                  <a:pt x="17022674" y="1344663"/>
                </a:lnTo>
                <a:lnTo>
                  <a:pt x="17021125" y="1352296"/>
                </a:lnTo>
                <a:lnTo>
                  <a:pt x="17022674" y="1359954"/>
                </a:lnTo>
                <a:lnTo>
                  <a:pt x="17026878" y="1366202"/>
                </a:lnTo>
                <a:lnTo>
                  <a:pt x="17033126" y="1370418"/>
                </a:lnTo>
                <a:lnTo>
                  <a:pt x="17040784" y="1371955"/>
                </a:lnTo>
                <a:lnTo>
                  <a:pt x="17048430" y="1370418"/>
                </a:lnTo>
                <a:lnTo>
                  <a:pt x="17054678" y="1366202"/>
                </a:lnTo>
                <a:lnTo>
                  <a:pt x="17058882" y="1359954"/>
                </a:lnTo>
                <a:lnTo>
                  <a:pt x="17060431" y="1352296"/>
                </a:lnTo>
                <a:close/>
              </a:path>
              <a:path w="18719800" h="10718800" extrusionOk="0">
                <a:moveTo>
                  <a:pt x="17060431" y="1252207"/>
                </a:moveTo>
                <a:lnTo>
                  <a:pt x="17058882" y="1244561"/>
                </a:lnTo>
                <a:lnTo>
                  <a:pt x="17054678" y="1238326"/>
                </a:lnTo>
                <a:lnTo>
                  <a:pt x="17048430" y="1234109"/>
                </a:lnTo>
                <a:lnTo>
                  <a:pt x="17040784" y="1232560"/>
                </a:lnTo>
                <a:lnTo>
                  <a:pt x="17033126" y="1234109"/>
                </a:lnTo>
                <a:lnTo>
                  <a:pt x="17026878" y="1238326"/>
                </a:lnTo>
                <a:lnTo>
                  <a:pt x="17022674" y="1244561"/>
                </a:lnTo>
                <a:lnTo>
                  <a:pt x="17021125" y="1252207"/>
                </a:lnTo>
                <a:lnTo>
                  <a:pt x="17022674" y="1259852"/>
                </a:lnTo>
                <a:lnTo>
                  <a:pt x="17026878" y="1266101"/>
                </a:lnTo>
                <a:lnTo>
                  <a:pt x="17033126" y="1270317"/>
                </a:lnTo>
                <a:lnTo>
                  <a:pt x="17040784" y="1271854"/>
                </a:lnTo>
                <a:lnTo>
                  <a:pt x="17048430" y="1270317"/>
                </a:lnTo>
                <a:lnTo>
                  <a:pt x="17054678" y="1266101"/>
                </a:lnTo>
                <a:lnTo>
                  <a:pt x="17058882" y="1259852"/>
                </a:lnTo>
                <a:lnTo>
                  <a:pt x="17060431" y="1252207"/>
                </a:lnTo>
                <a:close/>
              </a:path>
              <a:path w="18719800" h="10718800" extrusionOk="0">
                <a:moveTo>
                  <a:pt x="17060431" y="1152118"/>
                </a:moveTo>
                <a:lnTo>
                  <a:pt x="17058882" y="1144473"/>
                </a:lnTo>
                <a:lnTo>
                  <a:pt x="17054678" y="1138224"/>
                </a:lnTo>
                <a:lnTo>
                  <a:pt x="17048430" y="1134021"/>
                </a:lnTo>
                <a:lnTo>
                  <a:pt x="17040784" y="1132471"/>
                </a:lnTo>
                <a:lnTo>
                  <a:pt x="17033126" y="1134021"/>
                </a:lnTo>
                <a:lnTo>
                  <a:pt x="17026878" y="1138224"/>
                </a:lnTo>
                <a:lnTo>
                  <a:pt x="17022674" y="1144473"/>
                </a:lnTo>
                <a:lnTo>
                  <a:pt x="17021125" y="1152118"/>
                </a:lnTo>
                <a:lnTo>
                  <a:pt x="17022674" y="1159764"/>
                </a:lnTo>
                <a:lnTo>
                  <a:pt x="17026878" y="1166012"/>
                </a:lnTo>
                <a:lnTo>
                  <a:pt x="17033126" y="1170216"/>
                </a:lnTo>
                <a:lnTo>
                  <a:pt x="17040784" y="1171765"/>
                </a:lnTo>
                <a:lnTo>
                  <a:pt x="17048430" y="1170216"/>
                </a:lnTo>
                <a:lnTo>
                  <a:pt x="17054678" y="1166012"/>
                </a:lnTo>
                <a:lnTo>
                  <a:pt x="17058882" y="1159764"/>
                </a:lnTo>
                <a:lnTo>
                  <a:pt x="17060431" y="1152118"/>
                </a:lnTo>
                <a:close/>
              </a:path>
              <a:path w="18719800" h="10718800" extrusionOk="0">
                <a:moveTo>
                  <a:pt x="17060431" y="1052017"/>
                </a:moveTo>
                <a:lnTo>
                  <a:pt x="17058882" y="1044371"/>
                </a:lnTo>
                <a:lnTo>
                  <a:pt x="17054678" y="1038123"/>
                </a:lnTo>
                <a:lnTo>
                  <a:pt x="17048430" y="1033907"/>
                </a:lnTo>
                <a:lnTo>
                  <a:pt x="17040784" y="1032370"/>
                </a:lnTo>
                <a:lnTo>
                  <a:pt x="17033126" y="1033907"/>
                </a:lnTo>
                <a:lnTo>
                  <a:pt x="17026878" y="1038123"/>
                </a:lnTo>
                <a:lnTo>
                  <a:pt x="17022674" y="1044371"/>
                </a:lnTo>
                <a:lnTo>
                  <a:pt x="17021125" y="1052017"/>
                </a:lnTo>
                <a:lnTo>
                  <a:pt x="17022674" y="1059662"/>
                </a:lnTo>
                <a:lnTo>
                  <a:pt x="17026878" y="1065911"/>
                </a:lnTo>
                <a:lnTo>
                  <a:pt x="17033126" y="1070114"/>
                </a:lnTo>
                <a:lnTo>
                  <a:pt x="17040784" y="1071664"/>
                </a:lnTo>
                <a:lnTo>
                  <a:pt x="17048430" y="1070114"/>
                </a:lnTo>
                <a:lnTo>
                  <a:pt x="17054678" y="1065911"/>
                </a:lnTo>
                <a:lnTo>
                  <a:pt x="17058882" y="1059662"/>
                </a:lnTo>
                <a:lnTo>
                  <a:pt x="17060431" y="1052017"/>
                </a:lnTo>
                <a:close/>
              </a:path>
              <a:path w="18719800" h="10718800" extrusionOk="0">
                <a:moveTo>
                  <a:pt x="17060431" y="951915"/>
                </a:moveTo>
                <a:lnTo>
                  <a:pt x="17058882" y="944283"/>
                </a:lnTo>
                <a:lnTo>
                  <a:pt x="17054678" y="938022"/>
                </a:lnTo>
                <a:lnTo>
                  <a:pt x="17048430" y="933818"/>
                </a:lnTo>
                <a:lnTo>
                  <a:pt x="17040784" y="932268"/>
                </a:lnTo>
                <a:lnTo>
                  <a:pt x="17033126" y="933818"/>
                </a:lnTo>
                <a:lnTo>
                  <a:pt x="17026878" y="938022"/>
                </a:lnTo>
                <a:lnTo>
                  <a:pt x="17022674" y="944283"/>
                </a:lnTo>
                <a:lnTo>
                  <a:pt x="17021125" y="951915"/>
                </a:lnTo>
                <a:lnTo>
                  <a:pt x="17022674" y="959561"/>
                </a:lnTo>
                <a:lnTo>
                  <a:pt x="17026878" y="965809"/>
                </a:lnTo>
                <a:lnTo>
                  <a:pt x="17033126" y="970026"/>
                </a:lnTo>
                <a:lnTo>
                  <a:pt x="17040784" y="971562"/>
                </a:lnTo>
                <a:lnTo>
                  <a:pt x="17048430" y="970026"/>
                </a:lnTo>
                <a:lnTo>
                  <a:pt x="17054678" y="965809"/>
                </a:lnTo>
                <a:lnTo>
                  <a:pt x="17058882" y="959561"/>
                </a:lnTo>
                <a:lnTo>
                  <a:pt x="17060431" y="951915"/>
                </a:lnTo>
                <a:close/>
              </a:path>
              <a:path w="18719800" h="10718800" extrusionOk="0">
                <a:moveTo>
                  <a:pt x="17060431" y="851827"/>
                </a:moveTo>
                <a:lnTo>
                  <a:pt x="17058882" y="844181"/>
                </a:lnTo>
                <a:lnTo>
                  <a:pt x="17054678" y="837933"/>
                </a:lnTo>
                <a:lnTo>
                  <a:pt x="17048430" y="833716"/>
                </a:lnTo>
                <a:lnTo>
                  <a:pt x="17040784" y="832180"/>
                </a:lnTo>
                <a:lnTo>
                  <a:pt x="17033126" y="833716"/>
                </a:lnTo>
                <a:lnTo>
                  <a:pt x="17026878" y="837933"/>
                </a:lnTo>
                <a:lnTo>
                  <a:pt x="17022674" y="844181"/>
                </a:lnTo>
                <a:lnTo>
                  <a:pt x="17021125" y="851827"/>
                </a:lnTo>
                <a:lnTo>
                  <a:pt x="17022674" y="859472"/>
                </a:lnTo>
                <a:lnTo>
                  <a:pt x="17026878" y="865720"/>
                </a:lnTo>
                <a:lnTo>
                  <a:pt x="17033126" y="869924"/>
                </a:lnTo>
                <a:lnTo>
                  <a:pt x="17040784" y="871461"/>
                </a:lnTo>
                <a:lnTo>
                  <a:pt x="17048430" y="869924"/>
                </a:lnTo>
                <a:lnTo>
                  <a:pt x="17054678" y="865720"/>
                </a:lnTo>
                <a:lnTo>
                  <a:pt x="17058882" y="859472"/>
                </a:lnTo>
                <a:lnTo>
                  <a:pt x="17060431" y="851827"/>
                </a:lnTo>
                <a:close/>
              </a:path>
              <a:path w="18719800" h="10718800" extrusionOk="0">
                <a:moveTo>
                  <a:pt x="17060431" y="751725"/>
                </a:moveTo>
                <a:lnTo>
                  <a:pt x="17058882" y="744080"/>
                </a:lnTo>
                <a:lnTo>
                  <a:pt x="17054678" y="737844"/>
                </a:lnTo>
                <a:lnTo>
                  <a:pt x="17048430" y="733628"/>
                </a:lnTo>
                <a:lnTo>
                  <a:pt x="17040784" y="732091"/>
                </a:lnTo>
                <a:lnTo>
                  <a:pt x="17033126" y="733628"/>
                </a:lnTo>
                <a:lnTo>
                  <a:pt x="17026878" y="737844"/>
                </a:lnTo>
                <a:lnTo>
                  <a:pt x="17022674" y="744080"/>
                </a:lnTo>
                <a:lnTo>
                  <a:pt x="17021125" y="751725"/>
                </a:lnTo>
                <a:lnTo>
                  <a:pt x="17022674" y="759371"/>
                </a:lnTo>
                <a:lnTo>
                  <a:pt x="17026878" y="765619"/>
                </a:lnTo>
                <a:lnTo>
                  <a:pt x="17033126" y="769835"/>
                </a:lnTo>
                <a:lnTo>
                  <a:pt x="17040784" y="771385"/>
                </a:lnTo>
                <a:lnTo>
                  <a:pt x="17048430" y="769835"/>
                </a:lnTo>
                <a:lnTo>
                  <a:pt x="17054678" y="765619"/>
                </a:lnTo>
                <a:lnTo>
                  <a:pt x="17058882" y="759371"/>
                </a:lnTo>
                <a:lnTo>
                  <a:pt x="17060431" y="751725"/>
                </a:lnTo>
                <a:close/>
              </a:path>
              <a:path w="18719800" h="10718800" extrusionOk="0">
                <a:moveTo>
                  <a:pt x="17060431" y="651637"/>
                </a:moveTo>
                <a:lnTo>
                  <a:pt x="17058882" y="643978"/>
                </a:lnTo>
                <a:lnTo>
                  <a:pt x="17054678" y="637743"/>
                </a:lnTo>
                <a:lnTo>
                  <a:pt x="17048430" y="633526"/>
                </a:lnTo>
                <a:lnTo>
                  <a:pt x="17040784" y="631977"/>
                </a:lnTo>
                <a:lnTo>
                  <a:pt x="17033126" y="633526"/>
                </a:lnTo>
                <a:lnTo>
                  <a:pt x="17026878" y="637743"/>
                </a:lnTo>
                <a:lnTo>
                  <a:pt x="17022674" y="643978"/>
                </a:lnTo>
                <a:lnTo>
                  <a:pt x="17021125" y="651637"/>
                </a:lnTo>
                <a:lnTo>
                  <a:pt x="17022674" y="659282"/>
                </a:lnTo>
                <a:lnTo>
                  <a:pt x="17026878" y="665530"/>
                </a:lnTo>
                <a:lnTo>
                  <a:pt x="17033126" y="669734"/>
                </a:lnTo>
                <a:lnTo>
                  <a:pt x="17040784" y="671283"/>
                </a:lnTo>
                <a:lnTo>
                  <a:pt x="17048430" y="669734"/>
                </a:lnTo>
                <a:lnTo>
                  <a:pt x="17054678" y="665530"/>
                </a:lnTo>
                <a:lnTo>
                  <a:pt x="17058882" y="659282"/>
                </a:lnTo>
                <a:lnTo>
                  <a:pt x="17060431" y="651637"/>
                </a:lnTo>
                <a:close/>
              </a:path>
              <a:path w="18719800" h="10718800" extrusionOk="0">
                <a:moveTo>
                  <a:pt x="17060431" y="551548"/>
                </a:moveTo>
                <a:lnTo>
                  <a:pt x="17058882" y="543890"/>
                </a:lnTo>
                <a:lnTo>
                  <a:pt x="17054678" y="537641"/>
                </a:lnTo>
                <a:lnTo>
                  <a:pt x="17048430" y="533438"/>
                </a:lnTo>
                <a:lnTo>
                  <a:pt x="17040784" y="531888"/>
                </a:lnTo>
                <a:lnTo>
                  <a:pt x="17033126" y="533438"/>
                </a:lnTo>
                <a:lnTo>
                  <a:pt x="17026878" y="537641"/>
                </a:lnTo>
                <a:lnTo>
                  <a:pt x="17022674" y="543890"/>
                </a:lnTo>
                <a:lnTo>
                  <a:pt x="17021125" y="551548"/>
                </a:lnTo>
                <a:lnTo>
                  <a:pt x="17022674" y="559181"/>
                </a:lnTo>
                <a:lnTo>
                  <a:pt x="17026878" y="565429"/>
                </a:lnTo>
                <a:lnTo>
                  <a:pt x="17033126" y="569645"/>
                </a:lnTo>
                <a:lnTo>
                  <a:pt x="17040784" y="571182"/>
                </a:lnTo>
                <a:lnTo>
                  <a:pt x="17048430" y="569645"/>
                </a:lnTo>
                <a:lnTo>
                  <a:pt x="17054678" y="565429"/>
                </a:lnTo>
                <a:lnTo>
                  <a:pt x="17058882" y="559181"/>
                </a:lnTo>
                <a:lnTo>
                  <a:pt x="17060431" y="551548"/>
                </a:lnTo>
                <a:close/>
              </a:path>
              <a:path w="18719800" h="10718800" extrusionOk="0">
                <a:moveTo>
                  <a:pt x="17060431" y="451446"/>
                </a:moveTo>
                <a:lnTo>
                  <a:pt x="17058882" y="443801"/>
                </a:lnTo>
                <a:lnTo>
                  <a:pt x="17054678" y="437553"/>
                </a:lnTo>
                <a:lnTo>
                  <a:pt x="17048430" y="433336"/>
                </a:lnTo>
                <a:lnTo>
                  <a:pt x="17040784" y="431787"/>
                </a:lnTo>
                <a:lnTo>
                  <a:pt x="17033126" y="433336"/>
                </a:lnTo>
                <a:lnTo>
                  <a:pt x="17026878" y="437553"/>
                </a:lnTo>
                <a:lnTo>
                  <a:pt x="17022674" y="443801"/>
                </a:lnTo>
                <a:lnTo>
                  <a:pt x="17021125" y="451446"/>
                </a:lnTo>
                <a:lnTo>
                  <a:pt x="17022674" y="459092"/>
                </a:lnTo>
                <a:lnTo>
                  <a:pt x="17026878" y="465340"/>
                </a:lnTo>
                <a:lnTo>
                  <a:pt x="17033126" y="469544"/>
                </a:lnTo>
                <a:lnTo>
                  <a:pt x="17040784" y="471093"/>
                </a:lnTo>
                <a:lnTo>
                  <a:pt x="17048430" y="469544"/>
                </a:lnTo>
                <a:lnTo>
                  <a:pt x="17054678" y="465340"/>
                </a:lnTo>
                <a:lnTo>
                  <a:pt x="17058882" y="459092"/>
                </a:lnTo>
                <a:lnTo>
                  <a:pt x="17060431" y="451446"/>
                </a:lnTo>
                <a:close/>
              </a:path>
              <a:path w="18719800" h="10718800" extrusionOk="0">
                <a:moveTo>
                  <a:pt x="17060431" y="351345"/>
                </a:moveTo>
                <a:lnTo>
                  <a:pt x="17058882" y="343700"/>
                </a:lnTo>
                <a:lnTo>
                  <a:pt x="17054678" y="337451"/>
                </a:lnTo>
                <a:lnTo>
                  <a:pt x="17048430" y="333248"/>
                </a:lnTo>
                <a:lnTo>
                  <a:pt x="17040784" y="331698"/>
                </a:lnTo>
                <a:lnTo>
                  <a:pt x="17033126" y="333248"/>
                </a:lnTo>
                <a:lnTo>
                  <a:pt x="17026878" y="337451"/>
                </a:lnTo>
                <a:lnTo>
                  <a:pt x="17022674" y="343700"/>
                </a:lnTo>
                <a:lnTo>
                  <a:pt x="17021125" y="351345"/>
                </a:lnTo>
                <a:lnTo>
                  <a:pt x="17022674" y="358990"/>
                </a:lnTo>
                <a:lnTo>
                  <a:pt x="17026878" y="365239"/>
                </a:lnTo>
                <a:lnTo>
                  <a:pt x="17033126" y="369455"/>
                </a:lnTo>
                <a:lnTo>
                  <a:pt x="17040784" y="371005"/>
                </a:lnTo>
                <a:lnTo>
                  <a:pt x="17048430" y="369455"/>
                </a:lnTo>
                <a:lnTo>
                  <a:pt x="17054678" y="365239"/>
                </a:lnTo>
                <a:lnTo>
                  <a:pt x="17058882" y="358990"/>
                </a:lnTo>
                <a:lnTo>
                  <a:pt x="17060431" y="351345"/>
                </a:lnTo>
                <a:close/>
              </a:path>
              <a:path w="18719800" h="10718800" extrusionOk="0">
                <a:moveTo>
                  <a:pt x="17060431" y="251256"/>
                </a:moveTo>
                <a:lnTo>
                  <a:pt x="17058882" y="243611"/>
                </a:lnTo>
                <a:lnTo>
                  <a:pt x="17054678" y="237363"/>
                </a:lnTo>
                <a:lnTo>
                  <a:pt x="17048430" y="233146"/>
                </a:lnTo>
                <a:lnTo>
                  <a:pt x="17040784" y="231609"/>
                </a:lnTo>
                <a:lnTo>
                  <a:pt x="17033126" y="233146"/>
                </a:lnTo>
                <a:lnTo>
                  <a:pt x="17026878" y="237363"/>
                </a:lnTo>
                <a:lnTo>
                  <a:pt x="17022674" y="243611"/>
                </a:lnTo>
                <a:lnTo>
                  <a:pt x="17021125" y="251256"/>
                </a:lnTo>
                <a:lnTo>
                  <a:pt x="17022674" y="258902"/>
                </a:lnTo>
                <a:lnTo>
                  <a:pt x="17026878" y="265150"/>
                </a:lnTo>
                <a:lnTo>
                  <a:pt x="17033126" y="269354"/>
                </a:lnTo>
                <a:lnTo>
                  <a:pt x="17040784" y="270903"/>
                </a:lnTo>
                <a:lnTo>
                  <a:pt x="17048430" y="269354"/>
                </a:lnTo>
                <a:lnTo>
                  <a:pt x="17054678" y="265150"/>
                </a:lnTo>
                <a:lnTo>
                  <a:pt x="17058882" y="258902"/>
                </a:lnTo>
                <a:lnTo>
                  <a:pt x="17060431" y="251256"/>
                </a:lnTo>
                <a:close/>
              </a:path>
              <a:path w="18719800" h="10718800" extrusionOk="0">
                <a:moveTo>
                  <a:pt x="17060431" y="151155"/>
                </a:moveTo>
                <a:lnTo>
                  <a:pt x="17058882" y="143510"/>
                </a:lnTo>
                <a:lnTo>
                  <a:pt x="17054678" y="137274"/>
                </a:lnTo>
                <a:lnTo>
                  <a:pt x="17048430" y="133057"/>
                </a:lnTo>
                <a:lnTo>
                  <a:pt x="17040784" y="131521"/>
                </a:lnTo>
                <a:lnTo>
                  <a:pt x="17033126" y="133057"/>
                </a:lnTo>
                <a:lnTo>
                  <a:pt x="17026878" y="137274"/>
                </a:lnTo>
                <a:lnTo>
                  <a:pt x="17022674" y="143510"/>
                </a:lnTo>
                <a:lnTo>
                  <a:pt x="17021125" y="151155"/>
                </a:lnTo>
                <a:lnTo>
                  <a:pt x="17022674" y="158800"/>
                </a:lnTo>
                <a:lnTo>
                  <a:pt x="17026878" y="165049"/>
                </a:lnTo>
                <a:lnTo>
                  <a:pt x="17033126" y="169252"/>
                </a:lnTo>
                <a:lnTo>
                  <a:pt x="17040784" y="170802"/>
                </a:lnTo>
                <a:lnTo>
                  <a:pt x="17048430" y="169252"/>
                </a:lnTo>
                <a:lnTo>
                  <a:pt x="17054678" y="165049"/>
                </a:lnTo>
                <a:lnTo>
                  <a:pt x="17058882" y="158800"/>
                </a:lnTo>
                <a:lnTo>
                  <a:pt x="17060431" y="151155"/>
                </a:lnTo>
                <a:close/>
              </a:path>
              <a:path w="18719800" h="10718800" extrusionOk="0">
                <a:moveTo>
                  <a:pt x="17060431" y="51054"/>
                </a:moveTo>
                <a:lnTo>
                  <a:pt x="17058882" y="43408"/>
                </a:lnTo>
                <a:lnTo>
                  <a:pt x="17054678" y="37160"/>
                </a:lnTo>
                <a:lnTo>
                  <a:pt x="17048430" y="32956"/>
                </a:lnTo>
                <a:lnTo>
                  <a:pt x="17040784" y="31419"/>
                </a:lnTo>
                <a:lnTo>
                  <a:pt x="17033126" y="32956"/>
                </a:lnTo>
                <a:lnTo>
                  <a:pt x="17026878" y="37160"/>
                </a:lnTo>
                <a:lnTo>
                  <a:pt x="17022674" y="43408"/>
                </a:lnTo>
                <a:lnTo>
                  <a:pt x="17021125" y="51054"/>
                </a:lnTo>
                <a:lnTo>
                  <a:pt x="17022674" y="58699"/>
                </a:lnTo>
                <a:lnTo>
                  <a:pt x="17026878" y="64947"/>
                </a:lnTo>
                <a:lnTo>
                  <a:pt x="17033126" y="69164"/>
                </a:lnTo>
                <a:lnTo>
                  <a:pt x="17040784" y="70700"/>
                </a:lnTo>
                <a:lnTo>
                  <a:pt x="17048430" y="69164"/>
                </a:lnTo>
                <a:lnTo>
                  <a:pt x="17054678" y="64947"/>
                </a:lnTo>
                <a:lnTo>
                  <a:pt x="17058882" y="58699"/>
                </a:lnTo>
                <a:lnTo>
                  <a:pt x="17060431" y="51054"/>
                </a:lnTo>
                <a:close/>
              </a:path>
              <a:path w="18719800" h="10718800" extrusionOk="0">
                <a:moveTo>
                  <a:pt x="17072636" y="10692917"/>
                </a:moveTo>
                <a:lnTo>
                  <a:pt x="17071099" y="10685272"/>
                </a:lnTo>
                <a:lnTo>
                  <a:pt x="17066883" y="10679036"/>
                </a:lnTo>
                <a:lnTo>
                  <a:pt x="17060634" y="10674820"/>
                </a:lnTo>
                <a:lnTo>
                  <a:pt x="17053002" y="10673283"/>
                </a:lnTo>
                <a:lnTo>
                  <a:pt x="17045343" y="10674820"/>
                </a:lnTo>
                <a:lnTo>
                  <a:pt x="17039095" y="10679036"/>
                </a:lnTo>
                <a:lnTo>
                  <a:pt x="17034891" y="10685272"/>
                </a:lnTo>
                <a:lnTo>
                  <a:pt x="17033342" y="10692917"/>
                </a:lnTo>
                <a:lnTo>
                  <a:pt x="17034891" y="10700563"/>
                </a:lnTo>
                <a:lnTo>
                  <a:pt x="17039095" y="10706811"/>
                </a:lnTo>
                <a:lnTo>
                  <a:pt x="17045343" y="10711028"/>
                </a:lnTo>
                <a:lnTo>
                  <a:pt x="17053002" y="10712564"/>
                </a:lnTo>
                <a:lnTo>
                  <a:pt x="17060634" y="10711028"/>
                </a:lnTo>
                <a:lnTo>
                  <a:pt x="17066883" y="10706811"/>
                </a:lnTo>
                <a:lnTo>
                  <a:pt x="17071099" y="10700563"/>
                </a:lnTo>
                <a:lnTo>
                  <a:pt x="17072636" y="10692917"/>
                </a:lnTo>
                <a:close/>
              </a:path>
              <a:path w="18719800" h="10718800" extrusionOk="0">
                <a:moveTo>
                  <a:pt x="17072636" y="10592829"/>
                </a:moveTo>
                <a:lnTo>
                  <a:pt x="17071099" y="10585183"/>
                </a:lnTo>
                <a:lnTo>
                  <a:pt x="17066883" y="10578935"/>
                </a:lnTo>
                <a:lnTo>
                  <a:pt x="17060634" y="10574731"/>
                </a:lnTo>
                <a:lnTo>
                  <a:pt x="17053002" y="10573195"/>
                </a:lnTo>
                <a:lnTo>
                  <a:pt x="17045343" y="10574731"/>
                </a:lnTo>
                <a:lnTo>
                  <a:pt x="17039095" y="10578935"/>
                </a:lnTo>
                <a:lnTo>
                  <a:pt x="17034891" y="10585183"/>
                </a:lnTo>
                <a:lnTo>
                  <a:pt x="17033342" y="10592829"/>
                </a:lnTo>
                <a:lnTo>
                  <a:pt x="17034891" y="10600474"/>
                </a:lnTo>
                <a:lnTo>
                  <a:pt x="17039095" y="10606723"/>
                </a:lnTo>
                <a:lnTo>
                  <a:pt x="17045343" y="10610939"/>
                </a:lnTo>
                <a:lnTo>
                  <a:pt x="17053002" y="10612488"/>
                </a:lnTo>
                <a:lnTo>
                  <a:pt x="17060634" y="10610939"/>
                </a:lnTo>
                <a:lnTo>
                  <a:pt x="17066883" y="10606723"/>
                </a:lnTo>
                <a:lnTo>
                  <a:pt x="17071099" y="10600474"/>
                </a:lnTo>
                <a:lnTo>
                  <a:pt x="17072636" y="10592829"/>
                </a:lnTo>
                <a:close/>
              </a:path>
              <a:path w="18719800" h="10718800" extrusionOk="0">
                <a:moveTo>
                  <a:pt x="17072636" y="10492740"/>
                </a:moveTo>
                <a:lnTo>
                  <a:pt x="17071099" y="10485095"/>
                </a:lnTo>
                <a:lnTo>
                  <a:pt x="17066883" y="10478846"/>
                </a:lnTo>
                <a:lnTo>
                  <a:pt x="17060634" y="10474642"/>
                </a:lnTo>
                <a:lnTo>
                  <a:pt x="17053002" y="10473093"/>
                </a:lnTo>
                <a:lnTo>
                  <a:pt x="17045343" y="10474642"/>
                </a:lnTo>
                <a:lnTo>
                  <a:pt x="17039095" y="10478846"/>
                </a:lnTo>
                <a:lnTo>
                  <a:pt x="17034891" y="10485095"/>
                </a:lnTo>
                <a:lnTo>
                  <a:pt x="17033342" y="10492740"/>
                </a:lnTo>
                <a:lnTo>
                  <a:pt x="17034891" y="10500385"/>
                </a:lnTo>
                <a:lnTo>
                  <a:pt x="17039095" y="10506634"/>
                </a:lnTo>
                <a:lnTo>
                  <a:pt x="17045343" y="10510837"/>
                </a:lnTo>
                <a:lnTo>
                  <a:pt x="17053002" y="10512387"/>
                </a:lnTo>
                <a:lnTo>
                  <a:pt x="17060634" y="10510837"/>
                </a:lnTo>
                <a:lnTo>
                  <a:pt x="17066883" y="10506634"/>
                </a:lnTo>
                <a:lnTo>
                  <a:pt x="17071099" y="10500385"/>
                </a:lnTo>
                <a:lnTo>
                  <a:pt x="17072636" y="10492740"/>
                </a:lnTo>
                <a:close/>
              </a:path>
              <a:path w="18719800" h="10718800" extrusionOk="0">
                <a:moveTo>
                  <a:pt x="17072636" y="10392639"/>
                </a:moveTo>
                <a:lnTo>
                  <a:pt x="17071099" y="10384993"/>
                </a:lnTo>
                <a:lnTo>
                  <a:pt x="17066883" y="10378745"/>
                </a:lnTo>
                <a:lnTo>
                  <a:pt x="17060634" y="10374541"/>
                </a:lnTo>
                <a:lnTo>
                  <a:pt x="17053002" y="10373004"/>
                </a:lnTo>
                <a:lnTo>
                  <a:pt x="17045343" y="10374541"/>
                </a:lnTo>
                <a:lnTo>
                  <a:pt x="17039095" y="10378745"/>
                </a:lnTo>
                <a:lnTo>
                  <a:pt x="17034891" y="10384993"/>
                </a:lnTo>
                <a:lnTo>
                  <a:pt x="17033342" y="10392639"/>
                </a:lnTo>
                <a:lnTo>
                  <a:pt x="17034891" y="10400284"/>
                </a:lnTo>
                <a:lnTo>
                  <a:pt x="17039095" y="10406532"/>
                </a:lnTo>
                <a:lnTo>
                  <a:pt x="17045343" y="10410736"/>
                </a:lnTo>
                <a:lnTo>
                  <a:pt x="17053002" y="10412285"/>
                </a:lnTo>
                <a:lnTo>
                  <a:pt x="17060634" y="10410736"/>
                </a:lnTo>
                <a:lnTo>
                  <a:pt x="17066883" y="10406532"/>
                </a:lnTo>
                <a:lnTo>
                  <a:pt x="17071099" y="10400284"/>
                </a:lnTo>
                <a:lnTo>
                  <a:pt x="17072636" y="10392639"/>
                </a:lnTo>
                <a:close/>
              </a:path>
              <a:path w="18719800" h="10718800" extrusionOk="0">
                <a:moveTo>
                  <a:pt x="17072636" y="10292550"/>
                </a:moveTo>
                <a:lnTo>
                  <a:pt x="17071099" y="10284892"/>
                </a:lnTo>
                <a:lnTo>
                  <a:pt x="17066883" y="10278656"/>
                </a:lnTo>
                <a:lnTo>
                  <a:pt x="17060634" y="10274440"/>
                </a:lnTo>
                <a:lnTo>
                  <a:pt x="17053002" y="10272890"/>
                </a:lnTo>
                <a:lnTo>
                  <a:pt x="17045343" y="10274440"/>
                </a:lnTo>
                <a:lnTo>
                  <a:pt x="17039095" y="10278656"/>
                </a:lnTo>
                <a:lnTo>
                  <a:pt x="17034891" y="10284892"/>
                </a:lnTo>
                <a:lnTo>
                  <a:pt x="17033342" y="10292550"/>
                </a:lnTo>
                <a:lnTo>
                  <a:pt x="17034891" y="10300195"/>
                </a:lnTo>
                <a:lnTo>
                  <a:pt x="17039095" y="10306431"/>
                </a:lnTo>
                <a:lnTo>
                  <a:pt x="17045343" y="10310635"/>
                </a:lnTo>
                <a:lnTo>
                  <a:pt x="17053002" y="10312184"/>
                </a:lnTo>
                <a:lnTo>
                  <a:pt x="17060634" y="10310635"/>
                </a:lnTo>
                <a:lnTo>
                  <a:pt x="17066883" y="10306431"/>
                </a:lnTo>
                <a:lnTo>
                  <a:pt x="17071099" y="10300195"/>
                </a:lnTo>
                <a:lnTo>
                  <a:pt x="17072636" y="10292550"/>
                </a:lnTo>
                <a:close/>
              </a:path>
              <a:path w="18719800" h="10718800" extrusionOk="0">
                <a:moveTo>
                  <a:pt x="17072636" y="10192436"/>
                </a:moveTo>
                <a:lnTo>
                  <a:pt x="17071099" y="10184790"/>
                </a:lnTo>
                <a:lnTo>
                  <a:pt x="17066883" y="10178555"/>
                </a:lnTo>
                <a:lnTo>
                  <a:pt x="17060634" y="10174338"/>
                </a:lnTo>
                <a:lnTo>
                  <a:pt x="17053002" y="10172802"/>
                </a:lnTo>
                <a:lnTo>
                  <a:pt x="17045343" y="10174338"/>
                </a:lnTo>
                <a:lnTo>
                  <a:pt x="17039095" y="10178555"/>
                </a:lnTo>
                <a:lnTo>
                  <a:pt x="17034891" y="10184790"/>
                </a:lnTo>
                <a:lnTo>
                  <a:pt x="17033342" y="10192436"/>
                </a:lnTo>
                <a:lnTo>
                  <a:pt x="17034891" y="10200094"/>
                </a:lnTo>
                <a:lnTo>
                  <a:pt x="17039095" y="10206330"/>
                </a:lnTo>
                <a:lnTo>
                  <a:pt x="17045343" y="10210546"/>
                </a:lnTo>
                <a:lnTo>
                  <a:pt x="17053002" y="10212083"/>
                </a:lnTo>
                <a:lnTo>
                  <a:pt x="17060634" y="10210546"/>
                </a:lnTo>
                <a:lnTo>
                  <a:pt x="17066883" y="10206330"/>
                </a:lnTo>
                <a:lnTo>
                  <a:pt x="17071099" y="10200094"/>
                </a:lnTo>
                <a:lnTo>
                  <a:pt x="17072636" y="10192436"/>
                </a:lnTo>
                <a:close/>
              </a:path>
              <a:path w="18719800" h="10718800" extrusionOk="0">
                <a:moveTo>
                  <a:pt x="17072636" y="10092347"/>
                </a:moveTo>
                <a:lnTo>
                  <a:pt x="17071099" y="10084702"/>
                </a:lnTo>
                <a:lnTo>
                  <a:pt x="17066883" y="10078453"/>
                </a:lnTo>
                <a:lnTo>
                  <a:pt x="17060634" y="10074250"/>
                </a:lnTo>
                <a:lnTo>
                  <a:pt x="17053002" y="10072700"/>
                </a:lnTo>
                <a:lnTo>
                  <a:pt x="17045343" y="10074250"/>
                </a:lnTo>
                <a:lnTo>
                  <a:pt x="17039095" y="10078453"/>
                </a:lnTo>
                <a:lnTo>
                  <a:pt x="17034891" y="10084702"/>
                </a:lnTo>
                <a:lnTo>
                  <a:pt x="17033342" y="10092347"/>
                </a:lnTo>
                <a:lnTo>
                  <a:pt x="17034891" y="10099992"/>
                </a:lnTo>
                <a:lnTo>
                  <a:pt x="17039095" y="10106241"/>
                </a:lnTo>
                <a:lnTo>
                  <a:pt x="17045343" y="10110445"/>
                </a:lnTo>
                <a:lnTo>
                  <a:pt x="17053002" y="10111994"/>
                </a:lnTo>
                <a:lnTo>
                  <a:pt x="17060634" y="10110445"/>
                </a:lnTo>
                <a:lnTo>
                  <a:pt x="17066883" y="10106241"/>
                </a:lnTo>
                <a:lnTo>
                  <a:pt x="17071099" y="10099992"/>
                </a:lnTo>
                <a:lnTo>
                  <a:pt x="17072636" y="10092347"/>
                </a:lnTo>
                <a:close/>
              </a:path>
              <a:path w="18719800" h="10718800" extrusionOk="0">
                <a:moveTo>
                  <a:pt x="17072636" y="9992246"/>
                </a:moveTo>
                <a:lnTo>
                  <a:pt x="17071099" y="9984613"/>
                </a:lnTo>
                <a:lnTo>
                  <a:pt x="17066883" y="9978365"/>
                </a:lnTo>
                <a:lnTo>
                  <a:pt x="17060634" y="9974148"/>
                </a:lnTo>
                <a:lnTo>
                  <a:pt x="17053002" y="9972611"/>
                </a:lnTo>
                <a:lnTo>
                  <a:pt x="17045343" y="9974148"/>
                </a:lnTo>
                <a:lnTo>
                  <a:pt x="17039095" y="9978365"/>
                </a:lnTo>
                <a:lnTo>
                  <a:pt x="17034891" y="9984613"/>
                </a:lnTo>
                <a:lnTo>
                  <a:pt x="17033342" y="9992246"/>
                </a:lnTo>
                <a:lnTo>
                  <a:pt x="17034891" y="9999891"/>
                </a:lnTo>
                <a:lnTo>
                  <a:pt x="17039095" y="10006139"/>
                </a:lnTo>
                <a:lnTo>
                  <a:pt x="17045343" y="10010356"/>
                </a:lnTo>
                <a:lnTo>
                  <a:pt x="17053002" y="10011905"/>
                </a:lnTo>
                <a:lnTo>
                  <a:pt x="17060634" y="10010356"/>
                </a:lnTo>
                <a:lnTo>
                  <a:pt x="17066883" y="10006139"/>
                </a:lnTo>
                <a:lnTo>
                  <a:pt x="17071099" y="9999891"/>
                </a:lnTo>
                <a:lnTo>
                  <a:pt x="17072636" y="9992246"/>
                </a:lnTo>
                <a:close/>
              </a:path>
              <a:path w="18719800" h="10718800" extrusionOk="0">
                <a:moveTo>
                  <a:pt x="17072636" y="9892157"/>
                </a:moveTo>
                <a:lnTo>
                  <a:pt x="17071099" y="9884512"/>
                </a:lnTo>
                <a:lnTo>
                  <a:pt x="17066883" y="9878263"/>
                </a:lnTo>
                <a:lnTo>
                  <a:pt x="17060634" y="9874047"/>
                </a:lnTo>
                <a:lnTo>
                  <a:pt x="17053002" y="9872510"/>
                </a:lnTo>
                <a:lnTo>
                  <a:pt x="17045343" y="9874047"/>
                </a:lnTo>
                <a:lnTo>
                  <a:pt x="17039095" y="9878263"/>
                </a:lnTo>
                <a:lnTo>
                  <a:pt x="17034891" y="9884512"/>
                </a:lnTo>
                <a:lnTo>
                  <a:pt x="17033342" y="9892157"/>
                </a:lnTo>
                <a:lnTo>
                  <a:pt x="17034891" y="9899802"/>
                </a:lnTo>
                <a:lnTo>
                  <a:pt x="17039095" y="9906051"/>
                </a:lnTo>
                <a:lnTo>
                  <a:pt x="17045343" y="9910254"/>
                </a:lnTo>
                <a:lnTo>
                  <a:pt x="17053002" y="9911804"/>
                </a:lnTo>
                <a:lnTo>
                  <a:pt x="17060634" y="9910254"/>
                </a:lnTo>
                <a:lnTo>
                  <a:pt x="17066883" y="9906051"/>
                </a:lnTo>
                <a:lnTo>
                  <a:pt x="17071099" y="9899802"/>
                </a:lnTo>
                <a:lnTo>
                  <a:pt x="17072636" y="9892157"/>
                </a:lnTo>
                <a:close/>
              </a:path>
              <a:path w="18719800" h="10718800" extrusionOk="0">
                <a:moveTo>
                  <a:pt x="17072636" y="9792056"/>
                </a:moveTo>
                <a:lnTo>
                  <a:pt x="17071099" y="9784410"/>
                </a:lnTo>
                <a:lnTo>
                  <a:pt x="17066883" y="9778162"/>
                </a:lnTo>
                <a:lnTo>
                  <a:pt x="17060634" y="9773958"/>
                </a:lnTo>
                <a:lnTo>
                  <a:pt x="17053002" y="9772409"/>
                </a:lnTo>
                <a:lnTo>
                  <a:pt x="17045343" y="9773958"/>
                </a:lnTo>
                <a:lnTo>
                  <a:pt x="17039095" y="9778162"/>
                </a:lnTo>
                <a:lnTo>
                  <a:pt x="17034891" y="9784410"/>
                </a:lnTo>
                <a:lnTo>
                  <a:pt x="17033342" y="9792056"/>
                </a:lnTo>
                <a:lnTo>
                  <a:pt x="17034891" y="9799701"/>
                </a:lnTo>
                <a:lnTo>
                  <a:pt x="17039095" y="9805949"/>
                </a:lnTo>
                <a:lnTo>
                  <a:pt x="17045343" y="9810166"/>
                </a:lnTo>
                <a:lnTo>
                  <a:pt x="17053002" y="9811702"/>
                </a:lnTo>
                <a:lnTo>
                  <a:pt x="17060634" y="9810166"/>
                </a:lnTo>
                <a:lnTo>
                  <a:pt x="17066883" y="9805949"/>
                </a:lnTo>
                <a:lnTo>
                  <a:pt x="17071099" y="9799701"/>
                </a:lnTo>
                <a:lnTo>
                  <a:pt x="17072636" y="9792056"/>
                </a:lnTo>
                <a:close/>
              </a:path>
              <a:path w="18719800" h="10718800" extrusionOk="0">
                <a:moveTo>
                  <a:pt x="17072636" y="9691954"/>
                </a:moveTo>
                <a:lnTo>
                  <a:pt x="17071099" y="9684309"/>
                </a:lnTo>
                <a:lnTo>
                  <a:pt x="17066883" y="9678073"/>
                </a:lnTo>
                <a:lnTo>
                  <a:pt x="17060634" y="9673857"/>
                </a:lnTo>
                <a:lnTo>
                  <a:pt x="17053002" y="9672307"/>
                </a:lnTo>
                <a:lnTo>
                  <a:pt x="17045343" y="9673857"/>
                </a:lnTo>
                <a:lnTo>
                  <a:pt x="17039095" y="9678073"/>
                </a:lnTo>
                <a:lnTo>
                  <a:pt x="17034891" y="9684309"/>
                </a:lnTo>
                <a:lnTo>
                  <a:pt x="17033342" y="9691954"/>
                </a:lnTo>
                <a:lnTo>
                  <a:pt x="17034891" y="9699612"/>
                </a:lnTo>
                <a:lnTo>
                  <a:pt x="17039095" y="9705848"/>
                </a:lnTo>
                <a:lnTo>
                  <a:pt x="17045343" y="9710064"/>
                </a:lnTo>
                <a:lnTo>
                  <a:pt x="17053002" y="9711601"/>
                </a:lnTo>
                <a:lnTo>
                  <a:pt x="17060634" y="9710064"/>
                </a:lnTo>
                <a:lnTo>
                  <a:pt x="17066883" y="9705848"/>
                </a:lnTo>
                <a:lnTo>
                  <a:pt x="17071099" y="9699612"/>
                </a:lnTo>
                <a:lnTo>
                  <a:pt x="17072636" y="9691954"/>
                </a:lnTo>
                <a:close/>
              </a:path>
              <a:path w="18719800" h="10718800" extrusionOk="0">
                <a:moveTo>
                  <a:pt x="17072661" y="9591878"/>
                </a:moveTo>
                <a:lnTo>
                  <a:pt x="17071112" y="9584233"/>
                </a:lnTo>
                <a:lnTo>
                  <a:pt x="17066895" y="9577984"/>
                </a:lnTo>
                <a:lnTo>
                  <a:pt x="17060647" y="9573768"/>
                </a:lnTo>
                <a:lnTo>
                  <a:pt x="17053002" y="9572231"/>
                </a:lnTo>
                <a:lnTo>
                  <a:pt x="17045356" y="9573768"/>
                </a:lnTo>
                <a:lnTo>
                  <a:pt x="17039120" y="9577984"/>
                </a:lnTo>
                <a:lnTo>
                  <a:pt x="17034904" y="9584233"/>
                </a:lnTo>
                <a:lnTo>
                  <a:pt x="17033367" y="9591878"/>
                </a:lnTo>
                <a:lnTo>
                  <a:pt x="17034904" y="9599524"/>
                </a:lnTo>
                <a:lnTo>
                  <a:pt x="17039120" y="9605772"/>
                </a:lnTo>
                <a:lnTo>
                  <a:pt x="17045356" y="9609988"/>
                </a:lnTo>
                <a:lnTo>
                  <a:pt x="17053002" y="9611525"/>
                </a:lnTo>
                <a:lnTo>
                  <a:pt x="17060647" y="9609988"/>
                </a:lnTo>
                <a:lnTo>
                  <a:pt x="17066895" y="9605772"/>
                </a:lnTo>
                <a:lnTo>
                  <a:pt x="17071112" y="9599524"/>
                </a:lnTo>
                <a:lnTo>
                  <a:pt x="17072661" y="9591878"/>
                </a:lnTo>
                <a:close/>
              </a:path>
              <a:path w="18719800" h="10718800" extrusionOk="0">
                <a:moveTo>
                  <a:pt x="17072661" y="9491789"/>
                </a:moveTo>
                <a:lnTo>
                  <a:pt x="17071112" y="9484144"/>
                </a:lnTo>
                <a:lnTo>
                  <a:pt x="17066895" y="9477896"/>
                </a:lnTo>
                <a:lnTo>
                  <a:pt x="17060647" y="9473692"/>
                </a:lnTo>
                <a:lnTo>
                  <a:pt x="17053002" y="9472143"/>
                </a:lnTo>
                <a:lnTo>
                  <a:pt x="17045356" y="9473692"/>
                </a:lnTo>
                <a:lnTo>
                  <a:pt x="17039120" y="9477896"/>
                </a:lnTo>
                <a:lnTo>
                  <a:pt x="17034904" y="9484144"/>
                </a:lnTo>
                <a:lnTo>
                  <a:pt x="17033367" y="9491789"/>
                </a:lnTo>
                <a:lnTo>
                  <a:pt x="17034904" y="9499435"/>
                </a:lnTo>
                <a:lnTo>
                  <a:pt x="17039120" y="9505671"/>
                </a:lnTo>
                <a:lnTo>
                  <a:pt x="17045356" y="9509887"/>
                </a:lnTo>
                <a:lnTo>
                  <a:pt x="17053002" y="9511424"/>
                </a:lnTo>
                <a:lnTo>
                  <a:pt x="17060647" y="9509887"/>
                </a:lnTo>
                <a:lnTo>
                  <a:pt x="17066895" y="9505671"/>
                </a:lnTo>
                <a:lnTo>
                  <a:pt x="17071112" y="9499435"/>
                </a:lnTo>
                <a:lnTo>
                  <a:pt x="17072661" y="9491789"/>
                </a:lnTo>
                <a:close/>
              </a:path>
              <a:path w="18719800" h="10718800" extrusionOk="0">
                <a:moveTo>
                  <a:pt x="17072661" y="9391688"/>
                </a:moveTo>
                <a:lnTo>
                  <a:pt x="17071112" y="9384043"/>
                </a:lnTo>
                <a:lnTo>
                  <a:pt x="17066895" y="9377794"/>
                </a:lnTo>
                <a:lnTo>
                  <a:pt x="17060647" y="9373591"/>
                </a:lnTo>
                <a:lnTo>
                  <a:pt x="17053002" y="9372041"/>
                </a:lnTo>
                <a:lnTo>
                  <a:pt x="17045356" y="9373591"/>
                </a:lnTo>
                <a:lnTo>
                  <a:pt x="17039120" y="9377794"/>
                </a:lnTo>
                <a:lnTo>
                  <a:pt x="17034904" y="9384043"/>
                </a:lnTo>
                <a:lnTo>
                  <a:pt x="17033367" y="9391688"/>
                </a:lnTo>
                <a:lnTo>
                  <a:pt x="17034904" y="9399333"/>
                </a:lnTo>
                <a:lnTo>
                  <a:pt x="17039120" y="9405582"/>
                </a:lnTo>
                <a:lnTo>
                  <a:pt x="17045356" y="9409786"/>
                </a:lnTo>
                <a:lnTo>
                  <a:pt x="17053002" y="9411335"/>
                </a:lnTo>
                <a:lnTo>
                  <a:pt x="17060647" y="9409786"/>
                </a:lnTo>
                <a:lnTo>
                  <a:pt x="17066895" y="9405582"/>
                </a:lnTo>
                <a:lnTo>
                  <a:pt x="17071112" y="9399333"/>
                </a:lnTo>
                <a:lnTo>
                  <a:pt x="17072661" y="9391688"/>
                </a:lnTo>
                <a:close/>
              </a:path>
              <a:path w="18719800" h="10718800" extrusionOk="0">
                <a:moveTo>
                  <a:pt x="17072661" y="9291587"/>
                </a:moveTo>
                <a:lnTo>
                  <a:pt x="17071112" y="9283941"/>
                </a:lnTo>
                <a:lnTo>
                  <a:pt x="17066895" y="9277706"/>
                </a:lnTo>
                <a:lnTo>
                  <a:pt x="17060647" y="9273489"/>
                </a:lnTo>
                <a:lnTo>
                  <a:pt x="17053002" y="9271952"/>
                </a:lnTo>
                <a:lnTo>
                  <a:pt x="17045356" y="9273489"/>
                </a:lnTo>
                <a:lnTo>
                  <a:pt x="17039120" y="9277706"/>
                </a:lnTo>
                <a:lnTo>
                  <a:pt x="17034904" y="9283941"/>
                </a:lnTo>
                <a:lnTo>
                  <a:pt x="17033367" y="9291587"/>
                </a:lnTo>
                <a:lnTo>
                  <a:pt x="17034904" y="9299245"/>
                </a:lnTo>
                <a:lnTo>
                  <a:pt x="17039120" y="9305480"/>
                </a:lnTo>
                <a:lnTo>
                  <a:pt x="17045356" y="9309697"/>
                </a:lnTo>
                <a:lnTo>
                  <a:pt x="17053002" y="9311234"/>
                </a:lnTo>
                <a:lnTo>
                  <a:pt x="17060647" y="9309697"/>
                </a:lnTo>
                <a:lnTo>
                  <a:pt x="17066895" y="9305480"/>
                </a:lnTo>
                <a:lnTo>
                  <a:pt x="17071112" y="9299245"/>
                </a:lnTo>
                <a:lnTo>
                  <a:pt x="17072661" y="9291587"/>
                </a:lnTo>
                <a:close/>
              </a:path>
              <a:path w="18719800" h="10718800" extrusionOk="0">
                <a:moveTo>
                  <a:pt x="17072661" y="9191498"/>
                </a:moveTo>
                <a:lnTo>
                  <a:pt x="17071112" y="9183853"/>
                </a:lnTo>
                <a:lnTo>
                  <a:pt x="17066895" y="9177604"/>
                </a:lnTo>
                <a:lnTo>
                  <a:pt x="17060647" y="9173388"/>
                </a:lnTo>
                <a:lnTo>
                  <a:pt x="17053002" y="9171838"/>
                </a:lnTo>
                <a:lnTo>
                  <a:pt x="17045356" y="9173388"/>
                </a:lnTo>
                <a:lnTo>
                  <a:pt x="17039120" y="9177604"/>
                </a:lnTo>
                <a:lnTo>
                  <a:pt x="17034904" y="9183853"/>
                </a:lnTo>
                <a:lnTo>
                  <a:pt x="17033367" y="9191498"/>
                </a:lnTo>
                <a:lnTo>
                  <a:pt x="17034904" y="9199143"/>
                </a:lnTo>
                <a:lnTo>
                  <a:pt x="17039120" y="9205392"/>
                </a:lnTo>
                <a:lnTo>
                  <a:pt x="17045356" y="9209595"/>
                </a:lnTo>
                <a:lnTo>
                  <a:pt x="17053002" y="9211145"/>
                </a:lnTo>
                <a:lnTo>
                  <a:pt x="17060647" y="9209595"/>
                </a:lnTo>
                <a:lnTo>
                  <a:pt x="17066895" y="9205392"/>
                </a:lnTo>
                <a:lnTo>
                  <a:pt x="17071112" y="9199143"/>
                </a:lnTo>
                <a:lnTo>
                  <a:pt x="17072661" y="9191498"/>
                </a:lnTo>
                <a:close/>
              </a:path>
              <a:path w="18719800" h="10718800" extrusionOk="0">
                <a:moveTo>
                  <a:pt x="17072661" y="9091397"/>
                </a:moveTo>
                <a:lnTo>
                  <a:pt x="17071112" y="9083751"/>
                </a:lnTo>
                <a:lnTo>
                  <a:pt x="17066895" y="9077503"/>
                </a:lnTo>
                <a:lnTo>
                  <a:pt x="17060647" y="9073286"/>
                </a:lnTo>
                <a:lnTo>
                  <a:pt x="17053002" y="9071750"/>
                </a:lnTo>
                <a:lnTo>
                  <a:pt x="17045356" y="9073286"/>
                </a:lnTo>
                <a:lnTo>
                  <a:pt x="17039120" y="9077503"/>
                </a:lnTo>
                <a:lnTo>
                  <a:pt x="17034904" y="9083751"/>
                </a:lnTo>
                <a:lnTo>
                  <a:pt x="17033367" y="9091397"/>
                </a:lnTo>
                <a:lnTo>
                  <a:pt x="17034904" y="9099055"/>
                </a:lnTo>
                <a:lnTo>
                  <a:pt x="17039120" y="9105290"/>
                </a:lnTo>
                <a:lnTo>
                  <a:pt x="17045356" y="9109494"/>
                </a:lnTo>
                <a:lnTo>
                  <a:pt x="17053002" y="9111043"/>
                </a:lnTo>
                <a:lnTo>
                  <a:pt x="17060647" y="9109494"/>
                </a:lnTo>
                <a:lnTo>
                  <a:pt x="17066895" y="9105290"/>
                </a:lnTo>
                <a:lnTo>
                  <a:pt x="17071112" y="9099055"/>
                </a:lnTo>
                <a:lnTo>
                  <a:pt x="17072661" y="9091397"/>
                </a:lnTo>
                <a:close/>
              </a:path>
              <a:path w="18719800" h="10718800" extrusionOk="0">
                <a:moveTo>
                  <a:pt x="17072661" y="8991295"/>
                </a:moveTo>
                <a:lnTo>
                  <a:pt x="17071112" y="8983650"/>
                </a:lnTo>
                <a:lnTo>
                  <a:pt x="17066895" y="8977414"/>
                </a:lnTo>
                <a:lnTo>
                  <a:pt x="17060647" y="8973198"/>
                </a:lnTo>
                <a:lnTo>
                  <a:pt x="17053002" y="8971648"/>
                </a:lnTo>
                <a:lnTo>
                  <a:pt x="17045356" y="8973198"/>
                </a:lnTo>
                <a:lnTo>
                  <a:pt x="17039120" y="8977414"/>
                </a:lnTo>
                <a:lnTo>
                  <a:pt x="17034904" y="8983650"/>
                </a:lnTo>
                <a:lnTo>
                  <a:pt x="17033367" y="8991295"/>
                </a:lnTo>
                <a:lnTo>
                  <a:pt x="17034904" y="8998953"/>
                </a:lnTo>
                <a:lnTo>
                  <a:pt x="17039120" y="9005189"/>
                </a:lnTo>
                <a:lnTo>
                  <a:pt x="17045356" y="9009405"/>
                </a:lnTo>
                <a:lnTo>
                  <a:pt x="17053002" y="9010955"/>
                </a:lnTo>
                <a:lnTo>
                  <a:pt x="17060647" y="9009405"/>
                </a:lnTo>
                <a:lnTo>
                  <a:pt x="17066895" y="9005189"/>
                </a:lnTo>
                <a:lnTo>
                  <a:pt x="17071112" y="8998953"/>
                </a:lnTo>
                <a:lnTo>
                  <a:pt x="17072661" y="8991295"/>
                </a:lnTo>
                <a:close/>
              </a:path>
              <a:path w="18719800" h="10718800" extrusionOk="0">
                <a:moveTo>
                  <a:pt x="17072661" y="8891206"/>
                </a:moveTo>
                <a:lnTo>
                  <a:pt x="17071112" y="8883561"/>
                </a:lnTo>
                <a:lnTo>
                  <a:pt x="17066895" y="8877313"/>
                </a:lnTo>
                <a:lnTo>
                  <a:pt x="17060647" y="8873109"/>
                </a:lnTo>
                <a:lnTo>
                  <a:pt x="17053002" y="8871560"/>
                </a:lnTo>
                <a:lnTo>
                  <a:pt x="17045356" y="8873109"/>
                </a:lnTo>
                <a:lnTo>
                  <a:pt x="17039108" y="8877313"/>
                </a:lnTo>
                <a:lnTo>
                  <a:pt x="17034904" y="8883561"/>
                </a:lnTo>
                <a:lnTo>
                  <a:pt x="17033367" y="8891206"/>
                </a:lnTo>
                <a:lnTo>
                  <a:pt x="17034904" y="8898852"/>
                </a:lnTo>
                <a:lnTo>
                  <a:pt x="17039108" y="8905100"/>
                </a:lnTo>
                <a:lnTo>
                  <a:pt x="17045356" y="8909317"/>
                </a:lnTo>
                <a:lnTo>
                  <a:pt x="17053002" y="8910853"/>
                </a:lnTo>
                <a:lnTo>
                  <a:pt x="17060647" y="8909317"/>
                </a:lnTo>
                <a:lnTo>
                  <a:pt x="17066895" y="8905100"/>
                </a:lnTo>
                <a:lnTo>
                  <a:pt x="17071112" y="8898852"/>
                </a:lnTo>
                <a:lnTo>
                  <a:pt x="17072661" y="8891206"/>
                </a:lnTo>
                <a:close/>
              </a:path>
              <a:path w="18719800" h="10718800" extrusionOk="0">
                <a:moveTo>
                  <a:pt x="17072661" y="8791105"/>
                </a:moveTo>
                <a:lnTo>
                  <a:pt x="17071112" y="8783460"/>
                </a:lnTo>
                <a:lnTo>
                  <a:pt x="17066895" y="8777224"/>
                </a:lnTo>
                <a:lnTo>
                  <a:pt x="17060647" y="8773008"/>
                </a:lnTo>
                <a:lnTo>
                  <a:pt x="17053002" y="8771458"/>
                </a:lnTo>
                <a:lnTo>
                  <a:pt x="17045356" y="8773008"/>
                </a:lnTo>
                <a:lnTo>
                  <a:pt x="17039108" y="8777224"/>
                </a:lnTo>
                <a:lnTo>
                  <a:pt x="17034904" y="8783460"/>
                </a:lnTo>
                <a:lnTo>
                  <a:pt x="17033367" y="8791105"/>
                </a:lnTo>
                <a:lnTo>
                  <a:pt x="17034904" y="8798763"/>
                </a:lnTo>
                <a:lnTo>
                  <a:pt x="17039108" y="8804999"/>
                </a:lnTo>
                <a:lnTo>
                  <a:pt x="17045356" y="8809215"/>
                </a:lnTo>
                <a:lnTo>
                  <a:pt x="17053002" y="8810752"/>
                </a:lnTo>
                <a:lnTo>
                  <a:pt x="17060647" y="8809215"/>
                </a:lnTo>
                <a:lnTo>
                  <a:pt x="17066895" y="8804999"/>
                </a:lnTo>
                <a:lnTo>
                  <a:pt x="17071112" y="8798763"/>
                </a:lnTo>
                <a:lnTo>
                  <a:pt x="17072661" y="8791105"/>
                </a:lnTo>
                <a:close/>
              </a:path>
              <a:path w="18719800" h="10718800" extrusionOk="0">
                <a:moveTo>
                  <a:pt x="17072661" y="8691016"/>
                </a:moveTo>
                <a:lnTo>
                  <a:pt x="17071112" y="8683371"/>
                </a:lnTo>
                <a:lnTo>
                  <a:pt x="17066895" y="8677123"/>
                </a:lnTo>
                <a:lnTo>
                  <a:pt x="17060647" y="8672919"/>
                </a:lnTo>
                <a:lnTo>
                  <a:pt x="17053002" y="8671369"/>
                </a:lnTo>
                <a:lnTo>
                  <a:pt x="17045356" y="8672919"/>
                </a:lnTo>
                <a:lnTo>
                  <a:pt x="17039120" y="8677123"/>
                </a:lnTo>
                <a:lnTo>
                  <a:pt x="17034904" y="8683371"/>
                </a:lnTo>
                <a:lnTo>
                  <a:pt x="17033367" y="8691016"/>
                </a:lnTo>
                <a:lnTo>
                  <a:pt x="17034904" y="8698662"/>
                </a:lnTo>
                <a:lnTo>
                  <a:pt x="17039120" y="8704910"/>
                </a:lnTo>
                <a:lnTo>
                  <a:pt x="17045356" y="8709127"/>
                </a:lnTo>
                <a:lnTo>
                  <a:pt x="17053002" y="8710663"/>
                </a:lnTo>
                <a:lnTo>
                  <a:pt x="17060647" y="8709127"/>
                </a:lnTo>
                <a:lnTo>
                  <a:pt x="17066895" y="8704910"/>
                </a:lnTo>
                <a:lnTo>
                  <a:pt x="17071112" y="8698662"/>
                </a:lnTo>
                <a:lnTo>
                  <a:pt x="17072661" y="8691016"/>
                </a:lnTo>
                <a:close/>
              </a:path>
              <a:path w="18719800" h="10718800" extrusionOk="0">
                <a:moveTo>
                  <a:pt x="17072661" y="8590915"/>
                </a:moveTo>
                <a:lnTo>
                  <a:pt x="17071112" y="8583270"/>
                </a:lnTo>
                <a:lnTo>
                  <a:pt x="17066895" y="8577021"/>
                </a:lnTo>
                <a:lnTo>
                  <a:pt x="17060647" y="8572817"/>
                </a:lnTo>
                <a:lnTo>
                  <a:pt x="17053002" y="8571268"/>
                </a:lnTo>
                <a:lnTo>
                  <a:pt x="17045356" y="8572817"/>
                </a:lnTo>
                <a:lnTo>
                  <a:pt x="17039120" y="8577021"/>
                </a:lnTo>
                <a:lnTo>
                  <a:pt x="17034904" y="8583270"/>
                </a:lnTo>
                <a:lnTo>
                  <a:pt x="17033367" y="8590915"/>
                </a:lnTo>
                <a:lnTo>
                  <a:pt x="17034904" y="8598560"/>
                </a:lnTo>
                <a:lnTo>
                  <a:pt x="17039120" y="8604809"/>
                </a:lnTo>
                <a:lnTo>
                  <a:pt x="17045356" y="8609012"/>
                </a:lnTo>
                <a:lnTo>
                  <a:pt x="17053002" y="8610549"/>
                </a:lnTo>
                <a:lnTo>
                  <a:pt x="17060647" y="8609012"/>
                </a:lnTo>
                <a:lnTo>
                  <a:pt x="17066895" y="8604809"/>
                </a:lnTo>
                <a:lnTo>
                  <a:pt x="17071112" y="8598560"/>
                </a:lnTo>
                <a:lnTo>
                  <a:pt x="17072661" y="8590915"/>
                </a:lnTo>
                <a:close/>
              </a:path>
              <a:path w="18719800" h="10718800" extrusionOk="0">
                <a:moveTo>
                  <a:pt x="17072661" y="8490814"/>
                </a:moveTo>
                <a:lnTo>
                  <a:pt x="17071112" y="8483168"/>
                </a:lnTo>
                <a:lnTo>
                  <a:pt x="17066895" y="8476932"/>
                </a:lnTo>
                <a:lnTo>
                  <a:pt x="17060647" y="8472716"/>
                </a:lnTo>
                <a:lnTo>
                  <a:pt x="17053002" y="8471179"/>
                </a:lnTo>
                <a:lnTo>
                  <a:pt x="17045356" y="8472716"/>
                </a:lnTo>
                <a:lnTo>
                  <a:pt x="17039120" y="8476932"/>
                </a:lnTo>
                <a:lnTo>
                  <a:pt x="17034904" y="8483168"/>
                </a:lnTo>
                <a:lnTo>
                  <a:pt x="17033367" y="8490814"/>
                </a:lnTo>
                <a:lnTo>
                  <a:pt x="17034904" y="8498459"/>
                </a:lnTo>
                <a:lnTo>
                  <a:pt x="17039120" y="8504707"/>
                </a:lnTo>
                <a:lnTo>
                  <a:pt x="17045356" y="8508924"/>
                </a:lnTo>
                <a:lnTo>
                  <a:pt x="17053002" y="8510460"/>
                </a:lnTo>
                <a:lnTo>
                  <a:pt x="17060647" y="8508924"/>
                </a:lnTo>
                <a:lnTo>
                  <a:pt x="17066895" y="8504707"/>
                </a:lnTo>
                <a:lnTo>
                  <a:pt x="17071112" y="8498459"/>
                </a:lnTo>
                <a:lnTo>
                  <a:pt x="17072661" y="8490814"/>
                </a:lnTo>
                <a:close/>
              </a:path>
              <a:path w="18719800" h="10718800" extrusionOk="0">
                <a:moveTo>
                  <a:pt x="17072661" y="8390725"/>
                </a:moveTo>
                <a:lnTo>
                  <a:pt x="17071112" y="8383079"/>
                </a:lnTo>
                <a:lnTo>
                  <a:pt x="17066895" y="8376831"/>
                </a:lnTo>
                <a:lnTo>
                  <a:pt x="17060647" y="8372615"/>
                </a:lnTo>
                <a:lnTo>
                  <a:pt x="17053002" y="8371078"/>
                </a:lnTo>
                <a:lnTo>
                  <a:pt x="17045356" y="8372615"/>
                </a:lnTo>
                <a:lnTo>
                  <a:pt x="17039120" y="8376831"/>
                </a:lnTo>
                <a:lnTo>
                  <a:pt x="17034904" y="8383079"/>
                </a:lnTo>
                <a:lnTo>
                  <a:pt x="17033367" y="8390725"/>
                </a:lnTo>
                <a:lnTo>
                  <a:pt x="17034904" y="8398370"/>
                </a:lnTo>
                <a:lnTo>
                  <a:pt x="17039120" y="8404619"/>
                </a:lnTo>
                <a:lnTo>
                  <a:pt x="17045356" y="8408822"/>
                </a:lnTo>
                <a:lnTo>
                  <a:pt x="17053002" y="8410372"/>
                </a:lnTo>
                <a:lnTo>
                  <a:pt x="17060647" y="8408822"/>
                </a:lnTo>
                <a:lnTo>
                  <a:pt x="17066895" y="8404619"/>
                </a:lnTo>
                <a:lnTo>
                  <a:pt x="17071112" y="8398370"/>
                </a:lnTo>
                <a:lnTo>
                  <a:pt x="17072661" y="8390725"/>
                </a:lnTo>
                <a:close/>
              </a:path>
              <a:path w="18719800" h="10718800" extrusionOk="0">
                <a:moveTo>
                  <a:pt x="17072661" y="8290623"/>
                </a:moveTo>
                <a:lnTo>
                  <a:pt x="17071112" y="8282978"/>
                </a:lnTo>
                <a:lnTo>
                  <a:pt x="17066895" y="8276742"/>
                </a:lnTo>
                <a:lnTo>
                  <a:pt x="17060647" y="8272539"/>
                </a:lnTo>
                <a:lnTo>
                  <a:pt x="17053002" y="8270989"/>
                </a:lnTo>
                <a:lnTo>
                  <a:pt x="17045356" y="8272539"/>
                </a:lnTo>
                <a:lnTo>
                  <a:pt x="17039120" y="8276742"/>
                </a:lnTo>
                <a:lnTo>
                  <a:pt x="17034904" y="8282978"/>
                </a:lnTo>
                <a:lnTo>
                  <a:pt x="17033367" y="8290623"/>
                </a:lnTo>
                <a:lnTo>
                  <a:pt x="17034904" y="8298281"/>
                </a:lnTo>
                <a:lnTo>
                  <a:pt x="17039120" y="8304530"/>
                </a:lnTo>
                <a:lnTo>
                  <a:pt x="17045356" y="8308734"/>
                </a:lnTo>
                <a:lnTo>
                  <a:pt x="17053002" y="8310283"/>
                </a:lnTo>
                <a:lnTo>
                  <a:pt x="17060647" y="8308734"/>
                </a:lnTo>
                <a:lnTo>
                  <a:pt x="17066895" y="8304530"/>
                </a:lnTo>
                <a:lnTo>
                  <a:pt x="17071112" y="8298281"/>
                </a:lnTo>
                <a:lnTo>
                  <a:pt x="17072661" y="8290623"/>
                </a:lnTo>
                <a:close/>
              </a:path>
              <a:path w="18719800" h="10718800" extrusionOk="0">
                <a:moveTo>
                  <a:pt x="17072661" y="8190535"/>
                </a:moveTo>
                <a:lnTo>
                  <a:pt x="17071112" y="8182889"/>
                </a:lnTo>
                <a:lnTo>
                  <a:pt x="17066895" y="8176641"/>
                </a:lnTo>
                <a:lnTo>
                  <a:pt x="17060647" y="8172437"/>
                </a:lnTo>
                <a:lnTo>
                  <a:pt x="17053002" y="8170888"/>
                </a:lnTo>
                <a:lnTo>
                  <a:pt x="17045356" y="8172437"/>
                </a:lnTo>
                <a:lnTo>
                  <a:pt x="17039120" y="8176641"/>
                </a:lnTo>
                <a:lnTo>
                  <a:pt x="17034904" y="8182889"/>
                </a:lnTo>
                <a:lnTo>
                  <a:pt x="17033367" y="8190535"/>
                </a:lnTo>
                <a:lnTo>
                  <a:pt x="17034904" y="8198180"/>
                </a:lnTo>
                <a:lnTo>
                  <a:pt x="17039120" y="8204428"/>
                </a:lnTo>
                <a:lnTo>
                  <a:pt x="17045356" y="8208645"/>
                </a:lnTo>
                <a:lnTo>
                  <a:pt x="17053002" y="8210182"/>
                </a:lnTo>
                <a:lnTo>
                  <a:pt x="17060647" y="8208645"/>
                </a:lnTo>
                <a:lnTo>
                  <a:pt x="17066895" y="8204428"/>
                </a:lnTo>
                <a:lnTo>
                  <a:pt x="17071112" y="8198180"/>
                </a:lnTo>
                <a:lnTo>
                  <a:pt x="17072661" y="8190535"/>
                </a:lnTo>
                <a:close/>
              </a:path>
              <a:path w="18719800" h="10718800" extrusionOk="0">
                <a:moveTo>
                  <a:pt x="17072661" y="8090446"/>
                </a:moveTo>
                <a:lnTo>
                  <a:pt x="17071112" y="8082788"/>
                </a:lnTo>
                <a:lnTo>
                  <a:pt x="17066895" y="8076552"/>
                </a:lnTo>
                <a:lnTo>
                  <a:pt x="17060647" y="8072336"/>
                </a:lnTo>
                <a:lnTo>
                  <a:pt x="17053002" y="8070786"/>
                </a:lnTo>
                <a:lnTo>
                  <a:pt x="17045356" y="8072336"/>
                </a:lnTo>
                <a:lnTo>
                  <a:pt x="17039120" y="8076552"/>
                </a:lnTo>
                <a:lnTo>
                  <a:pt x="17034904" y="8082788"/>
                </a:lnTo>
                <a:lnTo>
                  <a:pt x="17033367" y="8090446"/>
                </a:lnTo>
                <a:lnTo>
                  <a:pt x="17034904" y="8098091"/>
                </a:lnTo>
                <a:lnTo>
                  <a:pt x="17039120" y="8104327"/>
                </a:lnTo>
                <a:lnTo>
                  <a:pt x="17045356" y="8108543"/>
                </a:lnTo>
                <a:lnTo>
                  <a:pt x="17053002" y="8110093"/>
                </a:lnTo>
                <a:lnTo>
                  <a:pt x="17060647" y="8108543"/>
                </a:lnTo>
                <a:lnTo>
                  <a:pt x="17066895" y="8104327"/>
                </a:lnTo>
                <a:lnTo>
                  <a:pt x="17071112" y="8098091"/>
                </a:lnTo>
                <a:lnTo>
                  <a:pt x="17072661" y="8090446"/>
                </a:lnTo>
                <a:close/>
              </a:path>
              <a:path w="18719800" h="10718800" extrusionOk="0">
                <a:moveTo>
                  <a:pt x="17072661" y="7990345"/>
                </a:moveTo>
                <a:lnTo>
                  <a:pt x="17071112" y="7982699"/>
                </a:lnTo>
                <a:lnTo>
                  <a:pt x="17066895" y="7976451"/>
                </a:lnTo>
                <a:lnTo>
                  <a:pt x="17060647" y="7972234"/>
                </a:lnTo>
                <a:lnTo>
                  <a:pt x="17053002" y="7970698"/>
                </a:lnTo>
                <a:lnTo>
                  <a:pt x="17045356" y="7972234"/>
                </a:lnTo>
                <a:lnTo>
                  <a:pt x="17039120" y="7976451"/>
                </a:lnTo>
                <a:lnTo>
                  <a:pt x="17034904" y="7982699"/>
                </a:lnTo>
                <a:lnTo>
                  <a:pt x="17033367" y="7990345"/>
                </a:lnTo>
                <a:lnTo>
                  <a:pt x="17034904" y="7997990"/>
                </a:lnTo>
                <a:lnTo>
                  <a:pt x="17039120" y="8004238"/>
                </a:lnTo>
                <a:lnTo>
                  <a:pt x="17045356" y="8008442"/>
                </a:lnTo>
                <a:lnTo>
                  <a:pt x="17053002" y="8009991"/>
                </a:lnTo>
                <a:lnTo>
                  <a:pt x="17060647" y="8008442"/>
                </a:lnTo>
                <a:lnTo>
                  <a:pt x="17066895" y="8004238"/>
                </a:lnTo>
                <a:lnTo>
                  <a:pt x="17071112" y="7997990"/>
                </a:lnTo>
                <a:lnTo>
                  <a:pt x="17072661" y="7990345"/>
                </a:lnTo>
                <a:close/>
              </a:path>
              <a:path w="18719800" h="10718800" extrusionOk="0">
                <a:moveTo>
                  <a:pt x="17072661" y="7890243"/>
                </a:moveTo>
                <a:lnTo>
                  <a:pt x="17071112" y="7882598"/>
                </a:lnTo>
                <a:lnTo>
                  <a:pt x="17066895" y="7876362"/>
                </a:lnTo>
                <a:lnTo>
                  <a:pt x="17060647" y="7872146"/>
                </a:lnTo>
                <a:lnTo>
                  <a:pt x="17053002" y="7870596"/>
                </a:lnTo>
                <a:lnTo>
                  <a:pt x="17045356" y="7872146"/>
                </a:lnTo>
                <a:lnTo>
                  <a:pt x="17039120" y="7876362"/>
                </a:lnTo>
                <a:lnTo>
                  <a:pt x="17034904" y="7882598"/>
                </a:lnTo>
                <a:lnTo>
                  <a:pt x="17033367" y="7890243"/>
                </a:lnTo>
                <a:lnTo>
                  <a:pt x="17034904" y="7897889"/>
                </a:lnTo>
                <a:lnTo>
                  <a:pt x="17039120" y="7904137"/>
                </a:lnTo>
                <a:lnTo>
                  <a:pt x="17045356" y="7908341"/>
                </a:lnTo>
                <a:lnTo>
                  <a:pt x="17053002" y="7909890"/>
                </a:lnTo>
                <a:lnTo>
                  <a:pt x="17060647" y="7908341"/>
                </a:lnTo>
                <a:lnTo>
                  <a:pt x="17066895" y="7904137"/>
                </a:lnTo>
                <a:lnTo>
                  <a:pt x="17071112" y="7897889"/>
                </a:lnTo>
                <a:lnTo>
                  <a:pt x="17072661" y="7890243"/>
                </a:lnTo>
                <a:close/>
              </a:path>
              <a:path w="18719800" h="10718800" extrusionOk="0">
                <a:moveTo>
                  <a:pt x="17072661" y="7790142"/>
                </a:moveTo>
                <a:lnTo>
                  <a:pt x="17071112" y="7782496"/>
                </a:lnTo>
                <a:lnTo>
                  <a:pt x="17066895" y="7776261"/>
                </a:lnTo>
                <a:lnTo>
                  <a:pt x="17060647" y="7772044"/>
                </a:lnTo>
                <a:lnTo>
                  <a:pt x="17053002" y="7770495"/>
                </a:lnTo>
                <a:lnTo>
                  <a:pt x="17045356" y="7772044"/>
                </a:lnTo>
                <a:lnTo>
                  <a:pt x="17039120" y="7776261"/>
                </a:lnTo>
                <a:lnTo>
                  <a:pt x="17034904" y="7782496"/>
                </a:lnTo>
                <a:lnTo>
                  <a:pt x="17033367" y="7790142"/>
                </a:lnTo>
                <a:lnTo>
                  <a:pt x="17034904" y="7797800"/>
                </a:lnTo>
                <a:lnTo>
                  <a:pt x="17039120" y="7804048"/>
                </a:lnTo>
                <a:lnTo>
                  <a:pt x="17045356" y="7808252"/>
                </a:lnTo>
                <a:lnTo>
                  <a:pt x="17053002" y="7809801"/>
                </a:lnTo>
                <a:lnTo>
                  <a:pt x="17060647" y="7808252"/>
                </a:lnTo>
                <a:lnTo>
                  <a:pt x="17066895" y="7804048"/>
                </a:lnTo>
                <a:lnTo>
                  <a:pt x="17071112" y="7797800"/>
                </a:lnTo>
                <a:lnTo>
                  <a:pt x="17072661" y="7790142"/>
                </a:lnTo>
                <a:close/>
              </a:path>
              <a:path w="18719800" h="10718800" extrusionOk="0">
                <a:moveTo>
                  <a:pt x="17072661" y="7690053"/>
                </a:moveTo>
                <a:lnTo>
                  <a:pt x="17071112" y="7682408"/>
                </a:lnTo>
                <a:lnTo>
                  <a:pt x="17066895" y="7676159"/>
                </a:lnTo>
                <a:lnTo>
                  <a:pt x="17060647" y="7671956"/>
                </a:lnTo>
                <a:lnTo>
                  <a:pt x="17053002" y="7670406"/>
                </a:lnTo>
                <a:lnTo>
                  <a:pt x="17045356" y="7671956"/>
                </a:lnTo>
                <a:lnTo>
                  <a:pt x="17039120" y="7676159"/>
                </a:lnTo>
                <a:lnTo>
                  <a:pt x="17034904" y="7682408"/>
                </a:lnTo>
                <a:lnTo>
                  <a:pt x="17033367" y="7690053"/>
                </a:lnTo>
                <a:lnTo>
                  <a:pt x="17034904" y="7697698"/>
                </a:lnTo>
                <a:lnTo>
                  <a:pt x="17039120" y="7703947"/>
                </a:lnTo>
                <a:lnTo>
                  <a:pt x="17045356" y="7708163"/>
                </a:lnTo>
                <a:lnTo>
                  <a:pt x="17053002" y="7709713"/>
                </a:lnTo>
                <a:lnTo>
                  <a:pt x="17060647" y="7708163"/>
                </a:lnTo>
                <a:lnTo>
                  <a:pt x="17066895" y="7703947"/>
                </a:lnTo>
                <a:lnTo>
                  <a:pt x="17071112" y="7697698"/>
                </a:lnTo>
                <a:lnTo>
                  <a:pt x="17072661" y="7690053"/>
                </a:lnTo>
                <a:close/>
              </a:path>
              <a:path w="18719800" h="10718800" extrusionOk="0">
                <a:moveTo>
                  <a:pt x="17072661" y="7589952"/>
                </a:moveTo>
                <a:lnTo>
                  <a:pt x="17071112" y="7582306"/>
                </a:lnTo>
                <a:lnTo>
                  <a:pt x="17066895" y="7576071"/>
                </a:lnTo>
                <a:lnTo>
                  <a:pt x="17060647" y="7571854"/>
                </a:lnTo>
                <a:lnTo>
                  <a:pt x="17053002" y="7570317"/>
                </a:lnTo>
                <a:lnTo>
                  <a:pt x="17045356" y="7571854"/>
                </a:lnTo>
                <a:lnTo>
                  <a:pt x="17039120" y="7576071"/>
                </a:lnTo>
                <a:lnTo>
                  <a:pt x="17034904" y="7582306"/>
                </a:lnTo>
                <a:lnTo>
                  <a:pt x="17033367" y="7589952"/>
                </a:lnTo>
                <a:lnTo>
                  <a:pt x="17034904" y="7597610"/>
                </a:lnTo>
                <a:lnTo>
                  <a:pt x="17039120" y="7603858"/>
                </a:lnTo>
                <a:lnTo>
                  <a:pt x="17045356" y="7608062"/>
                </a:lnTo>
                <a:lnTo>
                  <a:pt x="17053002" y="7609611"/>
                </a:lnTo>
                <a:lnTo>
                  <a:pt x="17060647" y="7608062"/>
                </a:lnTo>
                <a:lnTo>
                  <a:pt x="17066895" y="7603858"/>
                </a:lnTo>
                <a:lnTo>
                  <a:pt x="17071112" y="7597610"/>
                </a:lnTo>
                <a:lnTo>
                  <a:pt x="17072661" y="7589952"/>
                </a:lnTo>
                <a:close/>
              </a:path>
              <a:path w="18719800" h="10718800" extrusionOk="0">
                <a:moveTo>
                  <a:pt x="17072661" y="7489863"/>
                </a:moveTo>
                <a:lnTo>
                  <a:pt x="17071112" y="7482218"/>
                </a:lnTo>
                <a:lnTo>
                  <a:pt x="17066895" y="7475969"/>
                </a:lnTo>
                <a:lnTo>
                  <a:pt x="17060647" y="7471753"/>
                </a:lnTo>
                <a:lnTo>
                  <a:pt x="17053002" y="7470216"/>
                </a:lnTo>
                <a:lnTo>
                  <a:pt x="17045356" y="7471753"/>
                </a:lnTo>
                <a:lnTo>
                  <a:pt x="17039120" y="7475969"/>
                </a:lnTo>
                <a:lnTo>
                  <a:pt x="17034904" y="7482218"/>
                </a:lnTo>
                <a:lnTo>
                  <a:pt x="17033367" y="7489863"/>
                </a:lnTo>
                <a:lnTo>
                  <a:pt x="17034904" y="7497508"/>
                </a:lnTo>
                <a:lnTo>
                  <a:pt x="17039120" y="7503757"/>
                </a:lnTo>
                <a:lnTo>
                  <a:pt x="17045356" y="7507960"/>
                </a:lnTo>
                <a:lnTo>
                  <a:pt x="17053002" y="7509510"/>
                </a:lnTo>
                <a:lnTo>
                  <a:pt x="17060647" y="7507960"/>
                </a:lnTo>
                <a:lnTo>
                  <a:pt x="17066895" y="7503757"/>
                </a:lnTo>
                <a:lnTo>
                  <a:pt x="17071112" y="7497508"/>
                </a:lnTo>
                <a:lnTo>
                  <a:pt x="17072661" y="7489863"/>
                </a:lnTo>
                <a:close/>
              </a:path>
              <a:path w="18719800" h="10718800" extrusionOk="0">
                <a:moveTo>
                  <a:pt x="17072661" y="7389762"/>
                </a:moveTo>
                <a:lnTo>
                  <a:pt x="17071112" y="7382116"/>
                </a:lnTo>
                <a:lnTo>
                  <a:pt x="17066895" y="7375868"/>
                </a:lnTo>
                <a:lnTo>
                  <a:pt x="17060647" y="7371664"/>
                </a:lnTo>
                <a:lnTo>
                  <a:pt x="17053002" y="7370115"/>
                </a:lnTo>
                <a:lnTo>
                  <a:pt x="17045356" y="7371664"/>
                </a:lnTo>
                <a:lnTo>
                  <a:pt x="17039120" y="7375868"/>
                </a:lnTo>
                <a:lnTo>
                  <a:pt x="17034904" y="7382116"/>
                </a:lnTo>
                <a:lnTo>
                  <a:pt x="17033367" y="7389762"/>
                </a:lnTo>
                <a:lnTo>
                  <a:pt x="17034904" y="7397407"/>
                </a:lnTo>
                <a:lnTo>
                  <a:pt x="17039120" y="7403655"/>
                </a:lnTo>
                <a:lnTo>
                  <a:pt x="17045356" y="7407872"/>
                </a:lnTo>
                <a:lnTo>
                  <a:pt x="17053002" y="7409408"/>
                </a:lnTo>
                <a:lnTo>
                  <a:pt x="17060647" y="7407872"/>
                </a:lnTo>
                <a:lnTo>
                  <a:pt x="17066895" y="7403655"/>
                </a:lnTo>
                <a:lnTo>
                  <a:pt x="17071112" y="7397407"/>
                </a:lnTo>
                <a:lnTo>
                  <a:pt x="17072661" y="7389762"/>
                </a:lnTo>
                <a:close/>
              </a:path>
              <a:path w="18719800" h="10718800" extrusionOk="0">
                <a:moveTo>
                  <a:pt x="17072661" y="7289673"/>
                </a:moveTo>
                <a:lnTo>
                  <a:pt x="17071112" y="7282027"/>
                </a:lnTo>
                <a:lnTo>
                  <a:pt x="17066895" y="7275779"/>
                </a:lnTo>
                <a:lnTo>
                  <a:pt x="17060647" y="7271563"/>
                </a:lnTo>
                <a:lnTo>
                  <a:pt x="17053002" y="7270013"/>
                </a:lnTo>
                <a:lnTo>
                  <a:pt x="17045356" y="7271563"/>
                </a:lnTo>
                <a:lnTo>
                  <a:pt x="17039108" y="7275779"/>
                </a:lnTo>
                <a:lnTo>
                  <a:pt x="17034904" y="7282027"/>
                </a:lnTo>
                <a:lnTo>
                  <a:pt x="17033367" y="7289673"/>
                </a:lnTo>
                <a:lnTo>
                  <a:pt x="17034904" y="7297318"/>
                </a:lnTo>
                <a:lnTo>
                  <a:pt x="17039108" y="7303554"/>
                </a:lnTo>
                <a:lnTo>
                  <a:pt x="17045356" y="7307770"/>
                </a:lnTo>
                <a:lnTo>
                  <a:pt x="17053002" y="7309307"/>
                </a:lnTo>
                <a:lnTo>
                  <a:pt x="17060647" y="7307770"/>
                </a:lnTo>
                <a:lnTo>
                  <a:pt x="17066895" y="7303554"/>
                </a:lnTo>
                <a:lnTo>
                  <a:pt x="17071112" y="7297318"/>
                </a:lnTo>
                <a:lnTo>
                  <a:pt x="17072661" y="7289673"/>
                </a:lnTo>
                <a:close/>
              </a:path>
              <a:path w="18719800" h="10718800" extrusionOk="0">
                <a:moveTo>
                  <a:pt x="17072661" y="7189571"/>
                </a:moveTo>
                <a:lnTo>
                  <a:pt x="17071112" y="7181926"/>
                </a:lnTo>
                <a:lnTo>
                  <a:pt x="17066895" y="7175690"/>
                </a:lnTo>
                <a:lnTo>
                  <a:pt x="17060647" y="7171474"/>
                </a:lnTo>
                <a:lnTo>
                  <a:pt x="17053002" y="7169937"/>
                </a:lnTo>
                <a:lnTo>
                  <a:pt x="17045356" y="7171474"/>
                </a:lnTo>
                <a:lnTo>
                  <a:pt x="17039108" y="7175690"/>
                </a:lnTo>
                <a:lnTo>
                  <a:pt x="17034904" y="7181926"/>
                </a:lnTo>
                <a:lnTo>
                  <a:pt x="17033367" y="7189571"/>
                </a:lnTo>
                <a:lnTo>
                  <a:pt x="17034904" y="7197217"/>
                </a:lnTo>
                <a:lnTo>
                  <a:pt x="17039108" y="7203465"/>
                </a:lnTo>
                <a:lnTo>
                  <a:pt x="17045356" y="7207669"/>
                </a:lnTo>
                <a:lnTo>
                  <a:pt x="17053002" y="7209218"/>
                </a:lnTo>
                <a:lnTo>
                  <a:pt x="17060647" y="7207669"/>
                </a:lnTo>
                <a:lnTo>
                  <a:pt x="17066895" y="7203465"/>
                </a:lnTo>
                <a:lnTo>
                  <a:pt x="17071112" y="7197217"/>
                </a:lnTo>
                <a:lnTo>
                  <a:pt x="17072661" y="7189571"/>
                </a:lnTo>
                <a:close/>
              </a:path>
              <a:path w="18719800" h="10718800" extrusionOk="0">
                <a:moveTo>
                  <a:pt x="17072661" y="7089470"/>
                </a:moveTo>
                <a:lnTo>
                  <a:pt x="17071112" y="7081825"/>
                </a:lnTo>
                <a:lnTo>
                  <a:pt x="17066895" y="7075589"/>
                </a:lnTo>
                <a:lnTo>
                  <a:pt x="17060647" y="7071373"/>
                </a:lnTo>
                <a:lnTo>
                  <a:pt x="17053002" y="7069823"/>
                </a:lnTo>
                <a:lnTo>
                  <a:pt x="17045356" y="7071373"/>
                </a:lnTo>
                <a:lnTo>
                  <a:pt x="17039120" y="7075589"/>
                </a:lnTo>
                <a:lnTo>
                  <a:pt x="17034904" y="7081825"/>
                </a:lnTo>
                <a:lnTo>
                  <a:pt x="17033367" y="7089470"/>
                </a:lnTo>
                <a:lnTo>
                  <a:pt x="17034904" y="7097115"/>
                </a:lnTo>
                <a:lnTo>
                  <a:pt x="17039120" y="7103364"/>
                </a:lnTo>
                <a:lnTo>
                  <a:pt x="17045356" y="7107580"/>
                </a:lnTo>
                <a:lnTo>
                  <a:pt x="17053002" y="7109117"/>
                </a:lnTo>
                <a:lnTo>
                  <a:pt x="17060647" y="7107580"/>
                </a:lnTo>
                <a:lnTo>
                  <a:pt x="17066895" y="7103364"/>
                </a:lnTo>
                <a:lnTo>
                  <a:pt x="17071112" y="7097115"/>
                </a:lnTo>
                <a:lnTo>
                  <a:pt x="17072661" y="7089470"/>
                </a:lnTo>
                <a:close/>
              </a:path>
              <a:path w="18719800" h="10718800" extrusionOk="0">
                <a:moveTo>
                  <a:pt x="17072661" y="6989369"/>
                </a:moveTo>
                <a:lnTo>
                  <a:pt x="17071112" y="6981723"/>
                </a:lnTo>
                <a:lnTo>
                  <a:pt x="17066895" y="6975488"/>
                </a:lnTo>
                <a:lnTo>
                  <a:pt x="17060647" y="6971271"/>
                </a:lnTo>
                <a:lnTo>
                  <a:pt x="17053002" y="6969722"/>
                </a:lnTo>
                <a:lnTo>
                  <a:pt x="17045356" y="6971271"/>
                </a:lnTo>
                <a:lnTo>
                  <a:pt x="17039120" y="6975488"/>
                </a:lnTo>
                <a:lnTo>
                  <a:pt x="17034904" y="6981723"/>
                </a:lnTo>
                <a:lnTo>
                  <a:pt x="17033367" y="6989369"/>
                </a:lnTo>
                <a:lnTo>
                  <a:pt x="17034904" y="6997027"/>
                </a:lnTo>
                <a:lnTo>
                  <a:pt x="17039120" y="7003262"/>
                </a:lnTo>
                <a:lnTo>
                  <a:pt x="17045356" y="7007479"/>
                </a:lnTo>
                <a:lnTo>
                  <a:pt x="17053002" y="7009016"/>
                </a:lnTo>
                <a:lnTo>
                  <a:pt x="17060647" y="7007479"/>
                </a:lnTo>
                <a:lnTo>
                  <a:pt x="17066895" y="7003262"/>
                </a:lnTo>
                <a:lnTo>
                  <a:pt x="17071112" y="6997027"/>
                </a:lnTo>
                <a:lnTo>
                  <a:pt x="17072661" y="6989369"/>
                </a:lnTo>
                <a:close/>
              </a:path>
              <a:path w="18719800" h="10718800" extrusionOk="0">
                <a:moveTo>
                  <a:pt x="17072661" y="6889280"/>
                </a:moveTo>
                <a:lnTo>
                  <a:pt x="17071112" y="6881635"/>
                </a:lnTo>
                <a:lnTo>
                  <a:pt x="17066895" y="6875386"/>
                </a:lnTo>
                <a:lnTo>
                  <a:pt x="17060647" y="6871170"/>
                </a:lnTo>
                <a:lnTo>
                  <a:pt x="17053002" y="6869633"/>
                </a:lnTo>
                <a:lnTo>
                  <a:pt x="17045356" y="6871170"/>
                </a:lnTo>
                <a:lnTo>
                  <a:pt x="17039120" y="6875386"/>
                </a:lnTo>
                <a:lnTo>
                  <a:pt x="17034904" y="6881635"/>
                </a:lnTo>
                <a:lnTo>
                  <a:pt x="17033367" y="6889280"/>
                </a:lnTo>
                <a:lnTo>
                  <a:pt x="17034904" y="6896925"/>
                </a:lnTo>
                <a:lnTo>
                  <a:pt x="17039120" y="6903174"/>
                </a:lnTo>
                <a:lnTo>
                  <a:pt x="17045356" y="6907390"/>
                </a:lnTo>
                <a:lnTo>
                  <a:pt x="17053002" y="6908927"/>
                </a:lnTo>
                <a:lnTo>
                  <a:pt x="17060647" y="6907390"/>
                </a:lnTo>
                <a:lnTo>
                  <a:pt x="17066895" y="6903174"/>
                </a:lnTo>
                <a:lnTo>
                  <a:pt x="17071112" y="6896925"/>
                </a:lnTo>
                <a:lnTo>
                  <a:pt x="17072661" y="6889280"/>
                </a:lnTo>
                <a:close/>
              </a:path>
              <a:path w="18719800" h="10718800" extrusionOk="0">
                <a:moveTo>
                  <a:pt x="17072661" y="6789191"/>
                </a:moveTo>
                <a:lnTo>
                  <a:pt x="17071112" y="6781546"/>
                </a:lnTo>
                <a:lnTo>
                  <a:pt x="17066895" y="6775297"/>
                </a:lnTo>
                <a:lnTo>
                  <a:pt x="17060647" y="6771081"/>
                </a:lnTo>
                <a:lnTo>
                  <a:pt x="17053002" y="6769544"/>
                </a:lnTo>
                <a:lnTo>
                  <a:pt x="17045356" y="6771081"/>
                </a:lnTo>
                <a:lnTo>
                  <a:pt x="17039120" y="6775297"/>
                </a:lnTo>
                <a:lnTo>
                  <a:pt x="17034904" y="6781546"/>
                </a:lnTo>
                <a:lnTo>
                  <a:pt x="17033367" y="6789191"/>
                </a:lnTo>
                <a:lnTo>
                  <a:pt x="17034904" y="6796837"/>
                </a:lnTo>
                <a:lnTo>
                  <a:pt x="17039120" y="6803072"/>
                </a:lnTo>
                <a:lnTo>
                  <a:pt x="17045356" y="6807276"/>
                </a:lnTo>
                <a:lnTo>
                  <a:pt x="17053002" y="6808825"/>
                </a:lnTo>
                <a:lnTo>
                  <a:pt x="17060647" y="6807276"/>
                </a:lnTo>
                <a:lnTo>
                  <a:pt x="17066895" y="6803072"/>
                </a:lnTo>
                <a:lnTo>
                  <a:pt x="17071112" y="6796837"/>
                </a:lnTo>
                <a:lnTo>
                  <a:pt x="17072661" y="6789191"/>
                </a:lnTo>
                <a:close/>
              </a:path>
              <a:path w="18719800" h="10718800" extrusionOk="0">
                <a:moveTo>
                  <a:pt x="17072661" y="6689103"/>
                </a:moveTo>
                <a:lnTo>
                  <a:pt x="17071112" y="6681444"/>
                </a:lnTo>
                <a:lnTo>
                  <a:pt x="17066895" y="6675209"/>
                </a:lnTo>
                <a:lnTo>
                  <a:pt x="17060647" y="6670992"/>
                </a:lnTo>
                <a:lnTo>
                  <a:pt x="17053002" y="6669456"/>
                </a:lnTo>
                <a:lnTo>
                  <a:pt x="17045356" y="6670992"/>
                </a:lnTo>
                <a:lnTo>
                  <a:pt x="17039120" y="6675209"/>
                </a:lnTo>
                <a:lnTo>
                  <a:pt x="17034904" y="6681444"/>
                </a:lnTo>
                <a:lnTo>
                  <a:pt x="17033367" y="6689103"/>
                </a:lnTo>
                <a:lnTo>
                  <a:pt x="17034904" y="6696748"/>
                </a:lnTo>
                <a:lnTo>
                  <a:pt x="17039120" y="6702984"/>
                </a:lnTo>
                <a:lnTo>
                  <a:pt x="17045356" y="6707200"/>
                </a:lnTo>
                <a:lnTo>
                  <a:pt x="17053002" y="6708737"/>
                </a:lnTo>
                <a:lnTo>
                  <a:pt x="17060647" y="6707200"/>
                </a:lnTo>
                <a:lnTo>
                  <a:pt x="17066895" y="6702984"/>
                </a:lnTo>
                <a:lnTo>
                  <a:pt x="17071112" y="6696748"/>
                </a:lnTo>
                <a:lnTo>
                  <a:pt x="17072661" y="6689103"/>
                </a:lnTo>
                <a:close/>
              </a:path>
              <a:path w="18719800" h="10718800" extrusionOk="0">
                <a:moveTo>
                  <a:pt x="17072661" y="6589001"/>
                </a:moveTo>
                <a:lnTo>
                  <a:pt x="17071112" y="6581356"/>
                </a:lnTo>
                <a:lnTo>
                  <a:pt x="17066895" y="6575107"/>
                </a:lnTo>
                <a:lnTo>
                  <a:pt x="17060647" y="6570891"/>
                </a:lnTo>
                <a:lnTo>
                  <a:pt x="17053002" y="6569354"/>
                </a:lnTo>
                <a:lnTo>
                  <a:pt x="17045356" y="6570891"/>
                </a:lnTo>
                <a:lnTo>
                  <a:pt x="17039120" y="6575107"/>
                </a:lnTo>
                <a:lnTo>
                  <a:pt x="17034904" y="6581356"/>
                </a:lnTo>
                <a:lnTo>
                  <a:pt x="17033367" y="6589001"/>
                </a:lnTo>
                <a:lnTo>
                  <a:pt x="17034904" y="6596647"/>
                </a:lnTo>
                <a:lnTo>
                  <a:pt x="17039120" y="6602895"/>
                </a:lnTo>
                <a:lnTo>
                  <a:pt x="17045356" y="6607099"/>
                </a:lnTo>
                <a:lnTo>
                  <a:pt x="17053002" y="6608648"/>
                </a:lnTo>
                <a:lnTo>
                  <a:pt x="17060647" y="6607099"/>
                </a:lnTo>
                <a:lnTo>
                  <a:pt x="17066895" y="6602895"/>
                </a:lnTo>
                <a:lnTo>
                  <a:pt x="17071112" y="6596647"/>
                </a:lnTo>
                <a:lnTo>
                  <a:pt x="17072661" y="6589001"/>
                </a:lnTo>
                <a:close/>
              </a:path>
              <a:path w="18719800" h="10718800" extrusionOk="0">
                <a:moveTo>
                  <a:pt x="17072661" y="6488900"/>
                </a:moveTo>
                <a:lnTo>
                  <a:pt x="17071112" y="6481254"/>
                </a:lnTo>
                <a:lnTo>
                  <a:pt x="17066895" y="6475006"/>
                </a:lnTo>
                <a:lnTo>
                  <a:pt x="17060647" y="6470802"/>
                </a:lnTo>
                <a:lnTo>
                  <a:pt x="17053002" y="6469253"/>
                </a:lnTo>
                <a:lnTo>
                  <a:pt x="17045356" y="6470802"/>
                </a:lnTo>
                <a:lnTo>
                  <a:pt x="17039120" y="6475006"/>
                </a:lnTo>
                <a:lnTo>
                  <a:pt x="17034904" y="6481254"/>
                </a:lnTo>
                <a:lnTo>
                  <a:pt x="17033367" y="6488900"/>
                </a:lnTo>
                <a:lnTo>
                  <a:pt x="17034904" y="6496545"/>
                </a:lnTo>
                <a:lnTo>
                  <a:pt x="17039120" y="6502794"/>
                </a:lnTo>
                <a:lnTo>
                  <a:pt x="17045356" y="6507010"/>
                </a:lnTo>
                <a:lnTo>
                  <a:pt x="17053002" y="6508547"/>
                </a:lnTo>
                <a:lnTo>
                  <a:pt x="17060647" y="6507010"/>
                </a:lnTo>
                <a:lnTo>
                  <a:pt x="17066895" y="6502794"/>
                </a:lnTo>
                <a:lnTo>
                  <a:pt x="17071112" y="6496545"/>
                </a:lnTo>
                <a:lnTo>
                  <a:pt x="17072661" y="6488900"/>
                </a:lnTo>
                <a:close/>
              </a:path>
              <a:path w="18719800" h="10718800" extrusionOk="0">
                <a:moveTo>
                  <a:pt x="17072661" y="6388811"/>
                </a:moveTo>
                <a:lnTo>
                  <a:pt x="17071112" y="6381153"/>
                </a:lnTo>
                <a:lnTo>
                  <a:pt x="17066895" y="6374917"/>
                </a:lnTo>
                <a:lnTo>
                  <a:pt x="17060647" y="6370701"/>
                </a:lnTo>
                <a:lnTo>
                  <a:pt x="17053002" y="6369151"/>
                </a:lnTo>
                <a:lnTo>
                  <a:pt x="17045356" y="6370701"/>
                </a:lnTo>
                <a:lnTo>
                  <a:pt x="17039120" y="6374917"/>
                </a:lnTo>
                <a:lnTo>
                  <a:pt x="17034904" y="6381153"/>
                </a:lnTo>
                <a:lnTo>
                  <a:pt x="17033367" y="6388811"/>
                </a:lnTo>
                <a:lnTo>
                  <a:pt x="17034904" y="6396456"/>
                </a:lnTo>
                <a:lnTo>
                  <a:pt x="17039120" y="6402692"/>
                </a:lnTo>
                <a:lnTo>
                  <a:pt x="17045356" y="6406909"/>
                </a:lnTo>
                <a:lnTo>
                  <a:pt x="17053002" y="6408445"/>
                </a:lnTo>
                <a:lnTo>
                  <a:pt x="17060647" y="6406909"/>
                </a:lnTo>
                <a:lnTo>
                  <a:pt x="17066895" y="6402692"/>
                </a:lnTo>
                <a:lnTo>
                  <a:pt x="17071112" y="6396456"/>
                </a:lnTo>
                <a:lnTo>
                  <a:pt x="17072661" y="6388811"/>
                </a:lnTo>
                <a:close/>
              </a:path>
              <a:path w="18719800" h="10718800" extrusionOk="0">
                <a:moveTo>
                  <a:pt x="17072661" y="6288697"/>
                </a:moveTo>
                <a:lnTo>
                  <a:pt x="17071112" y="6281051"/>
                </a:lnTo>
                <a:lnTo>
                  <a:pt x="17066895" y="6274816"/>
                </a:lnTo>
                <a:lnTo>
                  <a:pt x="17060647" y="6270599"/>
                </a:lnTo>
                <a:lnTo>
                  <a:pt x="17053002" y="6269063"/>
                </a:lnTo>
                <a:lnTo>
                  <a:pt x="17045356" y="6270599"/>
                </a:lnTo>
                <a:lnTo>
                  <a:pt x="17039120" y="6274816"/>
                </a:lnTo>
                <a:lnTo>
                  <a:pt x="17034904" y="6281051"/>
                </a:lnTo>
                <a:lnTo>
                  <a:pt x="17033367" y="6288697"/>
                </a:lnTo>
                <a:lnTo>
                  <a:pt x="17034904" y="6296355"/>
                </a:lnTo>
                <a:lnTo>
                  <a:pt x="17039120" y="6302603"/>
                </a:lnTo>
                <a:lnTo>
                  <a:pt x="17045356" y="6306807"/>
                </a:lnTo>
                <a:lnTo>
                  <a:pt x="17053002" y="6308356"/>
                </a:lnTo>
                <a:lnTo>
                  <a:pt x="17060647" y="6306807"/>
                </a:lnTo>
                <a:lnTo>
                  <a:pt x="17066895" y="6302603"/>
                </a:lnTo>
                <a:lnTo>
                  <a:pt x="17071112" y="6296355"/>
                </a:lnTo>
                <a:lnTo>
                  <a:pt x="17072661" y="6288697"/>
                </a:lnTo>
                <a:close/>
              </a:path>
              <a:path w="18719800" h="10718800" extrusionOk="0">
                <a:moveTo>
                  <a:pt x="17072661" y="6188621"/>
                </a:moveTo>
                <a:lnTo>
                  <a:pt x="17071112" y="6180963"/>
                </a:lnTo>
                <a:lnTo>
                  <a:pt x="17066895" y="6174714"/>
                </a:lnTo>
                <a:lnTo>
                  <a:pt x="17060647" y="6170511"/>
                </a:lnTo>
                <a:lnTo>
                  <a:pt x="17053002" y="6168961"/>
                </a:lnTo>
                <a:lnTo>
                  <a:pt x="17045356" y="6170511"/>
                </a:lnTo>
                <a:lnTo>
                  <a:pt x="17039120" y="6174714"/>
                </a:lnTo>
                <a:lnTo>
                  <a:pt x="17034904" y="6180963"/>
                </a:lnTo>
                <a:lnTo>
                  <a:pt x="17033367" y="6188621"/>
                </a:lnTo>
                <a:lnTo>
                  <a:pt x="17034904" y="6196266"/>
                </a:lnTo>
                <a:lnTo>
                  <a:pt x="17039120" y="6202515"/>
                </a:lnTo>
                <a:lnTo>
                  <a:pt x="17045356" y="6206718"/>
                </a:lnTo>
                <a:lnTo>
                  <a:pt x="17053002" y="6208268"/>
                </a:lnTo>
                <a:lnTo>
                  <a:pt x="17060647" y="6206718"/>
                </a:lnTo>
                <a:lnTo>
                  <a:pt x="17066895" y="6202515"/>
                </a:lnTo>
                <a:lnTo>
                  <a:pt x="17071112" y="6196266"/>
                </a:lnTo>
                <a:lnTo>
                  <a:pt x="17072661" y="6188621"/>
                </a:lnTo>
                <a:close/>
              </a:path>
              <a:path w="18719800" h="10718800" extrusionOk="0">
                <a:moveTo>
                  <a:pt x="17072661" y="6088519"/>
                </a:moveTo>
                <a:lnTo>
                  <a:pt x="17071112" y="6080874"/>
                </a:lnTo>
                <a:lnTo>
                  <a:pt x="17066895" y="6074626"/>
                </a:lnTo>
                <a:lnTo>
                  <a:pt x="17060647" y="6070422"/>
                </a:lnTo>
                <a:lnTo>
                  <a:pt x="17053002" y="6068873"/>
                </a:lnTo>
                <a:lnTo>
                  <a:pt x="17045356" y="6070422"/>
                </a:lnTo>
                <a:lnTo>
                  <a:pt x="17039120" y="6074626"/>
                </a:lnTo>
                <a:lnTo>
                  <a:pt x="17034904" y="6080874"/>
                </a:lnTo>
                <a:lnTo>
                  <a:pt x="17033367" y="6088519"/>
                </a:lnTo>
                <a:lnTo>
                  <a:pt x="17034904" y="6096165"/>
                </a:lnTo>
                <a:lnTo>
                  <a:pt x="17039120" y="6102413"/>
                </a:lnTo>
                <a:lnTo>
                  <a:pt x="17045356" y="6106617"/>
                </a:lnTo>
                <a:lnTo>
                  <a:pt x="17053002" y="6108166"/>
                </a:lnTo>
                <a:lnTo>
                  <a:pt x="17060647" y="6106617"/>
                </a:lnTo>
                <a:lnTo>
                  <a:pt x="17066895" y="6102413"/>
                </a:lnTo>
                <a:lnTo>
                  <a:pt x="17071112" y="6096165"/>
                </a:lnTo>
                <a:lnTo>
                  <a:pt x="17072661" y="6088519"/>
                </a:lnTo>
                <a:close/>
              </a:path>
              <a:path w="18719800" h="10718800" extrusionOk="0">
                <a:moveTo>
                  <a:pt x="17072661" y="5988418"/>
                </a:moveTo>
                <a:lnTo>
                  <a:pt x="17071112" y="5980773"/>
                </a:lnTo>
                <a:lnTo>
                  <a:pt x="17066895" y="5974537"/>
                </a:lnTo>
                <a:lnTo>
                  <a:pt x="17060647" y="5970321"/>
                </a:lnTo>
                <a:lnTo>
                  <a:pt x="17053002" y="5968771"/>
                </a:lnTo>
                <a:lnTo>
                  <a:pt x="17045356" y="5970321"/>
                </a:lnTo>
                <a:lnTo>
                  <a:pt x="17039120" y="5974537"/>
                </a:lnTo>
                <a:lnTo>
                  <a:pt x="17034904" y="5980773"/>
                </a:lnTo>
                <a:lnTo>
                  <a:pt x="17033367" y="5988418"/>
                </a:lnTo>
                <a:lnTo>
                  <a:pt x="17034904" y="5996063"/>
                </a:lnTo>
                <a:lnTo>
                  <a:pt x="17039120" y="6002312"/>
                </a:lnTo>
                <a:lnTo>
                  <a:pt x="17045356" y="6006528"/>
                </a:lnTo>
                <a:lnTo>
                  <a:pt x="17053002" y="6008065"/>
                </a:lnTo>
                <a:lnTo>
                  <a:pt x="17060647" y="6006528"/>
                </a:lnTo>
                <a:lnTo>
                  <a:pt x="17066895" y="6002312"/>
                </a:lnTo>
                <a:lnTo>
                  <a:pt x="17071112" y="5996063"/>
                </a:lnTo>
                <a:lnTo>
                  <a:pt x="17072661" y="5988418"/>
                </a:lnTo>
                <a:close/>
              </a:path>
              <a:path w="18719800" h="10718800" extrusionOk="0">
                <a:moveTo>
                  <a:pt x="17072661" y="5888317"/>
                </a:moveTo>
                <a:lnTo>
                  <a:pt x="17071112" y="5880671"/>
                </a:lnTo>
                <a:lnTo>
                  <a:pt x="17066895" y="5874436"/>
                </a:lnTo>
                <a:lnTo>
                  <a:pt x="17060647" y="5870219"/>
                </a:lnTo>
                <a:lnTo>
                  <a:pt x="17053002" y="5868682"/>
                </a:lnTo>
                <a:lnTo>
                  <a:pt x="17045356" y="5870219"/>
                </a:lnTo>
                <a:lnTo>
                  <a:pt x="17039120" y="5874436"/>
                </a:lnTo>
                <a:lnTo>
                  <a:pt x="17034904" y="5880671"/>
                </a:lnTo>
                <a:lnTo>
                  <a:pt x="17033367" y="5888317"/>
                </a:lnTo>
                <a:lnTo>
                  <a:pt x="17034904" y="5895962"/>
                </a:lnTo>
                <a:lnTo>
                  <a:pt x="17039120" y="5902210"/>
                </a:lnTo>
                <a:lnTo>
                  <a:pt x="17045356" y="5906414"/>
                </a:lnTo>
                <a:lnTo>
                  <a:pt x="17053002" y="5907964"/>
                </a:lnTo>
                <a:lnTo>
                  <a:pt x="17060647" y="5906414"/>
                </a:lnTo>
                <a:lnTo>
                  <a:pt x="17066895" y="5902210"/>
                </a:lnTo>
                <a:lnTo>
                  <a:pt x="17071112" y="5895962"/>
                </a:lnTo>
                <a:lnTo>
                  <a:pt x="17072661" y="5888317"/>
                </a:lnTo>
                <a:close/>
              </a:path>
              <a:path w="18719800" h="10718800" extrusionOk="0">
                <a:moveTo>
                  <a:pt x="17072661" y="5788215"/>
                </a:moveTo>
                <a:lnTo>
                  <a:pt x="17071112" y="5780570"/>
                </a:lnTo>
                <a:lnTo>
                  <a:pt x="17066895" y="5774321"/>
                </a:lnTo>
                <a:lnTo>
                  <a:pt x="17060647" y="5770118"/>
                </a:lnTo>
                <a:lnTo>
                  <a:pt x="17053002" y="5768568"/>
                </a:lnTo>
                <a:lnTo>
                  <a:pt x="17045356" y="5770118"/>
                </a:lnTo>
                <a:lnTo>
                  <a:pt x="17039120" y="5774321"/>
                </a:lnTo>
                <a:lnTo>
                  <a:pt x="17034904" y="5780570"/>
                </a:lnTo>
                <a:lnTo>
                  <a:pt x="17033367" y="5788215"/>
                </a:lnTo>
                <a:lnTo>
                  <a:pt x="17034904" y="5795873"/>
                </a:lnTo>
                <a:lnTo>
                  <a:pt x="17039120" y="5802122"/>
                </a:lnTo>
                <a:lnTo>
                  <a:pt x="17045356" y="5806325"/>
                </a:lnTo>
                <a:lnTo>
                  <a:pt x="17053002" y="5807862"/>
                </a:lnTo>
                <a:lnTo>
                  <a:pt x="17060647" y="5806325"/>
                </a:lnTo>
                <a:lnTo>
                  <a:pt x="17066895" y="5802122"/>
                </a:lnTo>
                <a:lnTo>
                  <a:pt x="17071112" y="5795873"/>
                </a:lnTo>
                <a:lnTo>
                  <a:pt x="17072661" y="5788215"/>
                </a:lnTo>
                <a:close/>
              </a:path>
              <a:path w="18719800" h="10718800" extrusionOk="0">
                <a:moveTo>
                  <a:pt x="17127614" y="10718787"/>
                </a:moveTo>
                <a:lnTo>
                  <a:pt x="17126992" y="10718673"/>
                </a:lnTo>
                <a:lnTo>
                  <a:pt x="17126369" y="10718787"/>
                </a:lnTo>
                <a:lnTo>
                  <a:pt x="17127614" y="10718787"/>
                </a:lnTo>
                <a:close/>
              </a:path>
              <a:path w="18719800" h="10718800" extrusionOk="0">
                <a:moveTo>
                  <a:pt x="17133685" y="0"/>
                </a:moveTo>
                <a:lnTo>
                  <a:pt x="17095864" y="0"/>
                </a:lnTo>
                <a:lnTo>
                  <a:pt x="17096677" y="3987"/>
                </a:lnTo>
                <a:lnTo>
                  <a:pt x="17100881" y="10236"/>
                </a:lnTo>
                <a:lnTo>
                  <a:pt x="17107129" y="14452"/>
                </a:lnTo>
                <a:lnTo>
                  <a:pt x="17114774" y="15989"/>
                </a:lnTo>
                <a:lnTo>
                  <a:pt x="17122420" y="14452"/>
                </a:lnTo>
                <a:lnTo>
                  <a:pt x="17128668" y="10236"/>
                </a:lnTo>
                <a:lnTo>
                  <a:pt x="17132872" y="3987"/>
                </a:lnTo>
                <a:lnTo>
                  <a:pt x="17133685" y="0"/>
                </a:lnTo>
                <a:close/>
              </a:path>
              <a:path w="18719800" h="10718800" extrusionOk="0">
                <a:moveTo>
                  <a:pt x="17134421" y="1397685"/>
                </a:moveTo>
                <a:lnTo>
                  <a:pt x="17132872" y="1390040"/>
                </a:lnTo>
                <a:lnTo>
                  <a:pt x="17128668" y="1383804"/>
                </a:lnTo>
                <a:lnTo>
                  <a:pt x="17122420" y="1379588"/>
                </a:lnTo>
                <a:lnTo>
                  <a:pt x="17114774" y="1378051"/>
                </a:lnTo>
                <a:lnTo>
                  <a:pt x="17107129" y="1379588"/>
                </a:lnTo>
                <a:lnTo>
                  <a:pt x="17100881" y="1383804"/>
                </a:lnTo>
                <a:lnTo>
                  <a:pt x="17096677" y="1390040"/>
                </a:lnTo>
                <a:lnTo>
                  <a:pt x="17095127" y="1397685"/>
                </a:lnTo>
                <a:lnTo>
                  <a:pt x="17096677" y="1405343"/>
                </a:lnTo>
                <a:lnTo>
                  <a:pt x="17100881" y="1411592"/>
                </a:lnTo>
                <a:lnTo>
                  <a:pt x="17107129" y="1415796"/>
                </a:lnTo>
                <a:lnTo>
                  <a:pt x="17114774" y="1417345"/>
                </a:lnTo>
                <a:lnTo>
                  <a:pt x="17122420" y="1415796"/>
                </a:lnTo>
                <a:lnTo>
                  <a:pt x="17128668" y="1411592"/>
                </a:lnTo>
                <a:lnTo>
                  <a:pt x="17132872" y="1405343"/>
                </a:lnTo>
                <a:lnTo>
                  <a:pt x="17134421" y="1397685"/>
                </a:lnTo>
                <a:close/>
              </a:path>
              <a:path w="18719800" h="10718800" extrusionOk="0">
                <a:moveTo>
                  <a:pt x="17134421" y="1297609"/>
                </a:moveTo>
                <a:lnTo>
                  <a:pt x="17132872" y="1289951"/>
                </a:lnTo>
                <a:lnTo>
                  <a:pt x="17128668" y="1283703"/>
                </a:lnTo>
                <a:lnTo>
                  <a:pt x="17122420" y="1279499"/>
                </a:lnTo>
                <a:lnTo>
                  <a:pt x="17114774" y="1277950"/>
                </a:lnTo>
                <a:lnTo>
                  <a:pt x="17107129" y="1279499"/>
                </a:lnTo>
                <a:lnTo>
                  <a:pt x="17100881" y="1283703"/>
                </a:lnTo>
                <a:lnTo>
                  <a:pt x="17096677" y="1289951"/>
                </a:lnTo>
                <a:lnTo>
                  <a:pt x="17095127" y="1297609"/>
                </a:lnTo>
                <a:lnTo>
                  <a:pt x="17096677" y="1305255"/>
                </a:lnTo>
                <a:lnTo>
                  <a:pt x="17100881" y="1311490"/>
                </a:lnTo>
                <a:lnTo>
                  <a:pt x="17107129" y="1315707"/>
                </a:lnTo>
                <a:lnTo>
                  <a:pt x="17114774" y="1317244"/>
                </a:lnTo>
                <a:lnTo>
                  <a:pt x="17122420" y="1315707"/>
                </a:lnTo>
                <a:lnTo>
                  <a:pt x="17128668" y="1311490"/>
                </a:lnTo>
                <a:lnTo>
                  <a:pt x="17132872" y="1305255"/>
                </a:lnTo>
                <a:lnTo>
                  <a:pt x="17134421" y="1297609"/>
                </a:lnTo>
                <a:close/>
              </a:path>
              <a:path w="18719800" h="10718800" extrusionOk="0">
                <a:moveTo>
                  <a:pt x="17134421" y="1197508"/>
                </a:moveTo>
                <a:lnTo>
                  <a:pt x="17132872" y="1189863"/>
                </a:lnTo>
                <a:lnTo>
                  <a:pt x="17128668" y="1183614"/>
                </a:lnTo>
                <a:lnTo>
                  <a:pt x="17122420" y="1179410"/>
                </a:lnTo>
                <a:lnTo>
                  <a:pt x="17114774" y="1177861"/>
                </a:lnTo>
                <a:lnTo>
                  <a:pt x="17107129" y="1179410"/>
                </a:lnTo>
                <a:lnTo>
                  <a:pt x="17100881" y="1183614"/>
                </a:lnTo>
                <a:lnTo>
                  <a:pt x="17096677" y="1189863"/>
                </a:lnTo>
                <a:lnTo>
                  <a:pt x="17095127" y="1197508"/>
                </a:lnTo>
                <a:lnTo>
                  <a:pt x="17096677" y="1205153"/>
                </a:lnTo>
                <a:lnTo>
                  <a:pt x="17100881" y="1211402"/>
                </a:lnTo>
                <a:lnTo>
                  <a:pt x="17107129" y="1215605"/>
                </a:lnTo>
                <a:lnTo>
                  <a:pt x="17114774" y="1217155"/>
                </a:lnTo>
                <a:lnTo>
                  <a:pt x="17122420" y="1215605"/>
                </a:lnTo>
                <a:lnTo>
                  <a:pt x="17128668" y="1211402"/>
                </a:lnTo>
                <a:lnTo>
                  <a:pt x="17132872" y="1205153"/>
                </a:lnTo>
                <a:lnTo>
                  <a:pt x="17134421" y="1197508"/>
                </a:lnTo>
                <a:close/>
              </a:path>
              <a:path w="18719800" h="10718800" extrusionOk="0">
                <a:moveTo>
                  <a:pt x="17134421" y="1097394"/>
                </a:moveTo>
                <a:lnTo>
                  <a:pt x="17132872" y="1089748"/>
                </a:lnTo>
                <a:lnTo>
                  <a:pt x="17128668" y="1083513"/>
                </a:lnTo>
                <a:lnTo>
                  <a:pt x="17122420" y="1079309"/>
                </a:lnTo>
                <a:lnTo>
                  <a:pt x="17114774" y="1077760"/>
                </a:lnTo>
                <a:lnTo>
                  <a:pt x="17107129" y="1079309"/>
                </a:lnTo>
                <a:lnTo>
                  <a:pt x="17100881" y="1083513"/>
                </a:lnTo>
                <a:lnTo>
                  <a:pt x="17096677" y="1089748"/>
                </a:lnTo>
                <a:lnTo>
                  <a:pt x="17095127" y="1097394"/>
                </a:lnTo>
                <a:lnTo>
                  <a:pt x="17096677" y="1105052"/>
                </a:lnTo>
                <a:lnTo>
                  <a:pt x="17100881" y="1111300"/>
                </a:lnTo>
                <a:lnTo>
                  <a:pt x="17107129" y="1115504"/>
                </a:lnTo>
                <a:lnTo>
                  <a:pt x="17114774" y="1117053"/>
                </a:lnTo>
                <a:lnTo>
                  <a:pt x="17122420" y="1115504"/>
                </a:lnTo>
                <a:lnTo>
                  <a:pt x="17128668" y="1111300"/>
                </a:lnTo>
                <a:lnTo>
                  <a:pt x="17132872" y="1105052"/>
                </a:lnTo>
                <a:lnTo>
                  <a:pt x="17134421" y="1097394"/>
                </a:lnTo>
                <a:close/>
              </a:path>
              <a:path w="18719800" h="10718800" extrusionOk="0">
                <a:moveTo>
                  <a:pt x="17134421" y="997318"/>
                </a:moveTo>
                <a:lnTo>
                  <a:pt x="17132872" y="989660"/>
                </a:lnTo>
                <a:lnTo>
                  <a:pt x="17128668" y="983411"/>
                </a:lnTo>
                <a:lnTo>
                  <a:pt x="17122420" y="979195"/>
                </a:lnTo>
                <a:lnTo>
                  <a:pt x="17114774" y="977658"/>
                </a:lnTo>
                <a:lnTo>
                  <a:pt x="17107129" y="979195"/>
                </a:lnTo>
                <a:lnTo>
                  <a:pt x="17100881" y="983411"/>
                </a:lnTo>
                <a:lnTo>
                  <a:pt x="17096677" y="989660"/>
                </a:lnTo>
                <a:lnTo>
                  <a:pt x="17095127" y="997318"/>
                </a:lnTo>
                <a:lnTo>
                  <a:pt x="17096677" y="1004963"/>
                </a:lnTo>
                <a:lnTo>
                  <a:pt x="17100881" y="1011199"/>
                </a:lnTo>
                <a:lnTo>
                  <a:pt x="17107129" y="1015415"/>
                </a:lnTo>
                <a:lnTo>
                  <a:pt x="17114774" y="1016952"/>
                </a:lnTo>
                <a:lnTo>
                  <a:pt x="17122420" y="1015415"/>
                </a:lnTo>
                <a:lnTo>
                  <a:pt x="17128668" y="1011199"/>
                </a:lnTo>
                <a:lnTo>
                  <a:pt x="17132872" y="1004963"/>
                </a:lnTo>
                <a:lnTo>
                  <a:pt x="17134421" y="997318"/>
                </a:lnTo>
                <a:close/>
              </a:path>
              <a:path w="18719800" h="10718800" extrusionOk="0">
                <a:moveTo>
                  <a:pt x="17134421" y="897216"/>
                </a:moveTo>
                <a:lnTo>
                  <a:pt x="17132872" y="889571"/>
                </a:lnTo>
                <a:lnTo>
                  <a:pt x="17128668" y="883323"/>
                </a:lnTo>
                <a:lnTo>
                  <a:pt x="17122420" y="879106"/>
                </a:lnTo>
                <a:lnTo>
                  <a:pt x="17114774" y="877570"/>
                </a:lnTo>
                <a:lnTo>
                  <a:pt x="17107129" y="879106"/>
                </a:lnTo>
                <a:lnTo>
                  <a:pt x="17100881" y="883323"/>
                </a:lnTo>
                <a:lnTo>
                  <a:pt x="17096677" y="889571"/>
                </a:lnTo>
                <a:lnTo>
                  <a:pt x="17095127" y="897216"/>
                </a:lnTo>
                <a:lnTo>
                  <a:pt x="17096677" y="904862"/>
                </a:lnTo>
                <a:lnTo>
                  <a:pt x="17100881" y="911110"/>
                </a:lnTo>
                <a:lnTo>
                  <a:pt x="17107129" y="915327"/>
                </a:lnTo>
                <a:lnTo>
                  <a:pt x="17114774" y="916863"/>
                </a:lnTo>
                <a:lnTo>
                  <a:pt x="17122420" y="915327"/>
                </a:lnTo>
                <a:lnTo>
                  <a:pt x="17128668" y="911110"/>
                </a:lnTo>
                <a:lnTo>
                  <a:pt x="17132872" y="904862"/>
                </a:lnTo>
                <a:lnTo>
                  <a:pt x="17134421" y="897216"/>
                </a:lnTo>
                <a:close/>
              </a:path>
              <a:path w="18719800" h="10718800" extrusionOk="0">
                <a:moveTo>
                  <a:pt x="17134421" y="797128"/>
                </a:moveTo>
                <a:lnTo>
                  <a:pt x="17132872" y="789482"/>
                </a:lnTo>
                <a:lnTo>
                  <a:pt x="17128668" y="783234"/>
                </a:lnTo>
                <a:lnTo>
                  <a:pt x="17122420" y="779018"/>
                </a:lnTo>
                <a:lnTo>
                  <a:pt x="17114774" y="777468"/>
                </a:lnTo>
                <a:lnTo>
                  <a:pt x="17107129" y="779018"/>
                </a:lnTo>
                <a:lnTo>
                  <a:pt x="17100881" y="783234"/>
                </a:lnTo>
                <a:lnTo>
                  <a:pt x="17096677" y="789482"/>
                </a:lnTo>
                <a:lnTo>
                  <a:pt x="17095127" y="797128"/>
                </a:lnTo>
                <a:lnTo>
                  <a:pt x="17096677" y="804773"/>
                </a:lnTo>
                <a:lnTo>
                  <a:pt x="17100881" y="811009"/>
                </a:lnTo>
                <a:lnTo>
                  <a:pt x="17107129" y="815225"/>
                </a:lnTo>
                <a:lnTo>
                  <a:pt x="17114774" y="816762"/>
                </a:lnTo>
                <a:lnTo>
                  <a:pt x="17122420" y="815225"/>
                </a:lnTo>
                <a:lnTo>
                  <a:pt x="17128668" y="811009"/>
                </a:lnTo>
                <a:lnTo>
                  <a:pt x="17132872" y="804773"/>
                </a:lnTo>
                <a:lnTo>
                  <a:pt x="17134421" y="797128"/>
                </a:lnTo>
                <a:close/>
              </a:path>
              <a:path w="18719800" h="10718800" extrusionOk="0">
                <a:moveTo>
                  <a:pt x="17134421" y="697026"/>
                </a:moveTo>
                <a:lnTo>
                  <a:pt x="17132872" y="689381"/>
                </a:lnTo>
                <a:lnTo>
                  <a:pt x="17128668" y="683133"/>
                </a:lnTo>
                <a:lnTo>
                  <a:pt x="17122420" y="678929"/>
                </a:lnTo>
                <a:lnTo>
                  <a:pt x="17114774" y="677379"/>
                </a:lnTo>
                <a:lnTo>
                  <a:pt x="17107129" y="678929"/>
                </a:lnTo>
                <a:lnTo>
                  <a:pt x="17100881" y="683133"/>
                </a:lnTo>
                <a:lnTo>
                  <a:pt x="17096664" y="689381"/>
                </a:lnTo>
                <a:lnTo>
                  <a:pt x="17095127" y="697026"/>
                </a:lnTo>
                <a:lnTo>
                  <a:pt x="17096664" y="704672"/>
                </a:lnTo>
                <a:lnTo>
                  <a:pt x="17100881" y="710920"/>
                </a:lnTo>
                <a:lnTo>
                  <a:pt x="17107129" y="715124"/>
                </a:lnTo>
                <a:lnTo>
                  <a:pt x="17114774" y="716673"/>
                </a:lnTo>
                <a:lnTo>
                  <a:pt x="17122420" y="715124"/>
                </a:lnTo>
                <a:lnTo>
                  <a:pt x="17128668" y="710920"/>
                </a:lnTo>
                <a:lnTo>
                  <a:pt x="17132872" y="704672"/>
                </a:lnTo>
                <a:lnTo>
                  <a:pt x="17134421" y="697026"/>
                </a:lnTo>
                <a:close/>
              </a:path>
              <a:path w="18719800" h="10718800" extrusionOk="0">
                <a:moveTo>
                  <a:pt x="17134421" y="596925"/>
                </a:moveTo>
                <a:lnTo>
                  <a:pt x="17132872" y="589280"/>
                </a:lnTo>
                <a:lnTo>
                  <a:pt x="17128668" y="583031"/>
                </a:lnTo>
                <a:lnTo>
                  <a:pt x="17122420" y="578815"/>
                </a:lnTo>
                <a:lnTo>
                  <a:pt x="17114774" y="577278"/>
                </a:lnTo>
                <a:lnTo>
                  <a:pt x="17107129" y="578815"/>
                </a:lnTo>
                <a:lnTo>
                  <a:pt x="17100881" y="583031"/>
                </a:lnTo>
                <a:lnTo>
                  <a:pt x="17096664" y="589280"/>
                </a:lnTo>
                <a:lnTo>
                  <a:pt x="17095127" y="596925"/>
                </a:lnTo>
                <a:lnTo>
                  <a:pt x="17096664" y="604570"/>
                </a:lnTo>
                <a:lnTo>
                  <a:pt x="17100881" y="610819"/>
                </a:lnTo>
                <a:lnTo>
                  <a:pt x="17107129" y="615022"/>
                </a:lnTo>
                <a:lnTo>
                  <a:pt x="17114774" y="616572"/>
                </a:lnTo>
                <a:lnTo>
                  <a:pt x="17122420" y="615022"/>
                </a:lnTo>
                <a:lnTo>
                  <a:pt x="17128668" y="610819"/>
                </a:lnTo>
                <a:lnTo>
                  <a:pt x="17132872" y="604570"/>
                </a:lnTo>
                <a:lnTo>
                  <a:pt x="17134421" y="596925"/>
                </a:lnTo>
                <a:close/>
              </a:path>
              <a:path w="18719800" h="10718800" extrusionOk="0">
                <a:moveTo>
                  <a:pt x="17134421" y="496824"/>
                </a:moveTo>
                <a:lnTo>
                  <a:pt x="17132872" y="489178"/>
                </a:lnTo>
                <a:lnTo>
                  <a:pt x="17128668" y="482930"/>
                </a:lnTo>
                <a:lnTo>
                  <a:pt x="17122420" y="478726"/>
                </a:lnTo>
                <a:lnTo>
                  <a:pt x="17114774" y="477177"/>
                </a:lnTo>
                <a:lnTo>
                  <a:pt x="17107129" y="478726"/>
                </a:lnTo>
                <a:lnTo>
                  <a:pt x="17100881" y="482930"/>
                </a:lnTo>
                <a:lnTo>
                  <a:pt x="17096677" y="489178"/>
                </a:lnTo>
                <a:lnTo>
                  <a:pt x="17095127" y="496824"/>
                </a:lnTo>
                <a:lnTo>
                  <a:pt x="17096677" y="504469"/>
                </a:lnTo>
                <a:lnTo>
                  <a:pt x="17100881" y="510717"/>
                </a:lnTo>
                <a:lnTo>
                  <a:pt x="17107129" y="514934"/>
                </a:lnTo>
                <a:lnTo>
                  <a:pt x="17114774" y="516483"/>
                </a:lnTo>
                <a:lnTo>
                  <a:pt x="17122420" y="514934"/>
                </a:lnTo>
                <a:lnTo>
                  <a:pt x="17128668" y="510717"/>
                </a:lnTo>
                <a:lnTo>
                  <a:pt x="17132872" y="504469"/>
                </a:lnTo>
                <a:lnTo>
                  <a:pt x="17134421" y="496824"/>
                </a:lnTo>
                <a:close/>
              </a:path>
              <a:path w="18719800" h="10718800" extrusionOk="0">
                <a:moveTo>
                  <a:pt x="17134421" y="396735"/>
                </a:moveTo>
                <a:lnTo>
                  <a:pt x="17132872" y="389089"/>
                </a:lnTo>
                <a:lnTo>
                  <a:pt x="17128668" y="382841"/>
                </a:lnTo>
                <a:lnTo>
                  <a:pt x="17122420" y="378625"/>
                </a:lnTo>
                <a:lnTo>
                  <a:pt x="17114774" y="377088"/>
                </a:lnTo>
                <a:lnTo>
                  <a:pt x="17107129" y="378625"/>
                </a:lnTo>
                <a:lnTo>
                  <a:pt x="17100881" y="382841"/>
                </a:lnTo>
                <a:lnTo>
                  <a:pt x="17096677" y="389089"/>
                </a:lnTo>
                <a:lnTo>
                  <a:pt x="17095127" y="396735"/>
                </a:lnTo>
                <a:lnTo>
                  <a:pt x="17096677" y="404380"/>
                </a:lnTo>
                <a:lnTo>
                  <a:pt x="17100881" y="410616"/>
                </a:lnTo>
                <a:lnTo>
                  <a:pt x="17107129" y="414832"/>
                </a:lnTo>
                <a:lnTo>
                  <a:pt x="17114774" y="416369"/>
                </a:lnTo>
                <a:lnTo>
                  <a:pt x="17122420" y="414832"/>
                </a:lnTo>
                <a:lnTo>
                  <a:pt x="17128668" y="410616"/>
                </a:lnTo>
                <a:lnTo>
                  <a:pt x="17132872" y="404380"/>
                </a:lnTo>
                <a:lnTo>
                  <a:pt x="17134421" y="396735"/>
                </a:lnTo>
                <a:close/>
              </a:path>
              <a:path w="18719800" h="10718800" extrusionOk="0">
                <a:moveTo>
                  <a:pt x="17134421" y="296633"/>
                </a:moveTo>
                <a:lnTo>
                  <a:pt x="17132872" y="288988"/>
                </a:lnTo>
                <a:lnTo>
                  <a:pt x="17128668" y="282752"/>
                </a:lnTo>
                <a:lnTo>
                  <a:pt x="17122420" y="278536"/>
                </a:lnTo>
                <a:lnTo>
                  <a:pt x="17114774" y="276999"/>
                </a:lnTo>
                <a:lnTo>
                  <a:pt x="17107129" y="278536"/>
                </a:lnTo>
                <a:lnTo>
                  <a:pt x="17100881" y="282752"/>
                </a:lnTo>
                <a:lnTo>
                  <a:pt x="17096677" y="288988"/>
                </a:lnTo>
                <a:lnTo>
                  <a:pt x="17095127" y="296633"/>
                </a:lnTo>
                <a:lnTo>
                  <a:pt x="17096677" y="304279"/>
                </a:lnTo>
                <a:lnTo>
                  <a:pt x="17100881" y="310527"/>
                </a:lnTo>
                <a:lnTo>
                  <a:pt x="17107129" y="314744"/>
                </a:lnTo>
                <a:lnTo>
                  <a:pt x="17114774" y="316280"/>
                </a:lnTo>
                <a:lnTo>
                  <a:pt x="17122420" y="314744"/>
                </a:lnTo>
                <a:lnTo>
                  <a:pt x="17128668" y="310527"/>
                </a:lnTo>
                <a:lnTo>
                  <a:pt x="17132872" y="304279"/>
                </a:lnTo>
                <a:lnTo>
                  <a:pt x="17134421" y="296633"/>
                </a:lnTo>
                <a:close/>
              </a:path>
              <a:path w="18719800" h="10718800" extrusionOk="0">
                <a:moveTo>
                  <a:pt x="17134421" y="196545"/>
                </a:moveTo>
                <a:lnTo>
                  <a:pt x="17132872" y="188899"/>
                </a:lnTo>
                <a:lnTo>
                  <a:pt x="17128668" y="182651"/>
                </a:lnTo>
                <a:lnTo>
                  <a:pt x="17122420" y="178435"/>
                </a:lnTo>
                <a:lnTo>
                  <a:pt x="17114774" y="176885"/>
                </a:lnTo>
                <a:lnTo>
                  <a:pt x="17107129" y="178435"/>
                </a:lnTo>
                <a:lnTo>
                  <a:pt x="17100881" y="182651"/>
                </a:lnTo>
                <a:lnTo>
                  <a:pt x="17096677" y="188899"/>
                </a:lnTo>
                <a:lnTo>
                  <a:pt x="17095127" y="196545"/>
                </a:lnTo>
                <a:lnTo>
                  <a:pt x="17096677" y="204190"/>
                </a:lnTo>
                <a:lnTo>
                  <a:pt x="17100881" y="210439"/>
                </a:lnTo>
                <a:lnTo>
                  <a:pt x="17107129" y="214655"/>
                </a:lnTo>
                <a:lnTo>
                  <a:pt x="17114774" y="216192"/>
                </a:lnTo>
                <a:lnTo>
                  <a:pt x="17122420" y="214655"/>
                </a:lnTo>
                <a:lnTo>
                  <a:pt x="17128668" y="210439"/>
                </a:lnTo>
                <a:lnTo>
                  <a:pt x="17132872" y="204190"/>
                </a:lnTo>
                <a:lnTo>
                  <a:pt x="17134421" y="196545"/>
                </a:lnTo>
                <a:close/>
              </a:path>
              <a:path w="18719800" h="10718800" extrusionOk="0">
                <a:moveTo>
                  <a:pt x="17134421" y="96443"/>
                </a:moveTo>
                <a:lnTo>
                  <a:pt x="17132872" y="88798"/>
                </a:lnTo>
                <a:lnTo>
                  <a:pt x="17128668" y="82550"/>
                </a:lnTo>
                <a:lnTo>
                  <a:pt x="17122420" y="78346"/>
                </a:lnTo>
                <a:lnTo>
                  <a:pt x="17114774" y="76796"/>
                </a:lnTo>
                <a:lnTo>
                  <a:pt x="17107129" y="78346"/>
                </a:lnTo>
                <a:lnTo>
                  <a:pt x="17100881" y="82550"/>
                </a:lnTo>
                <a:lnTo>
                  <a:pt x="17096677" y="88798"/>
                </a:lnTo>
                <a:lnTo>
                  <a:pt x="17095127" y="96443"/>
                </a:lnTo>
                <a:lnTo>
                  <a:pt x="17096677" y="104089"/>
                </a:lnTo>
                <a:lnTo>
                  <a:pt x="17100881" y="110337"/>
                </a:lnTo>
                <a:lnTo>
                  <a:pt x="17107129" y="114554"/>
                </a:lnTo>
                <a:lnTo>
                  <a:pt x="17114774" y="116090"/>
                </a:lnTo>
                <a:lnTo>
                  <a:pt x="17122420" y="114554"/>
                </a:lnTo>
                <a:lnTo>
                  <a:pt x="17128668" y="110337"/>
                </a:lnTo>
                <a:lnTo>
                  <a:pt x="17132872" y="104089"/>
                </a:lnTo>
                <a:lnTo>
                  <a:pt x="17134421" y="96443"/>
                </a:lnTo>
                <a:close/>
              </a:path>
              <a:path w="18719800" h="10718800" extrusionOk="0">
                <a:moveTo>
                  <a:pt x="17146639" y="10638219"/>
                </a:moveTo>
                <a:lnTo>
                  <a:pt x="17145089" y="10630573"/>
                </a:lnTo>
                <a:lnTo>
                  <a:pt x="17140873" y="10624325"/>
                </a:lnTo>
                <a:lnTo>
                  <a:pt x="17134637" y="10620121"/>
                </a:lnTo>
                <a:lnTo>
                  <a:pt x="17126992" y="10618572"/>
                </a:lnTo>
                <a:lnTo>
                  <a:pt x="17119334" y="10620121"/>
                </a:lnTo>
                <a:lnTo>
                  <a:pt x="17113098" y="10624325"/>
                </a:lnTo>
                <a:lnTo>
                  <a:pt x="17108882" y="10630573"/>
                </a:lnTo>
                <a:lnTo>
                  <a:pt x="17107345" y="10638219"/>
                </a:lnTo>
                <a:lnTo>
                  <a:pt x="17108882" y="10645864"/>
                </a:lnTo>
                <a:lnTo>
                  <a:pt x="17113098" y="10652112"/>
                </a:lnTo>
                <a:lnTo>
                  <a:pt x="17119334" y="10656329"/>
                </a:lnTo>
                <a:lnTo>
                  <a:pt x="17126992" y="10657865"/>
                </a:lnTo>
                <a:lnTo>
                  <a:pt x="17134637" y="10656329"/>
                </a:lnTo>
                <a:lnTo>
                  <a:pt x="17140873" y="10652112"/>
                </a:lnTo>
                <a:lnTo>
                  <a:pt x="17145089" y="10645864"/>
                </a:lnTo>
                <a:lnTo>
                  <a:pt x="17146639" y="10638219"/>
                </a:lnTo>
                <a:close/>
              </a:path>
              <a:path w="18719800" h="10718800" extrusionOk="0">
                <a:moveTo>
                  <a:pt x="17146639" y="10538117"/>
                </a:moveTo>
                <a:lnTo>
                  <a:pt x="17145089" y="10530484"/>
                </a:lnTo>
                <a:lnTo>
                  <a:pt x="17140873" y="10524236"/>
                </a:lnTo>
                <a:lnTo>
                  <a:pt x="17134637" y="10520020"/>
                </a:lnTo>
                <a:lnTo>
                  <a:pt x="17126992" y="10518470"/>
                </a:lnTo>
                <a:lnTo>
                  <a:pt x="17119334" y="10520020"/>
                </a:lnTo>
                <a:lnTo>
                  <a:pt x="17113098" y="10524236"/>
                </a:lnTo>
                <a:lnTo>
                  <a:pt x="17108882" y="10530484"/>
                </a:lnTo>
                <a:lnTo>
                  <a:pt x="17107345" y="10538117"/>
                </a:lnTo>
                <a:lnTo>
                  <a:pt x="17108882" y="10545775"/>
                </a:lnTo>
                <a:lnTo>
                  <a:pt x="17113098" y="10552024"/>
                </a:lnTo>
                <a:lnTo>
                  <a:pt x="17119334" y="10556227"/>
                </a:lnTo>
                <a:lnTo>
                  <a:pt x="17126992" y="10557777"/>
                </a:lnTo>
                <a:lnTo>
                  <a:pt x="17134637" y="10556227"/>
                </a:lnTo>
                <a:lnTo>
                  <a:pt x="17140873" y="10552024"/>
                </a:lnTo>
                <a:lnTo>
                  <a:pt x="17145089" y="10545775"/>
                </a:lnTo>
                <a:lnTo>
                  <a:pt x="17146639" y="10538117"/>
                </a:lnTo>
                <a:close/>
              </a:path>
              <a:path w="18719800" h="10718800" extrusionOk="0">
                <a:moveTo>
                  <a:pt x="17146639" y="10438028"/>
                </a:moveTo>
                <a:lnTo>
                  <a:pt x="17145089" y="10430383"/>
                </a:lnTo>
                <a:lnTo>
                  <a:pt x="17140873" y="10424135"/>
                </a:lnTo>
                <a:lnTo>
                  <a:pt x="17134637" y="10419931"/>
                </a:lnTo>
                <a:lnTo>
                  <a:pt x="17126992" y="10418381"/>
                </a:lnTo>
                <a:lnTo>
                  <a:pt x="17119334" y="10419931"/>
                </a:lnTo>
                <a:lnTo>
                  <a:pt x="17113098" y="10424135"/>
                </a:lnTo>
                <a:lnTo>
                  <a:pt x="17108882" y="10430383"/>
                </a:lnTo>
                <a:lnTo>
                  <a:pt x="17107345" y="10438028"/>
                </a:lnTo>
                <a:lnTo>
                  <a:pt x="17108882" y="10445674"/>
                </a:lnTo>
                <a:lnTo>
                  <a:pt x="17113098" y="10451922"/>
                </a:lnTo>
                <a:lnTo>
                  <a:pt x="17119334" y="10456126"/>
                </a:lnTo>
                <a:lnTo>
                  <a:pt x="17126992" y="10457675"/>
                </a:lnTo>
                <a:lnTo>
                  <a:pt x="17134637" y="10456126"/>
                </a:lnTo>
                <a:lnTo>
                  <a:pt x="17140873" y="10451922"/>
                </a:lnTo>
                <a:lnTo>
                  <a:pt x="17145089" y="10445674"/>
                </a:lnTo>
                <a:lnTo>
                  <a:pt x="17146639" y="10438028"/>
                </a:lnTo>
                <a:close/>
              </a:path>
              <a:path w="18719800" h="10718800" extrusionOk="0">
                <a:moveTo>
                  <a:pt x="17146639" y="10337927"/>
                </a:moveTo>
                <a:lnTo>
                  <a:pt x="17145089" y="10330282"/>
                </a:lnTo>
                <a:lnTo>
                  <a:pt x="17140873" y="10324033"/>
                </a:lnTo>
                <a:lnTo>
                  <a:pt x="17134637" y="10319829"/>
                </a:lnTo>
                <a:lnTo>
                  <a:pt x="17126992" y="10318280"/>
                </a:lnTo>
                <a:lnTo>
                  <a:pt x="17119334" y="10319829"/>
                </a:lnTo>
                <a:lnTo>
                  <a:pt x="17113098" y="10324033"/>
                </a:lnTo>
                <a:lnTo>
                  <a:pt x="17108882" y="10330282"/>
                </a:lnTo>
                <a:lnTo>
                  <a:pt x="17107345" y="10337927"/>
                </a:lnTo>
                <a:lnTo>
                  <a:pt x="17108882" y="10345572"/>
                </a:lnTo>
                <a:lnTo>
                  <a:pt x="17113098" y="10351821"/>
                </a:lnTo>
                <a:lnTo>
                  <a:pt x="17119334" y="10356024"/>
                </a:lnTo>
                <a:lnTo>
                  <a:pt x="17126992" y="10357574"/>
                </a:lnTo>
                <a:lnTo>
                  <a:pt x="17134637" y="10356024"/>
                </a:lnTo>
                <a:lnTo>
                  <a:pt x="17140873" y="10351821"/>
                </a:lnTo>
                <a:lnTo>
                  <a:pt x="17145089" y="10345572"/>
                </a:lnTo>
                <a:lnTo>
                  <a:pt x="17146639" y="10337927"/>
                </a:lnTo>
                <a:close/>
              </a:path>
              <a:path w="18719800" h="10718800" extrusionOk="0">
                <a:moveTo>
                  <a:pt x="17146639" y="10237826"/>
                </a:moveTo>
                <a:lnTo>
                  <a:pt x="17145089" y="10230180"/>
                </a:lnTo>
                <a:lnTo>
                  <a:pt x="17140873" y="10223944"/>
                </a:lnTo>
                <a:lnTo>
                  <a:pt x="17134637" y="10219728"/>
                </a:lnTo>
                <a:lnTo>
                  <a:pt x="17126992" y="10218191"/>
                </a:lnTo>
                <a:lnTo>
                  <a:pt x="17119334" y="10219728"/>
                </a:lnTo>
                <a:lnTo>
                  <a:pt x="17113098" y="10223944"/>
                </a:lnTo>
                <a:lnTo>
                  <a:pt x="17108882" y="10230180"/>
                </a:lnTo>
                <a:lnTo>
                  <a:pt x="17107345" y="10237826"/>
                </a:lnTo>
                <a:lnTo>
                  <a:pt x="17108882" y="10245484"/>
                </a:lnTo>
                <a:lnTo>
                  <a:pt x="17113098" y="10251732"/>
                </a:lnTo>
                <a:lnTo>
                  <a:pt x="17119334" y="10255936"/>
                </a:lnTo>
                <a:lnTo>
                  <a:pt x="17126992" y="10257472"/>
                </a:lnTo>
                <a:lnTo>
                  <a:pt x="17134637" y="10255936"/>
                </a:lnTo>
                <a:lnTo>
                  <a:pt x="17140873" y="10251732"/>
                </a:lnTo>
                <a:lnTo>
                  <a:pt x="17145089" y="10245484"/>
                </a:lnTo>
                <a:lnTo>
                  <a:pt x="17146639" y="10237826"/>
                </a:lnTo>
                <a:close/>
              </a:path>
              <a:path w="18719800" h="10718800" extrusionOk="0">
                <a:moveTo>
                  <a:pt x="17146639" y="10137737"/>
                </a:moveTo>
                <a:lnTo>
                  <a:pt x="17145089" y="10130091"/>
                </a:lnTo>
                <a:lnTo>
                  <a:pt x="17140873" y="10123856"/>
                </a:lnTo>
                <a:lnTo>
                  <a:pt x="17134637" y="10119639"/>
                </a:lnTo>
                <a:lnTo>
                  <a:pt x="17126992" y="10118103"/>
                </a:lnTo>
                <a:lnTo>
                  <a:pt x="17119334" y="10119639"/>
                </a:lnTo>
                <a:lnTo>
                  <a:pt x="17113098" y="10123856"/>
                </a:lnTo>
                <a:lnTo>
                  <a:pt x="17108882" y="10130091"/>
                </a:lnTo>
                <a:lnTo>
                  <a:pt x="17107345" y="10137737"/>
                </a:lnTo>
                <a:lnTo>
                  <a:pt x="17108882" y="10145395"/>
                </a:lnTo>
                <a:lnTo>
                  <a:pt x="17113098" y="10151631"/>
                </a:lnTo>
                <a:lnTo>
                  <a:pt x="17119334" y="10155847"/>
                </a:lnTo>
                <a:lnTo>
                  <a:pt x="17126992" y="10157384"/>
                </a:lnTo>
                <a:lnTo>
                  <a:pt x="17134637" y="10155847"/>
                </a:lnTo>
                <a:lnTo>
                  <a:pt x="17140873" y="10151631"/>
                </a:lnTo>
                <a:lnTo>
                  <a:pt x="17145089" y="10145395"/>
                </a:lnTo>
                <a:lnTo>
                  <a:pt x="17146639" y="10137737"/>
                </a:lnTo>
                <a:close/>
              </a:path>
              <a:path w="18719800" h="10718800" extrusionOk="0">
                <a:moveTo>
                  <a:pt x="17146639" y="10037648"/>
                </a:moveTo>
                <a:lnTo>
                  <a:pt x="17145089" y="10030003"/>
                </a:lnTo>
                <a:lnTo>
                  <a:pt x="17140873" y="10023754"/>
                </a:lnTo>
                <a:lnTo>
                  <a:pt x="17134637" y="10019538"/>
                </a:lnTo>
                <a:lnTo>
                  <a:pt x="17126992" y="10018001"/>
                </a:lnTo>
                <a:lnTo>
                  <a:pt x="17119334" y="10019538"/>
                </a:lnTo>
                <a:lnTo>
                  <a:pt x="17113098" y="10023754"/>
                </a:lnTo>
                <a:lnTo>
                  <a:pt x="17108882" y="10030003"/>
                </a:lnTo>
                <a:lnTo>
                  <a:pt x="17107345" y="10037648"/>
                </a:lnTo>
                <a:lnTo>
                  <a:pt x="17108882" y="10045294"/>
                </a:lnTo>
                <a:lnTo>
                  <a:pt x="17113098" y="10051542"/>
                </a:lnTo>
                <a:lnTo>
                  <a:pt x="17119334" y="10055758"/>
                </a:lnTo>
                <a:lnTo>
                  <a:pt x="17126992" y="10057295"/>
                </a:lnTo>
                <a:lnTo>
                  <a:pt x="17134637" y="10055758"/>
                </a:lnTo>
                <a:lnTo>
                  <a:pt x="17140873" y="10051542"/>
                </a:lnTo>
                <a:lnTo>
                  <a:pt x="17145089" y="10045294"/>
                </a:lnTo>
                <a:lnTo>
                  <a:pt x="17146639" y="10037648"/>
                </a:lnTo>
                <a:close/>
              </a:path>
              <a:path w="18719800" h="10718800" extrusionOk="0">
                <a:moveTo>
                  <a:pt x="17146639" y="9937559"/>
                </a:moveTo>
                <a:lnTo>
                  <a:pt x="17145089" y="9929914"/>
                </a:lnTo>
                <a:lnTo>
                  <a:pt x="17140873" y="9923666"/>
                </a:lnTo>
                <a:lnTo>
                  <a:pt x="17134637" y="9919449"/>
                </a:lnTo>
                <a:lnTo>
                  <a:pt x="17126992" y="9917900"/>
                </a:lnTo>
                <a:lnTo>
                  <a:pt x="17119334" y="9919449"/>
                </a:lnTo>
                <a:lnTo>
                  <a:pt x="17113098" y="9923666"/>
                </a:lnTo>
                <a:lnTo>
                  <a:pt x="17108882" y="9929914"/>
                </a:lnTo>
                <a:lnTo>
                  <a:pt x="17107345" y="9937559"/>
                </a:lnTo>
                <a:lnTo>
                  <a:pt x="17108882" y="9945205"/>
                </a:lnTo>
                <a:lnTo>
                  <a:pt x="17113098" y="9951441"/>
                </a:lnTo>
                <a:lnTo>
                  <a:pt x="17119334" y="9955657"/>
                </a:lnTo>
                <a:lnTo>
                  <a:pt x="17126992" y="9957206"/>
                </a:lnTo>
                <a:lnTo>
                  <a:pt x="17134637" y="9955657"/>
                </a:lnTo>
                <a:lnTo>
                  <a:pt x="17140873" y="9951441"/>
                </a:lnTo>
                <a:lnTo>
                  <a:pt x="17145089" y="9945205"/>
                </a:lnTo>
                <a:lnTo>
                  <a:pt x="17146639" y="9937559"/>
                </a:lnTo>
                <a:close/>
              </a:path>
              <a:path w="18719800" h="10718800" extrusionOk="0">
                <a:moveTo>
                  <a:pt x="17146639" y="9837458"/>
                </a:moveTo>
                <a:lnTo>
                  <a:pt x="17145089" y="9829800"/>
                </a:lnTo>
                <a:lnTo>
                  <a:pt x="17140873" y="9823564"/>
                </a:lnTo>
                <a:lnTo>
                  <a:pt x="17134637" y="9819348"/>
                </a:lnTo>
                <a:lnTo>
                  <a:pt x="17126992" y="9817811"/>
                </a:lnTo>
                <a:lnTo>
                  <a:pt x="17119334" y="9819348"/>
                </a:lnTo>
                <a:lnTo>
                  <a:pt x="17113098" y="9823564"/>
                </a:lnTo>
                <a:lnTo>
                  <a:pt x="17108882" y="9829800"/>
                </a:lnTo>
                <a:lnTo>
                  <a:pt x="17107345" y="9837458"/>
                </a:lnTo>
                <a:lnTo>
                  <a:pt x="17108882" y="9845103"/>
                </a:lnTo>
                <a:lnTo>
                  <a:pt x="17113098" y="9851339"/>
                </a:lnTo>
                <a:lnTo>
                  <a:pt x="17119334" y="9855556"/>
                </a:lnTo>
                <a:lnTo>
                  <a:pt x="17126992" y="9857105"/>
                </a:lnTo>
                <a:lnTo>
                  <a:pt x="17134637" y="9855556"/>
                </a:lnTo>
                <a:lnTo>
                  <a:pt x="17140873" y="9851339"/>
                </a:lnTo>
                <a:lnTo>
                  <a:pt x="17145089" y="9845103"/>
                </a:lnTo>
                <a:lnTo>
                  <a:pt x="17146639" y="9837458"/>
                </a:lnTo>
                <a:close/>
              </a:path>
              <a:path w="18719800" h="10718800" extrusionOk="0">
                <a:moveTo>
                  <a:pt x="17146639" y="9737344"/>
                </a:moveTo>
                <a:lnTo>
                  <a:pt x="17145089" y="9729699"/>
                </a:lnTo>
                <a:lnTo>
                  <a:pt x="17140873" y="9723463"/>
                </a:lnTo>
                <a:lnTo>
                  <a:pt x="17134637" y="9719246"/>
                </a:lnTo>
                <a:lnTo>
                  <a:pt x="17126992" y="9717710"/>
                </a:lnTo>
                <a:lnTo>
                  <a:pt x="17119334" y="9719246"/>
                </a:lnTo>
                <a:lnTo>
                  <a:pt x="17113098" y="9723463"/>
                </a:lnTo>
                <a:lnTo>
                  <a:pt x="17108882" y="9729699"/>
                </a:lnTo>
                <a:lnTo>
                  <a:pt x="17107345" y="9737344"/>
                </a:lnTo>
                <a:lnTo>
                  <a:pt x="17108882" y="9745002"/>
                </a:lnTo>
                <a:lnTo>
                  <a:pt x="17113098" y="9751250"/>
                </a:lnTo>
                <a:lnTo>
                  <a:pt x="17119334" y="9755467"/>
                </a:lnTo>
                <a:lnTo>
                  <a:pt x="17126992" y="9757004"/>
                </a:lnTo>
                <a:lnTo>
                  <a:pt x="17134637" y="9755467"/>
                </a:lnTo>
                <a:lnTo>
                  <a:pt x="17140873" y="9751250"/>
                </a:lnTo>
                <a:lnTo>
                  <a:pt x="17145089" y="9745002"/>
                </a:lnTo>
                <a:lnTo>
                  <a:pt x="17146639" y="9737344"/>
                </a:lnTo>
                <a:close/>
              </a:path>
              <a:path w="18719800" h="10718800" extrusionOk="0">
                <a:moveTo>
                  <a:pt x="17146639" y="9637255"/>
                </a:moveTo>
                <a:lnTo>
                  <a:pt x="17145089" y="9629610"/>
                </a:lnTo>
                <a:lnTo>
                  <a:pt x="17140873" y="9623361"/>
                </a:lnTo>
                <a:lnTo>
                  <a:pt x="17134637" y="9619158"/>
                </a:lnTo>
                <a:lnTo>
                  <a:pt x="17126992" y="9617608"/>
                </a:lnTo>
                <a:lnTo>
                  <a:pt x="17119334" y="9619158"/>
                </a:lnTo>
                <a:lnTo>
                  <a:pt x="17113098" y="9623361"/>
                </a:lnTo>
                <a:lnTo>
                  <a:pt x="17108882" y="9629610"/>
                </a:lnTo>
                <a:lnTo>
                  <a:pt x="17107345" y="9637255"/>
                </a:lnTo>
                <a:lnTo>
                  <a:pt x="17108882" y="9644913"/>
                </a:lnTo>
                <a:lnTo>
                  <a:pt x="17113098" y="9651149"/>
                </a:lnTo>
                <a:lnTo>
                  <a:pt x="17119334" y="9655365"/>
                </a:lnTo>
                <a:lnTo>
                  <a:pt x="17126992" y="9656915"/>
                </a:lnTo>
                <a:lnTo>
                  <a:pt x="17134637" y="9655365"/>
                </a:lnTo>
                <a:lnTo>
                  <a:pt x="17140873" y="9651149"/>
                </a:lnTo>
                <a:lnTo>
                  <a:pt x="17145089" y="9644913"/>
                </a:lnTo>
                <a:lnTo>
                  <a:pt x="17146639" y="9637255"/>
                </a:lnTo>
                <a:close/>
              </a:path>
              <a:path w="18719800" h="10718800" extrusionOk="0">
                <a:moveTo>
                  <a:pt x="17146639" y="9537179"/>
                </a:moveTo>
                <a:lnTo>
                  <a:pt x="17145102" y="9529521"/>
                </a:lnTo>
                <a:lnTo>
                  <a:pt x="17140886" y="9523285"/>
                </a:lnTo>
                <a:lnTo>
                  <a:pt x="17134637" y="9519069"/>
                </a:lnTo>
                <a:lnTo>
                  <a:pt x="17126992" y="9517532"/>
                </a:lnTo>
                <a:lnTo>
                  <a:pt x="17119346" y="9519069"/>
                </a:lnTo>
                <a:lnTo>
                  <a:pt x="17113111" y="9523285"/>
                </a:lnTo>
                <a:lnTo>
                  <a:pt x="17108894" y="9529521"/>
                </a:lnTo>
                <a:lnTo>
                  <a:pt x="17107345" y="9537179"/>
                </a:lnTo>
                <a:lnTo>
                  <a:pt x="17108894" y="9544825"/>
                </a:lnTo>
                <a:lnTo>
                  <a:pt x="17113111" y="9551060"/>
                </a:lnTo>
                <a:lnTo>
                  <a:pt x="17119346" y="9555277"/>
                </a:lnTo>
                <a:lnTo>
                  <a:pt x="17126992" y="9556826"/>
                </a:lnTo>
                <a:lnTo>
                  <a:pt x="17134637" y="9555277"/>
                </a:lnTo>
                <a:lnTo>
                  <a:pt x="17140886" y="9551060"/>
                </a:lnTo>
                <a:lnTo>
                  <a:pt x="17145102" y="9544825"/>
                </a:lnTo>
                <a:lnTo>
                  <a:pt x="17146639" y="9537179"/>
                </a:lnTo>
                <a:close/>
              </a:path>
              <a:path w="18719800" h="10718800" extrusionOk="0">
                <a:moveTo>
                  <a:pt x="17146639" y="9437078"/>
                </a:moveTo>
                <a:lnTo>
                  <a:pt x="17145102" y="9429432"/>
                </a:lnTo>
                <a:lnTo>
                  <a:pt x="17140886" y="9423197"/>
                </a:lnTo>
                <a:lnTo>
                  <a:pt x="17134637" y="9418980"/>
                </a:lnTo>
                <a:lnTo>
                  <a:pt x="17126992" y="9417431"/>
                </a:lnTo>
                <a:lnTo>
                  <a:pt x="17119346" y="9418980"/>
                </a:lnTo>
                <a:lnTo>
                  <a:pt x="17113111" y="9423197"/>
                </a:lnTo>
                <a:lnTo>
                  <a:pt x="17108894" y="9429432"/>
                </a:lnTo>
                <a:lnTo>
                  <a:pt x="17107345" y="9437078"/>
                </a:lnTo>
                <a:lnTo>
                  <a:pt x="17108894" y="9444723"/>
                </a:lnTo>
                <a:lnTo>
                  <a:pt x="17113111" y="9450972"/>
                </a:lnTo>
                <a:lnTo>
                  <a:pt x="17119346" y="9455175"/>
                </a:lnTo>
                <a:lnTo>
                  <a:pt x="17126992" y="9456725"/>
                </a:lnTo>
                <a:lnTo>
                  <a:pt x="17134637" y="9455175"/>
                </a:lnTo>
                <a:lnTo>
                  <a:pt x="17140886" y="9450972"/>
                </a:lnTo>
                <a:lnTo>
                  <a:pt x="17145102" y="9444723"/>
                </a:lnTo>
                <a:lnTo>
                  <a:pt x="17146639" y="9437078"/>
                </a:lnTo>
                <a:close/>
              </a:path>
              <a:path w="18719800" h="10718800" extrusionOk="0">
                <a:moveTo>
                  <a:pt x="17146639" y="9336976"/>
                </a:moveTo>
                <a:lnTo>
                  <a:pt x="17145102" y="9329331"/>
                </a:lnTo>
                <a:lnTo>
                  <a:pt x="17140886" y="9323095"/>
                </a:lnTo>
                <a:lnTo>
                  <a:pt x="17134637" y="9318879"/>
                </a:lnTo>
                <a:lnTo>
                  <a:pt x="17126992" y="9317330"/>
                </a:lnTo>
                <a:lnTo>
                  <a:pt x="17119346" y="9318879"/>
                </a:lnTo>
                <a:lnTo>
                  <a:pt x="17113111" y="9323095"/>
                </a:lnTo>
                <a:lnTo>
                  <a:pt x="17108894" y="9329331"/>
                </a:lnTo>
                <a:lnTo>
                  <a:pt x="17107345" y="9336976"/>
                </a:lnTo>
                <a:lnTo>
                  <a:pt x="17108894" y="9344622"/>
                </a:lnTo>
                <a:lnTo>
                  <a:pt x="17113111" y="9350870"/>
                </a:lnTo>
                <a:lnTo>
                  <a:pt x="17119346" y="9355087"/>
                </a:lnTo>
                <a:lnTo>
                  <a:pt x="17126992" y="9356623"/>
                </a:lnTo>
                <a:lnTo>
                  <a:pt x="17134637" y="9355087"/>
                </a:lnTo>
                <a:lnTo>
                  <a:pt x="17140886" y="9350870"/>
                </a:lnTo>
                <a:lnTo>
                  <a:pt x="17145102" y="9344622"/>
                </a:lnTo>
                <a:lnTo>
                  <a:pt x="17146639" y="9336976"/>
                </a:lnTo>
                <a:close/>
              </a:path>
              <a:path w="18719800" h="10718800" extrusionOk="0">
                <a:moveTo>
                  <a:pt x="17146639" y="9236888"/>
                </a:moveTo>
                <a:lnTo>
                  <a:pt x="17145102" y="9229242"/>
                </a:lnTo>
                <a:lnTo>
                  <a:pt x="17140886" y="9222994"/>
                </a:lnTo>
                <a:lnTo>
                  <a:pt x="17134637" y="9218778"/>
                </a:lnTo>
                <a:lnTo>
                  <a:pt x="17126992" y="9217241"/>
                </a:lnTo>
                <a:lnTo>
                  <a:pt x="17119346" y="9218778"/>
                </a:lnTo>
                <a:lnTo>
                  <a:pt x="17113111" y="9222994"/>
                </a:lnTo>
                <a:lnTo>
                  <a:pt x="17108894" y="9229242"/>
                </a:lnTo>
                <a:lnTo>
                  <a:pt x="17107345" y="9236888"/>
                </a:lnTo>
                <a:lnTo>
                  <a:pt x="17108894" y="9244533"/>
                </a:lnTo>
                <a:lnTo>
                  <a:pt x="17113111" y="9250782"/>
                </a:lnTo>
                <a:lnTo>
                  <a:pt x="17119346" y="9254985"/>
                </a:lnTo>
                <a:lnTo>
                  <a:pt x="17126992" y="9256535"/>
                </a:lnTo>
                <a:lnTo>
                  <a:pt x="17134637" y="9254985"/>
                </a:lnTo>
                <a:lnTo>
                  <a:pt x="17140886" y="9250782"/>
                </a:lnTo>
                <a:lnTo>
                  <a:pt x="17145102" y="9244533"/>
                </a:lnTo>
                <a:lnTo>
                  <a:pt x="17146639" y="9236888"/>
                </a:lnTo>
                <a:close/>
              </a:path>
              <a:path w="18719800" h="10718800" extrusionOk="0">
                <a:moveTo>
                  <a:pt x="17146639" y="9136786"/>
                </a:moveTo>
                <a:lnTo>
                  <a:pt x="17145102" y="9129141"/>
                </a:lnTo>
                <a:lnTo>
                  <a:pt x="17140886" y="9122905"/>
                </a:lnTo>
                <a:lnTo>
                  <a:pt x="17134637" y="9118689"/>
                </a:lnTo>
                <a:lnTo>
                  <a:pt x="17126992" y="9117139"/>
                </a:lnTo>
                <a:lnTo>
                  <a:pt x="17119346" y="9118689"/>
                </a:lnTo>
                <a:lnTo>
                  <a:pt x="17113111" y="9122905"/>
                </a:lnTo>
                <a:lnTo>
                  <a:pt x="17108894" y="9129141"/>
                </a:lnTo>
                <a:lnTo>
                  <a:pt x="17107345" y="9136786"/>
                </a:lnTo>
                <a:lnTo>
                  <a:pt x="17108894" y="9144432"/>
                </a:lnTo>
                <a:lnTo>
                  <a:pt x="17113111" y="9150680"/>
                </a:lnTo>
                <a:lnTo>
                  <a:pt x="17119346" y="9154897"/>
                </a:lnTo>
                <a:lnTo>
                  <a:pt x="17126992" y="9156446"/>
                </a:lnTo>
                <a:lnTo>
                  <a:pt x="17134637" y="9154897"/>
                </a:lnTo>
                <a:lnTo>
                  <a:pt x="17140886" y="9150680"/>
                </a:lnTo>
                <a:lnTo>
                  <a:pt x="17145102" y="9144432"/>
                </a:lnTo>
                <a:lnTo>
                  <a:pt x="17146639" y="9136786"/>
                </a:lnTo>
                <a:close/>
              </a:path>
              <a:path w="18719800" h="10718800" extrusionOk="0">
                <a:moveTo>
                  <a:pt x="17146639" y="9036698"/>
                </a:moveTo>
                <a:lnTo>
                  <a:pt x="17145102" y="9029052"/>
                </a:lnTo>
                <a:lnTo>
                  <a:pt x="17140886" y="9022804"/>
                </a:lnTo>
                <a:lnTo>
                  <a:pt x="17134637" y="9018587"/>
                </a:lnTo>
                <a:lnTo>
                  <a:pt x="17126992" y="9017038"/>
                </a:lnTo>
                <a:lnTo>
                  <a:pt x="17119346" y="9018587"/>
                </a:lnTo>
                <a:lnTo>
                  <a:pt x="17113111" y="9022804"/>
                </a:lnTo>
                <a:lnTo>
                  <a:pt x="17108894" y="9029052"/>
                </a:lnTo>
                <a:lnTo>
                  <a:pt x="17107345" y="9036698"/>
                </a:lnTo>
                <a:lnTo>
                  <a:pt x="17108894" y="9044356"/>
                </a:lnTo>
                <a:lnTo>
                  <a:pt x="17113111" y="9050591"/>
                </a:lnTo>
                <a:lnTo>
                  <a:pt x="17119346" y="9054808"/>
                </a:lnTo>
                <a:lnTo>
                  <a:pt x="17126992" y="9056345"/>
                </a:lnTo>
                <a:lnTo>
                  <a:pt x="17134637" y="9054808"/>
                </a:lnTo>
                <a:lnTo>
                  <a:pt x="17140886" y="9050591"/>
                </a:lnTo>
                <a:lnTo>
                  <a:pt x="17145102" y="9044356"/>
                </a:lnTo>
                <a:lnTo>
                  <a:pt x="17146639" y="9036698"/>
                </a:lnTo>
                <a:close/>
              </a:path>
              <a:path w="18719800" h="10718800" extrusionOk="0">
                <a:moveTo>
                  <a:pt x="17146639" y="8936609"/>
                </a:moveTo>
                <a:lnTo>
                  <a:pt x="17145102" y="8928964"/>
                </a:lnTo>
                <a:lnTo>
                  <a:pt x="17140886" y="8922715"/>
                </a:lnTo>
                <a:lnTo>
                  <a:pt x="17134637" y="8918499"/>
                </a:lnTo>
                <a:lnTo>
                  <a:pt x="17126992" y="8916949"/>
                </a:lnTo>
                <a:lnTo>
                  <a:pt x="17119346" y="8918499"/>
                </a:lnTo>
                <a:lnTo>
                  <a:pt x="17113111" y="8922715"/>
                </a:lnTo>
                <a:lnTo>
                  <a:pt x="17108894" y="8928964"/>
                </a:lnTo>
                <a:lnTo>
                  <a:pt x="17107345" y="8936609"/>
                </a:lnTo>
                <a:lnTo>
                  <a:pt x="17108894" y="8944254"/>
                </a:lnTo>
                <a:lnTo>
                  <a:pt x="17113111" y="8950490"/>
                </a:lnTo>
                <a:lnTo>
                  <a:pt x="17119346" y="8954706"/>
                </a:lnTo>
                <a:lnTo>
                  <a:pt x="17126992" y="8956243"/>
                </a:lnTo>
                <a:lnTo>
                  <a:pt x="17134637" y="8954706"/>
                </a:lnTo>
                <a:lnTo>
                  <a:pt x="17140886" y="8950490"/>
                </a:lnTo>
                <a:lnTo>
                  <a:pt x="17145102" y="8944254"/>
                </a:lnTo>
                <a:lnTo>
                  <a:pt x="17146639" y="8936609"/>
                </a:lnTo>
                <a:close/>
              </a:path>
              <a:path w="18719800" h="10718800" extrusionOk="0">
                <a:moveTo>
                  <a:pt x="17146639" y="8836508"/>
                </a:moveTo>
                <a:lnTo>
                  <a:pt x="17145102" y="8828862"/>
                </a:lnTo>
                <a:lnTo>
                  <a:pt x="17140886" y="8822614"/>
                </a:lnTo>
                <a:lnTo>
                  <a:pt x="17134637" y="8818397"/>
                </a:lnTo>
                <a:lnTo>
                  <a:pt x="17126992" y="8816861"/>
                </a:lnTo>
                <a:lnTo>
                  <a:pt x="17119346" y="8818397"/>
                </a:lnTo>
                <a:lnTo>
                  <a:pt x="17113098" y="8822614"/>
                </a:lnTo>
                <a:lnTo>
                  <a:pt x="17108894" y="8828862"/>
                </a:lnTo>
                <a:lnTo>
                  <a:pt x="17107345" y="8836508"/>
                </a:lnTo>
                <a:lnTo>
                  <a:pt x="17108894" y="8844153"/>
                </a:lnTo>
                <a:lnTo>
                  <a:pt x="17113098" y="8850389"/>
                </a:lnTo>
                <a:lnTo>
                  <a:pt x="17119346" y="8854605"/>
                </a:lnTo>
                <a:lnTo>
                  <a:pt x="17126992" y="8856154"/>
                </a:lnTo>
                <a:lnTo>
                  <a:pt x="17134637" y="8854605"/>
                </a:lnTo>
                <a:lnTo>
                  <a:pt x="17140886" y="8850389"/>
                </a:lnTo>
                <a:lnTo>
                  <a:pt x="17145102" y="8844153"/>
                </a:lnTo>
                <a:lnTo>
                  <a:pt x="17146639" y="8836508"/>
                </a:lnTo>
                <a:close/>
              </a:path>
              <a:path w="18719800" h="10718800" extrusionOk="0">
                <a:moveTo>
                  <a:pt x="17146639" y="8736393"/>
                </a:moveTo>
                <a:lnTo>
                  <a:pt x="17145102" y="8728761"/>
                </a:lnTo>
                <a:lnTo>
                  <a:pt x="17140886" y="8722512"/>
                </a:lnTo>
                <a:lnTo>
                  <a:pt x="17134637" y="8718309"/>
                </a:lnTo>
                <a:lnTo>
                  <a:pt x="17126992" y="8716759"/>
                </a:lnTo>
                <a:lnTo>
                  <a:pt x="17119346" y="8718309"/>
                </a:lnTo>
                <a:lnTo>
                  <a:pt x="17113098" y="8722512"/>
                </a:lnTo>
                <a:lnTo>
                  <a:pt x="17108894" y="8728761"/>
                </a:lnTo>
                <a:lnTo>
                  <a:pt x="17107345" y="8736393"/>
                </a:lnTo>
                <a:lnTo>
                  <a:pt x="17108894" y="8744052"/>
                </a:lnTo>
                <a:lnTo>
                  <a:pt x="17113098" y="8750300"/>
                </a:lnTo>
                <a:lnTo>
                  <a:pt x="17119346" y="8754516"/>
                </a:lnTo>
                <a:lnTo>
                  <a:pt x="17126992" y="8756053"/>
                </a:lnTo>
                <a:lnTo>
                  <a:pt x="17134637" y="8754516"/>
                </a:lnTo>
                <a:lnTo>
                  <a:pt x="17140886" y="8750300"/>
                </a:lnTo>
                <a:lnTo>
                  <a:pt x="17145102" y="8744052"/>
                </a:lnTo>
                <a:lnTo>
                  <a:pt x="17146639" y="8736393"/>
                </a:lnTo>
                <a:close/>
              </a:path>
              <a:path w="18719800" h="10718800" extrusionOk="0">
                <a:moveTo>
                  <a:pt x="17146639" y="8636317"/>
                </a:moveTo>
                <a:lnTo>
                  <a:pt x="17145102" y="8628672"/>
                </a:lnTo>
                <a:lnTo>
                  <a:pt x="17140886" y="8622424"/>
                </a:lnTo>
                <a:lnTo>
                  <a:pt x="17134637" y="8618207"/>
                </a:lnTo>
                <a:lnTo>
                  <a:pt x="17126992" y="8616671"/>
                </a:lnTo>
                <a:lnTo>
                  <a:pt x="17119346" y="8618207"/>
                </a:lnTo>
                <a:lnTo>
                  <a:pt x="17113111" y="8622424"/>
                </a:lnTo>
                <a:lnTo>
                  <a:pt x="17108894" y="8628672"/>
                </a:lnTo>
                <a:lnTo>
                  <a:pt x="17107345" y="8636317"/>
                </a:lnTo>
                <a:lnTo>
                  <a:pt x="17108894" y="8643963"/>
                </a:lnTo>
                <a:lnTo>
                  <a:pt x="17113111" y="8650199"/>
                </a:lnTo>
                <a:lnTo>
                  <a:pt x="17119346" y="8654415"/>
                </a:lnTo>
                <a:lnTo>
                  <a:pt x="17126992" y="8655952"/>
                </a:lnTo>
                <a:lnTo>
                  <a:pt x="17134637" y="8654415"/>
                </a:lnTo>
                <a:lnTo>
                  <a:pt x="17140886" y="8650199"/>
                </a:lnTo>
                <a:lnTo>
                  <a:pt x="17145102" y="8643963"/>
                </a:lnTo>
                <a:lnTo>
                  <a:pt x="17146639" y="8636317"/>
                </a:lnTo>
                <a:close/>
              </a:path>
              <a:path w="18719800" h="10718800" extrusionOk="0">
                <a:moveTo>
                  <a:pt x="17146639" y="8536216"/>
                </a:moveTo>
                <a:lnTo>
                  <a:pt x="17145102" y="8528571"/>
                </a:lnTo>
                <a:lnTo>
                  <a:pt x="17140886" y="8522322"/>
                </a:lnTo>
                <a:lnTo>
                  <a:pt x="17134637" y="8518119"/>
                </a:lnTo>
                <a:lnTo>
                  <a:pt x="17126992" y="8516569"/>
                </a:lnTo>
                <a:lnTo>
                  <a:pt x="17119346" y="8518119"/>
                </a:lnTo>
                <a:lnTo>
                  <a:pt x="17113111" y="8522322"/>
                </a:lnTo>
                <a:lnTo>
                  <a:pt x="17108894" y="8528571"/>
                </a:lnTo>
                <a:lnTo>
                  <a:pt x="17107345" y="8536216"/>
                </a:lnTo>
                <a:lnTo>
                  <a:pt x="17108894" y="8543861"/>
                </a:lnTo>
                <a:lnTo>
                  <a:pt x="17113111" y="8550097"/>
                </a:lnTo>
                <a:lnTo>
                  <a:pt x="17119346" y="8554314"/>
                </a:lnTo>
                <a:lnTo>
                  <a:pt x="17126992" y="8555850"/>
                </a:lnTo>
                <a:lnTo>
                  <a:pt x="17134637" y="8554314"/>
                </a:lnTo>
                <a:lnTo>
                  <a:pt x="17140886" y="8550097"/>
                </a:lnTo>
                <a:lnTo>
                  <a:pt x="17145102" y="8543861"/>
                </a:lnTo>
                <a:lnTo>
                  <a:pt x="17146639" y="8536216"/>
                </a:lnTo>
                <a:close/>
              </a:path>
              <a:path w="18719800" h="10718800" extrusionOk="0">
                <a:moveTo>
                  <a:pt x="17146639" y="8436115"/>
                </a:moveTo>
                <a:lnTo>
                  <a:pt x="17145102" y="8428469"/>
                </a:lnTo>
                <a:lnTo>
                  <a:pt x="17140886" y="8422221"/>
                </a:lnTo>
                <a:lnTo>
                  <a:pt x="17134637" y="8418017"/>
                </a:lnTo>
                <a:lnTo>
                  <a:pt x="17126992" y="8416468"/>
                </a:lnTo>
                <a:lnTo>
                  <a:pt x="17119346" y="8418017"/>
                </a:lnTo>
                <a:lnTo>
                  <a:pt x="17113111" y="8422221"/>
                </a:lnTo>
                <a:lnTo>
                  <a:pt x="17108894" y="8428469"/>
                </a:lnTo>
                <a:lnTo>
                  <a:pt x="17107345" y="8436115"/>
                </a:lnTo>
                <a:lnTo>
                  <a:pt x="17108894" y="8443760"/>
                </a:lnTo>
                <a:lnTo>
                  <a:pt x="17113111" y="8450008"/>
                </a:lnTo>
                <a:lnTo>
                  <a:pt x="17119346" y="8454225"/>
                </a:lnTo>
                <a:lnTo>
                  <a:pt x="17126992" y="8455774"/>
                </a:lnTo>
                <a:lnTo>
                  <a:pt x="17134637" y="8454225"/>
                </a:lnTo>
                <a:lnTo>
                  <a:pt x="17140886" y="8450008"/>
                </a:lnTo>
                <a:lnTo>
                  <a:pt x="17145102" y="8443760"/>
                </a:lnTo>
                <a:lnTo>
                  <a:pt x="17146639" y="8436115"/>
                </a:lnTo>
                <a:close/>
              </a:path>
              <a:path w="18719800" h="10718800" extrusionOk="0">
                <a:moveTo>
                  <a:pt x="17146639" y="8336026"/>
                </a:moveTo>
                <a:lnTo>
                  <a:pt x="17145102" y="8328380"/>
                </a:lnTo>
                <a:lnTo>
                  <a:pt x="17140886" y="8322132"/>
                </a:lnTo>
                <a:lnTo>
                  <a:pt x="17134637" y="8317916"/>
                </a:lnTo>
                <a:lnTo>
                  <a:pt x="17126992" y="8316366"/>
                </a:lnTo>
                <a:lnTo>
                  <a:pt x="17119346" y="8317916"/>
                </a:lnTo>
                <a:lnTo>
                  <a:pt x="17113111" y="8322132"/>
                </a:lnTo>
                <a:lnTo>
                  <a:pt x="17108894" y="8328380"/>
                </a:lnTo>
                <a:lnTo>
                  <a:pt x="17107345" y="8336026"/>
                </a:lnTo>
                <a:lnTo>
                  <a:pt x="17108894" y="8343671"/>
                </a:lnTo>
                <a:lnTo>
                  <a:pt x="17113111" y="8349920"/>
                </a:lnTo>
                <a:lnTo>
                  <a:pt x="17119346" y="8354123"/>
                </a:lnTo>
                <a:lnTo>
                  <a:pt x="17126992" y="8355673"/>
                </a:lnTo>
                <a:lnTo>
                  <a:pt x="17134637" y="8354123"/>
                </a:lnTo>
                <a:lnTo>
                  <a:pt x="17140886" y="8349920"/>
                </a:lnTo>
                <a:lnTo>
                  <a:pt x="17145102" y="8343671"/>
                </a:lnTo>
                <a:lnTo>
                  <a:pt x="17146639" y="8336026"/>
                </a:lnTo>
                <a:close/>
              </a:path>
              <a:path w="18719800" h="10718800" extrusionOk="0">
                <a:moveTo>
                  <a:pt x="17146639" y="8235924"/>
                </a:moveTo>
                <a:lnTo>
                  <a:pt x="17145102" y="8228279"/>
                </a:lnTo>
                <a:lnTo>
                  <a:pt x="17140886" y="8222031"/>
                </a:lnTo>
                <a:lnTo>
                  <a:pt x="17134637" y="8217814"/>
                </a:lnTo>
                <a:lnTo>
                  <a:pt x="17126992" y="8216278"/>
                </a:lnTo>
                <a:lnTo>
                  <a:pt x="17119346" y="8217814"/>
                </a:lnTo>
                <a:lnTo>
                  <a:pt x="17113111" y="8222031"/>
                </a:lnTo>
                <a:lnTo>
                  <a:pt x="17108894" y="8228279"/>
                </a:lnTo>
                <a:lnTo>
                  <a:pt x="17107345" y="8235924"/>
                </a:lnTo>
                <a:lnTo>
                  <a:pt x="17108894" y="8243570"/>
                </a:lnTo>
                <a:lnTo>
                  <a:pt x="17113111" y="8249818"/>
                </a:lnTo>
                <a:lnTo>
                  <a:pt x="17119346" y="8254022"/>
                </a:lnTo>
                <a:lnTo>
                  <a:pt x="17126992" y="8255571"/>
                </a:lnTo>
                <a:lnTo>
                  <a:pt x="17134637" y="8254022"/>
                </a:lnTo>
                <a:lnTo>
                  <a:pt x="17140886" y="8249818"/>
                </a:lnTo>
                <a:lnTo>
                  <a:pt x="17145102" y="8243570"/>
                </a:lnTo>
                <a:lnTo>
                  <a:pt x="17146639" y="8235924"/>
                </a:lnTo>
                <a:close/>
              </a:path>
              <a:path w="18719800" h="10718800" extrusionOk="0">
                <a:moveTo>
                  <a:pt x="17146639" y="8135823"/>
                </a:moveTo>
                <a:lnTo>
                  <a:pt x="17145102" y="8128190"/>
                </a:lnTo>
                <a:lnTo>
                  <a:pt x="17140886" y="8121942"/>
                </a:lnTo>
                <a:lnTo>
                  <a:pt x="17134637" y="8117726"/>
                </a:lnTo>
                <a:lnTo>
                  <a:pt x="17126992" y="8116189"/>
                </a:lnTo>
                <a:lnTo>
                  <a:pt x="17119346" y="8117726"/>
                </a:lnTo>
                <a:lnTo>
                  <a:pt x="17113111" y="8121942"/>
                </a:lnTo>
                <a:lnTo>
                  <a:pt x="17108894" y="8128190"/>
                </a:lnTo>
                <a:lnTo>
                  <a:pt x="17107345" y="8135823"/>
                </a:lnTo>
                <a:lnTo>
                  <a:pt x="17108894" y="8143481"/>
                </a:lnTo>
                <a:lnTo>
                  <a:pt x="17113111" y="8149717"/>
                </a:lnTo>
                <a:lnTo>
                  <a:pt x="17119346" y="8153933"/>
                </a:lnTo>
                <a:lnTo>
                  <a:pt x="17126992" y="8155470"/>
                </a:lnTo>
                <a:lnTo>
                  <a:pt x="17134637" y="8153933"/>
                </a:lnTo>
                <a:lnTo>
                  <a:pt x="17140886" y="8149717"/>
                </a:lnTo>
                <a:lnTo>
                  <a:pt x="17145102" y="8143481"/>
                </a:lnTo>
                <a:lnTo>
                  <a:pt x="17146639" y="8135823"/>
                </a:lnTo>
                <a:close/>
              </a:path>
              <a:path w="18719800" h="10718800" extrusionOk="0">
                <a:moveTo>
                  <a:pt x="17146639" y="8035722"/>
                </a:moveTo>
                <a:lnTo>
                  <a:pt x="17145102" y="8028076"/>
                </a:lnTo>
                <a:lnTo>
                  <a:pt x="17140886" y="8021841"/>
                </a:lnTo>
                <a:lnTo>
                  <a:pt x="17134637" y="8017624"/>
                </a:lnTo>
                <a:lnTo>
                  <a:pt x="17126992" y="8016087"/>
                </a:lnTo>
                <a:lnTo>
                  <a:pt x="17119346" y="8017624"/>
                </a:lnTo>
                <a:lnTo>
                  <a:pt x="17113111" y="8021841"/>
                </a:lnTo>
                <a:lnTo>
                  <a:pt x="17108894" y="8028076"/>
                </a:lnTo>
                <a:lnTo>
                  <a:pt x="17107345" y="8035722"/>
                </a:lnTo>
                <a:lnTo>
                  <a:pt x="17108894" y="8043380"/>
                </a:lnTo>
                <a:lnTo>
                  <a:pt x="17113111" y="8049628"/>
                </a:lnTo>
                <a:lnTo>
                  <a:pt x="17119346" y="8053845"/>
                </a:lnTo>
                <a:lnTo>
                  <a:pt x="17126992" y="8055381"/>
                </a:lnTo>
                <a:lnTo>
                  <a:pt x="17134637" y="8053845"/>
                </a:lnTo>
                <a:lnTo>
                  <a:pt x="17140886" y="8049628"/>
                </a:lnTo>
                <a:lnTo>
                  <a:pt x="17145102" y="8043380"/>
                </a:lnTo>
                <a:lnTo>
                  <a:pt x="17146639" y="8035722"/>
                </a:lnTo>
                <a:close/>
              </a:path>
              <a:path w="18719800" h="10718800" extrusionOk="0">
                <a:moveTo>
                  <a:pt x="17146639" y="7935646"/>
                </a:moveTo>
                <a:lnTo>
                  <a:pt x="17145102" y="7927988"/>
                </a:lnTo>
                <a:lnTo>
                  <a:pt x="17140886" y="7921739"/>
                </a:lnTo>
                <a:lnTo>
                  <a:pt x="17134637" y="7917535"/>
                </a:lnTo>
                <a:lnTo>
                  <a:pt x="17126992" y="7915986"/>
                </a:lnTo>
                <a:lnTo>
                  <a:pt x="17119346" y="7917535"/>
                </a:lnTo>
                <a:lnTo>
                  <a:pt x="17113111" y="7921739"/>
                </a:lnTo>
                <a:lnTo>
                  <a:pt x="17108894" y="7927988"/>
                </a:lnTo>
                <a:lnTo>
                  <a:pt x="17107345" y="7935646"/>
                </a:lnTo>
                <a:lnTo>
                  <a:pt x="17108894" y="7943291"/>
                </a:lnTo>
                <a:lnTo>
                  <a:pt x="17113111" y="7949539"/>
                </a:lnTo>
                <a:lnTo>
                  <a:pt x="17119346" y="7953743"/>
                </a:lnTo>
                <a:lnTo>
                  <a:pt x="17126992" y="7955280"/>
                </a:lnTo>
                <a:lnTo>
                  <a:pt x="17134637" y="7953743"/>
                </a:lnTo>
                <a:lnTo>
                  <a:pt x="17140886" y="7949539"/>
                </a:lnTo>
                <a:lnTo>
                  <a:pt x="17145102" y="7943291"/>
                </a:lnTo>
                <a:lnTo>
                  <a:pt x="17146639" y="7935646"/>
                </a:lnTo>
                <a:close/>
              </a:path>
              <a:path w="18719800" h="10718800" extrusionOk="0">
                <a:moveTo>
                  <a:pt x="17146639" y="7835544"/>
                </a:moveTo>
                <a:lnTo>
                  <a:pt x="17145102" y="7827899"/>
                </a:lnTo>
                <a:lnTo>
                  <a:pt x="17140886" y="7821650"/>
                </a:lnTo>
                <a:lnTo>
                  <a:pt x="17134637" y="7817434"/>
                </a:lnTo>
                <a:lnTo>
                  <a:pt x="17126992" y="7815885"/>
                </a:lnTo>
                <a:lnTo>
                  <a:pt x="17119346" y="7817434"/>
                </a:lnTo>
                <a:lnTo>
                  <a:pt x="17113111" y="7821650"/>
                </a:lnTo>
                <a:lnTo>
                  <a:pt x="17108894" y="7827899"/>
                </a:lnTo>
                <a:lnTo>
                  <a:pt x="17107345" y="7835544"/>
                </a:lnTo>
                <a:lnTo>
                  <a:pt x="17108894" y="7843190"/>
                </a:lnTo>
                <a:lnTo>
                  <a:pt x="17113111" y="7849438"/>
                </a:lnTo>
                <a:lnTo>
                  <a:pt x="17119346" y="7853642"/>
                </a:lnTo>
                <a:lnTo>
                  <a:pt x="17126992" y="7855178"/>
                </a:lnTo>
                <a:lnTo>
                  <a:pt x="17134637" y="7853642"/>
                </a:lnTo>
                <a:lnTo>
                  <a:pt x="17140886" y="7849438"/>
                </a:lnTo>
                <a:lnTo>
                  <a:pt x="17145102" y="7843190"/>
                </a:lnTo>
                <a:lnTo>
                  <a:pt x="17146639" y="7835544"/>
                </a:lnTo>
                <a:close/>
              </a:path>
              <a:path w="18719800" h="10718800" extrusionOk="0">
                <a:moveTo>
                  <a:pt x="17146639" y="7735443"/>
                </a:moveTo>
                <a:lnTo>
                  <a:pt x="17145102" y="7727797"/>
                </a:lnTo>
                <a:lnTo>
                  <a:pt x="17140886" y="7721549"/>
                </a:lnTo>
                <a:lnTo>
                  <a:pt x="17134637" y="7717345"/>
                </a:lnTo>
                <a:lnTo>
                  <a:pt x="17126992" y="7715796"/>
                </a:lnTo>
                <a:lnTo>
                  <a:pt x="17119346" y="7717345"/>
                </a:lnTo>
                <a:lnTo>
                  <a:pt x="17113111" y="7721549"/>
                </a:lnTo>
                <a:lnTo>
                  <a:pt x="17108894" y="7727797"/>
                </a:lnTo>
                <a:lnTo>
                  <a:pt x="17107345" y="7735443"/>
                </a:lnTo>
                <a:lnTo>
                  <a:pt x="17108894" y="7743088"/>
                </a:lnTo>
                <a:lnTo>
                  <a:pt x="17113111" y="7749337"/>
                </a:lnTo>
                <a:lnTo>
                  <a:pt x="17119346" y="7753540"/>
                </a:lnTo>
                <a:lnTo>
                  <a:pt x="17126992" y="7755090"/>
                </a:lnTo>
                <a:lnTo>
                  <a:pt x="17134637" y="7753540"/>
                </a:lnTo>
                <a:lnTo>
                  <a:pt x="17140886" y="7749337"/>
                </a:lnTo>
                <a:lnTo>
                  <a:pt x="17145102" y="7743088"/>
                </a:lnTo>
                <a:lnTo>
                  <a:pt x="17146639" y="7735443"/>
                </a:lnTo>
                <a:close/>
              </a:path>
              <a:path w="18719800" h="10718800" extrusionOk="0">
                <a:moveTo>
                  <a:pt x="17146639" y="7635354"/>
                </a:moveTo>
                <a:lnTo>
                  <a:pt x="17145102" y="7627709"/>
                </a:lnTo>
                <a:lnTo>
                  <a:pt x="17140886" y="7621460"/>
                </a:lnTo>
                <a:lnTo>
                  <a:pt x="17134637" y="7617244"/>
                </a:lnTo>
                <a:lnTo>
                  <a:pt x="17126992" y="7615707"/>
                </a:lnTo>
                <a:lnTo>
                  <a:pt x="17119346" y="7617244"/>
                </a:lnTo>
                <a:lnTo>
                  <a:pt x="17113111" y="7621460"/>
                </a:lnTo>
                <a:lnTo>
                  <a:pt x="17108894" y="7627709"/>
                </a:lnTo>
                <a:lnTo>
                  <a:pt x="17107345" y="7635354"/>
                </a:lnTo>
                <a:lnTo>
                  <a:pt x="17108894" y="7643000"/>
                </a:lnTo>
                <a:lnTo>
                  <a:pt x="17113111" y="7649235"/>
                </a:lnTo>
                <a:lnTo>
                  <a:pt x="17119346" y="7653452"/>
                </a:lnTo>
                <a:lnTo>
                  <a:pt x="17126992" y="7654988"/>
                </a:lnTo>
                <a:lnTo>
                  <a:pt x="17134637" y="7653452"/>
                </a:lnTo>
                <a:lnTo>
                  <a:pt x="17140886" y="7649235"/>
                </a:lnTo>
                <a:lnTo>
                  <a:pt x="17145102" y="7643000"/>
                </a:lnTo>
                <a:lnTo>
                  <a:pt x="17146639" y="7635354"/>
                </a:lnTo>
                <a:close/>
              </a:path>
              <a:path w="18719800" h="10718800" extrusionOk="0">
                <a:moveTo>
                  <a:pt x="17146639" y="7535253"/>
                </a:moveTo>
                <a:lnTo>
                  <a:pt x="17145102" y="7527607"/>
                </a:lnTo>
                <a:lnTo>
                  <a:pt x="17140886" y="7521372"/>
                </a:lnTo>
                <a:lnTo>
                  <a:pt x="17134637" y="7517155"/>
                </a:lnTo>
                <a:lnTo>
                  <a:pt x="17126992" y="7515619"/>
                </a:lnTo>
                <a:lnTo>
                  <a:pt x="17119346" y="7517155"/>
                </a:lnTo>
                <a:lnTo>
                  <a:pt x="17113111" y="7521372"/>
                </a:lnTo>
                <a:lnTo>
                  <a:pt x="17108894" y="7527607"/>
                </a:lnTo>
                <a:lnTo>
                  <a:pt x="17107345" y="7535253"/>
                </a:lnTo>
                <a:lnTo>
                  <a:pt x="17108894" y="7542898"/>
                </a:lnTo>
                <a:lnTo>
                  <a:pt x="17113111" y="7549147"/>
                </a:lnTo>
                <a:lnTo>
                  <a:pt x="17119346" y="7553350"/>
                </a:lnTo>
                <a:lnTo>
                  <a:pt x="17126992" y="7554887"/>
                </a:lnTo>
                <a:lnTo>
                  <a:pt x="17134637" y="7553350"/>
                </a:lnTo>
                <a:lnTo>
                  <a:pt x="17140886" y="7549147"/>
                </a:lnTo>
                <a:lnTo>
                  <a:pt x="17145102" y="7542898"/>
                </a:lnTo>
                <a:lnTo>
                  <a:pt x="17146639" y="7535253"/>
                </a:lnTo>
                <a:close/>
              </a:path>
              <a:path w="18719800" h="10718800" extrusionOk="0">
                <a:moveTo>
                  <a:pt x="17146639" y="7435164"/>
                </a:moveTo>
                <a:lnTo>
                  <a:pt x="17145102" y="7427519"/>
                </a:lnTo>
                <a:lnTo>
                  <a:pt x="17140886" y="7421270"/>
                </a:lnTo>
                <a:lnTo>
                  <a:pt x="17134637" y="7417054"/>
                </a:lnTo>
                <a:lnTo>
                  <a:pt x="17126992" y="7415517"/>
                </a:lnTo>
                <a:lnTo>
                  <a:pt x="17119346" y="7417054"/>
                </a:lnTo>
                <a:lnTo>
                  <a:pt x="17113111" y="7421270"/>
                </a:lnTo>
                <a:lnTo>
                  <a:pt x="17108894" y="7427519"/>
                </a:lnTo>
                <a:lnTo>
                  <a:pt x="17107345" y="7435164"/>
                </a:lnTo>
                <a:lnTo>
                  <a:pt x="17108894" y="7442809"/>
                </a:lnTo>
                <a:lnTo>
                  <a:pt x="17113111" y="7449058"/>
                </a:lnTo>
                <a:lnTo>
                  <a:pt x="17119346" y="7453262"/>
                </a:lnTo>
                <a:lnTo>
                  <a:pt x="17126992" y="7454798"/>
                </a:lnTo>
                <a:lnTo>
                  <a:pt x="17134637" y="7453262"/>
                </a:lnTo>
                <a:lnTo>
                  <a:pt x="17140886" y="7449058"/>
                </a:lnTo>
                <a:lnTo>
                  <a:pt x="17145102" y="7442809"/>
                </a:lnTo>
                <a:lnTo>
                  <a:pt x="17146639" y="7435164"/>
                </a:lnTo>
                <a:close/>
              </a:path>
              <a:path w="18719800" h="10718800" extrusionOk="0">
                <a:moveTo>
                  <a:pt x="17146639" y="7335050"/>
                </a:moveTo>
                <a:lnTo>
                  <a:pt x="17145102" y="7327405"/>
                </a:lnTo>
                <a:lnTo>
                  <a:pt x="17140886" y="7321169"/>
                </a:lnTo>
                <a:lnTo>
                  <a:pt x="17134637" y="7316965"/>
                </a:lnTo>
                <a:lnTo>
                  <a:pt x="17126992" y="7315416"/>
                </a:lnTo>
                <a:lnTo>
                  <a:pt x="17119346" y="7316965"/>
                </a:lnTo>
                <a:lnTo>
                  <a:pt x="17113111" y="7321169"/>
                </a:lnTo>
                <a:lnTo>
                  <a:pt x="17108894" y="7327405"/>
                </a:lnTo>
                <a:lnTo>
                  <a:pt x="17107345" y="7335050"/>
                </a:lnTo>
                <a:lnTo>
                  <a:pt x="17108894" y="7342708"/>
                </a:lnTo>
                <a:lnTo>
                  <a:pt x="17113111" y="7348956"/>
                </a:lnTo>
                <a:lnTo>
                  <a:pt x="17119346" y="7353173"/>
                </a:lnTo>
                <a:lnTo>
                  <a:pt x="17126992" y="7354710"/>
                </a:lnTo>
                <a:lnTo>
                  <a:pt x="17134637" y="7353173"/>
                </a:lnTo>
                <a:lnTo>
                  <a:pt x="17140886" y="7348956"/>
                </a:lnTo>
                <a:lnTo>
                  <a:pt x="17145102" y="7342708"/>
                </a:lnTo>
                <a:lnTo>
                  <a:pt x="17146639" y="7335050"/>
                </a:lnTo>
                <a:close/>
              </a:path>
              <a:path w="18719800" h="10718800" extrusionOk="0">
                <a:moveTo>
                  <a:pt x="17146639" y="7234974"/>
                </a:moveTo>
                <a:lnTo>
                  <a:pt x="17145102" y="7227316"/>
                </a:lnTo>
                <a:lnTo>
                  <a:pt x="17140886" y="7221067"/>
                </a:lnTo>
                <a:lnTo>
                  <a:pt x="17134637" y="7216864"/>
                </a:lnTo>
                <a:lnTo>
                  <a:pt x="17126992" y="7215314"/>
                </a:lnTo>
                <a:lnTo>
                  <a:pt x="17119346" y="7216864"/>
                </a:lnTo>
                <a:lnTo>
                  <a:pt x="17113098" y="7221067"/>
                </a:lnTo>
                <a:lnTo>
                  <a:pt x="17108894" y="7227316"/>
                </a:lnTo>
                <a:lnTo>
                  <a:pt x="17107345" y="7234974"/>
                </a:lnTo>
                <a:lnTo>
                  <a:pt x="17108894" y="7242619"/>
                </a:lnTo>
                <a:lnTo>
                  <a:pt x="17113098" y="7248855"/>
                </a:lnTo>
                <a:lnTo>
                  <a:pt x="17119346" y="7253071"/>
                </a:lnTo>
                <a:lnTo>
                  <a:pt x="17126992" y="7254621"/>
                </a:lnTo>
                <a:lnTo>
                  <a:pt x="17134637" y="7253071"/>
                </a:lnTo>
                <a:lnTo>
                  <a:pt x="17140886" y="7248855"/>
                </a:lnTo>
                <a:lnTo>
                  <a:pt x="17145102" y="7242619"/>
                </a:lnTo>
                <a:lnTo>
                  <a:pt x="17146639" y="7234974"/>
                </a:lnTo>
                <a:close/>
              </a:path>
              <a:path w="18719800" h="10718800" extrusionOk="0">
                <a:moveTo>
                  <a:pt x="17146639" y="7134873"/>
                </a:moveTo>
                <a:lnTo>
                  <a:pt x="17145102" y="7127227"/>
                </a:lnTo>
                <a:lnTo>
                  <a:pt x="17140886" y="7120979"/>
                </a:lnTo>
                <a:lnTo>
                  <a:pt x="17134637" y="7116762"/>
                </a:lnTo>
                <a:lnTo>
                  <a:pt x="17126992" y="7115226"/>
                </a:lnTo>
                <a:lnTo>
                  <a:pt x="17119346" y="7116762"/>
                </a:lnTo>
                <a:lnTo>
                  <a:pt x="17113098" y="7120979"/>
                </a:lnTo>
                <a:lnTo>
                  <a:pt x="17108894" y="7127227"/>
                </a:lnTo>
                <a:lnTo>
                  <a:pt x="17107345" y="7134873"/>
                </a:lnTo>
                <a:lnTo>
                  <a:pt x="17108894" y="7142518"/>
                </a:lnTo>
                <a:lnTo>
                  <a:pt x="17113098" y="7148766"/>
                </a:lnTo>
                <a:lnTo>
                  <a:pt x="17119346" y="7152970"/>
                </a:lnTo>
                <a:lnTo>
                  <a:pt x="17126992" y="7154519"/>
                </a:lnTo>
                <a:lnTo>
                  <a:pt x="17134637" y="7152970"/>
                </a:lnTo>
                <a:lnTo>
                  <a:pt x="17140886" y="7148766"/>
                </a:lnTo>
                <a:lnTo>
                  <a:pt x="17145102" y="7142518"/>
                </a:lnTo>
                <a:lnTo>
                  <a:pt x="17146639" y="7134873"/>
                </a:lnTo>
                <a:close/>
              </a:path>
              <a:path w="18719800" h="10718800" extrusionOk="0">
                <a:moveTo>
                  <a:pt x="17146639" y="7034784"/>
                </a:moveTo>
                <a:lnTo>
                  <a:pt x="17145102" y="7027138"/>
                </a:lnTo>
                <a:lnTo>
                  <a:pt x="17140886" y="7020890"/>
                </a:lnTo>
                <a:lnTo>
                  <a:pt x="17134637" y="7016674"/>
                </a:lnTo>
                <a:lnTo>
                  <a:pt x="17126992" y="7015124"/>
                </a:lnTo>
                <a:lnTo>
                  <a:pt x="17119346" y="7016674"/>
                </a:lnTo>
                <a:lnTo>
                  <a:pt x="17113111" y="7020890"/>
                </a:lnTo>
                <a:lnTo>
                  <a:pt x="17108894" y="7027138"/>
                </a:lnTo>
                <a:lnTo>
                  <a:pt x="17107345" y="7034784"/>
                </a:lnTo>
                <a:lnTo>
                  <a:pt x="17108894" y="7042417"/>
                </a:lnTo>
                <a:lnTo>
                  <a:pt x="17113111" y="7048665"/>
                </a:lnTo>
                <a:lnTo>
                  <a:pt x="17119346" y="7052881"/>
                </a:lnTo>
                <a:lnTo>
                  <a:pt x="17126992" y="7054418"/>
                </a:lnTo>
                <a:lnTo>
                  <a:pt x="17134637" y="7052881"/>
                </a:lnTo>
                <a:lnTo>
                  <a:pt x="17140886" y="7048665"/>
                </a:lnTo>
                <a:lnTo>
                  <a:pt x="17145102" y="7042417"/>
                </a:lnTo>
                <a:lnTo>
                  <a:pt x="17146639" y="7034784"/>
                </a:lnTo>
                <a:close/>
              </a:path>
              <a:path w="18719800" h="10718800" extrusionOk="0">
                <a:moveTo>
                  <a:pt x="17146639" y="6934670"/>
                </a:moveTo>
                <a:lnTo>
                  <a:pt x="17145102" y="6927024"/>
                </a:lnTo>
                <a:lnTo>
                  <a:pt x="17140886" y="6920789"/>
                </a:lnTo>
                <a:lnTo>
                  <a:pt x="17134637" y="6916572"/>
                </a:lnTo>
                <a:lnTo>
                  <a:pt x="17126992" y="6915036"/>
                </a:lnTo>
                <a:lnTo>
                  <a:pt x="17119346" y="6916572"/>
                </a:lnTo>
                <a:lnTo>
                  <a:pt x="17113111" y="6920789"/>
                </a:lnTo>
                <a:lnTo>
                  <a:pt x="17108894" y="6927024"/>
                </a:lnTo>
                <a:lnTo>
                  <a:pt x="17107345" y="6934670"/>
                </a:lnTo>
                <a:lnTo>
                  <a:pt x="17108894" y="6942315"/>
                </a:lnTo>
                <a:lnTo>
                  <a:pt x="17113111" y="6948564"/>
                </a:lnTo>
                <a:lnTo>
                  <a:pt x="17119346" y="6952780"/>
                </a:lnTo>
                <a:lnTo>
                  <a:pt x="17126992" y="6954317"/>
                </a:lnTo>
                <a:lnTo>
                  <a:pt x="17134637" y="6952780"/>
                </a:lnTo>
                <a:lnTo>
                  <a:pt x="17140886" y="6948564"/>
                </a:lnTo>
                <a:lnTo>
                  <a:pt x="17145102" y="6942315"/>
                </a:lnTo>
                <a:lnTo>
                  <a:pt x="17146639" y="6934670"/>
                </a:lnTo>
                <a:close/>
              </a:path>
              <a:path w="18719800" h="10718800" extrusionOk="0">
                <a:moveTo>
                  <a:pt x="17146639" y="6834581"/>
                </a:moveTo>
                <a:lnTo>
                  <a:pt x="17145102" y="6826936"/>
                </a:lnTo>
                <a:lnTo>
                  <a:pt x="17140886" y="6820687"/>
                </a:lnTo>
                <a:lnTo>
                  <a:pt x="17134637" y="6816484"/>
                </a:lnTo>
                <a:lnTo>
                  <a:pt x="17126992" y="6814934"/>
                </a:lnTo>
                <a:lnTo>
                  <a:pt x="17119346" y="6816484"/>
                </a:lnTo>
                <a:lnTo>
                  <a:pt x="17113111" y="6820687"/>
                </a:lnTo>
                <a:lnTo>
                  <a:pt x="17108894" y="6826936"/>
                </a:lnTo>
                <a:lnTo>
                  <a:pt x="17107345" y="6834581"/>
                </a:lnTo>
                <a:lnTo>
                  <a:pt x="17108894" y="6842226"/>
                </a:lnTo>
                <a:lnTo>
                  <a:pt x="17113111" y="6848475"/>
                </a:lnTo>
                <a:lnTo>
                  <a:pt x="17119346" y="6852679"/>
                </a:lnTo>
                <a:lnTo>
                  <a:pt x="17126992" y="6854228"/>
                </a:lnTo>
                <a:lnTo>
                  <a:pt x="17134637" y="6852679"/>
                </a:lnTo>
                <a:lnTo>
                  <a:pt x="17140886" y="6848475"/>
                </a:lnTo>
                <a:lnTo>
                  <a:pt x="17145102" y="6842226"/>
                </a:lnTo>
                <a:lnTo>
                  <a:pt x="17146639" y="6834581"/>
                </a:lnTo>
                <a:close/>
              </a:path>
              <a:path w="18719800" h="10718800" extrusionOk="0">
                <a:moveTo>
                  <a:pt x="17146639" y="6734492"/>
                </a:moveTo>
                <a:lnTo>
                  <a:pt x="17145102" y="6726847"/>
                </a:lnTo>
                <a:lnTo>
                  <a:pt x="17140886" y="6720599"/>
                </a:lnTo>
                <a:lnTo>
                  <a:pt x="17134637" y="6716382"/>
                </a:lnTo>
                <a:lnTo>
                  <a:pt x="17126992" y="6714845"/>
                </a:lnTo>
                <a:lnTo>
                  <a:pt x="17119346" y="6716382"/>
                </a:lnTo>
                <a:lnTo>
                  <a:pt x="17113111" y="6720599"/>
                </a:lnTo>
                <a:lnTo>
                  <a:pt x="17108894" y="6726847"/>
                </a:lnTo>
                <a:lnTo>
                  <a:pt x="17107345" y="6734492"/>
                </a:lnTo>
                <a:lnTo>
                  <a:pt x="17108894" y="6742138"/>
                </a:lnTo>
                <a:lnTo>
                  <a:pt x="17113111" y="6748373"/>
                </a:lnTo>
                <a:lnTo>
                  <a:pt x="17119346" y="6752590"/>
                </a:lnTo>
                <a:lnTo>
                  <a:pt x="17126992" y="6754127"/>
                </a:lnTo>
                <a:lnTo>
                  <a:pt x="17134637" y="6752590"/>
                </a:lnTo>
                <a:lnTo>
                  <a:pt x="17140886" y="6748373"/>
                </a:lnTo>
                <a:lnTo>
                  <a:pt x="17145102" y="6742138"/>
                </a:lnTo>
                <a:lnTo>
                  <a:pt x="17146639" y="6734492"/>
                </a:lnTo>
                <a:close/>
              </a:path>
              <a:path w="18719800" h="10718800" extrusionOk="0">
                <a:moveTo>
                  <a:pt x="17146639" y="6634391"/>
                </a:moveTo>
                <a:lnTo>
                  <a:pt x="17145102" y="6626733"/>
                </a:lnTo>
                <a:lnTo>
                  <a:pt x="17140886" y="6620497"/>
                </a:lnTo>
                <a:lnTo>
                  <a:pt x="17134637" y="6616281"/>
                </a:lnTo>
                <a:lnTo>
                  <a:pt x="17126992" y="6614744"/>
                </a:lnTo>
                <a:lnTo>
                  <a:pt x="17119346" y="6616281"/>
                </a:lnTo>
                <a:lnTo>
                  <a:pt x="17113111" y="6620497"/>
                </a:lnTo>
                <a:lnTo>
                  <a:pt x="17108894" y="6626733"/>
                </a:lnTo>
                <a:lnTo>
                  <a:pt x="17107345" y="6634391"/>
                </a:lnTo>
                <a:lnTo>
                  <a:pt x="17108894" y="6642036"/>
                </a:lnTo>
                <a:lnTo>
                  <a:pt x="17113111" y="6648285"/>
                </a:lnTo>
                <a:lnTo>
                  <a:pt x="17119346" y="6652488"/>
                </a:lnTo>
                <a:lnTo>
                  <a:pt x="17126992" y="6654038"/>
                </a:lnTo>
                <a:lnTo>
                  <a:pt x="17134637" y="6652488"/>
                </a:lnTo>
                <a:lnTo>
                  <a:pt x="17140886" y="6648285"/>
                </a:lnTo>
                <a:lnTo>
                  <a:pt x="17145102" y="6642036"/>
                </a:lnTo>
                <a:lnTo>
                  <a:pt x="17146639" y="6634391"/>
                </a:lnTo>
                <a:close/>
              </a:path>
              <a:path w="18719800" h="10718800" extrusionOk="0">
                <a:moveTo>
                  <a:pt x="17146639" y="6534290"/>
                </a:moveTo>
                <a:lnTo>
                  <a:pt x="17145102" y="6526644"/>
                </a:lnTo>
                <a:lnTo>
                  <a:pt x="17140886" y="6520396"/>
                </a:lnTo>
                <a:lnTo>
                  <a:pt x="17134637" y="6516179"/>
                </a:lnTo>
                <a:lnTo>
                  <a:pt x="17126992" y="6514643"/>
                </a:lnTo>
                <a:lnTo>
                  <a:pt x="17119346" y="6516179"/>
                </a:lnTo>
                <a:lnTo>
                  <a:pt x="17113111" y="6520396"/>
                </a:lnTo>
                <a:lnTo>
                  <a:pt x="17108894" y="6526644"/>
                </a:lnTo>
                <a:lnTo>
                  <a:pt x="17107345" y="6534290"/>
                </a:lnTo>
                <a:lnTo>
                  <a:pt x="17108894" y="6541935"/>
                </a:lnTo>
                <a:lnTo>
                  <a:pt x="17113111" y="6548183"/>
                </a:lnTo>
                <a:lnTo>
                  <a:pt x="17119346" y="6552400"/>
                </a:lnTo>
                <a:lnTo>
                  <a:pt x="17126992" y="6553936"/>
                </a:lnTo>
                <a:lnTo>
                  <a:pt x="17134637" y="6552400"/>
                </a:lnTo>
                <a:lnTo>
                  <a:pt x="17140886" y="6548183"/>
                </a:lnTo>
                <a:lnTo>
                  <a:pt x="17145102" y="6541935"/>
                </a:lnTo>
                <a:lnTo>
                  <a:pt x="17146639" y="6534290"/>
                </a:lnTo>
                <a:close/>
              </a:path>
              <a:path w="18719800" h="10718800" extrusionOk="0">
                <a:moveTo>
                  <a:pt x="17146639" y="6434188"/>
                </a:moveTo>
                <a:lnTo>
                  <a:pt x="17145102" y="6426543"/>
                </a:lnTo>
                <a:lnTo>
                  <a:pt x="17140886" y="6420294"/>
                </a:lnTo>
                <a:lnTo>
                  <a:pt x="17134637" y="6416091"/>
                </a:lnTo>
                <a:lnTo>
                  <a:pt x="17126992" y="6414541"/>
                </a:lnTo>
                <a:lnTo>
                  <a:pt x="17119346" y="6416091"/>
                </a:lnTo>
                <a:lnTo>
                  <a:pt x="17113111" y="6420294"/>
                </a:lnTo>
                <a:lnTo>
                  <a:pt x="17108894" y="6426543"/>
                </a:lnTo>
                <a:lnTo>
                  <a:pt x="17107345" y="6434188"/>
                </a:lnTo>
                <a:lnTo>
                  <a:pt x="17108894" y="6441846"/>
                </a:lnTo>
                <a:lnTo>
                  <a:pt x="17113111" y="6448095"/>
                </a:lnTo>
                <a:lnTo>
                  <a:pt x="17119346" y="6452298"/>
                </a:lnTo>
                <a:lnTo>
                  <a:pt x="17126992" y="6453848"/>
                </a:lnTo>
                <a:lnTo>
                  <a:pt x="17134637" y="6452298"/>
                </a:lnTo>
                <a:lnTo>
                  <a:pt x="17140886" y="6448095"/>
                </a:lnTo>
                <a:lnTo>
                  <a:pt x="17145102" y="6441846"/>
                </a:lnTo>
                <a:lnTo>
                  <a:pt x="17146639" y="6434188"/>
                </a:lnTo>
                <a:close/>
              </a:path>
              <a:path w="18719800" h="10718800" extrusionOk="0">
                <a:moveTo>
                  <a:pt x="17146639" y="6334112"/>
                </a:moveTo>
                <a:lnTo>
                  <a:pt x="17145102" y="6326454"/>
                </a:lnTo>
                <a:lnTo>
                  <a:pt x="17140886" y="6320206"/>
                </a:lnTo>
                <a:lnTo>
                  <a:pt x="17134637" y="6315989"/>
                </a:lnTo>
                <a:lnTo>
                  <a:pt x="17126992" y="6314452"/>
                </a:lnTo>
                <a:lnTo>
                  <a:pt x="17119346" y="6315989"/>
                </a:lnTo>
                <a:lnTo>
                  <a:pt x="17113111" y="6320206"/>
                </a:lnTo>
                <a:lnTo>
                  <a:pt x="17108894" y="6326454"/>
                </a:lnTo>
                <a:lnTo>
                  <a:pt x="17107345" y="6334112"/>
                </a:lnTo>
                <a:lnTo>
                  <a:pt x="17108894" y="6341758"/>
                </a:lnTo>
                <a:lnTo>
                  <a:pt x="17113111" y="6347993"/>
                </a:lnTo>
                <a:lnTo>
                  <a:pt x="17119346" y="6352197"/>
                </a:lnTo>
                <a:lnTo>
                  <a:pt x="17126992" y="6353746"/>
                </a:lnTo>
                <a:lnTo>
                  <a:pt x="17134637" y="6352197"/>
                </a:lnTo>
                <a:lnTo>
                  <a:pt x="17140886" y="6347993"/>
                </a:lnTo>
                <a:lnTo>
                  <a:pt x="17145102" y="6341758"/>
                </a:lnTo>
                <a:lnTo>
                  <a:pt x="17146639" y="6334112"/>
                </a:lnTo>
                <a:close/>
              </a:path>
              <a:path w="18719800" h="10718800" extrusionOk="0">
                <a:moveTo>
                  <a:pt x="17146639" y="6233998"/>
                </a:moveTo>
                <a:lnTo>
                  <a:pt x="17145102" y="6226353"/>
                </a:lnTo>
                <a:lnTo>
                  <a:pt x="17140886" y="6220117"/>
                </a:lnTo>
                <a:lnTo>
                  <a:pt x="17134637" y="6215900"/>
                </a:lnTo>
                <a:lnTo>
                  <a:pt x="17126992" y="6214364"/>
                </a:lnTo>
                <a:lnTo>
                  <a:pt x="17119346" y="6215900"/>
                </a:lnTo>
                <a:lnTo>
                  <a:pt x="17113111" y="6220117"/>
                </a:lnTo>
                <a:lnTo>
                  <a:pt x="17108894" y="6226353"/>
                </a:lnTo>
                <a:lnTo>
                  <a:pt x="17107345" y="6233998"/>
                </a:lnTo>
                <a:lnTo>
                  <a:pt x="17108894" y="6241656"/>
                </a:lnTo>
                <a:lnTo>
                  <a:pt x="17113111" y="6247904"/>
                </a:lnTo>
                <a:lnTo>
                  <a:pt x="17119346" y="6252108"/>
                </a:lnTo>
                <a:lnTo>
                  <a:pt x="17126992" y="6253658"/>
                </a:lnTo>
                <a:lnTo>
                  <a:pt x="17134637" y="6252108"/>
                </a:lnTo>
                <a:lnTo>
                  <a:pt x="17140886" y="6247904"/>
                </a:lnTo>
                <a:lnTo>
                  <a:pt x="17145102" y="6241656"/>
                </a:lnTo>
                <a:lnTo>
                  <a:pt x="17146639" y="6233998"/>
                </a:lnTo>
                <a:close/>
              </a:path>
              <a:path w="18719800" h="10718800" extrusionOk="0">
                <a:moveTo>
                  <a:pt x="17146639" y="6133909"/>
                </a:moveTo>
                <a:lnTo>
                  <a:pt x="17145102" y="6126264"/>
                </a:lnTo>
                <a:lnTo>
                  <a:pt x="17140886" y="6120015"/>
                </a:lnTo>
                <a:lnTo>
                  <a:pt x="17134637" y="6115799"/>
                </a:lnTo>
                <a:lnTo>
                  <a:pt x="17126992" y="6114250"/>
                </a:lnTo>
                <a:lnTo>
                  <a:pt x="17119346" y="6115799"/>
                </a:lnTo>
                <a:lnTo>
                  <a:pt x="17113111" y="6120015"/>
                </a:lnTo>
                <a:lnTo>
                  <a:pt x="17108894" y="6126264"/>
                </a:lnTo>
                <a:lnTo>
                  <a:pt x="17107345" y="6133909"/>
                </a:lnTo>
                <a:lnTo>
                  <a:pt x="17108894" y="6141555"/>
                </a:lnTo>
                <a:lnTo>
                  <a:pt x="17113111" y="6147803"/>
                </a:lnTo>
                <a:lnTo>
                  <a:pt x="17119346" y="6152007"/>
                </a:lnTo>
                <a:lnTo>
                  <a:pt x="17126992" y="6153556"/>
                </a:lnTo>
                <a:lnTo>
                  <a:pt x="17134637" y="6152007"/>
                </a:lnTo>
                <a:lnTo>
                  <a:pt x="17140886" y="6147803"/>
                </a:lnTo>
                <a:lnTo>
                  <a:pt x="17145102" y="6141555"/>
                </a:lnTo>
                <a:lnTo>
                  <a:pt x="17146639" y="6133909"/>
                </a:lnTo>
                <a:close/>
              </a:path>
              <a:path w="18719800" h="10718800" extrusionOk="0">
                <a:moveTo>
                  <a:pt x="17146639" y="6033808"/>
                </a:moveTo>
                <a:lnTo>
                  <a:pt x="17145102" y="6026162"/>
                </a:lnTo>
                <a:lnTo>
                  <a:pt x="17140886" y="6019914"/>
                </a:lnTo>
                <a:lnTo>
                  <a:pt x="17134637" y="6015710"/>
                </a:lnTo>
                <a:lnTo>
                  <a:pt x="17126992" y="6014161"/>
                </a:lnTo>
                <a:lnTo>
                  <a:pt x="17119346" y="6015710"/>
                </a:lnTo>
                <a:lnTo>
                  <a:pt x="17113111" y="6019914"/>
                </a:lnTo>
                <a:lnTo>
                  <a:pt x="17108894" y="6026162"/>
                </a:lnTo>
                <a:lnTo>
                  <a:pt x="17107345" y="6033808"/>
                </a:lnTo>
                <a:lnTo>
                  <a:pt x="17108894" y="6041453"/>
                </a:lnTo>
                <a:lnTo>
                  <a:pt x="17113111" y="6047702"/>
                </a:lnTo>
                <a:lnTo>
                  <a:pt x="17119346" y="6051918"/>
                </a:lnTo>
                <a:lnTo>
                  <a:pt x="17126992" y="6053455"/>
                </a:lnTo>
                <a:lnTo>
                  <a:pt x="17134637" y="6051918"/>
                </a:lnTo>
                <a:lnTo>
                  <a:pt x="17140886" y="6047702"/>
                </a:lnTo>
                <a:lnTo>
                  <a:pt x="17145102" y="6041453"/>
                </a:lnTo>
                <a:lnTo>
                  <a:pt x="17146639" y="6033808"/>
                </a:lnTo>
                <a:close/>
              </a:path>
              <a:path w="18719800" h="10718800" extrusionOk="0">
                <a:moveTo>
                  <a:pt x="17146639" y="5933719"/>
                </a:moveTo>
                <a:lnTo>
                  <a:pt x="17145102" y="5926074"/>
                </a:lnTo>
                <a:lnTo>
                  <a:pt x="17140886" y="5919825"/>
                </a:lnTo>
                <a:lnTo>
                  <a:pt x="17134637" y="5915609"/>
                </a:lnTo>
                <a:lnTo>
                  <a:pt x="17126992" y="5914072"/>
                </a:lnTo>
                <a:lnTo>
                  <a:pt x="17119346" y="5915609"/>
                </a:lnTo>
                <a:lnTo>
                  <a:pt x="17113111" y="5919825"/>
                </a:lnTo>
                <a:lnTo>
                  <a:pt x="17108894" y="5926074"/>
                </a:lnTo>
                <a:lnTo>
                  <a:pt x="17107345" y="5933719"/>
                </a:lnTo>
                <a:lnTo>
                  <a:pt x="17108894" y="5941365"/>
                </a:lnTo>
                <a:lnTo>
                  <a:pt x="17113111" y="5947600"/>
                </a:lnTo>
                <a:lnTo>
                  <a:pt x="17119346" y="5951817"/>
                </a:lnTo>
                <a:lnTo>
                  <a:pt x="17126992" y="5953366"/>
                </a:lnTo>
                <a:lnTo>
                  <a:pt x="17134637" y="5951817"/>
                </a:lnTo>
                <a:lnTo>
                  <a:pt x="17140886" y="5947600"/>
                </a:lnTo>
                <a:lnTo>
                  <a:pt x="17145102" y="5941365"/>
                </a:lnTo>
                <a:lnTo>
                  <a:pt x="17146639" y="5933719"/>
                </a:lnTo>
                <a:close/>
              </a:path>
              <a:path w="18719800" h="10718800" extrusionOk="0">
                <a:moveTo>
                  <a:pt x="17146639" y="5833618"/>
                </a:moveTo>
                <a:lnTo>
                  <a:pt x="17145102" y="5825972"/>
                </a:lnTo>
                <a:lnTo>
                  <a:pt x="17140886" y="5819724"/>
                </a:lnTo>
                <a:lnTo>
                  <a:pt x="17134637" y="5815520"/>
                </a:lnTo>
                <a:lnTo>
                  <a:pt x="17126992" y="5813984"/>
                </a:lnTo>
                <a:lnTo>
                  <a:pt x="17119346" y="5815520"/>
                </a:lnTo>
                <a:lnTo>
                  <a:pt x="17113111" y="5819724"/>
                </a:lnTo>
                <a:lnTo>
                  <a:pt x="17108894" y="5825972"/>
                </a:lnTo>
                <a:lnTo>
                  <a:pt x="17107345" y="5833618"/>
                </a:lnTo>
                <a:lnTo>
                  <a:pt x="17108894" y="5841263"/>
                </a:lnTo>
                <a:lnTo>
                  <a:pt x="17113111" y="5847512"/>
                </a:lnTo>
                <a:lnTo>
                  <a:pt x="17119346" y="5851728"/>
                </a:lnTo>
                <a:lnTo>
                  <a:pt x="17126992" y="5853265"/>
                </a:lnTo>
                <a:lnTo>
                  <a:pt x="17134637" y="5851728"/>
                </a:lnTo>
                <a:lnTo>
                  <a:pt x="17140886" y="5847512"/>
                </a:lnTo>
                <a:lnTo>
                  <a:pt x="17145102" y="5841263"/>
                </a:lnTo>
                <a:lnTo>
                  <a:pt x="17146639" y="5833618"/>
                </a:lnTo>
                <a:close/>
              </a:path>
              <a:path w="18719800" h="10718800" extrusionOk="0">
                <a:moveTo>
                  <a:pt x="17146639" y="5733529"/>
                </a:moveTo>
                <a:lnTo>
                  <a:pt x="17145102" y="5725871"/>
                </a:lnTo>
                <a:lnTo>
                  <a:pt x="17140886" y="5719635"/>
                </a:lnTo>
                <a:lnTo>
                  <a:pt x="17134637" y="5715419"/>
                </a:lnTo>
                <a:lnTo>
                  <a:pt x="17126992" y="5713882"/>
                </a:lnTo>
                <a:lnTo>
                  <a:pt x="17119346" y="5715419"/>
                </a:lnTo>
                <a:lnTo>
                  <a:pt x="17113111" y="5719635"/>
                </a:lnTo>
                <a:lnTo>
                  <a:pt x="17108894" y="5725871"/>
                </a:lnTo>
                <a:lnTo>
                  <a:pt x="17107345" y="5733529"/>
                </a:lnTo>
                <a:lnTo>
                  <a:pt x="17108894" y="5741174"/>
                </a:lnTo>
                <a:lnTo>
                  <a:pt x="17113111" y="5747423"/>
                </a:lnTo>
                <a:lnTo>
                  <a:pt x="17119346" y="5751627"/>
                </a:lnTo>
                <a:lnTo>
                  <a:pt x="17126992" y="5753176"/>
                </a:lnTo>
                <a:lnTo>
                  <a:pt x="17134637" y="5751627"/>
                </a:lnTo>
                <a:lnTo>
                  <a:pt x="17140886" y="5747423"/>
                </a:lnTo>
                <a:lnTo>
                  <a:pt x="17145102" y="5741174"/>
                </a:lnTo>
                <a:lnTo>
                  <a:pt x="17146639" y="5733529"/>
                </a:lnTo>
                <a:close/>
              </a:path>
              <a:path w="18719800" h="10718800" extrusionOk="0">
                <a:moveTo>
                  <a:pt x="17208424" y="1342986"/>
                </a:moveTo>
                <a:lnTo>
                  <a:pt x="17206875" y="1335341"/>
                </a:lnTo>
                <a:lnTo>
                  <a:pt x="17202658" y="1329105"/>
                </a:lnTo>
                <a:lnTo>
                  <a:pt x="17196410" y="1324889"/>
                </a:lnTo>
                <a:lnTo>
                  <a:pt x="17188765" y="1323352"/>
                </a:lnTo>
                <a:lnTo>
                  <a:pt x="17181119" y="1324889"/>
                </a:lnTo>
                <a:lnTo>
                  <a:pt x="17174871" y="1329105"/>
                </a:lnTo>
                <a:lnTo>
                  <a:pt x="17170667" y="1335341"/>
                </a:lnTo>
                <a:lnTo>
                  <a:pt x="17169118" y="1342986"/>
                </a:lnTo>
                <a:lnTo>
                  <a:pt x="17170667" y="1350632"/>
                </a:lnTo>
                <a:lnTo>
                  <a:pt x="17174871" y="1356880"/>
                </a:lnTo>
                <a:lnTo>
                  <a:pt x="17181119" y="1361097"/>
                </a:lnTo>
                <a:lnTo>
                  <a:pt x="17188765" y="1362646"/>
                </a:lnTo>
                <a:lnTo>
                  <a:pt x="17196410" y="1361097"/>
                </a:lnTo>
                <a:lnTo>
                  <a:pt x="17202658" y="1356880"/>
                </a:lnTo>
                <a:lnTo>
                  <a:pt x="17206875" y="1350632"/>
                </a:lnTo>
                <a:lnTo>
                  <a:pt x="17208424" y="1342986"/>
                </a:lnTo>
                <a:close/>
              </a:path>
              <a:path w="18719800" h="10718800" extrusionOk="0">
                <a:moveTo>
                  <a:pt x="17208424" y="1242898"/>
                </a:moveTo>
                <a:lnTo>
                  <a:pt x="17206875" y="1235252"/>
                </a:lnTo>
                <a:lnTo>
                  <a:pt x="17202658" y="1229004"/>
                </a:lnTo>
                <a:lnTo>
                  <a:pt x="17196410" y="1224788"/>
                </a:lnTo>
                <a:lnTo>
                  <a:pt x="17188765" y="1223238"/>
                </a:lnTo>
                <a:lnTo>
                  <a:pt x="17181119" y="1224788"/>
                </a:lnTo>
                <a:lnTo>
                  <a:pt x="17174871" y="1229004"/>
                </a:lnTo>
                <a:lnTo>
                  <a:pt x="17170667" y="1235252"/>
                </a:lnTo>
                <a:lnTo>
                  <a:pt x="17169118" y="1242898"/>
                </a:lnTo>
                <a:lnTo>
                  <a:pt x="17170667" y="1250543"/>
                </a:lnTo>
                <a:lnTo>
                  <a:pt x="17174871" y="1256779"/>
                </a:lnTo>
                <a:lnTo>
                  <a:pt x="17181119" y="1260995"/>
                </a:lnTo>
                <a:lnTo>
                  <a:pt x="17188765" y="1262545"/>
                </a:lnTo>
                <a:lnTo>
                  <a:pt x="17196410" y="1260995"/>
                </a:lnTo>
                <a:lnTo>
                  <a:pt x="17202658" y="1256779"/>
                </a:lnTo>
                <a:lnTo>
                  <a:pt x="17206875" y="1250543"/>
                </a:lnTo>
                <a:lnTo>
                  <a:pt x="17208424" y="1242898"/>
                </a:lnTo>
                <a:close/>
              </a:path>
              <a:path w="18719800" h="10718800" extrusionOk="0">
                <a:moveTo>
                  <a:pt x="17208424" y="1142796"/>
                </a:moveTo>
                <a:lnTo>
                  <a:pt x="17206875" y="1135151"/>
                </a:lnTo>
                <a:lnTo>
                  <a:pt x="17202658" y="1128903"/>
                </a:lnTo>
                <a:lnTo>
                  <a:pt x="17196410" y="1124699"/>
                </a:lnTo>
                <a:lnTo>
                  <a:pt x="17188765" y="1123149"/>
                </a:lnTo>
                <a:lnTo>
                  <a:pt x="17181119" y="1124699"/>
                </a:lnTo>
                <a:lnTo>
                  <a:pt x="17174871" y="1128903"/>
                </a:lnTo>
                <a:lnTo>
                  <a:pt x="17170667" y="1135151"/>
                </a:lnTo>
                <a:lnTo>
                  <a:pt x="17169118" y="1142796"/>
                </a:lnTo>
                <a:lnTo>
                  <a:pt x="17170667" y="1150442"/>
                </a:lnTo>
                <a:lnTo>
                  <a:pt x="17174871" y="1156690"/>
                </a:lnTo>
                <a:lnTo>
                  <a:pt x="17181119" y="1160907"/>
                </a:lnTo>
                <a:lnTo>
                  <a:pt x="17188765" y="1162443"/>
                </a:lnTo>
                <a:lnTo>
                  <a:pt x="17196410" y="1160907"/>
                </a:lnTo>
                <a:lnTo>
                  <a:pt x="17202658" y="1156690"/>
                </a:lnTo>
                <a:lnTo>
                  <a:pt x="17206875" y="1150442"/>
                </a:lnTo>
                <a:lnTo>
                  <a:pt x="17208424" y="1142796"/>
                </a:lnTo>
                <a:close/>
              </a:path>
              <a:path w="18719800" h="10718800" extrusionOk="0">
                <a:moveTo>
                  <a:pt x="17208424" y="1042695"/>
                </a:moveTo>
                <a:lnTo>
                  <a:pt x="17206875" y="1035050"/>
                </a:lnTo>
                <a:lnTo>
                  <a:pt x="17202658" y="1028814"/>
                </a:lnTo>
                <a:lnTo>
                  <a:pt x="17196410" y="1024597"/>
                </a:lnTo>
                <a:lnTo>
                  <a:pt x="17188765" y="1023048"/>
                </a:lnTo>
                <a:lnTo>
                  <a:pt x="17181119" y="1024597"/>
                </a:lnTo>
                <a:lnTo>
                  <a:pt x="17174871" y="1028814"/>
                </a:lnTo>
                <a:lnTo>
                  <a:pt x="17170667" y="1035050"/>
                </a:lnTo>
                <a:lnTo>
                  <a:pt x="17169118" y="1042695"/>
                </a:lnTo>
                <a:lnTo>
                  <a:pt x="17170667" y="1050353"/>
                </a:lnTo>
                <a:lnTo>
                  <a:pt x="17174871" y="1056601"/>
                </a:lnTo>
                <a:lnTo>
                  <a:pt x="17181119" y="1060805"/>
                </a:lnTo>
                <a:lnTo>
                  <a:pt x="17188765" y="1062342"/>
                </a:lnTo>
                <a:lnTo>
                  <a:pt x="17196410" y="1060805"/>
                </a:lnTo>
                <a:lnTo>
                  <a:pt x="17202658" y="1056601"/>
                </a:lnTo>
                <a:lnTo>
                  <a:pt x="17206875" y="1050353"/>
                </a:lnTo>
                <a:lnTo>
                  <a:pt x="17208424" y="1042695"/>
                </a:lnTo>
                <a:close/>
              </a:path>
              <a:path w="18719800" h="10718800" extrusionOk="0">
                <a:moveTo>
                  <a:pt x="17208424" y="942606"/>
                </a:moveTo>
                <a:lnTo>
                  <a:pt x="17206875" y="934961"/>
                </a:lnTo>
                <a:lnTo>
                  <a:pt x="17202658" y="928712"/>
                </a:lnTo>
                <a:lnTo>
                  <a:pt x="17196410" y="924509"/>
                </a:lnTo>
                <a:lnTo>
                  <a:pt x="17188765" y="922972"/>
                </a:lnTo>
                <a:lnTo>
                  <a:pt x="17181119" y="924509"/>
                </a:lnTo>
                <a:lnTo>
                  <a:pt x="17174871" y="928712"/>
                </a:lnTo>
                <a:lnTo>
                  <a:pt x="17170667" y="934961"/>
                </a:lnTo>
                <a:lnTo>
                  <a:pt x="17169118" y="942606"/>
                </a:lnTo>
                <a:lnTo>
                  <a:pt x="17170667" y="950252"/>
                </a:lnTo>
                <a:lnTo>
                  <a:pt x="17174871" y="956500"/>
                </a:lnTo>
                <a:lnTo>
                  <a:pt x="17181119" y="960716"/>
                </a:lnTo>
                <a:lnTo>
                  <a:pt x="17188765" y="962266"/>
                </a:lnTo>
                <a:lnTo>
                  <a:pt x="17196410" y="960716"/>
                </a:lnTo>
                <a:lnTo>
                  <a:pt x="17202658" y="956500"/>
                </a:lnTo>
                <a:lnTo>
                  <a:pt x="17206875" y="950252"/>
                </a:lnTo>
                <a:lnTo>
                  <a:pt x="17208424" y="942606"/>
                </a:lnTo>
                <a:close/>
              </a:path>
              <a:path w="18719800" h="10718800" extrusionOk="0">
                <a:moveTo>
                  <a:pt x="17208424" y="842518"/>
                </a:moveTo>
                <a:lnTo>
                  <a:pt x="17206875" y="834859"/>
                </a:lnTo>
                <a:lnTo>
                  <a:pt x="17202658" y="828624"/>
                </a:lnTo>
                <a:lnTo>
                  <a:pt x="17196410" y="824407"/>
                </a:lnTo>
                <a:lnTo>
                  <a:pt x="17188765" y="822858"/>
                </a:lnTo>
                <a:lnTo>
                  <a:pt x="17181119" y="824407"/>
                </a:lnTo>
                <a:lnTo>
                  <a:pt x="17174871" y="828624"/>
                </a:lnTo>
                <a:lnTo>
                  <a:pt x="17170667" y="834859"/>
                </a:lnTo>
                <a:lnTo>
                  <a:pt x="17169118" y="842518"/>
                </a:lnTo>
                <a:lnTo>
                  <a:pt x="17170667" y="850163"/>
                </a:lnTo>
                <a:lnTo>
                  <a:pt x="17174871" y="856411"/>
                </a:lnTo>
                <a:lnTo>
                  <a:pt x="17181119" y="860615"/>
                </a:lnTo>
                <a:lnTo>
                  <a:pt x="17188765" y="862164"/>
                </a:lnTo>
                <a:lnTo>
                  <a:pt x="17196410" y="860615"/>
                </a:lnTo>
                <a:lnTo>
                  <a:pt x="17202658" y="856411"/>
                </a:lnTo>
                <a:lnTo>
                  <a:pt x="17206875" y="850163"/>
                </a:lnTo>
                <a:lnTo>
                  <a:pt x="17208424" y="842518"/>
                </a:lnTo>
                <a:close/>
              </a:path>
              <a:path w="18719800" h="10718800" extrusionOk="0">
                <a:moveTo>
                  <a:pt x="17208424" y="742403"/>
                </a:moveTo>
                <a:lnTo>
                  <a:pt x="17206875" y="734771"/>
                </a:lnTo>
                <a:lnTo>
                  <a:pt x="17202658" y="728522"/>
                </a:lnTo>
                <a:lnTo>
                  <a:pt x="17196410" y="724306"/>
                </a:lnTo>
                <a:lnTo>
                  <a:pt x="17188765" y="722757"/>
                </a:lnTo>
                <a:lnTo>
                  <a:pt x="17181119" y="724306"/>
                </a:lnTo>
                <a:lnTo>
                  <a:pt x="17174871" y="728522"/>
                </a:lnTo>
                <a:lnTo>
                  <a:pt x="17170667" y="734771"/>
                </a:lnTo>
                <a:lnTo>
                  <a:pt x="17169118" y="742403"/>
                </a:lnTo>
                <a:lnTo>
                  <a:pt x="17170667" y="750062"/>
                </a:lnTo>
                <a:lnTo>
                  <a:pt x="17174871" y="756297"/>
                </a:lnTo>
                <a:lnTo>
                  <a:pt x="17181119" y="760514"/>
                </a:lnTo>
                <a:lnTo>
                  <a:pt x="17188765" y="762050"/>
                </a:lnTo>
                <a:lnTo>
                  <a:pt x="17196410" y="760514"/>
                </a:lnTo>
                <a:lnTo>
                  <a:pt x="17202658" y="756297"/>
                </a:lnTo>
                <a:lnTo>
                  <a:pt x="17206875" y="750062"/>
                </a:lnTo>
                <a:lnTo>
                  <a:pt x="17208424" y="742403"/>
                </a:lnTo>
                <a:close/>
              </a:path>
              <a:path w="18719800" h="10718800" extrusionOk="0">
                <a:moveTo>
                  <a:pt x="17208424" y="642315"/>
                </a:moveTo>
                <a:lnTo>
                  <a:pt x="17206875" y="634669"/>
                </a:lnTo>
                <a:lnTo>
                  <a:pt x="17202658" y="628421"/>
                </a:lnTo>
                <a:lnTo>
                  <a:pt x="17196410" y="624205"/>
                </a:lnTo>
                <a:lnTo>
                  <a:pt x="17188765" y="622668"/>
                </a:lnTo>
                <a:lnTo>
                  <a:pt x="17181119" y="624205"/>
                </a:lnTo>
                <a:lnTo>
                  <a:pt x="17174871" y="628421"/>
                </a:lnTo>
                <a:lnTo>
                  <a:pt x="17170667" y="634669"/>
                </a:lnTo>
                <a:lnTo>
                  <a:pt x="17169118" y="642315"/>
                </a:lnTo>
                <a:lnTo>
                  <a:pt x="17170667" y="649960"/>
                </a:lnTo>
                <a:lnTo>
                  <a:pt x="17174871" y="656209"/>
                </a:lnTo>
                <a:lnTo>
                  <a:pt x="17181119" y="660412"/>
                </a:lnTo>
                <a:lnTo>
                  <a:pt x="17188765" y="661962"/>
                </a:lnTo>
                <a:lnTo>
                  <a:pt x="17196410" y="660412"/>
                </a:lnTo>
                <a:lnTo>
                  <a:pt x="17202658" y="656209"/>
                </a:lnTo>
                <a:lnTo>
                  <a:pt x="17206875" y="649960"/>
                </a:lnTo>
                <a:lnTo>
                  <a:pt x="17208424" y="642315"/>
                </a:lnTo>
                <a:close/>
              </a:path>
              <a:path w="18719800" h="10718800" extrusionOk="0">
                <a:moveTo>
                  <a:pt x="17208424" y="542213"/>
                </a:moveTo>
                <a:lnTo>
                  <a:pt x="17206875" y="534568"/>
                </a:lnTo>
                <a:lnTo>
                  <a:pt x="17202658" y="528332"/>
                </a:lnTo>
                <a:lnTo>
                  <a:pt x="17196410" y="524116"/>
                </a:lnTo>
                <a:lnTo>
                  <a:pt x="17188765" y="522579"/>
                </a:lnTo>
                <a:lnTo>
                  <a:pt x="17181119" y="524116"/>
                </a:lnTo>
                <a:lnTo>
                  <a:pt x="17174871" y="528332"/>
                </a:lnTo>
                <a:lnTo>
                  <a:pt x="17170667" y="534568"/>
                </a:lnTo>
                <a:lnTo>
                  <a:pt x="17169118" y="542213"/>
                </a:lnTo>
                <a:lnTo>
                  <a:pt x="17170667" y="549871"/>
                </a:lnTo>
                <a:lnTo>
                  <a:pt x="17174871" y="556107"/>
                </a:lnTo>
                <a:lnTo>
                  <a:pt x="17181119" y="560324"/>
                </a:lnTo>
                <a:lnTo>
                  <a:pt x="17188765" y="561860"/>
                </a:lnTo>
                <a:lnTo>
                  <a:pt x="17196410" y="560324"/>
                </a:lnTo>
                <a:lnTo>
                  <a:pt x="17202658" y="556107"/>
                </a:lnTo>
                <a:lnTo>
                  <a:pt x="17206875" y="549871"/>
                </a:lnTo>
                <a:lnTo>
                  <a:pt x="17208424" y="542213"/>
                </a:lnTo>
                <a:close/>
              </a:path>
              <a:path w="18719800" h="10718800" extrusionOk="0">
                <a:moveTo>
                  <a:pt x="17208424" y="442125"/>
                </a:moveTo>
                <a:lnTo>
                  <a:pt x="17206875" y="434479"/>
                </a:lnTo>
                <a:lnTo>
                  <a:pt x="17202658" y="428231"/>
                </a:lnTo>
                <a:lnTo>
                  <a:pt x="17196410" y="424027"/>
                </a:lnTo>
                <a:lnTo>
                  <a:pt x="17188765" y="422478"/>
                </a:lnTo>
                <a:lnTo>
                  <a:pt x="17181119" y="424027"/>
                </a:lnTo>
                <a:lnTo>
                  <a:pt x="17174871" y="428231"/>
                </a:lnTo>
                <a:lnTo>
                  <a:pt x="17170667" y="434479"/>
                </a:lnTo>
                <a:lnTo>
                  <a:pt x="17169118" y="442125"/>
                </a:lnTo>
                <a:lnTo>
                  <a:pt x="17170667" y="449783"/>
                </a:lnTo>
                <a:lnTo>
                  <a:pt x="17174871" y="456018"/>
                </a:lnTo>
                <a:lnTo>
                  <a:pt x="17181119" y="460235"/>
                </a:lnTo>
                <a:lnTo>
                  <a:pt x="17188765" y="461772"/>
                </a:lnTo>
                <a:lnTo>
                  <a:pt x="17196410" y="460235"/>
                </a:lnTo>
                <a:lnTo>
                  <a:pt x="17202658" y="456018"/>
                </a:lnTo>
                <a:lnTo>
                  <a:pt x="17206875" y="449783"/>
                </a:lnTo>
                <a:lnTo>
                  <a:pt x="17208424" y="442125"/>
                </a:lnTo>
                <a:close/>
              </a:path>
              <a:path w="18719800" h="10718800" extrusionOk="0">
                <a:moveTo>
                  <a:pt x="17208424" y="342036"/>
                </a:moveTo>
                <a:lnTo>
                  <a:pt x="17206875" y="334391"/>
                </a:lnTo>
                <a:lnTo>
                  <a:pt x="17202658" y="328142"/>
                </a:lnTo>
                <a:lnTo>
                  <a:pt x="17196410" y="323926"/>
                </a:lnTo>
                <a:lnTo>
                  <a:pt x="17188765" y="322389"/>
                </a:lnTo>
                <a:lnTo>
                  <a:pt x="17181119" y="323926"/>
                </a:lnTo>
                <a:lnTo>
                  <a:pt x="17174871" y="328142"/>
                </a:lnTo>
                <a:lnTo>
                  <a:pt x="17170667" y="334391"/>
                </a:lnTo>
                <a:lnTo>
                  <a:pt x="17169118" y="342036"/>
                </a:lnTo>
                <a:lnTo>
                  <a:pt x="17170667" y="349681"/>
                </a:lnTo>
                <a:lnTo>
                  <a:pt x="17174871" y="355917"/>
                </a:lnTo>
                <a:lnTo>
                  <a:pt x="17181119" y="360121"/>
                </a:lnTo>
                <a:lnTo>
                  <a:pt x="17188765" y="361670"/>
                </a:lnTo>
                <a:lnTo>
                  <a:pt x="17196410" y="360121"/>
                </a:lnTo>
                <a:lnTo>
                  <a:pt x="17202658" y="355917"/>
                </a:lnTo>
                <a:lnTo>
                  <a:pt x="17206875" y="349681"/>
                </a:lnTo>
                <a:lnTo>
                  <a:pt x="17208424" y="342036"/>
                </a:lnTo>
                <a:close/>
              </a:path>
              <a:path w="18719800" h="10718800" extrusionOk="0">
                <a:moveTo>
                  <a:pt x="17208424" y="241935"/>
                </a:moveTo>
                <a:lnTo>
                  <a:pt x="17206875" y="234289"/>
                </a:lnTo>
                <a:lnTo>
                  <a:pt x="17202658" y="228041"/>
                </a:lnTo>
                <a:lnTo>
                  <a:pt x="17196410" y="223837"/>
                </a:lnTo>
                <a:lnTo>
                  <a:pt x="17188765" y="222288"/>
                </a:lnTo>
                <a:lnTo>
                  <a:pt x="17181119" y="223837"/>
                </a:lnTo>
                <a:lnTo>
                  <a:pt x="17174871" y="228041"/>
                </a:lnTo>
                <a:lnTo>
                  <a:pt x="17170667" y="234289"/>
                </a:lnTo>
                <a:lnTo>
                  <a:pt x="17169118" y="241935"/>
                </a:lnTo>
                <a:lnTo>
                  <a:pt x="17170667" y="249580"/>
                </a:lnTo>
                <a:lnTo>
                  <a:pt x="17174871" y="255828"/>
                </a:lnTo>
                <a:lnTo>
                  <a:pt x="17181119" y="260032"/>
                </a:lnTo>
                <a:lnTo>
                  <a:pt x="17188765" y="261581"/>
                </a:lnTo>
                <a:lnTo>
                  <a:pt x="17196410" y="260032"/>
                </a:lnTo>
                <a:lnTo>
                  <a:pt x="17202658" y="255828"/>
                </a:lnTo>
                <a:lnTo>
                  <a:pt x="17206875" y="249580"/>
                </a:lnTo>
                <a:lnTo>
                  <a:pt x="17208424" y="241935"/>
                </a:lnTo>
                <a:close/>
              </a:path>
              <a:path w="18719800" h="10718800" extrusionOk="0">
                <a:moveTo>
                  <a:pt x="17208424" y="141846"/>
                </a:moveTo>
                <a:lnTo>
                  <a:pt x="17206875" y="134188"/>
                </a:lnTo>
                <a:lnTo>
                  <a:pt x="17202658" y="127939"/>
                </a:lnTo>
                <a:lnTo>
                  <a:pt x="17196410" y="123723"/>
                </a:lnTo>
                <a:lnTo>
                  <a:pt x="17188765" y="122186"/>
                </a:lnTo>
                <a:lnTo>
                  <a:pt x="17181119" y="123723"/>
                </a:lnTo>
                <a:lnTo>
                  <a:pt x="17174871" y="127939"/>
                </a:lnTo>
                <a:lnTo>
                  <a:pt x="17170667" y="134188"/>
                </a:lnTo>
                <a:lnTo>
                  <a:pt x="17169118" y="141846"/>
                </a:lnTo>
                <a:lnTo>
                  <a:pt x="17170667" y="149479"/>
                </a:lnTo>
                <a:lnTo>
                  <a:pt x="17174871" y="155727"/>
                </a:lnTo>
                <a:lnTo>
                  <a:pt x="17181119" y="159931"/>
                </a:lnTo>
                <a:lnTo>
                  <a:pt x="17188765" y="161480"/>
                </a:lnTo>
                <a:lnTo>
                  <a:pt x="17196410" y="159931"/>
                </a:lnTo>
                <a:lnTo>
                  <a:pt x="17202658" y="155727"/>
                </a:lnTo>
                <a:lnTo>
                  <a:pt x="17206875" y="149479"/>
                </a:lnTo>
                <a:lnTo>
                  <a:pt x="17208424" y="141846"/>
                </a:lnTo>
                <a:close/>
              </a:path>
              <a:path w="18719800" h="10718800" extrusionOk="0">
                <a:moveTo>
                  <a:pt x="17208424" y="41744"/>
                </a:moveTo>
                <a:lnTo>
                  <a:pt x="17206875" y="34086"/>
                </a:lnTo>
                <a:lnTo>
                  <a:pt x="17202658" y="27851"/>
                </a:lnTo>
                <a:lnTo>
                  <a:pt x="17196410" y="23634"/>
                </a:lnTo>
                <a:lnTo>
                  <a:pt x="17188765" y="22098"/>
                </a:lnTo>
                <a:lnTo>
                  <a:pt x="17181119" y="23634"/>
                </a:lnTo>
                <a:lnTo>
                  <a:pt x="17174871" y="27851"/>
                </a:lnTo>
                <a:lnTo>
                  <a:pt x="17170667" y="34086"/>
                </a:lnTo>
                <a:lnTo>
                  <a:pt x="17169118" y="41744"/>
                </a:lnTo>
                <a:lnTo>
                  <a:pt x="17170667" y="49390"/>
                </a:lnTo>
                <a:lnTo>
                  <a:pt x="17174871" y="55638"/>
                </a:lnTo>
                <a:lnTo>
                  <a:pt x="17181119" y="59855"/>
                </a:lnTo>
                <a:lnTo>
                  <a:pt x="17188765" y="61391"/>
                </a:lnTo>
                <a:lnTo>
                  <a:pt x="17196410" y="59855"/>
                </a:lnTo>
                <a:lnTo>
                  <a:pt x="17202658" y="55638"/>
                </a:lnTo>
                <a:lnTo>
                  <a:pt x="17206875" y="49390"/>
                </a:lnTo>
                <a:lnTo>
                  <a:pt x="17208424" y="41744"/>
                </a:lnTo>
                <a:close/>
              </a:path>
              <a:path w="18719800" h="10718800" extrusionOk="0">
                <a:moveTo>
                  <a:pt x="17220616" y="10683621"/>
                </a:moveTo>
                <a:lnTo>
                  <a:pt x="17219067" y="10675976"/>
                </a:lnTo>
                <a:lnTo>
                  <a:pt x="17214863" y="10669727"/>
                </a:lnTo>
                <a:lnTo>
                  <a:pt x="17208627" y="10665511"/>
                </a:lnTo>
                <a:lnTo>
                  <a:pt x="17200982" y="10663974"/>
                </a:lnTo>
                <a:lnTo>
                  <a:pt x="17193324" y="10665511"/>
                </a:lnTo>
                <a:lnTo>
                  <a:pt x="17187075" y="10669727"/>
                </a:lnTo>
                <a:lnTo>
                  <a:pt x="17182872" y="10675976"/>
                </a:lnTo>
                <a:lnTo>
                  <a:pt x="17181322" y="10683621"/>
                </a:lnTo>
                <a:lnTo>
                  <a:pt x="17182872" y="10691266"/>
                </a:lnTo>
                <a:lnTo>
                  <a:pt x="17187075" y="10697515"/>
                </a:lnTo>
                <a:lnTo>
                  <a:pt x="17193324" y="10701719"/>
                </a:lnTo>
                <a:lnTo>
                  <a:pt x="17200982" y="10703268"/>
                </a:lnTo>
                <a:lnTo>
                  <a:pt x="17208627" y="10701719"/>
                </a:lnTo>
                <a:lnTo>
                  <a:pt x="17214863" y="10697515"/>
                </a:lnTo>
                <a:lnTo>
                  <a:pt x="17219067" y="10691266"/>
                </a:lnTo>
                <a:lnTo>
                  <a:pt x="17220616" y="10683621"/>
                </a:lnTo>
                <a:close/>
              </a:path>
              <a:path w="18719800" h="10718800" extrusionOk="0">
                <a:moveTo>
                  <a:pt x="17220616" y="10583520"/>
                </a:moveTo>
                <a:lnTo>
                  <a:pt x="17219067" y="10575874"/>
                </a:lnTo>
                <a:lnTo>
                  <a:pt x="17214863" y="10569626"/>
                </a:lnTo>
                <a:lnTo>
                  <a:pt x="17208627" y="10565422"/>
                </a:lnTo>
                <a:lnTo>
                  <a:pt x="17200982" y="10563873"/>
                </a:lnTo>
                <a:lnTo>
                  <a:pt x="17193324" y="10565422"/>
                </a:lnTo>
                <a:lnTo>
                  <a:pt x="17187075" y="10569626"/>
                </a:lnTo>
                <a:lnTo>
                  <a:pt x="17182872" y="10575874"/>
                </a:lnTo>
                <a:lnTo>
                  <a:pt x="17181322" y="10583520"/>
                </a:lnTo>
                <a:lnTo>
                  <a:pt x="17182872" y="10591165"/>
                </a:lnTo>
                <a:lnTo>
                  <a:pt x="17187075" y="10597413"/>
                </a:lnTo>
                <a:lnTo>
                  <a:pt x="17193324" y="10601617"/>
                </a:lnTo>
                <a:lnTo>
                  <a:pt x="17200982" y="10603167"/>
                </a:lnTo>
                <a:lnTo>
                  <a:pt x="17208627" y="10601617"/>
                </a:lnTo>
                <a:lnTo>
                  <a:pt x="17214863" y="10597413"/>
                </a:lnTo>
                <a:lnTo>
                  <a:pt x="17219067" y="10591165"/>
                </a:lnTo>
                <a:lnTo>
                  <a:pt x="17220616" y="10583520"/>
                </a:lnTo>
                <a:close/>
              </a:path>
              <a:path w="18719800" h="10718800" extrusionOk="0">
                <a:moveTo>
                  <a:pt x="17220616" y="10483418"/>
                </a:moveTo>
                <a:lnTo>
                  <a:pt x="17219067" y="10475773"/>
                </a:lnTo>
                <a:lnTo>
                  <a:pt x="17214863" y="10469524"/>
                </a:lnTo>
                <a:lnTo>
                  <a:pt x="17208627" y="10465321"/>
                </a:lnTo>
                <a:lnTo>
                  <a:pt x="17200982" y="10463771"/>
                </a:lnTo>
                <a:lnTo>
                  <a:pt x="17193324" y="10465321"/>
                </a:lnTo>
                <a:lnTo>
                  <a:pt x="17187075" y="10469524"/>
                </a:lnTo>
                <a:lnTo>
                  <a:pt x="17182872" y="10475773"/>
                </a:lnTo>
                <a:lnTo>
                  <a:pt x="17181322" y="10483418"/>
                </a:lnTo>
                <a:lnTo>
                  <a:pt x="17182872" y="10491064"/>
                </a:lnTo>
                <a:lnTo>
                  <a:pt x="17187075" y="10497312"/>
                </a:lnTo>
                <a:lnTo>
                  <a:pt x="17193324" y="10501528"/>
                </a:lnTo>
                <a:lnTo>
                  <a:pt x="17200982" y="10503065"/>
                </a:lnTo>
                <a:lnTo>
                  <a:pt x="17208627" y="10501528"/>
                </a:lnTo>
                <a:lnTo>
                  <a:pt x="17214863" y="10497312"/>
                </a:lnTo>
                <a:lnTo>
                  <a:pt x="17219067" y="10491064"/>
                </a:lnTo>
                <a:lnTo>
                  <a:pt x="17220616" y="10483418"/>
                </a:lnTo>
                <a:close/>
              </a:path>
              <a:path w="18719800" h="10718800" extrusionOk="0">
                <a:moveTo>
                  <a:pt x="17220616" y="10383329"/>
                </a:moveTo>
                <a:lnTo>
                  <a:pt x="17219067" y="10375671"/>
                </a:lnTo>
                <a:lnTo>
                  <a:pt x="17214863" y="10369423"/>
                </a:lnTo>
                <a:lnTo>
                  <a:pt x="17208627" y="10365219"/>
                </a:lnTo>
                <a:lnTo>
                  <a:pt x="17200982" y="10363670"/>
                </a:lnTo>
                <a:lnTo>
                  <a:pt x="17193324" y="10365219"/>
                </a:lnTo>
                <a:lnTo>
                  <a:pt x="17187075" y="10369423"/>
                </a:lnTo>
                <a:lnTo>
                  <a:pt x="17182872" y="10375671"/>
                </a:lnTo>
                <a:lnTo>
                  <a:pt x="17181322" y="10383329"/>
                </a:lnTo>
                <a:lnTo>
                  <a:pt x="17182872" y="10390975"/>
                </a:lnTo>
                <a:lnTo>
                  <a:pt x="17187075" y="10397211"/>
                </a:lnTo>
                <a:lnTo>
                  <a:pt x="17193324" y="10401427"/>
                </a:lnTo>
                <a:lnTo>
                  <a:pt x="17200982" y="10402964"/>
                </a:lnTo>
                <a:lnTo>
                  <a:pt x="17208627" y="10401427"/>
                </a:lnTo>
                <a:lnTo>
                  <a:pt x="17214863" y="10397211"/>
                </a:lnTo>
                <a:lnTo>
                  <a:pt x="17219067" y="10390975"/>
                </a:lnTo>
                <a:lnTo>
                  <a:pt x="17220616" y="10383329"/>
                </a:lnTo>
                <a:close/>
              </a:path>
              <a:path w="18719800" h="10718800" extrusionOk="0">
                <a:moveTo>
                  <a:pt x="17220616" y="10283228"/>
                </a:moveTo>
                <a:lnTo>
                  <a:pt x="17219067" y="10275583"/>
                </a:lnTo>
                <a:lnTo>
                  <a:pt x="17214863" y="10269334"/>
                </a:lnTo>
                <a:lnTo>
                  <a:pt x="17208627" y="10265131"/>
                </a:lnTo>
                <a:lnTo>
                  <a:pt x="17200982" y="10263581"/>
                </a:lnTo>
                <a:lnTo>
                  <a:pt x="17193324" y="10265131"/>
                </a:lnTo>
                <a:lnTo>
                  <a:pt x="17187075" y="10269334"/>
                </a:lnTo>
                <a:lnTo>
                  <a:pt x="17182872" y="10275583"/>
                </a:lnTo>
                <a:lnTo>
                  <a:pt x="17181322" y="10283228"/>
                </a:lnTo>
                <a:lnTo>
                  <a:pt x="17182872" y="10290873"/>
                </a:lnTo>
                <a:lnTo>
                  <a:pt x="17187075" y="10297122"/>
                </a:lnTo>
                <a:lnTo>
                  <a:pt x="17193324" y="10301326"/>
                </a:lnTo>
                <a:lnTo>
                  <a:pt x="17200982" y="10302875"/>
                </a:lnTo>
                <a:lnTo>
                  <a:pt x="17208627" y="10301326"/>
                </a:lnTo>
                <a:lnTo>
                  <a:pt x="17214863" y="10297122"/>
                </a:lnTo>
                <a:lnTo>
                  <a:pt x="17219067" y="10290873"/>
                </a:lnTo>
                <a:lnTo>
                  <a:pt x="17220616" y="10283228"/>
                </a:lnTo>
                <a:close/>
              </a:path>
              <a:path w="18719800" h="10718800" extrusionOk="0">
                <a:moveTo>
                  <a:pt x="17220616" y="10183139"/>
                </a:moveTo>
                <a:lnTo>
                  <a:pt x="17219067" y="10175494"/>
                </a:lnTo>
                <a:lnTo>
                  <a:pt x="17214863" y="10169246"/>
                </a:lnTo>
                <a:lnTo>
                  <a:pt x="17208627" y="10165042"/>
                </a:lnTo>
                <a:lnTo>
                  <a:pt x="17200982" y="10163505"/>
                </a:lnTo>
                <a:lnTo>
                  <a:pt x="17193324" y="10165042"/>
                </a:lnTo>
                <a:lnTo>
                  <a:pt x="17187075" y="10169246"/>
                </a:lnTo>
                <a:lnTo>
                  <a:pt x="17182872" y="10175494"/>
                </a:lnTo>
                <a:lnTo>
                  <a:pt x="17181322" y="10183139"/>
                </a:lnTo>
                <a:lnTo>
                  <a:pt x="17182872" y="10190785"/>
                </a:lnTo>
                <a:lnTo>
                  <a:pt x="17187075" y="10197033"/>
                </a:lnTo>
                <a:lnTo>
                  <a:pt x="17193324" y="10201237"/>
                </a:lnTo>
                <a:lnTo>
                  <a:pt x="17200982" y="10202786"/>
                </a:lnTo>
                <a:lnTo>
                  <a:pt x="17208627" y="10201237"/>
                </a:lnTo>
                <a:lnTo>
                  <a:pt x="17214863" y="10197033"/>
                </a:lnTo>
                <a:lnTo>
                  <a:pt x="17219067" y="10190785"/>
                </a:lnTo>
                <a:lnTo>
                  <a:pt x="17220616" y="10183139"/>
                </a:lnTo>
                <a:close/>
              </a:path>
              <a:path w="18719800" h="10718800" extrusionOk="0">
                <a:moveTo>
                  <a:pt x="17220616" y="10083038"/>
                </a:moveTo>
                <a:lnTo>
                  <a:pt x="17219067" y="10075393"/>
                </a:lnTo>
                <a:lnTo>
                  <a:pt x="17214863" y="10069144"/>
                </a:lnTo>
                <a:lnTo>
                  <a:pt x="17208627" y="10064928"/>
                </a:lnTo>
                <a:lnTo>
                  <a:pt x="17200982" y="10063391"/>
                </a:lnTo>
                <a:lnTo>
                  <a:pt x="17193324" y="10064928"/>
                </a:lnTo>
                <a:lnTo>
                  <a:pt x="17187075" y="10069144"/>
                </a:lnTo>
                <a:lnTo>
                  <a:pt x="17182872" y="10075393"/>
                </a:lnTo>
                <a:lnTo>
                  <a:pt x="17181322" y="10083038"/>
                </a:lnTo>
                <a:lnTo>
                  <a:pt x="17182872" y="10090683"/>
                </a:lnTo>
                <a:lnTo>
                  <a:pt x="17187075" y="10096932"/>
                </a:lnTo>
                <a:lnTo>
                  <a:pt x="17193324" y="10101135"/>
                </a:lnTo>
                <a:lnTo>
                  <a:pt x="17200982" y="10102685"/>
                </a:lnTo>
                <a:lnTo>
                  <a:pt x="17208627" y="10101135"/>
                </a:lnTo>
                <a:lnTo>
                  <a:pt x="17214863" y="10096932"/>
                </a:lnTo>
                <a:lnTo>
                  <a:pt x="17219067" y="10090683"/>
                </a:lnTo>
                <a:lnTo>
                  <a:pt x="17220616" y="10083038"/>
                </a:lnTo>
                <a:close/>
              </a:path>
              <a:path w="18719800" h="10718800" extrusionOk="0">
                <a:moveTo>
                  <a:pt x="17220616" y="9982949"/>
                </a:moveTo>
                <a:lnTo>
                  <a:pt x="17219067" y="9975291"/>
                </a:lnTo>
                <a:lnTo>
                  <a:pt x="17214863" y="9969043"/>
                </a:lnTo>
                <a:lnTo>
                  <a:pt x="17208627" y="9964839"/>
                </a:lnTo>
                <a:lnTo>
                  <a:pt x="17200982" y="9963290"/>
                </a:lnTo>
                <a:lnTo>
                  <a:pt x="17193324" y="9964839"/>
                </a:lnTo>
                <a:lnTo>
                  <a:pt x="17187075" y="9969043"/>
                </a:lnTo>
                <a:lnTo>
                  <a:pt x="17182872" y="9975291"/>
                </a:lnTo>
                <a:lnTo>
                  <a:pt x="17181322" y="9982949"/>
                </a:lnTo>
                <a:lnTo>
                  <a:pt x="17182872" y="9990595"/>
                </a:lnTo>
                <a:lnTo>
                  <a:pt x="17187075" y="9996830"/>
                </a:lnTo>
                <a:lnTo>
                  <a:pt x="17193324" y="10001047"/>
                </a:lnTo>
                <a:lnTo>
                  <a:pt x="17200982" y="10002583"/>
                </a:lnTo>
                <a:lnTo>
                  <a:pt x="17208627" y="10001047"/>
                </a:lnTo>
                <a:lnTo>
                  <a:pt x="17214863" y="9996830"/>
                </a:lnTo>
                <a:lnTo>
                  <a:pt x="17219067" y="9990595"/>
                </a:lnTo>
                <a:lnTo>
                  <a:pt x="17220616" y="9982949"/>
                </a:lnTo>
                <a:close/>
              </a:path>
              <a:path w="18719800" h="10718800" extrusionOk="0">
                <a:moveTo>
                  <a:pt x="17220616" y="9882848"/>
                </a:moveTo>
                <a:lnTo>
                  <a:pt x="17219067" y="9875202"/>
                </a:lnTo>
                <a:lnTo>
                  <a:pt x="17214863" y="9868954"/>
                </a:lnTo>
                <a:lnTo>
                  <a:pt x="17208627" y="9864738"/>
                </a:lnTo>
                <a:lnTo>
                  <a:pt x="17200982" y="9863188"/>
                </a:lnTo>
                <a:lnTo>
                  <a:pt x="17193324" y="9864738"/>
                </a:lnTo>
                <a:lnTo>
                  <a:pt x="17187075" y="9868954"/>
                </a:lnTo>
                <a:lnTo>
                  <a:pt x="17182872" y="9875202"/>
                </a:lnTo>
                <a:lnTo>
                  <a:pt x="17181322" y="9882848"/>
                </a:lnTo>
                <a:lnTo>
                  <a:pt x="17182872" y="9890493"/>
                </a:lnTo>
                <a:lnTo>
                  <a:pt x="17187075" y="9896729"/>
                </a:lnTo>
                <a:lnTo>
                  <a:pt x="17193324" y="9900945"/>
                </a:lnTo>
                <a:lnTo>
                  <a:pt x="17200982" y="9902482"/>
                </a:lnTo>
                <a:lnTo>
                  <a:pt x="17208627" y="9900945"/>
                </a:lnTo>
                <a:lnTo>
                  <a:pt x="17214863" y="9896729"/>
                </a:lnTo>
                <a:lnTo>
                  <a:pt x="17219067" y="9890493"/>
                </a:lnTo>
                <a:lnTo>
                  <a:pt x="17220616" y="9882848"/>
                </a:lnTo>
                <a:close/>
              </a:path>
              <a:path w="18719800" h="10718800" extrusionOk="0">
                <a:moveTo>
                  <a:pt x="17220616" y="9782734"/>
                </a:moveTo>
                <a:lnTo>
                  <a:pt x="17219067" y="9775101"/>
                </a:lnTo>
                <a:lnTo>
                  <a:pt x="17214863" y="9768853"/>
                </a:lnTo>
                <a:lnTo>
                  <a:pt x="17208627" y="9764649"/>
                </a:lnTo>
                <a:lnTo>
                  <a:pt x="17200982" y="9763100"/>
                </a:lnTo>
                <a:lnTo>
                  <a:pt x="17193324" y="9764649"/>
                </a:lnTo>
                <a:lnTo>
                  <a:pt x="17187075" y="9768853"/>
                </a:lnTo>
                <a:lnTo>
                  <a:pt x="17182872" y="9775101"/>
                </a:lnTo>
                <a:lnTo>
                  <a:pt x="17181322" y="9782734"/>
                </a:lnTo>
                <a:lnTo>
                  <a:pt x="17182872" y="9790392"/>
                </a:lnTo>
                <a:lnTo>
                  <a:pt x="17187075" y="9796640"/>
                </a:lnTo>
                <a:lnTo>
                  <a:pt x="17193324" y="9800857"/>
                </a:lnTo>
                <a:lnTo>
                  <a:pt x="17200982" y="9802393"/>
                </a:lnTo>
                <a:lnTo>
                  <a:pt x="17208627" y="9800857"/>
                </a:lnTo>
                <a:lnTo>
                  <a:pt x="17214863" y="9796640"/>
                </a:lnTo>
                <a:lnTo>
                  <a:pt x="17219067" y="9790392"/>
                </a:lnTo>
                <a:lnTo>
                  <a:pt x="17220616" y="9782734"/>
                </a:lnTo>
                <a:close/>
              </a:path>
              <a:path w="18719800" h="10718800" extrusionOk="0">
                <a:moveTo>
                  <a:pt x="17220616" y="9682658"/>
                </a:moveTo>
                <a:lnTo>
                  <a:pt x="17219067" y="9675012"/>
                </a:lnTo>
                <a:lnTo>
                  <a:pt x="17214863" y="9668764"/>
                </a:lnTo>
                <a:lnTo>
                  <a:pt x="17208627" y="9664560"/>
                </a:lnTo>
                <a:lnTo>
                  <a:pt x="17200982" y="9663011"/>
                </a:lnTo>
                <a:lnTo>
                  <a:pt x="17193324" y="9664560"/>
                </a:lnTo>
                <a:lnTo>
                  <a:pt x="17187075" y="9668764"/>
                </a:lnTo>
                <a:lnTo>
                  <a:pt x="17182872" y="9675012"/>
                </a:lnTo>
                <a:lnTo>
                  <a:pt x="17181322" y="9682658"/>
                </a:lnTo>
                <a:lnTo>
                  <a:pt x="17182872" y="9690303"/>
                </a:lnTo>
                <a:lnTo>
                  <a:pt x="17187075" y="9696552"/>
                </a:lnTo>
                <a:lnTo>
                  <a:pt x="17193324" y="9700768"/>
                </a:lnTo>
                <a:lnTo>
                  <a:pt x="17200982" y="9702305"/>
                </a:lnTo>
                <a:lnTo>
                  <a:pt x="17208627" y="9700768"/>
                </a:lnTo>
                <a:lnTo>
                  <a:pt x="17214863" y="9696552"/>
                </a:lnTo>
                <a:lnTo>
                  <a:pt x="17219067" y="9690303"/>
                </a:lnTo>
                <a:lnTo>
                  <a:pt x="17220616" y="9682658"/>
                </a:lnTo>
                <a:close/>
              </a:path>
              <a:path w="18719800" h="10718800" extrusionOk="0">
                <a:moveTo>
                  <a:pt x="17220616" y="9582556"/>
                </a:moveTo>
                <a:lnTo>
                  <a:pt x="17219067" y="9574911"/>
                </a:lnTo>
                <a:lnTo>
                  <a:pt x="17214863" y="9568663"/>
                </a:lnTo>
                <a:lnTo>
                  <a:pt x="17208627" y="9564459"/>
                </a:lnTo>
                <a:lnTo>
                  <a:pt x="17200982" y="9562909"/>
                </a:lnTo>
                <a:lnTo>
                  <a:pt x="17193324" y="9564459"/>
                </a:lnTo>
                <a:lnTo>
                  <a:pt x="17187075" y="9568663"/>
                </a:lnTo>
                <a:lnTo>
                  <a:pt x="17182872" y="9574911"/>
                </a:lnTo>
                <a:lnTo>
                  <a:pt x="17181322" y="9582556"/>
                </a:lnTo>
                <a:lnTo>
                  <a:pt x="17182872" y="9590202"/>
                </a:lnTo>
                <a:lnTo>
                  <a:pt x="17187075" y="9596450"/>
                </a:lnTo>
                <a:lnTo>
                  <a:pt x="17193324" y="9600667"/>
                </a:lnTo>
                <a:lnTo>
                  <a:pt x="17200982" y="9602216"/>
                </a:lnTo>
                <a:lnTo>
                  <a:pt x="17208627" y="9600667"/>
                </a:lnTo>
                <a:lnTo>
                  <a:pt x="17214863" y="9596450"/>
                </a:lnTo>
                <a:lnTo>
                  <a:pt x="17219067" y="9590202"/>
                </a:lnTo>
                <a:lnTo>
                  <a:pt x="17220616" y="9582556"/>
                </a:lnTo>
                <a:close/>
              </a:path>
              <a:path w="18719800" h="10718800" extrusionOk="0">
                <a:moveTo>
                  <a:pt x="17220642" y="9382366"/>
                </a:moveTo>
                <a:lnTo>
                  <a:pt x="17219105" y="9374721"/>
                </a:lnTo>
                <a:lnTo>
                  <a:pt x="17214888" y="9368472"/>
                </a:lnTo>
                <a:lnTo>
                  <a:pt x="17208640" y="9364256"/>
                </a:lnTo>
                <a:lnTo>
                  <a:pt x="17200982" y="9362719"/>
                </a:lnTo>
                <a:lnTo>
                  <a:pt x="17193337" y="9364256"/>
                </a:lnTo>
                <a:lnTo>
                  <a:pt x="17187101" y="9368472"/>
                </a:lnTo>
                <a:lnTo>
                  <a:pt x="17182884" y="9374721"/>
                </a:lnTo>
                <a:lnTo>
                  <a:pt x="17181348" y="9382366"/>
                </a:lnTo>
                <a:lnTo>
                  <a:pt x="17182884" y="9390012"/>
                </a:lnTo>
                <a:lnTo>
                  <a:pt x="17187101" y="9396260"/>
                </a:lnTo>
                <a:lnTo>
                  <a:pt x="17193337" y="9400464"/>
                </a:lnTo>
                <a:lnTo>
                  <a:pt x="17200982" y="9402000"/>
                </a:lnTo>
                <a:lnTo>
                  <a:pt x="17208640" y="9400464"/>
                </a:lnTo>
                <a:lnTo>
                  <a:pt x="17214888" y="9396260"/>
                </a:lnTo>
                <a:lnTo>
                  <a:pt x="17219105" y="9390012"/>
                </a:lnTo>
                <a:lnTo>
                  <a:pt x="17220642" y="9382366"/>
                </a:lnTo>
                <a:close/>
              </a:path>
              <a:path w="18719800" h="10718800" extrusionOk="0">
                <a:moveTo>
                  <a:pt x="17220642" y="9282278"/>
                </a:moveTo>
                <a:lnTo>
                  <a:pt x="17219105" y="9274632"/>
                </a:lnTo>
                <a:lnTo>
                  <a:pt x="17214888" y="9268384"/>
                </a:lnTo>
                <a:lnTo>
                  <a:pt x="17208640" y="9264167"/>
                </a:lnTo>
                <a:lnTo>
                  <a:pt x="17200982" y="9262618"/>
                </a:lnTo>
                <a:lnTo>
                  <a:pt x="17193337" y="9264167"/>
                </a:lnTo>
                <a:lnTo>
                  <a:pt x="17187101" y="9268384"/>
                </a:lnTo>
                <a:lnTo>
                  <a:pt x="17182884" y="9274632"/>
                </a:lnTo>
                <a:lnTo>
                  <a:pt x="17181348" y="9282278"/>
                </a:lnTo>
                <a:lnTo>
                  <a:pt x="17182884" y="9289923"/>
                </a:lnTo>
                <a:lnTo>
                  <a:pt x="17187101" y="9296171"/>
                </a:lnTo>
                <a:lnTo>
                  <a:pt x="17193337" y="9300388"/>
                </a:lnTo>
                <a:lnTo>
                  <a:pt x="17200982" y="9301924"/>
                </a:lnTo>
                <a:lnTo>
                  <a:pt x="17208640" y="9300388"/>
                </a:lnTo>
                <a:lnTo>
                  <a:pt x="17214888" y="9296171"/>
                </a:lnTo>
                <a:lnTo>
                  <a:pt x="17219105" y="9289923"/>
                </a:lnTo>
                <a:lnTo>
                  <a:pt x="17220642" y="9282278"/>
                </a:lnTo>
                <a:close/>
              </a:path>
              <a:path w="18719800" h="10718800" extrusionOk="0">
                <a:moveTo>
                  <a:pt x="17220642" y="9182176"/>
                </a:moveTo>
                <a:lnTo>
                  <a:pt x="17219105" y="9174531"/>
                </a:lnTo>
                <a:lnTo>
                  <a:pt x="17214888" y="9168295"/>
                </a:lnTo>
                <a:lnTo>
                  <a:pt x="17208640" y="9164091"/>
                </a:lnTo>
                <a:lnTo>
                  <a:pt x="17200982" y="9162542"/>
                </a:lnTo>
                <a:lnTo>
                  <a:pt x="17193337" y="9164091"/>
                </a:lnTo>
                <a:lnTo>
                  <a:pt x="17187101" y="9168295"/>
                </a:lnTo>
                <a:lnTo>
                  <a:pt x="17182884" y="9174531"/>
                </a:lnTo>
                <a:lnTo>
                  <a:pt x="17181348" y="9182176"/>
                </a:lnTo>
                <a:lnTo>
                  <a:pt x="17182884" y="9189822"/>
                </a:lnTo>
                <a:lnTo>
                  <a:pt x="17187101" y="9196070"/>
                </a:lnTo>
                <a:lnTo>
                  <a:pt x="17193337" y="9200286"/>
                </a:lnTo>
                <a:lnTo>
                  <a:pt x="17200982" y="9201823"/>
                </a:lnTo>
                <a:lnTo>
                  <a:pt x="17208640" y="9200286"/>
                </a:lnTo>
                <a:lnTo>
                  <a:pt x="17214888" y="9196070"/>
                </a:lnTo>
                <a:lnTo>
                  <a:pt x="17219105" y="9189822"/>
                </a:lnTo>
                <a:lnTo>
                  <a:pt x="17220642" y="9182176"/>
                </a:lnTo>
                <a:close/>
              </a:path>
              <a:path w="18719800" h="10718800" extrusionOk="0">
                <a:moveTo>
                  <a:pt x="17220642" y="9082075"/>
                </a:moveTo>
                <a:lnTo>
                  <a:pt x="17219105" y="9074429"/>
                </a:lnTo>
                <a:lnTo>
                  <a:pt x="17214888" y="9068194"/>
                </a:lnTo>
                <a:lnTo>
                  <a:pt x="17208640" y="9063977"/>
                </a:lnTo>
                <a:lnTo>
                  <a:pt x="17200982" y="9062441"/>
                </a:lnTo>
                <a:lnTo>
                  <a:pt x="17193337" y="9063977"/>
                </a:lnTo>
                <a:lnTo>
                  <a:pt x="17187101" y="9068194"/>
                </a:lnTo>
                <a:lnTo>
                  <a:pt x="17182884" y="9074429"/>
                </a:lnTo>
                <a:lnTo>
                  <a:pt x="17181348" y="9082075"/>
                </a:lnTo>
                <a:lnTo>
                  <a:pt x="17182884" y="9089733"/>
                </a:lnTo>
                <a:lnTo>
                  <a:pt x="17187101" y="9095981"/>
                </a:lnTo>
                <a:lnTo>
                  <a:pt x="17193337" y="9100185"/>
                </a:lnTo>
                <a:lnTo>
                  <a:pt x="17200982" y="9101734"/>
                </a:lnTo>
                <a:lnTo>
                  <a:pt x="17208640" y="9100185"/>
                </a:lnTo>
                <a:lnTo>
                  <a:pt x="17214888" y="9095981"/>
                </a:lnTo>
                <a:lnTo>
                  <a:pt x="17219105" y="9089733"/>
                </a:lnTo>
                <a:lnTo>
                  <a:pt x="17220642" y="9082075"/>
                </a:lnTo>
                <a:close/>
              </a:path>
              <a:path w="18719800" h="10718800" extrusionOk="0">
                <a:moveTo>
                  <a:pt x="17220642" y="8981986"/>
                </a:moveTo>
                <a:lnTo>
                  <a:pt x="17219105" y="8974341"/>
                </a:lnTo>
                <a:lnTo>
                  <a:pt x="17214888" y="8968092"/>
                </a:lnTo>
                <a:lnTo>
                  <a:pt x="17208640" y="8963876"/>
                </a:lnTo>
                <a:lnTo>
                  <a:pt x="17200982" y="8962326"/>
                </a:lnTo>
                <a:lnTo>
                  <a:pt x="17193337" y="8963876"/>
                </a:lnTo>
                <a:lnTo>
                  <a:pt x="17187101" y="8968092"/>
                </a:lnTo>
                <a:lnTo>
                  <a:pt x="17182884" y="8974341"/>
                </a:lnTo>
                <a:lnTo>
                  <a:pt x="17181348" y="8981986"/>
                </a:lnTo>
                <a:lnTo>
                  <a:pt x="17182884" y="8989631"/>
                </a:lnTo>
                <a:lnTo>
                  <a:pt x="17187101" y="8995880"/>
                </a:lnTo>
                <a:lnTo>
                  <a:pt x="17193337" y="9000096"/>
                </a:lnTo>
                <a:lnTo>
                  <a:pt x="17200982" y="9001633"/>
                </a:lnTo>
                <a:lnTo>
                  <a:pt x="17208640" y="9000096"/>
                </a:lnTo>
                <a:lnTo>
                  <a:pt x="17214888" y="8995880"/>
                </a:lnTo>
                <a:lnTo>
                  <a:pt x="17219105" y="8989631"/>
                </a:lnTo>
                <a:lnTo>
                  <a:pt x="17220642" y="8981986"/>
                </a:lnTo>
                <a:close/>
              </a:path>
              <a:path w="18719800" h="10718800" extrusionOk="0">
                <a:moveTo>
                  <a:pt x="17220642" y="8881885"/>
                </a:moveTo>
                <a:lnTo>
                  <a:pt x="17219105" y="8874239"/>
                </a:lnTo>
                <a:lnTo>
                  <a:pt x="17214888" y="8868004"/>
                </a:lnTo>
                <a:lnTo>
                  <a:pt x="17208640" y="8863787"/>
                </a:lnTo>
                <a:lnTo>
                  <a:pt x="17200982" y="8862238"/>
                </a:lnTo>
                <a:lnTo>
                  <a:pt x="17193337" y="8863787"/>
                </a:lnTo>
                <a:lnTo>
                  <a:pt x="17187101" y="8868004"/>
                </a:lnTo>
                <a:lnTo>
                  <a:pt x="17182884" y="8874239"/>
                </a:lnTo>
                <a:lnTo>
                  <a:pt x="17181348" y="8881885"/>
                </a:lnTo>
                <a:lnTo>
                  <a:pt x="17182884" y="8889543"/>
                </a:lnTo>
                <a:lnTo>
                  <a:pt x="17187101" y="8895778"/>
                </a:lnTo>
                <a:lnTo>
                  <a:pt x="17193337" y="8899995"/>
                </a:lnTo>
                <a:lnTo>
                  <a:pt x="17200982" y="8901532"/>
                </a:lnTo>
                <a:lnTo>
                  <a:pt x="17208640" y="8899995"/>
                </a:lnTo>
                <a:lnTo>
                  <a:pt x="17214888" y="8895778"/>
                </a:lnTo>
                <a:lnTo>
                  <a:pt x="17219105" y="8889543"/>
                </a:lnTo>
                <a:lnTo>
                  <a:pt x="17220642" y="8881885"/>
                </a:lnTo>
                <a:close/>
              </a:path>
              <a:path w="18719800" h="10718800" extrusionOk="0">
                <a:moveTo>
                  <a:pt x="17220642" y="8781796"/>
                </a:moveTo>
                <a:lnTo>
                  <a:pt x="17219105" y="8774151"/>
                </a:lnTo>
                <a:lnTo>
                  <a:pt x="17214888" y="8767902"/>
                </a:lnTo>
                <a:lnTo>
                  <a:pt x="17208640" y="8763686"/>
                </a:lnTo>
                <a:lnTo>
                  <a:pt x="17200982" y="8762149"/>
                </a:lnTo>
                <a:lnTo>
                  <a:pt x="17193337" y="8763686"/>
                </a:lnTo>
                <a:lnTo>
                  <a:pt x="17187101" y="8767902"/>
                </a:lnTo>
                <a:lnTo>
                  <a:pt x="17182884" y="8774151"/>
                </a:lnTo>
                <a:lnTo>
                  <a:pt x="17181348" y="8781796"/>
                </a:lnTo>
                <a:lnTo>
                  <a:pt x="17182884" y="8789441"/>
                </a:lnTo>
                <a:lnTo>
                  <a:pt x="17187101" y="8795677"/>
                </a:lnTo>
                <a:lnTo>
                  <a:pt x="17193337" y="8799893"/>
                </a:lnTo>
                <a:lnTo>
                  <a:pt x="17200982" y="8801443"/>
                </a:lnTo>
                <a:lnTo>
                  <a:pt x="17208640" y="8799893"/>
                </a:lnTo>
                <a:lnTo>
                  <a:pt x="17214888" y="8795677"/>
                </a:lnTo>
                <a:lnTo>
                  <a:pt x="17219105" y="8789441"/>
                </a:lnTo>
                <a:lnTo>
                  <a:pt x="17220642" y="8781796"/>
                </a:lnTo>
                <a:close/>
              </a:path>
              <a:path w="18719800" h="10718800" extrusionOk="0">
                <a:moveTo>
                  <a:pt x="17220642" y="8681695"/>
                </a:moveTo>
                <a:lnTo>
                  <a:pt x="17219105" y="8674049"/>
                </a:lnTo>
                <a:lnTo>
                  <a:pt x="17214888" y="8667813"/>
                </a:lnTo>
                <a:lnTo>
                  <a:pt x="17208640" y="8663597"/>
                </a:lnTo>
                <a:lnTo>
                  <a:pt x="17200982" y="8662048"/>
                </a:lnTo>
                <a:lnTo>
                  <a:pt x="17193337" y="8663597"/>
                </a:lnTo>
                <a:lnTo>
                  <a:pt x="17187101" y="8667813"/>
                </a:lnTo>
                <a:lnTo>
                  <a:pt x="17182884" y="8674049"/>
                </a:lnTo>
                <a:lnTo>
                  <a:pt x="17181348" y="8681695"/>
                </a:lnTo>
                <a:lnTo>
                  <a:pt x="17182884" y="8689340"/>
                </a:lnTo>
                <a:lnTo>
                  <a:pt x="17187101" y="8695588"/>
                </a:lnTo>
                <a:lnTo>
                  <a:pt x="17193337" y="8699805"/>
                </a:lnTo>
                <a:lnTo>
                  <a:pt x="17200982" y="8701354"/>
                </a:lnTo>
                <a:lnTo>
                  <a:pt x="17208640" y="8699805"/>
                </a:lnTo>
                <a:lnTo>
                  <a:pt x="17214888" y="8695588"/>
                </a:lnTo>
                <a:lnTo>
                  <a:pt x="17219105" y="8689340"/>
                </a:lnTo>
                <a:lnTo>
                  <a:pt x="17220642" y="8681695"/>
                </a:lnTo>
                <a:close/>
              </a:path>
              <a:path w="18719800" h="10718800" extrusionOk="0">
                <a:moveTo>
                  <a:pt x="17220642" y="8581606"/>
                </a:moveTo>
                <a:lnTo>
                  <a:pt x="17219105" y="8573960"/>
                </a:lnTo>
                <a:lnTo>
                  <a:pt x="17214888" y="8567712"/>
                </a:lnTo>
                <a:lnTo>
                  <a:pt x="17208640" y="8563496"/>
                </a:lnTo>
                <a:lnTo>
                  <a:pt x="17200982" y="8561959"/>
                </a:lnTo>
                <a:lnTo>
                  <a:pt x="17193337" y="8563496"/>
                </a:lnTo>
                <a:lnTo>
                  <a:pt x="17187101" y="8567712"/>
                </a:lnTo>
                <a:lnTo>
                  <a:pt x="17182884" y="8573960"/>
                </a:lnTo>
                <a:lnTo>
                  <a:pt x="17181348" y="8581606"/>
                </a:lnTo>
                <a:lnTo>
                  <a:pt x="17182884" y="8589251"/>
                </a:lnTo>
                <a:lnTo>
                  <a:pt x="17187101" y="8595500"/>
                </a:lnTo>
                <a:lnTo>
                  <a:pt x="17193337" y="8599703"/>
                </a:lnTo>
                <a:lnTo>
                  <a:pt x="17200982" y="8601240"/>
                </a:lnTo>
                <a:lnTo>
                  <a:pt x="17208640" y="8599703"/>
                </a:lnTo>
                <a:lnTo>
                  <a:pt x="17214888" y="8595500"/>
                </a:lnTo>
                <a:lnTo>
                  <a:pt x="17219105" y="8589251"/>
                </a:lnTo>
                <a:lnTo>
                  <a:pt x="17220642" y="8581606"/>
                </a:lnTo>
                <a:close/>
              </a:path>
              <a:path w="18719800" h="10718800" extrusionOk="0">
                <a:moveTo>
                  <a:pt x="17220642" y="8481492"/>
                </a:moveTo>
                <a:lnTo>
                  <a:pt x="17219105" y="8473859"/>
                </a:lnTo>
                <a:lnTo>
                  <a:pt x="17214888" y="8467611"/>
                </a:lnTo>
                <a:lnTo>
                  <a:pt x="17208640" y="8463407"/>
                </a:lnTo>
                <a:lnTo>
                  <a:pt x="17200982" y="8461858"/>
                </a:lnTo>
                <a:lnTo>
                  <a:pt x="17193337" y="8463407"/>
                </a:lnTo>
                <a:lnTo>
                  <a:pt x="17187101" y="8467611"/>
                </a:lnTo>
                <a:lnTo>
                  <a:pt x="17182884" y="8473859"/>
                </a:lnTo>
                <a:lnTo>
                  <a:pt x="17181348" y="8481492"/>
                </a:lnTo>
                <a:lnTo>
                  <a:pt x="17182884" y="8489150"/>
                </a:lnTo>
                <a:lnTo>
                  <a:pt x="17187101" y="8495398"/>
                </a:lnTo>
                <a:lnTo>
                  <a:pt x="17193337" y="8499602"/>
                </a:lnTo>
                <a:lnTo>
                  <a:pt x="17200982" y="8501151"/>
                </a:lnTo>
                <a:lnTo>
                  <a:pt x="17208640" y="8499602"/>
                </a:lnTo>
                <a:lnTo>
                  <a:pt x="17214888" y="8495398"/>
                </a:lnTo>
                <a:lnTo>
                  <a:pt x="17219105" y="8489150"/>
                </a:lnTo>
                <a:lnTo>
                  <a:pt x="17220642" y="8481492"/>
                </a:lnTo>
                <a:close/>
              </a:path>
              <a:path w="18719800" h="10718800" extrusionOk="0">
                <a:moveTo>
                  <a:pt x="17220642" y="8381403"/>
                </a:moveTo>
                <a:lnTo>
                  <a:pt x="17219105" y="8373758"/>
                </a:lnTo>
                <a:lnTo>
                  <a:pt x="17214888" y="8367509"/>
                </a:lnTo>
                <a:lnTo>
                  <a:pt x="17208640" y="8363305"/>
                </a:lnTo>
                <a:lnTo>
                  <a:pt x="17200982" y="8361756"/>
                </a:lnTo>
                <a:lnTo>
                  <a:pt x="17193337" y="8363305"/>
                </a:lnTo>
                <a:lnTo>
                  <a:pt x="17187101" y="8367509"/>
                </a:lnTo>
                <a:lnTo>
                  <a:pt x="17182884" y="8373758"/>
                </a:lnTo>
                <a:lnTo>
                  <a:pt x="17181348" y="8381403"/>
                </a:lnTo>
                <a:lnTo>
                  <a:pt x="17182884" y="8389048"/>
                </a:lnTo>
                <a:lnTo>
                  <a:pt x="17187101" y="8395297"/>
                </a:lnTo>
                <a:lnTo>
                  <a:pt x="17193337" y="8399513"/>
                </a:lnTo>
                <a:lnTo>
                  <a:pt x="17200982" y="8401050"/>
                </a:lnTo>
                <a:lnTo>
                  <a:pt x="17208640" y="8399513"/>
                </a:lnTo>
                <a:lnTo>
                  <a:pt x="17214888" y="8395297"/>
                </a:lnTo>
                <a:lnTo>
                  <a:pt x="17219105" y="8389048"/>
                </a:lnTo>
                <a:lnTo>
                  <a:pt x="17220642" y="8381403"/>
                </a:lnTo>
                <a:close/>
              </a:path>
              <a:path w="18719800" h="10718800" extrusionOk="0">
                <a:moveTo>
                  <a:pt x="17220642" y="8281314"/>
                </a:moveTo>
                <a:lnTo>
                  <a:pt x="17219105" y="8273669"/>
                </a:lnTo>
                <a:lnTo>
                  <a:pt x="17214888" y="8267420"/>
                </a:lnTo>
                <a:lnTo>
                  <a:pt x="17208640" y="8263204"/>
                </a:lnTo>
                <a:lnTo>
                  <a:pt x="17200982" y="8261667"/>
                </a:lnTo>
                <a:lnTo>
                  <a:pt x="17193337" y="8263204"/>
                </a:lnTo>
                <a:lnTo>
                  <a:pt x="17187101" y="8267420"/>
                </a:lnTo>
                <a:lnTo>
                  <a:pt x="17182884" y="8273669"/>
                </a:lnTo>
                <a:lnTo>
                  <a:pt x="17181348" y="8281314"/>
                </a:lnTo>
                <a:lnTo>
                  <a:pt x="17182884" y="8288960"/>
                </a:lnTo>
                <a:lnTo>
                  <a:pt x="17187101" y="8295208"/>
                </a:lnTo>
                <a:lnTo>
                  <a:pt x="17193337" y="8299412"/>
                </a:lnTo>
                <a:lnTo>
                  <a:pt x="17200982" y="8300961"/>
                </a:lnTo>
                <a:lnTo>
                  <a:pt x="17208640" y="8299412"/>
                </a:lnTo>
                <a:lnTo>
                  <a:pt x="17214888" y="8295208"/>
                </a:lnTo>
                <a:lnTo>
                  <a:pt x="17219105" y="8288960"/>
                </a:lnTo>
                <a:lnTo>
                  <a:pt x="17220642" y="8281314"/>
                </a:lnTo>
                <a:close/>
              </a:path>
              <a:path w="18719800" h="10718800" extrusionOk="0">
                <a:moveTo>
                  <a:pt x="17220642" y="8181213"/>
                </a:moveTo>
                <a:lnTo>
                  <a:pt x="17219105" y="8173567"/>
                </a:lnTo>
                <a:lnTo>
                  <a:pt x="17214888" y="8167319"/>
                </a:lnTo>
                <a:lnTo>
                  <a:pt x="17208640" y="8163103"/>
                </a:lnTo>
                <a:lnTo>
                  <a:pt x="17200982" y="8161566"/>
                </a:lnTo>
                <a:lnTo>
                  <a:pt x="17193337" y="8163103"/>
                </a:lnTo>
                <a:lnTo>
                  <a:pt x="17187101" y="8167319"/>
                </a:lnTo>
                <a:lnTo>
                  <a:pt x="17182884" y="8173567"/>
                </a:lnTo>
                <a:lnTo>
                  <a:pt x="17181348" y="8181213"/>
                </a:lnTo>
                <a:lnTo>
                  <a:pt x="17182884" y="8188858"/>
                </a:lnTo>
                <a:lnTo>
                  <a:pt x="17187101" y="8195107"/>
                </a:lnTo>
                <a:lnTo>
                  <a:pt x="17193337" y="8199323"/>
                </a:lnTo>
                <a:lnTo>
                  <a:pt x="17200982" y="8200860"/>
                </a:lnTo>
                <a:lnTo>
                  <a:pt x="17208640" y="8199323"/>
                </a:lnTo>
                <a:lnTo>
                  <a:pt x="17214888" y="8195107"/>
                </a:lnTo>
                <a:lnTo>
                  <a:pt x="17219105" y="8188858"/>
                </a:lnTo>
                <a:lnTo>
                  <a:pt x="17220642" y="8181213"/>
                </a:lnTo>
                <a:close/>
              </a:path>
              <a:path w="18719800" h="10718800" extrusionOk="0">
                <a:moveTo>
                  <a:pt x="17220642" y="8081111"/>
                </a:moveTo>
                <a:lnTo>
                  <a:pt x="17219105" y="8073466"/>
                </a:lnTo>
                <a:lnTo>
                  <a:pt x="17214888" y="8067230"/>
                </a:lnTo>
                <a:lnTo>
                  <a:pt x="17208640" y="8063014"/>
                </a:lnTo>
                <a:lnTo>
                  <a:pt x="17200982" y="8061465"/>
                </a:lnTo>
                <a:lnTo>
                  <a:pt x="17193337" y="8063014"/>
                </a:lnTo>
                <a:lnTo>
                  <a:pt x="17187101" y="8067230"/>
                </a:lnTo>
                <a:lnTo>
                  <a:pt x="17182884" y="8073466"/>
                </a:lnTo>
                <a:lnTo>
                  <a:pt x="17181348" y="8081111"/>
                </a:lnTo>
                <a:lnTo>
                  <a:pt x="17182884" y="8088770"/>
                </a:lnTo>
                <a:lnTo>
                  <a:pt x="17187101" y="8095005"/>
                </a:lnTo>
                <a:lnTo>
                  <a:pt x="17193337" y="8099222"/>
                </a:lnTo>
                <a:lnTo>
                  <a:pt x="17200982" y="8100771"/>
                </a:lnTo>
                <a:lnTo>
                  <a:pt x="17208640" y="8099222"/>
                </a:lnTo>
                <a:lnTo>
                  <a:pt x="17214888" y="8095005"/>
                </a:lnTo>
                <a:lnTo>
                  <a:pt x="17219105" y="8088770"/>
                </a:lnTo>
                <a:lnTo>
                  <a:pt x="17220642" y="8081111"/>
                </a:lnTo>
                <a:close/>
              </a:path>
              <a:path w="18719800" h="10718800" extrusionOk="0">
                <a:moveTo>
                  <a:pt x="17220642" y="7981023"/>
                </a:moveTo>
                <a:lnTo>
                  <a:pt x="17219105" y="7973377"/>
                </a:lnTo>
                <a:lnTo>
                  <a:pt x="17214888" y="7967129"/>
                </a:lnTo>
                <a:lnTo>
                  <a:pt x="17208640" y="7962925"/>
                </a:lnTo>
                <a:lnTo>
                  <a:pt x="17200982" y="7961376"/>
                </a:lnTo>
                <a:lnTo>
                  <a:pt x="17193337" y="7962925"/>
                </a:lnTo>
                <a:lnTo>
                  <a:pt x="17187101" y="7967129"/>
                </a:lnTo>
                <a:lnTo>
                  <a:pt x="17182884" y="7973377"/>
                </a:lnTo>
                <a:lnTo>
                  <a:pt x="17181348" y="7981023"/>
                </a:lnTo>
                <a:lnTo>
                  <a:pt x="17182884" y="7988668"/>
                </a:lnTo>
                <a:lnTo>
                  <a:pt x="17187101" y="7994917"/>
                </a:lnTo>
                <a:lnTo>
                  <a:pt x="17193337" y="7999133"/>
                </a:lnTo>
                <a:lnTo>
                  <a:pt x="17200982" y="8000670"/>
                </a:lnTo>
                <a:lnTo>
                  <a:pt x="17208640" y="7999133"/>
                </a:lnTo>
                <a:lnTo>
                  <a:pt x="17214888" y="7994917"/>
                </a:lnTo>
                <a:lnTo>
                  <a:pt x="17219105" y="7988668"/>
                </a:lnTo>
                <a:lnTo>
                  <a:pt x="17220642" y="7981023"/>
                </a:lnTo>
                <a:close/>
              </a:path>
              <a:path w="18719800" h="10718800" extrusionOk="0">
                <a:moveTo>
                  <a:pt x="17220642" y="7780833"/>
                </a:moveTo>
                <a:lnTo>
                  <a:pt x="17219105" y="7773187"/>
                </a:lnTo>
                <a:lnTo>
                  <a:pt x="17214888" y="7766939"/>
                </a:lnTo>
                <a:lnTo>
                  <a:pt x="17208640" y="7762735"/>
                </a:lnTo>
                <a:lnTo>
                  <a:pt x="17200982" y="7761186"/>
                </a:lnTo>
                <a:lnTo>
                  <a:pt x="17193337" y="7762735"/>
                </a:lnTo>
                <a:lnTo>
                  <a:pt x="17187101" y="7766939"/>
                </a:lnTo>
                <a:lnTo>
                  <a:pt x="17182884" y="7773187"/>
                </a:lnTo>
                <a:lnTo>
                  <a:pt x="17181348" y="7780833"/>
                </a:lnTo>
                <a:lnTo>
                  <a:pt x="17182884" y="7788478"/>
                </a:lnTo>
                <a:lnTo>
                  <a:pt x="17187101" y="7794726"/>
                </a:lnTo>
                <a:lnTo>
                  <a:pt x="17193337" y="7798930"/>
                </a:lnTo>
                <a:lnTo>
                  <a:pt x="17200982" y="7800480"/>
                </a:lnTo>
                <a:lnTo>
                  <a:pt x="17208640" y="7798930"/>
                </a:lnTo>
                <a:lnTo>
                  <a:pt x="17214888" y="7794726"/>
                </a:lnTo>
                <a:lnTo>
                  <a:pt x="17219105" y="7788478"/>
                </a:lnTo>
                <a:lnTo>
                  <a:pt x="17220642" y="7780833"/>
                </a:lnTo>
                <a:close/>
              </a:path>
              <a:path w="18719800" h="10718800" extrusionOk="0">
                <a:moveTo>
                  <a:pt x="17220642" y="7680744"/>
                </a:moveTo>
                <a:lnTo>
                  <a:pt x="17219105" y="7673086"/>
                </a:lnTo>
                <a:lnTo>
                  <a:pt x="17214888" y="7666837"/>
                </a:lnTo>
                <a:lnTo>
                  <a:pt x="17208640" y="7662634"/>
                </a:lnTo>
                <a:lnTo>
                  <a:pt x="17200982" y="7661084"/>
                </a:lnTo>
                <a:lnTo>
                  <a:pt x="17193337" y="7662634"/>
                </a:lnTo>
                <a:lnTo>
                  <a:pt x="17187101" y="7666837"/>
                </a:lnTo>
                <a:lnTo>
                  <a:pt x="17182884" y="7673086"/>
                </a:lnTo>
                <a:lnTo>
                  <a:pt x="17181348" y="7680744"/>
                </a:lnTo>
                <a:lnTo>
                  <a:pt x="17182884" y="7688389"/>
                </a:lnTo>
                <a:lnTo>
                  <a:pt x="17187101" y="7694625"/>
                </a:lnTo>
                <a:lnTo>
                  <a:pt x="17193337" y="7698841"/>
                </a:lnTo>
                <a:lnTo>
                  <a:pt x="17200982" y="7700378"/>
                </a:lnTo>
                <a:lnTo>
                  <a:pt x="17208640" y="7698841"/>
                </a:lnTo>
                <a:lnTo>
                  <a:pt x="17214888" y="7694625"/>
                </a:lnTo>
                <a:lnTo>
                  <a:pt x="17219105" y="7688389"/>
                </a:lnTo>
                <a:lnTo>
                  <a:pt x="17220642" y="7680744"/>
                </a:lnTo>
                <a:close/>
              </a:path>
              <a:path w="18719800" h="10718800" extrusionOk="0">
                <a:moveTo>
                  <a:pt x="17220642" y="7580643"/>
                </a:moveTo>
                <a:lnTo>
                  <a:pt x="17219105" y="7572997"/>
                </a:lnTo>
                <a:lnTo>
                  <a:pt x="17214888" y="7566749"/>
                </a:lnTo>
                <a:lnTo>
                  <a:pt x="17208640" y="7562532"/>
                </a:lnTo>
                <a:lnTo>
                  <a:pt x="17200982" y="7560983"/>
                </a:lnTo>
                <a:lnTo>
                  <a:pt x="17193337" y="7562532"/>
                </a:lnTo>
                <a:lnTo>
                  <a:pt x="17187101" y="7566749"/>
                </a:lnTo>
                <a:lnTo>
                  <a:pt x="17182884" y="7572997"/>
                </a:lnTo>
                <a:lnTo>
                  <a:pt x="17181348" y="7580643"/>
                </a:lnTo>
                <a:lnTo>
                  <a:pt x="17182884" y="7588288"/>
                </a:lnTo>
                <a:lnTo>
                  <a:pt x="17187101" y="7594524"/>
                </a:lnTo>
                <a:lnTo>
                  <a:pt x="17193337" y="7598740"/>
                </a:lnTo>
                <a:lnTo>
                  <a:pt x="17200982" y="7600277"/>
                </a:lnTo>
                <a:lnTo>
                  <a:pt x="17208640" y="7598740"/>
                </a:lnTo>
                <a:lnTo>
                  <a:pt x="17214888" y="7594524"/>
                </a:lnTo>
                <a:lnTo>
                  <a:pt x="17219105" y="7588288"/>
                </a:lnTo>
                <a:lnTo>
                  <a:pt x="17220642" y="7580643"/>
                </a:lnTo>
                <a:close/>
              </a:path>
              <a:path w="18719800" h="10718800" extrusionOk="0">
                <a:moveTo>
                  <a:pt x="17220642" y="7480554"/>
                </a:moveTo>
                <a:lnTo>
                  <a:pt x="17219105" y="7472896"/>
                </a:lnTo>
                <a:lnTo>
                  <a:pt x="17214888" y="7466647"/>
                </a:lnTo>
                <a:lnTo>
                  <a:pt x="17208640" y="7462444"/>
                </a:lnTo>
                <a:lnTo>
                  <a:pt x="17200982" y="7460894"/>
                </a:lnTo>
                <a:lnTo>
                  <a:pt x="17193337" y="7462444"/>
                </a:lnTo>
                <a:lnTo>
                  <a:pt x="17187101" y="7466647"/>
                </a:lnTo>
                <a:lnTo>
                  <a:pt x="17182884" y="7472896"/>
                </a:lnTo>
                <a:lnTo>
                  <a:pt x="17181348" y="7480554"/>
                </a:lnTo>
                <a:lnTo>
                  <a:pt x="17182884" y="7488187"/>
                </a:lnTo>
                <a:lnTo>
                  <a:pt x="17187101" y="7494435"/>
                </a:lnTo>
                <a:lnTo>
                  <a:pt x="17193337" y="7498651"/>
                </a:lnTo>
                <a:lnTo>
                  <a:pt x="17200982" y="7500201"/>
                </a:lnTo>
                <a:lnTo>
                  <a:pt x="17208640" y="7498651"/>
                </a:lnTo>
                <a:lnTo>
                  <a:pt x="17214888" y="7494435"/>
                </a:lnTo>
                <a:lnTo>
                  <a:pt x="17219105" y="7488187"/>
                </a:lnTo>
                <a:lnTo>
                  <a:pt x="17220642" y="7480554"/>
                </a:lnTo>
                <a:close/>
              </a:path>
              <a:path w="18719800" h="10718800" extrusionOk="0">
                <a:moveTo>
                  <a:pt x="17220642" y="7380452"/>
                </a:moveTo>
                <a:lnTo>
                  <a:pt x="17219105" y="7372807"/>
                </a:lnTo>
                <a:lnTo>
                  <a:pt x="17214888" y="7366559"/>
                </a:lnTo>
                <a:lnTo>
                  <a:pt x="17208640" y="7362342"/>
                </a:lnTo>
                <a:lnTo>
                  <a:pt x="17200982" y="7360806"/>
                </a:lnTo>
                <a:lnTo>
                  <a:pt x="17193337" y="7362342"/>
                </a:lnTo>
                <a:lnTo>
                  <a:pt x="17187101" y="7366559"/>
                </a:lnTo>
                <a:lnTo>
                  <a:pt x="17182884" y="7372807"/>
                </a:lnTo>
                <a:lnTo>
                  <a:pt x="17181348" y="7380452"/>
                </a:lnTo>
                <a:lnTo>
                  <a:pt x="17182884" y="7388098"/>
                </a:lnTo>
                <a:lnTo>
                  <a:pt x="17187101" y="7394346"/>
                </a:lnTo>
                <a:lnTo>
                  <a:pt x="17193337" y="7398550"/>
                </a:lnTo>
                <a:lnTo>
                  <a:pt x="17200982" y="7400099"/>
                </a:lnTo>
                <a:lnTo>
                  <a:pt x="17208640" y="7398550"/>
                </a:lnTo>
                <a:lnTo>
                  <a:pt x="17214888" y="7394346"/>
                </a:lnTo>
                <a:lnTo>
                  <a:pt x="17219105" y="7388098"/>
                </a:lnTo>
                <a:lnTo>
                  <a:pt x="17220642" y="7380452"/>
                </a:lnTo>
                <a:close/>
              </a:path>
              <a:path w="18719800" h="10718800" extrusionOk="0">
                <a:moveTo>
                  <a:pt x="17220642" y="7280351"/>
                </a:moveTo>
                <a:lnTo>
                  <a:pt x="17219105" y="7272706"/>
                </a:lnTo>
                <a:lnTo>
                  <a:pt x="17214888" y="7266457"/>
                </a:lnTo>
                <a:lnTo>
                  <a:pt x="17208640" y="7262254"/>
                </a:lnTo>
                <a:lnTo>
                  <a:pt x="17200982" y="7260704"/>
                </a:lnTo>
                <a:lnTo>
                  <a:pt x="17193337" y="7262254"/>
                </a:lnTo>
                <a:lnTo>
                  <a:pt x="17187101" y="7266457"/>
                </a:lnTo>
                <a:lnTo>
                  <a:pt x="17182884" y="7272706"/>
                </a:lnTo>
                <a:lnTo>
                  <a:pt x="17181348" y="7280351"/>
                </a:lnTo>
                <a:lnTo>
                  <a:pt x="17182884" y="7287996"/>
                </a:lnTo>
                <a:lnTo>
                  <a:pt x="17187101" y="7294245"/>
                </a:lnTo>
                <a:lnTo>
                  <a:pt x="17193337" y="7298449"/>
                </a:lnTo>
                <a:lnTo>
                  <a:pt x="17200982" y="7299998"/>
                </a:lnTo>
                <a:lnTo>
                  <a:pt x="17208640" y="7298449"/>
                </a:lnTo>
                <a:lnTo>
                  <a:pt x="17214888" y="7294245"/>
                </a:lnTo>
                <a:lnTo>
                  <a:pt x="17219105" y="7287996"/>
                </a:lnTo>
                <a:lnTo>
                  <a:pt x="17220642" y="7280351"/>
                </a:lnTo>
                <a:close/>
              </a:path>
              <a:path w="18719800" h="10718800" extrusionOk="0">
                <a:moveTo>
                  <a:pt x="17220642" y="7180250"/>
                </a:moveTo>
                <a:lnTo>
                  <a:pt x="17219105" y="7172604"/>
                </a:lnTo>
                <a:lnTo>
                  <a:pt x="17214888" y="7166369"/>
                </a:lnTo>
                <a:lnTo>
                  <a:pt x="17208640" y="7162152"/>
                </a:lnTo>
                <a:lnTo>
                  <a:pt x="17200982" y="7160603"/>
                </a:lnTo>
                <a:lnTo>
                  <a:pt x="17193337" y="7162152"/>
                </a:lnTo>
                <a:lnTo>
                  <a:pt x="17187101" y="7166369"/>
                </a:lnTo>
                <a:lnTo>
                  <a:pt x="17182884" y="7172604"/>
                </a:lnTo>
                <a:lnTo>
                  <a:pt x="17181348" y="7180250"/>
                </a:lnTo>
                <a:lnTo>
                  <a:pt x="17182884" y="7187895"/>
                </a:lnTo>
                <a:lnTo>
                  <a:pt x="17187101" y="7194143"/>
                </a:lnTo>
                <a:lnTo>
                  <a:pt x="17193337" y="7198360"/>
                </a:lnTo>
                <a:lnTo>
                  <a:pt x="17200982" y="7199897"/>
                </a:lnTo>
                <a:lnTo>
                  <a:pt x="17208640" y="7198360"/>
                </a:lnTo>
                <a:lnTo>
                  <a:pt x="17214888" y="7194143"/>
                </a:lnTo>
                <a:lnTo>
                  <a:pt x="17219105" y="7187895"/>
                </a:lnTo>
                <a:lnTo>
                  <a:pt x="17220642" y="7180250"/>
                </a:lnTo>
                <a:close/>
              </a:path>
              <a:path w="18719800" h="10718800" extrusionOk="0">
                <a:moveTo>
                  <a:pt x="17220642" y="7080148"/>
                </a:moveTo>
                <a:lnTo>
                  <a:pt x="17219105" y="7072503"/>
                </a:lnTo>
                <a:lnTo>
                  <a:pt x="17214888" y="7066267"/>
                </a:lnTo>
                <a:lnTo>
                  <a:pt x="17208640" y="7062051"/>
                </a:lnTo>
                <a:lnTo>
                  <a:pt x="17200982" y="7060514"/>
                </a:lnTo>
                <a:lnTo>
                  <a:pt x="17193337" y="7062051"/>
                </a:lnTo>
                <a:lnTo>
                  <a:pt x="17187101" y="7066267"/>
                </a:lnTo>
                <a:lnTo>
                  <a:pt x="17182884" y="7072503"/>
                </a:lnTo>
                <a:lnTo>
                  <a:pt x="17181348" y="7080148"/>
                </a:lnTo>
                <a:lnTo>
                  <a:pt x="17182884" y="7087794"/>
                </a:lnTo>
                <a:lnTo>
                  <a:pt x="17187101" y="7094042"/>
                </a:lnTo>
                <a:lnTo>
                  <a:pt x="17193337" y="7098258"/>
                </a:lnTo>
                <a:lnTo>
                  <a:pt x="17200982" y="7099808"/>
                </a:lnTo>
                <a:lnTo>
                  <a:pt x="17208640" y="7098258"/>
                </a:lnTo>
                <a:lnTo>
                  <a:pt x="17214888" y="7094042"/>
                </a:lnTo>
                <a:lnTo>
                  <a:pt x="17219105" y="7087794"/>
                </a:lnTo>
                <a:lnTo>
                  <a:pt x="17220642" y="7080148"/>
                </a:lnTo>
                <a:close/>
              </a:path>
              <a:path w="18719800" h="10718800" extrusionOk="0">
                <a:moveTo>
                  <a:pt x="17220642" y="6980060"/>
                </a:moveTo>
                <a:lnTo>
                  <a:pt x="17219105" y="6972414"/>
                </a:lnTo>
                <a:lnTo>
                  <a:pt x="17214888" y="6966166"/>
                </a:lnTo>
                <a:lnTo>
                  <a:pt x="17208640" y="6961962"/>
                </a:lnTo>
                <a:lnTo>
                  <a:pt x="17200982" y="6960413"/>
                </a:lnTo>
                <a:lnTo>
                  <a:pt x="17193337" y="6961962"/>
                </a:lnTo>
                <a:lnTo>
                  <a:pt x="17187101" y="6966166"/>
                </a:lnTo>
                <a:lnTo>
                  <a:pt x="17182884" y="6972414"/>
                </a:lnTo>
                <a:lnTo>
                  <a:pt x="17181348" y="6980060"/>
                </a:lnTo>
                <a:lnTo>
                  <a:pt x="17182884" y="6987705"/>
                </a:lnTo>
                <a:lnTo>
                  <a:pt x="17187101" y="6993953"/>
                </a:lnTo>
                <a:lnTo>
                  <a:pt x="17193337" y="6998157"/>
                </a:lnTo>
                <a:lnTo>
                  <a:pt x="17200982" y="6999706"/>
                </a:lnTo>
                <a:lnTo>
                  <a:pt x="17208640" y="6998157"/>
                </a:lnTo>
                <a:lnTo>
                  <a:pt x="17214888" y="6993953"/>
                </a:lnTo>
                <a:lnTo>
                  <a:pt x="17219105" y="6987705"/>
                </a:lnTo>
                <a:lnTo>
                  <a:pt x="17220642" y="6980060"/>
                </a:lnTo>
                <a:close/>
              </a:path>
              <a:path w="18719800" h="10718800" extrusionOk="0">
                <a:moveTo>
                  <a:pt x="17220642" y="6879958"/>
                </a:moveTo>
                <a:lnTo>
                  <a:pt x="17219105" y="6872313"/>
                </a:lnTo>
                <a:lnTo>
                  <a:pt x="17214888" y="6866077"/>
                </a:lnTo>
                <a:lnTo>
                  <a:pt x="17208640" y="6861861"/>
                </a:lnTo>
                <a:lnTo>
                  <a:pt x="17200982" y="6860311"/>
                </a:lnTo>
                <a:lnTo>
                  <a:pt x="17193337" y="6861861"/>
                </a:lnTo>
                <a:lnTo>
                  <a:pt x="17187101" y="6866077"/>
                </a:lnTo>
                <a:lnTo>
                  <a:pt x="17182884" y="6872313"/>
                </a:lnTo>
                <a:lnTo>
                  <a:pt x="17181348" y="6879958"/>
                </a:lnTo>
                <a:lnTo>
                  <a:pt x="17182884" y="6887616"/>
                </a:lnTo>
                <a:lnTo>
                  <a:pt x="17187101" y="6893865"/>
                </a:lnTo>
                <a:lnTo>
                  <a:pt x="17193337" y="6898068"/>
                </a:lnTo>
                <a:lnTo>
                  <a:pt x="17200982" y="6899618"/>
                </a:lnTo>
                <a:lnTo>
                  <a:pt x="17208640" y="6898068"/>
                </a:lnTo>
                <a:lnTo>
                  <a:pt x="17214888" y="6893865"/>
                </a:lnTo>
                <a:lnTo>
                  <a:pt x="17219105" y="6887616"/>
                </a:lnTo>
                <a:lnTo>
                  <a:pt x="17220642" y="6879958"/>
                </a:lnTo>
                <a:close/>
              </a:path>
              <a:path w="18719800" h="10718800" extrusionOk="0">
                <a:moveTo>
                  <a:pt x="17220642" y="6779869"/>
                </a:moveTo>
                <a:lnTo>
                  <a:pt x="17219105" y="6772224"/>
                </a:lnTo>
                <a:lnTo>
                  <a:pt x="17214888" y="6765988"/>
                </a:lnTo>
                <a:lnTo>
                  <a:pt x="17208640" y="6761772"/>
                </a:lnTo>
                <a:lnTo>
                  <a:pt x="17200982" y="6760223"/>
                </a:lnTo>
                <a:lnTo>
                  <a:pt x="17193337" y="6761772"/>
                </a:lnTo>
                <a:lnTo>
                  <a:pt x="17187101" y="6765988"/>
                </a:lnTo>
                <a:lnTo>
                  <a:pt x="17182884" y="6772224"/>
                </a:lnTo>
                <a:lnTo>
                  <a:pt x="17181348" y="6779869"/>
                </a:lnTo>
                <a:lnTo>
                  <a:pt x="17182884" y="6787515"/>
                </a:lnTo>
                <a:lnTo>
                  <a:pt x="17187101" y="6793763"/>
                </a:lnTo>
                <a:lnTo>
                  <a:pt x="17193337" y="6797980"/>
                </a:lnTo>
                <a:lnTo>
                  <a:pt x="17200982" y="6799516"/>
                </a:lnTo>
                <a:lnTo>
                  <a:pt x="17208640" y="6797980"/>
                </a:lnTo>
                <a:lnTo>
                  <a:pt x="17214888" y="6793763"/>
                </a:lnTo>
                <a:lnTo>
                  <a:pt x="17219105" y="6787515"/>
                </a:lnTo>
                <a:lnTo>
                  <a:pt x="17220642" y="6779869"/>
                </a:lnTo>
                <a:close/>
              </a:path>
              <a:path w="18719800" h="10718800" extrusionOk="0">
                <a:moveTo>
                  <a:pt x="17220642" y="6679768"/>
                </a:moveTo>
                <a:lnTo>
                  <a:pt x="17219105" y="6672123"/>
                </a:lnTo>
                <a:lnTo>
                  <a:pt x="17214888" y="6665887"/>
                </a:lnTo>
                <a:lnTo>
                  <a:pt x="17208640" y="6661671"/>
                </a:lnTo>
                <a:lnTo>
                  <a:pt x="17200982" y="6660134"/>
                </a:lnTo>
                <a:lnTo>
                  <a:pt x="17193337" y="6661671"/>
                </a:lnTo>
                <a:lnTo>
                  <a:pt x="17187101" y="6665887"/>
                </a:lnTo>
                <a:lnTo>
                  <a:pt x="17182884" y="6672123"/>
                </a:lnTo>
                <a:lnTo>
                  <a:pt x="17181348" y="6679768"/>
                </a:lnTo>
                <a:lnTo>
                  <a:pt x="17182884" y="6687426"/>
                </a:lnTo>
                <a:lnTo>
                  <a:pt x="17187101" y="6693662"/>
                </a:lnTo>
                <a:lnTo>
                  <a:pt x="17193337" y="6697878"/>
                </a:lnTo>
                <a:lnTo>
                  <a:pt x="17200982" y="6699415"/>
                </a:lnTo>
                <a:lnTo>
                  <a:pt x="17208640" y="6697878"/>
                </a:lnTo>
                <a:lnTo>
                  <a:pt x="17214888" y="6693662"/>
                </a:lnTo>
                <a:lnTo>
                  <a:pt x="17219105" y="6687426"/>
                </a:lnTo>
                <a:lnTo>
                  <a:pt x="17220642" y="6679768"/>
                </a:lnTo>
                <a:close/>
              </a:path>
              <a:path w="18719800" h="10718800" extrusionOk="0">
                <a:moveTo>
                  <a:pt x="17220642" y="6579679"/>
                </a:moveTo>
                <a:lnTo>
                  <a:pt x="17219105" y="6572034"/>
                </a:lnTo>
                <a:lnTo>
                  <a:pt x="17214888" y="6565786"/>
                </a:lnTo>
                <a:lnTo>
                  <a:pt x="17208640" y="6561569"/>
                </a:lnTo>
                <a:lnTo>
                  <a:pt x="17200982" y="6560032"/>
                </a:lnTo>
                <a:lnTo>
                  <a:pt x="17193337" y="6561569"/>
                </a:lnTo>
                <a:lnTo>
                  <a:pt x="17187101" y="6565786"/>
                </a:lnTo>
                <a:lnTo>
                  <a:pt x="17182884" y="6572034"/>
                </a:lnTo>
                <a:lnTo>
                  <a:pt x="17181348" y="6579679"/>
                </a:lnTo>
                <a:lnTo>
                  <a:pt x="17182884" y="6587325"/>
                </a:lnTo>
                <a:lnTo>
                  <a:pt x="17187101" y="6593560"/>
                </a:lnTo>
                <a:lnTo>
                  <a:pt x="17193337" y="6597777"/>
                </a:lnTo>
                <a:lnTo>
                  <a:pt x="17200982" y="6599314"/>
                </a:lnTo>
                <a:lnTo>
                  <a:pt x="17208640" y="6597777"/>
                </a:lnTo>
                <a:lnTo>
                  <a:pt x="17214888" y="6593560"/>
                </a:lnTo>
                <a:lnTo>
                  <a:pt x="17219105" y="6587325"/>
                </a:lnTo>
                <a:lnTo>
                  <a:pt x="17220642" y="6579679"/>
                </a:lnTo>
                <a:close/>
              </a:path>
              <a:path w="18719800" h="10718800" extrusionOk="0">
                <a:moveTo>
                  <a:pt x="17220642" y="6479578"/>
                </a:moveTo>
                <a:lnTo>
                  <a:pt x="17219105" y="6471933"/>
                </a:lnTo>
                <a:lnTo>
                  <a:pt x="17214888" y="6465684"/>
                </a:lnTo>
                <a:lnTo>
                  <a:pt x="17208640" y="6461480"/>
                </a:lnTo>
                <a:lnTo>
                  <a:pt x="17200982" y="6459931"/>
                </a:lnTo>
                <a:lnTo>
                  <a:pt x="17193337" y="6461480"/>
                </a:lnTo>
                <a:lnTo>
                  <a:pt x="17187101" y="6465684"/>
                </a:lnTo>
                <a:lnTo>
                  <a:pt x="17182884" y="6471933"/>
                </a:lnTo>
                <a:lnTo>
                  <a:pt x="17181348" y="6479578"/>
                </a:lnTo>
                <a:lnTo>
                  <a:pt x="17182884" y="6487223"/>
                </a:lnTo>
                <a:lnTo>
                  <a:pt x="17187101" y="6493472"/>
                </a:lnTo>
                <a:lnTo>
                  <a:pt x="17193337" y="6497675"/>
                </a:lnTo>
                <a:lnTo>
                  <a:pt x="17200982" y="6499212"/>
                </a:lnTo>
                <a:lnTo>
                  <a:pt x="17208640" y="6497675"/>
                </a:lnTo>
                <a:lnTo>
                  <a:pt x="17214888" y="6493472"/>
                </a:lnTo>
                <a:lnTo>
                  <a:pt x="17219105" y="6487223"/>
                </a:lnTo>
                <a:lnTo>
                  <a:pt x="17220642" y="6479578"/>
                </a:lnTo>
                <a:close/>
              </a:path>
              <a:path w="18719800" h="10718800" extrusionOk="0">
                <a:moveTo>
                  <a:pt x="17220642" y="6379489"/>
                </a:moveTo>
                <a:lnTo>
                  <a:pt x="17219105" y="6371844"/>
                </a:lnTo>
                <a:lnTo>
                  <a:pt x="17214888" y="6365595"/>
                </a:lnTo>
                <a:lnTo>
                  <a:pt x="17208640" y="6361379"/>
                </a:lnTo>
                <a:lnTo>
                  <a:pt x="17200982" y="6359830"/>
                </a:lnTo>
                <a:lnTo>
                  <a:pt x="17193337" y="6361379"/>
                </a:lnTo>
                <a:lnTo>
                  <a:pt x="17187101" y="6365595"/>
                </a:lnTo>
                <a:lnTo>
                  <a:pt x="17182884" y="6371844"/>
                </a:lnTo>
                <a:lnTo>
                  <a:pt x="17181348" y="6379489"/>
                </a:lnTo>
                <a:lnTo>
                  <a:pt x="17182884" y="6387135"/>
                </a:lnTo>
                <a:lnTo>
                  <a:pt x="17187101" y="6393383"/>
                </a:lnTo>
                <a:lnTo>
                  <a:pt x="17193337" y="6397599"/>
                </a:lnTo>
                <a:lnTo>
                  <a:pt x="17200982" y="6399136"/>
                </a:lnTo>
                <a:lnTo>
                  <a:pt x="17208640" y="6397599"/>
                </a:lnTo>
                <a:lnTo>
                  <a:pt x="17214888" y="6393383"/>
                </a:lnTo>
                <a:lnTo>
                  <a:pt x="17219105" y="6387135"/>
                </a:lnTo>
                <a:lnTo>
                  <a:pt x="17220642" y="6379489"/>
                </a:lnTo>
                <a:close/>
              </a:path>
              <a:path w="18719800" h="10718800" extrusionOk="0">
                <a:moveTo>
                  <a:pt x="17220642" y="6179299"/>
                </a:moveTo>
                <a:lnTo>
                  <a:pt x="17219105" y="6171654"/>
                </a:lnTo>
                <a:lnTo>
                  <a:pt x="17214888" y="6165405"/>
                </a:lnTo>
                <a:lnTo>
                  <a:pt x="17208640" y="6161189"/>
                </a:lnTo>
                <a:lnTo>
                  <a:pt x="17200982" y="6159639"/>
                </a:lnTo>
                <a:lnTo>
                  <a:pt x="17193337" y="6161189"/>
                </a:lnTo>
                <a:lnTo>
                  <a:pt x="17187101" y="6165405"/>
                </a:lnTo>
                <a:lnTo>
                  <a:pt x="17182884" y="6171654"/>
                </a:lnTo>
                <a:lnTo>
                  <a:pt x="17181348" y="6179299"/>
                </a:lnTo>
                <a:lnTo>
                  <a:pt x="17182884" y="6186944"/>
                </a:lnTo>
                <a:lnTo>
                  <a:pt x="17187101" y="6193193"/>
                </a:lnTo>
                <a:lnTo>
                  <a:pt x="17193337" y="6197397"/>
                </a:lnTo>
                <a:lnTo>
                  <a:pt x="17200982" y="6198946"/>
                </a:lnTo>
                <a:lnTo>
                  <a:pt x="17208640" y="6197397"/>
                </a:lnTo>
                <a:lnTo>
                  <a:pt x="17214888" y="6193193"/>
                </a:lnTo>
                <a:lnTo>
                  <a:pt x="17219105" y="6186944"/>
                </a:lnTo>
                <a:lnTo>
                  <a:pt x="17220642" y="6179299"/>
                </a:lnTo>
                <a:close/>
              </a:path>
              <a:path w="18719800" h="10718800" extrusionOk="0">
                <a:moveTo>
                  <a:pt x="17220642" y="6079198"/>
                </a:moveTo>
                <a:lnTo>
                  <a:pt x="17219105" y="6071552"/>
                </a:lnTo>
                <a:lnTo>
                  <a:pt x="17214888" y="6065304"/>
                </a:lnTo>
                <a:lnTo>
                  <a:pt x="17208640" y="6061087"/>
                </a:lnTo>
                <a:lnTo>
                  <a:pt x="17200982" y="6059551"/>
                </a:lnTo>
                <a:lnTo>
                  <a:pt x="17193337" y="6061087"/>
                </a:lnTo>
                <a:lnTo>
                  <a:pt x="17187101" y="6065304"/>
                </a:lnTo>
                <a:lnTo>
                  <a:pt x="17182884" y="6071552"/>
                </a:lnTo>
                <a:lnTo>
                  <a:pt x="17181348" y="6079198"/>
                </a:lnTo>
                <a:lnTo>
                  <a:pt x="17182884" y="6086843"/>
                </a:lnTo>
                <a:lnTo>
                  <a:pt x="17187101" y="6093091"/>
                </a:lnTo>
                <a:lnTo>
                  <a:pt x="17193337" y="6097308"/>
                </a:lnTo>
                <a:lnTo>
                  <a:pt x="17200982" y="6098845"/>
                </a:lnTo>
                <a:lnTo>
                  <a:pt x="17208640" y="6097308"/>
                </a:lnTo>
                <a:lnTo>
                  <a:pt x="17214888" y="6093091"/>
                </a:lnTo>
                <a:lnTo>
                  <a:pt x="17219105" y="6086843"/>
                </a:lnTo>
                <a:lnTo>
                  <a:pt x="17220642" y="6079198"/>
                </a:lnTo>
                <a:close/>
              </a:path>
              <a:path w="18719800" h="10718800" extrusionOk="0">
                <a:moveTo>
                  <a:pt x="17220642" y="5979096"/>
                </a:moveTo>
                <a:lnTo>
                  <a:pt x="17219105" y="5971451"/>
                </a:lnTo>
                <a:lnTo>
                  <a:pt x="17214888" y="5965202"/>
                </a:lnTo>
                <a:lnTo>
                  <a:pt x="17208640" y="5960999"/>
                </a:lnTo>
                <a:lnTo>
                  <a:pt x="17200982" y="5959449"/>
                </a:lnTo>
                <a:lnTo>
                  <a:pt x="17193337" y="5960999"/>
                </a:lnTo>
                <a:lnTo>
                  <a:pt x="17187101" y="5965202"/>
                </a:lnTo>
                <a:lnTo>
                  <a:pt x="17182884" y="5971451"/>
                </a:lnTo>
                <a:lnTo>
                  <a:pt x="17181348" y="5979096"/>
                </a:lnTo>
                <a:lnTo>
                  <a:pt x="17182884" y="5986754"/>
                </a:lnTo>
                <a:lnTo>
                  <a:pt x="17187101" y="5992990"/>
                </a:lnTo>
                <a:lnTo>
                  <a:pt x="17193337" y="5997206"/>
                </a:lnTo>
                <a:lnTo>
                  <a:pt x="17200982" y="5998756"/>
                </a:lnTo>
                <a:lnTo>
                  <a:pt x="17208640" y="5997206"/>
                </a:lnTo>
                <a:lnTo>
                  <a:pt x="17214888" y="5992990"/>
                </a:lnTo>
                <a:lnTo>
                  <a:pt x="17219105" y="5986754"/>
                </a:lnTo>
                <a:lnTo>
                  <a:pt x="17220642" y="5979096"/>
                </a:lnTo>
                <a:close/>
              </a:path>
              <a:path w="18719800" h="10718800" extrusionOk="0">
                <a:moveTo>
                  <a:pt x="17220642" y="5879008"/>
                </a:moveTo>
                <a:lnTo>
                  <a:pt x="17219105" y="5871362"/>
                </a:lnTo>
                <a:lnTo>
                  <a:pt x="17214888" y="5865114"/>
                </a:lnTo>
                <a:lnTo>
                  <a:pt x="17208640" y="5860897"/>
                </a:lnTo>
                <a:lnTo>
                  <a:pt x="17200982" y="5859361"/>
                </a:lnTo>
                <a:lnTo>
                  <a:pt x="17193337" y="5860897"/>
                </a:lnTo>
                <a:lnTo>
                  <a:pt x="17187101" y="5865114"/>
                </a:lnTo>
                <a:lnTo>
                  <a:pt x="17182884" y="5871362"/>
                </a:lnTo>
                <a:lnTo>
                  <a:pt x="17181348" y="5879008"/>
                </a:lnTo>
                <a:lnTo>
                  <a:pt x="17182884" y="5886653"/>
                </a:lnTo>
                <a:lnTo>
                  <a:pt x="17187101" y="5892901"/>
                </a:lnTo>
                <a:lnTo>
                  <a:pt x="17193337" y="5897105"/>
                </a:lnTo>
                <a:lnTo>
                  <a:pt x="17200982" y="5898654"/>
                </a:lnTo>
                <a:lnTo>
                  <a:pt x="17208640" y="5897105"/>
                </a:lnTo>
                <a:lnTo>
                  <a:pt x="17214888" y="5892901"/>
                </a:lnTo>
                <a:lnTo>
                  <a:pt x="17219105" y="5886653"/>
                </a:lnTo>
                <a:lnTo>
                  <a:pt x="17220642" y="5879008"/>
                </a:lnTo>
                <a:close/>
              </a:path>
              <a:path w="18719800" h="10718800" extrusionOk="0">
                <a:moveTo>
                  <a:pt x="17220642" y="5778906"/>
                </a:moveTo>
                <a:lnTo>
                  <a:pt x="17219105" y="5771261"/>
                </a:lnTo>
                <a:lnTo>
                  <a:pt x="17214888" y="5765025"/>
                </a:lnTo>
                <a:lnTo>
                  <a:pt x="17208640" y="5760809"/>
                </a:lnTo>
                <a:lnTo>
                  <a:pt x="17200982" y="5759272"/>
                </a:lnTo>
                <a:lnTo>
                  <a:pt x="17193337" y="5760809"/>
                </a:lnTo>
                <a:lnTo>
                  <a:pt x="17187101" y="5765025"/>
                </a:lnTo>
                <a:lnTo>
                  <a:pt x="17182884" y="5771261"/>
                </a:lnTo>
                <a:lnTo>
                  <a:pt x="17181348" y="5778906"/>
                </a:lnTo>
                <a:lnTo>
                  <a:pt x="17182884" y="5786564"/>
                </a:lnTo>
                <a:lnTo>
                  <a:pt x="17187101" y="5792800"/>
                </a:lnTo>
                <a:lnTo>
                  <a:pt x="17193337" y="5797016"/>
                </a:lnTo>
                <a:lnTo>
                  <a:pt x="17200982" y="5798553"/>
                </a:lnTo>
                <a:lnTo>
                  <a:pt x="17208640" y="5797016"/>
                </a:lnTo>
                <a:lnTo>
                  <a:pt x="17214888" y="5792800"/>
                </a:lnTo>
                <a:lnTo>
                  <a:pt x="17219105" y="5786564"/>
                </a:lnTo>
                <a:lnTo>
                  <a:pt x="17220642" y="5778906"/>
                </a:lnTo>
                <a:close/>
              </a:path>
              <a:path w="18719800" h="10718800" extrusionOk="0">
                <a:moveTo>
                  <a:pt x="17220642" y="5678805"/>
                </a:moveTo>
                <a:lnTo>
                  <a:pt x="17219105" y="5671172"/>
                </a:lnTo>
                <a:lnTo>
                  <a:pt x="17214888" y="5664924"/>
                </a:lnTo>
                <a:lnTo>
                  <a:pt x="17208640" y="5660707"/>
                </a:lnTo>
                <a:lnTo>
                  <a:pt x="17200982" y="5659171"/>
                </a:lnTo>
                <a:lnTo>
                  <a:pt x="17193337" y="5660707"/>
                </a:lnTo>
                <a:lnTo>
                  <a:pt x="17187101" y="5664924"/>
                </a:lnTo>
                <a:lnTo>
                  <a:pt x="17182884" y="5671172"/>
                </a:lnTo>
                <a:lnTo>
                  <a:pt x="17181348" y="5678805"/>
                </a:lnTo>
                <a:lnTo>
                  <a:pt x="17182884" y="5686463"/>
                </a:lnTo>
                <a:lnTo>
                  <a:pt x="17187101" y="5692711"/>
                </a:lnTo>
                <a:lnTo>
                  <a:pt x="17193337" y="5696928"/>
                </a:lnTo>
                <a:lnTo>
                  <a:pt x="17200982" y="5698464"/>
                </a:lnTo>
                <a:lnTo>
                  <a:pt x="17208640" y="5696928"/>
                </a:lnTo>
                <a:lnTo>
                  <a:pt x="17214888" y="5692711"/>
                </a:lnTo>
                <a:lnTo>
                  <a:pt x="17219105" y="5686463"/>
                </a:lnTo>
                <a:lnTo>
                  <a:pt x="17220642" y="5678805"/>
                </a:lnTo>
                <a:close/>
              </a:path>
              <a:path w="18719800" h="10718800" extrusionOk="0">
                <a:moveTo>
                  <a:pt x="17220654" y="9482468"/>
                </a:moveTo>
                <a:lnTo>
                  <a:pt x="17219105" y="9474822"/>
                </a:lnTo>
                <a:lnTo>
                  <a:pt x="17214888" y="9468574"/>
                </a:lnTo>
                <a:lnTo>
                  <a:pt x="17208640" y="9464357"/>
                </a:lnTo>
                <a:lnTo>
                  <a:pt x="17200995" y="9462808"/>
                </a:lnTo>
                <a:lnTo>
                  <a:pt x="17193349" y="9464357"/>
                </a:lnTo>
                <a:lnTo>
                  <a:pt x="17187101" y="9468574"/>
                </a:lnTo>
                <a:lnTo>
                  <a:pt x="17182884" y="9474822"/>
                </a:lnTo>
                <a:lnTo>
                  <a:pt x="17181348" y="9482468"/>
                </a:lnTo>
                <a:lnTo>
                  <a:pt x="17182884" y="9490113"/>
                </a:lnTo>
                <a:lnTo>
                  <a:pt x="17187101" y="9496361"/>
                </a:lnTo>
                <a:lnTo>
                  <a:pt x="17193349" y="9500565"/>
                </a:lnTo>
                <a:lnTo>
                  <a:pt x="17200995" y="9502115"/>
                </a:lnTo>
                <a:lnTo>
                  <a:pt x="17208640" y="9500565"/>
                </a:lnTo>
                <a:lnTo>
                  <a:pt x="17214888" y="9496361"/>
                </a:lnTo>
                <a:lnTo>
                  <a:pt x="17219105" y="9490113"/>
                </a:lnTo>
                <a:lnTo>
                  <a:pt x="17220654" y="9482468"/>
                </a:lnTo>
                <a:close/>
              </a:path>
              <a:path w="18719800" h="10718800" extrusionOk="0">
                <a:moveTo>
                  <a:pt x="17220654" y="7880934"/>
                </a:moveTo>
                <a:lnTo>
                  <a:pt x="17219105" y="7873289"/>
                </a:lnTo>
                <a:lnTo>
                  <a:pt x="17214888" y="7867040"/>
                </a:lnTo>
                <a:lnTo>
                  <a:pt x="17208640" y="7862837"/>
                </a:lnTo>
                <a:lnTo>
                  <a:pt x="17200995" y="7861287"/>
                </a:lnTo>
                <a:lnTo>
                  <a:pt x="17193349" y="7862837"/>
                </a:lnTo>
                <a:lnTo>
                  <a:pt x="17187101" y="7867040"/>
                </a:lnTo>
                <a:lnTo>
                  <a:pt x="17182884" y="7873289"/>
                </a:lnTo>
                <a:lnTo>
                  <a:pt x="17181348" y="7880934"/>
                </a:lnTo>
                <a:lnTo>
                  <a:pt x="17182884" y="7888579"/>
                </a:lnTo>
                <a:lnTo>
                  <a:pt x="17187101" y="7894828"/>
                </a:lnTo>
                <a:lnTo>
                  <a:pt x="17193349" y="7899032"/>
                </a:lnTo>
                <a:lnTo>
                  <a:pt x="17200995" y="7900581"/>
                </a:lnTo>
                <a:lnTo>
                  <a:pt x="17208640" y="7899032"/>
                </a:lnTo>
                <a:lnTo>
                  <a:pt x="17214888" y="7894828"/>
                </a:lnTo>
                <a:lnTo>
                  <a:pt x="17219105" y="7888579"/>
                </a:lnTo>
                <a:lnTo>
                  <a:pt x="17220654" y="7880934"/>
                </a:lnTo>
                <a:close/>
              </a:path>
              <a:path w="18719800" h="10718800" extrusionOk="0">
                <a:moveTo>
                  <a:pt x="17220654" y="6279400"/>
                </a:moveTo>
                <a:lnTo>
                  <a:pt x="17219105" y="6271755"/>
                </a:lnTo>
                <a:lnTo>
                  <a:pt x="17214888" y="6265507"/>
                </a:lnTo>
                <a:lnTo>
                  <a:pt x="17208640" y="6261303"/>
                </a:lnTo>
                <a:lnTo>
                  <a:pt x="17200995" y="6259754"/>
                </a:lnTo>
                <a:lnTo>
                  <a:pt x="17193349" y="6261303"/>
                </a:lnTo>
                <a:lnTo>
                  <a:pt x="17187101" y="6265507"/>
                </a:lnTo>
                <a:lnTo>
                  <a:pt x="17182884" y="6271755"/>
                </a:lnTo>
                <a:lnTo>
                  <a:pt x="17181348" y="6279400"/>
                </a:lnTo>
                <a:lnTo>
                  <a:pt x="17182884" y="6287046"/>
                </a:lnTo>
                <a:lnTo>
                  <a:pt x="17187101" y="6293294"/>
                </a:lnTo>
                <a:lnTo>
                  <a:pt x="17193349" y="6297498"/>
                </a:lnTo>
                <a:lnTo>
                  <a:pt x="17200995" y="6299047"/>
                </a:lnTo>
                <a:lnTo>
                  <a:pt x="17208640" y="6297498"/>
                </a:lnTo>
                <a:lnTo>
                  <a:pt x="17214888" y="6293294"/>
                </a:lnTo>
                <a:lnTo>
                  <a:pt x="17219105" y="6287046"/>
                </a:lnTo>
                <a:lnTo>
                  <a:pt x="17220654" y="6279400"/>
                </a:lnTo>
                <a:close/>
              </a:path>
              <a:path w="18719800" h="10718800" extrusionOk="0">
                <a:moveTo>
                  <a:pt x="17277271" y="0"/>
                </a:moveTo>
                <a:lnTo>
                  <a:pt x="17248239" y="0"/>
                </a:lnTo>
                <a:lnTo>
                  <a:pt x="17248861" y="927"/>
                </a:lnTo>
                <a:lnTo>
                  <a:pt x="17255109" y="5130"/>
                </a:lnTo>
                <a:lnTo>
                  <a:pt x="17262755" y="6680"/>
                </a:lnTo>
                <a:lnTo>
                  <a:pt x="17270400" y="5130"/>
                </a:lnTo>
                <a:lnTo>
                  <a:pt x="17276649" y="927"/>
                </a:lnTo>
                <a:lnTo>
                  <a:pt x="17277271" y="0"/>
                </a:lnTo>
                <a:close/>
              </a:path>
              <a:path w="18719800" h="10718800" extrusionOk="0">
                <a:moveTo>
                  <a:pt x="17282402" y="1288288"/>
                </a:moveTo>
                <a:lnTo>
                  <a:pt x="17280852" y="1280629"/>
                </a:lnTo>
                <a:lnTo>
                  <a:pt x="17276649" y="1274394"/>
                </a:lnTo>
                <a:lnTo>
                  <a:pt x="17270400" y="1270177"/>
                </a:lnTo>
                <a:lnTo>
                  <a:pt x="17262755" y="1268641"/>
                </a:lnTo>
                <a:lnTo>
                  <a:pt x="17255109" y="1270177"/>
                </a:lnTo>
                <a:lnTo>
                  <a:pt x="17248861" y="1274394"/>
                </a:lnTo>
                <a:lnTo>
                  <a:pt x="17244657" y="1280629"/>
                </a:lnTo>
                <a:lnTo>
                  <a:pt x="17243108" y="1288288"/>
                </a:lnTo>
                <a:lnTo>
                  <a:pt x="17244657" y="1295933"/>
                </a:lnTo>
                <a:lnTo>
                  <a:pt x="17248861" y="1302169"/>
                </a:lnTo>
                <a:lnTo>
                  <a:pt x="17255109" y="1306385"/>
                </a:lnTo>
                <a:lnTo>
                  <a:pt x="17262755" y="1307922"/>
                </a:lnTo>
                <a:lnTo>
                  <a:pt x="17270400" y="1306385"/>
                </a:lnTo>
                <a:lnTo>
                  <a:pt x="17276649" y="1302169"/>
                </a:lnTo>
                <a:lnTo>
                  <a:pt x="17280852" y="1295933"/>
                </a:lnTo>
                <a:lnTo>
                  <a:pt x="17282402" y="1288288"/>
                </a:lnTo>
                <a:close/>
              </a:path>
              <a:path w="18719800" h="10718800" extrusionOk="0">
                <a:moveTo>
                  <a:pt x="17282402" y="1188186"/>
                </a:moveTo>
                <a:lnTo>
                  <a:pt x="17280852" y="1180541"/>
                </a:lnTo>
                <a:lnTo>
                  <a:pt x="17276649" y="1174292"/>
                </a:lnTo>
                <a:lnTo>
                  <a:pt x="17270400" y="1170076"/>
                </a:lnTo>
                <a:lnTo>
                  <a:pt x="17262755" y="1168539"/>
                </a:lnTo>
                <a:lnTo>
                  <a:pt x="17255109" y="1170076"/>
                </a:lnTo>
                <a:lnTo>
                  <a:pt x="17248861" y="1174292"/>
                </a:lnTo>
                <a:lnTo>
                  <a:pt x="17244657" y="1180541"/>
                </a:lnTo>
                <a:lnTo>
                  <a:pt x="17243108" y="1188186"/>
                </a:lnTo>
                <a:lnTo>
                  <a:pt x="17244657" y="1195832"/>
                </a:lnTo>
                <a:lnTo>
                  <a:pt x="17248861" y="1202080"/>
                </a:lnTo>
                <a:lnTo>
                  <a:pt x="17255109" y="1206284"/>
                </a:lnTo>
                <a:lnTo>
                  <a:pt x="17262755" y="1207820"/>
                </a:lnTo>
                <a:lnTo>
                  <a:pt x="17270400" y="1206284"/>
                </a:lnTo>
                <a:lnTo>
                  <a:pt x="17276649" y="1202080"/>
                </a:lnTo>
                <a:lnTo>
                  <a:pt x="17280852" y="1195832"/>
                </a:lnTo>
                <a:lnTo>
                  <a:pt x="17282402" y="1188186"/>
                </a:lnTo>
                <a:close/>
              </a:path>
              <a:path w="18719800" h="10718800" extrusionOk="0">
                <a:moveTo>
                  <a:pt x="17282402" y="1088085"/>
                </a:moveTo>
                <a:lnTo>
                  <a:pt x="17280852" y="1080439"/>
                </a:lnTo>
                <a:lnTo>
                  <a:pt x="17276649" y="1074191"/>
                </a:lnTo>
                <a:lnTo>
                  <a:pt x="17270400" y="1069987"/>
                </a:lnTo>
                <a:lnTo>
                  <a:pt x="17262755" y="1068438"/>
                </a:lnTo>
                <a:lnTo>
                  <a:pt x="17255109" y="1069987"/>
                </a:lnTo>
                <a:lnTo>
                  <a:pt x="17248861" y="1074191"/>
                </a:lnTo>
                <a:lnTo>
                  <a:pt x="17244657" y="1080439"/>
                </a:lnTo>
                <a:lnTo>
                  <a:pt x="17243108" y="1088085"/>
                </a:lnTo>
                <a:lnTo>
                  <a:pt x="17244657" y="1095743"/>
                </a:lnTo>
                <a:lnTo>
                  <a:pt x="17248861" y="1101979"/>
                </a:lnTo>
                <a:lnTo>
                  <a:pt x="17255109" y="1106195"/>
                </a:lnTo>
                <a:lnTo>
                  <a:pt x="17262755" y="1107732"/>
                </a:lnTo>
                <a:lnTo>
                  <a:pt x="17270400" y="1106195"/>
                </a:lnTo>
                <a:lnTo>
                  <a:pt x="17276649" y="1101979"/>
                </a:lnTo>
                <a:lnTo>
                  <a:pt x="17280852" y="1095743"/>
                </a:lnTo>
                <a:lnTo>
                  <a:pt x="17282402" y="1088085"/>
                </a:lnTo>
                <a:close/>
              </a:path>
              <a:path w="18719800" h="10718800" extrusionOk="0">
                <a:moveTo>
                  <a:pt x="17282402" y="987983"/>
                </a:moveTo>
                <a:lnTo>
                  <a:pt x="17280852" y="980351"/>
                </a:lnTo>
                <a:lnTo>
                  <a:pt x="17276649" y="974102"/>
                </a:lnTo>
                <a:lnTo>
                  <a:pt x="17270400" y="969899"/>
                </a:lnTo>
                <a:lnTo>
                  <a:pt x="17262755" y="968349"/>
                </a:lnTo>
                <a:lnTo>
                  <a:pt x="17255109" y="969899"/>
                </a:lnTo>
                <a:lnTo>
                  <a:pt x="17248861" y="974102"/>
                </a:lnTo>
                <a:lnTo>
                  <a:pt x="17244657" y="980351"/>
                </a:lnTo>
                <a:lnTo>
                  <a:pt x="17243108" y="987983"/>
                </a:lnTo>
                <a:lnTo>
                  <a:pt x="17244657" y="995641"/>
                </a:lnTo>
                <a:lnTo>
                  <a:pt x="17248861" y="1001890"/>
                </a:lnTo>
                <a:lnTo>
                  <a:pt x="17255109" y="1006094"/>
                </a:lnTo>
                <a:lnTo>
                  <a:pt x="17262755" y="1007643"/>
                </a:lnTo>
                <a:lnTo>
                  <a:pt x="17270400" y="1006094"/>
                </a:lnTo>
                <a:lnTo>
                  <a:pt x="17276649" y="1001890"/>
                </a:lnTo>
                <a:lnTo>
                  <a:pt x="17280852" y="995641"/>
                </a:lnTo>
                <a:lnTo>
                  <a:pt x="17282402" y="987983"/>
                </a:lnTo>
                <a:close/>
              </a:path>
              <a:path w="18719800" h="10718800" extrusionOk="0">
                <a:moveTo>
                  <a:pt x="17282402" y="887895"/>
                </a:moveTo>
                <a:lnTo>
                  <a:pt x="17280852" y="880249"/>
                </a:lnTo>
                <a:lnTo>
                  <a:pt x="17276649" y="874014"/>
                </a:lnTo>
                <a:lnTo>
                  <a:pt x="17270400" y="869797"/>
                </a:lnTo>
                <a:lnTo>
                  <a:pt x="17262755" y="868260"/>
                </a:lnTo>
                <a:lnTo>
                  <a:pt x="17255109" y="869797"/>
                </a:lnTo>
                <a:lnTo>
                  <a:pt x="17248861" y="874014"/>
                </a:lnTo>
                <a:lnTo>
                  <a:pt x="17244657" y="880249"/>
                </a:lnTo>
                <a:lnTo>
                  <a:pt x="17243108" y="887895"/>
                </a:lnTo>
                <a:lnTo>
                  <a:pt x="17244657" y="895540"/>
                </a:lnTo>
                <a:lnTo>
                  <a:pt x="17248861" y="901801"/>
                </a:lnTo>
                <a:lnTo>
                  <a:pt x="17255109" y="906005"/>
                </a:lnTo>
                <a:lnTo>
                  <a:pt x="17262755" y="907554"/>
                </a:lnTo>
                <a:lnTo>
                  <a:pt x="17270400" y="906005"/>
                </a:lnTo>
                <a:lnTo>
                  <a:pt x="17276649" y="901801"/>
                </a:lnTo>
                <a:lnTo>
                  <a:pt x="17280852" y="895540"/>
                </a:lnTo>
                <a:lnTo>
                  <a:pt x="17282402" y="887895"/>
                </a:lnTo>
                <a:close/>
              </a:path>
              <a:path w="18719800" h="10718800" extrusionOk="0">
                <a:moveTo>
                  <a:pt x="17282402" y="787806"/>
                </a:moveTo>
                <a:lnTo>
                  <a:pt x="17280852" y="780148"/>
                </a:lnTo>
                <a:lnTo>
                  <a:pt x="17276649" y="773912"/>
                </a:lnTo>
                <a:lnTo>
                  <a:pt x="17270400" y="769696"/>
                </a:lnTo>
                <a:lnTo>
                  <a:pt x="17262755" y="768159"/>
                </a:lnTo>
                <a:lnTo>
                  <a:pt x="17255109" y="769696"/>
                </a:lnTo>
                <a:lnTo>
                  <a:pt x="17248861" y="773912"/>
                </a:lnTo>
                <a:lnTo>
                  <a:pt x="17244657" y="780148"/>
                </a:lnTo>
                <a:lnTo>
                  <a:pt x="17243108" y="787806"/>
                </a:lnTo>
                <a:lnTo>
                  <a:pt x="17244657" y="795451"/>
                </a:lnTo>
                <a:lnTo>
                  <a:pt x="17248861" y="801700"/>
                </a:lnTo>
                <a:lnTo>
                  <a:pt x="17255109" y="805903"/>
                </a:lnTo>
                <a:lnTo>
                  <a:pt x="17262755" y="807453"/>
                </a:lnTo>
                <a:lnTo>
                  <a:pt x="17270400" y="805903"/>
                </a:lnTo>
                <a:lnTo>
                  <a:pt x="17276649" y="801700"/>
                </a:lnTo>
                <a:lnTo>
                  <a:pt x="17280852" y="795451"/>
                </a:lnTo>
                <a:lnTo>
                  <a:pt x="17282402" y="787806"/>
                </a:lnTo>
                <a:close/>
              </a:path>
              <a:path w="18719800" h="10718800" extrusionOk="0">
                <a:moveTo>
                  <a:pt x="17282402" y="687705"/>
                </a:moveTo>
                <a:lnTo>
                  <a:pt x="17280852" y="680059"/>
                </a:lnTo>
                <a:lnTo>
                  <a:pt x="17276649" y="673811"/>
                </a:lnTo>
                <a:lnTo>
                  <a:pt x="17270400" y="669607"/>
                </a:lnTo>
                <a:lnTo>
                  <a:pt x="17262755" y="668070"/>
                </a:lnTo>
                <a:lnTo>
                  <a:pt x="17255109" y="669607"/>
                </a:lnTo>
                <a:lnTo>
                  <a:pt x="17248861" y="673811"/>
                </a:lnTo>
                <a:lnTo>
                  <a:pt x="17244657" y="680059"/>
                </a:lnTo>
                <a:lnTo>
                  <a:pt x="17243108" y="687705"/>
                </a:lnTo>
                <a:lnTo>
                  <a:pt x="17244657" y="695350"/>
                </a:lnTo>
                <a:lnTo>
                  <a:pt x="17248861" y="701598"/>
                </a:lnTo>
                <a:lnTo>
                  <a:pt x="17255109" y="705802"/>
                </a:lnTo>
                <a:lnTo>
                  <a:pt x="17262755" y="707339"/>
                </a:lnTo>
                <a:lnTo>
                  <a:pt x="17270400" y="705802"/>
                </a:lnTo>
                <a:lnTo>
                  <a:pt x="17276649" y="701598"/>
                </a:lnTo>
                <a:lnTo>
                  <a:pt x="17280852" y="695350"/>
                </a:lnTo>
                <a:lnTo>
                  <a:pt x="17282402" y="687705"/>
                </a:lnTo>
                <a:close/>
              </a:path>
              <a:path w="18719800" h="10718800" extrusionOk="0">
                <a:moveTo>
                  <a:pt x="17282402" y="587616"/>
                </a:moveTo>
                <a:lnTo>
                  <a:pt x="17280852" y="579970"/>
                </a:lnTo>
                <a:lnTo>
                  <a:pt x="17276649" y="573722"/>
                </a:lnTo>
                <a:lnTo>
                  <a:pt x="17270400" y="569506"/>
                </a:lnTo>
                <a:lnTo>
                  <a:pt x="17262755" y="567969"/>
                </a:lnTo>
                <a:lnTo>
                  <a:pt x="17255109" y="569506"/>
                </a:lnTo>
                <a:lnTo>
                  <a:pt x="17248861" y="573722"/>
                </a:lnTo>
                <a:lnTo>
                  <a:pt x="17244657" y="579970"/>
                </a:lnTo>
                <a:lnTo>
                  <a:pt x="17243108" y="587616"/>
                </a:lnTo>
                <a:lnTo>
                  <a:pt x="17244657" y="595261"/>
                </a:lnTo>
                <a:lnTo>
                  <a:pt x="17248861" y="601510"/>
                </a:lnTo>
                <a:lnTo>
                  <a:pt x="17255109" y="605713"/>
                </a:lnTo>
                <a:lnTo>
                  <a:pt x="17262755" y="607263"/>
                </a:lnTo>
                <a:lnTo>
                  <a:pt x="17270400" y="605713"/>
                </a:lnTo>
                <a:lnTo>
                  <a:pt x="17276649" y="601510"/>
                </a:lnTo>
                <a:lnTo>
                  <a:pt x="17280852" y="595261"/>
                </a:lnTo>
                <a:lnTo>
                  <a:pt x="17282402" y="587616"/>
                </a:lnTo>
                <a:close/>
              </a:path>
              <a:path w="18719800" h="10718800" extrusionOk="0">
                <a:moveTo>
                  <a:pt x="17282402" y="487514"/>
                </a:moveTo>
                <a:lnTo>
                  <a:pt x="17280852" y="479869"/>
                </a:lnTo>
                <a:lnTo>
                  <a:pt x="17276649" y="473633"/>
                </a:lnTo>
                <a:lnTo>
                  <a:pt x="17270400" y="469430"/>
                </a:lnTo>
                <a:lnTo>
                  <a:pt x="17262755" y="467880"/>
                </a:lnTo>
                <a:lnTo>
                  <a:pt x="17255109" y="469430"/>
                </a:lnTo>
                <a:lnTo>
                  <a:pt x="17248861" y="473633"/>
                </a:lnTo>
                <a:lnTo>
                  <a:pt x="17244657" y="479869"/>
                </a:lnTo>
                <a:lnTo>
                  <a:pt x="17243108" y="487514"/>
                </a:lnTo>
                <a:lnTo>
                  <a:pt x="17244657" y="495160"/>
                </a:lnTo>
                <a:lnTo>
                  <a:pt x="17248861" y="501408"/>
                </a:lnTo>
                <a:lnTo>
                  <a:pt x="17255109" y="505625"/>
                </a:lnTo>
                <a:lnTo>
                  <a:pt x="17262755" y="507174"/>
                </a:lnTo>
                <a:lnTo>
                  <a:pt x="17270400" y="505625"/>
                </a:lnTo>
                <a:lnTo>
                  <a:pt x="17276649" y="501408"/>
                </a:lnTo>
                <a:lnTo>
                  <a:pt x="17280852" y="495160"/>
                </a:lnTo>
                <a:lnTo>
                  <a:pt x="17282402" y="487514"/>
                </a:lnTo>
                <a:close/>
              </a:path>
              <a:path w="18719800" h="10718800" extrusionOk="0">
                <a:moveTo>
                  <a:pt x="17282402" y="387426"/>
                </a:moveTo>
                <a:lnTo>
                  <a:pt x="17280852" y="379780"/>
                </a:lnTo>
                <a:lnTo>
                  <a:pt x="17276649" y="373532"/>
                </a:lnTo>
                <a:lnTo>
                  <a:pt x="17270400" y="369316"/>
                </a:lnTo>
                <a:lnTo>
                  <a:pt x="17262755" y="367779"/>
                </a:lnTo>
                <a:lnTo>
                  <a:pt x="17255109" y="369316"/>
                </a:lnTo>
                <a:lnTo>
                  <a:pt x="17248861" y="373532"/>
                </a:lnTo>
                <a:lnTo>
                  <a:pt x="17244657" y="379780"/>
                </a:lnTo>
                <a:lnTo>
                  <a:pt x="17243108" y="387426"/>
                </a:lnTo>
                <a:lnTo>
                  <a:pt x="17244657" y="395071"/>
                </a:lnTo>
                <a:lnTo>
                  <a:pt x="17248861" y="401320"/>
                </a:lnTo>
                <a:lnTo>
                  <a:pt x="17255109" y="405523"/>
                </a:lnTo>
                <a:lnTo>
                  <a:pt x="17262755" y="407073"/>
                </a:lnTo>
                <a:lnTo>
                  <a:pt x="17270400" y="405523"/>
                </a:lnTo>
                <a:lnTo>
                  <a:pt x="17276649" y="401320"/>
                </a:lnTo>
                <a:lnTo>
                  <a:pt x="17280852" y="395071"/>
                </a:lnTo>
                <a:lnTo>
                  <a:pt x="17282402" y="387426"/>
                </a:lnTo>
                <a:close/>
              </a:path>
              <a:path w="18719800" h="10718800" extrusionOk="0">
                <a:moveTo>
                  <a:pt x="17282402" y="287324"/>
                </a:moveTo>
                <a:lnTo>
                  <a:pt x="17280852" y="279679"/>
                </a:lnTo>
                <a:lnTo>
                  <a:pt x="17276649" y="273443"/>
                </a:lnTo>
                <a:lnTo>
                  <a:pt x="17270400" y="269227"/>
                </a:lnTo>
                <a:lnTo>
                  <a:pt x="17262755" y="267677"/>
                </a:lnTo>
                <a:lnTo>
                  <a:pt x="17255109" y="269227"/>
                </a:lnTo>
                <a:lnTo>
                  <a:pt x="17248861" y="273443"/>
                </a:lnTo>
                <a:lnTo>
                  <a:pt x="17244657" y="279679"/>
                </a:lnTo>
                <a:lnTo>
                  <a:pt x="17243108" y="287324"/>
                </a:lnTo>
                <a:lnTo>
                  <a:pt x="17244657" y="294970"/>
                </a:lnTo>
                <a:lnTo>
                  <a:pt x="17248861" y="301218"/>
                </a:lnTo>
                <a:lnTo>
                  <a:pt x="17255109" y="305422"/>
                </a:lnTo>
                <a:lnTo>
                  <a:pt x="17262755" y="306959"/>
                </a:lnTo>
                <a:lnTo>
                  <a:pt x="17270400" y="305422"/>
                </a:lnTo>
                <a:lnTo>
                  <a:pt x="17276649" y="301218"/>
                </a:lnTo>
                <a:lnTo>
                  <a:pt x="17280852" y="294970"/>
                </a:lnTo>
                <a:lnTo>
                  <a:pt x="17282402" y="287324"/>
                </a:lnTo>
                <a:close/>
              </a:path>
              <a:path w="18719800" h="10718800" extrusionOk="0">
                <a:moveTo>
                  <a:pt x="17282402" y="187223"/>
                </a:moveTo>
                <a:lnTo>
                  <a:pt x="17280852" y="179578"/>
                </a:lnTo>
                <a:lnTo>
                  <a:pt x="17276649" y="173329"/>
                </a:lnTo>
                <a:lnTo>
                  <a:pt x="17270400" y="169125"/>
                </a:lnTo>
                <a:lnTo>
                  <a:pt x="17262755" y="167576"/>
                </a:lnTo>
                <a:lnTo>
                  <a:pt x="17255109" y="169125"/>
                </a:lnTo>
                <a:lnTo>
                  <a:pt x="17248861" y="173329"/>
                </a:lnTo>
                <a:lnTo>
                  <a:pt x="17244657" y="179578"/>
                </a:lnTo>
                <a:lnTo>
                  <a:pt x="17243108" y="187223"/>
                </a:lnTo>
                <a:lnTo>
                  <a:pt x="17244657" y="194868"/>
                </a:lnTo>
                <a:lnTo>
                  <a:pt x="17248861" y="201117"/>
                </a:lnTo>
                <a:lnTo>
                  <a:pt x="17255109" y="205320"/>
                </a:lnTo>
                <a:lnTo>
                  <a:pt x="17262755" y="206870"/>
                </a:lnTo>
                <a:lnTo>
                  <a:pt x="17270400" y="205320"/>
                </a:lnTo>
                <a:lnTo>
                  <a:pt x="17276649" y="201117"/>
                </a:lnTo>
                <a:lnTo>
                  <a:pt x="17280852" y="194868"/>
                </a:lnTo>
                <a:lnTo>
                  <a:pt x="17282402" y="187223"/>
                </a:lnTo>
                <a:close/>
              </a:path>
              <a:path w="18719800" h="10718800" extrusionOk="0">
                <a:moveTo>
                  <a:pt x="17282402" y="87134"/>
                </a:moveTo>
                <a:lnTo>
                  <a:pt x="17280852" y="79489"/>
                </a:lnTo>
                <a:lnTo>
                  <a:pt x="17276649" y="73240"/>
                </a:lnTo>
                <a:lnTo>
                  <a:pt x="17270400" y="69024"/>
                </a:lnTo>
                <a:lnTo>
                  <a:pt x="17262755" y="67487"/>
                </a:lnTo>
                <a:lnTo>
                  <a:pt x="17255109" y="69024"/>
                </a:lnTo>
                <a:lnTo>
                  <a:pt x="17248861" y="73240"/>
                </a:lnTo>
                <a:lnTo>
                  <a:pt x="17244657" y="79489"/>
                </a:lnTo>
                <a:lnTo>
                  <a:pt x="17243108" y="87134"/>
                </a:lnTo>
                <a:lnTo>
                  <a:pt x="17244657" y="94780"/>
                </a:lnTo>
                <a:lnTo>
                  <a:pt x="17248861" y="101028"/>
                </a:lnTo>
                <a:lnTo>
                  <a:pt x="17255109" y="105232"/>
                </a:lnTo>
                <a:lnTo>
                  <a:pt x="17262755" y="106781"/>
                </a:lnTo>
                <a:lnTo>
                  <a:pt x="17270400" y="105232"/>
                </a:lnTo>
                <a:lnTo>
                  <a:pt x="17276649" y="101028"/>
                </a:lnTo>
                <a:lnTo>
                  <a:pt x="17280852" y="94780"/>
                </a:lnTo>
                <a:lnTo>
                  <a:pt x="17282402" y="87134"/>
                </a:lnTo>
                <a:close/>
              </a:path>
              <a:path w="18719800" h="10718800" extrusionOk="0">
                <a:moveTo>
                  <a:pt x="17291342" y="10718787"/>
                </a:moveTo>
                <a:lnTo>
                  <a:pt x="17288866" y="10715117"/>
                </a:lnTo>
                <a:lnTo>
                  <a:pt x="17282618" y="10710901"/>
                </a:lnTo>
                <a:lnTo>
                  <a:pt x="17274972" y="10709351"/>
                </a:lnTo>
                <a:lnTo>
                  <a:pt x="17267314" y="10710901"/>
                </a:lnTo>
                <a:lnTo>
                  <a:pt x="17261066" y="10715117"/>
                </a:lnTo>
                <a:lnTo>
                  <a:pt x="17258589" y="10718787"/>
                </a:lnTo>
                <a:lnTo>
                  <a:pt x="17291342" y="10718787"/>
                </a:lnTo>
                <a:close/>
              </a:path>
              <a:path w="18719800" h="10718800" extrusionOk="0">
                <a:moveTo>
                  <a:pt x="17294619" y="10628909"/>
                </a:moveTo>
                <a:lnTo>
                  <a:pt x="17293070" y="10621264"/>
                </a:lnTo>
                <a:lnTo>
                  <a:pt x="17288866" y="10615016"/>
                </a:lnTo>
                <a:lnTo>
                  <a:pt x="17282618" y="10610799"/>
                </a:lnTo>
                <a:lnTo>
                  <a:pt x="17274972" y="10609263"/>
                </a:lnTo>
                <a:lnTo>
                  <a:pt x="17267314" y="10610799"/>
                </a:lnTo>
                <a:lnTo>
                  <a:pt x="17261066" y="10615016"/>
                </a:lnTo>
                <a:lnTo>
                  <a:pt x="17256862" y="10621264"/>
                </a:lnTo>
                <a:lnTo>
                  <a:pt x="17255313" y="10628909"/>
                </a:lnTo>
                <a:lnTo>
                  <a:pt x="17256862" y="10636555"/>
                </a:lnTo>
                <a:lnTo>
                  <a:pt x="17261066" y="10642803"/>
                </a:lnTo>
                <a:lnTo>
                  <a:pt x="17267314" y="10647007"/>
                </a:lnTo>
                <a:lnTo>
                  <a:pt x="17274972" y="10648556"/>
                </a:lnTo>
                <a:lnTo>
                  <a:pt x="17282618" y="10647007"/>
                </a:lnTo>
                <a:lnTo>
                  <a:pt x="17288866" y="10642803"/>
                </a:lnTo>
                <a:lnTo>
                  <a:pt x="17293070" y="10636555"/>
                </a:lnTo>
                <a:lnTo>
                  <a:pt x="17294619" y="10628909"/>
                </a:lnTo>
                <a:close/>
              </a:path>
              <a:path w="18719800" h="10718800" extrusionOk="0">
                <a:moveTo>
                  <a:pt x="17294619" y="10528808"/>
                </a:moveTo>
                <a:lnTo>
                  <a:pt x="17293070" y="10521163"/>
                </a:lnTo>
                <a:lnTo>
                  <a:pt x="17288866" y="10514914"/>
                </a:lnTo>
                <a:lnTo>
                  <a:pt x="17282618" y="10510710"/>
                </a:lnTo>
                <a:lnTo>
                  <a:pt x="17274972" y="10509161"/>
                </a:lnTo>
                <a:lnTo>
                  <a:pt x="17267314" y="10510710"/>
                </a:lnTo>
                <a:lnTo>
                  <a:pt x="17261066" y="10514914"/>
                </a:lnTo>
                <a:lnTo>
                  <a:pt x="17256862" y="10521163"/>
                </a:lnTo>
                <a:lnTo>
                  <a:pt x="17255313" y="10528808"/>
                </a:lnTo>
                <a:lnTo>
                  <a:pt x="17256862" y="10536453"/>
                </a:lnTo>
                <a:lnTo>
                  <a:pt x="17261066" y="10542702"/>
                </a:lnTo>
                <a:lnTo>
                  <a:pt x="17267314" y="10546906"/>
                </a:lnTo>
                <a:lnTo>
                  <a:pt x="17274972" y="10548442"/>
                </a:lnTo>
                <a:lnTo>
                  <a:pt x="17282618" y="10546906"/>
                </a:lnTo>
                <a:lnTo>
                  <a:pt x="17288866" y="10542702"/>
                </a:lnTo>
                <a:lnTo>
                  <a:pt x="17293070" y="10536453"/>
                </a:lnTo>
                <a:lnTo>
                  <a:pt x="17294619" y="10528808"/>
                </a:lnTo>
                <a:close/>
              </a:path>
              <a:path w="18719800" h="10718800" extrusionOk="0">
                <a:moveTo>
                  <a:pt x="17294619" y="10428707"/>
                </a:moveTo>
                <a:lnTo>
                  <a:pt x="17293070" y="10421061"/>
                </a:lnTo>
                <a:lnTo>
                  <a:pt x="17288866" y="10414825"/>
                </a:lnTo>
                <a:lnTo>
                  <a:pt x="17282618" y="10410609"/>
                </a:lnTo>
                <a:lnTo>
                  <a:pt x="17274972" y="10409072"/>
                </a:lnTo>
                <a:lnTo>
                  <a:pt x="17267314" y="10410609"/>
                </a:lnTo>
                <a:lnTo>
                  <a:pt x="17261066" y="10414825"/>
                </a:lnTo>
                <a:lnTo>
                  <a:pt x="17256862" y="10421061"/>
                </a:lnTo>
                <a:lnTo>
                  <a:pt x="17255313" y="10428707"/>
                </a:lnTo>
                <a:lnTo>
                  <a:pt x="17256862" y="10436365"/>
                </a:lnTo>
                <a:lnTo>
                  <a:pt x="17261066" y="10442600"/>
                </a:lnTo>
                <a:lnTo>
                  <a:pt x="17267314" y="10446817"/>
                </a:lnTo>
                <a:lnTo>
                  <a:pt x="17274972" y="10448353"/>
                </a:lnTo>
                <a:lnTo>
                  <a:pt x="17282618" y="10446817"/>
                </a:lnTo>
                <a:lnTo>
                  <a:pt x="17288866" y="10442600"/>
                </a:lnTo>
                <a:lnTo>
                  <a:pt x="17293070" y="10436365"/>
                </a:lnTo>
                <a:lnTo>
                  <a:pt x="17294619" y="10428707"/>
                </a:lnTo>
                <a:close/>
              </a:path>
              <a:path w="18719800" h="10718800" extrusionOk="0">
                <a:moveTo>
                  <a:pt x="17294619" y="10328618"/>
                </a:moveTo>
                <a:lnTo>
                  <a:pt x="17293070" y="10320972"/>
                </a:lnTo>
                <a:lnTo>
                  <a:pt x="17288866" y="10314724"/>
                </a:lnTo>
                <a:lnTo>
                  <a:pt x="17282618" y="10310508"/>
                </a:lnTo>
                <a:lnTo>
                  <a:pt x="17274972" y="10308971"/>
                </a:lnTo>
                <a:lnTo>
                  <a:pt x="17267314" y="10310508"/>
                </a:lnTo>
                <a:lnTo>
                  <a:pt x="17261066" y="10314724"/>
                </a:lnTo>
                <a:lnTo>
                  <a:pt x="17256862" y="10320972"/>
                </a:lnTo>
                <a:lnTo>
                  <a:pt x="17255313" y="10328618"/>
                </a:lnTo>
                <a:lnTo>
                  <a:pt x="17256862" y="10336263"/>
                </a:lnTo>
                <a:lnTo>
                  <a:pt x="17261066" y="10342512"/>
                </a:lnTo>
                <a:lnTo>
                  <a:pt x="17267314" y="10346715"/>
                </a:lnTo>
                <a:lnTo>
                  <a:pt x="17274972" y="10348252"/>
                </a:lnTo>
                <a:lnTo>
                  <a:pt x="17282618" y="10346715"/>
                </a:lnTo>
                <a:lnTo>
                  <a:pt x="17288866" y="10342512"/>
                </a:lnTo>
                <a:lnTo>
                  <a:pt x="17293070" y="10336263"/>
                </a:lnTo>
                <a:lnTo>
                  <a:pt x="17294619" y="10328618"/>
                </a:lnTo>
                <a:close/>
              </a:path>
              <a:path w="18719800" h="10718800" extrusionOk="0">
                <a:moveTo>
                  <a:pt x="17294619" y="10228529"/>
                </a:moveTo>
                <a:lnTo>
                  <a:pt x="17293070" y="10220871"/>
                </a:lnTo>
                <a:lnTo>
                  <a:pt x="17288866" y="10214635"/>
                </a:lnTo>
                <a:lnTo>
                  <a:pt x="17282618" y="10210419"/>
                </a:lnTo>
                <a:lnTo>
                  <a:pt x="17274972" y="10208870"/>
                </a:lnTo>
                <a:lnTo>
                  <a:pt x="17267314" y="10210419"/>
                </a:lnTo>
                <a:lnTo>
                  <a:pt x="17261066" y="10214635"/>
                </a:lnTo>
                <a:lnTo>
                  <a:pt x="17256862" y="10220871"/>
                </a:lnTo>
                <a:lnTo>
                  <a:pt x="17255313" y="10228529"/>
                </a:lnTo>
                <a:lnTo>
                  <a:pt x="17256862" y="10236175"/>
                </a:lnTo>
                <a:lnTo>
                  <a:pt x="17261066" y="10242410"/>
                </a:lnTo>
                <a:lnTo>
                  <a:pt x="17267314" y="10246627"/>
                </a:lnTo>
                <a:lnTo>
                  <a:pt x="17274972" y="10248176"/>
                </a:lnTo>
                <a:lnTo>
                  <a:pt x="17282618" y="10246627"/>
                </a:lnTo>
                <a:lnTo>
                  <a:pt x="17288866" y="10242410"/>
                </a:lnTo>
                <a:lnTo>
                  <a:pt x="17293070" y="10236175"/>
                </a:lnTo>
                <a:lnTo>
                  <a:pt x="17294619" y="10228529"/>
                </a:lnTo>
                <a:close/>
              </a:path>
              <a:path w="18719800" h="10718800" extrusionOk="0">
                <a:moveTo>
                  <a:pt x="17294619" y="10128428"/>
                </a:moveTo>
                <a:lnTo>
                  <a:pt x="17293070" y="10120782"/>
                </a:lnTo>
                <a:lnTo>
                  <a:pt x="17288866" y="10114534"/>
                </a:lnTo>
                <a:lnTo>
                  <a:pt x="17282618" y="10110318"/>
                </a:lnTo>
                <a:lnTo>
                  <a:pt x="17274972" y="10108768"/>
                </a:lnTo>
                <a:lnTo>
                  <a:pt x="17267314" y="10110318"/>
                </a:lnTo>
                <a:lnTo>
                  <a:pt x="17261066" y="10114534"/>
                </a:lnTo>
                <a:lnTo>
                  <a:pt x="17256862" y="10120782"/>
                </a:lnTo>
                <a:lnTo>
                  <a:pt x="17255313" y="10128428"/>
                </a:lnTo>
                <a:lnTo>
                  <a:pt x="17256862" y="10136073"/>
                </a:lnTo>
                <a:lnTo>
                  <a:pt x="17261066" y="10142309"/>
                </a:lnTo>
                <a:lnTo>
                  <a:pt x="17267314" y="10146525"/>
                </a:lnTo>
                <a:lnTo>
                  <a:pt x="17274972" y="10148062"/>
                </a:lnTo>
                <a:lnTo>
                  <a:pt x="17282618" y="10146525"/>
                </a:lnTo>
                <a:lnTo>
                  <a:pt x="17288866" y="10142309"/>
                </a:lnTo>
                <a:lnTo>
                  <a:pt x="17293070" y="10136073"/>
                </a:lnTo>
                <a:lnTo>
                  <a:pt x="17294619" y="10128428"/>
                </a:lnTo>
                <a:close/>
              </a:path>
              <a:path w="18719800" h="10718800" extrusionOk="0">
                <a:moveTo>
                  <a:pt x="17294619" y="10028314"/>
                </a:moveTo>
                <a:lnTo>
                  <a:pt x="17293070" y="10020668"/>
                </a:lnTo>
                <a:lnTo>
                  <a:pt x="17288866" y="10014433"/>
                </a:lnTo>
                <a:lnTo>
                  <a:pt x="17282618" y="10010216"/>
                </a:lnTo>
                <a:lnTo>
                  <a:pt x="17274972" y="10008679"/>
                </a:lnTo>
                <a:lnTo>
                  <a:pt x="17267314" y="10010216"/>
                </a:lnTo>
                <a:lnTo>
                  <a:pt x="17261066" y="10014433"/>
                </a:lnTo>
                <a:lnTo>
                  <a:pt x="17256862" y="10020668"/>
                </a:lnTo>
                <a:lnTo>
                  <a:pt x="17255313" y="10028314"/>
                </a:lnTo>
                <a:lnTo>
                  <a:pt x="17256862" y="10035972"/>
                </a:lnTo>
                <a:lnTo>
                  <a:pt x="17261066" y="10042220"/>
                </a:lnTo>
                <a:lnTo>
                  <a:pt x="17267314" y="10046437"/>
                </a:lnTo>
                <a:lnTo>
                  <a:pt x="17274972" y="10047973"/>
                </a:lnTo>
                <a:lnTo>
                  <a:pt x="17282618" y="10046437"/>
                </a:lnTo>
                <a:lnTo>
                  <a:pt x="17288866" y="10042220"/>
                </a:lnTo>
                <a:lnTo>
                  <a:pt x="17293070" y="10035972"/>
                </a:lnTo>
                <a:lnTo>
                  <a:pt x="17294619" y="10028314"/>
                </a:lnTo>
                <a:close/>
              </a:path>
              <a:path w="18719800" h="10718800" extrusionOk="0">
                <a:moveTo>
                  <a:pt x="17294619" y="9928225"/>
                </a:moveTo>
                <a:lnTo>
                  <a:pt x="17293070" y="9920580"/>
                </a:lnTo>
                <a:lnTo>
                  <a:pt x="17288866" y="9914331"/>
                </a:lnTo>
                <a:lnTo>
                  <a:pt x="17282618" y="9910127"/>
                </a:lnTo>
                <a:lnTo>
                  <a:pt x="17274972" y="9908578"/>
                </a:lnTo>
                <a:lnTo>
                  <a:pt x="17267314" y="9910127"/>
                </a:lnTo>
                <a:lnTo>
                  <a:pt x="17261066" y="9914331"/>
                </a:lnTo>
                <a:lnTo>
                  <a:pt x="17256862" y="9920580"/>
                </a:lnTo>
                <a:lnTo>
                  <a:pt x="17255313" y="9928225"/>
                </a:lnTo>
                <a:lnTo>
                  <a:pt x="17256862" y="9935883"/>
                </a:lnTo>
                <a:lnTo>
                  <a:pt x="17261066" y="9942119"/>
                </a:lnTo>
                <a:lnTo>
                  <a:pt x="17267314" y="9946335"/>
                </a:lnTo>
                <a:lnTo>
                  <a:pt x="17274972" y="9947872"/>
                </a:lnTo>
                <a:lnTo>
                  <a:pt x="17282618" y="9946335"/>
                </a:lnTo>
                <a:lnTo>
                  <a:pt x="17288866" y="9942119"/>
                </a:lnTo>
                <a:lnTo>
                  <a:pt x="17293070" y="9935883"/>
                </a:lnTo>
                <a:lnTo>
                  <a:pt x="17294619" y="9928225"/>
                </a:lnTo>
                <a:close/>
              </a:path>
              <a:path w="18719800" h="10718800" extrusionOk="0">
                <a:moveTo>
                  <a:pt x="17294619" y="9828149"/>
                </a:moveTo>
                <a:lnTo>
                  <a:pt x="17293070" y="9820491"/>
                </a:lnTo>
                <a:lnTo>
                  <a:pt x="17288866" y="9814242"/>
                </a:lnTo>
                <a:lnTo>
                  <a:pt x="17282618" y="9810039"/>
                </a:lnTo>
                <a:lnTo>
                  <a:pt x="17274972" y="9808489"/>
                </a:lnTo>
                <a:lnTo>
                  <a:pt x="17267314" y="9810039"/>
                </a:lnTo>
                <a:lnTo>
                  <a:pt x="17261066" y="9814242"/>
                </a:lnTo>
                <a:lnTo>
                  <a:pt x="17256862" y="9820491"/>
                </a:lnTo>
                <a:lnTo>
                  <a:pt x="17255313" y="9828149"/>
                </a:lnTo>
                <a:lnTo>
                  <a:pt x="17256862" y="9835794"/>
                </a:lnTo>
                <a:lnTo>
                  <a:pt x="17261066" y="9842030"/>
                </a:lnTo>
                <a:lnTo>
                  <a:pt x="17267314" y="9846246"/>
                </a:lnTo>
                <a:lnTo>
                  <a:pt x="17274972" y="9847783"/>
                </a:lnTo>
                <a:lnTo>
                  <a:pt x="17282618" y="9846246"/>
                </a:lnTo>
                <a:lnTo>
                  <a:pt x="17288866" y="9842030"/>
                </a:lnTo>
                <a:lnTo>
                  <a:pt x="17293070" y="9835794"/>
                </a:lnTo>
                <a:lnTo>
                  <a:pt x="17294619" y="9828149"/>
                </a:lnTo>
                <a:close/>
              </a:path>
              <a:path w="18719800" h="10718800" extrusionOk="0">
                <a:moveTo>
                  <a:pt x="17294619" y="9728048"/>
                </a:moveTo>
                <a:lnTo>
                  <a:pt x="17293070" y="9720389"/>
                </a:lnTo>
                <a:lnTo>
                  <a:pt x="17288866" y="9714154"/>
                </a:lnTo>
                <a:lnTo>
                  <a:pt x="17282618" y="9709937"/>
                </a:lnTo>
                <a:lnTo>
                  <a:pt x="17274972" y="9708401"/>
                </a:lnTo>
                <a:lnTo>
                  <a:pt x="17267314" y="9709937"/>
                </a:lnTo>
                <a:lnTo>
                  <a:pt x="17261066" y="9714154"/>
                </a:lnTo>
                <a:lnTo>
                  <a:pt x="17256862" y="9720389"/>
                </a:lnTo>
                <a:lnTo>
                  <a:pt x="17255313" y="9728048"/>
                </a:lnTo>
                <a:lnTo>
                  <a:pt x="17256862" y="9735693"/>
                </a:lnTo>
                <a:lnTo>
                  <a:pt x="17261066" y="9741941"/>
                </a:lnTo>
                <a:lnTo>
                  <a:pt x="17267314" y="9746145"/>
                </a:lnTo>
                <a:lnTo>
                  <a:pt x="17274972" y="9747694"/>
                </a:lnTo>
                <a:lnTo>
                  <a:pt x="17282618" y="9746145"/>
                </a:lnTo>
                <a:lnTo>
                  <a:pt x="17288866" y="9741941"/>
                </a:lnTo>
                <a:lnTo>
                  <a:pt x="17293070" y="9735693"/>
                </a:lnTo>
                <a:lnTo>
                  <a:pt x="17294619" y="9728048"/>
                </a:lnTo>
                <a:close/>
              </a:path>
              <a:path w="18719800" h="10718800" extrusionOk="0">
                <a:moveTo>
                  <a:pt x="17294619" y="9627946"/>
                </a:moveTo>
                <a:lnTo>
                  <a:pt x="17293070" y="9620301"/>
                </a:lnTo>
                <a:lnTo>
                  <a:pt x="17288866" y="9614052"/>
                </a:lnTo>
                <a:lnTo>
                  <a:pt x="17282618" y="9609836"/>
                </a:lnTo>
                <a:lnTo>
                  <a:pt x="17274972" y="9608299"/>
                </a:lnTo>
                <a:lnTo>
                  <a:pt x="17267314" y="9609836"/>
                </a:lnTo>
                <a:lnTo>
                  <a:pt x="17261066" y="9614052"/>
                </a:lnTo>
                <a:lnTo>
                  <a:pt x="17256862" y="9620301"/>
                </a:lnTo>
                <a:lnTo>
                  <a:pt x="17255313" y="9627946"/>
                </a:lnTo>
                <a:lnTo>
                  <a:pt x="17256862" y="9635592"/>
                </a:lnTo>
                <a:lnTo>
                  <a:pt x="17261066" y="9641827"/>
                </a:lnTo>
                <a:lnTo>
                  <a:pt x="17267314" y="9646044"/>
                </a:lnTo>
                <a:lnTo>
                  <a:pt x="17274972" y="9647593"/>
                </a:lnTo>
                <a:lnTo>
                  <a:pt x="17282618" y="9646044"/>
                </a:lnTo>
                <a:lnTo>
                  <a:pt x="17288866" y="9641827"/>
                </a:lnTo>
                <a:lnTo>
                  <a:pt x="17293070" y="9635592"/>
                </a:lnTo>
                <a:lnTo>
                  <a:pt x="17294619" y="9627946"/>
                </a:lnTo>
                <a:close/>
              </a:path>
              <a:path w="18719800" h="10718800" extrusionOk="0">
                <a:moveTo>
                  <a:pt x="17294619" y="9527845"/>
                </a:moveTo>
                <a:lnTo>
                  <a:pt x="17293070" y="9520199"/>
                </a:lnTo>
                <a:lnTo>
                  <a:pt x="17288866" y="9513951"/>
                </a:lnTo>
                <a:lnTo>
                  <a:pt x="17282618" y="9509747"/>
                </a:lnTo>
                <a:lnTo>
                  <a:pt x="17274972" y="9508198"/>
                </a:lnTo>
                <a:lnTo>
                  <a:pt x="17267314" y="9509747"/>
                </a:lnTo>
                <a:lnTo>
                  <a:pt x="17261066" y="9513951"/>
                </a:lnTo>
                <a:lnTo>
                  <a:pt x="17256862" y="9520199"/>
                </a:lnTo>
                <a:lnTo>
                  <a:pt x="17255313" y="9527845"/>
                </a:lnTo>
                <a:lnTo>
                  <a:pt x="17256862" y="9535490"/>
                </a:lnTo>
                <a:lnTo>
                  <a:pt x="17261066" y="9541739"/>
                </a:lnTo>
                <a:lnTo>
                  <a:pt x="17267314" y="9545955"/>
                </a:lnTo>
                <a:lnTo>
                  <a:pt x="17274972" y="9547492"/>
                </a:lnTo>
                <a:lnTo>
                  <a:pt x="17282618" y="9545955"/>
                </a:lnTo>
                <a:lnTo>
                  <a:pt x="17288866" y="9541739"/>
                </a:lnTo>
                <a:lnTo>
                  <a:pt x="17293070" y="9535490"/>
                </a:lnTo>
                <a:lnTo>
                  <a:pt x="17294619" y="9527845"/>
                </a:lnTo>
                <a:close/>
              </a:path>
              <a:path w="18719800" h="10718800" extrusionOk="0">
                <a:moveTo>
                  <a:pt x="17294619" y="9427769"/>
                </a:moveTo>
                <a:lnTo>
                  <a:pt x="17293082" y="9420111"/>
                </a:lnTo>
                <a:lnTo>
                  <a:pt x="17288879" y="9413875"/>
                </a:lnTo>
                <a:lnTo>
                  <a:pt x="17282630" y="9409659"/>
                </a:lnTo>
                <a:lnTo>
                  <a:pt x="17274985" y="9408122"/>
                </a:lnTo>
                <a:lnTo>
                  <a:pt x="17267339" y="9409659"/>
                </a:lnTo>
                <a:lnTo>
                  <a:pt x="17261091" y="9413875"/>
                </a:lnTo>
                <a:lnTo>
                  <a:pt x="17256875" y="9420111"/>
                </a:lnTo>
                <a:lnTo>
                  <a:pt x="17255325" y="9427769"/>
                </a:lnTo>
                <a:lnTo>
                  <a:pt x="17256875" y="9435414"/>
                </a:lnTo>
                <a:lnTo>
                  <a:pt x="17261091" y="9441663"/>
                </a:lnTo>
                <a:lnTo>
                  <a:pt x="17267339" y="9445866"/>
                </a:lnTo>
                <a:lnTo>
                  <a:pt x="17274985" y="9447416"/>
                </a:lnTo>
                <a:lnTo>
                  <a:pt x="17282630" y="9445866"/>
                </a:lnTo>
                <a:lnTo>
                  <a:pt x="17288879" y="9441663"/>
                </a:lnTo>
                <a:lnTo>
                  <a:pt x="17293082" y="9435414"/>
                </a:lnTo>
                <a:lnTo>
                  <a:pt x="17294619" y="9427769"/>
                </a:lnTo>
                <a:close/>
              </a:path>
              <a:path w="18719800" h="10718800" extrusionOk="0">
                <a:moveTo>
                  <a:pt x="17294619" y="9327680"/>
                </a:moveTo>
                <a:lnTo>
                  <a:pt x="17293082" y="9320022"/>
                </a:lnTo>
                <a:lnTo>
                  <a:pt x="17288879" y="9313774"/>
                </a:lnTo>
                <a:lnTo>
                  <a:pt x="17282630" y="9309570"/>
                </a:lnTo>
                <a:lnTo>
                  <a:pt x="17274985" y="9308020"/>
                </a:lnTo>
                <a:lnTo>
                  <a:pt x="17267339" y="9309570"/>
                </a:lnTo>
                <a:lnTo>
                  <a:pt x="17261091" y="9313774"/>
                </a:lnTo>
                <a:lnTo>
                  <a:pt x="17256875" y="9320022"/>
                </a:lnTo>
                <a:lnTo>
                  <a:pt x="17255325" y="9327680"/>
                </a:lnTo>
                <a:lnTo>
                  <a:pt x="17256875" y="9335313"/>
                </a:lnTo>
                <a:lnTo>
                  <a:pt x="17261091" y="9341561"/>
                </a:lnTo>
                <a:lnTo>
                  <a:pt x="17267339" y="9345778"/>
                </a:lnTo>
                <a:lnTo>
                  <a:pt x="17274985" y="9347314"/>
                </a:lnTo>
                <a:lnTo>
                  <a:pt x="17282630" y="9345778"/>
                </a:lnTo>
                <a:lnTo>
                  <a:pt x="17288879" y="9341561"/>
                </a:lnTo>
                <a:lnTo>
                  <a:pt x="17293082" y="9335313"/>
                </a:lnTo>
                <a:lnTo>
                  <a:pt x="17294619" y="9327680"/>
                </a:lnTo>
                <a:close/>
              </a:path>
              <a:path w="18719800" h="10718800" extrusionOk="0">
                <a:moveTo>
                  <a:pt x="17294619" y="9227579"/>
                </a:moveTo>
                <a:lnTo>
                  <a:pt x="17293082" y="9219933"/>
                </a:lnTo>
                <a:lnTo>
                  <a:pt x="17288879" y="9213685"/>
                </a:lnTo>
                <a:lnTo>
                  <a:pt x="17282630" y="9209468"/>
                </a:lnTo>
                <a:lnTo>
                  <a:pt x="17274985" y="9207919"/>
                </a:lnTo>
                <a:lnTo>
                  <a:pt x="17267339" y="9209468"/>
                </a:lnTo>
                <a:lnTo>
                  <a:pt x="17261091" y="9213685"/>
                </a:lnTo>
                <a:lnTo>
                  <a:pt x="17256875" y="9219933"/>
                </a:lnTo>
                <a:lnTo>
                  <a:pt x="17255325" y="9227579"/>
                </a:lnTo>
                <a:lnTo>
                  <a:pt x="17256875" y="9235224"/>
                </a:lnTo>
                <a:lnTo>
                  <a:pt x="17261091" y="9241472"/>
                </a:lnTo>
                <a:lnTo>
                  <a:pt x="17267339" y="9245676"/>
                </a:lnTo>
                <a:lnTo>
                  <a:pt x="17274985" y="9247213"/>
                </a:lnTo>
                <a:lnTo>
                  <a:pt x="17282630" y="9245676"/>
                </a:lnTo>
                <a:lnTo>
                  <a:pt x="17288879" y="9241472"/>
                </a:lnTo>
                <a:lnTo>
                  <a:pt x="17293082" y="9235224"/>
                </a:lnTo>
                <a:lnTo>
                  <a:pt x="17294619" y="9227579"/>
                </a:lnTo>
                <a:close/>
              </a:path>
              <a:path w="18719800" h="10718800" extrusionOk="0">
                <a:moveTo>
                  <a:pt x="17294619" y="9127477"/>
                </a:moveTo>
                <a:lnTo>
                  <a:pt x="17293082" y="9119832"/>
                </a:lnTo>
                <a:lnTo>
                  <a:pt x="17288879" y="9113583"/>
                </a:lnTo>
                <a:lnTo>
                  <a:pt x="17282630" y="9109380"/>
                </a:lnTo>
                <a:lnTo>
                  <a:pt x="17274985" y="9107830"/>
                </a:lnTo>
                <a:lnTo>
                  <a:pt x="17267339" y="9109380"/>
                </a:lnTo>
                <a:lnTo>
                  <a:pt x="17261091" y="9113583"/>
                </a:lnTo>
                <a:lnTo>
                  <a:pt x="17256875" y="9119832"/>
                </a:lnTo>
                <a:lnTo>
                  <a:pt x="17255325" y="9127477"/>
                </a:lnTo>
                <a:lnTo>
                  <a:pt x="17256875" y="9135123"/>
                </a:lnTo>
                <a:lnTo>
                  <a:pt x="17261091" y="9141371"/>
                </a:lnTo>
                <a:lnTo>
                  <a:pt x="17267339" y="9145575"/>
                </a:lnTo>
                <a:lnTo>
                  <a:pt x="17274985" y="9147124"/>
                </a:lnTo>
                <a:lnTo>
                  <a:pt x="17282630" y="9145575"/>
                </a:lnTo>
                <a:lnTo>
                  <a:pt x="17288879" y="9141371"/>
                </a:lnTo>
                <a:lnTo>
                  <a:pt x="17293082" y="9135123"/>
                </a:lnTo>
                <a:lnTo>
                  <a:pt x="17294619" y="9127477"/>
                </a:lnTo>
                <a:close/>
              </a:path>
              <a:path w="18719800" h="10718800" extrusionOk="0">
                <a:moveTo>
                  <a:pt x="17294619" y="9027376"/>
                </a:moveTo>
                <a:lnTo>
                  <a:pt x="17293082" y="9019730"/>
                </a:lnTo>
                <a:lnTo>
                  <a:pt x="17288879" y="9013482"/>
                </a:lnTo>
                <a:lnTo>
                  <a:pt x="17282630" y="9009278"/>
                </a:lnTo>
                <a:lnTo>
                  <a:pt x="17274985" y="9007729"/>
                </a:lnTo>
                <a:lnTo>
                  <a:pt x="17267339" y="9009278"/>
                </a:lnTo>
                <a:lnTo>
                  <a:pt x="17261091" y="9013482"/>
                </a:lnTo>
                <a:lnTo>
                  <a:pt x="17256875" y="9019730"/>
                </a:lnTo>
                <a:lnTo>
                  <a:pt x="17255325" y="9027376"/>
                </a:lnTo>
                <a:lnTo>
                  <a:pt x="17256875" y="9035021"/>
                </a:lnTo>
                <a:lnTo>
                  <a:pt x="17261091" y="9041270"/>
                </a:lnTo>
                <a:lnTo>
                  <a:pt x="17267339" y="9045473"/>
                </a:lnTo>
                <a:lnTo>
                  <a:pt x="17274985" y="9047023"/>
                </a:lnTo>
                <a:lnTo>
                  <a:pt x="17282630" y="9045473"/>
                </a:lnTo>
                <a:lnTo>
                  <a:pt x="17288879" y="9041270"/>
                </a:lnTo>
                <a:lnTo>
                  <a:pt x="17293082" y="9035021"/>
                </a:lnTo>
                <a:lnTo>
                  <a:pt x="17294619" y="9027376"/>
                </a:lnTo>
                <a:close/>
              </a:path>
              <a:path w="18719800" h="10718800" extrusionOk="0">
                <a:moveTo>
                  <a:pt x="17294619" y="8927287"/>
                </a:moveTo>
                <a:lnTo>
                  <a:pt x="17293082" y="8919642"/>
                </a:lnTo>
                <a:lnTo>
                  <a:pt x="17288879" y="8913393"/>
                </a:lnTo>
                <a:lnTo>
                  <a:pt x="17282630" y="8909190"/>
                </a:lnTo>
                <a:lnTo>
                  <a:pt x="17274985" y="8907640"/>
                </a:lnTo>
                <a:lnTo>
                  <a:pt x="17267339" y="8909190"/>
                </a:lnTo>
                <a:lnTo>
                  <a:pt x="17261091" y="8913393"/>
                </a:lnTo>
                <a:lnTo>
                  <a:pt x="17256875" y="8919642"/>
                </a:lnTo>
                <a:lnTo>
                  <a:pt x="17255325" y="8927287"/>
                </a:lnTo>
                <a:lnTo>
                  <a:pt x="17256875" y="8934933"/>
                </a:lnTo>
                <a:lnTo>
                  <a:pt x="17261091" y="8941181"/>
                </a:lnTo>
                <a:lnTo>
                  <a:pt x="17267339" y="8945397"/>
                </a:lnTo>
                <a:lnTo>
                  <a:pt x="17274985" y="8946934"/>
                </a:lnTo>
                <a:lnTo>
                  <a:pt x="17282630" y="8945397"/>
                </a:lnTo>
                <a:lnTo>
                  <a:pt x="17288879" y="8941181"/>
                </a:lnTo>
                <a:lnTo>
                  <a:pt x="17293082" y="8934933"/>
                </a:lnTo>
                <a:lnTo>
                  <a:pt x="17294619" y="8927287"/>
                </a:lnTo>
                <a:close/>
              </a:path>
              <a:path w="18719800" h="10718800" extrusionOk="0">
                <a:moveTo>
                  <a:pt x="17294619" y="8827186"/>
                </a:moveTo>
                <a:lnTo>
                  <a:pt x="17293082" y="8819540"/>
                </a:lnTo>
                <a:lnTo>
                  <a:pt x="17288879" y="8813292"/>
                </a:lnTo>
                <a:lnTo>
                  <a:pt x="17282630" y="8809088"/>
                </a:lnTo>
                <a:lnTo>
                  <a:pt x="17274985" y="8807539"/>
                </a:lnTo>
                <a:lnTo>
                  <a:pt x="17267339" y="8809088"/>
                </a:lnTo>
                <a:lnTo>
                  <a:pt x="17261091" y="8813292"/>
                </a:lnTo>
                <a:lnTo>
                  <a:pt x="17256875" y="8819540"/>
                </a:lnTo>
                <a:lnTo>
                  <a:pt x="17255338" y="8827186"/>
                </a:lnTo>
                <a:lnTo>
                  <a:pt x="17256875" y="8834844"/>
                </a:lnTo>
                <a:lnTo>
                  <a:pt x="17261091" y="8841080"/>
                </a:lnTo>
                <a:lnTo>
                  <a:pt x="17267339" y="8845283"/>
                </a:lnTo>
                <a:lnTo>
                  <a:pt x="17274985" y="8846833"/>
                </a:lnTo>
                <a:lnTo>
                  <a:pt x="17282630" y="8845283"/>
                </a:lnTo>
                <a:lnTo>
                  <a:pt x="17288879" y="8841080"/>
                </a:lnTo>
                <a:lnTo>
                  <a:pt x="17293082" y="8834844"/>
                </a:lnTo>
                <a:lnTo>
                  <a:pt x="17294619" y="8827186"/>
                </a:lnTo>
                <a:close/>
              </a:path>
              <a:path w="18719800" h="10718800" extrusionOk="0">
                <a:moveTo>
                  <a:pt x="17294619" y="8727097"/>
                </a:moveTo>
                <a:lnTo>
                  <a:pt x="17293082" y="8719439"/>
                </a:lnTo>
                <a:lnTo>
                  <a:pt x="17288866" y="8713203"/>
                </a:lnTo>
                <a:lnTo>
                  <a:pt x="17282630" y="8708987"/>
                </a:lnTo>
                <a:lnTo>
                  <a:pt x="17274985" y="8707450"/>
                </a:lnTo>
                <a:lnTo>
                  <a:pt x="17267339" y="8708987"/>
                </a:lnTo>
                <a:lnTo>
                  <a:pt x="17261091" y="8713203"/>
                </a:lnTo>
                <a:lnTo>
                  <a:pt x="17256875" y="8719439"/>
                </a:lnTo>
                <a:lnTo>
                  <a:pt x="17255325" y="8727097"/>
                </a:lnTo>
                <a:lnTo>
                  <a:pt x="17256875" y="8734742"/>
                </a:lnTo>
                <a:lnTo>
                  <a:pt x="17261091" y="8740978"/>
                </a:lnTo>
                <a:lnTo>
                  <a:pt x="17267339" y="8745195"/>
                </a:lnTo>
                <a:lnTo>
                  <a:pt x="17274985" y="8746731"/>
                </a:lnTo>
                <a:lnTo>
                  <a:pt x="17282630" y="8745195"/>
                </a:lnTo>
                <a:lnTo>
                  <a:pt x="17288866" y="8740978"/>
                </a:lnTo>
                <a:lnTo>
                  <a:pt x="17293082" y="8734742"/>
                </a:lnTo>
                <a:lnTo>
                  <a:pt x="17294619" y="8727097"/>
                </a:lnTo>
                <a:close/>
              </a:path>
              <a:path w="18719800" h="10718800" extrusionOk="0">
                <a:moveTo>
                  <a:pt x="17294619" y="8626996"/>
                </a:moveTo>
                <a:lnTo>
                  <a:pt x="17293082" y="8619350"/>
                </a:lnTo>
                <a:lnTo>
                  <a:pt x="17288866" y="8613102"/>
                </a:lnTo>
                <a:lnTo>
                  <a:pt x="17282630" y="8608885"/>
                </a:lnTo>
                <a:lnTo>
                  <a:pt x="17274985" y="8607349"/>
                </a:lnTo>
                <a:lnTo>
                  <a:pt x="17267339" y="8608885"/>
                </a:lnTo>
                <a:lnTo>
                  <a:pt x="17261091" y="8613102"/>
                </a:lnTo>
                <a:lnTo>
                  <a:pt x="17256875" y="8619350"/>
                </a:lnTo>
                <a:lnTo>
                  <a:pt x="17255325" y="8626996"/>
                </a:lnTo>
                <a:lnTo>
                  <a:pt x="17256875" y="8634641"/>
                </a:lnTo>
                <a:lnTo>
                  <a:pt x="17261091" y="8640889"/>
                </a:lnTo>
                <a:lnTo>
                  <a:pt x="17267339" y="8645093"/>
                </a:lnTo>
                <a:lnTo>
                  <a:pt x="17274985" y="8646643"/>
                </a:lnTo>
                <a:lnTo>
                  <a:pt x="17282630" y="8645093"/>
                </a:lnTo>
                <a:lnTo>
                  <a:pt x="17288866" y="8640889"/>
                </a:lnTo>
                <a:lnTo>
                  <a:pt x="17293082" y="8634641"/>
                </a:lnTo>
                <a:lnTo>
                  <a:pt x="17294619" y="8626996"/>
                </a:lnTo>
                <a:close/>
              </a:path>
              <a:path w="18719800" h="10718800" extrusionOk="0">
                <a:moveTo>
                  <a:pt x="17294619" y="8526894"/>
                </a:moveTo>
                <a:lnTo>
                  <a:pt x="17293082" y="8519262"/>
                </a:lnTo>
                <a:lnTo>
                  <a:pt x="17288879" y="8513013"/>
                </a:lnTo>
                <a:lnTo>
                  <a:pt x="17282630" y="8508797"/>
                </a:lnTo>
                <a:lnTo>
                  <a:pt x="17274985" y="8507247"/>
                </a:lnTo>
                <a:lnTo>
                  <a:pt x="17267339" y="8508797"/>
                </a:lnTo>
                <a:lnTo>
                  <a:pt x="17261091" y="8513013"/>
                </a:lnTo>
                <a:lnTo>
                  <a:pt x="17256875" y="8519262"/>
                </a:lnTo>
                <a:lnTo>
                  <a:pt x="17255338" y="8526894"/>
                </a:lnTo>
                <a:lnTo>
                  <a:pt x="17256875" y="8534540"/>
                </a:lnTo>
                <a:lnTo>
                  <a:pt x="17261091" y="8540788"/>
                </a:lnTo>
                <a:lnTo>
                  <a:pt x="17267339" y="8545004"/>
                </a:lnTo>
                <a:lnTo>
                  <a:pt x="17274985" y="8546541"/>
                </a:lnTo>
                <a:lnTo>
                  <a:pt x="17282630" y="8545004"/>
                </a:lnTo>
                <a:lnTo>
                  <a:pt x="17288879" y="8540788"/>
                </a:lnTo>
                <a:lnTo>
                  <a:pt x="17293082" y="8534540"/>
                </a:lnTo>
                <a:lnTo>
                  <a:pt x="17294619" y="8526894"/>
                </a:lnTo>
                <a:close/>
              </a:path>
              <a:path w="18719800" h="10718800" extrusionOk="0">
                <a:moveTo>
                  <a:pt x="17294619" y="8426806"/>
                </a:moveTo>
                <a:lnTo>
                  <a:pt x="17293082" y="8419160"/>
                </a:lnTo>
                <a:lnTo>
                  <a:pt x="17288879" y="8412912"/>
                </a:lnTo>
                <a:lnTo>
                  <a:pt x="17282630" y="8408708"/>
                </a:lnTo>
                <a:lnTo>
                  <a:pt x="17274985" y="8407159"/>
                </a:lnTo>
                <a:lnTo>
                  <a:pt x="17267339" y="8408708"/>
                </a:lnTo>
                <a:lnTo>
                  <a:pt x="17261091" y="8412912"/>
                </a:lnTo>
                <a:lnTo>
                  <a:pt x="17256875" y="8419160"/>
                </a:lnTo>
                <a:lnTo>
                  <a:pt x="17255338" y="8426806"/>
                </a:lnTo>
                <a:lnTo>
                  <a:pt x="17256875" y="8434451"/>
                </a:lnTo>
                <a:lnTo>
                  <a:pt x="17261091" y="8440699"/>
                </a:lnTo>
                <a:lnTo>
                  <a:pt x="17267339" y="8444916"/>
                </a:lnTo>
                <a:lnTo>
                  <a:pt x="17274985" y="8446452"/>
                </a:lnTo>
                <a:lnTo>
                  <a:pt x="17282630" y="8444916"/>
                </a:lnTo>
                <a:lnTo>
                  <a:pt x="17288879" y="8440699"/>
                </a:lnTo>
                <a:lnTo>
                  <a:pt x="17293082" y="8434451"/>
                </a:lnTo>
                <a:lnTo>
                  <a:pt x="17294619" y="8426806"/>
                </a:lnTo>
                <a:close/>
              </a:path>
              <a:path w="18719800" h="10718800" extrusionOk="0">
                <a:moveTo>
                  <a:pt x="17294619" y="8326704"/>
                </a:moveTo>
                <a:lnTo>
                  <a:pt x="17293082" y="8319059"/>
                </a:lnTo>
                <a:lnTo>
                  <a:pt x="17288879" y="8312823"/>
                </a:lnTo>
                <a:lnTo>
                  <a:pt x="17282630" y="8308607"/>
                </a:lnTo>
                <a:lnTo>
                  <a:pt x="17274985" y="8307057"/>
                </a:lnTo>
                <a:lnTo>
                  <a:pt x="17267339" y="8308607"/>
                </a:lnTo>
                <a:lnTo>
                  <a:pt x="17261091" y="8312823"/>
                </a:lnTo>
                <a:lnTo>
                  <a:pt x="17256875" y="8319059"/>
                </a:lnTo>
                <a:lnTo>
                  <a:pt x="17255338" y="8326704"/>
                </a:lnTo>
                <a:lnTo>
                  <a:pt x="17256875" y="8334349"/>
                </a:lnTo>
                <a:lnTo>
                  <a:pt x="17261091" y="8340598"/>
                </a:lnTo>
                <a:lnTo>
                  <a:pt x="17267339" y="8344814"/>
                </a:lnTo>
                <a:lnTo>
                  <a:pt x="17274985" y="8346351"/>
                </a:lnTo>
                <a:lnTo>
                  <a:pt x="17282630" y="8344814"/>
                </a:lnTo>
                <a:lnTo>
                  <a:pt x="17288879" y="8340598"/>
                </a:lnTo>
                <a:lnTo>
                  <a:pt x="17293082" y="8334349"/>
                </a:lnTo>
                <a:lnTo>
                  <a:pt x="17294619" y="8326704"/>
                </a:lnTo>
                <a:close/>
              </a:path>
              <a:path w="18719800" h="10718800" extrusionOk="0">
                <a:moveTo>
                  <a:pt x="17294619" y="8226615"/>
                </a:moveTo>
                <a:lnTo>
                  <a:pt x="17293082" y="8218970"/>
                </a:lnTo>
                <a:lnTo>
                  <a:pt x="17288879" y="8212722"/>
                </a:lnTo>
                <a:lnTo>
                  <a:pt x="17282630" y="8208505"/>
                </a:lnTo>
                <a:lnTo>
                  <a:pt x="17274985" y="8206968"/>
                </a:lnTo>
                <a:lnTo>
                  <a:pt x="17267339" y="8208505"/>
                </a:lnTo>
                <a:lnTo>
                  <a:pt x="17261091" y="8212722"/>
                </a:lnTo>
                <a:lnTo>
                  <a:pt x="17256875" y="8218970"/>
                </a:lnTo>
                <a:lnTo>
                  <a:pt x="17255338" y="8226615"/>
                </a:lnTo>
                <a:lnTo>
                  <a:pt x="17256875" y="8234261"/>
                </a:lnTo>
                <a:lnTo>
                  <a:pt x="17261091" y="8240509"/>
                </a:lnTo>
                <a:lnTo>
                  <a:pt x="17267339" y="8244713"/>
                </a:lnTo>
                <a:lnTo>
                  <a:pt x="17274985" y="8246262"/>
                </a:lnTo>
                <a:lnTo>
                  <a:pt x="17282630" y="8244713"/>
                </a:lnTo>
                <a:lnTo>
                  <a:pt x="17288879" y="8240509"/>
                </a:lnTo>
                <a:lnTo>
                  <a:pt x="17293082" y="8234261"/>
                </a:lnTo>
                <a:lnTo>
                  <a:pt x="17294619" y="8226615"/>
                </a:lnTo>
                <a:close/>
              </a:path>
              <a:path w="18719800" h="10718800" extrusionOk="0">
                <a:moveTo>
                  <a:pt x="17294619" y="8126514"/>
                </a:moveTo>
                <a:lnTo>
                  <a:pt x="17293082" y="8118869"/>
                </a:lnTo>
                <a:lnTo>
                  <a:pt x="17288879" y="8112620"/>
                </a:lnTo>
                <a:lnTo>
                  <a:pt x="17282630" y="8108404"/>
                </a:lnTo>
                <a:lnTo>
                  <a:pt x="17274985" y="8106867"/>
                </a:lnTo>
                <a:lnTo>
                  <a:pt x="17267339" y="8108404"/>
                </a:lnTo>
                <a:lnTo>
                  <a:pt x="17261091" y="8112620"/>
                </a:lnTo>
                <a:lnTo>
                  <a:pt x="17256875" y="8118869"/>
                </a:lnTo>
                <a:lnTo>
                  <a:pt x="17255338" y="8126514"/>
                </a:lnTo>
                <a:lnTo>
                  <a:pt x="17256875" y="8134159"/>
                </a:lnTo>
                <a:lnTo>
                  <a:pt x="17261091" y="8140408"/>
                </a:lnTo>
                <a:lnTo>
                  <a:pt x="17267339" y="8144611"/>
                </a:lnTo>
                <a:lnTo>
                  <a:pt x="17274985" y="8146161"/>
                </a:lnTo>
                <a:lnTo>
                  <a:pt x="17282630" y="8144611"/>
                </a:lnTo>
                <a:lnTo>
                  <a:pt x="17288879" y="8140408"/>
                </a:lnTo>
                <a:lnTo>
                  <a:pt x="17293082" y="8134159"/>
                </a:lnTo>
                <a:lnTo>
                  <a:pt x="17294619" y="8126514"/>
                </a:lnTo>
                <a:close/>
              </a:path>
              <a:path w="18719800" h="10718800" extrusionOk="0">
                <a:moveTo>
                  <a:pt x="17294619" y="8026413"/>
                </a:moveTo>
                <a:lnTo>
                  <a:pt x="17293082" y="8018780"/>
                </a:lnTo>
                <a:lnTo>
                  <a:pt x="17288879" y="8012531"/>
                </a:lnTo>
                <a:lnTo>
                  <a:pt x="17282630" y="8008315"/>
                </a:lnTo>
                <a:lnTo>
                  <a:pt x="17274985" y="8006778"/>
                </a:lnTo>
                <a:lnTo>
                  <a:pt x="17267339" y="8008315"/>
                </a:lnTo>
                <a:lnTo>
                  <a:pt x="17261091" y="8012531"/>
                </a:lnTo>
                <a:lnTo>
                  <a:pt x="17256875" y="8018780"/>
                </a:lnTo>
                <a:lnTo>
                  <a:pt x="17255338" y="8026413"/>
                </a:lnTo>
                <a:lnTo>
                  <a:pt x="17256875" y="8034058"/>
                </a:lnTo>
                <a:lnTo>
                  <a:pt x="17261091" y="8040306"/>
                </a:lnTo>
                <a:lnTo>
                  <a:pt x="17267339" y="8044523"/>
                </a:lnTo>
                <a:lnTo>
                  <a:pt x="17274985" y="8046059"/>
                </a:lnTo>
                <a:lnTo>
                  <a:pt x="17282630" y="8044523"/>
                </a:lnTo>
                <a:lnTo>
                  <a:pt x="17288879" y="8040306"/>
                </a:lnTo>
                <a:lnTo>
                  <a:pt x="17293082" y="8034058"/>
                </a:lnTo>
                <a:lnTo>
                  <a:pt x="17294619" y="8026413"/>
                </a:lnTo>
                <a:close/>
              </a:path>
              <a:path w="18719800" h="10718800" extrusionOk="0">
                <a:moveTo>
                  <a:pt x="17294619" y="7926311"/>
                </a:moveTo>
                <a:lnTo>
                  <a:pt x="17293082" y="7918678"/>
                </a:lnTo>
                <a:lnTo>
                  <a:pt x="17288879" y="7912430"/>
                </a:lnTo>
                <a:lnTo>
                  <a:pt x="17282630" y="7908226"/>
                </a:lnTo>
                <a:lnTo>
                  <a:pt x="17274985" y="7906677"/>
                </a:lnTo>
                <a:lnTo>
                  <a:pt x="17267339" y="7908226"/>
                </a:lnTo>
                <a:lnTo>
                  <a:pt x="17261091" y="7912430"/>
                </a:lnTo>
                <a:lnTo>
                  <a:pt x="17256875" y="7918678"/>
                </a:lnTo>
                <a:lnTo>
                  <a:pt x="17255338" y="7926311"/>
                </a:lnTo>
                <a:lnTo>
                  <a:pt x="17256875" y="7933969"/>
                </a:lnTo>
                <a:lnTo>
                  <a:pt x="17261091" y="7940218"/>
                </a:lnTo>
                <a:lnTo>
                  <a:pt x="17267339" y="7944434"/>
                </a:lnTo>
                <a:lnTo>
                  <a:pt x="17274985" y="7945971"/>
                </a:lnTo>
                <a:lnTo>
                  <a:pt x="17282630" y="7944434"/>
                </a:lnTo>
                <a:lnTo>
                  <a:pt x="17288879" y="7940218"/>
                </a:lnTo>
                <a:lnTo>
                  <a:pt x="17293082" y="7933969"/>
                </a:lnTo>
                <a:lnTo>
                  <a:pt x="17294619" y="7926311"/>
                </a:lnTo>
                <a:close/>
              </a:path>
              <a:path w="18719800" h="10718800" extrusionOk="0">
                <a:moveTo>
                  <a:pt x="17294619" y="7826235"/>
                </a:moveTo>
                <a:lnTo>
                  <a:pt x="17293082" y="7818577"/>
                </a:lnTo>
                <a:lnTo>
                  <a:pt x="17288879" y="7812341"/>
                </a:lnTo>
                <a:lnTo>
                  <a:pt x="17282630" y="7808125"/>
                </a:lnTo>
                <a:lnTo>
                  <a:pt x="17274985" y="7806588"/>
                </a:lnTo>
                <a:lnTo>
                  <a:pt x="17267339" y="7808125"/>
                </a:lnTo>
                <a:lnTo>
                  <a:pt x="17261091" y="7812341"/>
                </a:lnTo>
                <a:lnTo>
                  <a:pt x="17256875" y="7818577"/>
                </a:lnTo>
                <a:lnTo>
                  <a:pt x="17255325" y="7826235"/>
                </a:lnTo>
                <a:lnTo>
                  <a:pt x="17256875" y="7833881"/>
                </a:lnTo>
                <a:lnTo>
                  <a:pt x="17261091" y="7840129"/>
                </a:lnTo>
                <a:lnTo>
                  <a:pt x="17267339" y="7844333"/>
                </a:lnTo>
                <a:lnTo>
                  <a:pt x="17274985" y="7845882"/>
                </a:lnTo>
                <a:lnTo>
                  <a:pt x="17282630" y="7844333"/>
                </a:lnTo>
                <a:lnTo>
                  <a:pt x="17288879" y="7840129"/>
                </a:lnTo>
                <a:lnTo>
                  <a:pt x="17293082" y="7833881"/>
                </a:lnTo>
                <a:lnTo>
                  <a:pt x="17294619" y="7826235"/>
                </a:lnTo>
                <a:close/>
              </a:path>
              <a:path w="18719800" h="10718800" extrusionOk="0">
                <a:moveTo>
                  <a:pt x="17294619" y="7726134"/>
                </a:moveTo>
                <a:lnTo>
                  <a:pt x="17293082" y="7718488"/>
                </a:lnTo>
                <a:lnTo>
                  <a:pt x="17288879" y="7712240"/>
                </a:lnTo>
                <a:lnTo>
                  <a:pt x="17282630" y="7708036"/>
                </a:lnTo>
                <a:lnTo>
                  <a:pt x="17274985" y="7706487"/>
                </a:lnTo>
                <a:lnTo>
                  <a:pt x="17267339" y="7708036"/>
                </a:lnTo>
                <a:lnTo>
                  <a:pt x="17261091" y="7712240"/>
                </a:lnTo>
                <a:lnTo>
                  <a:pt x="17256875" y="7718488"/>
                </a:lnTo>
                <a:lnTo>
                  <a:pt x="17255325" y="7726134"/>
                </a:lnTo>
                <a:lnTo>
                  <a:pt x="17256875" y="7733779"/>
                </a:lnTo>
                <a:lnTo>
                  <a:pt x="17261091" y="7740028"/>
                </a:lnTo>
                <a:lnTo>
                  <a:pt x="17267339" y="7744231"/>
                </a:lnTo>
                <a:lnTo>
                  <a:pt x="17274985" y="7745781"/>
                </a:lnTo>
                <a:lnTo>
                  <a:pt x="17282630" y="7744231"/>
                </a:lnTo>
                <a:lnTo>
                  <a:pt x="17288879" y="7740028"/>
                </a:lnTo>
                <a:lnTo>
                  <a:pt x="17293082" y="7733779"/>
                </a:lnTo>
                <a:lnTo>
                  <a:pt x="17294619" y="7726134"/>
                </a:lnTo>
                <a:close/>
              </a:path>
              <a:path w="18719800" h="10718800" extrusionOk="0">
                <a:moveTo>
                  <a:pt x="17294619" y="7626045"/>
                </a:moveTo>
                <a:lnTo>
                  <a:pt x="17293082" y="7618400"/>
                </a:lnTo>
                <a:lnTo>
                  <a:pt x="17288879" y="7612151"/>
                </a:lnTo>
                <a:lnTo>
                  <a:pt x="17282630" y="7607935"/>
                </a:lnTo>
                <a:lnTo>
                  <a:pt x="17274985" y="7606398"/>
                </a:lnTo>
                <a:lnTo>
                  <a:pt x="17267339" y="7607935"/>
                </a:lnTo>
                <a:lnTo>
                  <a:pt x="17261091" y="7612151"/>
                </a:lnTo>
                <a:lnTo>
                  <a:pt x="17256875" y="7618400"/>
                </a:lnTo>
                <a:lnTo>
                  <a:pt x="17255325" y="7626045"/>
                </a:lnTo>
                <a:lnTo>
                  <a:pt x="17256875" y="7633690"/>
                </a:lnTo>
                <a:lnTo>
                  <a:pt x="17261091" y="7639926"/>
                </a:lnTo>
                <a:lnTo>
                  <a:pt x="17267339" y="7644130"/>
                </a:lnTo>
                <a:lnTo>
                  <a:pt x="17274985" y="7645679"/>
                </a:lnTo>
                <a:lnTo>
                  <a:pt x="17282630" y="7644130"/>
                </a:lnTo>
                <a:lnTo>
                  <a:pt x="17288879" y="7639926"/>
                </a:lnTo>
                <a:lnTo>
                  <a:pt x="17293082" y="7633690"/>
                </a:lnTo>
                <a:lnTo>
                  <a:pt x="17294619" y="7626045"/>
                </a:lnTo>
                <a:close/>
              </a:path>
              <a:path w="18719800" h="10718800" extrusionOk="0">
                <a:moveTo>
                  <a:pt x="17294619" y="7525944"/>
                </a:moveTo>
                <a:lnTo>
                  <a:pt x="17293082" y="7518286"/>
                </a:lnTo>
                <a:lnTo>
                  <a:pt x="17288879" y="7512050"/>
                </a:lnTo>
                <a:lnTo>
                  <a:pt x="17282630" y="7507846"/>
                </a:lnTo>
                <a:lnTo>
                  <a:pt x="17274985" y="7506297"/>
                </a:lnTo>
                <a:lnTo>
                  <a:pt x="17267339" y="7507846"/>
                </a:lnTo>
                <a:lnTo>
                  <a:pt x="17261091" y="7512050"/>
                </a:lnTo>
                <a:lnTo>
                  <a:pt x="17256875" y="7518286"/>
                </a:lnTo>
                <a:lnTo>
                  <a:pt x="17255325" y="7525944"/>
                </a:lnTo>
                <a:lnTo>
                  <a:pt x="17256875" y="7533589"/>
                </a:lnTo>
                <a:lnTo>
                  <a:pt x="17261091" y="7539837"/>
                </a:lnTo>
                <a:lnTo>
                  <a:pt x="17267339" y="7544041"/>
                </a:lnTo>
                <a:lnTo>
                  <a:pt x="17274985" y="7545591"/>
                </a:lnTo>
                <a:lnTo>
                  <a:pt x="17282630" y="7544041"/>
                </a:lnTo>
                <a:lnTo>
                  <a:pt x="17288879" y="7539837"/>
                </a:lnTo>
                <a:lnTo>
                  <a:pt x="17293082" y="7533589"/>
                </a:lnTo>
                <a:lnTo>
                  <a:pt x="17294619" y="7525944"/>
                </a:lnTo>
                <a:close/>
              </a:path>
              <a:path w="18719800" h="10718800" extrusionOk="0">
                <a:moveTo>
                  <a:pt x="17294619" y="7425855"/>
                </a:moveTo>
                <a:lnTo>
                  <a:pt x="17293082" y="7418197"/>
                </a:lnTo>
                <a:lnTo>
                  <a:pt x="17288879" y="7411948"/>
                </a:lnTo>
                <a:lnTo>
                  <a:pt x="17282630" y="7407732"/>
                </a:lnTo>
                <a:lnTo>
                  <a:pt x="17274985" y="7406195"/>
                </a:lnTo>
                <a:lnTo>
                  <a:pt x="17267339" y="7407732"/>
                </a:lnTo>
                <a:lnTo>
                  <a:pt x="17261091" y="7411948"/>
                </a:lnTo>
                <a:lnTo>
                  <a:pt x="17256875" y="7418197"/>
                </a:lnTo>
                <a:lnTo>
                  <a:pt x="17255325" y="7425855"/>
                </a:lnTo>
                <a:lnTo>
                  <a:pt x="17256875" y="7433488"/>
                </a:lnTo>
                <a:lnTo>
                  <a:pt x="17261091" y="7439736"/>
                </a:lnTo>
                <a:lnTo>
                  <a:pt x="17267339" y="7443952"/>
                </a:lnTo>
                <a:lnTo>
                  <a:pt x="17274985" y="7445489"/>
                </a:lnTo>
                <a:lnTo>
                  <a:pt x="17282630" y="7443952"/>
                </a:lnTo>
                <a:lnTo>
                  <a:pt x="17288879" y="7439736"/>
                </a:lnTo>
                <a:lnTo>
                  <a:pt x="17293082" y="7433488"/>
                </a:lnTo>
                <a:lnTo>
                  <a:pt x="17294619" y="7425855"/>
                </a:lnTo>
                <a:close/>
              </a:path>
              <a:path w="18719800" h="10718800" extrusionOk="0">
                <a:moveTo>
                  <a:pt x="17294619" y="7325754"/>
                </a:moveTo>
                <a:lnTo>
                  <a:pt x="17293082" y="7318095"/>
                </a:lnTo>
                <a:lnTo>
                  <a:pt x="17288879" y="7311860"/>
                </a:lnTo>
                <a:lnTo>
                  <a:pt x="17282630" y="7307643"/>
                </a:lnTo>
                <a:lnTo>
                  <a:pt x="17274985" y="7306107"/>
                </a:lnTo>
                <a:lnTo>
                  <a:pt x="17267339" y="7307643"/>
                </a:lnTo>
                <a:lnTo>
                  <a:pt x="17261091" y="7311860"/>
                </a:lnTo>
                <a:lnTo>
                  <a:pt x="17256875" y="7318095"/>
                </a:lnTo>
                <a:lnTo>
                  <a:pt x="17255325" y="7325754"/>
                </a:lnTo>
                <a:lnTo>
                  <a:pt x="17256875" y="7333399"/>
                </a:lnTo>
                <a:lnTo>
                  <a:pt x="17261091" y="7339635"/>
                </a:lnTo>
                <a:lnTo>
                  <a:pt x="17267339" y="7343851"/>
                </a:lnTo>
                <a:lnTo>
                  <a:pt x="17274985" y="7345388"/>
                </a:lnTo>
                <a:lnTo>
                  <a:pt x="17282630" y="7343851"/>
                </a:lnTo>
                <a:lnTo>
                  <a:pt x="17288879" y="7339635"/>
                </a:lnTo>
                <a:lnTo>
                  <a:pt x="17293082" y="7333399"/>
                </a:lnTo>
                <a:lnTo>
                  <a:pt x="17294619" y="7325754"/>
                </a:lnTo>
                <a:close/>
              </a:path>
              <a:path w="18719800" h="10718800" extrusionOk="0">
                <a:moveTo>
                  <a:pt x="17294619" y="7225652"/>
                </a:moveTo>
                <a:lnTo>
                  <a:pt x="17293082" y="7218007"/>
                </a:lnTo>
                <a:lnTo>
                  <a:pt x="17288879" y="7211758"/>
                </a:lnTo>
                <a:lnTo>
                  <a:pt x="17282630" y="7207542"/>
                </a:lnTo>
                <a:lnTo>
                  <a:pt x="17274985" y="7206005"/>
                </a:lnTo>
                <a:lnTo>
                  <a:pt x="17267339" y="7207542"/>
                </a:lnTo>
                <a:lnTo>
                  <a:pt x="17261091" y="7211758"/>
                </a:lnTo>
                <a:lnTo>
                  <a:pt x="17256875" y="7218007"/>
                </a:lnTo>
                <a:lnTo>
                  <a:pt x="17255338" y="7225652"/>
                </a:lnTo>
                <a:lnTo>
                  <a:pt x="17256875" y="7233298"/>
                </a:lnTo>
                <a:lnTo>
                  <a:pt x="17261091" y="7239546"/>
                </a:lnTo>
                <a:lnTo>
                  <a:pt x="17267339" y="7243762"/>
                </a:lnTo>
                <a:lnTo>
                  <a:pt x="17274985" y="7245299"/>
                </a:lnTo>
                <a:lnTo>
                  <a:pt x="17282630" y="7243762"/>
                </a:lnTo>
                <a:lnTo>
                  <a:pt x="17288879" y="7239546"/>
                </a:lnTo>
                <a:lnTo>
                  <a:pt x="17293082" y="7233298"/>
                </a:lnTo>
                <a:lnTo>
                  <a:pt x="17294619" y="7225652"/>
                </a:lnTo>
                <a:close/>
              </a:path>
              <a:path w="18719800" h="10718800" extrusionOk="0">
                <a:moveTo>
                  <a:pt x="17294619" y="7125551"/>
                </a:moveTo>
                <a:lnTo>
                  <a:pt x="17293082" y="7117905"/>
                </a:lnTo>
                <a:lnTo>
                  <a:pt x="17288866" y="7111657"/>
                </a:lnTo>
                <a:lnTo>
                  <a:pt x="17282630" y="7107453"/>
                </a:lnTo>
                <a:lnTo>
                  <a:pt x="17274985" y="7105904"/>
                </a:lnTo>
                <a:lnTo>
                  <a:pt x="17267339" y="7107453"/>
                </a:lnTo>
                <a:lnTo>
                  <a:pt x="17261091" y="7111657"/>
                </a:lnTo>
                <a:lnTo>
                  <a:pt x="17256875" y="7117905"/>
                </a:lnTo>
                <a:lnTo>
                  <a:pt x="17255325" y="7125551"/>
                </a:lnTo>
                <a:lnTo>
                  <a:pt x="17256875" y="7133209"/>
                </a:lnTo>
                <a:lnTo>
                  <a:pt x="17261091" y="7139445"/>
                </a:lnTo>
                <a:lnTo>
                  <a:pt x="17267339" y="7143661"/>
                </a:lnTo>
                <a:lnTo>
                  <a:pt x="17274985" y="7145198"/>
                </a:lnTo>
                <a:lnTo>
                  <a:pt x="17282630" y="7143661"/>
                </a:lnTo>
                <a:lnTo>
                  <a:pt x="17288866" y="7139445"/>
                </a:lnTo>
                <a:lnTo>
                  <a:pt x="17293082" y="7133209"/>
                </a:lnTo>
                <a:lnTo>
                  <a:pt x="17294619" y="7125551"/>
                </a:lnTo>
                <a:close/>
              </a:path>
              <a:path w="18719800" h="10718800" extrusionOk="0">
                <a:moveTo>
                  <a:pt x="17294619" y="7025462"/>
                </a:moveTo>
                <a:lnTo>
                  <a:pt x="17293082" y="7017817"/>
                </a:lnTo>
                <a:lnTo>
                  <a:pt x="17288866" y="7011568"/>
                </a:lnTo>
                <a:lnTo>
                  <a:pt x="17282630" y="7007352"/>
                </a:lnTo>
                <a:lnTo>
                  <a:pt x="17274985" y="7005815"/>
                </a:lnTo>
                <a:lnTo>
                  <a:pt x="17267339" y="7007352"/>
                </a:lnTo>
                <a:lnTo>
                  <a:pt x="17261091" y="7011568"/>
                </a:lnTo>
                <a:lnTo>
                  <a:pt x="17256875" y="7017817"/>
                </a:lnTo>
                <a:lnTo>
                  <a:pt x="17255325" y="7025462"/>
                </a:lnTo>
                <a:lnTo>
                  <a:pt x="17256875" y="7033107"/>
                </a:lnTo>
                <a:lnTo>
                  <a:pt x="17261091" y="7039356"/>
                </a:lnTo>
                <a:lnTo>
                  <a:pt x="17267339" y="7043560"/>
                </a:lnTo>
                <a:lnTo>
                  <a:pt x="17274985" y="7045109"/>
                </a:lnTo>
                <a:lnTo>
                  <a:pt x="17282630" y="7043560"/>
                </a:lnTo>
                <a:lnTo>
                  <a:pt x="17288866" y="7039356"/>
                </a:lnTo>
                <a:lnTo>
                  <a:pt x="17293082" y="7033107"/>
                </a:lnTo>
                <a:lnTo>
                  <a:pt x="17294619" y="7025462"/>
                </a:lnTo>
                <a:close/>
              </a:path>
              <a:path w="18719800" h="10718800" extrusionOk="0">
                <a:moveTo>
                  <a:pt x="17294619" y="6925361"/>
                </a:moveTo>
                <a:lnTo>
                  <a:pt x="17293082" y="6917715"/>
                </a:lnTo>
                <a:lnTo>
                  <a:pt x="17288879" y="6911467"/>
                </a:lnTo>
                <a:lnTo>
                  <a:pt x="17282630" y="6907263"/>
                </a:lnTo>
                <a:lnTo>
                  <a:pt x="17274985" y="6905714"/>
                </a:lnTo>
                <a:lnTo>
                  <a:pt x="17267339" y="6907263"/>
                </a:lnTo>
                <a:lnTo>
                  <a:pt x="17261091" y="6911467"/>
                </a:lnTo>
                <a:lnTo>
                  <a:pt x="17256875" y="6917715"/>
                </a:lnTo>
                <a:lnTo>
                  <a:pt x="17255338" y="6925361"/>
                </a:lnTo>
                <a:lnTo>
                  <a:pt x="17256875" y="6933006"/>
                </a:lnTo>
                <a:lnTo>
                  <a:pt x="17261091" y="6939254"/>
                </a:lnTo>
                <a:lnTo>
                  <a:pt x="17267339" y="6943458"/>
                </a:lnTo>
                <a:lnTo>
                  <a:pt x="17274985" y="6945008"/>
                </a:lnTo>
                <a:lnTo>
                  <a:pt x="17282630" y="6943458"/>
                </a:lnTo>
                <a:lnTo>
                  <a:pt x="17288879" y="6939254"/>
                </a:lnTo>
                <a:lnTo>
                  <a:pt x="17293082" y="6933006"/>
                </a:lnTo>
                <a:lnTo>
                  <a:pt x="17294619" y="6925361"/>
                </a:lnTo>
                <a:close/>
              </a:path>
              <a:path w="18719800" h="10718800" extrusionOk="0">
                <a:moveTo>
                  <a:pt x="17294619" y="6825259"/>
                </a:moveTo>
                <a:lnTo>
                  <a:pt x="17293082" y="6817614"/>
                </a:lnTo>
                <a:lnTo>
                  <a:pt x="17288879" y="6811378"/>
                </a:lnTo>
                <a:lnTo>
                  <a:pt x="17282630" y="6807162"/>
                </a:lnTo>
                <a:lnTo>
                  <a:pt x="17274985" y="6805612"/>
                </a:lnTo>
                <a:lnTo>
                  <a:pt x="17267339" y="6807162"/>
                </a:lnTo>
                <a:lnTo>
                  <a:pt x="17261091" y="6811378"/>
                </a:lnTo>
                <a:lnTo>
                  <a:pt x="17256875" y="6817614"/>
                </a:lnTo>
                <a:lnTo>
                  <a:pt x="17255338" y="6825259"/>
                </a:lnTo>
                <a:lnTo>
                  <a:pt x="17256875" y="6832905"/>
                </a:lnTo>
                <a:lnTo>
                  <a:pt x="17261091" y="6839153"/>
                </a:lnTo>
                <a:lnTo>
                  <a:pt x="17267339" y="6843369"/>
                </a:lnTo>
                <a:lnTo>
                  <a:pt x="17274985" y="6844906"/>
                </a:lnTo>
                <a:lnTo>
                  <a:pt x="17282630" y="6843369"/>
                </a:lnTo>
                <a:lnTo>
                  <a:pt x="17288879" y="6839153"/>
                </a:lnTo>
                <a:lnTo>
                  <a:pt x="17293082" y="6832905"/>
                </a:lnTo>
                <a:lnTo>
                  <a:pt x="17294619" y="6825259"/>
                </a:lnTo>
                <a:close/>
              </a:path>
              <a:path w="18719800" h="10718800" extrusionOk="0">
                <a:moveTo>
                  <a:pt x="17294619" y="6725158"/>
                </a:moveTo>
                <a:lnTo>
                  <a:pt x="17293082" y="6717525"/>
                </a:lnTo>
                <a:lnTo>
                  <a:pt x="17288879" y="6711277"/>
                </a:lnTo>
                <a:lnTo>
                  <a:pt x="17282630" y="6707073"/>
                </a:lnTo>
                <a:lnTo>
                  <a:pt x="17274985" y="6705524"/>
                </a:lnTo>
                <a:lnTo>
                  <a:pt x="17267339" y="6707073"/>
                </a:lnTo>
                <a:lnTo>
                  <a:pt x="17261091" y="6711277"/>
                </a:lnTo>
                <a:lnTo>
                  <a:pt x="17256875" y="6717525"/>
                </a:lnTo>
                <a:lnTo>
                  <a:pt x="17255338" y="6725158"/>
                </a:lnTo>
                <a:lnTo>
                  <a:pt x="17256875" y="6732816"/>
                </a:lnTo>
                <a:lnTo>
                  <a:pt x="17261091" y="6739064"/>
                </a:lnTo>
                <a:lnTo>
                  <a:pt x="17267339" y="6743281"/>
                </a:lnTo>
                <a:lnTo>
                  <a:pt x="17274985" y="6744817"/>
                </a:lnTo>
                <a:lnTo>
                  <a:pt x="17282630" y="6743281"/>
                </a:lnTo>
                <a:lnTo>
                  <a:pt x="17288879" y="6739064"/>
                </a:lnTo>
                <a:lnTo>
                  <a:pt x="17293082" y="6732816"/>
                </a:lnTo>
                <a:lnTo>
                  <a:pt x="17294619" y="6725158"/>
                </a:lnTo>
                <a:close/>
              </a:path>
              <a:path w="18719800" h="10718800" extrusionOk="0">
                <a:moveTo>
                  <a:pt x="17294619" y="6625069"/>
                </a:moveTo>
                <a:lnTo>
                  <a:pt x="17293082" y="6617424"/>
                </a:lnTo>
                <a:lnTo>
                  <a:pt x="17288879" y="6611175"/>
                </a:lnTo>
                <a:lnTo>
                  <a:pt x="17282630" y="6606972"/>
                </a:lnTo>
                <a:lnTo>
                  <a:pt x="17274985" y="6605422"/>
                </a:lnTo>
                <a:lnTo>
                  <a:pt x="17267339" y="6606972"/>
                </a:lnTo>
                <a:lnTo>
                  <a:pt x="17261091" y="6611175"/>
                </a:lnTo>
                <a:lnTo>
                  <a:pt x="17256875" y="6617424"/>
                </a:lnTo>
                <a:lnTo>
                  <a:pt x="17255338" y="6625069"/>
                </a:lnTo>
                <a:lnTo>
                  <a:pt x="17256875" y="6632715"/>
                </a:lnTo>
                <a:lnTo>
                  <a:pt x="17261091" y="6638963"/>
                </a:lnTo>
                <a:lnTo>
                  <a:pt x="17267339" y="6643179"/>
                </a:lnTo>
                <a:lnTo>
                  <a:pt x="17274985" y="6644729"/>
                </a:lnTo>
                <a:lnTo>
                  <a:pt x="17282630" y="6643179"/>
                </a:lnTo>
                <a:lnTo>
                  <a:pt x="17288879" y="6638963"/>
                </a:lnTo>
                <a:lnTo>
                  <a:pt x="17293082" y="6632715"/>
                </a:lnTo>
                <a:lnTo>
                  <a:pt x="17294619" y="6625069"/>
                </a:lnTo>
                <a:close/>
              </a:path>
              <a:path w="18719800" h="10718800" extrusionOk="0">
                <a:moveTo>
                  <a:pt x="17294619" y="6524980"/>
                </a:moveTo>
                <a:lnTo>
                  <a:pt x="17293082" y="6517335"/>
                </a:lnTo>
                <a:lnTo>
                  <a:pt x="17288879" y="6511087"/>
                </a:lnTo>
                <a:lnTo>
                  <a:pt x="17282630" y="6506870"/>
                </a:lnTo>
                <a:lnTo>
                  <a:pt x="17274985" y="6505334"/>
                </a:lnTo>
                <a:lnTo>
                  <a:pt x="17267339" y="6506870"/>
                </a:lnTo>
                <a:lnTo>
                  <a:pt x="17261091" y="6511087"/>
                </a:lnTo>
                <a:lnTo>
                  <a:pt x="17256875" y="6517335"/>
                </a:lnTo>
                <a:lnTo>
                  <a:pt x="17255338" y="6524980"/>
                </a:lnTo>
                <a:lnTo>
                  <a:pt x="17256875" y="6532626"/>
                </a:lnTo>
                <a:lnTo>
                  <a:pt x="17261091" y="6538874"/>
                </a:lnTo>
                <a:lnTo>
                  <a:pt x="17267339" y="6543078"/>
                </a:lnTo>
                <a:lnTo>
                  <a:pt x="17274985" y="6544627"/>
                </a:lnTo>
                <a:lnTo>
                  <a:pt x="17282630" y="6543078"/>
                </a:lnTo>
                <a:lnTo>
                  <a:pt x="17288879" y="6538874"/>
                </a:lnTo>
                <a:lnTo>
                  <a:pt x="17293082" y="6532626"/>
                </a:lnTo>
                <a:lnTo>
                  <a:pt x="17294619" y="6524980"/>
                </a:lnTo>
                <a:close/>
              </a:path>
              <a:path w="18719800" h="10718800" extrusionOk="0">
                <a:moveTo>
                  <a:pt x="17294619" y="6424892"/>
                </a:moveTo>
                <a:lnTo>
                  <a:pt x="17293082" y="6417234"/>
                </a:lnTo>
                <a:lnTo>
                  <a:pt x="17288879" y="6410985"/>
                </a:lnTo>
                <a:lnTo>
                  <a:pt x="17282630" y="6406782"/>
                </a:lnTo>
                <a:lnTo>
                  <a:pt x="17274985" y="6405232"/>
                </a:lnTo>
                <a:lnTo>
                  <a:pt x="17267339" y="6406782"/>
                </a:lnTo>
                <a:lnTo>
                  <a:pt x="17261091" y="6410985"/>
                </a:lnTo>
                <a:lnTo>
                  <a:pt x="17256875" y="6417234"/>
                </a:lnTo>
                <a:lnTo>
                  <a:pt x="17255338" y="6424892"/>
                </a:lnTo>
                <a:lnTo>
                  <a:pt x="17256875" y="6432524"/>
                </a:lnTo>
                <a:lnTo>
                  <a:pt x="17261091" y="6438773"/>
                </a:lnTo>
                <a:lnTo>
                  <a:pt x="17267339" y="6442989"/>
                </a:lnTo>
                <a:lnTo>
                  <a:pt x="17274985" y="6444526"/>
                </a:lnTo>
                <a:lnTo>
                  <a:pt x="17282630" y="6442989"/>
                </a:lnTo>
                <a:lnTo>
                  <a:pt x="17288879" y="6438773"/>
                </a:lnTo>
                <a:lnTo>
                  <a:pt x="17293082" y="6432524"/>
                </a:lnTo>
                <a:lnTo>
                  <a:pt x="17294619" y="6424892"/>
                </a:lnTo>
                <a:close/>
              </a:path>
              <a:path w="18719800" h="10718800" extrusionOk="0">
                <a:moveTo>
                  <a:pt x="17294619" y="6324778"/>
                </a:moveTo>
                <a:lnTo>
                  <a:pt x="17293082" y="6317145"/>
                </a:lnTo>
                <a:lnTo>
                  <a:pt x="17288879" y="6310896"/>
                </a:lnTo>
                <a:lnTo>
                  <a:pt x="17282630" y="6306680"/>
                </a:lnTo>
                <a:lnTo>
                  <a:pt x="17274985" y="6305131"/>
                </a:lnTo>
                <a:lnTo>
                  <a:pt x="17267339" y="6306680"/>
                </a:lnTo>
                <a:lnTo>
                  <a:pt x="17261091" y="6310896"/>
                </a:lnTo>
                <a:lnTo>
                  <a:pt x="17256875" y="6317145"/>
                </a:lnTo>
                <a:lnTo>
                  <a:pt x="17255338" y="6324778"/>
                </a:lnTo>
                <a:lnTo>
                  <a:pt x="17256875" y="6332423"/>
                </a:lnTo>
                <a:lnTo>
                  <a:pt x="17261091" y="6338671"/>
                </a:lnTo>
                <a:lnTo>
                  <a:pt x="17267339" y="6342888"/>
                </a:lnTo>
                <a:lnTo>
                  <a:pt x="17274985" y="6344425"/>
                </a:lnTo>
                <a:lnTo>
                  <a:pt x="17282630" y="6342888"/>
                </a:lnTo>
                <a:lnTo>
                  <a:pt x="17288879" y="6338671"/>
                </a:lnTo>
                <a:lnTo>
                  <a:pt x="17293082" y="6332423"/>
                </a:lnTo>
                <a:lnTo>
                  <a:pt x="17294619" y="6324778"/>
                </a:lnTo>
                <a:close/>
              </a:path>
              <a:path w="18719800" h="10718800" extrusionOk="0">
                <a:moveTo>
                  <a:pt x="17294619" y="6224689"/>
                </a:moveTo>
                <a:lnTo>
                  <a:pt x="17293082" y="6217043"/>
                </a:lnTo>
                <a:lnTo>
                  <a:pt x="17288879" y="6210795"/>
                </a:lnTo>
                <a:lnTo>
                  <a:pt x="17282630" y="6206591"/>
                </a:lnTo>
                <a:lnTo>
                  <a:pt x="17274985" y="6205042"/>
                </a:lnTo>
                <a:lnTo>
                  <a:pt x="17267339" y="6206591"/>
                </a:lnTo>
                <a:lnTo>
                  <a:pt x="17261091" y="6210795"/>
                </a:lnTo>
                <a:lnTo>
                  <a:pt x="17256875" y="6217043"/>
                </a:lnTo>
                <a:lnTo>
                  <a:pt x="17255325" y="6224689"/>
                </a:lnTo>
                <a:lnTo>
                  <a:pt x="17256875" y="6232334"/>
                </a:lnTo>
                <a:lnTo>
                  <a:pt x="17261091" y="6238583"/>
                </a:lnTo>
                <a:lnTo>
                  <a:pt x="17267339" y="6242786"/>
                </a:lnTo>
                <a:lnTo>
                  <a:pt x="17274985" y="6244336"/>
                </a:lnTo>
                <a:lnTo>
                  <a:pt x="17282630" y="6242786"/>
                </a:lnTo>
                <a:lnTo>
                  <a:pt x="17288879" y="6238583"/>
                </a:lnTo>
                <a:lnTo>
                  <a:pt x="17293082" y="6232334"/>
                </a:lnTo>
                <a:lnTo>
                  <a:pt x="17294619" y="6224689"/>
                </a:lnTo>
                <a:close/>
              </a:path>
              <a:path w="18719800" h="10718800" extrusionOk="0">
                <a:moveTo>
                  <a:pt x="17294619" y="6124587"/>
                </a:moveTo>
                <a:lnTo>
                  <a:pt x="17293082" y="6116942"/>
                </a:lnTo>
                <a:lnTo>
                  <a:pt x="17288879" y="6110706"/>
                </a:lnTo>
                <a:lnTo>
                  <a:pt x="17282630" y="6106490"/>
                </a:lnTo>
                <a:lnTo>
                  <a:pt x="17274985" y="6104953"/>
                </a:lnTo>
                <a:lnTo>
                  <a:pt x="17267339" y="6106490"/>
                </a:lnTo>
                <a:lnTo>
                  <a:pt x="17261091" y="6110706"/>
                </a:lnTo>
                <a:lnTo>
                  <a:pt x="17256875" y="6116942"/>
                </a:lnTo>
                <a:lnTo>
                  <a:pt x="17255325" y="6124587"/>
                </a:lnTo>
                <a:lnTo>
                  <a:pt x="17256875" y="6132233"/>
                </a:lnTo>
                <a:lnTo>
                  <a:pt x="17261091" y="6138481"/>
                </a:lnTo>
                <a:lnTo>
                  <a:pt x="17267339" y="6142698"/>
                </a:lnTo>
                <a:lnTo>
                  <a:pt x="17274985" y="6144247"/>
                </a:lnTo>
                <a:lnTo>
                  <a:pt x="17282630" y="6142698"/>
                </a:lnTo>
                <a:lnTo>
                  <a:pt x="17288879" y="6138481"/>
                </a:lnTo>
                <a:lnTo>
                  <a:pt x="17293082" y="6132233"/>
                </a:lnTo>
                <a:lnTo>
                  <a:pt x="17294619" y="6124587"/>
                </a:lnTo>
                <a:close/>
              </a:path>
              <a:path w="18719800" h="10718800" extrusionOk="0">
                <a:moveTo>
                  <a:pt x="17294619" y="6024499"/>
                </a:moveTo>
                <a:lnTo>
                  <a:pt x="17293082" y="6016841"/>
                </a:lnTo>
                <a:lnTo>
                  <a:pt x="17288879" y="6010605"/>
                </a:lnTo>
                <a:lnTo>
                  <a:pt x="17282630" y="6006401"/>
                </a:lnTo>
                <a:lnTo>
                  <a:pt x="17274985" y="6004852"/>
                </a:lnTo>
                <a:lnTo>
                  <a:pt x="17267339" y="6006401"/>
                </a:lnTo>
                <a:lnTo>
                  <a:pt x="17261091" y="6010605"/>
                </a:lnTo>
                <a:lnTo>
                  <a:pt x="17256875" y="6016841"/>
                </a:lnTo>
                <a:lnTo>
                  <a:pt x="17255325" y="6024499"/>
                </a:lnTo>
                <a:lnTo>
                  <a:pt x="17256875" y="6032144"/>
                </a:lnTo>
                <a:lnTo>
                  <a:pt x="17261091" y="6038393"/>
                </a:lnTo>
                <a:lnTo>
                  <a:pt x="17267339" y="6042609"/>
                </a:lnTo>
                <a:lnTo>
                  <a:pt x="17274985" y="6044146"/>
                </a:lnTo>
                <a:lnTo>
                  <a:pt x="17282630" y="6042609"/>
                </a:lnTo>
                <a:lnTo>
                  <a:pt x="17288879" y="6038393"/>
                </a:lnTo>
                <a:lnTo>
                  <a:pt x="17293082" y="6032144"/>
                </a:lnTo>
                <a:lnTo>
                  <a:pt x="17294619" y="6024499"/>
                </a:lnTo>
                <a:close/>
              </a:path>
              <a:path w="18719800" h="10718800" extrusionOk="0">
                <a:moveTo>
                  <a:pt x="17294619" y="5924410"/>
                </a:moveTo>
                <a:lnTo>
                  <a:pt x="17293082" y="5916752"/>
                </a:lnTo>
                <a:lnTo>
                  <a:pt x="17288879" y="5910504"/>
                </a:lnTo>
                <a:lnTo>
                  <a:pt x="17282630" y="5906300"/>
                </a:lnTo>
                <a:lnTo>
                  <a:pt x="17274985" y="5904763"/>
                </a:lnTo>
                <a:lnTo>
                  <a:pt x="17267339" y="5906300"/>
                </a:lnTo>
                <a:lnTo>
                  <a:pt x="17261091" y="5910504"/>
                </a:lnTo>
                <a:lnTo>
                  <a:pt x="17256875" y="5916752"/>
                </a:lnTo>
                <a:lnTo>
                  <a:pt x="17255325" y="5924410"/>
                </a:lnTo>
                <a:lnTo>
                  <a:pt x="17256875" y="5932055"/>
                </a:lnTo>
                <a:lnTo>
                  <a:pt x="17261091" y="5938304"/>
                </a:lnTo>
                <a:lnTo>
                  <a:pt x="17267339" y="5942508"/>
                </a:lnTo>
                <a:lnTo>
                  <a:pt x="17274985" y="5944057"/>
                </a:lnTo>
                <a:lnTo>
                  <a:pt x="17282630" y="5942508"/>
                </a:lnTo>
                <a:lnTo>
                  <a:pt x="17288879" y="5938304"/>
                </a:lnTo>
                <a:lnTo>
                  <a:pt x="17293082" y="5932055"/>
                </a:lnTo>
                <a:lnTo>
                  <a:pt x="17294619" y="5924410"/>
                </a:lnTo>
                <a:close/>
              </a:path>
              <a:path w="18719800" h="10718800" extrusionOk="0">
                <a:moveTo>
                  <a:pt x="17294619" y="5824321"/>
                </a:moveTo>
                <a:lnTo>
                  <a:pt x="17293082" y="5816663"/>
                </a:lnTo>
                <a:lnTo>
                  <a:pt x="17288879" y="5810415"/>
                </a:lnTo>
                <a:lnTo>
                  <a:pt x="17282630" y="5806198"/>
                </a:lnTo>
                <a:lnTo>
                  <a:pt x="17274985" y="5804662"/>
                </a:lnTo>
                <a:lnTo>
                  <a:pt x="17267339" y="5806198"/>
                </a:lnTo>
                <a:lnTo>
                  <a:pt x="17261091" y="5810415"/>
                </a:lnTo>
                <a:lnTo>
                  <a:pt x="17256875" y="5816663"/>
                </a:lnTo>
                <a:lnTo>
                  <a:pt x="17255325" y="5824321"/>
                </a:lnTo>
                <a:lnTo>
                  <a:pt x="17256875" y="5831967"/>
                </a:lnTo>
                <a:lnTo>
                  <a:pt x="17261091" y="5838202"/>
                </a:lnTo>
                <a:lnTo>
                  <a:pt x="17267339" y="5842406"/>
                </a:lnTo>
                <a:lnTo>
                  <a:pt x="17274985" y="5843956"/>
                </a:lnTo>
                <a:lnTo>
                  <a:pt x="17282630" y="5842406"/>
                </a:lnTo>
                <a:lnTo>
                  <a:pt x="17288879" y="5838202"/>
                </a:lnTo>
                <a:lnTo>
                  <a:pt x="17293082" y="5831967"/>
                </a:lnTo>
                <a:lnTo>
                  <a:pt x="17294619" y="5824321"/>
                </a:lnTo>
                <a:close/>
              </a:path>
              <a:path w="18719800" h="10718800" extrusionOk="0">
                <a:moveTo>
                  <a:pt x="17294619" y="5724207"/>
                </a:moveTo>
                <a:lnTo>
                  <a:pt x="17293082" y="5716562"/>
                </a:lnTo>
                <a:lnTo>
                  <a:pt x="17288879" y="5710313"/>
                </a:lnTo>
                <a:lnTo>
                  <a:pt x="17282630" y="5706110"/>
                </a:lnTo>
                <a:lnTo>
                  <a:pt x="17274985" y="5704560"/>
                </a:lnTo>
                <a:lnTo>
                  <a:pt x="17267339" y="5706110"/>
                </a:lnTo>
                <a:lnTo>
                  <a:pt x="17261091" y="5710313"/>
                </a:lnTo>
                <a:lnTo>
                  <a:pt x="17256875" y="5716562"/>
                </a:lnTo>
                <a:lnTo>
                  <a:pt x="17255325" y="5724207"/>
                </a:lnTo>
                <a:lnTo>
                  <a:pt x="17256875" y="5731853"/>
                </a:lnTo>
                <a:lnTo>
                  <a:pt x="17261091" y="5738101"/>
                </a:lnTo>
                <a:lnTo>
                  <a:pt x="17267339" y="5742305"/>
                </a:lnTo>
                <a:lnTo>
                  <a:pt x="17274985" y="5743854"/>
                </a:lnTo>
                <a:lnTo>
                  <a:pt x="17282630" y="5742305"/>
                </a:lnTo>
                <a:lnTo>
                  <a:pt x="17288879" y="5738101"/>
                </a:lnTo>
                <a:lnTo>
                  <a:pt x="17293082" y="5731853"/>
                </a:lnTo>
                <a:lnTo>
                  <a:pt x="17294619" y="5724207"/>
                </a:lnTo>
                <a:close/>
              </a:path>
              <a:path w="18719800" h="10718800" extrusionOk="0">
                <a:moveTo>
                  <a:pt x="17294619" y="5624119"/>
                </a:moveTo>
                <a:lnTo>
                  <a:pt x="17293082" y="5616460"/>
                </a:lnTo>
                <a:lnTo>
                  <a:pt x="17288879" y="5610212"/>
                </a:lnTo>
                <a:lnTo>
                  <a:pt x="17282630" y="5605996"/>
                </a:lnTo>
                <a:lnTo>
                  <a:pt x="17274985" y="5604459"/>
                </a:lnTo>
                <a:lnTo>
                  <a:pt x="17267339" y="5605996"/>
                </a:lnTo>
                <a:lnTo>
                  <a:pt x="17261091" y="5610212"/>
                </a:lnTo>
                <a:lnTo>
                  <a:pt x="17256875" y="5616460"/>
                </a:lnTo>
                <a:lnTo>
                  <a:pt x="17255338" y="5624119"/>
                </a:lnTo>
                <a:lnTo>
                  <a:pt x="17256875" y="5631764"/>
                </a:lnTo>
                <a:lnTo>
                  <a:pt x="17261091" y="5638000"/>
                </a:lnTo>
                <a:lnTo>
                  <a:pt x="17267339" y="5642216"/>
                </a:lnTo>
                <a:lnTo>
                  <a:pt x="17274985" y="5643765"/>
                </a:lnTo>
                <a:lnTo>
                  <a:pt x="17282630" y="5642216"/>
                </a:lnTo>
                <a:lnTo>
                  <a:pt x="17288879" y="5638000"/>
                </a:lnTo>
                <a:lnTo>
                  <a:pt x="17293082" y="5631764"/>
                </a:lnTo>
                <a:lnTo>
                  <a:pt x="17294619" y="5624119"/>
                </a:lnTo>
                <a:close/>
              </a:path>
              <a:path w="18719800" h="10718800" extrusionOk="0">
                <a:moveTo>
                  <a:pt x="17356392" y="1233589"/>
                </a:moveTo>
                <a:lnTo>
                  <a:pt x="17354855" y="1225931"/>
                </a:lnTo>
                <a:lnTo>
                  <a:pt x="17350639" y="1219682"/>
                </a:lnTo>
                <a:lnTo>
                  <a:pt x="17344403" y="1215478"/>
                </a:lnTo>
                <a:lnTo>
                  <a:pt x="17336758" y="1213929"/>
                </a:lnTo>
                <a:lnTo>
                  <a:pt x="17329112" y="1215478"/>
                </a:lnTo>
                <a:lnTo>
                  <a:pt x="17322864" y="1219682"/>
                </a:lnTo>
                <a:lnTo>
                  <a:pt x="17318647" y="1225931"/>
                </a:lnTo>
                <a:lnTo>
                  <a:pt x="17317111" y="1233589"/>
                </a:lnTo>
                <a:lnTo>
                  <a:pt x="17318647" y="1241234"/>
                </a:lnTo>
                <a:lnTo>
                  <a:pt x="17322864" y="1247470"/>
                </a:lnTo>
                <a:lnTo>
                  <a:pt x="17329112" y="1251673"/>
                </a:lnTo>
                <a:lnTo>
                  <a:pt x="17336758" y="1253223"/>
                </a:lnTo>
                <a:lnTo>
                  <a:pt x="17344403" y="1251673"/>
                </a:lnTo>
                <a:lnTo>
                  <a:pt x="17350639" y="1247470"/>
                </a:lnTo>
                <a:lnTo>
                  <a:pt x="17354855" y="1241234"/>
                </a:lnTo>
                <a:lnTo>
                  <a:pt x="17356392" y="1233589"/>
                </a:lnTo>
                <a:close/>
              </a:path>
              <a:path w="18719800" h="10718800" extrusionOk="0">
                <a:moveTo>
                  <a:pt x="17356392" y="1133487"/>
                </a:moveTo>
                <a:lnTo>
                  <a:pt x="17354855" y="1125842"/>
                </a:lnTo>
                <a:lnTo>
                  <a:pt x="17350639" y="1119593"/>
                </a:lnTo>
                <a:lnTo>
                  <a:pt x="17344403" y="1115377"/>
                </a:lnTo>
                <a:lnTo>
                  <a:pt x="17336758" y="1113840"/>
                </a:lnTo>
                <a:lnTo>
                  <a:pt x="17329112" y="1115377"/>
                </a:lnTo>
                <a:lnTo>
                  <a:pt x="17322864" y="1119593"/>
                </a:lnTo>
                <a:lnTo>
                  <a:pt x="17318647" y="1125842"/>
                </a:lnTo>
                <a:lnTo>
                  <a:pt x="17317111" y="1133487"/>
                </a:lnTo>
                <a:lnTo>
                  <a:pt x="17318647" y="1141133"/>
                </a:lnTo>
                <a:lnTo>
                  <a:pt x="17322864" y="1147381"/>
                </a:lnTo>
                <a:lnTo>
                  <a:pt x="17329112" y="1151585"/>
                </a:lnTo>
                <a:lnTo>
                  <a:pt x="17336758" y="1153134"/>
                </a:lnTo>
                <a:lnTo>
                  <a:pt x="17344403" y="1151585"/>
                </a:lnTo>
                <a:lnTo>
                  <a:pt x="17350639" y="1147381"/>
                </a:lnTo>
                <a:lnTo>
                  <a:pt x="17354855" y="1141133"/>
                </a:lnTo>
                <a:lnTo>
                  <a:pt x="17356392" y="1133487"/>
                </a:lnTo>
                <a:close/>
              </a:path>
              <a:path w="18719800" h="10718800" extrusionOk="0">
                <a:moveTo>
                  <a:pt x="17356392" y="1033386"/>
                </a:moveTo>
                <a:lnTo>
                  <a:pt x="17354855" y="1025740"/>
                </a:lnTo>
                <a:lnTo>
                  <a:pt x="17350639" y="1019492"/>
                </a:lnTo>
                <a:lnTo>
                  <a:pt x="17344403" y="1015276"/>
                </a:lnTo>
                <a:lnTo>
                  <a:pt x="17336758" y="1013726"/>
                </a:lnTo>
                <a:lnTo>
                  <a:pt x="17329112" y="1015276"/>
                </a:lnTo>
                <a:lnTo>
                  <a:pt x="17322864" y="1019492"/>
                </a:lnTo>
                <a:lnTo>
                  <a:pt x="17318647" y="1025740"/>
                </a:lnTo>
                <a:lnTo>
                  <a:pt x="17317111" y="1033386"/>
                </a:lnTo>
                <a:lnTo>
                  <a:pt x="17318647" y="1041031"/>
                </a:lnTo>
                <a:lnTo>
                  <a:pt x="17322864" y="1047267"/>
                </a:lnTo>
                <a:lnTo>
                  <a:pt x="17329112" y="1051483"/>
                </a:lnTo>
                <a:lnTo>
                  <a:pt x="17336758" y="1053033"/>
                </a:lnTo>
                <a:lnTo>
                  <a:pt x="17344403" y="1051483"/>
                </a:lnTo>
                <a:lnTo>
                  <a:pt x="17350639" y="1047267"/>
                </a:lnTo>
                <a:lnTo>
                  <a:pt x="17354855" y="1041031"/>
                </a:lnTo>
                <a:lnTo>
                  <a:pt x="17356392" y="1033386"/>
                </a:lnTo>
                <a:close/>
              </a:path>
              <a:path w="18719800" h="10718800" extrusionOk="0">
                <a:moveTo>
                  <a:pt x="17356392" y="933284"/>
                </a:moveTo>
                <a:lnTo>
                  <a:pt x="17354855" y="925639"/>
                </a:lnTo>
                <a:lnTo>
                  <a:pt x="17350639" y="919403"/>
                </a:lnTo>
                <a:lnTo>
                  <a:pt x="17344403" y="915187"/>
                </a:lnTo>
                <a:lnTo>
                  <a:pt x="17336758" y="913638"/>
                </a:lnTo>
                <a:lnTo>
                  <a:pt x="17329112" y="915187"/>
                </a:lnTo>
                <a:lnTo>
                  <a:pt x="17322864" y="919403"/>
                </a:lnTo>
                <a:lnTo>
                  <a:pt x="17318647" y="925639"/>
                </a:lnTo>
                <a:lnTo>
                  <a:pt x="17317111" y="933284"/>
                </a:lnTo>
                <a:lnTo>
                  <a:pt x="17318647" y="940930"/>
                </a:lnTo>
                <a:lnTo>
                  <a:pt x="17322864" y="947178"/>
                </a:lnTo>
                <a:lnTo>
                  <a:pt x="17329112" y="951395"/>
                </a:lnTo>
                <a:lnTo>
                  <a:pt x="17336758" y="952931"/>
                </a:lnTo>
                <a:lnTo>
                  <a:pt x="17344403" y="951395"/>
                </a:lnTo>
                <a:lnTo>
                  <a:pt x="17350639" y="947178"/>
                </a:lnTo>
                <a:lnTo>
                  <a:pt x="17354855" y="940930"/>
                </a:lnTo>
                <a:lnTo>
                  <a:pt x="17356392" y="933284"/>
                </a:lnTo>
                <a:close/>
              </a:path>
              <a:path w="18719800" h="10718800" extrusionOk="0">
                <a:moveTo>
                  <a:pt x="17356392" y="833183"/>
                </a:moveTo>
                <a:lnTo>
                  <a:pt x="17354855" y="825538"/>
                </a:lnTo>
                <a:lnTo>
                  <a:pt x="17350639" y="819302"/>
                </a:lnTo>
                <a:lnTo>
                  <a:pt x="17344403" y="815086"/>
                </a:lnTo>
                <a:lnTo>
                  <a:pt x="17336758" y="813549"/>
                </a:lnTo>
                <a:lnTo>
                  <a:pt x="17329112" y="815086"/>
                </a:lnTo>
                <a:lnTo>
                  <a:pt x="17322864" y="819302"/>
                </a:lnTo>
                <a:lnTo>
                  <a:pt x="17318647" y="825538"/>
                </a:lnTo>
                <a:lnTo>
                  <a:pt x="17317111" y="833183"/>
                </a:lnTo>
                <a:lnTo>
                  <a:pt x="17318647" y="840841"/>
                </a:lnTo>
                <a:lnTo>
                  <a:pt x="17322864" y="847090"/>
                </a:lnTo>
                <a:lnTo>
                  <a:pt x="17329112" y="851293"/>
                </a:lnTo>
                <a:lnTo>
                  <a:pt x="17336758" y="852843"/>
                </a:lnTo>
                <a:lnTo>
                  <a:pt x="17344403" y="851293"/>
                </a:lnTo>
                <a:lnTo>
                  <a:pt x="17350639" y="847090"/>
                </a:lnTo>
                <a:lnTo>
                  <a:pt x="17354855" y="840841"/>
                </a:lnTo>
                <a:lnTo>
                  <a:pt x="17356392" y="833183"/>
                </a:lnTo>
                <a:close/>
              </a:path>
              <a:path w="18719800" h="10718800" extrusionOk="0">
                <a:moveTo>
                  <a:pt x="17356392" y="733094"/>
                </a:moveTo>
                <a:lnTo>
                  <a:pt x="17354855" y="725449"/>
                </a:lnTo>
                <a:lnTo>
                  <a:pt x="17350639" y="719201"/>
                </a:lnTo>
                <a:lnTo>
                  <a:pt x="17344403" y="714997"/>
                </a:lnTo>
                <a:lnTo>
                  <a:pt x="17336758" y="713447"/>
                </a:lnTo>
                <a:lnTo>
                  <a:pt x="17329112" y="714997"/>
                </a:lnTo>
                <a:lnTo>
                  <a:pt x="17322864" y="719201"/>
                </a:lnTo>
                <a:lnTo>
                  <a:pt x="17318647" y="725449"/>
                </a:lnTo>
                <a:lnTo>
                  <a:pt x="17317111" y="733094"/>
                </a:lnTo>
                <a:lnTo>
                  <a:pt x="17318647" y="740740"/>
                </a:lnTo>
                <a:lnTo>
                  <a:pt x="17322864" y="746988"/>
                </a:lnTo>
                <a:lnTo>
                  <a:pt x="17329112" y="751192"/>
                </a:lnTo>
                <a:lnTo>
                  <a:pt x="17336758" y="752741"/>
                </a:lnTo>
                <a:lnTo>
                  <a:pt x="17344403" y="751192"/>
                </a:lnTo>
                <a:lnTo>
                  <a:pt x="17350639" y="746988"/>
                </a:lnTo>
                <a:lnTo>
                  <a:pt x="17354855" y="740740"/>
                </a:lnTo>
                <a:lnTo>
                  <a:pt x="17356392" y="733094"/>
                </a:lnTo>
                <a:close/>
              </a:path>
              <a:path w="18719800" h="10718800" extrusionOk="0">
                <a:moveTo>
                  <a:pt x="17356392" y="633006"/>
                </a:moveTo>
                <a:lnTo>
                  <a:pt x="17354855" y="625360"/>
                </a:lnTo>
                <a:lnTo>
                  <a:pt x="17350639" y="619112"/>
                </a:lnTo>
                <a:lnTo>
                  <a:pt x="17344403" y="614895"/>
                </a:lnTo>
                <a:lnTo>
                  <a:pt x="17336758" y="613346"/>
                </a:lnTo>
                <a:lnTo>
                  <a:pt x="17329112" y="614895"/>
                </a:lnTo>
                <a:lnTo>
                  <a:pt x="17322864" y="619112"/>
                </a:lnTo>
                <a:lnTo>
                  <a:pt x="17318647" y="625360"/>
                </a:lnTo>
                <a:lnTo>
                  <a:pt x="17317111" y="633006"/>
                </a:lnTo>
                <a:lnTo>
                  <a:pt x="17318647" y="640651"/>
                </a:lnTo>
                <a:lnTo>
                  <a:pt x="17322864" y="646899"/>
                </a:lnTo>
                <a:lnTo>
                  <a:pt x="17329112" y="651116"/>
                </a:lnTo>
                <a:lnTo>
                  <a:pt x="17336758" y="652653"/>
                </a:lnTo>
                <a:lnTo>
                  <a:pt x="17344403" y="651116"/>
                </a:lnTo>
                <a:lnTo>
                  <a:pt x="17350639" y="646899"/>
                </a:lnTo>
                <a:lnTo>
                  <a:pt x="17354855" y="640651"/>
                </a:lnTo>
                <a:lnTo>
                  <a:pt x="17356392" y="633006"/>
                </a:lnTo>
                <a:close/>
              </a:path>
              <a:path w="18719800" h="10718800" extrusionOk="0">
                <a:moveTo>
                  <a:pt x="17356392" y="532904"/>
                </a:moveTo>
                <a:lnTo>
                  <a:pt x="17354855" y="525259"/>
                </a:lnTo>
                <a:lnTo>
                  <a:pt x="17350639" y="519023"/>
                </a:lnTo>
                <a:lnTo>
                  <a:pt x="17344403" y="514807"/>
                </a:lnTo>
                <a:lnTo>
                  <a:pt x="17336758" y="513257"/>
                </a:lnTo>
                <a:lnTo>
                  <a:pt x="17329100" y="514807"/>
                </a:lnTo>
                <a:lnTo>
                  <a:pt x="17322864" y="519023"/>
                </a:lnTo>
                <a:lnTo>
                  <a:pt x="17318647" y="525259"/>
                </a:lnTo>
                <a:lnTo>
                  <a:pt x="17317111" y="532904"/>
                </a:lnTo>
                <a:lnTo>
                  <a:pt x="17318647" y="540550"/>
                </a:lnTo>
                <a:lnTo>
                  <a:pt x="17322864" y="546798"/>
                </a:lnTo>
                <a:lnTo>
                  <a:pt x="17329100" y="551002"/>
                </a:lnTo>
                <a:lnTo>
                  <a:pt x="17336758" y="552551"/>
                </a:lnTo>
                <a:lnTo>
                  <a:pt x="17344403" y="551002"/>
                </a:lnTo>
                <a:lnTo>
                  <a:pt x="17350639" y="546798"/>
                </a:lnTo>
                <a:lnTo>
                  <a:pt x="17354855" y="540550"/>
                </a:lnTo>
                <a:lnTo>
                  <a:pt x="17356392" y="532904"/>
                </a:lnTo>
                <a:close/>
              </a:path>
              <a:path w="18719800" h="10718800" extrusionOk="0">
                <a:moveTo>
                  <a:pt x="17356392" y="432803"/>
                </a:moveTo>
                <a:lnTo>
                  <a:pt x="17354855" y="425157"/>
                </a:lnTo>
                <a:lnTo>
                  <a:pt x="17350639" y="418922"/>
                </a:lnTo>
                <a:lnTo>
                  <a:pt x="17344403" y="414705"/>
                </a:lnTo>
                <a:lnTo>
                  <a:pt x="17336758" y="413169"/>
                </a:lnTo>
                <a:lnTo>
                  <a:pt x="17329100" y="414705"/>
                </a:lnTo>
                <a:lnTo>
                  <a:pt x="17322864" y="418922"/>
                </a:lnTo>
                <a:lnTo>
                  <a:pt x="17318647" y="425157"/>
                </a:lnTo>
                <a:lnTo>
                  <a:pt x="17317111" y="432803"/>
                </a:lnTo>
                <a:lnTo>
                  <a:pt x="17318647" y="440448"/>
                </a:lnTo>
                <a:lnTo>
                  <a:pt x="17322864" y="446697"/>
                </a:lnTo>
                <a:lnTo>
                  <a:pt x="17329100" y="450900"/>
                </a:lnTo>
                <a:lnTo>
                  <a:pt x="17336758" y="452450"/>
                </a:lnTo>
                <a:lnTo>
                  <a:pt x="17344403" y="450900"/>
                </a:lnTo>
                <a:lnTo>
                  <a:pt x="17350639" y="446697"/>
                </a:lnTo>
                <a:lnTo>
                  <a:pt x="17354855" y="440448"/>
                </a:lnTo>
                <a:lnTo>
                  <a:pt x="17356392" y="432803"/>
                </a:lnTo>
                <a:close/>
              </a:path>
              <a:path w="18719800" h="10718800" extrusionOk="0">
                <a:moveTo>
                  <a:pt x="17356392" y="332714"/>
                </a:moveTo>
                <a:lnTo>
                  <a:pt x="17354855" y="325069"/>
                </a:lnTo>
                <a:lnTo>
                  <a:pt x="17350639" y="318820"/>
                </a:lnTo>
                <a:lnTo>
                  <a:pt x="17344403" y="314604"/>
                </a:lnTo>
                <a:lnTo>
                  <a:pt x="17336758" y="313067"/>
                </a:lnTo>
                <a:lnTo>
                  <a:pt x="17329112" y="314604"/>
                </a:lnTo>
                <a:lnTo>
                  <a:pt x="17322864" y="318820"/>
                </a:lnTo>
                <a:lnTo>
                  <a:pt x="17318647" y="325069"/>
                </a:lnTo>
                <a:lnTo>
                  <a:pt x="17317111" y="332714"/>
                </a:lnTo>
                <a:lnTo>
                  <a:pt x="17318647" y="340360"/>
                </a:lnTo>
                <a:lnTo>
                  <a:pt x="17322864" y="346608"/>
                </a:lnTo>
                <a:lnTo>
                  <a:pt x="17329112" y="350812"/>
                </a:lnTo>
                <a:lnTo>
                  <a:pt x="17336758" y="352361"/>
                </a:lnTo>
                <a:lnTo>
                  <a:pt x="17344403" y="350812"/>
                </a:lnTo>
                <a:lnTo>
                  <a:pt x="17350639" y="346608"/>
                </a:lnTo>
                <a:lnTo>
                  <a:pt x="17354855" y="340360"/>
                </a:lnTo>
                <a:lnTo>
                  <a:pt x="17356392" y="332714"/>
                </a:lnTo>
                <a:close/>
              </a:path>
              <a:path w="18719800" h="10718800" extrusionOk="0">
                <a:moveTo>
                  <a:pt x="17356392" y="232613"/>
                </a:moveTo>
                <a:lnTo>
                  <a:pt x="17354855" y="224967"/>
                </a:lnTo>
                <a:lnTo>
                  <a:pt x="17350639" y="218719"/>
                </a:lnTo>
                <a:lnTo>
                  <a:pt x="17344403" y="214515"/>
                </a:lnTo>
                <a:lnTo>
                  <a:pt x="17336758" y="212966"/>
                </a:lnTo>
                <a:lnTo>
                  <a:pt x="17329112" y="214515"/>
                </a:lnTo>
                <a:lnTo>
                  <a:pt x="17322864" y="218719"/>
                </a:lnTo>
                <a:lnTo>
                  <a:pt x="17318647" y="224967"/>
                </a:lnTo>
                <a:lnTo>
                  <a:pt x="17317111" y="232613"/>
                </a:lnTo>
                <a:lnTo>
                  <a:pt x="17318647" y="240271"/>
                </a:lnTo>
                <a:lnTo>
                  <a:pt x="17322864" y="246507"/>
                </a:lnTo>
                <a:lnTo>
                  <a:pt x="17329112" y="250710"/>
                </a:lnTo>
                <a:lnTo>
                  <a:pt x="17336758" y="252260"/>
                </a:lnTo>
                <a:lnTo>
                  <a:pt x="17344403" y="250710"/>
                </a:lnTo>
                <a:lnTo>
                  <a:pt x="17350639" y="246507"/>
                </a:lnTo>
                <a:lnTo>
                  <a:pt x="17354855" y="240271"/>
                </a:lnTo>
                <a:lnTo>
                  <a:pt x="17356392" y="232613"/>
                </a:lnTo>
                <a:close/>
              </a:path>
              <a:path w="18719800" h="10718800" extrusionOk="0">
                <a:moveTo>
                  <a:pt x="17356392" y="132511"/>
                </a:moveTo>
                <a:lnTo>
                  <a:pt x="17354855" y="124866"/>
                </a:lnTo>
                <a:lnTo>
                  <a:pt x="17350639" y="118630"/>
                </a:lnTo>
                <a:lnTo>
                  <a:pt x="17344403" y="114414"/>
                </a:lnTo>
                <a:lnTo>
                  <a:pt x="17336758" y="112877"/>
                </a:lnTo>
                <a:lnTo>
                  <a:pt x="17329112" y="114414"/>
                </a:lnTo>
                <a:lnTo>
                  <a:pt x="17322864" y="118630"/>
                </a:lnTo>
                <a:lnTo>
                  <a:pt x="17318647" y="124866"/>
                </a:lnTo>
                <a:lnTo>
                  <a:pt x="17317111" y="132511"/>
                </a:lnTo>
                <a:lnTo>
                  <a:pt x="17318647" y="140169"/>
                </a:lnTo>
                <a:lnTo>
                  <a:pt x="17322864" y="146418"/>
                </a:lnTo>
                <a:lnTo>
                  <a:pt x="17329112" y="150622"/>
                </a:lnTo>
                <a:lnTo>
                  <a:pt x="17336758" y="152171"/>
                </a:lnTo>
                <a:lnTo>
                  <a:pt x="17344403" y="150622"/>
                </a:lnTo>
                <a:lnTo>
                  <a:pt x="17350639" y="146418"/>
                </a:lnTo>
                <a:lnTo>
                  <a:pt x="17354855" y="140169"/>
                </a:lnTo>
                <a:lnTo>
                  <a:pt x="17356392" y="132511"/>
                </a:lnTo>
                <a:close/>
              </a:path>
              <a:path w="18719800" h="10718800" extrusionOk="0">
                <a:moveTo>
                  <a:pt x="17356392" y="32423"/>
                </a:moveTo>
                <a:lnTo>
                  <a:pt x="17354855" y="24777"/>
                </a:lnTo>
                <a:lnTo>
                  <a:pt x="17350639" y="18529"/>
                </a:lnTo>
                <a:lnTo>
                  <a:pt x="17344403" y="14325"/>
                </a:lnTo>
                <a:lnTo>
                  <a:pt x="17336758" y="12776"/>
                </a:lnTo>
                <a:lnTo>
                  <a:pt x="17329112" y="14325"/>
                </a:lnTo>
                <a:lnTo>
                  <a:pt x="17322864" y="18529"/>
                </a:lnTo>
                <a:lnTo>
                  <a:pt x="17318647" y="24777"/>
                </a:lnTo>
                <a:lnTo>
                  <a:pt x="17317111" y="32423"/>
                </a:lnTo>
                <a:lnTo>
                  <a:pt x="17318647" y="40068"/>
                </a:lnTo>
                <a:lnTo>
                  <a:pt x="17322864" y="46316"/>
                </a:lnTo>
                <a:lnTo>
                  <a:pt x="17329112" y="50533"/>
                </a:lnTo>
                <a:lnTo>
                  <a:pt x="17336758" y="52070"/>
                </a:lnTo>
                <a:lnTo>
                  <a:pt x="17344403" y="50533"/>
                </a:lnTo>
                <a:lnTo>
                  <a:pt x="17350639" y="46316"/>
                </a:lnTo>
                <a:lnTo>
                  <a:pt x="17354855" y="40068"/>
                </a:lnTo>
                <a:lnTo>
                  <a:pt x="17356392" y="32423"/>
                </a:lnTo>
                <a:close/>
              </a:path>
              <a:path w="18719800" h="10718800" extrusionOk="0">
                <a:moveTo>
                  <a:pt x="17368609" y="10674287"/>
                </a:moveTo>
                <a:lnTo>
                  <a:pt x="17367060" y="10666641"/>
                </a:lnTo>
                <a:lnTo>
                  <a:pt x="17362843" y="10660405"/>
                </a:lnTo>
                <a:lnTo>
                  <a:pt x="17356608" y="10656189"/>
                </a:lnTo>
                <a:lnTo>
                  <a:pt x="17348962" y="10654640"/>
                </a:lnTo>
                <a:lnTo>
                  <a:pt x="17341317" y="10656189"/>
                </a:lnTo>
                <a:lnTo>
                  <a:pt x="17335069" y="10660405"/>
                </a:lnTo>
                <a:lnTo>
                  <a:pt x="17330852" y="10666641"/>
                </a:lnTo>
                <a:lnTo>
                  <a:pt x="17329315" y="10674287"/>
                </a:lnTo>
                <a:lnTo>
                  <a:pt x="17330852" y="10681945"/>
                </a:lnTo>
                <a:lnTo>
                  <a:pt x="17335069" y="10688180"/>
                </a:lnTo>
                <a:lnTo>
                  <a:pt x="17341317" y="10692397"/>
                </a:lnTo>
                <a:lnTo>
                  <a:pt x="17348962" y="10693946"/>
                </a:lnTo>
                <a:lnTo>
                  <a:pt x="17356608" y="10692397"/>
                </a:lnTo>
                <a:lnTo>
                  <a:pt x="17362843" y="10688180"/>
                </a:lnTo>
                <a:lnTo>
                  <a:pt x="17367060" y="10681945"/>
                </a:lnTo>
                <a:lnTo>
                  <a:pt x="17368609" y="10674287"/>
                </a:lnTo>
                <a:close/>
              </a:path>
              <a:path w="18719800" h="10718800" extrusionOk="0">
                <a:moveTo>
                  <a:pt x="17368609" y="10574198"/>
                </a:moveTo>
                <a:lnTo>
                  <a:pt x="17367060" y="10566552"/>
                </a:lnTo>
                <a:lnTo>
                  <a:pt x="17362843" y="10560304"/>
                </a:lnTo>
                <a:lnTo>
                  <a:pt x="17356608" y="10556100"/>
                </a:lnTo>
                <a:lnTo>
                  <a:pt x="17348962" y="10554551"/>
                </a:lnTo>
                <a:lnTo>
                  <a:pt x="17341317" y="10556100"/>
                </a:lnTo>
                <a:lnTo>
                  <a:pt x="17335069" y="10560304"/>
                </a:lnTo>
                <a:lnTo>
                  <a:pt x="17330852" y="10566552"/>
                </a:lnTo>
                <a:lnTo>
                  <a:pt x="17329315" y="10574198"/>
                </a:lnTo>
                <a:lnTo>
                  <a:pt x="17330852" y="10581856"/>
                </a:lnTo>
                <a:lnTo>
                  <a:pt x="17335069" y="10588092"/>
                </a:lnTo>
                <a:lnTo>
                  <a:pt x="17341317" y="10592308"/>
                </a:lnTo>
                <a:lnTo>
                  <a:pt x="17348962" y="10593845"/>
                </a:lnTo>
                <a:lnTo>
                  <a:pt x="17356608" y="10592308"/>
                </a:lnTo>
                <a:lnTo>
                  <a:pt x="17362843" y="10588092"/>
                </a:lnTo>
                <a:lnTo>
                  <a:pt x="17367060" y="10581856"/>
                </a:lnTo>
                <a:lnTo>
                  <a:pt x="17368609" y="10574198"/>
                </a:lnTo>
                <a:close/>
              </a:path>
              <a:path w="18719800" h="10718800" extrusionOk="0">
                <a:moveTo>
                  <a:pt x="17368609" y="10474109"/>
                </a:moveTo>
                <a:lnTo>
                  <a:pt x="17367060" y="10466464"/>
                </a:lnTo>
                <a:lnTo>
                  <a:pt x="17362843" y="10460215"/>
                </a:lnTo>
                <a:lnTo>
                  <a:pt x="17356608" y="10455999"/>
                </a:lnTo>
                <a:lnTo>
                  <a:pt x="17348962" y="10454462"/>
                </a:lnTo>
                <a:lnTo>
                  <a:pt x="17341317" y="10455999"/>
                </a:lnTo>
                <a:lnTo>
                  <a:pt x="17335069" y="10460215"/>
                </a:lnTo>
                <a:lnTo>
                  <a:pt x="17330852" y="10466464"/>
                </a:lnTo>
                <a:lnTo>
                  <a:pt x="17329315" y="10474109"/>
                </a:lnTo>
                <a:lnTo>
                  <a:pt x="17330852" y="10481754"/>
                </a:lnTo>
                <a:lnTo>
                  <a:pt x="17335069" y="10488003"/>
                </a:lnTo>
                <a:lnTo>
                  <a:pt x="17341317" y="10492207"/>
                </a:lnTo>
                <a:lnTo>
                  <a:pt x="17348962" y="10493743"/>
                </a:lnTo>
                <a:lnTo>
                  <a:pt x="17356608" y="10492207"/>
                </a:lnTo>
                <a:lnTo>
                  <a:pt x="17362843" y="10488003"/>
                </a:lnTo>
                <a:lnTo>
                  <a:pt x="17367060" y="10481754"/>
                </a:lnTo>
                <a:lnTo>
                  <a:pt x="17368609" y="10474109"/>
                </a:lnTo>
                <a:close/>
              </a:path>
              <a:path w="18719800" h="10718800" extrusionOk="0">
                <a:moveTo>
                  <a:pt x="17368609" y="10374008"/>
                </a:moveTo>
                <a:lnTo>
                  <a:pt x="17367060" y="10366362"/>
                </a:lnTo>
                <a:lnTo>
                  <a:pt x="17362843" y="10360127"/>
                </a:lnTo>
                <a:lnTo>
                  <a:pt x="17356608" y="10355910"/>
                </a:lnTo>
                <a:lnTo>
                  <a:pt x="17348962" y="10354373"/>
                </a:lnTo>
                <a:lnTo>
                  <a:pt x="17341317" y="10355910"/>
                </a:lnTo>
                <a:lnTo>
                  <a:pt x="17335069" y="10360127"/>
                </a:lnTo>
                <a:lnTo>
                  <a:pt x="17330852" y="10366362"/>
                </a:lnTo>
                <a:lnTo>
                  <a:pt x="17329315" y="10374008"/>
                </a:lnTo>
                <a:lnTo>
                  <a:pt x="17330852" y="10381653"/>
                </a:lnTo>
                <a:lnTo>
                  <a:pt x="17335069" y="10387901"/>
                </a:lnTo>
                <a:lnTo>
                  <a:pt x="17341317" y="10392118"/>
                </a:lnTo>
                <a:lnTo>
                  <a:pt x="17348962" y="10393667"/>
                </a:lnTo>
                <a:lnTo>
                  <a:pt x="17356608" y="10392118"/>
                </a:lnTo>
                <a:lnTo>
                  <a:pt x="17362843" y="10387901"/>
                </a:lnTo>
                <a:lnTo>
                  <a:pt x="17367060" y="10381653"/>
                </a:lnTo>
                <a:lnTo>
                  <a:pt x="17368609" y="10374008"/>
                </a:lnTo>
                <a:close/>
              </a:path>
              <a:path w="18719800" h="10718800" extrusionOk="0">
                <a:moveTo>
                  <a:pt x="17368609" y="10273919"/>
                </a:moveTo>
                <a:lnTo>
                  <a:pt x="17367060" y="10266274"/>
                </a:lnTo>
                <a:lnTo>
                  <a:pt x="17362843" y="10260025"/>
                </a:lnTo>
                <a:lnTo>
                  <a:pt x="17356608" y="10255809"/>
                </a:lnTo>
                <a:lnTo>
                  <a:pt x="17348962" y="10254259"/>
                </a:lnTo>
                <a:lnTo>
                  <a:pt x="17341317" y="10255809"/>
                </a:lnTo>
                <a:lnTo>
                  <a:pt x="17335069" y="10260025"/>
                </a:lnTo>
                <a:lnTo>
                  <a:pt x="17330852" y="10266274"/>
                </a:lnTo>
                <a:lnTo>
                  <a:pt x="17329315" y="10273919"/>
                </a:lnTo>
                <a:lnTo>
                  <a:pt x="17330852" y="10281564"/>
                </a:lnTo>
                <a:lnTo>
                  <a:pt x="17335069" y="10287800"/>
                </a:lnTo>
                <a:lnTo>
                  <a:pt x="17341317" y="10292016"/>
                </a:lnTo>
                <a:lnTo>
                  <a:pt x="17348962" y="10293553"/>
                </a:lnTo>
                <a:lnTo>
                  <a:pt x="17356608" y="10292016"/>
                </a:lnTo>
                <a:lnTo>
                  <a:pt x="17362843" y="10287800"/>
                </a:lnTo>
                <a:lnTo>
                  <a:pt x="17367060" y="10281564"/>
                </a:lnTo>
                <a:lnTo>
                  <a:pt x="17368609" y="10273919"/>
                </a:lnTo>
                <a:close/>
              </a:path>
              <a:path w="18719800" h="10718800" extrusionOk="0">
                <a:moveTo>
                  <a:pt x="17368609" y="10173818"/>
                </a:moveTo>
                <a:lnTo>
                  <a:pt x="17367060" y="10166172"/>
                </a:lnTo>
                <a:lnTo>
                  <a:pt x="17362843" y="10159924"/>
                </a:lnTo>
                <a:lnTo>
                  <a:pt x="17356608" y="10155707"/>
                </a:lnTo>
                <a:lnTo>
                  <a:pt x="17348962" y="10154171"/>
                </a:lnTo>
                <a:lnTo>
                  <a:pt x="17341317" y="10155707"/>
                </a:lnTo>
                <a:lnTo>
                  <a:pt x="17335069" y="10159924"/>
                </a:lnTo>
                <a:lnTo>
                  <a:pt x="17330852" y="10166172"/>
                </a:lnTo>
                <a:lnTo>
                  <a:pt x="17329315" y="10173818"/>
                </a:lnTo>
                <a:lnTo>
                  <a:pt x="17330852" y="10181463"/>
                </a:lnTo>
                <a:lnTo>
                  <a:pt x="17335069" y="10187711"/>
                </a:lnTo>
                <a:lnTo>
                  <a:pt x="17341317" y="10191928"/>
                </a:lnTo>
                <a:lnTo>
                  <a:pt x="17348962" y="10193464"/>
                </a:lnTo>
                <a:lnTo>
                  <a:pt x="17356608" y="10191928"/>
                </a:lnTo>
                <a:lnTo>
                  <a:pt x="17362843" y="10187711"/>
                </a:lnTo>
                <a:lnTo>
                  <a:pt x="17367060" y="10181463"/>
                </a:lnTo>
                <a:lnTo>
                  <a:pt x="17368609" y="10173818"/>
                </a:lnTo>
                <a:close/>
              </a:path>
              <a:path w="18719800" h="10718800" extrusionOk="0">
                <a:moveTo>
                  <a:pt x="17368609" y="10073729"/>
                </a:moveTo>
                <a:lnTo>
                  <a:pt x="17367060" y="10066071"/>
                </a:lnTo>
                <a:lnTo>
                  <a:pt x="17362843" y="10059822"/>
                </a:lnTo>
                <a:lnTo>
                  <a:pt x="17356608" y="10055619"/>
                </a:lnTo>
                <a:lnTo>
                  <a:pt x="17348962" y="10054069"/>
                </a:lnTo>
                <a:lnTo>
                  <a:pt x="17341317" y="10055619"/>
                </a:lnTo>
                <a:lnTo>
                  <a:pt x="17335069" y="10059822"/>
                </a:lnTo>
                <a:lnTo>
                  <a:pt x="17330852" y="10066071"/>
                </a:lnTo>
                <a:lnTo>
                  <a:pt x="17329315" y="10073729"/>
                </a:lnTo>
                <a:lnTo>
                  <a:pt x="17330852" y="10081374"/>
                </a:lnTo>
                <a:lnTo>
                  <a:pt x="17335069" y="10087610"/>
                </a:lnTo>
                <a:lnTo>
                  <a:pt x="17341317" y="10091814"/>
                </a:lnTo>
                <a:lnTo>
                  <a:pt x="17348962" y="10093363"/>
                </a:lnTo>
                <a:lnTo>
                  <a:pt x="17356608" y="10091814"/>
                </a:lnTo>
                <a:lnTo>
                  <a:pt x="17362843" y="10087610"/>
                </a:lnTo>
                <a:lnTo>
                  <a:pt x="17367060" y="10081374"/>
                </a:lnTo>
                <a:lnTo>
                  <a:pt x="17368609" y="10073729"/>
                </a:lnTo>
                <a:close/>
              </a:path>
              <a:path w="18719800" h="10718800" extrusionOk="0">
                <a:moveTo>
                  <a:pt x="17368609" y="9973615"/>
                </a:moveTo>
                <a:lnTo>
                  <a:pt x="17367060" y="9965969"/>
                </a:lnTo>
                <a:lnTo>
                  <a:pt x="17362856" y="9959734"/>
                </a:lnTo>
                <a:lnTo>
                  <a:pt x="17356608" y="9955530"/>
                </a:lnTo>
                <a:lnTo>
                  <a:pt x="17348962" y="9953981"/>
                </a:lnTo>
                <a:lnTo>
                  <a:pt x="17341317" y="9955530"/>
                </a:lnTo>
                <a:lnTo>
                  <a:pt x="17335069" y="9959734"/>
                </a:lnTo>
                <a:lnTo>
                  <a:pt x="17330852" y="9965969"/>
                </a:lnTo>
                <a:lnTo>
                  <a:pt x="17329315" y="9973615"/>
                </a:lnTo>
                <a:lnTo>
                  <a:pt x="17330852" y="9981273"/>
                </a:lnTo>
                <a:lnTo>
                  <a:pt x="17335069" y="9987521"/>
                </a:lnTo>
                <a:lnTo>
                  <a:pt x="17341317" y="9991738"/>
                </a:lnTo>
                <a:lnTo>
                  <a:pt x="17348962" y="9993274"/>
                </a:lnTo>
                <a:lnTo>
                  <a:pt x="17356608" y="9991738"/>
                </a:lnTo>
                <a:lnTo>
                  <a:pt x="17362856" y="9987521"/>
                </a:lnTo>
                <a:lnTo>
                  <a:pt x="17367060" y="9981273"/>
                </a:lnTo>
                <a:lnTo>
                  <a:pt x="17368609" y="9973615"/>
                </a:lnTo>
                <a:close/>
              </a:path>
              <a:path w="18719800" h="10718800" extrusionOk="0">
                <a:moveTo>
                  <a:pt x="17368609" y="9873526"/>
                </a:moveTo>
                <a:lnTo>
                  <a:pt x="17367060" y="9865881"/>
                </a:lnTo>
                <a:lnTo>
                  <a:pt x="17362856" y="9859632"/>
                </a:lnTo>
                <a:lnTo>
                  <a:pt x="17356608" y="9855429"/>
                </a:lnTo>
                <a:lnTo>
                  <a:pt x="17348962" y="9853879"/>
                </a:lnTo>
                <a:lnTo>
                  <a:pt x="17341317" y="9855429"/>
                </a:lnTo>
                <a:lnTo>
                  <a:pt x="17335069" y="9859632"/>
                </a:lnTo>
                <a:lnTo>
                  <a:pt x="17330852" y="9865881"/>
                </a:lnTo>
                <a:lnTo>
                  <a:pt x="17329315" y="9873526"/>
                </a:lnTo>
                <a:lnTo>
                  <a:pt x="17330852" y="9881171"/>
                </a:lnTo>
                <a:lnTo>
                  <a:pt x="17335069" y="9887420"/>
                </a:lnTo>
                <a:lnTo>
                  <a:pt x="17341317" y="9891636"/>
                </a:lnTo>
                <a:lnTo>
                  <a:pt x="17348962" y="9893186"/>
                </a:lnTo>
                <a:lnTo>
                  <a:pt x="17356608" y="9891636"/>
                </a:lnTo>
                <a:lnTo>
                  <a:pt x="17362856" y="9887420"/>
                </a:lnTo>
                <a:lnTo>
                  <a:pt x="17367060" y="9881171"/>
                </a:lnTo>
                <a:lnTo>
                  <a:pt x="17368609" y="9873526"/>
                </a:lnTo>
                <a:close/>
              </a:path>
              <a:path w="18719800" h="10718800" extrusionOk="0">
                <a:moveTo>
                  <a:pt x="17368609" y="9773437"/>
                </a:moveTo>
                <a:lnTo>
                  <a:pt x="17367060" y="9765792"/>
                </a:lnTo>
                <a:lnTo>
                  <a:pt x="17362856" y="9759544"/>
                </a:lnTo>
                <a:lnTo>
                  <a:pt x="17356608" y="9755327"/>
                </a:lnTo>
                <a:lnTo>
                  <a:pt x="17348962" y="9753790"/>
                </a:lnTo>
                <a:lnTo>
                  <a:pt x="17341317" y="9755327"/>
                </a:lnTo>
                <a:lnTo>
                  <a:pt x="17335069" y="9759544"/>
                </a:lnTo>
                <a:lnTo>
                  <a:pt x="17330852" y="9765792"/>
                </a:lnTo>
                <a:lnTo>
                  <a:pt x="17329315" y="9773437"/>
                </a:lnTo>
                <a:lnTo>
                  <a:pt x="17330852" y="9781083"/>
                </a:lnTo>
                <a:lnTo>
                  <a:pt x="17335069" y="9787331"/>
                </a:lnTo>
                <a:lnTo>
                  <a:pt x="17341317" y="9791535"/>
                </a:lnTo>
                <a:lnTo>
                  <a:pt x="17348962" y="9793084"/>
                </a:lnTo>
                <a:lnTo>
                  <a:pt x="17356608" y="9791535"/>
                </a:lnTo>
                <a:lnTo>
                  <a:pt x="17362856" y="9787331"/>
                </a:lnTo>
                <a:lnTo>
                  <a:pt x="17367060" y="9781083"/>
                </a:lnTo>
                <a:lnTo>
                  <a:pt x="17368609" y="9773437"/>
                </a:lnTo>
                <a:close/>
              </a:path>
              <a:path w="18719800" h="10718800" extrusionOk="0">
                <a:moveTo>
                  <a:pt x="17368609" y="9673336"/>
                </a:moveTo>
                <a:lnTo>
                  <a:pt x="17367060" y="9665691"/>
                </a:lnTo>
                <a:lnTo>
                  <a:pt x="17362856" y="9659442"/>
                </a:lnTo>
                <a:lnTo>
                  <a:pt x="17356608" y="9655238"/>
                </a:lnTo>
                <a:lnTo>
                  <a:pt x="17348962" y="9653689"/>
                </a:lnTo>
                <a:lnTo>
                  <a:pt x="17341317" y="9655238"/>
                </a:lnTo>
                <a:lnTo>
                  <a:pt x="17335069" y="9659442"/>
                </a:lnTo>
                <a:lnTo>
                  <a:pt x="17330852" y="9665691"/>
                </a:lnTo>
                <a:lnTo>
                  <a:pt x="17329315" y="9673336"/>
                </a:lnTo>
                <a:lnTo>
                  <a:pt x="17330852" y="9680994"/>
                </a:lnTo>
                <a:lnTo>
                  <a:pt x="17335069" y="9687230"/>
                </a:lnTo>
                <a:lnTo>
                  <a:pt x="17341317" y="9691433"/>
                </a:lnTo>
                <a:lnTo>
                  <a:pt x="17348962" y="9692983"/>
                </a:lnTo>
                <a:lnTo>
                  <a:pt x="17356608" y="9691433"/>
                </a:lnTo>
                <a:lnTo>
                  <a:pt x="17362856" y="9687230"/>
                </a:lnTo>
                <a:lnTo>
                  <a:pt x="17367060" y="9680994"/>
                </a:lnTo>
                <a:lnTo>
                  <a:pt x="17368609" y="9673336"/>
                </a:lnTo>
                <a:close/>
              </a:path>
              <a:path w="18719800" h="10718800" extrusionOk="0">
                <a:moveTo>
                  <a:pt x="17368609" y="9573235"/>
                </a:moveTo>
                <a:lnTo>
                  <a:pt x="17367060" y="9565589"/>
                </a:lnTo>
                <a:lnTo>
                  <a:pt x="17362856" y="9559341"/>
                </a:lnTo>
                <a:lnTo>
                  <a:pt x="17356608" y="9555137"/>
                </a:lnTo>
                <a:lnTo>
                  <a:pt x="17348962" y="9553588"/>
                </a:lnTo>
                <a:lnTo>
                  <a:pt x="17341317" y="9555137"/>
                </a:lnTo>
                <a:lnTo>
                  <a:pt x="17335069" y="9559341"/>
                </a:lnTo>
                <a:lnTo>
                  <a:pt x="17330852" y="9565589"/>
                </a:lnTo>
                <a:lnTo>
                  <a:pt x="17329315" y="9573235"/>
                </a:lnTo>
                <a:lnTo>
                  <a:pt x="17330852" y="9580880"/>
                </a:lnTo>
                <a:lnTo>
                  <a:pt x="17335069" y="9587128"/>
                </a:lnTo>
                <a:lnTo>
                  <a:pt x="17341317" y="9591332"/>
                </a:lnTo>
                <a:lnTo>
                  <a:pt x="17348962" y="9592881"/>
                </a:lnTo>
                <a:lnTo>
                  <a:pt x="17356608" y="9591332"/>
                </a:lnTo>
                <a:lnTo>
                  <a:pt x="17362856" y="9587128"/>
                </a:lnTo>
                <a:lnTo>
                  <a:pt x="17367060" y="9580880"/>
                </a:lnTo>
                <a:lnTo>
                  <a:pt x="17368609" y="9573235"/>
                </a:lnTo>
                <a:close/>
              </a:path>
              <a:path w="18719800" h="10718800" extrusionOk="0">
                <a:moveTo>
                  <a:pt x="17368609" y="9473146"/>
                </a:moveTo>
                <a:lnTo>
                  <a:pt x="17367060" y="9465500"/>
                </a:lnTo>
                <a:lnTo>
                  <a:pt x="17362856" y="9459252"/>
                </a:lnTo>
                <a:lnTo>
                  <a:pt x="17356608" y="9455036"/>
                </a:lnTo>
                <a:lnTo>
                  <a:pt x="17348962" y="9453486"/>
                </a:lnTo>
                <a:lnTo>
                  <a:pt x="17341317" y="9455036"/>
                </a:lnTo>
                <a:lnTo>
                  <a:pt x="17335069" y="9459252"/>
                </a:lnTo>
                <a:lnTo>
                  <a:pt x="17330852" y="9465500"/>
                </a:lnTo>
                <a:lnTo>
                  <a:pt x="17329315" y="9473146"/>
                </a:lnTo>
                <a:lnTo>
                  <a:pt x="17330852" y="9480791"/>
                </a:lnTo>
                <a:lnTo>
                  <a:pt x="17335069" y="9487040"/>
                </a:lnTo>
                <a:lnTo>
                  <a:pt x="17341317" y="9491243"/>
                </a:lnTo>
                <a:lnTo>
                  <a:pt x="17348962" y="9492793"/>
                </a:lnTo>
                <a:lnTo>
                  <a:pt x="17356608" y="9491243"/>
                </a:lnTo>
                <a:lnTo>
                  <a:pt x="17362856" y="9487040"/>
                </a:lnTo>
                <a:lnTo>
                  <a:pt x="17367060" y="9480791"/>
                </a:lnTo>
                <a:lnTo>
                  <a:pt x="17368609" y="9473146"/>
                </a:lnTo>
                <a:close/>
              </a:path>
              <a:path w="18719800" h="10718800" extrusionOk="0">
                <a:moveTo>
                  <a:pt x="17368622" y="9373070"/>
                </a:moveTo>
                <a:lnTo>
                  <a:pt x="17367085" y="9365424"/>
                </a:lnTo>
                <a:lnTo>
                  <a:pt x="17362869" y="9359176"/>
                </a:lnTo>
                <a:lnTo>
                  <a:pt x="17356620" y="9354960"/>
                </a:lnTo>
                <a:lnTo>
                  <a:pt x="17348975" y="9353423"/>
                </a:lnTo>
                <a:lnTo>
                  <a:pt x="17341330" y="9354960"/>
                </a:lnTo>
                <a:lnTo>
                  <a:pt x="17335081" y="9359176"/>
                </a:lnTo>
                <a:lnTo>
                  <a:pt x="17330865" y="9365424"/>
                </a:lnTo>
                <a:lnTo>
                  <a:pt x="17329328" y="9373070"/>
                </a:lnTo>
                <a:lnTo>
                  <a:pt x="17330865" y="9380715"/>
                </a:lnTo>
                <a:lnTo>
                  <a:pt x="17335081" y="9386951"/>
                </a:lnTo>
                <a:lnTo>
                  <a:pt x="17341330" y="9391167"/>
                </a:lnTo>
                <a:lnTo>
                  <a:pt x="17348975" y="9392717"/>
                </a:lnTo>
                <a:lnTo>
                  <a:pt x="17356620" y="9391167"/>
                </a:lnTo>
                <a:lnTo>
                  <a:pt x="17362869" y="9386951"/>
                </a:lnTo>
                <a:lnTo>
                  <a:pt x="17367085" y="9380715"/>
                </a:lnTo>
                <a:lnTo>
                  <a:pt x="17368622" y="9373070"/>
                </a:lnTo>
                <a:close/>
              </a:path>
              <a:path w="18719800" h="10718800" extrusionOk="0">
                <a:moveTo>
                  <a:pt x="17368622" y="9272968"/>
                </a:moveTo>
                <a:lnTo>
                  <a:pt x="17367085" y="9265323"/>
                </a:lnTo>
                <a:lnTo>
                  <a:pt x="17362869" y="9259075"/>
                </a:lnTo>
                <a:lnTo>
                  <a:pt x="17356620" y="9254858"/>
                </a:lnTo>
                <a:lnTo>
                  <a:pt x="17348975" y="9253322"/>
                </a:lnTo>
                <a:lnTo>
                  <a:pt x="17341330" y="9254858"/>
                </a:lnTo>
                <a:lnTo>
                  <a:pt x="17335081" y="9259075"/>
                </a:lnTo>
                <a:lnTo>
                  <a:pt x="17330865" y="9265323"/>
                </a:lnTo>
                <a:lnTo>
                  <a:pt x="17329328" y="9272968"/>
                </a:lnTo>
                <a:lnTo>
                  <a:pt x="17330865" y="9280614"/>
                </a:lnTo>
                <a:lnTo>
                  <a:pt x="17335081" y="9286850"/>
                </a:lnTo>
                <a:lnTo>
                  <a:pt x="17341330" y="9291066"/>
                </a:lnTo>
                <a:lnTo>
                  <a:pt x="17348975" y="9292615"/>
                </a:lnTo>
                <a:lnTo>
                  <a:pt x="17356620" y="9291066"/>
                </a:lnTo>
                <a:lnTo>
                  <a:pt x="17362869" y="9286850"/>
                </a:lnTo>
                <a:lnTo>
                  <a:pt x="17367085" y="9280614"/>
                </a:lnTo>
                <a:lnTo>
                  <a:pt x="17368622" y="9272968"/>
                </a:lnTo>
                <a:close/>
              </a:path>
              <a:path w="18719800" h="10718800" extrusionOk="0">
                <a:moveTo>
                  <a:pt x="17368622" y="9172867"/>
                </a:moveTo>
                <a:lnTo>
                  <a:pt x="17367085" y="9165222"/>
                </a:lnTo>
                <a:lnTo>
                  <a:pt x="17362869" y="9158973"/>
                </a:lnTo>
                <a:lnTo>
                  <a:pt x="17356620" y="9154757"/>
                </a:lnTo>
                <a:lnTo>
                  <a:pt x="17348975" y="9153220"/>
                </a:lnTo>
                <a:lnTo>
                  <a:pt x="17341330" y="9154757"/>
                </a:lnTo>
                <a:lnTo>
                  <a:pt x="17335081" y="9158973"/>
                </a:lnTo>
                <a:lnTo>
                  <a:pt x="17330865" y="9165222"/>
                </a:lnTo>
                <a:lnTo>
                  <a:pt x="17329328" y="9172867"/>
                </a:lnTo>
                <a:lnTo>
                  <a:pt x="17330865" y="9180512"/>
                </a:lnTo>
                <a:lnTo>
                  <a:pt x="17335081" y="9186761"/>
                </a:lnTo>
                <a:lnTo>
                  <a:pt x="17341330" y="9190977"/>
                </a:lnTo>
                <a:lnTo>
                  <a:pt x="17348975" y="9192514"/>
                </a:lnTo>
                <a:lnTo>
                  <a:pt x="17356620" y="9190977"/>
                </a:lnTo>
                <a:lnTo>
                  <a:pt x="17362869" y="9186761"/>
                </a:lnTo>
                <a:lnTo>
                  <a:pt x="17367085" y="9180512"/>
                </a:lnTo>
                <a:lnTo>
                  <a:pt x="17368622" y="9172867"/>
                </a:lnTo>
                <a:close/>
              </a:path>
              <a:path w="18719800" h="10718800" extrusionOk="0">
                <a:moveTo>
                  <a:pt x="17368622" y="9072766"/>
                </a:moveTo>
                <a:lnTo>
                  <a:pt x="17367085" y="9065120"/>
                </a:lnTo>
                <a:lnTo>
                  <a:pt x="17362869" y="9058885"/>
                </a:lnTo>
                <a:lnTo>
                  <a:pt x="17356620" y="9054668"/>
                </a:lnTo>
                <a:lnTo>
                  <a:pt x="17348975" y="9053119"/>
                </a:lnTo>
                <a:lnTo>
                  <a:pt x="17341330" y="9054668"/>
                </a:lnTo>
                <a:lnTo>
                  <a:pt x="17335081" y="9058885"/>
                </a:lnTo>
                <a:lnTo>
                  <a:pt x="17330865" y="9065120"/>
                </a:lnTo>
                <a:lnTo>
                  <a:pt x="17329328" y="9072766"/>
                </a:lnTo>
                <a:lnTo>
                  <a:pt x="17330865" y="9080411"/>
                </a:lnTo>
                <a:lnTo>
                  <a:pt x="17335081" y="9086659"/>
                </a:lnTo>
                <a:lnTo>
                  <a:pt x="17341330" y="9090863"/>
                </a:lnTo>
                <a:lnTo>
                  <a:pt x="17348975" y="9092413"/>
                </a:lnTo>
                <a:lnTo>
                  <a:pt x="17356620" y="9090863"/>
                </a:lnTo>
                <a:lnTo>
                  <a:pt x="17362869" y="9086659"/>
                </a:lnTo>
                <a:lnTo>
                  <a:pt x="17367085" y="9080411"/>
                </a:lnTo>
                <a:lnTo>
                  <a:pt x="17368622" y="9072766"/>
                </a:lnTo>
                <a:close/>
              </a:path>
              <a:path w="18719800" h="10718800" extrusionOk="0">
                <a:moveTo>
                  <a:pt x="17368622" y="8972677"/>
                </a:moveTo>
                <a:lnTo>
                  <a:pt x="17367085" y="8965032"/>
                </a:lnTo>
                <a:lnTo>
                  <a:pt x="17362869" y="8958783"/>
                </a:lnTo>
                <a:lnTo>
                  <a:pt x="17356620" y="8954579"/>
                </a:lnTo>
                <a:lnTo>
                  <a:pt x="17348975" y="8953030"/>
                </a:lnTo>
                <a:lnTo>
                  <a:pt x="17341330" y="8954579"/>
                </a:lnTo>
                <a:lnTo>
                  <a:pt x="17335081" y="8958783"/>
                </a:lnTo>
                <a:lnTo>
                  <a:pt x="17330865" y="8965032"/>
                </a:lnTo>
                <a:lnTo>
                  <a:pt x="17329328" y="8972677"/>
                </a:lnTo>
                <a:lnTo>
                  <a:pt x="17330865" y="8980322"/>
                </a:lnTo>
                <a:lnTo>
                  <a:pt x="17335081" y="8986571"/>
                </a:lnTo>
                <a:lnTo>
                  <a:pt x="17341330" y="8990787"/>
                </a:lnTo>
                <a:lnTo>
                  <a:pt x="17348975" y="8992324"/>
                </a:lnTo>
                <a:lnTo>
                  <a:pt x="17356620" y="8990787"/>
                </a:lnTo>
                <a:lnTo>
                  <a:pt x="17362869" y="8986571"/>
                </a:lnTo>
                <a:lnTo>
                  <a:pt x="17367085" y="8980322"/>
                </a:lnTo>
                <a:lnTo>
                  <a:pt x="17368622" y="8972677"/>
                </a:lnTo>
                <a:close/>
              </a:path>
              <a:path w="18719800" h="10718800" extrusionOk="0">
                <a:moveTo>
                  <a:pt x="17368622" y="8872576"/>
                </a:moveTo>
                <a:lnTo>
                  <a:pt x="17367085" y="8864930"/>
                </a:lnTo>
                <a:lnTo>
                  <a:pt x="17362869" y="8858694"/>
                </a:lnTo>
                <a:lnTo>
                  <a:pt x="17356620" y="8854478"/>
                </a:lnTo>
                <a:lnTo>
                  <a:pt x="17348975" y="8852941"/>
                </a:lnTo>
                <a:lnTo>
                  <a:pt x="17341330" y="8854478"/>
                </a:lnTo>
                <a:lnTo>
                  <a:pt x="17335081" y="8858694"/>
                </a:lnTo>
                <a:lnTo>
                  <a:pt x="17330865" y="8864930"/>
                </a:lnTo>
                <a:lnTo>
                  <a:pt x="17329328" y="8872576"/>
                </a:lnTo>
                <a:lnTo>
                  <a:pt x="17330865" y="8880234"/>
                </a:lnTo>
                <a:lnTo>
                  <a:pt x="17335081" y="8886482"/>
                </a:lnTo>
                <a:lnTo>
                  <a:pt x="17341330" y="8890686"/>
                </a:lnTo>
                <a:lnTo>
                  <a:pt x="17348975" y="8892235"/>
                </a:lnTo>
                <a:lnTo>
                  <a:pt x="17356620" y="8890686"/>
                </a:lnTo>
                <a:lnTo>
                  <a:pt x="17362869" y="8886482"/>
                </a:lnTo>
                <a:lnTo>
                  <a:pt x="17367085" y="8880234"/>
                </a:lnTo>
                <a:lnTo>
                  <a:pt x="17368622" y="8872576"/>
                </a:lnTo>
                <a:close/>
              </a:path>
              <a:path w="18719800" h="10718800" extrusionOk="0">
                <a:moveTo>
                  <a:pt x="17368622" y="8772487"/>
                </a:moveTo>
                <a:lnTo>
                  <a:pt x="17367085" y="8764841"/>
                </a:lnTo>
                <a:lnTo>
                  <a:pt x="17362869" y="8758593"/>
                </a:lnTo>
                <a:lnTo>
                  <a:pt x="17356620" y="8754389"/>
                </a:lnTo>
                <a:lnTo>
                  <a:pt x="17348975" y="8752840"/>
                </a:lnTo>
                <a:lnTo>
                  <a:pt x="17341330" y="8754389"/>
                </a:lnTo>
                <a:lnTo>
                  <a:pt x="17335081" y="8758593"/>
                </a:lnTo>
                <a:lnTo>
                  <a:pt x="17330865" y="8764841"/>
                </a:lnTo>
                <a:lnTo>
                  <a:pt x="17329328" y="8772487"/>
                </a:lnTo>
                <a:lnTo>
                  <a:pt x="17330865" y="8780132"/>
                </a:lnTo>
                <a:lnTo>
                  <a:pt x="17335081" y="8786368"/>
                </a:lnTo>
                <a:lnTo>
                  <a:pt x="17341330" y="8790584"/>
                </a:lnTo>
                <a:lnTo>
                  <a:pt x="17348975" y="8792121"/>
                </a:lnTo>
                <a:lnTo>
                  <a:pt x="17356620" y="8790584"/>
                </a:lnTo>
                <a:lnTo>
                  <a:pt x="17362869" y="8786368"/>
                </a:lnTo>
                <a:lnTo>
                  <a:pt x="17367085" y="8780132"/>
                </a:lnTo>
                <a:lnTo>
                  <a:pt x="17368622" y="8772487"/>
                </a:lnTo>
                <a:close/>
              </a:path>
              <a:path w="18719800" h="10718800" extrusionOk="0">
                <a:moveTo>
                  <a:pt x="17368622" y="8672385"/>
                </a:moveTo>
                <a:lnTo>
                  <a:pt x="17367085" y="8664740"/>
                </a:lnTo>
                <a:lnTo>
                  <a:pt x="17362869" y="8658492"/>
                </a:lnTo>
                <a:lnTo>
                  <a:pt x="17356620" y="8654288"/>
                </a:lnTo>
                <a:lnTo>
                  <a:pt x="17348975" y="8652739"/>
                </a:lnTo>
                <a:lnTo>
                  <a:pt x="17341330" y="8654288"/>
                </a:lnTo>
                <a:lnTo>
                  <a:pt x="17335081" y="8658492"/>
                </a:lnTo>
                <a:lnTo>
                  <a:pt x="17330865" y="8664740"/>
                </a:lnTo>
                <a:lnTo>
                  <a:pt x="17329328" y="8672385"/>
                </a:lnTo>
                <a:lnTo>
                  <a:pt x="17330865" y="8680031"/>
                </a:lnTo>
                <a:lnTo>
                  <a:pt x="17335081" y="8686279"/>
                </a:lnTo>
                <a:lnTo>
                  <a:pt x="17341330" y="8690483"/>
                </a:lnTo>
                <a:lnTo>
                  <a:pt x="17348975" y="8692032"/>
                </a:lnTo>
                <a:lnTo>
                  <a:pt x="17356620" y="8690483"/>
                </a:lnTo>
                <a:lnTo>
                  <a:pt x="17362869" y="8686279"/>
                </a:lnTo>
                <a:lnTo>
                  <a:pt x="17367085" y="8680031"/>
                </a:lnTo>
                <a:lnTo>
                  <a:pt x="17368622" y="8672385"/>
                </a:lnTo>
                <a:close/>
              </a:path>
              <a:path w="18719800" h="10718800" extrusionOk="0">
                <a:moveTo>
                  <a:pt x="17368622" y="8572284"/>
                </a:moveTo>
                <a:lnTo>
                  <a:pt x="17367085" y="8564639"/>
                </a:lnTo>
                <a:lnTo>
                  <a:pt x="17362869" y="8558390"/>
                </a:lnTo>
                <a:lnTo>
                  <a:pt x="17356620" y="8554174"/>
                </a:lnTo>
                <a:lnTo>
                  <a:pt x="17348975" y="8552637"/>
                </a:lnTo>
                <a:lnTo>
                  <a:pt x="17341330" y="8554174"/>
                </a:lnTo>
                <a:lnTo>
                  <a:pt x="17335081" y="8558390"/>
                </a:lnTo>
                <a:lnTo>
                  <a:pt x="17330865" y="8564639"/>
                </a:lnTo>
                <a:lnTo>
                  <a:pt x="17329328" y="8572284"/>
                </a:lnTo>
                <a:lnTo>
                  <a:pt x="17330865" y="8579929"/>
                </a:lnTo>
                <a:lnTo>
                  <a:pt x="17335081" y="8586178"/>
                </a:lnTo>
                <a:lnTo>
                  <a:pt x="17341330" y="8590394"/>
                </a:lnTo>
                <a:lnTo>
                  <a:pt x="17348975" y="8591931"/>
                </a:lnTo>
                <a:lnTo>
                  <a:pt x="17356620" y="8590394"/>
                </a:lnTo>
                <a:lnTo>
                  <a:pt x="17362869" y="8586178"/>
                </a:lnTo>
                <a:lnTo>
                  <a:pt x="17367085" y="8579929"/>
                </a:lnTo>
                <a:lnTo>
                  <a:pt x="17368622" y="8572284"/>
                </a:lnTo>
                <a:close/>
              </a:path>
              <a:path w="18719800" h="10718800" extrusionOk="0">
                <a:moveTo>
                  <a:pt x="17368622" y="8472208"/>
                </a:moveTo>
                <a:lnTo>
                  <a:pt x="17367085" y="8464550"/>
                </a:lnTo>
                <a:lnTo>
                  <a:pt x="17362869" y="8458302"/>
                </a:lnTo>
                <a:lnTo>
                  <a:pt x="17356620" y="8454085"/>
                </a:lnTo>
                <a:lnTo>
                  <a:pt x="17348975" y="8452548"/>
                </a:lnTo>
                <a:lnTo>
                  <a:pt x="17341330" y="8454085"/>
                </a:lnTo>
                <a:lnTo>
                  <a:pt x="17335081" y="8458302"/>
                </a:lnTo>
                <a:lnTo>
                  <a:pt x="17330865" y="8464550"/>
                </a:lnTo>
                <a:lnTo>
                  <a:pt x="17329328" y="8472208"/>
                </a:lnTo>
                <a:lnTo>
                  <a:pt x="17330865" y="8479853"/>
                </a:lnTo>
                <a:lnTo>
                  <a:pt x="17335081" y="8486089"/>
                </a:lnTo>
                <a:lnTo>
                  <a:pt x="17341330" y="8490306"/>
                </a:lnTo>
                <a:lnTo>
                  <a:pt x="17348975" y="8491842"/>
                </a:lnTo>
                <a:lnTo>
                  <a:pt x="17356620" y="8490306"/>
                </a:lnTo>
                <a:lnTo>
                  <a:pt x="17362869" y="8486089"/>
                </a:lnTo>
                <a:lnTo>
                  <a:pt x="17367085" y="8479853"/>
                </a:lnTo>
                <a:lnTo>
                  <a:pt x="17368622" y="8472208"/>
                </a:lnTo>
                <a:close/>
              </a:path>
              <a:path w="18719800" h="10718800" extrusionOk="0">
                <a:moveTo>
                  <a:pt x="17368622" y="8372107"/>
                </a:moveTo>
                <a:lnTo>
                  <a:pt x="17367085" y="8364461"/>
                </a:lnTo>
                <a:lnTo>
                  <a:pt x="17362869" y="8358213"/>
                </a:lnTo>
                <a:lnTo>
                  <a:pt x="17356620" y="8354009"/>
                </a:lnTo>
                <a:lnTo>
                  <a:pt x="17348975" y="8352460"/>
                </a:lnTo>
                <a:lnTo>
                  <a:pt x="17341330" y="8354009"/>
                </a:lnTo>
                <a:lnTo>
                  <a:pt x="17335081" y="8358213"/>
                </a:lnTo>
                <a:lnTo>
                  <a:pt x="17330865" y="8364461"/>
                </a:lnTo>
                <a:lnTo>
                  <a:pt x="17329328" y="8372107"/>
                </a:lnTo>
                <a:lnTo>
                  <a:pt x="17330865" y="8379752"/>
                </a:lnTo>
                <a:lnTo>
                  <a:pt x="17335081" y="8386000"/>
                </a:lnTo>
                <a:lnTo>
                  <a:pt x="17341330" y="8390204"/>
                </a:lnTo>
                <a:lnTo>
                  <a:pt x="17348975" y="8391753"/>
                </a:lnTo>
                <a:lnTo>
                  <a:pt x="17356620" y="8390204"/>
                </a:lnTo>
                <a:lnTo>
                  <a:pt x="17362869" y="8386000"/>
                </a:lnTo>
                <a:lnTo>
                  <a:pt x="17367085" y="8379752"/>
                </a:lnTo>
                <a:lnTo>
                  <a:pt x="17368622" y="8372107"/>
                </a:lnTo>
                <a:close/>
              </a:path>
              <a:path w="18719800" h="10718800" extrusionOk="0">
                <a:moveTo>
                  <a:pt x="17368622" y="8272005"/>
                </a:moveTo>
                <a:lnTo>
                  <a:pt x="17367085" y="8264360"/>
                </a:lnTo>
                <a:lnTo>
                  <a:pt x="17362869" y="8258111"/>
                </a:lnTo>
                <a:lnTo>
                  <a:pt x="17356620" y="8253908"/>
                </a:lnTo>
                <a:lnTo>
                  <a:pt x="17348975" y="8252358"/>
                </a:lnTo>
                <a:lnTo>
                  <a:pt x="17341330" y="8253908"/>
                </a:lnTo>
                <a:lnTo>
                  <a:pt x="17335081" y="8258111"/>
                </a:lnTo>
                <a:lnTo>
                  <a:pt x="17330865" y="8264360"/>
                </a:lnTo>
                <a:lnTo>
                  <a:pt x="17329328" y="8272005"/>
                </a:lnTo>
                <a:lnTo>
                  <a:pt x="17330865" y="8279651"/>
                </a:lnTo>
                <a:lnTo>
                  <a:pt x="17335081" y="8285899"/>
                </a:lnTo>
                <a:lnTo>
                  <a:pt x="17341330" y="8290115"/>
                </a:lnTo>
                <a:lnTo>
                  <a:pt x="17348975" y="8291652"/>
                </a:lnTo>
                <a:lnTo>
                  <a:pt x="17356620" y="8290115"/>
                </a:lnTo>
                <a:lnTo>
                  <a:pt x="17362869" y="8285899"/>
                </a:lnTo>
                <a:lnTo>
                  <a:pt x="17367085" y="8279651"/>
                </a:lnTo>
                <a:lnTo>
                  <a:pt x="17368622" y="8272005"/>
                </a:lnTo>
                <a:close/>
              </a:path>
              <a:path w="18719800" h="10718800" extrusionOk="0">
                <a:moveTo>
                  <a:pt x="17368622" y="8171904"/>
                </a:moveTo>
                <a:lnTo>
                  <a:pt x="17367085" y="8164258"/>
                </a:lnTo>
                <a:lnTo>
                  <a:pt x="17362869" y="8158010"/>
                </a:lnTo>
                <a:lnTo>
                  <a:pt x="17356620" y="8153806"/>
                </a:lnTo>
                <a:lnTo>
                  <a:pt x="17348975" y="8152257"/>
                </a:lnTo>
                <a:lnTo>
                  <a:pt x="17341330" y="8153806"/>
                </a:lnTo>
                <a:lnTo>
                  <a:pt x="17335081" y="8158010"/>
                </a:lnTo>
                <a:lnTo>
                  <a:pt x="17330865" y="8164258"/>
                </a:lnTo>
                <a:lnTo>
                  <a:pt x="17329328" y="8171904"/>
                </a:lnTo>
                <a:lnTo>
                  <a:pt x="17330865" y="8179549"/>
                </a:lnTo>
                <a:lnTo>
                  <a:pt x="17335081" y="8185798"/>
                </a:lnTo>
                <a:lnTo>
                  <a:pt x="17341330" y="8190014"/>
                </a:lnTo>
                <a:lnTo>
                  <a:pt x="17348975" y="8191551"/>
                </a:lnTo>
                <a:lnTo>
                  <a:pt x="17356620" y="8190014"/>
                </a:lnTo>
                <a:lnTo>
                  <a:pt x="17362869" y="8185798"/>
                </a:lnTo>
                <a:lnTo>
                  <a:pt x="17367085" y="8179549"/>
                </a:lnTo>
                <a:lnTo>
                  <a:pt x="17368622" y="8171904"/>
                </a:lnTo>
                <a:close/>
              </a:path>
              <a:path w="18719800" h="10718800" extrusionOk="0">
                <a:moveTo>
                  <a:pt x="17368622" y="8071815"/>
                </a:moveTo>
                <a:lnTo>
                  <a:pt x="17367085" y="8064170"/>
                </a:lnTo>
                <a:lnTo>
                  <a:pt x="17362869" y="8057921"/>
                </a:lnTo>
                <a:lnTo>
                  <a:pt x="17356620" y="8053705"/>
                </a:lnTo>
                <a:lnTo>
                  <a:pt x="17348975" y="8052155"/>
                </a:lnTo>
                <a:lnTo>
                  <a:pt x="17341330" y="8053705"/>
                </a:lnTo>
                <a:lnTo>
                  <a:pt x="17335081" y="8057921"/>
                </a:lnTo>
                <a:lnTo>
                  <a:pt x="17330865" y="8064170"/>
                </a:lnTo>
                <a:lnTo>
                  <a:pt x="17329328" y="8071815"/>
                </a:lnTo>
                <a:lnTo>
                  <a:pt x="17330865" y="8079460"/>
                </a:lnTo>
                <a:lnTo>
                  <a:pt x="17335081" y="8085709"/>
                </a:lnTo>
                <a:lnTo>
                  <a:pt x="17341330" y="8089913"/>
                </a:lnTo>
                <a:lnTo>
                  <a:pt x="17348975" y="8091462"/>
                </a:lnTo>
                <a:lnTo>
                  <a:pt x="17356620" y="8089913"/>
                </a:lnTo>
                <a:lnTo>
                  <a:pt x="17362869" y="8085709"/>
                </a:lnTo>
                <a:lnTo>
                  <a:pt x="17367085" y="8079460"/>
                </a:lnTo>
                <a:lnTo>
                  <a:pt x="17368622" y="8071815"/>
                </a:lnTo>
                <a:close/>
              </a:path>
              <a:path w="18719800" h="10718800" extrusionOk="0">
                <a:moveTo>
                  <a:pt x="17368622" y="7971714"/>
                </a:moveTo>
                <a:lnTo>
                  <a:pt x="17367085" y="7964068"/>
                </a:lnTo>
                <a:lnTo>
                  <a:pt x="17362869" y="7957820"/>
                </a:lnTo>
                <a:lnTo>
                  <a:pt x="17356620" y="7953616"/>
                </a:lnTo>
                <a:lnTo>
                  <a:pt x="17348975" y="7952079"/>
                </a:lnTo>
                <a:lnTo>
                  <a:pt x="17341330" y="7953616"/>
                </a:lnTo>
                <a:lnTo>
                  <a:pt x="17335081" y="7957820"/>
                </a:lnTo>
                <a:lnTo>
                  <a:pt x="17330865" y="7964068"/>
                </a:lnTo>
                <a:lnTo>
                  <a:pt x="17329328" y="7971714"/>
                </a:lnTo>
                <a:lnTo>
                  <a:pt x="17330865" y="7979372"/>
                </a:lnTo>
                <a:lnTo>
                  <a:pt x="17335081" y="7985607"/>
                </a:lnTo>
                <a:lnTo>
                  <a:pt x="17341330" y="7989811"/>
                </a:lnTo>
                <a:lnTo>
                  <a:pt x="17348975" y="7991348"/>
                </a:lnTo>
                <a:lnTo>
                  <a:pt x="17356620" y="7989811"/>
                </a:lnTo>
                <a:lnTo>
                  <a:pt x="17362869" y="7985607"/>
                </a:lnTo>
                <a:lnTo>
                  <a:pt x="17367085" y="7979372"/>
                </a:lnTo>
                <a:lnTo>
                  <a:pt x="17368622" y="7971714"/>
                </a:lnTo>
                <a:close/>
              </a:path>
              <a:path w="18719800" h="10718800" extrusionOk="0">
                <a:moveTo>
                  <a:pt x="17368622" y="7871612"/>
                </a:moveTo>
                <a:lnTo>
                  <a:pt x="17367085" y="7863967"/>
                </a:lnTo>
                <a:lnTo>
                  <a:pt x="17362869" y="7857731"/>
                </a:lnTo>
                <a:lnTo>
                  <a:pt x="17356620" y="7853515"/>
                </a:lnTo>
                <a:lnTo>
                  <a:pt x="17348975" y="7851978"/>
                </a:lnTo>
                <a:lnTo>
                  <a:pt x="17341330" y="7853515"/>
                </a:lnTo>
                <a:lnTo>
                  <a:pt x="17335081" y="7857731"/>
                </a:lnTo>
                <a:lnTo>
                  <a:pt x="17330865" y="7863967"/>
                </a:lnTo>
                <a:lnTo>
                  <a:pt x="17329328" y="7871612"/>
                </a:lnTo>
                <a:lnTo>
                  <a:pt x="17330865" y="7879258"/>
                </a:lnTo>
                <a:lnTo>
                  <a:pt x="17335081" y="7885506"/>
                </a:lnTo>
                <a:lnTo>
                  <a:pt x="17341330" y="7889722"/>
                </a:lnTo>
                <a:lnTo>
                  <a:pt x="17348975" y="7891259"/>
                </a:lnTo>
                <a:lnTo>
                  <a:pt x="17356620" y="7889722"/>
                </a:lnTo>
                <a:lnTo>
                  <a:pt x="17362869" y="7885506"/>
                </a:lnTo>
                <a:lnTo>
                  <a:pt x="17367085" y="7879258"/>
                </a:lnTo>
                <a:lnTo>
                  <a:pt x="17368622" y="7871612"/>
                </a:lnTo>
                <a:close/>
              </a:path>
              <a:path w="18719800" h="10718800" extrusionOk="0">
                <a:moveTo>
                  <a:pt x="17368622" y="7771524"/>
                </a:moveTo>
                <a:lnTo>
                  <a:pt x="17367085" y="7763878"/>
                </a:lnTo>
                <a:lnTo>
                  <a:pt x="17362869" y="7757630"/>
                </a:lnTo>
                <a:lnTo>
                  <a:pt x="17356620" y="7753426"/>
                </a:lnTo>
                <a:lnTo>
                  <a:pt x="17348975" y="7751889"/>
                </a:lnTo>
                <a:lnTo>
                  <a:pt x="17341330" y="7753426"/>
                </a:lnTo>
                <a:lnTo>
                  <a:pt x="17335081" y="7757630"/>
                </a:lnTo>
                <a:lnTo>
                  <a:pt x="17330865" y="7763878"/>
                </a:lnTo>
                <a:lnTo>
                  <a:pt x="17329328" y="7771524"/>
                </a:lnTo>
                <a:lnTo>
                  <a:pt x="17330865" y="7779169"/>
                </a:lnTo>
                <a:lnTo>
                  <a:pt x="17335081" y="7785417"/>
                </a:lnTo>
                <a:lnTo>
                  <a:pt x="17341330" y="7789634"/>
                </a:lnTo>
                <a:lnTo>
                  <a:pt x="17348975" y="7791170"/>
                </a:lnTo>
                <a:lnTo>
                  <a:pt x="17356620" y="7789634"/>
                </a:lnTo>
                <a:lnTo>
                  <a:pt x="17362869" y="7785417"/>
                </a:lnTo>
                <a:lnTo>
                  <a:pt x="17367085" y="7779169"/>
                </a:lnTo>
                <a:lnTo>
                  <a:pt x="17368622" y="7771524"/>
                </a:lnTo>
                <a:close/>
              </a:path>
              <a:path w="18719800" h="10718800" extrusionOk="0">
                <a:moveTo>
                  <a:pt x="17368622" y="7671435"/>
                </a:moveTo>
                <a:lnTo>
                  <a:pt x="17367085" y="7663777"/>
                </a:lnTo>
                <a:lnTo>
                  <a:pt x="17362869" y="7657541"/>
                </a:lnTo>
                <a:lnTo>
                  <a:pt x="17356620" y="7653325"/>
                </a:lnTo>
                <a:lnTo>
                  <a:pt x="17348975" y="7651788"/>
                </a:lnTo>
                <a:lnTo>
                  <a:pt x="17341330" y="7653325"/>
                </a:lnTo>
                <a:lnTo>
                  <a:pt x="17335081" y="7657541"/>
                </a:lnTo>
                <a:lnTo>
                  <a:pt x="17330865" y="7663777"/>
                </a:lnTo>
                <a:lnTo>
                  <a:pt x="17329328" y="7671435"/>
                </a:lnTo>
                <a:lnTo>
                  <a:pt x="17330865" y="7679080"/>
                </a:lnTo>
                <a:lnTo>
                  <a:pt x="17335081" y="7685316"/>
                </a:lnTo>
                <a:lnTo>
                  <a:pt x="17341330" y="7689532"/>
                </a:lnTo>
                <a:lnTo>
                  <a:pt x="17348975" y="7691082"/>
                </a:lnTo>
                <a:lnTo>
                  <a:pt x="17356620" y="7689532"/>
                </a:lnTo>
                <a:lnTo>
                  <a:pt x="17362869" y="7685316"/>
                </a:lnTo>
                <a:lnTo>
                  <a:pt x="17367085" y="7679080"/>
                </a:lnTo>
                <a:lnTo>
                  <a:pt x="17368622" y="7671435"/>
                </a:lnTo>
                <a:close/>
              </a:path>
              <a:path w="18719800" h="10718800" extrusionOk="0">
                <a:moveTo>
                  <a:pt x="17368622" y="7571333"/>
                </a:moveTo>
                <a:lnTo>
                  <a:pt x="17367085" y="7563688"/>
                </a:lnTo>
                <a:lnTo>
                  <a:pt x="17362869" y="7557440"/>
                </a:lnTo>
                <a:lnTo>
                  <a:pt x="17356620" y="7553223"/>
                </a:lnTo>
                <a:lnTo>
                  <a:pt x="17348975" y="7551674"/>
                </a:lnTo>
                <a:lnTo>
                  <a:pt x="17341330" y="7553223"/>
                </a:lnTo>
                <a:lnTo>
                  <a:pt x="17335081" y="7557440"/>
                </a:lnTo>
                <a:lnTo>
                  <a:pt x="17330865" y="7563688"/>
                </a:lnTo>
                <a:lnTo>
                  <a:pt x="17329328" y="7571333"/>
                </a:lnTo>
                <a:lnTo>
                  <a:pt x="17330865" y="7578979"/>
                </a:lnTo>
                <a:lnTo>
                  <a:pt x="17335081" y="7585227"/>
                </a:lnTo>
                <a:lnTo>
                  <a:pt x="17341330" y="7589431"/>
                </a:lnTo>
                <a:lnTo>
                  <a:pt x="17348975" y="7590980"/>
                </a:lnTo>
                <a:lnTo>
                  <a:pt x="17356620" y="7589431"/>
                </a:lnTo>
                <a:lnTo>
                  <a:pt x="17362869" y="7585227"/>
                </a:lnTo>
                <a:lnTo>
                  <a:pt x="17367085" y="7578979"/>
                </a:lnTo>
                <a:lnTo>
                  <a:pt x="17368622" y="7571333"/>
                </a:lnTo>
                <a:close/>
              </a:path>
              <a:path w="18719800" h="10718800" extrusionOk="0">
                <a:moveTo>
                  <a:pt x="17368622" y="7471232"/>
                </a:moveTo>
                <a:lnTo>
                  <a:pt x="17367085" y="7463587"/>
                </a:lnTo>
                <a:lnTo>
                  <a:pt x="17362869" y="7457338"/>
                </a:lnTo>
                <a:lnTo>
                  <a:pt x="17356620" y="7453135"/>
                </a:lnTo>
                <a:lnTo>
                  <a:pt x="17348975" y="7451585"/>
                </a:lnTo>
                <a:lnTo>
                  <a:pt x="17341330" y="7453135"/>
                </a:lnTo>
                <a:lnTo>
                  <a:pt x="17335081" y="7457338"/>
                </a:lnTo>
                <a:lnTo>
                  <a:pt x="17330865" y="7463587"/>
                </a:lnTo>
                <a:lnTo>
                  <a:pt x="17329328" y="7471232"/>
                </a:lnTo>
                <a:lnTo>
                  <a:pt x="17330865" y="7478877"/>
                </a:lnTo>
                <a:lnTo>
                  <a:pt x="17335081" y="7485126"/>
                </a:lnTo>
                <a:lnTo>
                  <a:pt x="17341330" y="7489342"/>
                </a:lnTo>
                <a:lnTo>
                  <a:pt x="17348975" y="7490879"/>
                </a:lnTo>
                <a:lnTo>
                  <a:pt x="17356620" y="7489342"/>
                </a:lnTo>
                <a:lnTo>
                  <a:pt x="17362869" y="7485126"/>
                </a:lnTo>
                <a:lnTo>
                  <a:pt x="17367085" y="7478877"/>
                </a:lnTo>
                <a:lnTo>
                  <a:pt x="17368622" y="7471232"/>
                </a:lnTo>
                <a:close/>
              </a:path>
              <a:path w="18719800" h="10718800" extrusionOk="0">
                <a:moveTo>
                  <a:pt x="17368622" y="7371143"/>
                </a:moveTo>
                <a:lnTo>
                  <a:pt x="17367085" y="7363498"/>
                </a:lnTo>
                <a:lnTo>
                  <a:pt x="17362869" y="7357250"/>
                </a:lnTo>
                <a:lnTo>
                  <a:pt x="17356620" y="7353033"/>
                </a:lnTo>
                <a:lnTo>
                  <a:pt x="17348975" y="7351496"/>
                </a:lnTo>
                <a:lnTo>
                  <a:pt x="17341330" y="7353033"/>
                </a:lnTo>
                <a:lnTo>
                  <a:pt x="17335081" y="7357250"/>
                </a:lnTo>
                <a:lnTo>
                  <a:pt x="17330865" y="7363498"/>
                </a:lnTo>
                <a:lnTo>
                  <a:pt x="17329328" y="7371143"/>
                </a:lnTo>
                <a:lnTo>
                  <a:pt x="17330865" y="7378789"/>
                </a:lnTo>
                <a:lnTo>
                  <a:pt x="17335081" y="7385024"/>
                </a:lnTo>
                <a:lnTo>
                  <a:pt x="17341330" y="7389241"/>
                </a:lnTo>
                <a:lnTo>
                  <a:pt x="17348975" y="7390778"/>
                </a:lnTo>
                <a:lnTo>
                  <a:pt x="17356620" y="7389241"/>
                </a:lnTo>
                <a:lnTo>
                  <a:pt x="17362869" y="7385024"/>
                </a:lnTo>
                <a:lnTo>
                  <a:pt x="17367085" y="7378789"/>
                </a:lnTo>
                <a:lnTo>
                  <a:pt x="17368622" y="7371143"/>
                </a:lnTo>
                <a:close/>
              </a:path>
              <a:path w="18719800" h="10718800" extrusionOk="0">
                <a:moveTo>
                  <a:pt x="17368622" y="7271042"/>
                </a:moveTo>
                <a:lnTo>
                  <a:pt x="17367085" y="7263397"/>
                </a:lnTo>
                <a:lnTo>
                  <a:pt x="17362869" y="7257148"/>
                </a:lnTo>
                <a:lnTo>
                  <a:pt x="17356620" y="7252944"/>
                </a:lnTo>
                <a:lnTo>
                  <a:pt x="17348975" y="7251395"/>
                </a:lnTo>
                <a:lnTo>
                  <a:pt x="17341330" y="7252944"/>
                </a:lnTo>
                <a:lnTo>
                  <a:pt x="17335081" y="7257148"/>
                </a:lnTo>
                <a:lnTo>
                  <a:pt x="17330865" y="7263397"/>
                </a:lnTo>
                <a:lnTo>
                  <a:pt x="17329328" y="7271042"/>
                </a:lnTo>
                <a:lnTo>
                  <a:pt x="17330865" y="7278687"/>
                </a:lnTo>
                <a:lnTo>
                  <a:pt x="17335081" y="7284923"/>
                </a:lnTo>
                <a:lnTo>
                  <a:pt x="17341330" y="7289127"/>
                </a:lnTo>
                <a:lnTo>
                  <a:pt x="17348975" y="7290676"/>
                </a:lnTo>
                <a:lnTo>
                  <a:pt x="17356620" y="7289127"/>
                </a:lnTo>
                <a:lnTo>
                  <a:pt x="17362869" y="7284923"/>
                </a:lnTo>
                <a:lnTo>
                  <a:pt x="17367085" y="7278687"/>
                </a:lnTo>
                <a:lnTo>
                  <a:pt x="17368622" y="7271042"/>
                </a:lnTo>
                <a:close/>
              </a:path>
              <a:path w="18719800" h="10718800" extrusionOk="0">
                <a:moveTo>
                  <a:pt x="17368622" y="7170941"/>
                </a:moveTo>
                <a:lnTo>
                  <a:pt x="17367085" y="7163308"/>
                </a:lnTo>
                <a:lnTo>
                  <a:pt x="17362869" y="7157059"/>
                </a:lnTo>
                <a:lnTo>
                  <a:pt x="17356620" y="7152843"/>
                </a:lnTo>
                <a:lnTo>
                  <a:pt x="17348975" y="7151306"/>
                </a:lnTo>
                <a:lnTo>
                  <a:pt x="17341330" y="7152843"/>
                </a:lnTo>
                <a:lnTo>
                  <a:pt x="17335081" y="7157059"/>
                </a:lnTo>
                <a:lnTo>
                  <a:pt x="17330865" y="7163308"/>
                </a:lnTo>
                <a:lnTo>
                  <a:pt x="17329328" y="7170941"/>
                </a:lnTo>
                <a:lnTo>
                  <a:pt x="17330865" y="7178586"/>
                </a:lnTo>
                <a:lnTo>
                  <a:pt x="17335081" y="7184834"/>
                </a:lnTo>
                <a:lnTo>
                  <a:pt x="17341330" y="7189051"/>
                </a:lnTo>
                <a:lnTo>
                  <a:pt x="17348975" y="7190587"/>
                </a:lnTo>
                <a:lnTo>
                  <a:pt x="17356620" y="7189051"/>
                </a:lnTo>
                <a:lnTo>
                  <a:pt x="17362869" y="7184834"/>
                </a:lnTo>
                <a:lnTo>
                  <a:pt x="17367085" y="7178586"/>
                </a:lnTo>
                <a:lnTo>
                  <a:pt x="17368622" y="7170941"/>
                </a:lnTo>
                <a:close/>
              </a:path>
              <a:path w="18719800" h="10718800" extrusionOk="0">
                <a:moveTo>
                  <a:pt x="17368622" y="7070839"/>
                </a:moveTo>
                <a:lnTo>
                  <a:pt x="17367085" y="7063194"/>
                </a:lnTo>
                <a:lnTo>
                  <a:pt x="17362869" y="7056958"/>
                </a:lnTo>
                <a:lnTo>
                  <a:pt x="17356620" y="7052742"/>
                </a:lnTo>
                <a:lnTo>
                  <a:pt x="17348975" y="7051205"/>
                </a:lnTo>
                <a:lnTo>
                  <a:pt x="17341330" y="7052742"/>
                </a:lnTo>
                <a:lnTo>
                  <a:pt x="17335081" y="7056958"/>
                </a:lnTo>
                <a:lnTo>
                  <a:pt x="17330865" y="7063194"/>
                </a:lnTo>
                <a:lnTo>
                  <a:pt x="17329328" y="7070839"/>
                </a:lnTo>
                <a:lnTo>
                  <a:pt x="17330865" y="7078497"/>
                </a:lnTo>
                <a:lnTo>
                  <a:pt x="17335081" y="7084746"/>
                </a:lnTo>
                <a:lnTo>
                  <a:pt x="17341330" y="7088949"/>
                </a:lnTo>
                <a:lnTo>
                  <a:pt x="17348975" y="7090499"/>
                </a:lnTo>
                <a:lnTo>
                  <a:pt x="17356620" y="7088949"/>
                </a:lnTo>
                <a:lnTo>
                  <a:pt x="17362869" y="7084746"/>
                </a:lnTo>
                <a:lnTo>
                  <a:pt x="17367085" y="7078497"/>
                </a:lnTo>
                <a:lnTo>
                  <a:pt x="17368622" y="7070839"/>
                </a:lnTo>
                <a:close/>
              </a:path>
              <a:path w="18719800" h="10718800" extrusionOk="0">
                <a:moveTo>
                  <a:pt x="17368622" y="6970750"/>
                </a:moveTo>
                <a:lnTo>
                  <a:pt x="17367085" y="6963105"/>
                </a:lnTo>
                <a:lnTo>
                  <a:pt x="17362869" y="6956857"/>
                </a:lnTo>
                <a:lnTo>
                  <a:pt x="17356620" y="6952653"/>
                </a:lnTo>
                <a:lnTo>
                  <a:pt x="17348975" y="6951104"/>
                </a:lnTo>
                <a:lnTo>
                  <a:pt x="17341330" y="6952653"/>
                </a:lnTo>
                <a:lnTo>
                  <a:pt x="17335081" y="6956857"/>
                </a:lnTo>
                <a:lnTo>
                  <a:pt x="17330865" y="6963105"/>
                </a:lnTo>
                <a:lnTo>
                  <a:pt x="17329328" y="6970750"/>
                </a:lnTo>
                <a:lnTo>
                  <a:pt x="17330865" y="6978396"/>
                </a:lnTo>
                <a:lnTo>
                  <a:pt x="17335081" y="6984644"/>
                </a:lnTo>
                <a:lnTo>
                  <a:pt x="17341330" y="6988861"/>
                </a:lnTo>
                <a:lnTo>
                  <a:pt x="17348975" y="6990397"/>
                </a:lnTo>
                <a:lnTo>
                  <a:pt x="17356620" y="6988861"/>
                </a:lnTo>
                <a:lnTo>
                  <a:pt x="17362869" y="6984644"/>
                </a:lnTo>
                <a:lnTo>
                  <a:pt x="17367085" y="6978396"/>
                </a:lnTo>
                <a:lnTo>
                  <a:pt x="17368622" y="6970750"/>
                </a:lnTo>
                <a:close/>
              </a:path>
              <a:path w="18719800" h="10718800" extrusionOk="0">
                <a:moveTo>
                  <a:pt x="17368622" y="6870662"/>
                </a:moveTo>
                <a:lnTo>
                  <a:pt x="17367085" y="6863016"/>
                </a:lnTo>
                <a:lnTo>
                  <a:pt x="17362869" y="6856768"/>
                </a:lnTo>
                <a:lnTo>
                  <a:pt x="17356620" y="6852552"/>
                </a:lnTo>
                <a:lnTo>
                  <a:pt x="17348975" y="6851002"/>
                </a:lnTo>
                <a:lnTo>
                  <a:pt x="17341330" y="6852552"/>
                </a:lnTo>
                <a:lnTo>
                  <a:pt x="17335081" y="6856768"/>
                </a:lnTo>
                <a:lnTo>
                  <a:pt x="17330865" y="6863016"/>
                </a:lnTo>
                <a:lnTo>
                  <a:pt x="17329328" y="6870662"/>
                </a:lnTo>
                <a:lnTo>
                  <a:pt x="17330865" y="6878320"/>
                </a:lnTo>
                <a:lnTo>
                  <a:pt x="17335081" y="6884556"/>
                </a:lnTo>
                <a:lnTo>
                  <a:pt x="17341330" y="6888759"/>
                </a:lnTo>
                <a:lnTo>
                  <a:pt x="17348975" y="6890296"/>
                </a:lnTo>
                <a:lnTo>
                  <a:pt x="17356620" y="6888759"/>
                </a:lnTo>
                <a:lnTo>
                  <a:pt x="17362869" y="6884556"/>
                </a:lnTo>
                <a:lnTo>
                  <a:pt x="17367085" y="6878320"/>
                </a:lnTo>
                <a:lnTo>
                  <a:pt x="17368622" y="6870662"/>
                </a:lnTo>
                <a:close/>
              </a:path>
              <a:path w="18719800" h="10718800" extrusionOk="0">
                <a:moveTo>
                  <a:pt x="17368622" y="6770573"/>
                </a:moveTo>
                <a:lnTo>
                  <a:pt x="17367085" y="6762915"/>
                </a:lnTo>
                <a:lnTo>
                  <a:pt x="17362869" y="6756679"/>
                </a:lnTo>
                <a:lnTo>
                  <a:pt x="17356620" y="6752463"/>
                </a:lnTo>
                <a:lnTo>
                  <a:pt x="17348975" y="6750913"/>
                </a:lnTo>
                <a:lnTo>
                  <a:pt x="17341330" y="6752463"/>
                </a:lnTo>
                <a:lnTo>
                  <a:pt x="17335081" y="6756679"/>
                </a:lnTo>
                <a:lnTo>
                  <a:pt x="17330865" y="6762915"/>
                </a:lnTo>
                <a:lnTo>
                  <a:pt x="17329328" y="6770573"/>
                </a:lnTo>
                <a:lnTo>
                  <a:pt x="17330865" y="6778206"/>
                </a:lnTo>
                <a:lnTo>
                  <a:pt x="17335081" y="6784454"/>
                </a:lnTo>
                <a:lnTo>
                  <a:pt x="17341330" y="6788671"/>
                </a:lnTo>
                <a:lnTo>
                  <a:pt x="17348975" y="6790207"/>
                </a:lnTo>
                <a:lnTo>
                  <a:pt x="17356620" y="6788671"/>
                </a:lnTo>
                <a:lnTo>
                  <a:pt x="17362869" y="6784454"/>
                </a:lnTo>
                <a:lnTo>
                  <a:pt x="17367085" y="6778206"/>
                </a:lnTo>
                <a:lnTo>
                  <a:pt x="17368622" y="6770573"/>
                </a:lnTo>
                <a:close/>
              </a:path>
              <a:path w="18719800" h="10718800" extrusionOk="0">
                <a:moveTo>
                  <a:pt x="17368622" y="6670472"/>
                </a:moveTo>
                <a:lnTo>
                  <a:pt x="17367085" y="6662826"/>
                </a:lnTo>
                <a:lnTo>
                  <a:pt x="17362869" y="6656565"/>
                </a:lnTo>
                <a:lnTo>
                  <a:pt x="17356620" y="6652361"/>
                </a:lnTo>
                <a:lnTo>
                  <a:pt x="17348975" y="6650812"/>
                </a:lnTo>
                <a:lnTo>
                  <a:pt x="17341330" y="6652361"/>
                </a:lnTo>
                <a:lnTo>
                  <a:pt x="17335081" y="6656565"/>
                </a:lnTo>
                <a:lnTo>
                  <a:pt x="17330865" y="6662826"/>
                </a:lnTo>
                <a:lnTo>
                  <a:pt x="17329328" y="6670472"/>
                </a:lnTo>
                <a:lnTo>
                  <a:pt x="17330865" y="6678117"/>
                </a:lnTo>
                <a:lnTo>
                  <a:pt x="17335081" y="6684365"/>
                </a:lnTo>
                <a:lnTo>
                  <a:pt x="17341330" y="6688569"/>
                </a:lnTo>
                <a:lnTo>
                  <a:pt x="17348975" y="6690119"/>
                </a:lnTo>
                <a:lnTo>
                  <a:pt x="17356620" y="6688569"/>
                </a:lnTo>
                <a:lnTo>
                  <a:pt x="17362869" y="6684365"/>
                </a:lnTo>
                <a:lnTo>
                  <a:pt x="17367085" y="6678117"/>
                </a:lnTo>
                <a:lnTo>
                  <a:pt x="17368622" y="6670472"/>
                </a:lnTo>
                <a:close/>
              </a:path>
              <a:path w="18719800" h="10718800" extrusionOk="0">
                <a:moveTo>
                  <a:pt x="17368622" y="6570370"/>
                </a:moveTo>
                <a:lnTo>
                  <a:pt x="17367085" y="6562725"/>
                </a:lnTo>
                <a:lnTo>
                  <a:pt x="17362869" y="6556476"/>
                </a:lnTo>
                <a:lnTo>
                  <a:pt x="17356620" y="6552273"/>
                </a:lnTo>
                <a:lnTo>
                  <a:pt x="17348975" y="6550723"/>
                </a:lnTo>
                <a:lnTo>
                  <a:pt x="17341330" y="6552273"/>
                </a:lnTo>
                <a:lnTo>
                  <a:pt x="17335081" y="6556476"/>
                </a:lnTo>
                <a:lnTo>
                  <a:pt x="17330865" y="6562725"/>
                </a:lnTo>
                <a:lnTo>
                  <a:pt x="17329328" y="6570370"/>
                </a:lnTo>
                <a:lnTo>
                  <a:pt x="17330865" y="6578016"/>
                </a:lnTo>
                <a:lnTo>
                  <a:pt x="17335081" y="6584264"/>
                </a:lnTo>
                <a:lnTo>
                  <a:pt x="17341330" y="6588480"/>
                </a:lnTo>
                <a:lnTo>
                  <a:pt x="17348975" y="6590030"/>
                </a:lnTo>
                <a:lnTo>
                  <a:pt x="17356620" y="6588480"/>
                </a:lnTo>
                <a:lnTo>
                  <a:pt x="17362869" y="6584264"/>
                </a:lnTo>
                <a:lnTo>
                  <a:pt x="17367085" y="6578016"/>
                </a:lnTo>
                <a:lnTo>
                  <a:pt x="17368622" y="6570370"/>
                </a:lnTo>
                <a:close/>
              </a:path>
              <a:path w="18719800" h="10718800" extrusionOk="0">
                <a:moveTo>
                  <a:pt x="17368622" y="6470269"/>
                </a:moveTo>
                <a:lnTo>
                  <a:pt x="17367085" y="6462623"/>
                </a:lnTo>
                <a:lnTo>
                  <a:pt x="17362869" y="6456388"/>
                </a:lnTo>
                <a:lnTo>
                  <a:pt x="17356620" y="6452171"/>
                </a:lnTo>
                <a:lnTo>
                  <a:pt x="17348975" y="6450635"/>
                </a:lnTo>
                <a:lnTo>
                  <a:pt x="17341330" y="6452171"/>
                </a:lnTo>
                <a:lnTo>
                  <a:pt x="17335081" y="6456388"/>
                </a:lnTo>
                <a:lnTo>
                  <a:pt x="17330865" y="6462623"/>
                </a:lnTo>
                <a:lnTo>
                  <a:pt x="17329328" y="6470269"/>
                </a:lnTo>
                <a:lnTo>
                  <a:pt x="17330865" y="6477927"/>
                </a:lnTo>
                <a:lnTo>
                  <a:pt x="17335081" y="6484175"/>
                </a:lnTo>
                <a:lnTo>
                  <a:pt x="17341330" y="6488379"/>
                </a:lnTo>
                <a:lnTo>
                  <a:pt x="17348975" y="6489928"/>
                </a:lnTo>
                <a:lnTo>
                  <a:pt x="17356620" y="6488379"/>
                </a:lnTo>
                <a:lnTo>
                  <a:pt x="17362869" y="6484175"/>
                </a:lnTo>
                <a:lnTo>
                  <a:pt x="17367085" y="6477927"/>
                </a:lnTo>
                <a:lnTo>
                  <a:pt x="17368622" y="6470269"/>
                </a:lnTo>
                <a:close/>
              </a:path>
              <a:path w="18719800" h="10718800" extrusionOk="0">
                <a:moveTo>
                  <a:pt x="17368622" y="6370167"/>
                </a:moveTo>
                <a:lnTo>
                  <a:pt x="17367085" y="6362522"/>
                </a:lnTo>
                <a:lnTo>
                  <a:pt x="17362869" y="6356286"/>
                </a:lnTo>
                <a:lnTo>
                  <a:pt x="17356620" y="6352070"/>
                </a:lnTo>
                <a:lnTo>
                  <a:pt x="17348975" y="6350533"/>
                </a:lnTo>
                <a:lnTo>
                  <a:pt x="17341330" y="6352070"/>
                </a:lnTo>
                <a:lnTo>
                  <a:pt x="17335081" y="6356286"/>
                </a:lnTo>
                <a:lnTo>
                  <a:pt x="17330865" y="6362522"/>
                </a:lnTo>
                <a:lnTo>
                  <a:pt x="17329328" y="6370167"/>
                </a:lnTo>
                <a:lnTo>
                  <a:pt x="17330865" y="6377826"/>
                </a:lnTo>
                <a:lnTo>
                  <a:pt x="17335081" y="6384061"/>
                </a:lnTo>
                <a:lnTo>
                  <a:pt x="17341330" y="6388278"/>
                </a:lnTo>
                <a:lnTo>
                  <a:pt x="17348975" y="6389827"/>
                </a:lnTo>
                <a:lnTo>
                  <a:pt x="17356620" y="6388278"/>
                </a:lnTo>
                <a:lnTo>
                  <a:pt x="17362869" y="6384061"/>
                </a:lnTo>
                <a:lnTo>
                  <a:pt x="17367085" y="6377826"/>
                </a:lnTo>
                <a:lnTo>
                  <a:pt x="17368622" y="6370167"/>
                </a:lnTo>
                <a:close/>
              </a:path>
              <a:path w="18719800" h="10718800" extrusionOk="0">
                <a:moveTo>
                  <a:pt x="17368622" y="6270079"/>
                </a:moveTo>
                <a:lnTo>
                  <a:pt x="17367085" y="6262433"/>
                </a:lnTo>
                <a:lnTo>
                  <a:pt x="17362869" y="6256185"/>
                </a:lnTo>
                <a:lnTo>
                  <a:pt x="17356620" y="6251981"/>
                </a:lnTo>
                <a:lnTo>
                  <a:pt x="17348975" y="6250432"/>
                </a:lnTo>
                <a:lnTo>
                  <a:pt x="17341330" y="6251981"/>
                </a:lnTo>
                <a:lnTo>
                  <a:pt x="17335081" y="6256185"/>
                </a:lnTo>
                <a:lnTo>
                  <a:pt x="17330865" y="6262433"/>
                </a:lnTo>
                <a:lnTo>
                  <a:pt x="17329328" y="6270079"/>
                </a:lnTo>
                <a:lnTo>
                  <a:pt x="17330865" y="6277737"/>
                </a:lnTo>
                <a:lnTo>
                  <a:pt x="17335081" y="6283985"/>
                </a:lnTo>
                <a:lnTo>
                  <a:pt x="17341330" y="6288189"/>
                </a:lnTo>
                <a:lnTo>
                  <a:pt x="17348975" y="6289738"/>
                </a:lnTo>
                <a:lnTo>
                  <a:pt x="17356620" y="6288189"/>
                </a:lnTo>
                <a:lnTo>
                  <a:pt x="17362869" y="6283985"/>
                </a:lnTo>
                <a:lnTo>
                  <a:pt x="17367085" y="6277737"/>
                </a:lnTo>
                <a:lnTo>
                  <a:pt x="17368622" y="6270079"/>
                </a:lnTo>
                <a:close/>
              </a:path>
              <a:path w="18719800" h="10718800" extrusionOk="0">
                <a:moveTo>
                  <a:pt x="17368622" y="6169990"/>
                </a:moveTo>
                <a:lnTo>
                  <a:pt x="17367085" y="6162332"/>
                </a:lnTo>
                <a:lnTo>
                  <a:pt x="17362869" y="6156096"/>
                </a:lnTo>
                <a:lnTo>
                  <a:pt x="17356620" y="6151880"/>
                </a:lnTo>
                <a:lnTo>
                  <a:pt x="17348975" y="6150343"/>
                </a:lnTo>
                <a:lnTo>
                  <a:pt x="17341330" y="6151880"/>
                </a:lnTo>
                <a:lnTo>
                  <a:pt x="17335081" y="6156096"/>
                </a:lnTo>
                <a:lnTo>
                  <a:pt x="17330865" y="6162332"/>
                </a:lnTo>
                <a:lnTo>
                  <a:pt x="17329328" y="6169990"/>
                </a:lnTo>
                <a:lnTo>
                  <a:pt x="17330865" y="6177635"/>
                </a:lnTo>
                <a:lnTo>
                  <a:pt x="17335081" y="6183871"/>
                </a:lnTo>
                <a:lnTo>
                  <a:pt x="17341330" y="6188087"/>
                </a:lnTo>
                <a:lnTo>
                  <a:pt x="17348975" y="6189637"/>
                </a:lnTo>
                <a:lnTo>
                  <a:pt x="17356620" y="6188087"/>
                </a:lnTo>
                <a:lnTo>
                  <a:pt x="17362869" y="6183871"/>
                </a:lnTo>
                <a:lnTo>
                  <a:pt x="17367085" y="6177635"/>
                </a:lnTo>
                <a:lnTo>
                  <a:pt x="17368622" y="6169990"/>
                </a:lnTo>
                <a:close/>
              </a:path>
              <a:path w="18719800" h="10718800" extrusionOk="0">
                <a:moveTo>
                  <a:pt x="17368622" y="6069889"/>
                </a:moveTo>
                <a:lnTo>
                  <a:pt x="17367085" y="6062243"/>
                </a:lnTo>
                <a:lnTo>
                  <a:pt x="17362869" y="6055995"/>
                </a:lnTo>
                <a:lnTo>
                  <a:pt x="17356620" y="6051791"/>
                </a:lnTo>
                <a:lnTo>
                  <a:pt x="17348975" y="6050242"/>
                </a:lnTo>
                <a:lnTo>
                  <a:pt x="17341330" y="6051791"/>
                </a:lnTo>
                <a:lnTo>
                  <a:pt x="17335081" y="6055995"/>
                </a:lnTo>
                <a:lnTo>
                  <a:pt x="17330865" y="6062243"/>
                </a:lnTo>
                <a:lnTo>
                  <a:pt x="17329328" y="6069889"/>
                </a:lnTo>
                <a:lnTo>
                  <a:pt x="17330865" y="6077534"/>
                </a:lnTo>
                <a:lnTo>
                  <a:pt x="17335081" y="6083782"/>
                </a:lnTo>
                <a:lnTo>
                  <a:pt x="17341330" y="6087986"/>
                </a:lnTo>
                <a:lnTo>
                  <a:pt x="17348975" y="6089535"/>
                </a:lnTo>
                <a:lnTo>
                  <a:pt x="17356620" y="6087986"/>
                </a:lnTo>
                <a:lnTo>
                  <a:pt x="17362869" y="6083782"/>
                </a:lnTo>
                <a:lnTo>
                  <a:pt x="17367085" y="6077534"/>
                </a:lnTo>
                <a:lnTo>
                  <a:pt x="17368622" y="6069889"/>
                </a:lnTo>
                <a:close/>
              </a:path>
              <a:path w="18719800" h="10718800" extrusionOk="0">
                <a:moveTo>
                  <a:pt x="17368622" y="5969787"/>
                </a:moveTo>
                <a:lnTo>
                  <a:pt x="17367085" y="5962142"/>
                </a:lnTo>
                <a:lnTo>
                  <a:pt x="17362869" y="5955906"/>
                </a:lnTo>
                <a:lnTo>
                  <a:pt x="17356620" y="5951702"/>
                </a:lnTo>
                <a:lnTo>
                  <a:pt x="17348975" y="5950153"/>
                </a:lnTo>
                <a:lnTo>
                  <a:pt x="17341330" y="5951702"/>
                </a:lnTo>
                <a:lnTo>
                  <a:pt x="17335081" y="5955906"/>
                </a:lnTo>
                <a:lnTo>
                  <a:pt x="17330865" y="5962142"/>
                </a:lnTo>
                <a:lnTo>
                  <a:pt x="17329328" y="5969787"/>
                </a:lnTo>
                <a:lnTo>
                  <a:pt x="17330865" y="5977445"/>
                </a:lnTo>
                <a:lnTo>
                  <a:pt x="17335081" y="5983681"/>
                </a:lnTo>
                <a:lnTo>
                  <a:pt x="17341330" y="5987897"/>
                </a:lnTo>
                <a:lnTo>
                  <a:pt x="17348975" y="5989434"/>
                </a:lnTo>
                <a:lnTo>
                  <a:pt x="17356620" y="5987897"/>
                </a:lnTo>
                <a:lnTo>
                  <a:pt x="17362869" y="5983681"/>
                </a:lnTo>
                <a:lnTo>
                  <a:pt x="17367085" y="5977445"/>
                </a:lnTo>
                <a:lnTo>
                  <a:pt x="17368622" y="5969787"/>
                </a:lnTo>
                <a:close/>
              </a:path>
              <a:path w="18719800" h="10718800" extrusionOk="0">
                <a:moveTo>
                  <a:pt x="17368622" y="5869686"/>
                </a:moveTo>
                <a:lnTo>
                  <a:pt x="17367085" y="5862053"/>
                </a:lnTo>
                <a:lnTo>
                  <a:pt x="17362869" y="5855805"/>
                </a:lnTo>
                <a:lnTo>
                  <a:pt x="17356620" y="5851601"/>
                </a:lnTo>
                <a:lnTo>
                  <a:pt x="17348975" y="5850052"/>
                </a:lnTo>
                <a:lnTo>
                  <a:pt x="17341330" y="5851601"/>
                </a:lnTo>
                <a:lnTo>
                  <a:pt x="17335081" y="5855805"/>
                </a:lnTo>
                <a:lnTo>
                  <a:pt x="17330865" y="5862053"/>
                </a:lnTo>
                <a:lnTo>
                  <a:pt x="17329328" y="5869686"/>
                </a:lnTo>
                <a:lnTo>
                  <a:pt x="17330865" y="5877344"/>
                </a:lnTo>
                <a:lnTo>
                  <a:pt x="17335081" y="5883580"/>
                </a:lnTo>
                <a:lnTo>
                  <a:pt x="17341330" y="5887796"/>
                </a:lnTo>
                <a:lnTo>
                  <a:pt x="17348975" y="5889333"/>
                </a:lnTo>
                <a:lnTo>
                  <a:pt x="17356620" y="5887796"/>
                </a:lnTo>
                <a:lnTo>
                  <a:pt x="17362869" y="5883580"/>
                </a:lnTo>
                <a:lnTo>
                  <a:pt x="17367085" y="5877344"/>
                </a:lnTo>
                <a:lnTo>
                  <a:pt x="17368622" y="5869686"/>
                </a:lnTo>
                <a:close/>
              </a:path>
              <a:path w="18719800" h="10718800" extrusionOk="0">
                <a:moveTo>
                  <a:pt x="17368622" y="5769610"/>
                </a:moveTo>
                <a:lnTo>
                  <a:pt x="17367085" y="5761952"/>
                </a:lnTo>
                <a:lnTo>
                  <a:pt x="17362869" y="5755703"/>
                </a:lnTo>
                <a:lnTo>
                  <a:pt x="17356620" y="5751500"/>
                </a:lnTo>
                <a:lnTo>
                  <a:pt x="17348975" y="5749950"/>
                </a:lnTo>
                <a:lnTo>
                  <a:pt x="17341330" y="5751500"/>
                </a:lnTo>
                <a:lnTo>
                  <a:pt x="17335081" y="5755703"/>
                </a:lnTo>
                <a:lnTo>
                  <a:pt x="17330865" y="5761952"/>
                </a:lnTo>
                <a:lnTo>
                  <a:pt x="17329328" y="5769610"/>
                </a:lnTo>
                <a:lnTo>
                  <a:pt x="17330865" y="5777255"/>
                </a:lnTo>
                <a:lnTo>
                  <a:pt x="17335081" y="5783491"/>
                </a:lnTo>
                <a:lnTo>
                  <a:pt x="17341330" y="5787695"/>
                </a:lnTo>
                <a:lnTo>
                  <a:pt x="17348975" y="5789244"/>
                </a:lnTo>
                <a:lnTo>
                  <a:pt x="17356620" y="5787695"/>
                </a:lnTo>
                <a:lnTo>
                  <a:pt x="17362869" y="5783491"/>
                </a:lnTo>
                <a:lnTo>
                  <a:pt x="17367085" y="5777255"/>
                </a:lnTo>
                <a:lnTo>
                  <a:pt x="17368622" y="5769610"/>
                </a:lnTo>
                <a:close/>
              </a:path>
              <a:path w="18719800" h="10718800" extrusionOk="0">
                <a:moveTo>
                  <a:pt x="17368622" y="5669508"/>
                </a:moveTo>
                <a:lnTo>
                  <a:pt x="17367085" y="5661850"/>
                </a:lnTo>
                <a:lnTo>
                  <a:pt x="17362869" y="5655615"/>
                </a:lnTo>
                <a:lnTo>
                  <a:pt x="17356620" y="5651398"/>
                </a:lnTo>
                <a:lnTo>
                  <a:pt x="17348975" y="5649861"/>
                </a:lnTo>
                <a:lnTo>
                  <a:pt x="17341330" y="5651398"/>
                </a:lnTo>
                <a:lnTo>
                  <a:pt x="17335081" y="5655615"/>
                </a:lnTo>
                <a:lnTo>
                  <a:pt x="17330865" y="5661850"/>
                </a:lnTo>
                <a:lnTo>
                  <a:pt x="17329328" y="5669508"/>
                </a:lnTo>
                <a:lnTo>
                  <a:pt x="17330865" y="5677154"/>
                </a:lnTo>
                <a:lnTo>
                  <a:pt x="17335081" y="5683389"/>
                </a:lnTo>
                <a:lnTo>
                  <a:pt x="17341330" y="5687606"/>
                </a:lnTo>
                <a:lnTo>
                  <a:pt x="17348975" y="5689155"/>
                </a:lnTo>
                <a:lnTo>
                  <a:pt x="17356620" y="5687606"/>
                </a:lnTo>
                <a:lnTo>
                  <a:pt x="17362869" y="5683389"/>
                </a:lnTo>
                <a:lnTo>
                  <a:pt x="17367085" y="5677154"/>
                </a:lnTo>
                <a:lnTo>
                  <a:pt x="17368622" y="5669508"/>
                </a:lnTo>
                <a:close/>
              </a:path>
              <a:path w="18719800" h="10718800" extrusionOk="0">
                <a:moveTo>
                  <a:pt x="17368622" y="5569420"/>
                </a:moveTo>
                <a:lnTo>
                  <a:pt x="17367085" y="5561762"/>
                </a:lnTo>
                <a:lnTo>
                  <a:pt x="17362869" y="5555513"/>
                </a:lnTo>
                <a:lnTo>
                  <a:pt x="17356620" y="5551297"/>
                </a:lnTo>
                <a:lnTo>
                  <a:pt x="17348975" y="5549747"/>
                </a:lnTo>
                <a:lnTo>
                  <a:pt x="17341330" y="5551297"/>
                </a:lnTo>
                <a:lnTo>
                  <a:pt x="17335081" y="5555513"/>
                </a:lnTo>
                <a:lnTo>
                  <a:pt x="17330865" y="5561762"/>
                </a:lnTo>
                <a:lnTo>
                  <a:pt x="17329328" y="5569420"/>
                </a:lnTo>
                <a:lnTo>
                  <a:pt x="17330865" y="5577065"/>
                </a:lnTo>
                <a:lnTo>
                  <a:pt x="17335081" y="5583301"/>
                </a:lnTo>
                <a:lnTo>
                  <a:pt x="17341330" y="5587504"/>
                </a:lnTo>
                <a:lnTo>
                  <a:pt x="17348975" y="5589041"/>
                </a:lnTo>
                <a:lnTo>
                  <a:pt x="17356620" y="5587504"/>
                </a:lnTo>
                <a:lnTo>
                  <a:pt x="17362869" y="5583301"/>
                </a:lnTo>
                <a:lnTo>
                  <a:pt x="17367085" y="5577065"/>
                </a:lnTo>
                <a:lnTo>
                  <a:pt x="17368622" y="5569420"/>
                </a:lnTo>
                <a:close/>
              </a:path>
              <a:path w="18719800" h="10718800" extrusionOk="0">
                <a:moveTo>
                  <a:pt x="17430382" y="1178877"/>
                </a:moveTo>
                <a:lnTo>
                  <a:pt x="17428845" y="1171232"/>
                </a:lnTo>
                <a:lnTo>
                  <a:pt x="17424629" y="1164983"/>
                </a:lnTo>
                <a:lnTo>
                  <a:pt x="17418381" y="1160780"/>
                </a:lnTo>
                <a:lnTo>
                  <a:pt x="17410735" y="1159230"/>
                </a:lnTo>
                <a:lnTo>
                  <a:pt x="17403090" y="1160780"/>
                </a:lnTo>
                <a:lnTo>
                  <a:pt x="17396841" y="1164983"/>
                </a:lnTo>
                <a:lnTo>
                  <a:pt x="17392638" y="1171232"/>
                </a:lnTo>
                <a:lnTo>
                  <a:pt x="17391088" y="1178877"/>
                </a:lnTo>
                <a:lnTo>
                  <a:pt x="17392638" y="1186522"/>
                </a:lnTo>
                <a:lnTo>
                  <a:pt x="17396841" y="1192771"/>
                </a:lnTo>
                <a:lnTo>
                  <a:pt x="17403090" y="1196975"/>
                </a:lnTo>
                <a:lnTo>
                  <a:pt x="17410735" y="1198524"/>
                </a:lnTo>
                <a:lnTo>
                  <a:pt x="17418381" y="1196975"/>
                </a:lnTo>
                <a:lnTo>
                  <a:pt x="17424629" y="1192771"/>
                </a:lnTo>
                <a:lnTo>
                  <a:pt x="17428845" y="1186522"/>
                </a:lnTo>
                <a:lnTo>
                  <a:pt x="17430382" y="1178877"/>
                </a:lnTo>
                <a:close/>
              </a:path>
              <a:path w="18719800" h="10718800" extrusionOk="0">
                <a:moveTo>
                  <a:pt x="17430382" y="1078776"/>
                </a:moveTo>
                <a:lnTo>
                  <a:pt x="17428845" y="1071130"/>
                </a:lnTo>
                <a:lnTo>
                  <a:pt x="17424629" y="1064895"/>
                </a:lnTo>
                <a:lnTo>
                  <a:pt x="17418381" y="1060678"/>
                </a:lnTo>
                <a:lnTo>
                  <a:pt x="17410735" y="1059141"/>
                </a:lnTo>
                <a:lnTo>
                  <a:pt x="17403090" y="1060678"/>
                </a:lnTo>
                <a:lnTo>
                  <a:pt x="17396841" y="1064895"/>
                </a:lnTo>
                <a:lnTo>
                  <a:pt x="17392638" y="1071130"/>
                </a:lnTo>
                <a:lnTo>
                  <a:pt x="17391088" y="1078776"/>
                </a:lnTo>
                <a:lnTo>
                  <a:pt x="17392638" y="1086421"/>
                </a:lnTo>
                <a:lnTo>
                  <a:pt x="17396841" y="1092669"/>
                </a:lnTo>
                <a:lnTo>
                  <a:pt x="17403090" y="1096886"/>
                </a:lnTo>
                <a:lnTo>
                  <a:pt x="17410735" y="1098423"/>
                </a:lnTo>
                <a:lnTo>
                  <a:pt x="17418381" y="1096886"/>
                </a:lnTo>
                <a:lnTo>
                  <a:pt x="17424629" y="1092669"/>
                </a:lnTo>
                <a:lnTo>
                  <a:pt x="17428845" y="1086421"/>
                </a:lnTo>
                <a:lnTo>
                  <a:pt x="17430382" y="1078776"/>
                </a:lnTo>
                <a:close/>
              </a:path>
              <a:path w="18719800" h="10718800" extrusionOk="0">
                <a:moveTo>
                  <a:pt x="17430382" y="978687"/>
                </a:moveTo>
                <a:lnTo>
                  <a:pt x="17428845" y="971042"/>
                </a:lnTo>
                <a:lnTo>
                  <a:pt x="17424629" y="964793"/>
                </a:lnTo>
                <a:lnTo>
                  <a:pt x="17418381" y="960577"/>
                </a:lnTo>
                <a:lnTo>
                  <a:pt x="17410735" y="959040"/>
                </a:lnTo>
                <a:lnTo>
                  <a:pt x="17403090" y="960577"/>
                </a:lnTo>
                <a:lnTo>
                  <a:pt x="17396841" y="964793"/>
                </a:lnTo>
                <a:lnTo>
                  <a:pt x="17392638" y="971042"/>
                </a:lnTo>
                <a:lnTo>
                  <a:pt x="17391088" y="978687"/>
                </a:lnTo>
                <a:lnTo>
                  <a:pt x="17392638" y="986332"/>
                </a:lnTo>
                <a:lnTo>
                  <a:pt x="17396841" y="992581"/>
                </a:lnTo>
                <a:lnTo>
                  <a:pt x="17403090" y="996797"/>
                </a:lnTo>
                <a:lnTo>
                  <a:pt x="17410735" y="998334"/>
                </a:lnTo>
                <a:lnTo>
                  <a:pt x="17418381" y="996797"/>
                </a:lnTo>
                <a:lnTo>
                  <a:pt x="17424629" y="992581"/>
                </a:lnTo>
                <a:lnTo>
                  <a:pt x="17428845" y="986332"/>
                </a:lnTo>
                <a:lnTo>
                  <a:pt x="17430382" y="978687"/>
                </a:lnTo>
                <a:close/>
              </a:path>
              <a:path w="18719800" h="10718800" extrusionOk="0">
                <a:moveTo>
                  <a:pt x="17430382" y="878598"/>
                </a:moveTo>
                <a:lnTo>
                  <a:pt x="17428845" y="870940"/>
                </a:lnTo>
                <a:lnTo>
                  <a:pt x="17424629" y="864692"/>
                </a:lnTo>
                <a:lnTo>
                  <a:pt x="17418381" y="860488"/>
                </a:lnTo>
                <a:lnTo>
                  <a:pt x="17410735" y="858939"/>
                </a:lnTo>
                <a:lnTo>
                  <a:pt x="17403090" y="860488"/>
                </a:lnTo>
                <a:lnTo>
                  <a:pt x="17396841" y="864692"/>
                </a:lnTo>
                <a:lnTo>
                  <a:pt x="17392638" y="870940"/>
                </a:lnTo>
                <a:lnTo>
                  <a:pt x="17391088" y="878598"/>
                </a:lnTo>
                <a:lnTo>
                  <a:pt x="17392638" y="886244"/>
                </a:lnTo>
                <a:lnTo>
                  <a:pt x="17396841" y="892479"/>
                </a:lnTo>
                <a:lnTo>
                  <a:pt x="17403090" y="896683"/>
                </a:lnTo>
                <a:lnTo>
                  <a:pt x="17410735" y="898232"/>
                </a:lnTo>
                <a:lnTo>
                  <a:pt x="17418381" y="896683"/>
                </a:lnTo>
                <a:lnTo>
                  <a:pt x="17424629" y="892479"/>
                </a:lnTo>
                <a:lnTo>
                  <a:pt x="17428845" y="886244"/>
                </a:lnTo>
                <a:lnTo>
                  <a:pt x="17430382" y="878598"/>
                </a:lnTo>
                <a:close/>
              </a:path>
              <a:path w="18719800" h="10718800" extrusionOk="0">
                <a:moveTo>
                  <a:pt x="17430382" y="778484"/>
                </a:moveTo>
                <a:lnTo>
                  <a:pt x="17428845" y="770839"/>
                </a:lnTo>
                <a:lnTo>
                  <a:pt x="17424629" y="764603"/>
                </a:lnTo>
                <a:lnTo>
                  <a:pt x="17418381" y="760387"/>
                </a:lnTo>
                <a:lnTo>
                  <a:pt x="17410735" y="758850"/>
                </a:lnTo>
                <a:lnTo>
                  <a:pt x="17403090" y="760387"/>
                </a:lnTo>
                <a:lnTo>
                  <a:pt x="17396841" y="764603"/>
                </a:lnTo>
                <a:lnTo>
                  <a:pt x="17392638" y="770839"/>
                </a:lnTo>
                <a:lnTo>
                  <a:pt x="17391088" y="778484"/>
                </a:lnTo>
                <a:lnTo>
                  <a:pt x="17392638" y="786130"/>
                </a:lnTo>
                <a:lnTo>
                  <a:pt x="17396841" y="792378"/>
                </a:lnTo>
                <a:lnTo>
                  <a:pt x="17403090" y="796594"/>
                </a:lnTo>
                <a:lnTo>
                  <a:pt x="17410735" y="798144"/>
                </a:lnTo>
                <a:lnTo>
                  <a:pt x="17418381" y="796594"/>
                </a:lnTo>
                <a:lnTo>
                  <a:pt x="17424629" y="792378"/>
                </a:lnTo>
                <a:lnTo>
                  <a:pt x="17428845" y="786130"/>
                </a:lnTo>
                <a:lnTo>
                  <a:pt x="17430382" y="778484"/>
                </a:lnTo>
                <a:close/>
              </a:path>
              <a:path w="18719800" h="10718800" extrusionOk="0">
                <a:moveTo>
                  <a:pt x="17430382" y="678395"/>
                </a:moveTo>
                <a:lnTo>
                  <a:pt x="17428845" y="670750"/>
                </a:lnTo>
                <a:lnTo>
                  <a:pt x="17424629" y="664502"/>
                </a:lnTo>
                <a:lnTo>
                  <a:pt x="17418381" y="660298"/>
                </a:lnTo>
                <a:lnTo>
                  <a:pt x="17410735" y="658749"/>
                </a:lnTo>
                <a:lnTo>
                  <a:pt x="17403090" y="660298"/>
                </a:lnTo>
                <a:lnTo>
                  <a:pt x="17396841" y="664502"/>
                </a:lnTo>
                <a:lnTo>
                  <a:pt x="17392638" y="670750"/>
                </a:lnTo>
                <a:lnTo>
                  <a:pt x="17391088" y="678395"/>
                </a:lnTo>
                <a:lnTo>
                  <a:pt x="17392638" y="686041"/>
                </a:lnTo>
                <a:lnTo>
                  <a:pt x="17396841" y="692289"/>
                </a:lnTo>
                <a:lnTo>
                  <a:pt x="17403090" y="696493"/>
                </a:lnTo>
                <a:lnTo>
                  <a:pt x="17410735" y="698042"/>
                </a:lnTo>
                <a:lnTo>
                  <a:pt x="17418381" y="696493"/>
                </a:lnTo>
                <a:lnTo>
                  <a:pt x="17424629" y="692289"/>
                </a:lnTo>
                <a:lnTo>
                  <a:pt x="17428845" y="686041"/>
                </a:lnTo>
                <a:lnTo>
                  <a:pt x="17430382" y="678395"/>
                </a:lnTo>
                <a:close/>
              </a:path>
              <a:path w="18719800" h="10718800" extrusionOk="0">
                <a:moveTo>
                  <a:pt x="17430382" y="578294"/>
                </a:moveTo>
                <a:lnTo>
                  <a:pt x="17428845" y="570649"/>
                </a:lnTo>
                <a:lnTo>
                  <a:pt x="17424629" y="564413"/>
                </a:lnTo>
                <a:lnTo>
                  <a:pt x="17418381" y="560197"/>
                </a:lnTo>
                <a:lnTo>
                  <a:pt x="17410735" y="558647"/>
                </a:lnTo>
                <a:lnTo>
                  <a:pt x="17403090" y="560197"/>
                </a:lnTo>
                <a:lnTo>
                  <a:pt x="17396841" y="564413"/>
                </a:lnTo>
                <a:lnTo>
                  <a:pt x="17392638" y="570649"/>
                </a:lnTo>
                <a:lnTo>
                  <a:pt x="17391088" y="578294"/>
                </a:lnTo>
                <a:lnTo>
                  <a:pt x="17392638" y="585939"/>
                </a:lnTo>
                <a:lnTo>
                  <a:pt x="17396841" y="592188"/>
                </a:lnTo>
                <a:lnTo>
                  <a:pt x="17403090" y="596404"/>
                </a:lnTo>
                <a:lnTo>
                  <a:pt x="17410735" y="597941"/>
                </a:lnTo>
                <a:lnTo>
                  <a:pt x="17418381" y="596404"/>
                </a:lnTo>
                <a:lnTo>
                  <a:pt x="17424629" y="592188"/>
                </a:lnTo>
                <a:lnTo>
                  <a:pt x="17428845" y="585939"/>
                </a:lnTo>
                <a:lnTo>
                  <a:pt x="17430382" y="578294"/>
                </a:lnTo>
                <a:close/>
              </a:path>
              <a:path w="18719800" h="10718800" extrusionOk="0">
                <a:moveTo>
                  <a:pt x="17430382" y="478205"/>
                </a:moveTo>
                <a:lnTo>
                  <a:pt x="17428845" y="470560"/>
                </a:lnTo>
                <a:lnTo>
                  <a:pt x="17424629" y="464312"/>
                </a:lnTo>
                <a:lnTo>
                  <a:pt x="17418381" y="460108"/>
                </a:lnTo>
                <a:lnTo>
                  <a:pt x="17410735" y="458558"/>
                </a:lnTo>
                <a:lnTo>
                  <a:pt x="17403090" y="460108"/>
                </a:lnTo>
                <a:lnTo>
                  <a:pt x="17396841" y="464312"/>
                </a:lnTo>
                <a:lnTo>
                  <a:pt x="17392638" y="470560"/>
                </a:lnTo>
                <a:lnTo>
                  <a:pt x="17391088" y="478205"/>
                </a:lnTo>
                <a:lnTo>
                  <a:pt x="17392638" y="485851"/>
                </a:lnTo>
                <a:lnTo>
                  <a:pt x="17396841" y="492099"/>
                </a:lnTo>
                <a:lnTo>
                  <a:pt x="17403090" y="496303"/>
                </a:lnTo>
                <a:lnTo>
                  <a:pt x="17410735" y="497840"/>
                </a:lnTo>
                <a:lnTo>
                  <a:pt x="17418381" y="496303"/>
                </a:lnTo>
                <a:lnTo>
                  <a:pt x="17424629" y="492099"/>
                </a:lnTo>
                <a:lnTo>
                  <a:pt x="17428845" y="485851"/>
                </a:lnTo>
                <a:lnTo>
                  <a:pt x="17430382" y="478205"/>
                </a:lnTo>
                <a:close/>
              </a:path>
              <a:path w="18719800" h="10718800" extrusionOk="0">
                <a:moveTo>
                  <a:pt x="17430382" y="378104"/>
                </a:moveTo>
                <a:lnTo>
                  <a:pt x="17428845" y="370459"/>
                </a:lnTo>
                <a:lnTo>
                  <a:pt x="17424629" y="364210"/>
                </a:lnTo>
                <a:lnTo>
                  <a:pt x="17418381" y="360006"/>
                </a:lnTo>
                <a:lnTo>
                  <a:pt x="17410735" y="358457"/>
                </a:lnTo>
                <a:lnTo>
                  <a:pt x="17403090" y="360006"/>
                </a:lnTo>
                <a:lnTo>
                  <a:pt x="17396841" y="364210"/>
                </a:lnTo>
                <a:lnTo>
                  <a:pt x="17392638" y="370459"/>
                </a:lnTo>
                <a:lnTo>
                  <a:pt x="17391088" y="378104"/>
                </a:lnTo>
                <a:lnTo>
                  <a:pt x="17392638" y="385749"/>
                </a:lnTo>
                <a:lnTo>
                  <a:pt x="17396841" y="391998"/>
                </a:lnTo>
                <a:lnTo>
                  <a:pt x="17403090" y="396214"/>
                </a:lnTo>
                <a:lnTo>
                  <a:pt x="17410735" y="397764"/>
                </a:lnTo>
                <a:lnTo>
                  <a:pt x="17418381" y="396214"/>
                </a:lnTo>
                <a:lnTo>
                  <a:pt x="17424629" y="391998"/>
                </a:lnTo>
                <a:lnTo>
                  <a:pt x="17428845" y="385749"/>
                </a:lnTo>
                <a:lnTo>
                  <a:pt x="17430382" y="378104"/>
                </a:lnTo>
                <a:close/>
              </a:path>
              <a:path w="18719800" h="10718800" extrusionOk="0">
                <a:moveTo>
                  <a:pt x="17430382" y="278015"/>
                </a:moveTo>
                <a:lnTo>
                  <a:pt x="17428845" y="270357"/>
                </a:lnTo>
                <a:lnTo>
                  <a:pt x="17424629" y="264109"/>
                </a:lnTo>
                <a:lnTo>
                  <a:pt x="17418381" y="259905"/>
                </a:lnTo>
                <a:lnTo>
                  <a:pt x="17410735" y="258356"/>
                </a:lnTo>
                <a:lnTo>
                  <a:pt x="17403090" y="259905"/>
                </a:lnTo>
                <a:lnTo>
                  <a:pt x="17396841" y="264109"/>
                </a:lnTo>
                <a:lnTo>
                  <a:pt x="17392638" y="270357"/>
                </a:lnTo>
                <a:lnTo>
                  <a:pt x="17391088" y="278015"/>
                </a:lnTo>
                <a:lnTo>
                  <a:pt x="17392638" y="285661"/>
                </a:lnTo>
                <a:lnTo>
                  <a:pt x="17396841" y="291909"/>
                </a:lnTo>
                <a:lnTo>
                  <a:pt x="17403090" y="296113"/>
                </a:lnTo>
                <a:lnTo>
                  <a:pt x="17410735" y="297662"/>
                </a:lnTo>
                <a:lnTo>
                  <a:pt x="17418381" y="296113"/>
                </a:lnTo>
                <a:lnTo>
                  <a:pt x="17424629" y="291909"/>
                </a:lnTo>
                <a:lnTo>
                  <a:pt x="17428845" y="285661"/>
                </a:lnTo>
                <a:lnTo>
                  <a:pt x="17430382" y="278015"/>
                </a:lnTo>
                <a:close/>
              </a:path>
              <a:path w="18719800" h="10718800" extrusionOk="0">
                <a:moveTo>
                  <a:pt x="17430382" y="177927"/>
                </a:moveTo>
                <a:lnTo>
                  <a:pt x="17428845" y="170268"/>
                </a:lnTo>
                <a:lnTo>
                  <a:pt x="17424629" y="164020"/>
                </a:lnTo>
                <a:lnTo>
                  <a:pt x="17418381" y="159816"/>
                </a:lnTo>
                <a:lnTo>
                  <a:pt x="17410735" y="158267"/>
                </a:lnTo>
                <a:lnTo>
                  <a:pt x="17403090" y="159816"/>
                </a:lnTo>
                <a:lnTo>
                  <a:pt x="17396841" y="164020"/>
                </a:lnTo>
                <a:lnTo>
                  <a:pt x="17392638" y="170268"/>
                </a:lnTo>
                <a:lnTo>
                  <a:pt x="17391088" y="177927"/>
                </a:lnTo>
                <a:lnTo>
                  <a:pt x="17392638" y="185559"/>
                </a:lnTo>
                <a:lnTo>
                  <a:pt x="17396841" y="191808"/>
                </a:lnTo>
                <a:lnTo>
                  <a:pt x="17403090" y="196024"/>
                </a:lnTo>
                <a:lnTo>
                  <a:pt x="17410735" y="197561"/>
                </a:lnTo>
                <a:lnTo>
                  <a:pt x="17418381" y="196024"/>
                </a:lnTo>
                <a:lnTo>
                  <a:pt x="17424629" y="191808"/>
                </a:lnTo>
                <a:lnTo>
                  <a:pt x="17428845" y="185559"/>
                </a:lnTo>
                <a:lnTo>
                  <a:pt x="17430382" y="177927"/>
                </a:lnTo>
                <a:close/>
              </a:path>
              <a:path w="18719800" h="10718800" extrusionOk="0">
                <a:moveTo>
                  <a:pt x="17430382" y="77812"/>
                </a:moveTo>
                <a:lnTo>
                  <a:pt x="17428845" y="70180"/>
                </a:lnTo>
                <a:lnTo>
                  <a:pt x="17424629" y="63931"/>
                </a:lnTo>
                <a:lnTo>
                  <a:pt x="17418381" y="59715"/>
                </a:lnTo>
                <a:lnTo>
                  <a:pt x="17410735" y="58178"/>
                </a:lnTo>
                <a:lnTo>
                  <a:pt x="17403090" y="59715"/>
                </a:lnTo>
                <a:lnTo>
                  <a:pt x="17396841" y="63931"/>
                </a:lnTo>
                <a:lnTo>
                  <a:pt x="17392638" y="70180"/>
                </a:lnTo>
                <a:lnTo>
                  <a:pt x="17391088" y="77812"/>
                </a:lnTo>
                <a:lnTo>
                  <a:pt x="17392638" y="85471"/>
                </a:lnTo>
                <a:lnTo>
                  <a:pt x="17396841" y="91706"/>
                </a:lnTo>
                <a:lnTo>
                  <a:pt x="17403090" y="95923"/>
                </a:lnTo>
                <a:lnTo>
                  <a:pt x="17410735" y="97459"/>
                </a:lnTo>
                <a:lnTo>
                  <a:pt x="17418381" y="95923"/>
                </a:lnTo>
                <a:lnTo>
                  <a:pt x="17424629" y="91706"/>
                </a:lnTo>
                <a:lnTo>
                  <a:pt x="17428845" y="85471"/>
                </a:lnTo>
                <a:lnTo>
                  <a:pt x="17430382" y="77812"/>
                </a:lnTo>
                <a:close/>
              </a:path>
              <a:path w="18719800" h="10718800" extrusionOk="0">
                <a:moveTo>
                  <a:pt x="17442422" y="10718787"/>
                </a:moveTo>
                <a:lnTo>
                  <a:pt x="17441050" y="10712044"/>
                </a:lnTo>
                <a:lnTo>
                  <a:pt x="17436846" y="10705795"/>
                </a:lnTo>
                <a:lnTo>
                  <a:pt x="17430598" y="10701579"/>
                </a:lnTo>
                <a:lnTo>
                  <a:pt x="17422953" y="10700042"/>
                </a:lnTo>
                <a:lnTo>
                  <a:pt x="17415307" y="10701579"/>
                </a:lnTo>
                <a:lnTo>
                  <a:pt x="17409059" y="10705795"/>
                </a:lnTo>
                <a:lnTo>
                  <a:pt x="17404842" y="10712044"/>
                </a:lnTo>
                <a:lnTo>
                  <a:pt x="17403483" y="10718787"/>
                </a:lnTo>
                <a:lnTo>
                  <a:pt x="17442422" y="10718787"/>
                </a:lnTo>
                <a:close/>
              </a:path>
              <a:path w="18719800" h="10718800" extrusionOk="0">
                <a:moveTo>
                  <a:pt x="17442599" y="10619588"/>
                </a:moveTo>
                <a:lnTo>
                  <a:pt x="17441050" y="10611942"/>
                </a:lnTo>
                <a:lnTo>
                  <a:pt x="17436846" y="10605707"/>
                </a:lnTo>
                <a:lnTo>
                  <a:pt x="17430598" y="10601490"/>
                </a:lnTo>
                <a:lnTo>
                  <a:pt x="17422953" y="10599953"/>
                </a:lnTo>
                <a:lnTo>
                  <a:pt x="17415307" y="10601490"/>
                </a:lnTo>
                <a:lnTo>
                  <a:pt x="17409059" y="10605707"/>
                </a:lnTo>
                <a:lnTo>
                  <a:pt x="17404855" y="10611942"/>
                </a:lnTo>
                <a:lnTo>
                  <a:pt x="17403306" y="10619588"/>
                </a:lnTo>
                <a:lnTo>
                  <a:pt x="17404855" y="10627246"/>
                </a:lnTo>
                <a:lnTo>
                  <a:pt x="17409059" y="10633481"/>
                </a:lnTo>
                <a:lnTo>
                  <a:pt x="17415307" y="10637698"/>
                </a:lnTo>
                <a:lnTo>
                  <a:pt x="17422953" y="10639235"/>
                </a:lnTo>
                <a:lnTo>
                  <a:pt x="17430598" y="10637698"/>
                </a:lnTo>
                <a:lnTo>
                  <a:pt x="17436846" y="10633481"/>
                </a:lnTo>
                <a:lnTo>
                  <a:pt x="17441050" y="10627246"/>
                </a:lnTo>
                <a:lnTo>
                  <a:pt x="17442599" y="10619588"/>
                </a:lnTo>
                <a:close/>
              </a:path>
              <a:path w="18719800" h="10718800" extrusionOk="0">
                <a:moveTo>
                  <a:pt x="17442599" y="10519499"/>
                </a:moveTo>
                <a:lnTo>
                  <a:pt x="17441050" y="10511853"/>
                </a:lnTo>
                <a:lnTo>
                  <a:pt x="17436846" y="10505605"/>
                </a:lnTo>
                <a:lnTo>
                  <a:pt x="17430598" y="10501389"/>
                </a:lnTo>
                <a:lnTo>
                  <a:pt x="17422953" y="10499852"/>
                </a:lnTo>
                <a:lnTo>
                  <a:pt x="17415307" y="10501389"/>
                </a:lnTo>
                <a:lnTo>
                  <a:pt x="17409059" y="10505605"/>
                </a:lnTo>
                <a:lnTo>
                  <a:pt x="17404855" y="10511853"/>
                </a:lnTo>
                <a:lnTo>
                  <a:pt x="17403306" y="10519499"/>
                </a:lnTo>
                <a:lnTo>
                  <a:pt x="17404855" y="10527144"/>
                </a:lnTo>
                <a:lnTo>
                  <a:pt x="17409059" y="10533393"/>
                </a:lnTo>
                <a:lnTo>
                  <a:pt x="17415307" y="10537609"/>
                </a:lnTo>
                <a:lnTo>
                  <a:pt x="17422953" y="10539146"/>
                </a:lnTo>
                <a:lnTo>
                  <a:pt x="17430598" y="10537609"/>
                </a:lnTo>
                <a:lnTo>
                  <a:pt x="17436846" y="10533393"/>
                </a:lnTo>
                <a:lnTo>
                  <a:pt x="17441050" y="10527144"/>
                </a:lnTo>
                <a:lnTo>
                  <a:pt x="17442599" y="10519499"/>
                </a:lnTo>
                <a:close/>
              </a:path>
              <a:path w="18719800" h="10718800" extrusionOk="0">
                <a:moveTo>
                  <a:pt x="17442599" y="10419397"/>
                </a:moveTo>
                <a:lnTo>
                  <a:pt x="17441050" y="10411765"/>
                </a:lnTo>
                <a:lnTo>
                  <a:pt x="17436846" y="10405516"/>
                </a:lnTo>
                <a:lnTo>
                  <a:pt x="17430598" y="10401300"/>
                </a:lnTo>
                <a:lnTo>
                  <a:pt x="17422953" y="10399763"/>
                </a:lnTo>
                <a:lnTo>
                  <a:pt x="17415307" y="10401300"/>
                </a:lnTo>
                <a:lnTo>
                  <a:pt x="17409059" y="10405516"/>
                </a:lnTo>
                <a:lnTo>
                  <a:pt x="17404855" y="10411765"/>
                </a:lnTo>
                <a:lnTo>
                  <a:pt x="17403306" y="10419397"/>
                </a:lnTo>
                <a:lnTo>
                  <a:pt x="17404855" y="10427056"/>
                </a:lnTo>
                <a:lnTo>
                  <a:pt x="17409059" y="10433304"/>
                </a:lnTo>
                <a:lnTo>
                  <a:pt x="17415307" y="10437508"/>
                </a:lnTo>
                <a:lnTo>
                  <a:pt x="17422953" y="10439057"/>
                </a:lnTo>
                <a:lnTo>
                  <a:pt x="17430598" y="10437508"/>
                </a:lnTo>
                <a:lnTo>
                  <a:pt x="17436846" y="10433304"/>
                </a:lnTo>
                <a:lnTo>
                  <a:pt x="17441050" y="10427056"/>
                </a:lnTo>
                <a:lnTo>
                  <a:pt x="17442599" y="10419397"/>
                </a:lnTo>
                <a:close/>
              </a:path>
              <a:path w="18719800" h="10718800" extrusionOk="0">
                <a:moveTo>
                  <a:pt x="17442599" y="10319309"/>
                </a:moveTo>
                <a:lnTo>
                  <a:pt x="17441050" y="10311663"/>
                </a:lnTo>
                <a:lnTo>
                  <a:pt x="17436846" y="10305415"/>
                </a:lnTo>
                <a:lnTo>
                  <a:pt x="17430598" y="10301199"/>
                </a:lnTo>
                <a:lnTo>
                  <a:pt x="17422953" y="10299662"/>
                </a:lnTo>
                <a:lnTo>
                  <a:pt x="17415307" y="10301199"/>
                </a:lnTo>
                <a:lnTo>
                  <a:pt x="17409059" y="10305415"/>
                </a:lnTo>
                <a:lnTo>
                  <a:pt x="17404855" y="10311663"/>
                </a:lnTo>
                <a:lnTo>
                  <a:pt x="17403306" y="10319309"/>
                </a:lnTo>
                <a:lnTo>
                  <a:pt x="17404855" y="10326954"/>
                </a:lnTo>
                <a:lnTo>
                  <a:pt x="17409059" y="10333203"/>
                </a:lnTo>
                <a:lnTo>
                  <a:pt x="17415307" y="10337406"/>
                </a:lnTo>
                <a:lnTo>
                  <a:pt x="17422953" y="10338956"/>
                </a:lnTo>
                <a:lnTo>
                  <a:pt x="17430598" y="10337406"/>
                </a:lnTo>
                <a:lnTo>
                  <a:pt x="17436846" y="10333203"/>
                </a:lnTo>
                <a:lnTo>
                  <a:pt x="17441050" y="10326954"/>
                </a:lnTo>
                <a:lnTo>
                  <a:pt x="17442599" y="10319309"/>
                </a:lnTo>
                <a:close/>
              </a:path>
              <a:path w="18719800" h="10718800" extrusionOk="0">
                <a:moveTo>
                  <a:pt x="17442599" y="10219195"/>
                </a:moveTo>
                <a:lnTo>
                  <a:pt x="17441050" y="10211562"/>
                </a:lnTo>
                <a:lnTo>
                  <a:pt x="17436846" y="10205314"/>
                </a:lnTo>
                <a:lnTo>
                  <a:pt x="17430598" y="10201110"/>
                </a:lnTo>
                <a:lnTo>
                  <a:pt x="17422953" y="10199560"/>
                </a:lnTo>
                <a:lnTo>
                  <a:pt x="17415307" y="10201110"/>
                </a:lnTo>
                <a:lnTo>
                  <a:pt x="17409059" y="10205314"/>
                </a:lnTo>
                <a:lnTo>
                  <a:pt x="17404855" y="10211562"/>
                </a:lnTo>
                <a:lnTo>
                  <a:pt x="17403306" y="10219195"/>
                </a:lnTo>
                <a:lnTo>
                  <a:pt x="17404855" y="10226853"/>
                </a:lnTo>
                <a:lnTo>
                  <a:pt x="17409059" y="10233101"/>
                </a:lnTo>
                <a:lnTo>
                  <a:pt x="17415307" y="10237318"/>
                </a:lnTo>
                <a:lnTo>
                  <a:pt x="17422953" y="10238854"/>
                </a:lnTo>
                <a:lnTo>
                  <a:pt x="17430598" y="10237318"/>
                </a:lnTo>
                <a:lnTo>
                  <a:pt x="17436846" y="10233101"/>
                </a:lnTo>
                <a:lnTo>
                  <a:pt x="17441050" y="10226853"/>
                </a:lnTo>
                <a:lnTo>
                  <a:pt x="17442599" y="10219195"/>
                </a:lnTo>
                <a:close/>
              </a:path>
              <a:path w="18719800" h="10718800" extrusionOk="0">
                <a:moveTo>
                  <a:pt x="17442599" y="10119119"/>
                </a:moveTo>
                <a:lnTo>
                  <a:pt x="17441050" y="10111473"/>
                </a:lnTo>
                <a:lnTo>
                  <a:pt x="17436846" y="10105225"/>
                </a:lnTo>
                <a:lnTo>
                  <a:pt x="17430598" y="10101008"/>
                </a:lnTo>
                <a:lnTo>
                  <a:pt x="17422953" y="10099459"/>
                </a:lnTo>
                <a:lnTo>
                  <a:pt x="17415307" y="10101008"/>
                </a:lnTo>
                <a:lnTo>
                  <a:pt x="17409059" y="10105225"/>
                </a:lnTo>
                <a:lnTo>
                  <a:pt x="17404855" y="10111473"/>
                </a:lnTo>
                <a:lnTo>
                  <a:pt x="17403306" y="10119119"/>
                </a:lnTo>
                <a:lnTo>
                  <a:pt x="17404855" y="10126764"/>
                </a:lnTo>
                <a:lnTo>
                  <a:pt x="17409059" y="10133012"/>
                </a:lnTo>
                <a:lnTo>
                  <a:pt x="17415307" y="10137216"/>
                </a:lnTo>
                <a:lnTo>
                  <a:pt x="17422953" y="10138766"/>
                </a:lnTo>
                <a:lnTo>
                  <a:pt x="17430598" y="10137216"/>
                </a:lnTo>
                <a:lnTo>
                  <a:pt x="17436846" y="10133012"/>
                </a:lnTo>
                <a:lnTo>
                  <a:pt x="17441050" y="10126764"/>
                </a:lnTo>
                <a:lnTo>
                  <a:pt x="17442599" y="10119119"/>
                </a:lnTo>
                <a:close/>
              </a:path>
              <a:path w="18719800" h="10718800" extrusionOk="0">
                <a:moveTo>
                  <a:pt x="17442599" y="10019017"/>
                </a:moveTo>
                <a:lnTo>
                  <a:pt x="17441050" y="10011372"/>
                </a:lnTo>
                <a:lnTo>
                  <a:pt x="17436846" y="10005123"/>
                </a:lnTo>
                <a:lnTo>
                  <a:pt x="17430598" y="10000907"/>
                </a:lnTo>
                <a:lnTo>
                  <a:pt x="17422953" y="9999370"/>
                </a:lnTo>
                <a:lnTo>
                  <a:pt x="17415307" y="10000907"/>
                </a:lnTo>
                <a:lnTo>
                  <a:pt x="17409059" y="10005123"/>
                </a:lnTo>
                <a:lnTo>
                  <a:pt x="17404855" y="10011372"/>
                </a:lnTo>
                <a:lnTo>
                  <a:pt x="17403306" y="10019017"/>
                </a:lnTo>
                <a:lnTo>
                  <a:pt x="17404855" y="10026663"/>
                </a:lnTo>
                <a:lnTo>
                  <a:pt x="17409059" y="10032898"/>
                </a:lnTo>
                <a:lnTo>
                  <a:pt x="17415307" y="10037115"/>
                </a:lnTo>
                <a:lnTo>
                  <a:pt x="17422953" y="10038651"/>
                </a:lnTo>
                <a:lnTo>
                  <a:pt x="17430598" y="10037115"/>
                </a:lnTo>
                <a:lnTo>
                  <a:pt x="17436846" y="10032898"/>
                </a:lnTo>
                <a:lnTo>
                  <a:pt x="17441050" y="10026663"/>
                </a:lnTo>
                <a:lnTo>
                  <a:pt x="17442599" y="10019017"/>
                </a:lnTo>
                <a:close/>
              </a:path>
              <a:path w="18719800" h="10718800" extrusionOk="0">
                <a:moveTo>
                  <a:pt x="17442599" y="9918916"/>
                </a:moveTo>
                <a:lnTo>
                  <a:pt x="17441050" y="9911270"/>
                </a:lnTo>
                <a:lnTo>
                  <a:pt x="17436846" y="9905035"/>
                </a:lnTo>
                <a:lnTo>
                  <a:pt x="17430598" y="9900818"/>
                </a:lnTo>
                <a:lnTo>
                  <a:pt x="17422953" y="9899282"/>
                </a:lnTo>
                <a:lnTo>
                  <a:pt x="17415307" y="9900818"/>
                </a:lnTo>
                <a:lnTo>
                  <a:pt x="17409059" y="9905035"/>
                </a:lnTo>
                <a:lnTo>
                  <a:pt x="17404855" y="9911270"/>
                </a:lnTo>
                <a:lnTo>
                  <a:pt x="17403306" y="9918916"/>
                </a:lnTo>
                <a:lnTo>
                  <a:pt x="17404855" y="9926574"/>
                </a:lnTo>
                <a:lnTo>
                  <a:pt x="17409059" y="9932822"/>
                </a:lnTo>
                <a:lnTo>
                  <a:pt x="17415307" y="9937039"/>
                </a:lnTo>
                <a:lnTo>
                  <a:pt x="17422953" y="9938575"/>
                </a:lnTo>
                <a:lnTo>
                  <a:pt x="17430598" y="9937039"/>
                </a:lnTo>
                <a:lnTo>
                  <a:pt x="17436846" y="9932822"/>
                </a:lnTo>
                <a:lnTo>
                  <a:pt x="17441050" y="9926574"/>
                </a:lnTo>
                <a:lnTo>
                  <a:pt x="17442599" y="9918916"/>
                </a:lnTo>
                <a:close/>
              </a:path>
              <a:path w="18719800" h="10718800" extrusionOk="0">
                <a:moveTo>
                  <a:pt x="17442599" y="9818827"/>
                </a:moveTo>
                <a:lnTo>
                  <a:pt x="17441050" y="9811182"/>
                </a:lnTo>
                <a:lnTo>
                  <a:pt x="17436846" y="9804933"/>
                </a:lnTo>
                <a:lnTo>
                  <a:pt x="17430598" y="9800717"/>
                </a:lnTo>
                <a:lnTo>
                  <a:pt x="17422953" y="9799180"/>
                </a:lnTo>
                <a:lnTo>
                  <a:pt x="17415307" y="9800717"/>
                </a:lnTo>
                <a:lnTo>
                  <a:pt x="17409059" y="9804933"/>
                </a:lnTo>
                <a:lnTo>
                  <a:pt x="17404855" y="9811182"/>
                </a:lnTo>
                <a:lnTo>
                  <a:pt x="17403306" y="9818827"/>
                </a:lnTo>
                <a:lnTo>
                  <a:pt x="17404855" y="9826473"/>
                </a:lnTo>
                <a:lnTo>
                  <a:pt x="17409059" y="9832721"/>
                </a:lnTo>
                <a:lnTo>
                  <a:pt x="17415307" y="9836937"/>
                </a:lnTo>
                <a:lnTo>
                  <a:pt x="17422953" y="9838474"/>
                </a:lnTo>
                <a:lnTo>
                  <a:pt x="17430598" y="9836937"/>
                </a:lnTo>
                <a:lnTo>
                  <a:pt x="17436846" y="9832721"/>
                </a:lnTo>
                <a:lnTo>
                  <a:pt x="17441050" y="9826473"/>
                </a:lnTo>
                <a:lnTo>
                  <a:pt x="17442599" y="9818827"/>
                </a:lnTo>
                <a:close/>
              </a:path>
              <a:path w="18719800" h="10718800" extrusionOk="0">
                <a:moveTo>
                  <a:pt x="17442599" y="9718726"/>
                </a:moveTo>
                <a:lnTo>
                  <a:pt x="17441050" y="9711080"/>
                </a:lnTo>
                <a:lnTo>
                  <a:pt x="17436846" y="9704832"/>
                </a:lnTo>
                <a:lnTo>
                  <a:pt x="17430598" y="9700628"/>
                </a:lnTo>
                <a:lnTo>
                  <a:pt x="17422953" y="9699092"/>
                </a:lnTo>
                <a:lnTo>
                  <a:pt x="17415307" y="9700628"/>
                </a:lnTo>
                <a:lnTo>
                  <a:pt x="17409059" y="9704832"/>
                </a:lnTo>
                <a:lnTo>
                  <a:pt x="17404855" y="9711080"/>
                </a:lnTo>
                <a:lnTo>
                  <a:pt x="17403306" y="9718726"/>
                </a:lnTo>
                <a:lnTo>
                  <a:pt x="17404855" y="9726371"/>
                </a:lnTo>
                <a:lnTo>
                  <a:pt x="17409059" y="9732620"/>
                </a:lnTo>
                <a:lnTo>
                  <a:pt x="17415307" y="9736836"/>
                </a:lnTo>
                <a:lnTo>
                  <a:pt x="17422953" y="9738373"/>
                </a:lnTo>
                <a:lnTo>
                  <a:pt x="17430598" y="9736836"/>
                </a:lnTo>
                <a:lnTo>
                  <a:pt x="17436846" y="9732620"/>
                </a:lnTo>
                <a:lnTo>
                  <a:pt x="17441050" y="9726371"/>
                </a:lnTo>
                <a:lnTo>
                  <a:pt x="17442599" y="9718726"/>
                </a:lnTo>
                <a:close/>
              </a:path>
              <a:path w="18719800" h="10718800" extrusionOk="0">
                <a:moveTo>
                  <a:pt x="17442599" y="9618650"/>
                </a:moveTo>
                <a:lnTo>
                  <a:pt x="17441050" y="9610992"/>
                </a:lnTo>
                <a:lnTo>
                  <a:pt x="17436846" y="9604743"/>
                </a:lnTo>
                <a:lnTo>
                  <a:pt x="17430598" y="9600527"/>
                </a:lnTo>
                <a:lnTo>
                  <a:pt x="17422953" y="9598990"/>
                </a:lnTo>
                <a:lnTo>
                  <a:pt x="17415307" y="9600527"/>
                </a:lnTo>
                <a:lnTo>
                  <a:pt x="17409059" y="9604743"/>
                </a:lnTo>
                <a:lnTo>
                  <a:pt x="17404855" y="9610992"/>
                </a:lnTo>
                <a:lnTo>
                  <a:pt x="17403306" y="9618650"/>
                </a:lnTo>
                <a:lnTo>
                  <a:pt x="17404855" y="9626282"/>
                </a:lnTo>
                <a:lnTo>
                  <a:pt x="17409059" y="9632531"/>
                </a:lnTo>
                <a:lnTo>
                  <a:pt x="17415307" y="9636735"/>
                </a:lnTo>
                <a:lnTo>
                  <a:pt x="17422953" y="9638284"/>
                </a:lnTo>
                <a:lnTo>
                  <a:pt x="17430598" y="9636735"/>
                </a:lnTo>
                <a:lnTo>
                  <a:pt x="17436846" y="9632531"/>
                </a:lnTo>
                <a:lnTo>
                  <a:pt x="17441050" y="9626282"/>
                </a:lnTo>
                <a:lnTo>
                  <a:pt x="17442599" y="9618650"/>
                </a:lnTo>
                <a:close/>
              </a:path>
              <a:path w="18719800" h="10718800" extrusionOk="0">
                <a:moveTo>
                  <a:pt x="17442599" y="9518536"/>
                </a:moveTo>
                <a:lnTo>
                  <a:pt x="17441050" y="9510890"/>
                </a:lnTo>
                <a:lnTo>
                  <a:pt x="17436846" y="9504642"/>
                </a:lnTo>
                <a:lnTo>
                  <a:pt x="17430598" y="9500438"/>
                </a:lnTo>
                <a:lnTo>
                  <a:pt x="17422953" y="9498901"/>
                </a:lnTo>
                <a:lnTo>
                  <a:pt x="17415307" y="9500438"/>
                </a:lnTo>
                <a:lnTo>
                  <a:pt x="17409059" y="9504642"/>
                </a:lnTo>
                <a:lnTo>
                  <a:pt x="17404855" y="9510890"/>
                </a:lnTo>
                <a:lnTo>
                  <a:pt x="17403306" y="9518536"/>
                </a:lnTo>
                <a:lnTo>
                  <a:pt x="17404855" y="9526181"/>
                </a:lnTo>
                <a:lnTo>
                  <a:pt x="17409059" y="9532429"/>
                </a:lnTo>
                <a:lnTo>
                  <a:pt x="17415307" y="9536633"/>
                </a:lnTo>
                <a:lnTo>
                  <a:pt x="17422953" y="9538183"/>
                </a:lnTo>
                <a:lnTo>
                  <a:pt x="17430598" y="9536633"/>
                </a:lnTo>
                <a:lnTo>
                  <a:pt x="17436846" y="9532429"/>
                </a:lnTo>
                <a:lnTo>
                  <a:pt x="17441050" y="9526181"/>
                </a:lnTo>
                <a:lnTo>
                  <a:pt x="17442599" y="9518536"/>
                </a:lnTo>
                <a:close/>
              </a:path>
              <a:path w="18719800" h="10718800" extrusionOk="0">
                <a:moveTo>
                  <a:pt x="17442599" y="9418447"/>
                </a:moveTo>
                <a:lnTo>
                  <a:pt x="17441050" y="9410802"/>
                </a:lnTo>
                <a:lnTo>
                  <a:pt x="17436846" y="9404553"/>
                </a:lnTo>
                <a:lnTo>
                  <a:pt x="17430598" y="9400337"/>
                </a:lnTo>
                <a:lnTo>
                  <a:pt x="17422953" y="9398787"/>
                </a:lnTo>
                <a:lnTo>
                  <a:pt x="17415307" y="9400337"/>
                </a:lnTo>
                <a:lnTo>
                  <a:pt x="17409059" y="9404553"/>
                </a:lnTo>
                <a:lnTo>
                  <a:pt x="17404855" y="9410802"/>
                </a:lnTo>
                <a:lnTo>
                  <a:pt x="17403306" y="9418447"/>
                </a:lnTo>
                <a:lnTo>
                  <a:pt x="17404855" y="9426092"/>
                </a:lnTo>
                <a:lnTo>
                  <a:pt x="17409059" y="9432328"/>
                </a:lnTo>
                <a:lnTo>
                  <a:pt x="17415307" y="9436544"/>
                </a:lnTo>
                <a:lnTo>
                  <a:pt x="17422953" y="9438081"/>
                </a:lnTo>
                <a:lnTo>
                  <a:pt x="17430598" y="9436544"/>
                </a:lnTo>
                <a:lnTo>
                  <a:pt x="17436846" y="9432328"/>
                </a:lnTo>
                <a:lnTo>
                  <a:pt x="17441050" y="9426092"/>
                </a:lnTo>
                <a:lnTo>
                  <a:pt x="17442599" y="9418447"/>
                </a:lnTo>
                <a:close/>
              </a:path>
              <a:path w="18719800" h="10718800" extrusionOk="0">
                <a:moveTo>
                  <a:pt x="17442612" y="9318346"/>
                </a:moveTo>
                <a:lnTo>
                  <a:pt x="17441063" y="9310700"/>
                </a:lnTo>
                <a:lnTo>
                  <a:pt x="17436859" y="9304452"/>
                </a:lnTo>
                <a:lnTo>
                  <a:pt x="17430611" y="9300248"/>
                </a:lnTo>
                <a:lnTo>
                  <a:pt x="17422965" y="9298699"/>
                </a:lnTo>
                <a:lnTo>
                  <a:pt x="17415320" y="9300248"/>
                </a:lnTo>
                <a:lnTo>
                  <a:pt x="17409071" y="9304452"/>
                </a:lnTo>
                <a:lnTo>
                  <a:pt x="17404855" y="9310700"/>
                </a:lnTo>
                <a:lnTo>
                  <a:pt x="17403306" y="9318346"/>
                </a:lnTo>
                <a:lnTo>
                  <a:pt x="17404855" y="9325991"/>
                </a:lnTo>
                <a:lnTo>
                  <a:pt x="17409071" y="9332239"/>
                </a:lnTo>
                <a:lnTo>
                  <a:pt x="17415320" y="9336456"/>
                </a:lnTo>
                <a:lnTo>
                  <a:pt x="17422965" y="9337992"/>
                </a:lnTo>
                <a:lnTo>
                  <a:pt x="17430611" y="9336456"/>
                </a:lnTo>
                <a:lnTo>
                  <a:pt x="17436859" y="9332239"/>
                </a:lnTo>
                <a:lnTo>
                  <a:pt x="17441063" y="9325991"/>
                </a:lnTo>
                <a:lnTo>
                  <a:pt x="17442612" y="9318346"/>
                </a:lnTo>
                <a:close/>
              </a:path>
              <a:path w="18719800" h="10718800" extrusionOk="0">
                <a:moveTo>
                  <a:pt x="17442612" y="9218257"/>
                </a:moveTo>
                <a:lnTo>
                  <a:pt x="17441063" y="9210611"/>
                </a:lnTo>
                <a:lnTo>
                  <a:pt x="17436859" y="9204363"/>
                </a:lnTo>
                <a:lnTo>
                  <a:pt x="17430611" y="9200147"/>
                </a:lnTo>
                <a:lnTo>
                  <a:pt x="17422965" y="9198610"/>
                </a:lnTo>
                <a:lnTo>
                  <a:pt x="17415320" y="9200147"/>
                </a:lnTo>
                <a:lnTo>
                  <a:pt x="17409071" y="9204363"/>
                </a:lnTo>
                <a:lnTo>
                  <a:pt x="17404855" y="9210611"/>
                </a:lnTo>
                <a:lnTo>
                  <a:pt x="17403306" y="9218257"/>
                </a:lnTo>
                <a:lnTo>
                  <a:pt x="17404855" y="9225902"/>
                </a:lnTo>
                <a:lnTo>
                  <a:pt x="17409071" y="9232151"/>
                </a:lnTo>
                <a:lnTo>
                  <a:pt x="17415320" y="9236354"/>
                </a:lnTo>
                <a:lnTo>
                  <a:pt x="17422965" y="9237904"/>
                </a:lnTo>
                <a:lnTo>
                  <a:pt x="17430611" y="9236354"/>
                </a:lnTo>
                <a:lnTo>
                  <a:pt x="17436859" y="9232151"/>
                </a:lnTo>
                <a:lnTo>
                  <a:pt x="17441063" y="9225902"/>
                </a:lnTo>
                <a:lnTo>
                  <a:pt x="17442612" y="9218257"/>
                </a:lnTo>
                <a:close/>
              </a:path>
              <a:path w="18719800" h="10718800" extrusionOk="0">
                <a:moveTo>
                  <a:pt x="17442612" y="9118168"/>
                </a:moveTo>
                <a:lnTo>
                  <a:pt x="17441063" y="9110523"/>
                </a:lnTo>
                <a:lnTo>
                  <a:pt x="17436859" y="9104274"/>
                </a:lnTo>
                <a:lnTo>
                  <a:pt x="17430611" y="9100058"/>
                </a:lnTo>
                <a:lnTo>
                  <a:pt x="17422965" y="9098509"/>
                </a:lnTo>
                <a:lnTo>
                  <a:pt x="17415320" y="9100058"/>
                </a:lnTo>
                <a:lnTo>
                  <a:pt x="17409071" y="9104274"/>
                </a:lnTo>
                <a:lnTo>
                  <a:pt x="17404855" y="9110523"/>
                </a:lnTo>
                <a:lnTo>
                  <a:pt x="17403306" y="9118168"/>
                </a:lnTo>
                <a:lnTo>
                  <a:pt x="17404855" y="9125814"/>
                </a:lnTo>
                <a:lnTo>
                  <a:pt x="17409071" y="9132062"/>
                </a:lnTo>
                <a:lnTo>
                  <a:pt x="17415320" y="9136266"/>
                </a:lnTo>
                <a:lnTo>
                  <a:pt x="17422965" y="9137815"/>
                </a:lnTo>
                <a:lnTo>
                  <a:pt x="17430611" y="9136266"/>
                </a:lnTo>
                <a:lnTo>
                  <a:pt x="17436859" y="9132062"/>
                </a:lnTo>
                <a:lnTo>
                  <a:pt x="17441063" y="9125814"/>
                </a:lnTo>
                <a:lnTo>
                  <a:pt x="17442612" y="9118168"/>
                </a:lnTo>
                <a:close/>
              </a:path>
              <a:path w="18719800" h="10718800" extrusionOk="0">
                <a:moveTo>
                  <a:pt x="17442612" y="9018067"/>
                </a:moveTo>
                <a:lnTo>
                  <a:pt x="17441063" y="9010421"/>
                </a:lnTo>
                <a:lnTo>
                  <a:pt x="17436859" y="9004173"/>
                </a:lnTo>
                <a:lnTo>
                  <a:pt x="17430611" y="8999969"/>
                </a:lnTo>
                <a:lnTo>
                  <a:pt x="17422965" y="8998420"/>
                </a:lnTo>
                <a:lnTo>
                  <a:pt x="17415320" y="8999969"/>
                </a:lnTo>
                <a:lnTo>
                  <a:pt x="17409071" y="9004173"/>
                </a:lnTo>
                <a:lnTo>
                  <a:pt x="17404855" y="9010421"/>
                </a:lnTo>
                <a:lnTo>
                  <a:pt x="17403306" y="9018067"/>
                </a:lnTo>
                <a:lnTo>
                  <a:pt x="17404855" y="9025712"/>
                </a:lnTo>
                <a:lnTo>
                  <a:pt x="17409071" y="9031961"/>
                </a:lnTo>
                <a:lnTo>
                  <a:pt x="17415320" y="9036164"/>
                </a:lnTo>
                <a:lnTo>
                  <a:pt x="17422965" y="9037714"/>
                </a:lnTo>
                <a:lnTo>
                  <a:pt x="17430611" y="9036164"/>
                </a:lnTo>
                <a:lnTo>
                  <a:pt x="17436859" y="9031961"/>
                </a:lnTo>
                <a:lnTo>
                  <a:pt x="17441063" y="9025712"/>
                </a:lnTo>
                <a:lnTo>
                  <a:pt x="17442612" y="9018067"/>
                </a:lnTo>
                <a:close/>
              </a:path>
              <a:path w="18719800" h="10718800" extrusionOk="0">
                <a:moveTo>
                  <a:pt x="17442612" y="8917965"/>
                </a:moveTo>
                <a:lnTo>
                  <a:pt x="17441063" y="8910320"/>
                </a:lnTo>
                <a:lnTo>
                  <a:pt x="17436859" y="8904072"/>
                </a:lnTo>
                <a:lnTo>
                  <a:pt x="17430611" y="8899868"/>
                </a:lnTo>
                <a:lnTo>
                  <a:pt x="17422965" y="8898331"/>
                </a:lnTo>
                <a:lnTo>
                  <a:pt x="17415320" y="8899868"/>
                </a:lnTo>
                <a:lnTo>
                  <a:pt x="17409071" y="8904072"/>
                </a:lnTo>
                <a:lnTo>
                  <a:pt x="17404855" y="8910320"/>
                </a:lnTo>
                <a:lnTo>
                  <a:pt x="17403306" y="8917965"/>
                </a:lnTo>
                <a:lnTo>
                  <a:pt x="17404855" y="8925611"/>
                </a:lnTo>
                <a:lnTo>
                  <a:pt x="17409071" y="8931859"/>
                </a:lnTo>
                <a:lnTo>
                  <a:pt x="17415320" y="8936076"/>
                </a:lnTo>
                <a:lnTo>
                  <a:pt x="17422965" y="8937612"/>
                </a:lnTo>
                <a:lnTo>
                  <a:pt x="17430611" y="8936076"/>
                </a:lnTo>
                <a:lnTo>
                  <a:pt x="17436859" y="8931859"/>
                </a:lnTo>
                <a:lnTo>
                  <a:pt x="17441063" y="8925611"/>
                </a:lnTo>
                <a:lnTo>
                  <a:pt x="17442612" y="8917965"/>
                </a:lnTo>
                <a:close/>
              </a:path>
              <a:path w="18719800" h="10718800" extrusionOk="0">
                <a:moveTo>
                  <a:pt x="17442612" y="8817877"/>
                </a:moveTo>
                <a:lnTo>
                  <a:pt x="17441063" y="8810219"/>
                </a:lnTo>
                <a:lnTo>
                  <a:pt x="17436859" y="8803983"/>
                </a:lnTo>
                <a:lnTo>
                  <a:pt x="17430611" y="8799766"/>
                </a:lnTo>
                <a:lnTo>
                  <a:pt x="17422965" y="8798217"/>
                </a:lnTo>
                <a:lnTo>
                  <a:pt x="17415320" y="8799766"/>
                </a:lnTo>
                <a:lnTo>
                  <a:pt x="17409071" y="8803983"/>
                </a:lnTo>
                <a:lnTo>
                  <a:pt x="17404855" y="8810219"/>
                </a:lnTo>
                <a:lnTo>
                  <a:pt x="17403306" y="8817877"/>
                </a:lnTo>
                <a:lnTo>
                  <a:pt x="17404855" y="8825522"/>
                </a:lnTo>
                <a:lnTo>
                  <a:pt x="17409071" y="8831758"/>
                </a:lnTo>
                <a:lnTo>
                  <a:pt x="17415320" y="8835974"/>
                </a:lnTo>
                <a:lnTo>
                  <a:pt x="17422965" y="8837511"/>
                </a:lnTo>
                <a:lnTo>
                  <a:pt x="17430611" y="8835974"/>
                </a:lnTo>
                <a:lnTo>
                  <a:pt x="17436859" y="8831758"/>
                </a:lnTo>
                <a:lnTo>
                  <a:pt x="17441063" y="8825522"/>
                </a:lnTo>
                <a:lnTo>
                  <a:pt x="17442612" y="8817877"/>
                </a:lnTo>
                <a:close/>
              </a:path>
              <a:path w="18719800" h="10718800" extrusionOk="0">
                <a:moveTo>
                  <a:pt x="17442612" y="8717775"/>
                </a:moveTo>
                <a:lnTo>
                  <a:pt x="17441063" y="8710130"/>
                </a:lnTo>
                <a:lnTo>
                  <a:pt x="17436859" y="8703881"/>
                </a:lnTo>
                <a:lnTo>
                  <a:pt x="17430611" y="8699678"/>
                </a:lnTo>
                <a:lnTo>
                  <a:pt x="17422965" y="8698128"/>
                </a:lnTo>
                <a:lnTo>
                  <a:pt x="17415320" y="8699678"/>
                </a:lnTo>
                <a:lnTo>
                  <a:pt x="17409071" y="8703881"/>
                </a:lnTo>
                <a:lnTo>
                  <a:pt x="17404855" y="8710130"/>
                </a:lnTo>
                <a:lnTo>
                  <a:pt x="17403306" y="8717775"/>
                </a:lnTo>
                <a:lnTo>
                  <a:pt x="17404855" y="8725421"/>
                </a:lnTo>
                <a:lnTo>
                  <a:pt x="17409071" y="8731669"/>
                </a:lnTo>
                <a:lnTo>
                  <a:pt x="17415320" y="8735873"/>
                </a:lnTo>
                <a:lnTo>
                  <a:pt x="17422965" y="8737422"/>
                </a:lnTo>
                <a:lnTo>
                  <a:pt x="17430611" y="8735873"/>
                </a:lnTo>
                <a:lnTo>
                  <a:pt x="17436859" y="8731669"/>
                </a:lnTo>
                <a:lnTo>
                  <a:pt x="17441063" y="8725421"/>
                </a:lnTo>
                <a:lnTo>
                  <a:pt x="17442612" y="8717775"/>
                </a:lnTo>
                <a:close/>
              </a:path>
              <a:path w="18719800" h="10718800" extrusionOk="0">
                <a:moveTo>
                  <a:pt x="17442612" y="8617674"/>
                </a:moveTo>
                <a:lnTo>
                  <a:pt x="17441063" y="8610028"/>
                </a:lnTo>
                <a:lnTo>
                  <a:pt x="17436859" y="8603780"/>
                </a:lnTo>
                <a:lnTo>
                  <a:pt x="17430611" y="8599576"/>
                </a:lnTo>
                <a:lnTo>
                  <a:pt x="17422965" y="8598027"/>
                </a:lnTo>
                <a:lnTo>
                  <a:pt x="17415320" y="8599576"/>
                </a:lnTo>
                <a:lnTo>
                  <a:pt x="17409071" y="8603780"/>
                </a:lnTo>
                <a:lnTo>
                  <a:pt x="17404855" y="8610028"/>
                </a:lnTo>
                <a:lnTo>
                  <a:pt x="17403306" y="8617674"/>
                </a:lnTo>
                <a:lnTo>
                  <a:pt x="17404855" y="8625332"/>
                </a:lnTo>
                <a:lnTo>
                  <a:pt x="17409071" y="8631568"/>
                </a:lnTo>
                <a:lnTo>
                  <a:pt x="17415320" y="8635784"/>
                </a:lnTo>
                <a:lnTo>
                  <a:pt x="17422965" y="8637321"/>
                </a:lnTo>
                <a:lnTo>
                  <a:pt x="17430611" y="8635784"/>
                </a:lnTo>
                <a:lnTo>
                  <a:pt x="17436859" y="8631568"/>
                </a:lnTo>
                <a:lnTo>
                  <a:pt x="17441063" y="8625332"/>
                </a:lnTo>
                <a:lnTo>
                  <a:pt x="17442612" y="8617674"/>
                </a:lnTo>
                <a:close/>
              </a:path>
              <a:path w="18719800" h="10718800" extrusionOk="0">
                <a:moveTo>
                  <a:pt x="17442612" y="8517585"/>
                </a:moveTo>
                <a:lnTo>
                  <a:pt x="17441063" y="8509940"/>
                </a:lnTo>
                <a:lnTo>
                  <a:pt x="17436859" y="8503691"/>
                </a:lnTo>
                <a:lnTo>
                  <a:pt x="17430611" y="8499488"/>
                </a:lnTo>
                <a:lnTo>
                  <a:pt x="17422965" y="8497938"/>
                </a:lnTo>
                <a:lnTo>
                  <a:pt x="17415320" y="8499488"/>
                </a:lnTo>
                <a:lnTo>
                  <a:pt x="17409071" y="8503691"/>
                </a:lnTo>
                <a:lnTo>
                  <a:pt x="17404855" y="8509940"/>
                </a:lnTo>
                <a:lnTo>
                  <a:pt x="17403306" y="8517585"/>
                </a:lnTo>
                <a:lnTo>
                  <a:pt x="17404855" y="8525231"/>
                </a:lnTo>
                <a:lnTo>
                  <a:pt x="17409071" y="8531479"/>
                </a:lnTo>
                <a:lnTo>
                  <a:pt x="17415320" y="8535683"/>
                </a:lnTo>
                <a:lnTo>
                  <a:pt x="17422965" y="8537232"/>
                </a:lnTo>
                <a:lnTo>
                  <a:pt x="17430611" y="8535683"/>
                </a:lnTo>
                <a:lnTo>
                  <a:pt x="17436859" y="8531479"/>
                </a:lnTo>
                <a:lnTo>
                  <a:pt x="17441063" y="8525231"/>
                </a:lnTo>
                <a:lnTo>
                  <a:pt x="17442612" y="8517585"/>
                </a:lnTo>
                <a:close/>
              </a:path>
              <a:path w="18719800" h="10718800" extrusionOk="0">
                <a:moveTo>
                  <a:pt x="17442612" y="8417496"/>
                </a:moveTo>
                <a:lnTo>
                  <a:pt x="17441063" y="8409838"/>
                </a:lnTo>
                <a:lnTo>
                  <a:pt x="17436859" y="8403603"/>
                </a:lnTo>
                <a:lnTo>
                  <a:pt x="17430611" y="8399386"/>
                </a:lnTo>
                <a:lnTo>
                  <a:pt x="17422965" y="8397849"/>
                </a:lnTo>
                <a:lnTo>
                  <a:pt x="17415320" y="8399386"/>
                </a:lnTo>
                <a:lnTo>
                  <a:pt x="17409071" y="8403603"/>
                </a:lnTo>
                <a:lnTo>
                  <a:pt x="17404855" y="8409838"/>
                </a:lnTo>
                <a:lnTo>
                  <a:pt x="17403306" y="8417496"/>
                </a:lnTo>
                <a:lnTo>
                  <a:pt x="17404855" y="8425142"/>
                </a:lnTo>
                <a:lnTo>
                  <a:pt x="17409071" y="8431378"/>
                </a:lnTo>
                <a:lnTo>
                  <a:pt x="17415320" y="8435581"/>
                </a:lnTo>
                <a:lnTo>
                  <a:pt x="17422965" y="8437131"/>
                </a:lnTo>
                <a:lnTo>
                  <a:pt x="17430611" y="8435581"/>
                </a:lnTo>
                <a:lnTo>
                  <a:pt x="17436859" y="8431378"/>
                </a:lnTo>
                <a:lnTo>
                  <a:pt x="17441063" y="8425142"/>
                </a:lnTo>
                <a:lnTo>
                  <a:pt x="17442612" y="8417496"/>
                </a:lnTo>
                <a:close/>
              </a:path>
              <a:path w="18719800" h="10718800" extrusionOk="0">
                <a:moveTo>
                  <a:pt x="17442612" y="8317395"/>
                </a:moveTo>
                <a:lnTo>
                  <a:pt x="17441063" y="8309750"/>
                </a:lnTo>
                <a:lnTo>
                  <a:pt x="17436859" y="8303501"/>
                </a:lnTo>
                <a:lnTo>
                  <a:pt x="17430611" y="8299297"/>
                </a:lnTo>
                <a:lnTo>
                  <a:pt x="17422965" y="8297748"/>
                </a:lnTo>
                <a:lnTo>
                  <a:pt x="17415320" y="8299297"/>
                </a:lnTo>
                <a:lnTo>
                  <a:pt x="17409071" y="8303501"/>
                </a:lnTo>
                <a:lnTo>
                  <a:pt x="17404855" y="8309750"/>
                </a:lnTo>
                <a:lnTo>
                  <a:pt x="17403306" y="8317395"/>
                </a:lnTo>
                <a:lnTo>
                  <a:pt x="17404855" y="8325040"/>
                </a:lnTo>
                <a:lnTo>
                  <a:pt x="17409071" y="8331276"/>
                </a:lnTo>
                <a:lnTo>
                  <a:pt x="17415320" y="8335492"/>
                </a:lnTo>
                <a:lnTo>
                  <a:pt x="17422965" y="8337042"/>
                </a:lnTo>
                <a:lnTo>
                  <a:pt x="17430611" y="8335492"/>
                </a:lnTo>
                <a:lnTo>
                  <a:pt x="17436859" y="8331276"/>
                </a:lnTo>
                <a:lnTo>
                  <a:pt x="17441063" y="8325040"/>
                </a:lnTo>
                <a:lnTo>
                  <a:pt x="17442612" y="8317395"/>
                </a:lnTo>
                <a:close/>
              </a:path>
              <a:path w="18719800" h="10718800" extrusionOk="0">
                <a:moveTo>
                  <a:pt x="17442612" y="8217281"/>
                </a:moveTo>
                <a:lnTo>
                  <a:pt x="17441063" y="8209648"/>
                </a:lnTo>
                <a:lnTo>
                  <a:pt x="17436859" y="8203400"/>
                </a:lnTo>
                <a:lnTo>
                  <a:pt x="17430611" y="8199196"/>
                </a:lnTo>
                <a:lnTo>
                  <a:pt x="17422965" y="8197647"/>
                </a:lnTo>
                <a:lnTo>
                  <a:pt x="17415320" y="8199196"/>
                </a:lnTo>
                <a:lnTo>
                  <a:pt x="17409071" y="8203400"/>
                </a:lnTo>
                <a:lnTo>
                  <a:pt x="17404855" y="8209648"/>
                </a:lnTo>
                <a:lnTo>
                  <a:pt x="17403306" y="8217281"/>
                </a:lnTo>
                <a:lnTo>
                  <a:pt x="17404855" y="8224939"/>
                </a:lnTo>
                <a:lnTo>
                  <a:pt x="17409071" y="8231187"/>
                </a:lnTo>
                <a:lnTo>
                  <a:pt x="17415320" y="8235391"/>
                </a:lnTo>
                <a:lnTo>
                  <a:pt x="17422965" y="8236940"/>
                </a:lnTo>
                <a:lnTo>
                  <a:pt x="17430611" y="8235391"/>
                </a:lnTo>
                <a:lnTo>
                  <a:pt x="17436859" y="8231187"/>
                </a:lnTo>
                <a:lnTo>
                  <a:pt x="17441063" y="8224939"/>
                </a:lnTo>
                <a:lnTo>
                  <a:pt x="17442612" y="8217281"/>
                </a:lnTo>
                <a:close/>
              </a:path>
              <a:path w="18719800" h="10718800" extrusionOk="0">
                <a:moveTo>
                  <a:pt x="17442612" y="8117192"/>
                </a:moveTo>
                <a:lnTo>
                  <a:pt x="17441063" y="8109547"/>
                </a:lnTo>
                <a:lnTo>
                  <a:pt x="17436859" y="8103298"/>
                </a:lnTo>
                <a:lnTo>
                  <a:pt x="17430611" y="8099095"/>
                </a:lnTo>
                <a:lnTo>
                  <a:pt x="17422965" y="8097545"/>
                </a:lnTo>
                <a:lnTo>
                  <a:pt x="17415320" y="8099095"/>
                </a:lnTo>
                <a:lnTo>
                  <a:pt x="17409071" y="8103298"/>
                </a:lnTo>
                <a:lnTo>
                  <a:pt x="17404855" y="8109547"/>
                </a:lnTo>
                <a:lnTo>
                  <a:pt x="17403306" y="8117192"/>
                </a:lnTo>
                <a:lnTo>
                  <a:pt x="17404855" y="8124838"/>
                </a:lnTo>
                <a:lnTo>
                  <a:pt x="17409071" y="8131086"/>
                </a:lnTo>
                <a:lnTo>
                  <a:pt x="17415320" y="8135302"/>
                </a:lnTo>
                <a:lnTo>
                  <a:pt x="17422965" y="8136852"/>
                </a:lnTo>
                <a:lnTo>
                  <a:pt x="17430611" y="8135302"/>
                </a:lnTo>
                <a:lnTo>
                  <a:pt x="17436859" y="8131086"/>
                </a:lnTo>
                <a:lnTo>
                  <a:pt x="17441063" y="8124838"/>
                </a:lnTo>
                <a:lnTo>
                  <a:pt x="17442612" y="8117192"/>
                </a:lnTo>
                <a:close/>
              </a:path>
              <a:path w="18719800" h="10718800" extrusionOk="0">
                <a:moveTo>
                  <a:pt x="17442612" y="8017103"/>
                </a:moveTo>
                <a:lnTo>
                  <a:pt x="17441063" y="8009458"/>
                </a:lnTo>
                <a:lnTo>
                  <a:pt x="17436859" y="8003210"/>
                </a:lnTo>
                <a:lnTo>
                  <a:pt x="17430611" y="7998993"/>
                </a:lnTo>
                <a:lnTo>
                  <a:pt x="17422965" y="7997457"/>
                </a:lnTo>
                <a:lnTo>
                  <a:pt x="17415320" y="7998993"/>
                </a:lnTo>
                <a:lnTo>
                  <a:pt x="17409071" y="8003210"/>
                </a:lnTo>
                <a:lnTo>
                  <a:pt x="17404855" y="8009458"/>
                </a:lnTo>
                <a:lnTo>
                  <a:pt x="17403306" y="8017103"/>
                </a:lnTo>
                <a:lnTo>
                  <a:pt x="17404855" y="8024749"/>
                </a:lnTo>
                <a:lnTo>
                  <a:pt x="17409071" y="8030997"/>
                </a:lnTo>
                <a:lnTo>
                  <a:pt x="17415320" y="8035201"/>
                </a:lnTo>
                <a:lnTo>
                  <a:pt x="17422965" y="8036750"/>
                </a:lnTo>
                <a:lnTo>
                  <a:pt x="17430611" y="8035201"/>
                </a:lnTo>
                <a:lnTo>
                  <a:pt x="17436859" y="8030997"/>
                </a:lnTo>
                <a:lnTo>
                  <a:pt x="17441063" y="8024749"/>
                </a:lnTo>
                <a:lnTo>
                  <a:pt x="17442612" y="8017103"/>
                </a:lnTo>
                <a:close/>
              </a:path>
              <a:path w="18719800" h="10718800" extrusionOk="0">
                <a:moveTo>
                  <a:pt x="17442612" y="7917015"/>
                </a:moveTo>
                <a:lnTo>
                  <a:pt x="17441063" y="7909357"/>
                </a:lnTo>
                <a:lnTo>
                  <a:pt x="17436859" y="7903121"/>
                </a:lnTo>
                <a:lnTo>
                  <a:pt x="17430611" y="7898905"/>
                </a:lnTo>
                <a:lnTo>
                  <a:pt x="17422965" y="7897355"/>
                </a:lnTo>
                <a:lnTo>
                  <a:pt x="17415320" y="7898905"/>
                </a:lnTo>
                <a:lnTo>
                  <a:pt x="17409071" y="7903121"/>
                </a:lnTo>
                <a:lnTo>
                  <a:pt x="17404855" y="7909357"/>
                </a:lnTo>
                <a:lnTo>
                  <a:pt x="17403306" y="7917015"/>
                </a:lnTo>
                <a:lnTo>
                  <a:pt x="17404855" y="7924660"/>
                </a:lnTo>
                <a:lnTo>
                  <a:pt x="17409071" y="7930896"/>
                </a:lnTo>
                <a:lnTo>
                  <a:pt x="17415320" y="7935112"/>
                </a:lnTo>
                <a:lnTo>
                  <a:pt x="17422965" y="7936649"/>
                </a:lnTo>
                <a:lnTo>
                  <a:pt x="17430611" y="7935112"/>
                </a:lnTo>
                <a:lnTo>
                  <a:pt x="17436859" y="7930896"/>
                </a:lnTo>
                <a:lnTo>
                  <a:pt x="17441063" y="7924660"/>
                </a:lnTo>
                <a:lnTo>
                  <a:pt x="17442612" y="7917015"/>
                </a:lnTo>
                <a:close/>
              </a:path>
              <a:path w="18719800" h="10718800" extrusionOk="0">
                <a:moveTo>
                  <a:pt x="17442612" y="7816913"/>
                </a:moveTo>
                <a:lnTo>
                  <a:pt x="17441063" y="7809268"/>
                </a:lnTo>
                <a:lnTo>
                  <a:pt x="17436859" y="7803020"/>
                </a:lnTo>
                <a:lnTo>
                  <a:pt x="17430611" y="7798816"/>
                </a:lnTo>
                <a:lnTo>
                  <a:pt x="17422965" y="7797266"/>
                </a:lnTo>
                <a:lnTo>
                  <a:pt x="17415320" y="7798816"/>
                </a:lnTo>
                <a:lnTo>
                  <a:pt x="17409071" y="7803020"/>
                </a:lnTo>
                <a:lnTo>
                  <a:pt x="17404855" y="7809268"/>
                </a:lnTo>
                <a:lnTo>
                  <a:pt x="17403306" y="7816913"/>
                </a:lnTo>
                <a:lnTo>
                  <a:pt x="17404855" y="7824559"/>
                </a:lnTo>
                <a:lnTo>
                  <a:pt x="17409071" y="7830794"/>
                </a:lnTo>
                <a:lnTo>
                  <a:pt x="17415320" y="7835011"/>
                </a:lnTo>
                <a:lnTo>
                  <a:pt x="17422965" y="7836548"/>
                </a:lnTo>
                <a:lnTo>
                  <a:pt x="17430611" y="7835011"/>
                </a:lnTo>
                <a:lnTo>
                  <a:pt x="17436859" y="7830794"/>
                </a:lnTo>
                <a:lnTo>
                  <a:pt x="17441063" y="7824559"/>
                </a:lnTo>
                <a:lnTo>
                  <a:pt x="17442612" y="7816913"/>
                </a:lnTo>
                <a:close/>
              </a:path>
              <a:path w="18719800" h="10718800" extrusionOk="0">
                <a:moveTo>
                  <a:pt x="17442612" y="7716812"/>
                </a:moveTo>
                <a:lnTo>
                  <a:pt x="17441063" y="7709167"/>
                </a:lnTo>
                <a:lnTo>
                  <a:pt x="17436859" y="7702918"/>
                </a:lnTo>
                <a:lnTo>
                  <a:pt x="17430611" y="7698702"/>
                </a:lnTo>
                <a:lnTo>
                  <a:pt x="17422965" y="7697165"/>
                </a:lnTo>
                <a:lnTo>
                  <a:pt x="17415320" y="7698702"/>
                </a:lnTo>
                <a:lnTo>
                  <a:pt x="17409071" y="7702918"/>
                </a:lnTo>
                <a:lnTo>
                  <a:pt x="17404855" y="7709167"/>
                </a:lnTo>
                <a:lnTo>
                  <a:pt x="17403306" y="7716812"/>
                </a:lnTo>
                <a:lnTo>
                  <a:pt x="17404855" y="7724457"/>
                </a:lnTo>
                <a:lnTo>
                  <a:pt x="17409071" y="7730706"/>
                </a:lnTo>
                <a:lnTo>
                  <a:pt x="17415320" y="7734909"/>
                </a:lnTo>
                <a:lnTo>
                  <a:pt x="17422965" y="7736459"/>
                </a:lnTo>
                <a:lnTo>
                  <a:pt x="17430611" y="7734909"/>
                </a:lnTo>
                <a:lnTo>
                  <a:pt x="17436859" y="7730706"/>
                </a:lnTo>
                <a:lnTo>
                  <a:pt x="17441063" y="7724457"/>
                </a:lnTo>
                <a:lnTo>
                  <a:pt x="17442612" y="7716812"/>
                </a:lnTo>
                <a:close/>
              </a:path>
              <a:path w="18719800" h="10718800" extrusionOk="0">
                <a:moveTo>
                  <a:pt x="17442612" y="7616711"/>
                </a:moveTo>
                <a:lnTo>
                  <a:pt x="17441063" y="7609065"/>
                </a:lnTo>
                <a:lnTo>
                  <a:pt x="17436859" y="7602829"/>
                </a:lnTo>
                <a:lnTo>
                  <a:pt x="17430611" y="7598613"/>
                </a:lnTo>
                <a:lnTo>
                  <a:pt x="17422965" y="7597076"/>
                </a:lnTo>
                <a:lnTo>
                  <a:pt x="17415320" y="7598613"/>
                </a:lnTo>
                <a:lnTo>
                  <a:pt x="17409071" y="7602829"/>
                </a:lnTo>
                <a:lnTo>
                  <a:pt x="17404855" y="7609065"/>
                </a:lnTo>
                <a:lnTo>
                  <a:pt x="17403306" y="7616711"/>
                </a:lnTo>
                <a:lnTo>
                  <a:pt x="17404855" y="7624369"/>
                </a:lnTo>
                <a:lnTo>
                  <a:pt x="17409071" y="7630604"/>
                </a:lnTo>
                <a:lnTo>
                  <a:pt x="17415320" y="7634821"/>
                </a:lnTo>
                <a:lnTo>
                  <a:pt x="17422965" y="7636370"/>
                </a:lnTo>
                <a:lnTo>
                  <a:pt x="17430611" y="7634821"/>
                </a:lnTo>
                <a:lnTo>
                  <a:pt x="17436859" y="7630604"/>
                </a:lnTo>
                <a:lnTo>
                  <a:pt x="17441063" y="7624369"/>
                </a:lnTo>
                <a:lnTo>
                  <a:pt x="17442612" y="7616711"/>
                </a:lnTo>
                <a:close/>
              </a:path>
              <a:path w="18719800" h="10718800" extrusionOk="0">
                <a:moveTo>
                  <a:pt x="17442612" y="7516622"/>
                </a:moveTo>
                <a:lnTo>
                  <a:pt x="17441063" y="7508976"/>
                </a:lnTo>
                <a:lnTo>
                  <a:pt x="17436859" y="7502728"/>
                </a:lnTo>
                <a:lnTo>
                  <a:pt x="17430611" y="7498524"/>
                </a:lnTo>
                <a:lnTo>
                  <a:pt x="17422965" y="7496975"/>
                </a:lnTo>
                <a:lnTo>
                  <a:pt x="17415320" y="7498524"/>
                </a:lnTo>
                <a:lnTo>
                  <a:pt x="17409071" y="7502728"/>
                </a:lnTo>
                <a:lnTo>
                  <a:pt x="17404855" y="7508976"/>
                </a:lnTo>
                <a:lnTo>
                  <a:pt x="17403306" y="7516622"/>
                </a:lnTo>
                <a:lnTo>
                  <a:pt x="17404855" y="7524280"/>
                </a:lnTo>
                <a:lnTo>
                  <a:pt x="17409071" y="7530516"/>
                </a:lnTo>
                <a:lnTo>
                  <a:pt x="17415320" y="7534732"/>
                </a:lnTo>
                <a:lnTo>
                  <a:pt x="17422965" y="7536269"/>
                </a:lnTo>
                <a:lnTo>
                  <a:pt x="17430611" y="7534732"/>
                </a:lnTo>
                <a:lnTo>
                  <a:pt x="17436859" y="7530516"/>
                </a:lnTo>
                <a:lnTo>
                  <a:pt x="17441063" y="7524280"/>
                </a:lnTo>
                <a:lnTo>
                  <a:pt x="17442612" y="7516622"/>
                </a:lnTo>
                <a:close/>
              </a:path>
              <a:path w="18719800" h="10718800" extrusionOk="0">
                <a:moveTo>
                  <a:pt x="17442612" y="7416520"/>
                </a:moveTo>
                <a:lnTo>
                  <a:pt x="17441063" y="7408875"/>
                </a:lnTo>
                <a:lnTo>
                  <a:pt x="17436859" y="7402639"/>
                </a:lnTo>
                <a:lnTo>
                  <a:pt x="17430611" y="7398423"/>
                </a:lnTo>
                <a:lnTo>
                  <a:pt x="17422965" y="7396886"/>
                </a:lnTo>
                <a:lnTo>
                  <a:pt x="17415320" y="7398423"/>
                </a:lnTo>
                <a:lnTo>
                  <a:pt x="17409071" y="7402639"/>
                </a:lnTo>
                <a:lnTo>
                  <a:pt x="17404855" y="7408875"/>
                </a:lnTo>
                <a:lnTo>
                  <a:pt x="17403306" y="7416520"/>
                </a:lnTo>
                <a:lnTo>
                  <a:pt x="17404855" y="7424166"/>
                </a:lnTo>
                <a:lnTo>
                  <a:pt x="17409071" y="7430427"/>
                </a:lnTo>
                <a:lnTo>
                  <a:pt x="17415320" y="7434631"/>
                </a:lnTo>
                <a:lnTo>
                  <a:pt x="17422965" y="7436180"/>
                </a:lnTo>
                <a:lnTo>
                  <a:pt x="17430611" y="7434631"/>
                </a:lnTo>
                <a:lnTo>
                  <a:pt x="17436859" y="7430427"/>
                </a:lnTo>
                <a:lnTo>
                  <a:pt x="17441063" y="7424166"/>
                </a:lnTo>
                <a:lnTo>
                  <a:pt x="17442612" y="7416520"/>
                </a:lnTo>
                <a:close/>
              </a:path>
              <a:path w="18719800" h="10718800" extrusionOk="0">
                <a:moveTo>
                  <a:pt x="17442612" y="7316432"/>
                </a:moveTo>
                <a:lnTo>
                  <a:pt x="17441063" y="7308786"/>
                </a:lnTo>
                <a:lnTo>
                  <a:pt x="17436859" y="7302538"/>
                </a:lnTo>
                <a:lnTo>
                  <a:pt x="17430611" y="7298322"/>
                </a:lnTo>
                <a:lnTo>
                  <a:pt x="17422965" y="7296785"/>
                </a:lnTo>
                <a:lnTo>
                  <a:pt x="17415320" y="7298322"/>
                </a:lnTo>
                <a:lnTo>
                  <a:pt x="17409071" y="7302538"/>
                </a:lnTo>
                <a:lnTo>
                  <a:pt x="17404855" y="7308786"/>
                </a:lnTo>
                <a:lnTo>
                  <a:pt x="17403306" y="7316432"/>
                </a:lnTo>
                <a:lnTo>
                  <a:pt x="17404855" y="7324077"/>
                </a:lnTo>
                <a:lnTo>
                  <a:pt x="17409071" y="7330326"/>
                </a:lnTo>
                <a:lnTo>
                  <a:pt x="17415320" y="7334542"/>
                </a:lnTo>
                <a:lnTo>
                  <a:pt x="17422965" y="7336091"/>
                </a:lnTo>
                <a:lnTo>
                  <a:pt x="17430611" y="7334542"/>
                </a:lnTo>
                <a:lnTo>
                  <a:pt x="17436859" y="7330326"/>
                </a:lnTo>
                <a:lnTo>
                  <a:pt x="17441063" y="7324077"/>
                </a:lnTo>
                <a:lnTo>
                  <a:pt x="17442612" y="7316432"/>
                </a:lnTo>
                <a:close/>
              </a:path>
              <a:path w="18719800" h="10718800" extrusionOk="0">
                <a:moveTo>
                  <a:pt x="17442612" y="7216343"/>
                </a:moveTo>
                <a:lnTo>
                  <a:pt x="17441063" y="7208685"/>
                </a:lnTo>
                <a:lnTo>
                  <a:pt x="17436859" y="7202437"/>
                </a:lnTo>
                <a:lnTo>
                  <a:pt x="17430611" y="7198233"/>
                </a:lnTo>
                <a:lnTo>
                  <a:pt x="17422965" y="7196683"/>
                </a:lnTo>
                <a:lnTo>
                  <a:pt x="17415320" y="7198233"/>
                </a:lnTo>
                <a:lnTo>
                  <a:pt x="17409071" y="7202437"/>
                </a:lnTo>
                <a:lnTo>
                  <a:pt x="17404855" y="7208685"/>
                </a:lnTo>
                <a:lnTo>
                  <a:pt x="17403306" y="7216343"/>
                </a:lnTo>
                <a:lnTo>
                  <a:pt x="17404855" y="7223976"/>
                </a:lnTo>
                <a:lnTo>
                  <a:pt x="17409071" y="7230224"/>
                </a:lnTo>
                <a:lnTo>
                  <a:pt x="17415320" y="7234441"/>
                </a:lnTo>
                <a:lnTo>
                  <a:pt x="17422965" y="7235990"/>
                </a:lnTo>
                <a:lnTo>
                  <a:pt x="17430611" y="7234441"/>
                </a:lnTo>
                <a:lnTo>
                  <a:pt x="17436859" y="7230224"/>
                </a:lnTo>
                <a:lnTo>
                  <a:pt x="17441063" y="7223976"/>
                </a:lnTo>
                <a:lnTo>
                  <a:pt x="17442612" y="7216343"/>
                </a:lnTo>
                <a:close/>
              </a:path>
              <a:path w="18719800" h="10718800" extrusionOk="0">
                <a:moveTo>
                  <a:pt x="17442612" y="7116242"/>
                </a:moveTo>
                <a:lnTo>
                  <a:pt x="17441063" y="7108596"/>
                </a:lnTo>
                <a:lnTo>
                  <a:pt x="17436859" y="7102348"/>
                </a:lnTo>
                <a:lnTo>
                  <a:pt x="17430611" y="7098131"/>
                </a:lnTo>
                <a:lnTo>
                  <a:pt x="17422965" y="7096582"/>
                </a:lnTo>
                <a:lnTo>
                  <a:pt x="17415320" y="7098131"/>
                </a:lnTo>
                <a:lnTo>
                  <a:pt x="17409071" y="7102348"/>
                </a:lnTo>
                <a:lnTo>
                  <a:pt x="17404855" y="7108596"/>
                </a:lnTo>
                <a:lnTo>
                  <a:pt x="17403306" y="7116242"/>
                </a:lnTo>
                <a:lnTo>
                  <a:pt x="17404855" y="7123887"/>
                </a:lnTo>
                <a:lnTo>
                  <a:pt x="17409071" y="7130123"/>
                </a:lnTo>
                <a:lnTo>
                  <a:pt x="17415320" y="7134339"/>
                </a:lnTo>
                <a:lnTo>
                  <a:pt x="17422965" y="7135876"/>
                </a:lnTo>
                <a:lnTo>
                  <a:pt x="17430611" y="7134339"/>
                </a:lnTo>
                <a:lnTo>
                  <a:pt x="17436859" y="7130123"/>
                </a:lnTo>
                <a:lnTo>
                  <a:pt x="17441063" y="7123887"/>
                </a:lnTo>
                <a:lnTo>
                  <a:pt x="17442612" y="7116242"/>
                </a:lnTo>
                <a:close/>
              </a:path>
              <a:path w="18719800" h="10718800" extrusionOk="0">
                <a:moveTo>
                  <a:pt x="17442612" y="7016140"/>
                </a:moveTo>
                <a:lnTo>
                  <a:pt x="17441063" y="7008495"/>
                </a:lnTo>
                <a:lnTo>
                  <a:pt x="17436859" y="7002259"/>
                </a:lnTo>
                <a:lnTo>
                  <a:pt x="17430611" y="6998055"/>
                </a:lnTo>
                <a:lnTo>
                  <a:pt x="17422965" y="6996506"/>
                </a:lnTo>
                <a:lnTo>
                  <a:pt x="17415320" y="6998055"/>
                </a:lnTo>
                <a:lnTo>
                  <a:pt x="17409071" y="7002259"/>
                </a:lnTo>
                <a:lnTo>
                  <a:pt x="17404855" y="7008495"/>
                </a:lnTo>
                <a:lnTo>
                  <a:pt x="17403306" y="7016140"/>
                </a:lnTo>
                <a:lnTo>
                  <a:pt x="17404855" y="7023786"/>
                </a:lnTo>
                <a:lnTo>
                  <a:pt x="17409071" y="7030034"/>
                </a:lnTo>
                <a:lnTo>
                  <a:pt x="17415320" y="7034238"/>
                </a:lnTo>
                <a:lnTo>
                  <a:pt x="17422965" y="7035774"/>
                </a:lnTo>
                <a:lnTo>
                  <a:pt x="17430611" y="7034238"/>
                </a:lnTo>
                <a:lnTo>
                  <a:pt x="17436859" y="7030034"/>
                </a:lnTo>
                <a:lnTo>
                  <a:pt x="17441063" y="7023786"/>
                </a:lnTo>
                <a:lnTo>
                  <a:pt x="17442612" y="7016140"/>
                </a:lnTo>
                <a:close/>
              </a:path>
              <a:path w="18719800" h="10718800" extrusionOk="0">
                <a:moveTo>
                  <a:pt x="17442612" y="6916052"/>
                </a:moveTo>
                <a:lnTo>
                  <a:pt x="17441063" y="6908406"/>
                </a:lnTo>
                <a:lnTo>
                  <a:pt x="17436859" y="6902158"/>
                </a:lnTo>
                <a:lnTo>
                  <a:pt x="17430611" y="6897941"/>
                </a:lnTo>
                <a:lnTo>
                  <a:pt x="17422965" y="6896405"/>
                </a:lnTo>
                <a:lnTo>
                  <a:pt x="17415320" y="6897941"/>
                </a:lnTo>
                <a:lnTo>
                  <a:pt x="17409071" y="6902158"/>
                </a:lnTo>
                <a:lnTo>
                  <a:pt x="17404855" y="6908406"/>
                </a:lnTo>
                <a:lnTo>
                  <a:pt x="17403306" y="6916052"/>
                </a:lnTo>
                <a:lnTo>
                  <a:pt x="17404855" y="6923697"/>
                </a:lnTo>
                <a:lnTo>
                  <a:pt x="17409071" y="6929945"/>
                </a:lnTo>
                <a:lnTo>
                  <a:pt x="17415320" y="6934149"/>
                </a:lnTo>
                <a:lnTo>
                  <a:pt x="17422965" y="6935698"/>
                </a:lnTo>
                <a:lnTo>
                  <a:pt x="17430611" y="6934149"/>
                </a:lnTo>
                <a:lnTo>
                  <a:pt x="17436859" y="6929945"/>
                </a:lnTo>
                <a:lnTo>
                  <a:pt x="17441063" y="6923697"/>
                </a:lnTo>
                <a:lnTo>
                  <a:pt x="17442612" y="6916052"/>
                </a:lnTo>
                <a:close/>
              </a:path>
              <a:path w="18719800" h="10718800" extrusionOk="0">
                <a:moveTo>
                  <a:pt x="17442612" y="6815950"/>
                </a:moveTo>
                <a:lnTo>
                  <a:pt x="17441063" y="6808305"/>
                </a:lnTo>
                <a:lnTo>
                  <a:pt x="17436859" y="6802056"/>
                </a:lnTo>
                <a:lnTo>
                  <a:pt x="17430611" y="6797853"/>
                </a:lnTo>
                <a:lnTo>
                  <a:pt x="17422965" y="6796303"/>
                </a:lnTo>
                <a:lnTo>
                  <a:pt x="17415320" y="6797853"/>
                </a:lnTo>
                <a:lnTo>
                  <a:pt x="17409071" y="6802056"/>
                </a:lnTo>
                <a:lnTo>
                  <a:pt x="17404855" y="6808305"/>
                </a:lnTo>
                <a:lnTo>
                  <a:pt x="17403306" y="6815950"/>
                </a:lnTo>
                <a:lnTo>
                  <a:pt x="17404855" y="6823596"/>
                </a:lnTo>
                <a:lnTo>
                  <a:pt x="17409071" y="6829844"/>
                </a:lnTo>
                <a:lnTo>
                  <a:pt x="17415320" y="6834048"/>
                </a:lnTo>
                <a:lnTo>
                  <a:pt x="17422965" y="6835597"/>
                </a:lnTo>
                <a:lnTo>
                  <a:pt x="17430611" y="6834048"/>
                </a:lnTo>
                <a:lnTo>
                  <a:pt x="17436859" y="6829844"/>
                </a:lnTo>
                <a:lnTo>
                  <a:pt x="17441063" y="6823596"/>
                </a:lnTo>
                <a:lnTo>
                  <a:pt x="17442612" y="6815950"/>
                </a:lnTo>
                <a:close/>
              </a:path>
              <a:path w="18719800" h="10718800" extrusionOk="0">
                <a:moveTo>
                  <a:pt x="17442612" y="6715849"/>
                </a:moveTo>
                <a:lnTo>
                  <a:pt x="17441063" y="6708203"/>
                </a:lnTo>
                <a:lnTo>
                  <a:pt x="17436859" y="6701955"/>
                </a:lnTo>
                <a:lnTo>
                  <a:pt x="17430611" y="6697751"/>
                </a:lnTo>
                <a:lnTo>
                  <a:pt x="17422965" y="6696202"/>
                </a:lnTo>
                <a:lnTo>
                  <a:pt x="17415320" y="6697751"/>
                </a:lnTo>
                <a:lnTo>
                  <a:pt x="17409071" y="6701955"/>
                </a:lnTo>
                <a:lnTo>
                  <a:pt x="17404855" y="6708203"/>
                </a:lnTo>
                <a:lnTo>
                  <a:pt x="17403306" y="6715849"/>
                </a:lnTo>
                <a:lnTo>
                  <a:pt x="17404855" y="6723494"/>
                </a:lnTo>
                <a:lnTo>
                  <a:pt x="17409071" y="6729743"/>
                </a:lnTo>
                <a:lnTo>
                  <a:pt x="17415320" y="6733959"/>
                </a:lnTo>
                <a:lnTo>
                  <a:pt x="17422965" y="6735496"/>
                </a:lnTo>
                <a:lnTo>
                  <a:pt x="17430611" y="6733959"/>
                </a:lnTo>
                <a:lnTo>
                  <a:pt x="17436859" y="6729743"/>
                </a:lnTo>
                <a:lnTo>
                  <a:pt x="17441063" y="6723494"/>
                </a:lnTo>
                <a:lnTo>
                  <a:pt x="17442612" y="6715849"/>
                </a:lnTo>
                <a:close/>
              </a:path>
              <a:path w="18719800" h="10718800" extrusionOk="0">
                <a:moveTo>
                  <a:pt x="17442612" y="6615760"/>
                </a:moveTo>
                <a:lnTo>
                  <a:pt x="17441063" y="6608102"/>
                </a:lnTo>
                <a:lnTo>
                  <a:pt x="17436859" y="6601866"/>
                </a:lnTo>
                <a:lnTo>
                  <a:pt x="17430611" y="6597650"/>
                </a:lnTo>
                <a:lnTo>
                  <a:pt x="17422965" y="6596100"/>
                </a:lnTo>
                <a:lnTo>
                  <a:pt x="17415320" y="6597650"/>
                </a:lnTo>
                <a:lnTo>
                  <a:pt x="17409071" y="6601866"/>
                </a:lnTo>
                <a:lnTo>
                  <a:pt x="17404855" y="6608102"/>
                </a:lnTo>
                <a:lnTo>
                  <a:pt x="17403306" y="6615760"/>
                </a:lnTo>
                <a:lnTo>
                  <a:pt x="17404855" y="6623405"/>
                </a:lnTo>
                <a:lnTo>
                  <a:pt x="17409071" y="6629641"/>
                </a:lnTo>
                <a:lnTo>
                  <a:pt x="17415320" y="6633858"/>
                </a:lnTo>
                <a:lnTo>
                  <a:pt x="17422965" y="6635394"/>
                </a:lnTo>
                <a:lnTo>
                  <a:pt x="17430611" y="6633858"/>
                </a:lnTo>
                <a:lnTo>
                  <a:pt x="17436859" y="6629641"/>
                </a:lnTo>
                <a:lnTo>
                  <a:pt x="17441063" y="6623405"/>
                </a:lnTo>
                <a:lnTo>
                  <a:pt x="17442612" y="6615760"/>
                </a:lnTo>
                <a:close/>
              </a:path>
              <a:path w="18719800" h="10718800" extrusionOk="0">
                <a:moveTo>
                  <a:pt x="17442612" y="6515659"/>
                </a:moveTo>
                <a:lnTo>
                  <a:pt x="17441063" y="6508013"/>
                </a:lnTo>
                <a:lnTo>
                  <a:pt x="17436859" y="6501765"/>
                </a:lnTo>
                <a:lnTo>
                  <a:pt x="17430611" y="6497561"/>
                </a:lnTo>
                <a:lnTo>
                  <a:pt x="17422965" y="6496012"/>
                </a:lnTo>
                <a:lnTo>
                  <a:pt x="17415320" y="6497561"/>
                </a:lnTo>
                <a:lnTo>
                  <a:pt x="17409071" y="6501765"/>
                </a:lnTo>
                <a:lnTo>
                  <a:pt x="17404855" y="6508013"/>
                </a:lnTo>
                <a:lnTo>
                  <a:pt x="17403306" y="6515659"/>
                </a:lnTo>
                <a:lnTo>
                  <a:pt x="17404855" y="6523304"/>
                </a:lnTo>
                <a:lnTo>
                  <a:pt x="17409071" y="6529552"/>
                </a:lnTo>
                <a:lnTo>
                  <a:pt x="17415320" y="6533769"/>
                </a:lnTo>
                <a:lnTo>
                  <a:pt x="17422965" y="6535318"/>
                </a:lnTo>
                <a:lnTo>
                  <a:pt x="17430611" y="6533769"/>
                </a:lnTo>
                <a:lnTo>
                  <a:pt x="17436859" y="6529552"/>
                </a:lnTo>
                <a:lnTo>
                  <a:pt x="17441063" y="6523304"/>
                </a:lnTo>
                <a:lnTo>
                  <a:pt x="17442612" y="6515659"/>
                </a:lnTo>
                <a:close/>
              </a:path>
              <a:path w="18719800" h="10718800" extrusionOk="0">
                <a:moveTo>
                  <a:pt x="17442612" y="6415570"/>
                </a:moveTo>
                <a:lnTo>
                  <a:pt x="17441063" y="6407925"/>
                </a:lnTo>
                <a:lnTo>
                  <a:pt x="17436859" y="6401676"/>
                </a:lnTo>
                <a:lnTo>
                  <a:pt x="17430611" y="6397460"/>
                </a:lnTo>
                <a:lnTo>
                  <a:pt x="17422965" y="6395910"/>
                </a:lnTo>
                <a:lnTo>
                  <a:pt x="17415320" y="6397460"/>
                </a:lnTo>
                <a:lnTo>
                  <a:pt x="17409071" y="6401676"/>
                </a:lnTo>
                <a:lnTo>
                  <a:pt x="17404855" y="6407925"/>
                </a:lnTo>
                <a:lnTo>
                  <a:pt x="17403306" y="6415570"/>
                </a:lnTo>
                <a:lnTo>
                  <a:pt x="17404855" y="6423215"/>
                </a:lnTo>
                <a:lnTo>
                  <a:pt x="17409071" y="6429464"/>
                </a:lnTo>
                <a:lnTo>
                  <a:pt x="17415320" y="6433667"/>
                </a:lnTo>
                <a:lnTo>
                  <a:pt x="17422965" y="6435204"/>
                </a:lnTo>
                <a:lnTo>
                  <a:pt x="17430611" y="6433667"/>
                </a:lnTo>
                <a:lnTo>
                  <a:pt x="17436859" y="6429464"/>
                </a:lnTo>
                <a:lnTo>
                  <a:pt x="17441063" y="6423215"/>
                </a:lnTo>
                <a:lnTo>
                  <a:pt x="17442612" y="6415570"/>
                </a:lnTo>
                <a:close/>
              </a:path>
              <a:path w="18719800" h="10718800" extrusionOk="0">
                <a:moveTo>
                  <a:pt x="17442612" y="6315456"/>
                </a:moveTo>
                <a:lnTo>
                  <a:pt x="17441063" y="6307823"/>
                </a:lnTo>
                <a:lnTo>
                  <a:pt x="17436859" y="6301575"/>
                </a:lnTo>
                <a:lnTo>
                  <a:pt x="17430611" y="6297371"/>
                </a:lnTo>
                <a:lnTo>
                  <a:pt x="17422965" y="6295822"/>
                </a:lnTo>
                <a:lnTo>
                  <a:pt x="17415320" y="6297371"/>
                </a:lnTo>
                <a:lnTo>
                  <a:pt x="17409071" y="6301575"/>
                </a:lnTo>
                <a:lnTo>
                  <a:pt x="17404855" y="6307823"/>
                </a:lnTo>
                <a:lnTo>
                  <a:pt x="17403306" y="6315456"/>
                </a:lnTo>
                <a:lnTo>
                  <a:pt x="17404855" y="6323114"/>
                </a:lnTo>
                <a:lnTo>
                  <a:pt x="17409071" y="6329362"/>
                </a:lnTo>
                <a:lnTo>
                  <a:pt x="17415320" y="6333579"/>
                </a:lnTo>
                <a:lnTo>
                  <a:pt x="17422965" y="6335115"/>
                </a:lnTo>
                <a:lnTo>
                  <a:pt x="17430611" y="6333579"/>
                </a:lnTo>
                <a:lnTo>
                  <a:pt x="17436859" y="6329362"/>
                </a:lnTo>
                <a:lnTo>
                  <a:pt x="17441063" y="6323114"/>
                </a:lnTo>
                <a:lnTo>
                  <a:pt x="17442612" y="6315456"/>
                </a:lnTo>
                <a:close/>
              </a:path>
              <a:path w="18719800" h="10718800" extrusionOk="0">
                <a:moveTo>
                  <a:pt x="17442612" y="6215367"/>
                </a:moveTo>
                <a:lnTo>
                  <a:pt x="17441063" y="6207722"/>
                </a:lnTo>
                <a:lnTo>
                  <a:pt x="17436859" y="6201473"/>
                </a:lnTo>
                <a:lnTo>
                  <a:pt x="17430611" y="6197270"/>
                </a:lnTo>
                <a:lnTo>
                  <a:pt x="17422965" y="6195720"/>
                </a:lnTo>
                <a:lnTo>
                  <a:pt x="17415320" y="6197270"/>
                </a:lnTo>
                <a:lnTo>
                  <a:pt x="17409071" y="6201473"/>
                </a:lnTo>
                <a:lnTo>
                  <a:pt x="17404855" y="6207722"/>
                </a:lnTo>
                <a:lnTo>
                  <a:pt x="17403306" y="6215367"/>
                </a:lnTo>
                <a:lnTo>
                  <a:pt x="17404855" y="6223025"/>
                </a:lnTo>
                <a:lnTo>
                  <a:pt x="17409071" y="6229261"/>
                </a:lnTo>
                <a:lnTo>
                  <a:pt x="17415320" y="6233477"/>
                </a:lnTo>
                <a:lnTo>
                  <a:pt x="17422965" y="6235014"/>
                </a:lnTo>
                <a:lnTo>
                  <a:pt x="17430611" y="6233477"/>
                </a:lnTo>
                <a:lnTo>
                  <a:pt x="17436859" y="6229261"/>
                </a:lnTo>
                <a:lnTo>
                  <a:pt x="17441063" y="6223025"/>
                </a:lnTo>
                <a:lnTo>
                  <a:pt x="17442612" y="6215367"/>
                </a:lnTo>
                <a:close/>
              </a:path>
              <a:path w="18719800" h="10718800" extrusionOk="0">
                <a:moveTo>
                  <a:pt x="17442612" y="6115266"/>
                </a:moveTo>
                <a:lnTo>
                  <a:pt x="17441063" y="6107620"/>
                </a:lnTo>
                <a:lnTo>
                  <a:pt x="17436859" y="6101385"/>
                </a:lnTo>
                <a:lnTo>
                  <a:pt x="17430611" y="6097168"/>
                </a:lnTo>
                <a:lnTo>
                  <a:pt x="17422965" y="6095631"/>
                </a:lnTo>
                <a:lnTo>
                  <a:pt x="17415320" y="6097168"/>
                </a:lnTo>
                <a:lnTo>
                  <a:pt x="17409071" y="6101385"/>
                </a:lnTo>
                <a:lnTo>
                  <a:pt x="17404855" y="6107620"/>
                </a:lnTo>
                <a:lnTo>
                  <a:pt x="17403306" y="6115266"/>
                </a:lnTo>
                <a:lnTo>
                  <a:pt x="17404855" y="6122924"/>
                </a:lnTo>
                <a:lnTo>
                  <a:pt x="17409071" y="6129172"/>
                </a:lnTo>
                <a:lnTo>
                  <a:pt x="17415320" y="6133376"/>
                </a:lnTo>
                <a:lnTo>
                  <a:pt x="17422965" y="6134925"/>
                </a:lnTo>
                <a:lnTo>
                  <a:pt x="17430611" y="6133376"/>
                </a:lnTo>
                <a:lnTo>
                  <a:pt x="17436859" y="6129172"/>
                </a:lnTo>
                <a:lnTo>
                  <a:pt x="17441063" y="6122924"/>
                </a:lnTo>
                <a:lnTo>
                  <a:pt x="17442612" y="6115266"/>
                </a:lnTo>
                <a:close/>
              </a:path>
              <a:path w="18719800" h="10718800" extrusionOk="0">
                <a:moveTo>
                  <a:pt x="17442612" y="6015190"/>
                </a:moveTo>
                <a:lnTo>
                  <a:pt x="17441063" y="6007544"/>
                </a:lnTo>
                <a:lnTo>
                  <a:pt x="17436859" y="6001296"/>
                </a:lnTo>
                <a:lnTo>
                  <a:pt x="17430611" y="5997079"/>
                </a:lnTo>
                <a:lnTo>
                  <a:pt x="17422965" y="5995530"/>
                </a:lnTo>
                <a:lnTo>
                  <a:pt x="17415320" y="5997079"/>
                </a:lnTo>
                <a:lnTo>
                  <a:pt x="17409071" y="6001296"/>
                </a:lnTo>
                <a:lnTo>
                  <a:pt x="17404855" y="6007544"/>
                </a:lnTo>
                <a:lnTo>
                  <a:pt x="17403306" y="6015190"/>
                </a:lnTo>
                <a:lnTo>
                  <a:pt x="17404855" y="6022835"/>
                </a:lnTo>
                <a:lnTo>
                  <a:pt x="17409071" y="6029071"/>
                </a:lnTo>
                <a:lnTo>
                  <a:pt x="17415320" y="6033274"/>
                </a:lnTo>
                <a:lnTo>
                  <a:pt x="17422965" y="6034824"/>
                </a:lnTo>
                <a:lnTo>
                  <a:pt x="17430611" y="6033274"/>
                </a:lnTo>
                <a:lnTo>
                  <a:pt x="17436859" y="6029071"/>
                </a:lnTo>
                <a:lnTo>
                  <a:pt x="17441063" y="6022835"/>
                </a:lnTo>
                <a:lnTo>
                  <a:pt x="17442612" y="6015190"/>
                </a:lnTo>
                <a:close/>
              </a:path>
              <a:path w="18719800" h="10718800" extrusionOk="0">
                <a:moveTo>
                  <a:pt x="17442612" y="5915088"/>
                </a:moveTo>
                <a:lnTo>
                  <a:pt x="17441063" y="5907443"/>
                </a:lnTo>
                <a:lnTo>
                  <a:pt x="17436859" y="5901194"/>
                </a:lnTo>
                <a:lnTo>
                  <a:pt x="17430611" y="5896991"/>
                </a:lnTo>
                <a:lnTo>
                  <a:pt x="17422965" y="5895454"/>
                </a:lnTo>
                <a:lnTo>
                  <a:pt x="17415320" y="5896991"/>
                </a:lnTo>
                <a:lnTo>
                  <a:pt x="17409071" y="5901194"/>
                </a:lnTo>
                <a:lnTo>
                  <a:pt x="17404855" y="5907443"/>
                </a:lnTo>
                <a:lnTo>
                  <a:pt x="17403306" y="5915088"/>
                </a:lnTo>
                <a:lnTo>
                  <a:pt x="17404855" y="5922734"/>
                </a:lnTo>
                <a:lnTo>
                  <a:pt x="17409071" y="5928982"/>
                </a:lnTo>
                <a:lnTo>
                  <a:pt x="17415320" y="5933186"/>
                </a:lnTo>
                <a:lnTo>
                  <a:pt x="17422965" y="5934735"/>
                </a:lnTo>
                <a:lnTo>
                  <a:pt x="17430611" y="5933186"/>
                </a:lnTo>
                <a:lnTo>
                  <a:pt x="17436859" y="5928982"/>
                </a:lnTo>
                <a:lnTo>
                  <a:pt x="17441063" y="5922734"/>
                </a:lnTo>
                <a:lnTo>
                  <a:pt x="17442612" y="5915088"/>
                </a:lnTo>
                <a:close/>
              </a:path>
              <a:path w="18719800" h="10718800" extrusionOk="0">
                <a:moveTo>
                  <a:pt x="17442612" y="5814987"/>
                </a:moveTo>
                <a:lnTo>
                  <a:pt x="17441063" y="5807341"/>
                </a:lnTo>
                <a:lnTo>
                  <a:pt x="17436859" y="5801093"/>
                </a:lnTo>
                <a:lnTo>
                  <a:pt x="17430611" y="5796889"/>
                </a:lnTo>
                <a:lnTo>
                  <a:pt x="17422965" y="5795353"/>
                </a:lnTo>
                <a:lnTo>
                  <a:pt x="17415320" y="5796889"/>
                </a:lnTo>
                <a:lnTo>
                  <a:pt x="17409071" y="5801093"/>
                </a:lnTo>
                <a:lnTo>
                  <a:pt x="17404855" y="5807341"/>
                </a:lnTo>
                <a:lnTo>
                  <a:pt x="17403306" y="5814987"/>
                </a:lnTo>
                <a:lnTo>
                  <a:pt x="17404855" y="5822632"/>
                </a:lnTo>
                <a:lnTo>
                  <a:pt x="17409071" y="5828881"/>
                </a:lnTo>
                <a:lnTo>
                  <a:pt x="17415320" y="5833097"/>
                </a:lnTo>
                <a:lnTo>
                  <a:pt x="17422965" y="5834646"/>
                </a:lnTo>
                <a:lnTo>
                  <a:pt x="17430611" y="5833097"/>
                </a:lnTo>
                <a:lnTo>
                  <a:pt x="17436859" y="5828881"/>
                </a:lnTo>
                <a:lnTo>
                  <a:pt x="17441063" y="5822632"/>
                </a:lnTo>
                <a:lnTo>
                  <a:pt x="17442612" y="5814987"/>
                </a:lnTo>
                <a:close/>
              </a:path>
              <a:path w="18719800" h="10718800" extrusionOk="0">
                <a:moveTo>
                  <a:pt x="17442612" y="5714898"/>
                </a:moveTo>
                <a:lnTo>
                  <a:pt x="17441063" y="5707253"/>
                </a:lnTo>
                <a:lnTo>
                  <a:pt x="17436859" y="5701004"/>
                </a:lnTo>
                <a:lnTo>
                  <a:pt x="17430611" y="5696801"/>
                </a:lnTo>
                <a:lnTo>
                  <a:pt x="17422965" y="5695251"/>
                </a:lnTo>
                <a:lnTo>
                  <a:pt x="17415320" y="5696801"/>
                </a:lnTo>
                <a:lnTo>
                  <a:pt x="17409071" y="5701004"/>
                </a:lnTo>
                <a:lnTo>
                  <a:pt x="17404855" y="5707253"/>
                </a:lnTo>
                <a:lnTo>
                  <a:pt x="17403306" y="5714898"/>
                </a:lnTo>
                <a:lnTo>
                  <a:pt x="17404855" y="5722544"/>
                </a:lnTo>
                <a:lnTo>
                  <a:pt x="17409071" y="5728792"/>
                </a:lnTo>
                <a:lnTo>
                  <a:pt x="17415320" y="5732996"/>
                </a:lnTo>
                <a:lnTo>
                  <a:pt x="17422965" y="5734545"/>
                </a:lnTo>
                <a:lnTo>
                  <a:pt x="17430611" y="5732996"/>
                </a:lnTo>
                <a:lnTo>
                  <a:pt x="17436859" y="5728792"/>
                </a:lnTo>
                <a:lnTo>
                  <a:pt x="17441063" y="5722544"/>
                </a:lnTo>
                <a:lnTo>
                  <a:pt x="17442612" y="5714898"/>
                </a:lnTo>
                <a:close/>
              </a:path>
              <a:path w="18719800" h="10718800" extrusionOk="0">
                <a:moveTo>
                  <a:pt x="17442612" y="5614797"/>
                </a:moveTo>
                <a:lnTo>
                  <a:pt x="17441063" y="5607151"/>
                </a:lnTo>
                <a:lnTo>
                  <a:pt x="17436859" y="5600903"/>
                </a:lnTo>
                <a:lnTo>
                  <a:pt x="17430611" y="5596699"/>
                </a:lnTo>
                <a:lnTo>
                  <a:pt x="17422965" y="5595150"/>
                </a:lnTo>
                <a:lnTo>
                  <a:pt x="17415320" y="5596699"/>
                </a:lnTo>
                <a:lnTo>
                  <a:pt x="17409071" y="5600903"/>
                </a:lnTo>
                <a:lnTo>
                  <a:pt x="17404855" y="5607151"/>
                </a:lnTo>
                <a:lnTo>
                  <a:pt x="17403306" y="5614797"/>
                </a:lnTo>
                <a:lnTo>
                  <a:pt x="17404855" y="5622442"/>
                </a:lnTo>
                <a:lnTo>
                  <a:pt x="17409071" y="5628691"/>
                </a:lnTo>
                <a:lnTo>
                  <a:pt x="17415320" y="5632894"/>
                </a:lnTo>
                <a:lnTo>
                  <a:pt x="17422965" y="5634444"/>
                </a:lnTo>
                <a:lnTo>
                  <a:pt x="17430611" y="5632894"/>
                </a:lnTo>
                <a:lnTo>
                  <a:pt x="17436859" y="5628691"/>
                </a:lnTo>
                <a:lnTo>
                  <a:pt x="17441063" y="5622442"/>
                </a:lnTo>
                <a:lnTo>
                  <a:pt x="17442612" y="5614797"/>
                </a:lnTo>
                <a:close/>
              </a:path>
              <a:path w="18719800" h="10718800" extrusionOk="0">
                <a:moveTo>
                  <a:pt x="17442612" y="5514695"/>
                </a:moveTo>
                <a:lnTo>
                  <a:pt x="17441063" y="5507050"/>
                </a:lnTo>
                <a:lnTo>
                  <a:pt x="17436859" y="5500814"/>
                </a:lnTo>
                <a:lnTo>
                  <a:pt x="17430611" y="5496598"/>
                </a:lnTo>
                <a:lnTo>
                  <a:pt x="17422965" y="5495048"/>
                </a:lnTo>
                <a:lnTo>
                  <a:pt x="17415320" y="5496598"/>
                </a:lnTo>
                <a:lnTo>
                  <a:pt x="17409071" y="5500814"/>
                </a:lnTo>
                <a:lnTo>
                  <a:pt x="17404855" y="5507050"/>
                </a:lnTo>
                <a:lnTo>
                  <a:pt x="17403306" y="5514695"/>
                </a:lnTo>
                <a:lnTo>
                  <a:pt x="17404855" y="5522341"/>
                </a:lnTo>
                <a:lnTo>
                  <a:pt x="17409071" y="5528589"/>
                </a:lnTo>
                <a:lnTo>
                  <a:pt x="17415320" y="5532806"/>
                </a:lnTo>
                <a:lnTo>
                  <a:pt x="17422965" y="5534342"/>
                </a:lnTo>
                <a:lnTo>
                  <a:pt x="17430611" y="5532806"/>
                </a:lnTo>
                <a:lnTo>
                  <a:pt x="17436859" y="5528589"/>
                </a:lnTo>
                <a:lnTo>
                  <a:pt x="17441063" y="5522341"/>
                </a:lnTo>
                <a:lnTo>
                  <a:pt x="17442612" y="5514695"/>
                </a:lnTo>
                <a:close/>
              </a:path>
              <a:path w="18719800" h="10718800" extrusionOk="0">
                <a:moveTo>
                  <a:pt x="17504385" y="1124165"/>
                </a:moveTo>
                <a:lnTo>
                  <a:pt x="17502836" y="1116520"/>
                </a:lnTo>
                <a:lnTo>
                  <a:pt x="17498619" y="1110284"/>
                </a:lnTo>
                <a:lnTo>
                  <a:pt x="17492383" y="1106068"/>
                </a:lnTo>
                <a:lnTo>
                  <a:pt x="17484738" y="1104531"/>
                </a:lnTo>
                <a:lnTo>
                  <a:pt x="17477093" y="1106068"/>
                </a:lnTo>
                <a:lnTo>
                  <a:pt x="17470844" y="1110284"/>
                </a:lnTo>
                <a:lnTo>
                  <a:pt x="17466628" y="1116520"/>
                </a:lnTo>
                <a:lnTo>
                  <a:pt x="17465091" y="1124165"/>
                </a:lnTo>
                <a:lnTo>
                  <a:pt x="17466628" y="1131811"/>
                </a:lnTo>
                <a:lnTo>
                  <a:pt x="17470844" y="1138059"/>
                </a:lnTo>
                <a:lnTo>
                  <a:pt x="17477093" y="1142276"/>
                </a:lnTo>
                <a:lnTo>
                  <a:pt x="17484738" y="1143812"/>
                </a:lnTo>
                <a:lnTo>
                  <a:pt x="17492383" y="1142276"/>
                </a:lnTo>
                <a:lnTo>
                  <a:pt x="17498619" y="1138059"/>
                </a:lnTo>
                <a:lnTo>
                  <a:pt x="17502836" y="1131811"/>
                </a:lnTo>
                <a:lnTo>
                  <a:pt x="17504385" y="1124165"/>
                </a:lnTo>
                <a:close/>
              </a:path>
              <a:path w="18719800" h="10718800" extrusionOk="0">
                <a:moveTo>
                  <a:pt x="17504385" y="1024064"/>
                </a:moveTo>
                <a:lnTo>
                  <a:pt x="17502836" y="1016419"/>
                </a:lnTo>
                <a:lnTo>
                  <a:pt x="17498619" y="1010183"/>
                </a:lnTo>
                <a:lnTo>
                  <a:pt x="17492383" y="1005967"/>
                </a:lnTo>
                <a:lnTo>
                  <a:pt x="17484738" y="1004430"/>
                </a:lnTo>
                <a:lnTo>
                  <a:pt x="17477093" y="1005967"/>
                </a:lnTo>
                <a:lnTo>
                  <a:pt x="17470844" y="1010183"/>
                </a:lnTo>
                <a:lnTo>
                  <a:pt x="17466628" y="1016419"/>
                </a:lnTo>
                <a:lnTo>
                  <a:pt x="17465091" y="1024064"/>
                </a:lnTo>
                <a:lnTo>
                  <a:pt x="17466628" y="1031709"/>
                </a:lnTo>
                <a:lnTo>
                  <a:pt x="17470844" y="1037958"/>
                </a:lnTo>
                <a:lnTo>
                  <a:pt x="17477093" y="1042174"/>
                </a:lnTo>
                <a:lnTo>
                  <a:pt x="17484738" y="1043724"/>
                </a:lnTo>
                <a:lnTo>
                  <a:pt x="17492383" y="1042174"/>
                </a:lnTo>
                <a:lnTo>
                  <a:pt x="17498619" y="1037958"/>
                </a:lnTo>
                <a:lnTo>
                  <a:pt x="17502836" y="1031709"/>
                </a:lnTo>
                <a:lnTo>
                  <a:pt x="17504385" y="1024064"/>
                </a:lnTo>
                <a:close/>
              </a:path>
              <a:path w="18719800" h="10718800" extrusionOk="0">
                <a:moveTo>
                  <a:pt x="17504385" y="923975"/>
                </a:moveTo>
                <a:lnTo>
                  <a:pt x="17502836" y="916330"/>
                </a:lnTo>
                <a:lnTo>
                  <a:pt x="17498619" y="910082"/>
                </a:lnTo>
                <a:lnTo>
                  <a:pt x="17492383" y="905865"/>
                </a:lnTo>
                <a:lnTo>
                  <a:pt x="17484738" y="904328"/>
                </a:lnTo>
                <a:lnTo>
                  <a:pt x="17477093" y="905865"/>
                </a:lnTo>
                <a:lnTo>
                  <a:pt x="17470844" y="910082"/>
                </a:lnTo>
                <a:lnTo>
                  <a:pt x="17466628" y="916330"/>
                </a:lnTo>
                <a:lnTo>
                  <a:pt x="17465091" y="923975"/>
                </a:lnTo>
                <a:lnTo>
                  <a:pt x="17466628" y="931621"/>
                </a:lnTo>
                <a:lnTo>
                  <a:pt x="17470844" y="937869"/>
                </a:lnTo>
                <a:lnTo>
                  <a:pt x="17477093" y="942073"/>
                </a:lnTo>
                <a:lnTo>
                  <a:pt x="17484738" y="943622"/>
                </a:lnTo>
                <a:lnTo>
                  <a:pt x="17492383" y="942073"/>
                </a:lnTo>
                <a:lnTo>
                  <a:pt x="17498619" y="937869"/>
                </a:lnTo>
                <a:lnTo>
                  <a:pt x="17502836" y="931621"/>
                </a:lnTo>
                <a:lnTo>
                  <a:pt x="17504385" y="923975"/>
                </a:lnTo>
                <a:close/>
              </a:path>
              <a:path w="18719800" h="10718800" extrusionOk="0">
                <a:moveTo>
                  <a:pt x="17504385" y="823874"/>
                </a:moveTo>
                <a:lnTo>
                  <a:pt x="17502836" y="816229"/>
                </a:lnTo>
                <a:lnTo>
                  <a:pt x="17498619" y="809980"/>
                </a:lnTo>
                <a:lnTo>
                  <a:pt x="17492383" y="805776"/>
                </a:lnTo>
                <a:lnTo>
                  <a:pt x="17484738" y="804227"/>
                </a:lnTo>
                <a:lnTo>
                  <a:pt x="17477093" y="805776"/>
                </a:lnTo>
                <a:lnTo>
                  <a:pt x="17470844" y="809980"/>
                </a:lnTo>
                <a:lnTo>
                  <a:pt x="17466628" y="816229"/>
                </a:lnTo>
                <a:lnTo>
                  <a:pt x="17465091" y="823874"/>
                </a:lnTo>
                <a:lnTo>
                  <a:pt x="17466628" y="831532"/>
                </a:lnTo>
                <a:lnTo>
                  <a:pt x="17470844" y="837768"/>
                </a:lnTo>
                <a:lnTo>
                  <a:pt x="17477093" y="841984"/>
                </a:lnTo>
                <a:lnTo>
                  <a:pt x="17484738" y="843521"/>
                </a:lnTo>
                <a:lnTo>
                  <a:pt x="17492383" y="841984"/>
                </a:lnTo>
                <a:lnTo>
                  <a:pt x="17498619" y="837768"/>
                </a:lnTo>
                <a:lnTo>
                  <a:pt x="17502836" y="831532"/>
                </a:lnTo>
                <a:lnTo>
                  <a:pt x="17504385" y="823874"/>
                </a:lnTo>
                <a:close/>
              </a:path>
              <a:path w="18719800" h="10718800" extrusionOk="0">
                <a:moveTo>
                  <a:pt x="17504385" y="723785"/>
                </a:moveTo>
                <a:lnTo>
                  <a:pt x="17502836" y="716140"/>
                </a:lnTo>
                <a:lnTo>
                  <a:pt x="17498619" y="709891"/>
                </a:lnTo>
                <a:lnTo>
                  <a:pt x="17492383" y="705675"/>
                </a:lnTo>
                <a:lnTo>
                  <a:pt x="17484738" y="704138"/>
                </a:lnTo>
                <a:lnTo>
                  <a:pt x="17477093" y="705675"/>
                </a:lnTo>
                <a:lnTo>
                  <a:pt x="17470844" y="709891"/>
                </a:lnTo>
                <a:lnTo>
                  <a:pt x="17466628" y="716140"/>
                </a:lnTo>
                <a:lnTo>
                  <a:pt x="17465091" y="723785"/>
                </a:lnTo>
                <a:lnTo>
                  <a:pt x="17466628" y="731431"/>
                </a:lnTo>
                <a:lnTo>
                  <a:pt x="17470844" y="737666"/>
                </a:lnTo>
                <a:lnTo>
                  <a:pt x="17477093" y="741883"/>
                </a:lnTo>
                <a:lnTo>
                  <a:pt x="17484738" y="743419"/>
                </a:lnTo>
                <a:lnTo>
                  <a:pt x="17492383" y="741883"/>
                </a:lnTo>
                <a:lnTo>
                  <a:pt x="17498619" y="737666"/>
                </a:lnTo>
                <a:lnTo>
                  <a:pt x="17502836" y="731431"/>
                </a:lnTo>
                <a:lnTo>
                  <a:pt x="17504385" y="723785"/>
                </a:lnTo>
                <a:close/>
              </a:path>
              <a:path w="18719800" h="10718800" extrusionOk="0">
                <a:moveTo>
                  <a:pt x="17504385" y="623697"/>
                </a:moveTo>
                <a:lnTo>
                  <a:pt x="17502836" y="616038"/>
                </a:lnTo>
                <a:lnTo>
                  <a:pt x="17498619" y="609790"/>
                </a:lnTo>
                <a:lnTo>
                  <a:pt x="17492383" y="605586"/>
                </a:lnTo>
                <a:lnTo>
                  <a:pt x="17484738" y="604037"/>
                </a:lnTo>
                <a:lnTo>
                  <a:pt x="17477093" y="605586"/>
                </a:lnTo>
                <a:lnTo>
                  <a:pt x="17470844" y="609790"/>
                </a:lnTo>
                <a:lnTo>
                  <a:pt x="17466628" y="616038"/>
                </a:lnTo>
                <a:lnTo>
                  <a:pt x="17465091" y="623697"/>
                </a:lnTo>
                <a:lnTo>
                  <a:pt x="17466628" y="631329"/>
                </a:lnTo>
                <a:lnTo>
                  <a:pt x="17470844" y="637578"/>
                </a:lnTo>
                <a:lnTo>
                  <a:pt x="17477093" y="641781"/>
                </a:lnTo>
                <a:lnTo>
                  <a:pt x="17484738" y="643331"/>
                </a:lnTo>
                <a:lnTo>
                  <a:pt x="17492383" y="641781"/>
                </a:lnTo>
                <a:lnTo>
                  <a:pt x="17498619" y="637578"/>
                </a:lnTo>
                <a:lnTo>
                  <a:pt x="17502836" y="631329"/>
                </a:lnTo>
                <a:lnTo>
                  <a:pt x="17504385" y="623697"/>
                </a:lnTo>
                <a:close/>
              </a:path>
              <a:path w="18719800" h="10718800" extrusionOk="0">
                <a:moveTo>
                  <a:pt x="17504385" y="523582"/>
                </a:moveTo>
                <a:lnTo>
                  <a:pt x="17502836" y="515950"/>
                </a:lnTo>
                <a:lnTo>
                  <a:pt x="17498619" y="509701"/>
                </a:lnTo>
                <a:lnTo>
                  <a:pt x="17492383" y="505485"/>
                </a:lnTo>
                <a:lnTo>
                  <a:pt x="17484738" y="503936"/>
                </a:lnTo>
                <a:lnTo>
                  <a:pt x="17477093" y="505485"/>
                </a:lnTo>
                <a:lnTo>
                  <a:pt x="17470844" y="509701"/>
                </a:lnTo>
                <a:lnTo>
                  <a:pt x="17466628" y="515950"/>
                </a:lnTo>
                <a:lnTo>
                  <a:pt x="17465091" y="523582"/>
                </a:lnTo>
                <a:lnTo>
                  <a:pt x="17466628" y="531241"/>
                </a:lnTo>
                <a:lnTo>
                  <a:pt x="17470844" y="537489"/>
                </a:lnTo>
                <a:lnTo>
                  <a:pt x="17477093" y="541693"/>
                </a:lnTo>
                <a:lnTo>
                  <a:pt x="17484738" y="543242"/>
                </a:lnTo>
                <a:lnTo>
                  <a:pt x="17492383" y="541693"/>
                </a:lnTo>
                <a:lnTo>
                  <a:pt x="17498619" y="537489"/>
                </a:lnTo>
                <a:lnTo>
                  <a:pt x="17502836" y="531241"/>
                </a:lnTo>
                <a:lnTo>
                  <a:pt x="17504385" y="523582"/>
                </a:lnTo>
                <a:close/>
              </a:path>
              <a:path w="18719800" h="10718800" extrusionOk="0">
                <a:moveTo>
                  <a:pt x="17504385" y="423494"/>
                </a:moveTo>
                <a:lnTo>
                  <a:pt x="17502836" y="415848"/>
                </a:lnTo>
                <a:lnTo>
                  <a:pt x="17498619" y="409600"/>
                </a:lnTo>
                <a:lnTo>
                  <a:pt x="17492383" y="405396"/>
                </a:lnTo>
                <a:lnTo>
                  <a:pt x="17484738" y="403847"/>
                </a:lnTo>
                <a:lnTo>
                  <a:pt x="17477093" y="405396"/>
                </a:lnTo>
                <a:lnTo>
                  <a:pt x="17470844" y="409600"/>
                </a:lnTo>
                <a:lnTo>
                  <a:pt x="17466628" y="415848"/>
                </a:lnTo>
                <a:lnTo>
                  <a:pt x="17465091" y="423494"/>
                </a:lnTo>
                <a:lnTo>
                  <a:pt x="17466628" y="431152"/>
                </a:lnTo>
                <a:lnTo>
                  <a:pt x="17470844" y="437388"/>
                </a:lnTo>
                <a:lnTo>
                  <a:pt x="17477093" y="441591"/>
                </a:lnTo>
                <a:lnTo>
                  <a:pt x="17484738" y="443128"/>
                </a:lnTo>
                <a:lnTo>
                  <a:pt x="17492383" y="441591"/>
                </a:lnTo>
                <a:lnTo>
                  <a:pt x="17498619" y="437388"/>
                </a:lnTo>
                <a:lnTo>
                  <a:pt x="17502836" y="431152"/>
                </a:lnTo>
                <a:lnTo>
                  <a:pt x="17504385" y="423494"/>
                </a:lnTo>
                <a:close/>
              </a:path>
              <a:path w="18719800" h="10718800" extrusionOk="0">
                <a:moveTo>
                  <a:pt x="17504385" y="323392"/>
                </a:moveTo>
                <a:lnTo>
                  <a:pt x="17502836" y="315747"/>
                </a:lnTo>
                <a:lnTo>
                  <a:pt x="17498619" y="309511"/>
                </a:lnTo>
                <a:lnTo>
                  <a:pt x="17492383" y="305295"/>
                </a:lnTo>
                <a:lnTo>
                  <a:pt x="17484738" y="303758"/>
                </a:lnTo>
                <a:lnTo>
                  <a:pt x="17477093" y="305295"/>
                </a:lnTo>
                <a:lnTo>
                  <a:pt x="17470844" y="309511"/>
                </a:lnTo>
                <a:lnTo>
                  <a:pt x="17466628" y="315747"/>
                </a:lnTo>
                <a:lnTo>
                  <a:pt x="17465091" y="323392"/>
                </a:lnTo>
                <a:lnTo>
                  <a:pt x="17466628" y="331038"/>
                </a:lnTo>
                <a:lnTo>
                  <a:pt x="17470844" y="337286"/>
                </a:lnTo>
                <a:lnTo>
                  <a:pt x="17477093" y="341503"/>
                </a:lnTo>
                <a:lnTo>
                  <a:pt x="17484738" y="343052"/>
                </a:lnTo>
                <a:lnTo>
                  <a:pt x="17492383" y="341503"/>
                </a:lnTo>
                <a:lnTo>
                  <a:pt x="17498619" y="337286"/>
                </a:lnTo>
                <a:lnTo>
                  <a:pt x="17502836" y="331038"/>
                </a:lnTo>
                <a:lnTo>
                  <a:pt x="17504385" y="323392"/>
                </a:lnTo>
                <a:close/>
              </a:path>
              <a:path w="18719800" h="10718800" extrusionOk="0">
                <a:moveTo>
                  <a:pt x="17504385" y="223304"/>
                </a:moveTo>
                <a:lnTo>
                  <a:pt x="17502836" y="215658"/>
                </a:lnTo>
                <a:lnTo>
                  <a:pt x="17498619" y="209410"/>
                </a:lnTo>
                <a:lnTo>
                  <a:pt x="17492383" y="205206"/>
                </a:lnTo>
                <a:lnTo>
                  <a:pt x="17484738" y="203657"/>
                </a:lnTo>
                <a:lnTo>
                  <a:pt x="17477093" y="205206"/>
                </a:lnTo>
                <a:lnTo>
                  <a:pt x="17470844" y="209410"/>
                </a:lnTo>
                <a:lnTo>
                  <a:pt x="17466628" y="215658"/>
                </a:lnTo>
                <a:lnTo>
                  <a:pt x="17465091" y="223304"/>
                </a:lnTo>
                <a:lnTo>
                  <a:pt x="17466628" y="230949"/>
                </a:lnTo>
                <a:lnTo>
                  <a:pt x="17470844" y="237197"/>
                </a:lnTo>
                <a:lnTo>
                  <a:pt x="17477093" y="241401"/>
                </a:lnTo>
                <a:lnTo>
                  <a:pt x="17484738" y="242951"/>
                </a:lnTo>
                <a:lnTo>
                  <a:pt x="17492383" y="241401"/>
                </a:lnTo>
                <a:lnTo>
                  <a:pt x="17498619" y="237197"/>
                </a:lnTo>
                <a:lnTo>
                  <a:pt x="17502836" y="230949"/>
                </a:lnTo>
                <a:lnTo>
                  <a:pt x="17504385" y="223304"/>
                </a:lnTo>
                <a:close/>
              </a:path>
              <a:path w="18719800" h="10718800" extrusionOk="0">
                <a:moveTo>
                  <a:pt x="17504385" y="123202"/>
                </a:moveTo>
                <a:lnTo>
                  <a:pt x="17502836" y="115557"/>
                </a:lnTo>
                <a:lnTo>
                  <a:pt x="17498619" y="109308"/>
                </a:lnTo>
                <a:lnTo>
                  <a:pt x="17492383" y="105105"/>
                </a:lnTo>
                <a:lnTo>
                  <a:pt x="17484738" y="103568"/>
                </a:lnTo>
                <a:lnTo>
                  <a:pt x="17477093" y="105105"/>
                </a:lnTo>
                <a:lnTo>
                  <a:pt x="17470844" y="109308"/>
                </a:lnTo>
                <a:lnTo>
                  <a:pt x="17466628" y="115557"/>
                </a:lnTo>
                <a:lnTo>
                  <a:pt x="17465091" y="123202"/>
                </a:lnTo>
                <a:lnTo>
                  <a:pt x="17466628" y="130848"/>
                </a:lnTo>
                <a:lnTo>
                  <a:pt x="17470844" y="137096"/>
                </a:lnTo>
                <a:lnTo>
                  <a:pt x="17477093" y="141312"/>
                </a:lnTo>
                <a:lnTo>
                  <a:pt x="17484738" y="142862"/>
                </a:lnTo>
                <a:lnTo>
                  <a:pt x="17492383" y="141312"/>
                </a:lnTo>
                <a:lnTo>
                  <a:pt x="17498619" y="137096"/>
                </a:lnTo>
                <a:lnTo>
                  <a:pt x="17502836" y="130848"/>
                </a:lnTo>
                <a:lnTo>
                  <a:pt x="17504385" y="123202"/>
                </a:lnTo>
                <a:close/>
              </a:path>
              <a:path w="18719800" h="10718800" extrusionOk="0">
                <a:moveTo>
                  <a:pt x="17504385" y="23114"/>
                </a:moveTo>
                <a:lnTo>
                  <a:pt x="17502836" y="15468"/>
                </a:lnTo>
                <a:lnTo>
                  <a:pt x="17498619" y="9220"/>
                </a:lnTo>
                <a:lnTo>
                  <a:pt x="17492383" y="5016"/>
                </a:lnTo>
                <a:lnTo>
                  <a:pt x="17484738" y="3467"/>
                </a:lnTo>
                <a:lnTo>
                  <a:pt x="17477093" y="5016"/>
                </a:lnTo>
                <a:lnTo>
                  <a:pt x="17470844" y="9220"/>
                </a:lnTo>
                <a:lnTo>
                  <a:pt x="17466628" y="15468"/>
                </a:lnTo>
                <a:lnTo>
                  <a:pt x="17465091" y="23114"/>
                </a:lnTo>
                <a:lnTo>
                  <a:pt x="17466628" y="30759"/>
                </a:lnTo>
                <a:lnTo>
                  <a:pt x="17470844" y="37007"/>
                </a:lnTo>
                <a:lnTo>
                  <a:pt x="17477093" y="41224"/>
                </a:lnTo>
                <a:lnTo>
                  <a:pt x="17484738" y="42760"/>
                </a:lnTo>
                <a:lnTo>
                  <a:pt x="17492383" y="41224"/>
                </a:lnTo>
                <a:lnTo>
                  <a:pt x="17498619" y="37007"/>
                </a:lnTo>
                <a:lnTo>
                  <a:pt x="17502836" y="30759"/>
                </a:lnTo>
                <a:lnTo>
                  <a:pt x="17504385" y="23114"/>
                </a:lnTo>
                <a:close/>
              </a:path>
              <a:path w="18719800" h="10718800" extrusionOk="0">
                <a:moveTo>
                  <a:pt x="17516577" y="10664977"/>
                </a:moveTo>
                <a:lnTo>
                  <a:pt x="17515040" y="10657332"/>
                </a:lnTo>
                <a:lnTo>
                  <a:pt x="17510824" y="10651096"/>
                </a:lnTo>
                <a:lnTo>
                  <a:pt x="17504588" y="10646880"/>
                </a:lnTo>
                <a:lnTo>
                  <a:pt x="17496943" y="10645343"/>
                </a:lnTo>
                <a:lnTo>
                  <a:pt x="17489285" y="10646880"/>
                </a:lnTo>
                <a:lnTo>
                  <a:pt x="17483049" y="10651096"/>
                </a:lnTo>
                <a:lnTo>
                  <a:pt x="17478833" y="10657332"/>
                </a:lnTo>
                <a:lnTo>
                  <a:pt x="17477296" y="10664977"/>
                </a:lnTo>
                <a:lnTo>
                  <a:pt x="17478833" y="10672623"/>
                </a:lnTo>
                <a:lnTo>
                  <a:pt x="17483049" y="10678871"/>
                </a:lnTo>
                <a:lnTo>
                  <a:pt x="17489285" y="10683088"/>
                </a:lnTo>
                <a:lnTo>
                  <a:pt x="17496943" y="10684624"/>
                </a:lnTo>
                <a:lnTo>
                  <a:pt x="17504588" y="10683088"/>
                </a:lnTo>
                <a:lnTo>
                  <a:pt x="17510824" y="10678871"/>
                </a:lnTo>
                <a:lnTo>
                  <a:pt x="17515040" y="10672623"/>
                </a:lnTo>
                <a:lnTo>
                  <a:pt x="17516577" y="10664977"/>
                </a:lnTo>
                <a:close/>
              </a:path>
              <a:path w="18719800" h="10718800" extrusionOk="0">
                <a:moveTo>
                  <a:pt x="17516577" y="10564889"/>
                </a:moveTo>
                <a:lnTo>
                  <a:pt x="17515040" y="10557231"/>
                </a:lnTo>
                <a:lnTo>
                  <a:pt x="17510824" y="10550995"/>
                </a:lnTo>
                <a:lnTo>
                  <a:pt x="17504588" y="10546791"/>
                </a:lnTo>
                <a:lnTo>
                  <a:pt x="17496943" y="10545242"/>
                </a:lnTo>
                <a:lnTo>
                  <a:pt x="17489297" y="10546791"/>
                </a:lnTo>
                <a:lnTo>
                  <a:pt x="17483049" y="10550995"/>
                </a:lnTo>
                <a:lnTo>
                  <a:pt x="17478845" y="10557231"/>
                </a:lnTo>
                <a:lnTo>
                  <a:pt x="17477296" y="10564889"/>
                </a:lnTo>
                <a:lnTo>
                  <a:pt x="17478845" y="10572534"/>
                </a:lnTo>
                <a:lnTo>
                  <a:pt x="17483049" y="10578783"/>
                </a:lnTo>
                <a:lnTo>
                  <a:pt x="17489297" y="10582999"/>
                </a:lnTo>
                <a:lnTo>
                  <a:pt x="17496943" y="10584536"/>
                </a:lnTo>
                <a:lnTo>
                  <a:pt x="17504588" y="10582999"/>
                </a:lnTo>
                <a:lnTo>
                  <a:pt x="17510824" y="10578783"/>
                </a:lnTo>
                <a:lnTo>
                  <a:pt x="17515040" y="10572534"/>
                </a:lnTo>
                <a:lnTo>
                  <a:pt x="17516577" y="10564889"/>
                </a:lnTo>
                <a:close/>
              </a:path>
              <a:path w="18719800" h="10718800" extrusionOk="0">
                <a:moveTo>
                  <a:pt x="17516577" y="10464800"/>
                </a:moveTo>
                <a:lnTo>
                  <a:pt x="17515040" y="10457142"/>
                </a:lnTo>
                <a:lnTo>
                  <a:pt x="17510824" y="10450893"/>
                </a:lnTo>
                <a:lnTo>
                  <a:pt x="17504588" y="10446677"/>
                </a:lnTo>
                <a:lnTo>
                  <a:pt x="17496943" y="10445140"/>
                </a:lnTo>
                <a:lnTo>
                  <a:pt x="17489297" y="10446677"/>
                </a:lnTo>
                <a:lnTo>
                  <a:pt x="17483049" y="10450893"/>
                </a:lnTo>
                <a:lnTo>
                  <a:pt x="17478845" y="10457142"/>
                </a:lnTo>
                <a:lnTo>
                  <a:pt x="17477296" y="10464800"/>
                </a:lnTo>
                <a:lnTo>
                  <a:pt x="17478845" y="10472445"/>
                </a:lnTo>
                <a:lnTo>
                  <a:pt x="17483049" y="10478681"/>
                </a:lnTo>
                <a:lnTo>
                  <a:pt x="17489297" y="10482897"/>
                </a:lnTo>
                <a:lnTo>
                  <a:pt x="17496943" y="10484434"/>
                </a:lnTo>
                <a:lnTo>
                  <a:pt x="17504588" y="10482897"/>
                </a:lnTo>
                <a:lnTo>
                  <a:pt x="17510824" y="10478681"/>
                </a:lnTo>
                <a:lnTo>
                  <a:pt x="17515040" y="10472445"/>
                </a:lnTo>
                <a:lnTo>
                  <a:pt x="17516577" y="10464800"/>
                </a:lnTo>
                <a:close/>
              </a:path>
              <a:path w="18719800" h="10718800" extrusionOk="0">
                <a:moveTo>
                  <a:pt x="17516577" y="10364699"/>
                </a:moveTo>
                <a:lnTo>
                  <a:pt x="17515040" y="10357053"/>
                </a:lnTo>
                <a:lnTo>
                  <a:pt x="17510824" y="10350805"/>
                </a:lnTo>
                <a:lnTo>
                  <a:pt x="17504588" y="10346588"/>
                </a:lnTo>
                <a:lnTo>
                  <a:pt x="17496943" y="10345052"/>
                </a:lnTo>
                <a:lnTo>
                  <a:pt x="17489297" y="10346588"/>
                </a:lnTo>
                <a:lnTo>
                  <a:pt x="17483049" y="10350805"/>
                </a:lnTo>
                <a:lnTo>
                  <a:pt x="17478845" y="10357053"/>
                </a:lnTo>
                <a:lnTo>
                  <a:pt x="17477296" y="10364699"/>
                </a:lnTo>
                <a:lnTo>
                  <a:pt x="17478845" y="10372344"/>
                </a:lnTo>
                <a:lnTo>
                  <a:pt x="17483049" y="10378592"/>
                </a:lnTo>
                <a:lnTo>
                  <a:pt x="17489297" y="10382809"/>
                </a:lnTo>
                <a:lnTo>
                  <a:pt x="17496943" y="10384358"/>
                </a:lnTo>
                <a:lnTo>
                  <a:pt x="17504588" y="10382809"/>
                </a:lnTo>
                <a:lnTo>
                  <a:pt x="17510824" y="10378592"/>
                </a:lnTo>
                <a:lnTo>
                  <a:pt x="17515040" y="10372344"/>
                </a:lnTo>
                <a:lnTo>
                  <a:pt x="17516577" y="10364699"/>
                </a:lnTo>
                <a:close/>
              </a:path>
              <a:path w="18719800" h="10718800" extrusionOk="0">
                <a:moveTo>
                  <a:pt x="17516577" y="10264610"/>
                </a:moveTo>
                <a:lnTo>
                  <a:pt x="17515040" y="10256952"/>
                </a:lnTo>
                <a:lnTo>
                  <a:pt x="17510824" y="10250703"/>
                </a:lnTo>
                <a:lnTo>
                  <a:pt x="17504588" y="10246500"/>
                </a:lnTo>
                <a:lnTo>
                  <a:pt x="17496943" y="10244950"/>
                </a:lnTo>
                <a:lnTo>
                  <a:pt x="17489297" y="10246500"/>
                </a:lnTo>
                <a:lnTo>
                  <a:pt x="17483049" y="10250703"/>
                </a:lnTo>
                <a:lnTo>
                  <a:pt x="17478845" y="10256952"/>
                </a:lnTo>
                <a:lnTo>
                  <a:pt x="17477296" y="10264610"/>
                </a:lnTo>
                <a:lnTo>
                  <a:pt x="17478845" y="10272255"/>
                </a:lnTo>
                <a:lnTo>
                  <a:pt x="17483049" y="10278491"/>
                </a:lnTo>
                <a:lnTo>
                  <a:pt x="17489297" y="10282707"/>
                </a:lnTo>
                <a:lnTo>
                  <a:pt x="17496943" y="10284244"/>
                </a:lnTo>
                <a:lnTo>
                  <a:pt x="17504588" y="10282707"/>
                </a:lnTo>
                <a:lnTo>
                  <a:pt x="17510824" y="10278491"/>
                </a:lnTo>
                <a:lnTo>
                  <a:pt x="17515040" y="10272255"/>
                </a:lnTo>
                <a:lnTo>
                  <a:pt x="17516577" y="10264610"/>
                </a:lnTo>
                <a:close/>
              </a:path>
              <a:path w="18719800" h="10718800" extrusionOk="0">
                <a:moveTo>
                  <a:pt x="17516577" y="10164496"/>
                </a:moveTo>
                <a:lnTo>
                  <a:pt x="17515040" y="10156850"/>
                </a:lnTo>
                <a:lnTo>
                  <a:pt x="17510824" y="10150615"/>
                </a:lnTo>
                <a:lnTo>
                  <a:pt x="17504588" y="10146398"/>
                </a:lnTo>
                <a:lnTo>
                  <a:pt x="17496943" y="10144862"/>
                </a:lnTo>
                <a:lnTo>
                  <a:pt x="17489297" y="10146398"/>
                </a:lnTo>
                <a:lnTo>
                  <a:pt x="17483049" y="10150615"/>
                </a:lnTo>
                <a:lnTo>
                  <a:pt x="17478845" y="10156850"/>
                </a:lnTo>
                <a:lnTo>
                  <a:pt x="17477296" y="10164496"/>
                </a:lnTo>
                <a:lnTo>
                  <a:pt x="17478845" y="10172154"/>
                </a:lnTo>
                <a:lnTo>
                  <a:pt x="17483049" y="10178390"/>
                </a:lnTo>
                <a:lnTo>
                  <a:pt x="17489297" y="10182606"/>
                </a:lnTo>
                <a:lnTo>
                  <a:pt x="17496943" y="10184155"/>
                </a:lnTo>
                <a:lnTo>
                  <a:pt x="17504588" y="10182606"/>
                </a:lnTo>
                <a:lnTo>
                  <a:pt x="17510824" y="10178390"/>
                </a:lnTo>
                <a:lnTo>
                  <a:pt x="17515040" y="10172154"/>
                </a:lnTo>
                <a:lnTo>
                  <a:pt x="17516577" y="10164496"/>
                </a:lnTo>
                <a:close/>
              </a:path>
              <a:path w="18719800" h="10718800" extrusionOk="0">
                <a:moveTo>
                  <a:pt x="17516577" y="10064407"/>
                </a:moveTo>
                <a:lnTo>
                  <a:pt x="17515040" y="10056762"/>
                </a:lnTo>
                <a:lnTo>
                  <a:pt x="17510824" y="10050513"/>
                </a:lnTo>
                <a:lnTo>
                  <a:pt x="17504588" y="10046310"/>
                </a:lnTo>
                <a:lnTo>
                  <a:pt x="17496943" y="10044760"/>
                </a:lnTo>
                <a:lnTo>
                  <a:pt x="17489297" y="10046310"/>
                </a:lnTo>
                <a:lnTo>
                  <a:pt x="17483049" y="10050513"/>
                </a:lnTo>
                <a:lnTo>
                  <a:pt x="17478845" y="10056762"/>
                </a:lnTo>
                <a:lnTo>
                  <a:pt x="17477296" y="10064407"/>
                </a:lnTo>
                <a:lnTo>
                  <a:pt x="17478845" y="10072052"/>
                </a:lnTo>
                <a:lnTo>
                  <a:pt x="17483049" y="10078301"/>
                </a:lnTo>
                <a:lnTo>
                  <a:pt x="17489297" y="10082517"/>
                </a:lnTo>
                <a:lnTo>
                  <a:pt x="17496943" y="10084054"/>
                </a:lnTo>
                <a:lnTo>
                  <a:pt x="17504588" y="10082517"/>
                </a:lnTo>
                <a:lnTo>
                  <a:pt x="17510824" y="10078301"/>
                </a:lnTo>
                <a:lnTo>
                  <a:pt x="17515040" y="10072052"/>
                </a:lnTo>
                <a:lnTo>
                  <a:pt x="17516577" y="10064407"/>
                </a:lnTo>
                <a:close/>
              </a:path>
              <a:path w="18719800" h="10718800" extrusionOk="0">
                <a:moveTo>
                  <a:pt x="17516577" y="9964318"/>
                </a:moveTo>
                <a:lnTo>
                  <a:pt x="17515040" y="9956673"/>
                </a:lnTo>
                <a:lnTo>
                  <a:pt x="17510837" y="9950425"/>
                </a:lnTo>
                <a:lnTo>
                  <a:pt x="17504588" y="9946208"/>
                </a:lnTo>
                <a:lnTo>
                  <a:pt x="17496943" y="9944659"/>
                </a:lnTo>
                <a:lnTo>
                  <a:pt x="17489297" y="9946208"/>
                </a:lnTo>
                <a:lnTo>
                  <a:pt x="17483049" y="9950425"/>
                </a:lnTo>
                <a:lnTo>
                  <a:pt x="17478845" y="9956673"/>
                </a:lnTo>
                <a:lnTo>
                  <a:pt x="17477296" y="9964318"/>
                </a:lnTo>
                <a:lnTo>
                  <a:pt x="17478845" y="9971964"/>
                </a:lnTo>
                <a:lnTo>
                  <a:pt x="17483049" y="9978199"/>
                </a:lnTo>
                <a:lnTo>
                  <a:pt x="17489297" y="9982403"/>
                </a:lnTo>
                <a:lnTo>
                  <a:pt x="17496943" y="9983953"/>
                </a:lnTo>
                <a:lnTo>
                  <a:pt x="17504588" y="9982403"/>
                </a:lnTo>
                <a:lnTo>
                  <a:pt x="17510837" y="9978199"/>
                </a:lnTo>
                <a:lnTo>
                  <a:pt x="17515040" y="9971964"/>
                </a:lnTo>
                <a:lnTo>
                  <a:pt x="17516577" y="9964318"/>
                </a:lnTo>
                <a:close/>
              </a:path>
              <a:path w="18719800" h="10718800" extrusionOk="0">
                <a:moveTo>
                  <a:pt x="17516577" y="9864204"/>
                </a:moveTo>
                <a:lnTo>
                  <a:pt x="17515040" y="9856572"/>
                </a:lnTo>
                <a:lnTo>
                  <a:pt x="17510824" y="9850323"/>
                </a:lnTo>
                <a:lnTo>
                  <a:pt x="17504588" y="9846107"/>
                </a:lnTo>
                <a:lnTo>
                  <a:pt x="17496943" y="9844570"/>
                </a:lnTo>
                <a:lnTo>
                  <a:pt x="17489297" y="9846107"/>
                </a:lnTo>
                <a:lnTo>
                  <a:pt x="17483049" y="9850323"/>
                </a:lnTo>
                <a:lnTo>
                  <a:pt x="17478845" y="9856572"/>
                </a:lnTo>
                <a:lnTo>
                  <a:pt x="17477296" y="9864204"/>
                </a:lnTo>
                <a:lnTo>
                  <a:pt x="17478845" y="9871850"/>
                </a:lnTo>
                <a:lnTo>
                  <a:pt x="17483049" y="9878098"/>
                </a:lnTo>
                <a:lnTo>
                  <a:pt x="17489297" y="9882314"/>
                </a:lnTo>
                <a:lnTo>
                  <a:pt x="17496943" y="9883851"/>
                </a:lnTo>
                <a:lnTo>
                  <a:pt x="17504588" y="9882314"/>
                </a:lnTo>
                <a:lnTo>
                  <a:pt x="17510824" y="9878098"/>
                </a:lnTo>
                <a:lnTo>
                  <a:pt x="17515040" y="9871850"/>
                </a:lnTo>
                <a:lnTo>
                  <a:pt x="17516577" y="9864204"/>
                </a:lnTo>
                <a:close/>
              </a:path>
              <a:path w="18719800" h="10718800" extrusionOk="0">
                <a:moveTo>
                  <a:pt x="17516577" y="9764116"/>
                </a:moveTo>
                <a:lnTo>
                  <a:pt x="17515040" y="9756470"/>
                </a:lnTo>
                <a:lnTo>
                  <a:pt x="17510824" y="9750222"/>
                </a:lnTo>
                <a:lnTo>
                  <a:pt x="17504588" y="9746018"/>
                </a:lnTo>
                <a:lnTo>
                  <a:pt x="17496943" y="9744469"/>
                </a:lnTo>
                <a:lnTo>
                  <a:pt x="17489297" y="9746018"/>
                </a:lnTo>
                <a:lnTo>
                  <a:pt x="17483049" y="9750222"/>
                </a:lnTo>
                <a:lnTo>
                  <a:pt x="17478845" y="9756470"/>
                </a:lnTo>
                <a:lnTo>
                  <a:pt x="17477296" y="9764116"/>
                </a:lnTo>
                <a:lnTo>
                  <a:pt x="17478845" y="9771761"/>
                </a:lnTo>
                <a:lnTo>
                  <a:pt x="17483049" y="9778009"/>
                </a:lnTo>
                <a:lnTo>
                  <a:pt x="17489297" y="9782226"/>
                </a:lnTo>
                <a:lnTo>
                  <a:pt x="17496943" y="9783762"/>
                </a:lnTo>
                <a:lnTo>
                  <a:pt x="17504588" y="9782226"/>
                </a:lnTo>
                <a:lnTo>
                  <a:pt x="17510824" y="9778009"/>
                </a:lnTo>
                <a:lnTo>
                  <a:pt x="17515040" y="9771761"/>
                </a:lnTo>
                <a:lnTo>
                  <a:pt x="17516577" y="9764116"/>
                </a:lnTo>
                <a:close/>
              </a:path>
              <a:path w="18719800" h="10718800" extrusionOk="0">
                <a:moveTo>
                  <a:pt x="17516577" y="9664014"/>
                </a:moveTo>
                <a:lnTo>
                  <a:pt x="17515040" y="9656369"/>
                </a:lnTo>
                <a:lnTo>
                  <a:pt x="17510824" y="9650133"/>
                </a:lnTo>
                <a:lnTo>
                  <a:pt x="17504588" y="9645917"/>
                </a:lnTo>
                <a:lnTo>
                  <a:pt x="17496943" y="9644367"/>
                </a:lnTo>
                <a:lnTo>
                  <a:pt x="17489297" y="9645917"/>
                </a:lnTo>
                <a:lnTo>
                  <a:pt x="17483049" y="9650133"/>
                </a:lnTo>
                <a:lnTo>
                  <a:pt x="17478845" y="9656369"/>
                </a:lnTo>
                <a:lnTo>
                  <a:pt x="17477296" y="9664014"/>
                </a:lnTo>
                <a:lnTo>
                  <a:pt x="17478845" y="9671672"/>
                </a:lnTo>
                <a:lnTo>
                  <a:pt x="17483049" y="9677921"/>
                </a:lnTo>
                <a:lnTo>
                  <a:pt x="17489297" y="9682124"/>
                </a:lnTo>
                <a:lnTo>
                  <a:pt x="17496943" y="9683674"/>
                </a:lnTo>
                <a:lnTo>
                  <a:pt x="17504588" y="9682124"/>
                </a:lnTo>
                <a:lnTo>
                  <a:pt x="17510824" y="9677921"/>
                </a:lnTo>
                <a:lnTo>
                  <a:pt x="17515040" y="9671672"/>
                </a:lnTo>
                <a:lnTo>
                  <a:pt x="17516577" y="9664014"/>
                </a:lnTo>
                <a:close/>
              </a:path>
              <a:path w="18719800" h="10718800" extrusionOk="0">
                <a:moveTo>
                  <a:pt x="17516577" y="9563925"/>
                </a:moveTo>
                <a:lnTo>
                  <a:pt x="17515040" y="9556280"/>
                </a:lnTo>
                <a:lnTo>
                  <a:pt x="17510824" y="9550032"/>
                </a:lnTo>
                <a:lnTo>
                  <a:pt x="17504588" y="9545828"/>
                </a:lnTo>
                <a:lnTo>
                  <a:pt x="17496943" y="9544279"/>
                </a:lnTo>
                <a:lnTo>
                  <a:pt x="17489297" y="9545828"/>
                </a:lnTo>
                <a:lnTo>
                  <a:pt x="17483049" y="9550032"/>
                </a:lnTo>
                <a:lnTo>
                  <a:pt x="17478845" y="9556280"/>
                </a:lnTo>
                <a:lnTo>
                  <a:pt x="17477296" y="9563925"/>
                </a:lnTo>
                <a:lnTo>
                  <a:pt x="17478845" y="9571571"/>
                </a:lnTo>
                <a:lnTo>
                  <a:pt x="17483049" y="9577819"/>
                </a:lnTo>
                <a:lnTo>
                  <a:pt x="17489297" y="9582036"/>
                </a:lnTo>
                <a:lnTo>
                  <a:pt x="17496943" y="9583572"/>
                </a:lnTo>
                <a:lnTo>
                  <a:pt x="17504588" y="9582036"/>
                </a:lnTo>
                <a:lnTo>
                  <a:pt x="17510824" y="9577819"/>
                </a:lnTo>
                <a:lnTo>
                  <a:pt x="17515040" y="9571571"/>
                </a:lnTo>
                <a:lnTo>
                  <a:pt x="17516577" y="9563925"/>
                </a:lnTo>
                <a:close/>
              </a:path>
              <a:path w="18719800" h="10718800" extrusionOk="0">
                <a:moveTo>
                  <a:pt x="17516577" y="9463824"/>
                </a:moveTo>
                <a:lnTo>
                  <a:pt x="17515040" y="9456179"/>
                </a:lnTo>
                <a:lnTo>
                  <a:pt x="17510824" y="9449930"/>
                </a:lnTo>
                <a:lnTo>
                  <a:pt x="17504588" y="9445727"/>
                </a:lnTo>
                <a:lnTo>
                  <a:pt x="17496943" y="9444177"/>
                </a:lnTo>
                <a:lnTo>
                  <a:pt x="17489297" y="9445727"/>
                </a:lnTo>
                <a:lnTo>
                  <a:pt x="17483049" y="9449930"/>
                </a:lnTo>
                <a:lnTo>
                  <a:pt x="17478845" y="9456179"/>
                </a:lnTo>
                <a:lnTo>
                  <a:pt x="17477296" y="9463824"/>
                </a:lnTo>
                <a:lnTo>
                  <a:pt x="17478845" y="9471469"/>
                </a:lnTo>
                <a:lnTo>
                  <a:pt x="17483049" y="9477718"/>
                </a:lnTo>
                <a:lnTo>
                  <a:pt x="17489297" y="9481934"/>
                </a:lnTo>
                <a:lnTo>
                  <a:pt x="17496943" y="9483471"/>
                </a:lnTo>
                <a:lnTo>
                  <a:pt x="17504588" y="9481934"/>
                </a:lnTo>
                <a:lnTo>
                  <a:pt x="17510824" y="9477718"/>
                </a:lnTo>
                <a:lnTo>
                  <a:pt x="17515040" y="9471469"/>
                </a:lnTo>
                <a:lnTo>
                  <a:pt x="17516577" y="9463824"/>
                </a:lnTo>
                <a:close/>
              </a:path>
              <a:path w="18719800" h="10718800" extrusionOk="0">
                <a:moveTo>
                  <a:pt x="17516590" y="9363748"/>
                </a:moveTo>
                <a:lnTo>
                  <a:pt x="17515053" y="9356090"/>
                </a:lnTo>
                <a:lnTo>
                  <a:pt x="17510837" y="9349842"/>
                </a:lnTo>
                <a:lnTo>
                  <a:pt x="17504588" y="9345625"/>
                </a:lnTo>
                <a:lnTo>
                  <a:pt x="17496943" y="9344088"/>
                </a:lnTo>
                <a:lnTo>
                  <a:pt x="17489297" y="9345625"/>
                </a:lnTo>
                <a:lnTo>
                  <a:pt x="17483049" y="9349842"/>
                </a:lnTo>
                <a:lnTo>
                  <a:pt x="17478845" y="9356090"/>
                </a:lnTo>
                <a:lnTo>
                  <a:pt x="17477296" y="9363748"/>
                </a:lnTo>
                <a:lnTo>
                  <a:pt x="17478845" y="9371381"/>
                </a:lnTo>
                <a:lnTo>
                  <a:pt x="17483049" y="9377629"/>
                </a:lnTo>
                <a:lnTo>
                  <a:pt x="17489297" y="9381846"/>
                </a:lnTo>
                <a:lnTo>
                  <a:pt x="17496943" y="9383382"/>
                </a:lnTo>
                <a:lnTo>
                  <a:pt x="17504588" y="9381846"/>
                </a:lnTo>
                <a:lnTo>
                  <a:pt x="17510837" y="9377629"/>
                </a:lnTo>
                <a:lnTo>
                  <a:pt x="17515053" y="9371381"/>
                </a:lnTo>
                <a:lnTo>
                  <a:pt x="17516590" y="9363748"/>
                </a:lnTo>
                <a:close/>
              </a:path>
              <a:path w="18719800" h="10718800" extrusionOk="0">
                <a:moveTo>
                  <a:pt x="17516602" y="9263647"/>
                </a:moveTo>
                <a:lnTo>
                  <a:pt x="17515053" y="9256001"/>
                </a:lnTo>
                <a:lnTo>
                  <a:pt x="17510849" y="9249753"/>
                </a:lnTo>
                <a:lnTo>
                  <a:pt x="17504601" y="9245549"/>
                </a:lnTo>
                <a:lnTo>
                  <a:pt x="17496955" y="9244000"/>
                </a:lnTo>
                <a:lnTo>
                  <a:pt x="17489310" y="9245549"/>
                </a:lnTo>
                <a:lnTo>
                  <a:pt x="17483062" y="9249753"/>
                </a:lnTo>
                <a:lnTo>
                  <a:pt x="17478858" y="9256001"/>
                </a:lnTo>
                <a:lnTo>
                  <a:pt x="17477309" y="9263647"/>
                </a:lnTo>
                <a:lnTo>
                  <a:pt x="17478858" y="9271292"/>
                </a:lnTo>
                <a:lnTo>
                  <a:pt x="17483062" y="9277540"/>
                </a:lnTo>
                <a:lnTo>
                  <a:pt x="17489310" y="9281744"/>
                </a:lnTo>
                <a:lnTo>
                  <a:pt x="17496955" y="9283294"/>
                </a:lnTo>
                <a:lnTo>
                  <a:pt x="17504601" y="9281744"/>
                </a:lnTo>
                <a:lnTo>
                  <a:pt x="17510849" y="9277540"/>
                </a:lnTo>
                <a:lnTo>
                  <a:pt x="17515053" y="9271292"/>
                </a:lnTo>
                <a:lnTo>
                  <a:pt x="17516602" y="9263647"/>
                </a:lnTo>
                <a:close/>
              </a:path>
              <a:path w="18719800" h="10718800" extrusionOk="0">
                <a:moveTo>
                  <a:pt x="17516602" y="9163545"/>
                </a:moveTo>
                <a:lnTo>
                  <a:pt x="17515053" y="9155900"/>
                </a:lnTo>
                <a:lnTo>
                  <a:pt x="17510849" y="9149664"/>
                </a:lnTo>
                <a:lnTo>
                  <a:pt x="17504601" y="9145448"/>
                </a:lnTo>
                <a:lnTo>
                  <a:pt x="17496955" y="9143898"/>
                </a:lnTo>
                <a:lnTo>
                  <a:pt x="17489310" y="9145448"/>
                </a:lnTo>
                <a:lnTo>
                  <a:pt x="17483062" y="9149664"/>
                </a:lnTo>
                <a:lnTo>
                  <a:pt x="17478858" y="9155900"/>
                </a:lnTo>
                <a:lnTo>
                  <a:pt x="17477309" y="9163545"/>
                </a:lnTo>
                <a:lnTo>
                  <a:pt x="17478858" y="9171203"/>
                </a:lnTo>
                <a:lnTo>
                  <a:pt x="17483062" y="9177452"/>
                </a:lnTo>
                <a:lnTo>
                  <a:pt x="17489310" y="9181655"/>
                </a:lnTo>
                <a:lnTo>
                  <a:pt x="17496955" y="9183205"/>
                </a:lnTo>
                <a:lnTo>
                  <a:pt x="17504601" y="9181655"/>
                </a:lnTo>
                <a:lnTo>
                  <a:pt x="17510849" y="9177452"/>
                </a:lnTo>
                <a:lnTo>
                  <a:pt x="17515053" y="9171203"/>
                </a:lnTo>
                <a:lnTo>
                  <a:pt x="17516602" y="9163545"/>
                </a:lnTo>
                <a:close/>
              </a:path>
              <a:path w="18719800" h="10718800" extrusionOk="0">
                <a:moveTo>
                  <a:pt x="17516602" y="9063457"/>
                </a:moveTo>
                <a:lnTo>
                  <a:pt x="17515053" y="9055811"/>
                </a:lnTo>
                <a:lnTo>
                  <a:pt x="17510849" y="9049563"/>
                </a:lnTo>
                <a:lnTo>
                  <a:pt x="17504601" y="9045346"/>
                </a:lnTo>
                <a:lnTo>
                  <a:pt x="17496955" y="9043797"/>
                </a:lnTo>
                <a:lnTo>
                  <a:pt x="17489310" y="9045346"/>
                </a:lnTo>
                <a:lnTo>
                  <a:pt x="17483062" y="9049563"/>
                </a:lnTo>
                <a:lnTo>
                  <a:pt x="17478858" y="9055811"/>
                </a:lnTo>
                <a:lnTo>
                  <a:pt x="17477309" y="9063457"/>
                </a:lnTo>
                <a:lnTo>
                  <a:pt x="17478858" y="9071115"/>
                </a:lnTo>
                <a:lnTo>
                  <a:pt x="17483062" y="9077350"/>
                </a:lnTo>
                <a:lnTo>
                  <a:pt x="17489310" y="9081567"/>
                </a:lnTo>
                <a:lnTo>
                  <a:pt x="17496955" y="9083116"/>
                </a:lnTo>
                <a:lnTo>
                  <a:pt x="17504601" y="9081567"/>
                </a:lnTo>
                <a:lnTo>
                  <a:pt x="17510849" y="9077350"/>
                </a:lnTo>
                <a:lnTo>
                  <a:pt x="17515053" y="9071115"/>
                </a:lnTo>
                <a:lnTo>
                  <a:pt x="17516602" y="9063457"/>
                </a:lnTo>
                <a:close/>
              </a:path>
              <a:path w="18719800" h="10718800" extrusionOk="0">
                <a:moveTo>
                  <a:pt x="17516602" y="8963355"/>
                </a:moveTo>
                <a:lnTo>
                  <a:pt x="17515053" y="8955710"/>
                </a:lnTo>
                <a:lnTo>
                  <a:pt x="17510849" y="8949474"/>
                </a:lnTo>
                <a:lnTo>
                  <a:pt x="17504601" y="8945258"/>
                </a:lnTo>
                <a:lnTo>
                  <a:pt x="17496955" y="8943708"/>
                </a:lnTo>
                <a:lnTo>
                  <a:pt x="17489310" y="8945258"/>
                </a:lnTo>
                <a:lnTo>
                  <a:pt x="17483062" y="8949474"/>
                </a:lnTo>
                <a:lnTo>
                  <a:pt x="17478858" y="8955710"/>
                </a:lnTo>
                <a:lnTo>
                  <a:pt x="17477309" y="8963355"/>
                </a:lnTo>
                <a:lnTo>
                  <a:pt x="17478858" y="8971013"/>
                </a:lnTo>
                <a:lnTo>
                  <a:pt x="17483062" y="8977249"/>
                </a:lnTo>
                <a:lnTo>
                  <a:pt x="17489310" y="8981465"/>
                </a:lnTo>
                <a:lnTo>
                  <a:pt x="17496955" y="8983002"/>
                </a:lnTo>
                <a:lnTo>
                  <a:pt x="17504601" y="8981465"/>
                </a:lnTo>
                <a:lnTo>
                  <a:pt x="17510849" y="8977249"/>
                </a:lnTo>
                <a:lnTo>
                  <a:pt x="17515053" y="8971013"/>
                </a:lnTo>
                <a:lnTo>
                  <a:pt x="17516602" y="8963355"/>
                </a:lnTo>
                <a:close/>
              </a:path>
              <a:path w="18719800" h="10718800" extrusionOk="0">
                <a:moveTo>
                  <a:pt x="17516602" y="8863266"/>
                </a:moveTo>
                <a:lnTo>
                  <a:pt x="17515053" y="8855621"/>
                </a:lnTo>
                <a:lnTo>
                  <a:pt x="17510849" y="8849373"/>
                </a:lnTo>
                <a:lnTo>
                  <a:pt x="17504601" y="8845156"/>
                </a:lnTo>
                <a:lnTo>
                  <a:pt x="17496955" y="8843620"/>
                </a:lnTo>
                <a:lnTo>
                  <a:pt x="17489310" y="8845156"/>
                </a:lnTo>
                <a:lnTo>
                  <a:pt x="17483062" y="8849373"/>
                </a:lnTo>
                <a:lnTo>
                  <a:pt x="17478858" y="8855621"/>
                </a:lnTo>
                <a:lnTo>
                  <a:pt x="17477309" y="8863266"/>
                </a:lnTo>
                <a:lnTo>
                  <a:pt x="17478858" y="8870912"/>
                </a:lnTo>
                <a:lnTo>
                  <a:pt x="17483062" y="8877160"/>
                </a:lnTo>
                <a:lnTo>
                  <a:pt x="17489310" y="8881364"/>
                </a:lnTo>
                <a:lnTo>
                  <a:pt x="17496955" y="8882913"/>
                </a:lnTo>
                <a:lnTo>
                  <a:pt x="17504601" y="8881364"/>
                </a:lnTo>
                <a:lnTo>
                  <a:pt x="17510849" y="8877160"/>
                </a:lnTo>
                <a:lnTo>
                  <a:pt x="17515053" y="8870912"/>
                </a:lnTo>
                <a:lnTo>
                  <a:pt x="17516602" y="8863266"/>
                </a:lnTo>
                <a:close/>
              </a:path>
              <a:path w="18719800" h="10718800" extrusionOk="0">
                <a:moveTo>
                  <a:pt x="17516602" y="8763165"/>
                </a:moveTo>
                <a:lnTo>
                  <a:pt x="17515053" y="8755520"/>
                </a:lnTo>
                <a:lnTo>
                  <a:pt x="17510849" y="8749271"/>
                </a:lnTo>
                <a:lnTo>
                  <a:pt x="17504601" y="8745055"/>
                </a:lnTo>
                <a:lnTo>
                  <a:pt x="17496955" y="8743518"/>
                </a:lnTo>
                <a:lnTo>
                  <a:pt x="17489310" y="8745055"/>
                </a:lnTo>
                <a:lnTo>
                  <a:pt x="17483062" y="8749271"/>
                </a:lnTo>
                <a:lnTo>
                  <a:pt x="17478858" y="8755520"/>
                </a:lnTo>
                <a:lnTo>
                  <a:pt x="17477309" y="8763165"/>
                </a:lnTo>
                <a:lnTo>
                  <a:pt x="17478858" y="8770810"/>
                </a:lnTo>
                <a:lnTo>
                  <a:pt x="17483062" y="8777059"/>
                </a:lnTo>
                <a:lnTo>
                  <a:pt x="17489310" y="8781263"/>
                </a:lnTo>
                <a:lnTo>
                  <a:pt x="17496955" y="8782812"/>
                </a:lnTo>
                <a:lnTo>
                  <a:pt x="17504601" y="8781263"/>
                </a:lnTo>
                <a:lnTo>
                  <a:pt x="17510849" y="8777059"/>
                </a:lnTo>
                <a:lnTo>
                  <a:pt x="17515053" y="8770810"/>
                </a:lnTo>
                <a:lnTo>
                  <a:pt x="17516602" y="8763165"/>
                </a:lnTo>
                <a:close/>
              </a:path>
              <a:path w="18719800" h="10718800" extrusionOk="0">
                <a:moveTo>
                  <a:pt x="17516602" y="8663076"/>
                </a:moveTo>
                <a:lnTo>
                  <a:pt x="17515053" y="8655431"/>
                </a:lnTo>
                <a:lnTo>
                  <a:pt x="17510849" y="8649183"/>
                </a:lnTo>
                <a:lnTo>
                  <a:pt x="17504601" y="8644966"/>
                </a:lnTo>
                <a:lnTo>
                  <a:pt x="17496955" y="8643429"/>
                </a:lnTo>
                <a:lnTo>
                  <a:pt x="17489310" y="8644966"/>
                </a:lnTo>
                <a:lnTo>
                  <a:pt x="17483062" y="8649183"/>
                </a:lnTo>
                <a:lnTo>
                  <a:pt x="17478858" y="8655431"/>
                </a:lnTo>
                <a:lnTo>
                  <a:pt x="17477309" y="8663076"/>
                </a:lnTo>
                <a:lnTo>
                  <a:pt x="17478858" y="8670722"/>
                </a:lnTo>
                <a:lnTo>
                  <a:pt x="17483062" y="8676970"/>
                </a:lnTo>
                <a:lnTo>
                  <a:pt x="17489310" y="8681187"/>
                </a:lnTo>
                <a:lnTo>
                  <a:pt x="17496955" y="8682723"/>
                </a:lnTo>
                <a:lnTo>
                  <a:pt x="17504601" y="8681187"/>
                </a:lnTo>
                <a:lnTo>
                  <a:pt x="17510849" y="8676970"/>
                </a:lnTo>
                <a:lnTo>
                  <a:pt x="17515053" y="8670722"/>
                </a:lnTo>
                <a:lnTo>
                  <a:pt x="17516602" y="8663076"/>
                </a:lnTo>
                <a:close/>
              </a:path>
              <a:path w="18719800" h="10718800" extrusionOk="0">
                <a:moveTo>
                  <a:pt x="17516602" y="8562975"/>
                </a:moveTo>
                <a:lnTo>
                  <a:pt x="17515053" y="8555330"/>
                </a:lnTo>
                <a:lnTo>
                  <a:pt x="17510849" y="8549094"/>
                </a:lnTo>
                <a:lnTo>
                  <a:pt x="17504601" y="8544877"/>
                </a:lnTo>
                <a:lnTo>
                  <a:pt x="17496955" y="8543328"/>
                </a:lnTo>
                <a:lnTo>
                  <a:pt x="17489310" y="8544877"/>
                </a:lnTo>
                <a:lnTo>
                  <a:pt x="17483062" y="8549094"/>
                </a:lnTo>
                <a:lnTo>
                  <a:pt x="17478858" y="8555330"/>
                </a:lnTo>
                <a:lnTo>
                  <a:pt x="17477309" y="8562975"/>
                </a:lnTo>
                <a:lnTo>
                  <a:pt x="17478858" y="8570620"/>
                </a:lnTo>
                <a:lnTo>
                  <a:pt x="17483062" y="8576869"/>
                </a:lnTo>
                <a:lnTo>
                  <a:pt x="17489310" y="8581072"/>
                </a:lnTo>
                <a:lnTo>
                  <a:pt x="17496955" y="8582622"/>
                </a:lnTo>
                <a:lnTo>
                  <a:pt x="17504601" y="8581072"/>
                </a:lnTo>
                <a:lnTo>
                  <a:pt x="17510849" y="8576869"/>
                </a:lnTo>
                <a:lnTo>
                  <a:pt x="17515053" y="8570620"/>
                </a:lnTo>
                <a:lnTo>
                  <a:pt x="17516602" y="8562975"/>
                </a:lnTo>
                <a:close/>
              </a:path>
              <a:path w="18719800" h="10718800" extrusionOk="0">
                <a:moveTo>
                  <a:pt x="17516602" y="8462874"/>
                </a:moveTo>
                <a:lnTo>
                  <a:pt x="17515053" y="8455228"/>
                </a:lnTo>
                <a:lnTo>
                  <a:pt x="17510849" y="8448992"/>
                </a:lnTo>
                <a:lnTo>
                  <a:pt x="17504601" y="8444776"/>
                </a:lnTo>
                <a:lnTo>
                  <a:pt x="17496955" y="8443239"/>
                </a:lnTo>
                <a:lnTo>
                  <a:pt x="17489310" y="8444776"/>
                </a:lnTo>
                <a:lnTo>
                  <a:pt x="17483062" y="8448992"/>
                </a:lnTo>
                <a:lnTo>
                  <a:pt x="17478858" y="8455228"/>
                </a:lnTo>
                <a:lnTo>
                  <a:pt x="17477309" y="8462874"/>
                </a:lnTo>
                <a:lnTo>
                  <a:pt x="17478858" y="8470519"/>
                </a:lnTo>
                <a:lnTo>
                  <a:pt x="17483062" y="8476767"/>
                </a:lnTo>
                <a:lnTo>
                  <a:pt x="17489310" y="8480984"/>
                </a:lnTo>
                <a:lnTo>
                  <a:pt x="17496955" y="8482533"/>
                </a:lnTo>
                <a:lnTo>
                  <a:pt x="17504601" y="8480984"/>
                </a:lnTo>
                <a:lnTo>
                  <a:pt x="17510849" y="8476767"/>
                </a:lnTo>
                <a:lnTo>
                  <a:pt x="17515053" y="8470519"/>
                </a:lnTo>
                <a:lnTo>
                  <a:pt x="17516602" y="8462874"/>
                </a:lnTo>
                <a:close/>
              </a:path>
              <a:path w="18719800" h="10718800" extrusionOk="0">
                <a:moveTo>
                  <a:pt x="17516602" y="8362785"/>
                </a:moveTo>
                <a:lnTo>
                  <a:pt x="17515053" y="8355139"/>
                </a:lnTo>
                <a:lnTo>
                  <a:pt x="17510849" y="8348891"/>
                </a:lnTo>
                <a:lnTo>
                  <a:pt x="17504601" y="8344675"/>
                </a:lnTo>
                <a:lnTo>
                  <a:pt x="17496955" y="8343125"/>
                </a:lnTo>
                <a:lnTo>
                  <a:pt x="17489310" y="8344675"/>
                </a:lnTo>
                <a:lnTo>
                  <a:pt x="17483062" y="8348891"/>
                </a:lnTo>
                <a:lnTo>
                  <a:pt x="17478858" y="8355139"/>
                </a:lnTo>
                <a:lnTo>
                  <a:pt x="17477309" y="8362785"/>
                </a:lnTo>
                <a:lnTo>
                  <a:pt x="17478858" y="8370430"/>
                </a:lnTo>
                <a:lnTo>
                  <a:pt x="17483062" y="8376679"/>
                </a:lnTo>
                <a:lnTo>
                  <a:pt x="17489310" y="8380882"/>
                </a:lnTo>
                <a:lnTo>
                  <a:pt x="17496955" y="8382432"/>
                </a:lnTo>
                <a:lnTo>
                  <a:pt x="17504601" y="8380882"/>
                </a:lnTo>
                <a:lnTo>
                  <a:pt x="17510849" y="8376679"/>
                </a:lnTo>
                <a:lnTo>
                  <a:pt x="17515053" y="8370430"/>
                </a:lnTo>
                <a:lnTo>
                  <a:pt x="17516602" y="8362785"/>
                </a:lnTo>
                <a:close/>
              </a:path>
              <a:path w="18719800" h="10718800" extrusionOk="0">
                <a:moveTo>
                  <a:pt x="17516602" y="8262683"/>
                </a:moveTo>
                <a:lnTo>
                  <a:pt x="17515053" y="8255038"/>
                </a:lnTo>
                <a:lnTo>
                  <a:pt x="17510849" y="8248790"/>
                </a:lnTo>
                <a:lnTo>
                  <a:pt x="17504601" y="8244573"/>
                </a:lnTo>
                <a:lnTo>
                  <a:pt x="17496955" y="8243036"/>
                </a:lnTo>
                <a:lnTo>
                  <a:pt x="17489310" y="8244573"/>
                </a:lnTo>
                <a:lnTo>
                  <a:pt x="17483062" y="8248790"/>
                </a:lnTo>
                <a:lnTo>
                  <a:pt x="17478858" y="8255038"/>
                </a:lnTo>
                <a:lnTo>
                  <a:pt x="17477309" y="8262683"/>
                </a:lnTo>
                <a:lnTo>
                  <a:pt x="17478858" y="8270329"/>
                </a:lnTo>
                <a:lnTo>
                  <a:pt x="17483062" y="8276577"/>
                </a:lnTo>
                <a:lnTo>
                  <a:pt x="17489310" y="8280781"/>
                </a:lnTo>
                <a:lnTo>
                  <a:pt x="17496955" y="8282330"/>
                </a:lnTo>
                <a:lnTo>
                  <a:pt x="17504601" y="8280781"/>
                </a:lnTo>
                <a:lnTo>
                  <a:pt x="17510849" y="8276577"/>
                </a:lnTo>
                <a:lnTo>
                  <a:pt x="17515053" y="8270329"/>
                </a:lnTo>
                <a:lnTo>
                  <a:pt x="17516602" y="8262683"/>
                </a:lnTo>
                <a:close/>
              </a:path>
              <a:path w="18719800" h="10718800" extrusionOk="0">
                <a:moveTo>
                  <a:pt x="17516602" y="8162595"/>
                </a:moveTo>
                <a:lnTo>
                  <a:pt x="17515053" y="8154949"/>
                </a:lnTo>
                <a:lnTo>
                  <a:pt x="17510849" y="8148701"/>
                </a:lnTo>
                <a:lnTo>
                  <a:pt x="17504601" y="8144484"/>
                </a:lnTo>
                <a:lnTo>
                  <a:pt x="17496955" y="8142935"/>
                </a:lnTo>
                <a:lnTo>
                  <a:pt x="17489310" y="8144484"/>
                </a:lnTo>
                <a:lnTo>
                  <a:pt x="17483062" y="8148701"/>
                </a:lnTo>
                <a:lnTo>
                  <a:pt x="17478858" y="8154949"/>
                </a:lnTo>
                <a:lnTo>
                  <a:pt x="17477309" y="8162595"/>
                </a:lnTo>
                <a:lnTo>
                  <a:pt x="17478858" y="8170240"/>
                </a:lnTo>
                <a:lnTo>
                  <a:pt x="17483062" y="8176488"/>
                </a:lnTo>
                <a:lnTo>
                  <a:pt x="17489310" y="8180692"/>
                </a:lnTo>
                <a:lnTo>
                  <a:pt x="17496955" y="8182242"/>
                </a:lnTo>
                <a:lnTo>
                  <a:pt x="17504601" y="8180692"/>
                </a:lnTo>
                <a:lnTo>
                  <a:pt x="17510849" y="8176488"/>
                </a:lnTo>
                <a:lnTo>
                  <a:pt x="17515053" y="8170240"/>
                </a:lnTo>
                <a:lnTo>
                  <a:pt x="17516602" y="8162595"/>
                </a:lnTo>
                <a:close/>
              </a:path>
              <a:path w="18719800" h="10718800" extrusionOk="0">
                <a:moveTo>
                  <a:pt x="17516602" y="8062493"/>
                </a:moveTo>
                <a:lnTo>
                  <a:pt x="17515053" y="8054848"/>
                </a:lnTo>
                <a:lnTo>
                  <a:pt x="17510849" y="8048612"/>
                </a:lnTo>
                <a:lnTo>
                  <a:pt x="17504601" y="8044408"/>
                </a:lnTo>
                <a:lnTo>
                  <a:pt x="17496955" y="8042859"/>
                </a:lnTo>
                <a:lnTo>
                  <a:pt x="17489310" y="8044408"/>
                </a:lnTo>
                <a:lnTo>
                  <a:pt x="17483062" y="8048612"/>
                </a:lnTo>
                <a:lnTo>
                  <a:pt x="17478858" y="8054848"/>
                </a:lnTo>
                <a:lnTo>
                  <a:pt x="17477309" y="8062493"/>
                </a:lnTo>
                <a:lnTo>
                  <a:pt x="17478858" y="8070139"/>
                </a:lnTo>
                <a:lnTo>
                  <a:pt x="17483062" y="8076387"/>
                </a:lnTo>
                <a:lnTo>
                  <a:pt x="17489310" y="8080603"/>
                </a:lnTo>
                <a:lnTo>
                  <a:pt x="17496955" y="8082140"/>
                </a:lnTo>
                <a:lnTo>
                  <a:pt x="17504601" y="8080603"/>
                </a:lnTo>
                <a:lnTo>
                  <a:pt x="17510849" y="8076387"/>
                </a:lnTo>
                <a:lnTo>
                  <a:pt x="17515053" y="8070139"/>
                </a:lnTo>
                <a:lnTo>
                  <a:pt x="17516602" y="8062493"/>
                </a:lnTo>
                <a:close/>
              </a:path>
              <a:path w="18719800" h="10718800" extrusionOk="0">
                <a:moveTo>
                  <a:pt x="17516602" y="7962405"/>
                </a:moveTo>
                <a:lnTo>
                  <a:pt x="17515053" y="7954759"/>
                </a:lnTo>
                <a:lnTo>
                  <a:pt x="17510849" y="7948511"/>
                </a:lnTo>
                <a:lnTo>
                  <a:pt x="17504601" y="7944294"/>
                </a:lnTo>
                <a:lnTo>
                  <a:pt x="17496955" y="7942758"/>
                </a:lnTo>
                <a:lnTo>
                  <a:pt x="17489310" y="7944294"/>
                </a:lnTo>
                <a:lnTo>
                  <a:pt x="17483062" y="7948511"/>
                </a:lnTo>
                <a:lnTo>
                  <a:pt x="17478858" y="7954759"/>
                </a:lnTo>
                <a:lnTo>
                  <a:pt x="17477309" y="7962405"/>
                </a:lnTo>
                <a:lnTo>
                  <a:pt x="17478858" y="7970050"/>
                </a:lnTo>
                <a:lnTo>
                  <a:pt x="17483062" y="7976298"/>
                </a:lnTo>
                <a:lnTo>
                  <a:pt x="17489310" y="7980502"/>
                </a:lnTo>
                <a:lnTo>
                  <a:pt x="17496955" y="7982051"/>
                </a:lnTo>
                <a:lnTo>
                  <a:pt x="17504601" y="7980502"/>
                </a:lnTo>
                <a:lnTo>
                  <a:pt x="17510849" y="7976298"/>
                </a:lnTo>
                <a:lnTo>
                  <a:pt x="17515053" y="7970050"/>
                </a:lnTo>
                <a:lnTo>
                  <a:pt x="17516602" y="7962405"/>
                </a:lnTo>
                <a:close/>
              </a:path>
              <a:path w="18719800" h="10718800" extrusionOk="0">
                <a:moveTo>
                  <a:pt x="17516602" y="7862303"/>
                </a:moveTo>
                <a:lnTo>
                  <a:pt x="17515053" y="7854658"/>
                </a:lnTo>
                <a:lnTo>
                  <a:pt x="17510849" y="7848409"/>
                </a:lnTo>
                <a:lnTo>
                  <a:pt x="17504601" y="7844206"/>
                </a:lnTo>
                <a:lnTo>
                  <a:pt x="17496955" y="7842656"/>
                </a:lnTo>
                <a:lnTo>
                  <a:pt x="17489310" y="7844206"/>
                </a:lnTo>
                <a:lnTo>
                  <a:pt x="17483062" y="7848409"/>
                </a:lnTo>
                <a:lnTo>
                  <a:pt x="17478858" y="7854658"/>
                </a:lnTo>
                <a:lnTo>
                  <a:pt x="17477309" y="7862303"/>
                </a:lnTo>
                <a:lnTo>
                  <a:pt x="17478858" y="7869949"/>
                </a:lnTo>
                <a:lnTo>
                  <a:pt x="17483062" y="7876197"/>
                </a:lnTo>
                <a:lnTo>
                  <a:pt x="17489310" y="7880401"/>
                </a:lnTo>
                <a:lnTo>
                  <a:pt x="17496955" y="7881950"/>
                </a:lnTo>
                <a:lnTo>
                  <a:pt x="17504601" y="7880401"/>
                </a:lnTo>
                <a:lnTo>
                  <a:pt x="17510849" y="7876197"/>
                </a:lnTo>
                <a:lnTo>
                  <a:pt x="17515053" y="7869949"/>
                </a:lnTo>
                <a:lnTo>
                  <a:pt x="17516602" y="7862303"/>
                </a:lnTo>
                <a:close/>
              </a:path>
              <a:path w="18719800" h="10718800" extrusionOk="0">
                <a:moveTo>
                  <a:pt x="17516602" y="7762202"/>
                </a:moveTo>
                <a:lnTo>
                  <a:pt x="17515053" y="7754556"/>
                </a:lnTo>
                <a:lnTo>
                  <a:pt x="17510849" y="7748308"/>
                </a:lnTo>
                <a:lnTo>
                  <a:pt x="17504601" y="7744104"/>
                </a:lnTo>
                <a:lnTo>
                  <a:pt x="17496955" y="7742568"/>
                </a:lnTo>
                <a:lnTo>
                  <a:pt x="17489310" y="7744104"/>
                </a:lnTo>
                <a:lnTo>
                  <a:pt x="17483062" y="7748308"/>
                </a:lnTo>
                <a:lnTo>
                  <a:pt x="17478858" y="7754556"/>
                </a:lnTo>
                <a:lnTo>
                  <a:pt x="17477309" y="7762202"/>
                </a:lnTo>
                <a:lnTo>
                  <a:pt x="17478858" y="7769847"/>
                </a:lnTo>
                <a:lnTo>
                  <a:pt x="17483062" y="7776096"/>
                </a:lnTo>
                <a:lnTo>
                  <a:pt x="17489310" y="7780299"/>
                </a:lnTo>
                <a:lnTo>
                  <a:pt x="17496955" y="7781849"/>
                </a:lnTo>
                <a:lnTo>
                  <a:pt x="17504601" y="7780299"/>
                </a:lnTo>
                <a:lnTo>
                  <a:pt x="17510849" y="7776096"/>
                </a:lnTo>
                <a:lnTo>
                  <a:pt x="17515053" y="7769847"/>
                </a:lnTo>
                <a:lnTo>
                  <a:pt x="17516602" y="7762202"/>
                </a:lnTo>
                <a:close/>
              </a:path>
              <a:path w="18719800" h="10718800" extrusionOk="0">
                <a:moveTo>
                  <a:pt x="17516602" y="7662113"/>
                </a:moveTo>
                <a:lnTo>
                  <a:pt x="17515053" y="7654468"/>
                </a:lnTo>
                <a:lnTo>
                  <a:pt x="17510849" y="7648219"/>
                </a:lnTo>
                <a:lnTo>
                  <a:pt x="17504601" y="7644003"/>
                </a:lnTo>
                <a:lnTo>
                  <a:pt x="17496955" y="7642453"/>
                </a:lnTo>
                <a:lnTo>
                  <a:pt x="17489310" y="7644003"/>
                </a:lnTo>
                <a:lnTo>
                  <a:pt x="17483062" y="7648219"/>
                </a:lnTo>
                <a:lnTo>
                  <a:pt x="17478858" y="7654468"/>
                </a:lnTo>
                <a:lnTo>
                  <a:pt x="17477309" y="7662113"/>
                </a:lnTo>
                <a:lnTo>
                  <a:pt x="17478858" y="7669758"/>
                </a:lnTo>
                <a:lnTo>
                  <a:pt x="17483062" y="7676007"/>
                </a:lnTo>
                <a:lnTo>
                  <a:pt x="17489310" y="7680211"/>
                </a:lnTo>
                <a:lnTo>
                  <a:pt x="17496955" y="7681760"/>
                </a:lnTo>
                <a:lnTo>
                  <a:pt x="17504601" y="7680211"/>
                </a:lnTo>
                <a:lnTo>
                  <a:pt x="17510849" y="7676007"/>
                </a:lnTo>
                <a:lnTo>
                  <a:pt x="17515053" y="7669758"/>
                </a:lnTo>
                <a:lnTo>
                  <a:pt x="17516602" y="7662113"/>
                </a:lnTo>
                <a:close/>
              </a:path>
              <a:path w="18719800" h="10718800" extrusionOk="0">
                <a:moveTo>
                  <a:pt x="17516602" y="7562024"/>
                </a:moveTo>
                <a:lnTo>
                  <a:pt x="17515053" y="7554379"/>
                </a:lnTo>
                <a:lnTo>
                  <a:pt x="17510849" y="7548131"/>
                </a:lnTo>
                <a:lnTo>
                  <a:pt x="17504601" y="7543914"/>
                </a:lnTo>
                <a:lnTo>
                  <a:pt x="17496955" y="7542365"/>
                </a:lnTo>
                <a:lnTo>
                  <a:pt x="17489310" y="7543914"/>
                </a:lnTo>
                <a:lnTo>
                  <a:pt x="17483062" y="7548131"/>
                </a:lnTo>
                <a:lnTo>
                  <a:pt x="17478858" y="7554379"/>
                </a:lnTo>
                <a:lnTo>
                  <a:pt x="17477309" y="7562024"/>
                </a:lnTo>
                <a:lnTo>
                  <a:pt x="17478858" y="7569670"/>
                </a:lnTo>
                <a:lnTo>
                  <a:pt x="17483062" y="7575918"/>
                </a:lnTo>
                <a:lnTo>
                  <a:pt x="17489310" y="7580122"/>
                </a:lnTo>
                <a:lnTo>
                  <a:pt x="17496955" y="7581671"/>
                </a:lnTo>
                <a:lnTo>
                  <a:pt x="17504601" y="7580122"/>
                </a:lnTo>
                <a:lnTo>
                  <a:pt x="17510849" y="7575918"/>
                </a:lnTo>
                <a:lnTo>
                  <a:pt x="17515053" y="7569670"/>
                </a:lnTo>
                <a:lnTo>
                  <a:pt x="17516602" y="7562024"/>
                </a:lnTo>
                <a:close/>
              </a:path>
              <a:path w="18719800" h="10718800" extrusionOk="0">
                <a:moveTo>
                  <a:pt x="17516602" y="7461923"/>
                </a:moveTo>
                <a:lnTo>
                  <a:pt x="17515053" y="7454278"/>
                </a:lnTo>
                <a:lnTo>
                  <a:pt x="17510849" y="7448029"/>
                </a:lnTo>
                <a:lnTo>
                  <a:pt x="17504601" y="7443825"/>
                </a:lnTo>
                <a:lnTo>
                  <a:pt x="17496955" y="7442276"/>
                </a:lnTo>
                <a:lnTo>
                  <a:pt x="17489310" y="7443825"/>
                </a:lnTo>
                <a:lnTo>
                  <a:pt x="17483062" y="7448029"/>
                </a:lnTo>
                <a:lnTo>
                  <a:pt x="17478858" y="7454278"/>
                </a:lnTo>
                <a:lnTo>
                  <a:pt x="17477309" y="7461923"/>
                </a:lnTo>
                <a:lnTo>
                  <a:pt x="17478858" y="7469568"/>
                </a:lnTo>
                <a:lnTo>
                  <a:pt x="17483062" y="7475817"/>
                </a:lnTo>
                <a:lnTo>
                  <a:pt x="17489310" y="7480020"/>
                </a:lnTo>
                <a:lnTo>
                  <a:pt x="17496955" y="7481570"/>
                </a:lnTo>
                <a:lnTo>
                  <a:pt x="17504601" y="7480020"/>
                </a:lnTo>
                <a:lnTo>
                  <a:pt x="17510849" y="7475817"/>
                </a:lnTo>
                <a:lnTo>
                  <a:pt x="17515053" y="7469568"/>
                </a:lnTo>
                <a:lnTo>
                  <a:pt x="17516602" y="7461923"/>
                </a:lnTo>
                <a:close/>
              </a:path>
              <a:path w="18719800" h="10718800" extrusionOk="0">
                <a:moveTo>
                  <a:pt x="17516602" y="7361809"/>
                </a:moveTo>
                <a:lnTo>
                  <a:pt x="17515053" y="7354176"/>
                </a:lnTo>
                <a:lnTo>
                  <a:pt x="17510849" y="7347928"/>
                </a:lnTo>
                <a:lnTo>
                  <a:pt x="17504601" y="7343724"/>
                </a:lnTo>
                <a:lnTo>
                  <a:pt x="17496955" y="7342175"/>
                </a:lnTo>
                <a:lnTo>
                  <a:pt x="17489310" y="7343724"/>
                </a:lnTo>
                <a:lnTo>
                  <a:pt x="17483062" y="7347928"/>
                </a:lnTo>
                <a:lnTo>
                  <a:pt x="17478858" y="7354176"/>
                </a:lnTo>
                <a:lnTo>
                  <a:pt x="17477309" y="7361809"/>
                </a:lnTo>
                <a:lnTo>
                  <a:pt x="17478858" y="7369467"/>
                </a:lnTo>
                <a:lnTo>
                  <a:pt x="17483062" y="7375715"/>
                </a:lnTo>
                <a:lnTo>
                  <a:pt x="17489310" y="7379932"/>
                </a:lnTo>
                <a:lnTo>
                  <a:pt x="17496955" y="7381468"/>
                </a:lnTo>
                <a:lnTo>
                  <a:pt x="17504601" y="7379932"/>
                </a:lnTo>
                <a:lnTo>
                  <a:pt x="17510849" y="7375715"/>
                </a:lnTo>
                <a:lnTo>
                  <a:pt x="17515053" y="7369467"/>
                </a:lnTo>
                <a:lnTo>
                  <a:pt x="17516602" y="7361809"/>
                </a:lnTo>
                <a:close/>
              </a:path>
              <a:path w="18719800" h="10718800" extrusionOk="0">
                <a:moveTo>
                  <a:pt x="17516602" y="7261720"/>
                </a:moveTo>
                <a:lnTo>
                  <a:pt x="17515053" y="7254075"/>
                </a:lnTo>
                <a:lnTo>
                  <a:pt x="17510849" y="7247826"/>
                </a:lnTo>
                <a:lnTo>
                  <a:pt x="17504601" y="7243623"/>
                </a:lnTo>
                <a:lnTo>
                  <a:pt x="17496955" y="7242073"/>
                </a:lnTo>
                <a:lnTo>
                  <a:pt x="17489310" y="7243623"/>
                </a:lnTo>
                <a:lnTo>
                  <a:pt x="17483062" y="7247826"/>
                </a:lnTo>
                <a:lnTo>
                  <a:pt x="17478858" y="7254075"/>
                </a:lnTo>
                <a:lnTo>
                  <a:pt x="17477309" y="7261720"/>
                </a:lnTo>
                <a:lnTo>
                  <a:pt x="17478858" y="7269366"/>
                </a:lnTo>
                <a:lnTo>
                  <a:pt x="17483062" y="7275614"/>
                </a:lnTo>
                <a:lnTo>
                  <a:pt x="17489310" y="7279830"/>
                </a:lnTo>
                <a:lnTo>
                  <a:pt x="17496955" y="7281367"/>
                </a:lnTo>
                <a:lnTo>
                  <a:pt x="17504601" y="7279830"/>
                </a:lnTo>
                <a:lnTo>
                  <a:pt x="17510849" y="7275614"/>
                </a:lnTo>
                <a:lnTo>
                  <a:pt x="17515053" y="7269366"/>
                </a:lnTo>
                <a:lnTo>
                  <a:pt x="17516602" y="7261720"/>
                </a:lnTo>
                <a:close/>
              </a:path>
              <a:path w="18719800" h="10718800" extrusionOk="0">
                <a:moveTo>
                  <a:pt x="17516602" y="7161631"/>
                </a:moveTo>
                <a:lnTo>
                  <a:pt x="17515053" y="7153973"/>
                </a:lnTo>
                <a:lnTo>
                  <a:pt x="17510849" y="7147738"/>
                </a:lnTo>
                <a:lnTo>
                  <a:pt x="17504601" y="7143521"/>
                </a:lnTo>
                <a:lnTo>
                  <a:pt x="17496955" y="7141985"/>
                </a:lnTo>
                <a:lnTo>
                  <a:pt x="17489310" y="7143521"/>
                </a:lnTo>
                <a:lnTo>
                  <a:pt x="17483062" y="7147738"/>
                </a:lnTo>
                <a:lnTo>
                  <a:pt x="17478858" y="7153973"/>
                </a:lnTo>
                <a:lnTo>
                  <a:pt x="17477309" y="7161631"/>
                </a:lnTo>
                <a:lnTo>
                  <a:pt x="17478858" y="7169277"/>
                </a:lnTo>
                <a:lnTo>
                  <a:pt x="17483062" y="7175525"/>
                </a:lnTo>
                <a:lnTo>
                  <a:pt x="17489310" y="7179729"/>
                </a:lnTo>
                <a:lnTo>
                  <a:pt x="17496955" y="7181278"/>
                </a:lnTo>
                <a:lnTo>
                  <a:pt x="17504601" y="7179729"/>
                </a:lnTo>
                <a:lnTo>
                  <a:pt x="17510849" y="7175525"/>
                </a:lnTo>
                <a:lnTo>
                  <a:pt x="17515053" y="7169277"/>
                </a:lnTo>
                <a:lnTo>
                  <a:pt x="17516602" y="7161631"/>
                </a:lnTo>
                <a:close/>
              </a:path>
              <a:path w="18719800" h="10718800" extrusionOk="0">
                <a:moveTo>
                  <a:pt x="17516602" y="7061543"/>
                </a:moveTo>
                <a:lnTo>
                  <a:pt x="17515053" y="7053885"/>
                </a:lnTo>
                <a:lnTo>
                  <a:pt x="17510849" y="7047649"/>
                </a:lnTo>
                <a:lnTo>
                  <a:pt x="17504601" y="7043433"/>
                </a:lnTo>
                <a:lnTo>
                  <a:pt x="17496955" y="7041883"/>
                </a:lnTo>
                <a:lnTo>
                  <a:pt x="17489310" y="7043433"/>
                </a:lnTo>
                <a:lnTo>
                  <a:pt x="17483062" y="7047649"/>
                </a:lnTo>
                <a:lnTo>
                  <a:pt x="17478858" y="7053885"/>
                </a:lnTo>
                <a:lnTo>
                  <a:pt x="17477309" y="7061543"/>
                </a:lnTo>
                <a:lnTo>
                  <a:pt x="17478858" y="7069188"/>
                </a:lnTo>
                <a:lnTo>
                  <a:pt x="17483062" y="7075437"/>
                </a:lnTo>
                <a:lnTo>
                  <a:pt x="17489310" y="7079640"/>
                </a:lnTo>
                <a:lnTo>
                  <a:pt x="17496955" y="7081177"/>
                </a:lnTo>
                <a:lnTo>
                  <a:pt x="17504601" y="7079640"/>
                </a:lnTo>
                <a:lnTo>
                  <a:pt x="17510849" y="7075437"/>
                </a:lnTo>
                <a:lnTo>
                  <a:pt x="17515053" y="7069188"/>
                </a:lnTo>
                <a:lnTo>
                  <a:pt x="17516602" y="7061543"/>
                </a:lnTo>
                <a:close/>
              </a:path>
              <a:path w="18719800" h="10718800" extrusionOk="0">
                <a:moveTo>
                  <a:pt x="17516602" y="6961429"/>
                </a:moveTo>
                <a:lnTo>
                  <a:pt x="17515053" y="6953796"/>
                </a:lnTo>
                <a:lnTo>
                  <a:pt x="17510849" y="6947548"/>
                </a:lnTo>
                <a:lnTo>
                  <a:pt x="17504601" y="6943344"/>
                </a:lnTo>
                <a:lnTo>
                  <a:pt x="17496955" y="6941794"/>
                </a:lnTo>
                <a:lnTo>
                  <a:pt x="17489310" y="6943344"/>
                </a:lnTo>
                <a:lnTo>
                  <a:pt x="17483062" y="6947548"/>
                </a:lnTo>
                <a:lnTo>
                  <a:pt x="17478858" y="6953796"/>
                </a:lnTo>
                <a:lnTo>
                  <a:pt x="17477309" y="6961429"/>
                </a:lnTo>
                <a:lnTo>
                  <a:pt x="17478858" y="6969087"/>
                </a:lnTo>
                <a:lnTo>
                  <a:pt x="17483062" y="6975335"/>
                </a:lnTo>
                <a:lnTo>
                  <a:pt x="17489310" y="6979539"/>
                </a:lnTo>
                <a:lnTo>
                  <a:pt x="17496955" y="6981088"/>
                </a:lnTo>
                <a:lnTo>
                  <a:pt x="17504601" y="6979539"/>
                </a:lnTo>
                <a:lnTo>
                  <a:pt x="17510849" y="6975335"/>
                </a:lnTo>
                <a:lnTo>
                  <a:pt x="17515053" y="6969087"/>
                </a:lnTo>
                <a:lnTo>
                  <a:pt x="17516602" y="6961429"/>
                </a:lnTo>
                <a:close/>
              </a:path>
              <a:path w="18719800" h="10718800" extrusionOk="0">
                <a:moveTo>
                  <a:pt x="17516602" y="6861340"/>
                </a:moveTo>
                <a:lnTo>
                  <a:pt x="17515053" y="6853695"/>
                </a:lnTo>
                <a:lnTo>
                  <a:pt x="17510849" y="6847446"/>
                </a:lnTo>
                <a:lnTo>
                  <a:pt x="17504601" y="6843230"/>
                </a:lnTo>
                <a:lnTo>
                  <a:pt x="17496955" y="6841693"/>
                </a:lnTo>
                <a:lnTo>
                  <a:pt x="17489310" y="6843230"/>
                </a:lnTo>
                <a:lnTo>
                  <a:pt x="17483062" y="6847446"/>
                </a:lnTo>
                <a:lnTo>
                  <a:pt x="17478858" y="6853695"/>
                </a:lnTo>
                <a:lnTo>
                  <a:pt x="17477309" y="6861340"/>
                </a:lnTo>
                <a:lnTo>
                  <a:pt x="17478858" y="6868985"/>
                </a:lnTo>
                <a:lnTo>
                  <a:pt x="17483062" y="6875234"/>
                </a:lnTo>
                <a:lnTo>
                  <a:pt x="17489310" y="6879450"/>
                </a:lnTo>
                <a:lnTo>
                  <a:pt x="17496955" y="6880987"/>
                </a:lnTo>
                <a:lnTo>
                  <a:pt x="17504601" y="6879450"/>
                </a:lnTo>
                <a:lnTo>
                  <a:pt x="17510849" y="6875234"/>
                </a:lnTo>
                <a:lnTo>
                  <a:pt x="17515053" y="6868985"/>
                </a:lnTo>
                <a:lnTo>
                  <a:pt x="17516602" y="6861340"/>
                </a:lnTo>
                <a:close/>
              </a:path>
              <a:path w="18719800" h="10718800" extrusionOk="0">
                <a:moveTo>
                  <a:pt x="17516602" y="6761239"/>
                </a:moveTo>
                <a:lnTo>
                  <a:pt x="17515053" y="6753593"/>
                </a:lnTo>
                <a:lnTo>
                  <a:pt x="17510849" y="6747357"/>
                </a:lnTo>
                <a:lnTo>
                  <a:pt x="17504601" y="6743141"/>
                </a:lnTo>
                <a:lnTo>
                  <a:pt x="17496955" y="6741604"/>
                </a:lnTo>
                <a:lnTo>
                  <a:pt x="17489310" y="6743141"/>
                </a:lnTo>
                <a:lnTo>
                  <a:pt x="17483062" y="6747357"/>
                </a:lnTo>
                <a:lnTo>
                  <a:pt x="17478858" y="6753593"/>
                </a:lnTo>
                <a:lnTo>
                  <a:pt x="17477309" y="6761239"/>
                </a:lnTo>
                <a:lnTo>
                  <a:pt x="17478858" y="6768884"/>
                </a:lnTo>
                <a:lnTo>
                  <a:pt x="17483062" y="6775132"/>
                </a:lnTo>
                <a:lnTo>
                  <a:pt x="17489310" y="6779349"/>
                </a:lnTo>
                <a:lnTo>
                  <a:pt x="17496955" y="6780885"/>
                </a:lnTo>
                <a:lnTo>
                  <a:pt x="17504601" y="6779349"/>
                </a:lnTo>
                <a:lnTo>
                  <a:pt x="17510849" y="6775132"/>
                </a:lnTo>
                <a:lnTo>
                  <a:pt x="17515053" y="6768884"/>
                </a:lnTo>
                <a:lnTo>
                  <a:pt x="17516602" y="6761239"/>
                </a:lnTo>
                <a:close/>
              </a:path>
              <a:path w="18719800" h="10718800" extrusionOk="0">
                <a:moveTo>
                  <a:pt x="17516602" y="6661150"/>
                </a:moveTo>
                <a:lnTo>
                  <a:pt x="17515053" y="6653504"/>
                </a:lnTo>
                <a:lnTo>
                  <a:pt x="17510849" y="6647256"/>
                </a:lnTo>
                <a:lnTo>
                  <a:pt x="17504601" y="6643040"/>
                </a:lnTo>
                <a:lnTo>
                  <a:pt x="17496955" y="6641503"/>
                </a:lnTo>
                <a:lnTo>
                  <a:pt x="17489310" y="6643040"/>
                </a:lnTo>
                <a:lnTo>
                  <a:pt x="17483062" y="6647256"/>
                </a:lnTo>
                <a:lnTo>
                  <a:pt x="17478858" y="6653504"/>
                </a:lnTo>
                <a:lnTo>
                  <a:pt x="17477309" y="6661150"/>
                </a:lnTo>
                <a:lnTo>
                  <a:pt x="17478858" y="6668795"/>
                </a:lnTo>
                <a:lnTo>
                  <a:pt x="17483062" y="6675044"/>
                </a:lnTo>
                <a:lnTo>
                  <a:pt x="17489310" y="6679247"/>
                </a:lnTo>
                <a:lnTo>
                  <a:pt x="17496955" y="6680784"/>
                </a:lnTo>
                <a:lnTo>
                  <a:pt x="17504601" y="6679247"/>
                </a:lnTo>
                <a:lnTo>
                  <a:pt x="17510849" y="6675044"/>
                </a:lnTo>
                <a:lnTo>
                  <a:pt x="17515053" y="6668795"/>
                </a:lnTo>
                <a:lnTo>
                  <a:pt x="17516602" y="6661150"/>
                </a:lnTo>
                <a:close/>
              </a:path>
              <a:path w="18719800" h="10718800" extrusionOk="0">
                <a:moveTo>
                  <a:pt x="17516602" y="6561048"/>
                </a:moveTo>
                <a:lnTo>
                  <a:pt x="17515053" y="6553403"/>
                </a:lnTo>
                <a:lnTo>
                  <a:pt x="17510849" y="6547167"/>
                </a:lnTo>
                <a:lnTo>
                  <a:pt x="17504601" y="6542951"/>
                </a:lnTo>
                <a:lnTo>
                  <a:pt x="17496955" y="6541414"/>
                </a:lnTo>
                <a:lnTo>
                  <a:pt x="17489310" y="6542951"/>
                </a:lnTo>
                <a:lnTo>
                  <a:pt x="17483062" y="6547167"/>
                </a:lnTo>
                <a:lnTo>
                  <a:pt x="17478858" y="6553403"/>
                </a:lnTo>
                <a:lnTo>
                  <a:pt x="17477309" y="6561048"/>
                </a:lnTo>
                <a:lnTo>
                  <a:pt x="17478858" y="6568694"/>
                </a:lnTo>
                <a:lnTo>
                  <a:pt x="17483062" y="6574942"/>
                </a:lnTo>
                <a:lnTo>
                  <a:pt x="17489310" y="6579159"/>
                </a:lnTo>
                <a:lnTo>
                  <a:pt x="17496955" y="6580695"/>
                </a:lnTo>
                <a:lnTo>
                  <a:pt x="17504601" y="6579159"/>
                </a:lnTo>
                <a:lnTo>
                  <a:pt x="17510849" y="6574942"/>
                </a:lnTo>
                <a:lnTo>
                  <a:pt x="17515053" y="6568694"/>
                </a:lnTo>
                <a:lnTo>
                  <a:pt x="17516602" y="6561048"/>
                </a:lnTo>
                <a:close/>
              </a:path>
              <a:path w="18719800" h="10718800" extrusionOk="0">
                <a:moveTo>
                  <a:pt x="17516602" y="6460960"/>
                </a:moveTo>
                <a:lnTo>
                  <a:pt x="17515053" y="6453302"/>
                </a:lnTo>
                <a:lnTo>
                  <a:pt x="17510849" y="6447066"/>
                </a:lnTo>
                <a:lnTo>
                  <a:pt x="17504601" y="6442850"/>
                </a:lnTo>
                <a:lnTo>
                  <a:pt x="17496955" y="6441313"/>
                </a:lnTo>
                <a:lnTo>
                  <a:pt x="17489310" y="6442850"/>
                </a:lnTo>
                <a:lnTo>
                  <a:pt x="17483062" y="6447066"/>
                </a:lnTo>
                <a:lnTo>
                  <a:pt x="17478858" y="6453302"/>
                </a:lnTo>
                <a:lnTo>
                  <a:pt x="17477309" y="6460960"/>
                </a:lnTo>
                <a:lnTo>
                  <a:pt x="17478858" y="6468605"/>
                </a:lnTo>
                <a:lnTo>
                  <a:pt x="17483062" y="6474854"/>
                </a:lnTo>
                <a:lnTo>
                  <a:pt x="17489310" y="6479070"/>
                </a:lnTo>
                <a:lnTo>
                  <a:pt x="17496955" y="6480607"/>
                </a:lnTo>
                <a:lnTo>
                  <a:pt x="17504601" y="6479070"/>
                </a:lnTo>
                <a:lnTo>
                  <a:pt x="17510849" y="6474854"/>
                </a:lnTo>
                <a:lnTo>
                  <a:pt x="17515053" y="6468605"/>
                </a:lnTo>
                <a:lnTo>
                  <a:pt x="17516602" y="6460960"/>
                </a:lnTo>
                <a:close/>
              </a:path>
              <a:path w="18719800" h="10718800" extrusionOk="0">
                <a:moveTo>
                  <a:pt x="17516602" y="6360871"/>
                </a:moveTo>
                <a:lnTo>
                  <a:pt x="17515053" y="6353213"/>
                </a:lnTo>
                <a:lnTo>
                  <a:pt x="17510849" y="6346965"/>
                </a:lnTo>
                <a:lnTo>
                  <a:pt x="17504601" y="6342761"/>
                </a:lnTo>
                <a:lnTo>
                  <a:pt x="17496955" y="6341211"/>
                </a:lnTo>
                <a:lnTo>
                  <a:pt x="17489310" y="6342761"/>
                </a:lnTo>
                <a:lnTo>
                  <a:pt x="17483062" y="6346965"/>
                </a:lnTo>
                <a:lnTo>
                  <a:pt x="17478858" y="6353213"/>
                </a:lnTo>
                <a:lnTo>
                  <a:pt x="17477309" y="6360871"/>
                </a:lnTo>
                <a:lnTo>
                  <a:pt x="17478858" y="6368516"/>
                </a:lnTo>
                <a:lnTo>
                  <a:pt x="17483062" y="6374752"/>
                </a:lnTo>
                <a:lnTo>
                  <a:pt x="17489310" y="6378969"/>
                </a:lnTo>
                <a:lnTo>
                  <a:pt x="17496955" y="6380518"/>
                </a:lnTo>
                <a:lnTo>
                  <a:pt x="17504601" y="6378969"/>
                </a:lnTo>
                <a:lnTo>
                  <a:pt x="17510849" y="6374752"/>
                </a:lnTo>
                <a:lnTo>
                  <a:pt x="17515053" y="6368516"/>
                </a:lnTo>
                <a:lnTo>
                  <a:pt x="17516602" y="6360871"/>
                </a:lnTo>
                <a:close/>
              </a:path>
              <a:path w="18719800" h="10718800" extrusionOk="0">
                <a:moveTo>
                  <a:pt x="17516602" y="6260770"/>
                </a:moveTo>
                <a:lnTo>
                  <a:pt x="17515053" y="6253111"/>
                </a:lnTo>
                <a:lnTo>
                  <a:pt x="17510849" y="6246876"/>
                </a:lnTo>
                <a:lnTo>
                  <a:pt x="17504601" y="6242659"/>
                </a:lnTo>
                <a:lnTo>
                  <a:pt x="17496955" y="6241123"/>
                </a:lnTo>
                <a:lnTo>
                  <a:pt x="17489310" y="6242659"/>
                </a:lnTo>
                <a:lnTo>
                  <a:pt x="17483062" y="6246876"/>
                </a:lnTo>
                <a:lnTo>
                  <a:pt x="17478858" y="6253111"/>
                </a:lnTo>
                <a:lnTo>
                  <a:pt x="17477309" y="6260770"/>
                </a:lnTo>
                <a:lnTo>
                  <a:pt x="17478858" y="6268415"/>
                </a:lnTo>
                <a:lnTo>
                  <a:pt x="17483062" y="6274663"/>
                </a:lnTo>
                <a:lnTo>
                  <a:pt x="17489310" y="6278867"/>
                </a:lnTo>
                <a:lnTo>
                  <a:pt x="17496955" y="6280416"/>
                </a:lnTo>
                <a:lnTo>
                  <a:pt x="17504601" y="6278867"/>
                </a:lnTo>
                <a:lnTo>
                  <a:pt x="17510849" y="6274663"/>
                </a:lnTo>
                <a:lnTo>
                  <a:pt x="17515053" y="6268415"/>
                </a:lnTo>
                <a:lnTo>
                  <a:pt x="17516602" y="6260770"/>
                </a:lnTo>
                <a:close/>
              </a:path>
              <a:path w="18719800" h="10718800" extrusionOk="0">
                <a:moveTo>
                  <a:pt x="17516602" y="6160668"/>
                </a:moveTo>
                <a:lnTo>
                  <a:pt x="17515053" y="6153023"/>
                </a:lnTo>
                <a:lnTo>
                  <a:pt x="17510849" y="6146774"/>
                </a:lnTo>
                <a:lnTo>
                  <a:pt x="17504601" y="6142571"/>
                </a:lnTo>
                <a:lnTo>
                  <a:pt x="17496955" y="6141021"/>
                </a:lnTo>
                <a:lnTo>
                  <a:pt x="17489310" y="6142571"/>
                </a:lnTo>
                <a:lnTo>
                  <a:pt x="17483062" y="6146774"/>
                </a:lnTo>
                <a:lnTo>
                  <a:pt x="17478858" y="6153023"/>
                </a:lnTo>
                <a:lnTo>
                  <a:pt x="17477309" y="6160668"/>
                </a:lnTo>
                <a:lnTo>
                  <a:pt x="17478858" y="6168314"/>
                </a:lnTo>
                <a:lnTo>
                  <a:pt x="17483062" y="6174562"/>
                </a:lnTo>
                <a:lnTo>
                  <a:pt x="17489310" y="6178778"/>
                </a:lnTo>
                <a:lnTo>
                  <a:pt x="17496955" y="6180315"/>
                </a:lnTo>
                <a:lnTo>
                  <a:pt x="17504601" y="6178778"/>
                </a:lnTo>
                <a:lnTo>
                  <a:pt x="17510849" y="6174562"/>
                </a:lnTo>
                <a:lnTo>
                  <a:pt x="17515053" y="6168314"/>
                </a:lnTo>
                <a:lnTo>
                  <a:pt x="17516602" y="6160668"/>
                </a:lnTo>
                <a:close/>
              </a:path>
              <a:path w="18719800" h="10718800" extrusionOk="0">
                <a:moveTo>
                  <a:pt x="17516602" y="6060579"/>
                </a:moveTo>
                <a:lnTo>
                  <a:pt x="17515053" y="6052934"/>
                </a:lnTo>
                <a:lnTo>
                  <a:pt x="17510849" y="6046686"/>
                </a:lnTo>
                <a:lnTo>
                  <a:pt x="17504601" y="6042469"/>
                </a:lnTo>
                <a:lnTo>
                  <a:pt x="17496955" y="6040933"/>
                </a:lnTo>
                <a:lnTo>
                  <a:pt x="17489310" y="6042469"/>
                </a:lnTo>
                <a:lnTo>
                  <a:pt x="17483062" y="6046686"/>
                </a:lnTo>
                <a:lnTo>
                  <a:pt x="17478858" y="6052934"/>
                </a:lnTo>
                <a:lnTo>
                  <a:pt x="17477309" y="6060579"/>
                </a:lnTo>
                <a:lnTo>
                  <a:pt x="17478858" y="6068225"/>
                </a:lnTo>
                <a:lnTo>
                  <a:pt x="17483062" y="6074473"/>
                </a:lnTo>
                <a:lnTo>
                  <a:pt x="17489310" y="6078677"/>
                </a:lnTo>
                <a:lnTo>
                  <a:pt x="17496955" y="6080226"/>
                </a:lnTo>
                <a:lnTo>
                  <a:pt x="17504601" y="6078677"/>
                </a:lnTo>
                <a:lnTo>
                  <a:pt x="17510849" y="6074473"/>
                </a:lnTo>
                <a:lnTo>
                  <a:pt x="17515053" y="6068225"/>
                </a:lnTo>
                <a:lnTo>
                  <a:pt x="17516602" y="6060579"/>
                </a:lnTo>
                <a:close/>
              </a:path>
              <a:path w="18719800" h="10718800" extrusionOk="0">
                <a:moveTo>
                  <a:pt x="17516602" y="5960491"/>
                </a:moveTo>
                <a:lnTo>
                  <a:pt x="17515053" y="5952833"/>
                </a:lnTo>
                <a:lnTo>
                  <a:pt x="17510849" y="5946584"/>
                </a:lnTo>
                <a:lnTo>
                  <a:pt x="17504601" y="5942381"/>
                </a:lnTo>
                <a:lnTo>
                  <a:pt x="17496955" y="5940831"/>
                </a:lnTo>
                <a:lnTo>
                  <a:pt x="17489310" y="5942381"/>
                </a:lnTo>
                <a:lnTo>
                  <a:pt x="17483062" y="5946584"/>
                </a:lnTo>
                <a:lnTo>
                  <a:pt x="17478858" y="5952833"/>
                </a:lnTo>
                <a:lnTo>
                  <a:pt x="17477309" y="5960491"/>
                </a:lnTo>
                <a:lnTo>
                  <a:pt x="17478858" y="5968123"/>
                </a:lnTo>
                <a:lnTo>
                  <a:pt x="17483062" y="5974372"/>
                </a:lnTo>
                <a:lnTo>
                  <a:pt x="17489310" y="5978576"/>
                </a:lnTo>
                <a:lnTo>
                  <a:pt x="17496955" y="5980125"/>
                </a:lnTo>
                <a:lnTo>
                  <a:pt x="17504601" y="5978576"/>
                </a:lnTo>
                <a:lnTo>
                  <a:pt x="17510849" y="5974372"/>
                </a:lnTo>
                <a:lnTo>
                  <a:pt x="17515053" y="5968123"/>
                </a:lnTo>
                <a:lnTo>
                  <a:pt x="17516602" y="5960491"/>
                </a:lnTo>
                <a:close/>
              </a:path>
              <a:path w="18719800" h="10718800" extrusionOk="0">
                <a:moveTo>
                  <a:pt x="17516602" y="5860377"/>
                </a:moveTo>
                <a:lnTo>
                  <a:pt x="17515053" y="5852731"/>
                </a:lnTo>
                <a:lnTo>
                  <a:pt x="17510849" y="5846496"/>
                </a:lnTo>
                <a:lnTo>
                  <a:pt x="17504601" y="5842279"/>
                </a:lnTo>
                <a:lnTo>
                  <a:pt x="17496955" y="5840730"/>
                </a:lnTo>
                <a:lnTo>
                  <a:pt x="17489310" y="5842279"/>
                </a:lnTo>
                <a:lnTo>
                  <a:pt x="17483062" y="5846496"/>
                </a:lnTo>
                <a:lnTo>
                  <a:pt x="17478858" y="5852731"/>
                </a:lnTo>
                <a:lnTo>
                  <a:pt x="17477309" y="5860377"/>
                </a:lnTo>
                <a:lnTo>
                  <a:pt x="17478858" y="5868022"/>
                </a:lnTo>
                <a:lnTo>
                  <a:pt x="17483062" y="5874270"/>
                </a:lnTo>
                <a:lnTo>
                  <a:pt x="17489310" y="5878474"/>
                </a:lnTo>
                <a:lnTo>
                  <a:pt x="17496955" y="5880024"/>
                </a:lnTo>
                <a:lnTo>
                  <a:pt x="17504601" y="5878474"/>
                </a:lnTo>
                <a:lnTo>
                  <a:pt x="17510849" y="5874270"/>
                </a:lnTo>
                <a:lnTo>
                  <a:pt x="17515053" y="5868022"/>
                </a:lnTo>
                <a:lnTo>
                  <a:pt x="17516602" y="5860377"/>
                </a:lnTo>
                <a:close/>
              </a:path>
              <a:path w="18719800" h="10718800" extrusionOk="0">
                <a:moveTo>
                  <a:pt x="17516602" y="5760288"/>
                </a:moveTo>
                <a:lnTo>
                  <a:pt x="17515053" y="5752643"/>
                </a:lnTo>
                <a:lnTo>
                  <a:pt x="17510849" y="5746394"/>
                </a:lnTo>
                <a:lnTo>
                  <a:pt x="17504601" y="5742178"/>
                </a:lnTo>
                <a:lnTo>
                  <a:pt x="17496955" y="5740628"/>
                </a:lnTo>
                <a:lnTo>
                  <a:pt x="17489310" y="5742178"/>
                </a:lnTo>
                <a:lnTo>
                  <a:pt x="17483062" y="5746394"/>
                </a:lnTo>
                <a:lnTo>
                  <a:pt x="17478858" y="5752643"/>
                </a:lnTo>
                <a:lnTo>
                  <a:pt x="17477309" y="5760288"/>
                </a:lnTo>
                <a:lnTo>
                  <a:pt x="17478858" y="5767933"/>
                </a:lnTo>
                <a:lnTo>
                  <a:pt x="17483062" y="5774182"/>
                </a:lnTo>
                <a:lnTo>
                  <a:pt x="17489310" y="5778398"/>
                </a:lnTo>
                <a:lnTo>
                  <a:pt x="17496955" y="5779935"/>
                </a:lnTo>
                <a:lnTo>
                  <a:pt x="17504601" y="5778398"/>
                </a:lnTo>
                <a:lnTo>
                  <a:pt x="17510849" y="5774182"/>
                </a:lnTo>
                <a:lnTo>
                  <a:pt x="17515053" y="5767933"/>
                </a:lnTo>
                <a:lnTo>
                  <a:pt x="17516602" y="5760288"/>
                </a:lnTo>
                <a:close/>
              </a:path>
              <a:path w="18719800" h="10718800" extrusionOk="0">
                <a:moveTo>
                  <a:pt x="17516602" y="5660187"/>
                </a:moveTo>
                <a:lnTo>
                  <a:pt x="17515053" y="5652541"/>
                </a:lnTo>
                <a:lnTo>
                  <a:pt x="17510849" y="5646293"/>
                </a:lnTo>
                <a:lnTo>
                  <a:pt x="17504601" y="5642089"/>
                </a:lnTo>
                <a:lnTo>
                  <a:pt x="17496955" y="5640540"/>
                </a:lnTo>
                <a:lnTo>
                  <a:pt x="17489310" y="5642089"/>
                </a:lnTo>
                <a:lnTo>
                  <a:pt x="17483062" y="5646293"/>
                </a:lnTo>
                <a:lnTo>
                  <a:pt x="17478858" y="5652541"/>
                </a:lnTo>
                <a:lnTo>
                  <a:pt x="17477309" y="5660187"/>
                </a:lnTo>
                <a:lnTo>
                  <a:pt x="17478858" y="5667832"/>
                </a:lnTo>
                <a:lnTo>
                  <a:pt x="17483062" y="5674080"/>
                </a:lnTo>
                <a:lnTo>
                  <a:pt x="17489310" y="5678297"/>
                </a:lnTo>
                <a:lnTo>
                  <a:pt x="17496955" y="5679833"/>
                </a:lnTo>
                <a:lnTo>
                  <a:pt x="17504601" y="5678297"/>
                </a:lnTo>
                <a:lnTo>
                  <a:pt x="17510849" y="5674080"/>
                </a:lnTo>
                <a:lnTo>
                  <a:pt x="17515053" y="5667832"/>
                </a:lnTo>
                <a:lnTo>
                  <a:pt x="17516602" y="5660187"/>
                </a:lnTo>
                <a:close/>
              </a:path>
              <a:path w="18719800" h="10718800" extrusionOk="0">
                <a:moveTo>
                  <a:pt x="17516602" y="5560085"/>
                </a:moveTo>
                <a:lnTo>
                  <a:pt x="17515053" y="5552440"/>
                </a:lnTo>
                <a:lnTo>
                  <a:pt x="17510849" y="5546204"/>
                </a:lnTo>
                <a:lnTo>
                  <a:pt x="17504601" y="5541988"/>
                </a:lnTo>
                <a:lnTo>
                  <a:pt x="17496955" y="5540451"/>
                </a:lnTo>
                <a:lnTo>
                  <a:pt x="17489310" y="5541988"/>
                </a:lnTo>
                <a:lnTo>
                  <a:pt x="17483062" y="5546204"/>
                </a:lnTo>
                <a:lnTo>
                  <a:pt x="17478858" y="5552440"/>
                </a:lnTo>
                <a:lnTo>
                  <a:pt x="17477309" y="5560085"/>
                </a:lnTo>
                <a:lnTo>
                  <a:pt x="17478858" y="5567743"/>
                </a:lnTo>
                <a:lnTo>
                  <a:pt x="17483062" y="5573992"/>
                </a:lnTo>
                <a:lnTo>
                  <a:pt x="17489310" y="5578195"/>
                </a:lnTo>
                <a:lnTo>
                  <a:pt x="17496955" y="5579745"/>
                </a:lnTo>
                <a:lnTo>
                  <a:pt x="17504601" y="5578195"/>
                </a:lnTo>
                <a:lnTo>
                  <a:pt x="17510849" y="5573992"/>
                </a:lnTo>
                <a:lnTo>
                  <a:pt x="17515053" y="5567743"/>
                </a:lnTo>
                <a:lnTo>
                  <a:pt x="17516602" y="5560085"/>
                </a:lnTo>
                <a:close/>
              </a:path>
              <a:path w="18719800" h="10718800" extrusionOk="0">
                <a:moveTo>
                  <a:pt x="17516602" y="5459996"/>
                </a:moveTo>
                <a:lnTo>
                  <a:pt x="17515053" y="5452351"/>
                </a:lnTo>
                <a:lnTo>
                  <a:pt x="17510849" y="5446103"/>
                </a:lnTo>
                <a:lnTo>
                  <a:pt x="17504601" y="5441899"/>
                </a:lnTo>
                <a:lnTo>
                  <a:pt x="17496955" y="5440350"/>
                </a:lnTo>
                <a:lnTo>
                  <a:pt x="17489310" y="5441899"/>
                </a:lnTo>
                <a:lnTo>
                  <a:pt x="17483062" y="5446103"/>
                </a:lnTo>
                <a:lnTo>
                  <a:pt x="17478858" y="5452351"/>
                </a:lnTo>
                <a:lnTo>
                  <a:pt x="17477309" y="5459996"/>
                </a:lnTo>
                <a:lnTo>
                  <a:pt x="17478858" y="5467642"/>
                </a:lnTo>
                <a:lnTo>
                  <a:pt x="17483062" y="5473890"/>
                </a:lnTo>
                <a:lnTo>
                  <a:pt x="17489310" y="5478094"/>
                </a:lnTo>
                <a:lnTo>
                  <a:pt x="17496955" y="5479643"/>
                </a:lnTo>
                <a:lnTo>
                  <a:pt x="17504601" y="5478094"/>
                </a:lnTo>
                <a:lnTo>
                  <a:pt x="17510849" y="5473890"/>
                </a:lnTo>
                <a:lnTo>
                  <a:pt x="17515053" y="5467642"/>
                </a:lnTo>
                <a:lnTo>
                  <a:pt x="17516602" y="5459996"/>
                </a:lnTo>
                <a:close/>
              </a:path>
              <a:path w="18719800" h="10718800" extrusionOk="0">
                <a:moveTo>
                  <a:pt x="17578362" y="268681"/>
                </a:moveTo>
                <a:lnTo>
                  <a:pt x="17576826" y="261048"/>
                </a:lnTo>
                <a:lnTo>
                  <a:pt x="17572609" y="254800"/>
                </a:lnTo>
                <a:lnTo>
                  <a:pt x="17566361" y="250596"/>
                </a:lnTo>
                <a:lnTo>
                  <a:pt x="17558716" y="249047"/>
                </a:lnTo>
                <a:lnTo>
                  <a:pt x="17551070" y="250596"/>
                </a:lnTo>
                <a:lnTo>
                  <a:pt x="17544834" y="254800"/>
                </a:lnTo>
                <a:lnTo>
                  <a:pt x="17540618" y="261048"/>
                </a:lnTo>
                <a:lnTo>
                  <a:pt x="17539081" y="268681"/>
                </a:lnTo>
                <a:lnTo>
                  <a:pt x="17540618" y="276339"/>
                </a:lnTo>
                <a:lnTo>
                  <a:pt x="17544834" y="282587"/>
                </a:lnTo>
                <a:lnTo>
                  <a:pt x="17551070" y="286804"/>
                </a:lnTo>
                <a:lnTo>
                  <a:pt x="17558716" y="288340"/>
                </a:lnTo>
                <a:lnTo>
                  <a:pt x="17566361" y="286804"/>
                </a:lnTo>
                <a:lnTo>
                  <a:pt x="17572609" y="282587"/>
                </a:lnTo>
                <a:lnTo>
                  <a:pt x="17576826" y="276339"/>
                </a:lnTo>
                <a:lnTo>
                  <a:pt x="17578362" y="268681"/>
                </a:lnTo>
                <a:close/>
              </a:path>
              <a:path w="18719800" h="10718800" extrusionOk="0">
                <a:moveTo>
                  <a:pt x="17578375" y="1069467"/>
                </a:moveTo>
                <a:lnTo>
                  <a:pt x="17576826" y="1061821"/>
                </a:lnTo>
                <a:lnTo>
                  <a:pt x="17572622" y="1055573"/>
                </a:lnTo>
                <a:lnTo>
                  <a:pt x="17566374" y="1051356"/>
                </a:lnTo>
                <a:lnTo>
                  <a:pt x="17558728" y="1049820"/>
                </a:lnTo>
                <a:lnTo>
                  <a:pt x="17551083" y="1051356"/>
                </a:lnTo>
                <a:lnTo>
                  <a:pt x="17544834" y="1055573"/>
                </a:lnTo>
                <a:lnTo>
                  <a:pt x="17540618" y="1061821"/>
                </a:lnTo>
                <a:lnTo>
                  <a:pt x="17539081" y="1069467"/>
                </a:lnTo>
                <a:lnTo>
                  <a:pt x="17540618" y="1077112"/>
                </a:lnTo>
                <a:lnTo>
                  <a:pt x="17544834" y="1083360"/>
                </a:lnTo>
                <a:lnTo>
                  <a:pt x="17551083" y="1087564"/>
                </a:lnTo>
                <a:lnTo>
                  <a:pt x="17558728" y="1089101"/>
                </a:lnTo>
                <a:lnTo>
                  <a:pt x="17566374" y="1087564"/>
                </a:lnTo>
                <a:lnTo>
                  <a:pt x="17572622" y="1083360"/>
                </a:lnTo>
                <a:lnTo>
                  <a:pt x="17576826" y="1077112"/>
                </a:lnTo>
                <a:lnTo>
                  <a:pt x="17578375" y="1069467"/>
                </a:lnTo>
                <a:close/>
              </a:path>
              <a:path w="18719800" h="10718800" extrusionOk="0">
                <a:moveTo>
                  <a:pt x="17578375" y="969365"/>
                </a:moveTo>
                <a:lnTo>
                  <a:pt x="17576826" y="961720"/>
                </a:lnTo>
                <a:lnTo>
                  <a:pt x="17572622" y="955471"/>
                </a:lnTo>
                <a:lnTo>
                  <a:pt x="17566374" y="951268"/>
                </a:lnTo>
                <a:lnTo>
                  <a:pt x="17558728" y="949718"/>
                </a:lnTo>
                <a:lnTo>
                  <a:pt x="17551083" y="951268"/>
                </a:lnTo>
                <a:lnTo>
                  <a:pt x="17544834" y="955471"/>
                </a:lnTo>
                <a:lnTo>
                  <a:pt x="17540618" y="961720"/>
                </a:lnTo>
                <a:lnTo>
                  <a:pt x="17539081" y="969365"/>
                </a:lnTo>
                <a:lnTo>
                  <a:pt x="17540618" y="977011"/>
                </a:lnTo>
                <a:lnTo>
                  <a:pt x="17544834" y="983259"/>
                </a:lnTo>
                <a:lnTo>
                  <a:pt x="17551083" y="987475"/>
                </a:lnTo>
                <a:lnTo>
                  <a:pt x="17558728" y="989025"/>
                </a:lnTo>
                <a:lnTo>
                  <a:pt x="17566374" y="987475"/>
                </a:lnTo>
                <a:lnTo>
                  <a:pt x="17572622" y="983259"/>
                </a:lnTo>
                <a:lnTo>
                  <a:pt x="17576826" y="977011"/>
                </a:lnTo>
                <a:lnTo>
                  <a:pt x="17578375" y="969365"/>
                </a:lnTo>
                <a:close/>
              </a:path>
              <a:path w="18719800" h="10718800" extrusionOk="0">
                <a:moveTo>
                  <a:pt x="17578375" y="869276"/>
                </a:moveTo>
                <a:lnTo>
                  <a:pt x="17576826" y="861618"/>
                </a:lnTo>
                <a:lnTo>
                  <a:pt x="17572622" y="855383"/>
                </a:lnTo>
                <a:lnTo>
                  <a:pt x="17566374" y="851166"/>
                </a:lnTo>
                <a:lnTo>
                  <a:pt x="17558728" y="849617"/>
                </a:lnTo>
                <a:lnTo>
                  <a:pt x="17551083" y="851166"/>
                </a:lnTo>
                <a:lnTo>
                  <a:pt x="17544834" y="855383"/>
                </a:lnTo>
                <a:lnTo>
                  <a:pt x="17540618" y="861618"/>
                </a:lnTo>
                <a:lnTo>
                  <a:pt x="17539081" y="869276"/>
                </a:lnTo>
                <a:lnTo>
                  <a:pt x="17540618" y="876922"/>
                </a:lnTo>
                <a:lnTo>
                  <a:pt x="17544834" y="883170"/>
                </a:lnTo>
                <a:lnTo>
                  <a:pt x="17551083" y="887374"/>
                </a:lnTo>
                <a:lnTo>
                  <a:pt x="17558728" y="888911"/>
                </a:lnTo>
                <a:lnTo>
                  <a:pt x="17566374" y="887374"/>
                </a:lnTo>
                <a:lnTo>
                  <a:pt x="17572622" y="883170"/>
                </a:lnTo>
                <a:lnTo>
                  <a:pt x="17576826" y="876922"/>
                </a:lnTo>
                <a:lnTo>
                  <a:pt x="17578375" y="869276"/>
                </a:lnTo>
                <a:close/>
              </a:path>
              <a:path w="18719800" h="10718800" extrusionOk="0">
                <a:moveTo>
                  <a:pt x="17578375" y="769175"/>
                </a:moveTo>
                <a:lnTo>
                  <a:pt x="17576826" y="761530"/>
                </a:lnTo>
                <a:lnTo>
                  <a:pt x="17572622" y="755281"/>
                </a:lnTo>
                <a:lnTo>
                  <a:pt x="17566374" y="751078"/>
                </a:lnTo>
                <a:lnTo>
                  <a:pt x="17558728" y="749541"/>
                </a:lnTo>
                <a:lnTo>
                  <a:pt x="17551083" y="751078"/>
                </a:lnTo>
                <a:lnTo>
                  <a:pt x="17544834" y="755281"/>
                </a:lnTo>
                <a:lnTo>
                  <a:pt x="17540618" y="761530"/>
                </a:lnTo>
                <a:lnTo>
                  <a:pt x="17539081" y="769175"/>
                </a:lnTo>
                <a:lnTo>
                  <a:pt x="17540618" y="776820"/>
                </a:lnTo>
                <a:lnTo>
                  <a:pt x="17544834" y="783069"/>
                </a:lnTo>
                <a:lnTo>
                  <a:pt x="17551083" y="787285"/>
                </a:lnTo>
                <a:lnTo>
                  <a:pt x="17558728" y="788822"/>
                </a:lnTo>
                <a:lnTo>
                  <a:pt x="17566374" y="787285"/>
                </a:lnTo>
                <a:lnTo>
                  <a:pt x="17572622" y="783069"/>
                </a:lnTo>
                <a:lnTo>
                  <a:pt x="17576826" y="776820"/>
                </a:lnTo>
                <a:lnTo>
                  <a:pt x="17578375" y="769175"/>
                </a:lnTo>
                <a:close/>
              </a:path>
              <a:path w="18719800" h="10718800" extrusionOk="0">
                <a:moveTo>
                  <a:pt x="17578375" y="669086"/>
                </a:moveTo>
                <a:lnTo>
                  <a:pt x="17576826" y="661441"/>
                </a:lnTo>
                <a:lnTo>
                  <a:pt x="17572622" y="655193"/>
                </a:lnTo>
                <a:lnTo>
                  <a:pt x="17566374" y="650976"/>
                </a:lnTo>
                <a:lnTo>
                  <a:pt x="17558728" y="649439"/>
                </a:lnTo>
                <a:lnTo>
                  <a:pt x="17551083" y="650976"/>
                </a:lnTo>
                <a:lnTo>
                  <a:pt x="17544834" y="655193"/>
                </a:lnTo>
                <a:lnTo>
                  <a:pt x="17540618" y="661441"/>
                </a:lnTo>
                <a:lnTo>
                  <a:pt x="17539081" y="669086"/>
                </a:lnTo>
                <a:lnTo>
                  <a:pt x="17540618" y="676732"/>
                </a:lnTo>
                <a:lnTo>
                  <a:pt x="17544834" y="682967"/>
                </a:lnTo>
                <a:lnTo>
                  <a:pt x="17551083" y="687184"/>
                </a:lnTo>
                <a:lnTo>
                  <a:pt x="17558728" y="688721"/>
                </a:lnTo>
                <a:lnTo>
                  <a:pt x="17566374" y="687184"/>
                </a:lnTo>
                <a:lnTo>
                  <a:pt x="17572622" y="682967"/>
                </a:lnTo>
                <a:lnTo>
                  <a:pt x="17576826" y="676732"/>
                </a:lnTo>
                <a:lnTo>
                  <a:pt x="17578375" y="669086"/>
                </a:lnTo>
                <a:close/>
              </a:path>
              <a:path w="18719800" h="10718800" extrusionOk="0">
                <a:moveTo>
                  <a:pt x="17578375" y="568972"/>
                </a:moveTo>
                <a:lnTo>
                  <a:pt x="17576826" y="561340"/>
                </a:lnTo>
                <a:lnTo>
                  <a:pt x="17572622" y="555091"/>
                </a:lnTo>
                <a:lnTo>
                  <a:pt x="17566374" y="550875"/>
                </a:lnTo>
                <a:lnTo>
                  <a:pt x="17558728" y="549338"/>
                </a:lnTo>
                <a:lnTo>
                  <a:pt x="17551083" y="550875"/>
                </a:lnTo>
                <a:lnTo>
                  <a:pt x="17544834" y="555091"/>
                </a:lnTo>
                <a:lnTo>
                  <a:pt x="17540618" y="561340"/>
                </a:lnTo>
                <a:lnTo>
                  <a:pt x="17539081" y="568972"/>
                </a:lnTo>
                <a:lnTo>
                  <a:pt x="17540618" y="576630"/>
                </a:lnTo>
                <a:lnTo>
                  <a:pt x="17544834" y="582866"/>
                </a:lnTo>
                <a:lnTo>
                  <a:pt x="17551083" y="587082"/>
                </a:lnTo>
                <a:lnTo>
                  <a:pt x="17558728" y="588632"/>
                </a:lnTo>
                <a:lnTo>
                  <a:pt x="17566374" y="587082"/>
                </a:lnTo>
                <a:lnTo>
                  <a:pt x="17572622" y="582866"/>
                </a:lnTo>
                <a:lnTo>
                  <a:pt x="17576826" y="576630"/>
                </a:lnTo>
                <a:lnTo>
                  <a:pt x="17578375" y="568972"/>
                </a:lnTo>
                <a:close/>
              </a:path>
              <a:path w="18719800" h="10718800" extrusionOk="0">
                <a:moveTo>
                  <a:pt x="17578375" y="468884"/>
                </a:moveTo>
                <a:lnTo>
                  <a:pt x="17576826" y="461238"/>
                </a:lnTo>
                <a:lnTo>
                  <a:pt x="17572622" y="455002"/>
                </a:lnTo>
                <a:lnTo>
                  <a:pt x="17566374" y="450786"/>
                </a:lnTo>
                <a:lnTo>
                  <a:pt x="17558728" y="449237"/>
                </a:lnTo>
                <a:lnTo>
                  <a:pt x="17551083" y="450786"/>
                </a:lnTo>
                <a:lnTo>
                  <a:pt x="17544834" y="455002"/>
                </a:lnTo>
                <a:lnTo>
                  <a:pt x="17540618" y="461238"/>
                </a:lnTo>
                <a:lnTo>
                  <a:pt x="17539081" y="468884"/>
                </a:lnTo>
                <a:lnTo>
                  <a:pt x="17540618" y="476529"/>
                </a:lnTo>
                <a:lnTo>
                  <a:pt x="17544834" y="482777"/>
                </a:lnTo>
                <a:lnTo>
                  <a:pt x="17551083" y="486994"/>
                </a:lnTo>
                <a:lnTo>
                  <a:pt x="17558728" y="488543"/>
                </a:lnTo>
                <a:lnTo>
                  <a:pt x="17566374" y="486994"/>
                </a:lnTo>
                <a:lnTo>
                  <a:pt x="17572622" y="482777"/>
                </a:lnTo>
                <a:lnTo>
                  <a:pt x="17576826" y="476529"/>
                </a:lnTo>
                <a:lnTo>
                  <a:pt x="17578375" y="468884"/>
                </a:lnTo>
                <a:close/>
              </a:path>
              <a:path w="18719800" h="10718800" extrusionOk="0">
                <a:moveTo>
                  <a:pt x="17578375" y="368795"/>
                </a:moveTo>
                <a:lnTo>
                  <a:pt x="17576826" y="361149"/>
                </a:lnTo>
                <a:lnTo>
                  <a:pt x="17572622" y="354901"/>
                </a:lnTo>
                <a:lnTo>
                  <a:pt x="17566374" y="350697"/>
                </a:lnTo>
                <a:lnTo>
                  <a:pt x="17558728" y="349148"/>
                </a:lnTo>
                <a:lnTo>
                  <a:pt x="17551070" y="350697"/>
                </a:lnTo>
                <a:lnTo>
                  <a:pt x="17544834" y="354901"/>
                </a:lnTo>
                <a:lnTo>
                  <a:pt x="17540618" y="361149"/>
                </a:lnTo>
                <a:lnTo>
                  <a:pt x="17539081" y="368795"/>
                </a:lnTo>
                <a:lnTo>
                  <a:pt x="17540618" y="376440"/>
                </a:lnTo>
                <a:lnTo>
                  <a:pt x="17544834" y="382689"/>
                </a:lnTo>
                <a:lnTo>
                  <a:pt x="17551070" y="386892"/>
                </a:lnTo>
                <a:lnTo>
                  <a:pt x="17558728" y="388429"/>
                </a:lnTo>
                <a:lnTo>
                  <a:pt x="17566374" y="386892"/>
                </a:lnTo>
                <a:lnTo>
                  <a:pt x="17572622" y="382689"/>
                </a:lnTo>
                <a:lnTo>
                  <a:pt x="17576826" y="376440"/>
                </a:lnTo>
                <a:lnTo>
                  <a:pt x="17578375" y="368795"/>
                </a:lnTo>
                <a:close/>
              </a:path>
              <a:path w="18719800" h="10718800" extrusionOk="0">
                <a:moveTo>
                  <a:pt x="17578375" y="168605"/>
                </a:moveTo>
                <a:lnTo>
                  <a:pt x="17576826" y="160947"/>
                </a:lnTo>
                <a:lnTo>
                  <a:pt x="17572622" y="154698"/>
                </a:lnTo>
                <a:lnTo>
                  <a:pt x="17566374" y="150495"/>
                </a:lnTo>
                <a:lnTo>
                  <a:pt x="17558728" y="148945"/>
                </a:lnTo>
                <a:lnTo>
                  <a:pt x="17551083" y="150495"/>
                </a:lnTo>
                <a:lnTo>
                  <a:pt x="17544834" y="154698"/>
                </a:lnTo>
                <a:lnTo>
                  <a:pt x="17540618" y="160947"/>
                </a:lnTo>
                <a:lnTo>
                  <a:pt x="17539081" y="168605"/>
                </a:lnTo>
                <a:lnTo>
                  <a:pt x="17540618" y="176250"/>
                </a:lnTo>
                <a:lnTo>
                  <a:pt x="17544834" y="182486"/>
                </a:lnTo>
                <a:lnTo>
                  <a:pt x="17551083" y="186702"/>
                </a:lnTo>
                <a:lnTo>
                  <a:pt x="17558728" y="188252"/>
                </a:lnTo>
                <a:lnTo>
                  <a:pt x="17566374" y="186702"/>
                </a:lnTo>
                <a:lnTo>
                  <a:pt x="17572622" y="182486"/>
                </a:lnTo>
                <a:lnTo>
                  <a:pt x="17576826" y="176250"/>
                </a:lnTo>
                <a:lnTo>
                  <a:pt x="17578375" y="168605"/>
                </a:lnTo>
                <a:close/>
              </a:path>
              <a:path w="18719800" h="10718800" extrusionOk="0">
                <a:moveTo>
                  <a:pt x="17578375" y="68503"/>
                </a:moveTo>
                <a:lnTo>
                  <a:pt x="17576826" y="60845"/>
                </a:lnTo>
                <a:lnTo>
                  <a:pt x="17572622" y="54610"/>
                </a:lnTo>
                <a:lnTo>
                  <a:pt x="17566374" y="50393"/>
                </a:lnTo>
                <a:lnTo>
                  <a:pt x="17558728" y="48856"/>
                </a:lnTo>
                <a:lnTo>
                  <a:pt x="17551083" y="50393"/>
                </a:lnTo>
                <a:lnTo>
                  <a:pt x="17544834" y="54610"/>
                </a:lnTo>
                <a:lnTo>
                  <a:pt x="17540618" y="60845"/>
                </a:lnTo>
                <a:lnTo>
                  <a:pt x="17539081" y="68503"/>
                </a:lnTo>
                <a:lnTo>
                  <a:pt x="17540618" y="76149"/>
                </a:lnTo>
                <a:lnTo>
                  <a:pt x="17544834" y="82397"/>
                </a:lnTo>
                <a:lnTo>
                  <a:pt x="17551083" y="86601"/>
                </a:lnTo>
                <a:lnTo>
                  <a:pt x="17558728" y="88150"/>
                </a:lnTo>
                <a:lnTo>
                  <a:pt x="17566374" y="86601"/>
                </a:lnTo>
                <a:lnTo>
                  <a:pt x="17572622" y="82397"/>
                </a:lnTo>
                <a:lnTo>
                  <a:pt x="17576826" y="76149"/>
                </a:lnTo>
                <a:lnTo>
                  <a:pt x="17578375" y="68503"/>
                </a:lnTo>
                <a:close/>
              </a:path>
              <a:path w="18719800" h="10718800" extrusionOk="0">
                <a:moveTo>
                  <a:pt x="17590580" y="10710380"/>
                </a:moveTo>
                <a:lnTo>
                  <a:pt x="17589030" y="10702735"/>
                </a:lnTo>
                <a:lnTo>
                  <a:pt x="17584814" y="10696486"/>
                </a:lnTo>
                <a:lnTo>
                  <a:pt x="17578578" y="10692270"/>
                </a:lnTo>
                <a:lnTo>
                  <a:pt x="17570920" y="10690733"/>
                </a:lnTo>
                <a:lnTo>
                  <a:pt x="17563275" y="10692270"/>
                </a:lnTo>
                <a:lnTo>
                  <a:pt x="17557026" y="10696486"/>
                </a:lnTo>
                <a:lnTo>
                  <a:pt x="17552823" y="10702735"/>
                </a:lnTo>
                <a:lnTo>
                  <a:pt x="17551273" y="10710380"/>
                </a:lnTo>
                <a:lnTo>
                  <a:pt x="17552823" y="10718025"/>
                </a:lnTo>
                <a:lnTo>
                  <a:pt x="17553343" y="10718787"/>
                </a:lnTo>
                <a:lnTo>
                  <a:pt x="17588510" y="10718787"/>
                </a:lnTo>
                <a:lnTo>
                  <a:pt x="17589030" y="10718025"/>
                </a:lnTo>
                <a:lnTo>
                  <a:pt x="17590580" y="10710380"/>
                </a:lnTo>
                <a:close/>
              </a:path>
              <a:path w="18719800" h="10718800" extrusionOk="0">
                <a:moveTo>
                  <a:pt x="17590580" y="10610279"/>
                </a:moveTo>
                <a:lnTo>
                  <a:pt x="17589030" y="10602633"/>
                </a:lnTo>
                <a:lnTo>
                  <a:pt x="17584814" y="10596385"/>
                </a:lnTo>
                <a:lnTo>
                  <a:pt x="17578578" y="10592181"/>
                </a:lnTo>
                <a:lnTo>
                  <a:pt x="17570920" y="10590644"/>
                </a:lnTo>
                <a:lnTo>
                  <a:pt x="17563275" y="10592181"/>
                </a:lnTo>
                <a:lnTo>
                  <a:pt x="17557026" y="10596385"/>
                </a:lnTo>
                <a:lnTo>
                  <a:pt x="17552823" y="10602633"/>
                </a:lnTo>
                <a:lnTo>
                  <a:pt x="17551273" y="10610279"/>
                </a:lnTo>
                <a:lnTo>
                  <a:pt x="17552823" y="10617937"/>
                </a:lnTo>
                <a:lnTo>
                  <a:pt x="17557026" y="10624172"/>
                </a:lnTo>
                <a:lnTo>
                  <a:pt x="17563275" y="10628376"/>
                </a:lnTo>
                <a:lnTo>
                  <a:pt x="17570920" y="10629925"/>
                </a:lnTo>
                <a:lnTo>
                  <a:pt x="17578578" y="10628376"/>
                </a:lnTo>
                <a:lnTo>
                  <a:pt x="17584814" y="10624172"/>
                </a:lnTo>
                <a:lnTo>
                  <a:pt x="17589030" y="10617937"/>
                </a:lnTo>
                <a:lnTo>
                  <a:pt x="17590580" y="10610279"/>
                </a:lnTo>
                <a:close/>
              </a:path>
              <a:path w="18719800" h="10718800" extrusionOk="0">
                <a:moveTo>
                  <a:pt x="17590580" y="10510190"/>
                </a:moveTo>
                <a:lnTo>
                  <a:pt x="17589030" y="10502532"/>
                </a:lnTo>
                <a:lnTo>
                  <a:pt x="17584827" y="10496283"/>
                </a:lnTo>
                <a:lnTo>
                  <a:pt x="17578578" y="10492080"/>
                </a:lnTo>
                <a:lnTo>
                  <a:pt x="17570933" y="10490530"/>
                </a:lnTo>
                <a:lnTo>
                  <a:pt x="17563288" y="10492080"/>
                </a:lnTo>
                <a:lnTo>
                  <a:pt x="17557039" y="10496283"/>
                </a:lnTo>
                <a:lnTo>
                  <a:pt x="17552835" y="10502532"/>
                </a:lnTo>
                <a:lnTo>
                  <a:pt x="17551286" y="10510190"/>
                </a:lnTo>
                <a:lnTo>
                  <a:pt x="17552835" y="10517822"/>
                </a:lnTo>
                <a:lnTo>
                  <a:pt x="17557039" y="10524071"/>
                </a:lnTo>
                <a:lnTo>
                  <a:pt x="17563288" y="10528287"/>
                </a:lnTo>
                <a:lnTo>
                  <a:pt x="17570933" y="10529824"/>
                </a:lnTo>
                <a:lnTo>
                  <a:pt x="17578578" y="10528287"/>
                </a:lnTo>
                <a:lnTo>
                  <a:pt x="17584827" y="10524071"/>
                </a:lnTo>
                <a:lnTo>
                  <a:pt x="17589030" y="10517822"/>
                </a:lnTo>
                <a:lnTo>
                  <a:pt x="17590580" y="10510190"/>
                </a:lnTo>
                <a:close/>
              </a:path>
              <a:path w="18719800" h="10718800" extrusionOk="0">
                <a:moveTo>
                  <a:pt x="17590580" y="10410088"/>
                </a:moveTo>
                <a:lnTo>
                  <a:pt x="17589030" y="10402443"/>
                </a:lnTo>
                <a:lnTo>
                  <a:pt x="17584827" y="10396195"/>
                </a:lnTo>
                <a:lnTo>
                  <a:pt x="17578578" y="10391991"/>
                </a:lnTo>
                <a:lnTo>
                  <a:pt x="17570933" y="10390441"/>
                </a:lnTo>
                <a:lnTo>
                  <a:pt x="17563288" y="10391991"/>
                </a:lnTo>
                <a:lnTo>
                  <a:pt x="17557039" y="10396195"/>
                </a:lnTo>
                <a:lnTo>
                  <a:pt x="17552835" y="10402443"/>
                </a:lnTo>
                <a:lnTo>
                  <a:pt x="17551286" y="10410088"/>
                </a:lnTo>
                <a:lnTo>
                  <a:pt x="17552835" y="10417734"/>
                </a:lnTo>
                <a:lnTo>
                  <a:pt x="17557039" y="10423982"/>
                </a:lnTo>
                <a:lnTo>
                  <a:pt x="17563288" y="10428186"/>
                </a:lnTo>
                <a:lnTo>
                  <a:pt x="17570933" y="10429735"/>
                </a:lnTo>
                <a:lnTo>
                  <a:pt x="17578578" y="10428186"/>
                </a:lnTo>
                <a:lnTo>
                  <a:pt x="17584827" y="10423982"/>
                </a:lnTo>
                <a:lnTo>
                  <a:pt x="17589030" y="10417734"/>
                </a:lnTo>
                <a:lnTo>
                  <a:pt x="17590580" y="10410088"/>
                </a:lnTo>
                <a:close/>
              </a:path>
              <a:path w="18719800" h="10718800" extrusionOk="0">
                <a:moveTo>
                  <a:pt x="17590580" y="10310000"/>
                </a:moveTo>
                <a:lnTo>
                  <a:pt x="17589030" y="10302342"/>
                </a:lnTo>
                <a:lnTo>
                  <a:pt x="17584827" y="10296093"/>
                </a:lnTo>
                <a:lnTo>
                  <a:pt x="17578578" y="10291889"/>
                </a:lnTo>
                <a:lnTo>
                  <a:pt x="17570933" y="10290340"/>
                </a:lnTo>
                <a:lnTo>
                  <a:pt x="17563288" y="10291889"/>
                </a:lnTo>
                <a:lnTo>
                  <a:pt x="17557039" y="10296093"/>
                </a:lnTo>
                <a:lnTo>
                  <a:pt x="17552835" y="10302342"/>
                </a:lnTo>
                <a:lnTo>
                  <a:pt x="17551286" y="10310000"/>
                </a:lnTo>
                <a:lnTo>
                  <a:pt x="17552835" y="10317632"/>
                </a:lnTo>
                <a:lnTo>
                  <a:pt x="17557039" y="10323881"/>
                </a:lnTo>
                <a:lnTo>
                  <a:pt x="17563288" y="10328097"/>
                </a:lnTo>
                <a:lnTo>
                  <a:pt x="17570933" y="10329634"/>
                </a:lnTo>
                <a:lnTo>
                  <a:pt x="17578578" y="10328097"/>
                </a:lnTo>
                <a:lnTo>
                  <a:pt x="17584827" y="10323881"/>
                </a:lnTo>
                <a:lnTo>
                  <a:pt x="17589030" y="10317632"/>
                </a:lnTo>
                <a:lnTo>
                  <a:pt x="17590580" y="10310000"/>
                </a:lnTo>
                <a:close/>
              </a:path>
              <a:path w="18719800" h="10718800" extrusionOk="0">
                <a:moveTo>
                  <a:pt x="17590580" y="10209886"/>
                </a:moveTo>
                <a:lnTo>
                  <a:pt x="17589030" y="10202240"/>
                </a:lnTo>
                <a:lnTo>
                  <a:pt x="17584827" y="10196004"/>
                </a:lnTo>
                <a:lnTo>
                  <a:pt x="17578578" y="10191788"/>
                </a:lnTo>
                <a:lnTo>
                  <a:pt x="17570933" y="10190239"/>
                </a:lnTo>
                <a:lnTo>
                  <a:pt x="17563288" y="10191788"/>
                </a:lnTo>
                <a:lnTo>
                  <a:pt x="17557039" y="10196004"/>
                </a:lnTo>
                <a:lnTo>
                  <a:pt x="17552835" y="10202240"/>
                </a:lnTo>
                <a:lnTo>
                  <a:pt x="17551286" y="10209886"/>
                </a:lnTo>
                <a:lnTo>
                  <a:pt x="17552835" y="10217544"/>
                </a:lnTo>
                <a:lnTo>
                  <a:pt x="17557039" y="10223779"/>
                </a:lnTo>
                <a:lnTo>
                  <a:pt x="17563288" y="10227996"/>
                </a:lnTo>
                <a:lnTo>
                  <a:pt x="17570933" y="10229532"/>
                </a:lnTo>
                <a:lnTo>
                  <a:pt x="17578578" y="10227996"/>
                </a:lnTo>
                <a:lnTo>
                  <a:pt x="17584827" y="10223779"/>
                </a:lnTo>
                <a:lnTo>
                  <a:pt x="17589030" y="10217544"/>
                </a:lnTo>
                <a:lnTo>
                  <a:pt x="17590580" y="10209886"/>
                </a:lnTo>
                <a:close/>
              </a:path>
              <a:path w="18719800" h="10718800" extrusionOk="0">
                <a:moveTo>
                  <a:pt x="17590580" y="10109797"/>
                </a:moveTo>
                <a:lnTo>
                  <a:pt x="17589030" y="10102151"/>
                </a:lnTo>
                <a:lnTo>
                  <a:pt x="17584827" y="10095903"/>
                </a:lnTo>
                <a:lnTo>
                  <a:pt x="17578578" y="10091699"/>
                </a:lnTo>
                <a:lnTo>
                  <a:pt x="17570933" y="10090163"/>
                </a:lnTo>
                <a:lnTo>
                  <a:pt x="17563288" y="10091699"/>
                </a:lnTo>
                <a:lnTo>
                  <a:pt x="17557039" y="10095903"/>
                </a:lnTo>
                <a:lnTo>
                  <a:pt x="17552835" y="10102151"/>
                </a:lnTo>
                <a:lnTo>
                  <a:pt x="17551286" y="10109797"/>
                </a:lnTo>
                <a:lnTo>
                  <a:pt x="17552835" y="10117442"/>
                </a:lnTo>
                <a:lnTo>
                  <a:pt x="17557039" y="10123691"/>
                </a:lnTo>
                <a:lnTo>
                  <a:pt x="17563288" y="10127907"/>
                </a:lnTo>
                <a:lnTo>
                  <a:pt x="17570933" y="10129444"/>
                </a:lnTo>
                <a:lnTo>
                  <a:pt x="17578578" y="10127907"/>
                </a:lnTo>
                <a:lnTo>
                  <a:pt x="17584827" y="10123691"/>
                </a:lnTo>
                <a:lnTo>
                  <a:pt x="17589030" y="10117442"/>
                </a:lnTo>
                <a:lnTo>
                  <a:pt x="17590580" y="10109797"/>
                </a:lnTo>
                <a:close/>
              </a:path>
              <a:path w="18719800" h="10718800" extrusionOk="0">
                <a:moveTo>
                  <a:pt x="17590580" y="10009695"/>
                </a:moveTo>
                <a:lnTo>
                  <a:pt x="17589030" y="10002050"/>
                </a:lnTo>
                <a:lnTo>
                  <a:pt x="17584827" y="9995802"/>
                </a:lnTo>
                <a:lnTo>
                  <a:pt x="17578578" y="9991598"/>
                </a:lnTo>
                <a:lnTo>
                  <a:pt x="17570933" y="9990049"/>
                </a:lnTo>
                <a:lnTo>
                  <a:pt x="17563288" y="9991598"/>
                </a:lnTo>
                <a:lnTo>
                  <a:pt x="17557039" y="9995802"/>
                </a:lnTo>
                <a:lnTo>
                  <a:pt x="17552835" y="10002050"/>
                </a:lnTo>
                <a:lnTo>
                  <a:pt x="17551286" y="10009695"/>
                </a:lnTo>
                <a:lnTo>
                  <a:pt x="17552835" y="10017341"/>
                </a:lnTo>
                <a:lnTo>
                  <a:pt x="17557039" y="10023589"/>
                </a:lnTo>
                <a:lnTo>
                  <a:pt x="17563288" y="10027806"/>
                </a:lnTo>
                <a:lnTo>
                  <a:pt x="17570933" y="10029342"/>
                </a:lnTo>
                <a:lnTo>
                  <a:pt x="17578578" y="10027806"/>
                </a:lnTo>
                <a:lnTo>
                  <a:pt x="17584827" y="10023589"/>
                </a:lnTo>
                <a:lnTo>
                  <a:pt x="17589030" y="10017341"/>
                </a:lnTo>
                <a:lnTo>
                  <a:pt x="17590580" y="10009695"/>
                </a:lnTo>
                <a:close/>
              </a:path>
              <a:path w="18719800" h="10718800" extrusionOk="0">
                <a:moveTo>
                  <a:pt x="17590580" y="9909607"/>
                </a:moveTo>
                <a:lnTo>
                  <a:pt x="17589030" y="9901961"/>
                </a:lnTo>
                <a:lnTo>
                  <a:pt x="17584827" y="9895713"/>
                </a:lnTo>
                <a:lnTo>
                  <a:pt x="17578578" y="9891497"/>
                </a:lnTo>
                <a:lnTo>
                  <a:pt x="17570933" y="9889960"/>
                </a:lnTo>
                <a:lnTo>
                  <a:pt x="17563288" y="9891497"/>
                </a:lnTo>
                <a:lnTo>
                  <a:pt x="17557039" y="9895713"/>
                </a:lnTo>
                <a:lnTo>
                  <a:pt x="17552835" y="9901961"/>
                </a:lnTo>
                <a:lnTo>
                  <a:pt x="17551286" y="9909607"/>
                </a:lnTo>
                <a:lnTo>
                  <a:pt x="17552835" y="9917252"/>
                </a:lnTo>
                <a:lnTo>
                  <a:pt x="17557039" y="9923501"/>
                </a:lnTo>
                <a:lnTo>
                  <a:pt x="17563288" y="9927704"/>
                </a:lnTo>
                <a:lnTo>
                  <a:pt x="17570933" y="9929254"/>
                </a:lnTo>
                <a:lnTo>
                  <a:pt x="17578578" y="9927704"/>
                </a:lnTo>
                <a:lnTo>
                  <a:pt x="17584827" y="9923501"/>
                </a:lnTo>
                <a:lnTo>
                  <a:pt x="17589030" y="9917252"/>
                </a:lnTo>
                <a:lnTo>
                  <a:pt x="17590580" y="9909607"/>
                </a:lnTo>
                <a:close/>
              </a:path>
              <a:path w="18719800" h="10718800" extrusionOk="0">
                <a:moveTo>
                  <a:pt x="17590580" y="9809518"/>
                </a:moveTo>
                <a:lnTo>
                  <a:pt x="17589030" y="9801873"/>
                </a:lnTo>
                <a:lnTo>
                  <a:pt x="17584827" y="9795624"/>
                </a:lnTo>
                <a:lnTo>
                  <a:pt x="17578578" y="9791408"/>
                </a:lnTo>
                <a:lnTo>
                  <a:pt x="17570933" y="9789871"/>
                </a:lnTo>
                <a:lnTo>
                  <a:pt x="17563288" y="9791408"/>
                </a:lnTo>
                <a:lnTo>
                  <a:pt x="17557039" y="9795624"/>
                </a:lnTo>
                <a:lnTo>
                  <a:pt x="17552835" y="9801873"/>
                </a:lnTo>
                <a:lnTo>
                  <a:pt x="17551286" y="9809518"/>
                </a:lnTo>
                <a:lnTo>
                  <a:pt x="17552835" y="9817163"/>
                </a:lnTo>
                <a:lnTo>
                  <a:pt x="17557039" y="9823412"/>
                </a:lnTo>
                <a:lnTo>
                  <a:pt x="17563288" y="9827616"/>
                </a:lnTo>
                <a:lnTo>
                  <a:pt x="17570933" y="9829152"/>
                </a:lnTo>
                <a:lnTo>
                  <a:pt x="17578578" y="9827616"/>
                </a:lnTo>
                <a:lnTo>
                  <a:pt x="17584827" y="9823412"/>
                </a:lnTo>
                <a:lnTo>
                  <a:pt x="17589030" y="9817163"/>
                </a:lnTo>
                <a:lnTo>
                  <a:pt x="17590580" y="9809518"/>
                </a:lnTo>
                <a:close/>
              </a:path>
              <a:path w="18719800" h="10718800" extrusionOk="0">
                <a:moveTo>
                  <a:pt x="17590580" y="9709417"/>
                </a:moveTo>
                <a:lnTo>
                  <a:pt x="17589030" y="9701771"/>
                </a:lnTo>
                <a:lnTo>
                  <a:pt x="17584827" y="9695523"/>
                </a:lnTo>
                <a:lnTo>
                  <a:pt x="17578578" y="9691319"/>
                </a:lnTo>
                <a:lnTo>
                  <a:pt x="17570933" y="9689770"/>
                </a:lnTo>
                <a:lnTo>
                  <a:pt x="17563288" y="9691319"/>
                </a:lnTo>
                <a:lnTo>
                  <a:pt x="17557039" y="9695523"/>
                </a:lnTo>
                <a:lnTo>
                  <a:pt x="17552835" y="9701771"/>
                </a:lnTo>
                <a:lnTo>
                  <a:pt x="17551286" y="9709417"/>
                </a:lnTo>
                <a:lnTo>
                  <a:pt x="17552835" y="9717062"/>
                </a:lnTo>
                <a:lnTo>
                  <a:pt x="17557039" y="9723310"/>
                </a:lnTo>
                <a:lnTo>
                  <a:pt x="17563288" y="9727514"/>
                </a:lnTo>
                <a:lnTo>
                  <a:pt x="17570933" y="9729064"/>
                </a:lnTo>
                <a:lnTo>
                  <a:pt x="17578578" y="9727514"/>
                </a:lnTo>
                <a:lnTo>
                  <a:pt x="17584827" y="9723310"/>
                </a:lnTo>
                <a:lnTo>
                  <a:pt x="17589030" y="9717062"/>
                </a:lnTo>
                <a:lnTo>
                  <a:pt x="17590580" y="9709417"/>
                </a:lnTo>
                <a:close/>
              </a:path>
              <a:path w="18719800" h="10718800" extrusionOk="0">
                <a:moveTo>
                  <a:pt x="17590580" y="9609328"/>
                </a:moveTo>
                <a:lnTo>
                  <a:pt x="17589030" y="9601670"/>
                </a:lnTo>
                <a:lnTo>
                  <a:pt x="17584827" y="9595434"/>
                </a:lnTo>
                <a:lnTo>
                  <a:pt x="17578578" y="9591218"/>
                </a:lnTo>
                <a:lnTo>
                  <a:pt x="17570933" y="9589668"/>
                </a:lnTo>
                <a:lnTo>
                  <a:pt x="17563288" y="9591218"/>
                </a:lnTo>
                <a:lnTo>
                  <a:pt x="17557039" y="9595434"/>
                </a:lnTo>
                <a:lnTo>
                  <a:pt x="17552835" y="9601670"/>
                </a:lnTo>
                <a:lnTo>
                  <a:pt x="17551286" y="9609328"/>
                </a:lnTo>
                <a:lnTo>
                  <a:pt x="17552835" y="9616973"/>
                </a:lnTo>
                <a:lnTo>
                  <a:pt x="17557039" y="9623222"/>
                </a:lnTo>
                <a:lnTo>
                  <a:pt x="17563288" y="9627425"/>
                </a:lnTo>
                <a:lnTo>
                  <a:pt x="17570933" y="9628975"/>
                </a:lnTo>
                <a:lnTo>
                  <a:pt x="17578578" y="9627425"/>
                </a:lnTo>
                <a:lnTo>
                  <a:pt x="17584827" y="9623222"/>
                </a:lnTo>
                <a:lnTo>
                  <a:pt x="17589030" y="9616973"/>
                </a:lnTo>
                <a:lnTo>
                  <a:pt x="17590580" y="9609328"/>
                </a:lnTo>
                <a:close/>
              </a:path>
              <a:path w="18719800" h="10718800" extrusionOk="0">
                <a:moveTo>
                  <a:pt x="17590580" y="9509227"/>
                </a:moveTo>
                <a:lnTo>
                  <a:pt x="17589030" y="9501581"/>
                </a:lnTo>
                <a:lnTo>
                  <a:pt x="17584827" y="9495333"/>
                </a:lnTo>
                <a:lnTo>
                  <a:pt x="17578578" y="9491129"/>
                </a:lnTo>
                <a:lnTo>
                  <a:pt x="17570933" y="9489580"/>
                </a:lnTo>
                <a:lnTo>
                  <a:pt x="17563288" y="9491129"/>
                </a:lnTo>
                <a:lnTo>
                  <a:pt x="17557039" y="9495333"/>
                </a:lnTo>
                <a:lnTo>
                  <a:pt x="17552835" y="9501581"/>
                </a:lnTo>
                <a:lnTo>
                  <a:pt x="17551286" y="9509227"/>
                </a:lnTo>
                <a:lnTo>
                  <a:pt x="17552835" y="9516872"/>
                </a:lnTo>
                <a:lnTo>
                  <a:pt x="17557039" y="9523120"/>
                </a:lnTo>
                <a:lnTo>
                  <a:pt x="17563288" y="9527324"/>
                </a:lnTo>
                <a:lnTo>
                  <a:pt x="17570933" y="9528873"/>
                </a:lnTo>
                <a:lnTo>
                  <a:pt x="17578578" y="9527324"/>
                </a:lnTo>
                <a:lnTo>
                  <a:pt x="17584827" y="9523120"/>
                </a:lnTo>
                <a:lnTo>
                  <a:pt x="17589030" y="9516872"/>
                </a:lnTo>
                <a:lnTo>
                  <a:pt x="17590580" y="9509227"/>
                </a:lnTo>
                <a:close/>
              </a:path>
              <a:path w="18719800" h="10718800" extrusionOk="0">
                <a:moveTo>
                  <a:pt x="17590580" y="9409138"/>
                </a:moveTo>
                <a:lnTo>
                  <a:pt x="17589043" y="9401480"/>
                </a:lnTo>
                <a:lnTo>
                  <a:pt x="17584827" y="9395244"/>
                </a:lnTo>
                <a:lnTo>
                  <a:pt x="17578578" y="9391028"/>
                </a:lnTo>
                <a:lnTo>
                  <a:pt x="17570946" y="9389491"/>
                </a:lnTo>
                <a:lnTo>
                  <a:pt x="17563288" y="9391028"/>
                </a:lnTo>
                <a:lnTo>
                  <a:pt x="17557039" y="9395244"/>
                </a:lnTo>
                <a:lnTo>
                  <a:pt x="17552835" y="9401480"/>
                </a:lnTo>
                <a:lnTo>
                  <a:pt x="17551286" y="9409138"/>
                </a:lnTo>
                <a:lnTo>
                  <a:pt x="17552835" y="9416783"/>
                </a:lnTo>
                <a:lnTo>
                  <a:pt x="17557039" y="9423032"/>
                </a:lnTo>
                <a:lnTo>
                  <a:pt x="17563288" y="9427235"/>
                </a:lnTo>
                <a:lnTo>
                  <a:pt x="17570946" y="9428785"/>
                </a:lnTo>
                <a:lnTo>
                  <a:pt x="17578578" y="9427235"/>
                </a:lnTo>
                <a:lnTo>
                  <a:pt x="17584827" y="9423032"/>
                </a:lnTo>
                <a:lnTo>
                  <a:pt x="17589043" y="9416783"/>
                </a:lnTo>
                <a:lnTo>
                  <a:pt x="17590580" y="9409138"/>
                </a:lnTo>
                <a:close/>
              </a:path>
              <a:path w="18719800" h="10718800" extrusionOk="0">
                <a:moveTo>
                  <a:pt x="17590580" y="9309036"/>
                </a:moveTo>
                <a:lnTo>
                  <a:pt x="17589043" y="9301391"/>
                </a:lnTo>
                <a:lnTo>
                  <a:pt x="17584827" y="9295143"/>
                </a:lnTo>
                <a:lnTo>
                  <a:pt x="17578578" y="9290926"/>
                </a:lnTo>
                <a:lnTo>
                  <a:pt x="17570946" y="9289390"/>
                </a:lnTo>
                <a:lnTo>
                  <a:pt x="17563288" y="9290926"/>
                </a:lnTo>
                <a:lnTo>
                  <a:pt x="17557039" y="9295143"/>
                </a:lnTo>
                <a:lnTo>
                  <a:pt x="17552835" y="9301391"/>
                </a:lnTo>
                <a:lnTo>
                  <a:pt x="17551286" y="9309036"/>
                </a:lnTo>
                <a:lnTo>
                  <a:pt x="17552835" y="9316682"/>
                </a:lnTo>
                <a:lnTo>
                  <a:pt x="17557039" y="9322930"/>
                </a:lnTo>
                <a:lnTo>
                  <a:pt x="17563288" y="9327147"/>
                </a:lnTo>
                <a:lnTo>
                  <a:pt x="17570946" y="9328683"/>
                </a:lnTo>
                <a:lnTo>
                  <a:pt x="17578578" y="9327147"/>
                </a:lnTo>
                <a:lnTo>
                  <a:pt x="17584827" y="9322930"/>
                </a:lnTo>
                <a:lnTo>
                  <a:pt x="17589043" y="9316682"/>
                </a:lnTo>
                <a:lnTo>
                  <a:pt x="17590580" y="9309036"/>
                </a:lnTo>
                <a:close/>
              </a:path>
              <a:path w="18719800" h="10718800" extrusionOk="0">
                <a:moveTo>
                  <a:pt x="17590593" y="9208935"/>
                </a:moveTo>
                <a:lnTo>
                  <a:pt x="17589043" y="9201290"/>
                </a:lnTo>
                <a:lnTo>
                  <a:pt x="17584839" y="9195054"/>
                </a:lnTo>
                <a:lnTo>
                  <a:pt x="17578591" y="9190838"/>
                </a:lnTo>
                <a:lnTo>
                  <a:pt x="17570946" y="9189301"/>
                </a:lnTo>
                <a:lnTo>
                  <a:pt x="17563300" y="9190838"/>
                </a:lnTo>
                <a:lnTo>
                  <a:pt x="17557052" y="9195054"/>
                </a:lnTo>
                <a:lnTo>
                  <a:pt x="17552848" y="9201290"/>
                </a:lnTo>
                <a:lnTo>
                  <a:pt x="17551299" y="9208935"/>
                </a:lnTo>
                <a:lnTo>
                  <a:pt x="17552848" y="9216593"/>
                </a:lnTo>
                <a:lnTo>
                  <a:pt x="17557052" y="9222829"/>
                </a:lnTo>
                <a:lnTo>
                  <a:pt x="17563300" y="9227033"/>
                </a:lnTo>
                <a:lnTo>
                  <a:pt x="17570946" y="9228582"/>
                </a:lnTo>
                <a:lnTo>
                  <a:pt x="17578591" y="9227033"/>
                </a:lnTo>
                <a:lnTo>
                  <a:pt x="17584839" y="9222829"/>
                </a:lnTo>
                <a:lnTo>
                  <a:pt x="17589043" y="9216593"/>
                </a:lnTo>
                <a:lnTo>
                  <a:pt x="17590593" y="9208935"/>
                </a:lnTo>
                <a:close/>
              </a:path>
              <a:path w="18719800" h="10718800" extrusionOk="0">
                <a:moveTo>
                  <a:pt x="17590593" y="9108846"/>
                </a:moveTo>
                <a:lnTo>
                  <a:pt x="17589043" y="9101201"/>
                </a:lnTo>
                <a:lnTo>
                  <a:pt x="17584839" y="9094953"/>
                </a:lnTo>
                <a:lnTo>
                  <a:pt x="17578591" y="9090749"/>
                </a:lnTo>
                <a:lnTo>
                  <a:pt x="17570946" y="9089199"/>
                </a:lnTo>
                <a:lnTo>
                  <a:pt x="17563300" y="9090749"/>
                </a:lnTo>
                <a:lnTo>
                  <a:pt x="17557052" y="9094953"/>
                </a:lnTo>
                <a:lnTo>
                  <a:pt x="17552848" y="9101201"/>
                </a:lnTo>
                <a:lnTo>
                  <a:pt x="17551299" y="9108846"/>
                </a:lnTo>
                <a:lnTo>
                  <a:pt x="17552848" y="9116492"/>
                </a:lnTo>
                <a:lnTo>
                  <a:pt x="17557052" y="9122740"/>
                </a:lnTo>
                <a:lnTo>
                  <a:pt x="17563300" y="9126944"/>
                </a:lnTo>
                <a:lnTo>
                  <a:pt x="17570946" y="9128493"/>
                </a:lnTo>
                <a:lnTo>
                  <a:pt x="17578591" y="9126944"/>
                </a:lnTo>
                <a:lnTo>
                  <a:pt x="17584839" y="9122740"/>
                </a:lnTo>
                <a:lnTo>
                  <a:pt x="17589043" y="9116492"/>
                </a:lnTo>
                <a:lnTo>
                  <a:pt x="17590593" y="9108846"/>
                </a:lnTo>
                <a:close/>
              </a:path>
              <a:path w="18719800" h="10718800" extrusionOk="0">
                <a:moveTo>
                  <a:pt x="17590593" y="9008745"/>
                </a:moveTo>
                <a:lnTo>
                  <a:pt x="17589043" y="9001100"/>
                </a:lnTo>
                <a:lnTo>
                  <a:pt x="17584839" y="8994851"/>
                </a:lnTo>
                <a:lnTo>
                  <a:pt x="17578591" y="8990647"/>
                </a:lnTo>
                <a:lnTo>
                  <a:pt x="17570946" y="8989111"/>
                </a:lnTo>
                <a:lnTo>
                  <a:pt x="17563300" y="8990647"/>
                </a:lnTo>
                <a:lnTo>
                  <a:pt x="17557052" y="8994851"/>
                </a:lnTo>
                <a:lnTo>
                  <a:pt x="17552848" y="9001100"/>
                </a:lnTo>
                <a:lnTo>
                  <a:pt x="17551299" y="9008745"/>
                </a:lnTo>
                <a:lnTo>
                  <a:pt x="17552848" y="9016390"/>
                </a:lnTo>
                <a:lnTo>
                  <a:pt x="17557052" y="9022639"/>
                </a:lnTo>
                <a:lnTo>
                  <a:pt x="17563300" y="9026842"/>
                </a:lnTo>
                <a:lnTo>
                  <a:pt x="17570946" y="9028392"/>
                </a:lnTo>
                <a:lnTo>
                  <a:pt x="17578591" y="9026842"/>
                </a:lnTo>
                <a:lnTo>
                  <a:pt x="17584839" y="9022639"/>
                </a:lnTo>
                <a:lnTo>
                  <a:pt x="17589043" y="9016390"/>
                </a:lnTo>
                <a:lnTo>
                  <a:pt x="17590593" y="9008745"/>
                </a:lnTo>
                <a:close/>
              </a:path>
              <a:path w="18719800" h="10718800" extrusionOk="0">
                <a:moveTo>
                  <a:pt x="17590593" y="8908644"/>
                </a:moveTo>
                <a:lnTo>
                  <a:pt x="17589043" y="8900998"/>
                </a:lnTo>
                <a:lnTo>
                  <a:pt x="17584839" y="8894762"/>
                </a:lnTo>
                <a:lnTo>
                  <a:pt x="17578591" y="8890559"/>
                </a:lnTo>
                <a:lnTo>
                  <a:pt x="17570946" y="8889009"/>
                </a:lnTo>
                <a:lnTo>
                  <a:pt x="17563300" y="8890559"/>
                </a:lnTo>
                <a:lnTo>
                  <a:pt x="17557052" y="8894762"/>
                </a:lnTo>
                <a:lnTo>
                  <a:pt x="17552848" y="8900998"/>
                </a:lnTo>
                <a:lnTo>
                  <a:pt x="17551299" y="8908644"/>
                </a:lnTo>
                <a:lnTo>
                  <a:pt x="17552848" y="8916302"/>
                </a:lnTo>
                <a:lnTo>
                  <a:pt x="17557052" y="8922550"/>
                </a:lnTo>
                <a:lnTo>
                  <a:pt x="17563300" y="8926754"/>
                </a:lnTo>
                <a:lnTo>
                  <a:pt x="17570946" y="8928290"/>
                </a:lnTo>
                <a:lnTo>
                  <a:pt x="17578591" y="8926754"/>
                </a:lnTo>
                <a:lnTo>
                  <a:pt x="17584839" y="8922550"/>
                </a:lnTo>
                <a:lnTo>
                  <a:pt x="17589043" y="8916302"/>
                </a:lnTo>
                <a:lnTo>
                  <a:pt x="17590593" y="8908644"/>
                </a:lnTo>
                <a:close/>
              </a:path>
              <a:path w="18719800" h="10718800" extrusionOk="0">
                <a:moveTo>
                  <a:pt x="17590593" y="8808568"/>
                </a:moveTo>
                <a:lnTo>
                  <a:pt x="17589043" y="8800909"/>
                </a:lnTo>
                <a:lnTo>
                  <a:pt x="17584839" y="8794661"/>
                </a:lnTo>
                <a:lnTo>
                  <a:pt x="17578591" y="8790457"/>
                </a:lnTo>
                <a:lnTo>
                  <a:pt x="17570946" y="8788921"/>
                </a:lnTo>
                <a:lnTo>
                  <a:pt x="17563300" y="8790457"/>
                </a:lnTo>
                <a:lnTo>
                  <a:pt x="17557052" y="8794661"/>
                </a:lnTo>
                <a:lnTo>
                  <a:pt x="17552848" y="8800909"/>
                </a:lnTo>
                <a:lnTo>
                  <a:pt x="17551299" y="8808568"/>
                </a:lnTo>
                <a:lnTo>
                  <a:pt x="17552848" y="8816213"/>
                </a:lnTo>
                <a:lnTo>
                  <a:pt x="17557052" y="8822449"/>
                </a:lnTo>
                <a:lnTo>
                  <a:pt x="17563300" y="8826652"/>
                </a:lnTo>
                <a:lnTo>
                  <a:pt x="17570946" y="8828202"/>
                </a:lnTo>
                <a:lnTo>
                  <a:pt x="17578591" y="8826652"/>
                </a:lnTo>
                <a:lnTo>
                  <a:pt x="17584839" y="8822449"/>
                </a:lnTo>
                <a:lnTo>
                  <a:pt x="17589043" y="8816213"/>
                </a:lnTo>
                <a:lnTo>
                  <a:pt x="17590593" y="8808568"/>
                </a:lnTo>
                <a:close/>
              </a:path>
              <a:path w="18719800" h="10718800" extrusionOk="0">
                <a:moveTo>
                  <a:pt x="17590593" y="8708466"/>
                </a:moveTo>
                <a:lnTo>
                  <a:pt x="17589043" y="8700808"/>
                </a:lnTo>
                <a:lnTo>
                  <a:pt x="17584839" y="8694572"/>
                </a:lnTo>
                <a:lnTo>
                  <a:pt x="17578591" y="8690369"/>
                </a:lnTo>
                <a:lnTo>
                  <a:pt x="17570946" y="8688819"/>
                </a:lnTo>
                <a:lnTo>
                  <a:pt x="17563300" y="8690369"/>
                </a:lnTo>
                <a:lnTo>
                  <a:pt x="17557052" y="8694572"/>
                </a:lnTo>
                <a:lnTo>
                  <a:pt x="17552848" y="8700808"/>
                </a:lnTo>
                <a:lnTo>
                  <a:pt x="17551299" y="8708466"/>
                </a:lnTo>
                <a:lnTo>
                  <a:pt x="17552848" y="8716112"/>
                </a:lnTo>
                <a:lnTo>
                  <a:pt x="17557052" y="8722360"/>
                </a:lnTo>
                <a:lnTo>
                  <a:pt x="17563300" y="8726564"/>
                </a:lnTo>
                <a:lnTo>
                  <a:pt x="17570946" y="8728113"/>
                </a:lnTo>
                <a:lnTo>
                  <a:pt x="17578591" y="8726564"/>
                </a:lnTo>
                <a:lnTo>
                  <a:pt x="17584839" y="8722360"/>
                </a:lnTo>
                <a:lnTo>
                  <a:pt x="17589043" y="8716112"/>
                </a:lnTo>
                <a:lnTo>
                  <a:pt x="17590593" y="8708466"/>
                </a:lnTo>
                <a:close/>
              </a:path>
              <a:path w="18719800" h="10718800" extrusionOk="0">
                <a:moveTo>
                  <a:pt x="17590593" y="8608365"/>
                </a:moveTo>
                <a:lnTo>
                  <a:pt x="17589043" y="8600719"/>
                </a:lnTo>
                <a:lnTo>
                  <a:pt x="17584839" y="8594471"/>
                </a:lnTo>
                <a:lnTo>
                  <a:pt x="17578591" y="8590267"/>
                </a:lnTo>
                <a:lnTo>
                  <a:pt x="17570946" y="8588718"/>
                </a:lnTo>
                <a:lnTo>
                  <a:pt x="17563300" y="8590267"/>
                </a:lnTo>
                <a:lnTo>
                  <a:pt x="17557052" y="8594471"/>
                </a:lnTo>
                <a:lnTo>
                  <a:pt x="17552848" y="8600719"/>
                </a:lnTo>
                <a:lnTo>
                  <a:pt x="17551299" y="8608365"/>
                </a:lnTo>
                <a:lnTo>
                  <a:pt x="17552848" y="8616010"/>
                </a:lnTo>
                <a:lnTo>
                  <a:pt x="17557052" y="8622259"/>
                </a:lnTo>
                <a:lnTo>
                  <a:pt x="17563300" y="8626475"/>
                </a:lnTo>
                <a:lnTo>
                  <a:pt x="17570946" y="8628012"/>
                </a:lnTo>
                <a:lnTo>
                  <a:pt x="17578591" y="8626475"/>
                </a:lnTo>
                <a:lnTo>
                  <a:pt x="17584839" y="8622259"/>
                </a:lnTo>
                <a:lnTo>
                  <a:pt x="17589043" y="8616010"/>
                </a:lnTo>
                <a:lnTo>
                  <a:pt x="17590593" y="8608365"/>
                </a:lnTo>
                <a:close/>
              </a:path>
              <a:path w="18719800" h="10718800" extrusionOk="0">
                <a:moveTo>
                  <a:pt x="17590593" y="8508276"/>
                </a:moveTo>
                <a:lnTo>
                  <a:pt x="17589043" y="8500631"/>
                </a:lnTo>
                <a:lnTo>
                  <a:pt x="17584839" y="8494382"/>
                </a:lnTo>
                <a:lnTo>
                  <a:pt x="17578591" y="8490179"/>
                </a:lnTo>
                <a:lnTo>
                  <a:pt x="17570946" y="8488629"/>
                </a:lnTo>
                <a:lnTo>
                  <a:pt x="17563300" y="8490179"/>
                </a:lnTo>
                <a:lnTo>
                  <a:pt x="17557052" y="8494382"/>
                </a:lnTo>
                <a:lnTo>
                  <a:pt x="17552848" y="8500631"/>
                </a:lnTo>
                <a:lnTo>
                  <a:pt x="17551299" y="8508276"/>
                </a:lnTo>
                <a:lnTo>
                  <a:pt x="17552848" y="8515921"/>
                </a:lnTo>
                <a:lnTo>
                  <a:pt x="17557052" y="8522157"/>
                </a:lnTo>
                <a:lnTo>
                  <a:pt x="17563300" y="8526374"/>
                </a:lnTo>
                <a:lnTo>
                  <a:pt x="17570946" y="8527910"/>
                </a:lnTo>
                <a:lnTo>
                  <a:pt x="17578591" y="8526374"/>
                </a:lnTo>
                <a:lnTo>
                  <a:pt x="17584839" y="8522157"/>
                </a:lnTo>
                <a:lnTo>
                  <a:pt x="17589043" y="8515921"/>
                </a:lnTo>
                <a:lnTo>
                  <a:pt x="17590593" y="8508276"/>
                </a:lnTo>
                <a:close/>
              </a:path>
              <a:path w="18719800" h="10718800" extrusionOk="0">
                <a:moveTo>
                  <a:pt x="17590593" y="8408175"/>
                </a:moveTo>
                <a:lnTo>
                  <a:pt x="17589043" y="8400529"/>
                </a:lnTo>
                <a:lnTo>
                  <a:pt x="17584839" y="8394281"/>
                </a:lnTo>
                <a:lnTo>
                  <a:pt x="17578591" y="8390077"/>
                </a:lnTo>
                <a:lnTo>
                  <a:pt x="17570946" y="8388528"/>
                </a:lnTo>
                <a:lnTo>
                  <a:pt x="17563300" y="8390077"/>
                </a:lnTo>
                <a:lnTo>
                  <a:pt x="17557052" y="8394281"/>
                </a:lnTo>
                <a:lnTo>
                  <a:pt x="17552848" y="8400529"/>
                </a:lnTo>
                <a:lnTo>
                  <a:pt x="17551299" y="8408175"/>
                </a:lnTo>
                <a:lnTo>
                  <a:pt x="17552848" y="8415820"/>
                </a:lnTo>
                <a:lnTo>
                  <a:pt x="17557052" y="8422068"/>
                </a:lnTo>
                <a:lnTo>
                  <a:pt x="17563300" y="8426272"/>
                </a:lnTo>
                <a:lnTo>
                  <a:pt x="17570946" y="8427822"/>
                </a:lnTo>
                <a:lnTo>
                  <a:pt x="17578591" y="8426272"/>
                </a:lnTo>
                <a:lnTo>
                  <a:pt x="17584839" y="8422068"/>
                </a:lnTo>
                <a:lnTo>
                  <a:pt x="17589043" y="8415820"/>
                </a:lnTo>
                <a:lnTo>
                  <a:pt x="17590593" y="8408175"/>
                </a:lnTo>
                <a:close/>
              </a:path>
              <a:path w="18719800" h="10718800" extrusionOk="0">
                <a:moveTo>
                  <a:pt x="17590593" y="8308073"/>
                </a:moveTo>
                <a:lnTo>
                  <a:pt x="17589043" y="8300428"/>
                </a:lnTo>
                <a:lnTo>
                  <a:pt x="17584839" y="8294192"/>
                </a:lnTo>
                <a:lnTo>
                  <a:pt x="17578591" y="8289976"/>
                </a:lnTo>
                <a:lnTo>
                  <a:pt x="17570946" y="8288439"/>
                </a:lnTo>
                <a:lnTo>
                  <a:pt x="17563300" y="8289976"/>
                </a:lnTo>
                <a:lnTo>
                  <a:pt x="17557052" y="8294192"/>
                </a:lnTo>
                <a:lnTo>
                  <a:pt x="17552848" y="8300428"/>
                </a:lnTo>
                <a:lnTo>
                  <a:pt x="17551299" y="8308073"/>
                </a:lnTo>
                <a:lnTo>
                  <a:pt x="17552848" y="8315731"/>
                </a:lnTo>
                <a:lnTo>
                  <a:pt x="17557052" y="8321967"/>
                </a:lnTo>
                <a:lnTo>
                  <a:pt x="17563300" y="8326183"/>
                </a:lnTo>
                <a:lnTo>
                  <a:pt x="17570946" y="8327733"/>
                </a:lnTo>
                <a:lnTo>
                  <a:pt x="17578591" y="8326183"/>
                </a:lnTo>
                <a:lnTo>
                  <a:pt x="17584839" y="8321967"/>
                </a:lnTo>
                <a:lnTo>
                  <a:pt x="17589043" y="8315731"/>
                </a:lnTo>
                <a:lnTo>
                  <a:pt x="17590593" y="8308073"/>
                </a:lnTo>
                <a:close/>
              </a:path>
              <a:path w="18719800" h="10718800" extrusionOk="0">
                <a:moveTo>
                  <a:pt x="17590593" y="8207984"/>
                </a:moveTo>
                <a:lnTo>
                  <a:pt x="17589043" y="8200339"/>
                </a:lnTo>
                <a:lnTo>
                  <a:pt x="17584839" y="8194091"/>
                </a:lnTo>
                <a:lnTo>
                  <a:pt x="17578591" y="8189887"/>
                </a:lnTo>
                <a:lnTo>
                  <a:pt x="17570946" y="8188338"/>
                </a:lnTo>
                <a:lnTo>
                  <a:pt x="17563300" y="8189887"/>
                </a:lnTo>
                <a:lnTo>
                  <a:pt x="17557052" y="8194091"/>
                </a:lnTo>
                <a:lnTo>
                  <a:pt x="17552848" y="8200339"/>
                </a:lnTo>
                <a:lnTo>
                  <a:pt x="17551299" y="8207984"/>
                </a:lnTo>
                <a:lnTo>
                  <a:pt x="17552848" y="8215630"/>
                </a:lnTo>
                <a:lnTo>
                  <a:pt x="17557052" y="8221878"/>
                </a:lnTo>
                <a:lnTo>
                  <a:pt x="17563300" y="8226082"/>
                </a:lnTo>
                <a:lnTo>
                  <a:pt x="17570946" y="8227631"/>
                </a:lnTo>
                <a:lnTo>
                  <a:pt x="17578591" y="8226082"/>
                </a:lnTo>
                <a:lnTo>
                  <a:pt x="17584839" y="8221878"/>
                </a:lnTo>
                <a:lnTo>
                  <a:pt x="17589043" y="8215630"/>
                </a:lnTo>
                <a:lnTo>
                  <a:pt x="17590593" y="8207984"/>
                </a:lnTo>
                <a:close/>
              </a:path>
              <a:path w="18719800" h="10718800" extrusionOk="0">
                <a:moveTo>
                  <a:pt x="17590593" y="8107896"/>
                </a:moveTo>
                <a:lnTo>
                  <a:pt x="17589043" y="8100250"/>
                </a:lnTo>
                <a:lnTo>
                  <a:pt x="17584839" y="8094002"/>
                </a:lnTo>
                <a:lnTo>
                  <a:pt x="17578591" y="8089798"/>
                </a:lnTo>
                <a:lnTo>
                  <a:pt x="17570946" y="8088249"/>
                </a:lnTo>
                <a:lnTo>
                  <a:pt x="17563300" y="8089798"/>
                </a:lnTo>
                <a:lnTo>
                  <a:pt x="17557052" y="8094002"/>
                </a:lnTo>
                <a:lnTo>
                  <a:pt x="17552848" y="8100250"/>
                </a:lnTo>
                <a:lnTo>
                  <a:pt x="17551299" y="8107896"/>
                </a:lnTo>
                <a:lnTo>
                  <a:pt x="17552848" y="8115541"/>
                </a:lnTo>
                <a:lnTo>
                  <a:pt x="17557052" y="8121777"/>
                </a:lnTo>
                <a:lnTo>
                  <a:pt x="17563300" y="8125993"/>
                </a:lnTo>
                <a:lnTo>
                  <a:pt x="17570946" y="8127530"/>
                </a:lnTo>
                <a:lnTo>
                  <a:pt x="17578591" y="8125993"/>
                </a:lnTo>
                <a:lnTo>
                  <a:pt x="17584839" y="8121777"/>
                </a:lnTo>
                <a:lnTo>
                  <a:pt x="17589043" y="8115541"/>
                </a:lnTo>
                <a:lnTo>
                  <a:pt x="17590593" y="8107896"/>
                </a:lnTo>
                <a:close/>
              </a:path>
              <a:path w="18719800" h="10718800" extrusionOk="0">
                <a:moveTo>
                  <a:pt x="17590593" y="8007782"/>
                </a:moveTo>
                <a:lnTo>
                  <a:pt x="17589043" y="8000136"/>
                </a:lnTo>
                <a:lnTo>
                  <a:pt x="17584839" y="7993901"/>
                </a:lnTo>
                <a:lnTo>
                  <a:pt x="17578591" y="7989684"/>
                </a:lnTo>
                <a:lnTo>
                  <a:pt x="17570946" y="7988147"/>
                </a:lnTo>
                <a:lnTo>
                  <a:pt x="17563300" y="7989684"/>
                </a:lnTo>
                <a:lnTo>
                  <a:pt x="17557052" y="7993901"/>
                </a:lnTo>
                <a:lnTo>
                  <a:pt x="17552848" y="8000136"/>
                </a:lnTo>
                <a:lnTo>
                  <a:pt x="17551299" y="8007782"/>
                </a:lnTo>
                <a:lnTo>
                  <a:pt x="17552848" y="8015440"/>
                </a:lnTo>
                <a:lnTo>
                  <a:pt x="17557052" y="8021675"/>
                </a:lnTo>
                <a:lnTo>
                  <a:pt x="17563300" y="8025892"/>
                </a:lnTo>
                <a:lnTo>
                  <a:pt x="17570946" y="8027429"/>
                </a:lnTo>
                <a:lnTo>
                  <a:pt x="17578591" y="8025892"/>
                </a:lnTo>
                <a:lnTo>
                  <a:pt x="17584839" y="8021675"/>
                </a:lnTo>
                <a:lnTo>
                  <a:pt x="17589043" y="8015440"/>
                </a:lnTo>
                <a:lnTo>
                  <a:pt x="17590593" y="8007782"/>
                </a:lnTo>
                <a:close/>
              </a:path>
              <a:path w="18719800" h="10718800" extrusionOk="0">
                <a:moveTo>
                  <a:pt x="17590593" y="7907693"/>
                </a:moveTo>
                <a:lnTo>
                  <a:pt x="17589043" y="7900048"/>
                </a:lnTo>
                <a:lnTo>
                  <a:pt x="17584839" y="7893799"/>
                </a:lnTo>
                <a:lnTo>
                  <a:pt x="17578591" y="7889595"/>
                </a:lnTo>
                <a:lnTo>
                  <a:pt x="17570946" y="7888046"/>
                </a:lnTo>
                <a:lnTo>
                  <a:pt x="17563300" y="7889595"/>
                </a:lnTo>
                <a:lnTo>
                  <a:pt x="17557052" y="7893799"/>
                </a:lnTo>
                <a:lnTo>
                  <a:pt x="17552848" y="7900048"/>
                </a:lnTo>
                <a:lnTo>
                  <a:pt x="17551299" y="7907693"/>
                </a:lnTo>
                <a:lnTo>
                  <a:pt x="17552848" y="7915338"/>
                </a:lnTo>
                <a:lnTo>
                  <a:pt x="17557052" y="7921587"/>
                </a:lnTo>
                <a:lnTo>
                  <a:pt x="17563300" y="7925790"/>
                </a:lnTo>
                <a:lnTo>
                  <a:pt x="17570946" y="7927340"/>
                </a:lnTo>
                <a:lnTo>
                  <a:pt x="17578591" y="7925790"/>
                </a:lnTo>
                <a:lnTo>
                  <a:pt x="17584839" y="7921587"/>
                </a:lnTo>
                <a:lnTo>
                  <a:pt x="17589043" y="7915338"/>
                </a:lnTo>
                <a:lnTo>
                  <a:pt x="17590593" y="7907693"/>
                </a:lnTo>
                <a:close/>
              </a:path>
              <a:path w="18719800" h="10718800" extrusionOk="0">
                <a:moveTo>
                  <a:pt x="17590593" y="7807592"/>
                </a:moveTo>
                <a:lnTo>
                  <a:pt x="17589043" y="7799946"/>
                </a:lnTo>
                <a:lnTo>
                  <a:pt x="17584839" y="7793710"/>
                </a:lnTo>
                <a:lnTo>
                  <a:pt x="17578591" y="7789494"/>
                </a:lnTo>
                <a:lnTo>
                  <a:pt x="17570946" y="7787957"/>
                </a:lnTo>
                <a:lnTo>
                  <a:pt x="17563300" y="7789494"/>
                </a:lnTo>
                <a:lnTo>
                  <a:pt x="17557052" y="7793710"/>
                </a:lnTo>
                <a:lnTo>
                  <a:pt x="17552848" y="7799946"/>
                </a:lnTo>
                <a:lnTo>
                  <a:pt x="17551299" y="7807592"/>
                </a:lnTo>
                <a:lnTo>
                  <a:pt x="17552848" y="7815250"/>
                </a:lnTo>
                <a:lnTo>
                  <a:pt x="17557052" y="7821485"/>
                </a:lnTo>
                <a:lnTo>
                  <a:pt x="17563300" y="7825689"/>
                </a:lnTo>
                <a:lnTo>
                  <a:pt x="17570946" y="7827238"/>
                </a:lnTo>
                <a:lnTo>
                  <a:pt x="17578591" y="7825689"/>
                </a:lnTo>
                <a:lnTo>
                  <a:pt x="17584839" y="7821485"/>
                </a:lnTo>
                <a:lnTo>
                  <a:pt x="17589043" y="7815250"/>
                </a:lnTo>
                <a:lnTo>
                  <a:pt x="17590593" y="7807592"/>
                </a:lnTo>
                <a:close/>
              </a:path>
              <a:path w="18719800" h="10718800" extrusionOk="0">
                <a:moveTo>
                  <a:pt x="17590593" y="7707503"/>
                </a:moveTo>
                <a:lnTo>
                  <a:pt x="17589043" y="7699857"/>
                </a:lnTo>
                <a:lnTo>
                  <a:pt x="17584839" y="7693609"/>
                </a:lnTo>
                <a:lnTo>
                  <a:pt x="17578591" y="7689405"/>
                </a:lnTo>
                <a:lnTo>
                  <a:pt x="17570946" y="7687856"/>
                </a:lnTo>
                <a:lnTo>
                  <a:pt x="17563300" y="7689405"/>
                </a:lnTo>
                <a:lnTo>
                  <a:pt x="17557052" y="7693609"/>
                </a:lnTo>
                <a:lnTo>
                  <a:pt x="17552848" y="7699857"/>
                </a:lnTo>
                <a:lnTo>
                  <a:pt x="17551299" y="7707503"/>
                </a:lnTo>
                <a:lnTo>
                  <a:pt x="17552848" y="7715161"/>
                </a:lnTo>
                <a:lnTo>
                  <a:pt x="17557052" y="7721397"/>
                </a:lnTo>
                <a:lnTo>
                  <a:pt x="17563300" y="7725600"/>
                </a:lnTo>
                <a:lnTo>
                  <a:pt x="17570946" y="7727137"/>
                </a:lnTo>
                <a:lnTo>
                  <a:pt x="17578591" y="7725600"/>
                </a:lnTo>
                <a:lnTo>
                  <a:pt x="17584839" y="7721397"/>
                </a:lnTo>
                <a:lnTo>
                  <a:pt x="17589043" y="7715161"/>
                </a:lnTo>
                <a:lnTo>
                  <a:pt x="17590593" y="7707503"/>
                </a:lnTo>
                <a:close/>
              </a:path>
              <a:path w="18719800" h="10718800" extrusionOk="0">
                <a:moveTo>
                  <a:pt x="17590593" y="7607401"/>
                </a:moveTo>
                <a:lnTo>
                  <a:pt x="17589043" y="7599756"/>
                </a:lnTo>
                <a:lnTo>
                  <a:pt x="17584839" y="7593520"/>
                </a:lnTo>
                <a:lnTo>
                  <a:pt x="17578591" y="7589304"/>
                </a:lnTo>
                <a:lnTo>
                  <a:pt x="17570946" y="7587767"/>
                </a:lnTo>
                <a:lnTo>
                  <a:pt x="17563300" y="7589304"/>
                </a:lnTo>
                <a:lnTo>
                  <a:pt x="17557052" y="7593520"/>
                </a:lnTo>
                <a:lnTo>
                  <a:pt x="17552848" y="7599756"/>
                </a:lnTo>
                <a:lnTo>
                  <a:pt x="17551299" y="7607401"/>
                </a:lnTo>
                <a:lnTo>
                  <a:pt x="17552848" y="7615047"/>
                </a:lnTo>
                <a:lnTo>
                  <a:pt x="17557052" y="7621295"/>
                </a:lnTo>
                <a:lnTo>
                  <a:pt x="17563300" y="7625512"/>
                </a:lnTo>
                <a:lnTo>
                  <a:pt x="17570946" y="7627048"/>
                </a:lnTo>
                <a:lnTo>
                  <a:pt x="17578591" y="7625512"/>
                </a:lnTo>
                <a:lnTo>
                  <a:pt x="17584839" y="7621295"/>
                </a:lnTo>
                <a:lnTo>
                  <a:pt x="17589043" y="7615047"/>
                </a:lnTo>
                <a:lnTo>
                  <a:pt x="17590593" y="7607401"/>
                </a:lnTo>
                <a:close/>
              </a:path>
              <a:path w="18719800" h="10718800" extrusionOk="0">
                <a:moveTo>
                  <a:pt x="17590593" y="7507313"/>
                </a:moveTo>
                <a:lnTo>
                  <a:pt x="17589043" y="7499655"/>
                </a:lnTo>
                <a:lnTo>
                  <a:pt x="17584839" y="7493419"/>
                </a:lnTo>
                <a:lnTo>
                  <a:pt x="17578591" y="7489203"/>
                </a:lnTo>
                <a:lnTo>
                  <a:pt x="17570946" y="7487666"/>
                </a:lnTo>
                <a:lnTo>
                  <a:pt x="17563300" y="7489203"/>
                </a:lnTo>
                <a:lnTo>
                  <a:pt x="17557052" y="7493419"/>
                </a:lnTo>
                <a:lnTo>
                  <a:pt x="17552848" y="7499655"/>
                </a:lnTo>
                <a:lnTo>
                  <a:pt x="17551299" y="7507313"/>
                </a:lnTo>
                <a:lnTo>
                  <a:pt x="17552848" y="7514958"/>
                </a:lnTo>
                <a:lnTo>
                  <a:pt x="17557052" y="7521194"/>
                </a:lnTo>
                <a:lnTo>
                  <a:pt x="17563300" y="7525410"/>
                </a:lnTo>
                <a:lnTo>
                  <a:pt x="17570946" y="7526960"/>
                </a:lnTo>
                <a:lnTo>
                  <a:pt x="17578591" y="7525410"/>
                </a:lnTo>
                <a:lnTo>
                  <a:pt x="17584839" y="7521194"/>
                </a:lnTo>
                <a:lnTo>
                  <a:pt x="17589043" y="7514958"/>
                </a:lnTo>
                <a:lnTo>
                  <a:pt x="17590593" y="7507313"/>
                </a:lnTo>
                <a:close/>
              </a:path>
              <a:path w="18719800" h="10718800" extrusionOk="0">
                <a:moveTo>
                  <a:pt x="17590593" y="7407199"/>
                </a:moveTo>
                <a:lnTo>
                  <a:pt x="17589043" y="7399566"/>
                </a:lnTo>
                <a:lnTo>
                  <a:pt x="17584839" y="7393318"/>
                </a:lnTo>
                <a:lnTo>
                  <a:pt x="17578591" y="7389101"/>
                </a:lnTo>
                <a:lnTo>
                  <a:pt x="17570946" y="7387564"/>
                </a:lnTo>
                <a:lnTo>
                  <a:pt x="17563300" y="7389101"/>
                </a:lnTo>
                <a:lnTo>
                  <a:pt x="17557052" y="7393318"/>
                </a:lnTo>
                <a:lnTo>
                  <a:pt x="17552848" y="7399566"/>
                </a:lnTo>
                <a:lnTo>
                  <a:pt x="17551299" y="7407199"/>
                </a:lnTo>
                <a:lnTo>
                  <a:pt x="17552848" y="7414857"/>
                </a:lnTo>
                <a:lnTo>
                  <a:pt x="17557052" y="7421105"/>
                </a:lnTo>
                <a:lnTo>
                  <a:pt x="17563300" y="7425309"/>
                </a:lnTo>
                <a:lnTo>
                  <a:pt x="17570946" y="7426858"/>
                </a:lnTo>
                <a:lnTo>
                  <a:pt x="17578591" y="7425309"/>
                </a:lnTo>
                <a:lnTo>
                  <a:pt x="17584839" y="7421105"/>
                </a:lnTo>
                <a:lnTo>
                  <a:pt x="17589043" y="7414857"/>
                </a:lnTo>
                <a:lnTo>
                  <a:pt x="17590593" y="7407199"/>
                </a:lnTo>
                <a:close/>
              </a:path>
              <a:path w="18719800" h="10718800" extrusionOk="0">
                <a:moveTo>
                  <a:pt x="17590593" y="7307110"/>
                </a:moveTo>
                <a:lnTo>
                  <a:pt x="17589043" y="7299465"/>
                </a:lnTo>
                <a:lnTo>
                  <a:pt x="17584839" y="7293216"/>
                </a:lnTo>
                <a:lnTo>
                  <a:pt x="17578591" y="7289012"/>
                </a:lnTo>
                <a:lnTo>
                  <a:pt x="17570946" y="7287463"/>
                </a:lnTo>
                <a:lnTo>
                  <a:pt x="17563300" y="7289012"/>
                </a:lnTo>
                <a:lnTo>
                  <a:pt x="17557052" y="7293216"/>
                </a:lnTo>
                <a:lnTo>
                  <a:pt x="17552848" y="7299465"/>
                </a:lnTo>
                <a:lnTo>
                  <a:pt x="17551299" y="7307110"/>
                </a:lnTo>
                <a:lnTo>
                  <a:pt x="17552848" y="7314768"/>
                </a:lnTo>
                <a:lnTo>
                  <a:pt x="17557052" y="7321004"/>
                </a:lnTo>
                <a:lnTo>
                  <a:pt x="17563300" y="7325207"/>
                </a:lnTo>
                <a:lnTo>
                  <a:pt x="17570946" y="7326757"/>
                </a:lnTo>
                <a:lnTo>
                  <a:pt x="17578591" y="7325207"/>
                </a:lnTo>
                <a:lnTo>
                  <a:pt x="17584839" y="7321004"/>
                </a:lnTo>
                <a:lnTo>
                  <a:pt x="17589043" y="7314768"/>
                </a:lnTo>
                <a:lnTo>
                  <a:pt x="17590593" y="7307110"/>
                </a:lnTo>
                <a:close/>
              </a:path>
              <a:path w="18719800" h="10718800" extrusionOk="0">
                <a:moveTo>
                  <a:pt x="17590593" y="7207034"/>
                </a:moveTo>
                <a:lnTo>
                  <a:pt x="17589043" y="7199376"/>
                </a:lnTo>
                <a:lnTo>
                  <a:pt x="17584839" y="7193127"/>
                </a:lnTo>
                <a:lnTo>
                  <a:pt x="17578591" y="7188924"/>
                </a:lnTo>
                <a:lnTo>
                  <a:pt x="17570946" y="7187374"/>
                </a:lnTo>
                <a:lnTo>
                  <a:pt x="17563300" y="7188924"/>
                </a:lnTo>
                <a:lnTo>
                  <a:pt x="17557052" y="7193127"/>
                </a:lnTo>
                <a:lnTo>
                  <a:pt x="17552848" y="7199376"/>
                </a:lnTo>
                <a:lnTo>
                  <a:pt x="17551299" y="7207034"/>
                </a:lnTo>
                <a:lnTo>
                  <a:pt x="17552848" y="7214679"/>
                </a:lnTo>
                <a:lnTo>
                  <a:pt x="17557052" y="7220915"/>
                </a:lnTo>
                <a:lnTo>
                  <a:pt x="17563300" y="7225119"/>
                </a:lnTo>
                <a:lnTo>
                  <a:pt x="17570946" y="7226668"/>
                </a:lnTo>
                <a:lnTo>
                  <a:pt x="17578591" y="7225119"/>
                </a:lnTo>
                <a:lnTo>
                  <a:pt x="17584839" y="7220915"/>
                </a:lnTo>
                <a:lnTo>
                  <a:pt x="17589043" y="7214679"/>
                </a:lnTo>
                <a:lnTo>
                  <a:pt x="17590593" y="7207034"/>
                </a:lnTo>
                <a:close/>
              </a:path>
              <a:path w="18719800" h="10718800" extrusionOk="0">
                <a:moveTo>
                  <a:pt x="17590593" y="7106920"/>
                </a:moveTo>
                <a:lnTo>
                  <a:pt x="17589043" y="7099274"/>
                </a:lnTo>
                <a:lnTo>
                  <a:pt x="17584839" y="7093039"/>
                </a:lnTo>
                <a:lnTo>
                  <a:pt x="17578591" y="7088822"/>
                </a:lnTo>
                <a:lnTo>
                  <a:pt x="17570946" y="7087286"/>
                </a:lnTo>
                <a:lnTo>
                  <a:pt x="17563300" y="7088822"/>
                </a:lnTo>
                <a:lnTo>
                  <a:pt x="17557052" y="7093039"/>
                </a:lnTo>
                <a:lnTo>
                  <a:pt x="17552848" y="7099274"/>
                </a:lnTo>
                <a:lnTo>
                  <a:pt x="17551299" y="7106920"/>
                </a:lnTo>
                <a:lnTo>
                  <a:pt x="17552848" y="7114565"/>
                </a:lnTo>
                <a:lnTo>
                  <a:pt x="17557052" y="7120814"/>
                </a:lnTo>
                <a:lnTo>
                  <a:pt x="17563300" y="7125030"/>
                </a:lnTo>
                <a:lnTo>
                  <a:pt x="17570946" y="7126567"/>
                </a:lnTo>
                <a:lnTo>
                  <a:pt x="17578591" y="7125030"/>
                </a:lnTo>
                <a:lnTo>
                  <a:pt x="17584839" y="7120814"/>
                </a:lnTo>
                <a:lnTo>
                  <a:pt x="17589043" y="7114565"/>
                </a:lnTo>
                <a:lnTo>
                  <a:pt x="17590593" y="7106920"/>
                </a:lnTo>
                <a:close/>
              </a:path>
              <a:path w="18719800" h="10718800" extrusionOk="0">
                <a:moveTo>
                  <a:pt x="17590593" y="7006831"/>
                </a:moveTo>
                <a:lnTo>
                  <a:pt x="17589043" y="6999186"/>
                </a:lnTo>
                <a:lnTo>
                  <a:pt x="17584839" y="6992937"/>
                </a:lnTo>
                <a:lnTo>
                  <a:pt x="17578591" y="6988734"/>
                </a:lnTo>
                <a:lnTo>
                  <a:pt x="17570946" y="6987184"/>
                </a:lnTo>
                <a:lnTo>
                  <a:pt x="17563300" y="6988734"/>
                </a:lnTo>
                <a:lnTo>
                  <a:pt x="17557052" y="6992937"/>
                </a:lnTo>
                <a:lnTo>
                  <a:pt x="17552848" y="6999186"/>
                </a:lnTo>
                <a:lnTo>
                  <a:pt x="17551299" y="7006831"/>
                </a:lnTo>
                <a:lnTo>
                  <a:pt x="17552848" y="7014477"/>
                </a:lnTo>
                <a:lnTo>
                  <a:pt x="17557052" y="7020725"/>
                </a:lnTo>
                <a:lnTo>
                  <a:pt x="17563300" y="7024929"/>
                </a:lnTo>
                <a:lnTo>
                  <a:pt x="17570946" y="7026465"/>
                </a:lnTo>
                <a:lnTo>
                  <a:pt x="17578591" y="7024929"/>
                </a:lnTo>
                <a:lnTo>
                  <a:pt x="17584839" y="7020725"/>
                </a:lnTo>
                <a:lnTo>
                  <a:pt x="17589043" y="7014477"/>
                </a:lnTo>
                <a:lnTo>
                  <a:pt x="17590593" y="7006831"/>
                </a:lnTo>
                <a:close/>
              </a:path>
              <a:path w="18719800" h="10718800" extrusionOk="0">
                <a:moveTo>
                  <a:pt x="17590593" y="6906730"/>
                </a:moveTo>
                <a:lnTo>
                  <a:pt x="17589043" y="6899084"/>
                </a:lnTo>
                <a:lnTo>
                  <a:pt x="17584839" y="6892836"/>
                </a:lnTo>
                <a:lnTo>
                  <a:pt x="17578591" y="6888632"/>
                </a:lnTo>
                <a:lnTo>
                  <a:pt x="17570946" y="6887096"/>
                </a:lnTo>
                <a:lnTo>
                  <a:pt x="17563300" y="6888632"/>
                </a:lnTo>
                <a:lnTo>
                  <a:pt x="17557052" y="6892836"/>
                </a:lnTo>
                <a:lnTo>
                  <a:pt x="17552848" y="6899084"/>
                </a:lnTo>
                <a:lnTo>
                  <a:pt x="17551299" y="6906730"/>
                </a:lnTo>
                <a:lnTo>
                  <a:pt x="17552848" y="6914375"/>
                </a:lnTo>
                <a:lnTo>
                  <a:pt x="17557052" y="6920624"/>
                </a:lnTo>
                <a:lnTo>
                  <a:pt x="17563300" y="6924840"/>
                </a:lnTo>
                <a:lnTo>
                  <a:pt x="17570946" y="6926377"/>
                </a:lnTo>
                <a:lnTo>
                  <a:pt x="17578591" y="6924840"/>
                </a:lnTo>
                <a:lnTo>
                  <a:pt x="17584839" y="6920624"/>
                </a:lnTo>
                <a:lnTo>
                  <a:pt x="17589043" y="6914375"/>
                </a:lnTo>
                <a:lnTo>
                  <a:pt x="17590593" y="6906730"/>
                </a:lnTo>
                <a:close/>
              </a:path>
              <a:path w="18719800" h="10718800" extrusionOk="0">
                <a:moveTo>
                  <a:pt x="17590593" y="6806628"/>
                </a:moveTo>
                <a:lnTo>
                  <a:pt x="17589043" y="6798983"/>
                </a:lnTo>
                <a:lnTo>
                  <a:pt x="17584839" y="6792747"/>
                </a:lnTo>
                <a:lnTo>
                  <a:pt x="17578591" y="6788531"/>
                </a:lnTo>
                <a:lnTo>
                  <a:pt x="17570946" y="6786981"/>
                </a:lnTo>
                <a:lnTo>
                  <a:pt x="17563300" y="6788531"/>
                </a:lnTo>
                <a:lnTo>
                  <a:pt x="17557052" y="6792747"/>
                </a:lnTo>
                <a:lnTo>
                  <a:pt x="17552848" y="6798983"/>
                </a:lnTo>
                <a:lnTo>
                  <a:pt x="17551299" y="6806628"/>
                </a:lnTo>
                <a:lnTo>
                  <a:pt x="17552848" y="6814286"/>
                </a:lnTo>
                <a:lnTo>
                  <a:pt x="17557052" y="6820535"/>
                </a:lnTo>
                <a:lnTo>
                  <a:pt x="17563300" y="6824751"/>
                </a:lnTo>
                <a:lnTo>
                  <a:pt x="17570946" y="6826288"/>
                </a:lnTo>
                <a:lnTo>
                  <a:pt x="17578591" y="6824751"/>
                </a:lnTo>
                <a:lnTo>
                  <a:pt x="17584839" y="6820535"/>
                </a:lnTo>
                <a:lnTo>
                  <a:pt x="17589043" y="6814286"/>
                </a:lnTo>
                <a:lnTo>
                  <a:pt x="17590593" y="6806628"/>
                </a:lnTo>
                <a:close/>
              </a:path>
              <a:path w="18719800" h="10718800" extrusionOk="0">
                <a:moveTo>
                  <a:pt x="17590593" y="6706552"/>
                </a:moveTo>
                <a:lnTo>
                  <a:pt x="17589043" y="6698894"/>
                </a:lnTo>
                <a:lnTo>
                  <a:pt x="17584839" y="6692659"/>
                </a:lnTo>
                <a:lnTo>
                  <a:pt x="17578591" y="6688442"/>
                </a:lnTo>
                <a:lnTo>
                  <a:pt x="17570946" y="6686905"/>
                </a:lnTo>
                <a:lnTo>
                  <a:pt x="17563300" y="6688442"/>
                </a:lnTo>
                <a:lnTo>
                  <a:pt x="17557052" y="6692659"/>
                </a:lnTo>
                <a:lnTo>
                  <a:pt x="17552848" y="6698894"/>
                </a:lnTo>
                <a:lnTo>
                  <a:pt x="17551299" y="6706552"/>
                </a:lnTo>
                <a:lnTo>
                  <a:pt x="17552848" y="6714198"/>
                </a:lnTo>
                <a:lnTo>
                  <a:pt x="17557052" y="6720446"/>
                </a:lnTo>
                <a:lnTo>
                  <a:pt x="17563300" y="6724650"/>
                </a:lnTo>
                <a:lnTo>
                  <a:pt x="17570946" y="6726199"/>
                </a:lnTo>
                <a:lnTo>
                  <a:pt x="17578591" y="6724650"/>
                </a:lnTo>
                <a:lnTo>
                  <a:pt x="17584839" y="6720446"/>
                </a:lnTo>
                <a:lnTo>
                  <a:pt x="17589043" y="6714198"/>
                </a:lnTo>
                <a:lnTo>
                  <a:pt x="17590593" y="6706552"/>
                </a:lnTo>
                <a:close/>
              </a:path>
              <a:path w="18719800" h="10718800" extrusionOk="0">
                <a:moveTo>
                  <a:pt x="17590593" y="6606451"/>
                </a:moveTo>
                <a:lnTo>
                  <a:pt x="17589043" y="6598806"/>
                </a:lnTo>
                <a:lnTo>
                  <a:pt x="17584839" y="6592557"/>
                </a:lnTo>
                <a:lnTo>
                  <a:pt x="17578591" y="6588341"/>
                </a:lnTo>
                <a:lnTo>
                  <a:pt x="17570946" y="6586804"/>
                </a:lnTo>
                <a:lnTo>
                  <a:pt x="17563300" y="6588341"/>
                </a:lnTo>
                <a:lnTo>
                  <a:pt x="17557052" y="6592557"/>
                </a:lnTo>
                <a:lnTo>
                  <a:pt x="17552848" y="6598806"/>
                </a:lnTo>
                <a:lnTo>
                  <a:pt x="17551299" y="6606451"/>
                </a:lnTo>
                <a:lnTo>
                  <a:pt x="17552848" y="6614096"/>
                </a:lnTo>
                <a:lnTo>
                  <a:pt x="17557052" y="6620345"/>
                </a:lnTo>
                <a:lnTo>
                  <a:pt x="17563300" y="6624548"/>
                </a:lnTo>
                <a:lnTo>
                  <a:pt x="17570946" y="6626085"/>
                </a:lnTo>
                <a:lnTo>
                  <a:pt x="17578591" y="6624548"/>
                </a:lnTo>
                <a:lnTo>
                  <a:pt x="17584839" y="6620345"/>
                </a:lnTo>
                <a:lnTo>
                  <a:pt x="17589043" y="6614096"/>
                </a:lnTo>
                <a:lnTo>
                  <a:pt x="17590593" y="6606451"/>
                </a:lnTo>
                <a:close/>
              </a:path>
              <a:path w="18719800" h="10718800" extrusionOk="0">
                <a:moveTo>
                  <a:pt x="17590593" y="6506350"/>
                </a:moveTo>
                <a:lnTo>
                  <a:pt x="17589043" y="6498704"/>
                </a:lnTo>
                <a:lnTo>
                  <a:pt x="17584839" y="6492468"/>
                </a:lnTo>
                <a:lnTo>
                  <a:pt x="17578591" y="6488252"/>
                </a:lnTo>
                <a:lnTo>
                  <a:pt x="17570946" y="6486715"/>
                </a:lnTo>
                <a:lnTo>
                  <a:pt x="17563300" y="6488252"/>
                </a:lnTo>
                <a:lnTo>
                  <a:pt x="17557052" y="6492468"/>
                </a:lnTo>
                <a:lnTo>
                  <a:pt x="17552848" y="6498704"/>
                </a:lnTo>
                <a:lnTo>
                  <a:pt x="17551299" y="6506350"/>
                </a:lnTo>
                <a:lnTo>
                  <a:pt x="17552848" y="6513995"/>
                </a:lnTo>
                <a:lnTo>
                  <a:pt x="17557052" y="6520243"/>
                </a:lnTo>
                <a:lnTo>
                  <a:pt x="17563300" y="6524447"/>
                </a:lnTo>
                <a:lnTo>
                  <a:pt x="17570946" y="6525996"/>
                </a:lnTo>
                <a:lnTo>
                  <a:pt x="17578591" y="6524447"/>
                </a:lnTo>
                <a:lnTo>
                  <a:pt x="17584839" y="6520243"/>
                </a:lnTo>
                <a:lnTo>
                  <a:pt x="17589043" y="6513995"/>
                </a:lnTo>
                <a:lnTo>
                  <a:pt x="17590593" y="6506350"/>
                </a:lnTo>
                <a:close/>
              </a:path>
              <a:path w="18719800" h="10718800" extrusionOk="0">
                <a:moveTo>
                  <a:pt x="17590593" y="6406248"/>
                </a:moveTo>
                <a:lnTo>
                  <a:pt x="17589043" y="6398603"/>
                </a:lnTo>
                <a:lnTo>
                  <a:pt x="17584839" y="6392367"/>
                </a:lnTo>
                <a:lnTo>
                  <a:pt x="17578591" y="6388151"/>
                </a:lnTo>
                <a:lnTo>
                  <a:pt x="17570946" y="6386601"/>
                </a:lnTo>
                <a:lnTo>
                  <a:pt x="17563300" y="6388151"/>
                </a:lnTo>
                <a:lnTo>
                  <a:pt x="17557052" y="6392367"/>
                </a:lnTo>
                <a:lnTo>
                  <a:pt x="17552848" y="6398603"/>
                </a:lnTo>
                <a:lnTo>
                  <a:pt x="17551299" y="6406248"/>
                </a:lnTo>
                <a:lnTo>
                  <a:pt x="17552848" y="6413894"/>
                </a:lnTo>
                <a:lnTo>
                  <a:pt x="17557052" y="6420142"/>
                </a:lnTo>
                <a:lnTo>
                  <a:pt x="17563300" y="6424346"/>
                </a:lnTo>
                <a:lnTo>
                  <a:pt x="17570946" y="6425882"/>
                </a:lnTo>
                <a:lnTo>
                  <a:pt x="17578591" y="6424346"/>
                </a:lnTo>
                <a:lnTo>
                  <a:pt x="17584839" y="6420142"/>
                </a:lnTo>
                <a:lnTo>
                  <a:pt x="17589043" y="6413894"/>
                </a:lnTo>
                <a:lnTo>
                  <a:pt x="17590593" y="6406248"/>
                </a:lnTo>
                <a:close/>
              </a:path>
              <a:path w="18719800" h="10718800" extrusionOk="0">
                <a:moveTo>
                  <a:pt x="17590593" y="6306159"/>
                </a:moveTo>
                <a:lnTo>
                  <a:pt x="17589043" y="6298514"/>
                </a:lnTo>
                <a:lnTo>
                  <a:pt x="17584839" y="6292266"/>
                </a:lnTo>
                <a:lnTo>
                  <a:pt x="17578591" y="6288049"/>
                </a:lnTo>
                <a:lnTo>
                  <a:pt x="17570946" y="6286512"/>
                </a:lnTo>
                <a:lnTo>
                  <a:pt x="17563300" y="6288049"/>
                </a:lnTo>
                <a:lnTo>
                  <a:pt x="17557052" y="6292266"/>
                </a:lnTo>
                <a:lnTo>
                  <a:pt x="17552848" y="6298514"/>
                </a:lnTo>
                <a:lnTo>
                  <a:pt x="17551299" y="6306159"/>
                </a:lnTo>
                <a:lnTo>
                  <a:pt x="17552848" y="6313805"/>
                </a:lnTo>
                <a:lnTo>
                  <a:pt x="17557052" y="6320041"/>
                </a:lnTo>
                <a:lnTo>
                  <a:pt x="17563300" y="6324257"/>
                </a:lnTo>
                <a:lnTo>
                  <a:pt x="17570946" y="6325794"/>
                </a:lnTo>
                <a:lnTo>
                  <a:pt x="17578591" y="6324257"/>
                </a:lnTo>
                <a:lnTo>
                  <a:pt x="17584839" y="6320041"/>
                </a:lnTo>
                <a:lnTo>
                  <a:pt x="17589043" y="6313805"/>
                </a:lnTo>
                <a:lnTo>
                  <a:pt x="17590593" y="6306159"/>
                </a:lnTo>
                <a:close/>
              </a:path>
              <a:path w="18719800" h="10718800" extrusionOk="0">
                <a:moveTo>
                  <a:pt x="17590593" y="6206058"/>
                </a:moveTo>
                <a:lnTo>
                  <a:pt x="17589043" y="6198413"/>
                </a:lnTo>
                <a:lnTo>
                  <a:pt x="17584839" y="6192177"/>
                </a:lnTo>
                <a:lnTo>
                  <a:pt x="17578591" y="6187960"/>
                </a:lnTo>
                <a:lnTo>
                  <a:pt x="17570946" y="6186424"/>
                </a:lnTo>
                <a:lnTo>
                  <a:pt x="17563300" y="6187960"/>
                </a:lnTo>
                <a:lnTo>
                  <a:pt x="17557052" y="6192177"/>
                </a:lnTo>
                <a:lnTo>
                  <a:pt x="17552848" y="6198413"/>
                </a:lnTo>
                <a:lnTo>
                  <a:pt x="17551299" y="6206058"/>
                </a:lnTo>
                <a:lnTo>
                  <a:pt x="17552848" y="6213703"/>
                </a:lnTo>
                <a:lnTo>
                  <a:pt x="17557052" y="6219952"/>
                </a:lnTo>
                <a:lnTo>
                  <a:pt x="17563300" y="6224155"/>
                </a:lnTo>
                <a:lnTo>
                  <a:pt x="17570946" y="6225705"/>
                </a:lnTo>
                <a:lnTo>
                  <a:pt x="17578591" y="6224155"/>
                </a:lnTo>
                <a:lnTo>
                  <a:pt x="17584839" y="6219952"/>
                </a:lnTo>
                <a:lnTo>
                  <a:pt x="17589043" y="6213703"/>
                </a:lnTo>
                <a:lnTo>
                  <a:pt x="17590593" y="6206058"/>
                </a:lnTo>
                <a:close/>
              </a:path>
              <a:path w="18719800" h="10718800" extrusionOk="0">
                <a:moveTo>
                  <a:pt x="17590593" y="6105957"/>
                </a:moveTo>
                <a:lnTo>
                  <a:pt x="17589043" y="6098311"/>
                </a:lnTo>
                <a:lnTo>
                  <a:pt x="17584839" y="6092075"/>
                </a:lnTo>
                <a:lnTo>
                  <a:pt x="17578591" y="6087859"/>
                </a:lnTo>
                <a:lnTo>
                  <a:pt x="17570946" y="6086322"/>
                </a:lnTo>
                <a:lnTo>
                  <a:pt x="17563300" y="6087859"/>
                </a:lnTo>
                <a:lnTo>
                  <a:pt x="17557052" y="6092075"/>
                </a:lnTo>
                <a:lnTo>
                  <a:pt x="17552848" y="6098311"/>
                </a:lnTo>
                <a:lnTo>
                  <a:pt x="17551299" y="6105957"/>
                </a:lnTo>
                <a:lnTo>
                  <a:pt x="17552848" y="6113615"/>
                </a:lnTo>
                <a:lnTo>
                  <a:pt x="17557052" y="6119863"/>
                </a:lnTo>
                <a:lnTo>
                  <a:pt x="17563300" y="6124067"/>
                </a:lnTo>
                <a:lnTo>
                  <a:pt x="17570946" y="6125603"/>
                </a:lnTo>
                <a:lnTo>
                  <a:pt x="17578591" y="6124067"/>
                </a:lnTo>
                <a:lnTo>
                  <a:pt x="17584839" y="6119863"/>
                </a:lnTo>
                <a:lnTo>
                  <a:pt x="17589043" y="6113615"/>
                </a:lnTo>
                <a:lnTo>
                  <a:pt x="17590593" y="6105957"/>
                </a:lnTo>
                <a:close/>
              </a:path>
              <a:path w="18719800" h="10718800" extrusionOk="0">
                <a:moveTo>
                  <a:pt x="17590593" y="6005868"/>
                </a:moveTo>
                <a:lnTo>
                  <a:pt x="17589043" y="5998222"/>
                </a:lnTo>
                <a:lnTo>
                  <a:pt x="17584839" y="5991974"/>
                </a:lnTo>
                <a:lnTo>
                  <a:pt x="17578591" y="5987758"/>
                </a:lnTo>
                <a:lnTo>
                  <a:pt x="17570946" y="5986208"/>
                </a:lnTo>
                <a:lnTo>
                  <a:pt x="17563300" y="5987758"/>
                </a:lnTo>
                <a:lnTo>
                  <a:pt x="17557052" y="5991974"/>
                </a:lnTo>
                <a:lnTo>
                  <a:pt x="17552848" y="5998222"/>
                </a:lnTo>
                <a:lnTo>
                  <a:pt x="17551299" y="6005868"/>
                </a:lnTo>
                <a:lnTo>
                  <a:pt x="17552848" y="6013526"/>
                </a:lnTo>
                <a:lnTo>
                  <a:pt x="17557052" y="6019762"/>
                </a:lnTo>
                <a:lnTo>
                  <a:pt x="17563300" y="6023978"/>
                </a:lnTo>
                <a:lnTo>
                  <a:pt x="17570946" y="6025515"/>
                </a:lnTo>
                <a:lnTo>
                  <a:pt x="17578591" y="6023978"/>
                </a:lnTo>
                <a:lnTo>
                  <a:pt x="17584839" y="6019762"/>
                </a:lnTo>
                <a:lnTo>
                  <a:pt x="17589043" y="6013526"/>
                </a:lnTo>
                <a:lnTo>
                  <a:pt x="17590593" y="6005868"/>
                </a:lnTo>
                <a:close/>
              </a:path>
              <a:path w="18719800" h="10718800" extrusionOk="0">
                <a:moveTo>
                  <a:pt x="17590593" y="5905766"/>
                </a:moveTo>
                <a:lnTo>
                  <a:pt x="17589043" y="5898121"/>
                </a:lnTo>
                <a:lnTo>
                  <a:pt x="17584839" y="5891873"/>
                </a:lnTo>
                <a:lnTo>
                  <a:pt x="17578591" y="5887669"/>
                </a:lnTo>
                <a:lnTo>
                  <a:pt x="17570946" y="5886120"/>
                </a:lnTo>
                <a:lnTo>
                  <a:pt x="17563300" y="5887669"/>
                </a:lnTo>
                <a:lnTo>
                  <a:pt x="17557052" y="5891873"/>
                </a:lnTo>
                <a:lnTo>
                  <a:pt x="17552848" y="5898121"/>
                </a:lnTo>
                <a:lnTo>
                  <a:pt x="17551299" y="5905766"/>
                </a:lnTo>
                <a:lnTo>
                  <a:pt x="17552848" y="5913425"/>
                </a:lnTo>
                <a:lnTo>
                  <a:pt x="17557052" y="5919660"/>
                </a:lnTo>
                <a:lnTo>
                  <a:pt x="17563300" y="5923864"/>
                </a:lnTo>
                <a:lnTo>
                  <a:pt x="17570946" y="5925413"/>
                </a:lnTo>
                <a:lnTo>
                  <a:pt x="17578591" y="5923864"/>
                </a:lnTo>
                <a:lnTo>
                  <a:pt x="17584839" y="5919660"/>
                </a:lnTo>
                <a:lnTo>
                  <a:pt x="17589043" y="5913425"/>
                </a:lnTo>
                <a:lnTo>
                  <a:pt x="17590593" y="5905766"/>
                </a:lnTo>
                <a:close/>
              </a:path>
              <a:path w="18719800" h="10718800" extrusionOk="0">
                <a:moveTo>
                  <a:pt x="17590593" y="5805665"/>
                </a:moveTo>
                <a:lnTo>
                  <a:pt x="17589043" y="5798020"/>
                </a:lnTo>
                <a:lnTo>
                  <a:pt x="17584839" y="5791771"/>
                </a:lnTo>
                <a:lnTo>
                  <a:pt x="17578591" y="5787568"/>
                </a:lnTo>
                <a:lnTo>
                  <a:pt x="17570946" y="5786018"/>
                </a:lnTo>
                <a:lnTo>
                  <a:pt x="17563300" y="5787568"/>
                </a:lnTo>
                <a:lnTo>
                  <a:pt x="17557052" y="5791771"/>
                </a:lnTo>
                <a:lnTo>
                  <a:pt x="17552848" y="5798020"/>
                </a:lnTo>
                <a:lnTo>
                  <a:pt x="17551299" y="5805665"/>
                </a:lnTo>
                <a:lnTo>
                  <a:pt x="17552848" y="5813323"/>
                </a:lnTo>
                <a:lnTo>
                  <a:pt x="17557052" y="5819572"/>
                </a:lnTo>
                <a:lnTo>
                  <a:pt x="17563300" y="5823775"/>
                </a:lnTo>
                <a:lnTo>
                  <a:pt x="17570946" y="5825312"/>
                </a:lnTo>
                <a:lnTo>
                  <a:pt x="17578591" y="5823775"/>
                </a:lnTo>
                <a:lnTo>
                  <a:pt x="17584839" y="5819572"/>
                </a:lnTo>
                <a:lnTo>
                  <a:pt x="17589043" y="5813323"/>
                </a:lnTo>
                <a:lnTo>
                  <a:pt x="17590593" y="5805665"/>
                </a:lnTo>
                <a:close/>
              </a:path>
              <a:path w="18719800" h="10718800" extrusionOk="0">
                <a:moveTo>
                  <a:pt x="17590593" y="5705564"/>
                </a:moveTo>
                <a:lnTo>
                  <a:pt x="17589043" y="5697931"/>
                </a:lnTo>
                <a:lnTo>
                  <a:pt x="17584839" y="5691683"/>
                </a:lnTo>
                <a:lnTo>
                  <a:pt x="17578591" y="5687479"/>
                </a:lnTo>
                <a:lnTo>
                  <a:pt x="17570946" y="5685929"/>
                </a:lnTo>
                <a:lnTo>
                  <a:pt x="17563300" y="5687479"/>
                </a:lnTo>
                <a:lnTo>
                  <a:pt x="17557052" y="5691683"/>
                </a:lnTo>
                <a:lnTo>
                  <a:pt x="17552848" y="5697931"/>
                </a:lnTo>
                <a:lnTo>
                  <a:pt x="17551299" y="5705564"/>
                </a:lnTo>
                <a:lnTo>
                  <a:pt x="17552848" y="5713222"/>
                </a:lnTo>
                <a:lnTo>
                  <a:pt x="17557052" y="5719470"/>
                </a:lnTo>
                <a:lnTo>
                  <a:pt x="17563300" y="5723674"/>
                </a:lnTo>
                <a:lnTo>
                  <a:pt x="17570946" y="5725223"/>
                </a:lnTo>
                <a:lnTo>
                  <a:pt x="17578591" y="5723674"/>
                </a:lnTo>
                <a:lnTo>
                  <a:pt x="17584839" y="5719470"/>
                </a:lnTo>
                <a:lnTo>
                  <a:pt x="17589043" y="5713222"/>
                </a:lnTo>
                <a:lnTo>
                  <a:pt x="17590593" y="5705564"/>
                </a:lnTo>
                <a:close/>
              </a:path>
              <a:path w="18719800" h="10718800" extrusionOk="0">
                <a:moveTo>
                  <a:pt x="17590593" y="5605488"/>
                </a:moveTo>
                <a:lnTo>
                  <a:pt x="17589043" y="5597842"/>
                </a:lnTo>
                <a:lnTo>
                  <a:pt x="17584839" y="5591594"/>
                </a:lnTo>
                <a:lnTo>
                  <a:pt x="17578591" y="5587390"/>
                </a:lnTo>
                <a:lnTo>
                  <a:pt x="17570946" y="5585841"/>
                </a:lnTo>
                <a:lnTo>
                  <a:pt x="17563300" y="5587390"/>
                </a:lnTo>
                <a:lnTo>
                  <a:pt x="17557052" y="5591594"/>
                </a:lnTo>
                <a:lnTo>
                  <a:pt x="17552848" y="5597842"/>
                </a:lnTo>
                <a:lnTo>
                  <a:pt x="17551299" y="5605488"/>
                </a:lnTo>
                <a:lnTo>
                  <a:pt x="17552848" y="5613133"/>
                </a:lnTo>
                <a:lnTo>
                  <a:pt x="17557052" y="5619381"/>
                </a:lnTo>
                <a:lnTo>
                  <a:pt x="17563300" y="5623585"/>
                </a:lnTo>
                <a:lnTo>
                  <a:pt x="17570946" y="5625135"/>
                </a:lnTo>
                <a:lnTo>
                  <a:pt x="17578591" y="5623585"/>
                </a:lnTo>
                <a:lnTo>
                  <a:pt x="17584839" y="5619381"/>
                </a:lnTo>
                <a:lnTo>
                  <a:pt x="17589043" y="5613133"/>
                </a:lnTo>
                <a:lnTo>
                  <a:pt x="17590593" y="5605488"/>
                </a:lnTo>
                <a:close/>
              </a:path>
              <a:path w="18719800" h="10718800" extrusionOk="0">
                <a:moveTo>
                  <a:pt x="17590593" y="5505374"/>
                </a:moveTo>
                <a:lnTo>
                  <a:pt x="17589043" y="5497728"/>
                </a:lnTo>
                <a:lnTo>
                  <a:pt x="17584839" y="5491492"/>
                </a:lnTo>
                <a:lnTo>
                  <a:pt x="17578591" y="5487289"/>
                </a:lnTo>
                <a:lnTo>
                  <a:pt x="17570946" y="5485739"/>
                </a:lnTo>
                <a:lnTo>
                  <a:pt x="17563300" y="5487289"/>
                </a:lnTo>
                <a:lnTo>
                  <a:pt x="17557052" y="5491492"/>
                </a:lnTo>
                <a:lnTo>
                  <a:pt x="17552848" y="5497728"/>
                </a:lnTo>
                <a:lnTo>
                  <a:pt x="17551299" y="5505374"/>
                </a:lnTo>
                <a:lnTo>
                  <a:pt x="17552848" y="5513032"/>
                </a:lnTo>
                <a:lnTo>
                  <a:pt x="17557052" y="5519280"/>
                </a:lnTo>
                <a:lnTo>
                  <a:pt x="17563300" y="5523484"/>
                </a:lnTo>
                <a:lnTo>
                  <a:pt x="17570946" y="5525033"/>
                </a:lnTo>
                <a:lnTo>
                  <a:pt x="17578591" y="5523484"/>
                </a:lnTo>
                <a:lnTo>
                  <a:pt x="17584839" y="5519280"/>
                </a:lnTo>
                <a:lnTo>
                  <a:pt x="17589043" y="5513032"/>
                </a:lnTo>
                <a:lnTo>
                  <a:pt x="17590593" y="5505374"/>
                </a:lnTo>
                <a:close/>
              </a:path>
              <a:path w="18719800" h="10718800" extrusionOk="0">
                <a:moveTo>
                  <a:pt x="17590593" y="5405285"/>
                </a:moveTo>
                <a:lnTo>
                  <a:pt x="17589043" y="5397639"/>
                </a:lnTo>
                <a:lnTo>
                  <a:pt x="17584839" y="5391404"/>
                </a:lnTo>
                <a:lnTo>
                  <a:pt x="17578591" y="5387200"/>
                </a:lnTo>
                <a:lnTo>
                  <a:pt x="17570946" y="5385651"/>
                </a:lnTo>
                <a:lnTo>
                  <a:pt x="17563300" y="5387200"/>
                </a:lnTo>
                <a:lnTo>
                  <a:pt x="17557052" y="5391404"/>
                </a:lnTo>
                <a:lnTo>
                  <a:pt x="17552848" y="5397639"/>
                </a:lnTo>
                <a:lnTo>
                  <a:pt x="17551299" y="5405285"/>
                </a:lnTo>
                <a:lnTo>
                  <a:pt x="17552848" y="5412930"/>
                </a:lnTo>
                <a:lnTo>
                  <a:pt x="17557052" y="5419179"/>
                </a:lnTo>
                <a:lnTo>
                  <a:pt x="17563300" y="5423382"/>
                </a:lnTo>
                <a:lnTo>
                  <a:pt x="17570946" y="5424932"/>
                </a:lnTo>
                <a:lnTo>
                  <a:pt x="17578591" y="5423382"/>
                </a:lnTo>
                <a:lnTo>
                  <a:pt x="17584839" y="5419179"/>
                </a:lnTo>
                <a:lnTo>
                  <a:pt x="17589043" y="5412930"/>
                </a:lnTo>
                <a:lnTo>
                  <a:pt x="17590593" y="5405285"/>
                </a:lnTo>
                <a:close/>
              </a:path>
              <a:path w="18719800" h="10718800" extrusionOk="0">
                <a:moveTo>
                  <a:pt x="17652353" y="1014755"/>
                </a:moveTo>
                <a:lnTo>
                  <a:pt x="17650816" y="1007110"/>
                </a:lnTo>
                <a:lnTo>
                  <a:pt x="17646600" y="1000874"/>
                </a:lnTo>
                <a:lnTo>
                  <a:pt x="17640364" y="996657"/>
                </a:lnTo>
                <a:lnTo>
                  <a:pt x="17632718" y="995108"/>
                </a:lnTo>
                <a:lnTo>
                  <a:pt x="17625073" y="996657"/>
                </a:lnTo>
                <a:lnTo>
                  <a:pt x="17618825" y="1000874"/>
                </a:lnTo>
                <a:lnTo>
                  <a:pt x="17614608" y="1007110"/>
                </a:lnTo>
                <a:lnTo>
                  <a:pt x="17613059" y="1014755"/>
                </a:lnTo>
                <a:lnTo>
                  <a:pt x="17614608" y="1022400"/>
                </a:lnTo>
                <a:lnTo>
                  <a:pt x="17618825" y="1028649"/>
                </a:lnTo>
                <a:lnTo>
                  <a:pt x="17625073" y="1032852"/>
                </a:lnTo>
                <a:lnTo>
                  <a:pt x="17632718" y="1034402"/>
                </a:lnTo>
                <a:lnTo>
                  <a:pt x="17640364" y="1032852"/>
                </a:lnTo>
                <a:lnTo>
                  <a:pt x="17646600" y="1028649"/>
                </a:lnTo>
                <a:lnTo>
                  <a:pt x="17650816" y="1022400"/>
                </a:lnTo>
                <a:lnTo>
                  <a:pt x="17652353" y="1014755"/>
                </a:lnTo>
                <a:close/>
              </a:path>
              <a:path w="18719800" h="10718800" extrusionOk="0">
                <a:moveTo>
                  <a:pt x="17652353" y="914666"/>
                </a:moveTo>
                <a:lnTo>
                  <a:pt x="17650816" y="907008"/>
                </a:lnTo>
                <a:lnTo>
                  <a:pt x="17646600" y="900772"/>
                </a:lnTo>
                <a:lnTo>
                  <a:pt x="17640364" y="896569"/>
                </a:lnTo>
                <a:lnTo>
                  <a:pt x="17632718" y="895032"/>
                </a:lnTo>
                <a:lnTo>
                  <a:pt x="17625073" y="896569"/>
                </a:lnTo>
                <a:lnTo>
                  <a:pt x="17618825" y="900772"/>
                </a:lnTo>
                <a:lnTo>
                  <a:pt x="17614608" y="907008"/>
                </a:lnTo>
                <a:lnTo>
                  <a:pt x="17613059" y="914666"/>
                </a:lnTo>
                <a:lnTo>
                  <a:pt x="17614608" y="922312"/>
                </a:lnTo>
                <a:lnTo>
                  <a:pt x="17618825" y="928560"/>
                </a:lnTo>
                <a:lnTo>
                  <a:pt x="17625073" y="932764"/>
                </a:lnTo>
                <a:lnTo>
                  <a:pt x="17632718" y="934313"/>
                </a:lnTo>
                <a:lnTo>
                  <a:pt x="17640364" y="932764"/>
                </a:lnTo>
                <a:lnTo>
                  <a:pt x="17646600" y="928560"/>
                </a:lnTo>
                <a:lnTo>
                  <a:pt x="17650816" y="922312"/>
                </a:lnTo>
                <a:lnTo>
                  <a:pt x="17652353" y="914666"/>
                </a:lnTo>
                <a:close/>
              </a:path>
              <a:path w="18719800" h="10718800" extrusionOk="0">
                <a:moveTo>
                  <a:pt x="17652353" y="814565"/>
                </a:moveTo>
                <a:lnTo>
                  <a:pt x="17650816" y="806919"/>
                </a:lnTo>
                <a:lnTo>
                  <a:pt x="17646600" y="800671"/>
                </a:lnTo>
                <a:lnTo>
                  <a:pt x="17640364" y="796467"/>
                </a:lnTo>
                <a:lnTo>
                  <a:pt x="17632718" y="794918"/>
                </a:lnTo>
                <a:lnTo>
                  <a:pt x="17625073" y="796467"/>
                </a:lnTo>
                <a:lnTo>
                  <a:pt x="17618825" y="800671"/>
                </a:lnTo>
                <a:lnTo>
                  <a:pt x="17614608" y="806919"/>
                </a:lnTo>
                <a:lnTo>
                  <a:pt x="17613059" y="814565"/>
                </a:lnTo>
                <a:lnTo>
                  <a:pt x="17614608" y="822223"/>
                </a:lnTo>
                <a:lnTo>
                  <a:pt x="17618825" y="828471"/>
                </a:lnTo>
                <a:lnTo>
                  <a:pt x="17625073" y="832675"/>
                </a:lnTo>
                <a:lnTo>
                  <a:pt x="17632718" y="834224"/>
                </a:lnTo>
                <a:lnTo>
                  <a:pt x="17640364" y="832675"/>
                </a:lnTo>
                <a:lnTo>
                  <a:pt x="17646600" y="828471"/>
                </a:lnTo>
                <a:lnTo>
                  <a:pt x="17650816" y="822223"/>
                </a:lnTo>
                <a:lnTo>
                  <a:pt x="17652353" y="814565"/>
                </a:lnTo>
                <a:close/>
              </a:path>
              <a:path w="18719800" h="10718800" extrusionOk="0">
                <a:moveTo>
                  <a:pt x="17652353" y="714463"/>
                </a:moveTo>
                <a:lnTo>
                  <a:pt x="17650816" y="706818"/>
                </a:lnTo>
                <a:lnTo>
                  <a:pt x="17646600" y="700582"/>
                </a:lnTo>
                <a:lnTo>
                  <a:pt x="17640364" y="696366"/>
                </a:lnTo>
                <a:lnTo>
                  <a:pt x="17632718" y="694829"/>
                </a:lnTo>
                <a:lnTo>
                  <a:pt x="17625073" y="696366"/>
                </a:lnTo>
                <a:lnTo>
                  <a:pt x="17618825" y="700582"/>
                </a:lnTo>
                <a:lnTo>
                  <a:pt x="17614608" y="706818"/>
                </a:lnTo>
                <a:lnTo>
                  <a:pt x="17613059" y="714463"/>
                </a:lnTo>
                <a:lnTo>
                  <a:pt x="17614608" y="722122"/>
                </a:lnTo>
                <a:lnTo>
                  <a:pt x="17618825" y="728370"/>
                </a:lnTo>
                <a:lnTo>
                  <a:pt x="17625073" y="732586"/>
                </a:lnTo>
                <a:lnTo>
                  <a:pt x="17632718" y="734123"/>
                </a:lnTo>
                <a:lnTo>
                  <a:pt x="17640364" y="732586"/>
                </a:lnTo>
                <a:lnTo>
                  <a:pt x="17646600" y="728370"/>
                </a:lnTo>
                <a:lnTo>
                  <a:pt x="17650816" y="722122"/>
                </a:lnTo>
                <a:lnTo>
                  <a:pt x="17652353" y="714463"/>
                </a:lnTo>
                <a:close/>
              </a:path>
              <a:path w="18719800" h="10718800" extrusionOk="0">
                <a:moveTo>
                  <a:pt x="17652353" y="614387"/>
                </a:moveTo>
                <a:lnTo>
                  <a:pt x="17650816" y="606729"/>
                </a:lnTo>
                <a:lnTo>
                  <a:pt x="17646600" y="600481"/>
                </a:lnTo>
                <a:lnTo>
                  <a:pt x="17640364" y="596265"/>
                </a:lnTo>
                <a:lnTo>
                  <a:pt x="17632718" y="594728"/>
                </a:lnTo>
                <a:lnTo>
                  <a:pt x="17625073" y="596265"/>
                </a:lnTo>
                <a:lnTo>
                  <a:pt x="17618825" y="600481"/>
                </a:lnTo>
                <a:lnTo>
                  <a:pt x="17614608" y="606729"/>
                </a:lnTo>
                <a:lnTo>
                  <a:pt x="17613059" y="614387"/>
                </a:lnTo>
                <a:lnTo>
                  <a:pt x="17614608" y="622033"/>
                </a:lnTo>
                <a:lnTo>
                  <a:pt x="17618825" y="628269"/>
                </a:lnTo>
                <a:lnTo>
                  <a:pt x="17625073" y="632472"/>
                </a:lnTo>
                <a:lnTo>
                  <a:pt x="17632718" y="634022"/>
                </a:lnTo>
                <a:lnTo>
                  <a:pt x="17640364" y="632472"/>
                </a:lnTo>
                <a:lnTo>
                  <a:pt x="17646600" y="628269"/>
                </a:lnTo>
                <a:lnTo>
                  <a:pt x="17650816" y="622033"/>
                </a:lnTo>
                <a:lnTo>
                  <a:pt x="17652353" y="614387"/>
                </a:lnTo>
                <a:close/>
              </a:path>
              <a:path w="18719800" h="10718800" extrusionOk="0">
                <a:moveTo>
                  <a:pt x="17652353" y="514273"/>
                </a:moveTo>
                <a:lnTo>
                  <a:pt x="17650816" y="506628"/>
                </a:lnTo>
                <a:lnTo>
                  <a:pt x="17646600" y="500392"/>
                </a:lnTo>
                <a:lnTo>
                  <a:pt x="17640364" y="496176"/>
                </a:lnTo>
                <a:lnTo>
                  <a:pt x="17632718" y="494639"/>
                </a:lnTo>
                <a:lnTo>
                  <a:pt x="17625073" y="496176"/>
                </a:lnTo>
                <a:lnTo>
                  <a:pt x="17618825" y="500392"/>
                </a:lnTo>
                <a:lnTo>
                  <a:pt x="17614608" y="506628"/>
                </a:lnTo>
                <a:lnTo>
                  <a:pt x="17613059" y="514273"/>
                </a:lnTo>
                <a:lnTo>
                  <a:pt x="17614608" y="521919"/>
                </a:lnTo>
                <a:lnTo>
                  <a:pt x="17618825" y="528167"/>
                </a:lnTo>
                <a:lnTo>
                  <a:pt x="17625073" y="532384"/>
                </a:lnTo>
                <a:lnTo>
                  <a:pt x="17632718" y="533920"/>
                </a:lnTo>
                <a:lnTo>
                  <a:pt x="17640364" y="532384"/>
                </a:lnTo>
                <a:lnTo>
                  <a:pt x="17646600" y="528167"/>
                </a:lnTo>
                <a:lnTo>
                  <a:pt x="17650816" y="521919"/>
                </a:lnTo>
                <a:lnTo>
                  <a:pt x="17652353" y="514273"/>
                </a:lnTo>
                <a:close/>
              </a:path>
              <a:path w="18719800" h="10718800" extrusionOk="0">
                <a:moveTo>
                  <a:pt x="17652353" y="414185"/>
                </a:moveTo>
                <a:lnTo>
                  <a:pt x="17650816" y="406539"/>
                </a:lnTo>
                <a:lnTo>
                  <a:pt x="17646600" y="400291"/>
                </a:lnTo>
                <a:lnTo>
                  <a:pt x="17640364" y="396074"/>
                </a:lnTo>
                <a:lnTo>
                  <a:pt x="17632718" y="394525"/>
                </a:lnTo>
                <a:lnTo>
                  <a:pt x="17625073" y="396074"/>
                </a:lnTo>
                <a:lnTo>
                  <a:pt x="17618825" y="400291"/>
                </a:lnTo>
                <a:lnTo>
                  <a:pt x="17614608" y="406539"/>
                </a:lnTo>
                <a:lnTo>
                  <a:pt x="17613059" y="414185"/>
                </a:lnTo>
                <a:lnTo>
                  <a:pt x="17614608" y="421830"/>
                </a:lnTo>
                <a:lnTo>
                  <a:pt x="17618825" y="428078"/>
                </a:lnTo>
                <a:lnTo>
                  <a:pt x="17625073" y="432295"/>
                </a:lnTo>
                <a:lnTo>
                  <a:pt x="17632718" y="433832"/>
                </a:lnTo>
                <a:lnTo>
                  <a:pt x="17640364" y="432295"/>
                </a:lnTo>
                <a:lnTo>
                  <a:pt x="17646600" y="428078"/>
                </a:lnTo>
                <a:lnTo>
                  <a:pt x="17650816" y="421830"/>
                </a:lnTo>
                <a:lnTo>
                  <a:pt x="17652353" y="414185"/>
                </a:lnTo>
                <a:close/>
              </a:path>
              <a:path w="18719800" h="10718800" extrusionOk="0">
                <a:moveTo>
                  <a:pt x="17652353" y="314083"/>
                </a:moveTo>
                <a:lnTo>
                  <a:pt x="17650816" y="306438"/>
                </a:lnTo>
                <a:lnTo>
                  <a:pt x="17646600" y="300202"/>
                </a:lnTo>
                <a:lnTo>
                  <a:pt x="17640364" y="295986"/>
                </a:lnTo>
                <a:lnTo>
                  <a:pt x="17632706" y="294436"/>
                </a:lnTo>
                <a:lnTo>
                  <a:pt x="17625060" y="295986"/>
                </a:lnTo>
                <a:lnTo>
                  <a:pt x="17618812" y="300202"/>
                </a:lnTo>
                <a:lnTo>
                  <a:pt x="17614608" y="306438"/>
                </a:lnTo>
                <a:lnTo>
                  <a:pt x="17613059" y="314083"/>
                </a:lnTo>
                <a:lnTo>
                  <a:pt x="17614608" y="321741"/>
                </a:lnTo>
                <a:lnTo>
                  <a:pt x="17618812" y="327977"/>
                </a:lnTo>
                <a:lnTo>
                  <a:pt x="17625060" y="332193"/>
                </a:lnTo>
                <a:lnTo>
                  <a:pt x="17632706" y="333730"/>
                </a:lnTo>
                <a:lnTo>
                  <a:pt x="17640364" y="332193"/>
                </a:lnTo>
                <a:lnTo>
                  <a:pt x="17646600" y="327977"/>
                </a:lnTo>
                <a:lnTo>
                  <a:pt x="17650816" y="321741"/>
                </a:lnTo>
                <a:lnTo>
                  <a:pt x="17652353" y="314083"/>
                </a:lnTo>
                <a:close/>
              </a:path>
              <a:path w="18719800" h="10718800" extrusionOk="0">
                <a:moveTo>
                  <a:pt x="17652353" y="213982"/>
                </a:moveTo>
                <a:lnTo>
                  <a:pt x="17650816" y="206336"/>
                </a:lnTo>
                <a:lnTo>
                  <a:pt x="17646600" y="200101"/>
                </a:lnTo>
                <a:lnTo>
                  <a:pt x="17640364" y="195884"/>
                </a:lnTo>
                <a:lnTo>
                  <a:pt x="17632706" y="194348"/>
                </a:lnTo>
                <a:lnTo>
                  <a:pt x="17625060" y="195884"/>
                </a:lnTo>
                <a:lnTo>
                  <a:pt x="17618812" y="200101"/>
                </a:lnTo>
                <a:lnTo>
                  <a:pt x="17614608" y="206336"/>
                </a:lnTo>
                <a:lnTo>
                  <a:pt x="17613059" y="213982"/>
                </a:lnTo>
                <a:lnTo>
                  <a:pt x="17614608" y="221640"/>
                </a:lnTo>
                <a:lnTo>
                  <a:pt x="17618812" y="227888"/>
                </a:lnTo>
                <a:lnTo>
                  <a:pt x="17625060" y="232092"/>
                </a:lnTo>
                <a:lnTo>
                  <a:pt x="17632706" y="233641"/>
                </a:lnTo>
                <a:lnTo>
                  <a:pt x="17640364" y="232092"/>
                </a:lnTo>
                <a:lnTo>
                  <a:pt x="17646600" y="227888"/>
                </a:lnTo>
                <a:lnTo>
                  <a:pt x="17650816" y="221640"/>
                </a:lnTo>
                <a:lnTo>
                  <a:pt x="17652353" y="213982"/>
                </a:lnTo>
                <a:close/>
              </a:path>
              <a:path w="18719800" h="10718800" extrusionOk="0">
                <a:moveTo>
                  <a:pt x="17652353" y="113893"/>
                </a:moveTo>
                <a:lnTo>
                  <a:pt x="17650816" y="106248"/>
                </a:lnTo>
                <a:lnTo>
                  <a:pt x="17646600" y="99999"/>
                </a:lnTo>
                <a:lnTo>
                  <a:pt x="17640364" y="95796"/>
                </a:lnTo>
                <a:lnTo>
                  <a:pt x="17632718" y="94259"/>
                </a:lnTo>
                <a:lnTo>
                  <a:pt x="17625073" y="95796"/>
                </a:lnTo>
                <a:lnTo>
                  <a:pt x="17618825" y="99999"/>
                </a:lnTo>
                <a:lnTo>
                  <a:pt x="17614608" y="106248"/>
                </a:lnTo>
                <a:lnTo>
                  <a:pt x="17613059" y="113893"/>
                </a:lnTo>
                <a:lnTo>
                  <a:pt x="17614608" y="121539"/>
                </a:lnTo>
                <a:lnTo>
                  <a:pt x="17618825" y="127787"/>
                </a:lnTo>
                <a:lnTo>
                  <a:pt x="17625073" y="131991"/>
                </a:lnTo>
                <a:lnTo>
                  <a:pt x="17632718" y="133540"/>
                </a:lnTo>
                <a:lnTo>
                  <a:pt x="17640364" y="131991"/>
                </a:lnTo>
                <a:lnTo>
                  <a:pt x="17646600" y="127787"/>
                </a:lnTo>
                <a:lnTo>
                  <a:pt x="17650816" y="121539"/>
                </a:lnTo>
                <a:lnTo>
                  <a:pt x="17652353" y="113893"/>
                </a:lnTo>
                <a:close/>
              </a:path>
              <a:path w="18719800" h="10718800" extrusionOk="0">
                <a:moveTo>
                  <a:pt x="17652353" y="13804"/>
                </a:moveTo>
                <a:lnTo>
                  <a:pt x="17650816" y="6146"/>
                </a:lnTo>
                <a:lnTo>
                  <a:pt x="17646663" y="0"/>
                </a:lnTo>
                <a:lnTo>
                  <a:pt x="17618761" y="0"/>
                </a:lnTo>
                <a:lnTo>
                  <a:pt x="17614608" y="6146"/>
                </a:lnTo>
                <a:lnTo>
                  <a:pt x="17613059" y="13804"/>
                </a:lnTo>
                <a:lnTo>
                  <a:pt x="17614608" y="21450"/>
                </a:lnTo>
                <a:lnTo>
                  <a:pt x="17618825" y="27698"/>
                </a:lnTo>
                <a:lnTo>
                  <a:pt x="17625073" y="31902"/>
                </a:lnTo>
                <a:lnTo>
                  <a:pt x="17632718" y="33451"/>
                </a:lnTo>
                <a:lnTo>
                  <a:pt x="17640364" y="31902"/>
                </a:lnTo>
                <a:lnTo>
                  <a:pt x="17646600" y="27698"/>
                </a:lnTo>
                <a:lnTo>
                  <a:pt x="17650816" y="21450"/>
                </a:lnTo>
                <a:lnTo>
                  <a:pt x="17652353" y="13804"/>
                </a:lnTo>
                <a:close/>
              </a:path>
              <a:path w="18719800" h="10718800" extrusionOk="0">
                <a:moveTo>
                  <a:pt x="17664570" y="10655668"/>
                </a:moveTo>
                <a:lnTo>
                  <a:pt x="17663021" y="10648023"/>
                </a:lnTo>
                <a:lnTo>
                  <a:pt x="17658804" y="10641775"/>
                </a:lnTo>
                <a:lnTo>
                  <a:pt x="17652569" y="10637558"/>
                </a:lnTo>
                <a:lnTo>
                  <a:pt x="17644910" y="10636021"/>
                </a:lnTo>
                <a:lnTo>
                  <a:pt x="17637265" y="10637558"/>
                </a:lnTo>
                <a:lnTo>
                  <a:pt x="17631017" y="10641775"/>
                </a:lnTo>
                <a:lnTo>
                  <a:pt x="17626813" y="10648023"/>
                </a:lnTo>
                <a:lnTo>
                  <a:pt x="17625276" y="10655668"/>
                </a:lnTo>
                <a:lnTo>
                  <a:pt x="17626813" y="10663326"/>
                </a:lnTo>
                <a:lnTo>
                  <a:pt x="17631017" y="10669562"/>
                </a:lnTo>
                <a:lnTo>
                  <a:pt x="17637265" y="10673779"/>
                </a:lnTo>
                <a:lnTo>
                  <a:pt x="17644910" y="10675315"/>
                </a:lnTo>
                <a:lnTo>
                  <a:pt x="17652569" y="10673779"/>
                </a:lnTo>
                <a:lnTo>
                  <a:pt x="17658804" y="10669562"/>
                </a:lnTo>
                <a:lnTo>
                  <a:pt x="17663021" y="10663326"/>
                </a:lnTo>
                <a:lnTo>
                  <a:pt x="17664570" y="10655668"/>
                </a:lnTo>
                <a:close/>
              </a:path>
              <a:path w="18719800" h="10718800" extrusionOk="0">
                <a:moveTo>
                  <a:pt x="17664570" y="10555580"/>
                </a:moveTo>
                <a:lnTo>
                  <a:pt x="17663021" y="10547934"/>
                </a:lnTo>
                <a:lnTo>
                  <a:pt x="17658804" y="10541686"/>
                </a:lnTo>
                <a:lnTo>
                  <a:pt x="17652569" y="10537469"/>
                </a:lnTo>
                <a:lnTo>
                  <a:pt x="17644910" y="10535933"/>
                </a:lnTo>
                <a:lnTo>
                  <a:pt x="17637265" y="10537469"/>
                </a:lnTo>
                <a:lnTo>
                  <a:pt x="17631017" y="10541686"/>
                </a:lnTo>
                <a:lnTo>
                  <a:pt x="17626813" y="10547934"/>
                </a:lnTo>
                <a:lnTo>
                  <a:pt x="17625276" y="10555580"/>
                </a:lnTo>
                <a:lnTo>
                  <a:pt x="17626813" y="10563225"/>
                </a:lnTo>
                <a:lnTo>
                  <a:pt x="17631017" y="10569461"/>
                </a:lnTo>
                <a:lnTo>
                  <a:pt x="17637265" y="10573664"/>
                </a:lnTo>
                <a:lnTo>
                  <a:pt x="17644910" y="10575214"/>
                </a:lnTo>
                <a:lnTo>
                  <a:pt x="17652569" y="10573664"/>
                </a:lnTo>
                <a:lnTo>
                  <a:pt x="17658804" y="10569461"/>
                </a:lnTo>
                <a:lnTo>
                  <a:pt x="17663021" y="10563225"/>
                </a:lnTo>
                <a:lnTo>
                  <a:pt x="17664570" y="10555580"/>
                </a:lnTo>
                <a:close/>
              </a:path>
              <a:path w="18719800" h="10718800" extrusionOk="0">
                <a:moveTo>
                  <a:pt x="17664570" y="10455491"/>
                </a:moveTo>
                <a:lnTo>
                  <a:pt x="17663021" y="10447833"/>
                </a:lnTo>
                <a:lnTo>
                  <a:pt x="17658817" y="10441584"/>
                </a:lnTo>
                <a:lnTo>
                  <a:pt x="17652569" y="10437381"/>
                </a:lnTo>
                <a:lnTo>
                  <a:pt x="17644910" y="10435831"/>
                </a:lnTo>
                <a:lnTo>
                  <a:pt x="17637265" y="10437381"/>
                </a:lnTo>
                <a:lnTo>
                  <a:pt x="17631029" y="10441584"/>
                </a:lnTo>
                <a:lnTo>
                  <a:pt x="17626826" y="10447833"/>
                </a:lnTo>
                <a:lnTo>
                  <a:pt x="17625276" y="10455491"/>
                </a:lnTo>
                <a:lnTo>
                  <a:pt x="17626826" y="10463124"/>
                </a:lnTo>
                <a:lnTo>
                  <a:pt x="17631029" y="10469372"/>
                </a:lnTo>
                <a:lnTo>
                  <a:pt x="17637265" y="10473588"/>
                </a:lnTo>
                <a:lnTo>
                  <a:pt x="17644910" y="10475125"/>
                </a:lnTo>
                <a:lnTo>
                  <a:pt x="17652569" y="10473588"/>
                </a:lnTo>
                <a:lnTo>
                  <a:pt x="17658817" y="10469372"/>
                </a:lnTo>
                <a:lnTo>
                  <a:pt x="17663021" y="10463124"/>
                </a:lnTo>
                <a:lnTo>
                  <a:pt x="17664570" y="10455491"/>
                </a:lnTo>
                <a:close/>
              </a:path>
              <a:path w="18719800" h="10718800" extrusionOk="0">
                <a:moveTo>
                  <a:pt x="17664570" y="10355389"/>
                </a:moveTo>
                <a:lnTo>
                  <a:pt x="17663021" y="10347731"/>
                </a:lnTo>
                <a:lnTo>
                  <a:pt x="17658817" y="10341496"/>
                </a:lnTo>
                <a:lnTo>
                  <a:pt x="17652569" y="10337279"/>
                </a:lnTo>
                <a:lnTo>
                  <a:pt x="17644910" y="10335743"/>
                </a:lnTo>
                <a:lnTo>
                  <a:pt x="17637265" y="10337279"/>
                </a:lnTo>
                <a:lnTo>
                  <a:pt x="17631029" y="10341496"/>
                </a:lnTo>
                <a:lnTo>
                  <a:pt x="17626826" y="10347731"/>
                </a:lnTo>
                <a:lnTo>
                  <a:pt x="17625276" y="10355389"/>
                </a:lnTo>
                <a:lnTo>
                  <a:pt x="17626826" y="10363035"/>
                </a:lnTo>
                <a:lnTo>
                  <a:pt x="17631029" y="10369271"/>
                </a:lnTo>
                <a:lnTo>
                  <a:pt x="17637265" y="10373474"/>
                </a:lnTo>
                <a:lnTo>
                  <a:pt x="17644910" y="10375024"/>
                </a:lnTo>
                <a:lnTo>
                  <a:pt x="17652569" y="10373474"/>
                </a:lnTo>
                <a:lnTo>
                  <a:pt x="17658817" y="10369271"/>
                </a:lnTo>
                <a:lnTo>
                  <a:pt x="17663021" y="10363035"/>
                </a:lnTo>
                <a:lnTo>
                  <a:pt x="17664570" y="10355389"/>
                </a:lnTo>
                <a:close/>
              </a:path>
              <a:path w="18719800" h="10718800" extrusionOk="0">
                <a:moveTo>
                  <a:pt x="17664570" y="10255288"/>
                </a:moveTo>
                <a:lnTo>
                  <a:pt x="17663021" y="10247643"/>
                </a:lnTo>
                <a:lnTo>
                  <a:pt x="17658817" y="10241394"/>
                </a:lnTo>
                <a:lnTo>
                  <a:pt x="17652569" y="10237178"/>
                </a:lnTo>
                <a:lnTo>
                  <a:pt x="17644910" y="10235641"/>
                </a:lnTo>
                <a:lnTo>
                  <a:pt x="17637265" y="10237178"/>
                </a:lnTo>
                <a:lnTo>
                  <a:pt x="17631029" y="10241394"/>
                </a:lnTo>
                <a:lnTo>
                  <a:pt x="17626826" y="10247643"/>
                </a:lnTo>
                <a:lnTo>
                  <a:pt x="17625276" y="10255288"/>
                </a:lnTo>
                <a:lnTo>
                  <a:pt x="17626826" y="10262933"/>
                </a:lnTo>
                <a:lnTo>
                  <a:pt x="17631029" y="10269182"/>
                </a:lnTo>
                <a:lnTo>
                  <a:pt x="17637265" y="10273386"/>
                </a:lnTo>
                <a:lnTo>
                  <a:pt x="17644910" y="10274935"/>
                </a:lnTo>
                <a:lnTo>
                  <a:pt x="17652569" y="10273386"/>
                </a:lnTo>
                <a:lnTo>
                  <a:pt x="17658817" y="10269182"/>
                </a:lnTo>
                <a:lnTo>
                  <a:pt x="17663021" y="10262933"/>
                </a:lnTo>
                <a:lnTo>
                  <a:pt x="17664570" y="10255288"/>
                </a:lnTo>
                <a:close/>
              </a:path>
              <a:path w="18719800" h="10718800" extrusionOk="0">
                <a:moveTo>
                  <a:pt x="17664570" y="10155199"/>
                </a:moveTo>
                <a:lnTo>
                  <a:pt x="17663021" y="10147541"/>
                </a:lnTo>
                <a:lnTo>
                  <a:pt x="17658817" y="10141293"/>
                </a:lnTo>
                <a:lnTo>
                  <a:pt x="17652569" y="10137089"/>
                </a:lnTo>
                <a:lnTo>
                  <a:pt x="17644910" y="10135552"/>
                </a:lnTo>
                <a:lnTo>
                  <a:pt x="17637265" y="10137089"/>
                </a:lnTo>
                <a:lnTo>
                  <a:pt x="17631029" y="10141293"/>
                </a:lnTo>
                <a:lnTo>
                  <a:pt x="17626826" y="10147541"/>
                </a:lnTo>
                <a:lnTo>
                  <a:pt x="17625276" y="10155199"/>
                </a:lnTo>
                <a:lnTo>
                  <a:pt x="17626826" y="10162845"/>
                </a:lnTo>
                <a:lnTo>
                  <a:pt x="17631029" y="10169080"/>
                </a:lnTo>
                <a:lnTo>
                  <a:pt x="17637265" y="10173284"/>
                </a:lnTo>
                <a:lnTo>
                  <a:pt x="17644910" y="10174834"/>
                </a:lnTo>
                <a:lnTo>
                  <a:pt x="17652569" y="10173284"/>
                </a:lnTo>
                <a:lnTo>
                  <a:pt x="17658817" y="10169080"/>
                </a:lnTo>
                <a:lnTo>
                  <a:pt x="17663021" y="10162845"/>
                </a:lnTo>
                <a:lnTo>
                  <a:pt x="17664570" y="10155199"/>
                </a:lnTo>
                <a:close/>
              </a:path>
              <a:path w="18719800" h="10718800" extrusionOk="0">
                <a:moveTo>
                  <a:pt x="17664570" y="10055098"/>
                </a:moveTo>
                <a:lnTo>
                  <a:pt x="17663021" y="10047440"/>
                </a:lnTo>
                <a:lnTo>
                  <a:pt x="17658817" y="10041204"/>
                </a:lnTo>
                <a:lnTo>
                  <a:pt x="17652569" y="10037000"/>
                </a:lnTo>
                <a:lnTo>
                  <a:pt x="17644910" y="10035451"/>
                </a:lnTo>
                <a:lnTo>
                  <a:pt x="17637265" y="10037000"/>
                </a:lnTo>
                <a:lnTo>
                  <a:pt x="17631029" y="10041204"/>
                </a:lnTo>
                <a:lnTo>
                  <a:pt x="17626826" y="10047440"/>
                </a:lnTo>
                <a:lnTo>
                  <a:pt x="17625276" y="10055098"/>
                </a:lnTo>
                <a:lnTo>
                  <a:pt x="17626826" y="10062743"/>
                </a:lnTo>
                <a:lnTo>
                  <a:pt x="17631029" y="10068979"/>
                </a:lnTo>
                <a:lnTo>
                  <a:pt x="17637265" y="10073195"/>
                </a:lnTo>
                <a:lnTo>
                  <a:pt x="17644910" y="10074745"/>
                </a:lnTo>
                <a:lnTo>
                  <a:pt x="17652569" y="10073195"/>
                </a:lnTo>
                <a:lnTo>
                  <a:pt x="17658817" y="10068979"/>
                </a:lnTo>
                <a:lnTo>
                  <a:pt x="17663021" y="10062743"/>
                </a:lnTo>
                <a:lnTo>
                  <a:pt x="17664570" y="10055098"/>
                </a:lnTo>
                <a:close/>
              </a:path>
              <a:path w="18719800" h="10718800" extrusionOk="0">
                <a:moveTo>
                  <a:pt x="17664570" y="9954997"/>
                </a:moveTo>
                <a:lnTo>
                  <a:pt x="17663021" y="9947351"/>
                </a:lnTo>
                <a:lnTo>
                  <a:pt x="17658817" y="9941103"/>
                </a:lnTo>
                <a:lnTo>
                  <a:pt x="17652569" y="9936899"/>
                </a:lnTo>
                <a:lnTo>
                  <a:pt x="17644910" y="9935350"/>
                </a:lnTo>
                <a:lnTo>
                  <a:pt x="17637265" y="9936899"/>
                </a:lnTo>
                <a:lnTo>
                  <a:pt x="17631029" y="9941103"/>
                </a:lnTo>
                <a:lnTo>
                  <a:pt x="17626826" y="9947351"/>
                </a:lnTo>
                <a:lnTo>
                  <a:pt x="17625276" y="9954997"/>
                </a:lnTo>
                <a:lnTo>
                  <a:pt x="17626826" y="9962642"/>
                </a:lnTo>
                <a:lnTo>
                  <a:pt x="17631029" y="9968890"/>
                </a:lnTo>
                <a:lnTo>
                  <a:pt x="17637265" y="9973094"/>
                </a:lnTo>
                <a:lnTo>
                  <a:pt x="17644910" y="9974643"/>
                </a:lnTo>
                <a:lnTo>
                  <a:pt x="17652569" y="9973094"/>
                </a:lnTo>
                <a:lnTo>
                  <a:pt x="17658817" y="9968890"/>
                </a:lnTo>
                <a:lnTo>
                  <a:pt x="17663021" y="9962642"/>
                </a:lnTo>
                <a:lnTo>
                  <a:pt x="17664570" y="9954997"/>
                </a:lnTo>
                <a:close/>
              </a:path>
              <a:path w="18719800" h="10718800" extrusionOk="0">
                <a:moveTo>
                  <a:pt x="17664570" y="9854895"/>
                </a:moveTo>
                <a:lnTo>
                  <a:pt x="17663021" y="9847250"/>
                </a:lnTo>
                <a:lnTo>
                  <a:pt x="17658817" y="9841001"/>
                </a:lnTo>
                <a:lnTo>
                  <a:pt x="17652569" y="9836798"/>
                </a:lnTo>
                <a:lnTo>
                  <a:pt x="17644910" y="9835261"/>
                </a:lnTo>
                <a:lnTo>
                  <a:pt x="17637265" y="9836798"/>
                </a:lnTo>
                <a:lnTo>
                  <a:pt x="17631029" y="9841001"/>
                </a:lnTo>
                <a:lnTo>
                  <a:pt x="17626826" y="9847250"/>
                </a:lnTo>
                <a:lnTo>
                  <a:pt x="17625276" y="9854895"/>
                </a:lnTo>
                <a:lnTo>
                  <a:pt x="17626826" y="9862541"/>
                </a:lnTo>
                <a:lnTo>
                  <a:pt x="17631029" y="9868789"/>
                </a:lnTo>
                <a:lnTo>
                  <a:pt x="17637265" y="9873005"/>
                </a:lnTo>
                <a:lnTo>
                  <a:pt x="17644910" y="9874555"/>
                </a:lnTo>
                <a:lnTo>
                  <a:pt x="17652569" y="9873005"/>
                </a:lnTo>
                <a:lnTo>
                  <a:pt x="17658817" y="9868789"/>
                </a:lnTo>
                <a:lnTo>
                  <a:pt x="17663021" y="9862541"/>
                </a:lnTo>
                <a:lnTo>
                  <a:pt x="17664570" y="9854895"/>
                </a:lnTo>
                <a:close/>
              </a:path>
              <a:path w="18719800" h="10718800" extrusionOk="0">
                <a:moveTo>
                  <a:pt x="17664570" y="9754806"/>
                </a:moveTo>
                <a:lnTo>
                  <a:pt x="17663021" y="9747161"/>
                </a:lnTo>
                <a:lnTo>
                  <a:pt x="17658817" y="9740913"/>
                </a:lnTo>
                <a:lnTo>
                  <a:pt x="17652569" y="9736696"/>
                </a:lnTo>
                <a:lnTo>
                  <a:pt x="17644910" y="9735160"/>
                </a:lnTo>
                <a:lnTo>
                  <a:pt x="17637265" y="9736696"/>
                </a:lnTo>
                <a:lnTo>
                  <a:pt x="17631029" y="9740913"/>
                </a:lnTo>
                <a:lnTo>
                  <a:pt x="17626826" y="9747161"/>
                </a:lnTo>
                <a:lnTo>
                  <a:pt x="17625276" y="9754806"/>
                </a:lnTo>
                <a:lnTo>
                  <a:pt x="17626826" y="9762452"/>
                </a:lnTo>
                <a:lnTo>
                  <a:pt x="17631029" y="9768700"/>
                </a:lnTo>
                <a:lnTo>
                  <a:pt x="17637265" y="9772904"/>
                </a:lnTo>
                <a:lnTo>
                  <a:pt x="17644910" y="9774441"/>
                </a:lnTo>
                <a:lnTo>
                  <a:pt x="17652569" y="9772904"/>
                </a:lnTo>
                <a:lnTo>
                  <a:pt x="17658817" y="9768700"/>
                </a:lnTo>
                <a:lnTo>
                  <a:pt x="17663021" y="9762452"/>
                </a:lnTo>
                <a:lnTo>
                  <a:pt x="17664570" y="9754806"/>
                </a:lnTo>
                <a:close/>
              </a:path>
              <a:path w="18719800" h="10718800" extrusionOk="0">
                <a:moveTo>
                  <a:pt x="17664570" y="9654705"/>
                </a:moveTo>
                <a:lnTo>
                  <a:pt x="17663021" y="9647060"/>
                </a:lnTo>
                <a:lnTo>
                  <a:pt x="17658817" y="9640811"/>
                </a:lnTo>
                <a:lnTo>
                  <a:pt x="17652569" y="9636608"/>
                </a:lnTo>
                <a:lnTo>
                  <a:pt x="17644910" y="9635058"/>
                </a:lnTo>
                <a:lnTo>
                  <a:pt x="17637265" y="9636608"/>
                </a:lnTo>
                <a:lnTo>
                  <a:pt x="17631029" y="9640811"/>
                </a:lnTo>
                <a:lnTo>
                  <a:pt x="17626826" y="9647060"/>
                </a:lnTo>
                <a:lnTo>
                  <a:pt x="17625276" y="9654705"/>
                </a:lnTo>
                <a:lnTo>
                  <a:pt x="17626826" y="9662363"/>
                </a:lnTo>
                <a:lnTo>
                  <a:pt x="17631029" y="9668599"/>
                </a:lnTo>
                <a:lnTo>
                  <a:pt x="17637265" y="9672803"/>
                </a:lnTo>
                <a:lnTo>
                  <a:pt x="17644910" y="9674352"/>
                </a:lnTo>
                <a:lnTo>
                  <a:pt x="17652569" y="9672803"/>
                </a:lnTo>
                <a:lnTo>
                  <a:pt x="17658817" y="9668599"/>
                </a:lnTo>
                <a:lnTo>
                  <a:pt x="17663021" y="9662363"/>
                </a:lnTo>
                <a:lnTo>
                  <a:pt x="17664570" y="9654705"/>
                </a:lnTo>
                <a:close/>
              </a:path>
              <a:path w="18719800" h="10718800" extrusionOk="0">
                <a:moveTo>
                  <a:pt x="17664570" y="9554616"/>
                </a:moveTo>
                <a:lnTo>
                  <a:pt x="17663021" y="9546971"/>
                </a:lnTo>
                <a:lnTo>
                  <a:pt x="17658817" y="9540723"/>
                </a:lnTo>
                <a:lnTo>
                  <a:pt x="17652569" y="9536506"/>
                </a:lnTo>
                <a:lnTo>
                  <a:pt x="17644910" y="9534957"/>
                </a:lnTo>
                <a:lnTo>
                  <a:pt x="17637265" y="9536506"/>
                </a:lnTo>
                <a:lnTo>
                  <a:pt x="17631029" y="9540723"/>
                </a:lnTo>
                <a:lnTo>
                  <a:pt x="17626826" y="9546971"/>
                </a:lnTo>
                <a:lnTo>
                  <a:pt x="17625276" y="9554616"/>
                </a:lnTo>
                <a:lnTo>
                  <a:pt x="17626826" y="9562262"/>
                </a:lnTo>
                <a:lnTo>
                  <a:pt x="17631029" y="9568497"/>
                </a:lnTo>
                <a:lnTo>
                  <a:pt x="17637265" y="9572714"/>
                </a:lnTo>
                <a:lnTo>
                  <a:pt x="17644910" y="9574251"/>
                </a:lnTo>
                <a:lnTo>
                  <a:pt x="17652569" y="9572714"/>
                </a:lnTo>
                <a:lnTo>
                  <a:pt x="17658817" y="9568497"/>
                </a:lnTo>
                <a:lnTo>
                  <a:pt x="17663021" y="9562262"/>
                </a:lnTo>
                <a:lnTo>
                  <a:pt x="17664570" y="9554616"/>
                </a:lnTo>
                <a:close/>
              </a:path>
              <a:path w="18719800" h="10718800" extrusionOk="0">
                <a:moveTo>
                  <a:pt x="17664583" y="9454528"/>
                </a:moveTo>
                <a:lnTo>
                  <a:pt x="17663033" y="9446882"/>
                </a:lnTo>
                <a:lnTo>
                  <a:pt x="17658817" y="9440634"/>
                </a:lnTo>
                <a:lnTo>
                  <a:pt x="17652569" y="9436417"/>
                </a:lnTo>
                <a:lnTo>
                  <a:pt x="17644923" y="9434881"/>
                </a:lnTo>
                <a:lnTo>
                  <a:pt x="17637265" y="9436417"/>
                </a:lnTo>
                <a:lnTo>
                  <a:pt x="17631029" y="9440634"/>
                </a:lnTo>
                <a:lnTo>
                  <a:pt x="17626826" y="9446882"/>
                </a:lnTo>
                <a:lnTo>
                  <a:pt x="17625276" y="9454528"/>
                </a:lnTo>
                <a:lnTo>
                  <a:pt x="17626826" y="9462173"/>
                </a:lnTo>
                <a:lnTo>
                  <a:pt x="17631029" y="9468421"/>
                </a:lnTo>
                <a:lnTo>
                  <a:pt x="17637265" y="9472625"/>
                </a:lnTo>
                <a:lnTo>
                  <a:pt x="17644923" y="9474175"/>
                </a:lnTo>
                <a:lnTo>
                  <a:pt x="17652569" y="9472625"/>
                </a:lnTo>
                <a:lnTo>
                  <a:pt x="17658817" y="9468421"/>
                </a:lnTo>
                <a:lnTo>
                  <a:pt x="17663033" y="9462173"/>
                </a:lnTo>
                <a:lnTo>
                  <a:pt x="17664583" y="9454528"/>
                </a:lnTo>
                <a:close/>
              </a:path>
              <a:path w="18719800" h="10718800" extrusionOk="0">
                <a:moveTo>
                  <a:pt x="17664583" y="9354426"/>
                </a:moveTo>
                <a:lnTo>
                  <a:pt x="17663033" y="9346781"/>
                </a:lnTo>
                <a:lnTo>
                  <a:pt x="17658817" y="9340532"/>
                </a:lnTo>
                <a:lnTo>
                  <a:pt x="17652569" y="9336329"/>
                </a:lnTo>
                <a:lnTo>
                  <a:pt x="17644923" y="9334779"/>
                </a:lnTo>
                <a:lnTo>
                  <a:pt x="17637265" y="9336329"/>
                </a:lnTo>
                <a:lnTo>
                  <a:pt x="17631029" y="9340532"/>
                </a:lnTo>
                <a:lnTo>
                  <a:pt x="17626826" y="9346781"/>
                </a:lnTo>
                <a:lnTo>
                  <a:pt x="17625276" y="9354426"/>
                </a:lnTo>
                <a:lnTo>
                  <a:pt x="17626826" y="9362072"/>
                </a:lnTo>
                <a:lnTo>
                  <a:pt x="17631029" y="9368320"/>
                </a:lnTo>
                <a:lnTo>
                  <a:pt x="17637265" y="9372524"/>
                </a:lnTo>
                <a:lnTo>
                  <a:pt x="17644923" y="9374073"/>
                </a:lnTo>
                <a:lnTo>
                  <a:pt x="17652569" y="9372524"/>
                </a:lnTo>
                <a:lnTo>
                  <a:pt x="17658817" y="9368320"/>
                </a:lnTo>
                <a:lnTo>
                  <a:pt x="17663033" y="9362072"/>
                </a:lnTo>
                <a:lnTo>
                  <a:pt x="17664583" y="9354426"/>
                </a:lnTo>
                <a:close/>
              </a:path>
              <a:path w="18719800" h="10718800" extrusionOk="0">
                <a:moveTo>
                  <a:pt x="17664583" y="9254312"/>
                </a:moveTo>
                <a:lnTo>
                  <a:pt x="17663033" y="9246679"/>
                </a:lnTo>
                <a:lnTo>
                  <a:pt x="17658817" y="9240431"/>
                </a:lnTo>
                <a:lnTo>
                  <a:pt x="17652569" y="9236215"/>
                </a:lnTo>
                <a:lnTo>
                  <a:pt x="17644923" y="9234678"/>
                </a:lnTo>
                <a:lnTo>
                  <a:pt x="17637265" y="9236215"/>
                </a:lnTo>
                <a:lnTo>
                  <a:pt x="17631029" y="9240431"/>
                </a:lnTo>
                <a:lnTo>
                  <a:pt x="17626826" y="9246679"/>
                </a:lnTo>
                <a:lnTo>
                  <a:pt x="17625276" y="9254312"/>
                </a:lnTo>
                <a:lnTo>
                  <a:pt x="17626826" y="9261970"/>
                </a:lnTo>
                <a:lnTo>
                  <a:pt x="17631029" y="9268219"/>
                </a:lnTo>
                <a:lnTo>
                  <a:pt x="17637265" y="9272422"/>
                </a:lnTo>
                <a:lnTo>
                  <a:pt x="17644923" y="9273959"/>
                </a:lnTo>
                <a:lnTo>
                  <a:pt x="17652569" y="9272422"/>
                </a:lnTo>
                <a:lnTo>
                  <a:pt x="17658817" y="9268219"/>
                </a:lnTo>
                <a:lnTo>
                  <a:pt x="17663033" y="9261970"/>
                </a:lnTo>
                <a:lnTo>
                  <a:pt x="17664583" y="9254312"/>
                </a:lnTo>
                <a:close/>
              </a:path>
              <a:path w="18719800" h="10718800" extrusionOk="0">
                <a:moveTo>
                  <a:pt x="17664583" y="9154236"/>
                </a:moveTo>
                <a:lnTo>
                  <a:pt x="17663046" y="9146591"/>
                </a:lnTo>
                <a:lnTo>
                  <a:pt x="17658830" y="9140342"/>
                </a:lnTo>
                <a:lnTo>
                  <a:pt x="17652581" y="9136139"/>
                </a:lnTo>
                <a:lnTo>
                  <a:pt x="17644936" y="9134589"/>
                </a:lnTo>
                <a:lnTo>
                  <a:pt x="17637290" y="9136139"/>
                </a:lnTo>
                <a:lnTo>
                  <a:pt x="17631042" y="9140342"/>
                </a:lnTo>
                <a:lnTo>
                  <a:pt x="17626838" y="9146591"/>
                </a:lnTo>
                <a:lnTo>
                  <a:pt x="17625289" y="9154236"/>
                </a:lnTo>
                <a:lnTo>
                  <a:pt x="17626838" y="9161882"/>
                </a:lnTo>
                <a:lnTo>
                  <a:pt x="17631042" y="9168130"/>
                </a:lnTo>
                <a:lnTo>
                  <a:pt x="17637290" y="9172334"/>
                </a:lnTo>
                <a:lnTo>
                  <a:pt x="17644936" y="9173883"/>
                </a:lnTo>
                <a:lnTo>
                  <a:pt x="17652581" y="9172334"/>
                </a:lnTo>
                <a:lnTo>
                  <a:pt x="17658830" y="9168130"/>
                </a:lnTo>
                <a:lnTo>
                  <a:pt x="17663046" y="9161882"/>
                </a:lnTo>
                <a:lnTo>
                  <a:pt x="17664583" y="9154236"/>
                </a:lnTo>
                <a:close/>
              </a:path>
              <a:path w="18719800" h="10718800" extrusionOk="0">
                <a:moveTo>
                  <a:pt x="17664583" y="9054147"/>
                </a:moveTo>
                <a:lnTo>
                  <a:pt x="17663046" y="9046489"/>
                </a:lnTo>
                <a:lnTo>
                  <a:pt x="17658830" y="9040254"/>
                </a:lnTo>
                <a:lnTo>
                  <a:pt x="17652581" y="9036037"/>
                </a:lnTo>
                <a:lnTo>
                  <a:pt x="17644936" y="9034488"/>
                </a:lnTo>
                <a:lnTo>
                  <a:pt x="17637290" y="9036037"/>
                </a:lnTo>
                <a:lnTo>
                  <a:pt x="17631042" y="9040254"/>
                </a:lnTo>
                <a:lnTo>
                  <a:pt x="17626838" y="9046489"/>
                </a:lnTo>
                <a:lnTo>
                  <a:pt x="17625289" y="9054147"/>
                </a:lnTo>
                <a:lnTo>
                  <a:pt x="17626838" y="9061793"/>
                </a:lnTo>
                <a:lnTo>
                  <a:pt x="17631042" y="9068029"/>
                </a:lnTo>
                <a:lnTo>
                  <a:pt x="17637290" y="9072245"/>
                </a:lnTo>
                <a:lnTo>
                  <a:pt x="17644936" y="9073794"/>
                </a:lnTo>
                <a:lnTo>
                  <a:pt x="17652581" y="9072245"/>
                </a:lnTo>
                <a:lnTo>
                  <a:pt x="17658830" y="9068029"/>
                </a:lnTo>
                <a:lnTo>
                  <a:pt x="17663046" y="9061793"/>
                </a:lnTo>
                <a:lnTo>
                  <a:pt x="17664583" y="9054147"/>
                </a:lnTo>
                <a:close/>
              </a:path>
              <a:path w="18719800" h="10718800" extrusionOk="0">
                <a:moveTo>
                  <a:pt x="17664583" y="8954046"/>
                </a:moveTo>
                <a:lnTo>
                  <a:pt x="17663046" y="8946401"/>
                </a:lnTo>
                <a:lnTo>
                  <a:pt x="17658830" y="8940152"/>
                </a:lnTo>
                <a:lnTo>
                  <a:pt x="17652581" y="8935949"/>
                </a:lnTo>
                <a:lnTo>
                  <a:pt x="17644936" y="8934399"/>
                </a:lnTo>
                <a:lnTo>
                  <a:pt x="17637290" y="8935949"/>
                </a:lnTo>
                <a:lnTo>
                  <a:pt x="17631042" y="8940152"/>
                </a:lnTo>
                <a:lnTo>
                  <a:pt x="17626838" y="8946401"/>
                </a:lnTo>
                <a:lnTo>
                  <a:pt x="17625289" y="8954046"/>
                </a:lnTo>
                <a:lnTo>
                  <a:pt x="17626838" y="8961691"/>
                </a:lnTo>
                <a:lnTo>
                  <a:pt x="17631042" y="8967940"/>
                </a:lnTo>
                <a:lnTo>
                  <a:pt x="17637290" y="8972144"/>
                </a:lnTo>
                <a:lnTo>
                  <a:pt x="17644936" y="8973693"/>
                </a:lnTo>
                <a:lnTo>
                  <a:pt x="17652581" y="8972144"/>
                </a:lnTo>
                <a:lnTo>
                  <a:pt x="17658830" y="8967940"/>
                </a:lnTo>
                <a:lnTo>
                  <a:pt x="17663046" y="8961691"/>
                </a:lnTo>
                <a:lnTo>
                  <a:pt x="17664583" y="8954046"/>
                </a:lnTo>
                <a:close/>
              </a:path>
              <a:path w="18719800" h="10718800" extrusionOk="0">
                <a:moveTo>
                  <a:pt x="17664583" y="8853945"/>
                </a:moveTo>
                <a:lnTo>
                  <a:pt x="17663046" y="8846299"/>
                </a:lnTo>
                <a:lnTo>
                  <a:pt x="17658830" y="8840051"/>
                </a:lnTo>
                <a:lnTo>
                  <a:pt x="17652581" y="8835847"/>
                </a:lnTo>
                <a:lnTo>
                  <a:pt x="17644936" y="8834298"/>
                </a:lnTo>
                <a:lnTo>
                  <a:pt x="17637290" y="8835847"/>
                </a:lnTo>
                <a:lnTo>
                  <a:pt x="17631042" y="8840051"/>
                </a:lnTo>
                <a:lnTo>
                  <a:pt x="17626838" y="8846299"/>
                </a:lnTo>
                <a:lnTo>
                  <a:pt x="17625289" y="8853945"/>
                </a:lnTo>
                <a:lnTo>
                  <a:pt x="17626838" y="8861590"/>
                </a:lnTo>
                <a:lnTo>
                  <a:pt x="17631042" y="8867838"/>
                </a:lnTo>
                <a:lnTo>
                  <a:pt x="17637290" y="8872042"/>
                </a:lnTo>
                <a:lnTo>
                  <a:pt x="17644936" y="8873592"/>
                </a:lnTo>
                <a:lnTo>
                  <a:pt x="17652581" y="8872042"/>
                </a:lnTo>
                <a:lnTo>
                  <a:pt x="17658830" y="8867838"/>
                </a:lnTo>
                <a:lnTo>
                  <a:pt x="17663046" y="8861590"/>
                </a:lnTo>
                <a:lnTo>
                  <a:pt x="17664583" y="8853945"/>
                </a:lnTo>
                <a:close/>
              </a:path>
              <a:path w="18719800" h="10718800" extrusionOk="0">
                <a:moveTo>
                  <a:pt x="17664583" y="8753856"/>
                </a:moveTo>
                <a:lnTo>
                  <a:pt x="17663046" y="8746211"/>
                </a:lnTo>
                <a:lnTo>
                  <a:pt x="17658830" y="8739962"/>
                </a:lnTo>
                <a:lnTo>
                  <a:pt x="17652581" y="8735758"/>
                </a:lnTo>
                <a:lnTo>
                  <a:pt x="17644936" y="8734209"/>
                </a:lnTo>
                <a:lnTo>
                  <a:pt x="17637290" y="8735758"/>
                </a:lnTo>
                <a:lnTo>
                  <a:pt x="17631042" y="8739962"/>
                </a:lnTo>
                <a:lnTo>
                  <a:pt x="17626838" y="8746211"/>
                </a:lnTo>
                <a:lnTo>
                  <a:pt x="17625289" y="8753856"/>
                </a:lnTo>
                <a:lnTo>
                  <a:pt x="17626838" y="8761501"/>
                </a:lnTo>
                <a:lnTo>
                  <a:pt x="17631042" y="8767750"/>
                </a:lnTo>
                <a:lnTo>
                  <a:pt x="17637290" y="8771953"/>
                </a:lnTo>
                <a:lnTo>
                  <a:pt x="17644936" y="8773503"/>
                </a:lnTo>
                <a:lnTo>
                  <a:pt x="17652581" y="8771953"/>
                </a:lnTo>
                <a:lnTo>
                  <a:pt x="17658830" y="8767750"/>
                </a:lnTo>
                <a:lnTo>
                  <a:pt x="17663046" y="8761501"/>
                </a:lnTo>
                <a:lnTo>
                  <a:pt x="17664583" y="8753856"/>
                </a:lnTo>
                <a:close/>
              </a:path>
              <a:path w="18719800" h="10718800" extrusionOk="0">
                <a:moveTo>
                  <a:pt x="17664583" y="8653755"/>
                </a:moveTo>
                <a:lnTo>
                  <a:pt x="17663046" y="8646109"/>
                </a:lnTo>
                <a:lnTo>
                  <a:pt x="17658830" y="8639861"/>
                </a:lnTo>
                <a:lnTo>
                  <a:pt x="17652581" y="8635657"/>
                </a:lnTo>
                <a:lnTo>
                  <a:pt x="17644936" y="8634108"/>
                </a:lnTo>
                <a:lnTo>
                  <a:pt x="17637290" y="8635657"/>
                </a:lnTo>
                <a:lnTo>
                  <a:pt x="17631042" y="8639861"/>
                </a:lnTo>
                <a:lnTo>
                  <a:pt x="17626838" y="8646109"/>
                </a:lnTo>
                <a:lnTo>
                  <a:pt x="17625289" y="8653755"/>
                </a:lnTo>
                <a:lnTo>
                  <a:pt x="17626838" y="8661400"/>
                </a:lnTo>
                <a:lnTo>
                  <a:pt x="17631042" y="8667648"/>
                </a:lnTo>
                <a:lnTo>
                  <a:pt x="17637290" y="8671852"/>
                </a:lnTo>
                <a:lnTo>
                  <a:pt x="17644936" y="8673401"/>
                </a:lnTo>
                <a:lnTo>
                  <a:pt x="17652581" y="8671852"/>
                </a:lnTo>
                <a:lnTo>
                  <a:pt x="17658830" y="8667648"/>
                </a:lnTo>
                <a:lnTo>
                  <a:pt x="17663046" y="8661400"/>
                </a:lnTo>
                <a:lnTo>
                  <a:pt x="17664583" y="8653755"/>
                </a:lnTo>
                <a:close/>
              </a:path>
              <a:path w="18719800" h="10718800" extrusionOk="0">
                <a:moveTo>
                  <a:pt x="17664583" y="8553653"/>
                </a:moveTo>
                <a:lnTo>
                  <a:pt x="17663046" y="8546008"/>
                </a:lnTo>
                <a:lnTo>
                  <a:pt x="17658830" y="8539759"/>
                </a:lnTo>
                <a:lnTo>
                  <a:pt x="17652581" y="8535543"/>
                </a:lnTo>
                <a:lnTo>
                  <a:pt x="17644936" y="8534006"/>
                </a:lnTo>
                <a:lnTo>
                  <a:pt x="17637290" y="8535543"/>
                </a:lnTo>
                <a:lnTo>
                  <a:pt x="17631042" y="8539759"/>
                </a:lnTo>
                <a:lnTo>
                  <a:pt x="17626838" y="8546008"/>
                </a:lnTo>
                <a:lnTo>
                  <a:pt x="17625289" y="8553653"/>
                </a:lnTo>
                <a:lnTo>
                  <a:pt x="17626838" y="8561311"/>
                </a:lnTo>
                <a:lnTo>
                  <a:pt x="17631042" y="8567547"/>
                </a:lnTo>
                <a:lnTo>
                  <a:pt x="17637290" y="8571763"/>
                </a:lnTo>
                <a:lnTo>
                  <a:pt x="17644936" y="8573300"/>
                </a:lnTo>
                <a:lnTo>
                  <a:pt x="17652581" y="8571763"/>
                </a:lnTo>
                <a:lnTo>
                  <a:pt x="17658830" y="8567547"/>
                </a:lnTo>
                <a:lnTo>
                  <a:pt x="17663046" y="8561311"/>
                </a:lnTo>
                <a:lnTo>
                  <a:pt x="17664583" y="8553653"/>
                </a:lnTo>
                <a:close/>
              </a:path>
              <a:path w="18719800" h="10718800" extrusionOk="0">
                <a:moveTo>
                  <a:pt x="17664583" y="8453552"/>
                </a:moveTo>
                <a:lnTo>
                  <a:pt x="17663046" y="8445919"/>
                </a:lnTo>
                <a:lnTo>
                  <a:pt x="17658830" y="8439671"/>
                </a:lnTo>
                <a:lnTo>
                  <a:pt x="17652581" y="8435454"/>
                </a:lnTo>
                <a:lnTo>
                  <a:pt x="17644936" y="8433905"/>
                </a:lnTo>
                <a:lnTo>
                  <a:pt x="17637290" y="8435454"/>
                </a:lnTo>
                <a:lnTo>
                  <a:pt x="17631042" y="8439671"/>
                </a:lnTo>
                <a:lnTo>
                  <a:pt x="17626838" y="8445919"/>
                </a:lnTo>
                <a:lnTo>
                  <a:pt x="17625289" y="8453552"/>
                </a:lnTo>
                <a:lnTo>
                  <a:pt x="17626838" y="8461210"/>
                </a:lnTo>
                <a:lnTo>
                  <a:pt x="17631042" y="8467458"/>
                </a:lnTo>
                <a:lnTo>
                  <a:pt x="17637290" y="8471662"/>
                </a:lnTo>
                <a:lnTo>
                  <a:pt x="17644936" y="8473211"/>
                </a:lnTo>
                <a:lnTo>
                  <a:pt x="17652581" y="8471662"/>
                </a:lnTo>
                <a:lnTo>
                  <a:pt x="17658830" y="8467458"/>
                </a:lnTo>
                <a:lnTo>
                  <a:pt x="17663046" y="8461210"/>
                </a:lnTo>
                <a:lnTo>
                  <a:pt x="17664583" y="8453552"/>
                </a:lnTo>
                <a:close/>
              </a:path>
              <a:path w="18719800" h="10718800" extrusionOk="0">
                <a:moveTo>
                  <a:pt x="17664583" y="8353463"/>
                </a:moveTo>
                <a:lnTo>
                  <a:pt x="17663046" y="8345818"/>
                </a:lnTo>
                <a:lnTo>
                  <a:pt x="17658830" y="8339569"/>
                </a:lnTo>
                <a:lnTo>
                  <a:pt x="17652581" y="8335365"/>
                </a:lnTo>
                <a:lnTo>
                  <a:pt x="17644936" y="8333816"/>
                </a:lnTo>
                <a:lnTo>
                  <a:pt x="17637290" y="8335365"/>
                </a:lnTo>
                <a:lnTo>
                  <a:pt x="17631042" y="8339569"/>
                </a:lnTo>
                <a:lnTo>
                  <a:pt x="17626838" y="8345818"/>
                </a:lnTo>
                <a:lnTo>
                  <a:pt x="17625289" y="8353463"/>
                </a:lnTo>
                <a:lnTo>
                  <a:pt x="17626838" y="8361121"/>
                </a:lnTo>
                <a:lnTo>
                  <a:pt x="17631042" y="8367357"/>
                </a:lnTo>
                <a:lnTo>
                  <a:pt x="17637290" y="8371573"/>
                </a:lnTo>
                <a:lnTo>
                  <a:pt x="17644936" y="8373110"/>
                </a:lnTo>
                <a:lnTo>
                  <a:pt x="17652581" y="8371573"/>
                </a:lnTo>
                <a:lnTo>
                  <a:pt x="17658830" y="8367357"/>
                </a:lnTo>
                <a:lnTo>
                  <a:pt x="17663046" y="8361121"/>
                </a:lnTo>
                <a:lnTo>
                  <a:pt x="17664583" y="8353463"/>
                </a:lnTo>
                <a:close/>
              </a:path>
              <a:path w="18719800" h="10718800" extrusionOk="0">
                <a:moveTo>
                  <a:pt x="17664583" y="8253374"/>
                </a:moveTo>
                <a:lnTo>
                  <a:pt x="17663046" y="8245729"/>
                </a:lnTo>
                <a:lnTo>
                  <a:pt x="17658830" y="8239480"/>
                </a:lnTo>
                <a:lnTo>
                  <a:pt x="17652581" y="8235277"/>
                </a:lnTo>
                <a:lnTo>
                  <a:pt x="17644936" y="8233727"/>
                </a:lnTo>
                <a:lnTo>
                  <a:pt x="17637290" y="8235277"/>
                </a:lnTo>
                <a:lnTo>
                  <a:pt x="17631042" y="8239480"/>
                </a:lnTo>
                <a:lnTo>
                  <a:pt x="17626838" y="8245729"/>
                </a:lnTo>
                <a:lnTo>
                  <a:pt x="17625289" y="8253374"/>
                </a:lnTo>
                <a:lnTo>
                  <a:pt x="17626838" y="8261020"/>
                </a:lnTo>
                <a:lnTo>
                  <a:pt x="17631042" y="8267268"/>
                </a:lnTo>
                <a:lnTo>
                  <a:pt x="17637290" y="8271472"/>
                </a:lnTo>
                <a:lnTo>
                  <a:pt x="17644936" y="8273021"/>
                </a:lnTo>
                <a:lnTo>
                  <a:pt x="17652581" y="8271472"/>
                </a:lnTo>
                <a:lnTo>
                  <a:pt x="17658830" y="8267268"/>
                </a:lnTo>
                <a:lnTo>
                  <a:pt x="17663046" y="8261020"/>
                </a:lnTo>
                <a:lnTo>
                  <a:pt x="17664583" y="8253374"/>
                </a:lnTo>
                <a:close/>
              </a:path>
              <a:path w="18719800" h="10718800" extrusionOk="0">
                <a:moveTo>
                  <a:pt x="17664583" y="8153273"/>
                </a:moveTo>
                <a:lnTo>
                  <a:pt x="17663046" y="8145627"/>
                </a:lnTo>
                <a:lnTo>
                  <a:pt x="17658830" y="8139379"/>
                </a:lnTo>
                <a:lnTo>
                  <a:pt x="17652581" y="8135163"/>
                </a:lnTo>
                <a:lnTo>
                  <a:pt x="17644936" y="8133626"/>
                </a:lnTo>
                <a:lnTo>
                  <a:pt x="17637290" y="8135163"/>
                </a:lnTo>
                <a:lnTo>
                  <a:pt x="17631042" y="8139379"/>
                </a:lnTo>
                <a:lnTo>
                  <a:pt x="17626838" y="8145627"/>
                </a:lnTo>
                <a:lnTo>
                  <a:pt x="17625289" y="8153273"/>
                </a:lnTo>
                <a:lnTo>
                  <a:pt x="17626838" y="8160918"/>
                </a:lnTo>
                <a:lnTo>
                  <a:pt x="17631042" y="8167167"/>
                </a:lnTo>
                <a:lnTo>
                  <a:pt x="17637290" y="8171370"/>
                </a:lnTo>
                <a:lnTo>
                  <a:pt x="17644936" y="8172920"/>
                </a:lnTo>
                <a:lnTo>
                  <a:pt x="17652581" y="8171370"/>
                </a:lnTo>
                <a:lnTo>
                  <a:pt x="17658830" y="8167167"/>
                </a:lnTo>
                <a:lnTo>
                  <a:pt x="17663046" y="8160918"/>
                </a:lnTo>
                <a:lnTo>
                  <a:pt x="17664583" y="8153273"/>
                </a:lnTo>
                <a:close/>
              </a:path>
              <a:path w="18719800" h="10718800" extrusionOk="0">
                <a:moveTo>
                  <a:pt x="17664583" y="8053171"/>
                </a:moveTo>
                <a:lnTo>
                  <a:pt x="17663046" y="8045526"/>
                </a:lnTo>
                <a:lnTo>
                  <a:pt x="17658830" y="8039290"/>
                </a:lnTo>
                <a:lnTo>
                  <a:pt x="17652581" y="8035074"/>
                </a:lnTo>
                <a:lnTo>
                  <a:pt x="17644936" y="8033537"/>
                </a:lnTo>
                <a:lnTo>
                  <a:pt x="17637290" y="8035074"/>
                </a:lnTo>
                <a:lnTo>
                  <a:pt x="17631042" y="8039290"/>
                </a:lnTo>
                <a:lnTo>
                  <a:pt x="17626838" y="8045526"/>
                </a:lnTo>
                <a:lnTo>
                  <a:pt x="17625289" y="8053171"/>
                </a:lnTo>
                <a:lnTo>
                  <a:pt x="17626838" y="8060830"/>
                </a:lnTo>
                <a:lnTo>
                  <a:pt x="17631042" y="8067065"/>
                </a:lnTo>
                <a:lnTo>
                  <a:pt x="17637290" y="8071282"/>
                </a:lnTo>
                <a:lnTo>
                  <a:pt x="17644936" y="8072818"/>
                </a:lnTo>
                <a:lnTo>
                  <a:pt x="17652581" y="8071282"/>
                </a:lnTo>
                <a:lnTo>
                  <a:pt x="17658830" y="8067065"/>
                </a:lnTo>
                <a:lnTo>
                  <a:pt x="17663046" y="8060830"/>
                </a:lnTo>
                <a:lnTo>
                  <a:pt x="17664583" y="8053171"/>
                </a:lnTo>
                <a:close/>
              </a:path>
              <a:path w="18719800" h="10718800" extrusionOk="0">
                <a:moveTo>
                  <a:pt x="17664583" y="7953070"/>
                </a:moveTo>
                <a:lnTo>
                  <a:pt x="17663046" y="7945425"/>
                </a:lnTo>
                <a:lnTo>
                  <a:pt x="17658830" y="7939189"/>
                </a:lnTo>
                <a:lnTo>
                  <a:pt x="17652581" y="7934973"/>
                </a:lnTo>
                <a:lnTo>
                  <a:pt x="17644936" y="7933423"/>
                </a:lnTo>
                <a:lnTo>
                  <a:pt x="17637290" y="7934973"/>
                </a:lnTo>
                <a:lnTo>
                  <a:pt x="17631042" y="7939189"/>
                </a:lnTo>
                <a:lnTo>
                  <a:pt x="17626838" y="7945425"/>
                </a:lnTo>
                <a:lnTo>
                  <a:pt x="17625289" y="7953070"/>
                </a:lnTo>
                <a:lnTo>
                  <a:pt x="17626838" y="7960715"/>
                </a:lnTo>
                <a:lnTo>
                  <a:pt x="17631042" y="7966964"/>
                </a:lnTo>
                <a:lnTo>
                  <a:pt x="17637290" y="7971180"/>
                </a:lnTo>
                <a:lnTo>
                  <a:pt x="17644936" y="7972730"/>
                </a:lnTo>
                <a:lnTo>
                  <a:pt x="17652581" y="7971180"/>
                </a:lnTo>
                <a:lnTo>
                  <a:pt x="17658830" y="7966964"/>
                </a:lnTo>
                <a:lnTo>
                  <a:pt x="17663046" y="7960715"/>
                </a:lnTo>
                <a:lnTo>
                  <a:pt x="17664583" y="7953070"/>
                </a:lnTo>
                <a:close/>
              </a:path>
              <a:path w="18719800" h="10718800" extrusionOk="0">
                <a:moveTo>
                  <a:pt x="17664583" y="7852981"/>
                </a:moveTo>
                <a:lnTo>
                  <a:pt x="17663046" y="7845336"/>
                </a:lnTo>
                <a:lnTo>
                  <a:pt x="17658830" y="7839088"/>
                </a:lnTo>
                <a:lnTo>
                  <a:pt x="17652581" y="7834884"/>
                </a:lnTo>
                <a:lnTo>
                  <a:pt x="17644936" y="7833334"/>
                </a:lnTo>
                <a:lnTo>
                  <a:pt x="17637290" y="7834884"/>
                </a:lnTo>
                <a:lnTo>
                  <a:pt x="17631042" y="7839088"/>
                </a:lnTo>
                <a:lnTo>
                  <a:pt x="17626838" y="7845336"/>
                </a:lnTo>
                <a:lnTo>
                  <a:pt x="17625289" y="7852981"/>
                </a:lnTo>
                <a:lnTo>
                  <a:pt x="17626838" y="7860639"/>
                </a:lnTo>
                <a:lnTo>
                  <a:pt x="17631042" y="7866875"/>
                </a:lnTo>
                <a:lnTo>
                  <a:pt x="17637290" y="7871092"/>
                </a:lnTo>
                <a:lnTo>
                  <a:pt x="17644936" y="7872641"/>
                </a:lnTo>
                <a:lnTo>
                  <a:pt x="17652581" y="7871092"/>
                </a:lnTo>
                <a:lnTo>
                  <a:pt x="17658830" y="7866875"/>
                </a:lnTo>
                <a:lnTo>
                  <a:pt x="17663046" y="7860639"/>
                </a:lnTo>
                <a:lnTo>
                  <a:pt x="17664583" y="7852981"/>
                </a:lnTo>
                <a:close/>
              </a:path>
              <a:path w="18719800" h="10718800" extrusionOk="0">
                <a:moveTo>
                  <a:pt x="17664583" y="7752893"/>
                </a:moveTo>
                <a:lnTo>
                  <a:pt x="17663046" y="7745247"/>
                </a:lnTo>
                <a:lnTo>
                  <a:pt x="17658830" y="7738999"/>
                </a:lnTo>
                <a:lnTo>
                  <a:pt x="17652581" y="7734795"/>
                </a:lnTo>
                <a:lnTo>
                  <a:pt x="17644936" y="7733246"/>
                </a:lnTo>
                <a:lnTo>
                  <a:pt x="17637290" y="7734795"/>
                </a:lnTo>
                <a:lnTo>
                  <a:pt x="17631042" y="7738999"/>
                </a:lnTo>
                <a:lnTo>
                  <a:pt x="17626838" y="7745247"/>
                </a:lnTo>
                <a:lnTo>
                  <a:pt x="17625289" y="7752893"/>
                </a:lnTo>
                <a:lnTo>
                  <a:pt x="17626838" y="7760551"/>
                </a:lnTo>
                <a:lnTo>
                  <a:pt x="17631042" y="7766799"/>
                </a:lnTo>
                <a:lnTo>
                  <a:pt x="17637290" y="7771016"/>
                </a:lnTo>
                <a:lnTo>
                  <a:pt x="17644936" y="7772552"/>
                </a:lnTo>
                <a:lnTo>
                  <a:pt x="17652581" y="7771016"/>
                </a:lnTo>
                <a:lnTo>
                  <a:pt x="17658830" y="7766799"/>
                </a:lnTo>
                <a:lnTo>
                  <a:pt x="17663046" y="7760551"/>
                </a:lnTo>
                <a:lnTo>
                  <a:pt x="17664583" y="7752893"/>
                </a:lnTo>
                <a:close/>
              </a:path>
              <a:path w="18719800" h="10718800" extrusionOk="0">
                <a:moveTo>
                  <a:pt x="17664583" y="7652791"/>
                </a:moveTo>
                <a:lnTo>
                  <a:pt x="17663046" y="7645146"/>
                </a:lnTo>
                <a:lnTo>
                  <a:pt x="17658830" y="7638910"/>
                </a:lnTo>
                <a:lnTo>
                  <a:pt x="17652581" y="7634694"/>
                </a:lnTo>
                <a:lnTo>
                  <a:pt x="17644936" y="7633144"/>
                </a:lnTo>
                <a:lnTo>
                  <a:pt x="17637290" y="7634694"/>
                </a:lnTo>
                <a:lnTo>
                  <a:pt x="17631042" y="7638910"/>
                </a:lnTo>
                <a:lnTo>
                  <a:pt x="17626838" y="7645146"/>
                </a:lnTo>
                <a:lnTo>
                  <a:pt x="17625289" y="7652791"/>
                </a:lnTo>
                <a:lnTo>
                  <a:pt x="17626838" y="7660449"/>
                </a:lnTo>
                <a:lnTo>
                  <a:pt x="17631042" y="7666685"/>
                </a:lnTo>
                <a:lnTo>
                  <a:pt x="17637290" y="7670901"/>
                </a:lnTo>
                <a:lnTo>
                  <a:pt x="17644936" y="7672438"/>
                </a:lnTo>
                <a:lnTo>
                  <a:pt x="17652581" y="7670901"/>
                </a:lnTo>
                <a:lnTo>
                  <a:pt x="17658830" y="7666685"/>
                </a:lnTo>
                <a:lnTo>
                  <a:pt x="17663046" y="7660449"/>
                </a:lnTo>
                <a:lnTo>
                  <a:pt x="17664583" y="7652791"/>
                </a:lnTo>
                <a:close/>
              </a:path>
              <a:path w="18719800" h="10718800" extrusionOk="0">
                <a:moveTo>
                  <a:pt x="17664583" y="7552690"/>
                </a:moveTo>
                <a:lnTo>
                  <a:pt x="17663046" y="7545044"/>
                </a:lnTo>
                <a:lnTo>
                  <a:pt x="17658830" y="7538809"/>
                </a:lnTo>
                <a:lnTo>
                  <a:pt x="17652581" y="7534605"/>
                </a:lnTo>
                <a:lnTo>
                  <a:pt x="17644936" y="7533056"/>
                </a:lnTo>
                <a:lnTo>
                  <a:pt x="17637290" y="7534605"/>
                </a:lnTo>
                <a:lnTo>
                  <a:pt x="17631042" y="7538809"/>
                </a:lnTo>
                <a:lnTo>
                  <a:pt x="17626838" y="7545044"/>
                </a:lnTo>
                <a:lnTo>
                  <a:pt x="17625289" y="7552690"/>
                </a:lnTo>
                <a:lnTo>
                  <a:pt x="17626838" y="7560348"/>
                </a:lnTo>
                <a:lnTo>
                  <a:pt x="17631042" y="7566596"/>
                </a:lnTo>
                <a:lnTo>
                  <a:pt x="17637290" y="7570800"/>
                </a:lnTo>
                <a:lnTo>
                  <a:pt x="17644936" y="7572349"/>
                </a:lnTo>
                <a:lnTo>
                  <a:pt x="17652581" y="7570800"/>
                </a:lnTo>
                <a:lnTo>
                  <a:pt x="17658830" y="7566596"/>
                </a:lnTo>
                <a:lnTo>
                  <a:pt x="17663046" y="7560348"/>
                </a:lnTo>
                <a:lnTo>
                  <a:pt x="17664583" y="7552690"/>
                </a:lnTo>
                <a:close/>
              </a:path>
              <a:path w="18719800" h="10718800" extrusionOk="0">
                <a:moveTo>
                  <a:pt x="17664583" y="7452601"/>
                </a:moveTo>
                <a:lnTo>
                  <a:pt x="17663046" y="7444956"/>
                </a:lnTo>
                <a:lnTo>
                  <a:pt x="17658830" y="7438707"/>
                </a:lnTo>
                <a:lnTo>
                  <a:pt x="17652581" y="7434491"/>
                </a:lnTo>
                <a:lnTo>
                  <a:pt x="17644936" y="7432954"/>
                </a:lnTo>
                <a:lnTo>
                  <a:pt x="17637290" y="7434491"/>
                </a:lnTo>
                <a:lnTo>
                  <a:pt x="17631042" y="7438707"/>
                </a:lnTo>
                <a:lnTo>
                  <a:pt x="17626838" y="7444956"/>
                </a:lnTo>
                <a:lnTo>
                  <a:pt x="17625289" y="7452601"/>
                </a:lnTo>
                <a:lnTo>
                  <a:pt x="17626838" y="7460247"/>
                </a:lnTo>
                <a:lnTo>
                  <a:pt x="17631042" y="7466495"/>
                </a:lnTo>
                <a:lnTo>
                  <a:pt x="17637290" y="7470699"/>
                </a:lnTo>
                <a:lnTo>
                  <a:pt x="17644936" y="7472248"/>
                </a:lnTo>
                <a:lnTo>
                  <a:pt x="17652581" y="7470699"/>
                </a:lnTo>
                <a:lnTo>
                  <a:pt x="17658830" y="7466495"/>
                </a:lnTo>
                <a:lnTo>
                  <a:pt x="17663046" y="7460247"/>
                </a:lnTo>
                <a:lnTo>
                  <a:pt x="17664583" y="7452601"/>
                </a:lnTo>
                <a:close/>
              </a:path>
              <a:path w="18719800" h="10718800" extrusionOk="0">
                <a:moveTo>
                  <a:pt x="17664583" y="7352500"/>
                </a:moveTo>
                <a:lnTo>
                  <a:pt x="17663046" y="7344854"/>
                </a:lnTo>
                <a:lnTo>
                  <a:pt x="17658830" y="7338619"/>
                </a:lnTo>
                <a:lnTo>
                  <a:pt x="17652581" y="7334402"/>
                </a:lnTo>
                <a:lnTo>
                  <a:pt x="17644936" y="7332866"/>
                </a:lnTo>
                <a:lnTo>
                  <a:pt x="17637290" y="7334402"/>
                </a:lnTo>
                <a:lnTo>
                  <a:pt x="17631042" y="7338619"/>
                </a:lnTo>
                <a:lnTo>
                  <a:pt x="17626838" y="7344854"/>
                </a:lnTo>
                <a:lnTo>
                  <a:pt x="17625289" y="7352500"/>
                </a:lnTo>
                <a:lnTo>
                  <a:pt x="17626838" y="7360145"/>
                </a:lnTo>
                <a:lnTo>
                  <a:pt x="17631042" y="7366394"/>
                </a:lnTo>
                <a:lnTo>
                  <a:pt x="17637290" y="7370597"/>
                </a:lnTo>
                <a:lnTo>
                  <a:pt x="17644936" y="7372147"/>
                </a:lnTo>
                <a:lnTo>
                  <a:pt x="17652581" y="7370597"/>
                </a:lnTo>
                <a:lnTo>
                  <a:pt x="17658830" y="7366394"/>
                </a:lnTo>
                <a:lnTo>
                  <a:pt x="17663046" y="7360145"/>
                </a:lnTo>
                <a:lnTo>
                  <a:pt x="17664583" y="7352500"/>
                </a:lnTo>
                <a:close/>
              </a:path>
              <a:path w="18719800" h="10718800" extrusionOk="0">
                <a:moveTo>
                  <a:pt x="17664583" y="7252424"/>
                </a:moveTo>
                <a:lnTo>
                  <a:pt x="17663046" y="7244766"/>
                </a:lnTo>
                <a:lnTo>
                  <a:pt x="17658830" y="7238517"/>
                </a:lnTo>
                <a:lnTo>
                  <a:pt x="17652581" y="7234314"/>
                </a:lnTo>
                <a:lnTo>
                  <a:pt x="17644936" y="7232764"/>
                </a:lnTo>
                <a:lnTo>
                  <a:pt x="17637290" y="7234314"/>
                </a:lnTo>
                <a:lnTo>
                  <a:pt x="17631042" y="7238517"/>
                </a:lnTo>
                <a:lnTo>
                  <a:pt x="17626838" y="7244766"/>
                </a:lnTo>
                <a:lnTo>
                  <a:pt x="17625289" y="7252424"/>
                </a:lnTo>
                <a:lnTo>
                  <a:pt x="17626838" y="7260056"/>
                </a:lnTo>
                <a:lnTo>
                  <a:pt x="17631042" y="7266305"/>
                </a:lnTo>
                <a:lnTo>
                  <a:pt x="17637290" y="7270521"/>
                </a:lnTo>
                <a:lnTo>
                  <a:pt x="17644936" y="7272058"/>
                </a:lnTo>
                <a:lnTo>
                  <a:pt x="17652581" y="7270521"/>
                </a:lnTo>
                <a:lnTo>
                  <a:pt x="17658830" y="7266305"/>
                </a:lnTo>
                <a:lnTo>
                  <a:pt x="17663046" y="7260056"/>
                </a:lnTo>
                <a:lnTo>
                  <a:pt x="17664583" y="7252424"/>
                </a:lnTo>
                <a:close/>
              </a:path>
              <a:path w="18719800" h="10718800" extrusionOk="0">
                <a:moveTo>
                  <a:pt x="17664583" y="7152310"/>
                </a:moveTo>
                <a:lnTo>
                  <a:pt x="17663046" y="7144664"/>
                </a:lnTo>
                <a:lnTo>
                  <a:pt x="17658830" y="7138429"/>
                </a:lnTo>
                <a:lnTo>
                  <a:pt x="17652581" y="7134225"/>
                </a:lnTo>
                <a:lnTo>
                  <a:pt x="17644936" y="7132675"/>
                </a:lnTo>
                <a:lnTo>
                  <a:pt x="17637290" y="7134225"/>
                </a:lnTo>
                <a:lnTo>
                  <a:pt x="17631042" y="7138429"/>
                </a:lnTo>
                <a:lnTo>
                  <a:pt x="17626838" y="7144664"/>
                </a:lnTo>
                <a:lnTo>
                  <a:pt x="17625289" y="7152310"/>
                </a:lnTo>
                <a:lnTo>
                  <a:pt x="17626838" y="7159968"/>
                </a:lnTo>
                <a:lnTo>
                  <a:pt x="17631042" y="7166203"/>
                </a:lnTo>
                <a:lnTo>
                  <a:pt x="17637290" y="7170420"/>
                </a:lnTo>
                <a:lnTo>
                  <a:pt x="17644936" y="7171957"/>
                </a:lnTo>
                <a:lnTo>
                  <a:pt x="17652581" y="7170420"/>
                </a:lnTo>
                <a:lnTo>
                  <a:pt x="17658830" y="7166203"/>
                </a:lnTo>
                <a:lnTo>
                  <a:pt x="17663046" y="7159968"/>
                </a:lnTo>
                <a:lnTo>
                  <a:pt x="17664583" y="7152310"/>
                </a:lnTo>
                <a:close/>
              </a:path>
              <a:path w="18719800" h="10718800" extrusionOk="0">
                <a:moveTo>
                  <a:pt x="17664583" y="7052221"/>
                </a:moveTo>
                <a:lnTo>
                  <a:pt x="17663046" y="7044576"/>
                </a:lnTo>
                <a:lnTo>
                  <a:pt x="17658830" y="7038327"/>
                </a:lnTo>
                <a:lnTo>
                  <a:pt x="17652581" y="7034111"/>
                </a:lnTo>
                <a:lnTo>
                  <a:pt x="17644936" y="7032561"/>
                </a:lnTo>
                <a:lnTo>
                  <a:pt x="17637290" y="7034111"/>
                </a:lnTo>
                <a:lnTo>
                  <a:pt x="17631042" y="7038327"/>
                </a:lnTo>
                <a:lnTo>
                  <a:pt x="17626838" y="7044576"/>
                </a:lnTo>
                <a:lnTo>
                  <a:pt x="17625289" y="7052221"/>
                </a:lnTo>
                <a:lnTo>
                  <a:pt x="17626838" y="7059866"/>
                </a:lnTo>
                <a:lnTo>
                  <a:pt x="17631042" y="7066115"/>
                </a:lnTo>
                <a:lnTo>
                  <a:pt x="17637290" y="7070318"/>
                </a:lnTo>
                <a:lnTo>
                  <a:pt x="17644936" y="7071868"/>
                </a:lnTo>
                <a:lnTo>
                  <a:pt x="17652581" y="7070318"/>
                </a:lnTo>
                <a:lnTo>
                  <a:pt x="17658830" y="7066115"/>
                </a:lnTo>
                <a:lnTo>
                  <a:pt x="17663046" y="7059866"/>
                </a:lnTo>
                <a:lnTo>
                  <a:pt x="17664583" y="7052221"/>
                </a:lnTo>
                <a:close/>
              </a:path>
              <a:path w="18719800" h="10718800" extrusionOk="0">
                <a:moveTo>
                  <a:pt x="17664583" y="6952132"/>
                </a:moveTo>
                <a:lnTo>
                  <a:pt x="17663046" y="6944474"/>
                </a:lnTo>
                <a:lnTo>
                  <a:pt x="17658830" y="6938226"/>
                </a:lnTo>
                <a:lnTo>
                  <a:pt x="17652581" y="6934022"/>
                </a:lnTo>
                <a:lnTo>
                  <a:pt x="17644936" y="6932473"/>
                </a:lnTo>
                <a:lnTo>
                  <a:pt x="17637290" y="6934022"/>
                </a:lnTo>
                <a:lnTo>
                  <a:pt x="17631042" y="6938226"/>
                </a:lnTo>
                <a:lnTo>
                  <a:pt x="17626838" y="6944474"/>
                </a:lnTo>
                <a:lnTo>
                  <a:pt x="17625289" y="6952132"/>
                </a:lnTo>
                <a:lnTo>
                  <a:pt x="17626838" y="6959778"/>
                </a:lnTo>
                <a:lnTo>
                  <a:pt x="17631042" y="6966013"/>
                </a:lnTo>
                <a:lnTo>
                  <a:pt x="17637290" y="6970217"/>
                </a:lnTo>
                <a:lnTo>
                  <a:pt x="17644936" y="6971766"/>
                </a:lnTo>
                <a:lnTo>
                  <a:pt x="17652581" y="6970217"/>
                </a:lnTo>
                <a:lnTo>
                  <a:pt x="17658830" y="6966013"/>
                </a:lnTo>
                <a:lnTo>
                  <a:pt x="17663046" y="6959778"/>
                </a:lnTo>
                <a:lnTo>
                  <a:pt x="17664583" y="6952132"/>
                </a:lnTo>
                <a:close/>
              </a:path>
              <a:path w="18719800" h="10718800" extrusionOk="0">
                <a:moveTo>
                  <a:pt x="17664583" y="6852018"/>
                </a:moveTo>
                <a:lnTo>
                  <a:pt x="17663046" y="6844373"/>
                </a:lnTo>
                <a:lnTo>
                  <a:pt x="17658830" y="6838124"/>
                </a:lnTo>
                <a:lnTo>
                  <a:pt x="17652581" y="6833921"/>
                </a:lnTo>
                <a:lnTo>
                  <a:pt x="17644936" y="6832371"/>
                </a:lnTo>
                <a:lnTo>
                  <a:pt x="17637290" y="6833921"/>
                </a:lnTo>
                <a:lnTo>
                  <a:pt x="17631042" y="6838124"/>
                </a:lnTo>
                <a:lnTo>
                  <a:pt x="17626838" y="6844373"/>
                </a:lnTo>
                <a:lnTo>
                  <a:pt x="17625289" y="6852018"/>
                </a:lnTo>
                <a:lnTo>
                  <a:pt x="17626838" y="6859664"/>
                </a:lnTo>
                <a:lnTo>
                  <a:pt x="17631042" y="6865912"/>
                </a:lnTo>
                <a:lnTo>
                  <a:pt x="17637290" y="6870128"/>
                </a:lnTo>
                <a:lnTo>
                  <a:pt x="17644936" y="6871665"/>
                </a:lnTo>
                <a:lnTo>
                  <a:pt x="17652581" y="6870128"/>
                </a:lnTo>
                <a:lnTo>
                  <a:pt x="17658830" y="6865912"/>
                </a:lnTo>
                <a:lnTo>
                  <a:pt x="17663046" y="6859664"/>
                </a:lnTo>
                <a:lnTo>
                  <a:pt x="17664583" y="6852018"/>
                </a:lnTo>
                <a:close/>
              </a:path>
              <a:path w="18719800" h="10718800" extrusionOk="0">
                <a:moveTo>
                  <a:pt x="17664583" y="6751929"/>
                </a:moveTo>
                <a:lnTo>
                  <a:pt x="17663046" y="6744284"/>
                </a:lnTo>
                <a:lnTo>
                  <a:pt x="17658830" y="6738036"/>
                </a:lnTo>
                <a:lnTo>
                  <a:pt x="17652581" y="6733819"/>
                </a:lnTo>
                <a:lnTo>
                  <a:pt x="17644936" y="6732270"/>
                </a:lnTo>
                <a:lnTo>
                  <a:pt x="17637290" y="6733819"/>
                </a:lnTo>
                <a:lnTo>
                  <a:pt x="17631042" y="6738036"/>
                </a:lnTo>
                <a:lnTo>
                  <a:pt x="17626838" y="6744284"/>
                </a:lnTo>
                <a:lnTo>
                  <a:pt x="17625289" y="6751929"/>
                </a:lnTo>
                <a:lnTo>
                  <a:pt x="17626838" y="6759575"/>
                </a:lnTo>
                <a:lnTo>
                  <a:pt x="17631042" y="6765823"/>
                </a:lnTo>
                <a:lnTo>
                  <a:pt x="17637290" y="6770040"/>
                </a:lnTo>
                <a:lnTo>
                  <a:pt x="17644936" y="6771576"/>
                </a:lnTo>
                <a:lnTo>
                  <a:pt x="17652581" y="6770040"/>
                </a:lnTo>
                <a:lnTo>
                  <a:pt x="17658830" y="6765823"/>
                </a:lnTo>
                <a:lnTo>
                  <a:pt x="17663046" y="6759575"/>
                </a:lnTo>
                <a:lnTo>
                  <a:pt x="17664583" y="6751929"/>
                </a:lnTo>
                <a:close/>
              </a:path>
              <a:path w="18719800" h="10718800" extrusionOk="0">
                <a:moveTo>
                  <a:pt x="17664583" y="6651828"/>
                </a:moveTo>
                <a:lnTo>
                  <a:pt x="17663046" y="6644183"/>
                </a:lnTo>
                <a:lnTo>
                  <a:pt x="17658830" y="6637934"/>
                </a:lnTo>
                <a:lnTo>
                  <a:pt x="17652581" y="6633731"/>
                </a:lnTo>
                <a:lnTo>
                  <a:pt x="17644936" y="6632181"/>
                </a:lnTo>
                <a:lnTo>
                  <a:pt x="17637290" y="6633731"/>
                </a:lnTo>
                <a:lnTo>
                  <a:pt x="17631042" y="6637934"/>
                </a:lnTo>
                <a:lnTo>
                  <a:pt x="17626838" y="6644183"/>
                </a:lnTo>
                <a:lnTo>
                  <a:pt x="17625289" y="6651828"/>
                </a:lnTo>
                <a:lnTo>
                  <a:pt x="17626838" y="6659486"/>
                </a:lnTo>
                <a:lnTo>
                  <a:pt x="17631042" y="6665735"/>
                </a:lnTo>
                <a:lnTo>
                  <a:pt x="17637290" y="6669938"/>
                </a:lnTo>
                <a:lnTo>
                  <a:pt x="17644936" y="6671488"/>
                </a:lnTo>
                <a:lnTo>
                  <a:pt x="17652581" y="6669938"/>
                </a:lnTo>
                <a:lnTo>
                  <a:pt x="17658830" y="6665735"/>
                </a:lnTo>
                <a:lnTo>
                  <a:pt x="17663046" y="6659486"/>
                </a:lnTo>
                <a:lnTo>
                  <a:pt x="17664583" y="6651828"/>
                </a:lnTo>
                <a:close/>
              </a:path>
              <a:path w="18719800" h="10718800" extrusionOk="0">
                <a:moveTo>
                  <a:pt x="17664583" y="6551727"/>
                </a:moveTo>
                <a:lnTo>
                  <a:pt x="17663046" y="6544094"/>
                </a:lnTo>
                <a:lnTo>
                  <a:pt x="17658830" y="6537846"/>
                </a:lnTo>
                <a:lnTo>
                  <a:pt x="17652581" y="6533642"/>
                </a:lnTo>
                <a:lnTo>
                  <a:pt x="17644936" y="6532092"/>
                </a:lnTo>
                <a:lnTo>
                  <a:pt x="17637290" y="6533642"/>
                </a:lnTo>
                <a:lnTo>
                  <a:pt x="17631042" y="6537846"/>
                </a:lnTo>
                <a:lnTo>
                  <a:pt x="17626838" y="6544094"/>
                </a:lnTo>
                <a:lnTo>
                  <a:pt x="17625289" y="6551727"/>
                </a:lnTo>
                <a:lnTo>
                  <a:pt x="17626838" y="6559385"/>
                </a:lnTo>
                <a:lnTo>
                  <a:pt x="17631042" y="6565633"/>
                </a:lnTo>
                <a:lnTo>
                  <a:pt x="17637290" y="6569837"/>
                </a:lnTo>
                <a:lnTo>
                  <a:pt x="17644936" y="6571386"/>
                </a:lnTo>
                <a:lnTo>
                  <a:pt x="17652581" y="6569837"/>
                </a:lnTo>
                <a:lnTo>
                  <a:pt x="17658830" y="6565633"/>
                </a:lnTo>
                <a:lnTo>
                  <a:pt x="17663046" y="6559385"/>
                </a:lnTo>
                <a:lnTo>
                  <a:pt x="17664583" y="6551727"/>
                </a:lnTo>
                <a:close/>
              </a:path>
              <a:path w="18719800" h="10718800" extrusionOk="0">
                <a:moveTo>
                  <a:pt x="17664583" y="6451625"/>
                </a:moveTo>
                <a:lnTo>
                  <a:pt x="17663046" y="6443993"/>
                </a:lnTo>
                <a:lnTo>
                  <a:pt x="17658830" y="6437744"/>
                </a:lnTo>
                <a:lnTo>
                  <a:pt x="17652581" y="6433540"/>
                </a:lnTo>
                <a:lnTo>
                  <a:pt x="17644936" y="6431991"/>
                </a:lnTo>
                <a:lnTo>
                  <a:pt x="17637290" y="6433540"/>
                </a:lnTo>
                <a:lnTo>
                  <a:pt x="17631042" y="6437744"/>
                </a:lnTo>
                <a:lnTo>
                  <a:pt x="17626838" y="6443993"/>
                </a:lnTo>
                <a:lnTo>
                  <a:pt x="17625289" y="6451625"/>
                </a:lnTo>
                <a:lnTo>
                  <a:pt x="17626838" y="6459283"/>
                </a:lnTo>
                <a:lnTo>
                  <a:pt x="17631042" y="6465532"/>
                </a:lnTo>
                <a:lnTo>
                  <a:pt x="17637290" y="6469748"/>
                </a:lnTo>
                <a:lnTo>
                  <a:pt x="17644936" y="6471285"/>
                </a:lnTo>
                <a:lnTo>
                  <a:pt x="17652581" y="6469748"/>
                </a:lnTo>
                <a:lnTo>
                  <a:pt x="17658830" y="6465532"/>
                </a:lnTo>
                <a:lnTo>
                  <a:pt x="17663046" y="6459283"/>
                </a:lnTo>
                <a:lnTo>
                  <a:pt x="17664583" y="6451625"/>
                </a:lnTo>
                <a:close/>
              </a:path>
              <a:path w="18719800" h="10718800" extrusionOk="0">
                <a:moveTo>
                  <a:pt x="17664583" y="6351537"/>
                </a:moveTo>
                <a:lnTo>
                  <a:pt x="17663046" y="6343891"/>
                </a:lnTo>
                <a:lnTo>
                  <a:pt x="17658830" y="6337643"/>
                </a:lnTo>
                <a:lnTo>
                  <a:pt x="17652581" y="6333439"/>
                </a:lnTo>
                <a:lnTo>
                  <a:pt x="17644936" y="6331890"/>
                </a:lnTo>
                <a:lnTo>
                  <a:pt x="17637290" y="6333439"/>
                </a:lnTo>
                <a:lnTo>
                  <a:pt x="17631042" y="6337643"/>
                </a:lnTo>
                <a:lnTo>
                  <a:pt x="17626838" y="6343891"/>
                </a:lnTo>
                <a:lnTo>
                  <a:pt x="17625289" y="6351537"/>
                </a:lnTo>
                <a:lnTo>
                  <a:pt x="17626838" y="6359195"/>
                </a:lnTo>
                <a:lnTo>
                  <a:pt x="17631042" y="6365430"/>
                </a:lnTo>
                <a:lnTo>
                  <a:pt x="17637290" y="6369647"/>
                </a:lnTo>
                <a:lnTo>
                  <a:pt x="17644936" y="6371183"/>
                </a:lnTo>
                <a:lnTo>
                  <a:pt x="17652581" y="6369647"/>
                </a:lnTo>
                <a:lnTo>
                  <a:pt x="17658830" y="6365430"/>
                </a:lnTo>
                <a:lnTo>
                  <a:pt x="17663046" y="6359195"/>
                </a:lnTo>
                <a:lnTo>
                  <a:pt x="17664583" y="6351537"/>
                </a:lnTo>
                <a:close/>
              </a:path>
              <a:path w="18719800" h="10718800" extrusionOk="0">
                <a:moveTo>
                  <a:pt x="17664583" y="6251460"/>
                </a:moveTo>
                <a:lnTo>
                  <a:pt x="17663046" y="6243802"/>
                </a:lnTo>
                <a:lnTo>
                  <a:pt x="17658830" y="6237567"/>
                </a:lnTo>
                <a:lnTo>
                  <a:pt x="17652581" y="6233350"/>
                </a:lnTo>
                <a:lnTo>
                  <a:pt x="17644936" y="6231814"/>
                </a:lnTo>
                <a:lnTo>
                  <a:pt x="17637290" y="6233350"/>
                </a:lnTo>
                <a:lnTo>
                  <a:pt x="17631042" y="6237567"/>
                </a:lnTo>
                <a:lnTo>
                  <a:pt x="17626838" y="6243802"/>
                </a:lnTo>
                <a:lnTo>
                  <a:pt x="17625289" y="6251460"/>
                </a:lnTo>
                <a:lnTo>
                  <a:pt x="17626838" y="6259106"/>
                </a:lnTo>
                <a:lnTo>
                  <a:pt x="17631042" y="6265342"/>
                </a:lnTo>
                <a:lnTo>
                  <a:pt x="17637290" y="6269558"/>
                </a:lnTo>
                <a:lnTo>
                  <a:pt x="17644936" y="6271095"/>
                </a:lnTo>
                <a:lnTo>
                  <a:pt x="17652581" y="6269558"/>
                </a:lnTo>
                <a:lnTo>
                  <a:pt x="17658830" y="6265342"/>
                </a:lnTo>
                <a:lnTo>
                  <a:pt x="17663046" y="6259106"/>
                </a:lnTo>
                <a:lnTo>
                  <a:pt x="17664583" y="6251460"/>
                </a:lnTo>
                <a:close/>
              </a:path>
              <a:path w="18719800" h="10718800" extrusionOk="0">
                <a:moveTo>
                  <a:pt x="17664583" y="6151359"/>
                </a:moveTo>
                <a:lnTo>
                  <a:pt x="17663046" y="6143714"/>
                </a:lnTo>
                <a:lnTo>
                  <a:pt x="17658830" y="6137465"/>
                </a:lnTo>
                <a:lnTo>
                  <a:pt x="17652581" y="6133262"/>
                </a:lnTo>
                <a:lnTo>
                  <a:pt x="17644936" y="6131712"/>
                </a:lnTo>
                <a:lnTo>
                  <a:pt x="17637290" y="6133262"/>
                </a:lnTo>
                <a:lnTo>
                  <a:pt x="17631042" y="6137465"/>
                </a:lnTo>
                <a:lnTo>
                  <a:pt x="17626838" y="6143714"/>
                </a:lnTo>
                <a:lnTo>
                  <a:pt x="17625289" y="6151359"/>
                </a:lnTo>
                <a:lnTo>
                  <a:pt x="17626838" y="6159004"/>
                </a:lnTo>
                <a:lnTo>
                  <a:pt x="17631042" y="6165240"/>
                </a:lnTo>
                <a:lnTo>
                  <a:pt x="17637290" y="6169457"/>
                </a:lnTo>
                <a:lnTo>
                  <a:pt x="17644936" y="6170993"/>
                </a:lnTo>
                <a:lnTo>
                  <a:pt x="17652581" y="6169457"/>
                </a:lnTo>
                <a:lnTo>
                  <a:pt x="17658830" y="6165240"/>
                </a:lnTo>
                <a:lnTo>
                  <a:pt x="17663046" y="6159004"/>
                </a:lnTo>
                <a:lnTo>
                  <a:pt x="17664583" y="6151359"/>
                </a:lnTo>
                <a:close/>
              </a:path>
              <a:path w="18719800" h="10718800" extrusionOk="0">
                <a:moveTo>
                  <a:pt x="17664583" y="6051258"/>
                </a:moveTo>
                <a:lnTo>
                  <a:pt x="17663046" y="6043612"/>
                </a:lnTo>
                <a:lnTo>
                  <a:pt x="17658830" y="6037364"/>
                </a:lnTo>
                <a:lnTo>
                  <a:pt x="17652581" y="6033160"/>
                </a:lnTo>
                <a:lnTo>
                  <a:pt x="17644936" y="6031623"/>
                </a:lnTo>
                <a:lnTo>
                  <a:pt x="17637290" y="6033160"/>
                </a:lnTo>
                <a:lnTo>
                  <a:pt x="17631042" y="6037364"/>
                </a:lnTo>
                <a:lnTo>
                  <a:pt x="17626838" y="6043612"/>
                </a:lnTo>
                <a:lnTo>
                  <a:pt x="17625289" y="6051258"/>
                </a:lnTo>
                <a:lnTo>
                  <a:pt x="17626838" y="6058903"/>
                </a:lnTo>
                <a:lnTo>
                  <a:pt x="17631042" y="6065151"/>
                </a:lnTo>
                <a:lnTo>
                  <a:pt x="17637290" y="6069355"/>
                </a:lnTo>
                <a:lnTo>
                  <a:pt x="17644936" y="6070905"/>
                </a:lnTo>
                <a:lnTo>
                  <a:pt x="17652581" y="6069355"/>
                </a:lnTo>
                <a:lnTo>
                  <a:pt x="17658830" y="6065151"/>
                </a:lnTo>
                <a:lnTo>
                  <a:pt x="17663046" y="6058903"/>
                </a:lnTo>
                <a:lnTo>
                  <a:pt x="17664583" y="6051258"/>
                </a:lnTo>
                <a:close/>
              </a:path>
              <a:path w="18719800" h="10718800" extrusionOk="0">
                <a:moveTo>
                  <a:pt x="17664583" y="5951156"/>
                </a:moveTo>
                <a:lnTo>
                  <a:pt x="17663046" y="5943511"/>
                </a:lnTo>
                <a:lnTo>
                  <a:pt x="17658830" y="5937262"/>
                </a:lnTo>
                <a:lnTo>
                  <a:pt x="17652581" y="5933059"/>
                </a:lnTo>
                <a:lnTo>
                  <a:pt x="17644936" y="5931509"/>
                </a:lnTo>
                <a:lnTo>
                  <a:pt x="17637290" y="5933059"/>
                </a:lnTo>
                <a:lnTo>
                  <a:pt x="17631042" y="5937262"/>
                </a:lnTo>
                <a:lnTo>
                  <a:pt x="17626838" y="5943511"/>
                </a:lnTo>
                <a:lnTo>
                  <a:pt x="17625289" y="5951156"/>
                </a:lnTo>
                <a:lnTo>
                  <a:pt x="17626838" y="5958802"/>
                </a:lnTo>
                <a:lnTo>
                  <a:pt x="17631042" y="5965050"/>
                </a:lnTo>
                <a:lnTo>
                  <a:pt x="17637290" y="5969266"/>
                </a:lnTo>
                <a:lnTo>
                  <a:pt x="17644936" y="5970803"/>
                </a:lnTo>
                <a:lnTo>
                  <a:pt x="17652581" y="5969266"/>
                </a:lnTo>
                <a:lnTo>
                  <a:pt x="17658830" y="5965050"/>
                </a:lnTo>
                <a:lnTo>
                  <a:pt x="17663046" y="5958802"/>
                </a:lnTo>
                <a:lnTo>
                  <a:pt x="17664583" y="5951156"/>
                </a:lnTo>
                <a:close/>
              </a:path>
              <a:path w="18719800" h="10718800" extrusionOk="0">
                <a:moveTo>
                  <a:pt x="17664583" y="5851068"/>
                </a:moveTo>
                <a:lnTo>
                  <a:pt x="17663046" y="5843422"/>
                </a:lnTo>
                <a:lnTo>
                  <a:pt x="17658830" y="5837174"/>
                </a:lnTo>
                <a:lnTo>
                  <a:pt x="17652581" y="5832957"/>
                </a:lnTo>
                <a:lnTo>
                  <a:pt x="17644936" y="5831408"/>
                </a:lnTo>
                <a:lnTo>
                  <a:pt x="17637290" y="5832957"/>
                </a:lnTo>
                <a:lnTo>
                  <a:pt x="17631042" y="5837174"/>
                </a:lnTo>
                <a:lnTo>
                  <a:pt x="17626838" y="5843422"/>
                </a:lnTo>
                <a:lnTo>
                  <a:pt x="17625289" y="5851068"/>
                </a:lnTo>
                <a:lnTo>
                  <a:pt x="17626838" y="5858713"/>
                </a:lnTo>
                <a:lnTo>
                  <a:pt x="17631042" y="5864961"/>
                </a:lnTo>
                <a:lnTo>
                  <a:pt x="17637290" y="5869165"/>
                </a:lnTo>
                <a:lnTo>
                  <a:pt x="17644936" y="5870714"/>
                </a:lnTo>
                <a:lnTo>
                  <a:pt x="17652581" y="5869165"/>
                </a:lnTo>
                <a:lnTo>
                  <a:pt x="17658830" y="5864961"/>
                </a:lnTo>
                <a:lnTo>
                  <a:pt x="17663046" y="5858713"/>
                </a:lnTo>
                <a:lnTo>
                  <a:pt x="17664583" y="5851068"/>
                </a:lnTo>
                <a:close/>
              </a:path>
              <a:path w="18719800" h="10718800" extrusionOk="0">
                <a:moveTo>
                  <a:pt x="17664583" y="5750979"/>
                </a:moveTo>
                <a:lnTo>
                  <a:pt x="17663046" y="5743321"/>
                </a:lnTo>
                <a:lnTo>
                  <a:pt x="17658830" y="5737085"/>
                </a:lnTo>
                <a:lnTo>
                  <a:pt x="17652581" y="5732869"/>
                </a:lnTo>
                <a:lnTo>
                  <a:pt x="17644936" y="5731319"/>
                </a:lnTo>
                <a:lnTo>
                  <a:pt x="17637290" y="5732869"/>
                </a:lnTo>
                <a:lnTo>
                  <a:pt x="17631042" y="5737085"/>
                </a:lnTo>
                <a:lnTo>
                  <a:pt x="17626838" y="5743321"/>
                </a:lnTo>
                <a:lnTo>
                  <a:pt x="17625289" y="5750979"/>
                </a:lnTo>
                <a:lnTo>
                  <a:pt x="17626838" y="5758624"/>
                </a:lnTo>
                <a:lnTo>
                  <a:pt x="17631042" y="5764860"/>
                </a:lnTo>
                <a:lnTo>
                  <a:pt x="17637290" y="5769076"/>
                </a:lnTo>
                <a:lnTo>
                  <a:pt x="17644936" y="5770613"/>
                </a:lnTo>
                <a:lnTo>
                  <a:pt x="17652581" y="5769076"/>
                </a:lnTo>
                <a:lnTo>
                  <a:pt x="17658830" y="5764860"/>
                </a:lnTo>
                <a:lnTo>
                  <a:pt x="17663046" y="5758624"/>
                </a:lnTo>
                <a:lnTo>
                  <a:pt x="17664583" y="5750979"/>
                </a:lnTo>
                <a:close/>
              </a:path>
              <a:path w="18719800" h="10718800" extrusionOk="0">
                <a:moveTo>
                  <a:pt x="17664583" y="5650877"/>
                </a:moveTo>
                <a:lnTo>
                  <a:pt x="17663046" y="5643232"/>
                </a:lnTo>
                <a:lnTo>
                  <a:pt x="17658830" y="5636984"/>
                </a:lnTo>
                <a:lnTo>
                  <a:pt x="17652581" y="5632767"/>
                </a:lnTo>
                <a:lnTo>
                  <a:pt x="17644936" y="5631218"/>
                </a:lnTo>
                <a:lnTo>
                  <a:pt x="17637290" y="5632767"/>
                </a:lnTo>
                <a:lnTo>
                  <a:pt x="17631042" y="5636984"/>
                </a:lnTo>
                <a:lnTo>
                  <a:pt x="17626838" y="5643232"/>
                </a:lnTo>
                <a:lnTo>
                  <a:pt x="17625289" y="5650877"/>
                </a:lnTo>
                <a:lnTo>
                  <a:pt x="17626838" y="5658523"/>
                </a:lnTo>
                <a:lnTo>
                  <a:pt x="17631042" y="5664771"/>
                </a:lnTo>
                <a:lnTo>
                  <a:pt x="17637290" y="5668975"/>
                </a:lnTo>
                <a:lnTo>
                  <a:pt x="17644936" y="5670524"/>
                </a:lnTo>
                <a:lnTo>
                  <a:pt x="17652581" y="5668975"/>
                </a:lnTo>
                <a:lnTo>
                  <a:pt x="17658830" y="5664771"/>
                </a:lnTo>
                <a:lnTo>
                  <a:pt x="17663046" y="5658523"/>
                </a:lnTo>
                <a:lnTo>
                  <a:pt x="17664583" y="5650877"/>
                </a:lnTo>
                <a:close/>
              </a:path>
              <a:path w="18719800" h="10718800" extrusionOk="0">
                <a:moveTo>
                  <a:pt x="17664583" y="5550776"/>
                </a:moveTo>
                <a:lnTo>
                  <a:pt x="17663046" y="5543131"/>
                </a:lnTo>
                <a:lnTo>
                  <a:pt x="17658830" y="5536882"/>
                </a:lnTo>
                <a:lnTo>
                  <a:pt x="17652581" y="5532679"/>
                </a:lnTo>
                <a:lnTo>
                  <a:pt x="17644936" y="5531129"/>
                </a:lnTo>
                <a:lnTo>
                  <a:pt x="17637290" y="5532679"/>
                </a:lnTo>
                <a:lnTo>
                  <a:pt x="17631042" y="5536882"/>
                </a:lnTo>
                <a:lnTo>
                  <a:pt x="17626838" y="5543131"/>
                </a:lnTo>
                <a:lnTo>
                  <a:pt x="17625289" y="5550776"/>
                </a:lnTo>
                <a:lnTo>
                  <a:pt x="17626838" y="5558421"/>
                </a:lnTo>
                <a:lnTo>
                  <a:pt x="17631042" y="5564670"/>
                </a:lnTo>
                <a:lnTo>
                  <a:pt x="17637290" y="5568874"/>
                </a:lnTo>
                <a:lnTo>
                  <a:pt x="17644936" y="5570423"/>
                </a:lnTo>
                <a:lnTo>
                  <a:pt x="17652581" y="5568874"/>
                </a:lnTo>
                <a:lnTo>
                  <a:pt x="17658830" y="5564670"/>
                </a:lnTo>
                <a:lnTo>
                  <a:pt x="17663046" y="5558421"/>
                </a:lnTo>
                <a:lnTo>
                  <a:pt x="17664583" y="5550776"/>
                </a:lnTo>
                <a:close/>
              </a:path>
              <a:path w="18719800" h="10718800" extrusionOk="0">
                <a:moveTo>
                  <a:pt x="17664583" y="5450687"/>
                </a:moveTo>
                <a:lnTo>
                  <a:pt x="17663046" y="5443042"/>
                </a:lnTo>
                <a:lnTo>
                  <a:pt x="17658830" y="5436794"/>
                </a:lnTo>
                <a:lnTo>
                  <a:pt x="17652581" y="5432577"/>
                </a:lnTo>
                <a:lnTo>
                  <a:pt x="17644936" y="5431040"/>
                </a:lnTo>
                <a:lnTo>
                  <a:pt x="17637290" y="5432577"/>
                </a:lnTo>
                <a:lnTo>
                  <a:pt x="17631042" y="5436794"/>
                </a:lnTo>
                <a:lnTo>
                  <a:pt x="17626838" y="5443042"/>
                </a:lnTo>
                <a:lnTo>
                  <a:pt x="17625289" y="5450687"/>
                </a:lnTo>
                <a:lnTo>
                  <a:pt x="17626838" y="5458333"/>
                </a:lnTo>
                <a:lnTo>
                  <a:pt x="17631042" y="5464568"/>
                </a:lnTo>
                <a:lnTo>
                  <a:pt x="17637290" y="5468785"/>
                </a:lnTo>
                <a:lnTo>
                  <a:pt x="17644936" y="5470322"/>
                </a:lnTo>
                <a:lnTo>
                  <a:pt x="17652581" y="5468785"/>
                </a:lnTo>
                <a:lnTo>
                  <a:pt x="17658830" y="5464568"/>
                </a:lnTo>
                <a:lnTo>
                  <a:pt x="17663046" y="5458333"/>
                </a:lnTo>
                <a:lnTo>
                  <a:pt x="17664583" y="5450687"/>
                </a:lnTo>
                <a:close/>
              </a:path>
              <a:path w="18719800" h="10718800" extrusionOk="0">
                <a:moveTo>
                  <a:pt x="17664583" y="5350573"/>
                </a:moveTo>
                <a:lnTo>
                  <a:pt x="17663046" y="5342941"/>
                </a:lnTo>
                <a:lnTo>
                  <a:pt x="17658830" y="5336692"/>
                </a:lnTo>
                <a:lnTo>
                  <a:pt x="17652581" y="5332476"/>
                </a:lnTo>
                <a:lnTo>
                  <a:pt x="17644936" y="5330939"/>
                </a:lnTo>
                <a:lnTo>
                  <a:pt x="17637290" y="5332476"/>
                </a:lnTo>
                <a:lnTo>
                  <a:pt x="17631042" y="5336692"/>
                </a:lnTo>
                <a:lnTo>
                  <a:pt x="17626838" y="5342941"/>
                </a:lnTo>
                <a:lnTo>
                  <a:pt x="17625289" y="5350573"/>
                </a:lnTo>
                <a:lnTo>
                  <a:pt x="17626838" y="5358231"/>
                </a:lnTo>
                <a:lnTo>
                  <a:pt x="17631042" y="5364480"/>
                </a:lnTo>
                <a:lnTo>
                  <a:pt x="17637290" y="5368683"/>
                </a:lnTo>
                <a:lnTo>
                  <a:pt x="17644936" y="5370220"/>
                </a:lnTo>
                <a:lnTo>
                  <a:pt x="17652581" y="5368683"/>
                </a:lnTo>
                <a:lnTo>
                  <a:pt x="17658830" y="5364480"/>
                </a:lnTo>
                <a:lnTo>
                  <a:pt x="17663046" y="5358231"/>
                </a:lnTo>
                <a:lnTo>
                  <a:pt x="17664583" y="5350573"/>
                </a:lnTo>
                <a:close/>
              </a:path>
              <a:path w="18719800" h="10718800" extrusionOk="0">
                <a:moveTo>
                  <a:pt x="17726356" y="259372"/>
                </a:moveTo>
                <a:lnTo>
                  <a:pt x="17724806" y="251739"/>
                </a:lnTo>
                <a:lnTo>
                  <a:pt x="17720602" y="245491"/>
                </a:lnTo>
                <a:lnTo>
                  <a:pt x="17714354" y="241287"/>
                </a:lnTo>
                <a:lnTo>
                  <a:pt x="17706696" y="239737"/>
                </a:lnTo>
                <a:lnTo>
                  <a:pt x="17699051" y="241287"/>
                </a:lnTo>
                <a:lnTo>
                  <a:pt x="17692802" y="245491"/>
                </a:lnTo>
                <a:lnTo>
                  <a:pt x="17688598" y="251739"/>
                </a:lnTo>
                <a:lnTo>
                  <a:pt x="17687049" y="259372"/>
                </a:lnTo>
                <a:lnTo>
                  <a:pt x="17688598" y="267030"/>
                </a:lnTo>
                <a:lnTo>
                  <a:pt x="17692802" y="273278"/>
                </a:lnTo>
                <a:lnTo>
                  <a:pt x="17699051" y="277495"/>
                </a:lnTo>
                <a:lnTo>
                  <a:pt x="17706696" y="279031"/>
                </a:lnTo>
                <a:lnTo>
                  <a:pt x="17714354" y="277495"/>
                </a:lnTo>
                <a:lnTo>
                  <a:pt x="17720602" y="273278"/>
                </a:lnTo>
                <a:lnTo>
                  <a:pt x="17724806" y="267030"/>
                </a:lnTo>
                <a:lnTo>
                  <a:pt x="17726356" y="259372"/>
                </a:lnTo>
                <a:close/>
              </a:path>
              <a:path w="18719800" h="10718800" extrusionOk="0">
                <a:moveTo>
                  <a:pt x="17726356" y="159283"/>
                </a:moveTo>
                <a:lnTo>
                  <a:pt x="17724806" y="151638"/>
                </a:lnTo>
                <a:lnTo>
                  <a:pt x="17720602" y="145402"/>
                </a:lnTo>
                <a:lnTo>
                  <a:pt x="17714354" y="141185"/>
                </a:lnTo>
                <a:lnTo>
                  <a:pt x="17706696" y="139636"/>
                </a:lnTo>
                <a:lnTo>
                  <a:pt x="17699051" y="141185"/>
                </a:lnTo>
                <a:lnTo>
                  <a:pt x="17692802" y="145402"/>
                </a:lnTo>
                <a:lnTo>
                  <a:pt x="17688598" y="151638"/>
                </a:lnTo>
                <a:lnTo>
                  <a:pt x="17687049" y="159283"/>
                </a:lnTo>
                <a:lnTo>
                  <a:pt x="17688598" y="166928"/>
                </a:lnTo>
                <a:lnTo>
                  <a:pt x="17692802" y="173177"/>
                </a:lnTo>
                <a:lnTo>
                  <a:pt x="17699051" y="177380"/>
                </a:lnTo>
                <a:lnTo>
                  <a:pt x="17706696" y="178930"/>
                </a:lnTo>
                <a:lnTo>
                  <a:pt x="17714354" y="177380"/>
                </a:lnTo>
                <a:lnTo>
                  <a:pt x="17720602" y="173177"/>
                </a:lnTo>
                <a:lnTo>
                  <a:pt x="17724806" y="166928"/>
                </a:lnTo>
                <a:lnTo>
                  <a:pt x="17726356" y="159283"/>
                </a:lnTo>
                <a:close/>
              </a:path>
              <a:path w="18719800" h="10718800" extrusionOk="0">
                <a:moveTo>
                  <a:pt x="17726368" y="960056"/>
                </a:moveTo>
                <a:lnTo>
                  <a:pt x="17724819" y="952411"/>
                </a:lnTo>
                <a:lnTo>
                  <a:pt x="17720602" y="946162"/>
                </a:lnTo>
                <a:lnTo>
                  <a:pt x="17714354" y="941946"/>
                </a:lnTo>
                <a:lnTo>
                  <a:pt x="17706709" y="940409"/>
                </a:lnTo>
                <a:lnTo>
                  <a:pt x="17699063" y="941946"/>
                </a:lnTo>
                <a:lnTo>
                  <a:pt x="17692815" y="946162"/>
                </a:lnTo>
                <a:lnTo>
                  <a:pt x="17688598" y="952411"/>
                </a:lnTo>
                <a:lnTo>
                  <a:pt x="17687049" y="960056"/>
                </a:lnTo>
                <a:lnTo>
                  <a:pt x="17688598" y="967701"/>
                </a:lnTo>
                <a:lnTo>
                  <a:pt x="17692815" y="973937"/>
                </a:lnTo>
                <a:lnTo>
                  <a:pt x="17699063" y="978154"/>
                </a:lnTo>
                <a:lnTo>
                  <a:pt x="17706709" y="979690"/>
                </a:lnTo>
                <a:lnTo>
                  <a:pt x="17714354" y="978154"/>
                </a:lnTo>
                <a:lnTo>
                  <a:pt x="17720602" y="973937"/>
                </a:lnTo>
                <a:lnTo>
                  <a:pt x="17724819" y="967701"/>
                </a:lnTo>
                <a:lnTo>
                  <a:pt x="17726368" y="960056"/>
                </a:lnTo>
                <a:close/>
              </a:path>
              <a:path w="18719800" h="10718800" extrusionOk="0">
                <a:moveTo>
                  <a:pt x="17726368" y="859955"/>
                </a:moveTo>
                <a:lnTo>
                  <a:pt x="17724819" y="852309"/>
                </a:lnTo>
                <a:lnTo>
                  <a:pt x="17720602" y="846061"/>
                </a:lnTo>
                <a:lnTo>
                  <a:pt x="17714354" y="841844"/>
                </a:lnTo>
                <a:lnTo>
                  <a:pt x="17706709" y="840308"/>
                </a:lnTo>
                <a:lnTo>
                  <a:pt x="17699063" y="841844"/>
                </a:lnTo>
                <a:lnTo>
                  <a:pt x="17692815" y="846061"/>
                </a:lnTo>
                <a:lnTo>
                  <a:pt x="17688598" y="852309"/>
                </a:lnTo>
                <a:lnTo>
                  <a:pt x="17687049" y="859955"/>
                </a:lnTo>
                <a:lnTo>
                  <a:pt x="17688598" y="867600"/>
                </a:lnTo>
                <a:lnTo>
                  <a:pt x="17692815" y="873848"/>
                </a:lnTo>
                <a:lnTo>
                  <a:pt x="17699063" y="878052"/>
                </a:lnTo>
                <a:lnTo>
                  <a:pt x="17706709" y="879589"/>
                </a:lnTo>
                <a:lnTo>
                  <a:pt x="17714354" y="878052"/>
                </a:lnTo>
                <a:lnTo>
                  <a:pt x="17720602" y="873848"/>
                </a:lnTo>
                <a:lnTo>
                  <a:pt x="17724819" y="867600"/>
                </a:lnTo>
                <a:lnTo>
                  <a:pt x="17726368" y="859955"/>
                </a:lnTo>
                <a:close/>
              </a:path>
              <a:path w="18719800" h="10718800" extrusionOk="0">
                <a:moveTo>
                  <a:pt x="17726368" y="759866"/>
                </a:moveTo>
                <a:lnTo>
                  <a:pt x="17724819" y="752221"/>
                </a:lnTo>
                <a:lnTo>
                  <a:pt x="17720602" y="745972"/>
                </a:lnTo>
                <a:lnTo>
                  <a:pt x="17714354" y="741756"/>
                </a:lnTo>
                <a:lnTo>
                  <a:pt x="17706709" y="740219"/>
                </a:lnTo>
                <a:lnTo>
                  <a:pt x="17699063" y="741756"/>
                </a:lnTo>
                <a:lnTo>
                  <a:pt x="17692815" y="745972"/>
                </a:lnTo>
                <a:lnTo>
                  <a:pt x="17688598" y="752221"/>
                </a:lnTo>
                <a:lnTo>
                  <a:pt x="17687049" y="759866"/>
                </a:lnTo>
                <a:lnTo>
                  <a:pt x="17688598" y="767499"/>
                </a:lnTo>
                <a:lnTo>
                  <a:pt x="17692815" y="773747"/>
                </a:lnTo>
                <a:lnTo>
                  <a:pt x="17699063" y="777963"/>
                </a:lnTo>
                <a:lnTo>
                  <a:pt x="17706709" y="779500"/>
                </a:lnTo>
                <a:lnTo>
                  <a:pt x="17714354" y="777963"/>
                </a:lnTo>
                <a:lnTo>
                  <a:pt x="17720602" y="773747"/>
                </a:lnTo>
                <a:lnTo>
                  <a:pt x="17724819" y="767499"/>
                </a:lnTo>
                <a:lnTo>
                  <a:pt x="17726368" y="759866"/>
                </a:lnTo>
                <a:close/>
              </a:path>
              <a:path w="18719800" h="10718800" extrusionOk="0">
                <a:moveTo>
                  <a:pt x="17726368" y="659765"/>
                </a:moveTo>
                <a:lnTo>
                  <a:pt x="17724819" y="652119"/>
                </a:lnTo>
                <a:lnTo>
                  <a:pt x="17720602" y="645871"/>
                </a:lnTo>
                <a:lnTo>
                  <a:pt x="17714354" y="641654"/>
                </a:lnTo>
                <a:lnTo>
                  <a:pt x="17706709" y="640105"/>
                </a:lnTo>
                <a:lnTo>
                  <a:pt x="17699063" y="641654"/>
                </a:lnTo>
                <a:lnTo>
                  <a:pt x="17692815" y="645871"/>
                </a:lnTo>
                <a:lnTo>
                  <a:pt x="17688598" y="652119"/>
                </a:lnTo>
                <a:lnTo>
                  <a:pt x="17687049" y="659765"/>
                </a:lnTo>
                <a:lnTo>
                  <a:pt x="17688598" y="667410"/>
                </a:lnTo>
                <a:lnTo>
                  <a:pt x="17692815" y="673658"/>
                </a:lnTo>
                <a:lnTo>
                  <a:pt x="17699063" y="677862"/>
                </a:lnTo>
                <a:lnTo>
                  <a:pt x="17706709" y="679411"/>
                </a:lnTo>
                <a:lnTo>
                  <a:pt x="17714354" y="677862"/>
                </a:lnTo>
                <a:lnTo>
                  <a:pt x="17720602" y="673658"/>
                </a:lnTo>
                <a:lnTo>
                  <a:pt x="17724819" y="667410"/>
                </a:lnTo>
                <a:lnTo>
                  <a:pt x="17726368" y="659765"/>
                </a:lnTo>
                <a:close/>
              </a:path>
              <a:path w="18719800" h="10718800" extrusionOk="0">
                <a:moveTo>
                  <a:pt x="17726368" y="559663"/>
                </a:moveTo>
                <a:lnTo>
                  <a:pt x="17724819" y="552018"/>
                </a:lnTo>
                <a:lnTo>
                  <a:pt x="17720602" y="545769"/>
                </a:lnTo>
                <a:lnTo>
                  <a:pt x="17714354" y="541566"/>
                </a:lnTo>
                <a:lnTo>
                  <a:pt x="17706709" y="540016"/>
                </a:lnTo>
                <a:lnTo>
                  <a:pt x="17699063" y="541566"/>
                </a:lnTo>
                <a:lnTo>
                  <a:pt x="17692815" y="545769"/>
                </a:lnTo>
                <a:lnTo>
                  <a:pt x="17688598" y="552018"/>
                </a:lnTo>
                <a:lnTo>
                  <a:pt x="17687049" y="559663"/>
                </a:lnTo>
                <a:lnTo>
                  <a:pt x="17688598" y="567321"/>
                </a:lnTo>
                <a:lnTo>
                  <a:pt x="17692815" y="573570"/>
                </a:lnTo>
                <a:lnTo>
                  <a:pt x="17699063" y="577773"/>
                </a:lnTo>
                <a:lnTo>
                  <a:pt x="17706709" y="579323"/>
                </a:lnTo>
                <a:lnTo>
                  <a:pt x="17714354" y="577773"/>
                </a:lnTo>
                <a:lnTo>
                  <a:pt x="17720602" y="573570"/>
                </a:lnTo>
                <a:lnTo>
                  <a:pt x="17724819" y="567321"/>
                </a:lnTo>
                <a:lnTo>
                  <a:pt x="17726368" y="559663"/>
                </a:lnTo>
                <a:close/>
              </a:path>
              <a:path w="18719800" h="10718800" extrusionOk="0">
                <a:moveTo>
                  <a:pt x="17726368" y="459574"/>
                </a:moveTo>
                <a:lnTo>
                  <a:pt x="17724819" y="451916"/>
                </a:lnTo>
                <a:lnTo>
                  <a:pt x="17720602" y="445681"/>
                </a:lnTo>
                <a:lnTo>
                  <a:pt x="17714354" y="441464"/>
                </a:lnTo>
                <a:lnTo>
                  <a:pt x="17706709" y="439928"/>
                </a:lnTo>
                <a:lnTo>
                  <a:pt x="17699063" y="441464"/>
                </a:lnTo>
                <a:lnTo>
                  <a:pt x="17692815" y="445681"/>
                </a:lnTo>
                <a:lnTo>
                  <a:pt x="17688598" y="451916"/>
                </a:lnTo>
                <a:lnTo>
                  <a:pt x="17687049" y="459574"/>
                </a:lnTo>
                <a:lnTo>
                  <a:pt x="17688598" y="467220"/>
                </a:lnTo>
                <a:lnTo>
                  <a:pt x="17692815" y="473468"/>
                </a:lnTo>
                <a:lnTo>
                  <a:pt x="17699063" y="477672"/>
                </a:lnTo>
                <a:lnTo>
                  <a:pt x="17706709" y="479221"/>
                </a:lnTo>
                <a:lnTo>
                  <a:pt x="17714354" y="477672"/>
                </a:lnTo>
                <a:lnTo>
                  <a:pt x="17720602" y="473468"/>
                </a:lnTo>
                <a:lnTo>
                  <a:pt x="17724819" y="467220"/>
                </a:lnTo>
                <a:lnTo>
                  <a:pt x="17726368" y="459574"/>
                </a:lnTo>
                <a:close/>
              </a:path>
              <a:path w="18719800" h="10718800" extrusionOk="0">
                <a:moveTo>
                  <a:pt x="17726368" y="359473"/>
                </a:moveTo>
                <a:lnTo>
                  <a:pt x="17724819" y="351828"/>
                </a:lnTo>
                <a:lnTo>
                  <a:pt x="17720602" y="345579"/>
                </a:lnTo>
                <a:lnTo>
                  <a:pt x="17714354" y="341363"/>
                </a:lnTo>
                <a:lnTo>
                  <a:pt x="17706709" y="339826"/>
                </a:lnTo>
                <a:lnTo>
                  <a:pt x="17699063" y="341363"/>
                </a:lnTo>
                <a:lnTo>
                  <a:pt x="17692815" y="345579"/>
                </a:lnTo>
                <a:lnTo>
                  <a:pt x="17688598" y="351828"/>
                </a:lnTo>
                <a:lnTo>
                  <a:pt x="17687049" y="359473"/>
                </a:lnTo>
                <a:lnTo>
                  <a:pt x="17688598" y="367118"/>
                </a:lnTo>
                <a:lnTo>
                  <a:pt x="17692815" y="373367"/>
                </a:lnTo>
                <a:lnTo>
                  <a:pt x="17699063" y="377583"/>
                </a:lnTo>
                <a:lnTo>
                  <a:pt x="17706709" y="379120"/>
                </a:lnTo>
                <a:lnTo>
                  <a:pt x="17714354" y="377583"/>
                </a:lnTo>
                <a:lnTo>
                  <a:pt x="17720602" y="373367"/>
                </a:lnTo>
                <a:lnTo>
                  <a:pt x="17724819" y="367118"/>
                </a:lnTo>
                <a:lnTo>
                  <a:pt x="17726368" y="359473"/>
                </a:lnTo>
                <a:close/>
              </a:path>
              <a:path w="18719800" h="10718800" extrusionOk="0">
                <a:moveTo>
                  <a:pt x="17726368" y="59182"/>
                </a:moveTo>
                <a:lnTo>
                  <a:pt x="17724819" y="51536"/>
                </a:lnTo>
                <a:lnTo>
                  <a:pt x="17720602" y="45300"/>
                </a:lnTo>
                <a:lnTo>
                  <a:pt x="17714354" y="41084"/>
                </a:lnTo>
                <a:lnTo>
                  <a:pt x="17706709" y="39547"/>
                </a:lnTo>
                <a:lnTo>
                  <a:pt x="17699063" y="41084"/>
                </a:lnTo>
                <a:lnTo>
                  <a:pt x="17692815" y="45300"/>
                </a:lnTo>
                <a:lnTo>
                  <a:pt x="17688598" y="51536"/>
                </a:lnTo>
                <a:lnTo>
                  <a:pt x="17687049" y="59182"/>
                </a:lnTo>
                <a:lnTo>
                  <a:pt x="17688598" y="66827"/>
                </a:lnTo>
                <a:lnTo>
                  <a:pt x="17692815" y="73075"/>
                </a:lnTo>
                <a:lnTo>
                  <a:pt x="17699063" y="77292"/>
                </a:lnTo>
                <a:lnTo>
                  <a:pt x="17706709" y="78828"/>
                </a:lnTo>
                <a:lnTo>
                  <a:pt x="17714354" y="77292"/>
                </a:lnTo>
                <a:lnTo>
                  <a:pt x="17720602" y="73075"/>
                </a:lnTo>
                <a:lnTo>
                  <a:pt x="17724819" y="66827"/>
                </a:lnTo>
                <a:lnTo>
                  <a:pt x="17726368" y="59182"/>
                </a:lnTo>
                <a:close/>
              </a:path>
              <a:path w="18719800" h="10718800" extrusionOk="0">
                <a:moveTo>
                  <a:pt x="17738548" y="10600969"/>
                </a:moveTo>
                <a:lnTo>
                  <a:pt x="17737011" y="10593324"/>
                </a:lnTo>
                <a:lnTo>
                  <a:pt x="17732794" y="10587076"/>
                </a:lnTo>
                <a:lnTo>
                  <a:pt x="17726559" y="10582859"/>
                </a:lnTo>
                <a:lnTo>
                  <a:pt x="17718901" y="10581310"/>
                </a:lnTo>
                <a:lnTo>
                  <a:pt x="17711268" y="10582859"/>
                </a:lnTo>
                <a:lnTo>
                  <a:pt x="17705020" y="10587076"/>
                </a:lnTo>
                <a:lnTo>
                  <a:pt x="17700803" y="10593324"/>
                </a:lnTo>
                <a:lnTo>
                  <a:pt x="17699254" y="10600969"/>
                </a:lnTo>
                <a:lnTo>
                  <a:pt x="17700803" y="10608615"/>
                </a:lnTo>
                <a:lnTo>
                  <a:pt x="17705020" y="10614863"/>
                </a:lnTo>
                <a:lnTo>
                  <a:pt x="17711268" y="10619067"/>
                </a:lnTo>
                <a:lnTo>
                  <a:pt x="17718901" y="10620616"/>
                </a:lnTo>
                <a:lnTo>
                  <a:pt x="17726559" y="10619067"/>
                </a:lnTo>
                <a:lnTo>
                  <a:pt x="17732794" y="10614863"/>
                </a:lnTo>
                <a:lnTo>
                  <a:pt x="17737011" y="10608615"/>
                </a:lnTo>
                <a:lnTo>
                  <a:pt x="17738548" y="10600969"/>
                </a:lnTo>
                <a:close/>
              </a:path>
              <a:path w="18719800" h="10718800" extrusionOk="0">
                <a:moveTo>
                  <a:pt x="17738548" y="10500868"/>
                </a:moveTo>
                <a:lnTo>
                  <a:pt x="17737011" y="10493223"/>
                </a:lnTo>
                <a:lnTo>
                  <a:pt x="17732794" y="10486974"/>
                </a:lnTo>
                <a:lnTo>
                  <a:pt x="17726559" y="10482758"/>
                </a:lnTo>
                <a:lnTo>
                  <a:pt x="17718901" y="10481221"/>
                </a:lnTo>
                <a:lnTo>
                  <a:pt x="17711268" y="10482758"/>
                </a:lnTo>
                <a:lnTo>
                  <a:pt x="17705020" y="10486974"/>
                </a:lnTo>
                <a:lnTo>
                  <a:pt x="17700803" y="10493223"/>
                </a:lnTo>
                <a:lnTo>
                  <a:pt x="17699254" y="10500868"/>
                </a:lnTo>
                <a:lnTo>
                  <a:pt x="17700803" y="10508513"/>
                </a:lnTo>
                <a:lnTo>
                  <a:pt x="17705020" y="10514749"/>
                </a:lnTo>
                <a:lnTo>
                  <a:pt x="17711268" y="10518965"/>
                </a:lnTo>
                <a:lnTo>
                  <a:pt x="17718901" y="10520515"/>
                </a:lnTo>
                <a:lnTo>
                  <a:pt x="17726559" y="10518965"/>
                </a:lnTo>
                <a:lnTo>
                  <a:pt x="17732794" y="10514749"/>
                </a:lnTo>
                <a:lnTo>
                  <a:pt x="17737011" y="10508513"/>
                </a:lnTo>
                <a:lnTo>
                  <a:pt x="17738548" y="10500868"/>
                </a:lnTo>
                <a:close/>
              </a:path>
              <a:path w="18719800" h="10718800" extrusionOk="0">
                <a:moveTo>
                  <a:pt x="17738560" y="10701071"/>
                </a:moveTo>
                <a:lnTo>
                  <a:pt x="17737011" y="10693425"/>
                </a:lnTo>
                <a:lnTo>
                  <a:pt x="17732807" y="10687177"/>
                </a:lnTo>
                <a:lnTo>
                  <a:pt x="17726559" y="10682973"/>
                </a:lnTo>
                <a:lnTo>
                  <a:pt x="17718913" y="10681424"/>
                </a:lnTo>
                <a:lnTo>
                  <a:pt x="17711268" y="10682973"/>
                </a:lnTo>
                <a:lnTo>
                  <a:pt x="17705020" y="10687177"/>
                </a:lnTo>
                <a:lnTo>
                  <a:pt x="17700816" y="10693425"/>
                </a:lnTo>
                <a:lnTo>
                  <a:pt x="17699266" y="10701071"/>
                </a:lnTo>
                <a:lnTo>
                  <a:pt x="17700816" y="10708716"/>
                </a:lnTo>
                <a:lnTo>
                  <a:pt x="17705020" y="10714965"/>
                </a:lnTo>
                <a:lnTo>
                  <a:pt x="17710709" y="10718787"/>
                </a:lnTo>
                <a:lnTo>
                  <a:pt x="17727118" y="10718787"/>
                </a:lnTo>
                <a:lnTo>
                  <a:pt x="17732807" y="10714965"/>
                </a:lnTo>
                <a:lnTo>
                  <a:pt x="17737011" y="10708716"/>
                </a:lnTo>
                <a:lnTo>
                  <a:pt x="17738560" y="10701071"/>
                </a:lnTo>
                <a:close/>
              </a:path>
              <a:path w="18719800" h="10718800" extrusionOk="0">
                <a:moveTo>
                  <a:pt x="17738560" y="10400767"/>
                </a:moveTo>
                <a:lnTo>
                  <a:pt x="17737011" y="10393121"/>
                </a:lnTo>
                <a:lnTo>
                  <a:pt x="17732807" y="10386885"/>
                </a:lnTo>
                <a:lnTo>
                  <a:pt x="17726559" y="10382669"/>
                </a:lnTo>
                <a:lnTo>
                  <a:pt x="17718913" y="10381120"/>
                </a:lnTo>
                <a:lnTo>
                  <a:pt x="17711268" y="10382669"/>
                </a:lnTo>
                <a:lnTo>
                  <a:pt x="17705020" y="10386885"/>
                </a:lnTo>
                <a:lnTo>
                  <a:pt x="17700803" y="10393121"/>
                </a:lnTo>
                <a:lnTo>
                  <a:pt x="17699266" y="10400767"/>
                </a:lnTo>
                <a:lnTo>
                  <a:pt x="17700803" y="10408412"/>
                </a:lnTo>
                <a:lnTo>
                  <a:pt x="17705020" y="10414660"/>
                </a:lnTo>
                <a:lnTo>
                  <a:pt x="17711268" y="10418877"/>
                </a:lnTo>
                <a:lnTo>
                  <a:pt x="17718913" y="10420413"/>
                </a:lnTo>
                <a:lnTo>
                  <a:pt x="17726559" y="10418877"/>
                </a:lnTo>
                <a:lnTo>
                  <a:pt x="17732807" y="10414660"/>
                </a:lnTo>
                <a:lnTo>
                  <a:pt x="17737011" y="10408412"/>
                </a:lnTo>
                <a:lnTo>
                  <a:pt x="17738560" y="10400767"/>
                </a:lnTo>
                <a:close/>
              </a:path>
              <a:path w="18719800" h="10718800" extrusionOk="0">
                <a:moveTo>
                  <a:pt x="17738560" y="10300665"/>
                </a:moveTo>
                <a:lnTo>
                  <a:pt x="17737011" y="10293032"/>
                </a:lnTo>
                <a:lnTo>
                  <a:pt x="17732807" y="10286784"/>
                </a:lnTo>
                <a:lnTo>
                  <a:pt x="17726559" y="10282568"/>
                </a:lnTo>
                <a:lnTo>
                  <a:pt x="17718913" y="10281031"/>
                </a:lnTo>
                <a:lnTo>
                  <a:pt x="17711268" y="10282568"/>
                </a:lnTo>
                <a:lnTo>
                  <a:pt x="17705020" y="10286784"/>
                </a:lnTo>
                <a:lnTo>
                  <a:pt x="17700803" y="10293032"/>
                </a:lnTo>
                <a:lnTo>
                  <a:pt x="17699266" y="10300665"/>
                </a:lnTo>
                <a:lnTo>
                  <a:pt x="17700803" y="10308323"/>
                </a:lnTo>
                <a:lnTo>
                  <a:pt x="17705020" y="10314572"/>
                </a:lnTo>
                <a:lnTo>
                  <a:pt x="17711268" y="10318775"/>
                </a:lnTo>
                <a:lnTo>
                  <a:pt x="17718913" y="10320325"/>
                </a:lnTo>
                <a:lnTo>
                  <a:pt x="17726559" y="10318775"/>
                </a:lnTo>
                <a:lnTo>
                  <a:pt x="17732807" y="10314572"/>
                </a:lnTo>
                <a:lnTo>
                  <a:pt x="17737011" y="10308323"/>
                </a:lnTo>
                <a:lnTo>
                  <a:pt x="17738560" y="10300665"/>
                </a:lnTo>
                <a:close/>
              </a:path>
              <a:path w="18719800" h="10718800" extrusionOk="0">
                <a:moveTo>
                  <a:pt x="17738560" y="10200576"/>
                </a:moveTo>
                <a:lnTo>
                  <a:pt x="17737011" y="10192931"/>
                </a:lnTo>
                <a:lnTo>
                  <a:pt x="17732807" y="10186683"/>
                </a:lnTo>
                <a:lnTo>
                  <a:pt x="17726559" y="10182479"/>
                </a:lnTo>
                <a:lnTo>
                  <a:pt x="17718913" y="10180930"/>
                </a:lnTo>
                <a:lnTo>
                  <a:pt x="17711268" y="10182479"/>
                </a:lnTo>
                <a:lnTo>
                  <a:pt x="17705020" y="10186683"/>
                </a:lnTo>
                <a:lnTo>
                  <a:pt x="17700803" y="10192931"/>
                </a:lnTo>
                <a:lnTo>
                  <a:pt x="17699266" y="10200576"/>
                </a:lnTo>
                <a:lnTo>
                  <a:pt x="17700803" y="10208222"/>
                </a:lnTo>
                <a:lnTo>
                  <a:pt x="17705020" y="10214470"/>
                </a:lnTo>
                <a:lnTo>
                  <a:pt x="17711268" y="10218687"/>
                </a:lnTo>
                <a:lnTo>
                  <a:pt x="17718913" y="10220236"/>
                </a:lnTo>
                <a:lnTo>
                  <a:pt x="17726559" y="10218687"/>
                </a:lnTo>
                <a:lnTo>
                  <a:pt x="17732807" y="10214470"/>
                </a:lnTo>
                <a:lnTo>
                  <a:pt x="17737011" y="10208222"/>
                </a:lnTo>
                <a:lnTo>
                  <a:pt x="17738560" y="10200576"/>
                </a:lnTo>
                <a:close/>
              </a:path>
              <a:path w="18719800" h="10718800" extrusionOk="0">
                <a:moveTo>
                  <a:pt x="17738560" y="10100488"/>
                </a:moveTo>
                <a:lnTo>
                  <a:pt x="17737011" y="10092842"/>
                </a:lnTo>
                <a:lnTo>
                  <a:pt x="17732807" y="10086594"/>
                </a:lnTo>
                <a:lnTo>
                  <a:pt x="17726559" y="10082378"/>
                </a:lnTo>
                <a:lnTo>
                  <a:pt x="17718913" y="10080841"/>
                </a:lnTo>
                <a:lnTo>
                  <a:pt x="17711268" y="10082378"/>
                </a:lnTo>
                <a:lnTo>
                  <a:pt x="17705020" y="10086594"/>
                </a:lnTo>
                <a:lnTo>
                  <a:pt x="17700803" y="10092842"/>
                </a:lnTo>
                <a:lnTo>
                  <a:pt x="17699266" y="10100488"/>
                </a:lnTo>
                <a:lnTo>
                  <a:pt x="17700803" y="10108133"/>
                </a:lnTo>
                <a:lnTo>
                  <a:pt x="17705020" y="10114369"/>
                </a:lnTo>
                <a:lnTo>
                  <a:pt x="17711268" y="10118585"/>
                </a:lnTo>
                <a:lnTo>
                  <a:pt x="17718913" y="10120122"/>
                </a:lnTo>
                <a:lnTo>
                  <a:pt x="17726559" y="10118585"/>
                </a:lnTo>
                <a:lnTo>
                  <a:pt x="17732807" y="10114369"/>
                </a:lnTo>
                <a:lnTo>
                  <a:pt x="17737011" y="10108133"/>
                </a:lnTo>
                <a:lnTo>
                  <a:pt x="17738560" y="10100488"/>
                </a:lnTo>
                <a:close/>
              </a:path>
              <a:path w="18719800" h="10718800" extrusionOk="0">
                <a:moveTo>
                  <a:pt x="17738560" y="10000386"/>
                </a:moveTo>
                <a:lnTo>
                  <a:pt x="17737011" y="9992741"/>
                </a:lnTo>
                <a:lnTo>
                  <a:pt x="17732807" y="9986493"/>
                </a:lnTo>
                <a:lnTo>
                  <a:pt x="17726559" y="9982289"/>
                </a:lnTo>
                <a:lnTo>
                  <a:pt x="17718913" y="9980739"/>
                </a:lnTo>
                <a:lnTo>
                  <a:pt x="17711268" y="9982289"/>
                </a:lnTo>
                <a:lnTo>
                  <a:pt x="17705020" y="9986493"/>
                </a:lnTo>
                <a:lnTo>
                  <a:pt x="17700803" y="9992741"/>
                </a:lnTo>
                <a:lnTo>
                  <a:pt x="17699266" y="10000386"/>
                </a:lnTo>
                <a:lnTo>
                  <a:pt x="17700803" y="10008032"/>
                </a:lnTo>
                <a:lnTo>
                  <a:pt x="17705020" y="10014280"/>
                </a:lnTo>
                <a:lnTo>
                  <a:pt x="17711268" y="10018484"/>
                </a:lnTo>
                <a:lnTo>
                  <a:pt x="17718913" y="10020033"/>
                </a:lnTo>
                <a:lnTo>
                  <a:pt x="17726559" y="10018484"/>
                </a:lnTo>
                <a:lnTo>
                  <a:pt x="17732807" y="10014280"/>
                </a:lnTo>
                <a:lnTo>
                  <a:pt x="17737011" y="10008032"/>
                </a:lnTo>
                <a:lnTo>
                  <a:pt x="17738560" y="10000386"/>
                </a:lnTo>
                <a:close/>
              </a:path>
              <a:path w="18719800" h="10718800" extrusionOk="0">
                <a:moveTo>
                  <a:pt x="17738560" y="9900285"/>
                </a:moveTo>
                <a:lnTo>
                  <a:pt x="17737011" y="9892640"/>
                </a:lnTo>
                <a:lnTo>
                  <a:pt x="17732807" y="9886391"/>
                </a:lnTo>
                <a:lnTo>
                  <a:pt x="17726559" y="9882175"/>
                </a:lnTo>
                <a:lnTo>
                  <a:pt x="17718913" y="9880625"/>
                </a:lnTo>
                <a:lnTo>
                  <a:pt x="17711268" y="9882175"/>
                </a:lnTo>
                <a:lnTo>
                  <a:pt x="17705020" y="9886391"/>
                </a:lnTo>
                <a:lnTo>
                  <a:pt x="17700803" y="9892640"/>
                </a:lnTo>
                <a:lnTo>
                  <a:pt x="17699266" y="9900285"/>
                </a:lnTo>
                <a:lnTo>
                  <a:pt x="17700803" y="9907930"/>
                </a:lnTo>
                <a:lnTo>
                  <a:pt x="17705020" y="9914179"/>
                </a:lnTo>
                <a:lnTo>
                  <a:pt x="17711268" y="9918382"/>
                </a:lnTo>
                <a:lnTo>
                  <a:pt x="17718913" y="9919932"/>
                </a:lnTo>
                <a:lnTo>
                  <a:pt x="17726559" y="9918382"/>
                </a:lnTo>
                <a:lnTo>
                  <a:pt x="17732807" y="9914179"/>
                </a:lnTo>
                <a:lnTo>
                  <a:pt x="17737011" y="9907930"/>
                </a:lnTo>
                <a:lnTo>
                  <a:pt x="17738560" y="9900285"/>
                </a:lnTo>
                <a:close/>
              </a:path>
              <a:path w="18719800" h="10718800" extrusionOk="0">
                <a:moveTo>
                  <a:pt x="17738560" y="9800196"/>
                </a:moveTo>
                <a:lnTo>
                  <a:pt x="17737011" y="9792551"/>
                </a:lnTo>
                <a:lnTo>
                  <a:pt x="17732807" y="9786302"/>
                </a:lnTo>
                <a:lnTo>
                  <a:pt x="17726559" y="9782086"/>
                </a:lnTo>
                <a:lnTo>
                  <a:pt x="17718913" y="9780549"/>
                </a:lnTo>
                <a:lnTo>
                  <a:pt x="17711268" y="9782086"/>
                </a:lnTo>
                <a:lnTo>
                  <a:pt x="17705020" y="9786302"/>
                </a:lnTo>
                <a:lnTo>
                  <a:pt x="17700803" y="9792551"/>
                </a:lnTo>
                <a:lnTo>
                  <a:pt x="17699266" y="9800196"/>
                </a:lnTo>
                <a:lnTo>
                  <a:pt x="17700803" y="9807842"/>
                </a:lnTo>
                <a:lnTo>
                  <a:pt x="17705020" y="9814090"/>
                </a:lnTo>
                <a:lnTo>
                  <a:pt x="17711268" y="9818306"/>
                </a:lnTo>
                <a:lnTo>
                  <a:pt x="17718913" y="9819843"/>
                </a:lnTo>
                <a:lnTo>
                  <a:pt x="17726559" y="9818306"/>
                </a:lnTo>
                <a:lnTo>
                  <a:pt x="17732807" y="9814090"/>
                </a:lnTo>
                <a:lnTo>
                  <a:pt x="17737011" y="9807842"/>
                </a:lnTo>
                <a:lnTo>
                  <a:pt x="17738560" y="9800196"/>
                </a:lnTo>
                <a:close/>
              </a:path>
              <a:path w="18719800" h="10718800" extrusionOk="0">
                <a:moveTo>
                  <a:pt x="17738560" y="9700095"/>
                </a:moveTo>
                <a:lnTo>
                  <a:pt x="17737011" y="9692449"/>
                </a:lnTo>
                <a:lnTo>
                  <a:pt x="17732807" y="9686201"/>
                </a:lnTo>
                <a:lnTo>
                  <a:pt x="17726559" y="9681985"/>
                </a:lnTo>
                <a:lnTo>
                  <a:pt x="17718913" y="9680448"/>
                </a:lnTo>
                <a:lnTo>
                  <a:pt x="17711268" y="9681985"/>
                </a:lnTo>
                <a:lnTo>
                  <a:pt x="17705020" y="9686201"/>
                </a:lnTo>
                <a:lnTo>
                  <a:pt x="17700803" y="9692449"/>
                </a:lnTo>
                <a:lnTo>
                  <a:pt x="17699266" y="9700095"/>
                </a:lnTo>
                <a:lnTo>
                  <a:pt x="17700803" y="9707740"/>
                </a:lnTo>
                <a:lnTo>
                  <a:pt x="17705020" y="9713989"/>
                </a:lnTo>
                <a:lnTo>
                  <a:pt x="17711268" y="9718192"/>
                </a:lnTo>
                <a:lnTo>
                  <a:pt x="17718913" y="9719742"/>
                </a:lnTo>
                <a:lnTo>
                  <a:pt x="17726559" y="9718192"/>
                </a:lnTo>
                <a:lnTo>
                  <a:pt x="17732807" y="9713989"/>
                </a:lnTo>
                <a:lnTo>
                  <a:pt x="17737011" y="9707740"/>
                </a:lnTo>
                <a:lnTo>
                  <a:pt x="17738560" y="9700095"/>
                </a:lnTo>
                <a:close/>
              </a:path>
              <a:path w="18719800" h="10718800" extrusionOk="0">
                <a:moveTo>
                  <a:pt x="17738560" y="9600006"/>
                </a:moveTo>
                <a:lnTo>
                  <a:pt x="17737011" y="9592361"/>
                </a:lnTo>
                <a:lnTo>
                  <a:pt x="17732807" y="9586112"/>
                </a:lnTo>
                <a:lnTo>
                  <a:pt x="17726559" y="9581896"/>
                </a:lnTo>
                <a:lnTo>
                  <a:pt x="17718913" y="9580359"/>
                </a:lnTo>
                <a:lnTo>
                  <a:pt x="17711268" y="9581896"/>
                </a:lnTo>
                <a:lnTo>
                  <a:pt x="17705020" y="9586112"/>
                </a:lnTo>
                <a:lnTo>
                  <a:pt x="17700803" y="9592361"/>
                </a:lnTo>
                <a:lnTo>
                  <a:pt x="17699266" y="9600006"/>
                </a:lnTo>
                <a:lnTo>
                  <a:pt x="17700803" y="9607652"/>
                </a:lnTo>
                <a:lnTo>
                  <a:pt x="17705020" y="9613900"/>
                </a:lnTo>
                <a:lnTo>
                  <a:pt x="17711268" y="9618116"/>
                </a:lnTo>
                <a:lnTo>
                  <a:pt x="17718913" y="9619653"/>
                </a:lnTo>
                <a:lnTo>
                  <a:pt x="17726559" y="9618116"/>
                </a:lnTo>
                <a:lnTo>
                  <a:pt x="17732807" y="9613900"/>
                </a:lnTo>
                <a:lnTo>
                  <a:pt x="17737011" y="9607652"/>
                </a:lnTo>
                <a:lnTo>
                  <a:pt x="17738560" y="9600006"/>
                </a:lnTo>
                <a:close/>
              </a:path>
              <a:path w="18719800" h="10718800" extrusionOk="0">
                <a:moveTo>
                  <a:pt x="17738560" y="9499917"/>
                </a:moveTo>
                <a:lnTo>
                  <a:pt x="17737011" y="9492272"/>
                </a:lnTo>
                <a:lnTo>
                  <a:pt x="17732807" y="9486024"/>
                </a:lnTo>
                <a:lnTo>
                  <a:pt x="17726559" y="9481820"/>
                </a:lnTo>
                <a:lnTo>
                  <a:pt x="17718913" y="9480271"/>
                </a:lnTo>
                <a:lnTo>
                  <a:pt x="17711268" y="9481820"/>
                </a:lnTo>
                <a:lnTo>
                  <a:pt x="17705020" y="9486024"/>
                </a:lnTo>
                <a:lnTo>
                  <a:pt x="17700816" y="9492272"/>
                </a:lnTo>
                <a:lnTo>
                  <a:pt x="17699266" y="9499917"/>
                </a:lnTo>
                <a:lnTo>
                  <a:pt x="17700816" y="9507563"/>
                </a:lnTo>
                <a:lnTo>
                  <a:pt x="17705020" y="9513811"/>
                </a:lnTo>
                <a:lnTo>
                  <a:pt x="17711268" y="9518015"/>
                </a:lnTo>
                <a:lnTo>
                  <a:pt x="17718913" y="9519564"/>
                </a:lnTo>
                <a:lnTo>
                  <a:pt x="17726559" y="9518015"/>
                </a:lnTo>
                <a:lnTo>
                  <a:pt x="17732807" y="9513811"/>
                </a:lnTo>
                <a:lnTo>
                  <a:pt x="17737011" y="9507563"/>
                </a:lnTo>
                <a:lnTo>
                  <a:pt x="17738560" y="9499917"/>
                </a:lnTo>
                <a:close/>
              </a:path>
              <a:path w="18719800" h="10718800" extrusionOk="0">
                <a:moveTo>
                  <a:pt x="17738560" y="9399816"/>
                </a:moveTo>
                <a:lnTo>
                  <a:pt x="17737011" y="9392171"/>
                </a:lnTo>
                <a:lnTo>
                  <a:pt x="17732807" y="9385922"/>
                </a:lnTo>
                <a:lnTo>
                  <a:pt x="17726559" y="9381706"/>
                </a:lnTo>
                <a:lnTo>
                  <a:pt x="17718913" y="9380156"/>
                </a:lnTo>
                <a:lnTo>
                  <a:pt x="17711268" y="9381706"/>
                </a:lnTo>
                <a:lnTo>
                  <a:pt x="17705020" y="9385922"/>
                </a:lnTo>
                <a:lnTo>
                  <a:pt x="17700816" y="9392171"/>
                </a:lnTo>
                <a:lnTo>
                  <a:pt x="17699266" y="9399816"/>
                </a:lnTo>
                <a:lnTo>
                  <a:pt x="17700816" y="9407461"/>
                </a:lnTo>
                <a:lnTo>
                  <a:pt x="17705020" y="9413710"/>
                </a:lnTo>
                <a:lnTo>
                  <a:pt x="17711268" y="9417914"/>
                </a:lnTo>
                <a:lnTo>
                  <a:pt x="17718913" y="9419463"/>
                </a:lnTo>
                <a:lnTo>
                  <a:pt x="17726559" y="9417914"/>
                </a:lnTo>
                <a:lnTo>
                  <a:pt x="17732807" y="9413710"/>
                </a:lnTo>
                <a:lnTo>
                  <a:pt x="17737011" y="9407461"/>
                </a:lnTo>
                <a:lnTo>
                  <a:pt x="17738560" y="9399816"/>
                </a:lnTo>
                <a:close/>
              </a:path>
              <a:path w="18719800" h="10718800" extrusionOk="0">
                <a:moveTo>
                  <a:pt x="17738560" y="9299715"/>
                </a:moveTo>
                <a:lnTo>
                  <a:pt x="17737011" y="9292069"/>
                </a:lnTo>
                <a:lnTo>
                  <a:pt x="17732807" y="9285834"/>
                </a:lnTo>
                <a:lnTo>
                  <a:pt x="17726559" y="9281617"/>
                </a:lnTo>
                <a:lnTo>
                  <a:pt x="17718913" y="9280068"/>
                </a:lnTo>
                <a:lnTo>
                  <a:pt x="17711268" y="9281617"/>
                </a:lnTo>
                <a:lnTo>
                  <a:pt x="17705020" y="9285834"/>
                </a:lnTo>
                <a:lnTo>
                  <a:pt x="17700816" y="9292069"/>
                </a:lnTo>
                <a:lnTo>
                  <a:pt x="17699266" y="9299715"/>
                </a:lnTo>
                <a:lnTo>
                  <a:pt x="17700816" y="9307373"/>
                </a:lnTo>
                <a:lnTo>
                  <a:pt x="17705020" y="9313608"/>
                </a:lnTo>
                <a:lnTo>
                  <a:pt x="17711268" y="9317825"/>
                </a:lnTo>
                <a:lnTo>
                  <a:pt x="17718913" y="9319374"/>
                </a:lnTo>
                <a:lnTo>
                  <a:pt x="17726559" y="9317825"/>
                </a:lnTo>
                <a:lnTo>
                  <a:pt x="17732807" y="9313608"/>
                </a:lnTo>
                <a:lnTo>
                  <a:pt x="17737011" y="9307373"/>
                </a:lnTo>
                <a:lnTo>
                  <a:pt x="17738560" y="9299715"/>
                </a:lnTo>
                <a:close/>
              </a:path>
              <a:path w="18719800" h="10718800" extrusionOk="0">
                <a:moveTo>
                  <a:pt x="17738560" y="9199626"/>
                </a:moveTo>
                <a:lnTo>
                  <a:pt x="17737011" y="9191981"/>
                </a:lnTo>
                <a:lnTo>
                  <a:pt x="17732807" y="9185732"/>
                </a:lnTo>
                <a:lnTo>
                  <a:pt x="17726559" y="9181528"/>
                </a:lnTo>
                <a:lnTo>
                  <a:pt x="17718913" y="9179979"/>
                </a:lnTo>
                <a:lnTo>
                  <a:pt x="17711268" y="9181528"/>
                </a:lnTo>
                <a:lnTo>
                  <a:pt x="17705020" y="9185732"/>
                </a:lnTo>
                <a:lnTo>
                  <a:pt x="17700816" y="9191981"/>
                </a:lnTo>
                <a:lnTo>
                  <a:pt x="17699266" y="9199626"/>
                </a:lnTo>
                <a:lnTo>
                  <a:pt x="17700816" y="9207271"/>
                </a:lnTo>
                <a:lnTo>
                  <a:pt x="17705020" y="9213520"/>
                </a:lnTo>
                <a:lnTo>
                  <a:pt x="17711268" y="9217736"/>
                </a:lnTo>
                <a:lnTo>
                  <a:pt x="17718913" y="9219273"/>
                </a:lnTo>
                <a:lnTo>
                  <a:pt x="17726559" y="9217736"/>
                </a:lnTo>
                <a:lnTo>
                  <a:pt x="17732807" y="9213520"/>
                </a:lnTo>
                <a:lnTo>
                  <a:pt x="17737011" y="9207271"/>
                </a:lnTo>
                <a:lnTo>
                  <a:pt x="17738560" y="9199626"/>
                </a:lnTo>
                <a:close/>
              </a:path>
              <a:path w="18719800" h="10718800" extrusionOk="0">
                <a:moveTo>
                  <a:pt x="17738573" y="9099537"/>
                </a:moveTo>
                <a:lnTo>
                  <a:pt x="17737036" y="9091892"/>
                </a:lnTo>
                <a:lnTo>
                  <a:pt x="17732820" y="9085643"/>
                </a:lnTo>
                <a:lnTo>
                  <a:pt x="17726584" y="9081440"/>
                </a:lnTo>
                <a:lnTo>
                  <a:pt x="17718926" y="9079890"/>
                </a:lnTo>
                <a:lnTo>
                  <a:pt x="17711281" y="9081440"/>
                </a:lnTo>
                <a:lnTo>
                  <a:pt x="17705032" y="9085643"/>
                </a:lnTo>
                <a:lnTo>
                  <a:pt x="17700829" y="9091892"/>
                </a:lnTo>
                <a:lnTo>
                  <a:pt x="17699279" y="9099537"/>
                </a:lnTo>
                <a:lnTo>
                  <a:pt x="17700829" y="9107183"/>
                </a:lnTo>
                <a:lnTo>
                  <a:pt x="17705032" y="9113431"/>
                </a:lnTo>
                <a:lnTo>
                  <a:pt x="17711281" y="9117635"/>
                </a:lnTo>
                <a:lnTo>
                  <a:pt x="17718926" y="9119184"/>
                </a:lnTo>
                <a:lnTo>
                  <a:pt x="17726584" y="9117635"/>
                </a:lnTo>
                <a:lnTo>
                  <a:pt x="17732820" y="9113431"/>
                </a:lnTo>
                <a:lnTo>
                  <a:pt x="17737036" y="9107183"/>
                </a:lnTo>
                <a:lnTo>
                  <a:pt x="17738573" y="9099537"/>
                </a:lnTo>
                <a:close/>
              </a:path>
              <a:path w="18719800" h="10718800" extrusionOk="0">
                <a:moveTo>
                  <a:pt x="17738573" y="8999436"/>
                </a:moveTo>
                <a:lnTo>
                  <a:pt x="17737036" y="8991790"/>
                </a:lnTo>
                <a:lnTo>
                  <a:pt x="17732820" y="8985542"/>
                </a:lnTo>
                <a:lnTo>
                  <a:pt x="17726584" y="8981338"/>
                </a:lnTo>
                <a:lnTo>
                  <a:pt x="17718926" y="8979789"/>
                </a:lnTo>
                <a:lnTo>
                  <a:pt x="17711281" y="8981338"/>
                </a:lnTo>
                <a:lnTo>
                  <a:pt x="17705032" y="8985542"/>
                </a:lnTo>
                <a:lnTo>
                  <a:pt x="17700829" y="8991790"/>
                </a:lnTo>
                <a:lnTo>
                  <a:pt x="17699279" y="8999436"/>
                </a:lnTo>
                <a:lnTo>
                  <a:pt x="17700829" y="9007081"/>
                </a:lnTo>
                <a:lnTo>
                  <a:pt x="17705032" y="9013330"/>
                </a:lnTo>
                <a:lnTo>
                  <a:pt x="17711281" y="9017533"/>
                </a:lnTo>
                <a:lnTo>
                  <a:pt x="17718926" y="9019083"/>
                </a:lnTo>
                <a:lnTo>
                  <a:pt x="17726584" y="9017533"/>
                </a:lnTo>
                <a:lnTo>
                  <a:pt x="17732820" y="9013330"/>
                </a:lnTo>
                <a:lnTo>
                  <a:pt x="17737036" y="9007081"/>
                </a:lnTo>
                <a:lnTo>
                  <a:pt x="17738573" y="8999436"/>
                </a:lnTo>
                <a:close/>
              </a:path>
              <a:path w="18719800" h="10718800" extrusionOk="0">
                <a:moveTo>
                  <a:pt x="17738573" y="8899347"/>
                </a:moveTo>
                <a:lnTo>
                  <a:pt x="17737036" y="8891689"/>
                </a:lnTo>
                <a:lnTo>
                  <a:pt x="17732820" y="8885453"/>
                </a:lnTo>
                <a:lnTo>
                  <a:pt x="17726584" y="8881237"/>
                </a:lnTo>
                <a:lnTo>
                  <a:pt x="17718926" y="8879688"/>
                </a:lnTo>
                <a:lnTo>
                  <a:pt x="17711281" y="8881237"/>
                </a:lnTo>
                <a:lnTo>
                  <a:pt x="17705032" y="8885453"/>
                </a:lnTo>
                <a:lnTo>
                  <a:pt x="17700829" y="8891689"/>
                </a:lnTo>
                <a:lnTo>
                  <a:pt x="17699279" y="8899347"/>
                </a:lnTo>
                <a:lnTo>
                  <a:pt x="17700829" y="8906993"/>
                </a:lnTo>
                <a:lnTo>
                  <a:pt x="17705032" y="8913228"/>
                </a:lnTo>
                <a:lnTo>
                  <a:pt x="17711281" y="8917445"/>
                </a:lnTo>
                <a:lnTo>
                  <a:pt x="17718926" y="8918981"/>
                </a:lnTo>
                <a:lnTo>
                  <a:pt x="17726584" y="8917445"/>
                </a:lnTo>
                <a:lnTo>
                  <a:pt x="17732820" y="8913228"/>
                </a:lnTo>
                <a:lnTo>
                  <a:pt x="17737036" y="8906993"/>
                </a:lnTo>
                <a:lnTo>
                  <a:pt x="17738573" y="8899347"/>
                </a:lnTo>
                <a:close/>
              </a:path>
              <a:path w="18719800" h="10718800" extrusionOk="0">
                <a:moveTo>
                  <a:pt x="17738573" y="8799246"/>
                </a:moveTo>
                <a:lnTo>
                  <a:pt x="17737036" y="8791600"/>
                </a:lnTo>
                <a:lnTo>
                  <a:pt x="17732820" y="8785352"/>
                </a:lnTo>
                <a:lnTo>
                  <a:pt x="17726584" y="8781148"/>
                </a:lnTo>
                <a:lnTo>
                  <a:pt x="17718926" y="8779599"/>
                </a:lnTo>
                <a:lnTo>
                  <a:pt x="17711281" y="8781148"/>
                </a:lnTo>
                <a:lnTo>
                  <a:pt x="17705032" y="8785352"/>
                </a:lnTo>
                <a:lnTo>
                  <a:pt x="17700829" y="8791600"/>
                </a:lnTo>
                <a:lnTo>
                  <a:pt x="17699279" y="8799246"/>
                </a:lnTo>
                <a:lnTo>
                  <a:pt x="17700829" y="8806891"/>
                </a:lnTo>
                <a:lnTo>
                  <a:pt x="17705032" y="8813140"/>
                </a:lnTo>
                <a:lnTo>
                  <a:pt x="17711281" y="8817356"/>
                </a:lnTo>
                <a:lnTo>
                  <a:pt x="17718926" y="8818905"/>
                </a:lnTo>
                <a:lnTo>
                  <a:pt x="17726584" y="8817356"/>
                </a:lnTo>
                <a:lnTo>
                  <a:pt x="17732820" y="8813140"/>
                </a:lnTo>
                <a:lnTo>
                  <a:pt x="17737036" y="8806891"/>
                </a:lnTo>
                <a:lnTo>
                  <a:pt x="17738573" y="8799246"/>
                </a:lnTo>
                <a:close/>
              </a:path>
              <a:path w="18719800" h="10718800" extrusionOk="0">
                <a:moveTo>
                  <a:pt x="17738573" y="8699157"/>
                </a:moveTo>
                <a:lnTo>
                  <a:pt x="17737036" y="8691512"/>
                </a:lnTo>
                <a:lnTo>
                  <a:pt x="17732820" y="8685263"/>
                </a:lnTo>
                <a:lnTo>
                  <a:pt x="17726584" y="8681047"/>
                </a:lnTo>
                <a:lnTo>
                  <a:pt x="17718926" y="8679510"/>
                </a:lnTo>
                <a:lnTo>
                  <a:pt x="17711281" y="8681047"/>
                </a:lnTo>
                <a:lnTo>
                  <a:pt x="17705032" y="8685263"/>
                </a:lnTo>
                <a:lnTo>
                  <a:pt x="17700829" y="8691512"/>
                </a:lnTo>
                <a:lnTo>
                  <a:pt x="17699279" y="8699157"/>
                </a:lnTo>
                <a:lnTo>
                  <a:pt x="17700829" y="8706802"/>
                </a:lnTo>
                <a:lnTo>
                  <a:pt x="17705032" y="8713038"/>
                </a:lnTo>
                <a:lnTo>
                  <a:pt x="17711281" y="8717255"/>
                </a:lnTo>
                <a:lnTo>
                  <a:pt x="17718926" y="8718791"/>
                </a:lnTo>
                <a:lnTo>
                  <a:pt x="17726584" y="8717255"/>
                </a:lnTo>
                <a:lnTo>
                  <a:pt x="17732820" y="8713038"/>
                </a:lnTo>
                <a:lnTo>
                  <a:pt x="17737036" y="8706802"/>
                </a:lnTo>
                <a:lnTo>
                  <a:pt x="17738573" y="8699157"/>
                </a:lnTo>
                <a:close/>
              </a:path>
              <a:path w="18719800" h="10718800" extrusionOk="0">
                <a:moveTo>
                  <a:pt x="17738573" y="8599043"/>
                </a:moveTo>
                <a:lnTo>
                  <a:pt x="17737036" y="8591398"/>
                </a:lnTo>
                <a:lnTo>
                  <a:pt x="17732820" y="8585162"/>
                </a:lnTo>
                <a:lnTo>
                  <a:pt x="17726584" y="8580945"/>
                </a:lnTo>
                <a:lnTo>
                  <a:pt x="17718926" y="8579409"/>
                </a:lnTo>
                <a:lnTo>
                  <a:pt x="17711281" y="8580945"/>
                </a:lnTo>
                <a:lnTo>
                  <a:pt x="17705032" y="8585162"/>
                </a:lnTo>
                <a:lnTo>
                  <a:pt x="17700829" y="8591398"/>
                </a:lnTo>
                <a:lnTo>
                  <a:pt x="17699279" y="8599043"/>
                </a:lnTo>
                <a:lnTo>
                  <a:pt x="17700829" y="8606701"/>
                </a:lnTo>
                <a:lnTo>
                  <a:pt x="17705032" y="8612949"/>
                </a:lnTo>
                <a:lnTo>
                  <a:pt x="17711281" y="8617153"/>
                </a:lnTo>
                <a:lnTo>
                  <a:pt x="17718926" y="8618703"/>
                </a:lnTo>
                <a:lnTo>
                  <a:pt x="17726584" y="8617153"/>
                </a:lnTo>
                <a:lnTo>
                  <a:pt x="17732820" y="8612949"/>
                </a:lnTo>
                <a:lnTo>
                  <a:pt x="17737036" y="8606701"/>
                </a:lnTo>
                <a:lnTo>
                  <a:pt x="17738573" y="8599043"/>
                </a:lnTo>
                <a:close/>
              </a:path>
              <a:path w="18719800" h="10718800" extrusionOk="0">
                <a:moveTo>
                  <a:pt x="17738573" y="8498954"/>
                </a:moveTo>
                <a:lnTo>
                  <a:pt x="17737036" y="8491309"/>
                </a:lnTo>
                <a:lnTo>
                  <a:pt x="17732820" y="8485073"/>
                </a:lnTo>
                <a:lnTo>
                  <a:pt x="17726584" y="8480857"/>
                </a:lnTo>
                <a:lnTo>
                  <a:pt x="17718926" y="8479307"/>
                </a:lnTo>
                <a:lnTo>
                  <a:pt x="17711281" y="8480857"/>
                </a:lnTo>
                <a:lnTo>
                  <a:pt x="17705032" y="8485073"/>
                </a:lnTo>
                <a:lnTo>
                  <a:pt x="17700829" y="8491309"/>
                </a:lnTo>
                <a:lnTo>
                  <a:pt x="17699279" y="8498954"/>
                </a:lnTo>
                <a:lnTo>
                  <a:pt x="17700829" y="8506600"/>
                </a:lnTo>
                <a:lnTo>
                  <a:pt x="17705032" y="8512848"/>
                </a:lnTo>
                <a:lnTo>
                  <a:pt x="17711281" y="8517052"/>
                </a:lnTo>
                <a:lnTo>
                  <a:pt x="17718926" y="8518601"/>
                </a:lnTo>
                <a:lnTo>
                  <a:pt x="17726584" y="8517052"/>
                </a:lnTo>
                <a:lnTo>
                  <a:pt x="17732820" y="8512848"/>
                </a:lnTo>
                <a:lnTo>
                  <a:pt x="17737036" y="8506600"/>
                </a:lnTo>
                <a:lnTo>
                  <a:pt x="17738573" y="8498954"/>
                </a:lnTo>
                <a:close/>
              </a:path>
              <a:path w="18719800" h="10718800" extrusionOk="0">
                <a:moveTo>
                  <a:pt x="17738573" y="8398865"/>
                </a:moveTo>
                <a:lnTo>
                  <a:pt x="17737036" y="8391207"/>
                </a:lnTo>
                <a:lnTo>
                  <a:pt x="17732820" y="8384959"/>
                </a:lnTo>
                <a:lnTo>
                  <a:pt x="17726584" y="8380755"/>
                </a:lnTo>
                <a:lnTo>
                  <a:pt x="17718926" y="8379206"/>
                </a:lnTo>
                <a:lnTo>
                  <a:pt x="17711281" y="8380755"/>
                </a:lnTo>
                <a:lnTo>
                  <a:pt x="17705032" y="8384959"/>
                </a:lnTo>
                <a:lnTo>
                  <a:pt x="17700829" y="8391207"/>
                </a:lnTo>
                <a:lnTo>
                  <a:pt x="17699279" y="8398865"/>
                </a:lnTo>
                <a:lnTo>
                  <a:pt x="17700829" y="8406511"/>
                </a:lnTo>
                <a:lnTo>
                  <a:pt x="17705032" y="8412759"/>
                </a:lnTo>
                <a:lnTo>
                  <a:pt x="17711281" y="8416963"/>
                </a:lnTo>
                <a:lnTo>
                  <a:pt x="17718926" y="8418512"/>
                </a:lnTo>
                <a:lnTo>
                  <a:pt x="17726584" y="8416963"/>
                </a:lnTo>
                <a:lnTo>
                  <a:pt x="17732820" y="8412759"/>
                </a:lnTo>
                <a:lnTo>
                  <a:pt x="17737036" y="8406511"/>
                </a:lnTo>
                <a:lnTo>
                  <a:pt x="17738573" y="8398865"/>
                </a:lnTo>
                <a:close/>
              </a:path>
              <a:path w="18719800" h="10718800" extrusionOk="0">
                <a:moveTo>
                  <a:pt x="17738573" y="8298764"/>
                </a:moveTo>
                <a:lnTo>
                  <a:pt x="17737036" y="8291119"/>
                </a:lnTo>
                <a:lnTo>
                  <a:pt x="17732820" y="8284870"/>
                </a:lnTo>
                <a:lnTo>
                  <a:pt x="17726584" y="8280667"/>
                </a:lnTo>
                <a:lnTo>
                  <a:pt x="17718926" y="8279117"/>
                </a:lnTo>
                <a:lnTo>
                  <a:pt x="17711281" y="8280667"/>
                </a:lnTo>
                <a:lnTo>
                  <a:pt x="17705032" y="8284870"/>
                </a:lnTo>
                <a:lnTo>
                  <a:pt x="17700829" y="8291119"/>
                </a:lnTo>
                <a:lnTo>
                  <a:pt x="17699279" y="8298764"/>
                </a:lnTo>
                <a:lnTo>
                  <a:pt x="17700829" y="8306409"/>
                </a:lnTo>
                <a:lnTo>
                  <a:pt x="17705032" y="8312658"/>
                </a:lnTo>
                <a:lnTo>
                  <a:pt x="17711281" y="8316862"/>
                </a:lnTo>
                <a:lnTo>
                  <a:pt x="17718926" y="8318411"/>
                </a:lnTo>
                <a:lnTo>
                  <a:pt x="17726584" y="8316862"/>
                </a:lnTo>
                <a:lnTo>
                  <a:pt x="17732820" y="8312658"/>
                </a:lnTo>
                <a:lnTo>
                  <a:pt x="17737036" y="8306409"/>
                </a:lnTo>
                <a:lnTo>
                  <a:pt x="17738573" y="8298764"/>
                </a:lnTo>
                <a:close/>
              </a:path>
              <a:path w="18719800" h="10718800" extrusionOk="0">
                <a:moveTo>
                  <a:pt x="17738573" y="8198663"/>
                </a:moveTo>
                <a:lnTo>
                  <a:pt x="17737036" y="8191017"/>
                </a:lnTo>
                <a:lnTo>
                  <a:pt x="17732820" y="8184782"/>
                </a:lnTo>
                <a:lnTo>
                  <a:pt x="17726584" y="8180565"/>
                </a:lnTo>
                <a:lnTo>
                  <a:pt x="17718926" y="8179028"/>
                </a:lnTo>
                <a:lnTo>
                  <a:pt x="17711281" y="8180565"/>
                </a:lnTo>
                <a:lnTo>
                  <a:pt x="17705032" y="8184782"/>
                </a:lnTo>
                <a:lnTo>
                  <a:pt x="17700829" y="8191017"/>
                </a:lnTo>
                <a:lnTo>
                  <a:pt x="17699279" y="8198663"/>
                </a:lnTo>
                <a:lnTo>
                  <a:pt x="17700829" y="8206308"/>
                </a:lnTo>
                <a:lnTo>
                  <a:pt x="17705032" y="8212556"/>
                </a:lnTo>
                <a:lnTo>
                  <a:pt x="17711281" y="8216773"/>
                </a:lnTo>
                <a:lnTo>
                  <a:pt x="17718926" y="8218322"/>
                </a:lnTo>
                <a:lnTo>
                  <a:pt x="17726584" y="8216773"/>
                </a:lnTo>
                <a:lnTo>
                  <a:pt x="17732820" y="8212556"/>
                </a:lnTo>
                <a:lnTo>
                  <a:pt x="17737036" y="8206308"/>
                </a:lnTo>
                <a:lnTo>
                  <a:pt x="17738573" y="8198663"/>
                </a:lnTo>
                <a:close/>
              </a:path>
              <a:path w="18719800" h="10718800" extrusionOk="0">
                <a:moveTo>
                  <a:pt x="17738573" y="8098574"/>
                </a:moveTo>
                <a:lnTo>
                  <a:pt x="17737036" y="8090929"/>
                </a:lnTo>
                <a:lnTo>
                  <a:pt x="17732820" y="8084680"/>
                </a:lnTo>
                <a:lnTo>
                  <a:pt x="17726584" y="8080464"/>
                </a:lnTo>
                <a:lnTo>
                  <a:pt x="17718926" y="8078914"/>
                </a:lnTo>
                <a:lnTo>
                  <a:pt x="17711281" y="8080464"/>
                </a:lnTo>
                <a:lnTo>
                  <a:pt x="17705032" y="8084680"/>
                </a:lnTo>
                <a:lnTo>
                  <a:pt x="17700829" y="8090929"/>
                </a:lnTo>
                <a:lnTo>
                  <a:pt x="17699279" y="8098574"/>
                </a:lnTo>
                <a:lnTo>
                  <a:pt x="17700829" y="8106219"/>
                </a:lnTo>
                <a:lnTo>
                  <a:pt x="17705032" y="8112468"/>
                </a:lnTo>
                <a:lnTo>
                  <a:pt x="17711281" y="8116671"/>
                </a:lnTo>
                <a:lnTo>
                  <a:pt x="17718926" y="8118221"/>
                </a:lnTo>
                <a:lnTo>
                  <a:pt x="17726584" y="8116671"/>
                </a:lnTo>
                <a:lnTo>
                  <a:pt x="17732820" y="8112468"/>
                </a:lnTo>
                <a:lnTo>
                  <a:pt x="17737036" y="8106219"/>
                </a:lnTo>
                <a:lnTo>
                  <a:pt x="17738573" y="8098574"/>
                </a:lnTo>
                <a:close/>
              </a:path>
              <a:path w="18719800" h="10718800" extrusionOk="0">
                <a:moveTo>
                  <a:pt x="17738573" y="7998473"/>
                </a:moveTo>
                <a:lnTo>
                  <a:pt x="17737036" y="7990827"/>
                </a:lnTo>
                <a:lnTo>
                  <a:pt x="17732820" y="7984579"/>
                </a:lnTo>
                <a:lnTo>
                  <a:pt x="17726584" y="7980375"/>
                </a:lnTo>
                <a:lnTo>
                  <a:pt x="17718926" y="7978826"/>
                </a:lnTo>
                <a:lnTo>
                  <a:pt x="17711281" y="7980375"/>
                </a:lnTo>
                <a:lnTo>
                  <a:pt x="17705032" y="7984579"/>
                </a:lnTo>
                <a:lnTo>
                  <a:pt x="17700829" y="7990827"/>
                </a:lnTo>
                <a:lnTo>
                  <a:pt x="17699279" y="7998473"/>
                </a:lnTo>
                <a:lnTo>
                  <a:pt x="17700829" y="8006118"/>
                </a:lnTo>
                <a:lnTo>
                  <a:pt x="17705032" y="8012366"/>
                </a:lnTo>
                <a:lnTo>
                  <a:pt x="17711281" y="8016583"/>
                </a:lnTo>
                <a:lnTo>
                  <a:pt x="17718926" y="8018119"/>
                </a:lnTo>
                <a:lnTo>
                  <a:pt x="17726584" y="8016583"/>
                </a:lnTo>
                <a:lnTo>
                  <a:pt x="17732820" y="8012366"/>
                </a:lnTo>
                <a:lnTo>
                  <a:pt x="17737036" y="8006118"/>
                </a:lnTo>
                <a:lnTo>
                  <a:pt x="17738573" y="7998473"/>
                </a:lnTo>
                <a:close/>
              </a:path>
              <a:path w="18719800" h="10718800" extrusionOk="0">
                <a:moveTo>
                  <a:pt x="17738573" y="7898384"/>
                </a:moveTo>
                <a:lnTo>
                  <a:pt x="17737036" y="7890738"/>
                </a:lnTo>
                <a:lnTo>
                  <a:pt x="17732820" y="7884490"/>
                </a:lnTo>
                <a:lnTo>
                  <a:pt x="17726584" y="7880274"/>
                </a:lnTo>
                <a:lnTo>
                  <a:pt x="17718926" y="7878724"/>
                </a:lnTo>
                <a:lnTo>
                  <a:pt x="17711281" y="7880274"/>
                </a:lnTo>
                <a:lnTo>
                  <a:pt x="17705032" y="7884490"/>
                </a:lnTo>
                <a:lnTo>
                  <a:pt x="17700829" y="7890738"/>
                </a:lnTo>
                <a:lnTo>
                  <a:pt x="17699279" y="7898384"/>
                </a:lnTo>
                <a:lnTo>
                  <a:pt x="17700829" y="7906029"/>
                </a:lnTo>
                <a:lnTo>
                  <a:pt x="17705032" y="7912278"/>
                </a:lnTo>
                <a:lnTo>
                  <a:pt x="17711281" y="7916481"/>
                </a:lnTo>
                <a:lnTo>
                  <a:pt x="17718926" y="7918031"/>
                </a:lnTo>
                <a:lnTo>
                  <a:pt x="17726584" y="7916481"/>
                </a:lnTo>
                <a:lnTo>
                  <a:pt x="17732820" y="7912278"/>
                </a:lnTo>
                <a:lnTo>
                  <a:pt x="17737036" y="7906029"/>
                </a:lnTo>
                <a:lnTo>
                  <a:pt x="17738573" y="7898384"/>
                </a:lnTo>
                <a:close/>
              </a:path>
              <a:path w="18719800" h="10718800" extrusionOk="0">
                <a:moveTo>
                  <a:pt x="17738573" y="7798295"/>
                </a:moveTo>
                <a:lnTo>
                  <a:pt x="17737036" y="7790637"/>
                </a:lnTo>
                <a:lnTo>
                  <a:pt x="17732820" y="7784389"/>
                </a:lnTo>
                <a:lnTo>
                  <a:pt x="17726584" y="7780185"/>
                </a:lnTo>
                <a:lnTo>
                  <a:pt x="17718926" y="7778636"/>
                </a:lnTo>
                <a:lnTo>
                  <a:pt x="17711281" y="7780185"/>
                </a:lnTo>
                <a:lnTo>
                  <a:pt x="17705032" y="7784389"/>
                </a:lnTo>
                <a:lnTo>
                  <a:pt x="17700829" y="7790637"/>
                </a:lnTo>
                <a:lnTo>
                  <a:pt x="17699279" y="7798295"/>
                </a:lnTo>
                <a:lnTo>
                  <a:pt x="17700829" y="7805928"/>
                </a:lnTo>
                <a:lnTo>
                  <a:pt x="17705032" y="7812176"/>
                </a:lnTo>
                <a:lnTo>
                  <a:pt x="17711281" y="7816393"/>
                </a:lnTo>
                <a:lnTo>
                  <a:pt x="17718926" y="7817929"/>
                </a:lnTo>
                <a:lnTo>
                  <a:pt x="17726584" y="7816393"/>
                </a:lnTo>
                <a:lnTo>
                  <a:pt x="17732820" y="7812176"/>
                </a:lnTo>
                <a:lnTo>
                  <a:pt x="17737036" y="7805928"/>
                </a:lnTo>
                <a:lnTo>
                  <a:pt x="17738573" y="7798295"/>
                </a:lnTo>
                <a:close/>
              </a:path>
              <a:path w="18719800" h="10718800" extrusionOk="0">
                <a:moveTo>
                  <a:pt x="17738573" y="7698181"/>
                </a:moveTo>
                <a:lnTo>
                  <a:pt x="17737036" y="7690536"/>
                </a:lnTo>
                <a:lnTo>
                  <a:pt x="17732820" y="7684287"/>
                </a:lnTo>
                <a:lnTo>
                  <a:pt x="17726584" y="7680084"/>
                </a:lnTo>
                <a:lnTo>
                  <a:pt x="17718926" y="7678534"/>
                </a:lnTo>
                <a:lnTo>
                  <a:pt x="17711281" y="7680084"/>
                </a:lnTo>
                <a:lnTo>
                  <a:pt x="17705032" y="7684287"/>
                </a:lnTo>
                <a:lnTo>
                  <a:pt x="17700829" y="7690536"/>
                </a:lnTo>
                <a:lnTo>
                  <a:pt x="17699279" y="7698181"/>
                </a:lnTo>
                <a:lnTo>
                  <a:pt x="17700829" y="7705826"/>
                </a:lnTo>
                <a:lnTo>
                  <a:pt x="17705032" y="7712075"/>
                </a:lnTo>
                <a:lnTo>
                  <a:pt x="17711281" y="7716291"/>
                </a:lnTo>
                <a:lnTo>
                  <a:pt x="17718926" y="7717841"/>
                </a:lnTo>
                <a:lnTo>
                  <a:pt x="17726584" y="7716291"/>
                </a:lnTo>
                <a:lnTo>
                  <a:pt x="17732820" y="7712075"/>
                </a:lnTo>
                <a:lnTo>
                  <a:pt x="17737036" y="7705826"/>
                </a:lnTo>
                <a:lnTo>
                  <a:pt x="17738573" y="7698181"/>
                </a:lnTo>
                <a:close/>
              </a:path>
              <a:path w="18719800" h="10718800" extrusionOk="0">
                <a:moveTo>
                  <a:pt x="17738573" y="7598080"/>
                </a:moveTo>
                <a:lnTo>
                  <a:pt x="17737036" y="7590447"/>
                </a:lnTo>
                <a:lnTo>
                  <a:pt x="17732820" y="7584199"/>
                </a:lnTo>
                <a:lnTo>
                  <a:pt x="17726584" y="7579982"/>
                </a:lnTo>
                <a:lnTo>
                  <a:pt x="17718926" y="7578445"/>
                </a:lnTo>
                <a:lnTo>
                  <a:pt x="17711281" y="7579982"/>
                </a:lnTo>
                <a:lnTo>
                  <a:pt x="17705032" y="7584199"/>
                </a:lnTo>
                <a:lnTo>
                  <a:pt x="17700829" y="7590447"/>
                </a:lnTo>
                <a:lnTo>
                  <a:pt x="17699279" y="7598080"/>
                </a:lnTo>
                <a:lnTo>
                  <a:pt x="17700829" y="7605738"/>
                </a:lnTo>
                <a:lnTo>
                  <a:pt x="17705032" y="7611986"/>
                </a:lnTo>
                <a:lnTo>
                  <a:pt x="17711281" y="7616190"/>
                </a:lnTo>
                <a:lnTo>
                  <a:pt x="17718926" y="7617739"/>
                </a:lnTo>
                <a:lnTo>
                  <a:pt x="17726584" y="7616190"/>
                </a:lnTo>
                <a:lnTo>
                  <a:pt x="17732820" y="7611986"/>
                </a:lnTo>
                <a:lnTo>
                  <a:pt x="17737036" y="7605738"/>
                </a:lnTo>
                <a:lnTo>
                  <a:pt x="17738573" y="7598080"/>
                </a:lnTo>
                <a:close/>
              </a:path>
              <a:path w="18719800" h="10718800" extrusionOk="0">
                <a:moveTo>
                  <a:pt x="17738573" y="7497991"/>
                </a:moveTo>
                <a:lnTo>
                  <a:pt x="17737036" y="7490346"/>
                </a:lnTo>
                <a:lnTo>
                  <a:pt x="17732820" y="7484097"/>
                </a:lnTo>
                <a:lnTo>
                  <a:pt x="17726584" y="7479893"/>
                </a:lnTo>
                <a:lnTo>
                  <a:pt x="17718926" y="7478357"/>
                </a:lnTo>
                <a:lnTo>
                  <a:pt x="17711281" y="7479893"/>
                </a:lnTo>
                <a:lnTo>
                  <a:pt x="17705032" y="7484097"/>
                </a:lnTo>
                <a:lnTo>
                  <a:pt x="17700829" y="7490346"/>
                </a:lnTo>
                <a:lnTo>
                  <a:pt x="17699279" y="7497991"/>
                </a:lnTo>
                <a:lnTo>
                  <a:pt x="17700829" y="7505636"/>
                </a:lnTo>
                <a:lnTo>
                  <a:pt x="17705032" y="7511885"/>
                </a:lnTo>
                <a:lnTo>
                  <a:pt x="17711281" y="7516101"/>
                </a:lnTo>
                <a:lnTo>
                  <a:pt x="17718926" y="7517651"/>
                </a:lnTo>
                <a:lnTo>
                  <a:pt x="17726584" y="7516101"/>
                </a:lnTo>
                <a:lnTo>
                  <a:pt x="17732820" y="7511885"/>
                </a:lnTo>
                <a:lnTo>
                  <a:pt x="17737036" y="7505636"/>
                </a:lnTo>
                <a:lnTo>
                  <a:pt x="17738573" y="7497991"/>
                </a:lnTo>
                <a:close/>
              </a:path>
              <a:path w="18719800" h="10718800" extrusionOk="0">
                <a:moveTo>
                  <a:pt x="17738573" y="7397902"/>
                </a:moveTo>
                <a:lnTo>
                  <a:pt x="17737036" y="7390257"/>
                </a:lnTo>
                <a:lnTo>
                  <a:pt x="17732820" y="7384008"/>
                </a:lnTo>
                <a:lnTo>
                  <a:pt x="17726584" y="7379805"/>
                </a:lnTo>
                <a:lnTo>
                  <a:pt x="17718926" y="7378255"/>
                </a:lnTo>
                <a:lnTo>
                  <a:pt x="17711281" y="7379805"/>
                </a:lnTo>
                <a:lnTo>
                  <a:pt x="17705032" y="7384008"/>
                </a:lnTo>
                <a:lnTo>
                  <a:pt x="17700829" y="7390257"/>
                </a:lnTo>
                <a:lnTo>
                  <a:pt x="17699279" y="7397902"/>
                </a:lnTo>
                <a:lnTo>
                  <a:pt x="17700829" y="7405560"/>
                </a:lnTo>
                <a:lnTo>
                  <a:pt x="17705032" y="7411796"/>
                </a:lnTo>
                <a:lnTo>
                  <a:pt x="17711281" y="7416012"/>
                </a:lnTo>
                <a:lnTo>
                  <a:pt x="17718926" y="7417562"/>
                </a:lnTo>
                <a:lnTo>
                  <a:pt x="17726584" y="7416012"/>
                </a:lnTo>
                <a:lnTo>
                  <a:pt x="17732820" y="7411796"/>
                </a:lnTo>
                <a:lnTo>
                  <a:pt x="17737036" y="7405560"/>
                </a:lnTo>
                <a:lnTo>
                  <a:pt x="17738573" y="7397902"/>
                </a:lnTo>
                <a:close/>
              </a:path>
              <a:path w="18719800" h="10718800" extrusionOk="0">
                <a:moveTo>
                  <a:pt x="17738573" y="7297814"/>
                </a:moveTo>
                <a:lnTo>
                  <a:pt x="17737036" y="7290155"/>
                </a:lnTo>
                <a:lnTo>
                  <a:pt x="17732820" y="7283920"/>
                </a:lnTo>
                <a:lnTo>
                  <a:pt x="17726584" y="7279703"/>
                </a:lnTo>
                <a:lnTo>
                  <a:pt x="17718926" y="7278167"/>
                </a:lnTo>
                <a:lnTo>
                  <a:pt x="17711281" y="7279703"/>
                </a:lnTo>
                <a:lnTo>
                  <a:pt x="17705032" y="7283920"/>
                </a:lnTo>
                <a:lnTo>
                  <a:pt x="17700829" y="7290155"/>
                </a:lnTo>
                <a:lnTo>
                  <a:pt x="17699279" y="7297814"/>
                </a:lnTo>
                <a:lnTo>
                  <a:pt x="17700829" y="7305459"/>
                </a:lnTo>
                <a:lnTo>
                  <a:pt x="17705032" y="7311695"/>
                </a:lnTo>
                <a:lnTo>
                  <a:pt x="17711281" y="7315911"/>
                </a:lnTo>
                <a:lnTo>
                  <a:pt x="17718926" y="7317460"/>
                </a:lnTo>
                <a:lnTo>
                  <a:pt x="17726584" y="7315911"/>
                </a:lnTo>
                <a:lnTo>
                  <a:pt x="17732820" y="7311695"/>
                </a:lnTo>
                <a:lnTo>
                  <a:pt x="17737036" y="7305459"/>
                </a:lnTo>
                <a:lnTo>
                  <a:pt x="17738573" y="7297814"/>
                </a:lnTo>
                <a:close/>
              </a:path>
              <a:path w="18719800" h="10718800" extrusionOk="0">
                <a:moveTo>
                  <a:pt x="17738573" y="7197712"/>
                </a:moveTo>
                <a:lnTo>
                  <a:pt x="17737036" y="7190067"/>
                </a:lnTo>
                <a:lnTo>
                  <a:pt x="17732820" y="7183818"/>
                </a:lnTo>
                <a:lnTo>
                  <a:pt x="17726584" y="7179615"/>
                </a:lnTo>
                <a:lnTo>
                  <a:pt x="17718926" y="7178065"/>
                </a:lnTo>
                <a:lnTo>
                  <a:pt x="17711281" y="7179615"/>
                </a:lnTo>
                <a:lnTo>
                  <a:pt x="17705032" y="7183818"/>
                </a:lnTo>
                <a:lnTo>
                  <a:pt x="17700829" y="7190067"/>
                </a:lnTo>
                <a:lnTo>
                  <a:pt x="17699279" y="7197712"/>
                </a:lnTo>
                <a:lnTo>
                  <a:pt x="17700829" y="7205358"/>
                </a:lnTo>
                <a:lnTo>
                  <a:pt x="17705032" y="7211593"/>
                </a:lnTo>
                <a:lnTo>
                  <a:pt x="17711281" y="7215810"/>
                </a:lnTo>
                <a:lnTo>
                  <a:pt x="17718926" y="7217346"/>
                </a:lnTo>
                <a:lnTo>
                  <a:pt x="17726584" y="7215810"/>
                </a:lnTo>
                <a:lnTo>
                  <a:pt x="17732820" y="7211593"/>
                </a:lnTo>
                <a:lnTo>
                  <a:pt x="17737036" y="7205358"/>
                </a:lnTo>
                <a:lnTo>
                  <a:pt x="17738573" y="7197712"/>
                </a:lnTo>
                <a:close/>
              </a:path>
              <a:path w="18719800" h="10718800" extrusionOk="0">
                <a:moveTo>
                  <a:pt x="17738573" y="7097611"/>
                </a:moveTo>
                <a:lnTo>
                  <a:pt x="17737036" y="7089965"/>
                </a:lnTo>
                <a:lnTo>
                  <a:pt x="17732820" y="7083717"/>
                </a:lnTo>
                <a:lnTo>
                  <a:pt x="17726584" y="7079513"/>
                </a:lnTo>
                <a:lnTo>
                  <a:pt x="17718926" y="7077964"/>
                </a:lnTo>
                <a:lnTo>
                  <a:pt x="17711281" y="7079513"/>
                </a:lnTo>
                <a:lnTo>
                  <a:pt x="17705032" y="7083717"/>
                </a:lnTo>
                <a:lnTo>
                  <a:pt x="17700829" y="7089965"/>
                </a:lnTo>
                <a:lnTo>
                  <a:pt x="17699279" y="7097611"/>
                </a:lnTo>
                <a:lnTo>
                  <a:pt x="17700829" y="7105256"/>
                </a:lnTo>
                <a:lnTo>
                  <a:pt x="17705032" y="7111492"/>
                </a:lnTo>
                <a:lnTo>
                  <a:pt x="17711281" y="7115708"/>
                </a:lnTo>
                <a:lnTo>
                  <a:pt x="17718926" y="7117245"/>
                </a:lnTo>
                <a:lnTo>
                  <a:pt x="17726584" y="7115708"/>
                </a:lnTo>
                <a:lnTo>
                  <a:pt x="17732820" y="7111492"/>
                </a:lnTo>
                <a:lnTo>
                  <a:pt x="17737036" y="7105256"/>
                </a:lnTo>
                <a:lnTo>
                  <a:pt x="17738573" y="7097611"/>
                </a:lnTo>
                <a:close/>
              </a:path>
              <a:path w="18719800" h="10718800" extrusionOk="0">
                <a:moveTo>
                  <a:pt x="17738573" y="6997509"/>
                </a:moveTo>
                <a:lnTo>
                  <a:pt x="17737036" y="6989864"/>
                </a:lnTo>
                <a:lnTo>
                  <a:pt x="17732820" y="6983616"/>
                </a:lnTo>
                <a:lnTo>
                  <a:pt x="17726584" y="6979412"/>
                </a:lnTo>
                <a:lnTo>
                  <a:pt x="17718926" y="6977862"/>
                </a:lnTo>
                <a:lnTo>
                  <a:pt x="17711281" y="6979412"/>
                </a:lnTo>
                <a:lnTo>
                  <a:pt x="17705032" y="6983616"/>
                </a:lnTo>
                <a:lnTo>
                  <a:pt x="17700829" y="6989864"/>
                </a:lnTo>
                <a:lnTo>
                  <a:pt x="17699279" y="6997509"/>
                </a:lnTo>
                <a:lnTo>
                  <a:pt x="17700829" y="7005155"/>
                </a:lnTo>
                <a:lnTo>
                  <a:pt x="17705032" y="7011403"/>
                </a:lnTo>
                <a:lnTo>
                  <a:pt x="17711281" y="7015620"/>
                </a:lnTo>
                <a:lnTo>
                  <a:pt x="17718926" y="7017169"/>
                </a:lnTo>
                <a:lnTo>
                  <a:pt x="17726584" y="7015620"/>
                </a:lnTo>
                <a:lnTo>
                  <a:pt x="17732820" y="7011403"/>
                </a:lnTo>
                <a:lnTo>
                  <a:pt x="17737036" y="7005155"/>
                </a:lnTo>
                <a:lnTo>
                  <a:pt x="17738573" y="6997509"/>
                </a:lnTo>
                <a:close/>
              </a:path>
              <a:path w="18719800" h="10718800" extrusionOk="0">
                <a:moveTo>
                  <a:pt x="17738573" y="6897421"/>
                </a:moveTo>
                <a:lnTo>
                  <a:pt x="17737036" y="6889775"/>
                </a:lnTo>
                <a:lnTo>
                  <a:pt x="17732820" y="6883527"/>
                </a:lnTo>
                <a:lnTo>
                  <a:pt x="17726584" y="6879323"/>
                </a:lnTo>
                <a:lnTo>
                  <a:pt x="17718926" y="6877774"/>
                </a:lnTo>
                <a:lnTo>
                  <a:pt x="17711281" y="6879323"/>
                </a:lnTo>
                <a:lnTo>
                  <a:pt x="17705032" y="6883527"/>
                </a:lnTo>
                <a:lnTo>
                  <a:pt x="17700829" y="6889775"/>
                </a:lnTo>
                <a:lnTo>
                  <a:pt x="17699279" y="6897421"/>
                </a:lnTo>
                <a:lnTo>
                  <a:pt x="17700829" y="6905066"/>
                </a:lnTo>
                <a:lnTo>
                  <a:pt x="17705032" y="6911314"/>
                </a:lnTo>
                <a:lnTo>
                  <a:pt x="17711281" y="6915531"/>
                </a:lnTo>
                <a:lnTo>
                  <a:pt x="17718926" y="6917080"/>
                </a:lnTo>
                <a:lnTo>
                  <a:pt x="17726584" y="6915531"/>
                </a:lnTo>
                <a:lnTo>
                  <a:pt x="17732820" y="6911314"/>
                </a:lnTo>
                <a:lnTo>
                  <a:pt x="17737036" y="6905066"/>
                </a:lnTo>
                <a:lnTo>
                  <a:pt x="17738573" y="6897421"/>
                </a:lnTo>
                <a:close/>
              </a:path>
              <a:path w="18719800" h="10718800" extrusionOk="0">
                <a:moveTo>
                  <a:pt x="17738573" y="6797332"/>
                </a:moveTo>
                <a:lnTo>
                  <a:pt x="17737036" y="6789674"/>
                </a:lnTo>
                <a:lnTo>
                  <a:pt x="17732820" y="6783438"/>
                </a:lnTo>
                <a:lnTo>
                  <a:pt x="17726584" y="6779222"/>
                </a:lnTo>
                <a:lnTo>
                  <a:pt x="17718926" y="6777672"/>
                </a:lnTo>
                <a:lnTo>
                  <a:pt x="17711281" y="6779222"/>
                </a:lnTo>
                <a:lnTo>
                  <a:pt x="17705032" y="6783438"/>
                </a:lnTo>
                <a:lnTo>
                  <a:pt x="17700829" y="6789674"/>
                </a:lnTo>
                <a:lnTo>
                  <a:pt x="17699279" y="6797332"/>
                </a:lnTo>
                <a:lnTo>
                  <a:pt x="17700829" y="6804977"/>
                </a:lnTo>
                <a:lnTo>
                  <a:pt x="17705032" y="6811213"/>
                </a:lnTo>
                <a:lnTo>
                  <a:pt x="17711281" y="6815429"/>
                </a:lnTo>
                <a:lnTo>
                  <a:pt x="17718926" y="6816966"/>
                </a:lnTo>
                <a:lnTo>
                  <a:pt x="17726584" y="6815429"/>
                </a:lnTo>
                <a:lnTo>
                  <a:pt x="17732820" y="6811213"/>
                </a:lnTo>
                <a:lnTo>
                  <a:pt x="17737036" y="6804977"/>
                </a:lnTo>
                <a:lnTo>
                  <a:pt x="17738573" y="6797332"/>
                </a:lnTo>
                <a:close/>
              </a:path>
              <a:path w="18719800" h="10718800" extrusionOk="0">
                <a:moveTo>
                  <a:pt x="17738573" y="6697231"/>
                </a:moveTo>
                <a:lnTo>
                  <a:pt x="17737036" y="6689585"/>
                </a:lnTo>
                <a:lnTo>
                  <a:pt x="17732820" y="6683337"/>
                </a:lnTo>
                <a:lnTo>
                  <a:pt x="17726584" y="6679120"/>
                </a:lnTo>
                <a:lnTo>
                  <a:pt x="17718926" y="6677571"/>
                </a:lnTo>
                <a:lnTo>
                  <a:pt x="17711281" y="6679120"/>
                </a:lnTo>
                <a:lnTo>
                  <a:pt x="17705032" y="6683337"/>
                </a:lnTo>
                <a:lnTo>
                  <a:pt x="17700829" y="6689585"/>
                </a:lnTo>
                <a:lnTo>
                  <a:pt x="17699279" y="6697231"/>
                </a:lnTo>
                <a:lnTo>
                  <a:pt x="17700829" y="6704876"/>
                </a:lnTo>
                <a:lnTo>
                  <a:pt x="17705032" y="6711124"/>
                </a:lnTo>
                <a:lnTo>
                  <a:pt x="17711281" y="6715328"/>
                </a:lnTo>
                <a:lnTo>
                  <a:pt x="17718926" y="6716877"/>
                </a:lnTo>
                <a:lnTo>
                  <a:pt x="17726584" y="6715328"/>
                </a:lnTo>
                <a:lnTo>
                  <a:pt x="17732820" y="6711124"/>
                </a:lnTo>
                <a:lnTo>
                  <a:pt x="17737036" y="6704876"/>
                </a:lnTo>
                <a:lnTo>
                  <a:pt x="17738573" y="6697231"/>
                </a:lnTo>
                <a:close/>
              </a:path>
              <a:path w="18719800" h="10718800" extrusionOk="0">
                <a:moveTo>
                  <a:pt x="17738573" y="6597129"/>
                </a:moveTo>
                <a:lnTo>
                  <a:pt x="17737036" y="6589484"/>
                </a:lnTo>
                <a:lnTo>
                  <a:pt x="17732820" y="6583235"/>
                </a:lnTo>
                <a:lnTo>
                  <a:pt x="17726584" y="6579032"/>
                </a:lnTo>
                <a:lnTo>
                  <a:pt x="17718926" y="6577482"/>
                </a:lnTo>
                <a:lnTo>
                  <a:pt x="17711281" y="6579032"/>
                </a:lnTo>
                <a:lnTo>
                  <a:pt x="17705032" y="6583235"/>
                </a:lnTo>
                <a:lnTo>
                  <a:pt x="17700829" y="6589484"/>
                </a:lnTo>
                <a:lnTo>
                  <a:pt x="17699279" y="6597129"/>
                </a:lnTo>
                <a:lnTo>
                  <a:pt x="17700829" y="6604775"/>
                </a:lnTo>
                <a:lnTo>
                  <a:pt x="17705032" y="6611023"/>
                </a:lnTo>
                <a:lnTo>
                  <a:pt x="17711281" y="6615227"/>
                </a:lnTo>
                <a:lnTo>
                  <a:pt x="17718926" y="6616776"/>
                </a:lnTo>
                <a:lnTo>
                  <a:pt x="17726584" y="6615227"/>
                </a:lnTo>
                <a:lnTo>
                  <a:pt x="17732820" y="6611023"/>
                </a:lnTo>
                <a:lnTo>
                  <a:pt x="17737036" y="6604775"/>
                </a:lnTo>
                <a:lnTo>
                  <a:pt x="17738573" y="6597129"/>
                </a:lnTo>
                <a:close/>
              </a:path>
              <a:path w="18719800" h="10718800" extrusionOk="0">
                <a:moveTo>
                  <a:pt x="17738573" y="6497028"/>
                </a:moveTo>
                <a:lnTo>
                  <a:pt x="17737036" y="6489382"/>
                </a:lnTo>
                <a:lnTo>
                  <a:pt x="17732820" y="6483147"/>
                </a:lnTo>
                <a:lnTo>
                  <a:pt x="17726584" y="6478930"/>
                </a:lnTo>
                <a:lnTo>
                  <a:pt x="17718926" y="6477394"/>
                </a:lnTo>
                <a:lnTo>
                  <a:pt x="17711281" y="6478930"/>
                </a:lnTo>
                <a:lnTo>
                  <a:pt x="17705032" y="6483147"/>
                </a:lnTo>
                <a:lnTo>
                  <a:pt x="17700829" y="6489382"/>
                </a:lnTo>
                <a:lnTo>
                  <a:pt x="17699279" y="6497028"/>
                </a:lnTo>
                <a:lnTo>
                  <a:pt x="17700829" y="6504673"/>
                </a:lnTo>
                <a:lnTo>
                  <a:pt x="17705032" y="6510922"/>
                </a:lnTo>
                <a:lnTo>
                  <a:pt x="17711281" y="6515138"/>
                </a:lnTo>
                <a:lnTo>
                  <a:pt x="17718926" y="6516675"/>
                </a:lnTo>
                <a:lnTo>
                  <a:pt x="17726584" y="6515138"/>
                </a:lnTo>
                <a:lnTo>
                  <a:pt x="17732820" y="6510922"/>
                </a:lnTo>
                <a:lnTo>
                  <a:pt x="17737036" y="6504673"/>
                </a:lnTo>
                <a:lnTo>
                  <a:pt x="17738573" y="6497028"/>
                </a:lnTo>
                <a:close/>
              </a:path>
              <a:path w="18719800" h="10718800" extrusionOk="0">
                <a:moveTo>
                  <a:pt x="17738573" y="6396939"/>
                </a:moveTo>
                <a:lnTo>
                  <a:pt x="17737036" y="6389294"/>
                </a:lnTo>
                <a:lnTo>
                  <a:pt x="17732820" y="6383045"/>
                </a:lnTo>
                <a:lnTo>
                  <a:pt x="17726584" y="6378842"/>
                </a:lnTo>
                <a:lnTo>
                  <a:pt x="17718926" y="6377292"/>
                </a:lnTo>
                <a:lnTo>
                  <a:pt x="17711281" y="6378842"/>
                </a:lnTo>
                <a:lnTo>
                  <a:pt x="17705032" y="6383045"/>
                </a:lnTo>
                <a:lnTo>
                  <a:pt x="17700829" y="6389294"/>
                </a:lnTo>
                <a:lnTo>
                  <a:pt x="17699279" y="6396939"/>
                </a:lnTo>
                <a:lnTo>
                  <a:pt x="17700829" y="6404584"/>
                </a:lnTo>
                <a:lnTo>
                  <a:pt x="17705032" y="6410833"/>
                </a:lnTo>
                <a:lnTo>
                  <a:pt x="17711281" y="6415049"/>
                </a:lnTo>
                <a:lnTo>
                  <a:pt x="17718926" y="6416586"/>
                </a:lnTo>
                <a:lnTo>
                  <a:pt x="17726584" y="6415049"/>
                </a:lnTo>
                <a:lnTo>
                  <a:pt x="17732820" y="6410833"/>
                </a:lnTo>
                <a:lnTo>
                  <a:pt x="17737036" y="6404584"/>
                </a:lnTo>
                <a:lnTo>
                  <a:pt x="17738573" y="6396939"/>
                </a:lnTo>
                <a:close/>
              </a:path>
              <a:path w="18719800" h="10718800" extrusionOk="0">
                <a:moveTo>
                  <a:pt x="17738573" y="6296838"/>
                </a:moveTo>
                <a:lnTo>
                  <a:pt x="17737036" y="6289192"/>
                </a:lnTo>
                <a:lnTo>
                  <a:pt x="17732820" y="6282956"/>
                </a:lnTo>
                <a:lnTo>
                  <a:pt x="17726584" y="6278740"/>
                </a:lnTo>
                <a:lnTo>
                  <a:pt x="17718926" y="6277203"/>
                </a:lnTo>
                <a:lnTo>
                  <a:pt x="17711281" y="6278740"/>
                </a:lnTo>
                <a:lnTo>
                  <a:pt x="17705032" y="6282956"/>
                </a:lnTo>
                <a:lnTo>
                  <a:pt x="17700829" y="6289192"/>
                </a:lnTo>
                <a:lnTo>
                  <a:pt x="17699279" y="6296838"/>
                </a:lnTo>
                <a:lnTo>
                  <a:pt x="17700829" y="6304496"/>
                </a:lnTo>
                <a:lnTo>
                  <a:pt x="17705032" y="6310731"/>
                </a:lnTo>
                <a:lnTo>
                  <a:pt x="17711281" y="6314948"/>
                </a:lnTo>
                <a:lnTo>
                  <a:pt x="17718926" y="6316485"/>
                </a:lnTo>
                <a:lnTo>
                  <a:pt x="17726584" y="6314948"/>
                </a:lnTo>
                <a:lnTo>
                  <a:pt x="17732820" y="6310731"/>
                </a:lnTo>
                <a:lnTo>
                  <a:pt x="17737036" y="6304496"/>
                </a:lnTo>
                <a:lnTo>
                  <a:pt x="17738573" y="6296838"/>
                </a:lnTo>
                <a:close/>
              </a:path>
              <a:path w="18719800" h="10718800" extrusionOk="0">
                <a:moveTo>
                  <a:pt x="17738573" y="6196749"/>
                </a:moveTo>
                <a:lnTo>
                  <a:pt x="17737036" y="6189103"/>
                </a:lnTo>
                <a:lnTo>
                  <a:pt x="17732820" y="6182855"/>
                </a:lnTo>
                <a:lnTo>
                  <a:pt x="17726584" y="6178639"/>
                </a:lnTo>
                <a:lnTo>
                  <a:pt x="17718926" y="6177102"/>
                </a:lnTo>
                <a:lnTo>
                  <a:pt x="17711281" y="6178639"/>
                </a:lnTo>
                <a:lnTo>
                  <a:pt x="17705032" y="6182855"/>
                </a:lnTo>
                <a:lnTo>
                  <a:pt x="17700829" y="6189103"/>
                </a:lnTo>
                <a:lnTo>
                  <a:pt x="17699279" y="6196749"/>
                </a:lnTo>
                <a:lnTo>
                  <a:pt x="17700829" y="6204394"/>
                </a:lnTo>
                <a:lnTo>
                  <a:pt x="17705032" y="6210643"/>
                </a:lnTo>
                <a:lnTo>
                  <a:pt x="17711281" y="6214846"/>
                </a:lnTo>
                <a:lnTo>
                  <a:pt x="17718926" y="6216396"/>
                </a:lnTo>
                <a:lnTo>
                  <a:pt x="17726584" y="6214846"/>
                </a:lnTo>
                <a:lnTo>
                  <a:pt x="17732820" y="6210643"/>
                </a:lnTo>
                <a:lnTo>
                  <a:pt x="17737036" y="6204394"/>
                </a:lnTo>
                <a:lnTo>
                  <a:pt x="17738573" y="6196749"/>
                </a:lnTo>
                <a:close/>
              </a:path>
              <a:path w="18719800" h="10718800" extrusionOk="0">
                <a:moveTo>
                  <a:pt x="17738573" y="6096647"/>
                </a:moveTo>
                <a:lnTo>
                  <a:pt x="17737036" y="6089002"/>
                </a:lnTo>
                <a:lnTo>
                  <a:pt x="17732820" y="6082754"/>
                </a:lnTo>
                <a:lnTo>
                  <a:pt x="17726584" y="6078550"/>
                </a:lnTo>
                <a:lnTo>
                  <a:pt x="17718926" y="6077001"/>
                </a:lnTo>
                <a:lnTo>
                  <a:pt x="17711281" y="6078550"/>
                </a:lnTo>
                <a:lnTo>
                  <a:pt x="17705032" y="6082754"/>
                </a:lnTo>
                <a:lnTo>
                  <a:pt x="17700829" y="6089002"/>
                </a:lnTo>
                <a:lnTo>
                  <a:pt x="17699279" y="6096647"/>
                </a:lnTo>
                <a:lnTo>
                  <a:pt x="17700829" y="6104293"/>
                </a:lnTo>
                <a:lnTo>
                  <a:pt x="17705032" y="6110541"/>
                </a:lnTo>
                <a:lnTo>
                  <a:pt x="17711281" y="6114745"/>
                </a:lnTo>
                <a:lnTo>
                  <a:pt x="17718926" y="6116294"/>
                </a:lnTo>
                <a:lnTo>
                  <a:pt x="17726584" y="6114745"/>
                </a:lnTo>
                <a:lnTo>
                  <a:pt x="17732820" y="6110541"/>
                </a:lnTo>
                <a:lnTo>
                  <a:pt x="17737036" y="6104293"/>
                </a:lnTo>
                <a:lnTo>
                  <a:pt x="17738573" y="6096647"/>
                </a:lnTo>
                <a:close/>
              </a:path>
              <a:path w="18719800" h="10718800" extrusionOk="0">
                <a:moveTo>
                  <a:pt x="17738573" y="5996546"/>
                </a:moveTo>
                <a:lnTo>
                  <a:pt x="17737036" y="5988901"/>
                </a:lnTo>
                <a:lnTo>
                  <a:pt x="17732820" y="5982652"/>
                </a:lnTo>
                <a:lnTo>
                  <a:pt x="17726584" y="5978449"/>
                </a:lnTo>
                <a:lnTo>
                  <a:pt x="17718926" y="5976899"/>
                </a:lnTo>
                <a:lnTo>
                  <a:pt x="17711281" y="5978449"/>
                </a:lnTo>
                <a:lnTo>
                  <a:pt x="17705032" y="5982652"/>
                </a:lnTo>
                <a:lnTo>
                  <a:pt x="17700829" y="5988901"/>
                </a:lnTo>
                <a:lnTo>
                  <a:pt x="17699279" y="5996546"/>
                </a:lnTo>
                <a:lnTo>
                  <a:pt x="17700829" y="6004191"/>
                </a:lnTo>
                <a:lnTo>
                  <a:pt x="17705032" y="6010440"/>
                </a:lnTo>
                <a:lnTo>
                  <a:pt x="17711281" y="6014644"/>
                </a:lnTo>
                <a:lnTo>
                  <a:pt x="17718926" y="6016193"/>
                </a:lnTo>
                <a:lnTo>
                  <a:pt x="17726584" y="6014644"/>
                </a:lnTo>
                <a:lnTo>
                  <a:pt x="17732820" y="6010440"/>
                </a:lnTo>
                <a:lnTo>
                  <a:pt x="17737036" y="6004191"/>
                </a:lnTo>
                <a:lnTo>
                  <a:pt x="17738573" y="5996546"/>
                </a:lnTo>
                <a:close/>
              </a:path>
              <a:path w="18719800" h="10718800" extrusionOk="0">
                <a:moveTo>
                  <a:pt x="17738573" y="5896457"/>
                </a:moveTo>
                <a:lnTo>
                  <a:pt x="17737036" y="5888812"/>
                </a:lnTo>
                <a:lnTo>
                  <a:pt x="17732820" y="5882564"/>
                </a:lnTo>
                <a:lnTo>
                  <a:pt x="17726584" y="5878360"/>
                </a:lnTo>
                <a:lnTo>
                  <a:pt x="17718926" y="5876823"/>
                </a:lnTo>
                <a:lnTo>
                  <a:pt x="17711281" y="5878360"/>
                </a:lnTo>
                <a:lnTo>
                  <a:pt x="17705032" y="5882564"/>
                </a:lnTo>
                <a:lnTo>
                  <a:pt x="17700829" y="5888812"/>
                </a:lnTo>
                <a:lnTo>
                  <a:pt x="17699279" y="5896457"/>
                </a:lnTo>
                <a:lnTo>
                  <a:pt x="17700829" y="5904103"/>
                </a:lnTo>
                <a:lnTo>
                  <a:pt x="17705032" y="5910351"/>
                </a:lnTo>
                <a:lnTo>
                  <a:pt x="17711281" y="5914568"/>
                </a:lnTo>
                <a:lnTo>
                  <a:pt x="17718926" y="5916117"/>
                </a:lnTo>
                <a:lnTo>
                  <a:pt x="17726584" y="5914568"/>
                </a:lnTo>
                <a:lnTo>
                  <a:pt x="17732820" y="5910351"/>
                </a:lnTo>
                <a:lnTo>
                  <a:pt x="17737036" y="5904103"/>
                </a:lnTo>
                <a:lnTo>
                  <a:pt x="17738573" y="5896457"/>
                </a:lnTo>
                <a:close/>
              </a:path>
              <a:path w="18719800" h="10718800" extrusionOk="0">
                <a:moveTo>
                  <a:pt x="17738573" y="5796369"/>
                </a:moveTo>
                <a:lnTo>
                  <a:pt x="17737036" y="5788723"/>
                </a:lnTo>
                <a:lnTo>
                  <a:pt x="17732820" y="5782475"/>
                </a:lnTo>
                <a:lnTo>
                  <a:pt x="17726584" y="5778258"/>
                </a:lnTo>
                <a:lnTo>
                  <a:pt x="17718926" y="5776722"/>
                </a:lnTo>
                <a:lnTo>
                  <a:pt x="17711281" y="5778258"/>
                </a:lnTo>
                <a:lnTo>
                  <a:pt x="17705032" y="5782475"/>
                </a:lnTo>
                <a:lnTo>
                  <a:pt x="17700829" y="5788723"/>
                </a:lnTo>
                <a:lnTo>
                  <a:pt x="17699279" y="5796369"/>
                </a:lnTo>
                <a:lnTo>
                  <a:pt x="17700829" y="5804014"/>
                </a:lnTo>
                <a:lnTo>
                  <a:pt x="17705032" y="5810262"/>
                </a:lnTo>
                <a:lnTo>
                  <a:pt x="17711281" y="5814479"/>
                </a:lnTo>
                <a:lnTo>
                  <a:pt x="17718926" y="5816016"/>
                </a:lnTo>
                <a:lnTo>
                  <a:pt x="17726584" y="5814479"/>
                </a:lnTo>
                <a:lnTo>
                  <a:pt x="17732820" y="5810262"/>
                </a:lnTo>
                <a:lnTo>
                  <a:pt x="17737036" y="5804014"/>
                </a:lnTo>
                <a:lnTo>
                  <a:pt x="17738573" y="5796369"/>
                </a:lnTo>
                <a:close/>
              </a:path>
              <a:path w="18719800" h="10718800" extrusionOk="0">
                <a:moveTo>
                  <a:pt x="17738573" y="5696267"/>
                </a:moveTo>
                <a:lnTo>
                  <a:pt x="17737036" y="5688622"/>
                </a:lnTo>
                <a:lnTo>
                  <a:pt x="17732820" y="5682373"/>
                </a:lnTo>
                <a:lnTo>
                  <a:pt x="17726584" y="5678170"/>
                </a:lnTo>
                <a:lnTo>
                  <a:pt x="17718926" y="5676620"/>
                </a:lnTo>
                <a:lnTo>
                  <a:pt x="17711281" y="5678170"/>
                </a:lnTo>
                <a:lnTo>
                  <a:pt x="17705032" y="5682373"/>
                </a:lnTo>
                <a:lnTo>
                  <a:pt x="17700829" y="5688622"/>
                </a:lnTo>
                <a:lnTo>
                  <a:pt x="17699279" y="5696267"/>
                </a:lnTo>
                <a:lnTo>
                  <a:pt x="17700829" y="5703913"/>
                </a:lnTo>
                <a:lnTo>
                  <a:pt x="17705032" y="5710161"/>
                </a:lnTo>
                <a:lnTo>
                  <a:pt x="17711281" y="5714365"/>
                </a:lnTo>
                <a:lnTo>
                  <a:pt x="17718926" y="5715914"/>
                </a:lnTo>
                <a:lnTo>
                  <a:pt x="17726584" y="5714365"/>
                </a:lnTo>
                <a:lnTo>
                  <a:pt x="17732820" y="5710161"/>
                </a:lnTo>
                <a:lnTo>
                  <a:pt x="17737036" y="5703913"/>
                </a:lnTo>
                <a:lnTo>
                  <a:pt x="17738573" y="5696267"/>
                </a:lnTo>
                <a:close/>
              </a:path>
              <a:path w="18719800" h="10718800" extrusionOk="0">
                <a:moveTo>
                  <a:pt x="17738573" y="5596179"/>
                </a:moveTo>
                <a:lnTo>
                  <a:pt x="17737036" y="5588520"/>
                </a:lnTo>
                <a:lnTo>
                  <a:pt x="17732820" y="5582285"/>
                </a:lnTo>
                <a:lnTo>
                  <a:pt x="17726584" y="5578068"/>
                </a:lnTo>
                <a:lnTo>
                  <a:pt x="17718926" y="5576532"/>
                </a:lnTo>
                <a:lnTo>
                  <a:pt x="17711281" y="5578068"/>
                </a:lnTo>
                <a:lnTo>
                  <a:pt x="17705032" y="5582285"/>
                </a:lnTo>
                <a:lnTo>
                  <a:pt x="17700829" y="5588520"/>
                </a:lnTo>
                <a:lnTo>
                  <a:pt x="17699279" y="5596179"/>
                </a:lnTo>
                <a:lnTo>
                  <a:pt x="17700829" y="5603811"/>
                </a:lnTo>
                <a:lnTo>
                  <a:pt x="17705032" y="5610060"/>
                </a:lnTo>
                <a:lnTo>
                  <a:pt x="17711281" y="5614276"/>
                </a:lnTo>
                <a:lnTo>
                  <a:pt x="17718926" y="5615825"/>
                </a:lnTo>
                <a:lnTo>
                  <a:pt x="17726584" y="5614276"/>
                </a:lnTo>
                <a:lnTo>
                  <a:pt x="17732820" y="5610060"/>
                </a:lnTo>
                <a:lnTo>
                  <a:pt x="17737036" y="5603811"/>
                </a:lnTo>
                <a:lnTo>
                  <a:pt x="17738573" y="5596179"/>
                </a:lnTo>
                <a:close/>
              </a:path>
              <a:path w="18719800" h="10718800" extrusionOk="0">
                <a:moveTo>
                  <a:pt x="17738573" y="5496077"/>
                </a:moveTo>
                <a:lnTo>
                  <a:pt x="17737036" y="5488419"/>
                </a:lnTo>
                <a:lnTo>
                  <a:pt x="17732820" y="5482171"/>
                </a:lnTo>
                <a:lnTo>
                  <a:pt x="17726584" y="5477967"/>
                </a:lnTo>
                <a:lnTo>
                  <a:pt x="17718926" y="5476418"/>
                </a:lnTo>
                <a:lnTo>
                  <a:pt x="17711281" y="5477967"/>
                </a:lnTo>
                <a:lnTo>
                  <a:pt x="17705032" y="5482171"/>
                </a:lnTo>
                <a:lnTo>
                  <a:pt x="17700829" y="5488419"/>
                </a:lnTo>
                <a:lnTo>
                  <a:pt x="17699279" y="5496077"/>
                </a:lnTo>
                <a:lnTo>
                  <a:pt x="17700829" y="5503723"/>
                </a:lnTo>
                <a:lnTo>
                  <a:pt x="17705032" y="5509958"/>
                </a:lnTo>
                <a:lnTo>
                  <a:pt x="17711281" y="5514175"/>
                </a:lnTo>
                <a:lnTo>
                  <a:pt x="17718926" y="5515711"/>
                </a:lnTo>
                <a:lnTo>
                  <a:pt x="17726584" y="5514175"/>
                </a:lnTo>
                <a:lnTo>
                  <a:pt x="17732820" y="5509958"/>
                </a:lnTo>
                <a:lnTo>
                  <a:pt x="17737036" y="5503723"/>
                </a:lnTo>
                <a:lnTo>
                  <a:pt x="17738573" y="5496077"/>
                </a:lnTo>
                <a:close/>
              </a:path>
              <a:path w="18719800" h="10718800" extrusionOk="0">
                <a:moveTo>
                  <a:pt x="17738573" y="5395988"/>
                </a:moveTo>
                <a:lnTo>
                  <a:pt x="17737036" y="5388330"/>
                </a:lnTo>
                <a:lnTo>
                  <a:pt x="17732820" y="5382082"/>
                </a:lnTo>
                <a:lnTo>
                  <a:pt x="17726584" y="5377878"/>
                </a:lnTo>
                <a:lnTo>
                  <a:pt x="17718926" y="5376329"/>
                </a:lnTo>
                <a:lnTo>
                  <a:pt x="17711281" y="5377878"/>
                </a:lnTo>
                <a:lnTo>
                  <a:pt x="17705032" y="5382082"/>
                </a:lnTo>
                <a:lnTo>
                  <a:pt x="17700829" y="5388330"/>
                </a:lnTo>
                <a:lnTo>
                  <a:pt x="17699279" y="5395988"/>
                </a:lnTo>
                <a:lnTo>
                  <a:pt x="17700829" y="5403634"/>
                </a:lnTo>
                <a:lnTo>
                  <a:pt x="17705032" y="5409882"/>
                </a:lnTo>
                <a:lnTo>
                  <a:pt x="17711281" y="5414086"/>
                </a:lnTo>
                <a:lnTo>
                  <a:pt x="17718926" y="5415635"/>
                </a:lnTo>
                <a:lnTo>
                  <a:pt x="17726584" y="5414086"/>
                </a:lnTo>
                <a:lnTo>
                  <a:pt x="17732820" y="5409882"/>
                </a:lnTo>
                <a:lnTo>
                  <a:pt x="17737036" y="5403634"/>
                </a:lnTo>
                <a:lnTo>
                  <a:pt x="17738573" y="5395988"/>
                </a:lnTo>
                <a:close/>
              </a:path>
              <a:path w="18719800" h="10718800" extrusionOk="0">
                <a:moveTo>
                  <a:pt x="17738573" y="5295887"/>
                </a:moveTo>
                <a:lnTo>
                  <a:pt x="17737036" y="5288242"/>
                </a:lnTo>
                <a:lnTo>
                  <a:pt x="17732820" y="5281993"/>
                </a:lnTo>
                <a:lnTo>
                  <a:pt x="17726584" y="5277777"/>
                </a:lnTo>
                <a:lnTo>
                  <a:pt x="17718926" y="5276240"/>
                </a:lnTo>
                <a:lnTo>
                  <a:pt x="17711281" y="5277777"/>
                </a:lnTo>
                <a:lnTo>
                  <a:pt x="17705032" y="5281993"/>
                </a:lnTo>
                <a:lnTo>
                  <a:pt x="17700829" y="5288242"/>
                </a:lnTo>
                <a:lnTo>
                  <a:pt x="17699279" y="5295887"/>
                </a:lnTo>
                <a:lnTo>
                  <a:pt x="17700829" y="5303532"/>
                </a:lnTo>
                <a:lnTo>
                  <a:pt x="17705032" y="5309781"/>
                </a:lnTo>
                <a:lnTo>
                  <a:pt x="17711281" y="5313985"/>
                </a:lnTo>
                <a:lnTo>
                  <a:pt x="17718926" y="5315521"/>
                </a:lnTo>
                <a:lnTo>
                  <a:pt x="17726584" y="5313985"/>
                </a:lnTo>
                <a:lnTo>
                  <a:pt x="17732820" y="5309781"/>
                </a:lnTo>
                <a:lnTo>
                  <a:pt x="17737036" y="5303532"/>
                </a:lnTo>
                <a:lnTo>
                  <a:pt x="17738573" y="5295887"/>
                </a:lnTo>
                <a:close/>
              </a:path>
              <a:path w="18719800" h="10718800" extrusionOk="0">
                <a:moveTo>
                  <a:pt x="17800333" y="204673"/>
                </a:moveTo>
                <a:lnTo>
                  <a:pt x="17798796" y="197027"/>
                </a:lnTo>
                <a:lnTo>
                  <a:pt x="17794580" y="190779"/>
                </a:lnTo>
                <a:lnTo>
                  <a:pt x="17788344" y="186563"/>
                </a:lnTo>
                <a:lnTo>
                  <a:pt x="17780699" y="185026"/>
                </a:lnTo>
                <a:lnTo>
                  <a:pt x="17773041" y="186563"/>
                </a:lnTo>
                <a:lnTo>
                  <a:pt x="17766805" y="190779"/>
                </a:lnTo>
                <a:lnTo>
                  <a:pt x="17762589" y="197027"/>
                </a:lnTo>
                <a:lnTo>
                  <a:pt x="17761039" y="204673"/>
                </a:lnTo>
                <a:lnTo>
                  <a:pt x="17762589" y="212318"/>
                </a:lnTo>
                <a:lnTo>
                  <a:pt x="17766805" y="218567"/>
                </a:lnTo>
                <a:lnTo>
                  <a:pt x="17773041" y="222770"/>
                </a:lnTo>
                <a:lnTo>
                  <a:pt x="17780699" y="224320"/>
                </a:lnTo>
                <a:lnTo>
                  <a:pt x="17788344" y="222770"/>
                </a:lnTo>
                <a:lnTo>
                  <a:pt x="17794580" y="218567"/>
                </a:lnTo>
                <a:lnTo>
                  <a:pt x="17798796" y="212318"/>
                </a:lnTo>
                <a:lnTo>
                  <a:pt x="17800333" y="204673"/>
                </a:lnTo>
                <a:close/>
              </a:path>
              <a:path w="18719800" h="10718800" extrusionOk="0">
                <a:moveTo>
                  <a:pt x="17800333" y="104584"/>
                </a:moveTo>
                <a:lnTo>
                  <a:pt x="17798796" y="96939"/>
                </a:lnTo>
                <a:lnTo>
                  <a:pt x="17794580" y="90690"/>
                </a:lnTo>
                <a:lnTo>
                  <a:pt x="17788344" y="86474"/>
                </a:lnTo>
                <a:lnTo>
                  <a:pt x="17780699" y="84924"/>
                </a:lnTo>
                <a:lnTo>
                  <a:pt x="17773041" y="86474"/>
                </a:lnTo>
                <a:lnTo>
                  <a:pt x="17766805" y="90690"/>
                </a:lnTo>
                <a:lnTo>
                  <a:pt x="17762589" y="96939"/>
                </a:lnTo>
                <a:lnTo>
                  <a:pt x="17761039" y="104584"/>
                </a:lnTo>
                <a:lnTo>
                  <a:pt x="17762589" y="112229"/>
                </a:lnTo>
                <a:lnTo>
                  <a:pt x="17766805" y="118478"/>
                </a:lnTo>
                <a:lnTo>
                  <a:pt x="17773041" y="122682"/>
                </a:lnTo>
                <a:lnTo>
                  <a:pt x="17780699" y="124218"/>
                </a:lnTo>
                <a:lnTo>
                  <a:pt x="17788344" y="122682"/>
                </a:lnTo>
                <a:lnTo>
                  <a:pt x="17794580" y="118478"/>
                </a:lnTo>
                <a:lnTo>
                  <a:pt x="17798796" y="112229"/>
                </a:lnTo>
                <a:lnTo>
                  <a:pt x="17800333" y="104584"/>
                </a:lnTo>
                <a:close/>
              </a:path>
              <a:path w="18719800" h="10718800" extrusionOk="0">
                <a:moveTo>
                  <a:pt x="17800346" y="905357"/>
                </a:moveTo>
                <a:lnTo>
                  <a:pt x="17798809" y="897712"/>
                </a:lnTo>
                <a:lnTo>
                  <a:pt x="17794593" y="891463"/>
                </a:lnTo>
                <a:lnTo>
                  <a:pt x="17788344" y="887260"/>
                </a:lnTo>
                <a:lnTo>
                  <a:pt x="17780699" y="885710"/>
                </a:lnTo>
                <a:lnTo>
                  <a:pt x="17773053" y="887260"/>
                </a:lnTo>
                <a:lnTo>
                  <a:pt x="17766805" y="891463"/>
                </a:lnTo>
                <a:lnTo>
                  <a:pt x="17762601" y="897712"/>
                </a:lnTo>
                <a:lnTo>
                  <a:pt x="17761052" y="905357"/>
                </a:lnTo>
                <a:lnTo>
                  <a:pt x="17762601" y="913003"/>
                </a:lnTo>
                <a:lnTo>
                  <a:pt x="17766805" y="919238"/>
                </a:lnTo>
                <a:lnTo>
                  <a:pt x="17773053" y="923455"/>
                </a:lnTo>
                <a:lnTo>
                  <a:pt x="17780699" y="924991"/>
                </a:lnTo>
                <a:lnTo>
                  <a:pt x="17788344" y="923455"/>
                </a:lnTo>
                <a:lnTo>
                  <a:pt x="17794593" y="919238"/>
                </a:lnTo>
                <a:lnTo>
                  <a:pt x="17798809" y="913003"/>
                </a:lnTo>
                <a:lnTo>
                  <a:pt x="17800346" y="905357"/>
                </a:lnTo>
                <a:close/>
              </a:path>
              <a:path w="18719800" h="10718800" extrusionOk="0">
                <a:moveTo>
                  <a:pt x="17800346" y="805256"/>
                </a:moveTo>
                <a:lnTo>
                  <a:pt x="17798809" y="797610"/>
                </a:lnTo>
                <a:lnTo>
                  <a:pt x="17794593" y="791362"/>
                </a:lnTo>
                <a:lnTo>
                  <a:pt x="17788344" y="787146"/>
                </a:lnTo>
                <a:lnTo>
                  <a:pt x="17780699" y="785609"/>
                </a:lnTo>
                <a:lnTo>
                  <a:pt x="17773053" y="787146"/>
                </a:lnTo>
                <a:lnTo>
                  <a:pt x="17766805" y="791362"/>
                </a:lnTo>
                <a:lnTo>
                  <a:pt x="17762601" y="797610"/>
                </a:lnTo>
                <a:lnTo>
                  <a:pt x="17761052" y="805256"/>
                </a:lnTo>
                <a:lnTo>
                  <a:pt x="17762601" y="812901"/>
                </a:lnTo>
                <a:lnTo>
                  <a:pt x="17766805" y="819137"/>
                </a:lnTo>
                <a:lnTo>
                  <a:pt x="17773053" y="823353"/>
                </a:lnTo>
                <a:lnTo>
                  <a:pt x="17780699" y="824903"/>
                </a:lnTo>
                <a:lnTo>
                  <a:pt x="17788344" y="823353"/>
                </a:lnTo>
                <a:lnTo>
                  <a:pt x="17794593" y="819137"/>
                </a:lnTo>
                <a:lnTo>
                  <a:pt x="17798809" y="812901"/>
                </a:lnTo>
                <a:lnTo>
                  <a:pt x="17800346" y="805256"/>
                </a:lnTo>
                <a:close/>
              </a:path>
              <a:path w="18719800" h="10718800" extrusionOk="0">
                <a:moveTo>
                  <a:pt x="17800346" y="705154"/>
                </a:moveTo>
                <a:lnTo>
                  <a:pt x="17798809" y="697509"/>
                </a:lnTo>
                <a:lnTo>
                  <a:pt x="17794593" y="691261"/>
                </a:lnTo>
                <a:lnTo>
                  <a:pt x="17788344" y="687057"/>
                </a:lnTo>
                <a:lnTo>
                  <a:pt x="17780699" y="685507"/>
                </a:lnTo>
                <a:lnTo>
                  <a:pt x="17773053" y="687057"/>
                </a:lnTo>
                <a:lnTo>
                  <a:pt x="17766805" y="691261"/>
                </a:lnTo>
                <a:lnTo>
                  <a:pt x="17762601" y="697509"/>
                </a:lnTo>
                <a:lnTo>
                  <a:pt x="17761052" y="705154"/>
                </a:lnTo>
                <a:lnTo>
                  <a:pt x="17762601" y="712800"/>
                </a:lnTo>
                <a:lnTo>
                  <a:pt x="17766805" y="719048"/>
                </a:lnTo>
                <a:lnTo>
                  <a:pt x="17773053" y="723252"/>
                </a:lnTo>
                <a:lnTo>
                  <a:pt x="17780699" y="724801"/>
                </a:lnTo>
                <a:lnTo>
                  <a:pt x="17788344" y="723252"/>
                </a:lnTo>
                <a:lnTo>
                  <a:pt x="17794593" y="719048"/>
                </a:lnTo>
                <a:lnTo>
                  <a:pt x="17798809" y="712800"/>
                </a:lnTo>
                <a:lnTo>
                  <a:pt x="17800346" y="705154"/>
                </a:lnTo>
                <a:close/>
              </a:path>
              <a:path w="18719800" h="10718800" extrusionOk="0">
                <a:moveTo>
                  <a:pt x="17800346" y="605053"/>
                </a:moveTo>
                <a:lnTo>
                  <a:pt x="17798809" y="597408"/>
                </a:lnTo>
                <a:lnTo>
                  <a:pt x="17794593" y="591172"/>
                </a:lnTo>
                <a:lnTo>
                  <a:pt x="17788344" y="586955"/>
                </a:lnTo>
                <a:lnTo>
                  <a:pt x="17780699" y="585406"/>
                </a:lnTo>
                <a:lnTo>
                  <a:pt x="17773053" y="586955"/>
                </a:lnTo>
                <a:lnTo>
                  <a:pt x="17766805" y="591172"/>
                </a:lnTo>
                <a:lnTo>
                  <a:pt x="17762601" y="597408"/>
                </a:lnTo>
                <a:lnTo>
                  <a:pt x="17761052" y="605053"/>
                </a:lnTo>
                <a:lnTo>
                  <a:pt x="17762601" y="612711"/>
                </a:lnTo>
                <a:lnTo>
                  <a:pt x="17766805" y="618959"/>
                </a:lnTo>
                <a:lnTo>
                  <a:pt x="17773053" y="623163"/>
                </a:lnTo>
                <a:lnTo>
                  <a:pt x="17780699" y="624713"/>
                </a:lnTo>
                <a:lnTo>
                  <a:pt x="17788344" y="623163"/>
                </a:lnTo>
                <a:lnTo>
                  <a:pt x="17794593" y="618959"/>
                </a:lnTo>
                <a:lnTo>
                  <a:pt x="17798809" y="612711"/>
                </a:lnTo>
                <a:lnTo>
                  <a:pt x="17800346" y="605053"/>
                </a:lnTo>
                <a:close/>
              </a:path>
              <a:path w="18719800" h="10718800" extrusionOk="0">
                <a:moveTo>
                  <a:pt x="17800346" y="504964"/>
                </a:moveTo>
                <a:lnTo>
                  <a:pt x="17798809" y="497319"/>
                </a:lnTo>
                <a:lnTo>
                  <a:pt x="17794593" y="491070"/>
                </a:lnTo>
                <a:lnTo>
                  <a:pt x="17788344" y="486867"/>
                </a:lnTo>
                <a:lnTo>
                  <a:pt x="17780699" y="485317"/>
                </a:lnTo>
                <a:lnTo>
                  <a:pt x="17773053" y="486867"/>
                </a:lnTo>
                <a:lnTo>
                  <a:pt x="17766805" y="491070"/>
                </a:lnTo>
                <a:lnTo>
                  <a:pt x="17762601" y="497319"/>
                </a:lnTo>
                <a:lnTo>
                  <a:pt x="17761052" y="504964"/>
                </a:lnTo>
                <a:lnTo>
                  <a:pt x="17762601" y="512610"/>
                </a:lnTo>
                <a:lnTo>
                  <a:pt x="17766805" y="518858"/>
                </a:lnTo>
                <a:lnTo>
                  <a:pt x="17773053" y="523062"/>
                </a:lnTo>
                <a:lnTo>
                  <a:pt x="17780699" y="524598"/>
                </a:lnTo>
                <a:lnTo>
                  <a:pt x="17788344" y="523062"/>
                </a:lnTo>
                <a:lnTo>
                  <a:pt x="17794593" y="518858"/>
                </a:lnTo>
                <a:lnTo>
                  <a:pt x="17798809" y="512610"/>
                </a:lnTo>
                <a:lnTo>
                  <a:pt x="17800346" y="504964"/>
                </a:lnTo>
                <a:close/>
              </a:path>
              <a:path w="18719800" h="10718800" extrusionOk="0">
                <a:moveTo>
                  <a:pt x="17800346" y="404863"/>
                </a:moveTo>
                <a:lnTo>
                  <a:pt x="17798809" y="397217"/>
                </a:lnTo>
                <a:lnTo>
                  <a:pt x="17794593" y="390982"/>
                </a:lnTo>
                <a:lnTo>
                  <a:pt x="17788344" y="386765"/>
                </a:lnTo>
                <a:lnTo>
                  <a:pt x="17780699" y="385229"/>
                </a:lnTo>
                <a:lnTo>
                  <a:pt x="17773053" y="386765"/>
                </a:lnTo>
                <a:lnTo>
                  <a:pt x="17766805" y="390982"/>
                </a:lnTo>
                <a:lnTo>
                  <a:pt x="17762601" y="397217"/>
                </a:lnTo>
                <a:lnTo>
                  <a:pt x="17761052" y="404863"/>
                </a:lnTo>
                <a:lnTo>
                  <a:pt x="17762601" y="412508"/>
                </a:lnTo>
                <a:lnTo>
                  <a:pt x="17766805" y="418757"/>
                </a:lnTo>
                <a:lnTo>
                  <a:pt x="17773053" y="422973"/>
                </a:lnTo>
                <a:lnTo>
                  <a:pt x="17780699" y="424522"/>
                </a:lnTo>
                <a:lnTo>
                  <a:pt x="17788344" y="422973"/>
                </a:lnTo>
                <a:lnTo>
                  <a:pt x="17794593" y="418757"/>
                </a:lnTo>
                <a:lnTo>
                  <a:pt x="17798809" y="412508"/>
                </a:lnTo>
                <a:lnTo>
                  <a:pt x="17800346" y="404863"/>
                </a:lnTo>
                <a:close/>
              </a:path>
              <a:path w="18719800" h="10718800" extrusionOk="0">
                <a:moveTo>
                  <a:pt x="17800346" y="304774"/>
                </a:moveTo>
                <a:lnTo>
                  <a:pt x="17798809" y="297129"/>
                </a:lnTo>
                <a:lnTo>
                  <a:pt x="17794593" y="290880"/>
                </a:lnTo>
                <a:lnTo>
                  <a:pt x="17788344" y="286664"/>
                </a:lnTo>
                <a:lnTo>
                  <a:pt x="17780699" y="285127"/>
                </a:lnTo>
                <a:lnTo>
                  <a:pt x="17773053" y="286664"/>
                </a:lnTo>
                <a:lnTo>
                  <a:pt x="17766805" y="290880"/>
                </a:lnTo>
                <a:lnTo>
                  <a:pt x="17762601" y="297129"/>
                </a:lnTo>
                <a:lnTo>
                  <a:pt x="17761052" y="304774"/>
                </a:lnTo>
                <a:lnTo>
                  <a:pt x="17762601" y="312420"/>
                </a:lnTo>
                <a:lnTo>
                  <a:pt x="17766805" y="318668"/>
                </a:lnTo>
                <a:lnTo>
                  <a:pt x="17773053" y="322872"/>
                </a:lnTo>
                <a:lnTo>
                  <a:pt x="17780699" y="324421"/>
                </a:lnTo>
                <a:lnTo>
                  <a:pt x="17788344" y="322872"/>
                </a:lnTo>
                <a:lnTo>
                  <a:pt x="17794593" y="318668"/>
                </a:lnTo>
                <a:lnTo>
                  <a:pt x="17798809" y="312420"/>
                </a:lnTo>
                <a:lnTo>
                  <a:pt x="17800346" y="304774"/>
                </a:lnTo>
                <a:close/>
              </a:path>
              <a:path w="18719800" h="10718800" extrusionOk="0">
                <a:moveTo>
                  <a:pt x="17800346" y="4483"/>
                </a:moveTo>
                <a:lnTo>
                  <a:pt x="17799444" y="0"/>
                </a:lnTo>
                <a:lnTo>
                  <a:pt x="17761954" y="0"/>
                </a:lnTo>
                <a:lnTo>
                  <a:pt x="17761052" y="4483"/>
                </a:lnTo>
                <a:lnTo>
                  <a:pt x="17762601" y="12128"/>
                </a:lnTo>
                <a:lnTo>
                  <a:pt x="17766805" y="18376"/>
                </a:lnTo>
                <a:lnTo>
                  <a:pt x="17773053" y="22580"/>
                </a:lnTo>
                <a:lnTo>
                  <a:pt x="17780699" y="24130"/>
                </a:lnTo>
                <a:lnTo>
                  <a:pt x="17788344" y="22580"/>
                </a:lnTo>
                <a:lnTo>
                  <a:pt x="17794593" y="18376"/>
                </a:lnTo>
                <a:lnTo>
                  <a:pt x="17798809" y="12128"/>
                </a:lnTo>
                <a:lnTo>
                  <a:pt x="17800346" y="4483"/>
                </a:lnTo>
                <a:close/>
              </a:path>
              <a:path w="18719800" h="10718800" extrusionOk="0">
                <a:moveTo>
                  <a:pt x="17812550" y="10546258"/>
                </a:moveTo>
                <a:lnTo>
                  <a:pt x="17811014" y="10538612"/>
                </a:lnTo>
                <a:lnTo>
                  <a:pt x="17806797" y="10532364"/>
                </a:lnTo>
                <a:lnTo>
                  <a:pt x="17800549" y="10528148"/>
                </a:lnTo>
                <a:lnTo>
                  <a:pt x="17792904" y="10526611"/>
                </a:lnTo>
                <a:lnTo>
                  <a:pt x="17785245" y="10528148"/>
                </a:lnTo>
                <a:lnTo>
                  <a:pt x="17779010" y="10532364"/>
                </a:lnTo>
                <a:lnTo>
                  <a:pt x="17774793" y="10538612"/>
                </a:lnTo>
                <a:lnTo>
                  <a:pt x="17773257" y="10546258"/>
                </a:lnTo>
                <a:lnTo>
                  <a:pt x="17774793" y="10553903"/>
                </a:lnTo>
                <a:lnTo>
                  <a:pt x="17779010" y="10560152"/>
                </a:lnTo>
                <a:lnTo>
                  <a:pt x="17785245" y="10564355"/>
                </a:lnTo>
                <a:lnTo>
                  <a:pt x="17792904" y="10565905"/>
                </a:lnTo>
                <a:lnTo>
                  <a:pt x="17800549" y="10564355"/>
                </a:lnTo>
                <a:lnTo>
                  <a:pt x="17806797" y="10560152"/>
                </a:lnTo>
                <a:lnTo>
                  <a:pt x="17811014" y="10553903"/>
                </a:lnTo>
                <a:lnTo>
                  <a:pt x="17812550" y="10546258"/>
                </a:lnTo>
                <a:close/>
              </a:path>
              <a:path w="18719800" h="10718800" extrusionOk="0">
                <a:moveTo>
                  <a:pt x="17812550" y="10446156"/>
                </a:moveTo>
                <a:lnTo>
                  <a:pt x="17811014" y="10438511"/>
                </a:lnTo>
                <a:lnTo>
                  <a:pt x="17806797" y="10432263"/>
                </a:lnTo>
                <a:lnTo>
                  <a:pt x="17800549" y="10428046"/>
                </a:lnTo>
                <a:lnTo>
                  <a:pt x="17792904" y="10426509"/>
                </a:lnTo>
                <a:lnTo>
                  <a:pt x="17785245" y="10428046"/>
                </a:lnTo>
                <a:lnTo>
                  <a:pt x="17779010" y="10432263"/>
                </a:lnTo>
                <a:lnTo>
                  <a:pt x="17774793" y="10438511"/>
                </a:lnTo>
                <a:lnTo>
                  <a:pt x="17773257" y="10446156"/>
                </a:lnTo>
                <a:lnTo>
                  <a:pt x="17774793" y="10453814"/>
                </a:lnTo>
                <a:lnTo>
                  <a:pt x="17779010" y="10460050"/>
                </a:lnTo>
                <a:lnTo>
                  <a:pt x="17785245" y="10464267"/>
                </a:lnTo>
                <a:lnTo>
                  <a:pt x="17792904" y="10465816"/>
                </a:lnTo>
                <a:lnTo>
                  <a:pt x="17800549" y="10464267"/>
                </a:lnTo>
                <a:lnTo>
                  <a:pt x="17806797" y="10460050"/>
                </a:lnTo>
                <a:lnTo>
                  <a:pt x="17811014" y="10453814"/>
                </a:lnTo>
                <a:lnTo>
                  <a:pt x="17812550" y="10446156"/>
                </a:lnTo>
                <a:close/>
              </a:path>
              <a:path w="18719800" h="10718800" extrusionOk="0">
                <a:moveTo>
                  <a:pt x="17812563" y="10646359"/>
                </a:moveTo>
                <a:lnTo>
                  <a:pt x="17811014" y="10638714"/>
                </a:lnTo>
                <a:lnTo>
                  <a:pt x="17806797" y="10632465"/>
                </a:lnTo>
                <a:lnTo>
                  <a:pt x="17800549" y="10628262"/>
                </a:lnTo>
                <a:lnTo>
                  <a:pt x="17792904" y="10626712"/>
                </a:lnTo>
                <a:lnTo>
                  <a:pt x="17785258" y="10628262"/>
                </a:lnTo>
                <a:lnTo>
                  <a:pt x="17779010" y="10632465"/>
                </a:lnTo>
                <a:lnTo>
                  <a:pt x="17774806" y="10638714"/>
                </a:lnTo>
                <a:lnTo>
                  <a:pt x="17773269" y="10646359"/>
                </a:lnTo>
                <a:lnTo>
                  <a:pt x="17774806" y="10654005"/>
                </a:lnTo>
                <a:lnTo>
                  <a:pt x="17779010" y="10660253"/>
                </a:lnTo>
                <a:lnTo>
                  <a:pt x="17785258" y="10664457"/>
                </a:lnTo>
                <a:lnTo>
                  <a:pt x="17792904" y="10666006"/>
                </a:lnTo>
                <a:lnTo>
                  <a:pt x="17800549" y="10664457"/>
                </a:lnTo>
                <a:lnTo>
                  <a:pt x="17806797" y="10660253"/>
                </a:lnTo>
                <a:lnTo>
                  <a:pt x="17811014" y="10654005"/>
                </a:lnTo>
                <a:lnTo>
                  <a:pt x="17812563" y="10646359"/>
                </a:lnTo>
                <a:close/>
              </a:path>
              <a:path w="18719800" h="10718800" extrusionOk="0">
                <a:moveTo>
                  <a:pt x="17812563" y="10346068"/>
                </a:moveTo>
                <a:lnTo>
                  <a:pt x="17811014" y="10338422"/>
                </a:lnTo>
                <a:lnTo>
                  <a:pt x="17806797" y="10332174"/>
                </a:lnTo>
                <a:lnTo>
                  <a:pt x="17800549" y="10327970"/>
                </a:lnTo>
                <a:lnTo>
                  <a:pt x="17792904" y="10326421"/>
                </a:lnTo>
                <a:lnTo>
                  <a:pt x="17785258" y="10327970"/>
                </a:lnTo>
                <a:lnTo>
                  <a:pt x="17779010" y="10332174"/>
                </a:lnTo>
                <a:lnTo>
                  <a:pt x="17774806" y="10338422"/>
                </a:lnTo>
                <a:lnTo>
                  <a:pt x="17773257" y="10346068"/>
                </a:lnTo>
                <a:lnTo>
                  <a:pt x="17774806" y="10353726"/>
                </a:lnTo>
                <a:lnTo>
                  <a:pt x="17779010" y="10359961"/>
                </a:lnTo>
                <a:lnTo>
                  <a:pt x="17785258" y="10364178"/>
                </a:lnTo>
                <a:lnTo>
                  <a:pt x="17792904" y="10365715"/>
                </a:lnTo>
                <a:lnTo>
                  <a:pt x="17800549" y="10364178"/>
                </a:lnTo>
                <a:lnTo>
                  <a:pt x="17806797" y="10359961"/>
                </a:lnTo>
                <a:lnTo>
                  <a:pt x="17811014" y="10353726"/>
                </a:lnTo>
                <a:lnTo>
                  <a:pt x="17812563" y="10346068"/>
                </a:lnTo>
                <a:close/>
              </a:path>
              <a:path w="18719800" h="10718800" extrusionOk="0">
                <a:moveTo>
                  <a:pt x="17812563" y="10245966"/>
                </a:moveTo>
                <a:lnTo>
                  <a:pt x="17811014" y="10238321"/>
                </a:lnTo>
                <a:lnTo>
                  <a:pt x="17806797" y="10232085"/>
                </a:lnTo>
                <a:lnTo>
                  <a:pt x="17800549" y="10227881"/>
                </a:lnTo>
                <a:lnTo>
                  <a:pt x="17792904" y="10226332"/>
                </a:lnTo>
                <a:lnTo>
                  <a:pt x="17785258" y="10227881"/>
                </a:lnTo>
                <a:lnTo>
                  <a:pt x="17779010" y="10232085"/>
                </a:lnTo>
                <a:lnTo>
                  <a:pt x="17774806" y="10238321"/>
                </a:lnTo>
                <a:lnTo>
                  <a:pt x="17773257" y="10245966"/>
                </a:lnTo>
                <a:lnTo>
                  <a:pt x="17774806" y="10253612"/>
                </a:lnTo>
                <a:lnTo>
                  <a:pt x="17779010" y="10259860"/>
                </a:lnTo>
                <a:lnTo>
                  <a:pt x="17785258" y="10264076"/>
                </a:lnTo>
                <a:lnTo>
                  <a:pt x="17792904" y="10265613"/>
                </a:lnTo>
                <a:lnTo>
                  <a:pt x="17800549" y="10264076"/>
                </a:lnTo>
                <a:lnTo>
                  <a:pt x="17806797" y="10259860"/>
                </a:lnTo>
                <a:lnTo>
                  <a:pt x="17811014" y="10253612"/>
                </a:lnTo>
                <a:lnTo>
                  <a:pt x="17812563" y="10245966"/>
                </a:lnTo>
                <a:close/>
              </a:path>
              <a:path w="18719800" h="10718800" extrusionOk="0">
                <a:moveTo>
                  <a:pt x="17812563" y="10145878"/>
                </a:moveTo>
                <a:lnTo>
                  <a:pt x="17811014" y="10138232"/>
                </a:lnTo>
                <a:lnTo>
                  <a:pt x="17806797" y="10131984"/>
                </a:lnTo>
                <a:lnTo>
                  <a:pt x="17800549" y="10127780"/>
                </a:lnTo>
                <a:lnTo>
                  <a:pt x="17792904" y="10126231"/>
                </a:lnTo>
                <a:lnTo>
                  <a:pt x="17785258" y="10127780"/>
                </a:lnTo>
                <a:lnTo>
                  <a:pt x="17779010" y="10131984"/>
                </a:lnTo>
                <a:lnTo>
                  <a:pt x="17774806" y="10138232"/>
                </a:lnTo>
                <a:lnTo>
                  <a:pt x="17773257" y="10145878"/>
                </a:lnTo>
                <a:lnTo>
                  <a:pt x="17774806" y="10153523"/>
                </a:lnTo>
                <a:lnTo>
                  <a:pt x="17779010" y="10159771"/>
                </a:lnTo>
                <a:lnTo>
                  <a:pt x="17785258" y="10163988"/>
                </a:lnTo>
                <a:lnTo>
                  <a:pt x="17792904" y="10165524"/>
                </a:lnTo>
                <a:lnTo>
                  <a:pt x="17800549" y="10163988"/>
                </a:lnTo>
                <a:lnTo>
                  <a:pt x="17806797" y="10159771"/>
                </a:lnTo>
                <a:lnTo>
                  <a:pt x="17811014" y="10153523"/>
                </a:lnTo>
                <a:lnTo>
                  <a:pt x="17812563" y="10145878"/>
                </a:lnTo>
                <a:close/>
              </a:path>
              <a:path w="18719800" h="10718800" extrusionOk="0">
                <a:moveTo>
                  <a:pt x="17812563" y="10045789"/>
                </a:moveTo>
                <a:lnTo>
                  <a:pt x="17811014" y="10038143"/>
                </a:lnTo>
                <a:lnTo>
                  <a:pt x="17806797" y="10031895"/>
                </a:lnTo>
                <a:lnTo>
                  <a:pt x="17800549" y="10027679"/>
                </a:lnTo>
                <a:lnTo>
                  <a:pt x="17792904" y="10026129"/>
                </a:lnTo>
                <a:lnTo>
                  <a:pt x="17785258" y="10027679"/>
                </a:lnTo>
                <a:lnTo>
                  <a:pt x="17779010" y="10031895"/>
                </a:lnTo>
                <a:lnTo>
                  <a:pt x="17774806" y="10038143"/>
                </a:lnTo>
                <a:lnTo>
                  <a:pt x="17773257" y="10045789"/>
                </a:lnTo>
                <a:lnTo>
                  <a:pt x="17774806" y="10053434"/>
                </a:lnTo>
                <a:lnTo>
                  <a:pt x="17779010" y="10059670"/>
                </a:lnTo>
                <a:lnTo>
                  <a:pt x="17785258" y="10063874"/>
                </a:lnTo>
                <a:lnTo>
                  <a:pt x="17792904" y="10065423"/>
                </a:lnTo>
                <a:lnTo>
                  <a:pt x="17800549" y="10063874"/>
                </a:lnTo>
                <a:lnTo>
                  <a:pt x="17806797" y="10059670"/>
                </a:lnTo>
                <a:lnTo>
                  <a:pt x="17811014" y="10053434"/>
                </a:lnTo>
                <a:lnTo>
                  <a:pt x="17812563" y="10045789"/>
                </a:lnTo>
                <a:close/>
              </a:path>
              <a:path w="18719800" h="10718800" extrusionOk="0">
                <a:moveTo>
                  <a:pt x="17812563" y="9945675"/>
                </a:moveTo>
                <a:lnTo>
                  <a:pt x="17811014" y="9938029"/>
                </a:lnTo>
                <a:lnTo>
                  <a:pt x="17806797" y="9931794"/>
                </a:lnTo>
                <a:lnTo>
                  <a:pt x="17800549" y="9927577"/>
                </a:lnTo>
                <a:lnTo>
                  <a:pt x="17792904" y="9926041"/>
                </a:lnTo>
                <a:lnTo>
                  <a:pt x="17785258" y="9927577"/>
                </a:lnTo>
                <a:lnTo>
                  <a:pt x="17779010" y="9931794"/>
                </a:lnTo>
                <a:lnTo>
                  <a:pt x="17774806" y="9938029"/>
                </a:lnTo>
                <a:lnTo>
                  <a:pt x="17773257" y="9945675"/>
                </a:lnTo>
                <a:lnTo>
                  <a:pt x="17774806" y="9953333"/>
                </a:lnTo>
                <a:lnTo>
                  <a:pt x="17779010" y="9959581"/>
                </a:lnTo>
                <a:lnTo>
                  <a:pt x="17785258" y="9963785"/>
                </a:lnTo>
                <a:lnTo>
                  <a:pt x="17792904" y="9965322"/>
                </a:lnTo>
                <a:lnTo>
                  <a:pt x="17800549" y="9963785"/>
                </a:lnTo>
                <a:lnTo>
                  <a:pt x="17806797" y="9959581"/>
                </a:lnTo>
                <a:lnTo>
                  <a:pt x="17811014" y="9953333"/>
                </a:lnTo>
                <a:lnTo>
                  <a:pt x="17812563" y="9945675"/>
                </a:lnTo>
                <a:close/>
              </a:path>
              <a:path w="18719800" h="10718800" extrusionOk="0">
                <a:moveTo>
                  <a:pt x="17812563" y="9845586"/>
                </a:moveTo>
                <a:lnTo>
                  <a:pt x="17811014" y="9837941"/>
                </a:lnTo>
                <a:lnTo>
                  <a:pt x="17806797" y="9831692"/>
                </a:lnTo>
                <a:lnTo>
                  <a:pt x="17800549" y="9827489"/>
                </a:lnTo>
                <a:lnTo>
                  <a:pt x="17792904" y="9825939"/>
                </a:lnTo>
                <a:lnTo>
                  <a:pt x="17785258" y="9827489"/>
                </a:lnTo>
                <a:lnTo>
                  <a:pt x="17779010" y="9831692"/>
                </a:lnTo>
                <a:lnTo>
                  <a:pt x="17774806" y="9837941"/>
                </a:lnTo>
                <a:lnTo>
                  <a:pt x="17773257" y="9845586"/>
                </a:lnTo>
                <a:lnTo>
                  <a:pt x="17774806" y="9853231"/>
                </a:lnTo>
                <a:lnTo>
                  <a:pt x="17779010" y="9859480"/>
                </a:lnTo>
                <a:lnTo>
                  <a:pt x="17785258" y="9863684"/>
                </a:lnTo>
                <a:lnTo>
                  <a:pt x="17792904" y="9865233"/>
                </a:lnTo>
                <a:lnTo>
                  <a:pt x="17800549" y="9863684"/>
                </a:lnTo>
                <a:lnTo>
                  <a:pt x="17806797" y="9859480"/>
                </a:lnTo>
                <a:lnTo>
                  <a:pt x="17811014" y="9853231"/>
                </a:lnTo>
                <a:lnTo>
                  <a:pt x="17812563" y="9845586"/>
                </a:lnTo>
                <a:close/>
              </a:path>
              <a:path w="18719800" h="10718800" extrusionOk="0">
                <a:moveTo>
                  <a:pt x="17812563" y="9745497"/>
                </a:moveTo>
                <a:lnTo>
                  <a:pt x="17811014" y="9737852"/>
                </a:lnTo>
                <a:lnTo>
                  <a:pt x="17806797" y="9731604"/>
                </a:lnTo>
                <a:lnTo>
                  <a:pt x="17800549" y="9727387"/>
                </a:lnTo>
                <a:lnTo>
                  <a:pt x="17792904" y="9725850"/>
                </a:lnTo>
                <a:lnTo>
                  <a:pt x="17785258" y="9727387"/>
                </a:lnTo>
                <a:lnTo>
                  <a:pt x="17779010" y="9731604"/>
                </a:lnTo>
                <a:lnTo>
                  <a:pt x="17774806" y="9737852"/>
                </a:lnTo>
                <a:lnTo>
                  <a:pt x="17773257" y="9745497"/>
                </a:lnTo>
                <a:lnTo>
                  <a:pt x="17774806" y="9753143"/>
                </a:lnTo>
                <a:lnTo>
                  <a:pt x="17779010" y="9759391"/>
                </a:lnTo>
                <a:lnTo>
                  <a:pt x="17785258" y="9763595"/>
                </a:lnTo>
                <a:lnTo>
                  <a:pt x="17792904" y="9765144"/>
                </a:lnTo>
                <a:lnTo>
                  <a:pt x="17800549" y="9763595"/>
                </a:lnTo>
                <a:lnTo>
                  <a:pt x="17806797" y="9759391"/>
                </a:lnTo>
                <a:lnTo>
                  <a:pt x="17811014" y="9753143"/>
                </a:lnTo>
                <a:lnTo>
                  <a:pt x="17812563" y="9745497"/>
                </a:lnTo>
                <a:close/>
              </a:path>
              <a:path w="18719800" h="10718800" extrusionOk="0">
                <a:moveTo>
                  <a:pt x="17812563" y="9645409"/>
                </a:moveTo>
                <a:lnTo>
                  <a:pt x="17811014" y="9637751"/>
                </a:lnTo>
                <a:lnTo>
                  <a:pt x="17806797" y="9631502"/>
                </a:lnTo>
                <a:lnTo>
                  <a:pt x="17800549" y="9627298"/>
                </a:lnTo>
                <a:lnTo>
                  <a:pt x="17792904" y="9625749"/>
                </a:lnTo>
                <a:lnTo>
                  <a:pt x="17785258" y="9627298"/>
                </a:lnTo>
                <a:lnTo>
                  <a:pt x="17779010" y="9631502"/>
                </a:lnTo>
                <a:lnTo>
                  <a:pt x="17774806" y="9637751"/>
                </a:lnTo>
                <a:lnTo>
                  <a:pt x="17773257" y="9645409"/>
                </a:lnTo>
                <a:lnTo>
                  <a:pt x="17774806" y="9653041"/>
                </a:lnTo>
                <a:lnTo>
                  <a:pt x="17779010" y="9659290"/>
                </a:lnTo>
                <a:lnTo>
                  <a:pt x="17785258" y="9663493"/>
                </a:lnTo>
                <a:lnTo>
                  <a:pt x="17792904" y="9665043"/>
                </a:lnTo>
                <a:lnTo>
                  <a:pt x="17800549" y="9663493"/>
                </a:lnTo>
                <a:lnTo>
                  <a:pt x="17806797" y="9659290"/>
                </a:lnTo>
                <a:lnTo>
                  <a:pt x="17811014" y="9653041"/>
                </a:lnTo>
                <a:lnTo>
                  <a:pt x="17812563" y="9645409"/>
                </a:lnTo>
                <a:close/>
              </a:path>
              <a:path w="18719800" h="10718800" extrusionOk="0">
                <a:moveTo>
                  <a:pt x="17812563" y="9545307"/>
                </a:moveTo>
                <a:lnTo>
                  <a:pt x="17811014" y="9537662"/>
                </a:lnTo>
                <a:lnTo>
                  <a:pt x="17806797" y="9531413"/>
                </a:lnTo>
                <a:lnTo>
                  <a:pt x="17800549" y="9527197"/>
                </a:lnTo>
                <a:lnTo>
                  <a:pt x="17792904" y="9525660"/>
                </a:lnTo>
                <a:lnTo>
                  <a:pt x="17785258" y="9527197"/>
                </a:lnTo>
                <a:lnTo>
                  <a:pt x="17779010" y="9531413"/>
                </a:lnTo>
                <a:lnTo>
                  <a:pt x="17774806" y="9537662"/>
                </a:lnTo>
                <a:lnTo>
                  <a:pt x="17773269" y="9545307"/>
                </a:lnTo>
                <a:lnTo>
                  <a:pt x="17774806" y="9552953"/>
                </a:lnTo>
                <a:lnTo>
                  <a:pt x="17779010" y="9559201"/>
                </a:lnTo>
                <a:lnTo>
                  <a:pt x="17785258" y="9563417"/>
                </a:lnTo>
                <a:lnTo>
                  <a:pt x="17792904" y="9564954"/>
                </a:lnTo>
                <a:lnTo>
                  <a:pt x="17800549" y="9563417"/>
                </a:lnTo>
                <a:lnTo>
                  <a:pt x="17806797" y="9559201"/>
                </a:lnTo>
                <a:lnTo>
                  <a:pt x="17811014" y="9552953"/>
                </a:lnTo>
                <a:lnTo>
                  <a:pt x="17812563" y="9545307"/>
                </a:lnTo>
                <a:close/>
              </a:path>
              <a:path w="18719800" h="10718800" extrusionOk="0">
                <a:moveTo>
                  <a:pt x="17812563" y="9445206"/>
                </a:moveTo>
                <a:lnTo>
                  <a:pt x="17811014" y="9437560"/>
                </a:lnTo>
                <a:lnTo>
                  <a:pt x="17806797" y="9431312"/>
                </a:lnTo>
                <a:lnTo>
                  <a:pt x="17800549" y="9427096"/>
                </a:lnTo>
                <a:lnTo>
                  <a:pt x="17792904" y="9425559"/>
                </a:lnTo>
                <a:lnTo>
                  <a:pt x="17785258" y="9427096"/>
                </a:lnTo>
                <a:lnTo>
                  <a:pt x="17779010" y="9431312"/>
                </a:lnTo>
                <a:lnTo>
                  <a:pt x="17774806" y="9437560"/>
                </a:lnTo>
                <a:lnTo>
                  <a:pt x="17773269" y="9445206"/>
                </a:lnTo>
                <a:lnTo>
                  <a:pt x="17774806" y="9452851"/>
                </a:lnTo>
                <a:lnTo>
                  <a:pt x="17779010" y="9459100"/>
                </a:lnTo>
                <a:lnTo>
                  <a:pt x="17785258" y="9463303"/>
                </a:lnTo>
                <a:lnTo>
                  <a:pt x="17792904" y="9464840"/>
                </a:lnTo>
                <a:lnTo>
                  <a:pt x="17800549" y="9463303"/>
                </a:lnTo>
                <a:lnTo>
                  <a:pt x="17806797" y="9459100"/>
                </a:lnTo>
                <a:lnTo>
                  <a:pt x="17811014" y="9452851"/>
                </a:lnTo>
                <a:lnTo>
                  <a:pt x="17812563" y="9445206"/>
                </a:lnTo>
                <a:close/>
              </a:path>
              <a:path w="18719800" h="10718800" extrusionOk="0">
                <a:moveTo>
                  <a:pt x="17812563" y="9345117"/>
                </a:moveTo>
                <a:lnTo>
                  <a:pt x="17811014" y="9337459"/>
                </a:lnTo>
                <a:lnTo>
                  <a:pt x="17806797" y="9331223"/>
                </a:lnTo>
                <a:lnTo>
                  <a:pt x="17800549" y="9327007"/>
                </a:lnTo>
                <a:lnTo>
                  <a:pt x="17792904" y="9325458"/>
                </a:lnTo>
                <a:lnTo>
                  <a:pt x="17785258" y="9327007"/>
                </a:lnTo>
                <a:lnTo>
                  <a:pt x="17779010" y="9331223"/>
                </a:lnTo>
                <a:lnTo>
                  <a:pt x="17774806" y="9337459"/>
                </a:lnTo>
                <a:lnTo>
                  <a:pt x="17773269" y="9345117"/>
                </a:lnTo>
                <a:lnTo>
                  <a:pt x="17774806" y="9352763"/>
                </a:lnTo>
                <a:lnTo>
                  <a:pt x="17779010" y="9358998"/>
                </a:lnTo>
                <a:lnTo>
                  <a:pt x="17785258" y="9363215"/>
                </a:lnTo>
                <a:lnTo>
                  <a:pt x="17792904" y="9364764"/>
                </a:lnTo>
                <a:lnTo>
                  <a:pt x="17800549" y="9363215"/>
                </a:lnTo>
                <a:lnTo>
                  <a:pt x="17806797" y="9358998"/>
                </a:lnTo>
                <a:lnTo>
                  <a:pt x="17811014" y="9352763"/>
                </a:lnTo>
                <a:lnTo>
                  <a:pt x="17812563" y="9345117"/>
                </a:lnTo>
                <a:close/>
              </a:path>
              <a:path w="18719800" h="10718800" extrusionOk="0">
                <a:moveTo>
                  <a:pt x="17812563" y="9245016"/>
                </a:moveTo>
                <a:lnTo>
                  <a:pt x="17811014" y="9237370"/>
                </a:lnTo>
                <a:lnTo>
                  <a:pt x="17806797" y="9231122"/>
                </a:lnTo>
                <a:lnTo>
                  <a:pt x="17800549" y="9226918"/>
                </a:lnTo>
                <a:lnTo>
                  <a:pt x="17792904" y="9225369"/>
                </a:lnTo>
                <a:lnTo>
                  <a:pt x="17785258" y="9226918"/>
                </a:lnTo>
                <a:lnTo>
                  <a:pt x="17779010" y="9231122"/>
                </a:lnTo>
                <a:lnTo>
                  <a:pt x="17774806" y="9237370"/>
                </a:lnTo>
                <a:lnTo>
                  <a:pt x="17773269" y="9245016"/>
                </a:lnTo>
                <a:lnTo>
                  <a:pt x="17774806" y="9252661"/>
                </a:lnTo>
                <a:lnTo>
                  <a:pt x="17779010" y="9258910"/>
                </a:lnTo>
                <a:lnTo>
                  <a:pt x="17785258" y="9263113"/>
                </a:lnTo>
                <a:lnTo>
                  <a:pt x="17792904" y="9264663"/>
                </a:lnTo>
                <a:lnTo>
                  <a:pt x="17800549" y="9263113"/>
                </a:lnTo>
                <a:lnTo>
                  <a:pt x="17806797" y="9258910"/>
                </a:lnTo>
                <a:lnTo>
                  <a:pt x="17811014" y="9252661"/>
                </a:lnTo>
                <a:lnTo>
                  <a:pt x="17812563" y="9245016"/>
                </a:lnTo>
                <a:close/>
              </a:path>
              <a:path w="18719800" h="10718800" extrusionOk="0">
                <a:moveTo>
                  <a:pt x="17812563" y="9144914"/>
                </a:moveTo>
                <a:lnTo>
                  <a:pt x="17811014" y="9137269"/>
                </a:lnTo>
                <a:lnTo>
                  <a:pt x="17806797" y="9131033"/>
                </a:lnTo>
                <a:lnTo>
                  <a:pt x="17800549" y="9126817"/>
                </a:lnTo>
                <a:lnTo>
                  <a:pt x="17792904" y="9125280"/>
                </a:lnTo>
                <a:lnTo>
                  <a:pt x="17785258" y="9126817"/>
                </a:lnTo>
                <a:lnTo>
                  <a:pt x="17779010" y="9131033"/>
                </a:lnTo>
                <a:lnTo>
                  <a:pt x="17774806" y="9137269"/>
                </a:lnTo>
                <a:lnTo>
                  <a:pt x="17773269" y="9144914"/>
                </a:lnTo>
                <a:lnTo>
                  <a:pt x="17774806" y="9152560"/>
                </a:lnTo>
                <a:lnTo>
                  <a:pt x="17779010" y="9158808"/>
                </a:lnTo>
                <a:lnTo>
                  <a:pt x="17785258" y="9163025"/>
                </a:lnTo>
                <a:lnTo>
                  <a:pt x="17792904" y="9164561"/>
                </a:lnTo>
                <a:lnTo>
                  <a:pt x="17800549" y="9163025"/>
                </a:lnTo>
                <a:lnTo>
                  <a:pt x="17806797" y="9158808"/>
                </a:lnTo>
                <a:lnTo>
                  <a:pt x="17811014" y="9152560"/>
                </a:lnTo>
                <a:lnTo>
                  <a:pt x="17812563" y="9144914"/>
                </a:lnTo>
                <a:close/>
              </a:path>
              <a:path w="18719800" h="10718800" extrusionOk="0">
                <a:moveTo>
                  <a:pt x="17812576" y="9044826"/>
                </a:moveTo>
                <a:lnTo>
                  <a:pt x="17811026" y="9037180"/>
                </a:lnTo>
                <a:lnTo>
                  <a:pt x="17806810" y="9030932"/>
                </a:lnTo>
                <a:lnTo>
                  <a:pt x="17800562" y="9026728"/>
                </a:lnTo>
                <a:lnTo>
                  <a:pt x="17792916" y="9025179"/>
                </a:lnTo>
                <a:lnTo>
                  <a:pt x="17785271" y="9026728"/>
                </a:lnTo>
                <a:lnTo>
                  <a:pt x="17779035" y="9030932"/>
                </a:lnTo>
                <a:lnTo>
                  <a:pt x="17774819" y="9037180"/>
                </a:lnTo>
                <a:lnTo>
                  <a:pt x="17773282" y="9044826"/>
                </a:lnTo>
                <a:lnTo>
                  <a:pt x="17774819" y="9052471"/>
                </a:lnTo>
                <a:lnTo>
                  <a:pt x="17779035" y="9058719"/>
                </a:lnTo>
                <a:lnTo>
                  <a:pt x="17785271" y="9062923"/>
                </a:lnTo>
                <a:lnTo>
                  <a:pt x="17792916" y="9064473"/>
                </a:lnTo>
                <a:lnTo>
                  <a:pt x="17800562" y="9062923"/>
                </a:lnTo>
                <a:lnTo>
                  <a:pt x="17806810" y="9058719"/>
                </a:lnTo>
                <a:lnTo>
                  <a:pt x="17811026" y="9052471"/>
                </a:lnTo>
                <a:lnTo>
                  <a:pt x="17812576" y="9044826"/>
                </a:lnTo>
                <a:close/>
              </a:path>
              <a:path w="18719800" h="10718800" extrusionOk="0">
                <a:moveTo>
                  <a:pt x="17812576" y="8944737"/>
                </a:moveTo>
                <a:lnTo>
                  <a:pt x="17811026" y="8937079"/>
                </a:lnTo>
                <a:lnTo>
                  <a:pt x="17806810" y="8930843"/>
                </a:lnTo>
                <a:lnTo>
                  <a:pt x="17800562" y="8926627"/>
                </a:lnTo>
                <a:lnTo>
                  <a:pt x="17792916" y="8925077"/>
                </a:lnTo>
                <a:lnTo>
                  <a:pt x="17785271" y="8926627"/>
                </a:lnTo>
                <a:lnTo>
                  <a:pt x="17779035" y="8930843"/>
                </a:lnTo>
                <a:lnTo>
                  <a:pt x="17774819" y="8937079"/>
                </a:lnTo>
                <a:lnTo>
                  <a:pt x="17773282" y="8944737"/>
                </a:lnTo>
                <a:lnTo>
                  <a:pt x="17774819" y="8952370"/>
                </a:lnTo>
                <a:lnTo>
                  <a:pt x="17779035" y="8958618"/>
                </a:lnTo>
                <a:lnTo>
                  <a:pt x="17785271" y="8962834"/>
                </a:lnTo>
                <a:lnTo>
                  <a:pt x="17792916" y="8964371"/>
                </a:lnTo>
                <a:lnTo>
                  <a:pt x="17800562" y="8962834"/>
                </a:lnTo>
                <a:lnTo>
                  <a:pt x="17806810" y="8958618"/>
                </a:lnTo>
                <a:lnTo>
                  <a:pt x="17811026" y="8952370"/>
                </a:lnTo>
                <a:lnTo>
                  <a:pt x="17812576" y="8944737"/>
                </a:lnTo>
                <a:close/>
              </a:path>
              <a:path w="18719800" h="10718800" extrusionOk="0">
                <a:moveTo>
                  <a:pt x="17812576" y="8844636"/>
                </a:moveTo>
                <a:lnTo>
                  <a:pt x="17811026" y="8836977"/>
                </a:lnTo>
                <a:lnTo>
                  <a:pt x="17806810" y="8830742"/>
                </a:lnTo>
                <a:lnTo>
                  <a:pt x="17800562" y="8826525"/>
                </a:lnTo>
                <a:lnTo>
                  <a:pt x="17792916" y="8824976"/>
                </a:lnTo>
                <a:lnTo>
                  <a:pt x="17785271" y="8826525"/>
                </a:lnTo>
                <a:lnTo>
                  <a:pt x="17779035" y="8830742"/>
                </a:lnTo>
                <a:lnTo>
                  <a:pt x="17774819" y="8836977"/>
                </a:lnTo>
                <a:lnTo>
                  <a:pt x="17773282" y="8844636"/>
                </a:lnTo>
                <a:lnTo>
                  <a:pt x="17774819" y="8852281"/>
                </a:lnTo>
                <a:lnTo>
                  <a:pt x="17779035" y="8858529"/>
                </a:lnTo>
                <a:lnTo>
                  <a:pt x="17785271" y="8862733"/>
                </a:lnTo>
                <a:lnTo>
                  <a:pt x="17792916" y="8864282"/>
                </a:lnTo>
                <a:lnTo>
                  <a:pt x="17800562" y="8862733"/>
                </a:lnTo>
                <a:lnTo>
                  <a:pt x="17806810" y="8858529"/>
                </a:lnTo>
                <a:lnTo>
                  <a:pt x="17811026" y="8852281"/>
                </a:lnTo>
                <a:lnTo>
                  <a:pt x="17812576" y="8844636"/>
                </a:lnTo>
                <a:close/>
              </a:path>
              <a:path w="18719800" h="10718800" extrusionOk="0">
                <a:moveTo>
                  <a:pt x="17812576" y="8744534"/>
                </a:moveTo>
                <a:lnTo>
                  <a:pt x="17811026" y="8736889"/>
                </a:lnTo>
                <a:lnTo>
                  <a:pt x="17806810" y="8730640"/>
                </a:lnTo>
                <a:lnTo>
                  <a:pt x="17800562" y="8726424"/>
                </a:lnTo>
                <a:lnTo>
                  <a:pt x="17792916" y="8724887"/>
                </a:lnTo>
                <a:lnTo>
                  <a:pt x="17785271" y="8726424"/>
                </a:lnTo>
                <a:lnTo>
                  <a:pt x="17779035" y="8730640"/>
                </a:lnTo>
                <a:lnTo>
                  <a:pt x="17774819" y="8736889"/>
                </a:lnTo>
                <a:lnTo>
                  <a:pt x="17773282" y="8744534"/>
                </a:lnTo>
                <a:lnTo>
                  <a:pt x="17774819" y="8752180"/>
                </a:lnTo>
                <a:lnTo>
                  <a:pt x="17779035" y="8758428"/>
                </a:lnTo>
                <a:lnTo>
                  <a:pt x="17785271" y="8762644"/>
                </a:lnTo>
                <a:lnTo>
                  <a:pt x="17792916" y="8764181"/>
                </a:lnTo>
                <a:lnTo>
                  <a:pt x="17800562" y="8762644"/>
                </a:lnTo>
                <a:lnTo>
                  <a:pt x="17806810" y="8758428"/>
                </a:lnTo>
                <a:lnTo>
                  <a:pt x="17811026" y="8752180"/>
                </a:lnTo>
                <a:lnTo>
                  <a:pt x="17812576" y="8744534"/>
                </a:lnTo>
                <a:close/>
              </a:path>
              <a:path w="18719800" h="10718800" extrusionOk="0">
                <a:moveTo>
                  <a:pt x="17812576" y="8644433"/>
                </a:moveTo>
                <a:lnTo>
                  <a:pt x="17811026" y="8636787"/>
                </a:lnTo>
                <a:lnTo>
                  <a:pt x="17806810" y="8630552"/>
                </a:lnTo>
                <a:lnTo>
                  <a:pt x="17800562" y="8626348"/>
                </a:lnTo>
                <a:lnTo>
                  <a:pt x="17792916" y="8624799"/>
                </a:lnTo>
                <a:lnTo>
                  <a:pt x="17785271" y="8626348"/>
                </a:lnTo>
                <a:lnTo>
                  <a:pt x="17779035" y="8630552"/>
                </a:lnTo>
                <a:lnTo>
                  <a:pt x="17774819" y="8636787"/>
                </a:lnTo>
                <a:lnTo>
                  <a:pt x="17773282" y="8644433"/>
                </a:lnTo>
                <a:lnTo>
                  <a:pt x="17774819" y="8652078"/>
                </a:lnTo>
                <a:lnTo>
                  <a:pt x="17779035" y="8658327"/>
                </a:lnTo>
                <a:lnTo>
                  <a:pt x="17785271" y="8662543"/>
                </a:lnTo>
                <a:lnTo>
                  <a:pt x="17792916" y="8664092"/>
                </a:lnTo>
                <a:lnTo>
                  <a:pt x="17800562" y="8662543"/>
                </a:lnTo>
                <a:lnTo>
                  <a:pt x="17806810" y="8658327"/>
                </a:lnTo>
                <a:lnTo>
                  <a:pt x="17811026" y="8652078"/>
                </a:lnTo>
                <a:lnTo>
                  <a:pt x="17812576" y="8644433"/>
                </a:lnTo>
                <a:close/>
              </a:path>
              <a:path w="18719800" h="10718800" extrusionOk="0">
                <a:moveTo>
                  <a:pt x="17812576" y="8544344"/>
                </a:moveTo>
                <a:lnTo>
                  <a:pt x="17811026" y="8536699"/>
                </a:lnTo>
                <a:lnTo>
                  <a:pt x="17806810" y="8530450"/>
                </a:lnTo>
                <a:lnTo>
                  <a:pt x="17800562" y="8526247"/>
                </a:lnTo>
                <a:lnTo>
                  <a:pt x="17792916" y="8524697"/>
                </a:lnTo>
                <a:lnTo>
                  <a:pt x="17785271" y="8526247"/>
                </a:lnTo>
                <a:lnTo>
                  <a:pt x="17779035" y="8530450"/>
                </a:lnTo>
                <a:lnTo>
                  <a:pt x="17774819" y="8536699"/>
                </a:lnTo>
                <a:lnTo>
                  <a:pt x="17773282" y="8544344"/>
                </a:lnTo>
                <a:lnTo>
                  <a:pt x="17774819" y="8551989"/>
                </a:lnTo>
                <a:lnTo>
                  <a:pt x="17779035" y="8558238"/>
                </a:lnTo>
                <a:lnTo>
                  <a:pt x="17785271" y="8562454"/>
                </a:lnTo>
                <a:lnTo>
                  <a:pt x="17792916" y="8563991"/>
                </a:lnTo>
                <a:lnTo>
                  <a:pt x="17800562" y="8562454"/>
                </a:lnTo>
                <a:lnTo>
                  <a:pt x="17806810" y="8558238"/>
                </a:lnTo>
                <a:lnTo>
                  <a:pt x="17811026" y="8551989"/>
                </a:lnTo>
                <a:lnTo>
                  <a:pt x="17812576" y="8544344"/>
                </a:lnTo>
                <a:close/>
              </a:path>
              <a:path w="18719800" h="10718800" extrusionOk="0">
                <a:moveTo>
                  <a:pt x="17812576" y="8444243"/>
                </a:moveTo>
                <a:lnTo>
                  <a:pt x="17811026" y="8436597"/>
                </a:lnTo>
                <a:lnTo>
                  <a:pt x="17806810" y="8430362"/>
                </a:lnTo>
                <a:lnTo>
                  <a:pt x="17800562" y="8426145"/>
                </a:lnTo>
                <a:lnTo>
                  <a:pt x="17792916" y="8424608"/>
                </a:lnTo>
                <a:lnTo>
                  <a:pt x="17785271" y="8426145"/>
                </a:lnTo>
                <a:lnTo>
                  <a:pt x="17779035" y="8430362"/>
                </a:lnTo>
                <a:lnTo>
                  <a:pt x="17774819" y="8436597"/>
                </a:lnTo>
                <a:lnTo>
                  <a:pt x="17773282" y="8444243"/>
                </a:lnTo>
                <a:lnTo>
                  <a:pt x="17774819" y="8451901"/>
                </a:lnTo>
                <a:lnTo>
                  <a:pt x="17779035" y="8458149"/>
                </a:lnTo>
                <a:lnTo>
                  <a:pt x="17785271" y="8462353"/>
                </a:lnTo>
                <a:lnTo>
                  <a:pt x="17792916" y="8463902"/>
                </a:lnTo>
                <a:lnTo>
                  <a:pt x="17800562" y="8462353"/>
                </a:lnTo>
                <a:lnTo>
                  <a:pt x="17806810" y="8458149"/>
                </a:lnTo>
                <a:lnTo>
                  <a:pt x="17811026" y="8451901"/>
                </a:lnTo>
                <a:lnTo>
                  <a:pt x="17812576" y="8444243"/>
                </a:lnTo>
                <a:close/>
              </a:path>
              <a:path w="18719800" h="10718800" extrusionOk="0">
                <a:moveTo>
                  <a:pt x="17812576" y="8344154"/>
                </a:moveTo>
                <a:lnTo>
                  <a:pt x="17811026" y="8336508"/>
                </a:lnTo>
                <a:lnTo>
                  <a:pt x="17806810" y="8330260"/>
                </a:lnTo>
                <a:lnTo>
                  <a:pt x="17800562" y="8326056"/>
                </a:lnTo>
                <a:lnTo>
                  <a:pt x="17792916" y="8324507"/>
                </a:lnTo>
                <a:lnTo>
                  <a:pt x="17785271" y="8326056"/>
                </a:lnTo>
                <a:lnTo>
                  <a:pt x="17779035" y="8330260"/>
                </a:lnTo>
                <a:lnTo>
                  <a:pt x="17774819" y="8336508"/>
                </a:lnTo>
                <a:lnTo>
                  <a:pt x="17773282" y="8344154"/>
                </a:lnTo>
                <a:lnTo>
                  <a:pt x="17774819" y="8351799"/>
                </a:lnTo>
                <a:lnTo>
                  <a:pt x="17779035" y="8358048"/>
                </a:lnTo>
                <a:lnTo>
                  <a:pt x="17785271" y="8362251"/>
                </a:lnTo>
                <a:lnTo>
                  <a:pt x="17792916" y="8363801"/>
                </a:lnTo>
                <a:lnTo>
                  <a:pt x="17800562" y="8362251"/>
                </a:lnTo>
                <a:lnTo>
                  <a:pt x="17806810" y="8358048"/>
                </a:lnTo>
                <a:lnTo>
                  <a:pt x="17811026" y="8351799"/>
                </a:lnTo>
                <a:lnTo>
                  <a:pt x="17812576" y="8344154"/>
                </a:lnTo>
                <a:close/>
              </a:path>
              <a:path w="18719800" h="10718800" extrusionOk="0">
                <a:moveTo>
                  <a:pt x="17812576" y="8244052"/>
                </a:moveTo>
                <a:lnTo>
                  <a:pt x="17811026" y="8236407"/>
                </a:lnTo>
                <a:lnTo>
                  <a:pt x="17806810" y="8230171"/>
                </a:lnTo>
                <a:lnTo>
                  <a:pt x="17800562" y="8225955"/>
                </a:lnTo>
                <a:lnTo>
                  <a:pt x="17792916" y="8224418"/>
                </a:lnTo>
                <a:lnTo>
                  <a:pt x="17785271" y="8225955"/>
                </a:lnTo>
                <a:lnTo>
                  <a:pt x="17779035" y="8230171"/>
                </a:lnTo>
                <a:lnTo>
                  <a:pt x="17774819" y="8236407"/>
                </a:lnTo>
                <a:lnTo>
                  <a:pt x="17773282" y="8244052"/>
                </a:lnTo>
                <a:lnTo>
                  <a:pt x="17774819" y="8251711"/>
                </a:lnTo>
                <a:lnTo>
                  <a:pt x="17779035" y="8257946"/>
                </a:lnTo>
                <a:lnTo>
                  <a:pt x="17785271" y="8262163"/>
                </a:lnTo>
                <a:lnTo>
                  <a:pt x="17792916" y="8263699"/>
                </a:lnTo>
                <a:lnTo>
                  <a:pt x="17800562" y="8262163"/>
                </a:lnTo>
                <a:lnTo>
                  <a:pt x="17806810" y="8257946"/>
                </a:lnTo>
                <a:lnTo>
                  <a:pt x="17811026" y="8251711"/>
                </a:lnTo>
                <a:lnTo>
                  <a:pt x="17812576" y="8244052"/>
                </a:lnTo>
                <a:close/>
              </a:path>
              <a:path w="18719800" h="10718800" extrusionOk="0">
                <a:moveTo>
                  <a:pt x="17812576" y="8143964"/>
                </a:moveTo>
                <a:lnTo>
                  <a:pt x="17811026" y="8136318"/>
                </a:lnTo>
                <a:lnTo>
                  <a:pt x="17806810" y="8130070"/>
                </a:lnTo>
                <a:lnTo>
                  <a:pt x="17800562" y="8125866"/>
                </a:lnTo>
                <a:lnTo>
                  <a:pt x="17792916" y="8124330"/>
                </a:lnTo>
                <a:lnTo>
                  <a:pt x="17785271" y="8125866"/>
                </a:lnTo>
                <a:lnTo>
                  <a:pt x="17779035" y="8130070"/>
                </a:lnTo>
                <a:lnTo>
                  <a:pt x="17774819" y="8136318"/>
                </a:lnTo>
                <a:lnTo>
                  <a:pt x="17773282" y="8143964"/>
                </a:lnTo>
                <a:lnTo>
                  <a:pt x="17774819" y="8151609"/>
                </a:lnTo>
                <a:lnTo>
                  <a:pt x="17779035" y="8157858"/>
                </a:lnTo>
                <a:lnTo>
                  <a:pt x="17785271" y="8162061"/>
                </a:lnTo>
                <a:lnTo>
                  <a:pt x="17792916" y="8163611"/>
                </a:lnTo>
                <a:lnTo>
                  <a:pt x="17800562" y="8162061"/>
                </a:lnTo>
                <a:lnTo>
                  <a:pt x="17806810" y="8157858"/>
                </a:lnTo>
                <a:lnTo>
                  <a:pt x="17811026" y="8151609"/>
                </a:lnTo>
                <a:lnTo>
                  <a:pt x="17812576" y="8143964"/>
                </a:lnTo>
                <a:close/>
              </a:path>
              <a:path w="18719800" h="10718800" extrusionOk="0">
                <a:moveTo>
                  <a:pt x="17812576" y="8043862"/>
                </a:moveTo>
                <a:lnTo>
                  <a:pt x="17811026" y="8036217"/>
                </a:lnTo>
                <a:lnTo>
                  <a:pt x="17806810" y="8029981"/>
                </a:lnTo>
                <a:lnTo>
                  <a:pt x="17800562" y="8025765"/>
                </a:lnTo>
                <a:lnTo>
                  <a:pt x="17792916" y="8024215"/>
                </a:lnTo>
                <a:lnTo>
                  <a:pt x="17785271" y="8025765"/>
                </a:lnTo>
                <a:lnTo>
                  <a:pt x="17779035" y="8029981"/>
                </a:lnTo>
                <a:lnTo>
                  <a:pt x="17774819" y="8036217"/>
                </a:lnTo>
                <a:lnTo>
                  <a:pt x="17773282" y="8043862"/>
                </a:lnTo>
                <a:lnTo>
                  <a:pt x="17774819" y="8051508"/>
                </a:lnTo>
                <a:lnTo>
                  <a:pt x="17779035" y="8057756"/>
                </a:lnTo>
                <a:lnTo>
                  <a:pt x="17785271" y="8061973"/>
                </a:lnTo>
                <a:lnTo>
                  <a:pt x="17792916" y="8063522"/>
                </a:lnTo>
                <a:lnTo>
                  <a:pt x="17800562" y="8061973"/>
                </a:lnTo>
                <a:lnTo>
                  <a:pt x="17806810" y="8057756"/>
                </a:lnTo>
                <a:lnTo>
                  <a:pt x="17811026" y="8051508"/>
                </a:lnTo>
                <a:lnTo>
                  <a:pt x="17812576" y="8043862"/>
                </a:lnTo>
                <a:close/>
              </a:path>
              <a:path w="18719800" h="10718800" extrusionOk="0">
                <a:moveTo>
                  <a:pt x="17812576" y="7943774"/>
                </a:moveTo>
                <a:lnTo>
                  <a:pt x="17811026" y="7936128"/>
                </a:lnTo>
                <a:lnTo>
                  <a:pt x="17806810" y="7929880"/>
                </a:lnTo>
                <a:lnTo>
                  <a:pt x="17800562" y="7925676"/>
                </a:lnTo>
                <a:lnTo>
                  <a:pt x="17792916" y="7924127"/>
                </a:lnTo>
                <a:lnTo>
                  <a:pt x="17785271" y="7925676"/>
                </a:lnTo>
                <a:lnTo>
                  <a:pt x="17779035" y="7929880"/>
                </a:lnTo>
                <a:lnTo>
                  <a:pt x="17774819" y="7936128"/>
                </a:lnTo>
                <a:lnTo>
                  <a:pt x="17773282" y="7943774"/>
                </a:lnTo>
                <a:lnTo>
                  <a:pt x="17774819" y="7951419"/>
                </a:lnTo>
                <a:lnTo>
                  <a:pt x="17779035" y="7957667"/>
                </a:lnTo>
                <a:lnTo>
                  <a:pt x="17785271" y="7961871"/>
                </a:lnTo>
                <a:lnTo>
                  <a:pt x="17792916" y="7963421"/>
                </a:lnTo>
                <a:lnTo>
                  <a:pt x="17800562" y="7961871"/>
                </a:lnTo>
                <a:lnTo>
                  <a:pt x="17806810" y="7957667"/>
                </a:lnTo>
                <a:lnTo>
                  <a:pt x="17811026" y="7951419"/>
                </a:lnTo>
                <a:lnTo>
                  <a:pt x="17812576" y="7943774"/>
                </a:lnTo>
                <a:close/>
              </a:path>
              <a:path w="18719800" h="10718800" extrusionOk="0">
                <a:moveTo>
                  <a:pt x="17812576" y="7843672"/>
                </a:moveTo>
                <a:lnTo>
                  <a:pt x="17811026" y="7836027"/>
                </a:lnTo>
                <a:lnTo>
                  <a:pt x="17806810" y="7829778"/>
                </a:lnTo>
                <a:lnTo>
                  <a:pt x="17800562" y="7825575"/>
                </a:lnTo>
                <a:lnTo>
                  <a:pt x="17792916" y="7824025"/>
                </a:lnTo>
                <a:lnTo>
                  <a:pt x="17785271" y="7825575"/>
                </a:lnTo>
                <a:lnTo>
                  <a:pt x="17779035" y="7829778"/>
                </a:lnTo>
                <a:lnTo>
                  <a:pt x="17774819" y="7836027"/>
                </a:lnTo>
                <a:lnTo>
                  <a:pt x="17773282" y="7843672"/>
                </a:lnTo>
                <a:lnTo>
                  <a:pt x="17774819" y="7851318"/>
                </a:lnTo>
                <a:lnTo>
                  <a:pt x="17779035" y="7857566"/>
                </a:lnTo>
                <a:lnTo>
                  <a:pt x="17785271" y="7861770"/>
                </a:lnTo>
                <a:lnTo>
                  <a:pt x="17792916" y="7863319"/>
                </a:lnTo>
                <a:lnTo>
                  <a:pt x="17800562" y="7861770"/>
                </a:lnTo>
                <a:lnTo>
                  <a:pt x="17806810" y="7857566"/>
                </a:lnTo>
                <a:lnTo>
                  <a:pt x="17811026" y="7851318"/>
                </a:lnTo>
                <a:lnTo>
                  <a:pt x="17812576" y="7843672"/>
                </a:lnTo>
                <a:close/>
              </a:path>
              <a:path w="18719800" h="10718800" extrusionOk="0">
                <a:moveTo>
                  <a:pt x="17812576" y="7743584"/>
                </a:moveTo>
                <a:lnTo>
                  <a:pt x="17811026" y="7735925"/>
                </a:lnTo>
                <a:lnTo>
                  <a:pt x="17806810" y="7729677"/>
                </a:lnTo>
                <a:lnTo>
                  <a:pt x="17800562" y="7725473"/>
                </a:lnTo>
                <a:lnTo>
                  <a:pt x="17792916" y="7723937"/>
                </a:lnTo>
                <a:lnTo>
                  <a:pt x="17785271" y="7725473"/>
                </a:lnTo>
                <a:lnTo>
                  <a:pt x="17779035" y="7729677"/>
                </a:lnTo>
                <a:lnTo>
                  <a:pt x="17774819" y="7735925"/>
                </a:lnTo>
                <a:lnTo>
                  <a:pt x="17773282" y="7743584"/>
                </a:lnTo>
                <a:lnTo>
                  <a:pt x="17774819" y="7751229"/>
                </a:lnTo>
                <a:lnTo>
                  <a:pt x="17779035" y="7757465"/>
                </a:lnTo>
                <a:lnTo>
                  <a:pt x="17785271" y="7761681"/>
                </a:lnTo>
                <a:lnTo>
                  <a:pt x="17792916" y="7763218"/>
                </a:lnTo>
                <a:lnTo>
                  <a:pt x="17800562" y="7761681"/>
                </a:lnTo>
                <a:lnTo>
                  <a:pt x="17806810" y="7757465"/>
                </a:lnTo>
                <a:lnTo>
                  <a:pt x="17811026" y="7751229"/>
                </a:lnTo>
                <a:lnTo>
                  <a:pt x="17812576" y="7743584"/>
                </a:lnTo>
                <a:close/>
              </a:path>
              <a:path w="18719800" h="10718800" extrusionOk="0">
                <a:moveTo>
                  <a:pt x="17812576" y="7643469"/>
                </a:moveTo>
                <a:lnTo>
                  <a:pt x="17811026" y="7635837"/>
                </a:lnTo>
                <a:lnTo>
                  <a:pt x="17806810" y="7629588"/>
                </a:lnTo>
                <a:lnTo>
                  <a:pt x="17800562" y="7625372"/>
                </a:lnTo>
                <a:lnTo>
                  <a:pt x="17792916" y="7623835"/>
                </a:lnTo>
                <a:lnTo>
                  <a:pt x="17785271" y="7625372"/>
                </a:lnTo>
                <a:lnTo>
                  <a:pt x="17779035" y="7629588"/>
                </a:lnTo>
                <a:lnTo>
                  <a:pt x="17774819" y="7635837"/>
                </a:lnTo>
                <a:lnTo>
                  <a:pt x="17773282" y="7643469"/>
                </a:lnTo>
                <a:lnTo>
                  <a:pt x="17774819" y="7651128"/>
                </a:lnTo>
                <a:lnTo>
                  <a:pt x="17779035" y="7657376"/>
                </a:lnTo>
                <a:lnTo>
                  <a:pt x="17785271" y="7661580"/>
                </a:lnTo>
                <a:lnTo>
                  <a:pt x="17792916" y="7663129"/>
                </a:lnTo>
                <a:lnTo>
                  <a:pt x="17800562" y="7661580"/>
                </a:lnTo>
                <a:lnTo>
                  <a:pt x="17806810" y="7657376"/>
                </a:lnTo>
                <a:lnTo>
                  <a:pt x="17811026" y="7651128"/>
                </a:lnTo>
                <a:lnTo>
                  <a:pt x="17812576" y="7643469"/>
                </a:lnTo>
                <a:close/>
              </a:path>
              <a:path w="18719800" h="10718800" extrusionOk="0">
                <a:moveTo>
                  <a:pt x="17812576" y="7543381"/>
                </a:moveTo>
                <a:lnTo>
                  <a:pt x="17811026" y="7535735"/>
                </a:lnTo>
                <a:lnTo>
                  <a:pt x="17806810" y="7529487"/>
                </a:lnTo>
                <a:lnTo>
                  <a:pt x="17800574" y="7525283"/>
                </a:lnTo>
                <a:lnTo>
                  <a:pt x="17792916" y="7523734"/>
                </a:lnTo>
                <a:lnTo>
                  <a:pt x="17785271" y="7525283"/>
                </a:lnTo>
                <a:lnTo>
                  <a:pt x="17779035" y="7529487"/>
                </a:lnTo>
                <a:lnTo>
                  <a:pt x="17774819" y="7535735"/>
                </a:lnTo>
                <a:lnTo>
                  <a:pt x="17773282" y="7543381"/>
                </a:lnTo>
                <a:lnTo>
                  <a:pt x="17774819" y="7551039"/>
                </a:lnTo>
                <a:lnTo>
                  <a:pt x="17779035" y="7557275"/>
                </a:lnTo>
                <a:lnTo>
                  <a:pt x="17785271" y="7561478"/>
                </a:lnTo>
                <a:lnTo>
                  <a:pt x="17792916" y="7563028"/>
                </a:lnTo>
                <a:lnTo>
                  <a:pt x="17800574" y="7561478"/>
                </a:lnTo>
                <a:lnTo>
                  <a:pt x="17806810" y="7557275"/>
                </a:lnTo>
                <a:lnTo>
                  <a:pt x="17811026" y="7551039"/>
                </a:lnTo>
                <a:lnTo>
                  <a:pt x="17812576" y="7543381"/>
                </a:lnTo>
                <a:close/>
              </a:path>
              <a:path w="18719800" h="10718800" extrusionOk="0">
                <a:moveTo>
                  <a:pt x="17812576" y="7443279"/>
                </a:moveTo>
                <a:lnTo>
                  <a:pt x="17811026" y="7435634"/>
                </a:lnTo>
                <a:lnTo>
                  <a:pt x="17806810" y="7429398"/>
                </a:lnTo>
                <a:lnTo>
                  <a:pt x="17800562" y="7425195"/>
                </a:lnTo>
                <a:lnTo>
                  <a:pt x="17792916" y="7423645"/>
                </a:lnTo>
                <a:lnTo>
                  <a:pt x="17785271" y="7425195"/>
                </a:lnTo>
                <a:lnTo>
                  <a:pt x="17779035" y="7429398"/>
                </a:lnTo>
                <a:lnTo>
                  <a:pt x="17774819" y="7435634"/>
                </a:lnTo>
                <a:lnTo>
                  <a:pt x="17773282" y="7443279"/>
                </a:lnTo>
                <a:lnTo>
                  <a:pt x="17774819" y="7450937"/>
                </a:lnTo>
                <a:lnTo>
                  <a:pt x="17779035" y="7457186"/>
                </a:lnTo>
                <a:lnTo>
                  <a:pt x="17785271" y="7461390"/>
                </a:lnTo>
                <a:lnTo>
                  <a:pt x="17792916" y="7462939"/>
                </a:lnTo>
                <a:lnTo>
                  <a:pt x="17800562" y="7461390"/>
                </a:lnTo>
                <a:lnTo>
                  <a:pt x="17806810" y="7457186"/>
                </a:lnTo>
                <a:lnTo>
                  <a:pt x="17811026" y="7450937"/>
                </a:lnTo>
                <a:lnTo>
                  <a:pt x="17812576" y="7443279"/>
                </a:lnTo>
                <a:close/>
              </a:path>
              <a:path w="18719800" h="10718800" extrusionOk="0">
                <a:moveTo>
                  <a:pt x="17812576" y="7343191"/>
                </a:moveTo>
                <a:lnTo>
                  <a:pt x="17811026" y="7335545"/>
                </a:lnTo>
                <a:lnTo>
                  <a:pt x="17806810" y="7329297"/>
                </a:lnTo>
                <a:lnTo>
                  <a:pt x="17800562" y="7325093"/>
                </a:lnTo>
                <a:lnTo>
                  <a:pt x="17792916" y="7323544"/>
                </a:lnTo>
                <a:lnTo>
                  <a:pt x="17785271" y="7325093"/>
                </a:lnTo>
                <a:lnTo>
                  <a:pt x="17779035" y="7329297"/>
                </a:lnTo>
                <a:lnTo>
                  <a:pt x="17774819" y="7335545"/>
                </a:lnTo>
                <a:lnTo>
                  <a:pt x="17773282" y="7343191"/>
                </a:lnTo>
                <a:lnTo>
                  <a:pt x="17774819" y="7350836"/>
                </a:lnTo>
                <a:lnTo>
                  <a:pt x="17779035" y="7357084"/>
                </a:lnTo>
                <a:lnTo>
                  <a:pt x="17785271" y="7361301"/>
                </a:lnTo>
                <a:lnTo>
                  <a:pt x="17792916" y="7362838"/>
                </a:lnTo>
                <a:lnTo>
                  <a:pt x="17800562" y="7361301"/>
                </a:lnTo>
                <a:lnTo>
                  <a:pt x="17806810" y="7357084"/>
                </a:lnTo>
                <a:lnTo>
                  <a:pt x="17811026" y="7350836"/>
                </a:lnTo>
                <a:lnTo>
                  <a:pt x="17812576" y="7343191"/>
                </a:lnTo>
                <a:close/>
              </a:path>
              <a:path w="18719800" h="10718800" extrusionOk="0">
                <a:moveTo>
                  <a:pt x="17812576" y="7243089"/>
                </a:moveTo>
                <a:lnTo>
                  <a:pt x="17811026" y="7235444"/>
                </a:lnTo>
                <a:lnTo>
                  <a:pt x="17806810" y="7229195"/>
                </a:lnTo>
                <a:lnTo>
                  <a:pt x="17800562" y="7224992"/>
                </a:lnTo>
                <a:lnTo>
                  <a:pt x="17792916" y="7223442"/>
                </a:lnTo>
                <a:lnTo>
                  <a:pt x="17785271" y="7224992"/>
                </a:lnTo>
                <a:lnTo>
                  <a:pt x="17779035" y="7229195"/>
                </a:lnTo>
                <a:lnTo>
                  <a:pt x="17774819" y="7235444"/>
                </a:lnTo>
                <a:lnTo>
                  <a:pt x="17773282" y="7243089"/>
                </a:lnTo>
                <a:lnTo>
                  <a:pt x="17774819" y="7250735"/>
                </a:lnTo>
                <a:lnTo>
                  <a:pt x="17779035" y="7256983"/>
                </a:lnTo>
                <a:lnTo>
                  <a:pt x="17785271" y="7261199"/>
                </a:lnTo>
                <a:lnTo>
                  <a:pt x="17792916" y="7262749"/>
                </a:lnTo>
                <a:lnTo>
                  <a:pt x="17800562" y="7261199"/>
                </a:lnTo>
                <a:lnTo>
                  <a:pt x="17806810" y="7256983"/>
                </a:lnTo>
                <a:lnTo>
                  <a:pt x="17811026" y="7250735"/>
                </a:lnTo>
                <a:lnTo>
                  <a:pt x="17812576" y="7243089"/>
                </a:lnTo>
                <a:close/>
              </a:path>
              <a:path w="18719800" h="10718800" extrusionOk="0">
                <a:moveTo>
                  <a:pt x="17812576" y="7143001"/>
                </a:moveTo>
                <a:lnTo>
                  <a:pt x="17811026" y="7135355"/>
                </a:lnTo>
                <a:lnTo>
                  <a:pt x="17806810" y="7129107"/>
                </a:lnTo>
                <a:lnTo>
                  <a:pt x="17800562" y="7124890"/>
                </a:lnTo>
                <a:lnTo>
                  <a:pt x="17792916" y="7123341"/>
                </a:lnTo>
                <a:lnTo>
                  <a:pt x="17785271" y="7124890"/>
                </a:lnTo>
                <a:lnTo>
                  <a:pt x="17779035" y="7129107"/>
                </a:lnTo>
                <a:lnTo>
                  <a:pt x="17774819" y="7135355"/>
                </a:lnTo>
                <a:lnTo>
                  <a:pt x="17773282" y="7143001"/>
                </a:lnTo>
                <a:lnTo>
                  <a:pt x="17774819" y="7150646"/>
                </a:lnTo>
                <a:lnTo>
                  <a:pt x="17779035" y="7156894"/>
                </a:lnTo>
                <a:lnTo>
                  <a:pt x="17785271" y="7161098"/>
                </a:lnTo>
                <a:lnTo>
                  <a:pt x="17792916" y="7162635"/>
                </a:lnTo>
                <a:lnTo>
                  <a:pt x="17800562" y="7161098"/>
                </a:lnTo>
                <a:lnTo>
                  <a:pt x="17806810" y="7156894"/>
                </a:lnTo>
                <a:lnTo>
                  <a:pt x="17811026" y="7150646"/>
                </a:lnTo>
                <a:lnTo>
                  <a:pt x="17812576" y="7143001"/>
                </a:lnTo>
                <a:close/>
              </a:path>
              <a:path w="18719800" h="10718800" extrusionOk="0">
                <a:moveTo>
                  <a:pt x="17812576" y="7042899"/>
                </a:moveTo>
                <a:lnTo>
                  <a:pt x="17811026" y="7035254"/>
                </a:lnTo>
                <a:lnTo>
                  <a:pt x="17806810" y="7029005"/>
                </a:lnTo>
                <a:lnTo>
                  <a:pt x="17800562" y="7024802"/>
                </a:lnTo>
                <a:lnTo>
                  <a:pt x="17792916" y="7023252"/>
                </a:lnTo>
                <a:lnTo>
                  <a:pt x="17785271" y="7024802"/>
                </a:lnTo>
                <a:lnTo>
                  <a:pt x="17779035" y="7029005"/>
                </a:lnTo>
                <a:lnTo>
                  <a:pt x="17774819" y="7035254"/>
                </a:lnTo>
                <a:lnTo>
                  <a:pt x="17773282" y="7042899"/>
                </a:lnTo>
                <a:lnTo>
                  <a:pt x="17774819" y="7050545"/>
                </a:lnTo>
                <a:lnTo>
                  <a:pt x="17779035" y="7056793"/>
                </a:lnTo>
                <a:lnTo>
                  <a:pt x="17785271" y="7060997"/>
                </a:lnTo>
                <a:lnTo>
                  <a:pt x="17792916" y="7062546"/>
                </a:lnTo>
                <a:lnTo>
                  <a:pt x="17800562" y="7060997"/>
                </a:lnTo>
                <a:lnTo>
                  <a:pt x="17806810" y="7056793"/>
                </a:lnTo>
                <a:lnTo>
                  <a:pt x="17811026" y="7050545"/>
                </a:lnTo>
                <a:lnTo>
                  <a:pt x="17812576" y="7042899"/>
                </a:lnTo>
                <a:close/>
              </a:path>
              <a:path w="18719800" h="10718800" extrusionOk="0">
                <a:moveTo>
                  <a:pt x="17812576" y="6942810"/>
                </a:moveTo>
                <a:lnTo>
                  <a:pt x="17811026" y="6935165"/>
                </a:lnTo>
                <a:lnTo>
                  <a:pt x="17806810" y="6928917"/>
                </a:lnTo>
                <a:lnTo>
                  <a:pt x="17800562" y="6924713"/>
                </a:lnTo>
                <a:lnTo>
                  <a:pt x="17792916" y="6923164"/>
                </a:lnTo>
                <a:lnTo>
                  <a:pt x="17785271" y="6924713"/>
                </a:lnTo>
                <a:lnTo>
                  <a:pt x="17779035" y="6928917"/>
                </a:lnTo>
                <a:lnTo>
                  <a:pt x="17774819" y="6935165"/>
                </a:lnTo>
                <a:lnTo>
                  <a:pt x="17773282" y="6942810"/>
                </a:lnTo>
                <a:lnTo>
                  <a:pt x="17774819" y="6950456"/>
                </a:lnTo>
                <a:lnTo>
                  <a:pt x="17779035" y="6956704"/>
                </a:lnTo>
                <a:lnTo>
                  <a:pt x="17785271" y="6960921"/>
                </a:lnTo>
                <a:lnTo>
                  <a:pt x="17792916" y="6962457"/>
                </a:lnTo>
                <a:lnTo>
                  <a:pt x="17800562" y="6960921"/>
                </a:lnTo>
                <a:lnTo>
                  <a:pt x="17806810" y="6956704"/>
                </a:lnTo>
                <a:lnTo>
                  <a:pt x="17811026" y="6950456"/>
                </a:lnTo>
                <a:lnTo>
                  <a:pt x="17812576" y="6942810"/>
                </a:lnTo>
                <a:close/>
              </a:path>
              <a:path w="18719800" h="10718800" extrusionOk="0">
                <a:moveTo>
                  <a:pt x="17812576" y="6842709"/>
                </a:moveTo>
                <a:lnTo>
                  <a:pt x="17811026" y="6835064"/>
                </a:lnTo>
                <a:lnTo>
                  <a:pt x="17806810" y="6828828"/>
                </a:lnTo>
                <a:lnTo>
                  <a:pt x="17800562" y="6824612"/>
                </a:lnTo>
                <a:lnTo>
                  <a:pt x="17792916" y="6823062"/>
                </a:lnTo>
                <a:lnTo>
                  <a:pt x="17785271" y="6824612"/>
                </a:lnTo>
                <a:lnTo>
                  <a:pt x="17779035" y="6828828"/>
                </a:lnTo>
                <a:lnTo>
                  <a:pt x="17774819" y="6835064"/>
                </a:lnTo>
                <a:lnTo>
                  <a:pt x="17773282" y="6842709"/>
                </a:lnTo>
                <a:lnTo>
                  <a:pt x="17774819" y="6850354"/>
                </a:lnTo>
                <a:lnTo>
                  <a:pt x="17779035" y="6856603"/>
                </a:lnTo>
                <a:lnTo>
                  <a:pt x="17785271" y="6860807"/>
                </a:lnTo>
                <a:lnTo>
                  <a:pt x="17792916" y="6862356"/>
                </a:lnTo>
                <a:lnTo>
                  <a:pt x="17800562" y="6860807"/>
                </a:lnTo>
                <a:lnTo>
                  <a:pt x="17806810" y="6856603"/>
                </a:lnTo>
                <a:lnTo>
                  <a:pt x="17811026" y="6850354"/>
                </a:lnTo>
                <a:lnTo>
                  <a:pt x="17812576" y="6842709"/>
                </a:lnTo>
                <a:close/>
              </a:path>
              <a:path w="18719800" h="10718800" extrusionOk="0">
                <a:moveTo>
                  <a:pt x="17812576" y="6742608"/>
                </a:moveTo>
                <a:lnTo>
                  <a:pt x="17811026" y="6734975"/>
                </a:lnTo>
                <a:lnTo>
                  <a:pt x="17806810" y="6728727"/>
                </a:lnTo>
                <a:lnTo>
                  <a:pt x="17800562" y="6724510"/>
                </a:lnTo>
                <a:lnTo>
                  <a:pt x="17792916" y="6722973"/>
                </a:lnTo>
                <a:lnTo>
                  <a:pt x="17785271" y="6724510"/>
                </a:lnTo>
                <a:lnTo>
                  <a:pt x="17779035" y="6728727"/>
                </a:lnTo>
                <a:lnTo>
                  <a:pt x="17774819" y="6734975"/>
                </a:lnTo>
                <a:lnTo>
                  <a:pt x="17773282" y="6742608"/>
                </a:lnTo>
                <a:lnTo>
                  <a:pt x="17774819" y="6750266"/>
                </a:lnTo>
                <a:lnTo>
                  <a:pt x="17779035" y="6756501"/>
                </a:lnTo>
                <a:lnTo>
                  <a:pt x="17785271" y="6760718"/>
                </a:lnTo>
                <a:lnTo>
                  <a:pt x="17792916" y="6762255"/>
                </a:lnTo>
                <a:lnTo>
                  <a:pt x="17800562" y="6760718"/>
                </a:lnTo>
                <a:lnTo>
                  <a:pt x="17806810" y="6756501"/>
                </a:lnTo>
                <a:lnTo>
                  <a:pt x="17811026" y="6750266"/>
                </a:lnTo>
                <a:lnTo>
                  <a:pt x="17812576" y="6742608"/>
                </a:lnTo>
                <a:close/>
              </a:path>
              <a:path w="18719800" h="10718800" extrusionOk="0">
                <a:moveTo>
                  <a:pt x="17812576" y="6642519"/>
                </a:moveTo>
                <a:lnTo>
                  <a:pt x="17811026" y="6634861"/>
                </a:lnTo>
                <a:lnTo>
                  <a:pt x="17806810" y="6628625"/>
                </a:lnTo>
                <a:lnTo>
                  <a:pt x="17800562" y="6624421"/>
                </a:lnTo>
                <a:lnTo>
                  <a:pt x="17792916" y="6622872"/>
                </a:lnTo>
                <a:lnTo>
                  <a:pt x="17785271" y="6624421"/>
                </a:lnTo>
                <a:lnTo>
                  <a:pt x="17779035" y="6628625"/>
                </a:lnTo>
                <a:lnTo>
                  <a:pt x="17774819" y="6634861"/>
                </a:lnTo>
                <a:lnTo>
                  <a:pt x="17773282" y="6642519"/>
                </a:lnTo>
                <a:lnTo>
                  <a:pt x="17774819" y="6650164"/>
                </a:lnTo>
                <a:lnTo>
                  <a:pt x="17779035" y="6656400"/>
                </a:lnTo>
                <a:lnTo>
                  <a:pt x="17785271" y="6660616"/>
                </a:lnTo>
                <a:lnTo>
                  <a:pt x="17792916" y="6662153"/>
                </a:lnTo>
                <a:lnTo>
                  <a:pt x="17800562" y="6660616"/>
                </a:lnTo>
                <a:lnTo>
                  <a:pt x="17806810" y="6656400"/>
                </a:lnTo>
                <a:lnTo>
                  <a:pt x="17811026" y="6650164"/>
                </a:lnTo>
                <a:lnTo>
                  <a:pt x="17812576" y="6642519"/>
                </a:lnTo>
                <a:close/>
              </a:path>
              <a:path w="18719800" h="10718800" extrusionOk="0">
                <a:moveTo>
                  <a:pt x="17812576" y="6542418"/>
                </a:moveTo>
                <a:lnTo>
                  <a:pt x="17811026" y="6534772"/>
                </a:lnTo>
                <a:lnTo>
                  <a:pt x="17806810" y="6528524"/>
                </a:lnTo>
                <a:lnTo>
                  <a:pt x="17800562" y="6524320"/>
                </a:lnTo>
                <a:lnTo>
                  <a:pt x="17792916" y="6522783"/>
                </a:lnTo>
                <a:lnTo>
                  <a:pt x="17785271" y="6524320"/>
                </a:lnTo>
                <a:lnTo>
                  <a:pt x="17779035" y="6528524"/>
                </a:lnTo>
                <a:lnTo>
                  <a:pt x="17774819" y="6534772"/>
                </a:lnTo>
                <a:lnTo>
                  <a:pt x="17773282" y="6542418"/>
                </a:lnTo>
                <a:lnTo>
                  <a:pt x="17774819" y="6550076"/>
                </a:lnTo>
                <a:lnTo>
                  <a:pt x="17779035" y="6556311"/>
                </a:lnTo>
                <a:lnTo>
                  <a:pt x="17785271" y="6560528"/>
                </a:lnTo>
                <a:lnTo>
                  <a:pt x="17792916" y="6562064"/>
                </a:lnTo>
                <a:lnTo>
                  <a:pt x="17800562" y="6560528"/>
                </a:lnTo>
                <a:lnTo>
                  <a:pt x="17806810" y="6556311"/>
                </a:lnTo>
                <a:lnTo>
                  <a:pt x="17811026" y="6550076"/>
                </a:lnTo>
                <a:lnTo>
                  <a:pt x="17812576" y="6542418"/>
                </a:lnTo>
                <a:close/>
              </a:path>
              <a:path w="18719800" h="10718800" extrusionOk="0">
                <a:moveTo>
                  <a:pt x="17812576" y="6442342"/>
                </a:moveTo>
                <a:lnTo>
                  <a:pt x="17811026" y="6434683"/>
                </a:lnTo>
                <a:lnTo>
                  <a:pt x="17806810" y="6428448"/>
                </a:lnTo>
                <a:lnTo>
                  <a:pt x="17800562" y="6424231"/>
                </a:lnTo>
                <a:lnTo>
                  <a:pt x="17792916" y="6422682"/>
                </a:lnTo>
                <a:lnTo>
                  <a:pt x="17785271" y="6424231"/>
                </a:lnTo>
                <a:lnTo>
                  <a:pt x="17779035" y="6428448"/>
                </a:lnTo>
                <a:lnTo>
                  <a:pt x="17774819" y="6434683"/>
                </a:lnTo>
                <a:lnTo>
                  <a:pt x="17773282" y="6442342"/>
                </a:lnTo>
                <a:lnTo>
                  <a:pt x="17774819" y="6449987"/>
                </a:lnTo>
                <a:lnTo>
                  <a:pt x="17779035" y="6456223"/>
                </a:lnTo>
                <a:lnTo>
                  <a:pt x="17785271" y="6460426"/>
                </a:lnTo>
                <a:lnTo>
                  <a:pt x="17792916" y="6461976"/>
                </a:lnTo>
                <a:lnTo>
                  <a:pt x="17800562" y="6460426"/>
                </a:lnTo>
                <a:lnTo>
                  <a:pt x="17806810" y="6456223"/>
                </a:lnTo>
                <a:lnTo>
                  <a:pt x="17811026" y="6449987"/>
                </a:lnTo>
                <a:lnTo>
                  <a:pt x="17812576" y="6442342"/>
                </a:lnTo>
                <a:close/>
              </a:path>
              <a:path w="18719800" h="10718800" extrusionOk="0">
                <a:moveTo>
                  <a:pt x="17812576" y="6342227"/>
                </a:moveTo>
                <a:lnTo>
                  <a:pt x="17811026" y="6334595"/>
                </a:lnTo>
                <a:lnTo>
                  <a:pt x="17806810" y="6328346"/>
                </a:lnTo>
                <a:lnTo>
                  <a:pt x="17800562" y="6324130"/>
                </a:lnTo>
                <a:lnTo>
                  <a:pt x="17792916" y="6322593"/>
                </a:lnTo>
                <a:lnTo>
                  <a:pt x="17785271" y="6324130"/>
                </a:lnTo>
                <a:lnTo>
                  <a:pt x="17779035" y="6328346"/>
                </a:lnTo>
                <a:lnTo>
                  <a:pt x="17774819" y="6334595"/>
                </a:lnTo>
                <a:lnTo>
                  <a:pt x="17773282" y="6342227"/>
                </a:lnTo>
                <a:lnTo>
                  <a:pt x="17774819" y="6349873"/>
                </a:lnTo>
                <a:lnTo>
                  <a:pt x="17779035" y="6356121"/>
                </a:lnTo>
                <a:lnTo>
                  <a:pt x="17785271" y="6360338"/>
                </a:lnTo>
                <a:lnTo>
                  <a:pt x="17792916" y="6361887"/>
                </a:lnTo>
                <a:lnTo>
                  <a:pt x="17800562" y="6360338"/>
                </a:lnTo>
                <a:lnTo>
                  <a:pt x="17806810" y="6356121"/>
                </a:lnTo>
                <a:lnTo>
                  <a:pt x="17811026" y="6349873"/>
                </a:lnTo>
                <a:lnTo>
                  <a:pt x="17812576" y="6342227"/>
                </a:lnTo>
                <a:close/>
              </a:path>
              <a:path w="18719800" h="10718800" extrusionOk="0">
                <a:moveTo>
                  <a:pt x="17812576" y="6242126"/>
                </a:moveTo>
                <a:lnTo>
                  <a:pt x="17811026" y="6234493"/>
                </a:lnTo>
                <a:lnTo>
                  <a:pt x="17806810" y="6228245"/>
                </a:lnTo>
                <a:lnTo>
                  <a:pt x="17800562" y="6224041"/>
                </a:lnTo>
                <a:lnTo>
                  <a:pt x="17792916" y="6222492"/>
                </a:lnTo>
                <a:lnTo>
                  <a:pt x="17785271" y="6224041"/>
                </a:lnTo>
                <a:lnTo>
                  <a:pt x="17779035" y="6228245"/>
                </a:lnTo>
                <a:lnTo>
                  <a:pt x="17774819" y="6234493"/>
                </a:lnTo>
                <a:lnTo>
                  <a:pt x="17773282" y="6242126"/>
                </a:lnTo>
                <a:lnTo>
                  <a:pt x="17774819" y="6249784"/>
                </a:lnTo>
                <a:lnTo>
                  <a:pt x="17779035" y="6256020"/>
                </a:lnTo>
                <a:lnTo>
                  <a:pt x="17785271" y="6260236"/>
                </a:lnTo>
                <a:lnTo>
                  <a:pt x="17792916" y="6261773"/>
                </a:lnTo>
                <a:lnTo>
                  <a:pt x="17800562" y="6260236"/>
                </a:lnTo>
                <a:lnTo>
                  <a:pt x="17806810" y="6256020"/>
                </a:lnTo>
                <a:lnTo>
                  <a:pt x="17811026" y="6249784"/>
                </a:lnTo>
                <a:lnTo>
                  <a:pt x="17812576" y="6242126"/>
                </a:lnTo>
                <a:close/>
              </a:path>
              <a:path w="18719800" h="10718800" extrusionOk="0">
                <a:moveTo>
                  <a:pt x="17812576" y="6142037"/>
                </a:moveTo>
                <a:lnTo>
                  <a:pt x="17811026" y="6134392"/>
                </a:lnTo>
                <a:lnTo>
                  <a:pt x="17806810" y="6128143"/>
                </a:lnTo>
                <a:lnTo>
                  <a:pt x="17800562" y="6123940"/>
                </a:lnTo>
                <a:lnTo>
                  <a:pt x="17792916" y="6122390"/>
                </a:lnTo>
                <a:lnTo>
                  <a:pt x="17785271" y="6123940"/>
                </a:lnTo>
                <a:lnTo>
                  <a:pt x="17779035" y="6128143"/>
                </a:lnTo>
                <a:lnTo>
                  <a:pt x="17774819" y="6134392"/>
                </a:lnTo>
                <a:lnTo>
                  <a:pt x="17773282" y="6142037"/>
                </a:lnTo>
                <a:lnTo>
                  <a:pt x="17774819" y="6149683"/>
                </a:lnTo>
                <a:lnTo>
                  <a:pt x="17779035" y="6155931"/>
                </a:lnTo>
                <a:lnTo>
                  <a:pt x="17785271" y="6160147"/>
                </a:lnTo>
                <a:lnTo>
                  <a:pt x="17792916" y="6161684"/>
                </a:lnTo>
                <a:lnTo>
                  <a:pt x="17800562" y="6160147"/>
                </a:lnTo>
                <a:lnTo>
                  <a:pt x="17806810" y="6155931"/>
                </a:lnTo>
                <a:lnTo>
                  <a:pt x="17811026" y="6149683"/>
                </a:lnTo>
                <a:lnTo>
                  <a:pt x="17812576" y="6142037"/>
                </a:lnTo>
                <a:close/>
              </a:path>
              <a:path w="18719800" h="10718800" extrusionOk="0">
                <a:moveTo>
                  <a:pt x="17812576" y="6041949"/>
                </a:moveTo>
                <a:lnTo>
                  <a:pt x="17811026" y="6034290"/>
                </a:lnTo>
                <a:lnTo>
                  <a:pt x="17806810" y="6028055"/>
                </a:lnTo>
                <a:lnTo>
                  <a:pt x="17800562" y="6023838"/>
                </a:lnTo>
                <a:lnTo>
                  <a:pt x="17792916" y="6022302"/>
                </a:lnTo>
                <a:lnTo>
                  <a:pt x="17785271" y="6023838"/>
                </a:lnTo>
                <a:lnTo>
                  <a:pt x="17779035" y="6028055"/>
                </a:lnTo>
                <a:lnTo>
                  <a:pt x="17774819" y="6034290"/>
                </a:lnTo>
                <a:lnTo>
                  <a:pt x="17773282" y="6041949"/>
                </a:lnTo>
                <a:lnTo>
                  <a:pt x="17774819" y="6049594"/>
                </a:lnTo>
                <a:lnTo>
                  <a:pt x="17779035" y="6055830"/>
                </a:lnTo>
                <a:lnTo>
                  <a:pt x="17785271" y="6060033"/>
                </a:lnTo>
                <a:lnTo>
                  <a:pt x="17792916" y="6061583"/>
                </a:lnTo>
                <a:lnTo>
                  <a:pt x="17800562" y="6060033"/>
                </a:lnTo>
                <a:lnTo>
                  <a:pt x="17806810" y="6055830"/>
                </a:lnTo>
                <a:lnTo>
                  <a:pt x="17811026" y="6049594"/>
                </a:lnTo>
                <a:lnTo>
                  <a:pt x="17812576" y="6041949"/>
                </a:lnTo>
                <a:close/>
              </a:path>
              <a:path w="18719800" h="10718800" extrusionOk="0">
                <a:moveTo>
                  <a:pt x="17812576" y="5941847"/>
                </a:moveTo>
                <a:lnTo>
                  <a:pt x="17811026" y="5934189"/>
                </a:lnTo>
                <a:lnTo>
                  <a:pt x="17806810" y="5927953"/>
                </a:lnTo>
                <a:lnTo>
                  <a:pt x="17800574" y="5923750"/>
                </a:lnTo>
                <a:lnTo>
                  <a:pt x="17792916" y="5922200"/>
                </a:lnTo>
                <a:lnTo>
                  <a:pt x="17785271" y="5923750"/>
                </a:lnTo>
                <a:lnTo>
                  <a:pt x="17779035" y="5927953"/>
                </a:lnTo>
                <a:lnTo>
                  <a:pt x="17774819" y="5934189"/>
                </a:lnTo>
                <a:lnTo>
                  <a:pt x="17773282" y="5941847"/>
                </a:lnTo>
                <a:lnTo>
                  <a:pt x="17774819" y="5949493"/>
                </a:lnTo>
                <a:lnTo>
                  <a:pt x="17779035" y="5955741"/>
                </a:lnTo>
                <a:lnTo>
                  <a:pt x="17785271" y="5959957"/>
                </a:lnTo>
                <a:lnTo>
                  <a:pt x="17792916" y="5961494"/>
                </a:lnTo>
                <a:lnTo>
                  <a:pt x="17800574" y="5959957"/>
                </a:lnTo>
                <a:lnTo>
                  <a:pt x="17806810" y="5955741"/>
                </a:lnTo>
                <a:lnTo>
                  <a:pt x="17811026" y="5949493"/>
                </a:lnTo>
                <a:lnTo>
                  <a:pt x="17812576" y="5941847"/>
                </a:lnTo>
                <a:close/>
              </a:path>
              <a:path w="18719800" h="10718800" extrusionOk="0">
                <a:moveTo>
                  <a:pt x="17812576" y="5841746"/>
                </a:moveTo>
                <a:lnTo>
                  <a:pt x="17811026" y="5834100"/>
                </a:lnTo>
                <a:lnTo>
                  <a:pt x="17806810" y="5827865"/>
                </a:lnTo>
                <a:lnTo>
                  <a:pt x="17800562" y="5823648"/>
                </a:lnTo>
                <a:lnTo>
                  <a:pt x="17792916" y="5822099"/>
                </a:lnTo>
                <a:lnTo>
                  <a:pt x="17785271" y="5823648"/>
                </a:lnTo>
                <a:lnTo>
                  <a:pt x="17779035" y="5827865"/>
                </a:lnTo>
                <a:lnTo>
                  <a:pt x="17774819" y="5834100"/>
                </a:lnTo>
                <a:lnTo>
                  <a:pt x="17773282" y="5841746"/>
                </a:lnTo>
                <a:lnTo>
                  <a:pt x="17774819" y="5849391"/>
                </a:lnTo>
                <a:lnTo>
                  <a:pt x="17779035" y="5855640"/>
                </a:lnTo>
                <a:lnTo>
                  <a:pt x="17785271" y="5859856"/>
                </a:lnTo>
                <a:lnTo>
                  <a:pt x="17792916" y="5861405"/>
                </a:lnTo>
                <a:lnTo>
                  <a:pt x="17800562" y="5859856"/>
                </a:lnTo>
                <a:lnTo>
                  <a:pt x="17806810" y="5855640"/>
                </a:lnTo>
                <a:lnTo>
                  <a:pt x="17811026" y="5849391"/>
                </a:lnTo>
                <a:lnTo>
                  <a:pt x="17812576" y="5841746"/>
                </a:lnTo>
                <a:close/>
              </a:path>
              <a:path w="18719800" h="10718800" extrusionOk="0">
                <a:moveTo>
                  <a:pt x="17812576" y="5741657"/>
                </a:moveTo>
                <a:lnTo>
                  <a:pt x="17811026" y="5734012"/>
                </a:lnTo>
                <a:lnTo>
                  <a:pt x="17806810" y="5727763"/>
                </a:lnTo>
                <a:lnTo>
                  <a:pt x="17800562" y="5723560"/>
                </a:lnTo>
                <a:lnTo>
                  <a:pt x="17792916" y="5722010"/>
                </a:lnTo>
                <a:lnTo>
                  <a:pt x="17785271" y="5723560"/>
                </a:lnTo>
                <a:lnTo>
                  <a:pt x="17779035" y="5727763"/>
                </a:lnTo>
                <a:lnTo>
                  <a:pt x="17774819" y="5734012"/>
                </a:lnTo>
                <a:lnTo>
                  <a:pt x="17773282" y="5741657"/>
                </a:lnTo>
                <a:lnTo>
                  <a:pt x="17774819" y="5749302"/>
                </a:lnTo>
                <a:lnTo>
                  <a:pt x="17779035" y="5755551"/>
                </a:lnTo>
                <a:lnTo>
                  <a:pt x="17785271" y="5759755"/>
                </a:lnTo>
                <a:lnTo>
                  <a:pt x="17792916" y="5761304"/>
                </a:lnTo>
                <a:lnTo>
                  <a:pt x="17800562" y="5759755"/>
                </a:lnTo>
                <a:lnTo>
                  <a:pt x="17806810" y="5755551"/>
                </a:lnTo>
                <a:lnTo>
                  <a:pt x="17811026" y="5749302"/>
                </a:lnTo>
                <a:lnTo>
                  <a:pt x="17812576" y="5741657"/>
                </a:lnTo>
                <a:close/>
              </a:path>
              <a:path w="18719800" h="10718800" extrusionOk="0">
                <a:moveTo>
                  <a:pt x="17812576" y="5641556"/>
                </a:moveTo>
                <a:lnTo>
                  <a:pt x="17811026" y="5633910"/>
                </a:lnTo>
                <a:lnTo>
                  <a:pt x="17806810" y="5627662"/>
                </a:lnTo>
                <a:lnTo>
                  <a:pt x="17800562" y="5623458"/>
                </a:lnTo>
                <a:lnTo>
                  <a:pt x="17792916" y="5621921"/>
                </a:lnTo>
                <a:lnTo>
                  <a:pt x="17785271" y="5623458"/>
                </a:lnTo>
                <a:lnTo>
                  <a:pt x="17779035" y="5627662"/>
                </a:lnTo>
                <a:lnTo>
                  <a:pt x="17774819" y="5633910"/>
                </a:lnTo>
                <a:lnTo>
                  <a:pt x="17773282" y="5641556"/>
                </a:lnTo>
                <a:lnTo>
                  <a:pt x="17774819" y="5649201"/>
                </a:lnTo>
                <a:lnTo>
                  <a:pt x="17779035" y="5655449"/>
                </a:lnTo>
                <a:lnTo>
                  <a:pt x="17785271" y="5659653"/>
                </a:lnTo>
                <a:lnTo>
                  <a:pt x="17792916" y="5661203"/>
                </a:lnTo>
                <a:lnTo>
                  <a:pt x="17800562" y="5659653"/>
                </a:lnTo>
                <a:lnTo>
                  <a:pt x="17806810" y="5655449"/>
                </a:lnTo>
                <a:lnTo>
                  <a:pt x="17811026" y="5649201"/>
                </a:lnTo>
                <a:lnTo>
                  <a:pt x="17812576" y="5641556"/>
                </a:lnTo>
                <a:close/>
              </a:path>
              <a:path w="18719800" h="10718800" extrusionOk="0">
                <a:moveTo>
                  <a:pt x="17812576" y="5541454"/>
                </a:moveTo>
                <a:lnTo>
                  <a:pt x="17811026" y="5533809"/>
                </a:lnTo>
                <a:lnTo>
                  <a:pt x="17806810" y="5527560"/>
                </a:lnTo>
                <a:lnTo>
                  <a:pt x="17800562" y="5523357"/>
                </a:lnTo>
                <a:lnTo>
                  <a:pt x="17792916" y="5521807"/>
                </a:lnTo>
                <a:lnTo>
                  <a:pt x="17785271" y="5523357"/>
                </a:lnTo>
                <a:lnTo>
                  <a:pt x="17779035" y="5527560"/>
                </a:lnTo>
                <a:lnTo>
                  <a:pt x="17774819" y="5533809"/>
                </a:lnTo>
                <a:lnTo>
                  <a:pt x="17773282" y="5541454"/>
                </a:lnTo>
                <a:lnTo>
                  <a:pt x="17774819" y="5549100"/>
                </a:lnTo>
                <a:lnTo>
                  <a:pt x="17779035" y="5555348"/>
                </a:lnTo>
                <a:lnTo>
                  <a:pt x="17785271" y="5559552"/>
                </a:lnTo>
                <a:lnTo>
                  <a:pt x="17792916" y="5561101"/>
                </a:lnTo>
                <a:lnTo>
                  <a:pt x="17800562" y="5559552"/>
                </a:lnTo>
                <a:lnTo>
                  <a:pt x="17806810" y="5555348"/>
                </a:lnTo>
                <a:lnTo>
                  <a:pt x="17811026" y="5549100"/>
                </a:lnTo>
                <a:lnTo>
                  <a:pt x="17812576" y="5541454"/>
                </a:lnTo>
                <a:close/>
              </a:path>
              <a:path w="18719800" h="10718800" extrusionOk="0">
                <a:moveTo>
                  <a:pt x="17812576" y="5441366"/>
                </a:moveTo>
                <a:lnTo>
                  <a:pt x="17811026" y="5433720"/>
                </a:lnTo>
                <a:lnTo>
                  <a:pt x="17806810" y="5427472"/>
                </a:lnTo>
                <a:lnTo>
                  <a:pt x="17800562" y="5423268"/>
                </a:lnTo>
                <a:lnTo>
                  <a:pt x="17792916" y="5421719"/>
                </a:lnTo>
                <a:lnTo>
                  <a:pt x="17785271" y="5423268"/>
                </a:lnTo>
                <a:lnTo>
                  <a:pt x="17779035" y="5427472"/>
                </a:lnTo>
                <a:lnTo>
                  <a:pt x="17774819" y="5433720"/>
                </a:lnTo>
                <a:lnTo>
                  <a:pt x="17773282" y="5441366"/>
                </a:lnTo>
                <a:lnTo>
                  <a:pt x="17774819" y="5449011"/>
                </a:lnTo>
                <a:lnTo>
                  <a:pt x="17779035" y="5455259"/>
                </a:lnTo>
                <a:lnTo>
                  <a:pt x="17785271" y="5459463"/>
                </a:lnTo>
                <a:lnTo>
                  <a:pt x="17792916" y="5461012"/>
                </a:lnTo>
                <a:lnTo>
                  <a:pt x="17800562" y="5459463"/>
                </a:lnTo>
                <a:lnTo>
                  <a:pt x="17806810" y="5455259"/>
                </a:lnTo>
                <a:lnTo>
                  <a:pt x="17811026" y="5449011"/>
                </a:lnTo>
                <a:lnTo>
                  <a:pt x="17812576" y="5441366"/>
                </a:lnTo>
                <a:close/>
              </a:path>
              <a:path w="18719800" h="10718800" extrusionOk="0">
                <a:moveTo>
                  <a:pt x="17812576" y="5341277"/>
                </a:moveTo>
                <a:lnTo>
                  <a:pt x="17811026" y="5333619"/>
                </a:lnTo>
                <a:lnTo>
                  <a:pt x="17806810" y="5327370"/>
                </a:lnTo>
                <a:lnTo>
                  <a:pt x="17800562" y="5323167"/>
                </a:lnTo>
                <a:lnTo>
                  <a:pt x="17792916" y="5321617"/>
                </a:lnTo>
                <a:lnTo>
                  <a:pt x="17785271" y="5323167"/>
                </a:lnTo>
                <a:lnTo>
                  <a:pt x="17779035" y="5327370"/>
                </a:lnTo>
                <a:lnTo>
                  <a:pt x="17774819" y="5333619"/>
                </a:lnTo>
                <a:lnTo>
                  <a:pt x="17773282" y="5341277"/>
                </a:lnTo>
                <a:lnTo>
                  <a:pt x="17774819" y="5348910"/>
                </a:lnTo>
                <a:lnTo>
                  <a:pt x="17779035" y="5355158"/>
                </a:lnTo>
                <a:lnTo>
                  <a:pt x="17785271" y="5359374"/>
                </a:lnTo>
                <a:lnTo>
                  <a:pt x="17792916" y="5360911"/>
                </a:lnTo>
                <a:lnTo>
                  <a:pt x="17800562" y="5359374"/>
                </a:lnTo>
                <a:lnTo>
                  <a:pt x="17806810" y="5355158"/>
                </a:lnTo>
                <a:lnTo>
                  <a:pt x="17811026" y="5348910"/>
                </a:lnTo>
                <a:lnTo>
                  <a:pt x="17812576" y="5341277"/>
                </a:lnTo>
                <a:close/>
              </a:path>
              <a:path w="18719800" h="10718800" extrusionOk="0">
                <a:moveTo>
                  <a:pt x="17812576" y="5241175"/>
                </a:moveTo>
                <a:lnTo>
                  <a:pt x="17811026" y="5233530"/>
                </a:lnTo>
                <a:lnTo>
                  <a:pt x="17806810" y="5227282"/>
                </a:lnTo>
                <a:lnTo>
                  <a:pt x="17800562" y="5223065"/>
                </a:lnTo>
                <a:lnTo>
                  <a:pt x="17792916" y="5221529"/>
                </a:lnTo>
                <a:lnTo>
                  <a:pt x="17785271" y="5223065"/>
                </a:lnTo>
                <a:lnTo>
                  <a:pt x="17779035" y="5227282"/>
                </a:lnTo>
                <a:lnTo>
                  <a:pt x="17774819" y="5233530"/>
                </a:lnTo>
                <a:lnTo>
                  <a:pt x="17773282" y="5241175"/>
                </a:lnTo>
                <a:lnTo>
                  <a:pt x="17774819" y="5248821"/>
                </a:lnTo>
                <a:lnTo>
                  <a:pt x="17779035" y="5255069"/>
                </a:lnTo>
                <a:lnTo>
                  <a:pt x="17785271" y="5259273"/>
                </a:lnTo>
                <a:lnTo>
                  <a:pt x="17792916" y="5260822"/>
                </a:lnTo>
                <a:lnTo>
                  <a:pt x="17800562" y="5259273"/>
                </a:lnTo>
                <a:lnTo>
                  <a:pt x="17806810" y="5255069"/>
                </a:lnTo>
                <a:lnTo>
                  <a:pt x="17811026" y="5248821"/>
                </a:lnTo>
                <a:lnTo>
                  <a:pt x="17812576" y="5241175"/>
                </a:lnTo>
                <a:close/>
              </a:path>
              <a:path w="18719800" h="10718800" extrusionOk="0">
                <a:moveTo>
                  <a:pt x="17874336" y="850646"/>
                </a:moveTo>
                <a:lnTo>
                  <a:pt x="17872799" y="843000"/>
                </a:lnTo>
                <a:lnTo>
                  <a:pt x="17868583" y="836752"/>
                </a:lnTo>
                <a:lnTo>
                  <a:pt x="17862347" y="832535"/>
                </a:lnTo>
                <a:lnTo>
                  <a:pt x="17854689" y="830999"/>
                </a:lnTo>
                <a:lnTo>
                  <a:pt x="17847044" y="832535"/>
                </a:lnTo>
                <a:lnTo>
                  <a:pt x="17840795" y="836752"/>
                </a:lnTo>
                <a:lnTo>
                  <a:pt x="17836592" y="843000"/>
                </a:lnTo>
                <a:lnTo>
                  <a:pt x="17835042" y="850646"/>
                </a:lnTo>
                <a:lnTo>
                  <a:pt x="17836592" y="858291"/>
                </a:lnTo>
                <a:lnTo>
                  <a:pt x="17840795" y="864539"/>
                </a:lnTo>
                <a:lnTo>
                  <a:pt x="17847044" y="868743"/>
                </a:lnTo>
                <a:lnTo>
                  <a:pt x="17854689" y="870292"/>
                </a:lnTo>
                <a:lnTo>
                  <a:pt x="17862347" y="868743"/>
                </a:lnTo>
                <a:lnTo>
                  <a:pt x="17868583" y="864539"/>
                </a:lnTo>
                <a:lnTo>
                  <a:pt x="17872799" y="858291"/>
                </a:lnTo>
                <a:lnTo>
                  <a:pt x="17874336" y="850646"/>
                </a:lnTo>
                <a:close/>
              </a:path>
              <a:path w="18719800" h="10718800" extrusionOk="0">
                <a:moveTo>
                  <a:pt x="17874336" y="750557"/>
                </a:moveTo>
                <a:lnTo>
                  <a:pt x="17872799" y="742899"/>
                </a:lnTo>
                <a:lnTo>
                  <a:pt x="17868583" y="736663"/>
                </a:lnTo>
                <a:lnTo>
                  <a:pt x="17862347" y="732447"/>
                </a:lnTo>
                <a:lnTo>
                  <a:pt x="17854689" y="730897"/>
                </a:lnTo>
                <a:lnTo>
                  <a:pt x="17847044" y="732447"/>
                </a:lnTo>
                <a:lnTo>
                  <a:pt x="17840795" y="736663"/>
                </a:lnTo>
                <a:lnTo>
                  <a:pt x="17836592" y="742899"/>
                </a:lnTo>
                <a:lnTo>
                  <a:pt x="17835042" y="750557"/>
                </a:lnTo>
                <a:lnTo>
                  <a:pt x="17836592" y="758202"/>
                </a:lnTo>
                <a:lnTo>
                  <a:pt x="17840795" y="764438"/>
                </a:lnTo>
                <a:lnTo>
                  <a:pt x="17847044" y="768654"/>
                </a:lnTo>
                <a:lnTo>
                  <a:pt x="17854689" y="770191"/>
                </a:lnTo>
                <a:lnTo>
                  <a:pt x="17862347" y="768654"/>
                </a:lnTo>
                <a:lnTo>
                  <a:pt x="17868583" y="764438"/>
                </a:lnTo>
                <a:lnTo>
                  <a:pt x="17872799" y="758202"/>
                </a:lnTo>
                <a:lnTo>
                  <a:pt x="17874336" y="750557"/>
                </a:lnTo>
                <a:close/>
              </a:path>
              <a:path w="18719800" h="10718800" extrusionOk="0">
                <a:moveTo>
                  <a:pt x="17874336" y="650455"/>
                </a:moveTo>
                <a:lnTo>
                  <a:pt x="17872799" y="642810"/>
                </a:lnTo>
                <a:lnTo>
                  <a:pt x="17868583" y="636562"/>
                </a:lnTo>
                <a:lnTo>
                  <a:pt x="17862347" y="632358"/>
                </a:lnTo>
                <a:lnTo>
                  <a:pt x="17854689" y="630809"/>
                </a:lnTo>
                <a:lnTo>
                  <a:pt x="17847044" y="632358"/>
                </a:lnTo>
                <a:lnTo>
                  <a:pt x="17840795" y="636562"/>
                </a:lnTo>
                <a:lnTo>
                  <a:pt x="17836592" y="642810"/>
                </a:lnTo>
                <a:lnTo>
                  <a:pt x="17835042" y="650455"/>
                </a:lnTo>
                <a:lnTo>
                  <a:pt x="17836592" y="658101"/>
                </a:lnTo>
                <a:lnTo>
                  <a:pt x="17840795" y="664349"/>
                </a:lnTo>
                <a:lnTo>
                  <a:pt x="17847044" y="668553"/>
                </a:lnTo>
                <a:lnTo>
                  <a:pt x="17854689" y="670102"/>
                </a:lnTo>
                <a:lnTo>
                  <a:pt x="17862347" y="668553"/>
                </a:lnTo>
                <a:lnTo>
                  <a:pt x="17868583" y="664349"/>
                </a:lnTo>
                <a:lnTo>
                  <a:pt x="17872799" y="658101"/>
                </a:lnTo>
                <a:lnTo>
                  <a:pt x="17874336" y="650455"/>
                </a:lnTo>
                <a:close/>
              </a:path>
              <a:path w="18719800" h="10718800" extrusionOk="0">
                <a:moveTo>
                  <a:pt x="17874336" y="550354"/>
                </a:moveTo>
                <a:lnTo>
                  <a:pt x="17872799" y="542709"/>
                </a:lnTo>
                <a:lnTo>
                  <a:pt x="17868583" y="536460"/>
                </a:lnTo>
                <a:lnTo>
                  <a:pt x="17862347" y="532257"/>
                </a:lnTo>
                <a:lnTo>
                  <a:pt x="17854689" y="530707"/>
                </a:lnTo>
                <a:lnTo>
                  <a:pt x="17847044" y="532257"/>
                </a:lnTo>
                <a:lnTo>
                  <a:pt x="17840795" y="536460"/>
                </a:lnTo>
                <a:lnTo>
                  <a:pt x="17836592" y="542709"/>
                </a:lnTo>
                <a:lnTo>
                  <a:pt x="17835042" y="550354"/>
                </a:lnTo>
                <a:lnTo>
                  <a:pt x="17836592" y="557999"/>
                </a:lnTo>
                <a:lnTo>
                  <a:pt x="17840795" y="564248"/>
                </a:lnTo>
                <a:lnTo>
                  <a:pt x="17847044" y="568464"/>
                </a:lnTo>
                <a:lnTo>
                  <a:pt x="17854689" y="570014"/>
                </a:lnTo>
                <a:lnTo>
                  <a:pt x="17862347" y="568464"/>
                </a:lnTo>
                <a:lnTo>
                  <a:pt x="17868583" y="564248"/>
                </a:lnTo>
                <a:lnTo>
                  <a:pt x="17872799" y="557999"/>
                </a:lnTo>
                <a:lnTo>
                  <a:pt x="17874336" y="550354"/>
                </a:lnTo>
                <a:close/>
              </a:path>
              <a:path w="18719800" h="10718800" extrusionOk="0">
                <a:moveTo>
                  <a:pt x="17874336" y="450265"/>
                </a:moveTo>
                <a:lnTo>
                  <a:pt x="17872799" y="442620"/>
                </a:lnTo>
                <a:lnTo>
                  <a:pt x="17868583" y="436372"/>
                </a:lnTo>
                <a:lnTo>
                  <a:pt x="17862347" y="432168"/>
                </a:lnTo>
                <a:lnTo>
                  <a:pt x="17854689" y="430618"/>
                </a:lnTo>
                <a:lnTo>
                  <a:pt x="17847044" y="432168"/>
                </a:lnTo>
                <a:lnTo>
                  <a:pt x="17840795" y="436372"/>
                </a:lnTo>
                <a:lnTo>
                  <a:pt x="17836592" y="442620"/>
                </a:lnTo>
                <a:lnTo>
                  <a:pt x="17835042" y="450265"/>
                </a:lnTo>
                <a:lnTo>
                  <a:pt x="17836592" y="457911"/>
                </a:lnTo>
                <a:lnTo>
                  <a:pt x="17840795" y="464159"/>
                </a:lnTo>
                <a:lnTo>
                  <a:pt x="17847044" y="468363"/>
                </a:lnTo>
                <a:lnTo>
                  <a:pt x="17854689" y="469912"/>
                </a:lnTo>
                <a:lnTo>
                  <a:pt x="17862347" y="468363"/>
                </a:lnTo>
                <a:lnTo>
                  <a:pt x="17868583" y="464159"/>
                </a:lnTo>
                <a:lnTo>
                  <a:pt x="17872799" y="457911"/>
                </a:lnTo>
                <a:lnTo>
                  <a:pt x="17874336" y="450265"/>
                </a:lnTo>
                <a:close/>
              </a:path>
              <a:path w="18719800" h="10718800" extrusionOk="0">
                <a:moveTo>
                  <a:pt x="17874336" y="350164"/>
                </a:moveTo>
                <a:lnTo>
                  <a:pt x="17872799" y="342519"/>
                </a:lnTo>
                <a:lnTo>
                  <a:pt x="17868583" y="336270"/>
                </a:lnTo>
                <a:lnTo>
                  <a:pt x="17862347" y="332066"/>
                </a:lnTo>
                <a:lnTo>
                  <a:pt x="17854689" y="330517"/>
                </a:lnTo>
                <a:lnTo>
                  <a:pt x="17847044" y="332066"/>
                </a:lnTo>
                <a:lnTo>
                  <a:pt x="17840795" y="336270"/>
                </a:lnTo>
                <a:lnTo>
                  <a:pt x="17836592" y="342519"/>
                </a:lnTo>
                <a:lnTo>
                  <a:pt x="17835042" y="350164"/>
                </a:lnTo>
                <a:lnTo>
                  <a:pt x="17836592" y="357809"/>
                </a:lnTo>
                <a:lnTo>
                  <a:pt x="17840795" y="364045"/>
                </a:lnTo>
                <a:lnTo>
                  <a:pt x="17847044" y="368261"/>
                </a:lnTo>
                <a:lnTo>
                  <a:pt x="17854689" y="369798"/>
                </a:lnTo>
                <a:lnTo>
                  <a:pt x="17862347" y="368261"/>
                </a:lnTo>
                <a:lnTo>
                  <a:pt x="17868583" y="364045"/>
                </a:lnTo>
                <a:lnTo>
                  <a:pt x="17872799" y="357809"/>
                </a:lnTo>
                <a:lnTo>
                  <a:pt x="17874336" y="350164"/>
                </a:lnTo>
                <a:close/>
              </a:path>
              <a:path w="18719800" h="10718800" extrusionOk="0">
                <a:moveTo>
                  <a:pt x="17874336" y="149974"/>
                </a:moveTo>
                <a:lnTo>
                  <a:pt x="17872799" y="142328"/>
                </a:lnTo>
                <a:lnTo>
                  <a:pt x="17868583" y="136080"/>
                </a:lnTo>
                <a:lnTo>
                  <a:pt x="17862347" y="131876"/>
                </a:lnTo>
                <a:lnTo>
                  <a:pt x="17854689" y="130327"/>
                </a:lnTo>
                <a:lnTo>
                  <a:pt x="17847044" y="131876"/>
                </a:lnTo>
                <a:lnTo>
                  <a:pt x="17840795" y="136080"/>
                </a:lnTo>
                <a:lnTo>
                  <a:pt x="17836592" y="142328"/>
                </a:lnTo>
                <a:lnTo>
                  <a:pt x="17835042" y="149974"/>
                </a:lnTo>
                <a:lnTo>
                  <a:pt x="17836592" y="157619"/>
                </a:lnTo>
                <a:lnTo>
                  <a:pt x="17840795" y="163868"/>
                </a:lnTo>
                <a:lnTo>
                  <a:pt x="17847044" y="168071"/>
                </a:lnTo>
                <a:lnTo>
                  <a:pt x="17854689" y="169621"/>
                </a:lnTo>
                <a:lnTo>
                  <a:pt x="17862347" y="168071"/>
                </a:lnTo>
                <a:lnTo>
                  <a:pt x="17868583" y="163868"/>
                </a:lnTo>
                <a:lnTo>
                  <a:pt x="17872799" y="157619"/>
                </a:lnTo>
                <a:lnTo>
                  <a:pt x="17874336" y="149974"/>
                </a:lnTo>
                <a:close/>
              </a:path>
              <a:path w="18719800" h="10718800" extrusionOk="0">
                <a:moveTo>
                  <a:pt x="17874336" y="49885"/>
                </a:moveTo>
                <a:lnTo>
                  <a:pt x="17872799" y="42227"/>
                </a:lnTo>
                <a:lnTo>
                  <a:pt x="17868583" y="35979"/>
                </a:lnTo>
                <a:lnTo>
                  <a:pt x="17862347" y="31775"/>
                </a:lnTo>
                <a:lnTo>
                  <a:pt x="17854689" y="30226"/>
                </a:lnTo>
                <a:lnTo>
                  <a:pt x="17847044" y="31775"/>
                </a:lnTo>
                <a:lnTo>
                  <a:pt x="17840795" y="35979"/>
                </a:lnTo>
                <a:lnTo>
                  <a:pt x="17836592" y="42227"/>
                </a:lnTo>
                <a:lnTo>
                  <a:pt x="17835042" y="49885"/>
                </a:lnTo>
                <a:lnTo>
                  <a:pt x="17836592" y="57531"/>
                </a:lnTo>
                <a:lnTo>
                  <a:pt x="17840795" y="63766"/>
                </a:lnTo>
                <a:lnTo>
                  <a:pt x="17847044" y="67983"/>
                </a:lnTo>
                <a:lnTo>
                  <a:pt x="17854689" y="69519"/>
                </a:lnTo>
                <a:lnTo>
                  <a:pt x="17862347" y="67983"/>
                </a:lnTo>
                <a:lnTo>
                  <a:pt x="17868583" y="63766"/>
                </a:lnTo>
                <a:lnTo>
                  <a:pt x="17872799" y="57531"/>
                </a:lnTo>
                <a:lnTo>
                  <a:pt x="17874336" y="49885"/>
                </a:lnTo>
                <a:close/>
              </a:path>
              <a:path w="18719800" h="10718800" extrusionOk="0">
                <a:moveTo>
                  <a:pt x="17874349" y="250075"/>
                </a:moveTo>
                <a:lnTo>
                  <a:pt x="17872799" y="242430"/>
                </a:lnTo>
                <a:lnTo>
                  <a:pt x="17868583" y="236181"/>
                </a:lnTo>
                <a:lnTo>
                  <a:pt x="17862347" y="231965"/>
                </a:lnTo>
                <a:lnTo>
                  <a:pt x="17854689" y="230428"/>
                </a:lnTo>
                <a:lnTo>
                  <a:pt x="17847056" y="231965"/>
                </a:lnTo>
                <a:lnTo>
                  <a:pt x="17840808" y="236181"/>
                </a:lnTo>
                <a:lnTo>
                  <a:pt x="17836592" y="242430"/>
                </a:lnTo>
                <a:lnTo>
                  <a:pt x="17835055" y="250075"/>
                </a:lnTo>
                <a:lnTo>
                  <a:pt x="17836592" y="257721"/>
                </a:lnTo>
                <a:lnTo>
                  <a:pt x="17840808" y="263969"/>
                </a:lnTo>
                <a:lnTo>
                  <a:pt x="17847056" y="268173"/>
                </a:lnTo>
                <a:lnTo>
                  <a:pt x="17854689" y="269722"/>
                </a:lnTo>
                <a:lnTo>
                  <a:pt x="17862347" y="268173"/>
                </a:lnTo>
                <a:lnTo>
                  <a:pt x="17868583" y="263969"/>
                </a:lnTo>
                <a:lnTo>
                  <a:pt x="17872799" y="257721"/>
                </a:lnTo>
                <a:lnTo>
                  <a:pt x="17874349" y="250075"/>
                </a:lnTo>
                <a:close/>
              </a:path>
              <a:path w="18719800" h="10718800" extrusionOk="0">
                <a:moveTo>
                  <a:pt x="17886541" y="10491546"/>
                </a:moveTo>
                <a:lnTo>
                  <a:pt x="17884991" y="10483901"/>
                </a:lnTo>
                <a:lnTo>
                  <a:pt x="17880788" y="10477652"/>
                </a:lnTo>
                <a:lnTo>
                  <a:pt x="17874539" y="10473449"/>
                </a:lnTo>
                <a:lnTo>
                  <a:pt x="17866894" y="10471912"/>
                </a:lnTo>
                <a:lnTo>
                  <a:pt x="17859248" y="10473449"/>
                </a:lnTo>
                <a:lnTo>
                  <a:pt x="17853000" y="10477652"/>
                </a:lnTo>
                <a:lnTo>
                  <a:pt x="17848784" y="10483901"/>
                </a:lnTo>
                <a:lnTo>
                  <a:pt x="17847247" y="10491546"/>
                </a:lnTo>
                <a:lnTo>
                  <a:pt x="17848784" y="10499192"/>
                </a:lnTo>
                <a:lnTo>
                  <a:pt x="17853000" y="10505440"/>
                </a:lnTo>
                <a:lnTo>
                  <a:pt x="17859248" y="10509656"/>
                </a:lnTo>
                <a:lnTo>
                  <a:pt x="17866894" y="10511193"/>
                </a:lnTo>
                <a:lnTo>
                  <a:pt x="17874539" y="10509656"/>
                </a:lnTo>
                <a:lnTo>
                  <a:pt x="17880788" y="10505440"/>
                </a:lnTo>
                <a:lnTo>
                  <a:pt x="17884991" y="10499192"/>
                </a:lnTo>
                <a:lnTo>
                  <a:pt x="17886541" y="10491546"/>
                </a:lnTo>
                <a:close/>
              </a:path>
              <a:path w="18719800" h="10718800" extrusionOk="0">
                <a:moveTo>
                  <a:pt x="17886541" y="10391457"/>
                </a:moveTo>
                <a:lnTo>
                  <a:pt x="17884991" y="10383812"/>
                </a:lnTo>
                <a:lnTo>
                  <a:pt x="17880788" y="10377564"/>
                </a:lnTo>
                <a:lnTo>
                  <a:pt x="17874539" y="10373360"/>
                </a:lnTo>
                <a:lnTo>
                  <a:pt x="17866894" y="10371811"/>
                </a:lnTo>
                <a:lnTo>
                  <a:pt x="17859248" y="10373360"/>
                </a:lnTo>
                <a:lnTo>
                  <a:pt x="17853000" y="10377564"/>
                </a:lnTo>
                <a:lnTo>
                  <a:pt x="17848784" y="10383812"/>
                </a:lnTo>
                <a:lnTo>
                  <a:pt x="17847247" y="10391457"/>
                </a:lnTo>
                <a:lnTo>
                  <a:pt x="17848784" y="10399103"/>
                </a:lnTo>
                <a:lnTo>
                  <a:pt x="17853000" y="10405351"/>
                </a:lnTo>
                <a:lnTo>
                  <a:pt x="17859248" y="10409568"/>
                </a:lnTo>
                <a:lnTo>
                  <a:pt x="17866894" y="10411117"/>
                </a:lnTo>
                <a:lnTo>
                  <a:pt x="17874539" y="10409568"/>
                </a:lnTo>
                <a:lnTo>
                  <a:pt x="17880788" y="10405351"/>
                </a:lnTo>
                <a:lnTo>
                  <a:pt x="17884991" y="10399103"/>
                </a:lnTo>
                <a:lnTo>
                  <a:pt x="17886541" y="10391457"/>
                </a:lnTo>
                <a:close/>
              </a:path>
              <a:path w="18719800" h="10718800" extrusionOk="0">
                <a:moveTo>
                  <a:pt x="17886541" y="10291369"/>
                </a:moveTo>
                <a:lnTo>
                  <a:pt x="17884991" y="10283711"/>
                </a:lnTo>
                <a:lnTo>
                  <a:pt x="17880788" y="10277475"/>
                </a:lnTo>
                <a:lnTo>
                  <a:pt x="17874539" y="10273259"/>
                </a:lnTo>
                <a:lnTo>
                  <a:pt x="17866894" y="10271722"/>
                </a:lnTo>
                <a:lnTo>
                  <a:pt x="17859248" y="10273259"/>
                </a:lnTo>
                <a:lnTo>
                  <a:pt x="17853000" y="10277475"/>
                </a:lnTo>
                <a:lnTo>
                  <a:pt x="17848784" y="10283711"/>
                </a:lnTo>
                <a:lnTo>
                  <a:pt x="17847247" y="10291369"/>
                </a:lnTo>
                <a:lnTo>
                  <a:pt x="17848784" y="10299001"/>
                </a:lnTo>
                <a:lnTo>
                  <a:pt x="17853000" y="10305250"/>
                </a:lnTo>
                <a:lnTo>
                  <a:pt x="17859248" y="10309454"/>
                </a:lnTo>
                <a:lnTo>
                  <a:pt x="17866894" y="10311003"/>
                </a:lnTo>
                <a:lnTo>
                  <a:pt x="17874539" y="10309454"/>
                </a:lnTo>
                <a:lnTo>
                  <a:pt x="17880788" y="10305250"/>
                </a:lnTo>
                <a:lnTo>
                  <a:pt x="17884991" y="10299001"/>
                </a:lnTo>
                <a:lnTo>
                  <a:pt x="17886541" y="10291369"/>
                </a:lnTo>
                <a:close/>
              </a:path>
              <a:path w="18719800" h="10718800" extrusionOk="0">
                <a:moveTo>
                  <a:pt x="17886541" y="10191255"/>
                </a:moveTo>
                <a:lnTo>
                  <a:pt x="17884991" y="10183609"/>
                </a:lnTo>
                <a:lnTo>
                  <a:pt x="17880788" y="10177374"/>
                </a:lnTo>
                <a:lnTo>
                  <a:pt x="17874539" y="10173157"/>
                </a:lnTo>
                <a:lnTo>
                  <a:pt x="17866894" y="10171620"/>
                </a:lnTo>
                <a:lnTo>
                  <a:pt x="17859248" y="10173157"/>
                </a:lnTo>
                <a:lnTo>
                  <a:pt x="17853000" y="10177374"/>
                </a:lnTo>
                <a:lnTo>
                  <a:pt x="17848784" y="10183609"/>
                </a:lnTo>
                <a:lnTo>
                  <a:pt x="17847247" y="10191255"/>
                </a:lnTo>
                <a:lnTo>
                  <a:pt x="17848784" y="10198900"/>
                </a:lnTo>
                <a:lnTo>
                  <a:pt x="17853000" y="10205148"/>
                </a:lnTo>
                <a:lnTo>
                  <a:pt x="17859248" y="10209365"/>
                </a:lnTo>
                <a:lnTo>
                  <a:pt x="17866894" y="10210914"/>
                </a:lnTo>
                <a:lnTo>
                  <a:pt x="17874539" y="10209365"/>
                </a:lnTo>
                <a:lnTo>
                  <a:pt x="17880788" y="10205148"/>
                </a:lnTo>
                <a:lnTo>
                  <a:pt x="17884991" y="10198900"/>
                </a:lnTo>
                <a:lnTo>
                  <a:pt x="17886541" y="10191255"/>
                </a:lnTo>
                <a:close/>
              </a:path>
              <a:path w="18719800" h="10718800" extrusionOk="0">
                <a:moveTo>
                  <a:pt x="17886541" y="10091166"/>
                </a:moveTo>
                <a:lnTo>
                  <a:pt x="17884991" y="10083521"/>
                </a:lnTo>
                <a:lnTo>
                  <a:pt x="17880788" y="10077272"/>
                </a:lnTo>
                <a:lnTo>
                  <a:pt x="17874539" y="10073056"/>
                </a:lnTo>
                <a:lnTo>
                  <a:pt x="17866894" y="10071519"/>
                </a:lnTo>
                <a:lnTo>
                  <a:pt x="17859248" y="10073056"/>
                </a:lnTo>
                <a:lnTo>
                  <a:pt x="17853000" y="10077272"/>
                </a:lnTo>
                <a:lnTo>
                  <a:pt x="17848784" y="10083521"/>
                </a:lnTo>
                <a:lnTo>
                  <a:pt x="17847247" y="10091166"/>
                </a:lnTo>
                <a:lnTo>
                  <a:pt x="17848784" y="10098811"/>
                </a:lnTo>
                <a:lnTo>
                  <a:pt x="17853000" y="10105060"/>
                </a:lnTo>
                <a:lnTo>
                  <a:pt x="17859248" y="10109263"/>
                </a:lnTo>
                <a:lnTo>
                  <a:pt x="17866894" y="10110813"/>
                </a:lnTo>
                <a:lnTo>
                  <a:pt x="17874539" y="10109263"/>
                </a:lnTo>
                <a:lnTo>
                  <a:pt x="17880788" y="10105060"/>
                </a:lnTo>
                <a:lnTo>
                  <a:pt x="17884991" y="10098811"/>
                </a:lnTo>
                <a:lnTo>
                  <a:pt x="17886541" y="10091166"/>
                </a:lnTo>
                <a:close/>
              </a:path>
              <a:path w="18719800" h="10718800" extrusionOk="0">
                <a:moveTo>
                  <a:pt x="17886541" y="9991065"/>
                </a:moveTo>
                <a:lnTo>
                  <a:pt x="17884991" y="9983419"/>
                </a:lnTo>
                <a:lnTo>
                  <a:pt x="17880788" y="9977171"/>
                </a:lnTo>
                <a:lnTo>
                  <a:pt x="17874539" y="9972967"/>
                </a:lnTo>
                <a:lnTo>
                  <a:pt x="17866894" y="9971418"/>
                </a:lnTo>
                <a:lnTo>
                  <a:pt x="17859248" y="9972967"/>
                </a:lnTo>
                <a:lnTo>
                  <a:pt x="17853000" y="9977171"/>
                </a:lnTo>
                <a:lnTo>
                  <a:pt x="17848784" y="9983419"/>
                </a:lnTo>
                <a:lnTo>
                  <a:pt x="17847247" y="9991065"/>
                </a:lnTo>
                <a:lnTo>
                  <a:pt x="17848784" y="9998723"/>
                </a:lnTo>
                <a:lnTo>
                  <a:pt x="17853000" y="10004958"/>
                </a:lnTo>
                <a:lnTo>
                  <a:pt x="17859248" y="10009175"/>
                </a:lnTo>
                <a:lnTo>
                  <a:pt x="17866894" y="10010711"/>
                </a:lnTo>
                <a:lnTo>
                  <a:pt x="17874539" y="10009175"/>
                </a:lnTo>
                <a:lnTo>
                  <a:pt x="17880788" y="10004958"/>
                </a:lnTo>
                <a:lnTo>
                  <a:pt x="17884991" y="9998723"/>
                </a:lnTo>
                <a:lnTo>
                  <a:pt x="17886541" y="9991065"/>
                </a:lnTo>
                <a:close/>
              </a:path>
              <a:path w="18719800" h="10718800" extrusionOk="0">
                <a:moveTo>
                  <a:pt x="17886541" y="9890989"/>
                </a:moveTo>
                <a:lnTo>
                  <a:pt x="17884991" y="9883330"/>
                </a:lnTo>
                <a:lnTo>
                  <a:pt x="17880788" y="9877082"/>
                </a:lnTo>
                <a:lnTo>
                  <a:pt x="17874539" y="9872866"/>
                </a:lnTo>
                <a:lnTo>
                  <a:pt x="17866894" y="9871329"/>
                </a:lnTo>
                <a:lnTo>
                  <a:pt x="17859248" y="9872866"/>
                </a:lnTo>
                <a:lnTo>
                  <a:pt x="17853000" y="9877082"/>
                </a:lnTo>
                <a:lnTo>
                  <a:pt x="17848784" y="9883330"/>
                </a:lnTo>
                <a:lnTo>
                  <a:pt x="17847247" y="9890989"/>
                </a:lnTo>
                <a:lnTo>
                  <a:pt x="17848784" y="9898621"/>
                </a:lnTo>
                <a:lnTo>
                  <a:pt x="17853000" y="9904870"/>
                </a:lnTo>
                <a:lnTo>
                  <a:pt x="17859248" y="9909073"/>
                </a:lnTo>
                <a:lnTo>
                  <a:pt x="17866894" y="9910623"/>
                </a:lnTo>
                <a:lnTo>
                  <a:pt x="17874539" y="9909073"/>
                </a:lnTo>
                <a:lnTo>
                  <a:pt x="17880788" y="9904870"/>
                </a:lnTo>
                <a:lnTo>
                  <a:pt x="17884991" y="9898621"/>
                </a:lnTo>
                <a:lnTo>
                  <a:pt x="17886541" y="9890989"/>
                </a:lnTo>
                <a:close/>
              </a:path>
              <a:path w="18719800" h="10718800" extrusionOk="0">
                <a:moveTo>
                  <a:pt x="17886541" y="9790874"/>
                </a:moveTo>
                <a:lnTo>
                  <a:pt x="17884991" y="9783229"/>
                </a:lnTo>
                <a:lnTo>
                  <a:pt x="17880788" y="9776993"/>
                </a:lnTo>
                <a:lnTo>
                  <a:pt x="17874539" y="9772777"/>
                </a:lnTo>
                <a:lnTo>
                  <a:pt x="17866894" y="9771228"/>
                </a:lnTo>
                <a:lnTo>
                  <a:pt x="17859248" y="9772777"/>
                </a:lnTo>
                <a:lnTo>
                  <a:pt x="17853000" y="9776993"/>
                </a:lnTo>
                <a:lnTo>
                  <a:pt x="17848784" y="9783229"/>
                </a:lnTo>
                <a:lnTo>
                  <a:pt x="17847247" y="9790874"/>
                </a:lnTo>
                <a:lnTo>
                  <a:pt x="17848784" y="9798520"/>
                </a:lnTo>
                <a:lnTo>
                  <a:pt x="17853000" y="9804768"/>
                </a:lnTo>
                <a:lnTo>
                  <a:pt x="17859248" y="9808985"/>
                </a:lnTo>
                <a:lnTo>
                  <a:pt x="17866894" y="9810521"/>
                </a:lnTo>
                <a:lnTo>
                  <a:pt x="17874539" y="9808985"/>
                </a:lnTo>
                <a:lnTo>
                  <a:pt x="17880788" y="9804768"/>
                </a:lnTo>
                <a:lnTo>
                  <a:pt x="17884991" y="9798520"/>
                </a:lnTo>
                <a:lnTo>
                  <a:pt x="17886541" y="9790874"/>
                </a:lnTo>
                <a:close/>
              </a:path>
              <a:path w="18719800" h="10718800" extrusionOk="0">
                <a:moveTo>
                  <a:pt x="17886541" y="9690773"/>
                </a:moveTo>
                <a:lnTo>
                  <a:pt x="17884991" y="9683128"/>
                </a:lnTo>
                <a:lnTo>
                  <a:pt x="17880788" y="9676892"/>
                </a:lnTo>
                <a:lnTo>
                  <a:pt x="17874539" y="9672676"/>
                </a:lnTo>
                <a:lnTo>
                  <a:pt x="17866894" y="9671126"/>
                </a:lnTo>
                <a:lnTo>
                  <a:pt x="17859248" y="9672676"/>
                </a:lnTo>
                <a:lnTo>
                  <a:pt x="17853000" y="9676892"/>
                </a:lnTo>
                <a:lnTo>
                  <a:pt x="17848784" y="9683128"/>
                </a:lnTo>
                <a:lnTo>
                  <a:pt x="17847247" y="9690773"/>
                </a:lnTo>
                <a:lnTo>
                  <a:pt x="17848784" y="9698418"/>
                </a:lnTo>
                <a:lnTo>
                  <a:pt x="17853000" y="9704667"/>
                </a:lnTo>
                <a:lnTo>
                  <a:pt x="17859248" y="9708883"/>
                </a:lnTo>
                <a:lnTo>
                  <a:pt x="17866894" y="9710433"/>
                </a:lnTo>
                <a:lnTo>
                  <a:pt x="17874539" y="9708883"/>
                </a:lnTo>
                <a:lnTo>
                  <a:pt x="17880788" y="9704667"/>
                </a:lnTo>
                <a:lnTo>
                  <a:pt x="17884991" y="9698418"/>
                </a:lnTo>
                <a:lnTo>
                  <a:pt x="17886541" y="9690773"/>
                </a:lnTo>
                <a:close/>
              </a:path>
              <a:path w="18719800" h="10718800" extrusionOk="0">
                <a:moveTo>
                  <a:pt x="17886553" y="10691749"/>
                </a:moveTo>
                <a:lnTo>
                  <a:pt x="17885004" y="10684104"/>
                </a:lnTo>
                <a:lnTo>
                  <a:pt x="17880788" y="10677855"/>
                </a:lnTo>
                <a:lnTo>
                  <a:pt x="17874552" y="10673652"/>
                </a:lnTo>
                <a:lnTo>
                  <a:pt x="17866906" y="10672102"/>
                </a:lnTo>
                <a:lnTo>
                  <a:pt x="17859261" y="10673652"/>
                </a:lnTo>
                <a:lnTo>
                  <a:pt x="17853000" y="10677855"/>
                </a:lnTo>
                <a:lnTo>
                  <a:pt x="17848784" y="10684104"/>
                </a:lnTo>
                <a:lnTo>
                  <a:pt x="17847247" y="10691749"/>
                </a:lnTo>
                <a:lnTo>
                  <a:pt x="17848784" y="10699394"/>
                </a:lnTo>
                <a:lnTo>
                  <a:pt x="17853000" y="10705643"/>
                </a:lnTo>
                <a:lnTo>
                  <a:pt x="17859261" y="10709847"/>
                </a:lnTo>
                <a:lnTo>
                  <a:pt x="17866906" y="10711396"/>
                </a:lnTo>
                <a:lnTo>
                  <a:pt x="17874552" y="10709847"/>
                </a:lnTo>
                <a:lnTo>
                  <a:pt x="17880788" y="10705643"/>
                </a:lnTo>
                <a:lnTo>
                  <a:pt x="17885004" y="10699394"/>
                </a:lnTo>
                <a:lnTo>
                  <a:pt x="17886553" y="10691749"/>
                </a:lnTo>
                <a:close/>
              </a:path>
              <a:path w="18719800" h="10718800" extrusionOk="0">
                <a:moveTo>
                  <a:pt x="17886553" y="10591635"/>
                </a:moveTo>
                <a:lnTo>
                  <a:pt x="17885004" y="10584002"/>
                </a:lnTo>
                <a:lnTo>
                  <a:pt x="17880788" y="10577754"/>
                </a:lnTo>
                <a:lnTo>
                  <a:pt x="17874552" y="10573550"/>
                </a:lnTo>
                <a:lnTo>
                  <a:pt x="17866906" y="10572001"/>
                </a:lnTo>
                <a:lnTo>
                  <a:pt x="17859261" y="10573550"/>
                </a:lnTo>
                <a:lnTo>
                  <a:pt x="17853013" y="10577754"/>
                </a:lnTo>
                <a:lnTo>
                  <a:pt x="17848784" y="10584002"/>
                </a:lnTo>
                <a:lnTo>
                  <a:pt x="17847247" y="10591635"/>
                </a:lnTo>
                <a:lnTo>
                  <a:pt x="17848784" y="10599293"/>
                </a:lnTo>
                <a:lnTo>
                  <a:pt x="17853013" y="10605541"/>
                </a:lnTo>
                <a:lnTo>
                  <a:pt x="17859261" y="10609758"/>
                </a:lnTo>
                <a:lnTo>
                  <a:pt x="17866906" y="10611295"/>
                </a:lnTo>
                <a:lnTo>
                  <a:pt x="17874552" y="10609758"/>
                </a:lnTo>
                <a:lnTo>
                  <a:pt x="17880788" y="10605541"/>
                </a:lnTo>
                <a:lnTo>
                  <a:pt x="17885004" y="10599293"/>
                </a:lnTo>
                <a:lnTo>
                  <a:pt x="17886553" y="10591635"/>
                </a:lnTo>
                <a:close/>
              </a:path>
              <a:path w="18719800" h="10718800" extrusionOk="0">
                <a:moveTo>
                  <a:pt x="17886553" y="9590697"/>
                </a:moveTo>
                <a:lnTo>
                  <a:pt x="17885004" y="9583052"/>
                </a:lnTo>
                <a:lnTo>
                  <a:pt x="17880788" y="9576803"/>
                </a:lnTo>
                <a:lnTo>
                  <a:pt x="17874552" y="9572587"/>
                </a:lnTo>
                <a:lnTo>
                  <a:pt x="17866906" y="9571050"/>
                </a:lnTo>
                <a:lnTo>
                  <a:pt x="17859261" y="9572587"/>
                </a:lnTo>
                <a:lnTo>
                  <a:pt x="17853000" y="9576803"/>
                </a:lnTo>
                <a:lnTo>
                  <a:pt x="17848784" y="9583052"/>
                </a:lnTo>
                <a:lnTo>
                  <a:pt x="17847247" y="9590697"/>
                </a:lnTo>
                <a:lnTo>
                  <a:pt x="17848784" y="9598342"/>
                </a:lnTo>
                <a:lnTo>
                  <a:pt x="17853000" y="9604591"/>
                </a:lnTo>
                <a:lnTo>
                  <a:pt x="17859261" y="9608795"/>
                </a:lnTo>
                <a:lnTo>
                  <a:pt x="17866906" y="9610344"/>
                </a:lnTo>
                <a:lnTo>
                  <a:pt x="17874552" y="9608795"/>
                </a:lnTo>
                <a:lnTo>
                  <a:pt x="17880788" y="9604591"/>
                </a:lnTo>
                <a:lnTo>
                  <a:pt x="17885004" y="9598342"/>
                </a:lnTo>
                <a:lnTo>
                  <a:pt x="17886553" y="9590697"/>
                </a:lnTo>
                <a:close/>
              </a:path>
              <a:path w="18719800" h="10718800" extrusionOk="0">
                <a:moveTo>
                  <a:pt x="17886553" y="9490596"/>
                </a:moveTo>
                <a:lnTo>
                  <a:pt x="17885004" y="9482950"/>
                </a:lnTo>
                <a:lnTo>
                  <a:pt x="17880788" y="9476702"/>
                </a:lnTo>
                <a:lnTo>
                  <a:pt x="17874552" y="9472498"/>
                </a:lnTo>
                <a:lnTo>
                  <a:pt x="17866906" y="9470949"/>
                </a:lnTo>
                <a:lnTo>
                  <a:pt x="17859261" y="9472498"/>
                </a:lnTo>
                <a:lnTo>
                  <a:pt x="17853000" y="9476702"/>
                </a:lnTo>
                <a:lnTo>
                  <a:pt x="17848784" y="9482950"/>
                </a:lnTo>
                <a:lnTo>
                  <a:pt x="17847247" y="9490596"/>
                </a:lnTo>
                <a:lnTo>
                  <a:pt x="17848784" y="9498241"/>
                </a:lnTo>
                <a:lnTo>
                  <a:pt x="17853000" y="9504489"/>
                </a:lnTo>
                <a:lnTo>
                  <a:pt x="17859261" y="9508706"/>
                </a:lnTo>
                <a:lnTo>
                  <a:pt x="17866906" y="9510243"/>
                </a:lnTo>
                <a:lnTo>
                  <a:pt x="17874552" y="9508706"/>
                </a:lnTo>
                <a:lnTo>
                  <a:pt x="17880788" y="9504489"/>
                </a:lnTo>
                <a:lnTo>
                  <a:pt x="17885004" y="9498241"/>
                </a:lnTo>
                <a:lnTo>
                  <a:pt x="17886553" y="9490596"/>
                </a:lnTo>
                <a:close/>
              </a:path>
              <a:path w="18719800" h="10718800" extrusionOk="0">
                <a:moveTo>
                  <a:pt x="17886553" y="9390507"/>
                </a:moveTo>
                <a:lnTo>
                  <a:pt x="17885004" y="9382849"/>
                </a:lnTo>
                <a:lnTo>
                  <a:pt x="17880788" y="9376613"/>
                </a:lnTo>
                <a:lnTo>
                  <a:pt x="17874552" y="9372397"/>
                </a:lnTo>
                <a:lnTo>
                  <a:pt x="17866906" y="9370860"/>
                </a:lnTo>
                <a:lnTo>
                  <a:pt x="17859261" y="9372397"/>
                </a:lnTo>
                <a:lnTo>
                  <a:pt x="17853000" y="9376613"/>
                </a:lnTo>
                <a:lnTo>
                  <a:pt x="17848784" y="9382849"/>
                </a:lnTo>
                <a:lnTo>
                  <a:pt x="17847247" y="9390507"/>
                </a:lnTo>
                <a:lnTo>
                  <a:pt x="17848784" y="9398152"/>
                </a:lnTo>
                <a:lnTo>
                  <a:pt x="17853000" y="9404401"/>
                </a:lnTo>
                <a:lnTo>
                  <a:pt x="17859261" y="9408604"/>
                </a:lnTo>
                <a:lnTo>
                  <a:pt x="17866906" y="9410154"/>
                </a:lnTo>
                <a:lnTo>
                  <a:pt x="17874552" y="9408604"/>
                </a:lnTo>
                <a:lnTo>
                  <a:pt x="17880788" y="9404401"/>
                </a:lnTo>
                <a:lnTo>
                  <a:pt x="17885004" y="9398152"/>
                </a:lnTo>
                <a:lnTo>
                  <a:pt x="17886553" y="9390507"/>
                </a:lnTo>
                <a:close/>
              </a:path>
              <a:path w="18719800" h="10718800" extrusionOk="0">
                <a:moveTo>
                  <a:pt x="17886553" y="9290406"/>
                </a:moveTo>
                <a:lnTo>
                  <a:pt x="17885004" y="9282760"/>
                </a:lnTo>
                <a:lnTo>
                  <a:pt x="17880788" y="9276512"/>
                </a:lnTo>
                <a:lnTo>
                  <a:pt x="17874552" y="9272308"/>
                </a:lnTo>
                <a:lnTo>
                  <a:pt x="17866906" y="9270759"/>
                </a:lnTo>
                <a:lnTo>
                  <a:pt x="17859261" y="9272308"/>
                </a:lnTo>
                <a:lnTo>
                  <a:pt x="17853000" y="9276512"/>
                </a:lnTo>
                <a:lnTo>
                  <a:pt x="17848784" y="9282760"/>
                </a:lnTo>
                <a:lnTo>
                  <a:pt x="17847247" y="9290406"/>
                </a:lnTo>
                <a:lnTo>
                  <a:pt x="17848784" y="9298051"/>
                </a:lnTo>
                <a:lnTo>
                  <a:pt x="17853000" y="9304299"/>
                </a:lnTo>
                <a:lnTo>
                  <a:pt x="17859261" y="9308516"/>
                </a:lnTo>
                <a:lnTo>
                  <a:pt x="17866906" y="9310065"/>
                </a:lnTo>
                <a:lnTo>
                  <a:pt x="17874552" y="9308516"/>
                </a:lnTo>
                <a:lnTo>
                  <a:pt x="17880788" y="9304299"/>
                </a:lnTo>
                <a:lnTo>
                  <a:pt x="17885004" y="9298051"/>
                </a:lnTo>
                <a:lnTo>
                  <a:pt x="17886553" y="9290406"/>
                </a:lnTo>
                <a:close/>
              </a:path>
              <a:path w="18719800" h="10718800" extrusionOk="0">
                <a:moveTo>
                  <a:pt x="17886553" y="9190317"/>
                </a:moveTo>
                <a:lnTo>
                  <a:pt x="17885004" y="9182659"/>
                </a:lnTo>
                <a:lnTo>
                  <a:pt x="17880788" y="9176410"/>
                </a:lnTo>
                <a:lnTo>
                  <a:pt x="17874552" y="9172207"/>
                </a:lnTo>
                <a:lnTo>
                  <a:pt x="17866906" y="9170657"/>
                </a:lnTo>
                <a:lnTo>
                  <a:pt x="17859261" y="9172207"/>
                </a:lnTo>
                <a:lnTo>
                  <a:pt x="17853000" y="9176410"/>
                </a:lnTo>
                <a:lnTo>
                  <a:pt x="17848784" y="9182659"/>
                </a:lnTo>
                <a:lnTo>
                  <a:pt x="17847247" y="9190317"/>
                </a:lnTo>
                <a:lnTo>
                  <a:pt x="17848784" y="9197962"/>
                </a:lnTo>
                <a:lnTo>
                  <a:pt x="17853000" y="9204198"/>
                </a:lnTo>
                <a:lnTo>
                  <a:pt x="17859261" y="9208414"/>
                </a:lnTo>
                <a:lnTo>
                  <a:pt x="17866906" y="9209951"/>
                </a:lnTo>
                <a:lnTo>
                  <a:pt x="17874552" y="9208414"/>
                </a:lnTo>
                <a:lnTo>
                  <a:pt x="17880788" y="9204198"/>
                </a:lnTo>
                <a:lnTo>
                  <a:pt x="17885004" y="9197962"/>
                </a:lnTo>
                <a:lnTo>
                  <a:pt x="17886553" y="9190317"/>
                </a:lnTo>
                <a:close/>
              </a:path>
              <a:path w="18719800" h="10718800" extrusionOk="0">
                <a:moveTo>
                  <a:pt x="17886553" y="9090215"/>
                </a:moveTo>
                <a:lnTo>
                  <a:pt x="17885004" y="9082570"/>
                </a:lnTo>
                <a:lnTo>
                  <a:pt x="17880788" y="9076322"/>
                </a:lnTo>
                <a:lnTo>
                  <a:pt x="17874552" y="9072105"/>
                </a:lnTo>
                <a:lnTo>
                  <a:pt x="17866906" y="9070569"/>
                </a:lnTo>
                <a:lnTo>
                  <a:pt x="17859261" y="9072105"/>
                </a:lnTo>
                <a:lnTo>
                  <a:pt x="17853000" y="9076322"/>
                </a:lnTo>
                <a:lnTo>
                  <a:pt x="17848784" y="9082570"/>
                </a:lnTo>
                <a:lnTo>
                  <a:pt x="17847247" y="9090215"/>
                </a:lnTo>
                <a:lnTo>
                  <a:pt x="17848784" y="9097848"/>
                </a:lnTo>
                <a:lnTo>
                  <a:pt x="17853000" y="9104097"/>
                </a:lnTo>
                <a:lnTo>
                  <a:pt x="17859261" y="9108313"/>
                </a:lnTo>
                <a:lnTo>
                  <a:pt x="17866906" y="9109850"/>
                </a:lnTo>
                <a:lnTo>
                  <a:pt x="17874552" y="9108313"/>
                </a:lnTo>
                <a:lnTo>
                  <a:pt x="17880788" y="9104097"/>
                </a:lnTo>
                <a:lnTo>
                  <a:pt x="17885004" y="9097848"/>
                </a:lnTo>
                <a:lnTo>
                  <a:pt x="17886553" y="9090215"/>
                </a:lnTo>
                <a:close/>
              </a:path>
              <a:path w="18719800" h="10718800" extrusionOk="0">
                <a:moveTo>
                  <a:pt x="17886553" y="8189354"/>
                </a:moveTo>
                <a:lnTo>
                  <a:pt x="17885017" y="8181708"/>
                </a:lnTo>
                <a:lnTo>
                  <a:pt x="17880800" y="8175460"/>
                </a:lnTo>
                <a:lnTo>
                  <a:pt x="17874565" y="8171243"/>
                </a:lnTo>
                <a:lnTo>
                  <a:pt x="17866919" y="8169707"/>
                </a:lnTo>
                <a:lnTo>
                  <a:pt x="17859261" y="8171243"/>
                </a:lnTo>
                <a:lnTo>
                  <a:pt x="17853025" y="8175460"/>
                </a:lnTo>
                <a:lnTo>
                  <a:pt x="17848809" y="8181708"/>
                </a:lnTo>
                <a:lnTo>
                  <a:pt x="17847272" y="8189354"/>
                </a:lnTo>
                <a:lnTo>
                  <a:pt x="17848809" y="8196999"/>
                </a:lnTo>
                <a:lnTo>
                  <a:pt x="17853025" y="8203247"/>
                </a:lnTo>
                <a:lnTo>
                  <a:pt x="17859261" y="8207451"/>
                </a:lnTo>
                <a:lnTo>
                  <a:pt x="17866919" y="8209000"/>
                </a:lnTo>
                <a:lnTo>
                  <a:pt x="17874565" y="8207451"/>
                </a:lnTo>
                <a:lnTo>
                  <a:pt x="17880800" y="8203247"/>
                </a:lnTo>
                <a:lnTo>
                  <a:pt x="17885017" y="8196999"/>
                </a:lnTo>
                <a:lnTo>
                  <a:pt x="17886553" y="8189354"/>
                </a:lnTo>
                <a:close/>
              </a:path>
              <a:path w="18719800" h="10718800" extrusionOk="0">
                <a:moveTo>
                  <a:pt x="17886553" y="6587807"/>
                </a:moveTo>
                <a:lnTo>
                  <a:pt x="17885017" y="6580162"/>
                </a:lnTo>
                <a:lnTo>
                  <a:pt x="17880800" y="6573926"/>
                </a:lnTo>
                <a:lnTo>
                  <a:pt x="17874565" y="6569710"/>
                </a:lnTo>
                <a:lnTo>
                  <a:pt x="17866919" y="6568173"/>
                </a:lnTo>
                <a:lnTo>
                  <a:pt x="17859261" y="6569710"/>
                </a:lnTo>
                <a:lnTo>
                  <a:pt x="17853025" y="6573926"/>
                </a:lnTo>
                <a:lnTo>
                  <a:pt x="17848809" y="6580162"/>
                </a:lnTo>
                <a:lnTo>
                  <a:pt x="17847272" y="6587807"/>
                </a:lnTo>
                <a:lnTo>
                  <a:pt x="17848809" y="6595465"/>
                </a:lnTo>
                <a:lnTo>
                  <a:pt x="17853025" y="6601701"/>
                </a:lnTo>
                <a:lnTo>
                  <a:pt x="17859261" y="6605918"/>
                </a:lnTo>
                <a:lnTo>
                  <a:pt x="17866919" y="6607454"/>
                </a:lnTo>
                <a:lnTo>
                  <a:pt x="17874565" y="6605918"/>
                </a:lnTo>
                <a:lnTo>
                  <a:pt x="17880800" y="6601701"/>
                </a:lnTo>
                <a:lnTo>
                  <a:pt x="17885017" y="6595465"/>
                </a:lnTo>
                <a:lnTo>
                  <a:pt x="17886553" y="6587807"/>
                </a:lnTo>
                <a:close/>
              </a:path>
              <a:path w="18719800" h="10718800" extrusionOk="0">
                <a:moveTo>
                  <a:pt x="17886566" y="8990127"/>
                </a:moveTo>
                <a:lnTo>
                  <a:pt x="17885017" y="8982469"/>
                </a:lnTo>
                <a:lnTo>
                  <a:pt x="17880813" y="8976233"/>
                </a:lnTo>
                <a:lnTo>
                  <a:pt x="17874565" y="8972017"/>
                </a:lnTo>
                <a:lnTo>
                  <a:pt x="17866919" y="8970480"/>
                </a:lnTo>
                <a:lnTo>
                  <a:pt x="17859274" y="8972017"/>
                </a:lnTo>
                <a:lnTo>
                  <a:pt x="17853025" y="8976233"/>
                </a:lnTo>
                <a:lnTo>
                  <a:pt x="17848809" y="8982469"/>
                </a:lnTo>
                <a:lnTo>
                  <a:pt x="17847272" y="8990127"/>
                </a:lnTo>
                <a:lnTo>
                  <a:pt x="17848809" y="8997772"/>
                </a:lnTo>
                <a:lnTo>
                  <a:pt x="17853025" y="9004021"/>
                </a:lnTo>
                <a:lnTo>
                  <a:pt x="17859274" y="9008224"/>
                </a:lnTo>
                <a:lnTo>
                  <a:pt x="17866919" y="9009774"/>
                </a:lnTo>
                <a:lnTo>
                  <a:pt x="17874565" y="9008224"/>
                </a:lnTo>
                <a:lnTo>
                  <a:pt x="17880813" y="9004021"/>
                </a:lnTo>
                <a:lnTo>
                  <a:pt x="17885017" y="8997772"/>
                </a:lnTo>
                <a:lnTo>
                  <a:pt x="17886566" y="8990127"/>
                </a:lnTo>
                <a:close/>
              </a:path>
              <a:path w="18719800" h="10718800" extrusionOk="0">
                <a:moveTo>
                  <a:pt x="17886566" y="8890038"/>
                </a:moveTo>
                <a:lnTo>
                  <a:pt x="17885017" y="8882380"/>
                </a:lnTo>
                <a:lnTo>
                  <a:pt x="17880813" y="8876132"/>
                </a:lnTo>
                <a:lnTo>
                  <a:pt x="17874565" y="8871928"/>
                </a:lnTo>
                <a:lnTo>
                  <a:pt x="17866919" y="8870378"/>
                </a:lnTo>
                <a:lnTo>
                  <a:pt x="17859274" y="8871928"/>
                </a:lnTo>
                <a:lnTo>
                  <a:pt x="17853025" y="8876132"/>
                </a:lnTo>
                <a:lnTo>
                  <a:pt x="17848809" y="8882380"/>
                </a:lnTo>
                <a:lnTo>
                  <a:pt x="17847272" y="8890038"/>
                </a:lnTo>
                <a:lnTo>
                  <a:pt x="17848809" y="8897671"/>
                </a:lnTo>
                <a:lnTo>
                  <a:pt x="17853025" y="8903919"/>
                </a:lnTo>
                <a:lnTo>
                  <a:pt x="17859274" y="8908136"/>
                </a:lnTo>
                <a:lnTo>
                  <a:pt x="17866919" y="8909672"/>
                </a:lnTo>
                <a:lnTo>
                  <a:pt x="17874565" y="8908136"/>
                </a:lnTo>
                <a:lnTo>
                  <a:pt x="17880813" y="8903919"/>
                </a:lnTo>
                <a:lnTo>
                  <a:pt x="17885017" y="8897671"/>
                </a:lnTo>
                <a:lnTo>
                  <a:pt x="17886566" y="8890038"/>
                </a:lnTo>
                <a:close/>
              </a:path>
              <a:path w="18719800" h="10718800" extrusionOk="0">
                <a:moveTo>
                  <a:pt x="17886566" y="8789937"/>
                </a:moveTo>
                <a:lnTo>
                  <a:pt x="17885017" y="8782279"/>
                </a:lnTo>
                <a:lnTo>
                  <a:pt x="17880813" y="8776043"/>
                </a:lnTo>
                <a:lnTo>
                  <a:pt x="17874565" y="8771826"/>
                </a:lnTo>
                <a:lnTo>
                  <a:pt x="17866919" y="8770277"/>
                </a:lnTo>
                <a:lnTo>
                  <a:pt x="17859274" y="8771826"/>
                </a:lnTo>
                <a:lnTo>
                  <a:pt x="17853025" y="8776043"/>
                </a:lnTo>
                <a:lnTo>
                  <a:pt x="17848809" y="8782279"/>
                </a:lnTo>
                <a:lnTo>
                  <a:pt x="17847272" y="8789937"/>
                </a:lnTo>
                <a:lnTo>
                  <a:pt x="17848809" y="8797582"/>
                </a:lnTo>
                <a:lnTo>
                  <a:pt x="17853025" y="8803830"/>
                </a:lnTo>
                <a:lnTo>
                  <a:pt x="17859274" y="8808034"/>
                </a:lnTo>
                <a:lnTo>
                  <a:pt x="17866919" y="8809584"/>
                </a:lnTo>
                <a:lnTo>
                  <a:pt x="17874565" y="8808034"/>
                </a:lnTo>
                <a:lnTo>
                  <a:pt x="17880813" y="8803830"/>
                </a:lnTo>
                <a:lnTo>
                  <a:pt x="17885017" y="8797582"/>
                </a:lnTo>
                <a:lnTo>
                  <a:pt x="17886566" y="8789937"/>
                </a:lnTo>
                <a:close/>
              </a:path>
              <a:path w="18719800" h="10718800" extrusionOk="0">
                <a:moveTo>
                  <a:pt x="17886566" y="8689835"/>
                </a:moveTo>
                <a:lnTo>
                  <a:pt x="17885017" y="8682190"/>
                </a:lnTo>
                <a:lnTo>
                  <a:pt x="17880813" y="8675941"/>
                </a:lnTo>
                <a:lnTo>
                  <a:pt x="17874565" y="8671725"/>
                </a:lnTo>
                <a:lnTo>
                  <a:pt x="17866919" y="8670188"/>
                </a:lnTo>
                <a:lnTo>
                  <a:pt x="17859274" y="8671725"/>
                </a:lnTo>
                <a:lnTo>
                  <a:pt x="17853025" y="8675941"/>
                </a:lnTo>
                <a:lnTo>
                  <a:pt x="17848809" y="8682190"/>
                </a:lnTo>
                <a:lnTo>
                  <a:pt x="17847272" y="8689835"/>
                </a:lnTo>
                <a:lnTo>
                  <a:pt x="17848809" y="8697481"/>
                </a:lnTo>
                <a:lnTo>
                  <a:pt x="17853025" y="8703729"/>
                </a:lnTo>
                <a:lnTo>
                  <a:pt x="17859274" y="8707945"/>
                </a:lnTo>
                <a:lnTo>
                  <a:pt x="17866919" y="8709482"/>
                </a:lnTo>
                <a:lnTo>
                  <a:pt x="17874565" y="8707945"/>
                </a:lnTo>
                <a:lnTo>
                  <a:pt x="17880813" y="8703729"/>
                </a:lnTo>
                <a:lnTo>
                  <a:pt x="17885017" y="8697481"/>
                </a:lnTo>
                <a:lnTo>
                  <a:pt x="17886566" y="8689835"/>
                </a:lnTo>
                <a:close/>
              </a:path>
              <a:path w="18719800" h="10718800" extrusionOk="0">
                <a:moveTo>
                  <a:pt x="17886566" y="8589734"/>
                </a:moveTo>
                <a:lnTo>
                  <a:pt x="17885017" y="8582088"/>
                </a:lnTo>
                <a:lnTo>
                  <a:pt x="17880813" y="8575840"/>
                </a:lnTo>
                <a:lnTo>
                  <a:pt x="17874565" y="8571636"/>
                </a:lnTo>
                <a:lnTo>
                  <a:pt x="17866919" y="8570087"/>
                </a:lnTo>
                <a:lnTo>
                  <a:pt x="17859274" y="8571636"/>
                </a:lnTo>
                <a:lnTo>
                  <a:pt x="17853025" y="8575840"/>
                </a:lnTo>
                <a:lnTo>
                  <a:pt x="17848809" y="8582088"/>
                </a:lnTo>
                <a:lnTo>
                  <a:pt x="17847272" y="8589734"/>
                </a:lnTo>
                <a:lnTo>
                  <a:pt x="17848809" y="8597379"/>
                </a:lnTo>
                <a:lnTo>
                  <a:pt x="17853025" y="8603628"/>
                </a:lnTo>
                <a:lnTo>
                  <a:pt x="17859274" y="8607831"/>
                </a:lnTo>
                <a:lnTo>
                  <a:pt x="17866919" y="8609381"/>
                </a:lnTo>
                <a:lnTo>
                  <a:pt x="17874565" y="8607831"/>
                </a:lnTo>
                <a:lnTo>
                  <a:pt x="17880813" y="8603628"/>
                </a:lnTo>
                <a:lnTo>
                  <a:pt x="17885017" y="8597379"/>
                </a:lnTo>
                <a:lnTo>
                  <a:pt x="17886566" y="8589734"/>
                </a:lnTo>
                <a:close/>
              </a:path>
              <a:path w="18719800" h="10718800" extrusionOk="0">
                <a:moveTo>
                  <a:pt x="17886566" y="8489645"/>
                </a:moveTo>
                <a:lnTo>
                  <a:pt x="17885017" y="8482000"/>
                </a:lnTo>
                <a:lnTo>
                  <a:pt x="17880813" y="8475751"/>
                </a:lnTo>
                <a:lnTo>
                  <a:pt x="17874565" y="8471548"/>
                </a:lnTo>
                <a:lnTo>
                  <a:pt x="17866919" y="8469998"/>
                </a:lnTo>
                <a:lnTo>
                  <a:pt x="17859274" y="8471548"/>
                </a:lnTo>
                <a:lnTo>
                  <a:pt x="17853025" y="8475751"/>
                </a:lnTo>
                <a:lnTo>
                  <a:pt x="17848809" y="8482000"/>
                </a:lnTo>
                <a:lnTo>
                  <a:pt x="17847272" y="8489645"/>
                </a:lnTo>
                <a:lnTo>
                  <a:pt x="17848809" y="8497291"/>
                </a:lnTo>
                <a:lnTo>
                  <a:pt x="17853025" y="8503539"/>
                </a:lnTo>
                <a:lnTo>
                  <a:pt x="17859274" y="8507743"/>
                </a:lnTo>
                <a:lnTo>
                  <a:pt x="17866919" y="8509292"/>
                </a:lnTo>
                <a:lnTo>
                  <a:pt x="17874565" y="8507743"/>
                </a:lnTo>
                <a:lnTo>
                  <a:pt x="17880813" y="8503539"/>
                </a:lnTo>
                <a:lnTo>
                  <a:pt x="17885017" y="8497291"/>
                </a:lnTo>
                <a:lnTo>
                  <a:pt x="17886566" y="8489645"/>
                </a:lnTo>
                <a:close/>
              </a:path>
              <a:path w="18719800" h="10718800" extrusionOk="0">
                <a:moveTo>
                  <a:pt x="17886566" y="8389544"/>
                </a:moveTo>
                <a:lnTo>
                  <a:pt x="17885017" y="8381898"/>
                </a:lnTo>
                <a:lnTo>
                  <a:pt x="17880813" y="8375650"/>
                </a:lnTo>
                <a:lnTo>
                  <a:pt x="17874565" y="8371446"/>
                </a:lnTo>
                <a:lnTo>
                  <a:pt x="17866919" y="8369897"/>
                </a:lnTo>
                <a:lnTo>
                  <a:pt x="17859274" y="8371446"/>
                </a:lnTo>
                <a:lnTo>
                  <a:pt x="17853025" y="8375650"/>
                </a:lnTo>
                <a:lnTo>
                  <a:pt x="17848809" y="8381898"/>
                </a:lnTo>
                <a:lnTo>
                  <a:pt x="17847272" y="8389544"/>
                </a:lnTo>
                <a:lnTo>
                  <a:pt x="17848809" y="8397189"/>
                </a:lnTo>
                <a:lnTo>
                  <a:pt x="17853025" y="8403437"/>
                </a:lnTo>
                <a:lnTo>
                  <a:pt x="17859274" y="8407641"/>
                </a:lnTo>
                <a:lnTo>
                  <a:pt x="17866919" y="8409191"/>
                </a:lnTo>
                <a:lnTo>
                  <a:pt x="17874565" y="8407641"/>
                </a:lnTo>
                <a:lnTo>
                  <a:pt x="17880813" y="8403437"/>
                </a:lnTo>
                <a:lnTo>
                  <a:pt x="17885017" y="8397189"/>
                </a:lnTo>
                <a:lnTo>
                  <a:pt x="17886566" y="8389544"/>
                </a:lnTo>
                <a:close/>
              </a:path>
              <a:path w="18719800" h="10718800" extrusionOk="0">
                <a:moveTo>
                  <a:pt x="17886566" y="8289442"/>
                </a:moveTo>
                <a:lnTo>
                  <a:pt x="17885017" y="8281797"/>
                </a:lnTo>
                <a:lnTo>
                  <a:pt x="17880813" y="8275561"/>
                </a:lnTo>
                <a:lnTo>
                  <a:pt x="17874565" y="8271345"/>
                </a:lnTo>
                <a:lnTo>
                  <a:pt x="17866919" y="8269808"/>
                </a:lnTo>
                <a:lnTo>
                  <a:pt x="17859274" y="8271345"/>
                </a:lnTo>
                <a:lnTo>
                  <a:pt x="17853025" y="8275561"/>
                </a:lnTo>
                <a:lnTo>
                  <a:pt x="17848809" y="8281797"/>
                </a:lnTo>
                <a:lnTo>
                  <a:pt x="17847272" y="8289442"/>
                </a:lnTo>
                <a:lnTo>
                  <a:pt x="17848809" y="8297100"/>
                </a:lnTo>
                <a:lnTo>
                  <a:pt x="17853025" y="8303336"/>
                </a:lnTo>
                <a:lnTo>
                  <a:pt x="17859274" y="8307552"/>
                </a:lnTo>
                <a:lnTo>
                  <a:pt x="17866919" y="8309102"/>
                </a:lnTo>
                <a:lnTo>
                  <a:pt x="17874565" y="8307552"/>
                </a:lnTo>
                <a:lnTo>
                  <a:pt x="17880813" y="8303336"/>
                </a:lnTo>
                <a:lnTo>
                  <a:pt x="17885017" y="8297100"/>
                </a:lnTo>
                <a:lnTo>
                  <a:pt x="17886566" y="8289442"/>
                </a:lnTo>
                <a:close/>
              </a:path>
              <a:path w="18719800" h="10718800" extrusionOk="0">
                <a:moveTo>
                  <a:pt x="17886566" y="8089252"/>
                </a:moveTo>
                <a:lnTo>
                  <a:pt x="17885017" y="8081607"/>
                </a:lnTo>
                <a:lnTo>
                  <a:pt x="17880813" y="8075358"/>
                </a:lnTo>
                <a:lnTo>
                  <a:pt x="17874565" y="8071155"/>
                </a:lnTo>
                <a:lnTo>
                  <a:pt x="17866919" y="8069605"/>
                </a:lnTo>
                <a:lnTo>
                  <a:pt x="17859274" y="8071155"/>
                </a:lnTo>
                <a:lnTo>
                  <a:pt x="17853025" y="8075358"/>
                </a:lnTo>
                <a:lnTo>
                  <a:pt x="17848809" y="8081607"/>
                </a:lnTo>
                <a:lnTo>
                  <a:pt x="17847272" y="8089252"/>
                </a:lnTo>
                <a:lnTo>
                  <a:pt x="17848809" y="8096898"/>
                </a:lnTo>
                <a:lnTo>
                  <a:pt x="17853025" y="8103146"/>
                </a:lnTo>
                <a:lnTo>
                  <a:pt x="17859274" y="8107362"/>
                </a:lnTo>
                <a:lnTo>
                  <a:pt x="17866919" y="8108899"/>
                </a:lnTo>
                <a:lnTo>
                  <a:pt x="17874565" y="8107362"/>
                </a:lnTo>
                <a:lnTo>
                  <a:pt x="17880813" y="8103146"/>
                </a:lnTo>
                <a:lnTo>
                  <a:pt x="17885017" y="8096898"/>
                </a:lnTo>
                <a:lnTo>
                  <a:pt x="17886566" y="8089252"/>
                </a:lnTo>
                <a:close/>
              </a:path>
              <a:path w="18719800" h="10718800" extrusionOk="0">
                <a:moveTo>
                  <a:pt x="17886566" y="7989163"/>
                </a:moveTo>
                <a:lnTo>
                  <a:pt x="17885017" y="7981518"/>
                </a:lnTo>
                <a:lnTo>
                  <a:pt x="17880813" y="7975270"/>
                </a:lnTo>
                <a:lnTo>
                  <a:pt x="17874565" y="7971053"/>
                </a:lnTo>
                <a:lnTo>
                  <a:pt x="17866919" y="7969504"/>
                </a:lnTo>
                <a:lnTo>
                  <a:pt x="17859274" y="7971053"/>
                </a:lnTo>
                <a:lnTo>
                  <a:pt x="17853025" y="7975270"/>
                </a:lnTo>
                <a:lnTo>
                  <a:pt x="17848809" y="7981518"/>
                </a:lnTo>
                <a:lnTo>
                  <a:pt x="17847272" y="7989163"/>
                </a:lnTo>
                <a:lnTo>
                  <a:pt x="17848809" y="7996809"/>
                </a:lnTo>
                <a:lnTo>
                  <a:pt x="17853025" y="8003057"/>
                </a:lnTo>
                <a:lnTo>
                  <a:pt x="17859274" y="8007261"/>
                </a:lnTo>
                <a:lnTo>
                  <a:pt x="17866919" y="8008810"/>
                </a:lnTo>
                <a:lnTo>
                  <a:pt x="17874565" y="8007261"/>
                </a:lnTo>
                <a:lnTo>
                  <a:pt x="17880813" y="8003057"/>
                </a:lnTo>
                <a:lnTo>
                  <a:pt x="17885017" y="7996809"/>
                </a:lnTo>
                <a:lnTo>
                  <a:pt x="17886566" y="7989163"/>
                </a:lnTo>
                <a:close/>
              </a:path>
              <a:path w="18719800" h="10718800" extrusionOk="0">
                <a:moveTo>
                  <a:pt x="17886566" y="7889062"/>
                </a:moveTo>
                <a:lnTo>
                  <a:pt x="17885017" y="7881417"/>
                </a:lnTo>
                <a:lnTo>
                  <a:pt x="17880813" y="7875168"/>
                </a:lnTo>
                <a:lnTo>
                  <a:pt x="17874565" y="7870965"/>
                </a:lnTo>
                <a:lnTo>
                  <a:pt x="17866919" y="7869415"/>
                </a:lnTo>
                <a:lnTo>
                  <a:pt x="17859274" y="7870965"/>
                </a:lnTo>
                <a:lnTo>
                  <a:pt x="17853025" y="7875168"/>
                </a:lnTo>
                <a:lnTo>
                  <a:pt x="17848809" y="7881417"/>
                </a:lnTo>
                <a:lnTo>
                  <a:pt x="17847272" y="7889062"/>
                </a:lnTo>
                <a:lnTo>
                  <a:pt x="17848809" y="7896707"/>
                </a:lnTo>
                <a:lnTo>
                  <a:pt x="17853025" y="7902956"/>
                </a:lnTo>
                <a:lnTo>
                  <a:pt x="17859274" y="7907172"/>
                </a:lnTo>
                <a:lnTo>
                  <a:pt x="17866919" y="7908709"/>
                </a:lnTo>
                <a:lnTo>
                  <a:pt x="17874565" y="7907172"/>
                </a:lnTo>
                <a:lnTo>
                  <a:pt x="17880813" y="7902956"/>
                </a:lnTo>
                <a:lnTo>
                  <a:pt x="17885017" y="7896707"/>
                </a:lnTo>
                <a:lnTo>
                  <a:pt x="17886566" y="7889062"/>
                </a:lnTo>
                <a:close/>
              </a:path>
              <a:path w="18719800" h="10718800" extrusionOk="0">
                <a:moveTo>
                  <a:pt x="17886566" y="7788961"/>
                </a:moveTo>
                <a:lnTo>
                  <a:pt x="17885017" y="7781315"/>
                </a:lnTo>
                <a:lnTo>
                  <a:pt x="17880813" y="7775080"/>
                </a:lnTo>
                <a:lnTo>
                  <a:pt x="17874565" y="7770863"/>
                </a:lnTo>
                <a:lnTo>
                  <a:pt x="17866919" y="7769314"/>
                </a:lnTo>
                <a:lnTo>
                  <a:pt x="17859274" y="7770863"/>
                </a:lnTo>
                <a:lnTo>
                  <a:pt x="17853025" y="7775080"/>
                </a:lnTo>
                <a:lnTo>
                  <a:pt x="17848809" y="7781315"/>
                </a:lnTo>
                <a:lnTo>
                  <a:pt x="17847272" y="7788961"/>
                </a:lnTo>
                <a:lnTo>
                  <a:pt x="17848809" y="7796619"/>
                </a:lnTo>
                <a:lnTo>
                  <a:pt x="17853025" y="7802867"/>
                </a:lnTo>
                <a:lnTo>
                  <a:pt x="17859274" y="7807071"/>
                </a:lnTo>
                <a:lnTo>
                  <a:pt x="17866919" y="7808620"/>
                </a:lnTo>
                <a:lnTo>
                  <a:pt x="17874565" y="7807071"/>
                </a:lnTo>
                <a:lnTo>
                  <a:pt x="17880813" y="7802867"/>
                </a:lnTo>
                <a:lnTo>
                  <a:pt x="17885017" y="7796619"/>
                </a:lnTo>
                <a:lnTo>
                  <a:pt x="17886566" y="7788961"/>
                </a:lnTo>
                <a:close/>
              </a:path>
              <a:path w="18719800" h="10718800" extrusionOk="0">
                <a:moveTo>
                  <a:pt x="17886566" y="7688872"/>
                </a:moveTo>
                <a:lnTo>
                  <a:pt x="17885017" y="7681227"/>
                </a:lnTo>
                <a:lnTo>
                  <a:pt x="17880813" y="7674978"/>
                </a:lnTo>
                <a:lnTo>
                  <a:pt x="17874565" y="7670774"/>
                </a:lnTo>
                <a:lnTo>
                  <a:pt x="17866919" y="7669225"/>
                </a:lnTo>
                <a:lnTo>
                  <a:pt x="17859274" y="7670774"/>
                </a:lnTo>
                <a:lnTo>
                  <a:pt x="17853025" y="7674978"/>
                </a:lnTo>
                <a:lnTo>
                  <a:pt x="17848809" y="7681227"/>
                </a:lnTo>
                <a:lnTo>
                  <a:pt x="17847272" y="7688872"/>
                </a:lnTo>
                <a:lnTo>
                  <a:pt x="17848809" y="7696517"/>
                </a:lnTo>
                <a:lnTo>
                  <a:pt x="17853025" y="7702753"/>
                </a:lnTo>
                <a:lnTo>
                  <a:pt x="17859274" y="7706969"/>
                </a:lnTo>
                <a:lnTo>
                  <a:pt x="17866919" y="7708519"/>
                </a:lnTo>
                <a:lnTo>
                  <a:pt x="17874565" y="7706969"/>
                </a:lnTo>
                <a:lnTo>
                  <a:pt x="17880813" y="7702753"/>
                </a:lnTo>
                <a:lnTo>
                  <a:pt x="17885017" y="7696517"/>
                </a:lnTo>
                <a:lnTo>
                  <a:pt x="17886566" y="7688872"/>
                </a:lnTo>
                <a:close/>
              </a:path>
              <a:path w="18719800" h="10718800" extrusionOk="0">
                <a:moveTo>
                  <a:pt x="17886566" y="7588771"/>
                </a:moveTo>
                <a:lnTo>
                  <a:pt x="17885017" y="7581125"/>
                </a:lnTo>
                <a:lnTo>
                  <a:pt x="17880813" y="7574877"/>
                </a:lnTo>
                <a:lnTo>
                  <a:pt x="17874565" y="7570673"/>
                </a:lnTo>
                <a:lnTo>
                  <a:pt x="17866919" y="7569124"/>
                </a:lnTo>
                <a:lnTo>
                  <a:pt x="17859274" y="7570673"/>
                </a:lnTo>
                <a:lnTo>
                  <a:pt x="17853025" y="7574877"/>
                </a:lnTo>
                <a:lnTo>
                  <a:pt x="17848809" y="7581125"/>
                </a:lnTo>
                <a:lnTo>
                  <a:pt x="17847272" y="7588771"/>
                </a:lnTo>
                <a:lnTo>
                  <a:pt x="17848809" y="7596416"/>
                </a:lnTo>
                <a:lnTo>
                  <a:pt x="17853025" y="7602664"/>
                </a:lnTo>
                <a:lnTo>
                  <a:pt x="17859274" y="7606881"/>
                </a:lnTo>
                <a:lnTo>
                  <a:pt x="17866919" y="7608417"/>
                </a:lnTo>
                <a:lnTo>
                  <a:pt x="17874565" y="7606881"/>
                </a:lnTo>
                <a:lnTo>
                  <a:pt x="17880813" y="7602664"/>
                </a:lnTo>
                <a:lnTo>
                  <a:pt x="17885017" y="7596416"/>
                </a:lnTo>
                <a:lnTo>
                  <a:pt x="17886566" y="7588771"/>
                </a:lnTo>
                <a:close/>
              </a:path>
              <a:path w="18719800" h="10718800" extrusionOk="0">
                <a:moveTo>
                  <a:pt x="17886566" y="7488682"/>
                </a:moveTo>
                <a:lnTo>
                  <a:pt x="17885017" y="7481024"/>
                </a:lnTo>
                <a:lnTo>
                  <a:pt x="17880813" y="7474788"/>
                </a:lnTo>
                <a:lnTo>
                  <a:pt x="17874565" y="7470572"/>
                </a:lnTo>
                <a:lnTo>
                  <a:pt x="17866919" y="7469035"/>
                </a:lnTo>
                <a:lnTo>
                  <a:pt x="17859274" y="7470572"/>
                </a:lnTo>
                <a:lnTo>
                  <a:pt x="17853025" y="7474788"/>
                </a:lnTo>
                <a:lnTo>
                  <a:pt x="17848809" y="7481024"/>
                </a:lnTo>
                <a:lnTo>
                  <a:pt x="17847272" y="7488682"/>
                </a:lnTo>
                <a:lnTo>
                  <a:pt x="17848809" y="7496327"/>
                </a:lnTo>
                <a:lnTo>
                  <a:pt x="17853025" y="7502563"/>
                </a:lnTo>
                <a:lnTo>
                  <a:pt x="17859274" y="7506779"/>
                </a:lnTo>
                <a:lnTo>
                  <a:pt x="17866919" y="7508316"/>
                </a:lnTo>
                <a:lnTo>
                  <a:pt x="17874565" y="7506779"/>
                </a:lnTo>
                <a:lnTo>
                  <a:pt x="17880813" y="7502563"/>
                </a:lnTo>
                <a:lnTo>
                  <a:pt x="17885017" y="7496327"/>
                </a:lnTo>
                <a:lnTo>
                  <a:pt x="17886566" y="7488682"/>
                </a:lnTo>
                <a:close/>
              </a:path>
              <a:path w="18719800" h="10718800" extrusionOk="0">
                <a:moveTo>
                  <a:pt x="17886566" y="7388593"/>
                </a:moveTo>
                <a:lnTo>
                  <a:pt x="17885017" y="7380948"/>
                </a:lnTo>
                <a:lnTo>
                  <a:pt x="17880813" y="7374699"/>
                </a:lnTo>
                <a:lnTo>
                  <a:pt x="17874565" y="7370483"/>
                </a:lnTo>
                <a:lnTo>
                  <a:pt x="17866919" y="7368934"/>
                </a:lnTo>
                <a:lnTo>
                  <a:pt x="17859274" y="7370483"/>
                </a:lnTo>
                <a:lnTo>
                  <a:pt x="17853025" y="7374699"/>
                </a:lnTo>
                <a:lnTo>
                  <a:pt x="17848809" y="7380948"/>
                </a:lnTo>
                <a:lnTo>
                  <a:pt x="17847272" y="7388593"/>
                </a:lnTo>
                <a:lnTo>
                  <a:pt x="17848809" y="7396239"/>
                </a:lnTo>
                <a:lnTo>
                  <a:pt x="17853025" y="7402474"/>
                </a:lnTo>
                <a:lnTo>
                  <a:pt x="17859274" y="7406691"/>
                </a:lnTo>
                <a:lnTo>
                  <a:pt x="17866919" y="7408227"/>
                </a:lnTo>
                <a:lnTo>
                  <a:pt x="17874565" y="7406691"/>
                </a:lnTo>
                <a:lnTo>
                  <a:pt x="17880813" y="7402474"/>
                </a:lnTo>
                <a:lnTo>
                  <a:pt x="17885017" y="7396239"/>
                </a:lnTo>
                <a:lnTo>
                  <a:pt x="17886566" y="7388593"/>
                </a:lnTo>
                <a:close/>
              </a:path>
              <a:path w="18719800" h="10718800" extrusionOk="0">
                <a:moveTo>
                  <a:pt x="17886566" y="7288492"/>
                </a:moveTo>
                <a:lnTo>
                  <a:pt x="17885017" y="7280846"/>
                </a:lnTo>
                <a:lnTo>
                  <a:pt x="17880813" y="7274598"/>
                </a:lnTo>
                <a:lnTo>
                  <a:pt x="17874565" y="7270394"/>
                </a:lnTo>
                <a:lnTo>
                  <a:pt x="17866919" y="7268845"/>
                </a:lnTo>
                <a:lnTo>
                  <a:pt x="17859274" y="7270394"/>
                </a:lnTo>
                <a:lnTo>
                  <a:pt x="17853025" y="7274598"/>
                </a:lnTo>
                <a:lnTo>
                  <a:pt x="17848809" y="7280846"/>
                </a:lnTo>
                <a:lnTo>
                  <a:pt x="17847272" y="7288492"/>
                </a:lnTo>
                <a:lnTo>
                  <a:pt x="17848809" y="7296137"/>
                </a:lnTo>
                <a:lnTo>
                  <a:pt x="17853025" y="7302386"/>
                </a:lnTo>
                <a:lnTo>
                  <a:pt x="17859274" y="7306589"/>
                </a:lnTo>
                <a:lnTo>
                  <a:pt x="17866919" y="7308139"/>
                </a:lnTo>
                <a:lnTo>
                  <a:pt x="17874565" y="7306589"/>
                </a:lnTo>
                <a:lnTo>
                  <a:pt x="17880813" y="7302386"/>
                </a:lnTo>
                <a:lnTo>
                  <a:pt x="17885017" y="7296137"/>
                </a:lnTo>
                <a:lnTo>
                  <a:pt x="17886566" y="7288492"/>
                </a:lnTo>
                <a:close/>
              </a:path>
              <a:path w="18719800" h="10718800" extrusionOk="0">
                <a:moveTo>
                  <a:pt x="17886566" y="7188390"/>
                </a:moveTo>
                <a:lnTo>
                  <a:pt x="17885017" y="7180745"/>
                </a:lnTo>
                <a:lnTo>
                  <a:pt x="17880813" y="7174497"/>
                </a:lnTo>
                <a:lnTo>
                  <a:pt x="17874565" y="7170293"/>
                </a:lnTo>
                <a:lnTo>
                  <a:pt x="17866919" y="7168743"/>
                </a:lnTo>
                <a:lnTo>
                  <a:pt x="17859274" y="7170293"/>
                </a:lnTo>
                <a:lnTo>
                  <a:pt x="17853025" y="7174497"/>
                </a:lnTo>
                <a:lnTo>
                  <a:pt x="17848809" y="7180745"/>
                </a:lnTo>
                <a:lnTo>
                  <a:pt x="17847272" y="7188390"/>
                </a:lnTo>
                <a:lnTo>
                  <a:pt x="17848809" y="7196036"/>
                </a:lnTo>
                <a:lnTo>
                  <a:pt x="17853025" y="7202284"/>
                </a:lnTo>
                <a:lnTo>
                  <a:pt x="17859274" y="7206501"/>
                </a:lnTo>
                <a:lnTo>
                  <a:pt x="17866919" y="7208050"/>
                </a:lnTo>
                <a:lnTo>
                  <a:pt x="17874565" y="7206501"/>
                </a:lnTo>
                <a:lnTo>
                  <a:pt x="17880813" y="7202284"/>
                </a:lnTo>
                <a:lnTo>
                  <a:pt x="17885017" y="7196036"/>
                </a:lnTo>
                <a:lnTo>
                  <a:pt x="17886566" y="7188390"/>
                </a:lnTo>
                <a:close/>
              </a:path>
              <a:path w="18719800" h="10718800" extrusionOk="0">
                <a:moveTo>
                  <a:pt x="17886566" y="7088302"/>
                </a:moveTo>
                <a:lnTo>
                  <a:pt x="17885017" y="7080656"/>
                </a:lnTo>
                <a:lnTo>
                  <a:pt x="17880813" y="7074408"/>
                </a:lnTo>
                <a:lnTo>
                  <a:pt x="17874565" y="7070191"/>
                </a:lnTo>
                <a:lnTo>
                  <a:pt x="17866919" y="7068642"/>
                </a:lnTo>
                <a:lnTo>
                  <a:pt x="17859274" y="7070191"/>
                </a:lnTo>
                <a:lnTo>
                  <a:pt x="17853025" y="7074408"/>
                </a:lnTo>
                <a:lnTo>
                  <a:pt x="17848809" y="7080656"/>
                </a:lnTo>
                <a:lnTo>
                  <a:pt x="17847272" y="7088302"/>
                </a:lnTo>
                <a:lnTo>
                  <a:pt x="17848809" y="7095947"/>
                </a:lnTo>
                <a:lnTo>
                  <a:pt x="17853025" y="7102195"/>
                </a:lnTo>
                <a:lnTo>
                  <a:pt x="17859274" y="7106399"/>
                </a:lnTo>
                <a:lnTo>
                  <a:pt x="17866919" y="7107936"/>
                </a:lnTo>
                <a:lnTo>
                  <a:pt x="17874565" y="7106399"/>
                </a:lnTo>
                <a:lnTo>
                  <a:pt x="17880813" y="7102195"/>
                </a:lnTo>
                <a:lnTo>
                  <a:pt x="17885017" y="7095947"/>
                </a:lnTo>
                <a:lnTo>
                  <a:pt x="17886566" y="7088302"/>
                </a:lnTo>
                <a:close/>
              </a:path>
              <a:path w="18719800" h="10718800" extrusionOk="0">
                <a:moveTo>
                  <a:pt x="17886566" y="6988188"/>
                </a:moveTo>
                <a:lnTo>
                  <a:pt x="17885017" y="6980555"/>
                </a:lnTo>
                <a:lnTo>
                  <a:pt x="17880813" y="6974306"/>
                </a:lnTo>
                <a:lnTo>
                  <a:pt x="17874565" y="6970103"/>
                </a:lnTo>
                <a:lnTo>
                  <a:pt x="17866919" y="6968553"/>
                </a:lnTo>
                <a:lnTo>
                  <a:pt x="17859274" y="6970103"/>
                </a:lnTo>
                <a:lnTo>
                  <a:pt x="17853025" y="6974306"/>
                </a:lnTo>
                <a:lnTo>
                  <a:pt x="17848809" y="6980555"/>
                </a:lnTo>
                <a:lnTo>
                  <a:pt x="17847272" y="6988188"/>
                </a:lnTo>
                <a:lnTo>
                  <a:pt x="17848809" y="6995846"/>
                </a:lnTo>
                <a:lnTo>
                  <a:pt x="17853025" y="7002094"/>
                </a:lnTo>
                <a:lnTo>
                  <a:pt x="17859274" y="7006310"/>
                </a:lnTo>
                <a:lnTo>
                  <a:pt x="17866919" y="7007847"/>
                </a:lnTo>
                <a:lnTo>
                  <a:pt x="17874565" y="7006310"/>
                </a:lnTo>
                <a:lnTo>
                  <a:pt x="17880813" y="7002094"/>
                </a:lnTo>
                <a:lnTo>
                  <a:pt x="17885017" y="6995846"/>
                </a:lnTo>
                <a:lnTo>
                  <a:pt x="17886566" y="6988188"/>
                </a:lnTo>
                <a:close/>
              </a:path>
              <a:path w="18719800" h="10718800" extrusionOk="0">
                <a:moveTo>
                  <a:pt x="17886566" y="6888099"/>
                </a:moveTo>
                <a:lnTo>
                  <a:pt x="17885017" y="6880453"/>
                </a:lnTo>
                <a:lnTo>
                  <a:pt x="17880813" y="6874205"/>
                </a:lnTo>
                <a:lnTo>
                  <a:pt x="17874565" y="6870001"/>
                </a:lnTo>
                <a:lnTo>
                  <a:pt x="17866919" y="6868452"/>
                </a:lnTo>
                <a:lnTo>
                  <a:pt x="17859274" y="6870001"/>
                </a:lnTo>
                <a:lnTo>
                  <a:pt x="17853025" y="6874205"/>
                </a:lnTo>
                <a:lnTo>
                  <a:pt x="17848809" y="6880453"/>
                </a:lnTo>
                <a:lnTo>
                  <a:pt x="17847272" y="6888099"/>
                </a:lnTo>
                <a:lnTo>
                  <a:pt x="17848809" y="6895744"/>
                </a:lnTo>
                <a:lnTo>
                  <a:pt x="17853025" y="6901993"/>
                </a:lnTo>
                <a:lnTo>
                  <a:pt x="17859274" y="6906209"/>
                </a:lnTo>
                <a:lnTo>
                  <a:pt x="17866919" y="6907758"/>
                </a:lnTo>
                <a:lnTo>
                  <a:pt x="17874565" y="6906209"/>
                </a:lnTo>
                <a:lnTo>
                  <a:pt x="17880813" y="6901993"/>
                </a:lnTo>
                <a:lnTo>
                  <a:pt x="17885017" y="6895744"/>
                </a:lnTo>
                <a:lnTo>
                  <a:pt x="17886566" y="6888099"/>
                </a:lnTo>
                <a:close/>
              </a:path>
              <a:path w="18719800" h="10718800" extrusionOk="0">
                <a:moveTo>
                  <a:pt x="17886566" y="6787997"/>
                </a:moveTo>
                <a:lnTo>
                  <a:pt x="17885017" y="6780352"/>
                </a:lnTo>
                <a:lnTo>
                  <a:pt x="17880813" y="6774116"/>
                </a:lnTo>
                <a:lnTo>
                  <a:pt x="17874565" y="6769900"/>
                </a:lnTo>
                <a:lnTo>
                  <a:pt x="17866919" y="6768363"/>
                </a:lnTo>
                <a:lnTo>
                  <a:pt x="17859274" y="6769900"/>
                </a:lnTo>
                <a:lnTo>
                  <a:pt x="17853025" y="6774116"/>
                </a:lnTo>
                <a:lnTo>
                  <a:pt x="17848809" y="6780352"/>
                </a:lnTo>
                <a:lnTo>
                  <a:pt x="17847272" y="6787997"/>
                </a:lnTo>
                <a:lnTo>
                  <a:pt x="17848809" y="6795656"/>
                </a:lnTo>
                <a:lnTo>
                  <a:pt x="17853025" y="6801891"/>
                </a:lnTo>
                <a:lnTo>
                  <a:pt x="17859274" y="6806108"/>
                </a:lnTo>
                <a:lnTo>
                  <a:pt x="17866919" y="6807657"/>
                </a:lnTo>
                <a:lnTo>
                  <a:pt x="17874565" y="6806108"/>
                </a:lnTo>
                <a:lnTo>
                  <a:pt x="17880813" y="6801891"/>
                </a:lnTo>
                <a:lnTo>
                  <a:pt x="17885017" y="6795656"/>
                </a:lnTo>
                <a:lnTo>
                  <a:pt x="17886566" y="6787997"/>
                </a:lnTo>
                <a:close/>
              </a:path>
              <a:path w="18719800" h="10718800" extrusionOk="0">
                <a:moveTo>
                  <a:pt x="17886566" y="6687909"/>
                </a:moveTo>
                <a:lnTo>
                  <a:pt x="17885017" y="6680263"/>
                </a:lnTo>
                <a:lnTo>
                  <a:pt x="17880813" y="6674028"/>
                </a:lnTo>
                <a:lnTo>
                  <a:pt x="17874565" y="6669811"/>
                </a:lnTo>
                <a:lnTo>
                  <a:pt x="17866919" y="6668275"/>
                </a:lnTo>
                <a:lnTo>
                  <a:pt x="17859274" y="6669811"/>
                </a:lnTo>
                <a:lnTo>
                  <a:pt x="17853025" y="6674028"/>
                </a:lnTo>
                <a:lnTo>
                  <a:pt x="17848809" y="6680263"/>
                </a:lnTo>
                <a:lnTo>
                  <a:pt x="17847272" y="6687909"/>
                </a:lnTo>
                <a:lnTo>
                  <a:pt x="17848809" y="6695554"/>
                </a:lnTo>
                <a:lnTo>
                  <a:pt x="17853025" y="6701803"/>
                </a:lnTo>
                <a:lnTo>
                  <a:pt x="17859274" y="6706006"/>
                </a:lnTo>
                <a:lnTo>
                  <a:pt x="17866919" y="6707556"/>
                </a:lnTo>
                <a:lnTo>
                  <a:pt x="17874565" y="6706006"/>
                </a:lnTo>
                <a:lnTo>
                  <a:pt x="17880813" y="6701803"/>
                </a:lnTo>
                <a:lnTo>
                  <a:pt x="17885017" y="6695554"/>
                </a:lnTo>
                <a:lnTo>
                  <a:pt x="17886566" y="6687909"/>
                </a:lnTo>
                <a:close/>
              </a:path>
              <a:path w="18719800" h="10718800" extrusionOk="0">
                <a:moveTo>
                  <a:pt x="17886566" y="6487719"/>
                </a:moveTo>
                <a:lnTo>
                  <a:pt x="17885017" y="6480073"/>
                </a:lnTo>
                <a:lnTo>
                  <a:pt x="17880813" y="6473825"/>
                </a:lnTo>
                <a:lnTo>
                  <a:pt x="17874565" y="6469621"/>
                </a:lnTo>
                <a:lnTo>
                  <a:pt x="17866919" y="6468072"/>
                </a:lnTo>
                <a:lnTo>
                  <a:pt x="17859274" y="6469621"/>
                </a:lnTo>
                <a:lnTo>
                  <a:pt x="17853025" y="6473825"/>
                </a:lnTo>
                <a:lnTo>
                  <a:pt x="17848809" y="6480073"/>
                </a:lnTo>
                <a:lnTo>
                  <a:pt x="17847272" y="6487719"/>
                </a:lnTo>
                <a:lnTo>
                  <a:pt x="17848809" y="6495364"/>
                </a:lnTo>
                <a:lnTo>
                  <a:pt x="17853025" y="6501612"/>
                </a:lnTo>
                <a:lnTo>
                  <a:pt x="17859274" y="6505816"/>
                </a:lnTo>
                <a:lnTo>
                  <a:pt x="17866919" y="6507366"/>
                </a:lnTo>
                <a:lnTo>
                  <a:pt x="17874565" y="6505816"/>
                </a:lnTo>
                <a:lnTo>
                  <a:pt x="17880813" y="6501612"/>
                </a:lnTo>
                <a:lnTo>
                  <a:pt x="17885017" y="6495364"/>
                </a:lnTo>
                <a:lnTo>
                  <a:pt x="17886566" y="6487719"/>
                </a:lnTo>
                <a:close/>
              </a:path>
              <a:path w="18719800" h="10718800" extrusionOk="0">
                <a:moveTo>
                  <a:pt x="17886566" y="6387630"/>
                </a:moveTo>
                <a:lnTo>
                  <a:pt x="17885017" y="6379985"/>
                </a:lnTo>
                <a:lnTo>
                  <a:pt x="17880813" y="6373736"/>
                </a:lnTo>
                <a:lnTo>
                  <a:pt x="17874565" y="6369520"/>
                </a:lnTo>
                <a:lnTo>
                  <a:pt x="17866919" y="6367983"/>
                </a:lnTo>
                <a:lnTo>
                  <a:pt x="17859274" y="6369520"/>
                </a:lnTo>
                <a:lnTo>
                  <a:pt x="17853025" y="6373736"/>
                </a:lnTo>
                <a:lnTo>
                  <a:pt x="17848809" y="6379985"/>
                </a:lnTo>
                <a:lnTo>
                  <a:pt x="17847272" y="6387630"/>
                </a:lnTo>
                <a:lnTo>
                  <a:pt x="17848809" y="6395263"/>
                </a:lnTo>
                <a:lnTo>
                  <a:pt x="17853025" y="6401511"/>
                </a:lnTo>
                <a:lnTo>
                  <a:pt x="17859274" y="6405715"/>
                </a:lnTo>
                <a:lnTo>
                  <a:pt x="17866919" y="6407264"/>
                </a:lnTo>
                <a:lnTo>
                  <a:pt x="17874565" y="6405715"/>
                </a:lnTo>
                <a:lnTo>
                  <a:pt x="17880813" y="6401511"/>
                </a:lnTo>
                <a:lnTo>
                  <a:pt x="17885017" y="6395263"/>
                </a:lnTo>
                <a:lnTo>
                  <a:pt x="17886566" y="6387630"/>
                </a:lnTo>
                <a:close/>
              </a:path>
              <a:path w="18719800" h="10718800" extrusionOk="0">
                <a:moveTo>
                  <a:pt x="17886566" y="6287528"/>
                </a:moveTo>
                <a:lnTo>
                  <a:pt x="17885017" y="6279883"/>
                </a:lnTo>
                <a:lnTo>
                  <a:pt x="17880813" y="6273635"/>
                </a:lnTo>
                <a:lnTo>
                  <a:pt x="17874565" y="6269418"/>
                </a:lnTo>
                <a:lnTo>
                  <a:pt x="17866919" y="6267869"/>
                </a:lnTo>
                <a:lnTo>
                  <a:pt x="17859274" y="6269418"/>
                </a:lnTo>
                <a:lnTo>
                  <a:pt x="17853025" y="6273635"/>
                </a:lnTo>
                <a:lnTo>
                  <a:pt x="17848809" y="6279883"/>
                </a:lnTo>
                <a:lnTo>
                  <a:pt x="17847272" y="6287528"/>
                </a:lnTo>
                <a:lnTo>
                  <a:pt x="17848809" y="6295161"/>
                </a:lnTo>
                <a:lnTo>
                  <a:pt x="17853025" y="6301410"/>
                </a:lnTo>
                <a:lnTo>
                  <a:pt x="17859274" y="6305626"/>
                </a:lnTo>
                <a:lnTo>
                  <a:pt x="17866919" y="6307175"/>
                </a:lnTo>
                <a:lnTo>
                  <a:pt x="17874565" y="6305626"/>
                </a:lnTo>
                <a:lnTo>
                  <a:pt x="17880813" y="6301410"/>
                </a:lnTo>
                <a:lnTo>
                  <a:pt x="17885017" y="6295161"/>
                </a:lnTo>
                <a:lnTo>
                  <a:pt x="17886566" y="6287528"/>
                </a:lnTo>
                <a:close/>
              </a:path>
              <a:path w="18719800" h="10718800" extrusionOk="0">
                <a:moveTo>
                  <a:pt x="17886566" y="6187427"/>
                </a:moveTo>
                <a:lnTo>
                  <a:pt x="17885017" y="6179782"/>
                </a:lnTo>
                <a:lnTo>
                  <a:pt x="17880813" y="6173533"/>
                </a:lnTo>
                <a:lnTo>
                  <a:pt x="17874565" y="6169330"/>
                </a:lnTo>
                <a:lnTo>
                  <a:pt x="17866919" y="6167780"/>
                </a:lnTo>
                <a:lnTo>
                  <a:pt x="17859274" y="6169330"/>
                </a:lnTo>
                <a:lnTo>
                  <a:pt x="17853025" y="6173533"/>
                </a:lnTo>
                <a:lnTo>
                  <a:pt x="17848809" y="6179782"/>
                </a:lnTo>
                <a:lnTo>
                  <a:pt x="17847272" y="6187427"/>
                </a:lnTo>
                <a:lnTo>
                  <a:pt x="17848809" y="6195072"/>
                </a:lnTo>
                <a:lnTo>
                  <a:pt x="17853025" y="6201321"/>
                </a:lnTo>
                <a:lnTo>
                  <a:pt x="17859274" y="6205525"/>
                </a:lnTo>
                <a:lnTo>
                  <a:pt x="17866919" y="6207074"/>
                </a:lnTo>
                <a:lnTo>
                  <a:pt x="17874565" y="6205525"/>
                </a:lnTo>
                <a:lnTo>
                  <a:pt x="17880813" y="6201321"/>
                </a:lnTo>
                <a:lnTo>
                  <a:pt x="17885017" y="6195072"/>
                </a:lnTo>
                <a:lnTo>
                  <a:pt x="17886566" y="6187427"/>
                </a:lnTo>
                <a:close/>
              </a:path>
              <a:path w="18719800" h="10718800" extrusionOk="0">
                <a:moveTo>
                  <a:pt x="17886566" y="6087326"/>
                </a:moveTo>
                <a:lnTo>
                  <a:pt x="17885017" y="6079680"/>
                </a:lnTo>
                <a:lnTo>
                  <a:pt x="17880813" y="6073445"/>
                </a:lnTo>
                <a:lnTo>
                  <a:pt x="17874565" y="6069228"/>
                </a:lnTo>
                <a:lnTo>
                  <a:pt x="17866919" y="6067679"/>
                </a:lnTo>
                <a:lnTo>
                  <a:pt x="17859274" y="6069228"/>
                </a:lnTo>
                <a:lnTo>
                  <a:pt x="17853025" y="6073445"/>
                </a:lnTo>
                <a:lnTo>
                  <a:pt x="17848809" y="6079680"/>
                </a:lnTo>
                <a:lnTo>
                  <a:pt x="17847272" y="6087326"/>
                </a:lnTo>
                <a:lnTo>
                  <a:pt x="17848809" y="6094971"/>
                </a:lnTo>
                <a:lnTo>
                  <a:pt x="17853025" y="6101232"/>
                </a:lnTo>
                <a:lnTo>
                  <a:pt x="17859274" y="6105436"/>
                </a:lnTo>
                <a:lnTo>
                  <a:pt x="17866919" y="6106985"/>
                </a:lnTo>
                <a:lnTo>
                  <a:pt x="17874565" y="6105436"/>
                </a:lnTo>
                <a:lnTo>
                  <a:pt x="17880813" y="6101232"/>
                </a:lnTo>
                <a:lnTo>
                  <a:pt x="17885017" y="6094971"/>
                </a:lnTo>
                <a:lnTo>
                  <a:pt x="17886566" y="6087326"/>
                </a:lnTo>
                <a:close/>
              </a:path>
              <a:path w="18719800" h="10718800" extrusionOk="0">
                <a:moveTo>
                  <a:pt x="17886566" y="5987237"/>
                </a:moveTo>
                <a:lnTo>
                  <a:pt x="17885017" y="5979592"/>
                </a:lnTo>
                <a:lnTo>
                  <a:pt x="17880813" y="5973343"/>
                </a:lnTo>
                <a:lnTo>
                  <a:pt x="17874565" y="5969139"/>
                </a:lnTo>
                <a:lnTo>
                  <a:pt x="17866919" y="5967590"/>
                </a:lnTo>
                <a:lnTo>
                  <a:pt x="17859274" y="5969139"/>
                </a:lnTo>
                <a:lnTo>
                  <a:pt x="17853025" y="5973343"/>
                </a:lnTo>
                <a:lnTo>
                  <a:pt x="17848809" y="5979592"/>
                </a:lnTo>
                <a:lnTo>
                  <a:pt x="17847272" y="5987237"/>
                </a:lnTo>
                <a:lnTo>
                  <a:pt x="17848809" y="5994882"/>
                </a:lnTo>
                <a:lnTo>
                  <a:pt x="17853025" y="6001131"/>
                </a:lnTo>
                <a:lnTo>
                  <a:pt x="17859274" y="6005347"/>
                </a:lnTo>
                <a:lnTo>
                  <a:pt x="17866919" y="6006884"/>
                </a:lnTo>
                <a:lnTo>
                  <a:pt x="17874565" y="6005347"/>
                </a:lnTo>
                <a:lnTo>
                  <a:pt x="17880813" y="6001131"/>
                </a:lnTo>
                <a:lnTo>
                  <a:pt x="17885017" y="5994882"/>
                </a:lnTo>
                <a:lnTo>
                  <a:pt x="17886566" y="5987237"/>
                </a:lnTo>
                <a:close/>
              </a:path>
              <a:path w="18719800" h="10718800" extrusionOk="0">
                <a:moveTo>
                  <a:pt x="17886566" y="5887148"/>
                </a:moveTo>
                <a:lnTo>
                  <a:pt x="17885017" y="5879503"/>
                </a:lnTo>
                <a:lnTo>
                  <a:pt x="17880813" y="5873254"/>
                </a:lnTo>
                <a:lnTo>
                  <a:pt x="17874565" y="5869038"/>
                </a:lnTo>
                <a:lnTo>
                  <a:pt x="17866919" y="5867501"/>
                </a:lnTo>
                <a:lnTo>
                  <a:pt x="17859274" y="5869038"/>
                </a:lnTo>
                <a:lnTo>
                  <a:pt x="17853025" y="5873254"/>
                </a:lnTo>
                <a:lnTo>
                  <a:pt x="17848809" y="5879503"/>
                </a:lnTo>
                <a:lnTo>
                  <a:pt x="17847272" y="5887148"/>
                </a:lnTo>
                <a:lnTo>
                  <a:pt x="17848809" y="5894781"/>
                </a:lnTo>
                <a:lnTo>
                  <a:pt x="17853025" y="5901029"/>
                </a:lnTo>
                <a:lnTo>
                  <a:pt x="17859274" y="5905246"/>
                </a:lnTo>
                <a:lnTo>
                  <a:pt x="17866919" y="5906795"/>
                </a:lnTo>
                <a:lnTo>
                  <a:pt x="17874565" y="5905246"/>
                </a:lnTo>
                <a:lnTo>
                  <a:pt x="17880813" y="5901029"/>
                </a:lnTo>
                <a:lnTo>
                  <a:pt x="17885017" y="5894781"/>
                </a:lnTo>
                <a:lnTo>
                  <a:pt x="17886566" y="5887148"/>
                </a:lnTo>
                <a:close/>
              </a:path>
              <a:path w="18719800" h="10718800" extrusionOk="0">
                <a:moveTo>
                  <a:pt x="17886566" y="5787047"/>
                </a:moveTo>
                <a:lnTo>
                  <a:pt x="17885017" y="5779401"/>
                </a:lnTo>
                <a:lnTo>
                  <a:pt x="17880813" y="5773153"/>
                </a:lnTo>
                <a:lnTo>
                  <a:pt x="17874565" y="5768949"/>
                </a:lnTo>
                <a:lnTo>
                  <a:pt x="17866919" y="5767400"/>
                </a:lnTo>
                <a:lnTo>
                  <a:pt x="17859274" y="5768949"/>
                </a:lnTo>
                <a:lnTo>
                  <a:pt x="17853025" y="5773153"/>
                </a:lnTo>
                <a:lnTo>
                  <a:pt x="17848809" y="5779401"/>
                </a:lnTo>
                <a:lnTo>
                  <a:pt x="17847272" y="5787047"/>
                </a:lnTo>
                <a:lnTo>
                  <a:pt x="17848809" y="5794692"/>
                </a:lnTo>
                <a:lnTo>
                  <a:pt x="17853025" y="5800928"/>
                </a:lnTo>
                <a:lnTo>
                  <a:pt x="17859274" y="5805144"/>
                </a:lnTo>
                <a:lnTo>
                  <a:pt x="17866919" y="5806681"/>
                </a:lnTo>
                <a:lnTo>
                  <a:pt x="17874565" y="5805144"/>
                </a:lnTo>
                <a:lnTo>
                  <a:pt x="17880813" y="5800928"/>
                </a:lnTo>
                <a:lnTo>
                  <a:pt x="17885017" y="5794692"/>
                </a:lnTo>
                <a:lnTo>
                  <a:pt x="17886566" y="5787047"/>
                </a:lnTo>
                <a:close/>
              </a:path>
              <a:path w="18719800" h="10718800" extrusionOk="0">
                <a:moveTo>
                  <a:pt x="17886566" y="5686945"/>
                </a:moveTo>
                <a:lnTo>
                  <a:pt x="17885017" y="5679300"/>
                </a:lnTo>
                <a:lnTo>
                  <a:pt x="17880813" y="5673052"/>
                </a:lnTo>
                <a:lnTo>
                  <a:pt x="17874565" y="5668848"/>
                </a:lnTo>
                <a:lnTo>
                  <a:pt x="17866919" y="5667299"/>
                </a:lnTo>
                <a:lnTo>
                  <a:pt x="17859274" y="5668848"/>
                </a:lnTo>
                <a:lnTo>
                  <a:pt x="17853025" y="5673052"/>
                </a:lnTo>
                <a:lnTo>
                  <a:pt x="17848809" y="5679300"/>
                </a:lnTo>
                <a:lnTo>
                  <a:pt x="17847272" y="5686945"/>
                </a:lnTo>
                <a:lnTo>
                  <a:pt x="17848809" y="5694591"/>
                </a:lnTo>
                <a:lnTo>
                  <a:pt x="17853025" y="5700839"/>
                </a:lnTo>
                <a:lnTo>
                  <a:pt x="17859274" y="5705056"/>
                </a:lnTo>
                <a:lnTo>
                  <a:pt x="17866919" y="5706605"/>
                </a:lnTo>
                <a:lnTo>
                  <a:pt x="17874565" y="5705056"/>
                </a:lnTo>
                <a:lnTo>
                  <a:pt x="17880813" y="5700839"/>
                </a:lnTo>
                <a:lnTo>
                  <a:pt x="17885017" y="5694591"/>
                </a:lnTo>
                <a:lnTo>
                  <a:pt x="17886566" y="5686945"/>
                </a:lnTo>
                <a:close/>
              </a:path>
              <a:path w="18719800" h="10718800" extrusionOk="0">
                <a:moveTo>
                  <a:pt x="17886566" y="5586844"/>
                </a:moveTo>
                <a:lnTo>
                  <a:pt x="17885017" y="5579199"/>
                </a:lnTo>
                <a:lnTo>
                  <a:pt x="17880813" y="5572963"/>
                </a:lnTo>
                <a:lnTo>
                  <a:pt x="17874565" y="5568747"/>
                </a:lnTo>
                <a:lnTo>
                  <a:pt x="17866919" y="5567210"/>
                </a:lnTo>
                <a:lnTo>
                  <a:pt x="17859274" y="5568747"/>
                </a:lnTo>
                <a:lnTo>
                  <a:pt x="17853025" y="5572963"/>
                </a:lnTo>
                <a:lnTo>
                  <a:pt x="17848809" y="5579199"/>
                </a:lnTo>
                <a:lnTo>
                  <a:pt x="17847272" y="5586844"/>
                </a:lnTo>
                <a:lnTo>
                  <a:pt x="17848809" y="5594502"/>
                </a:lnTo>
                <a:lnTo>
                  <a:pt x="17853025" y="5600751"/>
                </a:lnTo>
                <a:lnTo>
                  <a:pt x="17859274" y="5604967"/>
                </a:lnTo>
                <a:lnTo>
                  <a:pt x="17866919" y="5606516"/>
                </a:lnTo>
                <a:lnTo>
                  <a:pt x="17874565" y="5604967"/>
                </a:lnTo>
                <a:lnTo>
                  <a:pt x="17880813" y="5600751"/>
                </a:lnTo>
                <a:lnTo>
                  <a:pt x="17885017" y="5594502"/>
                </a:lnTo>
                <a:lnTo>
                  <a:pt x="17886566" y="5586844"/>
                </a:lnTo>
                <a:close/>
              </a:path>
              <a:path w="18719800" h="10718800" extrusionOk="0">
                <a:moveTo>
                  <a:pt x="17886566" y="5486768"/>
                </a:moveTo>
                <a:lnTo>
                  <a:pt x="17885017" y="5479110"/>
                </a:lnTo>
                <a:lnTo>
                  <a:pt x="17880813" y="5472874"/>
                </a:lnTo>
                <a:lnTo>
                  <a:pt x="17874565" y="5468658"/>
                </a:lnTo>
                <a:lnTo>
                  <a:pt x="17866919" y="5467121"/>
                </a:lnTo>
                <a:lnTo>
                  <a:pt x="17859274" y="5468658"/>
                </a:lnTo>
                <a:lnTo>
                  <a:pt x="17853025" y="5472874"/>
                </a:lnTo>
                <a:lnTo>
                  <a:pt x="17848809" y="5479110"/>
                </a:lnTo>
                <a:lnTo>
                  <a:pt x="17847272" y="5486768"/>
                </a:lnTo>
                <a:lnTo>
                  <a:pt x="17848809" y="5494413"/>
                </a:lnTo>
                <a:lnTo>
                  <a:pt x="17853025" y="5500649"/>
                </a:lnTo>
                <a:lnTo>
                  <a:pt x="17859274" y="5504866"/>
                </a:lnTo>
                <a:lnTo>
                  <a:pt x="17866919" y="5506402"/>
                </a:lnTo>
                <a:lnTo>
                  <a:pt x="17874565" y="5504866"/>
                </a:lnTo>
                <a:lnTo>
                  <a:pt x="17880813" y="5500649"/>
                </a:lnTo>
                <a:lnTo>
                  <a:pt x="17885017" y="5494413"/>
                </a:lnTo>
                <a:lnTo>
                  <a:pt x="17886566" y="5486768"/>
                </a:lnTo>
                <a:close/>
              </a:path>
              <a:path w="18719800" h="10718800" extrusionOk="0">
                <a:moveTo>
                  <a:pt x="17886566" y="5386654"/>
                </a:moveTo>
                <a:lnTo>
                  <a:pt x="17885017" y="5379009"/>
                </a:lnTo>
                <a:lnTo>
                  <a:pt x="17880813" y="5372773"/>
                </a:lnTo>
                <a:lnTo>
                  <a:pt x="17874565" y="5368569"/>
                </a:lnTo>
                <a:lnTo>
                  <a:pt x="17866919" y="5367020"/>
                </a:lnTo>
                <a:lnTo>
                  <a:pt x="17859274" y="5368569"/>
                </a:lnTo>
                <a:lnTo>
                  <a:pt x="17853025" y="5372773"/>
                </a:lnTo>
                <a:lnTo>
                  <a:pt x="17848809" y="5379009"/>
                </a:lnTo>
                <a:lnTo>
                  <a:pt x="17847272" y="5386654"/>
                </a:lnTo>
                <a:lnTo>
                  <a:pt x="17848809" y="5394312"/>
                </a:lnTo>
                <a:lnTo>
                  <a:pt x="17853025" y="5400560"/>
                </a:lnTo>
                <a:lnTo>
                  <a:pt x="17859274" y="5404777"/>
                </a:lnTo>
                <a:lnTo>
                  <a:pt x="17866919" y="5406314"/>
                </a:lnTo>
                <a:lnTo>
                  <a:pt x="17874565" y="5404777"/>
                </a:lnTo>
                <a:lnTo>
                  <a:pt x="17880813" y="5400560"/>
                </a:lnTo>
                <a:lnTo>
                  <a:pt x="17885017" y="5394312"/>
                </a:lnTo>
                <a:lnTo>
                  <a:pt x="17886566" y="5386654"/>
                </a:lnTo>
                <a:close/>
              </a:path>
              <a:path w="18719800" h="10718800" extrusionOk="0">
                <a:moveTo>
                  <a:pt x="17886566" y="5286565"/>
                </a:moveTo>
                <a:lnTo>
                  <a:pt x="17885017" y="5278920"/>
                </a:lnTo>
                <a:lnTo>
                  <a:pt x="17880813" y="5272671"/>
                </a:lnTo>
                <a:lnTo>
                  <a:pt x="17874565" y="5268468"/>
                </a:lnTo>
                <a:lnTo>
                  <a:pt x="17866919" y="5266918"/>
                </a:lnTo>
                <a:lnTo>
                  <a:pt x="17859274" y="5268468"/>
                </a:lnTo>
                <a:lnTo>
                  <a:pt x="17853025" y="5272671"/>
                </a:lnTo>
                <a:lnTo>
                  <a:pt x="17848809" y="5278920"/>
                </a:lnTo>
                <a:lnTo>
                  <a:pt x="17847272" y="5286565"/>
                </a:lnTo>
                <a:lnTo>
                  <a:pt x="17848809" y="5294211"/>
                </a:lnTo>
                <a:lnTo>
                  <a:pt x="17853025" y="5300459"/>
                </a:lnTo>
                <a:lnTo>
                  <a:pt x="17859274" y="5304663"/>
                </a:lnTo>
                <a:lnTo>
                  <a:pt x="17866919" y="5306212"/>
                </a:lnTo>
                <a:lnTo>
                  <a:pt x="17874565" y="5304663"/>
                </a:lnTo>
                <a:lnTo>
                  <a:pt x="17880813" y="5300459"/>
                </a:lnTo>
                <a:lnTo>
                  <a:pt x="17885017" y="5294211"/>
                </a:lnTo>
                <a:lnTo>
                  <a:pt x="17886566" y="5286565"/>
                </a:lnTo>
                <a:close/>
              </a:path>
              <a:path w="18719800" h="10718800" extrusionOk="0">
                <a:moveTo>
                  <a:pt x="17886566" y="5186477"/>
                </a:moveTo>
                <a:lnTo>
                  <a:pt x="17885017" y="5178818"/>
                </a:lnTo>
                <a:lnTo>
                  <a:pt x="17880813" y="5172570"/>
                </a:lnTo>
                <a:lnTo>
                  <a:pt x="17874565" y="5168366"/>
                </a:lnTo>
                <a:lnTo>
                  <a:pt x="17866919" y="5166817"/>
                </a:lnTo>
                <a:lnTo>
                  <a:pt x="17859274" y="5168366"/>
                </a:lnTo>
                <a:lnTo>
                  <a:pt x="17853025" y="5172570"/>
                </a:lnTo>
                <a:lnTo>
                  <a:pt x="17848809" y="5178818"/>
                </a:lnTo>
                <a:lnTo>
                  <a:pt x="17847272" y="5186477"/>
                </a:lnTo>
                <a:lnTo>
                  <a:pt x="17848809" y="5194109"/>
                </a:lnTo>
                <a:lnTo>
                  <a:pt x="17853025" y="5200358"/>
                </a:lnTo>
                <a:lnTo>
                  <a:pt x="17859274" y="5204574"/>
                </a:lnTo>
                <a:lnTo>
                  <a:pt x="17866919" y="5206111"/>
                </a:lnTo>
                <a:lnTo>
                  <a:pt x="17874565" y="5204574"/>
                </a:lnTo>
                <a:lnTo>
                  <a:pt x="17880813" y="5200358"/>
                </a:lnTo>
                <a:lnTo>
                  <a:pt x="17885017" y="5194109"/>
                </a:lnTo>
                <a:lnTo>
                  <a:pt x="17886566" y="5186477"/>
                </a:lnTo>
                <a:close/>
              </a:path>
              <a:path w="18719800" h="10718800" extrusionOk="0">
                <a:moveTo>
                  <a:pt x="17947348" y="0"/>
                </a:moveTo>
                <a:lnTo>
                  <a:pt x="17910010" y="0"/>
                </a:lnTo>
                <a:lnTo>
                  <a:pt x="17910582" y="2819"/>
                </a:lnTo>
                <a:lnTo>
                  <a:pt x="17914785" y="9055"/>
                </a:lnTo>
                <a:lnTo>
                  <a:pt x="17921034" y="13271"/>
                </a:lnTo>
                <a:lnTo>
                  <a:pt x="17928679" y="14808"/>
                </a:lnTo>
                <a:lnTo>
                  <a:pt x="17936325" y="13271"/>
                </a:lnTo>
                <a:lnTo>
                  <a:pt x="17942573" y="9055"/>
                </a:lnTo>
                <a:lnTo>
                  <a:pt x="17946777" y="2819"/>
                </a:lnTo>
                <a:lnTo>
                  <a:pt x="17947348" y="0"/>
                </a:lnTo>
                <a:close/>
              </a:path>
              <a:path w="18719800" h="10718800" extrusionOk="0">
                <a:moveTo>
                  <a:pt x="17947361" y="10718787"/>
                </a:moveTo>
                <a:lnTo>
                  <a:pt x="17940897" y="10717492"/>
                </a:lnTo>
                <a:lnTo>
                  <a:pt x="17934432" y="10718787"/>
                </a:lnTo>
                <a:lnTo>
                  <a:pt x="17947361" y="10718787"/>
                </a:lnTo>
                <a:close/>
              </a:path>
              <a:path w="18719800" h="10718800" extrusionOk="0">
                <a:moveTo>
                  <a:pt x="17948326" y="795934"/>
                </a:moveTo>
                <a:lnTo>
                  <a:pt x="17946777" y="788289"/>
                </a:lnTo>
                <a:lnTo>
                  <a:pt x="17942573" y="782040"/>
                </a:lnTo>
                <a:lnTo>
                  <a:pt x="17936325" y="777836"/>
                </a:lnTo>
                <a:lnTo>
                  <a:pt x="17928679" y="776287"/>
                </a:lnTo>
                <a:lnTo>
                  <a:pt x="17921034" y="777836"/>
                </a:lnTo>
                <a:lnTo>
                  <a:pt x="17914785" y="782040"/>
                </a:lnTo>
                <a:lnTo>
                  <a:pt x="17910582" y="788289"/>
                </a:lnTo>
                <a:lnTo>
                  <a:pt x="17909032" y="795934"/>
                </a:lnTo>
                <a:lnTo>
                  <a:pt x="17910582" y="803579"/>
                </a:lnTo>
                <a:lnTo>
                  <a:pt x="17914785" y="809828"/>
                </a:lnTo>
                <a:lnTo>
                  <a:pt x="17921034" y="814044"/>
                </a:lnTo>
                <a:lnTo>
                  <a:pt x="17928679" y="815581"/>
                </a:lnTo>
                <a:lnTo>
                  <a:pt x="17936325" y="814044"/>
                </a:lnTo>
                <a:lnTo>
                  <a:pt x="17942573" y="809828"/>
                </a:lnTo>
                <a:lnTo>
                  <a:pt x="17946777" y="803579"/>
                </a:lnTo>
                <a:lnTo>
                  <a:pt x="17948326" y="795934"/>
                </a:lnTo>
                <a:close/>
              </a:path>
              <a:path w="18719800" h="10718800" extrusionOk="0">
                <a:moveTo>
                  <a:pt x="17948326" y="695845"/>
                </a:moveTo>
                <a:lnTo>
                  <a:pt x="17946777" y="688200"/>
                </a:lnTo>
                <a:lnTo>
                  <a:pt x="17942573" y="681951"/>
                </a:lnTo>
                <a:lnTo>
                  <a:pt x="17936325" y="677748"/>
                </a:lnTo>
                <a:lnTo>
                  <a:pt x="17928679" y="676198"/>
                </a:lnTo>
                <a:lnTo>
                  <a:pt x="17921034" y="677748"/>
                </a:lnTo>
                <a:lnTo>
                  <a:pt x="17914785" y="681951"/>
                </a:lnTo>
                <a:lnTo>
                  <a:pt x="17910582" y="688200"/>
                </a:lnTo>
                <a:lnTo>
                  <a:pt x="17909032" y="695845"/>
                </a:lnTo>
                <a:lnTo>
                  <a:pt x="17910582" y="703491"/>
                </a:lnTo>
                <a:lnTo>
                  <a:pt x="17914785" y="709739"/>
                </a:lnTo>
                <a:lnTo>
                  <a:pt x="17921034" y="713943"/>
                </a:lnTo>
                <a:lnTo>
                  <a:pt x="17928679" y="715492"/>
                </a:lnTo>
                <a:lnTo>
                  <a:pt x="17936325" y="713943"/>
                </a:lnTo>
                <a:lnTo>
                  <a:pt x="17942573" y="709739"/>
                </a:lnTo>
                <a:lnTo>
                  <a:pt x="17946777" y="703491"/>
                </a:lnTo>
                <a:lnTo>
                  <a:pt x="17948326" y="695845"/>
                </a:lnTo>
                <a:close/>
              </a:path>
              <a:path w="18719800" h="10718800" extrusionOk="0">
                <a:moveTo>
                  <a:pt x="17948326" y="595744"/>
                </a:moveTo>
                <a:lnTo>
                  <a:pt x="17946777" y="588098"/>
                </a:lnTo>
                <a:lnTo>
                  <a:pt x="17942573" y="581863"/>
                </a:lnTo>
                <a:lnTo>
                  <a:pt x="17936325" y="577646"/>
                </a:lnTo>
                <a:lnTo>
                  <a:pt x="17928679" y="576097"/>
                </a:lnTo>
                <a:lnTo>
                  <a:pt x="17921034" y="577646"/>
                </a:lnTo>
                <a:lnTo>
                  <a:pt x="17914785" y="581863"/>
                </a:lnTo>
                <a:lnTo>
                  <a:pt x="17910582" y="588098"/>
                </a:lnTo>
                <a:lnTo>
                  <a:pt x="17909032" y="595744"/>
                </a:lnTo>
                <a:lnTo>
                  <a:pt x="17910582" y="603389"/>
                </a:lnTo>
                <a:lnTo>
                  <a:pt x="17914785" y="609638"/>
                </a:lnTo>
                <a:lnTo>
                  <a:pt x="17921034" y="613841"/>
                </a:lnTo>
                <a:lnTo>
                  <a:pt x="17928679" y="615391"/>
                </a:lnTo>
                <a:lnTo>
                  <a:pt x="17936325" y="613841"/>
                </a:lnTo>
                <a:lnTo>
                  <a:pt x="17942573" y="609638"/>
                </a:lnTo>
                <a:lnTo>
                  <a:pt x="17946777" y="603389"/>
                </a:lnTo>
                <a:lnTo>
                  <a:pt x="17948326" y="595744"/>
                </a:lnTo>
                <a:close/>
              </a:path>
              <a:path w="18719800" h="10718800" extrusionOk="0">
                <a:moveTo>
                  <a:pt x="17948326" y="495642"/>
                </a:moveTo>
                <a:lnTo>
                  <a:pt x="17946777" y="487997"/>
                </a:lnTo>
                <a:lnTo>
                  <a:pt x="17942573" y="481749"/>
                </a:lnTo>
                <a:lnTo>
                  <a:pt x="17936325" y="477545"/>
                </a:lnTo>
                <a:lnTo>
                  <a:pt x="17928679" y="475996"/>
                </a:lnTo>
                <a:lnTo>
                  <a:pt x="17921034" y="477545"/>
                </a:lnTo>
                <a:lnTo>
                  <a:pt x="17914785" y="481749"/>
                </a:lnTo>
                <a:lnTo>
                  <a:pt x="17910582" y="487997"/>
                </a:lnTo>
                <a:lnTo>
                  <a:pt x="17909032" y="495642"/>
                </a:lnTo>
                <a:lnTo>
                  <a:pt x="17910582" y="503288"/>
                </a:lnTo>
                <a:lnTo>
                  <a:pt x="17914785" y="509536"/>
                </a:lnTo>
                <a:lnTo>
                  <a:pt x="17921034" y="513753"/>
                </a:lnTo>
                <a:lnTo>
                  <a:pt x="17928679" y="515289"/>
                </a:lnTo>
                <a:lnTo>
                  <a:pt x="17936325" y="513753"/>
                </a:lnTo>
                <a:lnTo>
                  <a:pt x="17942573" y="509536"/>
                </a:lnTo>
                <a:lnTo>
                  <a:pt x="17946777" y="503288"/>
                </a:lnTo>
                <a:lnTo>
                  <a:pt x="17948326" y="495642"/>
                </a:lnTo>
                <a:close/>
              </a:path>
              <a:path w="18719800" h="10718800" extrusionOk="0">
                <a:moveTo>
                  <a:pt x="17948326" y="395541"/>
                </a:moveTo>
                <a:lnTo>
                  <a:pt x="17946777" y="387896"/>
                </a:lnTo>
                <a:lnTo>
                  <a:pt x="17942573" y="381660"/>
                </a:lnTo>
                <a:lnTo>
                  <a:pt x="17936325" y="377444"/>
                </a:lnTo>
                <a:lnTo>
                  <a:pt x="17928679" y="375894"/>
                </a:lnTo>
                <a:lnTo>
                  <a:pt x="17921034" y="377444"/>
                </a:lnTo>
                <a:lnTo>
                  <a:pt x="17914785" y="381660"/>
                </a:lnTo>
                <a:lnTo>
                  <a:pt x="17910582" y="387896"/>
                </a:lnTo>
                <a:lnTo>
                  <a:pt x="17909032" y="395541"/>
                </a:lnTo>
                <a:lnTo>
                  <a:pt x="17910582" y="403186"/>
                </a:lnTo>
                <a:lnTo>
                  <a:pt x="17914785" y="409435"/>
                </a:lnTo>
                <a:lnTo>
                  <a:pt x="17921034" y="413651"/>
                </a:lnTo>
                <a:lnTo>
                  <a:pt x="17928679" y="415188"/>
                </a:lnTo>
                <a:lnTo>
                  <a:pt x="17936325" y="413651"/>
                </a:lnTo>
                <a:lnTo>
                  <a:pt x="17942573" y="409435"/>
                </a:lnTo>
                <a:lnTo>
                  <a:pt x="17946777" y="403186"/>
                </a:lnTo>
                <a:lnTo>
                  <a:pt x="17948326" y="395541"/>
                </a:lnTo>
                <a:close/>
              </a:path>
              <a:path w="18719800" h="10718800" extrusionOk="0">
                <a:moveTo>
                  <a:pt x="17948326" y="95262"/>
                </a:moveTo>
                <a:lnTo>
                  <a:pt x="17946777" y="87617"/>
                </a:lnTo>
                <a:lnTo>
                  <a:pt x="17942573" y="81368"/>
                </a:lnTo>
                <a:lnTo>
                  <a:pt x="17936325" y="77152"/>
                </a:lnTo>
                <a:lnTo>
                  <a:pt x="17928679" y="75615"/>
                </a:lnTo>
                <a:lnTo>
                  <a:pt x="17921034" y="77152"/>
                </a:lnTo>
                <a:lnTo>
                  <a:pt x="17914785" y="81368"/>
                </a:lnTo>
                <a:lnTo>
                  <a:pt x="17910582" y="87617"/>
                </a:lnTo>
                <a:lnTo>
                  <a:pt x="17909032" y="95262"/>
                </a:lnTo>
                <a:lnTo>
                  <a:pt x="17910582" y="102908"/>
                </a:lnTo>
                <a:lnTo>
                  <a:pt x="17914785" y="109156"/>
                </a:lnTo>
                <a:lnTo>
                  <a:pt x="17921034" y="113372"/>
                </a:lnTo>
                <a:lnTo>
                  <a:pt x="17928679" y="114909"/>
                </a:lnTo>
                <a:lnTo>
                  <a:pt x="17936325" y="113372"/>
                </a:lnTo>
                <a:lnTo>
                  <a:pt x="17942573" y="109156"/>
                </a:lnTo>
                <a:lnTo>
                  <a:pt x="17946777" y="102908"/>
                </a:lnTo>
                <a:lnTo>
                  <a:pt x="17948326" y="95262"/>
                </a:lnTo>
                <a:close/>
              </a:path>
              <a:path w="18719800" h="10718800" extrusionOk="0">
                <a:moveTo>
                  <a:pt x="17948339" y="295452"/>
                </a:moveTo>
                <a:lnTo>
                  <a:pt x="17946789" y="287807"/>
                </a:lnTo>
                <a:lnTo>
                  <a:pt x="17942586" y="281571"/>
                </a:lnTo>
                <a:lnTo>
                  <a:pt x="17936337" y="277355"/>
                </a:lnTo>
                <a:lnTo>
                  <a:pt x="17928692" y="275818"/>
                </a:lnTo>
                <a:lnTo>
                  <a:pt x="17921034" y="277355"/>
                </a:lnTo>
                <a:lnTo>
                  <a:pt x="17914798" y="281571"/>
                </a:lnTo>
                <a:lnTo>
                  <a:pt x="17910582" y="287807"/>
                </a:lnTo>
                <a:lnTo>
                  <a:pt x="17909045" y="295452"/>
                </a:lnTo>
                <a:lnTo>
                  <a:pt x="17910582" y="303110"/>
                </a:lnTo>
                <a:lnTo>
                  <a:pt x="17914798" y="309346"/>
                </a:lnTo>
                <a:lnTo>
                  <a:pt x="17921034" y="313563"/>
                </a:lnTo>
                <a:lnTo>
                  <a:pt x="17928692" y="315099"/>
                </a:lnTo>
                <a:lnTo>
                  <a:pt x="17936337" y="313563"/>
                </a:lnTo>
                <a:lnTo>
                  <a:pt x="17942586" y="309346"/>
                </a:lnTo>
                <a:lnTo>
                  <a:pt x="17946789" y="303110"/>
                </a:lnTo>
                <a:lnTo>
                  <a:pt x="17948339" y="295452"/>
                </a:lnTo>
                <a:close/>
              </a:path>
              <a:path w="18719800" h="10718800" extrusionOk="0">
                <a:moveTo>
                  <a:pt x="17948339" y="195364"/>
                </a:moveTo>
                <a:lnTo>
                  <a:pt x="17946789" y="187718"/>
                </a:lnTo>
                <a:lnTo>
                  <a:pt x="17942586" y="181470"/>
                </a:lnTo>
                <a:lnTo>
                  <a:pt x="17936337" y="177266"/>
                </a:lnTo>
                <a:lnTo>
                  <a:pt x="17928692" y="175717"/>
                </a:lnTo>
                <a:lnTo>
                  <a:pt x="17921034" y="177266"/>
                </a:lnTo>
                <a:lnTo>
                  <a:pt x="17914798" y="181470"/>
                </a:lnTo>
                <a:lnTo>
                  <a:pt x="17910582" y="187718"/>
                </a:lnTo>
                <a:lnTo>
                  <a:pt x="17909045" y="195364"/>
                </a:lnTo>
                <a:lnTo>
                  <a:pt x="17910582" y="203022"/>
                </a:lnTo>
                <a:lnTo>
                  <a:pt x="17914798" y="209257"/>
                </a:lnTo>
                <a:lnTo>
                  <a:pt x="17921034" y="213461"/>
                </a:lnTo>
                <a:lnTo>
                  <a:pt x="17928692" y="215011"/>
                </a:lnTo>
                <a:lnTo>
                  <a:pt x="17936337" y="213461"/>
                </a:lnTo>
                <a:lnTo>
                  <a:pt x="17942586" y="209257"/>
                </a:lnTo>
                <a:lnTo>
                  <a:pt x="17946789" y="203022"/>
                </a:lnTo>
                <a:lnTo>
                  <a:pt x="17948339" y="195364"/>
                </a:lnTo>
                <a:close/>
              </a:path>
              <a:path w="18719800" h="10718800" extrusionOk="0">
                <a:moveTo>
                  <a:pt x="17960531" y="10436847"/>
                </a:moveTo>
                <a:lnTo>
                  <a:pt x="17958981" y="10429202"/>
                </a:lnTo>
                <a:lnTo>
                  <a:pt x="17954778" y="10422953"/>
                </a:lnTo>
                <a:lnTo>
                  <a:pt x="17948529" y="10418750"/>
                </a:lnTo>
                <a:lnTo>
                  <a:pt x="17940884" y="10417200"/>
                </a:lnTo>
                <a:lnTo>
                  <a:pt x="17933239" y="10418750"/>
                </a:lnTo>
                <a:lnTo>
                  <a:pt x="17926990" y="10422953"/>
                </a:lnTo>
                <a:lnTo>
                  <a:pt x="17922786" y="10429202"/>
                </a:lnTo>
                <a:lnTo>
                  <a:pt x="17921250" y="10436847"/>
                </a:lnTo>
                <a:lnTo>
                  <a:pt x="17922786" y="10444493"/>
                </a:lnTo>
                <a:lnTo>
                  <a:pt x="17926990" y="10450741"/>
                </a:lnTo>
                <a:lnTo>
                  <a:pt x="17933239" y="10454945"/>
                </a:lnTo>
                <a:lnTo>
                  <a:pt x="17940884" y="10456494"/>
                </a:lnTo>
                <a:lnTo>
                  <a:pt x="17948529" y="10454945"/>
                </a:lnTo>
                <a:lnTo>
                  <a:pt x="17954778" y="10450741"/>
                </a:lnTo>
                <a:lnTo>
                  <a:pt x="17958981" y="10444493"/>
                </a:lnTo>
                <a:lnTo>
                  <a:pt x="17960531" y="10436847"/>
                </a:lnTo>
                <a:close/>
              </a:path>
              <a:path w="18719800" h="10718800" extrusionOk="0">
                <a:moveTo>
                  <a:pt x="17960531" y="10336746"/>
                </a:moveTo>
                <a:lnTo>
                  <a:pt x="17958981" y="10329100"/>
                </a:lnTo>
                <a:lnTo>
                  <a:pt x="17954778" y="10322865"/>
                </a:lnTo>
                <a:lnTo>
                  <a:pt x="17948529" y="10318648"/>
                </a:lnTo>
                <a:lnTo>
                  <a:pt x="17940884" y="10317099"/>
                </a:lnTo>
                <a:lnTo>
                  <a:pt x="17933239" y="10318648"/>
                </a:lnTo>
                <a:lnTo>
                  <a:pt x="17926990" y="10322865"/>
                </a:lnTo>
                <a:lnTo>
                  <a:pt x="17922786" y="10329100"/>
                </a:lnTo>
                <a:lnTo>
                  <a:pt x="17921250" y="10336746"/>
                </a:lnTo>
                <a:lnTo>
                  <a:pt x="17922786" y="10344391"/>
                </a:lnTo>
                <a:lnTo>
                  <a:pt x="17926990" y="10350640"/>
                </a:lnTo>
                <a:lnTo>
                  <a:pt x="17933239" y="10354843"/>
                </a:lnTo>
                <a:lnTo>
                  <a:pt x="17940884" y="10356393"/>
                </a:lnTo>
                <a:lnTo>
                  <a:pt x="17948529" y="10354843"/>
                </a:lnTo>
                <a:lnTo>
                  <a:pt x="17954778" y="10350640"/>
                </a:lnTo>
                <a:lnTo>
                  <a:pt x="17958981" y="10344391"/>
                </a:lnTo>
                <a:lnTo>
                  <a:pt x="17960531" y="10336746"/>
                </a:lnTo>
                <a:close/>
              </a:path>
              <a:path w="18719800" h="10718800" extrusionOk="0">
                <a:moveTo>
                  <a:pt x="17960531" y="10236657"/>
                </a:moveTo>
                <a:lnTo>
                  <a:pt x="17958994" y="10229012"/>
                </a:lnTo>
                <a:lnTo>
                  <a:pt x="17954778" y="10222763"/>
                </a:lnTo>
                <a:lnTo>
                  <a:pt x="17948542" y="10218547"/>
                </a:lnTo>
                <a:lnTo>
                  <a:pt x="17940884" y="10217010"/>
                </a:lnTo>
                <a:lnTo>
                  <a:pt x="17933239" y="10218547"/>
                </a:lnTo>
                <a:lnTo>
                  <a:pt x="17927003" y="10222763"/>
                </a:lnTo>
                <a:lnTo>
                  <a:pt x="17922786" y="10229012"/>
                </a:lnTo>
                <a:lnTo>
                  <a:pt x="17921250" y="10236657"/>
                </a:lnTo>
                <a:lnTo>
                  <a:pt x="17922786" y="10244303"/>
                </a:lnTo>
                <a:lnTo>
                  <a:pt x="17927003" y="10250551"/>
                </a:lnTo>
                <a:lnTo>
                  <a:pt x="17933239" y="10254755"/>
                </a:lnTo>
                <a:lnTo>
                  <a:pt x="17940884" y="10256291"/>
                </a:lnTo>
                <a:lnTo>
                  <a:pt x="17948542" y="10254755"/>
                </a:lnTo>
                <a:lnTo>
                  <a:pt x="17954778" y="10250551"/>
                </a:lnTo>
                <a:lnTo>
                  <a:pt x="17958994" y="10244303"/>
                </a:lnTo>
                <a:lnTo>
                  <a:pt x="17960531" y="10236657"/>
                </a:lnTo>
                <a:close/>
              </a:path>
              <a:path w="18719800" h="10718800" extrusionOk="0">
                <a:moveTo>
                  <a:pt x="17960531" y="10136556"/>
                </a:moveTo>
                <a:lnTo>
                  <a:pt x="17958994" y="10128910"/>
                </a:lnTo>
                <a:lnTo>
                  <a:pt x="17954778" y="10122662"/>
                </a:lnTo>
                <a:lnTo>
                  <a:pt x="17948542" y="10118458"/>
                </a:lnTo>
                <a:lnTo>
                  <a:pt x="17940884" y="10116922"/>
                </a:lnTo>
                <a:lnTo>
                  <a:pt x="17933239" y="10118458"/>
                </a:lnTo>
                <a:lnTo>
                  <a:pt x="17927003" y="10122662"/>
                </a:lnTo>
                <a:lnTo>
                  <a:pt x="17922786" y="10128910"/>
                </a:lnTo>
                <a:lnTo>
                  <a:pt x="17921250" y="10136556"/>
                </a:lnTo>
                <a:lnTo>
                  <a:pt x="17922786" y="10144201"/>
                </a:lnTo>
                <a:lnTo>
                  <a:pt x="17927003" y="10150450"/>
                </a:lnTo>
                <a:lnTo>
                  <a:pt x="17933239" y="10154653"/>
                </a:lnTo>
                <a:lnTo>
                  <a:pt x="17940884" y="10156203"/>
                </a:lnTo>
                <a:lnTo>
                  <a:pt x="17948542" y="10154653"/>
                </a:lnTo>
                <a:lnTo>
                  <a:pt x="17954778" y="10150450"/>
                </a:lnTo>
                <a:lnTo>
                  <a:pt x="17958994" y="10144201"/>
                </a:lnTo>
                <a:lnTo>
                  <a:pt x="17960531" y="10136556"/>
                </a:lnTo>
                <a:close/>
              </a:path>
              <a:path w="18719800" h="10718800" extrusionOk="0">
                <a:moveTo>
                  <a:pt x="17960531" y="10036467"/>
                </a:moveTo>
                <a:lnTo>
                  <a:pt x="17958994" y="10028822"/>
                </a:lnTo>
                <a:lnTo>
                  <a:pt x="17954778" y="10022573"/>
                </a:lnTo>
                <a:lnTo>
                  <a:pt x="17948542" y="10018370"/>
                </a:lnTo>
                <a:lnTo>
                  <a:pt x="17940884" y="10016820"/>
                </a:lnTo>
                <a:lnTo>
                  <a:pt x="17933239" y="10018370"/>
                </a:lnTo>
                <a:lnTo>
                  <a:pt x="17927003" y="10022573"/>
                </a:lnTo>
                <a:lnTo>
                  <a:pt x="17922786" y="10028822"/>
                </a:lnTo>
                <a:lnTo>
                  <a:pt x="17921250" y="10036467"/>
                </a:lnTo>
                <a:lnTo>
                  <a:pt x="17922786" y="10044112"/>
                </a:lnTo>
                <a:lnTo>
                  <a:pt x="17927003" y="10050361"/>
                </a:lnTo>
                <a:lnTo>
                  <a:pt x="17933239" y="10054577"/>
                </a:lnTo>
                <a:lnTo>
                  <a:pt x="17940884" y="10056114"/>
                </a:lnTo>
                <a:lnTo>
                  <a:pt x="17948542" y="10054577"/>
                </a:lnTo>
                <a:lnTo>
                  <a:pt x="17954778" y="10050361"/>
                </a:lnTo>
                <a:lnTo>
                  <a:pt x="17958994" y="10044112"/>
                </a:lnTo>
                <a:lnTo>
                  <a:pt x="17960531" y="10036467"/>
                </a:lnTo>
                <a:close/>
              </a:path>
              <a:path w="18719800" h="10718800" extrusionOk="0">
                <a:moveTo>
                  <a:pt x="17960531" y="9936378"/>
                </a:moveTo>
                <a:lnTo>
                  <a:pt x="17958994" y="9928720"/>
                </a:lnTo>
                <a:lnTo>
                  <a:pt x="17954778" y="9922485"/>
                </a:lnTo>
                <a:lnTo>
                  <a:pt x="17948542" y="9918268"/>
                </a:lnTo>
                <a:lnTo>
                  <a:pt x="17940884" y="9916731"/>
                </a:lnTo>
                <a:lnTo>
                  <a:pt x="17933239" y="9918268"/>
                </a:lnTo>
                <a:lnTo>
                  <a:pt x="17927003" y="9922485"/>
                </a:lnTo>
                <a:lnTo>
                  <a:pt x="17922786" y="9928720"/>
                </a:lnTo>
                <a:lnTo>
                  <a:pt x="17921250" y="9936378"/>
                </a:lnTo>
                <a:lnTo>
                  <a:pt x="17922786" y="9944024"/>
                </a:lnTo>
                <a:lnTo>
                  <a:pt x="17927003" y="9950272"/>
                </a:lnTo>
                <a:lnTo>
                  <a:pt x="17933239" y="9954476"/>
                </a:lnTo>
                <a:lnTo>
                  <a:pt x="17940884" y="9956025"/>
                </a:lnTo>
                <a:lnTo>
                  <a:pt x="17948542" y="9954476"/>
                </a:lnTo>
                <a:lnTo>
                  <a:pt x="17954778" y="9950272"/>
                </a:lnTo>
                <a:lnTo>
                  <a:pt x="17958994" y="9944024"/>
                </a:lnTo>
                <a:lnTo>
                  <a:pt x="17960531" y="9936378"/>
                </a:lnTo>
                <a:close/>
              </a:path>
              <a:path w="18719800" h="10718800" extrusionOk="0">
                <a:moveTo>
                  <a:pt x="17960531" y="9836277"/>
                </a:moveTo>
                <a:lnTo>
                  <a:pt x="17958994" y="9828632"/>
                </a:lnTo>
                <a:lnTo>
                  <a:pt x="17954778" y="9822383"/>
                </a:lnTo>
                <a:lnTo>
                  <a:pt x="17948542" y="9818167"/>
                </a:lnTo>
                <a:lnTo>
                  <a:pt x="17940884" y="9816617"/>
                </a:lnTo>
                <a:lnTo>
                  <a:pt x="17933239" y="9818167"/>
                </a:lnTo>
                <a:lnTo>
                  <a:pt x="17927003" y="9822383"/>
                </a:lnTo>
                <a:lnTo>
                  <a:pt x="17922786" y="9828632"/>
                </a:lnTo>
                <a:lnTo>
                  <a:pt x="17921250" y="9836277"/>
                </a:lnTo>
                <a:lnTo>
                  <a:pt x="17922786" y="9843922"/>
                </a:lnTo>
                <a:lnTo>
                  <a:pt x="17927003" y="9850158"/>
                </a:lnTo>
                <a:lnTo>
                  <a:pt x="17933239" y="9854374"/>
                </a:lnTo>
                <a:lnTo>
                  <a:pt x="17940884" y="9855911"/>
                </a:lnTo>
                <a:lnTo>
                  <a:pt x="17948542" y="9854374"/>
                </a:lnTo>
                <a:lnTo>
                  <a:pt x="17954778" y="9850158"/>
                </a:lnTo>
                <a:lnTo>
                  <a:pt x="17958994" y="9843922"/>
                </a:lnTo>
                <a:lnTo>
                  <a:pt x="17960531" y="9836277"/>
                </a:lnTo>
                <a:close/>
              </a:path>
              <a:path w="18719800" h="10718800" extrusionOk="0">
                <a:moveTo>
                  <a:pt x="17960531" y="9736176"/>
                </a:moveTo>
                <a:lnTo>
                  <a:pt x="17958994" y="9728530"/>
                </a:lnTo>
                <a:lnTo>
                  <a:pt x="17954778" y="9722282"/>
                </a:lnTo>
                <a:lnTo>
                  <a:pt x="17948542" y="9718078"/>
                </a:lnTo>
                <a:lnTo>
                  <a:pt x="17940884" y="9716529"/>
                </a:lnTo>
                <a:lnTo>
                  <a:pt x="17933239" y="9718078"/>
                </a:lnTo>
                <a:lnTo>
                  <a:pt x="17927003" y="9722282"/>
                </a:lnTo>
                <a:lnTo>
                  <a:pt x="17922786" y="9728530"/>
                </a:lnTo>
                <a:lnTo>
                  <a:pt x="17921250" y="9736176"/>
                </a:lnTo>
                <a:lnTo>
                  <a:pt x="17922786" y="9743821"/>
                </a:lnTo>
                <a:lnTo>
                  <a:pt x="17927003" y="9750069"/>
                </a:lnTo>
                <a:lnTo>
                  <a:pt x="17933239" y="9754273"/>
                </a:lnTo>
                <a:lnTo>
                  <a:pt x="17940884" y="9755822"/>
                </a:lnTo>
                <a:lnTo>
                  <a:pt x="17948542" y="9754273"/>
                </a:lnTo>
                <a:lnTo>
                  <a:pt x="17954778" y="9750069"/>
                </a:lnTo>
                <a:lnTo>
                  <a:pt x="17958994" y="9743821"/>
                </a:lnTo>
                <a:lnTo>
                  <a:pt x="17960531" y="9736176"/>
                </a:lnTo>
                <a:close/>
              </a:path>
              <a:path w="18719800" h="10718800" extrusionOk="0">
                <a:moveTo>
                  <a:pt x="17960544" y="10637037"/>
                </a:moveTo>
                <a:lnTo>
                  <a:pt x="17958994" y="10629392"/>
                </a:lnTo>
                <a:lnTo>
                  <a:pt x="17954790" y="10623156"/>
                </a:lnTo>
                <a:lnTo>
                  <a:pt x="17948542" y="10618940"/>
                </a:lnTo>
                <a:lnTo>
                  <a:pt x="17940897" y="10617403"/>
                </a:lnTo>
                <a:lnTo>
                  <a:pt x="17933239" y="10618940"/>
                </a:lnTo>
                <a:lnTo>
                  <a:pt x="17927003" y="10623156"/>
                </a:lnTo>
                <a:lnTo>
                  <a:pt x="17922786" y="10629392"/>
                </a:lnTo>
                <a:lnTo>
                  <a:pt x="17921250" y="10637037"/>
                </a:lnTo>
                <a:lnTo>
                  <a:pt x="17922786" y="10644696"/>
                </a:lnTo>
                <a:lnTo>
                  <a:pt x="17927003" y="10650931"/>
                </a:lnTo>
                <a:lnTo>
                  <a:pt x="17933239" y="10655148"/>
                </a:lnTo>
                <a:lnTo>
                  <a:pt x="17940897" y="10656697"/>
                </a:lnTo>
                <a:lnTo>
                  <a:pt x="17948542" y="10655148"/>
                </a:lnTo>
                <a:lnTo>
                  <a:pt x="17954790" y="10650931"/>
                </a:lnTo>
                <a:lnTo>
                  <a:pt x="17958994" y="10644696"/>
                </a:lnTo>
                <a:lnTo>
                  <a:pt x="17960544" y="10637037"/>
                </a:lnTo>
                <a:close/>
              </a:path>
              <a:path w="18719800" h="10718800" extrusionOk="0">
                <a:moveTo>
                  <a:pt x="17960544" y="10536949"/>
                </a:moveTo>
                <a:lnTo>
                  <a:pt x="17958994" y="10529303"/>
                </a:lnTo>
                <a:lnTo>
                  <a:pt x="17954790" y="10523055"/>
                </a:lnTo>
                <a:lnTo>
                  <a:pt x="17948542" y="10518851"/>
                </a:lnTo>
                <a:lnTo>
                  <a:pt x="17940897" y="10517302"/>
                </a:lnTo>
                <a:lnTo>
                  <a:pt x="17933239" y="10518851"/>
                </a:lnTo>
                <a:lnTo>
                  <a:pt x="17927003" y="10523055"/>
                </a:lnTo>
                <a:lnTo>
                  <a:pt x="17922786" y="10529303"/>
                </a:lnTo>
                <a:lnTo>
                  <a:pt x="17921250" y="10536949"/>
                </a:lnTo>
                <a:lnTo>
                  <a:pt x="17922786" y="10544594"/>
                </a:lnTo>
                <a:lnTo>
                  <a:pt x="17927003" y="10550843"/>
                </a:lnTo>
                <a:lnTo>
                  <a:pt x="17933239" y="10555046"/>
                </a:lnTo>
                <a:lnTo>
                  <a:pt x="17940897" y="10556596"/>
                </a:lnTo>
                <a:lnTo>
                  <a:pt x="17948542" y="10555046"/>
                </a:lnTo>
                <a:lnTo>
                  <a:pt x="17954790" y="10550843"/>
                </a:lnTo>
                <a:lnTo>
                  <a:pt x="17958994" y="10544594"/>
                </a:lnTo>
                <a:lnTo>
                  <a:pt x="17960544" y="10536949"/>
                </a:lnTo>
                <a:close/>
              </a:path>
              <a:path w="18719800" h="10718800" extrusionOk="0">
                <a:moveTo>
                  <a:pt x="17960544" y="9636074"/>
                </a:moveTo>
                <a:lnTo>
                  <a:pt x="17958994" y="9628429"/>
                </a:lnTo>
                <a:lnTo>
                  <a:pt x="17954790" y="9622193"/>
                </a:lnTo>
                <a:lnTo>
                  <a:pt x="17948542" y="9617977"/>
                </a:lnTo>
                <a:lnTo>
                  <a:pt x="17940897" y="9616427"/>
                </a:lnTo>
                <a:lnTo>
                  <a:pt x="17933251" y="9617977"/>
                </a:lnTo>
                <a:lnTo>
                  <a:pt x="17927003" y="9622193"/>
                </a:lnTo>
                <a:lnTo>
                  <a:pt x="17922786" y="9628429"/>
                </a:lnTo>
                <a:lnTo>
                  <a:pt x="17921250" y="9636074"/>
                </a:lnTo>
                <a:lnTo>
                  <a:pt x="17922786" y="9643732"/>
                </a:lnTo>
                <a:lnTo>
                  <a:pt x="17927003" y="9649968"/>
                </a:lnTo>
                <a:lnTo>
                  <a:pt x="17933251" y="9654184"/>
                </a:lnTo>
                <a:lnTo>
                  <a:pt x="17940897" y="9655734"/>
                </a:lnTo>
                <a:lnTo>
                  <a:pt x="17948542" y="9654184"/>
                </a:lnTo>
                <a:lnTo>
                  <a:pt x="17954790" y="9649968"/>
                </a:lnTo>
                <a:lnTo>
                  <a:pt x="17958994" y="9643732"/>
                </a:lnTo>
                <a:lnTo>
                  <a:pt x="17960544" y="9636074"/>
                </a:lnTo>
                <a:close/>
              </a:path>
              <a:path w="18719800" h="10718800" extrusionOk="0">
                <a:moveTo>
                  <a:pt x="17960544" y="9535985"/>
                </a:moveTo>
                <a:lnTo>
                  <a:pt x="17958994" y="9528340"/>
                </a:lnTo>
                <a:lnTo>
                  <a:pt x="17954790" y="9522104"/>
                </a:lnTo>
                <a:lnTo>
                  <a:pt x="17948542" y="9517888"/>
                </a:lnTo>
                <a:lnTo>
                  <a:pt x="17940897" y="9516339"/>
                </a:lnTo>
                <a:lnTo>
                  <a:pt x="17933239" y="9517888"/>
                </a:lnTo>
                <a:lnTo>
                  <a:pt x="17927003" y="9522104"/>
                </a:lnTo>
                <a:lnTo>
                  <a:pt x="17922786" y="9528340"/>
                </a:lnTo>
                <a:lnTo>
                  <a:pt x="17921250" y="9535985"/>
                </a:lnTo>
                <a:lnTo>
                  <a:pt x="17922786" y="9543644"/>
                </a:lnTo>
                <a:lnTo>
                  <a:pt x="17927003" y="9549892"/>
                </a:lnTo>
                <a:lnTo>
                  <a:pt x="17933239" y="9554096"/>
                </a:lnTo>
                <a:lnTo>
                  <a:pt x="17940897" y="9555645"/>
                </a:lnTo>
                <a:lnTo>
                  <a:pt x="17948542" y="9554096"/>
                </a:lnTo>
                <a:lnTo>
                  <a:pt x="17954790" y="9549892"/>
                </a:lnTo>
                <a:lnTo>
                  <a:pt x="17958994" y="9543644"/>
                </a:lnTo>
                <a:lnTo>
                  <a:pt x="17960544" y="9535985"/>
                </a:lnTo>
                <a:close/>
              </a:path>
              <a:path w="18719800" h="10718800" extrusionOk="0">
                <a:moveTo>
                  <a:pt x="17960544" y="9435897"/>
                </a:moveTo>
                <a:lnTo>
                  <a:pt x="17958994" y="9428251"/>
                </a:lnTo>
                <a:lnTo>
                  <a:pt x="17954790" y="9422003"/>
                </a:lnTo>
                <a:lnTo>
                  <a:pt x="17948542" y="9417799"/>
                </a:lnTo>
                <a:lnTo>
                  <a:pt x="17940897" y="9416250"/>
                </a:lnTo>
                <a:lnTo>
                  <a:pt x="17933239" y="9417799"/>
                </a:lnTo>
                <a:lnTo>
                  <a:pt x="17927003" y="9422003"/>
                </a:lnTo>
                <a:lnTo>
                  <a:pt x="17922786" y="9428251"/>
                </a:lnTo>
                <a:lnTo>
                  <a:pt x="17921250" y="9435897"/>
                </a:lnTo>
                <a:lnTo>
                  <a:pt x="17922786" y="9443542"/>
                </a:lnTo>
                <a:lnTo>
                  <a:pt x="17927003" y="9449791"/>
                </a:lnTo>
                <a:lnTo>
                  <a:pt x="17933239" y="9453994"/>
                </a:lnTo>
                <a:lnTo>
                  <a:pt x="17940897" y="9455544"/>
                </a:lnTo>
                <a:lnTo>
                  <a:pt x="17948542" y="9453994"/>
                </a:lnTo>
                <a:lnTo>
                  <a:pt x="17954790" y="9449791"/>
                </a:lnTo>
                <a:lnTo>
                  <a:pt x="17958994" y="9443542"/>
                </a:lnTo>
                <a:lnTo>
                  <a:pt x="17960544" y="9435897"/>
                </a:lnTo>
                <a:close/>
              </a:path>
              <a:path w="18719800" h="10718800" extrusionOk="0">
                <a:moveTo>
                  <a:pt x="17960544" y="9335783"/>
                </a:moveTo>
                <a:lnTo>
                  <a:pt x="17958994" y="9328150"/>
                </a:lnTo>
                <a:lnTo>
                  <a:pt x="17954790" y="9321902"/>
                </a:lnTo>
                <a:lnTo>
                  <a:pt x="17948542" y="9317698"/>
                </a:lnTo>
                <a:lnTo>
                  <a:pt x="17940897" y="9316148"/>
                </a:lnTo>
                <a:lnTo>
                  <a:pt x="17933239" y="9317698"/>
                </a:lnTo>
                <a:lnTo>
                  <a:pt x="17927003" y="9321902"/>
                </a:lnTo>
                <a:lnTo>
                  <a:pt x="17922786" y="9328150"/>
                </a:lnTo>
                <a:lnTo>
                  <a:pt x="17921250" y="9335783"/>
                </a:lnTo>
                <a:lnTo>
                  <a:pt x="17922786" y="9343441"/>
                </a:lnTo>
                <a:lnTo>
                  <a:pt x="17927003" y="9349689"/>
                </a:lnTo>
                <a:lnTo>
                  <a:pt x="17933239" y="9353906"/>
                </a:lnTo>
                <a:lnTo>
                  <a:pt x="17940897" y="9355442"/>
                </a:lnTo>
                <a:lnTo>
                  <a:pt x="17948542" y="9353906"/>
                </a:lnTo>
                <a:lnTo>
                  <a:pt x="17954790" y="9349689"/>
                </a:lnTo>
                <a:lnTo>
                  <a:pt x="17958994" y="9343441"/>
                </a:lnTo>
                <a:lnTo>
                  <a:pt x="17960544" y="9335783"/>
                </a:lnTo>
                <a:close/>
              </a:path>
              <a:path w="18719800" h="10718800" extrusionOk="0">
                <a:moveTo>
                  <a:pt x="17960544" y="9235694"/>
                </a:moveTo>
                <a:lnTo>
                  <a:pt x="17958994" y="9228049"/>
                </a:lnTo>
                <a:lnTo>
                  <a:pt x="17954790" y="9221800"/>
                </a:lnTo>
                <a:lnTo>
                  <a:pt x="17948542" y="9217596"/>
                </a:lnTo>
                <a:lnTo>
                  <a:pt x="17940897" y="9216047"/>
                </a:lnTo>
                <a:lnTo>
                  <a:pt x="17933239" y="9217596"/>
                </a:lnTo>
                <a:lnTo>
                  <a:pt x="17927003" y="9221800"/>
                </a:lnTo>
                <a:lnTo>
                  <a:pt x="17922786" y="9228049"/>
                </a:lnTo>
                <a:lnTo>
                  <a:pt x="17921250" y="9235694"/>
                </a:lnTo>
                <a:lnTo>
                  <a:pt x="17922786" y="9243339"/>
                </a:lnTo>
                <a:lnTo>
                  <a:pt x="17927003" y="9249588"/>
                </a:lnTo>
                <a:lnTo>
                  <a:pt x="17933239" y="9253804"/>
                </a:lnTo>
                <a:lnTo>
                  <a:pt x="17940897" y="9255341"/>
                </a:lnTo>
                <a:lnTo>
                  <a:pt x="17948542" y="9253804"/>
                </a:lnTo>
                <a:lnTo>
                  <a:pt x="17954790" y="9249588"/>
                </a:lnTo>
                <a:lnTo>
                  <a:pt x="17958994" y="9243339"/>
                </a:lnTo>
                <a:lnTo>
                  <a:pt x="17960544" y="9235694"/>
                </a:lnTo>
                <a:close/>
              </a:path>
              <a:path w="18719800" h="10718800" extrusionOk="0">
                <a:moveTo>
                  <a:pt x="17960544" y="9135605"/>
                </a:moveTo>
                <a:lnTo>
                  <a:pt x="17958994" y="9127960"/>
                </a:lnTo>
                <a:lnTo>
                  <a:pt x="17954790" y="9121711"/>
                </a:lnTo>
                <a:lnTo>
                  <a:pt x="17948542" y="9117495"/>
                </a:lnTo>
                <a:lnTo>
                  <a:pt x="17940897" y="9115946"/>
                </a:lnTo>
                <a:lnTo>
                  <a:pt x="17933239" y="9117495"/>
                </a:lnTo>
                <a:lnTo>
                  <a:pt x="17927003" y="9121711"/>
                </a:lnTo>
                <a:lnTo>
                  <a:pt x="17922786" y="9127960"/>
                </a:lnTo>
                <a:lnTo>
                  <a:pt x="17921250" y="9135605"/>
                </a:lnTo>
                <a:lnTo>
                  <a:pt x="17922786" y="9143251"/>
                </a:lnTo>
                <a:lnTo>
                  <a:pt x="17927003" y="9149499"/>
                </a:lnTo>
                <a:lnTo>
                  <a:pt x="17933239" y="9153703"/>
                </a:lnTo>
                <a:lnTo>
                  <a:pt x="17940897" y="9155252"/>
                </a:lnTo>
                <a:lnTo>
                  <a:pt x="17948542" y="9153703"/>
                </a:lnTo>
                <a:lnTo>
                  <a:pt x="17954790" y="9149499"/>
                </a:lnTo>
                <a:lnTo>
                  <a:pt x="17958994" y="9143251"/>
                </a:lnTo>
                <a:lnTo>
                  <a:pt x="17960544" y="9135605"/>
                </a:lnTo>
                <a:close/>
              </a:path>
              <a:path w="18719800" h="10718800" extrusionOk="0">
                <a:moveTo>
                  <a:pt x="17960544" y="9035517"/>
                </a:moveTo>
                <a:lnTo>
                  <a:pt x="17958994" y="9027858"/>
                </a:lnTo>
                <a:lnTo>
                  <a:pt x="17954790" y="9021610"/>
                </a:lnTo>
                <a:lnTo>
                  <a:pt x="17948542" y="9017406"/>
                </a:lnTo>
                <a:lnTo>
                  <a:pt x="17940897" y="9015857"/>
                </a:lnTo>
                <a:lnTo>
                  <a:pt x="17933239" y="9017406"/>
                </a:lnTo>
                <a:lnTo>
                  <a:pt x="17927003" y="9021610"/>
                </a:lnTo>
                <a:lnTo>
                  <a:pt x="17922786" y="9027858"/>
                </a:lnTo>
                <a:lnTo>
                  <a:pt x="17921250" y="9035517"/>
                </a:lnTo>
                <a:lnTo>
                  <a:pt x="17922786" y="9043162"/>
                </a:lnTo>
                <a:lnTo>
                  <a:pt x="17927003" y="9049410"/>
                </a:lnTo>
                <a:lnTo>
                  <a:pt x="17933239" y="9053614"/>
                </a:lnTo>
                <a:lnTo>
                  <a:pt x="17940897" y="9055151"/>
                </a:lnTo>
                <a:lnTo>
                  <a:pt x="17948542" y="9053614"/>
                </a:lnTo>
                <a:lnTo>
                  <a:pt x="17954790" y="9049410"/>
                </a:lnTo>
                <a:lnTo>
                  <a:pt x="17958994" y="9043162"/>
                </a:lnTo>
                <a:lnTo>
                  <a:pt x="17960544" y="9035517"/>
                </a:lnTo>
                <a:close/>
              </a:path>
              <a:path w="18719800" h="10718800" extrusionOk="0">
                <a:moveTo>
                  <a:pt x="17960544" y="8234743"/>
                </a:moveTo>
                <a:lnTo>
                  <a:pt x="17959007" y="8227098"/>
                </a:lnTo>
                <a:lnTo>
                  <a:pt x="17954790" y="8220850"/>
                </a:lnTo>
                <a:lnTo>
                  <a:pt x="17948555" y="8216633"/>
                </a:lnTo>
                <a:lnTo>
                  <a:pt x="17940897" y="8215096"/>
                </a:lnTo>
                <a:lnTo>
                  <a:pt x="17933251" y="8216633"/>
                </a:lnTo>
                <a:lnTo>
                  <a:pt x="17927016" y="8220850"/>
                </a:lnTo>
                <a:lnTo>
                  <a:pt x="17922799" y="8227098"/>
                </a:lnTo>
                <a:lnTo>
                  <a:pt x="17921250" y="8234743"/>
                </a:lnTo>
                <a:lnTo>
                  <a:pt x="17922799" y="8242389"/>
                </a:lnTo>
                <a:lnTo>
                  <a:pt x="17927016" y="8248637"/>
                </a:lnTo>
                <a:lnTo>
                  <a:pt x="17933251" y="8252854"/>
                </a:lnTo>
                <a:lnTo>
                  <a:pt x="17940897" y="8254390"/>
                </a:lnTo>
                <a:lnTo>
                  <a:pt x="17948555" y="8252854"/>
                </a:lnTo>
                <a:lnTo>
                  <a:pt x="17954790" y="8248637"/>
                </a:lnTo>
                <a:lnTo>
                  <a:pt x="17959007" y="8242389"/>
                </a:lnTo>
                <a:lnTo>
                  <a:pt x="17960544" y="8234743"/>
                </a:lnTo>
                <a:close/>
              </a:path>
              <a:path w="18719800" h="10718800" extrusionOk="0">
                <a:moveTo>
                  <a:pt x="17960544" y="8134642"/>
                </a:moveTo>
                <a:lnTo>
                  <a:pt x="17959007" y="8126997"/>
                </a:lnTo>
                <a:lnTo>
                  <a:pt x="17954790" y="8120761"/>
                </a:lnTo>
                <a:lnTo>
                  <a:pt x="17948555" y="8116544"/>
                </a:lnTo>
                <a:lnTo>
                  <a:pt x="17940897" y="8114995"/>
                </a:lnTo>
                <a:lnTo>
                  <a:pt x="17933251" y="8116544"/>
                </a:lnTo>
                <a:lnTo>
                  <a:pt x="17927016" y="8120761"/>
                </a:lnTo>
                <a:lnTo>
                  <a:pt x="17922799" y="8126997"/>
                </a:lnTo>
                <a:lnTo>
                  <a:pt x="17921250" y="8134642"/>
                </a:lnTo>
                <a:lnTo>
                  <a:pt x="17922799" y="8142287"/>
                </a:lnTo>
                <a:lnTo>
                  <a:pt x="17927016" y="8148536"/>
                </a:lnTo>
                <a:lnTo>
                  <a:pt x="17933251" y="8152752"/>
                </a:lnTo>
                <a:lnTo>
                  <a:pt x="17940897" y="8154289"/>
                </a:lnTo>
                <a:lnTo>
                  <a:pt x="17948555" y="8152752"/>
                </a:lnTo>
                <a:lnTo>
                  <a:pt x="17954790" y="8148536"/>
                </a:lnTo>
                <a:lnTo>
                  <a:pt x="17959007" y="8142287"/>
                </a:lnTo>
                <a:lnTo>
                  <a:pt x="17960544" y="8134642"/>
                </a:lnTo>
                <a:close/>
              </a:path>
              <a:path w="18719800" h="10718800" extrusionOk="0">
                <a:moveTo>
                  <a:pt x="17960544" y="6633210"/>
                </a:moveTo>
                <a:lnTo>
                  <a:pt x="17959007" y="6625564"/>
                </a:lnTo>
                <a:lnTo>
                  <a:pt x="17954790" y="6619316"/>
                </a:lnTo>
                <a:lnTo>
                  <a:pt x="17948555" y="6615112"/>
                </a:lnTo>
                <a:lnTo>
                  <a:pt x="17940897" y="6613563"/>
                </a:lnTo>
                <a:lnTo>
                  <a:pt x="17933251" y="6615112"/>
                </a:lnTo>
                <a:lnTo>
                  <a:pt x="17927016" y="6619316"/>
                </a:lnTo>
                <a:lnTo>
                  <a:pt x="17922799" y="6625564"/>
                </a:lnTo>
                <a:lnTo>
                  <a:pt x="17921250" y="6633210"/>
                </a:lnTo>
                <a:lnTo>
                  <a:pt x="17922799" y="6640855"/>
                </a:lnTo>
                <a:lnTo>
                  <a:pt x="17927016" y="6647104"/>
                </a:lnTo>
                <a:lnTo>
                  <a:pt x="17933251" y="6651320"/>
                </a:lnTo>
                <a:lnTo>
                  <a:pt x="17940897" y="6652857"/>
                </a:lnTo>
                <a:lnTo>
                  <a:pt x="17948555" y="6651320"/>
                </a:lnTo>
                <a:lnTo>
                  <a:pt x="17954790" y="6647104"/>
                </a:lnTo>
                <a:lnTo>
                  <a:pt x="17959007" y="6640855"/>
                </a:lnTo>
                <a:lnTo>
                  <a:pt x="17960544" y="6633210"/>
                </a:lnTo>
                <a:close/>
              </a:path>
              <a:path w="18719800" h="10718800" extrusionOk="0">
                <a:moveTo>
                  <a:pt x="17960544" y="6533108"/>
                </a:moveTo>
                <a:lnTo>
                  <a:pt x="17959007" y="6525463"/>
                </a:lnTo>
                <a:lnTo>
                  <a:pt x="17954790" y="6519227"/>
                </a:lnTo>
                <a:lnTo>
                  <a:pt x="17948555" y="6515011"/>
                </a:lnTo>
                <a:lnTo>
                  <a:pt x="17940897" y="6513462"/>
                </a:lnTo>
                <a:lnTo>
                  <a:pt x="17933251" y="6515011"/>
                </a:lnTo>
                <a:lnTo>
                  <a:pt x="17927016" y="6519227"/>
                </a:lnTo>
                <a:lnTo>
                  <a:pt x="17922799" y="6525463"/>
                </a:lnTo>
                <a:lnTo>
                  <a:pt x="17921250" y="6533108"/>
                </a:lnTo>
                <a:lnTo>
                  <a:pt x="17922799" y="6540754"/>
                </a:lnTo>
                <a:lnTo>
                  <a:pt x="17927016" y="6547002"/>
                </a:lnTo>
                <a:lnTo>
                  <a:pt x="17933251" y="6551219"/>
                </a:lnTo>
                <a:lnTo>
                  <a:pt x="17940897" y="6552755"/>
                </a:lnTo>
                <a:lnTo>
                  <a:pt x="17948555" y="6551219"/>
                </a:lnTo>
                <a:lnTo>
                  <a:pt x="17954790" y="6547002"/>
                </a:lnTo>
                <a:lnTo>
                  <a:pt x="17959007" y="6540754"/>
                </a:lnTo>
                <a:lnTo>
                  <a:pt x="17960544" y="6533108"/>
                </a:lnTo>
                <a:close/>
              </a:path>
              <a:path w="18719800" h="10718800" extrusionOk="0">
                <a:moveTo>
                  <a:pt x="17960556" y="8935415"/>
                </a:moveTo>
                <a:lnTo>
                  <a:pt x="17959007" y="8927770"/>
                </a:lnTo>
                <a:lnTo>
                  <a:pt x="17954803" y="8921534"/>
                </a:lnTo>
                <a:lnTo>
                  <a:pt x="17948555" y="8917330"/>
                </a:lnTo>
                <a:lnTo>
                  <a:pt x="17940909" y="8915781"/>
                </a:lnTo>
                <a:lnTo>
                  <a:pt x="17933264" y="8917330"/>
                </a:lnTo>
                <a:lnTo>
                  <a:pt x="17927016" y="8921534"/>
                </a:lnTo>
                <a:lnTo>
                  <a:pt x="17922799" y="8927770"/>
                </a:lnTo>
                <a:lnTo>
                  <a:pt x="17921262" y="8935415"/>
                </a:lnTo>
                <a:lnTo>
                  <a:pt x="17922799" y="8943061"/>
                </a:lnTo>
                <a:lnTo>
                  <a:pt x="17927016" y="8949309"/>
                </a:lnTo>
                <a:lnTo>
                  <a:pt x="17933264" y="8953525"/>
                </a:lnTo>
                <a:lnTo>
                  <a:pt x="17940909" y="8955062"/>
                </a:lnTo>
                <a:lnTo>
                  <a:pt x="17948555" y="8953525"/>
                </a:lnTo>
                <a:lnTo>
                  <a:pt x="17954803" y="8949309"/>
                </a:lnTo>
                <a:lnTo>
                  <a:pt x="17959007" y="8943061"/>
                </a:lnTo>
                <a:lnTo>
                  <a:pt x="17960556" y="8935415"/>
                </a:lnTo>
                <a:close/>
              </a:path>
              <a:path w="18719800" h="10718800" extrusionOk="0">
                <a:moveTo>
                  <a:pt x="17960556" y="8835326"/>
                </a:moveTo>
                <a:lnTo>
                  <a:pt x="17959007" y="8827681"/>
                </a:lnTo>
                <a:lnTo>
                  <a:pt x="17954803" y="8821433"/>
                </a:lnTo>
                <a:lnTo>
                  <a:pt x="17948555" y="8817216"/>
                </a:lnTo>
                <a:lnTo>
                  <a:pt x="17940909" y="8815680"/>
                </a:lnTo>
                <a:lnTo>
                  <a:pt x="17933264" y="8817216"/>
                </a:lnTo>
                <a:lnTo>
                  <a:pt x="17927016" y="8821433"/>
                </a:lnTo>
                <a:lnTo>
                  <a:pt x="17922799" y="8827681"/>
                </a:lnTo>
                <a:lnTo>
                  <a:pt x="17921262" y="8835326"/>
                </a:lnTo>
                <a:lnTo>
                  <a:pt x="17922799" y="8842972"/>
                </a:lnTo>
                <a:lnTo>
                  <a:pt x="17927016" y="8849220"/>
                </a:lnTo>
                <a:lnTo>
                  <a:pt x="17933264" y="8853424"/>
                </a:lnTo>
                <a:lnTo>
                  <a:pt x="17940909" y="8854973"/>
                </a:lnTo>
                <a:lnTo>
                  <a:pt x="17948555" y="8853424"/>
                </a:lnTo>
                <a:lnTo>
                  <a:pt x="17954803" y="8849220"/>
                </a:lnTo>
                <a:lnTo>
                  <a:pt x="17959007" y="8842972"/>
                </a:lnTo>
                <a:lnTo>
                  <a:pt x="17960556" y="8835326"/>
                </a:lnTo>
                <a:close/>
              </a:path>
              <a:path w="18719800" h="10718800" extrusionOk="0">
                <a:moveTo>
                  <a:pt x="17960556" y="8735212"/>
                </a:moveTo>
                <a:lnTo>
                  <a:pt x="17959007" y="8727580"/>
                </a:lnTo>
                <a:lnTo>
                  <a:pt x="17954803" y="8721331"/>
                </a:lnTo>
                <a:lnTo>
                  <a:pt x="17948555" y="8717128"/>
                </a:lnTo>
                <a:lnTo>
                  <a:pt x="17940909" y="8715578"/>
                </a:lnTo>
                <a:lnTo>
                  <a:pt x="17933264" y="8717128"/>
                </a:lnTo>
                <a:lnTo>
                  <a:pt x="17927016" y="8721331"/>
                </a:lnTo>
                <a:lnTo>
                  <a:pt x="17922799" y="8727580"/>
                </a:lnTo>
                <a:lnTo>
                  <a:pt x="17921262" y="8735212"/>
                </a:lnTo>
                <a:lnTo>
                  <a:pt x="17922799" y="8742870"/>
                </a:lnTo>
                <a:lnTo>
                  <a:pt x="17927016" y="8749119"/>
                </a:lnTo>
                <a:lnTo>
                  <a:pt x="17933264" y="8753323"/>
                </a:lnTo>
                <a:lnTo>
                  <a:pt x="17940909" y="8754872"/>
                </a:lnTo>
                <a:lnTo>
                  <a:pt x="17948555" y="8753323"/>
                </a:lnTo>
                <a:lnTo>
                  <a:pt x="17954803" y="8749119"/>
                </a:lnTo>
                <a:lnTo>
                  <a:pt x="17959007" y="8742870"/>
                </a:lnTo>
                <a:lnTo>
                  <a:pt x="17960556" y="8735212"/>
                </a:lnTo>
                <a:close/>
              </a:path>
              <a:path w="18719800" h="10718800" extrusionOk="0">
                <a:moveTo>
                  <a:pt x="17960556" y="8635124"/>
                </a:moveTo>
                <a:lnTo>
                  <a:pt x="17959007" y="8627478"/>
                </a:lnTo>
                <a:lnTo>
                  <a:pt x="17954803" y="8621230"/>
                </a:lnTo>
                <a:lnTo>
                  <a:pt x="17948555" y="8617013"/>
                </a:lnTo>
                <a:lnTo>
                  <a:pt x="17940909" y="8615477"/>
                </a:lnTo>
                <a:lnTo>
                  <a:pt x="17933264" y="8617013"/>
                </a:lnTo>
                <a:lnTo>
                  <a:pt x="17927016" y="8621230"/>
                </a:lnTo>
                <a:lnTo>
                  <a:pt x="17922799" y="8627478"/>
                </a:lnTo>
                <a:lnTo>
                  <a:pt x="17921262" y="8635124"/>
                </a:lnTo>
                <a:lnTo>
                  <a:pt x="17922799" y="8642782"/>
                </a:lnTo>
                <a:lnTo>
                  <a:pt x="17927016" y="8649017"/>
                </a:lnTo>
                <a:lnTo>
                  <a:pt x="17933264" y="8653234"/>
                </a:lnTo>
                <a:lnTo>
                  <a:pt x="17940909" y="8654771"/>
                </a:lnTo>
                <a:lnTo>
                  <a:pt x="17948555" y="8653234"/>
                </a:lnTo>
                <a:lnTo>
                  <a:pt x="17954803" y="8649017"/>
                </a:lnTo>
                <a:lnTo>
                  <a:pt x="17959007" y="8642782"/>
                </a:lnTo>
                <a:lnTo>
                  <a:pt x="17960556" y="8635124"/>
                </a:lnTo>
                <a:close/>
              </a:path>
              <a:path w="18719800" h="10718800" extrusionOk="0">
                <a:moveTo>
                  <a:pt x="17960556" y="8535035"/>
                </a:moveTo>
                <a:lnTo>
                  <a:pt x="17959007" y="8527390"/>
                </a:lnTo>
                <a:lnTo>
                  <a:pt x="17954803" y="8521141"/>
                </a:lnTo>
                <a:lnTo>
                  <a:pt x="17948555" y="8516925"/>
                </a:lnTo>
                <a:lnTo>
                  <a:pt x="17940909" y="8515375"/>
                </a:lnTo>
                <a:lnTo>
                  <a:pt x="17933264" y="8516925"/>
                </a:lnTo>
                <a:lnTo>
                  <a:pt x="17927016" y="8521141"/>
                </a:lnTo>
                <a:lnTo>
                  <a:pt x="17922799" y="8527390"/>
                </a:lnTo>
                <a:lnTo>
                  <a:pt x="17921262" y="8535035"/>
                </a:lnTo>
                <a:lnTo>
                  <a:pt x="17922799" y="8542680"/>
                </a:lnTo>
                <a:lnTo>
                  <a:pt x="17927016" y="8548929"/>
                </a:lnTo>
                <a:lnTo>
                  <a:pt x="17933264" y="8553132"/>
                </a:lnTo>
                <a:lnTo>
                  <a:pt x="17940909" y="8554682"/>
                </a:lnTo>
                <a:lnTo>
                  <a:pt x="17948555" y="8553132"/>
                </a:lnTo>
                <a:lnTo>
                  <a:pt x="17954803" y="8548929"/>
                </a:lnTo>
                <a:lnTo>
                  <a:pt x="17959007" y="8542680"/>
                </a:lnTo>
                <a:lnTo>
                  <a:pt x="17960556" y="8535035"/>
                </a:lnTo>
                <a:close/>
              </a:path>
              <a:path w="18719800" h="10718800" extrusionOk="0">
                <a:moveTo>
                  <a:pt x="17960556" y="8434946"/>
                </a:moveTo>
                <a:lnTo>
                  <a:pt x="17959007" y="8427301"/>
                </a:lnTo>
                <a:lnTo>
                  <a:pt x="17954803" y="8421052"/>
                </a:lnTo>
                <a:lnTo>
                  <a:pt x="17948555" y="8416836"/>
                </a:lnTo>
                <a:lnTo>
                  <a:pt x="17940909" y="8415287"/>
                </a:lnTo>
                <a:lnTo>
                  <a:pt x="17933264" y="8416836"/>
                </a:lnTo>
                <a:lnTo>
                  <a:pt x="17927016" y="8421052"/>
                </a:lnTo>
                <a:lnTo>
                  <a:pt x="17922799" y="8427301"/>
                </a:lnTo>
                <a:lnTo>
                  <a:pt x="17921262" y="8434946"/>
                </a:lnTo>
                <a:lnTo>
                  <a:pt x="17922799" y="8442592"/>
                </a:lnTo>
                <a:lnTo>
                  <a:pt x="17927016" y="8448840"/>
                </a:lnTo>
                <a:lnTo>
                  <a:pt x="17933264" y="8453044"/>
                </a:lnTo>
                <a:lnTo>
                  <a:pt x="17940909" y="8454580"/>
                </a:lnTo>
                <a:lnTo>
                  <a:pt x="17948555" y="8453044"/>
                </a:lnTo>
                <a:lnTo>
                  <a:pt x="17954803" y="8448840"/>
                </a:lnTo>
                <a:lnTo>
                  <a:pt x="17959007" y="8442592"/>
                </a:lnTo>
                <a:lnTo>
                  <a:pt x="17960556" y="8434946"/>
                </a:lnTo>
                <a:close/>
              </a:path>
              <a:path w="18719800" h="10718800" extrusionOk="0">
                <a:moveTo>
                  <a:pt x="17960556" y="8334845"/>
                </a:moveTo>
                <a:lnTo>
                  <a:pt x="17959007" y="8327199"/>
                </a:lnTo>
                <a:lnTo>
                  <a:pt x="17954803" y="8320951"/>
                </a:lnTo>
                <a:lnTo>
                  <a:pt x="17948555" y="8316747"/>
                </a:lnTo>
                <a:lnTo>
                  <a:pt x="17940909" y="8315198"/>
                </a:lnTo>
                <a:lnTo>
                  <a:pt x="17933264" y="8316747"/>
                </a:lnTo>
                <a:lnTo>
                  <a:pt x="17927016" y="8320951"/>
                </a:lnTo>
                <a:lnTo>
                  <a:pt x="17922799" y="8327199"/>
                </a:lnTo>
                <a:lnTo>
                  <a:pt x="17921262" y="8334845"/>
                </a:lnTo>
                <a:lnTo>
                  <a:pt x="17922799" y="8342490"/>
                </a:lnTo>
                <a:lnTo>
                  <a:pt x="17927016" y="8348739"/>
                </a:lnTo>
                <a:lnTo>
                  <a:pt x="17933264" y="8352942"/>
                </a:lnTo>
                <a:lnTo>
                  <a:pt x="17940909" y="8354492"/>
                </a:lnTo>
                <a:lnTo>
                  <a:pt x="17948555" y="8352942"/>
                </a:lnTo>
                <a:lnTo>
                  <a:pt x="17954803" y="8348739"/>
                </a:lnTo>
                <a:lnTo>
                  <a:pt x="17959007" y="8342490"/>
                </a:lnTo>
                <a:lnTo>
                  <a:pt x="17960556" y="8334845"/>
                </a:lnTo>
                <a:close/>
              </a:path>
              <a:path w="18719800" h="10718800" extrusionOk="0">
                <a:moveTo>
                  <a:pt x="17960556" y="8034541"/>
                </a:moveTo>
                <a:lnTo>
                  <a:pt x="17959007" y="8026895"/>
                </a:lnTo>
                <a:lnTo>
                  <a:pt x="17954803" y="8020659"/>
                </a:lnTo>
                <a:lnTo>
                  <a:pt x="17948555" y="8016443"/>
                </a:lnTo>
                <a:lnTo>
                  <a:pt x="17940909" y="8014906"/>
                </a:lnTo>
                <a:lnTo>
                  <a:pt x="17933264" y="8016443"/>
                </a:lnTo>
                <a:lnTo>
                  <a:pt x="17927016" y="8020659"/>
                </a:lnTo>
                <a:lnTo>
                  <a:pt x="17922799" y="8026895"/>
                </a:lnTo>
                <a:lnTo>
                  <a:pt x="17921262" y="8034541"/>
                </a:lnTo>
                <a:lnTo>
                  <a:pt x="17922799" y="8042186"/>
                </a:lnTo>
                <a:lnTo>
                  <a:pt x="17927016" y="8048447"/>
                </a:lnTo>
                <a:lnTo>
                  <a:pt x="17933264" y="8052651"/>
                </a:lnTo>
                <a:lnTo>
                  <a:pt x="17940909" y="8054200"/>
                </a:lnTo>
                <a:lnTo>
                  <a:pt x="17948555" y="8052651"/>
                </a:lnTo>
                <a:lnTo>
                  <a:pt x="17954803" y="8048447"/>
                </a:lnTo>
                <a:lnTo>
                  <a:pt x="17959007" y="8042186"/>
                </a:lnTo>
                <a:lnTo>
                  <a:pt x="17960556" y="8034541"/>
                </a:lnTo>
                <a:close/>
              </a:path>
              <a:path w="18719800" h="10718800" extrusionOk="0">
                <a:moveTo>
                  <a:pt x="17960556" y="7934465"/>
                </a:moveTo>
                <a:lnTo>
                  <a:pt x="17959007" y="7926806"/>
                </a:lnTo>
                <a:lnTo>
                  <a:pt x="17954803" y="7920571"/>
                </a:lnTo>
                <a:lnTo>
                  <a:pt x="17948555" y="7916354"/>
                </a:lnTo>
                <a:lnTo>
                  <a:pt x="17940909" y="7914805"/>
                </a:lnTo>
                <a:lnTo>
                  <a:pt x="17933264" y="7916354"/>
                </a:lnTo>
                <a:lnTo>
                  <a:pt x="17927016" y="7920571"/>
                </a:lnTo>
                <a:lnTo>
                  <a:pt x="17922799" y="7926806"/>
                </a:lnTo>
                <a:lnTo>
                  <a:pt x="17921262" y="7934465"/>
                </a:lnTo>
                <a:lnTo>
                  <a:pt x="17922799" y="7942110"/>
                </a:lnTo>
                <a:lnTo>
                  <a:pt x="17927016" y="7948346"/>
                </a:lnTo>
                <a:lnTo>
                  <a:pt x="17933264" y="7952562"/>
                </a:lnTo>
                <a:lnTo>
                  <a:pt x="17940909" y="7954111"/>
                </a:lnTo>
                <a:lnTo>
                  <a:pt x="17948555" y="7952562"/>
                </a:lnTo>
                <a:lnTo>
                  <a:pt x="17954803" y="7948346"/>
                </a:lnTo>
                <a:lnTo>
                  <a:pt x="17959007" y="7942110"/>
                </a:lnTo>
                <a:lnTo>
                  <a:pt x="17960556" y="7934465"/>
                </a:lnTo>
                <a:close/>
              </a:path>
              <a:path w="18719800" h="10718800" extrusionOk="0">
                <a:moveTo>
                  <a:pt x="17960556" y="7834363"/>
                </a:moveTo>
                <a:lnTo>
                  <a:pt x="17959007" y="7826718"/>
                </a:lnTo>
                <a:lnTo>
                  <a:pt x="17954803" y="7820469"/>
                </a:lnTo>
                <a:lnTo>
                  <a:pt x="17948555" y="7816253"/>
                </a:lnTo>
                <a:lnTo>
                  <a:pt x="17940909" y="7814716"/>
                </a:lnTo>
                <a:lnTo>
                  <a:pt x="17933264" y="7816253"/>
                </a:lnTo>
                <a:lnTo>
                  <a:pt x="17927016" y="7820469"/>
                </a:lnTo>
                <a:lnTo>
                  <a:pt x="17922799" y="7826718"/>
                </a:lnTo>
                <a:lnTo>
                  <a:pt x="17921262" y="7834363"/>
                </a:lnTo>
                <a:lnTo>
                  <a:pt x="17922799" y="7842009"/>
                </a:lnTo>
                <a:lnTo>
                  <a:pt x="17927016" y="7848257"/>
                </a:lnTo>
                <a:lnTo>
                  <a:pt x="17933264" y="7852473"/>
                </a:lnTo>
                <a:lnTo>
                  <a:pt x="17940909" y="7854023"/>
                </a:lnTo>
                <a:lnTo>
                  <a:pt x="17948555" y="7852473"/>
                </a:lnTo>
                <a:lnTo>
                  <a:pt x="17954803" y="7848257"/>
                </a:lnTo>
                <a:lnTo>
                  <a:pt x="17959007" y="7842009"/>
                </a:lnTo>
                <a:lnTo>
                  <a:pt x="17960556" y="7834363"/>
                </a:lnTo>
                <a:close/>
              </a:path>
              <a:path w="18719800" h="10718800" extrusionOk="0">
                <a:moveTo>
                  <a:pt x="17960556" y="7734262"/>
                </a:moveTo>
                <a:lnTo>
                  <a:pt x="17959007" y="7726616"/>
                </a:lnTo>
                <a:lnTo>
                  <a:pt x="17954803" y="7720368"/>
                </a:lnTo>
                <a:lnTo>
                  <a:pt x="17948555" y="7716164"/>
                </a:lnTo>
                <a:lnTo>
                  <a:pt x="17940909" y="7714615"/>
                </a:lnTo>
                <a:lnTo>
                  <a:pt x="17933264" y="7716164"/>
                </a:lnTo>
                <a:lnTo>
                  <a:pt x="17927016" y="7720368"/>
                </a:lnTo>
                <a:lnTo>
                  <a:pt x="17922799" y="7726616"/>
                </a:lnTo>
                <a:lnTo>
                  <a:pt x="17921262" y="7734262"/>
                </a:lnTo>
                <a:lnTo>
                  <a:pt x="17922799" y="7741920"/>
                </a:lnTo>
                <a:lnTo>
                  <a:pt x="17927016" y="7748156"/>
                </a:lnTo>
                <a:lnTo>
                  <a:pt x="17933264" y="7752372"/>
                </a:lnTo>
                <a:lnTo>
                  <a:pt x="17940909" y="7753909"/>
                </a:lnTo>
                <a:lnTo>
                  <a:pt x="17948555" y="7752372"/>
                </a:lnTo>
                <a:lnTo>
                  <a:pt x="17954803" y="7748156"/>
                </a:lnTo>
                <a:lnTo>
                  <a:pt x="17959007" y="7741920"/>
                </a:lnTo>
                <a:lnTo>
                  <a:pt x="17960556" y="7734262"/>
                </a:lnTo>
                <a:close/>
              </a:path>
              <a:path w="18719800" h="10718800" extrusionOk="0">
                <a:moveTo>
                  <a:pt x="17960556" y="7634160"/>
                </a:moveTo>
                <a:lnTo>
                  <a:pt x="17959007" y="7626515"/>
                </a:lnTo>
                <a:lnTo>
                  <a:pt x="17954803" y="7620279"/>
                </a:lnTo>
                <a:lnTo>
                  <a:pt x="17948555" y="7616076"/>
                </a:lnTo>
                <a:lnTo>
                  <a:pt x="17940909" y="7614526"/>
                </a:lnTo>
                <a:lnTo>
                  <a:pt x="17933264" y="7616076"/>
                </a:lnTo>
                <a:lnTo>
                  <a:pt x="17927016" y="7620279"/>
                </a:lnTo>
                <a:lnTo>
                  <a:pt x="17922799" y="7626515"/>
                </a:lnTo>
                <a:lnTo>
                  <a:pt x="17921262" y="7634160"/>
                </a:lnTo>
                <a:lnTo>
                  <a:pt x="17922799" y="7641818"/>
                </a:lnTo>
                <a:lnTo>
                  <a:pt x="17927016" y="7648067"/>
                </a:lnTo>
                <a:lnTo>
                  <a:pt x="17933264" y="7652271"/>
                </a:lnTo>
                <a:lnTo>
                  <a:pt x="17940909" y="7653820"/>
                </a:lnTo>
                <a:lnTo>
                  <a:pt x="17948555" y="7652271"/>
                </a:lnTo>
                <a:lnTo>
                  <a:pt x="17954803" y="7648067"/>
                </a:lnTo>
                <a:lnTo>
                  <a:pt x="17959007" y="7641818"/>
                </a:lnTo>
                <a:lnTo>
                  <a:pt x="17960556" y="7634160"/>
                </a:lnTo>
                <a:close/>
              </a:path>
              <a:path w="18719800" h="10718800" extrusionOk="0">
                <a:moveTo>
                  <a:pt x="17960556" y="7534084"/>
                </a:moveTo>
                <a:lnTo>
                  <a:pt x="17959007" y="7526426"/>
                </a:lnTo>
                <a:lnTo>
                  <a:pt x="17954803" y="7520178"/>
                </a:lnTo>
                <a:lnTo>
                  <a:pt x="17948555" y="7515961"/>
                </a:lnTo>
                <a:lnTo>
                  <a:pt x="17940909" y="7514425"/>
                </a:lnTo>
                <a:lnTo>
                  <a:pt x="17933264" y="7515961"/>
                </a:lnTo>
                <a:lnTo>
                  <a:pt x="17927016" y="7520178"/>
                </a:lnTo>
                <a:lnTo>
                  <a:pt x="17922799" y="7526426"/>
                </a:lnTo>
                <a:lnTo>
                  <a:pt x="17921262" y="7534084"/>
                </a:lnTo>
                <a:lnTo>
                  <a:pt x="17922799" y="7541717"/>
                </a:lnTo>
                <a:lnTo>
                  <a:pt x="17927016" y="7547965"/>
                </a:lnTo>
                <a:lnTo>
                  <a:pt x="17933264" y="7552169"/>
                </a:lnTo>
                <a:lnTo>
                  <a:pt x="17940909" y="7553719"/>
                </a:lnTo>
                <a:lnTo>
                  <a:pt x="17948555" y="7552169"/>
                </a:lnTo>
                <a:lnTo>
                  <a:pt x="17954803" y="7547965"/>
                </a:lnTo>
                <a:lnTo>
                  <a:pt x="17959007" y="7541717"/>
                </a:lnTo>
                <a:lnTo>
                  <a:pt x="17960556" y="7534084"/>
                </a:lnTo>
                <a:close/>
              </a:path>
              <a:path w="18719800" h="10718800" extrusionOk="0">
                <a:moveTo>
                  <a:pt x="17960556" y="7433970"/>
                </a:moveTo>
                <a:lnTo>
                  <a:pt x="17959007" y="7426325"/>
                </a:lnTo>
                <a:lnTo>
                  <a:pt x="17954803" y="7420089"/>
                </a:lnTo>
                <a:lnTo>
                  <a:pt x="17948555" y="7415873"/>
                </a:lnTo>
                <a:lnTo>
                  <a:pt x="17940909" y="7414336"/>
                </a:lnTo>
                <a:lnTo>
                  <a:pt x="17933264" y="7415873"/>
                </a:lnTo>
                <a:lnTo>
                  <a:pt x="17927016" y="7420089"/>
                </a:lnTo>
                <a:lnTo>
                  <a:pt x="17922799" y="7426325"/>
                </a:lnTo>
                <a:lnTo>
                  <a:pt x="17921262" y="7433970"/>
                </a:lnTo>
                <a:lnTo>
                  <a:pt x="17922799" y="7441616"/>
                </a:lnTo>
                <a:lnTo>
                  <a:pt x="17927016" y="7447864"/>
                </a:lnTo>
                <a:lnTo>
                  <a:pt x="17933264" y="7452080"/>
                </a:lnTo>
                <a:lnTo>
                  <a:pt x="17940909" y="7453617"/>
                </a:lnTo>
                <a:lnTo>
                  <a:pt x="17948555" y="7452080"/>
                </a:lnTo>
                <a:lnTo>
                  <a:pt x="17954803" y="7447864"/>
                </a:lnTo>
                <a:lnTo>
                  <a:pt x="17959007" y="7441616"/>
                </a:lnTo>
                <a:lnTo>
                  <a:pt x="17960556" y="7433970"/>
                </a:lnTo>
                <a:close/>
              </a:path>
              <a:path w="18719800" h="10718800" extrusionOk="0">
                <a:moveTo>
                  <a:pt x="17960556" y="7333882"/>
                </a:moveTo>
                <a:lnTo>
                  <a:pt x="17959007" y="7326236"/>
                </a:lnTo>
                <a:lnTo>
                  <a:pt x="17954803" y="7319988"/>
                </a:lnTo>
                <a:lnTo>
                  <a:pt x="17948555" y="7315784"/>
                </a:lnTo>
                <a:lnTo>
                  <a:pt x="17940909" y="7314235"/>
                </a:lnTo>
                <a:lnTo>
                  <a:pt x="17933264" y="7315784"/>
                </a:lnTo>
                <a:lnTo>
                  <a:pt x="17927016" y="7319988"/>
                </a:lnTo>
                <a:lnTo>
                  <a:pt x="17922799" y="7326236"/>
                </a:lnTo>
                <a:lnTo>
                  <a:pt x="17921262" y="7333882"/>
                </a:lnTo>
                <a:lnTo>
                  <a:pt x="17922799" y="7341527"/>
                </a:lnTo>
                <a:lnTo>
                  <a:pt x="17927016" y="7347775"/>
                </a:lnTo>
                <a:lnTo>
                  <a:pt x="17933264" y="7351979"/>
                </a:lnTo>
                <a:lnTo>
                  <a:pt x="17940909" y="7353516"/>
                </a:lnTo>
                <a:lnTo>
                  <a:pt x="17948555" y="7351979"/>
                </a:lnTo>
                <a:lnTo>
                  <a:pt x="17954803" y="7347775"/>
                </a:lnTo>
                <a:lnTo>
                  <a:pt x="17959007" y="7341527"/>
                </a:lnTo>
                <a:lnTo>
                  <a:pt x="17960556" y="7333882"/>
                </a:lnTo>
                <a:close/>
              </a:path>
              <a:path w="18719800" h="10718800" extrusionOk="0">
                <a:moveTo>
                  <a:pt x="17960556" y="7233780"/>
                </a:moveTo>
                <a:lnTo>
                  <a:pt x="17959007" y="7226135"/>
                </a:lnTo>
                <a:lnTo>
                  <a:pt x="17954803" y="7219899"/>
                </a:lnTo>
                <a:lnTo>
                  <a:pt x="17948555" y="7215683"/>
                </a:lnTo>
                <a:lnTo>
                  <a:pt x="17940909" y="7214146"/>
                </a:lnTo>
                <a:lnTo>
                  <a:pt x="17933264" y="7215683"/>
                </a:lnTo>
                <a:lnTo>
                  <a:pt x="17927016" y="7219899"/>
                </a:lnTo>
                <a:lnTo>
                  <a:pt x="17922799" y="7226135"/>
                </a:lnTo>
                <a:lnTo>
                  <a:pt x="17921262" y="7233780"/>
                </a:lnTo>
                <a:lnTo>
                  <a:pt x="17922799" y="7241426"/>
                </a:lnTo>
                <a:lnTo>
                  <a:pt x="17927016" y="7247674"/>
                </a:lnTo>
                <a:lnTo>
                  <a:pt x="17933264" y="7251890"/>
                </a:lnTo>
                <a:lnTo>
                  <a:pt x="17940909" y="7253427"/>
                </a:lnTo>
                <a:lnTo>
                  <a:pt x="17948555" y="7251890"/>
                </a:lnTo>
                <a:lnTo>
                  <a:pt x="17954803" y="7247674"/>
                </a:lnTo>
                <a:lnTo>
                  <a:pt x="17959007" y="7241426"/>
                </a:lnTo>
                <a:lnTo>
                  <a:pt x="17960556" y="7233780"/>
                </a:lnTo>
                <a:close/>
              </a:path>
              <a:path w="18719800" h="10718800" extrusionOk="0">
                <a:moveTo>
                  <a:pt x="17960556" y="7133691"/>
                </a:moveTo>
                <a:lnTo>
                  <a:pt x="17959007" y="7126046"/>
                </a:lnTo>
                <a:lnTo>
                  <a:pt x="17954803" y="7119798"/>
                </a:lnTo>
                <a:lnTo>
                  <a:pt x="17948555" y="7115581"/>
                </a:lnTo>
                <a:lnTo>
                  <a:pt x="17940909" y="7114045"/>
                </a:lnTo>
                <a:lnTo>
                  <a:pt x="17933264" y="7115581"/>
                </a:lnTo>
                <a:lnTo>
                  <a:pt x="17927016" y="7119798"/>
                </a:lnTo>
                <a:lnTo>
                  <a:pt x="17922799" y="7126046"/>
                </a:lnTo>
                <a:lnTo>
                  <a:pt x="17921262" y="7133691"/>
                </a:lnTo>
                <a:lnTo>
                  <a:pt x="17922799" y="7141337"/>
                </a:lnTo>
                <a:lnTo>
                  <a:pt x="17927016" y="7147585"/>
                </a:lnTo>
                <a:lnTo>
                  <a:pt x="17933264" y="7151789"/>
                </a:lnTo>
                <a:lnTo>
                  <a:pt x="17940909" y="7153338"/>
                </a:lnTo>
                <a:lnTo>
                  <a:pt x="17948555" y="7151789"/>
                </a:lnTo>
                <a:lnTo>
                  <a:pt x="17954803" y="7147585"/>
                </a:lnTo>
                <a:lnTo>
                  <a:pt x="17959007" y="7141337"/>
                </a:lnTo>
                <a:lnTo>
                  <a:pt x="17960556" y="7133691"/>
                </a:lnTo>
                <a:close/>
              </a:path>
              <a:path w="18719800" h="10718800" extrusionOk="0">
                <a:moveTo>
                  <a:pt x="17960556" y="7033590"/>
                </a:moveTo>
                <a:lnTo>
                  <a:pt x="17959007" y="7025945"/>
                </a:lnTo>
                <a:lnTo>
                  <a:pt x="17954803" y="7019696"/>
                </a:lnTo>
                <a:lnTo>
                  <a:pt x="17948555" y="7015480"/>
                </a:lnTo>
                <a:lnTo>
                  <a:pt x="17940909" y="7013943"/>
                </a:lnTo>
                <a:lnTo>
                  <a:pt x="17933264" y="7015480"/>
                </a:lnTo>
                <a:lnTo>
                  <a:pt x="17927016" y="7019696"/>
                </a:lnTo>
                <a:lnTo>
                  <a:pt x="17922799" y="7025945"/>
                </a:lnTo>
                <a:lnTo>
                  <a:pt x="17921262" y="7033590"/>
                </a:lnTo>
                <a:lnTo>
                  <a:pt x="17922799" y="7041235"/>
                </a:lnTo>
                <a:lnTo>
                  <a:pt x="17927016" y="7047484"/>
                </a:lnTo>
                <a:lnTo>
                  <a:pt x="17933264" y="7051700"/>
                </a:lnTo>
                <a:lnTo>
                  <a:pt x="17940909" y="7053237"/>
                </a:lnTo>
                <a:lnTo>
                  <a:pt x="17948555" y="7051700"/>
                </a:lnTo>
                <a:lnTo>
                  <a:pt x="17954803" y="7047484"/>
                </a:lnTo>
                <a:lnTo>
                  <a:pt x="17959007" y="7041235"/>
                </a:lnTo>
                <a:lnTo>
                  <a:pt x="17960556" y="7033590"/>
                </a:lnTo>
                <a:close/>
              </a:path>
              <a:path w="18719800" h="10718800" extrusionOk="0">
                <a:moveTo>
                  <a:pt x="17960556" y="6933489"/>
                </a:moveTo>
                <a:lnTo>
                  <a:pt x="17959007" y="6925843"/>
                </a:lnTo>
                <a:lnTo>
                  <a:pt x="17954803" y="6919608"/>
                </a:lnTo>
                <a:lnTo>
                  <a:pt x="17948555" y="6915391"/>
                </a:lnTo>
                <a:lnTo>
                  <a:pt x="17940909" y="6913854"/>
                </a:lnTo>
                <a:lnTo>
                  <a:pt x="17933264" y="6915391"/>
                </a:lnTo>
                <a:lnTo>
                  <a:pt x="17927016" y="6919608"/>
                </a:lnTo>
                <a:lnTo>
                  <a:pt x="17922799" y="6925843"/>
                </a:lnTo>
                <a:lnTo>
                  <a:pt x="17921262" y="6933489"/>
                </a:lnTo>
                <a:lnTo>
                  <a:pt x="17922799" y="6941147"/>
                </a:lnTo>
                <a:lnTo>
                  <a:pt x="17927016" y="6947395"/>
                </a:lnTo>
                <a:lnTo>
                  <a:pt x="17933264" y="6951599"/>
                </a:lnTo>
                <a:lnTo>
                  <a:pt x="17940909" y="6953148"/>
                </a:lnTo>
                <a:lnTo>
                  <a:pt x="17948555" y="6951599"/>
                </a:lnTo>
                <a:lnTo>
                  <a:pt x="17954803" y="6947395"/>
                </a:lnTo>
                <a:lnTo>
                  <a:pt x="17959007" y="6941147"/>
                </a:lnTo>
                <a:lnTo>
                  <a:pt x="17960556" y="6933489"/>
                </a:lnTo>
                <a:close/>
              </a:path>
              <a:path w="18719800" h="10718800" extrusionOk="0">
                <a:moveTo>
                  <a:pt x="17960556" y="6833400"/>
                </a:moveTo>
                <a:lnTo>
                  <a:pt x="17959007" y="6825755"/>
                </a:lnTo>
                <a:lnTo>
                  <a:pt x="17954803" y="6819506"/>
                </a:lnTo>
                <a:lnTo>
                  <a:pt x="17948555" y="6815290"/>
                </a:lnTo>
                <a:lnTo>
                  <a:pt x="17940909" y="6813753"/>
                </a:lnTo>
                <a:lnTo>
                  <a:pt x="17933264" y="6815290"/>
                </a:lnTo>
                <a:lnTo>
                  <a:pt x="17927016" y="6819506"/>
                </a:lnTo>
                <a:lnTo>
                  <a:pt x="17922799" y="6825755"/>
                </a:lnTo>
                <a:lnTo>
                  <a:pt x="17921262" y="6833400"/>
                </a:lnTo>
                <a:lnTo>
                  <a:pt x="17922799" y="6841045"/>
                </a:lnTo>
                <a:lnTo>
                  <a:pt x="17927016" y="6847294"/>
                </a:lnTo>
                <a:lnTo>
                  <a:pt x="17933264" y="6851497"/>
                </a:lnTo>
                <a:lnTo>
                  <a:pt x="17940909" y="6853047"/>
                </a:lnTo>
                <a:lnTo>
                  <a:pt x="17948555" y="6851497"/>
                </a:lnTo>
                <a:lnTo>
                  <a:pt x="17954803" y="6847294"/>
                </a:lnTo>
                <a:lnTo>
                  <a:pt x="17959007" y="6841045"/>
                </a:lnTo>
                <a:lnTo>
                  <a:pt x="17960556" y="6833400"/>
                </a:lnTo>
                <a:close/>
              </a:path>
              <a:path w="18719800" h="10718800" extrusionOk="0">
                <a:moveTo>
                  <a:pt x="17960556" y="6733299"/>
                </a:moveTo>
                <a:lnTo>
                  <a:pt x="17959007" y="6725653"/>
                </a:lnTo>
                <a:lnTo>
                  <a:pt x="17954803" y="6719405"/>
                </a:lnTo>
                <a:lnTo>
                  <a:pt x="17948555" y="6715201"/>
                </a:lnTo>
                <a:lnTo>
                  <a:pt x="17940909" y="6713652"/>
                </a:lnTo>
                <a:lnTo>
                  <a:pt x="17933264" y="6715201"/>
                </a:lnTo>
                <a:lnTo>
                  <a:pt x="17927016" y="6719405"/>
                </a:lnTo>
                <a:lnTo>
                  <a:pt x="17922799" y="6725653"/>
                </a:lnTo>
                <a:lnTo>
                  <a:pt x="17921262" y="6733299"/>
                </a:lnTo>
                <a:lnTo>
                  <a:pt x="17922799" y="6740944"/>
                </a:lnTo>
                <a:lnTo>
                  <a:pt x="17927016" y="6747192"/>
                </a:lnTo>
                <a:lnTo>
                  <a:pt x="17933264" y="6751409"/>
                </a:lnTo>
                <a:lnTo>
                  <a:pt x="17940909" y="6752945"/>
                </a:lnTo>
                <a:lnTo>
                  <a:pt x="17948555" y="6751409"/>
                </a:lnTo>
                <a:lnTo>
                  <a:pt x="17954803" y="6747192"/>
                </a:lnTo>
                <a:lnTo>
                  <a:pt x="17959007" y="6740944"/>
                </a:lnTo>
                <a:lnTo>
                  <a:pt x="17960556" y="6733299"/>
                </a:lnTo>
                <a:close/>
              </a:path>
              <a:path w="18719800" h="10718800" extrusionOk="0">
                <a:moveTo>
                  <a:pt x="17960556" y="6433007"/>
                </a:moveTo>
                <a:lnTo>
                  <a:pt x="17959007" y="6425362"/>
                </a:lnTo>
                <a:lnTo>
                  <a:pt x="17954803" y="6419126"/>
                </a:lnTo>
                <a:lnTo>
                  <a:pt x="17948555" y="6414910"/>
                </a:lnTo>
                <a:lnTo>
                  <a:pt x="17940909" y="6413360"/>
                </a:lnTo>
                <a:lnTo>
                  <a:pt x="17933264" y="6414910"/>
                </a:lnTo>
                <a:lnTo>
                  <a:pt x="17927016" y="6419126"/>
                </a:lnTo>
                <a:lnTo>
                  <a:pt x="17922799" y="6425362"/>
                </a:lnTo>
                <a:lnTo>
                  <a:pt x="17921262" y="6433007"/>
                </a:lnTo>
                <a:lnTo>
                  <a:pt x="17922799" y="6440665"/>
                </a:lnTo>
                <a:lnTo>
                  <a:pt x="17927016" y="6446901"/>
                </a:lnTo>
                <a:lnTo>
                  <a:pt x="17933264" y="6451117"/>
                </a:lnTo>
                <a:lnTo>
                  <a:pt x="17940909" y="6452654"/>
                </a:lnTo>
                <a:lnTo>
                  <a:pt x="17948555" y="6451117"/>
                </a:lnTo>
                <a:lnTo>
                  <a:pt x="17954803" y="6446901"/>
                </a:lnTo>
                <a:lnTo>
                  <a:pt x="17959007" y="6440665"/>
                </a:lnTo>
                <a:lnTo>
                  <a:pt x="17960556" y="6433007"/>
                </a:lnTo>
                <a:close/>
              </a:path>
              <a:path w="18719800" h="10718800" extrusionOk="0">
                <a:moveTo>
                  <a:pt x="17960556" y="6332918"/>
                </a:moveTo>
                <a:lnTo>
                  <a:pt x="17959007" y="6325273"/>
                </a:lnTo>
                <a:lnTo>
                  <a:pt x="17954803" y="6319025"/>
                </a:lnTo>
                <a:lnTo>
                  <a:pt x="17948555" y="6314821"/>
                </a:lnTo>
                <a:lnTo>
                  <a:pt x="17940909" y="6313284"/>
                </a:lnTo>
                <a:lnTo>
                  <a:pt x="17933264" y="6314821"/>
                </a:lnTo>
                <a:lnTo>
                  <a:pt x="17927016" y="6319025"/>
                </a:lnTo>
                <a:lnTo>
                  <a:pt x="17922799" y="6325273"/>
                </a:lnTo>
                <a:lnTo>
                  <a:pt x="17921262" y="6332918"/>
                </a:lnTo>
                <a:lnTo>
                  <a:pt x="17922799" y="6340564"/>
                </a:lnTo>
                <a:lnTo>
                  <a:pt x="17927016" y="6346812"/>
                </a:lnTo>
                <a:lnTo>
                  <a:pt x="17933264" y="6351029"/>
                </a:lnTo>
                <a:lnTo>
                  <a:pt x="17940909" y="6352565"/>
                </a:lnTo>
                <a:lnTo>
                  <a:pt x="17948555" y="6351029"/>
                </a:lnTo>
                <a:lnTo>
                  <a:pt x="17954803" y="6346812"/>
                </a:lnTo>
                <a:lnTo>
                  <a:pt x="17959007" y="6340564"/>
                </a:lnTo>
                <a:lnTo>
                  <a:pt x="17960556" y="6332918"/>
                </a:lnTo>
                <a:close/>
              </a:path>
              <a:path w="18719800" h="10718800" extrusionOk="0">
                <a:moveTo>
                  <a:pt x="17960556" y="6232830"/>
                </a:moveTo>
                <a:lnTo>
                  <a:pt x="17959007" y="6225171"/>
                </a:lnTo>
                <a:lnTo>
                  <a:pt x="17954803" y="6218923"/>
                </a:lnTo>
                <a:lnTo>
                  <a:pt x="17948555" y="6214719"/>
                </a:lnTo>
                <a:lnTo>
                  <a:pt x="17940909" y="6213170"/>
                </a:lnTo>
                <a:lnTo>
                  <a:pt x="17933264" y="6214719"/>
                </a:lnTo>
                <a:lnTo>
                  <a:pt x="17927016" y="6218923"/>
                </a:lnTo>
                <a:lnTo>
                  <a:pt x="17922799" y="6225171"/>
                </a:lnTo>
                <a:lnTo>
                  <a:pt x="17921262" y="6232830"/>
                </a:lnTo>
                <a:lnTo>
                  <a:pt x="17922799" y="6240475"/>
                </a:lnTo>
                <a:lnTo>
                  <a:pt x="17927016" y="6246711"/>
                </a:lnTo>
                <a:lnTo>
                  <a:pt x="17933264" y="6250927"/>
                </a:lnTo>
                <a:lnTo>
                  <a:pt x="17940909" y="6252464"/>
                </a:lnTo>
                <a:lnTo>
                  <a:pt x="17948555" y="6250927"/>
                </a:lnTo>
                <a:lnTo>
                  <a:pt x="17954803" y="6246711"/>
                </a:lnTo>
                <a:lnTo>
                  <a:pt x="17959007" y="6240475"/>
                </a:lnTo>
                <a:lnTo>
                  <a:pt x="17960556" y="6232830"/>
                </a:lnTo>
                <a:close/>
              </a:path>
              <a:path w="18719800" h="10718800" extrusionOk="0">
                <a:moveTo>
                  <a:pt x="17960556" y="6132741"/>
                </a:moveTo>
                <a:lnTo>
                  <a:pt x="17959007" y="6125083"/>
                </a:lnTo>
                <a:lnTo>
                  <a:pt x="17954803" y="6118834"/>
                </a:lnTo>
                <a:lnTo>
                  <a:pt x="17948555" y="6114631"/>
                </a:lnTo>
                <a:lnTo>
                  <a:pt x="17940909" y="6113081"/>
                </a:lnTo>
                <a:lnTo>
                  <a:pt x="17933264" y="6114631"/>
                </a:lnTo>
                <a:lnTo>
                  <a:pt x="17927016" y="6118834"/>
                </a:lnTo>
                <a:lnTo>
                  <a:pt x="17922799" y="6125083"/>
                </a:lnTo>
                <a:lnTo>
                  <a:pt x="17921262" y="6132741"/>
                </a:lnTo>
                <a:lnTo>
                  <a:pt x="17922799" y="6140374"/>
                </a:lnTo>
                <a:lnTo>
                  <a:pt x="17927016" y="6146622"/>
                </a:lnTo>
                <a:lnTo>
                  <a:pt x="17933264" y="6150838"/>
                </a:lnTo>
                <a:lnTo>
                  <a:pt x="17940909" y="6152375"/>
                </a:lnTo>
                <a:lnTo>
                  <a:pt x="17948555" y="6150838"/>
                </a:lnTo>
                <a:lnTo>
                  <a:pt x="17954803" y="6146622"/>
                </a:lnTo>
                <a:lnTo>
                  <a:pt x="17959007" y="6140374"/>
                </a:lnTo>
                <a:lnTo>
                  <a:pt x="17960556" y="6132741"/>
                </a:lnTo>
                <a:close/>
              </a:path>
              <a:path w="18719800" h="10718800" extrusionOk="0">
                <a:moveTo>
                  <a:pt x="17960556" y="6032627"/>
                </a:moveTo>
                <a:lnTo>
                  <a:pt x="17959007" y="6024981"/>
                </a:lnTo>
                <a:lnTo>
                  <a:pt x="17954803" y="6018746"/>
                </a:lnTo>
                <a:lnTo>
                  <a:pt x="17948555" y="6014542"/>
                </a:lnTo>
                <a:lnTo>
                  <a:pt x="17940909" y="6012993"/>
                </a:lnTo>
                <a:lnTo>
                  <a:pt x="17933264" y="6014542"/>
                </a:lnTo>
                <a:lnTo>
                  <a:pt x="17927016" y="6018746"/>
                </a:lnTo>
                <a:lnTo>
                  <a:pt x="17922799" y="6024981"/>
                </a:lnTo>
                <a:lnTo>
                  <a:pt x="17921262" y="6032627"/>
                </a:lnTo>
                <a:lnTo>
                  <a:pt x="17922799" y="6040272"/>
                </a:lnTo>
                <a:lnTo>
                  <a:pt x="17927016" y="6046521"/>
                </a:lnTo>
                <a:lnTo>
                  <a:pt x="17933264" y="6050737"/>
                </a:lnTo>
                <a:lnTo>
                  <a:pt x="17940909" y="6052286"/>
                </a:lnTo>
                <a:lnTo>
                  <a:pt x="17948555" y="6050737"/>
                </a:lnTo>
                <a:lnTo>
                  <a:pt x="17954803" y="6046521"/>
                </a:lnTo>
                <a:lnTo>
                  <a:pt x="17959007" y="6040272"/>
                </a:lnTo>
                <a:lnTo>
                  <a:pt x="17960556" y="6032627"/>
                </a:lnTo>
                <a:close/>
              </a:path>
              <a:path w="18719800" h="10718800" extrusionOk="0">
                <a:moveTo>
                  <a:pt x="17960556" y="5932538"/>
                </a:moveTo>
                <a:lnTo>
                  <a:pt x="17959007" y="5924893"/>
                </a:lnTo>
                <a:lnTo>
                  <a:pt x="17954803" y="5918644"/>
                </a:lnTo>
                <a:lnTo>
                  <a:pt x="17948555" y="5914428"/>
                </a:lnTo>
                <a:lnTo>
                  <a:pt x="17940909" y="5912891"/>
                </a:lnTo>
                <a:lnTo>
                  <a:pt x="17933264" y="5914428"/>
                </a:lnTo>
                <a:lnTo>
                  <a:pt x="17927016" y="5918644"/>
                </a:lnTo>
                <a:lnTo>
                  <a:pt x="17922799" y="5924893"/>
                </a:lnTo>
                <a:lnTo>
                  <a:pt x="17921262" y="5932538"/>
                </a:lnTo>
                <a:lnTo>
                  <a:pt x="17922799" y="5940183"/>
                </a:lnTo>
                <a:lnTo>
                  <a:pt x="17927016" y="5946432"/>
                </a:lnTo>
                <a:lnTo>
                  <a:pt x="17933264" y="5950636"/>
                </a:lnTo>
                <a:lnTo>
                  <a:pt x="17940909" y="5952185"/>
                </a:lnTo>
                <a:lnTo>
                  <a:pt x="17948555" y="5950636"/>
                </a:lnTo>
                <a:lnTo>
                  <a:pt x="17954803" y="5946432"/>
                </a:lnTo>
                <a:lnTo>
                  <a:pt x="17959007" y="5940183"/>
                </a:lnTo>
                <a:lnTo>
                  <a:pt x="17960556" y="5932538"/>
                </a:lnTo>
                <a:close/>
              </a:path>
              <a:path w="18719800" h="10718800" extrusionOk="0">
                <a:moveTo>
                  <a:pt x="17960556" y="5832437"/>
                </a:moveTo>
                <a:lnTo>
                  <a:pt x="17959007" y="5824791"/>
                </a:lnTo>
                <a:lnTo>
                  <a:pt x="17954803" y="5818543"/>
                </a:lnTo>
                <a:lnTo>
                  <a:pt x="17948555" y="5814339"/>
                </a:lnTo>
                <a:lnTo>
                  <a:pt x="17940909" y="5812790"/>
                </a:lnTo>
                <a:lnTo>
                  <a:pt x="17933264" y="5814339"/>
                </a:lnTo>
                <a:lnTo>
                  <a:pt x="17927016" y="5818543"/>
                </a:lnTo>
                <a:lnTo>
                  <a:pt x="17922799" y="5824791"/>
                </a:lnTo>
                <a:lnTo>
                  <a:pt x="17921262" y="5832437"/>
                </a:lnTo>
                <a:lnTo>
                  <a:pt x="17922799" y="5840082"/>
                </a:lnTo>
                <a:lnTo>
                  <a:pt x="17927016" y="5846330"/>
                </a:lnTo>
                <a:lnTo>
                  <a:pt x="17933264" y="5850534"/>
                </a:lnTo>
                <a:lnTo>
                  <a:pt x="17940909" y="5852084"/>
                </a:lnTo>
                <a:lnTo>
                  <a:pt x="17948555" y="5850534"/>
                </a:lnTo>
                <a:lnTo>
                  <a:pt x="17954803" y="5846330"/>
                </a:lnTo>
                <a:lnTo>
                  <a:pt x="17959007" y="5840082"/>
                </a:lnTo>
                <a:lnTo>
                  <a:pt x="17960556" y="5832437"/>
                </a:lnTo>
                <a:close/>
              </a:path>
              <a:path w="18719800" h="10718800" extrusionOk="0">
                <a:moveTo>
                  <a:pt x="17960556" y="5732348"/>
                </a:moveTo>
                <a:lnTo>
                  <a:pt x="17959007" y="5724690"/>
                </a:lnTo>
                <a:lnTo>
                  <a:pt x="17954803" y="5718441"/>
                </a:lnTo>
                <a:lnTo>
                  <a:pt x="17948555" y="5714238"/>
                </a:lnTo>
                <a:lnTo>
                  <a:pt x="17940909" y="5712688"/>
                </a:lnTo>
                <a:lnTo>
                  <a:pt x="17933264" y="5714238"/>
                </a:lnTo>
                <a:lnTo>
                  <a:pt x="17927016" y="5718441"/>
                </a:lnTo>
                <a:lnTo>
                  <a:pt x="17922799" y="5724690"/>
                </a:lnTo>
                <a:lnTo>
                  <a:pt x="17921262" y="5732348"/>
                </a:lnTo>
                <a:lnTo>
                  <a:pt x="17922799" y="5739993"/>
                </a:lnTo>
                <a:lnTo>
                  <a:pt x="17927016" y="5746229"/>
                </a:lnTo>
                <a:lnTo>
                  <a:pt x="17933264" y="5750445"/>
                </a:lnTo>
                <a:lnTo>
                  <a:pt x="17940909" y="5751982"/>
                </a:lnTo>
                <a:lnTo>
                  <a:pt x="17948555" y="5750445"/>
                </a:lnTo>
                <a:lnTo>
                  <a:pt x="17954803" y="5746229"/>
                </a:lnTo>
                <a:lnTo>
                  <a:pt x="17959007" y="5739993"/>
                </a:lnTo>
                <a:lnTo>
                  <a:pt x="17960556" y="5732348"/>
                </a:lnTo>
                <a:close/>
              </a:path>
              <a:path w="18719800" h="10718800" extrusionOk="0">
                <a:moveTo>
                  <a:pt x="17960556" y="5632247"/>
                </a:moveTo>
                <a:lnTo>
                  <a:pt x="17959007" y="5624601"/>
                </a:lnTo>
                <a:lnTo>
                  <a:pt x="17954803" y="5618353"/>
                </a:lnTo>
                <a:lnTo>
                  <a:pt x="17948555" y="5614149"/>
                </a:lnTo>
                <a:lnTo>
                  <a:pt x="17940909" y="5612600"/>
                </a:lnTo>
                <a:lnTo>
                  <a:pt x="17933264" y="5614149"/>
                </a:lnTo>
                <a:lnTo>
                  <a:pt x="17927016" y="5618353"/>
                </a:lnTo>
                <a:lnTo>
                  <a:pt x="17922799" y="5624601"/>
                </a:lnTo>
                <a:lnTo>
                  <a:pt x="17921262" y="5632247"/>
                </a:lnTo>
                <a:lnTo>
                  <a:pt x="17922799" y="5639892"/>
                </a:lnTo>
                <a:lnTo>
                  <a:pt x="17927016" y="5646140"/>
                </a:lnTo>
                <a:lnTo>
                  <a:pt x="17933264" y="5650357"/>
                </a:lnTo>
                <a:lnTo>
                  <a:pt x="17940909" y="5651893"/>
                </a:lnTo>
                <a:lnTo>
                  <a:pt x="17948555" y="5650357"/>
                </a:lnTo>
                <a:lnTo>
                  <a:pt x="17954803" y="5646140"/>
                </a:lnTo>
                <a:lnTo>
                  <a:pt x="17959007" y="5639892"/>
                </a:lnTo>
                <a:lnTo>
                  <a:pt x="17960556" y="5632247"/>
                </a:lnTo>
                <a:close/>
              </a:path>
              <a:path w="18719800" h="10718800" extrusionOk="0">
                <a:moveTo>
                  <a:pt x="17960556" y="5532158"/>
                </a:moveTo>
                <a:lnTo>
                  <a:pt x="17959007" y="5524512"/>
                </a:lnTo>
                <a:lnTo>
                  <a:pt x="17954803" y="5518264"/>
                </a:lnTo>
                <a:lnTo>
                  <a:pt x="17948555" y="5514048"/>
                </a:lnTo>
                <a:lnTo>
                  <a:pt x="17940909" y="5512511"/>
                </a:lnTo>
                <a:lnTo>
                  <a:pt x="17933264" y="5514048"/>
                </a:lnTo>
                <a:lnTo>
                  <a:pt x="17927016" y="5518264"/>
                </a:lnTo>
                <a:lnTo>
                  <a:pt x="17922799" y="5524512"/>
                </a:lnTo>
                <a:lnTo>
                  <a:pt x="17921262" y="5532158"/>
                </a:lnTo>
                <a:lnTo>
                  <a:pt x="17922799" y="5539803"/>
                </a:lnTo>
                <a:lnTo>
                  <a:pt x="17927016" y="5546052"/>
                </a:lnTo>
                <a:lnTo>
                  <a:pt x="17933264" y="5550255"/>
                </a:lnTo>
                <a:lnTo>
                  <a:pt x="17940909" y="5551805"/>
                </a:lnTo>
                <a:lnTo>
                  <a:pt x="17948555" y="5550255"/>
                </a:lnTo>
                <a:lnTo>
                  <a:pt x="17954803" y="5546052"/>
                </a:lnTo>
                <a:lnTo>
                  <a:pt x="17959007" y="5539803"/>
                </a:lnTo>
                <a:lnTo>
                  <a:pt x="17960556" y="5532158"/>
                </a:lnTo>
                <a:close/>
              </a:path>
              <a:path w="18719800" h="10718800" extrusionOk="0">
                <a:moveTo>
                  <a:pt x="17960556" y="5432056"/>
                </a:moveTo>
                <a:lnTo>
                  <a:pt x="17959007" y="5424411"/>
                </a:lnTo>
                <a:lnTo>
                  <a:pt x="17954803" y="5418163"/>
                </a:lnTo>
                <a:lnTo>
                  <a:pt x="17948555" y="5413959"/>
                </a:lnTo>
                <a:lnTo>
                  <a:pt x="17940909" y="5412410"/>
                </a:lnTo>
                <a:lnTo>
                  <a:pt x="17933264" y="5413959"/>
                </a:lnTo>
                <a:lnTo>
                  <a:pt x="17927016" y="5418163"/>
                </a:lnTo>
                <a:lnTo>
                  <a:pt x="17922799" y="5424411"/>
                </a:lnTo>
                <a:lnTo>
                  <a:pt x="17921262" y="5432056"/>
                </a:lnTo>
                <a:lnTo>
                  <a:pt x="17922799" y="5439702"/>
                </a:lnTo>
                <a:lnTo>
                  <a:pt x="17927016" y="5445950"/>
                </a:lnTo>
                <a:lnTo>
                  <a:pt x="17933264" y="5450154"/>
                </a:lnTo>
                <a:lnTo>
                  <a:pt x="17940909" y="5451703"/>
                </a:lnTo>
                <a:lnTo>
                  <a:pt x="17948555" y="5450154"/>
                </a:lnTo>
                <a:lnTo>
                  <a:pt x="17954803" y="5445950"/>
                </a:lnTo>
                <a:lnTo>
                  <a:pt x="17959007" y="5439702"/>
                </a:lnTo>
                <a:lnTo>
                  <a:pt x="17960556" y="5432056"/>
                </a:lnTo>
                <a:close/>
              </a:path>
              <a:path w="18719800" h="10718800" extrusionOk="0">
                <a:moveTo>
                  <a:pt x="17960556" y="5331955"/>
                </a:moveTo>
                <a:lnTo>
                  <a:pt x="17959007" y="5324310"/>
                </a:lnTo>
                <a:lnTo>
                  <a:pt x="17954803" y="5318061"/>
                </a:lnTo>
                <a:lnTo>
                  <a:pt x="17948555" y="5313858"/>
                </a:lnTo>
                <a:lnTo>
                  <a:pt x="17940909" y="5312308"/>
                </a:lnTo>
                <a:lnTo>
                  <a:pt x="17933264" y="5313858"/>
                </a:lnTo>
                <a:lnTo>
                  <a:pt x="17927016" y="5318061"/>
                </a:lnTo>
                <a:lnTo>
                  <a:pt x="17922799" y="5324310"/>
                </a:lnTo>
                <a:lnTo>
                  <a:pt x="17921262" y="5331955"/>
                </a:lnTo>
                <a:lnTo>
                  <a:pt x="17922799" y="5339600"/>
                </a:lnTo>
                <a:lnTo>
                  <a:pt x="17927016" y="5345849"/>
                </a:lnTo>
                <a:lnTo>
                  <a:pt x="17933264" y="5350065"/>
                </a:lnTo>
                <a:lnTo>
                  <a:pt x="17940909" y="5351602"/>
                </a:lnTo>
                <a:lnTo>
                  <a:pt x="17948555" y="5350065"/>
                </a:lnTo>
                <a:lnTo>
                  <a:pt x="17954803" y="5345849"/>
                </a:lnTo>
                <a:lnTo>
                  <a:pt x="17959007" y="5339600"/>
                </a:lnTo>
                <a:lnTo>
                  <a:pt x="17960556" y="5331955"/>
                </a:lnTo>
                <a:close/>
              </a:path>
              <a:path w="18719800" h="10718800" extrusionOk="0">
                <a:moveTo>
                  <a:pt x="17960556" y="5231854"/>
                </a:moveTo>
                <a:lnTo>
                  <a:pt x="17959007" y="5224208"/>
                </a:lnTo>
                <a:lnTo>
                  <a:pt x="17954803" y="5217973"/>
                </a:lnTo>
                <a:lnTo>
                  <a:pt x="17948555" y="5213756"/>
                </a:lnTo>
                <a:lnTo>
                  <a:pt x="17940909" y="5212207"/>
                </a:lnTo>
                <a:lnTo>
                  <a:pt x="17933264" y="5213756"/>
                </a:lnTo>
                <a:lnTo>
                  <a:pt x="17927016" y="5217973"/>
                </a:lnTo>
                <a:lnTo>
                  <a:pt x="17922799" y="5224208"/>
                </a:lnTo>
                <a:lnTo>
                  <a:pt x="17921262" y="5231854"/>
                </a:lnTo>
                <a:lnTo>
                  <a:pt x="17922799" y="5239512"/>
                </a:lnTo>
                <a:lnTo>
                  <a:pt x="17927016" y="5245747"/>
                </a:lnTo>
                <a:lnTo>
                  <a:pt x="17933264" y="5249964"/>
                </a:lnTo>
                <a:lnTo>
                  <a:pt x="17940909" y="5251501"/>
                </a:lnTo>
                <a:lnTo>
                  <a:pt x="17948555" y="5249964"/>
                </a:lnTo>
                <a:lnTo>
                  <a:pt x="17954803" y="5245747"/>
                </a:lnTo>
                <a:lnTo>
                  <a:pt x="17959007" y="5239512"/>
                </a:lnTo>
                <a:lnTo>
                  <a:pt x="17960556" y="5231854"/>
                </a:lnTo>
                <a:close/>
              </a:path>
              <a:path w="18719800" h="10718800" extrusionOk="0">
                <a:moveTo>
                  <a:pt x="17960556" y="5131765"/>
                </a:moveTo>
                <a:lnTo>
                  <a:pt x="17959007" y="5124120"/>
                </a:lnTo>
                <a:lnTo>
                  <a:pt x="17954803" y="5117871"/>
                </a:lnTo>
                <a:lnTo>
                  <a:pt x="17948555" y="5113667"/>
                </a:lnTo>
                <a:lnTo>
                  <a:pt x="17940909" y="5112118"/>
                </a:lnTo>
                <a:lnTo>
                  <a:pt x="17933264" y="5113667"/>
                </a:lnTo>
                <a:lnTo>
                  <a:pt x="17927016" y="5117871"/>
                </a:lnTo>
                <a:lnTo>
                  <a:pt x="17922799" y="5124120"/>
                </a:lnTo>
                <a:lnTo>
                  <a:pt x="17921262" y="5131765"/>
                </a:lnTo>
                <a:lnTo>
                  <a:pt x="17922799" y="5139410"/>
                </a:lnTo>
                <a:lnTo>
                  <a:pt x="17927016" y="5145659"/>
                </a:lnTo>
                <a:lnTo>
                  <a:pt x="17933264" y="5149862"/>
                </a:lnTo>
                <a:lnTo>
                  <a:pt x="17940909" y="5151412"/>
                </a:lnTo>
                <a:lnTo>
                  <a:pt x="17948555" y="5149862"/>
                </a:lnTo>
                <a:lnTo>
                  <a:pt x="17954803" y="5145659"/>
                </a:lnTo>
                <a:lnTo>
                  <a:pt x="17959007" y="5139410"/>
                </a:lnTo>
                <a:lnTo>
                  <a:pt x="17960556" y="5131765"/>
                </a:lnTo>
                <a:close/>
              </a:path>
              <a:path w="18719800" h="10718800" extrusionOk="0">
                <a:moveTo>
                  <a:pt x="18022316" y="741235"/>
                </a:moveTo>
                <a:lnTo>
                  <a:pt x="18020780" y="733590"/>
                </a:lnTo>
                <a:lnTo>
                  <a:pt x="18016563" y="727341"/>
                </a:lnTo>
                <a:lnTo>
                  <a:pt x="18010315" y="723138"/>
                </a:lnTo>
                <a:lnTo>
                  <a:pt x="18002669" y="721588"/>
                </a:lnTo>
                <a:lnTo>
                  <a:pt x="17995024" y="723138"/>
                </a:lnTo>
                <a:lnTo>
                  <a:pt x="17988788" y="727341"/>
                </a:lnTo>
                <a:lnTo>
                  <a:pt x="17984572" y="733590"/>
                </a:lnTo>
                <a:lnTo>
                  <a:pt x="17983023" y="741235"/>
                </a:lnTo>
                <a:lnTo>
                  <a:pt x="17984572" y="748880"/>
                </a:lnTo>
                <a:lnTo>
                  <a:pt x="17988788" y="755129"/>
                </a:lnTo>
                <a:lnTo>
                  <a:pt x="17995024" y="759345"/>
                </a:lnTo>
                <a:lnTo>
                  <a:pt x="18002669" y="760882"/>
                </a:lnTo>
                <a:lnTo>
                  <a:pt x="18010315" y="759345"/>
                </a:lnTo>
                <a:lnTo>
                  <a:pt x="18016563" y="755129"/>
                </a:lnTo>
                <a:lnTo>
                  <a:pt x="18020780" y="748880"/>
                </a:lnTo>
                <a:lnTo>
                  <a:pt x="18022316" y="741235"/>
                </a:lnTo>
                <a:close/>
              </a:path>
              <a:path w="18719800" h="10718800" extrusionOk="0">
                <a:moveTo>
                  <a:pt x="18022316" y="641134"/>
                </a:moveTo>
                <a:lnTo>
                  <a:pt x="18020780" y="633488"/>
                </a:lnTo>
                <a:lnTo>
                  <a:pt x="18016563" y="627240"/>
                </a:lnTo>
                <a:lnTo>
                  <a:pt x="18010315" y="623036"/>
                </a:lnTo>
                <a:lnTo>
                  <a:pt x="18002669" y="621487"/>
                </a:lnTo>
                <a:lnTo>
                  <a:pt x="17995024" y="623036"/>
                </a:lnTo>
                <a:lnTo>
                  <a:pt x="17988788" y="627240"/>
                </a:lnTo>
                <a:lnTo>
                  <a:pt x="17984572" y="633488"/>
                </a:lnTo>
                <a:lnTo>
                  <a:pt x="17983023" y="641134"/>
                </a:lnTo>
                <a:lnTo>
                  <a:pt x="17984572" y="648792"/>
                </a:lnTo>
                <a:lnTo>
                  <a:pt x="17988788" y="655040"/>
                </a:lnTo>
                <a:lnTo>
                  <a:pt x="17995024" y="659244"/>
                </a:lnTo>
                <a:lnTo>
                  <a:pt x="18002669" y="660793"/>
                </a:lnTo>
                <a:lnTo>
                  <a:pt x="18010315" y="659244"/>
                </a:lnTo>
                <a:lnTo>
                  <a:pt x="18016563" y="655040"/>
                </a:lnTo>
                <a:lnTo>
                  <a:pt x="18020780" y="648792"/>
                </a:lnTo>
                <a:lnTo>
                  <a:pt x="18022316" y="641134"/>
                </a:lnTo>
                <a:close/>
              </a:path>
              <a:path w="18719800" h="10718800" extrusionOk="0">
                <a:moveTo>
                  <a:pt x="18022316" y="541045"/>
                </a:moveTo>
                <a:lnTo>
                  <a:pt x="18020780" y="533387"/>
                </a:lnTo>
                <a:lnTo>
                  <a:pt x="18016563" y="527138"/>
                </a:lnTo>
                <a:lnTo>
                  <a:pt x="18010315" y="522935"/>
                </a:lnTo>
                <a:lnTo>
                  <a:pt x="18002669" y="521398"/>
                </a:lnTo>
                <a:lnTo>
                  <a:pt x="17995024" y="522935"/>
                </a:lnTo>
                <a:lnTo>
                  <a:pt x="17988788" y="527138"/>
                </a:lnTo>
                <a:lnTo>
                  <a:pt x="17984572" y="533387"/>
                </a:lnTo>
                <a:lnTo>
                  <a:pt x="17983023" y="541045"/>
                </a:lnTo>
                <a:lnTo>
                  <a:pt x="17984572" y="548690"/>
                </a:lnTo>
                <a:lnTo>
                  <a:pt x="17988788" y="554939"/>
                </a:lnTo>
                <a:lnTo>
                  <a:pt x="17995024" y="559142"/>
                </a:lnTo>
                <a:lnTo>
                  <a:pt x="18002669" y="560692"/>
                </a:lnTo>
                <a:lnTo>
                  <a:pt x="18010315" y="559142"/>
                </a:lnTo>
                <a:lnTo>
                  <a:pt x="18016563" y="554939"/>
                </a:lnTo>
                <a:lnTo>
                  <a:pt x="18020780" y="548690"/>
                </a:lnTo>
                <a:lnTo>
                  <a:pt x="18022316" y="541045"/>
                </a:lnTo>
                <a:close/>
              </a:path>
              <a:path w="18719800" h="10718800" extrusionOk="0">
                <a:moveTo>
                  <a:pt x="18022316" y="440944"/>
                </a:moveTo>
                <a:lnTo>
                  <a:pt x="18020780" y="433298"/>
                </a:lnTo>
                <a:lnTo>
                  <a:pt x="18016563" y="427050"/>
                </a:lnTo>
                <a:lnTo>
                  <a:pt x="18010315" y="422846"/>
                </a:lnTo>
                <a:lnTo>
                  <a:pt x="18002669" y="421297"/>
                </a:lnTo>
                <a:lnTo>
                  <a:pt x="17995024" y="422846"/>
                </a:lnTo>
                <a:lnTo>
                  <a:pt x="17988788" y="427050"/>
                </a:lnTo>
                <a:lnTo>
                  <a:pt x="17984572" y="433298"/>
                </a:lnTo>
                <a:lnTo>
                  <a:pt x="17983023" y="440944"/>
                </a:lnTo>
                <a:lnTo>
                  <a:pt x="17984572" y="448589"/>
                </a:lnTo>
                <a:lnTo>
                  <a:pt x="17988788" y="454837"/>
                </a:lnTo>
                <a:lnTo>
                  <a:pt x="17995024" y="459041"/>
                </a:lnTo>
                <a:lnTo>
                  <a:pt x="18002669" y="460590"/>
                </a:lnTo>
                <a:lnTo>
                  <a:pt x="18010315" y="459041"/>
                </a:lnTo>
                <a:lnTo>
                  <a:pt x="18016563" y="454837"/>
                </a:lnTo>
                <a:lnTo>
                  <a:pt x="18020780" y="448589"/>
                </a:lnTo>
                <a:lnTo>
                  <a:pt x="18022316" y="440944"/>
                </a:lnTo>
                <a:close/>
              </a:path>
              <a:path w="18719800" h="10718800" extrusionOk="0">
                <a:moveTo>
                  <a:pt x="18022316" y="40551"/>
                </a:moveTo>
                <a:lnTo>
                  <a:pt x="18020767" y="32905"/>
                </a:lnTo>
                <a:lnTo>
                  <a:pt x="18016563" y="26670"/>
                </a:lnTo>
                <a:lnTo>
                  <a:pt x="18010315" y="22453"/>
                </a:lnTo>
                <a:lnTo>
                  <a:pt x="18002669" y="20916"/>
                </a:lnTo>
                <a:lnTo>
                  <a:pt x="17995024" y="22453"/>
                </a:lnTo>
                <a:lnTo>
                  <a:pt x="17988776" y="26670"/>
                </a:lnTo>
                <a:lnTo>
                  <a:pt x="17984559" y="32905"/>
                </a:lnTo>
                <a:lnTo>
                  <a:pt x="17983023" y="40551"/>
                </a:lnTo>
                <a:lnTo>
                  <a:pt x="17984559" y="48196"/>
                </a:lnTo>
                <a:lnTo>
                  <a:pt x="17988776" y="54444"/>
                </a:lnTo>
                <a:lnTo>
                  <a:pt x="17995024" y="58661"/>
                </a:lnTo>
                <a:lnTo>
                  <a:pt x="18002669" y="60210"/>
                </a:lnTo>
                <a:lnTo>
                  <a:pt x="18010315" y="58661"/>
                </a:lnTo>
                <a:lnTo>
                  <a:pt x="18016563" y="54444"/>
                </a:lnTo>
                <a:lnTo>
                  <a:pt x="18020767" y="48196"/>
                </a:lnTo>
                <a:lnTo>
                  <a:pt x="18022316" y="40551"/>
                </a:lnTo>
                <a:close/>
              </a:path>
              <a:path w="18719800" h="10718800" extrusionOk="0">
                <a:moveTo>
                  <a:pt x="18022329" y="340855"/>
                </a:moveTo>
                <a:lnTo>
                  <a:pt x="18020780" y="333209"/>
                </a:lnTo>
                <a:lnTo>
                  <a:pt x="18016563" y="326961"/>
                </a:lnTo>
                <a:lnTo>
                  <a:pt x="18010328" y="322757"/>
                </a:lnTo>
                <a:lnTo>
                  <a:pt x="18002682" y="321208"/>
                </a:lnTo>
                <a:lnTo>
                  <a:pt x="17995037" y="322757"/>
                </a:lnTo>
                <a:lnTo>
                  <a:pt x="17988788" y="326961"/>
                </a:lnTo>
                <a:lnTo>
                  <a:pt x="17984572" y="333209"/>
                </a:lnTo>
                <a:lnTo>
                  <a:pt x="17983035" y="340855"/>
                </a:lnTo>
                <a:lnTo>
                  <a:pt x="17984572" y="348500"/>
                </a:lnTo>
                <a:lnTo>
                  <a:pt x="17988788" y="354749"/>
                </a:lnTo>
                <a:lnTo>
                  <a:pt x="17995037" y="358965"/>
                </a:lnTo>
                <a:lnTo>
                  <a:pt x="18002682" y="360502"/>
                </a:lnTo>
                <a:lnTo>
                  <a:pt x="18010328" y="358965"/>
                </a:lnTo>
                <a:lnTo>
                  <a:pt x="18016563" y="354749"/>
                </a:lnTo>
                <a:lnTo>
                  <a:pt x="18020780" y="348500"/>
                </a:lnTo>
                <a:lnTo>
                  <a:pt x="18022329" y="340855"/>
                </a:lnTo>
                <a:close/>
              </a:path>
              <a:path w="18719800" h="10718800" extrusionOk="0">
                <a:moveTo>
                  <a:pt x="18022329" y="240766"/>
                </a:moveTo>
                <a:lnTo>
                  <a:pt x="18020780" y="233121"/>
                </a:lnTo>
                <a:lnTo>
                  <a:pt x="18016563" y="226872"/>
                </a:lnTo>
                <a:lnTo>
                  <a:pt x="18010328" y="222656"/>
                </a:lnTo>
                <a:lnTo>
                  <a:pt x="18002682" y="221119"/>
                </a:lnTo>
                <a:lnTo>
                  <a:pt x="17995037" y="222656"/>
                </a:lnTo>
                <a:lnTo>
                  <a:pt x="17988788" y="226872"/>
                </a:lnTo>
                <a:lnTo>
                  <a:pt x="17984572" y="233121"/>
                </a:lnTo>
                <a:lnTo>
                  <a:pt x="17983035" y="240766"/>
                </a:lnTo>
                <a:lnTo>
                  <a:pt x="17984572" y="248412"/>
                </a:lnTo>
                <a:lnTo>
                  <a:pt x="17988788" y="254660"/>
                </a:lnTo>
                <a:lnTo>
                  <a:pt x="17995037" y="258864"/>
                </a:lnTo>
                <a:lnTo>
                  <a:pt x="18002682" y="260413"/>
                </a:lnTo>
                <a:lnTo>
                  <a:pt x="18010328" y="258864"/>
                </a:lnTo>
                <a:lnTo>
                  <a:pt x="18016563" y="254660"/>
                </a:lnTo>
                <a:lnTo>
                  <a:pt x="18020780" y="248412"/>
                </a:lnTo>
                <a:lnTo>
                  <a:pt x="18022329" y="240766"/>
                </a:lnTo>
                <a:close/>
              </a:path>
              <a:path w="18719800" h="10718800" extrusionOk="0">
                <a:moveTo>
                  <a:pt x="18022329" y="140665"/>
                </a:moveTo>
                <a:lnTo>
                  <a:pt x="18020780" y="133019"/>
                </a:lnTo>
                <a:lnTo>
                  <a:pt x="18016563" y="126771"/>
                </a:lnTo>
                <a:lnTo>
                  <a:pt x="18010328" y="122567"/>
                </a:lnTo>
                <a:lnTo>
                  <a:pt x="18002682" y="121018"/>
                </a:lnTo>
                <a:lnTo>
                  <a:pt x="17995037" y="122567"/>
                </a:lnTo>
                <a:lnTo>
                  <a:pt x="17988788" y="126771"/>
                </a:lnTo>
                <a:lnTo>
                  <a:pt x="17984572" y="133019"/>
                </a:lnTo>
                <a:lnTo>
                  <a:pt x="17983035" y="140665"/>
                </a:lnTo>
                <a:lnTo>
                  <a:pt x="17984572" y="148310"/>
                </a:lnTo>
                <a:lnTo>
                  <a:pt x="17988788" y="154559"/>
                </a:lnTo>
                <a:lnTo>
                  <a:pt x="17995037" y="158762"/>
                </a:lnTo>
                <a:lnTo>
                  <a:pt x="18002682" y="160312"/>
                </a:lnTo>
                <a:lnTo>
                  <a:pt x="18010328" y="158762"/>
                </a:lnTo>
                <a:lnTo>
                  <a:pt x="18016563" y="154559"/>
                </a:lnTo>
                <a:lnTo>
                  <a:pt x="18020780" y="148310"/>
                </a:lnTo>
                <a:lnTo>
                  <a:pt x="18022329" y="140665"/>
                </a:lnTo>
                <a:close/>
              </a:path>
              <a:path w="18719800" h="10718800" extrusionOk="0">
                <a:moveTo>
                  <a:pt x="18034521" y="10682453"/>
                </a:moveTo>
                <a:lnTo>
                  <a:pt x="18032984" y="10674795"/>
                </a:lnTo>
                <a:lnTo>
                  <a:pt x="18028768" y="10668546"/>
                </a:lnTo>
                <a:lnTo>
                  <a:pt x="18022532" y="10664330"/>
                </a:lnTo>
                <a:lnTo>
                  <a:pt x="18014887" y="10662793"/>
                </a:lnTo>
                <a:lnTo>
                  <a:pt x="18007241" y="10664330"/>
                </a:lnTo>
                <a:lnTo>
                  <a:pt x="18000993" y="10668546"/>
                </a:lnTo>
                <a:lnTo>
                  <a:pt x="17996777" y="10674795"/>
                </a:lnTo>
                <a:lnTo>
                  <a:pt x="17995240" y="10682453"/>
                </a:lnTo>
                <a:lnTo>
                  <a:pt x="17996777" y="10690085"/>
                </a:lnTo>
                <a:lnTo>
                  <a:pt x="18000993" y="10696334"/>
                </a:lnTo>
                <a:lnTo>
                  <a:pt x="18007241" y="10700537"/>
                </a:lnTo>
                <a:lnTo>
                  <a:pt x="18014887" y="10702087"/>
                </a:lnTo>
                <a:lnTo>
                  <a:pt x="18022532" y="10700537"/>
                </a:lnTo>
                <a:lnTo>
                  <a:pt x="18028768" y="10696334"/>
                </a:lnTo>
                <a:lnTo>
                  <a:pt x="18032984" y="10690085"/>
                </a:lnTo>
                <a:lnTo>
                  <a:pt x="18034521" y="10682453"/>
                </a:lnTo>
                <a:close/>
              </a:path>
              <a:path w="18719800" h="10718800" extrusionOk="0">
                <a:moveTo>
                  <a:pt x="18034521" y="10582339"/>
                </a:moveTo>
                <a:lnTo>
                  <a:pt x="18032984" y="10574693"/>
                </a:lnTo>
                <a:lnTo>
                  <a:pt x="18028768" y="10568445"/>
                </a:lnTo>
                <a:lnTo>
                  <a:pt x="18022532" y="10564241"/>
                </a:lnTo>
                <a:lnTo>
                  <a:pt x="18014887" y="10562692"/>
                </a:lnTo>
                <a:lnTo>
                  <a:pt x="18007241" y="10564241"/>
                </a:lnTo>
                <a:lnTo>
                  <a:pt x="18000993" y="10568445"/>
                </a:lnTo>
                <a:lnTo>
                  <a:pt x="17996777" y="10574693"/>
                </a:lnTo>
                <a:lnTo>
                  <a:pt x="17995240" y="10582339"/>
                </a:lnTo>
                <a:lnTo>
                  <a:pt x="17996777" y="10589984"/>
                </a:lnTo>
                <a:lnTo>
                  <a:pt x="18000993" y="10596232"/>
                </a:lnTo>
                <a:lnTo>
                  <a:pt x="18007241" y="10600449"/>
                </a:lnTo>
                <a:lnTo>
                  <a:pt x="18014887" y="10601985"/>
                </a:lnTo>
                <a:lnTo>
                  <a:pt x="18022532" y="10600449"/>
                </a:lnTo>
                <a:lnTo>
                  <a:pt x="18028768" y="10596232"/>
                </a:lnTo>
                <a:lnTo>
                  <a:pt x="18032984" y="10589984"/>
                </a:lnTo>
                <a:lnTo>
                  <a:pt x="18034521" y="10582339"/>
                </a:lnTo>
                <a:close/>
              </a:path>
              <a:path w="18719800" h="10718800" extrusionOk="0">
                <a:moveTo>
                  <a:pt x="18034521" y="10482250"/>
                </a:moveTo>
                <a:lnTo>
                  <a:pt x="18032984" y="10474604"/>
                </a:lnTo>
                <a:lnTo>
                  <a:pt x="18028768" y="10468356"/>
                </a:lnTo>
                <a:lnTo>
                  <a:pt x="18022532" y="10464140"/>
                </a:lnTo>
                <a:lnTo>
                  <a:pt x="18014887" y="10462603"/>
                </a:lnTo>
                <a:lnTo>
                  <a:pt x="18007241" y="10464140"/>
                </a:lnTo>
                <a:lnTo>
                  <a:pt x="18000993" y="10468356"/>
                </a:lnTo>
                <a:lnTo>
                  <a:pt x="17996777" y="10474604"/>
                </a:lnTo>
                <a:lnTo>
                  <a:pt x="17995240" y="10482250"/>
                </a:lnTo>
                <a:lnTo>
                  <a:pt x="17996777" y="10489895"/>
                </a:lnTo>
                <a:lnTo>
                  <a:pt x="18000993" y="10496144"/>
                </a:lnTo>
                <a:lnTo>
                  <a:pt x="18007241" y="10500347"/>
                </a:lnTo>
                <a:lnTo>
                  <a:pt x="18014887" y="10501897"/>
                </a:lnTo>
                <a:lnTo>
                  <a:pt x="18022532" y="10500347"/>
                </a:lnTo>
                <a:lnTo>
                  <a:pt x="18028768" y="10496144"/>
                </a:lnTo>
                <a:lnTo>
                  <a:pt x="18032984" y="10489895"/>
                </a:lnTo>
                <a:lnTo>
                  <a:pt x="18034521" y="10482250"/>
                </a:lnTo>
                <a:close/>
              </a:path>
              <a:path w="18719800" h="10718800" extrusionOk="0">
                <a:moveTo>
                  <a:pt x="18034521" y="10382136"/>
                </a:moveTo>
                <a:lnTo>
                  <a:pt x="18032972" y="10374490"/>
                </a:lnTo>
                <a:lnTo>
                  <a:pt x="18028768" y="10368255"/>
                </a:lnTo>
                <a:lnTo>
                  <a:pt x="18022520" y="10364051"/>
                </a:lnTo>
                <a:lnTo>
                  <a:pt x="18014874" y="10362501"/>
                </a:lnTo>
                <a:lnTo>
                  <a:pt x="18007229" y="10364051"/>
                </a:lnTo>
                <a:lnTo>
                  <a:pt x="18000980" y="10368255"/>
                </a:lnTo>
                <a:lnTo>
                  <a:pt x="17996764" y="10374490"/>
                </a:lnTo>
                <a:lnTo>
                  <a:pt x="17995227" y="10382136"/>
                </a:lnTo>
                <a:lnTo>
                  <a:pt x="17996764" y="10389781"/>
                </a:lnTo>
                <a:lnTo>
                  <a:pt x="18000980" y="10396029"/>
                </a:lnTo>
                <a:lnTo>
                  <a:pt x="18007229" y="10400246"/>
                </a:lnTo>
                <a:lnTo>
                  <a:pt x="18014874" y="10401783"/>
                </a:lnTo>
                <a:lnTo>
                  <a:pt x="18022520" y="10400246"/>
                </a:lnTo>
                <a:lnTo>
                  <a:pt x="18028768" y="10396029"/>
                </a:lnTo>
                <a:lnTo>
                  <a:pt x="18032972" y="10389781"/>
                </a:lnTo>
                <a:lnTo>
                  <a:pt x="18034521" y="10382136"/>
                </a:lnTo>
                <a:close/>
              </a:path>
              <a:path w="18719800" h="10718800" extrusionOk="0">
                <a:moveTo>
                  <a:pt x="18034521" y="10282047"/>
                </a:moveTo>
                <a:lnTo>
                  <a:pt x="18032972" y="10274402"/>
                </a:lnTo>
                <a:lnTo>
                  <a:pt x="18028768" y="10268153"/>
                </a:lnTo>
                <a:lnTo>
                  <a:pt x="18022520" y="10263949"/>
                </a:lnTo>
                <a:lnTo>
                  <a:pt x="18014874" y="10262400"/>
                </a:lnTo>
                <a:lnTo>
                  <a:pt x="18007229" y="10263949"/>
                </a:lnTo>
                <a:lnTo>
                  <a:pt x="18000980" y="10268153"/>
                </a:lnTo>
                <a:lnTo>
                  <a:pt x="17996764" y="10274402"/>
                </a:lnTo>
                <a:lnTo>
                  <a:pt x="17995227" y="10282047"/>
                </a:lnTo>
                <a:lnTo>
                  <a:pt x="17996764" y="10289692"/>
                </a:lnTo>
                <a:lnTo>
                  <a:pt x="18000980" y="10295941"/>
                </a:lnTo>
                <a:lnTo>
                  <a:pt x="18007229" y="10300144"/>
                </a:lnTo>
                <a:lnTo>
                  <a:pt x="18014874" y="10301694"/>
                </a:lnTo>
                <a:lnTo>
                  <a:pt x="18022520" y="10300144"/>
                </a:lnTo>
                <a:lnTo>
                  <a:pt x="18028768" y="10295941"/>
                </a:lnTo>
                <a:lnTo>
                  <a:pt x="18032972" y="10289692"/>
                </a:lnTo>
                <a:lnTo>
                  <a:pt x="18034521" y="10282047"/>
                </a:lnTo>
                <a:close/>
              </a:path>
              <a:path w="18719800" h="10718800" extrusionOk="0">
                <a:moveTo>
                  <a:pt x="18034521" y="10181958"/>
                </a:moveTo>
                <a:lnTo>
                  <a:pt x="18032972" y="10174300"/>
                </a:lnTo>
                <a:lnTo>
                  <a:pt x="18028768" y="10168064"/>
                </a:lnTo>
                <a:lnTo>
                  <a:pt x="18022520" y="10163848"/>
                </a:lnTo>
                <a:lnTo>
                  <a:pt x="18014887" y="10162311"/>
                </a:lnTo>
                <a:lnTo>
                  <a:pt x="18007229" y="10163848"/>
                </a:lnTo>
                <a:lnTo>
                  <a:pt x="18000993" y="10168064"/>
                </a:lnTo>
                <a:lnTo>
                  <a:pt x="17996777" y="10174300"/>
                </a:lnTo>
                <a:lnTo>
                  <a:pt x="17995227" y="10181958"/>
                </a:lnTo>
                <a:lnTo>
                  <a:pt x="17996777" y="10189604"/>
                </a:lnTo>
                <a:lnTo>
                  <a:pt x="18000993" y="10195852"/>
                </a:lnTo>
                <a:lnTo>
                  <a:pt x="18007229" y="10200056"/>
                </a:lnTo>
                <a:lnTo>
                  <a:pt x="18014887" y="10201605"/>
                </a:lnTo>
                <a:lnTo>
                  <a:pt x="18022520" y="10200056"/>
                </a:lnTo>
                <a:lnTo>
                  <a:pt x="18028768" y="10195852"/>
                </a:lnTo>
                <a:lnTo>
                  <a:pt x="18032972" y="10189604"/>
                </a:lnTo>
                <a:lnTo>
                  <a:pt x="18034521" y="10181958"/>
                </a:lnTo>
                <a:close/>
              </a:path>
              <a:path w="18719800" h="10718800" extrusionOk="0">
                <a:moveTo>
                  <a:pt x="18034521" y="10081857"/>
                </a:moveTo>
                <a:lnTo>
                  <a:pt x="18032972" y="10074211"/>
                </a:lnTo>
                <a:lnTo>
                  <a:pt x="18028768" y="10067963"/>
                </a:lnTo>
                <a:lnTo>
                  <a:pt x="18022520" y="10063759"/>
                </a:lnTo>
                <a:lnTo>
                  <a:pt x="18014887" y="10062210"/>
                </a:lnTo>
                <a:lnTo>
                  <a:pt x="18007229" y="10063759"/>
                </a:lnTo>
                <a:lnTo>
                  <a:pt x="18000993" y="10067963"/>
                </a:lnTo>
                <a:lnTo>
                  <a:pt x="17996777" y="10074211"/>
                </a:lnTo>
                <a:lnTo>
                  <a:pt x="17995227" y="10081857"/>
                </a:lnTo>
                <a:lnTo>
                  <a:pt x="17996777" y="10089502"/>
                </a:lnTo>
                <a:lnTo>
                  <a:pt x="18000993" y="10095751"/>
                </a:lnTo>
                <a:lnTo>
                  <a:pt x="18007229" y="10099954"/>
                </a:lnTo>
                <a:lnTo>
                  <a:pt x="18014887" y="10101504"/>
                </a:lnTo>
                <a:lnTo>
                  <a:pt x="18022520" y="10099954"/>
                </a:lnTo>
                <a:lnTo>
                  <a:pt x="18028768" y="10095751"/>
                </a:lnTo>
                <a:lnTo>
                  <a:pt x="18032972" y="10089502"/>
                </a:lnTo>
                <a:lnTo>
                  <a:pt x="18034521" y="10081857"/>
                </a:lnTo>
                <a:close/>
              </a:path>
              <a:path w="18719800" h="10718800" extrusionOk="0">
                <a:moveTo>
                  <a:pt x="18034521" y="9981755"/>
                </a:moveTo>
                <a:lnTo>
                  <a:pt x="18032972" y="9974110"/>
                </a:lnTo>
                <a:lnTo>
                  <a:pt x="18028768" y="9967874"/>
                </a:lnTo>
                <a:lnTo>
                  <a:pt x="18022520" y="9963658"/>
                </a:lnTo>
                <a:lnTo>
                  <a:pt x="18014887" y="9962109"/>
                </a:lnTo>
                <a:lnTo>
                  <a:pt x="18007229" y="9963658"/>
                </a:lnTo>
                <a:lnTo>
                  <a:pt x="18000993" y="9967874"/>
                </a:lnTo>
                <a:lnTo>
                  <a:pt x="17996777" y="9974110"/>
                </a:lnTo>
                <a:lnTo>
                  <a:pt x="17995227" y="9981755"/>
                </a:lnTo>
                <a:lnTo>
                  <a:pt x="17996777" y="9989401"/>
                </a:lnTo>
                <a:lnTo>
                  <a:pt x="18000993" y="9995649"/>
                </a:lnTo>
                <a:lnTo>
                  <a:pt x="18007229" y="9999866"/>
                </a:lnTo>
                <a:lnTo>
                  <a:pt x="18014887" y="10001402"/>
                </a:lnTo>
                <a:lnTo>
                  <a:pt x="18022520" y="9999866"/>
                </a:lnTo>
                <a:lnTo>
                  <a:pt x="18028768" y="9995649"/>
                </a:lnTo>
                <a:lnTo>
                  <a:pt x="18032972" y="9989401"/>
                </a:lnTo>
                <a:lnTo>
                  <a:pt x="18034521" y="9981755"/>
                </a:lnTo>
                <a:close/>
              </a:path>
              <a:path w="18719800" h="10718800" extrusionOk="0">
                <a:moveTo>
                  <a:pt x="18034521" y="9881667"/>
                </a:moveTo>
                <a:lnTo>
                  <a:pt x="18032972" y="9874021"/>
                </a:lnTo>
                <a:lnTo>
                  <a:pt x="18028768" y="9867773"/>
                </a:lnTo>
                <a:lnTo>
                  <a:pt x="18022520" y="9863557"/>
                </a:lnTo>
                <a:lnTo>
                  <a:pt x="18014887" y="9862020"/>
                </a:lnTo>
                <a:lnTo>
                  <a:pt x="18007229" y="9863557"/>
                </a:lnTo>
                <a:lnTo>
                  <a:pt x="18000993" y="9867773"/>
                </a:lnTo>
                <a:lnTo>
                  <a:pt x="17996777" y="9874021"/>
                </a:lnTo>
                <a:lnTo>
                  <a:pt x="17995227" y="9881667"/>
                </a:lnTo>
                <a:lnTo>
                  <a:pt x="17996777" y="9889312"/>
                </a:lnTo>
                <a:lnTo>
                  <a:pt x="18000993" y="9895548"/>
                </a:lnTo>
                <a:lnTo>
                  <a:pt x="18007229" y="9899764"/>
                </a:lnTo>
                <a:lnTo>
                  <a:pt x="18014887" y="9901314"/>
                </a:lnTo>
                <a:lnTo>
                  <a:pt x="18022520" y="9899764"/>
                </a:lnTo>
                <a:lnTo>
                  <a:pt x="18028768" y="9895548"/>
                </a:lnTo>
                <a:lnTo>
                  <a:pt x="18032972" y="9889312"/>
                </a:lnTo>
                <a:lnTo>
                  <a:pt x="18034521" y="9881667"/>
                </a:lnTo>
                <a:close/>
              </a:path>
              <a:path w="18719800" h="10718800" extrusionOk="0">
                <a:moveTo>
                  <a:pt x="18034521" y="9781565"/>
                </a:moveTo>
                <a:lnTo>
                  <a:pt x="18032972" y="9773920"/>
                </a:lnTo>
                <a:lnTo>
                  <a:pt x="18028768" y="9767672"/>
                </a:lnTo>
                <a:lnTo>
                  <a:pt x="18022520" y="9763468"/>
                </a:lnTo>
                <a:lnTo>
                  <a:pt x="18014887" y="9761918"/>
                </a:lnTo>
                <a:lnTo>
                  <a:pt x="18007229" y="9763468"/>
                </a:lnTo>
                <a:lnTo>
                  <a:pt x="18000993" y="9767672"/>
                </a:lnTo>
                <a:lnTo>
                  <a:pt x="17996777" y="9773920"/>
                </a:lnTo>
                <a:lnTo>
                  <a:pt x="17995227" y="9781565"/>
                </a:lnTo>
                <a:lnTo>
                  <a:pt x="17996777" y="9789211"/>
                </a:lnTo>
                <a:lnTo>
                  <a:pt x="18000993" y="9795459"/>
                </a:lnTo>
                <a:lnTo>
                  <a:pt x="18007229" y="9799663"/>
                </a:lnTo>
                <a:lnTo>
                  <a:pt x="18014887" y="9801212"/>
                </a:lnTo>
                <a:lnTo>
                  <a:pt x="18022520" y="9799663"/>
                </a:lnTo>
                <a:lnTo>
                  <a:pt x="18028768" y="9795459"/>
                </a:lnTo>
                <a:lnTo>
                  <a:pt x="18032972" y="9789211"/>
                </a:lnTo>
                <a:lnTo>
                  <a:pt x="18034521" y="9781565"/>
                </a:lnTo>
                <a:close/>
              </a:path>
              <a:path w="18719800" h="10718800" extrusionOk="0">
                <a:moveTo>
                  <a:pt x="18034521" y="9681477"/>
                </a:moveTo>
                <a:lnTo>
                  <a:pt x="18032984" y="9673831"/>
                </a:lnTo>
                <a:lnTo>
                  <a:pt x="18028768" y="9667583"/>
                </a:lnTo>
                <a:lnTo>
                  <a:pt x="18022532" y="9663379"/>
                </a:lnTo>
                <a:lnTo>
                  <a:pt x="18014887" y="9661842"/>
                </a:lnTo>
                <a:lnTo>
                  <a:pt x="18007241" y="9663379"/>
                </a:lnTo>
                <a:lnTo>
                  <a:pt x="18000993" y="9667583"/>
                </a:lnTo>
                <a:lnTo>
                  <a:pt x="17996777" y="9673831"/>
                </a:lnTo>
                <a:lnTo>
                  <a:pt x="17995240" y="9681477"/>
                </a:lnTo>
                <a:lnTo>
                  <a:pt x="17996777" y="9689122"/>
                </a:lnTo>
                <a:lnTo>
                  <a:pt x="18000993" y="9695370"/>
                </a:lnTo>
                <a:lnTo>
                  <a:pt x="18007241" y="9699574"/>
                </a:lnTo>
                <a:lnTo>
                  <a:pt x="18014887" y="9701111"/>
                </a:lnTo>
                <a:lnTo>
                  <a:pt x="18022532" y="9699574"/>
                </a:lnTo>
                <a:lnTo>
                  <a:pt x="18028768" y="9695370"/>
                </a:lnTo>
                <a:lnTo>
                  <a:pt x="18032984" y="9689122"/>
                </a:lnTo>
                <a:lnTo>
                  <a:pt x="18034521" y="9681477"/>
                </a:lnTo>
                <a:close/>
              </a:path>
              <a:path w="18719800" h="10718800" extrusionOk="0">
                <a:moveTo>
                  <a:pt x="18034521" y="9581388"/>
                </a:moveTo>
                <a:lnTo>
                  <a:pt x="18032984" y="9573730"/>
                </a:lnTo>
                <a:lnTo>
                  <a:pt x="18028768" y="9567494"/>
                </a:lnTo>
                <a:lnTo>
                  <a:pt x="18022532" y="9563278"/>
                </a:lnTo>
                <a:lnTo>
                  <a:pt x="18014887" y="9561741"/>
                </a:lnTo>
                <a:lnTo>
                  <a:pt x="18007241" y="9563278"/>
                </a:lnTo>
                <a:lnTo>
                  <a:pt x="18000993" y="9567494"/>
                </a:lnTo>
                <a:lnTo>
                  <a:pt x="17996777" y="9573730"/>
                </a:lnTo>
                <a:lnTo>
                  <a:pt x="17995240" y="9581388"/>
                </a:lnTo>
                <a:lnTo>
                  <a:pt x="17996777" y="9589033"/>
                </a:lnTo>
                <a:lnTo>
                  <a:pt x="18000993" y="9595282"/>
                </a:lnTo>
                <a:lnTo>
                  <a:pt x="18007241" y="9599485"/>
                </a:lnTo>
                <a:lnTo>
                  <a:pt x="18014887" y="9601035"/>
                </a:lnTo>
                <a:lnTo>
                  <a:pt x="18022532" y="9599485"/>
                </a:lnTo>
                <a:lnTo>
                  <a:pt x="18028768" y="9595282"/>
                </a:lnTo>
                <a:lnTo>
                  <a:pt x="18032984" y="9589033"/>
                </a:lnTo>
                <a:lnTo>
                  <a:pt x="18034521" y="9581388"/>
                </a:lnTo>
                <a:close/>
              </a:path>
              <a:path w="18719800" h="10718800" extrusionOk="0">
                <a:moveTo>
                  <a:pt x="18034521" y="9481287"/>
                </a:moveTo>
                <a:lnTo>
                  <a:pt x="18032984" y="9473641"/>
                </a:lnTo>
                <a:lnTo>
                  <a:pt x="18028768" y="9467393"/>
                </a:lnTo>
                <a:lnTo>
                  <a:pt x="18022532" y="9463176"/>
                </a:lnTo>
                <a:lnTo>
                  <a:pt x="18014887" y="9461627"/>
                </a:lnTo>
                <a:lnTo>
                  <a:pt x="18007241" y="9463176"/>
                </a:lnTo>
                <a:lnTo>
                  <a:pt x="18000993" y="9467393"/>
                </a:lnTo>
                <a:lnTo>
                  <a:pt x="17996777" y="9473641"/>
                </a:lnTo>
                <a:lnTo>
                  <a:pt x="17995240" y="9481287"/>
                </a:lnTo>
                <a:lnTo>
                  <a:pt x="17996777" y="9488932"/>
                </a:lnTo>
                <a:lnTo>
                  <a:pt x="18000993" y="9495180"/>
                </a:lnTo>
                <a:lnTo>
                  <a:pt x="18007241" y="9499397"/>
                </a:lnTo>
                <a:lnTo>
                  <a:pt x="18014887" y="9500933"/>
                </a:lnTo>
                <a:lnTo>
                  <a:pt x="18022532" y="9499397"/>
                </a:lnTo>
                <a:lnTo>
                  <a:pt x="18028768" y="9495180"/>
                </a:lnTo>
                <a:lnTo>
                  <a:pt x="18032984" y="9488932"/>
                </a:lnTo>
                <a:lnTo>
                  <a:pt x="18034521" y="9481287"/>
                </a:lnTo>
                <a:close/>
              </a:path>
              <a:path w="18719800" h="10718800" extrusionOk="0">
                <a:moveTo>
                  <a:pt x="18034521" y="9381185"/>
                </a:moveTo>
                <a:lnTo>
                  <a:pt x="18032984" y="9373540"/>
                </a:lnTo>
                <a:lnTo>
                  <a:pt x="18028768" y="9367291"/>
                </a:lnTo>
                <a:lnTo>
                  <a:pt x="18022532" y="9363088"/>
                </a:lnTo>
                <a:lnTo>
                  <a:pt x="18014887" y="9361538"/>
                </a:lnTo>
                <a:lnTo>
                  <a:pt x="18007241" y="9363088"/>
                </a:lnTo>
                <a:lnTo>
                  <a:pt x="18000993" y="9367291"/>
                </a:lnTo>
                <a:lnTo>
                  <a:pt x="17996777" y="9373540"/>
                </a:lnTo>
                <a:lnTo>
                  <a:pt x="17995240" y="9381185"/>
                </a:lnTo>
                <a:lnTo>
                  <a:pt x="17996777" y="9388843"/>
                </a:lnTo>
                <a:lnTo>
                  <a:pt x="18000993" y="9395092"/>
                </a:lnTo>
                <a:lnTo>
                  <a:pt x="18007241" y="9399308"/>
                </a:lnTo>
                <a:lnTo>
                  <a:pt x="18014887" y="9400845"/>
                </a:lnTo>
                <a:lnTo>
                  <a:pt x="18022532" y="9399308"/>
                </a:lnTo>
                <a:lnTo>
                  <a:pt x="18028768" y="9395092"/>
                </a:lnTo>
                <a:lnTo>
                  <a:pt x="18032984" y="9388843"/>
                </a:lnTo>
                <a:lnTo>
                  <a:pt x="18034521" y="9381185"/>
                </a:lnTo>
                <a:close/>
              </a:path>
              <a:path w="18719800" h="10718800" extrusionOk="0">
                <a:moveTo>
                  <a:pt x="18034521" y="9281096"/>
                </a:moveTo>
                <a:lnTo>
                  <a:pt x="18032984" y="9273451"/>
                </a:lnTo>
                <a:lnTo>
                  <a:pt x="18028768" y="9267203"/>
                </a:lnTo>
                <a:lnTo>
                  <a:pt x="18022532" y="9262986"/>
                </a:lnTo>
                <a:lnTo>
                  <a:pt x="18014887" y="9261450"/>
                </a:lnTo>
                <a:lnTo>
                  <a:pt x="18007241" y="9262986"/>
                </a:lnTo>
                <a:lnTo>
                  <a:pt x="18000993" y="9267203"/>
                </a:lnTo>
                <a:lnTo>
                  <a:pt x="17996777" y="9273451"/>
                </a:lnTo>
                <a:lnTo>
                  <a:pt x="17995240" y="9281096"/>
                </a:lnTo>
                <a:lnTo>
                  <a:pt x="17996777" y="9288742"/>
                </a:lnTo>
                <a:lnTo>
                  <a:pt x="18000993" y="9294990"/>
                </a:lnTo>
                <a:lnTo>
                  <a:pt x="18007241" y="9299194"/>
                </a:lnTo>
                <a:lnTo>
                  <a:pt x="18014887" y="9300743"/>
                </a:lnTo>
                <a:lnTo>
                  <a:pt x="18022532" y="9299194"/>
                </a:lnTo>
                <a:lnTo>
                  <a:pt x="18028768" y="9294990"/>
                </a:lnTo>
                <a:lnTo>
                  <a:pt x="18032984" y="9288742"/>
                </a:lnTo>
                <a:lnTo>
                  <a:pt x="18034521" y="9281096"/>
                </a:lnTo>
                <a:close/>
              </a:path>
              <a:path w="18719800" h="10718800" extrusionOk="0">
                <a:moveTo>
                  <a:pt x="18034521" y="9180995"/>
                </a:moveTo>
                <a:lnTo>
                  <a:pt x="18032984" y="9173350"/>
                </a:lnTo>
                <a:lnTo>
                  <a:pt x="18028768" y="9167101"/>
                </a:lnTo>
                <a:lnTo>
                  <a:pt x="18022532" y="9162898"/>
                </a:lnTo>
                <a:lnTo>
                  <a:pt x="18014887" y="9161348"/>
                </a:lnTo>
                <a:lnTo>
                  <a:pt x="18007241" y="9162898"/>
                </a:lnTo>
                <a:lnTo>
                  <a:pt x="18000993" y="9167101"/>
                </a:lnTo>
                <a:lnTo>
                  <a:pt x="17996777" y="9173350"/>
                </a:lnTo>
                <a:lnTo>
                  <a:pt x="17995240" y="9180995"/>
                </a:lnTo>
                <a:lnTo>
                  <a:pt x="17996777" y="9188653"/>
                </a:lnTo>
                <a:lnTo>
                  <a:pt x="18000993" y="9194889"/>
                </a:lnTo>
                <a:lnTo>
                  <a:pt x="18007241" y="9199105"/>
                </a:lnTo>
                <a:lnTo>
                  <a:pt x="18014887" y="9200642"/>
                </a:lnTo>
                <a:lnTo>
                  <a:pt x="18022532" y="9199105"/>
                </a:lnTo>
                <a:lnTo>
                  <a:pt x="18028768" y="9194889"/>
                </a:lnTo>
                <a:lnTo>
                  <a:pt x="18032984" y="9188653"/>
                </a:lnTo>
                <a:lnTo>
                  <a:pt x="18034521" y="9180995"/>
                </a:lnTo>
                <a:close/>
              </a:path>
              <a:path w="18719800" h="10718800" extrusionOk="0">
                <a:moveTo>
                  <a:pt x="18034521" y="9080906"/>
                </a:moveTo>
                <a:lnTo>
                  <a:pt x="18032984" y="9073248"/>
                </a:lnTo>
                <a:lnTo>
                  <a:pt x="18028768" y="9067013"/>
                </a:lnTo>
                <a:lnTo>
                  <a:pt x="18022532" y="9062796"/>
                </a:lnTo>
                <a:lnTo>
                  <a:pt x="18014887" y="9061259"/>
                </a:lnTo>
                <a:lnTo>
                  <a:pt x="18007241" y="9062796"/>
                </a:lnTo>
                <a:lnTo>
                  <a:pt x="18000993" y="9067013"/>
                </a:lnTo>
                <a:lnTo>
                  <a:pt x="17996777" y="9073248"/>
                </a:lnTo>
                <a:lnTo>
                  <a:pt x="17995240" y="9080906"/>
                </a:lnTo>
                <a:lnTo>
                  <a:pt x="17996777" y="9088552"/>
                </a:lnTo>
                <a:lnTo>
                  <a:pt x="18000993" y="9094800"/>
                </a:lnTo>
                <a:lnTo>
                  <a:pt x="18007241" y="9099017"/>
                </a:lnTo>
                <a:lnTo>
                  <a:pt x="18014887" y="9100553"/>
                </a:lnTo>
                <a:lnTo>
                  <a:pt x="18022532" y="9099017"/>
                </a:lnTo>
                <a:lnTo>
                  <a:pt x="18028768" y="9094800"/>
                </a:lnTo>
                <a:lnTo>
                  <a:pt x="18032984" y="9088552"/>
                </a:lnTo>
                <a:lnTo>
                  <a:pt x="18034521" y="9080906"/>
                </a:lnTo>
                <a:close/>
              </a:path>
              <a:path w="18719800" h="10718800" extrusionOk="0">
                <a:moveTo>
                  <a:pt x="18034521" y="8980805"/>
                </a:moveTo>
                <a:lnTo>
                  <a:pt x="18032984" y="8973160"/>
                </a:lnTo>
                <a:lnTo>
                  <a:pt x="18028768" y="8966911"/>
                </a:lnTo>
                <a:lnTo>
                  <a:pt x="18022532" y="8962707"/>
                </a:lnTo>
                <a:lnTo>
                  <a:pt x="18014887" y="8961158"/>
                </a:lnTo>
                <a:lnTo>
                  <a:pt x="18007241" y="8962707"/>
                </a:lnTo>
                <a:lnTo>
                  <a:pt x="18000993" y="8966911"/>
                </a:lnTo>
                <a:lnTo>
                  <a:pt x="17996777" y="8973160"/>
                </a:lnTo>
                <a:lnTo>
                  <a:pt x="17995240" y="8980805"/>
                </a:lnTo>
                <a:lnTo>
                  <a:pt x="17996777" y="8988450"/>
                </a:lnTo>
                <a:lnTo>
                  <a:pt x="18000993" y="8994699"/>
                </a:lnTo>
                <a:lnTo>
                  <a:pt x="18007241" y="8998915"/>
                </a:lnTo>
                <a:lnTo>
                  <a:pt x="18014887" y="9000452"/>
                </a:lnTo>
                <a:lnTo>
                  <a:pt x="18022532" y="8998915"/>
                </a:lnTo>
                <a:lnTo>
                  <a:pt x="18028768" y="8994699"/>
                </a:lnTo>
                <a:lnTo>
                  <a:pt x="18032984" y="8988450"/>
                </a:lnTo>
                <a:lnTo>
                  <a:pt x="18034521" y="8980805"/>
                </a:lnTo>
                <a:close/>
              </a:path>
              <a:path w="18719800" h="10718800" extrusionOk="0">
                <a:moveTo>
                  <a:pt x="18034546" y="8880704"/>
                </a:moveTo>
                <a:lnTo>
                  <a:pt x="18032997" y="8873058"/>
                </a:lnTo>
                <a:lnTo>
                  <a:pt x="18028793" y="8866822"/>
                </a:lnTo>
                <a:lnTo>
                  <a:pt x="18022545" y="8862606"/>
                </a:lnTo>
                <a:lnTo>
                  <a:pt x="18014900" y="8861057"/>
                </a:lnTo>
                <a:lnTo>
                  <a:pt x="18007254" y="8862606"/>
                </a:lnTo>
                <a:lnTo>
                  <a:pt x="18001006" y="8866822"/>
                </a:lnTo>
                <a:lnTo>
                  <a:pt x="17996789" y="8873058"/>
                </a:lnTo>
                <a:lnTo>
                  <a:pt x="17995253" y="8880704"/>
                </a:lnTo>
                <a:lnTo>
                  <a:pt x="17996789" y="8888349"/>
                </a:lnTo>
                <a:lnTo>
                  <a:pt x="18001006" y="8894597"/>
                </a:lnTo>
                <a:lnTo>
                  <a:pt x="18007254" y="8898814"/>
                </a:lnTo>
                <a:lnTo>
                  <a:pt x="18014900" y="8900363"/>
                </a:lnTo>
                <a:lnTo>
                  <a:pt x="18022545" y="8898814"/>
                </a:lnTo>
                <a:lnTo>
                  <a:pt x="18028793" y="8894597"/>
                </a:lnTo>
                <a:lnTo>
                  <a:pt x="18032997" y="8888349"/>
                </a:lnTo>
                <a:lnTo>
                  <a:pt x="18034546" y="8880704"/>
                </a:lnTo>
                <a:close/>
              </a:path>
              <a:path w="18719800" h="10718800" extrusionOk="0">
                <a:moveTo>
                  <a:pt x="18034546" y="8780602"/>
                </a:moveTo>
                <a:lnTo>
                  <a:pt x="18032997" y="8772969"/>
                </a:lnTo>
                <a:lnTo>
                  <a:pt x="18028793" y="8766721"/>
                </a:lnTo>
                <a:lnTo>
                  <a:pt x="18022545" y="8762505"/>
                </a:lnTo>
                <a:lnTo>
                  <a:pt x="18014900" y="8760968"/>
                </a:lnTo>
                <a:lnTo>
                  <a:pt x="18007254" y="8762505"/>
                </a:lnTo>
                <a:lnTo>
                  <a:pt x="18001006" y="8766721"/>
                </a:lnTo>
                <a:lnTo>
                  <a:pt x="17996789" y="8772969"/>
                </a:lnTo>
                <a:lnTo>
                  <a:pt x="17995253" y="8780602"/>
                </a:lnTo>
                <a:lnTo>
                  <a:pt x="17996789" y="8788260"/>
                </a:lnTo>
                <a:lnTo>
                  <a:pt x="18001006" y="8794496"/>
                </a:lnTo>
                <a:lnTo>
                  <a:pt x="18007254" y="8798712"/>
                </a:lnTo>
                <a:lnTo>
                  <a:pt x="18014900" y="8800249"/>
                </a:lnTo>
                <a:lnTo>
                  <a:pt x="18022545" y="8798712"/>
                </a:lnTo>
                <a:lnTo>
                  <a:pt x="18028793" y="8794496"/>
                </a:lnTo>
                <a:lnTo>
                  <a:pt x="18032997" y="8788260"/>
                </a:lnTo>
                <a:lnTo>
                  <a:pt x="18034546" y="8780602"/>
                </a:lnTo>
                <a:close/>
              </a:path>
              <a:path w="18719800" h="10718800" extrusionOk="0">
                <a:moveTo>
                  <a:pt x="18034546" y="8680513"/>
                </a:moveTo>
                <a:lnTo>
                  <a:pt x="18032997" y="8672868"/>
                </a:lnTo>
                <a:lnTo>
                  <a:pt x="18028793" y="8666632"/>
                </a:lnTo>
                <a:lnTo>
                  <a:pt x="18022545" y="8662429"/>
                </a:lnTo>
                <a:lnTo>
                  <a:pt x="18014900" y="8660879"/>
                </a:lnTo>
                <a:lnTo>
                  <a:pt x="18007254" y="8662429"/>
                </a:lnTo>
                <a:lnTo>
                  <a:pt x="18001006" y="8666632"/>
                </a:lnTo>
                <a:lnTo>
                  <a:pt x="17996789" y="8672868"/>
                </a:lnTo>
                <a:lnTo>
                  <a:pt x="17995253" y="8680513"/>
                </a:lnTo>
                <a:lnTo>
                  <a:pt x="17996789" y="8688159"/>
                </a:lnTo>
                <a:lnTo>
                  <a:pt x="18001006" y="8694407"/>
                </a:lnTo>
                <a:lnTo>
                  <a:pt x="18007254" y="8698624"/>
                </a:lnTo>
                <a:lnTo>
                  <a:pt x="18014900" y="8700160"/>
                </a:lnTo>
                <a:lnTo>
                  <a:pt x="18022545" y="8698624"/>
                </a:lnTo>
                <a:lnTo>
                  <a:pt x="18028793" y="8694407"/>
                </a:lnTo>
                <a:lnTo>
                  <a:pt x="18032997" y="8688159"/>
                </a:lnTo>
                <a:lnTo>
                  <a:pt x="18034546" y="8680513"/>
                </a:lnTo>
                <a:close/>
              </a:path>
              <a:path w="18719800" h="10718800" extrusionOk="0">
                <a:moveTo>
                  <a:pt x="18034546" y="8580425"/>
                </a:moveTo>
                <a:lnTo>
                  <a:pt x="18032997" y="8572779"/>
                </a:lnTo>
                <a:lnTo>
                  <a:pt x="18028793" y="8566531"/>
                </a:lnTo>
                <a:lnTo>
                  <a:pt x="18022545" y="8562315"/>
                </a:lnTo>
                <a:lnTo>
                  <a:pt x="18014900" y="8560778"/>
                </a:lnTo>
                <a:lnTo>
                  <a:pt x="18007254" y="8562315"/>
                </a:lnTo>
                <a:lnTo>
                  <a:pt x="18001006" y="8566531"/>
                </a:lnTo>
                <a:lnTo>
                  <a:pt x="17996789" y="8572779"/>
                </a:lnTo>
                <a:lnTo>
                  <a:pt x="17995253" y="8580425"/>
                </a:lnTo>
                <a:lnTo>
                  <a:pt x="17996789" y="8588070"/>
                </a:lnTo>
                <a:lnTo>
                  <a:pt x="18001006" y="8594306"/>
                </a:lnTo>
                <a:lnTo>
                  <a:pt x="18007254" y="8598522"/>
                </a:lnTo>
                <a:lnTo>
                  <a:pt x="18014900" y="8600059"/>
                </a:lnTo>
                <a:lnTo>
                  <a:pt x="18022545" y="8598522"/>
                </a:lnTo>
                <a:lnTo>
                  <a:pt x="18028793" y="8594306"/>
                </a:lnTo>
                <a:lnTo>
                  <a:pt x="18032997" y="8588070"/>
                </a:lnTo>
                <a:lnTo>
                  <a:pt x="18034546" y="8580425"/>
                </a:lnTo>
                <a:close/>
              </a:path>
              <a:path w="18719800" h="10718800" extrusionOk="0">
                <a:moveTo>
                  <a:pt x="18034546" y="8480323"/>
                </a:moveTo>
                <a:lnTo>
                  <a:pt x="18032997" y="8472678"/>
                </a:lnTo>
                <a:lnTo>
                  <a:pt x="18028793" y="8466430"/>
                </a:lnTo>
                <a:lnTo>
                  <a:pt x="18022545" y="8462226"/>
                </a:lnTo>
                <a:lnTo>
                  <a:pt x="18014900" y="8460676"/>
                </a:lnTo>
                <a:lnTo>
                  <a:pt x="18007254" y="8462226"/>
                </a:lnTo>
                <a:lnTo>
                  <a:pt x="18001006" y="8466430"/>
                </a:lnTo>
                <a:lnTo>
                  <a:pt x="17996789" y="8472678"/>
                </a:lnTo>
                <a:lnTo>
                  <a:pt x="17995253" y="8480323"/>
                </a:lnTo>
                <a:lnTo>
                  <a:pt x="17996789" y="8487969"/>
                </a:lnTo>
                <a:lnTo>
                  <a:pt x="18001006" y="8494217"/>
                </a:lnTo>
                <a:lnTo>
                  <a:pt x="18007254" y="8498434"/>
                </a:lnTo>
                <a:lnTo>
                  <a:pt x="18014900" y="8499970"/>
                </a:lnTo>
                <a:lnTo>
                  <a:pt x="18022545" y="8498434"/>
                </a:lnTo>
                <a:lnTo>
                  <a:pt x="18028793" y="8494217"/>
                </a:lnTo>
                <a:lnTo>
                  <a:pt x="18032997" y="8487969"/>
                </a:lnTo>
                <a:lnTo>
                  <a:pt x="18034546" y="8480323"/>
                </a:lnTo>
                <a:close/>
              </a:path>
              <a:path w="18719800" h="10718800" extrusionOk="0">
                <a:moveTo>
                  <a:pt x="18034546" y="8380235"/>
                </a:moveTo>
                <a:lnTo>
                  <a:pt x="18032997" y="8372589"/>
                </a:lnTo>
                <a:lnTo>
                  <a:pt x="18028793" y="8366341"/>
                </a:lnTo>
                <a:lnTo>
                  <a:pt x="18022545" y="8362124"/>
                </a:lnTo>
                <a:lnTo>
                  <a:pt x="18014900" y="8360588"/>
                </a:lnTo>
                <a:lnTo>
                  <a:pt x="18007254" y="8362124"/>
                </a:lnTo>
                <a:lnTo>
                  <a:pt x="18001006" y="8366341"/>
                </a:lnTo>
                <a:lnTo>
                  <a:pt x="17996789" y="8372589"/>
                </a:lnTo>
                <a:lnTo>
                  <a:pt x="17995253" y="8380235"/>
                </a:lnTo>
                <a:lnTo>
                  <a:pt x="17996789" y="8387880"/>
                </a:lnTo>
                <a:lnTo>
                  <a:pt x="18001006" y="8394128"/>
                </a:lnTo>
                <a:lnTo>
                  <a:pt x="18007254" y="8398332"/>
                </a:lnTo>
                <a:lnTo>
                  <a:pt x="18014900" y="8399869"/>
                </a:lnTo>
                <a:lnTo>
                  <a:pt x="18022545" y="8398332"/>
                </a:lnTo>
                <a:lnTo>
                  <a:pt x="18028793" y="8394128"/>
                </a:lnTo>
                <a:lnTo>
                  <a:pt x="18032997" y="8387880"/>
                </a:lnTo>
                <a:lnTo>
                  <a:pt x="18034546" y="8380235"/>
                </a:lnTo>
                <a:close/>
              </a:path>
              <a:path w="18719800" h="10718800" extrusionOk="0">
                <a:moveTo>
                  <a:pt x="18034546" y="8280133"/>
                </a:moveTo>
                <a:lnTo>
                  <a:pt x="18032997" y="8272488"/>
                </a:lnTo>
                <a:lnTo>
                  <a:pt x="18028793" y="8266239"/>
                </a:lnTo>
                <a:lnTo>
                  <a:pt x="18022545" y="8262023"/>
                </a:lnTo>
                <a:lnTo>
                  <a:pt x="18014900" y="8260486"/>
                </a:lnTo>
                <a:lnTo>
                  <a:pt x="18007254" y="8262023"/>
                </a:lnTo>
                <a:lnTo>
                  <a:pt x="18001006" y="8266239"/>
                </a:lnTo>
                <a:lnTo>
                  <a:pt x="17996789" y="8272488"/>
                </a:lnTo>
                <a:lnTo>
                  <a:pt x="17995253" y="8280133"/>
                </a:lnTo>
                <a:lnTo>
                  <a:pt x="17996789" y="8287779"/>
                </a:lnTo>
                <a:lnTo>
                  <a:pt x="18001006" y="8294027"/>
                </a:lnTo>
                <a:lnTo>
                  <a:pt x="18007254" y="8298231"/>
                </a:lnTo>
                <a:lnTo>
                  <a:pt x="18014900" y="8299780"/>
                </a:lnTo>
                <a:lnTo>
                  <a:pt x="18022545" y="8298231"/>
                </a:lnTo>
                <a:lnTo>
                  <a:pt x="18028793" y="8294027"/>
                </a:lnTo>
                <a:lnTo>
                  <a:pt x="18032997" y="8287779"/>
                </a:lnTo>
                <a:lnTo>
                  <a:pt x="18034546" y="8280133"/>
                </a:lnTo>
                <a:close/>
              </a:path>
              <a:path w="18719800" h="10718800" extrusionOk="0">
                <a:moveTo>
                  <a:pt x="18034546" y="8180044"/>
                </a:moveTo>
                <a:lnTo>
                  <a:pt x="18032997" y="8172399"/>
                </a:lnTo>
                <a:lnTo>
                  <a:pt x="18028793" y="8166138"/>
                </a:lnTo>
                <a:lnTo>
                  <a:pt x="18022545" y="8161922"/>
                </a:lnTo>
                <a:lnTo>
                  <a:pt x="18014900" y="8160385"/>
                </a:lnTo>
                <a:lnTo>
                  <a:pt x="18007254" y="8161922"/>
                </a:lnTo>
                <a:lnTo>
                  <a:pt x="18001006" y="8166138"/>
                </a:lnTo>
                <a:lnTo>
                  <a:pt x="17996789" y="8172399"/>
                </a:lnTo>
                <a:lnTo>
                  <a:pt x="17995240" y="8180044"/>
                </a:lnTo>
                <a:lnTo>
                  <a:pt x="17996789" y="8187690"/>
                </a:lnTo>
                <a:lnTo>
                  <a:pt x="18001006" y="8193938"/>
                </a:lnTo>
                <a:lnTo>
                  <a:pt x="18007254" y="8198142"/>
                </a:lnTo>
                <a:lnTo>
                  <a:pt x="18014900" y="8199691"/>
                </a:lnTo>
                <a:lnTo>
                  <a:pt x="18022545" y="8198142"/>
                </a:lnTo>
                <a:lnTo>
                  <a:pt x="18028793" y="8193938"/>
                </a:lnTo>
                <a:lnTo>
                  <a:pt x="18032997" y="8187690"/>
                </a:lnTo>
                <a:lnTo>
                  <a:pt x="18034546" y="8180044"/>
                </a:lnTo>
                <a:close/>
              </a:path>
              <a:path w="18719800" h="10718800" extrusionOk="0">
                <a:moveTo>
                  <a:pt x="18034546" y="8079930"/>
                </a:moveTo>
                <a:lnTo>
                  <a:pt x="18032997" y="8072298"/>
                </a:lnTo>
                <a:lnTo>
                  <a:pt x="18028793" y="8066049"/>
                </a:lnTo>
                <a:lnTo>
                  <a:pt x="18022545" y="8061846"/>
                </a:lnTo>
                <a:lnTo>
                  <a:pt x="18014900" y="8060296"/>
                </a:lnTo>
                <a:lnTo>
                  <a:pt x="18007254" y="8061846"/>
                </a:lnTo>
                <a:lnTo>
                  <a:pt x="18001006" y="8066049"/>
                </a:lnTo>
                <a:lnTo>
                  <a:pt x="17996789" y="8072298"/>
                </a:lnTo>
                <a:lnTo>
                  <a:pt x="17995240" y="8079930"/>
                </a:lnTo>
                <a:lnTo>
                  <a:pt x="17996789" y="8087588"/>
                </a:lnTo>
                <a:lnTo>
                  <a:pt x="18001006" y="8093837"/>
                </a:lnTo>
                <a:lnTo>
                  <a:pt x="18007254" y="8098041"/>
                </a:lnTo>
                <a:lnTo>
                  <a:pt x="18014900" y="8099590"/>
                </a:lnTo>
                <a:lnTo>
                  <a:pt x="18022545" y="8098041"/>
                </a:lnTo>
                <a:lnTo>
                  <a:pt x="18028793" y="8093837"/>
                </a:lnTo>
                <a:lnTo>
                  <a:pt x="18032997" y="8087588"/>
                </a:lnTo>
                <a:lnTo>
                  <a:pt x="18034546" y="8079930"/>
                </a:lnTo>
                <a:close/>
              </a:path>
              <a:path w="18719800" h="10718800" extrusionOk="0">
                <a:moveTo>
                  <a:pt x="18034546" y="7979842"/>
                </a:moveTo>
                <a:lnTo>
                  <a:pt x="18032997" y="7972196"/>
                </a:lnTo>
                <a:lnTo>
                  <a:pt x="18028793" y="7965961"/>
                </a:lnTo>
                <a:lnTo>
                  <a:pt x="18022545" y="7961744"/>
                </a:lnTo>
                <a:lnTo>
                  <a:pt x="18014900" y="7960195"/>
                </a:lnTo>
                <a:lnTo>
                  <a:pt x="18007254" y="7961744"/>
                </a:lnTo>
                <a:lnTo>
                  <a:pt x="18001006" y="7965961"/>
                </a:lnTo>
                <a:lnTo>
                  <a:pt x="17996789" y="7972196"/>
                </a:lnTo>
                <a:lnTo>
                  <a:pt x="17995253" y="7979842"/>
                </a:lnTo>
                <a:lnTo>
                  <a:pt x="17996789" y="7987487"/>
                </a:lnTo>
                <a:lnTo>
                  <a:pt x="18001006" y="7993735"/>
                </a:lnTo>
                <a:lnTo>
                  <a:pt x="18007254" y="7997952"/>
                </a:lnTo>
                <a:lnTo>
                  <a:pt x="18014900" y="7999489"/>
                </a:lnTo>
                <a:lnTo>
                  <a:pt x="18022545" y="7997952"/>
                </a:lnTo>
                <a:lnTo>
                  <a:pt x="18028793" y="7993735"/>
                </a:lnTo>
                <a:lnTo>
                  <a:pt x="18032997" y="7987487"/>
                </a:lnTo>
                <a:lnTo>
                  <a:pt x="18034546" y="7979842"/>
                </a:lnTo>
                <a:close/>
              </a:path>
              <a:path w="18719800" h="10718800" extrusionOk="0">
                <a:moveTo>
                  <a:pt x="18034546" y="7879740"/>
                </a:moveTo>
                <a:lnTo>
                  <a:pt x="18032997" y="7872095"/>
                </a:lnTo>
                <a:lnTo>
                  <a:pt x="18028793" y="7865859"/>
                </a:lnTo>
                <a:lnTo>
                  <a:pt x="18022545" y="7861655"/>
                </a:lnTo>
                <a:lnTo>
                  <a:pt x="18014900" y="7860106"/>
                </a:lnTo>
                <a:lnTo>
                  <a:pt x="18007254" y="7861655"/>
                </a:lnTo>
                <a:lnTo>
                  <a:pt x="18001006" y="7865859"/>
                </a:lnTo>
                <a:lnTo>
                  <a:pt x="17996789" y="7872095"/>
                </a:lnTo>
                <a:lnTo>
                  <a:pt x="17995253" y="7879740"/>
                </a:lnTo>
                <a:lnTo>
                  <a:pt x="17996789" y="7887398"/>
                </a:lnTo>
                <a:lnTo>
                  <a:pt x="18001006" y="7893647"/>
                </a:lnTo>
                <a:lnTo>
                  <a:pt x="18007254" y="7897850"/>
                </a:lnTo>
                <a:lnTo>
                  <a:pt x="18014900" y="7899400"/>
                </a:lnTo>
                <a:lnTo>
                  <a:pt x="18022545" y="7897850"/>
                </a:lnTo>
                <a:lnTo>
                  <a:pt x="18028793" y="7893647"/>
                </a:lnTo>
                <a:lnTo>
                  <a:pt x="18032997" y="7887398"/>
                </a:lnTo>
                <a:lnTo>
                  <a:pt x="18034546" y="7879740"/>
                </a:lnTo>
                <a:close/>
              </a:path>
              <a:path w="18719800" h="10718800" extrusionOk="0">
                <a:moveTo>
                  <a:pt x="18034546" y="7779652"/>
                </a:moveTo>
                <a:lnTo>
                  <a:pt x="18032997" y="7772006"/>
                </a:lnTo>
                <a:lnTo>
                  <a:pt x="18028793" y="7765758"/>
                </a:lnTo>
                <a:lnTo>
                  <a:pt x="18022545" y="7761541"/>
                </a:lnTo>
                <a:lnTo>
                  <a:pt x="18014900" y="7760005"/>
                </a:lnTo>
                <a:lnTo>
                  <a:pt x="18007254" y="7761541"/>
                </a:lnTo>
                <a:lnTo>
                  <a:pt x="18001006" y="7765758"/>
                </a:lnTo>
                <a:lnTo>
                  <a:pt x="17996789" y="7772006"/>
                </a:lnTo>
                <a:lnTo>
                  <a:pt x="17995253" y="7779652"/>
                </a:lnTo>
                <a:lnTo>
                  <a:pt x="17996789" y="7787297"/>
                </a:lnTo>
                <a:lnTo>
                  <a:pt x="18001006" y="7793545"/>
                </a:lnTo>
                <a:lnTo>
                  <a:pt x="18007254" y="7797749"/>
                </a:lnTo>
                <a:lnTo>
                  <a:pt x="18014900" y="7799298"/>
                </a:lnTo>
                <a:lnTo>
                  <a:pt x="18022545" y="7797749"/>
                </a:lnTo>
                <a:lnTo>
                  <a:pt x="18028793" y="7793545"/>
                </a:lnTo>
                <a:lnTo>
                  <a:pt x="18032997" y="7787297"/>
                </a:lnTo>
                <a:lnTo>
                  <a:pt x="18034546" y="7779652"/>
                </a:lnTo>
                <a:close/>
              </a:path>
              <a:path w="18719800" h="10718800" extrusionOk="0">
                <a:moveTo>
                  <a:pt x="18034546" y="7679550"/>
                </a:moveTo>
                <a:lnTo>
                  <a:pt x="18032997" y="7671905"/>
                </a:lnTo>
                <a:lnTo>
                  <a:pt x="18028793" y="7665656"/>
                </a:lnTo>
                <a:lnTo>
                  <a:pt x="18022545" y="7661453"/>
                </a:lnTo>
                <a:lnTo>
                  <a:pt x="18014900" y="7659903"/>
                </a:lnTo>
                <a:lnTo>
                  <a:pt x="18007254" y="7661453"/>
                </a:lnTo>
                <a:lnTo>
                  <a:pt x="18001006" y="7665656"/>
                </a:lnTo>
                <a:lnTo>
                  <a:pt x="17996789" y="7671905"/>
                </a:lnTo>
                <a:lnTo>
                  <a:pt x="17995253" y="7679550"/>
                </a:lnTo>
                <a:lnTo>
                  <a:pt x="17996789" y="7687208"/>
                </a:lnTo>
                <a:lnTo>
                  <a:pt x="18001006" y="7693444"/>
                </a:lnTo>
                <a:lnTo>
                  <a:pt x="18007254" y="7697660"/>
                </a:lnTo>
                <a:lnTo>
                  <a:pt x="18014900" y="7699197"/>
                </a:lnTo>
                <a:lnTo>
                  <a:pt x="18022545" y="7697660"/>
                </a:lnTo>
                <a:lnTo>
                  <a:pt x="18028793" y="7693444"/>
                </a:lnTo>
                <a:lnTo>
                  <a:pt x="18032997" y="7687208"/>
                </a:lnTo>
                <a:lnTo>
                  <a:pt x="18034546" y="7679550"/>
                </a:lnTo>
                <a:close/>
              </a:path>
              <a:path w="18719800" h="10718800" extrusionOk="0">
                <a:moveTo>
                  <a:pt x="18034546" y="7579449"/>
                </a:moveTo>
                <a:lnTo>
                  <a:pt x="18032997" y="7571803"/>
                </a:lnTo>
                <a:lnTo>
                  <a:pt x="18028793" y="7565568"/>
                </a:lnTo>
                <a:lnTo>
                  <a:pt x="18022545" y="7561364"/>
                </a:lnTo>
                <a:lnTo>
                  <a:pt x="18014900" y="7559815"/>
                </a:lnTo>
                <a:lnTo>
                  <a:pt x="18007254" y="7561364"/>
                </a:lnTo>
                <a:lnTo>
                  <a:pt x="18001006" y="7565568"/>
                </a:lnTo>
                <a:lnTo>
                  <a:pt x="17996789" y="7571803"/>
                </a:lnTo>
                <a:lnTo>
                  <a:pt x="17995253" y="7579449"/>
                </a:lnTo>
                <a:lnTo>
                  <a:pt x="17996789" y="7587107"/>
                </a:lnTo>
                <a:lnTo>
                  <a:pt x="18001006" y="7593355"/>
                </a:lnTo>
                <a:lnTo>
                  <a:pt x="18007254" y="7597572"/>
                </a:lnTo>
                <a:lnTo>
                  <a:pt x="18014900" y="7599108"/>
                </a:lnTo>
                <a:lnTo>
                  <a:pt x="18022545" y="7597572"/>
                </a:lnTo>
                <a:lnTo>
                  <a:pt x="18028793" y="7593355"/>
                </a:lnTo>
                <a:lnTo>
                  <a:pt x="18032997" y="7587107"/>
                </a:lnTo>
                <a:lnTo>
                  <a:pt x="18034546" y="7579449"/>
                </a:lnTo>
                <a:close/>
              </a:path>
              <a:path w="18719800" h="10718800" extrusionOk="0">
                <a:moveTo>
                  <a:pt x="18034546" y="7479360"/>
                </a:moveTo>
                <a:lnTo>
                  <a:pt x="18032997" y="7471715"/>
                </a:lnTo>
                <a:lnTo>
                  <a:pt x="18028793" y="7465466"/>
                </a:lnTo>
                <a:lnTo>
                  <a:pt x="18022545" y="7461250"/>
                </a:lnTo>
                <a:lnTo>
                  <a:pt x="18014900" y="7459713"/>
                </a:lnTo>
                <a:lnTo>
                  <a:pt x="18007254" y="7461250"/>
                </a:lnTo>
                <a:lnTo>
                  <a:pt x="18001006" y="7465466"/>
                </a:lnTo>
                <a:lnTo>
                  <a:pt x="17996789" y="7471715"/>
                </a:lnTo>
                <a:lnTo>
                  <a:pt x="17995253" y="7479360"/>
                </a:lnTo>
                <a:lnTo>
                  <a:pt x="17996789" y="7487018"/>
                </a:lnTo>
                <a:lnTo>
                  <a:pt x="18001006" y="7493254"/>
                </a:lnTo>
                <a:lnTo>
                  <a:pt x="18007254" y="7497470"/>
                </a:lnTo>
                <a:lnTo>
                  <a:pt x="18014900" y="7499007"/>
                </a:lnTo>
                <a:lnTo>
                  <a:pt x="18022545" y="7497470"/>
                </a:lnTo>
                <a:lnTo>
                  <a:pt x="18028793" y="7493254"/>
                </a:lnTo>
                <a:lnTo>
                  <a:pt x="18032997" y="7487018"/>
                </a:lnTo>
                <a:lnTo>
                  <a:pt x="18034546" y="7479360"/>
                </a:lnTo>
                <a:close/>
              </a:path>
              <a:path w="18719800" h="10718800" extrusionOk="0">
                <a:moveTo>
                  <a:pt x="18034546" y="7379271"/>
                </a:moveTo>
                <a:lnTo>
                  <a:pt x="18032997" y="7371613"/>
                </a:lnTo>
                <a:lnTo>
                  <a:pt x="18028793" y="7365378"/>
                </a:lnTo>
                <a:lnTo>
                  <a:pt x="18022545" y="7361161"/>
                </a:lnTo>
                <a:lnTo>
                  <a:pt x="18014900" y="7359624"/>
                </a:lnTo>
                <a:lnTo>
                  <a:pt x="18007254" y="7361161"/>
                </a:lnTo>
                <a:lnTo>
                  <a:pt x="18001006" y="7365378"/>
                </a:lnTo>
                <a:lnTo>
                  <a:pt x="17996789" y="7371613"/>
                </a:lnTo>
                <a:lnTo>
                  <a:pt x="17995253" y="7379271"/>
                </a:lnTo>
                <a:lnTo>
                  <a:pt x="17996789" y="7386917"/>
                </a:lnTo>
                <a:lnTo>
                  <a:pt x="18001006" y="7393165"/>
                </a:lnTo>
                <a:lnTo>
                  <a:pt x="18007254" y="7397369"/>
                </a:lnTo>
                <a:lnTo>
                  <a:pt x="18014900" y="7398918"/>
                </a:lnTo>
                <a:lnTo>
                  <a:pt x="18022545" y="7397369"/>
                </a:lnTo>
                <a:lnTo>
                  <a:pt x="18028793" y="7393165"/>
                </a:lnTo>
                <a:lnTo>
                  <a:pt x="18032997" y="7386917"/>
                </a:lnTo>
                <a:lnTo>
                  <a:pt x="18034546" y="7379271"/>
                </a:lnTo>
                <a:close/>
              </a:path>
              <a:path w="18719800" h="10718800" extrusionOk="0">
                <a:moveTo>
                  <a:pt x="18034546" y="7279183"/>
                </a:moveTo>
                <a:lnTo>
                  <a:pt x="18032997" y="7271525"/>
                </a:lnTo>
                <a:lnTo>
                  <a:pt x="18028793" y="7265276"/>
                </a:lnTo>
                <a:lnTo>
                  <a:pt x="18022545" y="7261060"/>
                </a:lnTo>
                <a:lnTo>
                  <a:pt x="18014900" y="7259523"/>
                </a:lnTo>
                <a:lnTo>
                  <a:pt x="18007254" y="7261060"/>
                </a:lnTo>
                <a:lnTo>
                  <a:pt x="18001006" y="7265276"/>
                </a:lnTo>
                <a:lnTo>
                  <a:pt x="17996789" y="7271525"/>
                </a:lnTo>
                <a:lnTo>
                  <a:pt x="17995253" y="7279183"/>
                </a:lnTo>
                <a:lnTo>
                  <a:pt x="17996789" y="7286815"/>
                </a:lnTo>
                <a:lnTo>
                  <a:pt x="18001006" y="7293064"/>
                </a:lnTo>
                <a:lnTo>
                  <a:pt x="18007254" y="7297267"/>
                </a:lnTo>
                <a:lnTo>
                  <a:pt x="18014900" y="7298804"/>
                </a:lnTo>
                <a:lnTo>
                  <a:pt x="18022545" y="7297267"/>
                </a:lnTo>
                <a:lnTo>
                  <a:pt x="18028793" y="7293064"/>
                </a:lnTo>
                <a:lnTo>
                  <a:pt x="18032997" y="7286815"/>
                </a:lnTo>
                <a:lnTo>
                  <a:pt x="18034546" y="7279183"/>
                </a:lnTo>
                <a:close/>
              </a:path>
              <a:path w="18719800" h="10718800" extrusionOk="0">
                <a:moveTo>
                  <a:pt x="18034546" y="7179069"/>
                </a:moveTo>
                <a:lnTo>
                  <a:pt x="18032997" y="7171423"/>
                </a:lnTo>
                <a:lnTo>
                  <a:pt x="18028793" y="7165187"/>
                </a:lnTo>
                <a:lnTo>
                  <a:pt x="18022545" y="7160971"/>
                </a:lnTo>
                <a:lnTo>
                  <a:pt x="18014900" y="7159422"/>
                </a:lnTo>
                <a:lnTo>
                  <a:pt x="18007254" y="7160971"/>
                </a:lnTo>
                <a:lnTo>
                  <a:pt x="18001006" y="7165187"/>
                </a:lnTo>
                <a:lnTo>
                  <a:pt x="17996789" y="7171423"/>
                </a:lnTo>
                <a:lnTo>
                  <a:pt x="17995253" y="7179069"/>
                </a:lnTo>
                <a:lnTo>
                  <a:pt x="17996789" y="7186714"/>
                </a:lnTo>
                <a:lnTo>
                  <a:pt x="18001006" y="7192962"/>
                </a:lnTo>
                <a:lnTo>
                  <a:pt x="18007254" y="7197179"/>
                </a:lnTo>
                <a:lnTo>
                  <a:pt x="18014900" y="7198715"/>
                </a:lnTo>
                <a:lnTo>
                  <a:pt x="18022545" y="7197179"/>
                </a:lnTo>
                <a:lnTo>
                  <a:pt x="18028793" y="7192962"/>
                </a:lnTo>
                <a:lnTo>
                  <a:pt x="18032997" y="7186714"/>
                </a:lnTo>
                <a:lnTo>
                  <a:pt x="18034546" y="7179069"/>
                </a:lnTo>
                <a:close/>
              </a:path>
              <a:path w="18719800" h="10718800" extrusionOk="0">
                <a:moveTo>
                  <a:pt x="18034546" y="7078980"/>
                </a:moveTo>
                <a:lnTo>
                  <a:pt x="18032997" y="7071334"/>
                </a:lnTo>
                <a:lnTo>
                  <a:pt x="18028793" y="7065086"/>
                </a:lnTo>
                <a:lnTo>
                  <a:pt x="18022545" y="7060882"/>
                </a:lnTo>
                <a:lnTo>
                  <a:pt x="18014900" y="7059333"/>
                </a:lnTo>
                <a:lnTo>
                  <a:pt x="18007254" y="7060882"/>
                </a:lnTo>
                <a:lnTo>
                  <a:pt x="18001006" y="7065086"/>
                </a:lnTo>
                <a:lnTo>
                  <a:pt x="17996789" y="7071334"/>
                </a:lnTo>
                <a:lnTo>
                  <a:pt x="17995253" y="7078980"/>
                </a:lnTo>
                <a:lnTo>
                  <a:pt x="17996789" y="7086625"/>
                </a:lnTo>
                <a:lnTo>
                  <a:pt x="18001006" y="7092861"/>
                </a:lnTo>
                <a:lnTo>
                  <a:pt x="18007254" y="7097077"/>
                </a:lnTo>
                <a:lnTo>
                  <a:pt x="18014900" y="7098627"/>
                </a:lnTo>
                <a:lnTo>
                  <a:pt x="18022545" y="7097077"/>
                </a:lnTo>
                <a:lnTo>
                  <a:pt x="18028793" y="7092861"/>
                </a:lnTo>
                <a:lnTo>
                  <a:pt x="18032997" y="7086625"/>
                </a:lnTo>
                <a:lnTo>
                  <a:pt x="18034546" y="7078980"/>
                </a:lnTo>
                <a:close/>
              </a:path>
              <a:path w="18719800" h="10718800" extrusionOk="0">
                <a:moveTo>
                  <a:pt x="18034546" y="6978878"/>
                </a:moveTo>
                <a:lnTo>
                  <a:pt x="18032997" y="6971233"/>
                </a:lnTo>
                <a:lnTo>
                  <a:pt x="18028793" y="6964997"/>
                </a:lnTo>
                <a:lnTo>
                  <a:pt x="18022545" y="6960781"/>
                </a:lnTo>
                <a:lnTo>
                  <a:pt x="18014900" y="6959244"/>
                </a:lnTo>
                <a:lnTo>
                  <a:pt x="18007254" y="6960781"/>
                </a:lnTo>
                <a:lnTo>
                  <a:pt x="18001006" y="6964997"/>
                </a:lnTo>
                <a:lnTo>
                  <a:pt x="17996789" y="6971233"/>
                </a:lnTo>
                <a:lnTo>
                  <a:pt x="17995253" y="6978878"/>
                </a:lnTo>
                <a:lnTo>
                  <a:pt x="17996789" y="6986537"/>
                </a:lnTo>
                <a:lnTo>
                  <a:pt x="18001006" y="6992785"/>
                </a:lnTo>
                <a:lnTo>
                  <a:pt x="18007254" y="6996989"/>
                </a:lnTo>
                <a:lnTo>
                  <a:pt x="18014900" y="6998538"/>
                </a:lnTo>
                <a:lnTo>
                  <a:pt x="18022545" y="6996989"/>
                </a:lnTo>
                <a:lnTo>
                  <a:pt x="18028793" y="6992785"/>
                </a:lnTo>
                <a:lnTo>
                  <a:pt x="18032997" y="6986537"/>
                </a:lnTo>
                <a:lnTo>
                  <a:pt x="18034546" y="6978878"/>
                </a:lnTo>
                <a:close/>
              </a:path>
              <a:path w="18719800" h="10718800" extrusionOk="0">
                <a:moveTo>
                  <a:pt x="18034546" y="6878790"/>
                </a:moveTo>
                <a:lnTo>
                  <a:pt x="18032997" y="6871144"/>
                </a:lnTo>
                <a:lnTo>
                  <a:pt x="18028793" y="6864896"/>
                </a:lnTo>
                <a:lnTo>
                  <a:pt x="18022545" y="6860692"/>
                </a:lnTo>
                <a:lnTo>
                  <a:pt x="18014900" y="6859143"/>
                </a:lnTo>
                <a:lnTo>
                  <a:pt x="18007254" y="6860692"/>
                </a:lnTo>
                <a:lnTo>
                  <a:pt x="18001006" y="6864896"/>
                </a:lnTo>
                <a:lnTo>
                  <a:pt x="17996789" y="6871144"/>
                </a:lnTo>
                <a:lnTo>
                  <a:pt x="17995253" y="6878790"/>
                </a:lnTo>
                <a:lnTo>
                  <a:pt x="17996789" y="6886435"/>
                </a:lnTo>
                <a:lnTo>
                  <a:pt x="18001006" y="6892684"/>
                </a:lnTo>
                <a:lnTo>
                  <a:pt x="18007254" y="6896887"/>
                </a:lnTo>
                <a:lnTo>
                  <a:pt x="18014900" y="6898424"/>
                </a:lnTo>
                <a:lnTo>
                  <a:pt x="18022545" y="6896887"/>
                </a:lnTo>
                <a:lnTo>
                  <a:pt x="18028793" y="6892684"/>
                </a:lnTo>
                <a:lnTo>
                  <a:pt x="18032997" y="6886435"/>
                </a:lnTo>
                <a:lnTo>
                  <a:pt x="18034546" y="6878790"/>
                </a:lnTo>
                <a:close/>
              </a:path>
              <a:path w="18719800" h="10718800" extrusionOk="0">
                <a:moveTo>
                  <a:pt x="18034546" y="6778688"/>
                </a:moveTo>
                <a:lnTo>
                  <a:pt x="18032997" y="6771043"/>
                </a:lnTo>
                <a:lnTo>
                  <a:pt x="18028793" y="6764795"/>
                </a:lnTo>
                <a:lnTo>
                  <a:pt x="18022545" y="6760591"/>
                </a:lnTo>
                <a:lnTo>
                  <a:pt x="18014900" y="6759041"/>
                </a:lnTo>
                <a:lnTo>
                  <a:pt x="18007254" y="6760591"/>
                </a:lnTo>
                <a:lnTo>
                  <a:pt x="18001006" y="6764795"/>
                </a:lnTo>
                <a:lnTo>
                  <a:pt x="17996789" y="6771043"/>
                </a:lnTo>
                <a:lnTo>
                  <a:pt x="17995253" y="6778688"/>
                </a:lnTo>
                <a:lnTo>
                  <a:pt x="17996789" y="6786334"/>
                </a:lnTo>
                <a:lnTo>
                  <a:pt x="18001006" y="6792582"/>
                </a:lnTo>
                <a:lnTo>
                  <a:pt x="18007254" y="6796799"/>
                </a:lnTo>
                <a:lnTo>
                  <a:pt x="18014900" y="6798335"/>
                </a:lnTo>
                <a:lnTo>
                  <a:pt x="18022545" y="6796799"/>
                </a:lnTo>
                <a:lnTo>
                  <a:pt x="18028793" y="6792582"/>
                </a:lnTo>
                <a:lnTo>
                  <a:pt x="18032997" y="6786334"/>
                </a:lnTo>
                <a:lnTo>
                  <a:pt x="18034546" y="6778688"/>
                </a:lnTo>
                <a:close/>
              </a:path>
              <a:path w="18719800" h="10718800" extrusionOk="0">
                <a:moveTo>
                  <a:pt x="18034546" y="6678600"/>
                </a:moveTo>
                <a:lnTo>
                  <a:pt x="18032997" y="6670942"/>
                </a:lnTo>
                <a:lnTo>
                  <a:pt x="18028793" y="6664693"/>
                </a:lnTo>
                <a:lnTo>
                  <a:pt x="18022545" y="6660489"/>
                </a:lnTo>
                <a:lnTo>
                  <a:pt x="18014900" y="6658953"/>
                </a:lnTo>
                <a:lnTo>
                  <a:pt x="18007254" y="6660489"/>
                </a:lnTo>
                <a:lnTo>
                  <a:pt x="18001006" y="6664693"/>
                </a:lnTo>
                <a:lnTo>
                  <a:pt x="17996789" y="6670942"/>
                </a:lnTo>
                <a:lnTo>
                  <a:pt x="17995253" y="6678600"/>
                </a:lnTo>
                <a:lnTo>
                  <a:pt x="17996789" y="6686245"/>
                </a:lnTo>
                <a:lnTo>
                  <a:pt x="18001006" y="6692481"/>
                </a:lnTo>
                <a:lnTo>
                  <a:pt x="18007254" y="6696697"/>
                </a:lnTo>
                <a:lnTo>
                  <a:pt x="18014900" y="6698247"/>
                </a:lnTo>
                <a:lnTo>
                  <a:pt x="18022545" y="6696697"/>
                </a:lnTo>
                <a:lnTo>
                  <a:pt x="18028793" y="6692481"/>
                </a:lnTo>
                <a:lnTo>
                  <a:pt x="18032997" y="6686245"/>
                </a:lnTo>
                <a:lnTo>
                  <a:pt x="18034546" y="6678600"/>
                </a:lnTo>
                <a:close/>
              </a:path>
              <a:path w="18719800" h="10718800" extrusionOk="0">
                <a:moveTo>
                  <a:pt x="18034546" y="6578511"/>
                </a:moveTo>
                <a:lnTo>
                  <a:pt x="18032997" y="6570853"/>
                </a:lnTo>
                <a:lnTo>
                  <a:pt x="18028793" y="6564604"/>
                </a:lnTo>
                <a:lnTo>
                  <a:pt x="18022545" y="6560401"/>
                </a:lnTo>
                <a:lnTo>
                  <a:pt x="18014900" y="6558851"/>
                </a:lnTo>
                <a:lnTo>
                  <a:pt x="18007254" y="6560401"/>
                </a:lnTo>
                <a:lnTo>
                  <a:pt x="18001006" y="6564604"/>
                </a:lnTo>
                <a:lnTo>
                  <a:pt x="17996789" y="6570853"/>
                </a:lnTo>
                <a:lnTo>
                  <a:pt x="17995240" y="6578511"/>
                </a:lnTo>
                <a:lnTo>
                  <a:pt x="17996789" y="6586144"/>
                </a:lnTo>
                <a:lnTo>
                  <a:pt x="18001006" y="6592392"/>
                </a:lnTo>
                <a:lnTo>
                  <a:pt x="18007254" y="6596596"/>
                </a:lnTo>
                <a:lnTo>
                  <a:pt x="18014900" y="6598145"/>
                </a:lnTo>
                <a:lnTo>
                  <a:pt x="18022545" y="6596596"/>
                </a:lnTo>
                <a:lnTo>
                  <a:pt x="18028793" y="6592392"/>
                </a:lnTo>
                <a:lnTo>
                  <a:pt x="18032997" y="6586144"/>
                </a:lnTo>
                <a:lnTo>
                  <a:pt x="18034546" y="6578511"/>
                </a:lnTo>
                <a:close/>
              </a:path>
              <a:path w="18719800" h="10718800" extrusionOk="0">
                <a:moveTo>
                  <a:pt x="18034546" y="6478410"/>
                </a:moveTo>
                <a:lnTo>
                  <a:pt x="18032997" y="6470764"/>
                </a:lnTo>
                <a:lnTo>
                  <a:pt x="18028793" y="6464516"/>
                </a:lnTo>
                <a:lnTo>
                  <a:pt x="18022545" y="6460299"/>
                </a:lnTo>
                <a:lnTo>
                  <a:pt x="18014900" y="6458763"/>
                </a:lnTo>
                <a:lnTo>
                  <a:pt x="18007254" y="6460299"/>
                </a:lnTo>
                <a:lnTo>
                  <a:pt x="18001006" y="6464516"/>
                </a:lnTo>
                <a:lnTo>
                  <a:pt x="17996789" y="6470764"/>
                </a:lnTo>
                <a:lnTo>
                  <a:pt x="17995240" y="6478410"/>
                </a:lnTo>
                <a:lnTo>
                  <a:pt x="17996789" y="6486042"/>
                </a:lnTo>
                <a:lnTo>
                  <a:pt x="18001006" y="6492291"/>
                </a:lnTo>
                <a:lnTo>
                  <a:pt x="18007254" y="6496507"/>
                </a:lnTo>
                <a:lnTo>
                  <a:pt x="18014900" y="6498056"/>
                </a:lnTo>
                <a:lnTo>
                  <a:pt x="18022545" y="6496507"/>
                </a:lnTo>
                <a:lnTo>
                  <a:pt x="18028793" y="6492291"/>
                </a:lnTo>
                <a:lnTo>
                  <a:pt x="18032997" y="6486042"/>
                </a:lnTo>
                <a:lnTo>
                  <a:pt x="18034546" y="6478410"/>
                </a:lnTo>
                <a:close/>
              </a:path>
              <a:path w="18719800" h="10718800" extrusionOk="0">
                <a:moveTo>
                  <a:pt x="18034546" y="6378295"/>
                </a:moveTo>
                <a:lnTo>
                  <a:pt x="18032997" y="6370663"/>
                </a:lnTo>
                <a:lnTo>
                  <a:pt x="18028793" y="6364414"/>
                </a:lnTo>
                <a:lnTo>
                  <a:pt x="18022545" y="6360211"/>
                </a:lnTo>
                <a:lnTo>
                  <a:pt x="18014900" y="6358661"/>
                </a:lnTo>
                <a:lnTo>
                  <a:pt x="18007254" y="6360211"/>
                </a:lnTo>
                <a:lnTo>
                  <a:pt x="18001006" y="6364414"/>
                </a:lnTo>
                <a:lnTo>
                  <a:pt x="17996789" y="6370663"/>
                </a:lnTo>
                <a:lnTo>
                  <a:pt x="17995253" y="6378295"/>
                </a:lnTo>
                <a:lnTo>
                  <a:pt x="17996789" y="6385954"/>
                </a:lnTo>
                <a:lnTo>
                  <a:pt x="18001006" y="6392202"/>
                </a:lnTo>
                <a:lnTo>
                  <a:pt x="18007254" y="6396418"/>
                </a:lnTo>
                <a:lnTo>
                  <a:pt x="18014900" y="6397955"/>
                </a:lnTo>
                <a:lnTo>
                  <a:pt x="18022545" y="6396418"/>
                </a:lnTo>
                <a:lnTo>
                  <a:pt x="18028793" y="6392202"/>
                </a:lnTo>
                <a:lnTo>
                  <a:pt x="18032997" y="6385954"/>
                </a:lnTo>
                <a:lnTo>
                  <a:pt x="18034546" y="6378295"/>
                </a:lnTo>
                <a:close/>
              </a:path>
              <a:path w="18719800" h="10718800" extrusionOk="0">
                <a:moveTo>
                  <a:pt x="18034546" y="6278207"/>
                </a:moveTo>
                <a:lnTo>
                  <a:pt x="18032997" y="6270561"/>
                </a:lnTo>
                <a:lnTo>
                  <a:pt x="18028793" y="6264313"/>
                </a:lnTo>
                <a:lnTo>
                  <a:pt x="18022545" y="6260109"/>
                </a:lnTo>
                <a:lnTo>
                  <a:pt x="18014900" y="6258560"/>
                </a:lnTo>
                <a:lnTo>
                  <a:pt x="18007254" y="6260109"/>
                </a:lnTo>
                <a:lnTo>
                  <a:pt x="18001006" y="6264313"/>
                </a:lnTo>
                <a:lnTo>
                  <a:pt x="17996789" y="6270561"/>
                </a:lnTo>
                <a:lnTo>
                  <a:pt x="17995253" y="6278207"/>
                </a:lnTo>
                <a:lnTo>
                  <a:pt x="17996789" y="6285852"/>
                </a:lnTo>
                <a:lnTo>
                  <a:pt x="18001006" y="6292100"/>
                </a:lnTo>
                <a:lnTo>
                  <a:pt x="18007254" y="6296317"/>
                </a:lnTo>
                <a:lnTo>
                  <a:pt x="18014900" y="6297854"/>
                </a:lnTo>
                <a:lnTo>
                  <a:pt x="18022545" y="6296317"/>
                </a:lnTo>
                <a:lnTo>
                  <a:pt x="18028793" y="6292100"/>
                </a:lnTo>
                <a:lnTo>
                  <a:pt x="18032997" y="6285852"/>
                </a:lnTo>
                <a:lnTo>
                  <a:pt x="18034546" y="6278207"/>
                </a:lnTo>
                <a:close/>
              </a:path>
              <a:path w="18719800" h="10718800" extrusionOk="0">
                <a:moveTo>
                  <a:pt x="18034546" y="6178118"/>
                </a:moveTo>
                <a:lnTo>
                  <a:pt x="18032997" y="6170473"/>
                </a:lnTo>
                <a:lnTo>
                  <a:pt x="18028793" y="6164224"/>
                </a:lnTo>
                <a:lnTo>
                  <a:pt x="18022545" y="6160008"/>
                </a:lnTo>
                <a:lnTo>
                  <a:pt x="18014900" y="6158471"/>
                </a:lnTo>
                <a:lnTo>
                  <a:pt x="18007254" y="6160008"/>
                </a:lnTo>
                <a:lnTo>
                  <a:pt x="18001006" y="6164224"/>
                </a:lnTo>
                <a:lnTo>
                  <a:pt x="17996789" y="6170473"/>
                </a:lnTo>
                <a:lnTo>
                  <a:pt x="17995253" y="6178118"/>
                </a:lnTo>
                <a:lnTo>
                  <a:pt x="17996789" y="6185763"/>
                </a:lnTo>
                <a:lnTo>
                  <a:pt x="18001006" y="6192012"/>
                </a:lnTo>
                <a:lnTo>
                  <a:pt x="18007254" y="6196215"/>
                </a:lnTo>
                <a:lnTo>
                  <a:pt x="18014900" y="6197765"/>
                </a:lnTo>
                <a:lnTo>
                  <a:pt x="18022545" y="6196215"/>
                </a:lnTo>
                <a:lnTo>
                  <a:pt x="18028793" y="6192012"/>
                </a:lnTo>
                <a:lnTo>
                  <a:pt x="18032997" y="6185763"/>
                </a:lnTo>
                <a:lnTo>
                  <a:pt x="18034546" y="6178118"/>
                </a:lnTo>
                <a:close/>
              </a:path>
              <a:path w="18719800" h="10718800" extrusionOk="0">
                <a:moveTo>
                  <a:pt x="18034546" y="6078017"/>
                </a:moveTo>
                <a:lnTo>
                  <a:pt x="18032997" y="6070371"/>
                </a:lnTo>
                <a:lnTo>
                  <a:pt x="18028793" y="6064123"/>
                </a:lnTo>
                <a:lnTo>
                  <a:pt x="18022545" y="6059919"/>
                </a:lnTo>
                <a:lnTo>
                  <a:pt x="18014900" y="6058382"/>
                </a:lnTo>
                <a:lnTo>
                  <a:pt x="18007254" y="6059919"/>
                </a:lnTo>
                <a:lnTo>
                  <a:pt x="18001006" y="6064123"/>
                </a:lnTo>
                <a:lnTo>
                  <a:pt x="17996789" y="6070371"/>
                </a:lnTo>
                <a:lnTo>
                  <a:pt x="17995253" y="6078017"/>
                </a:lnTo>
                <a:lnTo>
                  <a:pt x="17996789" y="6085662"/>
                </a:lnTo>
                <a:lnTo>
                  <a:pt x="18001006" y="6091910"/>
                </a:lnTo>
                <a:lnTo>
                  <a:pt x="18007254" y="6096114"/>
                </a:lnTo>
                <a:lnTo>
                  <a:pt x="18014900" y="6097663"/>
                </a:lnTo>
                <a:lnTo>
                  <a:pt x="18022545" y="6096114"/>
                </a:lnTo>
                <a:lnTo>
                  <a:pt x="18028793" y="6091910"/>
                </a:lnTo>
                <a:lnTo>
                  <a:pt x="18032997" y="6085662"/>
                </a:lnTo>
                <a:lnTo>
                  <a:pt x="18034546" y="6078017"/>
                </a:lnTo>
                <a:close/>
              </a:path>
              <a:path w="18719800" h="10718800" extrusionOk="0">
                <a:moveTo>
                  <a:pt x="18034546" y="5977915"/>
                </a:moveTo>
                <a:lnTo>
                  <a:pt x="18032997" y="5970270"/>
                </a:lnTo>
                <a:lnTo>
                  <a:pt x="18028793" y="5964021"/>
                </a:lnTo>
                <a:lnTo>
                  <a:pt x="18022545" y="5959818"/>
                </a:lnTo>
                <a:lnTo>
                  <a:pt x="18014900" y="5958268"/>
                </a:lnTo>
                <a:lnTo>
                  <a:pt x="18007254" y="5959818"/>
                </a:lnTo>
                <a:lnTo>
                  <a:pt x="18001006" y="5964021"/>
                </a:lnTo>
                <a:lnTo>
                  <a:pt x="17996789" y="5970270"/>
                </a:lnTo>
                <a:lnTo>
                  <a:pt x="17995253" y="5977915"/>
                </a:lnTo>
                <a:lnTo>
                  <a:pt x="17996789" y="5985561"/>
                </a:lnTo>
                <a:lnTo>
                  <a:pt x="18001006" y="5991809"/>
                </a:lnTo>
                <a:lnTo>
                  <a:pt x="18007254" y="5996025"/>
                </a:lnTo>
                <a:lnTo>
                  <a:pt x="18014900" y="5997562"/>
                </a:lnTo>
                <a:lnTo>
                  <a:pt x="18022545" y="5996025"/>
                </a:lnTo>
                <a:lnTo>
                  <a:pt x="18028793" y="5991809"/>
                </a:lnTo>
                <a:lnTo>
                  <a:pt x="18032997" y="5985561"/>
                </a:lnTo>
                <a:lnTo>
                  <a:pt x="18034546" y="5977915"/>
                </a:lnTo>
                <a:close/>
              </a:path>
              <a:path w="18719800" h="10718800" extrusionOk="0">
                <a:moveTo>
                  <a:pt x="18034546" y="5877826"/>
                </a:moveTo>
                <a:lnTo>
                  <a:pt x="18032997" y="5870181"/>
                </a:lnTo>
                <a:lnTo>
                  <a:pt x="18028793" y="5863933"/>
                </a:lnTo>
                <a:lnTo>
                  <a:pt x="18022545" y="5859716"/>
                </a:lnTo>
                <a:lnTo>
                  <a:pt x="18014900" y="5858180"/>
                </a:lnTo>
                <a:lnTo>
                  <a:pt x="18007254" y="5859716"/>
                </a:lnTo>
                <a:lnTo>
                  <a:pt x="18001006" y="5863933"/>
                </a:lnTo>
                <a:lnTo>
                  <a:pt x="17996789" y="5870181"/>
                </a:lnTo>
                <a:lnTo>
                  <a:pt x="17995253" y="5877826"/>
                </a:lnTo>
                <a:lnTo>
                  <a:pt x="17996789" y="5885472"/>
                </a:lnTo>
                <a:lnTo>
                  <a:pt x="18001006" y="5891720"/>
                </a:lnTo>
                <a:lnTo>
                  <a:pt x="18007254" y="5895924"/>
                </a:lnTo>
                <a:lnTo>
                  <a:pt x="18014900" y="5897461"/>
                </a:lnTo>
                <a:lnTo>
                  <a:pt x="18022545" y="5895924"/>
                </a:lnTo>
                <a:lnTo>
                  <a:pt x="18028793" y="5891720"/>
                </a:lnTo>
                <a:lnTo>
                  <a:pt x="18032997" y="5885472"/>
                </a:lnTo>
                <a:lnTo>
                  <a:pt x="18034546" y="5877826"/>
                </a:lnTo>
                <a:close/>
              </a:path>
              <a:path w="18719800" h="10718800" extrusionOk="0">
                <a:moveTo>
                  <a:pt x="18034546" y="5777725"/>
                </a:moveTo>
                <a:lnTo>
                  <a:pt x="18032997" y="5770080"/>
                </a:lnTo>
                <a:lnTo>
                  <a:pt x="18028793" y="5763831"/>
                </a:lnTo>
                <a:lnTo>
                  <a:pt x="18022545" y="5759628"/>
                </a:lnTo>
                <a:lnTo>
                  <a:pt x="18014900" y="5758078"/>
                </a:lnTo>
                <a:lnTo>
                  <a:pt x="18007254" y="5759628"/>
                </a:lnTo>
                <a:lnTo>
                  <a:pt x="18001006" y="5763831"/>
                </a:lnTo>
                <a:lnTo>
                  <a:pt x="17996789" y="5770080"/>
                </a:lnTo>
                <a:lnTo>
                  <a:pt x="17995253" y="5777725"/>
                </a:lnTo>
                <a:lnTo>
                  <a:pt x="17996789" y="5785383"/>
                </a:lnTo>
                <a:lnTo>
                  <a:pt x="18001006" y="5791619"/>
                </a:lnTo>
                <a:lnTo>
                  <a:pt x="18007254" y="5795835"/>
                </a:lnTo>
                <a:lnTo>
                  <a:pt x="18014900" y="5797372"/>
                </a:lnTo>
                <a:lnTo>
                  <a:pt x="18022545" y="5795835"/>
                </a:lnTo>
                <a:lnTo>
                  <a:pt x="18028793" y="5791619"/>
                </a:lnTo>
                <a:lnTo>
                  <a:pt x="18032997" y="5785383"/>
                </a:lnTo>
                <a:lnTo>
                  <a:pt x="18034546" y="5777725"/>
                </a:lnTo>
                <a:close/>
              </a:path>
              <a:path w="18719800" h="10718800" extrusionOk="0">
                <a:moveTo>
                  <a:pt x="18034546" y="5677636"/>
                </a:moveTo>
                <a:lnTo>
                  <a:pt x="18032997" y="5669991"/>
                </a:lnTo>
                <a:lnTo>
                  <a:pt x="18028793" y="5663743"/>
                </a:lnTo>
                <a:lnTo>
                  <a:pt x="18022545" y="5659539"/>
                </a:lnTo>
                <a:lnTo>
                  <a:pt x="18014900" y="5657989"/>
                </a:lnTo>
                <a:lnTo>
                  <a:pt x="18007254" y="5659539"/>
                </a:lnTo>
                <a:lnTo>
                  <a:pt x="18001006" y="5663743"/>
                </a:lnTo>
                <a:lnTo>
                  <a:pt x="17996789" y="5669991"/>
                </a:lnTo>
                <a:lnTo>
                  <a:pt x="17995253" y="5677636"/>
                </a:lnTo>
                <a:lnTo>
                  <a:pt x="17996789" y="5685282"/>
                </a:lnTo>
                <a:lnTo>
                  <a:pt x="18001006" y="5691530"/>
                </a:lnTo>
                <a:lnTo>
                  <a:pt x="18007254" y="5695734"/>
                </a:lnTo>
                <a:lnTo>
                  <a:pt x="18014900" y="5697283"/>
                </a:lnTo>
                <a:lnTo>
                  <a:pt x="18022545" y="5695734"/>
                </a:lnTo>
                <a:lnTo>
                  <a:pt x="18028793" y="5691530"/>
                </a:lnTo>
                <a:lnTo>
                  <a:pt x="18032997" y="5685282"/>
                </a:lnTo>
                <a:lnTo>
                  <a:pt x="18034546" y="5677636"/>
                </a:lnTo>
                <a:close/>
              </a:path>
              <a:path w="18719800" h="10718800" extrusionOk="0">
                <a:moveTo>
                  <a:pt x="18034546" y="5577535"/>
                </a:moveTo>
                <a:lnTo>
                  <a:pt x="18032997" y="5569890"/>
                </a:lnTo>
                <a:lnTo>
                  <a:pt x="18028793" y="5563641"/>
                </a:lnTo>
                <a:lnTo>
                  <a:pt x="18022545" y="5559437"/>
                </a:lnTo>
                <a:lnTo>
                  <a:pt x="18014900" y="5557888"/>
                </a:lnTo>
                <a:lnTo>
                  <a:pt x="18007254" y="5559437"/>
                </a:lnTo>
                <a:lnTo>
                  <a:pt x="18001006" y="5563641"/>
                </a:lnTo>
                <a:lnTo>
                  <a:pt x="17996789" y="5569890"/>
                </a:lnTo>
                <a:lnTo>
                  <a:pt x="17995253" y="5577535"/>
                </a:lnTo>
                <a:lnTo>
                  <a:pt x="17996789" y="5585193"/>
                </a:lnTo>
                <a:lnTo>
                  <a:pt x="18001006" y="5591429"/>
                </a:lnTo>
                <a:lnTo>
                  <a:pt x="18007254" y="5595645"/>
                </a:lnTo>
                <a:lnTo>
                  <a:pt x="18014900" y="5597182"/>
                </a:lnTo>
                <a:lnTo>
                  <a:pt x="18022545" y="5595645"/>
                </a:lnTo>
                <a:lnTo>
                  <a:pt x="18028793" y="5591429"/>
                </a:lnTo>
                <a:lnTo>
                  <a:pt x="18032997" y="5585193"/>
                </a:lnTo>
                <a:lnTo>
                  <a:pt x="18034546" y="5577535"/>
                </a:lnTo>
                <a:close/>
              </a:path>
              <a:path w="18719800" h="10718800" extrusionOk="0">
                <a:moveTo>
                  <a:pt x="18034546" y="5477446"/>
                </a:moveTo>
                <a:lnTo>
                  <a:pt x="18032997" y="5469801"/>
                </a:lnTo>
                <a:lnTo>
                  <a:pt x="18028793" y="5463552"/>
                </a:lnTo>
                <a:lnTo>
                  <a:pt x="18022545" y="5459336"/>
                </a:lnTo>
                <a:lnTo>
                  <a:pt x="18014900" y="5457787"/>
                </a:lnTo>
                <a:lnTo>
                  <a:pt x="18007254" y="5459336"/>
                </a:lnTo>
                <a:lnTo>
                  <a:pt x="18001006" y="5463552"/>
                </a:lnTo>
                <a:lnTo>
                  <a:pt x="17996789" y="5469801"/>
                </a:lnTo>
                <a:lnTo>
                  <a:pt x="17995253" y="5477446"/>
                </a:lnTo>
                <a:lnTo>
                  <a:pt x="17996789" y="5485092"/>
                </a:lnTo>
                <a:lnTo>
                  <a:pt x="18001006" y="5491327"/>
                </a:lnTo>
                <a:lnTo>
                  <a:pt x="18007254" y="5495544"/>
                </a:lnTo>
                <a:lnTo>
                  <a:pt x="18014900" y="5497080"/>
                </a:lnTo>
                <a:lnTo>
                  <a:pt x="18022545" y="5495544"/>
                </a:lnTo>
                <a:lnTo>
                  <a:pt x="18028793" y="5491327"/>
                </a:lnTo>
                <a:lnTo>
                  <a:pt x="18032997" y="5485092"/>
                </a:lnTo>
                <a:lnTo>
                  <a:pt x="18034546" y="5477446"/>
                </a:lnTo>
                <a:close/>
              </a:path>
              <a:path w="18719800" h="10718800" extrusionOk="0">
                <a:moveTo>
                  <a:pt x="18034546" y="5377345"/>
                </a:moveTo>
                <a:lnTo>
                  <a:pt x="18032997" y="5369699"/>
                </a:lnTo>
                <a:lnTo>
                  <a:pt x="18028793" y="5363451"/>
                </a:lnTo>
                <a:lnTo>
                  <a:pt x="18022545" y="5359235"/>
                </a:lnTo>
                <a:lnTo>
                  <a:pt x="18014900" y="5357685"/>
                </a:lnTo>
                <a:lnTo>
                  <a:pt x="18007254" y="5359235"/>
                </a:lnTo>
                <a:lnTo>
                  <a:pt x="18001006" y="5363451"/>
                </a:lnTo>
                <a:lnTo>
                  <a:pt x="17996789" y="5369699"/>
                </a:lnTo>
                <a:lnTo>
                  <a:pt x="17995253" y="5377345"/>
                </a:lnTo>
                <a:lnTo>
                  <a:pt x="17996789" y="5384990"/>
                </a:lnTo>
                <a:lnTo>
                  <a:pt x="18001006" y="5391239"/>
                </a:lnTo>
                <a:lnTo>
                  <a:pt x="18007254" y="5395442"/>
                </a:lnTo>
                <a:lnTo>
                  <a:pt x="18014900" y="5396992"/>
                </a:lnTo>
                <a:lnTo>
                  <a:pt x="18022545" y="5395442"/>
                </a:lnTo>
                <a:lnTo>
                  <a:pt x="18028793" y="5391239"/>
                </a:lnTo>
                <a:lnTo>
                  <a:pt x="18032997" y="5384990"/>
                </a:lnTo>
                <a:lnTo>
                  <a:pt x="18034546" y="5377345"/>
                </a:lnTo>
                <a:close/>
              </a:path>
              <a:path w="18719800" h="10718800" extrusionOk="0">
                <a:moveTo>
                  <a:pt x="18034546" y="5277243"/>
                </a:moveTo>
                <a:lnTo>
                  <a:pt x="18032997" y="5269598"/>
                </a:lnTo>
                <a:lnTo>
                  <a:pt x="18028793" y="5263362"/>
                </a:lnTo>
                <a:lnTo>
                  <a:pt x="18022545" y="5259146"/>
                </a:lnTo>
                <a:lnTo>
                  <a:pt x="18014900" y="5257609"/>
                </a:lnTo>
                <a:lnTo>
                  <a:pt x="18007254" y="5259146"/>
                </a:lnTo>
                <a:lnTo>
                  <a:pt x="18001006" y="5263362"/>
                </a:lnTo>
                <a:lnTo>
                  <a:pt x="17996789" y="5269598"/>
                </a:lnTo>
                <a:lnTo>
                  <a:pt x="17995253" y="5277243"/>
                </a:lnTo>
                <a:lnTo>
                  <a:pt x="17996789" y="5284902"/>
                </a:lnTo>
                <a:lnTo>
                  <a:pt x="18001006" y="5291137"/>
                </a:lnTo>
                <a:lnTo>
                  <a:pt x="18007254" y="5295354"/>
                </a:lnTo>
                <a:lnTo>
                  <a:pt x="18014900" y="5296903"/>
                </a:lnTo>
                <a:lnTo>
                  <a:pt x="18022545" y="5295354"/>
                </a:lnTo>
                <a:lnTo>
                  <a:pt x="18028793" y="5291137"/>
                </a:lnTo>
                <a:lnTo>
                  <a:pt x="18032997" y="5284902"/>
                </a:lnTo>
                <a:lnTo>
                  <a:pt x="18034546" y="5277243"/>
                </a:lnTo>
                <a:close/>
              </a:path>
              <a:path w="18719800" h="10718800" extrusionOk="0">
                <a:moveTo>
                  <a:pt x="18034546" y="5177155"/>
                </a:moveTo>
                <a:lnTo>
                  <a:pt x="18032997" y="5169509"/>
                </a:lnTo>
                <a:lnTo>
                  <a:pt x="18028793" y="5163261"/>
                </a:lnTo>
                <a:lnTo>
                  <a:pt x="18022545" y="5159057"/>
                </a:lnTo>
                <a:lnTo>
                  <a:pt x="18014900" y="5157508"/>
                </a:lnTo>
                <a:lnTo>
                  <a:pt x="18007254" y="5159057"/>
                </a:lnTo>
                <a:lnTo>
                  <a:pt x="18001006" y="5163261"/>
                </a:lnTo>
                <a:lnTo>
                  <a:pt x="17996789" y="5169509"/>
                </a:lnTo>
                <a:lnTo>
                  <a:pt x="17995253" y="5177155"/>
                </a:lnTo>
                <a:lnTo>
                  <a:pt x="17996789" y="5184800"/>
                </a:lnTo>
                <a:lnTo>
                  <a:pt x="18001006" y="5191049"/>
                </a:lnTo>
                <a:lnTo>
                  <a:pt x="18007254" y="5195265"/>
                </a:lnTo>
                <a:lnTo>
                  <a:pt x="18014900" y="5196802"/>
                </a:lnTo>
                <a:lnTo>
                  <a:pt x="18022545" y="5195265"/>
                </a:lnTo>
                <a:lnTo>
                  <a:pt x="18028793" y="5191049"/>
                </a:lnTo>
                <a:lnTo>
                  <a:pt x="18032997" y="5184800"/>
                </a:lnTo>
                <a:lnTo>
                  <a:pt x="18034546" y="5177155"/>
                </a:lnTo>
                <a:close/>
              </a:path>
              <a:path w="18719800" h="10718800" extrusionOk="0">
                <a:moveTo>
                  <a:pt x="18034546" y="5077066"/>
                </a:moveTo>
                <a:lnTo>
                  <a:pt x="18032997" y="5069408"/>
                </a:lnTo>
                <a:lnTo>
                  <a:pt x="18028793" y="5063172"/>
                </a:lnTo>
                <a:lnTo>
                  <a:pt x="18022545" y="5058956"/>
                </a:lnTo>
                <a:lnTo>
                  <a:pt x="18014900" y="5057419"/>
                </a:lnTo>
                <a:lnTo>
                  <a:pt x="18007254" y="5058956"/>
                </a:lnTo>
                <a:lnTo>
                  <a:pt x="18001006" y="5063172"/>
                </a:lnTo>
                <a:lnTo>
                  <a:pt x="17996789" y="5069408"/>
                </a:lnTo>
                <a:lnTo>
                  <a:pt x="17995253" y="5077066"/>
                </a:lnTo>
                <a:lnTo>
                  <a:pt x="17996789" y="5084711"/>
                </a:lnTo>
                <a:lnTo>
                  <a:pt x="18001006" y="5090960"/>
                </a:lnTo>
                <a:lnTo>
                  <a:pt x="18007254" y="5095164"/>
                </a:lnTo>
                <a:lnTo>
                  <a:pt x="18014900" y="5096713"/>
                </a:lnTo>
                <a:lnTo>
                  <a:pt x="18022545" y="5095164"/>
                </a:lnTo>
                <a:lnTo>
                  <a:pt x="18028793" y="5090960"/>
                </a:lnTo>
                <a:lnTo>
                  <a:pt x="18032997" y="5084711"/>
                </a:lnTo>
                <a:lnTo>
                  <a:pt x="18034546" y="5077066"/>
                </a:lnTo>
                <a:close/>
              </a:path>
              <a:path w="18719800" h="10718800" extrusionOk="0">
                <a:moveTo>
                  <a:pt x="18090172" y="0"/>
                </a:moveTo>
                <a:lnTo>
                  <a:pt x="18063134" y="0"/>
                </a:lnTo>
                <a:lnTo>
                  <a:pt x="18069002" y="3949"/>
                </a:lnTo>
                <a:lnTo>
                  <a:pt x="18076647" y="5499"/>
                </a:lnTo>
                <a:lnTo>
                  <a:pt x="18084305" y="3949"/>
                </a:lnTo>
                <a:lnTo>
                  <a:pt x="18090172" y="0"/>
                </a:lnTo>
                <a:close/>
              </a:path>
              <a:path w="18719800" h="10718800" extrusionOk="0">
                <a:moveTo>
                  <a:pt x="18096307" y="686523"/>
                </a:moveTo>
                <a:lnTo>
                  <a:pt x="18094770" y="678878"/>
                </a:lnTo>
                <a:lnTo>
                  <a:pt x="18090553" y="672630"/>
                </a:lnTo>
                <a:lnTo>
                  <a:pt x="18084305" y="668426"/>
                </a:lnTo>
                <a:lnTo>
                  <a:pt x="18076660" y="666877"/>
                </a:lnTo>
                <a:lnTo>
                  <a:pt x="18069014" y="668426"/>
                </a:lnTo>
                <a:lnTo>
                  <a:pt x="18062766" y="672630"/>
                </a:lnTo>
                <a:lnTo>
                  <a:pt x="18058562" y="678878"/>
                </a:lnTo>
                <a:lnTo>
                  <a:pt x="18057013" y="686523"/>
                </a:lnTo>
                <a:lnTo>
                  <a:pt x="18058562" y="694169"/>
                </a:lnTo>
                <a:lnTo>
                  <a:pt x="18062766" y="700417"/>
                </a:lnTo>
                <a:lnTo>
                  <a:pt x="18069014" y="704634"/>
                </a:lnTo>
                <a:lnTo>
                  <a:pt x="18076660" y="706183"/>
                </a:lnTo>
                <a:lnTo>
                  <a:pt x="18084305" y="704634"/>
                </a:lnTo>
                <a:lnTo>
                  <a:pt x="18090553" y="700417"/>
                </a:lnTo>
                <a:lnTo>
                  <a:pt x="18094770" y="694169"/>
                </a:lnTo>
                <a:lnTo>
                  <a:pt x="18096307" y="686523"/>
                </a:lnTo>
                <a:close/>
              </a:path>
              <a:path w="18719800" h="10718800" extrusionOk="0">
                <a:moveTo>
                  <a:pt x="18096307" y="586422"/>
                </a:moveTo>
                <a:lnTo>
                  <a:pt x="18094770" y="578777"/>
                </a:lnTo>
                <a:lnTo>
                  <a:pt x="18090553" y="572541"/>
                </a:lnTo>
                <a:lnTo>
                  <a:pt x="18084305" y="568325"/>
                </a:lnTo>
                <a:lnTo>
                  <a:pt x="18076660" y="566788"/>
                </a:lnTo>
                <a:lnTo>
                  <a:pt x="18069014" y="568325"/>
                </a:lnTo>
                <a:lnTo>
                  <a:pt x="18062766" y="572541"/>
                </a:lnTo>
                <a:lnTo>
                  <a:pt x="18058562" y="578777"/>
                </a:lnTo>
                <a:lnTo>
                  <a:pt x="18057013" y="586422"/>
                </a:lnTo>
                <a:lnTo>
                  <a:pt x="18058562" y="594080"/>
                </a:lnTo>
                <a:lnTo>
                  <a:pt x="18062766" y="600316"/>
                </a:lnTo>
                <a:lnTo>
                  <a:pt x="18069014" y="604532"/>
                </a:lnTo>
                <a:lnTo>
                  <a:pt x="18076660" y="606069"/>
                </a:lnTo>
                <a:lnTo>
                  <a:pt x="18084305" y="604532"/>
                </a:lnTo>
                <a:lnTo>
                  <a:pt x="18090553" y="600316"/>
                </a:lnTo>
                <a:lnTo>
                  <a:pt x="18094770" y="594080"/>
                </a:lnTo>
                <a:lnTo>
                  <a:pt x="18096307" y="586422"/>
                </a:lnTo>
                <a:close/>
              </a:path>
              <a:path w="18719800" h="10718800" extrusionOk="0">
                <a:moveTo>
                  <a:pt x="18096307" y="486321"/>
                </a:moveTo>
                <a:lnTo>
                  <a:pt x="18094770" y="478675"/>
                </a:lnTo>
                <a:lnTo>
                  <a:pt x="18090553" y="472440"/>
                </a:lnTo>
                <a:lnTo>
                  <a:pt x="18084305" y="468236"/>
                </a:lnTo>
                <a:lnTo>
                  <a:pt x="18076660" y="466699"/>
                </a:lnTo>
                <a:lnTo>
                  <a:pt x="18069014" y="468236"/>
                </a:lnTo>
                <a:lnTo>
                  <a:pt x="18062766" y="472440"/>
                </a:lnTo>
                <a:lnTo>
                  <a:pt x="18058562" y="478675"/>
                </a:lnTo>
                <a:lnTo>
                  <a:pt x="18057013" y="486321"/>
                </a:lnTo>
                <a:lnTo>
                  <a:pt x="18058562" y="493979"/>
                </a:lnTo>
                <a:lnTo>
                  <a:pt x="18062766" y="500227"/>
                </a:lnTo>
                <a:lnTo>
                  <a:pt x="18069014" y="504431"/>
                </a:lnTo>
                <a:lnTo>
                  <a:pt x="18076660" y="505980"/>
                </a:lnTo>
                <a:lnTo>
                  <a:pt x="18084305" y="504431"/>
                </a:lnTo>
                <a:lnTo>
                  <a:pt x="18090553" y="500227"/>
                </a:lnTo>
                <a:lnTo>
                  <a:pt x="18094770" y="493979"/>
                </a:lnTo>
                <a:lnTo>
                  <a:pt x="18096307" y="486321"/>
                </a:lnTo>
                <a:close/>
              </a:path>
              <a:path w="18719800" h="10718800" extrusionOk="0">
                <a:moveTo>
                  <a:pt x="18096319" y="386245"/>
                </a:moveTo>
                <a:lnTo>
                  <a:pt x="18094783" y="378599"/>
                </a:lnTo>
                <a:lnTo>
                  <a:pt x="18090566" y="372351"/>
                </a:lnTo>
                <a:lnTo>
                  <a:pt x="18084305" y="368147"/>
                </a:lnTo>
                <a:lnTo>
                  <a:pt x="18076660" y="366598"/>
                </a:lnTo>
                <a:lnTo>
                  <a:pt x="18069014" y="368147"/>
                </a:lnTo>
                <a:lnTo>
                  <a:pt x="18062766" y="372351"/>
                </a:lnTo>
                <a:lnTo>
                  <a:pt x="18058562" y="378599"/>
                </a:lnTo>
                <a:lnTo>
                  <a:pt x="18057025" y="386245"/>
                </a:lnTo>
                <a:lnTo>
                  <a:pt x="18058562" y="393903"/>
                </a:lnTo>
                <a:lnTo>
                  <a:pt x="18062766" y="400138"/>
                </a:lnTo>
                <a:lnTo>
                  <a:pt x="18069014" y="404355"/>
                </a:lnTo>
                <a:lnTo>
                  <a:pt x="18076660" y="405892"/>
                </a:lnTo>
                <a:lnTo>
                  <a:pt x="18084305" y="404355"/>
                </a:lnTo>
                <a:lnTo>
                  <a:pt x="18090566" y="400138"/>
                </a:lnTo>
                <a:lnTo>
                  <a:pt x="18094783" y="393903"/>
                </a:lnTo>
                <a:lnTo>
                  <a:pt x="18096319" y="386245"/>
                </a:lnTo>
                <a:close/>
              </a:path>
              <a:path w="18719800" h="10718800" extrusionOk="0">
                <a:moveTo>
                  <a:pt x="18096319" y="286143"/>
                </a:moveTo>
                <a:lnTo>
                  <a:pt x="18094783" y="278498"/>
                </a:lnTo>
                <a:lnTo>
                  <a:pt x="18090566" y="272249"/>
                </a:lnTo>
                <a:lnTo>
                  <a:pt x="18084305" y="268046"/>
                </a:lnTo>
                <a:lnTo>
                  <a:pt x="18076660" y="266496"/>
                </a:lnTo>
                <a:lnTo>
                  <a:pt x="18069014" y="268046"/>
                </a:lnTo>
                <a:lnTo>
                  <a:pt x="18062766" y="272249"/>
                </a:lnTo>
                <a:lnTo>
                  <a:pt x="18058562" y="278498"/>
                </a:lnTo>
                <a:lnTo>
                  <a:pt x="18057025" y="286143"/>
                </a:lnTo>
                <a:lnTo>
                  <a:pt x="18058562" y="293789"/>
                </a:lnTo>
                <a:lnTo>
                  <a:pt x="18062766" y="300037"/>
                </a:lnTo>
                <a:lnTo>
                  <a:pt x="18069014" y="304253"/>
                </a:lnTo>
                <a:lnTo>
                  <a:pt x="18076660" y="305790"/>
                </a:lnTo>
                <a:lnTo>
                  <a:pt x="18084305" y="304253"/>
                </a:lnTo>
                <a:lnTo>
                  <a:pt x="18090566" y="300037"/>
                </a:lnTo>
                <a:lnTo>
                  <a:pt x="18094783" y="293789"/>
                </a:lnTo>
                <a:lnTo>
                  <a:pt x="18096319" y="286143"/>
                </a:lnTo>
                <a:close/>
              </a:path>
              <a:path w="18719800" h="10718800" extrusionOk="0">
                <a:moveTo>
                  <a:pt x="18096319" y="186055"/>
                </a:moveTo>
                <a:lnTo>
                  <a:pt x="18094783" y="178409"/>
                </a:lnTo>
                <a:lnTo>
                  <a:pt x="18090566" y="172161"/>
                </a:lnTo>
                <a:lnTo>
                  <a:pt x="18084305" y="167944"/>
                </a:lnTo>
                <a:lnTo>
                  <a:pt x="18076660" y="166395"/>
                </a:lnTo>
                <a:lnTo>
                  <a:pt x="18069014" y="167944"/>
                </a:lnTo>
                <a:lnTo>
                  <a:pt x="18062766" y="172161"/>
                </a:lnTo>
                <a:lnTo>
                  <a:pt x="18058562" y="178409"/>
                </a:lnTo>
                <a:lnTo>
                  <a:pt x="18057025" y="186055"/>
                </a:lnTo>
                <a:lnTo>
                  <a:pt x="18058562" y="193700"/>
                </a:lnTo>
                <a:lnTo>
                  <a:pt x="18062766" y="199936"/>
                </a:lnTo>
                <a:lnTo>
                  <a:pt x="18069014" y="204152"/>
                </a:lnTo>
                <a:lnTo>
                  <a:pt x="18076660" y="205689"/>
                </a:lnTo>
                <a:lnTo>
                  <a:pt x="18084305" y="204152"/>
                </a:lnTo>
                <a:lnTo>
                  <a:pt x="18090566" y="199936"/>
                </a:lnTo>
                <a:lnTo>
                  <a:pt x="18094783" y="193700"/>
                </a:lnTo>
                <a:lnTo>
                  <a:pt x="18096319" y="186055"/>
                </a:lnTo>
                <a:close/>
              </a:path>
              <a:path w="18719800" h="10718800" extrusionOk="0">
                <a:moveTo>
                  <a:pt x="18096319" y="85953"/>
                </a:moveTo>
                <a:lnTo>
                  <a:pt x="18094783" y="78308"/>
                </a:lnTo>
                <a:lnTo>
                  <a:pt x="18090566" y="72072"/>
                </a:lnTo>
                <a:lnTo>
                  <a:pt x="18084305" y="67856"/>
                </a:lnTo>
                <a:lnTo>
                  <a:pt x="18076660" y="66319"/>
                </a:lnTo>
                <a:lnTo>
                  <a:pt x="18069014" y="67856"/>
                </a:lnTo>
                <a:lnTo>
                  <a:pt x="18062766" y="72072"/>
                </a:lnTo>
                <a:lnTo>
                  <a:pt x="18058562" y="78308"/>
                </a:lnTo>
                <a:lnTo>
                  <a:pt x="18057025" y="85953"/>
                </a:lnTo>
                <a:lnTo>
                  <a:pt x="18058562" y="93599"/>
                </a:lnTo>
                <a:lnTo>
                  <a:pt x="18062766" y="99847"/>
                </a:lnTo>
                <a:lnTo>
                  <a:pt x="18069014" y="104051"/>
                </a:lnTo>
                <a:lnTo>
                  <a:pt x="18076660" y="105600"/>
                </a:lnTo>
                <a:lnTo>
                  <a:pt x="18084305" y="104051"/>
                </a:lnTo>
                <a:lnTo>
                  <a:pt x="18090566" y="99847"/>
                </a:lnTo>
                <a:lnTo>
                  <a:pt x="18094783" y="93599"/>
                </a:lnTo>
                <a:lnTo>
                  <a:pt x="18096319" y="85953"/>
                </a:lnTo>
                <a:close/>
              </a:path>
              <a:path w="18719800" h="10718800" extrusionOk="0">
                <a:moveTo>
                  <a:pt x="18106047" y="10718787"/>
                </a:moveTo>
                <a:lnTo>
                  <a:pt x="18102771" y="10713936"/>
                </a:lnTo>
                <a:lnTo>
                  <a:pt x="18096522" y="10709720"/>
                </a:lnTo>
                <a:lnTo>
                  <a:pt x="18088877" y="10708183"/>
                </a:lnTo>
                <a:lnTo>
                  <a:pt x="18081232" y="10709720"/>
                </a:lnTo>
                <a:lnTo>
                  <a:pt x="18074983" y="10713936"/>
                </a:lnTo>
                <a:lnTo>
                  <a:pt x="18071707" y="10718787"/>
                </a:lnTo>
                <a:lnTo>
                  <a:pt x="18106047" y="10718787"/>
                </a:lnTo>
                <a:close/>
              </a:path>
              <a:path w="18719800" h="10718800" extrusionOk="0">
                <a:moveTo>
                  <a:pt x="18108511" y="10327424"/>
                </a:moveTo>
                <a:lnTo>
                  <a:pt x="18106962" y="10319791"/>
                </a:lnTo>
                <a:lnTo>
                  <a:pt x="18102758" y="10313543"/>
                </a:lnTo>
                <a:lnTo>
                  <a:pt x="18096510" y="10309339"/>
                </a:lnTo>
                <a:lnTo>
                  <a:pt x="18088877" y="10307790"/>
                </a:lnTo>
                <a:lnTo>
                  <a:pt x="18081219" y="10309339"/>
                </a:lnTo>
                <a:lnTo>
                  <a:pt x="18074971" y="10313543"/>
                </a:lnTo>
                <a:lnTo>
                  <a:pt x="18070767" y="10319791"/>
                </a:lnTo>
                <a:lnTo>
                  <a:pt x="18069217" y="10327424"/>
                </a:lnTo>
                <a:lnTo>
                  <a:pt x="18070767" y="10335082"/>
                </a:lnTo>
                <a:lnTo>
                  <a:pt x="18074971" y="10341318"/>
                </a:lnTo>
                <a:lnTo>
                  <a:pt x="18081219" y="10345534"/>
                </a:lnTo>
                <a:lnTo>
                  <a:pt x="18088877" y="10347071"/>
                </a:lnTo>
                <a:lnTo>
                  <a:pt x="18096510" y="10345534"/>
                </a:lnTo>
                <a:lnTo>
                  <a:pt x="18102758" y="10341318"/>
                </a:lnTo>
                <a:lnTo>
                  <a:pt x="18106962" y="10335082"/>
                </a:lnTo>
                <a:lnTo>
                  <a:pt x="18108511" y="10327424"/>
                </a:lnTo>
                <a:close/>
              </a:path>
              <a:path w="18719800" h="10718800" extrusionOk="0">
                <a:moveTo>
                  <a:pt x="18108511" y="10227348"/>
                </a:moveTo>
                <a:lnTo>
                  <a:pt x="18106962" y="10219690"/>
                </a:lnTo>
                <a:lnTo>
                  <a:pt x="18102758" y="10213442"/>
                </a:lnTo>
                <a:lnTo>
                  <a:pt x="18096510" y="10209238"/>
                </a:lnTo>
                <a:lnTo>
                  <a:pt x="18088877" y="10207688"/>
                </a:lnTo>
                <a:lnTo>
                  <a:pt x="18081219" y="10209238"/>
                </a:lnTo>
                <a:lnTo>
                  <a:pt x="18074971" y="10213442"/>
                </a:lnTo>
                <a:lnTo>
                  <a:pt x="18070767" y="10219690"/>
                </a:lnTo>
                <a:lnTo>
                  <a:pt x="18069217" y="10227348"/>
                </a:lnTo>
                <a:lnTo>
                  <a:pt x="18070767" y="10234993"/>
                </a:lnTo>
                <a:lnTo>
                  <a:pt x="18074971" y="10241229"/>
                </a:lnTo>
                <a:lnTo>
                  <a:pt x="18081219" y="10245446"/>
                </a:lnTo>
                <a:lnTo>
                  <a:pt x="18088877" y="10246982"/>
                </a:lnTo>
                <a:lnTo>
                  <a:pt x="18096510" y="10245446"/>
                </a:lnTo>
                <a:lnTo>
                  <a:pt x="18102758" y="10241229"/>
                </a:lnTo>
                <a:lnTo>
                  <a:pt x="18106962" y="10234993"/>
                </a:lnTo>
                <a:lnTo>
                  <a:pt x="18108511" y="10227348"/>
                </a:lnTo>
                <a:close/>
              </a:path>
              <a:path w="18719800" h="10718800" extrusionOk="0">
                <a:moveTo>
                  <a:pt x="18108524" y="10627728"/>
                </a:moveTo>
                <a:lnTo>
                  <a:pt x="18106975" y="10620083"/>
                </a:lnTo>
                <a:lnTo>
                  <a:pt x="18102771" y="10613835"/>
                </a:lnTo>
                <a:lnTo>
                  <a:pt x="18096522" y="10609618"/>
                </a:lnTo>
                <a:lnTo>
                  <a:pt x="18088877" y="10608069"/>
                </a:lnTo>
                <a:lnTo>
                  <a:pt x="18081232" y="10609618"/>
                </a:lnTo>
                <a:lnTo>
                  <a:pt x="18074983" y="10613835"/>
                </a:lnTo>
                <a:lnTo>
                  <a:pt x="18070767" y="10620083"/>
                </a:lnTo>
                <a:lnTo>
                  <a:pt x="18069230" y="10627728"/>
                </a:lnTo>
                <a:lnTo>
                  <a:pt x="18070767" y="10635374"/>
                </a:lnTo>
                <a:lnTo>
                  <a:pt x="18074983" y="10641622"/>
                </a:lnTo>
                <a:lnTo>
                  <a:pt x="18081232" y="10645839"/>
                </a:lnTo>
                <a:lnTo>
                  <a:pt x="18088877" y="10647375"/>
                </a:lnTo>
                <a:lnTo>
                  <a:pt x="18096522" y="10645839"/>
                </a:lnTo>
                <a:lnTo>
                  <a:pt x="18102771" y="10641622"/>
                </a:lnTo>
                <a:lnTo>
                  <a:pt x="18106975" y="10635374"/>
                </a:lnTo>
                <a:lnTo>
                  <a:pt x="18108524" y="10627728"/>
                </a:lnTo>
                <a:close/>
              </a:path>
              <a:path w="18719800" h="10718800" extrusionOk="0">
                <a:moveTo>
                  <a:pt x="18108524" y="10527627"/>
                </a:moveTo>
                <a:lnTo>
                  <a:pt x="18106975" y="10519981"/>
                </a:lnTo>
                <a:lnTo>
                  <a:pt x="18102771" y="10513733"/>
                </a:lnTo>
                <a:lnTo>
                  <a:pt x="18096522" y="10509517"/>
                </a:lnTo>
                <a:lnTo>
                  <a:pt x="18088877" y="10507980"/>
                </a:lnTo>
                <a:lnTo>
                  <a:pt x="18081232" y="10509517"/>
                </a:lnTo>
                <a:lnTo>
                  <a:pt x="18074983" y="10513733"/>
                </a:lnTo>
                <a:lnTo>
                  <a:pt x="18070767" y="10519981"/>
                </a:lnTo>
                <a:lnTo>
                  <a:pt x="18069230" y="10527627"/>
                </a:lnTo>
                <a:lnTo>
                  <a:pt x="18070767" y="10535285"/>
                </a:lnTo>
                <a:lnTo>
                  <a:pt x="18074983" y="10541521"/>
                </a:lnTo>
                <a:lnTo>
                  <a:pt x="18081232" y="10545737"/>
                </a:lnTo>
                <a:lnTo>
                  <a:pt x="18088877" y="10547274"/>
                </a:lnTo>
                <a:lnTo>
                  <a:pt x="18096522" y="10545737"/>
                </a:lnTo>
                <a:lnTo>
                  <a:pt x="18102771" y="10541521"/>
                </a:lnTo>
                <a:lnTo>
                  <a:pt x="18106975" y="10535285"/>
                </a:lnTo>
                <a:lnTo>
                  <a:pt x="18108524" y="10527627"/>
                </a:lnTo>
                <a:close/>
              </a:path>
              <a:path w="18719800" h="10718800" extrusionOk="0">
                <a:moveTo>
                  <a:pt x="18108524" y="10427538"/>
                </a:moveTo>
                <a:lnTo>
                  <a:pt x="18106975" y="10419893"/>
                </a:lnTo>
                <a:lnTo>
                  <a:pt x="18102771" y="10413644"/>
                </a:lnTo>
                <a:lnTo>
                  <a:pt x="18096522" y="10409428"/>
                </a:lnTo>
                <a:lnTo>
                  <a:pt x="18088877" y="10407891"/>
                </a:lnTo>
                <a:lnTo>
                  <a:pt x="18081232" y="10409428"/>
                </a:lnTo>
                <a:lnTo>
                  <a:pt x="18074983" y="10413644"/>
                </a:lnTo>
                <a:lnTo>
                  <a:pt x="18070767" y="10419893"/>
                </a:lnTo>
                <a:lnTo>
                  <a:pt x="18069230" y="10427538"/>
                </a:lnTo>
                <a:lnTo>
                  <a:pt x="18070767" y="10435184"/>
                </a:lnTo>
                <a:lnTo>
                  <a:pt x="18074983" y="10441432"/>
                </a:lnTo>
                <a:lnTo>
                  <a:pt x="18081232" y="10445636"/>
                </a:lnTo>
                <a:lnTo>
                  <a:pt x="18088877" y="10447172"/>
                </a:lnTo>
                <a:lnTo>
                  <a:pt x="18096522" y="10445636"/>
                </a:lnTo>
                <a:lnTo>
                  <a:pt x="18102771" y="10441432"/>
                </a:lnTo>
                <a:lnTo>
                  <a:pt x="18106975" y="10435184"/>
                </a:lnTo>
                <a:lnTo>
                  <a:pt x="18108524" y="10427538"/>
                </a:lnTo>
                <a:close/>
              </a:path>
              <a:path w="18719800" h="10718800" extrusionOk="0">
                <a:moveTo>
                  <a:pt x="18108524" y="10127247"/>
                </a:moveTo>
                <a:lnTo>
                  <a:pt x="18106975" y="10119601"/>
                </a:lnTo>
                <a:lnTo>
                  <a:pt x="18102758" y="10113353"/>
                </a:lnTo>
                <a:lnTo>
                  <a:pt x="18096522" y="10109136"/>
                </a:lnTo>
                <a:lnTo>
                  <a:pt x="18088877" y="10107600"/>
                </a:lnTo>
                <a:lnTo>
                  <a:pt x="18081219" y="10109136"/>
                </a:lnTo>
                <a:lnTo>
                  <a:pt x="18074983" y="10113353"/>
                </a:lnTo>
                <a:lnTo>
                  <a:pt x="18070767" y="10119601"/>
                </a:lnTo>
                <a:lnTo>
                  <a:pt x="18069230" y="10127247"/>
                </a:lnTo>
                <a:lnTo>
                  <a:pt x="18070767" y="10134892"/>
                </a:lnTo>
                <a:lnTo>
                  <a:pt x="18074983" y="10141140"/>
                </a:lnTo>
                <a:lnTo>
                  <a:pt x="18081219" y="10145344"/>
                </a:lnTo>
                <a:lnTo>
                  <a:pt x="18088877" y="10146894"/>
                </a:lnTo>
                <a:lnTo>
                  <a:pt x="18096522" y="10145344"/>
                </a:lnTo>
                <a:lnTo>
                  <a:pt x="18102758" y="10141140"/>
                </a:lnTo>
                <a:lnTo>
                  <a:pt x="18106975" y="10134892"/>
                </a:lnTo>
                <a:lnTo>
                  <a:pt x="18108524" y="10127247"/>
                </a:lnTo>
                <a:close/>
              </a:path>
              <a:path w="18719800" h="10718800" extrusionOk="0">
                <a:moveTo>
                  <a:pt x="18108524" y="10027158"/>
                </a:moveTo>
                <a:lnTo>
                  <a:pt x="18106975" y="10019500"/>
                </a:lnTo>
                <a:lnTo>
                  <a:pt x="18102758" y="10013264"/>
                </a:lnTo>
                <a:lnTo>
                  <a:pt x="18096522" y="10009048"/>
                </a:lnTo>
                <a:lnTo>
                  <a:pt x="18088877" y="10007498"/>
                </a:lnTo>
                <a:lnTo>
                  <a:pt x="18081219" y="10009048"/>
                </a:lnTo>
                <a:lnTo>
                  <a:pt x="18074983" y="10013264"/>
                </a:lnTo>
                <a:lnTo>
                  <a:pt x="18070767" y="10019500"/>
                </a:lnTo>
                <a:lnTo>
                  <a:pt x="18069230" y="10027158"/>
                </a:lnTo>
                <a:lnTo>
                  <a:pt x="18070767" y="10034791"/>
                </a:lnTo>
                <a:lnTo>
                  <a:pt x="18074983" y="10041039"/>
                </a:lnTo>
                <a:lnTo>
                  <a:pt x="18081219" y="10045255"/>
                </a:lnTo>
                <a:lnTo>
                  <a:pt x="18088877" y="10046792"/>
                </a:lnTo>
                <a:lnTo>
                  <a:pt x="18096522" y="10045255"/>
                </a:lnTo>
                <a:lnTo>
                  <a:pt x="18102758" y="10041039"/>
                </a:lnTo>
                <a:lnTo>
                  <a:pt x="18106975" y="10034791"/>
                </a:lnTo>
                <a:lnTo>
                  <a:pt x="18108524" y="10027158"/>
                </a:lnTo>
                <a:close/>
              </a:path>
              <a:path w="18719800" h="10718800" extrusionOk="0">
                <a:moveTo>
                  <a:pt x="18108524" y="9927044"/>
                </a:moveTo>
                <a:lnTo>
                  <a:pt x="18106975" y="9919398"/>
                </a:lnTo>
                <a:lnTo>
                  <a:pt x="18102758" y="9913150"/>
                </a:lnTo>
                <a:lnTo>
                  <a:pt x="18096522" y="9908946"/>
                </a:lnTo>
                <a:lnTo>
                  <a:pt x="18088877" y="9907397"/>
                </a:lnTo>
                <a:lnTo>
                  <a:pt x="18081219" y="9908946"/>
                </a:lnTo>
                <a:lnTo>
                  <a:pt x="18074983" y="9913150"/>
                </a:lnTo>
                <a:lnTo>
                  <a:pt x="18070767" y="9919398"/>
                </a:lnTo>
                <a:lnTo>
                  <a:pt x="18069230" y="9927044"/>
                </a:lnTo>
                <a:lnTo>
                  <a:pt x="18070767" y="9934702"/>
                </a:lnTo>
                <a:lnTo>
                  <a:pt x="18074983" y="9940938"/>
                </a:lnTo>
                <a:lnTo>
                  <a:pt x="18081219" y="9945154"/>
                </a:lnTo>
                <a:lnTo>
                  <a:pt x="18088877" y="9946691"/>
                </a:lnTo>
                <a:lnTo>
                  <a:pt x="18096522" y="9945154"/>
                </a:lnTo>
                <a:lnTo>
                  <a:pt x="18102758" y="9940938"/>
                </a:lnTo>
                <a:lnTo>
                  <a:pt x="18106975" y="9934702"/>
                </a:lnTo>
                <a:lnTo>
                  <a:pt x="18108524" y="9927044"/>
                </a:lnTo>
                <a:close/>
              </a:path>
              <a:path w="18719800" h="10718800" extrusionOk="0">
                <a:moveTo>
                  <a:pt x="18108524" y="9826955"/>
                </a:moveTo>
                <a:lnTo>
                  <a:pt x="18106975" y="9819310"/>
                </a:lnTo>
                <a:lnTo>
                  <a:pt x="18102758" y="9813061"/>
                </a:lnTo>
                <a:lnTo>
                  <a:pt x="18096522" y="9808845"/>
                </a:lnTo>
                <a:lnTo>
                  <a:pt x="18088877" y="9807308"/>
                </a:lnTo>
                <a:lnTo>
                  <a:pt x="18081219" y="9808845"/>
                </a:lnTo>
                <a:lnTo>
                  <a:pt x="18074983" y="9813061"/>
                </a:lnTo>
                <a:lnTo>
                  <a:pt x="18070767" y="9819310"/>
                </a:lnTo>
                <a:lnTo>
                  <a:pt x="18069230" y="9826955"/>
                </a:lnTo>
                <a:lnTo>
                  <a:pt x="18070767" y="9834601"/>
                </a:lnTo>
                <a:lnTo>
                  <a:pt x="18074983" y="9840849"/>
                </a:lnTo>
                <a:lnTo>
                  <a:pt x="18081219" y="9845065"/>
                </a:lnTo>
                <a:lnTo>
                  <a:pt x="18088877" y="9846615"/>
                </a:lnTo>
                <a:lnTo>
                  <a:pt x="18096522" y="9845065"/>
                </a:lnTo>
                <a:lnTo>
                  <a:pt x="18102758" y="9840849"/>
                </a:lnTo>
                <a:lnTo>
                  <a:pt x="18106975" y="9834601"/>
                </a:lnTo>
                <a:lnTo>
                  <a:pt x="18108524" y="9826955"/>
                </a:lnTo>
                <a:close/>
              </a:path>
              <a:path w="18719800" h="10718800" extrusionOk="0">
                <a:moveTo>
                  <a:pt x="18108524" y="9726866"/>
                </a:moveTo>
                <a:lnTo>
                  <a:pt x="18106975" y="9719221"/>
                </a:lnTo>
                <a:lnTo>
                  <a:pt x="18102771" y="9712973"/>
                </a:lnTo>
                <a:lnTo>
                  <a:pt x="18096522" y="9708756"/>
                </a:lnTo>
                <a:lnTo>
                  <a:pt x="18088877" y="9707220"/>
                </a:lnTo>
                <a:lnTo>
                  <a:pt x="18081232" y="9708756"/>
                </a:lnTo>
                <a:lnTo>
                  <a:pt x="18074983" y="9712973"/>
                </a:lnTo>
                <a:lnTo>
                  <a:pt x="18070767" y="9719221"/>
                </a:lnTo>
                <a:lnTo>
                  <a:pt x="18069230" y="9726866"/>
                </a:lnTo>
                <a:lnTo>
                  <a:pt x="18070767" y="9734512"/>
                </a:lnTo>
                <a:lnTo>
                  <a:pt x="18074983" y="9740760"/>
                </a:lnTo>
                <a:lnTo>
                  <a:pt x="18081232" y="9744977"/>
                </a:lnTo>
                <a:lnTo>
                  <a:pt x="18088877" y="9746526"/>
                </a:lnTo>
                <a:lnTo>
                  <a:pt x="18096522" y="9744977"/>
                </a:lnTo>
                <a:lnTo>
                  <a:pt x="18102771" y="9740760"/>
                </a:lnTo>
                <a:lnTo>
                  <a:pt x="18106975" y="9734512"/>
                </a:lnTo>
                <a:lnTo>
                  <a:pt x="18108524" y="9726866"/>
                </a:lnTo>
                <a:close/>
              </a:path>
              <a:path w="18719800" h="10718800" extrusionOk="0">
                <a:moveTo>
                  <a:pt x="18108524" y="9626778"/>
                </a:moveTo>
                <a:lnTo>
                  <a:pt x="18106975" y="9619120"/>
                </a:lnTo>
                <a:lnTo>
                  <a:pt x="18102771" y="9612871"/>
                </a:lnTo>
                <a:lnTo>
                  <a:pt x="18096522" y="9608668"/>
                </a:lnTo>
                <a:lnTo>
                  <a:pt x="18088877" y="9607118"/>
                </a:lnTo>
                <a:lnTo>
                  <a:pt x="18081232" y="9608668"/>
                </a:lnTo>
                <a:lnTo>
                  <a:pt x="18074983" y="9612871"/>
                </a:lnTo>
                <a:lnTo>
                  <a:pt x="18070767" y="9619120"/>
                </a:lnTo>
                <a:lnTo>
                  <a:pt x="18069230" y="9626778"/>
                </a:lnTo>
                <a:lnTo>
                  <a:pt x="18070767" y="9634423"/>
                </a:lnTo>
                <a:lnTo>
                  <a:pt x="18074983" y="9640659"/>
                </a:lnTo>
                <a:lnTo>
                  <a:pt x="18081232" y="9644875"/>
                </a:lnTo>
                <a:lnTo>
                  <a:pt x="18088877" y="9646412"/>
                </a:lnTo>
                <a:lnTo>
                  <a:pt x="18096522" y="9644875"/>
                </a:lnTo>
                <a:lnTo>
                  <a:pt x="18102771" y="9640659"/>
                </a:lnTo>
                <a:lnTo>
                  <a:pt x="18106975" y="9634423"/>
                </a:lnTo>
                <a:lnTo>
                  <a:pt x="18108524" y="9626778"/>
                </a:lnTo>
                <a:close/>
              </a:path>
              <a:path w="18719800" h="10718800" extrusionOk="0">
                <a:moveTo>
                  <a:pt x="18108524" y="9526664"/>
                </a:moveTo>
                <a:lnTo>
                  <a:pt x="18106975" y="9519018"/>
                </a:lnTo>
                <a:lnTo>
                  <a:pt x="18102771" y="9512783"/>
                </a:lnTo>
                <a:lnTo>
                  <a:pt x="18096522" y="9508566"/>
                </a:lnTo>
                <a:lnTo>
                  <a:pt x="18088877" y="9507029"/>
                </a:lnTo>
                <a:lnTo>
                  <a:pt x="18081232" y="9508566"/>
                </a:lnTo>
                <a:lnTo>
                  <a:pt x="18074983" y="9512783"/>
                </a:lnTo>
                <a:lnTo>
                  <a:pt x="18070767" y="9519018"/>
                </a:lnTo>
                <a:lnTo>
                  <a:pt x="18069230" y="9526664"/>
                </a:lnTo>
                <a:lnTo>
                  <a:pt x="18070767" y="9534322"/>
                </a:lnTo>
                <a:lnTo>
                  <a:pt x="18074983" y="9540557"/>
                </a:lnTo>
                <a:lnTo>
                  <a:pt x="18081232" y="9544774"/>
                </a:lnTo>
                <a:lnTo>
                  <a:pt x="18088877" y="9546311"/>
                </a:lnTo>
                <a:lnTo>
                  <a:pt x="18096522" y="9544774"/>
                </a:lnTo>
                <a:lnTo>
                  <a:pt x="18102771" y="9540557"/>
                </a:lnTo>
                <a:lnTo>
                  <a:pt x="18106975" y="9534322"/>
                </a:lnTo>
                <a:lnTo>
                  <a:pt x="18108524" y="9526664"/>
                </a:lnTo>
                <a:close/>
              </a:path>
              <a:path w="18719800" h="10718800" extrusionOk="0">
                <a:moveTo>
                  <a:pt x="18108524" y="9426575"/>
                </a:moveTo>
                <a:lnTo>
                  <a:pt x="18106975" y="9418930"/>
                </a:lnTo>
                <a:lnTo>
                  <a:pt x="18102771" y="9412681"/>
                </a:lnTo>
                <a:lnTo>
                  <a:pt x="18096522" y="9408477"/>
                </a:lnTo>
                <a:lnTo>
                  <a:pt x="18088877" y="9406928"/>
                </a:lnTo>
                <a:lnTo>
                  <a:pt x="18081232" y="9408477"/>
                </a:lnTo>
                <a:lnTo>
                  <a:pt x="18074983" y="9412681"/>
                </a:lnTo>
                <a:lnTo>
                  <a:pt x="18070767" y="9418930"/>
                </a:lnTo>
                <a:lnTo>
                  <a:pt x="18069230" y="9426575"/>
                </a:lnTo>
                <a:lnTo>
                  <a:pt x="18070767" y="9434220"/>
                </a:lnTo>
                <a:lnTo>
                  <a:pt x="18074983" y="9440469"/>
                </a:lnTo>
                <a:lnTo>
                  <a:pt x="18081232" y="9444672"/>
                </a:lnTo>
                <a:lnTo>
                  <a:pt x="18088877" y="9446222"/>
                </a:lnTo>
                <a:lnTo>
                  <a:pt x="18096522" y="9444672"/>
                </a:lnTo>
                <a:lnTo>
                  <a:pt x="18102771" y="9440469"/>
                </a:lnTo>
                <a:lnTo>
                  <a:pt x="18106975" y="9434220"/>
                </a:lnTo>
                <a:lnTo>
                  <a:pt x="18108524" y="9426575"/>
                </a:lnTo>
                <a:close/>
              </a:path>
              <a:path w="18719800" h="10718800" extrusionOk="0">
                <a:moveTo>
                  <a:pt x="18108524" y="9326486"/>
                </a:moveTo>
                <a:lnTo>
                  <a:pt x="18106975" y="9318828"/>
                </a:lnTo>
                <a:lnTo>
                  <a:pt x="18102771" y="9312592"/>
                </a:lnTo>
                <a:lnTo>
                  <a:pt x="18096522" y="9308376"/>
                </a:lnTo>
                <a:lnTo>
                  <a:pt x="18088877" y="9306839"/>
                </a:lnTo>
                <a:lnTo>
                  <a:pt x="18081232" y="9308376"/>
                </a:lnTo>
                <a:lnTo>
                  <a:pt x="18074983" y="9312592"/>
                </a:lnTo>
                <a:lnTo>
                  <a:pt x="18070767" y="9318828"/>
                </a:lnTo>
                <a:lnTo>
                  <a:pt x="18069230" y="9326486"/>
                </a:lnTo>
                <a:lnTo>
                  <a:pt x="18070767" y="9334132"/>
                </a:lnTo>
                <a:lnTo>
                  <a:pt x="18074983" y="9340367"/>
                </a:lnTo>
                <a:lnTo>
                  <a:pt x="18081232" y="9344584"/>
                </a:lnTo>
                <a:lnTo>
                  <a:pt x="18088877" y="9346120"/>
                </a:lnTo>
                <a:lnTo>
                  <a:pt x="18096522" y="9344584"/>
                </a:lnTo>
                <a:lnTo>
                  <a:pt x="18102771" y="9340367"/>
                </a:lnTo>
                <a:lnTo>
                  <a:pt x="18106975" y="9334132"/>
                </a:lnTo>
                <a:lnTo>
                  <a:pt x="18108524" y="9326486"/>
                </a:lnTo>
                <a:close/>
              </a:path>
              <a:path w="18719800" h="10718800" extrusionOk="0">
                <a:moveTo>
                  <a:pt x="18108524" y="9226385"/>
                </a:moveTo>
                <a:lnTo>
                  <a:pt x="18106975" y="9218739"/>
                </a:lnTo>
                <a:lnTo>
                  <a:pt x="18102771" y="9212491"/>
                </a:lnTo>
                <a:lnTo>
                  <a:pt x="18096522" y="9208275"/>
                </a:lnTo>
                <a:lnTo>
                  <a:pt x="18088877" y="9206725"/>
                </a:lnTo>
                <a:lnTo>
                  <a:pt x="18081232" y="9208275"/>
                </a:lnTo>
                <a:lnTo>
                  <a:pt x="18074983" y="9212491"/>
                </a:lnTo>
                <a:lnTo>
                  <a:pt x="18070767" y="9218739"/>
                </a:lnTo>
                <a:lnTo>
                  <a:pt x="18069230" y="9226385"/>
                </a:lnTo>
                <a:lnTo>
                  <a:pt x="18070767" y="9234030"/>
                </a:lnTo>
                <a:lnTo>
                  <a:pt x="18074983" y="9240279"/>
                </a:lnTo>
                <a:lnTo>
                  <a:pt x="18081232" y="9244482"/>
                </a:lnTo>
                <a:lnTo>
                  <a:pt x="18088877" y="9246032"/>
                </a:lnTo>
                <a:lnTo>
                  <a:pt x="18096522" y="9244482"/>
                </a:lnTo>
                <a:lnTo>
                  <a:pt x="18102771" y="9240279"/>
                </a:lnTo>
                <a:lnTo>
                  <a:pt x="18106975" y="9234030"/>
                </a:lnTo>
                <a:lnTo>
                  <a:pt x="18108524" y="9226385"/>
                </a:lnTo>
                <a:close/>
              </a:path>
              <a:path w="18719800" h="10718800" extrusionOk="0">
                <a:moveTo>
                  <a:pt x="18108524" y="9126283"/>
                </a:moveTo>
                <a:lnTo>
                  <a:pt x="18106975" y="9118638"/>
                </a:lnTo>
                <a:lnTo>
                  <a:pt x="18102771" y="9112402"/>
                </a:lnTo>
                <a:lnTo>
                  <a:pt x="18096522" y="9108186"/>
                </a:lnTo>
                <a:lnTo>
                  <a:pt x="18088877" y="9106649"/>
                </a:lnTo>
                <a:lnTo>
                  <a:pt x="18081232" y="9108186"/>
                </a:lnTo>
                <a:lnTo>
                  <a:pt x="18074983" y="9112402"/>
                </a:lnTo>
                <a:lnTo>
                  <a:pt x="18070767" y="9118638"/>
                </a:lnTo>
                <a:lnTo>
                  <a:pt x="18069230" y="9126283"/>
                </a:lnTo>
                <a:lnTo>
                  <a:pt x="18070767" y="9133942"/>
                </a:lnTo>
                <a:lnTo>
                  <a:pt x="18074983" y="9140190"/>
                </a:lnTo>
                <a:lnTo>
                  <a:pt x="18081232" y="9144394"/>
                </a:lnTo>
                <a:lnTo>
                  <a:pt x="18088877" y="9145943"/>
                </a:lnTo>
                <a:lnTo>
                  <a:pt x="18096522" y="9144394"/>
                </a:lnTo>
                <a:lnTo>
                  <a:pt x="18102771" y="9140190"/>
                </a:lnTo>
                <a:lnTo>
                  <a:pt x="18106975" y="9133942"/>
                </a:lnTo>
                <a:lnTo>
                  <a:pt x="18108524" y="9126283"/>
                </a:lnTo>
                <a:close/>
              </a:path>
              <a:path w="18719800" h="10718800" extrusionOk="0">
                <a:moveTo>
                  <a:pt x="18108524" y="9026195"/>
                </a:moveTo>
                <a:lnTo>
                  <a:pt x="18106975" y="9018549"/>
                </a:lnTo>
                <a:lnTo>
                  <a:pt x="18102771" y="9012301"/>
                </a:lnTo>
                <a:lnTo>
                  <a:pt x="18096522" y="9008085"/>
                </a:lnTo>
                <a:lnTo>
                  <a:pt x="18088877" y="9006535"/>
                </a:lnTo>
                <a:lnTo>
                  <a:pt x="18081232" y="9008085"/>
                </a:lnTo>
                <a:lnTo>
                  <a:pt x="18074983" y="9012301"/>
                </a:lnTo>
                <a:lnTo>
                  <a:pt x="18070767" y="9018549"/>
                </a:lnTo>
                <a:lnTo>
                  <a:pt x="18069230" y="9026195"/>
                </a:lnTo>
                <a:lnTo>
                  <a:pt x="18070767" y="9033840"/>
                </a:lnTo>
                <a:lnTo>
                  <a:pt x="18074983" y="9040089"/>
                </a:lnTo>
                <a:lnTo>
                  <a:pt x="18081232" y="9044292"/>
                </a:lnTo>
                <a:lnTo>
                  <a:pt x="18088877" y="9045842"/>
                </a:lnTo>
                <a:lnTo>
                  <a:pt x="18096522" y="9044292"/>
                </a:lnTo>
                <a:lnTo>
                  <a:pt x="18102771" y="9040089"/>
                </a:lnTo>
                <a:lnTo>
                  <a:pt x="18106975" y="9033840"/>
                </a:lnTo>
                <a:lnTo>
                  <a:pt x="18108524" y="9026195"/>
                </a:lnTo>
                <a:close/>
              </a:path>
              <a:path w="18719800" h="10718800" extrusionOk="0">
                <a:moveTo>
                  <a:pt x="18108524" y="8926093"/>
                </a:moveTo>
                <a:lnTo>
                  <a:pt x="18106975" y="8918448"/>
                </a:lnTo>
                <a:lnTo>
                  <a:pt x="18102771" y="8912200"/>
                </a:lnTo>
                <a:lnTo>
                  <a:pt x="18096522" y="8907996"/>
                </a:lnTo>
                <a:lnTo>
                  <a:pt x="18088877" y="8906446"/>
                </a:lnTo>
                <a:lnTo>
                  <a:pt x="18081232" y="8907996"/>
                </a:lnTo>
                <a:lnTo>
                  <a:pt x="18074983" y="8912200"/>
                </a:lnTo>
                <a:lnTo>
                  <a:pt x="18070767" y="8918448"/>
                </a:lnTo>
                <a:lnTo>
                  <a:pt x="18069230" y="8926093"/>
                </a:lnTo>
                <a:lnTo>
                  <a:pt x="18070767" y="8933751"/>
                </a:lnTo>
                <a:lnTo>
                  <a:pt x="18074983" y="8939987"/>
                </a:lnTo>
                <a:lnTo>
                  <a:pt x="18081232" y="8944191"/>
                </a:lnTo>
                <a:lnTo>
                  <a:pt x="18088877" y="8945740"/>
                </a:lnTo>
                <a:lnTo>
                  <a:pt x="18096522" y="8944191"/>
                </a:lnTo>
                <a:lnTo>
                  <a:pt x="18102771" y="8939987"/>
                </a:lnTo>
                <a:lnTo>
                  <a:pt x="18106975" y="8933751"/>
                </a:lnTo>
                <a:lnTo>
                  <a:pt x="18108524" y="8926093"/>
                </a:lnTo>
                <a:close/>
              </a:path>
              <a:path w="18719800" h="10718800" extrusionOk="0">
                <a:moveTo>
                  <a:pt x="18108549" y="8826005"/>
                </a:moveTo>
                <a:lnTo>
                  <a:pt x="18107000" y="8818347"/>
                </a:lnTo>
                <a:lnTo>
                  <a:pt x="18102784" y="8812098"/>
                </a:lnTo>
                <a:lnTo>
                  <a:pt x="18096535" y="8807894"/>
                </a:lnTo>
                <a:lnTo>
                  <a:pt x="18088890" y="8806345"/>
                </a:lnTo>
                <a:lnTo>
                  <a:pt x="18081244" y="8807894"/>
                </a:lnTo>
                <a:lnTo>
                  <a:pt x="18075009" y="8812098"/>
                </a:lnTo>
                <a:lnTo>
                  <a:pt x="18070792" y="8818347"/>
                </a:lnTo>
                <a:lnTo>
                  <a:pt x="18069256" y="8826005"/>
                </a:lnTo>
                <a:lnTo>
                  <a:pt x="18070792" y="8833650"/>
                </a:lnTo>
                <a:lnTo>
                  <a:pt x="18075009" y="8839886"/>
                </a:lnTo>
                <a:lnTo>
                  <a:pt x="18081244" y="8844102"/>
                </a:lnTo>
                <a:lnTo>
                  <a:pt x="18088890" y="8845639"/>
                </a:lnTo>
                <a:lnTo>
                  <a:pt x="18096535" y="8844102"/>
                </a:lnTo>
                <a:lnTo>
                  <a:pt x="18102784" y="8839886"/>
                </a:lnTo>
                <a:lnTo>
                  <a:pt x="18107000" y="8833650"/>
                </a:lnTo>
                <a:lnTo>
                  <a:pt x="18108549" y="8826005"/>
                </a:lnTo>
                <a:close/>
              </a:path>
              <a:path w="18719800" h="10718800" extrusionOk="0">
                <a:moveTo>
                  <a:pt x="18108549" y="8725903"/>
                </a:moveTo>
                <a:lnTo>
                  <a:pt x="18107000" y="8718258"/>
                </a:lnTo>
                <a:lnTo>
                  <a:pt x="18102784" y="8712009"/>
                </a:lnTo>
                <a:lnTo>
                  <a:pt x="18096535" y="8707806"/>
                </a:lnTo>
                <a:lnTo>
                  <a:pt x="18088890" y="8706256"/>
                </a:lnTo>
                <a:lnTo>
                  <a:pt x="18081244" y="8707806"/>
                </a:lnTo>
                <a:lnTo>
                  <a:pt x="18075009" y="8712009"/>
                </a:lnTo>
                <a:lnTo>
                  <a:pt x="18070792" y="8718258"/>
                </a:lnTo>
                <a:lnTo>
                  <a:pt x="18069256" y="8725903"/>
                </a:lnTo>
                <a:lnTo>
                  <a:pt x="18070792" y="8733549"/>
                </a:lnTo>
                <a:lnTo>
                  <a:pt x="18075009" y="8739797"/>
                </a:lnTo>
                <a:lnTo>
                  <a:pt x="18081244" y="8744013"/>
                </a:lnTo>
                <a:lnTo>
                  <a:pt x="18088890" y="8745563"/>
                </a:lnTo>
                <a:lnTo>
                  <a:pt x="18096535" y="8744013"/>
                </a:lnTo>
                <a:lnTo>
                  <a:pt x="18102784" y="8739797"/>
                </a:lnTo>
                <a:lnTo>
                  <a:pt x="18107000" y="8733549"/>
                </a:lnTo>
                <a:lnTo>
                  <a:pt x="18108549" y="8725903"/>
                </a:lnTo>
                <a:close/>
              </a:path>
              <a:path w="18719800" h="10718800" extrusionOk="0">
                <a:moveTo>
                  <a:pt x="18108549" y="8625815"/>
                </a:moveTo>
                <a:lnTo>
                  <a:pt x="18107000" y="8618169"/>
                </a:lnTo>
                <a:lnTo>
                  <a:pt x="18102784" y="8611921"/>
                </a:lnTo>
                <a:lnTo>
                  <a:pt x="18096535" y="8607704"/>
                </a:lnTo>
                <a:lnTo>
                  <a:pt x="18088890" y="8606168"/>
                </a:lnTo>
                <a:lnTo>
                  <a:pt x="18081244" y="8607704"/>
                </a:lnTo>
                <a:lnTo>
                  <a:pt x="18075009" y="8611921"/>
                </a:lnTo>
                <a:lnTo>
                  <a:pt x="18070792" y="8618169"/>
                </a:lnTo>
                <a:lnTo>
                  <a:pt x="18069256" y="8625815"/>
                </a:lnTo>
                <a:lnTo>
                  <a:pt x="18070792" y="8633460"/>
                </a:lnTo>
                <a:lnTo>
                  <a:pt x="18075009" y="8639708"/>
                </a:lnTo>
                <a:lnTo>
                  <a:pt x="18081244" y="8643912"/>
                </a:lnTo>
                <a:lnTo>
                  <a:pt x="18088890" y="8645461"/>
                </a:lnTo>
                <a:lnTo>
                  <a:pt x="18096535" y="8643912"/>
                </a:lnTo>
                <a:lnTo>
                  <a:pt x="18102784" y="8639708"/>
                </a:lnTo>
                <a:lnTo>
                  <a:pt x="18107000" y="8633460"/>
                </a:lnTo>
                <a:lnTo>
                  <a:pt x="18108549" y="8625815"/>
                </a:lnTo>
                <a:close/>
              </a:path>
              <a:path w="18719800" h="10718800" extrusionOk="0">
                <a:moveTo>
                  <a:pt x="18108549" y="8525713"/>
                </a:moveTo>
                <a:lnTo>
                  <a:pt x="18107000" y="8518068"/>
                </a:lnTo>
                <a:lnTo>
                  <a:pt x="18102784" y="8511819"/>
                </a:lnTo>
                <a:lnTo>
                  <a:pt x="18096535" y="8507616"/>
                </a:lnTo>
                <a:lnTo>
                  <a:pt x="18088890" y="8506066"/>
                </a:lnTo>
                <a:lnTo>
                  <a:pt x="18081244" y="8507616"/>
                </a:lnTo>
                <a:lnTo>
                  <a:pt x="18075009" y="8511819"/>
                </a:lnTo>
                <a:lnTo>
                  <a:pt x="18070792" y="8518068"/>
                </a:lnTo>
                <a:lnTo>
                  <a:pt x="18069256" y="8525713"/>
                </a:lnTo>
                <a:lnTo>
                  <a:pt x="18070792" y="8533359"/>
                </a:lnTo>
                <a:lnTo>
                  <a:pt x="18075009" y="8539607"/>
                </a:lnTo>
                <a:lnTo>
                  <a:pt x="18081244" y="8543823"/>
                </a:lnTo>
                <a:lnTo>
                  <a:pt x="18088890" y="8545360"/>
                </a:lnTo>
                <a:lnTo>
                  <a:pt x="18096535" y="8543823"/>
                </a:lnTo>
                <a:lnTo>
                  <a:pt x="18102784" y="8539607"/>
                </a:lnTo>
                <a:lnTo>
                  <a:pt x="18107000" y="8533359"/>
                </a:lnTo>
                <a:lnTo>
                  <a:pt x="18108549" y="8525713"/>
                </a:lnTo>
                <a:close/>
              </a:path>
              <a:path w="18719800" h="10718800" extrusionOk="0">
                <a:moveTo>
                  <a:pt x="18108549" y="8425612"/>
                </a:moveTo>
                <a:lnTo>
                  <a:pt x="18107000" y="8417966"/>
                </a:lnTo>
                <a:lnTo>
                  <a:pt x="18102784" y="8411731"/>
                </a:lnTo>
                <a:lnTo>
                  <a:pt x="18096535" y="8407514"/>
                </a:lnTo>
                <a:lnTo>
                  <a:pt x="18088890" y="8405965"/>
                </a:lnTo>
                <a:lnTo>
                  <a:pt x="18081244" y="8407514"/>
                </a:lnTo>
                <a:lnTo>
                  <a:pt x="18075009" y="8411731"/>
                </a:lnTo>
                <a:lnTo>
                  <a:pt x="18070792" y="8417966"/>
                </a:lnTo>
                <a:lnTo>
                  <a:pt x="18069256" y="8425612"/>
                </a:lnTo>
                <a:lnTo>
                  <a:pt x="18070792" y="8433257"/>
                </a:lnTo>
                <a:lnTo>
                  <a:pt x="18075009" y="8439506"/>
                </a:lnTo>
                <a:lnTo>
                  <a:pt x="18081244" y="8443722"/>
                </a:lnTo>
                <a:lnTo>
                  <a:pt x="18088890" y="8445259"/>
                </a:lnTo>
                <a:lnTo>
                  <a:pt x="18096535" y="8443722"/>
                </a:lnTo>
                <a:lnTo>
                  <a:pt x="18102784" y="8439506"/>
                </a:lnTo>
                <a:lnTo>
                  <a:pt x="18107000" y="8433257"/>
                </a:lnTo>
                <a:lnTo>
                  <a:pt x="18108549" y="8425612"/>
                </a:lnTo>
                <a:close/>
              </a:path>
              <a:path w="18719800" h="10718800" extrusionOk="0">
                <a:moveTo>
                  <a:pt x="18108549" y="8325510"/>
                </a:moveTo>
                <a:lnTo>
                  <a:pt x="18107000" y="8317865"/>
                </a:lnTo>
                <a:lnTo>
                  <a:pt x="18102784" y="8311629"/>
                </a:lnTo>
                <a:lnTo>
                  <a:pt x="18096535" y="8307413"/>
                </a:lnTo>
                <a:lnTo>
                  <a:pt x="18088890" y="8305863"/>
                </a:lnTo>
                <a:lnTo>
                  <a:pt x="18081244" y="8307413"/>
                </a:lnTo>
                <a:lnTo>
                  <a:pt x="18075009" y="8311629"/>
                </a:lnTo>
                <a:lnTo>
                  <a:pt x="18070792" y="8317865"/>
                </a:lnTo>
                <a:lnTo>
                  <a:pt x="18069256" y="8325510"/>
                </a:lnTo>
                <a:lnTo>
                  <a:pt x="18070792" y="8333156"/>
                </a:lnTo>
                <a:lnTo>
                  <a:pt x="18075009" y="8339404"/>
                </a:lnTo>
                <a:lnTo>
                  <a:pt x="18081244" y="8343620"/>
                </a:lnTo>
                <a:lnTo>
                  <a:pt x="18088890" y="8345157"/>
                </a:lnTo>
                <a:lnTo>
                  <a:pt x="18096535" y="8343620"/>
                </a:lnTo>
                <a:lnTo>
                  <a:pt x="18102784" y="8339404"/>
                </a:lnTo>
                <a:lnTo>
                  <a:pt x="18107000" y="8333156"/>
                </a:lnTo>
                <a:lnTo>
                  <a:pt x="18108549" y="8325510"/>
                </a:lnTo>
                <a:close/>
              </a:path>
              <a:path w="18719800" h="10718800" extrusionOk="0">
                <a:moveTo>
                  <a:pt x="18108549" y="8225422"/>
                </a:moveTo>
                <a:lnTo>
                  <a:pt x="18107000" y="8217776"/>
                </a:lnTo>
                <a:lnTo>
                  <a:pt x="18102784" y="8211528"/>
                </a:lnTo>
                <a:lnTo>
                  <a:pt x="18096535" y="8207324"/>
                </a:lnTo>
                <a:lnTo>
                  <a:pt x="18088890" y="8205775"/>
                </a:lnTo>
                <a:lnTo>
                  <a:pt x="18081244" y="8207324"/>
                </a:lnTo>
                <a:lnTo>
                  <a:pt x="18075009" y="8211528"/>
                </a:lnTo>
                <a:lnTo>
                  <a:pt x="18070792" y="8217776"/>
                </a:lnTo>
                <a:lnTo>
                  <a:pt x="18069256" y="8225422"/>
                </a:lnTo>
                <a:lnTo>
                  <a:pt x="18070792" y="8233067"/>
                </a:lnTo>
                <a:lnTo>
                  <a:pt x="18075009" y="8239315"/>
                </a:lnTo>
                <a:lnTo>
                  <a:pt x="18081244" y="8243519"/>
                </a:lnTo>
                <a:lnTo>
                  <a:pt x="18088890" y="8245068"/>
                </a:lnTo>
                <a:lnTo>
                  <a:pt x="18096535" y="8243519"/>
                </a:lnTo>
                <a:lnTo>
                  <a:pt x="18102784" y="8239315"/>
                </a:lnTo>
                <a:lnTo>
                  <a:pt x="18107000" y="8233067"/>
                </a:lnTo>
                <a:lnTo>
                  <a:pt x="18108549" y="8225422"/>
                </a:lnTo>
                <a:close/>
              </a:path>
              <a:path w="18719800" h="10718800" extrusionOk="0">
                <a:moveTo>
                  <a:pt x="18108549" y="8125333"/>
                </a:moveTo>
                <a:lnTo>
                  <a:pt x="18107000" y="8117687"/>
                </a:lnTo>
                <a:lnTo>
                  <a:pt x="18102784" y="8111439"/>
                </a:lnTo>
                <a:lnTo>
                  <a:pt x="18096535" y="8107223"/>
                </a:lnTo>
                <a:lnTo>
                  <a:pt x="18088890" y="8105686"/>
                </a:lnTo>
                <a:lnTo>
                  <a:pt x="18081244" y="8107223"/>
                </a:lnTo>
                <a:lnTo>
                  <a:pt x="18075009" y="8111439"/>
                </a:lnTo>
                <a:lnTo>
                  <a:pt x="18070792" y="8117687"/>
                </a:lnTo>
                <a:lnTo>
                  <a:pt x="18069256" y="8125333"/>
                </a:lnTo>
                <a:lnTo>
                  <a:pt x="18070792" y="8132978"/>
                </a:lnTo>
                <a:lnTo>
                  <a:pt x="18075009" y="8139227"/>
                </a:lnTo>
                <a:lnTo>
                  <a:pt x="18081244" y="8143430"/>
                </a:lnTo>
                <a:lnTo>
                  <a:pt x="18088890" y="8144980"/>
                </a:lnTo>
                <a:lnTo>
                  <a:pt x="18096535" y="8143430"/>
                </a:lnTo>
                <a:lnTo>
                  <a:pt x="18102784" y="8139227"/>
                </a:lnTo>
                <a:lnTo>
                  <a:pt x="18107000" y="8132978"/>
                </a:lnTo>
                <a:lnTo>
                  <a:pt x="18108549" y="8125333"/>
                </a:lnTo>
                <a:close/>
              </a:path>
              <a:path w="18719800" h="10718800" extrusionOk="0">
                <a:moveTo>
                  <a:pt x="18108549" y="8025231"/>
                </a:moveTo>
                <a:lnTo>
                  <a:pt x="18107000" y="8017586"/>
                </a:lnTo>
                <a:lnTo>
                  <a:pt x="18102784" y="8011350"/>
                </a:lnTo>
                <a:lnTo>
                  <a:pt x="18096535" y="8007134"/>
                </a:lnTo>
                <a:lnTo>
                  <a:pt x="18088890" y="8005597"/>
                </a:lnTo>
                <a:lnTo>
                  <a:pt x="18081244" y="8007134"/>
                </a:lnTo>
                <a:lnTo>
                  <a:pt x="18075009" y="8011350"/>
                </a:lnTo>
                <a:lnTo>
                  <a:pt x="18070792" y="8017586"/>
                </a:lnTo>
                <a:lnTo>
                  <a:pt x="18069256" y="8025231"/>
                </a:lnTo>
                <a:lnTo>
                  <a:pt x="18070792" y="8032890"/>
                </a:lnTo>
                <a:lnTo>
                  <a:pt x="18075009" y="8039125"/>
                </a:lnTo>
                <a:lnTo>
                  <a:pt x="18081244" y="8043342"/>
                </a:lnTo>
                <a:lnTo>
                  <a:pt x="18088890" y="8044878"/>
                </a:lnTo>
                <a:lnTo>
                  <a:pt x="18096535" y="8043342"/>
                </a:lnTo>
                <a:lnTo>
                  <a:pt x="18102784" y="8039125"/>
                </a:lnTo>
                <a:lnTo>
                  <a:pt x="18107000" y="8032890"/>
                </a:lnTo>
                <a:lnTo>
                  <a:pt x="18108549" y="8025231"/>
                </a:lnTo>
                <a:close/>
              </a:path>
              <a:path w="18719800" h="10718800" extrusionOk="0">
                <a:moveTo>
                  <a:pt x="18108549" y="7925130"/>
                </a:moveTo>
                <a:lnTo>
                  <a:pt x="18107000" y="7917485"/>
                </a:lnTo>
                <a:lnTo>
                  <a:pt x="18102784" y="7911249"/>
                </a:lnTo>
                <a:lnTo>
                  <a:pt x="18096535" y="7907045"/>
                </a:lnTo>
                <a:lnTo>
                  <a:pt x="18088890" y="7905496"/>
                </a:lnTo>
                <a:lnTo>
                  <a:pt x="18081244" y="7907045"/>
                </a:lnTo>
                <a:lnTo>
                  <a:pt x="18075009" y="7911249"/>
                </a:lnTo>
                <a:lnTo>
                  <a:pt x="18070792" y="7917485"/>
                </a:lnTo>
                <a:lnTo>
                  <a:pt x="18069256" y="7925130"/>
                </a:lnTo>
                <a:lnTo>
                  <a:pt x="18070792" y="7932788"/>
                </a:lnTo>
                <a:lnTo>
                  <a:pt x="18075009" y="7939037"/>
                </a:lnTo>
                <a:lnTo>
                  <a:pt x="18081244" y="7943240"/>
                </a:lnTo>
                <a:lnTo>
                  <a:pt x="18088890" y="7944790"/>
                </a:lnTo>
                <a:lnTo>
                  <a:pt x="18096535" y="7943240"/>
                </a:lnTo>
                <a:lnTo>
                  <a:pt x="18102784" y="7939037"/>
                </a:lnTo>
                <a:lnTo>
                  <a:pt x="18107000" y="7932788"/>
                </a:lnTo>
                <a:lnTo>
                  <a:pt x="18108549" y="7925130"/>
                </a:lnTo>
                <a:close/>
              </a:path>
              <a:path w="18719800" h="10718800" extrusionOk="0">
                <a:moveTo>
                  <a:pt x="18108549" y="7825041"/>
                </a:moveTo>
                <a:lnTo>
                  <a:pt x="18107000" y="7817396"/>
                </a:lnTo>
                <a:lnTo>
                  <a:pt x="18102784" y="7811148"/>
                </a:lnTo>
                <a:lnTo>
                  <a:pt x="18096535" y="7806931"/>
                </a:lnTo>
                <a:lnTo>
                  <a:pt x="18088890" y="7805394"/>
                </a:lnTo>
                <a:lnTo>
                  <a:pt x="18081244" y="7806931"/>
                </a:lnTo>
                <a:lnTo>
                  <a:pt x="18075009" y="7811148"/>
                </a:lnTo>
                <a:lnTo>
                  <a:pt x="18070792" y="7817396"/>
                </a:lnTo>
                <a:lnTo>
                  <a:pt x="18069256" y="7825041"/>
                </a:lnTo>
                <a:lnTo>
                  <a:pt x="18070792" y="7832687"/>
                </a:lnTo>
                <a:lnTo>
                  <a:pt x="18075009" y="7838935"/>
                </a:lnTo>
                <a:lnTo>
                  <a:pt x="18081244" y="7843139"/>
                </a:lnTo>
                <a:lnTo>
                  <a:pt x="18088890" y="7844688"/>
                </a:lnTo>
                <a:lnTo>
                  <a:pt x="18096535" y="7843139"/>
                </a:lnTo>
                <a:lnTo>
                  <a:pt x="18102784" y="7838935"/>
                </a:lnTo>
                <a:lnTo>
                  <a:pt x="18107000" y="7832687"/>
                </a:lnTo>
                <a:lnTo>
                  <a:pt x="18108549" y="7825041"/>
                </a:lnTo>
                <a:close/>
              </a:path>
              <a:path w="18719800" h="10718800" extrusionOk="0">
                <a:moveTo>
                  <a:pt x="18108549" y="7724953"/>
                </a:moveTo>
                <a:lnTo>
                  <a:pt x="18107000" y="7717295"/>
                </a:lnTo>
                <a:lnTo>
                  <a:pt x="18102784" y="7711046"/>
                </a:lnTo>
                <a:lnTo>
                  <a:pt x="18096535" y="7706842"/>
                </a:lnTo>
                <a:lnTo>
                  <a:pt x="18088890" y="7705306"/>
                </a:lnTo>
                <a:lnTo>
                  <a:pt x="18081244" y="7706842"/>
                </a:lnTo>
                <a:lnTo>
                  <a:pt x="18075009" y="7711046"/>
                </a:lnTo>
                <a:lnTo>
                  <a:pt x="18070792" y="7717295"/>
                </a:lnTo>
                <a:lnTo>
                  <a:pt x="18069256" y="7724953"/>
                </a:lnTo>
                <a:lnTo>
                  <a:pt x="18070792" y="7732598"/>
                </a:lnTo>
                <a:lnTo>
                  <a:pt x="18075009" y="7738834"/>
                </a:lnTo>
                <a:lnTo>
                  <a:pt x="18081244" y="7743050"/>
                </a:lnTo>
                <a:lnTo>
                  <a:pt x="18088890" y="7744600"/>
                </a:lnTo>
                <a:lnTo>
                  <a:pt x="18096535" y="7743050"/>
                </a:lnTo>
                <a:lnTo>
                  <a:pt x="18102784" y="7738834"/>
                </a:lnTo>
                <a:lnTo>
                  <a:pt x="18107000" y="7732598"/>
                </a:lnTo>
                <a:lnTo>
                  <a:pt x="18108549" y="7724953"/>
                </a:lnTo>
                <a:close/>
              </a:path>
              <a:path w="18719800" h="10718800" extrusionOk="0">
                <a:moveTo>
                  <a:pt x="18108549" y="7624851"/>
                </a:moveTo>
                <a:lnTo>
                  <a:pt x="18107000" y="7617206"/>
                </a:lnTo>
                <a:lnTo>
                  <a:pt x="18102784" y="7610957"/>
                </a:lnTo>
                <a:lnTo>
                  <a:pt x="18096535" y="7606754"/>
                </a:lnTo>
                <a:lnTo>
                  <a:pt x="18088890" y="7605204"/>
                </a:lnTo>
                <a:lnTo>
                  <a:pt x="18081244" y="7606754"/>
                </a:lnTo>
                <a:lnTo>
                  <a:pt x="18075009" y="7610957"/>
                </a:lnTo>
                <a:lnTo>
                  <a:pt x="18070792" y="7617206"/>
                </a:lnTo>
                <a:lnTo>
                  <a:pt x="18069256" y="7624851"/>
                </a:lnTo>
                <a:lnTo>
                  <a:pt x="18070792" y="7632497"/>
                </a:lnTo>
                <a:lnTo>
                  <a:pt x="18075009" y="7638745"/>
                </a:lnTo>
                <a:lnTo>
                  <a:pt x="18081244" y="7642949"/>
                </a:lnTo>
                <a:lnTo>
                  <a:pt x="18088890" y="7644498"/>
                </a:lnTo>
                <a:lnTo>
                  <a:pt x="18096535" y="7642949"/>
                </a:lnTo>
                <a:lnTo>
                  <a:pt x="18102784" y="7638745"/>
                </a:lnTo>
                <a:lnTo>
                  <a:pt x="18107000" y="7632497"/>
                </a:lnTo>
                <a:lnTo>
                  <a:pt x="18108549" y="7624851"/>
                </a:lnTo>
                <a:close/>
              </a:path>
              <a:path w="18719800" h="10718800" extrusionOk="0">
                <a:moveTo>
                  <a:pt x="18108549" y="7524750"/>
                </a:moveTo>
                <a:lnTo>
                  <a:pt x="18107000" y="7517104"/>
                </a:lnTo>
                <a:lnTo>
                  <a:pt x="18102784" y="7510869"/>
                </a:lnTo>
                <a:lnTo>
                  <a:pt x="18096535" y="7506665"/>
                </a:lnTo>
                <a:lnTo>
                  <a:pt x="18088890" y="7505116"/>
                </a:lnTo>
                <a:lnTo>
                  <a:pt x="18081244" y="7506665"/>
                </a:lnTo>
                <a:lnTo>
                  <a:pt x="18075009" y="7510869"/>
                </a:lnTo>
                <a:lnTo>
                  <a:pt x="18070792" y="7517104"/>
                </a:lnTo>
                <a:lnTo>
                  <a:pt x="18069256" y="7524750"/>
                </a:lnTo>
                <a:lnTo>
                  <a:pt x="18070792" y="7532395"/>
                </a:lnTo>
                <a:lnTo>
                  <a:pt x="18075009" y="7538644"/>
                </a:lnTo>
                <a:lnTo>
                  <a:pt x="18081244" y="7542860"/>
                </a:lnTo>
                <a:lnTo>
                  <a:pt x="18088890" y="7544397"/>
                </a:lnTo>
                <a:lnTo>
                  <a:pt x="18096535" y="7542860"/>
                </a:lnTo>
                <a:lnTo>
                  <a:pt x="18102784" y="7538644"/>
                </a:lnTo>
                <a:lnTo>
                  <a:pt x="18107000" y="7532395"/>
                </a:lnTo>
                <a:lnTo>
                  <a:pt x="18108549" y="7524750"/>
                </a:lnTo>
                <a:close/>
              </a:path>
              <a:path w="18719800" h="10718800" extrusionOk="0">
                <a:moveTo>
                  <a:pt x="18108549" y="7424648"/>
                </a:moveTo>
                <a:lnTo>
                  <a:pt x="18107000" y="7417003"/>
                </a:lnTo>
                <a:lnTo>
                  <a:pt x="18102784" y="7410767"/>
                </a:lnTo>
                <a:lnTo>
                  <a:pt x="18096535" y="7406564"/>
                </a:lnTo>
                <a:lnTo>
                  <a:pt x="18088890" y="7405014"/>
                </a:lnTo>
                <a:lnTo>
                  <a:pt x="18081244" y="7406564"/>
                </a:lnTo>
                <a:lnTo>
                  <a:pt x="18075009" y="7410767"/>
                </a:lnTo>
                <a:lnTo>
                  <a:pt x="18070792" y="7417003"/>
                </a:lnTo>
                <a:lnTo>
                  <a:pt x="18069256" y="7424648"/>
                </a:lnTo>
                <a:lnTo>
                  <a:pt x="18070792" y="7432307"/>
                </a:lnTo>
                <a:lnTo>
                  <a:pt x="18075009" y="7438555"/>
                </a:lnTo>
                <a:lnTo>
                  <a:pt x="18081244" y="7442759"/>
                </a:lnTo>
                <a:lnTo>
                  <a:pt x="18088890" y="7444308"/>
                </a:lnTo>
                <a:lnTo>
                  <a:pt x="18096535" y="7442759"/>
                </a:lnTo>
                <a:lnTo>
                  <a:pt x="18102784" y="7438555"/>
                </a:lnTo>
                <a:lnTo>
                  <a:pt x="18107000" y="7432307"/>
                </a:lnTo>
                <a:lnTo>
                  <a:pt x="18108549" y="7424648"/>
                </a:lnTo>
                <a:close/>
              </a:path>
              <a:path w="18719800" h="10718800" extrusionOk="0">
                <a:moveTo>
                  <a:pt x="18108549" y="7324560"/>
                </a:moveTo>
                <a:lnTo>
                  <a:pt x="18107000" y="7316914"/>
                </a:lnTo>
                <a:lnTo>
                  <a:pt x="18102784" y="7310666"/>
                </a:lnTo>
                <a:lnTo>
                  <a:pt x="18096548" y="7306450"/>
                </a:lnTo>
                <a:lnTo>
                  <a:pt x="18088890" y="7304913"/>
                </a:lnTo>
                <a:lnTo>
                  <a:pt x="18081244" y="7306450"/>
                </a:lnTo>
                <a:lnTo>
                  <a:pt x="18075009" y="7310666"/>
                </a:lnTo>
                <a:lnTo>
                  <a:pt x="18070792" y="7316914"/>
                </a:lnTo>
                <a:lnTo>
                  <a:pt x="18069256" y="7324560"/>
                </a:lnTo>
                <a:lnTo>
                  <a:pt x="18070792" y="7332205"/>
                </a:lnTo>
                <a:lnTo>
                  <a:pt x="18075009" y="7338454"/>
                </a:lnTo>
                <a:lnTo>
                  <a:pt x="18081244" y="7342657"/>
                </a:lnTo>
                <a:lnTo>
                  <a:pt x="18088890" y="7344194"/>
                </a:lnTo>
                <a:lnTo>
                  <a:pt x="18096548" y="7342657"/>
                </a:lnTo>
                <a:lnTo>
                  <a:pt x="18102784" y="7338454"/>
                </a:lnTo>
                <a:lnTo>
                  <a:pt x="18107000" y="7332205"/>
                </a:lnTo>
                <a:lnTo>
                  <a:pt x="18108549" y="7324560"/>
                </a:lnTo>
                <a:close/>
              </a:path>
              <a:path w="18719800" h="10718800" extrusionOk="0">
                <a:moveTo>
                  <a:pt x="18108549" y="7224458"/>
                </a:moveTo>
                <a:lnTo>
                  <a:pt x="18107000" y="7216813"/>
                </a:lnTo>
                <a:lnTo>
                  <a:pt x="18102784" y="7210565"/>
                </a:lnTo>
                <a:lnTo>
                  <a:pt x="18096535" y="7206361"/>
                </a:lnTo>
                <a:lnTo>
                  <a:pt x="18088890" y="7204824"/>
                </a:lnTo>
                <a:lnTo>
                  <a:pt x="18081244" y="7206361"/>
                </a:lnTo>
                <a:lnTo>
                  <a:pt x="18075009" y="7210565"/>
                </a:lnTo>
                <a:lnTo>
                  <a:pt x="18070792" y="7216813"/>
                </a:lnTo>
                <a:lnTo>
                  <a:pt x="18069256" y="7224458"/>
                </a:lnTo>
                <a:lnTo>
                  <a:pt x="18070792" y="7232104"/>
                </a:lnTo>
                <a:lnTo>
                  <a:pt x="18075009" y="7238352"/>
                </a:lnTo>
                <a:lnTo>
                  <a:pt x="18081244" y="7242569"/>
                </a:lnTo>
                <a:lnTo>
                  <a:pt x="18088890" y="7244105"/>
                </a:lnTo>
                <a:lnTo>
                  <a:pt x="18096535" y="7242569"/>
                </a:lnTo>
                <a:lnTo>
                  <a:pt x="18102784" y="7238352"/>
                </a:lnTo>
                <a:lnTo>
                  <a:pt x="18107000" y="7232104"/>
                </a:lnTo>
                <a:lnTo>
                  <a:pt x="18108549" y="7224458"/>
                </a:lnTo>
                <a:close/>
              </a:path>
              <a:path w="18719800" h="10718800" extrusionOk="0">
                <a:moveTo>
                  <a:pt x="18108549" y="7124370"/>
                </a:moveTo>
                <a:lnTo>
                  <a:pt x="18107000" y="7116724"/>
                </a:lnTo>
                <a:lnTo>
                  <a:pt x="18102784" y="7110476"/>
                </a:lnTo>
                <a:lnTo>
                  <a:pt x="18096535" y="7106259"/>
                </a:lnTo>
                <a:lnTo>
                  <a:pt x="18088890" y="7104710"/>
                </a:lnTo>
                <a:lnTo>
                  <a:pt x="18081244" y="7106259"/>
                </a:lnTo>
                <a:lnTo>
                  <a:pt x="18075009" y="7110476"/>
                </a:lnTo>
                <a:lnTo>
                  <a:pt x="18070792" y="7116724"/>
                </a:lnTo>
                <a:lnTo>
                  <a:pt x="18069256" y="7124370"/>
                </a:lnTo>
                <a:lnTo>
                  <a:pt x="18070792" y="7132015"/>
                </a:lnTo>
                <a:lnTo>
                  <a:pt x="18075009" y="7138263"/>
                </a:lnTo>
                <a:lnTo>
                  <a:pt x="18081244" y="7142467"/>
                </a:lnTo>
                <a:lnTo>
                  <a:pt x="18088890" y="7144017"/>
                </a:lnTo>
                <a:lnTo>
                  <a:pt x="18096535" y="7142467"/>
                </a:lnTo>
                <a:lnTo>
                  <a:pt x="18102784" y="7138263"/>
                </a:lnTo>
                <a:lnTo>
                  <a:pt x="18107000" y="7132015"/>
                </a:lnTo>
                <a:lnTo>
                  <a:pt x="18108549" y="7124370"/>
                </a:lnTo>
                <a:close/>
              </a:path>
              <a:path w="18719800" h="10718800" extrusionOk="0">
                <a:moveTo>
                  <a:pt x="18108549" y="7024268"/>
                </a:moveTo>
                <a:lnTo>
                  <a:pt x="18107000" y="7016623"/>
                </a:lnTo>
                <a:lnTo>
                  <a:pt x="18102784" y="7010374"/>
                </a:lnTo>
                <a:lnTo>
                  <a:pt x="18096535" y="7006171"/>
                </a:lnTo>
                <a:lnTo>
                  <a:pt x="18088890" y="7004621"/>
                </a:lnTo>
                <a:lnTo>
                  <a:pt x="18081244" y="7006171"/>
                </a:lnTo>
                <a:lnTo>
                  <a:pt x="18075009" y="7010374"/>
                </a:lnTo>
                <a:lnTo>
                  <a:pt x="18070792" y="7016623"/>
                </a:lnTo>
                <a:lnTo>
                  <a:pt x="18069256" y="7024268"/>
                </a:lnTo>
                <a:lnTo>
                  <a:pt x="18070792" y="7031914"/>
                </a:lnTo>
                <a:lnTo>
                  <a:pt x="18075009" y="7038162"/>
                </a:lnTo>
                <a:lnTo>
                  <a:pt x="18081244" y="7042378"/>
                </a:lnTo>
                <a:lnTo>
                  <a:pt x="18088890" y="7043915"/>
                </a:lnTo>
                <a:lnTo>
                  <a:pt x="18096535" y="7042378"/>
                </a:lnTo>
                <a:lnTo>
                  <a:pt x="18102784" y="7038162"/>
                </a:lnTo>
                <a:lnTo>
                  <a:pt x="18107000" y="7031914"/>
                </a:lnTo>
                <a:lnTo>
                  <a:pt x="18108549" y="7024268"/>
                </a:lnTo>
                <a:close/>
              </a:path>
              <a:path w="18719800" h="10718800" extrusionOk="0">
                <a:moveTo>
                  <a:pt x="18108549" y="6924180"/>
                </a:moveTo>
                <a:lnTo>
                  <a:pt x="18107000" y="6916534"/>
                </a:lnTo>
                <a:lnTo>
                  <a:pt x="18102784" y="6910286"/>
                </a:lnTo>
                <a:lnTo>
                  <a:pt x="18096535" y="6906069"/>
                </a:lnTo>
                <a:lnTo>
                  <a:pt x="18088890" y="6904533"/>
                </a:lnTo>
                <a:lnTo>
                  <a:pt x="18081244" y="6906069"/>
                </a:lnTo>
                <a:lnTo>
                  <a:pt x="18075009" y="6910286"/>
                </a:lnTo>
                <a:lnTo>
                  <a:pt x="18070792" y="6916534"/>
                </a:lnTo>
                <a:lnTo>
                  <a:pt x="18069256" y="6924180"/>
                </a:lnTo>
                <a:lnTo>
                  <a:pt x="18070792" y="6931825"/>
                </a:lnTo>
                <a:lnTo>
                  <a:pt x="18075009" y="6938073"/>
                </a:lnTo>
                <a:lnTo>
                  <a:pt x="18081244" y="6942277"/>
                </a:lnTo>
                <a:lnTo>
                  <a:pt x="18088890" y="6943826"/>
                </a:lnTo>
                <a:lnTo>
                  <a:pt x="18096535" y="6942277"/>
                </a:lnTo>
                <a:lnTo>
                  <a:pt x="18102784" y="6938073"/>
                </a:lnTo>
                <a:lnTo>
                  <a:pt x="18107000" y="6931825"/>
                </a:lnTo>
                <a:lnTo>
                  <a:pt x="18108549" y="6924180"/>
                </a:lnTo>
                <a:close/>
              </a:path>
              <a:path w="18719800" h="10718800" extrusionOk="0">
                <a:moveTo>
                  <a:pt x="18108549" y="6824078"/>
                </a:moveTo>
                <a:lnTo>
                  <a:pt x="18107000" y="6816433"/>
                </a:lnTo>
                <a:lnTo>
                  <a:pt x="18102784" y="6810184"/>
                </a:lnTo>
                <a:lnTo>
                  <a:pt x="18096535" y="6805981"/>
                </a:lnTo>
                <a:lnTo>
                  <a:pt x="18088890" y="6804431"/>
                </a:lnTo>
                <a:lnTo>
                  <a:pt x="18081244" y="6805981"/>
                </a:lnTo>
                <a:lnTo>
                  <a:pt x="18075009" y="6810184"/>
                </a:lnTo>
                <a:lnTo>
                  <a:pt x="18070792" y="6816433"/>
                </a:lnTo>
                <a:lnTo>
                  <a:pt x="18069256" y="6824078"/>
                </a:lnTo>
                <a:lnTo>
                  <a:pt x="18070792" y="6831724"/>
                </a:lnTo>
                <a:lnTo>
                  <a:pt x="18075009" y="6837972"/>
                </a:lnTo>
                <a:lnTo>
                  <a:pt x="18081244" y="6842188"/>
                </a:lnTo>
                <a:lnTo>
                  <a:pt x="18088890" y="6843725"/>
                </a:lnTo>
                <a:lnTo>
                  <a:pt x="18096535" y="6842188"/>
                </a:lnTo>
                <a:lnTo>
                  <a:pt x="18102784" y="6837972"/>
                </a:lnTo>
                <a:lnTo>
                  <a:pt x="18107000" y="6831724"/>
                </a:lnTo>
                <a:lnTo>
                  <a:pt x="18108549" y="6824078"/>
                </a:lnTo>
                <a:close/>
              </a:path>
              <a:path w="18719800" h="10718800" extrusionOk="0">
                <a:moveTo>
                  <a:pt x="18108549" y="6723977"/>
                </a:moveTo>
                <a:lnTo>
                  <a:pt x="18107000" y="6716331"/>
                </a:lnTo>
                <a:lnTo>
                  <a:pt x="18102784" y="6710083"/>
                </a:lnTo>
                <a:lnTo>
                  <a:pt x="18096535" y="6705879"/>
                </a:lnTo>
                <a:lnTo>
                  <a:pt x="18088890" y="6704330"/>
                </a:lnTo>
                <a:lnTo>
                  <a:pt x="18081244" y="6705879"/>
                </a:lnTo>
                <a:lnTo>
                  <a:pt x="18075009" y="6710083"/>
                </a:lnTo>
                <a:lnTo>
                  <a:pt x="18070792" y="6716331"/>
                </a:lnTo>
                <a:lnTo>
                  <a:pt x="18069256" y="6723977"/>
                </a:lnTo>
                <a:lnTo>
                  <a:pt x="18070792" y="6731622"/>
                </a:lnTo>
                <a:lnTo>
                  <a:pt x="18075009" y="6737871"/>
                </a:lnTo>
                <a:lnTo>
                  <a:pt x="18081244" y="6742087"/>
                </a:lnTo>
                <a:lnTo>
                  <a:pt x="18088890" y="6743624"/>
                </a:lnTo>
                <a:lnTo>
                  <a:pt x="18096535" y="6742087"/>
                </a:lnTo>
                <a:lnTo>
                  <a:pt x="18102784" y="6737871"/>
                </a:lnTo>
                <a:lnTo>
                  <a:pt x="18107000" y="6731622"/>
                </a:lnTo>
                <a:lnTo>
                  <a:pt x="18108549" y="6723977"/>
                </a:lnTo>
                <a:close/>
              </a:path>
              <a:path w="18719800" h="10718800" extrusionOk="0">
                <a:moveTo>
                  <a:pt x="18108549" y="6623888"/>
                </a:moveTo>
                <a:lnTo>
                  <a:pt x="18107000" y="6616243"/>
                </a:lnTo>
                <a:lnTo>
                  <a:pt x="18102784" y="6609994"/>
                </a:lnTo>
                <a:lnTo>
                  <a:pt x="18096535" y="6605778"/>
                </a:lnTo>
                <a:lnTo>
                  <a:pt x="18088890" y="6604241"/>
                </a:lnTo>
                <a:lnTo>
                  <a:pt x="18081244" y="6605778"/>
                </a:lnTo>
                <a:lnTo>
                  <a:pt x="18075009" y="6609994"/>
                </a:lnTo>
                <a:lnTo>
                  <a:pt x="18070792" y="6616243"/>
                </a:lnTo>
                <a:lnTo>
                  <a:pt x="18069256" y="6623888"/>
                </a:lnTo>
                <a:lnTo>
                  <a:pt x="18070792" y="6631533"/>
                </a:lnTo>
                <a:lnTo>
                  <a:pt x="18075009" y="6637782"/>
                </a:lnTo>
                <a:lnTo>
                  <a:pt x="18081244" y="6641986"/>
                </a:lnTo>
                <a:lnTo>
                  <a:pt x="18088890" y="6643535"/>
                </a:lnTo>
                <a:lnTo>
                  <a:pt x="18096535" y="6641986"/>
                </a:lnTo>
                <a:lnTo>
                  <a:pt x="18102784" y="6637782"/>
                </a:lnTo>
                <a:lnTo>
                  <a:pt x="18107000" y="6631533"/>
                </a:lnTo>
                <a:lnTo>
                  <a:pt x="18108549" y="6623888"/>
                </a:lnTo>
                <a:close/>
              </a:path>
              <a:path w="18719800" h="10718800" extrusionOk="0">
                <a:moveTo>
                  <a:pt x="18108549" y="6523787"/>
                </a:moveTo>
                <a:lnTo>
                  <a:pt x="18107000" y="6516141"/>
                </a:lnTo>
                <a:lnTo>
                  <a:pt x="18102784" y="6509906"/>
                </a:lnTo>
                <a:lnTo>
                  <a:pt x="18096535" y="6505689"/>
                </a:lnTo>
                <a:lnTo>
                  <a:pt x="18088890" y="6504152"/>
                </a:lnTo>
                <a:lnTo>
                  <a:pt x="18081244" y="6505689"/>
                </a:lnTo>
                <a:lnTo>
                  <a:pt x="18075009" y="6509906"/>
                </a:lnTo>
                <a:lnTo>
                  <a:pt x="18070792" y="6516141"/>
                </a:lnTo>
                <a:lnTo>
                  <a:pt x="18069256" y="6523787"/>
                </a:lnTo>
                <a:lnTo>
                  <a:pt x="18070792" y="6531445"/>
                </a:lnTo>
                <a:lnTo>
                  <a:pt x="18075009" y="6537680"/>
                </a:lnTo>
                <a:lnTo>
                  <a:pt x="18081244" y="6541897"/>
                </a:lnTo>
                <a:lnTo>
                  <a:pt x="18088890" y="6543434"/>
                </a:lnTo>
                <a:lnTo>
                  <a:pt x="18096535" y="6541897"/>
                </a:lnTo>
                <a:lnTo>
                  <a:pt x="18102784" y="6537680"/>
                </a:lnTo>
                <a:lnTo>
                  <a:pt x="18107000" y="6531445"/>
                </a:lnTo>
                <a:lnTo>
                  <a:pt x="18108549" y="6523787"/>
                </a:lnTo>
                <a:close/>
              </a:path>
              <a:path w="18719800" h="10718800" extrusionOk="0">
                <a:moveTo>
                  <a:pt x="18108549" y="6423685"/>
                </a:moveTo>
                <a:lnTo>
                  <a:pt x="18107000" y="6416040"/>
                </a:lnTo>
                <a:lnTo>
                  <a:pt x="18102784" y="6409804"/>
                </a:lnTo>
                <a:lnTo>
                  <a:pt x="18096535" y="6405600"/>
                </a:lnTo>
                <a:lnTo>
                  <a:pt x="18088890" y="6404051"/>
                </a:lnTo>
                <a:lnTo>
                  <a:pt x="18081244" y="6405600"/>
                </a:lnTo>
                <a:lnTo>
                  <a:pt x="18075009" y="6409804"/>
                </a:lnTo>
                <a:lnTo>
                  <a:pt x="18070792" y="6416040"/>
                </a:lnTo>
                <a:lnTo>
                  <a:pt x="18069256" y="6423685"/>
                </a:lnTo>
                <a:lnTo>
                  <a:pt x="18070792" y="6431343"/>
                </a:lnTo>
                <a:lnTo>
                  <a:pt x="18075009" y="6437579"/>
                </a:lnTo>
                <a:lnTo>
                  <a:pt x="18081244" y="6441795"/>
                </a:lnTo>
                <a:lnTo>
                  <a:pt x="18088890" y="6443332"/>
                </a:lnTo>
                <a:lnTo>
                  <a:pt x="18096535" y="6441795"/>
                </a:lnTo>
                <a:lnTo>
                  <a:pt x="18102784" y="6437579"/>
                </a:lnTo>
                <a:lnTo>
                  <a:pt x="18107000" y="6431343"/>
                </a:lnTo>
                <a:lnTo>
                  <a:pt x="18108549" y="6423685"/>
                </a:lnTo>
                <a:close/>
              </a:path>
              <a:path w="18719800" h="10718800" extrusionOk="0">
                <a:moveTo>
                  <a:pt x="18108549" y="6323597"/>
                </a:moveTo>
                <a:lnTo>
                  <a:pt x="18107000" y="6315951"/>
                </a:lnTo>
                <a:lnTo>
                  <a:pt x="18102784" y="6309715"/>
                </a:lnTo>
                <a:lnTo>
                  <a:pt x="18096535" y="6305499"/>
                </a:lnTo>
                <a:lnTo>
                  <a:pt x="18088890" y="6303962"/>
                </a:lnTo>
                <a:lnTo>
                  <a:pt x="18081244" y="6305499"/>
                </a:lnTo>
                <a:lnTo>
                  <a:pt x="18075009" y="6309715"/>
                </a:lnTo>
                <a:lnTo>
                  <a:pt x="18070792" y="6315951"/>
                </a:lnTo>
                <a:lnTo>
                  <a:pt x="18069256" y="6323597"/>
                </a:lnTo>
                <a:lnTo>
                  <a:pt x="18070792" y="6331242"/>
                </a:lnTo>
                <a:lnTo>
                  <a:pt x="18075009" y="6337490"/>
                </a:lnTo>
                <a:lnTo>
                  <a:pt x="18081244" y="6341707"/>
                </a:lnTo>
                <a:lnTo>
                  <a:pt x="18088890" y="6343243"/>
                </a:lnTo>
                <a:lnTo>
                  <a:pt x="18096535" y="6341707"/>
                </a:lnTo>
                <a:lnTo>
                  <a:pt x="18102784" y="6337490"/>
                </a:lnTo>
                <a:lnTo>
                  <a:pt x="18107000" y="6331242"/>
                </a:lnTo>
                <a:lnTo>
                  <a:pt x="18108549" y="6323597"/>
                </a:lnTo>
                <a:close/>
              </a:path>
              <a:path w="18719800" h="10718800" extrusionOk="0">
                <a:moveTo>
                  <a:pt x="18108549" y="6223508"/>
                </a:moveTo>
                <a:lnTo>
                  <a:pt x="18107000" y="6215862"/>
                </a:lnTo>
                <a:lnTo>
                  <a:pt x="18102784" y="6209614"/>
                </a:lnTo>
                <a:lnTo>
                  <a:pt x="18096535" y="6205410"/>
                </a:lnTo>
                <a:lnTo>
                  <a:pt x="18088890" y="6203861"/>
                </a:lnTo>
                <a:lnTo>
                  <a:pt x="18081244" y="6205410"/>
                </a:lnTo>
                <a:lnTo>
                  <a:pt x="18075009" y="6209614"/>
                </a:lnTo>
                <a:lnTo>
                  <a:pt x="18070792" y="6215862"/>
                </a:lnTo>
                <a:lnTo>
                  <a:pt x="18069256" y="6223508"/>
                </a:lnTo>
                <a:lnTo>
                  <a:pt x="18070792" y="6231153"/>
                </a:lnTo>
                <a:lnTo>
                  <a:pt x="18075009" y="6237402"/>
                </a:lnTo>
                <a:lnTo>
                  <a:pt x="18081244" y="6241605"/>
                </a:lnTo>
                <a:lnTo>
                  <a:pt x="18088890" y="6243155"/>
                </a:lnTo>
                <a:lnTo>
                  <a:pt x="18096535" y="6241605"/>
                </a:lnTo>
                <a:lnTo>
                  <a:pt x="18102784" y="6237402"/>
                </a:lnTo>
                <a:lnTo>
                  <a:pt x="18107000" y="6231153"/>
                </a:lnTo>
                <a:lnTo>
                  <a:pt x="18108549" y="6223508"/>
                </a:lnTo>
                <a:close/>
              </a:path>
              <a:path w="18719800" h="10718800" extrusionOk="0">
                <a:moveTo>
                  <a:pt x="18108549" y="6123406"/>
                </a:moveTo>
                <a:lnTo>
                  <a:pt x="18107000" y="6115761"/>
                </a:lnTo>
                <a:lnTo>
                  <a:pt x="18102784" y="6109513"/>
                </a:lnTo>
                <a:lnTo>
                  <a:pt x="18096535" y="6105309"/>
                </a:lnTo>
                <a:lnTo>
                  <a:pt x="18088890" y="6103772"/>
                </a:lnTo>
                <a:lnTo>
                  <a:pt x="18081244" y="6105309"/>
                </a:lnTo>
                <a:lnTo>
                  <a:pt x="18075009" y="6109513"/>
                </a:lnTo>
                <a:lnTo>
                  <a:pt x="18070792" y="6115761"/>
                </a:lnTo>
                <a:lnTo>
                  <a:pt x="18069256" y="6123406"/>
                </a:lnTo>
                <a:lnTo>
                  <a:pt x="18070792" y="6131052"/>
                </a:lnTo>
                <a:lnTo>
                  <a:pt x="18075009" y="6137300"/>
                </a:lnTo>
                <a:lnTo>
                  <a:pt x="18081244" y="6141504"/>
                </a:lnTo>
                <a:lnTo>
                  <a:pt x="18088890" y="6143053"/>
                </a:lnTo>
                <a:lnTo>
                  <a:pt x="18096535" y="6141504"/>
                </a:lnTo>
                <a:lnTo>
                  <a:pt x="18102784" y="6137300"/>
                </a:lnTo>
                <a:lnTo>
                  <a:pt x="18107000" y="6131052"/>
                </a:lnTo>
                <a:lnTo>
                  <a:pt x="18108549" y="6123406"/>
                </a:lnTo>
                <a:close/>
              </a:path>
              <a:path w="18719800" h="10718800" extrusionOk="0">
                <a:moveTo>
                  <a:pt x="18108549" y="6023318"/>
                </a:moveTo>
                <a:lnTo>
                  <a:pt x="18107000" y="6015660"/>
                </a:lnTo>
                <a:lnTo>
                  <a:pt x="18102784" y="6009424"/>
                </a:lnTo>
                <a:lnTo>
                  <a:pt x="18096535" y="6005220"/>
                </a:lnTo>
                <a:lnTo>
                  <a:pt x="18088890" y="6003671"/>
                </a:lnTo>
                <a:lnTo>
                  <a:pt x="18081244" y="6005220"/>
                </a:lnTo>
                <a:lnTo>
                  <a:pt x="18075009" y="6009424"/>
                </a:lnTo>
                <a:lnTo>
                  <a:pt x="18070792" y="6015660"/>
                </a:lnTo>
                <a:lnTo>
                  <a:pt x="18069256" y="6023318"/>
                </a:lnTo>
                <a:lnTo>
                  <a:pt x="18070792" y="6030963"/>
                </a:lnTo>
                <a:lnTo>
                  <a:pt x="18075009" y="6037199"/>
                </a:lnTo>
                <a:lnTo>
                  <a:pt x="18081244" y="6041415"/>
                </a:lnTo>
                <a:lnTo>
                  <a:pt x="18088890" y="6042952"/>
                </a:lnTo>
                <a:lnTo>
                  <a:pt x="18096535" y="6041415"/>
                </a:lnTo>
                <a:lnTo>
                  <a:pt x="18102784" y="6037199"/>
                </a:lnTo>
                <a:lnTo>
                  <a:pt x="18107000" y="6030963"/>
                </a:lnTo>
                <a:lnTo>
                  <a:pt x="18108549" y="6023318"/>
                </a:lnTo>
                <a:close/>
              </a:path>
              <a:path w="18719800" h="10718800" extrusionOk="0">
                <a:moveTo>
                  <a:pt x="18108549" y="5923216"/>
                </a:moveTo>
                <a:lnTo>
                  <a:pt x="18107000" y="5915571"/>
                </a:lnTo>
                <a:lnTo>
                  <a:pt x="18102784" y="5909322"/>
                </a:lnTo>
                <a:lnTo>
                  <a:pt x="18096535" y="5905119"/>
                </a:lnTo>
                <a:lnTo>
                  <a:pt x="18088890" y="5903569"/>
                </a:lnTo>
                <a:lnTo>
                  <a:pt x="18081244" y="5905119"/>
                </a:lnTo>
                <a:lnTo>
                  <a:pt x="18075009" y="5909322"/>
                </a:lnTo>
                <a:lnTo>
                  <a:pt x="18070792" y="5915571"/>
                </a:lnTo>
                <a:lnTo>
                  <a:pt x="18069256" y="5923216"/>
                </a:lnTo>
                <a:lnTo>
                  <a:pt x="18070792" y="5930862"/>
                </a:lnTo>
                <a:lnTo>
                  <a:pt x="18075009" y="5937110"/>
                </a:lnTo>
                <a:lnTo>
                  <a:pt x="18081244" y="5941314"/>
                </a:lnTo>
                <a:lnTo>
                  <a:pt x="18088890" y="5942863"/>
                </a:lnTo>
                <a:lnTo>
                  <a:pt x="18096535" y="5941314"/>
                </a:lnTo>
                <a:lnTo>
                  <a:pt x="18102784" y="5937110"/>
                </a:lnTo>
                <a:lnTo>
                  <a:pt x="18107000" y="5930862"/>
                </a:lnTo>
                <a:lnTo>
                  <a:pt x="18108549" y="5923216"/>
                </a:lnTo>
                <a:close/>
              </a:path>
              <a:path w="18719800" h="10718800" extrusionOk="0">
                <a:moveTo>
                  <a:pt x="18108549" y="5823128"/>
                </a:moveTo>
                <a:lnTo>
                  <a:pt x="18107000" y="5815469"/>
                </a:lnTo>
                <a:lnTo>
                  <a:pt x="18102784" y="5809221"/>
                </a:lnTo>
                <a:lnTo>
                  <a:pt x="18096535" y="5805017"/>
                </a:lnTo>
                <a:lnTo>
                  <a:pt x="18088890" y="5803468"/>
                </a:lnTo>
                <a:lnTo>
                  <a:pt x="18081244" y="5805017"/>
                </a:lnTo>
                <a:lnTo>
                  <a:pt x="18075009" y="5809221"/>
                </a:lnTo>
                <a:lnTo>
                  <a:pt x="18070792" y="5815469"/>
                </a:lnTo>
                <a:lnTo>
                  <a:pt x="18069256" y="5823128"/>
                </a:lnTo>
                <a:lnTo>
                  <a:pt x="18070792" y="5830773"/>
                </a:lnTo>
                <a:lnTo>
                  <a:pt x="18075009" y="5837009"/>
                </a:lnTo>
                <a:lnTo>
                  <a:pt x="18081244" y="5841225"/>
                </a:lnTo>
                <a:lnTo>
                  <a:pt x="18088890" y="5842762"/>
                </a:lnTo>
                <a:lnTo>
                  <a:pt x="18096535" y="5841225"/>
                </a:lnTo>
                <a:lnTo>
                  <a:pt x="18102784" y="5837009"/>
                </a:lnTo>
                <a:lnTo>
                  <a:pt x="18107000" y="5830773"/>
                </a:lnTo>
                <a:lnTo>
                  <a:pt x="18108549" y="5823128"/>
                </a:lnTo>
                <a:close/>
              </a:path>
              <a:path w="18719800" h="10718800" extrusionOk="0">
                <a:moveTo>
                  <a:pt x="18108549" y="5723026"/>
                </a:moveTo>
                <a:lnTo>
                  <a:pt x="18107000" y="5715381"/>
                </a:lnTo>
                <a:lnTo>
                  <a:pt x="18102784" y="5709132"/>
                </a:lnTo>
                <a:lnTo>
                  <a:pt x="18096548" y="5704916"/>
                </a:lnTo>
                <a:lnTo>
                  <a:pt x="18088890" y="5703379"/>
                </a:lnTo>
                <a:lnTo>
                  <a:pt x="18081244" y="5704916"/>
                </a:lnTo>
                <a:lnTo>
                  <a:pt x="18075009" y="5709132"/>
                </a:lnTo>
                <a:lnTo>
                  <a:pt x="18070792" y="5715381"/>
                </a:lnTo>
                <a:lnTo>
                  <a:pt x="18069256" y="5723026"/>
                </a:lnTo>
                <a:lnTo>
                  <a:pt x="18070792" y="5730672"/>
                </a:lnTo>
                <a:lnTo>
                  <a:pt x="18075009" y="5736907"/>
                </a:lnTo>
                <a:lnTo>
                  <a:pt x="18081244" y="5741124"/>
                </a:lnTo>
                <a:lnTo>
                  <a:pt x="18088890" y="5742673"/>
                </a:lnTo>
                <a:lnTo>
                  <a:pt x="18096548" y="5741124"/>
                </a:lnTo>
                <a:lnTo>
                  <a:pt x="18102784" y="5736907"/>
                </a:lnTo>
                <a:lnTo>
                  <a:pt x="18107000" y="5730672"/>
                </a:lnTo>
                <a:lnTo>
                  <a:pt x="18108549" y="5723026"/>
                </a:lnTo>
                <a:close/>
              </a:path>
              <a:path w="18719800" h="10718800" extrusionOk="0">
                <a:moveTo>
                  <a:pt x="18108549" y="5622925"/>
                </a:moveTo>
                <a:lnTo>
                  <a:pt x="18107000" y="5615279"/>
                </a:lnTo>
                <a:lnTo>
                  <a:pt x="18102784" y="5609031"/>
                </a:lnTo>
                <a:lnTo>
                  <a:pt x="18096535" y="5604827"/>
                </a:lnTo>
                <a:lnTo>
                  <a:pt x="18088890" y="5603278"/>
                </a:lnTo>
                <a:lnTo>
                  <a:pt x="18081244" y="5604827"/>
                </a:lnTo>
                <a:lnTo>
                  <a:pt x="18075009" y="5609031"/>
                </a:lnTo>
                <a:lnTo>
                  <a:pt x="18070792" y="5615279"/>
                </a:lnTo>
                <a:lnTo>
                  <a:pt x="18069256" y="5622925"/>
                </a:lnTo>
                <a:lnTo>
                  <a:pt x="18070792" y="5630570"/>
                </a:lnTo>
                <a:lnTo>
                  <a:pt x="18075009" y="5636819"/>
                </a:lnTo>
                <a:lnTo>
                  <a:pt x="18081244" y="5641035"/>
                </a:lnTo>
                <a:lnTo>
                  <a:pt x="18088890" y="5642572"/>
                </a:lnTo>
                <a:lnTo>
                  <a:pt x="18096535" y="5641035"/>
                </a:lnTo>
                <a:lnTo>
                  <a:pt x="18102784" y="5636819"/>
                </a:lnTo>
                <a:lnTo>
                  <a:pt x="18107000" y="5630570"/>
                </a:lnTo>
                <a:lnTo>
                  <a:pt x="18108549" y="5622925"/>
                </a:lnTo>
                <a:close/>
              </a:path>
              <a:path w="18719800" h="10718800" extrusionOk="0">
                <a:moveTo>
                  <a:pt x="18108549" y="5522836"/>
                </a:moveTo>
                <a:lnTo>
                  <a:pt x="18107000" y="5515191"/>
                </a:lnTo>
                <a:lnTo>
                  <a:pt x="18102784" y="5508942"/>
                </a:lnTo>
                <a:lnTo>
                  <a:pt x="18096535" y="5504726"/>
                </a:lnTo>
                <a:lnTo>
                  <a:pt x="18088890" y="5503176"/>
                </a:lnTo>
                <a:lnTo>
                  <a:pt x="18081244" y="5504726"/>
                </a:lnTo>
                <a:lnTo>
                  <a:pt x="18075009" y="5508942"/>
                </a:lnTo>
                <a:lnTo>
                  <a:pt x="18070792" y="5515191"/>
                </a:lnTo>
                <a:lnTo>
                  <a:pt x="18069256" y="5522836"/>
                </a:lnTo>
                <a:lnTo>
                  <a:pt x="18070792" y="5530481"/>
                </a:lnTo>
                <a:lnTo>
                  <a:pt x="18075009" y="5536717"/>
                </a:lnTo>
                <a:lnTo>
                  <a:pt x="18081244" y="5540934"/>
                </a:lnTo>
                <a:lnTo>
                  <a:pt x="18088890" y="5542470"/>
                </a:lnTo>
                <a:lnTo>
                  <a:pt x="18096535" y="5540934"/>
                </a:lnTo>
                <a:lnTo>
                  <a:pt x="18102784" y="5536717"/>
                </a:lnTo>
                <a:lnTo>
                  <a:pt x="18107000" y="5530481"/>
                </a:lnTo>
                <a:lnTo>
                  <a:pt x="18108549" y="5522836"/>
                </a:lnTo>
                <a:close/>
              </a:path>
              <a:path w="18719800" h="10718800" extrusionOk="0">
                <a:moveTo>
                  <a:pt x="18108549" y="5422735"/>
                </a:moveTo>
                <a:lnTo>
                  <a:pt x="18107000" y="5415089"/>
                </a:lnTo>
                <a:lnTo>
                  <a:pt x="18102784" y="5408841"/>
                </a:lnTo>
                <a:lnTo>
                  <a:pt x="18096535" y="5404637"/>
                </a:lnTo>
                <a:lnTo>
                  <a:pt x="18088890" y="5403088"/>
                </a:lnTo>
                <a:lnTo>
                  <a:pt x="18081244" y="5404637"/>
                </a:lnTo>
                <a:lnTo>
                  <a:pt x="18075009" y="5408841"/>
                </a:lnTo>
                <a:lnTo>
                  <a:pt x="18070792" y="5415089"/>
                </a:lnTo>
                <a:lnTo>
                  <a:pt x="18069256" y="5422735"/>
                </a:lnTo>
                <a:lnTo>
                  <a:pt x="18070792" y="5430380"/>
                </a:lnTo>
                <a:lnTo>
                  <a:pt x="18075009" y="5436616"/>
                </a:lnTo>
                <a:lnTo>
                  <a:pt x="18081244" y="5440832"/>
                </a:lnTo>
                <a:lnTo>
                  <a:pt x="18088890" y="5442369"/>
                </a:lnTo>
                <a:lnTo>
                  <a:pt x="18096535" y="5440832"/>
                </a:lnTo>
                <a:lnTo>
                  <a:pt x="18102784" y="5436616"/>
                </a:lnTo>
                <a:lnTo>
                  <a:pt x="18107000" y="5430380"/>
                </a:lnTo>
                <a:lnTo>
                  <a:pt x="18108549" y="5422735"/>
                </a:lnTo>
                <a:close/>
              </a:path>
              <a:path w="18719800" h="10718800" extrusionOk="0">
                <a:moveTo>
                  <a:pt x="18108549" y="5322633"/>
                </a:moveTo>
                <a:lnTo>
                  <a:pt x="18107000" y="5314988"/>
                </a:lnTo>
                <a:lnTo>
                  <a:pt x="18102784" y="5308739"/>
                </a:lnTo>
                <a:lnTo>
                  <a:pt x="18096535" y="5304536"/>
                </a:lnTo>
                <a:lnTo>
                  <a:pt x="18088890" y="5302986"/>
                </a:lnTo>
                <a:lnTo>
                  <a:pt x="18081244" y="5304536"/>
                </a:lnTo>
                <a:lnTo>
                  <a:pt x="18075009" y="5308739"/>
                </a:lnTo>
                <a:lnTo>
                  <a:pt x="18070792" y="5314988"/>
                </a:lnTo>
                <a:lnTo>
                  <a:pt x="18069256" y="5322633"/>
                </a:lnTo>
                <a:lnTo>
                  <a:pt x="18070792" y="5330279"/>
                </a:lnTo>
                <a:lnTo>
                  <a:pt x="18075009" y="5336527"/>
                </a:lnTo>
                <a:lnTo>
                  <a:pt x="18081244" y="5340731"/>
                </a:lnTo>
                <a:lnTo>
                  <a:pt x="18088890" y="5342280"/>
                </a:lnTo>
                <a:lnTo>
                  <a:pt x="18096535" y="5340731"/>
                </a:lnTo>
                <a:lnTo>
                  <a:pt x="18102784" y="5336527"/>
                </a:lnTo>
                <a:lnTo>
                  <a:pt x="18107000" y="5330279"/>
                </a:lnTo>
                <a:lnTo>
                  <a:pt x="18108549" y="5322633"/>
                </a:lnTo>
                <a:close/>
              </a:path>
              <a:path w="18719800" h="10718800" extrusionOk="0">
                <a:moveTo>
                  <a:pt x="18108549" y="5222545"/>
                </a:moveTo>
                <a:lnTo>
                  <a:pt x="18107000" y="5214886"/>
                </a:lnTo>
                <a:lnTo>
                  <a:pt x="18102784" y="5208651"/>
                </a:lnTo>
                <a:lnTo>
                  <a:pt x="18096535" y="5204434"/>
                </a:lnTo>
                <a:lnTo>
                  <a:pt x="18088890" y="5202898"/>
                </a:lnTo>
                <a:lnTo>
                  <a:pt x="18081244" y="5204434"/>
                </a:lnTo>
                <a:lnTo>
                  <a:pt x="18075009" y="5208651"/>
                </a:lnTo>
                <a:lnTo>
                  <a:pt x="18070792" y="5214886"/>
                </a:lnTo>
                <a:lnTo>
                  <a:pt x="18069256" y="5222545"/>
                </a:lnTo>
                <a:lnTo>
                  <a:pt x="18070792" y="5230190"/>
                </a:lnTo>
                <a:lnTo>
                  <a:pt x="18075009" y="5236438"/>
                </a:lnTo>
                <a:lnTo>
                  <a:pt x="18081244" y="5240655"/>
                </a:lnTo>
                <a:lnTo>
                  <a:pt x="18088890" y="5242191"/>
                </a:lnTo>
                <a:lnTo>
                  <a:pt x="18096535" y="5240655"/>
                </a:lnTo>
                <a:lnTo>
                  <a:pt x="18102784" y="5236438"/>
                </a:lnTo>
                <a:lnTo>
                  <a:pt x="18107000" y="5230190"/>
                </a:lnTo>
                <a:lnTo>
                  <a:pt x="18108549" y="5222545"/>
                </a:lnTo>
                <a:close/>
              </a:path>
              <a:path w="18719800" h="10718800" extrusionOk="0">
                <a:moveTo>
                  <a:pt x="18108549" y="5122443"/>
                </a:moveTo>
                <a:lnTo>
                  <a:pt x="18107000" y="5114798"/>
                </a:lnTo>
                <a:lnTo>
                  <a:pt x="18102784" y="5108549"/>
                </a:lnTo>
                <a:lnTo>
                  <a:pt x="18096535" y="5104333"/>
                </a:lnTo>
                <a:lnTo>
                  <a:pt x="18088890" y="5102784"/>
                </a:lnTo>
                <a:lnTo>
                  <a:pt x="18081244" y="5104333"/>
                </a:lnTo>
                <a:lnTo>
                  <a:pt x="18075009" y="5108549"/>
                </a:lnTo>
                <a:lnTo>
                  <a:pt x="18070792" y="5114798"/>
                </a:lnTo>
                <a:lnTo>
                  <a:pt x="18069256" y="5122443"/>
                </a:lnTo>
                <a:lnTo>
                  <a:pt x="18070792" y="5130089"/>
                </a:lnTo>
                <a:lnTo>
                  <a:pt x="18075009" y="5136337"/>
                </a:lnTo>
                <a:lnTo>
                  <a:pt x="18081244" y="5140541"/>
                </a:lnTo>
                <a:lnTo>
                  <a:pt x="18088890" y="5142090"/>
                </a:lnTo>
                <a:lnTo>
                  <a:pt x="18096535" y="5140541"/>
                </a:lnTo>
                <a:lnTo>
                  <a:pt x="18102784" y="5136337"/>
                </a:lnTo>
                <a:lnTo>
                  <a:pt x="18107000" y="5130089"/>
                </a:lnTo>
                <a:lnTo>
                  <a:pt x="18108549" y="5122443"/>
                </a:lnTo>
                <a:close/>
              </a:path>
              <a:path w="18719800" h="10718800" extrusionOk="0">
                <a:moveTo>
                  <a:pt x="18108549" y="5022342"/>
                </a:moveTo>
                <a:lnTo>
                  <a:pt x="18107000" y="5014696"/>
                </a:lnTo>
                <a:lnTo>
                  <a:pt x="18102784" y="5008461"/>
                </a:lnTo>
                <a:lnTo>
                  <a:pt x="18096535" y="5004244"/>
                </a:lnTo>
                <a:lnTo>
                  <a:pt x="18088890" y="5002695"/>
                </a:lnTo>
                <a:lnTo>
                  <a:pt x="18081244" y="5004244"/>
                </a:lnTo>
                <a:lnTo>
                  <a:pt x="18075009" y="5008461"/>
                </a:lnTo>
                <a:lnTo>
                  <a:pt x="18070792" y="5014696"/>
                </a:lnTo>
                <a:lnTo>
                  <a:pt x="18069256" y="5022342"/>
                </a:lnTo>
                <a:lnTo>
                  <a:pt x="18070792" y="5029987"/>
                </a:lnTo>
                <a:lnTo>
                  <a:pt x="18075009" y="5036236"/>
                </a:lnTo>
                <a:lnTo>
                  <a:pt x="18081244" y="5040452"/>
                </a:lnTo>
                <a:lnTo>
                  <a:pt x="18088890" y="5041989"/>
                </a:lnTo>
                <a:lnTo>
                  <a:pt x="18096535" y="5040452"/>
                </a:lnTo>
                <a:lnTo>
                  <a:pt x="18102784" y="5036236"/>
                </a:lnTo>
                <a:lnTo>
                  <a:pt x="18107000" y="5029987"/>
                </a:lnTo>
                <a:lnTo>
                  <a:pt x="18108549" y="5022342"/>
                </a:lnTo>
                <a:close/>
              </a:path>
              <a:path w="18719800" h="10718800" extrusionOk="0">
                <a:moveTo>
                  <a:pt x="18170297" y="631825"/>
                </a:moveTo>
                <a:lnTo>
                  <a:pt x="18168747" y="624179"/>
                </a:lnTo>
                <a:lnTo>
                  <a:pt x="18164544" y="617931"/>
                </a:lnTo>
                <a:lnTo>
                  <a:pt x="18158295" y="613714"/>
                </a:lnTo>
                <a:lnTo>
                  <a:pt x="18150650" y="612165"/>
                </a:lnTo>
                <a:lnTo>
                  <a:pt x="18143004" y="613714"/>
                </a:lnTo>
                <a:lnTo>
                  <a:pt x="18136756" y="617931"/>
                </a:lnTo>
                <a:lnTo>
                  <a:pt x="18132552" y="624179"/>
                </a:lnTo>
                <a:lnTo>
                  <a:pt x="18131003" y="631825"/>
                </a:lnTo>
                <a:lnTo>
                  <a:pt x="18132552" y="639470"/>
                </a:lnTo>
                <a:lnTo>
                  <a:pt x="18136756" y="645706"/>
                </a:lnTo>
                <a:lnTo>
                  <a:pt x="18143004" y="649922"/>
                </a:lnTo>
                <a:lnTo>
                  <a:pt x="18150650" y="651459"/>
                </a:lnTo>
                <a:lnTo>
                  <a:pt x="18158295" y="649922"/>
                </a:lnTo>
                <a:lnTo>
                  <a:pt x="18164544" y="645706"/>
                </a:lnTo>
                <a:lnTo>
                  <a:pt x="18168747" y="639470"/>
                </a:lnTo>
                <a:lnTo>
                  <a:pt x="18170297" y="631825"/>
                </a:lnTo>
                <a:close/>
              </a:path>
              <a:path w="18719800" h="10718800" extrusionOk="0">
                <a:moveTo>
                  <a:pt x="18170297" y="531723"/>
                </a:moveTo>
                <a:lnTo>
                  <a:pt x="18168747" y="524078"/>
                </a:lnTo>
                <a:lnTo>
                  <a:pt x="18164544" y="517829"/>
                </a:lnTo>
                <a:lnTo>
                  <a:pt x="18158295" y="513626"/>
                </a:lnTo>
                <a:lnTo>
                  <a:pt x="18150650" y="512076"/>
                </a:lnTo>
                <a:lnTo>
                  <a:pt x="18143004" y="513626"/>
                </a:lnTo>
                <a:lnTo>
                  <a:pt x="18136756" y="517829"/>
                </a:lnTo>
                <a:lnTo>
                  <a:pt x="18132552" y="524078"/>
                </a:lnTo>
                <a:lnTo>
                  <a:pt x="18131003" y="531723"/>
                </a:lnTo>
                <a:lnTo>
                  <a:pt x="18132552" y="539369"/>
                </a:lnTo>
                <a:lnTo>
                  <a:pt x="18136756" y="545617"/>
                </a:lnTo>
                <a:lnTo>
                  <a:pt x="18143004" y="549833"/>
                </a:lnTo>
                <a:lnTo>
                  <a:pt x="18150650" y="551370"/>
                </a:lnTo>
                <a:lnTo>
                  <a:pt x="18158295" y="549833"/>
                </a:lnTo>
                <a:lnTo>
                  <a:pt x="18164544" y="545617"/>
                </a:lnTo>
                <a:lnTo>
                  <a:pt x="18168747" y="539369"/>
                </a:lnTo>
                <a:lnTo>
                  <a:pt x="18170297" y="531723"/>
                </a:lnTo>
                <a:close/>
              </a:path>
              <a:path w="18719800" h="10718800" extrusionOk="0">
                <a:moveTo>
                  <a:pt x="18170297" y="431634"/>
                </a:moveTo>
                <a:lnTo>
                  <a:pt x="18168747" y="423989"/>
                </a:lnTo>
                <a:lnTo>
                  <a:pt x="18164544" y="417741"/>
                </a:lnTo>
                <a:lnTo>
                  <a:pt x="18158295" y="413537"/>
                </a:lnTo>
                <a:lnTo>
                  <a:pt x="18150663" y="411988"/>
                </a:lnTo>
                <a:lnTo>
                  <a:pt x="18143017" y="413537"/>
                </a:lnTo>
                <a:lnTo>
                  <a:pt x="18136769" y="417741"/>
                </a:lnTo>
                <a:lnTo>
                  <a:pt x="18132552" y="423989"/>
                </a:lnTo>
                <a:lnTo>
                  <a:pt x="18131016" y="431634"/>
                </a:lnTo>
                <a:lnTo>
                  <a:pt x="18132552" y="439280"/>
                </a:lnTo>
                <a:lnTo>
                  <a:pt x="18136769" y="445528"/>
                </a:lnTo>
                <a:lnTo>
                  <a:pt x="18143017" y="449732"/>
                </a:lnTo>
                <a:lnTo>
                  <a:pt x="18150663" y="451281"/>
                </a:lnTo>
                <a:lnTo>
                  <a:pt x="18158295" y="449732"/>
                </a:lnTo>
                <a:lnTo>
                  <a:pt x="18164544" y="445528"/>
                </a:lnTo>
                <a:lnTo>
                  <a:pt x="18168747" y="439280"/>
                </a:lnTo>
                <a:lnTo>
                  <a:pt x="18170297" y="431634"/>
                </a:lnTo>
                <a:close/>
              </a:path>
              <a:path w="18719800" h="10718800" extrusionOk="0">
                <a:moveTo>
                  <a:pt x="18170297" y="331533"/>
                </a:moveTo>
                <a:lnTo>
                  <a:pt x="18168747" y="323888"/>
                </a:lnTo>
                <a:lnTo>
                  <a:pt x="18164544" y="317652"/>
                </a:lnTo>
                <a:lnTo>
                  <a:pt x="18158295" y="313436"/>
                </a:lnTo>
                <a:lnTo>
                  <a:pt x="18150663" y="311899"/>
                </a:lnTo>
                <a:lnTo>
                  <a:pt x="18143017" y="313436"/>
                </a:lnTo>
                <a:lnTo>
                  <a:pt x="18136769" y="317652"/>
                </a:lnTo>
                <a:lnTo>
                  <a:pt x="18132552" y="323888"/>
                </a:lnTo>
                <a:lnTo>
                  <a:pt x="18131016" y="331533"/>
                </a:lnTo>
                <a:lnTo>
                  <a:pt x="18132552" y="339178"/>
                </a:lnTo>
                <a:lnTo>
                  <a:pt x="18136769" y="345427"/>
                </a:lnTo>
                <a:lnTo>
                  <a:pt x="18143017" y="349631"/>
                </a:lnTo>
                <a:lnTo>
                  <a:pt x="18150663" y="351180"/>
                </a:lnTo>
                <a:lnTo>
                  <a:pt x="18158295" y="349631"/>
                </a:lnTo>
                <a:lnTo>
                  <a:pt x="18164544" y="345427"/>
                </a:lnTo>
                <a:lnTo>
                  <a:pt x="18168747" y="339178"/>
                </a:lnTo>
                <a:lnTo>
                  <a:pt x="18170297" y="331533"/>
                </a:lnTo>
                <a:close/>
              </a:path>
              <a:path w="18719800" h="10718800" extrusionOk="0">
                <a:moveTo>
                  <a:pt x="18170297" y="231444"/>
                </a:moveTo>
                <a:lnTo>
                  <a:pt x="18168747" y="223786"/>
                </a:lnTo>
                <a:lnTo>
                  <a:pt x="18164544" y="217551"/>
                </a:lnTo>
                <a:lnTo>
                  <a:pt x="18158295" y="213334"/>
                </a:lnTo>
                <a:lnTo>
                  <a:pt x="18150663" y="211785"/>
                </a:lnTo>
                <a:lnTo>
                  <a:pt x="18143017" y="213334"/>
                </a:lnTo>
                <a:lnTo>
                  <a:pt x="18136769" y="217551"/>
                </a:lnTo>
                <a:lnTo>
                  <a:pt x="18132552" y="223786"/>
                </a:lnTo>
                <a:lnTo>
                  <a:pt x="18131016" y="231444"/>
                </a:lnTo>
                <a:lnTo>
                  <a:pt x="18132552" y="239090"/>
                </a:lnTo>
                <a:lnTo>
                  <a:pt x="18136769" y="245338"/>
                </a:lnTo>
                <a:lnTo>
                  <a:pt x="18143017" y="249542"/>
                </a:lnTo>
                <a:lnTo>
                  <a:pt x="18150663" y="251091"/>
                </a:lnTo>
                <a:lnTo>
                  <a:pt x="18158295" y="249542"/>
                </a:lnTo>
                <a:lnTo>
                  <a:pt x="18164544" y="245338"/>
                </a:lnTo>
                <a:lnTo>
                  <a:pt x="18168747" y="239090"/>
                </a:lnTo>
                <a:lnTo>
                  <a:pt x="18170297" y="231444"/>
                </a:lnTo>
                <a:close/>
              </a:path>
              <a:path w="18719800" h="10718800" extrusionOk="0">
                <a:moveTo>
                  <a:pt x="18170297" y="131356"/>
                </a:moveTo>
                <a:lnTo>
                  <a:pt x="18168747" y="123698"/>
                </a:lnTo>
                <a:lnTo>
                  <a:pt x="18164544" y="117449"/>
                </a:lnTo>
                <a:lnTo>
                  <a:pt x="18158295" y="113245"/>
                </a:lnTo>
                <a:lnTo>
                  <a:pt x="18150663" y="111696"/>
                </a:lnTo>
                <a:lnTo>
                  <a:pt x="18143017" y="113245"/>
                </a:lnTo>
                <a:lnTo>
                  <a:pt x="18136769" y="117449"/>
                </a:lnTo>
                <a:lnTo>
                  <a:pt x="18132552" y="123698"/>
                </a:lnTo>
                <a:lnTo>
                  <a:pt x="18131016" y="131356"/>
                </a:lnTo>
                <a:lnTo>
                  <a:pt x="18132552" y="139001"/>
                </a:lnTo>
                <a:lnTo>
                  <a:pt x="18136769" y="145237"/>
                </a:lnTo>
                <a:lnTo>
                  <a:pt x="18143017" y="149453"/>
                </a:lnTo>
                <a:lnTo>
                  <a:pt x="18150663" y="151003"/>
                </a:lnTo>
                <a:lnTo>
                  <a:pt x="18158295" y="149453"/>
                </a:lnTo>
                <a:lnTo>
                  <a:pt x="18164544" y="145237"/>
                </a:lnTo>
                <a:lnTo>
                  <a:pt x="18168747" y="139001"/>
                </a:lnTo>
                <a:lnTo>
                  <a:pt x="18170297" y="131356"/>
                </a:lnTo>
                <a:close/>
              </a:path>
              <a:path w="18719800" h="10718800" extrusionOk="0">
                <a:moveTo>
                  <a:pt x="18170297" y="31254"/>
                </a:moveTo>
                <a:lnTo>
                  <a:pt x="18168747" y="23609"/>
                </a:lnTo>
                <a:lnTo>
                  <a:pt x="18164544" y="17360"/>
                </a:lnTo>
                <a:lnTo>
                  <a:pt x="18158295" y="13144"/>
                </a:lnTo>
                <a:lnTo>
                  <a:pt x="18150663" y="11607"/>
                </a:lnTo>
                <a:lnTo>
                  <a:pt x="18143017" y="13144"/>
                </a:lnTo>
                <a:lnTo>
                  <a:pt x="18136769" y="17360"/>
                </a:lnTo>
                <a:lnTo>
                  <a:pt x="18132552" y="23609"/>
                </a:lnTo>
                <a:lnTo>
                  <a:pt x="18131016" y="31254"/>
                </a:lnTo>
                <a:lnTo>
                  <a:pt x="18132552" y="38900"/>
                </a:lnTo>
                <a:lnTo>
                  <a:pt x="18136769" y="45135"/>
                </a:lnTo>
                <a:lnTo>
                  <a:pt x="18143017" y="49352"/>
                </a:lnTo>
                <a:lnTo>
                  <a:pt x="18150663" y="50888"/>
                </a:lnTo>
                <a:lnTo>
                  <a:pt x="18158295" y="49352"/>
                </a:lnTo>
                <a:lnTo>
                  <a:pt x="18164544" y="45135"/>
                </a:lnTo>
                <a:lnTo>
                  <a:pt x="18168747" y="38900"/>
                </a:lnTo>
                <a:lnTo>
                  <a:pt x="18170297" y="31254"/>
                </a:lnTo>
                <a:close/>
              </a:path>
              <a:path w="18719800" h="10718800" extrusionOk="0">
                <a:moveTo>
                  <a:pt x="18182501" y="10272725"/>
                </a:moveTo>
                <a:lnTo>
                  <a:pt x="18180965" y="10265080"/>
                </a:lnTo>
                <a:lnTo>
                  <a:pt x="18176748" y="10258844"/>
                </a:lnTo>
                <a:lnTo>
                  <a:pt x="18170500" y="10254628"/>
                </a:lnTo>
                <a:lnTo>
                  <a:pt x="18162867" y="10253078"/>
                </a:lnTo>
                <a:lnTo>
                  <a:pt x="18155209" y="10254628"/>
                </a:lnTo>
                <a:lnTo>
                  <a:pt x="18148961" y="10258844"/>
                </a:lnTo>
                <a:lnTo>
                  <a:pt x="18144744" y="10265080"/>
                </a:lnTo>
                <a:lnTo>
                  <a:pt x="18143208" y="10272725"/>
                </a:lnTo>
                <a:lnTo>
                  <a:pt x="18144744" y="10280371"/>
                </a:lnTo>
                <a:lnTo>
                  <a:pt x="18148961" y="10286619"/>
                </a:lnTo>
                <a:lnTo>
                  <a:pt x="18155209" y="10290835"/>
                </a:lnTo>
                <a:lnTo>
                  <a:pt x="18162867" y="10292385"/>
                </a:lnTo>
                <a:lnTo>
                  <a:pt x="18170500" y="10290835"/>
                </a:lnTo>
                <a:lnTo>
                  <a:pt x="18176748" y="10286619"/>
                </a:lnTo>
                <a:lnTo>
                  <a:pt x="18180965" y="10280371"/>
                </a:lnTo>
                <a:lnTo>
                  <a:pt x="18182501" y="10272725"/>
                </a:lnTo>
                <a:close/>
              </a:path>
              <a:path w="18719800" h="10718800" extrusionOk="0">
                <a:moveTo>
                  <a:pt x="18182501" y="10172636"/>
                </a:moveTo>
                <a:lnTo>
                  <a:pt x="18180965" y="10164991"/>
                </a:lnTo>
                <a:lnTo>
                  <a:pt x="18176748" y="10158743"/>
                </a:lnTo>
                <a:lnTo>
                  <a:pt x="18170500" y="10154539"/>
                </a:lnTo>
                <a:lnTo>
                  <a:pt x="18162867" y="10152990"/>
                </a:lnTo>
                <a:lnTo>
                  <a:pt x="18155209" y="10154539"/>
                </a:lnTo>
                <a:lnTo>
                  <a:pt x="18148961" y="10158743"/>
                </a:lnTo>
                <a:lnTo>
                  <a:pt x="18144744" y="10164991"/>
                </a:lnTo>
                <a:lnTo>
                  <a:pt x="18143208" y="10172636"/>
                </a:lnTo>
                <a:lnTo>
                  <a:pt x="18144744" y="10180282"/>
                </a:lnTo>
                <a:lnTo>
                  <a:pt x="18148961" y="10186530"/>
                </a:lnTo>
                <a:lnTo>
                  <a:pt x="18155209" y="10190747"/>
                </a:lnTo>
                <a:lnTo>
                  <a:pt x="18162867" y="10192283"/>
                </a:lnTo>
                <a:lnTo>
                  <a:pt x="18170500" y="10190747"/>
                </a:lnTo>
                <a:lnTo>
                  <a:pt x="18176748" y="10186530"/>
                </a:lnTo>
                <a:lnTo>
                  <a:pt x="18180965" y="10180282"/>
                </a:lnTo>
                <a:lnTo>
                  <a:pt x="18182501" y="10172636"/>
                </a:lnTo>
                <a:close/>
              </a:path>
              <a:path w="18719800" h="10718800" extrusionOk="0">
                <a:moveTo>
                  <a:pt x="18182514" y="10673118"/>
                </a:moveTo>
                <a:lnTo>
                  <a:pt x="18180965" y="10665473"/>
                </a:lnTo>
                <a:lnTo>
                  <a:pt x="18176761" y="10659237"/>
                </a:lnTo>
                <a:lnTo>
                  <a:pt x="18170513" y="10655021"/>
                </a:lnTo>
                <a:lnTo>
                  <a:pt x="18162867" y="10653484"/>
                </a:lnTo>
                <a:lnTo>
                  <a:pt x="18155209" y="10655021"/>
                </a:lnTo>
                <a:lnTo>
                  <a:pt x="18148973" y="10659237"/>
                </a:lnTo>
                <a:lnTo>
                  <a:pt x="18144757" y="10665473"/>
                </a:lnTo>
                <a:lnTo>
                  <a:pt x="18143208" y="10673118"/>
                </a:lnTo>
                <a:lnTo>
                  <a:pt x="18144757" y="10680776"/>
                </a:lnTo>
                <a:lnTo>
                  <a:pt x="18148973" y="10687025"/>
                </a:lnTo>
                <a:lnTo>
                  <a:pt x="18155209" y="10691228"/>
                </a:lnTo>
                <a:lnTo>
                  <a:pt x="18162867" y="10692778"/>
                </a:lnTo>
                <a:lnTo>
                  <a:pt x="18170513" y="10691228"/>
                </a:lnTo>
                <a:lnTo>
                  <a:pt x="18176761" y="10687025"/>
                </a:lnTo>
                <a:lnTo>
                  <a:pt x="18180965" y="10680776"/>
                </a:lnTo>
                <a:lnTo>
                  <a:pt x="18182514" y="10673118"/>
                </a:lnTo>
                <a:close/>
              </a:path>
              <a:path w="18719800" h="10718800" extrusionOk="0">
                <a:moveTo>
                  <a:pt x="18182514" y="10573029"/>
                </a:moveTo>
                <a:lnTo>
                  <a:pt x="18180965" y="10565384"/>
                </a:lnTo>
                <a:lnTo>
                  <a:pt x="18176761" y="10559136"/>
                </a:lnTo>
                <a:lnTo>
                  <a:pt x="18170513" y="10554932"/>
                </a:lnTo>
                <a:lnTo>
                  <a:pt x="18162867" y="10553383"/>
                </a:lnTo>
                <a:lnTo>
                  <a:pt x="18155209" y="10554932"/>
                </a:lnTo>
                <a:lnTo>
                  <a:pt x="18148973" y="10559136"/>
                </a:lnTo>
                <a:lnTo>
                  <a:pt x="18144757" y="10565384"/>
                </a:lnTo>
                <a:lnTo>
                  <a:pt x="18143208" y="10573029"/>
                </a:lnTo>
                <a:lnTo>
                  <a:pt x="18144757" y="10580675"/>
                </a:lnTo>
                <a:lnTo>
                  <a:pt x="18148973" y="10586923"/>
                </a:lnTo>
                <a:lnTo>
                  <a:pt x="18155209" y="10591140"/>
                </a:lnTo>
                <a:lnTo>
                  <a:pt x="18162867" y="10592676"/>
                </a:lnTo>
                <a:lnTo>
                  <a:pt x="18170513" y="10591140"/>
                </a:lnTo>
                <a:lnTo>
                  <a:pt x="18176761" y="10586923"/>
                </a:lnTo>
                <a:lnTo>
                  <a:pt x="18180965" y="10580675"/>
                </a:lnTo>
                <a:lnTo>
                  <a:pt x="18182514" y="10573029"/>
                </a:lnTo>
                <a:close/>
              </a:path>
              <a:path w="18719800" h="10718800" extrusionOk="0">
                <a:moveTo>
                  <a:pt x="18182514" y="10472941"/>
                </a:moveTo>
                <a:lnTo>
                  <a:pt x="18180965" y="10465283"/>
                </a:lnTo>
                <a:lnTo>
                  <a:pt x="18176761" y="10459034"/>
                </a:lnTo>
                <a:lnTo>
                  <a:pt x="18170513" y="10454830"/>
                </a:lnTo>
                <a:lnTo>
                  <a:pt x="18162867" y="10453294"/>
                </a:lnTo>
                <a:lnTo>
                  <a:pt x="18155209" y="10454830"/>
                </a:lnTo>
                <a:lnTo>
                  <a:pt x="18148973" y="10459034"/>
                </a:lnTo>
                <a:lnTo>
                  <a:pt x="18144757" y="10465283"/>
                </a:lnTo>
                <a:lnTo>
                  <a:pt x="18143208" y="10472941"/>
                </a:lnTo>
                <a:lnTo>
                  <a:pt x="18144757" y="10480573"/>
                </a:lnTo>
                <a:lnTo>
                  <a:pt x="18148973" y="10486822"/>
                </a:lnTo>
                <a:lnTo>
                  <a:pt x="18155209" y="10491038"/>
                </a:lnTo>
                <a:lnTo>
                  <a:pt x="18162867" y="10492575"/>
                </a:lnTo>
                <a:lnTo>
                  <a:pt x="18170513" y="10491038"/>
                </a:lnTo>
                <a:lnTo>
                  <a:pt x="18176761" y="10486822"/>
                </a:lnTo>
                <a:lnTo>
                  <a:pt x="18180965" y="10480573"/>
                </a:lnTo>
                <a:lnTo>
                  <a:pt x="18182514" y="10472941"/>
                </a:lnTo>
                <a:close/>
              </a:path>
              <a:path w="18719800" h="10718800" extrusionOk="0">
                <a:moveTo>
                  <a:pt x="18182514" y="10372839"/>
                </a:moveTo>
                <a:lnTo>
                  <a:pt x="18180965" y="10365181"/>
                </a:lnTo>
                <a:lnTo>
                  <a:pt x="18176761" y="10358945"/>
                </a:lnTo>
                <a:lnTo>
                  <a:pt x="18170513" y="10354729"/>
                </a:lnTo>
                <a:lnTo>
                  <a:pt x="18162867" y="10353192"/>
                </a:lnTo>
                <a:lnTo>
                  <a:pt x="18155209" y="10354729"/>
                </a:lnTo>
                <a:lnTo>
                  <a:pt x="18148973" y="10358945"/>
                </a:lnTo>
                <a:lnTo>
                  <a:pt x="18144757" y="10365181"/>
                </a:lnTo>
                <a:lnTo>
                  <a:pt x="18143208" y="10372839"/>
                </a:lnTo>
                <a:lnTo>
                  <a:pt x="18144757" y="10380485"/>
                </a:lnTo>
                <a:lnTo>
                  <a:pt x="18148973" y="10386733"/>
                </a:lnTo>
                <a:lnTo>
                  <a:pt x="18155209" y="10390937"/>
                </a:lnTo>
                <a:lnTo>
                  <a:pt x="18162867" y="10392486"/>
                </a:lnTo>
                <a:lnTo>
                  <a:pt x="18170513" y="10390937"/>
                </a:lnTo>
                <a:lnTo>
                  <a:pt x="18176761" y="10386733"/>
                </a:lnTo>
                <a:lnTo>
                  <a:pt x="18180965" y="10380485"/>
                </a:lnTo>
                <a:lnTo>
                  <a:pt x="18182514" y="10372839"/>
                </a:lnTo>
                <a:close/>
              </a:path>
              <a:path w="18719800" h="10718800" extrusionOk="0">
                <a:moveTo>
                  <a:pt x="18182514" y="10072548"/>
                </a:moveTo>
                <a:lnTo>
                  <a:pt x="18180965" y="10064890"/>
                </a:lnTo>
                <a:lnTo>
                  <a:pt x="18176748" y="10058654"/>
                </a:lnTo>
                <a:lnTo>
                  <a:pt x="18170513" y="10054438"/>
                </a:lnTo>
                <a:lnTo>
                  <a:pt x="18162867" y="10052888"/>
                </a:lnTo>
                <a:lnTo>
                  <a:pt x="18155209" y="10054438"/>
                </a:lnTo>
                <a:lnTo>
                  <a:pt x="18148973" y="10058654"/>
                </a:lnTo>
                <a:lnTo>
                  <a:pt x="18144757" y="10064890"/>
                </a:lnTo>
                <a:lnTo>
                  <a:pt x="18143208" y="10072548"/>
                </a:lnTo>
                <a:lnTo>
                  <a:pt x="18144757" y="10080193"/>
                </a:lnTo>
                <a:lnTo>
                  <a:pt x="18148973" y="10086429"/>
                </a:lnTo>
                <a:lnTo>
                  <a:pt x="18155209" y="10090645"/>
                </a:lnTo>
                <a:lnTo>
                  <a:pt x="18162867" y="10092182"/>
                </a:lnTo>
                <a:lnTo>
                  <a:pt x="18170513" y="10090645"/>
                </a:lnTo>
                <a:lnTo>
                  <a:pt x="18176748" y="10086429"/>
                </a:lnTo>
                <a:lnTo>
                  <a:pt x="18180965" y="10080193"/>
                </a:lnTo>
                <a:lnTo>
                  <a:pt x="18182514" y="10072548"/>
                </a:lnTo>
                <a:close/>
              </a:path>
              <a:path w="18719800" h="10718800" extrusionOk="0">
                <a:moveTo>
                  <a:pt x="18182514" y="9972446"/>
                </a:moveTo>
                <a:lnTo>
                  <a:pt x="18180965" y="9964801"/>
                </a:lnTo>
                <a:lnTo>
                  <a:pt x="18176748" y="9958553"/>
                </a:lnTo>
                <a:lnTo>
                  <a:pt x="18170513" y="9954336"/>
                </a:lnTo>
                <a:lnTo>
                  <a:pt x="18162867" y="9952799"/>
                </a:lnTo>
                <a:lnTo>
                  <a:pt x="18155209" y="9954336"/>
                </a:lnTo>
                <a:lnTo>
                  <a:pt x="18148973" y="9958553"/>
                </a:lnTo>
                <a:lnTo>
                  <a:pt x="18144757" y="9964801"/>
                </a:lnTo>
                <a:lnTo>
                  <a:pt x="18143208" y="9972446"/>
                </a:lnTo>
                <a:lnTo>
                  <a:pt x="18144757" y="9980092"/>
                </a:lnTo>
                <a:lnTo>
                  <a:pt x="18148973" y="9986340"/>
                </a:lnTo>
                <a:lnTo>
                  <a:pt x="18155209" y="9990544"/>
                </a:lnTo>
                <a:lnTo>
                  <a:pt x="18162867" y="9992093"/>
                </a:lnTo>
                <a:lnTo>
                  <a:pt x="18170513" y="9990544"/>
                </a:lnTo>
                <a:lnTo>
                  <a:pt x="18176748" y="9986340"/>
                </a:lnTo>
                <a:lnTo>
                  <a:pt x="18180965" y="9980092"/>
                </a:lnTo>
                <a:lnTo>
                  <a:pt x="18182514" y="9972446"/>
                </a:lnTo>
                <a:close/>
              </a:path>
              <a:path w="18719800" h="10718800" extrusionOk="0">
                <a:moveTo>
                  <a:pt x="18182514" y="9872345"/>
                </a:moveTo>
                <a:lnTo>
                  <a:pt x="18180965" y="9864700"/>
                </a:lnTo>
                <a:lnTo>
                  <a:pt x="18176748" y="9858451"/>
                </a:lnTo>
                <a:lnTo>
                  <a:pt x="18170513" y="9854247"/>
                </a:lnTo>
                <a:lnTo>
                  <a:pt x="18162867" y="9852698"/>
                </a:lnTo>
                <a:lnTo>
                  <a:pt x="18155209" y="9854247"/>
                </a:lnTo>
                <a:lnTo>
                  <a:pt x="18148973" y="9858451"/>
                </a:lnTo>
                <a:lnTo>
                  <a:pt x="18144757" y="9864700"/>
                </a:lnTo>
                <a:lnTo>
                  <a:pt x="18143208" y="9872345"/>
                </a:lnTo>
                <a:lnTo>
                  <a:pt x="18144757" y="9879990"/>
                </a:lnTo>
                <a:lnTo>
                  <a:pt x="18148973" y="9886239"/>
                </a:lnTo>
                <a:lnTo>
                  <a:pt x="18155209" y="9890442"/>
                </a:lnTo>
                <a:lnTo>
                  <a:pt x="18162867" y="9891992"/>
                </a:lnTo>
                <a:lnTo>
                  <a:pt x="18170513" y="9890442"/>
                </a:lnTo>
                <a:lnTo>
                  <a:pt x="18176748" y="9886239"/>
                </a:lnTo>
                <a:lnTo>
                  <a:pt x="18180965" y="9879990"/>
                </a:lnTo>
                <a:lnTo>
                  <a:pt x="18182514" y="9872345"/>
                </a:lnTo>
                <a:close/>
              </a:path>
              <a:path w="18719800" h="10718800" extrusionOk="0">
                <a:moveTo>
                  <a:pt x="18182514" y="9772244"/>
                </a:moveTo>
                <a:lnTo>
                  <a:pt x="18180965" y="9764598"/>
                </a:lnTo>
                <a:lnTo>
                  <a:pt x="18176761" y="9758362"/>
                </a:lnTo>
                <a:lnTo>
                  <a:pt x="18170513" y="9754146"/>
                </a:lnTo>
                <a:lnTo>
                  <a:pt x="18162867" y="9752609"/>
                </a:lnTo>
                <a:lnTo>
                  <a:pt x="18155209" y="9754146"/>
                </a:lnTo>
                <a:lnTo>
                  <a:pt x="18148973" y="9758362"/>
                </a:lnTo>
                <a:lnTo>
                  <a:pt x="18144757" y="9764598"/>
                </a:lnTo>
                <a:lnTo>
                  <a:pt x="18143208" y="9772244"/>
                </a:lnTo>
                <a:lnTo>
                  <a:pt x="18144757" y="9779902"/>
                </a:lnTo>
                <a:lnTo>
                  <a:pt x="18148973" y="9786150"/>
                </a:lnTo>
                <a:lnTo>
                  <a:pt x="18155209" y="9790366"/>
                </a:lnTo>
                <a:lnTo>
                  <a:pt x="18162867" y="9791903"/>
                </a:lnTo>
                <a:lnTo>
                  <a:pt x="18170513" y="9790366"/>
                </a:lnTo>
                <a:lnTo>
                  <a:pt x="18176761" y="9786150"/>
                </a:lnTo>
                <a:lnTo>
                  <a:pt x="18180965" y="9779902"/>
                </a:lnTo>
                <a:lnTo>
                  <a:pt x="18182514" y="9772244"/>
                </a:lnTo>
                <a:close/>
              </a:path>
              <a:path w="18719800" h="10718800" extrusionOk="0">
                <a:moveTo>
                  <a:pt x="18182514" y="9672168"/>
                </a:moveTo>
                <a:lnTo>
                  <a:pt x="18180965" y="9664509"/>
                </a:lnTo>
                <a:lnTo>
                  <a:pt x="18176761" y="9658261"/>
                </a:lnTo>
                <a:lnTo>
                  <a:pt x="18170513" y="9654045"/>
                </a:lnTo>
                <a:lnTo>
                  <a:pt x="18162867" y="9652508"/>
                </a:lnTo>
                <a:lnTo>
                  <a:pt x="18155209" y="9654045"/>
                </a:lnTo>
                <a:lnTo>
                  <a:pt x="18148973" y="9658261"/>
                </a:lnTo>
                <a:lnTo>
                  <a:pt x="18144757" y="9664509"/>
                </a:lnTo>
                <a:lnTo>
                  <a:pt x="18143208" y="9672168"/>
                </a:lnTo>
                <a:lnTo>
                  <a:pt x="18144757" y="9679813"/>
                </a:lnTo>
                <a:lnTo>
                  <a:pt x="18148973" y="9686061"/>
                </a:lnTo>
                <a:lnTo>
                  <a:pt x="18155209" y="9690265"/>
                </a:lnTo>
                <a:lnTo>
                  <a:pt x="18162867" y="9691814"/>
                </a:lnTo>
                <a:lnTo>
                  <a:pt x="18170513" y="9690265"/>
                </a:lnTo>
                <a:lnTo>
                  <a:pt x="18176761" y="9686061"/>
                </a:lnTo>
                <a:lnTo>
                  <a:pt x="18180965" y="9679813"/>
                </a:lnTo>
                <a:lnTo>
                  <a:pt x="18182514" y="9672168"/>
                </a:lnTo>
                <a:close/>
              </a:path>
              <a:path w="18719800" h="10718800" extrusionOk="0">
                <a:moveTo>
                  <a:pt x="18182514" y="9572053"/>
                </a:moveTo>
                <a:lnTo>
                  <a:pt x="18180965" y="9564421"/>
                </a:lnTo>
                <a:lnTo>
                  <a:pt x="18176761" y="9558172"/>
                </a:lnTo>
                <a:lnTo>
                  <a:pt x="18170513" y="9553969"/>
                </a:lnTo>
                <a:lnTo>
                  <a:pt x="18162867" y="9552419"/>
                </a:lnTo>
                <a:lnTo>
                  <a:pt x="18155209" y="9553969"/>
                </a:lnTo>
                <a:lnTo>
                  <a:pt x="18148973" y="9558172"/>
                </a:lnTo>
                <a:lnTo>
                  <a:pt x="18144757" y="9564421"/>
                </a:lnTo>
                <a:lnTo>
                  <a:pt x="18143208" y="9572053"/>
                </a:lnTo>
                <a:lnTo>
                  <a:pt x="18144757" y="9579712"/>
                </a:lnTo>
                <a:lnTo>
                  <a:pt x="18148973" y="9585960"/>
                </a:lnTo>
                <a:lnTo>
                  <a:pt x="18155209" y="9590164"/>
                </a:lnTo>
                <a:lnTo>
                  <a:pt x="18162867" y="9591713"/>
                </a:lnTo>
                <a:lnTo>
                  <a:pt x="18170513" y="9590164"/>
                </a:lnTo>
                <a:lnTo>
                  <a:pt x="18176761" y="9585960"/>
                </a:lnTo>
                <a:lnTo>
                  <a:pt x="18180965" y="9579712"/>
                </a:lnTo>
                <a:lnTo>
                  <a:pt x="18182514" y="9572053"/>
                </a:lnTo>
                <a:close/>
              </a:path>
              <a:path w="18719800" h="10718800" extrusionOk="0">
                <a:moveTo>
                  <a:pt x="18182514" y="9471965"/>
                </a:moveTo>
                <a:lnTo>
                  <a:pt x="18180965" y="9464319"/>
                </a:lnTo>
                <a:lnTo>
                  <a:pt x="18176761" y="9458071"/>
                </a:lnTo>
                <a:lnTo>
                  <a:pt x="18170513" y="9453867"/>
                </a:lnTo>
                <a:lnTo>
                  <a:pt x="18162867" y="9452318"/>
                </a:lnTo>
                <a:lnTo>
                  <a:pt x="18155209" y="9453867"/>
                </a:lnTo>
                <a:lnTo>
                  <a:pt x="18148973" y="9458071"/>
                </a:lnTo>
                <a:lnTo>
                  <a:pt x="18144757" y="9464319"/>
                </a:lnTo>
                <a:lnTo>
                  <a:pt x="18143208" y="9471965"/>
                </a:lnTo>
                <a:lnTo>
                  <a:pt x="18144757" y="9479610"/>
                </a:lnTo>
                <a:lnTo>
                  <a:pt x="18148973" y="9485859"/>
                </a:lnTo>
                <a:lnTo>
                  <a:pt x="18155209" y="9490075"/>
                </a:lnTo>
                <a:lnTo>
                  <a:pt x="18162867" y="9491612"/>
                </a:lnTo>
                <a:lnTo>
                  <a:pt x="18170513" y="9490075"/>
                </a:lnTo>
                <a:lnTo>
                  <a:pt x="18176761" y="9485859"/>
                </a:lnTo>
                <a:lnTo>
                  <a:pt x="18180965" y="9479610"/>
                </a:lnTo>
                <a:lnTo>
                  <a:pt x="18182514" y="9471965"/>
                </a:lnTo>
                <a:close/>
              </a:path>
              <a:path w="18719800" h="10718800" extrusionOk="0">
                <a:moveTo>
                  <a:pt x="18182514" y="9371876"/>
                </a:moveTo>
                <a:lnTo>
                  <a:pt x="18180965" y="9364231"/>
                </a:lnTo>
                <a:lnTo>
                  <a:pt x="18176761" y="9357982"/>
                </a:lnTo>
                <a:lnTo>
                  <a:pt x="18170513" y="9353766"/>
                </a:lnTo>
                <a:lnTo>
                  <a:pt x="18162867" y="9352216"/>
                </a:lnTo>
                <a:lnTo>
                  <a:pt x="18155209" y="9353766"/>
                </a:lnTo>
                <a:lnTo>
                  <a:pt x="18148973" y="9357982"/>
                </a:lnTo>
                <a:lnTo>
                  <a:pt x="18144757" y="9364231"/>
                </a:lnTo>
                <a:lnTo>
                  <a:pt x="18143208" y="9371876"/>
                </a:lnTo>
                <a:lnTo>
                  <a:pt x="18144757" y="9379521"/>
                </a:lnTo>
                <a:lnTo>
                  <a:pt x="18148973" y="9385770"/>
                </a:lnTo>
                <a:lnTo>
                  <a:pt x="18155209" y="9389974"/>
                </a:lnTo>
                <a:lnTo>
                  <a:pt x="18162867" y="9391523"/>
                </a:lnTo>
                <a:lnTo>
                  <a:pt x="18170513" y="9389974"/>
                </a:lnTo>
                <a:lnTo>
                  <a:pt x="18176761" y="9385770"/>
                </a:lnTo>
                <a:lnTo>
                  <a:pt x="18180965" y="9379521"/>
                </a:lnTo>
                <a:lnTo>
                  <a:pt x="18182514" y="9371876"/>
                </a:lnTo>
                <a:close/>
              </a:path>
              <a:path w="18719800" h="10718800" extrusionOk="0">
                <a:moveTo>
                  <a:pt x="18182514" y="9271787"/>
                </a:moveTo>
                <a:lnTo>
                  <a:pt x="18180965" y="9264129"/>
                </a:lnTo>
                <a:lnTo>
                  <a:pt x="18176761" y="9257881"/>
                </a:lnTo>
                <a:lnTo>
                  <a:pt x="18170513" y="9253677"/>
                </a:lnTo>
                <a:lnTo>
                  <a:pt x="18162867" y="9252128"/>
                </a:lnTo>
                <a:lnTo>
                  <a:pt x="18155209" y="9253677"/>
                </a:lnTo>
                <a:lnTo>
                  <a:pt x="18148973" y="9257881"/>
                </a:lnTo>
                <a:lnTo>
                  <a:pt x="18144757" y="9264129"/>
                </a:lnTo>
                <a:lnTo>
                  <a:pt x="18143208" y="9271787"/>
                </a:lnTo>
                <a:lnTo>
                  <a:pt x="18144757" y="9279433"/>
                </a:lnTo>
                <a:lnTo>
                  <a:pt x="18148973" y="9285668"/>
                </a:lnTo>
                <a:lnTo>
                  <a:pt x="18155209" y="9289885"/>
                </a:lnTo>
                <a:lnTo>
                  <a:pt x="18162867" y="9291422"/>
                </a:lnTo>
                <a:lnTo>
                  <a:pt x="18170513" y="9289885"/>
                </a:lnTo>
                <a:lnTo>
                  <a:pt x="18176761" y="9285668"/>
                </a:lnTo>
                <a:lnTo>
                  <a:pt x="18180965" y="9279433"/>
                </a:lnTo>
                <a:lnTo>
                  <a:pt x="18182514" y="9271787"/>
                </a:lnTo>
                <a:close/>
              </a:path>
              <a:path w="18719800" h="10718800" extrusionOk="0">
                <a:moveTo>
                  <a:pt x="18182514" y="9171686"/>
                </a:moveTo>
                <a:lnTo>
                  <a:pt x="18180965" y="9164041"/>
                </a:lnTo>
                <a:lnTo>
                  <a:pt x="18176761" y="9157792"/>
                </a:lnTo>
                <a:lnTo>
                  <a:pt x="18170513" y="9153576"/>
                </a:lnTo>
                <a:lnTo>
                  <a:pt x="18162867" y="9152039"/>
                </a:lnTo>
                <a:lnTo>
                  <a:pt x="18155209" y="9153576"/>
                </a:lnTo>
                <a:lnTo>
                  <a:pt x="18148973" y="9157792"/>
                </a:lnTo>
                <a:lnTo>
                  <a:pt x="18144757" y="9164041"/>
                </a:lnTo>
                <a:lnTo>
                  <a:pt x="18143208" y="9171686"/>
                </a:lnTo>
                <a:lnTo>
                  <a:pt x="18144757" y="9179331"/>
                </a:lnTo>
                <a:lnTo>
                  <a:pt x="18148973" y="9185567"/>
                </a:lnTo>
                <a:lnTo>
                  <a:pt x="18155209" y="9189783"/>
                </a:lnTo>
                <a:lnTo>
                  <a:pt x="18162867" y="9191320"/>
                </a:lnTo>
                <a:lnTo>
                  <a:pt x="18170513" y="9189783"/>
                </a:lnTo>
                <a:lnTo>
                  <a:pt x="18176761" y="9185567"/>
                </a:lnTo>
                <a:lnTo>
                  <a:pt x="18180965" y="9179331"/>
                </a:lnTo>
                <a:lnTo>
                  <a:pt x="18182514" y="9171686"/>
                </a:lnTo>
                <a:close/>
              </a:path>
              <a:path w="18719800" h="10718800" extrusionOk="0">
                <a:moveTo>
                  <a:pt x="18182514" y="9071585"/>
                </a:moveTo>
                <a:lnTo>
                  <a:pt x="18180965" y="9063939"/>
                </a:lnTo>
                <a:lnTo>
                  <a:pt x="18176761" y="9057691"/>
                </a:lnTo>
                <a:lnTo>
                  <a:pt x="18170513" y="9053487"/>
                </a:lnTo>
                <a:lnTo>
                  <a:pt x="18162867" y="9051938"/>
                </a:lnTo>
                <a:lnTo>
                  <a:pt x="18155209" y="9053487"/>
                </a:lnTo>
                <a:lnTo>
                  <a:pt x="18148973" y="9057691"/>
                </a:lnTo>
                <a:lnTo>
                  <a:pt x="18144757" y="9063939"/>
                </a:lnTo>
                <a:lnTo>
                  <a:pt x="18143208" y="9071585"/>
                </a:lnTo>
                <a:lnTo>
                  <a:pt x="18144757" y="9079230"/>
                </a:lnTo>
                <a:lnTo>
                  <a:pt x="18148973" y="9085478"/>
                </a:lnTo>
                <a:lnTo>
                  <a:pt x="18155209" y="9089695"/>
                </a:lnTo>
                <a:lnTo>
                  <a:pt x="18162867" y="9091231"/>
                </a:lnTo>
                <a:lnTo>
                  <a:pt x="18170513" y="9089695"/>
                </a:lnTo>
                <a:lnTo>
                  <a:pt x="18176761" y="9085478"/>
                </a:lnTo>
                <a:lnTo>
                  <a:pt x="18180965" y="9079230"/>
                </a:lnTo>
                <a:lnTo>
                  <a:pt x="18182514" y="9071585"/>
                </a:lnTo>
                <a:close/>
              </a:path>
              <a:path w="18719800" h="10718800" extrusionOk="0">
                <a:moveTo>
                  <a:pt x="18182514" y="8971483"/>
                </a:moveTo>
                <a:lnTo>
                  <a:pt x="18180965" y="8963838"/>
                </a:lnTo>
                <a:lnTo>
                  <a:pt x="18176761" y="8957589"/>
                </a:lnTo>
                <a:lnTo>
                  <a:pt x="18170513" y="8953386"/>
                </a:lnTo>
                <a:lnTo>
                  <a:pt x="18162867" y="8951836"/>
                </a:lnTo>
                <a:lnTo>
                  <a:pt x="18155209" y="8953386"/>
                </a:lnTo>
                <a:lnTo>
                  <a:pt x="18148973" y="8957589"/>
                </a:lnTo>
                <a:lnTo>
                  <a:pt x="18144757" y="8963838"/>
                </a:lnTo>
                <a:lnTo>
                  <a:pt x="18143208" y="8971483"/>
                </a:lnTo>
                <a:lnTo>
                  <a:pt x="18144757" y="8979129"/>
                </a:lnTo>
                <a:lnTo>
                  <a:pt x="18148973" y="8985377"/>
                </a:lnTo>
                <a:lnTo>
                  <a:pt x="18155209" y="8989593"/>
                </a:lnTo>
                <a:lnTo>
                  <a:pt x="18162867" y="8991143"/>
                </a:lnTo>
                <a:lnTo>
                  <a:pt x="18170513" y="8989593"/>
                </a:lnTo>
                <a:lnTo>
                  <a:pt x="18176761" y="8985377"/>
                </a:lnTo>
                <a:lnTo>
                  <a:pt x="18180965" y="8979129"/>
                </a:lnTo>
                <a:lnTo>
                  <a:pt x="18182514" y="8971483"/>
                </a:lnTo>
                <a:close/>
              </a:path>
              <a:path w="18719800" h="10718800" extrusionOk="0">
                <a:moveTo>
                  <a:pt x="18182514" y="8871394"/>
                </a:moveTo>
                <a:lnTo>
                  <a:pt x="18180965" y="8863736"/>
                </a:lnTo>
                <a:lnTo>
                  <a:pt x="18176761" y="8857501"/>
                </a:lnTo>
                <a:lnTo>
                  <a:pt x="18170513" y="8853284"/>
                </a:lnTo>
                <a:lnTo>
                  <a:pt x="18162867" y="8851748"/>
                </a:lnTo>
                <a:lnTo>
                  <a:pt x="18155209" y="8853284"/>
                </a:lnTo>
                <a:lnTo>
                  <a:pt x="18148973" y="8857501"/>
                </a:lnTo>
                <a:lnTo>
                  <a:pt x="18144757" y="8863736"/>
                </a:lnTo>
                <a:lnTo>
                  <a:pt x="18143208" y="8871394"/>
                </a:lnTo>
                <a:lnTo>
                  <a:pt x="18144757" y="8879040"/>
                </a:lnTo>
                <a:lnTo>
                  <a:pt x="18148973" y="8885288"/>
                </a:lnTo>
                <a:lnTo>
                  <a:pt x="18155209" y="8889505"/>
                </a:lnTo>
                <a:lnTo>
                  <a:pt x="18162867" y="8891054"/>
                </a:lnTo>
                <a:lnTo>
                  <a:pt x="18170513" y="8889505"/>
                </a:lnTo>
                <a:lnTo>
                  <a:pt x="18176761" y="8885288"/>
                </a:lnTo>
                <a:lnTo>
                  <a:pt x="18180965" y="8879040"/>
                </a:lnTo>
                <a:lnTo>
                  <a:pt x="18182514" y="8871394"/>
                </a:lnTo>
                <a:close/>
              </a:path>
              <a:path w="18719800" h="10718800" extrusionOk="0">
                <a:moveTo>
                  <a:pt x="18182527" y="7970533"/>
                </a:moveTo>
                <a:lnTo>
                  <a:pt x="18180977" y="7962887"/>
                </a:lnTo>
                <a:lnTo>
                  <a:pt x="18176774" y="7956639"/>
                </a:lnTo>
                <a:lnTo>
                  <a:pt x="18170538" y="7952422"/>
                </a:lnTo>
                <a:lnTo>
                  <a:pt x="18162893" y="7950873"/>
                </a:lnTo>
                <a:lnTo>
                  <a:pt x="18155235" y="7952422"/>
                </a:lnTo>
                <a:lnTo>
                  <a:pt x="18148999" y="7956639"/>
                </a:lnTo>
                <a:lnTo>
                  <a:pt x="18144782" y="7962887"/>
                </a:lnTo>
                <a:lnTo>
                  <a:pt x="18143246" y="7970533"/>
                </a:lnTo>
                <a:lnTo>
                  <a:pt x="18144782" y="7978178"/>
                </a:lnTo>
                <a:lnTo>
                  <a:pt x="18148999" y="7984414"/>
                </a:lnTo>
                <a:lnTo>
                  <a:pt x="18155235" y="7988630"/>
                </a:lnTo>
                <a:lnTo>
                  <a:pt x="18162893" y="7990167"/>
                </a:lnTo>
                <a:lnTo>
                  <a:pt x="18170538" y="7988630"/>
                </a:lnTo>
                <a:lnTo>
                  <a:pt x="18176774" y="7984414"/>
                </a:lnTo>
                <a:lnTo>
                  <a:pt x="18180977" y="7978178"/>
                </a:lnTo>
                <a:lnTo>
                  <a:pt x="18182527" y="7970533"/>
                </a:lnTo>
                <a:close/>
              </a:path>
              <a:path w="18719800" h="10718800" extrusionOk="0">
                <a:moveTo>
                  <a:pt x="18182527" y="6368986"/>
                </a:moveTo>
                <a:lnTo>
                  <a:pt x="18180977" y="6361341"/>
                </a:lnTo>
                <a:lnTo>
                  <a:pt x="18176774" y="6355093"/>
                </a:lnTo>
                <a:lnTo>
                  <a:pt x="18170538" y="6350889"/>
                </a:lnTo>
                <a:lnTo>
                  <a:pt x="18162893" y="6349339"/>
                </a:lnTo>
                <a:lnTo>
                  <a:pt x="18155235" y="6350889"/>
                </a:lnTo>
                <a:lnTo>
                  <a:pt x="18148999" y="6355093"/>
                </a:lnTo>
                <a:lnTo>
                  <a:pt x="18144782" y="6361341"/>
                </a:lnTo>
                <a:lnTo>
                  <a:pt x="18143246" y="6368986"/>
                </a:lnTo>
                <a:lnTo>
                  <a:pt x="18144782" y="6376632"/>
                </a:lnTo>
                <a:lnTo>
                  <a:pt x="18148999" y="6382880"/>
                </a:lnTo>
                <a:lnTo>
                  <a:pt x="18155235" y="6387084"/>
                </a:lnTo>
                <a:lnTo>
                  <a:pt x="18162893" y="6388633"/>
                </a:lnTo>
                <a:lnTo>
                  <a:pt x="18170538" y="6387084"/>
                </a:lnTo>
                <a:lnTo>
                  <a:pt x="18176774" y="6382880"/>
                </a:lnTo>
                <a:lnTo>
                  <a:pt x="18180977" y="6376632"/>
                </a:lnTo>
                <a:lnTo>
                  <a:pt x="18182527" y="6368986"/>
                </a:lnTo>
                <a:close/>
              </a:path>
              <a:path w="18719800" h="10718800" extrusionOk="0">
                <a:moveTo>
                  <a:pt x="18182540" y="8771306"/>
                </a:moveTo>
                <a:lnTo>
                  <a:pt x="18180990" y="8763648"/>
                </a:lnTo>
                <a:lnTo>
                  <a:pt x="18176786" y="8757412"/>
                </a:lnTo>
                <a:lnTo>
                  <a:pt x="18170538" y="8753196"/>
                </a:lnTo>
                <a:lnTo>
                  <a:pt x="18162893" y="8751646"/>
                </a:lnTo>
                <a:lnTo>
                  <a:pt x="18155247" y="8753196"/>
                </a:lnTo>
                <a:lnTo>
                  <a:pt x="18148999" y="8757412"/>
                </a:lnTo>
                <a:lnTo>
                  <a:pt x="18144782" y="8763648"/>
                </a:lnTo>
                <a:lnTo>
                  <a:pt x="18143246" y="8771306"/>
                </a:lnTo>
                <a:lnTo>
                  <a:pt x="18144782" y="8778951"/>
                </a:lnTo>
                <a:lnTo>
                  <a:pt x="18148999" y="8785187"/>
                </a:lnTo>
                <a:lnTo>
                  <a:pt x="18155247" y="8789403"/>
                </a:lnTo>
                <a:lnTo>
                  <a:pt x="18162893" y="8790940"/>
                </a:lnTo>
                <a:lnTo>
                  <a:pt x="18170538" y="8789403"/>
                </a:lnTo>
                <a:lnTo>
                  <a:pt x="18176786" y="8785187"/>
                </a:lnTo>
                <a:lnTo>
                  <a:pt x="18180990" y="8778951"/>
                </a:lnTo>
                <a:lnTo>
                  <a:pt x="18182540" y="8771306"/>
                </a:lnTo>
                <a:close/>
              </a:path>
              <a:path w="18719800" h="10718800" extrusionOk="0">
                <a:moveTo>
                  <a:pt x="18182540" y="8671217"/>
                </a:moveTo>
                <a:lnTo>
                  <a:pt x="18180990" y="8663559"/>
                </a:lnTo>
                <a:lnTo>
                  <a:pt x="18176786" y="8657311"/>
                </a:lnTo>
                <a:lnTo>
                  <a:pt x="18170538" y="8653107"/>
                </a:lnTo>
                <a:lnTo>
                  <a:pt x="18162893" y="8651557"/>
                </a:lnTo>
                <a:lnTo>
                  <a:pt x="18155247" y="8653107"/>
                </a:lnTo>
                <a:lnTo>
                  <a:pt x="18148999" y="8657311"/>
                </a:lnTo>
                <a:lnTo>
                  <a:pt x="18144782" y="8663559"/>
                </a:lnTo>
                <a:lnTo>
                  <a:pt x="18143246" y="8671217"/>
                </a:lnTo>
                <a:lnTo>
                  <a:pt x="18144782" y="8678850"/>
                </a:lnTo>
                <a:lnTo>
                  <a:pt x="18148999" y="8685098"/>
                </a:lnTo>
                <a:lnTo>
                  <a:pt x="18155247" y="8689315"/>
                </a:lnTo>
                <a:lnTo>
                  <a:pt x="18162893" y="8690851"/>
                </a:lnTo>
                <a:lnTo>
                  <a:pt x="18170538" y="8689315"/>
                </a:lnTo>
                <a:lnTo>
                  <a:pt x="18176786" y="8685098"/>
                </a:lnTo>
                <a:lnTo>
                  <a:pt x="18180990" y="8678850"/>
                </a:lnTo>
                <a:lnTo>
                  <a:pt x="18182540" y="8671217"/>
                </a:lnTo>
                <a:close/>
              </a:path>
              <a:path w="18719800" h="10718800" extrusionOk="0">
                <a:moveTo>
                  <a:pt x="18182540" y="8571103"/>
                </a:moveTo>
                <a:lnTo>
                  <a:pt x="18180990" y="8563458"/>
                </a:lnTo>
                <a:lnTo>
                  <a:pt x="18176786" y="8557209"/>
                </a:lnTo>
                <a:lnTo>
                  <a:pt x="18170538" y="8553005"/>
                </a:lnTo>
                <a:lnTo>
                  <a:pt x="18162893" y="8551456"/>
                </a:lnTo>
                <a:lnTo>
                  <a:pt x="18155247" y="8553005"/>
                </a:lnTo>
                <a:lnTo>
                  <a:pt x="18148999" y="8557209"/>
                </a:lnTo>
                <a:lnTo>
                  <a:pt x="18144782" y="8563458"/>
                </a:lnTo>
                <a:lnTo>
                  <a:pt x="18143246" y="8571103"/>
                </a:lnTo>
                <a:lnTo>
                  <a:pt x="18144782" y="8578748"/>
                </a:lnTo>
                <a:lnTo>
                  <a:pt x="18148999" y="8584997"/>
                </a:lnTo>
                <a:lnTo>
                  <a:pt x="18155247" y="8589213"/>
                </a:lnTo>
                <a:lnTo>
                  <a:pt x="18162893" y="8590763"/>
                </a:lnTo>
                <a:lnTo>
                  <a:pt x="18170538" y="8589213"/>
                </a:lnTo>
                <a:lnTo>
                  <a:pt x="18176786" y="8584997"/>
                </a:lnTo>
                <a:lnTo>
                  <a:pt x="18180990" y="8578748"/>
                </a:lnTo>
                <a:lnTo>
                  <a:pt x="18182540" y="8571103"/>
                </a:lnTo>
                <a:close/>
              </a:path>
              <a:path w="18719800" h="10718800" extrusionOk="0">
                <a:moveTo>
                  <a:pt x="18182540" y="8471002"/>
                </a:moveTo>
                <a:lnTo>
                  <a:pt x="18180990" y="8463356"/>
                </a:lnTo>
                <a:lnTo>
                  <a:pt x="18176786" y="8457120"/>
                </a:lnTo>
                <a:lnTo>
                  <a:pt x="18170538" y="8452904"/>
                </a:lnTo>
                <a:lnTo>
                  <a:pt x="18162893" y="8451367"/>
                </a:lnTo>
                <a:lnTo>
                  <a:pt x="18155247" y="8452904"/>
                </a:lnTo>
                <a:lnTo>
                  <a:pt x="18148999" y="8457120"/>
                </a:lnTo>
                <a:lnTo>
                  <a:pt x="18144782" y="8463356"/>
                </a:lnTo>
                <a:lnTo>
                  <a:pt x="18143246" y="8471002"/>
                </a:lnTo>
                <a:lnTo>
                  <a:pt x="18144782" y="8478660"/>
                </a:lnTo>
                <a:lnTo>
                  <a:pt x="18148999" y="8484908"/>
                </a:lnTo>
                <a:lnTo>
                  <a:pt x="18155247" y="8489112"/>
                </a:lnTo>
                <a:lnTo>
                  <a:pt x="18162893" y="8490661"/>
                </a:lnTo>
                <a:lnTo>
                  <a:pt x="18170538" y="8489112"/>
                </a:lnTo>
                <a:lnTo>
                  <a:pt x="18176786" y="8484908"/>
                </a:lnTo>
                <a:lnTo>
                  <a:pt x="18180990" y="8478660"/>
                </a:lnTo>
                <a:lnTo>
                  <a:pt x="18182540" y="8471002"/>
                </a:lnTo>
                <a:close/>
              </a:path>
              <a:path w="18719800" h="10718800" extrusionOk="0">
                <a:moveTo>
                  <a:pt x="18182540" y="8370913"/>
                </a:moveTo>
                <a:lnTo>
                  <a:pt x="18180990" y="8363267"/>
                </a:lnTo>
                <a:lnTo>
                  <a:pt x="18176786" y="8357019"/>
                </a:lnTo>
                <a:lnTo>
                  <a:pt x="18170538" y="8352815"/>
                </a:lnTo>
                <a:lnTo>
                  <a:pt x="18162893" y="8351266"/>
                </a:lnTo>
                <a:lnTo>
                  <a:pt x="18155247" y="8352815"/>
                </a:lnTo>
                <a:lnTo>
                  <a:pt x="18148999" y="8357019"/>
                </a:lnTo>
                <a:lnTo>
                  <a:pt x="18144782" y="8363267"/>
                </a:lnTo>
                <a:lnTo>
                  <a:pt x="18143246" y="8370913"/>
                </a:lnTo>
                <a:lnTo>
                  <a:pt x="18144782" y="8378558"/>
                </a:lnTo>
                <a:lnTo>
                  <a:pt x="18148999" y="8384807"/>
                </a:lnTo>
                <a:lnTo>
                  <a:pt x="18155247" y="8389010"/>
                </a:lnTo>
                <a:lnTo>
                  <a:pt x="18162893" y="8390560"/>
                </a:lnTo>
                <a:lnTo>
                  <a:pt x="18170538" y="8389010"/>
                </a:lnTo>
                <a:lnTo>
                  <a:pt x="18176786" y="8384807"/>
                </a:lnTo>
                <a:lnTo>
                  <a:pt x="18180990" y="8378558"/>
                </a:lnTo>
                <a:lnTo>
                  <a:pt x="18182540" y="8370913"/>
                </a:lnTo>
                <a:close/>
              </a:path>
              <a:path w="18719800" h="10718800" extrusionOk="0">
                <a:moveTo>
                  <a:pt x="18182540" y="8270824"/>
                </a:moveTo>
                <a:lnTo>
                  <a:pt x="18180990" y="8263166"/>
                </a:lnTo>
                <a:lnTo>
                  <a:pt x="18176786" y="8256930"/>
                </a:lnTo>
                <a:lnTo>
                  <a:pt x="18170538" y="8252714"/>
                </a:lnTo>
                <a:lnTo>
                  <a:pt x="18162893" y="8251177"/>
                </a:lnTo>
                <a:lnTo>
                  <a:pt x="18155247" y="8252714"/>
                </a:lnTo>
                <a:lnTo>
                  <a:pt x="18148999" y="8256930"/>
                </a:lnTo>
                <a:lnTo>
                  <a:pt x="18144782" y="8263166"/>
                </a:lnTo>
                <a:lnTo>
                  <a:pt x="18143246" y="8270824"/>
                </a:lnTo>
                <a:lnTo>
                  <a:pt x="18144782" y="8278469"/>
                </a:lnTo>
                <a:lnTo>
                  <a:pt x="18148999" y="8284718"/>
                </a:lnTo>
                <a:lnTo>
                  <a:pt x="18155247" y="8288922"/>
                </a:lnTo>
                <a:lnTo>
                  <a:pt x="18162893" y="8290471"/>
                </a:lnTo>
                <a:lnTo>
                  <a:pt x="18170538" y="8288922"/>
                </a:lnTo>
                <a:lnTo>
                  <a:pt x="18176786" y="8284718"/>
                </a:lnTo>
                <a:lnTo>
                  <a:pt x="18180990" y="8278469"/>
                </a:lnTo>
                <a:lnTo>
                  <a:pt x="18182540" y="8270824"/>
                </a:lnTo>
                <a:close/>
              </a:path>
              <a:path w="18719800" h="10718800" extrusionOk="0">
                <a:moveTo>
                  <a:pt x="18182540" y="8170723"/>
                </a:moveTo>
                <a:lnTo>
                  <a:pt x="18180990" y="8163077"/>
                </a:lnTo>
                <a:lnTo>
                  <a:pt x="18176786" y="8156829"/>
                </a:lnTo>
                <a:lnTo>
                  <a:pt x="18170538" y="8152625"/>
                </a:lnTo>
                <a:lnTo>
                  <a:pt x="18162893" y="8151076"/>
                </a:lnTo>
                <a:lnTo>
                  <a:pt x="18155247" y="8152625"/>
                </a:lnTo>
                <a:lnTo>
                  <a:pt x="18148999" y="8156829"/>
                </a:lnTo>
                <a:lnTo>
                  <a:pt x="18144782" y="8163077"/>
                </a:lnTo>
                <a:lnTo>
                  <a:pt x="18143246" y="8170723"/>
                </a:lnTo>
                <a:lnTo>
                  <a:pt x="18144782" y="8178368"/>
                </a:lnTo>
                <a:lnTo>
                  <a:pt x="18148999" y="8184616"/>
                </a:lnTo>
                <a:lnTo>
                  <a:pt x="18155247" y="8188820"/>
                </a:lnTo>
                <a:lnTo>
                  <a:pt x="18162893" y="8190370"/>
                </a:lnTo>
                <a:lnTo>
                  <a:pt x="18170538" y="8188820"/>
                </a:lnTo>
                <a:lnTo>
                  <a:pt x="18176786" y="8184616"/>
                </a:lnTo>
                <a:lnTo>
                  <a:pt x="18180990" y="8178368"/>
                </a:lnTo>
                <a:lnTo>
                  <a:pt x="18182540" y="8170723"/>
                </a:lnTo>
                <a:close/>
              </a:path>
              <a:path w="18719800" h="10718800" extrusionOk="0">
                <a:moveTo>
                  <a:pt x="18182540" y="8070621"/>
                </a:moveTo>
                <a:lnTo>
                  <a:pt x="18180990" y="8062976"/>
                </a:lnTo>
                <a:lnTo>
                  <a:pt x="18176786" y="8056740"/>
                </a:lnTo>
                <a:lnTo>
                  <a:pt x="18170538" y="8052524"/>
                </a:lnTo>
                <a:lnTo>
                  <a:pt x="18162893" y="8050974"/>
                </a:lnTo>
                <a:lnTo>
                  <a:pt x="18155247" y="8052524"/>
                </a:lnTo>
                <a:lnTo>
                  <a:pt x="18148999" y="8056740"/>
                </a:lnTo>
                <a:lnTo>
                  <a:pt x="18144782" y="8062976"/>
                </a:lnTo>
                <a:lnTo>
                  <a:pt x="18143246" y="8070621"/>
                </a:lnTo>
                <a:lnTo>
                  <a:pt x="18144782" y="8078267"/>
                </a:lnTo>
                <a:lnTo>
                  <a:pt x="18148999" y="8084515"/>
                </a:lnTo>
                <a:lnTo>
                  <a:pt x="18155247" y="8088731"/>
                </a:lnTo>
                <a:lnTo>
                  <a:pt x="18162893" y="8090268"/>
                </a:lnTo>
                <a:lnTo>
                  <a:pt x="18170538" y="8088731"/>
                </a:lnTo>
                <a:lnTo>
                  <a:pt x="18176786" y="8084515"/>
                </a:lnTo>
                <a:lnTo>
                  <a:pt x="18180990" y="8078267"/>
                </a:lnTo>
                <a:lnTo>
                  <a:pt x="18182540" y="8070621"/>
                </a:lnTo>
                <a:close/>
              </a:path>
              <a:path w="18719800" h="10718800" extrusionOk="0">
                <a:moveTo>
                  <a:pt x="18182540" y="7870418"/>
                </a:moveTo>
                <a:lnTo>
                  <a:pt x="18180990" y="7862786"/>
                </a:lnTo>
                <a:lnTo>
                  <a:pt x="18176786" y="7856537"/>
                </a:lnTo>
                <a:lnTo>
                  <a:pt x="18170538" y="7852334"/>
                </a:lnTo>
                <a:lnTo>
                  <a:pt x="18162893" y="7850784"/>
                </a:lnTo>
                <a:lnTo>
                  <a:pt x="18155247" y="7852334"/>
                </a:lnTo>
                <a:lnTo>
                  <a:pt x="18148999" y="7856537"/>
                </a:lnTo>
                <a:lnTo>
                  <a:pt x="18144782" y="7862786"/>
                </a:lnTo>
                <a:lnTo>
                  <a:pt x="18143246" y="7870418"/>
                </a:lnTo>
                <a:lnTo>
                  <a:pt x="18144782" y="7878077"/>
                </a:lnTo>
                <a:lnTo>
                  <a:pt x="18148999" y="7884325"/>
                </a:lnTo>
                <a:lnTo>
                  <a:pt x="18155247" y="7888529"/>
                </a:lnTo>
                <a:lnTo>
                  <a:pt x="18162893" y="7890078"/>
                </a:lnTo>
                <a:lnTo>
                  <a:pt x="18170538" y="7888529"/>
                </a:lnTo>
                <a:lnTo>
                  <a:pt x="18176786" y="7884325"/>
                </a:lnTo>
                <a:lnTo>
                  <a:pt x="18180990" y="7878077"/>
                </a:lnTo>
                <a:lnTo>
                  <a:pt x="18182540" y="7870418"/>
                </a:lnTo>
                <a:close/>
              </a:path>
              <a:path w="18719800" h="10718800" extrusionOk="0">
                <a:moveTo>
                  <a:pt x="18182540" y="7770342"/>
                </a:moveTo>
                <a:lnTo>
                  <a:pt x="18180990" y="7762684"/>
                </a:lnTo>
                <a:lnTo>
                  <a:pt x="18176786" y="7756436"/>
                </a:lnTo>
                <a:lnTo>
                  <a:pt x="18170538" y="7752232"/>
                </a:lnTo>
                <a:lnTo>
                  <a:pt x="18162893" y="7750683"/>
                </a:lnTo>
                <a:lnTo>
                  <a:pt x="18155247" y="7752232"/>
                </a:lnTo>
                <a:lnTo>
                  <a:pt x="18148999" y="7756436"/>
                </a:lnTo>
                <a:lnTo>
                  <a:pt x="18144782" y="7762684"/>
                </a:lnTo>
                <a:lnTo>
                  <a:pt x="18143246" y="7770342"/>
                </a:lnTo>
                <a:lnTo>
                  <a:pt x="18144782" y="7777988"/>
                </a:lnTo>
                <a:lnTo>
                  <a:pt x="18148999" y="7784236"/>
                </a:lnTo>
                <a:lnTo>
                  <a:pt x="18155247" y="7788440"/>
                </a:lnTo>
                <a:lnTo>
                  <a:pt x="18162893" y="7789989"/>
                </a:lnTo>
                <a:lnTo>
                  <a:pt x="18170538" y="7788440"/>
                </a:lnTo>
                <a:lnTo>
                  <a:pt x="18176786" y="7784236"/>
                </a:lnTo>
                <a:lnTo>
                  <a:pt x="18180990" y="7777988"/>
                </a:lnTo>
                <a:lnTo>
                  <a:pt x="18182540" y="7770342"/>
                </a:lnTo>
                <a:close/>
              </a:path>
              <a:path w="18719800" h="10718800" extrusionOk="0">
                <a:moveTo>
                  <a:pt x="18182540" y="7670241"/>
                </a:moveTo>
                <a:lnTo>
                  <a:pt x="18180990" y="7662596"/>
                </a:lnTo>
                <a:lnTo>
                  <a:pt x="18176786" y="7656347"/>
                </a:lnTo>
                <a:lnTo>
                  <a:pt x="18170538" y="7652144"/>
                </a:lnTo>
                <a:lnTo>
                  <a:pt x="18162893" y="7650594"/>
                </a:lnTo>
                <a:lnTo>
                  <a:pt x="18155247" y="7652144"/>
                </a:lnTo>
                <a:lnTo>
                  <a:pt x="18148999" y="7656347"/>
                </a:lnTo>
                <a:lnTo>
                  <a:pt x="18144782" y="7662596"/>
                </a:lnTo>
                <a:lnTo>
                  <a:pt x="18143246" y="7670241"/>
                </a:lnTo>
                <a:lnTo>
                  <a:pt x="18144782" y="7677886"/>
                </a:lnTo>
                <a:lnTo>
                  <a:pt x="18148999" y="7684135"/>
                </a:lnTo>
                <a:lnTo>
                  <a:pt x="18155247" y="7688351"/>
                </a:lnTo>
                <a:lnTo>
                  <a:pt x="18162893" y="7689888"/>
                </a:lnTo>
                <a:lnTo>
                  <a:pt x="18170538" y="7688351"/>
                </a:lnTo>
                <a:lnTo>
                  <a:pt x="18176786" y="7684135"/>
                </a:lnTo>
                <a:lnTo>
                  <a:pt x="18180990" y="7677886"/>
                </a:lnTo>
                <a:lnTo>
                  <a:pt x="18182540" y="7670241"/>
                </a:lnTo>
                <a:close/>
              </a:path>
              <a:path w="18719800" h="10718800" extrusionOk="0">
                <a:moveTo>
                  <a:pt x="18182540" y="7570152"/>
                </a:moveTo>
                <a:lnTo>
                  <a:pt x="18180990" y="7562507"/>
                </a:lnTo>
                <a:lnTo>
                  <a:pt x="18176786" y="7556259"/>
                </a:lnTo>
                <a:lnTo>
                  <a:pt x="18170538" y="7552042"/>
                </a:lnTo>
                <a:lnTo>
                  <a:pt x="18162893" y="7550493"/>
                </a:lnTo>
                <a:lnTo>
                  <a:pt x="18155247" y="7552042"/>
                </a:lnTo>
                <a:lnTo>
                  <a:pt x="18148999" y="7556259"/>
                </a:lnTo>
                <a:lnTo>
                  <a:pt x="18144782" y="7562507"/>
                </a:lnTo>
                <a:lnTo>
                  <a:pt x="18143246" y="7570152"/>
                </a:lnTo>
                <a:lnTo>
                  <a:pt x="18144782" y="7577798"/>
                </a:lnTo>
                <a:lnTo>
                  <a:pt x="18148999" y="7584033"/>
                </a:lnTo>
                <a:lnTo>
                  <a:pt x="18155247" y="7588250"/>
                </a:lnTo>
                <a:lnTo>
                  <a:pt x="18162893" y="7589787"/>
                </a:lnTo>
                <a:lnTo>
                  <a:pt x="18170538" y="7588250"/>
                </a:lnTo>
                <a:lnTo>
                  <a:pt x="18176786" y="7584033"/>
                </a:lnTo>
                <a:lnTo>
                  <a:pt x="18180990" y="7577798"/>
                </a:lnTo>
                <a:lnTo>
                  <a:pt x="18182540" y="7570152"/>
                </a:lnTo>
                <a:close/>
              </a:path>
              <a:path w="18719800" h="10718800" extrusionOk="0">
                <a:moveTo>
                  <a:pt x="18182540" y="7470051"/>
                </a:moveTo>
                <a:lnTo>
                  <a:pt x="18180990" y="7462406"/>
                </a:lnTo>
                <a:lnTo>
                  <a:pt x="18176786" y="7456157"/>
                </a:lnTo>
                <a:lnTo>
                  <a:pt x="18170538" y="7451941"/>
                </a:lnTo>
                <a:lnTo>
                  <a:pt x="18162893" y="7450391"/>
                </a:lnTo>
                <a:lnTo>
                  <a:pt x="18155247" y="7451941"/>
                </a:lnTo>
                <a:lnTo>
                  <a:pt x="18148999" y="7456157"/>
                </a:lnTo>
                <a:lnTo>
                  <a:pt x="18144782" y="7462406"/>
                </a:lnTo>
                <a:lnTo>
                  <a:pt x="18143246" y="7470051"/>
                </a:lnTo>
                <a:lnTo>
                  <a:pt x="18144782" y="7477696"/>
                </a:lnTo>
                <a:lnTo>
                  <a:pt x="18148999" y="7483932"/>
                </a:lnTo>
                <a:lnTo>
                  <a:pt x="18155247" y="7488148"/>
                </a:lnTo>
                <a:lnTo>
                  <a:pt x="18162893" y="7489698"/>
                </a:lnTo>
                <a:lnTo>
                  <a:pt x="18170538" y="7488148"/>
                </a:lnTo>
                <a:lnTo>
                  <a:pt x="18176786" y="7483932"/>
                </a:lnTo>
                <a:lnTo>
                  <a:pt x="18180990" y="7477696"/>
                </a:lnTo>
                <a:lnTo>
                  <a:pt x="18182540" y="7470051"/>
                </a:lnTo>
                <a:close/>
              </a:path>
              <a:path w="18719800" h="10718800" extrusionOk="0">
                <a:moveTo>
                  <a:pt x="18182540" y="7369950"/>
                </a:moveTo>
                <a:lnTo>
                  <a:pt x="18180990" y="7362304"/>
                </a:lnTo>
                <a:lnTo>
                  <a:pt x="18176786" y="7356056"/>
                </a:lnTo>
                <a:lnTo>
                  <a:pt x="18170538" y="7351852"/>
                </a:lnTo>
                <a:lnTo>
                  <a:pt x="18162893" y="7350303"/>
                </a:lnTo>
                <a:lnTo>
                  <a:pt x="18155247" y="7351852"/>
                </a:lnTo>
                <a:lnTo>
                  <a:pt x="18148999" y="7356056"/>
                </a:lnTo>
                <a:lnTo>
                  <a:pt x="18144782" y="7362304"/>
                </a:lnTo>
                <a:lnTo>
                  <a:pt x="18143246" y="7369950"/>
                </a:lnTo>
                <a:lnTo>
                  <a:pt x="18144782" y="7377595"/>
                </a:lnTo>
                <a:lnTo>
                  <a:pt x="18148999" y="7383843"/>
                </a:lnTo>
                <a:lnTo>
                  <a:pt x="18155247" y="7388047"/>
                </a:lnTo>
                <a:lnTo>
                  <a:pt x="18162893" y="7389596"/>
                </a:lnTo>
                <a:lnTo>
                  <a:pt x="18170538" y="7388047"/>
                </a:lnTo>
                <a:lnTo>
                  <a:pt x="18176786" y="7383843"/>
                </a:lnTo>
                <a:lnTo>
                  <a:pt x="18180990" y="7377595"/>
                </a:lnTo>
                <a:lnTo>
                  <a:pt x="18182540" y="7369950"/>
                </a:lnTo>
                <a:close/>
              </a:path>
              <a:path w="18719800" h="10718800" extrusionOk="0">
                <a:moveTo>
                  <a:pt x="18182540" y="7269861"/>
                </a:moveTo>
                <a:lnTo>
                  <a:pt x="18180990" y="7262203"/>
                </a:lnTo>
                <a:lnTo>
                  <a:pt x="18176786" y="7255967"/>
                </a:lnTo>
                <a:lnTo>
                  <a:pt x="18170538" y="7251751"/>
                </a:lnTo>
                <a:lnTo>
                  <a:pt x="18162893" y="7250214"/>
                </a:lnTo>
                <a:lnTo>
                  <a:pt x="18155247" y="7251751"/>
                </a:lnTo>
                <a:lnTo>
                  <a:pt x="18148999" y="7255967"/>
                </a:lnTo>
                <a:lnTo>
                  <a:pt x="18144782" y="7262203"/>
                </a:lnTo>
                <a:lnTo>
                  <a:pt x="18143246" y="7269861"/>
                </a:lnTo>
                <a:lnTo>
                  <a:pt x="18144782" y="7277506"/>
                </a:lnTo>
                <a:lnTo>
                  <a:pt x="18148999" y="7283742"/>
                </a:lnTo>
                <a:lnTo>
                  <a:pt x="18155247" y="7287958"/>
                </a:lnTo>
                <a:lnTo>
                  <a:pt x="18162893" y="7289495"/>
                </a:lnTo>
                <a:lnTo>
                  <a:pt x="18170538" y="7287958"/>
                </a:lnTo>
                <a:lnTo>
                  <a:pt x="18176786" y="7283742"/>
                </a:lnTo>
                <a:lnTo>
                  <a:pt x="18180990" y="7277506"/>
                </a:lnTo>
                <a:lnTo>
                  <a:pt x="18182540" y="7269861"/>
                </a:lnTo>
                <a:close/>
              </a:path>
              <a:path w="18719800" h="10718800" extrusionOk="0">
                <a:moveTo>
                  <a:pt x="18182540" y="7169759"/>
                </a:moveTo>
                <a:lnTo>
                  <a:pt x="18180990" y="7162114"/>
                </a:lnTo>
                <a:lnTo>
                  <a:pt x="18176786" y="7155878"/>
                </a:lnTo>
                <a:lnTo>
                  <a:pt x="18170538" y="7151662"/>
                </a:lnTo>
                <a:lnTo>
                  <a:pt x="18162893" y="7150125"/>
                </a:lnTo>
                <a:lnTo>
                  <a:pt x="18155247" y="7151662"/>
                </a:lnTo>
                <a:lnTo>
                  <a:pt x="18148999" y="7155878"/>
                </a:lnTo>
                <a:lnTo>
                  <a:pt x="18144782" y="7162114"/>
                </a:lnTo>
                <a:lnTo>
                  <a:pt x="18143246" y="7169759"/>
                </a:lnTo>
                <a:lnTo>
                  <a:pt x="18144782" y="7177405"/>
                </a:lnTo>
                <a:lnTo>
                  <a:pt x="18148999" y="7183653"/>
                </a:lnTo>
                <a:lnTo>
                  <a:pt x="18155247" y="7187870"/>
                </a:lnTo>
                <a:lnTo>
                  <a:pt x="18162893" y="7189406"/>
                </a:lnTo>
                <a:lnTo>
                  <a:pt x="18170538" y="7187870"/>
                </a:lnTo>
                <a:lnTo>
                  <a:pt x="18176786" y="7183653"/>
                </a:lnTo>
                <a:lnTo>
                  <a:pt x="18180990" y="7177405"/>
                </a:lnTo>
                <a:lnTo>
                  <a:pt x="18182540" y="7169759"/>
                </a:lnTo>
                <a:close/>
              </a:path>
              <a:path w="18719800" h="10718800" extrusionOk="0">
                <a:moveTo>
                  <a:pt x="18182540" y="7069671"/>
                </a:moveTo>
                <a:lnTo>
                  <a:pt x="18180990" y="7062025"/>
                </a:lnTo>
                <a:lnTo>
                  <a:pt x="18176786" y="7055777"/>
                </a:lnTo>
                <a:lnTo>
                  <a:pt x="18170538" y="7051561"/>
                </a:lnTo>
                <a:lnTo>
                  <a:pt x="18162893" y="7050024"/>
                </a:lnTo>
                <a:lnTo>
                  <a:pt x="18155247" y="7051561"/>
                </a:lnTo>
                <a:lnTo>
                  <a:pt x="18148999" y="7055777"/>
                </a:lnTo>
                <a:lnTo>
                  <a:pt x="18144782" y="7062025"/>
                </a:lnTo>
                <a:lnTo>
                  <a:pt x="18143246" y="7069671"/>
                </a:lnTo>
                <a:lnTo>
                  <a:pt x="18144782" y="7077316"/>
                </a:lnTo>
                <a:lnTo>
                  <a:pt x="18148999" y="7083552"/>
                </a:lnTo>
                <a:lnTo>
                  <a:pt x="18155247" y="7087768"/>
                </a:lnTo>
                <a:lnTo>
                  <a:pt x="18162893" y="7089305"/>
                </a:lnTo>
                <a:lnTo>
                  <a:pt x="18170538" y="7087768"/>
                </a:lnTo>
                <a:lnTo>
                  <a:pt x="18176786" y="7083552"/>
                </a:lnTo>
                <a:lnTo>
                  <a:pt x="18180990" y="7077316"/>
                </a:lnTo>
                <a:lnTo>
                  <a:pt x="18182540" y="7069671"/>
                </a:lnTo>
                <a:close/>
              </a:path>
              <a:path w="18719800" h="10718800" extrusionOk="0">
                <a:moveTo>
                  <a:pt x="18182540" y="6969569"/>
                </a:moveTo>
                <a:lnTo>
                  <a:pt x="18180990" y="6961924"/>
                </a:lnTo>
                <a:lnTo>
                  <a:pt x="18176786" y="6955676"/>
                </a:lnTo>
                <a:lnTo>
                  <a:pt x="18170538" y="6951459"/>
                </a:lnTo>
                <a:lnTo>
                  <a:pt x="18162893" y="6949922"/>
                </a:lnTo>
                <a:lnTo>
                  <a:pt x="18155247" y="6951459"/>
                </a:lnTo>
                <a:lnTo>
                  <a:pt x="18148999" y="6955676"/>
                </a:lnTo>
                <a:lnTo>
                  <a:pt x="18144782" y="6961924"/>
                </a:lnTo>
                <a:lnTo>
                  <a:pt x="18143246" y="6969569"/>
                </a:lnTo>
                <a:lnTo>
                  <a:pt x="18144782" y="6977215"/>
                </a:lnTo>
                <a:lnTo>
                  <a:pt x="18148999" y="6983463"/>
                </a:lnTo>
                <a:lnTo>
                  <a:pt x="18155247" y="6987667"/>
                </a:lnTo>
                <a:lnTo>
                  <a:pt x="18162893" y="6989216"/>
                </a:lnTo>
                <a:lnTo>
                  <a:pt x="18170538" y="6987667"/>
                </a:lnTo>
                <a:lnTo>
                  <a:pt x="18176786" y="6983463"/>
                </a:lnTo>
                <a:lnTo>
                  <a:pt x="18180990" y="6977215"/>
                </a:lnTo>
                <a:lnTo>
                  <a:pt x="18182540" y="6969569"/>
                </a:lnTo>
                <a:close/>
              </a:path>
              <a:path w="18719800" h="10718800" extrusionOk="0">
                <a:moveTo>
                  <a:pt x="18182540" y="6869481"/>
                </a:moveTo>
                <a:lnTo>
                  <a:pt x="18180990" y="6861823"/>
                </a:lnTo>
                <a:lnTo>
                  <a:pt x="18176786" y="6855574"/>
                </a:lnTo>
                <a:lnTo>
                  <a:pt x="18170538" y="6851358"/>
                </a:lnTo>
                <a:lnTo>
                  <a:pt x="18162893" y="6849821"/>
                </a:lnTo>
                <a:lnTo>
                  <a:pt x="18155247" y="6851358"/>
                </a:lnTo>
                <a:lnTo>
                  <a:pt x="18148999" y="6855574"/>
                </a:lnTo>
                <a:lnTo>
                  <a:pt x="18144782" y="6861823"/>
                </a:lnTo>
                <a:lnTo>
                  <a:pt x="18143246" y="6869481"/>
                </a:lnTo>
                <a:lnTo>
                  <a:pt x="18144782" y="6877113"/>
                </a:lnTo>
                <a:lnTo>
                  <a:pt x="18148999" y="6883362"/>
                </a:lnTo>
                <a:lnTo>
                  <a:pt x="18155247" y="6887565"/>
                </a:lnTo>
                <a:lnTo>
                  <a:pt x="18162893" y="6889115"/>
                </a:lnTo>
                <a:lnTo>
                  <a:pt x="18170538" y="6887565"/>
                </a:lnTo>
                <a:lnTo>
                  <a:pt x="18176786" y="6883362"/>
                </a:lnTo>
                <a:lnTo>
                  <a:pt x="18180990" y="6877113"/>
                </a:lnTo>
                <a:lnTo>
                  <a:pt x="18182540" y="6869481"/>
                </a:lnTo>
                <a:close/>
              </a:path>
              <a:path w="18719800" h="10718800" extrusionOk="0">
                <a:moveTo>
                  <a:pt x="18182540" y="6769367"/>
                </a:moveTo>
                <a:lnTo>
                  <a:pt x="18180990" y="6761721"/>
                </a:lnTo>
                <a:lnTo>
                  <a:pt x="18176786" y="6755485"/>
                </a:lnTo>
                <a:lnTo>
                  <a:pt x="18170538" y="6751282"/>
                </a:lnTo>
                <a:lnTo>
                  <a:pt x="18162893" y="6749732"/>
                </a:lnTo>
                <a:lnTo>
                  <a:pt x="18155247" y="6751282"/>
                </a:lnTo>
                <a:lnTo>
                  <a:pt x="18148999" y="6755485"/>
                </a:lnTo>
                <a:lnTo>
                  <a:pt x="18144782" y="6761721"/>
                </a:lnTo>
                <a:lnTo>
                  <a:pt x="18143246" y="6769367"/>
                </a:lnTo>
                <a:lnTo>
                  <a:pt x="18144782" y="6777025"/>
                </a:lnTo>
                <a:lnTo>
                  <a:pt x="18148999" y="6783273"/>
                </a:lnTo>
                <a:lnTo>
                  <a:pt x="18155247" y="6787489"/>
                </a:lnTo>
                <a:lnTo>
                  <a:pt x="18162893" y="6789026"/>
                </a:lnTo>
                <a:lnTo>
                  <a:pt x="18170538" y="6787489"/>
                </a:lnTo>
                <a:lnTo>
                  <a:pt x="18176786" y="6783273"/>
                </a:lnTo>
                <a:lnTo>
                  <a:pt x="18180990" y="6777025"/>
                </a:lnTo>
                <a:lnTo>
                  <a:pt x="18182540" y="6769367"/>
                </a:lnTo>
                <a:close/>
              </a:path>
              <a:path w="18719800" h="10718800" extrusionOk="0">
                <a:moveTo>
                  <a:pt x="18182540" y="6669278"/>
                </a:moveTo>
                <a:lnTo>
                  <a:pt x="18180990" y="6661632"/>
                </a:lnTo>
                <a:lnTo>
                  <a:pt x="18176786" y="6655384"/>
                </a:lnTo>
                <a:lnTo>
                  <a:pt x="18170538" y="6651180"/>
                </a:lnTo>
                <a:lnTo>
                  <a:pt x="18162893" y="6649631"/>
                </a:lnTo>
                <a:lnTo>
                  <a:pt x="18155247" y="6651180"/>
                </a:lnTo>
                <a:lnTo>
                  <a:pt x="18148999" y="6655384"/>
                </a:lnTo>
                <a:lnTo>
                  <a:pt x="18144782" y="6661632"/>
                </a:lnTo>
                <a:lnTo>
                  <a:pt x="18143246" y="6669278"/>
                </a:lnTo>
                <a:lnTo>
                  <a:pt x="18144782" y="6676923"/>
                </a:lnTo>
                <a:lnTo>
                  <a:pt x="18148999" y="6683172"/>
                </a:lnTo>
                <a:lnTo>
                  <a:pt x="18155247" y="6687388"/>
                </a:lnTo>
                <a:lnTo>
                  <a:pt x="18162893" y="6688925"/>
                </a:lnTo>
                <a:lnTo>
                  <a:pt x="18170538" y="6687388"/>
                </a:lnTo>
                <a:lnTo>
                  <a:pt x="18176786" y="6683172"/>
                </a:lnTo>
                <a:lnTo>
                  <a:pt x="18180990" y="6676923"/>
                </a:lnTo>
                <a:lnTo>
                  <a:pt x="18182540" y="6669278"/>
                </a:lnTo>
                <a:close/>
              </a:path>
              <a:path w="18719800" h="10718800" extrusionOk="0">
                <a:moveTo>
                  <a:pt x="18182540" y="6569176"/>
                </a:moveTo>
                <a:lnTo>
                  <a:pt x="18180990" y="6561531"/>
                </a:lnTo>
                <a:lnTo>
                  <a:pt x="18176786" y="6555295"/>
                </a:lnTo>
                <a:lnTo>
                  <a:pt x="18170538" y="6551079"/>
                </a:lnTo>
                <a:lnTo>
                  <a:pt x="18162893" y="6549542"/>
                </a:lnTo>
                <a:lnTo>
                  <a:pt x="18155247" y="6551079"/>
                </a:lnTo>
                <a:lnTo>
                  <a:pt x="18148999" y="6555295"/>
                </a:lnTo>
                <a:lnTo>
                  <a:pt x="18144782" y="6561531"/>
                </a:lnTo>
                <a:lnTo>
                  <a:pt x="18143246" y="6569176"/>
                </a:lnTo>
                <a:lnTo>
                  <a:pt x="18144782" y="6576835"/>
                </a:lnTo>
                <a:lnTo>
                  <a:pt x="18148999" y="6583070"/>
                </a:lnTo>
                <a:lnTo>
                  <a:pt x="18155247" y="6587287"/>
                </a:lnTo>
                <a:lnTo>
                  <a:pt x="18162893" y="6588836"/>
                </a:lnTo>
                <a:lnTo>
                  <a:pt x="18170538" y="6587287"/>
                </a:lnTo>
                <a:lnTo>
                  <a:pt x="18176786" y="6583070"/>
                </a:lnTo>
                <a:lnTo>
                  <a:pt x="18180990" y="6576835"/>
                </a:lnTo>
                <a:lnTo>
                  <a:pt x="18182540" y="6569176"/>
                </a:lnTo>
                <a:close/>
              </a:path>
              <a:path w="18719800" h="10718800" extrusionOk="0">
                <a:moveTo>
                  <a:pt x="18182540" y="6469088"/>
                </a:moveTo>
                <a:lnTo>
                  <a:pt x="18180990" y="6461442"/>
                </a:lnTo>
                <a:lnTo>
                  <a:pt x="18176786" y="6455194"/>
                </a:lnTo>
                <a:lnTo>
                  <a:pt x="18170538" y="6450978"/>
                </a:lnTo>
                <a:lnTo>
                  <a:pt x="18162893" y="6449441"/>
                </a:lnTo>
                <a:lnTo>
                  <a:pt x="18155247" y="6450978"/>
                </a:lnTo>
                <a:lnTo>
                  <a:pt x="18148999" y="6455194"/>
                </a:lnTo>
                <a:lnTo>
                  <a:pt x="18144782" y="6461442"/>
                </a:lnTo>
                <a:lnTo>
                  <a:pt x="18143246" y="6469088"/>
                </a:lnTo>
                <a:lnTo>
                  <a:pt x="18144782" y="6476733"/>
                </a:lnTo>
                <a:lnTo>
                  <a:pt x="18148999" y="6482982"/>
                </a:lnTo>
                <a:lnTo>
                  <a:pt x="18155247" y="6487185"/>
                </a:lnTo>
                <a:lnTo>
                  <a:pt x="18162893" y="6488722"/>
                </a:lnTo>
                <a:lnTo>
                  <a:pt x="18170538" y="6487185"/>
                </a:lnTo>
                <a:lnTo>
                  <a:pt x="18176786" y="6482982"/>
                </a:lnTo>
                <a:lnTo>
                  <a:pt x="18180990" y="6476733"/>
                </a:lnTo>
                <a:lnTo>
                  <a:pt x="18182540" y="6469088"/>
                </a:lnTo>
                <a:close/>
              </a:path>
              <a:path w="18719800" h="10718800" extrusionOk="0">
                <a:moveTo>
                  <a:pt x="18182540" y="6268885"/>
                </a:moveTo>
                <a:lnTo>
                  <a:pt x="18180990" y="6261239"/>
                </a:lnTo>
                <a:lnTo>
                  <a:pt x="18176786" y="6255004"/>
                </a:lnTo>
                <a:lnTo>
                  <a:pt x="18170538" y="6250787"/>
                </a:lnTo>
                <a:lnTo>
                  <a:pt x="18162893" y="6249251"/>
                </a:lnTo>
                <a:lnTo>
                  <a:pt x="18155247" y="6250787"/>
                </a:lnTo>
                <a:lnTo>
                  <a:pt x="18148999" y="6255004"/>
                </a:lnTo>
                <a:lnTo>
                  <a:pt x="18144782" y="6261239"/>
                </a:lnTo>
                <a:lnTo>
                  <a:pt x="18143246" y="6268885"/>
                </a:lnTo>
                <a:lnTo>
                  <a:pt x="18144782" y="6276543"/>
                </a:lnTo>
                <a:lnTo>
                  <a:pt x="18148999" y="6282791"/>
                </a:lnTo>
                <a:lnTo>
                  <a:pt x="18155247" y="6287008"/>
                </a:lnTo>
                <a:lnTo>
                  <a:pt x="18162893" y="6288544"/>
                </a:lnTo>
                <a:lnTo>
                  <a:pt x="18170538" y="6287008"/>
                </a:lnTo>
                <a:lnTo>
                  <a:pt x="18176786" y="6282791"/>
                </a:lnTo>
                <a:lnTo>
                  <a:pt x="18180990" y="6276543"/>
                </a:lnTo>
                <a:lnTo>
                  <a:pt x="18182540" y="6268885"/>
                </a:lnTo>
                <a:close/>
              </a:path>
              <a:path w="18719800" h="10718800" extrusionOk="0">
                <a:moveTo>
                  <a:pt x="18182540" y="6168796"/>
                </a:moveTo>
                <a:lnTo>
                  <a:pt x="18180990" y="6161151"/>
                </a:lnTo>
                <a:lnTo>
                  <a:pt x="18176786" y="6154915"/>
                </a:lnTo>
                <a:lnTo>
                  <a:pt x="18170538" y="6150699"/>
                </a:lnTo>
                <a:lnTo>
                  <a:pt x="18162893" y="6149162"/>
                </a:lnTo>
                <a:lnTo>
                  <a:pt x="18155247" y="6150699"/>
                </a:lnTo>
                <a:lnTo>
                  <a:pt x="18148999" y="6154915"/>
                </a:lnTo>
                <a:lnTo>
                  <a:pt x="18144782" y="6161151"/>
                </a:lnTo>
                <a:lnTo>
                  <a:pt x="18143246" y="6168796"/>
                </a:lnTo>
                <a:lnTo>
                  <a:pt x="18144782" y="6176442"/>
                </a:lnTo>
                <a:lnTo>
                  <a:pt x="18148999" y="6182690"/>
                </a:lnTo>
                <a:lnTo>
                  <a:pt x="18155247" y="6186906"/>
                </a:lnTo>
                <a:lnTo>
                  <a:pt x="18162893" y="6188443"/>
                </a:lnTo>
                <a:lnTo>
                  <a:pt x="18170538" y="6186906"/>
                </a:lnTo>
                <a:lnTo>
                  <a:pt x="18176786" y="6182690"/>
                </a:lnTo>
                <a:lnTo>
                  <a:pt x="18180990" y="6176442"/>
                </a:lnTo>
                <a:lnTo>
                  <a:pt x="18182540" y="6168796"/>
                </a:lnTo>
                <a:close/>
              </a:path>
              <a:path w="18719800" h="10718800" extrusionOk="0">
                <a:moveTo>
                  <a:pt x="18182540" y="6068707"/>
                </a:moveTo>
                <a:lnTo>
                  <a:pt x="18180990" y="6061049"/>
                </a:lnTo>
                <a:lnTo>
                  <a:pt x="18176786" y="6054814"/>
                </a:lnTo>
                <a:lnTo>
                  <a:pt x="18170538" y="6050597"/>
                </a:lnTo>
                <a:lnTo>
                  <a:pt x="18162893" y="6049061"/>
                </a:lnTo>
                <a:lnTo>
                  <a:pt x="18155247" y="6050597"/>
                </a:lnTo>
                <a:lnTo>
                  <a:pt x="18148999" y="6054814"/>
                </a:lnTo>
                <a:lnTo>
                  <a:pt x="18144782" y="6061049"/>
                </a:lnTo>
                <a:lnTo>
                  <a:pt x="18143246" y="6068707"/>
                </a:lnTo>
                <a:lnTo>
                  <a:pt x="18144782" y="6076353"/>
                </a:lnTo>
                <a:lnTo>
                  <a:pt x="18148999" y="6082589"/>
                </a:lnTo>
                <a:lnTo>
                  <a:pt x="18155247" y="6086805"/>
                </a:lnTo>
                <a:lnTo>
                  <a:pt x="18162893" y="6088354"/>
                </a:lnTo>
                <a:lnTo>
                  <a:pt x="18170538" y="6086805"/>
                </a:lnTo>
                <a:lnTo>
                  <a:pt x="18176786" y="6082589"/>
                </a:lnTo>
                <a:lnTo>
                  <a:pt x="18180990" y="6076353"/>
                </a:lnTo>
                <a:lnTo>
                  <a:pt x="18182540" y="6068707"/>
                </a:lnTo>
                <a:close/>
              </a:path>
              <a:path w="18719800" h="10718800" extrusionOk="0">
                <a:moveTo>
                  <a:pt x="18182540" y="5968606"/>
                </a:moveTo>
                <a:lnTo>
                  <a:pt x="18180990" y="5960961"/>
                </a:lnTo>
                <a:lnTo>
                  <a:pt x="18176786" y="5954712"/>
                </a:lnTo>
                <a:lnTo>
                  <a:pt x="18170538" y="5950496"/>
                </a:lnTo>
                <a:lnTo>
                  <a:pt x="18162893" y="5948959"/>
                </a:lnTo>
                <a:lnTo>
                  <a:pt x="18155247" y="5950496"/>
                </a:lnTo>
                <a:lnTo>
                  <a:pt x="18148999" y="5954712"/>
                </a:lnTo>
                <a:lnTo>
                  <a:pt x="18144782" y="5960961"/>
                </a:lnTo>
                <a:lnTo>
                  <a:pt x="18143246" y="5968606"/>
                </a:lnTo>
                <a:lnTo>
                  <a:pt x="18144782" y="5976251"/>
                </a:lnTo>
                <a:lnTo>
                  <a:pt x="18148999" y="5982500"/>
                </a:lnTo>
                <a:lnTo>
                  <a:pt x="18155247" y="5986704"/>
                </a:lnTo>
                <a:lnTo>
                  <a:pt x="18162893" y="5988253"/>
                </a:lnTo>
                <a:lnTo>
                  <a:pt x="18170538" y="5986704"/>
                </a:lnTo>
                <a:lnTo>
                  <a:pt x="18176786" y="5982500"/>
                </a:lnTo>
                <a:lnTo>
                  <a:pt x="18180990" y="5976251"/>
                </a:lnTo>
                <a:lnTo>
                  <a:pt x="18182540" y="5968606"/>
                </a:lnTo>
                <a:close/>
              </a:path>
              <a:path w="18719800" h="10718800" extrusionOk="0">
                <a:moveTo>
                  <a:pt x="18182540" y="5868505"/>
                </a:moveTo>
                <a:lnTo>
                  <a:pt x="18180990" y="5860859"/>
                </a:lnTo>
                <a:lnTo>
                  <a:pt x="18176786" y="5854611"/>
                </a:lnTo>
                <a:lnTo>
                  <a:pt x="18170538" y="5850407"/>
                </a:lnTo>
                <a:lnTo>
                  <a:pt x="18162893" y="5848858"/>
                </a:lnTo>
                <a:lnTo>
                  <a:pt x="18155247" y="5850407"/>
                </a:lnTo>
                <a:lnTo>
                  <a:pt x="18148999" y="5854611"/>
                </a:lnTo>
                <a:lnTo>
                  <a:pt x="18144782" y="5860859"/>
                </a:lnTo>
                <a:lnTo>
                  <a:pt x="18143246" y="5868505"/>
                </a:lnTo>
                <a:lnTo>
                  <a:pt x="18144782" y="5876150"/>
                </a:lnTo>
                <a:lnTo>
                  <a:pt x="18148999" y="5882398"/>
                </a:lnTo>
                <a:lnTo>
                  <a:pt x="18155247" y="5886615"/>
                </a:lnTo>
                <a:lnTo>
                  <a:pt x="18162893" y="5888164"/>
                </a:lnTo>
                <a:lnTo>
                  <a:pt x="18170538" y="5886615"/>
                </a:lnTo>
                <a:lnTo>
                  <a:pt x="18176786" y="5882398"/>
                </a:lnTo>
                <a:lnTo>
                  <a:pt x="18180990" y="5876150"/>
                </a:lnTo>
                <a:lnTo>
                  <a:pt x="18182540" y="5868505"/>
                </a:lnTo>
                <a:close/>
              </a:path>
              <a:path w="18719800" h="10718800" extrusionOk="0">
                <a:moveTo>
                  <a:pt x="18182540" y="5768416"/>
                </a:moveTo>
                <a:lnTo>
                  <a:pt x="18180990" y="5760771"/>
                </a:lnTo>
                <a:lnTo>
                  <a:pt x="18176786" y="5754522"/>
                </a:lnTo>
                <a:lnTo>
                  <a:pt x="18170538" y="5750306"/>
                </a:lnTo>
                <a:lnTo>
                  <a:pt x="18162893" y="5748756"/>
                </a:lnTo>
                <a:lnTo>
                  <a:pt x="18155247" y="5750306"/>
                </a:lnTo>
                <a:lnTo>
                  <a:pt x="18148999" y="5754522"/>
                </a:lnTo>
                <a:lnTo>
                  <a:pt x="18144782" y="5760771"/>
                </a:lnTo>
                <a:lnTo>
                  <a:pt x="18143246" y="5768416"/>
                </a:lnTo>
                <a:lnTo>
                  <a:pt x="18144782" y="5776061"/>
                </a:lnTo>
                <a:lnTo>
                  <a:pt x="18148999" y="5782310"/>
                </a:lnTo>
                <a:lnTo>
                  <a:pt x="18155247" y="5786513"/>
                </a:lnTo>
                <a:lnTo>
                  <a:pt x="18162893" y="5788063"/>
                </a:lnTo>
                <a:lnTo>
                  <a:pt x="18170538" y="5786513"/>
                </a:lnTo>
                <a:lnTo>
                  <a:pt x="18176786" y="5782310"/>
                </a:lnTo>
                <a:lnTo>
                  <a:pt x="18180990" y="5776061"/>
                </a:lnTo>
                <a:lnTo>
                  <a:pt x="18182540" y="5768416"/>
                </a:lnTo>
                <a:close/>
              </a:path>
              <a:path w="18719800" h="10718800" extrusionOk="0">
                <a:moveTo>
                  <a:pt x="18182540" y="5668315"/>
                </a:moveTo>
                <a:lnTo>
                  <a:pt x="18180990" y="5660669"/>
                </a:lnTo>
                <a:lnTo>
                  <a:pt x="18176786" y="5654421"/>
                </a:lnTo>
                <a:lnTo>
                  <a:pt x="18170538" y="5650217"/>
                </a:lnTo>
                <a:lnTo>
                  <a:pt x="18162893" y="5648668"/>
                </a:lnTo>
                <a:lnTo>
                  <a:pt x="18155247" y="5650217"/>
                </a:lnTo>
                <a:lnTo>
                  <a:pt x="18148999" y="5654421"/>
                </a:lnTo>
                <a:lnTo>
                  <a:pt x="18144782" y="5660669"/>
                </a:lnTo>
                <a:lnTo>
                  <a:pt x="18143246" y="5668315"/>
                </a:lnTo>
                <a:lnTo>
                  <a:pt x="18144782" y="5675960"/>
                </a:lnTo>
                <a:lnTo>
                  <a:pt x="18148999" y="5682208"/>
                </a:lnTo>
                <a:lnTo>
                  <a:pt x="18155247" y="5686425"/>
                </a:lnTo>
                <a:lnTo>
                  <a:pt x="18162893" y="5687974"/>
                </a:lnTo>
                <a:lnTo>
                  <a:pt x="18170538" y="5686425"/>
                </a:lnTo>
                <a:lnTo>
                  <a:pt x="18176786" y="5682208"/>
                </a:lnTo>
                <a:lnTo>
                  <a:pt x="18180990" y="5675960"/>
                </a:lnTo>
                <a:lnTo>
                  <a:pt x="18182540" y="5668315"/>
                </a:lnTo>
                <a:close/>
              </a:path>
              <a:path w="18719800" h="10718800" extrusionOk="0">
                <a:moveTo>
                  <a:pt x="18182540" y="5568226"/>
                </a:moveTo>
                <a:lnTo>
                  <a:pt x="18180990" y="5560580"/>
                </a:lnTo>
                <a:lnTo>
                  <a:pt x="18176786" y="5554332"/>
                </a:lnTo>
                <a:lnTo>
                  <a:pt x="18170538" y="5550128"/>
                </a:lnTo>
                <a:lnTo>
                  <a:pt x="18162893" y="5548579"/>
                </a:lnTo>
                <a:lnTo>
                  <a:pt x="18155247" y="5550128"/>
                </a:lnTo>
                <a:lnTo>
                  <a:pt x="18148999" y="5554332"/>
                </a:lnTo>
                <a:lnTo>
                  <a:pt x="18144782" y="5560580"/>
                </a:lnTo>
                <a:lnTo>
                  <a:pt x="18143246" y="5568226"/>
                </a:lnTo>
                <a:lnTo>
                  <a:pt x="18144782" y="5575871"/>
                </a:lnTo>
                <a:lnTo>
                  <a:pt x="18148999" y="5582120"/>
                </a:lnTo>
                <a:lnTo>
                  <a:pt x="18155247" y="5586323"/>
                </a:lnTo>
                <a:lnTo>
                  <a:pt x="18162893" y="5587860"/>
                </a:lnTo>
                <a:lnTo>
                  <a:pt x="18170538" y="5586323"/>
                </a:lnTo>
                <a:lnTo>
                  <a:pt x="18176786" y="5582120"/>
                </a:lnTo>
                <a:lnTo>
                  <a:pt x="18180990" y="5575871"/>
                </a:lnTo>
                <a:lnTo>
                  <a:pt x="18182540" y="5568226"/>
                </a:lnTo>
                <a:close/>
              </a:path>
              <a:path w="18719800" h="10718800" extrusionOk="0">
                <a:moveTo>
                  <a:pt x="18182540" y="5468124"/>
                </a:moveTo>
                <a:lnTo>
                  <a:pt x="18180990" y="5460479"/>
                </a:lnTo>
                <a:lnTo>
                  <a:pt x="18176786" y="5454231"/>
                </a:lnTo>
                <a:lnTo>
                  <a:pt x="18170538" y="5450027"/>
                </a:lnTo>
                <a:lnTo>
                  <a:pt x="18162893" y="5448478"/>
                </a:lnTo>
                <a:lnTo>
                  <a:pt x="18155247" y="5450027"/>
                </a:lnTo>
                <a:lnTo>
                  <a:pt x="18148999" y="5454231"/>
                </a:lnTo>
                <a:lnTo>
                  <a:pt x="18144782" y="5460479"/>
                </a:lnTo>
                <a:lnTo>
                  <a:pt x="18143246" y="5468124"/>
                </a:lnTo>
                <a:lnTo>
                  <a:pt x="18144782" y="5475770"/>
                </a:lnTo>
                <a:lnTo>
                  <a:pt x="18148999" y="5482018"/>
                </a:lnTo>
                <a:lnTo>
                  <a:pt x="18155247" y="5486235"/>
                </a:lnTo>
                <a:lnTo>
                  <a:pt x="18162893" y="5487771"/>
                </a:lnTo>
                <a:lnTo>
                  <a:pt x="18170538" y="5486235"/>
                </a:lnTo>
                <a:lnTo>
                  <a:pt x="18176786" y="5482018"/>
                </a:lnTo>
                <a:lnTo>
                  <a:pt x="18180990" y="5475770"/>
                </a:lnTo>
                <a:lnTo>
                  <a:pt x="18182540" y="5468124"/>
                </a:lnTo>
                <a:close/>
              </a:path>
              <a:path w="18719800" h="10718800" extrusionOk="0">
                <a:moveTo>
                  <a:pt x="18182540" y="5368036"/>
                </a:moveTo>
                <a:lnTo>
                  <a:pt x="18180990" y="5360390"/>
                </a:lnTo>
                <a:lnTo>
                  <a:pt x="18176786" y="5354142"/>
                </a:lnTo>
                <a:lnTo>
                  <a:pt x="18170538" y="5349926"/>
                </a:lnTo>
                <a:lnTo>
                  <a:pt x="18162893" y="5348389"/>
                </a:lnTo>
                <a:lnTo>
                  <a:pt x="18155247" y="5349926"/>
                </a:lnTo>
                <a:lnTo>
                  <a:pt x="18148999" y="5354142"/>
                </a:lnTo>
                <a:lnTo>
                  <a:pt x="18144782" y="5360390"/>
                </a:lnTo>
                <a:lnTo>
                  <a:pt x="18143246" y="5368036"/>
                </a:lnTo>
                <a:lnTo>
                  <a:pt x="18144782" y="5375681"/>
                </a:lnTo>
                <a:lnTo>
                  <a:pt x="18148999" y="5381930"/>
                </a:lnTo>
                <a:lnTo>
                  <a:pt x="18155247" y="5386133"/>
                </a:lnTo>
                <a:lnTo>
                  <a:pt x="18162893" y="5387683"/>
                </a:lnTo>
                <a:lnTo>
                  <a:pt x="18170538" y="5386133"/>
                </a:lnTo>
                <a:lnTo>
                  <a:pt x="18176786" y="5381930"/>
                </a:lnTo>
                <a:lnTo>
                  <a:pt x="18180990" y="5375681"/>
                </a:lnTo>
                <a:lnTo>
                  <a:pt x="18182540" y="5368036"/>
                </a:lnTo>
                <a:close/>
              </a:path>
              <a:path w="18719800" h="10718800" extrusionOk="0">
                <a:moveTo>
                  <a:pt x="18182540" y="5267947"/>
                </a:moveTo>
                <a:lnTo>
                  <a:pt x="18180990" y="5260289"/>
                </a:lnTo>
                <a:lnTo>
                  <a:pt x="18176786" y="5254041"/>
                </a:lnTo>
                <a:lnTo>
                  <a:pt x="18170538" y="5249837"/>
                </a:lnTo>
                <a:lnTo>
                  <a:pt x="18162893" y="5248300"/>
                </a:lnTo>
                <a:lnTo>
                  <a:pt x="18155247" y="5249837"/>
                </a:lnTo>
                <a:lnTo>
                  <a:pt x="18148999" y="5254041"/>
                </a:lnTo>
                <a:lnTo>
                  <a:pt x="18144782" y="5260289"/>
                </a:lnTo>
                <a:lnTo>
                  <a:pt x="18143246" y="5267947"/>
                </a:lnTo>
                <a:lnTo>
                  <a:pt x="18144782" y="5275580"/>
                </a:lnTo>
                <a:lnTo>
                  <a:pt x="18148999" y="5281828"/>
                </a:lnTo>
                <a:lnTo>
                  <a:pt x="18155247" y="5286032"/>
                </a:lnTo>
                <a:lnTo>
                  <a:pt x="18162893" y="5287581"/>
                </a:lnTo>
                <a:lnTo>
                  <a:pt x="18170538" y="5286032"/>
                </a:lnTo>
                <a:lnTo>
                  <a:pt x="18176786" y="5281828"/>
                </a:lnTo>
                <a:lnTo>
                  <a:pt x="18180990" y="5275580"/>
                </a:lnTo>
                <a:lnTo>
                  <a:pt x="18182540" y="5267947"/>
                </a:lnTo>
                <a:close/>
              </a:path>
              <a:path w="18719800" h="10718800" extrusionOk="0">
                <a:moveTo>
                  <a:pt x="18182540" y="5167833"/>
                </a:moveTo>
                <a:lnTo>
                  <a:pt x="18180990" y="5160188"/>
                </a:lnTo>
                <a:lnTo>
                  <a:pt x="18176786" y="5153952"/>
                </a:lnTo>
                <a:lnTo>
                  <a:pt x="18170538" y="5149735"/>
                </a:lnTo>
                <a:lnTo>
                  <a:pt x="18162893" y="5148199"/>
                </a:lnTo>
                <a:lnTo>
                  <a:pt x="18155247" y="5149735"/>
                </a:lnTo>
                <a:lnTo>
                  <a:pt x="18148999" y="5153952"/>
                </a:lnTo>
                <a:lnTo>
                  <a:pt x="18144782" y="5160188"/>
                </a:lnTo>
                <a:lnTo>
                  <a:pt x="18143246" y="5167833"/>
                </a:lnTo>
                <a:lnTo>
                  <a:pt x="18144782" y="5175478"/>
                </a:lnTo>
                <a:lnTo>
                  <a:pt x="18148999" y="5181727"/>
                </a:lnTo>
                <a:lnTo>
                  <a:pt x="18155247" y="5185943"/>
                </a:lnTo>
                <a:lnTo>
                  <a:pt x="18162893" y="5187480"/>
                </a:lnTo>
                <a:lnTo>
                  <a:pt x="18170538" y="5185943"/>
                </a:lnTo>
                <a:lnTo>
                  <a:pt x="18176786" y="5181727"/>
                </a:lnTo>
                <a:lnTo>
                  <a:pt x="18180990" y="5175478"/>
                </a:lnTo>
                <a:lnTo>
                  <a:pt x="18182540" y="5167833"/>
                </a:lnTo>
                <a:close/>
              </a:path>
              <a:path w="18719800" h="10718800" extrusionOk="0">
                <a:moveTo>
                  <a:pt x="18182540" y="5067744"/>
                </a:moveTo>
                <a:lnTo>
                  <a:pt x="18180990" y="5060099"/>
                </a:lnTo>
                <a:lnTo>
                  <a:pt x="18176786" y="5053850"/>
                </a:lnTo>
                <a:lnTo>
                  <a:pt x="18170538" y="5049634"/>
                </a:lnTo>
                <a:lnTo>
                  <a:pt x="18162893" y="5048085"/>
                </a:lnTo>
                <a:lnTo>
                  <a:pt x="18155247" y="5049634"/>
                </a:lnTo>
                <a:lnTo>
                  <a:pt x="18148999" y="5053850"/>
                </a:lnTo>
                <a:lnTo>
                  <a:pt x="18144782" y="5060099"/>
                </a:lnTo>
                <a:lnTo>
                  <a:pt x="18143246" y="5067744"/>
                </a:lnTo>
                <a:lnTo>
                  <a:pt x="18144782" y="5075390"/>
                </a:lnTo>
                <a:lnTo>
                  <a:pt x="18148999" y="5081638"/>
                </a:lnTo>
                <a:lnTo>
                  <a:pt x="18155247" y="5085842"/>
                </a:lnTo>
                <a:lnTo>
                  <a:pt x="18162893" y="5087391"/>
                </a:lnTo>
                <a:lnTo>
                  <a:pt x="18170538" y="5085842"/>
                </a:lnTo>
                <a:lnTo>
                  <a:pt x="18176786" y="5081638"/>
                </a:lnTo>
                <a:lnTo>
                  <a:pt x="18180990" y="5075390"/>
                </a:lnTo>
                <a:lnTo>
                  <a:pt x="18182540" y="5067744"/>
                </a:lnTo>
                <a:close/>
              </a:path>
              <a:path w="18719800" h="10718800" extrusionOk="0">
                <a:moveTo>
                  <a:pt x="18182540" y="4967643"/>
                </a:moveTo>
                <a:lnTo>
                  <a:pt x="18180990" y="4959997"/>
                </a:lnTo>
                <a:lnTo>
                  <a:pt x="18176786" y="4953749"/>
                </a:lnTo>
                <a:lnTo>
                  <a:pt x="18170538" y="4949545"/>
                </a:lnTo>
                <a:lnTo>
                  <a:pt x="18162893" y="4947996"/>
                </a:lnTo>
                <a:lnTo>
                  <a:pt x="18155247" y="4949545"/>
                </a:lnTo>
                <a:lnTo>
                  <a:pt x="18148999" y="4953749"/>
                </a:lnTo>
                <a:lnTo>
                  <a:pt x="18144782" y="4959997"/>
                </a:lnTo>
                <a:lnTo>
                  <a:pt x="18143246" y="4967643"/>
                </a:lnTo>
                <a:lnTo>
                  <a:pt x="18144782" y="4975288"/>
                </a:lnTo>
                <a:lnTo>
                  <a:pt x="18148999" y="4981537"/>
                </a:lnTo>
                <a:lnTo>
                  <a:pt x="18155247" y="4985753"/>
                </a:lnTo>
                <a:lnTo>
                  <a:pt x="18162893" y="4987290"/>
                </a:lnTo>
                <a:lnTo>
                  <a:pt x="18170538" y="4985753"/>
                </a:lnTo>
                <a:lnTo>
                  <a:pt x="18176786" y="4981537"/>
                </a:lnTo>
                <a:lnTo>
                  <a:pt x="18180990" y="4975288"/>
                </a:lnTo>
                <a:lnTo>
                  <a:pt x="18182540" y="4967643"/>
                </a:lnTo>
                <a:close/>
              </a:path>
              <a:path w="18719800" h="10718800" extrusionOk="0">
                <a:moveTo>
                  <a:pt x="18244300" y="577126"/>
                </a:moveTo>
                <a:lnTo>
                  <a:pt x="18242750" y="569468"/>
                </a:lnTo>
                <a:lnTo>
                  <a:pt x="18238534" y="563232"/>
                </a:lnTo>
                <a:lnTo>
                  <a:pt x="18232298" y="559015"/>
                </a:lnTo>
                <a:lnTo>
                  <a:pt x="18224640" y="557466"/>
                </a:lnTo>
                <a:lnTo>
                  <a:pt x="18216995" y="559015"/>
                </a:lnTo>
                <a:lnTo>
                  <a:pt x="18210759" y="563232"/>
                </a:lnTo>
                <a:lnTo>
                  <a:pt x="18206543" y="569468"/>
                </a:lnTo>
                <a:lnTo>
                  <a:pt x="18205006" y="577126"/>
                </a:lnTo>
                <a:lnTo>
                  <a:pt x="18206543" y="584758"/>
                </a:lnTo>
                <a:lnTo>
                  <a:pt x="18210759" y="591007"/>
                </a:lnTo>
                <a:lnTo>
                  <a:pt x="18216995" y="595223"/>
                </a:lnTo>
                <a:lnTo>
                  <a:pt x="18224640" y="596760"/>
                </a:lnTo>
                <a:lnTo>
                  <a:pt x="18232298" y="595223"/>
                </a:lnTo>
                <a:lnTo>
                  <a:pt x="18238534" y="591007"/>
                </a:lnTo>
                <a:lnTo>
                  <a:pt x="18242750" y="584758"/>
                </a:lnTo>
                <a:lnTo>
                  <a:pt x="18244300" y="577126"/>
                </a:lnTo>
                <a:close/>
              </a:path>
              <a:path w="18719800" h="10718800" extrusionOk="0">
                <a:moveTo>
                  <a:pt x="18244300" y="477024"/>
                </a:moveTo>
                <a:lnTo>
                  <a:pt x="18242763" y="469379"/>
                </a:lnTo>
                <a:lnTo>
                  <a:pt x="18238547" y="463143"/>
                </a:lnTo>
                <a:lnTo>
                  <a:pt x="18232298" y="458927"/>
                </a:lnTo>
                <a:lnTo>
                  <a:pt x="18224653" y="457377"/>
                </a:lnTo>
                <a:lnTo>
                  <a:pt x="18216995" y="458927"/>
                </a:lnTo>
                <a:lnTo>
                  <a:pt x="18210759" y="463143"/>
                </a:lnTo>
                <a:lnTo>
                  <a:pt x="18206543" y="469379"/>
                </a:lnTo>
                <a:lnTo>
                  <a:pt x="18205006" y="477024"/>
                </a:lnTo>
                <a:lnTo>
                  <a:pt x="18206543" y="484670"/>
                </a:lnTo>
                <a:lnTo>
                  <a:pt x="18210759" y="490918"/>
                </a:lnTo>
                <a:lnTo>
                  <a:pt x="18216995" y="495134"/>
                </a:lnTo>
                <a:lnTo>
                  <a:pt x="18224653" y="496671"/>
                </a:lnTo>
                <a:lnTo>
                  <a:pt x="18232298" y="495134"/>
                </a:lnTo>
                <a:lnTo>
                  <a:pt x="18238547" y="490918"/>
                </a:lnTo>
                <a:lnTo>
                  <a:pt x="18242763" y="484670"/>
                </a:lnTo>
                <a:lnTo>
                  <a:pt x="18244300" y="477024"/>
                </a:lnTo>
                <a:close/>
              </a:path>
              <a:path w="18719800" h="10718800" extrusionOk="0">
                <a:moveTo>
                  <a:pt x="18244300" y="376936"/>
                </a:moveTo>
                <a:lnTo>
                  <a:pt x="18242763" y="369290"/>
                </a:lnTo>
                <a:lnTo>
                  <a:pt x="18238547" y="363042"/>
                </a:lnTo>
                <a:lnTo>
                  <a:pt x="18232298" y="358825"/>
                </a:lnTo>
                <a:lnTo>
                  <a:pt x="18224653" y="357289"/>
                </a:lnTo>
                <a:lnTo>
                  <a:pt x="18216995" y="358825"/>
                </a:lnTo>
                <a:lnTo>
                  <a:pt x="18210759" y="363042"/>
                </a:lnTo>
                <a:lnTo>
                  <a:pt x="18206543" y="369290"/>
                </a:lnTo>
                <a:lnTo>
                  <a:pt x="18205006" y="376936"/>
                </a:lnTo>
                <a:lnTo>
                  <a:pt x="18206543" y="384581"/>
                </a:lnTo>
                <a:lnTo>
                  <a:pt x="18210759" y="390829"/>
                </a:lnTo>
                <a:lnTo>
                  <a:pt x="18216995" y="395033"/>
                </a:lnTo>
                <a:lnTo>
                  <a:pt x="18224653" y="396582"/>
                </a:lnTo>
                <a:lnTo>
                  <a:pt x="18232298" y="395033"/>
                </a:lnTo>
                <a:lnTo>
                  <a:pt x="18238547" y="390829"/>
                </a:lnTo>
                <a:lnTo>
                  <a:pt x="18242763" y="384581"/>
                </a:lnTo>
                <a:lnTo>
                  <a:pt x="18244300" y="376936"/>
                </a:lnTo>
                <a:close/>
              </a:path>
              <a:path w="18719800" h="10718800" extrusionOk="0">
                <a:moveTo>
                  <a:pt x="18244300" y="276834"/>
                </a:moveTo>
                <a:lnTo>
                  <a:pt x="18242763" y="269189"/>
                </a:lnTo>
                <a:lnTo>
                  <a:pt x="18238547" y="262940"/>
                </a:lnTo>
                <a:lnTo>
                  <a:pt x="18232298" y="258737"/>
                </a:lnTo>
                <a:lnTo>
                  <a:pt x="18224653" y="257187"/>
                </a:lnTo>
                <a:lnTo>
                  <a:pt x="18216995" y="258737"/>
                </a:lnTo>
                <a:lnTo>
                  <a:pt x="18210759" y="262940"/>
                </a:lnTo>
                <a:lnTo>
                  <a:pt x="18206543" y="269189"/>
                </a:lnTo>
                <a:lnTo>
                  <a:pt x="18205006" y="276834"/>
                </a:lnTo>
                <a:lnTo>
                  <a:pt x="18206543" y="284480"/>
                </a:lnTo>
                <a:lnTo>
                  <a:pt x="18210759" y="290728"/>
                </a:lnTo>
                <a:lnTo>
                  <a:pt x="18216995" y="294932"/>
                </a:lnTo>
                <a:lnTo>
                  <a:pt x="18224653" y="296481"/>
                </a:lnTo>
                <a:lnTo>
                  <a:pt x="18232298" y="294932"/>
                </a:lnTo>
                <a:lnTo>
                  <a:pt x="18238547" y="290728"/>
                </a:lnTo>
                <a:lnTo>
                  <a:pt x="18242763" y="284480"/>
                </a:lnTo>
                <a:lnTo>
                  <a:pt x="18244300" y="276834"/>
                </a:lnTo>
                <a:close/>
              </a:path>
              <a:path w="18719800" h="10718800" extrusionOk="0">
                <a:moveTo>
                  <a:pt x="18244300" y="176733"/>
                </a:moveTo>
                <a:lnTo>
                  <a:pt x="18242763" y="169087"/>
                </a:lnTo>
                <a:lnTo>
                  <a:pt x="18238547" y="162852"/>
                </a:lnTo>
                <a:lnTo>
                  <a:pt x="18232298" y="158635"/>
                </a:lnTo>
                <a:lnTo>
                  <a:pt x="18224653" y="157086"/>
                </a:lnTo>
                <a:lnTo>
                  <a:pt x="18216995" y="158635"/>
                </a:lnTo>
                <a:lnTo>
                  <a:pt x="18210759" y="162852"/>
                </a:lnTo>
                <a:lnTo>
                  <a:pt x="18206543" y="169087"/>
                </a:lnTo>
                <a:lnTo>
                  <a:pt x="18205006" y="176733"/>
                </a:lnTo>
                <a:lnTo>
                  <a:pt x="18206543" y="184378"/>
                </a:lnTo>
                <a:lnTo>
                  <a:pt x="18210759" y="190627"/>
                </a:lnTo>
                <a:lnTo>
                  <a:pt x="18216995" y="194843"/>
                </a:lnTo>
                <a:lnTo>
                  <a:pt x="18224653" y="196380"/>
                </a:lnTo>
                <a:lnTo>
                  <a:pt x="18232298" y="194843"/>
                </a:lnTo>
                <a:lnTo>
                  <a:pt x="18238547" y="190627"/>
                </a:lnTo>
                <a:lnTo>
                  <a:pt x="18242763" y="184378"/>
                </a:lnTo>
                <a:lnTo>
                  <a:pt x="18244300" y="176733"/>
                </a:lnTo>
                <a:close/>
              </a:path>
              <a:path w="18719800" h="10718800" extrusionOk="0">
                <a:moveTo>
                  <a:pt x="18244300" y="76644"/>
                </a:moveTo>
                <a:lnTo>
                  <a:pt x="18242763" y="68999"/>
                </a:lnTo>
                <a:lnTo>
                  <a:pt x="18238547" y="62750"/>
                </a:lnTo>
                <a:lnTo>
                  <a:pt x="18232298" y="58547"/>
                </a:lnTo>
                <a:lnTo>
                  <a:pt x="18224653" y="56997"/>
                </a:lnTo>
                <a:lnTo>
                  <a:pt x="18216995" y="58547"/>
                </a:lnTo>
                <a:lnTo>
                  <a:pt x="18210759" y="62750"/>
                </a:lnTo>
                <a:lnTo>
                  <a:pt x="18206543" y="68999"/>
                </a:lnTo>
                <a:lnTo>
                  <a:pt x="18205006" y="76644"/>
                </a:lnTo>
                <a:lnTo>
                  <a:pt x="18206543" y="84289"/>
                </a:lnTo>
                <a:lnTo>
                  <a:pt x="18210759" y="90538"/>
                </a:lnTo>
                <a:lnTo>
                  <a:pt x="18216995" y="94742"/>
                </a:lnTo>
                <a:lnTo>
                  <a:pt x="18224653" y="96291"/>
                </a:lnTo>
                <a:lnTo>
                  <a:pt x="18232298" y="94742"/>
                </a:lnTo>
                <a:lnTo>
                  <a:pt x="18238547" y="90538"/>
                </a:lnTo>
                <a:lnTo>
                  <a:pt x="18242763" y="84289"/>
                </a:lnTo>
                <a:lnTo>
                  <a:pt x="18244300" y="76644"/>
                </a:lnTo>
                <a:close/>
              </a:path>
              <a:path w="18719800" h="10718800" extrusionOk="0">
                <a:moveTo>
                  <a:pt x="18256504" y="10718521"/>
                </a:moveTo>
                <a:lnTo>
                  <a:pt x="18254968" y="10710875"/>
                </a:lnTo>
                <a:lnTo>
                  <a:pt x="18250751" y="10704627"/>
                </a:lnTo>
                <a:lnTo>
                  <a:pt x="18244503" y="10700410"/>
                </a:lnTo>
                <a:lnTo>
                  <a:pt x="18236857" y="10698861"/>
                </a:lnTo>
                <a:lnTo>
                  <a:pt x="18229212" y="10700410"/>
                </a:lnTo>
                <a:lnTo>
                  <a:pt x="18222964" y="10704627"/>
                </a:lnTo>
                <a:lnTo>
                  <a:pt x="18218760" y="10710875"/>
                </a:lnTo>
                <a:lnTo>
                  <a:pt x="18217211" y="10718521"/>
                </a:lnTo>
                <a:lnTo>
                  <a:pt x="18217261" y="10718787"/>
                </a:lnTo>
                <a:lnTo>
                  <a:pt x="18256454" y="10718787"/>
                </a:lnTo>
                <a:lnTo>
                  <a:pt x="18256504" y="10718521"/>
                </a:lnTo>
                <a:close/>
              </a:path>
              <a:path w="18719800" h="10718800" extrusionOk="0">
                <a:moveTo>
                  <a:pt x="18256504" y="10618419"/>
                </a:moveTo>
                <a:lnTo>
                  <a:pt x="18254968" y="10610774"/>
                </a:lnTo>
                <a:lnTo>
                  <a:pt x="18250751" y="10604525"/>
                </a:lnTo>
                <a:lnTo>
                  <a:pt x="18244503" y="10600322"/>
                </a:lnTo>
                <a:lnTo>
                  <a:pt x="18236857" y="10598772"/>
                </a:lnTo>
                <a:lnTo>
                  <a:pt x="18229212" y="10600322"/>
                </a:lnTo>
                <a:lnTo>
                  <a:pt x="18222964" y="10604525"/>
                </a:lnTo>
                <a:lnTo>
                  <a:pt x="18218760" y="10610774"/>
                </a:lnTo>
                <a:lnTo>
                  <a:pt x="18217211" y="10618419"/>
                </a:lnTo>
                <a:lnTo>
                  <a:pt x="18218760" y="10626065"/>
                </a:lnTo>
                <a:lnTo>
                  <a:pt x="18222964" y="10632313"/>
                </a:lnTo>
                <a:lnTo>
                  <a:pt x="18229212" y="10636517"/>
                </a:lnTo>
                <a:lnTo>
                  <a:pt x="18236857" y="10638053"/>
                </a:lnTo>
                <a:lnTo>
                  <a:pt x="18244503" y="10636517"/>
                </a:lnTo>
                <a:lnTo>
                  <a:pt x="18250751" y="10632313"/>
                </a:lnTo>
                <a:lnTo>
                  <a:pt x="18254968" y="10626065"/>
                </a:lnTo>
                <a:lnTo>
                  <a:pt x="18256504" y="10618419"/>
                </a:lnTo>
                <a:close/>
              </a:path>
              <a:path w="18719800" h="10718800" extrusionOk="0">
                <a:moveTo>
                  <a:pt x="18256504" y="10518318"/>
                </a:moveTo>
                <a:lnTo>
                  <a:pt x="18254968" y="10510672"/>
                </a:lnTo>
                <a:lnTo>
                  <a:pt x="18250751" y="10504424"/>
                </a:lnTo>
                <a:lnTo>
                  <a:pt x="18244503" y="10500220"/>
                </a:lnTo>
                <a:lnTo>
                  <a:pt x="18236857" y="10498671"/>
                </a:lnTo>
                <a:lnTo>
                  <a:pt x="18229212" y="10500220"/>
                </a:lnTo>
                <a:lnTo>
                  <a:pt x="18222964" y="10504424"/>
                </a:lnTo>
                <a:lnTo>
                  <a:pt x="18218760" y="10510672"/>
                </a:lnTo>
                <a:lnTo>
                  <a:pt x="18217211" y="10518318"/>
                </a:lnTo>
                <a:lnTo>
                  <a:pt x="18218760" y="10525963"/>
                </a:lnTo>
                <a:lnTo>
                  <a:pt x="18222964" y="10532212"/>
                </a:lnTo>
                <a:lnTo>
                  <a:pt x="18229212" y="10536415"/>
                </a:lnTo>
                <a:lnTo>
                  <a:pt x="18236857" y="10537965"/>
                </a:lnTo>
                <a:lnTo>
                  <a:pt x="18244503" y="10536415"/>
                </a:lnTo>
                <a:lnTo>
                  <a:pt x="18250751" y="10532212"/>
                </a:lnTo>
                <a:lnTo>
                  <a:pt x="18254968" y="10525963"/>
                </a:lnTo>
                <a:lnTo>
                  <a:pt x="18256504" y="10518318"/>
                </a:lnTo>
                <a:close/>
              </a:path>
              <a:path w="18719800" h="10718800" extrusionOk="0">
                <a:moveTo>
                  <a:pt x="18256504" y="10418216"/>
                </a:moveTo>
                <a:lnTo>
                  <a:pt x="18254968" y="10410571"/>
                </a:lnTo>
                <a:lnTo>
                  <a:pt x="18250751" y="10404335"/>
                </a:lnTo>
                <a:lnTo>
                  <a:pt x="18244503" y="10400119"/>
                </a:lnTo>
                <a:lnTo>
                  <a:pt x="18236857" y="10398582"/>
                </a:lnTo>
                <a:lnTo>
                  <a:pt x="18229212" y="10400119"/>
                </a:lnTo>
                <a:lnTo>
                  <a:pt x="18222964" y="10404335"/>
                </a:lnTo>
                <a:lnTo>
                  <a:pt x="18218760" y="10410571"/>
                </a:lnTo>
                <a:lnTo>
                  <a:pt x="18217211" y="10418216"/>
                </a:lnTo>
                <a:lnTo>
                  <a:pt x="18218760" y="10425874"/>
                </a:lnTo>
                <a:lnTo>
                  <a:pt x="18222964" y="10432123"/>
                </a:lnTo>
                <a:lnTo>
                  <a:pt x="18229212" y="10436327"/>
                </a:lnTo>
                <a:lnTo>
                  <a:pt x="18236857" y="10437876"/>
                </a:lnTo>
                <a:lnTo>
                  <a:pt x="18244503" y="10436327"/>
                </a:lnTo>
                <a:lnTo>
                  <a:pt x="18250751" y="10432123"/>
                </a:lnTo>
                <a:lnTo>
                  <a:pt x="18254968" y="10425874"/>
                </a:lnTo>
                <a:lnTo>
                  <a:pt x="18256504" y="10418216"/>
                </a:lnTo>
                <a:close/>
              </a:path>
              <a:path w="18719800" h="10718800" extrusionOk="0">
                <a:moveTo>
                  <a:pt x="18256504" y="10318140"/>
                </a:moveTo>
                <a:lnTo>
                  <a:pt x="18254968" y="10310482"/>
                </a:lnTo>
                <a:lnTo>
                  <a:pt x="18250751" y="10304234"/>
                </a:lnTo>
                <a:lnTo>
                  <a:pt x="18244503" y="10300030"/>
                </a:lnTo>
                <a:lnTo>
                  <a:pt x="18236857" y="10298481"/>
                </a:lnTo>
                <a:lnTo>
                  <a:pt x="18229212" y="10300030"/>
                </a:lnTo>
                <a:lnTo>
                  <a:pt x="18222964" y="10304234"/>
                </a:lnTo>
                <a:lnTo>
                  <a:pt x="18218760" y="10310482"/>
                </a:lnTo>
                <a:lnTo>
                  <a:pt x="18217211" y="10318140"/>
                </a:lnTo>
                <a:lnTo>
                  <a:pt x="18218760" y="10325786"/>
                </a:lnTo>
                <a:lnTo>
                  <a:pt x="18222964" y="10332021"/>
                </a:lnTo>
                <a:lnTo>
                  <a:pt x="18229212" y="10336225"/>
                </a:lnTo>
                <a:lnTo>
                  <a:pt x="18236857" y="10337762"/>
                </a:lnTo>
                <a:lnTo>
                  <a:pt x="18244503" y="10336225"/>
                </a:lnTo>
                <a:lnTo>
                  <a:pt x="18250751" y="10332021"/>
                </a:lnTo>
                <a:lnTo>
                  <a:pt x="18254968" y="10325786"/>
                </a:lnTo>
                <a:lnTo>
                  <a:pt x="18256504" y="10318140"/>
                </a:lnTo>
                <a:close/>
              </a:path>
              <a:path w="18719800" h="10718800" extrusionOk="0">
                <a:moveTo>
                  <a:pt x="18256504" y="10218026"/>
                </a:moveTo>
                <a:lnTo>
                  <a:pt x="18254955" y="10210381"/>
                </a:lnTo>
                <a:lnTo>
                  <a:pt x="18250739" y="10204132"/>
                </a:lnTo>
                <a:lnTo>
                  <a:pt x="18244490" y="10199929"/>
                </a:lnTo>
                <a:lnTo>
                  <a:pt x="18236845" y="10198379"/>
                </a:lnTo>
                <a:lnTo>
                  <a:pt x="18229199" y="10199929"/>
                </a:lnTo>
                <a:lnTo>
                  <a:pt x="18222964" y="10204132"/>
                </a:lnTo>
                <a:lnTo>
                  <a:pt x="18218747" y="10210381"/>
                </a:lnTo>
                <a:lnTo>
                  <a:pt x="18217211" y="10218026"/>
                </a:lnTo>
                <a:lnTo>
                  <a:pt x="18218747" y="10225672"/>
                </a:lnTo>
                <a:lnTo>
                  <a:pt x="18222964" y="10231920"/>
                </a:lnTo>
                <a:lnTo>
                  <a:pt x="18229199" y="10236136"/>
                </a:lnTo>
                <a:lnTo>
                  <a:pt x="18236845" y="10237673"/>
                </a:lnTo>
                <a:lnTo>
                  <a:pt x="18244490" y="10236136"/>
                </a:lnTo>
                <a:lnTo>
                  <a:pt x="18250739" y="10231920"/>
                </a:lnTo>
                <a:lnTo>
                  <a:pt x="18254955" y="10225672"/>
                </a:lnTo>
                <a:lnTo>
                  <a:pt x="18256504" y="10218026"/>
                </a:lnTo>
                <a:close/>
              </a:path>
              <a:path w="18719800" h="10718800" extrusionOk="0">
                <a:moveTo>
                  <a:pt x="18256504" y="10117925"/>
                </a:moveTo>
                <a:lnTo>
                  <a:pt x="18254955" y="10110279"/>
                </a:lnTo>
                <a:lnTo>
                  <a:pt x="18250739" y="10104044"/>
                </a:lnTo>
                <a:lnTo>
                  <a:pt x="18244490" y="10099827"/>
                </a:lnTo>
                <a:lnTo>
                  <a:pt x="18236845" y="10098291"/>
                </a:lnTo>
                <a:lnTo>
                  <a:pt x="18229199" y="10099827"/>
                </a:lnTo>
                <a:lnTo>
                  <a:pt x="18222964" y="10104044"/>
                </a:lnTo>
                <a:lnTo>
                  <a:pt x="18218747" y="10110279"/>
                </a:lnTo>
                <a:lnTo>
                  <a:pt x="18217211" y="10117925"/>
                </a:lnTo>
                <a:lnTo>
                  <a:pt x="18218747" y="10125583"/>
                </a:lnTo>
                <a:lnTo>
                  <a:pt x="18222964" y="10131819"/>
                </a:lnTo>
                <a:lnTo>
                  <a:pt x="18229199" y="10136035"/>
                </a:lnTo>
                <a:lnTo>
                  <a:pt x="18236845" y="10137572"/>
                </a:lnTo>
                <a:lnTo>
                  <a:pt x="18244490" y="10136035"/>
                </a:lnTo>
                <a:lnTo>
                  <a:pt x="18250739" y="10131819"/>
                </a:lnTo>
                <a:lnTo>
                  <a:pt x="18254955" y="10125583"/>
                </a:lnTo>
                <a:lnTo>
                  <a:pt x="18256504" y="10117925"/>
                </a:lnTo>
                <a:close/>
              </a:path>
              <a:path w="18719800" h="10718800" extrusionOk="0">
                <a:moveTo>
                  <a:pt x="18256504" y="10017823"/>
                </a:moveTo>
                <a:lnTo>
                  <a:pt x="18254955" y="10010191"/>
                </a:lnTo>
                <a:lnTo>
                  <a:pt x="18250739" y="10003942"/>
                </a:lnTo>
                <a:lnTo>
                  <a:pt x="18244503" y="9999739"/>
                </a:lnTo>
                <a:lnTo>
                  <a:pt x="18236857" y="9998189"/>
                </a:lnTo>
                <a:lnTo>
                  <a:pt x="18229199" y="9999739"/>
                </a:lnTo>
                <a:lnTo>
                  <a:pt x="18222964" y="10003942"/>
                </a:lnTo>
                <a:lnTo>
                  <a:pt x="18218747" y="10010191"/>
                </a:lnTo>
                <a:lnTo>
                  <a:pt x="18217211" y="10017823"/>
                </a:lnTo>
                <a:lnTo>
                  <a:pt x="18218747" y="10025482"/>
                </a:lnTo>
                <a:lnTo>
                  <a:pt x="18222964" y="10031730"/>
                </a:lnTo>
                <a:lnTo>
                  <a:pt x="18229199" y="10035934"/>
                </a:lnTo>
                <a:lnTo>
                  <a:pt x="18236857" y="10037483"/>
                </a:lnTo>
                <a:lnTo>
                  <a:pt x="18244503" y="10035934"/>
                </a:lnTo>
                <a:lnTo>
                  <a:pt x="18250739" y="10031730"/>
                </a:lnTo>
                <a:lnTo>
                  <a:pt x="18254955" y="10025482"/>
                </a:lnTo>
                <a:lnTo>
                  <a:pt x="18256504" y="10017823"/>
                </a:lnTo>
                <a:close/>
              </a:path>
              <a:path w="18719800" h="10718800" extrusionOk="0">
                <a:moveTo>
                  <a:pt x="18256504" y="9917747"/>
                </a:moveTo>
                <a:lnTo>
                  <a:pt x="18254955" y="9910089"/>
                </a:lnTo>
                <a:lnTo>
                  <a:pt x="18250739" y="9903854"/>
                </a:lnTo>
                <a:lnTo>
                  <a:pt x="18244503" y="9899637"/>
                </a:lnTo>
                <a:lnTo>
                  <a:pt x="18236857" y="9898088"/>
                </a:lnTo>
                <a:lnTo>
                  <a:pt x="18229199" y="9899637"/>
                </a:lnTo>
                <a:lnTo>
                  <a:pt x="18222964" y="9903854"/>
                </a:lnTo>
                <a:lnTo>
                  <a:pt x="18218747" y="9910089"/>
                </a:lnTo>
                <a:lnTo>
                  <a:pt x="18217211" y="9917747"/>
                </a:lnTo>
                <a:lnTo>
                  <a:pt x="18218747" y="9925393"/>
                </a:lnTo>
                <a:lnTo>
                  <a:pt x="18222964" y="9931641"/>
                </a:lnTo>
                <a:lnTo>
                  <a:pt x="18229199" y="9935845"/>
                </a:lnTo>
                <a:lnTo>
                  <a:pt x="18236857" y="9937394"/>
                </a:lnTo>
                <a:lnTo>
                  <a:pt x="18244503" y="9935845"/>
                </a:lnTo>
                <a:lnTo>
                  <a:pt x="18250739" y="9931641"/>
                </a:lnTo>
                <a:lnTo>
                  <a:pt x="18254955" y="9925393"/>
                </a:lnTo>
                <a:lnTo>
                  <a:pt x="18256504" y="9917747"/>
                </a:lnTo>
                <a:close/>
              </a:path>
              <a:path w="18719800" h="10718800" extrusionOk="0">
                <a:moveTo>
                  <a:pt x="18256504" y="9817659"/>
                </a:moveTo>
                <a:lnTo>
                  <a:pt x="18254955" y="9810013"/>
                </a:lnTo>
                <a:lnTo>
                  <a:pt x="18250751" y="9803765"/>
                </a:lnTo>
                <a:lnTo>
                  <a:pt x="18244503" y="9799549"/>
                </a:lnTo>
                <a:lnTo>
                  <a:pt x="18236857" y="9798012"/>
                </a:lnTo>
                <a:lnTo>
                  <a:pt x="18229212" y="9799549"/>
                </a:lnTo>
                <a:lnTo>
                  <a:pt x="18222964" y="9803765"/>
                </a:lnTo>
                <a:lnTo>
                  <a:pt x="18218747" y="9810013"/>
                </a:lnTo>
                <a:lnTo>
                  <a:pt x="18217211" y="9817659"/>
                </a:lnTo>
                <a:lnTo>
                  <a:pt x="18218747" y="9825304"/>
                </a:lnTo>
                <a:lnTo>
                  <a:pt x="18222964" y="9831540"/>
                </a:lnTo>
                <a:lnTo>
                  <a:pt x="18229212" y="9835756"/>
                </a:lnTo>
                <a:lnTo>
                  <a:pt x="18236857" y="9837293"/>
                </a:lnTo>
                <a:lnTo>
                  <a:pt x="18244503" y="9835756"/>
                </a:lnTo>
                <a:lnTo>
                  <a:pt x="18250751" y="9831540"/>
                </a:lnTo>
                <a:lnTo>
                  <a:pt x="18254955" y="9825304"/>
                </a:lnTo>
                <a:lnTo>
                  <a:pt x="18256504" y="9817659"/>
                </a:lnTo>
                <a:close/>
              </a:path>
              <a:path w="18719800" h="10718800" extrusionOk="0">
                <a:moveTo>
                  <a:pt x="18256504" y="9717557"/>
                </a:moveTo>
                <a:lnTo>
                  <a:pt x="18254955" y="9709912"/>
                </a:lnTo>
                <a:lnTo>
                  <a:pt x="18250751" y="9703664"/>
                </a:lnTo>
                <a:lnTo>
                  <a:pt x="18244503" y="9699460"/>
                </a:lnTo>
                <a:lnTo>
                  <a:pt x="18236857" y="9697910"/>
                </a:lnTo>
                <a:lnTo>
                  <a:pt x="18229212" y="9699460"/>
                </a:lnTo>
                <a:lnTo>
                  <a:pt x="18222964" y="9703664"/>
                </a:lnTo>
                <a:lnTo>
                  <a:pt x="18218747" y="9709912"/>
                </a:lnTo>
                <a:lnTo>
                  <a:pt x="18217211" y="9717557"/>
                </a:lnTo>
                <a:lnTo>
                  <a:pt x="18218747" y="9725203"/>
                </a:lnTo>
                <a:lnTo>
                  <a:pt x="18222964" y="9731451"/>
                </a:lnTo>
                <a:lnTo>
                  <a:pt x="18229212" y="9735668"/>
                </a:lnTo>
                <a:lnTo>
                  <a:pt x="18236857" y="9737204"/>
                </a:lnTo>
                <a:lnTo>
                  <a:pt x="18244503" y="9735668"/>
                </a:lnTo>
                <a:lnTo>
                  <a:pt x="18250751" y="9731451"/>
                </a:lnTo>
                <a:lnTo>
                  <a:pt x="18254955" y="9725203"/>
                </a:lnTo>
                <a:lnTo>
                  <a:pt x="18256504" y="9717557"/>
                </a:lnTo>
                <a:close/>
              </a:path>
              <a:path w="18719800" h="10718800" extrusionOk="0">
                <a:moveTo>
                  <a:pt x="18256504" y="9617469"/>
                </a:moveTo>
                <a:lnTo>
                  <a:pt x="18254955" y="9609811"/>
                </a:lnTo>
                <a:lnTo>
                  <a:pt x="18250751" y="9603562"/>
                </a:lnTo>
                <a:lnTo>
                  <a:pt x="18244503" y="9599358"/>
                </a:lnTo>
                <a:lnTo>
                  <a:pt x="18236857" y="9597809"/>
                </a:lnTo>
                <a:lnTo>
                  <a:pt x="18229212" y="9599358"/>
                </a:lnTo>
                <a:lnTo>
                  <a:pt x="18222964" y="9603562"/>
                </a:lnTo>
                <a:lnTo>
                  <a:pt x="18218747" y="9609811"/>
                </a:lnTo>
                <a:lnTo>
                  <a:pt x="18217211" y="9617469"/>
                </a:lnTo>
                <a:lnTo>
                  <a:pt x="18218747" y="9625114"/>
                </a:lnTo>
                <a:lnTo>
                  <a:pt x="18222964" y="9631350"/>
                </a:lnTo>
                <a:lnTo>
                  <a:pt x="18229212" y="9635553"/>
                </a:lnTo>
                <a:lnTo>
                  <a:pt x="18236857" y="9637103"/>
                </a:lnTo>
                <a:lnTo>
                  <a:pt x="18244503" y="9635553"/>
                </a:lnTo>
                <a:lnTo>
                  <a:pt x="18250751" y="9631350"/>
                </a:lnTo>
                <a:lnTo>
                  <a:pt x="18254955" y="9625114"/>
                </a:lnTo>
                <a:lnTo>
                  <a:pt x="18256504" y="9617469"/>
                </a:lnTo>
                <a:close/>
              </a:path>
              <a:path w="18719800" h="10718800" extrusionOk="0">
                <a:moveTo>
                  <a:pt x="18256504" y="9517367"/>
                </a:moveTo>
                <a:lnTo>
                  <a:pt x="18254955" y="9509709"/>
                </a:lnTo>
                <a:lnTo>
                  <a:pt x="18250751" y="9503473"/>
                </a:lnTo>
                <a:lnTo>
                  <a:pt x="18244503" y="9499257"/>
                </a:lnTo>
                <a:lnTo>
                  <a:pt x="18236857" y="9497720"/>
                </a:lnTo>
                <a:lnTo>
                  <a:pt x="18229212" y="9499257"/>
                </a:lnTo>
                <a:lnTo>
                  <a:pt x="18222964" y="9503473"/>
                </a:lnTo>
                <a:lnTo>
                  <a:pt x="18218747" y="9509709"/>
                </a:lnTo>
                <a:lnTo>
                  <a:pt x="18217211" y="9517367"/>
                </a:lnTo>
                <a:lnTo>
                  <a:pt x="18218747" y="9525013"/>
                </a:lnTo>
                <a:lnTo>
                  <a:pt x="18222964" y="9531261"/>
                </a:lnTo>
                <a:lnTo>
                  <a:pt x="18229212" y="9535465"/>
                </a:lnTo>
                <a:lnTo>
                  <a:pt x="18236857" y="9537014"/>
                </a:lnTo>
                <a:lnTo>
                  <a:pt x="18244503" y="9535465"/>
                </a:lnTo>
                <a:lnTo>
                  <a:pt x="18250751" y="9531261"/>
                </a:lnTo>
                <a:lnTo>
                  <a:pt x="18254955" y="9525013"/>
                </a:lnTo>
                <a:lnTo>
                  <a:pt x="18256504" y="9517367"/>
                </a:lnTo>
                <a:close/>
              </a:path>
              <a:path w="18719800" h="10718800" extrusionOk="0">
                <a:moveTo>
                  <a:pt x="18256504" y="9417266"/>
                </a:moveTo>
                <a:lnTo>
                  <a:pt x="18254955" y="9409620"/>
                </a:lnTo>
                <a:lnTo>
                  <a:pt x="18250751" y="9403372"/>
                </a:lnTo>
                <a:lnTo>
                  <a:pt x="18244503" y="9399168"/>
                </a:lnTo>
                <a:lnTo>
                  <a:pt x="18236857" y="9397619"/>
                </a:lnTo>
                <a:lnTo>
                  <a:pt x="18229212" y="9399168"/>
                </a:lnTo>
                <a:lnTo>
                  <a:pt x="18222964" y="9403372"/>
                </a:lnTo>
                <a:lnTo>
                  <a:pt x="18218747" y="9409620"/>
                </a:lnTo>
                <a:lnTo>
                  <a:pt x="18217211" y="9417266"/>
                </a:lnTo>
                <a:lnTo>
                  <a:pt x="18218747" y="9424911"/>
                </a:lnTo>
                <a:lnTo>
                  <a:pt x="18222964" y="9431160"/>
                </a:lnTo>
                <a:lnTo>
                  <a:pt x="18229212" y="9435363"/>
                </a:lnTo>
                <a:lnTo>
                  <a:pt x="18236857" y="9436913"/>
                </a:lnTo>
                <a:lnTo>
                  <a:pt x="18244503" y="9435363"/>
                </a:lnTo>
                <a:lnTo>
                  <a:pt x="18250751" y="9431160"/>
                </a:lnTo>
                <a:lnTo>
                  <a:pt x="18254955" y="9424911"/>
                </a:lnTo>
                <a:lnTo>
                  <a:pt x="18256504" y="9417266"/>
                </a:lnTo>
                <a:close/>
              </a:path>
              <a:path w="18719800" h="10718800" extrusionOk="0">
                <a:moveTo>
                  <a:pt x="18256504" y="9317164"/>
                </a:moveTo>
                <a:lnTo>
                  <a:pt x="18254968" y="9309519"/>
                </a:lnTo>
                <a:lnTo>
                  <a:pt x="18250751" y="9303283"/>
                </a:lnTo>
                <a:lnTo>
                  <a:pt x="18244503" y="9299080"/>
                </a:lnTo>
                <a:lnTo>
                  <a:pt x="18236857" y="9297530"/>
                </a:lnTo>
                <a:lnTo>
                  <a:pt x="18229212" y="9299080"/>
                </a:lnTo>
                <a:lnTo>
                  <a:pt x="18222964" y="9303283"/>
                </a:lnTo>
                <a:lnTo>
                  <a:pt x="18218760" y="9309519"/>
                </a:lnTo>
                <a:lnTo>
                  <a:pt x="18217211" y="9317164"/>
                </a:lnTo>
                <a:lnTo>
                  <a:pt x="18218760" y="9324810"/>
                </a:lnTo>
                <a:lnTo>
                  <a:pt x="18222964" y="9331058"/>
                </a:lnTo>
                <a:lnTo>
                  <a:pt x="18229212" y="9335275"/>
                </a:lnTo>
                <a:lnTo>
                  <a:pt x="18236857" y="9336824"/>
                </a:lnTo>
                <a:lnTo>
                  <a:pt x="18244503" y="9335275"/>
                </a:lnTo>
                <a:lnTo>
                  <a:pt x="18250751" y="9331058"/>
                </a:lnTo>
                <a:lnTo>
                  <a:pt x="18254968" y="9324810"/>
                </a:lnTo>
                <a:lnTo>
                  <a:pt x="18256504" y="9317164"/>
                </a:lnTo>
                <a:close/>
              </a:path>
              <a:path w="18719800" h="10718800" extrusionOk="0">
                <a:moveTo>
                  <a:pt x="18256504" y="9217076"/>
                </a:moveTo>
                <a:lnTo>
                  <a:pt x="18254968" y="9209430"/>
                </a:lnTo>
                <a:lnTo>
                  <a:pt x="18250751" y="9203182"/>
                </a:lnTo>
                <a:lnTo>
                  <a:pt x="18244503" y="9198966"/>
                </a:lnTo>
                <a:lnTo>
                  <a:pt x="18236857" y="9197416"/>
                </a:lnTo>
                <a:lnTo>
                  <a:pt x="18229212" y="9198966"/>
                </a:lnTo>
                <a:lnTo>
                  <a:pt x="18222964" y="9203182"/>
                </a:lnTo>
                <a:lnTo>
                  <a:pt x="18218760" y="9209430"/>
                </a:lnTo>
                <a:lnTo>
                  <a:pt x="18217211" y="9217076"/>
                </a:lnTo>
                <a:lnTo>
                  <a:pt x="18218760" y="9224721"/>
                </a:lnTo>
                <a:lnTo>
                  <a:pt x="18222964" y="9230970"/>
                </a:lnTo>
                <a:lnTo>
                  <a:pt x="18229212" y="9235173"/>
                </a:lnTo>
                <a:lnTo>
                  <a:pt x="18236857" y="9236710"/>
                </a:lnTo>
                <a:lnTo>
                  <a:pt x="18244503" y="9235173"/>
                </a:lnTo>
                <a:lnTo>
                  <a:pt x="18250751" y="9230970"/>
                </a:lnTo>
                <a:lnTo>
                  <a:pt x="18254968" y="9224721"/>
                </a:lnTo>
                <a:lnTo>
                  <a:pt x="18256504" y="9217076"/>
                </a:lnTo>
                <a:close/>
              </a:path>
              <a:path w="18719800" h="10718800" extrusionOk="0">
                <a:moveTo>
                  <a:pt x="18256504" y="9116974"/>
                </a:moveTo>
                <a:lnTo>
                  <a:pt x="18254968" y="9109329"/>
                </a:lnTo>
                <a:lnTo>
                  <a:pt x="18250751" y="9103081"/>
                </a:lnTo>
                <a:lnTo>
                  <a:pt x="18244503" y="9098877"/>
                </a:lnTo>
                <a:lnTo>
                  <a:pt x="18236857" y="9097327"/>
                </a:lnTo>
                <a:lnTo>
                  <a:pt x="18229212" y="9098877"/>
                </a:lnTo>
                <a:lnTo>
                  <a:pt x="18222964" y="9103081"/>
                </a:lnTo>
                <a:lnTo>
                  <a:pt x="18218760" y="9109329"/>
                </a:lnTo>
                <a:lnTo>
                  <a:pt x="18217211" y="9116974"/>
                </a:lnTo>
                <a:lnTo>
                  <a:pt x="18218760" y="9124632"/>
                </a:lnTo>
                <a:lnTo>
                  <a:pt x="18222964" y="9130868"/>
                </a:lnTo>
                <a:lnTo>
                  <a:pt x="18229212" y="9135085"/>
                </a:lnTo>
                <a:lnTo>
                  <a:pt x="18236857" y="9136621"/>
                </a:lnTo>
                <a:lnTo>
                  <a:pt x="18244503" y="9135085"/>
                </a:lnTo>
                <a:lnTo>
                  <a:pt x="18250751" y="9130868"/>
                </a:lnTo>
                <a:lnTo>
                  <a:pt x="18254968" y="9124632"/>
                </a:lnTo>
                <a:lnTo>
                  <a:pt x="18256504" y="9116974"/>
                </a:lnTo>
                <a:close/>
              </a:path>
              <a:path w="18719800" h="10718800" extrusionOk="0">
                <a:moveTo>
                  <a:pt x="18256504" y="9016873"/>
                </a:moveTo>
                <a:lnTo>
                  <a:pt x="18254968" y="9009240"/>
                </a:lnTo>
                <a:lnTo>
                  <a:pt x="18250751" y="9002992"/>
                </a:lnTo>
                <a:lnTo>
                  <a:pt x="18244503" y="8998775"/>
                </a:lnTo>
                <a:lnTo>
                  <a:pt x="18236857" y="8997226"/>
                </a:lnTo>
                <a:lnTo>
                  <a:pt x="18229212" y="8998775"/>
                </a:lnTo>
                <a:lnTo>
                  <a:pt x="18222964" y="9002992"/>
                </a:lnTo>
                <a:lnTo>
                  <a:pt x="18218760" y="9009240"/>
                </a:lnTo>
                <a:lnTo>
                  <a:pt x="18217211" y="9016873"/>
                </a:lnTo>
                <a:lnTo>
                  <a:pt x="18218760" y="9024531"/>
                </a:lnTo>
                <a:lnTo>
                  <a:pt x="18222964" y="9030767"/>
                </a:lnTo>
                <a:lnTo>
                  <a:pt x="18229212" y="9034970"/>
                </a:lnTo>
                <a:lnTo>
                  <a:pt x="18236857" y="9036507"/>
                </a:lnTo>
                <a:lnTo>
                  <a:pt x="18244503" y="9034970"/>
                </a:lnTo>
                <a:lnTo>
                  <a:pt x="18250751" y="9030767"/>
                </a:lnTo>
                <a:lnTo>
                  <a:pt x="18254968" y="9024531"/>
                </a:lnTo>
                <a:lnTo>
                  <a:pt x="18256504" y="9016873"/>
                </a:lnTo>
                <a:close/>
              </a:path>
              <a:path w="18719800" h="10718800" extrusionOk="0">
                <a:moveTo>
                  <a:pt x="18256504" y="8916784"/>
                </a:moveTo>
                <a:lnTo>
                  <a:pt x="18254968" y="8909139"/>
                </a:lnTo>
                <a:lnTo>
                  <a:pt x="18250751" y="8902890"/>
                </a:lnTo>
                <a:lnTo>
                  <a:pt x="18244503" y="8898687"/>
                </a:lnTo>
                <a:lnTo>
                  <a:pt x="18236857" y="8897137"/>
                </a:lnTo>
                <a:lnTo>
                  <a:pt x="18229212" y="8898687"/>
                </a:lnTo>
                <a:lnTo>
                  <a:pt x="18222964" y="8902890"/>
                </a:lnTo>
                <a:lnTo>
                  <a:pt x="18218760" y="8909139"/>
                </a:lnTo>
                <a:lnTo>
                  <a:pt x="18217211" y="8916784"/>
                </a:lnTo>
                <a:lnTo>
                  <a:pt x="18218760" y="8924430"/>
                </a:lnTo>
                <a:lnTo>
                  <a:pt x="18222964" y="8930678"/>
                </a:lnTo>
                <a:lnTo>
                  <a:pt x="18229212" y="8934882"/>
                </a:lnTo>
                <a:lnTo>
                  <a:pt x="18236857" y="8936418"/>
                </a:lnTo>
                <a:lnTo>
                  <a:pt x="18244503" y="8934882"/>
                </a:lnTo>
                <a:lnTo>
                  <a:pt x="18250751" y="8930678"/>
                </a:lnTo>
                <a:lnTo>
                  <a:pt x="18254968" y="8924430"/>
                </a:lnTo>
                <a:lnTo>
                  <a:pt x="18256504" y="8916784"/>
                </a:lnTo>
                <a:close/>
              </a:path>
              <a:path w="18719800" h="10718800" extrusionOk="0">
                <a:moveTo>
                  <a:pt x="18256504" y="8816696"/>
                </a:moveTo>
                <a:lnTo>
                  <a:pt x="18254968" y="8809037"/>
                </a:lnTo>
                <a:lnTo>
                  <a:pt x="18250751" y="8802802"/>
                </a:lnTo>
                <a:lnTo>
                  <a:pt x="18244503" y="8798598"/>
                </a:lnTo>
                <a:lnTo>
                  <a:pt x="18236857" y="8797049"/>
                </a:lnTo>
                <a:lnTo>
                  <a:pt x="18229212" y="8798598"/>
                </a:lnTo>
                <a:lnTo>
                  <a:pt x="18222964" y="8802802"/>
                </a:lnTo>
                <a:lnTo>
                  <a:pt x="18218760" y="8809037"/>
                </a:lnTo>
                <a:lnTo>
                  <a:pt x="18217211" y="8816696"/>
                </a:lnTo>
                <a:lnTo>
                  <a:pt x="18218760" y="8824341"/>
                </a:lnTo>
                <a:lnTo>
                  <a:pt x="18222964" y="8830577"/>
                </a:lnTo>
                <a:lnTo>
                  <a:pt x="18229212" y="8834793"/>
                </a:lnTo>
                <a:lnTo>
                  <a:pt x="18236857" y="8836330"/>
                </a:lnTo>
                <a:lnTo>
                  <a:pt x="18244503" y="8834793"/>
                </a:lnTo>
                <a:lnTo>
                  <a:pt x="18250751" y="8830577"/>
                </a:lnTo>
                <a:lnTo>
                  <a:pt x="18254968" y="8824341"/>
                </a:lnTo>
                <a:lnTo>
                  <a:pt x="18256504" y="8816696"/>
                </a:lnTo>
                <a:close/>
              </a:path>
              <a:path w="18719800" h="10718800" extrusionOk="0">
                <a:moveTo>
                  <a:pt x="18256530" y="8716594"/>
                </a:moveTo>
                <a:lnTo>
                  <a:pt x="18254980" y="8708949"/>
                </a:lnTo>
                <a:lnTo>
                  <a:pt x="18250777" y="8702700"/>
                </a:lnTo>
                <a:lnTo>
                  <a:pt x="18244528" y="8698484"/>
                </a:lnTo>
                <a:lnTo>
                  <a:pt x="18236883" y="8696947"/>
                </a:lnTo>
                <a:lnTo>
                  <a:pt x="18229237" y="8698484"/>
                </a:lnTo>
                <a:lnTo>
                  <a:pt x="18222989" y="8702700"/>
                </a:lnTo>
                <a:lnTo>
                  <a:pt x="18218773" y="8708949"/>
                </a:lnTo>
                <a:lnTo>
                  <a:pt x="18217223" y="8716594"/>
                </a:lnTo>
                <a:lnTo>
                  <a:pt x="18218773" y="8724240"/>
                </a:lnTo>
                <a:lnTo>
                  <a:pt x="18222989" y="8730488"/>
                </a:lnTo>
                <a:lnTo>
                  <a:pt x="18229237" y="8734704"/>
                </a:lnTo>
                <a:lnTo>
                  <a:pt x="18236883" y="8736241"/>
                </a:lnTo>
                <a:lnTo>
                  <a:pt x="18244528" y="8734704"/>
                </a:lnTo>
                <a:lnTo>
                  <a:pt x="18250777" y="8730488"/>
                </a:lnTo>
                <a:lnTo>
                  <a:pt x="18254980" y="8724240"/>
                </a:lnTo>
                <a:lnTo>
                  <a:pt x="18256530" y="8716594"/>
                </a:lnTo>
                <a:close/>
              </a:path>
              <a:path w="18719800" h="10718800" extrusionOk="0">
                <a:moveTo>
                  <a:pt x="18256530" y="8616493"/>
                </a:moveTo>
                <a:lnTo>
                  <a:pt x="18254980" y="8608847"/>
                </a:lnTo>
                <a:lnTo>
                  <a:pt x="18250777" y="8602599"/>
                </a:lnTo>
                <a:lnTo>
                  <a:pt x="18244528" y="8598395"/>
                </a:lnTo>
                <a:lnTo>
                  <a:pt x="18236883" y="8596846"/>
                </a:lnTo>
                <a:lnTo>
                  <a:pt x="18229237" y="8598395"/>
                </a:lnTo>
                <a:lnTo>
                  <a:pt x="18222989" y="8602599"/>
                </a:lnTo>
                <a:lnTo>
                  <a:pt x="18218773" y="8608847"/>
                </a:lnTo>
                <a:lnTo>
                  <a:pt x="18217223" y="8616493"/>
                </a:lnTo>
                <a:lnTo>
                  <a:pt x="18218773" y="8624151"/>
                </a:lnTo>
                <a:lnTo>
                  <a:pt x="18222989" y="8630387"/>
                </a:lnTo>
                <a:lnTo>
                  <a:pt x="18229237" y="8634603"/>
                </a:lnTo>
                <a:lnTo>
                  <a:pt x="18236883" y="8636140"/>
                </a:lnTo>
                <a:lnTo>
                  <a:pt x="18244528" y="8634603"/>
                </a:lnTo>
                <a:lnTo>
                  <a:pt x="18250777" y="8630387"/>
                </a:lnTo>
                <a:lnTo>
                  <a:pt x="18254980" y="8624151"/>
                </a:lnTo>
                <a:lnTo>
                  <a:pt x="18256530" y="8616493"/>
                </a:lnTo>
                <a:close/>
              </a:path>
              <a:path w="18719800" h="10718800" extrusionOk="0">
                <a:moveTo>
                  <a:pt x="18256530" y="8516391"/>
                </a:moveTo>
                <a:lnTo>
                  <a:pt x="18254980" y="8508746"/>
                </a:lnTo>
                <a:lnTo>
                  <a:pt x="18250777" y="8502510"/>
                </a:lnTo>
                <a:lnTo>
                  <a:pt x="18244528" y="8498294"/>
                </a:lnTo>
                <a:lnTo>
                  <a:pt x="18236883" y="8496757"/>
                </a:lnTo>
                <a:lnTo>
                  <a:pt x="18229237" y="8498294"/>
                </a:lnTo>
                <a:lnTo>
                  <a:pt x="18222989" y="8502510"/>
                </a:lnTo>
                <a:lnTo>
                  <a:pt x="18218773" y="8508746"/>
                </a:lnTo>
                <a:lnTo>
                  <a:pt x="18217223" y="8516391"/>
                </a:lnTo>
                <a:lnTo>
                  <a:pt x="18218773" y="8524049"/>
                </a:lnTo>
                <a:lnTo>
                  <a:pt x="18222989" y="8530298"/>
                </a:lnTo>
                <a:lnTo>
                  <a:pt x="18229237" y="8534502"/>
                </a:lnTo>
                <a:lnTo>
                  <a:pt x="18236883" y="8536051"/>
                </a:lnTo>
                <a:lnTo>
                  <a:pt x="18244528" y="8534502"/>
                </a:lnTo>
                <a:lnTo>
                  <a:pt x="18250777" y="8530298"/>
                </a:lnTo>
                <a:lnTo>
                  <a:pt x="18254980" y="8524049"/>
                </a:lnTo>
                <a:lnTo>
                  <a:pt x="18256530" y="8516391"/>
                </a:lnTo>
                <a:close/>
              </a:path>
              <a:path w="18719800" h="10718800" extrusionOk="0">
                <a:moveTo>
                  <a:pt x="18256530" y="8416303"/>
                </a:moveTo>
                <a:lnTo>
                  <a:pt x="18254980" y="8408657"/>
                </a:lnTo>
                <a:lnTo>
                  <a:pt x="18250777" y="8402409"/>
                </a:lnTo>
                <a:lnTo>
                  <a:pt x="18244528" y="8398192"/>
                </a:lnTo>
                <a:lnTo>
                  <a:pt x="18236883" y="8396643"/>
                </a:lnTo>
                <a:lnTo>
                  <a:pt x="18229237" y="8398192"/>
                </a:lnTo>
                <a:lnTo>
                  <a:pt x="18222989" y="8402409"/>
                </a:lnTo>
                <a:lnTo>
                  <a:pt x="18218773" y="8408657"/>
                </a:lnTo>
                <a:lnTo>
                  <a:pt x="18217223" y="8416303"/>
                </a:lnTo>
                <a:lnTo>
                  <a:pt x="18218773" y="8423961"/>
                </a:lnTo>
                <a:lnTo>
                  <a:pt x="18222989" y="8430196"/>
                </a:lnTo>
                <a:lnTo>
                  <a:pt x="18229237" y="8434413"/>
                </a:lnTo>
                <a:lnTo>
                  <a:pt x="18236883" y="8435950"/>
                </a:lnTo>
                <a:lnTo>
                  <a:pt x="18244528" y="8434413"/>
                </a:lnTo>
                <a:lnTo>
                  <a:pt x="18250777" y="8430196"/>
                </a:lnTo>
                <a:lnTo>
                  <a:pt x="18254980" y="8423961"/>
                </a:lnTo>
                <a:lnTo>
                  <a:pt x="18256530" y="8416303"/>
                </a:lnTo>
                <a:close/>
              </a:path>
              <a:path w="18719800" h="10718800" extrusionOk="0">
                <a:moveTo>
                  <a:pt x="18256530" y="8316201"/>
                </a:moveTo>
                <a:lnTo>
                  <a:pt x="18254980" y="8308568"/>
                </a:lnTo>
                <a:lnTo>
                  <a:pt x="18250777" y="8302320"/>
                </a:lnTo>
                <a:lnTo>
                  <a:pt x="18244528" y="8298116"/>
                </a:lnTo>
                <a:lnTo>
                  <a:pt x="18236883" y="8296567"/>
                </a:lnTo>
                <a:lnTo>
                  <a:pt x="18229237" y="8298116"/>
                </a:lnTo>
                <a:lnTo>
                  <a:pt x="18222989" y="8302320"/>
                </a:lnTo>
                <a:lnTo>
                  <a:pt x="18218773" y="8308568"/>
                </a:lnTo>
                <a:lnTo>
                  <a:pt x="18217223" y="8316201"/>
                </a:lnTo>
                <a:lnTo>
                  <a:pt x="18218773" y="8323859"/>
                </a:lnTo>
                <a:lnTo>
                  <a:pt x="18222989" y="8330108"/>
                </a:lnTo>
                <a:lnTo>
                  <a:pt x="18229237" y="8334324"/>
                </a:lnTo>
                <a:lnTo>
                  <a:pt x="18236883" y="8335861"/>
                </a:lnTo>
                <a:lnTo>
                  <a:pt x="18244528" y="8334324"/>
                </a:lnTo>
                <a:lnTo>
                  <a:pt x="18250777" y="8330108"/>
                </a:lnTo>
                <a:lnTo>
                  <a:pt x="18254980" y="8323859"/>
                </a:lnTo>
                <a:lnTo>
                  <a:pt x="18256530" y="8316201"/>
                </a:lnTo>
                <a:close/>
              </a:path>
              <a:path w="18719800" h="10718800" extrusionOk="0">
                <a:moveTo>
                  <a:pt x="18256530" y="8216112"/>
                </a:moveTo>
                <a:lnTo>
                  <a:pt x="18254980" y="8208467"/>
                </a:lnTo>
                <a:lnTo>
                  <a:pt x="18250777" y="8202231"/>
                </a:lnTo>
                <a:lnTo>
                  <a:pt x="18244528" y="8198015"/>
                </a:lnTo>
                <a:lnTo>
                  <a:pt x="18236883" y="8196466"/>
                </a:lnTo>
                <a:lnTo>
                  <a:pt x="18229237" y="8198015"/>
                </a:lnTo>
                <a:lnTo>
                  <a:pt x="18222989" y="8202231"/>
                </a:lnTo>
                <a:lnTo>
                  <a:pt x="18218773" y="8208467"/>
                </a:lnTo>
                <a:lnTo>
                  <a:pt x="18217223" y="8216112"/>
                </a:lnTo>
                <a:lnTo>
                  <a:pt x="18218773" y="8223771"/>
                </a:lnTo>
                <a:lnTo>
                  <a:pt x="18222989" y="8230006"/>
                </a:lnTo>
                <a:lnTo>
                  <a:pt x="18229237" y="8234223"/>
                </a:lnTo>
                <a:lnTo>
                  <a:pt x="18236883" y="8235759"/>
                </a:lnTo>
                <a:lnTo>
                  <a:pt x="18244528" y="8234223"/>
                </a:lnTo>
                <a:lnTo>
                  <a:pt x="18250777" y="8230006"/>
                </a:lnTo>
                <a:lnTo>
                  <a:pt x="18254980" y="8223771"/>
                </a:lnTo>
                <a:lnTo>
                  <a:pt x="18256530" y="8216112"/>
                </a:lnTo>
                <a:close/>
              </a:path>
              <a:path w="18719800" h="10718800" extrusionOk="0">
                <a:moveTo>
                  <a:pt x="18256530" y="8116011"/>
                </a:moveTo>
                <a:lnTo>
                  <a:pt x="18254980" y="8108366"/>
                </a:lnTo>
                <a:lnTo>
                  <a:pt x="18250777" y="8102130"/>
                </a:lnTo>
                <a:lnTo>
                  <a:pt x="18244528" y="8097914"/>
                </a:lnTo>
                <a:lnTo>
                  <a:pt x="18236883" y="8096377"/>
                </a:lnTo>
                <a:lnTo>
                  <a:pt x="18229237" y="8097914"/>
                </a:lnTo>
                <a:lnTo>
                  <a:pt x="18222989" y="8102130"/>
                </a:lnTo>
                <a:lnTo>
                  <a:pt x="18218773" y="8108366"/>
                </a:lnTo>
                <a:lnTo>
                  <a:pt x="18217223" y="8116011"/>
                </a:lnTo>
                <a:lnTo>
                  <a:pt x="18218773" y="8123656"/>
                </a:lnTo>
                <a:lnTo>
                  <a:pt x="18222989" y="8129905"/>
                </a:lnTo>
                <a:lnTo>
                  <a:pt x="18229237" y="8134109"/>
                </a:lnTo>
                <a:lnTo>
                  <a:pt x="18236883" y="8135658"/>
                </a:lnTo>
                <a:lnTo>
                  <a:pt x="18244528" y="8134109"/>
                </a:lnTo>
                <a:lnTo>
                  <a:pt x="18250777" y="8129905"/>
                </a:lnTo>
                <a:lnTo>
                  <a:pt x="18254980" y="8123656"/>
                </a:lnTo>
                <a:lnTo>
                  <a:pt x="18256530" y="8116011"/>
                </a:lnTo>
                <a:close/>
              </a:path>
              <a:path w="18719800" h="10718800" extrusionOk="0">
                <a:moveTo>
                  <a:pt x="18256530" y="8015922"/>
                </a:moveTo>
                <a:lnTo>
                  <a:pt x="18254980" y="8008264"/>
                </a:lnTo>
                <a:lnTo>
                  <a:pt x="18250764" y="8002016"/>
                </a:lnTo>
                <a:lnTo>
                  <a:pt x="18244528" y="7997812"/>
                </a:lnTo>
                <a:lnTo>
                  <a:pt x="18236870" y="7996263"/>
                </a:lnTo>
                <a:lnTo>
                  <a:pt x="18229225" y="7997812"/>
                </a:lnTo>
                <a:lnTo>
                  <a:pt x="18222976" y="8002016"/>
                </a:lnTo>
                <a:lnTo>
                  <a:pt x="18218773" y="8008264"/>
                </a:lnTo>
                <a:lnTo>
                  <a:pt x="18217223" y="8015922"/>
                </a:lnTo>
                <a:lnTo>
                  <a:pt x="18218773" y="8023568"/>
                </a:lnTo>
                <a:lnTo>
                  <a:pt x="18222976" y="8029816"/>
                </a:lnTo>
                <a:lnTo>
                  <a:pt x="18229225" y="8034020"/>
                </a:lnTo>
                <a:lnTo>
                  <a:pt x="18236870" y="8035569"/>
                </a:lnTo>
                <a:lnTo>
                  <a:pt x="18244528" y="8034020"/>
                </a:lnTo>
                <a:lnTo>
                  <a:pt x="18250764" y="8029816"/>
                </a:lnTo>
                <a:lnTo>
                  <a:pt x="18254980" y="8023568"/>
                </a:lnTo>
                <a:lnTo>
                  <a:pt x="18256530" y="8015922"/>
                </a:lnTo>
                <a:close/>
              </a:path>
              <a:path w="18719800" h="10718800" extrusionOk="0">
                <a:moveTo>
                  <a:pt x="18256530" y="7915821"/>
                </a:moveTo>
                <a:lnTo>
                  <a:pt x="18254980" y="7908176"/>
                </a:lnTo>
                <a:lnTo>
                  <a:pt x="18250764" y="7901927"/>
                </a:lnTo>
                <a:lnTo>
                  <a:pt x="18244528" y="7897711"/>
                </a:lnTo>
                <a:lnTo>
                  <a:pt x="18236870" y="7896174"/>
                </a:lnTo>
                <a:lnTo>
                  <a:pt x="18229225" y="7897711"/>
                </a:lnTo>
                <a:lnTo>
                  <a:pt x="18222976" y="7901927"/>
                </a:lnTo>
                <a:lnTo>
                  <a:pt x="18218773" y="7908176"/>
                </a:lnTo>
                <a:lnTo>
                  <a:pt x="18217223" y="7915821"/>
                </a:lnTo>
                <a:lnTo>
                  <a:pt x="18218773" y="7923479"/>
                </a:lnTo>
                <a:lnTo>
                  <a:pt x="18222976" y="7929715"/>
                </a:lnTo>
                <a:lnTo>
                  <a:pt x="18229225" y="7933918"/>
                </a:lnTo>
                <a:lnTo>
                  <a:pt x="18236870" y="7935468"/>
                </a:lnTo>
                <a:lnTo>
                  <a:pt x="18244528" y="7933918"/>
                </a:lnTo>
                <a:lnTo>
                  <a:pt x="18250764" y="7929715"/>
                </a:lnTo>
                <a:lnTo>
                  <a:pt x="18254980" y="7923479"/>
                </a:lnTo>
                <a:lnTo>
                  <a:pt x="18256530" y="7915821"/>
                </a:lnTo>
                <a:close/>
              </a:path>
              <a:path w="18719800" h="10718800" extrusionOk="0">
                <a:moveTo>
                  <a:pt x="18256530" y="7815720"/>
                </a:moveTo>
                <a:lnTo>
                  <a:pt x="18254980" y="7808074"/>
                </a:lnTo>
                <a:lnTo>
                  <a:pt x="18250777" y="7801838"/>
                </a:lnTo>
                <a:lnTo>
                  <a:pt x="18244528" y="7797635"/>
                </a:lnTo>
                <a:lnTo>
                  <a:pt x="18236883" y="7796085"/>
                </a:lnTo>
                <a:lnTo>
                  <a:pt x="18229237" y="7797635"/>
                </a:lnTo>
                <a:lnTo>
                  <a:pt x="18222989" y="7801838"/>
                </a:lnTo>
                <a:lnTo>
                  <a:pt x="18218773" y="7808074"/>
                </a:lnTo>
                <a:lnTo>
                  <a:pt x="18217223" y="7815720"/>
                </a:lnTo>
                <a:lnTo>
                  <a:pt x="18218773" y="7823378"/>
                </a:lnTo>
                <a:lnTo>
                  <a:pt x="18222989" y="7829626"/>
                </a:lnTo>
                <a:lnTo>
                  <a:pt x="18229237" y="7833830"/>
                </a:lnTo>
                <a:lnTo>
                  <a:pt x="18236883" y="7835379"/>
                </a:lnTo>
                <a:lnTo>
                  <a:pt x="18244528" y="7833830"/>
                </a:lnTo>
                <a:lnTo>
                  <a:pt x="18250777" y="7829626"/>
                </a:lnTo>
                <a:lnTo>
                  <a:pt x="18254980" y="7823378"/>
                </a:lnTo>
                <a:lnTo>
                  <a:pt x="18256530" y="7815720"/>
                </a:lnTo>
                <a:close/>
              </a:path>
              <a:path w="18719800" h="10718800" extrusionOk="0">
                <a:moveTo>
                  <a:pt x="18256530" y="7715631"/>
                </a:moveTo>
                <a:lnTo>
                  <a:pt x="18254980" y="7707985"/>
                </a:lnTo>
                <a:lnTo>
                  <a:pt x="18250777" y="7701750"/>
                </a:lnTo>
                <a:lnTo>
                  <a:pt x="18244528" y="7697533"/>
                </a:lnTo>
                <a:lnTo>
                  <a:pt x="18236883" y="7695997"/>
                </a:lnTo>
                <a:lnTo>
                  <a:pt x="18229237" y="7697533"/>
                </a:lnTo>
                <a:lnTo>
                  <a:pt x="18222989" y="7701750"/>
                </a:lnTo>
                <a:lnTo>
                  <a:pt x="18218773" y="7707985"/>
                </a:lnTo>
                <a:lnTo>
                  <a:pt x="18217223" y="7715631"/>
                </a:lnTo>
                <a:lnTo>
                  <a:pt x="18218773" y="7723276"/>
                </a:lnTo>
                <a:lnTo>
                  <a:pt x="18222989" y="7729525"/>
                </a:lnTo>
                <a:lnTo>
                  <a:pt x="18229237" y="7733741"/>
                </a:lnTo>
                <a:lnTo>
                  <a:pt x="18236883" y="7735290"/>
                </a:lnTo>
                <a:lnTo>
                  <a:pt x="18244528" y="7733741"/>
                </a:lnTo>
                <a:lnTo>
                  <a:pt x="18250777" y="7729525"/>
                </a:lnTo>
                <a:lnTo>
                  <a:pt x="18254980" y="7723276"/>
                </a:lnTo>
                <a:lnTo>
                  <a:pt x="18256530" y="7715631"/>
                </a:lnTo>
                <a:close/>
              </a:path>
              <a:path w="18719800" h="10718800" extrusionOk="0">
                <a:moveTo>
                  <a:pt x="18256530" y="7615529"/>
                </a:moveTo>
                <a:lnTo>
                  <a:pt x="18254980" y="7607884"/>
                </a:lnTo>
                <a:lnTo>
                  <a:pt x="18250777" y="7601648"/>
                </a:lnTo>
                <a:lnTo>
                  <a:pt x="18244528" y="7597432"/>
                </a:lnTo>
                <a:lnTo>
                  <a:pt x="18236883" y="7595895"/>
                </a:lnTo>
                <a:lnTo>
                  <a:pt x="18229237" y="7597432"/>
                </a:lnTo>
                <a:lnTo>
                  <a:pt x="18222989" y="7601648"/>
                </a:lnTo>
                <a:lnTo>
                  <a:pt x="18218773" y="7607884"/>
                </a:lnTo>
                <a:lnTo>
                  <a:pt x="18217223" y="7615529"/>
                </a:lnTo>
                <a:lnTo>
                  <a:pt x="18218773" y="7623175"/>
                </a:lnTo>
                <a:lnTo>
                  <a:pt x="18222989" y="7629436"/>
                </a:lnTo>
                <a:lnTo>
                  <a:pt x="18229237" y="7633640"/>
                </a:lnTo>
                <a:lnTo>
                  <a:pt x="18236883" y="7635189"/>
                </a:lnTo>
                <a:lnTo>
                  <a:pt x="18244528" y="7633640"/>
                </a:lnTo>
                <a:lnTo>
                  <a:pt x="18250777" y="7629436"/>
                </a:lnTo>
                <a:lnTo>
                  <a:pt x="18254980" y="7623175"/>
                </a:lnTo>
                <a:lnTo>
                  <a:pt x="18256530" y="7615529"/>
                </a:lnTo>
                <a:close/>
              </a:path>
              <a:path w="18719800" h="10718800" extrusionOk="0">
                <a:moveTo>
                  <a:pt x="18256530" y="7515441"/>
                </a:moveTo>
                <a:lnTo>
                  <a:pt x="18254980" y="7507795"/>
                </a:lnTo>
                <a:lnTo>
                  <a:pt x="18250777" y="7501547"/>
                </a:lnTo>
                <a:lnTo>
                  <a:pt x="18244528" y="7497331"/>
                </a:lnTo>
                <a:lnTo>
                  <a:pt x="18236883" y="7495794"/>
                </a:lnTo>
                <a:lnTo>
                  <a:pt x="18229237" y="7497331"/>
                </a:lnTo>
                <a:lnTo>
                  <a:pt x="18222989" y="7501547"/>
                </a:lnTo>
                <a:lnTo>
                  <a:pt x="18218773" y="7507795"/>
                </a:lnTo>
                <a:lnTo>
                  <a:pt x="18217223" y="7515441"/>
                </a:lnTo>
                <a:lnTo>
                  <a:pt x="18218773" y="7523086"/>
                </a:lnTo>
                <a:lnTo>
                  <a:pt x="18222989" y="7529335"/>
                </a:lnTo>
                <a:lnTo>
                  <a:pt x="18229237" y="7533538"/>
                </a:lnTo>
                <a:lnTo>
                  <a:pt x="18236883" y="7535088"/>
                </a:lnTo>
                <a:lnTo>
                  <a:pt x="18244528" y="7533538"/>
                </a:lnTo>
                <a:lnTo>
                  <a:pt x="18250777" y="7529335"/>
                </a:lnTo>
                <a:lnTo>
                  <a:pt x="18254980" y="7523086"/>
                </a:lnTo>
                <a:lnTo>
                  <a:pt x="18256530" y="7515441"/>
                </a:lnTo>
                <a:close/>
              </a:path>
              <a:path w="18719800" h="10718800" extrusionOk="0">
                <a:moveTo>
                  <a:pt x="18256530" y="7415339"/>
                </a:moveTo>
                <a:lnTo>
                  <a:pt x="18254980" y="7407694"/>
                </a:lnTo>
                <a:lnTo>
                  <a:pt x="18250777" y="7401446"/>
                </a:lnTo>
                <a:lnTo>
                  <a:pt x="18244528" y="7397242"/>
                </a:lnTo>
                <a:lnTo>
                  <a:pt x="18236883" y="7395692"/>
                </a:lnTo>
                <a:lnTo>
                  <a:pt x="18229237" y="7397242"/>
                </a:lnTo>
                <a:lnTo>
                  <a:pt x="18222989" y="7401446"/>
                </a:lnTo>
                <a:lnTo>
                  <a:pt x="18218773" y="7407694"/>
                </a:lnTo>
                <a:lnTo>
                  <a:pt x="18217223" y="7415339"/>
                </a:lnTo>
                <a:lnTo>
                  <a:pt x="18218773" y="7422985"/>
                </a:lnTo>
                <a:lnTo>
                  <a:pt x="18222989" y="7429233"/>
                </a:lnTo>
                <a:lnTo>
                  <a:pt x="18229237" y="7433450"/>
                </a:lnTo>
                <a:lnTo>
                  <a:pt x="18236883" y="7434986"/>
                </a:lnTo>
                <a:lnTo>
                  <a:pt x="18244528" y="7433450"/>
                </a:lnTo>
                <a:lnTo>
                  <a:pt x="18250777" y="7429233"/>
                </a:lnTo>
                <a:lnTo>
                  <a:pt x="18254980" y="7422985"/>
                </a:lnTo>
                <a:lnTo>
                  <a:pt x="18256530" y="7415339"/>
                </a:lnTo>
                <a:close/>
              </a:path>
              <a:path w="18719800" h="10718800" extrusionOk="0">
                <a:moveTo>
                  <a:pt x="18256530" y="7315251"/>
                </a:moveTo>
                <a:lnTo>
                  <a:pt x="18254980" y="7307605"/>
                </a:lnTo>
                <a:lnTo>
                  <a:pt x="18250777" y="7301357"/>
                </a:lnTo>
                <a:lnTo>
                  <a:pt x="18244528" y="7297140"/>
                </a:lnTo>
                <a:lnTo>
                  <a:pt x="18236883" y="7295604"/>
                </a:lnTo>
                <a:lnTo>
                  <a:pt x="18229237" y="7297140"/>
                </a:lnTo>
                <a:lnTo>
                  <a:pt x="18222989" y="7301357"/>
                </a:lnTo>
                <a:lnTo>
                  <a:pt x="18218773" y="7307605"/>
                </a:lnTo>
                <a:lnTo>
                  <a:pt x="18217223" y="7315251"/>
                </a:lnTo>
                <a:lnTo>
                  <a:pt x="18218773" y="7322896"/>
                </a:lnTo>
                <a:lnTo>
                  <a:pt x="18222989" y="7329144"/>
                </a:lnTo>
                <a:lnTo>
                  <a:pt x="18229237" y="7333348"/>
                </a:lnTo>
                <a:lnTo>
                  <a:pt x="18236883" y="7334898"/>
                </a:lnTo>
                <a:lnTo>
                  <a:pt x="18244528" y="7333348"/>
                </a:lnTo>
                <a:lnTo>
                  <a:pt x="18250777" y="7329144"/>
                </a:lnTo>
                <a:lnTo>
                  <a:pt x="18254980" y="7322896"/>
                </a:lnTo>
                <a:lnTo>
                  <a:pt x="18256530" y="7315251"/>
                </a:lnTo>
                <a:close/>
              </a:path>
              <a:path w="18719800" h="10718800" extrusionOk="0">
                <a:moveTo>
                  <a:pt x="18256530" y="7215149"/>
                </a:moveTo>
                <a:lnTo>
                  <a:pt x="18254980" y="7207504"/>
                </a:lnTo>
                <a:lnTo>
                  <a:pt x="18250777" y="7201268"/>
                </a:lnTo>
                <a:lnTo>
                  <a:pt x="18244528" y="7197052"/>
                </a:lnTo>
                <a:lnTo>
                  <a:pt x="18236883" y="7195515"/>
                </a:lnTo>
                <a:lnTo>
                  <a:pt x="18229237" y="7197052"/>
                </a:lnTo>
                <a:lnTo>
                  <a:pt x="18222989" y="7201268"/>
                </a:lnTo>
                <a:lnTo>
                  <a:pt x="18218773" y="7207504"/>
                </a:lnTo>
                <a:lnTo>
                  <a:pt x="18217223" y="7215149"/>
                </a:lnTo>
                <a:lnTo>
                  <a:pt x="18218773" y="7222795"/>
                </a:lnTo>
                <a:lnTo>
                  <a:pt x="18222989" y="7229043"/>
                </a:lnTo>
                <a:lnTo>
                  <a:pt x="18229237" y="7233259"/>
                </a:lnTo>
                <a:lnTo>
                  <a:pt x="18236883" y="7234809"/>
                </a:lnTo>
                <a:lnTo>
                  <a:pt x="18244528" y="7233259"/>
                </a:lnTo>
                <a:lnTo>
                  <a:pt x="18250777" y="7229043"/>
                </a:lnTo>
                <a:lnTo>
                  <a:pt x="18254980" y="7222795"/>
                </a:lnTo>
                <a:lnTo>
                  <a:pt x="18256530" y="7215149"/>
                </a:lnTo>
                <a:close/>
              </a:path>
              <a:path w="18719800" h="10718800" extrusionOk="0">
                <a:moveTo>
                  <a:pt x="18256530" y="7115061"/>
                </a:moveTo>
                <a:lnTo>
                  <a:pt x="18254980" y="7107415"/>
                </a:lnTo>
                <a:lnTo>
                  <a:pt x="18250777" y="7101167"/>
                </a:lnTo>
                <a:lnTo>
                  <a:pt x="18244528" y="7096950"/>
                </a:lnTo>
                <a:lnTo>
                  <a:pt x="18236883" y="7095401"/>
                </a:lnTo>
                <a:lnTo>
                  <a:pt x="18229237" y="7096950"/>
                </a:lnTo>
                <a:lnTo>
                  <a:pt x="18222989" y="7101167"/>
                </a:lnTo>
                <a:lnTo>
                  <a:pt x="18218773" y="7107415"/>
                </a:lnTo>
                <a:lnTo>
                  <a:pt x="18217223" y="7115061"/>
                </a:lnTo>
                <a:lnTo>
                  <a:pt x="18218773" y="7122706"/>
                </a:lnTo>
                <a:lnTo>
                  <a:pt x="18222989" y="7128954"/>
                </a:lnTo>
                <a:lnTo>
                  <a:pt x="18229237" y="7133158"/>
                </a:lnTo>
                <a:lnTo>
                  <a:pt x="18236883" y="7134707"/>
                </a:lnTo>
                <a:lnTo>
                  <a:pt x="18244528" y="7133158"/>
                </a:lnTo>
                <a:lnTo>
                  <a:pt x="18250777" y="7128954"/>
                </a:lnTo>
                <a:lnTo>
                  <a:pt x="18254980" y="7122706"/>
                </a:lnTo>
                <a:lnTo>
                  <a:pt x="18256530" y="7115061"/>
                </a:lnTo>
                <a:close/>
              </a:path>
              <a:path w="18719800" h="10718800" extrusionOk="0">
                <a:moveTo>
                  <a:pt x="18256530" y="7014946"/>
                </a:moveTo>
                <a:lnTo>
                  <a:pt x="18254980" y="7007314"/>
                </a:lnTo>
                <a:lnTo>
                  <a:pt x="18250777" y="7001065"/>
                </a:lnTo>
                <a:lnTo>
                  <a:pt x="18244528" y="6996862"/>
                </a:lnTo>
                <a:lnTo>
                  <a:pt x="18236883" y="6995312"/>
                </a:lnTo>
                <a:lnTo>
                  <a:pt x="18229237" y="6996862"/>
                </a:lnTo>
                <a:lnTo>
                  <a:pt x="18222989" y="7001065"/>
                </a:lnTo>
                <a:lnTo>
                  <a:pt x="18218773" y="7007314"/>
                </a:lnTo>
                <a:lnTo>
                  <a:pt x="18217223" y="7014946"/>
                </a:lnTo>
                <a:lnTo>
                  <a:pt x="18218773" y="7022605"/>
                </a:lnTo>
                <a:lnTo>
                  <a:pt x="18222989" y="7028853"/>
                </a:lnTo>
                <a:lnTo>
                  <a:pt x="18229237" y="7033057"/>
                </a:lnTo>
                <a:lnTo>
                  <a:pt x="18236883" y="7034606"/>
                </a:lnTo>
                <a:lnTo>
                  <a:pt x="18244528" y="7033057"/>
                </a:lnTo>
                <a:lnTo>
                  <a:pt x="18250777" y="7028853"/>
                </a:lnTo>
                <a:lnTo>
                  <a:pt x="18254980" y="7022605"/>
                </a:lnTo>
                <a:lnTo>
                  <a:pt x="18256530" y="7014946"/>
                </a:lnTo>
                <a:close/>
              </a:path>
              <a:path w="18719800" h="10718800" extrusionOk="0">
                <a:moveTo>
                  <a:pt x="18256530" y="6914870"/>
                </a:moveTo>
                <a:lnTo>
                  <a:pt x="18254980" y="6907212"/>
                </a:lnTo>
                <a:lnTo>
                  <a:pt x="18250777" y="6900964"/>
                </a:lnTo>
                <a:lnTo>
                  <a:pt x="18244528" y="6896760"/>
                </a:lnTo>
                <a:lnTo>
                  <a:pt x="18236883" y="6895211"/>
                </a:lnTo>
                <a:lnTo>
                  <a:pt x="18229237" y="6896760"/>
                </a:lnTo>
                <a:lnTo>
                  <a:pt x="18222989" y="6900964"/>
                </a:lnTo>
                <a:lnTo>
                  <a:pt x="18218773" y="6907212"/>
                </a:lnTo>
                <a:lnTo>
                  <a:pt x="18217223" y="6914870"/>
                </a:lnTo>
                <a:lnTo>
                  <a:pt x="18218773" y="6922516"/>
                </a:lnTo>
                <a:lnTo>
                  <a:pt x="18222989" y="6928764"/>
                </a:lnTo>
                <a:lnTo>
                  <a:pt x="18229237" y="6932968"/>
                </a:lnTo>
                <a:lnTo>
                  <a:pt x="18236883" y="6934517"/>
                </a:lnTo>
                <a:lnTo>
                  <a:pt x="18244528" y="6932968"/>
                </a:lnTo>
                <a:lnTo>
                  <a:pt x="18250777" y="6928764"/>
                </a:lnTo>
                <a:lnTo>
                  <a:pt x="18254980" y="6922516"/>
                </a:lnTo>
                <a:lnTo>
                  <a:pt x="18256530" y="6914870"/>
                </a:lnTo>
                <a:close/>
              </a:path>
              <a:path w="18719800" h="10718800" extrusionOk="0">
                <a:moveTo>
                  <a:pt x="18256530" y="6814769"/>
                </a:moveTo>
                <a:lnTo>
                  <a:pt x="18254980" y="6807124"/>
                </a:lnTo>
                <a:lnTo>
                  <a:pt x="18250777" y="6800875"/>
                </a:lnTo>
                <a:lnTo>
                  <a:pt x="18244528" y="6796659"/>
                </a:lnTo>
                <a:lnTo>
                  <a:pt x="18236883" y="6795122"/>
                </a:lnTo>
                <a:lnTo>
                  <a:pt x="18229237" y="6796659"/>
                </a:lnTo>
                <a:lnTo>
                  <a:pt x="18222989" y="6800875"/>
                </a:lnTo>
                <a:lnTo>
                  <a:pt x="18218773" y="6807124"/>
                </a:lnTo>
                <a:lnTo>
                  <a:pt x="18217223" y="6814769"/>
                </a:lnTo>
                <a:lnTo>
                  <a:pt x="18218773" y="6822414"/>
                </a:lnTo>
                <a:lnTo>
                  <a:pt x="18222989" y="6828663"/>
                </a:lnTo>
                <a:lnTo>
                  <a:pt x="18229237" y="6832867"/>
                </a:lnTo>
                <a:lnTo>
                  <a:pt x="18236883" y="6834416"/>
                </a:lnTo>
                <a:lnTo>
                  <a:pt x="18244528" y="6832867"/>
                </a:lnTo>
                <a:lnTo>
                  <a:pt x="18250777" y="6828663"/>
                </a:lnTo>
                <a:lnTo>
                  <a:pt x="18254980" y="6822414"/>
                </a:lnTo>
                <a:lnTo>
                  <a:pt x="18256530" y="6814769"/>
                </a:lnTo>
                <a:close/>
              </a:path>
              <a:path w="18719800" h="10718800" extrusionOk="0">
                <a:moveTo>
                  <a:pt x="18256530" y="6714668"/>
                </a:moveTo>
                <a:lnTo>
                  <a:pt x="18254980" y="6707022"/>
                </a:lnTo>
                <a:lnTo>
                  <a:pt x="18250777" y="6700787"/>
                </a:lnTo>
                <a:lnTo>
                  <a:pt x="18244528" y="6696570"/>
                </a:lnTo>
                <a:lnTo>
                  <a:pt x="18236883" y="6695021"/>
                </a:lnTo>
                <a:lnTo>
                  <a:pt x="18229237" y="6696570"/>
                </a:lnTo>
                <a:lnTo>
                  <a:pt x="18222989" y="6700787"/>
                </a:lnTo>
                <a:lnTo>
                  <a:pt x="18218773" y="6707022"/>
                </a:lnTo>
                <a:lnTo>
                  <a:pt x="18217223" y="6714668"/>
                </a:lnTo>
                <a:lnTo>
                  <a:pt x="18218773" y="6722326"/>
                </a:lnTo>
                <a:lnTo>
                  <a:pt x="18222989" y="6728574"/>
                </a:lnTo>
                <a:lnTo>
                  <a:pt x="18229237" y="6732778"/>
                </a:lnTo>
                <a:lnTo>
                  <a:pt x="18236883" y="6734327"/>
                </a:lnTo>
                <a:lnTo>
                  <a:pt x="18244528" y="6732778"/>
                </a:lnTo>
                <a:lnTo>
                  <a:pt x="18250777" y="6728574"/>
                </a:lnTo>
                <a:lnTo>
                  <a:pt x="18254980" y="6722326"/>
                </a:lnTo>
                <a:lnTo>
                  <a:pt x="18256530" y="6714668"/>
                </a:lnTo>
                <a:close/>
              </a:path>
              <a:path w="18719800" h="10718800" extrusionOk="0">
                <a:moveTo>
                  <a:pt x="18256530" y="6614579"/>
                </a:moveTo>
                <a:lnTo>
                  <a:pt x="18254980" y="6606934"/>
                </a:lnTo>
                <a:lnTo>
                  <a:pt x="18250777" y="6600685"/>
                </a:lnTo>
                <a:lnTo>
                  <a:pt x="18244528" y="6596481"/>
                </a:lnTo>
                <a:lnTo>
                  <a:pt x="18236883" y="6594932"/>
                </a:lnTo>
                <a:lnTo>
                  <a:pt x="18229237" y="6596481"/>
                </a:lnTo>
                <a:lnTo>
                  <a:pt x="18222989" y="6600685"/>
                </a:lnTo>
                <a:lnTo>
                  <a:pt x="18218773" y="6606934"/>
                </a:lnTo>
                <a:lnTo>
                  <a:pt x="18217223" y="6614579"/>
                </a:lnTo>
                <a:lnTo>
                  <a:pt x="18218773" y="6622224"/>
                </a:lnTo>
                <a:lnTo>
                  <a:pt x="18222989" y="6628473"/>
                </a:lnTo>
                <a:lnTo>
                  <a:pt x="18229237" y="6632676"/>
                </a:lnTo>
                <a:lnTo>
                  <a:pt x="18236883" y="6634226"/>
                </a:lnTo>
                <a:lnTo>
                  <a:pt x="18244528" y="6632676"/>
                </a:lnTo>
                <a:lnTo>
                  <a:pt x="18250777" y="6628473"/>
                </a:lnTo>
                <a:lnTo>
                  <a:pt x="18254980" y="6622224"/>
                </a:lnTo>
                <a:lnTo>
                  <a:pt x="18256530" y="6614579"/>
                </a:lnTo>
                <a:close/>
              </a:path>
              <a:path w="18719800" h="10718800" extrusionOk="0">
                <a:moveTo>
                  <a:pt x="18256530" y="6514478"/>
                </a:moveTo>
                <a:lnTo>
                  <a:pt x="18254980" y="6506832"/>
                </a:lnTo>
                <a:lnTo>
                  <a:pt x="18250777" y="6500584"/>
                </a:lnTo>
                <a:lnTo>
                  <a:pt x="18244528" y="6496380"/>
                </a:lnTo>
                <a:lnTo>
                  <a:pt x="18236883" y="6494831"/>
                </a:lnTo>
                <a:lnTo>
                  <a:pt x="18229237" y="6496380"/>
                </a:lnTo>
                <a:lnTo>
                  <a:pt x="18222989" y="6500584"/>
                </a:lnTo>
                <a:lnTo>
                  <a:pt x="18218773" y="6506832"/>
                </a:lnTo>
                <a:lnTo>
                  <a:pt x="18217223" y="6514478"/>
                </a:lnTo>
                <a:lnTo>
                  <a:pt x="18218773" y="6522123"/>
                </a:lnTo>
                <a:lnTo>
                  <a:pt x="18222989" y="6528371"/>
                </a:lnTo>
                <a:lnTo>
                  <a:pt x="18229237" y="6532575"/>
                </a:lnTo>
                <a:lnTo>
                  <a:pt x="18236883" y="6534124"/>
                </a:lnTo>
                <a:lnTo>
                  <a:pt x="18244528" y="6532575"/>
                </a:lnTo>
                <a:lnTo>
                  <a:pt x="18250777" y="6528371"/>
                </a:lnTo>
                <a:lnTo>
                  <a:pt x="18254980" y="6522123"/>
                </a:lnTo>
                <a:lnTo>
                  <a:pt x="18256530" y="6514478"/>
                </a:lnTo>
                <a:close/>
              </a:path>
              <a:path w="18719800" h="10718800" extrusionOk="0">
                <a:moveTo>
                  <a:pt x="18256530" y="6414389"/>
                </a:moveTo>
                <a:lnTo>
                  <a:pt x="18254980" y="6406731"/>
                </a:lnTo>
                <a:lnTo>
                  <a:pt x="18250764" y="6400495"/>
                </a:lnTo>
                <a:lnTo>
                  <a:pt x="18244528" y="6396279"/>
                </a:lnTo>
                <a:lnTo>
                  <a:pt x="18236870" y="6394742"/>
                </a:lnTo>
                <a:lnTo>
                  <a:pt x="18229225" y="6396279"/>
                </a:lnTo>
                <a:lnTo>
                  <a:pt x="18222976" y="6400495"/>
                </a:lnTo>
                <a:lnTo>
                  <a:pt x="18218773" y="6406731"/>
                </a:lnTo>
                <a:lnTo>
                  <a:pt x="18217223" y="6414389"/>
                </a:lnTo>
                <a:lnTo>
                  <a:pt x="18218773" y="6422034"/>
                </a:lnTo>
                <a:lnTo>
                  <a:pt x="18222976" y="6428270"/>
                </a:lnTo>
                <a:lnTo>
                  <a:pt x="18229225" y="6432486"/>
                </a:lnTo>
                <a:lnTo>
                  <a:pt x="18236870" y="6434023"/>
                </a:lnTo>
                <a:lnTo>
                  <a:pt x="18244528" y="6432486"/>
                </a:lnTo>
                <a:lnTo>
                  <a:pt x="18250764" y="6428270"/>
                </a:lnTo>
                <a:lnTo>
                  <a:pt x="18254980" y="6422034"/>
                </a:lnTo>
                <a:lnTo>
                  <a:pt x="18256530" y="6414389"/>
                </a:lnTo>
                <a:close/>
              </a:path>
              <a:path w="18719800" h="10718800" extrusionOk="0">
                <a:moveTo>
                  <a:pt x="18256530" y="6314287"/>
                </a:moveTo>
                <a:lnTo>
                  <a:pt x="18254980" y="6306642"/>
                </a:lnTo>
                <a:lnTo>
                  <a:pt x="18250764" y="6300394"/>
                </a:lnTo>
                <a:lnTo>
                  <a:pt x="18244528" y="6296190"/>
                </a:lnTo>
                <a:lnTo>
                  <a:pt x="18236870" y="6294640"/>
                </a:lnTo>
                <a:lnTo>
                  <a:pt x="18229225" y="6296190"/>
                </a:lnTo>
                <a:lnTo>
                  <a:pt x="18222976" y="6300394"/>
                </a:lnTo>
                <a:lnTo>
                  <a:pt x="18218773" y="6306642"/>
                </a:lnTo>
                <a:lnTo>
                  <a:pt x="18217223" y="6314287"/>
                </a:lnTo>
                <a:lnTo>
                  <a:pt x="18218773" y="6321933"/>
                </a:lnTo>
                <a:lnTo>
                  <a:pt x="18222976" y="6328181"/>
                </a:lnTo>
                <a:lnTo>
                  <a:pt x="18229225" y="6332385"/>
                </a:lnTo>
                <a:lnTo>
                  <a:pt x="18236870" y="6333934"/>
                </a:lnTo>
                <a:lnTo>
                  <a:pt x="18244528" y="6332385"/>
                </a:lnTo>
                <a:lnTo>
                  <a:pt x="18250764" y="6328181"/>
                </a:lnTo>
                <a:lnTo>
                  <a:pt x="18254980" y="6321933"/>
                </a:lnTo>
                <a:lnTo>
                  <a:pt x="18256530" y="6314287"/>
                </a:lnTo>
                <a:close/>
              </a:path>
              <a:path w="18719800" h="10718800" extrusionOk="0">
                <a:moveTo>
                  <a:pt x="18256530" y="6214186"/>
                </a:moveTo>
                <a:lnTo>
                  <a:pt x="18254980" y="6206541"/>
                </a:lnTo>
                <a:lnTo>
                  <a:pt x="18250777" y="6200292"/>
                </a:lnTo>
                <a:lnTo>
                  <a:pt x="18244528" y="6196076"/>
                </a:lnTo>
                <a:lnTo>
                  <a:pt x="18236883" y="6194526"/>
                </a:lnTo>
                <a:lnTo>
                  <a:pt x="18229237" y="6196076"/>
                </a:lnTo>
                <a:lnTo>
                  <a:pt x="18222989" y="6200292"/>
                </a:lnTo>
                <a:lnTo>
                  <a:pt x="18218773" y="6206541"/>
                </a:lnTo>
                <a:lnTo>
                  <a:pt x="18217223" y="6214186"/>
                </a:lnTo>
                <a:lnTo>
                  <a:pt x="18218773" y="6221844"/>
                </a:lnTo>
                <a:lnTo>
                  <a:pt x="18222989" y="6228080"/>
                </a:lnTo>
                <a:lnTo>
                  <a:pt x="18229237" y="6232296"/>
                </a:lnTo>
                <a:lnTo>
                  <a:pt x="18236883" y="6233833"/>
                </a:lnTo>
                <a:lnTo>
                  <a:pt x="18244528" y="6232296"/>
                </a:lnTo>
                <a:lnTo>
                  <a:pt x="18250777" y="6228080"/>
                </a:lnTo>
                <a:lnTo>
                  <a:pt x="18254980" y="6221844"/>
                </a:lnTo>
                <a:lnTo>
                  <a:pt x="18256530" y="6214186"/>
                </a:lnTo>
                <a:close/>
              </a:path>
              <a:path w="18719800" h="10718800" extrusionOk="0">
                <a:moveTo>
                  <a:pt x="18256530" y="6114097"/>
                </a:moveTo>
                <a:lnTo>
                  <a:pt x="18254980" y="6106452"/>
                </a:lnTo>
                <a:lnTo>
                  <a:pt x="18250777" y="6100203"/>
                </a:lnTo>
                <a:lnTo>
                  <a:pt x="18244528" y="6095987"/>
                </a:lnTo>
                <a:lnTo>
                  <a:pt x="18236883" y="6094450"/>
                </a:lnTo>
                <a:lnTo>
                  <a:pt x="18229237" y="6095987"/>
                </a:lnTo>
                <a:lnTo>
                  <a:pt x="18222989" y="6100203"/>
                </a:lnTo>
                <a:lnTo>
                  <a:pt x="18218773" y="6106452"/>
                </a:lnTo>
                <a:lnTo>
                  <a:pt x="18217223" y="6114097"/>
                </a:lnTo>
                <a:lnTo>
                  <a:pt x="18218773" y="6121743"/>
                </a:lnTo>
                <a:lnTo>
                  <a:pt x="18222989" y="6127991"/>
                </a:lnTo>
                <a:lnTo>
                  <a:pt x="18229237" y="6132207"/>
                </a:lnTo>
                <a:lnTo>
                  <a:pt x="18236883" y="6133744"/>
                </a:lnTo>
                <a:lnTo>
                  <a:pt x="18244528" y="6132207"/>
                </a:lnTo>
                <a:lnTo>
                  <a:pt x="18250777" y="6127991"/>
                </a:lnTo>
                <a:lnTo>
                  <a:pt x="18254980" y="6121743"/>
                </a:lnTo>
                <a:lnTo>
                  <a:pt x="18256530" y="6114097"/>
                </a:lnTo>
                <a:close/>
              </a:path>
              <a:path w="18719800" h="10718800" extrusionOk="0">
                <a:moveTo>
                  <a:pt x="18256530" y="6014009"/>
                </a:moveTo>
                <a:lnTo>
                  <a:pt x="18254980" y="6006350"/>
                </a:lnTo>
                <a:lnTo>
                  <a:pt x="18250777" y="6000102"/>
                </a:lnTo>
                <a:lnTo>
                  <a:pt x="18244528" y="5995898"/>
                </a:lnTo>
                <a:lnTo>
                  <a:pt x="18236883" y="5994349"/>
                </a:lnTo>
                <a:lnTo>
                  <a:pt x="18229237" y="5995898"/>
                </a:lnTo>
                <a:lnTo>
                  <a:pt x="18222989" y="6000102"/>
                </a:lnTo>
                <a:lnTo>
                  <a:pt x="18218773" y="6006350"/>
                </a:lnTo>
                <a:lnTo>
                  <a:pt x="18217223" y="6014009"/>
                </a:lnTo>
                <a:lnTo>
                  <a:pt x="18218773" y="6021641"/>
                </a:lnTo>
                <a:lnTo>
                  <a:pt x="18222989" y="6027890"/>
                </a:lnTo>
                <a:lnTo>
                  <a:pt x="18229237" y="6032106"/>
                </a:lnTo>
                <a:lnTo>
                  <a:pt x="18236883" y="6033643"/>
                </a:lnTo>
                <a:lnTo>
                  <a:pt x="18244528" y="6032106"/>
                </a:lnTo>
                <a:lnTo>
                  <a:pt x="18250777" y="6027890"/>
                </a:lnTo>
                <a:lnTo>
                  <a:pt x="18254980" y="6021641"/>
                </a:lnTo>
                <a:lnTo>
                  <a:pt x="18256530" y="6014009"/>
                </a:lnTo>
                <a:close/>
              </a:path>
              <a:path w="18719800" h="10718800" extrusionOk="0">
                <a:moveTo>
                  <a:pt x="18256530" y="5913907"/>
                </a:moveTo>
                <a:lnTo>
                  <a:pt x="18254980" y="5906249"/>
                </a:lnTo>
                <a:lnTo>
                  <a:pt x="18250777" y="5900013"/>
                </a:lnTo>
                <a:lnTo>
                  <a:pt x="18244528" y="5895797"/>
                </a:lnTo>
                <a:lnTo>
                  <a:pt x="18236883" y="5894260"/>
                </a:lnTo>
                <a:lnTo>
                  <a:pt x="18229237" y="5895797"/>
                </a:lnTo>
                <a:lnTo>
                  <a:pt x="18222989" y="5900013"/>
                </a:lnTo>
                <a:lnTo>
                  <a:pt x="18218773" y="5906249"/>
                </a:lnTo>
                <a:lnTo>
                  <a:pt x="18217223" y="5913907"/>
                </a:lnTo>
                <a:lnTo>
                  <a:pt x="18218773" y="5921553"/>
                </a:lnTo>
                <a:lnTo>
                  <a:pt x="18222989" y="5927801"/>
                </a:lnTo>
                <a:lnTo>
                  <a:pt x="18229237" y="5932005"/>
                </a:lnTo>
                <a:lnTo>
                  <a:pt x="18236883" y="5933554"/>
                </a:lnTo>
                <a:lnTo>
                  <a:pt x="18244528" y="5932005"/>
                </a:lnTo>
                <a:lnTo>
                  <a:pt x="18250777" y="5927801"/>
                </a:lnTo>
                <a:lnTo>
                  <a:pt x="18254980" y="5921553"/>
                </a:lnTo>
                <a:lnTo>
                  <a:pt x="18256530" y="5913907"/>
                </a:lnTo>
                <a:close/>
              </a:path>
              <a:path w="18719800" h="10718800" extrusionOk="0">
                <a:moveTo>
                  <a:pt x="18256530" y="5813806"/>
                </a:moveTo>
                <a:lnTo>
                  <a:pt x="18254980" y="5806160"/>
                </a:lnTo>
                <a:lnTo>
                  <a:pt x="18250777" y="5799912"/>
                </a:lnTo>
                <a:lnTo>
                  <a:pt x="18244528" y="5795708"/>
                </a:lnTo>
                <a:lnTo>
                  <a:pt x="18236883" y="5794159"/>
                </a:lnTo>
                <a:lnTo>
                  <a:pt x="18229237" y="5795708"/>
                </a:lnTo>
                <a:lnTo>
                  <a:pt x="18222989" y="5799912"/>
                </a:lnTo>
                <a:lnTo>
                  <a:pt x="18218773" y="5806160"/>
                </a:lnTo>
                <a:lnTo>
                  <a:pt x="18217223" y="5813806"/>
                </a:lnTo>
                <a:lnTo>
                  <a:pt x="18218773" y="5821451"/>
                </a:lnTo>
                <a:lnTo>
                  <a:pt x="18222989" y="5827700"/>
                </a:lnTo>
                <a:lnTo>
                  <a:pt x="18229237" y="5831916"/>
                </a:lnTo>
                <a:lnTo>
                  <a:pt x="18236883" y="5833453"/>
                </a:lnTo>
                <a:lnTo>
                  <a:pt x="18244528" y="5831916"/>
                </a:lnTo>
                <a:lnTo>
                  <a:pt x="18250777" y="5827700"/>
                </a:lnTo>
                <a:lnTo>
                  <a:pt x="18254980" y="5821451"/>
                </a:lnTo>
                <a:lnTo>
                  <a:pt x="18256530" y="5813806"/>
                </a:lnTo>
                <a:close/>
              </a:path>
              <a:path w="18719800" h="10718800" extrusionOk="0">
                <a:moveTo>
                  <a:pt x="18256530" y="5713717"/>
                </a:moveTo>
                <a:lnTo>
                  <a:pt x="18254980" y="5706072"/>
                </a:lnTo>
                <a:lnTo>
                  <a:pt x="18250777" y="5699823"/>
                </a:lnTo>
                <a:lnTo>
                  <a:pt x="18244528" y="5695607"/>
                </a:lnTo>
                <a:lnTo>
                  <a:pt x="18236883" y="5694057"/>
                </a:lnTo>
                <a:lnTo>
                  <a:pt x="18229237" y="5695607"/>
                </a:lnTo>
                <a:lnTo>
                  <a:pt x="18222989" y="5699823"/>
                </a:lnTo>
                <a:lnTo>
                  <a:pt x="18218773" y="5706072"/>
                </a:lnTo>
                <a:lnTo>
                  <a:pt x="18217223" y="5713717"/>
                </a:lnTo>
                <a:lnTo>
                  <a:pt x="18218773" y="5721362"/>
                </a:lnTo>
                <a:lnTo>
                  <a:pt x="18222989" y="5727611"/>
                </a:lnTo>
                <a:lnTo>
                  <a:pt x="18229237" y="5731815"/>
                </a:lnTo>
                <a:lnTo>
                  <a:pt x="18236883" y="5733364"/>
                </a:lnTo>
                <a:lnTo>
                  <a:pt x="18244528" y="5731815"/>
                </a:lnTo>
                <a:lnTo>
                  <a:pt x="18250777" y="5727611"/>
                </a:lnTo>
                <a:lnTo>
                  <a:pt x="18254980" y="5721362"/>
                </a:lnTo>
                <a:lnTo>
                  <a:pt x="18256530" y="5713717"/>
                </a:lnTo>
                <a:close/>
              </a:path>
              <a:path w="18719800" h="10718800" extrusionOk="0">
                <a:moveTo>
                  <a:pt x="18256530" y="5613616"/>
                </a:moveTo>
                <a:lnTo>
                  <a:pt x="18254980" y="5605970"/>
                </a:lnTo>
                <a:lnTo>
                  <a:pt x="18250777" y="5599722"/>
                </a:lnTo>
                <a:lnTo>
                  <a:pt x="18244528" y="5595518"/>
                </a:lnTo>
                <a:lnTo>
                  <a:pt x="18236883" y="5593969"/>
                </a:lnTo>
                <a:lnTo>
                  <a:pt x="18229237" y="5595518"/>
                </a:lnTo>
                <a:lnTo>
                  <a:pt x="18222989" y="5599722"/>
                </a:lnTo>
                <a:lnTo>
                  <a:pt x="18218773" y="5605970"/>
                </a:lnTo>
                <a:lnTo>
                  <a:pt x="18217223" y="5613616"/>
                </a:lnTo>
                <a:lnTo>
                  <a:pt x="18218773" y="5621261"/>
                </a:lnTo>
                <a:lnTo>
                  <a:pt x="18222989" y="5627509"/>
                </a:lnTo>
                <a:lnTo>
                  <a:pt x="18229237" y="5631713"/>
                </a:lnTo>
                <a:lnTo>
                  <a:pt x="18236883" y="5633263"/>
                </a:lnTo>
                <a:lnTo>
                  <a:pt x="18244528" y="5631713"/>
                </a:lnTo>
                <a:lnTo>
                  <a:pt x="18250777" y="5627509"/>
                </a:lnTo>
                <a:lnTo>
                  <a:pt x="18254980" y="5621261"/>
                </a:lnTo>
                <a:lnTo>
                  <a:pt x="18256530" y="5613616"/>
                </a:lnTo>
                <a:close/>
              </a:path>
              <a:path w="18719800" h="10718800" extrusionOk="0">
                <a:moveTo>
                  <a:pt x="18256530" y="5513514"/>
                </a:moveTo>
                <a:lnTo>
                  <a:pt x="18254980" y="5505869"/>
                </a:lnTo>
                <a:lnTo>
                  <a:pt x="18250777" y="5499633"/>
                </a:lnTo>
                <a:lnTo>
                  <a:pt x="18244528" y="5495417"/>
                </a:lnTo>
                <a:lnTo>
                  <a:pt x="18236883" y="5493880"/>
                </a:lnTo>
                <a:lnTo>
                  <a:pt x="18229237" y="5495417"/>
                </a:lnTo>
                <a:lnTo>
                  <a:pt x="18222989" y="5499633"/>
                </a:lnTo>
                <a:lnTo>
                  <a:pt x="18218773" y="5505869"/>
                </a:lnTo>
                <a:lnTo>
                  <a:pt x="18217223" y="5513514"/>
                </a:lnTo>
                <a:lnTo>
                  <a:pt x="18218773" y="5521160"/>
                </a:lnTo>
                <a:lnTo>
                  <a:pt x="18222989" y="5527408"/>
                </a:lnTo>
                <a:lnTo>
                  <a:pt x="18229237" y="5531624"/>
                </a:lnTo>
                <a:lnTo>
                  <a:pt x="18236883" y="5533161"/>
                </a:lnTo>
                <a:lnTo>
                  <a:pt x="18244528" y="5531624"/>
                </a:lnTo>
                <a:lnTo>
                  <a:pt x="18250777" y="5527408"/>
                </a:lnTo>
                <a:lnTo>
                  <a:pt x="18254980" y="5521160"/>
                </a:lnTo>
                <a:lnTo>
                  <a:pt x="18256530" y="5513514"/>
                </a:lnTo>
                <a:close/>
              </a:path>
              <a:path w="18719800" h="10718800" extrusionOk="0">
                <a:moveTo>
                  <a:pt x="18256530" y="5413413"/>
                </a:moveTo>
                <a:lnTo>
                  <a:pt x="18254980" y="5405780"/>
                </a:lnTo>
                <a:lnTo>
                  <a:pt x="18250777" y="5399532"/>
                </a:lnTo>
                <a:lnTo>
                  <a:pt x="18244528" y="5395328"/>
                </a:lnTo>
                <a:lnTo>
                  <a:pt x="18236883" y="5393779"/>
                </a:lnTo>
                <a:lnTo>
                  <a:pt x="18229237" y="5395328"/>
                </a:lnTo>
                <a:lnTo>
                  <a:pt x="18222989" y="5399532"/>
                </a:lnTo>
                <a:lnTo>
                  <a:pt x="18218773" y="5405780"/>
                </a:lnTo>
                <a:lnTo>
                  <a:pt x="18217223" y="5413413"/>
                </a:lnTo>
                <a:lnTo>
                  <a:pt x="18218773" y="5421071"/>
                </a:lnTo>
                <a:lnTo>
                  <a:pt x="18222989" y="5427319"/>
                </a:lnTo>
                <a:lnTo>
                  <a:pt x="18229237" y="5431523"/>
                </a:lnTo>
                <a:lnTo>
                  <a:pt x="18236883" y="5433072"/>
                </a:lnTo>
                <a:lnTo>
                  <a:pt x="18244528" y="5431523"/>
                </a:lnTo>
                <a:lnTo>
                  <a:pt x="18250777" y="5427319"/>
                </a:lnTo>
                <a:lnTo>
                  <a:pt x="18254980" y="5421071"/>
                </a:lnTo>
                <a:lnTo>
                  <a:pt x="18256530" y="5413413"/>
                </a:lnTo>
                <a:close/>
              </a:path>
              <a:path w="18719800" h="10718800" extrusionOk="0">
                <a:moveTo>
                  <a:pt x="18256530" y="5313324"/>
                </a:moveTo>
                <a:lnTo>
                  <a:pt x="18254980" y="5305679"/>
                </a:lnTo>
                <a:lnTo>
                  <a:pt x="18250777" y="5299443"/>
                </a:lnTo>
                <a:lnTo>
                  <a:pt x="18244528" y="5295227"/>
                </a:lnTo>
                <a:lnTo>
                  <a:pt x="18236883" y="5293677"/>
                </a:lnTo>
                <a:lnTo>
                  <a:pt x="18229237" y="5295227"/>
                </a:lnTo>
                <a:lnTo>
                  <a:pt x="18222989" y="5299443"/>
                </a:lnTo>
                <a:lnTo>
                  <a:pt x="18218773" y="5305679"/>
                </a:lnTo>
                <a:lnTo>
                  <a:pt x="18217223" y="5313324"/>
                </a:lnTo>
                <a:lnTo>
                  <a:pt x="18218773" y="5320970"/>
                </a:lnTo>
                <a:lnTo>
                  <a:pt x="18222989" y="5327218"/>
                </a:lnTo>
                <a:lnTo>
                  <a:pt x="18229237" y="5331434"/>
                </a:lnTo>
                <a:lnTo>
                  <a:pt x="18236883" y="5332971"/>
                </a:lnTo>
                <a:lnTo>
                  <a:pt x="18244528" y="5331434"/>
                </a:lnTo>
                <a:lnTo>
                  <a:pt x="18250777" y="5327218"/>
                </a:lnTo>
                <a:lnTo>
                  <a:pt x="18254980" y="5320970"/>
                </a:lnTo>
                <a:lnTo>
                  <a:pt x="18256530" y="5313324"/>
                </a:lnTo>
                <a:close/>
              </a:path>
              <a:path w="18719800" h="10718800" extrusionOk="0">
                <a:moveTo>
                  <a:pt x="18256530" y="5213235"/>
                </a:moveTo>
                <a:lnTo>
                  <a:pt x="18254980" y="5205590"/>
                </a:lnTo>
                <a:lnTo>
                  <a:pt x="18250777" y="5199342"/>
                </a:lnTo>
                <a:lnTo>
                  <a:pt x="18244528" y="5195125"/>
                </a:lnTo>
                <a:lnTo>
                  <a:pt x="18236883" y="5193589"/>
                </a:lnTo>
                <a:lnTo>
                  <a:pt x="18229237" y="5195125"/>
                </a:lnTo>
                <a:lnTo>
                  <a:pt x="18222989" y="5199342"/>
                </a:lnTo>
                <a:lnTo>
                  <a:pt x="18218773" y="5205590"/>
                </a:lnTo>
                <a:lnTo>
                  <a:pt x="18217223" y="5213235"/>
                </a:lnTo>
                <a:lnTo>
                  <a:pt x="18218773" y="5220881"/>
                </a:lnTo>
                <a:lnTo>
                  <a:pt x="18222989" y="5227129"/>
                </a:lnTo>
                <a:lnTo>
                  <a:pt x="18229237" y="5231333"/>
                </a:lnTo>
                <a:lnTo>
                  <a:pt x="18236883" y="5232870"/>
                </a:lnTo>
                <a:lnTo>
                  <a:pt x="18244528" y="5231333"/>
                </a:lnTo>
                <a:lnTo>
                  <a:pt x="18250777" y="5227129"/>
                </a:lnTo>
                <a:lnTo>
                  <a:pt x="18254980" y="5220881"/>
                </a:lnTo>
                <a:lnTo>
                  <a:pt x="18256530" y="5213235"/>
                </a:lnTo>
                <a:close/>
              </a:path>
              <a:path w="18719800" h="10718800" extrusionOk="0">
                <a:moveTo>
                  <a:pt x="18256530" y="5113134"/>
                </a:moveTo>
                <a:lnTo>
                  <a:pt x="18254980" y="5105489"/>
                </a:lnTo>
                <a:lnTo>
                  <a:pt x="18250777" y="5099240"/>
                </a:lnTo>
                <a:lnTo>
                  <a:pt x="18244528" y="5095024"/>
                </a:lnTo>
                <a:lnTo>
                  <a:pt x="18236883" y="5093487"/>
                </a:lnTo>
                <a:lnTo>
                  <a:pt x="18229237" y="5095024"/>
                </a:lnTo>
                <a:lnTo>
                  <a:pt x="18222989" y="5099240"/>
                </a:lnTo>
                <a:lnTo>
                  <a:pt x="18218773" y="5105489"/>
                </a:lnTo>
                <a:lnTo>
                  <a:pt x="18217223" y="5113134"/>
                </a:lnTo>
                <a:lnTo>
                  <a:pt x="18218773" y="5120779"/>
                </a:lnTo>
                <a:lnTo>
                  <a:pt x="18222989" y="5127028"/>
                </a:lnTo>
                <a:lnTo>
                  <a:pt x="18229237" y="5131232"/>
                </a:lnTo>
                <a:lnTo>
                  <a:pt x="18236883" y="5132781"/>
                </a:lnTo>
                <a:lnTo>
                  <a:pt x="18244528" y="5131232"/>
                </a:lnTo>
                <a:lnTo>
                  <a:pt x="18250777" y="5127028"/>
                </a:lnTo>
                <a:lnTo>
                  <a:pt x="18254980" y="5120779"/>
                </a:lnTo>
                <a:lnTo>
                  <a:pt x="18256530" y="5113134"/>
                </a:lnTo>
                <a:close/>
              </a:path>
              <a:path w="18719800" h="10718800" extrusionOk="0">
                <a:moveTo>
                  <a:pt x="18256530" y="5013033"/>
                </a:moveTo>
                <a:lnTo>
                  <a:pt x="18254980" y="5005387"/>
                </a:lnTo>
                <a:lnTo>
                  <a:pt x="18250777" y="4999152"/>
                </a:lnTo>
                <a:lnTo>
                  <a:pt x="18244528" y="4994935"/>
                </a:lnTo>
                <a:lnTo>
                  <a:pt x="18236883" y="4993386"/>
                </a:lnTo>
                <a:lnTo>
                  <a:pt x="18229237" y="4994935"/>
                </a:lnTo>
                <a:lnTo>
                  <a:pt x="18222989" y="4999152"/>
                </a:lnTo>
                <a:lnTo>
                  <a:pt x="18218773" y="5005387"/>
                </a:lnTo>
                <a:lnTo>
                  <a:pt x="18217223" y="5013033"/>
                </a:lnTo>
                <a:lnTo>
                  <a:pt x="18218773" y="5020691"/>
                </a:lnTo>
                <a:lnTo>
                  <a:pt x="18222989" y="5026926"/>
                </a:lnTo>
                <a:lnTo>
                  <a:pt x="18229237" y="5031143"/>
                </a:lnTo>
                <a:lnTo>
                  <a:pt x="18236883" y="5032680"/>
                </a:lnTo>
                <a:lnTo>
                  <a:pt x="18244528" y="5031143"/>
                </a:lnTo>
                <a:lnTo>
                  <a:pt x="18250777" y="5026926"/>
                </a:lnTo>
                <a:lnTo>
                  <a:pt x="18254980" y="5020691"/>
                </a:lnTo>
                <a:lnTo>
                  <a:pt x="18256530" y="5013033"/>
                </a:lnTo>
                <a:close/>
              </a:path>
              <a:path w="18719800" h="10718800" extrusionOk="0">
                <a:moveTo>
                  <a:pt x="18256530" y="4912944"/>
                </a:moveTo>
                <a:lnTo>
                  <a:pt x="18254980" y="4905299"/>
                </a:lnTo>
                <a:lnTo>
                  <a:pt x="18250777" y="4899050"/>
                </a:lnTo>
                <a:lnTo>
                  <a:pt x="18244528" y="4894834"/>
                </a:lnTo>
                <a:lnTo>
                  <a:pt x="18236883" y="4893297"/>
                </a:lnTo>
                <a:lnTo>
                  <a:pt x="18229237" y="4894834"/>
                </a:lnTo>
                <a:lnTo>
                  <a:pt x="18222989" y="4899050"/>
                </a:lnTo>
                <a:lnTo>
                  <a:pt x="18218773" y="4905299"/>
                </a:lnTo>
                <a:lnTo>
                  <a:pt x="18217223" y="4912944"/>
                </a:lnTo>
                <a:lnTo>
                  <a:pt x="18218773" y="4920589"/>
                </a:lnTo>
                <a:lnTo>
                  <a:pt x="18222989" y="4926838"/>
                </a:lnTo>
                <a:lnTo>
                  <a:pt x="18229237" y="4931041"/>
                </a:lnTo>
                <a:lnTo>
                  <a:pt x="18236883" y="4932591"/>
                </a:lnTo>
                <a:lnTo>
                  <a:pt x="18244528" y="4931041"/>
                </a:lnTo>
                <a:lnTo>
                  <a:pt x="18250777" y="4926838"/>
                </a:lnTo>
                <a:lnTo>
                  <a:pt x="18254980" y="4920589"/>
                </a:lnTo>
                <a:lnTo>
                  <a:pt x="18256530" y="4912944"/>
                </a:lnTo>
                <a:close/>
              </a:path>
              <a:path w="18719800" h="10718800" extrusionOk="0">
                <a:moveTo>
                  <a:pt x="18318290" y="522414"/>
                </a:moveTo>
                <a:lnTo>
                  <a:pt x="18316740" y="514769"/>
                </a:lnTo>
                <a:lnTo>
                  <a:pt x="18312537" y="508533"/>
                </a:lnTo>
                <a:lnTo>
                  <a:pt x="18306288" y="504329"/>
                </a:lnTo>
                <a:lnTo>
                  <a:pt x="18298656" y="502780"/>
                </a:lnTo>
                <a:lnTo>
                  <a:pt x="18290998" y="504329"/>
                </a:lnTo>
                <a:lnTo>
                  <a:pt x="18284749" y="508533"/>
                </a:lnTo>
                <a:lnTo>
                  <a:pt x="18280533" y="514769"/>
                </a:lnTo>
                <a:lnTo>
                  <a:pt x="18278983" y="522414"/>
                </a:lnTo>
                <a:lnTo>
                  <a:pt x="18280533" y="530072"/>
                </a:lnTo>
                <a:lnTo>
                  <a:pt x="18284749" y="536308"/>
                </a:lnTo>
                <a:lnTo>
                  <a:pt x="18290998" y="540524"/>
                </a:lnTo>
                <a:lnTo>
                  <a:pt x="18298656" y="542061"/>
                </a:lnTo>
                <a:lnTo>
                  <a:pt x="18306288" y="540524"/>
                </a:lnTo>
                <a:lnTo>
                  <a:pt x="18312537" y="536308"/>
                </a:lnTo>
                <a:lnTo>
                  <a:pt x="18316740" y="530072"/>
                </a:lnTo>
                <a:lnTo>
                  <a:pt x="18318290" y="522414"/>
                </a:lnTo>
                <a:close/>
              </a:path>
              <a:path w="18719800" h="10718800" extrusionOk="0">
                <a:moveTo>
                  <a:pt x="18318290" y="422325"/>
                </a:moveTo>
                <a:lnTo>
                  <a:pt x="18316740" y="414667"/>
                </a:lnTo>
                <a:lnTo>
                  <a:pt x="18312537" y="408419"/>
                </a:lnTo>
                <a:lnTo>
                  <a:pt x="18306288" y="404215"/>
                </a:lnTo>
                <a:lnTo>
                  <a:pt x="18298656" y="402666"/>
                </a:lnTo>
                <a:lnTo>
                  <a:pt x="18290998" y="404215"/>
                </a:lnTo>
                <a:lnTo>
                  <a:pt x="18284749" y="408419"/>
                </a:lnTo>
                <a:lnTo>
                  <a:pt x="18280533" y="414667"/>
                </a:lnTo>
                <a:lnTo>
                  <a:pt x="18278983" y="422325"/>
                </a:lnTo>
                <a:lnTo>
                  <a:pt x="18280533" y="429971"/>
                </a:lnTo>
                <a:lnTo>
                  <a:pt x="18284749" y="436206"/>
                </a:lnTo>
                <a:lnTo>
                  <a:pt x="18290998" y="440423"/>
                </a:lnTo>
                <a:lnTo>
                  <a:pt x="18298656" y="441960"/>
                </a:lnTo>
                <a:lnTo>
                  <a:pt x="18306288" y="440423"/>
                </a:lnTo>
                <a:lnTo>
                  <a:pt x="18312537" y="436206"/>
                </a:lnTo>
                <a:lnTo>
                  <a:pt x="18316740" y="429971"/>
                </a:lnTo>
                <a:lnTo>
                  <a:pt x="18318290" y="422325"/>
                </a:lnTo>
                <a:close/>
              </a:path>
              <a:path w="18719800" h="10718800" extrusionOk="0">
                <a:moveTo>
                  <a:pt x="18318290" y="322224"/>
                </a:moveTo>
                <a:lnTo>
                  <a:pt x="18316740" y="314579"/>
                </a:lnTo>
                <a:lnTo>
                  <a:pt x="18312537" y="308330"/>
                </a:lnTo>
                <a:lnTo>
                  <a:pt x="18306288" y="304114"/>
                </a:lnTo>
                <a:lnTo>
                  <a:pt x="18298656" y="302577"/>
                </a:lnTo>
                <a:lnTo>
                  <a:pt x="18290998" y="304114"/>
                </a:lnTo>
                <a:lnTo>
                  <a:pt x="18284749" y="308330"/>
                </a:lnTo>
                <a:lnTo>
                  <a:pt x="18280533" y="314579"/>
                </a:lnTo>
                <a:lnTo>
                  <a:pt x="18278983" y="322224"/>
                </a:lnTo>
                <a:lnTo>
                  <a:pt x="18280533" y="329869"/>
                </a:lnTo>
                <a:lnTo>
                  <a:pt x="18284749" y="336118"/>
                </a:lnTo>
                <a:lnTo>
                  <a:pt x="18290998" y="340321"/>
                </a:lnTo>
                <a:lnTo>
                  <a:pt x="18298656" y="341871"/>
                </a:lnTo>
                <a:lnTo>
                  <a:pt x="18306288" y="340321"/>
                </a:lnTo>
                <a:lnTo>
                  <a:pt x="18312537" y="336118"/>
                </a:lnTo>
                <a:lnTo>
                  <a:pt x="18316740" y="329869"/>
                </a:lnTo>
                <a:lnTo>
                  <a:pt x="18318290" y="322224"/>
                </a:lnTo>
                <a:close/>
              </a:path>
              <a:path w="18719800" h="10718800" extrusionOk="0">
                <a:moveTo>
                  <a:pt x="18318290" y="222123"/>
                </a:moveTo>
                <a:lnTo>
                  <a:pt x="18316740" y="214477"/>
                </a:lnTo>
                <a:lnTo>
                  <a:pt x="18312537" y="208241"/>
                </a:lnTo>
                <a:lnTo>
                  <a:pt x="18306288" y="204025"/>
                </a:lnTo>
                <a:lnTo>
                  <a:pt x="18298656" y="202476"/>
                </a:lnTo>
                <a:lnTo>
                  <a:pt x="18290998" y="204025"/>
                </a:lnTo>
                <a:lnTo>
                  <a:pt x="18284749" y="208241"/>
                </a:lnTo>
                <a:lnTo>
                  <a:pt x="18280533" y="214477"/>
                </a:lnTo>
                <a:lnTo>
                  <a:pt x="18278983" y="222123"/>
                </a:lnTo>
                <a:lnTo>
                  <a:pt x="18280533" y="229781"/>
                </a:lnTo>
                <a:lnTo>
                  <a:pt x="18284749" y="236016"/>
                </a:lnTo>
                <a:lnTo>
                  <a:pt x="18290998" y="240233"/>
                </a:lnTo>
                <a:lnTo>
                  <a:pt x="18298656" y="241769"/>
                </a:lnTo>
                <a:lnTo>
                  <a:pt x="18306288" y="240233"/>
                </a:lnTo>
                <a:lnTo>
                  <a:pt x="18312537" y="236016"/>
                </a:lnTo>
                <a:lnTo>
                  <a:pt x="18316740" y="229781"/>
                </a:lnTo>
                <a:lnTo>
                  <a:pt x="18318290" y="222123"/>
                </a:lnTo>
                <a:close/>
              </a:path>
              <a:path w="18719800" h="10718800" extrusionOk="0">
                <a:moveTo>
                  <a:pt x="18318290" y="122021"/>
                </a:moveTo>
                <a:lnTo>
                  <a:pt x="18316740" y="114376"/>
                </a:lnTo>
                <a:lnTo>
                  <a:pt x="18312537" y="108140"/>
                </a:lnTo>
                <a:lnTo>
                  <a:pt x="18306288" y="103936"/>
                </a:lnTo>
                <a:lnTo>
                  <a:pt x="18298656" y="102387"/>
                </a:lnTo>
                <a:lnTo>
                  <a:pt x="18290998" y="103936"/>
                </a:lnTo>
                <a:lnTo>
                  <a:pt x="18284749" y="108140"/>
                </a:lnTo>
                <a:lnTo>
                  <a:pt x="18280533" y="114376"/>
                </a:lnTo>
                <a:lnTo>
                  <a:pt x="18278983" y="122021"/>
                </a:lnTo>
                <a:lnTo>
                  <a:pt x="18280533" y="129679"/>
                </a:lnTo>
                <a:lnTo>
                  <a:pt x="18284749" y="135928"/>
                </a:lnTo>
                <a:lnTo>
                  <a:pt x="18290998" y="140144"/>
                </a:lnTo>
                <a:lnTo>
                  <a:pt x="18298656" y="141681"/>
                </a:lnTo>
                <a:lnTo>
                  <a:pt x="18306288" y="140144"/>
                </a:lnTo>
                <a:lnTo>
                  <a:pt x="18312537" y="135928"/>
                </a:lnTo>
                <a:lnTo>
                  <a:pt x="18316740" y="129679"/>
                </a:lnTo>
                <a:lnTo>
                  <a:pt x="18318290" y="122021"/>
                </a:lnTo>
                <a:close/>
              </a:path>
              <a:path w="18719800" h="10718800" extrusionOk="0">
                <a:moveTo>
                  <a:pt x="18318290" y="21932"/>
                </a:moveTo>
                <a:lnTo>
                  <a:pt x="18316740" y="14287"/>
                </a:lnTo>
                <a:lnTo>
                  <a:pt x="18312537" y="8039"/>
                </a:lnTo>
                <a:lnTo>
                  <a:pt x="18306288" y="3835"/>
                </a:lnTo>
                <a:lnTo>
                  <a:pt x="18298656" y="2286"/>
                </a:lnTo>
                <a:lnTo>
                  <a:pt x="18290998" y="3835"/>
                </a:lnTo>
                <a:lnTo>
                  <a:pt x="18284749" y="8039"/>
                </a:lnTo>
                <a:lnTo>
                  <a:pt x="18280533" y="14287"/>
                </a:lnTo>
                <a:lnTo>
                  <a:pt x="18278983" y="21932"/>
                </a:lnTo>
                <a:lnTo>
                  <a:pt x="18280533" y="29578"/>
                </a:lnTo>
                <a:lnTo>
                  <a:pt x="18284749" y="35826"/>
                </a:lnTo>
                <a:lnTo>
                  <a:pt x="18290998" y="40043"/>
                </a:lnTo>
                <a:lnTo>
                  <a:pt x="18298656" y="41579"/>
                </a:lnTo>
                <a:lnTo>
                  <a:pt x="18306288" y="40043"/>
                </a:lnTo>
                <a:lnTo>
                  <a:pt x="18312537" y="35826"/>
                </a:lnTo>
                <a:lnTo>
                  <a:pt x="18316740" y="29578"/>
                </a:lnTo>
                <a:lnTo>
                  <a:pt x="18318290" y="21932"/>
                </a:lnTo>
                <a:close/>
              </a:path>
              <a:path w="18719800" h="10718800" extrusionOk="0">
                <a:moveTo>
                  <a:pt x="18330495" y="10663809"/>
                </a:moveTo>
                <a:lnTo>
                  <a:pt x="18328958" y="10656164"/>
                </a:lnTo>
                <a:lnTo>
                  <a:pt x="18324754" y="10649915"/>
                </a:lnTo>
                <a:lnTo>
                  <a:pt x="18318506" y="10645699"/>
                </a:lnTo>
                <a:lnTo>
                  <a:pt x="18310860" y="10644162"/>
                </a:lnTo>
                <a:lnTo>
                  <a:pt x="18303202" y="10645699"/>
                </a:lnTo>
                <a:lnTo>
                  <a:pt x="18296954" y="10649915"/>
                </a:lnTo>
                <a:lnTo>
                  <a:pt x="18292750" y="10656164"/>
                </a:lnTo>
                <a:lnTo>
                  <a:pt x="18291201" y="10663809"/>
                </a:lnTo>
                <a:lnTo>
                  <a:pt x="18292750" y="10671454"/>
                </a:lnTo>
                <a:lnTo>
                  <a:pt x="18296954" y="10677703"/>
                </a:lnTo>
                <a:lnTo>
                  <a:pt x="18303202" y="10681907"/>
                </a:lnTo>
                <a:lnTo>
                  <a:pt x="18310860" y="10683443"/>
                </a:lnTo>
                <a:lnTo>
                  <a:pt x="18318506" y="10681907"/>
                </a:lnTo>
                <a:lnTo>
                  <a:pt x="18324754" y="10677703"/>
                </a:lnTo>
                <a:lnTo>
                  <a:pt x="18328958" y="10671454"/>
                </a:lnTo>
                <a:lnTo>
                  <a:pt x="18330495" y="10663809"/>
                </a:lnTo>
                <a:close/>
              </a:path>
              <a:path w="18719800" h="10718800" extrusionOk="0">
                <a:moveTo>
                  <a:pt x="18330495" y="10563708"/>
                </a:moveTo>
                <a:lnTo>
                  <a:pt x="18328958" y="10556062"/>
                </a:lnTo>
                <a:lnTo>
                  <a:pt x="18324754" y="10549814"/>
                </a:lnTo>
                <a:lnTo>
                  <a:pt x="18318506" y="10545610"/>
                </a:lnTo>
                <a:lnTo>
                  <a:pt x="18310860" y="10544061"/>
                </a:lnTo>
                <a:lnTo>
                  <a:pt x="18303202" y="10545610"/>
                </a:lnTo>
                <a:lnTo>
                  <a:pt x="18296954" y="10549814"/>
                </a:lnTo>
                <a:lnTo>
                  <a:pt x="18292750" y="10556062"/>
                </a:lnTo>
                <a:lnTo>
                  <a:pt x="18291201" y="10563708"/>
                </a:lnTo>
                <a:lnTo>
                  <a:pt x="18292750" y="10571353"/>
                </a:lnTo>
                <a:lnTo>
                  <a:pt x="18296954" y="10577601"/>
                </a:lnTo>
                <a:lnTo>
                  <a:pt x="18303202" y="10581805"/>
                </a:lnTo>
                <a:lnTo>
                  <a:pt x="18310860" y="10583355"/>
                </a:lnTo>
                <a:lnTo>
                  <a:pt x="18318506" y="10581805"/>
                </a:lnTo>
                <a:lnTo>
                  <a:pt x="18324754" y="10577601"/>
                </a:lnTo>
                <a:lnTo>
                  <a:pt x="18328958" y="10571353"/>
                </a:lnTo>
                <a:lnTo>
                  <a:pt x="18330495" y="10563708"/>
                </a:lnTo>
                <a:close/>
              </a:path>
              <a:path w="18719800" h="10718800" extrusionOk="0">
                <a:moveTo>
                  <a:pt x="18330495" y="10463606"/>
                </a:moveTo>
                <a:lnTo>
                  <a:pt x="18328958" y="10455961"/>
                </a:lnTo>
                <a:lnTo>
                  <a:pt x="18324754" y="10449725"/>
                </a:lnTo>
                <a:lnTo>
                  <a:pt x="18318506" y="10445509"/>
                </a:lnTo>
                <a:lnTo>
                  <a:pt x="18310860" y="10443972"/>
                </a:lnTo>
                <a:lnTo>
                  <a:pt x="18303202" y="10445509"/>
                </a:lnTo>
                <a:lnTo>
                  <a:pt x="18296954" y="10449725"/>
                </a:lnTo>
                <a:lnTo>
                  <a:pt x="18292750" y="10455961"/>
                </a:lnTo>
                <a:lnTo>
                  <a:pt x="18291201" y="10463606"/>
                </a:lnTo>
                <a:lnTo>
                  <a:pt x="18292750" y="10471252"/>
                </a:lnTo>
                <a:lnTo>
                  <a:pt x="18296954" y="10477500"/>
                </a:lnTo>
                <a:lnTo>
                  <a:pt x="18303202" y="10481716"/>
                </a:lnTo>
                <a:lnTo>
                  <a:pt x="18310860" y="10483253"/>
                </a:lnTo>
                <a:lnTo>
                  <a:pt x="18318506" y="10481716"/>
                </a:lnTo>
                <a:lnTo>
                  <a:pt x="18324754" y="10477500"/>
                </a:lnTo>
                <a:lnTo>
                  <a:pt x="18328958" y="10471252"/>
                </a:lnTo>
                <a:lnTo>
                  <a:pt x="18330495" y="10463606"/>
                </a:lnTo>
                <a:close/>
              </a:path>
              <a:path w="18719800" h="10718800" extrusionOk="0">
                <a:moveTo>
                  <a:pt x="18330495" y="10363517"/>
                </a:moveTo>
                <a:lnTo>
                  <a:pt x="18328958" y="10355859"/>
                </a:lnTo>
                <a:lnTo>
                  <a:pt x="18324754" y="10349624"/>
                </a:lnTo>
                <a:lnTo>
                  <a:pt x="18318506" y="10345407"/>
                </a:lnTo>
                <a:lnTo>
                  <a:pt x="18310860" y="10343871"/>
                </a:lnTo>
                <a:lnTo>
                  <a:pt x="18303202" y="10345407"/>
                </a:lnTo>
                <a:lnTo>
                  <a:pt x="18296954" y="10349624"/>
                </a:lnTo>
                <a:lnTo>
                  <a:pt x="18292750" y="10355859"/>
                </a:lnTo>
                <a:lnTo>
                  <a:pt x="18291201" y="10363517"/>
                </a:lnTo>
                <a:lnTo>
                  <a:pt x="18292750" y="10371163"/>
                </a:lnTo>
                <a:lnTo>
                  <a:pt x="18296954" y="10377411"/>
                </a:lnTo>
                <a:lnTo>
                  <a:pt x="18303202" y="10381615"/>
                </a:lnTo>
                <a:lnTo>
                  <a:pt x="18310860" y="10383164"/>
                </a:lnTo>
                <a:lnTo>
                  <a:pt x="18318506" y="10381615"/>
                </a:lnTo>
                <a:lnTo>
                  <a:pt x="18324754" y="10377411"/>
                </a:lnTo>
                <a:lnTo>
                  <a:pt x="18328958" y="10371163"/>
                </a:lnTo>
                <a:lnTo>
                  <a:pt x="18330495" y="10363517"/>
                </a:lnTo>
                <a:close/>
              </a:path>
              <a:path w="18719800" h="10718800" extrusionOk="0">
                <a:moveTo>
                  <a:pt x="18330495" y="10263429"/>
                </a:moveTo>
                <a:lnTo>
                  <a:pt x="18328958" y="10255771"/>
                </a:lnTo>
                <a:lnTo>
                  <a:pt x="18324754" y="10249535"/>
                </a:lnTo>
                <a:lnTo>
                  <a:pt x="18318506" y="10245319"/>
                </a:lnTo>
                <a:lnTo>
                  <a:pt x="18310860" y="10243769"/>
                </a:lnTo>
                <a:lnTo>
                  <a:pt x="18303202" y="10245319"/>
                </a:lnTo>
                <a:lnTo>
                  <a:pt x="18296954" y="10249535"/>
                </a:lnTo>
                <a:lnTo>
                  <a:pt x="18292750" y="10255771"/>
                </a:lnTo>
                <a:lnTo>
                  <a:pt x="18291201" y="10263429"/>
                </a:lnTo>
                <a:lnTo>
                  <a:pt x="18292750" y="10271074"/>
                </a:lnTo>
                <a:lnTo>
                  <a:pt x="18296954" y="10277310"/>
                </a:lnTo>
                <a:lnTo>
                  <a:pt x="18303202" y="10281526"/>
                </a:lnTo>
                <a:lnTo>
                  <a:pt x="18310860" y="10283076"/>
                </a:lnTo>
                <a:lnTo>
                  <a:pt x="18318506" y="10281526"/>
                </a:lnTo>
                <a:lnTo>
                  <a:pt x="18324754" y="10277310"/>
                </a:lnTo>
                <a:lnTo>
                  <a:pt x="18328958" y="10271074"/>
                </a:lnTo>
                <a:lnTo>
                  <a:pt x="18330495" y="10263429"/>
                </a:lnTo>
                <a:close/>
              </a:path>
              <a:path w="18719800" h="10718800" extrusionOk="0">
                <a:moveTo>
                  <a:pt x="18330495" y="10163327"/>
                </a:moveTo>
                <a:lnTo>
                  <a:pt x="18328958" y="10155682"/>
                </a:lnTo>
                <a:lnTo>
                  <a:pt x="18324741" y="10149434"/>
                </a:lnTo>
                <a:lnTo>
                  <a:pt x="18318506" y="10145230"/>
                </a:lnTo>
                <a:lnTo>
                  <a:pt x="18310860" y="10143680"/>
                </a:lnTo>
                <a:lnTo>
                  <a:pt x="18303202" y="10145230"/>
                </a:lnTo>
                <a:lnTo>
                  <a:pt x="18296954" y="10149434"/>
                </a:lnTo>
                <a:lnTo>
                  <a:pt x="18292750" y="10155682"/>
                </a:lnTo>
                <a:lnTo>
                  <a:pt x="18291201" y="10163327"/>
                </a:lnTo>
                <a:lnTo>
                  <a:pt x="18292750" y="10170973"/>
                </a:lnTo>
                <a:lnTo>
                  <a:pt x="18296954" y="10177221"/>
                </a:lnTo>
                <a:lnTo>
                  <a:pt x="18303202" y="10181438"/>
                </a:lnTo>
                <a:lnTo>
                  <a:pt x="18310860" y="10182974"/>
                </a:lnTo>
                <a:lnTo>
                  <a:pt x="18318506" y="10181438"/>
                </a:lnTo>
                <a:lnTo>
                  <a:pt x="18324741" y="10177221"/>
                </a:lnTo>
                <a:lnTo>
                  <a:pt x="18328958" y="10170973"/>
                </a:lnTo>
                <a:lnTo>
                  <a:pt x="18330495" y="10163327"/>
                </a:lnTo>
                <a:close/>
              </a:path>
              <a:path w="18719800" h="10718800" extrusionOk="0">
                <a:moveTo>
                  <a:pt x="18330495" y="10063226"/>
                </a:moveTo>
                <a:lnTo>
                  <a:pt x="18328958" y="10055581"/>
                </a:lnTo>
                <a:lnTo>
                  <a:pt x="18324741" y="10049332"/>
                </a:lnTo>
                <a:lnTo>
                  <a:pt x="18318506" y="10045128"/>
                </a:lnTo>
                <a:lnTo>
                  <a:pt x="18310860" y="10043579"/>
                </a:lnTo>
                <a:lnTo>
                  <a:pt x="18303202" y="10045128"/>
                </a:lnTo>
                <a:lnTo>
                  <a:pt x="18296954" y="10049332"/>
                </a:lnTo>
                <a:lnTo>
                  <a:pt x="18292750" y="10055581"/>
                </a:lnTo>
                <a:lnTo>
                  <a:pt x="18291201" y="10063226"/>
                </a:lnTo>
                <a:lnTo>
                  <a:pt x="18292750" y="10070871"/>
                </a:lnTo>
                <a:lnTo>
                  <a:pt x="18296954" y="10077120"/>
                </a:lnTo>
                <a:lnTo>
                  <a:pt x="18303202" y="10081323"/>
                </a:lnTo>
                <a:lnTo>
                  <a:pt x="18310860" y="10082873"/>
                </a:lnTo>
                <a:lnTo>
                  <a:pt x="18318506" y="10081323"/>
                </a:lnTo>
                <a:lnTo>
                  <a:pt x="18324741" y="10077120"/>
                </a:lnTo>
                <a:lnTo>
                  <a:pt x="18328958" y="10070871"/>
                </a:lnTo>
                <a:lnTo>
                  <a:pt x="18330495" y="10063226"/>
                </a:lnTo>
                <a:close/>
              </a:path>
              <a:path w="18719800" h="10718800" extrusionOk="0">
                <a:moveTo>
                  <a:pt x="18330495" y="9963125"/>
                </a:moveTo>
                <a:lnTo>
                  <a:pt x="18328958" y="9955479"/>
                </a:lnTo>
                <a:lnTo>
                  <a:pt x="18324754" y="9949243"/>
                </a:lnTo>
                <a:lnTo>
                  <a:pt x="18318506" y="9945027"/>
                </a:lnTo>
                <a:lnTo>
                  <a:pt x="18310860" y="9943478"/>
                </a:lnTo>
                <a:lnTo>
                  <a:pt x="18303202" y="9945027"/>
                </a:lnTo>
                <a:lnTo>
                  <a:pt x="18296954" y="9949243"/>
                </a:lnTo>
                <a:lnTo>
                  <a:pt x="18292750" y="9955479"/>
                </a:lnTo>
                <a:lnTo>
                  <a:pt x="18291201" y="9963125"/>
                </a:lnTo>
                <a:lnTo>
                  <a:pt x="18292750" y="9970770"/>
                </a:lnTo>
                <a:lnTo>
                  <a:pt x="18296954" y="9977018"/>
                </a:lnTo>
                <a:lnTo>
                  <a:pt x="18303202" y="9981235"/>
                </a:lnTo>
                <a:lnTo>
                  <a:pt x="18310860" y="9982784"/>
                </a:lnTo>
                <a:lnTo>
                  <a:pt x="18318506" y="9981235"/>
                </a:lnTo>
                <a:lnTo>
                  <a:pt x="18324754" y="9977018"/>
                </a:lnTo>
                <a:lnTo>
                  <a:pt x="18328958" y="9970770"/>
                </a:lnTo>
                <a:lnTo>
                  <a:pt x="18330495" y="9963125"/>
                </a:lnTo>
                <a:close/>
              </a:path>
              <a:path w="18719800" h="10718800" extrusionOk="0">
                <a:moveTo>
                  <a:pt x="18330495" y="9863036"/>
                </a:moveTo>
                <a:lnTo>
                  <a:pt x="18328958" y="9855390"/>
                </a:lnTo>
                <a:lnTo>
                  <a:pt x="18324754" y="9849155"/>
                </a:lnTo>
                <a:lnTo>
                  <a:pt x="18318506" y="9844938"/>
                </a:lnTo>
                <a:lnTo>
                  <a:pt x="18310860" y="9843402"/>
                </a:lnTo>
                <a:lnTo>
                  <a:pt x="18303202" y="9844938"/>
                </a:lnTo>
                <a:lnTo>
                  <a:pt x="18296954" y="9849155"/>
                </a:lnTo>
                <a:lnTo>
                  <a:pt x="18292750" y="9855390"/>
                </a:lnTo>
                <a:lnTo>
                  <a:pt x="18291201" y="9863036"/>
                </a:lnTo>
                <a:lnTo>
                  <a:pt x="18292750" y="9870681"/>
                </a:lnTo>
                <a:lnTo>
                  <a:pt x="18296954" y="9876930"/>
                </a:lnTo>
                <a:lnTo>
                  <a:pt x="18303202" y="9881146"/>
                </a:lnTo>
                <a:lnTo>
                  <a:pt x="18310860" y="9882695"/>
                </a:lnTo>
                <a:lnTo>
                  <a:pt x="18318506" y="9881146"/>
                </a:lnTo>
                <a:lnTo>
                  <a:pt x="18324754" y="9876930"/>
                </a:lnTo>
                <a:lnTo>
                  <a:pt x="18328958" y="9870681"/>
                </a:lnTo>
                <a:lnTo>
                  <a:pt x="18330495" y="9863036"/>
                </a:lnTo>
                <a:close/>
              </a:path>
              <a:path w="18719800" h="10718800" extrusionOk="0">
                <a:moveTo>
                  <a:pt x="18330495" y="9762934"/>
                </a:moveTo>
                <a:lnTo>
                  <a:pt x="18328958" y="9755289"/>
                </a:lnTo>
                <a:lnTo>
                  <a:pt x="18324754" y="9749053"/>
                </a:lnTo>
                <a:lnTo>
                  <a:pt x="18318506" y="9744837"/>
                </a:lnTo>
                <a:lnTo>
                  <a:pt x="18310860" y="9743300"/>
                </a:lnTo>
                <a:lnTo>
                  <a:pt x="18303202" y="9744837"/>
                </a:lnTo>
                <a:lnTo>
                  <a:pt x="18296954" y="9749053"/>
                </a:lnTo>
                <a:lnTo>
                  <a:pt x="18292750" y="9755289"/>
                </a:lnTo>
                <a:lnTo>
                  <a:pt x="18291201" y="9762934"/>
                </a:lnTo>
                <a:lnTo>
                  <a:pt x="18292750" y="9770593"/>
                </a:lnTo>
                <a:lnTo>
                  <a:pt x="18296954" y="9776828"/>
                </a:lnTo>
                <a:lnTo>
                  <a:pt x="18303202" y="9781045"/>
                </a:lnTo>
                <a:lnTo>
                  <a:pt x="18310860" y="9782581"/>
                </a:lnTo>
                <a:lnTo>
                  <a:pt x="18318506" y="9781045"/>
                </a:lnTo>
                <a:lnTo>
                  <a:pt x="18324754" y="9776828"/>
                </a:lnTo>
                <a:lnTo>
                  <a:pt x="18328958" y="9770593"/>
                </a:lnTo>
                <a:lnTo>
                  <a:pt x="18330495" y="9762934"/>
                </a:lnTo>
                <a:close/>
              </a:path>
              <a:path w="18719800" h="10718800" extrusionOk="0">
                <a:moveTo>
                  <a:pt x="18330495" y="9662846"/>
                </a:moveTo>
                <a:lnTo>
                  <a:pt x="18328958" y="9655200"/>
                </a:lnTo>
                <a:lnTo>
                  <a:pt x="18324754" y="9648952"/>
                </a:lnTo>
                <a:lnTo>
                  <a:pt x="18318506" y="9644736"/>
                </a:lnTo>
                <a:lnTo>
                  <a:pt x="18310860" y="9643199"/>
                </a:lnTo>
                <a:lnTo>
                  <a:pt x="18303202" y="9644736"/>
                </a:lnTo>
                <a:lnTo>
                  <a:pt x="18296954" y="9648952"/>
                </a:lnTo>
                <a:lnTo>
                  <a:pt x="18292750" y="9655200"/>
                </a:lnTo>
                <a:lnTo>
                  <a:pt x="18291201" y="9662846"/>
                </a:lnTo>
                <a:lnTo>
                  <a:pt x="18292750" y="9670491"/>
                </a:lnTo>
                <a:lnTo>
                  <a:pt x="18296954" y="9676740"/>
                </a:lnTo>
                <a:lnTo>
                  <a:pt x="18303202" y="9680943"/>
                </a:lnTo>
                <a:lnTo>
                  <a:pt x="18310860" y="9682493"/>
                </a:lnTo>
                <a:lnTo>
                  <a:pt x="18318506" y="9680943"/>
                </a:lnTo>
                <a:lnTo>
                  <a:pt x="18324754" y="9676740"/>
                </a:lnTo>
                <a:lnTo>
                  <a:pt x="18328958" y="9670491"/>
                </a:lnTo>
                <a:lnTo>
                  <a:pt x="18330495" y="9662846"/>
                </a:lnTo>
                <a:close/>
              </a:path>
              <a:path w="18719800" h="10718800" extrusionOk="0">
                <a:moveTo>
                  <a:pt x="18330495" y="9562744"/>
                </a:moveTo>
                <a:lnTo>
                  <a:pt x="18328958" y="9555099"/>
                </a:lnTo>
                <a:lnTo>
                  <a:pt x="18324754" y="9548851"/>
                </a:lnTo>
                <a:lnTo>
                  <a:pt x="18318506" y="9544647"/>
                </a:lnTo>
                <a:lnTo>
                  <a:pt x="18310860" y="9543097"/>
                </a:lnTo>
                <a:lnTo>
                  <a:pt x="18303202" y="9544647"/>
                </a:lnTo>
                <a:lnTo>
                  <a:pt x="18296954" y="9548851"/>
                </a:lnTo>
                <a:lnTo>
                  <a:pt x="18292750" y="9555099"/>
                </a:lnTo>
                <a:lnTo>
                  <a:pt x="18291201" y="9562744"/>
                </a:lnTo>
                <a:lnTo>
                  <a:pt x="18292750" y="9570390"/>
                </a:lnTo>
                <a:lnTo>
                  <a:pt x="18296954" y="9576638"/>
                </a:lnTo>
                <a:lnTo>
                  <a:pt x="18303202" y="9580855"/>
                </a:lnTo>
                <a:lnTo>
                  <a:pt x="18310860" y="9582391"/>
                </a:lnTo>
                <a:lnTo>
                  <a:pt x="18318506" y="9580855"/>
                </a:lnTo>
                <a:lnTo>
                  <a:pt x="18324754" y="9576638"/>
                </a:lnTo>
                <a:lnTo>
                  <a:pt x="18328958" y="9570390"/>
                </a:lnTo>
                <a:lnTo>
                  <a:pt x="18330495" y="9562744"/>
                </a:lnTo>
                <a:close/>
              </a:path>
              <a:path w="18719800" h="10718800" extrusionOk="0">
                <a:moveTo>
                  <a:pt x="18330495" y="9462643"/>
                </a:moveTo>
                <a:lnTo>
                  <a:pt x="18328958" y="9454998"/>
                </a:lnTo>
                <a:lnTo>
                  <a:pt x="18324754" y="9448749"/>
                </a:lnTo>
                <a:lnTo>
                  <a:pt x="18318506" y="9444545"/>
                </a:lnTo>
                <a:lnTo>
                  <a:pt x="18310860" y="9442996"/>
                </a:lnTo>
                <a:lnTo>
                  <a:pt x="18303202" y="9444545"/>
                </a:lnTo>
                <a:lnTo>
                  <a:pt x="18296954" y="9448749"/>
                </a:lnTo>
                <a:lnTo>
                  <a:pt x="18292750" y="9454998"/>
                </a:lnTo>
                <a:lnTo>
                  <a:pt x="18291201" y="9462643"/>
                </a:lnTo>
                <a:lnTo>
                  <a:pt x="18292750" y="9470301"/>
                </a:lnTo>
                <a:lnTo>
                  <a:pt x="18296954" y="9476549"/>
                </a:lnTo>
                <a:lnTo>
                  <a:pt x="18303202" y="9480753"/>
                </a:lnTo>
                <a:lnTo>
                  <a:pt x="18310860" y="9482290"/>
                </a:lnTo>
                <a:lnTo>
                  <a:pt x="18318506" y="9480753"/>
                </a:lnTo>
                <a:lnTo>
                  <a:pt x="18324754" y="9476549"/>
                </a:lnTo>
                <a:lnTo>
                  <a:pt x="18328958" y="9470301"/>
                </a:lnTo>
                <a:lnTo>
                  <a:pt x="18330495" y="9462643"/>
                </a:lnTo>
                <a:close/>
              </a:path>
              <a:path w="18719800" h="10718800" extrusionOk="0">
                <a:moveTo>
                  <a:pt x="18330495" y="9362554"/>
                </a:moveTo>
                <a:lnTo>
                  <a:pt x="18328958" y="9354909"/>
                </a:lnTo>
                <a:lnTo>
                  <a:pt x="18324754" y="9348660"/>
                </a:lnTo>
                <a:lnTo>
                  <a:pt x="18318506" y="9344457"/>
                </a:lnTo>
                <a:lnTo>
                  <a:pt x="18310860" y="9342907"/>
                </a:lnTo>
                <a:lnTo>
                  <a:pt x="18303202" y="9344457"/>
                </a:lnTo>
                <a:lnTo>
                  <a:pt x="18296954" y="9348660"/>
                </a:lnTo>
                <a:lnTo>
                  <a:pt x="18292750" y="9354909"/>
                </a:lnTo>
                <a:lnTo>
                  <a:pt x="18291201" y="9362554"/>
                </a:lnTo>
                <a:lnTo>
                  <a:pt x="18292750" y="9370212"/>
                </a:lnTo>
                <a:lnTo>
                  <a:pt x="18296954" y="9376448"/>
                </a:lnTo>
                <a:lnTo>
                  <a:pt x="18303202" y="9380664"/>
                </a:lnTo>
                <a:lnTo>
                  <a:pt x="18310860" y="9382201"/>
                </a:lnTo>
                <a:lnTo>
                  <a:pt x="18318506" y="9380664"/>
                </a:lnTo>
                <a:lnTo>
                  <a:pt x="18324754" y="9376448"/>
                </a:lnTo>
                <a:lnTo>
                  <a:pt x="18328958" y="9370212"/>
                </a:lnTo>
                <a:lnTo>
                  <a:pt x="18330495" y="9362554"/>
                </a:lnTo>
                <a:close/>
              </a:path>
              <a:path w="18719800" h="10718800" extrusionOk="0">
                <a:moveTo>
                  <a:pt x="18330495" y="9262453"/>
                </a:moveTo>
                <a:lnTo>
                  <a:pt x="18328958" y="9254807"/>
                </a:lnTo>
                <a:lnTo>
                  <a:pt x="18324754" y="9248572"/>
                </a:lnTo>
                <a:lnTo>
                  <a:pt x="18318506" y="9244355"/>
                </a:lnTo>
                <a:lnTo>
                  <a:pt x="18310860" y="9242806"/>
                </a:lnTo>
                <a:lnTo>
                  <a:pt x="18303202" y="9244355"/>
                </a:lnTo>
                <a:lnTo>
                  <a:pt x="18296954" y="9248572"/>
                </a:lnTo>
                <a:lnTo>
                  <a:pt x="18292750" y="9254807"/>
                </a:lnTo>
                <a:lnTo>
                  <a:pt x="18291201" y="9262453"/>
                </a:lnTo>
                <a:lnTo>
                  <a:pt x="18292750" y="9270111"/>
                </a:lnTo>
                <a:lnTo>
                  <a:pt x="18296954" y="9276359"/>
                </a:lnTo>
                <a:lnTo>
                  <a:pt x="18303202" y="9280563"/>
                </a:lnTo>
                <a:lnTo>
                  <a:pt x="18310860" y="9282112"/>
                </a:lnTo>
                <a:lnTo>
                  <a:pt x="18318506" y="9280563"/>
                </a:lnTo>
                <a:lnTo>
                  <a:pt x="18324754" y="9276359"/>
                </a:lnTo>
                <a:lnTo>
                  <a:pt x="18328958" y="9270111"/>
                </a:lnTo>
                <a:lnTo>
                  <a:pt x="18330495" y="9262453"/>
                </a:lnTo>
                <a:close/>
              </a:path>
              <a:path w="18719800" h="10718800" extrusionOk="0">
                <a:moveTo>
                  <a:pt x="18330495" y="9162351"/>
                </a:moveTo>
                <a:lnTo>
                  <a:pt x="18328958" y="9154706"/>
                </a:lnTo>
                <a:lnTo>
                  <a:pt x="18324754" y="9148470"/>
                </a:lnTo>
                <a:lnTo>
                  <a:pt x="18318506" y="9144254"/>
                </a:lnTo>
                <a:lnTo>
                  <a:pt x="18310860" y="9142717"/>
                </a:lnTo>
                <a:lnTo>
                  <a:pt x="18303202" y="9144254"/>
                </a:lnTo>
                <a:lnTo>
                  <a:pt x="18296954" y="9148470"/>
                </a:lnTo>
                <a:lnTo>
                  <a:pt x="18292750" y="9154706"/>
                </a:lnTo>
                <a:lnTo>
                  <a:pt x="18291201" y="9162351"/>
                </a:lnTo>
                <a:lnTo>
                  <a:pt x="18292750" y="9170010"/>
                </a:lnTo>
                <a:lnTo>
                  <a:pt x="18296954" y="9176258"/>
                </a:lnTo>
                <a:lnTo>
                  <a:pt x="18303202" y="9180462"/>
                </a:lnTo>
                <a:lnTo>
                  <a:pt x="18310860" y="9182011"/>
                </a:lnTo>
                <a:lnTo>
                  <a:pt x="18318506" y="9180462"/>
                </a:lnTo>
                <a:lnTo>
                  <a:pt x="18324754" y="9176258"/>
                </a:lnTo>
                <a:lnTo>
                  <a:pt x="18328958" y="9170010"/>
                </a:lnTo>
                <a:lnTo>
                  <a:pt x="18330495" y="9162351"/>
                </a:lnTo>
                <a:close/>
              </a:path>
              <a:path w="18719800" h="10718800" extrusionOk="0">
                <a:moveTo>
                  <a:pt x="18330495" y="9062263"/>
                </a:moveTo>
                <a:lnTo>
                  <a:pt x="18328958" y="9054617"/>
                </a:lnTo>
                <a:lnTo>
                  <a:pt x="18324754" y="9048382"/>
                </a:lnTo>
                <a:lnTo>
                  <a:pt x="18318506" y="9044165"/>
                </a:lnTo>
                <a:lnTo>
                  <a:pt x="18310860" y="9042616"/>
                </a:lnTo>
                <a:lnTo>
                  <a:pt x="18303202" y="9044165"/>
                </a:lnTo>
                <a:lnTo>
                  <a:pt x="18296954" y="9048382"/>
                </a:lnTo>
                <a:lnTo>
                  <a:pt x="18292750" y="9054617"/>
                </a:lnTo>
                <a:lnTo>
                  <a:pt x="18291201" y="9062263"/>
                </a:lnTo>
                <a:lnTo>
                  <a:pt x="18292750" y="9069921"/>
                </a:lnTo>
                <a:lnTo>
                  <a:pt x="18296954" y="9076169"/>
                </a:lnTo>
                <a:lnTo>
                  <a:pt x="18303202" y="9080373"/>
                </a:lnTo>
                <a:lnTo>
                  <a:pt x="18310860" y="9081922"/>
                </a:lnTo>
                <a:lnTo>
                  <a:pt x="18318506" y="9080373"/>
                </a:lnTo>
                <a:lnTo>
                  <a:pt x="18324754" y="9076169"/>
                </a:lnTo>
                <a:lnTo>
                  <a:pt x="18328958" y="9069921"/>
                </a:lnTo>
                <a:lnTo>
                  <a:pt x="18330495" y="9062263"/>
                </a:lnTo>
                <a:close/>
              </a:path>
              <a:path w="18719800" h="10718800" extrusionOk="0">
                <a:moveTo>
                  <a:pt x="18330495" y="8962174"/>
                </a:moveTo>
                <a:lnTo>
                  <a:pt x="18328958" y="8954516"/>
                </a:lnTo>
                <a:lnTo>
                  <a:pt x="18324754" y="8948280"/>
                </a:lnTo>
                <a:lnTo>
                  <a:pt x="18318506" y="8944064"/>
                </a:lnTo>
                <a:lnTo>
                  <a:pt x="18310860" y="8942514"/>
                </a:lnTo>
                <a:lnTo>
                  <a:pt x="18303202" y="8944064"/>
                </a:lnTo>
                <a:lnTo>
                  <a:pt x="18296954" y="8948280"/>
                </a:lnTo>
                <a:lnTo>
                  <a:pt x="18292750" y="8954516"/>
                </a:lnTo>
                <a:lnTo>
                  <a:pt x="18291201" y="8962174"/>
                </a:lnTo>
                <a:lnTo>
                  <a:pt x="18292750" y="8969819"/>
                </a:lnTo>
                <a:lnTo>
                  <a:pt x="18296954" y="8976055"/>
                </a:lnTo>
                <a:lnTo>
                  <a:pt x="18303202" y="8980272"/>
                </a:lnTo>
                <a:lnTo>
                  <a:pt x="18310860" y="8981808"/>
                </a:lnTo>
                <a:lnTo>
                  <a:pt x="18318506" y="8980272"/>
                </a:lnTo>
                <a:lnTo>
                  <a:pt x="18324754" y="8976055"/>
                </a:lnTo>
                <a:lnTo>
                  <a:pt x="18328958" y="8969819"/>
                </a:lnTo>
                <a:lnTo>
                  <a:pt x="18330495" y="8962174"/>
                </a:lnTo>
                <a:close/>
              </a:path>
              <a:path w="18719800" h="10718800" extrusionOk="0">
                <a:moveTo>
                  <a:pt x="18330495" y="8862073"/>
                </a:moveTo>
                <a:lnTo>
                  <a:pt x="18328958" y="8854427"/>
                </a:lnTo>
                <a:lnTo>
                  <a:pt x="18324754" y="8848179"/>
                </a:lnTo>
                <a:lnTo>
                  <a:pt x="18318506" y="8843975"/>
                </a:lnTo>
                <a:lnTo>
                  <a:pt x="18310860" y="8842426"/>
                </a:lnTo>
                <a:lnTo>
                  <a:pt x="18303202" y="8843975"/>
                </a:lnTo>
                <a:lnTo>
                  <a:pt x="18296954" y="8848179"/>
                </a:lnTo>
                <a:lnTo>
                  <a:pt x="18292750" y="8854427"/>
                </a:lnTo>
                <a:lnTo>
                  <a:pt x="18291201" y="8862073"/>
                </a:lnTo>
                <a:lnTo>
                  <a:pt x="18292750" y="8869718"/>
                </a:lnTo>
                <a:lnTo>
                  <a:pt x="18296954" y="8875966"/>
                </a:lnTo>
                <a:lnTo>
                  <a:pt x="18303202" y="8880183"/>
                </a:lnTo>
                <a:lnTo>
                  <a:pt x="18310860" y="8881720"/>
                </a:lnTo>
                <a:lnTo>
                  <a:pt x="18318506" y="8880183"/>
                </a:lnTo>
                <a:lnTo>
                  <a:pt x="18324754" y="8875966"/>
                </a:lnTo>
                <a:lnTo>
                  <a:pt x="18328958" y="8869718"/>
                </a:lnTo>
                <a:lnTo>
                  <a:pt x="18330495" y="8862073"/>
                </a:lnTo>
                <a:close/>
              </a:path>
              <a:path w="18719800" h="10718800" extrusionOk="0">
                <a:moveTo>
                  <a:pt x="18330495" y="8761984"/>
                </a:moveTo>
                <a:lnTo>
                  <a:pt x="18328958" y="8754339"/>
                </a:lnTo>
                <a:lnTo>
                  <a:pt x="18324754" y="8748090"/>
                </a:lnTo>
                <a:lnTo>
                  <a:pt x="18318506" y="8743874"/>
                </a:lnTo>
                <a:lnTo>
                  <a:pt x="18310860" y="8742324"/>
                </a:lnTo>
                <a:lnTo>
                  <a:pt x="18303202" y="8743874"/>
                </a:lnTo>
                <a:lnTo>
                  <a:pt x="18296954" y="8748090"/>
                </a:lnTo>
                <a:lnTo>
                  <a:pt x="18292750" y="8754339"/>
                </a:lnTo>
                <a:lnTo>
                  <a:pt x="18291201" y="8761984"/>
                </a:lnTo>
                <a:lnTo>
                  <a:pt x="18292750" y="8769629"/>
                </a:lnTo>
                <a:lnTo>
                  <a:pt x="18296954" y="8775865"/>
                </a:lnTo>
                <a:lnTo>
                  <a:pt x="18303202" y="8780081"/>
                </a:lnTo>
                <a:lnTo>
                  <a:pt x="18310860" y="8781631"/>
                </a:lnTo>
                <a:lnTo>
                  <a:pt x="18318506" y="8780081"/>
                </a:lnTo>
                <a:lnTo>
                  <a:pt x="18324754" y="8775865"/>
                </a:lnTo>
                <a:lnTo>
                  <a:pt x="18328958" y="8769629"/>
                </a:lnTo>
                <a:lnTo>
                  <a:pt x="18330495" y="8761984"/>
                </a:lnTo>
                <a:close/>
              </a:path>
              <a:path w="18719800" h="10718800" extrusionOk="0">
                <a:moveTo>
                  <a:pt x="18330520" y="8661908"/>
                </a:moveTo>
                <a:lnTo>
                  <a:pt x="18328983" y="8654250"/>
                </a:lnTo>
                <a:lnTo>
                  <a:pt x="18324767" y="8648014"/>
                </a:lnTo>
                <a:lnTo>
                  <a:pt x="18318518" y="8643798"/>
                </a:lnTo>
                <a:lnTo>
                  <a:pt x="18310873" y="8642261"/>
                </a:lnTo>
                <a:lnTo>
                  <a:pt x="18303228" y="8643798"/>
                </a:lnTo>
                <a:lnTo>
                  <a:pt x="18296979" y="8648014"/>
                </a:lnTo>
                <a:lnTo>
                  <a:pt x="18292776" y="8654250"/>
                </a:lnTo>
                <a:lnTo>
                  <a:pt x="18291226" y="8661908"/>
                </a:lnTo>
                <a:lnTo>
                  <a:pt x="18292776" y="8669553"/>
                </a:lnTo>
                <a:lnTo>
                  <a:pt x="18296979" y="8675789"/>
                </a:lnTo>
                <a:lnTo>
                  <a:pt x="18303228" y="8680005"/>
                </a:lnTo>
                <a:lnTo>
                  <a:pt x="18310873" y="8681555"/>
                </a:lnTo>
                <a:lnTo>
                  <a:pt x="18318518" y="8680005"/>
                </a:lnTo>
                <a:lnTo>
                  <a:pt x="18324767" y="8675789"/>
                </a:lnTo>
                <a:lnTo>
                  <a:pt x="18328983" y="8669553"/>
                </a:lnTo>
                <a:lnTo>
                  <a:pt x="18330520" y="8661908"/>
                </a:lnTo>
                <a:close/>
              </a:path>
              <a:path w="18719800" h="10718800" extrusionOk="0">
                <a:moveTo>
                  <a:pt x="18330520" y="7961223"/>
                </a:moveTo>
                <a:lnTo>
                  <a:pt x="18328971" y="7953578"/>
                </a:lnTo>
                <a:lnTo>
                  <a:pt x="18324767" y="7947330"/>
                </a:lnTo>
                <a:lnTo>
                  <a:pt x="18318518" y="7943126"/>
                </a:lnTo>
                <a:lnTo>
                  <a:pt x="18310873" y="7941577"/>
                </a:lnTo>
                <a:lnTo>
                  <a:pt x="18303215" y="7943126"/>
                </a:lnTo>
                <a:lnTo>
                  <a:pt x="18296979" y="7947330"/>
                </a:lnTo>
                <a:lnTo>
                  <a:pt x="18292776" y="7953578"/>
                </a:lnTo>
                <a:lnTo>
                  <a:pt x="18291226" y="7961223"/>
                </a:lnTo>
                <a:lnTo>
                  <a:pt x="18292776" y="7968869"/>
                </a:lnTo>
                <a:lnTo>
                  <a:pt x="18296979" y="7975117"/>
                </a:lnTo>
                <a:lnTo>
                  <a:pt x="18303215" y="7979321"/>
                </a:lnTo>
                <a:lnTo>
                  <a:pt x="18310873" y="7980858"/>
                </a:lnTo>
                <a:lnTo>
                  <a:pt x="18318518" y="7979321"/>
                </a:lnTo>
                <a:lnTo>
                  <a:pt x="18324767" y="7975117"/>
                </a:lnTo>
                <a:lnTo>
                  <a:pt x="18328971" y="7968869"/>
                </a:lnTo>
                <a:lnTo>
                  <a:pt x="18330520" y="7961223"/>
                </a:lnTo>
                <a:close/>
              </a:path>
              <a:path w="18719800" h="10718800" extrusionOk="0">
                <a:moveTo>
                  <a:pt x="18330520" y="7861135"/>
                </a:moveTo>
                <a:lnTo>
                  <a:pt x="18328971" y="7853489"/>
                </a:lnTo>
                <a:lnTo>
                  <a:pt x="18324767" y="7847228"/>
                </a:lnTo>
                <a:lnTo>
                  <a:pt x="18318518" y="7843012"/>
                </a:lnTo>
                <a:lnTo>
                  <a:pt x="18310873" y="7841475"/>
                </a:lnTo>
                <a:lnTo>
                  <a:pt x="18303215" y="7843012"/>
                </a:lnTo>
                <a:lnTo>
                  <a:pt x="18296979" y="7847228"/>
                </a:lnTo>
                <a:lnTo>
                  <a:pt x="18292776" y="7853489"/>
                </a:lnTo>
                <a:lnTo>
                  <a:pt x="18291226" y="7861135"/>
                </a:lnTo>
                <a:lnTo>
                  <a:pt x="18292776" y="7868780"/>
                </a:lnTo>
                <a:lnTo>
                  <a:pt x="18296979" y="7875016"/>
                </a:lnTo>
                <a:lnTo>
                  <a:pt x="18303215" y="7879232"/>
                </a:lnTo>
                <a:lnTo>
                  <a:pt x="18310873" y="7880769"/>
                </a:lnTo>
                <a:lnTo>
                  <a:pt x="18318518" y="7879232"/>
                </a:lnTo>
                <a:lnTo>
                  <a:pt x="18324767" y="7875016"/>
                </a:lnTo>
                <a:lnTo>
                  <a:pt x="18328971" y="7868780"/>
                </a:lnTo>
                <a:lnTo>
                  <a:pt x="18330520" y="7861135"/>
                </a:lnTo>
                <a:close/>
              </a:path>
              <a:path w="18719800" h="10718800" extrusionOk="0">
                <a:moveTo>
                  <a:pt x="18330520" y="7761033"/>
                </a:moveTo>
                <a:lnTo>
                  <a:pt x="18328983" y="7753388"/>
                </a:lnTo>
                <a:lnTo>
                  <a:pt x="18324767" y="7747140"/>
                </a:lnTo>
                <a:lnTo>
                  <a:pt x="18318518" y="7742923"/>
                </a:lnTo>
                <a:lnTo>
                  <a:pt x="18310873" y="7741386"/>
                </a:lnTo>
                <a:lnTo>
                  <a:pt x="18303228" y="7742923"/>
                </a:lnTo>
                <a:lnTo>
                  <a:pt x="18296979" y="7747140"/>
                </a:lnTo>
                <a:lnTo>
                  <a:pt x="18292776" y="7753388"/>
                </a:lnTo>
                <a:lnTo>
                  <a:pt x="18291226" y="7761033"/>
                </a:lnTo>
                <a:lnTo>
                  <a:pt x="18292776" y="7768679"/>
                </a:lnTo>
                <a:lnTo>
                  <a:pt x="18296979" y="7774927"/>
                </a:lnTo>
                <a:lnTo>
                  <a:pt x="18303228" y="7779144"/>
                </a:lnTo>
                <a:lnTo>
                  <a:pt x="18310873" y="7780693"/>
                </a:lnTo>
                <a:lnTo>
                  <a:pt x="18318518" y="7779144"/>
                </a:lnTo>
                <a:lnTo>
                  <a:pt x="18324767" y="7774927"/>
                </a:lnTo>
                <a:lnTo>
                  <a:pt x="18328983" y="7768679"/>
                </a:lnTo>
                <a:lnTo>
                  <a:pt x="18330520" y="7761033"/>
                </a:lnTo>
                <a:close/>
              </a:path>
              <a:path w="18719800" h="10718800" extrusionOk="0">
                <a:moveTo>
                  <a:pt x="18330520" y="7660945"/>
                </a:moveTo>
                <a:lnTo>
                  <a:pt x="18328983" y="7653299"/>
                </a:lnTo>
                <a:lnTo>
                  <a:pt x="18324767" y="7647051"/>
                </a:lnTo>
                <a:lnTo>
                  <a:pt x="18318518" y="7642847"/>
                </a:lnTo>
                <a:lnTo>
                  <a:pt x="18310873" y="7641298"/>
                </a:lnTo>
                <a:lnTo>
                  <a:pt x="18303228" y="7642847"/>
                </a:lnTo>
                <a:lnTo>
                  <a:pt x="18296979" y="7647051"/>
                </a:lnTo>
                <a:lnTo>
                  <a:pt x="18292776" y="7653299"/>
                </a:lnTo>
                <a:lnTo>
                  <a:pt x="18291226" y="7660945"/>
                </a:lnTo>
                <a:lnTo>
                  <a:pt x="18292776" y="7668590"/>
                </a:lnTo>
                <a:lnTo>
                  <a:pt x="18296979" y="7674838"/>
                </a:lnTo>
                <a:lnTo>
                  <a:pt x="18303228" y="7679042"/>
                </a:lnTo>
                <a:lnTo>
                  <a:pt x="18310873" y="7680592"/>
                </a:lnTo>
                <a:lnTo>
                  <a:pt x="18318518" y="7679042"/>
                </a:lnTo>
                <a:lnTo>
                  <a:pt x="18324767" y="7674838"/>
                </a:lnTo>
                <a:lnTo>
                  <a:pt x="18328983" y="7668590"/>
                </a:lnTo>
                <a:lnTo>
                  <a:pt x="18330520" y="7660945"/>
                </a:lnTo>
                <a:close/>
              </a:path>
              <a:path w="18719800" h="10718800" extrusionOk="0">
                <a:moveTo>
                  <a:pt x="18330520" y="7560843"/>
                </a:moveTo>
                <a:lnTo>
                  <a:pt x="18328983" y="7553198"/>
                </a:lnTo>
                <a:lnTo>
                  <a:pt x="18324767" y="7546949"/>
                </a:lnTo>
                <a:lnTo>
                  <a:pt x="18318518" y="7542746"/>
                </a:lnTo>
                <a:lnTo>
                  <a:pt x="18310873" y="7541196"/>
                </a:lnTo>
                <a:lnTo>
                  <a:pt x="18303228" y="7542746"/>
                </a:lnTo>
                <a:lnTo>
                  <a:pt x="18296979" y="7546949"/>
                </a:lnTo>
                <a:lnTo>
                  <a:pt x="18292776" y="7553198"/>
                </a:lnTo>
                <a:lnTo>
                  <a:pt x="18291226" y="7560843"/>
                </a:lnTo>
                <a:lnTo>
                  <a:pt x="18292776" y="7568489"/>
                </a:lnTo>
                <a:lnTo>
                  <a:pt x="18296979" y="7574737"/>
                </a:lnTo>
                <a:lnTo>
                  <a:pt x="18303228" y="7578953"/>
                </a:lnTo>
                <a:lnTo>
                  <a:pt x="18310873" y="7580490"/>
                </a:lnTo>
                <a:lnTo>
                  <a:pt x="18318518" y="7578953"/>
                </a:lnTo>
                <a:lnTo>
                  <a:pt x="18324767" y="7574737"/>
                </a:lnTo>
                <a:lnTo>
                  <a:pt x="18328983" y="7568489"/>
                </a:lnTo>
                <a:lnTo>
                  <a:pt x="18330520" y="7560843"/>
                </a:lnTo>
                <a:close/>
              </a:path>
              <a:path w="18719800" h="10718800" extrusionOk="0">
                <a:moveTo>
                  <a:pt x="18330520" y="7460742"/>
                </a:moveTo>
                <a:lnTo>
                  <a:pt x="18328983" y="7453096"/>
                </a:lnTo>
                <a:lnTo>
                  <a:pt x="18324767" y="7446861"/>
                </a:lnTo>
                <a:lnTo>
                  <a:pt x="18318518" y="7442644"/>
                </a:lnTo>
                <a:lnTo>
                  <a:pt x="18310873" y="7441095"/>
                </a:lnTo>
                <a:lnTo>
                  <a:pt x="18303228" y="7442644"/>
                </a:lnTo>
                <a:lnTo>
                  <a:pt x="18296979" y="7446861"/>
                </a:lnTo>
                <a:lnTo>
                  <a:pt x="18292776" y="7453096"/>
                </a:lnTo>
                <a:lnTo>
                  <a:pt x="18291226" y="7460742"/>
                </a:lnTo>
                <a:lnTo>
                  <a:pt x="18292776" y="7468387"/>
                </a:lnTo>
                <a:lnTo>
                  <a:pt x="18296979" y="7474636"/>
                </a:lnTo>
                <a:lnTo>
                  <a:pt x="18303228" y="7478852"/>
                </a:lnTo>
                <a:lnTo>
                  <a:pt x="18310873" y="7480389"/>
                </a:lnTo>
                <a:lnTo>
                  <a:pt x="18318518" y="7478852"/>
                </a:lnTo>
                <a:lnTo>
                  <a:pt x="18324767" y="7474636"/>
                </a:lnTo>
                <a:lnTo>
                  <a:pt x="18328983" y="7468387"/>
                </a:lnTo>
                <a:lnTo>
                  <a:pt x="18330520" y="7460742"/>
                </a:lnTo>
                <a:close/>
              </a:path>
              <a:path w="18719800" h="10718800" extrusionOk="0">
                <a:moveTo>
                  <a:pt x="18330520" y="7360653"/>
                </a:moveTo>
                <a:lnTo>
                  <a:pt x="18328983" y="7353008"/>
                </a:lnTo>
                <a:lnTo>
                  <a:pt x="18324767" y="7346759"/>
                </a:lnTo>
                <a:lnTo>
                  <a:pt x="18318518" y="7342543"/>
                </a:lnTo>
                <a:lnTo>
                  <a:pt x="18310873" y="7340994"/>
                </a:lnTo>
                <a:lnTo>
                  <a:pt x="18303228" y="7342543"/>
                </a:lnTo>
                <a:lnTo>
                  <a:pt x="18296979" y="7346759"/>
                </a:lnTo>
                <a:lnTo>
                  <a:pt x="18292776" y="7353008"/>
                </a:lnTo>
                <a:lnTo>
                  <a:pt x="18291226" y="7360653"/>
                </a:lnTo>
                <a:lnTo>
                  <a:pt x="18292776" y="7368299"/>
                </a:lnTo>
                <a:lnTo>
                  <a:pt x="18296979" y="7374547"/>
                </a:lnTo>
                <a:lnTo>
                  <a:pt x="18303228" y="7378751"/>
                </a:lnTo>
                <a:lnTo>
                  <a:pt x="18310873" y="7380300"/>
                </a:lnTo>
                <a:lnTo>
                  <a:pt x="18318518" y="7378751"/>
                </a:lnTo>
                <a:lnTo>
                  <a:pt x="18324767" y="7374547"/>
                </a:lnTo>
                <a:lnTo>
                  <a:pt x="18328983" y="7368299"/>
                </a:lnTo>
                <a:lnTo>
                  <a:pt x="18330520" y="7360653"/>
                </a:lnTo>
                <a:close/>
              </a:path>
              <a:path w="18719800" h="10718800" extrusionOk="0">
                <a:moveTo>
                  <a:pt x="18330520" y="7260552"/>
                </a:moveTo>
                <a:lnTo>
                  <a:pt x="18328983" y="7252906"/>
                </a:lnTo>
                <a:lnTo>
                  <a:pt x="18324767" y="7246658"/>
                </a:lnTo>
                <a:lnTo>
                  <a:pt x="18318518" y="7242454"/>
                </a:lnTo>
                <a:lnTo>
                  <a:pt x="18310873" y="7240905"/>
                </a:lnTo>
                <a:lnTo>
                  <a:pt x="18303228" y="7242454"/>
                </a:lnTo>
                <a:lnTo>
                  <a:pt x="18296979" y="7246658"/>
                </a:lnTo>
                <a:lnTo>
                  <a:pt x="18292776" y="7252906"/>
                </a:lnTo>
                <a:lnTo>
                  <a:pt x="18291226" y="7260552"/>
                </a:lnTo>
                <a:lnTo>
                  <a:pt x="18292776" y="7268197"/>
                </a:lnTo>
                <a:lnTo>
                  <a:pt x="18296979" y="7274446"/>
                </a:lnTo>
                <a:lnTo>
                  <a:pt x="18303228" y="7278649"/>
                </a:lnTo>
                <a:lnTo>
                  <a:pt x="18310873" y="7280199"/>
                </a:lnTo>
                <a:lnTo>
                  <a:pt x="18318518" y="7278649"/>
                </a:lnTo>
                <a:lnTo>
                  <a:pt x="18324767" y="7274446"/>
                </a:lnTo>
                <a:lnTo>
                  <a:pt x="18328983" y="7268197"/>
                </a:lnTo>
                <a:lnTo>
                  <a:pt x="18330520" y="7260552"/>
                </a:lnTo>
                <a:close/>
              </a:path>
              <a:path w="18719800" h="10718800" extrusionOk="0">
                <a:moveTo>
                  <a:pt x="18330520" y="7160463"/>
                </a:moveTo>
                <a:lnTo>
                  <a:pt x="18328983" y="7152805"/>
                </a:lnTo>
                <a:lnTo>
                  <a:pt x="18324767" y="7146569"/>
                </a:lnTo>
                <a:lnTo>
                  <a:pt x="18318518" y="7142366"/>
                </a:lnTo>
                <a:lnTo>
                  <a:pt x="18310873" y="7140816"/>
                </a:lnTo>
                <a:lnTo>
                  <a:pt x="18303228" y="7142366"/>
                </a:lnTo>
                <a:lnTo>
                  <a:pt x="18296979" y="7146569"/>
                </a:lnTo>
                <a:lnTo>
                  <a:pt x="18292776" y="7152805"/>
                </a:lnTo>
                <a:lnTo>
                  <a:pt x="18291226" y="7160463"/>
                </a:lnTo>
                <a:lnTo>
                  <a:pt x="18292776" y="7168108"/>
                </a:lnTo>
                <a:lnTo>
                  <a:pt x="18296979" y="7174357"/>
                </a:lnTo>
                <a:lnTo>
                  <a:pt x="18303228" y="7178573"/>
                </a:lnTo>
                <a:lnTo>
                  <a:pt x="18310873" y="7180110"/>
                </a:lnTo>
                <a:lnTo>
                  <a:pt x="18318518" y="7178573"/>
                </a:lnTo>
                <a:lnTo>
                  <a:pt x="18324767" y="7174357"/>
                </a:lnTo>
                <a:lnTo>
                  <a:pt x="18328983" y="7168108"/>
                </a:lnTo>
                <a:lnTo>
                  <a:pt x="18330520" y="7160463"/>
                </a:lnTo>
                <a:close/>
              </a:path>
              <a:path w="18719800" h="10718800" extrusionOk="0">
                <a:moveTo>
                  <a:pt x="18330520" y="7060362"/>
                </a:moveTo>
                <a:lnTo>
                  <a:pt x="18328983" y="7052716"/>
                </a:lnTo>
                <a:lnTo>
                  <a:pt x="18324767" y="7046468"/>
                </a:lnTo>
                <a:lnTo>
                  <a:pt x="18318518" y="7042264"/>
                </a:lnTo>
                <a:lnTo>
                  <a:pt x="18310873" y="7040715"/>
                </a:lnTo>
                <a:lnTo>
                  <a:pt x="18303228" y="7042264"/>
                </a:lnTo>
                <a:lnTo>
                  <a:pt x="18296979" y="7046468"/>
                </a:lnTo>
                <a:lnTo>
                  <a:pt x="18292776" y="7052716"/>
                </a:lnTo>
                <a:lnTo>
                  <a:pt x="18291226" y="7060362"/>
                </a:lnTo>
                <a:lnTo>
                  <a:pt x="18292776" y="7068007"/>
                </a:lnTo>
                <a:lnTo>
                  <a:pt x="18296979" y="7074255"/>
                </a:lnTo>
                <a:lnTo>
                  <a:pt x="18303228" y="7078472"/>
                </a:lnTo>
                <a:lnTo>
                  <a:pt x="18310873" y="7080009"/>
                </a:lnTo>
                <a:lnTo>
                  <a:pt x="18318518" y="7078472"/>
                </a:lnTo>
                <a:lnTo>
                  <a:pt x="18324767" y="7074255"/>
                </a:lnTo>
                <a:lnTo>
                  <a:pt x="18328983" y="7068007"/>
                </a:lnTo>
                <a:lnTo>
                  <a:pt x="18330520" y="7060362"/>
                </a:lnTo>
                <a:close/>
              </a:path>
              <a:path w="18719800" h="10718800" extrusionOk="0">
                <a:moveTo>
                  <a:pt x="18330520" y="6359677"/>
                </a:moveTo>
                <a:lnTo>
                  <a:pt x="18328971" y="6352032"/>
                </a:lnTo>
                <a:lnTo>
                  <a:pt x="18324767" y="6345796"/>
                </a:lnTo>
                <a:lnTo>
                  <a:pt x="18318518" y="6341580"/>
                </a:lnTo>
                <a:lnTo>
                  <a:pt x="18310873" y="6340043"/>
                </a:lnTo>
                <a:lnTo>
                  <a:pt x="18303215" y="6341580"/>
                </a:lnTo>
                <a:lnTo>
                  <a:pt x="18296979" y="6345796"/>
                </a:lnTo>
                <a:lnTo>
                  <a:pt x="18292776" y="6352032"/>
                </a:lnTo>
                <a:lnTo>
                  <a:pt x="18291226" y="6359677"/>
                </a:lnTo>
                <a:lnTo>
                  <a:pt x="18292776" y="6367335"/>
                </a:lnTo>
                <a:lnTo>
                  <a:pt x="18296979" y="6373584"/>
                </a:lnTo>
                <a:lnTo>
                  <a:pt x="18303215" y="6377800"/>
                </a:lnTo>
                <a:lnTo>
                  <a:pt x="18310873" y="6379337"/>
                </a:lnTo>
                <a:lnTo>
                  <a:pt x="18318518" y="6377800"/>
                </a:lnTo>
                <a:lnTo>
                  <a:pt x="18324767" y="6373584"/>
                </a:lnTo>
                <a:lnTo>
                  <a:pt x="18328971" y="6367335"/>
                </a:lnTo>
                <a:lnTo>
                  <a:pt x="18330520" y="6359677"/>
                </a:lnTo>
                <a:close/>
              </a:path>
              <a:path w="18719800" h="10718800" extrusionOk="0">
                <a:moveTo>
                  <a:pt x="18330520" y="6259588"/>
                </a:moveTo>
                <a:lnTo>
                  <a:pt x="18328971" y="6251943"/>
                </a:lnTo>
                <a:lnTo>
                  <a:pt x="18324767" y="6245695"/>
                </a:lnTo>
                <a:lnTo>
                  <a:pt x="18318518" y="6241478"/>
                </a:lnTo>
                <a:lnTo>
                  <a:pt x="18310873" y="6239942"/>
                </a:lnTo>
                <a:lnTo>
                  <a:pt x="18303215" y="6241478"/>
                </a:lnTo>
                <a:lnTo>
                  <a:pt x="18296979" y="6245695"/>
                </a:lnTo>
                <a:lnTo>
                  <a:pt x="18292776" y="6251943"/>
                </a:lnTo>
                <a:lnTo>
                  <a:pt x="18291226" y="6259588"/>
                </a:lnTo>
                <a:lnTo>
                  <a:pt x="18292776" y="6267247"/>
                </a:lnTo>
                <a:lnTo>
                  <a:pt x="18296979" y="6273482"/>
                </a:lnTo>
                <a:lnTo>
                  <a:pt x="18303215" y="6277699"/>
                </a:lnTo>
                <a:lnTo>
                  <a:pt x="18310873" y="6279235"/>
                </a:lnTo>
                <a:lnTo>
                  <a:pt x="18318518" y="6277699"/>
                </a:lnTo>
                <a:lnTo>
                  <a:pt x="18324767" y="6273482"/>
                </a:lnTo>
                <a:lnTo>
                  <a:pt x="18328971" y="6267247"/>
                </a:lnTo>
                <a:lnTo>
                  <a:pt x="18330520" y="6259588"/>
                </a:lnTo>
                <a:close/>
              </a:path>
              <a:path w="18719800" h="10718800" extrusionOk="0">
                <a:moveTo>
                  <a:pt x="18330520" y="6159500"/>
                </a:moveTo>
                <a:lnTo>
                  <a:pt x="18328983" y="6151854"/>
                </a:lnTo>
                <a:lnTo>
                  <a:pt x="18324767" y="6145606"/>
                </a:lnTo>
                <a:lnTo>
                  <a:pt x="18318518" y="6141402"/>
                </a:lnTo>
                <a:lnTo>
                  <a:pt x="18310873" y="6139853"/>
                </a:lnTo>
                <a:lnTo>
                  <a:pt x="18303228" y="6141402"/>
                </a:lnTo>
                <a:lnTo>
                  <a:pt x="18296979" y="6145606"/>
                </a:lnTo>
                <a:lnTo>
                  <a:pt x="18292776" y="6151854"/>
                </a:lnTo>
                <a:lnTo>
                  <a:pt x="18291226" y="6159500"/>
                </a:lnTo>
                <a:lnTo>
                  <a:pt x="18292776" y="6167145"/>
                </a:lnTo>
                <a:lnTo>
                  <a:pt x="18296979" y="6173381"/>
                </a:lnTo>
                <a:lnTo>
                  <a:pt x="18303228" y="6177597"/>
                </a:lnTo>
                <a:lnTo>
                  <a:pt x="18310873" y="6179134"/>
                </a:lnTo>
                <a:lnTo>
                  <a:pt x="18318518" y="6177597"/>
                </a:lnTo>
                <a:lnTo>
                  <a:pt x="18324767" y="6173381"/>
                </a:lnTo>
                <a:lnTo>
                  <a:pt x="18328983" y="6167145"/>
                </a:lnTo>
                <a:lnTo>
                  <a:pt x="18330520" y="6159500"/>
                </a:lnTo>
                <a:close/>
              </a:path>
              <a:path w="18719800" h="10718800" extrusionOk="0">
                <a:moveTo>
                  <a:pt x="18330520" y="6059398"/>
                </a:moveTo>
                <a:lnTo>
                  <a:pt x="18328983" y="6051753"/>
                </a:lnTo>
                <a:lnTo>
                  <a:pt x="18324767" y="6045517"/>
                </a:lnTo>
                <a:lnTo>
                  <a:pt x="18318518" y="6041301"/>
                </a:lnTo>
                <a:lnTo>
                  <a:pt x="18310873" y="6039764"/>
                </a:lnTo>
                <a:lnTo>
                  <a:pt x="18303228" y="6041301"/>
                </a:lnTo>
                <a:lnTo>
                  <a:pt x="18296979" y="6045517"/>
                </a:lnTo>
                <a:lnTo>
                  <a:pt x="18292776" y="6051753"/>
                </a:lnTo>
                <a:lnTo>
                  <a:pt x="18291226" y="6059398"/>
                </a:lnTo>
                <a:lnTo>
                  <a:pt x="18292776" y="6067044"/>
                </a:lnTo>
                <a:lnTo>
                  <a:pt x="18296979" y="6073292"/>
                </a:lnTo>
                <a:lnTo>
                  <a:pt x="18303228" y="6077509"/>
                </a:lnTo>
                <a:lnTo>
                  <a:pt x="18310873" y="6079045"/>
                </a:lnTo>
                <a:lnTo>
                  <a:pt x="18318518" y="6077509"/>
                </a:lnTo>
                <a:lnTo>
                  <a:pt x="18324767" y="6073292"/>
                </a:lnTo>
                <a:lnTo>
                  <a:pt x="18328983" y="6067044"/>
                </a:lnTo>
                <a:lnTo>
                  <a:pt x="18330520" y="6059398"/>
                </a:lnTo>
                <a:close/>
              </a:path>
              <a:path w="18719800" h="10718800" extrusionOk="0">
                <a:moveTo>
                  <a:pt x="18330520" y="5959310"/>
                </a:moveTo>
                <a:lnTo>
                  <a:pt x="18328983" y="5951664"/>
                </a:lnTo>
                <a:lnTo>
                  <a:pt x="18324767" y="5945416"/>
                </a:lnTo>
                <a:lnTo>
                  <a:pt x="18318518" y="5941199"/>
                </a:lnTo>
                <a:lnTo>
                  <a:pt x="18310873" y="5939663"/>
                </a:lnTo>
                <a:lnTo>
                  <a:pt x="18303228" y="5941199"/>
                </a:lnTo>
                <a:lnTo>
                  <a:pt x="18296979" y="5945416"/>
                </a:lnTo>
                <a:lnTo>
                  <a:pt x="18292776" y="5951664"/>
                </a:lnTo>
                <a:lnTo>
                  <a:pt x="18291226" y="5959310"/>
                </a:lnTo>
                <a:lnTo>
                  <a:pt x="18292776" y="5966955"/>
                </a:lnTo>
                <a:lnTo>
                  <a:pt x="18296979" y="5973203"/>
                </a:lnTo>
                <a:lnTo>
                  <a:pt x="18303228" y="5977407"/>
                </a:lnTo>
                <a:lnTo>
                  <a:pt x="18310873" y="5978957"/>
                </a:lnTo>
                <a:lnTo>
                  <a:pt x="18318518" y="5977407"/>
                </a:lnTo>
                <a:lnTo>
                  <a:pt x="18324767" y="5973203"/>
                </a:lnTo>
                <a:lnTo>
                  <a:pt x="18328983" y="5966955"/>
                </a:lnTo>
                <a:lnTo>
                  <a:pt x="18330520" y="5959310"/>
                </a:lnTo>
                <a:close/>
              </a:path>
              <a:path w="18719800" h="10718800" extrusionOk="0">
                <a:moveTo>
                  <a:pt x="18330520" y="5859208"/>
                </a:moveTo>
                <a:lnTo>
                  <a:pt x="18328983" y="5851550"/>
                </a:lnTo>
                <a:lnTo>
                  <a:pt x="18324767" y="5845314"/>
                </a:lnTo>
                <a:lnTo>
                  <a:pt x="18318518" y="5841098"/>
                </a:lnTo>
                <a:lnTo>
                  <a:pt x="18310873" y="5839561"/>
                </a:lnTo>
                <a:lnTo>
                  <a:pt x="18303228" y="5841098"/>
                </a:lnTo>
                <a:lnTo>
                  <a:pt x="18296979" y="5845314"/>
                </a:lnTo>
                <a:lnTo>
                  <a:pt x="18292776" y="5851550"/>
                </a:lnTo>
                <a:lnTo>
                  <a:pt x="18291226" y="5859208"/>
                </a:lnTo>
                <a:lnTo>
                  <a:pt x="18292776" y="5866854"/>
                </a:lnTo>
                <a:lnTo>
                  <a:pt x="18296979" y="5873102"/>
                </a:lnTo>
                <a:lnTo>
                  <a:pt x="18303228" y="5877318"/>
                </a:lnTo>
                <a:lnTo>
                  <a:pt x="18310873" y="5878855"/>
                </a:lnTo>
                <a:lnTo>
                  <a:pt x="18318518" y="5877318"/>
                </a:lnTo>
                <a:lnTo>
                  <a:pt x="18324767" y="5873102"/>
                </a:lnTo>
                <a:lnTo>
                  <a:pt x="18328983" y="5866854"/>
                </a:lnTo>
                <a:lnTo>
                  <a:pt x="18330520" y="5859208"/>
                </a:lnTo>
                <a:close/>
              </a:path>
              <a:path w="18719800" h="10718800" extrusionOk="0">
                <a:moveTo>
                  <a:pt x="18330520" y="5759120"/>
                </a:moveTo>
                <a:lnTo>
                  <a:pt x="18328983" y="5751461"/>
                </a:lnTo>
                <a:lnTo>
                  <a:pt x="18324767" y="5745213"/>
                </a:lnTo>
                <a:lnTo>
                  <a:pt x="18318518" y="5740997"/>
                </a:lnTo>
                <a:lnTo>
                  <a:pt x="18310873" y="5739447"/>
                </a:lnTo>
                <a:lnTo>
                  <a:pt x="18303228" y="5740997"/>
                </a:lnTo>
                <a:lnTo>
                  <a:pt x="18296979" y="5745213"/>
                </a:lnTo>
                <a:lnTo>
                  <a:pt x="18292776" y="5751461"/>
                </a:lnTo>
                <a:lnTo>
                  <a:pt x="18291226" y="5759120"/>
                </a:lnTo>
                <a:lnTo>
                  <a:pt x="18292776" y="5766765"/>
                </a:lnTo>
                <a:lnTo>
                  <a:pt x="18296979" y="5773001"/>
                </a:lnTo>
                <a:lnTo>
                  <a:pt x="18303228" y="5777217"/>
                </a:lnTo>
                <a:lnTo>
                  <a:pt x="18310873" y="5778754"/>
                </a:lnTo>
                <a:lnTo>
                  <a:pt x="18318518" y="5777217"/>
                </a:lnTo>
                <a:lnTo>
                  <a:pt x="18324767" y="5773001"/>
                </a:lnTo>
                <a:lnTo>
                  <a:pt x="18328983" y="5766765"/>
                </a:lnTo>
                <a:lnTo>
                  <a:pt x="18330520" y="5759120"/>
                </a:lnTo>
                <a:close/>
              </a:path>
              <a:path w="18719800" h="10718800" extrusionOk="0">
                <a:moveTo>
                  <a:pt x="18330520" y="5659018"/>
                </a:moveTo>
                <a:lnTo>
                  <a:pt x="18328983" y="5651373"/>
                </a:lnTo>
                <a:lnTo>
                  <a:pt x="18324767" y="5645124"/>
                </a:lnTo>
                <a:lnTo>
                  <a:pt x="18318518" y="5640921"/>
                </a:lnTo>
                <a:lnTo>
                  <a:pt x="18310873" y="5639371"/>
                </a:lnTo>
                <a:lnTo>
                  <a:pt x="18303228" y="5640921"/>
                </a:lnTo>
                <a:lnTo>
                  <a:pt x="18296979" y="5645124"/>
                </a:lnTo>
                <a:lnTo>
                  <a:pt x="18292776" y="5651373"/>
                </a:lnTo>
                <a:lnTo>
                  <a:pt x="18291226" y="5659018"/>
                </a:lnTo>
                <a:lnTo>
                  <a:pt x="18292776" y="5666664"/>
                </a:lnTo>
                <a:lnTo>
                  <a:pt x="18296979" y="5672912"/>
                </a:lnTo>
                <a:lnTo>
                  <a:pt x="18303228" y="5677128"/>
                </a:lnTo>
                <a:lnTo>
                  <a:pt x="18310873" y="5678665"/>
                </a:lnTo>
                <a:lnTo>
                  <a:pt x="18318518" y="5677128"/>
                </a:lnTo>
                <a:lnTo>
                  <a:pt x="18324767" y="5672912"/>
                </a:lnTo>
                <a:lnTo>
                  <a:pt x="18328983" y="5666664"/>
                </a:lnTo>
                <a:lnTo>
                  <a:pt x="18330520" y="5659018"/>
                </a:lnTo>
                <a:close/>
              </a:path>
              <a:path w="18719800" h="10718800" extrusionOk="0">
                <a:moveTo>
                  <a:pt x="18330520" y="5558929"/>
                </a:moveTo>
                <a:lnTo>
                  <a:pt x="18328983" y="5551271"/>
                </a:lnTo>
                <a:lnTo>
                  <a:pt x="18324767" y="5545023"/>
                </a:lnTo>
                <a:lnTo>
                  <a:pt x="18318518" y="5540819"/>
                </a:lnTo>
                <a:lnTo>
                  <a:pt x="18310873" y="5539270"/>
                </a:lnTo>
                <a:lnTo>
                  <a:pt x="18303228" y="5540819"/>
                </a:lnTo>
                <a:lnTo>
                  <a:pt x="18296979" y="5545023"/>
                </a:lnTo>
                <a:lnTo>
                  <a:pt x="18292776" y="5551271"/>
                </a:lnTo>
                <a:lnTo>
                  <a:pt x="18291226" y="5558929"/>
                </a:lnTo>
                <a:lnTo>
                  <a:pt x="18292776" y="5566575"/>
                </a:lnTo>
                <a:lnTo>
                  <a:pt x="18296979" y="5572811"/>
                </a:lnTo>
                <a:lnTo>
                  <a:pt x="18303228" y="5577027"/>
                </a:lnTo>
                <a:lnTo>
                  <a:pt x="18310873" y="5578564"/>
                </a:lnTo>
                <a:lnTo>
                  <a:pt x="18318518" y="5577027"/>
                </a:lnTo>
                <a:lnTo>
                  <a:pt x="18324767" y="5572811"/>
                </a:lnTo>
                <a:lnTo>
                  <a:pt x="18328983" y="5566575"/>
                </a:lnTo>
                <a:lnTo>
                  <a:pt x="18330520" y="5558929"/>
                </a:lnTo>
                <a:close/>
              </a:path>
              <a:path w="18719800" h="10718800" extrusionOk="0">
                <a:moveTo>
                  <a:pt x="18330520" y="5458828"/>
                </a:moveTo>
                <a:lnTo>
                  <a:pt x="18328983" y="5451183"/>
                </a:lnTo>
                <a:lnTo>
                  <a:pt x="18324767" y="5444934"/>
                </a:lnTo>
                <a:lnTo>
                  <a:pt x="18318518" y="5440718"/>
                </a:lnTo>
                <a:lnTo>
                  <a:pt x="18310873" y="5439181"/>
                </a:lnTo>
                <a:lnTo>
                  <a:pt x="18303228" y="5440718"/>
                </a:lnTo>
                <a:lnTo>
                  <a:pt x="18296979" y="5444934"/>
                </a:lnTo>
                <a:lnTo>
                  <a:pt x="18292776" y="5451183"/>
                </a:lnTo>
                <a:lnTo>
                  <a:pt x="18291226" y="5458828"/>
                </a:lnTo>
                <a:lnTo>
                  <a:pt x="18292776" y="5466473"/>
                </a:lnTo>
                <a:lnTo>
                  <a:pt x="18296979" y="5472722"/>
                </a:lnTo>
                <a:lnTo>
                  <a:pt x="18303228" y="5476938"/>
                </a:lnTo>
                <a:lnTo>
                  <a:pt x="18310873" y="5478475"/>
                </a:lnTo>
                <a:lnTo>
                  <a:pt x="18318518" y="5476938"/>
                </a:lnTo>
                <a:lnTo>
                  <a:pt x="18324767" y="5472722"/>
                </a:lnTo>
                <a:lnTo>
                  <a:pt x="18328983" y="5466473"/>
                </a:lnTo>
                <a:lnTo>
                  <a:pt x="18330520" y="5458828"/>
                </a:lnTo>
                <a:close/>
              </a:path>
              <a:path w="18719800" h="10718800" extrusionOk="0">
                <a:moveTo>
                  <a:pt x="18330533" y="8561807"/>
                </a:moveTo>
                <a:lnTo>
                  <a:pt x="18328983" y="8554161"/>
                </a:lnTo>
                <a:lnTo>
                  <a:pt x="18324780" y="8547913"/>
                </a:lnTo>
                <a:lnTo>
                  <a:pt x="18318531" y="8543709"/>
                </a:lnTo>
                <a:lnTo>
                  <a:pt x="18310886" y="8542160"/>
                </a:lnTo>
                <a:lnTo>
                  <a:pt x="18303228" y="8543709"/>
                </a:lnTo>
                <a:lnTo>
                  <a:pt x="18296992" y="8547913"/>
                </a:lnTo>
                <a:lnTo>
                  <a:pt x="18292776" y="8554161"/>
                </a:lnTo>
                <a:lnTo>
                  <a:pt x="18291239" y="8561807"/>
                </a:lnTo>
                <a:lnTo>
                  <a:pt x="18292776" y="8569452"/>
                </a:lnTo>
                <a:lnTo>
                  <a:pt x="18296992" y="8575700"/>
                </a:lnTo>
                <a:lnTo>
                  <a:pt x="18303228" y="8579917"/>
                </a:lnTo>
                <a:lnTo>
                  <a:pt x="18310886" y="8581453"/>
                </a:lnTo>
                <a:lnTo>
                  <a:pt x="18318531" y="8579917"/>
                </a:lnTo>
                <a:lnTo>
                  <a:pt x="18324780" y="8575700"/>
                </a:lnTo>
                <a:lnTo>
                  <a:pt x="18328983" y="8569452"/>
                </a:lnTo>
                <a:lnTo>
                  <a:pt x="18330533" y="8561807"/>
                </a:lnTo>
                <a:close/>
              </a:path>
              <a:path w="18719800" h="10718800" extrusionOk="0">
                <a:moveTo>
                  <a:pt x="18330533" y="8461718"/>
                </a:moveTo>
                <a:lnTo>
                  <a:pt x="18328983" y="8454072"/>
                </a:lnTo>
                <a:lnTo>
                  <a:pt x="18324780" y="8447811"/>
                </a:lnTo>
                <a:lnTo>
                  <a:pt x="18318531" y="8443608"/>
                </a:lnTo>
                <a:lnTo>
                  <a:pt x="18310886" y="8442058"/>
                </a:lnTo>
                <a:lnTo>
                  <a:pt x="18303228" y="8443608"/>
                </a:lnTo>
                <a:lnTo>
                  <a:pt x="18296992" y="8447811"/>
                </a:lnTo>
                <a:lnTo>
                  <a:pt x="18292776" y="8454072"/>
                </a:lnTo>
                <a:lnTo>
                  <a:pt x="18291239" y="8461718"/>
                </a:lnTo>
                <a:lnTo>
                  <a:pt x="18292776" y="8469363"/>
                </a:lnTo>
                <a:lnTo>
                  <a:pt x="18296992" y="8475599"/>
                </a:lnTo>
                <a:lnTo>
                  <a:pt x="18303228" y="8479815"/>
                </a:lnTo>
                <a:lnTo>
                  <a:pt x="18310886" y="8481352"/>
                </a:lnTo>
                <a:lnTo>
                  <a:pt x="18318531" y="8479815"/>
                </a:lnTo>
                <a:lnTo>
                  <a:pt x="18324780" y="8475599"/>
                </a:lnTo>
                <a:lnTo>
                  <a:pt x="18328983" y="8469363"/>
                </a:lnTo>
                <a:lnTo>
                  <a:pt x="18330533" y="8461718"/>
                </a:lnTo>
                <a:close/>
              </a:path>
              <a:path w="18719800" h="10718800" extrusionOk="0">
                <a:moveTo>
                  <a:pt x="18330533" y="8361616"/>
                </a:moveTo>
                <a:lnTo>
                  <a:pt x="18328983" y="8353971"/>
                </a:lnTo>
                <a:lnTo>
                  <a:pt x="18324780" y="8347723"/>
                </a:lnTo>
                <a:lnTo>
                  <a:pt x="18318531" y="8343506"/>
                </a:lnTo>
                <a:lnTo>
                  <a:pt x="18310886" y="8341969"/>
                </a:lnTo>
                <a:lnTo>
                  <a:pt x="18303228" y="8343506"/>
                </a:lnTo>
                <a:lnTo>
                  <a:pt x="18296992" y="8347723"/>
                </a:lnTo>
                <a:lnTo>
                  <a:pt x="18292776" y="8353971"/>
                </a:lnTo>
                <a:lnTo>
                  <a:pt x="18291239" y="8361616"/>
                </a:lnTo>
                <a:lnTo>
                  <a:pt x="18292776" y="8369262"/>
                </a:lnTo>
                <a:lnTo>
                  <a:pt x="18296992" y="8375510"/>
                </a:lnTo>
                <a:lnTo>
                  <a:pt x="18303228" y="8379727"/>
                </a:lnTo>
                <a:lnTo>
                  <a:pt x="18310886" y="8381263"/>
                </a:lnTo>
                <a:lnTo>
                  <a:pt x="18318531" y="8379727"/>
                </a:lnTo>
                <a:lnTo>
                  <a:pt x="18324780" y="8375510"/>
                </a:lnTo>
                <a:lnTo>
                  <a:pt x="18328983" y="8369262"/>
                </a:lnTo>
                <a:lnTo>
                  <a:pt x="18330533" y="8361616"/>
                </a:lnTo>
                <a:close/>
              </a:path>
              <a:path w="18719800" h="10718800" extrusionOk="0">
                <a:moveTo>
                  <a:pt x="18330533" y="8261515"/>
                </a:moveTo>
                <a:lnTo>
                  <a:pt x="18328983" y="8253870"/>
                </a:lnTo>
                <a:lnTo>
                  <a:pt x="18324780" y="8247634"/>
                </a:lnTo>
                <a:lnTo>
                  <a:pt x="18318531" y="8243417"/>
                </a:lnTo>
                <a:lnTo>
                  <a:pt x="18310886" y="8241868"/>
                </a:lnTo>
                <a:lnTo>
                  <a:pt x="18303228" y="8243417"/>
                </a:lnTo>
                <a:lnTo>
                  <a:pt x="18296992" y="8247634"/>
                </a:lnTo>
                <a:lnTo>
                  <a:pt x="18292776" y="8253870"/>
                </a:lnTo>
                <a:lnTo>
                  <a:pt x="18291239" y="8261515"/>
                </a:lnTo>
                <a:lnTo>
                  <a:pt x="18292776" y="8269173"/>
                </a:lnTo>
                <a:lnTo>
                  <a:pt x="18296992" y="8275421"/>
                </a:lnTo>
                <a:lnTo>
                  <a:pt x="18303228" y="8279625"/>
                </a:lnTo>
                <a:lnTo>
                  <a:pt x="18310886" y="8281175"/>
                </a:lnTo>
                <a:lnTo>
                  <a:pt x="18318531" y="8279625"/>
                </a:lnTo>
                <a:lnTo>
                  <a:pt x="18324780" y="8275421"/>
                </a:lnTo>
                <a:lnTo>
                  <a:pt x="18328983" y="8269173"/>
                </a:lnTo>
                <a:lnTo>
                  <a:pt x="18330533" y="8261515"/>
                </a:lnTo>
                <a:close/>
              </a:path>
              <a:path w="18719800" h="10718800" extrusionOk="0">
                <a:moveTo>
                  <a:pt x="18330533" y="8161426"/>
                </a:moveTo>
                <a:lnTo>
                  <a:pt x="18328983" y="8153781"/>
                </a:lnTo>
                <a:lnTo>
                  <a:pt x="18324780" y="8147532"/>
                </a:lnTo>
                <a:lnTo>
                  <a:pt x="18318531" y="8143329"/>
                </a:lnTo>
                <a:lnTo>
                  <a:pt x="18310886" y="8141779"/>
                </a:lnTo>
                <a:lnTo>
                  <a:pt x="18303228" y="8143329"/>
                </a:lnTo>
                <a:lnTo>
                  <a:pt x="18296992" y="8147532"/>
                </a:lnTo>
                <a:lnTo>
                  <a:pt x="18292776" y="8153781"/>
                </a:lnTo>
                <a:lnTo>
                  <a:pt x="18291239" y="8161426"/>
                </a:lnTo>
                <a:lnTo>
                  <a:pt x="18292776" y="8169072"/>
                </a:lnTo>
                <a:lnTo>
                  <a:pt x="18296992" y="8175320"/>
                </a:lnTo>
                <a:lnTo>
                  <a:pt x="18303228" y="8179536"/>
                </a:lnTo>
                <a:lnTo>
                  <a:pt x="18310886" y="8181073"/>
                </a:lnTo>
                <a:lnTo>
                  <a:pt x="18318531" y="8179536"/>
                </a:lnTo>
                <a:lnTo>
                  <a:pt x="18324780" y="8175320"/>
                </a:lnTo>
                <a:lnTo>
                  <a:pt x="18328983" y="8169072"/>
                </a:lnTo>
                <a:lnTo>
                  <a:pt x="18330533" y="8161426"/>
                </a:lnTo>
                <a:close/>
              </a:path>
              <a:path w="18719800" h="10718800" extrusionOk="0">
                <a:moveTo>
                  <a:pt x="18330533" y="8061325"/>
                </a:moveTo>
                <a:lnTo>
                  <a:pt x="18328983" y="8053679"/>
                </a:lnTo>
                <a:lnTo>
                  <a:pt x="18324780" y="8047431"/>
                </a:lnTo>
                <a:lnTo>
                  <a:pt x="18318531" y="8043227"/>
                </a:lnTo>
                <a:lnTo>
                  <a:pt x="18310886" y="8041678"/>
                </a:lnTo>
                <a:lnTo>
                  <a:pt x="18303228" y="8043227"/>
                </a:lnTo>
                <a:lnTo>
                  <a:pt x="18296992" y="8047431"/>
                </a:lnTo>
                <a:lnTo>
                  <a:pt x="18292776" y="8053679"/>
                </a:lnTo>
                <a:lnTo>
                  <a:pt x="18291239" y="8061325"/>
                </a:lnTo>
                <a:lnTo>
                  <a:pt x="18292776" y="8068983"/>
                </a:lnTo>
                <a:lnTo>
                  <a:pt x="18296992" y="8075219"/>
                </a:lnTo>
                <a:lnTo>
                  <a:pt x="18303228" y="8079422"/>
                </a:lnTo>
                <a:lnTo>
                  <a:pt x="18310886" y="8080972"/>
                </a:lnTo>
                <a:lnTo>
                  <a:pt x="18318531" y="8079422"/>
                </a:lnTo>
                <a:lnTo>
                  <a:pt x="18324780" y="8075219"/>
                </a:lnTo>
                <a:lnTo>
                  <a:pt x="18328983" y="8068983"/>
                </a:lnTo>
                <a:lnTo>
                  <a:pt x="18330533" y="8061325"/>
                </a:lnTo>
                <a:close/>
              </a:path>
              <a:path w="18719800" h="10718800" extrusionOk="0">
                <a:moveTo>
                  <a:pt x="18330533" y="6960273"/>
                </a:moveTo>
                <a:lnTo>
                  <a:pt x="18328983" y="6952628"/>
                </a:lnTo>
                <a:lnTo>
                  <a:pt x="18324780" y="6946379"/>
                </a:lnTo>
                <a:lnTo>
                  <a:pt x="18318531" y="6942175"/>
                </a:lnTo>
                <a:lnTo>
                  <a:pt x="18310886" y="6940626"/>
                </a:lnTo>
                <a:lnTo>
                  <a:pt x="18303228" y="6942175"/>
                </a:lnTo>
                <a:lnTo>
                  <a:pt x="18296992" y="6946379"/>
                </a:lnTo>
                <a:lnTo>
                  <a:pt x="18292776" y="6952628"/>
                </a:lnTo>
                <a:lnTo>
                  <a:pt x="18291239" y="6960273"/>
                </a:lnTo>
                <a:lnTo>
                  <a:pt x="18292776" y="6967918"/>
                </a:lnTo>
                <a:lnTo>
                  <a:pt x="18296992" y="6974167"/>
                </a:lnTo>
                <a:lnTo>
                  <a:pt x="18303228" y="6978370"/>
                </a:lnTo>
                <a:lnTo>
                  <a:pt x="18310886" y="6979920"/>
                </a:lnTo>
                <a:lnTo>
                  <a:pt x="18318531" y="6978370"/>
                </a:lnTo>
                <a:lnTo>
                  <a:pt x="18324780" y="6974167"/>
                </a:lnTo>
                <a:lnTo>
                  <a:pt x="18328983" y="6967918"/>
                </a:lnTo>
                <a:lnTo>
                  <a:pt x="18330533" y="6960273"/>
                </a:lnTo>
                <a:close/>
              </a:path>
              <a:path w="18719800" h="10718800" extrusionOk="0">
                <a:moveTo>
                  <a:pt x="18330533" y="6860184"/>
                </a:moveTo>
                <a:lnTo>
                  <a:pt x="18328983" y="6852526"/>
                </a:lnTo>
                <a:lnTo>
                  <a:pt x="18324780" y="6846290"/>
                </a:lnTo>
                <a:lnTo>
                  <a:pt x="18318531" y="6842074"/>
                </a:lnTo>
                <a:lnTo>
                  <a:pt x="18310886" y="6840525"/>
                </a:lnTo>
                <a:lnTo>
                  <a:pt x="18303228" y="6842074"/>
                </a:lnTo>
                <a:lnTo>
                  <a:pt x="18296992" y="6846290"/>
                </a:lnTo>
                <a:lnTo>
                  <a:pt x="18292776" y="6852526"/>
                </a:lnTo>
                <a:lnTo>
                  <a:pt x="18291239" y="6860184"/>
                </a:lnTo>
                <a:lnTo>
                  <a:pt x="18292776" y="6867817"/>
                </a:lnTo>
                <a:lnTo>
                  <a:pt x="18296992" y="6874065"/>
                </a:lnTo>
                <a:lnTo>
                  <a:pt x="18303228" y="6878269"/>
                </a:lnTo>
                <a:lnTo>
                  <a:pt x="18310886" y="6879818"/>
                </a:lnTo>
                <a:lnTo>
                  <a:pt x="18318531" y="6878269"/>
                </a:lnTo>
                <a:lnTo>
                  <a:pt x="18324780" y="6874065"/>
                </a:lnTo>
                <a:lnTo>
                  <a:pt x="18328983" y="6867817"/>
                </a:lnTo>
                <a:lnTo>
                  <a:pt x="18330533" y="6860184"/>
                </a:lnTo>
                <a:close/>
              </a:path>
              <a:path w="18719800" h="10718800" extrusionOk="0">
                <a:moveTo>
                  <a:pt x="18330533" y="6760070"/>
                </a:moveTo>
                <a:lnTo>
                  <a:pt x="18328983" y="6752425"/>
                </a:lnTo>
                <a:lnTo>
                  <a:pt x="18324780" y="6746189"/>
                </a:lnTo>
                <a:lnTo>
                  <a:pt x="18318531" y="6741973"/>
                </a:lnTo>
                <a:lnTo>
                  <a:pt x="18310886" y="6740423"/>
                </a:lnTo>
                <a:lnTo>
                  <a:pt x="18303228" y="6741973"/>
                </a:lnTo>
                <a:lnTo>
                  <a:pt x="18296992" y="6746189"/>
                </a:lnTo>
                <a:lnTo>
                  <a:pt x="18292776" y="6752425"/>
                </a:lnTo>
                <a:lnTo>
                  <a:pt x="18291239" y="6760070"/>
                </a:lnTo>
                <a:lnTo>
                  <a:pt x="18292776" y="6767728"/>
                </a:lnTo>
                <a:lnTo>
                  <a:pt x="18296992" y="6773977"/>
                </a:lnTo>
                <a:lnTo>
                  <a:pt x="18303228" y="6778180"/>
                </a:lnTo>
                <a:lnTo>
                  <a:pt x="18310886" y="6779717"/>
                </a:lnTo>
                <a:lnTo>
                  <a:pt x="18318531" y="6778180"/>
                </a:lnTo>
                <a:lnTo>
                  <a:pt x="18324780" y="6773977"/>
                </a:lnTo>
                <a:lnTo>
                  <a:pt x="18328983" y="6767728"/>
                </a:lnTo>
                <a:lnTo>
                  <a:pt x="18330533" y="6760070"/>
                </a:lnTo>
                <a:close/>
              </a:path>
              <a:path w="18719800" h="10718800" extrusionOk="0">
                <a:moveTo>
                  <a:pt x="18330533" y="6659981"/>
                </a:moveTo>
                <a:lnTo>
                  <a:pt x="18328983" y="6652336"/>
                </a:lnTo>
                <a:lnTo>
                  <a:pt x="18324780" y="6646088"/>
                </a:lnTo>
                <a:lnTo>
                  <a:pt x="18318531" y="6641871"/>
                </a:lnTo>
                <a:lnTo>
                  <a:pt x="18310886" y="6640322"/>
                </a:lnTo>
                <a:lnTo>
                  <a:pt x="18303228" y="6641871"/>
                </a:lnTo>
                <a:lnTo>
                  <a:pt x="18296992" y="6646088"/>
                </a:lnTo>
                <a:lnTo>
                  <a:pt x="18292776" y="6652336"/>
                </a:lnTo>
                <a:lnTo>
                  <a:pt x="18291239" y="6659981"/>
                </a:lnTo>
                <a:lnTo>
                  <a:pt x="18292776" y="6667640"/>
                </a:lnTo>
                <a:lnTo>
                  <a:pt x="18296992" y="6673888"/>
                </a:lnTo>
                <a:lnTo>
                  <a:pt x="18303228" y="6678092"/>
                </a:lnTo>
                <a:lnTo>
                  <a:pt x="18310886" y="6679641"/>
                </a:lnTo>
                <a:lnTo>
                  <a:pt x="18318531" y="6678092"/>
                </a:lnTo>
                <a:lnTo>
                  <a:pt x="18324780" y="6673888"/>
                </a:lnTo>
                <a:lnTo>
                  <a:pt x="18328983" y="6667640"/>
                </a:lnTo>
                <a:lnTo>
                  <a:pt x="18330533" y="6659981"/>
                </a:lnTo>
                <a:close/>
              </a:path>
              <a:path w="18719800" h="10718800" extrusionOk="0">
                <a:moveTo>
                  <a:pt x="18330533" y="6559880"/>
                </a:moveTo>
                <a:lnTo>
                  <a:pt x="18328983" y="6552247"/>
                </a:lnTo>
                <a:lnTo>
                  <a:pt x="18324780" y="6545999"/>
                </a:lnTo>
                <a:lnTo>
                  <a:pt x="18318531" y="6541783"/>
                </a:lnTo>
                <a:lnTo>
                  <a:pt x="18310886" y="6540246"/>
                </a:lnTo>
                <a:lnTo>
                  <a:pt x="18303228" y="6541783"/>
                </a:lnTo>
                <a:lnTo>
                  <a:pt x="18296992" y="6545999"/>
                </a:lnTo>
                <a:lnTo>
                  <a:pt x="18292776" y="6552247"/>
                </a:lnTo>
                <a:lnTo>
                  <a:pt x="18291239" y="6559880"/>
                </a:lnTo>
                <a:lnTo>
                  <a:pt x="18292776" y="6567538"/>
                </a:lnTo>
                <a:lnTo>
                  <a:pt x="18296992" y="6573787"/>
                </a:lnTo>
                <a:lnTo>
                  <a:pt x="18303228" y="6577990"/>
                </a:lnTo>
                <a:lnTo>
                  <a:pt x="18310886" y="6579540"/>
                </a:lnTo>
                <a:lnTo>
                  <a:pt x="18318531" y="6577990"/>
                </a:lnTo>
                <a:lnTo>
                  <a:pt x="18324780" y="6573787"/>
                </a:lnTo>
                <a:lnTo>
                  <a:pt x="18328983" y="6567538"/>
                </a:lnTo>
                <a:lnTo>
                  <a:pt x="18330533" y="6559880"/>
                </a:lnTo>
                <a:close/>
              </a:path>
              <a:path w="18719800" h="10718800" extrusionOk="0">
                <a:moveTo>
                  <a:pt x="18330533" y="6459791"/>
                </a:moveTo>
                <a:lnTo>
                  <a:pt x="18328983" y="6452146"/>
                </a:lnTo>
                <a:lnTo>
                  <a:pt x="18324780" y="6445898"/>
                </a:lnTo>
                <a:lnTo>
                  <a:pt x="18318531" y="6441694"/>
                </a:lnTo>
                <a:lnTo>
                  <a:pt x="18310886" y="6440144"/>
                </a:lnTo>
                <a:lnTo>
                  <a:pt x="18303228" y="6441694"/>
                </a:lnTo>
                <a:lnTo>
                  <a:pt x="18296992" y="6445898"/>
                </a:lnTo>
                <a:lnTo>
                  <a:pt x="18292776" y="6452146"/>
                </a:lnTo>
                <a:lnTo>
                  <a:pt x="18291239" y="6459791"/>
                </a:lnTo>
                <a:lnTo>
                  <a:pt x="18292776" y="6467437"/>
                </a:lnTo>
                <a:lnTo>
                  <a:pt x="18296992" y="6473685"/>
                </a:lnTo>
                <a:lnTo>
                  <a:pt x="18303228" y="6477902"/>
                </a:lnTo>
                <a:lnTo>
                  <a:pt x="18310886" y="6479438"/>
                </a:lnTo>
                <a:lnTo>
                  <a:pt x="18318531" y="6477902"/>
                </a:lnTo>
                <a:lnTo>
                  <a:pt x="18324780" y="6473685"/>
                </a:lnTo>
                <a:lnTo>
                  <a:pt x="18328983" y="6467437"/>
                </a:lnTo>
                <a:lnTo>
                  <a:pt x="18330533" y="6459791"/>
                </a:lnTo>
                <a:close/>
              </a:path>
              <a:path w="18719800" h="10718800" extrusionOk="0">
                <a:moveTo>
                  <a:pt x="18330533" y="5358727"/>
                </a:moveTo>
                <a:lnTo>
                  <a:pt x="18328983" y="5351081"/>
                </a:lnTo>
                <a:lnTo>
                  <a:pt x="18324780" y="5344846"/>
                </a:lnTo>
                <a:lnTo>
                  <a:pt x="18318531" y="5340629"/>
                </a:lnTo>
                <a:lnTo>
                  <a:pt x="18310886" y="5339080"/>
                </a:lnTo>
                <a:lnTo>
                  <a:pt x="18303228" y="5340629"/>
                </a:lnTo>
                <a:lnTo>
                  <a:pt x="18296992" y="5344846"/>
                </a:lnTo>
                <a:lnTo>
                  <a:pt x="18292776" y="5351081"/>
                </a:lnTo>
                <a:lnTo>
                  <a:pt x="18291239" y="5358727"/>
                </a:lnTo>
                <a:lnTo>
                  <a:pt x="18292776" y="5366385"/>
                </a:lnTo>
                <a:lnTo>
                  <a:pt x="18296992" y="5372633"/>
                </a:lnTo>
                <a:lnTo>
                  <a:pt x="18303228" y="5376837"/>
                </a:lnTo>
                <a:lnTo>
                  <a:pt x="18310886" y="5378386"/>
                </a:lnTo>
                <a:lnTo>
                  <a:pt x="18318531" y="5376837"/>
                </a:lnTo>
                <a:lnTo>
                  <a:pt x="18324780" y="5372633"/>
                </a:lnTo>
                <a:lnTo>
                  <a:pt x="18328983" y="5366385"/>
                </a:lnTo>
                <a:lnTo>
                  <a:pt x="18330533" y="5358727"/>
                </a:lnTo>
                <a:close/>
              </a:path>
              <a:path w="18719800" h="10718800" extrusionOk="0">
                <a:moveTo>
                  <a:pt x="18330533" y="5258625"/>
                </a:moveTo>
                <a:lnTo>
                  <a:pt x="18328983" y="5250980"/>
                </a:lnTo>
                <a:lnTo>
                  <a:pt x="18324780" y="5244744"/>
                </a:lnTo>
                <a:lnTo>
                  <a:pt x="18318531" y="5240540"/>
                </a:lnTo>
                <a:lnTo>
                  <a:pt x="18310886" y="5238991"/>
                </a:lnTo>
                <a:lnTo>
                  <a:pt x="18303228" y="5240540"/>
                </a:lnTo>
                <a:lnTo>
                  <a:pt x="18296992" y="5244744"/>
                </a:lnTo>
                <a:lnTo>
                  <a:pt x="18292776" y="5250980"/>
                </a:lnTo>
                <a:lnTo>
                  <a:pt x="18291239" y="5258625"/>
                </a:lnTo>
                <a:lnTo>
                  <a:pt x="18292776" y="5266283"/>
                </a:lnTo>
                <a:lnTo>
                  <a:pt x="18296992" y="5272519"/>
                </a:lnTo>
                <a:lnTo>
                  <a:pt x="18303228" y="5276735"/>
                </a:lnTo>
                <a:lnTo>
                  <a:pt x="18310886" y="5278272"/>
                </a:lnTo>
                <a:lnTo>
                  <a:pt x="18318531" y="5276735"/>
                </a:lnTo>
                <a:lnTo>
                  <a:pt x="18324780" y="5272519"/>
                </a:lnTo>
                <a:lnTo>
                  <a:pt x="18328983" y="5266283"/>
                </a:lnTo>
                <a:lnTo>
                  <a:pt x="18330533" y="5258625"/>
                </a:lnTo>
                <a:close/>
              </a:path>
              <a:path w="18719800" h="10718800" extrusionOk="0">
                <a:moveTo>
                  <a:pt x="18330533" y="5158549"/>
                </a:moveTo>
                <a:lnTo>
                  <a:pt x="18328983" y="5150891"/>
                </a:lnTo>
                <a:lnTo>
                  <a:pt x="18324780" y="5144655"/>
                </a:lnTo>
                <a:lnTo>
                  <a:pt x="18318531" y="5140439"/>
                </a:lnTo>
                <a:lnTo>
                  <a:pt x="18310886" y="5138902"/>
                </a:lnTo>
                <a:lnTo>
                  <a:pt x="18303228" y="5140439"/>
                </a:lnTo>
                <a:lnTo>
                  <a:pt x="18296992" y="5144655"/>
                </a:lnTo>
                <a:lnTo>
                  <a:pt x="18292776" y="5150891"/>
                </a:lnTo>
                <a:lnTo>
                  <a:pt x="18291239" y="5158549"/>
                </a:lnTo>
                <a:lnTo>
                  <a:pt x="18292776" y="5166195"/>
                </a:lnTo>
                <a:lnTo>
                  <a:pt x="18296992" y="5172443"/>
                </a:lnTo>
                <a:lnTo>
                  <a:pt x="18303228" y="5176647"/>
                </a:lnTo>
                <a:lnTo>
                  <a:pt x="18310886" y="5178196"/>
                </a:lnTo>
                <a:lnTo>
                  <a:pt x="18318531" y="5176647"/>
                </a:lnTo>
                <a:lnTo>
                  <a:pt x="18324780" y="5172443"/>
                </a:lnTo>
                <a:lnTo>
                  <a:pt x="18328983" y="5166195"/>
                </a:lnTo>
                <a:lnTo>
                  <a:pt x="18330533" y="5158549"/>
                </a:lnTo>
                <a:close/>
              </a:path>
              <a:path w="18719800" h="10718800" extrusionOk="0">
                <a:moveTo>
                  <a:pt x="18330533" y="5058448"/>
                </a:moveTo>
                <a:lnTo>
                  <a:pt x="18328983" y="5050802"/>
                </a:lnTo>
                <a:lnTo>
                  <a:pt x="18324780" y="5044554"/>
                </a:lnTo>
                <a:lnTo>
                  <a:pt x="18318531" y="5040350"/>
                </a:lnTo>
                <a:lnTo>
                  <a:pt x="18310886" y="5038801"/>
                </a:lnTo>
                <a:lnTo>
                  <a:pt x="18303228" y="5040350"/>
                </a:lnTo>
                <a:lnTo>
                  <a:pt x="18296992" y="5044554"/>
                </a:lnTo>
                <a:lnTo>
                  <a:pt x="18292776" y="5050802"/>
                </a:lnTo>
                <a:lnTo>
                  <a:pt x="18291239" y="5058448"/>
                </a:lnTo>
                <a:lnTo>
                  <a:pt x="18292776" y="5066093"/>
                </a:lnTo>
                <a:lnTo>
                  <a:pt x="18296992" y="5072342"/>
                </a:lnTo>
                <a:lnTo>
                  <a:pt x="18303228" y="5076545"/>
                </a:lnTo>
                <a:lnTo>
                  <a:pt x="18310886" y="5078082"/>
                </a:lnTo>
                <a:lnTo>
                  <a:pt x="18318531" y="5076545"/>
                </a:lnTo>
                <a:lnTo>
                  <a:pt x="18324780" y="5072342"/>
                </a:lnTo>
                <a:lnTo>
                  <a:pt x="18328983" y="5066093"/>
                </a:lnTo>
                <a:lnTo>
                  <a:pt x="18330533" y="5058448"/>
                </a:lnTo>
                <a:close/>
              </a:path>
              <a:path w="18719800" h="10718800" extrusionOk="0">
                <a:moveTo>
                  <a:pt x="18330533" y="4958346"/>
                </a:moveTo>
                <a:lnTo>
                  <a:pt x="18328983" y="4950701"/>
                </a:lnTo>
                <a:lnTo>
                  <a:pt x="18324780" y="4944465"/>
                </a:lnTo>
                <a:lnTo>
                  <a:pt x="18318531" y="4940249"/>
                </a:lnTo>
                <a:lnTo>
                  <a:pt x="18310886" y="4938700"/>
                </a:lnTo>
                <a:lnTo>
                  <a:pt x="18303228" y="4940249"/>
                </a:lnTo>
                <a:lnTo>
                  <a:pt x="18296992" y="4944465"/>
                </a:lnTo>
                <a:lnTo>
                  <a:pt x="18292776" y="4950701"/>
                </a:lnTo>
                <a:lnTo>
                  <a:pt x="18291239" y="4958346"/>
                </a:lnTo>
                <a:lnTo>
                  <a:pt x="18292776" y="4965992"/>
                </a:lnTo>
                <a:lnTo>
                  <a:pt x="18296992" y="4972240"/>
                </a:lnTo>
                <a:lnTo>
                  <a:pt x="18303228" y="4976457"/>
                </a:lnTo>
                <a:lnTo>
                  <a:pt x="18310886" y="4977993"/>
                </a:lnTo>
                <a:lnTo>
                  <a:pt x="18318531" y="4976457"/>
                </a:lnTo>
                <a:lnTo>
                  <a:pt x="18324780" y="4972240"/>
                </a:lnTo>
                <a:lnTo>
                  <a:pt x="18328983" y="4965992"/>
                </a:lnTo>
                <a:lnTo>
                  <a:pt x="18330533" y="4958346"/>
                </a:lnTo>
                <a:close/>
              </a:path>
              <a:path w="18719800" h="10718800" extrusionOk="0">
                <a:moveTo>
                  <a:pt x="18330533" y="4858258"/>
                </a:moveTo>
                <a:lnTo>
                  <a:pt x="18328983" y="4850612"/>
                </a:lnTo>
                <a:lnTo>
                  <a:pt x="18324780" y="4844364"/>
                </a:lnTo>
                <a:lnTo>
                  <a:pt x="18318531" y="4840148"/>
                </a:lnTo>
                <a:lnTo>
                  <a:pt x="18310886" y="4838598"/>
                </a:lnTo>
                <a:lnTo>
                  <a:pt x="18303228" y="4840148"/>
                </a:lnTo>
                <a:lnTo>
                  <a:pt x="18296992" y="4844364"/>
                </a:lnTo>
                <a:lnTo>
                  <a:pt x="18292776" y="4850612"/>
                </a:lnTo>
                <a:lnTo>
                  <a:pt x="18291239" y="4858258"/>
                </a:lnTo>
                <a:lnTo>
                  <a:pt x="18292776" y="4865903"/>
                </a:lnTo>
                <a:lnTo>
                  <a:pt x="18296992" y="4872139"/>
                </a:lnTo>
                <a:lnTo>
                  <a:pt x="18303228" y="4876355"/>
                </a:lnTo>
                <a:lnTo>
                  <a:pt x="18310886" y="4877905"/>
                </a:lnTo>
                <a:lnTo>
                  <a:pt x="18318531" y="4876355"/>
                </a:lnTo>
                <a:lnTo>
                  <a:pt x="18324780" y="4872139"/>
                </a:lnTo>
                <a:lnTo>
                  <a:pt x="18328983" y="4865903"/>
                </a:lnTo>
                <a:lnTo>
                  <a:pt x="18330533" y="4858258"/>
                </a:lnTo>
                <a:close/>
              </a:path>
              <a:path w="18719800" h="10718800" extrusionOk="0">
                <a:moveTo>
                  <a:pt x="18392293" y="467715"/>
                </a:moveTo>
                <a:lnTo>
                  <a:pt x="18390743" y="460057"/>
                </a:lnTo>
                <a:lnTo>
                  <a:pt x="18386527" y="453821"/>
                </a:lnTo>
                <a:lnTo>
                  <a:pt x="18380279" y="449605"/>
                </a:lnTo>
                <a:lnTo>
                  <a:pt x="18372633" y="448068"/>
                </a:lnTo>
                <a:lnTo>
                  <a:pt x="18364988" y="449605"/>
                </a:lnTo>
                <a:lnTo>
                  <a:pt x="18358739" y="453821"/>
                </a:lnTo>
                <a:lnTo>
                  <a:pt x="18354536" y="460057"/>
                </a:lnTo>
                <a:lnTo>
                  <a:pt x="18352986" y="467715"/>
                </a:lnTo>
                <a:lnTo>
                  <a:pt x="18354536" y="475361"/>
                </a:lnTo>
                <a:lnTo>
                  <a:pt x="18358739" y="481609"/>
                </a:lnTo>
                <a:lnTo>
                  <a:pt x="18364988" y="485813"/>
                </a:lnTo>
                <a:lnTo>
                  <a:pt x="18372633" y="487362"/>
                </a:lnTo>
                <a:lnTo>
                  <a:pt x="18380279" y="485813"/>
                </a:lnTo>
                <a:lnTo>
                  <a:pt x="18386527" y="481609"/>
                </a:lnTo>
                <a:lnTo>
                  <a:pt x="18390743" y="475361"/>
                </a:lnTo>
                <a:lnTo>
                  <a:pt x="18392293" y="467715"/>
                </a:lnTo>
                <a:close/>
              </a:path>
              <a:path w="18719800" h="10718800" extrusionOk="0">
                <a:moveTo>
                  <a:pt x="18392293" y="367614"/>
                </a:moveTo>
                <a:lnTo>
                  <a:pt x="18390743" y="359968"/>
                </a:lnTo>
                <a:lnTo>
                  <a:pt x="18386527" y="353720"/>
                </a:lnTo>
                <a:lnTo>
                  <a:pt x="18380279" y="349504"/>
                </a:lnTo>
                <a:lnTo>
                  <a:pt x="18372633" y="347954"/>
                </a:lnTo>
                <a:lnTo>
                  <a:pt x="18364988" y="349504"/>
                </a:lnTo>
                <a:lnTo>
                  <a:pt x="18358739" y="353720"/>
                </a:lnTo>
                <a:lnTo>
                  <a:pt x="18354536" y="359968"/>
                </a:lnTo>
                <a:lnTo>
                  <a:pt x="18352986" y="367614"/>
                </a:lnTo>
                <a:lnTo>
                  <a:pt x="18354536" y="375259"/>
                </a:lnTo>
                <a:lnTo>
                  <a:pt x="18358739" y="381508"/>
                </a:lnTo>
                <a:lnTo>
                  <a:pt x="18364988" y="385711"/>
                </a:lnTo>
                <a:lnTo>
                  <a:pt x="18372633" y="387261"/>
                </a:lnTo>
                <a:lnTo>
                  <a:pt x="18380279" y="385711"/>
                </a:lnTo>
                <a:lnTo>
                  <a:pt x="18386527" y="381508"/>
                </a:lnTo>
                <a:lnTo>
                  <a:pt x="18390743" y="375259"/>
                </a:lnTo>
                <a:lnTo>
                  <a:pt x="18392293" y="367614"/>
                </a:lnTo>
                <a:close/>
              </a:path>
              <a:path w="18719800" h="10718800" extrusionOk="0">
                <a:moveTo>
                  <a:pt x="18392293" y="267525"/>
                </a:moveTo>
                <a:lnTo>
                  <a:pt x="18390743" y="259867"/>
                </a:lnTo>
                <a:lnTo>
                  <a:pt x="18386527" y="253631"/>
                </a:lnTo>
                <a:lnTo>
                  <a:pt x="18380279" y="249415"/>
                </a:lnTo>
                <a:lnTo>
                  <a:pt x="18372633" y="247865"/>
                </a:lnTo>
                <a:lnTo>
                  <a:pt x="18364988" y="249415"/>
                </a:lnTo>
                <a:lnTo>
                  <a:pt x="18358739" y="253631"/>
                </a:lnTo>
                <a:lnTo>
                  <a:pt x="18354536" y="259867"/>
                </a:lnTo>
                <a:lnTo>
                  <a:pt x="18352986" y="267525"/>
                </a:lnTo>
                <a:lnTo>
                  <a:pt x="18354536" y="275170"/>
                </a:lnTo>
                <a:lnTo>
                  <a:pt x="18358739" y="281406"/>
                </a:lnTo>
                <a:lnTo>
                  <a:pt x="18364988" y="285623"/>
                </a:lnTo>
                <a:lnTo>
                  <a:pt x="18372633" y="287159"/>
                </a:lnTo>
                <a:lnTo>
                  <a:pt x="18380279" y="285623"/>
                </a:lnTo>
                <a:lnTo>
                  <a:pt x="18386527" y="281406"/>
                </a:lnTo>
                <a:lnTo>
                  <a:pt x="18390743" y="275170"/>
                </a:lnTo>
                <a:lnTo>
                  <a:pt x="18392293" y="267525"/>
                </a:lnTo>
                <a:close/>
              </a:path>
              <a:path w="18719800" h="10718800" extrusionOk="0">
                <a:moveTo>
                  <a:pt x="18392293" y="167424"/>
                </a:moveTo>
                <a:lnTo>
                  <a:pt x="18390743" y="159778"/>
                </a:lnTo>
                <a:lnTo>
                  <a:pt x="18386527" y="153530"/>
                </a:lnTo>
                <a:lnTo>
                  <a:pt x="18380279" y="149313"/>
                </a:lnTo>
                <a:lnTo>
                  <a:pt x="18372633" y="147777"/>
                </a:lnTo>
                <a:lnTo>
                  <a:pt x="18364988" y="149313"/>
                </a:lnTo>
                <a:lnTo>
                  <a:pt x="18358739" y="153530"/>
                </a:lnTo>
                <a:lnTo>
                  <a:pt x="18354536" y="159778"/>
                </a:lnTo>
                <a:lnTo>
                  <a:pt x="18352986" y="167424"/>
                </a:lnTo>
                <a:lnTo>
                  <a:pt x="18354536" y="175069"/>
                </a:lnTo>
                <a:lnTo>
                  <a:pt x="18358739" y="181317"/>
                </a:lnTo>
                <a:lnTo>
                  <a:pt x="18364988" y="185521"/>
                </a:lnTo>
                <a:lnTo>
                  <a:pt x="18372633" y="187071"/>
                </a:lnTo>
                <a:lnTo>
                  <a:pt x="18380279" y="185521"/>
                </a:lnTo>
                <a:lnTo>
                  <a:pt x="18386527" y="181317"/>
                </a:lnTo>
                <a:lnTo>
                  <a:pt x="18390743" y="175069"/>
                </a:lnTo>
                <a:lnTo>
                  <a:pt x="18392293" y="167424"/>
                </a:lnTo>
                <a:close/>
              </a:path>
              <a:path w="18719800" h="10718800" extrusionOk="0">
                <a:moveTo>
                  <a:pt x="18392293" y="67322"/>
                </a:moveTo>
                <a:lnTo>
                  <a:pt x="18390743" y="59677"/>
                </a:lnTo>
                <a:lnTo>
                  <a:pt x="18386527" y="53441"/>
                </a:lnTo>
                <a:lnTo>
                  <a:pt x="18380279" y="49225"/>
                </a:lnTo>
                <a:lnTo>
                  <a:pt x="18372633" y="47688"/>
                </a:lnTo>
                <a:lnTo>
                  <a:pt x="18364988" y="49225"/>
                </a:lnTo>
                <a:lnTo>
                  <a:pt x="18358739" y="53441"/>
                </a:lnTo>
                <a:lnTo>
                  <a:pt x="18354536" y="59677"/>
                </a:lnTo>
                <a:lnTo>
                  <a:pt x="18352986" y="67322"/>
                </a:lnTo>
                <a:lnTo>
                  <a:pt x="18354536" y="74968"/>
                </a:lnTo>
                <a:lnTo>
                  <a:pt x="18358739" y="81216"/>
                </a:lnTo>
                <a:lnTo>
                  <a:pt x="18364988" y="85432"/>
                </a:lnTo>
                <a:lnTo>
                  <a:pt x="18372633" y="86982"/>
                </a:lnTo>
                <a:lnTo>
                  <a:pt x="18380279" y="85432"/>
                </a:lnTo>
                <a:lnTo>
                  <a:pt x="18386527" y="81216"/>
                </a:lnTo>
                <a:lnTo>
                  <a:pt x="18390743" y="74968"/>
                </a:lnTo>
                <a:lnTo>
                  <a:pt x="18392293" y="67322"/>
                </a:lnTo>
                <a:close/>
              </a:path>
              <a:path w="18719800" h="10718800" extrusionOk="0">
                <a:moveTo>
                  <a:pt x="18404497" y="10108616"/>
                </a:moveTo>
                <a:lnTo>
                  <a:pt x="18402948" y="10100970"/>
                </a:lnTo>
                <a:lnTo>
                  <a:pt x="18398744" y="10094722"/>
                </a:lnTo>
                <a:lnTo>
                  <a:pt x="18392496" y="10090518"/>
                </a:lnTo>
                <a:lnTo>
                  <a:pt x="18384851" y="10088969"/>
                </a:lnTo>
                <a:lnTo>
                  <a:pt x="18377192" y="10090518"/>
                </a:lnTo>
                <a:lnTo>
                  <a:pt x="18370957" y="10094722"/>
                </a:lnTo>
                <a:lnTo>
                  <a:pt x="18366753" y="10100970"/>
                </a:lnTo>
                <a:lnTo>
                  <a:pt x="18365204" y="10108616"/>
                </a:lnTo>
                <a:lnTo>
                  <a:pt x="18366753" y="10116261"/>
                </a:lnTo>
                <a:lnTo>
                  <a:pt x="18370957" y="10122510"/>
                </a:lnTo>
                <a:lnTo>
                  <a:pt x="18377192" y="10126713"/>
                </a:lnTo>
                <a:lnTo>
                  <a:pt x="18384851" y="10128263"/>
                </a:lnTo>
                <a:lnTo>
                  <a:pt x="18392496" y="10126713"/>
                </a:lnTo>
                <a:lnTo>
                  <a:pt x="18398744" y="10122510"/>
                </a:lnTo>
                <a:lnTo>
                  <a:pt x="18402948" y="10116261"/>
                </a:lnTo>
                <a:lnTo>
                  <a:pt x="18404497" y="10108616"/>
                </a:lnTo>
                <a:close/>
              </a:path>
              <a:path w="18719800" h="10718800" extrusionOk="0">
                <a:moveTo>
                  <a:pt x="18404497" y="10008514"/>
                </a:moveTo>
                <a:lnTo>
                  <a:pt x="18402948" y="10000869"/>
                </a:lnTo>
                <a:lnTo>
                  <a:pt x="18398744" y="9994633"/>
                </a:lnTo>
                <a:lnTo>
                  <a:pt x="18392496" y="9990417"/>
                </a:lnTo>
                <a:lnTo>
                  <a:pt x="18384851" y="9988867"/>
                </a:lnTo>
                <a:lnTo>
                  <a:pt x="18377192" y="9990417"/>
                </a:lnTo>
                <a:lnTo>
                  <a:pt x="18370957" y="9994633"/>
                </a:lnTo>
                <a:lnTo>
                  <a:pt x="18366753" y="10000869"/>
                </a:lnTo>
                <a:lnTo>
                  <a:pt x="18365204" y="10008514"/>
                </a:lnTo>
                <a:lnTo>
                  <a:pt x="18366753" y="10016172"/>
                </a:lnTo>
                <a:lnTo>
                  <a:pt x="18370957" y="10022408"/>
                </a:lnTo>
                <a:lnTo>
                  <a:pt x="18377192" y="10026625"/>
                </a:lnTo>
                <a:lnTo>
                  <a:pt x="18384851" y="10028161"/>
                </a:lnTo>
                <a:lnTo>
                  <a:pt x="18392496" y="10026625"/>
                </a:lnTo>
                <a:lnTo>
                  <a:pt x="18398744" y="10022408"/>
                </a:lnTo>
                <a:lnTo>
                  <a:pt x="18402948" y="10016172"/>
                </a:lnTo>
                <a:lnTo>
                  <a:pt x="18404497" y="10008514"/>
                </a:lnTo>
                <a:close/>
              </a:path>
              <a:path w="18719800" h="10718800" extrusionOk="0">
                <a:moveTo>
                  <a:pt x="18404497" y="9908426"/>
                </a:moveTo>
                <a:lnTo>
                  <a:pt x="18402948" y="9900780"/>
                </a:lnTo>
                <a:lnTo>
                  <a:pt x="18398744" y="9894532"/>
                </a:lnTo>
                <a:lnTo>
                  <a:pt x="18392496" y="9890315"/>
                </a:lnTo>
                <a:lnTo>
                  <a:pt x="18384851" y="9888779"/>
                </a:lnTo>
                <a:lnTo>
                  <a:pt x="18377205" y="9890315"/>
                </a:lnTo>
                <a:lnTo>
                  <a:pt x="18370957" y="9894532"/>
                </a:lnTo>
                <a:lnTo>
                  <a:pt x="18366753" y="9900780"/>
                </a:lnTo>
                <a:lnTo>
                  <a:pt x="18365204" y="9908426"/>
                </a:lnTo>
                <a:lnTo>
                  <a:pt x="18366753" y="9916071"/>
                </a:lnTo>
                <a:lnTo>
                  <a:pt x="18370957" y="9922319"/>
                </a:lnTo>
                <a:lnTo>
                  <a:pt x="18377205" y="9926536"/>
                </a:lnTo>
                <a:lnTo>
                  <a:pt x="18384851" y="9928085"/>
                </a:lnTo>
                <a:lnTo>
                  <a:pt x="18392496" y="9926536"/>
                </a:lnTo>
                <a:lnTo>
                  <a:pt x="18398744" y="9922319"/>
                </a:lnTo>
                <a:lnTo>
                  <a:pt x="18402948" y="9916071"/>
                </a:lnTo>
                <a:lnTo>
                  <a:pt x="18404497" y="9908426"/>
                </a:lnTo>
                <a:close/>
              </a:path>
              <a:path w="18719800" h="10718800" extrusionOk="0">
                <a:moveTo>
                  <a:pt x="18404497" y="9808337"/>
                </a:moveTo>
                <a:lnTo>
                  <a:pt x="18402948" y="9800692"/>
                </a:lnTo>
                <a:lnTo>
                  <a:pt x="18398744" y="9794443"/>
                </a:lnTo>
                <a:lnTo>
                  <a:pt x="18392496" y="9790227"/>
                </a:lnTo>
                <a:lnTo>
                  <a:pt x="18384851" y="9788677"/>
                </a:lnTo>
                <a:lnTo>
                  <a:pt x="18377205" y="9790227"/>
                </a:lnTo>
                <a:lnTo>
                  <a:pt x="18370957" y="9794443"/>
                </a:lnTo>
                <a:lnTo>
                  <a:pt x="18366753" y="9800692"/>
                </a:lnTo>
                <a:lnTo>
                  <a:pt x="18365204" y="9808337"/>
                </a:lnTo>
                <a:lnTo>
                  <a:pt x="18366753" y="9815982"/>
                </a:lnTo>
                <a:lnTo>
                  <a:pt x="18370957" y="9822231"/>
                </a:lnTo>
                <a:lnTo>
                  <a:pt x="18377205" y="9826434"/>
                </a:lnTo>
                <a:lnTo>
                  <a:pt x="18384851" y="9827984"/>
                </a:lnTo>
                <a:lnTo>
                  <a:pt x="18392496" y="9826434"/>
                </a:lnTo>
                <a:lnTo>
                  <a:pt x="18398744" y="9822231"/>
                </a:lnTo>
                <a:lnTo>
                  <a:pt x="18402948" y="9815982"/>
                </a:lnTo>
                <a:lnTo>
                  <a:pt x="18404497" y="9808337"/>
                </a:lnTo>
                <a:close/>
              </a:path>
              <a:path w="18719800" h="10718800" extrusionOk="0">
                <a:moveTo>
                  <a:pt x="18404497" y="9708236"/>
                </a:moveTo>
                <a:lnTo>
                  <a:pt x="18402948" y="9700590"/>
                </a:lnTo>
                <a:lnTo>
                  <a:pt x="18398744" y="9694342"/>
                </a:lnTo>
                <a:lnTo>
                  <a:pt x="18392496" y="9690138"/>
                </a:lnTo>
                <a:lnTo>
                  <a:pt x="18384851" y="9688601"/>
                </a:lnTo>
                <a:lnTo>
                  <a:pt x="18377205" y="9690138"/>
                </a:lnTo>
                <a:lnTo>
                  <a:pt x="18370957" y="9694342"/>
                </a:lnTo>
                <a:lnTo>
                  <a:pt x="18366753" y="9700590"/>
                </a:lnTo>
                <a:lnTo>
                  <a:pt x="18365204" y="9708236"/>
                </a:lnTo>
                <a:lnTo>
                  <a:pt x="18366753" y="9715881"/>
                </a:lnTo>
                <a:lnTo>
                  <a:pt x="18370957" y="9722129"/>
                </a:lnTo>
                <a:lnTo>
                  <a:pt x="18377205" y="9726333"/>
                </a:lnTo>
                <a:lnTo>
                  <a:pt x="18384851" y="9727870"/>
                </a:lnTo>
                <a:lnTo>
                  <a:pt x="18392496" y="9726333"/>
                </a:lnTo>
                <a:lnTo>
                  <a:pt x="18398744" y="9722129"/>
                </a:lnTo>
                <a:lnTo>
                  <a:pt x="18402948" y="9715881"/>
                </a:lnTo>
                <a:lnTo>
                  <a:pt x="18404497" y="9708236"/>
                </a:lnTo>
                <a:close/>
              </a:path>
              <a:path w="18719800" h="10718800" extrusionOk="0">
                <a:moveTo>
                  <a:pt x="18404497" y="9608134"/>
                </a:moveTo>
                <a:lnTo>
                  <a:pt x="18402948" y="9600489"/>
                </a:lnTo>
                <a:lnTo>
                  <a:pt x="18398744" y="9594253"/>
                </a:lnTo>
                <a:lnTo>
                  <a:pt x="18392496" y="9590037"/>
                </a:lnTo>
                <a:lnTo>
                  <a:pt x="18384851" y="9588500"/>
                </a:lnTo>
                <a:lnTo>
                  <a:pt x="18377205" y="9590037"/>
                </a:lnTo>
                <a:lnTo>
                  <a:pt x="18370957" y="9594253"/>
                </a:lnTo>
                <a:lnTo>
                  <a:pt x="18366753" y="9600489"/>
                </a:lnTo>
                <a:lnTo>
                  <a:pt x="18365204" y="9608134"/>
                </a:lnTo>
                <a:lnTo>
                  <a:pt x="18366753" y="9615780"/>
                </a:lnTo>
                <a:lnTo>
                  <a:pt x="18370957" y="9622028"/>
                </a:lnTo>
                <a:lnTo>
                  <a:pt x="18377205" y="9626232"/>
                </a:lnTo>
                <a:lnTo>
                  <a:pt x="18384851" y="9627781"/>
                </a:lnTo>
                <a:lnTo>
                  <a:pt x="18392496" y="9626232"/>
                </a:lnTo>
                <a:lnTo>
                  <a:pt x="18398744" y="9622028"/>
                </a:lnTo>
                <a:lnTo>
                  <a:pt x="18402948" y="9615780"/>
                </a:lnTo>
                <a:lnTo>
                  <a:pt x="18404497" y="9608134"/>
                </a:lnTo>
                <a:close/>
              </a:path>
              <a:path w="18719800" h="10718800" extrusionOk="0">
                <a:moveTo>
                  <a:pt x="18404497" y="9508045"/>
                </a:moveTo>
                <a:lnTo>
                  <a:pt x="18402948" y="9500387"/>
                </a:lnTo>
                <a:lnTo>
                  <a:pt x="18398744" y="9494152"/>
                </a:lnTo>
                <a:lnTo>
                  <a:pt x="18392496" y="9489935"/>
                </a:lnTo>
                <a:lnTo>
                  <a:pt x="18384851" y="9488386"/>
                </a:lnTo>
                <a:lnTo>
                  <a:pt x="18377205" y="9489935"/>
                </a:lnTo>
                <a:lnTo>
                  <a:pt x="18370957" y="9494152"/>
                </a:lnTo>
                <a:lnTo>
                  <a:pt x="18366753" y="9500387"/>
                </a:lnTo>
                <a:lnTo>
                  <a:pt x="18365204" y="9508045"/>
                </a:lnTo>
                <a:lnTo>
                  <a:pt x="18366753" y="9515691"/>
                </a:lnTo>
                <a:lnTo>
                  <a:pt x="18370957" y="9521927"/>
                </a:lnTo>
                <a:lnTo>
                  <a:pt x="18377205" y="9526143"/>
                </a:lnTo>
                <a:lnTo>
                  <a:pt x="18384851" y="9527680"/>
                </a:lnTo>
                <a:lnTo>
                  <a:pt x="18392496" y="9526143"/>
                </a:lnTo>
                <a:lnTo>
                  <a:pt x="18398744" y="9521927"/>
                </a:lnTo>
                <a:lnTo>
                  <a:pt x="18402948" y="9515691"/>
                </a:lnTo>
                <a:lnTo>
                  <a:pt x="18404497" y="9508045"/>
                </a:lnTo>
                <a:close/>
              </a:path>
              <a:path w="18719800" h="10718800" extrusionOk="0">
                <a:moveTo>
                  <a:pt x="18404497" y="9407944"/>
                </a:moveTo>
                <a:lnTo>
                  <a:pt x="18402948" y="9400299"/>
                </a:lnTo>
                <a:lnTo>
                  <a:pt x="18398744" y="9394050"/>
                </a:lnTo>
                <a:lnTo>
                  <a:pt x="18392496" y="9389834"/>
                </a:lnTo>
                <a:lnTo>
                  <a:pt x="18384851" y="9388297"/>
                </a:lnTo>
                <a:lnTo>
                  <a:pt x="18377205" y="9389834"/>
                </a:lnTo>
                <a:lnTo>
                  <a:pt x="18370957" y="9394050"/>
                </a:lnTo>
                <a:lnTo>
                  <a:pt x="18366753" y="9400299"/>
                </a:lnTo>
                <a:lnTo>
                  <a:pt x="18365204" y="9407944"/>
                </a:lnTo>
                <a:lnTo>
                  <a:pt x="18366753" y="9415589"/>
                </a:lnTo>
                <a:lnTo>
                  <a:pt x="18370957" y="9421838"/>
                </a:lnTo>
                <a:lnTo>
                  <a:pt x="18377205" y="9426042"/>
                </a:lnTo>
                <a:lnTo>
                  <a:pt x="18384851" y="9427578"/>
                </a:lnTo>
                <a:lnTo>
                  <a:pt x="18392496" y="9426042"/>
                </a:lnTo>
                <a:lnTo>
                  <a:pt x="18398744" y="9421838"/>
                </a:lnTo>
                <a:lnTo>
                  <a:pt x="18402948" y="9415589"/>
                </a:lnTo>
                <a:lnTo>
                  <a:pt x="18404497" y="9407944"/>
                </a:lnTo>
                <a:close/>
              </a:path>
              <a:path w="18719800" h="10718800" extrusionOk="0">
                <a:moveTo>
                  <a:pt x="18404497" y="9307855"/>
                </a:moveTo>
                <a:lnTo>
                  <a:pt x="18402948" y="9300210"/>
                </a:lnTo>
                <a:lnTo>
                  <a:pt x="18398744" y="9293962"/>
                </a:lnTo>
                <a:lnTo>
                  <a:pt x="18392496" y="9289745"/>
                </a:lnTo>
                <a:lnTo>
                  <a:pt x="18384851" y="9288208"/>
                </a:lnTo>
                <a:lnTo>
                  <a:pt x="18377205" y="9289745"/>
                </a:lnTo>
                <a:lnTo>
                  <a:pt x="18370957" y="9293962"/>
                </a:lnTo>
                <a:lnTo>
                  <a:pt x="18366753" y="9300210"/>
                </a:lnTo>
                <a:lnTo>
                  <a:pt x="18365204" y="9307855"/>
                </a:lnTo>
                <a:lnTo>
                  <a:pt x="18366753" y="9315501"/>
                </a:lnTo>
                <a:lnTo>
                  <a:pt x="18370957" y="9321736"/>
                </a:lnTo>
                <a:lnTo>
                  <a:pt x="18377205" y="9325940"/>
                </a:lnTo>
                <a:lnTo>
                  <a:pt x="18384851" y="9327490"/>
                </a:lnTo>
                <a:lnTo>
                  <a:pt x="18392496" y="9325940"/>
                </a:lnTo>
                <a:lnTo>
                  <a:pt x="18398744" y="9321736"/>
                </a:lnTo>
                <a:lnTo>
                  <a:pt x="18402948" y="9315501"/>
                </a:lnTo>
                <a:lnTo>
                  <a:pt x="18404497" y="9307855"/>
                </a:lnTo>
                <a:close/>
              </a:path>
              <a:path w="18719800" h="10718800" extrusionOk="0">
                <a:moveTo>
                  <a:pt x="18404510" y="10709199"/>
                </a:moveTo>
                <a:lnTo>
                  <a:pt x="18402961" y="10701553"/>
                </a:lnTo>
                <a:lnTo>
                  <a:pt x="18398744" y="10695305"/>
                </a:lnTo>
                <a:lnTo>
                  <a:pt x="18392496" y="10691089"/>
                </a:lnTo>
                <a:lnTo>
                  <a:pt x="18384851" y="10689552"/>
                </a:lnTo>
                <a:lnTo>
                  <a:pt x="18377205" y="10691089"/>
                </a:lnTo>
                <a:lnTo>
                  <a:pt x="18370957" y="10695305"/>
                </a:lnTo>
                <a:lnTo>
                  <a:pt x="18366753" y="10701553"/>
                </a:lnTo>
                <a:lnTo>
                  <a:pt x="18365204" y="10709199"/>
                </a:lnTo>
                <a:lnTo>
                  <a:pt x="18366753" y="10716844"/>
                </a:lnTo>
                <a:lnTo>
                  <a:pt x="18368061" y="10718787"/>
                </a:lnTo>
                <a:lnTo>
                  <a:pt x="18401640" y="10718787"/>
                </a:lnTo>
                <a:lnTo>
                  <a:pt x="18402961" y="10716844"/>
                </a:lnTo>
                <a:lnTo>
                  <a:pt x="18404510" y="10709199"/>
                </a:lnTo>
                <a:close/>
              </a:path>
              <a:path w="18719800" h="10718800" extrusionOk="0">
                <a:moveTo>
                  <a:pt x="18404510" y="10609097"/>
                </a:moveTo>
                <a:lnTo>
                  <a:pt x="18402961" y="10601452"/>
                </a:lnTo>
                <a:lnTo>
                  <a:pt x="18398744" y="10595204"/>
                </a:lnTo>
                <a:lnTo>
                  <a:pt x="18392496" y="10591000"/>
                </a:lnTo>
                <a:lnTo>
                  <a:pt x="18384851" y="10589451"/>
                </a:lnTo>
                <a:lnTo>
                  <a:pt x="18377205" y="10591000"/>
                </a:lnTo>
                <a:lnTo>
                  <a:pt x="18370957" y="10595204"/>
                </a:lnTo>
                <a:lnTo>
                  <a:pt x="18366753" y="10601452"/>
                </a:lnTo>
                <a:lnTo>
                  <a:pt x="18365204" y="10609097"/>
                </a:lnTo>
                <a:lnTo>
                  <a:pt x="18366753" y="10616743"/>
                </a:lnTo>
                <a:lnTo>
                  <a:pt x="18370957" y="10622991"/>
                </a:lnTo>
                <a:lnTo>
                  <a:pt x="18377205" y="10627195"/>
                </a:lnTo>
                <a:lnTo>
                  <a:pt x="18384851" y="10628744"/>
                </a:lnTo>
                <a:lnTo>
                  <a:pt x="18392496" y="10627195"/>
                </a:lnTo>
                <a:lnTo>
                  <a:pt x="18398744" y="10622991"/>
                </a:lnTo>
                <a:lnTo>
                  <a:pt x="18402961" y="10616743"/>
                </a:lnTo>
                <a:lnTo>
                  <a:pt x="18404510" y="10609097"/>
                </a:lnTo>
                <a:close/>
              </a:path>
              <a:path w="18719800" h="10718800" extrusionOk="0">
                <a:moveTo>
                  <a:pt x="18404510" y="10509009"/>
                </a:moveTo>
                <a:lnTo>
                  <a:pt x="18402961" y="10501363"/>
                </a:lnTo>
                <a:lnTo>
                  <a:pt x="18398744" y="10495115"/>
                </a:lnTo>
                <a:lnTo>
                  <a:pt x="18392496" y="10490898"/>
                </a:lnTo>
                <a:lnTo>
                  <a:pt x="18384851" y="10489349"/>
                </a:lnTo>
                <a:lnTo>
                  <a:pt x="18377205" y="10490898"/>
                </a:lnTo>
                <a:lnTo>
                  <a:pt x="18370957" y="10495115"/>
                </a:lnTo>
                <a:lnTo>
                  <a:pt x="18366753" y="10501363"/>
                </a:lnTo>
                <a:lnTo>
                  <a:pt x="18365204" y="10509009"/>
                </a:lnTo>
                <a:lnTo>
                  <a:pt x="18366753" y="10516654"/>
                </a:lnTo>
                <a:lnTo>
                  <a:pt x="18370957" y="10522890"/>
                </a:lnTo>
                <a:lnTo>
                  <a:pt x="18377205" y="10527094"/>
                </a:lnTo>
                <a:lnTo>
                  <a:pt x="18384851" y="10528643"/>
                </a:lnTo>
                <a:lnTo>
                  <a:pt x="18392496" y="10527094"/>
                </a:lnTo>
                <a:lnTo>
                  <a:pt x="18398744" y="10522890"/>
                </a:lnTo>
                <a:lnTo>
                  <a:pt x="18402961" y="10516654"/>
                </a:lnTo>
                <a:lnTo>
                  <a:pt x="18404510" y="10509009"/>
                </a:lnTo>
                <a:close/>
              </a:path>
              <a:path w="18719800" h="10718800" extrusionOk="0">
                <a:moveTo>
                  <a:pt x="18404510" y="10408920"/>
                </a:moveTo>
                <a:lnTo>
                  <a:pt x="18402961" y="10401275"/>
                </a:lnTo>
                <a:lnTo>
                  <a:pt x="18398744" y="10395026"/>
                </a:lnTo>
                <a:lnTo>
                  <a:pt x="18392496" y="10390810"/>
                </a:lnTo>
                <a:lnTo>
                  <a:pt x="18384851" y="10389260"/>
                </a:lnTo>
                <a:lnTo>
                  <a:pt x="18377205" y="10390810"/>
                </a:lnTo>
                <a:lnTo>
                  <a:pt x="18370957" y="10395026"/>
                </a:lnTo>
                <a:lnTo>
                  <a:pt x="18366753" y="10401275"/>
                </a:lnTo>
                <a:lnTo>
                  <a:pt x="18365204" y="10408920"/>
                </a:lnTo>
                <a:lnTo>
                  <a:pt x="18366753" y="10416565"/>
                </a:lnTo>
                <a:lnTo>
                  <a:pt x="18370957" y="10422801"/>
                </a:lnTo>
                <a:lnTo>
                  <a:pt x="18377205" y="10427005"/>
                </a:lnTo>
                <a:lnTo>
                  <a:pt x="18384851" y="10428554"/>
                </a:lnTo>
                <a:lnTo>
                  <a:pt x="18392496" y="10427005"/>
                </a:lnTo>
                <a:lnTo>
                  <a:pt x="18398744" y="10422801"/>
                </a:lnTo>
                <a:lnTo>
                  <a:pt x="18402961" y="10416565"/>
                </a:lnTo>
                <a:lnTo>
                  <a:pt x="18404510" y="10408920"/>
                </a:lnTo>
                <a:close/>
              </a:path>
              <a:path w="18719800" h="10718800" extrusionOk="0">
                <a:moveTo>
                  <a:pt x="18404510" y="10308819"/>
                </a:moveTo>
                <a:lnTo>
                  <a:pt x="18402961" y="10301173"/>
                </a:lnTo>
                <a:lnTo>
                  <a:pt x="18398744" y="10294925"/>
                </a:lnTo>
                <a:lnTo>
                  <a:pt x="18392496" y="10290708"/>
                </a:lnTo>
                <a:lnTo>
                  <a:pt x="18384851" y="10289172"/>
                </a:lnTo>
                <a:lnTo>
                  <a:pt x="18377205" y="10290708"/>
                </a:lnTo>
                <a:lnTo>
                  <a:pt x="18370957" y="10294925"/>
                </a:lnTo>
                <a:lnTo>
                  <a:pt x="18366753" y="10301173"/>
                </a:lnTo>
                <a:lnTo>
                  <a:pt x="18365204" y="10308819"/>
                </a:lnTo>
                <a:lnTo>
                  <a:pt x="18366753" y="10316464"/>
                </a:lnTo>
                <a:lnTo>
                  <a:pt x="18370957" y="10322700"/>
                </a:lnTo>
                <a:lnTo>
                  <a:pt x="18377205" y="10326916"/>
                </a:lnTo>
                <a:lnTo>
                  <a:pt x="18384851" y="10328465"/>
                </a:lnTo>
                <a:lnTo>
                  <a:pt x="18392496" y="10326916"/>
                </a:lnTo>
                <a:lnTo>
                  <a:pt x="18398744" y="10322700"/>
                </a:lnTo>
                <a:lnTo>
                  <a:pt x="18402961" y="10316464"/>
                </a:lnTo>
                <a:lnTo>
                  <a:pt x="18404510" y="10308819"/>
                </a:lnTo>
                <a:close/>
              </a:path>
              <a:path w="18719800" h="10718800" extrusionOk="0">
                <a:moveTo>
                  <a:pt x="18404510" y="10208717"/>
                </a:moveTo>
                <a:lnTo>
                  <a:pt x="18402961" y="10201072"/>
                </a:lnTo>
                <a:lnTo>
                  <a:pt x="18398744" y="10194823"/>
                </a:lnTo>
                <a:lnTo>
                  <a:pt x="18392496" y="10190620"/>
                </a:lnTo>
                <a:lnTo>
                  <a:pt x="18384851" y="10189070"/>
                </a:lnTo>
                <a:lnTo>
                  <a:pt x="18377205" y="10190620"/>
                </a:lnTo>
                <a:lnTo>
                  <a:pt x="18370957" y="10194823"/>
                </a:lnTo>
                <a:lnTo>
                  <a:pt x="18366753" y="10201072"/>
                </a:lnTo>
                <a:lnTo>
                  <a:pt x="18365204" y="10208717"/>
                </a:lnTo>
                <a:lnTo>
                  <a:pt x="18366753" y="10216363"/>
                </a:lnTo>
                <a:lnTo>
                  <a:pt x="18370957" y="10222611"/>
                </a:lnTo>
                <a:lnTo>
                  <a:pt x="18377205" y="10226815"/>
                </a:lnTo>
                <a:lnTo>
                  <a:pt x="18384851" y="10228364"/>
                </a:lnTo>
                <a:lnTo>
                  <a:pt x="18392496" y="10226815"/>
                </a:lnTo>
                <a:lnTo>
                  <a:pt x="18398744" y="10222611"/>
                </a:lnTo>
                <a:lnTo>
                  <a:pt x="18402961" y="10216363"/>
                </a:lnTo>
                <a:lnTo>
                  <a:pt x="18404510" y="10208717"/>
                </a:lnTo>
                <a:close/>
              </a:path>
              <a:path w="18719800" h="10718800" extrusionOk="0">
                <a:moveTo>
                  <a:pt x="18404510" y="9207754"/>
                </a:moveTo>
                <a:lnTo>
                  <a:pt x="18402961" y="9200109"/>
                </a:lnTo>
                <a:lnTo>
                  <a:pt x="18398744" y="9193873"/>
                </a:lnTo>
                <a:lnTo>
                  <a:pt x="18392496" y="9189656"/>
                </a:lnTo>
                <a:lnTo>
                  <a:pt x="18384851" y="9188107"/>
                </a:lnTo>
                <a:lnTo>
                  <a:pt x="18377205" y="9189656"/>
                </a:lnTo>
                <a:lnTo>
                  <a:pt x="18370957" y="9193873"/>
                </a:lnTo>
                <a:lnTo>
                  <a:pt x="18366753" y="9200109"/>
                </a:lnTo>
                <a:lnTo>
                  <a:pt x="18365204" y="9207754"/>
                </a:lnTo>
                <a:lnTo>
                  <a:pt x="18366753" y="9215399"/>
                </a:lnTo>
                <a:lnTo>
                  <a:pt x="18370957" y="9221648"/>
                </a:lnTo>
                <a:lnTo>
                  <a:pt x="18377205" y="9225864"/>
                </a:lnTo>
                <a:lnTo>
                  <a:pt x="18384851" y="9227414"/>
                </a:lnTo>
                <a:lnTo>
                  <a:pt x="18392496" y="9225864"/>
                </a:lnTo>
                <a:lnTo>
                  <a:pt x="18398744" y="9221648"/>
                </a:lnTo>
                <a:lnTo>
                  <a:pt x="18402961" y="9215399"/>
                </a:lnTo>
                <a:lnTo>
                  <a:pt x="18404510" y="9207754"/>
                </a:lnTo>
                <a:close/>
              </a:path>
              <a:path w="18719800" h="10718800" extrusionOk="0">
                <a:moveTo>
                  <a:pt x="18404510" y="9107665"/>
                </a:moveTo>
                <a:lnTo>
                  <a:pt x="18402961" y="9100020"/>
                </a:lnTo>
                <a:lnTo>
                  <a:pt x="18398744" y="9093771"/>
                </a:lnTo>
                <a:lnTo>
                  <a:pt x="18392496" y="9089555"/>
                </a:lnTo>
                <a:lnTo>
                  <a:pt x="18384851" y="9088018"/>
                </a:lnTo>
                <a:lnTo>
                  <a:pt x="18377205" y="9089555"/>
                </a:lnTo>
                <a:lnTo>
                  <a:pt x="18370957" y="9093771"/>
                </a:lnTo>
                <a:lnTo>
                  <a:pt x="18366753" y="9100020"/>
                </a:lnTo>
                <a:lnTo>
                  <a:pt x="18365204" y="9107665"/>
                </a:lnTo>
                <a:lnTo>
                  <a:pt x="18366753" y="9115311"/>
                </a:lnTo>
                <a:lnTo>
                  <a:pt x="18370957" y="9121559"/>
                </a:lnTo>
                <a:lnTo>
                  <a:pt x="18377205" y="9125763"/>
                </a:lnTo>
                <a:lnTo>
                  <a:pt x="18384851" y="9127312"/>
                </a:lnTo>
                <a:lnTo>
                  <a:pt x="18392496" y="9125763"/>
                </a:lnTo>
                <a:lnTo>
                  <a:pt x="18398744" y="9121559"/>
                </a:lnTo>
                <a:lnTo>
                  <a:pt x="18402961" y="9115311"/>
                </a:lnTo>
                <a:lnTo>
                  <a:pt x="18404510" y="9107665"/>
                </a:lnTo>
                <a:close/>
              </a:path>
              <a:path w="18719800" h="10718800" extrusionOk="0">
                <a:moveTo>
                  <a:pt x="18404510" y="9007564"/>
                </a:moveTo>
                <a:lnTo>
                  <a:pt x="18402961" y="8999918"/>
                </a:lnTo>
                <a:lnTo>
                  <a:pt x="18398744" y="8993670"/>
                </a:lnTo>
                <a:lnTo>
                  <a:pt x="18392496" y="8989454"/>
                </a:lnTo>
                <a:lnTo>
                  <a:pt x="18384851" y="8987917"/>
                </a:lnTo>
                <a:lnTo>
                  <a:pt x="18377205" y="8989454"/>
                </a:lnTo>
                <a:lnTo>
                  <a:pt x="18370957" y="8993670"/>
                </a:lnTo>
                <a:lnTo>
                  <a:pt x="18366753" y="8999918"/>
                </a:lnTo>
                <a:lnTo>
                  <a:pt x="18365204" y="9007564"/>
                </a:lnTo>
                <a:lnTo>
                  <a:pt x="18366753" y="9015209"/>
                </a:lnTo>
                <a:lnTo>
                  <a:pt x="18370957" y="9021458"/>
                </a:lnTo>
                <a:lnTo>
                  <a:pt x="18377205" y="9025661"/>
                </a:lnTo>
                <a:lnTo>
                  <a:pt x="18384851" y="9027198"/>
                </a:lnTo>
                <a:lnTo>
                  <a:pt x="18392496" y="9025661"/>
                </a:lnTo>
                <a:lnTo>
                  <a:pt x="18398744" y="9021458"/>
                </a:lnTo>
                <a:lnTo>
                  <a:pt x="18402961" y="9015209"/>
                </a:lnTo>
                <a:lnTo>
                  <a:pt x="18404510" y="9007564"/>
                </a:lnTo>
                <a:close/>
              </a:path>
              <a:path w="18719800" h="10718800" extrusionOk="0">
                <a:moveTo>
                  <a:pt x="18404510" y="8907475"/>
                </a:moveTo>
                <a:lnTo>
                  <a:pt x="18402961" y="8899830"/>
                </a:lnTo>
                <a:lnTo>
                  <a:pt x="18398744" y="8893581"/>
                </a:lnTo>
                <a:lnTo>
                  <a:pt x="18392496" y="8889365"/>
                </a:lnTo>
                <a:lnTo>
                  <a:pt x="18384851" y="8887828"/>
                </a:lnTo>
                <a:lnTo>
                  <a:pt x="18377205" y="8889365"/>
                </a:lnTo>
                <a:lnTo>
                  <a:pt x="18370957" y="8893581"/>
                </a:lnTo>
                <a:lnTo>
                  <a:pt x="18366753" y="8899830"/>
                </a:lnTo>
                <a:lnTo>
                  <a:pt x="18365204" y="8907475"/>
                </a:lnTo>
                <a:lnTo>
                  <a:pt x="18366753" y="8915121"/>
                </a:lnTo>
                <a:lnTo>
                  <a:pt x="18370957" y="8921356"/>
                </a:lnTo>
                <a:lnTo>
                  <a:pt x="18377205" y="8925560"/>
                </a:lnTo>
                <a:lnTo>
                  <a:pt x="18384851" y="8927109"/>
                </a:lnTo>
                <a:lnTo>
                  <a:pt x="18392496" y="8925560"/>
                </a:lnTo>
                <a:lnTo>
                  <a:pt x="18398744" y="8921356"/>
                </a:lnTo>
                <a:lnTo>
                  <a:pt x="18402961" y="8915121"/>
                </a:lnTo>
                <a:lnTo>
                  <a:pt x="18404510" y="8907475"/>
                </a:lnTo>
                <a:close/>
              </a:path>
              <a:path w="18719800" h="10718800" extrusionOk="0">
                <a:moveTo>
                  <a:pt x="18404510" y="8807361"/>
                </a:moveTo>
                <a:lnTo>
                  <a:pt x="18402961" y="8799716"/>
                </a:lnTo>
                <a:lnTo>
                  <a:pt x="18398744" y="8793480"/>
                </a:lnTo>
                <a:lnTo>
                  <a:pt x="18392496" y="8789276"/>
                </a:lnTo>
                <a:lnTo>
                  <a:pt x="18384851" y="8787727"/>
                </a:lnTo>
                <a:lnTo>
                  <a:pt x="18377205" y="8789276"/>
                </a:lnTo>
                <a:lnTo>
                  <a:pt x="18370957" y="8793480"/>
                </a:lnTo>
                <a:lnTo>
                  <a:pt x="18366753" y="8799716"/>
                </a:lnTo>
                <a:lnTo>
                  <a:pt x="18365204" y="8807361"/>
                </a:lnTo>
                <a:lnTo>
                  <a:pt x="18366753" y="8815019"/>
                </a:lnTo>
                <a:lnTo>
                  <a:pt x="18370957" y="8821255"/>
                </a:lnTo>
                <a:lnTo>
                  <a:pt x="18377205" y="8825471"/>
                </a:lnTo>
                <a:lnTo>
                  <a:pt x="18384851" y="8827008"/>
                </a:lnTo>
                <a:lnTo>
                  <a:pt x="18392496" y="8825471"/>
                </a:lnTo>
                <a:lnTo>
                  <a:pt x="18398744" y="8821255"/>
                </a:lnTo>
                <a:lnTo>
                  <a:pt x="18402961" y="8815019"/>
                </a:lnTo>
                <a:lnTo>
                  <a:pt x="18404510" y="8807361"/>
                </a:lnTo>
                <a:close/>
              </a:path>
              <a:path w="18719800" h="10718800" extrusionOk="0">
                <a:moveTo>
                  <a:pt x="18404510" y="8707272"/>
                </a:moveTo>
                <a:lnTo>
                  <a:pt x="18402961" y="8699627"/>
                </a:lnTo>
                <a:lnTo>
                  <a:pt x="18398744" y="8693391"/>
                </a:lnTo>
                <a:lnTo>
                  <a:pt x="18392496" y="8689175"/>
                </a:lnTo>
                <a:lnTo>
                  <a:pt x="18384851" y="8687625"/>
                </a:lnTo>
                <a:lnTo>
                  <a:pt x="18377205" y="8689175"/>
                </a:lnTo>
                <a:lnTo>
                  <a:pt x="18370957" y="8693391"/>
                </a:lnTo>
                <a:lnTo>
                  <a:pt x="18366753" y="8699627"/>
                </a:lnTo>
                <a:lnTo>
                  <a:pt x="18365204" y="8707272"/>
                </a:lnTo>
                <a:lnTo>
                  <a:pt x="18366753" y="8714918"/>
                </a:lnTo>
                <a:lnTo>
                  <a:pt x="18370957" y="8721166"/>
                </a:lnTo>
                <a:lnTo>
                  <a:pt x="18377205" y="8725370"/>
                </a:lnTo>
                <a:lnTo>
                  <a:pt x="18384851" y="8726919"/>
                </a:lnTo>
                <a:lnTo>
                  <a:pt x="18392496" y="8725370"/>
                </a:lnTo>
                <a:lnTo>
                  <a:pt x="18398744" y="8721166"/>
                </a:lnTo>
                <a:lnTo>
                  <a:pt x="18402961" y="8714918"/>
                </a:lnTo>
                <a:lnTo>
                  <a:pt x="18404510" y="8707272"/>
                </a:lnTo>
                <a:close/>
              </a:path>
              <a:path w="18719800" h="10718800" extrusionOk="0">
                <a:moveTo>
                  <a:pt x="18404510" y="7906525"/>
                </a:moveTo>
                <a:lnTo>
                  <a:pt x="18402973" y="7898866"/>
                </a:lnTo>
                <a:lnTo>
                  <a:pt x="18398757" y="7892631"/>
                </a:lnTo>
                <a:lnTo>
                  <a:pt x="18392509" y="7888427"/>
                </a:lnTo>
                <a:lnTo>
                  <a:pt x="18384863" y="7886878"/>
                </a:lnTo>
                <a:lnTo>
                  <a:pt x="18377218" y="7888427"/>
                </a:lnTo>
                <a:lnTo>
                  <a:pt x="18370969" y="7892631"/>
                </a:lnTo>
                <a:lnTo>
                  <a:pt x="18366766" y="7898866"/>
                </a:lnTo>
                <a:lnTo>
                  <a:pt x="18365216" y="7906525"/>
                </a:lnTo>
                <a:lnTo>
                  <a:pt x="18366766" y="7914157"/>
                </a:lnTo>
                <a:lnTo>
                  <a:pt x="18370969" y="7920406"/>
                </a:lnTo>
                <a:lnTo>
                  <a:pt x="18377218" y="7924622"/>
                </a:lnTo>
                <a:lnTo>
                  <a:pt x="18384863" y="7926159"/>
                </a:lnTo>
                <a:lnTo>
                  <a:pt x="18392509" y="7924622"/>
                </a:lnTo>
                <a:lnTo>
                  <a:pt x="18398757" y="7920406"/>
                </a:lnTo>
                <a:lnTo>
                  <a:pt x="18402973" y="7914157"/>
                </a:lnTo>
                <a:lnTo>
                  <a:pt x="18404510" y="7906525"/>
                </a:lnTo>
                <a:close/>
              </a:path>
              <a:path w="18719800" h="10718800" extrusionOk="0">
                <a:moveTo>
                  <a:pt x="18404510" y="7806423"/>
                </a:moveTo>
                <a:lnTo>
                  <a:pt x="18402973" y="7798778"/>
                </a:lnTo>
                <a:lnTo>
                  <a:pt x="18398757" y="7792529"/>
                </a:lnTo>
                <a:lnTo>
                  <a:pt x="18392509" y="7788313"/>
                </a:lnTo>
                <a:lnTo>
                  <a:pt x="18384863" y="7786764"/>
                </a:lnTo>
                <a:lnTo>
                  <a:pt x="18377218" y="7788313"/>
                </a:lnTo>
                <a:lnTo>
                  <a:pt x="18370969" y="7792529"/>
                </a:lnTo>
                <a:lnTo>
                  <a:pt x="18366766" y="7798778"/>
                </a:lnTo>
                <a:lnTo>
                  <a:pt x="18365216" y="7806423"/>
                </a:lnTo>
                <a:lnTo>
                  <a:pt x="18366766" y="7814069"/>
                </a:lnTo>
                <a:lnTo>
                  <a:pt x="18370969" y="7820317"/>
                </a:lnTo>
                <a:lnTo>
                  <a:pt x="18377218" y="7824533"/>
                </a:lnTo>
                <a:lnTo>
                  <a:pt x="18384863" y="7826070"/>
                </a:lnTo>
                <a:lnTo>
                  <a:pt x="18392509" y="7824533"/>
                </a:lnTo>
                <a:lnTo>
                  <a:pt x="18398757" y="7820317"/>
                </a:lnTo>
                <a:lnTo>
                  <a:pt x="18402973" y="7814069"/>
                </a:lnTo>
                <a:lnTo>
                  <a:pt x="18404510" y="7806423"/>
                </a:lnTo>
                <a:close/>
              </a:path>
              <a:path w="18719800" h="10718800" extrusionOk="0">
                <a:moveTo>
                  <a:pt x="18404510" y="7706334"/>
                </a:moveTo>
                <a:lnTo>
                  <a:pt x="18402973" y="7698689"/>
                </a:lnTo>
                <a:lnTo>
                  <a:pt x="18398757" y="7692441"/>
                </a:lnTo>
                <a:lnTo>
                  <a:pt x="18392509" y="7688224"/>
                </a:lnTo>
                <a:lnTo>
                  <a:pt x="18384863" y="7686675"/>
                </a:lnTo>
                <a:lnTo>
                  <a:pt x="18377218" y="7688224"/>
                </a:lnTo>
                <a:lnTo>
                  <a:pt x="18370982" y="7692441"/>
                </a:lnTo>
                <a:lnTo>
                  <a:pt x="18366766" y="7698689"/>
                </a:lnTo>
                <a:lnTo>
                  <a:pt x="18365216" y="7706334"/>
                </a:lnTo>
                <a:lnTo>
                  <a:pt x="18366766" y="7713980"/>
                </a:lnTo>
                <a:lnTo>
                  <a:pt x="18370982" y="7720216"/>
                </a:lnTo>
                <a:lnTo>
                  <a:pt x="18377218" y="7724432"/>
                </a:lnTo>
                <a:lnTo>
                  <a:pt x="18384863" y="7725981"/>
                </a:lnTo>
                <a:lnTo>
                  <a:pt x="18392509" y="7724432"/>
                </a:lnTo>
                <a:lnTo>
                  <a:pt x="18398757" y="7720216"/>
                </a:lnTo>
                <a:lnTo>
                  <a:pt x="18402973" y="7713980"/>
                </a:lnTo>
                <a:lnTo>
                  <a:pt x="18404510" y="7706334"/>
                </a:lnTo>
                <a:close/>
              </a:path>
              <a:path w="18719800" h="10718800" extrusionOk="0">
                <a:moveTo>
                  <a:pt x="18404510" y="7606233"/>
                </a:moveTo>
                <a:lnTo>
                  <a:pt x="18402973" y="7598588"/>
                </a:lnTo>
                <a:lnTo>
                  <a:pt x="18398757" y="7592339"/>
                </a:lnTo>
                <a:lnTo>
                  <a:pt x="18392509" y="7588136"/>
                </a:lnTo>
                <a:lnTo>
                  <a:pt x="18384863" y="7586586"/>
                </a:lnTo>
                <a:lnTo>
                  <a:pt x="18377218" y="7588136"/>
                </a:lnTo>
                <a:lnTo>
                  <a:pt x="18370982" y="7592339"/>
                </a:lnTo>
                <a:lnTo>
                  <a:pt x="18366766" y="7598588"/>
                </a:lnTo>
                <a:lnTo>
                  <a:pt x="18365216" y="7606233"/>
                </a:lnTo>
                <a:lnTo>
                  <a:pt x="18366766" y="7613878"/>
                </a:lnTo>
                <a:lnTo>
                  <a:pt x="18370982" y="7620114"/>
                </a:lnTo>
                <a:lnTo>
                  <a:pt x="18377218" y="7624331"/>
                </a:lnTo>
                <a:lnTo>
                  <a:pt x="18384863" y="7625880"/>
                </a:lnTo>
                <a:lnTo>
                  <a:pt x="18392509" y="7624331"/>
                </a:lnTo>
                <a:lnTo>
                  <a:pt x="18398757" y="7620114"/>
                </a:lnTo>
                <a:lnTo>
                  <a:pt x="18402973" y="7613878"/>
                </a:lnTo>
                <a:lnTo>
                  <a:pt x="18404510" y="7606233"/>
                </a:lnTo>
                <a:close/>
              </a:path>
              <a:path w="18719800" h="10718800" extrusionOk="0">
                <a:moveTo>
                  <a:pt x="18404510" y="7506132"/>
                </a:moveTo>
                <a:lnTo>
                  <a:pt x="18402973" y="7498486"/>
                </a:lnTo>
                <a:lnTo>
                  <a:pt x="18398757" y="7492238"/>
                </a:lnTo>
                <a:lnTo>
                  <a:pt x="18392509" y="7488034"/>
                </a:lnTo>
                <a:lnTo>
                  <a:pt x="18384863" y="7486485"/>
                </a:lnTo>
                <a:lnTo>
                  <a:pt x="18377218" y="7488034"/>
                </a:lnTo>
                <a:lnTo>
                  <a:pt x="18370982" y="7492238"/>
                </a:lnTo>
                <a:lnTo>
                  <a:pt x="18366766" y="7498486"/>
                </a:lnTo>
                <a:lnTo>
                  <a:pt x="18365216" y="7506132"/>
                </a:lnTo>
                <a:lnTo>
                  <a:pt x="18366766" y="7513777"/>
                </a:lnTo>
                <a:lnTo>
                  <a:pt x="18370982" y="7520025"/>
                </a:lnTo>
                <a:lnTo>
                  <a:pt x="18377218" y="7524242"/>
                </a:lnTo>
                <a:lnTo>
                  <a:pt x="18384863" y="7525779"/>
                </a:lnTo>
                <a:lnTo>
                  <a:pt x="18392509" y="7524242"/>
                </a:lnTo>
                <a:lnTo>
                  <a:pt x="18398757" y="7520025"/>
                </a:lnTo>
                <a:lnTo>
                  <a:pt x="18402973" y="7513777"/>
                </a:lnTo>
                <a:lnTo>
                  <a:pt x="18404510" y="7506132"/>
                </a:lnTo>
                <a:close/>
              </a:path>
              <a:path w="18719800" h="10718800" extrusionOk="0">
                <a:moveTo>
                  <a:pt x="18404510" y="7406030"/>
                </a:moveTo>
                <a:lnTo>
                  <a:pt x="18402973" y="7398385"/>
                </a:lnTo>
                <a:lnTo>
                  <a:pt x="18398757" y="7392136"/>
                </a:lnTo>
                <a:lnTo>
                  <a:pt x="18392509" y="7387933"/>
                </a:lnTo>
                <a:lnTo>
                  <a:pt x="18384863" y="7386383"/>
                </a:lnTo>
                <a:lnTo>
                  <a:pt x="18377218" y="7387933"/>
                </a:lnTo>
                <a:lnTo>
                  <a:pt x="18370982" y="7392136"/>
                </a:lnTo>
                <a:lnTo>
                  <a:pt x="18366766" y="7398385"/>
                </a:lnTo>
                <a:lnTo>
                  <a:pt x="18365216" y="7406030"/>
                </a:lnTo>
                <a:lnTo>
                  <a:pt x="18366766" y="7413676"/>
                </a:lnTo>
                <a:lnTo>
                  <a:pt x="18370982" y="7419924"/>
                </a:lnTo>
                <a:lnTo>
                  <a:pt x="18377218" y="7424140"/>
                </a:lnTo>
                <a:lnTo>
                  <a:pt x="18384863" y="7425677"/>
                </a:lnTo>
                <a:lnTo>
                  <a:pt x="18392509" y="7424140"/>
                </a:lnTo>
                <a:lnTo>
                  <a:pt x="18398757" y="7419924"/>
                </a:lnTo>
                <a:lnTo>
                  <a:pt x="18402973" y="7413676"/>
                </a:lnTo>
                <a:lnTo>
                  <a:pt x="18404510" y="7406030"/>
                </a:lnTo>
                <a:close/>
              </a:path>
              <a:path w="18719800" h="10718800" extrusionOk="0">
                <a:moveTo>
                  <a:pt x="18404510" y="7305942"/>
                </a:moveTo>
                <a:lnTo>
                  <a:pt x="18402973" y="7298296"/>
                </a:lnTo>
                <a:lnTo>
                  <a:pt x="18398757" y="7292048"/>
                </a:lnTo>
                <a:lnTo>
                  <a:pt x="18392509" y="7287831"/>
                </a:lnTo>
                <a:lnTo>
                  <a:pt x="18384863" y="7286282"/>
                </a:lnTo>
                <a:lnTo>
                  <a:pt x="18377218" y="7287831"/>
                </a:lnTo>
                <a:lnTo>
                  <a:pt x="18370982" y="7292048"/>
                </a:lnTo>
                <a:lnTo>
                  <a:pt x="18366766" y="7298296"/>
                </a:lnTo>
                <a:lnTo>
                  <a:pt x="18365216" y="7305942"/>
                </a:lnTo>
                <a:lnTo>
                  <a:pt x="18366766" y="7313600"/>
                </a:lnTo>
                <a:lnTo>
                  <a:pt x="18370982" y="7319835"/>
                </a:lnTo>
                <a:lnTo>
                  <a:pt x="18377218" y="7324039"/>
                </a:lnTo>
                <a:lnTo>
                  <a:pt x="18384863" y="7325588"/>
                </a:lnTo>
                <a:lnTo>
                  <a:pt x="18392509" y="7324039"/>
                </a:lnTo>
                <a:lnTo>
                  <a:pt x="18398757" y="7319835"/>
                </a:lnTo>
                <a:lnTo>
                  <a:pt x="18402973" y="7313600"/>
                </a:lnTo>
                <a:lnTo>
                  <a:pt x="18404510" y="7305942"/>
                </a:lnTo>
                <a:close/>
              </a:path>
              <a:path w="18719800" h="10718800" extrusionOk="0">
                <a:moveTo>
                  <a:pt x="18404510" y="7205853"/>
                </a:moveTo>
                <a:lnTo>
                  <a:pt x="18402973" y="7198207"/>
                </a:lnTo>
                <a:lnTo>
                  <a:pt x="18398757" y="7191959"/>
                </a:lnTo>
                <a:lnTo>
                  <a:pt x="18392509" y="7187755"/>
                </a:lnTo>
                <a:lnTo>
                  <a:pt x="18384863" y="7186206"/>
                </a:lnTo>
                <a:lnTo>
                  <a:pt x="18377218" y="7187755"/>
                </a:lnTo>
                <a:lnTo>
                  <a:pt x="18370982" y="7191959"/>
                </a:lnTo>
                <a:lnTo>
                  <a:pt x="18366766" y="7198207"/>
                </a:lnTo>
                <a:lnTo>
                  <a:pt x="18365216" y="7205853"/>
                </a:lnTo>
                <a:lnTo>
                  <a:pt x="18366766" y="7213498"/>
                </a:lnTo>
                <a:lnTo>
                  <a:pt x="18370982" y="7219734"/>
                </a:lnTo>
                <a:lnTo>
                  <a:pt x="18377218" y="7223950"/>
                </a:lnTo>
                <a:lnTo>
                  <a:pt x="18384863" y="7225487"/>
                </a:lnTo>
                <a:lnTo>
                  <a:pt x="18392509" y="7223950"/>
                </a:lnTo>
                <a:lnTo>
                  <a:pt x="18398757" y="7219734"/>
                </a:lnTo>
                <a:lnTo>
                  <a:pt x="18402973" y="7213498"/>
                </a:lnTo>
                <a:lnTo>
                  <a:pt x="18404510" y="7205853"/>
                </a:lnTo>
                <a:close/>
              </a:path>
              <a:path w="18719800" h="10718800" extrusionOk="0">
                <a:moveTo>
                  <a:pt x="18404510" y="7105751"/>
                </a:moveTo>
                <a:lnTo>
                  <a:pt x="18402973" y="7098106"/>
                </a:lnTo>
                <a:lnTo>
                  <a:pt x="18398757" y="7091858"/>
                </a:lnTo>
                <a:lnTo>
                  <a:pt x="18392509" y="7087641"/>
                </a:lnTo>
                <a:lnTo>
                  <a:pt x="18384863" y="7086092"/>
                </a:lnTo>
                <a:lnTo>
                  <a:pt x="18377218" y="7087641"/>
                </a:lnTo>
                <a:lnTo>
                  <a:pt x="18370982" y="7091858"/>
                </a:lnTo>
                <a:lnTo>
                  <a:pt x="18366766" y="7098106"/>
                </a:lnTo>
                <a:lnTo>
                  <a:pt x="18365216" y="7105751"/>
                </a:lnTo>
                <a:lnTo>
                  <a:pt x="18366766" y="7113397"/>
                </a:lnTo>
                <a:lnTo>
                  <a:pt x="18370982" y="7119645"/>
                </a:lnTo>
                <a:lnTo>
                  <a:pt x="18377218" y="7123849"/>
                </a:lnTo>
                <a:lnTo>
                  <a:pt x="18384863" y="7125386"/>
                </a:lnTo>
                <a:lnTo>
                  <a:pt x="18392509" y="7123849"/>
                </a:lnTo>
                <a:lnTo>
                  <a:pt x="18398757" y="7119645"/>
                </a:lnTo>
                <a:lnTo>
                  <a:pt x="18402973" y="7113397"/>
                </a:lnTo>
                <a:lnTo>
                  <a:pt x="18404510" y="7105751"/>
                </a:lnTo>
                <a:close/>
              </a:path>
              <a:path w="18719800" h="10718800" extrusionOk="0">
                <a:moveTo>
                  <a:pt x="18404510" y="6304978"/>
                </a:moveTo>
                <a:lnTo>
                  <a:pt x="18402973" y="6297333"/>
                </a:lnTo>
                <a:lnTo>
                  <a:pt x="18398757" y="6291084"/>
                </a:lnTo>
                <a:lnTo>
                  <a:pt x="18392509" y="6286881"/>
                </a:lnTo>
                <a:lnTo>
                  <a:pt x="18384863" y="6285344"/>
                </a:lnTo>
                <a:lnTo>
                  <a:pt x="18377218" y="6286881"/>
                </a:lnTo>
                <a:lnTo>
                  <a:pt x="18370969" y="6291084"/>
                </a:lnTo>
                <a:lnTo>
                  <a:pt x="18366766" y="6297333"/>
                </a:lnTo>
                <a:lnTo>
                  <a:pt x="18365216" y="6304978"/>
                </a:lnTo>
                <a:lnTo>
                  <a:pt x="18366766" y="6312624"/>
                </a:lnTo>
                <a:lnTo>
                  <a:pt x="18370969" y="6318872"/>
                </a:lnTo>
                <a:lnTo>
                  <a:pt x="18377218" y="6323089"/>
                </a:lnTo>
                <a:lnTo>
                  <a:pt x="18384863" y="6324638"/>
                </a:lnTo>
                <a:lnTo>
                  <a:pt x="18392509" y="6323089"/>
                </a:lnTo>
                <a:lnTo>
                  <a:pt x="18398757" y="6318872"/>
                </a:lnTo>
                <a:lnTo>
                  <a:pt x="18402973" y="6312624"/>
                </a:lnTo>
                <a:lnTo>
                  <a:pt x="18404510" y="6304978"/>
                </a:lnTo>
                <a:close/>
              </a:path>
              <a:path w="18719800" h="10718800" extrusionOk="0">
                <a:moveTo>
                  <a:pt x="18404510" y="6204890"/>
                </a:moveTo>
                <a:lnTo>
                  <a:pt x="18402973" y="6197244"/>
                </a:lnTo>
                <a:lnTo>
                  <a:pt x="18398757" y="6190996"/>
                </a:lnTo>
                <a:lnTo>
                  <a:pt x="18392509" y="6186779"/>
                </a:lnTo>
                <a:lnTo>
                  <a:pt x="18384863" y="6185243"/>
                </a:lnTo>
                <a:lnTo>
                  <a:pt x="18377218" y="6186779"/>
                </a:lnTo>
                <a:lnTo>
                  <a:pt x="18370969" y="6190996"/>
                </a:lnTo>
                <a:lnTo>
                  <a:pt x="18366766" y="6197244"/>
                </a:lnTo>
                <a:lnTo>
                  <a:pt x="18365216" y="6204890"/>
                </a:lnTo>
                <a:lnTo>
                  <a:pt x="18366766" y="6212535"/>
                </a:lnTo>
                <a:lnTo>
                  <a:pt x="18370969" y="6218783"/>
                </a:lnTo>
                <a:lnTo>
                  <a:pt x="18377218" y="6223000"/>
                </a:lnTo>
                <a:lnTo>
                  <a:pt x="18384863" y="6224536"/>
                </a:lnTo>
                <a:lnTo>
                  <a:pt x="18392509" y="6223000"/>
                </a:lnTo>
                <a:lnTo>
                  <a:pt x="18398757" y="6218783"/>
                </a:lnTo>
                <a:lnTo>
                  <a:pt x="18402973" y="6212535"/>
                </a:lnTo>
                <a:lnTo>
                  <a:pt x="18404510" y="6204890"/>
                </a:lnTo>
                <a:close/>
              </a:path>
              <a:path w="18719800" h="10718800" extrusionOk="0">
                <a:moveTo>
                  <a:pt x="18404510" y="6104788"/>
                </a:moveTo>
                <a:lnTo>
                  <a:pt x="18402973" y="6097143"/>
                </a:lnTo>
                <a:lnTo>
                  <a:pt x="18398757" y="6090894"/>
                </a:lnTo>
                <a:lnTo>
                  <a:pt x="18392509" y="6086691"/>
                </a:lnTo>
                <a:lnTo>
                  <a:pt x="18384863" y="6085141"/>
                </a:lnTo>
                <a:lnTo>
                  <a:pt x="18377218" y="6086691"/>
                </a:lnTo>
                <a:lnTo>
                  <a:pt x="18370982" y="6090894"/>
                </a:lnTo>
                <a:lnTo>
                  <a:pt x="18366766" y="6097143"/>
                </a:lnTo>
                <a:lnTo>
                  <a:pt x="18365216" y="6104788"/>
                </a:lnTo>
                <a:lnTo>
                  <a:pt x="18366766" y="6112434"/>
                </a:lnTo>
                <a:lnTo>
                  <a:pt x="18370982" y="6118682"/>
                </a:lnTo>
                <a:lnTo>
                  <a:pt x="18377218" y="6122898"/>
                </a:lnTo>
                <a:lnTo>
                  <a:pt x="18384863" y="6124435"/>
                </a:lnTo>
                <a:lnTo>
                  <a:pt x="18392509" y="6122898"/>
                </a:lnTo>
                <a:lnTo>
                  <a:pt x="18398757" y="6118682"/>
                </a:lnTo>
                <a:lnTo>
                  <a:pt x="18402973" y="6112434"/>
                </a:lnTo>
                <a:lnTo>
                  <a:pt x="18404510" y="6104788"/>
                </a:lnTo>
                <a:close/>
              </a:path>
              <a:path w="18719800" h="10718800" extrusionOk="0">
                <a:moveTo>
                  <a:pt x="18404510" y="6004699"/>
                </a:moveTo>
                <a:lnTo>
                  <a:pt x="18402973" y="5997041"/>
                </a:lnTo>
                <a:lnTo>
                  <a:pt x="18398757" y="5990793"/>
                </a:lnTo>
                <a:lnTo>
                  <a:pt x="18392509" y="5986589"/>
                </a:lnTo>
                <a:lnTo>
                  <a:pt x="18384863" y="5985040"/>
                </a:lnTo>
                <a:lnTo>
                  <a:pt x="18377218" y="5986589"/>
                </a:lnTo>
                <a:lnTo>
                  <a:pt x="18370982" y="5990793"/>
                </a:lnTo>
                <a:lnTo>
                  <a:pt x="18366766" y="5997041"/>
                </a:lnTo>
                <a:lnTo>
                  <a:pt x="18365216" y="6004699"/>
                </a:lnTo>
                <a:lnTo>
                  <a:pt x="18366766" y="6012332"/>
                </a:lnTo>
                <a:lnTo>
                  <a:pt x="18370982" y="6018581"/>
                </a:lnTo>
                <a:lnTo>
                  <a:pt x="18377218" y="6022797"/>
                </a:lnTo>
                <a:lnTo>
                  <a:pt x="18384863" y="6024334"/>
                </a:lnTo>
                <a:lnTo>
                  <a:pt x="18392509" y="6022797"/>
                </a:lnTo>
                <a:lnTo>
                  <a:pt x="18398757" y="6018581"/>
                </a:lnTo>
                <a:lnTo>
                  <a:pt x="18402973" y="6012332"/>
                </a:lnTo>
                <a:lnTo>
                  <a:pt x="18404510" y="6004699"/>
                </a:lnTo>
                <a:close/>
              </a:path>
              <a:path w="18719800" h="10718800" extrusionOk="0">
                <a:moveTo>
                  <a:pt x="18404510" y="5904598"/>
                </a:moveTo>
                <a:lnTo>
                  <a:pt x="18402973" y="5896953"/>
                </a:lnTo>
                <a:lnTo>
                  <a:pt x="18398757" y="5890704"/>
                </a:lnTo>
                <a:lnTo>
                  <a:pt x="18392509" y="5886488"/>
                </a:lnTo>
                <a:lnTo>
                  <a:pt x="18384863" y="5884951"/>
                </a:lnTo>
                <a:lnTo>
                  <a:pt x="18377218" y="5886488"/>
                </a:lnTo>
                <a:lnTo>
                  <a:pt x="18370982" y="5890704"/>
                </a:lnTo>
                <a:lnTo>
                  <a:pt x="18366766" y="5896953"/>
                </a:lnTo>
                <a:lnTo>
                  <a:pt x="18365216" y="5904598"/>
                </a:lnTo>
                <a:lnTo>
                  <a:pt x="18366766" y="5912243"/>
                </a:lnTo>
                <a:lnTo>
                  <a:pt x="18370982" y="5918492"/>
                </a:lnTo>
                <a:lnTo>
                  <a:pt x="18377218" y="5922696"/>
                </a:lnTo>
                <a:lnTo>
                  <a:pt x="18384863" y="5924245"/>
                </a:lnTo>
                <a:lnTo>
                  <a:pt x="18392509" y="5922696"/>
                </a:lnTo>
                <a:lnTo>
                  <a:pt x="18398757" y="5918492"/>
                </a:lnTo>
                <a:lnTo>
                  <a:pt x="18402973" y="5912243"/>
                </a:lnTo>
                <a:lnTo>
                  <a:pt x="18404510" y="5904598"/>
                </a:lnTo>
                <a:close/>
              </a:path>
              <a:path w="18719800" h="10718800" extrusionOk="0">
                <a:moveTo>
                  <a:pt x="18404510" y="5804497"/>
                </a:moveTo>
                <a:lnTo>
                  <a:pt x="18402973" y="5796851"/>
                </a:lnTo>
                <a:lnTo>
                  <a:pt x="18398757" y="5790603"/>
                </a:lnTo>
                <a:lnTo>
                  <a:pt x="18392509" y="5786399"/>
                </a:lnTo>
                <a:lnTo>
                  <a:pt x="18384863" y="5784850"/>
                </a:lnTo>
                <a:lnTo>
                  <a:pt x="18377218" y="5786399"/>
                </a:lnTo>
                <a:lnTo>
                  <a:pt x="18370982" y="5790603"/>
                </a:lnTo>
                <a:lnTo>
                  <a:pt x="18366766" y="5796851"/>
                </a:lnTo>
                <a:lnTo>
                  <a:pt x="18365216" y="5804497"/>
                </a:lnTo>
                <a:lnTo>
                  <a:pt x="18366766" y="5812155"/>
                </a:lnTo>
                <a:lnTo>
                  <a:pt x="18370982" y="5818390"/>
                </a:lnTo>
                <a:lnTo>
                  <a:pt x="18377218" y="5822607"/>
                </a:lnTo>
                <a:lnTo>
                  <a:pt x="18384863" y="5824144"/>
                </a:lnTo>
                <a:lnTo>
                  <a:pt x="18392509" y="5822607"/>
                </a:lnTo>
                <a:lnTo>
                  <a:pt x="18398757" y="5818390"/>
                </a:lnTo>
                <a:lnTo>
                  <a:pt x="18402973" y="5812155"/>
                </a:lnTo>
                <a:lnTo>
                  <a:pt x="18404510" y="5804497"/>
                </a:lnTo>
                <a:close/>
              </a:path>
              <a:path w="18719800" h="10718800" extrusionOk="0">
                <a:moveTo>
                  <a:pt x="18404510" y="5704395"/>
                </a:moveTo>
                <a:lnTo>
                  <a:pt x="18402973" y="5696763"/>
                </a:lnTo>
                <a:lnTo>
                  <a:pt x="18398757" y="5690514"/>
                </a:lnTo>
                <a:lnTo>
                  <a:pt x="18392509" y="5686310"/>
                </a:lnTo>
                <a:lnTo>
                  <a:pt x="18384863" y="5684761"/>
                </a:lnTo>
                <a:lnTo>
                  <a:pt x="18377218" y="5686310"/>
                </a:lnTo>
                <a:lnTo>
                  <a:pt x="18370982" y="5690514"/>
                </a:lnTo>
                <a:lnTo>
                  <a:pt x="18366766" y="5696763"/>
                </a:lnTo>
                <a:lnTo>
                  <a:pt x="18365216" y="5704395"/>
                </a:lnTo>
                <a:lnTo>
                  <a:pt x="18366766" y="5712053"/>
                </a:lnTo>
                <a:lnTo>
                  <a:pt x="18370982" y="5718302"/>
                </a:lnTo>
                <a:lnTo>
                  <a:pt x="18377218" y="5722505"/>
                </a:lnTo>
                <a:lnTo>
                  <a:pt x="18384863" y="5724055"/>
                </a:lnTo>
                <a:lnTo>
                  <a:pt x="18392509" y="5722505"/>
                </a:lnTo>
                <a:lnTo>
                  <a:pt x="18398757" y="5718302"/>
                </a:lnTo>
                <a:lnTo>
                  <a:pt x="18402973" y="5712053"/>
                </a:lnTo>
                <a:lnTo>
                  <a:pt x="18404510" y="5704395"/>
                </a:lnTo>
                <a:close/>
              </a:path>
              <a:path w="18719800" h="10718800" extrusionOk="0">
                <a:moveTo>
                  <a:pt x="18404510" y="5604307"/>
                </a:moveTo>
                <a:lnTo>
                  <a:pt x="18402973" y="5596661"/>
                </a:lnTo>
                <a:lnTo>
                  <a:pt x="18398757" y="5590413"/>
                </a:lnTo>
                <a:lnTo>
                  <a:pt x="18392509" y="5586209"/>
                </a:lnTo>
                <a:lnTo>
                  <a:pt x="18384863" y="5584660"/>
                </a:lnTo>
                <a:lnTo>
                  <a:pt x="18377218" y="5586209"/>
                </a:lnTo>
                <a:lnTo>
                  <a:pt x="18370982" y="5590413"/>
                </a:lnTo>
                <a:lnTo>
                  <a:pt x="18366766" y="5596661"/>
                </a:lnTo>
                <a:lnTo>
                  <a:pt x="18365216" y="5604307"/>
                </a:lnTo>
                <a:lnTo>
                  <a:pt x="18366766" y="5611952"/>
                </a:lnTo>
                <a:lnTo>
                  <a:pt x="18370982" y="5618200"/>
                </a:lnTo>
                <a:lnTo>
                  <a:pt x="18377218" y="5622417"/>
                </a:lnTo>
                <a:lnTo>
                  <a:pt x="18384863" y="5623966"/>
                </a:lnTo>
                <a:lnTo>
                  <a:pt x="18392509" y="5622417"/>
                </a:lnTo>
                <a:lnTo>
                  <a:pt x="18398757" y="5618200"/>
                </a:lnTo>
                <a:lnTo>
                  <a:pt x="18402973" y="5611952"/>
                </a:lnTo>
                <a:lnTo>
                  <a:pt x="18404510" y="5604307"/>
                </a:lnTo>
                <a:close/>
              </a:path>
              <a:path w="18719800" h="10718800" extrusionOk="0">
                <a:moveTo>
                  <a:pt x="18404510" y="5504218"/>
                </a:moveTo>
                <a:lnTo>
                  <a:pt x="18402973" y="5496560"/>
                </a:lnTo>
                <a:lnTo>
                  <a:pt x="18398757" y="5490311"/>
                </a:lnTo>
                <a:lnTo>
                  <a:pt x="18392509" y="5486108"/>
                </a:lnTo>
                <a:lnTo>
                  <a:pt x="18384863" y="5484558"/>
                </a:lnTo>
                <a:lnTo>
                  <a:pt x="18377218" y="5486108"/>
                </a:lnTo>
                <a:lnTo>
                  <a:pt x="18370982" y="5490311"/>
                </a:lnTo>
                <a:lnTo>
                  <a:pt x="18366766" y="5496560"/>
                </a:lnTo>
                <a:lnTo>
                  <a:pt x="18365216" y="5504218"/>
                </a:lnTo>
                <a:lnTo>
                  <a:pt x="18366766" y="5511863"/>
                </a:lnTo>
                <a:lnTo>
                  <a:pt x="18370982" y="5518099"/>
                </a:lnTo>
                <a:lnTo>
                  <a:pt x="18377218" y="5522315"/>
                </a:lnTo>
                <a:lnTo>
                  <a:pt x="18384863" y="5523852"/>
                </a:lnTo>
                <a:lnTo>
                  <a:pt x="18392509" y="5522315"/>
                </a:lnTo>
                <a:lnTo>
                  <a:pt x="18398757" y="5518099"/>
                </a:lnTo>
                <a:lnTo>
                  <a:pt x="18402973" y="5511863"/>
                </a:lnTo>
                <a:lnTo>
                  <a:pt x="18404510" y="5504218"/>
                </a:lnTo>
                <a:close/>
              </a:path>
              <a:path w="18719800" h="10718800" extrusionOk="0">
                <a:moveTo>
                  <a:pt x="18404523" y="8607196"/>
                </a:moveTo>
                <a:lnTo>
                  <a:pt x="18402973" y="8599551"/>
                </a:lnTo>
                <a:lnTo>
                  <a:pt x="18398770" y="8593315"/>
                </a:lnTo>
                <a:lnTo>
                  <a:pt x="18392521" y="8589112"/>
                </a:lnTo>
                <a:lnTo>
                  <a:pt x="18384876" y="8587562"/>
                </a:lnTo>
                <a:lnTo>
                  <a:pt x="18377231" y="8589112"/>
                </a:lnTo>
                <a:lnTo>
                  <a:pt x="18370982" y="8593315"/>
                </a:lnTo>
                <a:lnTo>
                  <a:pt x="18366766" y="8599551"/>
                </a:lnTo>
                <a:lnTo>
                  <a:pt x="18365216" y="8607196"/>
                </a:lnTo>
                <a:lnTo>
                  <a:pt x="18366766" y="8614842"/>
                </a:lnTo>
                <a:lnTo>
                  <a:pt x="18370982" y="8621090"/>
                </a:lnTo>
                <a:lnTo>
                  <a:pt x="18377231" y="8625307"/>
                </a:lnTo>
                <a:lnTo>
                  <a:pt x="18384876" y="8626843"/>
                </a:lnTo>
                <a:lnTo>
                  <a:pt x="18392521" y="8625307"/>
                </a:lnTo>
                <a:lnTo>
                  <a:pt x="18398770" y="8621090"/>
                </a:lnTo>
                <a:lnTo>
                  <a:pt x="18402973" y="8614842"/>
                </a:lnTo>
                <a:lnTo>
                  <a:pt x="18404523" y="8607196"/>
                </a:lnTo>
                <a:close/>
              </a:path>
              <a:path w="18719800" h="10718800" extrusionOk="0">
                <a:moveTo>
                  <a:pt x="18404523" y="8507108"/>
                </a:moveTo>
                <a:lnTo>
                  <a:pt x="18402973" y="8499462"/>
                </a:lnTo>
                <a:lnTo>
                  <a:pt x="18398770" y="8493214"/>
                </a:lnTo>
                <a:lnTo>
                  <a:pt x="18392521" y="8488997"/>
                </a:lnTo>
                <a:lnTo>
                  <a:pt x="18384876" y="8487461"/>
                </a:lnTo>
                <a:lnTo>
                  <a:pt x="18377231" y="8488997"/>
                </a:lnTo>
                <a:lnTo>
                  <a:pt x="18370982" y="8493214"/>
                </a:lnTo>
                <a:lnTo>
                  <a:pt x="18366766" y="8499462"/>
                </a:lnTo>
                <a:lnTo>
                  <a:pt x="18365216" y="8507108"/>
                </a:lnTo>
                <a:lnTo>
                  <a:pt x="18366766" y="8514753"/>
                </a:lnTo>
                <a:lnTo>
                  <a:pt x="18370982" y="8521001"/>
                </a:lnTo>
                <a:lnTo>
                  <a:pt x="18377231" y="8525205"/>
                </a:lnTo>
                <a:lnTo>
                  <a:pt x="18384876" y="8526755"/>
                </a:lnTo>
                <a:lnTo>
                  <a:pt x="18392521" y="8525205"/>
                </a:lnTo>
                <a:lnTo>
                  <a:pt x="18398770" y="8521001"/>
                </a:lnTo>
                <a:lnTo>
                  <a:pt x="18402973" y="8514753"/>
                </a:lnTo>
                <a:lnTo>
                  <a:pt x="18404523" y="8507108"/>
                </a:lnTo>
                <a:close/>
              </a:path>
              <a:path w="18719800" h="10718800" extrusionOk="0">
                <a:moveTo>
                  <a:pt x="18404523" y="8407006"/>
                </a:moveTo>
                <a:lnTo>
                  <a:pt x="18402973" y="8399361"/>
                </a:lnTo>
                <a:lnTo>
                  <a:pt x="18398770" y="8393112"/>
                </a:lnTo>
                <a:lnTo>
                  <a:pt x="18392521" y="8388896"/>
                </a:lnTo>
                <a:lnTo>
                  <a:pt x="18384876" y="8387359"/>
                </a:lnTo>
                <a:lnTo>
                  <a:pt x="18377231" y="8388896"/>
                </a:lnTo>
                <a:lnTo>
                  <a:pt x="18370982" y="8393112"/>
                </a:lnTo>
                <a:lnTo>
                  <a:pt x="18366766" y="8399361"/>
                </a:lnTo>
                <a:lnTo>
                  <a:pt x="18365216" y="8407006"/>
                </a:lnTo>
                <a:lnTo>
                  <a:pt x="18366766" y="8414652"/>
                </a:lnTo>
                <a:lnTo>
                  <a:pt x="18370982" y="8420900"/>
                </a:lnTo>
                <a:lnTo>
                  <a:pt x="18377231" y="8425116"/>
                </a:lnTo>
                <a:lnTo>
                  <a:pt x="18384876" y="8426653"/>
                </a:lnTo>
                <a:lnTo>
                  <a:pt x="18392521" y="8425116"/>
                </a:lnTo>
                <a:lnTo>
                  <a:pt x="18398770" y="8420900"/>
                </a:lnTo>
                <a:lnTo>
                  <a:pt x="18402973" y="8414652"/>
                </a:lnTo>
                <a:lnTo>
                  <a:pt x="18404523" y="8407006"/>
                </a:lnTo>
                <a:close/>
              </a:path>
              <a:path w="18719800" h="10718800" extrusionOk="0">
                <a:moveTo>
                  <a:pt x="18404523" y="8306917"/>
                </a:moveTo>
                <a:lnTo>
                  <a:pt x="18402973" y="8299259"/>
                </a:lnTo>
                <a:lnTo>
                  <a:pt x="18398770" y="8293011"/>
                </a:lnTo>
                <a:lnTo>
                  <a:pt x="18392521" y="8288807"/>
                </a:lnTo>
                <a:lnTo>
                  <a:pt x="18384876" y="8287258"/>
                </a:lnTo>
                <a:lnTo>
                  <a:pt x="18377231" y="8288807"/>
                </a:lnTo>
                <a:lnTo>
                  <a:pt x="18370982" y="8293011"/>
                </a:lnTo>
                <a:lnTo>
                  <a:pt x="18366766" y="8299259"/>
                </a:lnTo>
                <a:lnTo>
                  <a:pt x="18365216" y="8306917"/>
                </a:lnTo>
                <a:lnTo>
                  <a:pt x="18366766" y="8314563"/>
                </a:lnTo>
                <a:lnTo>
                  <a:pt x="18370982" y="8320799"/>
                </a:lnTo>
                <a:lnTo>
                  <a:pt x="18377231" y="8325015"/>
                </a:lnTo>
                <a:lnTo>
                  <a:pt x="18384876" y="8326552"/>
                </a:lnTo>
                <a:lnTo>
                  <a:pt x="18392521" y="8325015"/>
                </a:lnTo>
                <a:lnTo>
                  <a:pt x="18398770" y="8320799"/>
                </a:lnTo>
                <a:lnTo>
                  <a:pt x="18402973" y="8314563"/>
                </a:lnTo>
                <a:lnTo>
                  <a:pt x="18404523" y="8306917"/>
                </a:lnTo>
                <a:close/>
              </a:path>
              <a:path w="18719800" h="10718800" extrusionOk="0">
                <a:moveTo>
                  <a:pt x="18404523" y="8206816"/>
                </a:moveTo>
                <a:lnTo>
                  <a:pt x="18402973" y="8199171"/>
                </a:lnTo>
                <a:lnTo>
                  <a:pt x="18398770" y="8192922"/>
                </a:lnTo>
                <a:lnTo>
                  <a:pt x="18392521" y="8188706"/>
                </a:lnTo>
                <a:lnTo>
                  <a:pt x="18384876" y="8187169"/>
                </a:lnTo>
                <a:lnTo>
                  <a:pt x="18377231" y="8188706"/>
                </a:lnTo>
                <a:lnTo>
                  <a:pt x="18370982" y="8192922"/>
                </a:lnTo>
                <a:lnTo>
                  <a:pt x="18366766" y="8199171"/>
                </a:lnTo>
                <a:lnTo>
                  <a:pt x="18365216" y="8206816"/>
                </a:lnTo>
                <a:lnTo>
                  <a:pt x="18366766" y="8214461"/>
                </a:lnTo>
                <a:lnTo>
                  <a:pt x="18370982" y="8220710"/>
                </a:lnTo>
                <a:lnTo>
                  <a:pt x="18377231" y="8224914"/>
                </a:lnTo>
                <a:lnTo>
                  <a:pt x="18384876" y="8226463"/>
                </a:lnTo>
                <a:lnTo>
                  <a:pt x="18392521" y="8224914"/>
                </a:lnTo>
                <a:lnTo>
                  <a:pt x="18398770" y="8220710"/>
                </a:lnTo>
                <a:lnTo>
                  <a:pt x="18402973" y="8214461"/>
                </a:lnTo>
                <a:lnTo>
                  <a:pt x="18404523" y="8206816"/>
                </a:lnTo>
                <a:close/>
              </a:path>
              <a:path w="18719800" h="10718800" extrusionOk="0">
                <a:moveTo>
                  <a:pt x="18404523" y="8106715"/>
                </a:moveTo>
                <a:lnTo>
                  <a:pt x="18402973" y="8099069"/>
                </a:lnTo>
                <a:lnTo>
                  <a:pt x="18398770" y="8092821"/>
                </a:lnTo>
                <a:lnTo>
                  <a:pt x="18392521" y="8088617"/>
                </a:lnTo>
                <a:lnTo>
                  <a:pt x="18384876" y="8087068"/>
                </a:lnTo>
                <a:lnTo>
                  <a:pt x="18377231" y="8088617"/>
                </a:lnTo>
                <a:lnTo>
                  <a:pt x="18370982" y="8092821"/>
                </a:lnTo>
                <a:lnTo>
                  <a:pt x="18366766" y="8099069"/>
                </a:lnTo>
                <a:lnTo>
                  <a:pt x="18365216" y="8106715"/>
                </a:lnTo>
                <a:lnTo>
                  <a:pt x="18366766" y="8114360"/>
                </a:lnTo>
                <a:lnTo>
                  <a:pt x="18370982" y="8120608"/>
                </a:lnTo>
                <a:lnTo>
                  <a:pt x="18377231" y="8124825"/>
                </a:lnTo>
                <a:lnTo>
                  <a:pt x="18384876" y="8126374"/>
                </a:lnTo>
                <a:lnTo>
                  <a:pt x="18392521" y="8124825"/>
                </a:lnTo>
                <a:lnTo>
                  <a:pt x="18398770" y="8120608"/>
                </a:lnTo>
                <a:lnTo>
                  <a:pt x="18402973" y="8114360"/>
                </a:lnTo>
                <a:lnTo>
                  <a:pt x="18404523" y="8106715"/>
                </a:lnTo>
                <a:close/>
              </a:path>
              <a:path w="18719800" h="10718800" extrusionOk="0">
                <a:moveTo>
                  <a:pt x="18404523" y="8006626"/>
                </a:moveTo>
                <a:lnTo>
                  <a:pt x="18402973" y="7998981"/>
                </a:lnTo>
                <a:lnTo>
                  <a:pt x="18398770" y="7992732"/>
                </a:lnTo>
                <a:lnTo>
                  <a:pt x="18392521" y="7988516"/>
                </a:lnTo>
                <a:lnTo>
                  <a:pt x="18384876" y="7986979"/>
                </a:lnTo>
                <a:lnTo>
                  <a:pt x="18377231" y="7988516"/>
                </a:lnTo>
                <a:lnTo>
                  <a:pt x="18370982" y="7992732"/>
                </a:lnTo>
                <a:lnTo>
                  <a:pt x="18366766" y="7998981"/>
                </a:lnTo>
                <a:lnTo>
                  <a:pt x="18365216" y="8006626"/>
                </a:lnTo>
                <a:lnTo>
                  <a:pt x="18366766" y="8014271"/>
                </a:lnTo>
                <a:lnTo>
                  <a:pt x="18370982" y="8020520"/>
                </a:lnTo>
                <a:lnTo>
                  <a:pt x="18377231" y="8024723"/>
                </a:lnTo>
                <a:lnTo>
                  <a:pt x="18384876" y="8026260"/>
                </a:lnTo>
                <a:lnTo>
                  <a:pt x="18392521" y="8024723"/>
                </a:lnTo>
                <a:lnTo>
                  <a:pt x="18398770" y="8020520"/>
                </a:lnTo>
                <a:lnTo>
                  <a:pt x="18402973" y="8014271"/>
                </a:lnTo>
                <a:lnTo>
                  <a:pt x="18404523" y="8006626"/>
                </a:lnTo>
                <a:close/>
              </a:path>
              <a:path w="18719800" h="10718800" extrusionOk="0">
                <a:moveTo>
                  <a:pt x="18404523" y="7005650"/>
                </a:moveTo>
                <a:lnTo>
                  <a:pt x="18402973" y="6998005"/>
                </a:lnTo>
                <a:lnTo>
                  <a:pt x="18398770" y="6991769"/>
                </a:lnTo>
                <a:lnTo>
                  <a:pt x="18392521" y="6987565"/>
                </a:lnTo>
                <a:lnTo>
                  <a:pt x="18384876" y="6986016"/>
                </a:lnTo>
                <a:lnTo>
                  <a:pt x="18377231" y="6987565"/>
                </a:lnTo>
                <a:lnTo>
                  <a:pt x="18370982" y="6991769"/>
                </a:lnTo>
                <a:lnTo>
                  <a:pt x="18366766" y="6998005"/>
                </a:lnTo>
                <a:lnTo>
                  <a:pt x="18365216" y="7005650"/>
                </a:lnTo>
                <a:lnTo>
                  <a:pt x="18366766" y="7013308"/>
                </a:lnTo>
                <a:lnTo>
                  <a:pt x="18370982" y="7019557"/>
                </a:lnTo>
                <a:lnTo>
                  <a:pt x="18377231" y="7023760"/>
                </a:lnTo>
                <a:lnTo>
                  <a:pt x="18384876" y="7025310"/>
                </a:lnTo>
                <a:lnTo>
                  <a:pt x="18392521" y="7023760"/>
                </a:lnTo>
                <a:lnTo>
                  <a:pt x="18398770" y="7019557"/>
                </a:lnTo>
                <a:lnTo>
                  <a:pt x="18402973" y="7013308"/>
                </a:lnTo>
                <a:lnTo>
                  <a:pt x="18404523" y="7005650"/>
                </a:lnTo>
                <a:close/>
              </a:path>
              <a:path w="18719800" h="10718800" extrusionOk="0">
                <a:moveTo>
                  <a:pt x="18404523" y="6905561"/>
                </a:moveTo>
                <a:lnTo>
                  <a:pt x="18402973" y="6897916"/>
                </a:lnTo>
                <a:lnTo>
                  <a:pt x="18398770" y="6891668"/>
                </a:lnTo>
                <a:lnTo>
                  <a:pt x="18392521" y="6887464"/>
                </a:lnTo>
                <a:lnTo>
                  <a:pt x="18384876" y="6885914"/>
                </a:lnTo>
                <a:lnTo>
                  <a:pt x="18377231" y="6887464"/>
                </a:lnTo>
                <a:lnTo>
                  <a:pt x="18370982" y="6891668"/>
                </a:lnTo>
                <a:lnTo>
                  <a:pt x="18366766" y="6897916"/>
                </a:lnTo>
                <a:lnTo>
                  <a:pt x="18365216" y="6905561"/>
                </a:lnTo>
                <a:lnTo>
                  <a:pt x="18366766" y="6913219"/>
                </a:lnTo>
                <a:lnTo>
                  <a:pt x="18370982" y="6919455"/>
                </a:lnTo>
                <a:lnTo>
                  <a:pt x="18377231" y="6923672"/>
                </a:lnTo>
                <a:lnTo>
                  <a:pt x="18384876" y="6925221"/>
                </a:lnTo>
                <a:lnTo>
                  <a:pt x="18392521" y="6923672"/>
                </a:lnTo>
                <a:lnTo>
                  <a:pt x="18398770" y="6919455"/>
                </a:lnTo>
                <a:lnTo>
                  <a:pt x="18402973" y="6913219"/>
                </a:lnTo>
                <a:lnTo>
                  <a:pt x="18404523" y="6905561"/>
                </a:lnTo>
                <a:close/>
              </a:path>
              <a:path w="18719800" h="10718800" extrusionOk="0">
                <a:moveTo>
                  <a:pt x="18404523" y="6805473"/>
                </a:moveTo>
                <a:lnTo>
                  <a:pt x="18402973" y="6797815"/>
                </a:lnTo>
                <a:lnTo>
                  <a:pt x="18398770" y="6791579"/>
                </a:lnTo>
                <a:lnTo>
                  <a:pt x="18392521" y="6787362"/>
                </a:lnTo>
                <a:lnTo>
                  <a:pt x="18384876" y="6785813"/>
                </a:lnTo>
                <a:lnTo>
                  <a:pt x="18377231" y="6787362"/>
                </a:lnTo>
                <a:lnTo>
                  <a:pt x="18370982" y="6791579"/>
                </a:lnTo>
                <a:lnTo>
                  <a:pt x="18366766" y="6797815"/>
                </a:lnTo>
                <a:lnTo>
                  <a:pt x="18365216" y="6805473"/>
                </a:lnTo>
                <a:lnTo>
                  <a:pt x="18366766" y="6813118"/>
                </a:lnTo>
                <a:lnTo>
                  <a:pt x="18370982" y="6819366"/>
                </a:lnTo>
                <a:lnTo>
                  <a:pt x="18377231" y="6823570"/>
                </a:lnTo>
                <a:lnTo>
                  <a:pt x="18384876" y="6825107"/>
                </a:lnTo>
                <a:lnTo>
                  <a:pt x="18392521" y="6823570"/>
                </a:lnTo>
                <a:lnTo>
                  <a:pt x="18398770" y="6819366"/>
                </a:lnTo>
                <a:lnTo>
                  <a:pt x="18402973" y="6813118"/>
                </a:lnTo>
                <a:lnTo>
                  <a:pt x="18404523" y="6805473"/>
                </a:lnTo>
                <a:close/>
              </a:path>
              <a:path w="18719800" h="10718800" extrusionOk="0">
                <a:moveTo>
                  <a:pt x="18404523" y="6705384"/>
                </a:moveTo>
                <a:lnTo>
                  <a:pt x="18402973" y="6697726"/>
                </a:lnTo>
                <a:lnTo>
                  <a:pt x="18398770" y="6691490"/>
                </a:lnTo>
                <a:lnTo>
                  <a:pt x="18392521" y="6687274"/>
                </a:lnTo>
                <a:lnTo>
                  <a:pt x="18384876" y="6685737"/>
                </a:lnTo>
                <a:lnTo>
                  <a:pt x="18377231" y="6687274"/>
                </a:lnTo>
                <a:lnTo>
                  <a:pt x="18370982" y="6691490"/>
                </a:lnTo>
                <a:lnTo>
                  <a:pt x="18366766" y="6697726"/>
                </a:lnTo>
                <a:lnTo>
                  <a:pt x="18365216" y="6705384"/>
                </a:lnTo>
                <a:lnTo>
                  <a:pt x="18366766" y="6713017"/>
                </a:lnTo>
                <a:lnTo>
                  <a:pt x="18370982" y="6719265"/>
                </a:lnTo>
                <a:lnTo>
                  <a:pt x="18377231" y="6723481"/>
                </a:lnTo>
                <a:lnTo>
                  <a:pt x="18384876" y="6725031"/>
                </a:lnTo>
                <a:lnTo>
                  <a:pt x="18392521" y="6723481"/>
                </a:lnTo>
                <a:lnTo>
                  <a:pt x="18398770" y="6719265"/>
                </a:lnTo>
                <a:lnTo>
                  <a:pt x="18402973" y="6713017"/>
                </a:lnTo>
                <a:lnTo>
                  <a:pt x="18404523" y="6705384"/>
                </a:lnTo>
                <a:close/>
              </a:path>
              <a:path w="18719800" h="10718800" extrusionOk="0">
                <a:moveTo>
                  <a:pt x="18404523" y="6605270"/>
                </a:moveTo>
                <a:lnTo>
                  <a:pt x="18402973" y="6597624"/>
                </a:lnTo>
                <a:lnTo>
                  <a:pt x="18398770" y="6591389"/>
                </a:lnTo>
                <a:lnTo>
                  <a:pt x="18392521" y="6587172"/>
                </a:lnTo>
                <a:lnTo>
                  <a:pt x="18384876" y="6585623"/>
                </a:lnTo>
                <a:lnTo>
                  <a:pt x="18377231" y="6587172"/>
                </a:lnTo>
                <a:lnTo>
                  <a:pt x="18370982" y="6591389"/>
                </a:lnTo>
                <a:lnTo>
                  <a:pt x="18366766" y="6597624"/>
                </a:lnTo>
                <a:lnTo>
                  <a:pt x="18365216" y="6605270"/>
                </a:lnTo>
                <a:lnTo>
                  <a:pt x="18366766" y="6612915"/>
                </a:lnTo>
                <a:lnTo>
                  <a:pt x="18370982" y="6619164"/>
                </a:lnTo>
                <a:lnTo>
                  <a:pt x="18377231" y="6623380"/>
                </a:lnTo>
                <a:lnTo>
                  <a:pt x="18384876" y="6624917"/>
                </a:lnTo>
                <a:lnTo>
                  <a:pt x="18392521" y="6623380"/>
                </a:lnTo>
                <a:lnTo>
                  <a:pt x="18398770" y="6619164"/>
                </a:lnTo>
                <a:lnTo>
                  <a:pt x="18402973" y="6612915"/>
                </a:lnTo>
                <a:lnTo>
                  <a:pt x="18404523" y="6605270"/>
                </a:lnTo>
                <a:close/>
              </a:path>
              <a:path w="18719800" h="10718800" extrusionOk="0">
                <a:moveTo>
                  <a:pt x="18404523" y="6505168"/>
                </a:moveTo>
                <a:lnTo>
                  <a:pt x="18402973" y="6497536"/>
                </a:lnTo>
                <a:lnTo>
                  <a:pt x="18398770" y="6491287"/>
                </a:lnTo>
                <a:lnTo>
                  <a:pt x="18392521" y="6487071"/>
                </a:lnTo>
                <a:lnTo>
                  <a:pt x="18384876" y="6485522"/>
                </a:lnTo>
                <a:lnTo>
                  <a:pt x="18377231" y="6487071"/>
                </a:lnTo>
                <a:lnTo>
                  <a:pt x="18370982" y="6491287"/>
                </a:lnTo>
                <a:lnTo>
                  <a:pt x="18366766" y="6497536"/>
                </a:lnTo>
                <a:lnTo>
                  <a:pt x="18365216" y="6505168"/>
                </a:lnTo>
                <a:lnTo>
                  <a:pt x="18366766" y="6512827"/>
                </a:lnTo>
                <a:lnTo>
                  <a:pt x="18370982" y="6519075"/>
                </a:lnTo>
                <a:lnTo>
                  <a:pt x="18377231" y="6523279"/>
                </a:lnTo>
                <a:lnTo>
                  <a:pt x="18384876" y="6524828"/>
                </a:lnTo>
                <a:lnTo>
                  <a:pt x="18392521" y="6523279"/>
                </a:lnTo>
                <a:lnTo>
                  <a:pt x="18398770" y="6519075"/>
                </a:lnTo>
                <a:lnTo>
                  <a:pt x="18402973" y="6512827"/>
                </a:lnTo>
                <a:lnTo>
                  <a:pt x="18404523" y="6505168"/>
                </a:lnTo>
                <a:close/>
              </a:path>
              <a:path w="18719800" h="10718800" extrusionOk="0">
                <a:moveTo>
                  <a:pt x="18404523" y="6405080"/>
                </a:moveTo>
                <a:lnTo>
                  <a:pt x="18402973" y="6397434"/>
                </a:lnTo>
                <a:lnTo>
                  <a:pt x="18398770" y="6391186"/>
                </a:lnTo>
                <a:lnTo>
                  <a:pt x="18392521" y="6386982"/>
                </a:lnTo>
                <a:lnTo>
                  <a:pt x="18384876" y="6385433"/>
                </a:lnTo>
                <a:lnTo>
                  <a:pt x="18377231" y="6386982"/>
                </a:lnTo>
                <a:lnTo>
                  <a:pt x="18370982" y="6391186"/>
                </a:lnTo>
                <a:lnTo>
                  <a:pt x="18366766" y="6397434"/>
                </a:lnTo>
                <a:lnTo>
                  <a:pt x="18365216" y="6405080"/>
                </a:lnTo>
                <a:lnTo>
                  <a:pt x="18366766" y="6412725"/>
                </a:lnTo>
                <a:lnTo>
                  <a:pt x="18370982" y="6418974"/>
                </a:lnTo>
                <a:lnTo>
                  <a:pt x="18377231" y="6423190"/>
                </a:lnTo>
                <a:lnTo>
                  <a:pt x="18384876" y="6424727"/>
                </a:lnTo>
                <a:lnTo>
                  <a:pt x="18392521" y="6423190"/>
                </a:lnTo>
                <a:lnTo>
                  <a:pt x="18398770" y="6418974"/>
                </a:lnTo>
                <a:lnTo>
                  <a:pt x="18402973" y="6412725"/>
                </a:lnTo>
                <a:lnTo>
                  <a:pt x="18404523" y="6405080"/>
                </a:lnTo>
                <a:close/>
              </a:path>
              <a:path w="18719800" h="10718800" extrusionOk="0">
                <a:moveTo>
                  <a:pt x="18404523" y="5404129"/>
                </a:moveTo>
                <a:lnTo>
                  <a:pt x="18402973" y="5396471"/>
                </a:lnTo>
                <a:lnTo>
                  <a:pt x="18398770" y="5390223"/>
                </a:lnTo>
                <a:lnTo>
                  <a:pt x="18392521" y="5386019"/>
                </a:lnTo>
                <a:lnTo>
                  <a:pt x="18384876" y="5384470"/>
                </a:lnTo>
                <a:lnTo>
                  <a:pt x="18377231" y="5386019"/>
                </a:lnTo>
                <a:lnTo>
                  <a:pt x="18370982" y="5390223"/>
                </a:lnTo>
                <a:lnTo>
                  <a:pt x="18366766" y="5396471"/>
                </a:lnTo>
                <a:lnTo>
                  <a:pt x="18365216" y="5404129"/>
                </a:lnTo>
                <a:lnTo>
                  <a:pt x="18366766" y="5411775"/>
                </a:lnTo>
                <a:lnTo>
                  <a:pt x="18370982" y="5418023"/>
                </a:lnTo>
                <a:lnTo>
                  <a:pt x="18377231" y="5422227"/>
                </a:lnTo>
                <a:lnTo>
                  <a:pt x="18384876" y="5423776"/>
                </a:lnTo>
                <a:lnTo>
                  <a:pt x="18392521" y="5422227"/>
                </a:lnTo>
                <a:lnTo>
                  <a:pt x="18398770" y="5418023"/>
                </a:lnTo>
                <a:lnTo>
                  <a:pt x="18402973" y="5411775"/>
                </a:lnTo>
                <a:lnTo>
                  <a:pt x="18404523" y="5404129"/>
                </a:lnTo>
                <a:close/>
              </a:path>
              <a:path w="18719800" h="10718800" extrusionOk="0">
                <a:moveTo>
                  <a:pt x="18404523" y="5304028"/>
                </a:moveTo>
                <a:lnTo>
                  <a:pt x="18402973" y="5296382"/>
                </a:lnTo>
                <a:lnTo>
                  <a:pt x="18398770" y="5290134"/>
                </a:lnTo>
                <a:lnTo>
                  <a:pt x="18392521" y="5285930"/>
                </a:lnTo>
                <a:lnTo>
                  <a:pt x="18384876" y="5284381"/>
                </a:lnTo>
                <a:lnTo>
                  <a:pt x="18377231" y="5285930"/>
                </a:lnTo>
                <a:lnTo>
                  <a:pt x="18370982" y="5290134"/>
                </a:lnTo>
                <a:lnTo>
                  <a:pt x="18366766" y="5296382"/>
                </a:lnTo>
                <a:lnTo>
                  <a:pt x="18365216" y="5304028"/>
                </a:lnTo>
                <a:lnTo>
                  <a:pt x="18366766" y="5311673"/>
                </a:lnTo>
                <a:lnTo>
                  <a:pt x="18370982" y="5317922"/>
                </a:lnTo>
                <a:lnTo>
                  <a:pt x="18377231" y="5322125"/>
                </a:lnTo>
                <a:lnTo>
                  <a:pt x="18384876" y="5323675"/>
                </a:lnTo>
                <a:lnTo>
                  <a:pt x="18392521" y="5322125"/>
                </a:lnTo>
                <a:lnTo>
                  <a:pt x="18398770" y="5317922"/>
                </a:lnTo>
                <a:lnTo>
                  <a:pt x="18402973" y="5311673"/>
                </a:lnTo>
                <a:lnTo>
                  <a:pt x="18404523" y="5304028"/>
                </a:lnTo>
                <a:close/>
              </a:path>
              <a:path w="18719800" h="10718800" extrusionOk="0">
                <a:moveTo>
                  <a:pt x="18404523" y="5203926"/>
                </a:moveTo>
                <a:lnTo>
                  <a:pt x="18402973" y="5196281"/>
                </a:lnTo>
                <a:lnTo>
                  <a:pt x="18398770" y="5190045"/>
                </a:lnTo>
                <a:lnTo>
                  <a:pt x="18392521" y="5185829"/>
                </a:lnTo>
                <a:lnTo>
                  <a:pt x="18384876" y="5184292"/>
                </a:lnTo>
                <a:lnTo>
                  <a:pt x="18377231" y="5185829"/>
                </a:lnTo>
                <a:lnTo>
                  <a:pt x="18370982" y="5190045"/>
                </a:lnTo>
                <a:lnTo>
                  <a:pt x="18366766" y="5196281"/>
                </a:lnTo>
                <a:lnTo>
                  <a:pt x="18365216" y="5203926"/>
                </a:lnTo>
                <a:lnTo>
                  <a:pt x="18366766" y="5211584"/>
                </a:lnTo>
                <a:lnTo>
                  <a:pt x="18370982" y="5217833"/>
                </a:lnTo>
                <a:lnTo>
                  <a:pt x="18377231" y="5222037"/>
                </a:lnTo>
                <a:lnTo>
                  <a:pt x="18384876" y="5223586"/>
                </a:lnTo>
                <a:lnTo>
                  <a:pt x="18392521" y="5222037"/>
                </a:lnTo>
                <a:lnTo>
                  <a:pt x="18398770" y="5217833"/>
                </a:lnTo>
                <a:lnTo>
                  <a:pt x="18402973" y="5211584"/>
                </a:lnTo>
                <a:lnTo>
                  <a:pt x="18404523" y="5203926"/>
                </a:lnTo>
                <a:close/>
              </a:path>
              <a:path w="18719800" h="10718800" extrusionOk="0">
                <a:moveTo>
                  <a:pt x="18404523" y="5103838"/>
                </a:moveTo>
                <a:lnTo>
                  <a:pt x="18402973" y="5096192"/>
                </a:lnTo>
                <a:lnTo>
                  <a:pt x="18398770" y="5089944"/>
                </a:lnTo>
                <a:lnTo>
                  <a:pt x="18392521" y="5085727"/>
                </a:lnTo>
                <a:lnTo>
                  <a:pt x="18384876" y="5084191"/>
                </a:lnTo>
                <a:lnTo>
                  <a:pt x="18377231" y="5085727"/>
                </a:lnTo>
                <a:lnTo>
                  <a:pt x="18370982" y="5089944"/>
                </a:lnTo>
                <a:lnTo>
                  <a:pt x="18366766" y="5096192"/>
                </a:lnTo>
                <a:lnTo>
                  <a:pt x="18365216" y="5103838"/>
                </a:lnTo>
                <a:lnTo>
                  <a:pt x="18366766" y="5111483"/>
                </a:lnTo>
                <a:lnTo>
                  <a:pt x="18370982" y="5117731"/>
                </a:lnTo>
                <a:lnTo>
                  <a:pt x="18377231" y="5121948"/>
                </a:lnTo>
                <a:lnTo>
                  <a:pt x="18384876" y="5123485"/>
                </a:lnTo>
                <a:lnTo>
                  <a:pt x="18392521" y="5121948"/>
                </a:lnTo>
                <a:lnTo>
                  <a:pt x="18398770" y="5117731"/>
                </a:lnTo>
                <a:lnTo>
                  <a:pt x="18402973" y="5111483"/>
                </a:lnTo>
                <a:lnTo>
                  <a:pt x="18404523" y="5103838"/>
                </a:lnTo>
                <a:close/>
              </a:path>
              <a:path w="18719800" h="10718800" extrusionOk="0">
                <a:moveTo>
                  <a:pt x="18404523" y="5003736"/>
                </a:moveTo>
                <a:lnTo>
                  <a:pt x="18402973" y="4996091"/>
                </a:lnTo>
                <a:lnTo>
                  <a:pt x="18398770" y="4989842"/>
                </a:lnTo>
                <a:lnTo>
                  <a:pt x="18392521" y="4985639"/>
                </a:lnTo>
                <a:lnTo>
                  <a:pt x="18384876" y="4984089"/>
                </a:lnTo>
                <a:lnTo>
                  <a:pt x="18377231" y="4985639"/>
                </a:lnTo>
                <a:lnTo>
                  <a:pt x="18370982" y="4989842"/>
                </a:lnTo>
                <a:lnTo>
                  <a:pt x="18366766" y="4996091"/>
                </a:lnTo>
                <a:lnTo>
                  <a:pt x="18365216" y="5003736"/>
                </a:lnTo>
                <a:lnTo>
                  <a:pt x="18366766" y="5011382"/>
                </a:lnTo>
                <a:lnTo>
                  <a:pt x="18370982" y="5017630"/>
                </a:lnTo>
                <a:lnTo>
                  <a:pt x="18377231" y="5021846"/>
                </a:lnTo>
                <a:lnTo>
                  <a:pt x="18384876" y="5023383"/>
                </a:lnTo>
                <a:lnTo>
                  <a:pt x="18392521" y="5021846"/>
                </a:lnTo>
                <a:lnTo>
                  <a:pt x="18398770" y="5017630"/>
                </a:lnTo>
                <a:lnTo>
                  <a:pt x="18402973" y="5011382"/>
                </a:lnTo>
                <a:lnTo>
                  <a:pt x="18404523" y="5003736"/>
                </a:lnTo>
                <a:close/>
              </a:path>
              <a:path w="18719800" h="10718800" extrusionOk="0">
                <a:moveTo>
                  <a:pt x="18404523" y="4903635"/>
                </a:moveTo>
                <a:lnTo>
                  <a:pt x="18402973" y="4895989"/>
                </a:lnTo>
                <a:lnTo>
                  <a:pt x="18398770" y="4889741"/>
                </a:lnTo>
                <a:lnTo>
                  <a:pt x="18392521" y="4885537"/>
                </a:lnTo>
                <a:lnTo>
                  <a:pt x="18384876" y="4883988"/>
                </a:lnTo>
                <a:lnTo>
                  <a:pt x="18377231" y="4885537"/>
                </a:lnTo>
                <a:lnTo>
                  <a:pt x="18370982" y="4889741"/>
                </a:lnTo>
                <a:lnTo>
                  <a:pt x="18366766" y="4895989"/>
                </a:lnTo>
                <a:lnTo>
                  <a:pt x="18365216" y="4903635"/>
                </a:lnTo>
                <a:lnTo>
                  <a:pt x="18366766" y="4911280"/>
                </a:lnTo>
                <a:lnTo>
                  <a:pt x="18370982" y="4917529"/>
                </a:lnTo>
                <a:lnTo>
                  <a:pt x="18377231" y="4921745"/>
                </a:lnTo>
                <a:lnTo>
                  <a:pt x="18384876" y="4923294"/>
                </a:lnTo>
                <a:lnTo>
                  <a:pt x="18392521" y="4921745"/>
                </a:lnTo>
                <a:lnTo>
                  <a:pt x="18398770" y="4917529"/>
                </a:lnTo>
                <a:lnTo>
                  <a:pt x="18402973" y="4911280"/>
                </a:lnTo>
                <a:lnTo>
                  <a:pt x="18404523" y="4903635"/>
                </a:lnTo>
                <a:close/>
              </a:path>
              <a:path w="18719800" h="10718800" extrusionOk="0">
                <a:moveTo>
                  <a:pt x="18404523" y="4803546"/>
                </a:moveTo>
                <a:lnTo>
                  <a:pt x="18402973" y="4795901"/>
                </a:lnTo>
                <a:lnTo>
                  <a:pt x="18398770" y="4789652"/>
                </a:lnTo>
                <a:lnTo>
                  <a:pt x="18392521" y="4785436"/>
                </a:lnTo>
                <a:lnTo>
                  <a:pt x="18384876" y="4783899"/>
                </a:lnTo>
                <a:lnTo>
                  <a:pt x="18377231" y="4785436"/>
                </a:lnTo>
                <a:lnTo>
                  <a:pt x="18370982" y="4789652"/>
                </a:lnTo>
                <a:lnTo>
                  <a:pt x="18366766" y="4795901"/>
                </a:lnTo>
                <a:lnTo>
                  <a:pt x="18365216" y="4803546"/>
                </a:lnTo>
                <a:lnTo>
                  <a:pt x="18366766" y="4811192"/>
                </a:lnTo>
                <a:lnTo>
                  <a:pt x="18370982" y="4817440"/>
                </a:lnTo>
                <a:lnTo>
                  <a:pt x="18377231" y="4821644"/>
                </a:lnTo>
                <a:lnTo>
                  <a:pt x="18384876" y="4823193"/>
                </a:lnTo>
                <a:lnTo>
                  <a:pt x="18392521" y="4821644"/>
                </a:lnTo>
                <a:lnTo>
                  <a:pt x="18398770" y="4817440"/>
                </a:lnTo>
                <a:lnTo>
                  <a:pt x="18402973" y="4811192"/>
                </a:lnTo>
                <a:lnTo>
                  <a:pt x="18404523" y="4803546"/>
                </a:lnTo>
                <a:close/>
              </a:path>
              <a:path w="18719800" h="10718800" extrusionOk="0">
                <a:moveTo>
                  <a:pt x="18466270" y="413016"/>
                </a:moveTo>
                <a:lnTo>
                  <a:pt x="18464721" y="405358"/>
                </a:lnTo>
                <a:lnTo>
                  <a:pt x="18460517" y="399110"/>
                </a:lnTo>
                <a:lnTo>
                  <a:pt x="18454269" y="394906"/>
                </a:lnTo>
                <a:lnTo>
                  <a:pt x="18446636" y="393357"/>
                </a:lnTo>
                <a:lnTo>
                  <a:pt x="18438978" y="394906"/>
                </a:lnTo>
                <a:lnTo>
                  <a:pt x="18432730" y="399110"/>
                </a:lnTo>
                <a:lnTo>
                  <a:pt x="18428526" y="405358"/>
                </a:lnTo>
                <a:lnTo>
                  <a:pt x="18426976" y="413016"/>
                </a:lnTo>
                <a:lnTo>
                  <a:pt x="18428526" y="420649"/>
                </a:lnTo>
                <a:lnTo>
                  <a:pt x="18432730" y="426897"/>
                </a:lnTo>
                <a:lnTo>
                  <a:pt x="18438978" y="431101"/>
                </a:lnTo>
                <a:lnTo>
                  <a:pt x="18446636" y="432650"/>
                </a:lnTo>
                <a:lnTo>
                  <a:pt x="18454269" y="431101"/>
                </a:lnTo>
                <a:lnTo>
                  <a:pt x="18460517" y="426897"/>
                </a:lnTo>
                <a:lnTo>
                  <a:pt x="18464721" y="420649"/>
                </a:lnTo>
                <a:lnTo>
                  <a:pt x="18466270" y="413016"/>
                </a:lnTo>
                <a:close/>
              </a:path>
              <a:path w="18719800" h="10718800" extrusionOk="0">
                <a:moveTo>
                  <a:pt x="18466270" y="312915"/>
                </a:moveTo>
                <a:lnTo>
                  <a:pt x="18464721" y="305269"/>
                </a:lnTo>
                <a:lnTo>
                  <a:pt x="18460517" y="299021"/>
                </a:lnTo>
                <a:lnTo>
                  <a:pt x="18454269" y="294817"/>
                </a:lnTo>
                <a:lnTo>
                  <a:pt x="18446636" y="293268"/>
                </a:lnTo>
                <a:lnTo>
                  <a:pt x="18438978" y="294817"/>
                </a:lnTo>
                <a:lnTo>
                  <a:pt x="18432730" y="299021"/>
                </a:lnTo>
                <a:lnTo>
                  <a:pt x="18428526" y="305269"/>
                </a:lnTo>
                <a:lnTo>
                  <a:pt x="18426976" y="312915"/>
                </a:lnTo>
                <a:lnTo>
                  <a:pt x="18428526" y="320560"/>
                </a:lnTo>
                <a:lnTo>
                  <a:pt x="18432730" y="326809"/>
                </a:lnTo>
                <a:lnTo>
                  <a:pt x="18438978" y="331025"/>
                </a:lnTo>
                <a:lnTo>
                  <a:pt x="18446636" y="332562"/>
                </a:lnTo>
                <a:lnTo>
                  <a:pt x="18454269" y="331025"/>
                </a:lnTo>
                <a:lnTo>
                  <a:pt x="18460517" y="326809"/>
                </a:lnTo>
                <a:lnTo>
                  <a:pt x="18464721" y="320560"/>
                </a:lnTo>
                <a:lnTo>
                  <a:pt x="18466270" y="312915"/>
                </a:lnTo>
                <a:close/>
              </a:path>
              <a:path w="18719800" h="10718800" extrusionOk="0">
                <a:moveTo>
                  <a:pt x="18466270" y="212826"/>
                </a:moveTo>
                <a:lnTo>
                  <a:pt x="18464721" y="205168"/>
                </a:lnTo>
                <a:lnTo>
                  <a:pt x="18460517" y="198920"/>
                </a:lnTo>
                <a:lnTo>
                  <a:pt x="18454269" y="194716"/>
                </a:lnTo>
                <a:lnTo>
                  <a:pt x="18446636" y="193167"/>
                </a:lnTo>
                <a:lnTo>
                  <a:pt x="18438978" y="194716"/>
                </a:lnTo>
                <a:lnTo>
                  <a:pt x="18432730" y="198920"/>
                </a:lnTo>
                <a:lnTo>
                  <a:pt x="18428526" y="205168"/>
                </a:lnTo>
                <a:lnTo>
                  <a:pt x="18426976" y="212826"/>
                </a:lnTo>
                <a:lnTo>
                  <a:pt x="18428526" y="220472"/>
                </a:lnTo>
                <a:lnTo>
                  <a:pt x="18432730" y="226707"/>
                </a:lnTo>
                <a:lnTo>
                  <a:pt x="18438978" y="230924"/>
                </a:lnTo>
                <a:lnTo>
                  <a:pt x="18446636" y="232473"/>
                </a:lnTo>
                <a:lnTo>
                  <a:pt x="18454269" y="230924"/>
                </a:lnTo>
                <a:lnTo>
                  <a:pt x="18460517" y="226707"/>
                </a:lnTo>
                <a:lnTo>
                  <a:pt x="18464721" y="220472"/>
                </a:lnTo>
                <a:lnTo>
                  <a:pt x="18466270" y="212826"/>
                </a:lnTo>
                <a:close/>
              </a:path>
              <a:path w="18719800" h="10718800" extrusionOk="0">
                <a:moveTo>
                  <a:pt x="18466270" y="112725"/>
                </a:moveTo>
                <a:lnTo>
                  <a:pt x="18464721" y="105079"/>
                </a:lnTo>
                <a:lnTo>
                  <a:pt x="18460517" y="98831"/>
                </a:lnTo>
                <a:lnTo>
                  <a:pt x="18454269" y="94615"/>
                </a:lnTo>
                <a:lnTo>
                  <a:pt x="18446636" y="93078"/>
                </a:lnTo>
                <a:lnTo>
                  <a:pt x="18438978" y="94615"/>
                </a:lnTo>
                <a:lnTo>
                  <a:pt x="18432730" y="98831"/>
                </a:lnTo>
                <a:lnTo>
                  <a:pt x="18428526" y="105079"/>
                </a:lnTo>
                <a:lnTo>
                  <a:pt x="18426976" y="112725"/>
                </a:lnTo>
                <a:lnTo>
                  <a:pt x="18428526" y="120370"/>
                </a:lnTo>
                <a:lnTo>
                  <a:pt x="18432730" y="126619"/>
                </a:lnTo>
                <a:lnTo>
                  <a:pt x="18438978" y="130822"/>
                </a:lnTo>
                <a:lnTo>
                  <a:pt x="18446636" y="132372"/>
                </a:lnTo>
                <a:lnTo>
                  <a:pt x="18454269" y="130822"/>
                </a:lnTo>
                <a:lnTo>
                  <a:pt x="18460517" y="126619"/>
                </a:lnTo>
                <a:lnTo>
                  <a:pt x="18464721" y="120370"/>
                </a:lnTo>
                <a:lnTo>
                  <a:pt x="18466270" y="112725"/>
                </a:lnTo>
                <a:close/>
              </a:path>
              <a:path w="18719800" h="10718800" extrusionOk="0">
                <a:moveTo>
                  <a:pt x="18466270" y="12623"/>
                </a:moveTo>
                <a:lnTo>
                  <a:pt x="18464721" y="4978"/>
                </a:lnTo>
                <a:lnTo>
                  <a:pt x="18461368" y="0"/>
                </a:lnTo>
                <a:lnTo>
                  <a:pt x="18431879" y="0"/>
                </a:lnTo>
                <a:lnTo>
                  <a:pt x="18428526" y="4978"/>
                </a:lnTo>
                <a:lnTo>
                  <a:pt x="18426976" y="12623"/>
                </a:lnTo>
                <a:lnTo>
                  <a:pt x="18428526" y="20269"/>
                </a:lnTo>
                <a:lnTo>
                  <a:pt x="18432730" y="26517"/>
                </a:lnTo>
                <a:lnTo>
                  <a:pt x="18438978" y="30734"/>
                </a:lnTo>
                <a:lnTo>
                  <a:pt x="18446636" y="32283"/>
                </a:lnTo>
                <a:lnTo>
                  <a:pt x="18454269" y="30734"/>
                </a:lnTo>
                <a:lnTo>
                  <a:pt x="18460517" y="26517"/>
                </a:lnTo>
                <a:lnTo>
                  <a:pt x="18464721" y="20269"/>
                </a:lnTo>
                <a:lnTo>
                  <a:pt x="18466270" y="12623"/>
                </a:lnTo>
                <a:close/>
              </a:path>
              <a:path w="18719800" h="10718800" extrusionOk="0">
                <a:moveTo>
                  <a:pt x="18478488" y="10053917"/>
                </a:moveTo>
                <a:lnTo>
                  <a:pt x="18476938" y="10046271"/>
                </a:lnTo>
                <a:lnTo>
                  <a:pt x="18472735" y="10040023"/>
                </a:lnTo>
                <a:lnTo>
                  <a:pt x="18466486" y="10035819"/>
                </a:lnTo>
                <a:lnTo>
                  <a:pt x="18458841" y="10034270"/>
                </a:lnTo>
                <a:lnTo>
                  <a:pt x="18451195" y="10035819"/>
                </a:lnTo>
                <a:lnTo>
                  <a:pt x="18444947" y="10040023"/>
                </a:lnTo>
                <a:lnTo>
                  <a:pt x="18440731" y="10046271"/>
                </a:lnTo>
                <a:lnTo>
                  <a:pt x="18439181" y="10053917"/>
                </a:lnTo>
                <a:lnTo>
                  <a:pt x="18440731" y="10061562"/>
                </a:lnTo>
                <a:lnTo>
                  <a:pt x="18444947" y="10067811"/>
                </a:lnTo>
                <a:lnTo>
                  <a:pt x="18451195" y="10072014"/>
                </a:lnTo>
                <a:lnTo>
                  <a:pt x="18458841" y="10073564"/>
                </a:lnTo>
                <a:lnTo>
                  <a:pt x="18466486" y="10072014"/>
                </a:lnTo>
                <a:lnTo>
                  <a:pt x="18472735" y="10067811"/>
                </a:lnTo>
                <a:lnTo>
                  <a:pt x="18476938" y="10061562"/>
                </a:lnTo>
                <a:lnTo>
                  <a:pt x="18478488" y="10053917"/>
                </a:lnTo>
                <a:close/>
              </a:path>
              <a:path w="18719800" h="10718800" extrusionOk="0">
                <a:moveTo>
                  <a:pt x="18478488" y="9953815"/>
                </a:moveTo>
                <a:lnTo>
                  <a:pt x="18476938" y="9946170"/>
                </a:lnTo>
                <a:lnTo>
                  <a:pt x="18472735" y="9939922"/>
                </a:lnTo>
                <a:lnTo>
                  <a:pt x="18466486" y="9935718"/>
                </a:lnTo>
                <a:lnTo>
                  <a:pt x="18458841" y="9934181"/>
                </a:lnTo>
                <a:lnTo>
                  <a:pt x="18451195" y="9935718"/>
                </a:lnTo>
                <a:lnTo>
                  <a:pt x="18444947" y="9939922"/>
                </a:lnTo>
                <a:lnTo>
                  <a:pt x="18440731" y="9946170"/>
                </a:lnTo>
                <a:lnTo>
                  <a:pt x="18439181" y="9953815"/>
                </a:lnTo>
                <a:lnTo>
                  <a:pt x="18440731" y="9961461"/>
                </a:lnTo>
                <a:lnTo>
                  <a:pt x="18444947" y="9967709"/>
                </a:lnTo>
                <a:lnTo>
                  <a:pt x="18451195" y="9971926"/>
                </a:lnTo>
                <a:lnTo>
                  <a:pt x="18458841" y="9973462"/>
                </a:lnTo>
                <a:lnTo>
                  <a:pt x="18466486" y="9971926"/>
                </a:lnTo>
                <a:lnTo>
                  <a:pt x="18472735" y="9967709"/>
                </a:lnTo>
                <a:lnTo>
                  <a:pt x="18476938" y="9961461"/>
                </a:lnTo>
                <a:lnTo>
                  <a:pt x="18478488" y="9953815"/>
                </a:lnTo>
                <a:close/>
              </a:path>
              <a:path w="18719800" h="10718800" extrusionOk="0">
                <a:moveTo>
                  <a:pt x="18478500" y="10654487"/>
                </a:moveTo>
                <a:lnTo>
                  <a:pt x="18476951" y="10646842"/>
                </a:lnTo>
                <a:lnTo>
                  <a:pt x="18472735" y="10640593"/>
                </a:lnTo>
                <a:lnTo>
                  <a:pt x="18466499" y="10636390"/>
                </a:lnTo>
                <a:lnTo>
                  <a:pt x="18458853" y="10634853"/>
                </a:lnTo>
                <a:lnTo>
                  <a:pt x="18451195" y="10636390"/>
                </a:lnTo>
                <a:lnTo>
                  <a:pt x="18444947" y="10640593"/>
                </a:lnTo>
                <a:lnTo>
                  <a:pt x="18440743" y="10646842"/>
                </a:lnTo>
                <a:lnTo>
                  <a:pt x="18439194" y="10654487"/>
                </a:lnTo>
                <a:lnTo>
                  <a:pt x="18440743" y="10662133"/>
                </a:lnTo>
                <a:lnTo>
                  <a:pt x="18444947" y="10668381"/>
                </a:lnTo>
                <a:lnTo>
                  <a:pt x="18451195" y="10672597"/>
                </a:lnTo>
                <a:lnTo>
                  <a:pt x="18458853" y="10674134"/>
                </a:lnTo>
                <a:lnTo>
                  <a:pt x="18466499" y="10672597"/>
                </a:lnTo>
                <a:lnTo>
                  <a:pt x="18472735" y="10668381"/>
                </a:lnTo>
                <a:lnTo>
                  <a:pt x="18476951" y="10662133"/>
                </a:lnTo>
                <a:lnTo>
                  <a:pt x="18478500" y="10654487"/>
                </a:lnTo>
                <a:close/>
              </a:path>
              <a:path w="18719800" h="10718800" extrusionOk="0">
                <a:moveTo>
                  <a:pt x="18478500" y="10554399"/>
                </a:moveTo>
                <a:lnTo>
                  <a:pt x="18476951" y="10546740"/>
                </a:lnTo>
                <a:lnTo>
                  <a:pt x="18472735" y="10540505"/>
                </a:lnTo>
                <a:lnTo>
                  <a:pt x="18466499" y="10536288"/>
                </a:lnTo>
                <a:lnTo>
                  <a:pt x="18458853" y="10534752"/>
                </a:lnTo>
                <a:lnTo>
                  <a:pt x="18451195" y="10536288"/>
                </a:lnTo>
                <a:lnTo>
                  <a:pt x="18444947" y="10540505"/>
                </a:lnTo>
                <a:lnTo>
                  <a:pt x="18440743" y="10546740"/>
                </a:lnTo>
                <a:lnTo>
                  <a:pt x="18439194" y="10554399"/>
                </a:lnTo>
                <a:lnTo>
                  <a:pt x="18440743" y="10562044"/>
                </a:lnTo>
                <a:lnTo>
                  <a:pt x="18444947" y="10568292"/>
                </a:lnTo>
                <a:lnTo>
                  <a:pt x="18451195" y="10572509"/>
                </a:lnTo>
                <a:lnTo>
                  <a:pt x="18458853" y="10574045"/>
                </a:lnTo>
                <a:lnTo>
                  <a:pt x="18466499" y="10572509"/>
                </a:lnTo>
                <a:lnTo>
                  <a:pt x="18472735" y="10568292"/>
                </a:lnTo>
                <a:lnTo>
                  <a:pt x="18476951" y="10562044"/>
                </a:lnTo>
                <a:lnTo>
                  <a:pt x="18478500" y="10554399"/>
                </a:lnTo>
                <a:close/>
              </a:path>
              <a:path w="18719800" h="10718800" extrusionOk="0">
                <a:moveTo>
                  <a:pt x="18478500" y="10454310"/>
                </a:moveTo>
                <a:lnTo>
                  <a:pt x="18476951" y="10446652"/>
                </a:lnTo>
                <a:lnTo>
                  <a:pt x="18472735" y="10440403"/>
                </a:lnTo>
                <a:lnTo>
                  <a:pt x="18466499" y="10436200"/>
                </a:lnTo>
                <a:lnTo>
                  <a:pt x="18458853" y="10434650"/>
                </a:lnTo>
                <a:lnTo>
                  <a:pt x="18451195" y="10436200"/>
                </a:lnTo>
                <a:lnTo>
                  <a:pt x="18444947" y="10440403"/>
                </a:lnTo>
                <a:lnTo>
                  <a:pt x="18440743" y="10446652"/>
                </a:lnTo>
                <a:lnTo>
                  <a:pt x="18439194" y="10454310"/>
                </a:lnTo>
                <a:lnTo>
                  <a:pt x="18440743" y="10461955"/>
                </a:lnTo>
                <a:lnTo>
                  <a:pt x="18444947" y="10468191"/>
                </a:lnTo>
                <a:lnTo>
                  <a:pt x="18451195" y="10472407"/>
                </a:lnTo>
                <a:lnTo>
                  <a:pt x="18458853" y="10473944"/>
                </a:lnTo>
                <a:lnTo>
                  <a:pt x="18466499" y="10472407"/>
                </a:lnTo>
                <a:lnTo>
                  <a:pt x="18472735" y="10468191"/>
                </a:lnTo>
                <a:lnTo>
                  <a:pt x="18476951" y="10461955"/>
                </a:lnTo>
                <a:lnTo>
                  <a:pt x="18478500" y="10454310"/>
                </a:lnTo>
                <a:close/>
              </a:path>
              <a:path w="18719800" h="10718800" extrusionOk="0">
                <a:moveTo>
                  <a:pt x="18478500" y="10354208"/>
                </a:moveTo>
                <a:lnTo>
                  <a:pt x="18476951" y="10346563"/>
                </a:lnTo>
                <a:lnTo>
                  <a:pt x="18472735" y="10340315"/>
                </a:lnTo>
                <a:lnTo>
                  <a:pt x="18466499" y="10336098"/>
                </a:lnTo>
                <a:lnTo>
                  <a:pt x="18458853" y="10334549"/>
                </a:lnTo>
                <a:lnTo>
                  <a:pt x="18451195" y="10336098"/>
                </a:lnTo>
                <a:lnTo>
                  <a:pt x="18444947" y="10340315"/>
                </a:lnTo>
                <a:lnTo>
                  <a:pt x="18440743" y="10346563"/>
                </a:lnTo>
                <a:lnTo>
                  <a:pt x="18439194" y="10354208"/>
                </a:lnTo>
                <a:lnTo>
                  <a:pt x="18440743" y="10361854"/>
                </a:lnTo>
                <a:lnTo>
                  <a:pt x="18444947" y="10368089"/>
                </a:lnTo>
                <a:lnTo>
                  <a:pt x="18451195" y="10372306"/>
                </a:lnTo>
                <a:lnTo>
                  <a:pt x="18458853" y="10373843"/>
                </a:lnTo>
                <a:lnTo>
                  <a:pt x="18466499" y="10372306"/>
                </a:lnTo>
                <a:lnTo>
                  <a:pt x="18472735" y="10368089"/>
                </a:lnTo>
                <a:lnTo>
                  <a:pt x="18476951" y="10361854"/>
                </a:lnTo>
                <a:lnTo>
                  <a:pt x="18478500" y="10354208"/>
                </a:lnTo>
                <a:close/>
              </a:path>
              <a:path w="18719800" h="10718800" extrusionOk="0">
                <a:moveTo>
                  <a:pt x="18478500" y="10254107"/>
                </a:moveTo>
                <a:lnTo>
                  <a:pt x="18476951" y="10246462"/>
                </a:lnTo>
                <a:lnTo>
                  <a:pt x="18472735" y="10240213"/>
                </a:lnTo>
                <a:lnTo>
                  <a:pt x="18466499" y="10235997"/>
                </a:lnTo>
                <a:lnTo>
                  <a:pt x="18458853" y="10234460"/>
                </a:lnTo>
                <a:lnTo>
                  <a:pt x="18451195" y="10235997"/>
                </a:lnTo>
                <a:lnTo>
                  <a:pt x="18444947" y="10240213"/>
                </a:lnTo>
                <a:lnTo>
                  <a:pt x="18440743" y="10246462"/>
                </a:lnTo>
                <a:lnTo>
                  <a:pt x="18439194" y="10254107"/>
                </a:lnTo>
                <a:lnTo>
                  <a:pt x="18440743" y="10261752"/>
                </a:lnTo>
                <a:lnTo>
                  <a:pt x="18444947" y="10268001"/>
                </a:lnTo>
                <a:lnTo>
                  <a:pt x="18451195" y="10272204"/>
                </a:lnTo>
                <a:lnTo>
                  <a:pt x="18458853" y="10273754"/>
                </a:lnTo>
                <a:lnTo>
                  <a:pt x="18466499" y="10272204"/>
                </a:lnTo>
                <a:lnTo>
                  <a:pt x="18472735" y="10268001"/>
                </a:lnTo>
                <a:lnTo>
                  <a:pt x="18476951" y="10261752"/>
                </a:lnTo>
                <a:lnTo>
                  <a:pt x="18478500" y="10254107"/>
                </a:lnTo>
                <a:close/>
              </a:path>
              <a:path w="18719800" h="10718800" extrusionOk="0">
                <a:moveTo>
                  <a:pt x="18478500" y="10154006"/>
                </a:moveTo>
                <a:lnTo>
                  <a:pt x="18476951" y="10146360"/>
                </a:lnTo>
                <a:lnTo>
                  <a:pt x="18472735" y="10140124"/>
                </a:lnTo>
                <a:lnTo>
                  <a:pt x="18466499" y="10135908"/>
                </a:lnTo>
                <a:lnTo>
                  <a:pt x="18458853" y="10134371"/>
                </a:lnTo>
                <a:lnTo>
                  <a:pt x="18451195" y="10135908"/>
                </a:lnTo>
                <a:lnTo>
                  <a:pt x="18444947" y="10140124"/>
                </a:lnTo>
                <a:lnTo>
                  <a:pt x="18440743" y="10146360"/>
                </a:lnTo>
                <a:lnTo>
                  <a:pt x="18439194" y="10154006"/>
                </a:lnTo>
                <a:lnTo>
                  <a:pt x="18440743" y="10161664"/>
                </a:lnTo>
                <a:lnTo>
                  <a:pt x="18444947" y="10167912"/>
                </a:lnTo>
                <a:lnTo>
                  <a:pt x="18451195" y="10172116"/>
                </a:lnTo>
                <a:lnTo>
                  <a:pt x="18458853" y="10173665"/>
                </a:lnTo>
                <a:lnTo>
                  <a:pt x="18466499" y="10172116"/>
                </a:lnTo>
                <a:lnTo>
                  <a:pt x="18472735" y="10167912"/>
                </a:lnTo>
                <a:lnTo>
                  <a:pt x="18476951" y="10161664"/>
                </a:lnTo>
                <a:lnTo>
                  <a:pt x="18478500" y="10154006"/>
                </a:lnTo>
                <a:close/>
              </a:path>
              <a:path w="18719800" h="10718800" extrusionOk="0">
                <a:moveTo>
                  <a:pt x="18478500" y="9853714"/>
                </a:moveTo>
                <a:lnTo>
                  <a:pt x="18476951" y="9846069"/>
                </a:lnTo>
                <a:lnTo>
                  <a:pt x="18472735" y="9839820"/>
                </a:lnTo>
                <a:lnTo>
                  <a:pt x="18466499" y="9835617"/>
                </a:lnTo>
                <a:lnTo>
                  <a:pt x="18458853" y="9834080"/>
                </a:lnTo>
                <a:lnTo>
                  <a:pt x="18451195" y="9835617"/>
                </a:lnTo>
                <a:lnTo>
                  <a:pt x="18444947" y="9839820"/>
                </a:lnTo>
                <a:lnTo>
                  <a:pt x="18440743" y="9846069"/>
                </a:lnTo>
                <a:lnTo>
                  <a:pt x="18439194" y="9853714"/>
                </a:lnTo>
                <a:lnTo>
                  <a:pt x="18440743" y="9861359"/>
                </a:lnTo>
                <a:lnTo>
                  <a:pt x="18444947" y="9867608"/>
                </a:lnTo>
                <a:lnTo>
                  <a:pt x="18451195" y="9871824"/>
                </a:lnTo>
                <a:lnTo>
                  <a:pt x="18458853" y="9873374"/>
                </a:lnTo>
                <a:lnTo>
                  <a:pt x="18466499" y="9871824"/>
                </a:lnTo>
                <a:lnTo>
                  <a:pt x="18472735" y="9867608"/>
                </a:lnTo>
                <a:lnTo>
                  <a:pt x="18476951" y="9861359"/>
                </a:lnTo>
                <a:lnTo>
                  <a:pt x="18478500" y="9853714"/>
                </a:lnTo>
                <a:close/>
              </a:path>
              <a:path w="18719800" h="10718800" extrusionOk="0">
                <a:moveTo>
                  <a:pt x="18478500" y="9753625"/>
                </a:moveTo>
                <a:lnTo>
                  <a:pt x="18476951" y="9745980"/>
                </a:lnTo>
                <a:lnTo>
                  <a:pt x="18472735" y="9739732"/>
                </a:lnTo>
                <a:lnTo>
                  <a:pt x="18466499" y="9735528"/>
                </a:lnTo>
                <a:lnTo>
                  <a:pt x="18458853" y="9733978"/>
                </a:lnTo>
                <a:lnTo>
                  <a:pt x="18451195" y="9735528"/>
                </a:lnTo>
                <a:lnTo>
                  <a:pt x="18444947" y="9739732"/>
                </a:lnTo>
                <a:lnTo>
                  <a:pt x="18440743" y="9745980"/>
                </a:lnTo>
                <a:lnTo>
                  <a:pt x="18439194" y="9753625"/>
                </a:lnTo>
                <a:lnTo>
                  <a:pt x="18440743" y="9761271"/>
                </a:lnTo>
                <a:lnTo>
                  <a:pt x="18444947" y="9767519"/>
                </a:lnTo>
                <a:lnTo>
                  <a:pt x="18451195" y="9771723"/>
                </a:lnTo>
                <a:lnTo>
                  <a:pt x="18458853" y="9773272"/>
                </a:lnTo>
                <a:lnTo>
                  <a:pt x="18466499" y="9771723"/>
                </a:lnTo>
                <a:lnTo>
                  <a:pt x="18472735" y="9767519"/>
                </a:lnTo>
                <a:lnTo>
                  <a:pt x="18476951" y="9761271"/>
                </a:lnTo>
                <a:lnTo>
                  <a:pt x="18478500" y="9753625"/>
                </a:lnTo>
                <a:close/>
              </a:path>
              <a:path w="18719800" h="10718800" extrusionOk="0">
                <a:moveTo>
                  <a:pt x="18478500" y="9653524"/>
                </a:moveTo>
                <a:lnTo>
                  <a:pt x="18476951" y="9645879"/>
                </a:lnTo>
                <a:lnTo>
                  <a:pt x="18472735" y="9639630"/>
                </a:lnTo>
                <a:lnTo>
                  <a:pt x="18466499" y="9635414"/>
                </a:lnTo>
                <a:lnTo>
                  <a:pt x="18458853" y="9633877"/>
                </a:lnTo>
                <a:lnTo>
                  <a:pt x="18451195" y="9635414"/>
                </a:lnTo>
                <a:lnTo>
                  <a:pt x="18444947" y="9639630"/>
                </a:lnTo>
                <a:lnTo>
                  <a:pt x="18440743" y="9645879"/>
                </a:lnTo>
                <a:lnTo>
                  <a:pt x="18439194" y="9653524"/>
                </a:lnTo>
                <a:lnTo>
                  <a:pt x="18440743" y="9661182"/>
                </a:lnTo>
                <a:lnTo>
                  <a:pt x="18444947" y="9667418"/>
                </a:lnTo>
                <a:lnTo>
                  <a:pt x="18451195" y="9671634"/>
                </a:lnTo>
                <a:lnTo>
                  <a:pt x="18458853" y="9673171"/>
                </a:lnTo>
                <a:lnTo>
                  <a:pt x="18466499" y="9671634"/>
                </a:lnTo>
                <a:lnTo>
                  <a:pt x="18472735" y="9667418"/>
                </a:lnTo>
                <a:lnTo>
                  <a:pt x="18476951" y="9661182"/>
                </a:lnTo>
                <a:lnTo>
                  <a:pt x="18478500" y="9653524"/>
                </a:lnTo>
                <a:close/>
              </a:path>
              <a:path w="18719800" h="10718800" extrusionOk="0">
                <a:moveTo>
                  <a:pt x="18478500" y="9553435"/>
                </a:moveTo>
                <a:lnTo>
                  <a:pt x="18476951" y="9545790"/>
                </a:lnTo>
                <a:lnTo>
                  <a:pt x="18472735" y="9539541"/>
                </a:lnTo>
                <a:lnTo>
                  <a:pt x="18466499" y="9535338"/>
                </a:lnTo>
                <a:lnTo>
                  <a:pt x="18458853" y="9533788"/>
                </a:lnTo>
                <a:lnTo>
                  <a:pt x="18451195" y="9535338"/>
                </a:lnTo>
                <a:lnTo>
                  <a:pt x="18444947" y="9539541"/>
                </a:lnTo>
                <a:lnTo>
                  <a:pt x="18440743" y="9545790"/>
                </a:lnTo>
                <a:lnTo>
                  <a:pt x="18439194" y="9553435"/>
                </a:lnTo>
                <a:lnTo>
                  <a:pt x="18440743" y="9561081"/>
                </a:lnTo>
                <a:lnTo>
                  <a:pt x="18444947" y="9567329"/>
                </a:lnTo>
                <a:lnTo>
                  <a:pt x="18451195" y="9571545"/>
                </a:lnTo>
                <a:lnTo>
                  <a:pt x="18458853" y="9573082"/>
                </a:lnTo>
                <a:lnTo>
                  <a:pt x="18466499" y="9571545"/>
                </a:lnTo>
                <a:lnTo>
                  <a:pt x="18472735" y="9567329"/>
                </a:lnTo>
                <a:lnTo>
                  <a:pt x="18476951" y="9561081"/>
                </a:lnTo>
                <a:lnTo>
                  <a:pt x="18478500" y="9553435"/>
                </a:lnTo>
                <a:close/>
              </a:path>
              <a:path w="18719800" h="10718800" extrusionOk="0">
                <a:moveTo>
                  <a:pt x="18478500" y="9453334"/>
                </a:moveTo>
                <a:lnTo>
                  <a:pt x="18476951" y="9445688"/>
                </a:lnTo>
                <a:lnTo>
                  <a:pt x="18472735" y="9439440"/>
                </a:lnTo>
                <a:lnTo>
                  <a:pt x="18466499" y="9435236"/>
                </a:lnTo>
                <a:lnTo>
                  <a:pt x="18458853" y="9433687"/>
                </a:lnTo>
                <a:lnTo>
                  <a:pt x="18451195" y="9435236"/>
                </a:lnTo>
                <a:lnTo>
                  <a:pt x="18444947" y="9439440"/>
                </a:lnTo>
                <a:lnTo>
                  <a:pt x="18440743" y="9445688"/>
                </a:lnTo>
                <a:lnTo>
                  <a:pt x="18439194" y="9453334"/>
                </a:lnTo>
                <a:lnTo>
                  <a:pt x="18440743" y="9460979"/>
                </a:lnTo>
                <a:lnTo>
                  <a:pt x="18444947" y="9467228"/>
                </a:lnTo>
                <a:lnTo>
                  <a:pt x="18451195" y="9471444"/>
                </a:lnTo>
                <a:lnTo>
                  <a:pt x="18458853" y="9472993"/>
                </a:lnTo>
                <a:lnTo>
                  <a:pt x="18466499" y="9471444"/>
                </a:lnTo>
                <a:lnTo>
                  <a:pt x="18472735" y="9467228"/>
                </a:lnTo>
                <a:lnTo>
                  <a:pt x="18476951" y="9460979"/>
                </a:lnTo>
                <a:lnTo>
                  <a:pt x="18478500" y="9453334"/>
                </a:lnTo>
                <a:close/>
              </a:path>
              <a:path w="18719800" h="10718800" extrusionOk="0">
                <a:moveTo>
                  <a:pt x="18478500" y="9353245"/>
                </a:moveTo>
                <a:lnTo>
                  <a:pt x="18476951" y="9345600"/>
                </a:lnTo>
                <a:lnTo>
                  <a:pt x="18472735" y="9339351"/>
                </a:lnTo>
                <a:lnTo>
                  <a:pt x="18466499" y="9335135"/>
                </a:lnTo>
                <a:lnTo>
                  <a:pt x="18458853" y="9333598"/>
                </a:lnTo>
                <a:lnTo>
                  <a:pt x="18451195" y="9335135"/>
                </a:lnTo>
                <a:lnTo>
                  <a:pt x="18444947" y="9339351"/>
                </a:lnTo>
                <a:lnTo>
                  <a:pt x="18440743" y="9345600"/>
                </a:lnTo>
                <a:lnTo>
                  <a:pt x="18439194" y="9353245"/>
                </a:lnTo>
                <a:lnTo>
                  <a:pt x="18440743" y="9360891"/>
                </a:lnTo>
                <a:lnTo>
                  <a:pt x="18444947" y="9367139"/>
                </a:lnTo>
                <a:lnTo>
                  <a:pt x="18451195" y="9371343"/>
                </a:lnTo>
                <a:lnTo>
                  <a:pt x="18458853" y="9372892"/>
                </a:lnTo>
                <a:lnTo>
                  <a:pt x="18466499" y="9371343"/>
                </a:lnTo>
                <a:lnTo>
                  <a:pt x="18472735" y="9367139"/>
                </a:lnTo>
                <a:lnTo>
                  <a:pt x="18476951" y="9360891"/>
                </a:lnTo>
                <a:lnTo>
                  <a:pt x="18478500" y="9353245"/>
                </a:lnTo>
                <a:close/>
              </a:path>
              <a:path w="18719800" h="10718800" extrusionOk="0">
                <a:moveTo>
                  <a:pt x="18478500" y="9253144"/>
                </a:moveTo>
                <a:lnTo>
                  <a:pt x="18476951" y="9245498"/>
                </a:lnTo>
                <a:lnTo>
                  <a:pt x="18472735" y="9239250"/>
                </a:lnTo>
                <a:lnTo>
                  <a:pt x="18466499" y="9235046"/>
                </a:lnTo>
                <a:lnTo>
                  <a:pt x="18458853" y="9233497"/>
                </a:lnTo>
                <a:lnTo>
                  <a:pt x="18451195" y="9235046"/>
                </a:lnTo>
                <a:lnTo>
                  <a:pt x="18444947" y="9239250"/>
                </a:lnTo>
                <a:lnTo>
                  <a:pt x="18440743" y="9245498"/>
                </a:lnTo>
                <a:lnTo>
                  <a:pt x="18439194" y="9253144"/>
                </a:lnTo>
                <a:lnTo>
                  <a:pt x="18440743" y="9260789"/>
                </a:lnTo>
                <a:lnTo>
                  <a:pt x="18444947" y="9267038"/>
                </a:lnTo>
                <a:lnTo>
                  <a:pt x="18451195" y="9271241"/>
                </a:lnTo>
                <a:lnTo>
                  <a:pt x="18458853" y="9272791"/>
                </a:lnTo>
                <a:lnTo>
                  <a:pt x="18466499" y="9271241"/>
                </a:lnTo>
                <a:lnTo>
                  <a:pt x="18472735" y="9267038"/>
                </a:lnTo>
                <a:lnTo>
                  <a:pt x="18476951" y="9260789"/>
                </a:lnTo>
                <a:lnTo>
                  <a:pt x="18478500" y="9253144"/>
                </a:lnTo>
                <a:close/>
              </a:path>
              <a:path w="18719800" h="10718800" extrusionOk="0">
                <a:moveTo>
                  <a:pt x="18478500" y="9153042"/>
                </a:moveTo>
                <a:lnTo>
                  <a:pt x="18476951" y="9145397"/>
                </a:lnTo>
                <a:lnTo>
                  <a:pt x="18472735" y="9139149"/>
                </a:lnTo>
                <a:lnTo>
                  <a:pt x="18466499" y="9134945"/>
                </a:lnTo>
                <a:lnTo>
                  <a:pt x="18458853" y="9133395"/>
                </a:lnTo>
                <a:lnTo>
                  <a:pt x="18451195" y="9134945"/>
                </a:lnTo>
                <a:lnTo>
                  <a:pt x="18444947" y="9139149"/>
                </a:lnTo>
                <a:lnTo>
                  <a:pt x="18440743" y="9145397"/>
                </a:lnTo>
                <a:lnTo>
                  <a:pt x="18439194" y="9153042"/>
                </a:lnTo>
                <a:lnTo>
                  <a:pt x="18440743" y="9160688"/>
                </a:lnTo>
                <a:lnTo>
                  <a:pt x="18444947" y="9166936"/>
                </a:lnTo>
                <a:lnTo>
                  <a:pt x="18451195" y="9171153"/>
                </a:lnTo>
                <a:lnTo>
                  <a:pt x="18458853" y="9172689"/>
                </a:lnTo>
                <a:lnTo>
                  <a:pt x="18466499" y="9171153"/>
                </a:lnTo>
                <a:lnTo>
                  <a:pt x="18472735" y="9166936"/>
                </a:lnTo>
                <a:lnTo>
                  <a:pt x="18476951" y="9160688"/>
                </a:lnTo>
                <a:lnTo>
                  <a:pt x="18478500" y="9153042"/>
                </a:lnTo>
                <a:close/>
              </a:path>
              <a:path w="18719800" h="10718800" extrusionOk="0">
                <a:moveTo>
                  <a:pt x="18478500" y="9052954"/>
                </a:moveTo>
                <a:lnTo>
                  <a:pt x="18476951" y="9045308"/>
                </a:lnTo>
                <a:lnTo>
                  <a:pt x="18472735" y="9039060"/>
                </a:lnTo>
                <a:lnTo>
                  <a:pt x="18466499" y="9034856"/>
                </a:lnTo>
                <a:lnTo>
                  <a:pt x="18458853" y="9033307"/>
                </a:lnTo>
                <a:lnTo>
                  <a:pt x="18451195" y="9034856"/>
                </a:lnTo>
                <a:lnTo>
                  <a:pt x="18444947" y="9039060"/>
                </a:lnTo>
                <a:lnTo>
                  <a:pt x="18440743" y="9045308"/>
                </a:lnTo>
                <a:lnTo>
                  <a:pt x="18439194" y="9052954"/>
                </a:lnTo>
                <a:lnTo>
                  <a:pt x="18440743" y="9060599"/>
                </a:lnTo>
                <a:lnTo>
                  <a:pt x="18444947" y="9066847"/>
                </a:lnTo>
                <a:lnTo>
                  <a:pt x="18451195" y="9071064"/>
                </a:lnTo>
                <a:lnTo>
                  <a:pt x="18458853" y="9072613"/>
                </a:lnTo>
                <a:lnTo>
                  <a:pt x="18466499" y="9071064"/>
                </a:lnTo>
                <a:lnTo>
                  <a:pt x="18472735" y="9066847"/>
                </a:lnTo>
                <a:lnTo>
                  <a:pt x="18476951" y="9060599"/>
                </a:lnTo>
                <a:lnTo>
                  <a:pt x="18478500" y="9052954"/>
                </a:lnTo>
                <a:close/>
              </a:path>
              <a:path w="18719800" h="10718800" extrusionOk="0">
                <a:moveTo>
                  <a:pt x="18478500" y="8952865"/>
                </a:moveTo>
                <a:lnTo>
                  <a:pt x="18476951" y="8945207"/>
                </a:lnTo>
                <a:lnTo>
                  <a:pt x="18472735" y="8938971"/>
                </a:lnTo>
                <a:lnTo>
                  <a:pt x="18466499" y="8934755"/>
                </a:lnTo>
                <a:lnTo>
                  <a:pt x="18458853" y="8933205"/>
                </a:lnTo>
                <a:lnTo>
                  <a:pt x="18451195" y="8934755"/>
                </a:lnTo>
                <a:lnTo>
                  <a:pt x="18444947" y="8938971"/>
                </a:lnTo>
                <a:lnTo>
                  <a:pt x="18440743" y="8945207"/>
                </a:lnTo>
                <a:lnTo>
                  <a:pt x="18439194" y="8952865"/>
                </a:lnTo>
                <a:lnTo>
                  <a:pt x="18440743" y="8960510"/>
                </a:lnTo>
                <a:lnTo>
                  <a:pt x="18444947" y="8966759"/>
                </a:lnTo>
                <a:lnTo>
                  <a:pt x="18451195" y="8970962"/>
                </a:lnTo>
                <a:lnTo>
                  <a:pt x="18458853" y="8972512"/>
                </a:lnTo>
                <a:lnTo>
                  <a:pt x="18466499" y="8970962"/>
                </a:lnTo>
                <a:lnTo>
                  <a:pt x="18472735" y="8966759"/>
                </a:lnTo>
                <a:lnTo>
                  <a:pt x="18476951" y="8960510"/>
                </a:lnTo>
                <a:lnTo>
                  <a:pt x="18478500" y="8952865"/>
                </a:lnTo>
                <a:close/>
              </a:path>
              <a:path w="18719800" h="10718800" extrusionOk="0">
                <a:moveTo>
                  <a:pt x="18478500" y="8852764"/>
                </a:moveTo>
                <a:lnTo>
                  <a:pt x="18476951" y="8845118"/>
                </a:lnTo>
                <a:lnTo>
                  <a:pt x="18472735" y="8838870"/>
                </a:lnTo>
                <a:lnTo>
                  <a:pt x="18466499" y="8834666"/>
                </a:lnTo>
                <a:lnTo>
                  <a:pt x="18458853" y="8833117"/>
                </a:lnTo>
                <a:lnTo>
                  <a:pt x="18451195" y="8834666"/>
                </a:lnTo>
                <a:lnTo>
                  <a:pt x="18444947" y="8838870"/>
                </a:lnTo>
                <a:lnTo>
                  <a:pt x="18440743" y="8845118"/>
                </a:lnTo>
                <a:lnTo>
                  <a:pt x="18439194" y="8852764"/>
                </a:lnTo>
                <a:lnTo>
                  <a:pt x="18440743" y="8860422"/>
                </a:lnTo>
                <a:lnTo>
                  <a:pt x="18444947" y="8866657"/>
                </a:lnTo>
                <a:lnTo>
                  <a:pt x="18451195" y="8870861"/>
                </a:lnTo>
                <a:lnTo>
                  <a:pt x="18458853" y="8872410"/>
                </a:lnTo>
                <a:lnTo>
                  <a:pt x="18466499" y="8870861"/>
                </a:lnTo>
                <a:lnTo>
                  <a:pt x="18472735" y="8866657"/>
                </a:lnTo>
                <a:lnTo>
                  <a:pt x="18476951" y="8860422"/>
                </a:lnTo>
                <a:lnTo>
                  <a:pt x="18478500" y="8852764"/>
                </a:lnTo>
                <a:close/>
              </a:path>
              <a:path w="18719800" h="10718800" extrusionOk="0">
                <a:moveTo>
                  <a:pt x="18478500" y="8752675"/>
                </a:moveTo>
                <a:lnTo>
                  <a:pt x="18476951" y="8745017"/>
                </a:lnTo>
                <a:lnTo>
                  <a:pt x="18472735" y="8738781"/>
                </a:lnTo>
                <a:lnTo>
                  <a:pt x="18466499" y="8734565"/>
                </a:lnTo>
                <a:lnTo>
                  <a:pt x="18458853" y="8733028"/>
                </a:lnTo>
                <a:lnTo>
                  <a:pt x="18451195" y="8734565"/>
                </a:lnTo>
                <a:lnTo>
                  <a:pt x="18444947" y="8738781"/>
                </a:lnTo>
                <a:lnTo>
                  <a:pt x="18440743" y="8745017"/>
                </a:lnTo>
                <a:lnTo>
                  <a:pt x="18439194" y="8752675"/>
                </a:lnTo>
                <a:lnTo>
                  <a:pt x="18440743" y="8760320"/>
                </a:lnTo>
                <a:lnTo>
                  <a:pt x="18444947" y="8766556"/>
                </a:lnTo>
                <a:lnTo>
                  <a:pt x="18451195" y="8770772"/>
                </a:lnTo>
                <a:lnTo>
                  <a:pt x="18458853" y="8772309"/>
                </a:lnTo>
                <a:lnTo>
                  <a:pt x="18466499" y="8770772"/>
                </a:lnTo>
                <a:lnTo>
                  <a:pt x="18472735" y="8766556"/>
                </a:lnTo>
                <a:lnTo>
                  <a:pt x="18476951" y="8760320"/>
                </a:lnTo>
                <a:lnTo>
                  <a:pt x="18478500" y="8752675"/>
                </a:lnTo>
                <a:close/>
              </a:path>
              <a:path w="18719800" h="10718800" extrusionOk="0">
                <a:moveTo>
                  <a:pt x="18478500" y="8652573"/>
                </a:moveTo>
                <a:lnTo>
                  <a:pt x="18476951" y="8644915"/>
                </a:lnTo>
                <a:lnTo>
                  <a:pt x="18472735" y="8638680"/>
                </a:lnTo>
                <a:lnTo>
                  <a:pt x="18466499" y="8634463"/>
                </a:lnTo>
                <a:lnTo>
                  <a:pt x="18458853" y="8632914"/>
                </a:lnTo>
                <a:lnTo>
                  <a:pt x="18451195" y="8634463"/>
                </a:lnTo>
                <a:lnTo>
                  <a:pt x="18444947" y="8638680"/>
                </a:lnTo>
                <a:lnTo>
                  <a:pt x="18440743" y="8644915"/>
                </a:lnTo>
                <a:lnTo>
                  <a:pt x="18439194" y="8652573"/>
                </a:lnTo>
                <a:lnTo>
                  <a:pt x="18440743" y="8660219"/>
                </a:lnTo>
                <a:lnTo>
                  <a:pt x="18444947" y="8666467"/>
                </a:lnTo>
                <a:lnTo>
                  <a:pt x="18451195" y="8670671"/>
                </a:lnTo>
                <a:lnTo>
                  <a:pt x="18458853" y="8672220"/>
                </a:lnTo>
                <a:lnTo>
                  <a:pt x="18466499" y="8670671"/>
                </a:lnTo>
                <a:lnTo>
                  <a:pt x="18472735" y="8666467"/>
                </a:lnTo>
                <a:lnTo>
                  <a:pt x="18476951" y="8660219"/>
                </a:lnTo>
                <a:lnTo>
                  <a:pt x="18478500" y="8652573"/>
                </a:lnTo>
                <a:close/>
              </a:path>
              <a:path w="18719800" h="10718800" extrusionOk="0">
                <a:moveTo>
                  <a:pt x="18478500" y="8552485"/>
                </a:moveTo>
                <a:lnTo>
                  <a:pt x="18476964" y="8544852"/>
                </a:lnTo>
                <a:lnTo>
                  <a:pt x="18472760" y="8538604"/>
                </a:lnTo>
                <a:lnTo>
                  <a:pt x="18466512" y="8534400"/>
                </a:lnTo>
                <a:lnTo>
                  <a:pt x="18458866" y="8532851"/>
                </a:lnTo>
                <a:lnTo>
                  <a:pt x="18451221" y="8534400"/>
                </a:lnTo>
                <a:lnTo>
                  <a:pt x="18444972" y="8538604"/>
                </a:lnTo>
                <a:lnTo>
                  <a:pt x="18440769" y="8544852"/>
                </a:lnTo>
                <a:lnTo>
                  <a:pt x="18439219" y="8552485"/>
                </a:lnTo>
                <a:lnTo>
                  <a:pt x="18440769" y="8560143"/>
                </a:lnTo>
                <a:lnTo>
                  <a:pt x="18444972" y="8566379"/>
                </a:lnTo>
                <a:lnTo>
                  <a:pt x="18451221" y="8570595"/>
                </a:lnTo>
                <a:lnTo>
                  <a:pt x="18458866" y="8572144"/>
                </a:lnTo>
                <a:lnTo>
                  <a:pt x="18466512" y="8570595"/>
                </a:lnTo>
                <a:lnTo>
                  <a:pt x="18472760" y="8566379"/>
                </a:lnTo>
                <a:lnTo>
                  <a:pt x="18476964" y="8560143"/>
                </a:lnTo>
                <a:lnTo>
                  <a:pt x="18478500" y="8552485"/>
                </a:lnTo>
                <a:close/>
              </a:path>
              <a:path w="18719800" h="10718800" extrusionOk="0">
                <a:moveTo>
                  <a:pt x="18478500" y="8452396"/>
                </a:moveTo>
                <a:lnTo>
                  <a:pt x="18476964" y="8444751"/>
                </a:lnTo>
                <a:lnTo>
                  <a:pt x="18472760" y="8438502"/>
                </a:lnTo>
                <a:lnTo>
                  <a:pt x="18466512" y="8434299"/>
                </a:lnTo>
                <a:lnTo>
                  <a:pt x="18458866" y="8432749"/>
                </a:lnTo>
                <a:lnTo>
                  <a:pt x="18451221" y="8434299"/>
                </a:lnTo>
                <a:lnTo>
                  <a:pt x="18444972" y="8438502"/>
                </a:lnTo>
                <a:lnTo>
                  <a:pt x="18440769" y="8444751"/>
                </a:lnTo>
                <a:lnTo>
                  <a:pt x="18439219" y="8452396"/>
                </a:lnTo>
                <a:lnTo>
                  <a:pt x="18440769" y="8460041"/>
                </a:lnTo>
                <a:lnTo>
                  <a:pt x="18444972" y="8466290"/>
                </a:lnTo>
                <a:lnTo>
                  <a:pt x="18451221" y="8470506"/>
                </a:lnTo>
                <a:lnTo>
                  <a:pt x="18458866" y="8472056"/>
                </a:lnTo>
                <a:lnTo>
                  <a:pt x="18466512" y="8470506"/>
                </a:lnTo>
                <a:lnTo>
                  <a:pt x="18472760" y="8466290"/>
                </a:lnTo>
                <a:lnTo>
                  <a:pt x="18476964" y="8460041"/>
                </a:lnTo>
                <a:lnTo>
                  <a:pt x="18478500" y="8452396"/>
                </a:lnTo>
                <a:close/>
              </a:path>
              <a:path w="18719800" h="10718800" extrusionOk="0">
                <a:moveTo>
                  <a:pt x="18478500" y="8352307"/>
                </a:moveTo>
                <a:lnTo>
                  <a:pt x="18476964" y="8344662"/>
                </a:lnTo>
                <a:lnTo>
                  <a:pt x="18472760" y="8338413"/>
                </a:lnTo>
                <a:lnTo>
                  <a:pt x="18466512" y="8334197"/>
                </a:lnTo>
                <a:lnTo>
                  <a:pt x="18458866" y="8332660"/>
                </a:lnTo>
                <a:lnTo>
                  <a:pt x="18451221" y="8334197"/>
                </a:lnTo>
                <a:lnTo>
                  <a:pt x="18444972" y="8338413"/>
                </a:lnTo>
                <a:lnTo>
                  <a:pt x="18440769" y="8344662"/>
                </a:lnTo>
                <a:lnTo>
                  <a:pt x="18439219" y="8352307"/>
                </a:lnTo>
                <a:lnTo>
                  <a:pt x="18440769" y="8359953"/>
                </a:lnTo>
                <a:lnTo>
                  <a:pt x="18444972" y="8366201"/>
                </a:lnTo>
                <a:lnTo>
                  <a:pt x="18451221" y="8370405"/>
                </a:lnTo>
                <a:lnTo>
                  <a:pt x="18458866" y="8371954"/>
                </a:lnTo>
                <a:lnTo>
                  <a:pt x="18466512" y="8370405"/>
                </a:lnTo>
                <a:lnTo>
                  <a:pt x="18472760" y="8366201"/>
                </a:lnTo>
                <a:lnTo>
                  <a:pt x="18476964" y="8359953"/>
                </a:lnTo>
                <a:lnTo>
                  <a:pt x="18478500" y="8352307"/>
                </a:lnTo>
                <a:close/>
              </a:path>
              <a:path w="18719800" h="10718800" extrusionOk="0">
                <a:moveTo>
                  <a:pt x="18478500" y="8252206"/>
                </a:moveTo>
                <a:lnTo>
                  <a:pt x="18476964" y="8244560"/>
                </a:lnTo>
                <a:lnTo>
                  <a:pt x="18472760" y="8238312"/>
                </a:lnTo>
                <a:lnTo>
                  <a:pt x="18466512" y="8234096"/>
                </a:lnTo>
                <a:lnTo>
                  <a:pt x="18458866" y="8232559"/>
                </a:lnTo>
                <a:lnTo>
                  <a:pt x="18451221" y="8234096"/>
                </a:lnTo>
                <a:lnTo>
                  <a:pt x="18444972" y="8238312"/>
                </a:lnTo>
                <a:lnTo>
                  <a:pt x="18440769" y="8244560"/>
                </a:lnTo>
                <a:lnTo>
                  <a:pt x="18439219" y="8252206"/>
                </a:lnTo>
                <a:lnTo>
                  <a:pt x="18440769" y="8259851"/>
                </a:lnTo>
                <a:lnTo>
                  <a:pt x="18444972" y="8266087"/>
                </a:lnTo>
                <a:lnTo>
                  <a:pt x="18451221" y="8270303"/>
                </a:lnTo>
                <a:lnTo>
                  <a:pt x="18458866" y="8271840"/>
                </a:lnTo>
                <a:lnTo>
                  <a:pt x="18466512" y="8270303"/>
                </a:lnTo>
                <a:lnTo>
                  <a:pt x="18472760" y="8266087"/>
                </a:lnTo>
                <a:lnTo>
                  <a:pt x="18476964" y="8259851"/>
                </a:lnTo>
                <a:lnTo>
                  <a:pt x="18478500" y="8252206"/>
                </a:lnTo>
                <a:close/>
              </a:path>
              <a:path w="18719800" h="10718800" extrusionOk="0">
                <a:moveTo>
                  <a:pt x="18478500" y="8152104"/>
                </a:moveTo>
                <a:lnTo>
                  <a:pt x="18476964" y="8144459"/>
                </a:lnTo>
                <a:lnTo>
                  <a:pt x="18472760" y="8138211"/>
                </a:lnTo>
                <a:lnTo>
                  <a:pt x="18466512" y="8134007"/>
                </a:lnTo>
                <a:lnTo>
                  <a:pt x="18458866" y="8132458"/>
                </a:lnTo>
                <a:lnTo>
                  <a:pt x="18451221" y="8134007"/>
                </a:lnTo>
                <a:lnTo>
                  <a:pt x="18444972" y="8138211"/>
                </a:lnTo>
                <a:lnTo>
                  <a:pt x="18440769" y="8144459"/>
                </a:lnTo>
                <a:lnTo>
                  <a:pt x="18439219" y="8152104"/>
                </a:lnTo>
                <a:lnTo>
                  <a:pt x="18440769" y="8159750"/>
                </a:lnTo>
                <a:lnTo>
                  <a:pt x="18444972" y="8165998"/>
                </a:lnTo>
                <a:lnTo>
                  <a:pt x="18451221" y="8170202"/>
                </a:lnTo>
                <a:lnTo>
                  <a:pt x="18458866" y="8171751"/>
                </a:lnTo>
                <a:lnTo>
                  <a:pt x="18466512" y="8170202"/>
                </a:lnTo>
                <a:lnTo>
                  <a:pt x="18472760" y="8165998"/>
                </a:lnTo>
                <a:lnTo>
                  <a:pt x="18476964" y="8159750"/>
                </a:lnTo>
                <a:lnTo>
                  <a:pt x="18478500" y="8152104"/>
                </a:lnTo>
                <a:close/>
              </a:path>
              <a:path w="18719800" h="10718800" extrusionOk="0">
                <a:moveTo>
                  <a:pt x="18478500" y="8052016"/>
                </a:moveTo>
                <a:lnTo>
                  <a:pt x="18476964" y="8044370"/>
                </a:lnTo>
                <a:lnTo>
                  <a:pt x="18472760" y="8038122"/>
                </a:lnTo>
                <a:lnTo>
                  <a:pt x="18466512" y="8033918"/>
                </a:lnTo>
                <a:lnTo>
                  <a:pt x="18458866" y="8032369"/>
                </a:lnTo>
                <a:lnTo>
                  <a:pt x="18451221" y="8033918"/>
                </a:lnTo>
                <a:lnTo>
                  <a:pt x="18444972" y="8038122"/>
                </a:lnTo>
                <a:lnTo>
                  <a:pt x="18440769" y="8044370"/>
                </a:lnTo>
                <a:lnTo>
                  <a:pt x="18439219" y="8052016"/>
                </a:lnTo>
                <a:lnTo>
                  <a:pt x="18440769" y="8059661"/>
                </a:lnTo>
                <a:lnTo>
                  <a:pt x="18444972" y="8065910"/>
                </a:lnTo>
                <a:lnTo>
                  <a:pt x="18451221" y="8070113"/>
                </a:lnTo>
                <a:lnTo>
                  <a:pt x="18458866" y="8071663"/>
                </a:lnTo>
                <a:lnTo>
                  <a:pt x="18466512" y="8070113"/>
                </a:lnTo>
                <a:lnTo>
                  <a:pt x="18472760" y="8065910"/>
                </a:lnTo>
                <a:lnTo>
                  <a:pt x="18476964" y="8059661"/>
                </a:lnTo>
                <a:lnTo>
                  <a:pt x="18478500" y="8052016"/>
                </a:lnTo>
                <a:close/>
              </a:path>
              <a:path w="18719800" h="10718800" extrusionOk="0">
                <a:moveTo>
                  <a:pt x="18478500" y="7951914"/>
                </a:moveTo>
                <a:lnTo>
                  <a:pt x="18476964" y="7944269"/>
                </a:lnTo>
                <a:lnTo>
                  <a:pt x="18472760" y="7938021"/>
                </a:lnTo>
                <a:lnTo>
                  <a:pt x="18466512" y="7933804"/>
                </a:lnTo>
                <a:lnTo>
                  <a:pt x="18458866" y="7932267"/>
                </a:lnTo>
                <a:lnTo>
                  <a:pt x="18451221" y="7933804"/>
                </a:lnTo>
                <a:lnTo>
                  <a:pt x="18444972" y="7938021"/>
                </a:lnTo>
                <a:lnTo>
                  <a:pt x="18440769" y="7944269"/>
                </a:lnTo>
                <a:lnTo>
                  <a:pt x="18439219" y="7951914"/>
                </a:lnTo>
                <a:lnTo>
                  <a:pt x="18440769" y="7959572"/>
                </a:lnTo>
                <a:lnTo>
                  <a:pt x="18444972" y="7965808"/>
                </a:lnTo>
                <a:lnTo>
                  <a:pt x="18451221" y="7970025"/>
                </a:lnTo>
                <a:lnTo>
                  <a:pt x="18458866" y="7971561"/>
                </a:lnTo>
                <a:lnTo>
                  <a:pt x="18466512" y="7970025"/>
                </a:lnTo>
                <a:lnTo>
                  <a:pt x="18472760" y="7965808"/>
                </a:lnTo>
                <a:lnTo>
                  <a:pt x="18476964" y="7959572"/>
                </a:lnTo>
                <a:lnTo>
                  <a:pt x="18478500" y="7951914"/>
                </a:lnTo>
                <a:close/>
              </a:path>
              <a:path w="18719800" h="10718800" extrusionOk="0">
                <a:moveTo>
                  <a:pt x="18478500" y="7851813"/>
                </a:moveTo>
                <a:lnTo>
                  <a:pt x="18476951" y="7844168"/>
                </a:lnTo>
                <a:lnTo>
                  <a:pt x="18472747" y="7837919"/>
                </a:lnTo>
                <a:lnTo>
                  <a:pt x="18466512" y="7833715"/>
                </a:lnTo>
                <a:lnTo>
                  <a:pt x="18458866" y="7832166"/>
                </a:lnTo>
                <a:lnTo>
                  <a:pt x="18451208" y="7833715"/>
                </a:lnTo>
                <a:lnTo>
                  <a:pt x="18444972" y="7837919"/>
                </a:lnTo>
                <a:lnTo>
                  <a:pt x="18440756" y="7844168"/>
                </a:lnTo>
                <a:lnTo>
                  <a:pt x="18439207" y="7851813"/>
                </a:lnTo>
                <a:lnTo>
                  <a:pt x="18440756" y="7859458"/>
                </a:lnTo>
                <a:lnTo>
                  <a:pt x="18444972" y="7865707"/>
                </a:lnTo>
                <a:lnTo>
                  <a:pt x="18451208" y="7869923"/>
                </a:lnTo>
                <a:lnTo>
                  <a:pt x="18458866" y="7871473"/>
                </a:lnTo>
                <a:lnTo>
                  <a:pt x="18466512" y="7869923"/>
                </a:lnTo>
                <a:lnTo>
                  <a:pt x="18472747" y="7865707"/>
                </a:lnTo>
                <a:lnTo>
                  <a:pt x="18476951" y="7859458"/>
                </a:lnTo>
                <a:lnTo>
                  <a:pt x="18478500" y="7851813"/>
                </a:lnTo>
                <a:close/>
              </a:path>
              <a:path w="18719800" h="10718800" extrusionOk="0">
                <a:moveTo>
                  <a:pt x="18478500" y="7751712"/>
                </a:moveTo>
                <a:lnTo>
                  <a:pt x="18476951" y="7744066"/>
                </a:lnTo>
                <a:lnTo>
                  <a:pt x="18472747" y="7737830"/>
                </a:lnTo>
                <a:lnTo>
                  <a:pt x="18466512" y="7733614"/>
                </a:lnTo>
                <a:lnTo>
                  <a:pt x="18458866" y="7732065"/>
                </a:lnTo>
                <a:lnTo>
                  <a:pt x="18451208" y="7733614"/>
                </a:lnTo>
                <a:lnTo>
                  <a:pt x="18444972" y="7737830"/>
                </a:lnTo>
                <a:lnTo>
                  <a:pt x="18440756" y="7744066"/>
                </a:lnTo>
                <a:lnTo>
                  <a:pt x="18439207" y="7751712"/>
                </a:lnTo>
                <a:lnTo>
                  <a:pt x="18440756" y="7759370"/>
                </a:lnTo>
                <a:lnTo>
                  <a:pt x="18444972" y="7765618"/>
                </a:lnTo>
                <a:lnTo>
                  <a:pt x="18451208" y="7769822"/>
                </a:lnTo>
                <a:lnTo>
                  <a:pt x="18458866" y="7771358"/>
                </a:lnTo>
                <a:lnTo>
                  <a:pt x="18466512" y="7769822"/>
                </a:lnTo>
                <a:lnTo>
                  <a:pt x="18472747" y="7765618"/>
                </a:lnTo>
                <a:lnTo>
                  <a:pt x="18476951" y="7759370"/>
                </a:lnTo>
                <a:lnTo>
                  <a:pt x="18478500" y="7751712"/>
                </a:lnTo>
                <a:close/>
              </a:path>
              <a:path w="18719800" h="10718800" extrusionOk="0">
                <a:moveTo>
                  <a:pt x="18478500" y="7651623"/>
                </a:moveTo>
                <a:lnTo>
                  <a:pt x="18476964" y="7643977"/>
                </a:lnTo>
                <a:lnTo>
                  <a:pt x="18472747" y="7637729"/>
                </a:lnTo>
                <a:lnTo>
                  <a:pt x="18466512" y="7633525"/>
                </a:lnTo>
                <a:lnTo>
                  <a:pt x="18458866" y="7631976"/>
                </a:lnTo>
                <a:lnTo>
                  <a:pt x="18451221" y="7633525"/>
                </a:lnTo>
                <a:lnTo>
                  <a:pt x="18444972" y="7637729"/>
                </a:lnTo>
                <a:lnTo>
                  <a:pt x="18440756" y="7643977"/>
                </a:lnTo>
                <a:lnTo>
                  <a:pt x="18439207" y="7651623"/>
                </a:lnTo>
                <a:lnTo>
                  <a:pt x="18440756" y="7659268"/>
                </a:lnTo>
                <a:lnTo>
                  <a:pt x="18444972" y="7665517"/>
                </a:lnTo>
                <a:lnTo>
                  <a:pt x="18451221" y="7669733"/>
                </a:lnTo>
                <a:lnTo>
                  <a:pt x="18458866" y="7671270"/>
                </a:lnTo>
                <a:lnTo>
                  <a:pt x="18466512" y="7669733"/>
                </a:lnTo>
                <a:lnTo>
                  <a:pt x="18472747" y="7665517"/>
                </a:lnTo>
                <a:lnTo>
                  <a:pt x="18476964" y="7659268"/>
                </a:lnTo>
                <a:lnTo>
                  <a:pt x="18478500" y="7651623"/>
                </a:lnTo>
                <a:close/>
              </a:path>
              <a:path w="18719800" h="10718800" extrusionOk="0">
                <a:moveTo>
                  <a:pt x="18478500" y="7551534"/>
                </a:moveTo>
                <a:lnTo>
                  <a:pt x="18476964" y="7543889"/>
                </a:lnTo>
                <a:lnTo>
                  <a:pt x="18472747" y="7537640"/>
                </a:lnTo>
                <a:lnTo>
                  <a:pt x="18466512" y="7533424"/>
                </a:lnTo>
                <a:lnTo>
                  <a:pt x="18458866" y="7531875"/>
                </a:lnTo>
                <a:lnTo>
                  <a:pt x="18451221" y="7533424"/>
                </a:lnTo>
                <a:lnTo>
                  <a:pt x="18444972" y="7537640"/>
                </a:lnTo>
                <a:lnTo>
                  <a:pt x="18440756" y="7543889"/>
                </a:lnTo>
                <a:lnTo>
                  <a:pt x="18439207" y="7551534"/>
                </a:lnTo>
                <a:lnTo>
                  <a:pt x="18440756" y="7559180"/>
                </a:lnTo>
                <a:lnTo>
                  <a:pt x="18444972" y="7565415"/>
                </a:lnTo>
                <a:lnTo>
                  <a:pt x="18451221" y="7569632"/>
                </a:lnTo>
                <a:lnTo>
                  <a:pt x="18458866" y="7571168"/>
                </a:lnTo>
                <a:lnTo>
                  <a:pt x="18466512" y="7569632"/>
                </a:lnTo>
                <a:lnTo>
                  <a:pt x="18472747" y="7565415"/>
                </a:lnTo>
                <a:lnTo>
                  <a:pt x="18476964" y="7559180"/>
                </a:lnTo>
                <a:lnTo>
                  <a:pt x="18478500" y="7551534"/>
                </a:lnTo>
                <a:close/>
              </a:path>
              <a:path w="18719800" h="10718800" extrusionOk="0">
                <a:moveTo>
                  <a:pt x="18478500" y="7451420"/>
                </a:moveTo>
                <a:lnTo>
                  <a:pt x="18476964" y="7443775"/>
                </a:lnTo>
                <a:lnTo>
                  <a:pt x="18472747" y="7437539"/>
                </a:lnTo>
                <a:lnTo>
                  <a:pt x="18466512" y="7433335"/>
                </a:lnTo>
                <a:lnTo>
                  <a:pt x="18458866" y="7431786"/>
                </a:lnTo>
                <a:lnTo>
                  <a:pt x="18451221" y="7433335"/>
                </a:lnTo>
                <a:lnTo>
                  <a:pt x="18444972" y="7437539"/>
                </a:lnTo>
                <a:lnTo>
                  <a:pt x="18440756" y="7443775"/>
                </a:lnTo>
                <a:lnTo>
                  <a:pt x="18439207" y="7451420"/>
                </a:lnTo>
                <a:lnTo>
                  <a:pt x="18440756" y="7459078"/>
                </a:lnTo>
                <a:lnTo>
                  <a:pt x="18444972" y="7465327"/>
                </a:lnTo>
                <a:lnTo>
                  <a:pt x="18451221" y="7469543"/>
                </a:lnTo>
                <a:lnTo>
                  <a:pt x="18458866" y="7471080"/>
                </a:lnTo>
                <a:lnTo>
                  <a:pt x="18466512" y="7469543"/>
                </a:lnTo>
                <a:lnTo>
                  <a:pt x="18472747" y="7465327"/>
                </a:lnTo>
                <a:lnTo>
                  <a:pt x="18476964" y="7459078"/>
                </a:lnTo>
                <a:lnTo>
                  <a:pt x="18478500" y="7451420"/>
                </a:lnTo>
                <a:close/>
              </a:path>
              <a:path w="18719800" h="10718800" extrusionOk="0">
                <a:moveTo>
                  <a:pt x="18478500" y="7351331"/>
                </a:moveTo>
                <a:lnTo>
                  <a:pt x="18476964" y="7343686"/>
                </a:lnTo>
                <a:lnTo>
                  <a:pt x="18472747" y="7337438"/>
                </a:lnTo>
                <a:lnTo>
                  <a:pt x="18466512" y="7333234"/>
                </a:lnTo>
                <a:lnTo>
                  <a:pt x="18458866" y="7331697"/>
                </a:lnTo>
                <a:lnTo>
                  <a:pt x="18451221" y="7333234"/>
                </a:lnTo>
                <a:lnTo>
                  <a:pt x="18444972" y="7337438"/>
                </a:lnTo>
                <a:lnTo>
                  <a:pt x="18440756" y="7343686"/>
                </a:lnTo>
                <a:lnTo>
                  <a:pt x="18439207" y="7351331"/>
                </a:lnTo>
                <a:lnTo>
                  <a:pt x="18440756" y="7358977"/>
                </a:lnTo>
                <a:lnTo>
                  <a:pt x="18444972" y="7365238"/>
                </a:lnTo>
                <a:lnTo>
                  <a:pt x="18451221" y="7369442"/>
                </a:lnTo>
                <a:lnTo>
                  <a:pt x="18458866" y="7370991"/>
                </a:lnTo>
                <a:lnTo>
                  <a:pt x="18466512" y="7369442"/>
                </a:lnTo>
                <a:lnTo>
                  <a:pt x="18472747" y="7365238"/>
                </a:lnTo>
                <a:lnTo>
                  <a:pt x="18476964" y="7358977"/>
                </a:lnTo>
                <a:lnTo>
                  <a:pt x="18478500" y="7351331"/>
                </a:lnTo>
                <a:close/>
              </a:path>
              <a:path w="18719800" h="10718800" extrusionOk="0">
                <a:moveTo>
                  <a:pt x="18478500" y="7251243"/>
                </a:moveTo>
                <a:lnTo>
                  <a:pt x="18476964" y="7243597"/>
                </a:lnTo>
                <a:lnTo>
                  <a:pt x="18472747" y="7237349"/>
                </a:lnTo>
                <a:lnTo>
                  <a:pt x="18466512" y="7233145"/>
                </a:lnTo>
                <a:lnTo>
                  <a:pt x="18458866" y="7231596"/>
                </a:lnTo>
                <a:lnTo>
                  <a:pt x="18451221" y="7233145"/>
                </a:lnTo>
                <a:lnTo>
                  <a:pt x="18444972" y="7237349"/>
                </a:lnTo>
                <a:lnTo>
                  <a:pt x="18440756" y="7243597"/>
                </a:lnTo>
                <a:lnTo>
                  <a:pt x="18439207" y="7251243"/>
                </a:lnTo>
                <a:lnTo>
                  <a:pt x="18440756" y="7258888"/>
                </a:lnTo>
                <a:lnTo>
                  <a:pt x="18444972" y="7265136"/>
                </a:lnTo>
                <a:lnTo>
                  <a:pt x="18451221" y="7269340"/>
                </a:lnTo>
                <a:lnTo>
                  <a:pt x="18458866" y="7270890"/>
                </a:lnTo>
                <a:lnTo>
                  <a:pt x="18466512" y="7269340"/>
                </a:lnTo>
                <a:lnTo>
                  <a:pt x="18472747" y="7265136"/>
                </a:lnTo>
                <a:lnTo>
                  <a:pt x="18476964" y="7258888"/>
                </a:lnTo>
                <a:lnTo>
                  <a:pt x="18478500" y="7251243"/>
                </a:lnTo>
                <a:close/>
              </a:path>
              <a:path w="18719800" h="10718800" extrusionOk="0">
                <a:moveTo>
                  <a:pt x="18478500" y="7151141"/>
                </a:moveTo>
                <a:lnTo>
                  <a:pt x="18476964" y="7143496"/>
                </a:lnTo>
                <a:lnTo>
                  <a:pt x="18472747" y="7137247"/>
                </a:lnTo>
                <a:lnTo>
                  <a:pt x="18466512" y="7133044"/>
                </a:lnTo>
                <a:lnTo>
                  <a:pt x="18458866" y="7131494"/>
                </a:lnTo>
                <a:lnTo>
                  <a:pt x="18451221" y="7133044"/>
                </a:lnTo>
                <a:lnTo>
                  <a:pt x="18444972" y="7137247"/>
                </a:lnTo>
                <a:lnTo>
                  <a:pt x="18440756" y="7143496"/>
                </a:lnTo>
                <a:lnTo>
                  <a:pt x="18439207" y="7151141"/>
                </a:lnTo>
                <a:lnTo>
                  <a:pt x="18440756" y="7158787"/>
                </a:lnTo>
                <a:lnTo>
                  <a:pt x="18444972" y="7165035"/>
                </a:lnTo>
                <a:lnTo>
                  <a:pt x="18451221" y="7169239"/>
                </a:lnTo>
                <a:lnTo>
                  <a:pt x="18458866" y="7170788"/>
                </a:lnTo>
                <a:lnTo>
                  <a:pt x="18466512" y="7169239"/>
                </a:lnTo>
                <a:lnTo>
                  <a:pt x="18472747" y="7165035"/>
                </a:lnTo>
                <a:lnTo>
                  <a:pt x="18476964" y="7158787"/>
                </a:lnTo>
                <a:lnTo>
                  <a:pt x="18478500" y="7151141"/>
                </a:lnTo>
                <a:close/>
              </a:path>
              <a:path w="18719800" h="10718800" extrusionOk="0">
                <a:moveTo>
                  <a:pt x="18478500" y="7051053"/>
                </a:moveTo>
                <a:lnTo>
                  <a:pt x="18476964" y="7043407"/>
                </a:lnTo>
                <a:lnTo>
                  <a:pt x="18472760" y="7037159"/>
                </a:lnTo>
                <a:lnTo>
                  <a:pt x="18466512" y="7032942"/>
                </a:lnTo>
                <a:lnTo>
                  <a:pt x="18458866" y="7031406"/>
                </a:lnTo>
                <a:lnTo>
                  <a:pt x="18451221" y="7032942"/>
                </a:lnTo>
                <a:lnTo>
                  <a:pt x="18444972" y="7037159"/>
                </a:lnTo>
                <a:lnTo>
                  <a:pt x="18440769" y="7043407"/>
                </a:lnTo>
                <a:lnTo>
                  <a:pt x="18439219" y="7051053"/>
                </a:lnTo>
                <a:lnTo>
                  <a:pt x="18440769" y="7058698"/>
                </a:lnTo>
                <a:lnTo>
                  <a:pt x="18444972" y="7064946"/>
                </a:lnTo>
                <a:lnTo>
                  <a:pt x="18451221" y="7069150"/>
                </a:lnTo>
                <a:lnTo>
                  <a:pt x="18458866" y="7070699"/>
                </a:lnTo>
                <a:lnTo>
                  <a:pt x="18466512" y="7069150"/>
                </a:lnTo>
                <a:lnTo>
                  <a:pt x="18472760" y="7064946"/>
                </a:lnTo>
                <a:lnTo>
                  <a:pt x="18476964" y="7058698"/>
                </a:lnTo>
                <a:lnTo>
                  <a:pt x="18478500" y="7051053"/>
                </a:lnTo>
                <a:close/>
              </a:path>
              <a:path w="18719800" h="10718800" extrusionOk="0">
                <a:moveTo>
                  <a:pt x="18478500" y="6950951"/>
                </a:moveTo>
                <a:lnTo>
                  <a:pt x="18476964" y="6943306"/>
                </a:lnTo>
                <a:lnTo>
                  <a:pt x="18472760" y="6937070"/>
                </a:lnTo>
                <a:lnTo>
                  <a:pt x="18466512" y="6932854"/>
                </a:lnTo>
                <a:lnTo>
                  <a:pt x="18458866" y="6931304"/>
                </a:lnTo>
                <a:lnTo>
                  <a:pt x="18451221" y="6932854"/>
                </a:lnTo>
                <a:lnTo>
                  <a:pt x="18444972" y="6937070"/>
                </a:lnTo>
                <a:lnTo>
                  <a:pt x="18440769" y="6943306"/>
                </a:lnTo>
                <a:lnTo>
                  <a:pt x="18439219" y="6950951"/>
                </a:lnTo>
                <a:lnTo>
                  <a:pt x="18440769" y="6958597"/>
                </a:lnTo>
                <a:lnTo>
                  <a:pt x="18444972" y="6964845"/>
                </a:lnTo>
                <a:lnTo>
                  <a:pt x="18451221" y="6969061"/>
                </a:lnTo>
                <a:lnTo>
                  <a:pt x="18458866" y="6970611"/>
                </a:lnTo>
                <a:lnTo>
                  <a:pt x="18466512" y="6969061"/>
                </a:lnTo>
                <a:lnTo>
                  <a:pt x="18472760" y="6964845"/>
                </a:lnTo>
                <a:lnTo>
                  <a:pt x="18476964" y="6958597"/>
                </a:lnTo>
                <a:lnTo>
                  <a:pt x="18478500" y="6950951"/>
                </a:lnTo>
                <a:close/>
              </a:path>
              <a:path w="18719800" h="10718800" extrusionOk="0">
                <a:moveTo>
                  <a:pt x="18478500" y="6850862"/>
                </a:moveTo>
                <a:lnTo>
                  <a:pt x="18476964" y="6843217"/>
                </a:lnTo>
                <a:lnTo>
                  <a:pt x="18472760" y="6836969"/>
                </a:lnTo>
                <a:lnTo>
                  <a:pt x="18466512" y="6832765"/>
                </a:lnTo>
                <a:lnTo>
                  <a:pt x="18458866" y="6831216"/>
                </a:lnTo>
                <a:lnTo>
                  <a:pt x="18451221" y="6832765"/>
                </a:lnTo>
                <a:lnTo>
                  <a:pt x="18444972" y="6836969"/>
                </a:lnTo>
                <a:lnTo>
                  <a:pt x="18440769" y="6843217"/>
                </a:lnTo>
                <a:lnTo>
                  <a:pt x="18439219" y="6850862"/>
                </a:lnTo>
                <a:lnTo>
                  <a:pt x="18440769" y="6858508"/>
                </a:lnTo>
                <a:lnTo>
                  <a:pt x="18444972" y="6864756"/>
                </a:lnTo>
                <a:lnTo>
                  <a:pt x="18451221" y="6868960"/>
                </a:lnTo>
                <a:lnTo>
                  <a:pt x="18458866" y="6870509"/>
                </a:lnTo>
                <a:lnTo>
                  <a:pt x="18466512" y="6868960"/>
                </a:lnTo>
                <a:lnTo>
                  <a:pt x="18472760" y="6864756"/>
                </a:lnTo>
                <a:lnTo>
                  <a:pt x="18476964" y="6858508"/>
                </a:lnTo>
                <a:lnTo>
                  <a:pt x="18478500" y="6850862"/>
                </a:lnTo>
                <a:close/>
              </a:path>
              <a:path w="18719800" h="10718800" extrusionOk="0">
                <a:moveTo>
                  <a:pt x="18478500" y="6750761"/>
                </a:moveTo>
                <a:lnTo>
                  <a:pt x="18476964" y="6743116"/>
                </a:lnTo>
                <a:lnTo>
                  <a:pt x="18472760" y="6736880"/>
                </a:lnTo>
                <a:lnTo>
                  <a:pt x="18466512" y="6732664"/>
                </a:lnTo>
                <a:lnTo>
                  <a:pt x="18458866" y="6731114"/>
                </a:lnTo>
                <a:lnTo>
                  <a:pt x="18451221" y="6732664"/>
                </a:lnTo>
                <a:lnTo>
                  <a:pt x="18444972" y="6736880"/>
                </a:lnTo>
                <a:lnTo>
                  <a:pt x="18440769" y="6743116"/>
                </a:lnTo>
                <a:lnTo>
                  <a:pt x="18439219" y="6750761"/>
                </a:lnTo>
                <a:lnTo>
                  <a:pt x="18440769" y="6758406"/>
                </a:lnTo>
                <a:lnTo>
                  <a:pt x="18444972" y="6764655"/>
                </a:lnTo>
                <a:lnTo>
                  <a:pt x="18451221" y="6768859"/>
                </a:lnTo>
                <a:lnTo>
                  <a:pt x="18458866" y="6770408"/>
                </a:lnTo>
                <a:lnTo>
                  <a:pt x="18466512" y="6768859"/>
                </a:lnTo>
                <a:lnTo>
                  <a:pt x="18472760" y="6764655"/>
                </a:lnTo>
                <a:lnTo>
                  <a:pt x="18476964" y="6758406"/>
                </a:lnTo>
                <a:lnTo>
                  <a:pt x="18478500" y="6750761"/>
                </a:lnTo>
                <a:close/>
              </a:path>
              <a:path w="18719800" h="10718800" extrusionOk="0">
                <a:moveTo>
                  <a:pt x="18478500" y="6650660"/>
                </a:moveTo>
                <a:lnTo>
                  <a:pt x="18476964" y="6643014"/>
                </a:lnTo>
                <a:lnTo>
                  <a:pt x="18472760" y="6636779"/>
                </a:lnTo>
                <a:lnTo>
                  <a:pt x="18466512" y="6632562"/>
                </a:lnTo>
                <a:lnTo>
                  <a:pt x="18458866" y="6631013"/>
                </a:lnTo>
                <a:lnTo>
                  <a:pt x="18451221" y="6632562"/>
                </a:lnTo>
                <a:lnTo>
                  <a:pt x="18444972" y="6636779"/>
                </a:lnTo>
                <a:lnTo>
                  <a:pt x="18440769" y="6643014"/>
                </a:lnTo>
                <a:lnTo>
                  <a:pt x="18439219" y="6650660"/>
                </a:lnTo>
                <a:lnTo>
                  <a:pt x="18440769" y="6658318"/>
                </a:lnTo>
                <a:lnTo>
                  <a:pt x="18444972" y="6664553"/>
                </a:lnTo>
                <a:lnTo>
                  <a:pt x="18451221" y="6668770"/>
                </a:lnTo>
                <a:lnTo>
                  <a:pt x="18458866" y="6670307"/>
                </a:lnTo>
                <a:lnTo>
                  <a:pt x="18466512" y="6668770"/>
                </a:lnTo>
                <a:lnTo>
                  <a:pt x="18472760" y="6664553"/>
                </a:lnTo>
                <a:lnTo>
                  <a:pt x="18476964" y="6658318"/>
                </a:lnTo>
                <a:lnTo>
                  <a:pt x="18478500" y="6650660"/>
                </a:lnTo>
                <a:close/>
              </a:path>
              <a:path w="18719800" h="10718800" extrusionOk="0">
                <a:moveTo>
                  <a:pt x="18478500" y="6550571"/>
                </a:moveTo>
                <a:lnTo>
                  <a:pt x="18476964" y="6542913"/>
                </a:lnTo>
                <a:lnTo>
                  <a:pt x="18472760" y="6536677"/>
                </a:lnTo>
                <a:lnTo>
                  <a:pt x="18466512" y="6532461"/>
                </a:lnTo>
                <a:lnTo>
                  <a:pt x="18458866" y="6530924"/>
                </a:lnTo>
                <a:lnTo>
                  <a:pt x="18451221" y="6532461"/>
                </a:lnTo>
                <a:lnTo>
                  <a:pt x="18444972" y="6536677"/>
                </a:lnTo>
                <a:lnTo>
                  <a:pt x="18440769" y="6542913"/>
                </a:lnTo>
                <a:lnTo>
                  <a:pt x="18439219" y="6550571"/>
                </a:lnTo>
                <a:lnTo>
                  <a:pt x="18440769" y="6558216"/>
                </a:lnTo>
                <a:lnTo>
                  <a:pt x="18444972" y="6564465"/>
                </a:lnTo>
                <a:lnTo>
                  <a:pt x="18451221" y="6568668"/>
                </a:lnTo>
                <a:lnTo>
                  <a:pt x="18458866" y="6570218"/>
                </a:lnTo>
                <a:lnTo>
                  <a:pt x="18466512" y="6568668"/>
                </a:lnTo>
                <a:lnTo>
                  <a:pt x="18472760" y="6564465"/>
                </a:lnTo>
                <a:lnTo>
                  <a:pt x="18476964" y="6558216"/>
                </a:lnTo>
                <a:lnTo>
                  <a:pt x="18478500" y="6550571"/>
                </a:lnTo>
                <a:close/>
              </a:path>
              <a:path w="18719800" h="10718800" extrusionOk="0">
                <a:moveTo>
                  <a:pt x="18478500" y="6450470"/>
                </a:moveTo>
                <a:lnTo>
                  <a:pt x="18476964" y="6442824"/>
                </a:lnTo>
                <a:lnTo>
                  <a:pt x="18472760" y="6436576"/>
                </a:lnTo>
                <a:lnTo>
                  <a:pt x="18466512" y="6432359"/>
                </a:lnTo>
                <a:lnTo>
                  <a:pt x="18458866" y="6430810"/>
                </a:lnTo>
                <a:lnTo>
                  <a:pt x="18451221" y="6432359"/>
                </a:lnTo>
                <a:lnTo>
                  <a:pt x="18444972" y="6436576"/>
                </a:lnTo>
                <a:lnTo>
                  <a:pt x="18440769" y="6442824"/>
                </a:lnTo>
                <a:lnTo>
                  <a:pt x="18439219" y="6450470"/>
                </a:lnTo>
                <a:lnTo>
                  <a:pt x="18440769" y="6458128"/>
                </a:lnTo>
                <a:lnTo>
                  <a:pt x="18444972" y="6464376"/>
                </a:lnTo>
                <a:lnTo>
                  <a:pt x="18451221" y="6468580"/>
                </a:lnTo>
                <a:lnTo>
                  <a:pt x="18458866" y="6470129"/>
                </a:lnTo>
                <a:lnTo>
                  <a:pt x="18466512" y="6468580"/>
                </a:lnTo>
                <a:lnTo>
                  <a:pt x="18472760" y="6464376"/>
                </a:lnTo>
                <a:lnTo>
                  <a:pt x="18476964" y="6458128"/>
                </a:lnTo>
                <a:lnTo>
                  <a:pt x="18478500" y="6450470"/>
                </a:lnTo>
                <a:close/>
              </a:path>
              <a:path w="18719800" h="10718800" extrusionOk="0">
                <a:moveTo>
                  <a:pt x="18478500" y="6350394"/>
                </a:moveTo>
                <a:lnTo>
                  <a:pt x="18476964" y="6342735"/>
                </a:lnTo>
                <a:lnTo>
                  <a:pt x="18472760" y="6336487"/>
                </a:lnTo>
                <a:lnTo>
                  <a:pt x="18466512" y="6332283"/>
                </a:lnTo>
                <a:lnTo>
                  <a:pt x="18458866" y="6330734"/>
                </a:lnTo>
                <a:lnTo>
                  <a:pt x="18451221" y="6332283"/>
                </a:lnTo>
                <a:lnTo>
                  <a:pt x="18444972" y="6336487"/>
                </a:lnTo>
                <a:lnTo>
                  <a:pt x="18440769" y="6342735"/>
                </a:lnTo>
                <a:lnTo>
                  <a:pt x="18439219" y="6350394"/>
                </a:lnTo>
                <a:lnTo>
                  <a:pt x="18440769" y="6358039"/>
                </a:lnTo>
                <a:lnTo>
                  <a:pt x="18444972" y="6364275"/>
                </a:lnTo>
                <a:lnTo>
                  <a:pt x="18451221" y="6368478"/>
                </a:lnTo>
                <a:lnTo>
                  <a:pt x="18458866" y="6370028"/>
                </a:lnTo>
                <a:lnTo>
                  <a:pt x="18466512" y="6368478"/>
                </a:lnTo>
                <a:lnTo>
                  <a:pt x="18472760" y="6364275"/>
                </a:lnTo>
                <a:lnTo>
                  <a:pt x="18476964" y="6358039"/>
                </a:lnTo>
                <a:lnTo>
                  <a:pt x="18478500" y="6350394"/>
                </a:lnTo>
                <a:close/>
              </a:path>
              <a:path w="18719800" h="10718800" extrusionOk="0">
                <a:moveTo>
                  <a:pt x="18478500" y="6250279"/>
                </a:moveTo>
                <a:lnTo>
                  <a:pt x="18476951" y="6242621"/>
                </a:lnTo>
                <a:lnTo>
                  <a:pt x="18472747" y="6236386"/>
                </a:lnTo>
                <a:lnTo>
                  <a:pt x="18466512" y="6232169"/>
                </a:lnTo>
                <a:lnTo>
                  <a:pt x="18458866" y="6230620"/>
                </a:lnTo>
                <a:lnTo>
                  <a:pt x="18451208" y="6232169"/>
                </a:lnTo>
                <a:lnTo>
                  <a:pt x="18444972" y="6236386"/>
                </a:lnTo>
                <a:lnTo>
                  <a:pt x="18440756" y="6242621"/>
                </a:lnTo>
                <a:lnTo>
                  <a:pt x="18439207" y="6250279"/>
                </a:lnTo>
                <a:lnTo>
                  <a:pt x="18440756" y="6257925"/>
                </a:lnTo>
                <a:lnTo>
                  <a:pt x="18444972" y="6264173"/>
                </a:lnTo>
                <a:lnTo>
                  <a:pt x="18451208" y="6268390"/>
                </a:lnTo>
                <a:lnTo>
                  <a:pt x="18458866" y="6269926"/>
                </a:lnTo>
                <a:lnTo>
                  <a:pt x="18466512" y="6268390"/>
                </a:lnTo>
                <a:lnTo>
                  <a:pt x="18472747" y="6264173"/>
                </a:lnTo>
                <a:lnTo>
                  <a:pt x="18476951" y="6257925"/>
                </a:lnTo>
                <a:lnTo>
                  <a:pt x="18478500" y="6250279"/>
                </a:lnTo>
                <a:close/>
              </a:path>
              <a:path w="18719800" h="10718800" extrusionOk="0">
                <a:moveTo>
                  <a:pt x="18478500" y="6150178"/>
                </a:moveTo>
                <a:lnTo>
                  <a:pt x="18476951" y="6142533"/>
                </a:lnTo>
                <a:lnTo>
                  <a:pt x="18472747" y="6136297"/>
                </a:lnTo>
                <a:lnTo>
                  <a:pt x="18466512" y="6132080"/>
                </a:lnTo>
                <a:lnTo>
                  <a:pt x="18458866" y="6130531"/>
                </a:lnTo>
                <a:lnTo>
                  <a:pt x="18451208" y="6132080"/>
                </a:lnTo>
                <a:lnTo>
                  <a:pt x="18444972" y="6136297"/>
                </a:lnTo>
                <a:lnTo>
                  <a:pt x="18440756" y="6142533"/>
                </a:lnTo>
                <a:lnTo>
                  <a:pt x="18439207" y="6150178"/>
                </a:lnTo>
                <a:lnTo>
                  <a:pt x="18440756" y="6157823"/>
                </a:lnTo>
                <a:lnTo>
                  <a:pt x="18444972" y="6164072"/>
                </a:lnTo>
                <a:lnTo>
                  <a:pt x="18451208" y="6168288"/>
                </a:lnTo>
                <a:lnTo>
                  <a:pt x="18458866" y="6169825"/>
                </a:lnTo>
                <a:lnTo>
                  <a:pt x="18466512" y="6168288"/>
                </a:lnTo>
                <a:lnTo>
                  <a:pt x="18472747" y="6164072"/>
                </a:lnTo>
                <a:lnTo>
                  <a:pt x="18476951" y="6157823"/>
                </a:lnTo>
                <a:lnTo>
                  <a:pt x="18478500" y="6150178"/>
                </a:lnTo>
                <a:close/>
              </a:path>
              <a:path w="18719800" h="10718800" extrusionOk="0">
                <a:moveTo>
                  <a:pt x="18478500" y="6050089"/>
                </a:moveTo>
                <a:lnTo>
                  <a:pt x="18476964" y="6042444"/>
                </a:lnTo>
                <a:lnTo>
                  <a:pt x="18472747" y="6036195"/>
                </a:lnTo>
                <a:lnTo>
                  <a:pt x="18466512" y="6031979"/>
                </a:lnTo>
                <a:lnTo>
                  <a:pt x="18458866" y="6030442"/>
                </a:lnTo>
                <a:lnTo>
                  <a:pt x="18451221" y="6031979"/>
                </a:lnTo>
                <a:lnTo>
                  <a:pt x="18444972" y="6036195"/>
                </a:lnTo>
                <a:lnTo>
                  <a:pt x="18440756" y="6042444"/>
                </a:lnTo>
                <a:lnTo>
                  <a:pt x="18439207" y="6050089"/>
                </a:lnTo>
                <a:lnTo>
                  <a:pt x="18440756" y="6057735"/>
                </a:lnTo>
                <a:lnTo>
                  <a:pt x="18444972" y="6063983"/>
                </a:lnTo>
                <a:lnTo>
                  <a:pt x="18451221" y="6068187"/>
                </a:lnTo>
                <a:lnTo>
                  <a:pt x="18458866" y="6069736"/>
                </a:lnTo>
                <a:lnTo>
                  <a:pt x="18466512" y="6068187"/>
                </a:lnTo>
                <a:lnTo>
                  <a:pt x="18472747" y="6063983"/>
                </a:lnTo>
                <a:lnTo>
                  <a:pt x="18476964" y="6057735"/>
                </a:lnTo>
                <a:lnTo>
                  <a:pt x="18478500" y="6050089"/>
                </a:lnTo>
                <a:close/>
              </a:path>
              <a:path w="18719800" h="10718800" extrusionOk="0">
                <a:moveTo>
                  <a:pt x="18478500" y="5949988"/>
                </a:moveTo>
                <a:lnTo>
                  <a:pt x="18476964" y="5942342"/>
                </a:lnTo>
                <a:lnTo>
                  <a:pt x="18472747" y="5936094"/>
                </a:lnTo>
                <a:lnTo>
                  <a:pt x="18466512" y="5931878"/>
                </a:lnTo>
                <a:lnTo>
                  <a:pt x="18458866" y="5930341"/>
                </a:lnTo>
                <a:lnTo>
                  <a:pt x="18451221" y="5931878"/>
                </a:lnTo>
                <a:lnTo>
                  <a:pt x="18444972" y="5936094"/>
                </a:lnTo>
                <a:lnTo>
                  <a:pt x="18440756" y="5942342"/>
                </a:lnTo>
                <a:lnTo>
                  <a:pt x="18439207" y="5949988"/>
                </a:lnTo>
                <a:lnTo>
                  <a:pt x="18440756" y="5957633"/>
                </a:lnTo>
                <a:lnTo>
                  <a:pt x="18444972" y="5963882"/>
                </a:lnTo>
                <a:lnTo>
                  <a:pt x="18451221" y="5968085"/>
                </a:lnTo>
                <a:lnTo>
                  <a:pt x="18458866" y="5969635"/>
                </a:lnTo>
                <a:lnTo>
                  <a:pt x="18466512" y="5968085"/>
                </a:lnTo>
                <a:lnTo>
                  <a:pt x="18472747" y="5963882"/>
                </a:lnTo>
                <a:lnTo>
                  <a:pt x="18476964" y="5957633"/>
                </a:lnTo>
                <a:lnTo>
                  <a:pt x="18478500" y="5949988"/>
                </a:lnTo>
                <a:close/>
              </a:path>
              <a:path w="18719800" h="10718800" extrusionOk="0">
                <a:moveTo>
                  <a:pt x="18478500" y="5849899"/>
                </a:moveTo>
                <a:lnTo>
                  <a:pt x="18476964" y="5842241"/>
                </a:lnTo>
                <a:lnTo>
                  <a:pt x="18472747" y="5835993"/>
                </a:lnTo>
                <a:lnTo>
                  <a:pt x="18466512" y="5831789"/>
                </a:lnTo>
                <a:lnTo>
                  <a:pt x="18458866" y="5830252"/>
                </a:lnTo>
                <a:lnTo>
                  <a:pt x="18451221" y="5831789"/>
                </a:lnTo>
                <a:lnTo>
                  <a:pt x="18444972" y="5835993"/>
                </a:lnTo>
                <a:lnTo>
                  <a:pt x="18440756" y="5842241"/>
                </a:lnTo>
                <a:lnTo>
                  <a:pt x="18439207" y="5849899"/>
                </a:lnTo>
                <a:lnTo>
                  <a:pt x="18440756" y="5857545"/>
                </a:lnTo>
                <a:lnTo>
                  <a:pt x="18444972" y="5863793"/>
                </a:lnTo>
                <a:lnTo>
                  <a:pt x="18451221" y="5867997"/>
                </a:lnTo>
                <a:lnTo>
                  <a:pt x="18458866" y="5869546"/>
                </a:lnTo>
                <a:lnTo>
                  <a:pt x="18466512" y="5867997"/>
                </a:lnTo>
                <a:lnTo>
                  <a:pt x="18472747" y="5863793"/>
                </a:lnTo>
                <a:lnTo>
                  <a:pt x="18476964" y="5857545"/>
                </a:lnTo>
                <a:lnTo>
                  <a:pt x="18478500" y="5849899"/>
                </a:lnTo>
                <a:close/>
              </a:path>
              <a:path w="18719800" h="10718800" extrusionOk="0">
                <a:moveTo>
                  <a:pt x="18478500" y="5749798"/>
                </a:moveTo>
                <a:lnTo>
                  <a:pt x="18476964" y="5742152"/>
                </a:lnTo>
                <a:lnTo>
                  <a:pt x="18472747" y="5735904"/>
                </a:lnTo>
                <a:lnTo>
                  <a:pt x="18466512" y="5731688"/>
                </a:lnTo>
                <a:lnTo>
                  <a:pt x="18458866" y="5730151"/>
                </a:lnTo>
                <a:lnTo>
                  <a:pt x="18451221" y="5731688"/>
                </a:lnTo>
                <a:lnTo>
                  <a:pt x="18444972" y="5735904"/>
                </a:lnTo>
                <a:lnTo>
                  <a:pt x="18440756" y="5742152"/>
                </a:lnTo>
                <a:lnTo>
                  <a:pt x="18439207" y="5749798"/>
                </a:lnTo>
                <a:lnTo>
                  <a:pt x="18440756" y="5757456"/>
                </a:lnTo>
                <a:lnTo>
                  <a:pt x="18444972" y="5763692"/>
                </a:lnTo>
                <a:lnTo>
                  <a:pt x="18451221" y="5767908"/>
                </a:lnTo>
                <a:lnTo>
                  <a:pt x="18458866" y="5769457"/>
                </a:lnTo>
                <a:lnTo>
                  <a:pt x="18466512" y="5767908"/>
                </a:lnTo>
                <a:lnTo>
                  <a:pt x="18472747" y="5763692"/>
                </a:lnTo>
                <a:lnTo>
                  <a:pt x="18476964" y="5757456"/>
                </a:lnTo>
                <a:lnTo>
                  <a:pt x="18478500" y="5749798"/>
                </a:lnTo>
                <a:close/>
              </a:path>
              <a:path w="18719800" h="10718800" extrusionOk="0">
                <a:moveTo>
                  <a:pt x="18478500" y="5649696"/>
                </a:moveTo>
                <a:lnTo>
                  <a:pt x="18476964" y="5642064"/>
                </a:lnTo>
                <a:lnTo>
                  <a:pt x="18472747" y="5635815"/>
                </a:lnTo>
                <a:lnTo>
                  <a:pt x="18466512" y="5631612"/>
                </a:lnTo>
                <a:lnTo>
                  <a:pt x="18458866" y="5630062"/>
                </a:lnTo>
                <a:lnTo>
                  <a:pt x="18451221" y="5631612"/>
                </a:lnTo>
                <a:lnTo>
                  <a:pt x="18444972" y="5635815"/>
                </a:lnTo>
                <a:lnTo>
                  <a:pt x="18440756" y="5642064"/>
                </a:lnTo>
                <a:lnTo>
                  <a:pt x="18439207" y="5649696"/>
                </a:lnTo>
                <a:lnTo>
                  <a:pt x="18440756" y="5657354"/>
                </a:lnTo>
                <a:lnTo>
                  <a:pt x="18444972" y="5663603"/>
                </a:lnTo>
                <a:lnTo>
                  <a:pt x="18451221" y="5667807"/>
                </a:lnTo>
                <a:lnTo>
                  <a:pt x="18458866" y="5669356"/>
                </a:lnTo>
                <a:lnTo>
                  <a:pt x="18466512" y="5667807"/>
                </a:lnTo>
                <a:lnTo>
                  <a:pt x="18472747" y="5663603"/>
                </a:lnTo>
                <a:lnTo>
                  <a:pt x="18476964" y="5657354"/>
                </a:lnTo>
                <a:lnTo>
                  <a:pt x="18478500" y="5649696"/>
                </a:lnTo>
                <a:close/>
              </a:path>
              <a:path w="18719800" h="10718800" extrusionOk="0">
                <a:moveTo>
                  <a:pt x="18478500" y="5549595"/>
                </a:moveTo>
                <a:lnTo>
                  <a:pt x="18476964" y="5541950"/>
                </a:lnTo>
                <a:lnTo>
                  <a:pt x="18472747" y="5535714"/>
                </a:lnTo>
                <a:lnTo>
                  <a:pt x="18466512" y="5531497"/>
                </a:lnTo>
                <a:lnTo>
                  <a:pt x="18458866" y="5529961"/>
                </a:lnTo>
                <a:lnTo>
                  <a:pt x="18451221" y="5531497"/>
                </a:lnTo>
                <a:lnTo>
                  <a:pt x="18444972" y="5535714"/>
                </a:lnTo>
                <a:lnTo>
                  <a:pt x="18440756" y="5541950"/>
                </a:lnTo>
                <a:lnTo>
                  <a:pt x="18439207" y="5549595"/>
                </a:lnTo>
                <a:lnTo>
                  <a:pt x="18440756" y="5557240"/>
                </a:lnTo>
                <a:lnTo>
                  <a:pt x="18444972" y="5563489"/>
                </a:lnTo>
                <a:lnTo>
                  <a:pt x="18451221" y="5567705"/>
                </a:lnTo>
                <a:lnTo>
                  <a:pt x="18458866" y="5569255"/>
                </a:lnTo>
                <a:lnTo>
                  <a:pt x="18466512" y="5567705"/>
                </a:lnTo>
                <a:lnTo>
                  <a:pt x="18472747" y="5563489"/>
                </a:lnTo>
                <a:lnTo>
                  <a:pt x="18476964" y="5557240"/>
                </a:lnTo>
                <a:lnTo>
                  <a:pt x="18478500" y="5549595"/>
                </a:lnTo>
                <a:close/>
              </a:path>
              <a:path w="18719800" h="10718800" extrusionOk="0">
                <a:moveTo>
                  <a:pt x="18478500" y="5449506"/>
                </a:moveTo>
                <a:lnTo>
                  <a:pt x="18476964" y="5441861"/>
                </a:lnTo>
                <a:lnTo>
                  <a:pt x="18472760" y="5435625"/>
                </a:lnTo>
                <a:lnTo>
                  <a:pt x="18466512" y="5431409"/>
                </a:lnTo>
                <a:lnTo>
                  <a:pt x="18458866" y="5429872"/>
                </a:lnTo>
                <a:lnTo>
                  <a:pt x="18451221" y="5431409"/>
                </a:lnTo>
                <a:lnTo>
                  <a:pt x="18444972" y="5435625"/>
                </a:lnTo>
                <a:lnTo>
                  <a:pt x="18440769" y="5441861"/>
                </a:lnTo>
                <a:lnTo>
                  <a:pt x="18439219" y="5449506"/>
                </a:lnTo>
                <a:lnTo>
                  <a:pt x="18440769" y="5457164"/>
                </a:lnTo>
                <a:lnTo>
                  <a:pt x="18444972" y="5463400"/>
                </a:lnTo>
                <a:lnTo>
                  <a:pt x="18451221" y="5467604"/>
                </a:lnTo>
                <a:lnTo>
                  <a:pt x="18458866" y="5469153"/>
                </a:lnTo>
                <a:lnTo>
                  <a:pt x="18466512" y="5467604"/>
                </a:lnTo>
                <a:lnTo>
                  <a:pt x="18472760" y="5463400"/>
                </a:lnTo>
                <a:lnTo>
                  <a:pt x="18476964" y="5457164"/>
                </a:lnTo>
                <a:lnTo>
                  <a:pt x="18478500" y="5449506"/>
                </a:lnTo>
                <a:close/>
              </a:path>
              <a:path w="18719800" h="10718800" extrusionOk="0">
                <a:moveTo>
                  <a:pt x="18478500" y="5349418"/>
                </a:moveTo>
                <a:lnTo>
                  <a:pt x="18476964" y="5341772"/>
                </a:lnTo>
                <a:lnTo>
                  <a:pt x="18472760" y="5335524"/>
                </a:lnTo>
                <a:lnTo>
                  <a:pt x="18466512" y="5331320"/>
                </a:lnTo>
                <a:lnTo>
                  <a:pt x="18458866" y="5329771"/>
                </a:lnTo>
                <a:lnTo>
                  <a:pt x="18451221" y="5331320"/>
                </a:lnTo>
                <a:lnTo>
                  <a:pt x="18444972" y="5335524"/>
                </a:lnTo>
                <a:lnTo>
                  <a:pt x="18440769" y="5341772"/>
                </a:lnTo>
                <a:lnTo>
                  <a:pt x="18439219" y="5349418"/>
                </a:lnTo>
                <a:lnTo>
                  <a:pt x="18440769" y="5357063"/>
                </a:lnTo>
                <a:lnTo>
                  <a:pt x="18444972" y="5363311"/>
                </a:lnTo>
                <a:lnTo>
                  <a:pt x="18451221" y="5367528"/>
                </a:lnTo>
                <a:lnTo>
                  <a:pt x="18458866" y="5369064"/>
                </a:lnTo>
                <a:lnTo>
                  <a:pt x="18466512" y="5367528"/>
                </a:lnTo>
                <a:lnTo>
                  <a:pt x="18472760" y="5363311"/>
                </a:lnTo>
                <a:lnTo>
                  <a:pt x="18476964" y="5357063"/>
                </a:lnTo>
                <a:lnTo>
                  <a:pt x="18478500" y="5349418"/>
                </a:lnTo>
                <a:close/>
              </a:path>
              <a:path w="18719800" h="10718800" extrusionOk="0">
                <a:moveTo>
                  <a:pt x="18478500" y="5249329"/>
                </a:moveTo>
                <a:lnTo>
                  <a:pt x="18476964" y="5241683"/>
                </a:lnTo>
                <a:lnTo>
                  <a:pt x="18472760" y="5235435"/>
                </a:lnTo>
                <a:lnTo>
                  <a:pt x="18466512" y="5231219"/>
                </a:lnTo>
                <a:lnTo>
                  <a:pt x="18458866" y="5229669"/>
                </a:lnTo>
                <a:lnTo>
                  <a:pt x="18451221" y="5231219"/>
                </a:lnTo>
                <a:lnTo>
                  <a:pt x="18444972" y="5235435"/>
                </a:lnTo>
                <a:lnTo>
                  <a:pt x="18440769" y="5241683"/>
                </a:lnTo>
                <a:lnTo>
                  <a:pt x="18439219" y="5249329"/>
                </a:lnTo>
                <a:lnTo>
                  <a:pt x="18440769" y="5256974"/>
                </a:lnTo>
                <a:lnTo>
                  <a:pt x="18444972" y="5263210"/>
                </a:lnTo>
                <a:lnTo>
                  <a:pt x="18451221" y="5267426"/>
                </a:lnTo>
                <a:lnTo>
                  <a:pt x="18458866" y="5268963"/>
                </a:lnTo>
                <a:lnTo>
                  <a:pt x="18466512" y="5267426"/>
                </a:lnTo>
                <a:lnTo>
                  <a:pt x="18472760" y="5263210"/>
                </a:lnTo>
                <a:lnTo>
                  <a:pt x="18476964" y="5256974"/>
                </a:lnTo>
                <a:lnTo>
                  <a:pt x="18478500" y="5249329"/>
                </a:lnTo>
                <a:close/>
              </a:path>
              <a:path w="18719800" h="10718800" extrusionOk="0">
                <a:moveTo>
                  <a:pt x="18478500" y="5149227"/>
                </a:moveTo>
                <a:lnTo>
                  <a:pt x="18476964" y="5141582"/>
                </a:lnTo>
                <a:lnTo>
                  <a:pt x="18472760" y="5135334"/>
                </a:lnTo>
                <a:lnTo>
                  <a:pt x="18466512" y="5131130"/>
                </a:lnTo>
                <a:lnTo>
                  <a:pt x="18458866" y="5129581"/>
                </a:lnTo>
                <a:lnTo>
                  <a:pt x="18451221" y="5131130"/>
                </a:lnTo>
                <a:lnTo>
                  <a:pt x="18444972" y="5135334"/>
                </a:lnTo>
                <a:lnTo>
                  <a:pt x="18440769" y="5141582"/>
                </a:lnTo>
                <a:lnTo>
                  <a:pt x="18439219" y="5149227"/>
                </a:lnTo>
                <a:lnTo>
                  <a:pt x="18440769" y="5156873"/>
                </a:lnTo>
                <a:lnTo>
                  <a:pt x="18444972" y="5163121"/>
                </a:lnTo>
                <a:lnTo>
                  <a:pt x="18451221" y="5167338"/>
                </a:lnTo>
                <a:lnTo>
                  <a:pt x="18458866" y="5168874"/>
                </a:lnTo>
                <a:lnTo>
                  <a:pt x="18466512" y="5167338"/>
                </a:lnTo>
                <a:lnTo>
                  <a:pt x="18472760" y="5163121"/>
                </a:lnTo>
                <a:lnTo>
                  <a:pt x="18476964" y="5156873"/>
                </a:lnTo>
                <a:lnTo>
                  <a:pt x="18478500" y="5149227"/>
                </a:lnTo>
                <a:close/>
              </a:path>
              <a:path w="18719800" h="10718800" extrusionOk="0">
                <a:moveTo>
                  <a:pt x="18478500" y="5049126"/>
                </a:moveTo>
                <a:lnTo>
                  <a:pt x="18476964" y="5041481"/>
                </a:lnTo>
                <a:lnTo>
                  <a:pt x="18472760" y="5035232"/>
                </a:lnTo>
                <a:lnTo>
                  <a:pt x="18466512" y="5031016"/>
                </a:lnTo>
                <a:lnTo>
                  <a:pt x="18458866" y="5029466"/>
                </a:lnTo>
                <a:lnTo>
                  <a:pt x="18451221" y="5031016"/>
                </a:lnTo>
                <a:lnTo>
                  <a:pt x="18444972" y="5035232"/>
                </a:lnTo>
                <a:lnTo>
                  <a:pt x="18440769" y="5041481"/>
                </a:lnTo>
                <a:lnTo>
                  <a:pt x="18439219" y="5049126"/>
                </a:lnTo>
                <a:lnTo>
                  <a:pt x="18440769" y="5056771"/>
                </a:lnTo>
                <a:lnTo>
                  <a:pt x="18444972" y="5063020"/>
                </a:lnTo>
                <a:lnTo>
                  <a:pt x="18451221" y="5067236"/>
                </a:lnTo>
                <a:lnTo>
                  <a:pt x="18458866" y="5068773"/>
                </a:lnTo>
                <a:lnTo>
                  <a:pt x="18466512" y="5067236"/>
                </a:lnTo>
                <a:lnTo>
                  <a:pt x="18472760" y="5063020"/>
                </a:lnTo>
                <a:lnTo>
                  <a:pt x="18476964" y="5056771"/>
                </a:lnTo>
                <a:lnTo>
                  <a:pt x="18478500" y="5049126"/>
                </a:lnTo>
                <a:close/>
              </a:path>
              <a:path w="18719800" h="10718800" extrusionOk="0">
                <a:moveTo>
                  <a:pt x="18478500" y="4949025"/>
                </a:moveTo>
                <a:lnTo>
                  <a:pt x="18476964" y="4941379"/>
                </a:lnTo>
                <a:lnTo>
                  <a:pt x="18472760" y="4935144"/>
                </a:lnTo>
                <a:lnTo>
                  <a:pt x="18466512" y="4930927"/>
                </a:lnTo>
                <a:lnTo>
                  <a:pt x="18458866" y="4929390"/>
                </a:lnTo>
                <a:lnTo>
                  <a:pt x="18451221" y="4930927"/>
                </a:lnTo>
                <a:lnTo>
                  <a:pt x="18444972" y="4935144"/>
                </a:lnTo>
                <a:lnTo>
                  <a:pt x="18440769" y="4941379"/>
                </a:lnTo>
                <a:lnTo>
                  <a:pt x="18439219" y="4949025"/>
                </a:lnTo>
                <a:lnTo>
                  <a:pt x="18440769" y="4956683"/>
                </a:lnTo>
                <a:lnTo>
                  <a:pt x="18444972" y="4962931"/>
                </a:lnTo>
                <a:lnTo>
                  <a:pt x="18451221" y="4967135"/>
                </a:lnTo>
                <a:lnTo>
                  <a:pt x="18458866" y="4968684"/>
                </a:lnTo>
                <a:lnTo>
                  <a:pt x="18466512" y="4967135"/>
                </a:lnTo>
                <a:lnTo>
                  <a:pt x="18472760" y="4962931"/>
                </a:lnTo>
                <a:lnTo>
                  <a:pt x="18476964" y="4956683"/>
                </a:lnTo>
                <a:lnTo>
                  <a:pt x="18478500" y="4949025"/>
                </a:lnTo>
                <a:close/>
              </a:path>
              <a:path w="18719800" h="10718800" extrusionOk="0">
                <a:moveTo>
                  <a:pt x="18478500" y="4848949"/>
                </a:moveTo>
                <a:lnTo>
                  <a:pt x="18476964" y="4841291"/>
                </a:lnTo>
                <a:lnTo>
                  <a:pt x="18472760" y="4835042"/>
                </a:lnTo>
                <a:lnTo>
                  <a:pt x="18466512" y="4830838"/>
                </a:lnTo>
                <a:lnTo>
                  <a:pt x="18458866" y="4829289"/>
                </a:lnTo>
                <a:lnTo>
                  <a:pt x="18451221" y="4830838"/>
                </a:lnTo>
                <a:lnTo>
                  <a:pt x="18444972" y="4835042"/>
                </a:lnTo>
                <a:lnTo>
                  <a:pt x="18440769" y="4841291"/>
                </a:lnTo>
                <a:lnTo>
                  <a:pt x="18439219" y="4848949"/>
                </a:lnTo>
                <a:lnTo>
                  <a:pt x="18440769" y="4856594"/>
                </a:lnTo>
                <a:lnTo>
                  <a:pt x="18444972" y="4862830"/>
                </a:lnTo>
                <a:lnTo>
                  <a:pt x="18451221" y="4867046"/>
                </a:lnTo>
                <a:lnTo>
                  <a:pt x="18458866" y="4868583"/>
                </a:lnTo>
                <a:lnTo>
                  <a:pt x="18466512" y="4867046"/>
                </a:lnTo>
                <a:lnTo>
                  <a:pt x="18472760" y="4862830"/>
                </a:lnTo>
                <a:lnTo>
                  <a:pt x="18476964" y="4856594"/>
                </a:lnTo>
                <a:lnTo>
                  <a:pt x="18478500" y="4848949"/>
                </a:lnTo>
                <a:close/>
              </a:path>
              <a:path w="18719800" h="10718800" extrusionOk="0">
                <a:moveTo>
                  <a:pt x="18478500" y="4748835"/>
                </a:moveTo>
                <a:lnTo>
                  <a:pt x="18476964" y="4741189"/>
                </a:lnTo>
                <a:lnTo>
                  <a:pt x="18472760" y="4734953"/>
                </a:lnTo>
                <a:lnTo>
                  <a:pt x="18466512" y="4730750"/>
                </a:lnTo>
                <a:lnTo>
                  <a:pt x="18458866" y="4729200"/>
                </a:lnTo>
                <a:lnTo>
                  <a:pt x="18451221" y="4730750"/>
                </a:lnTo>
                <a:lnTo>
                  <a:pt x="18444972" y="4734953"/>
                </a:lnTo>
                <a:lnTo>
                  <a:pt x="18440769" y="4741189"/>
                </a:lnTo>
                <a:lnTo>
                  <a:pt x="18439219" y="4748835"/>
                </a:lnTo>
                <a:lnTo>
                  <a:pt x="18440769" y="4756493"/>
                </a:lnTo>
                <a:lnTo>
                  <a:pt x="18444972" y="4762741"/>
                </a:lnTo>
                <a:lnTo>
                  <a:pt x="18451221" y="4766945"/>
                </a:lnTo>
                <a:lnTo>
                  <a:pt x="18458866" y="4768494"/>
                </a:lnTo>
                <a:lnTo>
                  <a:pt x="18466512" y="4766945"/>
                </a:lnTo>
                <a:lnTo>
                  <a:pt x="18472760" y="4762741"/>
                </a:lnTo>
                <a:lnTo>
                  <a:pt x="18476964" y="4756493"/>
                </a:lnTo>
                <a:lnTo>
                  <a:pt x="18478500" y="4748835"/>
                </a:lnTo>
                <a:close/>
              </a:path>
              <a:path w="18719800" h="10718800" extrusionOk="0">
                <a:moveTo>
                  <a:pt x="18540273" y="358305"/>
                </a:moveTo>
                <a:lnTo>
                  <a:pt x="18538724" y="350659"/>
                </a:lnTo>
                <a:lnTo>
                  <a:pt x="18534507" y="344411"/>
                </a:lnTo>
                <a:lnTo>
                  <a:pt x="18528259" y="340194"/>
                </a:lnTo>
                <a:lnTo>
                  <a:pt x="18520626" y="338658"/>
                </a:lnTo>
                <a:lnTo>
                  <a:pt x="18512968" y="340194"/>
                </a:lnTo>
                <a:lnTo>
                  <a:pt x="18506720" y="344411"/>
                </a:lnTo>
                <a:lnTo>
                  <a:pt x="18502516" y="350659"/>
                </a:lnTo>
                <a:lnTo>
                  <a:pt x="18500967" y="358305"/>
                </a:lnTo>
                <a:lnTo>
                  <a:pt x="18502516" y="365950"/>
                </a:lnTo>
                <a:lnTo>
                  <a:pt x="18506720" y="372198"/>
                </a:lnTo>
                <a:lnTo>
                  <a:pt x="18512968" y="376402"/>
                </a:lnTo>
                <a:lnTo>
                  <a:pt x="18520626" y="377952"/>
                </a:lnTo>
                <a:lnTo>
                  <a:pt x="18528259" y="376402"/>
                </a:lnTo>
                <a:lnTo>
                  <a:pt x="18534507" y="372198"/>
                </a:lnTo>
                <a:lnTo>
                  <a:pt x="18538724" y="365950"/>
                </a:lnTo>
                <a:lnTo>
                  <a:pt x="18540273" y="358305"/>
                </a:lnTo>
                <a:close/>
              </a:path>
              <a:path w="18719800" h="10718800" extrusionOk="0">
                <a:moveTo>
                  <a:pt x="18540273" y="258203"/>
                </a:moveTo>
                <a:lnTo>
                  <a:pt x="18538724" y="250558"/>
                </a:lnTo>
                <a:lnTo>
                  <a:pt x="18534507" y="244309"/>
                </a:lnTo>
                <a:lnTo>
                  <a:pt x="18528259" y="240106"/>
                </a:lnTo>
                <a:lnTo>
                  <a:pt x="18520626" y="238556"/>
                </a:lnTo>
                <a:lnTo>
                  <a:pt x="18512968" y="240106"/>
                </a:lnTo>
                <a:lnTo>
                  <a:pt x="18506720" y="244309"/>
                </a:lnTo>
                <a:lnTo>
                  <a:pt x="18502516" y="250558"/>
                </a:lnTo>
                <a:lnTo>
                  <a:pt x="18500967" y="258203"/>
                </a:lnTo>
                <a:lnTo>
                  <a:pt x="18502516" y="265849"/>
                </a:lnTo>
                <a:lnTo>
                  <a:pt x="18506720" y="272097"/>
                </a:lnTo>
                <a:lnTo>
                  <a:pt x="18512968" y="276313"/>
                </a:lnTo>
                <a:lnTo>
                  <a:pt x="18520626" y="277863"/>
                </a:lnTo>
                <a:lnTo>
                  <a:pt x="18528259" y="276313"/>
                </a:lnTo>
                <a:lnTo>
                  <a:pt x="18534507" y="272097"/>
                </a:lnTo>
                <a:lnTo>
                  <a:pt x="18538724" y="265849"/>
                </a:lnTo>
                <a:lnTo>
                  <a:pt x="18540273" y="258203"/>
                </a:lnTo>
                <a:close/>
              </a:path>
              <a:path w="18719800" h="10718800" extrusionOk="0">
                <a:moveTo>
                  <a:pt x="18540273" y="158102"/>
                </a:moveTo>
                <a:lnTo>
                  <a:pt x="18538724" y="150456"/>
                </a:lnTo>
                <a:lnTo>
                  <a:pt x="18534507" y="144221"/>
                </a:lnTo>
                <a:lnTo>
                  <a:pt x="18528259" y="140004"/>
                </a:lnTo>
                <a:lnTo>
                  <a:pt x="18520626" y="138455"/>
                </a:lnTo>
                <a:lnTo>
                  <a:pt x="18512968" y="140004"/>
                </a:lnTo>
                <a:lnTo>
                  <a:pt x="18506720" y="144221"/>
                </a:lnTo>
                <a:lnTo>
                  <a:pt x="18502516" y="150456"/>
                </a:lnTo>
                <a:lnTo>
                  <a:pt x="18500967" y="158102"/>
                </a:lnTo>
                <a:lnTo>
                  <a:pt x="18502516" y="165760"/>
                </a:lnTo>
                <a:lnTo>
                  <a:pt x="18506720" y="172008"/>
                </a:lnTo>
                <a:lnTo>
                  <a:pt x="18512968" y="176212"/>
                </a:lnTo>
                <a:lnTo>
                  <a:pt x="18520626" y="177761"/>
                </a:lnTo>
                <a:lnTo>
                  <a:pt x="18528259" y="176212"/>
                </a:lnTo>
                <a:lnTo>
                  <a:pt x="18534507" y="172008"/>
                </a:lnTo>
                <a:lnTo>
                  <a:pt x="18538724" y="165760"/>
                </a:lnTo>
                <a:lnTo>
                  <a:pt x="18540273" y="158102"/>
                </a:lnTo>
                <a:close/>
              </a:path>
              <a:path w="18719800" h="10718800" extrusionOk="0">
                <a:moveTo>
                  <a:pt x="18540273" y="58013"/>
                </a:moveTo>
                <a:lnTo>
                  <a:pt x="18538724" y="50368"/>
                </a:lnTo>
                <a:lnTo>
                  <a:pt x="18534507" y="44119"/>
                </a:lnTo>
                <a:lnTo>
                  <a:pt x="18528259" y="39903"/>
                </a:lnTo>
                <a:lnTo>
                  <a:pt x="18520626" y="38366"/>
                </a:lnTo>
                <a:lnTo>
                  <a:pt x="18512968" y="39903"/>
                </a:lnTo>
                <a:lnTo>
                  <a:pt x="18506720" y="44119"/>
                </a:lnTo>
                <a:lnTo>
                  <a:pt x="18502516" y="50368"/>
                </a:lnTo>
                <a:lnTo>
                  <a:pt x="18500967" y="58013"/>
                </a:lnTo>
                <a:lnTo>
                  <a:pt x="18502516" y="65659"/>
                </a:lnTo>
                <a:lnTo>
                  <a:pt x="18506720" y="71907"/>
                </a:lnTo>
                <a:lnTo>
                  <a:pt x="18512968" y="76111"/>
                </a:lnTo>
                <a:lnTo>
                  <a:pt x="18520626" y="77660"/>
                </a:lnTo>
                <a:lnTo>
                  <a:pt x="18528259" y="76111"/>
                </a:lnTo>
                <a:lnTo>
                  <a:pt x="18534507" y="71907"/>
                </a:lnTo>
                <a:lnTo>
                  <a:pt x="18538724" y="65659"/>
                </a:lnTo>
                <a:lnTo>
                  <a:pt x="18540273" y="58013"/>
                </a:lnTo>
                <a:close/>
              </a:path>
              <a:path w="18719800" h="10718800" extrusionOk="0">
                <a:moveTo>
                  <a:pt x="18552478" y="10699890"/>
                </a:moveTo>
                <a:lnTo>
                  <a:pt x="18550928" y="10692232"/>
                </a:lnTo>
                <a:lnTo>
                  <a:pt x="18546725" y="10685983"/>
                </a:lnTo>
                <a:lnTo>
                  <a:pt x="18540476" y="10681780"/>
                </a:lnTo>
                <a:lnTo>
                  <a:pt x="18532831" y="10680230"/>
                </a:lnTo>
                <a:lnTo>
                  <a:pt x="18525186" y="10681780"/>
                </a:lnTo>
                <a:lnTo>
                  <a:pt x="18518937" y="10685983"/>
                </a:lnTo>
                <a:lnTo>
                  <a:pt x="18514733" y="10692232"/>
                </a:lnTo>
                <a:lnTo>
                  <a:pt x="18513184" y="10699890"/>
                </a:lnTo>
                <a:lnTo>
                  <a:pt x="18514733" y="10707535"/>
                </a:lnTo>
                <a:lnTo>
                  <a:pt x="18518937" y="10713771"/>
                </a:lnTo>
                <a:lnTo>
                  <a:pt x="18525186" y="10717987"/>
                </a:lnTo>
                <a:lnTo>
                  <a:pt x="18529199" y="10718787"/>
                </a:lnTo>
                <a:lnTo>
                  <a:pt x="18536463" y="10718787"/>
                </a:lnTo>
                <a:lnTo>
                  <a:pt x="18540476" y="10717987"/>
                </a:lnTo>
                <a:lnTo>
                  <a:pt x="18546725" y="10713771"/>
                </a:lnTo>
                <a:lnTo>
                  <a:pt x="18550928" y="10707535"/>
                </a:lnTo>
                <a:lnTo>
                  <a:pt x="18552478" y="10699890"/>
                </a:lnTo>
                <a:close/>
              </a:path>
              <a:path w="18719800" h="10718800" extrusionOk="0">
                <a:moveTo>
                  <a:pt x="18552478" y="10599788"/>
                </a:moveTo>
                <a:lnTo>
                  <a:pt x="18550928" y="10592143"/>
                </a:lnTo>
                <a:lnTo>
                  <a:pt x="18546725" y="10585895"/>
                </a:lnTo>
                <a:lnTo>
                  <a:pt x="18540476" y="10581691"/>
                </a:lnTo>
                <a:lnTo>
                  <a:pt x="18532831" y="10580141"/>
                </a:lnTo>
                <a:lnTo>
                  <a:pt x="18525186" y="10581691"/>
                </a:lnTo>
                <a:lnTo>
                  <a:pt x="18518937" y="10585895"/>
                </a:lnTo>
                <a:lnTo>
                  <a:pt x="18514733" y="10592143"/>
                </a:lnTo>
                <a:lnTo>
                  <a:pt x="18513184" y="10599788"/>
                </a:lnTo>
                <a:lnTo>
                  <a:pt x="18514733" y="10607434"/>
                </a:lnTo>
                <a:lnTo>
                  <a:pt x="18518937" y="10613682"/>
                </a:lnTo>
                <a:lnTo>
                  <a:pt x="18525186" y="10617899"/>
                </a:lnTo>
                <a:lnTo>
                  <a:pt x="18532831" y="10619448"/>
                </a:lnTo>
                <a:lnTo>
                  <a:pt x="18540476" y="10617899"/>
                </a:lnTo>
                <a:lnTo>
                  <a:pt x="18546725" y="10613682"/>
                </a:lnTo>
                <a:lnTo>
                  <a:pt x="18550928" y="10607434"/>
                </a:lnTo>
                <a:lnTo>
                  <a:pt x="18552478" y="10599788"/>
                </a:lnTo>
                <a:close/>
              </a:path>
              <a:path w="18719800" h="10718800" extrusionOk="0">
                <a:moveTo>
                  <a:pt x="18552478" y="10499700"/>
                </a:moveTo>
                <a:lnTo>
                  <a:pt x="18550928" y="10492041"/>
                </a:lnTo>
                <a:lnTo>
                  <a:pt x="18546725" y="10485806"/>
                </a:lnTo>
                <a:lnTo>
                  <a:pt x="18540476" y="10481589"/>
                </a:lnTo>
                <a:lnTo>
                  <a:pt x="18532831" y="10480040"/>
                </a:lnTo>
                <a:lnTo>
                  <a:pt x="18525186" y="10481589"/>
                </a:lnTo>
                <a:lnTo>
                  <a:pt x="18518937" y="10485806"/>
                </a:lnTo>
                <a:lnTo>
                  <a:pt x="18514733" y="10492041"/>
                </a:lnTo>
                <a:lnTo>
                  <a:pt x="18513184" y="10499700"/>
                </a:lnTo>
                <a:lnTo>
                  <a:pt x="18514733" y="10507332"/>
                </a:lnTo>
                <a:lnTo>
                  <a:pt x="18518937" y="10513581"/>
                </a:lnTo>
                <a:lnTo>
                  <a:pt x="18525186" y="10517797"/>
                </a:lnTo>
                <a:lnTo>
                  <a:pt x="18532831" y="10519346"/>
                </a:lnTo>
                <a:lnTo>
                  <a:pt x="18540476" y="10517797"/>
                </a:lnTo>
                <a:lnTo>
                  <a:pt x="18546725" y="10513581"/>
                </a:lnTo>
                <a:lnTo>
                  <a:pt x="18550928" y="10507332"/>
                </a:lnTo>
                <a:lnTo>
                  <a:pt x="18552478" y="10499700"/>
                </a:lnTo>
                <a:close/>
              </a:path>
              <a:path w="18719800" h="10718800" extrusionOk="0">
                <a:moveTo>
                  <a:pt x="18552478" y="10399598"/>
                </a:moveTo>
                <a:lnTo>
                  <a:pt x="18550928" y="10391953"/>
                </a:lnTo>
                <a:lnTo>
                  <a:pt x="18546725" y="10385704"/>
                </a:lnTo>
                <a:lnTo>
                  <a:pt x="18540476" y="10381488"/>
                </a:lnTo>
                <a:lnTo>
                  <a:pt x="18532831" y="10379939"/>
                </a:lnTo>
                <a:lnTo>
                  <a:pt x="18525186" y="10381488"/>
                </a:lnTo>
                <a:lnTo>
                  <a:pt x="18518937" y="10385704"/>
                </a:lnTo>
                <a:lnTo>
                  <a:pt x="18514733" y="10391953"/>
                </a:lnTo>
                <a:lnTo>
                  <a:pt x="18513184" y="10399598"/>
                </a:lnTo>
                <a:lnTo>
                  <a:pt x="18514733" y="10407244"/>
                </a:lnTo>
                <a:lnTo>
                  <a:pt x="18518937" y="10413479"/>
                </a:lnTo>
                <a:lnTo>
                  <a:pt x="18525186" y="10417696"/>
                </a:lnTo>
                <a:lnTo>
                  <a:pt x="18532831" y="10419232"/>
                </a:lnTo>
                <a:lnTo>
                  <a:pt x="18540476" y="10417696"/>
                </a:lnTo>
                <a:lnTo>
                  <a:pt x="18546725" y="10413479"/>
                </a:lnTo>
                <a:lnTo>
                  <a:pt x="18550928" y="10407244"/>
                </a:lnTo>
                <a:lnTo>
                  <a:pt x="18552478" y="10399598"/>
                </a:lnTo>
                <a:close/>
              </a:path>
              <a:path w="18719800" h="10718800" extrusionOk="0">
                <a:moveTo>
                  <a:pt x="18552478" y="10299497"/>
                </a:moveTo>
                <a:lnTo>
                  <a:pt x="18550928" y="10291851"/>
                </a:lnTo>
                <a:lnTo>
                  <a:pt x="18546725" y="10285603"/>
                </a:lnTo>
                <a:lnTo>
                  <a:pt x="18540476" y="10281399"/>
                </a:lnTo>
                <a:lnTo>
                  <a:pt x="18532831" y="10279850"/>
                </a:lnTo>
                <a:lnTo>
                  <a:pt x="18525186" y="10281399"/>
                </a:lnTo>
                <a:lnTo>
                  <a:pt x="18518937" y="10285603"/>
                </a:lnTo>
                <a:lnTo>
                  <a:pt x="18514733" y="10291851"/>
                </a:lnTo>
                <a:lnTo>
                  <a:pt x="18513184" y="10299497"/>
                </a:lnTo>
                <a:lnTo>
                  <a:pt x="18514733" y="10307142"/>
                </a:lnTo>
                <a:lnTo>
                  <a:pt x="18518937" y="10313391"/>
                </a:lnTo>
                <a:lnTo>
                  <a:pt x="18525186" y="10317594"/>
                </a:lnTo>
                <a:lnTo>
                  <a:pt x="18532831" y="10319144"/>
                </a:lnTo>
                <a:lnTo>
                  <a:pt x="18540476" y="10317594"/>
                </a:lnTo>
                <a:lnTo>
                  <a:pt x="18546725" y="10313391"/>
                </a:lnTo>
                <a:lnTo>
                  <a:pt x="18550928" y="10307142"/>
                </a:lnTo>
                <a:lnTo>
                  <a:pt x="18552478" y="10299497"/>
                </a:lnTo>
                <a:close/>
              </a:path>
              <a:path w="18719800" h="10718800" extrusionOk="0">
                <a:moveTo>
                  <a:pt x="18552478" y="10199395"/>
                </a:moveTo>
                <a:lnTo>
                  <a:pt x="18550928" y="10191750"/>
                </a:lnTo>
                <a:lnTo>
                  <a:pt x="18546725" y="10185502"/>
                </a:lnTo>
                <a:lnTo>
                  <a:pt x="18540476" y="10181298"/>
                </a:lnTo>
                <a:lnTo>
                  <a:pt x="18532831" y="10179748"/>
                </a:lnTo>
                <a:lnTo>
                  <a:pt x="18525186" y="10181298"/>
                </a:lnTo>
                <a:lnTo>
                  <a:pt x="18518937" y="10185502"/>
                </a:lnTo>
                <a:lnTo>
                  <a:pt x="18514733" y="10191750"/>
                </a:lnTo>
                <a:lnTo>
                  <a:pt x="18513184" y="10199395"/>
                </a:lnTo>
                <a:lnTo>
                  <a:pt x="18514733" y="10207041"/>
                </a:lnTo>
                <a:lnTo>
                  <a:pt x="18518937" y="10213289"/>
                </a:lnTo>
                <a:lnTo>
                  <a:pt x="18525186" y="10217506"/>
                </a:lnTo>
                <a:lnTo>
                  <a:pt x="18532831" y="10219042"/>
                </a:lnTo>
                <a:lnTo>
                  <a:pt x="18540476" y="10217506"/>
                </a:lnTo>
                <a:lnTo>
                  <a:pt x="18546725" y="10213289"/>
                </a:lnTo>
                <a:lnTo>
                  <a:pt x="18550928" y="10207041"/>
                </a:lnTo>
                <a:lnTo>
                  <a:pt x="18552478" y="10199395"/>
                </a:lnTo>
                <a:close/>
              </a:path>
              <a:path w="18719800" h="10718800" extrusionOk="0">
                <a:moveTo>
                  <a:pt x="18552478" y="10099307"/>
                </a:moveTo>
                <a:lnTo>
                  <a:pt x="18550928" y="10091661"/>
                </a:lnTo>
                <a:lnTo>
                  <a:pt x="18546725" y="10085413"/>
                </a:lnTo>
                <a:lnTo>
                  <a:pt x="18540476" y="10081196"/>
                </a:lnTo>
                <a:lnTo>
                  <a:pt x="18532831" y="10079647"/>
                </a:lnTo>
                <a:lnTo>
                  <a:pt x="18525186" y="10081196"/>
                </a:lnTo>
                <a:lnTo>
                  <a:pt x="18518937" y="10085413"/>
                </a:lnTo>
                <a:lnTo>
                  <a:pt x="18514733" y="10091661"/>
                </a:lnTo>
                <a:lnTo>
                  <a:pt x="18513184" y="10099307"/>
                </a:lnTo>
                <a:lnTo>
                  <a:pt x="18514733" y="10106952"/>
                </a:lnTo>
                <a:lnTo>
                  <a:pt x="18518937" y="10113200"/>
                </a:lnTo>
                <a:lnTo>
                  <a:pt x="18525186" y="10117417"/>
                </a:lnTo>
                <a:lnTo>
                  <a:pt x="18532831" y="10118954"/>
                </a:lnTo>
                <a:lnTo>
                  <a:pt x="18540476" y="10117417"/>
                </a:lnTo>
                <a:lnTo>
                  <a:pt x="18546725" y="10113200"/>
                </a:lnTo>
                <a:lnTo>
                  <a:pt x="18550928" y="10106952"/>
                </a:lnTo>
                <a:lnTo>
                  <a:pt x="18552478" y="10099307"/>
                </a:lnTo>
                <a:close/>
              </a:path>
              <a:path w="18719800" h="10718800" extrusionOk="0">
                <a:moveTo>
                  <a:pt x="18552478" y="9999205"/>
                </a:moveTo>
                <a:lnTo>
                  <a:pt x="18550928" y="9991560"/>
                </a:lnTo>
                <a:lnTo>
                  <a:pt x="18546725" y="9985324"/>
                </a:lnTo>
                <a:lnTo>
                  <a:pt x="18540476" y="9981108"/>
                </a:lnTo>
                <a:lnTo>
                  <a:pt x="18532831" y="9979558"/>
                </a:lnTo>
                <a:lnTo>
                  <a:pt x="18525186" y="9981108"/>
                </a:lnTo>
                <a:lnTo>
                  <a:pt x="18518937" y="9985324"/>
                </a:lnTo>
                <a:lnTo>
                  <a:pt x="18514733" y="9991560"/>
                </a:lnTo>
                <a:lnTo>
                  <a:pt x="18513184" y="9999205"/>
                </a:lnTo>
                <a:lnTo>
                  <a:pt x="18514733" y="10006863"/>
                </a:lnTo>
                <a:lnTo>
                  <a:pt x="18518937" y="10013099"/>
                </a:lnTo>
                <a:lnTo>
                  <a:pt x="18525186" y="10017315"/>
                </a:lnTo>
                <a:lnTo>
                  <a:pt x="18532831" y="10018865"/>
                </a:lnTo>
                <a:lnTo>
                  <a:pt x="18540476" y="10017315"/>
                </a:lnTo>
                <a:lnTo>
                  <a:pt x="18546725" y="10013099"/>
                </a:lnTo>
                <a:lnTo>
                  <a:pt x="18550928" y="10006863"/>
                </a:lnTo>
                <a:lnTo>
                  <a:pt x="18552478" y="9999205"/>
                </a:lnTo>
                <a:close/>
              </a:path>
              <a:path w="18719800" h="10718800" extrusionOk="0">
                <a:moveTo>
                  <a:pt x="18552478" y="9899104"/>
                </a:moveTo>
                <a:lnTo>
                  <a:pt x="18550928" y="9891471"/>
                </a:lnTo>
                <a:lnTo>
                  <a:pt x="18546725" y="9885223"/>
                </a:lnTo>
                <a:lnTo>
                  <a:pt x="18540476" y="9881006"/>
                </a:lnTo>
                <a:lnTo>
                  <a:pt x="18532831" y="9879470"/>
                </a:lnTo>
                <a:lnTo>
                  <a:pt x="18525186" y="9881006"/>
                </a:lnTo>
                <a:lnTo>
                  <a:pt x="18518937" y="9885223"/>
                </a:lnTo>
                <a:lnTo>
                  <a:pt x="18514733" y="9891471"/>
                </a:lnTo>
                <a:lnTo>
                  <a:pt x="18513184" y="9899104"/>
                </a:lnTo>
                <a:lnTo>
                  <a:pt x="18514733" y="9906762"/>
                </a:lnTo>
                <a:lnTo>
                  <a:pt x="18518937" y="9913010"/>
                </a:lnTo>
                <a:lnTo>
                  <a:pt x="18525186" y="9917214"/>
                </a:lnTo>
                <a:lnTo>
                  <a:pt x="18532831" y="9918751"/>
                </a:lnTo>
                <a:lnTo>
                  <a:pt x="18540476" y="9917214"/>
                </a:lnTo>
                <a:lnTo>
                  <a:pt x="18546725" y="9913010"/>
                </a:lnTo>
                <a:lnTo>
                  <a:pt x="18550928" y="9906762"/>
                </a:lnTo>
                <a:lnTo>
                  <a:pt x="18552478" y="9899104"/>
                </a:lnTo>
                <a:close/>
              </a:path>
              <a:path w="18719800" h="10718800" extrusionOk="0">
                <a:moveTo>
                  <a:pt x="18552478" y="9799015"/>
                </a:moveTo>
                <a:lnTo>
                  <a:pt x="18550928" y="9791370"/>
                </a:lnTo>
                <a:lnTo>
                  <a:pt x="18546725" y="9785121"/>
                </a:lnTo>
                <a:lnTo>
                  <a:pt x="18540476" y="9780918"/>
                </a:lnTo>
                <a:lnTo>
                  <a:pt x="18532831" y="9779368"/>
                </a:lnTo>
                <a:lnTo>
                  <a:pt x="18525186" y="9780918"/>
                </a:lnTo>
                <a:lnTo>
                  <a:pt x="18518937" y="9785121"/>
                </a:lnTo>
                <a:lnTo>
                  <a:pt x="18514733" y="9791370"/>
                </a:lnTo>
                <a:lnTo>
                  <a:pt x="18513184" y="9799015"/>
                </a:lnTo>
                <a:lnTo>
                  <a:pt x="18514733" y="9806661"/>
                </a:lnTo>
                <a:lnTo>
                  <a:pt x="18518937" y="9812909"/>
                </a:lnTo>
                <a:lnTo>
                  <a:pt x="18525186" y="9817113"/>
                </a:lnTo>
                <a:lnTo>
                  <a:pt x="18532831" y="9818662"/>
                </a:lnTo>
                <a:lnTo>
                  <a:pt x="18540476" y="9817113"/>
                </a:lnTo>
                <a:lnTo>
                  <a:pt x="18546725" y="9812909"/>
                </a:lnTo>
                <a:lnTo>
                  <a:pt x="18550928" y="9806661"/>
                </a:lnTo>
                <a:lnTo>
                  <a:pt x="18552478" y="9799015"/>
                </a:lnTo>
                <a:close/>
              </a:path>
              <a:path w="18719800" h="10718800" extrusionOk="0">
                <a:moveTo>
                  <a:pt x="18552478" y="9698926"/>
                </a:moveTo>
                <a:lnTo>
                  <a:pt x="18550928" y="9691268"/>
                </a:lnTo>
                <a:lnTo>
                  <a:pt x="18546725" y="9685033"/>
                </a:lnTo>
                <a:lnTo>
                  <a:pt x="18540476" y="9680816"/>
                </a:lnTo>
                <a:lnTo>
                  <a:pt x="18532831" y="9679267"/>
                </a:lnTo>
                <a:lnTo>
                  <a:pt x="18525186" y="9680816"/>
                </a:lnTo>
                <a:lnTo>
                  <a:pt x="18518937" y="9685033"/>
                </a:lnTo>
                <a:lnTo>
                  <a:pt x="18514733" y="9691268"/>
                </a:lnTo>
                <a:lnTo>
                  <a:pt x="18513184" y="9698926"/>
                </a:lnTo>
                <a:lnTo>
                  <a:pt x="18514733" y="9706572"/>
                </a:lnTo>
                <a:lnTo>
                  <a:pt x="18518937" y="9712808"/>
                </a:lnTo>
                <a:lnTo>
                  <a:pt x="18525186" y="9717024"/>
                </a:lnTo>
                <a:lnTo>
                  <a:pt x="18532831" y="9718561"/>
                </a:lnTo>
                <a:lnTo>
                  <a:pt x="18540476" y="9717024"/>
                </a:lnTo>
                <a:lnTo>
                  <a:pt x="18546725" y="9712808"/>
                </a:lnTo>
                <a:lnTo>
                  <a:pt x="18550928" y="9706572"/>
                </a:lnTo>
                <a:lnTo>
                  <a:pt x="18552478" y="9698926"/>
                </a:lnTo>
                <a:close/>
              </a:path>
              <a:path w="18719800" h="10718800" extrusionOk="0">
                <a:moveTo>
                  <a:pt x="18552478" y="9598825"/>
                </a:moveTo>
                <a:lnTo>
                  <a:pt x="18550928" y="9591180"/>
                </a:lnTo>
                <a:lnTo>
                  <a:pt x="18546725" y="9584931"/>
                </a:lnTo>
                <a:lnTo>
                  <a:pt x="18540476" y="9580728"/>
                </a:lnTo>
                <a:lnTo>
                  <a:pt x="18532831" y="9579178"/>
                </a:lnTo>
                <a:lnTo>
                  <a:pt x="18525186" y="9580728"/>
                </a:lnTo>
                <a:lnTo>
                  <a:pt x="18518937" y="9584931"/>
                </a:lnTo>
                <a:lnTo>
                  <a:pt x="18514733" y="9591180"/>
                </a:lnTo>
                <a:lnTo>
                  <a:pt x="18513184" y="9598825"/>
                </a:lnTo>
                <a:lnTo>
                  <a:pt x="18514733" y="9606470"/>
                </a:lnTo>
                <a:lnTo>
                  <a:pt x="18518937" y="9612719"/>
                </a:lnTo>
                <a:lnTo>
                  <a:pt x="18525186" y="9616935"/>
                </a:lnTo>
                <a:lnTo>
                  <a:pt x="18532831" y="9618472"/>
                </a:lnTo>
                <a:lnTo>
                  <a:pt x="18540476" y="9616935"/>
                </a:lnTo>
                <a:lnTo>
                  <a:pt x="18546725" y="9612719"/>
                </a:lnTo>
                <a:lnTo>
                  <a:pt x="18550928" y="9606470"/>
                </a:lnTo>
                <a:lnTo>
                  <a:pt x="18552478" y="9598825"/>
                </a:lnTo>
                <a:close/>
              </a:path>
              <a:path w="18719800" h="10718800" extrusionOk="0">
                <a:moveTo>
                  <a:pt x="18552478" y="9498736"/>
                </a:moveTo>
                <a:lnTo>
                  <a:pt x="18550928" y="9491091"/>
                </a:lnTo>
                <a:lnTo>
                  <a:pt x="18546725" y="9484843"/>
                </a:lnTo>
                <a:lnTo>
                  <a:pt x="18540476" y="9480626"/>
                </a:lnTo>
                <a:lnTo>
                  <a:pt x="18532831" y="9479089"/>
                </a:lnTo>
                <a:lnTo>
                  <a:pt x="18525186" y="9480626"/>
                </a:lnTo>
                <a:lnTo>
                  <a:pt x="18518937" y="9484843"/>
                </a:lnTo>
                <a:lnTo>
                  <a:pt x="18514733" y="9491091"/>
                </a:lnTo>
                <a:lnTo>
                  <a:pt x="18513184" y="9498736"/>
                </a:lnTo>
                <a:lnTo>
                  <a:pt x="18514733" y="9506382"/>
                </a:lnTo>
                <a:lnTo>
                  <a:pt x="18518937" y="9512630"/>
                </a:lnTo>
                <a:lnTo>
                  <a:pt x="18525186" y="9516834"/>
                </a:lnTo>
                <a:lnTo>
                  <a:pt x="18532831" y="9518383"/>
                </a:lnTo>
                <a:lnTo>
                  <a:pt x="18540476" y="9516834"/>
                </a:lnTo>
                <a:lnTo>
                  <a:pt x="18546725" y="9512630"/>
                </a:lnTo>
                <a:lnTo>
                  <a:pt x="18550928" y="9506382"/>
                </a:lnTo>
                <a:lnTo>
                  <a:pt x="18552478" y="9498736"/>
                </a:lnTo>
                <a:close/>
              </a:path>
              <a:path w="18719800" h="10718800" extrusionOk="0">
                <a:moveTo>
                  <a:pt x="18552478" y="9398635"/>
                </a:moveTo>
                <a:lnTo>
                  <a:pt x="18550928" y="9390990"/>
                </a:lnTo>
                <a:lnTo>
                  <a:pt x="18546725" y="9384741"/>
                </a:lnTo>
                <a:lnTo>
                  <a:pt x="18540476" y="9380537"/>
                </a:lnTo>
                <a:lnTo>
                  <a:pt x="18532831" y="9378988"/>
                </a:lnTo>
                <a:lnTo>
                  <a:pt x="18525186" y="9380537"/>
                </a:lnTo>
                <a:lnTo>
                  <a:pt x="18518937" y="9384741"/>
                </a:lnTo>
                <a:lnTo>
                  <a:pt x="18514733" y="9390990"/>
                </a:lnTo>
                <a:lnTo>
                  <a:pt x="18513184" y="9398635"/>
                </a:lnTo>
                <a:lnTo>
                  <a:pt x="18514733" y="9406280"/>
                </a:lnTo>
                <a:lnTo>
                  <a:pt x="18518937" y="9412529"/>
                </a:lnTo>
                <a:lnTo>
                  <a:pt x="18525186" y="9416732"/>
                </a:lnTo>
                <a:lnTo>
                  <a:pt x="18532831" y="9418282"/>
                </a:lnTo>
                <a:lnTo>
                  <a:pt x="18540476" y="9416732"/>
                </a:lnTo>
                <a:lnTo>
                  <a:pt x="18546725" y="9412529"/>
                </a:lnTo>
                <a:lnTo>
                  <a:pt x="18550928" y="9406280"/>
                </a:lnTo>
                <a:lnTo>
                  <a:pt x="18552478" y="9398635"/>
                </a:lnTo>
                <a:close/>
              </a:path>
              <a:path w="18719800" h="10718800" extrusionOk="0">
                <a:moveTo>
                  <a:pt x="18552478" y="9298534"/>
                </a:moveTo>
                <a:lnTo>
                  <a:pt x="18550928" y="9290888"/>
                </a:lnTo>
                <a:lnTo>
                  <a:pt x="18546725" y="9284640"/>
                </a:lnTo>
                <a:lnTo>
                  <a:pt x="18540476" y="9280436"/>
                </a:lnTo>
                <a:lnTo>
                  <a:pt x="18532831" y="9278887"/>
                </a:lnTo>
                <a:lnTo>
                  <a:pt x="18525186" y="9280436"/>
                </a:lnTo>
                <a:lnTo>
                  <a:pt x="18518937" y="9284640"/>
                </a:lnTo>
                <a:lnTo>
                  <a:pt x="18514733" y="9290888"/>
                </a:lnTo>
                <a:lnTo>
                  <a:pt x="18513184" y="9298534"/>
                </a:lnTo>
                <a:lnTo>
                  <a:pt x="18514733" y="9306179"/>
                </a:lnTo>
                <a:lnTo>
                  <a:pt x="18518937" y="9312427"/>
                </a:lnTo>
                <a:lnTo>
                  <a:pt x="18525186" y="9316644"/>
                </a:lnTo>
                <a:lnTo>
                  <a:pt x="18532831" y="9318193"/>
                </a:lnTo>
                <a:lnTo>
                  <a:pt x="18540476" y="9316644"/>
                </a:lnTo>
                <a:lnTo>
                  <a:pt x="18546725" y="9312427"/>
                </a:lnTo>
                <a:lnTo>
                  <a:pt x="18550928" y="9306179"/>
                </a:lnTo>
                <a:lnTo>
                  <a:pt x="18552478" y="9298534"/>
                </a:lnTo>
                <a:close/>
              </a:path>
              <a:path w="18719800" h="10718800" extrusionOk="0">
                <a:moveTo>
                  <a:pt x="18552478" y="9098343"/>
                </a:moveTo>
                <a:lnTo>
                  <a:pt x="18550928" y="9090698"/>
                </a:lnTo>
                <a:lnTo>
                  <a:pt x="18546725" y="9084450"/>
                </a:lnTo>
                <a:lnTo>
                  <a:pt x="18540476" y="9080246"/>
                </a:lnTo>
                <a:lnTo>
                  <a:pt x="18532831" y="9078697"/>
                </a:lnTo>
                <a:lnTo>
                  <a:pt x="18525186" y="9080246"/>
                </a:lnTo>
                <a:lnTo>
                  <a:pt x="18518937" y="9084450"/>
                </a:lnTo>
                <a:lnTo>
                  <a:pt x="18514733" y="9090698"/>
                </a:lnTo>
                <a:lnTo>
                  <a:pt x="18513184" y="9098343"/>
                </a:lnTo>
                <a:lnTo>
                  <a:pt x="18514733" y="9105989"/>
                </a:lnTo>
                <a:lnTo>
                  <a:pt x="18518937" y="9112237"/>
                </a:lnTo>
                <a:lnTo>
                  <a:pt x="18525186" y="9116441"/>
                </a:lnTo>
                <a:lnTo>
                  <a:pt x="18532831" y="9117990"/>
                </a:lnTo>
                <a:lnTo>
                  <a:pt x="18540476" y="9116441"/>
                </a:lnTo>
                <a:lnTo>
                  <a:pt x="18546725" y="9112237"/>
                </a:lnTo>
                <a:lnTo>
                  <a:pt x="18550928" y="9105989"/>
                </a:lnTo>
                <a:lnTo>
                  <a:pt x="18552478" y="9098343"/>
                </a:lnTo>
                <a:close/>
              </a:path>
              <a:path w="18719800" h="10718800" extrusionOk="0">
                <a:moveTo>
                  <a:pt x="18552478" y="8998255"/>
                </a:moveTo>
                <a:lnTo>
                  <a:pt x="18550928" y="8990609"/>
                </a:lnTo>
                <a:lnTo>
                  <a:pt x="18546725" y="8984361"/>
                </a:lnTo>
                <a:lnTo>
                  <a:pt x="18540476" y="8980157"/>
                </a:lnTo>
                <a:lnTo>
                  <a:pt x="18532831" y="8978608"/>
                </a:lnTo>
                <a:lnTo>
                  <a:pt x="18525186" y="8980157"/>
                </a:lnTo>
                <a:lnTo>
                  <a:pt x="18518937" y="8984361"/>
                </a:lnTo>
                <a:lnTo>
                  <a:pt x="18514733" y="8990609"/>
                </a:lnTo>
                <a:lnTo>
                  <a:pt x="18513184" y="8998255"/>
                </a:lnTo>
                <a:lnTo>
                  <a:pt x="18514733" y="9005900"/>
                </a:lnTo>
                <a:lnTo>
                  <a:pt x="18518937" y="9012136"/>
                </a:lnTo>
                <a:lnTo>
                  <a:pt x="18525186" y="9016352"/>
                </a:lnTo>
                <a:lnTo>
                  <a:pt x="18532831" y="9017889"/>
                </a:lnTo>
                <a:lnTo>
                  <a:pt x="18540476" y="9016352"/>
                </a:lnTo>
                <a:lnTo>
                  <a:pt x="18546725" y="9012136"/>
                </a:lnTo>
                <a:lnTo>
                  <a:pt x="18550928" y="9005900"/>
                </a:lnTo>
                <a:lnTo>
                  <a:pt x="18552478" y="8998255"/>
                </a:lnTo>
                <a:close/>
              </a:path>
              <a:path w="18719800" h="10718800" extrusionOk="0">
                <a:moveTo>
                  <a:pt x="18552478" y="8898153"/>
                </a:moveTo>
                <a:lnTo>
                  <a:pt x="18550928" y="8890508"/>
                </a:lnTo>
                <a:lnTo>
                  <a:pt x="18546725" y="8884260"/>
                </a:lnTo>
                <a:lnTo>
                  <a:pt x="18540476" y="8880056"/>
                </a:lnTo>
                <a:lnTo>
                  <a:pt x="18532831" y="8878506"/>
                </a:lnTo>
                <a:lnTo>
                  <a:pt x="18525186" y="8880056"/>
                </a:lnTo>
                <a:lnTo>
                  <a:pt x="18518937" y="8884260"/>
                </a:lnTo>
                <a:lnTo>
                  <a:pt x="18514733" y="8890508"/>
                </a:lnTo>
                <a:lnTo>
                  <a:pt x="18513184" y="8898153"/>
                </a:lnTo>
                <a:lnTo>
                  <a:pt x="18514733" y="8905799"/>
                </a:lnTo>
                <a:lnTo>
                  <a:pt x="18518937" y="8912047"/>
                </a:lnTo>
                <a:lnTo>
                  <a:pt x="18525186" y="8916264"/>
                </a:lnTo>
                <a:lnTo>
                  <a:pt x="18532831" y="8917800"/>
                </a:lnTo>
                <a:lnTo>
                  <a:pt x="18540476" y="8916264"/>
                </a:lnTo>
                <a:lnTo>
                  <a:pt x="18546725" y="8912047"/>
                </a:lnTo>
                <a:lnTo>
                  <a:pt x="18550928" y="8905799"/>
                </a:lnTo>
                <a:lnTo>
                  <a:pt x="18552478" y="8898153"/>
                </a:lnTo>
                <a:close/>
              </a:path>
              <a:path w="18719800" h="10718800" extrusionOk="0">
                <a:moveTo>
                  <a:pt x="18552478" y="8798052"/>
                </a:moveTo>
                <a:lnTo>
                  <a:pt x="18550928" y="8790407"/>
                </a:lnTo>
                <a:lnTo>
                  <a:pt x="18546725" y="8784158"/>
                </a:lnTo>
                <a:lnTo>
                  <a:pt x="18540476" y="8779954"/>
                </a:lnTo>
                <a:lnTo>
                  <a:pt x="18532831" y="8778405"/>
                </a:lnTo>
                <a:lnTo>
                  <a:pt x="18525186" y="8779954"/>
                </a:lnTo>
                <a:lnTo>
                  <a:pt x="18518937" y="8784158"/>
                </a:lnTo>
                <a:lnTo>
                  <a:pt x="18514733" y="8790407"/>
                </a:lnTo>
                <a:lnTo>
                  <a:pt x="18513184" y="8798052"/>
                </a:lnTo>
                <a:lnTo>
                  <a:pt x="18514733" y="8805710"/>
                </a:lnTo>
                <a:lnTo>
                  <a:pt x="18518937" y="8811946"/>
                </a:lnTo>
                <a:lnTo>
                  <a:pt x="18525186" y="8816162"/>
                </a:lnTo>
                <a:lnTo>
                  <a:pt x="18532831" y="8817699"/>
                </a:lnTo>
                <a:lnTo>
                  <a:pt x="18540476" y="8816162"/>
                </a:lnTo>
                <a:lnTo>
                  <a:pt x="18546725" y="8811946"/>
                </a:lnTo>
                <a:lnTo>
                  <a:pt x="18550928" y="8805710"/>
                </a:lnTo>
                <a:lnTo>
                  <a:pt x="18552478" y="8798052"/>
                </a:lnTo>
                <a:close/>
              </a:path>
              <a:path w="18719800" h="10718800" extrusionOk="0">
                <a:moveTo>
                  <a:pt x="18552478" y="8697951"/>
                </a:moveTo>
                <a:lnTo>
                  <a:pt x="18550928" y="8690305"/>
                </a:lnTo>
                <a:lnTo>
                  <a:pt x="18546725" y="8684057"/>
                </a:lnTo>
                <a:lnTo>
                  <a:pt x="18540476" y="8679853"/>
                </a:lnTo>
                <a:lnTo>
                  <a:pt x="18532831" y="8678304"/>
                </a:lnTo>
                <a:lnTo>
                  <a:pt x="18525186" y="8679853"/>
                </a:lnTo>
                <a:lnTo>
                  <a:pt x="18518937" y="8684057"/>
                </a:lnTo>
                <a:lnTo>
                  <a:pt x="18514733" y="8690305"/>
                </a:lnTo>
                <a:lnTo>
                  <a:pt x="18513184" y="8697951"/>
                </a:lnTo>
                <a:lnTo>
                  <a:pt x="18514733" y="8705596"/>
                </a:lnTo>
                <a:lnTo>
                  <a:pt x="18518937" y="8711844"/>
                </a:lnTo>
                <a:lnTo>
                  <a:pt x="18525186" y="8716061"/>
                </a:lnTo>
                <a:lnTo>
                  <a:pt x="18532831" y="8717597"/>
                </a:lnTo>
                <a:lnTo>
                  <a:pt x="18540476" y="8716061"/>
                </a:lnTo>
                <a:lnTo>
                  <a:pt x="18546725" y="8711844"/>
                </a:lnTo>
                <a:lnTo>
                  <a:pt x="18550928" y="8705596"/>
                </a:lnTo>
                <a:lnTo>
                  <a:pt x="18552478" y="8697951"/>
                </a:lnTo>
                <a:close/>
              </a:path>
              <a:path w="18719800" h="10718800" extrusionOk="0">
                <a:moveTo>
                  <a:pt x="18552478" y="8597875"/>
                </a:moveTo>
                <a:lnTo>
                  <a:pt x="18550928" y="8590216"/>
                </a:lnTo>
                <a:lnTo>
                  <a:pt x="18546725" y="8583968"/>
                </a:lnTo>
                <a:lnTo>
                  <a:pt x="18540476" y="8579752"/>
                </a:lnTo>
                <a:lnTo>
                  <a:pt x="18532831" y="8578215"/>
                </a:lnTo>
                <a:lnTo>
                  <a:pt x="18525186" y="8579752"/>
                </a:lnTo>
                <a:lnTo>
                  <a:pt x="18518937" y="8583968"/>
                </a:lnTo>
                <a:lnTo>
                  <a:pt x="18514733" y="8590216"/>
                </a:lnTo>
                <a:lnTo>
                  <a:pt x="18513184" y="8597875"/>
                </a:lnTo>
                <a:lnTo>
                  <a:pt x="18514733" y="8605520"/>
                </a:lnTo>
                <a:lnTo>
                  <a:pt x="18518937" y="8611756"/>
                </a:lnTo>
                <a:lnTo>
                  <a:pt x="18525186" y="8615972"/>
                </a:lnTo>
                <a:lnTo>
                  <a:pt x="18532831" y="8617509"/>
                </a:lnTo>
                <a:lnTo>
                  <a:pt x="18540476" y="8615972"/>
                </a:lnTo>
                <a:lnTo>
                  <a:pt x="18546725" y="8611756"/>
                </a:lnTo>
                <a:lnTo>
                  <a:pt x="18550928" y="8605520"/>
                </a:lnTo>
                <a:lnTo>
                  <a:pt x="18552478" y="8597875"/>
                </a:lnTo>
                <a:close/>
              </a:path>
              <a:path w="18719800" h="10718800" extrusionOk="0">
                <a:moveTo>
                  <a:pt x="18552491" y="9198445"/>
                </a:moveTo>
                <a:lnTo>
                  <a:pt x="18550941" y="9190787"/>
                </a:lnTo>
                <a:lnTo>
                  <a:pt x="18546725" y="9184551"/>
                </a:lnTo>
                <a:lnTo>
                  <a:pt x="18540489" y="9180335"/>
                </a:lnTo>
                <a:lnTo>
                  <a:pt x="18532831" y="9178798"/>
                </a:lnTo>
                <a:lnTo>
                  <a:pt x="18525186" y="9180335"/>
                </a:lnTo>
                <a:lnTo>
                  <a:pt x="18518950" y="9184551"/>
                </a:lnTo>
                <a:lnTo>
                  <a:pt x="18514733" y="9190787"/>
                </a:lnTo>
                <a:lnTo>
                  <a:pt x="18513184" y="9198445"/>
                </a:lnTo>
                <a:lnTo>
                  <a:pt x="18514733" y="9206090"/>
                </a:lnTo>
                <a:lnTo>
                  <a:pt x="18518950" y="9212326"/>
                </a:lnTo>
                <a:lnTo>
                  <a:pt x="18525186" y="9216542"/>
                </a:lnTo>
                <a:lnTo>
                  <a:pt x="18532831" y="9218079"/>
                </a:lnTo>
                <a:lnTo>
                  <a:pt x="18540489" y="9216542"/>
                </a:lnTo>
                <a:lnTo>
                  <a:pt x="18546725" y="9212326"/>
                </a:lnTo>
                <a:lnTo>
                  <a:pt x="18550941" y="9206090"/>
                </a:lnTo>
                <a:lnTo>
                  <a:pt x="18552491" y="9198445"/>
                </a:lnTo>
                <a:close/>
              </a:path>
              <a:path w="18719800" h="10718800" extrusionOk="0">
                <a:moveTo>
                  <a:pt x="18552503" y="8497786"/>
                </a:moveTo>
                <a:lnTo>
                  <a:pt x="18550967" y="8490140"/>
                </a:lnTo>
                <a:lnTo>
                  <a:pt x="18546750" y="8483905"/>
                </a:lnTo>
                <a:lnTo>
                  <a:pt x="18540502" y="8479688"/>
                </a:lnTo>
                <a:lnTo>
                  <a:pt x="18532869" y="8478152"/>
                </a:lnTo>
                <a:lnTo>
                  <a:pt x="18525211" y="8479688"/>
                </a:lnTo>
                <a:lnTo>
                  <a:pt x="18518963" y="8483905"/>
                </a:lnTo>
                <a:lnTo>
                  <a:pt x="18514759" y="8490140"/>
                </a:lnTo>
                <a:lnTo>
                  <a:pt x="18513209" y="8497786"/>
                </a:lnTo>
                <a:lnTo>
                  <a:pt x="18514759" y="8505431"/>
                </a:lnTo>
                <a:lnTo>
                  <a:pt x="18518963" y="8511680"/>
                </a:lnTo>
                <a:lnTo>
                  <a:pt x="18525211" y="8515896"/>
                </a:lnTo>
                <a:lnTo>
                  <a:pt x="18532869" y="8517445"/>
                </a:lnTo>
                <a:lnTo>
                  <a:pt x="18540502" y="8515896"/>
                </a:lnTo>
                <a:lnTo>
                  <a:pt x="18546750" y="8511680"/>
                </a:lnTo>
                <a:lnTo>
                  <a:pt x="18550967" y="8505431"/>
                </a:lnTo>
                <a:lnTo>
                  <a:pt x="18552503" y="8497786"/>
                </a:lnTo>
                <a:close/>
              </a:path>
              <a:path w="18719800" h="10718800" extrusionOk="0">
                <a:moveTo>
                  <a:pt x="18552503" y="8397697"/>
                </a:moveTo>
                <a:lnTo>
                  <a:pt x="18550967" y="8390039"/>
                </a:lnTo>
                <a:lnTo>
                  <a:pt x="18546750" y="8383803"/>
                </a:lnTo>
                <a:lnTo>
                  <a:pt x="18540502" y="8379600"/>
                </a:lnTo>
                <a:lnTo>
                  <a:pt x="18532869" y="8378050"/>
                </a:lnTo>
                <a:lnTo>
                  <a:pt x="18525211" y="8379600"/>
                </a:lnTo>
                <a:lnTo>
                  <a:pt x="18518963" y="8383803"/>
                </a:lnTo>
                <a:lnTo>
                  <a:pt x="18514759" y="8390039"/>
                </a:lnTo>
                <a:lnTo>
                  <a:pt x="18513209" y="8397697"/>
                </a:lnTo>
                <a:lnTo>
                  <a:pt x="18514759" y="8405342"/>
                </a:lnTo>
                <a:lnTo>
                  <a:pt x="18518963" y="8411591"/>
                </a:lnTo>
                <a:lnTo>
                  <a:pt x="18525211" y="8415807"/>
                </a:lnTo>
                <a:lnTo>
                  <a:pt x="18532869" y="8417357"/>
                </a:lnTo>
                <a:lnTo>
                  <a:pt x="18540502" y="8415807"/>
                </a:lnTo>
                <a:lnTo>
                  <a:pt x="18546750" y="8411591"/>
                </a:lnTo>
                <a:lnTo>
                  <a:pt x="18550967" y="8405342"/>
                </a:lnTo>
                <a:lnTo>
                  <a:pt x="18552503" y="8397697"/>
                </a:lnTo>
                <a:close/>
              </a:path>
              <a:path w="18719800" h="10718800" extrusionOk="0">
                <a:moveTo>
                  <a:pt x="18552503" y="8297596"/>
                </a:moveTo>
                <a:lnTo>
                  <a:pt x="18550967" y="8289950"/>
                </a:lnTo>
                <a:lnTo>
                  <a:pt x="18546750" y="8283702"/>
                </a:lnTo>
                <a:lnTo>
                  <a:pt x="18540502" y="8279498"/>
                </a:lnTo>
                <a:lnTo>
                  <a:pt x="18532869" y="8277961"/>
                </a:lnTo>
                <a:lnTo>
                  <a:pt x="18525211" y="8279498"/>
                </a:lnTo>
                <a:lnTo>
                  <a:pt x="18518963" y="8283702"/>
                </a:lnTo>
                <a:lnTo>
                  <a:pt x="18514759" y="8289950"/>
                </a:lnTo>
                <a:lnTo>
                  <a:pt x="18513209" y="8297596"/>
                </a:lnTo>
                <a:lnTo>
                  <a:pt x="18514759" y="8305241"/>
                </a:lnTo>
                <a:lnTo>
                  <a:pt x="18518963" y="8311489"/>
                </a:lnTo>
                <a:lnTo>
                  <a:pt x="18525211" y="8315706"/>
                </a:lnTo>
                <a:lnTo>
                  <a:pt x="18532869" y="8317255"/>
                </a:lnTo>
                <a:lnTo>
                  <a:pt x="18540502" y="8315706"/>
                </a:lnTo>
                <a:lnTo>
                  <a:pt x="18546750" y="8311489"/>
                </a:lnTo>
                <a:lnTo>
                  <a:pt x="18550967" y="8305241"/>
                </a:lnTo>
                <a:lnTo>
                  <a:pt x="18552503" y="8297596"/>
                </a:lnTo>
                <a:close/>
              </a:path>
              <a:path w="18719800" h="10718800" extrusionOk="0">
                <a:moveTo>
                  <a:pt x="18552503" y="8197507"/>
                </a:moveTo>
                <a:lnTo>
                  <a:pt x="18550967" y="8189862"/>
                </a:lnTo>
                <a:lnTo>
                  <a:pt x="18546750" y="8183613"/>
                </a:lnTo>
                <a:lnTo>
                  <a:pt x="18540502" y="8179409"/>
                </a:lnTo>
                <a:lnTo>
                  <a:pt x="18532869" y="8177860"/>
                </a:lnTo>
                <a:lnTo>
                  <a:pt x="18525211" y="8179409"/>
                </a:lnTo>
                <a:lnTo>
                  <a:pt x="18518963" y="8183613"/>
                </a:lnTo>
                <a:lnTo>
                  <a:pt x="18514759" y="8189862"/>
                </a:lnTo>
                <a:lnTo>
                  <a:pt x="18513209" y="8197507"/>
                </a:lnTo>
                <a:lnTo>
                  <a:pt x="18514759" y="8205152"/>
                </a:lnTo>
                <a:lnTo>
                  <a:pt x="18518963" y="8211401"/>
                </a:lnTo>
                <a:lnTo>
                  <a:pt x="18525211" y="8215617"/>
                </a:lnTo>
                <a:lnTo>
                  <a:pt x="18532869" y="8217154"/>
                </a:lnTo>
                <a:lnTo>
                  <a:pt x="18540502" y="8215617"/>
                </a:lnTo>
                <a:lnTo>
                  <a:pt x="18546750" y="8211401"/>
                </a:lnTo>
                <a:lnTo>
                  <a:pt x="18550967" y="8205152"/>
                </a:lnTo>
                <a:lnTo>
                  <a:pt x="18552503" y="8197507"/>
                </a:lnTo>
                <a:close/>
              </a:path>
              <a:path w="18719800" h="10718800" extrusionOk="0">
                <a:moveTo>
                  <a:pt x="18552503" y="8097406"/>
                </a:moveTo>
                <a:lnTo>
                  <a:pt x="18550967" y="8089760"/>
                </a:lnTo>
                <a:lnTo>
                  <a:pt x="18546750" y="8083512"/>
                </a:lnTo>
                <a:lnTo>
                  <a:pt x="18540502" y="8079308"/>
                </a:lnTo>
                <a:lnTo>
                  <a:pt x="18532869" y="8077759"/>
                </a:lnTo>
                <a:lnTo>
                  <a:pt x="18525211" y="8079308"/>
                </a:lnTo>
                <a:lnTo>
                  <a:pt x="18518963" y="8083512"/>
                </a:lnTo>
                <a:lnTo>
                  <a:pt x="18514759" y="8089760"/>
                </a:lnTo>
                <a:lnTo>
                  <a:pt x="18513209" y="8097406"/>
                </a:lnTo>
                <a:lnTo>
                  <a:pt x="18514759" y="8105051"/>
                </a:lnTo>
                <a:lnTo>
                  <a:pt x="18518963" y="8111299"/>
                </a:lnTo>
                <a:lnTo>
                  <a:pt x="18525211" y="8115503"/>
                </a:lnTo>
                <a:lnTo>
                  <a:pt x="18532869" y="8117052"/>
                </a:lnTo>
                <a:lnTo>
                  <a:pt x="18540502" y="8115503"/>
                </a:lnTo>
                <a:lnTo>
                  <a:pt x="18546750" y="8111299"/>
                </a:lnTo>
                <a:lnTo>
                  <a:pt x="18550967" y="8105051"/>
                </a:lnTo>
                <a:lnTo>
                  <a:pt x="18552503" y="8097406"/>
                </a:lnTo>
                <a:close/>
              </a:path>
              <a:path w="18719800" h="10718800" extrusionOk="0">
                <a:moveTo>
                  <a:pt x="18552503" y="7997304"/>
                </a:moveTo>
                <a:lnTo>
                  <a:pt x="18550967" y="7989659"/>
                </a:lnTo>
                <a:lnTo>
                  <a:pt x="18546750" y="7983410"/>
                </a:lnTo>
                <a:lnTo>
                  <a:pt x="18540502" y="7979207"/>
                </a:lnTo>
                <a:lnTo>
                  <a:pt x="18532869" y="7977657"/>
                </a:lnTo>
                <a:lnTo>
                  <a:pt x="18525211" y="7979207"/>
                </a:lnTo>
                <a:lnTo>
                  <a:pt x="18518963" y="7983410"/>
                </a:lnTo>
                <a:lnTo>
                  <a:pt x="18514759" y="7989659"/>
                </a:lnTo>
                <a:lnTo>
                  <a:pt x="18513209" y="7997304"/>
                </a:lnTo>
                <a:lnTo>
                  <a:pt x="18514759" y="8004950"/>
                </a:lnTo>
                <a:lnTo>
                  <a:pt x="18518963" y="8011198"/>
                </a:lnTo>
                <a:lnTo>
                  <a:pt x="18525211" y="8015414"/>
                </a:lnTo>
                <a:lnTo>
                  <a:pt x="18532869" y="8016951"/>
                </a:lnTo>
                <a:lnTo>
                  <a:pt x="18540502" y="8015414"/>
                </a:lnTo>
                <a:lnTo>
                  <a:pt x="18546750" y="8011198"/>
                </a:lnTo>
                <a:lnTo>
                  <a:pt x="18550967" y="8004950"/>
                </a:lnTo>
                <a:lnTo>
                  <a:pt x="18552503" y="7997304"/>
                </a:lnTo>
                <a:close/>
              </a:path>
              <a:path w="18719800" h="10718800" extrusionOk="0">
                <a:moveTo>
                  <a:pt x="18552503" y="7897215"/>
                </a:moveTo>
                <a:lnTo>
                  <a:pt x="18550967" y="7889570"/>
                </a:lnTo>
                <a:lnTo>
                  <a:pt x="18546750" y="7883322"/>
                </a:lnTo>
                <a:lnTo>
                  <a:pt x="18540502" y="7879118"/>
                </a:lnTo>
                <a:lnTo>
                  <a:pt x="18532869" y="7877569"/>
                </a:lnTo>
                <a:lnTo>
                  <a:pt x="18525211" y="7879118"/>
                </a:lnTo>
                <a:lnTo>
                  <a:pt x="18518963" y="7883322"/>
                </a:lnTo>
                <a:lnTo>
                  <a:pt x="18514759" y="7889570"/>
                </a:lnTo>
                <a:lnTo>
                  <a:pt x="18513209" y="7897215"/>
                </a:lnTo>
                <a:lnTo>
                  <a:pt x="18514759" y="7904861"/>
                </a:lnTo>
                <a:lnTo>
                  <a:pt x="18518963" y="7911109"/>
                </a:lnTo>
                <a:lnTo>
                  <a:pt x="18525211" y="7915313"/>
                </a:lnTo>
                <a:lnTo>
                  <a:pt x="18532869" y="7916862"/>
                </a:lnTo>
                <a:lnTo>
                  <a:pt x="18540502" y="7915313"/>
                </a:lnTo>
                <a:lnTo>
                  <a:pt x="18546750" y="7911109"/>
                </a:lnTo>
                <a:lnTo>
                  <a:pt x="18550967" y="7904861"/>
                </a:lnTo>
                <a:lnTo>
                  <a:pt x="18552503" y="7897215"/>
                </a:lnTo>
                <a:close/>
              </a:path>
              <a:path w="18719800" h="10718800" extrusionOk="0">
                <a:moveTo>
                  <a:pt x="18552503" y="7797114"/>
                </a:moveTo>
                <a:lnTo>
                  <a:pt x="18550954" y="7789469"/>
                </a:lnTo>
                <a:lnTo>
                  <a:pt x="18546737" y="7783220"/>
                </a:lnTo>
                <a:lnTo>
                  <a:pt x="18540489" y="7779017"/>
                </a:lnTo>
                <a:lnTo>
                  <a:pt x="18532844" y="7777467"/>
                </a:lnTo>
                <a:lnTo>
                  <a:pt x="18525198" y="7779017"/>
                </a:lnTo>
                <a:lnTo>
                  <a:pt x="18518963" y="7783220"/>
                </a:lnTo>
                <a:lnTo>
                  <a:pt x="18514746" y="7789469"/>
                </a:lnTo>
                <a:lnTo>
                  <a:pt x="18513209" y="7797114"/>
                </a:lnTo>
                <a:lnTo>
                  <a:pt x="18514746" y="7804759"/>
                </a:lnTo>
                <a:lnTo>
                  <a:pt x="18518963" y="7811008"/>
                </a:lnTo>
                <a:lnTo>
                  <a:pt x="18525198" y="7815224"/>
                </a:lnTo>
                <a:lnTo>
                  <a:pt x="18532844" y="7816761"/>
                </a:lnTo>
                <a:lnTo>
                  <a:pt x="18540489" y="7815224"/>
                </a:lnTo>
                <a:lnTo>
                  <a:pt x="18546737" y="7811008"/>
                </a:lnTo>
                <a:lnTo>
                  <a:pt x="18550954" y="7804759"/>
                </a:lnTo>
                <a:lnTo>
                  <a:pt x="18552503" y="7797114"/>
                </a:lnTo>
                <a:close/>
              </a:path>
              <a:path w="18719800" h="10718800" extrusionOk="0">
                <a:moveTo>
                  <a:pt x="18552503" y="7697013"/>
                </a:moveTo>
                <a:lnTo>
                  <a:pt x="18550954" y="7689367"/>
                </a:lnTo>
                <a:lnTo>
                  <a:pt x="18546737" y="7683119"/>
                </a:lnTo>
                <a:lnTo>
                  <a:pt x="18540489" y="7678915"/>
                </a:lnTo>
                <a:lnTo>
                  <a:pt x="18532844" y="7677366"/>
                </a:lnTo>
                <a:lnTo>
                  <a:pt x="18525198" y="7678915"/>
                </a:lnTo>
                <a:lnTo>
                  <a:pt x="18518963" y="7683119"/>
                </a:lnTo>
                <a:lnTo>
                  <a:pt x="18514746" y="7689367"/>
                </a:lnTo>
                <a:lnTo>
                  <a:pt x="18513209" y="7697013"/>
                </a:lnTo>
                <a:lnTo>
                  <a:pt x="18514746" y="7704658"/>
                </a:lnTo>
                <a:lnTo>
                  <a:pt x="18518963" y="7710906"/>
                </a:lnTo>
                <a:lnTo>
                  <a:pt x="18525198" y="7715123"/>
                </a:lnTo>
                <a:lnTo>
                  <a:pt x="18532844" y="7716660"/>
                </a:lnTo>
                <a:lnTo>
                  <a:pt x="18540489" y="7715123"/>
                </a:lnTo>
                <a:lnTo>
                  <a:pt x="18546737" y="7710906"/>
                </a:lnTo>
                <a:lnTo>
                  <a:pt x="18550954" y="7704658"/>
                </a:lnTo>
                <a:lnTo>
                  <a:pt x="18552503" y="7697013"/>
                </a:lnTo>
                <a:close/>
              </a:path>
              <a:path w="18719800" h="10718800" extrusionOk="0">
                <a:moveTo>
                  <a:pt x="18552503" y="7596924"/>
                </a:moveTo>
                <a:lnTo>
                  <a:pt x="18550954" y="7589279"/>
                </a:lnTo>
                <a:lnTo>
                  <a:pt x="18546750" y="7583030"/>
                </a:lnTo>
                <a:lnTo>
                  <a:pt x="18540502" y="7578814"/>
                </a:lnTo>
                <a:lnTo>
                  <a:pt x="18532844" y="7577277"/>
                </a:lnTo>
                <a:lnTo>
                  <a:pt x="18525211" y="7578814"/>
                </a:lnTo>
                <a:lnTo>
                  <a:pt x="18518963" y="7583030"/>
                </a:lnTo>
                <a:lnTo>
                  <a:pt x="18514759" y="7589279"/>
                </a:lnTo>
                <a:lnTo>
                  <a:pt x="18513209" y="7596924"/>
                </a:lnTo>
                <a:lnTo>
                  <a:pt x="18514759" y="7604569"/>
                </a:lnTo>
                <a:lnTo>
                  <a:pt x="18518963" y="7610818"/>
                </a:lnTo>
                <a:lnTo>
                  <a:pt x="18525211" y="7615021"/>
                </a:lnTo>
                <a:lnTo>
                  <a:pt x="18532844" y="7616571"/>
                </a:lnTo>
                <a:lnTo>
                  <a:pt x="18540502" y="7615021"/>
                </a:lnTo>
                <a:lnTo>
                  <a:pt x="18546750" y="7610818"/>
                </a:lnTo>
                <a:lnTo>
                  <a:pt x="18550954" y="7604569"/>
                </a:lnTo>
                <a:lnTo>
                  <a:pt x="18552503" y="7596924"/>
                </a:lnTo>
                <a:close/>
              </a:path>
              <a:path w="18719800" h="10718800" extrusionOk="0">
                <a:moveTo>
                  <a:pt x="18552503" y="7496823"/>
                </a:moveTo>
                <a:lnTo>
                  <a:pt x="18550954" y="7489177"/>
                </a:lnTo>
                <a:lnTo>
                  <a:pt x="18546750" y="7482929"/>
                </a:lnTo>
                <a:lnTo>
                  <a:pt x="18540502" y="7478712"/>
                </a:lnTo>
                <a:lnTo>
                  <a:pt x="18532844" y="7477163"/>
                </a:lnTo>
                <a:lnTo>
                  <a:pt x="18525211" y="7478712"/>
                </a:lnTo>
                <a:lnTo>
                  <a:pt x="18518963" y="7482929"/>
                </a:lnTo>
                <a:lnTo>
                  <a:pt x="18514759" y="7489177"/>
                </a:lnTo>
                <a:lnTo>
                  <a:pt x="18513209" y="7496823"/>
                </a:lnTo>
                <a:lnTo>
                  <a:pt x="18514759" y="7504468"/>
                </a:lnTo>
                <a:lnTo>
                  <a:pt x="18518963" y="7510716"/>
                </a:lnTo>
                <a:lnTo>
                  <a:pt x="18525211" y="7514920"/>
                </a:lnTo>
                <a:lnTo>
                  <a:pt x="18532844" y="7516469"/>
                </a:lnTo>
                <a:lnTo>
                  <a:pt x="18540502" y="7514920"/>
                </a:lnTo>
                <a:lnTo>
                  <a:pt x="18546750" y="7510716"/>
                </a:lnTo>
                <a:lnTo>
                  <a:pt x="18550954" y="7504468"/>
                </a:lnTo>
                <a:lnTo>
                  <a:pt x="18552503" y="7496823"/>
                </a:lnTo>
                <a:close/>
              </a:path>
              <a:path w="18719800" h="10718800" extrusionOk="0">
                <a:moveTo>
                  <a:pt x="18552503" y="7396734"/>
                </a:moveTo>
                <a:lnTo>
                  <a:pt x="18550954" y="7389088"/>
                </a:lnTo>
                <a:lnTo>
                  <a:pt x="18546750" y="7382840"/>
                </a:lnTo>
                <a:lnTo>
                  <a:pt x="18540502" y="7378624"/>
                </a:lnTo>
                <a:lnTo>
                  <a:pt x="18532844" y="7377087"/>
                </a:lnTo>
                <a:lnTo>
                  <a:pt x="18525211" y="7378624"/>
                </a:lnTo>
                <a:lnTo>
                  <a:pt x="18518963" y="7382840"/>
                </a:lnTo>
                <a:lnTo>
                  <a:pt x="18514759" y="7389088"/>
                </a:lnTo>
                <a:lnTo>
                  <a:pt x="18513209" y="7396734"/>
                </a:lnTo>
                <a:lnTo>
                  <a:pt x="18514759" y="7404367"/>
                </a:lnTo>
                <a:lnTo>
                  <a:pt x="18518963" y="7410615"/>
                </a:lnTo>
                <a:lnTo>
                  <a:pt x="18525211" y="7414831"/>
                </a:lnTo>
                <a:lnTo>
                  <a:pt x="18532844" y="7416368"/>
                </a:lnTo>
                <a:lnTo>
                  <a:pt x="18540502" y="7414831"/>
                </a:lnTo>
                <a:lnTo>
                  <a:pt x="18546750" y="7410615"/>
                </a:lnTo>
                <a:lnTo>
                  <a:pt x="18550954" y="7404367"/>
                </a:lnTo>
                <a:lnTo>
                  <a:pt x="18552503" y="7396734"/>
                </a:lnTo>
                <a:close/>
              </a:path>
              <a:path w="18719800" h="10718800" extrusionOk="0">
                <a:moveTo>
                  <a:pt x="18552503" y="7296632"/>
                </a:moveTo>
                <a:lnTo>
                  <a:pt x="18550954" y="7288987"/>
                </a:lnTo>
                <a:lnTo>
                  <a:pt x="18546750" y="7282739"/>
                </a:lnTo>
                <a:lnTo>
                  <a:pt x="18540502" y="7278535"/>
                </a:lnTo>
                <a:lnTo>
                  <a:pt x="18532844" y="7276986"/>
                </a:lnTo>
                <a:lnTo>
                  <a:pt x="18525211" y="7278535"/>
                </a:lnTo>
                <a:lnTo>
                  <a:pt x="18518963" y="7282739"/>
                </a:lnTo>
                <a:lnTo>
                  <a:pt x="18514759" y="7288987"/>
                </a:lnTo>
                <a:lnTo>
                  <a:pt x="18513209" y="7296632"/>
                </a:lnTo>
                <a:lnTo>
                  <a:pt x="18514759" y="7304278"/>
                </a:lnTo>
                <a:lnTo>
                  <a:pt x="18518963" y="7310526"/>
                </a:lnTo>
                <a:lnTo>
                  <a:pt x="18525211" y="7314730"/>
                </a:lnTo>
                <a:lnTo>
                  <a:pt x="18532844" y="7316279"/>
                </a:lnTo>
                <a:lnTo>
                  <a:pt x="18540502" y="7314730"/>
                </a:lnTo>
                <a:lnTo>
                  <a:pt x="18546750" y="7310526"/>
                </a:lnTo>
                <a:lnTo>
                  <a:pt x="18550954" y="7304278"/>
                </a:lnTo>
                <a:lnTo>
                  <a:pt x="18552503" y="7296632"/>
                </a:lnTo>
                <a:close/>
              </a:path>
              <a:path w="18719800" h="10718800" extrusionOk="0">
                <a:moveTo>
                  <a:pt x="18552503" y="7196531"/>
                </a:moveTo>
                <a:lnTo>
                  <a:pt x="18550954" y="7188886"/>
                </a:lnTo>
                <a:lnTo>
                  <a:pt x="18546750" y="7182637"/>
                </a:lnTo>
                <a:lnTo>
                  <a:pt x="18540502" y="7178434"/>
                </a:lnTo>
                <a:lnTo>
                  <a:pt x="18532844" y="7176884"/>
                </a:lnTo>
                <a:lnTo>
                  <a:pt x="18525211" y="7178434"/>
                </a:lnTo>
                <a:lnTo>
                  <a:pt x="18518963" y="7182637"/>
                </a:lnTo>
                <a:lnTo>
                  <a:pt x="18514759" y="7188886"/>
                </a:lnTo>
                <a:lnTo>
                  <a:pt x="18513209" y="7196531"/>
                </a:lnTo>
                <a:lnTo>
                  <a:pt x="18514759" y="7204189"/>
                </a:lnTo>
                <a:lnTo>
                  <a:pt x="18518963" y="7210425"/>
                </a:lnTo>
                <a:lnTo>
                  <a:pt x="18525211" y="7214641"/>
                </a:lnTo>
                <a:lnTo>
                  <a:pt x="18532844" y="7216178"/>
                </a:lnTo>
                <a:lnTo>
                  <a:pt x="18540502" y="7214641"/>
                </a:lnTo>
                <a:lnTo>
                  <a:pt x="18546750" y="7210425"/>
                </a:lnTo>
                <a:lnTo>
                  <a:pt x="18550954" y="7204189"/>
                </a:lnTo>
                <a:lnTo>
                  <a:pt x="18552503" y="7196531"/>
                </a:lnTo>
                <a:close/>
              </a:path>
              <a:path w="18719800" h="10718800" extrusionOk="0">
                <a:moveTo>
                  <a:pt x="18552503" y="7096442"/>
                </a:moveTo>
                <a:lnTo>
                  <a:pt x="18550967" y="7088797"/>
                </a:lnTo>
                <a:lnTo>
                  <a:pt x="18546750" y="7082549"/>
                </a:lnTo>
                <a:lnTo>
                  <a:pt x="18540502" y="7078345"/>
                </a:lnTo>
                <a:lnTo>
                  <a:pt x="18532869" y="7076795"/>
                </a:lnTo>
                <a:lnTo>
                  <a:pt x="18525211" y="7078345"/>
                </a:lnTo>
                <a:lnTo>
                  <a:pt x="18518963" y="7082549"/>
                </a:lnTo>
                <a:lnTo>
                  <a:pt x="18514759" y="7088797"/>
                </a:lnTo>
                <a:lnTo>
                  <a:pt x="18513209" y="7096442"/>
                </a:lnTo>
                <a:lnTo>
                  <a:pt x="18514759" y="7104088"/>
                </a:lnTo>
                <a:lnTo>
                  <a:pt x="18518963" y="7110336"/>
                </a:lnTo>
                <a:lnTo>
                  <a:pt x="18525211" y="7114540"/>
                </a:lnTo>
                <a:lnTo>
                  <a:pt x="18532869" y="7116089"/>
                </a:lnTo>
                <a:lnTo>
                  <a:pt x="18540502" y="7114540"/>
                </a:lnTo>
                <a:lnTo>
                  <a:pt x="18546750" y="7110336"/>
                </a:lnTo>
                <a:lnTo>
                  <a:pt x="18550967" y="7104088"/>
                </a:lnTo>
                <a:lnTo>
                  <a:pt x="18552503" y="7096442"/>
                </a:lnTo>
                <a:close/>
              </a:path>
              <a:path w="18719800" h="10718800" extrusionOk="0">
                <a:moveTo>
                  <a:pt x="18552503" y="6996341"/>
                </a:moveTo>
                <a:lnTo>
                  <a:pt x="18550967" y="6988696"/>
                </a:lnTo>
                <a:lnTo>
                  <a:pt x="18546750" y="6982447"/>
                </a:lnTo>
                <a:lnTo>
                  <a:pt x="18540502" y="6978243"/>
                </a:lnTo>
                <a:lnTo>
                  <a:pt x="18532869" y="6976694"/>
                </a:lnTo>
                <a:lnTo>
                  <a:pt x="18525211" y="6978243"/>
                </a:lnTo>
                <a:lnTo>
                  <a:pt x="18518963" y="6982447"/>
                </a:lnTo>
                <a:lnTo>
                  <a:pt x="18514759" y="6988696"/>
                </a:lnTo>
                <a:lnTo>
                  <a:pt x="18513209" y="6996341"/>
                </a:lnTo>
                <a:lnTo>
                  <a:pt x="18514759" y="7003999"/>
                </a:lnTo>
                <a:lnTo>
                  <a:pt x="18518963" y="7010247"/>
                </a:lnTo>
                <a:lnTo>
                  <a:pt x="18525211" y="7014451"/>
                </a:lnTo>
                <a:lnTo>
                  <a:pt x="18532869" y="7015988"/>
                </a:lnTo>
                <a:lnTo>
                  <a:pt x="18540502" y="7014451"/>
                </a:lnTo>
                <a:lnTo>
                  <a:pt x="18546750" y="7010247"/>
                </a:lnTo>
                <a:lnTo>
                  <a:pt x="18550967" y="7003999"/>
                </a:lnTo>
                <a:lnTo>
                  <a:pt x="18552503" y="6996341"/>
                </a:lnTo>
                <a:close/>
              </a:path>
              <a:path w="18719800" h="10718800" extrusionOk="0">
                <a:moveTo>
                  <a:pt x="18552503" y="6896252"/>
                </a:moveTo>
                <a:lnTo>
                  <a:pt x="18550967" y="6888607"/>
                </a:lnTo>
                <a:lnTo>
                  <a:pt x="18546750" y="6882358"/>
                </a:lnTo>
                <a:lnTo>
                  <a:pt x="18540502" y="6878155"/>
                </a:lnTo>
                <a:lnTo>
                  <a:pt x="18532869" y="6876605"/>
                </a:lnTo>
                <a:lnTo>
                  <a:pt x="18525211" y="6878155"/>
                </a:lnTo>
                <a:lnTo>
                  <a:pt x="18518963" y="6882358"/>
                </a:lnTo>
                <a:lnTo>
                  <a:pt x="18514759" y="6888607"/>
                </a:lnTo>
                <a:lnTo>
                  <a:pt x="18513209" y="6896252"/>
                </a:lnTo>
                <a:lnTo>
                  <a:pt x="18514759" y="6903898"/>
                </a:lnTo>
                <a:lnTo>
                  <a:pt x="18518963" y="6910146"/>
                </a:lnTo>
                <a:lnTo>
                  <a:pt x="18525211" y="6914362"/>
                </a:lnTo>
                <a:lnTo>
                  <a:pt x="18532869" y="6915912"/>
                </a:lnTo>
                <a:lnTo>
                  <a:pt x="18540502" y="6914362"/>
                </a:lnTo>
                <a:lnTo>
                  <a:pt x="18546750" y="6910146"/>
                </a:lnTo>
                <a:lnTo>
                  <a:pt x="18550967" y="6903898"/>
                </a:lnTo>
                <a:lnTo>
                  <a:pt x="18552503" y="6896252"/>
                </a:lnTo>
                <a:close/>
              </a:path>
              <a:path w="18719800" h="10718800" extrusionOk="0">
                <a:moveTo>
                  <a:pt x="18552503" y="6796164"/>
                </a:moveTo>
                <a:lnTo>
                  <a:pt x="18550967" y="6788518"/>
                </a:lnTo>
                <a:lnTo>
                  <a:pt x="18546750" y="6782270"/>
                </a:lnTo>
                <a:lnTo>
                  <a:pt x="18540502" y="6778053"/>
                </a:lnTo>
                <a:lnTo>
                  <a:pt x="18532869" y="6776504"/>
                </a:lnTo>
                <a:lnTo>
                  <a:pt x="18525211" y="6778053"/>
                </a:lnTo>
                <a:lnTo>
                  <a:pt x="18518963" y="6782270"/>
                </a:lnTo>
                <a:lnTo>
                  <a:pt x="18514759" y="6788518"/>
                </a:lnTo>
                <a:lnTo>
                  <a:pt x="18513209" y="6796164"/>
                </a:lnTo>
                <a:lnTo>
                  <a:pt x="18514759" y="6803809"/>
                </a:lnTo>
                <a:lnTo>
                  <a:pt x="18518963" y="6810057"/>
                </a:lnTo>
                <a:lnTo>
                  <a:pt x="18525211" y="6814261"/>
                </a:lnTo>
                <a:lnTo>
                  <a:pt x="18532869" y="6815810"/>
                </a:lnTo>
                <a:lnTo>
                  <a:pt x="18540502" y="6814261"/>
                </a:lnTo>
                <a:lnTo>
                  <a:pt x="18546750" y="6810057"/>
                </a:lnTo>
                <a:lnTo>
                  <a:pt x="18550967" y="6803809"/>
                </a:lnTo>
                <a:lnTo>
                  <a:pt x="18552503" y="6796164"/>
                </a:lnTo>
                <a:close/>
              </a:path>
              <a:path w="18719800" h="10718800" extrusionOk="0">
                <a:moveTo>
                  <a:pt x="18552503" y="6696062"/>
                </a:moveTo>
                <a:lnTo>
                  <a:pt x="18550967" y="6688417"/>
                </a:lnTo>
                <a:lnTo>
                  <a:pt x="18546750" y="6682168"/>
                </a:lnTo>
                <a:lnTo>
                  <a:pt x="18540502" y="6677965"/>
                </a:lnTo>
                <a:lnTo>
                  <a:pt x="18532869" y="6676415"/>
                </a:lnTo>
                <a:lnTo>
                  <a:pt x="18525211" y="6677965"/>
                </a:lnTo>
                <a:lnTo>
                  <a:pt x="18518963" y="6682168"/>
                </a:lnTo>
                <a:lnTo>
                  <a:pt x="18514759" y="6688417"/>
                </a:lnTo>
                <a:lnTo>
                  <a:pt x="18513209" y="6696062"/>
                </a:lnTo>
                <a:lnTo>
                  <a:pt x="18514759" y="6703708"/>
                </a:lnTo>
                <a:lnTo>
                  <a:pt x="18518963" y="6709956"/>
                </a:lnTo>
                <a:lnTo>
                  <a:pt x="18525211" y="6714172"/>
                </a:lnTo>
                <a:lnTo>
                  <a:pt x="18532869" y="6715709"/>
                </a:lnTo>
                <a:lnTo>
                  <a:pt x="18540502" y="6714172"/>
                </a:lnTo>
                <a:lnTo>
                  <a:pt x="18546750" y="6709956"/>
                </a:lnTo>
                <a:lnTo>
                  <a:pt x="18550967" y="6703708"/>
                </a:lnTo>
                <a:lnTo>
                  <a:pt x="18552503" y="6696062"/>
                </a:lnTo>
                <a:close/>
              </a:path>
              <a:path w="18719800" h="10718800" extrusionOk="0">
                <a:moveTo>
                  <a:pt x="18552503" y="6595961"/>
                </a:moveTo>
                <a:lnTo>
                  <a:pt x="18550967" y="6588315"/>
                </a:lnTo>
                <a:lnTo>
                  <a:pt x="18546750" y="6582080"/>
                </a:lnTo>
                <a:lnTo>
                  <a:pt x="18540502" y="6577863"/>
                </a:lnTo>
                <a:lnTo>
                  <a:pt x="18532869" y="6576327"/>
                </a:lnTo>
                <a:lnTo>
                  <a:pt x="18525211" y="6577863"/>
                </a:lnTo>
                <a:lnTo>
                  <a:pt x="18518963" y="6582080"/>
                </a:lnTo>
                <a:lnTo>
                  <a:pt x="18514759" y="6588315"/>
                </a:lnTo>
                <a:lnTo>
                  <a:pt x="18513209" y="6595961"/>
                </a:lnTo>
                <a:lnTo>
                  <a:pt x="18514759" y="6603606"/>
                </a:lnTo>
                <a:lnTo>
                  <a:pt x="18518963" y="6609855"/>
                </a:lnTo>
                <a:lnTo>
                  <a:pt x="18525211" y="6614071"/>
                </a:lnTo>
                <a:lnTo>
                  <a:pt x="18532869" y="6615608"/>
                </a:lnTo>
                <a:lnTo>
                  <a:pt x="18540502" y="6614071"/>
                </a:lnTo>
                <a:lnTo>
                  <a:pt x="18546750" y="6609855"/>
                </a:lnTo>
                <a:lnTo>
                  <a:pt x="18550967" y="6603606"/>
                </a:lnTo>
                <a:lnTo>
                  <a:pt x="18552503" y="6595961"/>
                </a:lnTo>
                <a:close/>
              </a:path>
              <a:path w="18719800" h="10718800" extrusionOk="0">
                <a:moveTo>
                  <a:pt x="18552503" y="6495872"/>
                </a:moveTo>
                <a:lnTo>
                  <a:pt x="18550967" y="6488214"/>
                </a:lnTo>
                <a:lnTo>
                  <a:pt x="18546750" y="6481978"/>
                </a:lnTo>
                <a:lnTo>
                  <a:pt x="18540502" y="6477775"/>
                </a:lnTo>
                <a:lnTo>
                  <a:pt x="18532869" y="6476225"/>
                </a:lnTo>
                <a:lnTo>
                  <a:pt x="18525211" y="6477775"/>
                </a:lnTo>
                <a:lnTo>
                  <a:pt x="18518963" y="6481978"/>
                </a:lnTo>
                <a:lnTo>
                  <a:pt x="18514759" y="6488214"/>
                </a:lnTo>
                <a:lnTo>
                  <a:pt x="18513209" y="6495872"/>
                </a:lnTo>
                <a:lnTo>
                  <a:pt x="18514759" y="6503517"/>
                </a:lnTo>
                <a:lnTo>
                  <a:pt x="18518963" y="6509766"/>
                </a:lnTo>
                <a:lnTo>
                  <a:pt x="18525211" y="6513970"/>
                </a:lnTo>
                <a:lnTo>
                  <a:pt x="18532869" y="6515506"/>
                </a:lnTo>
                <a:lnTo>
                  <a:pt x="18540502" y="6513970"/>
                </a:lnTo>
                <a:lnTo>
                  <a:pt x="18546750" y="6509766"/>
                </a:lnTo>
                <a:lnTo>
                  <a:pt x="18550967" y="6503517"/>
                </a:lnTo>
                <a:lnTo>
                  <a:pt x="18552503" y="6495872"/>
                </a:lnTo>
                <a:close/>
              </a:path>
              <a:path w="18719800" h="10718800" extrusionOk="0">
                <a:moveTo>
                  <a:pt x="18552503" y="6395771"/>
                </a:moveTo>
                <a:lnTo>
                  <a:pt x="18550967" y="6388125"/>
                </a:lnTo>
                <a:lnTo>
                  <a:pt x="18546750" y="6381877"/>
                </a:lnTo>
                <a:lnTo>
                  <a:pt x="18540502" y="6377673"/>
                </a:lnTo>
                <a:lnTo>
                  <a:pt x="18532869" y="6376124"/>
                </a:lnTo>
                <a:lnTo>
                  <a:pt x="18525211" y="6377673"/>
                </a:lnTo>
                <a:lnTo>
                  <a:pt x="18518963" y="6381877"/>
                </a:lnTo>
                <a:lnTo>
                  <a:pt x="18514759" y="6388125"/>
                </a:lnTo>
                <a:lnTo>
                  <a:pt x="18513209" y="6395771"/>
                </a:lnTo>
                <a:lnTo>
                  <a:pt x="18514759" y="6403416"/>
                </a:lnTo>
                <a:lnTo>
                  <a:pt x="18518963" y="6409664"/>
                </a:lnTo>
                <a:lnTo>
                  <a:pt x="18525211" y="6413881"/>
                </a:lnTo>
                <a:lnTo>
                  <a:pt x="18532869" y="6415430"/>
                </a:lnTo>
                <a:lnTo>
                  <a:pt x="18540502" y="6413881"/>
                </a:lnTo>
                <a:lnTo>
                  <a:pt x="18546750" y="6409664"/>
                </a:lnTo>
                <a:lnTo>
                  <a:pt x="18550967" y="6403416"/>
                </a:lnTo>
                <a:lnTo>
                  <a:pt x="18552503" y="6395771"/>
                </a:lnTo>
                <a:close/>
              </a:path>
              <a:path w="18719800" h="10718800" extrusionOk="0">
                <a:moveTo>
                  <a:pt x="18552503" y="6295682"/>
                </a:moveTo>
                <a:lnTo>
                  <a:pt x="18550967" y="6288024"/>
                </a:lnTo>
                <a:lnTo>
                  <a:pt x="18546750" y="6281788"/>
                </a:lnTo>
                <a:lnTo>
                  <a:pt x="18540502" y="6277572"/>
                </a:lnTo>
                <a:lnTo>
                  <a:pt x="18532869" y="6276035"/>
                </a:lnTo>
                <a:lnTo>
                  <a:pt x="18525211" y="6277572"/>
                </a:lnTo>
                <a:lnTo>
                  <a:pt x="18518963" y="6281788"/>
                </a:lnTo>
                <a:lnTo>
                  <a:pt x="18514759" y="6288024"/>
                </a:lnTo>
                <a:lnTo>
                  <a:pt x="18513209" y="6295682"/>
                </a:lnTo>
                <a:lnTo>
                  <a:pt x="18514759" y="6303327"/>
                </a:lnTo>
                <a:lnTo>
                  <a:pt x="18518963" y="6309563"/>
                </a:lnTo>
                <a:lnTo>
                  <a:pt x="18525211" y="6313779"/>
                </a:lnTo>
                <a:lnTo>
                  <a:pt x="18532869" y="6315316"/>
                </a:lnTo>
                <a:lnTo>
                  <a:pt x="18540502" y="6313779"/>
                </a:lnTo>
                <a:lnTo>
                  <a:pt x="18546750" y="6309563"/>
                </a:lnTo>
                <a:lnTo>
                  <a:pt x="18550967" y="6303327"/>
                </a:lnTo>
                <a:lnTo>
                  <a:pt x="18552503" y="6295682"/>
                </a:lnTo>
                <a:close/>
              </a:path>
              <a:path w="18719800" h="10718800" extrusionOk="0">
                <a:moveTo>
                  <a:pt x="18552503" y="6195568"/>
                </a:moveTo>
                <a:lnTo>
                  <a:pt x="18550954" y="6187922"/>
                </a:lnTo>
                <a:lnTo>
                  <a:pt x="18546737" y="6181687"/>
                </a:lnTo>
                <a:lnTo>
                  <a:pt x="18540489" y="6177470"/>
                </a:lnTo>
                <a:lnTo>
                  <a:pt x="18532844" y="6175934"/>
                </a:lnTo>
                <a:lnTo>
                  <a:pt x="18525198" y="6177470"/>
                </a:lnTo>
                <a:lnTo>
                  <a:pt x="18518963" y="6181687"/>
                </a:lnTo>
                <a:lnTo>
                  <a:pt x="18514746" y="6187922"/>
                </a:lnTo>
                <a:lnTo>
                  <a:pt x="18513209" y="6195568"/>
                </a:lnTo>
                <a:lnTo>
                  <a:pt x="18514746" y="6203213"/>
                </a:lnTo>
                <a:lnTo>
                  <a:pt x="18518963" y="6209462"/>
                </a:lnTo>
                <a:lnTo>
                  <a:pt x="18525198" y="6213678"/>
                </a:lnTo>
                <a:lnTo>
                  <a:pt x="18532844" y="6215227"/>
                </a:lnTo>
                <a:lnTo>
                  <a:pt x="18540489" y="6213678"/>
                </a:lnTo>
                <a:lnTo>
                  <a:pt x="18546737" y="6209462"/>
                </a:lnTo>
                <a:lnTo>
                  <a:pt x="18550954" y="6203213"/>
                </a:lnTo>
                <a:lnTo>
                  <a:pt x="18552503" y="6195568"/>
                </a:lnTo>
                <a:close/>
              </a:path>
              <a:path w="18719800" h="10718800" extrusionOk="0">
                <a:moveTo>
                  <a:pt x="18552503" y="6095479"/>
                </a:moveTo>
                <a:lnTo>
                  <a:pt x="18550954" y="6087834"/>
                </a:lnTo>
                <a:lnTo>
                  <a:pt x="18546737" y="6081585"/>
                </a:lnTo>
                <a:lnTo>
                  <a:pt x="18540489" y="6077369"/>
                </a:lnTo>
                <a:lnTo>
                  <a:pt x="18532844" y="6075832"/>
                </a:lnTo>
                <a:lnTo>
                  <a:pt x="18525198" y="6077369"/>
                </a:lnTo>
                <a:lnTo>
                  <a:pt x="18518963" y="6081585"/>
                </a:lnTo>
                <a:lnTo>
                  <a:pt x="18514746" y="6087834"/>
                </a:lnTo>
                <a:lnTo>
                  <a:pt x="18513209" y="6095479"/>
                </a:lnTo>
                <a:lnTo>
                  <a:pt x="18514746" y="6103124"/>
                </a:lnTo>
                <a:lnTo>
                  <a:pt x="18518963" y="6109373"/>
                </a:lnTo>
                <a:lnTo>
                  <a:pt x="18525198" y="6113577"/>
                </a:lnTo>
                <a:lnTo>
                  <a:pt x="18532844" y="6115126"/>
                </a:lnTo>
                <a:lnTo>
                  <a:pt x="18540489" y="6113577"/>
                </a:lnTo>
                <a:lnTo>
                  <a:pt x="18546737" y="6109373"/>
                </a:lnTo>
                <a:lnTo>
                  <a:pt x="18550954" y="6103124"/>
                </a:lnTo>
                <a:lnTo>
                  <a:pt x="18552503" y="6095479"/>
                </a:lnTo>
                <a:close/>
              </a:path>
              <a:path w="18719800" h="10718800" extrusionOk="0">
                <a:moveTo>
                  <a:pt x="18552503" y="5995378"/>
                </a:moveTo>
                <a:lnTo>
                  <a:pt x="18550954" y="5987732"/>
                </a:lnTo>
                <a:lnTo>
                  <a:pt x="18546750" y="5981484"/>
                </a:lnTo>
                <a:lnTo>
                  <a:pt x="18540502" y="5977280"/>
                </a:lnTo>
                <a:lnTo>
                  <a:pt x="18532844" y="5975731"/>
                </a:lnTo>
                <a:lnTo>
                  <a:pt x="18525211" y="5977280"/>
                </a:lnTo>
                <a:lnTo>
                  <a:pt x="18518963" y="5981484"/>
                </a:lnTo>
                <a:lnTo>
                  <a:pt x="18514759" y="5987732"/>
                </a:lnTo>
                <a:lnTo>
                  <a:pt x="18513209" y="5995378"/>
                </a:lnTo>
                <a:lnTo>
                  <a:pt x="18514759" y="6003036"/>
                </a:lnTo>
                <a:lnTo>
                  <a:pt x="18518963" y="6009271"/>
                </a:lnTo>
                <a:lnTo>
                  <a:pt x="18525211" y="6013488"/>
                </a:lnTo>
                <a:lnTo>
                  <a:pt x="18532844" y="6015037"/>
                </a:lnTo>
                <a:lnTo>
                  <a:pt x="18540502" y="6013488"/>
                </a:lnTo>
                <a:lnTo>
                  <a:pt x="18546750" y="6009271"/>
                </a:lnTo>
                <a:lnTo>
                  <a:pt x="18550954" y="6003036"/>
                </a:lnTo>
                <a:lnTo>
                  <a:pt x="18552503" y="5995378"/>
                </a:lnTo>
                <a:close/>
              </a:path>
              <a:path w="18719800" h="10718800" extrusionOk="0">
                <a:moveTo>
                  <a:pt x="18552503" y="5895302"/>
                </a:moveTo>
                <a:lnTo>
                  <a:pt x="18550954" y="5887644"/>
                </a:lnTo>
                <a:lnTo>
                  <a:pt x="18546750" y="5881395"/>
                </a:lnTo>
                <a:lnTo>
                  <a:pt x="18540502" y="5877191"/>
                </a:lnTo>
                <a:lnTo>
                  <a:pt x="18532844" y="5875642"/>
                </a:lnTo>
                <a:lnTo>
                  <a:pt x="18525211" y="5877191"/>
                </a:lnTo>
                <a:lnTo>
                  <a:pt x="18518963" y="5881395"/>
                </a:lnTo>
                <a:lnTo>
                  <a:pt x="18514759" y="5887644"/>
                </a:lnTo>
                <a:lnTo>
                  <a:pt x="18513209" y="5895302"/>
                </a:lnTo>
                <a:lnTo>
                  <a:pt x="18514759" y="5902934"/>
                </a:lnTo>
                <a:lnTo>
                  <a:pt x="18518963" y="5909183"/>
                </a:lnTo>
                <a:lnTo>
                  <a:pt x="18525211" y="5913386"/>
                </a:lnTo>
                <a:lnTo>
                  <a:pt x="18532844" y="5914936"/>
                </a:lnTo>
                <a:lnTo>
                  <a:pt x="18540502" y="5913386"/>
                </a:lnTo>
                <a:lnTo>
                  <a:pt x="18546750" y="5909183"/>
                </a:lnTo>
                <a:lnTo>
                  <a:pt x="18550954" y="5902934"/>
                </a:lnTo>
                <a:lnTo>
                  <a:pt x="18552503" y="5895302"/>
                </a:lnTo>
                <a:close/>
              </a:path>
              <a:path w="18719800" h="10718800" extrusionOk="0">
                <a:moveTo>
                  <a:pt x="18552503" y="5795188"/>
                </a:moveTo>
                <a:lnTo>
                  <a:pt x="18550954" y="5787542"/>
                </a:lnTo>
                <a:lnTo>
                  <a:pt x="18546750" y="5781294"/>
                </a:lnTo>
                <a:lnTo>
                  <a:pt x="18540502" y="5777090"/>
                </a:lnTo>
                <a:lnTo>
                  <a:pt x="18532844" y="5775541"/>
                </a:lnTo>
                <a:lnTo>
                  <a:pt x="18525211" y="5777090"/>
                </a:lnTo>
                <a:lnTo>
                  <a:pt x="18518963" y="5781294"/>
                </a:lnTo>
                <a:lnTo>
                  <a:pt x="18514759" y="5787542"/>
                </a:lnTo>
                <a:lnTo>
                  <a:pt x="18513209" y="5795188"/>
                </a:lnTo>
                <a:lnTo>
                  <a:pt x="18514759" y="5802833"/>
                </a:lnTo>
                <a:lnTo>
                  <a:pt x="18518963" y="5809081"/>
                </a:lnTo>
                <a:lnTo>
                  <a:pt x="18525211" y="5813298"/>
                </a:lnTo>
                <a:lnTo>
                  <a:pt x="18532844" y="5814834"/>
                </a:lnTo>
                <a:lnTo>
                  <a:pt x="18540502" y="5813298"/>
                </a:lnTo>
                <a:lnTo>
                  <a:pt x="18546750" y="5809081"/>
                </a:lnTo>
                <a:lnTo>
                  <a:pt x="18550954" y="5802833"/>
                </a:lnTo>
                <a:lnTo>
                  <a:pt x="18552503" y="5795188"/>
                </a:lnTo>
                <a:close/>
              </a:path>
              <a:path w="18719800" h="10718800" extrusionOk="0">
                <a:moveTo>
                  <a:pt x="18552503" y="5695086"/>
                </a:moveTo>
                <a:lnTo>
                  <a:pt x="18550954" y="5687441"/>
                </a:lnTo>
                <a:lnTo>
                  <a:pt x="18546750" y="5681205"/>
                </a:lnTo>
                <a:lnTo>
                  <a:pt x="18540502" y="5676989"/>
                </a:lnTo>
                <a:lnTo>
                  <a:pt x="18532844" y="5675439"/>
                </a:lnTo>
                <a:lnTo>
                  <a:pt x="18525211" y="5676989"/>
                </a:lnTo>
                <a:lnTo>
                  <a:pt x="18518963" y="5681205"/>
                </a:lnTo>
                <a:lnTo>
                  <a:pt x="18514759" y="5687441"/>
                </a:lnTo>
                <a:lnTo>
                  <a:pt x="18513209" y="5695086"/>
                </a:lnTo>
                <a:lnTo>
                  <a:pt x="18514759" y="5702732"/>
                </a:lnTo>
                <a:lnTo>
                  <a:pt x="18518963" y="5708980"/>
                </a:lnTo>
                <a:lnTo>
                  <a:pt x="18525211" y="5713196"/>
                </a:lnTo>
                <a:lnTo>
                  <a:pt x="18532844" y="5714733"/>
                </a:lnTo>
                <a:lnTo>
                  <a:pt x="18540502" y="5713196"/>
                </a:lnTo>
                <a:lnTo>
                  <a:pt x="18546750" y="5708980"/>
                </a:lnTo>
                <a:lnTo>
                  <a:pt x="18550954" y="5702732"/>
                </a:lnTo>
                <a:lnTo>
                  <a:pt x="18552503" y="5695086"/>
                </a:lnTo>
                <a:close/>
              </a:path>
              <a:path w="18719800" h="10718800" extrusionOk="0">
                <a:moveTo>
                  <a:pt x="18552503" y="5594997"/>
                </a:moveTo>
                <a:lnTo>
                  <a:pt x="18550954" y="5587352"/>
                </a:lnTo>
                <a:lnTo>
                  <a:pt x="18546750" y="5581104"/>
                </a:lnTo>
                <a:lnTo>
                  <a:pt x="18540502" y="5576900"/>
                </a:lnTo>
                <a:lnTo>
                  <a:pt x="18532844" y="5575351"/>
                </a:lnTo>
                <a:lnTo>
                  <a:pt x="18525211" y="5576900"/>
                </a:lnTo>
                <a:lnTo>
                  <a:pt x="18518963" y="5581104"/>
                </a:lnTo>
                <a:lnTo>
                  <a:pt x="18514759" y="5587352"/>
                </a:lnTo>
                <a:lnTo>
                  <a:pt x="18513209" y="5594997"/>
                </a:lnTo>
                <a:lnTo>
                  <a:pt x="18514759" y="5602643"/>
                </a:lnTo>
                <a:lnTo>
                  <a:pt x="18518963" y="5608891"/>
                </a:lnTo>
                <a:lnTo>
                  <a:pt x="18525211" y="5613108"/>
                </a:lnTo>
                <a:lnTo>
                  <a:pt x="18532844" y="5614644"/>
                </a:lnTo>
                <a:lnTo>
                  <a:pt x="18540502" y="5613108"/>
                </a:lnTo>
                <a:lnTo>
                  <a:pt x="18546750" y="5608891"/>
                </a:lnTo>
                <a:lnTo>
                  <a:pt x="18550954" y="5602643"/>
                </a:lnTo>
                <a:lnTo>
                  <a:pt x="18552503" y="5594997"/>
                </a:lnTo>
                <a:close/>
              </a:path>
              <a:path w="18719800" h="10718800" extrusionOk="0">
                <a:moveTo>
                  <a:pt x="18552503" y="5494909"/>
                </a:moveTo>
                <a:lnTo>
                  <a:pt x="18550967" y="5487263"/>
                </a:lnTo>
                <a:lnTo>
                  <a:pt x="18546750" y="5481015"/>
                </a:lnTo>
                <a:lnTo>
                  <a:pt x="18540502" y="5476799"/>
                </a:lnTo>
                <a:lnTo>
                  <a:pt x="18532869" y="5475262"/>
                </a:lnTo>
                <a:lnTo>
                  <a:pt x="18525211" y="5476799"/>
                </a:lnTo>
                <a:lnTo>
                  <a:pt x="18518963" y="5481015"/>
                </a:lnTo>
                <a:lnTo>
                  <a:pt x="18514759" y="5487263"/>
                </a:lnTo>
                <a:lnTo>
                  <a:pt x="18513209" y="5494909"/>
                </a:lnTo>
                <a:lnTo>
                  <a:pt x="18514759" y="5502554"/>
                </a:lnTo>
                <a:lnTo>
                  <a:pt x="18518963" y="5508803"/>
                </a:lnTo>
                <a:lnTo>
                  <a:pt x="18525211" y="5513006"/>
                </a:lnTo>
                <a:lnTo>
                  <a:pt x="18532869" y="5514556"/>
                </a:lnTo>
                <a:lnTo>
                  <a:pt x="18540502" y="5513006"/>
                </a:lnTo>
                <a:lnTo>
                  <a:pt x="18546750" y="5508803"/>
                </a:lnTo>
                <a:lnTo>
                  <a:pt x="18550967" y="5502554"/>
                </a:lnTo>
                <a:lnTo>
                  <a:pt x="18552503" y="5494909"/>
                </a:lnTo>
                <a:close/>
              </a:path>
              <a:path w="18719800" h="10718800" extrusionOk="0">
                <a:moveTo>
                  <a:pt x="18552503" y="5394807"/>
                </a:moveTo>
                <a:lnTo>
                  <a:pt x="18550967" y="5387162"/>
                </a:lnTo>
                <a:lnTo>
                  <a:pt x="18546750" y="5380926"/>
                </a:lnTo>
                <a:lnTo>
                  <a:pt x="18540502" y="5376710"/>
                </a:lnTo>
                <a:lnTo>
                  <a:pt x="18532869" y="5375173"/>
                </a:lnTo>
                <a:lnTo>
                  <a:pt x="18525211" y="5376710"/>
                </a:lnTo>
                <a:lnTo>
                  <a:pt x="18518963" y="5380926"/>
                </a:lnTo>
                <a:lnTo>
                  <a:pt x="18514759" y="5387162"/>
                </a:lnTo>
                <a:lnTo>
                  <a:pt x="18513209" y="5394807"/>
                </a:lnTo>
                <a:lnTo>
                  <a:pt x="18514759" y="5402453"/>
                </a:lnTo>
                <a:lnTo>
                  <a:pt x="18518963" y="5408701"/>
                </a:lnTo>
                <a:lnTo>
                  <a:pt x="18525211" y="5412918"/>
                </a:lnTo>
                <a:lnTo>
                  <a:pt x="18532869" y="5414454"/>
                </a:lnTo>
                <a:lnTo>
                  <a:pt x="18540502" y="5412918"/>
                </a:lnTo>
                <a:lnTo>
                  <a:pt x="18546750" y="5408701"/>
                </a:lnTo>
                <a:lnTo>
                  <a:pt x="18550967" y="5402453"/>
                </a:lnTo>
                <a:lnTo>
                  <a:pt x="18552503" y="5394807"/>
                </a:lnTo>
                <a:close/>
              </a:path>
              <a:path w="18719800" h="10718800" extrusionOk="0">
                <a:moveTo>
                  <a:pt x="18552503" y="5294719"/>
                </a:moveTo>
                <a:lnTo>
                  <a:pt x="18550967" y="5287073"/>
                </a:lnTo>
                <a:lnTo>
                  <a:pt x="18546750" y="5280825"/>
                </a:lnTo>
                <a:lnTo>
                  <a:pt x="18540502" y="5276621"/>
                </a:lnTo>
                <a:lnTo>
                  <a:pt x="18532869" y="5275072"/>
                </a:lnTo>
                <a:lnTo>
                  <a:pt x="18525211" y="5276621"/>
                </a:lnTo>
                <a:lnTo>
                  <a:pt x="18518963" y="5280825"/>
                </a:lnTo>
                <a:lnTo>
                  <a:pt x="18514759" y="5287073"/>
                </a:lnTo>
                <a:lnTo>
                  <a:pt x="18513209" y="5294719"/>
                </a:lnTo>
                <a:lnTo>
                  <a:pt x="18514759" y="5302364"/>
                </a:lnTo>
                <a:lnTo>
                  <a:pt x="18518963" y="5308612"/>
                </a:lnTo>
                <a:lnTo>
                  <a:pt x="18525211" y="5312816"/>
                </a:lnTo>
                <a:lnTo>
                  <a:pt x="18532869" y="5314366"/>
                </a:lnTo>
                <a:lnTo>
                  <a:pt x="18540502" y="5312816"/>
                </a:lnTo>
                <a:lnTo>
                  <a:pt x="18546750" y="5308612"/>
                </a:lnTo>
                <a:lnTo>
                  <a:pt x="18550967" y="5302364"/>
                </a:lnTo>
                <a:lnTo>
                  <a:pt x="18552503" y="5294719"/>
                </a:lnTo>
                <a:close/>
              </a:path>
              <a:path w="18719800" h="10718800" extrusionOk="0">
                <a:moveTo>
                  <a:pt x="18552503" y="5194617"/>
                </a:moveTo>
                <a:lnTo>
                  <a:pt x="18550967" y="5186972"/>
                </a:lnTo>
                <a:lnTo>
                  <a:pt x="18546750" y="5180723"/>
                </a:lnTo>
                <a:lnTo>
                  <a:pt x="18540502" y="5176520"/>
                </a:lnTo>
                <a:lnTo>
                  <a:pt x="18532869" y="5174970"/>
                </a:lnTo>
                <a:lnTo>
                  <a:pt x="18525211" y="5176520"/>
                </a:lnTo>
                <a:lnTo>
                  <a:pt x="18518963" y="5180723"/>
                </a:lnTo>
                <a:lnTo>
                  <a:pt x="18514759" y="5186972"/>
                </a:lnTo>
                <a:lnTo>
                  <a:pt x="18513209" y="5194617"/>
                </a:lnTo>
                <a:lnTo>
                  <a:pt x="18514759" y="5202275"/>
                </a:lnTo>
                <a:lnTo>
                  <a:pt x="18518963" y="5208511"/>
                </a:lnTo>
                <a:lnTo>
                  <a:pt x="18525211" y="5212715"/>
                </a:lnTo>
                <a:lnTo>
                  <a:pt x="18532869" y="5214264"/>
                </a:lnTo>
                <a:lnTo>
                  <a:pt x="18540502" y="5212715"/>
                </a:lnTo>
                <a:lnTo>
                  <a:pt x="18546750" y="5208511"/>
                </a:lnTo>
                <a:lnTo>
                  <a:pt x="18550967" y="5202275"/>
                </a:lnTo>
                <a:lnTo>
                  <a:pt x="18552503" y="5194617"/>
                </a:lnTo>
                <a:close/>
              </a:path>
              <a:path w="18719800" h="10718800" extrusionOk="0">
                <a:moveTo>
                  <a:pt x="18552503" y="5094529"/>
                </a:moveTo>
                <a:lnTo>
                  <a:pt x="18550967" y="5086870"/>
                </a:lnTo>
                <a:lnTo>
                  <a:pt x="18546750" y="5080622"/>
                </a:lnTo>
                <a:lnTo>
                  <a:pt x="18540502" y="5076418"/>
                </a:lnTo>
                <a:lnTo>
                  <a:pt x="18532869" y="5074869"/>
                </a:lnTo>
                <a:lnTo>
                  <a:pt x="18525211" y="5076418"/>
                </a:lnTo>
                <a:lnTo>
                  <a:pt x="18518963" y="5080622"/>
                </a:lnTo>
                <a:lnTo>
                  <a:pt x="18514759" y="5086870"/>
                </a:lnTo>
                <a:lnTo>
                  <a:pt x="18513209" y="5094529"/>
                </a:lnTo>
                <a:lnTo>
                  <a:pt x="18514759" y="5102174"/>
                </a:lnTo>
                <a:lnTo>
                  <a:pt x="18518963" y="5108410"/>
                </a:lnTo>
                <a:lnTo>
                  <a:pt x="18525211" y="5112626"/>
                </a:lnTo>
                <a:lnTo>
                  <a:pt x="18532869" y="5114163"/>
                </a:lnTo>
                <a:lnTo>
                  <a:pt x="18540502" y="5112626"/>
                </a:lnTo>
                <a:lnTo>
                  <a:pt x="18546750" y="5108410"/>
                </a:lnTo>
                <a:lnTo>
                  <a:pt x="18550967" y="5102174"/>
                </a:lnTo>
                <a:lnTo>
                  <a:pt x="18552503" y="5094529"/>
                </a:lnTo>
                <a:close/>
              </a:path>
              <a:path w="18719800" h="10718800" extrusionOk="0">
                <a:moveTo>
                  <a:pt x="18552503" y="4994427"/>
                </a:moveTo>
                <a:lnTo>
                  <a:pt x="18550967" y="4986782"/>
                </a:lnTo>
                <a:lnTo>
                  <a:pt x="18546750" y="4980533"/>
                </a:lnTo>
                <a:lnTo>
                  <a:pt x="18540502" y="4976330"/>
                </a:lnTo>
                <a:lnTo>
                  <a:pt x="18532869" y="4974780"/>
                </a:lnTo>
                <a:lnTo>
                  <a:pt x="18525211" y="4976330"/>
                </a:lnTo>
                <a:lnTo>
                  <a:pt x="18518963" y="4980533"/>
                </a:lnTo>
                <a:lnTo>
                  <a:pt x="18514759" y="4986782"/>
                </a:lnTo>
                <a:lnTo>
                  <a:pt x="18513209" y="4994427"/>
                </a:lnTo>
                <a:lnTo>
                  <a:pt x="18514759" y="5002073"/>
                </a:lnTo>
                <a:lnTo>
                  <a:pt x="18518963" y="5008321"/>
                </a:lnTo>
                <a:lnTo>
                  <a:pt x="18525211" y="5012537"/>
                </a:lnTo>
                <a:lnTo>
                  <a:pt x="18532869" y="5014074"/>
                </a:lnTo>
                <a:lnTo>
                  <a:pt x="18540502" y="5012537"/>
                </a:lnTo>
                <a:lnTo>
                  <a:pt x="18546750" y="5008321"/>
                </a:lnTo>
                <a:lnTo>
                  <a:pt x="18550967" y="5002073"/>
                </a:lnTo>
                <a:lnTo>
                  <a:pt x="18552503" y="4994427"/>
                </a:lnTo>
                <a:close/>
              </a:path>
              <a:path w="18719800" h="10718800" extrusionOk="0">
                <a:moveTo>
                  <a:pt x="18552503" y="4894338"/>
                </a:moveTo>
                <a:lnTo>
                  <a:pt x="18550967" y="4886680"/>
                </a:lnTo>
                <a:lnTo>
                  <a:pt x="18546750" y="4880432"/>
                </a:lnTo>
                <a:lnTo>
                  <a:pt x="18540502" y="4876228"/>
                </a:lnTo>
                <a:lnTo>
                  <a:pt x="18532869" y="4874692"/>
                </a:lnTo>
                <a:lnTo>
                  <a:pt x="18525211" y="4876228"/>
                </a:lnTo>
                <a:lnTo>
                  <a:pt x="18518963" y="4880432"/>
                </a:lnTo>
                <a:lnTo>
                  <a:pt x="18514759" y="4886680"/>
                </a:lnTo>
                <a:lnTo>
                  <a:pt x="18513209" y="4894338"/>
                </a:lnTo>
                <a:lnTo>
                  <a:pt x="18514759" y="4901984"/>
                </a:lnTo>
                <a:lnTo>
                  <a:pt x="18518963" y="4908232"/>
                </a:lnTo>
                <a:lnTo>
                  <a:pt x="18525211" y="4912449"/>
                </a:lnTo>
                <a:lnTo>
                  <a:pt x="18532869" y="4913985"/>
                </a:lnTo>
                <a:lnTo>
                  <a:pt x="18540502" y="4912449"/>
                </a:lnTo>
                <a:lnTo>
                  <a:pt x="18546750" y="4908232"/>
                </a:lnTo>
                <a:lnTo>
                  <a:pt x="18550967" y="4901984"/>
                </a:lnTo>
                <a:lnTo>
                  <a:pt x="18552503" y="4894338"/>
                </a:lnTo>
                <a:close/>
              </a:path>
              <a:path w="18719800" h="10718800" extrusionOk="0">
                <a:moveTo>
                  <a:pt x="18552503" y="4794237"/>
                </a:moveTo>
                <a:lnTo>
                  <a:pt x="18550967" y="4786592"/>
                </a:lnTo>
                <a:lnTo>
                  <a:pt x="18546750" y="4780343"/>
                </a:lnTo>
                <a:lnTo>
                  <a:pt x="18540502" y="4776127"/>
                </a:lnTo>
                <a:lnTo>
                  <a:pt x="18532869" y="4774590"/>
                </a:lnTo>
                <a:lnTo>
                  <a:pt x="18525211" y="4776127"/>
                </a:lnTo>
                <a:lnTo>
                  <a:pt x="18518963" y="4780343"/>
                </a:lnTo>
                <a:lnTo>
                  <a:pt x="18514759" y="4786592"/>
                </a:lnTo>
                <a:lnTo>
                  <a:pt x="18513209" y="4794237"/>
                </a:lnTo>
                <a:lnTo>
                  <a:pt x="18514759" y="4801882"/>
                </a:lnTo>
                <a:lnTo>
                  <a:pt x="18518963" y="4808131"/>
                </a:lnTo>
                <a:lnTo>
                  <a:pt x="18525211" y="4812347"/>
                </a:lnTo>
                <a:lnTo>
                  <a:pt x="18532869" y="4813884"/>
                </a:lnTo>
                <a:lnTo>
                  <a:pt x="18540502" y="4812347"/>
                </a:lnTo>
                <a:lnTo>
                  <a:pt x="18546750" y="4808131"/>
                </a:lnTo>
                <a:lnTo>
                  <a:pt x="18550967" y="4801882"/>
                </a:lnTo>
                <a:lnTo>
                  <a:pt x="18552503" y="4794237"/>
                </a:lnTo>
                <a:close/>
              </a:path>
              <a:path w="18719800" h="10718800" extrusionOk="0">
                <a:moveTo>
                  <a:pt x="18552503" y="4694136"/>
                </a:moveTo>
                <a:lnTo>
                  <a:pt x="18550967" y="4686490"/>
                </a:lnTo>
                <a:lnTo>
                  <a:pt x="18546750" y="4680242"/>
                </a:lnTo>
                <a:lnTo>
                  <a:pt x="18540502" y="4676025"/>
                </a:lnTo>
                <a:lnTo>
                  <a:pt x="18532869" y="4674489"/>
                </a:lnTo>
                <a:lnTo>
                  <a:pt x="18525211" y="4676025"/>
                </a:lnTo>
                <a:lnTo>
                  <a:pt x="18518963" y="4680242"/>
                </a:lnTo>
                <a:lnTo>
                  <a:pt x="18514759" y="4686490"/>
                </a:lnTo>
                <a:lnTo>
                  <a:pt x="18513209" y="4694136"/>
                </a:lnTo>
                <a:lnTo>
                  <a:pt x="18514759" y="4701781"/>
                </a:lnTo>
                <a:lnTo>
                  <a:pt x="18518963" y="4708029"/>
                </a:lnTo>
                <a:lnTo>
                  <a:pt x="18525211" y="4712233"/>
                </a:lnTo>
                <a:lnTo>
                  <a:pt x="18532869" y="4713783"/>
                </a:lnTo>
                <a:lnTo>
                  <a:pt x="18540502" y="4712233"/>
                </a:lnTo>
                <a:lnTo>
                  <a:pt x="18546750" y="4708029"/>
                </a:lnTo>
                <a:lnTo>
                  <a:pt x="18550967" y="4701781"/>
                </a:lnTo>
                <a:lnTo>
                  <a:pt x="18552503" y="4694136"/>
                </a:lnTo>
                <a:close/>
              </a:path>
              <a:path w="18719800" h="10718800" extrusionOk="0">
                <a:moveTo>
                  <a:pt x="18614251" y="303593"/>
                </a:moveTo>
                <a:lnTo>
                  <a:pt x="18612701" y="295948"/>
                </a:lnTo>
                <a:lnTo>
                  <a:pt x="18608498" y="289712"/>
                </a:lnTo>
                <a:lnTo>
                  <a:pt x="18602249" y="285496"/>
                </a:lnTo>
                <a:lnTo>
                  <a:pt x="18594604" y="283946"/>
                </a:lnTo>
                <a:lnTo>
                  <a:pt x="18586958" y="285496"/>
                </a:lnTo>
                <a:lnTo>
                  <a:pt x="18580710" y="289712"/>
                </a:lnTo>
                <a:lnTo>
                  <a:pt x="18576494" y="295948"/>
                </a:lnTo>
                <a:lnTo>
                  <a:pt x="18574957" y="303593"/>
                </a:lnTo>
                <a:lnTo>
                  <a:pt x="18576494" y="311238"/>
                </a:lnTo>
                <a:lnTo>
                  <a:pt x="18580710" y="317487"/>
                </a:lnTo>
                <a:lnTo>
                  <a:pt x="18586958" y="321703"/>
                </a:lnTo>
                <a:lnTo>
                  <a:pt x="18594604" y="323240"/>
                </a:lnTo>
                <a:lnTo>
                  <a:pt x="18602249" y="321703"/>
                </a:lnTo>
                <a:lnTo>
                  <a:pt x="18608498" y="317487"/>
                </a:lnTo>
                <a:lnTo>
                  <a:pt x="18612701" y="311238"/>
                </a:lnTo>
                <a:lnTo>
                  <a:pt x="18614251" y="303593"/>
                </a:lnTo>
                <a:close/>
              </a:path>
              <a:path w="18719800" h="10718800" extrusionOk="0">
                <a:moveTo>
                  <a:pt x="18614251" y="203504"/>
                </a:moveTo>
                <a:lnTo>
                  <a:pt x="18612701" y="195859"/>
                </a:lnTo>
                <a:lnTo>
                  <a:pt x="18608498" y="189611"/>
                </a:lnTo>
                <a:lnTo>
                  <a:pt x="18602249" y="185407"/>
                </a:lnTo>
                <a:lnTo>
                  <a:pt x="18594604" y="183857"/>
                </a:lnTo>
                <a:lnTo>
                  <a:pt x="18586958" y="185407"/>
                </a:lnTo>
                <a:lnTo>
                  <a:pt x="18580710" y="189611"/>
                </a:lnTo>
                <a:lnTo>
                  <a:pt x="18576494" y="195859"/>
                </a:lnTo>
                <a:lnTo>
                  <a:pt x="18574957" y="203504"/>
                </a:lnTo>
                <a:lnTo>
                  <a:pt x="18576494" y="211150"/>
                </a:lnTo>
                <a:lnTo>
                  <a:pt x="18580710" y="217398"/>
                </a:lnTo>
                <a:lnTo>
                  <a:pt x="18586958" y="221602"/>
                </a:lnTo>
                <a:lnTo>
                  <a:pt x="18594604" y="223151"/>
                </a:lnTo>
                <a:lnTo>
                  <a:pt x="18602249" y="221602"/>
                </a:lnTo>
                <a:lnTo>
                  <a:pt x="18608498" y="217398"/>
                </a:lnTo>
                <a:lnTo>
                  <a:pt x="18612701" y="211150"/>
                </a:lnTo>
                <a:lnTo>
                  <a:pt x="18614251" y="203504"/>
                </a:lnTo>
                <a:close/>
              </a:path>
              <a:path w="18719800" h="10718800" extrusionOk="0">
                <a:moveTo>
                  <a:pt x="18614251" y="103403"/>
                </a:moveTo>
                <a:lnTo>
                  <a:pt x="18612701" y="95758"/>
                </a:lnTo>
                <a:lnTo>
                  <a:pt x="18608498" y="89509"/>
                </a:lnTo>
                <a:lnTo>
                  <a:pt x="18602249" y="85305"/>
                </a:lnTo>
                <a:lnTo>
                  <a:pt x="18594604" y="83756"/>
                </a:lnTo>
                <a:lnTo>
                  <a:pt x="18586958" y="85305"/>
                </a:lnTo>
                <a:lnTo>
                  <a:pt x="18580710" y="89509"/>
                </a:lnTo>
                <a:lnTo>
                  <a:pt x="18576494" y="95758"/>
                </a:lnTo>
                <a:lnTo>
                  <a:pt x="18574957" y="103403"/>
                </a:lnTo>
                <a:lnTo>
                  <a:pt x="18576494" y="111048"/>
                </a:lnTo>
                <a:lnTo>
                  <a:pt x="18580710" y="117297"/>
                </a:lnTo>
                <a:lnTo>
                  <a:pt x="18586958" y="121500"/>
                </a:lnTo>
                <a:lnTo>
                  <a:pt x="18594604" y="123050"/>
                </a:lnTo>
                <a:lnTo>
                  <a:pt x="18602249" y="121500"/>
                </a:lnTo>
                <a:lnTo>
                  <a:pt x="18608498" y="117297"/>
                </a:lnTo>
                <a:lnTo>
                  <a:pt x="18612701" y="111048"/>
                </a:lnTo>
                <a:lnTo>
                  <a:pt x="18614251" y="103403"/>
                </a:lnTo>
                <a:close/>
              </a:path>
              <a:path w="18719800" h="10718800" extrusionOk="0">
                <a:moveTo>
                  <a:pt x="18614251" y="3302"/>
                </a:moveTo>
                <a:lnTo>
                  <a:pt x="18613578" y="0"/>
                </a:lnTo>
                <a:lnTo>
                  <a:pt x="18575617" y="0"/>
                </a:lnTo>
                <a:lnTo>
                  <a:pt x="18574957" y="3302"/>
                </a:lnTo>
                <a:lnTo>
                  <a:pt x="18576494" y="10960"/>
                </a:lnTo>
                <a:lnTo>
                  <a:pt x="18580710" y="17208"/>
                </a:lnTo>
                <a:lnTo>
                  <a:pt x="18586958" y="21412"/>
                </a:lnTo>
                <a:lnTo>
                  <a:pt x="18594604" y="22961"/>
                </a:lnTo>
                <a:lnTo>
                  <a:pt x="18602249" y="21412"/>
                </a:lnTo>
                <a:lnTo>
                  <a:pt x="18608498" y="17208"/>
                </a:lnTo>
                <a:lnTo>
                  <a:pt x="18612701" y="10960"/>
                </a:lnTo>
                <a:lnTo>
                  <a:pt x="18614251" y="3302"/>
                </a:lnTo>
                <a:close/>
              </a:path>
              <a:path w="18719800" h="10718800" extrusionOk="0">
                <a:moveTo>
                  <a:pt x="18626455" y="10645178"/>
                </a:moveTo>
                <a:lnTo>
                  <a:pt x="18624919" y="10637533"/>
                </a:lnTo>
                <a:lnTo>
                  <a:pt x="18620715" y="10631284"/>
                </a:lnTo>
                <a:lnTo>
                  <a:pt x="18614467" y="10627081"/>
                </a:lnTo>
                <a:lnTo>
                  <a:pt x="18606821" y="10625531"/>
                </a:lnTo>
                <a:lnTo>
                  <a:pt x="18599176" y="10627081"/>
                </a:lnTo>
                <a:lnTo>
                  <a:pt x="18592927" y="10631284"/>
                </a:lnTo>
                <a:lnTo>
                  <a:pt x="18588724" y="10637533"/>
                </a:lnTo>
                <a:lnTo>
                  <a:pt x="18587174" y="10645178"/>
                </a:lnTo>
                <a:lnTo>
                  <a:pt x="18588724" y="10652824"/>
                </a:lnTo>
                <a:lnTo>
                  <a:pt x="18592927" y="10659072"/>
                </a:lnTo>
                <a:lnTo>
                  <a:pt x="18599176" y="10663276"/>
                </a:lnTo>
                <a:lnTo>
                  <a:pt x="18606821" y="10664812"/>
                </a:lnTo>
                <a:lnTo>
                  <a:pt x="18614467" y="10663276"/>
                </a:lnTo>
                <a:lnTo>
                  <a:pt x="18620715" y="10659072"/>
                </a:lnTo>
                <a:lnTo>
                  <a:pt x="18624919" y="10652824"/>
                </a:lnTo>
                <a:lnTo>
                  <a:pt x="18626455" y="10645178"/>
                </a:lnTo>
                <a:close/>
              </a:path>
              <a:path w="18719800" h="10718800" extrusionOk="0">
                <a:moveTo>
                  <a:pt x="18626455" y="10545077"/>
                </a:moveTo>
                <a:lnTo>
                  <a:pt x="18624919" y="10537431"/>
                </a:lnTo>
                <a:lnTo>
                  <a:pt x="18620715" y="10531183"/>
                </a:lnTo>
                <a:lnTo>
                  <a:pt x="18614467" y="10526967"/>
                </a:lnTo>
                <a:lnTo>
                  <a:pt x="18606821" y="10525430"/>
                </a:lnTo>
                <a:lnTo>
                  <a:pt x="18599176" y="10526967"/>
                </a:lnTo>
                <a:lnTo>
                  <a:pt x="18592927" y="10531183"/>
                </a:lnTo>
                <a:lnTo>
                  <a:pt x="18588724" y="10537431"/>
                </a:lnTo>
                <a:lnTo>
                  <a:pt x="18587174" y="10545077"/>
                </a:lnTo>
                <a:lnTo>
                  <a:pt x="18588724" y="10552722"/>
                </a:lnTo>
                <a:lnTo>
                  <a:pt x="18592927" y="10558971"/>
                </a:lnTo>
                <a:lnTo>
                  <a:pt x="18599176" y="10563174"/>
                </a:lnTo>
                <a:lnTo>
                  <a:pt x="18606821" y="10564724"/>
                </a:lnTo>
                <a:lnTo>
                  <a:pt x="18614467" y="10563174"/>
                </a:lnTo>
                <a:lnTo>
                  <a:pt x="18620715" y="10558971"/>
                </a:lnTo>
                <a:lnTo>
                  <a:pt x="18624919" y="10552722"/>
                </a:lnTo>
                <a:lnTo>
                  <a:pt x="18626455" y="10545077"/>
                </a:lnTo>
                <a:close/>
              </a:path>
              <a:path w="18719800" h="10718800" extrusionOk="0">
                <a:moveTo>
                  <a:pt x="18626455" y="10444975"/>
                </a:moveTo>
                <a:lnTo>
                  <a:pt x="18624919" y="10437330"/>
                </a:lnTo>
                <a:lnTo>
                  <a:pt x="18620715" y="10431094"/>
                </a:lnTo>
                <a:lnTo>
                  <a:pt x="18614467" y="10426890"/>
                </a:lnTo>
                <a:lnTo>
                  <a:pt x="18606821" y="10425341"/>
                </a:lnTo>
                <a:lnTo>
                  <a:pt x="18599176" y="10426890"/>
                </a:lnTo>
                <a:lnTo>
                  <a:pt x="18592927" y="10431094"/>
                </a:lnTo>
                <a:lnTo>
                  <a:pt x="18588724" y="10437330"/>
                </a:lnTo>
                <a:lnTo>
                  <a:pt x="18587174" y="10444975"/>
                </a:lnTo>
                <a:lnTo>
                  <a:pt x="18588724" y="10452621"/>
                </a:lnTo>
                <a:lnTo>
                  <a:pt x="18592927" y="10458869"/>
                </a:lnTo>
                <a:lnTo>
                  <a:pt x="18599176" y="10463085"/>
                </a:lnTo>
                <a:lnTo>
                  <a:pt x="18606821" y="10464635"/>
                </a:lnTo>
                <a:lnTo>
                  <a:pt x="18614467" y="10463085"/>
                </a:lnTo>
                <a:lnTo>
                  <a:pt x="18620715" y="10458869"/>
                </a:lnTo>
                <a:lnTo>
                  <a:pt x="18624919" y="10452621"/>
                </a:lnTo>
                <a:lnTo>
                  <a:pt x="18626455" y="10444975"/>
                </a:lnTo>
                <a:close/>
              </a:path>
              <a:path w="18719800" h="10718800" extrusionOk="0">
                <a:moveTo>
                  <a:pt x="18626455" y="10344887"/>
                </a:moveTo>
                <a:lnTo>
                  <a:pt x="18624919" y="10337241"/>
                </a:lnTo>
                <a:lnTo>
                  <a:pt x="18620715" y="10330993"/>
                </a:lnTo>
                <a:lnTo>
                  <a:pt x="18614467" y="10326789"/>
                </a:lnTo>
                <a:lnTo>
                  <a:pt x="18606821" y="10325240"/>
                </a:lnTo>
                <a:lnTo>
                  <a:pt x="18599176" y="10326789"/>
                </a:lnTo>
                <a:lnTo>
                  <a:pt x="18592927" y="10330993"/>
                </a:lnTo>
                <a:lnTo>
                  <a:pt x="18588724" y="10337241"/>
                </a:lnTo>
                <a:lnTo>
                  <a:pt x="18587174" y="10344887"/>
                </a:lnTo>
                <a:lnTo>
                  <a:pt x="18588724" y="10352532"/>
                </a:lnTo>
                <a:lnTo>
                  <a:pt x="18592927" y="10358780"/>
                </a:lnTo>
                <a:lnTo>
                  <a:pt x="18599176" y="10362997"/>
                </a:lnTo>
                <a:lnTo>
                  <a:pt x="18606821" y="10364533"/>
                </a:lnTo>
                <a:lnTo>
                  <a:pt x="18614467" y="10362997"/>
                </a:lnTo>
                <a:lnTo>
                  <a:pt x="18620715" y="10358780"/>
                </a:lnTo>
                <a:lnTo>
                  <a:pt x="18624919" y="10352532"/>
                </a:lnTo>
                <a:lnTo>
                  <a:pt x="18626455" y="10344887"/>
                </a:lnTo>
                <a:close/>
              </a:path>
              <a:path w="18719800" h="10718800" extrusionOk="0">
                <a:moveTo>
                  <a:pt x="18626455" y="10244785"/>
                </a:moveTo>
                <a:lnTo>
                  <a:pt x="18624919" y="10237140"/>
                </a:lnTo>
                <a:lnTo>
                  <a:pt x="18620702" y="10230904"/>
                </a:lnTo>
                <a:lnTo>
                  <a:pt x="18614467" y="10226688"/>
                </a:lnTo>
                <a:lnTo>
                  <a:pt x="18606821" y="10225151"/>
                </a:lnTo>
                <a:lnTo>
                  <a:pt x="18599176" y="10226688"/>
                </a:lnTo>
                <a:lnTo>
                  <a:pt x="18592927" y="10230904"/>
                </a:lnTo>
                <a:lnTo>
                  <a:pt x="18588724" y="10237140"/>
                </a:lnTo>
                <a:lnTo>
                  <a:pt x="18587174" y="10244785"/>
                </a:lnTo>
                <a:lnTo>
                  <a:pt x="18588724" y="10252443"/>
                </a:lnTo>
                <a:lnTo>
                  <a:pt x="18592927" y="10258679"/>
                </a:lnTo>
                <a:lnTo>
                  <a:pt x="18599176" y="10262895"/>
                </a:lnTo>
                <a:lnTo>
                  <a:pt x="18606821" y="10264432"/>
                </a:lnTo>
                <a:lnTo>
                  <a:pt x="18614467" y="10262895"/>
                </a:lnTo>
                <a:lnTo>
                  <a:pt x="18620702" y="10258679"/>
                </a:lnTo>
                <a:lnTo>
                  <a:pt x="18624919" y="10252443"/>
                </a:lnTo>
                <a:lnTo>
                  <a:pt x="18626455" y="10244785"/>
                </a:lnTo>
                <a:close/>
              </a:path>
              <a:path w="18719800" h="10718800" extrusionOk="0">
                <a:moveTo>
                  <a:pt x="18626455" y="10144696"/>
                </a:moveTo>
                <a:lnTo>
                  <a:pt x="18624919" y="10137051"/>
                </a:lnTo>
                <a:lnTo>
                  <a:pt x="18620702" y="10130803"/>
                </a:lnTo>
                <a:lnTo>
                  <a:pt x="18614467" y="10126599"/>
                </a:lnTo>
                <a:lnTo>
                  <a:pt x="18606821" y="10125050"/>
                </a:lnTo>
                <a:lnTo>
                  <a:pt x="18599176" y="10126599"/>
                </a:lnTo>
                <a:lnTo>
                  <a:pt x="18592927" y="10130803"/>
                </a:lnTo>
                <a:lnTo>
                  <a:pt x="18588724" y="10137051"/>
                </a:lnTo>
                <a:lnTo>
                  <a:pt x="18587174" y="10144696"/>
                </a:lnTo>
                <a:lnTo>
                  <a:pt x="18588724" y="10152342"/>
                </a:lnTo>
                <a:lnTo>
                  <a:pt x="18592927" y="10158578"/>
                </a:lnTo>
                <a:lnTo>
                  <a:pt x="18599176" y="10162794"/>
                </a:lnTo>
                <a:lnTo>
                  <a:pt x="18606821" y="10164331"/>
                </a:lnTo>
                <a:lnTo>
                  <a:pt x="18614467" y="10162794"/>
                </a:lnTo>
                <a:lnTo>
                  <a:pt x="18620702" y="10158578"/>
                </a:lnTo>
                <a:lnTo>
                  <a:pt x="18624919" y="10152342"/>
                </a:lnTo>
                <a:lnTo>
                  <a:pt x="18626455" y="10144696"/>
                </a:lnTo>
                <a:close/>
              </a:path>
              <a:path w="18719800" h="10718800" extrusionOk="0">
                <a:moveTo>
                  <a:pt x="18626455" y="10044608"/>
                </a:moveTo>
                <a:lnTo>
                  <a:pt x="18624919" y="10036950"/>
                </a:lnTo>
                <a:lnTo>
                  <a:pt x="18620702" y="10030701"/>
                </a:lnTo>
                <a:lnTo>
                  <a:pt x="18614467" y="10026498"/>
                </a:lnTo>
                <a:lnTo>
                  <a:pt x="18606821" y="10024948"/>
                </a:lnTo>
                <a:lnTo>
                  <a:pt x="18599176" y="10026498"/>
                </a:lnTo>
                <a:lnTo>
                  <a:pt x="18592927" y="10030701"/>
                </a:lnTo>
                <a:lnTo>
                  <a:pt x="18588724" y="10036950"/>
                </a:lnTo>
                <a:lnTo>
                  <a:pt x="18587174" y="10044608"/>
                </a:lnTo>
                <a:lnTo>
                  <a:pt x="18588724" y="10052240"/>
                </a:lnTo>
                <a:lnTo>
                  <a:pt x="18592927" y="10058489"/>
                </a:lnTo>
                <a:lnTo>
                  <a:pt x="18599176" y="10062705"/>
                </a:lnTo>
                <a:lnTo>
                  <a:pt x="18606821" y="10064242"/>
                </a:lnTo>
                <a:lnTo>
                  <a:pt x="18614467" y="10062705"/>
                </a:lnTo>
                <a:lnTo>
                  <a:pt x="18620702" y="10058489"/>
                </a:lnTo>
                <a:lnTo>
                  <a:pt x="18624919" y="10052240"/>
                </a:lnTo>
                <a:lnTo>
                  <a:pt x="18626455" y="10044608"/>
                </a:lnTo>
                <a:close/>
              </a:path>
              <a:path w="18719800" h="10718800" extrusionOk="0">
                <a:moveTo>
                  <a:pt x="18626455" y="9944506"/>
                </a:moveTo>
                <a:lnTo>
                  <a:pt x="18624919" y="9936861"/>
                </a:lnTo>
                <a:lnTo>
                  <a:pt x="18620702" y="9930613"/>
                </a:lnTo>
                <a:lnTo>
                  <a:pt x="18614467" y="9926409"/>
                </a:lnTo>
                <a:lnTo>
                  <a:pt x="18606821" y="9924859"/>
                </a:lnTo>
                <a:lnTo>
                  <a:pt x="18599176" y="9926409"/>
                </a:lnTo>
                <a:lnTo>
                  <a:pt x="18592927" y="9930613"/>
                </a:lnTo>
                <a:lnTo>
                  <a:pt x="18588724" y="9936861"/>
                </a:lnTo>
                <a:lnTo>
                  <a:pt x="18587174" y="9944506"/>
                </a:lnTo>
                <a:lnTo>
                  <a:pt x="18588724" y="9952152"/>
                </a:lnTo>
                <a:lnTo>
                  <a:pt x="18592927" y="9958400"/>
                </a:lnTo>
                <a:lnTo>
                  <a:pt x="18599176" y="9962604"/>
                </a:lnTo>
                <a:lnTo>
                  <a:pt x="18606821" y="9964153"/>
                </a:lnTo>
                <a:lnTo>
                  <a:pt x="18614467" y="9962604"/>
                </a:lnTo>
                <a:lnTo>
                  <a:pt x="18620702" y="9958400"/>
                </a:lnTo>
                <a:lnTo>
                  <a:pt x="18624919" y="9952152"/>
                </a:lnTo>
                <a:lnTo>
                  <a:pt x="18626455" y="9944506"/>
                </a:lnTo>
                <a:close/>
              </a:path>
              <a:path w="18719800" h="10718800" extrusionOk="0">
                <a:moveTo>
                  <a:pt x="18626455" y="9844405"/>
                </a:moveTo>
                <a:lnTo>
                  <a:pt x="18624919" y="9836760"/>
                </a:lnTo>
                <a:lnTo>
                  <a:pt x="18620702" y="9830511"/>
                </a:lnTo>
                <a:lnTo>
                  <a:pt x="18614467" y="9826307"/>
                </a:lnTo>
                <a:lnTo>
                  <a:pt x="18606821" y="9824771"/>
                </a:lnTo>
                <a:lnTo>
                  <a:pt x="18599176" y="9826307"/>
                </a:lnTo>
                <a:lnTo>
                  <a:pt x="18592927" y="9830511"/>
                </a:lnTo>
                <a:lnTo>
                  <a:pt x="18588724" y="9836760"/>
                </a:lnTo>
                <a:lnTo>
                  <a:pt x="18587174" y="9844405"/>
                </a:lnTo>
                <a:lnTo>
                  <a:pt x="18588724" y="9852063"/>
                </a:lnTo>
                <a:lnTo>
                  <a:pt x="18592927" y="9858299"/>
                </a:lnTo>
                <a:lnTo>
                  <a:pt x="18599176" y="9862502"/>
                </a:lnTo>
                <a:lnTo>
                  <a:pt x="18606821" y="9864039"/>
                </a:lnTo>
                <a:lnTo>
                  <a:pt x="18614467" y="9862502"/>
                </a:lnTo>
                <a:lnTo>
                  <a:pt x="18620702" y="9858299"/>
                </a:lnTo>
                <a:lnTo>
                  <a:pt x="18624919" y="9852063"/>
                </a:lnTo>
                <a:lnTo>
                  <a:pt x="18626455" y="9844405"/>
                </a:lnTo>
                <a:close/>
              </a:path>
              <a:path w="18719800" h="10718800" extrusionOk="0">
                <a:moveTo>
                  <a:pt x="18626455" y="9744304"/>
                </a:moveTo>
                <a:lnTo>
                  <a:pt x="18624919" y="9736658"/>
                </a:lnTo>
                <a:lnTo>
                  <a:pt x="18620715" y="9730422"/>
                </a:lnTo>
                <a:lnTo>
                  <a:pt x="18614467" y="9726206"/>
                </a:lnTo>
                <a:lnTo>
                  <a:pt x="18606821" y="9724669"/>
                </a:lnTo>
                <a:lnTo>
                  <a:pt x="18599176" y="9726206"/>
                </a:lnTo>
                <a:lnTo>
                  <a:pt x="18592927" y="9730422"/>
                </a:lnTo>
                <a:lnTo>
                  <a:pt x="18588724" y="9736658"/>
                </a:lnTo>
                <a:lnTo>
                  <a:pt x="18587174" y="9744304"/>
                </a:lnTo>
                <a:lnTo>
                  <a:pt x="18588724" y="9751949"/>
                </a:lnTo>
                <a:lnTo>
                  <a:pt x="18592927" y="9758197"/>
                </a:lnTo>
                <a:lnTo>
                  <a:pt x="18599176" y="9762414"/>
                </a:lnTo>
                <a:lnTo>
                  <a:pt x="18606821" y="9763950"/>
                </a:lnTo>
                <a:lnTo>
                  <a:pt x="18614467" y="9762414"/>
                </a:lnTo>
                <a:lnTo>
                  <a:pt x="18620715" y="9758197"/>
                </a:lnTo>
                <a:lnTo>
                  <a:pt x="18624919" y="9751949"/>
                </a:lnTo>
                <a:lnTo>
                  <a:pt x="18626455" y="9744304"/>
                </a:lnTo>
                <a:close/>
              </a:path>
              <a:path w="18719800" h="10718800" extrusionOk="0">
                <a:moveTo>
                  <a:pt x="18626455" y="9644228"/>
                </a:moveTo>
                <a:lnTo>
                  <a:pt x="18624919" y="9636569"/>
                </a:lnTo>
                <a:lnTo>
                  <a:pt x="18620715" y="9630321"/>
                </a:lnTo>
                <a:lnTo>
                  <a:pt x="18614467" y="9626117"/>
                </a:lnTo>
                <a:lnTo>
                  <a:pt x="18606821" y="9624568"/>
                </a:lnTo>
                <a:lnTo>
                  <a:pt x="18599176" y="9626117"/>
                </a:lnTo>
                <a:lnTo>
                  <a:pt x="18592927" y="9630321"/>
                </a:lnTo>
                <a:lnTo>
                  <a:pt x="18588724" y="9636569"/>
                </a:lnTo>
                <a:lnTo>
                  <a:pt x="18587174" y="9644228"/>
                </a:lnTo>
                <a:lnTo>
                  <a:pt x="18588724" y="9651873"/>
                </a:lnTo>
                <a:lnTo>
                  <a:pt x="18592927" y="9658109"/>
                </a:lnTo>
                <a:lnTo>
                  <a:pt x="18599176" y="9662312"/>
                </a:lnTo>
                <a:lnTo>
                  <a:pt x="18606821" y="9663862"/>
                </a:lnTo>
                <a:lnTo>
                  <a:pt x="18614467" y="9662312"/>
                </a:lnTo>
                <a:lnTo>
                  <a:pt x="18620715" y="9658109"/>
                </a:lnTo>
                <a:lnTo>
                  <a:pt x="18624919" y="9651873"/>
                </a:lnTo>
                <a:lnTo>
                  <a:pt x="18626455" y="9644228"/>
                </a:lnTo>
                <a:close/>
              </a:path>
              <a:path w="18719800" h="10718800" extrusionOk="0">
                <a:moveTo>
                  <a:pt x="18626455" y="9544126"/>
                </a:moveTo>
                <a:lnTo>
                  <a:pt x="18624919" y="9536468"/>
                </a:lnTo>
                <a:lnTo>
                  <a:pt x="18620715" y="9530232"/>
                </a:lnTo>
                <a:lnTo>
                  <a:pt x="18614467" y="9526016"/>
                </a:lnTo>
                <a:lnTo>
                  <a:pt x="18606821" y="9524479"/>
                </a:lnTo>
                <a:lnTo>
                  <a:pt x="18599176" y="9526016"/>
                </a:lnTo>
                <a:lnTo>
                  <a:pt x="18592927" y="9530232"/>
                </a:lnTo>
                <a:lnTo>
                  <a:pt x="18588724" y="9536468"/>
                </a:lnTo>
                <a:lnTo>
                  <a:pt x="18587174" y="9544126"/>
                </a:lnTo>
                <a:lnTo>
                  <a:pt x="18588724" y="9551772"/>
                </a:lnTo>
                <a:lnTo>
                  <a:pt x="18592927" y="9558007"/>
                </a:lnTo>
                <a:lnTo>
                  <a:pt x="18599176" y="9562224"/>
                </a:lnTo>
                <a:lnTo>
                  <a:pt x="18606821" y="9563760"/>
                </a:lnTo>
                <a:lnTo>
                  <a:pt x="18614467" y="9562224"/>
                </a:lnTo>
                <a:lnTo>
                  <a:pt x="18620715" y="9558007"/>
                </a:lnTo>
                <a:lnTo>
                  <a:pt x="18624919" y="9551772"/>
                </a:lnTo>
                <a:lnTo>
                  <a:pt x="18626455" y="9544126"/>
                </a:lnTo>
                <a:close/>
              </a:path>
              <a:path w="18719800" h="10718800" extrusionOk="0">
                <a:moveTo>
                  <a:pt x="18626455" y="9444025"/>
                </a:moveTo>
                <a:lnTo>
                  <a:pt x="18624919" y="9436379"/>
                </a:lnTo>
                <a:lnTo>
                  <a:pt x="18620715" y="9430131"/>
                </a:lnTo>
                <a:lnTo>
                  <a:pt x="18614467" y="9425915"/>
                </a:lnTo>
                <a:lnTo>
                  <a:pt x="18606821" y="9424365"/>
                </a:lnTo>
                <a:lnTo>
                  <a:pt x="18599176" y="9425915"/>
                </a:lnTo>
                <a:lnTo>
                  <a:pt x="18592927" y="9430131"/>
                </a:lnTo>
                <a:lnTo>
                  <a:pt x="18588724" y="9436379"/>
                </a:lnTo>
                <a:lnTo>
                  <a:pt x="18587174" y="9444025"/>
                </a:lnTo>
                <a:lnTo>
                  <a:pt x="18588724" y="9451657"/>
                </a:lnTo>
                <a:lnTo>
                  <a:pt x="18592927" y="9457906"/>
                </a:lnTo>
                <a:lnTo>
                  <a:pt x="18599176" y="9462110"/>
                </a:lnTo>
                <a:lnTo>
                  <a:pt x="18606821" y="9463659"/>
                </a:lnTo>
                <a:lnTo>
                  <a:pt x="18614467" y="9462110"/>
                </a:lnTo>
                <a:lnTo>
                  <a:pt x="18620715" y="9457906"/>
                </a:lnTo>
                <a:lnTo>
                  <a:pt x="18624919" y="9451657"/>
                </a:lnTo>
                <a:lnTo>
                  <a:pt x="18626455" y="9444025"/>
                </a:lnTo>
                <a:close/>
              </a:path>
              <a:path w="18719800" h="10718800" extrusionOk="0">
                <a:moveTo>
                  <a:pt x="18626455" y="9343911"/>
                </a:moveTo>
                <a:lnTo>
                  <a:pt x="18624919" y="9336278"/>
                </a:lnTo>
                <a:lnTo>
                  <a:pt x="18620715" y="9330030"/>
                </a:lnTo>
                <a:lnTo>
                  <a:pt x="18614467" y="9325826"/>
                </a:lnTo>
                <a:lnTo>
                  <a:pt x="18606821" y="9324276"/>
                </a:lnTo>
                <a:lnTo>
                  <a:pt x="18599176" y="9325826"/>
                </a:lnTo>
                <a:lnTo>
                  <a:pt x="18592927" y="9330030"/>
                </a:lnTo>
                <a:lnTo>
                  <a:pt x="18588724" y="9336278"/>
                </a:lnTo>
                <a:lnTo>
                  <a:pt x="18587174" y="9343911"/>
                </a:lnTo>
                <a:lnTo>
                  <a:pt x="18588724" y="9351569"/>
                </a:lnTo>
                <a:lnTo>
                  <a:pt x="18592927" y="9357817"/>
                </a:lnTo>
                <a:lnTo>
                  <a:pt x="18599176" y="9362034"/>
                </a:lnTo>
                <a:lnTo>
                  <a:pt x="18606821" y="9363570"/>
                </a:lnTo>
                <a:lnTo>
                  <a:pt x="18614467" y="9362034"/>
                </a:lnTo>
                <a:lnTo>
                  <a:pt x="18620715" y="9357817"/>
                </a:lnTo>
                <a:lnTo>
                  <a:pt x="18624919" y="9351569"/>
                </a:lnTo>
                <a:lnTo>
                  <a:pt x="18626455" y="9343911"/>
                </a:lnTo>
                <a:close/>
              </a:path>
              <a:path w="18719800" h="10718800" extrusionOk="0">
                <a:moveTo>
                  <a:pt x="18626455" y="9243822"/>
                </a:moveTo>
                <a:lnTo>
                  <a:pt x="18624919" y="9236177"/>
                </a:lnTo>
                <a:lnTo>
                  <a:pt x="18620715" y="9229928"/>
                </a:lnTo>
                <a:lnTo>
                  <a:pt x="18614467" y="9225724"/>
                </a:lnTo>
                <a:lnTo>
                  <a:pt x="18606821" y="9224175"/>
                </a:lnTo>
                <a:lnTo>
                  <a:pt x="18599176" y="9225724"/>
                </a:lnTo>
                <a:lnTo>
                  <a:pt x="18592927" y="9229928"/>
                </a:lnTo>
                <a:lnTo>
                  <a:pt x="18588724" y="9236177"/>
                </a:lnTo>
                <a:lnTo>
                  <a:pt x="18587174" y="9243822"/>
                </a:lnTo>
                <a:lnTo>
                  <a:pt x="18588724" y="9251480"/>
                </a:lnTo>
                <a:lnTo>
                  <a:pt x="18592927" y="9257716"/>
                </a:lnTo>
                <a:lnTo>
                  <a:pt x="18599176" y="9261932"/>
                </a:lnTo>
                <a:lnTo>
                  <a:pt x="18606821" y="9263469"/>
                </a:lnTo>
                <a:lnTo>
                  <a:pt x="18614467" y="9261932"/>
                </a:lnTo>
                <a:lnTo>
                  <a:pt x="18620715" y="9257716"/>
                </a:lnTo>
                <a:lnTo>
                  <a:pt x="18624919" y="9251480"/>
                </a:lnTo>
                <a:lnTo>
                  <a:pt x="18626455" y="9243822"/>
                </a:lnTo>
                <a:close/>
              </a:path>
              <a:path w="18719800" h="10718800" extrusionOk="0">
                <a:moveTo>
                  <a:pt x="18626455" y="9143733"/>
                </a:moveTo>
                <a:lnTo>
                  <a:pt x="18624919" y="9136088"/>
                </a:lnTo>
                <a:lnTo>
                  <a:pt x="18620715" y="9129839"/>
                </a:lnTo>
                <a:lnTo>
                  <a:pt x="18614467" y="9125636"/>
                </a:lnTo>
                <a:lnTo>
                  <a:pt x="18606821" y="9124099"/>
                </a:lnTo>
                <a:lnTo>
                  <a:pt x="18599176" y="9125636"/>
                </a:lnTo>
                <a:lnTo>
                  <a:pt x="18592927" y="9129839"/>
                </a:lnTo>
                <a:lnTo>
                  <a:pt x="18588724" y="9136088"/>
                </a:lnTo>
                <a:lnTo>
                  <a:pt x="18587174" y="9143733"/>
                </a:lnTo>
                <a:lnTo>
                  <a:pt x="18588724" y="9151379"/>
                </a:lnTo>
                <a:lnTo>
                  <a:pt x="18592927" y="9157627"/>
                </a:lnTo>
                <a:lnTo>
                  <a:pt x="18599176" y="9161831"/>
                </a:lnTo>
                <a:lnTo>
                  <a:pt x="18606821" y="9163380"/>
                </a:lnTo>
                <a:lnTo>
                  <a:pt x="18614467" y="9161831"/>
                </a:lnTo>
                <a:lnTo>
                  <a:pt x="18620715" y="9157627"/>
                </a:lnTo>
                <a:lnTo>
                  <a:pt x="18624919" y="9151379"/>
                </a:lnTo>
                <a:lnTo>
                  <a:pt x="18626455" y="9143733"/>
                </a:lnTo>
                <a:close/>
              </a:path>
              <a:path w="18719800" h="10718800" extrusionOk="0">
                <a:moveTo>
                  <a:pt x="18626455" y="9043632"/>
                </a:moveTo>
                <a:lnTo>
                  <a:pt x="18624919" y="9035986"/>
                </a:lnTo>
                <a:lnTo>
                  <a:pt x="18620715" y="9029751"/>
                </a:lnTo>
                <a:lnTo>
                  <a:pt x="18614467" y="9025534"/>
                </a:lnTo>
                <a:lnTo>
                  <a:pt x="18606821" y="9023998"/>
                </a:lnTo>
                <a:lnTo>
                  <a:pt x="18599176" y="9025534"/>
                </a:lnTo>
                <a:lnTo>
                  <a:pt x="18592927" y="9029751"/>
                </a:lnTo>
                <a:lnTo>
                  <a:pt x="18588724" y="9035986"/>
                </a:lnTo>
                <a:lnTo>
                  <a:pt x="18587174" y="9043632"/>
                </a:lnTo>
                <a:lnTo>
                  <a:pt x="18588724" y="9051290"/>
                </a:lnTo>
                <a:lnTo>
                  <a:pt x="18592927" y="9057538"/>
                </a:lnTo>
                <a:lnTo>
                  <a:pt x="18599176" y="9061742"/>
                </a:lnTo>
                <a:lnTo>
                  <a:pt x="18606821" y="9063279"/>
                </a:lnTo>
                <a:lnTo>
                  <a:pt x="18614467" y="9061742"/>
                </a:lnTo>
                <a:lnTo>
                  <a:pt x="18620715" y="9057538"/>
                </a:lnTo>
                <a:lnTo>
                  <a:pt x="18624919" y="9051290"/>
                </a:lnTo>
                <a:lnTo>
                  <a:pt x="18626455" y="9043632"/>
                </a:lnTo>
                <a:close/>
              </a:path>
              <a:path w="18719800" h="10718800" extrusionOk="0">
                <a:moveTo>
                  <a:pt x="18626455" y="8943543"/>
                </a:moveTo>
                <a:lnTo>
                  <a:pt x="18624919" y="8935898"/>
                </a:lnTo>
                <a:lnTo>
                  <a:pt x="18620715" y="8929649"/>
                </a:lnTo>
                <a:lnTo>
                  <a:pt x="18614467" y="8925433"/>
                </a:lnTo>
                <a:lnTo>
                  <a:pt x="18606821" y="8923884"/>
                </a:lnTo>
                <a:lnTo>
                  <a:pt x="18599176" y="8925433"/>
                </a:lnTo>
                <a:lnTo>
                  <a:pt x="18592927" y="8929649"/>
                </a:lnTo>
                <a:lnTo>
                  <a:pt x="18588724" y="8935898"/>
                </a:lnTo>
                <a:lnTo>
                  <a:pt x="18587174" y="8943543"/>
                </a:lnTo>
                <a:lnTo>
                  <a:pt x="18588724" y="8951189"/>
                </a:lnTo>
                <a:lnTo>
                  <a:pt x="18592927" y="8957424"/>
                </a:lnTo>
                <a:lnTo>
                  <a:pt x="18599176" y="8961641"/>
                </a:lnTo>
                <a:lnTo>
                  <a:pt x="18606821" y="8963177"/>
                </a:lnTo>
                <a:lnTo>
                  <a:pt x="18614467" y="8961641"/>
                </a:lnTo>
                <a:lnTo>
                  <a:pt x="18620715" y="8957424"/>
                </a:lnTo>
                <a:lnTo>
                  <a:pt x="18624919" y="8951189"/>
                </a:lnTo>
                <a:lnTo>
                  <a:pt x="18626455" y="8943543"/>
                </a:lnTo>
                <a:close/>
              </a:path>
              <a:path w="18719800" h="10718800" extrusionOk="0">
                <a:moveTo>
                  <a:pt x="18626455" y="8843442"/>
                </a:moveTo>
                <a:lnTo>
                  <a:pt x="18624919" y="8835796"/>
                </a:lnTo>
                <a:lnTo>
                  <a:pt x="18620715" y="8829561"/>
                </a:lnTo>
                <a:lnTo>
                  <a:pt x="18614467" y="8825344"/>
                </a:lnTo>
                <a:lnTo>
                  <a:pt x="18606821" y="8823808"/>
                </a:lnTo>
                <a:lnTo>
                  <a:pt x="18599176" y="8825344"/>
                </a:lnTo>
                <a:lnTo>
                  <a:pt x="18592927" y="8829561"/>
                </a:lnTo>
                <a:lnTo>
                  <a:pt x="18588724" y="8835796"/>
                </a:lnTo>
                <a:lnTo>
                  <a:pt x="18587174" y="8843442"/>
                </a:lnTo>
                <a:lnTo>
                  <a:pt x="18588724" y="8851087"/>
                </a:lnTo>
                <a:lnTo>
                  <a:pt x="18592927" y="8857323"/>
                </a:lnTo>
                <a:lnTo>
                  <a:pt x="18599176" y="8861539"/>
                </a:lnTo>
                <a:lnTo>
                  <a:pt x="18606821" y="8863089"/>
                </a:lnTo>
                <a:lnTo>
                  <a:pt x="18614467" y="8861539"/>
                </a:lnTo>
                <a:lnTo>
                  <a:pt x="18620715" y="8857323"/>
                </a:lnTo>
                <a:lnTo>
                  <a:pt x="18624919" y="8851087"/>
                </a:lnTo>
                <a:lnTo>
                  <a:pt x="18626455" y="8843442"/>
                </a:lnTo>
                <a:close/>
              </a:path>
              <a:path w="18719800" h="10718800" extrusionOk="0">
                <a:moveTo>
                  <a:pt x="18626455" y="8743353"/>
                </a:moveTo>
                <a:lnTo>
                  <a:pt x="18624919" y="8735708"/>
                </a:lnTo>
                <a:lnTo>
                  <a:pt x="18620715" y="8729459"/>
                </a:lnTo>
                <a:lnTo>
                  <a:pt x="18614467" y="8725256"/>
                </a:lnTo>
                <a:lnTo>
                  <a:pt x="18606821" y="8723719"/>
                </a:lnTo>
                <a:lnTo>
                  <a:pt x="18599176" y="8725256"/>
                </a:lnTo>
                <a:lnTo>
                  <a:pt x="18592927" y="8729459"/>
                </a:lnTo>
                <a:lnTo>
                  <a:pt x="18588724" y="8735708"/>
                </a:lnTo>
                <a:lnTo>
                  <a:pt x="18587174" y="8743353"/>
                </a:lnTo>
                <a:lnTo>
                  <a:pt x="18588724" y="8750998"/>
                </a:lnTo>
                <a:lnTo>
                  <a:pt x="18592927" y="8757247"/>
                </a:lnTo>
                <a:lnTo>
                  <a:pt x="18599176" y="8761451"/>
                </a:lnTo>
                <a:lnTo>
                  <a:pt x="18606821" y="8762987"/>
                </a:lnTo>
                <a:lnTo>
                  <a:pt x="18614467" y="8761451"/>
                </a:lnTo>
                <a:lnTo>
                  <a:pt x="18620715" y="8757247"/>
                </a:lnTo>
                <a:lnTo>
                  <a:pt x="18624919" y="8750998"/>
                </a:lnTo>
                <a:lnTo>
                  <a:pt x="18626455" y="8743353"/>
                </a:lnTo>
                <a:close/>
              </a:path>
              <a:path w="18719800" h="10718800" extrusionOk="0">
                <a:moveTo>
                  <a:pt x="18626455" y="8643252"/>
                </a:moveTo>
                <a:lnTo>
                  <a:pt x="18624919" y="8635606"/>
                </a:lnTo>
                <a:lnTo>
                  <a:pt x="18620702" y="8629358"/>
                </a:lnTo>
                <a:lnTo>
                  <a:pt x="18614467" y="8625154"/>
                </a:lnTo>
                <a:lnTo>
                  <a:pt x="18606821" y="8623617"/>
                </a:lnTo>
                <a:lnTo>
                  <a:pt x="18599176" y="8625154"/>
                </a:lnTo>
                <a:lnTo>
                  <a:pt x="18592927" y="8629358"/>
                </a:lnTo>
                <a:lnTo>
                  <a:pt x="18588724" y="8635606"/>
                </a:lnTo>
                <a:lnTo>
                  <a:pt x="18587174" y="8643252"/>
                </a:lnTo>
                <a:lnTo>
                  <a:pt x="18588724" y="8650897"/>
                </a:lnTo>
                <a:lnTo>
                  <a:pt x="18592927" y="8657145"/>
                </a:lnTo>
                <a:lnTo>
                  <a:pt x="18599176" y="8661362"/>
                </a:lnTo>
                <a:lnTo>
                  <a:pt x="18606821" y="8662911"/>
                </a:lnTo>
                <a:lnTo>
                  <a:pt x="18614467" y="8661362"/>
                </a:lnTo>
                <a:lnTo>
                  <a:pt x="18620702" y="8657145"/>
                </a:lnTo>
                <a:lnTo>
                  <a:pt x="18624919" y="8650897"/>
                </a:lnTo>
                <a:lnTo>
                  <a:pt x="18626455" y="8643252"/>
                </a:lnTo>
                <a:close/>
              </a:path>
              <a:path w="18719800" h="10718800" extrusionOk="0">
                <a:moveTo>
                  <a:pt x="18626455" y="8543150"/>
                </a:moveTo>
                <a:lnTo>
                  <a:pt x="18624919" y="8535505"/>
                </a:lnTo>
                <a:lnTo>
                  <a:pt x="18620702" y="8529269"/>
                </a:lnTo>
                <a:lnTo>
                  <a:pt x="18614467" y="8525065"/>
                </a:lnTo>
                <a:lnTo>
                  <a:pt x="18606821" y="8523516"/>
                </a:lnTo>
                <a:lnTo>
                  <a:pt x="18599176" y="8525065"/>
                </a:lnTo>
                <a:lnTo>
                  <a:pt x="18592927" y="8529269"/>
                </a:lnTo>
                <a:lnTo>
                  <a:pt x="18588724" y="8535505"/>
                </a:lnTo>
                <a:lnTo>
                  <a:pt x="18587174" y="8543150"/>
                </a:lnTo>
                <a:lnTo>
                  <a:pt x="18588724" y="8550808"/>
                </a:lnTo>
                <a:lnTo>
                  <a:pt x="18592927" y="8557044"/>
                </a:lnTo>
                <a:lnTo>
                  <a:pt x="18599176" y="8561260"/>
                </a:lnTo>
                <a:lnTo>
                  <a:pt x="18606821" y="8562810"/>
                </a:lnTo>
                <a:lnTo>
                  <a:pt x="18614467" y="8561260"/>
                </a:lnTo>
                <a:lnTo>
                  <a:pt x="18620702" y="8557044"/>
                </a:lnTo>
                <a:lnTo>
                  <a:pt x="18624919" y="8550808"/>
                </a:lnTo>
                <a:lnTo>
                  <a:pt x="18626455" y="8543150"/>
                </a:lnTo>
                <a:close/>
              </a:path>
              <a:path w="18719800" h="10718800" extrusionOk="0">
                <a:moveTo>
                  <a:pt x="18626468" y="7742402"/>
                </a:moveTo>
                <a:lnTo>
                  <a:pt x="18624931" y="7734757"/>
                </a:lnTo>
                <a:lnTo>
                  <a:pt x="18620728" y="7728509"/>
                </a:lnTo>
                <a:lnTo>
                  <a:pt x="18614479" y="7724305"/>
                </a:lnTo>
                <a:lnTo>
                  <a:pt x="18606834" y="7722756"/>
                </a:lnTo>
                <a:lnTo>
                  <a:pt x="18599188" y="7724305"/>
                </a:lnTo>
                <a:lnTo>
                  <a:pt x="18592940" y="7728509"/>
                </a:lnTo>
                <a:lnTo>
                  <a:pt x="18588736" y="7734757"/>
                </a:lnTo>
                <a:lnTo>
                  <a:pt x="18587200" y="7742402"/>
                </a:lnTo>
                <a:lnTo>
                  <a:pt x="18588736" y="7750048"/>
                </a:lnTo>
                <a:lnTo>
                  <a:pt x="18592940" y="7756296"/>
                </a:lnTo>
                <a:lnTo>
                  <a:pt x="18599188" y="7760513"/>
                </a:lnTo>
                <a:lnTo>
                  <a:pt x="18606834" y="7762049"/>
                </a:lnTo>
                <a:lnTo>
                  <a:pt x="18614479" y="7760513"/>
                </a:lnTo>
                <a:lnTo>
                  <a:pt x="18620728" y="7756296"/>
                </a:lnTo>
                <a:lnTo>
                  <a:pt x="18624931" y="7750048"/>
                </a:lnTo>
                <a:lnTo>
                  <a:pt x="18626468" y="7742402"/>
                </a:lnTo>
                <a:close/>
              </a:path>
              <a:path w="18719800" h="10718800" extrusionOk="0">
                <a:moveTo>
                  <a:pt x="18626468" y="7642301"/>
                </a:moveTo>
                <a:lnTo>
                  <a:pt x="18624931" y="7634656"/>
                </a:lnTo>
                <a:lnTo>
                  <a:pt x="18620728" y="7628420"/>
                </a:lnTo>
                <a:lnTo>
                  <a:pt x="18614479" y="7624204"/>
                </a:lnTo>
                <a:lnTo>
                  <a:pt x="18606834" y="7622667"/>
                </a:lnTo>
                <a:lnTo>
                  <a:pt x="18599188" y="7624204"/>
                </a:lnTo>
                <a:lnTo>
                  <a:pt x="18592940" y="7628420"/>
                </a:lnTo>
                <a:lnTo>
                  <a:pt x="18588736" y="7634656"/>
                </a:lnTo>
                <a:lnTo>
                  <a:pt x="18587200" y="7642301"/>
                </a:lnTo>
                <a:lnTo>
                  <a:pt x="18588736" y="7649946"/>
                </a:lnTo>
                <a:lnTo>
                  <a:pt x="18592940" y="7656195"/>
                </a:lnTo>
                <a:lnTo>
                  <a:pt x="18599188" y="7660399"/>
                </a:lnTo>
                <a:lnTo>
                  <a:pt x="18606834" y="7661948"/>
                </a:lnTo>
                <a:lnTo>
                  <a:pt x="18614479" y="7660399"/>
                </a:lnTo>
                <a:lnTo>
                  <a:pt x="18620728" y="7656195"/>
                </a:lnTo>
                <a:lnTo>
                  <a:pt x="18624931" y="7649946"/>
                </a:lnTo>
                <a:lnTo>
                  <a:pt x="18626468" y="7642301"/>
                </a:lnTo>
                <a:close/>
              </a:path>
              <a:path w="18719800" h="10718800" extrusionOk="0">
                <a:moveTo>
                  <a:pt x="18626468" y="6140856"/>
                </a:moveTo>
                <a:lnTo>
                  <a:pt x="18624931" y="6133211"/>
                </a:lnTo>
                <a:lnTo>
                  <a:pt x="18620728" y="6126975"/>
                </a:lnTo>
                <a:lnTo>
                  <a:pt x="18614479" y="6122759"/>
                </a:lnTo>
                <a:lnTo>
                  <a:pt x="18606834" y="6121209"/>
                </a:lnTo>
                <a:lnTo>
                  <a:pt x="18599188" y="6122759"/>
                </a:lnTo>
                <a:lnTo>
                  <a:pt x="18592940" y="6126975"/>
                </a:lnTo>
                <a:lnTo>
                  <a:pt x="18588736" y="6133211"/>
                </a:lnTo>
                <a:lnTo>
                  <a:pt x="18587200" y="6140856"/>
                </a:lnTo>
                <a:lnTo>
                  <a:pt x="18588736" y="6148502"/>
                </a:lnTo>
                <a:lnTo>
                  <a:pt x="18592940" y="6154750"/>
                </a:lnTo>
                <a:lnTo>
                  <a:pt x="18599188" y="6158966"/>
                </a:lnTo>
                <a:lnTo>
                  <a:pt x="18606834" y="6160503"/>
                </a:lnTo>
                <a:lnTo>
                  <a:pt x="18614479" y="6158966"/>
                </a:lnTo>
                <a:lnTo>
                  <a:pt x="18620728" y="6154750"/>
                </a:lnTo>
                <a:lnTo>
                  <a:pt x="18624931" y="6148502"/>
                </a:lnTo>
                <a:lnTo>
                  <a:pt x="18626468" y="6140856"/>
                </a:lnTo>
                <a:close/>
              </a:path>
              <a:path w="18719800" h="10718800" extrusionOk="0">
                <a:moveTo>
                  <a:pt x="18626468" y="6040767"/>
                </a:moveTo>
                <a:lnTo>
                  <a:pt x="18624931" y="6033122"/>
                </a:lnTo>
                <a:lnTo>
                  <a:pt x="18620728" y="6026874"/>
                </a:lnTo>
                <a:lnTo>
                  <a:pt x="18614479" y="6022657"/>
                </a:lnTo>
                <a:lnTo>
                  <a:pt x="18606834" y="6021108"/>
                </a:lnTo>
                <a:lnTo>
                  <a:pt x="18599188" y="6022657"/>
                </a:lnTo>
                <a:lnTo>
                  <a:pt x="18592940" y="6026874"/>
                </a:lnTo>
                <a:lnTo>
                  <a:pt x="18588736" y="6033122"/>
                </a:lnTo>
                <a:lnTo>
                  <a:pt x="18587200" y="6040767"/>
                </a:lnTo>
                <a:lnTo>
                  <a:pt x="18588736" y="6048426"/>
                </a:lnTo>
                <a:lnTo>
                  <a:pt x="18592940" y="6054661"/>
                </a:lnTo>
                <a:lnTo>
                  <a:pt x="18599188" y="6058878"/>
                </a:lnTo>
                <a:lnTo>
                  <a:pt x="18606834" y="6060427"/>
                </a:lnTo>
                <a:lnTo>
                  <a:pt x="18614479" y="6058878"/>
                </a:lnTo>
                <a:lnTo>
                  <a:pt x="18620728" y="6054661"/>
                </a:lnTo>
                <a:lnTo>
                  <a:pt x="18624931" y="6048426"/>
                </a:lnTo>
                <a:lnTo>
                  <a:pt x="18626468" y="6040767"/>
                </a:lnTo>
                <a:close/>
              </a:path>
              <a:path w="18719800" h="10718800" extrusionOk="0">
                <a:moveTo>
                  <a:pt x="18626481" y="7542212"/>
                </a:moveTo>
                <a:lnTo>
                  <a:pt x="18624944" y="7534554"/>
                </a:lnTo>
                <a:lnTo>
                  <a:pt x="18620728" y="7528319"/>
                </a:lnTo>
                <a:lnTo>
                  <a:pt x="18614492" y="7524102"/>
                </a:lnTo>
                <a:lnTo>
                  <a:pt x="18606834" y="7522553"/>
                </a:lnTo>
                <a:lnTo>
                  <a:pt x="18599188" y="7524102"/>
                </a:lnTo>
                <a:lnTo>
                  <a:pt x="18592953" y="7528319"/>
                </a:lnTo>
                <a:lnTo>
                  <a:pt x="18588749" y="7534554"/>
                </a:lnTo>
                <a:lnTo>
                  <a:pt x="18587200" y="7542212"/>
                </a:lnTo>
                <a:lnTo>
                  <a:pt x="18588749" y="7549858"/>
                </a:lnTo>
                <a:lnTo>
                  <a:pt x="18592953" y="7556106"/>
                </a:lnTo>
                <a:lnTo>
                  <a:pt x="18599188" y="7560310"/>
                </a:lnTo>
                <a:lnTo>
                  <a:pt x="18606834" y="7561859"/>
                </a:lnTo>
                <a:lnTo>
                  <a:pt x="18614492" y="7560310"/>
                </a:lnTo>
                <a:lnTo>
                  <a:pt x="18620728" y="7556106"/>
                </a:lnTo>
                <a:lnTo>
                  <a:pt x="18624944" y="7549858"/>
                </a:lnTo>
                <a:lnTo>
                  <a:pt x="18626481" y="7542212"/>
                </a:lnTo>
                <a:close/>
              </a:path>
              <a:path w="18719800" h="10718800" extrusionOk="0">
                <a:moveTo>
                  <a:pt x="18626481" y="7442124"/>
                </a:moveTo>
                <a:lnTo>
                  <a:pt x="18624944" y="7434466"/>
                </a:lnTo>
                <a:lnTo>
                  <a:pt x="18620728" y="7428217"/>
                </a:lnTo>
                <a:lnTo>
                  <a:pt x="18614492" y="7424013"/>
                </a:lnTo>
                <a:lnTo>
                  <a:pt x="18606834" y="7422464"/>
                </a:lnTo>
                <a:lnTo>
                  <a:pt x="18599188" y="7424013"/>
                </a:lnTo>
                <a:lnTo>
                  <a:pt x="18592953" y="7428217"/>
                </a:lnTo>
                <a:lnTo>
                  <a:pt x="18588749" y="7434466"/>
                </a:lnTo>
                <a:lnTo>
                  <a:pt x="18587200" y="7442124"/>
                </a:lnTo>
                <a:lnTo>
                  <a:pt x="18588749" y="7449769"/>
                </a:lnTo>
                <a:lnTo>
                  <a:pt x="18592953" y="7456005"/>
                </a:lnTo>
                <a:lnTo>
                  <a:pt x="18599188" y="7460221"/>
                </a:lnTo>
                <a:lnTo>
                  <a:pt x="18606834" y="7461771"/>
                </a:lnTo>
                <a:lnTo>
                  <a:pt x="18614492" y="7460221"/>
                </a:lnTo>
                <a:lnTo>
                  <a:pt x="18620728" y="7456005"/>
                </a:lnTo>
                <a:lnTo>
                  <a:pt x="18624944" y="7449769"/>
                </a:lnTo>
                <a:lnTo>
                  <a:pt x="18626481" y="7442124"/>
                </a:lnTo>
                <a:close/>
              </a:path>
              <a:path w="18719800" h="10718800" extrusionOk="0">
                <a:moveTo>
                  <a:pt x="18626481" y="7342022"/>
                </a:moveTo>
                <a:lnTo>
                  <a:pt x="18624944" y="7334364"/>
                </a:lnTo>
                <a:lnTo>
                  <a:pt x="18620728" y="7328128"/>
                </a:lnTo>
                <a:lnTo>
                  <a:pt x="18614492" y="7323912"/>
                </a:lnTo>
                <a:lnTo>
                  <a:pt x="18606834" y="7322375"/>
                </a:lnTo>
                <a:lnTo>
                  <a:pt x="18599188" y="7323912"/>
                </a:lnTo>
                <a:lnTo>
                  <a:pt x="18592953" y="7328128"/>
                </a:lnTo>
                <a:lnTo>
                  <a:pt x="18588749" y="7334364"/>
                </a:lnTo>
                <a:lnTo>
                  <a:pt x="18587200" y="7342022"/>
                </a:lnTo>
                <a:lnTo>
                  <a:pt x="18588749" y="7349668"/>
                </a:lnTo>
                <a:lnTo>
                  <a:pt x="18592953" y="7355916"/>
                </a:lnTo>
                <a:lnTo>
                  <a:pt x="18599188" y="7360120"/>
                </a:lnTo>
                <a:lnTo>
                  <a:pt x="18606834" y="7361669"/>
                </a:lnTo>
                <a:lnTo>
                  <a:pt x="18614492" y="7360120"/>
                </a:lnTo>
                <a:lnTo>
                  <a:pt x="18620728" y="7355916"/>
                </a:lnTo>
                <a:lnTo>
                  <a:pt x="18624944" y="7349668"/>
                </a:lnTo>
                <a:lnTo>
                  <a:pt x="18626481" y="7342022"/>
                </a:lnTo>
                <a:close/>
              </a:path>
              <a:path w="18719800" h="10718800" extrusionOk="0">
                <a:moveTo>
                  <a:pt x="18626481" y="7241934"/>
                </a:moveTo>
                <a:lnTo>
                  <a:pt x="18624944" y="7234275"/>
                </a:lnTo>
                <a:lnTo>
                  <a:pt x="18620728" y="7228027"/>
                </a:lnTo>
                <a:lnTo>
                  <a:pt x="18614492" y="7223823"/>
                </a:lnTo>
                <a:lnTo>
                  <a:pt x="18606834" y="7222274"/>
                </a:lnTo>
                <a:lnTo>
                  <a:pt x="18599188" y="7223823"/>
                </a:lnTo>
                <a:lnTo>
                  <a:pt x="18592953" y="7228027"/>
                </a:lnTo>
                <a:lnTo>
                  <a:pt x="18588749" y="7234275"/>
                </a:lnTo>
                <a:lnTo>
                  <a:pt x="18587200" y="7241934"/>
                </a:lnTo>
                <a:lnTo>
                  <a:pt x="18588749" y="7249566"/>
                </a:lnTo>
                <a:lnTo>
                  <a:pt x="18592953" y="7255815"/>
                </a:lnTo>
                <a:lnTo>
                  <a:pt x="18599188" y="7260031"/>
                </a:lnTo>
                <a:lnTo>
                  <a:pt x="18606834" y="7261568"/>
                </a:lnTo>
                <a:lnTo>
                  <a:pt x="18614492" y="7260031"/>
                </a:lnTo>
                <a:lnTo>
                  <a:pt x="18620728" y="7255815"/>
                </a:lnTo>
                <a:lnTo>
                  <a:pt x="18624944" y="7249566"/>
                </a:lnTo>
                <a:lnTo>
                  <a:pt x="18626481" y="7241934"/>
                </a:lnTo>
                <a:close/>
              </a:path>
              <a:path w="18719800" h="10718800" extrusionOk="0">
                <a:moveTo>
                  <a:pt x="18626481" y="5940679"/>
                </a:moveTo>
                <a:lnTo>
                  <a:pt x="18624944" y="5933021"/>
                </a:lnTo>
                <a:lnTo>
                  <a:pt x="18620728" y="5926785"/>
                </a:lnTo>
                <a:lnTo>
                  <a:pt x="18614492" y="5922569"/>
                </a:lnTo>
                <a:lnTo>
                  <a:pt x="18606834" y="5921032"/>
                </a:lnTo>
                <a:lnTo>
                  <a:pt x="18599188" y="5922569"/>
                </a:lnTo>
                <a:lnTo>
                  <a:pt x="18592953" y="5926785"/>
                </a:lnTo>
                <a:lnTo>
                  <a:pt x="18588749" y="5933021"/>
                </a:lnTo>
                <a:lnTo>
                  <a:pt x="18587200" y="5940679"/>
                </a:lnTo>
                <a:lnTo>
                  <a:pt x="18588749" y="5948324"/>
                </a:lnTo>
                <a:lnTo>
                  <a:pt x="18592953" y="5954573"/>
                </a:lnTo>
                <a:lnTo>
                  <a:pt x="18599188" y="5958789"/>
                </a:lnTo>
                <a:lnTo>
                  <a:pt x="18606834" y="5960326"/>
                </a:lnTo>
                <a:lnTo>
                  <a:pt x="18614492" y="5958789"/>
                </a:lnTo>
                <a:lnTo>
                  <a:pt x="18620728" y="5954573"/>
                </a:lnTo>
                <a:lnTo>
                  <a:pt x="18624944" y="5948324"/>
                </a:lnTo>
                <a:lnTo>
                  <a:pt x="18626481" y="5940679"/>
                </a:lnTo>
                <a:close/>
              </a:path>
              <a:path w="18719800" h="10718800" extrusionOk="0">
                <a:moveTo>
                  <a:pt x="18626481" y="5840577"/>
                </a:moveTo>
                <a:lnTo>
                  <a:pt x="18624944" y="5832932"/>
                </a:lnTo>
                <a:lnTo>
                  <a:pt x="18620728" y="5826684"/>
                </a:lnTo>
                <a:lnTo>
                  <a:pt x="18614492" y="5822467"/>
                </a:lnTo>
                <a:lnTo>
                  <a:pt x="18606834" y="5820930"/>
                </a:lnTo>
                <a:lnTo>
                  <a:pt x="18599188" y="5822467"/>
                </a:lnTo>
                <a:lnTo>
                  <a:pt x="18592953" y="5826684"/>
                </a:lnTo>
                <a:lnTo>
                  <a:pt x="18588749" y="5832932"/>
                </a:lnTo>
                <a:lnTo>
                  <a:pt x="18587200" y="5840577"/>
                </a:lnTo>
                <a:lnTo>
                  <a:pt x="18588749" y="5848223"/>
                </a:lnTo>
                <a:lnTo>
                  <a:pt x="18592953" y="5854471"/>
                </a:lnTo>
                <a:lnTo>
                  <a:pt x="18599188" y="5858688"/>
                </a:lnTo>
                <a:lnTo>
                  <a:pt x="18606834" y="5860224"/>
                </a:lnTo>
                <a:lnTo>
                  <a:pt x="18614492" y="5858688"/>
                </a:lnTo>
                <a:lnTo>
                  <a:pt x="18620728" y="5854471"/>
                </a:lnTo>
                <a:lnTo>
                  <a:pt x="18624944" y="5848223"/>
                </a:lnTo>
                <a:lnTo>
                  <a:pt x="18626481" y="5840577"/>
                </a:lnTo>
                <a:close/>
              </a:path>
              <a:path w="18719800" h="10718800" extrusionOk="0">
                <a:moveTo>
                  <a:pt x="18626481" y="5740489"/>
                </a:moveTo>
                <a:lnTo>
                  <a:pt x="18624944" y="5732831"/>
                </a:lnTo>
                <a:lnTo>
                  <a:pt x="18620728" y="5726582"/>
                </a:lnTo>
                <a:lnTo>
                  <a:pt x="18614492" y="5722378"/>
                </a:lnTo>
                <a:lnTo>
                  <a:pt x="18606834" y="5720842"/>
                </a:lnTo>
                <a:lnTo>
                  <a:pt x="18599188" y="5722378"/>
                </a:lnTo>
                <a:lnTo>
                  <a:pt x="18592953" y="5726582"/>
                </a:lnTo>
                <a:lnTo>
                  <a:pt x="18588749" y="5732831"/>
                </a:lnTo>
                <a:lnTo>
                  <a:pt x="18587200" y="5740489"/>
                </a:lnTo>
                <a:lnTo>
                  <a:pt x="18588749" y="5748121"/>
                </a:lnTo>
                <a:lnTo>
                  <a:pt x="18592953" y="5754370"/>
                </a:lnTo>
                <a:lnTo>
                  <a:pt x="18599188" y="5758586"/>
                </a:lnTo>
                <a:lnTo>
                  <a:pt x="18606834" y="5760123"/>
                </a:lnTo>
                <a:lnTo>
                  <a:pt x="18614492" y="5758586"/>
                </a:lnTo>
                <a:lnTo>
                  <a:pt x="18620728" y="5754370"/>
                </a:lnTo>
                <a:lnTo>
                  <a:pt x="18624944" y="5748121"/>
                </a:lnTo>
                <a:lnTo>
                  <a:pt x="18626481" y="5740489"/>
                </a:lnTo>
                <a:close/>
              </a:path>
              <a:path w="18719800" h="10718800" extrusionOk="0">
                <a:moveTo>
                  <a:pt x="18626481" y="5640387"/>
                </a:moveTo>
                <a:lnTo>
                  <a:pt x="18624944" y="5632729"/>
                </a:lnTo>
                <a:lnTo>
                  <a:pt x="18620728" y="5626493"/>
                </a:lnTo>
                <a:lnTo>
                  <a:pt x="18614492" y="5622277"/>
                </a:lnTo>
                <a:lnTo>
                  <a:pt x="18606834" y="5620740"/>
                </a:lnTo>
                <a:lnTo>
                  <a:pt x="18599188" y="5622277"/>
                </a:lnTo>
                <a:lnTo>
                  <a:pt x="18592953" y="5626493"/>
                </a:lnTo>
                <a:lnTo>
                  <a:pt x="18588749" y="5632729"/>
                </a:lnTo>
                <a:lnTo>
                  <a:pt x="18587200" y="5640387"/>
                </a:lnTo>
                <a:lnTo>
                  <a:pt x="18588749" y="5648033"/>
                </a:lnTo>
                <a:lnTo>
                  <a:pt x="18592953" y="5654281"/>
                </a:lnTo>
                <a:lnTo>
                  <a:pt x="18599188" y="5658485"/>
                </a:lnTo>
                <a:lnTo>
                  <a:pt x="18606834" y="5660034"/>
                </a:lnTo>
                <a:lnTo>
                  <a:pt x="18614492" y="5658485"/>
                </a:lnTo>
                <a:lnTo>
                  <a:pt x="18620728" y="5654281"/>
                </a:lnTo>
                <a:lnTo>
                  <a:pt x="18624944" y="5648033"/>
                </a:lnTo>
                <a:lnTo>
                  <a:pt x="18626481" y="5640387"/>
                </a:lnTo>
                <a:close/>
              </a:path>
              <a:path w="18719800" h="10718800" extrusionOk="0">
                <a:moveTo>
                  <a:pt x="18626493" y="8443087"/>
                </a:moveTo>
                <a:lnTo>
                  <a:pt x="18624944" y="8435442"/>
                </a:lnTo>
                <a:lnTo>
                  <a:pt x="18620740" y="8429193"/>
                </a:lnTo>
                <a:lnTo>
                  <a:pt x="18614492" y="8424977"/>
                </a:lnTo>
                <a:lnTo>
                  <a:pt x="18606847" y="8423440"/>
                </a:lnTo>
                <a:lnTo>
                  <a:pt x="18599201" y="8424977"/>
                </a:lnTo>
                <a:lnTo>
                  <a:pt x="18592953" y="8429193"/>
                </a:lnTo>
                <a:lnTo>
                  <a:pt x="18588749" y="8435442"/>
                </a:lnTo>
                <a:lnTo>
                  <a:pt x="18587200" y="8443087"/>
                </a:lnTo>
                <a:lnTo>
                  <a:pt x="18588749" y="8450732"/>
                </a:lnTo>
                <a:lnTo>
                  <a:pt x="18592953" y="8456981"/>
                </a:lnTo>
                <a:lnTo>
                  <a:pt x="18599201" y="8461184"/>
                </a:lnTo>
                <a:lnTo>
                  <a:pt x="18606847" y="8462721"/>
                </a:lnTo>
                <a:lnTo>
                  <a:pt x="18614492" y="8461184"/>
                </a:lnTo>
                <a:lnTo>
                  <a:pt x="18620740" y="8456981"/>
                </a:lnTo>
                <a:lnTo>
                  <a:pt x="18624944" y="8450732"/>
                </a:lnTo>
                <a:lnTo>
                  <a:pt x="18626493" y="8443087"/>
                </a:lnTo>
                <a:close/>
              </a:path>
              <a:path w="18719800" h="10718800" extrusionOk="0">
                <a:moveTo>
                  <a:pt x="18626493" y="8342985"/>
                </a:moveTo>
                <a:lnTo>
                  <a:pt x="18624944" y="8335340"/>
                </a:lnTo>
                <a:lnTo>
                  <a:pt x="18620740" y="8329092"/>
                </a:lnTo>
                <a:lnTo>
                  <a:pt x="18614492" y="8324888"/>
                </a:lnTo>
                <a:lnTo>
                  <a:pt x="18606847" y="8323339"/>
                </a:lnTo>
                <a:lnTo>
                  <a:pt x="18599201" y="8324888"/>
                </a:lnTo>
                <a:lnTo>
                  <a:pt x="18592953" y="8329092"/>
                </a:lnTo>
                <a:lnTo>
                  <a:pt x="18588749" y="8335340"/>
                </a:lnTo>
                <a:lnTo>
                  <a:pt x="18587200" y="8342985"/>
                </a:lnTo>
                <a:lnTo>
                  <a:pt x="18588749" y="8350631"/>
                </a:lnTo>
                <a:lnTo>
                  <a:pt x="18592953" y="8356879"/>
                </a:lnTo>
                <a:lnTo>
                  <a:pt x="18599201" y="8361096"/>
                </a:lnTo>
                <a:lnTo>
                  <a:pt x="18606847" y="8362632"/>
                </a:lnTo>
                <a:lnTo>
                  <a:pt x="18614492" y="8361096"/>
                </a:lnTo>
                <a:lnTo>
                  <a:pt x="18620740" y="8356879"/>
                </a:lnTo>
                <a:lnTo>
                  <a:pt x="18624944" y="8350631"/>
                </a:lnTo>
                <a:lnTo>
                  <a:pt x="18626493" y="8342985"/>
                </a:lnTo>
                <a:close/>
              </a:path>
              <a:path w="18719800" h="10718800" extrusionOk="0">
                <a:moveTo>
                  <a:pt x="18626493" y="8242884"/>
                </a:moveTo>
                <a:lnTo>
                  <a:pt x="18624944" y="8235239"/>
                </a:lnTo>
                <a:lnTo>
                  <a:pt x="18620740" y="8229003"/>
                </a:lnTo>
                <a:lnTo>
                  <a:pt x="18614492" y="8224787"/>
                </a:lnTo>
                <a:lnTo>
                  <a:pt x="18606847" y="8223250"/>
                </a:lnTo>
                <a:lnTo>
                  <a:pt x="18599201" y="8224787"/>
                </a:lnTo>
                <a:lnTo>
                  <a:pt x="18592953" y="8229003"/>
                </a:lnTo>
                <a:lnTo>
                  <a:pt x="18588749" y="8235239"/>
                </a:lnTo>
                <a:lnTo>
                  <a:pt x="18587200" y="8242884"/>
                </a:lnTo>
                <a:lnTo>
                  <a:pt x="18588749" y="8250542"/>
                </a:lnTo>
                <a:lnTo>
                  <a:pt x="18592953" y="8256791"/>
                </a:lnTo>
                <a:lnTo>
                  <a:pt x="18599201" y="8260994"/>
                </a:lnTo>
                <a:lnTo>
                  <a:pt x="18606847" y="8262544"/>
                </a:lnTo>
                <a:lnTo>
                  <a:pt x="18614492" y="8260994"/>
                </a:lnTo>
                <a:lnTo>
                  <a:pt x="18620740" y="8256791"/>
                </a:lnTo>
                <a:lnTo>
                  <a:pt x="18624944" y="8250542"/>
                </a:lnTo>
                <a:lnTo>
                  <a:pt x="18626493" y="8242884"/>
                </a:lnTo>
                <a:close/>
              </a:path>
              <a:path w="18719800" h="10718800" extrusionOk="0">
                <a:moveTo>
                  <a:pt x="18626493" y="8142795"/>
                </a:moveTo>
                <a:lnTo>
                  <a:pt x="18624944" y="8135150"/>
                </a:lnTo>
                <a:lnTo>
                  <a:pt x="18620740" y="8128902"/>
                </a:lnTo>
                <a:lnTo>
                  <a:pt x="18614492" y="8124685"/>
                </a:lnTo>
                <a:lnTo>
                  <a:pt x="18606847" y="8123148"/>
                </a:lnTo>
                <a:lnTo>
                  <a:pt x="18599201" y="8124685"/>
                </a:lnTo>
                <a:lnTo>
                  <a:pt x="18592953" y="8128902"/>
                </a:lnTo>
                <a:lnTo>
                  <a:pt x="18588749" y="8135150"/>
                </a:lnTo>
                <a:lnTo>
                  <a:pt x="18587200" y="8142795"/>
                </a:lnTo>
                <a:lnTo>
                  <a:pt x="18588749" y="8150441"/>
                </a:lnTo>
                <a:lnTo>
                  <a:pt x="18592953" y="8156689"/>
                </a:lnTo>
                <a:lnTo>
                  <a:pt x="18599201" y="8160893"/>
                </a:lnTo>
                <a:lnTo>
                  <a:pt x="18606847" y="8162442"/>
                </a:lnTo>
                <a:lnTo>
                  <a:pt x="18614492" y="8160893"/>
                </a:lnTo>
                <a:lnTo>
                  <a:pt x="18620740" y="8156689"/>
                </a:lnTo>
                <a:lnTo>
                  <a:pt x="18624944" y="8150441"/>
                </a:lnTo>
                <a:lnTo>
                  <a:pt x="18626493" y="8142795"/>
                </a:lnTo>
                <a:close/>
              </a:path>
              <a:path w="18719800" h="10718800" extrusionOk="0">
                <a:moveTo>
                  <a:pt x="18626493" y="8042694"/>
                </a:moveTo>
                <a:lnTo>
                  <a:pt x="18624944" y="8035049"/>
                </a:lnTo>
                <a:lnTo>
                  <a:pt x="18620740" y="8028800"/>
                </a:lnTo>
                <a:lnTo>
                  <a:pt x="18614492" y="8024584"/>
                </a:lnTo>
                <a:lnTo>
                  <a:pt x="18606847" y="8023047"/>
                </a:lnTo>
                <a:lnTo>
                  <a:pt x="18599201" y="8024584"/>
                </a:lnTo>
                <a:lnTo>
                  <a:pt x="18592953" y="8028800"/>
                </a:lnTo>
                <a:lnTo>
                  <a:pt x="18588749" y="8035049"/>
                </a:lnTo>
                <a:lnTo>
                  <a:pt x="18587200" y="8042694"/>
                </a:lnTo>
                <a:lnTo>
                  <a:pt x="18588749" y="8050339"/>
                </a:lnTo>
                <a:lnTo>
                  <a:pt x="18592953" y="8056588"/>
                </a:lnTo>
                <a:lnTo>
                  <a:pt x="18599201" y="8060791"/>
                </a:lnTo>
                <a:lnTo>
                  <a:pt x="18606847" y="8062341"/>
                </a:lnTo>
                <a:lnTo>
                  <a:pt x="18614492" y="8060791"/>
                </a:lnTo>
                <a:lnTo>
                  <a:pt x="18620740" y="8056588"/>
                </a:lnTo>
                <a:lnTo>
                  <a:pt x="18624944" y="8050339"/>
                </a:lnTo>
                <a:lnTo>
                  <a:pt x="18626493" y="8042694"/>
                </a:lnTo>
                <a:close/>
              </a:path>
              <a:path w="18719800" h="10718800" extrusionOk="0">
                <a:moveTo>
                  <a:pt x="18626493" y="7942605"/>
                </a:moveTo>
                <a:lnTo>
                  <a:pt x="18624944" y="7934947"/>
                </a:lnTo>
                <a:lnTo>
                  <a:pt x="18620740" y="7928699"/>
                </a:lnTo>
                <a:lnTo>
                  <a:pt x="18614492" y="7924495"/>
                </a:lnTo>
                <a:lnTo>
                  <a:pt x="18606847" y="7922946"/>
                </a:lnTo>
                <a:lnTo>
                  <a:pt x="18599201" y="7924495"/>
                </a:lnTo>
                <a:lnTo>
                  <a:pt x="18592953" y="7928699"/>
                </a:lnTo>
                <a:lnTo>
                  <a:pt x="18588749" y="7934947"/>
                </a:lnTo>
                <a:lnTo>
                  <a:pt x="18587200" y="7942605"/>
                </a:lnTo>
                <a:lnTo>
                  <a:pt x="18588749" y="7950251"/>
                </a:lnTo>
                <a:lnTo>
                  <a:pt x="18592953" y="7956499"/>
                </a:lnTo>
                <a:lnTo>
                  <a:pt x="18599201" y="7960703"/>
                </a:lnTo>
                <a:lnTo>
                  <a:pt x="18606847" y="7962252"/>
                </a:lnTo>
                <a:lnTo>
                  <a:pt x="18614492" y="7960703"/>
                </a:lnTo>
                <a:lnTo>
                  <a:pt x="18620740" y="7956499"/>
                </a:lnTo>
                <a:lnTo>
                  <a:pt x="18624944" y="7950251"/>
                </a:lnTo>
                <a:lnTo>
                  <a:pt x="18626493" y="7942605"/>
                </a:lnTo>
                <a:close/>
              </a:path>
              <a:path w="18719800" h="10718800" extrusionOk="0">
                <a:moveTo>
                  <a:pt x="18626493" y="7842504"/>
                </a:moveTo>
                <a:lnTo>
                  <a:pt x="18624944" y="7834858"/>
                </a:lnTo>
                <a:lnTo>
                  <a:pt x="18620740" y="7828610"/>
                </a:lnTo>
                <a:lnTo>
                  <a:pt x="18614492" y="7824406"/>
                </a:lnTo>
                <a:lnTo>
                  <a:pt x="18606847" y="7822857"/>
                </a:lnTo>
                <a:lnTo>
                  <a:pt x="18599201" y="7824406"/>
                </a:lnTo>
                <a:lnTo>
                  <a:pt x="18592953" y="7828610"/>
                </a:lnTo>
                <a:lnTo>
                  <a:pt x="18588749" y="7834858"/>
                </a:lnTo>
                <a:lnTo>
                  <a:pt x="18587200" y="7842504"/>
                </a:lnTo>
                <a:lnTo>
                  <a:pt x="18588749" y="7850149"/>
                </a:lnTo>
                <a:lnTo>
                  <a:pt x="18592953" y="7856398"/>
                </a:lnTo>
                <a:lnTo>
                  <a:pt x="18599201" y="7860601"/>
                </a:lnTo>
                <a:lnTo>
                  <a:pt x="18606847" y="7862151"/>
                </a:lnTo>
                <a:lnTo>
                  <a:pt x="18614492" y="7860601"/>
                </a:lnTo>
                <a:lnTo>
                  <a:pt x="18620740" y="7856398"/>
                </a:lnTo>
                <a:lnTo>
                  <a:pt x="18624944" y="7850149"/>
                </a:lnTo>
                <a:lnTo>
                  <a:pt x="18626493" y="7842504"/>
                </a:lnTo>
                <a:close/>
              </a:path>
              <a:path w="18719800" h="10718800" extrusionOk="0">
                <a:moveTo>
                  <a:pt x="18626493" y="7141832"/>
                </a:moveTo>
                <a:lnTo>
                  <a:pt x="18624944" y="7134187"/>
                </a:lnTo>
                <a:lnTo>
                  <a:pt x="18620740" y="7127938"/>
                </a:lnTo>
                <a:lnTo>
                  <a:pt x="18614492" y="7123735"/>
                </a:lnTo>
                <a:lnTo>
                  <a:pt x="18606847" y="7122185"/>
                </a:lnTo>
                <a:lnTo>
                  <a:pt x="18599201" y="7123735"/>
                </a:lnTo>
                <a:lnTo>
                  <a:pt x="18592953" y="7127938"/>
                </a:lnTo>
                <a:lnTo>
                  <a:pt x="18588749" y="7134187"/>
                </a:lnTo>
                <a:lnTo>
                  <a:pt x="18587200" y="7141832"/>
                </a:lnTo>
                <a:lnTo>
                  <a:pt x="18588749" y="7149478"/>
                </a:lnTo>
                <a:lnTo>
                  <a:pt x="18592953" y="7155726"/>
                </a:lnTo>
                <a:lnTo>
                  <a:pt x="18599201" y="7159942"/>
                </a:lnTo>
                <a:lnTo>
                  <a:pt x="18606847" y="7161479"/>
                </a:lnTo>
                <a:lnTo>
                  <a:pt x="18614492" y="7159942"/>
                </a:lnTo>
                <a:lnTo>
                  <a:pt x="18620740" y="7155726"/>
                </a:lnTo>
                <a:lnTo>
                  <a:pt x="18624944" y="7149478"/>
                </a:lnTo>
                <a:lnTo>
                  <a:pt x="18626493" y="7141832"/>
                </a:lnTo>
                <a:close/>
              </a:path>
              <a:path w="18719800" h="10718800" extrusionOk="0">
                <a:moveTo>
                  <a:pt x="18626493" y="7041731"/>
                </a:moveTo>
                <a:lnTo>
                  <a:pt x="18624944" y="7034085"/>
                </a:lnTo>
                <a:lnTo>
                  <a:pt x="18620740" y="7027850"/>
                </a:lnTo>
                <a:lnTo>
                  <a:pt x="18614492" y="7023633"/>
                </a:lnTo>
                <a:lnTo>
                  <a:pt x="18606847" y="7022084"/>
                </a:lnTo>
                <a:lnTo>
                  <a:pt x="18599201" y="7023633"/>
                </a:lnTo>
                <a:lnTo>
                  <a:pt x="18592953" y="7027850"/>
                </a:lnTo>
                <a:lnTo>
                  <a:pt x="18588749" y="7034085"/>
                </a:lnTo>
                <a:lnTo>
                  <a:pt x="18587200" y="7041731"/>
                </a:lnTo>
                <a:lnTo>
                  <a:pt x="18588749" y="7049376"/>
                </a:lnTo>
                <a:lnTo>
                  <a:pt x="18592953" y="7055625"/>
                </a:lnTo>
                <a:lnTo>
                  <a:pt x="18599201" y="7059841"/>
                </a:lnTo>
                <a:lnTo>
                  <a:pt x="18606847" y="7061378"/>
                </a:lnTo>
                <a:lnTo>
                  <a:pt x="18614492" y="7059841"/>
                </a:lnTo>
                <a:lnTo>
                  <a:pt x="18620740" y="7055625"/>
                </a:lnTo>
                <a:lnTo>
                  <a:pt x="18624944" y="7049376"/>
                </a:lnTo>
                <a:lnTo>
                  <a:pt x="18626493" y="7041731"/>
                </a:lnTo>
                <a:close/>
              </a:path>
              <a:path w="18719800" h="10718800" extrusionOk="0">
                <a:moveTo>
                  <a:pt x="18626493" y="6941642"/>
                </a:moveTo>
                <a:lnTo>
                  <a:pt x="18624944" y="6933997"/>
                </a:lnTo>
                <a:lnTo>
                  <a:pt x="18620740" y="6927748"/>
                </a:lnTo>
                <a:lnTo>
                  <a:pt x="18614492" y="6923545"/>
                </a:lnTo>
                <a:lnTo>
                  <a:pt x="18606847" y="6921995"/>
                </a:lnTo>
                <a:lnTo>
                  <a:pt x="18599201" y="6923545"/>
                </a:lnTo>
                <a:lnTo>
                  <a:pt x="18592953" y="6927748"/>
                </a:lnTo>
                <a:lnTo>
                  <a:pt x="18588749" y="6933997"/>
                </a:lnTo>
                <a:lnTo>
                  <a:pt x="18587200" y="6941642"/>
                </a:lnTo>
                <a:lnTo>
                  <a:pt x="18588749" y="6949287"/>
                </a:lnTo>
                <a:lnTo>
                  <a:pt x="18592953" y="6955536"/>
                </a:lnTo>
                <a:lnTo>
                  <a:pt x="18599201" y="6959740"/>
                </a:lnTo>
                <a:lnTo>
                  <a:pt x="18606847" y="6961289"/>
                </a:lnTo>
                <a:lnTo>
                  <a:pt x="18614492" y="6959740"/>
                </a:lnTo>
                <a:lnTo>
                  <a:pt x="18620740" y="6955536"/>
                </a:lnTo>
                <a:lnTo>
                  <a:pt x="18624944" y="6949287"/>
                </a:lnTo>
                <a:lnTo>
                  <a:pt x="18626493" y="6941642"/>
                </a:lnTo>
                <a:close/>
              </a:path>
              <a:path w="18719800" h="10718800" extrusionOk="0">
                <a:moveTo>
                  <a:pt x="18626493" y="6841541"/>
                </a:moveTo>
                <a:lnTo>
                  <a:pt x="18624944" y="6833895"/>
                </a:lnTo>
                <a:lnTo>
                  <a:pt x="18620740" y="6827647"/>
                </a:lnTo>
                <a:lnTo>
                  <a:pt x="18614492" y="6823443"/>
                </a:lnTo>
                <a:lnTo>
                  <a:pt x="18606847" y="6821894"/>
                </a:lnTo>
                <a:lnTo>
                  <a:pt x="18599201" y="6823443"/>
                </a:lnTo>
                <a:lnTo>
                  <a:pt x="18592953" y="6827647"/>
                </a:lnTo>
                <a:lnTo>
                  <a:pt x="18588749" y="6833895"/>
                </a:lnTo>
                <a:lnTo>
                  <a:pt x="18587200" y="6841541"/>
                </a:lnTo>
                <a:lnTo>
                  <a:pt x="18588749" y="6849186"/>
                </a:lnTo>
                <a:lnTo>
                  <a:pt x="18592953" y="6855434"/>
                </a:lnTo>
                <a:lnTo>
                  <a:pt x="18599201" y="6859651"/>
                </a:lnTo>
                <a:lnTo>
                  <a:pt x="18606847" y="6861188"/>
                </a:lnTo>
                <a:lnTo>
                  <a:pt x="18614492" y="6859651"/>
                </a:lnTo>
                <a:lnTo>
                  <a:pt x="18620740" y="6855434"/>
                </a:lnTo>
                <a:lnTo>
                  <a:pt x="18624944" y="6849186"/>
                </a:lnTo>
                <a:lnTo>
                  <a:pt x="18626493" y="6841541"/>
                </a:lnTo>
                <a:close/>
              </a:path>
              <a:path w="18719800" h="10718800" extrusionOk="0">
                <a:moveTo>
                  <a:pt x="18626493" y="6741439"/>
                </a:moveTo>
                <a:lnTo>
                  <a:pt x="18624944" y="6733794"/>
                </a:lnTo>
                <a:lnTo>
                  <a:pt x="18620740" y="6727558"/>
                </a:lnTo>
                <a:lnTo>
                  <a:pt x="18614492" y="6723342"/>
                </a:lnTo>
                <a:lnTo>
                  <a:pt x="18606847" y="6721792"/>
                </a:lnTo>
                <a:lnTo>
                  <a:pt x="18599201" y="6723342"/>
                </a:lnTo>
                <a:lnTo>
                  <a:pt x="18592953" y="6727558"/>
                </a:lnTo>
                <a:lnTo>
                  <a:pt x="18588749" y="6733794"/>
                </a:lnTo>
                <a:lnTo>
                  <a:pt x="18587200" y="6741439"/>
                </a:lnTo>
                <a:lnTo>
                  <a:pt x="18588749" y="6749097"/>
                </a:lnTo>
                <a:lnTo>
                  <a:pt x="18592953" y="6755346"/>
                </a:lnTo>
                <a:lnTo>
                  <a:pt x="18599201" y="6759549"/>
                </a:lnTo>
                <a:lnTo>
                  <a:pt x="18606847" y="6761099"/>
                </a:lnTo>
                <a:lnTo>
                  <a:pt x="18614492" y="6759549"/>
                </a:lnTo>
                <a:lnTo>
                  <a:pt x="18620740" y="6755346"/>
                </a:lnTo>
                <a:lnTo>
                  <a:pt x="18624944" y="6749097"/>
                </a:lnTo>
                <a:lnTo>
                  <a:pt x="18626493" y="6741439"/>
                </a:lnTo>
                <a:close/>
              </a:path>
              <a:path w="18719800" h="10718800" extrusionOk="0">
                <a:moveTo>
                  <a:pt x="18626493" y="6641351"/>
                </a:moveTo>
                <a:lnTo>
                  <a:pt x="18624944" y="6633705"/>
                </a:lnTo>
                <a:lnTo>
                  <a:pt x="18620740" y="6627457"/>
                </a:lnTo>
                <a:lnTo>
                  <a:pt x="18614492" y="6623253"/>
                </a:lnTo>
                <a:lnTo>
                  <a:pt x="18606847" y="6621704"/>
                </a:lnTo>
                <a:lnTo>
                  <a:pt x="18599201" y="6623253"/>
                </a:lnTo>
                <a:lnTo>
                  <a:pt x="18592953" y="6627457"/>
                </a:lnTo>
                <a:lnTo>
                  <a:pt x="18588749" y="6633705"/>
                </a:lnTo>
                <a:lnTo>
                  <a:pt x="18587200" y="6641351"/>
                </a:lnTo>
                <a:lnTo>
                  <a:pt x="18588749" y="6648996"/>
                </a:lnTo>
                <a:lnTo>
                  <a:pt x="18592953" y="6655244"/>
                </a:lnTo>
                <a:lnTo>
                  <a:pt x="18599201" y="6659461"/>
                </a:lnTo>
                <a:lnTo>
                  <a:pt x="18606847" y="6660997"/>
                </a:lnTo>
                <a:lnTo>
                  <a:pt x="18614492" y="6659461"/>
                </a:lnTo>
                <a:lnTo>
                  <a:pt x="18620740" y="6655244"/>
                </a:lnTo>
                <a:lnTo>
                  <a:pt x="18624944" y="6648996"/>
                </a:lnTo>
                <a:lnTo>
                  <a:pt x="18626493" y="6641351"/>
                </a:lnTo>
                <a:close/>
              </a:path>
              <a:path w="18719800" h="10718800" extrusionOk="0">
                <a:moveTo>
                  <a:pt x="18626493" y="6541249"/>
                </a:moveTo>
                <a:lnTo>
                  <a:pt x="18624944" y="6533604"/>
                </a:lnTo>
                <a:lnTo>
                  <a:pt x="18620740" y="6527368"/>
                </a:lnTo>
                <a:lnTo>
                  <a:pt x="18614492" y="6523152"/>
                </a:lnTo>
                <a:lnTo>
                  <a:pt x="18606847" y="6521615"/>
                </a:lnTo>
                <a:lnTo>
                  <a:pt x="18599201" y="6523152"/>
                </a:lnTo>
                <a:lnTo>
                  <a:pt x="18592953" y="6527368"/>
                </a:lnTo>
                <a:lnTo>
                  <a:pt x="18588749" y="6533604"/>
                </a:lnTo>
                <a:lnTo>
                  <a:pt x="18587200" y="6541249"/>
                </a:lnTo>
                <a:lnTo>
                  <a:pt x="18588749" y="6548907"/>
                </a:lnTo>
                <a:lnTo>
                  <a:pt x="18592953" y="6555156"/>
                </a:lnTo>
                <a:lnTo>
                  <a:pt x="18599201" y="6559359"/>
                </a:lnTo>
                <a:lnTo>
                  <a:pt x="18606847" y="6560896"/>
                </a:lnTo>
                <a:lnTo>
                  <a:pt x="18614492" y="6559359"/>
                </a:lnTo>
                <a:lnTo>
                  <a:pt x="18620740" y="6555156"/>
                </a:lnTo>
                <a:lnTo>
                  <a:pt x="18624944" y="6548907"/>
                </a:lnTo>
                <a:lnTo>
                  <a:pt x="18626493" y="6541249"/>
                </a:lnTo>
                <a:close/>
              </a:path>
              <a:path w="18719800" h="10718800" extrusionOk="0">
                <a:moveTo>
                  <a:pt x="18626493" y="6441148"/>
                </a:moveTo>
                <a:lnTo>
                  <a:pt x="18624944" y="6433515"/>
                </a:lnTo>
                <a:lnTo>
                  <a:pt x="18620740" y="6427267"/>
                </a:lnTo>
                <a:lnTo>
                  <a:pt x="18614492" y="6423050"/>
                </a:lnTo>
                <a:lnTo>
                  <a:pt x="18606847" y="6421514"/>
                </a:lnTo>
                <a:lnTo>
                  <a:pt x="18599201" y="6423050"/>
                </a:lnTo>
                <a:lnTo>
                  <a:pt x="18592953" y="6427267"/>
                </a:lnTo>
                <a:lnTo>
                  <a:pt x="18588749" y="6433515"/>
                </a:lnTo>
                <a:lnTo>
                  <a:pt x="18587200" y="6441148"/>
                </a:lnTo>
                <a:lnTo>
                  <a:pt x="18588749" y="6448806"/>
                </a:lnTo>
                <a:lnTo>
                  <a:pt x="18592953" y="6455054"/>
                </a:lnTo>
                <a:lnTo>
                  <a:pt x="18599201" y="6459258"/>
                </a:lnTo>
                <a:lnTo>
                  <a:pt x="18606847" y="6460807"/>
                </a:lnTo>
                <a:lnTo>
                  <a:pt x="18614492" y="6459258"/>
                </a:lnTo>
                <a:lnTo>
                  <a:pt x="18620740" y="6455054"/>
                </a:lnTo>
                <a:lnTo>
                  <a:pt x="18624944" y="6448806"/>
                </a:lnTo>
                <a:lnTo>
                  <a:pt x="18626493" y="6441148"/>
                </a:lnTo>
                <a:close/>
              </a:path>
              <a:path w="18719800" h="10718800" extrusionOk="0">
                <a:moveTo>
                  <a:pt x="18626493" y="6341059"/>
                </a:moveTo>
                <a:lnTo>
                  <a:pt x="18624944" y="6333414"/>
                </a:lnTo>
                <a:lnTo>
                  <a:pt x="18620740" y="6327178"/>
                </a:lnTo>
                <a:lnTo>
                  <a:pt x="18614492" y="6322962"/>
                </a:lnTo>
                <a:lnTo>
                  <a:pt x="18606847" y="6321412"/>
                </a:lnTo>
                <a:lnTo>
                  <a:pt x="18599201" y="6322962"/>
                </a:lnTo>
                <a:lnTo>
                  <a:pt x="18592953" y="6327178"/>
                </a:lnTo>
                <a:lnTo>
                  <a:pt x="18588749" y="6333414"/>
                </a:lnTo>
                <a:lnTo>
                  <a:pt x="18587200" y="6341059"/>
                </a:lnTo>
                <a:lnTo>
                  <a:pt x="18588749" y="6348717"/>
                </a:lnTo>
                <a:lnTo>
                  <a:pt x="18592953" y="6354953"/>
                </a:lnTo>
                <a:lnTo>
                  <a:pt x="18599201" y="6359169"/>
                </a:lnTo>
                <a:lnTo>
                  <a:pt x="18606847" y="6360706"/>
                </a:lnTo>
                <a:lnTo>
                  <a:pt x="18614492" y="6359169"/>
                </a:lnTo>
                <a:lnTo>
                  <a:pt x="18620740" y="6354953"/>
                </a:lnTo>
                <a:lnTo>
                  <a:pt x="18624944" y="6348717"/>
                </a:lnTo>
                <a:lnTo>
                  <a:pt x="18626493" y="6341059"/>
                </a:lnTo>
                <a:close/>
              </a:path>
              <a:path w="18719800" h="10718800" extrusionOk="0">
                <a:moveTo>
                  <a:pt x="18626493" y="6240970"/>
                </a:moveTo>
                <a:lnTo>
                  <a:pt x="18624944" y="6233325"/>
                </a:lnTo>
                <a:lnTo>
                  <a:pt x="18620740" y="6227076"/>
                </a:lnTo>
                <a:lnTo>
                  <a:pt x="18614492" y="6222860"/>
                </a:lnTo>
                <a:lnTo>
                  <a:pt x="18606847" y="6221311"/>
                </a:lnTo>
                <a:lnTo>
                  <a:pt x="18599201" y="6222860"/>
                </a:lnTo>
                <a:lnTo>
                  <a:pt x="18592953" y="6227076"/>
                </a:lnTo>
                <a:lnTo>
                  <a:pt x="18588749" y="6233325"/>
                </a:lnTo>
                <a:lnTo>
                  <a:pt x="18587200" y="6240970"/>
                </a:lnTo>
                <a:lnTo>
                  <a:pt x="18588749" y="6248616"/>
                </a:lnTo>
                <a:lnTo>
                  <a:pt x="18592953" y="6254851"/>
                </a:lnTo>
                <a:lnTo>
                  <a:pt x="18599201" y="6259055"/>
                </a:lnTo>
                <a:lnTo>
                  <a:pt x="18606847" y="6260604"/>
                </a:lnTo>
                <a:lnTo>
                  <a:pt x="18614492" y="6259055"/>
                </a:lnTo>
                <a:lnTo>
                  <a:pt x="18620740" y="6254851"/>
                </a:lnTo>
                <a:lnTo>
                  <a:pt x="18624944" y="6248616"/>
                </a:lnTo>
                <a:lnTo>
                  <a:pt x="18626493" y="6240970"/>
                </a:lnTo>
                <a:close/>
              </a:path>
              <a:path w="18719800" h="10718800" extrusionOk="0">
                <a:moveTo>
                  <a:pt x="18626493" y="5540299"/>
                </a:moveTo>
                <a:lnTo>
                  <a:pt x="18624944" y="5532640"/>
                </a:lnTo>
                <a:lnTo>
                  <a:pt x="18620740" y="5526405"/>
                </a:lnTo>
                <a:lnTo>
                  <a:pt x="18614492" y="5522188"/>
                </a:lnTo>
                <a:lnTo>
                  <a:pt x="18606847" y="5520639"/>
                </a:lnTo>
                <a:lnTo>
                  <a:pt x="18599201" y="5522188"/>
                </a:lnTo>
                <a:lnTo>
                  <a:pt x="18592953" y="5526405"/>
                </a:lnTo>
                <a:lnTo>
                  <a:pt x="18588749" y="5532640"/>
                </a:lnTo>
                <a:lnTo>
                  <a:pt x="18587200" y="5540299"/>
                </a:lnTo>
                <a:lnTo>
                  <a:pt x="18588749" y="5547944"/>
                </a:lnTo>
                <a:lnTo>
                  <a:pt x="18592953" y="5554192"/>
                </a:lnTo>
                <a:lnTo>
                  <a:pt x="18599201" y="5558396"/>
                </a:lnTo>
                <a:lnTo>
                  <a:pt x="18606847" y="5559945"/>
                </a:lnTo>
                <a:lnTo>
                  <a:pt x="18614492" y="5558396"/>
                </a:lnTo>
                <a:lnTo>
                  <a:pt x="18620740" y="5554192"/>
                </a:lnTo>
                <a:lnTo>
                  <a:pt x="18624944" y="5547944"/>
                </a:lnTo>
                <a:lnTo>
                  <a:pt x="18626493" y="5540299"/>
                </a:lnTo>
                <a:close/>
              </a:path>
              <a:path w="18719800" h="10718800" extrusionOk="0">
                <a:moveTo>
                  <a:pt x="18626493" y="5440197"/>
                </a:moveTo>
                <a:lnTo>
                  <a:pt x="18624944" y="5432552"/>
                </a:lnTo>
                <a:lnTo>
                  <a:pt x="18620740" y="5426316"/>
                </a:lnTo>
                <a:lnTo>
                  <a:pt x="18614492" y="5422100"/>
                </a:lnTo>
                <a:lnTo>
                  <a:pt x="18606847" y="5420550"/>
                </a:lnTo>
                <a:lnTo>
                  <a:pt x="18599201" y="5422100"/>
                </a:lnTo>
                <a:lnTo>
                  <a:pt x="18592953" y="5426316"/>
                </a:lnTo>
                <a:lnTo>
                  <a:pt x="18588749" y="5432552"/>
                </a:lnTo>
                <a:lnTo>
                  <a:pt x="18587200" y="5440197"/>
                </a:lnTo>
                <a:lnTo>
                  <a:pt x="18588749" y="5447843"/>
                </a:lnTo>
                <a:lnTo>
                  <a:pt x="18592953" y="5454091"/>
                </a:lnTo>
                <a:lnTo>
                  <a:pt x="18599201" y="5458307"/>
                </a:lnTo>
                <a:lnTo>
                  <a:pt x="18606847" y="5459857"/>
                </a:lnTo>
                <a:lnTo>
                  <a:pt x="18614492" y="5458307"/>
                </a:lnTo>
                <a:lnTo>
                  <a:pt x="18620740" y="5454091"/>
                </a:lnTo>
                <a:lnTo>
                  <a:pt x="18624944" y="5447843"/>
                </a:lnTo>
                <a:lnTo>
                  <a:pt x="18626493" y="5440197"/>
                </a:lnTo>
                <a:close/>
              </a:path>
              <a:path w="18719800" h="10718800" extrusionOk="0">
                <a:moveTo>
                  <a:pt x="18626493" y="5340096"/>
                </a:moveTo>
                <a:lnTo>
                  <a:pt x="18624944" y="5332450"/>
                </a:lnTo>
                <a:lnTo>
                  <a:pt x="18620740" y="5326215"/>
                </a:lnTo>
                <a:lnTo>
                  <a:pt x="18614492" y="5321998"/>
                </a:lnTo>
                <a:lnTo>
                  <a:pt x="18606847" y="5320462"/>
                </a:lnTo>
                <a:lnTo>
                  <a:pt x="18599201" y="5321998"/>
                </a:lnTo>
                <a:lnTo>
                  <a:pt x="18592953" y="5326215"/>
                </a:lnTo>
                <a:lnTo>
                  <a:pt x="18588749" y="5332450"/>
                </a:lnTo>
                <a:lnTo>
                  <a:pt x="18587200" y="5340096"/>
                </a:lnTo>
                <a:lnTo>
                  <a:pt x="18588749" y="5347754"/>
                </a:lnTo>
                <a:lnTo>
                  <a:pt x="18592953" y="5353990"/>
                </a:lnTo>
                <a:lnTo>
                  <a:pt x="18599201" y="5358206"/>
                </a:lnTo>
                <a:lnTo>
                  <a:pt x="18606847" y="5359755"/>
                </a:lnTo>
                <a:lnTo>
                  <a:pt x="18614492" y="5358206"/>
                </a:lnTo>
                <a:lnTo>
                  <a:pt x="18620740" y="5353990"/>
                </a:lnTo>
                <a:lnTo>
                  <a:pt x="18624944" y="5347754"/>
                </a:lnTo>
                <a:lnTo>
                  <a:pt x="18626493" y="5340096"/>
                </a:lnTo>
                <a:close/>
              </a:path>
              <a:path w="18719800" h="10718800" extrusionOk="0">
                <a:moveTo>
                  <a:pt x="18626493" y="5239994"/>
                </a:moveTo>
                <a:lnTo>
                  <a:pt x="18624944" y="5232362"/>
                </a:lnTo>
                <a:lnTo>
                  <a:pt x="18620740" y="5226113"/>
                </a:lnTo>
                <a:lnTo>
                  <a:pt x="18614492" y="5221897"/>
                </a:lnTo>
                <a:lnTo>
                  <a:pt x="18606847" y="5220360"/>
                </a:lnTo>
                <a:lnTo>
                  <a:pt x="18599201" y="5221897"/>
                </a:lnTo>
                <a:lnTo>
                  <a:pt x="18592953" y="5226113"/>
                </a:lnTo>
                <a:lnTo>
                  <a:pt x="18588749" y="5232362"/>
                </a:lnTo>
                <a:lnTo>
                  <a:pt x="18587200" y="5239994"/>
                </a:lnTo>
                <a:lnTo>
                  <a:pt x="18588749" y="5247652"/>
                </a:lnTo>
                <a:lnTo>
                  <a:pt x="18592953" y="5253901"/>
                </a:lnTo>
                <a:lnTo>
                  <a:pt x="18599201" y="5258117"/>
                </a:lnTo>
                <a:lnTo>
                  <a:pt x="18606847" y="5259654"/>
                </a:lnTo>
                <a:lnTo>
                  <a:pt x="18614492" y="5258117"/>
                </a:lnTo>
                <a:lnTo>
                  <a:pt x="18620740" y="5253901"/>
                </a:lnTo>
                <a:lnTo>
                  <a:pt x="18624944" y="5247652"/>
                </a:lnTo>
                <a:lnTo>
                  <a:pt x="18626493" y="5239994"/>
                </a:lnTo>
                <a:close/>
              </a:path>
              <a:path w="18719800" h="10718800" extrusionOk="0">
                <a:moveTo>
                  <a:pt x="18626493" y="5139918"/>
                </a:moveTo>
                <a:lnTo>
                  <a:pt x="18624944" y="5132260"/>
                </a:lnTo>
                <a:lnTo>
                  <a:pt x="18620740" y="5126012"/>
                </a:lnTo>
                <a:lnTo>
                  <a:pt x="18614492" y="5121808"/>
                </a:lnTo>
                <a:lnTo>
                  <a:pt x="18606847" y="5120259"/>
                </a:lnTo>
                <a:lnTo>
                  <a:pt x="18599201" y="5121808"/>
                </a:lnTo>
                <a:lnTo>
                  <a:pt x="18592953" y="5126012"/>
                </a:lnTo>
                <a:lnTo>
                  <a:pt x="18588749" y="5132260"/>
                </a:lnTo>
                <a:lnTo>
                  <a:pt x="18587200" y="5139918"/>
                </a:lnTo>
                <a:lnTo>
                  <a:pt x="18588749" y="5147564"/>
                </a:lnTo>
                <a:lnTo>
                  <a:pt x="18592953" y="5153799"/>
                </a:lnTo>
                <a:lnTo>
                  <a:pt x="18599201" y="5158003"/>
                </a:lnTo>
                <a:lnTo>
                  <a:pt x="18606847" y="5159553"/>
                </a:lnTo>
                <a:lnTo>
                  <a:pt x="18614492" y="5158003"/>
                </a:lnTo>
                <a:lnTo>
                  <a:pt x="18620740" y="5153799"/>
                </a:lnTo>
                <a:lnTo>
                  <a:pt x="18624944" y="5147564"/>
                </a:lnTo>
                <a:lnTo>
                  <a:pt x="18626493" y="5139918"/>
                </a:lnTo>
                <a:close/>
              </a:path>
              <a:path w="18719800" h="10718800" extrusionOk="0">
                <a:moveTo>
                  <a:pt x="18626493" y="5039804"/>
                </a:moveTo>
                <a:lnTo>
                  <a:pt x="18624944" y="5032159"/>
                </a:lnTo>
                <a:lnTo>
                  <a:pt x="18620740" y="5025923"/>
                </a:lnTo>
                <a:lnTo>
                  <a:pt x="18614492" y="5021719"/>
                </a:lnTo>
                <a:lnTo>
                  <a:pt x="18606847" y="5020170"/>
                </a:lnTo>
                <a:lnTo>
                  <a:pt x="18599201" y="5021719"/>
                </a:lnTo>
                <a:lnTo>
                  <a:pt x="18592953" y="5025923"/>
                </a:lnTo>
                <a:lnTo>
                  <a:pt x="18588749" y="5032159"/>
                </a:lnTo>
                <a:lnTo>
                  <a:pt x="18587200" y="5039804"/>
                </a:lnTo>
                <a:lnTo>
                  <a:pt x="18588749" y="5047462"/>
                </a:lnTo>
                <a:lnTo>
                  <a:pt x="18592953" y="5053711"/>
                </a:lnTo>
                <a:lnTo>
                  <a:pt x="18599201" y="5057914"/>
                </a:lnTo>
                <a:lnTo>
                  <a:pt x="18606847" y="5059464"/>
                </a:lnTo>
                <a:lnTo>
                  <a:pt x="18614492" y="5057914"/>
                </a:lnTo>
                <a:lnTo>
                  <a:pt x="18620740" y="5053711"/>
                </a:lnTo>
                <a:lnTo>
                  <a:pt x="18624944" y="5047462"/>
                </a:lnTo>
                <a:lnTo>
                  <a:pt x="18626493" y="5039804"/>
                </a:lnTo>
                <a:close/>
              </a:path>
              <a:path w="18719800" h="10718800" extrusionOk="0">
                <a:moveTo>
                  <a:pt x="18626493" y="4939716"/>
                </a:moveTo>
                <a:lnTo>
                  <a:pt x="18624944" y="4932070"/>
                </a:lnTo>
                <a:lnTo>
                  <a:pt x="18620740" y="4925822"/>
                </a:lnTo>
                <a:lnTo>
                  <a:pt x="18614492" y="4921618"/>
                </a:lnTo>
                <a:lnTo>
                  <a:pt x="18606847" y="4920069"/>
                </a:lnTo>
                <a:lnTo>
                  <a:pt x="18599201" y="4921618"/>
                </a:lnTo>
                <a:lnTo>
                  <a:pt x="18592953" y="4925822"/>
                </a:lnTo>
                <a:lnTo>
                  <a:pt x="18588749" y="4932070"/>
                </a:lnTo>
                <a:lnTo>
                  <a:pt x="18587200" y="4939716"/>
                </a:lnTo>
                <a:lnTo>
                  <a:pt x="18588749" y="4947361"/>
                </a:lnTo>
                <a:lnTo>
                  <a:pt x="18592953" y="4953609"/>
                </a:lnTo>
                <a:lnTo>
                  <a:pt x="18599201" y="4957826"/>
                </a:lnTo>
                <a:lnTo>
                  <a:pt x="18606847" y="4959375"/>
                </a:lnTo>
                <a:lnTo>
                  <a:pt x="18614492" y="4957826"/>
                </a:lnTo>
                <a:lnTo>
                  <a:pt x="18620740" y="4953609"/>
                </a:lnTo>
                <a:lnTo>
                  <a:pt x="18624944" y="4947361"/>
                </a:lnTo>
                <a:lnTo>
                  <a:pt x="18626493" y="4939716"/>
                </a:lnTo>
                <a:close/>
              </a:path>
              <a:path w="18719800" h="10718800" extrusionOk="0">
                <a:moveTo>
                  <a:pt x="18626493" y="4839627"/>
                </a:moveTo>
                <a:lnTo>
                  <a:pt x="18624944" y="4831981"/>
                </a:lnTo>
                <a:lnTo>
                  <a:pt x="18620740" y="4825733"/>
                </a:lnTo>
                <a:lnTo>
                  <a:pt x="18614492" y="4821517"/>
                </a:lnTo>
                <a:lnTo>
                  <a:pt x="18606847" y="4819967"/>
                </a:lnTo>
                <a:lnTo>
                  <a:pt x="18599201" y="4821517"/>
                </a:lnTo>
                <a:lnTo>
                  <a:pt x="18592953" y="4825733"/>
                </a:lnTo>
                <a:lnTo>
                  <a:pt x="18588749" y="4831981"/>
                </a:lnTo>
                <a:lnTo>
                  <a:pt x="18587200" y="4839627"/>
                </a:lnTo>
                <a:lnTo>
                  <a:pt x="18588749" y="4847272"/>
                </a:lnTo>
                <a:lnTo>
                  <a:pt x="18592953" y="4853508"/>
                </a:lnTo>
                <a:lnTo>
                  <a:pt x="18599201" y="4857724"/>
                </a:lnTo>
                <a:lnTo>
                  <a:pt x="18606847" y="4859261"/>
                </a:lnTo>
                <a:lnTo>
                  <a:pt x="18614492" y="4857724"/>
                </a:lnTo>
                <a:lnTo>
                  <a:pt x="18620740" y="4853508"/>
                </a:lnTo>
                <a:lnTo>
                  <a:pt x="18624944" y="4847272"/>
                </a:lnTo>
                <a:lnTo>
                  <a:pt x="18626493" y="4839627"/>
                </a:lnTo>
                <a:close/>
              </a:path>
              <a:path w="18719800" h="10718800" extrusionOk="0">
                <a:moveTo>
                  <a:pt x="18626493" y="4739525"/>
                </a:moveTo>
                <a:lnTo>
                  <a:pt x="18624944" y="4731880"/>
                </a:lnTo>
                <a:lnTo>
                  <a:pt x="18620740" y="4725632"/>
                </a:lnTo>
                <a:lnTo>
                  <a:pt x="18614492" y="4721415"/>
                </a:lnTo>
                <a:lnTo>
                  <a:pt x="18606847" y="4719879"/>
                </a:lnTo>
                <a:lnTo>
                  <a:pt x="18599201" y="4721415"/>
                </a:lnTo>
                <a:lnTo>
                  <a:pt x="18592953" y="4725632"/>
                </a:lnTo>
                <a:lnTo>
                  <a:pt x="18588749" y="4731880"/>
                </a:lnTo>
                <a:lnTo>
                  <a:pt x="18587200" y="4739525"/>
                </a:lnTo>
                <a:lnTo>
                  <a:pt x="18588749" y="4747171"/>
                </a:lnTo>
                <a:lnTo>
                  <a:pt x="18592953" y="4753419"/>
                </a:lnTo>
                <a:lnTo>
                  <a:pt x="18599201" y="4757623"/>
                </a:lnTo>
                <a:lnTo>
                  <a:pt x="18606847" y="4759160"/>
                </a:lnTo>
                <a:lnTo>
                  <a:pt x="18614492" y="4757623"/>
                </a:lnTo>
                <a:lnTo>
                  <a:pt x="18620740" y="4753419"/>
                </a:lnTo>
                <a:lnTo>
                  <a:pt x="18624944" y="4747171"/>
                </a:lnTo>
                <a:lnTo>
                  <a:pt x="18626493" y="4739525"/>
                </a:lnTo>
                <a:close/>
              </a:path>
              <a:path w="18719800" h="10718800" extrusionOk="0">
                <a:moveTo>
                  <a:pt x="18626493" y="4639424"/>
                </a:moveTo>
                <a:lnTo>
                  <a:pt x="18624944" y="4631779"/>
                </a:lnTo>
                <a:lnTo>
                  <a:pt x="18620740" y="4625530"/>
                </a:lnTo>
                <a:lnTo>
                  <a:pt x="18614492" y="4621327"/>
                </a:lnTo>
                <a:lnTo>
                  <a:pt x="18606847" y="4619777"/>
                </a:lnTo>
                <a:lnTo>
                  <a:pt x="18599201" y="4621327"/>
                </a:lnTo>
                <a:lnTo>
                  <a:pt x="18592953" y="4625530"/>
                </a:lnTo>
                <a:lnTo>
                  <a:pt x="18588749" y="4631779"/>
                </a:lnTo>
                <a:lnTo>
                  <a:pt x="18587200" y="4639424"/>
                </a:lnTo>
                <a:lnTo>
                  <a:pt x="18588749" y="4647069"/>
                </a:lnTo>
                <a:lnTo>
                  <a:pt x="18592953" y="4653318"/>
                </a:lnTo>
                <a:lnTo>
                  <a:pt x="18599201" y="4657534"/>
                </a:lnTo>
                <a:lnTo>
                  <a:pt x="18606847" y="4659071"/>
                </a:lnTo>
                <a:lnTo>
                  <a:pt x="18614492" y="4657534"/>
                </a:lnTo>
                <a:lnTo>
                  <a:pt x="18620740" y="4653318"/>
                </a:lnTo>
                <a:lnTo>
                  <a:pt x="18624944" y="4647069"/>
                </a:lnTo>
                <a:lnTo>
                  <a:pt x="18626493" y="4639424"/>
                </a:lnTo>
                <a:close/>
              </a:path>
              <a:path w="18719800" h="10718800" extrusionOk="0">
                <a:moveTo>
                  <a:pt x="18688254" y="248894"/>
                </a:moveTo>
                <a:lnTo>
                  <a:pt x="18686704" y="241249"/>
                </a:lnTo>
                <a:lnTo>
                  <a:pt x="18682488" y="235000"/>
                </a:lnTo>
                <a:lnTo>
                  <a:pt x="18676239" y="230784"/>
                </a:lnTo>
                <a:lnTo>
                  <a:pt x="18668594" y="229247"/>
                </a:lnTo>
                <a:lnTo>
                  <a:pt x="18660949" y="230784"/>
                </a:lnTo>
                <a:lnTo>
                  <a:pt x="18654700" y="235000"/>
                </a:lnTo>
                <a:lnTo>
                  <a:pt x="18650496" y="241249"/>
                </a:lnTo>
                <a:lnTo>
                  <a:pt x="18648947" y="248894"/>
                </a:lnTo>
                <a:lnTo>
                  <a:pt x="18650496" y="256540"/>
                </a:lnTo>
                <a:lnTo>
                  <a:pt x="18654700" y="262775"/>
                </a:lnTo>
                <a:lnTo>
                  <a:pt x="18660949" y="266979"/>
                </a:lnTo>
                <a:lnTo>
                  <a:pt x="18668594" y="268528"/>
                </a:lnTo>
                <a:lnTo>
                  <a:pt x="18676239" y="266979"/>
                </a:lnTo>
                <a:lnTo>
                  <a:pt x="18682488" y="262775"/>
                </a:lnTo>
                <a:lnTo>
                  <a:pt x="18686704" y="256540"/>
                </a:lnTo>
                <a:lnTo>
                  <a:pt x="18688254" y="248894"/>
                </a:lnTo>
                <a:close/>
              </a:path>
              <a:path w="18719800" h="10718800" extrusionOk="0">
                <a:moveTo>
                  <a:pt x="18688254" y="148780"/>
                </a:moveTo>
                <a:lnTo>
                  <a:pt x="18686704" y="141147"/>
                </a:lnTo>
                <a:lnTo>
                  <a:pt x="18682488" y="134899"/>
                </a:lnTo>
                <a:lnTo>
                  <a:pt x="18676239" y="130695"/>
                </a:lnTo>
                <a:lnTo>
                  <a:pt x="18668594" y="129146"/>
                </a:lnTo>
                <a:lnTo>
                  <a:pt x="18660949" y="130695"/>
                </a:lnTo>
                <a:lnTo>
                  <a:pt x="18654700" y="134899"/>
                </a:lnTo>
                <a:lnTo>
                  <a:pt x="18650496" y="141147"/>
                </a:lnTo>
                <a:lnTo>
                  <a:pt x="18648947" y="148780"/>
                </a:lnTo>
                <a:lnTo>
                  <a:pt x="18650496" y="156438"/>
                </a:lnTo>
                <a:lnTo>
                  <a:pt x="18654700" y="162687"/>
                </a:lnTo>
                <a:lnTo>
                  <a:pt x="18660949" y="166890"/>
                </a:lnTo>
                <a:lnTo>
                  <a:pt x="18668594" y="168440"/>
                </a:lnTo>
                <a:lnTo>
                  <a:pt x="18676239" y="166890"/>
                </a:lnTo>
                <a:lnTo>
                  <a:pt x="18682488" y="162687"/>
                </a:lnTo>
                <a:lnTo>
                  <a:pt x="18686704" y="156438"/>
                </a:lnTo>
                <a:lnTo>
                  <a:pt x="18688254" y="148780"/>
                </a:lnTo>
                <a:close/>
              </a:path>
              <a:path w="18719800" h="10718800" extrusionOk="0">
                <a:moveTo>
                  <a:pt x="18688254" y="48704"/>
                </a:moveTo>
                <a:lnTo>
                  <a:pt x="18686704" y="41059"/>
                </a:lnTo>
                <a:lnTo>
                  <a:pt x="18682488" y="34810"/>
                </a:lnTo>
                <a:lnTo>
                  <a:pt x="18676239" y="30607"/>
                </a:lnTo>
                <a:lnTo>
                  <a:pt x="18668594" y="29057"/>
                </a:lnTo>
                <a:lnTo>
                  <a:pt x="18660949" y="30607"/>
                </a:lnTo>
                <a:lnTo>
                  <a:pt x="18654700" y="34810"/>
                </a:lnTo>
                <a:lnTo>
                  <a:pt x="18650496" y="41059"/>
                </a:lnTo>
                <a:lnTo>
                  <a:pt x="18648947" y="48704"/>
                </a:lnTo>
                <a:lnTo>
                  <a:pt x="18650496" y="56349"/>
                </a:lnTo>
                <a:lnTo>
                  <a:pt x="18654700" y="62598"/>
                </a:lnTo>
                <a:lnTo>
                  <a:pt x="18660949" y="66802"/>
                </a:lnTo>
                <a:lnTo>
                  <a:pt x="18668594" y="68338"/>
                </a:lnTo>
                <a:lnTo>
                  <a:pt x="18676239" y="66802"/>
                </a:lnTo>
                <a:lnTo>
                  <a:pt x="18682488" y="62598"/>
                </a:lnTo>
                <a:lnTo>
                  <a:pt x="18686704" y="56349"/>
                </a:lnTo>
                <a:lnTo>
                  <a:pt x="18688254" y="48704"/>
                </a:lnTo>
                <a:close/>
              </a:path>
              <a:path w="18719800" h="10718800" extrusionOk="0">
                <a:moveTo>
                  <a:pt x="18700458" y="10690568"/>
                </a:moveTo>
                <a:lnTo>
                  <a:pt x="18698922" y="10682923"/>
                </a:lnTo>
                <a:lnTo>
                  <a:pt x="18694705" y="10676674"/>
                </a:lnTo>
                <a:lnTo>
                  <a:pt x="18688457" y="10672458"/>
                </a:lnTo>
                <a:lnTo>
                  <a:pt x="18680811" y="10670921"/>
                </a:lnTo>
                <a:lnTo>
                  <a:pt x="18673166" y="10672458"/>
                </a:lnTo>
                <a:lnTo>
                  <a:pt x="18666918" y="10676674"/>
                </a:lnTo>
                <a:lnTo>
                  <a:pt x="18662714" y="10682923"/>
                </a:lnTo>
                <a:lnTo>
                  <a:pt x="18661164" y="10690568"/>
                </a:lnTo>
                <a:lnTo>
                  <a:pt x="18662714" y="10698213"/>
                </a:lnTo>
                <a:lnTo>
                  <a:pt x="18666918" y="10704462"/>
                </a:lnTo>
                <a:lnTo>
                  <a:pt x="18673166" y="10708678"/>
                </a:lnTo>
                <a:lnTo>
                  <a:pt x="18680811" y="10710215"/>
                </a:lnTo>
                <a:lnTo>
                  <a:pt x="18688457" y="10708678"/>
                </a:lnTo>
                <a:lnTo>
                  <a:pt x="18694705" y="10704462"/>
                </a:lnTo>
                <a:lnTo>
                  <a:pt x="18698922" y="10698213"/>
                </a:lnTo>
                <a:lnTo>
                  <a:pt x="18700458" y="10690568"/>
                </a:lnTo>
                <a:close/>
              </a:path>
              <a:path w="18719800" h="10718800" extrusionOk="0">
                <a:moveTo>
                  <a:pt x="18700458" y="10590479"/>
                </a:moveTo>
                <a:lnTo>
                  <a:pt x="18698922" y="10582834"/>
                </a:lnTo>
                <a:lnTo>
                  <a:pt x="18694705" y="10576585"/>
                </a:lnTo>
                <a:lnTo>
                  <a:pt x="18688457" y="10572369"/>
                </a:lnTo>
                <a:lnTo>
                  <a:pt x="18680811" y="10570820"/>
                </a:lnTo>
                <a:lnTo>
                  <a:pt x="18673166" y="10572369"/>
                </a:lnTo>
                <a:lnTo>
                  <a:pt x="18666918" y="10576585"/>
                </a:lnTo>
                <a:lnTo>
                  <a:pt x="18662714" y="10582834"/>
                </a:lnTo>
                <a:lnTo>
                  <a:pt x="18661164" y="10590479"/>
                </a:lnTo>
                <a:lnTo>
                  <a:pt x="18662714" y="10598125"/>
                </a:lnTo>
                <a:lnTo>
                  <a:pt x="18666918" y="10604373"/>
                </a:lnTo>
                <a:lnTo>
                  <a:pt x="18673166" y="10608577"/>
                </a:lnTo>
                <a:lnTo>
                  <a:pt x="18680811" y="10610126"/>
                </a:lnTo>
                <a:lnTo>
                  <a:pt x="18688457" y="10608577"/>
                </a:lnTo>
                <a:lnTo>
                  <a:pt x="18694705" y="10604373"/>
                </a:lnTo>
                <a:lnTo>
                  <a:pt x="18698922" y="10598125"/>
                </a:lnTo>
                <a:lnTo>
                  <a:pt x="18700458" y="10590479"/>
                </a:lnTo>
                <a:close/>
              </a:path>
              <a:path w="18719800" h="10718800" extrusionOk="0">
                <a:moveTo>
                  <a:pt x="18700458" y="10490378"/>
                </a:moveTo>
                <a:lnTo>
                  <a:pt x="18698922" y="10482732"/>
                </a:lnTo>
                <a:lnTo>
                  <a:pt x="18694705" y="10476484"/>
                </a:lnTo>
                <a:lnTo>
                  <a:pt x="18688457" y="10472268"/>
                </a:lnTo>
                <a:lnTo>
                  <a:pt x="18680811" y="10470731"/>
                </a:lnTo>
                <a:lnTo>
                  <a:pt x="18673166" y="10472268"/>
                </a:lnTo>
                <a:lnTo>
                  <a:pt x="18666918" y="10476484"/>
                </a:lnTo>
                <a:lnTo>
                  <a:pt x="18662714" y="10482732"/>
                </a:lnTo>
                <a:lnTo>
                  <a:pt x="18661164" y="10490378"/>
                </a:lnTo>
                <a:lnTo>
                  <a:pt x="18662714" y="10498023"/>
                </a:lnTo>
                <a:lnTo>
                  <a:pt x="18666918" y="10504259"/>
                </a:lnTo>
                <a:lnTo>
                  <a:pt x="18673166" y="10508475"/>
                </a:lnTo>
                <a:lnTo>
                  <a:pt x="18680811" y="10510012"/>
                </a:lnTo>
                <a:lnTo>
                  <a:pt x="18688457" y="10508475"/>
                </a:lnTo>
                <a:lnTo>
                  <a:pt x="18694705" y="10504259"/>
                </a:lnTo>
                <a:lnTo>
                  <a:pt x="18698922" y="10498023"/>
                </a:lnTo>
                <a:lnTo>
                  <a:pt x="18700458" y="10490378"/>
                </a:lnTo>
                <a:close/>
              </a:path>
              <a:path w="18719800" h="10718800" extrusionOk="0">
                <a:moveTo>
                  <a:pt x="18700458" y="10390276"/>
                </a:moveTo>
                <a:lnTo>
                  <a:pt x="18698922" y="10382631"/>
                </a:lnTo>
                <a:lnTo>
                  <a:pt x="18694705" y="10376383"/>
                </a:lnTo>
                <a:lnTo>
                  <a:pt x="18688457" y="10372179"/>
                </a:lnTo>
                <a:lnTo>
                  <a:pt x="18680811" y="10370629"/>
                </a:lnTo>
                <a:lnTo>
                  <a:pt x="18673166" y="10372179"/>
                </a:lnTo>
                <a:lnTo>
                  <a:pt x="18666918" y="10376383"/>
                </a:lnTo>
                <a:lnTo>
                  <a:pt x="18662714" y="10382631"/>
                </a:lnTo>
                <a:lnTo>
                  <a:pt x="18661164" y="10390276"/>
                </a:lnTo>
                <a:lnTo>
                  <a:pt x="18662714" y="10397922"/>
                </a:lnTo>
                <a:lnTo>
                  <a:pt x="18666918" y="10404170"/>
                </a:lnTo>
                <a:lnTo>
                  <a:pt x="18673166" y="10408387"/>
                </a:lnTo>
                <a:lnTo>
                  <a:pt x="18680811" y="10409936"/>
                </a:lnTo>
                <a:lnTo>
                  <a:pt x="18688457" y="10408387"/>
                </a:lnTo>
                <a:lnTo>
                  <a:pt x="18694705" y="10404170"/>
                </a:lnTo>
                <a:lnTo>
                  <a:pt x="18698922" y="10397922"/>
                </a:lnTo>
                <a:lnTo>
                  <a:pt x="18700458" y="10390276"/>
                </a:lnTo>
                <a:close/>
              </a:path>
              <a:path w="18719800" h="10718800" extrusionOk="0">
                <a:moveTo>
                  <a:pt x="18700458" y="10290175"/>
                </a:moveTo>
                <a:lnTo>
                  <a:pt x="18698909" y="10282530"/>
                </a:lnTo>
                <a:lnTo>
                  <a:pt x="18694705" y="10276294"/>
                </a:lnTo>
                <a:lnTo>
                  <a:pt x="18688457" y="10272077"/>
                </a:lnTo>
                <a:lnTo>
                  <a:pt x="18680811" y="10270541"/>
                </a:lnTo>
                <a:lnTo>
                  <a:pt x="18673166" y="10272077"/>
                </a:lnTo>
                <a:lnTo>
                  <a:pt x="18666918" y="10276294"/>
                </a:lnTo>
                <a:lnTo>
                  <a:pt x="18662714" y="10282530"/>
                </a:lnTo>
                <a:lnTo>
                  <a:pt x="18661164" y="10290175"/>
                </a:lnTo>
                <a:lnTo>
                  <a:pt x="18662714" y="10297833"/>
                </a:lnTo>
                <a:lnTo>
                  <a:pt x="18666918" y="10304081"/>
                </a:lnTo>
                <a:lnTo>
                  <a:pt x="18673166" y="10308298"/>
                </a:lnTo>
                <a:lnTo>
                  <a:pt x="18680811" y="10309835"/>
                </a:lnTo>
                <a:lnTo>
                  <a:pt x="18688457" y="10308298"/>
                </a:lnTo>
                <a:lnTo>
                  <a:pt x="18694705" y="10304081"/>
                </a:lnTo>
                <a:lnTo>
                  <a:pt x="18698909" y="10297833"/>
                </a:lnTo>
                <a:lnTo>
                  <a:pt x="18700458" y="10290175"/>
                </a:lnTo>
                <a:close/>
              </a:path>
              <a:path w="18719800" h="10718800" extrusionOk="0">
                <a:moveTo>
                  <a:pt x="18700458" y="10190086"/>
                </a:moveTo>
                <a:lnTo>
                  <a:pt x="18698909" y="10182441"/>
                </a:lnTo>
                <a:lnTo>
                  <a:pt x="18694705" y="10176192"/>
                </a:lnTo>
                <a:lnTo>
                  <a:pt x="18688457" y="10171989"/>
                </a:lnTo>
                <a:lnTo>
                  <a:pt x="18680811" y="10170439"/>
                </a:lnTo>
                <a:lnTo>
                  <a:pt x="18673166" y="10171989"/>
                </a:lnTo>
                <a:lnTo>
                  <a:pt x="18666918" y="10176192"/>
                </a:lnTo>
                <a:lnTo>
                  <a:pt x="18662714" y="10182441"/>
                </a:lnTo>
                <a:lnTo>
                  <a:pt x="18661164" y="10190086"/>
                </a:lnTo>
                <a:lnTo>
                  <a:pt x="18662714" y="10197732"/>
                </a:lnTo>
                <a:lnTo>
                  <a:pt x="18666918" y="10203980"/>
                </a:lnTo>
                <a:lnTo>
                  <a:pt x="18673166" y="10208196"/>
                </a:lnTo>
                <a:lnTo>
                  <a:pt x="18680811" y="10209733"/>
                </a:lnTo>
                <a:lnTo>
                  <a:pt x="18688457" y="10208196"/>
                </a:lnTo>
                <a:lnTo>
                  <a:pt x="18694705" y="10203980"/>
                </a:lnTo>
                <a:lnTo>
                  <a:pt x="18698909" y="10197732"/>
                </a:lnTo>
                <a:lnTo>
                  <a:pt x="18700458" y="10190086"/>
                </a:lnTo>
                <a:close/>
              </a:path>
              <a:path w="18719800" h="10718800" extrusionOk="0">
                <a:moveTo>
                  <a:pt x="18700458" y="10089985"/>
                </a:moveTo>
                <a:lnTo>
                  <a:pt x="18698909" y="10082339"/>
                </a:lnTo>
                <a:lnTo>
                  <a:pt x="18694705" y="10076091"/>
                </a:lnTo>
                <a:lnTo>
                  <a:pt x="18688457" y="10071887"/>
                </a:lnTo>
                <a:lnTo>
                  <a:pt x="18680811" y="10070338"/>
                </a:lnTo>
                <a:lnTo>
                  <a:pt x="18673166" y="10071887"/>
                </a:lnTo>
                <a:lnTo>
                  <a:pt x="18666918" y="10076091"/>
                </a:lnTo>
                <a:lnTo>
                  <a:pt x="18662714" y="10082339"/>
                </a:lnTo>
                <a:lnTo>
                  <a:pt x="18661164" y="10089985"/>
                </a:lnTo>
                <a:lnTo>
                  <a:pt x="18662714" y="10097630"/>
                </a:lnTo>
                <a:lnTo>
                  <a:pt x="18666918" y="10103879"/>
                </a:lnTo>
                <a:lnTo>
                  <a:pt x="18673166" y="10108095"/>
                </a:lnTo>
                <a:lnTo>
                  <a:pt x="18680811" y="10109632"/>
                </a:lnTo>
                <a:lnTo>
                  <a:pt x="18688457" y="10108095"/>
                </a:lnTo>
                <a:lnTo>
                  <a:pt x="18694705" y="10103879"/>
                </a:lnTo>
                <a:lnTo>
                  <a:pt x="18698909" y="10097630"/>
                </a:lnTo>
                <a:lnTo>
                  <a:pt x="18700458" y="10089985"/>
                </a:lnTo>
                <a:close/>
              </a:path>
              <a:path w="18719800" h="10718800" extrusionOk="0">
                <a:moveTo>
                  <a:pt x="18700458" y="9989896"/>
                </a:moveTo>
                <a:lnTo>
                  <a:pt x="18698909" y="9982238"/>
                </a:lnTo>
                <a:lnTo>
                  <a:pt x="18694705" y="9976002"/>
                </a:lnTo>
                <a:lnTo>
                  <a:pt x="18688457" y="9971786"/>
                </a:lnTo>
                <a:lnTo>
                  <a:pt x="18680811" y="9970249"/>
                </a:lnTo>
                <a:lnTo>
                  <a:pt x="18673166" y="9971786"/>
                </a:lnTo>
                <a:lnTo>
                  <a:pt x="18666918" y="9976002"/>
                </a:lnTo>
                <a:lnTo>
                  <a:pt x="18662714" y="9982238"/>
                </a:lnTo>
                <a:lnTo>
                  <a:pt x="18661164" y="9989896"/>
                </a:lnTo>
                <a:lnTo>
                  <a:pt x="18662714" y="9997542"/>
                </a:lnTo>
                <a:lnTo>
                  <a:pt x="18666918" y="10003790"/>
                </a:lnTo>
                <a:lnTo>
                  <a:pt x="18673166" y="10007994"/>
                </a:lnTo>
                <a:lnTo>
                  <a:pt x="18680811" y="10009543"/>
                </a:lnTo>
                <a:lnTo>
                  <a:pt x="18688457" y="10007994"/>
                </a:lnTo>
                <a:lnTo>
                  <a:pt x="18694705" y="10003790"/>
                </a:lnTo>
                <a:lnTo>
                  <a:pt x="18698909" y="9997542"/>
                </a:lnTo>
                <a:lnTo>
                  <a:pt x="18700458" y="9989896"/>
                </a:lnTo>
                <a:close/>
              </a:path>
              <a:path w="18719800" h="10718800" extrusionOk="0">
                <a:moveTo>
                  <a:pt x="18700458" y="9889795"/>
                </a:moveTo>
                <a:lnTo>
                  <a:pt x="18698909" y="9882149"/>
                </a:lnTo>
                <a:lnTo>
                  <a:pt x="18694705" y="9875901"/>
                </a:lnTo>
                <a:lnTo>
                  <a:pt x="18688457" y="9871685"/>
                </a:lnTo>
                <a:lnTo>
                  <a:pt x="18680811" y="9870135"/>
                </a:lnTo>
                <a:lnTo>
                  <a:pt x="18673166" y="9871685"/>
                </a:lnTo>
                <a:lnTo>
                  <a:pt x="18666918" y="9875901"/>
                </a:lnTo>
                <a:lnTo>
                  <a:pt x="18662714" y="9882149"/>
                </a:lnTo>
                <a:lnTo>
                  <a:pt x="18661164" y="9889795"/>
                </a:lnTo>
                <a:lnTo>
                  <a:pt x="18662714" y="9897440"/>
                </a:lnTo>
                <a:lnTo>
                  <a:pt x="18666918" y="9903689"/>
                </a:lnTo>
                <a:lnTo>
                  <a:pt x="18673166" y="9907892"/>
                </a:lnTo>
                <a:lnTo>
                  <a:pt x="18680811" y="9909442"/>
                </a:lnTo>
                <a:lnTo>
                  <a:pt x="18688457" y="9907892"/>
                </a:lnTo>
                <a:lnTo>
                  <a:pt x="18694705" y="9903689"/>
                </a:lnTo>
                <a:lnTo>
                  <a:pt x="18698909" y="9897440"/>
                </a:lnTo>
                <a:lnTo>
                  <a:pt x="18700458" y="9889795"/>
                </a:lnTo>
                <a:close/>
              </a:path>
              <a:path w="18719800" h="10718800" extrusionOk="0">
                <a:moveTo>
                  <a:pt x="18700458" y="9789706"/>
                </a:moveTo>
                <a:lnTo>
                  <a:pt x="18698909" y="9782061"/>
                </a:lnTo>
                <a:lnTo>
                  <a:pt x="18694705" y="9775812"/>
                </a:lnTo>
                <a:lnTo>
                  <a:pt x="18688457" y="9771609"/>
                </a:lnTo>
                <a:lnTo>
                  <a:pt x="18680811" y="9770059"/>
                </a:lnTo>
                <a:lnTo>
                  <a:pt x="18673166" y="9771609"/>
                </a:lnTo>
                <a:lnTo>
                  <a:pt x="18666918" y="9775812"/>
                </a:lnTo>
                <a:lnTo>
                  <a:pt x="18662714" y="9782061"/>
                </a:lnTo>
                <a:lnTo>
                  <a:pt x="18661164" y="9789706"/>
                </a:lnTo>
                <a:lnTo>
                  <a:pt x="18662714" y="9797351"/>
                </a:lnTo>
                <a:lnTo>
                  <a:pt x="18666918" y="9803600"/>
                </a:lnTo>
                <a:lnTo>
                  <a:pt x="18673166" y="9807804"/>
                </a:lnTo>
                <a:lnTo>
                  <a:pt x="18680811" y="9809340"/>
                </a:lnTo>
                <a:lnTo>
                  <a:pt x="18688457" y="9807804"/>
                </a:lnTo>
                <a:lnTo>
                  <a:pt x="18694705" y="9803600"/>
                </a:lnTo>
                <a:lnTo>
                  <a:pt x="18698909" y="9797351"/>
                </a:lnTo>
                <a:lnTo>
                  <a:pt x="18700458" y="9789706"/>
                </a:lnTo>
                <a:close/>
              </a:path>
              <a:path w="18719800" h="10718800" extrusionOk="0">
                <a:moveTo>
                  <a:pt x="18700458" y="9689605"/>
                </a:moveTo>
                <a:lnTo>
                  <a:pt x="18698922" y="9681959"/>
                </a:lnTo>
                <a:lnTo>
                  <a:pt x="18694705" y="9675711"/>
                </a:lnTo>
                <a:lnTo>
                  <a:pt x="18688457" y="9671507"/>
                </a:lnTo>
                <a:lnTo>
                  <a:pt x="18680811" y="9669958"/>
                </a:lnTo>
                <a:lnTo>
                  <a:pt x="18673166" y="9671507"/>
                </a:lnTo>
                <a:lnTo>
                  <a:pt x="18666918" y="9675711"/>
                </a:lnTo>
                <a:lnTo>
                  <a:pt x="18662714" y="9681959"/>
                </a:lnTo>
                <a:lnTo>
                  <a:pt x="18661164" y="9689605"/>
                </a:lnTo>
                <a:lnTo>
                  <a:pt x="18662714" y="9697250"/>
                </a:lnTo>
                <a:lnTo>
                  <a:pt x="18666918" y="9703498"/>
                </a:lnTo>
                <a:lnTo>
                  <a:pt x="18673166" y="9707702"/>
                </a:lnTo>
                <a:lnTo>
                  <a:pt x="18680811" y="9709252"/>
                </a:lnTo>
                <a:lnTo>
                  <a:pt x="18688457" y="9707702"/>
                </a:lnTo>
                <a:lnTo>
                  <a:pt x="18694705" y="9703498"/>
                </a:lnTo>
                <a:lnTo>
                  <a:pt x="18698922" y="9697250"/>
                </a:lnTo>
                <a:lnTo>
                  <a:pt x="18700458" y="9689605"/>
                </a:lnTo>
                <a:close/>
              </a:path>
              <a:path w="18719800" h="10718800" extrusionOk="0">
                <a:moveTo>
                  <a:pt x="18700458" y="9589503"/>
                </a:moveTo>
                <a:lnTo>
                  <a:pt x="18698922" y="9581858"/>
                </a:lnTo>
                <a:lnTo>
                  <a:pt x="18694705" y="9575609"/>
                </a:lnTo>
                <a:lnTo>
                  <a:pt x="18688457" y="9571406"/>
                </a:lnTo>
                <a:lnTo>
                  <a:pt x="18680811" y="9569856"/>
                </a:lnTo>
                <a:lnTo>
                  <a:pt x="18673166" y="9571406"/>
                </a:lnTo>
                <a:lnTo>
                  <a:pt x="18666918" y="9575609"/>
                </a:lnTo>
                <a:lnTo>
                  <a:pt x="18662714" y="9581858"/>
                </a:lnTo>
                <a:lnTo>
                  <a:pt x="18661164" y="9589503"/>
                </a:lnTo>
                <a:lnTo>
                  <a:pt x="18662714" y="9597149"/>
                </a:lnTo>
                <a:lnTo>
                  <a:pt x="18666918" y="9603397"/>
                </a:lnTo>
                <a:lnTo>
                  <a:pt x="18673166" y="9607613"/>
                </a:lnTo>
                <a:lnTo>
                  <a:pt x="18680811" y="9609150"/>
                </a:lnTo>
                <a:lnTo>
                  <a:pt x="18688457" y="9607613"/>
                </a:lnTo>
                <a:lnTo>
                  <a:pt x="18694705" y="9603397"/>
                </a:lnTo>
                <a:lnTo>
                  <a:pt x="18698922" y="9597149"/>
                </a:lnTo>
                <a:lnTo>
                  <a:pt x="18700458" y="9589503"/>
                </a:lnTo>
                <a:close/>
              </a:path>
              <a:path w="18719800" h="10718800" extrusionOk="0">
                <a:moveTo>
                  <a:pt x="18700458" y="9489415"/>
                </a:moveTo>
                <a:lnTo>
                  <a:pt x="18698922" y="9481756"/>
                </a:lnTo>
                <a:lnTo>
                  <a:pt x="18694705" y="9475521"/>
                </a:lnTo>
                <a:lnTo>
                  <a:pt x="18688457" y="9471304"/>
                </a:lnTo>
                <a:lnTo>
                  <a:pt x="18680811" y="9469755"/>
                </a:lnTo>
                <a:lnTo>
                  <a:pt x="18673166" y="9471304"/>
                </a:lnTo>
                <a:lnTo>
                  <a:pt x="18666918" y="9475521"/>
                </a:lnTo>
                <a:lnTo>
                  <a:pt x="18662714" y="9481756"/>
                </a:lnTo>
                <a:lnTo>
                  <a:pt x="18661164" y="9489415"/>
                </a:lnTo>
                <a:lnTo>
                  <a:pt x="18662714" y="9497060"/>
                </a:lnTo>
                <a:lnTo>
                  <a:pt x="18666918" y="9503308"/>
                </a:lnTo>
                <a:lnTo>
                  <a:pt x="18673166" y="9507512"/>
                </a:lnTo>
                <a:lnTo>
                  <a:pt x="18680811" y="9509061"/>
                </a:lnTo>
                <a:lnTo>
                  <a:pt x="18688457" y="9507512"/>
                </a:lnTo>
                <a:lnTo>
                  <a:pt x="18694705" y="9503308"/>
                </a:lnTo>
                <a:lnTo>
                  <a:pt x="18698922" y="9497060"/>
                </a:lnTo>
                <a:lnTo>
                  <a:pt x="18700458" y="9489415"/>
                </a:lnTo>
                <a:close/>
              </a:path>
              <a:path w="18719800" h="10718800" extrusionOk="0">
                <a:moveTo>
                  <a:pt x="18700458" y="9389326"/>
                </a:moveTo>
                <a:lnTo>
                  <a:pt x="18698922" y="9381668"/>
                </a:lnTo>
                <a:lnTo>
                  <a:pt x="18694705" y="9375419"/>
                </a:lnTo>
                <a:lnTo>
                  <a:pt x="18688457" y="9371216"/>
                </a:lnTo>
                <a:lnTo>
                  <a:pt x="18680811" y="9369666"/>
                </a:lnTo>
                <a:lnTo>
                  <a:pt x="18673166" y="9371216"/>
                </a:lnTo>
                <a:lnTo>
                  <a:pt x="18666918" y="9375419"/>
                </a:lnTo>
                <a:lnTo>
                  <a:pt x="18662714" y="9381668"/>
                </a:lnTo>
                <a:lnTo>
                  <a:pt x="18661164" y="9389326"/>
                </a:lnTo>
                <a:lnTo>
                  <a:pt x="18662714" y="9396959"/>
                </a:lnTo>
                <a:lnTo>
                  <a:pt x="18666918" y="9403207"/>
                </a:lnTo>
                <a:lnTo>
                  <a:pt x="18673166" y="9407411"/>
                </a:lnTo>
                <a:lnTo>
                  <a:pt x="18680811" y="9408947"/>
                </a:lnTo>
                <a:lnTo>
                  <a:pt x="18688457" y="9407411"/>
                </a:lnTo>
                <a:lnTo>
                  <a:pt x="18694705" y="9403207"/>
                </a:lnTo>
                <a:lnTo>
                  <a:pt x="18698922" y="9396959"/>
                </a:lnTo>
                <a:lnTo>
                  <a:pt x="18700458" y="9389326"/>
                </a:lnTo>
                <a:close/>
              </a:path>
              <a:path w="18719800" h="10718800" extrusionOk="0">
                <a:moveTo>
                  <a:pt x="18700458" y="9289224"/>
                </a:moveTo>
                <a:lnTo>
                  <a:pt x="18698922" y="9281579"/>
                </a:lnTo>
                <a:lnTo>
                  <a:pt x="18694705" y="9275331"/>
                </a:lnTo>
                <a:lnTo>
                  <a:pt x="18688457" y="9271127"/>
                </a:lnTo>
                <a:lnTo>
                  <a:pt x="18680811" y="9269578"/>
                </a:lnTo>
                <a:lnTo>
                  <a:pt x="18673166" y="9271127"/>
                </a:lnTo>
                <a:lnTo>
                  <a:pt x="18666918" y="9275331"/>
                </a:lnTo>
                <a:lnTo>
                  <a:pt x="18662714" y="9281579"/>
                </a:lnTo>
                <a:lnTo>
                  <a:pt x="18661164" y="9289224"/>
                </a:lnTo>
                <a:lnTo>
                  <a:pt x="18662714" y="9296870"/>
                </a:lnTo>
                <a:lnTo>
                  <a:pt x="18666918" y="9303118"/>
                </a:lnTo>
                <a:lnTo>
                  <a:pt x="18673166" y="9307322"/>
                </a:lnTo>
                <a:lnTo>
                  <a:pt x="18680811" y="9308871"/>
                </a:lnTo>
                <a:lnTo>
                  <a:pt x="18688457" y="9307322"/>
                </a:lnTo>
                <a:lnTo>
                  <a:pt x="18694705" y="9303118"/>
                </a:lnTo>
                <a:lnTo>
                  <a:pt x="18698922" y="9296870"/>
                </a:lnTo>
                <a:lnTo>
                  <a:pt x="18700458" y="9289224"/>
                </a:lnTo>
                <a:close/>
              </a:path>
              <a:path w="18719800" h="10718800" extrusionOk="0">
                <a:moveTo>
                  <a:pt x="18700458" y="9189136"/>
                </a:moveTo>
                <a:lnTo>
                  <a:pt x="18698922" y="9181490"/>
                </a:lnTo>
                <a:lnTo>
                  <a:pt x="18694705" y="9175242"/>
                </a:lnTo>
                <a:lnTo>
                  <a:pt x="18688457" y="9171026"/>
                </a:lnTo>
                <a:lnTo>
                  <a:pt x="18680811" y="9169476"/>
                </a:lnTo>
                <a:lnTo>
                  <a:pt x="18673166" y="9171026"/>
                </a:lnTo>
                <a:lnTo>
                  <a:pt x="18666918" y="9175242"/>
                </a:lnTo>
                <a:lnTo>
                  <a:pt x="18662714" y="9181490"/>
                </a:lnTo>
                <a:lnTo>
                  <a:pt x="18661164" y="9189136"/>
                </a:lnTo>
                <a:lnTo>
                  <a:pt x="18662714" y="9196781"/>
                </a:lnTo>
                <a:lnTo>
                  <a:pt x="18666918" y="9203017"/>
                </a:lnTo>
                <a:lnTo>
                  <a:pt x="18673166" y="9207233"/>
                </a:lnTo>
                <a:lnTo>
                  <a:pt x="18680811" y="9208783"/>
                </a:lnTo>
                <a:lnTo>
                  <a:pt x="18688457" y="9207233"/>
                </a:lnTo>
                <a:lnTo>
                  <a:pt x="18694705" y="9203017"/>
                </a:lnTo>
                <a:lnTo>
                  <a:pt x="18698922" y="9196781"/>
                </a:lnTo>
                <a:lnTo>
                  <a:pt x="18700458" y="9189136"/>
                </a:lnTo>
                <a:close/>
              </a:path>
              <a:path w="18719800" h="10718800" extrusionOk="0">
                <a:moveTo>
                  <a:pt x="18700458" y="9089034"/>
                </a:moveTo>
                <a:lnTo>
                  <a:pt x="18698922" y="9081376"/>
                </a:lnTo>
                <a:lnTo>
                  <a:pt x="18694705" y="9075141"/>
                </a:lnTo>
                <a:lnTo>
                  <a:pt x="18688457" y="9070924"/>
                </a:lnTo>
                <a:lnTo>
                  <a:pt x="18680811" y="9069387"/>
                </a:lnTo>
                <a:lnTo>
                  <a:pt x="18673166" y="9070924"/>
                </a:lnTo>
                <a:lnTo>
                  <a:pt x="18666918" y="9075141"/>
                </a:lnTo>
                <a:lnTo>
                  <a:pt x="18662714" y="9081376"/>
                </a:lnTo>
                <a:lnTo>
                  <a:pt x="18661164" y="9089034"/>
                </a:lnTo>
                <a:lnTo>
                  <a:pt x="18662714" y="9096680"/>
                </a:lnTo>
                <a:lnTo>
                  <a:pt x="18666918" y="9102928"/>
                </a:lnTo>
                <a:lnTo>
                  <a:pt x="18673166" y="9107132"/>
                </a:lnTo>
                <a:lnTo>
                  <a:pt x="18680811" y="9108681"/>
                </a:lnTo>
                <a:lnTo>
                  <a:pt x="18688457" y="9107132"/>
                </a:lnTo>
                <a:lnTo>
                  <a:pt x="18694705" y="9102928"/>
                </a:lnTo>
                <a:lnTo>
                  <a:pt x="18698922" y="9096680"/>
                </a:lnTo>
                <a:lnTo>
                  <a:pt x="18700458" y="9089034"/>
                </a:lnTo>
                <a:close/>
              </a:path>
              <a:path w="18719800" h="10718800" extrusionOk="0">
                <a:moveTo>
                  <a:pt x="18700458" y="8988933"/>
                </a:moveTo>
                <a:lnTo>
                  <a:pt x="18698922" y="8981288"/>
                </a:lnTo>
                <a:lnTo>
                  <a:pt x="18694705" y="8975039"/>
                </a:lnTo>
                <a:lnTo>
                  <a:pt x="18688457" y="8970835"/>
                </a:lnTo>
                <a:lnTo>
                  <a:pt x="18680811" y="8969286"/>
                </a:lnTo>
                <a:lnTo>
                  <a:pt x="18673166" y="8970835"/>
                </a:lnTo>
                <a:lnTo>
                  <a:pt x="18666918" y="8975039"/>
                </a:lnTo>
                <a:lnTo>
                  <a:pt x="18662714" y="8981288"/>
                </a:lnTo>
                <a:lnTo>
                  <a:pt x="18661164" y="8988933"/>
                </a:lnTo>
                <a:lnTo>
                  <a:pt x="18662714" y="8996578"/>
                </a:lnTo>
                <a:lnTo>
                  <a:pt x="18666918" y="9002827"/>
                </a:lnTo>
                <a:lnTo>
                  <a:pt x="18673166" y="9007030"/>
                </a:lnTo>
                <a:lnTo>
                  <a:pt x="18680811" y="9008567"/>
                </a:lnTo>
                <a:lnTo>
                  <a:pt x="18688457" y="9007030"/>
                </a:lnTo>
                <a:lnTo>
                  <a:pt x="18694705" y="9002827"/>
                </a:lnTo>
                <a:lnTo>
                  <a:pt x="18698922" y="8996578"/>
                </a:lnTo>
                <a:lnTo>
                  <a:pt x="18700458" y="8988933"/>
                </a:lnTo>
                <a:close/>
              </a:path>
              <a:path w="18719800" h="10718800" extrusionOk="0">
                <a:moveTo>
                  <a:pt x="18700458" y="8888832"/>
                </a:moveTo>
                <a:lnTo>
                  <a:pt x="18698922" y="8881186"/>
                </a:lnTo>
                <a:lnTo>
                  <a:pt x="18694705" y="8874938"/>
                </a:lnTo>
                <a:lnTo>
                  <a:pt x="18688457" y="8870734"/>
                </a:lnTo>
                <a:lnTo>
                  <a:pt x="18680811" y="8869185"/>
                </a:lnTo>
                <a:lnTo>
                  <a:pt x="18673166" y="8870734"/>
                </a:lnTo>
                <a:lnTo>
                  <a:pt x="18666918" y="8874938"/>
                </a:lnTo>
                <a:lnTo>
                  <a:pt x="18662714" y="8881186"/>
                </a:lnTo>
                <a:lnTo>
                  <a:pt x="18661164" y="8888832"/>
                </a:lnTo>
                <a:lnTo>
                  <a:pt x="18662714" y="8896477"/>
                </a:lnTo>
                <a:lnTo>
                  <a:pt x="18666918" y="8902725"/>
                </a:lnTo>
                <a:lnTo>
                  <a:pt x="18673166" y="8906942"/>
                </a:lnTo>
                <a:lnTo>
                  <a:pt x="18680811" y="8908478"/>
                </a:lnTo>
                <a:lnTo>
                  <a:pt x="18688457" y="8906942"/>
                </a:lnTo>
                <a:lnTo>
                  <a:pt x="18694705" y="8902725"/>
                </a:lnTo>
                <a:lnTo>
                  <a:pt x="18698922" y="8896477"/>
                </a:lnTo>
                <a:lnTo>
                  <a:pt x="18700458" y="8888832"/>
                </a:lnTo>
                <a:close/>
              </a:path>
              <a:path w="18719800" h="10718800" extrusionOk="0">
                <a:moveTo>
                  <a:pt x="18700458" y="8788756"/>
                </a:moveTo>
                <a:lnTo>
                  <a:pt x="18698922" y="8781097"/>
                </a:lnTo>
                <a:lnTo>
                  <a:pt x="18694705" y="8774849"/>
                </a:lnTo>
                <a:lnTo>
                  <a:pt x="18688457" y="8770633"/>
                </a:lnTo>
                <a:lnTo>
                  <a:pt x="18680811" y="8769096"/>
                </a:lnTo>
                <a:lnTo>
                  <a:pt x="18673166" y="8770633"/>
                </a:lnTo>
                <a:lnTo>
                  <a:pt x="18666918" y="8774849"/>
                </a:lnTo>
                <a:lnTo>
                  <a:pt x="18662714" y="8781097"/>
                </a:lnTo>
                <a:lnTo>
                  <a:pt x="18661164" y="8788756"/>
                </a:lnTo>
                <a:lnTo>
                  <a:pt x="18662714" y="8796388"/>
                </a:lnTo>
                <a:lnTo>
                  <a:pt x="18666918" y="8802637"/>
                </a:lnTo>
                <a:lnTo>
                  <a:pt x="18673166" y="8806853"/>
                </a:lnTo>
                <a:lnTo>
                  <a:pt x="18680811" y="8808390"/>
                </a:lnTo>
                <a:lnTo>
                  <a:pt x="18688457" y="8806853"/>
                </a:lnTo>
                <a:lnTo>
                  <a:pt x="18694705" y="8802637"/>
                </a:lnTo>
                <a:lnTo>
                  <a:pt x="18698922" y="8796388"/>
                </a:lnTo>
                <a:lnTo>
                  <a:pt x="18700458" y="8788756"/>
                </a:lnTo>
                <a:close/>
              </a:path>
              <a:path w="18719800" h="10718800" extrusionOk="0">
                <a:moveTo>
                  <a:pt x="18700458" y="8688654"/>
                </a:moveTo>
                <a:lnTo>
                  <a:pt x="18698909" y="8681009"/>
                </a:lnTo>
                <a:lnTo>
                  <a:pt x="18694705" y="8674760"/>
                </a:lnTo>
                <a:lnTo>
                  <a:pt x="18688457" y="8670544"/>
                </a:lnTo>
                <a:lnTo>
                  <a:pt x="18680811" y="8668995"/>
                </a:lnTo>
                <a:lnTo>
                  <a:pt x="18673166" y="8670544"/>
                </a:lnTo>
                <a:lnTo>
                  <a:pt x="18666918" y="8674760"/>
                </a:lnTo>
                <a:lnTo>
                  <a:pt x="18662714" y="8681009"/>
                </a:lnTo>
                <a:lnTo>
                  <a:pt x="18661164" y="8688654"/>
                </a:lnTo>
                <a:lnTo>
                  <a:pt x="18662714" y="8696300"/>
                </a:lnTo>
                <a:lnTo>
                  <a:pt x="18666918" y="8702535"/>
                </a:lnTo>
                <a:lnTo>
                  <a:pt x="18673166" y="8706752"/>
                </a:lnTo>
                <a:lnTo>
                  <a:pt x="18680811" y="8708288"/>
                </a:lnTo>
                <a:lnTo>
                  <a:pt x="18688457" y="8706752"/>
                </a:lnTo>
                <a:lnTo>
                  <a:pt x="18694705" y="8702535"/>
                </a:lnTo>
                <a:lnTo>
                  <a:pt x="18698909" y="8696300"/>
                </a:lnTo>
                <a:lnTo>
                  <a:pt x="18700458" y="8688654"/>
                </a:lnTo>
                <a:close/>
              </a:path>
              <a:path w="18719800" h="10718800" extrusionOk="0">
                <a:moveTo>
                  <a:pt x="18700458" y="8588553"/>
                </a:moveTo>
                <a:lnTo>
                  <a:pt x="18698909" y="8580907"/>
                </a:lnTo>
                <a:lnTo>
                  <a:pt x="18694705" y="8574659"/>
                </a:lnTo>
                <a:lnTo>
                  <a:pt x="18688457" y="8570443"/>
                </a:lnTo>
                <a:lnTo>
                  <a:pt x="18680811" y="8568906"/>
                </a:lnTo>
                <a:lnTo>
                  <a:pt x="18673166" y="8570443"/>
                </a:lnTo>
                <a:lnTo>
                  <a:pt x="18666918" y="8574659"/>
                </a:lnTo>
                <a:lnTo>
                  <a:pt x="18662714" y="8580907"/>
                </a:lnTo>
                <a:lnTo>
                  <a:pt x="18661164" y="8588553"/>
                </a:lnTo>
                <a:lnTo>
                  <a:pt x="18662714" y="8596198"/>
                </a:lnTo>
                <a:lnTo>
                  <a:pt x="18666918" y="8602447"/>
                </a:lnTo>
                <a:lnTo>
                  <a:pt x="18673166" y="8606650"/>
                </a:lnTo>
                <a:lnTo>
                  <a:pt x="18680811" y="8608200"/>
                </a:lnTo>
                <a:lnTo>
                  <a:pt x="18688457" y="8606650"/>
                </a:lnTo>
                <a:lnTo>
                  <a:pt x="18694705" y="8602447"/>
                </a:lnTo>
                <a:lnTo>
                  <a:pt x="18698909" y="8596198"/>
                </a:lnTo>
                <a:lnTo>
                  <a:pt x="18700458" y="8588553"/>
                </a:lnTo>
                <a:close/>
              </a:path>
              <a:path w="18719800" h="10718800" extrusionOk="0">
                <a:moveTo>
                  <a:pt x="18700458" y="8488439"/>
                </a:moveTo>
                <a:lnTo>
                  <a:pt x="18698909" y="8480806"/>
                </a:lnTo>
                <a:lnTo>
                  <a:pt x="18694705" y="8474558"/>
                </a:lnTo>
                <a:lnTo>
                  <a:pt x="18688457" y="8470354"/>
                </a:lnTo>
                <a:lnTo>
                  <a:pt x="18680811" y="8468804"/>
                </a:lnTo>
                <a:lnTo>
                  <a:pt x="18673166" y="8470354"/>
                </a:lnTo>
                <a:lnTo>
                  <a:pt x="18666918" y="8474558"/>
                </a:lnTo>
                <a:lnTo>
                  <a:pt x="18662714" y="8480806"/>
                </a:lnTo>
                <a:lnTo>
                  <a:pt x="18661164" y="8488439"/>
                </a:lnTo>
                <a:lnTo>
                  <a:pt x="18662714" y="8496097"/>
                </a:lnTo>
                <a:lnTo>
                  <a:pt x="18666918" y="8502345"/>
                </a:lnTo>
                <a:lnTo>
                  <a:pt x="18673166" y="8506549"/>
                </a:lnTo>
                <a:lnTo>
                  <a:pt x="18680811" y="8508086"/>
                </a:lnTo>
                <a:lnTo>
                  <a:pt x="18688457" y="8506549"/>
                </a:lnTo>
                <a:lnTo>
                  <a:pt x="18694705" y="8502345"/>
                </a:lnTo>
                <a:lnTo>
                  <a:pt x="18698909" y="8496097"/>
                </a:lnTo>
                <a:lnTo>
                  <a:pt x="18700458" y="8488439"/>
                </a:lnTo>
                <a:close/>
              </a:path>
              <a:path w="18719800" h="10718800" extrusionOk="0">
                <a:moveTo>
                  <a:pt x="18700484" y="8388375"/>
                </a:moveTo>
                <a:lnTo>
                  <a:pt x="18698947" y="8380730"/>
                </a:lnTo>
                <a:lnTo>
                  <a:pt x="18694731" y="8374481"/>
                </a:lnTo>
                <a:lnTo>
                  <a:pt x="18688482" y="8370278"/>
                </a:lnTo>
                <a:lnTo>
                  <a:pt x="18680837" y="8368728"/>
                </a:lnTo>
                <a:lnTo>
                  <a:pt x="18673191" y="8370278"/>
                </a:lnTo>
                <a:lnTo>
                  <a:pt x="18666943" y="8374481"/>
                </a:lnTo>
                <a:lnTo>
                  <a:pt x="18662727" y="8380730"/>
                </a:lnTo>
                <a:lnTo>
                  <a:pt x="18661190" y="8388375"/>
                </a:lnTo>
                <a:lnTo>
                  <a:pt x="18662727" y="8396033"/>
                </a:lnTo>
                <a:lnTo>
                  <a:pt x="18666943" y="8402269"/>
                </a:lnTo>
                <a:lnTo>
                  <a:pt x="18673191" y="8406473"/>
                </a:lnTo>
                <a:lnTo>
                  <a:pt x="18680837" y="8408022"/>
                </a:lnTo>
                <a:lnTo>
                  <a:pt x="18688482" y="8406473"/>
                </a:lnTo>
                <a:lnTo>
                  <a:pt x="18694731" y="8402269"/>
                </a:lnTo>
                <a:lnTo>
                  <a:pt x="18698947" y="8396033"/>
                </a:lnTo>
                <a:lnTo>
                  <a:pt x="18700484" y="8388375"/>
                </a:lnTo>
                <a:close/>
              </a:path>
              <a:path w="18719800" h="10718800" extrusionOk="0">
                <a:moveTo>
                  <a:pt x="18700484" y="8288287"/>
                </a:moveTo>
                <a:lnTo>
                  <a:pt x="18698947" y="8280641"/>
                </a:lnTo>
                <a:lnTo>
                  <a:pt x="18694731" y="8274393"/>
                </a:lnTo>
                <a:lnTo>
                  <a:pt x="18688482" y="8270176"/>
                </a:lnTo>
                <a:lnTo>
                  <a:pt x="18680837" y="8268627"/>
                </a:lnTo>
                <a:lnTo>
                  <a:pt x="18673191" y="8270176"/>
                </a:lnTo>
                <a:lnTo>
                  <a:pt x="18666943" y="8274393"/>
                </a:lnTo>
                <a:lnTo>
                  <a:pt x="18662727" y="8280641"/>
                </a:lnTo>
                <a:lnTo>
                  <a:pt x="18661190" y="8288287"/>
                </a:lnTo>
                <a:lnTo>
                  <a:pt x="18662727" y="8295932"/>
                </a:lnTo>
                <a:lnTo>
                  <a:pt x="18666943" y="8302168"/>
                </a:lnTo>
                <a:lnTo>
                  <a:pt x="18673191" y="8306384"/>
                </a:lnTo>
                <a:lnTo>
                  <a:pt x="18680837" y="8307933"/>
                </a:lnTo>
                <a:lnTo>
                  <a:pt x="18688482" y="8306384"/>
                </a:lnTo>
                <a:lnTo>
                  <a:pt x="18694731" y="8302168"/>
                </a:lnTo>
                <a:lnTo>
                  <a:pt x="18698947" y="8295932"/>
                </a:lnTo>
                <a:lnTo>
                  <a:pt x="18700484" y="8288287"/>
                </a:lnTo>
                <a:close/>
              </a:path>
              <a:path w="18719800" h="10718800" extrusionOk="0">
                <a:moveTo>
                  <a:pt x="18700484" y="8188185"/>
                </a:moveTo>
                <a:lnTo>
                  <a:pt x="18698947" y="8180540"/>
                </a:lnTo>
                <a:lnTo>
                  <a:pt x="18694731" y="8174291"/>
                </a:lnTo>
                <a:lnTo>
                  <a:pt x="18688482" y="8170088"/>
                </a:lnTo>
                <a:lnTo>
                  <a:pt x="18680837" y="8168538"/>
                </a:lnTo>
                <a:lnTo>
                  <a:pt x="18673191" y="8170088"/>
                </a:lnTo>
                <a:lnTo>
                  <a:pt x="18666943" y="8174291"/>
                </a:lnTo>
                <a:lnTo>
                  <a:pt x="18662727" y="8180540"/>
                </a:lnTo>
                <a:lnTo>
                  <a:pt x="18661190" y="8188185"/>
                </a:lnTo>
                <a:lnTo>
                  <a:pt x="18662727" y="8195831"/>
                </a:lnTo>
                <a:lnTo>
                  <a:pt x="18666943" y="8202079"/>
                </a:lnTo>
                <a:lnTo>
                  <a:pt x="18673191" y="8206295"/>
                </a:lnTo>
                <a:lnTo>
                  <a:pt x="18680837" y="8207845"/>
                </a:lnTo>
                <a:lnTo>
                  <a:pt x="18688482" y="8206295"/>
                </a:lnTo>
                <a:lnTo>
                  <a:pt x="18694731" y="8202079"/>
                </a:lnTo>
                <a:lnTo>
                  <a:pt x="18698947" y="8195831"/>
                </a:lnTo>
                <a:lnTo>
                  <a:pt x="18700484" y="8188185"/>
                </a:lnTo>
                <a:close/>
              </a:path>
              <a:path w="18719800" h="10718800" extrusionOk="0">
                <a:moveTo>
                  <a:pt x="18700484" y="8088096"/>
                </a:moveTo>
                <a:lnTo>
                  <a:pt x="18698947" y="8080451"/>
                </a:lnTo>
                <a:lnTo>
                  <a:pt x="18694731" y="8074203"/>
                </a:lnTo>
                <a:lnTo>
                  <a:pt x="18688482" y="8069986"/>
                </a:lnTo>
                <a:lnTo>
                  <a:pt x="18680837" y="8068450"/>
                </a:lnTo>
                <a:lnTo>
                  <a:pt x="18673191" y="8069986"/>
                </a:lnTo>
                <a:lnTo>
                  <a:pt x="18666943" y="8074203"/>
                </a:lnTo>
                <a:lnTo>
                  <a:pt x="18662727" y="8080451"/>
                </a:lnTo>
                <a:lnTo>
                  <a:pt x="18661190" y="8088096"/>
                </a:lnTo>
                <a:lnTo>
                  <a:pt x="18662727" y="8095742"/>
                </a:lnTo>
                <a:lnTo>
                  <a:pt x="18666943" y="8101990"/>
                </a:lnTo>
                <a:lnTo>
                  <a:pt x="18673191" y="8106207"/>
                </a:lnTo>
                <a:lnTo>
                  <a:pt x="18680837" y="8107743"/>
                </a:lnTo>
                <a:lnTo>
                  <a:pt x="18688482" y="8106207"/>
                </a:lnTo>
                <a:lnTo>
                  <a:pt x="18694731" y="8101990"/>
                </a:lnTo>
                <a:lnTo>
                  <a:pt x="18698947" y="8095742"/>
                </a:lnTo>
                <a:lnTo>
                  <a:pt x="18700484" y="8088096"/>
                </a:lnTo>
                <a:close/>
              </a:path>
              <a:path w="18719800" h="10718800" extrusionOk="0">
                <a:moveTo>
                  <a:pt x="18700484" y="7987995"/>
                </a:moveTo>
                <a:lnTo>
                  <a:pt x="18698947" y="7980350"/>
                </a:lnTo>
                <a:lnTo>
                  <a:pt x="18694731" y="7974101"/>
                </a:lnTo>
                <a:lnTo>
                  <a:pt x="18688482" y="7969898"/>
                </a:lnTo>
                <a:lnTo>
                  <a:pt x="18680837" y="7968348"/>
                </a:lnTo>
                <a:lnTo>
                  <a:pt x="18673191" y="7969898"/>
                </a:lnTo>
                <a:lnTo>
                  <a:pt x="18666943" y="7974101"/>
                </a:lnTo>
                <a:lnTo>
                  <a:pt x="18662727" y="7980350"/>
                </a:lnTo>
                <a:lnTo>
                  <a:pt x="18661190" y="7987995"/>
                </a:lnTo>
                <a:lnTo>
                  <a:pt x="18662727" y="7995640"/>
                </a:lnTo>
                <a:lnTo>
                  <a:pt x="18666943" y="8001889"/>
                </a:lnTo>
                <a:lnTo>
                  <a:pt x="18673191" y="8006105"/>
                </a:lnTo>
                <a:lnTo>
                  <a:pt x="18680837" y="8007642"/>
                </a:lnTo>
                <a:lnTo>
                  <a:pt x="18688482" y="8006105"/>
                </a:lnTo>
                <a:lnTo>
                  <a:pt x="18694731" y="8001889"/>
                </a:lnTo>
                <a:lnTo>
                  <a:pt x="18698947" y="7995640"/>
                </a:lnTo>
                <a:lnTo>
                  <a:pt x="18700484" y="7987995"/>
                </a:lnTo>
                <a:close/>
              </a:path>
              <a:path w="18719800" h="10718800" extrusionOk="0">
                <a:moveTo>
                  <a:pt x="18700484" y="7887906"/>
                </a:moveTo>
                <a:lnTo>
                  <a:pt x="18698947" y="7880248"/>
                </a:lnTo>
                <a:lnTo>
                  <a:pt x="18694731" y="7874000"/>
                </a:lnTo>
                <a:lnTo>
                  <a:pt x="18688482" y="7869796"/>
                </a:lnTo>
                <a:lnTo>
                  <a:pt x="18680837" y="7868247"/>
                </a:lnTo>
                <a:lnTo>
                  <a:pt x="18673191" y="7869796"/>
                </a:lnTo>
                <a:lnTo>
                  <a:pt x="18666943" y="7874000"/>
                </a:lnTo>
                <a:lnTo>
                  <a:pt x="18662727" y="7880248"/>
                </a:lnTo>
                <a:lnTo>
                  <a:pt x="18661190" y="7887906"/>
                </a:lnTo>
                <a:lnTo>
                  <a:pt x="18662727" y="7895552"/>
                </a:lnTo>
                <a:lnTo>
                  <a:pt x="18666943" y="7901787"/>
                </a:lnTo>
                <a:lnTo>
                  <a:pt x="18673191" y="7906004"/>
                </a:lnTo>
                <a:lnTo>
                  <a:pt x="18680837" y="7907553"/>
                </a:lnTo>
                <a:lnTo>
                  <a:pt x="18688482" y="7906004"/>
                </a:lnTo>
                <a:lnTo>
                  <a:pt x="18694731" y="7901787"/>
                </a:lnTo>
                <a:lnTo>
                  <a:pt x="18698947" y="7895552"/>
                </a:lnTo>
                <a:lnTo>
                  <a:pt x="18700484" y="7887906"/>
                </a:lnTo>
                <a:close/>
              </a:path>
              <a:path w="18719800" h="10718800" extrusionOk="0">
                <a:moveTo>
                  <a:pt x="18700484" y="7787805"/>
                </a:moveTo>
                <a:lnTo>
                  <a:pt x="18698947" y="7780147"/>
                </a:lnTo>
                <a:lnTo>
                  <a:pt x="18694731" y="7773911"/>
                </a:lnTo>
                <a:lnTo>
                  <a:pt x="18688482" y="7769707"/>
                </a:lnTo>
                <a:lnTo>
                  <a:pt x="18680837" y="7768158"/>
                </a:lnTo>
                <a:lnTo>
                  <a:pt x="18673191" y="7769707"/>
                </a:lnTo>
                <a:lnTo>
                  <a:pt x="18666943" y="7773911"/>
                </a:lnTo>
                <a:lnTo>
                  <a:pt x="18662727" y="7780147"/>
                </a:lnTo>
                <a:lnTo>
                  <a:pt x="18661190" y="7787805"/>
                </a:lnTo>
                <a:lnTo>
                  <a:pt x="18662727" y="7795450"/>
                </a:lnTo>
                <a:lnTo>
                  <a:pt x="18666943" y="7801699"/>
                </a:lnTo>
                <a:lnTo>
                  <a:pt x="18673191" y="7805902"/>
                </a:lnTo>
                <a:lnTo>
                  <a:pt x="18680837" y="7807452"/>
                </a:lnTo>
                <a:lnTo>
                  <a:pt x="18688482" y="7805902"/>
                </a:lnTo>
                <a:lnTo>
                  <a:pt x="18694731" y="7801699"/>
                </a:lnTo>
                <a:lnTo>
                  <a:pt x="18698947" y="7795450"/>
                </a:lnTo>
                <a:lnTo>
                  <a:pt x="18700484" y="7787805"/>
                </a:lnTo>
                <a:close/>
              </a:path>
              <a:path w="18719800" h="10718800" extrusionOk="0">
                <a:moveTo>
                  <a:pt x="18700484" y="7687704"/>
                </a:moveTo>
                <a:lnTo>
                  <a:pt x="18698934" y="7680058"/>
                </a:lnTo>
                <a:lnTo>
                  <a:pt x="18694731" y="7673810"/>
                </a:lnTo>
                <a:lnTo>
                  <a:pt x="18688482" y="7669593"/>
                </a:lnTo>
                <a:lnTo>
                  <a:pt x="18680837" y="7668044"/>
                </a:lnTo>
                <a:lnTo>
                  <a:pt x="18673191" y="7669593"/>
                </a:lnTo>
                <a:lnTo>
                  <a:pt x="18666930" y="7673810"/>
                </a:lnTo>
                <a:lnTo>
                  <a:pt x="18662714" y="7680058"/>
                </a:lnTo>
                <a:lnTo>
                  <a:pt x="18661177" y="7687704"/>
                </a:lnTo>
                <a:lnTo>
                  <a:pt x="18662714" y="7695349"/>
                </a:lnTo>
                <a:lnTo>
                  <a:pt x="18666930" y="7701585"/>
                </a:lnTo>
                <a:lnTo>
                  <a:pt x="18673191" y="7705801"/>
                </a:lnTo>
                <a:lnTo>
                  <a:pt x="18680837" y="7707350"/>
                </a:lnTo>
                <a:lnTo>
                  <a:pt x="18688482" y="7705801"/>
                </a:lnTo>
                <a:lnTo>
                  <a:pt x="18694731" y="7701585"/>
                </a:lnTo>
                <a:lnTo>
                  <a:pt x="18698934" y="7695349"/>
                </a:lnTo>
                <a:lnTo>
                  <a:pt x="18700484" y="7687704"/>
                </a:lnTo>
                <a:close/>
              </a:path>
              <a:path w="18719800" h="10718800" extrusionOk="0">
                <a:moveTo>
                  <a:pt x="18700484" y="7587602"/>
                </a:moveTo>
                <a:lnTo>
                  <a:pt x="18698934" y="7579957"/>
                </a:lnTo>
                <a:lnTo>
                  <a:pt x="18694731" y="7573708"/>
                </a:lnTo>
                <a:lnTo>
                  <a:pt x="18688482" y="7569505"/>
                </a:lnTo>
                <a:lnTo>
                  <a:pt x="18680837" y="7567968"/>
                </a:lnTo>
                <a:lnTo>
                  <a:pt x="18673191" y="7569505"/>
                </a:lnTo>
                <a:lnTo>
                  <a:pt x="18666930" y="7573708"/>
                </a:lnTo>
                <a:lnTo>
                  <a:pt x="18662714" y="7579957"/>
                </a:lnTo>
                <a:lnTo>
                  <a:pt x="18661177" y="7587602"/>
                </a:lnTo>
                <a:lnTo>
                  <a:pt x="18662714" y="7595248"/>
                </a:lnTo>
                <a:lnTo>
                  <a:pt x="18666930" y="7601496"/>
                </a:lnTo>
                <a:lnTo>
                  <a:pt x="18673191" y="7605712"/>
                </a:lnTo>
                <a:lnTo>
                  <a:pt x="18680837" y="7607249"/>
                </a:lnTo>
                <a:lnTo>
                  <a:pt x="18688482" y="7605712"/>
                </a:lnTo>
                <a:lnTo>
                  <a:pt x="18694731" y="7601496"/>
                </a:lnTo>
                <a:lnTo>
                  <a:pt x="18698934" y="7595248"/>
                </a:lnTo>
                <a:lnTo>
                  <a:pt x="18700484" y="7587602"/>
                </a:lnTo>
                <a:close/>
              </a:path>
              <a:path w="18719800" h="10718800" extrusionOk="0">
                <a:moveTo>
                  <a:pt x="18700484" y="7487501"/>
                </a:moveTo>
                <a:lnTo>
                  <a:pt x="18698947" y="7479855"/>
                </a:lnTo>
                <a:lnTo>
                  <a:pt x="18694731" y="7473620"/>
                </a:lnTo>
                <a:lnTo>
                  <a:pt x="18688482" y="7469403"/>
                </a:lnTo>
                <a:lnTo>
                  <a:pt x="18680837" y="7467854"/>
                </a:lnTo>
                <a:lnTo>
                  <a:pt x="18673191" y="7469403"/>
                </a:lnTo>
                <a:lnTo>
                  <a:pt x="18666943" y="7473620"/>
                </a:lnTo>
                <a:lnTo>
                  <a:pt x="18662727" y="7479855"/>
                </a:lnTo>
                <a:lnTo>
                  <a:pt x="18661190" y="7487501"/>
                </a:lnTo>
                <a:lnTo>
                  <a:pt x="18662727" y="7495159"/>
                </a:lnTo>
                <a:lnTo>
                  <a:pt x="18666943" y="7501407"/>
                </a:lnTo>
                <a:lnTo>
                  <a:pt x="18673191" y="7505611"/>
                </a:lnTo>
                <a:lnTo>
                  <a:pt x="18680837" y="7507160"/>
                </a:lnTo>
                <a:lnTo>
                  <a:pt x="18688482" y="7505611"/>
                </a:lnTo>
                <a:lnTo>
                  <a:pt x="18694731" y="7501407"/>
                </a:lnTo>
                <a:lnTo>
                  <a:pt x="18698947" y="7495159"/>
                </a:lnTo>
                <a:lnTo>
                  <a:pt x="18700484" y="7487501"/>
                </a:lnTo>
                <a:close/>
              </a:path>
              <a:path w="18719800" h="10718800" extrusionOk="0">
                <a:moveTo>
                  <a:pt x="18700484" y="7387412"/>
                </a:moveTo>
                <a:lnTo>
                  <a:pt x="18698947" y="7379767"/>
                </a:lnTo>
                <a:lnTo>
                  <a:pt x="18694731" y="7373518"/>
                </a:lnTo>
                <a:lnTo>
                  <a:pt x="18688482" y="7369315"/>
                </a:lnTo>
                <a:lnTo>
                  <a:pt x="18680837" y="7367765"/>
                </a:lnTo>
                <a:lnTo>
                  <a:pt x="18673191" y="7369315"/>
                </a:lnTo>
                <a:lnTo>
                  <a:pt x="18666943" y="7373518"/>
                </a:lnTo>
                <a:lnTo>
                  <a:pt x="18662727" y="7379767"/>
                </a:lnTo>
                <a:lnTo>
                  <a:pt x="18661190" y="7387412"/>
                </a:lnTo>
                <a:lnTo>
                  <a:pt x="18662727" y="7395057"/>
                </a:lnTo>
                <a:lnTo>
                  <a:pt x="18666943" y="7401306"/>
                </a:lnTo>
                <a:lnTo>
                  <a:pt x="18673191" y="7405522"/>
                </a:lnTo>
                <a:lnTo>
                  <a:pt x="18680837" y="7407059"/>
                </a:lnTo>
                <a:lnTo>
                  <a:pt x="18688482" y="7405522"/>
                </a:lnTo>
                <a:lnTo>
                  <a:pt x="18694731" y="7401306"/>
                </a:lnTo>
                <a:lnTo>
                  <a:pt x="18698947" y="7395057"/>
                </a:lnTo>
                <a:lnTo>
                  <a:pt x="18700484" y="7387412"/>
                </a:lnTo>
                <a:close/>
              </a:path>
              <a:path w="18719800" h="10718800" extrusionOk="0">
                <a:moveTo>
                  <a:pt x="18700484" y="7287323"/>
                </a:moveTo>
                <a:lnTo>
                  <a:pt x="18698947" y="7279665"/>
                </a:lnTo>
                <a:lnTo>
                  <a:pt x="18694731" y="7273417"/>
                </a:lnTo>
                <a:lnTo>
                  <a:pt x="18688482" y="7269213"/>
                </a:lnTo>
                <a:lnTo>
                  <a:pt x="18680837" y="7267664"/>
                </a:lnTo>
                <a:lnTo>
                  <a:pt x="18673191" y="7269213"/>
                </a:lnTo>
                <a:lnTo>
                  <a:pt x="18666943" y="7273417"/>
                </a:lnTo>
                <a:lnTo>
                  <a:pt x="18662727" y="7279665"/>
                </a:lnTo>
                <a:lnTo>
                  <a:pt x="18661190" y="7287323"/>
                </a:lnTo>
                <a:lnTo>
                  <a:pt x="18662727" y="7294969"/>
                </a:lnTo>
                <a:lnTo>
                  <a:pt x="18666943" y="7301204"/>
                </a:lnTo>
                <a:lnTo>
                  <a:pt x="18673191" y="7305408"/>
                </a:lnTo>
                <a:lnTo>
                  <a:pt x="18680837" y="7306958"/>
                </a:lnTo>
                <a:lnTo>
                  <a:pt x="18688482" y="7305408"/>
                </a:lnTo>
                <a:lnTo>
                  <a:pt x="18694731" y="7301204"/>
                </a:lnTo>
                <a:lnTo>
                  <a:pt x="18698947" y="7294969"/>
                </a:lnTo>
                <a:lnTo>
                  <a:pt x="18700484" y="7287323"/>
                </a:lnTo>
                <a:close/>
              </a:path>
              <a:path w="18719800" h="10718800" extrusionOk="0">
                <a:moveTo>
                  <a:pt x="18700484" y="7187222"/>
                </a:moveTo>
                <a:lnTo>
                  <a:pt x="18698947" y="7179577"/>
                </a:lnTo>
                <a:lnTo>
                  <a:pt x="18694731" y="7173328"/>
                </a:lnTo>
                <a:lnTo>
                  <a:pt x="18688482" y="7169124"/>
                </a:lnTo>
                <a:lnTo>
                  <a:pt x="18680837" y="7167575"/>
                </a:lnTo>
                <a:lnTo>
                  <a:pt x="18673191" y="7169124"/>
                </a:lnTo>
                <a:lnTo>
                  <a:pt x="18666943" y="7173328"/>
                </a:lnTo>
                <a:lnTo>
                  <a:pt x="18662727" y="7179577"/>
                </a:lnTo>
                <a:lnTo>
                  <a:pt x="18661190" y="7187222"/>
                </a:lnTo>
                <a:lnTo>
                  <a:pt x="18662727" y="7194867"/>
                </a:lnTo>
                <a:lnTo>
                  <a:pt x="18666943" y="7201116"/>
                </a:lnTo>
                <a:lnTo>
                  <a:pt x="18673191" y="7205332"/>
                </a:lnTo>
                <a:lnTo>
                  <a:pt x="18680837" y="7206869"/>
                </a:lnTo>
                <a:lnTo>
                  <a:pt x="18688482" y="7205332"/>
                </a:lnTo>
                <a:lnTo>
                  <a:pt x="18694731" y="7201116"/>
                </a:lnTo>
                <a:lnTo>
                  <a:pt x="18698947" y="7194867"/>
                </a:lnTo>
                <a:lnTo>
                  <a:pt x="18700484" y="7187222"/>
                </a:lnTo>
                <a:close/>
              </a:path>
              <a:path w="18719800" h="10718800" extrusionOk="0">
                <a:moveTo>
                  <a:pt x="18700484" y="7087133"/>
                </a:moveTo>
                <a:lnTo>
                  <a:pt x="18698947" y="7079475"/>
                </a:lnTo>
                <a:lnTo>
                  <a:pt x="18694731" y="7073227"/>
                </a:lnTo>
                <a:lnTo>
                  <a:pt x="18688482" y="7069023"/>
                </a:lnTo>
                <a:lnTo>
                  <a:pt x="18680837" y="7067474"/>
                </a:lnTo>
                <a:lnTo>
                  <a:pt x="18673191" y="7069023"/>
                </a:lnTo>
                <a:lnTo>
                  <a:pt x="18666943" y="7073227"/>
                </a:lnTo>
                <a:lnTo>
                  <a:pt x="18662727" y="7079475"/>
                </a:lnTo>
                <a:lnTo>
                  <a:pt x="18661190" y="7087133"/>
                </a:lnTo>
                <a:lnTo>
                  <a:pt x="18662727" y="7094779"/>
                </a:lnTo>
                <a:lnTo>
                  <a:pt x="18666943" y="7101027"/>
                </a:lnTo>
                <a:lnTo>
                  <a:pt x="18673191" y="7105231"/>
                </a:lnTo>
                <a:lnTo>
                  <a:pt x="18680837" y="7106780"/>
                </a:lnTo>
                <a:lnTo>
                  <a:pt x="18688482" y="7105231"/>
                </a:lnTo>
                <a:lnTo>
                  <a:pt x="18694731" y="7101027"/>
                </a:lnTo>
                <a:lnTo>
                  <a:pt x="18698947" y="7094779"/>
                </a:lnTo>
                <a:lnTo>
                  <a:pt x="18700484" y="7087133"/>
                </a:lnTo>
                <a:close/>
              </a:path>
              <a:path w="18719800" h="10718800" extrusionOk="0">
                <a:moveTo>
                  <a:pt x="18700484" y="6987032"/>
                </a:moveTo>
                <a:lnTo>
                  <a:pt x="18698947" y="6979386"/>
                </a:lnTo>
                <a:lnTo>
                  <a:pt x="18694731" y="6973138"/>
                </a:lnTo>
                <a:lnTo>
                  <a:pt x="18688482" y="6968934"/>
                </a:lnTo>
                <a:lnTo>
                  <a:pt x="18680837" y="6967385"/>
                </a:lnTo>
                <a:lnTo>
                  <a:pt x="18673191" y="6968934"/>
                </a:lnTo>
                <a:lnTo>
                  <a:pt x="18666943" y="6973138"/>
                </a:lnTo>
                <a:lnTo>
                  <a:pt x="18662727" y="6979386"/>
                </a:lnTo>
                <a:lnTo>
                  <a:pt x="18661190" y="6987032"/>
                </a:lnTo>
                <a:lnTo>
                  <a:pt x="18662727" y="6994677"/>
                </a:lnTo>
                <a:lnTo>
                  <a:pt x="18666943" y="7000926"/>
                </a:lnTo>
                <a:lnTo>
                  <a:pt x="18673191" y="7005142"/>
                </a:lnTo>
                <a:lnTo>
                  <a:pt x="18680837" y="7006691"/>
                </a:lnTo>
                <a:lnTo>
                  <a:pt x="18688482" y="7005142"/>
                </a:lnTo>
                <a:lnTo>
                  <a:pt x="18694731" y="7000926"/>
                </a:lnTo>
                <a:lnTo>
                  <a:pt x="18698947" y="6994677"/>
                </a:lnTo>
                <a:lnTo>
                  <a:pt x="18700484" y="6987032"/>
                </a:lnTo>
                <a:close/>
              </a:path>
              <a:path w="18719800" h="10718800" extrusionOk="0">
                <a:moveTo>
                  <a:pt x="18700484" y="6886930"/>
                </a:moveTo>
                <a:lnTo>
                  <a:pt x="18698947" y="6879285"/>
                </a:lnTo>
                <a:lnTo>
                  <a:pt x="18694731" y="6873037"/>
                </a:lnTo>
                <a:lnTo>
                  <a:pt x="18688482" y="6868833"/>
                </a:lnTo>
                <a:lnTo>
                  <a:pt x="18680837" y="6867284"/>
                </a:lnTo>
                <a:lnTo>
                  <a:pt x="18673191" y="6868833"/>
                </a:lnTo>
                <a:lnTo>
                  <a:pt x="18666943" y="6873037"/>
                </a:lnTo>
                <a:lnTo>
                  <a:pt x="18662727" y="6879285"/>
                </a:lnTo>
                <a:lnTo>
                  <a:pt x="18661190" y="6886930"/>
                </a:lnTo>
                <a:lnTo>
                  <a:pt x="18662727" y="6894589"/>
                </a:lnTo>
                <a:lnTo>
                  <a:pt x="18666943" y="6900837"/>
                </a:lnTo>
                <a:lnTo>
                  <a:pt x="18673191" y="6905041"/>
                </a:lnTo>
                <a:lnTo>
                  <a:pt x="18680837" y="6906577"/>
                </a:lnTo>
                <a:lnTo>
                  <a:pt x="18688482" y="6905041"/>
                </a:lnTo>
                <a:lnTo>
                  <a:pt x="18694731" y="6900837"/>
                </a:lnTo>
                <a:lnTo>
                  <a:pt x="18698947" y="6894589"/>
                </a:lnTo>
                <a:lnTo>
                  <a:pt x="18700484" y="6886930"/>
                </a:lnTo>
                <a:close/>
              </a:path>
              <a:path w="18719800" h="10718800" extrusionOk="0">
                <a:moveTo>
                  <a:pt x="18700484" y="6786829"/>
                </a:moveTo>
                <a:lnTo>
                  <a:pt x="18698947" y="6779196"/>
                </a:lnTo>
                <a:lnTo>
                  <a:pt x="18694731" y="6772948"/>
                </a:lnTo>
                <a:lnTo>
                  <a:pt x="18688482" y="6768732"/>
                </a:lnTo>
                <a:lnTo>
                  <a:pt x="18680837" y="6767195"/>
                </a:lnTo>
                <a:lnTo>
                  <a:pt x="18673191" y="6768732"/>
                </a:lnTo>
                <a:lnTo>
                  <a:pt x="18666943" y="6772948"/>
                </a:lnTo>
                <a:lnTo>
                  <a:pt x="18662727" y="6779196"/>
                </a:lnTo>
                <a:lnTo>
                  <a:pt x="18661190" y="6786829"/>
                </a:lnTo>
                <a:lnTo>
                  <a:pt x="18662727" y="6794487"/>
                </a:lnTo>
                <a:lnTo>
                  <a:pt x="18666943" y="6800736"/>
                </a:lnTo>
                <a:lnTo>
                  <a:pt x="18673191" y="6804939"/>
                </a:lnTo>
                <a:lnTo>
                  <a:pt x="18680837" y="6806489"/>
                </a:lnTo>
                <a:lnTo>
                  <a:pt x="18688482" y="6804939"/>
                </a:lnTo>
                <a:lnTo>
                  <a:pt x="18694731" y="6800736"/>
                </a:lnTo>
                <a:lnTo>
                  <a:pt x="18698947" y="6794487"/>
                </a:lnTo>
                <a:lnTo>
                  <a:pt x="18700484" y="6786829"/>
                </a:lnTo>
                <a:close/>
              </a:path>
              <a:path w="18719800" h="10718800" extrusionOk="0">
                <a:moveTo>
                  <a:pt x="18700484" y="6686740"/>
                </a:moveTo>
                <a:lnTo>
                  <a:pt x="18698947" y="6679095"/>
                </a:lnTo>
                <a:lnTo>
                  <a:pt x="18694731" y="6672847"/>
                </a:lnTo>
                <a:lnTo>
                  <a:pt x="18688482" y="6668643"/>
                </a:lnTo>
                <a:lnTo>
                  <a:pt x="18680837" y="6667106"/>
                </a:lnTo>
                <a:lnTo>
                  <a:pt x="18673191" y="6668643"/>
                </a:lnTo>
                <a:lnTo>
                  <a:pt x="18666943" y="6672847"/>
                </a:lnTo>
                <a:lnTo>
                  <a:pt x="18662727" y="6679095"/>
                </a:lnTo>
                <a:lnTo>
                  <a:pt x="18661190" y="6686740"/>
                </a:lnTo>
                <a:lnTo>
                  <a:pt x="18662727" y="6694398"/>
                </a:lnTo>
                <a:lnTo>
                  <a:pt x="18666943" y="6700634"/>
                </a:lnTo>
                <a:lnTo>
                  <a:pt x="18673191" y="6704851"/>
                </a:lnTo>
                <a:lnTo>
                  <a:pt x="18680837" y="6706400"/>
                </a:lnTo>
                <a:lnTo>
                  <a:pt x="18688482" y="6704851"/>
                </a:lnTo>
                <a:lnTo>
                  <a:pt x="18694731" y="6700634"/>
                </a:lnTo>
                <a:lnTo>
                  <a:pt x="18698947" y="6694398"/>
                </a:lnTo>
                <a:lnTo>
                  <a:pt x="18700484" y="6686740"/>
                </a:lnTo>
                <a:close/>
              </a:path>
              <a:path w="18719800" h="10718800" extrusionOk="0">
                <a:moveTo>
                  <a:pt x="18700484" y="6586652"/>
                </a:moveTo>
                <a:lnTo>
                  <a:pt x="18698947" y="6579006"/>
                </a:lnTo>
                <a:lnTo>
                  <a:pt x="18694731" y="6572758"/>
                </a:lnTo>
                <a:lnTo>
                  <a:pt x="18688482" y="6568541"/>
                </a:lnTo>
                <a:lnTo>
                  <a:pt x="18680837" y="6567005"/>
                </a:lnTo>
                <a:lnTo>
                  <a:pt x="18673191" y="6568541"/>
                </a:lnTo>
                <a:lnTo>
                  <a:pt x="18666943" y="6572758"/>
                </a:lnTo>
                <a:lnTo>
                  <a:pt x="18662727" y="6579006"/>
                </a:lnTo>
                <a:lnTo>
                  <a:pt x="18661190" y="6586652"/>
                </a:lnTo>
                <a:lnTo>
                  <a:pt x="18662727" y="6594297"/>
                </a:lnTo>
                <a:lnTo>
                  <a:pt x="18666943" y="6600545"/>
                </a:lnTo>
                <a:lnTo>
                  <a:pt x="18673191" y="6604749"/>
                </a:lnTo>
                <a:lnTo>
                  <a:pt x="18680837" y="6606299"/>
                </a:lnTo>
                <a:lnTo>
                  <a:pt x="18688482" y="6604749"/>
                </a:lnTo>
                <a:lnTo>
                  <a:pt x="18694731" y="6600545"/>
                </a:lnTo>
                <a:lnTo>
                  <a:pt x="18698947" y="6594297"/>
                </a:lnTo>
                <a:lnTo>
                  <a:pt x="18700484" y="6586652"/>
                </a:lnTo>
                <a:close/>
              </a:path>
              <a:path w="18719800" h="10718800" extrusionOk="0">
                <a:moveTo>
                  <a:pt x="18700484" y="6486563"/>
                </a:moveTo>
                <a:lnTo>
                  <a:pt x="18698947" y="6478905"/>
                </a:lnTo>
                <a:lnTo>
                  <a:pt x="18694731" y="6472656"/>
                </a:lnTo>
                <a:lnTo>
                  <a:pt x="18688482" y="6468453"/>
                </a:lnTo>
                <a:lnTo>
                  <a:pt x="18680837" y="6466903"/>
                </a:lnTo>
                <a:lnTo>
                  <a:pt x="18673191" y="6468453"/>
                </a:lnTo>
                <a:lnTo>
                  <a:pt x="18666943" y="6472656"/>
                </a:lnTo>
                <a:lnTo>
                  <a:pt x="18662727" y="6478905"/>
                </a:lnTo>
                <a:lnTo>
                  <a:pt x="18661190" y="6486563"/>
                </a:lnTo>
                <a:lnTo>
                  <a:pt x="18662727" y="6494208"/>
                </a:lnTo>
                <a:lnTo>
                  <a:pt x="18666943" y="6500444"/>
                </a:lnTo>
                <a:lnTo>
                  <a:pt x="18673191" y="6504660"/>
                </a:lnTo>
                <a:lnTo>
                  <a:pt x="18680837" y="6506197"/>
                </a:lnTo>
                <a:lnTo>
                  <a:pt x="18688482" y="6504660"/>
                </a:lnTo>
                <a:lnTo>
                  <a:pt x="18694731" y="6500444"/>
                </a:lnTo>
                <a:lnTo>
                  <a:pt x="18698947" y="6494208"/>
                </a:lnTo>
                <a:lnTo>
                  <a:pt x="18700484" y="6486563"/>
                </a:lnTo>
                <a:close/>
              </a:path>
              <a:path w="18719800" h="10718800" extrusionOk="0">
                <a:moveTo>
                  <a:pt x="18700484" y="6386449"/>
                </a:moveTo>
                <a:lnTo>
                  <a:pt x="18698947" y="6378803"/>
                </a:lnTo>
                <a:lnTo>
                  <a:pt x="18694731" y="6372568"/>
                </a:lnTo>
                <a:lnTo>
                  <a:pt x="18688482" y="6368364"/>
                </a:lnTo>
                <a:lnTo>
                  <a:pt x="18680837" y="6366815"/>
                </a:lnTo>
                <a:lnTo>
                  <a:pt x="18673191" y="6368364"/>
                </a:lnTo>
                <a:lnTo>
                  <a:pt x="18666943" y="6372568"/>
                </a:lnTo>
                <a:lnTo>
                  <a:pt x="18662727" y="6378803"/>
                </a:lnTo>
                <a:lnTo>
                  <a:pt x="18661190" y="6386449"/>
                </a:lnTo>
                <a:lnTo>
                  <a:pt x="18662727" y="6394107"/>
                </a:lnTo>
                <a:lnTo>
                  <a:pt x="18666943" y="6400355"/>
                </a:lnTo>
                <a:lnTo>
                  <a:pt x="18673191" y="6404559"/>
                </a:lnTo>
                <a:lnTo>
                  <a:pt x="18680837" y="6406108"/>
                </a:lnTo>
                <a:lnTo>
                  <a:pt x="18688482" y="6404559"/>
                </a:lnTo>
                <a:lnTo>
                  <a:pt x="18694731" y="6400355"/>
                </a:lnTo>
                <a:lnTo>
                  <a:pt x="18698947" y="6394107"/>
                </a:lnTo>
                <a:lnTo>
                  <a:pt x="18700484" y="6386449"/>
                </a:lnTo>
                <a:close/>
              </a:path>
              <a:path w="18719800" h="10718800" extrusionOk="0">
                <a:moveTo>
                  <a:pt x="18700484" y="6286360"/>
                </a:moveTo>
                <a:lnTo>
                  <a:pt x="18698947" y="6278715"/>
                </a:lnTo>
                <a:lnTo>
                  <a:pt x="18694731" y="6272466"/>
                </a:lnTo>
                <a:lnTo>
                  <a:pt x="18688482" y="6268250"/>
                </a:lnTo>
                <a:lnTo>
                  <a:pt x="18680837" y="6266713"/>
                </a:lnTo>
                <a:lnTo>
                  <a:pt x="18673191" y="6268250"/>
                </a:lnTo>
                <a:lnTo>
                  <a:pt x="18666943" y="6272466"/>
                </a:lnTo>
                <a:lnTo>
                  <a:pt x="18662727" y="6278715"/>
                </a:lnTo>
                <a:lnTo>
                  <a:pt x="18661190" y="6286360"/>
                </a:lnTo>
                <a:lnTo>
                  <a:pt x="18662727" y="6294005"/>
                </a:lnTo>
                <a:lnTo>
                  <a:pt x="18666943" y="6300254"/>
                </a:lnTo>
                <a:lnTo>
                  <a:pt x="18673191" y="6304470"/>
                </a:lnTo>
                <a:lnTo>
                  <a:pt x="18680837" y="6306007"/>
                </a:lnTo>
                <a:lnTo>
                  <a:pt x="18688482" y="6304470"/>
                </a:lnTo>
                <a:lnTo>
                  <a:pt x="18694731" y="6300254"/>
                </a:lnTo>
                <a:lnTo>
                  <a:pt x="18698947" y="6294005"/>
                </a:lnTo>
                <a:lnTo>
                  <a:pt x="18700484" y="6286360"/>
                </a:lnTo>
                <a:close/>
              </a:path>
              <a:path w="18719800" h="10718800" extrusionOk="0">
                <a:moveTo>
                  <a:pt x="18700484" y="6186271"/>
                </a:moveTo>
                <a:lnTo>
                  <a:pt x="18698947" y="6178613"/>
                </a:lnTo>
                <a:lnTo>
                  <a:pt x="18694731" y="6172365"/>
                </a:lnTo>
                <a:lnTo>
                  <a:pt x="18688482" y="6168161"/>
                </a:lnTo>
                <a:lnTo>
                  <a:pt x="18680837" y="6166612"/>
                </a:lnTo>
                <a:lnTo>
                  <a:pt x="18673191" y="6168161"/>
                </a:lnTo>
                <a:lnTo>
                  <a:pt x="18666943" y="6172365"/>
                </a:lnTo>
                <a:lnTo>
                  <a:pt x="18662727" y="6178613"/>
                </a:lnTo>
                <a:lnTo>
                  <a:pt x="18661190" y="6186271"/>
                </a:lnTo>
                <a:lnTo>
                  <a:pt x="18662727" y="6193917"/>
                </a:lnTo>
                <a:lnTo>
                  <a:pt x="18666943" y="6200152"/>
                </a:lnTo>
                <a:lnTo>
                  <a:pt x="18673191" y="6204369"/>
                </a:lnTo>
                <a:lnTo>
                  <a:pt x="18680837" y="6205918"/>
                </a:lnTo>
                <a:lnTo>
                  <a:pt x="18688482" y="6204369"/>
                </a:lnTo>
                <a:lnTo>
                  <a:pt x="18694731" y="6200152"/>
                </a:lnTo>
                <a:lnTo>
                  <a:pt x="18698947" y="6193917"/>
                </a:lnTo>
                <a:lnTo>
                  <a:pt x="18700484" y="6186271"/>
                </a:lnTo>
                <a:close/>
              </a:path>
              <a:path w="18719800" h="10718800" extrusionOk="0">
                <a:moveTo>
                  <a:pt x="18700484" y="6086170"/>
                </a:moveTo>
                <a:lnTo>
                  <a:pt x="18698934" y="6078525"/>
                </a:lnTo>
                <a:lnTo>
                  <a:pt x="18694731" y="6072276"/>
                </a:lnTo>
                <a:lnTo>
                  <a:pt x="18688482" y="6068060"/>
                </a:lnTo>
                <a:lnTo>
                  <a:pt x="18680837" y="6066523"/>
                </a:lnTo>
                <a:lnTo>
                  <a:pt x="18673191" y="6068060"/>
                </a:lnTo>
                <a:lnTo>
                  <a:pt x="18666930" y="6072276"/>
                </a:lnTo>
                <a:lnTo>
                  <a:pt x="18662714" y="6078525"/>
                </a:lnTo>
                <a:lnTo>
                  <a:pt x="18661177" y="6086170"/>
                </a:lnTo>
                <a:lnTo>
                  <a:pt x="18662714" y="6093815"/>
                </a:lnTo>
                <a:lnTo>
                  <a:pt x="18666930" y="6100051"/>
                </a:lnTo>
                <a:lnTo>
                  <a:pt x="18673191" y="6104267"/>
                </a:lnTo>
                <a:lnTo>
                  <a:pt x="18680837" y="6105817"/>
                </a:lnTo>
                <a:lnTo>
                  <a:pt x="18688482" y="6104267"/>
                </a:lnTo>
                <a:lnTo>
                  <a:pt x="18694731" y="6100051"/>
                </a:lnTo>
                <a:lnTo>
                  <a:pt x="18698934" y="6093815"/>
                </a:lnTo>
                <a:lnTo>
                  <a:pt x="18700484" y="6086170"/>
                </a:lnTo>
                <a:close/>
              </a:path>
              <a:path w="18719800" h="10718800" extrusionOk="0">
                <a:moveTo>
                  <a:pt x="18700484" y="5986069"/>
                </a:moveTo>
                <a:lnTo>
                  <a:pt x="18698934" y="5978423"/>
                </a:lnTo>
                <a:lnTo>
                  <a:pt x="18694731" y="5972175"/>
                </a:lnTo>
                <a:lnTo>
                  <a:pt x="18688482" y="5967958"/>
                </a:lnTo>
                <a:lnTo>
                  <a:pt x="18680837" y="5966409"/>
                </a:lnTo>
                <a:lnTo>
                  <a:pt x="18673191" y="5967958"/>
                </a:lnTo>
                <a:lnTo>
                  <a:pt x="18666930" y="5972175"/>
                </a:lnTo>
                <a:lnTo>
                  <a:pt x="18662714" y="5978423"/>
                </a:lnTo>
                <a:lnTo>
                  <a:pt x="18661177" y="5986069"/>
                </a:lnTo>
                <a:lnTo>
                  <a:pt x="18662714" y="5993714"/>
                </a:lnTo>
                <a:lnTo>
                  <a:pt x="18666930" y="5999950"/>
                </a:lnTo>
                <a:lnTo>
                  <a:pt x="18673191" y="6004166"/>
                </a:lnTo>
                <a:lnTo>
                  <a:pt x="18680837" y="6005703"/>
                </a:lnTo>
                <a:lnTo>
                  <a:pt x="18688482" y="6004166"/>
                </a:lnTo>
                <a:lnTo>
                  <a:pt x="18694731" y="5999950"/>
                </a:lnTo>
                <a:lnTo>
                  <a:pt x="18698934" y="5993714"/>
                </a:lnTo>
                <a:lnTo>
                  <a:pt x="18700484" y="5986069"/>
                </a:lnTo>
                <a:close/>
              </a:path>
              <a:path w="18719800" h="10718800" extrusionOk="0">
                <a:moveTo>
                  <a:pt x="18700484" y="5885967"/>
                </a:moveTo>
                <a:lnTo>
                  <a:pt x="18698947" y="5878322"/>
                </a:lnTo>
                <a:lnTo>
                  <a:pt x="18694731" y="5872086"/>
                </a:lnTo>
                <a:lnTo>
                  <a:pt x="18688482" y="5867870"/>
                </a:lnTo>
                <a:lnTo>
                  <a:pt x="18680837" y="5866320"/>
                </a:lnTo>
                <a:lnTo>
                  <a:pt x="18673191" y="5867870"/>
                </a:lnTo>
                <a:lnTo>
                  <a:pt x="18666943" y="5872086"/>
                </a:lnTo>
                <a:lnTo>
                  <a:pt x="18662727" y="5878322"/>
                </a:lnTo>
                <a:lnTo>
                  <a:pt x="18661190" y="5885967"/>
                </a:lnTo>
                <a:lnTo>
                  <a:pt x="18662727" y="5893613"/>
                </a:lnTo>
                <a:lnTo>
                  <a:pt x="18666943" y="5899861"/>
                </a:lnTo>
                <a:lnTo>
                  <a:pt x="18673191" y="5904077"/>
                </a:lnTo>
                <a:lnTo>
                  <a:pt x="18680837" y="5905614"/>
                </a:lnTo>
                <a:lnTo>
                  <a:pt x="18688482" y="5904077"/>
                </a:lnTo>
                <a:lnTo>
                  <a:pt x="18694731" y="5899861"/>
                </a:lnTo>
                <a:lnTo>
                  <a:pt x="18698947" y="5893613"/>
                </a:lnTo>
                <a:lnTo>
                  <a:pt x="18700484" y="5885967"/>
                </a:lnTo>
                <a:close/>
              </a:path>
              <a:path w="18719800" h="10718800" extrusionOk="0">
                <a:moveTo>
                  <a:pt x="18700484" y="5785866"/>
                </a:moveTo>
                <a:lnTo>
                  <a:pt x="18698947" y="5778233"/>
                </a:lnTo>
                <a:lnTo>
                  <a:pt x="18694731" y="5771985"/>
                </a:lnTo>
                <a:lnTo>
                  <a:pt x="18688482" y="5767768"/>
                </a:lnTo>
                <a:lnTo>
                  <a:pt x="18680837" y="5766232"/>
                </a:lnTo>
                <a:lnTo>
                  <a:pt x="18673191" y="5767768"/>
                </a:lnTo>
                <a:lnTo>
                  <a:pt x="18666943" y="5771985"/>
                </a:lnTo>
                <a:lnTo>
                  <a:pt x="18662727" y="5778233"/>
                </a:lnTo>
                <a:lnTo>
                  <a:pt x="18661190" y="5785866"/>
                </a:lnTo>
                <a:lnTo>
                  <a:pt x="18662727" y="5793524"/>
                </a:lnTo>
                <a:lnTo>
                  <a:pt x="18666943" y="5799760"/>
                </a:lnTo>
                <a:lnTo>
                  <a:pt x="18673191" y="5803976"/>
                </a:lnTo>
                <a:lnTo>
                  <a:pt x="18680837" y="5805513"/>
                </a:lnTo>
                <a:lnTo>
                  <a:pt x="18688482" y="5803976"/>
                </a:lnTo>
                <a:lnTo>
                  <a:pt x="18694731" y="5799760"/>
                </a:lnTo>
                <a:lnTo>
                  <a:pt x="18698947" y="5793524"/>
                </a:lnTo>
                <a:lnTo>
                  <a:pt x="18700484" y="5785866"/>
                </a:lnTo>
                <a:close/>
              </a:path>
              <a:path w="18719800" h="10718800" extrusionOk="0">
                <a:moveTo>
                  <a:pt x="18700484" y="5685764"/>
                </a:moveTo>
                <a:lnTo>
                  <a:pt x="18698947" y="5678119"/>
                </a:lnTo>
                <a:lnTo>
                  <a:pt x="18694731" y="5671883"/>
                </a:lnTo>
                <a:lnTo>
                  <a:pt x="18688482" y="5667680"/>
                </a:lnTo>
                <a:lnTo>
                  <a:pt x="18680837" y="5666130"/>
                </a:lnTo>
                <a:lnTo>
                  <a:pt x="18673191" y="5667680"/>
                </a:lnTo>
                <a:lnTo>
                  <a:pt x="18666943" y="5671883"/>
                </a:lnTo>
                <a:lnTo>
                  <a:pt x="18662727" y="5678119"/>
                </a:lnTo>
                <a:lnTo>
                  <a:pt x="18661190" y="5685764"/>
                </a:lnTo>
                <a:lnTo>
                  <a:pt x="18662727" y="5693422"/>
                </a:lnTo>
                <a:lnTo>
                  <a:pt x="18666943" y="5699671"/>
                </a:lnTo>
                <a:lnTo>
                  <a:pt x="18673191" y="5703875"/>
                </a:lnTo>
                <a:lnTo>
                  <a:pt x="18680837" y="5705424"/>
                </a:lnTo>
                <a:lnTo>
                  <a:pt x="18688482" y="5703875"/>
                </a:lnTo>
                <a:lnTo>
                  <a:pt x="18694731" y="5699671"/>
                </a:lnTo>
                <a:lnTo>
                  <a:pt x="18698947" y="5693422"/>
                </a:lnTo>
                <a:lnTo>
                  <a:pt x="18700484" y="5685764"/>
                </a:lnTo>
                <a:close/>
              </a:path>
              <a:path w="18719800" h="10718800" extrusionOk="0">
                <a:moveTo>
                  <a:pt x="18700484" y="5585688"/>
                </a:moveTo>
                <a:lnTo>
                  <a:pt x="18698947" y="5578043"/>
                </a:lnTo>
                <a:lnTo>
                  <a:pt x="18694731" y="5571795"/>
                </a:lnTo>
                <a:lnTo>
                  <a:pt x="18688482" y="5567578"/>
                </a:lnTo>
                <a:lnTo>
                  <a:pt x="18680837" y="5566041"/>
                </a:lnTo>
                <a:lnTo>
                  <a:pt x="18673191" y="5567578"/>
                </a:lnTo>
                <a:lnTo>
                  <a:pt x="18666943" y="5571795"/>
                </a:lnTo>
                <a:lnTo>
                  <a:pt x="18662727" y="5578043"/>
                </a:lnTo>
                <a:lnTo>
                  <a:pt x="18661190" y="5585688"/>
                </a:lnTo>
                <a:lnTo>
                  <a:pt x="18662727" y="5593346"/>
                </a:lnTo>
                <a:lnTo>
                  <a:pt x="18666943" y="5599582"/>
                </a:lnTo>
                <a:lnTo>
                  <a:pt x="18673191" y="5603799"/>
                </a:lnTo>
                <a:lnTo>
                  <a:pt x="18680837" y="5605335"/>
                </a:lnTo>
                <a:lnTo>
                  <a:pt x="18688482" y="5603799"/>
                </a:lnTo>
                <a:lnTo>
                  <a:pt x="18694731" y="5599582"/>
                </a:lnTo>
                <a:lnTo>
                  <a:pt x="18698947" y="5593346"/>
                </a:lnTo>
                <a:lnTo>
                  <a:pt x="18700484" y="5585688"/>
                </a:lnTo>
                <a:close/>
              </a:path>
              <a:path w="18719800" h="10718800" extrusionOk="0">
                <a:moveTo>
                  <a:pt x="18700484" y="5485587"/>
                </a:moveTo>
                <a:lnTo>
                  <a:pt x="18698947" y="5477942"/>
                </a:lnTo>
                <a:lnTo>
                  <a:pt x="18694731" y="5471693"/>
                </a:lnTo>
                <a:lnTo>
                  <a:pt x="18688482" y="5467477"/>
                </a:lnTo>
                <a:lnTo>
                  <a:pt x="18680837" y="5465940"/>
                </a:lnTo>
                <a:lnTo>
                  <a:pt x="18673191" y="5467477"/>
                </a:lnTo>
                <a:lnTo>
                  <a:pt x="18666943" y="5471693"/>
                </a:lnTo>
                <a:lnTo>
                  <a:pt x="18662727" y="5477942"/>
                </a:lnTo>
                <a:lnTo>
                  <a:pt x="18661190" y="5485587"/>
                </a:lnTo>
                <a:lnTo>
                  <a:pt x="18662727" y="5493245"/>
                </a:lnTo>
                <a:lnTo>
                  <a:pt x="18666943" y="5499481"/>
                </a:lnTo>
                <a:lnTo>
                  <a:pt x="18673191" y="5503697"/>
                </a:lnTo>
                <a:lnTo>
                  <a:pt x="18680837" y="5505234"/>
                </a:lnTo>
                <a:lnTo>
                  <a:pt x="18688482" y="5503697"/>
                </a:lnTo>
                <a:lnTo>
                  <a:pt x="18694731" y="5499481"/>
                </a:lnTo>
                <a:lnTo>
                  <a:pt x="18698947" y="5493245"/>
                </a:lnTo>
                <a:lnTo>
                  <a:pt x="18700484" y="5485587"/>
                </a:lnTo>
                <a:close/>
              </a:path>
              <a:path w="18719800" h="10718800" extrusionOk="0">
                <a:moveTo>
                  <a:pt x="18700484" y="5385498"/>
                </a:moveTo>
                <a:lnTo>
                  <a:pt x="18698947" y="5377853"/>
                </a:lnTo>
                <a:lnTo>
                  <a:pt x="18694731" y="5371604"/>
                </a:lnTo>
                <a:lnTo>
                  <a:pt x="18688482" y="5367388"/>
                </a:lnTo>
                <a:lnTo>
                  <a:pt x="18680837" y="5365839"/>
                </a:lnTo>
                <a:lnTo>
                  <a:pt x="18673191" y="5367388"/>
                </a:lnTo>
                <a:lnTo>
                  <a:pt x="18666943" y="5371604"/>
                </a:lnTo>
                <a:lnTo>
                  <a:pt x="18662727" y="5377853"/>
                </a:lnTo>
                <a:lnTo>
                  <a:pt x="18661190" y="5385498"/>
                </a:lnTo>
                <a:lnTo>
                  <a:pt x="18662727" y="5393144"/>
                </a:lnTo>
                <a:lnTo>
                  <a:pt x="18666943" y="5399379"/>
                </a:lnTo>
                <a:lnTo>
                  <a:pt x="18673191" y="5403596"/>
                </a:lnTo>
                <a:lnTo>
                  <a:pt x="18680837" y="5405132"/>
                </a:lnTo>
                <a:lnTo>
                  <a:pt x="18688482" y="5403596"/>
                </a:lnTo>
                <a:lnTo>
                  <a:pt x="18694731" y="5399379"/>
                </a:lnTo>
                <a:lnTo>
                  <a:pt x="18698947" y="5393144"/>
                </a:lnTo>
                <a:lnTo>
                  <a:pt x="18700484" y="5385498"/>
                </a:lnTo>
                <a:close/>
              </a:path>
              <a:path w="18719800" h="10718800" extrusionOk="0">
                <a:moveTo>
                  <a:pt x="18700484" y="5285397"/>
                </a:moveTo>
                <a:lnTo>
                  <a:pt x="18698947" y="5277751"/>
                </a:lnTo>
                <a:lnTo>
                  <a:pt x="18694731" y="5271503"/>
                </a:lnTo>
                <a:lnTo>
                  <a:pt x="18688482" y="5267299"/>
                </a:lnTo>
                <a:lnTo>
                  <a:pt x="18680837" y="5265750"/>
                </a:lnTo>
                <a:lnTo>
                  <a:pt x="18673191" y="5267299"/>
                </a:lnTo>
                <a:lnTo>
                  <a:pt x="18666943" y="5271503"/>
                </a:lnTo>
                <a:lnTo>
                  <a:pt x="18662727" y="5277751"/>
                </a:lnTo>
                <a:lnTo>
                  <a:pt x="18661190" y="5285397"/>
                </a:lnTo>
                <a:lnTo>
                  <a:pt x="18662727" y="5293042"/>
                </a:lnTo>
                <a:lnTo>
                  <a:pt x="18666943" y="5299291"/>
                </a:lnTo>
                <a:lnTo>
                  <a:pt x="18673191" y="5303507"/>
                </a:lnTo>
                <a:lnTo>
                  <a:pt x="18680837" y="5305044"/>
                </a:lnTo>
                <a:lnTo>
                  <a:pt x="18688482" y="5303507"/>
                </a:lnTo>
                <a:lnTo>
                  <a:pt x="18694731" y="5299291"/>
                </a:lnTo>
                <a:lnTo>
                  <a:pt x="18698947" y="5293042"/>
                </a:lnTo>
                <a:lnTo>
                  <a:pt x="18700484" y="5285397"/>
                </a:lnTo>
                <a:close/>
              </a:path>
              <a:path w="18719800" h="10718800" extrusionOk="0">
                <a:moveTo>
                  <a:pt x="18700484" y="5185295"/>
                </a:moveTo>
                <a:lnTo>
                  <a:pt x="18698947" y="5177650"/>
                </a:lnTo>
                <a:lnTo>
                  <a:pt x="18694731" y="5171402"/>
                </a:lnTo>
                <a:lnTo>
                  <a:pt x="18688482" y="5167198"/>
                </a:lnTo>
                <a:lnTo>
                  <a:pt x="18680837" y="5165649"/>
                </a:lnTo>
                <a:lnTo>
                  <a:pt x="18673191" y="5167198"/>
                </a:lnTo>
                <a:lnTo>
                  <a:pt x="18666943" y="5171402"/>
                </a:lnTo>
                <a:lnTo>
                  <a:pt x="18662727" y="5177650"/>
                </a:lnTo>
                <a:lnTo>
                  <a:pt x="18661190" y="5185295"/>
                </a:lnTo>
                <a:lnTo>
                  <a:pt x="18662727" y="5192954"/>
                </a:lnTo>
                <a:lnTo>
                  <a:pt x="18666943" y="5199202"/>
                </a:lnTo>
                <a:lnTo>
                  <a:pt x="18673191" y="5203406"/>
                </a:lnTo>
                <a:lnTo>
                  <a:pt x="18680837" y="5204955"/>
                </a:lnTo>
                <a:lnTo>
                  <a:pt x="18688482" y="5203406"/>
                </a:lnTo>
                <a:lnTo>
                  <a:pt x="18694731" y="5199202"/>
                </a:lnTo>
                <a:lnTo>
                  <a:pt x="18698947" y="5192954"/>
                </a:lnTo>
                <a:lnTo>
                  <a:pt x="18700484" y="5185295"/>
                </a:lnTo>
                <a:close/>
              </a:path>
              <a:path w="18719800" h="10718800" extrusionOk="0">
                <a:moveTo>
                  <a:pt x="18700484" y="5085219"/>
                </a:moveTo>
                <a:lnTo>
                  <a:pt x="18698947" y="5077561"/>
                </a:lnTo>
                <a:lnTo>
                  <a:pt x="18694731" y="5071313"/>
                </a:lnTo>
                <a:lnTo>
                  <a:pt x="18688482" y="5067109"/>
                </a:lnTo>
                <a:lnTo>
                  <a:pt x="18680837" y="5065560"/>
                </a:lnTo>
                <a:lnTo>
                  <a:pt x="18673191" y="5067109"/>
                </a:lnTo>
                <a:lnTo>
                  <a:pt x="18666943" y="5071313"/>
                </a:lnTo>
                <a:lnTo>
                  <a:pt x="18662727" y="5077561"/>
                </a:lnTo>
                <a:lnTo>
                  <a:pt x="18661190" y="5085219"/>
                </a:lnTo>
                <a:lnTo>
                  <a:pt x="18662727" y="5092852"/>
                </a:lnTo>
                <a:lnTo>
                  <a:pt x="18666943" y="5099101"/>
                </a:lnTo>
                <a:lnTo>
                  <a:pt x="18673191" y="5103317"/>
                </a:lnTo>
                <a:lnTo>
                  <a:pt x="18680837" y="5104854"/>
                </a:lnTo>
                <a:lnTo>
                  <a:pt x="18688482" y="5103317"/>
                </a:lnTo>
                <a:lnTo>
                  <a:pt x="18694731" y="5099101"/>
                </a:lnTo>
                <a:lnTo>
                  <a:pt x="18698947" y="5092852"/>
                </a:lnTo>
                <a:lnTo>
                  <a:pt x="18700484" y="5085219"/>
                </a:lnTo>
                <a:close/>
              </a:path>
              <a:path w="18719800" h="10718800" extrusionOk="0">
                <a:moveTo>
                  <a:pt x="18700484" y="4985105"/>
                </a:moveTo>
                <a:lnTo>
                  <a:pt x="18698947" y="4977460"/>
                </a:lnTo>
                <a:lnTo>
                  <a:pt x="18694731" y="4971224"/>
                </a:lnTo>
                <a:lnTo>
                  <a:pt x="18688482" y="4967008"/>
                </a:lnTo>
                <a:lnTo>
                  <a:pt x="18680837" y="4965458"/>
                </a:lnTo>
                <a:lnTo>
                  <a:pt x="18673191" y="4967008"/>
                </a:lnTo>
                <a:lnTo>
                  <a:pt x="18666943" y="4971224"/>
                </a:lnTo>
                <a:lnTo>
                  <a:pt x="18662727" y="4977460"/>
                </a:lnTo>
                <a:lnTo>
                  <a:pt x="18661190" y="4985105"/>
                </a:lnTo>
                <a:lnTo>
                  <a:pt x="18662727" y="4992751"/>
                </a:lnTo>
                <a:lnTo>
                  <a:pt x="18666943" y="4998999"/>
                </a:lnTo>
                <a:lnTo>
                  <a:pt x="18673191" y="5003216"/>
                </a:lnTo>
                <a:lnTo>
                  <a:pt x="18680837" y="5004765"/>
                </a:lnTo>
                <a:lnTo>
                  <a:pt x="18688482" y="5003216"/>
                </a:lnTo>
                <a:lnTo>
                  <a:pt x="18694731" y="4998999"/>
                </a:lnTo>
                <a:lnTo>
                  <a:pt x="18698947" y="4992751"/>
                </a:lnTo>
                <a:lnTo>
                  <a:pt x="18700484" y="4985105"/>
                </a:lnTo>
                <a:close/>
              </a:path>
              <a:path w="18719800" h="10718800" extrusionOk="0">
                <a:moveTo>
                  <a:pt x="18700484" y="4885017"/>
                </a:moveTo>
                <a:lnTo>
                  <a:pt x="18698947" y="4877371"/>
                </a:lnTo>
                <a:lnTo>
                  <a:pt x="18694731" y="4871123"/>
                </a:lnTo>
                <a:lnTo>
                  <a:pt x="18688482" y="4866906"/>
                </a:lnTo>
                <a:lnTo>
                  <a:pt x="18680837" y="4865370"/>
                </a:lnTo>
                <a:lnTo>
                  <a:pt x="18673191" y="4866906"/>
                </a:lnTo>
                <a:lnTo>
                  <a:pt x="18666943" y="4871123"/>
                </a:lnTo>
                <a:lnTo>
                  <a:pt x="18662727" y="4877371"/>
                </a:lnTo>
                <a:lnTo>
                  <a:pt x="18661190" y="4885017"/>
                </a:lnTo>
                <a:lnTo>
                  <a:pt x="18662727" y="4892662"/>
                </a:lnTo>
                <a:lnTo>
                  <a:pt x="18666943" y="4898910"/>
                </a:lnTo>
                <a:lnTo>
                  <a:pt x="18673191" y="4903114"/>
                </a:lnTo>
                <a:lnTo>
                  <a:pt x="18680837" y="4904664"/>
                </a:lnTo>
                <a:lnTo>
                  <a:pt x="18688482" y="4903114"/>
                </a:lnTo>
                <a:lnTo>
                  <a:pt x="18694731" y="4898910"/>
                </a:lnTo>
                <a:lnTo>
                  <a:pt x="18698947" y="4892662"/>
                </a:lnTo>
                <a:lnTo>
                  <a:pt x="18700484" y="4885017"/>
                </a:lnTo>
                <a:close/>
              </a:path>
              <a:path w="18719800" h="10718800" extrusionOk="0">
                <a:moveTo>
                  <a:pt x="18700484" y="4784915"/>
                </a:moveTo>
                <a:lnTo>
                  <a:pt x="18698947" y="4777270"/>
                </a:lnTo>
                <a:lnTo>
                  <a:pt x="18694731" y="4771021"/>
                </a:lnTo>
                <a:lnTo>
                  <a:pt x="18688482" y="4766818"/>
                </a:lnTo>
                <a:lnTo>
                  <a:pt x="18680837" y="4765281"/>
                </a:lnTo>
                <a:lnTo>
                  <a:pt x="18673191" y="4766818"/>
                </a:lnTo>
                <a:lnTo>
                  <a:pt x="18666943" y="4771021"/>
                </a:lnTo>
                <a:lnTo>
                  <a:pt x="18662727" y="4777270"/>
                </a:lnTo>
                <a:lnTo>
                  <a:pt x="18661190" y="4784915"/>
                </a:lnTo>
                <a:lnTo>
                  <a:pt x="18662727" y="4792561"/>
                </a:lnTo>
                <a:lnTo>
                  <a:pt x="18666943" y="4798809"/>
                </a:lnTo>
                <a:lnTo>
                  <a:pt x="18673191" y="4803025"/>
                </a:lnTo>
                <a:lnTo>
                  <a:pt x="18680837" y="4804575"/>
                </a:lnTo>
                <a:lnTo>
                  <a:pt x="18688482" y="4803025"/>
                </a:lnTo>
                <a:lnTo>
                  <a:pt x="18694731" y="4798809"/>
                </a:lnTo>
                <a:lnTo>
                  <a:pt x="18698947" y="4792561"/>
                </a:lnTo>
                <a:lnTo>
                  <a:pt x="18700484" y="4784915"/>
                </a:lnTo>
                <a:close/>
              </a:path>
              <a:path w="18719800" h="10718800" extrusionOk="0">
                <a:moveTo>
                  <a:pt x="18700484" y="4684827"/>
                </a:moveTo>
                <a:lnTo>
                  <a:pt x="18698947" y="4677168"/>
                </a:lnTo>
                <a:lnTo>
                  <a:pt x="18694731" y="4670933"/>
                </a:lnTo>
                <a:lnTo>
                  <a:pt x="18688482" y="4666716"/>
                </a:lnTo>
                <a:lnTo>
                  <a:pt x="18680837" y="4665167"/>
                </a:lnTo>
                <a:lnTo>
                  <a:pt x="18673191" y="4666716"/>
                </a:lnTo>
                <a:lnTo>
                  <a:pt x="18666943" y="4670933"/>
                </a:lnTo>
                <a:lnTo>
                  <a:pt x="18662727" y="4677168"/>
                </a:lnTo>
                <a:lnTo>
                  <a:pt x="18661190" y="4684827"/>
                </a:lnTo>
                <a:lnTo>
                  <a:pt x="18662727" y="4692472"/>
                </a:lnTo>
                <a:lnTo>
                  <a:pt x="18666943" y="4698720"/>
                </a:lnTo>
                <a:lnTo>
                  <a:pt x="18673191" y="4702924"/>
                </a:lnTo>
                <a:lnTo>
                  <a:pt x="18680837" y="4704473"/>
                </a:lnTo>
                <a:lnTo>
                  <a:pt x="18688482" y="4702924"/>
                </a:lnTo>
                <a:lnTo>
                  <a:pt x="18694731" y="4698720"/>
                </a:lnTo>
                <a:lnTo>
                  <a:pt x="18698947" y="4692472"/>
                </a:lnTo>
                <a:lnTo>
                  <a:pt x="18700484" y="4684827"/>
                </a:lnTo>
                <a:close/>
              </a:path>
              <a:path w="18719800" h="10718800" extrusionOk="0">
                <a:moveTo>
                  <a:pt x="18700484" y="4584725"/>
                </a:moveTo>
                <a:lnTo>
                  <a:pt x="18698947" y="4577080"/>
                </a:lnTo>
                <a:lnTo>
                  <a:pt x="18694731" y="4570844"/>
                </a:lnTo>
                <a:lnTo>
                  <a:pt x="18688482" y="4566628"/>
                </a:lnTo>
                <a:lnTo>
                  <a:pt x="18680837" y="4565091"/>
                </a:lnTo>
                <a:lnTo>
                  <a:pt x="18673191" y="4566628"/>
                </a:lnTo>
                <a:lnTo>
                  <a:pt x="18666943" y="4570844"/>
                </a:lnTo>
                <a:lnTo>
                  <a:pt x="18662727" y="4577080"/>
                </a:lnTo>
                <a:lnTo>
                  <a:pt x="18661190" y="4584725"/>
                </a:lnTo>
                <a:lnTo>
                  <a:pt x="18662727" y="4592383"/>
                </a:lnTo>
                <a:lnTo>
                  <a:pt x="18666943" y="4598619"/>
                </a:lnTo>
                <a:lnTo>
                  <a:pt x="18673191" y="4602835"/>
                </a:lnTo>
                <a:lnTo>
                  <a:pt x="18680837" y="4604372"/>
                </a:lnTo>
                <a:lnTo>
                  <a:pt x="18688482" y="4602835"/>
                </a:lnTo>
                <a:lnTo>
                  <a:pt x="18694731" y="4598619"/>
                </a:lnTo>
                <a:lnTo>
                  <a:pt x="18698947" y="4592383"/>
                </a:lnTo>
                <a:lnTo>
                  <a:pt x="18700484" y="4584725"/>
                </a:lnTo>
                <a:close/>
              </a:path>
              <a:path w="18719800" h="10718800" extrusionOk="0">
                <a:moveTo>
                  <a:pt x="18719788" y="2150681"/>
                </a:moveTo>
                <a:lnTo>
                  <a:pt x="10816133" y="7993964"/>
                </a:lnTo>
                <a:lnTo>
                  <a:pt x="10835196" y="8005673"/>
                </a:lnTo>
                <a:lnTo>
                  <a:pt x="18719788" y="2176488"/>
                </a:lnTo>
                <a:lnTo>
                  <a:pt x="18719788" y="2150681"/>
                </a:lnTo>
                <a:close/>
              </a:path>
              <a:path w="18719800" h="10718800" extrusionOk="0">
                <a:moveTo>
                  <a:pt x="18719788" y="2048243"/>
                </a:moveTo>
                <a:lnTo>
                  <a:pt x="10740441" y="7947482"/>
                </a:lnTo>
                <a:lnTo>
                  <a:pt x="10759504" y="7959191"/>
                </a:lnTo>
                <a:lnTo>
                  <a:pt x="18719788" y="2074024"/>
                </a:lnTo>
                <a:lnTo>
                  <a:pt x="18719788" y="2048243"/>
                </a:lnTo>
                <a:close/>
              </a:path>
              <a:path w="18719800" h="10718800" extrusionOk="0">
                <a:moveTo>
                  <a:pt x="18719788" y="1945805"/>
                </a:moveTo>
                <a:lnTo>
                  <a:pt x="10664762" y="7901013"/>
                </a:lnTo>
                <a:lnTo>
                  <a:pt x="10683812" y="7912709"/>
                </a:lnTo>
                <a:lnTo>
                  <a:pt x="18719788" y="1971598"/>
                </a:lnTo>
                <a:lnTo>
                  <a:pt x="18719788" y="1945805"/>
                </a:lnTo>
                <a:close/>
              </a:path>
              <a:path w="18719800" h="10718800" extrusionOk="0">
                <a:moveTo>
                  <a:pt x="18719788" y="1843354"/>
                </a:moveTo>
                <a:lnTo>
                  <a:pt x="10589057" y="7854518"/>
                </a:lnTo>
                <a:lnTo>
                  <a:pt x="10608132" y="7866227"/>
                </a:lnTo>
                <a:lnTo>
                  <a:pt x="18719788" y="1869160"/>
                </a:lnTo>
                <a:lnTo>
                  <a:pt x="18719788" y="1843354"/>
                </a:lnTo>
                <a:close/>
              </a:path>
              <a:path w="18719800" h="10718800" extrusionOk="0">
                <a:moveTo>
                  <a:pt x="18719788" y="1740916"/>
                </a:moveTo>
                <a:lnTo>
                  <a:pt x="10513377" y="7808036"/>
                </a:lnTo>
                <a:lnTo>
                  <a:pt x="10532440" y="7819758"/>
                </a:lnTo>
                <a:lnTo>
                  <a:pt x="18719788" y="1766722"/>
                </a:lnTo>
                <a:lnTo>
                  <a:pt x="18719788" y="1740916"/>
                </a:lnTo>
                <a:close/>
              </a:path>
              <a:path w="18719800" h="10718800" extrusionOk="0">
                <a:moveTo>
                  <a:pt x="18719788" y="1638477"/>
                </a:moveTo>
                <a:lnTo>
                  <a:pt x="10437685" y="7761554"/>
                </a:lnTo>
                <a:lnTo>
                  <a:pt x="10456748" y="7773263"/>
                </a:lnTo>
                <a:lnTo>
                  <a:pt x="18719788" y="1664284"/>
                </a:lnTo>
                <a:lnTo>
                  <a:pt x="18719788" y="1638477"/>
                </a:lnTo>
                <a:close/>
              </a:path>
              <a:path w="18719800" h="10718800" extrusionOk="0">
                <a:moveTo>
                  <a:pt x="18719788" y="1536052"/>
                </a:moveTo>
                <a:lnTo>
                  <a:pt x="10362006" y="7715085"/>
                </a:lnTo>
                <a:lnTo>
                  <a:pt x="10381082" y="7726794"/>
                </a:lnTo>
                <a:lnTo>
                  <a:pt x="18719788" y="1561858"/>
                </a:lnTo>
                <a:lnTo>
                  <a:pt x="18719788" y="1536052"/>
                </a:lnTo>
                <a:close/>
              </a:path>
              <a:path w="18719800" h="10718800" extrusionOk="0">
                <a:moveTo>
                  <a:pt x="18719788" y="1433614"/>
                </a:moveTo>
                <a:lnTo>
                  <a:pt x="10286314" y="7668603"/>
                </a:lnTo>
                <a:lnTo>
                  <a:pt x="10305377" y="7680312"/>
                </a:lnTo>
                <a:lnTo>
                  <a:pt x="18719788" y="1459420"/>
                </a:lnTo>
                <a:lnTo>
                  <a:pt x="18719788" y="1433614"/>
                </a:lnTo>
                <a:close/>
              </a:path>
              <a:path w="18719800" h="10718800" extrusionOk="0">
                <a:moveTo>
                  <a:pt x="18719788" y="1331163"/>
                </a:moveTo>
                <a:lnTo>
                  <a:pt x="10210686" y="7622070"/>
                </a:lnTo>
                <a:lnTo>
                  <a:pt x="10229685" y="7633817"/>
                </a:lnTo>
                <a:lnTo>
                  <a:pt x="18719788" y="1356969"/>
                </a:lnTo>
                <a:lnTo>
                  <a:pt x="18719788" y="1331163"/>
                </a:lnTo>
                <a:close/>
              </a:path>
            </a:pathLst>
          </a:custGeom>
          <a:solidFill>
            <a:srgbClr val="B42B04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pic>
        <p:nvPicPr>
          <p:cNvPr id="20" name="bg object 20"/>
          <p:cNvPicPr/>
          <p:nvPr/>
        </p:nvPicPr>
        <p:blipFill>
          <a:blip r:embed="rId8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21" name="bg object 21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pic>
        <p:nvPicPr>
          <p:cNvPr id="22" name="bg object 22"/>
          <p:cNvPicPr/>
          <p:nvPr/>
        </p:nvPicPr>
        <p:blipFill>
          <a:blip r:embed="rId9"/>
          <a:stretch/>
        </p:blipFill>
        <p:spPr bwMode="auto">
          <a:xfrm>
            <a:off x="17364092" y="9739799"/>
            <a:ext cx="136281" cy="173732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0"/>
          <a:stretch/>
        </p:blipFill>
        <p:spPr bwMode="auto">
          <a:xfrm>
            <a:off x="17520093" y="9739792"/>
            <a:ext cx="104692" cy="142956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1"/>
          <a:stretch/>
        </p:blipFill>
        <p:spPr bwMode="auto">
          <a:xfrm>
            <a:off x="17645327" y="9736981"/>
            <a:ext cx="110526" cy="148568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2"/>
          <a:stretch/>
        </p:blipFill>
        <p:spPr bwMode="auto">
          <a:xfrm>
            <a:off x="17783034" y="9739799"/>
            <a:ext cx="103280" cy="142942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 bwMode="auto">
          <a:xfrm>
            <a:off x="17908270" y="9739628"/>
            <a:ext cx="92075" cy="143510"/>
          </a:xfrm>
          <a:custGeom>
            <a:avLst/>
            <a:gdLst/>
            <a:ahLst/>
            <a:cxnLst/>
            <a:rect l="l" t="t" r="r" b="b"/>
            <a:pathLst>
              <a:path w="92075" h="143509" extrusionOk="0">
                <a:moveTo>
                  <a:pt x="91986" y="130810"/>
                </a:moveTo>
                <a:lnTo>
                  <a:pt x="91744" y="130810"/>
                </a:lnTo>
                <a:lnTo>
                  <a:pt x="91744" y="129540"/>
                </a:lnTo>
                <a:lnTo>
                  <a:pt x="14478" y="129540"/>
                </a:lnTo>
                <a:lnTo>
                  <a:pt x="14478" y="77470"/>
                </a:lnTo>
                <a:lnTo>
                  <a:pt x="79946" y="77470"/>
                </a:lnTo>
                <a:lnTo>
                  <a:pt x="79946" y="76200"/>
                </a:lnTo>
                <a:lnTo>
                  <a:pt x="80314" y="76200"/>
                </a:lnTo>
                <a:lnTo>
                  <a:pt x="80314" y="64770"/>
                </a:lnTo>
                <a:lnTo>
                  <a:pt x="79641" y="64770"/>
                </a:lnTo>
                <a:lnTo>
                  <a:pt x="79641" y="63500"/>
                </a:lnTo>
                <a:lnTo>
                  <a:pt x="14478" y="63500"/>
                </a:lnTo>
                <a:lnTo>
                  <a:pt x="14478" y="13970"/>
                </a:lnTo>
                <a:lnTo>
                  <a:pt x="88874" y="13970"/>
                </a:lnTo>
                <a:lnTo>
                  <a:pt x="88874" y="12700"/>
                </a:lnTo>
                <a:lnTo>
                  <a:pt x="89369" y="12700"/>
                </a:lnTo>
                <a:lnTo>
                  <a:pt x="89369" y="1270"/>
                </a:lnTo>
                <a:lnTo>
                  <a:pt x="88823" y="1270"/>
                </a:lnTo>
                <a:lnTo>
                  <a:pt x="88823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42240"/>
                </a:lnTo>
                <a:lnTo>
                  <a:pt x="749" y="142240"/>
                </a:lnTo>
                <a:lnTo>
                  <a:pt x="749" y="143510"/>
                </a:lnTo>
                <a:lnTo>
                  <a:pt x="91236" y="143510"/>
                </a:lnTo>
                <a:lnTo>
                  <a:pt x="91236" y="142240"/>
                </a:lnTo>
                <a:lnTo>
                  <a:pt x="91986" y="142240"/>
                </a:lnTo>
                <a:lnTo>
                  <a:pt x="91986" y="1308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bg object 27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pic>
        <p:nvPicPr>
          <p:cNvPr id="28" name="bg object 28"/>
          <p:cNvPicPr/>
          <p:nvPr/>
        </p:nvPicPr>
        <p:blipFill>
          <a:blip r:embed="rId13"/>
          <a:stretch/>
        </p:blipFill>
        <p:spPr bwMode="auto">
          <a:xfrm>
            <a:off x="16888359" y="9949456"/>
            <a:ext cx="150573" cy="159073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14"/>
          <a:stretch/>
        </p:blipFill>
        <p:spPr bwMode="auto">
          <a:xfrm>
            <a:off x="17065629" y="9946087"/>
            <a:ext cx="272016" cy="166913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5"/>
          <a:stretch/>
        </p:blipFill>
        <p:spPr bwMode="auto">
          <a:xfrm>
            <a:off x="17364127" y="9946087"/>
            <a:ext cx="293404" cy="196711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16"/>
          <a:stretch/>
        </p:blipFill>
        <p:spPr bwMode="auto">
          <a:xfrm>
            <a:off x="17678077" y="9911149"/>
            <a:ext cx="465714" cy="197380"/>
          </a:xfrm>
          <a:prstGeom prst="rect">
            <a:avLst/>
          </a:prstGeom>
        </p:spPr>
      </p:pic>
      <p:sp>
        <p:nvSpPr>
          <p:cNvPr id="32" name="bg object 32"/>
          <p:cNvSpPr/>
          <p:nvPr/>
        </p:nvSpPr>
        <p:spPr bwMode="auto">
          <a:xfrm>
            <a:off x="17065644" y="9092959"/>
            <a:ext cx="1078230" cy="789940"/>
          </a:xfrm>
          <a:custGeom>
            <a:avLst/>
            <a:gdLst/>
            <a:ahLst/>
            <a:cxnLst/>
            <a:rect l="l" t="t" r="r" b="b"/>
            <a:pathLst>
              <a:path w="1078230" h="789940" extrusionOk="0">
                <a:moveTo>
                  <a:pt x="134503" y="660513"/>
                </a:moveTo>
                <a:lnTo>
                  <a:pt x="6581" y="660513"/>
                </a:lnTo>
                <a:lnTo>
                  <a:pt x="33" y="667094"/>
                </a:lnTo>
                <a:lnTo>
                  <a:pt x="0" y="783175"/>
                </a:lnTo>
                <a:lnTo>
                  <a:pt x="6534" y="789785"/>
                </a:lnTo>
                <a:lnTo>
                  <a:pt x="121313" y="789785"/>
                </a:lnTo>
                <a:lnTo>
                  <a:pt x="127904" y="783175"/>
                </a:lnTo>
                <a:lnTo>
                  <a:pt x="127904" y="667094"/>
                </a:lnTo>
                <a:lnTo>
                  <a:pt x="134503" y="660513"/>
                </a:lnTo>
                <a:close/>
              </a:path>
              <a:path w="1078230" h="789940" extrusionOk="0">
                <a:moveTo>
                  <a:pt x="119337" y="197512"/>
                </a:moveTo>
                <a:lnTo>
                  <a:pt x="114632" y="200169"/>
                </a:lnTo>
                <a:lnTo>
                  <a:pt x="113231" y="202549"/>
                </a:lnTo>
                <a:lnTo>
                  <a:pt x="113185" y="653931"/>
                </a:lnTo>
                <a:lnTo>
                  <a:pt x="106593" y="660513"/>
                </a:lnTo>
                <a:lnTo>
                  <a:pt x="234591" y="660513"/>
                </a:lnTo>
                <a:lnTo>
                  <a:pt x="241182" y="653931"/>
                </a:lnTo>
                <a:lnTo>
                  <a:pt x="241182" y="430484"/>
                </a:lnTo>
                <a:lnTo>
                  <a:pt x="242583" y="428151"/>
                </a:lnTo>
                <a:lnTo>
                  <a:pt x="247288" y="425508"/>
                </a:lnTo>
                <a:lnTo>
                  <a:pt x="708059" y="425508"/>
                </a:lnTo>
                <a:lnTo>
                  <a:pt x="715966" y="419662"/>
                </a:lnTo>
                <a:lnTo>
                  <a:pt x="493552" y="419662"/>
                </a:lnTo>
                <a:lnTo>
                  <a:pt x="485063" y="418744"/>
                </a:lnTo>
                <a:lnTo>
                  <a:pt x="476917" y="415241"/>
                </a:lnTo>
                <a:lnTo>
                  <a:pt x="122069" y="197571"/>
                </a:lnTo>
                <a:lnTo>
                  <a:pt x="119337" y="197512"/>
                </a:lnTo>
                <a:close/>
              </a:path>
              <a:path w="1078230" h="789940" extrusionOk="0">
                <a:moveTo>
                  <a:pt x="708059" y="425508"/>
                </a:moveTo>
                <a:lnTo>
                  <a:pt x="247288" y="425508"/>
                </a:lnTo>
                <a:lnTo>
                  <a:pt x="250049" y="425547"/>
                </a:lnTo>
                <a:lnTo>
                  <a:pt x="252342" y="426977"/>
                </a:lnTo>
                <a:lnTo>
                  <a:pt x="483422" y="568741"/>
                </a:lnTo>
                <a:lnTo>
                  <a:pt x="491563" y="572232"/>
                </a:lnTo>
                <a:lnTo>
                  <a:pt x="500058" y="573151"/>
                </a:lnTo>
                <a:lnTo>
                  <a:pt x="508438" y="571513"/>
                </a:lnTo>
                <a:lnTo>
                  <a:pt x="516236" y="567334"/>
                </a:lnTo>
                <a:lnTo>
                  <a:pt x="708059" y="425508"/>
                </a:lnTo>
                <a:close/>
              </a:path>
              <a:path w="1078230" h="789940" extrusionOk="0">
                <a:moveTo>
                  <a:pt x="1072577" y="0"/>
                </a:moveTo>
                <a:lnTo>
                  <a:pt x="1070215" y="0"/>
                </a:lnTo>
                <a:lnTo>
                  <a:pt x="1068877" y="445"/>
                </a:lnTo>
                <a:lnTo>
                  <a:pt x="509727" y="413830"/>
                </a:lnTo>
                <a:lnTo>
                  <a:pt x="501926" y="418016"/>
                </a:lnTo>
                <a:lnTo>
                  <a:pt x="493552" y="419662"/>
                </a:lnTo>
                <a:lnTo>
                  <a:pt x="715966" y="419662"/>
                </a:lnTo>
                <a:lnTo>
                  <a:pt x="1075352" y="153946"/>
                </a:lnTo>
                <a:lnTo>
                  <a:pt x="1078146" y="148391"/>
                </a:lnTo>
                <a:lnTo>
                  <a:pt x="1078146" y="4042"/>
                </a:lnTo>
                <a:lnTo>
                  <a:pt x="1076810" y="1871"/>
                </a:lnTo>
                <a:lnTo>
                  <a:pt x="1073584" y="241"/>
                </a:lnTo>
                <a:lnTo>
                  <a:pt x="107257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 bwMode="auto">
          <a:xfrm>
            <a:off x="935990" y="428752"/>
            <a:ext cx="16847820" cy="17150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 bwMode="auto">
          <a:xfrm>
            <a:off x="935990" y="2465324"/>
            <a:ext cx="16847820" cy="70744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 bwMode="auto">
          <a:xfrm>
            <a:off x="6364731" y="9968484"/>
            <a:ext cx="5990336" cy="5359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 bwMode="auto">
          <a:xfrm>
            <a:off x="935990" y="9968484"/>
            <a:ext cx="4305554" cy="5359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t>5/20/2026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 bwMode="auto">
          <a:xfrm>
            <a:off x="13478257" y="9968484"/>
            <a:ext cx="4305554" cy="5359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6F15528-21DE-4FAA-801E-634DDDAF4B2B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0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84948" y="-431800"/>
            <a:ext cx="18719800" cy="10718800"/>
            <a:chOff x="0" y="3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5524" y="573353"/>
            <a:ext cx="15956915" cy="6155531"/>
          </a:xfrm>
        </p:spPr>
        <p:txBody>
          <a:bodyPr/>
          <a:lstStyle/>
          <a:p>
            <a:pPr algn="ctr"/>
            <a:r>
              <a:rPr lang="ru-RU" sz="10000" dirty="0">
                <a:solidFill>
                  <a:srgbClr val="FF0000"/>
                </a:solidFill>
                <a:latin typeface="Montserrat (Основной текст)"/>
              </a:rPr>
              <a:t/>
            </a:r>
            <a:br>
              <a:rPr lang="ru-RU" sz="10000" dirty="0">
                <a:solidFill>
                  <a:srgbClr val="FF0000"/>
                </a:solidFill>
                <a:latin typeface="Montserrat (Основной текст)"/>
              </a:rPr>
            </a:br>
            <a:r>
              <a:rPr lang="ru-RU" sz="10000" b="1" dirty="0" smtClean="0">
                <a:solidFill>
                  <a:srgbClr val="FF0000"/>
                </a:solidFill>
                <a:latin typeface="Montserrat (Основной текст)"/>
              </a:rPr>
              <a:t>Безопасное поведение </a:t>
            </a:r>
            <a:br>
              <a:rPr lang="ru-RU" sz="10000" b="1" dirty="0" smtClean="0">
                <a:solidFill>
                  <a:srgbClr val="FF0000"/>
                </a:solidFill>
                <a:latin typeface="Montserrat (Основной текст)"/>
              </a:rPr>
            </a:br>
            <a:r>
              <a:rPr lang="ru-RU" sz="10000" b="1" dirty="0" smtClean="0">
                <a:solidFill>
                  <a:schemeClr val="tx1"/>
                </a:solidFill>
                <a:latin typeface="Montserrat (Основной текст)"/>
              </a:rPr>
              <a:t>во время летних каникул</a:t>
            </a:r>
            <a:endParaRPr lang="ru-RU" sz="10000" b="1" dirty="0">
              <a:solidFill>
                <a:schemeClr val="tx1"/>
              </a:solidFill>
              <a:latin typeface="Montserrat (Основной текст)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413736" y="-20320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84948" y="-431800"/>
            <a:ext cx="18719800" cy="10718800"/>
            <a:chOff x="0" y="3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7320" y="573353"/>
            <a:ext cx="16260757" cy="9971961"/>
          </a:xfrm>
        </p:spPr>
        <p:txBody>
          <a:bodyPr/>
          <a:lstStyle/>
          <a:p>
            <a:pPr algn="l"/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>Задание: составьте памятку </a:t>
            </a:r>
            <a:r>
              <a:rPr lang="ru-RU" sz="6600" b="1" dirty="0" smtClean="0">
                <a:solidFill>
                  <a:srgbClr val="FF0000"/>
                </a:solidFill>
                <a:latin typeface="Montserrat (Основной текст)"/>
              </a:rPr>
              <a:t>«</a:t>
            </a:r>
            <a:r>
              <a:rPr lang="ru-RU" sz="6600" b="1" dirty="0">
                <a:solidFill>
                  <a:srgbClr val="FF0000"/>
                </a:solidFill>
                <a:latin typeface="Montserrat (Основной текст)"/>
              </a:rPr>
              <a:t>Моё безопасное лето</a:t>
            </a:r>
            <a:r>
              <a:rPr lang="ru-RU" sz="6600" b="1" dirty="0" smtClean="0">
                <a:solidFill>
                  <a:srgbClr val="FF0000"/>
                </a:solidFill>
                <a:latin typeface="Montserrat (Основной текст)"/>
              </a:rPr>
              <a:t>» </a:t>
            </a:r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>в одной категории:</a:t>
            </a:r>
            <a:b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</a:br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>- на улице</a:t>
            </a:r>
            <a:b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</a:br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>- дома</a:t>
            </a:r>
            <a:b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</a:br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>- во дворе и на площадках</a:t>
            </a:r>
            <a:b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</a:br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>- в лесу и на природе</a:t>
            </a:r>
            <a:b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</a:br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>- у водоёмов</a:t>
            </a:r>
            <a:b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</a:br>
            <a: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  <a:t/>
            </a:r>
            <a:br>
              <a:rPr lang="ru-RU" sz="6600" b="1" dirty="0" smtClean="0">
                <a:solidFill>
                  <a:schemeClr val="tx1"/>
                </a:solidFill>
                <a:latin typeface="Montserrat (Основной текст)"/>
              </a:rPr>
            </a:br>
            <a:r>
              <a:rPr lang="ru-RU" sz="5400" b="1" dirty="0" smtClean="0">
                <a:solidFill>
                  <a:schemeClr val="tx1"/>
                </a:solidFill>
                <a:latin typeface="Montserrat (Основной текст)"/>
              </a:rPr>
              <a:t>Время выполнения: 2-3 мин.</a:t>
            </a:r>
            <a:br>
              <a:rPr lang="ru-RU" sz="5400" b="1" dirty="0" smtClean="0">
                <a:solidFill>
                  <a:schemeClr val="tx1"/>
                </a:solidFill>
                <a:latin typeface="Montserrat (Основной текст)"/>
              </a:rPr>
            </a:br>
            <a:endParaRPr lang="ru-RU" sz="6600" b="1" dirty="0">
              <a:solidFill>
                <a:schemeClr val="tx1"/>
              </a:solidFill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102303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477328"/>
          </a:xfrm>
        </p:spPr>
        <p:txBody>
          <a:bodyPr/>
          <a:lstStyle/>
          <a:p>
            <a:pPr algn="ctr"/>
            <a:r>
              <a:rPr lang="ru-RU" sz="9600" b="1" dirty="0" smtClean="0">
                <a:solidFill>
                  <a:srgbClr val="FF0000"/>
                </a:solidFill>
                <a:latin typeface="Montserrat (Основной текст)"/>
              </a:rPr>
              <a:t>На улице</a:t>
            </a:r>
            <a:endParaRPr lang="ru-RU" sz="9600" b="1" dirty="0">
              <a:solidFill>
                <a:srgbClr val="FF0000"/>
              </a:solidFill>
              <a:latin typeface="Montserrat (Основной текст)"/>
            </a:endParaRP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11295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4800" b="1" dirty="0" smtClean="0">
                <a:latin typeface="Montserrat (Основной текст)"/>
              </a:rPr>
              <a:t> </a:t>
            </a:r>
            <a:r>
              <a:rPr lang="ru-RU" sz="4800" b="1" dirty="0">
                <a:latin typeface="Montserrat (Основной текст)"/>
              </a:rPr>
              <a:t>•	Всегда сообщайте родителям, куда идёте, с кем и когда вернётесь.</a:t>
            </a:r>
          </a:p>
          <a:p>
            <a:pPr>
              <a:defRPr/>
            </a:pPr>
            <a:r>
              <a:rPr lang="ru-RU" sz="4800" b="1" dirty="0">
                <a:latin typeface="Montserrat (Основной текст)"/>
              </a:rPr>
              <a:t>•	Выбирайте хорошо освещённые и людные улицы, избегайте пустырей, стройплощадок и заброшенных зданий.</a:t>
            </a:r>
          </a:p>
          <a:p>
            <a:pPr>
              <a:defRPr/>
            </a:pPr>
            <a:r>
              <a:rPr lang="ru-RU" sz="4800" b="1" dirty="0">
                <a:latin typeface="Montserrat (Основной текст)"/>
              </a:rPr>
              <a:t>•	Переходите дорогу только по пешеходному переходу на зелёный сигнал светофора.</a:t>
            </a:r>
          </a:p>
          <a:p>
            <a:pPr>
              <a:defRPr/>
            </a:pPr>
            <a:r>
              <a:rPr lang="ru-RU" sz="4800" b="1" dirty="0">
                <a:latin typeface="Montserrat (Основной текст)"/>
              </a:rPr>
              <a:t>•	</a:t>
            </a:r>
            <a:r>
              <a:rPr lang="ru-RU" sz="4800" b="1" dirty="0" smtClean="0">
                <a:latin typeface="Montserrat (Основной текст)"/>
              </a:rPr>
              <a:t>Снимайте наушники, когда переходите дорогу, а также спешивайтесь, если вы на велосипеде или самокате.</a:t>
            </a:r>
          </a:p>
          <a:p>
            <a:pPr>
              <a:defRPr/>
            </a:pPr>
            <a:endParaRPr lang="ru-RU" sz="48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154557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477328"/>
          </a:xfrm>
        </p:spPr>
        <p:txBody>
          <a:bodyPr/>
          <a:lstStyle/>
          <a:p>
            <a:pPr algn="ctr"/>
            <a:r>
              <a:rPr lang="ru-RU" sz="9600" b="1" dirty="0" smtClean="0">
                <a:solidFill>
                  <a:srgbClr val="FF0000"/>
                </a:solidFill>
                <a:latin typeface="Montserrat (Основной текст)"/>
              </a:rPr>
              <a:t>На улице</a:t>
            </a:r>
            <a:endParaRPr lang="ru-RU" sz="9600" b="1" dirty="0">
              <a:solidFill>
                <a:srgbClr val="FF0000"/>
              </a:solidFill>
              <a:latin typeface="Montserrat (Основной текст)"/>
            </a:endParaRP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91409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4800" b="1" dirty="0" smtClean="0">
                <a:latin typeface="Montserrat (Основной текст)"/>
              </a:rPr>
              <a:t> •</a:t>
            </a:r>
            <a:r>
              <a:rPr lang="ru-RU" sz="4800" b="1" dirty="0">
                <a:latin typeface="Montserrat (Основной текст)"/>
              </a:rPr>
              <a:t>	И</a:t>
            </a:r>
            <a:r>
              <a:rPr lang="ru-RU" sz="4800" b="1" dirty="0" smtClean="0">
                <a:latin typeface="Montserrat (Основной текст)"/>
              </a:rPr>
              <a:t>мейте светоотражающие элементы на одежде, обуви, рюкзаке, сумке.</a:t>
            </a:r>
          </a:p>
          <a:p>
            <a:pPr>
              <a:defRPr/>
            </a:pPr>
            <a:r>
              <a:rPr lang="ru-RU" sz="4800" b="1" dirty="0" smtClean="0">
                <a:latin typeface="Montserrat (Основной текст)"/>
              </a:rPr>
              <a:t>•</a:t>
            </a:r>
            <a:r>
              <a:rPr lang="ru-RU" sz="4800" b="1" dirty="0">
                <a:latin typeface="Montserrat (Основной текст)"/>
              </a:rPr>
              <a:t>	Если кто то вызывает у вас беспокойство или кажется подозрительным, идите в людное место и обратитесь за помощью к взрослым (полицейскому, продавцу, охраннику).</a:t>
            </a:r>
          </a:p>
          <a:p>
            <a:pPr>
              <a:defRPr/>
            </a:pPr>
            <a:r>
              <a:rPr lang="ru-RU" sz="5400" b="1" dirty="0">
                <a:latin typeface="Montserrat (Основной текст)"/>
              </a:rPr>
              <a:t>•	</a:t>
            </a:r>
            <a:r>
              <a:rPr lang="ru-RU" sz="4800" b="1" dirty="0" smtClean="0">
                <a:latin typeface="Montserrat (Основной текст)"/>
              </a:rPr>
              <a:t>Запомните! </a:t>
            </a:r>
            <a:r>
              <a:rPr lang="ru-RU" sz="4800" b="1" dirty="0" err="1" smtClean="0">
                <a:latin typeface="Montserrat (Основной текст)"/>
              </a:rPr>
              <a:t>Камендантский</a:t>
            </a:r>
            <a:r>
              <a:rPr lang="ru-RU" sz="4800" b="1" dirty="0" smtClean="0">
                <a:latin typeface="Montserrat (Основной текст)"/>
              </a:rPr>
              <a:t> час</a:t>
            </a:r>
            <a:r>
              <a:rPr lang="ru-RU" sz="4800" b="1" dirty="0">
                <a:latin typeface="Montserrat (Основной текст)"/>
              </a:rPr>
              <a:t> </a:t>
            </a:r>
            <a:r>
              <a:rPr lang="ru-RU" sz="4800" b="1" dirty="0" smtClean="0">
                <a:latin typeface="Montserrat (Основной текст)"/>
              </a:rPr>
              <a:t>наступает в 22:00 и длится до 06:00. В это время всем, кому нет 18 лет ЗАПРЕЩЕНО находиться на улице без взрослых! </a:t>
            </a: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313025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477328"/>
          </a:xfrm>
        </p:spPr>
        <p:txBody>
          <a:bodyPr/>
          <a:lstStyle/>
          <a:p>
            <a:pPr algn="ctr"/>
            <a:r>
              <a:rPr lang="ru-RU" sz="9600" b="1" dirty="0" smtClean="0">
                <a:solidFill>
                  <a:srgbClr val="FF0000"/>
                </a:solidFill>
                <a:latin typeface="Montserrat (Основной текст)"/>
              </a:rPr>
              <a:t>Дома</a:t>
            </a:r>
            <a:endParaRPr lang="ru-RU" sz="9600" b="1" dirty="0">
              <a:solidFill>
                <a:srgbClr val="FF0000"/>
              </a:solidFill>
              <a:latin typeface="Montserrat (Основной текст)"/>
            </a:endParaRP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103105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endParaRPr lang="ru-RU" sz="2000" b="1" dirty="0">
              <a:solidFill>
                <a:schemeClr val="bg1"/>
              </a:solidFill>
              <a:latin typeface="Montserrat (Основной текст)"/>
            </a:endParaRPr>
          </a:p>
          <a:p>
            <a:pPr>
              <a:defRPr/>
            </a:pPr>
            <a:r>
              <a:rPr lang="ru-RU" sz="4800" b="1" dirty="0">
                <a:latin typeface="Montserrat (Основной текст)"/>
              </a:rPr>
              <a:t>•	</a:t>
            </a:r>
            <a:r>
              <a:rPr lang="ru-RU" sz="4400" b="1" dirty="0">
                <a:latin typeface="Montserrat (Основной текст)"/>
              </a:rPr>
              <a:t>Не играйте со спичками, зажигалками и пиротехникой.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Будьте осторожны с электроприборами: не включайте много устройств в одну розетку, не оставляйте их без присмотра.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Не трогайте бытовую химию и лекарства — они могут быть опасны.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Выключайте воду, если уходите из дома.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При запахе газа: не включайте свет и не зажигайте спички, откройте окна, перекройте газовый кран и позвоните в службу газа (04) или 112.</a:t>
            </a: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79656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477328"/>
          </a:xfrm>
        </p:spPr>
        <p:txBody>
          <a:bodyPr/>
          <a:lstStyle/>
          <a:p>
            <a:pPr algn="ctr"/>
            <a:r>
              <a:rPr lang="ru-RU" sz="9600" b="1" dirty="0" smtClean="0">
                <a:solidFill>
                  <a:srgbClr val="FF0000"/>
                </a:solidFill>
                <a:latin typeface="Montserrat (Основной текст)"/>
              </a:rPr>
              <a:t>Во </a:t>
            </a:r>
            <a:r>
              <a:rPr lang="ru-RU" sz="9600" b="1" dirty="0">
                <a:solidFill>
                  <a:srgbClr val="FF0000"/>
                </a:solidFill>
                <a:latin typeface="Montserrat (Основной текст)"/>
              </a:rPr>
              <a:t>дворе и на площадках</a:t>
            </a: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88947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endParaRPr lang="ru-RU" sz="2000" b="1" dirty="0">
              <a:solidFill>
                <a:schemeClr val="bg1"/>
              </a:solidFill>
              <a:latin typeface="Montserrat (Основной текст)"/>
            </a:endParaRP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Соблюдайте правила пользования качелями, горками и турниками.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Не качайте других слишком сильно, не прыгайте с качелей на ходу.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Будьте внимательны при катании на велосипеде, самокате или роликах: надевайте шлем и защиту, катайтесь в безопасных местах.</a:t>
            </a:r>
          </a:p>
          <a:p>
            <a:pPr>
              <a:defRPr/>
            </a:pPr>
            <a:endParaRPr lang="ru-RU" sz="44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270598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477328"/>
          </a:xfrm>
        </p:spPr>
        <p:txBody>
          <a:bodyPr/>
          <a:lstStyle/>
          <a:p>
            <a:pPr algn="ctr"/>
            <a:r>
              <a:rPr lang="ru-RU" sz="9600" b="1" dirty="0" smtClean="0">
                <a:solidFill>
                  <a:srgbClr val="FF0000"/>
                </a:solidFill>
                <a:latin typeface="Montserrat (Основной текст)"/>
              </a:rPr>
              <a:t>В </a:t>
            </a:r>
            <a:r>
              <a:rPr lang="ru-RU" sz="9600" b="1" dirty="0">
                <a:solidFill>
                  <a:srgbClr val="FF0000"/>
                </a:solidFill>
                <a:latin typeface="Montserrat (Основной текст)"/>
              </a:rPr>
              <a:t>лесу и на природе</a:t>
            </a: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116031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endParaRPr lang="ru-RU" sz="2000" b="1" dirty="0">
              <a:solidFill>
                <a:schemeClr val="bg1"/>
              </a:solidFill>
              <a:latin typeface="Montserrat (Основной текст)"/>
            </a:endParaRPr>
          </a:p>
          <a:p>
            <a:pPr>
              <a:defRPr/>
            </a:pPr>
            <a:r>
              <a:rPr lang="ru-RU" sz="4400" b="1" dirty="0" smtClean="0">
                <a:latin typeface="Montserrat (Основной текст)"/>
              </a:rPr>
              <a:t>•</a:t>
            </a:r>
            <a:r>
              <a:rPr lang="ru-RU" sz="4400" b="1" dirty="0">
                <a:latin typeface="Montserrat (Основной текст)"/>
              </a:rPr>
              <a:t>	Ходите в лес только со взрослыми.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Носите яркую одежду, чтобы вас было легче найти</a:t>
            </a:r>
            <a:r>
              <a:rPr lang="ru-RU" sz="4400" b="1" dirty="0" smtClean="0">
                <a:latin typeface="Montserrat (Основной текст)"/>
              </a:rPr>
              <a:t>. Штаны заправляйте в высокие носки или ботинки.</a:t>
            </a:r>
            <a:endParaRPr lang="ru-RU" sz="4400" b="1" dirty="0">
              <a:latin typeface="Montserrat (Основной текст)"/>
            </a:endParaRP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Возьмите с собой воду, небольшой запас еды, телефон и компас (если умеете им пользоваться).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Не пробуйте незнакомые ягоды, грибы и растения.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Не разоряйте гнёзда и муравейники, не пугайте животных</a:t>
            </a:r>
            <a:r>
              <a:rPr lang="ru-RU" sz="4400" b="1" dirty="0" smtClean="0">
                <a:latin typeface="Montserrat (Основной текст)"/>
              </a:rPr>
              <a:t>.</a:t>
            </a:r>
          </a:p>
          <a:p>
            <a:pPr>
              <a:defRPr/>
            </a:pPr>
            <a:r>
              <a:rPr lang="ru-RU" sz="4400" b="1" dirty="0" smtClean="0">
                <a:latin typeface="Montserrat (Основной текст)"/>
              </a:rPr>
              <a:t>•</a:t>
            </a:r>
            <a:r>
              <a:rPr lang="ru-RU" sz="4400" b="1" dirty="0">
                <a:latin typeface="Montserrat (Основной текст)"/>
              </a:rPr>
              <a:t>	Не </a:t>
            </a:r>
            <a:r>
              <a:rPr lang="ru-RU" sz="4400" b="1" dirty="0" smtClean="0">
                <a:latin typeface="Montserrat (Основной текст)"/>
              </a:rPr>
              <a:t>разводите костры.</a:t>
            </a:r>
            <a:endParaRPr lang="ru-RU" sz="4400" b="1" dirty="0">
              <a:latin typeface="Montserrat (Основной текст)"/>
            </a:endParaRP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</a:t>
            </a:r>
            <a:r>
              <a:rPr lang="ru-RU" sz="4400" b="1" dirty="0" smtClean="0">
                <a:latin typeface="Montserrat (Основной текст)"/>
              </a:rPr>
              <a:t>Не оставляйте мусор в лесу.</a:t>
            </a:r>
            <a:endParaRPr lang="ru-RU" sz="4400" b="1" dirty="0">
              <a:latin typeface="Montserrat (Основной текст)"/>
            </a:endParaRPr>
          </a:p>
          <a:p>
            <a:pPr>
              <a:defRPr/>
            </a:pPr>
            <a:endParaRPr lang="ru-RU" sz="4400" b="1" dirty="0">
              <a:latin typeface="Montserrat (Основной текст)"/>
            </a:endParaRPr>
          </a:p>
          <a:p>
            <a:pPr>
              <a:defRPr/>
            </a:pPr>
            <a:endParaRPr lang="ru-RU" sz="44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412870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477328"/>
          </a:xfrm>
        </p:spPr>
        <p:txBody>
          <a:bodyPr/>
          <a:lstStyle/>
          <a:p>
            <a:pPr algn="ctr"/>
            <a:r>
              <a:rPr lang="ru-RU" sz="9600" b="1" dirty="0" smtClean="0">
                <a:solidFill>
                  <a:srgbClr val="FF0000"/>
                </a:solidFill>
                <a:latin typeface="Montserrat (Основной текст)"/>
              </a:rPr>
              <a:t>У </a:t>
            </a:r>
            <a:r>
              <a:rPr lang="ru-RU" sz="9600" b="1" dirty="0">
                <a:solidFill>
                  <a:srgbClr val="FF0000"/>
                </a:solidFill>
                <a:latin typeface="Montserrat (Основной текст)"/>
              </a:rPr>
              <a:t>водоёмов</a:t>
            </a: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7940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endParaRPr lang="ru-RU" sz="2000" b="1" dirty="0">
              <a:solidFill>
                <a:schemeClr val="bg1"/>
              </a:solidFill>
              <a:latin typeface="Montserrat (Основной текст)"/>
            </a:endParaRPr>
          </a:p>
          <a:p>
            <a:pPr>
              <a:defRPr/>
            </a:pPr>
            <a:r>
              <a:rPr lang="ru-RU" sz="4400" b="1" dirty="0" smtClean="0">
                <a:latin typeface="Montserrat (Основной текст)"/>
              </a:rPr>
              <a:t>•</a:t>
            </a:r>
            <a:r>
              <a:rPr lang="ru-RU" sz="4400" b="1" dirty="0">
                <a:latin typeface="Montserrat (Основной текст)"/>
              </a:rPr>
              <a:t>	</a:t>
            </a:r>
            <a:r>
              <a:rPr lang="ru-RU" sz="4400" b="1" dirty="0" smtClean="0">
                <a:latin typeface="Montserrat (Основной текст)"/>
              </a:rPr>
              <a:t>Купайтесь </a:t>
            </a:r>
            <a:r>
              <a:rPr lang="ru-RU" sz="4400" b="1" dirty="0">
                <a:latin typeface="Montserrat (Основной текст)"/>
              </a:rPr>
              <a:t>только в разрешённых местах и под присмотром взрослых.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Если не умеете плавать, используйте спасательные круги или жилеты.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Не ныряйте в незнакомых местах — там могут быть коряги или камни.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Не подплывайте к лодкам и катерам.</a:t>
            </a:r>
          </a:p>
          <a:p>
            <a:pPr>
              <a:defRPr/>
            </a:pPr>
            <a:r>
              <a:rPr lang="ru-RU" sz="4400" b="1" dirty="0">
                <a:latin typeface="Montserrat (Основной текст)"/>
              </a:rPr>
              <a:t>•	В холодную воду не заходите — это опасно для здоровья.</a:t>
            </a:r>
          </a:p>
          <a:p>
            <a:pPr>
              <a:defRPr/>
            </a:pPr>
            <a:endParaRPr lang="ru-RU" sz="44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115294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477328"/>
          </a:xfrm>
        </p:spPr>
        <p:txBody>
          <a:bodyPr/>
          <a:lstStyle/>
          <a:p>
            <a:pPr algn="ctr"/>
            <a:r>
              <a:rPr lang="ru-RU" sz="9600" b="1" dirty="0" smtClean="0">
                <a:solidFill>
                  <a:srgbClr val="FF0000"/>
                </a:solidFill>
                <a:latin typeface="Montserrat (Основной текст)"/>
              </a:rPr>
              <a:t>Общие правила</a:t>
            </a:r>
            <a:endParaRPr lang="ru-RU" sz="9600" b="1" dirty="0">
              <a:solidFill>
                <a:srgbClr val="FF0000"/>
              </a:solidFill>
              <a:latin typeface="Montserrat (Основной текст)"/>
            </a:endParaRP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endParaRPr lang="ru-RU" sz="2000" b="1" dirty="0">
              <a:solidFill>
                <a:schemeClr val="bg1"/>
              </a:solidFill>
              <a:latin typeface="Montserrat (Основной текст)"/>
            </a:endParaRPr>
          </a:p>
          <a:p>
            <a:pPr>
              <a:defRPr/>
            </a:pPr>
            <a:r>
              <a:rPr lang="ru-RU" sz="4400" b="1" dirty="0" smtClean="0">
                <a:latin typeface="Montserrat (Основной текст)"/>
              </a:rPr>
              <a:t>•</a:t>
            </a:r>
            <a:r>
              <a:rPr lang="ru-RU" sz="4400" b="1" dirty="0">
                <a:latin typeface="Montserrat (Основной текст)"/>
              </a:rPr>
              <a:t>	</a:t>
            </a:r>
            <a:r>
              <a:rPr lang="ru-RU" sz="5400" b="1" dirty="0" smtClean="0">
                <a:latin typeface="Montserrat (Основной текст)"/>
              </a:rPr>
              <a:t>Находитесь в тени с 11:00 до 16:00. В этот период очень опасное СОЛНЦЕ.</a:t>
            </a:r>
            <a:endParaRPr lang="ru-RU" sz="5400" b="1" dirty="0">
              <a:latin typeface="Montserrat (Основной текст)"/>
            </a:endParaRPr>
          </a:p>
          <a:p>
            <a:pPr>
              <a:defRPr/>
            </a:pPr>
            <a:r>
              <a:rPr lang="ru-RU" sz="5400" b="1" dirty="0">
                <a:latin typeface="Montserrat (Основной текст)"/>
              </a:rPr>
              <a:t>•	</a:t>
            </a:r>
            <a:r>
              <a:rPr lang="ru-RU" sz="5400" b="1" dirty="0" smtClean="0">
                <a:latin typeface="Montserrat (Основной текст)"/>
              </a:rPr>
              <a:t>Обязательно носите головной убор (панама, кепка и пр.)</a:t>
            </a:r>
            <a:endParaRPr lang="ru-RU" sz="5400" b="1" dirty="0">
              <a:latin typeface="Montserrat (Основной текст)"/>
            </a:endParaRPr>
          </a:p>
          <a:p>
            <a:pPr>
              <a:defRPr/>
            </a:pPr>
            <a:r>
              <a:rPr lang="ru-RU" sz="5400" b="1" dirty="0">
                <a:latin typeface="Montserrat (Основной текст)"/>
              </a:rPr>
              <a:t>•	</a:t>
            </a:r>
            <a:r>
              <a:rPr lang="ru-RU" sz="5400" b="1" dirty="0" smtClean="0">
                <a:latin typeface="Montserrat (Основной текст)"/>
              </a:rPr>
              <a:t>Носите с собой бутылку с ВОДОЙ.</a:t>
            </a:r>
            <a:endParaRPr lang="ru-RU" sz="5400" b="1" dirty="0">
              <a:latin typeface="Montserrat (Основной текст)"/>
            </a:endParaRPr>
          </a:p>
          <a:p>
            <a:pPr>
              <a:defRPr/>
            </a:pPr>
            <a:endParaRPr lang="ru-RU" sz="44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648919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 bwMode="auto">
          <a:xfrm>
            <a:off x="-1" y="0"/>
            <a:ext cx="18549907" cy="10718800"/>
          </a:xfrm>
          <a:custGeom>
            <a:avLst/>
            <a:gdLst/>
            <a:ahLst/>
            <a:cxnLst/>
            <a:rect l="l" t="t" r="r" b="b"/>
            <a:pathLst>
              <a:path w="18719800" h="10718800" extrusionOk="0">
                <a:moveTo>
                  <a:pt x="18719798" y="0"/>
                </a:moveTo>
                <a:lnTo>
                  <a:pt x="0" y="0"/>
                </a:lnTo>
                <a:lnTo>
                  <a:pt x="0" y="10718794"/>
                </a:lnTo>
                <a:lnTo>
                  <a:pt x="18719798" y="10718794"/>
                </a:lnTo>
                <a:lnTo>
                  <a:pt x="18719798" y="0"/>
                </a:lnTo>
                <a:close/>
              </a:path>
            </a:pathLst>
          </a:custGeom>
          <a:solidFill>
            <a:srgbClr val="D9D9DA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 dirty="0"/>
          </a:p>
        </p:txBody>
      </p:sp>
      <p:grpSp>
        <p:nvGrpSpPr>
          <p:cNvPr id="3" name="object 3"/>
          <p:cNvGrpSpPr/>
          <p:nvPr/>
        </p:nvGrpSpPr>
        <p:grpSpPr bwMode="auto">
          <a:xfrm>
            <a:off x="-1" y="-431793"/>
            <a:ext cx="18719800" cy="10718800"/>
            <a:chOff x="0" y="10"/>
            <a:chExt cx="18719800" cy="10718800"/>
          </a:xfrm>
        </p:grpSpPr>
        <p:sp>
          <p:nvSpPr>
            <p:cNvPr id="4" name="object 4"/>
            <p:cNvSpPr/>
            <p:nvPr/>
          </p:nvSpPr>
          <p:spPr bwMode="auto">
            <a:xfrm>
              <a:off x="0" y="10"/>
              <a:ext cx="14841219" cy="10718800"/>
            </a:xfrm>
            <a:custGeom>
              <a:avLst/>
              <a:gdLst/>
              <a:ahLst/>
              <a:cxnLst/>
              <a:rect l="l" t="t" r="r" b="b"/>
              <a:pathLst>
                <a:path w="14841219" h="10718800" extrusionOk="0">
                  <a:moveTo>
                    <a:pt x="4733874" y="10684193"/>
                  </a:moveTo>
                  <a:lnTo>
                    <a:pt x="4732325" y="10676534"/>
                  </a:lnTo>
                  <a:lnTo>
                    <a:pt x="4728108" y="10670286"/>
                  </a:lnTo>
                  <a:lnTo>
                    <a:pt x="4721872" y="10666082"/>
                  </a:lnTo>
                  <a:lnTo>
                    <a:pt x="4714227" y="10664533"/>
                  </a:lnTo>
                  <a:lnTo>
                    <a:pt x="4706582" y="10666082"/>
                  </a:lnTo>
                  <a:lnTo>
                    <a:pt x="4700333" y="10670286"/>
                  </a:lnTo>
                  <a:lnTo>
                    <a:pt x="4696117" y="10676534"/>
                  </a:lnTo>
                  <a:lnTo>
                    <a:pt x="4694580" y="10684193"/>
                  </a:lnTo>
                  <a:lnTo>
                    <a:pt x="4696117" y="10691838"/>
                  </a:lnTo>
                  <a:lnTo>
                    <a:pt x="4700333" y="10698074"/>
                  </a:lnTo>
                  <a:lnTo>
                    <a:pt x="4706582" y="10702290"/>
                  </a:lnTo>
                  <a:lnTo>
                    <a:pt x="4714227" y="10703827"/>
                  </a:lnTo>
                  <a:lnTo>
                    <a:pt x="4721872" y="10702290"/>
                  </a:lnTo>
                  <a:lnTo>
                    <a:pt x="4728108" y="10698074"/>
                  </a:lnTo>
                  <a:lnTo>
                    <a:pt x="4732325" y="10691838"/>
                  </a:lnTo>
                  <a:lnTo>
                    <a:pt x="4733874" y="10684193"/>
                  </a:lnTo>
                  <a:close/>
                </a:path>
                <a:path w="14841219" h="10718800" extrusionOk="0">
                  <a:moveTo>
                    <a:pt x="4804194" y="10718787"/>
                  </a:moveTo>
                  <a:lnTo>
                    <a:pt x="4802098" y="10715689"/>
                  </a:lnTo>
                  <a:lnTo>
                    <a:pt x="4795863" y="10711472"/>
                  </a:lnTo>
                  <a:lnTo>
                    <a:pt x="4788217" y="10709923"/>
                  </a:lnTo>
                  <a:lnTo>
                    <a:pt x="4780572" y="10711472"/>
                  </a:lnTo>
                  <a:lnTo>
                    <a:pt x="4774323" y="10715689"/>
                  </a:lnTo>
                  <a:lnTo>
                    <a:pt x="4772228" y="10718787"/>
                  </a:lnTo>
                  <a:lnTo>
                    <a:pt x="4804194" y="10718787"/>
                  </a:lnTo>
                  <a:close/>
                </a:path>
                <a:path w="14841219" h="10718800" extrusionOk="0">
                  <a:moveTo>
                    <a:pt x="4807851" y="10629481"/>
                  </a:moveTo>
                  <a:lnTo>
                    <a:pt x="4806315" y="10621836"/>
                  </a:lnTo>
                  <a:lnTo>
                    <a:pt x="4802098" y="10615587"/>
                  </a:lnTo>
                  <a:lnTo>
                    <a:pt x="4795863" y="10611383"/>
                  </a:lnTo>
                  <a:lnTo>
                    <a:pt x="4788217" y="10609834"/>
                  </a:lnTo>
                  <a:lnTo>
                    <a:pt x="4780572" y="10611383"/>
                  </a:lnTo>
                  <a:lnTo>
                    <a:pt x="4774323" y="10615587"/>
                  </a:lnTo>
                  <a:lnTo>
                    <a:pt x="4770107" y="10621836"/>
                  </a:lnTo>
                  <a:lnTo>
                    <a:pt x="4768570" y="10629481"/>
                  </a:lnTo>
                  <a:lnTo>
                    <a:pt x="4770107" y="10637126"/>
                  </a:lnTo>
                  <a:lnTo>
                    <a:pt x="4774323" y="10643375"/>
                  </a:lnTo>
                  <a:lnTo>
                    <a:pt x="4780572" y="10647591"/>
                  </a:lnTo>
                  <a:lnTo>
                    <a:pt x="4788217" y="10649128"/>
                  </a:lnTo>
                  <a:lnTo>
                    <a:pt x="4795863" y="10647591"/>
                  </a:lnTo>
                  <a:lnTo>
                    <a:pt x="4802098" y="10643375"/>
                  </a:lnTo>
                  <a:lnTo>
                    <a:pt x="4806315" y="10637126"/>
                  </a:lnTo>
                  <a:lnTo>
                    <a:pt x="4807851" y="10629481"/>
                  </a:lnTo>
                  <a:close/>
                </a:path>
                <a:path w="14841219" h="10718800" extrusionOk="0">
                  <a:moveTo>
                    <a:pt x="4881854" y="10674871"/>
                  </a:moveTo>
                  <a:lnTo>
                    <a:pt x="4880305" y="10667225"/>
                  </a:lnTo>
                  <a:lnTo>
                    <a:pt x="4876101" y="10660990"/>
                  </a:lnTo>
                  <a:lnTo>
                    <a:pt x="4869853" y="10656773"/>
                  </a:lnTo>
                  <a:lnTo>
                    <a:pt x="4862207" y="10655237"/>
                  </a:lnTo>
                  <a:lnTo>
                    <a:pt x="4854562" y="10656773"/>
                  </a:lnTo>
                  <a:lnTo>
                    <a:pt x="4848314" y="10660990"/>
                  </a:lnTo>
                  <a:lnTo>
                    <a:pt x="4844097" y="10667225"/>
                  </a:lnTo>
                  <a:lnTo>
                    <a:pt x="4842561" y="10674871"/>
                  </a:lnTo>
                  <a:lnTo>
                    <a:pt x="4844097" y="10682529"/>
                  </a:lnTo>
                  <a:lnTo>
                    <a:pt x="4848314" y="10688765"/>
                  </a:lnTo>
                  <a:lnTo>
                    <a:pt x="4854562" y="10692981"/>
                  </a:lnTo>
                  <a:lnTo>
                    <a:pt x="4862207" y="10694518"/>
                  </a:lnTo>
                  <a:lnTo>
                    <a:pt x="4869853" y="10692981"/>
                  </a:lnTo>
                  <a:lnTo>
                    <a:pt x="4876101" y="10688765"/>
                  </a:lnTo>
                  <a:lnTo>
                    <a:pt x="4880305" y="10682529"/>
                  </a:lnTo>
                  <a:lnTo>
                    <a:pt x="4881854" y="10674871"/>
                  </a:lnTo>
                  <a:close/>
                </a:path>
                <a:path w="14841219" h="10718800" extrusionOk="0">
                  <a:moveTo>
                    <a:pt x="4881854" y="10574782"/>
                  </a:moveTo>
                  <a:lnTo>
                    <a:pt x="4880318" y="10567137"/>
                  </a:lnTo>
                  <a:lnTo>
                    <a:pt x="4876101" y="10560888"/>
                  </a:lnTo>
                  <a:lnTo>
                    <a:pt x="4869853" y="10556685"/>
                  </a:lnTo>
                  <a:lnTo>
                    <a:pt x="4862220" y="10555135"/>
                  </a:lnTo>
                  <a:lnTo>
                    <a:pt x="4854562" y="10556685"/>
                  </a:lnTo>
                  <a:lnTo>
                    <a:pt x="4848314" y="10560888"/>
                  </a:lnTo>
                  <a:lnTo>
                    <a:pt x="4844097" y="10567137"/>
                  </a:lnTo>
                  <a:lnTo>
                    <a:pt x="4842561" y="10574782"/>
                  </a:lnTo>
                  <a:lnTo>
                    <a:pt x="4844097" y="10582427"/>
                  </a:lnTo>
                  <a:lnTo>
                    <a:pt x="4848314" y="10588676"/>
                  </a:lnTo>
                  <a:lnTo>
                    <a:pt x="4854562" y="10592892"/>
                  </a:lnTo>
                  <a:lnTo>
                    <a:pt x="4862220" y="10594442"/>
                  </a:lnTo>
                  <a:lnTo>
                    <a:pt x="4869853" y="10592892"/>
                  </a:lnTo>
                  <a:lnTo>
                    <a:pt x="4876101" y="10588676"/>
                  </a:lnTo>
                  <a:lnTo>
                    <a:pt x="4880318" y="10582427"/>
                  </a:lnTo>
                  <a:lnTo>
                    <a:pt x="4881854" y="10574782"/>
                  </a:lnTo>
                  <a:close/>
                </a:path>
                <a:path w="14841219" h="10718800" extrusionOk="0">
                  <a:moveTo>
                    <a:pt x="4955540" y="10718787"/>
                  </a:moveTo>
                  <a:lnTo>
                    <a:pt x="4954295" y="10712615"/>
                  </a:lnTo>
                  <a:lnTo>
                    <a:pt x="4950079" y="10706367"/>
                  </a:lnTo>
                  <a:lnTo>
                    <a:pt x="4943843" y="10702163"/>
                  </a:lnTo>
                  <a:lnTo>
                    <a:pt x="4936198" y="10700614"/>
                  </a:lnTo>
                  <a:lnTo>
                    <a:pt x="4928552" y="10702163"/>
                  </a:lnTo>
                  <a:lnTo>
                    <a:pt x="4922304" y="10706367"/>
                  </a:lnTo>
                  <a:lnTo>
                    <a:pt x="4918100" y="10712615"/>
                  </a:lnTo>
                  <a:lnTo>
                    <a:pt x="4916856" y="10718787"/>
                  </a:lnTo>
                  <a:lnTo>
                    <a:pt x="4955540" y="10718787"/>
                  </a:lnTo>
                  <a:close/>
                </a:path>
                <a:path w="14841219" h="10718800" extrusionOk="0">
                  <a:moveTo>
                    <a:pt x="4955857" y="10620172"/>
                  </a:moveTo>
                  <a:lnTo>
                    <a:pt x="4954308" y="10612526"/>
                  </a:lnTo>
                  <a:lnTo>
                    <a:pt x="4950091" y="10606278"/>
                  </a:lnTo>
                  <a:lnTo>
                    <a:pt x="4943856" y="10602062"/>
                  </a:lnTo>
                  <a:lnTo>
                    <a:pt x="4936198" y="10600525"/>
                  </a:lnTo>
                  <a:lnTo>
                    <a:pt x="4928552" y="10602062"/>
                  </a:lnTo>
                  <a:lnTo>
                    <a:pt x="4922304" y="10606278"/>
                  </a:lnTo>
                  <a:lnTo>
                    <a:pt x="4918100" y="10612526"/>
                  </a:lnTo>
                  <a:lnTo>
                    <a:pt x="4916563" y="10620172"/>
                  </a:lnTo>
                  <a:lnTo>
                    <a:pt x="4918100" y="10627817"/>
                  </a:lnTo>
                  <a:lnTo>
                    <a:pt x="4922304" y="10634066"/>
                  </a:lnTo>
                  <a:lnTo>
                    <a:pt x="4928552" y="10638269"/>
                  </a:lnTo>
                  <a:lnTo>
                    <a:pt x="4936198" y="10639819"/>
                  </a:lnTo>
                  <a:lnTo>
                    <a:pt x="4943856" y="10638269"/>
                  </a:lnTo>
                  <a:lnTo>
                    <a:pt x="4950091" y="10634066"/>
                  </a:lnTo>
                  <a:lnTo>
                    <a:pt x="4954308" y="10627817"/>
                  </a:lnTo>
                  <a:lnTo>
                    <a:pt x="4955857" y="10620172"/>
                  </a:lnTo>
                  <a:close/>
                </a:path>
                <a:path w="14841219" h="10718800" extrusionOk="0">
                  <a:moveTo>
                    <a:pt x="4955857" y="10520070"/>
                  </a:moveTo>
                  <a:lnTo>
                    <a:pt x="4954308" y="10512425"/>
                  </a:lnTo>
                  <a:lnTo>
                    <a:pt x="4950091" y="10506189"/>
                  </a:lnTo>
                  <a:lnTo>
                    <a:pt x="4943856" y="10501973"/>
                  </a:lnTo>
                  <a:lnTo>
                    <a:pt x="4936198" y="10500423"/>
                  </a:lnTo>
                  <a:lnTo>
                    <a:pt x="4928552" y="10501973"/>
                  </a:lnTo>
                  <a:lnTo>
                    <a:pt x="4922304" y="10506189"/>
                  </a:lnTo>
                  <a:lnTo>
                    <a:pt x="4918100" y="10512425"/>
                  </a:lnTo>
                  <a:lnTo>
                    <a:pt x="4916563" y="10520070"/>
                  </a:lnTo>
                  <a:lnTo>
                    <a:pt x="4918100" y="10527729"/>
                  </a:lnTo>
                  <a:lnTo>
                    <a:pt x="4922304" y="10533964"/>
                  </a:lnTo>
                  <a:lnTo>
                    <a:pt x="4928552" y="10538181"/>
                  </a:lnTo>
                  <a:lnTo>
                    <a:pt x="4936198" y="10539730"/>
                  </a:lnTo>
                  <a:lnTo>
                    <a:pt x="4943856" y="10538181"/>
                  </a:lnTo>
                  <a:lnTo>
                    <a:pt x="4950091" y="10533964"/>
                  </a:lnTo>
                  <a:lnTo>
                    <a:pt x="4954308" y="10527729"/>
                  </a:lnTo>
                  <a:lnTo>
                    <a:pt x="4955857" y="10520070"/>
                  </a:lnTo>
                  <a:close/>
                </a:path>
                <a:path w="14841219" h="10718800" extrusionOk="0">
                  <a:moveTo>
                    <a:pt x="5029835" y="10665562"/>
                  </a:moveTo>
                  <a:lnTo>
                    <a:pt x="5028285" y="10657916"/>
                  </a:lnTo>
                  <a:lnTo>
                    <a:pt x="5024082" y="10651681"/>
                  </a:lnTo>
                  <a:lnTo>
                    <a:pt x="5017833" y="10647464"/>
                  </a:lnTo>
                  <a:lnTo>
                    <a:pt x="5010188" y="10645915"/>
                  </a:lnTo>
                  <a:lnTo>
                    <a:pt x="5002542" y="10647464"/>
                  </a:lnTo>
                  <a:lnTo>
                    <a:pt x="4996294" y="10651681"/>
                  </a:lnTo>
                  <a:lnTo>
                    <a:pt x="4992090" y="10657916"/>
                  </a:lnTo>
                  <a:lnTo>
                    <a:pt x="4990554" y="10665562"/>
                  </a:lnTo>
                  <a:lnTo>
                    <a:pt x="4992090" y="10673220"/>
                  </a:lnTo>
                  <a:lnTo>
                    <a:pt x="4996294" y="10679455"/>
                  </a:lnTo>
                  <a:lnTo>
                    <a:pt x="5002542" y="10683672"/>
                  </a:lnTo>
                  <a:lnTo>
                    <a:pt x="5010188" y="10685209"/>
                  </a:lnTo>
                  <a:lnTo>
                    <a:pt x="5017833" y="10683672"/>
                  </a:lnTo>
                  <a:lnTo>
                    <a:pt x="5024082" y="10679455"/>
                  </a:lnTo>
                  <a:lnTo>
                    <a:pt x="5028285" y="10673220"/>
                  </a:lnTo>
                  <a:lnTo>
                    <a:pt x="5029835" y="10665562"/>
                  </a:lnTo>
                  <a:close/>
                </a:path>
                <a:path w="14841219" h="10718800" extrusionOk="0">
                  <a:moveTo>
                    <a:pt x="5029835" y="10565460"/>
                  </a:moveTo>
                  <a:lnTo>
                    <a:pt x="5028285" y="10557815"/>
                  </a:lnTo>
                  <a:lnTo>
                    <a:pt x="5024082" y="10551579"/>
                  </a:lnTo>
                  <a:lnTo>
                    <a:pt x="5017833" y="10547363"/>
                  </a:lnTo>
                  <a:lnTo>
                    <a:pt x="5010188" y="10545826"/>
                  </a:lnTo>
                  <a:lnTo>
                    <a:pt x="5002542" y="10547363"/>
                  </a:lnTo>
                  <a:lnTo>
                    <a:pt x="4996294" y="10551579"/>
                  </a:lnTo>
                  <a:lnTo>
                    <a:pt x="4992090" y="10557815"/>
                  </a:lnTo>
                  <a:lnTo>
                    <a:pt x="4990554" y="10565460"/>
                  </a:lnTo>
                  <a:lnTo>
                    <a:pt x="4992090" y="10573118"/>
                  </a:lnTo>
                  <a:lnTo>
                    <a:pt x="4996294" y="10579367"/>
                  </a:lnTo>
                  <a:lnTo>
                    <a:pt x="5002542" y="10583583"/>
                  </a:lnTo>
                  <a:lnTo>
                    <a:pt x="5010188" y="10585120"/>
                  </a:lnTo>
                  <a:lnTo>
                    <a:pt x="5017833" y="10583583"/>
                  </a:lnTo>
                  <a:lnTo>
                    <a:pt x="5024082" y="10579367"/>
                  </a:lnTo>
                  <a:lnTo>
                    <a:pt x="5028285" y="10573118"/>
                  </a:lnTo>
                  <a:lnTo>
                    <a:pt x="5029835" y="10565460"/>
                  </a:lnTo>
                  <a:close/>
                </a:path>
                <a:path w="14841219" h="10718800" extrusionOk="0">
                  <a:moveTo>
                    <a:pt x="5029835" y="10465371"/>
                  </a:moveTo>
                  <a:lnTo>
                    <a:pt x="5028285" y="10457726"/>
                  </a:lnTo>
                  <a:lnTo>
                    <a:pt x="5024082" y="10451478"/>
                  </a:lnTo>
                  <a:lnTo>
                    <a:pt x="5017833" y="10447261"/>
                  </a:lnTo>
                  <a:lnTo>
                    <a:pt x="5010188" y="10445725"/>
                  </a:lnTo>
                  <a:lnTo>
                    <a:pt x="5002542" y="10447261"/>
                  </a:lnTo>
                  <a:lnTo>
                    <a:pt x="4996294" y="10451478"/>
                  </a:lnTo>
                  <a:lnTo>
                    <a:pt x="4992090" y="10457726"/>
                  </a:lnTo>
                  <a:lnTo>
                    <a:pt x="4990554" y="10465371"/>
                  </a:lnTo>
                  <a:lnTo>
                    <a:pt x="4992090" y="10473030"/>
                  </a:lnTo>
                  <a:lnTo>
                    <a:pt x="4996294" y="10479265"/>
                  </a:lnTo>
                  <a:lnTo>
                    <a:pt x="5002542" y="10483482"/>
                  </a:lnTo>
                  <a:lnTo>
                    <a:pt x="5010188" y="10485018"/>
                  </a:lnTo>
                  <a:lnTo>
                    <a:pt x="5017833" y="10483482"/>
                  </a:lnTo>
                  <a:lnTo>
                    <a:pt x="5024082" y="10479265"/>
                  </a:lnTo>
                  <a:lnTo>
                    <a:pt x="5028285" y="10473030"/>
                  </a:lnTo>
                  <a:lnTo>
                    <a:pt x="5029835" y="10465371"/>
                  </a:lnTo>
                  <a:close/>
                </a:path>
                <a:path w="14841219" h="10718800" extrusionOk="0">
                  <a:moveTo>
                    <a:pt x="5103825" y="10710951"/>
                  </a:moveTo>
                  <a:lnTo>
                    <a:pt x="5102276" y="10703306"/>
                  </a:lnTo>
                  <a:lnTo>
                    <a:pt x="5098072" y="10697058"/>
                  </a:lnTo>
                  <a:lnTo>
                    <a:pt x="5091823" y="10692854"/>
                  </a:lnTo>
                  <a:lnTo>
                    <a:pt x="5084178" y="10691305"/>
                  </a:lnTo>
                  <a:lnTo>
                    <a:pt x="5076533" y="10692854"/>
                  </a:lnTo>
                  <a:lnTo>
                    <a:pt x="5070297" y="10697058"/>
                  </a:lnTo>
                  <a:lnTo>
                    <a:pt x="5066081" y="10703306"/>
                  </a:lnTo>
                  <a:lnTo>
                    <a:pt x="5064544" y="10710951"/>
                  </a:lnTo>
                  <a:lnTo>
                    <a:pt x="5066081" y="10718597"/>
                  </a:lnTo>
                  <a:lnTo>
                    <a:pt x="5066220" y="10718787"/>
                  </a:lnTo>
                  <a:lnTo>
                    <a:pt x="5102149" y="10718787"/>
                  </a:lnTo>
                  <a:lnTo>
                    <a:pt x="5102276" y="10718597"/>
                  </a:lnTo>
                  <a:lnTo>
                    <a:pt x="5103825" y="10710951"/>
                  </a:lnTo>
                  <a:close/>
                </a:path>
                <a:path w="14841219" h="10718800" extrusionOk="0">
                  <a:moveTo>
                    <a:pt x="5103825" y="10610863"/>
                  </a:moveTo>
                  <a:lnTo>
                    <a:pt x="5102276" y="10603217"/>
                  </a:lnTo>
                  <a:lnTo>
                    <a:pt x="5098072" y="10596969"/>
                  </a:lnTo>
                  <a:lnTo>
                    <a:pt x="5091823" y="10592753"/>
                  </a:lnTo>
                  <a:lnTo>
                    <a:pt x="5084178" y="10591216"/>
                  </a:lnTo>
                  <a:lnTo>
                    <a:pt x="5076533" y="10592753"/>
                  </a:lnTo>
                  <a:lnTo>
                    <a:pt x="5070297" y="10596969"/>
                  </a:lnTo>
                  <a:lnTo>
                    <a:pt x="5066081" y="10603217"/>
                  </a:lnTo>
                  <a:lnTo>
                    <a:pt x="5064544" y="10610863"/>
                  </a:lnTo>
                  <a:lnTo>
                    <a:pt x="5066081" y="10618508"/>
                  </a:lnTo>
                  <a:lnTo>
                    <a:pt x="5070297" y="10624744"/>
                  </a:lnTo>
                  <a:lnTo>
                    <a:pt x="5076533" y="10628960"/>
                  </a:lnTo>
                  <a:lnTo>
                    <a:pt x="5084178" y="10630497"/>
                  </a:lnTo>
                  <a:lnTo>
                    <a:pt x="5091823" y="10628960"/>
                  </a:lnTo>
                  <a:lnTo>
                    <a:pt x="5098072" y="10624744"/>
                  </a:lnTo>
                  <a:lnTo>
                    <a:pt x="5102276" y="10618508"/>
                  </a:lnTo>
                  <a:lnTo>
                    <a:pt x="5103825" y="10610863"/>
                  </a:lnTo>
                  <a:close/>
                </a:path>
                <a:path w="14841219" h="10718800" extrusionOk="0">
                  <a:moveTo>
                    <a:pt x="5103825" y="10510761"/>
                  </a:moveTo>
                  <a:lnTo>
                    <a:pt x="5102276" y="10503116"/>
                  </a:lnTo>
                  <a:lnTo>
                    <a:pt x="5098072" y="10496867"/>
                  </a:lnTo>
                  <a:lnTo>
                    <a:pt x="5091823" y="10492664"/>
                  </a:lnTo>
                  <a:lnTo>
                    <a:pt x="5084178" y="10491114"/>
                  </a:lnTo>
                  <a:lnTo>
                    <a:pt x="5076533" y="10492664"/>
                  </a:lnTo>
                  <a:lnTo>
                    <a:pt x="5070297" y="10496867"/>
                  </a:lnTo>
                  <a:lnTo>
                    <a:pt x="5066081" y="10503116"/>
                  </a:lnTo>
                  <a:lnTo>
                    <a:pt x="5064544" y="10510761"/>
                  </a:lnTo>
                  <a:lnTo>
                    <a:pt x="5066081" y="10518407"/>
                  </a:lnTo>
                  <a:lnTo>
                    <a:pt x="5070297" y="10524655"/>
                  </a:lnTo>
                  <a:lnTo>
                    <a:pt x="5076533" y="10528872"/>
                  </a:lnTo>
                  <a:lnTo>
                    <a:pt x="5084178" y="10530408"/>
                  </a:lnTo>
                  <a:lnTo>
                    <a:pt x="5091823" y="10528872"/>
                  </a:lnTo>
                  <a:lnTo>
                    <a:pt x="5098072" y="10524655"/>
                  </a:lnTo>
                  <a:lnTo>
                    <a:pt x="5102276" y="10518407"/>
                  </a:lnTo>
                  <a:lnTo>
                    <a:pt x="5103825" y="10510761"/>
                  </a:lnTo>
                  <a:close/>
                </a:path>
                <a:path w="14841219" h="10718800" extrusionOk="0">
                  <a:moveTo>
                    <a:pt x="5103825" y="10410660"/>
                  </a:moveTo>
                  <a:lnTo>
                    <a:pt x="5102276" y="10403014"/>
                  </a:lnTo>
                  <a:lnTo>
                    <a:pt x="5098072" y="10396779"/>
                  </a:lnTo>
                  <a:lnTo>
                    <a:pt x="5091823" y="10392562"/>
                  </a:lnTo>
                  <a:lnTo>
                    <a:pt x="5084178" y="10391026"/>
                  </a:lnTo>
                  <a:lnTo>
                    <a:pt x="5076533" y="10392562"/>
                  </a:lnTo>
                  <a:lnTo>
                    <a:pt x="5070297" y="10396779"/>
                  </a:lnTo>
                  <a:lnTo>
                    <a:pt x="5066081" y="10403014"/>
                  </a:lnTo>
                  <a:lnTo>
                    <a:pt x="5064544" y="10410660"/>
                  </a:lnTo>
                  <a:lnTo>
                    <a:pt x="5066081" y="10418318"/>
                  </a:lnTo>
                  <a:lnTo>
                    <a:pt x="5070297" y="10424566"/>
                  </a:lnTo>
                  <a:lnTo>
                    <a:pt x="5076533" y="10428770"/>
                  </a:lnTo>
                  <a:lnTo>
                    <a:pt x="5084178" y="10430307"/>
                  </a:lnTo>
                  <a:lnTo>
                    <a:pt x="5091823" y="10428770"/>
                  </a:lnTo>
                  <a:lnTo>
                    <a:pt x="5098072" y="10424566"/>
                  </a:lnTo>
                  <a:lnTo>
                    <a:pt x="5102276" y="10418318"/>
                  </a:lnTo>
                  <a:lnTo>
                    <a:pt x="5103825" y="10410660"/>
                  </a:lnTo>
                  <a:close/>
                </a:path>
                <a:path w="14841219" h="10718800" extrusionOk="0">
                  <a:moveTo>
                    <a:pt x="5177815" y="10656253"/>
                  </a:moveTo>
                  <a:lnTo>
                    <a:pt x="5176278" y="10648594"/>
                  </a:lnTo>
                  <a:lnTo>
                    <a:pt x="5172062" y="10642359"/>
                  </a:lnTo>
                  <a:lnTo>
                    <a:pt x="5165814" y="10638142"/>
                  </a:lnTo>
                  <a:lnTo>
                    <a:pt x="5158181" y="10636606"/>
                  </a:lnTo>
                  <a:lnTo>
                    <a:pt x="5150523" y="10638142"/>
                  </a:lnTo>
                  <a:lnTo>
                    <a:pt x="5144274" y="10642359"/>
                  </a:lnTo>
                  <a:lnTo>
                    <a:pt x="5140058" y="10648594"/>
                  </a:lnTo>
                  <a:lnTo>
                    <a:pt x="5138521" y="10656253"/>
                  </a:lnTo>
                  <a:lnTo>
                    <a:pt x="5140058" y="10663898"/>
                  </a:lnTo>
                  <a:lnTo>
                    <a:pt x="5144274" y="10670146"/>
                  </a:lnTo>
                  <a:lnTo>
                    <a:pt x="5150523" y="10674363"/>
                  </a:lnTo>
                  <a:lnTo>
                    <a:pt x="5158181" y="10675899"/>
                  </a:lnTo>
                  <a:lnTo>
                    <a:pt x="5165814" y="10674363"/>
                  </a:lnTo>
                  <a:lnTo>
                    <a:pt x="5172062" y="10670146"/>
                  </a:lnTo>
                  <a:lnTo>
                    <a:pt x="5176278" y="10663898"/>
                  </a:lnTo>
                  <a:lnTo>
                    <a:pt x="5177815" y="10656253"/>
                  </a:lnTo>
                  <a:close/>
                </a:path>
                <a:path w="14841219" h="10718800" extrusionOk="0">
                  <a:moveTo>
                    <a:pt x="5177815" y="10556164"/>
                  </a:moveTo>
                  <a:lnTo>
                    <a:pt x="5176278" y="10548506"/>
                  </a:lnTo>
                  <a:lnTo>
                    <a:pt x="5172062" y="10542257"/>
                  </a:lnTo>
                  <a:lnTo>
                    <a:pt x="5165814" y="10538054"/>
                  </a:lnTo>
                  <a:lnTo>
                    <a:pt x="5158181" y="10536504"/>
                  </a:lnTo>
                  <a:lnTo>
                    <a:pt x="5150523" y="10538054"/>
                  </a:lnTo>
                  <a:lnTo>
                    <a:pt x="5144274" y="10542257"/>
                  </a:lnTo>
                  <a:lnTo>
                    <a:pt x="5140058" y="10548506"/>
                  </a:lnTo>
                  <a:lnTo>
                    <a:pt x="5138521" y="10556164"/>
                  </a:lnTo>
                  <a:lnTo>
                    <a:pt x="5140058" y="10563809"/>
                  </a:lnTo>
                  <a:lnTo>
                    <a:pt x="5144274" y="10570045"/>
                  </a:lnTo>
                  <a:lnTo>
                    <a:pt x="5150523" y="10574261"/>
                  </a:lnTo>
                  <a:lnTo>
                    <a:pt x="5158181" y="10575798"/>
                  </a:lnTo>
                  <a:lnTo>
                    <a:pt x="5165814" y="10574261"/>
                  </a:lnTo>
                  <a:lnTo>
                    <a:pt x="5172062" y="10570045"/>
                  </a:lnTo>
                  <a:lnTo>
                    <a:pt x="5176278" y="10563809"/>
                  </a:lnTo>
                  <a:lnTo>
                    <a:pt x="5177815" y="10556164"/>
                  </a:lnTo>
                  <a:close/>
                </a:path>
                <a:path w="14841219" h="10718800" extrusionOk="0">
                  <a:moveTo>
                    <a:pt x="5177815" y="10456062"/>
                  </a:moveTo>
                  <a:lnTo>
                    <a:pt x="5176278" y="10448404"/>
                  </a:lnTo>
                  <a:lnTo>
                    <a:pt x="5172062" y="10442169"/>
                  </a:lnTo>
                  <a:lnTo>
                    <a:pt x="5165814" y="10437965"/>
                  </a:lnTo>
                  <a:lnTo>
                    <a:pt x="5158181" y="10436415"/>
                  </a:lnTo>
                  <a:lnTo>
                    <a:pt x="5150523" y="10437965"/>
                  </a:lnTo>
                  <a:lnTo>
                    <a:pt x="5144274" y="10442169"/>
                  </a:lnTo>
                  <a:lnTo>
                    <a:pt x="5140058" y="10448404"/>
                  </a:lnTo>
                  <a:lnTo>
                    <a:pt x="5138521" y="10456062"/>
                  </a:lnTo>
                  <a:lnTo>
                    <a:pt x="5140058" y="10463708"/>
                  </a:lnTo>
                  <a:lnTo>
                    <a:pt x="5144274" y="10469956"/>
                  </a:lnTo>
                  <a:lnTo>
                    <a:pt x="5150523" y="10474160"/>
                  </a:lnTo>
                  <a:lnTo>
                    <a:pt x="5158181" y="10475709"/>
                  </a:lnTo>
                  <a:lnTo>
                    <a:pt x="5165814" y="10474160"/>
                  </a:lnTo>
                  <a:lnTo>
                    <a:pt x="5172062" y="10469956"/>
                  </a:lnTo>
                  <a:lnTo>
                    <a:pt x="5176278" y="10463708"/>
                  </a:lnTo>
                  <a:lnTo>
                    <a:pt x="5177815" y="10456062"/>
                  </a:lnTo>
                  <a:close/>
                </a:path>
                <a:path w="14841219" h="10718800" extrusionOk="0">
                  <a:moveTo>
                    <a:pt x="5177815" y="10355961"/>
                  </a:moveTo>
                  <a:lnTo>
                    <a:pt x="5176278" y="10348316"/>
                  </a:lnTo>
                  <a:lnTo>
                    <a:pt x="5172062" y="10342067"/>
                  </a:lnTo>
                  <a:lnTo>
                    <a:pt x="5165814" y="10337851"/>
                  </a:lnTo>
                  <a:lnTo>
                    <a:pt x="5158181" y="10336301"/>
                  </a:lnTo>
                  <a:lnTo>
                    <a:pt x="5150523" y="10337851"/>
                  </a:lnTo>
                  <a:lnTo>
                    <a:pt x="5144274" y="10342067"/>
                  </a:lnTo>
                  <a:lnTo>
                    <a:pt x="5140058" y="10348316"/>
                  </a:lnTo>
                  <a:lnTo>
                    <a:pt x="5138521" y="10355961"/>
                  </a:lnTo>
                  <a:lnTo>
                    <a:pt x="5140058" y="10363606"/>
                  </a:lnTo>
                  <a:lnTo>
                    <a:pt x="5144274" y="10369855"/>
                  </a:lnTo>
                  <a:lnTo>
                    <a:pt x="5150523" y="10374071"/>
                  </a:lnTo>
                  <a:lnTo>
                    <a:pt x="5158181" y="10375608"/>
                  </a:lnTo>
                  <a:lnTo>
                    <a:pt x="5165814" y="10374071"/>
                  </a:lnTo>
                  <a:lnTo>
                    <a:pt x="5172062" y="10369855"/>
                  </a:lnTo>
                  <a:lnTo>
                    <a:pt x="5176278" y="10363606"/>
                  </a:lnTo>
                  <a:lnTo>
                    <a:pt x="5177815" y="10355961"/>
                  </a:lnTo>
                  <a:close/>
                </a:path>
                <a:path w="14841219" h="10718800" extrusionOk="0">
                  <a:moveTo>
                    <a:pt x="5251818" y="10701630"/>
                  </a:moveTo>
                  <a:lnTo>
                    <a:pt x="5250269" y="10693997"/>
                  </a:lnTo>
                  <a:lnTo>
                    <a:pt x="5246052" y="10687749"/>
                  </a:lnTo>
                  <a:lnTo>
                    <a:pt x="5239804" y="10683545"/>
                  </a:lnTo>
                  <a:lnTo>
                    <a:pt x="5232158" y="10681995"/>
                  </a:lnTo>
                  <a:lnTo>
                    <a:pt x="5224513" y="10683545"/>
                  </a:lnTo>
                  <a:lnTo>
                    <a:pt x="5218277" y="10687749"/>
                  </a:lnTo>
                  <a:lnTo>
                    <a:pt x="5214061" y="10693997"/>
                  </a:lnTo>
                  <a:lnTo>
                    <a:pt x="5212512" y="10701630"/>
                  </a:lnTo>
                  <a:lnTo>
                    <a:pt x="5214061" y="10709288"/>
                  </a:lnTo>
                  <a:lnTo>
                    <a:pt x="5218277" y="10715536"/>
                  </a:lnTo>
                  <a:lnTo>
                    <a:pt x="5223103" y="10718787"/>
                  </a:lnTo>
                  <a:lnTo>
                    <a:pt x="5241214" y="10718787"/>
                  </a:lnTo>
                  <a:lnTo>
                    <a:pt x="5246052" y="10715536"/>
                  </a:lnTo>
                  <a:lnTo>
                    <a:pt x="5250269" y="10709288"/>
                  </a:lnTo>
                  <a:lnTo>
                    <a:pt x="5251818" y="10701630"/>
                  </a:lnTo>
                  <a:close/>
                </a:path>
                <a:path w="14841219" h="10718800" extrusionOk="0">
                  <a:moveTo>
                    <a:pt x="5251818" y="10601554"/>
                  </a:moveTo>
                  <a:lnTo>
                    <a:pt x="5250269" y="10593896"/>
                  </a:lnTo>
                  <a:lnTo>
                    <a:pt x="5246052" y="10587660"/>
                  </a:lnTo>
                  <a:lnTo>
                    <a:pt x="5239804" y="10583443"/>
                  </a:lnTo>
                  <a:lnTo>
                    <a:pt x="5232158" y="10581894"/>
                  </a:lnTo>
                  <a:lnTo>
                    <a:pt x="5224513" y="10583443"/>
                  </a:lnTo>
                  <a:lnTo>
                    <a:pt x="5218277" y="10587660"/>
                  </a:lnTo>
                  <a:lnTo>
                    <a:pt x="5214061" y="10593896"/>
                  </a:lnTo>
                  <a:lnTo>
                    <a:pt x="5212512" y="10601554"/>
                  </a:lnTo>
                  <a:lnTo>
                    <a:pt x="5214061" y="10609199"/>
                  </a:lnTo>
                  <a:lnTo>
                    <a:pt x="5218277" y="10615435"/>
                  </a:lnTo>
                  <a:lnTo>
                    <a:pt x="5224513" y="10619651"/>
                  </a:lnTo>
                  <a:lnTo>
                    <a:pt x="5232158" y="10621188"/>
                  </a:lnTo>
                  <a:lnTo>
                    <a:pt x="5239804" y="10619651"/>
                  </a:lnTo>
                  <a:lnTo>
                    <a:pt x="5246052" y="10615435"/>
                  </a:lnTo>
                  <a:lnTo>
                    <a:pt x="5250269" y="10609199"/>
                  </a:lnTo>
                  <a:lnTo>
                    <a:pt x="5251818" y="10601554"/>
                  </a:lnTo>
                  <a:close/>
                </a:path>
                <a:path w="14841219" h="10718800" extrusionOk="0">
                  <a:moveTo>
                    <a:pt x="5251818" y="10501452"/>
                  </a:moveTo>
                  <a:lnTo>
                    <a:pt x="5250269" y="10493807"/>
                  </a:lnTo>
                  <a:lnTo>
                    <a:pt x="5246052" y="10487558"/>
                  </a:lnTo>
                  <a:lnTo>
                    <a:pt x="5239804" y="10483355"/>
                  </a:lnTo>
                  <a:lnTo>
                    <a:pt x="5232158" y="10481805"/>
                  </a:lnTo>
                  <a:lnTo>
                    <a:pt x="5224513" y="10483355"/>
                  </a:lnTo>
                  <a:lnTo>
                    <a:pt x="5218277" y="10487558"/>
                  </a:lnTo>
                  <a:lnTo>
                    <a:pt x="5214061" y="10493807"/>
                  </a:lnTo>
                  <a:lnTo>
                    <a:pt x="5212512" y="10501452"/>
                  </a:lnTo>
                  <a:lnTo>
                    <a:pt x="5214061" y="10509098"/>
                  </a:lnTo>
                  <a:lnTo>
                    <a:pt x="5218277" y="10515346"/>
                  </a:lnTo>
                  <a:lnTo>
                    <a:pt x="5224513" y="10519550"/>
                  </a:lnTo>
                  <a:lnTo>
                    <a:pt x="5232158" y="10521086"/>
                  </a:lnTo>
                  <a:lnTo>
                    <a:pt x="5239804" y="10519550"/>
                  </a:lnTo>
                  <a:lnTo>
                    <a:pt x="5246052" y="10515346"/>
                  </a:lnTo>
                  <a:lnTo>
                    <a:pt x="5250269" y="10509098"/>
                  </a:lnTo>
                  <a:lnTo>
                    <a:pt x="5251818" y="10501452"/>
                  </a:lnTo>
                  <a:close/>
                </a:path>
                <a:path w="14841219" h="10718800" extrusionOk="0">
                  <a:moveTo>
                    <a:pt x="5251818" y="10401351"/>
                  </a:moveTo>
                  <a:lnTo>
                    <a:pt x="5250269" y="10393705"/>
                  </a:lnTo>
                  <a:lnTo>
                    <a:pt x="5246052" y="10387457"/>
                  </a:lnTo>
                  <a:lnTo>
                    <a:pt x="5239804" y="10383253"/>
                  </a:lnTo>
                  <a:lnTo>
                    <a:pt x="5232158" y="10381704"/>
                  </a:lnTo>
                  <a:lnTo>
                    <a:pt x="5224513" y="10383253"/>
                  </a:lnTo>
                  <a:lnTo>
                    <a:pt x="5218277" y="10387457"/>
                  </a:lnTo>
                  <a:lnTo>
                    <a:pt x="5214061" y="10393705"/>
                  </a:lnTo>
                  <a:lnTo>
                    <a:pt x="5212512" y="10401351"/>
                  </a:lnTo>
                  <a:lnTo>
                    <a:pt x="5214061" y="10408996"/>
                  </a:lnTo>
                  <a:lnTo>
                    <a:pt x="5218277" y="10415245"/>
                  </a:lnTo>
                  <a:lnTo>
                    <a:pt x="5224513" y="10419448"/>
                  </a:lnTo>
                  <a:lnTo>
                    <a:pt x="5232158" y="10420998"/>
                  </a:lnTo>
                  <a:lnTo>
                    <a:pt x="5239804" y="10419448"/>
                  </a:lnTo>
                  <a:lnTo>
                    <a:pt x="5246052" y="10415245"/>
                  </a:lnTo>
                  <a:lnTo>
                    <a:pt x="5250269" y="10408996"/>
                  </a:lnTo>
                  <a:lnTo>
                    <a:pt x="5251818" y="10401351"/>
                  </a:lnTo>
                  <a:close/>
                </a:path>
                <a:path w="14841219" h="10718800" extrusionOk="0">
                  <a:moveTo>
                    <a:pt x="5251818" y="10301262"/>
                  </a:moveTo>
                  <a:lnTo>
                    <a:pt x="5250269" y="10293604"/>
                  </a:lnTo>
                  <a:lnTo>
                    <a:pt x="5246052" y="10287356"/>
                  </a:lnTo>
                  <a:lnTo>
                    <a:pt x="5239804" y="10283152"/>
                  </a:lnTo>
                  <a:lnTo>
                    <a:pt x="5232158" y="10281602"/>
                  </a:lnTo>
                  <a:lnTo>
                    <a:pt x="5224513" y="10283152"/>
                  </a:lnTo>
                  <a:lnTo>
                    <a:pt x="5218277" y="10287356"/>
                  </a:lnTo>
                  <a:lnTo>
                    <a:pt x="5214061" y="10293604"/>
                  </a:lnTo>
                  <a:lnTo>
                    <a:pt x="5212512" y="10301262"/>
                  </a:lnTo>
                  <a:lnTo>
                    <a:pt x="5214061" y="10308907"/>
                  </a:lnTo>
                  <a:lnTo>
                    <a:pt x="5218277" y="10315143"/>
                  </a:lnTo>
                  <a:lnTo>
                    <a:pt x="5224513" y="10319360"/>
                  </a:lnTo>
                  <a:lnTo>
                    <a:pt x="5232158" y="10320909"/>
                  </a:lnTo>
                  <a:lnTo>
                    <a:pt x="5239804" y="10319360"/>
                  </a:lnTo>
                  <a:lnTo>
                    <a:pt x="5246052" y="10315143"/>
                  </a:lnTo>
                  <a:lnTo>
                    <a:pt x="5250269" y="10308907"/>
                  </a:lnTo>
                  <a:lnTo>
                    <a:pt x="5251818" y="10301262"/>
                  </a:lnTo>
                  <a:close/>
                </a:path>
                <a:path w="14841219" h="10718800" extrusionOk="0">
                  <a:moveTo>
                    <a:pt x="5325796" y="10646931"/>
                  </a:moveTo>
                  <a:lnTo>
                    <a:pt x="5324259" y="10639285"/>
                  </a:lnTo>
                  <a:lnTo>
                    <a:pt x="5320042" y="10633050"/>
                  </a:lnTo>
                  <a:lnTo>
                    <a:pt x="5313807" y="10628833"/>
                  </a:lnTo>
                  <a:lnTo>
                    <a:pt x="5306161" y="10627297"/>
                  </a:lnTo>
                  <a:lnTo>
                    <a:pt x="5298503" y="10628833"/>
                  </a:lnTo>
                  <a:lnTo>
                    <a:pt x="5292255" y="10633050"/>
                  </a:lnTo>
                  <a:lnTo>
                    <a:pt x="5288051" y="10639285"/>
                  </a:lnTo>
                  <a:lnTo>
                    <a:pt x="5286502" y="10646931"/>
                  </a:lnTo>
                  <a:lnTo>
                    <a:pt x="5288051" y="10654576"/>
                  </a:lnTo>
                  <a:lnTo>
                    <a:pt x="5292255" y="10660825"/>
                  </a:lnTo>
                  <a:lnTo>
                    <a:pt x="5298503" y="10665041"/>
                  </a:lnTo>
                  <a:lnTo>
                    <a:pt x="5306161" y="10666590"/>
                  </a:lnTo>
                  <a:lnTo>
                    <a:pt x="5313807" y="10665041"/>
                  </a:lnTo>
                  <a:lnTo>
                    <a:pt x="5320042" y="10660825"/>
                  </a:lnTo>
                  <a:lnTo>
                    <a:pt x="5324259" y="10654576"/>
                  </a:lnTo>
                  <a:lnTo>
                    <a:pt x="5325796" y="10646931"/>
                  </a:lnTo>
                  <a:close/>
                </a:path>
                <a:path w="14841219" h="10718800" extrusionOk="0">
                  <a:moveTo>
                    <a:pt x="5325796" y="10546842"/>
                  </a:moveTo>
                  <a:lnTo>
                    <a:pt x="5324259" y="10539197"/>
                  </a:lnTo>
                  <a:lnTo>
                    <a:pt x="5320042" y="10532948"/>
                  </a:lnTo>
                  <a:lnTo>
                    <a:pt x="5313807" y="10528732"/>
                  </a:lnTo>
                  <a:lnTo>
                    <a:pt x="5306161" y="10527195"/>
                  </a:lnTo>
                  <a:lnTo>
                    <a:pt x="5298503" y="10528732"/>
                  </a:lnTo>
                  <a:lnTo>
                    <a:pt x="5292255" y="10532948"/>
                  </a:lnTo>
                  <a:lnTo>
                    <a:pt x="5288051" y="10539197"/>
                  </a:lnTo>
                  <a:lnTo>
                    <a:pt x="5286502" y="10546842"/>
                  </a:lnTo>
                  <a:lnTo>
                    <a:pt x="5288051" y="10554487"/>
                  </a:lnTo>
                  <a:lnTo>
                    <a:pt x="5292255" y="10560736"/>
                  </a:lnTo>
                  <a:lnTo>
                    <a:pt x="5298503" y="10564940"/>
                  </a:lnTo>
                  <a:lnTo>
                    <a:pt x="5306161" y="10566489"/>
                  </a:lnTo>
                  <a:lnTo>
                    <a:pt x="5313807" y="10564940"/>
                  </a:lnTo>
                  <a:lnTo>
                    <a:pt x="5320042" y="10560736"/>
                  </a:lnTo>
                  <a:lnTo>
                    <a:pt x="5324259" y="10554487"/>
                  </a:lnTo>
                  <a:lnTo>
                    <a:pt x="5325796" y="10546842"/>
                  </a:lnTo>
                  <a:close/>
                </a:path>
                <a:path w="14841219" h="10718800" extrusionOk="0">
                  <a:moveTo>
                    <a:pt x="5325796" y="10446741"/>
                  </a:moveTo>
                  <a:lnTo>
                    <a:pt x="5324259" y="10439095"/>
                  </a:lnTo>
                  <a:lnTo>
                    <a:pt x="5320042" y="10432847"/>
                  </a:lnTo>
                  <a:lnTo>
                    <a:pt x="5313807" y="10428643"/>
                  </a:lnTo>
                  <a:lnTo>
                    <a:pt x="5306161" y="10427094"/>
                  </a:lnTo>
                  <a:lnTo>
                    <a:pt x="5298503" y="10428643"/>
                  </a:lnTo>
                  <a:lnTo>
                    <a:pt x="5292255" y="10432847"/>
                  </a:lnTo>
                  <a:lnTo>
                    <a:pt x="5288051" y="10439095"/>
                  </a:lnTo>
                  <a:lnTo>
                    <a:pt x="5286502" y="10446741"/>
                  </a:lnTo>
                  <a:lnTo>
                    <a:pt x="5288051" y="10454386"/>
                  </a:lnTo>
                  <a:lnTo>
                    <a:pt x="5292255" y="10460634"/>
                  </a:lnTo>
                  <a:lnTo>
                    <a:pt x="5298503" y="10464851"/>
                  </a:lnTo>
                  <a:lnTo>
                    <a:pt x="5306161" y="10466387"/>
                  </a:lnTo>
                  <a:lnTo>
                    <a:pt x="5313807" y="10464851"/>
                  </a:lnTo>
                  <a:lnTo>
                    <a:pt x="5320042" y="10460634"/>
                  </a:lnTo>
                  <a:lnTo>
                    <a:pt x="5324259" y="10454386"/>
                  </a:lnTo>
                  <a:lnTo>
                    <a:pt x="5325796" y="10446741"/>
                  </a:lnTo>
                  <a:close/>
                </a:path>
                <a:path w="14841219" h="10718800" extrusionOk="0">
                  <a:moveTo>
                    <a:pt x="5325796" y="10346652"/>
                  </a:moveTo>
                  <a:lnTo>
                    <a:pt x="5324259" y="10339006"/>
                  </a:lnTo>
                  <a:lnTo>
                    <a:pt x="5320042" y="10332758"/>
                  </a:lnTo>
                  <a:lnTo>
                    <a:pt x="5313807" y="10328542"/>
                  </a:lnTo>
                  <a:lnTo>
                    <a:pt x="5306161" y="10326992"/>
                  </a:lnTo>
                  <a:lnTo>
                    <a:pt x="5298503" y="10328542"/>
                  </a:lnTo>
                  <a:lnTo>
                    <a:pt x="5292255" y="10332758"/>
                  </a:lnTo>
                  <a:lnTo>
                    <a:pt x="5288051" y="10339006"/>
                  </a:lnTo>
                  <a:lnTo>
                    <a:pt x="5286502" y="10346652"/>
                  </a:lnTo>
                  <a:lnTo>
                    <a:pt x="5288051" y="10354285"/>
                  </a:lnTo>
                  <a:lnTo>
                    <a:pt x="5292255" y="10360533"/>
                  </a:lnTo>
                  <a:lnTo>
                    <a:pt x="5298503" y="10364749"/>
                  </a:lnTo>
                  <a:lnTo>
                    <a:pt x="5306161" y="10366286"/>
                  </a:lnTo>
                  <a:lnTo>
                    <a:pt x="5313807" y="10364749"/>
                  </a:lnTo>
                  <a:lnTo>
                    <a:pt x="5320042" y="10360533"/>
                  </a:lnTo>
                  <a:lnTo>
                    <a:pt x="5324259" y="10354285"/>
                  </a:lnTo>
                  <a:lnTo>
                    <a:pt x="5325796" y="10346652"/>
                  </a:lnTo>
                  <a:close/>
                </a:path>
                <a:path w="14841219" h="10718800" extrusionOk="0">
                  <a:moveTo>
                    <a:pt x="5325796" y="10246550"/>
                  </a:moveTo>
                  <a:lnTo>
                    <a:pt x="5324259" y="10238905"/>
                  </a:lnTo>
                  <a:lnTo>
                    <a:pt x="5320042" y="10232657"/>
                  </a:lnTo>
                  <a:lnTo>
                    <a:pt x="5313807" y="10228453"/>
                  </a:lnTo>
                  <a:lnTo>
                    <a:pt x="5306161" y="10226904"/>
                  </a:lnTo>
                  <a:lnTo>
                    <a:pt x="5298503" y="10228453"/>
                  </a:lnTo>
                  <a:lnTo>
                    <a:pt x="5292268" y="10232657"/>
                  </a:lnTo>
                  <a:lnTo>
                    <a:pt x="5288051" y="10238905"/>
                  </a:lnTo>
                  <a:lnTo>
                    <a:pt x="5286502" y="10246550"/>
                  </a:lnTo>
                  <a:lnTo>
                    <a:pt x="5288051" y="10254196"/>
                  </a:lnTo>
                  <a:lnTo>
                    <a:pt x="5292268" y="10260444"/>
                  </a:lnTo>
                  <a:lnTo>
                    <a:pt x="5298503" y="10264648"/>
                  </a:lnTo>
                  <a:lnTo>
                    <a:pt x="5306161" y="10266197"/>
                  </a:lnTo>
                  <a:lnTo>
                    <a:pt x="5313807" y="10264648"/>
                  </a:lnTo>
                  <a:lnTo>
                    <a:pt x="5320042" y="10260444"/>
                  </a:lnTo>
                  <a:lnTo>
                    <a:pt x="5324259" y="10254196"/>
                  </a:lnTo>
                  <a:lnTo>
                    <a:pt x="5325796" y="10246550"/>
                  </a:lnTo>
                  <a:close/>
                </a:path>
                <a:path w="14841219" h="10718800" extrusionOk="0">
                  <a:moveTo>
                    <a:pt x="5399786" y="10692333"/>
                  </a:moveTo>
                  <a:lnTo>
                    <a:pt x="5398249" y="10684688"/>
                  </a:lnTo>
                  <a:lnTo>
                    <a:pt x="5394033" y="10678439"/>
                  </a:lnTo>
                  <a:lnTo>
                    <a:pt x="5387797" y="10674223"/>
                  </a:lnTo>
                  <a:lnTo>
                    <a:pt x="5380152" y="10672686"/>
                  </a:lnTo>
                  <a:lnTo>
                    <a:pt x="5372506" y="10674223"/>
                  </a:lnTo>
                  <a:lnTo>
                    <a:pt x="5366258" y="10678439"/>
                  </a:lnTo>
                  <a:lnTo>
                    <a:pt x="5362054" y="10684688"/>
                  </a:lnTo>
                  <a:lnTo>
                    <a:pt x="5360505" y="10692333"/>
                  </a:lnTo>
                  <a:lnTo>
                    <a:pt x="5362054" y="10699979"/>
                  </a:lnTo>
                  <a:lnTo>
                    <a:pt x="5366258" y="10706214"/>
                  </a:lnTo>
                  <a:lnTo>
                    <a:pt x="5372506" y="10710431"/>
                  </a:lnTo>
                  <a:lnTo>
                    <a:pt x="5380152" y="10711967"/>
                  </a:lnTo>
                  <a:lnTo>
                    <a:pt x="5387797" y="10710431"/>
                  </a:lnTo>
                  <a:lnTo>
                    <a:pt x="5394033" y="10706214"/>
                  </a:lnTo>
                  <a:lnTo>
                    <a:pt x="5398249" y="10699979"/>
                  </a:lnTo>
                  <a:lnTo>
                    <a:pt x="5399786" y="10692333"/>
                  </a:lnTo>
                  <a:close/>
                </a:path>
                <a:path w="14841219" h="10718800" extrusionOk="0">
                  <a:moveTo>
                    <a:pt x="5399786" y="10592232"/>
                  </a:moveTo>
                  <a:lnTo>
                    <a:pt x="5398249" y="10584586"/>
                  </a:lnTo>
                  <a:lnTo>
                    <a:pt x="5394033" y="10578338"/>
                  </a:lnTo>
                  <a:lnTo>
                    <a:pt x="5387797" y="10574134"/>
                  </a:lnTo>
                  <a:lnTo>
                    <a:pt x="5380152" y="10572585"/>
                  </a:lnTo>
                  <a:lnTo>
                    <a:pt x="5372506" y="10574134"/>
                  </a:lnTo>
                  <a:lnTo>
                    <a:pt x="5366258" y="10578338"/>
                  </a:lnTo>
                  <a:lnTo>
                    <a:pt x="5362054" y="10584586"/>
                  </a:lnTo>
                  <a:lnTo>
                    <a:pt x="5360505" y="10592232"/>
                  </a:lnTo>
                  <a:lnTo>
                    <a:pt x="5362054" y="10599877"/>
                  </a:lnTo>
                  <a:lnTo>
                    <a:pt x="5366258" y="10606113"/>
                  </a:lnTo>
                  <a:lnTo>
                    <a:pt x="5372506" y="10610329"/>
                  </a:lnTo>
                  <a:lnTo>
                    <a:pt x="5380152" y="10611879"/>
                  </a:lnTo>
                  <a:lnTo>
                    <a:pt x="5387797" y="10610329"/>
                  </a:lnTo>
                  <a:lnTo>
                    <a:pt x="5394033" y="10606113"/>
                  </a:lnTo>
                  <a:lnTo>
                    <a:pt x="5398249" y="10599877"/>
                  </a:lnTo>
                  <a:lnTo>
                    <a:pt x="5399786" y="10592232"/>
                  </a:lnTo>
                  <a:close/>
                </a:path>
                <a:path w="14841219" h="10718800" extrusionOk="0">
                  <a:moveTo>
                    <a:pt x="5399786" y="10492130"/>
                  </a:moveTo>
                  <a:lnTo>
                    <a:pt x="5398249" y="10484485"/>
                  </a:lnTo>
                  <a:lnTo>
                    <a:pt x="5394033" y="10478237"/>
                  </a:lnTo>
                  <a:lnTo>
                    <a:pt x="5387797" y="10474033"/>
                  </a:lnTo>
                  <a:lnTo>
                    <a:pt x="5380152" y="10472483"/>
                  </a:lnTo>
                  <a:lnTo>
                    <a:pt x="5372506" y="10474033"/>
                  </a:lnTo>
                  <a:lnTo>
                    <a:pt x="5366258" y="10478237"/>
                  </a:lnTo>
                  <a:lnTo>
                    <a:pt x="5362054" y="10484485"/>
                  </a:lnTo>
                  <a:lnTo>
                    <a:pt x="5360505" y="10492130"/>
                  </a:lnTo>
                  <a:lnTo>
                    <a:pt x="5362054" y="10499776"/>
                  </a:lnTo>
                  <a:lnTo>
                    <a:pt x="5366258" y="10506024"/>
                  </a:lnTo>
                  <a:lnTo>
                    <a:pt x="5372506" y="10510241"/>
                  </a:lnTo>
                  <a:lnTo>
                    <a:pt x="5380152" y="10511777"/>
                  </a:lnTo>
                  <a:lnTo>
                    <a:pt x="5387797" y="10510241"/>
                  </a:lnTo>
                  <a:lnTo>
                    <a:pt x="5394033" y="10506024"/>
                  </a:lnTo>
                  <a:lnTo>
                    <a:pt x="5398249" y="10499776"/>
                  </a:lnTo>
                  <a:lnTo>
                    <a:pt x="5399786" y="10492130"/>
                  </a:lnTo>
                  <a:close/>
                </a:path>
                <a:path w="14841219" h="10718800" extrusionOk="0">
                  <a:moveTo>
                    <a:pt x="5399786" y="10392042"/>
                  </a:moveTo>
                  <a:lnTo>
                    <a:pt x="5398249" y="10384396"/>
                  </a:lnTo>
                  <a:lnTo>
                    <a:pt x="5394033" y="10378148"/>
                  </a:lnTo>
                  <a:lnTo>
                    <a:pt x="5387797" y="10373931"/>
                  </a:lnTo>
                  <a:lnTo>
                    <a:pt x="5380152" y="10372382"/>
                  </a:lnTo>
                  <a:lnTo>
                    <a:pt x="5372506" y="10373931"/>
                  </a:lnTo>
                  <a:lnTo>
                    <a:pt x="5366258" y="10378148"/>
                  </a:lnTo>
                  <a:lnTo>
                    <a:pt x="5362054" y="10384396"/>
                  </a:lnTo>
                  <a:lnTo>
                    <a:pt x="5360505" y="10392042"/>
                  </a:lnTo>
                  <a:lnTo>
                    <a:pt x="5362054" y="10399687"/>
                  </a:lnTo>
                  <a:lnTo>
                    <a:pt x="5366258" y="10405923"/>
                  </a:lnTo>
                  <a:lnTo>
                    <a:pt x="5372506" y="10410139"/>
                  </a:lnTo>
                  <a:lnTo>
                    <a:pt x="5380152" y="10411676"/>
                  </a:lnTo>
                  <a:lnTo>
                    <a:pt x="5387797" y="10410139"/>
                  </a:lnTo>
                  <a:lnTo>
                    <a:pt x="5394033" y="10405923"/>
                  </a:lnTo>
                  <a:lnTo>
                    <a:pt x="5398249" y="10399687"/>
                  </a:lnTo>
                  <a:lnTo>
                    <a:pt x="5399786" y="10392042"/>
                  </a:lnTo>
                  <a:close/>
                </a:path>
                <a:path w="14841219" h="10718800" extrusionOk="0">
                  <a:moveTo>
                    <a:pt x="5399786" y="10291953"/>
                  </a:moveTo>
                  <a:lnTo>
                    <a:pt x="5398249" y="10284295"/>
                  </a:lnTo>
                  <a:lnTo>
                    <a:pt x="5394033" y="10278046"/>
                  </a:lnTo>
                  <a:lnTo>
                    <a:pt x="5387797" y="10273843"/>
                  </a:lnTo>
                  <a:lnTo>
                    <a:pt x="5380152" y="10272293"/>
                  </a:lnTo>
                  <a:lnTo>
                    <a:pt x="5372506" y="10273843"/>
                  </a:lnTo>
                  <a:lnTo>
                    <a:pt x="5366258" y="10278046"/>
                  </a:lnTo>
                  <a:lnTo>
                    <a:pt x="5362054" y="10284295"/>
                  </a:lnTo>
                  <a:lnTo>
                    <a:pt x="5360505" y="10291953"/>
                  </a:lnTo>
                  <a:lnTo>
                    <a:pt x="5362054" y="10299598"/>
                  </a:lnTo>
                  <a:lnTo>
                    <a:pt x="5366258" y="10305834"/>
                  </a:lnTo>
                  <a:lnTo>
                    <a:pt x="5372506" y="10310050"/>
                  </a:lnTo>
                  <a:lnTo>
                    <a:pt x="5380152" y="10311587"/>
                  </a:lnTo>
                  <a:lnTo>
                    <a:pt x="5387797" y="10310050"/>
                  </a:lnTo>
                  <a:lnTo>
                    <a:pt x="5394033" y="10305834"/>
                  </a:lnTo>
                  <a:lnTo>
                    <a:pt x="5398249" y="10299598"/>
                  </a:lnTo>
                  <a:lnTo>
                    <a:pt x="5399786" y="10291953"/>
                  </a:lnTo>
                  <a:close/>
                </a:path>
                <a:path w="14841219" h="10718800" extrusionOk="0">
                  <a:moveTo>
                    <a:pt x="5399786" y="10191839"/>
                  </a:moveTo>
                  <a:lnTo>
                    <a:pt x="5398249" y="10184193"/>
                  </a:lnTo>
                  <a:lnTo>
                    <a:pt x="5394033" y="10177958"/>
                  </a:lnTo>
                  <a:lnTo>
                    <a:pt x="5387797" y="10173741"/>
                  </a:lnTo>
                  <a:lnTo>
                    <a:pt x="5380152" y="10172205"/>
                  </a:lnTo>
                  <a:lnTo>
                    <a:pt x="5372506" y="10173741"/>
                  </a:lnTo>
                  <a:lnTo>
                    <a:pt x="5366258" y="10177958"/>
                  </a:lnTo>
                  <a:lnTo>
                    <a:pt x="5362054" y="10184193"/>
                  </a:lnTo>
                  <a:lnTo>
                    <a:pt x="5360505" y="10191839"/>
                  </a:lnTo>
                  <a:lnTo>
                    <a:pt x="5362054" y="10199497"/>
                  </a:lnTo>
                  <a:lnTo>
                    <a:pt x="5366258" y="10205733"/>
                  </a:lnTo>
                  <a:lnTo>
                    <a:pt x="5372506" y="10209949"/>
                  </a:lnTo>
                  <a:lnTo>
                    <a:pt x="5380152" y="10211486"/>
                  </a:lnTo>
                  <a:lnTo>
                    <a:pt x="5387797" y="10209949"/>
                  </a:lnTo>
                  <a:lnTo>
                    <a:pt x="5394033" y="10205733"/>
                  </a:lnTo>
                  <a:lnTo>
                    <a:pt x="5398249" y="10199497"/>
                  </a:lnTo>
                  <a:lnTo>
                    <a:pt x="5399786" y="10191839"/>
                  </a:lnTo>
                  <a:close/>
                </a:path>
                <a:path w="14841219" h="10718800" extrusionOk="0">
                  <a:moveTo>
                    <a:pt x="5457698" y="10718787"/>
                  </a:moveTo>
                  <a:lnTo>
                    <a:pt x="5454154" y="10718076"/>
                  </a:lnTo>
                  <a:lnTo>
                    <a:pt x="5450598" y="10718787"/>
                  </a:lnTo>
                  <a:lnTo>
                    <a:pt x="5457698" y="10718787"/>
                  </a:lnTo>
                  <a:close/>
                </a:path>
                <a:path w="14841219" h="10718800" extrusionOk="0">
                  <a:moveTo>
                    <a:pt x="5473789" y="10637622"/>
                  </a:moveTo>
                  <a:lnTo>
                    <a:pt x="5472239" y="10629976"/>
                  </a:lnTo>
                  <a:lnTo>
                    <a:pt x="5468036" y="10623728"/>
                  </a:lnTo>
                  <a:lnTo>
                    <a:pt x="5461787" y="10619524"/>
                  </a:lnTo>
                  <a:lnTo>
                    <a:pt x="5454154" y="10617975"/>
                  </a:lnTo>
                  <a:lnTo>
                    <a:pt x="5446496" y="10619524"/>
                  </a:lnTo>
                  <a:lnTo>
                    <a:pt x="5440248" y="10623728"/>
                  </a:lnTo>
                  <a:lnTo>
                    <a:pt x="5436032" y="10629976"/>
                  </a:lnTo>
                  <a:lnTo>
                    <a:pt x="5434495" y="10637622"/>
                  </a:lnTo>
                  <a:lnTo>
                    <a:pt x="5436032" y="10645280"/>
                  </a:lnTo>
                  <a:lnTo>
                    <a:pt x="5440248" y="10651515"/>
                  </a:lnTo>
                  <a:lnTo>
                    <a:pt x="5446496" y="10655732"/>
                  </a:lnTo>
                  <a:lnTo>
                    <a:pt x="5454154" y="10657269"/>
                  </a:lnTo>
                  <a:lnTo>
                    <a:pt x="5461787" y="10655732"/>
                  </a:lnTo>
                  <a:lnTo>
                    <a:pt x="5468036" y="10651515"/>
                  </a:lnTo>
                  <a:lnTo>
                    <a:pt x="5472239" y="10645280"/>
                  </a:lnTo>
                  <a:lnTo>
                    <a:pt x="5473789" y="10637622"/>
                  </a:lnTo>
                  <a:close/>
                </a:path>
                <a:path w="14841219" h="10718800" extrusionOk="0">
                  <a:moveTo>
                    <a:pt x="5473789" y="10537533"/>
                  </a:moveTo>
                  <a:lnTo>
                    <a:pt x="5472239" y="10529875"/>
                  </a:lnTo>
                  <a:lnTo>
                    <a:pt x="5468036" y="10523639"/>
                  </a:lnTo>
                  <a:lnTo>
                    <a:pt x="5461787" y="10519423"/>
                  </a:lnTo>
                  <a:lnTo>
                    <a:pt x="5454154" y="10517886"/>
                  </a:lnTo>
                  <a:lnTo>
                    <a:pt x="5446496" y="10519423"/>
                  </a:lnTo>
                  <a:lnTo>
                    <a:pt x="5440248" y="10523639"/>
                  </a:lnTo>
                  <a:lnTo>
                    <a:pt x="5436032" y="10529875"/>
                  </a:lnTo>
                  <a:lnTo>
                    <a:pt x="5434495" y="10537533"/>
                  </a:lnTo>
                  <a:lnTo>
                    <a:pt x="5436032" y="10545178"/>
                  </a:lnTo>
                  <a:lnTo>
                    <a:pt x="5440248" y="10551414"/>
                  </a:lnTo>
                  <a:lnTo>
                    <a:pt x="5446496" y="10555630"/>
                  </a:lnTo>
                  <a:lnTo>
                    <a:pt x="5454154" y="10557180"/>
                  </a:lnTo>
                  <a:lnTo>
                    <a:pt x="5461787" y="10555630"/>
                  </a:lnTo>
                  <a:lnTo>
                    <a:pt x="5468036" y="10551414"/>
                  </a:lnTo>
                  <a:lnTo>
                    <a:pt x="5472239" y="10545178"/>
                  </a:lnTo>
                  <a:lnTo>
                    <a:pt x="5473789" y="10537533"/>
                  </a:lnTo>
                  <a:close/>
                </a:path>
                <a:path w="14841219" h="10718800" extrusionOk="0">
                  <a:moveTo>
                    <a:pt x="5473789" y="10437431"/>
                  </a:moveTo>
                  <a:lnTo>
                    <a:pt x="5472239" y="10429786"/>
                  </a:lnTo>
                  <a:lnTo>
                    <a:pt x="5468036" y="10423538"/>
                  </a:lnTo>
                  <a:lnTo>
                    <a:pt x="5461787" y="10419321"/>
                  </a:lnTo>
                  <a:lnTo>
                    <a:pt x="5454154" y="10417785"/>
                  </a:lnTo>
                  <a:lnTo>
                    <a:pt x="5446496" y="10419321"/>
                  </a:lnTo>
                  <a:lnTo>
                    <a:pt x="5440248" y="10423538"/>
                  </a:lnTo>
                  <a:lnTo>
                    <a:pt x="5436032" y="10429786"/>
                  </a:lnTo>
                  <a:lnTo>
                    <a:pt x="5434495" y="10437431"/>
                  </a:lnTo>
                  <a:lnTo>
                    <a:pt x="5436032" y="10445077"/>
                  </a:lnTo>
                  <a:lnTo>
                    <a:pt x="5440248" y="10451325"/>
                  </a:lnTo>
                  <a:lnTo>
                    <a:pt x="5446496" y="10455529"/>
                  </a:lnTo>
                  <a:lnTo>
                    <a:pt x="5454154" y="10457078"/>
                  </a:lnTo>
                  <a:lnTo>
                    <a:pt x="5461787" y="10455529"/>
                  </a:lnTo>
                  <a:lnTo>
                    <a:pt x="5468036" y="10451325"/>
                  </a:lnTo>
                  <a:lnTo>
                    <a:pt x="5472239" y="10445077"/>
                  </a:lnTo>
                  <a:lnTo>
                    <a:pt x="5473789" y="10437431"/>
                  </a:lnTo>
                  <a:close/>
                </a:path>
                <a:path w="14841219" h="10718800" extrusionOk="0">
                  <a:moveTo>
                    <a:pt x="5473789" y="10337343"/>
                  </a:moveTo>
                  <a:lnTo>
                    <a:pt x="5472239" y="10329685"/>
                  </a:lnTo>
                  <a:lnTo>
                    <a:pt x="5468036" y="10323436"/>
                  </a:lnTo>
                  <a:lnTo>
                    <a:pt x="5461787" y="10319233"/>
                  </a:lnTo>
                  <a:lnTo>
                    <a:pt x="5454154" y="10317683"/>
                  </a:lnTo>
                  <a:lnTo>
                    <a:pt x="5446496" y="10319233"/>
                  </a:lnTo>
                  <a:lnTo>
                    <a:pt x="5440248" y="10323436"/>
                  </a:lnTo>
                  <a:lnTo>
                    <a:pt x="5436032" y="10329685"/>
                  </a:lnTo>
                  <a:lnTo>
                    <a:pt x="5434495" y="10337343"/>
                  </a:lnTo>
                  <a:lnTo>
                    <a:pt x="5436032" y="10344988"/>
                  </a:lnTo>
                  <a:lnTo>
                    <a:pt x="5440248" y="10351237"/>
                  </a:lnTo>
                  <a:lnTo>
                    <a:pt x="5446496" y="10355440"/>
                  </a:lnTo>
                  <a:lnTo>
                    <a:pt x="5454154" y="10356990"/>
                  </a:lnTo>
                  <a:lnTo>
                    <a:pt x="5461787" y="10355440"/>
                  </a:lnTo>
                  <a:lnTo>
                    <a:pt x="5468036" y="10351237"/>
                  </a:lnTo>
                  <a:lnTo>
                    <a:pt x="5472239" y="10344988"/>
                  </a:lnTo>
                  <a:lnTo>
                    <a:pt x="5473789" y="10337343"/>
                  </a:lnTo>
                  <a:close/>
                </a:path>
                <a:path w="14841219" h="10718800" extrusionOk="0">
                  <a:moveTo>
                    <a:pt x="5473789" y="10237241"/>
                  </a:moveTo>
                  <a:lnTo>
                    <a:pt x="5472239" y="10229596"/>
                  </a:lnTo>
                  <a:lnTo>
                    <a:pt x="5468036" y="10223348"/>
                  </a:lnTo>
                  <a:lnTo>
                    <a:pt x="5461787" y="10219131"/>
                  </a:lnTo>
                  <a:lnTo>
                    <a:pt x="5454154" y="10217594"/>
                  </a:lnTo>
                  <a:lnTo>
                    <a:pt x="5446496" y="10219131"/>
                  </a:lnTo>
                  <a:lnTo>
                    <a:pt x="5440248" y="10223348"/>
                  </a:lnTo>
                  <a:lnTo>
                    <a:pt x="5436032" y="10229596"/>
                  </a:lnTo>
                  <a:lnTo>
                    <a:pt x="5434495" y="10237241"/>
                  </a:lnTo>
                  <a:lnTo>
                    <a:pt x="5436032" y="10244887"/>
                  </a:lnTo>
                  <a:lnTo>
                    <a:pt x="5440248" y="10251135"/>
                  </a:lnTo>
                  <a:lnTo>
                    <a:pt x="5446496" y="10255339"/>
                  </a:lnTo>
                  <a:lnTo>
                    <a:pt x="5454154" y="10256888"/>
                  </a:lnTo>
                  <a:lnTo>
                    <a:pt x="5461787" y="10255339"/>
                  </a:lnTo>
                  <a:lnTo>
                    <a:pt x="5468036" y="10251135"/>
                  </a:lnTo>
                  <a:lnTo>
                    <a:pt x="5472239" y="10244887"/>
                  </a:lnTo>
                  <a:lnTo>
                    <a:pt x="5473789" y="10237241"/>
                  </a:lnTo>
                  <a:close/>
                </a:path>
                <a:path w="14841219" h="10718800" extrusionOk="0">
                  <a:moveTo>
                    <a:pt x="5473789" y="10137140"/>
                  </a:moveTo>
                  <a:lnTo>
                    <a:pt x="5472239" y="10129495"/>
                  </a:lnTo>
                  <a:lnTo>
                    <a:pt x="5468036" y="10123246"/>
                  </a:lnTo>
                  <a:lnTo>
                    <a:pt x="5461787" y="10119042"/>
                  </a:lnTo>
                  <a:lnTo>
                    <a:pt x="5454154" y="10117493"/>
                  </a:lnTo>
                  <a:lnTo>
                    <a:pt x="5446496" y="10119042"/>
                  </a:lnTo>
                  <a:lnTo>
                    <a:pt x="5440248" y="10123246"/>
                  </a:lnTo>
                  <a:lnTo>
                    <a:pt x="5436032" y="10129495"/>
                  </a:lnTo>
                  <a:lnTo>
                    <a:pt x="5434495" y="10137140"/>
                  </a:lnTo>
                  <a:lnTo>
                    <a:pt x="5436032" y="10144785"/>
                  </a:lnTo>
                  <a:lnTo>
                    <a:pt x="5440248" y="10151034"/>
                  </a:lnTo>
                  <a:lnTo>
                    <a:pt x="5446496" y="10155250"/>
                  </a:lnTo>
                  <a:lnTo>
                    <a:pt x="5454154" y="10156787"/>
                  </a:lnTo>
                  <a:lnTo>
                    <a:pt x="5461787" y="10155250"/>
                  </a:lnTo>
                  <a:lnTo>
                    <a:pt x="5468036" y="10151034"/>
                  </a:lnTo>
                  <a:lnTo>
                    <a:pt x="5472239" y="10144785"/>
                  </a:lnTo>
                  <a:lnTo>
                    <a:pt x="5473789" y="10137140"/>
                  </a:lnTo>
                  <a:close/>
                </a:path>
                <a:path w="14841219" h="10718800" extrusionOk="0">
                  <a:moveTo>
                    <a:pt x="5547779" y="10683011"/>
                  </a:moveTo>
                  <a:lnTo>
                    <a:pt x="5546229" y="10675366"/>
                  </a:lnTo>
                  <a:lnTo>
                    <a:pt x="5542026" y="10669118"/>
                  </a:lnTo>
                  <a:lnTo>
                    <a:pt x="5535777" y="10664901"/>
                  </a:lnTo>
                  <a:lnTo>
                    <a:pt x="5528119" y="10663352"/>
                  </a:lnTo>
                  <a:lnTo>
                    <a:pt x="5520474" y="10664901"/>
                  </a:lnTo>
                  <a:lnTo>
                    <a:pt x="5514238" y="10669118"/>
                  </a:lnTo>
                  <a:lnTo>
                    <a:pt x="5510034" y="10675366"/>
                  </a:lnTo>
                  <a:lnTo>
                    <a:pt x="5508485" y="10683011"/>
                  </a:lnTo>
                  <a:lnTo>
                    <a:pt x="5510034" y="10690657"/>
                  </a:lnTo>
                  <a:lnTo>
                    <a:pt x="5514238" y="10696905"/>
                  </a:lnTo>
                  <a:lnTo>
                    <a:pt x="5520474" y="10701109"/>
                  </a:lnTo>
                  <a:lnTo>
                    <a:pt x="5528119" y="10702658"/>
                  </a:lnTo>
                  <a:lnTo>
                    <a:pt x="5535777" y="10701109"/>
                  </a:lnTo>
                  <a:lnTo>
                    <a:pt x="5542026" y="10696905"/>
                  </a:lnTo>
                  <a:lnTo>
                    <a:pt x="5546229" y="10690657"/>
                  </a:lnTo>
                  <a:lnTo>
                    <a:pt x="5547779" y="10683011"/>
                  </a:lnTo>
                  <a:close/>
                </a:path>
                <a:path w="14841219" h="10718800" extrusionOk="0">
                  <a:moveTo>
                    <a:pt x="5547779" y="10582910"/>
                  </a:moveTo>
                  <a:lnTo>
                    <a:pt x="5546229" y="10575265"/>
                  </a:lnTo>
                  <a:lnTo>
                    <a:pt x="5542026" y="10569029"/>
                  </a:lnTo>
                  <a:lnTo>
                    <a:pt x="5535777" y="10564813"/>
                  </a:lnTo>
                  <a:lnTo>
                    <a:pt x="5528119" y="10563263"/>
                  </a:lnTo>
                  <a:lnTo>
                    <a:pt x="5520474" y="10564813"/>
                  </a:lnTo>
                  <a:lnTo>
                    <a:pt x="5514238" y="10569029"/>
                  </a:lnTo>
                  <a:lnTo>
                    <a:pt x="5510034" y="10575265"/>
                  </a:lnTo>
                  <a:lnTo>
                    <a:pt x="5508485" y="10582910"/>
                  </a:lnTo>
                  <a:lnTo>
                    <a:pt x="5510034" y="10590568"/>
                  </a:lnTo>
                  <a:lnTo>
                    <a:pt x="5514238" y="10596804"/>
                  </a:lnTo>
                  <a:lnTo>
                    <a:pt x="5520474" y="10601008"/>
                  </a:lnTo>
                  <a:lnTo>
                    <a:pt x="5528119" y="10602557"/>
                  </a:lnTo>
                  <a:lnTo>
                    <a:pt x="5535777" y="10601008"/>
                  </a:lnTo>
                  <a:lnTo>
                    <a:pt x="5542026" y="10596804"/>
                  </a:lnTo>
                  <a:lnTo>
                    <a:pt x="5546229" y="10590568"/>
                  </a:lnTo>
                  <a:lnTo>
                    <a:pt x="5547779" y="10582910"/>
                  </a:lnTo>
                  <a:close/>
                </a:path>
                <a:path w="14841219" h="10718800" extrusionOk="0">
                  <a:moveTo>
                    <a:pt x="5547779" y="10482809"/>
                  </a:moveTo>
                  <a:lnTo>
                    <a:pt x="5546229" y="10475163"/>
                  </a:lnTo>
                  <a:lnTo>
                    <a:pt x="5542026" y="10468927"/>
                  </a:lnTo>
                  <a:lnTo>
                    <a:pt x="5535777" y="10464711"/>
                  </a:lnTo>
                  <a:lnTo>
                    <a:pt x="5528119" y="10463162"/>
                  </a:lnTo>
                  <a:lnTo>
                    <a:pt x="5520474" y="10464711"/>
                  </a:lnTo>
                  <a:lnTo>
                    <a:pt x="5514238" y="10468927"/>
                  </a:lnTo>
                  <a:lnTo>
                    <a:pt x="5510034" y="10475163"/>
                  </a:lnTo>
                  <a:lnTo>
                    <a:pt x="5508485" y="10482809"/>
                  </a:lnTo>
                  <a:lnTo>
                    <a:pt x="5510034" y="10490467"/>
                  </a:lnTo>
                  <a:lnTo>
                    <a:pt x="5514238" y="10496715"/>
                  </a:lnTo>
                  <a:lnTo>
                    <a:pt x="5520474" y="10500931"/>
                  </a:lnTo>
                  <a:lnTo>
                    <a:pt x="5528119" y="10502468"/>
                  </a:lnTo>
                  <a:lnTo>
                    <a:pt x="5535777" y="10500931"/>
                  </a:lnTo>
                  <a:lnTo>
                    <a:pt x="5542026" y="10496715"/>
                  </a:lnTo>
                  <a:lnTo>
                    <a:pt x="5546229" y="10490467"/>
                  </a:lnTo>
                  <a:lnTo>
                    <a:pt x="5547779" y="10482809"/>
                  </a:lnTo>
                  <a:close/>
                </a:path>
                <a:path w="14841219" h="10718800" extrusionOk="0">
                  <a:moveTo>
                    <a:pt x="5547779" y="10382720"/>
                  </a:moveTo>
                  <a:lnTo>
                    <a:pt x="5546229" y="10375074"/>
                  </a:lnTo>
                  <a:lnTo>
                    <a:pt x="5542026" y="10368826"/>
                  </a:lnTo>
                  <a:lnTo>
                    <a:pt x="5535777" y="10364622"/>
                  </a:lnTo>
                  <a:lnTo>
                    <a:pt x="5528119" y="10363073"/>
                  </a:lnTo>
                  <a:lnTo>
                    <a:pt x="5520474" y="10364622"/>
                  </a:lnTo>
                  <a:lnTo>
                    <a:pt x="5514238" y="10368826"/>
                  </a:lnTo>
                  <a:lnTo>
                    <a:pt x="5510034" y="10375074"/>
                  </a:lnTo>
                  <a:lnTo>
                    <a:pt x="5508485" y="10382720"/>
                  </a:lnTo>
                  <a:lnTo>
                    <a:pt x="5510034" y="10390365"/>
                  </a:lnTo>
                  <a:lnTo>
                    <a:pt x="5514238" y="10396614"/>
                  </a:lnTo>
                  <a:lnTo>
                    <a:pt x="5520474" y="10400830"/>
                  </a:lnTo>
                  <a:lnTo>
                    <a:pt x="5528119" y="10402367"/>
                  </a:lnTo>
                  <a:lnTo>
                    <a:pt x="5535777" y="10400830"/>
                  </a:lnTo>
                  <a:lnTo>
                    <a:pt x="5542026" y="10396614"/>
                  </a:lnTo>
                  <a:lnTo>
                    <a:pt x="5546229" y="10390365"/>
                  </a:lnTo>
                  <a:lnTo>
                    <a:pt x="5547779" y="10382720"/>
                  </a:lnTo>
                  <a:close/>
                </a:path>
                <a:path w="14841219" h="10718800" extrusionOk="0">
                  <a:moveTo>
                    <a:pt x="5547779" y="10282618"/>
                  </a:moveTo>
                  <a:lnTo>
                    <a:pt x="5546229" y="10274973"/>
                  </a:lnTo>
                  <a:lnTo>
                    <a:pt x="5542026" y="10268737"/>
                  </a:lnTo>
                  <a:lnTo>
                    <a:pt x="5535777" y="10264521"/>
                  </a:lnTo>
                  <a:lnTo>
                    <a:pt x="5528119" y="10262972"/>
                  </a:lnTo>
                  <a:lnTo>
                    <a:pt x="5520474" y="10264521"/>
                  </a:lnTo>
                  <a:lnTo>
                    <a:pt x="5514238" y="10268737"/>
                  </a:lnTo>
                  <a:lnTo>
                    <a:pt x="5510034" y="10274973"/>
                  </a:lnTo>
                  <a:lnTo>
                    <a:pt x="5508485" y="10282618"/>
                  </a:lnTo>
                  <a:lnTo>
                    <a:pt x="5510034" y="10290277"/>
                  </a:lnTo>
                  <a:lnTo>
                    <a:pt x="5514238" y="10296525"/>
                  </a:lnTo>
                  <a:lnTo>
                    <a:pt x="5520474" y="10300729"/>
                  </a:lnTo>
                  <a:lnTo>
                    <a:pt x="5528119" y="10302278"/>
                  </a:lnTo>
                  <a:lnTo>
                    <a:pt x="5535777" y="10300729"/>
                  </a:lnTo>
                  <a:lnTo>
                    <a:pt x="5542026" y="10296525"/>
                  </a:lnTo>
                  <a:lnTo>
                    <a:pt x="5546229" y="10290277"/>
                  </a:lnTo>
                  <a:lnTo>
                    <a:pt x="5547779" y="10282618"/>
                  </a:lnTo>
                  <a:close/>
                </a:path>
                <a:path w="14841219" h="10718800" extrusionOk="0">
                  <a:moveTo>
                    <a:pt x="5547779" y="10182530"/>
                  </a:moveTo>
                  <a:lnTo>
                    <a:pt x="5546229" y="10174884"/>
                  </a:lnTo>
                  <a:lnTo>
                    <a:pt x="5542026" y="10168636"/>
                  </a:lnTo>
                  <a:lnTo>
                    <a:pt x="5535777" y="10164432"/>
                  </a:lnTo>
                  <a:lnTo>
                    <a:pt x="5528119" y="10162883"/>
                  </a:lnTo>
                  <a:lnTo>
                    <a:pt x="5520474" y="10164432"/>
                  </a:lnTo>
                  <a:lnTo>
                    <a:pt x="5514238" y="10168636"/>
                  </a:lnTo>
                  <a:lnTo>
                    <a:pt x="5510034" y="10174884"/>
                  </a:lnTo>
                  <a:lnTo>
                    <a:pt x="5508485" y="10182530"/>
                  </a:lnTo>
                  <a:lnTo>
                    <a:pt x="5510034" y="10190175"/>
                  </a:lnTo>
                  <a:lnTo>
                    <a:pt x="5514238" y="10196424"/>
                  </a:lnTo>
                  <a:lnTo>
                    <a:pt x="5520474" y="10200627"/>
                  </a:lnTo>
                  <a:lnTo>
                    <a:pt x="5528119" y="10202177"/>
                  </a:lnTo>
                  <a:lnTo>
                    <a:pt x="5535777" y="10200627"/>
                  </a:lnTo>
                  <a:lnTo>
                    <a:pt x="5542026" y="10196424"/>
                  </a:lnTo>
                  <a:lnTo>
                    <a:pt x="5546229" y="10190175"/>
                  </a:lnTo>
                  <a:lnTo>
                    <a:pt x="5547779" y="10182530"/>
                  </a:lnTo>
                  <a:close/>
                </a:path>
                <a:path w="14841219" h="10718800" extrusionOk="0">
                  <a:moveTo>
                    <a:pt x="5547779" y="10082428"/>
                  </a:moveTo>
                  <a:lnTo>
                    <a:pt x="5546229" y="10074783"/>
                  </a:lnTo>
                  <a:lnTo>
                    <a:pt x="5542026" y="10068535"/>
                  </a:lnTo>
                  <a:lnTo>
                    <a:pt x="5535777" y="10064331"/>
                  </a:lnTo>
                  <a:lnTo>
                    <a:pt x="5528119" y="10062781"/>
                  </a:lnTo>
                  <a:lnTo>
                    <a:pt x="5520474" y="10064331"/>
                  </a:lnTo>
                  <a:lnTo>
                    <a:pt x="5514238" y="10068535"/>
                  </a:lnTo>
                  <a:lnTo>
                    <a:pt x="5510034" y="10074783"/>
                  </a:lnTo>
                  <a:lnTo>
                    <a:pt x="5508485" y="10082428"/>
                  </a:lnTo>
                  <a:lnTo>
                    <a:pt x="5510034" y="10090074"/>
                  </a:lnTo>
                  <a:lnTo>
                    <a:pt x="5514238" y="10096322"/>
                  </a:lnTo>
                  <a:lnTo>
                    <a:pt x="5520474" y="10100539"/>
                  </a:lnTo>
                  <a:lnTo>
                    <a:pt x="5528119" y="10102075"/>
                  </a:lnTo>
                  <a:lnTo>
                    <a:pt x="5535777" y="10100539"/>
                  </a:lnTo>
                  <a:lnTo>
                    <a:pt x="5542026" y="10096322"/>
                  </a:lnTo>
                  <a:lnTo>
                    <a:pt x="5546229" y="10090074"/>
                  </a:lnTo>
                  <a:lnTo>
                    <a:pt x="5547779" y="10082428"/>
                  </a:lnTo>
                  <a:close/>
                </a:path>
                <a:path w="14841219" h="10718800" extrusionOk="0">
                  <a:moveTo>
                    <a:pt x="5618899" y="10718787"/>
                  </a:moveTo>
                  <a:lnTo>
                    <a:pt x="5616016" y="10714507"/>
                  </a:lnTo>
                  <a:lnTo>
                    <a:pt x="5609768" y="10710291"/>
                  </a:lnTo>
                  <a:lnTo>
                    <a:pt x="5602122" y="10708754"/>
                  </a:lnTo>
                  <a:lnTo>
                    <a:pt x="5594477" y="10710291"/>
                  </a:lnTo>
                  <a:lnTo>
                    <a:pt x="5588228" y="10714507"/>
                  </a:lnTo>
                  <a:lnTo>
                    <a:pt x="5585333" y="10718787"/>
                  </a:lnTo>
                  <a:lnTo>
                    <a:pt x="5618899" y="10718787"/>
                  </a:lnTo>
                  <a:close/>
                </a:path>
                <a:path w="14841219" h="10718800" extrusionOk="0">
                  <a:moveTo>
                    <a:pt x="5621769" y="10628313"/>
                  </a:moveTo>
                  <a:lnTo>
                    <a:pt x="5620220" y="10620654"/>
                  </a:lnTo>
                  <a:lnTo>
                    <a:pt x="5616016" y="10614406"/>
                  </a:lnTo>
                  <a:lnTo>
                    <a:pt x="5609768" y="10610202"/>
                  </a:lnTo>
                  <a:lnTo>
                    <a:pt x="5602122" y="10608653"/>
                  </a:lnTo>
                  <a:lnTo>
                    <a:pt x="5594477" y="10610202"/>
                  </a:lnTo>
                  <a:lnTo>
                    <a:pt x="5588228" y="10614406"/>
                  </a:lnTo>
                  <a:lnTo>
                    <a:pt x="5584012" y="10620654"/>
                  </a:lnTo>
                  <a:lnTo>
                    <a:pt x="5582475" y="10628313"/>
                  </a:lnTo>
                  <a:lnTo>
                    <a:pt x="5584012" y="10635958"/>
                  </a:lnTo>
                  <a:lnTo>
                    <a:pt x="5588228" y="10642206"/>
                  </a:lnTo>
                  <a:lnTo>
                    <a:pt x="5594477" y="10646410"/>
                  </a:lnTo>
                  <a:lnTo>
                    <a:pt x="5602122" y="10647947"/>
                  </a:lnTo>
                  <a:lnTo>
                    <a:pt x="5609768" y="10646410"/>
                  </a:lnTo>
                  <a:lnTo>
                    <a:pt x="5616016" y="10642206"/>
                  </a:lnTo>
                  <a:lnTo>
                    <a:pt x="5620220" y="10635958"/>
                  </a:lnTo>
                  <a:lnTo>
                    <a:pt x="5621769" y="10628313"/>
                  </a:lnTo>
                  <a:close/>
                </a:path>
                <a:path w="14841219" h="10718800" extrusionOk="0">
                  <a:moveTo>
                    <a:pt x="5621769" y="10528224"/>
                  </a:moveTo>
                  <a:lnTo>
                    <a:pt x="5620220" y="10520566"/>
                  </a:lnTo>
                  <a:lnTo>
                    <a:pt x="5616016" y="10514317"/>
                  </a:lnTo>
                  <a:lnTo>
                    <a:pt x="5609768" y="10510114"/>
                  </a:lnTo>
                  <a:lnTo>
                    <a:pt x="5602122" y="10508564"/>
                  </a:lnTo>
                  <a:lnTo>
                    <a:pt x="5594477" y="10510114"/>
                  </a:lnTo>
                  <a:lnTo>
                    <a:pt x="5588228" y="10514317"/>
                  </a:lnTo>
                  <a:lnTo>
                    <a:pt x="5584012" y="10520566"/>
                  </a:lnTo>
                  <a:lnTo>
                    <a:pt x="5582475" y="10528224"/>
                  </a:lnTo>
                  <a:lnTo>
                    <a:pt x="5584012" y="10535869"/>
                  </a:lnTo>
                  <a:lnTo>
                    <a:pt x="5588228" y="10542105"/>
                  </a:lnTo>
                  <a:lnTo>
                    <a:pt x="5594477" y="10546321"/>
                  </a:lnTo>
                  <a:lnTo>
                    <a:pt x="5602122" y="10547871"/>
                  </a:lnTo>
                  <a:lnTo>
                    <a:pt x="5609768" y="10546321"/>
                  </a:lnTo>
                  <a:lnTo>
                    <a:pt x="5616016" y="10542105"/>
                  </a:lnTo>
                  <a:lnTo>
                    <a:pt x="5620220" y="10535869"/>
                  </a:lnTo>
                  <a:lnTo>
                    <a:pt x="5621769" y="10528224"/>
                  </a:lnTo>
                  <a:close/>
                </a:path>
                <a:path w="14841219" h="10718800" extrusionOk="0">
                  <a:moveTo>
                    <a:pt x="5621769" y="10428110"/>
                  </a:moveTo>
                  <a:lnTo>
                    <a:pt x="5620220" y="10420464"/>
                  </a:lnTo>
                  <a:lnTo>
                    <a:pt x="5616016" y="10414229"/>
                  </a:lnTo>
                  <a:lnTo>
                    <a:pt x="5609768" y="10410012"/>
                  </a:lnTo>
                  <a:lnTo>
                    <a:pt x="5602122" y="10408475"/>
                  </a:lnTo>
                  <a:lnTo>
                    <a:pt x="5594477" y="10410012"/>
                  </a:lnTo>
                  <a:lnTo>
                    <a:pt x="5588228" y="10414229"/>
                  </a:lnTo>
                  <a:lnTo>
                    <a:pt x="5584012" y="10420464"/>
                  </a:lnTo>
                  <a:lnTo>
                    <a:pt x="5582475" y="10428110"/>
                  </a:lnTo>
                  <a:lnTo>
                    <a:pt x="5584012" y="10435768"/>
                  </a:lnTo>
                  <a:lnTo>
                    <a:pt x="5588228" y="10442016"/>
                  </a:lnTo>
                  <a:lnTo>
                    <a:pt x="5594477" y="10446220"/>
                  </a:lnTo>
                  <a:lnTo>
                    <a:pt x="5602122" y="10447769"/>
                  </a:lnTo>
                  <a:lnTo>
                    <a:pt x="5609768" y="10446220"/>
                  </a:lnTo>
                  <a:lnTo>
                    <a:pt x="5616016" y="10442016"/>
                  </a:lnTo>
                  <a:lnTo>
                    <a:pt x="5620220" y="10435768"/>
                  </a:lnTo>
                  <a:lnTo>
                    <a:pt x="5621769" y="10428110"/>
                  </a:lnTo>
                  <a:close/>
                </a:path>
                <a:path w="14841219" h="10718800" extrusionOk="0">
                  <a:moveTo>
                    <a:pt x="5621769" y="10328021"/>
                  </a:moveTo>
                  <a:lnTo>
                    <a:pt x="5620220" y="10320363"/>
                  </a:lnTo>
                  <a:lnTo>
                    <a:pt x="5616016" y="10314127"/>
                  </a:lnTo>
                  <a:lnTo>
                    <a:pt x="5609768" y="10309911"/>
                  </a:lnTo>
                  <a:lnTo>
                    <a:pt x="5602122" y="10308374"/>
                  </a:lnTo>
                  <a:lnTo>
                    <a:pt x="5594477" y="10309911"/>
                  </a:lnTo>
                  <a:lnTo>
                    <a:pt x="5588228" y="10314127"/>
                  </a:lnTo>
                  <a:lnTo>
                    <a:pt x="5584012" y="10320363"/>
                  </a:lnTo>
                  <a:lnTo>
                    <a:pt x="5582475" y="10328021"/>
                  </a:lnTo>
                  <a:lnTo>
                    <a:pt x="5584012" y="10335666"/>
                  </a:lnTo>
                  <a:lnTo>
                    <a:pt x="5588228" y="10341915"/>
                  </a:lnTo>
                  <a:lnTo>
                    <a:pt x="5594477" y="10346118"/>
                  </a:lnTo>
                  <a:lnTo>
                    <a:pt x="5602122" y="10347668"/>
                  </a:lnTo>
                  <a:lnTo>
                    <a:pt x="5609768" y="10346118"/>
                  </a:lnTo>
                  <a:lnTo>
                    <a:pt x="5616016" y="10341915"/>
                  </a:lnTo>
                  <a:lnTo>
                    <a:pt x="5620220" y="10335666"/>
                  </a:lnTo>
                  <a:lnTo>
                    <a:pt x="5621769" y="10328021"/>
                  </a:lnTo>
                  <a:close/>
                </a:path>
                <a:path w="14841219" h="10718800" extrusionOk="0">
                  <a:moveTo>
                    <a:pt x="5621769" y="10227920"/>
                  </a:moveTo>
                  <a:lnTo>
                    <a:pt x="5620220" y="10220274"/>
                  </a:lnTo>
                  <a:lnTo>
                    <a:pt x="5616016" y="10214026"/>
                  </a:lnTo>
                  <a:lnTo>
                    <a:pt x="5609768" y="10209822"/>
                  </a:lnTo>
                  <a:lnTo>
                    <a:pt x="5602122" y="10208273"/>
                  </a:lnTo>
                  <a:lnTo>
                    <a:pt x="5594477" y="10209822"/>
                  </a:lnTo>
                  <a:lnTo>
                    <a:pt x="5588228" y="10214026"/>
                  </a:lnTo>
                  <a:lnTo>
                    <a:pt x="5584012" y="10220274"/>
                  </a:lnTo>
                  <a:lnTo>
                    <a:pt x="5582475" y="10227920"/>
                  </a:lnTo>
                  <a:lnTo>
                    <a:pt x="5584012" y="10235565"/>
                  </a:lnTo>
                  <a:lnTo>
                    <a:pt x="5588228" y="10241813"/>
                  </a:lnTo>
                  <a:lnTo>
                    <a:pt x="5594477" y="10246030"/>
                  </a:lnTo>
                  <a:lnTo>
                    <a:pt x="5602122" y="10247579"/>
                  </a:lnTo>
                  <a:lnTo>
                    <a:pt x="5609768" y="10246030"/>
                  </a:lnTo>
                  <a:lnTo>
                    <a:pt x="5616016" y="10241813"/>
                  </a:lnTo>
                  <a:lnTo>
                    <a:pt x="5620220" y="10235565"/>
                  </a:lnTo>
                  <a:lnTo>
                    <a:pt x="5621769" y="10227920"/>
                  </a:lnTo>
                  <a:close/>
                </a:path>
                <a:path w="14841219" h="10718800" extrusionOk="0">
                  <a:moveTo>
                    <a:pt x="5621769" y="10127831"/>
                  </a:moveTo>
                  <a:lnTo>
                    <a:pt x="5620220" y="10120173"/>
                  </a:lnTo>
                  <a:lnTo>
                    <a:pt x="5616016" y="10113937"/>
                  </a:lnTo>
                  <a:lnTo>
                    <a:pt x="5609768" y="10109721"/>
                  </a:lnTo>
                  <a:lnTo>
                    <a:pt x="5602122" y="10108171"/>
                  </a:lnTo>
                  <a:lnTo>
                    <a:pt x="5594477" y="10109721"/>
                  </a:lnTo>
                  <a:lnTo>
                    <a:pt x="5588228" y="10113937"/>
                  </a:lnTo>
                  <a:lnTo>
                    <a:pt x="5584012" y="10120173"/>
                  </a:lnTo>
                  <a:lnTo>
                    <a:pt x="5582475" y="10127831"/>
                  </a:lnTo>
                  <a:lnTo>
                    <a:pt x="5584012" y="10135476"/>
                  </a:lnTo>
                  <a:lnTo>
                    <a:pt x="5588228" y="10141725"/>
                  </a:lnTo>
                  <a:lnTo>
                    <a:pt x="5594477" y="10145928"/>
                  </a:lnTo>
                  <a:lnTo>
                    <a:pt x="5602122" y="10147478"/>
                  </a:lnTo>
                  <a:lnTo>
                    <a:pt x="5609768" y="10145928"/>
                  </a:lnTo>
                  <a:lnTo>
                    <a:pt x="5616016" y="10141725"/>
                  </a:lnTo>
                  <a:lnTo>
                    <a:pt x="5620220" y="10135476"/>
                  </a:lnTo>
                  <a:lnTo>
                    <a:pt x="5621769" y="10127831"/>
                  </a:lnTo>
                  <a:close/>
                </a:path>
                <a:path w="14841219" h="10718800" extrusionOk="0">
                  <a:moveTo>
                    <a:pt x="5621769" y="10027729"/>
                  </a:moveTo>
                  <a:lnTo>
                    <a:pt x="5620220" y="10020084"/>
                  </a:lnTo>
                  <a:lnTo>
                    <a:pt x="5616016" y="10013836"/>
                  </a:lnTo>
                  <a:lnTo>
                    <a:pt x="5609768" y="10009632"/>
                  </a:lnTo>
                  <a:lnTo>
                    <a:pt x="5602122" y="10008083"/>
                  </a:lnTo>
                  <a:lnTo>
                    <a:pt x="5594477" y="10009632"/>
                  </a:lnTo>
                  <a:lnTo>
                    <a:pt x="5588228" y="10013836"/>
                  </a:lnTo>
                  <a:lnTo>
                    <a:pt x="5584012" y="10020084"/>
                  </a:lnTo>
                  <a:lnTo>
                    <a:pt x="5582475" y="10027729"/>
                  </a:lnTo>
                  <a:lnTo>
                    <a:pt x="5584012" y="10035375"/>
                  </a:lnTo>
                  <a:lnTo>
                    <a:pt x="5588228" y="10041623"/>
                  </a:lnTo>
                  <a:lnTo>
                    <a:pt x="5594477" y="10045840"/>
                  </a:lnTo>
                  <a:lnTo>
                    <a:pt x="5602122" y="10047376"/>
                  </a:lnTo>
                  <a:lnTo>
                    <a:pt x="5609768" y="10045840"/>
                  </a:lnTo>
                  <a:lnTo>
                    <a:pt x="5616016" y="10041623"/>
                  </a:lnTo>
                  <a:lnTo>
                    <a:pt x="5620220" y="10035375"/>
                  </a:lnTo>
                  <a:lnTo>
                    <a:pt x="5621769" y="10027729"/>
                  </a:lnTo>
                  <a:close/>
                </a:path>
                <a:path w="14841219" h="10718800" extrusionOk="0">
                  <a:moveTo>
                    <a:pt x="5695759" y="10673690"/>
                  </a:moveTo>
                  <a:lnTo>
                    <a:pt x="5694210" y="10666044"/>
                  </a:lnTo>
                  <a:lnTo>
                    <a:pt x="5690006" y="10659809"/>
                  </a:lnTo>
                  <a:lnTo>
                    <a:pt x="5683758" y="10655592"/>
                  </a:lnTo>
                  <a:lnTo>
                    <a:pt x="5676112" y="10654055"/>
                  </a:lnTo>
                  <a:lnTo>
                    <a:pt x="5668454" y="10655592"/>
                  </a:lnTo>
                  <a:lnTo>
                    <a:pt x="5662219" y="10659809"/>
                  </a:lnTo>
                  <a:lnTo>
                    <a:pt x="5658002" y="10666044"/>
                  </a:lnTo>
                  <a:lnTo>
                    <a:pt x="5656453" y="10673690"/>
                  </a:lnTo>
                  <a:lnTo>
                    <a:pt x="5658002" y="10681348"/>
                  </a:lnTo>
                  <a:lnTo>
                    <a:pt x="5662219" y="10687596"/>
                  </a:lnTo>
                  <a:lnTo>
                    <a:pt x="5668454" y="10691800"/>
                  </a:lnTo>
                  <a:lnTo>
                    <a:pt x="5676112" y="10693349"/>
                  </a:lnTo>
                  <a:lnTo>
                    <a:pt x="5683758" y="10691800"/>
                  </a:lnTo>
                  <a:lnTo>
                    <a:pt x="5690006" y="10687596"/>
                  </a:lnTo>
                  <a:lnTo>
                    <a:pt x="5694210" y="10681348"/>
                  </a:lnTo>
                  <a:lnTo>
                    <a:pt x="5695759" y="10673690"/>
                  </a:lnTo>
                  <a:close/>
                </a:path>
                <a:path w="14841219" h="10718800" extrusionOk="0">
                  <a:moveTo>
                    <a:pt x="5695759" y="10573601"/>
                  </a:moveTo>
                  <a:lnTo>
                    <a:pt x="5694210" y="10565956"/>
                  </a:lnTo>
                  <a:lnTo>
                    <a:pt x="5690006" y="10559720"/>
                  </a:lnTo>
                  <a:lnTo>
                    <a:pt x="5683758" y="10555503"/>
                  </a:lnTo>
                  <a:lnTo>
                    <a:pt x="5676112" y="10553954"/>
                  </a:lnTo>
                  <a:lnTo>
                    <a:pt x="5668467" y="10555503"/>
                  </a:lnTo>
                  <a:lnTo>
                    <a:pt x="5662219" y="10559720"/>
                  </a:lnTo>
                  <a:lnTo>
                    <a:pt x="5658002" y="10565956"/>
                  </a:lnTo>
                  <a:lnTo>
                    <a:pt x="5656465" y="10573601"/>
                  </a:lnTo>
                  <a:lnTo>
                    <a:pt x="5658002" y="10581246"/>
                  </a:lnTo>
                  <a:lnTo>
                    <a:pt x="5662219" y="10587495"/>
                  </a:lnTo>
                  <a:lnTo>
                    <a:pt x="5668467" y="10591711"/>
                  </a:lnTo>
                  <a:lnTo>
                    <a:pt x="5676112" y="10593248"/>
                  </a:lnTo>
                  <a:lnTo>
                    <a:pt x="5683758" y="10591711"/>
                  </a:lnTo>
                  <a:lnTo>
                    <a:pt x="5690006" y="10587495"/>
                  </a:lnTo>
                  <a:lnTo>
                    <a:pt x="5694210" y="10581246"/>
                  </a:lnTo>
                  <a:lnTo>
                    <a:pt x="5695759" y="10573601"/>
                  </a:lnTo>
                  <a:close/>
                </a:path>
                <a:path w="14841219" h="10718800" extrusionOk="0">
                  <a:moveTo>
                    <a:pt x="5695759" y="10473512"/>
                  </a:moveTo>
                  <a:lnTo>
                    <a:pt x="5694210" y="10465867"/>
                  </a:lnTo>
                  <a:lnTo>
                    <a:pt x="5690006" y="10459618"/>
                  </a:lnTo>
                  <a:lnTo>
                    <a:pt x="5683758" y="10455402"/>
                  </a:lnTo>
                  <a:lnTo>
                    <a:pt x="5676112" y="10453865"/>
                  </a:lnTo>
                  <a:lnTo>
                    <a:pt x="5668467" y="10455402"/>
                  </a:lnTo>
                  <a:lnTo>
                    <a:pt x="5662219" y="10459618"/>
                  </a:lnTo>
                  <a:lnTo>
                    <a:pt x="5658002" y="10465867"/>
                  </a:lnTo>
                  <a:lnTo>
                    <a:pt x="5656465" y="10473512"/>
                  </a:lnTo>
                  <a:lnTo>
                    <a:pt x="5658002" y="10481158"/>
                  </a:lnTo>
                  <a:lnTo>
                    <a:pt x="5662219" y="10487406"/>
                  </a:lnTo>
                  <a:lnTo>
                    <a:pt x="5668467" y="10491610"/>
                  </a:lnTo>
                  <a:lnTo>
                    <a:pt x="5676112" y="10493146"/>
                  </a:lnTo>
                  <a:lnTo>
                    <a:pt x="5683758" y="10491610"/>
                  </a:lnTo>
                  <a:lnTo>
                    <a:pt x="5690006" y="10487406"/>
                  </a:lnTo>
                  <a:lnTo>
                    <a:pt x="5694210" y="10481158"/>
                  </a:lnTo>
                  <a:lnTo>
                    <a:pt x="5695759" y="10473512"/>
                  </a:lnTo>
                  <a:close/>
                </a:path>
                <a:path w="14841219" h="10718800" extrusionOk="0">
                  <a:moveTo>
                    <a:pt x="5695759" y="10373411"/>
                  </a:moveTo>
                  <a:lnTo>
                    <a:pt x="5694210" y="10365765"/>
                  </a:lnTo>
                  <a:lnTo>
                    <a:pt x="5690006" y="10359517"/>
                  </a:lnTo>
                  <a:lnTo>
                    <a:pt x="5683758" y="10355313"/>
                  </a:lnTo>
                  <a:lnTo>
                    <a:pt x="5676112" y="10353764"/>
                  </a:lnTo>
                  <a:lnTo>
                    <a:pt x="5668467" y="10355313"/>
                  </a:lnTo>
                  <a:lnTo>
                    <a:pt x="5662219" y="10359517"/>
                  </a:lnTo>
                  <a:lnTo>
                    <a:pt x="5658002" y="10365765"/>
                  </a:lnTo>
                  <a:lnTo>
                    <a:pt x="5656465" y="10373411"/>
                  </a:lnTo>
                  <a:lnTo>
                    <a:pt x="5658002" y="10381056"/>
                  </a:lnTo>
                  <a:lnTo>
                    <a:pt x="5662219" y="10387305"/>
                  </a:lnTo>
                  <a:lnTo>
                    <a:pt x="5668467" y="10391508"/>
                  </a:lnTo>
                  <a:lnTo>
                    <a:pt x="5676112" y="10393045"/>
                  </a:lnTo>
                  <a:lnTo>
                    <a:pt x="5683758" y="10391508"/>
                  </a:lnTo>
                  <a:lnTo>
                    <a:pt x="5690006" y="10387305"/>
                  </a:lnTo>
                  <a:lnTo>
                    <a:pt x="5694210" y="10381056"/>
                  </a:lnTo>
                  <a:lnTo>
                    <a:pt x="5695759" y="10373411"/>
                  </a:lnTo>
                  <a:close/>
                </a:path>
                <a:path w="14841219" h="10718800" extrusionOk="0">
                  <a:moveTo>
                    <a:pt x="5695759" y="10273309"/>
                  </a:moveTo>
                  <a:lnTo>
                    <a:pt x="5694210" y="10265664"/>
                  </a:lnTo>
                  <a:lnTo>
                    <a:pt x="5690006" y="10259416"/>
                  </a:lnTo>
                  <a:lnTo>
                    <a:pt x="5683758" y="10255212"/>
                  </a:lnTo>
                  <a:lnTo>
                    <a:pt x="5676112" y="10253675"/>
                  </a:lnTo>
                  <a:lnTo>
                    <a:pt x="5668467" y="10255212"/>
                  </a:lnTo>
                  <a:lnTo>
                    <a:pt x="5662219" y="10259416"/>
                  </a:lnTo>
                  <a:lnTo>
                    <a:pt x="5658002" y="10265664"/>
                  </a:lnTo>
                  <a:lnTo>
                    <a:pt x="5656465" y="10273309"/>
                  </a:lnTo>
                  <a:lnTo>
                    <a:pt x="5658002" y="10280955"/>
                  </a:lnTo>
                  <a:lnTo>
                    <a:pt x="5662219" y="10287203"/>
                  </a:lnTo>
                  <a:lnTo>
                    <a:pt x="5668467" y="10291407"/>
                  </a:lnTo>
                  <a:lnTo>
                    <a:pt x="5676112" y="10292956"/>
                  </a:lnTo>
                  <a:lnTo>
                    <a:pt x="5683758" y="10291407"/>
                  </a:lnTo>
                  <a:lnTo>
                    <a:pt x="5690006" y="10287203"/>
                  </a:lnTo>
                  <a:lnTo>
                    <a:pt x="5694210" y="10280955"/>
                  </a:lnTo>
                  <a:lnTo>
                    <a:pt x="5695759" y="10273309"/>
                  </a:lnTo>
                  <a:close/>
                </a:path>
                <a:path w="14841219" h="10718800" extrusionOk="0">
                  <a:moveTo>
                    <a:pt x="5695759" y="10173208"/>
                  </a:moveTo>
                  <a:lnTo>
                    <a:pt x="5694210" y="10165563"/>
                  </a:lnTo>
                  <a:lnTo>
                    <a:pt x="5690006" y="10159327"/>
                  </a:lnTo>
                  <a:lnTo>
                    <a:pt x="5683758" y="10155110"/>
                  </a:lnTo>
                  <a:lnTo>
                    <a:pt x="5676112" y="10153574"/>
                  </a:lnTo>
                  <a:lnTo>
                    <a:pt x="5668467" y="10155110"/>
                  </a:lnTo>
                  <a:lnTo>
                    <a:pt x="5662219" y="10159327"/>
                  </a:lnTo>
                  <a:lnTo>
                    <a:pt x="5658002" y="10165563"/>
                  </a:lnTo>
                  <a:lnTo>
                    <a:pt x="5656465" y="10173208"/>
                  </a:lnTo>
                  <a:lnTo>
                    <a:pt x="5658002" y="10180866"/>
                  </a:lnTo>
                  <a:lnTo>
                    <a:pt x="5662219" y="10187102"/>
                  </a:lnTo>
                  <a:lnTo>
                    <a:pt x="5668467" y="10191318"/>
                  </a:lnTo>
                  <a:lnTo>
                    <a:pt x="5676112" y="10192855"/>
                  </a:lnTo>
                  <a:lnTo>
                    <a:pt x="5683758" y="10191318"/>
                  </a:lnTo>
                  <a:lnTo>
                    <a:pt x="5690006" y="10187102"/>
                  </a:lnTo>
                  <a:lnTo>
                    <a:pt x="5694210" y="10180866"/>
                  </a:lnTo>
                  <a:lnTo>
                    <a:pt x="5695759" y="10173208"/>
                  </a:lnTo>
                  <a:close/>
                </a:path>
                <a:path w="14841219" h="10718800" extrusionOk="0">
                  <a:moveTo>
                    <a:pt x="5695759" y="10073132"/>
                  </a:moveTo>
                  <a:lnTo>
                    <a:pt x="5694210" y="10065474"/>
                  </a:lnTo>
                  <a:lnTo>
                    <a:pt x="5690006" y="10059225"/>
                  </a:lnTo>
                  <a:lnTo>
                    <a:pt x="5683758" y="10055022"/>
                  </a:lnTo>
                  <a:lnTo>
                    <a:pt x="5676112" y="10053472"/>
                  </a:lnTo>
                  <a:lnTo>
                    <a:pt x="5668467" y="10055022"/>
                  </a:lnTo>
                  <a:lnTo>
                    <a:pt x="5662219" y="10059225"/>
                  </a:lnTo>
                  <a:lnTo>
                    <a:pt x="5658002" y="10065474"/>
                  </a:lnTo>
                  <a:lnTo>
                    <a:pt x="5656465" y="10073132"/>
                  </a:lnTo>
                  <a:lnTo>
                    <a:pt x="5658002" y="10080777"/>
                  </a:lnTo>
                  <a:lnTo>
                    <a:pt x="5662219" y="10087013"/>
                  </a:lnTo>
                  <a:lnTo>
                    <a:pt x="5668467" y="10091217"/>
                  </a:lnTo>
                  <a:lnTo>
                    <a:pt x="5676112" y="10092766"/>
                  </a:lnTo>
                  <a:lnTo>
                    <a:pt x="5683758" y="10091217"/>
                  </a:lnTo>
                  <a:lnTo>
                    <a:pt x="5690006" y="10087013"/>
                  </a:lnTo>
                  <a:lnTo>
                    <a:pt x="5694210" y="10080777"/>
                  </a:lnTo>
                  <a:lnTo>
                    <a:pt x="5695759" y="10073132"/>
                  </a:lnTo>
                  <a:close/>
                </a:path>
                <a:path w="14841219" h="10718800" extrusionOk="0">
                  <a:moveTo>
                    <a:pt x="5695759" y="9973031"/>
                  </a:moveTo>
                  <a:lnTo>
                    <a:pt x="5694210" y="9965385"/>
                  </a:lnTo>
                  <a:lnTo>
                    <a:pt x="5690006" y="9959137"/>
                  </a:lnTo>
                  <a:lnTo>
                    <a:pt x="5683758" y="9954933"/>
                  </a:lnTo>
                  <a:lnTo>
                    <a:pt x="5676112" y="9953384"/>
                  </a:lnTo>
                  <a:lnTo>
                    <a:pt x="5668467" y="9954933"/>
                  </a:lnTo>
                  <a:lnTo>
                    <a:pt x="5662219" y="9959137"/>
                  </a:lnTo>
                  <a:lnTo>
                    <a:pt x="5658002" y="9965385"/>
                  </a:lnTo>
                  <a:lnTo>
                    <a:pt x="5656465" y="9973031"/>
                  </a:lnTo>
                  <a:lnTo>
                    <a:pt x="5658002" y="9980676"/>
                  </a:lnTo>
                  <a:lnTo>
                    <a:pt x="5662219" y="9986912"/>
                  </a:lnTo>
                  <a:lnTo>
                    <a:pt x="5668467" y="9991128"/>
                  </a:lnTo>
                  <a:lnTo>
                    <a:pt x="5676112" y="9992665"/>
                  </a:lnTo>
                  <a:lnTo>
                    <a:pt x="5683758" y="9991128"/>
                  </a:lnTo>
                  <a:lnTo>
                    <a:pt x="5690006" y="9986912"/>
                  </a:lnTo>
                  <a:lnTo>
                    <a:pt x="5694210" y="9980676"/>
                  </a:lnTo>
                  <a:lnTo>
                    <a:pt x="5695759" y="9973031"/>
                  </a:lnTo>
                  <a:close/>
                </a:path>
                <a:path w="14841219" h="10718800" extrusionOk="0">
                  <a:moveTo>
                    <a:pt x="5769699" y="10718787"/>
                  </a:moveTo>
                  <a:lnTo>
                    <a:pt x="5768213" y="10711434"/>
                  </a:lnTo>
                  <a:lnTo>
                    <a:pt x="5764009" y="10705186"/>
                  </a:lnTo>
                  <a:lnTo>
                    <a:pt x="5757761" y="10700982"/>
                  </a:lnTo>
                  <a:lnTo>
                    <a:pt x="5750115" y="10699433"/>
                  </a:lnTo>
                  <a:lnTo>
                    <a:pt x="5742470" y="10700982"/>
                  </a:lnTo>
                  <a:lnTo>
                    <a:pt x="5736221" y="10705186"/>
                  </a:lnTo>
                  <a:lnTo>
                    <a:pt x="5732005" y="10711434"/>
                  </a:lnTo>
                  <a:lnTo>
                    <a:pt x="5730519" y="10718787"/>
                  </a:lnTo>
                  <a:lnTo>
                    <a:pt x="5769699" y="10718787"/>
                  </a:lnTo>
                  <a:close/>
                </a:path>
                <a:path w="14841219" h="10718800" extrusionOk="0">
                  <a:moveTo>
                    <a:pt x="5769762" y="10618978"/>
                  </a:moveTo>
                  <a:lnTo>
                    <a:pt x="5768213" y="10611345"/>
                  </a:lnTo>
                  <a:lnTo>
                    <a:pt x="5764009" y="10605097"/>
                  </a:lnTo>
                  <a:lnTo>
                    <a:pt x="5757761" y="10600893"/>
                  </a:lnTo>
                  <a:lnTo>
                    <a:pt x="5750115" y="10599344"/>
                  </a:lnTo>
                  <a:lnTo>
                    <a:pt x="5742470" y="10600893"/>
                  </a:lnTo>
                  <a:lnTo>
                    <a:pt x="5736221" y="10605097"/>
                  </a:lnTo>
                  <a:lnTo>
                    <a:pt x="5732005" y="10611345"/>
                  </a:lnTo>
                  <a:lnTo>
                    <a:pt x="5730468" y="10618978"/>
                  </a:lnTo>
                  <a:lnTo>
                    <a:pt x="5732005" y="10626636"/>
                  </a:lnTo>
                  <a:lnTo>
                    <a:pt x="5736221" y="10632885"/>
                  </a:lnTo>
                  <a:lnTo>
                    <a:pt x="5742470" y="10637101"/>
                  </a:lnTo>
                  <a:lnTo>
                    <a:pt x="5750115" y="10638638"/>
                  </a:lnTo>
                  <a:lnTo>
                    <a:pt x="5757761" y="10637101"/>
                  </a:lnTo>
                  <a:lnTo>
                    <a:pt x="5764009" y="10632885"/>
                  </a:lnTo>
                  <a:lnTo>
                    <a:pt x="5768213" y="10626636"/>
                  </a:lnTo>
                  <a:lnTo>
                    <a:pt x="5769762" y="10618978"/>
                  </a:lnTo>
                  <a:close/>
                </a:path>
                <a:path w="14841219" h="10718800" extrusionOk="0">
                  <a:moveTo>
                    <a:pt x="5769762" y="10518889"/>
                  </a:moveTo>
                  <a:lnTo>
                    <a:pt x="5768213" y="10511244"/>
                  </a:lnTo>
                  <a:lnTo>
                    <a:pt x="5764009" y="10504995"/>
                  </a:lnTo>
                  <a:lnTo>
                    <a:pt x="5757761" y="10500792"/>
                  </a:lnTo>
                  <a:lnTo>
                    <a:pt x="5750115" y="10499242"/>
                  </a:lnTo>
                  <a:lnTo>
                    <a:pt x="5742470" y="10500792"/>
                  </a:lnTo>
                  <a:lnTo>
                    <a:pt x="5736221" y="10504995"/>
                  </a:lnTo>
                  <a:lnTo>
                    <a:pt x="5732005" y="10511244"/>
                  </a:lnTo>
                  <a:lnTo>
                    <a:pt x="5730468" y="10518889"/>
                  </a:lnTo>
                  <a:lnTo>
                    <a:pt x="5732005" y="10526547"/>
                  </a:lnTo>
                  <a:lnTo>
                    <a:pt x="5736221" y="10532783"/>
                  </a:lnTo>
                  <a:lnTo>
                    <a:pt x="5742470" y="10537000"/>
                  </a:lnTo>
                  <a:lnTo>
                    <a:pt x="5750115" y="10538536"/>
                  </a:lnTo>
                  <a:lnTo>
                    <a:pt x="5757761" y="10537000"/>
                  </a:lnTo>
                  <a:lnTo>
                    <a:pt x="5764009" y="10532783"/>
                  </a:lnTo>
                  <a:lnTo>
                    <a:pt x="5768213" y="10526547"/>
                  </a:lnTo>
                  <a:lnTo>
                    <a:pt x="5769762" y="10518889"/>
                  </a:lnTo>
                  <a:close/>
                </a:path>
                <a:path w="14841219" h="10718800" extrusionOk="0">
                  <a:moveTo>
                    <a:pt x="5769762" y="10418788"/>
                  </a:moveTo>
                  <a:lnTo>
                    <a:pt x="5768213" y="10411142"/>
                  </a:lnTo>
                  <a:lnTo>
                    <a:pt x="5764009" y="10404907"/>
                  </a:lnTo>
                  <a:lnTo>
                    <a:pt x="5757761" y="10400690"/>
                  </a:lnTo>
                  <a:lnTo>
                    <a:pt x="5750115" y="10399154"/>
                  </a:lnTo>
                  <a:lnTo>
                    <a:pt x="5742470" y="10400690"/>
                  </a:lnTo>
                  <a:lnTo>
                    <a:pt x="5736221" y="10404907"/>
                  </a:lnTo>
                  <a:lnTo>
                    <a:pt x="5732005" y="10411142"/>
                  </a:lnTo>
                  <a:lnTo>
                    <a:pt x="5730468" y="10418788"/>
                  </a:lnTo>
                  <a:lnTo>
                    <a:pt x="5732005" y="10426446"/>
                  </a:lnTo>
                  <a:lnTo>
                    <a:pt x="5736221" y="10432694"/>
                  </a:lnTo>
                  <a:lnTo>
                    <a:pt x="5742470" y="10436898"/>
                  </a:lnTo>
                  <a:lnTo>
                    <a:pt x="5750115" y="10438447"/>
                  </a:lnTo>
                  <a:lnTo>
                    <a:pt x="5757761" y="10436898"/>
                  </a:lnTo>
                  <a:lnTo>
                    <a:pt x="5764009" y="10432694"/>
                  </a:lnTo>
                  <a:lnTo>
                    <a:pt x="5768213" y="10426446"/>
                  </a:lnTo>
                  <a:lnTo>
                    <a:pt x="5769762" y="10418788"/>
                  </a:lnTo>
                  <a:close/>
                </a:path>
                <a:path w="14841219" h="10718800" extrusionOk="0">
                  <a:moveTo>
                    <a:pt x="5769762" y="10318699"/>
                  </a:moveTo>
                  <a:lnTo>
                    <a:pt x="5768213" y="10311054"/>
                  </a:lnTo>
                  <a:lnTo>
                    <a:pt x="5764009" y="10304805"/>
                  </a:lnTo>
                  <a:lnTo>
                    <a:pt x="5757761" y="10300602"/>
                  </a:lnTo>
                  <a:lnTo>
                    <a:pt x="5750115" y="10299052"/>
                  </a:lnTo>
                  <a:lnTo>
                    <a:pt x="5742470" y="10300602"/>
                  </a:lnTo>
                  <a:lnTo>
                    <a:pt x="5736221" y="10304805"/>
                  </a:lnTo>
                  <a:lnTo>
                    <a:pt x="5732005" y="10311054"/>
                  </a:lnTo>
                  <a:lnTo>
                    <a:pt x="5730468" y="10318699"/>
                  </a:lnTo>
                  <a:lnTo>
                    <a:pt x="5732005" y="10326345"/>
                  </a:lnTo>
                  <a:lnTo>
                    <a:pt x="5736221" y="10332593"/>
                  </a:lnTo>
                  <a:lnTo>
                    <a:pt x="5742470" y="10336797"/>
                  </a:lnTo>
                  <a:lnTo>
                    <a:pt x="5750115" y="10338346"/>
                  </a:lnTo>
                  <a:lnTo>
                    <a:pt x="5757761" y="10336797"/>
                  </a:lnTo>
                  <a:lnTo>
                    <a:pt x="5764009" y="10332593"/>
                  </a:lnTo>
                  <a:lnTo>
                    <a:pt x="5768213" y="10326345"/>
                  </a:lnTo>
                  <a:lnTo>
                    <a:pt x="5769762" y="10318699"/>
                  </a:lnTo>
                  <a:close/>
                </a:path>
                <a:path w="14841219" h="10718800" extrusionOk="0">
                  <a:moveTo>
                    <a:pt x="5769762" y="10218598"/>
                  </a:moveTo>
                  <a:lnTo>
                    <a:pt x="5768213" y="10210952"/>
                  </a:lnTo>
                  <a:lnTo>
                    <a:pt x="5764009" y="10204704"/>
                  </a:lnTo>
                  <a:lnTo>
                    <a:pt x="5757761" y="10200500"/>
                  </a:lnTo>
                  <a:lnTo>
                    <a:pt x="5750115" y="10198951"/>
                  </a:lnTo>
                  <a:lnTo>
                    <a:pt x="5742470" y="10200500"/>
                  </a:lnTo>
                  <a:lnTo>
                    <a:pt x="5736221" y="10204704"/>
                  </a:lnTo>
                  <a:lnTo>
                    <a:pt x="5732005" y="10210952"/>
                  </a:lnTo>
                  <a:lnTo>
                    <a:pt x="5730468" y="10218598"/>
                  </a:lnTo>
                  <a:lnTo>
                    <a:pt x="5732005" y="10226256"/>
                  </a:lnTo>
                  <a:lnTo>
                    <a:pt x="5736221" y="10232492"/>
                  </a:lnTo>
                  <a:lnTo>
                    <a:pt x="5742470" y="10236708"/>
                  </a:lnTo>
                  <a:lnTo>
                    <a:pt x="5750115" y="10238245"/>
                  </a:lnTo>
                  <a:lnTo>
                    <a:pt x="5757761" y="10236708"/>
                  </a:lnTo>
                  <a:lnTo>
                    <a:pt x="5764009" y="10232492"/>
                  </a:lnTo>
                  <a:lnTo>
                    <a:pt x="5768213" y="10226256"/>
                  </a:lnTo>
                  <a:lnTo>
                    <a:pt x="5769762" y="10218598"/>
                  </a:lnTo>
                  <a:close/>
                </a:path>
                <a:path w="14841219" h="10718800" extrusionOk="0">
                  <a:moveTo>
                    <a:pt x="5769762" y="10118509"/>
                  </a:moveTo>
                  <a:lnTo>
                    <a:pt x="5768213" y="10110864"/>
                  </a:lnTo>
                  <a:lnTo>
                    <a:pt x="5764009" y="10104615"/>
                  </a:lnTo>
                  <a:lnTo>
                    <a:pt x="5757761" y="10100399"/>
                  </a:lnTo>
                  <a:lnTo>
                    <a:pt x="5750115" y="10098849"/>
                  </a:lnTo>
                  <a:lnTo>
                    <a:pt x="5742470" y="10100399"/>
                  </a:lnTo>
                  <a:lnTo>
                    <a:pt x="5736221" y="10104615"/>
                  </a:lnTo>
                  <a:lnTo>
                    <a:pt x="5732005" y="10110864"/>
                  </a:lnTo>
                  <a:lnTo>
                    <a:pt x="5730468" y="10118509"/>
                  </a:lnTo>
                  <a:lnTo>
                    <a:pt x="5732005" y="10126154"/>
                  </a:lnTo>
                  <a:lnTo>
                    <a:pt x="5736221" y="10132403"/>
                  </a:lnTo>
                  <a:lnTo>
                    <a:pt x="5742470" y="10136619"/>
                  </a:lnTo>
                  <a:lnTo>
                    <a:pt x="5750115" y="10138156"/>
                  </a:lnTo>
                  <a:lnTo>
                    <a:pt x="5757761" y="10136619"/>
                  </a:lnTo>
                  <a:lnTo>
                    <a:pt x="5764009" y="10132403"/>
                  </a:lnTo>
                  <a:lnTo>
                    <a:pt x="5768213" y="10126154"/>
                  </a:lnTo>
                  <a:lnTo>
                    <a:pt x="5769762" y="10118509"/>
                  </a:lnTo>
                  <a:close/>
                </a:path>
                <a:path w="14841219" h="10718800" extrusionOk="0">
                  <a:moveTo>
                    <a:pt x="5769762" y="10018408"/>
                  </a:moveTo>
                  <a:lnTo>
                    <a:pt x="5768213" y="10010762"/>
                  </a:lnTo>
                  <a:lnTo>
                    <a:pt x="5764009" y="10004514"/>
                  </a:lnTo>
                  <a:lnTo>
                    <a:pt x="5757761" y="10000310"/>
                  </a:lnTo>
                  <a:lnTo>
                    <a:pt x="5750115" y="9998761"/>
                  </a:lnTo>
                  <a:lnTo>
                    <a:pt x="5742470" y="10000310"/>
                  </a:lnTo>
                  <a:lnTo>
                    <a:pt x="5736221" y="10004514"/>
                  </a:lnTo>
                  <a:lnTo>
                    <a:pt x="5732005" y="10010762"/>
                  </a:lnTo>
                  <a:lnTo>
                    <a:pt x="5730468" y="10018408"/>
                  </a:lnTo>
                  <a:lnTo>
                    <a:pt x="5732005" y="10026066"/>
                  </a:lnTo>
                  <a:lnTo>
                    <a:pt x="5736221" y="10032301"/>
                  </a:lnTo>
                  <a:lnTo>
                    <a:pt x="5742470" y="10036518"/>
                  </a:lnTo>
                  <a:lnTo>
                    <a:pt x="5750115" y="10038055"/>
                  </a:lnTo>
                  <a:lnTo>
                    <a:pt x="5757761" y="10036518"/>
                  </a:lnTo>
                  <a:lnTo>
                    <a:pt x="5764009" y="10032301"/>
                  </a:lnTo>
                  <a:lnTo>
                    <a:pt x="5768213" y="10026066"/>
                  </a:lnTo>
                  <a:lnTo>
                    <a:pt x="5769762" y="10018408"/>
                  </a:lnTo>
                  <a:close/>
                </a:path>
                <a:path w="14841219" h="10718800" extrusionOk="0">
                  <a:moveTo>
                    <a:pt x="5769762" y="9918319"/>
                  </a:moveTo>
                  <a:lnTo>
                    <a:pt x="5768213" y="9910674"/>
                  </a:lnTo>
                  <a:lnTo>
                    <a:pt x="5764009" y="9904425"/>
                  </a:lnTo>
                  <a:lnTo>
                    <a:pt x="5757761" y="9900209"/>
                  </a:lnTo>
                  <a:lnTo>
                    <a:pt x="5750115" y="9898672"/>
                  </a:lnTo>
                  <a:lnTo>
                    <a:pt x="5742470" y="9900209"/>
                  </a:lnTo>
                  <a:lnTo>
                    <a:pt x="5736221" y="9904425"/>
                  </a:lnTo>
                  <a:lnTo>
                    <a:pt x="5732005" y="9910674"/>
                  </a:lnTo>
                  <a:lnTo>
                    <a:pt x="5730468" y="9918319"/>
                  </a:lnTo>
                  <a:lnTo>
                    <a:pt x="5732005" y="9925964"/>
                  </a:lnTo>
                  <a:lnTo>
                    <a:pt x="5736221" y="9932213"/>
                  </a:lnTo>
                  <a:lnTo>
                    <a:pt x="5742470" y="9936416"/>
                  </a:lnTo>
                  <a:lnTo>
                    <a:pt x="5750115" y="9937966"/>
                  </a:lnTo>
                  <a:lnTo>
                    <a:pt x="5757761" y="9936416"/>
                  </a:lnTo>
                  <a:lnTo>
                    <a:pt x="5764009" y="9932213"/>
                  </a:lnTo>
                  <a:lnTo>
                    <a:pt x="5768213" y="9925964"/>
                  </a:lnTo>
                  <a:lnTo>
                    <a:pt x="5769762" y="9918319"/>
                  </a:lnTo>
                  <a:close/>
                </a:path>
                <a:path w="14841219" h="10718800" extrusionOk="0">
                  <a:moveTo>
                    <a:pt x="5843752" y="10664381"/>
                  </a:moveTo>
                  <a:lnTo>
                    <a:pt x="5842203" y="10656735"/>
                  </a:lnTo>
                  <a:lnTo>
                    <a:pt x="5837999" y="10650487"/>
                  </a:lnTo>
                  <a:lnTo>
                    <a:pt x="5831751" y="10646283"/>
                  </a:lnTo>
                  <a:lnTo>
                    <a:pt x="5824105" y="10644734"/>
                  </a:lnTo>
                  <a:lnTo>
                    <a:pt x="5816460" y="10646283"/>
                  </a:lnTo>
                  <a:lnTo>
                    <a:pt x="5810212" y="10650487"/>
                  </a:lnTo>
                  <a:lnTo>
                    <a:pt x="5805995" y="10656735"/>
                  </a:lnTo>
                  <a:lnTo>
                    <a:pt x="5804459" y="10664381"/>
                  </a:lnTo>
                  <a:lnTo>
                    <a:pt x="5805995" y="10672026"/>
                  </a:lnTo>
                  <a:lnTo>
                    <a:pt x="5810212" y="10678262"/>
                  </a:lnTo>
                  <a:lnTo>
                    <a:pt x="5816460" y="10682478"/>
                  </a:lnTo>
                  <a:lnTo>
                    <a:pt x="5824105" y="10684015"/>
                  </a:lnTo>
                  <a:lnTo>
                    <a:pt x="5831751" y="10682478"/>
                  </a:lnTo>
                  <a:lnTo>
                    <a:pt x="5837999" y="10678262"/>
                  </a:lnTo>
                  <a:lnTo>
                    <a:pt x="5842203" y="10672026"/>
                  </a:lnTo>
                  <a:lnTo>
                    <a:pt x="5843752" y="10664381"/>
                  </a:lnTo>
                  <a:close/>
                </a:path>
                <a:path w="14841219" h="10718800" extrusionOk="0">
                  <a:moveTo>
                    <a:pt x="5843752" y="10564292"/>
                  </a:moveTo>
                  <a:lnTo>
                    <a:pt x="5842203" y="10556646"/>
                  </a:lnTo>
                  <a:lnTo>
                    <a:pt x="5837999" y="10550398"/>
                  </a:lnTo>
                  <a:lnTo>
                    <a:pt x="5831751" y="10546182"/>
                  </a:lnTo>
                  <a:lnTo>
                    <a:pt x="5824105" y="10544645"/>
                  </a:lnTo>
                  <a:lnTo>
                    <a:pt x="5816460" y="10546182"/>
                  </a:lnTo>
                  <a:lnTo>
                    <a:pt x="5810212" y="10550398"/>
                  </a:lnTo>
                  <a:lnTo>
                    <a:pt x="5805995" y="10556646"/>
                  </a:lnTo>
                  <a:lnTo>
                    <a:pt x="5804459" y="10564292"/>
                  </a:lnTo>
                  <a:lnTo>
                    <a:pt x="5805995" y="10571937"/>
                  </a:lnTo>
                  <a:lnTo>
                    <a:pt x="5810212" y="10578173"/>
                  </a:lnTo>
                  <a:lnTo>
                    <a:pt x="5816460" y="10582377"/>
                  </a:lnTo>
                  <a:lnTo>
                    <a:pt x="5824105" y="10583926"/>
                  </a:lnTo>
                  <a:lnTo>
                    <a:pt x="5831751" y="10582377"/>
                  </a:lnTo>
                  <a:lnTo>
                    <a:pt x="5837999" y="10578173"/>
                  </a:lnTo>
                  <a:lnTo>
                    <a:pt x="5842203" y="10571937"/>
                  </a:lnTo>
                  <a:lnTo>
                    <a:pt x="5843752" y="10564292"/>
                  </a:lnTo>
                  <a:close/>
                </a:path>
                <a:path w="14841219" h="10718800" extrusionOk="0">
                  <a:moveTo>
                    <a:pt x="5843752" y="10464190"/>
                  </a:moveTo>
                  <a:lnTo>
                    <a:pt x="5842216" y="10456545"/>
                  </a:lnTo>
                  <a:lnTo>
                    <a:pt x="5837999" y="10450297"/>
                  </a:lnTo>
                  <a:lnTo>
                    <a:pt x="5831751" y="10446093"/>
                  </a:lnTo>
                  <a:lnTo>
                    <a:pt x="5824105" y="10444543"/>
                  </a:lnTo>
                  <a:lnTo>
                    <a:pt x="5816460" y="10446093"/>
                  </a:lnTo>
                  <a:lnTo>
                    <a:pt x="5810212" y="10450297"/>
                  </a:lnTo>
                  <a:lnTo>
                    <a:pt x="5806008" y="10456545"/>
                  </a:lnTo>
                  <a:lnTo>
                    <a:pt x="5804459" y="10464190"/>
                  </a:lnTo>
                  <a:lnTo>
                    <a:pt x="5806008" y="10471836"/>
                  </a:lnTo>
                  <a:lnTo>
                    <a:pt x="5810212" y="10478084"/>
                  </a:lnTo>
                  <a:lnTo>
                    <a:pt x="5816460" y="10482288"/>
                  </a:lnTo>
                  <a:lnTo>
                    <a:pt x="5824105" y="10483837"/>
                  </a:lnTo>
                  <a:lnTo>
                    <a:pt x="5831751" y="10482288"/>
                  </a:lnTo>
                  <a:lnTo>
                    <a:pt x="5837999" y="10478084"/>
                  </a:lnTo>
                  <a:lnTo>
                    <a:pt x="5842216" y="10471836"/>
                  </a:lnTo>
                  <a:lnTo>
                    <a:pt x="5843752" y="10464190"/>
                  </a:lnTo>
                  <a:close/>
                </a:path>
                <a:path w="14841219" h="10718800" extrusionOk="0">
                  <a:moveTo>
                    <a:pt x="5843752" y="10364089"/>
                  </a:moveTo>
                  <a:lnTo>
                    <a:pt x="5842216" y="10356444"/>
                  </a:lnTo>
                  <a:lnTo>
                    <a:pt x="5837999" y="10350195"/>
                  </a:lnTo>
                  <a:lnTo>
                    <a:pt x="5831751" y="10345991"/>
                  </a:lnTo>
                  <a:lnTo>
                    <a:pt x="5824105" y="10344442"/>
                  </a:lnTo>
                  <a:lnTo>
                    <a:pt x="5816460" y="10345991"/>
                  </a:lnTo>
                  <a:lnTo>
                    <a:pt x="5810212" y="10350195"/>
                  </a:lnTo>
                  <a:lnTo>
                    <a:pt x="5806008" y="10356444"/>
                  </a:lnTo>
                  <a:lnTo>
                    <a:pt x="5804459" y="10364089"/>
                  </a:lnTo>
                  <a:lnTo>
                    <a:pt x="5806008" y="10371747"/>
                  </a:lnTo>
                  <a:lnTo>
                    <a:pt x="5810212" y="10377983"/>
                  </a:lnTo>
                  <a:lnTo>
                    <a:pt x="5816460" y="10382199"/>
                  </a:lnTo>
                  <a:lnTo>
                    <a:pt x="5824105" y="10383736"/>
                  </a:lnTo>
                  <a:lnTo>
                    <a:pt x="5831751" y="10382199"/>
                  </a:lnTo>
                  <a:lnTo>
                    <a:pt x="5837999" y="10377983"/>
                  </a:lnTo>
                  <a:lnTo>
                    <a:pt x="5842216" y="10371747"/>
                  </a:lnTo>
                  <a:lnTo>
                    <a:pt x="5843752" y="10364089"/>
                  </a:lnTo>
                  <a:close/>
                </a:path>
                <a:path w="14841219" h="10718800" extrusionOk="0">
                  <a:moveTo>
                    <a:pt x="5843752" y="10264000"/>
                  </a:moveTo>
                  <a:lnTo>
                    <a:pt x="5842216" y="10256355"/>
                  </a:lnTo>
                  <a:lnTo>
                    <a:pt x="5837999" y="10250106"/>
                  </a:lnTo>
                  <a:lnTo>
                    <a:pt x="5831751" y="10245903"/>
                  </a:lnTo>
                  <a:lnTo>
                    <a:pt x="5824105" y="10244353"/>
                  </a:lnTo>
                  <a:lnTo>
                    <a:pt x="5816460" y="10245903"/>
                  </a:lnTo>
                  <a:lnTo>
                    <a:pt x="5810212" y="10250106"/>
                  </a:lnTo>
                  <a:lnTo>
                    <a:pt x="5806008" y="10256355"/>
                  </a:lnTo>
                  <a:lnTo>
                    <a:pt x="5804459" y="10264000"/>
                  </a:lnTo>
                  <a:lnTo>
                    <a:pt x="5806008" y="10271646"/>
                  </a:lnTo>
                  <a:lnTo>
                    <a:pt x="5810212" y="10277894"/>
                  </a:lnTo>
                  <a:lnTo>
                    <a:pt x="5816460" y="10282098"/>
                  </a:lnTo>
                  <a:lnTo>
                    <a:pt x="5824105" y="10283634"/>
                  </a:lnTo>
                  <a:lnTo>
                    <a:pt x="5831751" y="10282098"/>
                  </a:lnTo>
                  <a:lnTo>
                    <a:pt x="5837999" y="10277894"/>
                  </a:lnTo>
                  <a:lnTo>
                    <a:pt x="5842216" y="10271646"/>
                  </a:lnTo>
                  <a:lnTo>
                    <a:pt x="5843752" y="10264000"/>
                  </a:lnTo>
                  <a:close/>
                </a:path>
                <a:path w="14841219" h="10718800" extrusionOk="0">
                  <a:moveTo>
                    <a:pt x="5843752" y="10163912"/>
                  </a:moveTo>
                  <a:lnTo>
                    <a:pt x="5842216" y="10156266"/>
                  </a:lnTo>
                  <a:lnTo>
                    <a:pt x="5837999" y="10150018"/>
                  </a:lnTo>
                  <a:lnTo>
                    <a:pt x="5831751" y="10145801"/>
                  </a:lnTo>
                  <a:lnTo>
                    <a:pt x="5824105" y="10144265"/>
                  </a:lnTo>
                  <a:lnTo>
                    <a:pt x="5816460" y="10145801"/>
                  </a:lnTo>
                  <a:lnTo>
                    <a:pt x="5810212" y="10150018"/>
                  </a:lnTo>
                  <a:lnTo>
                    <a:pt x="5806008" y="10156266"/>
                  </a:lnTo>
                  <a:lnTo>
                    <a:pt x="5804459" y="10163912"/>
                  </a:lnTo>
                  <a:lnTo>
                    <a:pt x="5806008" y="10171544"/>
                  </a:lnTo>
                  <a:lnTo>
                    <a:pt x="5810212" y="10177793"/>
                  </a:lnTo>
                  <a:lnTo>
                    <a:pt x="5816460" y="10181996"/>
                  </a:lnTo>
                  <a:lnTo>
                    <a:pt x="5824105" y="10183546"/>
                  </a:lnTo>
                  <a:lnTo>
                    <a:pt x="5831751" y="10181996"/>
                  </a:lnTo>
                  <a:lnTo>
                    <a:pt x="5837999" y="10177793"/>
                  </a:lnTo>
                  <a:lnTo>
                    <a:pt x="5842216" y="10171544"/>
                  </a:lnTo>
                  <a:lnTo>
                    <a:pt x="5843752" y="10163912"/>
                  </a:lnTo>
                  <a:close/>
                </a:path>
                <a:path w="14841219" h="10718800" extrusionOk="0">
                  <a:moveTo>
                    <a:pt x="5843752" y="10063810"/>
                  </a:moveTo>
                  <a:lnTo>
                    <a:pt x="5842216" y="10056165"/>
                  </a:lnTo>
                  <a:lnTo>
                    <a:pt x="5837999" y="10049916"/>
                  </a:lnTo>
                  <a:lnTo>
                    <a:pt x="5831751" y="10045700"/>
                  </a:lnTo>
                  <a:lnTo>
                    <a:pt x="5824105" y="10044151"/>
                  </a:lnTo>
                  <a:lnTo>
                    <a:pt x="5816460" y="10045700"/>
                  </a:lnTo>
                  <a:lnTo>
                    <a:pt x="5810212" y="10049916"/>
                  </a:lnTo>
                  <a:lnTo>
                    <a:pt x="5806008" y="10056165"/>
                  </a:lnTo>
                  <a:lnTo>
                    <a:pt x="5804459" y="10063810"/>
                  </a:lnTo>
                  <a:lnTo>
                    <a:pt x="5806008" y="10071456"/>
                  </a:lnTo>
                  <a:lnTo>
                    <a:pt x="5810212" y="10077691"/>
                  </a:lnTo>
                  <a:lnTo>
                    <a:pt x="5816460" y="10081908"/>
                  </a:lnTo>
                  <a:lnTo>
                    <a:pt x="5824105" y="10083444"/>
                  </a:lnTo>
                  <a:lnTo>
                    <a:pt x="5831751" y="10081908"/>
                  </a:lnTo>
                  <a:lnTo>
                    <a:pt x="5837999" y="10077691"/>
                  </a:lnTo>
                  <a:lnTo>
                    <a:pt x="5842216" y="10071456"/>
                  </a:lnTo>
                  <a:lnTo>
                    <a:pt x="5843752" y="10063810"/>
                  </a:lnTo>
                  <a:close/>
                </a:path>
                <a:path w="14841219" h="10718800" extrusionOk="0">
                  <a:moveTo>
                    <a:pt x="5843752" y="9963709"/>
                  </a:moveTo>
                  <a:lnTo>
                    <a:pt x="5842216" y="9956063"/>
                  </a:lnTo>
                  <a:lnTo>
                    <a:pt x="5837999" y="9949815"/>
                  </a:lnTo>
                  <a:lnTo>
                    <a:pt x="5831751" y="9945599"/>
                  </a:lnTo>
                  <a:lnTo>
                    <a:pt x="5824105" y="9944062"/>
                  </a:lnTo>
                  <a:lnTo>
                    <a:pt x="5816460" y="9945599"/>
                  </a:lnTo>
                  <a:lnTo>
                    <a:pt x="5810212" y="9949815"/>
                  </a:lnTo>
                  <a:lnTo>
                    <a:pt x="5806008" y="9956063"/>
                  </a:lnTo>
                  <a:lnTo>
                    <a:pt x="5804459" y="9963709"/>
                  </a:lnTo>
                  <a:lnTo>
                    <a:pt x="5806008" y="9971354"/>
                  </a:lnTo>
                  <a:lnTo>
                    <a:pt x="5810212" y="9977603"/>
                  </a:lnTo>
                  <a:lnTo>
                    <a:pt x="5816460" y="9981806"/>
                  </a:lnTo>
                  <a:lnTo>
                    <a:pt x="5824105" y="9983343"/>
                  </a:lnTo>
                  <a:lnTo>
                    <a:pt x="5831751" y="9981806"/>
                  </a:lnTo>
                  <a:lnTo>
                    <a:pt x="5837999" y="9977603"/>
                  </a:lnTo>
                  <a:lnTo>
                    <a:pt x="5842216" y="9971354"/>
                  </a:lnTo>
                  <a:lnTo>
                    <a:pt x="5843752" y="9963709"/>
                  </a:lnTo>
                  <a:close/>
                </a:path>
                <a:path w="14841219" h="10718800" extrusionOk="0">
                  <a:moveTo>
                    <a:pt x="5843752" y="9863607"/>
                  </a:moveTo>
                  <a:lnTo>
                    <a:pt x="5842216" y="9855962"/>
                  </a:lnTo>
                  <a:lnTo>
                    <a:pt x="5837999" y="9849714"/>
                  </a:lnTo>
                  <a:lnTo>
                    <a:pt x="5831751" y="9845510"/>
                  </a:lnTo>
                  <a:lnTo>
                    <a:pt x="5824105" y="9843960"/>
                  </a:lnTo>
                  <a:lnTo>
                    <a:pt x="5816460" y="9845510"/>
                  </a:lnTo>
                  <a:lnTo>
                    <a:pt x="5810212" y="9849714"/>
                  </a:lnTo>
                  <a:lnTo>
                    <a:pt x="5806008" y="9855962"/>
                  </a:lnTo>
                  <a:lnTo>
                    <a:pt x="5804459" y="9863607"/>
                  </a:lnTo>
                  <a:lnTo>
                    <a:pt x="5806008" y="9871265"/>
                  </a:lnTo>
                  <a:lnTo>
                    <a:pt x="5810212" y="9877501"/>
                  </a:lnTo>
                  <a:lnTo>
                    <a:pt x="5816460" y="9881718"/>
                  </a:lnTo>
                  <a:lnTo>
                    <a:pt x="5824105" y="9883254"/>
                  </a:lnTo>
                  <a:lnTo>
                    <a:pt x="5831751" y="9881718"/>
                  </a:lnTo>
                  <a:lnTo>
                    <a:pt x="5837999" y="9877501"/>
                  </a:lnTo>
                  <a:lnTo>
                    <a:pt x="5842216" y="9871265"/>
                  </a:lnTo>
                  <a:lnTo>
                    <a:pt x="5843752" y="9863607"/>
                  </a:lnTo>
                  <a:close/>
                </a:path>
                <a:path w="14841219" h="10718800" extrusionOk="0">
                  <a:moveTo>
                    <a:pt x="5917755" y="10709770"/>
                  </a:moveTo>
                  <a:lnTo>
                    <a:pt x="5916206" y="10702125"/>
                  </a:lnTo>
                  <a:lnTo>
                    <a:pt x="5911989" y="10695877"/>
                  </a:lnTo>
                  <a:lnTo>
                    <a:pt x="5905741" y="10691660"/>
                  </a:lnTo>
                  <a:lnTo>
                    <a:pt x="5898096" y="10690123"/>
                  </a:lnTo>
                  <a:lnTo>
                    <a:pt x="5890450" y="10691660"/>
                  </a:lnTo>
                  <a:lnTo>
                    <a:pt x="5884215" y="10695877"/>
                  </a:lnTo>
                  <a:lnTo>
                    <a:pt x="5879998" y="10702125"/>
                  </a:lnTo>
                  <a:lnTo>
                    <a:pt x="5878461" y="10709770"/>
                  </a:lnTo>
                  <a:lnTo>
                    <a:pt x="5879998" y="10717416"/>
                  </a:lnTo>
                  <a:lnTo>
                    <a:pt x="5880925" y="10718787"/>
                  </a:lnTo>
                  <a:lnTo>
                    <a:pt x="5915279" y="10718787"/>
                  </a:lnTo>
                  <a:lnTo>
                    <a:pt x="5916206" y="10717416"/>
                  </a:lnTo>
                  <a:lnTo>
                    <a:pt x="5917755" y="10709770"/>
                  </a:lnTo>
                  <a:close/>
                </a:path>
                <a:path w="14841219" h="10718800" extrusionOk="0">
                  <a:moveTo>
                    <a:pt x="5917755" y="10609669"/>
                  </a:moveTo>
                  <a:lnTo>
                    <a:pt x="5916206" y="10602024"/>
                  </a:lnTo>
                  <a:lnTo>
                    <a:pt x="5911989" y="10595788"/>
                  </a:lnTo>
                  <a:lnTo>
                    <a:pt x="5905741" y="10591571"/>
                  </a:lnTo>
                  <a:lnTo>
                    <a:pt x="5898096" y="10590022"/>
                  </a:lnTo>
                  <a:lnTo>
                    <a:pt x="5890450" y="10591571"/>
                  </a:lnTo>
                  <a:lnTo>
                    <a:pt x="5884215" y="10595788"/>
                  </a:lnTo>
                  <a:lnTo>
                    <a:pt x="5879998" y="10602024"/>
                  </a:lnTo>
                  <a:lnTo>
                    <a:pt x="5878461" y="10609669"/>
                  </a:lnTo>
                  <a:lnTo>
                    <a:pt x="5879998" y="10617327"/>
                  </a:lnTo>
                  <a:lnTo>
                    <a:pt x="5884215" y="10623563"/>
                  </a:lnTo>
                  <a:lnTo>
                    <a:pt x="5890450" y="10627779"/>
                  </a:lnTo>
                  <a:lnTo>
                    <a:pt x="5898096" y="10629316"/>
                  </a:lnTo>
                  <a:lnTo>
                    <a:pt x="5905741" y="10627779"/>
                  </a:lnTo>
                  <a:lnTo>
                    <a:pt x="5911989" y="10623563"/>
                  </a:lnTo>
                  <a:lnTo>
                    <a:pt x="5916206" y="10617327"/>
                  </a:lnTo>
                  <a:lnTo>
                    <a:pt x="5917755" y="10609669"/>
                  </a:lnTo>
                  <a:close/>
                </a:path>
                <a:path w="14841219" h="10718800" extrusionOk="0">
                  <a:moveTo>
                    <a:pt x="5917755" y="10509580"/>
                  </a:moveTo>
                  <a:lnTo>
                    <a:pt x="5916206" y="10501935"/>
                  </a:lnTo>
                  <a:lnTo>
                    <a:pt x="5911989" y="10495686"/>
                  </a:lnTo>
                  <a:lnTo>
                    <a:pt x="5905741" y="10491470"/>
                  </a:lnTo>
                  <a:lnTo>
                    <a:pt x="5898096" y="10489933"/>
                  </a:lnTo>
                  <a:lnTo>
                    <a:pt x="5890450" y="10491470"/>
                  </a:lnTo>
                  <a:lnTo>
                    <a:pt x="5884215" y="10495686"/>
                  </a:lnTo>
                  <a:lnTo>
                    <a:pt x="5879998" y="10501935"/>
                  </a:lnTo>
                  <a:lnTo>
                    <a:pt x="5878461" y="10509580"/>
                  </a:lnTo>
                  <a:lnTo>
                    <a:pt x="5879998" y="10517226"/>
                  </a:lnTo>
                  <a:lnTo>
                    <a:pt x="5884215" y="10523461"/>
                  </a:lnTo>
                  <a:lnTo>
                    <a:pt x="5890450" y="10527678"/>
                  </a:lnTo>
                  <a:lnTo>
                    <a:pt x="5898096" y="10529214"/>
                  </a:lnTo>
                  <a:lnTo>
                    <a:pt x="5905741" y="10527678"/>
                  </a:lnTo>
                  <a:lnTo>
                    <a:pt x="5911989" y="10523461"/>
                  </a:lnTo>
                  <a:lnTo>
                    <a:pt x="5916206" y="10517226"/>
                  </a:lnTo>
                  <a:lnTo>
                    <a:pt x="5917755" y="10509580"/>
                  </a:lnTo>
                  <a:close/>
                </a:path>
                <a:path w="14841219" h="10718800" extrusionOk="0">
                  <a:moveTo>
                    <a:pt x="5917755" y="10409479"/>
                  </a:moveTo>
                  <a:lnTo>
                    <a:pt x="5916206" y="10401833"/>
                  </a:lnTo>
                  <a:lnTo>
                    <a:pt x="5911989" y="10395585"/>
                  </a:lnTo>
                  <a:lnTo>
                    <a:pt x="5905741" y="10391381"/>
                  </a:lnTo>
                  <a:lnTo>
                    <a:pt x="5898096" y="10389832"/>
                  </a:lnTo>
                  <a:lnTo>
                    <a:pt x="5890450" y="10391381"/>
                  </a:lnTo>
                  <a:lnTo>
                    <a:pt x="5884215" y="10395585"/>
                  </a:lnTo>
                  <a:lnTo>
                    <a:pt x="5879998" y="10401833"/>
                  </a:lnTo>
                  <a:lnTo>
                    <a:pt x="5878461" y="10409479"/>
                  </a:lnTo>
                  <a:lnTo>
                    <a:pt x="5879998" y="10417124"/>
                  </a:lnTo>
                  <a:lnTo>
                    <a:pt x="5884215" y="10423373"/>
                  </a:lnTo>
                  <a:lnTo>
                    <a:pt x="5890450" y="10427576"/>
                  </a:lnTo>
                  <a:lnTo>
                    <a:pt x="5898096" y="10429126"/>
                  </a:lnTo>
                  <a:lnTo>
                    <a:pt x="5905741" y="10427576"/>
                  </a:lnTo>
                  <a:lnTo>
                    <a:pt x="5911989" y="10423373"/>
                  </a:lnTo>
                  <a:lnTo>
                    <a:pt x="5916206" y="10417124"/>
                  </a:lnTo>
                  <a:lnTo>
                    <a:pt x="5917755" y="10409479"/>
                  </a:lnTo>
                  <a:close/>
                </a:path>
                <a:path w="14841219" h="10718800" extrusionOk="0">
                  <a:moveTo>
                    <a:pt x="5917755" y="10309390"/>
                  </a:moveTo>
                  <a:lnTo>
                    <a:pt x="5916206" y="10301745"/>
                  </a:lnTo>
                  <a:lnTo>
                    <a:pt x="5911989" y="10295496"/>
                  </a:lnTo>
                  <a:lnTo>
                    <a:pt x="5905741" y="10291293"/>
                  </a:lnTo>
                  <a:lnTo>
                    <a:pt x="5898096" y="10289743"/>
                  </a:lnTo>
                  <a:lnTo>
                    <a:pt x="5890450" y="10291293"/>
                  </a:lnTo>
                  <a:lnTo>
                    <a:pt x="5884215" y="10295496"/>
                  </a:lnTo>
                  <a:lnTo>
                    <a:pt x="5879998" y="10301745"/>
                  </a:lnTo>
                  <a:lnTo>
                    <a:pt x="5878461" y="10309390"/>
                  </a:lnTo>
                  <a:lnTo>
                    <a:pt x="5879998" y="10317035"/>
                  </a:lnTo>
                  <a:lnTo>
                    <a:pt x="5884215" y="10323284"/>
                  </a:lnTo>
                  <a:lnTo>
                    <a:pt x="5890450" y="10327500"/>
                  </a:lnTo>
                  <a:lnTo>
                    <a:pt x="5898096" y="10329037"/>
                  </a:lnTo>
                  <a:lnTo>
                    <a:pt x="5905741" y="10327500"/>
                  </a:lnTo>
                  <a:lnTo>
                    <a:pt x="5911989" y="10323284"/>
                  </a:lnTo>
                  <a:lnTo>
                    <a:pt x="5916206" y="10317035"/>
                  </a:lnTo>
                  <a:lnTo>
                    <a:pt x="5917755" y="10309390"/>
                  </a:lnTo>
                  <a:close/>
                </a:path>
                <a:path w="14841219" h="10718800" extrusionOk="0">
                  <a:moveTo>
                    <a:pt x="5917755" y="10209301"/>
                  </a:moveTo>
                  <a:lnTo>
                    <a:pt x="5916206" y="10201643"/>
                  </a:lnTo>
                  <a:lnTo>
                    <a:pt x="5911989" y="10195395"/>
                  </a:lnTo>
                  <a:lnTo>
                    <a:pt x="5905741" y="10191191"/>
                  </a:lnTo>
                  <a:lnTo>
                    <a:pt x="5898096" y="10189642"/>
                  </a:lnTo>
                  <a:lnTo>
                    <a:pt x="5890450" y="10191191"/>
                  </a:lnTo>
                  <a:lnTo>
                    <a:pt x="5884215" y="10195395"/>
                  </a:lnTo>
                  <a:lnTo>
                    <a:pt x="5879998" y="10201643"/>
                  </a:lnTo>
                  <a:lnTo>
                    <a:pt x="5878461" y="10209301"/>
                  </a:lnTo>
                  <a:lnTo>
                    <a:pt x="5879998" y="10216947"/>
                  </a:lnTo>
                  <a:lnTo>
                    <a:pt x="5884215" y="10223182"/>
                  </a:lnTo>
                  <a:lnTo>
                    <a:pt x="5890450" y="10227399"/>
                  </a:lnTo>
                  <a:lnTo>
                    <a:pt x="5898096" y="10228936"/>
                  </a:lnTo>
                  <a:lnTo>
                    <a:pt x="5905741" y="10227399"/>
                  </a:lnTo>
                  <a:lnTo>
                    <a:pt x="5911989" y="10223182"/>
                  </a:lnTo>
                  <a:lnTo>
                    <a:pt x="5916206" y="10216947"/>
                  </a:lnTo>
                  <a:lnTo>
                    <a:pt x="5917755" y="10209301"/>
                  </a:lnTo>
                  <a:close/>
                </a:path>
                <a:path w="14841219" h="10718800" extrusionOk="0">
                  <a:moveTo>
                    <a:pt x="5917755" y="10109200"/>
                  </a:moveTo>
                  <a:lnTo>
                    <a:pt x="5916206" y="10101555"/>
                  </a:lnTo>
                  <a:lnTo>
                    <a:pt x="5911989" y="10095306"/>
                  </a:lnTo>
                  <a:lnTo>
                    <a:pt x="5905741" y="10091090"/>
                  </a:lnTo>
                  <a:lnTo>
                    <a:pt x="5898096" y="10089553"/>
                  </a:lnTo>
                  <a:lnTo>
                    <a:pt x="5890450" y="10091090"/>
                  </a:lnTo>
                  <a:lnTo>
                    <a:pt x="5884215" y="10095306"/>
                  </a:lnTo>
                  <a:lnTo>
                    <a:pt x="5879998" y="10101555"/>
                  </a:lnTo>
                  <a:lnTo>
                    <a:pt x="5878461" y="10109200"/>
                  </a:lnTo>
                  <a:lnTo>
                    <a:pt x="5879998" y="10116845"/>
                  </a:lnTo>
                  <a:lnTo>
                    <a:pt x="5884215" y="10123094"/>
                  </a:lnTo>
                  <a:lnTo>
                    <a:pt x="5890450" y="10127297"/>
                  </a:lnTo>
                  <a:lnTo>
                    <a:pt x="5898096" y="10128847"/>
                  </a:lnTo>
                  <a:lnTo>
                    <a:pt x="5905741" y="10127297"/>
                  </a:lnTo>
                  <a:lnTo>
                    <a:pt x="5911989" y="10123094"/>
                  </a:lnTo>
                  <a:lnTo>
                    <a:pt x="5916206" y="10116845"/>
                  </a:lnTo>
                  <a:lnTo>
                    <a:pt x="5917755" y="10109200"/>
                  </a:lnTo>
                  <a:close/>
                </a:path>
                <a:path w="14841219" h="10718800" extrusionOk="0">
                  <a:moveTo>
                    <a:pt x="5917755" y="10009099"/>
                  </a:moveTo>
                  <a:lnTo>
                    <a:pt x="5916206" y="10001453"/>
                  </a:lnTo>
                  <a:lnTo>
                    <a:pt x="5911989" y="9995205"/>
                  </a:lnTo>
                  <a:lnTo>
                    <a:pt x="5905741" y="9991001"/>
                  </a:lnTo>
                  <a:lnTo>
                    <a:pt x="5898096" y="9989452"/>
                  </a:lnTo>
                  <a:lnTo>
                    <a:pt x="5890450" y="9991001"/>
                  </a:lnTo>
                  <a:lnTo>
                    <a:pt x="5884215" y="9995205"/>
                  </a:lnTo>
                  <a:lnTo>
                    <a:pt x="5879998" y="10001453"/>
                  </a:lnTo>
                  <a:lnTo>
                    <a:pt x="5878461" y="10009099"/>
                  </a:lnTo>
                  <a:lnTo>
                    <a:pt x="5879998" y="10016744"/>
                  </a:lnTo>
                  <a:lnTo>
                    <a:pt x="5884215" y="10022992"/>
                  </a:lnTo>
                  <a:lnTo>
                    <a:pt x="5890450" y="10027196"/>
                  </a:lnTo>
                  <a:lnTo>
                    <a:pt x="5898096" y="10028745"/>
                  </a:lnTo>
                  <a:lnTo>
                    <a:pt x="5905741" y="10027196"/>
                  </a:lnTo>
                  <a:lnTo>
                    <a:pt x="5911989" y="10022992"/>
                  </a:lnTo>
                  <a:lnTo>
                    <a:pt x="5916206" y="10016744"/>
                  </a:lnTo>
                  <a:lnTo>
                    <a:pt x="5917755" y="10009099"/>
                  </a:lnTo>
                  <a:close/>
                </a:path>
                <a:path w="14841219" h="10718800" extrusionOk="0">
                  <a:moveTo>
                    <a:pt x="5917755" y="9908997"/>
                  </a:moveTo>
                  <a:lnTo>
                    <a:pt x="5916206" y="9901352"/>
                  </a:lnTo>
                  <a:lnTo>
                    <a:pt x="5911989" y="9895103"/>
                  </a:lnTo>
                  <a:lnTo>
                    <a:pt x="5905741" y="9890900"/>
                  </a:lnTo>
                  <a:lnTo>
                    <a:pt x="5898096" y="9889350"/>
                  </a:lnTo>
                  <a:lnTo>
                    <a:pt x="5890450" y="9890900"/>
                  </a:lnTo>
                  <a:lnTo>
                    <a:pt x="5884215" y="9895103"/>
                  </a:lnTo>
                  <a:lnTo>
                    <a:pt x="5879998" y="9901352"/>
                  </a:lnTo>
                  <a:lnTo>
                    <a:pt x="5878461" y="9908997"/>
                  </a:lnTo>
                  <a:lnTo>
                    <a:pt x="5879998" y="9916643"/>
                  </a:lnTo>
                  <a:lnTo>
                    <a:pt x="5884215" y="9922891"/>
                  </a:lnTo>
                  <a:lnTo>
                    <a:pt x="5890450" y="9927107"/>
                  </a:lnTo>
                  <a:lnTo>
                    <a:pt x="5898096" y="9928644"/>
                  </a:lnTo>
                  <a:lnTo>
                    <a:pt x="5905741" y="9927107"/>
                  </a:lnTo>
                  <a:lnTo>
                    <a:pt x="5911989" y="9922891"/>
                  </a:lnTo>
                  <a:lnTo>
                    <a:pt x="5916206" y="9916643"/>
                  </a:lnTo>
                  <a:lnTo>
                    <a:pt x="5917755" y="9908997"/>
                  </a:lnTo>
                  <a:close/>
                </a:path>
                <a:path w="14841219" h="10718800" extrusionOk="0">
                  <a:moveTo>
                    <a:pt x="5917755" y="9808908"/>
                  </a:moveTo>
                  <a:lnTo>
                    <a:pt x="5916206" y="9801263"/>
                  </a:lnTo>
                  <a:lnTo>
                    <a:pt x="5911989" y="9795015"/>
                  </a:lnTo>
                  <a:lnTo>
                    <a:pt x="5905741" y="9790798"/>
                  </a:lnTo>
                  <a:lnTo>
                    <a:pt x="5898096" y="9789262"/>
                  </a:lnTo>
                  <a:lnTo>
                    <a:pt x="5890450" y="9790798"/>
                  </a:lnTo>
                  <a:lnTo>
                    <a:pt x="5884215" y="9795015"/>
                  </a:lnTo>
                  <a:lnTo>
                    <a:pt x="5879998" y="9801263"/>
                  </a:lnTo>
                  <a:lnTo>
                    <a:pt x="5878461" y="9808908"/>
                  </a:lnTo>
                  <a:lnTo>
                    <a:pt x="5879998" y="9816554"/>
                  </a:lnTo>
                  <a:lnTo>
                    <a:pt x="5884215" y="9822802"/>
                  </a:lnTo>
                  <a:lnTo>
                    <a:pt x="5890450" y="9827019"/>
                  </a:lnTo>
                  <a:lnTo>
                    <a:pt x="5898096" y="9828555"/>
                  </a:lnTo>
                  <a:lnTo>
                    <a:pt x="5905741" y="9827019"/>
                  </a:lnTo>
                  <a:lnTo>
                    <a:pt x="5911989" y="9822802"/>
                  </a:lnTo>
                  <a:lnTo>
                    <a:pt x="5916206" y="9816554"/>
                  </a:lnTo>
                  <a:lnTo>
                    <a:pt x="5917755" y="9808908"/>
                  </a:lnTo>
                  <a:close/>
                </a:path>
                <a:path w="14841219" h="10718800" extrusionOk="0">
                  <a:moveTo>
                    <a:pt x="5991720" y="10655071"/>
                  </a:moveTo>
                  <a:lnTo>
                    <a:pt x="5990183" y="10647426"/>
                  </a:lnTo>
                  <a:lnTo>
                    <a:pt x="5985980" y="10641178"/>
                  </a:lnTo>
                  <a:lnTo>
                    <a:pt x="5979744" y="10636974"/>
                  </a:lnTo>
                  <a:lnTo>
                    <a:pt x="5972086" y="10635425"/>
                  </a:lnTo>
                  <a:lnTo>
                    <a:pt x="5964440" y="10636974"/>
                  </a:lnTo>
                  <a:lnTo>
                    <a:pt x="5958192" y="10641178"/>
                  </a:lnTo>
                  <a:lnTo>
                    <a:pt x="5953988" y="10647426"/>
                  </a:lnTo>
                  <a:lnTo>
                    <a:pt x="5952452" y="10655071"/>
                  </a:lnTo>
                  <a:lnTo>
                    <a:pt x="5953988" y="10662717"/>
                  </a:lnTo>
                  <a:lnTo>
                    <a:pt x="5958192" y="10668965"/>
                  </a:lnTo>
                  <a:lnTo>
                    <a:pt x="5964440" y="10673169"/>
                  </a:lnTo>
                  <a:lnTo>
                    <a:pt x="5972086" y="10674718"/>
                  </a:lnTo>
                  <a:lnTo>
                    <a:pt x="5979744" y="10673169"/>
                  </a:lnTo>
                  <a:lnTo>
                    <a:pt x="5985980" y="10668965"/>
                  </a:lnTo>
                  <a:lnTo>
                    <a:pt x="5990183" y="10662717"/>
                  </a:lnTo>
                  <a:lnTo>
                    <a:pt x="5991720" y="10655071"/>
                  </a:lnTo>
                  <a:close/>
                </a:path>
                <a:path w="14841219" h="10718800" extrusionOk="0">
                  <a:moveTo>
                    <a:pt x="5991720" y="10554970"/>
                  </a:moveTo>
                  <a:lnTo>
                    <a:pt x="5990183" y="10547325"/>
                  </a:lnTo>
                  <a:lnTo>
                    <a:pt x="5985980" y="10541076"/>
                  </a:lnTo>
                  <a:lnTo>
                    <a:pt x="5979744" y="10536873"/>
                  </a:lnTo>
                  <a:lnTo>
                    <a:pt x="5972086" y="10535323"/>
                  </a:lnTo>
                  <a:lnTo>
                    <a:pt x="5964440" y="10536873"/>
                  </a:lnTo>
                  <a:lnTo>
                    <a:pt x="5958192" y="10541076"/>
                  </a:lnTo>
                  <a:lnTo>
                    <a:pt x="5953988" y="10547325"/>
                  </a:lnTo>
                  <a:lnTo>
                    <a:pt x="5952452" y="10554970"/>
                  </a:lnTo>
                  <a:lnTo>
                    <a:pt x="5953988" y="10562615"/>
                  </a:lnTo>
                  <a:lnTo>
                    <a:pt x="5958192" y="10568864"/>
                  </a:lnTo>
                  <a:lnTo>
                    <a:pt x="5964440" y="10573068"/>
                  </a:lnTo>
                  <a:lnTo>
                    <a:pt x="5972086" y="10574617"/>
                  </a:lnTo>
                  <a:lnTo>
                    <a:pt x="5979744" y="10573068"/>
                  </a:lnTo>
                  <a:lnTo>
                    <a:pt x="5985980" y="10568864"/>
                  </a:lnTo>
                  <a:lnTo>
                    <a:pt x="5990183" y="10562615"/>
                  </a:lnTo>
                  <a:lnTo>
                    <a:pt x="5991720" y="10554970"/>
                  </a:lnTo>
                  <a:close/>
                </a:path>
                <a:path w="14841219" h="10718800" extrusionOk="0">
                  <a:moveTo>
                    <a:pt x="5991720" y="10354780"/>
                  </a:moveTo>
                  <a:lnTo>
                    <a:pt x="5990183" y="10347134"/>
                  </a:lnTo>
                  <a:lnTo>
                    <a:pt x="5985980" y="10340886"/>
                  </a:lnTo>
                  <a:lnTo>
                    <a:pt x="5979744" y="10336682"/>
                  </a:lnTo>
                  <a:lnTo>
                    <a:pt x="5972086" y="10335146"/>
                  </a:lnTo>
                  <a:lnTo>
                    <a:pt x="5964440" y="10336682"/>
                  </a:lnTo>
                  <a:lnTo>
                    <a:pt x="5958192" y="10340886"/>
                  </a:lnTo>
                  <a:lnTo>
                    <a:pt x="5953988" y="10347134"/>
                  </a:lnTo>
                  <a:lnTo>
                    <a:pt x="5952452" y="10354780"/>
                  </a:lnTo>
                  <a:lnTo>
                    <a:pt x="5953988" y="10362425"/>
                  </a:lnTo>
                  <a:lnTo>
                    <a:pt x="5958192" y="10368674"/>
                  </a:lnTo>
                  <a:lnTo>
                    <a:pt x="5964440" y="10372877"/>
                  </a:lnTo>
                  <a:lnTo>
                    <a:pt x="5972086" y="10374427"/>
                  </a:lnTo>
                  <a:lnTo>
                    <a:pt x="5979744" y="10372877"/>
                  </a:lnTo>
                  <a:lnTo>
                    <a:pt x="5985980" y="10368674"/>
                  </a:lnTo>
                  <a:lnTo>
                    <a:pt x="5990183" y="10362425"/>
                  </a:lnTo>
                  <a:lnTo>
                    <a:pt x="5991720" y="10354780"/>
                  </a:lnTo>
                  <a:close/>
                </a:path>
                <a:path w="14841219" h="10718800" extrusionOk="0">
                  <a:moveTo>
                    <a:pt x="5991720" y="10254678"/>
                  </a:moveTo>
                  <a:lnTo>
                    <a:pt x="5990183" y="10247033"/>
                  </a:lnTo>
                  <a:lnTo>
                    <a:pt x="5985980" y="10240785"/>
                  </a:lnTo>
                  <a:lnTo>
                    <a:pt x="5979744" y="10236581"/>
                  </a:lnTo>
                  <a:lnTo>
                    <a:pt x="5972086" y="10235032"/>
                  </a:lnTo>
                  <a:lnTo>
                    <a:pt x="5964440" y="10236581"/>
                  </a:lnTo>
                  <a:lnTo>
                    <a:pt x="5958192" y="10240785"/>
                  </a:lnTo>
                  <a:lnTo>
                    <a:pt x="5953988" y="10247033"/>
                  </a:lnTo>
                  <a:lnTo>
                    <a:pt x="5952452" y="10254678"/>
                  </a:lnTo>
                  <a:lnTo>
                    <a:pt x="5953988" y="10262324"/>
                  </a:lnTo>
                  <a:lnTo>
                    <a:pt x="5958192" y="10268572"/>
                  </a:lnTo>
                  <a:lnTo>
                    <a:pt x="5964440" y="10272789"/>
                  </a:lnTo>
                  <a:lnTo>
                    <a:pt x="5972086" y="10274338"/>
                  </a:lnTo>
                  <a:lnTo>
                    <a:pt x="5979744" y="10272789"/>
                  </a:lnTo>
                  <a:lnTo>
                    <a:pt x="5985980" y="10268572"/>
                  </a:lnTo>
                  <a:lnTo>
                    <a:pt x="5990183" y="10262324"/>
                  </a:lnTo>
                  <a:lnTo>
                    <a:pt x="5991720" y="10254678"/>
                  </a:lnTo>
                  <a:close/>
                </a:path>
                <a:path w="14841219" h="10718800" extrusionOk="0">
                  <a:moveTo>
                    <a:pt x="5991720" y="10154590"/>
                  </a:moveTo>
                  <a:lnTo>
                    <a:pt x="5990183" y="10146944"/>
                  </a:lnTo>
                  <a:lnTo>
                    <a:pt x="5985980" y="10140696"/>
                  </a:lnTo>
                  <a:lnTo>
                    <a:pt x="5979744" y="10136480"/>
                  </a:lnTo>
                  <a:lnTo>
                    <a:pt x="5972086" y="10134930"/>
                  </a:lnTo>
                  <a:lnTo>
                    <a:pt x="5964440" y="10136480"/>
                  </a:lnTo>
                  <a:lnTo>
                    <a:pt x="5958192" y="10140696"/>
                  </a:lnTo>
                  <a:lnTo>
                    <a:pt x="5953988" y="10146944"/>
                  </a:lnTo>
                  <a:lnTo>
                    <a:pt x="5952452" y="10154590"/>
                  </a:lnTo>
                  <a:lnTo>
                    <a:pt x="5953988" y="10162235"/>
                  </a:lnTo>
                  <a:lnTo>
                    <a:pt x="5958192" y="10168484"/>
                  </a:lnTo>
                  <a:lnTo>
                    <a:pt x="5964440" y="10172687"/>
                  </a:lnTo>
                  <a:lnTo>
                    <a:pt x="5972086" y="10174237"/>
                  </a:lnTo>
                  <a:lnTo>
                    <a:pt x="5979744" y="10172687"/>
                  </a:lnTo>
                  <a:lnTo>
                    <a:pt x="5985980" y="10168484"/>
                  </a:lnTo>
                  <a:lnTo>
                    <a:pt x="5990183" y="10162235"/>
                  </a:lnTo>
                  <a:lnTo>
                    <a:pt x="5991720" y="10154590"/>
                  </a:lnTo>
                  <a:close/>
                </a:path>
                <a:path w="14841219" h="10718800" extrusionOk="0">
                  <a:moveTo>
                    <a:pt x="5991720" y="10054488"/>
                  </a:moveTo>
                  <a:lnTo>
                    <a:pt x="5990183" y="10046843"/>
                  </a:lnTo>
                  <a:lnTo>
                    <a:pt x="5985980" y="10040595"/>
                  </a:lnTo>
                  <a:lnTo>
                    <a:pt x="5979744" y="10036391"/>
                  </a:lnTo>
                  <a:lnTo>
                    <a:pt x="5972086" y="10034841"/>
                  </a:lnTo>
                  <a:lnTo>
                    <a:pt x="5964440" y="10036391"/>
                  </a:lnTo>
                  <a:lnTo>
                    <a:pt x="5958192" y="10040595"/>
                  </a:lnTo>
                  <a:lnTo>
                    <a:pt x="5953988" y="10046843"/>
                  </a:lnTo>
                  <a:lnTo>
                    <a:pt x="5952452" y="10054488"/>
                  </a:lnTo>
                  <a:lnTo>
                    <a:pt x="5953988" y="10062134"/>
                  </a:lnTo>
                  <a:lnTo>
                    <a:pt x="5958192" y="10068382"/>
                  </a:lnTo>
                  <a:lnTo>
                    <a:pt x="5964440" y="10072599"/>
                  </a:lnTo>
                  <a:lnTo>
                    <a:pt x="5972086" y="10074135"/>
                  </a:lnTo>
                  <a:lnTo>
                    <a:pt x="5979744" y="10072599"/>
                  </a:lnTo>
                  <a:lnTo>
                    <a:pt x="5985980" y="10068382"/>
                  </a:lnTo>
                  <a:lnTo>
                    <a:pt x="5990183" y="10062134"/>
                  </a:lnTo>
                  <a:lnTo>
                    <a:pt x="5991720" y="10054488"/>
                  </a:lnTo>
                  <a:close/>
                </a:path>
                <a:path w="14841219" h="10718800" extrusionOk="0">
                  <a:moveTo>
                    <a:pt x="5991720" y="9954387"/>
                  </a:moveTo>
                  <a:lnTo>
                    <a:pt x="5990183" y="9946742"/>
                  </a:lnTo>
                  <a:lnTo>
                    <a:pt x="5985980" y="9940493"/>
                  </a:lnTo>
                  <a:lnTo>
                    <a:pt x="5979744" y="9936289"/>
                  </a:lnTo>
                  <a:lnTo>
                    <a:pt x="5972086" y="9934740"/>
                  </a:lnTo>
                  <a:lnTo>
                    <a:pt x="5964440" y="9936289"/>
                  </a:lnTo>
                  <a:lnTo>
                    <a:pt x="5958192" y="9940493"/>
                  </a:lnTo>
                  <a:lnTo>
                    <a:pt x="5953988" y="9946742"/>
                  </a:lnTo>
                  <a:lnTo>
                    <a:pt x="5952452" y="9954387"/>
                  </a:lnTo>
                  <a:lnTo>
                    <a:pt x="5953988" y="9962045"/>
                  </a:lnTo>
                  <a:lnTo>
                    <a:pt x="5958192" y="9968293"/>
                  </a:lnTo>
                  <a:lnTo>
                    <a:pt x="5964440" y="9972497"/>
                  </a:lnTo>
                  <a:lnTo>
                    <a:pt x="5972086" y="9974047"/>
                  </a:lnTo>
                  <a:lnTo>
                    <a:pt x="5979744" y="9972497"/>
                  </a:lnTo>
                  <a:lnTo>
                    <a:pt x="5985980" y="9968293"/>
                  </a:lnTo>
                  <a:lnTo>
                    <a:pt x="5990183" y="9962045"/>
                  </a:lnTo>
                  <a:lnTo>
                    <a:pt x="5991720" y="9954387"/>
                  </a:lnTo>
                  <a:close/>
                </a:path>
                <a:path w="14841219" h="10718800" extrusionOk="0">
                  <a:moveTo>
                    <a:pt x="5991720" y="9854298"/>
                  </a:moveTo>
                  <a:lnTo>
                    <a:pt x="5990183" y="9846653"/>
                  </a:lnTo>
                  <a:lnTo>
                    <a:pt x="5985980" y="9840404"/>
                  </a:lnTo>
                  <a:lnTo>
                    <a:pt x="5979731" y="9836201"/>
                  </a:lnTo>
                  <a:lnTo>
                    <a:pt x="5972086" y="9834651"/>
                  </a:lnTo>
                  <a:lnTo>
                    <a:pt x="5964440" y="9836201"/>
                  </a:lnTo>
                  <a:lnTo>
                    <a:pt x="5958192" y="9840404"/>
                  </a:lnTo>
                  <a:lnTo>
                    <a:pt x="5953988" y="9846653"/>
                  </a:lnTo>
                  <a:lnTo>
                    <a:pt x="5952452" y="9854298"/>
                  </a:lnTo>
                  <a:lnTo>
                    <a:pt x="5953988" y="9861944"/>
                  </a:lnTo>
                  <a:lnTo>
                    <a:pt x="5958192" y="9868192"/>
                  </a:lnTo>
                  <a:lnTo>
                    <a:pt x="5964440" y="9872408"/>
                  </a:lnTo>
                  <a:lnTo>
                    <a:pt x="5972086" y="9873958"/>
                  </a:lnTo>
                  <a:lnTo>
                    <a:pt x="5979731" y="9872408"/>
                  </a:lnTo>
                  <a:lnTo>
                    <a:pt x="5985980" y="9868192"/>
                  </a:lnTo>
                  <a:lnTo>
                    <a:pt x="5990183" y="9861944"/>
                  </a:lnTo>
                  <a:lnTo>
                    <a:pt x="5991720" y="9854298"/>
                  </a:lnTo>
                  <a:close/>
                </a:path>
                <a:path w="14841219" h="10718800" extrusionOk="0">
                  <a:moveTo>
                    <a:pt x="5991720" y="9754197"/>
                  </a:moveTo>
                  <a:lnTo>
                    <a:pt x="5990183" y="9746551"/>
                  </a:lnTo>
                  <a:lnTo>
                    <a:pt x="5985980" y="9740316"/>
                  </a:lnTo>
                  <a:lnTo>
                    <a:pt x="5979731" y="9736099"/>
                  </a:lnTo>
                  <a:lnTo>
                    <a:pt x="5972086" y="9734550"/>
                  </a:lnTo>
                  <a:lnTo>
                    <a:pt x="5964440" y="9736099"/>
                  </a:lnTo>
                  <a:lnTo>
                    <a:pt x="5958192" y="9740316"/>
                  </a:lnTo>
                  <a:lnTo>
                    <a:pt x="5953988" y="9746551"/>
                  </a:lnTo>
                  <a:lnTo>
                    <a:pt x="5952452" y="9754197"/>
                  </a:lnTo>
                  <a:lnTo>
                    <a:pt x="5953988" y="9761855"/>
                  </a:lnTo>
                  <a:lnTo>
                    <a:pt x="5958192" y="9768103"/>
                  </a:lnTo>
                  <a:lnTo>
                    <a:pt x="5964440" y="9772307"/>
                  </a:lnTo>
                  <a:lnTo>
                    <a:pt x="5972086" y="9773856"/>
                  </a:lnTo>
                  <a:lnTo>
                    <a:pt x="5979731" y="9772307"/>
                  </a:lnTo>
                  <a:lnTo>
                    <a:pt x="5985980" y="9768103"/>
                  </a:lnTo>
                  <a:lnTo>
                    <a:pt x="5990183" y="9761855"/>
                  </a:lnTo>
                  <a:lnTo>
                    <a:pt x="5991720" y="9754197"/>
                  </a:lnTo>
                  <a:close/>
                </a:path>
                <a:path w="14841219" h="10718800" extrusionOk="0">
                  <a:moveTo>
                    <a:pt x="5991733" y="10454881"/>
                  </a:moveTo>
                  <a:lnTo>
                    <a:pt x="5990196" y="10447223"/>
                  </a:lnTo>
                  <a:lnTo>
                    <a:pt x="5985980" y="10440987"/>
                  </a:lnTo>
                  <a:lnTo>
                    <a:pt x="5979744" y="10436771"/>
                  </a:lnTo>
                  <a:lnTo>
                    <a:pt x="5972099" y="10435234"/>
                  </a:lnTo>
                  <a:lnTo>
                    <a:pt x="5964453" y="10436771"/>
                  </a:lnTo>
                  <a:lnTo>
                    <a:pt x="5958205" y="10440987"/>
                  </a:lnTo>
                  <a:lnTo>
                    <a:pt x="5954001" y="10447223"/>
                  </a:lnTo>
                  <a:lnTo>
                    <a:pt x="5952452" y="10454881"/>
                  </a:lnTo>
                  <a:lnTo>
                    <a:pt x="5954001" y="10462527"/>
                  </a:lnTo>
                  <a:lnTo>
                    <a:pt x="5958205" y="10468762"/>
                  </a:lnTo>
                  <a:lnTo>
                    <a:pt x="5964453" y="10472979"/>
                  </a:lnTo>
                  <a:lnTo>
                    <a:pt x="5972099" y="10474515"/>
                  </a:lnTo>
                  <a:lnTo>
                    <a:pt x="5979744" y="10472979"/>
                  </a:lnTo>
                  <a:lnTo>
                    <a:pt x="5985980" y="10468762"/>
                  </a:lnTo>
                  <a:lnTo>
                    <a:pt x="5990196" y="10462527"/>
                  </a:lnTo>
                  <a:lnTo>
                    <a:pt x="5991733" y="10454881"/>
                  </a:lnTo>
                  <a:close/>
                </a:path>
                <a:path w="14841219" h="10718800" extrusionOk="0">
                  <a:moveTo>
                    <a:pt x="6065723" y="10600360"/>
                  </a:moveTo>
                  <a:lnTo>
                    <a:pt x="6064174" y="10592714"/>
                  </a:lnTo>
                  <a:lnTo>
                    <a:pt x="6059970" y="10586466"/>
                  </a:lnTo>
                  <a:lnTo>
                    <a:pt x="6053721" y="10582262"/>
                  </a:lnTo>
                  <a:lnTo>
                    <a:pt x="6046076" y="10580713"/>
                  </a:lnTo>
                  <a:lnTo>
                    <a:pt x="6038431" y="10582262"/>
                  </a:lnTo>
                  <a:lnTo>
                    <a:pt x="6032182" y="10586466"/>
                  </a:lnTo>
                  <a:lnTo>
                    <a:pt x="6027979" y="10592714"/>
                  </a:lnTo>
                  <a:lnTo>
                    <a:pt x="6026429" y="10600360"/>
                  </a:lnTo>
                  <a:lnTo>
                    <a:pt x="6027979" y="10608005"/>
                  </a:lnTo>
                  <a:lnTo>
                    <a:pt x="6032182" y="10614254"/>
                  </a:lnTo>
                  <a:lnTo>
                    <a:pt x="6038431" y="10618457"/>
                  </a:lnTo>
                  <a:lnTo>
                    <a:pt x="6046076" y="10620007"/>
                  </a:lnTo>
                  <a:lnTo>
                    <a:pt x="6053721" y="10618457"/>
                  </a:lnTo>
                  <a:lnTo>
                    <a:pt x="6059970" y="10614254"/>
                  </a:lnTo>
                  <a:lnTo>
                    <a:pt x="6064174" y="10608005"/>
                  </a:lnTo>
                  <a:lnTo>
                    <a:pt x="6065723" y="10600360"/>
                  </a:lnTo>
                  <a:close/>
                </a:path>
                <a:path w="14841219" h="10718800" extrusionOk="0">
                  <a:moveTo>
                    <a:pt x="6065723" y="10500258"/>
                  </a:moveTo>
                  <a:lnTo>
                    <a:pt x="6064174" y="10492613"/>
                  </a:lnTo>
                  <a:lnTo>
                    <a:pt x="6059970" y="10486377"/>
                  </a:lnTo>
                  <a:lnTo>
                    <a:pt x="6053721" y="10482174"/>
                  </a:lnTo>
                  <a:lnTo>
                    <a:pt x="6046076" y="10480624"/>
                  </a:lnTo>
                  <a:lnTo>
                    <a:pt x="6038431" y="10482174"/>
                  </a:lnTo>
                  <a:lnTo>
                    <a:pt x="6032182" y="10486377"/>
                  </a:lnTo>
                  <a:lnTo>
                    <a:pt x="6027979" y="10492613"/>
                  </a:lnTo>
                  <a:lnTo>
                    <a:pt x="6026429" y="10500258"/>
                  </a:lnTo>
                  <a:lnTo>
                    <a:pt x="6027979" y="10507916"/>
                  </a:lnTo>
                  <a:lnTo>
                    <a:pt x="6032182" y="10514152"/>
                  </a:lnTo>
                  <a:lnTo>
                    <a:pt x="6038431" y="10518369"/>
                  </a:lnTo>
                  <a:lnTo>
                    <a:pt x="6046076" y="10519918"/>
                  </a:lnTo>
                  <a:lnTo>
                    <a:pt x="6053721" y="10518369"/>
                  </a:lnTo>
                  <a:lnTo>
                    <a:pt x="6059970" y="10514152"/>
                  </a:lnTo>
                  <a:lnTo>
                    <a:pt x="6064174" y="10507916"/>
                  </a:lnTo>
                  <a:lnTo>
                    <a:pt x="6065723" y="10500258"/>
                  </a:lnTo>
                  <a:close/>
                </a:path>
                <a:path w="14841219" h="10718800" extrusionOk="0">
                  <a:moveTo>
                    <a:pt x="6065723" y="10400170"/>
                  </a:moveTo>
                  <a:lnTo>
                    <a:pt x="6064174" y="10392524"/>
                  </a:lnTo>
                  <a:lnTo>
                    <a:pt x="6059970" y="10386276"/>
                  </a:lnTo>
                  <a:lnTo>
                    <a:pt x="6053721" y="10382059"/>
                  </a:lnTo>
                  <a:lnTo>
                    <a:pt x="6046076" y="10380523"/>
                  </a:lnTo>
                  <a:lnTo>
                    <a:pt x="6038431" y="10382059"/>
                  </a:lnTo>
                  <a:lnTo>
                    <a:pt x="6032182" y="10386276"/>
                  </a:lnTo>
                  <a:lnTo>
                    <a:pt x="6027979" y="10392524"/>
                  </a:lnTo>
                  <a:lnTo>
                    <a:pt x="6026429" y="10400170"/>
                  </a:lnTo>
                  <a:lnTo>
                    <a:pt x="6027979" y="10407815"/>
                  </a:lnTo>
                  <a:lnTo>
                    <a:pt x="6032182" y="10414063"/>
                  </a:lnTo>
                  <a:lnTo>
                    <a:pt x="6038431" y="10418267"/>
                  </a:lnTo>
                  <a:lnTo>
                    <a:pt x="6046076" y="10419804"/>
                  </a:lnTo>
                  <a:lnTo>
                    <a:pt x="6053721" y="10418267"/>
                  </a:lnTo>
                  <a:lnTo>
                    <a:pt x="6059970" y="10414063"/>
                  </a:lnTo>
                  <a:lnTo>
                    <a:pt x="6064174" y="10407815"/>
                  </a:lnTo>
                  <a:lnTo>
                    <a:pt x="6065723" y="10400170"/>
                  </a:lnTo>
                  <a:close/>
                </a:path>
                <a:path w="14841219" h="10718800" extrusionOk="0">
                  <a:moveTo>
                    <a:pt x="6065723" y="10300068"/>
                  </a:moveTo>
                  <a:lnTo>
                    <a:pt x="6064174" y="10292423"/>
                  </a:lnTo>
                  <a:lnTo>
                    <a:pt x="6059970" y="10286174"/>
                  </a:lnTo>
                  <a:lnTo>
                    <a:pt x="6053721" y="10281971"/>
                  </a:lnTo>
                  <a:lnTo>
                    <a:pt x="6046076" y="10280434"/>
                  </a:lnTo>
                  <a:lnTo>
                    <a:pt x="6038431" y="10281971"/>
                  </a:lnTo>
                  <a:lnTo>
                    <a:pt x="6032182" y="10286174"/>
                  </a:lnTo>
                  <a:lnTo>
                    <a:pt x="6027979" y="10292423"/>
                  </a:lnTo>
                  <a:lnTo>
                    <a:pt x="6026429" y="10300068"/>
                  </a:lnTo>
                  <a:lnTo>
                    <a:pt x="6027979" y="10307726"/>
                  </a:lnTo>
                  <a:lnTo>
                    <a:pt x="6032182" y="10313962"/>
                  </a:lnTo>
                  <a:lnTo>
                    <a:pt x="6038431" y="10318166"/>
                  </a:lnTo>
                  <a:lnTo>
                    <a:pt x="6046076" y="10319715"/>
                  </a:lnTo>
                  <a:lnTo>
                    <a:pt x="6053721" y="10318166"/>
                  </a:lnTo>
                  <a:lnTo>
                    <a:pt x="6059970" y="10313962"/>
                  </a:lnTo>
                  <a:lnTo>
                    <a:pt x="6064174" y="10307726"/>
                  </a:lnTo>
                  <a:lnTo>
                    <a:pt x="6065723" y="10300068"/>
                  </a:lnTo>
                  <a:close/>
                </a:path>
                <a:path w="14841219" h="10718800" extrusionOk="0">
                  <a:moveTo>
                    <a:pt x="6065723" y="10199967"/>
                  </a:moveTo>
                  <a:lnTo>
                    <a:pt x="6064174" y="10192321"/>
                  </a:lnTo>
                  <a:lnTo>
                    <a:pt x="6059970" y="10186073"/>
                  </a:lnTo>
                  <a:lnTo>
                    <a:pt x="6053721" y="10181869"/>
                  </a:lnTo>
                  <a:lnTo>
                    <a:pt x="6046076" y="10180320"/>
                  </a:lnTo>
                  <a:lnTo>
                    <a:pt x="6038431" y="10181869"/>
                  </a:lnTo>
                  <a:lnTo>
                    <a:pt x="6032182" y="10186073"/>
                  </a:lnTo>
                  <a:lnTo>
                    <a:pt x="6027979" y="10192321"/>
                  </a:lnTo>
                  <a:lnTo>
                    <a:pt x="6026429" y="10199967"/>
                  </a:lnTo>
                  <a:lnTo>
                    <a:pt x="6027979" y="10207612"/>
                  </a:lnTo>
                  <a:lnTo>
                    <a:pt x="6032182" y="10213861"/>
                  </a:lnTo>
                  <a:lnTo>
                    <a:pt x="6038431" y="10218077"/>
                  </a:lnTo>
                  <a:lnTo>
                    <a:pt x="6046076" y="10219626"/>
                  </a:lnTo>
                  <a:lnTo>
                    <a:pt x="6053721" y="10218077"/>
                  </a:lnTo>
                  <a:lnTo>
                    <a:pt x="6059970" y="10213861"/>
                  </a:lnTo>
                  <a:lnTo>
                    <a:pt x="6064174" y="10207612"/>
                  </a:lnTo>
                  <a:lnTo>
                    <a:pt x="6065723" y="10199967"/>
                  </a:lnTo>
                  <a:close/>
                </a:path>
                <a:path w="14841219" h="10718800" extrusionOk="0">
                  <a:moveTo>
                    <a:pt x="6065723" y="10099865"/>
                  </a:moveTo>
                  <a:lnTo>
                    <a:pt x="6064174" y="10092233"/>
                  </a:lnTo>
                  <a:lnTo>
                    <a:pt x="6059970" y="10085984"/>
                  </a:lnTo>
                  <a:lnTo>
                    <a:pt x="6053721" y="10081781"/>
                  </a:lnTo>
                  <a:lnTo>
                    <a:pt x="6046076" y="10080231"/>
                  </a:lnTo>
                  <a:lnTo>
                    <a:pt x="6038431" y="10081781"/>
                  </a:lnTo>
                  <a:lnTo>
                    <a:pt x="6032182" y="10085984"/>
                  </a:lnTo>
                  <a:lnTo>
                    <a:pt x="6027979" y="10092233"/>
                  </a:lnTo>
                  <a:lnTo>
                    <a:pt x="6026429" y="10099865"/>
                  </a:lnTo>
                  <a:lnTo>
                    <a:pt x="6027979" y="10107524"/>
                  </a:lnTo>
                  <a:lnTo>
                    <a:pt x="6032182" y="10113772"/>
                  </a:lnTo>
                  <a:lnTo>
                    <a:pt x="6038431" y="10117976"/>
                  </a:lnTo>
                  <a:lnTo>
                    <a:pt x="6046076" y="10119525"/>
                  </a:lnTo>
                  <a:lnTo>
                    <a:pt x="6053721" y="10117976"/>
                  </a:lnTo>
                  <a:lnTo>
                    <a:pt x="6059970" y="10113772"/>
                  </a:lnTo>
                  <a:lnTo>
                    <a:pt x="6064174" y="10107524"/>
                  </a:lnTo>
                  <a:lnTo>
                    <a:pt x="6065723" y="10099865"/>
                  </a:lnTo>
                  <a:close/>
                </a:path>
                <a:path w="14841219" h="10718800" extrusionOk="0">
                  <a:moveTo>
                    <a:pt x="6065723" y="9999777"/>
                  </a:moveTo>
                  <a:lnTo>
                    <a:pt x="6064174" y="9992131"/>
                  </a:lnTo>
                  <a:lnTo>
                    <a:pt x="6059970" y="9985896"/>
                  </a:lnTo>
                  <a:lnTo>
                    <a:pt x="6053721" y="9981692"/>
                  </a:lnTo>
                  <a:lnTo>
                    <a:pt x="6046076" y="9980143"/>
                  </a:lnTo>
                  <a:lnTo>
                    <a:pt x="6038431" y="9981692"/>
                  </a:lnTo>
                  <a:lnTo>
                    <a:pt x="6032182" y="9985896"/>
                  </a:lnTo>
                  <a:lnTo>
                    <a:pt x="6027979" y="9992131"/>
                  </a:lnTo>
                  <a:lnTo>
                    <a:pt x="6026429" y="9999777"/>
                  </a:lnTo>
                  <a:lnTo>
                    <a:pt x="6027979" y="10007435"/>
                  </a:lnTo>
                  <a:lnTo>
                    <a:pt x="6032182" y="10013683"/>
                  </a:lnTo>
                  <a:lnTo>
                    <a:pt x="6038431" y="10017887"/>
                  </a:lnTo>
                  <a:lnTo>
                    <a:pt x="6046076" y="10019436"/>
                  </a:lnTo>
                  <a:lnTo>
                    <a:pt x="6053721" y="10017887"/>
                  </a:lnTo>
                  <a:lnTo>
                    <a:pt x="6059970" y="10013683"/>
                  </a:lnTo>
                  <a:lnTo>
                    <a:pt x="6064174" y="10007435"/>
                  </a:lnTo>
                  <a:lnTo>
                    <a:pt x="6065723" y="9999777"/>
                  </a:lnTo>
                  <a:close/>
                </a:path>
                <a:path w="14841219" h="10718800" extrusionOk="0">
                  <a:moveTo>
                    <a:pt x="6065723" y="9899688"/>
                  </a:moveTo>
                  <a:lnTo>
                    <a:pt x="6064174" y="9892043"/>
                  </a:lnTo>
                  <a:lnTo>
                    <a:pt x="6059957" y="9885794"/>
                  </a:lnTo>
                  <a:lnTo>
                    <a:pt x="6053721" y="9881591"/>
                  </a:lnTo>
                  <a:lnTo>
                    <a:pt x="6046076" y="9880041"/>
                  </a:lnTo>
                  <a:lnTo>
                    <a:pt x="6038431" y="9881591"/>
                  </a:lnTo>
                  <a:lnTo>
                    <a:pt x="6032182" y="9885794"/>
                  </a:lnTo>
                  <a:lnTo>
                    <a:pt x="6027979" y="9892043"/>
                  </a:lnTo>
                  <a:lnTo>
                    <a:pt x="6026429" y="9899688"/>
                  </a:lnTo>
                  <a:lnTo>
                    <a:pt x="6027979" y="9907333"/>
                  </a:lnTo>
                  <a:lnTo>
                    <a:pt x="6032182" y="9913582"/>
                  </a:lnTo>
                  <a:lnTo>
                    <a:pt x="6038431" y="9917798"/>
                  </a:lnTo>
                  <a:lnTo>
                    <a:pt x="6046076" y="9919335"/>
                  </a:lnTo>
                  <a:lnTo>
                    <a:pt x="6053721" y="9917798"/>
                  </a:lnTo>
                  <a:lnTo>
                    <a:pt x="6059957" y="9913582"/>
                  </a:lnTo>
                  <a:lnTo>
                    <a:pt x="6064174" y="9907333"/>
                  </a:lnTo>
                  <a:lnTo>
                    <a:pt x="6065723" y="9899688"/>
                  </a:lnTo>
                  <a:close/>
                </a:path>
                <a:path w="14841219" h="10718800" extrusionOk="0">
                  <a:moveTo>
                    <a:pt x="6065723" y="9799587"/>
                  </a:moveTo>
                  <a:lnTo>
                    <a:pt x="6064174" y="9791941"/>
                  </a:lnTo>
                  <a:lnTo>
                    <a:pt x="6059957" y="9785706"/>
                  </a:lnTo>
                  <a:lnTo>
                    <a:pt x="6053721" y="9781489"/>
                  </a:lnTo>
                  <a:lnTo>
                    <a:pt x="6046076" y="9779952"/>
                  </a:lnTo>
                  <a:lnTo>
                    <a:pt x="6038431" y="9781489"/>
                  </a:lnTo>
                  <a:lnTo>
                    <a:pt x="6032182" y="9785706"/>
                  </a:lnTo>
                  <a:lnTo>
                    <a:pt x="6027979" y="9791941"/>
                  </a:lnTo>
                  <a:lnTo>
                    <a:pt x="6026429" y="9799587"/>
                  </a:lnTo>
                  <a:lnTo>
                    <a:pt x="6027979" y="9807232"/>
                  </a:lnTo>
                  <a:lnTo>
                    <a:pt x="6032182" y="9813480"/>
                  </a:lnTo>
                  <a:lnTo>
                    <a:pt x="6038431" y="9817697"/>
                  </a:lnTo>
                  <a:lnTo>
                    <a:pt x="6046076" y="9819234"/>
                  </a:lnTo>
                  <a:lnTo>
                    <a:pt x="6053721" y="9817697"/>
                  </a:lnTo>
                  <a:lnTo>
                    <a:pt x="6059957" y="9813480"/>
                  </a:lnTo>
                  <a:lnTo>
                    <a:pt x="6064174" y="9807232"/>
                  </a:lnTo>
                  <a:lnTo>
                    <a:pt x="6065723" y="9799587"/>
                  </a:lnTo>
                  <a:close/>
                </a:path>
                <a:path w="14841219" h="10718800" extrusionOk="0">
                  <a:moveTo>
                    <a:pt x="6065723" y="9699498"/>
                  </a:moveTo>
                  <a:lnTo>
                    <a:pt x="6064174" y="9691853"/>
                  </a:lnTo>
                  <a:lnTo>
                    <a:pt x="6059957" y="9685604"/>
                  </a:lnTo>
                  <a:lnTo>
                    <a:pt x="6053721" y="9681388"/>
                  </a:lnTo>
                  <a:lnTo>
                    <a:pt x="6046076" y="9679838"/>
                  </a:lnTo>
                  <a:lnTo>
                    <a:pt x="6038431" y="9681388"/>
                  </a:lnTo>
                  <a:lnTo>
                    <a:pt x="6032182" y="9685604"/>
                  </a:lnTo>
                  <a:lnTo>
                    <a:pt x="6027979" y="9691853"/>
                  </a:lnTo>
                  <a:lnTo>
                    <a:pt x="6026429" y="9699498"/>
                  </a:lnTo>
                  <a:lnTo>
                    <a:pt x="6027979" y="9707143"/>
                  </a:lnTo>
                  <a:lnTo>
                    <a:pt x="6032182" y="9713392"/>
                  </a:lnTo>
                  <a:lnTo>
                    <a:pt x="6038431" y="9717595"/>
                  </a:lnTo>
                  <a:lnTo>
                    <a:pt x="6046076" y="9719145"/>
                  </a:lnTo>
                  <a:lnTo>
                    <a:pt x="6053721" y="9717595"/>
                  </a:lnTo>
                  <a:lnTo>
                    <a:pt x="6059957" y="9713392"/>
                  </a:lnTo>
                  <a:lnTo>
                    <a:pt x="6064174" y="9707143"/>
                  </a:lnTo>
                  <a:lnTo>
                    <a:pt x="6065723" y="9699498"/>
                  </a:lnTo>
                  <a:close/>
                </a:path>
                <a:path w="14841219" h="10718800" extrusionOk="0">
                  <a:moveTo>
                    <a:pt x="6139713" y="10545661"/>
                  </a:moveTo>
                  <a:lnTo>
                    <a:pt x="6138176" y="10538003"/>
                  </a:lnTo>
                  <a:lnTo>
                    <a:pt x="6133960" y="10531767"/>
                  </a:lnTo>
                  <a:lnTo>
                    <a:pt x="6127712" y="10527551"/>
                  </a:lnTo>
                  <a:lnTo>
                    <a:pt x="6120066" y="10526014"/>
                  </a:lnTo>
                  <a:lnTo>
                    <a:pt x="6112421" y="10527551"/>
                  </a:lnTo>
                  <a:lnTo>
                    <a:pt x="6106172" y="10531767"/>
                  </a:lnTo>
                  <a:lnTo>
                    <a:pt x="6101969" y="10538003"/>
                  </a:lnTo>
                  <a:lnTo>
                    <a:pt x="6100419" y="10545661"/>
                  </a:lnTo>
                  <a:lnTo>
                    <a:pt x="6101969" y="10553306"/>
                  </a:lnTo>
                  <a:lnTo>
                    <a:pt x="6106172" y="10559555"/>
                  </a:lnTo>
                  <a:lnTo>
                    <a:pt x="6112421" y="10563758"/>
                  </a:lnTo>
                  <a:lnTo>
                    <a:pt x="6120066" y="10565308"/>
                  </a:lnTo>
                  <a:lnTo>
                    <a:pt x="6127712" y="10563758"/>
                  </a:lnTo>
                  <a:lnTo>
                    <a:pt x="6133960" y="10559555"/>
                  </a:lnTo>
                  <a:lnTo>
                    <a:pt x="6138176" y="10553306"/>
                  </a:lnTo>
                  <a:lnTo>
                    <a:pt x="6139713" y="10545661"/>
                  </a:lnTo>
                  <a:close/>
                </a:path>
                <a:path w="14841219" h="10718800" extrusionOk="0">
                  <a:moveTo>
                    <a:pt x="6139713" y="10445559"/>
                  </a:moveTo>
                  <a:lnTo>
                    <a:pt x="6138176" y="10437914"/>
                  </a:lnTo>
                  <a:lnTo>
                    <a:pt x="6133960" y="10431666"/>
                  </a:lnTo>
                  <a:lnTo>
                    <a:pt x="6127712" y="10427462"/>
                  </a:lnTo>
                  <a:lnTo>
                    <a:pt x="6120066" y="10425913"/>
                  </a:lnTo>
                  <a:lnTo>
                    <a:pt x="6112421" y="10427462"/>
                  </a:lnTo>
                  <a:lnTo>
                    <a:pt x="6106172" y="10431666"/>
                  </a:lnTo>
                  <a:lnTo>
                    <a:pt x="6101969" y="10437914"/>
                  </a:lnTo>
                  <a:lnTo>
                    <a:pt x="6100419" y="10445559"/>
                  </a:lnTo>
                  <a:lnTo>
                    <a:pt x="6101969" y="10453205"/>
                  </a:lnTo>
                  <a:lnTo>
                    <a:pt x="6106172" y="10459453"/>
                  </a:lnTo>
                  <a:lnTo>
                    <a:pt x="6112421" y="10463670"/>
                  </a:lnTo>
                  <a:lnTo>
                    <a:pt x="6120066" y="10465206"/>
                  </a:lnTo>
                  <a:lnTo>
                    <a:pt x="6127712" y="10463670"/>
                  </a:lnTo>
                  <a:lnTo>
                    <a:pt x="6133960" y="10459453"/>
                  </a:lnTo>
                  <a:lnTo>
                    <a:pt x="6138176" y="10453205"/>
                  </a:lnTo>
                  <a:lnTo>
                    <a:pt x="6139713" y="10445559"/>
                  </a:lnTo>
                  <a:close/>
                </a:path>
                <a:path w="14841219" h="10718800" extrusionOk="0">
                  <a:moveTo>
                    <a:pt x="6139713" y="10345471"/>
                  </a:moveTo>
                  <a:lnTo>
                    <a:pt x="6138176" y="10337813"/>
                  </a:lnTo>
                  <a:lnTo>
                    <a:pt x="6133960" y="10331564"/>
                  </a:lnTo>
                  <a:lnTo>
                    <a:pt x="6127712" y="10327361"/>
                  </a:lnTo>
                  <a:lnTo>
                    <a:pt x="6120066" y="10325811"/>
                  </a:lnTo>
                  <a:lnTo>
                    <a:pt x="6112421" y="10327361"/>
                  </a:lnTo>
                  <a:lnTo>
                    <a:pt x="6106172" y="10331564"/>
                  </a:lnTo>
                  <a:lnTo>
                    <a:pt x="6101969" y="10337813"/>
                  </a:lnTo>
                  <a:lnTo>
                    <a:pt x="6100419" y="10345471"/>
                  </a:lnTo>
                  <a:lnTo>
                    <a:pt x="6101969" y="10353116"/>
                  </a:lnTo>
                  <a:lnTo>
                    <a:pt x="6106172" y="10359365"/>
                  </a:lnTo>
                  <a:lnTo>
                    <a:pt x="6112421" y="10363568"/>
                  </a:lnTo>
                  <a:lnTo>
                    <a:pt x="6120066" y="10365118"/>
                  </a:lnTo>
                  <a:lnTo>
                    <a:pt x="6127712" y="10363568"/>
                  </a:lnTo>
                  <a:lnTo>
                    <a:pt x="6133960" y="10359365"/>
                  </a:lnTo>
                  <a:lnTo>
                    <a:pt x="6138176" y="10353116"/>
                  </a:lnTo>
                  <a:lnTo>
                    <a:pt x="6139713" y="10345471"/>
                  </a:lnTo>
                  <a:close/>
                </a:path>
                <a:path w="14841219" h="10718800" extrusionOk="0">
                  <a:moveTo>
                    <a:pt x="6139713" y="10245369"/>
                  </a:moveTo>
                  <a:lnTo>
                    <a:pt x="6138176" y="10237724"/>
                  </a:lnTo>
                  <a:lnTo>
                    <a:pt x="6133960" y="10231476"/>
                  </a:lnTo>
                  <a:lnTo>
                    <a:pt x="6127712" y="10227259"/>
                  </a:lnTo>
                  <a:lnTo>
                    <a:pt x="6120066" y="10225722"/>
                  </a:lnTo>
                  <a:lnTo>
                    <a:pt x="6112421" y="10227259"/>
                  </a:lnTo>
                  <a:lnTo>
                    <a:pt x="6106172" y="10231476"/>
                  </a:lnTo>
                  <a:lnTo>
                    <a:pt x="6101969" y="10237724"/>
                  </a:lnTo>
                  <a:lnTo>
                    <a:pt x="6100419" y="10245369"/>
                  </a:lnTo>
                  <a:lnTo>
                    <a:pt x="6101969" y="10253015"/>
                  </a:lnTo>
                  <a:lnTo>
                    <a:pt x="6106172" y="10259263"/>
                  </a:lnTo>
                  <a:lnTo>
                    <a:pt x="6112421" y="10263467"/>
                  </a:lnTo>
                  <a:lnTo>
                    <a:pt x="6120066" y="10265016"/>
                  </a:lnTo>
                  <a:lnTo>
                    <a:pt x="6127712" y="10263467"/>
                  </a:lnTo>
                  <a:lnTo>
                    <a:pt x="6133960" y="10259263"/>
                  </a:lnTo>
                  <a:lnTo>
                    <a:pt x="6138176" y="10253015"/>
                  </a:lnTo>
                  <a:lnTo>
                    <a:pt x="6139713" y="10245369"/>
                  </a:lnTo>
                  <a:close/>
                </a:path>
                <a:path w="14841219" h="10718800" extrusionOk="0">
                  <a:moveTo>
                    <a:pt x="6139713" y="10145268"/>
                  </a:moveTo>
                  <a:lnTo>
                    <a:pt x="6138176" y="10137623"/>
                  </a:lnTo>
                  <a:lnTo>
                    <a:pt x="6133960" y="10131374"/>
                  </a:lnTo>
                  <a:lnTo>
                    <a:pt x="6127712" y="10127170"/>
                  </a:lnTo>
                  <a:lnTo>
                    <a:pt x="6120066" y="10125621"/>
                  </a:lnTo>
                  <a:lnTo>
                    <a:pt x="6112421" y="10127170"/>
                  </a:lnTo>
                  <a:lnTo>
                    <a:pt x="6106172" y="10131374"/>
                  </a:lnTo>
                  <a:lnTo>
                    <a:pt x="6101969" y="10137623"/>
                  </a:lnTo>
                  <a:lnTo>
                    <a:pt x="6100419" y="10145268"/>
                  </a:lnTo>
                  <a:lnTo>
                    <a:pt x="6101969" y="10152913"/>
                  </a:lnTo>
                  <a:lnTo>
                    <a:pt x="6106172" y="10159162"/>
                  </a:lnTo>
                  <a:lnTo>
                    <a:pt x="6112421" y="10163378"/>
                  </a:lnTo>
                  <a:lnTo>
                    <a:pt x="6120066" y="10164915"/>
                  </a:lnTo>
                  <a:lnTo>
                    <a:pt x="6127712" y="10163378"/>
                  </a:lnTo>
                  <a:lnTo>
                    <a:pt x="6133960" y="10159162"/>
                  </a:lnTo>
                  <a:lnTo>
                    <a:pt x="6138176" y="10152913"/>
                  </a:lnTo>
                  <a:lnTo>
                    <a:pt x="6139713" y="10145268"/>
                  </a:lnTo>
                  <a:close/>
                </a:path>
                <a:path w="14841219" h="10718800" extrusionOk="0">
                  <a:moveTo>
                    <a:pt x="6139713" y="10045179"/>
                  </a:moveTo>
                  <a:lnTo>
                    <a:pt x="6138176" y="10037534"/>
                  </a:lnTo>
                  <a:lnTo>
                    <a:pt x="6133960" y="10031285"/>
                  </a:lnTo>
                  <a:lnTo>
                    <a:pt x="6127712" y="10027069"/>
                  </a:lnTo>
                  <a:lnTo>
                    <a:pt x="6120066" y="10025532"/>
                  </a:lnTo>
                  <a:lnTo>
                    <a:pt x="6112421" y="10027069"/>
                  </a:lnTo>
                  <a:lnTo>
                    <a:pt x="6106172" y="10031285"/>
                  </a:lnTo>
                  <a:lnTo>
                    <a:pt x="6101969" y="10037534"/>
                  </a:lnTo>
                  <a:lnTo>
                    <a:pt x="6100419" y="10045179"/>
                  </a:lnTo>
                  <a:lnTo>
                    <a:pt x="6101969" y="10052825"/>
                  </a:lnTo>
                  <a:lnTo>
                    <a:pt x="6106172" y="10059073"/>
                  </a:lnTo>
                  <a:lnTo>
                    <a:pt x="6112421" y="10063277"/>
                  </a:lnTo>
                  <a:lnTo>
                    <a:pt x="6120066" y="10064826"/>
                  </a:lnTo>
                  <a:lnTo>
                    <a:pt x="6127712" y="10063277"/>
                  </a:lnTo>
                  <a:lnTo>
                    <a:pt x="6133960" y="10059073"/>
                  </a:lnTo>
                  <a:lnTo>
                    <a:pt x="6138176" y="10052825"/>
                  </a:lnTo>
                  <a:lnTo>
                    <a:pt x="6139713" y="10045179"/>
                  </a:lnTo>
                  <a:close/>
                </a:path>
                <a:path w="14841219" h="10718800" extrusionOk="0">
                  <a:moveTo>
                    <a:pt x="6139713" y="9945078"/>
                  </a:moveTo>
                  <a:lnTo>
                    <a:pt x="6138164" y="9937432"/>
                  </a:lnTo>
                  <a:lnTo>
                    <a:pt x="6133960" y="9931184"/>
                  </a:lnTo>
                  <a:lnTo>
                    <a:pt x="6127712" y="9926980"/>
                  </a:lnTo>
                  <a:lnTo>
                    <a:pt x="6120066" y="9925431"/>
                  </a:lnTo>
                  <a:lnTo>
                    <a:pt x="6112421" y="9926980"/>
                  </a:lnTo>
                  <a:lnTo>
                    <a:pt x="6106172" y="9931184"/>
                  </a:lnTo>
                  <a:lnTo>
                    <a:pt x="6101969" y="9937432"/>
                  </a:lnTo>
                  <a:lnTo>
                    <a:pt x="6100419" y="9945078"/>
                  </a:lnTo>
                  <a:lnTo>
                    <a:pt x="6101969" y="9952723"/>
                  </a:lnTo>
                  <a:lnTo>
                    <a:pt x="6106172" y="9958972"/>
                  </a:lnTo>
                  <a:lnTo>
                    <a:pt x="6112421" y="9963175"/>
                  </a:lnTo>
                  <a:lnTo>
                    <a:pt x="6120066" y="9964725"/>
                  </a:lnTo>
                  <a:lnTo>
                    <a:pt x="6127712" y="9963175"/>
                  </a:lnTo>
                  <a:lnTo>
                    <a:pt x="6133960" y="9958972"/>
                  </a:lnTo>
                  <a:lnTo>
                    <a:pt x="6138164" y="9952723"/>
                  </a:lnTo>
                  <a:lnTo>
                    <a:pt x="6139713" y="9945078"/>
                  </a:lnTo>
                  <a:close/>
                </a:path>
                <a:path w="14841219" h="10718800" extrusionOk="0">
                  <a:moveTo>
                    <a:pt x="6139713" y="9844976"/>
                  </a:moveTo>
                  <a:lnTo>
                    <a:pt x="6138164" y="9837331"/>
                  </a:lnTo>
                  <a:lnTo>
                    <a:pt x="6133960" y="9831095"/>
                  </a:lnTo>
                  <a:lnTo>
                    <a:pt x="6127712" y="9826879"/>
                  </a:lnTo>
                  <a:lnTo>
                    <a:pt x="6120066" y="9825342"/>
                  </a:lnTo>
                  <a:lnTo>
                    <a:pt x="6112421" y="9826879"/>
                  </a:lnTo>
                  <a:lnTo>
                    <a:pt x="6106172" y="9831095"/>
                  </a:lnTo>
                  <a:lnTo>
                    <a:pt x="6101969" y="9837331"/>
                  </a:lnTo>
                  <a:lnTo>
                    <a:pt x="6100419" y="9844976"/>
                  </a:lnTo>
                  <a:lnTo>
                    <a:pt x="6101969" y="9852635"/>
                  </a:lnTo>
                  <a:lnTo>
                    <a:pt x="6106172" y="9858870"/>
                  </a:lnTo>
                  <a:lnTo>
                    <a:pt x="6112421" y="9863087"/>
                  </a:lnTo>
                  <a:lnTo>
                    <a:pt x="6120066" y="9864623"/>
                  </a:lnTo>
                  <a:lnTo>
                    <a:pt x="6127712" y="9863087"/>
                  </a:lnTo>
                  <a:lnTo>
                    <a:pt x="6133960" y="9858870"/>
                  </a:lnTo>
                  <a:lnTo>
                    <a:pt x="6138164" y="9852635"/>
                  </a:lnTo>
                  <a:lnTo>
                    <a:pt x="6139713" y="9844976"/>
                  </a:lnTo>
                  <a:close/>
                </a:path>
                <a:path w="14841219" h="10718800" extrusionOk="0">
                  <a:moveTo>
                    <a:pt x="6139713" y="9744875"/>
                  </a:moveTo>
                  <a:lnTo>
                    <a:pt x="6138164" y="9737230"/>
                  </a:lnTo>
                  <a:lnTo>
                    <a:pt x="6133960" y="9730994"/>
                  </a:lnTo>
                  <a:lnTo>
                    <a:pt x="6127712" y="9726778"/>
                  </a:lnTo>
                  <a:lnTo>
                    <a:pt x="6120066" y="9725241"/>
                  </a:lnTo>
                  <a:lnTo>
                    <a:pt x="6112421" y="9726778"/>
                  </a:lnTo>
                  <a:lnTo>
                    <a:pt x="6106172" y="9730994"/>
                  </a:lnTo>
                  <a:lnTo>
                    <a:pt x="6101969" y="9737230"/>
                  </a:lnTo>
                  <a:lnTo>
                    <a:pt x="6100419" y="9744875"/>
                  </a:lnTo>
                  <a:lnTo>
                    <a:pt x="6101969" y="9752533"/>
                  </a:lnTo>
                  <a:lnTo>
                    <a:pt x="6106172" y="9758782"/>
                  </a:lnTo>
                  <a:lnTo>
                    <a:pt x="6112421" y="9762985"/>
                  </a:lnTo>
                  <a:lnTo>
                    <a:pt x="6120066" y="9764535"/>
                  </a:lnTo>
                  <a:lnTo>
                    <a:pt x="6127712" y="9762985"/>
                  </a:lnTo>
                  <a:lnTo>
                    <a:pt x="6133960" y="9758782"/>
                  </a:lnTo>
                  <a:lnTo>
                    <a:pt x="6138164" y="9752533"/>
                  </a:lnTo>
                  <a:lnTo>
                    <a:pt x="6139713" y="9744875"/>
                  </a:lnTo>
                  <a:close/>
                </a:path>
                <a:path w="14841219" h="10718800" extrusionOk="0">
                  <a:moveTo>
                    <a:pt x="6139713" y="9644786"/>
                  </a:moveTo>
                  <a:lnTo>
                    <a:pt x="6138164" y="9637141"/>
                  </a:lnTo>
                  <a:lnTo>
                    <a:pt x="6133960" y="9630893"/>
                  </a:lnTo>
                  <a:lnTo>
                    <a:pt x="6127712" y="9626689"/>
                  </a:lnTo>
                  <a:lnTo>
                    <a:pt x="6120066" y="9625139"/>
                  </a:lnTo>
                  <a:lnTo>
                    <a:pt x="6112421" y="9626689"/>
                  </a:lnTo>
                  <a:lnTo>
                    <a:pt x="6106172" y="9630893"/>
                  </a:lnTo>
                  <a:lnTo>
                    <a:pt x="6101969" y="9637141"/>
                  </a:lnTo>
                  <a:lnTo>
                    <a:pt x="6100419" y="9644786"/>
                  </a:lnTo>
                  <a:lnTo>
                    <a:pt x="6101969" y="9652444"/>
                  </a:lnTo>
                  <a:lnTo>
                    <a:pt x="6106172" y="9658680"/>
                  </a:lnTo>
                  <a:lnTo>
                    <a:pt x="6112421" y="9662897"/>
                  </a:lnTo>
                  <a:lnTo>
                    <a:pt x="6120066" y="9664433"/>
                  </a:lnTo>
                  <a:lnTo>
                    <a:pt x="6127712" y="9662897"/>
                  </a:lnTo>
                  <a:lnTo>
                    <a:pt x="6133960" y="9658680"/>
                  </a:lnTo>
                  <a:lnTo>
                    <a:pt x="6138164" y="9652444"/>
                  </a:lnTo>
                  <a:lnTo>
                    <a:pt x="6139713" y="9644786"/>
                  </a:lnTo>
                  <a:close/>
                </a:path>
                <a:path w="14841219" h="10718800" extrusionOk="0">
                  <a:moveTo>
                    <a:pt x="6213703" y="10490949"/>
                  </a:moveTo>
                  <a:lnTo>
                    <a:pt x="6212154" y="10483304"/>
                  </a:lnTo>
                  <a:lnTo>
                    <a:pt x="6207950" y="10477055"/>
                  </a:lnTo>
                  <a:lnTo>
                    <a:pt x="6201702" y="10472852"/>
                  </a:lnTo>
                  <a:lnTo>
                    <a:pt x="6194056" y="10471302"/>
                  </a:lnTo>
                  <a:lnTo>
                    <a:pt x="6186411" y="10472852"/>
                  </a:lnTo>
                  <a:lnTo>
                    <a:pt x="6180163" y="10477055"/>
                  </a:lnTo>
                  <a:lnTo>
                    <a:pt x="6175946" y="10483304"/>
                  </a:lnTo>
                  <a:lnTo>
                    <a:pt x="6174410" y="10490949"/>
                  </a:lnTo>
                  <a:lnTo>
                    <a:pt x="6175946" y="10498595"/>
                  </a:lnTo>
                  <a:lnTo>
                    <a:pt x="6180163" y="10504843"/>
                  </a:lnTo>
                  <a:lnTo>
                    <a:pt x="6186411" y="10509059"/>
                  </a:lnTo>
                  <a:lnTo>
                    <a:pt x="6194056" y="10510596"/>
                  </a:lnTo>
                  <a:lnTo>
                    <a:pt x="6201702" y="10509059"/>
                  </a:lnTo>
                  <a:lnTo>
                    <a:pt x="6207950" y="10504843"/>
                  </a:lnTo>
                  <a:lnTo>
                    <a:pt x="6212154" y="10498595"/>
                  </a:lnTo>
                  <a:lnTo>
                    <a:pt x="6213703" y="10490949"/>
                  </a:lnTo>
                  <a:close/>
                </a:path>
                <a:path w="14841219" h="10718800" extrusionOk="0">
                  <a:moveTo>
                    <a:pt x="6213703" y="10390861"/>
                  </a:moveTo>
                  <a:lnTo>
                    <a:pt x="6212154" y="10383202"/>
                  </a:lnTo>
                  <a:lnTo>
                    <a:pt x="6207950" y="10376954"/>
                  </a:lnTo>
                  <a:lnTo>
                    <a:pt x="6201702" y="10372750"/>
                  </a:lnTo>
                  <a:lnTo>
                    <a:pt x="6194056" y="10371201"/>
                  </a:lnTo>
                  <a:lnTo>
                    <a:pt x="6186411" y="10372750"/>
                  </a:lnTo>
                  <a:lnTo>
                    <a:pt x="6180163" y="10376954"/>
                  </a:lnTo>
                  <a:lnTo>
                    <a:pt x="6175946" y="10383202"/>
                  </a:lnTo>
                  <a:lnTo>
                    <a:pt x="6174410" y="10390861"/>
                  </a:lnTo>
                  <a:lnTo>
                    <a:pt x="6175946" y="10398506"/>
                  </a:lnTo>
                  <a:lnTo>
                    <a:pt x="6180163" y="10404742"/>
                  </a:lnTo>
                  <a:lnTo>
                    <a:pt x="6186411" y="10408958"/>
                  </a:lnTo>
                  <a:lnTo>
                    <a:pt x="6194056" y="10410507"/>
                  </a:lnTo>
                  <a:lnTo>
                    <a:pt x="6201702" y="10408958"/>
                  </a:lnTo>
                  <a:lnTo>
                    <a:pt x="6207950" y="10404742"/>
                  </a:lnTo>
                  <a:lnTo>
                    <a:pt x="6212154" y="10398506"/>
                  </a:lnTo>
                  <a:lnTo>
                    <a:pt x="6213703" y="10390861"/>
                  </a:lnTo>
                  <a:close/>
                </a:path>
                <a:path w="14841219" h="10718800" extrusionOk="0">
                  <a:moveTo>
                    <a:pt x="6213703" y="10290759"/>
                  </a:moveTo>
                  <a:lnTo>
                    <a:pt x="6212154" y="10283114"/>
                  </a:lnTo>
                  <a:lnTo>
                    <a:pt x="6207950" y="10276865"/>
                  </a:lnTo>
                  <a:lnTo>
                    <a:pt x="6201702" y="10272649"/>
                  </a:lnTo>
                  <a:lnTo>
                    <a:pt x="6194056" y="10271100"/>
                  </a:lnTo>
                  <a:lnTo>
                    <a:pt x="6186411" y="10272649"/>
                  </a:lnTo>
                  <a:lnTo>
                    <a:pt x="6180163" y="10276865"/>
                  </a:lnTo>
                  <a:lnTo>
                    <a:pt x="6175946" y="10283114"/>
                  </a:lnTo>
                  <a:lnTo>
                    <a:pt x="6174410" y="10290759"/>
                  </a:lnTo>
                  <a:lnTo>
                    <a:pt x="6175946" y="10298405"/>
                  </a:lnTo>
                  <a:lnTo>
                    <a:pt x="6180163" y="10304653"/>
                  </a:lnTo>
                  <a:lnTo>
                    <a:pt x="6186411" y="10308857"/>
                  </a:lnTo>
                  <a:lnTo>
                    <a:pt x="6194056" y="10310406"/>
                  </a:lnTo>
                  <a:lnTo>
                    <a:pt x="6201702" y="10308857"/>
                  </a:lnTo>
                  <a:lnTo>
                    <a:pt x="6207950" y="10304653"/>
                  </a:lnTo>
                  <a:lnTo>
                    <a:pt x="6212154" y="10298405"/>
                  </a:lnTo>
                  <a:lnTo>
                    <a:pt x="6213703" y="10290759"/>
                  </a:lnTo>
                  <a:close/>
                </a:path>
                <a:path w="14841219" h="10718800" extrusionOk="0">
                  <a:moveTo>
                    <a:pt x="6213703" y="10190658"/>
                  </a:moveTo>
                  <a:lnTo>
                    <a:pt x="6212154" y="10183012"/>
                  </a:lnTo>
                  <a:lnTo>
                    <a:pt x="6207950" y="10176764"/>
                  </a:lnTo>
                  <a:lnTo>
                    <a:pt x="6201702" y="10172560"/>
                  </a:lnTo>
                  <a:lnTo>
                    <a:pt x="6194056" y="10171011"/>
                  </a:lnTo>
                  <a:lnTo>
                    <a:pt x="6186411" y="10172560"/>
                  </a:lnTo>
                  <a:lnTo>
                    <a:pt x="6180163" y="10176764"/>
                  </a:lnTo>
                  <a:lnTo>
                    <a:pt x="6175946" y="10183012"/>
                  </a:lnTo>
                  <a:lnTo>
                    <a:pt x="6174410" y="10190658"/>
                  </a:lnTo>
                  <a:lnTo>
                    <a:pt x="6175946" y="10198316"/>
                  </a:lnTo>
                  <a:lnTo>
                    <a:pt x="6180163" y="10204552"/>
                  </a:lnTo>
                  <a:lnTo>
                    <a:pt x="6186411" y="10208768"/>
                  </a:lnTo>
                  <a:lnTo>
                    <a:pt x="6194056" y="10210305"/>
                  </a:lnTo>
                  <a:lnTo>
                    <a:pt x="6201702" y="10208768"/>
                  </a:lnTo>
                  <a:lnTo>
                    <a:pt x="6207950" y="10204552"/>
                  </a:lnTo>
                  <a:lnTo>
                    <a:pt x="6212154" y="10198316"/>
                  </a:lnTo>
                  <a:lnTo>
                    <a:pt x="6213703" y="10190658"/>
                  </a:lnTo>
                  <a:close/>
                </a:path>
                <a:path w="14841219" h="10718800" extrusionOk="0">
                  <a:moveTo>
                    <a:pt x="6213703" y="10090569"/>
                  </a:moveTo>
                  <a:lnTo>
                    <a:pt x="6212154" y="10082924"/>
                  </a:lnTo>
                  <a:lnTo>
                    <a:pt x="6207950" y="10076675"/>
                  </a:lnTo>
                  <a:lnTo>
                    <a:pt x="6201702" y="10072459"/>
                  </a:lnTo>
                  <a:lnTo>
                    <a:pt x="6194056" y="10070922"/>
                  </a:lnTo>
                  <a:lnTo>
                    <a:pt x="6186411" y="10072459"/>
                  </a:lnTo>
                  <a:lnTo>
                    <a:pt x="6180163" y="10076675"/>
                  </a:lnTo>
                  <a:lnTo>
                    <a:pt x="6175946" y="10082924"/>
                  </a:lnTo>
                  <a:lnTo>
                    <a:pt x="6174410" y="10090569"/>
                  </a:lnTo>
                  <a:lnTo>
                    <a:pt x="6175946" y="10098214"/>
                  </a:lnTo>
                  <a:lnTo>
                    <a:pt x="6180163" y="10104463"/>
                  </a:lnTo>
                  <a:lnTo>
                    <a:pt x="6186411" y="10108667"/>
                  </a:lnTo>
                  <a:lnTo>
                    <a:pt x="6194056" y="10110216"/>
                  </a:lnTo>
                  <a:lnTo>
                    <a:pt x="6201702" y="10108667"/>
                  </a:lnTo>
                  <a:lnTo>
                    <a:pt x="6207950" y="10104463"/>
                  </a:lnTo>
                  <a:lnTo>
                    <a:pt x="6212154" y="10098214"/>
                  </a:lnTo>
                  <a:lnTo>
                    <a:pt x="6213703" y="10090569"/>
                  </a:lnTo>
                  <a:close/>
                </a:path>
                <a:path w="14841219" h="10718800" extrusionOk="0">
                  <a:moveTo>
                    <a:pt x="6213703" y="9990468"/>
                  </a:moveTo>
                  <a:lnTo>
                    <a:pt x="6212154" y="9982822"/>
                  </a:lnTo>
                  <a:lnTo>
                    <a:pt x="6207950" y="9976574"/>
                  </a:lnTo>
                  <a:lnTo>
                    <a:pt x="6201702" y="9972370"/>
                  </a:lnTo>
                  <a:lnTo>
                    <a:pt x="6194056" y="9970821"/>
                  </a:lnTo>
                  <a:lnTo>
                    <a:pt x="6186411" y="9972370"/>
                  </a:lnTo>
                  <a:lnTo>
                    <a:pt x="6180163" y="9976574"/>
                  </a:lnTo>
                  <a:lnTo>
                    <a:pt x="6175946" y="9982822"/>
                  </a:lnTo>
                  <a:lnTo>
                    <a:pt x="6174410" y="9990468"/>
                  </a:lnTo>
                  <a:lnTo>
                    <a:pt x="6175946" y="9998113"/>
                  </a:lnTo>
                  <a:lnTo>
                    <a:pt x="6180163" y="10004361"/>
                  </a:lnTo>
                  <a:lnTo>
                    <a:pt x="6186411" y="10008565"/>
                  </a:lnTo>
                  <a:lnTo>
                    <a:pt x="6194056" y="10010115"/>
                  </a:lnTo>
                  <a:lnTo>
                    <a:pt x="6201702" y="10008565"/>
                  </a:lnTo>
                  <a:lnTo>
                    <a:pt x="6207950" y="10004361"/>
                  </a:lnTo>
                  <a:lnTo>
                    <a:pt x="6212154" y="9998113"/>
                  </a:lnTo>
                  <a:lnTo>
                    <a:pt x="6213703" y="9990468"/>
                  </a:lnTo>
                  <a:close/>
                </a:path>
                <a:path w="14841219" h="10718800" extrusionOk="0">
                  <a:moveTo>
                    <a:pt x="6213703" y="9890379"/>
                  </a:moveTo>
                  <a:lnTo>
                    <a:pt x="6212154" y="9882734"/>
                  </a:lnTo>
                  <a:lnTo>
                    <a:pt x="6207950" y="9876485"/>
                  </a:lnTo>
                  <a:lnTo>
                    <a:pt x="6201702" y="9872269"/>
                  </a:lnTo>
                  <a:lnTo>
                    <a:pt x="6194056" y="9870719"/>
                  </a:lnTo>
                  <a:lnTo>
                    <a:pt x="6186411" y="9872269"/>
                  </a:lnTo>
                  <a:lnTo>
                    <a:pt x="6180163" y="9876485"/>
                  </a:lnTo>
                  <a:lnTo>
                    <a:pt x="6175946" y="9882734"/>
                  </a:lnTo>
                  <a:lnTo>
                    <a:pt x="6174410" y="9890379"/>
                  </a:lnTo>
                  <a:lnTo>
                    <a:pt x="6175946" y="9898024"/>
                  </a:lnTo>
                  <a:lnTo>
                    <a:pt x="6180163" y="9904260"/>
                  </a:lnTo>
                  <a:lnTo>
                    <a:pt x="6186411" y="9908476"/>
                  </a:lnTo>
                  <a:lnTo>
                    <a:pt x="6194056" y="9910026"/>
                  </a:lnTo>
                  <a:lnTo>
                    <a:pt x="6201702" y="9908476"/>
                  </a:lnTo>
                  <a:lnTo>
                    <a:pt x="6207950" y="9904260"/>
                  </a:lnTo>
                  <a:lnTo>
                    <a:pt x="6212154" y="9898024"/>
                  </a:lnTo>
                  <a:lnTo>
                    <a:pt x="6213703" y="9890379"/>
                  </a:lnTo>
                  <a:close/>
                </a:path>
                <a:path w="14841219" h="10718800" extrusionOk="0">
                  <a:moveTo>
                    <a:pt x="6213703" y="9790278"/>
                  </a:moveTo>
                  <a:lnTo>
                    <a:pt x="6212154" y="9782632"/>
                  </a:lnTo>
                  <a:lnTo>
                    <a:pt x="6207950" y="9776384"/>
                  </a:lnTo>
                  <a:lnTo>
                    <a:pt x="6201702" y="9772180"/>
                  </a:lnTo>
                  <a:lnTo>
                    <a:pt x="6194056" y="9770631"/>
                  </a:lnTo>
                  <a:lnTo>
                    <a:pt x="6186411" y="9772180"/>
                  </a:lnTo>
                  <a:lnTo>
                    <a:pt x="6180163" y="9776384"/>
                  </a:lnTo>
                  <a:lnTo>
                    <a:pt x="6175946" y="9782632"/>
                  </a:lnTo>
                  <a:lnTo>
                    <a:pt x="6174410" y="9790278"/>
                  </a:lnTo>
                  <a:lnTo>
                    <a:pt x="6175946" y="9797923"/>
                  </a:lnTo>
                  <a:lnTo>
                    <a:pt x="6180163" y="9804171"/>
                  </a:lnTo>
                  <a:lnTo>
                    <a:pt x="6186411" y="9808375"/>
                  </a:lnTo>
                  <a:lnTo>
                    <a:pt x="6194056" y="9809912"/>
                  </a:lnTo>
                  <a:lnTo>
                    <a:pt x="6201702" y="9808375"/>
                  </a:lnTo>
                  <a:lnTo>
                    <a:pt x="6207950" y="9804171"/>
                  </a:lnTo>
                  <a:lnTo>
                    <a:pt x="6212154" y="9797923"/>
                  </a:lnTo>
                  <a:lnTo>
                    <a:pt x="6213703" y="9790278"/>
                  </a:lnTo>
                  <a:close/>
                </a:path>
                <a:path w="14841219" h="10718800" extrusionOk="0">
                  <a:moveTo>
                    <a:pt x="6213703" y="9690176"/>
                  </a:moveTo>
                  <a:lnTo>
                    <a:pt x="6212154" y="9682531"/>
                  </a:lnTo>
                  <a:lnTo>
                    <a:pt x="6207950" y="9676295"/>
                  </a:lnTo>
                  <a:lnTo>
                    <a:pt x="6201702" y="9672079"/>
                  </a:lnTo>
                  <a:lnTo>
                    <a:pt x="6194056" y="9670542"/>
                  </a:lnTo>
                  <a:lnTo>
                    <a:pt x="6186411" y="9672079"/>
                  </a:lnTo>
                  <a:lnTo>
                    <a:pt x="6180163" y="9676295"/>
                  </a:lnTo>
                  <a:lnTo>
                    <a:pt x="6175946" y="9682531"/>
                  </a:lnTo>
                  <a:lnTo>
                    <a:pt x="6174410" y="9690176"/>
                  </a:lnTo>
                  <a:lnTo>
                    <a:pt x="6175946" y="9697834"/>
                  </a:lnTo>
                  <a:lnTo>
                    <a:pt x="6180163" y="9704070"/>
                  </a:lnTo>
                  <a:lnTo>
                    <a:pt x="6186411" y="9708286"/>
                  </a:lnTo>
                  <a:lnTo>
                    <a:pt x="6194056" y="9709823"/>
                  </a:lnTo>
                  <a:lnTo>
                    <a:pt x="6201702" y="9708286"/>
                  </a:lnTo>
                  <a:lnTo>
                    <a:pt x="6207950" y="9704070"/>
                  </a:lnTo>
                  <a:lnTo>
                    <a:pt x="6212154" y="9697834"/>
                  </a:lnTo>
                  <a:lnTo>
                    <a:pt x="6213703" y="9690176"/>
                  </a:lnTo>
                  <a:close/>
                </a:path>
                <a:path w="14841219" h="10718800" extrusionOk="0">
                  <a:moveTo>
                    <a:pt x="6213703" y="9590087"/>
                  </a:moveTo>
                  <a:lnTo>
                    <a:pt x="6212154" y="9582442"/>
                  </a:lnTo>
                  <a:lnTo>
                    <a:pt x="6207950" y="9576194"/>
                  </a:lnTo>
                  <a:lnTo>
                    <a:pt x="6201702" y="9571990"/>
                  </a:lnTo>
                  <a:lnTo>
                    <a:pt x="6194056" y="9570441"/>
                  </a:lnTo>
                  <a:lnTo>
                    <a:pt x="6186411" y="9571990"/>
                  </a:lnTo>
                  <a:lnTo>
                    <a:pt x="6180163" y="9576194"/>
                  </a:lnTo>
                  <a:lnTo>
                    <a:pt x="6175946" y="9582442"/>
                  </a:lnTo>
                  <a:lnTo>
                    <a:pt x="6174410" y="9590087"/>
                  </a:lnTo>
                  <a:lnTo>
                    <a:pt x="6175946" y="9597733"/>
                  </a:lnTo>
                  <a:lnTo>
                    <a:pt x="6180163" y="9603981"/>
                  </a:lnTo>
                  <a:lnTo>
                    <a:pt x="6186411" y="9608198"/>
                  </a:lnTo>
                  <a:lnTo>
                    <a:pt x="6194056" y="9609734"/>
                  </a:lnTo>
                  <a:lnTo>
                    <a:pt x="6201702" y="9608198"/>
                  </a:lnTo>
                  <a:lnTo>
                    <a:pt x="6207950" y="9603981"/>
                  </a:lnTo>
                  <a:lnTo>
                    <a:pt x="6212154" y="9597733"/>
                  </a:lnTo>
                  <a:lnTo>
                    <a:pt x="6213703" y="9590087"/>
                  </a:lnTo>
                  <a:close/>
                </a:path>
                <a:path w="14841219" h="10718800" extrusionOk="0">
                  <a:moveTo>
                    <a:pt x="6287694" y="10436238"/>
                  </a:moveTo>
                  <a:lnTo>
                    <a:pt x="6286157" y="10428592"/>
                  </a:lnTo>
                  <a:lnTo>
                    <a:pt x="6281940" y="10422344"/>
                  </a:lnTo>
                  <a:lnTo>
                    <a:pt x="6275705" y="10418140"/>
                  </a:lnTo>
                  <a:lnTo>
                    <a:pt x="6268047" y="10416591"/>
                  </a:lnTo>
                  <a:lnTo>
                    <a:pt x="6260401" y="10418140"/>
                  </a:lnTo>
                  <a:lnTo>
                    <a:pt x="6254153" y="10422344"/>
                  </a:lnTo>
                  <a:lnTo>
                    <a:pt x="6249949" y="10428592"/>
                  </a:lnTo>
                  <a:lnTo>
                    <a:pt x="6248400" y="10436238"/>
                  </a:lnTo>
                  <a:lnTo>
                    <a:pt x="6249949" y="10443883"/>
                  </a:lnTo>
                  <a:lnTo>
                    <a:pt x="6254153" y="10450131"/>
                  </a:lnTo>
                  <a:lnTo>
                    <a:pt x="6260401" y="10454335"/>
                  </a:lnTo>
                  <a:lnTo>
                    <a:pt x="6268047" y="10455885"/>
                  </a:lnTo>
                  <a:lnTo>
                    <a:pt x="6275705" y="10454335"/>
                  </a:lnTo>
                  <a:lnTo>
                    <a:pt x="6281940" y="10450131"/>
                  </a:lnTo>
                  <a:lnTo>
                    <a:pt x="6286157" y="10443883"/>
                  </a:lnTo>
                  <a:lnTo>
                    <a:pt x="6287694" y="10436238"/>
                  </a:lnTo>
                  <a:close/>
                </a:path>
                <a:path w="14841219" h="10718800" extrusionOk="0">
                  <a:moveTo>
                    <a:pt x="6287694" y="10336136"/>
                  </a:moveTo>
                  <a:lnTo>
                    <a:pt x="6286157" y="10328491"/>
                  </a:lnTo>
                  <a:lnTo>
                    <a:pt x="6281940" y="10322255"/>
                  </a:lnTo>
                  <a:lnTo>
                    <a:pt x="6275705" y="10318039"/>
                  </a:lnTo>
                  <a:lnTo>
                    <a:pt x="6268047" y="10316502"/>
                  </a:lnTo>
                  <a:lnTo>
                    <a:pt x="6260401" y="10318039"/>
                  </a:lnTo>
                  <a:lnTo>
                    <a:pt x="6254153" y="10322255"/>
                  </a:lnTo>
                  <a:lnTo>
                    <a:pt x="6249949" y="10328491"/>
                  </a:lnTo>
                  <a:lnTo>
                    <a:pt x="6248400" y="10336136"/>
                  </a:lnTo>
                  <a:lnTo>
                    <a:pt x="6249949" y="10343794"/>
                  </a:lnTo>
                  <a:lnTo>
                    <a:pt x="6254153" y="10350043"/>
                  </a:lnTo>
                  <a:lnTo>
                    <a:pt x="6260401" y="10354246"/>
                  </a:lnTo>
                  <a:lnTo>
                    <a:pt x="6268047" y="10355796"/>
                  </a:lnTo>
                  <a:lnTo>
                    <a:pt x="6275705" y="10354246"/>
                  </a:lnTo>
                  <a:lnTo>
                    <a:pt x="6281940" y="10350043"/>
                  </a:lnTo>
                  <a:lnTo>
                    <a:pt x="6286157" y="10343794"/>
                  </a:lnTo>
                  <a:lnTo>
                    <a:pt x="6287694" y="10336136"/>
                  </a:lnTo>
                  <a:close/>
                </a:path>
                <a:path w="14841219" h="10718800" extrusionOk="0">
                  <a:moveTo>
                    <a:pt x="6287694" y="10236060"/>
                  </a:moveTo>
                  <a:lnTo>
                    <a:pt x="6286157" y="10228402"/>
                  </a:lnTo>
                  <a:lnTo>
                    <a:pt x="6281940" y="10222154"/>
                  </a:lnTo>
                  <a:lnTo>
                    <a:pt x="6275705" y="10217950"/>
                  </a:lnTo>
                  <a:lnTo>
                    <a:pt x="6268047" y="10216401"/>
                  </a:lnTo>
                  <a:lnTo>
                    <a:pt x="6260401" y="10217950"/>
                  </a:lnTo>
                  <a:lnTo>
                    <a:pt x="6254153" y="10222154"/>
                  </a:lnTo>
                  <a:lnTo>
                    <a:pt x="6249949" y="10228402"/>
                  </a:lnTo>
                  <a:lnTo>
                    <a:pt x="6248400" y="10236060"/>
                  </a:lnTo>
                  <a:lnTo>
                    <a:pt x="6249949" y="10243706"/>
                  </a:lnTo>
                  <a:lnTo>
                    <a:pt x="6254153" y="10249941"/>
                  </a:lnTo>
                  <a:lnTo>
                    <a:pt x="6260401" y="10254158"/>
                  </a:lnTo>
                  <a:lnTo>
                    <a:pt x="6268047" y="10255707"/>
                  </a:lnTo>
                  <a:lnTo>
                    <a:pt x="6275705" y="10254158"/>
                  </a:lnTo>
                  <a:lnTo>
                    <a:pt x="6281940" y="10249941"/>
                  </a:lnTo>
                  <a:lnTo>
                    <a:pt x="6286157" y="10243706"/>
                  </a:lnTo>
                  <a:lnTo>
                    <a:pt x="6287694" y="10236060"/>
                  </a:lnTo>
                  <a:close/>
                </a:path>
                <a:path w="14841219" h="10718800" extrusionOk="0">
                  <a:moveTo>
                    <a:pt x="6287694" y="10035857"/>
                  </a:moveTo>
                  <a:lnTo>
                    <a:pt x="6286157" y="10028212"/>
                  </a:lnTo>
                  <a:lnTo>
                    <a:pt x="6281940" y="10021964"/>
                  </a:lnTo>
                  <a:lnTo>
                    <a:pt x="6275705" y="10017760"/>
                  </a:lnTo>
                  <a:lnTo>
                    <a:pt x="6268047" y="10016211"/>
                  </a:lnTo>
                  <a:lnTo>
                    <a:pt x="6260401" y="10017760"/>
                  </a:lnTo>
                  <a:lnTo>
                    <a:pt x="6254153" y="10021964"/>
                  </a:lnTo>
                  <a:lnTo>
                    <a:pt x="6249949" y="10028212"/>
                  </a:lnTo>
                  <a:lnTo>
                    <a:pt x="6248400" y="10035857"/>
                  </a:lnTo>
                  <a:lnTo>
                    <a:pt x="6249949" y="10043503"/>
                  </a:lnTo>
                  <a:lnTo>
                    <a:pt x="6254153" y="10049751"/>
                  </a:lnTo>
                  <a:lnTo>
                    <a:pt x="6260401" y="10053955"/>
                  </a:lnTo>
                  <a:lnTo>
                    <a:pt x="6268047" y="10055504"/>
                  </a:lnTo>
                  <a:lnTo>
                    <a:pt x="6275705" y="10053955"/>
                  </a:lnTo>
                  <a:lnTo>
                    <a:pt x="6281940" y="10049751"/>
                  </a:lnTo>
                  <a:lnTo>
                    <a:pt x="6286157" y="10043503"/>
                  </a:lnTo>
                  <a:lnTo>
                    <a:pt x="6287694" y="10035857"/>
                  </a:lnTo>
                  <a:close/>
                </a:path>
                <a:path w="14841219" h="10718800" extrusionOk="0">
                  <a:moveTo>
                    <a:pt x="6287694" y="9935756"/>
                  </a:moveTo>
                  <a:lnTo>
                    <a:pt x="6286157" y="9928111"/>
                  </a:lnTo>
                  <a:lnTo>
                    <a:pt x="6281940" y="9921875"/>
                  </a:lnTo>
                  <a:lnTo>
                    <a:pt x="6275705" y="9917659"/>
                  </a:lnTo>
                  <a:lnTo>
                    <a:pt x="6268047" y="9916109"/>
                  </a:lnTo>
                  <a:lnTo>
                    <a:pt x="6260401" y="9917659"/>
                  </a:lnTo>
                  <a:lnTo>
                    <a:pt x="6254153" y="9921875"/>
                  </a:lnTo>
                  <a:lnTo>
                    <a:pt x="6249949" y="9928111"/>
                  </a:lnTo>
                  <a:lnTo>
                    <a:pt x="6248400" y="9935756"/>
                  </a:lnTo>
                  <a:lnTo>
                    <a:pt x="6249949" y="9943414"/>
                  </a:lnTo>
                  <a:lnTo>
                    <a:pt x="6254153" y="9949650"/>
                  </a:lnTo>
                  <a:lnTo>
                    <a:pt x="6260401" y="9953866"/>
                  </a:lnTo>
                  <a:lnTo>
                    <a:pt x="6268047" y="9955416"/>
                  </a:lnTo>
                  <a:lnTo>
                    <a:pt x="6275705" y="9953866"/>
                  </a:lnTo>
                  <a:lnTo>
                    <a:pt x="6281940" y="9949650"/>
                  </a:lnTo>
                  <a:lnTo>
                    <a:pt x="6286157" y="9943414"/>
                  </a:lnTo>
                  <a:lnTo>
                    <a:pt x="6287694" y="9935756"/>
                  </a:lnTo>
                  <a:close/>
                </a:path>
                <a:path w="14841219" h="10718800" extrusionOk="0">
                  <a:moveTo>
                    <a:pt x="6287694" y="9835667"/>
                  </a:moveTo>
                  <a:lnTo>
                    <a:pt x="6286157" y="9828022"/>
                  </a:lnTo>
                  <a:lnTo>
                    <a:pt x="6281940" y="9821774"/>
                  </a:lnTo>
                  <a:lnTo>
                    <a:pt x="6275705" y="9817557"/>
                  </a:lnTo>
                  <a:lnTo>
                    <a:pt x="6268047" y="9816020"/>
                  </a:lnTo>
                  <a:lnTo>
                    <a:pt x="6260401" y="9817557"/>
                  </a:lnTo>
                  <a:lnTo>
                    <a:pt x="6254153" y="9821774"/>
                  </a:lnTo>
                  <a:lnTo>
                    <a:pt x="6249949" y="9828022"/>
                  </a:lnTo>
                  <a:lnTo>
                    <a:pt x="6248400" y="9835667"/>
                  </a:lnTo>
                  <a:lnTo>
                    <a:pt x="6249949" y="9843313"/>
                  </a:lnTo>
                  <a:lnTo>
                    <a:pt x="6254153" y="9849561"/>
                  </a:lnTo>
                  <a:lnTo>
                    <a:pt x="6260401" y="9853765"/>
                  </a:lnTo>
                  <a:lnTo>
                    <a:pt x="6268047" y="9855314"/>
                  </a:lnTo>
                  <a:lnTo>
                    <a:pt x="6275705" y="9853765"/>
                  </a:lnTo>
                  <a:lnTo>
                    <a:pt x="6281940" y="9849561"/>
                  </a:lnTo>
                  <a:lnTo>
                    <a:pt x="6286157" y="9843313"/>
                  </a:lnTo>
                  <a:lnTo>
                    <a:pt x="6287694" y="9835667"/>
                  </a:lnTo>
                  <a:close/>
                </a:path>
                <a:path w="14841219" h="10718800" extrusionOk="0">
                  <a:moveTo>
                    <a:pt x="6287694" y="9735579"/>
                  </a:moveTo>
                  <a:lnTo>
                    <a:pt x="6286157" y="9727921"/>
                  </a:lnTo>
                  <a:lnTo>
                    <a:pt x="6281940" y="9721685"/>
                  </a:lnTo>
                  <a:lnTo>
                    <a:pt x="6275705" y="9717468"/>
                  </a:lnTo>
                  <a:lnTo>
                    <a:pt x="6268047" y="9715919"/>
                  </a:lnTo>
                  <a:lnTo>
                    <a:pt x="6260401" y="9717468"/>
                  </a:lnTo>
                  <a:lnTo>
                    <a:pt x="6254153" y="9721685"/>
                  </a:lnTo>
                  <a:lnTo>
                    <a:pt x="6249949" y="9727921"/>
                  </a:lnTo>
                  <a:lnTo>
                    <a:pt x="6248400" y="9735579"/>
                  </a:lnTo>
                  <a:lnTo>
                    <a:pt x="6249949" y="9743224"/>
                  </a:lnTo>
                  <a:lnTo>
                    <a:pt x="6254153" y="9749460"/>
                  </a:lnTo>
                  <a:lnTo>
                    <a:pt x="6260401" y="9753676"/>
                  </a:lnTo>
                  <a:lnTo>
                    <a:pt x="6268047" y="9755213"/>
                  </a:lnTo>
                  <a:lnTo>
                    <a:pt x="6275705" y="9753676"/>
                  </a:lnTo>
                  <a:lnTo>
                    <a:pt x="6281940" y="9749460"/>
                  </a:lnTo>
                  <a:lnTo>
                    <a:pt x="6286157" y="9743224"/>
                  </a:lnTo>
                  <a:lnTo>
                    <a:pt x="6287694" y="9735579"/>
                  </a:lnTo>
                  <a:close/>
                </a:path>
                <a:path w="14841219" h="10718800" extrusionOk="0">
                  <a:moveTo>
                    <a:pt x="6287694" y="9635477"/>
                  </a:moveTo>
                  <a:lnTo>
                    <a:pt x="6286157" y="9627832"/>
                  </a:lnTo>
                  <a:lnTo>
                    <a:pt x="6281940" y="9621583"/>
                  </a:lnTo>
                  <a:lnTo>
                    <a:pt x="6275705" y="9617367"/>
                  </a:lnTo>
                  <a:lnTo>
                    <a:pt x="6268047" y="9615830"/>
                  </a:lnTo>
                  <a:lnTo>
                    <a:pt x="6260401" y="9617367"/>
                  </a:lnTo>
                  <a:lnTo>
                    <a:pt x="6254153" y="9621583"/>
                  </a:lnTo>
                  <a:lnTo>
                    <a:pt x="6249949" y="9627832"/>
                  </a:lnTo>
                  <a:lnTo>
                    <a:pt x="6248400" y="9635477"/>
                  </a:lnTo>
                  <a:lnTo>
                    <a:pt x="6249949" y="9643123"/>
                  </a:lnTo>
                  <a:lnTo>
                    <a:pt x="6254153" y="9649371"/>
                  </a:lnTo>
                  <a:lnTo>
                    <a:pt x="6260401" y="9653575"/>
                  </a:lnTo>
                  <a:lnTo>
                    <a:pt x="6268047" y="9655124"/>
                  </a:lnTo>
                  <a:lnTo>
                    <a:pt x="6275705" y="9653575"/>
                  </a:lnTo>
                  <a:lnTo>
                    <a:pt x="6281940" y="9649371"/>
                  </a:lnTo>
                  <a:lnTo>
                    <a:pt x="6286157" y="9643123"/>
                  </a:lnTo>
                  <a:lnTo>
                    <a:pt x="6287694" y="9635477"/>
                  </a:lnTo>
                  <a:close/>
                </a:path>
                <a:path w="14841219" h="10718800" extrusionOk="0">
                  <a:moveTo>
                    <a:pt x="6287694" y="9535376"/>
                  </a:moveTo>
                  <a:lnTo>
                    <a:pt x="6286157" y="9527730"/>
                  </a:lnTo>
                  <a:lnTo>
                    <a:pt x="6281940" y="9521482"/>
                  </a:lnTo>
                  <a:lnTo>
                    <a:pt x="6275705" y="9517278"/>
                  </a:lnTo>
                  <a:lnTo>
                    <a:pt x="6268047" y="9515729"/>
                  </a:lnTo>
                  <a:lnTo>
                    <a:pt x="6260401" y="9517278"/>
                  </a:lnTo>
                  <a:lnTo>
                    <a:pt x="6254153" y="9521482"/>
                  </a:lnTo>
                  <a:lnTo>
                    <a:pt x="6249949" y="9527730"/>
                  </a:lnTo>
                  <a:lnTo>
                    <a:pt x="6248400" y="9535376"/>
                  </a:lnTo>
                  <a:lnTo>
                    <a:pt x="6249949" y="9543021"/>
                  </a:lnTo>
                  <a:lnTo>
                    <a:pt x="6254153" y="9549270"/>
                  </a:lnTo>
                  <a:lnTo>
                    <a:pt x="6260401" y="9553486"/>
                  </a:lnTo>
                  <a:lnTo>
                    <a:pt x="6268047" y="9555023"/>
                  </a:lnTo>
                  <a:lnTo>
                    <a:pt x="6275705" y="9553486"/>
                  </a:lnTo>
                  <a:lnTo>
                    <a:pt x="6281940" y="9549270"/>
                  </a:lnTo>
                  <a:lnTo>
                    <a:pt x="6286157" y="9543021"/>
                  </a:lnTo>
                  <a:lnTo>
                    <a:pt x="6287694" y="9535376"/>
                  </a:lnTo>
                  <a:close/>
                </a:path>
                <a:path w="14841219" h="10718800" extrusionOk="0">
                  <a:moveTo>
                    <a:pt x="6287706" y="10135959"/>
                  </a:moveTo>
                  <a:lnTo>
                    <a:pt x="6286157" y="10128313"/>
                  </a:lnTo>
                  <a:lnTo>
                    <a:pt x="6281940" y="10122065"/>
                  </a:lnTo>
                  <a:lnTo>
                    <a:pt x="6275705" y="10117861"/>
                  </a:lnTo>
                  <a:lnTo>
                    <a:pt x="6268059" y="10116312"/>
                  </a:lnTo>
                  <a:lnTo>
                    <a:pt x="6260401" y="10117861"/>
                  </a:lnTo>
                  <a:lnTo>
                    <a:pt x="6254166" y="10122065"/>
                  </a:lnTo>
                  <a:lnTo>
                    <a:pt x="6249949" y="10128313"/>
                  </a:lnTo>
                  <a:lnTo>
                    <a:pt x="6248412" y="10135959"/>
                  </a:lnTo>
                  <a:lnTo>
                    <a:pt x="6249949" y="10143604"/>
                  </a:lnTo>
                  <a:lnTo>
                    <a:pt x="6254166" y="10149853"/>
                  </a:lnTo>
                  <a:lnTo>
                    <a:pt x="6260401" y="10154056"/>
                  </a:lnTo>
                  <a:lnTo>
                    <a:pt x="6268059" y="10155606"/>
                  </a:lnTo>
                  <a:lnTo>
                    <a:pt x="6275705" y="10154056"/>
                  </a:lnTo>
                  <a:lnTo>
                    <a:pt x="6281940" y="10149853"/>
                  </a:lnTo>
                  <a:lnTo>
                    <a:pt x="6286157" y="10143604"/>
                  </a:lnTo>
                  <a:lnTo>
                    <a:pt x="6287706" y="10135959"/>
                  </a:lnTo>
                  <a:close/>
                </a:path>
                <a:path w="14841219" h="10718800" extrusionOk="0">
                  <a:moveTo>
                    <a:pt x="6361697" y="10381539"/>
                  </a:moveTo>
                  <a:lnTo>
                    <a:pt x="6360147" y="10373893"/>
                  </a:lnTo>
                  <a:lnTo>
                    <a:pt x="6355931" y="10367645"/>
                  </a:lnTo>
                  <a:lnTo>
                    <a:pt x="6349695" y="10363441"/>
                  </a:lnTo>
                  <a:lnTo>
                    <a:pt x="6342050" y="10361892"/>
                  </a:lnTo>
                  <a:lnTo>
                    <a:pt x="6334392" y="10363441"/>
                  </a:lnTo>
                  <a:lnTo>
                    <a:pt x="6328143" y="10367645"/>
                  </a:lnTo>
                  <a:lnTo>
                    <a:pt x="6323939" y="10373893"/>
                  </a:lnTo>
                  <a:lnTo>
                    <a:pt x="6322390" y="10381539"/>
                  </a:lnTo>
                  <a:lnTo>
                    <a:pt x="6323939" y="10389184"/>
                  </a:lnTo>
                  <a:lnTo>
                    <a:pt x="6328143" y="10395433"/>
                  </a:lnTo>
                  <a:lnTo>
                    <a:pt x="6334392" y="10399636"/>
                  </a:lnTo>
                  <a:lnTo>
                    <a:pt x="6342050" y="10401186"/>
                  </a:lnTo>
                  <a:lnTo>
                    <a:pt x="6349695" y="10399636"/>
                  </a:lnTo>
                  <a:lnTo>
                    <a:pt x="6355931" y="10395433"/>
                  </a:lnTo>
                  <a:lnTo>
                    <a:pt x="6360147" y="10389184"/>
                  </a:lnTo>
                  <a:lnTo>
                    <a:pt x="6361697" y="10381539"/>
                  </a:lnTo>
                  <a:close/>
                </a:path>
                <a:path w="14841219" h="10718800" extrusionOk="0">
                  <a:moveTo>
                    <a:pt x="6361697" y="10281437"/>
                  </a:moveTo>
                  <a:lnTo>
                    <a:pt x="6360147" y="10273792"/>
                  </a:lnTo>
                  <a:lnTo>
                    <a:pt x="6355931" y="10267556"/>
                  </a:lnTo>
                  <a:lnTo>
                    <a:pt x="6349695" y="10263340"/>
                  </a:lnTo>
                  <a:lnTo>
                    <a:pt x="6342050" y="10261803"/>
                  </a:lnTo>
                  <a:lnTo>
                    <a:pt x="6334392" y="10263340"/>
                  </a:lnTo>
                  <a:lnTo>
                    <a:pt x="6328143" y="10267556"/>
                  </a:lnTo>
                  <a:lnTo>
                    <a:pt x="6323939" y="10273792"/>
                  </a:lnTo>
                  <a:lnTo>
                    <a:pt x="6322390" y="10281437"/>
                  </a:lnTo>
                  <a:lnTo>
                    <a:pt x="6323939" y="10289083"/>
                  </a:lnTo>
                  <a:lnTo>
                    <a:pt x="6328143" y="10295331"/>
                  </a:lnTo>
                  <a:lnTo>
                    <a:pt x="6334392" y="10299548"/>
                  </a:lnTo>
                  <a:lnTo>
                    <a:pt x="6342050" y="10301097"/>
                  </a:lnTo>
                  <a:lnTo>
                    <a:pt x="6349695" y="10299548"/>
                  </a:lnTo>
                  <a:lnTo>
                    <a:pt x="6355931" y="10295331"/>
                  </a:lnTo>
                  <a:lnTo>
                    <a:pt x="6360147" y="10289083"/>
                  </a:lnTo>
                  <a:lnTo>
                    <a:pt x="6361697" y="10281437"/>
                  </a:lnTo>
                  <a:close/>
                </a:path>
                <a:path w="14841219" h="10718800" extrusionOk="0">
                  <a:moveTo>
                    <a:pt x="6361697" y="10181349"/>
                  </a:moveTo>
                  <a:lnTo>
                    <a:pt x="6360147" y="10173703"/>
                  </a:lnTo>
                  <a:lnTo>
                    <a:pt x="6355931" y="10167455"/>
                  </a:lnTo>
                  <a:lnTo>
                    <a:pt x="6349695" y="10163238"/>
                  </a:lnTo>
                  <a:lnTo>
                    <a:pt x="6342050" y="10161702"/>
                  </a:lnTo>
                  <a:lnTo>
                    <a:pt x="6334392" y="10163238"/>
                  </a:lnTo>
                  <a:lnTo>
                    <a:pt x="6328143" y="10167455"/>
                  </a:lnTo>
                  <a:lnTo>
                    <a:pt x="6323939" y="10173703"/>
                  </a:lnTo>
                  <a:lnTo>
                    <a:pt x="6322390" y="10181349"/>
                  </a:lnTo>
                  <a:lnTo>
                    <a:pt x="6323939" y="10188994"/>
                  </a:lnTo>
                  <a:lnTo>
                    <a:pt x="6328143" y="10195242"/>
                  </a:lnTo>
                  <a:lnTo>
                    <a:pt x="6334392" y="10199459"/>
                  </a:lnTo>
                  <a:lnTo>
                    <a:pt x="6342050" y="10200996"/>
                  </a:lnTo>
                  <a:lnTo>
                    <a:pt x="6349695" y="10199459"/>
                  </a:lnTo>
                  <a:lnTo>
                    <a:pt x="6355931" y="10195242"/>
                  </a:lnTo>
                  <a:lnTo>
                    <a:pt x="6360147" y="10188994"/>
                  </a:lnTo>
                  <a:lnTo>
                    <a:pt x="6361697" y="10181349"/>
                  </a:lnTo>
                  <a:close/>
                </a:path>
                <a:path w="14841219" h="10718800" extrusionOk="0">
                  <a:moveTo>
                    <a:pt x="6361697" y="10081260"/>
                  </a:moveTo>
                  <a:lnTo>
                    <a:pt x="6360147" y="10073602"/>
                  </a:lnTo>
                  <a:lnTo>
                    <a:pt x="6355931" y="10067366"/>
                  </a:lnTo>
                  <a:lnTo>
                    <a:pt x="6349682" y="10063150"/>
                  </a:lnTo>
                  <a:lnTo>
                    <a:pt x="6342037" y="10061613"/>
                  </a:lnTo>
                  <a:lnTo>
                    <a:pt x="6334392" y="10063150"/>
                  </a:lnTo>
                  <a:lnTo>
                    <a:pt x="6328143" y="10067366"/>
                  </a:lnTo>
                  <a:lnTo>
                    <a:pt x="6323939" y="10073602"/>
                  </a:lnTo>
                  <a:lnTo>
                    <a:pt x="6322390" y="10081260"/>
                  </a:lnTo>
                  <a:lnTo>
                    <a:pt x="6323939" y="10088905"/>
                  </a:lnTo>
                  <a:lnTo>
                    <a:pt x="6328143" y="10095154"/>
                  </a:lnTo>
                  <a:lnTo>
                    <a:pt x="6334392" y="10099357"/>
                  </a:lnTo>
                  <a:lnTo>
                    <a:pt x="6342037" y="10100907"/>
                  </a:lnTo>
                  <a:lnTo>
                    <a:pt x="6349682" y="10099357"/>
                  </a:lnTo>
                  <a:lnTo>
                    <a:pt x="6355931" y="10095154"/>
                  </a:lnTo>
                  <a:lnTo>
                    <a:pt x="6360147" y="10088905"/>
                  </a:lnTo>
                  <a:lnTo>
                    <a:pt x="6361697" y="10081260"/>
                  </a:lnTo>
                  <a:close/>
                </a:path>
                <a:path w="14841219" h="10718800" extrusionOk="0">
                  <a:moveTo>
                    <a:pt x="6361697" y="9981159"/>
                  </a:moveTo>
                  <a:lnTo>
                    <a:pt x="6360147" y="9973513"/>
                  </a:lnTo>
                  <a:lnTo>
                    <a:pt x="6355931" y="9967265"/>
                  </a:lnTo>
                  <a:lnTo>
                    <a:pt x="6349682" y="9963061"/>
                  </a:lnTo>
                  <a:lnTo>
                    <a:pt x="6342037" y="9961512"/>
                  </a:lnTo>
                  <a:lnTo>
                    <a:pt x="6334392" y="9963061"/>
                  </a:lnTo>
                  <a:lnTo>
                    <a:pt x="6328143" y="9967265"/>
                  </a:lnTo>
                  <a:lnTo>
                    <a:pt x="6323939" y="9973513"/>
                  </a:lnTo>
                  <a:lnTo>
                    <a:pt x="6322390" y="9981159"/>
                  </a:lnTo>
                  <a:lnTo>
                    <a:pt x="6323939" y="9988804"/>
                  </a:lnTo>
                  <a:lnTo>
                    <a:pt x="6328143" y="9995052"/>
                  </a:lnTo>
                  <a:lnTo>
                    <a:pt x="6334392" y="9999256"/>
                  </a:lnTo>
                  <a:lnTo>
                    <a:pt x="6342037" y="10000805"/>
                  </a:lnTo>
                  <a:lnTo>
                    <a:pt x="6349682" y="9999256"/>
                  </a:lnTo>
                  <a:lnTo>
                    <a:pt x="6355931" y="9995052"/>
                  </a:lnTo>
                  <a:lnTo>
                    <a:pt x="6360147" y="9988804"/>
                  </a:lnTo>
                  <a:lnTo>
                    <a:pt x="6361697" y="9981159"/>
                  </a:lnTo>
                  <a:close/>
                </a:path>
                <a:path w="14841219" h="10718800" extrusionOk="0">
                  <a:moveTo>
                    <a:pt x="6361697" y="9881057"/>
                  </a:moveTo>
                  <a:lnTo>
                    <a:pt x="6360147" y="9873412"/>
                  </a:lnTo>
                  <a:lnTo>
                    <a:pt x="6355931" y="9867163"/>
                  </a:lnTo>
                  <a:lnTo>
                    <a:pt x="6349682" y="9862960"/>
                  </a:lnTo>
                  <a:lnTo>
                    <a:pt x="6342037" y="9861423"/>
                  </a:lnTo>
                  <a:lnTo>
                    <a:pt x="6334392" y="9862960"/>
                  </a:lnTo>
                  <a:lnTo>
                    <a:pt x="6328143" y="9867163"/>
                  </a:lnTo>
                  <a:lnTo>
                    <a:pt x="6323939" y="9873412"/>
                  </a:lnTo>
                  <a:lnTo>
                    <a:pt x="6322390" y="9881057"/>
                  </a:lnTo>
                  <a:lnTo>
                    <a:pt x="6323939" y="9888703"/>
                  </a:lnTo>
                  <a:lnTo>
                    <a:pt x="6328143" y="9894951"/>
                  </a:lnTo>
                  <a:lnTo>
                    <a:pt x="6334392" y="9899167"/>
                  </a:lnTo>
                  <a:lnTo>
                    <a:pt x="6342037" y="9900704"/>
                  </a:lnTo>
                  <a:lnTo>
                    <a:pt x="6349682" y="9899167"/>
                  </a:lnTo>
                  <a:lnTo>
                    <a:pt x="6355931" y="9894951"/>
                  </a:lnTo>
                  <a:lnTo>
                    <a:pt x="6360147" y="9888703"/>
                  </a:lnTo>
                  <a:lnTo>
                    <a:pt x="6361697" y="9881057"/>
                  </a:lnTo>
                  <a:close/>
                </a:path>
                <a:path w="14841219" h="10718800" extrusionOk="0">
                  <a:moveTo>
                    <a:pt x="6361697" y="9780968"/>
                  </a:moveTo>
                  <a:lnTo>
                    <a:pt x="6360147" y="9773323"/>
                  </a:lnTo>
                  <a:lnTo>
                    <a:pt x="6355931" y="9767075"/>
                  </a:lnTo>
                  <a:lnTo>
                    <a:pt x="6349682" y="9762858"/>
                  </a:lnTo>
                  <a:lnTo>
                    <a:pt x="6342037" y="9761322"/>
                  </a:lnTo>
                  <a:lnTo>
                    <a:pt x="6334392" y="9762858"/>
                  </a:lnTo>
                  <a:lnTo>
                    <a:pt x="6328143" y="9767075"/>
                  </a:lnTo>
                  <a:lnTo>
                    <a:pt x="6323939" y="9773323"/>
                  </a:lnTo>
                  <a:lnTo>
                    <a:pt x="6322390" y="9780968"/>
                  </a:lnTo>
                  <a:lnTo>
                    <a:pt x="6323939" y="9788614"/>
                  </a:lnTo>
                  <a:lnTo>
                    <a:pt x="6328143" y="9794862"/>
                  </a:lnTo>
                  <a:lnTo>
                    <a:pt x="6334392" y="9799079"/>
                  </a:lnTo>
                  <a:lnTo>
                    <a:pt x="6342037" y="9800615"/>
                  </a:lnTo>
                  <a:lnTo>
                    <a:pt x="6349682" y="9799079"/>
                  </a:lnTo>
                  <a:lnTo>
                    <a:pt x="6355931" y="9794862"/>
                  </a:lnTo>
                  <a:lnTo>
                    <a:pt x="6360147" y="9788614"/>
                  </a:lnTo>
                  <a:lnTo>
                    <a:pt x="6361697" y="9780968"/>
                  </a:lnTo>
                  <a:close/>
                </a:path>
                <a:path w="14841219" h="10718800" extrusionOk="0">
                  <a:moveTo>
                    <a:pt x="6361697" y="9680867"/>
                  </a:moveTo>
                  <a:lnTo>
                    <a:pt x="6360147" y="9673222"/>
                  </a:lnTo>
                  <a:lnTo>
                    <a:pt x="6355931" y="9666973"/>
                  </a:lnTo>
                  <a:lnTo>
                    <a:pt x="6349682" y="9662770"/>
                  </a:lnTo>
                  <a:lnTo>
                    <a:pt x="6342037" y="9661220"/>
                  </a:lnTo>
                  <a:lnTo>
                    <a:pt x="6334392" y="9662770"/>
                  </a:lnTo>
                  <a:lnTo>
                    <a:pt x="6328143" y="9666973"/>
                  </a:lnTo>
                  <a:lnTo>
                    <a:pt x="6323939" y="9673222"/>
                  </a:lnTo>
                  <a:lnTo>
                    <a:pt x="6322390" y="9680867"/>
                  </a:lnTo>
                  <a:lnTo>
                    <a:pt x="6323939" y="9688512"/>
                  </a:lnTo>
                  <a:lnTo>
                    <a:pt x="6328143" y="9694761"/>
                  </a:lnTo>
                  <a:lnTo>
                    <a:pt x="6334392" y="9698977"/>
                  </a:lnTo>
                  <a:lnTo>
                    <a:pt x="6342037" y="9700514"/>
                  </a:lnTo>
                  <a:lnTo>
                    <a:pt x="6349682" y="9698977"/>
                  </a:lnTo>
                  <a:lnTo>
                    <a:pt x="6355931" y="9694761"/>
                  </a:lnTo>
                  <a:lnTo>
                    <a:pt x="6360147" y="9688512"/>
                  </a:lnTo>
                  <a:lnTo>
                    <a:pt x="6361697" y="9680867"/>
                  </a:lnTo>
                  <a:close/>
                </a:path>
                <a:path w="14841219" h="10718800" extrusionOk="0">
                  <a:moveTo>
                    <a:pt x="6361697" y="9580778"/>
                  </a:moveTo>
                  <a:lnTo>
                    <a:pt x="6360147" y="9573120"/>
                  </a:lnTo>
                  <a:lnTo>
                    <a:pt x="6355931" y="9566885"/>
                  </a:lnTo>
                  <a:lnTo>
                    <a:pt x="6349682" y="9562668"/>
                  </a:lnTo>
                  <a:lnTo>
                    <a:pt x="6342037" y="9561119"/>
                  </a:lnTo>
                  <a:lnTo>
                    <a:pt x="6334392" y="9562668"/>
                  </a:lnTo>
                  <a:lnTo>
                    <a:pt x="6328143" y="9566885"/>
                  </a:lnTo>
                  <a:lnTo>
                    <a:pt x="6323939" y="9573120"/>
                  </a:lnTo>
                  <a:lnTo>
                    <a:pt x="6322390" y="9580778"/>
                  </a:lnTo>
                  <a:lnTo>
                    <a:pt x="6323939" y="9588424"/>
                  </a:lnTo>
                  <a:lnTo>
                    <a:pt x="6328143" y="9594659"/>
                  </a:lnTo>
                  <a:lnTo>
                    <a:pt x="6334392" y="9598876"/>
                  </a:lnTo>
                  <a:lnTo>
                    <a:pt x="6342037" y="9600425"/>
                  </a:lnTo>
                  <a:lnTo>
                    <a:pt x="6349682" y="9598876"/>
                  </a:lnTo>
                  <a:lnTo>
                    <a:pt x="6355931" y="9594659"/>
                  </a:lnTo>
                  <a:lnTo>
                    <a:pt x="6360147" y="9588424"/>
                  </a:lnTo>
                  <a:lnTo>
                    <a:pt x="6361697" y="9580778"/>
                  </a:lnTo>
                  <a:close/>
                </a:path>
                <a:path w="14841219" h="10718800" extrusionOk="0">
                  <a:moveTo>
                    <a:pt x="6361697" y="9480664"/>
                  </a:moveTo>
                  <a:lnTo>
                    <a:pt x="6360147" y="9473019"/>
                  </a:lnTo>
                  <a:lnTo>
                    <a:pt x="6355931" y="9466783"/>
                  </a:lnTo>
                  <a:lnTo>
                    <a:pt x="6349695" y="9462567"/>
                  </a:lnTo>
                  <a:lnTo>
                    <a:pt x="6342050" y="9461030"/>
                  </a:lnTo>
                  <a:lnTo>
                    <a:pt x="6334392" y="9462567"/>
                  </a:lnTo>
                  <a:lnTo>
                    <a:pt x="6328143" y="9466783"/>
                  </a:lnTo>
                  <a:lnTo>
                    <a:pt x="6323939" y="9473019"/>
                  </a:lnTo>
                  <a:lnTo>
                    <a:pt x="6322390" y="9480664"/>
                  </a:lnTo>
                  <a:lnTo>
                    <a:pt x="6323939" y="9488322"/>
                  </a:lnTo>
                  <a:lnTo>
                    <a:pt x="6328143" y="9494571"/>
                  </a:lnTo>
                  <a:lnTo>
                    <a:pt x="6334392" y="9498774"/>
                  </a:lnTo>
                  <a:lnTo>
                    <a:pt x="6342050" y="9500324"/>
                  </a:lnTo>
                  <a:lnTo>
                    <a:pt x="6349695" y="9498774"/>
                  </a:lnTo>
                  <a:lnTo>
                    <a:pt x="6355931" y="9494571"/>
                  </a:lnTo>
                  <a:lnTo>
                    <a:pt x="6360147" y="9488322"/>
                  </a:lnTo>
                  <a:lnTo>
                    <a:pt x="6361697" y="9480664"/>
                  </a:lnTo>
                  <a:close/>
                </a:path>
                <a:path w="14841219" h="10718800" extrusionOk="0">
                  <a:moveTo>
                    <a:pt x="6435687" y="10326840"/>
                  </a:moveTo>
                  <a:lnTo>
                    <a:pt x="6434137" y="10319194"/>
                  </a:lnTo>
                  <a:lnTo>
                    <a:pt x="6429934" y="10312946"/>
                  </a:lnTo>
                  <a:lnTo>
                    <a:pt x="6423685" y="10308742"/>
                  </a:lnTo>
                  <a:lnTo>
                    <a:pt x="6416027" y="10307193"/>
                  </a:lnTo>
                  <a:lnTo>
                    <a:pt x="6408394" y="10308742"/>
                  </a:lnTo>
                  <a:lnTo>
                    <a:pt x="6402146" y="10312946"/>
                  </a:lnTo>
                  <a:lnTo>
                    <a:pt x="6397930" y="10319194"/>
                  </a:lnTo>
                  <a:lnTo>
                    <a:pt x="6396393" y="10326840"/>
                  </a:lnTo>
                  <a:lnTo>
                    <a:pt x="6397930" y="10334485"/>
                  </a:lnTo>
                  <a:lnTo>
                    <a:pt x="6402146" y="10340734"/>
                  </a:lnTo>
                  <a:lnTo>
                    <a:pt x="6408394" y="10344937"/>
                  </a:lnTo>
                  <a:lnTo>
                    <a:pt x="6416027" y="10346487"/>
                  </a:lnTo>
                  <a:lnTo>
                    <a:pt x="6423685" y="10344937"/>
                  </a:lnTo>
                  <a:lnTo>
                    <a:pt x="6429934" y="10340734"/>
                  </a:lnTo>
                  <a:lnTo>
                    <a:pt x="6434137" y="10334485"/>
                  </a:lnTo>
                  <a:lnTo>
                    <a:pt x="6435687" y="10326840"/>
                  </a:lnTo>
                  <a:close/>
                </a:path>
                <a:path w="14841219" h="10718800" extrusionOk="0">
                  <a:moveTo>
                    <a:pt x="6435687" y="10226738"/>
                  </a:moveTo>
                  <a:lnTo>
                    <a:pt x="6434137" y="10219093"/>
                  </a:lnTo>
                  <a:lnTo>
                    <a:pt x="6429934" y="10212845"/>
                  </a:lnTo>
                  <a:lnTo>
                    <a:pt x="6423685" y="10208641"/>
                  </a:lnTo>
                  <a:lnTo>
                    <a:pt x="6416027" y="10207092"/>
                  </a:lnTo>
                  <a:lnTo>
                    <a:pt x="6408394" y="10208641"/>
                  </a:lnTo>
                  <a:lnTo>
                    <a:pt x="6402146" y="10212845"/>
                  </a:lnTo>
                  <a:lnTo>
                    <a:pt x="6397930" y="10219093"/>
                  </a:lnTo>
                  <a:lnTo>
                    <a:pt x="6396393" y="10226738"/>
                  </a:lnTo>
                  <a:lnTo>
                    <a:pt x="6397930" y="10234384"/>
                  </a:lnTo>
                  <a:lnTo>
                    <a:pt x="6402146" y="10240632"/>
                  </a:lnTo>
                  <a:lnTo>
                    <a:pt x="6408394" y="10244849"/>
                  </a:lnTo>
                  <a:lnTo>
                    <a:pt x="6416027" y="10246385"/>
                  </a:lnTo>
                  <a:lnTo>
                    <a:pt x="6423685" y="10244849"/>
                  </a:lnTo>
                  <a:lnTo>
                    <a:pt x="6429934" y="10240632"/>
                  </a:lnTo>
                  <a:lnTo>
                    <a:pt x="6434137" y="10234384"/>
                  </a:lnTo>
                  <a:lnTo>
                    <a:pt x="6435687" y="10226738"/>
                  </a:lnTo>
                  <a:close/>
                </a:path>
                <a:path w="14841219" h="10718800" extrusionOk="0">
                  <a:moveTo>
                    <a:pt x="6435687" y="10126637"/>
                  </a:moveTo>
                  <a:lnTo>
                    <a:pt x="6434137" y="10118992"/>
                  </a:lnTo>
                  <a:lnTo>
                    <a:pt x="6429934" y="10112756"/>
                  </a:lnTo>
                  <a:lnTo>
                    <a:pt x="6423685" y="10108540"/>
                  </a:lnTo>
                  <a:lnTo>
                    <a:pt x="6416027" y="10107003"/>
                  </a:lnTo>
                  <a:lnTo>
                    <a:pt x="6408394" y="10108540"/>
                  </a:lnTo>
                  <a:lnTo>
                    <a:pt x="6402146" y="10112756"/>
                  </a:lnTo>
                  <a:lnTo>
                    <a:pt x="6397930" y="10118992"/>
                  </a:lnTo>
                  <a:lnTo>
                    <a:pt x="6396393" y="10126637"/>
                  </a:lnTo>
                  <a:lnTo>
                    <a:pt x="6397930" y="10134295"/>
                  </a:lnTo>
                  <a:lnTo>
                    <a:pt x="6402146" y="10140531"/>
                  </a:lnTo>
                  <a:lnTo>
                    <a:pt x="6408394" y="10144747"/>
                  </a:lnTo>
                  <a:lnTo>
                    <a:pt x="6416027" y="10146284"/>
                  </a:lnTo>
                  <a:lnTo>
                    <a:pt x="6423685" y="10144747"/>
                  </a:lnTo>
                  <a:lnTo>
                    <a:pt x="6429934" y="10140531"/>
                  </a:lnTo>
                  <a:lnTo>
                    <a:pt x="6434137" y="10134295"/>
                  </a:lnTo>
                  <a:lnTo>
                    <a:pt x="6435687" y="10126637"/>
                  </a:lnTo>
                  <a:close/>
                </a:path>
                <a:path w="14841219" h="10718800" extrusionOk="0">
                  <a:moveTo>
                    <a:pt x="6435687" y="10026548"/>
                  </a:moveTo>
                  <a:lnTo>
                    <a:pt x="6434137" y="10018903"/>
                  </a:lnTo>
                  <a:lnTo>
                    <a:pt x="6429934" y="10012655"/>
                  </a:lnTo>
                  <a:lnTo>
                    <a:pt x="6423685" y="10008438"/>
                  </a:lnTo>
                  <a:lnTo>
                    <a:pt x="6416027" y="10006901"/>
                  </a:lnTo>
                  <a:lnTo>
                    <a:pt x="6408394" y="10008438"/>
                  </a:lnTo>
                  <a:lnTo>
                    <a:pt x="6402146" y="10012655"/>
                  </a:lnTo>
                  <a:lnTo>
                    <a:pt x="6397930" y="10018903"/>
                  </a:lnTo>
                  <a:lnTo>
                    <a:pt x="6396393" y="10026548"/>
                  </a:lnTo>
                  <a:lnTo>
                    <a:pt x="6397930" y="10034194"/>
                  </a:lnTo>
                  <a:lnTo>
                    <a:pt x="6402146" y="10040442"/>
                  </a:lnTo>
                  <a:lnTo>
                    <a:pt x="6408394" y="10044659"/>
                  </a:lnTo>
                  <a:lnTo>
                    <a:pt x="6416027" y="10046195"/>
                  </a:lnTo>
                  <a:lnTo>
                    <a:pt x="6423685" y="10044659"/>
                  </a:lnTo>
                  <a:lnTo>
                    <a:pt x="6429934" y="10040442"/>
                  </a:lnTo>
                  <a:lnTo>
                    <a:pt x="6434137" y="10034194"/>
                  </a:lnTo>
                  <a:lnTo>
                    <a:pt x="6435687" y="10026548"/>
                  </a:lnTo>
                  <a:close/>
                </a:path>
                <a:path w="14841219" h="10718800" extrusionOk="0">
                  <a:moveTo>
                    <a:pt x="6435687" y="9926460"/>
                  </a:moveTo>
                  <a:lnTo>
                    <a:pt x="6434137" y="9918802"/>
                  </a:lnTo>
                  <a:lnTo>
                    <a:pt x="6429934" y="9912566"/>
                  </a:lnTo>
                  <a:lnTo>
                    <a:pt x="6423685" y="9908349"/>
                  </a:lnTo>
                  <a:lnTo>
                    <a:pt x="6416027" y="9906800"/>
                  </a:lnTo>
                  <a:lnTo>
                    <a:pt x="6408394" y="9908349"/>
                  </a:lnTo>
                  <a:lnTo>
                    <a:pt x="6402146" y="9912566"/>
                  </a:lnTo>
                  <a:lnTo>
                    <a:pt x="6397930" y="9918802"/>
                  </a:lnTo>
                  <a:lnTo>
                    <a:pt x="6396393" y="9926460"/>
                  </a:lnTo>
                  <a:lnTo>
                    <a:pt x="6397930" y="9934105"/>
                  </a:lnTo>
                  <a:lnTo>
                    <a:pt x="6402146" y="9940341"/>
                  </a:lnTo>
                  <a:lnTo>
                    <a:pt x="6408394" y="9944544"/>
                  </a:lnTo>
                  <a:lnTo>
                    <a:pt x="6416027" y="9946094"/>
                  </a:lnTo>
                  <a:lnTo>
                    <a:pt x="6423685" y="9944544"/>
                  </a:lnTo>
                  <a:lnTo>
                    <a:pt x="6429934" y="9940341"/>
                  </a:lnTo>
                  <a:lnTo>
                    <a:pt x="6434137" y="9934105"/>
                  </a:lnTo>
                  <a:lnTo>
                    <a:pt x="6435687" y="9926460"/>
                  </a:lnTo>
                  <a:close/>
                </a:path>
                <a:path w="14841219" h="10718800" extrusionOk="0">
                  <a:moveTo>
                    <a:pt x="6435687" y="9826358"/>
                  </a:moveTo>
                  <a:lnTo>
                    <a:pt x="6434137" y="9818713"/>
                  </a:lnTo>
                  <a:lnTo>
                    <a:pt x="6429934" y="9812464"/>
                  </a:lnTo>
                  <a:lnTo>
                    <a:pt x="6423685" y="9808261"/>
                  </a:lnTo>
                  <a:lnTo>
                    <a:pt x="6416027" y="9806711"/>
                  </a:lnTo>
                  <a:lnTo>
                    <a:pt x="6408394" y="9808261"/>
                  </a:lnTo>
                  <a:lnTo>
                    <a:pt x="6402146" y="9812464"/>
                  </a:lnTo>
                  <a:lnTo>
                    <a:pt x="6397930" y="9818713"/>
                  </a:lnTo>
                  <a:lnTo>
                    <a:pt x="6396393" y="9826358"/>
                  </a:lnTo>
                  <a:lnTo>
                    <a:pt x="6397930" y="9834004"/>
                  </a:lnTo>
                  <a:lnTo>
                    <a:pt x="6402146" y="9840252"/>
                  </a:lnTo>
                  <a:lnTo>
                    <a:pt x="6408394" y="9844456"/>
                  </a:lnTo>
                  <a:lnTo>
                    <a:pt x="6416027" y="9846005"/>
                  </a:lnTo>
                  <a:lnTo>
                    <a:pt x="6423685" y="9844456"/>
                  </a:lnTo>
                  <a:lnTo>
                    <a:pt x="6429934" y="9840252"/>
                  </a:lnTo>
                  <a:lnTo>
                    <a:pt x="6434137" y="9834004"/>
                  </a:lnTo>
                  <a:lnTo>
                    <a:pt x="6435687" y="9826358"/>
                  </a:lnTo>
                  <a:close/>
                </a:path>
                <a:path w="14841219" h="10718800" extrusionOk="0">
                  <a:moveTo>
                    <a:pt x="6435687" y="9726257"/>
                  </a:moveTo>
                  <a:lnTo>
                    <a:pt x="6434137" y="9718611"/>
                  </a:lnTo>
                  <a:lnTo>
                    <a:pt x="6429934" y="9712363"/>
                  </a:lnTo>
                  <a:lnTo>
                    <a:pt x="6423685" y="9708147"/>
                  </a:lnTo>
                  <a:lnTo>
                    <a:pt x="6416027" y="9706610"/>
                  </a:lnTo>
                  <a:lnTo>
                    <a:pt x="6408394" y="9708147"/>
                  </a:lnTo>
                  <a:lnTo>
                    <a:pt x="6402146" y="9712363"/>
                  </a:lnTo>
                  <a:lnTo>
                    <a:pt x="6397930" y="9718611"/>
                  </a:lnTo>
                  <a:lnTo>
                    <a:pt x="6396393" y="9726257"/>
                  </a:lnTo>
                  <a:lnTo>
                    <a:pt x="6397930" y="9733902"/>
                  </a:lnTo>
                  <a:lnTo>
                    <a:pt x="6402146" y="9740151"/>
                  </a:lnTo>
                  <a:lnTo>
                    <a:pt x="6408394" y="9744367"/>
                  </a:lnTo>
                  <a:lnTo>
                    <a:pt x="6416027" y="9745904"/>
                  </a:lnTo>
                  <a:lnTo>
                    <a:pt x="6423685" y="9744367"/>
                  </a:lnTo>
                  <a:lnTo>
                    <a:pt x="6429934" y="9740151"/>
                  </a:lnTo>
                  <a:lnTo>
                    <a:pt x="6434137" y="9733902"/>
                  </a:lnTo>
                  <a:lnTo>
                    <a:pt x="6435687" y="9726257"/>
                  </a:lnTo>
                  <a:close/>
                </a:path>
                <a:path w="14841219" h="10718800" extrusionOk="0">
                  <a:moveTo>
                    <a:pt x="6435687" y="9626168"/>
                  </a:moveTo>
                  <a:lnTo>
                    <a:pt x="6434137" y="9618523"/>
                  </a:lnTo>
                  <a:lnTo>
                    <a:pt x="6429934" y="9612274"/>
                  </a:lnTo>
                  <a:lnTo>
                    <a:pt x="6423685" y="9608058"/>
                  </a:lnTo>
                  <a:lnTo>
                    <a:pt x="6416027" y="9606521"/>
                  </a:lnTo>
                  <a:lnTo>
                    <a:pt x="6408394" y="9608058"/>
                  </a:lnTo>
                  <a:lnTo>
                    <a:pt x="6402146" y="9612274"/>
                  </a:lnTo>
                  <a:lnTo>
                    <a:pt x="6397930" y="9618523"/>
                  </a:lnTo>
                  <a:lnTo>
                    <a:pt x="6396393" y="9626168"/>
                  </a:lnTo>
                  <a:lnTo>
                    <a:pt x="6397930" y="9633814"/>
                  </a:lnTo>
                  <a:lnTo>
                    <a:pt x="6402146" y="9640049"/>
                  </a:lnTo>
                  <a:lnTo>
                    <a:pt x="6408394" y="9644266"/>
                  </a:lnTo>
                  <a:lnTo>
                    <a:pt x="6416027" y="9645815"/>
                  </a:lnTo>
                  <a:lnTo>
                    <a:pt x="6423685" y="9644266"/>
                  </a:lnTo>
                  <a:lnTo>
                    <a:pt x="6429934" y="9640049"/>
                  </a:lnTo>
                  <a:lnTo>
                    <a:pt x="6434137" y="9633814"/>
                  </a:lnTo>
                  <a:lnTo>
                    <a:pt x="6435687" y="9626168"/>
                  </a:lnTo>
                  <a:close/>
                </a:path>
                <a:path w="14841219" h="10718800" extrusionOk="0">
                  <a:moveTo>
                    <a:pt x="6435687" y="9526067"/>
                  </a:moveTo>
                  <a:lnTo>
                    <a:pt x="6434137" y="9518421"/>
                  </a:lnTo>
                  <a:lnTo>
                    <a:pt x="6429934" y="9512173"/>
                  </a:lnTo>
                  <a:lnTo>
                    <a:pt x="6423685" y="9507969"/>
                  </a:lnTo>
                  <a:lnTo>
                    <a:pt x="6416027" y="9506420"/>
                  </a:lnTo>
                  <a:lnTo>
                    <a:pt x="6408394" y="9507969"/>
                  </a:lnTo>
                  <a:lnTo>
                    <a:pt x="6402146" y="9512173"/>
                  </a:lnTo>
                  <a:lnTo>
                    <a:pt x="6397930" y="9518421"/>
                  </a:lnTo>
                  <a:lnTo>
                    <a:pt x="6396393" y="9526067"/>
                  </a:lnTo>
                  <a:lnTo>
                    <a:pt x="6397930" y="9533712"/>
                  </a:lnTo>
                  <a:lnTo>
                    <a:pt x="6402146" y="9539961"/>
                  </a:lnTo>
                  <a:lnTo>
                    <a:pt x="6408394" y="9544164"/>
                  </a:lnTo>
                  <a:lnTo>
                    <a:pt x="6416027" y="9545714"/>
                  </a:lnTo>
                  <a:lnTo>
                    <a:pt x="6423685" y="9544164"/>
                  </a:lnTo>
                  <a:lnTo>
                    <a:pt x="6429934" y="9539961"/>
                  </a:lnTo>
                  <a:lnTo>
                    <a:pt x="6434137" y="9533712"/>
                  </a:lnTo>
                  <a:lnTo>
                    <a:pt x="6435687" y="9526067"/>
                  </a:lnTo>
                  <a:close/>
                </a:path>
                <a:path w="14841219" h="10718800" extrusionOk="0">
                  <a:moveTo>
                    <a:pt x="6435687" y="9425965"/>
                  </a:moveTo>
                  <a:lnTo>
                    <a:pt x="6434137" y="9418320"/>
                  </a:lnTo>
                  <a:lnTo>
                    <a:pt x="6429934" y="9412084"/>
                  </a:lnTo>
                  <a:lnTo>
                    <a:pt x="6423685" y="9407868"/>
                  </a:lnTo>
                  <a:lnTo>
                    <a:pt x="6416027" y="9406318"/>
                  </a:lnTo>
                  <a:lnTo>
                    <a:pt x="6408394" y="9407868"/>
                  </a:lnTo>
                  <a:lnTo>
                    <a:pt x="6402146" y="9412084"/>
                  </a:lnTo>
                  <a:lnTo>
                    <a:pt x="6397930" y="9418320"/>
                  </a:lnTo>
                  <a:lnTo>
                    <a:pt x="6396393" y="9425965"/>
                  </a:lnTo>
                  <a:lnTo>
                    <a:pt x="6397930" y="9433611"/>
                  </a:lnTo>
                  <a:lnTo>
                    <a:pt x="6402146" y="9439859"/>
                  </a:lnTo>
                  <a:lnTo>
                    <a:pt x="6408394" y="9444076"/>
                  </a:lnTo>
                  <a:lnTo>
                    <a:pt x="6416027" y="9445612"/>
                  </a:lnTo>
                  <a:lnTo>
                    <a:pt x="6423685" y="9444076"/>
                  </a:lnTo>
                  <a:lnTo>
                    <a:pt x="6429934" y="9439859"/>
                  </a:lnTo>
                  <a:lnTo>
                    <a:pt x="6434137" y="9433611"/>
                  </a:lnTo>
                  <a:lnTo>
                    <a:pt x="6435687" y="9425965"/>
                  </a:lnTo>
                  <a:close/>
                </a:path>
                <a:path w="14841219" h="10718800" extrusionOk="0">
                  <a:moveTo>
                    <a:pt x="6509677" y="10272128"/>
                  </a:moveTo>
                  <a:lnTo>
                    <a:pt x="6508128" y="10264483"/>
                  </a:lnTo>
                  <a:lnTo>
                    <a:pt x="6503924" y="10258234"/>
                  </a:lnTo>
                  <a:lnTo>
                    <a:pt x="6497675" y="10254031"/>
                  </a:lnTo>
                  <a:lnTo>
                    <a:pt x="6490030" y="10252481"/>
                  </a:lnTo>
                  <a:lnTo>
                    <a:pt x="6482372" y="10254031"/>
                  </a:lnTo>
                  <a:lnTo>
                    <a:pt x="6476136" y="10258234"/>
                  </a:lnTo>
                  <a:lnTo>
                    <a:pt x="6471920" y="10264483"/>
                  </a:lnTo>
                  <a:lnTo>
                    <a:pt x="6470383" y="10272128"/>
                  </a:lnTo>
                  <a:lnTo>
                    <a:pt x="6471920" y="10279774"/>
                  </a:lnTo>
                  <a:lnTo>
                    <a:pt x="6476136" y="10286022"/>
                  </a:lnTo>
                  <a:lnTo>
                    <a:pt x="6482372" y="10290226"/>
                  </a:lnTo>
                  <a:lnTo>
                    <a:pt x="6490030" y="10291775"/>
                  </a:lnTo>
                  <a:lnTo>
                    <a:pt x="6497675" y="10290226"/>
                  </a:lnTo>
                  <a:lnTo>
                    <a:pt x="6503924" y="10286022"/>
                  </a:lnTo>
                  <a:lnTo>
                    <a:pt x="6508128" y="10279774"/>
                  </a:lnTo>
                  <a:lnTo>
                    <a:pt x="6509677" y="10272128"/>
                  </a:lnTo>
                  <a:close/>
                </a:path>
                <a:path w="14841219" h="10718800" extrusionOk="0">
                  <a:moveTo>
                    <a:pt x="6509677" y="10172027"/>
                  </a:moveTo>
                  <a:lnTo>
                    <a:pt x="6508128" y="10164381"/>
                  </a:lnTo>
                  <a:lnTo>
                    <a:pt x="6503924" y="10158133"/>
                  </a:lnTo>
                  <a:lnTo>
                    <a:pt x="6497675" y="10153929"/>
                  </a:lnTo>
                  <a:lnTo>
                    <a:pt x="6490030" y="10152380"/>
                  </a:lnTo>
                  <a:lnTo>
                    <a:pt x="6482372" y="10153929"/>
                  </a:lnTo>
                  <a:lnTo>
                    <a:pt x="6476136" y="10158133"/>
                  </a:lnTo>
                  <a:lnTo>
                    <a:pt x="6471920" y="10164381"/>
                  </a:lnTo>
                  <a:lnTo>
                    <a:pt x="6470383" y="10172027"/>
                  </a:lnTo>
                  <a:lnTo>
                    <a:pt x="6471920" y="10179672"/>
                  </a:lnTo>
                  <a:lnTo>
                    <a:pt x="6476136" y="10185921"/>
                  </a:lnTo>
                  <a:lnTo>
                    <a:pt x="6482372" y="10190137"/>
                  </a:lnTo>
                  <a:lnTo>
                    <a:pt x="6490030" y="10191674"/>
                  </a:lnTo>
                  <a:lnTo>
                    <a:pt x="6497675" y="10190137"/>
                  </a:lnTo>
                  <a:lnTo>
                    <a:pt x="6503924" y="10185921"/>
                  </a:lnTo>
                  <a:lnTo>
                    <a:pt x="6508128" y="10179672"/>
                  </a:lnTo>
                  <a:lnTo>
                    <a:pt x="6509677" y="10172027"/>
                  </a:lnTo>
                  <a:close/>
                </a:path>
                <a:path w="14841219" h="10718800" extrusionOk="0">
                  <a:moveTo>
                    <a:pt x="6509677" y="10071925"/>
                  </a:moveTo>
                  <a:lnTo>
                    <a:pt x="6508128" y="10064280"/>
                  </a:lnTo>
                  <a:lnTo>
                    <a:pt x="6503924" y="10058044"/>
                  </a:lnTo>
                  <a:lnTo>
                    <a:pt x="6497675" y="10053828"/>
                  </a:lnTo>
                  <a:lnTo>
                    <a:pt x="6490030" y="10052279"/>
                  </a:lnTo>
                  <a:lnTo>
                    <a:pt x="6482372" y="10053828"/>
                  </a:lnTo>
                  <a:lnTo>
                    <a:pt x="6476136" y="10058044"/>
                  </a:lnTo>
                  <a:lnTo>
                    <a:pt x="6471920" y="10064280"/>
                  </a:lnTo>
                  <a:lnTo>
                    <a:pt x="6470383" y="10071925"/>
                  </a:lnTo>
                  <a:lnTo>
                    <a:pt x="6471920" y="10079584"/>
                  </a:lnTo>
                  <a:lnTo>
                    <a:pt x="6476136" y="10085819"/>
                  </a:lnTo>
                  <a:lnTo>
                    <a:pt x="6482372" y="10090036"/>
                  </a:lnTo>
                  <a:lnTo>
                    <a:pt x="6490030" y="10091572"/>
                  </a:lnTo>
                  <a:lnTo>
                    <a:pt x="6497675" y="10090036"/>
                  </a:lnTo>
                  <a:lnTo>
                    <a:pt x="6503924" y="10085819"/>
                  </a:lnTo>
                  <a:lnTo>
                    <a:pt x="6508128" y="10079584"/>
                  </a:lnTo>
                  <a:lnTo>
                    <a:pt x="6509677" y="10071925"/>
                  </a:lnTo>
                  <a:close/>
                </a:path>
                <a:path w="14841219" h="10718800" extrusionOk="0">
                  <a:moveTo>
                    <a:pt x="6509677" y="9971849"/>
                  </a:moveTo>
                  <a:lnTo>
                    <a:pt x="6508128" y="9964191"/>
                  </a:lnTo>
                  <a:lnTo>
                    <a:pt x="6503924" y="9957943"/>
                  </a:lnTo>
                  <a:lnTo>
                    <a:pt x="6497675" y="9953739"/>
                  </a:lnTo>
                  <a:lnTo>
                    <a:pt x="6490030" y="9952190"/>
                  </a:lnTo>
                  <a:lnTo>
                    <a:pt x="6482372" y="9953739"/>
                  </a:lnTo>
                  <a:lnTo>
                    <a:pt x="6476136" y="9957943"/>
                  </a:lnTo>
                  <a:lnTo>
                    <a:pt x="6471920" y="9964191"/>
                  </a:lnTo>
                  <a:lnTo>
                    <a:pt x="6470383" y="9971849"/>
                  </a:lnTo>
                  <a:lnTo>
                    <a:pt x="6471920" y="9979495"/>
                  </a:lnTo>
                  <a:lnTo>
                    <a:pt x="6476136" y="9985731"/>
                  </a:lnTo>
                  <a:lnTo>
                    <a:pt x="6482372" y="9989947"/>
                  </a:lnTo>
                  <a:lnTo>
                    <a:pt x="6490030" y="9991484"/>
                  </a:lnTo>
                  <a:lnTo>
                    <a:pt x="6497675" y="9989947"/>
                  </a:lnTo>
                  <a:lnTo>
                    <a:pt x="6503924" y="9985731"/>
                  </a:lnTo>
                  <a:lnTo>
                    <a:pt x="6508128" y="9979495"/>
                  </a:lnTo>
                  <a:lnTo>
                    <a:pt x="6509677" y="9971849"/>
                  </a:lnTo>
                  <a:close/>
                </a:path>
                <a:path w="14841219" h="10718800" extrusionOk="0">
                  <a:moveTo>
                    <a:pt x="6509677" y="9871748"/>
                  </a:moveTo>
                  <a:lnTo>
                    <a:pt x="6508128" y="9864103"/>
                  </a:lnTo>
                  <a:lnTo>
                    <a:pt x="6503924" y="9857854"/>
                  </a:lnTo>
                  <a:lnTo>
                    <a:pt x="6497675" y="9853651"/>
                  </a:lnTo>
                  <a:lnTo>
                    <a:pt x="6490030" y="9852101"/>
                  </a:lnTo>
                  <a:lnTo>
                    <a:pt x="6482372" y="9853651"/>
                  </a:lnTo>
                  <a:lnTo>
                    <a:pt x="6476136" y="9857854"/>
                  </a:lnTo>
                  <a:lnTo>
                    <a:pt x="6471920" y="9864103"/>
                  </a:lnTo>
                  <a:lnTo>
                    <a:pt x="6470383" y="9871748"/>
                  </a:lnTo>
                  <a:lnTo>
                    <a:pt x="6471920" y="9879393"/>
                  </a:lnTo>
                  <a:lnTo>
                    <a:pt x="6476136" y="9885642"/>
                  </a:lnTo>
                  <a:lnTo>
                    <a:pt x="6482372" y="9889846"/>
                  </a:lnTo>
                  <a:lnTo>
                    <a:pt x="6490030" y="9891382"/>
                  </a:lnTo>
                  <a:lnTo>
                    <a:pt x="6497675" y="9889846"/>
                  </a:lnTo>
                  <a:lnTo>
                    <a:pt x="6503924" y="9885642"/>
                  </a:lnTo>
                  <a:lnTo>
                    <a:pt x="6508128" y="9879393"/>
                  </a:lnTo>
                  <a:lnTo>
                    <a:pt x="6509677" y="9871748"/>
                  </a:lnTo>
                  <a:close/>
                </a:path>
                <a:path w="14841219" h="10718800" extrusionOk="0">
                  <a:moveTo>
                    <a:pt x="6509677" y="9771647"/>
                  </a:moveTo>
                  <a:lnTo>
                    <a:pt x="6508128" y="9764001"/>
                  </a:lnTo>
                  <a:lnTo>
                    <a:pt x="6503924" y="9757753"/>
                  </a:lnTo>
                  <a:lnTo>
                    <a:pt x="6497675" y="9753549"/>
                  </a:lnTo>
                  <a:lnTo>
                    <a:pt x="6490030" y="9752000"/>
                  </a:lnTo>
                  <a:lnTo>
                    <a:pt x="6482372" y="9753549"/>
                  </a:lnTo>
                  <a:lnTo>
                    <a:pt x="6476136" y="9757753"/>
                  </a:lnTo>
                  <a:lnTo>
                    <a:pt x="6471920" y="9764001"/>
                  </a:lnTo>
                  <a:lnTo>
                    <a:pt x="6470383" y="9771647"/>
                  </a:lnTo>
                  <a:lnTo>
                    <a:pt x="6471920" y="9779292"/>
                  </a:lnTo>
                  <a:lnTo>
                    <a:pt x="6476136" y="9785540"/>
                  </a:lnTo>
                  <a:lnTo>
                    <a:pt x="6482372" y="9789757"/>
                  </a:lnTo>
                  <a:lnTo>
                    <a:pt x="6490030" y="9791294"/>
                  </a:lnTo>
                  <a:lnTo>
                    <a:pt x="6497675" y="9789757"/>
                  </a:lnTo>
                  <a:lnTo>
                    <a:pt x="6503924" y="9785540"/>
                  </a:lnTo>
                  <a:lnTo>
                    <a:pt x="6508128" y="9779292"/>
                  </a:lnTo>
                  <a:lnTo>
                    <a:pt x="6509677" y="9771647"/>
                  </a:lnTo>
                  <a:close/>
                </a:path>
                <a:path w="14841219" h="10718800" extrusionOk="0">
                  <a:moveTo>
                    <a:pt x="6509677" y="9671545"/>
                  </a:moveTo>
                  <a:lnTo>
                    <a:pt x="6508128" y="9663900"/>
                  </a:lnTo>
                  <a:lnTo>
                    <a:pt x="6503924" y="9657664"/>
                  </a:lnTo>
                  <a:lnTo>
                    <a:pt x="6497675" y="9653448"/>
                  </a:lnTo>
                  <a:lnTo>
                    <a:pt x="6490030" y="9651898"/>
                  </a:lnTo>
                  <a:lnTo>
                    <a:pt x="6482372" y="9653448"/>
                  </a:lnTo>
                  <a:lnTo>
                    <a:pt x="6476136" y="9657664"/>
                  </a:lnTo>
                  <a:lnTo>
                    <a:pt x="6471920" y="9663900"/>
                  </a:lnTo>
                  <a:lnTo>
                    <a:pt x="6470383" y="9671545"/>
                  </a:lnTo>
                  <a:lnTo>
                    <a:pt x="6471920" y="9679203"/>
                  </a:lnTo>
                  <a:lnTo>
                    <a:pt x="6476136" y="9685439"/>
                  </a:lnTo>
                  <a:lnTo>
                    <a:pt x="6482372" y="9689655"/>
                  </a:lnTo>
                  <a:lnTo>
                    <a:pt x="6490030" y="9691205"/>
                  </a:lnTo>
                  <a:lnTo>
                    <a:pt x="6497675" y="9689655"/>
                  </a:lnTo>
                  <a:lnTo>
                    <a:pt x="6503924" y="9685439"/>
                  </a:lnTo>
                  <a:lnTo>
                    <a:pt x="6508128" y="9679203"/>
                  </a:lnTo>
                  <a:lnTo>
                    <a:pt x="6509677" y="9671545"/>
                  </a:lnTo>
                  <a:close/>
                </a:path>
                <a:path w="14841219" h="10718800" extrusionOk="0">
                  <a:moveTo>
                    <a:pt x="6509677" y="9571457"/>
                  </a:moveTo>
                  <a:lnTo>
                    <a:pt x="6508128" y="9563811"/>
                  </a:lnTo>
                  <a:lnTo>
                    <a:pt x="6503924" y="9557563"/>
                  </a:lnTo>
                  <a:lnTo>
                    <a:pt x="6497675" y="9553346"/>
                  </a:lnTo>
                  <a:lnTo>
                    <a:pt x="6490030" y="9551810"/>
                  </a:lnTo>
                  <a:lnTo>
                    <a:pt x="6482372" y="9553346"/>
                  </a:lnTo>
                  <a:lnTo>
                    <a:pt x="6476136" y="9557563"/>
                  </a:lnTo>
                  <a:lnTo>
                    <a:pt x="6471920" y="9563811"/>
                  </a:lnTo>
                  <a:lnTo>
                    <a:pt x="6470383" y="9571457"/>
                  </a:lnTo>
                  <a:lnTo>
                    <a:pt x="6471920" y="9579102"/>
                  </a:lnTo>
                  <a:lnTo>
                    <a:pt x="6476136" y="9585350"/>
                  </a:lnTo>
                  <a:lnTo>
                    <a:pt x="6482372" y="9589567"/>
                  </a:lnTo>
                  <a:lnTo>
                    <a:pt x="6490030" y="9591103"/>
                  </a:lnTo>
                  <a:lnTo>
                    <a:pt x="6497675" y="9589567"/>
                  </a:lnTo>
                  <a:lnTo>
                    <a:pt x="6503924" y="9585350"/>
                  </a:lnTo>
                  <a:lnTo>
                    <a:pt x="6508128" y="9579102"/>
                  </a:lnTo>
                  <a:lnTo>
                    <a:pt x="6509677" y="9571457"/>
                  </a:lnTo>
                  <a:close/>
                </a:path>
                <a:path w="14841219" h="10718800" extrusionOk="0">
                  <a:moveTo>
                    <a:pt x="6509677" y="9471368"/>
                  </a:moveTo>
                  <a:lnTo>
                    <a:pt x="6508128" y="9463710"/>
                  </a:lnTo>
                  <a:lnTo>
                    <a:pt x="6503924" y="9457474"/>
                  </a:lnTo>
                  <a:lnTo>
                    <a:pt x="6497675" y="9453258"/>
                  </a:lnTo>
                  <a:lnTo>
                    <a:pt x="6490030" y="9451721"/>
                  </a:lnTo>
                  <a:lnTo>
                    <a:pt x="6482372" y="9453258"/>
                  </a:lnTo>
                  <a:lnTo>
                    <a:pt x="6476136" y="9457474"/>
                  </a:lnTo>
                  <a:lnTo>
                    <a:pt x="6471920" y="9463710"/>
                  </a:lnTo>
                  <a:lnTo>
                    <a:pt x="6470383" y="9471368"/>
                  </a:lnTo>
                  <a:lnTo>
                    <a:pt x="6471920" y="9479013"/>
                  </a:lnTo>
                  <a:lnTo>
                    <a:pt x="6476136" y="9485262"/>
                  </a:lnTo>
                  <a:lnTo>
                    <a:pt x="6482372" y="9489465"/>
                  </a:lnTo>
                  <a:lnTo>
                    <a:pt x="6490030" y="9491015"/>
                  </a:lnTo>
                  <a:lnTo>
                    <a:pt x="6497675" y="9489465"/>
                  </a:lnTo>
                  <a:lnTo>
                    <a:pt x="6503924" y="9485262"/>
                  </a:lnTo>
                  <a:lnTo>
                    <a:pt x="6508128" y="9479013"/>
                  </a:lnTo>
                  <a:lnTo>
                    <a:pt x="6509677" y="9471368"/>
                  </a:lnTo>
                  <a:close/>
                </a:path>
                <a:path w="14841219" h="10718800" extrusionOk="0">
                  <a:moveTo>
                    <a:pt x="6509677" y="9371266"/>
                  </a:moveTo>
                  <a:lnTo>
                    <a:pt x="6508128" y="9363621"/>
                  </a:lnTo>
                  <a:lnTo>
                    <a:pt x="6503924" y="9357373"/>
                  </a:lnTo>
                  <a:lnTo>
                    <a:pt x="6497675" y="9353169"/>
                  </a:lnTo>
                  <a:lnTo>
                    <a:pt x="6490030" y="9351620"/>
                  </a:lnTo>
                  <a:lnTo>
                    <a:pt x="6482372" y="9353169"/>
                  </a:lnTo>
                  <a:lnTo>
                    <a:pt x="6476136" y="9357373"/>
                  </a:lnTo>
                  <a:lnTo>
                    <a:pt x="6471920" y="9363621"/>
                  </a:lnTo>
                  <a:lnTo>
                    <a:pt x="6470383" y="9371266"/>
                  </a:lnTo>
                  <a:lnTo>
                    <a:pt x="6471920" y="9378912"/>
                  </a:lnTo>
                  <a:lnTo>
                    <a:pt x="6476136" y="9385160"/>
                  </a:lnTo>
                  <a:lnTo>
                    <a:pt x="6482372" y="9389364"/>
                  </a:lnTo>
                  <a:lnTo>
                    <a:pt x="6490030" y="9390913"/>
                  </a:lnTo>
                  <a:lnTo>
                    <a:pt x="6497675" y="9389364"/>
                  </a:lnTo>
                  <a:lnTo>
                    <a:pt x="6503924" y="9385160"/>
                  </a:lnTo>
                  <a:lnTo>
                    <a:pt x="6508128" y="9378912"/>
                  </a:lnTo>
                  <a:lnTo>
                    <a:pt x="6509677" y="9371266"/>
                  </a:lnTo>
                  <a:close/>
                </a:path>
                <a:path w="14841219" h="10718800" extrusionOk="0">
                  <a:moveTo>
                    <a:pt x="6553594" y="4115663"/>
                  </a:moveTo>
                  <a:lnTo>
                    <a:pt x="6552044" y="4108018"/>
                  </a:lnTo>
                  <a:lnTo>
                    <a:pt x="6547828" y="4101769"/>
                  </a:lnTo>
                  <a:lnTo>
                    <a:pt x="6541592" y="4097553"/>
                  </a:lnTo>
                  <a:lnTo>
                    <a:pt x="6533934" y="4096004"/>
                  </a:lnTo>
                  <a:lnTo>
                    <a:pt x="6526289" y="4097553"/>
                  </a:lnTo>
                  <a:lnTo>
                    <a:pt x="6520040" y="4101769"/>
                  </a:lnTo>
                  <a:lnTo>
                    <a:pt x="6515836" y="4108018"/>
                  </a:lnTo>
                  <a:lnTo>
                    <a:pt x="6514287" y="4115663"/>
                  </a:lnTo>
                  <a:lnTo>
                    <a:pt x="6515836" y="4123309"/>
                  </a:lnTo>
                  <a:lnTo>
                    <a:pt x="6520040" y="4129557"/>
                  </a:lnTo>
                  <a:lnTo>
                    <a:pt x="6526289" y="4133761"/>
                  </a:lnTo>
                  <a:lnTo>
                    <a:pt x="6533934" y="4135297"/>
                  </a:lnTo>
                  <a:lnTo>
                    <a:pt x="6541592" y="4133761"/>
                  </a:lnTo>
                  <a:lnTo>
                    <a:pt x="6547828" y="4129557"/>
                  </a:lnTo>
                  <a:lnTo>
                    <a:pt x="6552044" y="4123309"/>
                  </a:lnTo>
                  <a:lnTo>
                    <a:pt x="6553594" y="4115663"/>
                  </a:lnTo>
                  <a:close/>
                </a:path>
                <a:path w="14841219" h="10718800" extrusionOk="0">
                  <a:moveTo>
                    <a:pt x="6583654" y="10217429"/>
                  </a:moveTo>
                  <a:lnTo>
                    <a:pt x="6582118" y="10209771"/>
                  </a:lnTo>
                  <a:lnTo>
                    <a:pt x="6577901" y="10203536"/>
                  </a:lnTo>
                  <a:lnTo>
                    <a:pt x="6571666" y="10199319"/>
                  </a:lnTo>
                  <a:lnTo>
                    <a:pt x="6564020" y="10197782"/>
                  </a:lnTo>
                  <a:lnTo>
                    <a:pt x="6556375" y="10199319"/>
                  </a:lnTo>
                  <a:lnTo>
                    <a:pt x="6550126" y="10203536"/>
                  </a:lnTo>
                  <a:lnTo>
                    <a:pt x="6545910" y="10209771"/>
                  </a:lnTo>
                  <a:lnTo>
                    <a:pt x="6544373" y="10217429"/>
                  </a:lnTo>
                  <a:lnTo>
                    <a:pt x="6545910" y="10225075"/>
                  </a:lnTo>
                  <a:lnTo>
                    <a:pt x="6550126" y="10231323"/>
                  </a:lnTo>
                  <a:lnTo>
                    <a:pt x="6556375" y="10235527"/>
                  </a:lnTo>
                  <a:lnTo>
                    <a:pt x="6564020" y="10237076"/>
                  </a:lnTo>
                  <a:lnTo>
                    <a:pt x="6571666" y="10235527"/>
                  </a:lnTo>
                  <a:lnTo>
                    <a:pt x="6577901" y="10231323"/>
                  </a:lnTo>
                  <a:lnTo>
                    <a:pt x="6582118" y="10225075"/>
                  </a:lnTo>
                  <a:lnTo>
                    <a:pt x="6583654" y="10217429"/>
                  </a:lnTo>
                  <a:close/>
                </a:path>
                <a:path w="14841219" h="10718800" extrusionOk="0">
                  <a:moveTo>
                    <a:pt x="6583654" y="10117328"/>
                  </a:moveTo>
                  <a:lnTo>
                    <a:pt x="6582118" y="10109683"/>
                  </a:lnTo>
                  <a:lnTo>
                    <a:pt x="6577901" y="10103434"/>
                  </a:lnTo>
                  <a:lnTo>
                    <a:pt x="6571666" y="10099230"/>
                  </a:lnTo>
                  <a:lnTo>
                    <a:pt x="6564020" y="10097681"/>
                  </a:lnTo>
                  <a:lnTo>
                    <a:pt x="6556375" y="10099230"/>
                  </a:lnTo>
                  <a:lnTo>
                    <a:pt x="6550126" y="10103434"/>
                  </a:lnTo>
                  <a:lnTo>
                    <a:pt x="6545910" y="10109683"/>
                  </a:lnTo>
                  <a:lnTo>
                    <a:pt x="6544373" y="10117328"/>
                  </a:lnTo>
                  <a:lnTo>
                    <a:pt x="6545910" y="10124973"/>
                  </a:lnTo>
                  <a:lnTo>
                    <a:pt x="6550126" y="10131222"/>
                  </a:lnTo>
                  <a:lnTo>
                    <a:pt x="6556375" y="10135425"/>
                  </a:lnTo>
                  <a:lnTo>
                    <a:pt x="6564020" y="10136975"/>
                  </a:lnTo>
                  <a:lnTo>
                    <a:pt x="6571666" y="10135425"/>
                  </a:lnTo>
                  <a:lnTo>
                    <a:pt x="6577901" y="10131222"/>
                  </a:lnTo>
                  <a:lnTo>
                    <a:pt x="6582118" y="10124973"/>
                  </a:lnTo>
                  <a:lnTo>
                    <a:pt x="6583654" y="10117328"/>
                  </a:lnTo>
                  <a:close/>
                </a:path>
                <a:path w="14841219" h="10718800" extrusionOk="0">
                  <a:moveTo>
                    <a:pt x="6583654" y="10017239"/>
                  </a:moveTo>
                  <a:lnTo>
                    <a:pt x="6582118" y="10009581"/>
                  </a:lnTo>
                  <a:lnTo>
                    <a:pt x="6577901" y="10003345"/>
                  </a:lnTo>
                  <a:lnTo>
                    <a:pt x="6571666" y="9999142"/>
                  </a:lnTo>
                  <a:lnTo>
                    <a:pt x="6564020" y="9997592"/>
                  </a:lnTo>
                  <a:lnTo>
                    <a:pt x="6556375" y="9999142"/>
                  </a:lnTo>
                  <a:lnTo>
                    <a:pt x="6550126" y="10003345"/>
                  </a:lnTo>
                  <a:lnTo>
                    <a:pt x="6545910" y="10009581"/>
                  </a:lnTo>
                  <a:lnTo>
                    <a:pt x="6544373" y="10017239"/>
                  </a:lnTo>
                  <a:lnTo>
                    <a:pt x="6545910" y="10024885"/>
                  </a:lnTo>
                  <a:lnTo>
                    <a:pt x="6550126" y="10031133"/>
                  </a:lnTo>
                  <a:lnTo>
                    <a:pt x="6556375" y="10035337"/>
                  </a:lnTo>
                  <a:lnTo>
                    <a:pt x="6564020" y="10036886"/>
                  </a:lnTo>
                  <a:lnTo>
                    <a:pt x="6571666" y="10035337"/>
                  </a:lnTo>
                  <a:lnTo>
                    <a:pt x="6577901" y="10031133"/>
                  </a:lnTo>
                  <a:lnTo>
                    <a:pt x="6582118" y="10024885"/>
                  </a:lnTo>
                  <a:lnTo>
                    <a:pt x="6583654" y="10017239"/>
                  </a:lnTo>
                  <a:close/>
                </a:path>
                <a:path w="14841219" h="10718800" extrusionOk="0">
                  <a:moveTo>
                    <a:pt x="6583654" y="9917138"/>
                  </a:moveTo>
                  <a:lnTo>
                    <a:pt x="6582118" y="9909492"/>
                  </a:lnTo>
                  <a:lnTo>
                    <a:pt x="6577901" y="9903244"/>
                  </a:lnTo>
                  <a:lnTo>
                    <a:pt x="6571666" y="9899028"/>
                  </a:lnTo>
                  <a:lnTo>
                    <a:pt x="6564020" y="9897491"/>
                  </a:lnTo>
                  <a:lnTo>
                    <a:pt x="6556375" y="9899028"/>
                  </a:lnTo>
                  <a:lnTo>
                    <a:pt x="6550126" y="9903244"/>
                  </a:lnTo>
                  <a:lnTo>
                    <a:pt x="6545910" y="9909492"/>
                  </a:lnTo>
                  <a:lnTo>
                    <a:pt x="6544373" y="9917138"/>
                  </a:lnTo>
                  <a:lnTo>
                    <a:pt x="6545910" y="9924783"/>
                  </a:lnTo>
                  <a:lnTo>
                    <a:pt x="6550126" y="9931032"/>
                  </a:lnTo>
                  <a:lnTo>
                    <a:pt x="6556375" y="9935248"/>
                  </a:lnTo>
                  <a:lnTo>
                    <a:pt x="6564020" y="9936785"/>
                  </a:lnTo>
                  <a:lnTo>
                    <a:pt x="6571666" y="9935248"/>
                  </a:lnTo>
                  <a:lnTo>
                    <a:pt x="6577901" y="9931032"/>
                  </a:lnTo>
                  <a:lnTo>
                    <a:pt x="6582118" y="9924783"/>
                  </a:lnTo>
                  <a:lnTo>
                    <a:pt x="6583654" y="9917138"/>
                  </a:lnTo>
                  <a:close/>
                </a:path>
                <a:path w="14841219" h="10718800" extrusionOk="0">
                  <a:moveTo>
                    <a:pt x="6583654" y="9817049"/>
                  </a:moveTo>
                  <a:lnTo>
                    <a:pt x="6582118" y="9809391"/>
                  </a:lnTo>
                  <a:lnTo>
                    <a:pt x="6577901" y="9803155"/>
                  </a:lnTo>
                  <a:lnTo>
                    <a:pt x="6571666" y="9798939"/>
                  </a:lnTo>
                  <a:lnTo>
                    <a:pt x="6564020" y="9797390"/>
                  </a:lnTo>
                  <a:lnTo>
                    <a:pt x="6556375" y="9798939"/>
                  </a:lnTo>
                  <a:lnTo>
                    <a:pt x="6550126" y="9803155"/>
                  </a:lnTo>
                  <a:lnTo>
                    <a:pt x="6545910" y="9809391"/>
                  </a:lnTo>
                  <a:lnTo>
                    <a:pt x="6544373" y="9817049"/>
                  </a:lnTo>
                  <a:lnTo>
                    <a:pt x="6545910" y="9824682"/>
                  </a:lnTo>
                  <a:lnTo>
                    <a:pt x="6550126" y="9830930"/>
                  </a:lnTo>
                  <a:lnTo>
                    <a:pt x="6556375" y="9835147"/>
                  </a:lnTo>
                  <a:lnTo>
                    <a:pt x="6564020" y="9836683"/>
                  </a:lnTo>
                  <a:lnTo>
                    <a:pt x="6571666" y="9835147"/>
                  </a:lnTo>
                  <a:lnTo>
                    <a:pt x="6577901" y="9830930"/>
                  </a:lnTo>
                  <a:lnTo>
                    <a:pt x="6582118" y="9824682"/>
                  </a:lnTo>
                  <a:lnTo>
                    <a:pt x="6583654" y="9817049"/>
                  </a:lnTo>
                  <a:close/>
                </a:path>
                <a:path w="14841219" h="10718800" extrusionOk="0">
                  <a:moveTo>
                    <a:pt x="6583654" y="9716948"/>
                  </a:moveTo>
                  <a:lnTo>
                    <a:pt x="6582118" y="9709302"/>
                  </a:lnTo>
                  <a:lnTo>
                    <a:pt x="6577901" y="9703054"/>
                  </a:lnTo>
                  <a:lnTo>
                    <a:pt x="6571666" y="9698838"/>
                  </a:lnTo>
                  <a:lnTo>
                    <a:pt x="6564020" y="9697301"/>
                  </a:lnTo>
                  <a:lnTo>
                    <a:pt x="6556375" y="9698838"/>
                  </a:lnTo>
                  <a:lnTo>
                    <a:pt x="6550126" y="9703054"/>
                  </a:lnTo>
                  <a:lnTo>
                    <a:pt x="6545910" y="9709302"/>
                  </a:lnTo>
                  <a:lnTo>
                    <a:pt x="6544373" y="9716948"/>
                  </a:lnTo>
                  <a:lnTo>
                    <a:pt x="6545910" y="9724593"/>
                  </a:lnTo>
                  <a:lnTo>
                    <a:pt x="6550126" y="9730829"/>
                  </a:lnTo>
                  <a:lnTo>
                    <a:pt x="6556375" y="9735045"/>
                  </a:lnTo>
                  <a:lnTo>
                    <a:pt x="6564020" y="9736595"/>
                  </a:lnTo>
                  <a:lnTo>
                    <a:pt x="6571666" y="9735045"/>
                  </a:lnTo>
                  <a:lnTo>
                    <a:pt x="6577901" y="9730829"/>
                  </a:lnTo>
                  <a:lnTo>
                    <a:pt x="6582118" y="9724593"/>
                  </a:lnTo>
                  <a:lnTo>
                    <a:pt x="6583654" y="9716948"/>
                  </a:lnTo>
                  <a:close/>
                </a:path>
                <a:path w="14841219" h="10718800" extrusionOk="0">
                  <a:moveTo>
                    <a:pt x="6583654" y="9616846"/>
                  </a:moveTo>
                  <a:lnTo>
                    <a:pt x="6582118" y="9609201"/>
                  </a:lnTo>
                  <a:lnTo>
                    <a:pt x="6577901" y="9602953"/>
                  </a:lnTo>
                  <a:lnTo>
                    <a:pt x="6571666" y="9598749"/>
                  </a:lnTo>
                  <a:lnTo>
                    <a:pt x="6564020" y="9597199"/>
                  </a:lnTo>
                  <a:lnTo>
                    <a:pt x="6556375" y="9598749"/>
                  </a:lnTo>
                  <a:lnTo>
                    <a:pt x="6550126" y="9602953"/>
                  </a:lnTo>
                  <a:lnTo>
                    <a:pt x="6545910" y="9609201"/>
                  </a:lnTo>
                  <a:lnTo>
                    <a:pt x="6544373" y="9616846"/>
                  </a:lnTo>
                  <a:lnTo>
                    <a:pt x="6545910" y="9624492"/>
                  </a:lnTo>
                  <a:lnTo>
                    <a:pt x="6550126" y="9630740"/>
                  </a:lnTo>
                  <a:lnTo>
                    <a:pt x="6556375" y="9634944"/>
                  </a:lnTo>
                  <a:lnTo>
                    <a:pt x="6564020" y="9636493"/>
                  </a:lnTo>
                  <a:lnTo>
                    <a:pt x="6571666" y="9634944"/>
                  </a:lnTo>
                  <a:lnTo>
                    <a:pt x="6577901" y="9630740"/>
                  </a:lnTo>
                  <a:lnTo>
                    <a:pt x="6582118" y="9624492"/>
                  </a:lnTo>
                  <a:lnTo>
                    <a:pt x="6583654" y="9616846"/>
                  </a:lnTo>
                  <a:close/>
                </a:path>
                <a:path w="14841219" h="10718800" extrusionOk="0">
                  <a:moveTo>
                    <a:pt x="6583654" y="9516745"/>
                  </a:moveTo>
                  <a:lnTo>
                    <a:pt x="6582118" y="9509100"/>
                  </a:lnTo>
                  <a:lnTo>
                    <a:pt x="6577901" y="9502864"/>
                  </a:lnTo>
                  <a:lnTo>
                    <a:pt x="6571666" y="9498647"/>
                  </a:lnTo>
                  <a:lnTo>
                    <a:pt x="6564020" y="9497098"/>
                  </a:lnTo>
                  <a:lnTo>
                    <a:pt x="6556375" y="9498647"/>
                  </a:lnTo>
                  <a:lnTo>
                    <a:pt x="6550126" y="9502864"/>
                  </a:lnTo>
                  <a:lnTo>
                    <a:pt x="6545910" y="9509100"/>
                  </a:lnTo>
                  <a:lnTo>
                    <a:pt x="6544373" y="9516745"/>
                  </a:lnTo>
                  <a:lnTo>
                    <a:pt x="6545910" y="9524403"/>
                  </a:lnTo>
                  <a:lnTo>
                    <a:pt x="6550126" y="9530651"/>
                  </a:lnTo>
                  <a:lnTo>
                    <a:pt x="6556375" y="9534855"/>
                  </a:lnTo>
                  <a:lnTo>
                    <a:pt x="6564020" y="9536405"/>
                  </a:lnTo>
                  <a:lnTo>
                    <a:pt x="6571666" y="9534855"/>
                  </a:lnTo>
                  <a:lnTo>
                    <a:pt x="6577901" y="9530651"/>
                  </a:lnTo>
                  <a:lnTo>
                    <a:pt x="6582118" y="9524403"/>
                  </a:lnTo>
                  <a:lnTo>
                    <a:pt x="6583654" y="9516745"/>
                  </a:lnTo>
                  <a:close/>
                </a:path>
                <a:path w="14841219" h="10718800" extrusionOk="0">
                  <a:moveTo>
                    <a:pt x="6583654" y="9416656"/>
                  </a:moveTo>
                  <a:lnTo>
                    <a:pt x="6582118" y="9409011"/>
                  </a:lnTo>
                  <a:lnTo>
                    <a:pt x="6577901" y="9402762"/>
                  </a:lnTo>
                  <a:lnTo>
                    <a:pt x="6571666" y="9398546"/>
                  </a:lnTo>
                  <a:lnTo>
                    <a:pt x="6564020" y="9397009"/>
                  </a:lnTo>
                  <a:lnTo>
                    <a:pt x="6556375" y="9398546"/>
                  </a:lnTo>
                  <a:lnTo>
                    <a:pt x="6550126" y="9402762"/>
                  </a:lnTo>
                  <a:lnTo>
                    <a:pt x="6545910" y="9409011"/>
                  </a:lnTo>
                  <a:lnTo>
                    <a:pt x="6544373" y="9416656"/>
                  </a:lnTo>
                  <a:lnTo>
                    <a:pt x="6545910" y="9424302"/>
                  </a:lnTo>
                  <a:lnTo>
                    <a:pt x="6550126" y="9430550"/>
                  </a:lnTo>
                  <a:lnTo>
                    <a:pt x="6556375" y="9434754"/>
                  </a:lnTo>
                  <a:lnTo>
                    <a:pt x="6564020" y="9436290"/>
                  </a:lnTo>
                  <a:lnTo>
                    <a:pt x="6571666" y="9434754"/>
                  </a:lnTo>
                  <a:lnTo>
                    <a:pt x="6577901" y="9430550"/>
                  </a:lnTo>
                  <a:lnTo>
                    <a:pt x="6582118" y="9424302"/>
                  </a:lnTo>
                  <a:lnTo>
                    <a:pt x="6583654" y="9416656"/>
                  </a:lnTo>
                  <a:close/>
                </a:path>
                <a:path w="14841219" h="10718800" extrusionOk="0">
                  <a:moveTo>
                    <a:pt x="6583654" y="9316555"/>
                  </a:moveTo>
                  <a:lnTo>
                    <a:pt x="6582118" y="9308909"/>
                  </a:lnTo>
                  <a:lnTo>
                    <a:pt x="6577901" y="9302661"/>
                  </a:lnTo>
                  <a:lnTo>
                    <a:pt x="6571666" y="9298457"/>
                  </a:lnTo>
                  <a:lnTo>
                    <a:pt x="6564020" y="9296921"/>
                  </a:lnTo>
                  <a:lnTo>
                    <a:pt x="6556375" y="9298457"/>
                  </a:lnTo>
                  <a:lnTo>
                    <a:pt x="6550126" y="9302661"/>
                  </a:lnTo>
                  <a:lnTo>
                    <a:pt x="6545910" y="9308909"/>
                  </a:lnTo>
                  <a:lnTo>
                    <a:pt x="6544373" y="9316555"/>
                  </a:lnTo>
                  <a:lnTo>
                    <a:pt x="6545910" y="9324200"/>
                  </a:lnTo>
                  <a:lnTo>
                    <a:pt x="6550126" y="9330449"/>
                  </a:lnTo>
                  <a:lnTo>
                    <a:pt x="6556375" y="9334665"/>
                  </a:lnTo>
                  <a:lnTo>
                    <a:pt x="6564020" y="9336202"/>
                  </a:lnTo>
                  <a:lnTo>
                    <a:pt x="6571666" y="9334665"/>
                  </a:lnTo>
                  <a:lnTo>
                    <a:pt x="6577901" y="9330449"/>
                  </a:lnTo>
                  <a:lnTo>
                    <a:pt x="6582118" y="9324200"/>
                  </a:lnTo>
                  <a:lnTo>
                    <a:pt x="6583654" y="9316555"/>
                  </a:lnTo>
                  <a:close/>
                </a:path>
                <a:path w="14841219" h="10718800" extrusionOk="0">
                  <a:moveTo>
                    <a:pt x="6627584" y="4161040"/>
                  </a:moveTo>
                  <a:lnTo>
                    <a:pt x="6626047" y="4153395"/>
                  </a:lnTo>
                  <a:lnTo>
                    <a:pt x="6621831" y="4147147"/>
                  </a:lnTo>
                  <a:lnTo>
                    <a:pt x="6615582" y="4142943"/>
                  </a:lnTo>
                  <a:lnTo>
                    <a:pt x="6607924" y="4141393"/>
                  </a:lnTo>
                  <a:lnTo>
                    <a:pt x="6600291" y="4142943"/>
                  </a:lnTo>
                  <a:lnTo>
                    <a:pt x="6594043" y="4147147"/>
                  </a:lnTo>
                  <a:lnTo>
                    <a:pt x="6589827" y="4153395"/>
                  </a:lnTo>
                  <a:lnTo>
                    <a:pt x="6588290" y="4161040"/>
                  </a:lnTo>
                  <a:lnTo>
                    <a:pt x="6589827" y="4168686"/>
                  </a:lnTo>
                  <a:lnTo>
                    <a:pt x="6594043" y="4174934"/>
                  </a:lnTo>
                  <a:lnTo>
                    <a:pt x="6600291" y="4179151"/>
                  </a:lnTo>
                  <a:lnTo>
                    <a:pt x="6607924" y="4180700"/>
                  </a:lnTo>
                  <a:lnTo>
                    <a:pt x="6615582" y="4179151"/>
                  </a:lnTo>
                  <a:lnTo>
                    <a:pt x="6621831" y="4174934"/>
                  </a:lnTo>
                  <a:lnTo>
                    <a:pt x="6626047" y="4168686"/>
                  </a:lnTo>
                  <a:lnTo>
                    <a:pt x="6627584" y="4161040"/>
                  </a:lnTo>
                  <a:close/>
                </a:path>
                <a:path w="14841219" h="10718800" extrusionOk="0">
                  <a:moveTo>
                    <a:pt x="6627584" y="4060952"/>
                  </a:moveTo>
                  <a:lnTo>
                    <a:pt x="6626047" y="4053306"/>
                  </a:lnTo>
                  <a:lnTo>
                    <a:pt x="6621831" y="4047058"/>
                  </a:lnTo>
                  <a:lnTo>
                    <a:pt x="6615582" y="4042854"/>
                  </a:lnTo>
                  <a:lnTo>
                    <a:pt x="6607924" y="4041305"/>
                  </a:lnTo>
                  <a:lnTo>
                    <a:pt x="6600291" y="4042854"/>
                  </a:lnTo>
                  <a:lnTo>
                    <a:pt x="6594043" y="4047058"/>
                  </a:lnTo>
                  <a:lnTo>
                    <a:pt x="6589827" y="4053306"/>
                  </a:lnTo>
                  <a:lnTo>
                    <a:pt x="6588290" y="4060952"/>
                  </a:lnTo>
                  <a:lnTo>
                    <a:pt x="6589827" y="4068597"/>
                  </a:lnTo>
                  <a:lnTo>
                    <a:pt x="6594043" y="4074845"/>
                  </a:lnTo>
                  <a:lnTo>
                    <a:pt x="6600291" y="4079049"/>
                  </a:lnTo>
                  <a:lnTo>
                    <a:pt x="6607924" y="4080599"/>
                  </a:lnTo>
                  <a:lnTo>
                    <a:pt x="6615582" y="4079049"/>
                  </a:lnTo>
                  <a:lnTo>
                    <a:pt x="6621831" y="4074845"/>
                  </a:lnTo>
                  <a:lnTo>
                    <a:pt x="6626047" y="4068597"/>
                  </a:lnTo>
                  <a:lnTo>
                    <a:pt x="6627584" y="4060952"/>
                  </a:lnTo>
                  <a:close/>
                </a:path>
                <a:path w="14841219" h="10718800" extrusionOk="0">
                  <a:moveTo>
                    <a:pt x="6657657" y="10162718"/>
                  </a:moveTo>
                  <a:lnTo>
                    <a:pt x="6656108" y="10155072"/>
                  </a:lnTo>
                  <a:lnTo>
                    <a:pt x="6651904" y="10148824"/>
                  </a:lnTo>
                  <a:lnTo>
                    <a:pt x="6645656" y="10144620"/>
                  </a:lnTo>
                  <a:lnTo>
                    <a:pt x="6638010" y="10143071"/>
                  </a:lnTo>
                  <a:lnTo>
                    <a:pt x="6630365" y="10144620"/>
                  </a:lnTo>
                  <a:lnTo>
                    <a:pt x="6624117" y="10148824"/>
                  </a:lnTo>
                  <a:lnTo>
                    <a:pt x="6619913" y="10155072"/>
                  </a:lnTo>
                  <a:lnTo>
                    <a:pt x="6618364" y="10162718"/>
                  </a:lnTo>
                  <a:lnTo>
                    <a:pt x="6619913" y="10170363"/>
                  </a:lnTo>
                  <a:lnTo>
                    <a:pt x="6624117" y="10176612"/>
                  </a:lnTo>
                  <a:lnTo>
                    <a:pt x="6630365" y="10180815"/>
                  </a:lnTo>
                  <a:lnTo>
                    <a:pt x="6638010" y="10182352"/>
                  </a:lnTo>
                  <a:lnTo>
                    <a:pt x="6645656" y="10180815"/>
                  </a:lnTo>
                  <a:lnTo>
                    <a:pt x="6651904" y="10176612"/>
                  </a:lnTo>
                  <a:lnTo>
                    <a:pt x="6656108" y="10170363"/>
                  </a:lnTo>
                  <a:lnTo>
                    <a:pt x="6657657" y="10162718"/>
                  </a:lnTo>
                  <a:close/>
                </a:path>
                <a:path w="14841219" h="10718800" extrusionOk="0">
                  <a:moveTo>
                    <a:pt x="6657657" y="10062629"/>
                  </a:moveTo>
                  <a:lnTo>
                    <a:pt x="6656108" y="10054984"/>
                  </a:lnTo>
                  <a:lnTo>
                    <a:pt x="6651904" y="10048735"/>
                  </a:lnTo>
                  <a:lnTo>
                    <a:pt x="6645656" y="10044519"/>
                  </a:lnTo>
                  <a:lnTo>
                    <a:pt x="6638010" y="10042969"/>
                  </a:lnTo>
                  <a:lnTo>
                    <a:pt x="6630365" y="10044519"/>
                  </a:lnTo>
                  <a:lnTo>
                    <a:pt x="6624117" y="10048735"/>
                  </a:lnTo>
                  <a:lnTo>
                    <a:pt x="6619913" y="10054984"/>
                  </a:lnTo>
                  <a:lnTo>
                    <a:pt x="6618364" y="10062629"/>
                  </a:lnTo>
                  <a:lnTo>
                    <a:pt x="6619913" y="10070274"/>
                  </a:lnTo>
                  <a:lnTo>
                    <a:pt x="6624117" y="10076523"/>
                  </a:lnTo>
                  <a:lnTo>
                    <a:pt x="6630365" y="10080727"/>
                  </a:lnTo>
                  <a:lnTo>
                    <a:pt x="6638010" y="10082263"/>
                  </a:lnTo>
                  <a:lnTo>
                    <a:pt x="6645656" y="10080727"/>
                  </a:lnTo>
                  <a:lnTo>
                    <a:pt x="6651904" y="10076523"/>
                  </a:lnTo>
                  <a:lnTo>
                    <a:pt x="6656108" y="10070274"/>
                  </a:lnTo>
                  <a:lnTo>
                    <a:pt x="6657657" y="10062629"/>
                  </a:lnTo>
                  <a:close/>
                </a:path>
                <a:path w="14841219" h="10718800" extrusionOk="0">
                  <a:moveTo>
                    <a:pt x="6657657" y="9962528"/>
                  </a:moveTo>
                  <a:lnTo>
                    <a:pt x="6656108" y="9954882"/>
                  </a:lnTo>
                  <a:lnTo>
                    <a:pt x="6651904" y="9948634"/>
                  </a:lnTo>
                  <a:lnTo>
                    <a:pt x="6645656" y="9944430"/>
                  </a:lnTo>
                  <a:lnTo>
                    <a:pt x="6638010" y="9942881"/>
                  </a:lnTo>
                  <a:lnTo>
                    <a:pt x="6630365" y="9944430"/>
                  </a:lnTo>
                  <a:lnTo>
                    <a:pt x="6624117" y="9948634"/>
                  </a:lnTo>
                  <a:lnTo>
                    <a:pt x="6619913" y="9954882"/>
                  </a:lnTo>
                  <a:lnTo>
                    <a:pt x="6618364" y="9962528"/>
                  </a:lnTo>
                  <a:lnTo>
                    <a:pt x="6619913" y="9970173"/>
                  </a:lnTo>
                  <a:lnTo>
                    <a:pt x="6624117" y="9976421"/>
                  </a:lnTo>
                  <a:lnTo>
                    <a:pt x="6630365" y="9980625"/>
                  </a:lnTo>
                  <a:lnTo>
                    <a:pt x="6638010" y="9982175"/>
                  </a:lnTo>
                  <a:lnTo>
                    <a:pt x="6645656" y="9980625"/>
                  </a:lnTo>
                  <a:lnTo>
                    <a:pt x="6651904" y="9976421"/>
                  </a:lnTo>
                  <a:lnTo>
                    <a:pt x="6656108" y="9970173"/>
                  </a:lnTo>
                  <a:lnTo>
                    <a:pt x="6657657" y="9962528"/>
                  </a:lnTo>
                  <a:close/>
                </a:path>
                <a:path w="14841219" h="10718800" extrusionOk="0">
                  <a:moveTo>
                    <a:pt x="6657657" y="9862426"/>
                  </a:moveTo>
                  <a:lnTo>
                    <a:pt x="6656108" y="9854781"/>
                  </a:lnTo>
                  <a:lnTo>
                    <a:pt x="6651904" y="9848532"/>
                  </a:lnTo>
                  <a:lnTo>
                    <a:pt x="6645656" y="9844329"/>
                  </a:lnTo>
                  <a:lnTo>
                    <a:pt x="6638010" y="9842779"/>
                  </a:lnTo>
                  <a:lnTo>
                    <a:pt x="6630365" y="9844329"/>
                  </a:lnTo>
                  <a:lnTo>
                    <a:pt x="6624117" y="9848532"/>
                  </a:lnTo>
                  <a:lnTo>
                    <a:pt x="6619913" y="9854781"/>
                  </a:lnTo>
                  <a:lnTo>
                    <a:pt x="6618364" y="9862426"/>
                  </a:lnTo>
                  <a:lnTo>
                    <a:pt x="6619913" y="9870072"/>
                  </a:lnTo>
                  <a:lnTo>
                    <a:pt x="6624117" y="9876320"/>
                  </a:lnTo>
                  <a:lnTo>
                    <a:pt x="6630365" y="9880536"/>
                  </a:lnTo>
                  <a:lnTo>
                    <a:pt x="6638010" y="9882073"/>
                  </a:lnTo>
                  <a:lnTo>
                    <a:pt x="6645656" y="9880536"/>
                  </a:lnTo>
                  <a:lnTo>
                    <a:pt x="6651904" y="9876320"/>
                  </a:lnTo>
                  <a:lnTo>
                    <a:pt x="6656108" y="9870072"/>
                  </a:lnTo>
                  <a:lnTo>
                    <a:pt x="6657657" y="9862426"/>
                  </a:lnTo>
                  <a:close/>
                </a:path>
                <a:path w="14841219" h="10718800" extrusionOk="0">
                  <a:moveTo>
                    <a:pt x="6657657" y="9762325"/>
                  </a:moveTo>
                  <a:lnTo>
                    <a:pt x="6656108" y="9754679"/>
                  </a:lnTo>
                  <a:lnTo>
                    <a:pt x="6651904" y="9748444"/>
                  </a:lnTo>
                  <a:lnTo>
                    <a:pt x="6645656" y="9744227"/>
                  </a:lnTo>
                  <a:lnTo>
                    <a:pt x="6638010" y="9742691"/>
                  </a:lnTo>
                  <a:lnTo>
                    <a:pt x="6630365" y="9744227"/>
                  </a:lnTo>
                  <a:lnTo>
                    <a:pt x="6624117" y="9748444"/>
                  </a:lnTo>
                  <a:lnTo>
                    <a:pt x="6619913" y="9754679"/>
                  </a:lnTo>
                  <a:lnTo>
                    <a:pt x="6618364" y="9762325"/>
                  </a:lnTo>
                  <a:lnTo>
                    <a:pt x="6619913" y="9769983"/>
                  </a:lnTo>
                  <a:lnTo>
                    <a:pt x="6624117" y="9776219"/>
                  </a:lnTo>
                  <a:lnTo>
                    <a:pt x="6630365" y="9780435"/>
                  </a:lnTo>
                  <a:lnTo>
                    <a:pt x="6638010" y="9781972"/>
                  </a:lnTo>
                  <a:lnTo>
                    <a:pt x="6645656" y="9780435"/>
                  </a:lnTo>
                  <a:lnTo>
                    <a:pt x="6651904" y="9776219"/>
                  </a:lnTo>
                  <a:lnTo>
                    <a:pt x="6656108" y="9769983"/>
                  </a:lnTo>
                  <a:lnTo>
                    <a:pt x="6657657" y="9762325"/>
                  </a:lnTo>
                  <a:close/>
                </a:path>
                <a:path w="14841219" h="10718800" extrusionOk="0">
                  <a:moveTo>
                    <a:pt x="6657657" y="9662223"/>
                  </a:moveTo>
                  <a:lnTo>
                    <a:pt x="6656108" y="9654578"/>
                  </a:lnTo>
                  <a:lnTo>
                    <a:pt x="6651904" y="9648342"/>
                  </a:lnTo>
                  <a:lnTo>
                    <a:pt x="6645656" y="9644126"/>
                  </a:lnTo>
                  <a:lnTo>
                    <a:pt x="6638010" y="9642589"/>
                  </a:lnTo>
                  <a:lnTo>
                    <a:pt x="6630365" y="9644126"/>
                  </a:lnTo>
                  <a:lnTo>
                    <a:pt x="6624117" y="9648342"/>
                  </a:lnTo>
                  <a:lnTo>
                    <a:pt x="6619913" y="9654578"/>
                  </a:lnTo>
                  <a:lnTo>
                    <a:pt x="6618364" y="9662223"/>
                  </a:lnTo>
                  <a:lnTo>
                    <a:pt x="6619913" y="9669882"/>
                  </a:lnTo>
                  <a:lnTo>
                    <a:pt x="6624117" y="9676130"/>
                  </a:lnTo>
                  <a:lnTo>
                    <a:pt x="6630365" y="9680334"/>
                  </a:lnTo>
                  <a:lnTo>
                    <a:pt x="6638010" y="9681883"/>
                  </a:lnTo>
                  <a:lnTo>
                    <a:pt x="6645656" y="9680334"/>
                  </a:lnTo>
                  <a:lnTo>
                    <a:pt x="6651904" y="9676130"/>
                  </a:lnTo>
                  <a:lnTo>
                    <a:pt x="6656108" y="9669882"/>
                  </a:lnTo>
                  <a:lnTo>
                    <a:pt x="6657657" y="9662223"/>
                  </a:lnTo>
                  <a:close/>
                </a:path>
                <a:path w="14841219" h="10718800" extrusionOk="0">
                  <a:moveTo>
                    <a:pt x="6657657" y="9562135"/>
                  </a:moveTo>
                  <a:lnTo>
                    <a:pt x="6656108" y="9554489"/>
                  </a:lnTo>
                  <a:lnTo>
                    <a:pt x="6651904" y="9548254"/>
                  </a:lnTo>
                  <a:lnTo>
                    <a:pt x="6645656" y="9544050"/>
                  </a:lnTo>
                  <a:lnTo>
                    <a:pt x="6638010" y="9542501"/>
                  </a:lnTo>
                  <a:lnTo>
                    <a:pt x="6630365" y="9544050"/>
                  </a:lnTo>
                  <a:lnTo>
                    <a:pt x="6624117" y="9548254"/>
                  </a:lnTo>
                  <a:lnTo>
                    <a:pt x="6619913" y="9554489"/>
                  </a:lnTo>
                  <a:lnTo>
                    <a:pt x="6618364" y="9562135"/>
                  </a:lnTo>
                  <a:lnTo>
                    <a:pt x="6619913" y="9569780"/>
                  </a:lnTo>
                  <a:lnTo>
                    <a:pt x="6624117" y="9576029"/>
                  </a:lnTo>
                  <a:lnTo>
                    <a:pt x="6630365" y="9580232"/>
                  </a:lnTo>
                  <a:lnTo>
                    <a:pt x="6638010" y="9581782"/>
                  </a:lnTo>
                  <a:lnTo>
                    <a:pt x="6645656" y="9580232"/>
                  </a:lnTo>
                  <a:lnTo>
                    <a:pt x="6651904" y="9576029"/>
                  </a:lnTo>
                  <a:lnTo>
                    <a:pt x="6656108" y="9569780"/>
                  </a:lnTo>
                  <a:lnTo>
                    <a:pt x="6657657" y="9562135"/>
                  </a:lnTo>
                  <a:close/>
                </a:path>
                <a:path w="14841219" h="10718800" extrusionOk="0">
                  <a:moveTo>
                    <a:pt x="6657657" y="9462046"/>
                  </a:moveTo>
                  <a:lnTo>
                    <a:pt x="6656108" y="9454401"/>
                  </a:lnTo>
                  <a:lnTo>
                    <a:pt x="6651904" y="9448152"/>
                  </a:lnTo>
                  <a:lnTo>
                    <a:pt x="6645656" y="9443949"/>
                  </a:lnTo>
                  <a:lnTo>
                    <a:pt x="6638010" y="9442399"/>
                  </a:lnTo>
                  <a:lnTo>
                    <a:pt x="6630365" y="9443949"/>
                  </a:lnTo>
                  <a:lnTo>
                    <a:pt x="6624117" y="9448152"/>
                  </a:lnTo>
                  <a:lnTo>
                    <a:pt x="6619913" y="9454401"/>
                  </a:lnTo>
                  <a:lnTo>
                    <a:pt x="6618364" y="9462046"/>
                  </a:lnTo>
                  <a:lnTo>
                    <a:pt x="6619913" y="9469691"/>
                  </a:lnTo>
                  <a:lnTo>
                    <a:pt x="6624117" y="9475940"/>
                  </a:lnTo>
                  <a:lnTo>
                    <a:pt x="6630365" y="9480144"/>
                  </a:lnTo>
                  <a:lnTo>
                    <a:pt x="6638010" y="9481693"/>
                  </a:lnTo>
                  <a:lnTo>
                    <a:pt x="6645656" y="9480144"/>
                  </a:lnTo>
                  <a:lnTo>
                    <a:pt x="6651904" y="9475940"/>
                  </a:lnTo>
                  <a:lnTo>
                    <a:pt x="6656108" y="9469691"/>
                  </a:lnTo>
                  <a:lnTo>
                    <a:pt x="6657657" y="9462046"/>
                  </a:lnTo>
                  <a:close/>
                </a:path>
                <a:path w="14841219" h="10718800" extrusionOk="0">
                  <a:moveTo>
                    <a:pt x="6657657" y="9361945"/>
                  </a:moveTo>
                  <a:lnTo>
                    <a:pt x="6656108" y="9354299"/>
                  </a:lnTo>
                  <a:lnTo>
                    <a:pt x="6651904" y="9348064"/>
                  </a:lnTo>
                  <a:lnTo>
                    <a:pt x="6645656" y="9343847"/>
                  </a:lnTo>
                  <a:lnTo>
                    <a:pt x="6638010" y="9342310"/>
                  </a:lnTo>
                  <a:lnTo>
                    <a:pt x="6630365" y="9343847"/>
                  </a:lnTo>
                  <a:lnTo>
                    <a:pt x="6624117" y="9348064"/>
                  </a:lnTo>
                  <a:lnTo>
                    <a:pt x="6619913" y="9354299"/>
                  </a:lnTo>
                  <a:lnTo>
                    <a:pt x="6618364" y="9361945"/>
                  </a:lnTo>
                  <a:lnTo>
                    <a:pt x="6619913" y="9369603"/>
                  </a:lnTo>
                  <a:lnTo>
                    <a:pt x="6624117" y="9375838"/>
                  </a:lnTo>
                  <a:lnTo>
                    <a:pt x="6630365" y="9380042"/>
                  </a:lnTo>
                  <a:lnTo>
                    <a:pt x="6638010" y="9381592"/>
                  </a:lnTo>
                  <a:lnTo>
                    <a:pt x="6645656" y="9380042"/>
                  </a:lnTo>
                  <a:lnTo>
                    <a:pt x="6651904" y="9375838"/>
                  </a:lnTo>
                  <a:lnTo>
                    <a:pt x="6656108" y="9369603"/>
                  </a:lnTo>
                  <a:lnTo>
                    <a:pt x="6657657" y="9361945"/>
                  </a:lnTo>
                  <a:close/>
                </a:path>
                <a:path w="14841219" h="10718800" extrusionOk="0">
                  <a:moveTo>
                    <a:pt x="6657657" y="9261843"/>
                  </a:moveTo>
                  <a:lnTo>
                    <a:pt x="6656108" y="9254198"/>
                  </a:lnTo>
                  <a:lnTo>
                    <a:pt x="6651904" y="9247962"/>
                  </a:lnTo>
                  <a:lnTo>
                    <a:pt x="6645656" y="9243758"/>
                  </a:lnTo>
                  <a:lnTo>
                    <a:pt x="6638010" y="9242209"/>
                  </a:lnTo>
                  <a:lnTo>
                    <a:pt x="6630365" y="9243758"/>
                  </a:lnTo>
                  <a:lnTo>
                    <a:pt x="6624117" y="9247962"/>
                  </a:lnTo>
                  <a:lnTo>
                    <a:pt x="6619913" y="9254198"/>
                  </a:lnTo>
                  <a:lnTo>
                    <a:pt x="6618364" y="9261843"/>
                  </a:lnTo>
                  <a:lnTo>
                    <a:pt x="6619913" y="9269489"/>
                  </a:lnTo>
                  <a:lnTo>
                    <a:pt x="6624117" y="9275737"/>
                  </a:lnTo>
                  <a:lnTo>
                    <a:pt x="6630365" y="9279953"/>
                  </a:lnTo>
                  <a:lnTo>
                    <a:pt x="6638010" y="9281503"/>
                  </a:lnTo>
                  <a:lnTo>
                    <a:pt x="6645656" y="9279953"/>
                  </a:lnTo>
                  <a:lnTo>
                    <a:pt x="6651904" y="9275737"/>
                  </a:lnTo>
                  <a:lnTo>
                    <a:pt x="6656108" y="9269489"/>
                  </a:lnTo>
                  <a:lnTo>
                    <a:pt x="6657657" y="9261843"/>
                  </a:lnTo>
                  <a:close/>
                </a:path>
                <a:path w="14841219" h="10718800" extrusionOk="0">
                  <a:moveTo>
                    <a:pt x="6701587" y="4206430"/>
                  </a:moveTo>
                  <a:lnTo>
                    <a:pt x="6700037" y="4198797"/>
                  </a:lnTo>
                  <a:lnTo>
                    <a:pt x="6695821" y="4192549"/>
                  </a:lnTo>
                  <a:lnTo>
                    <a:pt x="6689585" y="4188345"/>
                  </a:lnTo>
                  <a:lnTo>
                    <a:pt x="6681940" y="4186796"/>
                  </a:lnTo>
                  <a:lnTo>
                    <a:pt x="6674282" y="4188345"/>
                  </a:lnTo>
                  <a:lnTo>
                    <a:pt x="6668046" y="4192549"/>
                  </a:lnTo>
                  <a:lnTo>
                    <a:pt x="6663830" y="4198797"/>
                  </a:lnTo>
                  <a:lnTo>
                    <a:pt x="6662293" y="4206430"/>
                  </a:lnTo>
                  <a:lnTo>
                    <a:pt x="6663830" y="4214088"/>
                  </a:lnTo>
                  <a:lnTo>
                    <a:pt x="6668046" y="4220337"/>
                  </a:lnTo>
                  <a:lnTo>
                    <a:pt x="6674282" y="4224540"/>
                  </a:lnTo>
                  <a:lnTo>
                    <a:pt x="6681940" y="4226090"/>
                  </a:lnTo>
                  <a:lnTo>
                    <a:pt x="6689585" y="4224540"/>
                  </a:lnTo>
                  <a:lnTo>
                    <a:pt x="6695821" y="4220337"/>
                  </a:lnTo>
                  <a:lnTo>
                    <a:pt x="6700037" y="4214088"/>
                  </a:lnTo>
                  <a:lnTo>
                    <a:pt x="6701587" y="4206430"/>
                  </a:lnTo>
                  <a:close/>
                </a:path>
                <a:path w="14841219" h="10718800" extrusionOk="0">
                  <a:moveTo>
                    <a:pt x="6701587" y="4106341"/>
                  </a:moveTo>
                  <a:lnTo>
                    <a:pt x="6700037" y="4098696"/>
                  </a:lnTo>
                  <a:lnTo>
                    <a:pt x="6695821" y="4092448"/>
                  </a:lnTo>
                  <a:lnTo>
                    <a:pt x="6689585" y="4088244"/>
                  </a:lnTo>
                  <a:lnTo>
                    <a:pt x="6681940" y="4086695"/>
                  </a:lnTo>
                  <a:lnTo>
                    <a:pt x="6674282" y="4088244"/>
                  </a:lnTo>
                  <a:lnTo>
                    <a:pt x="6668046" y="4092448"/>
                  </a:lnTo>
                  <a:lnTo>
                    <a:pt x="6663830" y="4098696"/>
                  </a:lnTo>
                  <a:lnTo>
                    <a:pt x="6662293" y="4106341"/>
                  </a:lnTo>
                  <a:lnTo>
                    <a:pt x="6663830" y="4113987"/>
                  </a:lnTo>
                  <a:lnTo>
                    <a:pt x="6668046" y="4120235"/>
                  </a:lnTo>
                  <a:lnTo>
                    <a:pt x="6674282" y="4124452"/>
                  </a:lnTo>
                  <a:lnTo>
                    <a:pt x="6681940" y="4125988"/>
                  </a:lnTo>
                  <a:lnTo>
                    <a:pt x="6689585" y="4124452"/>
                  </a:lnTo>
                  <a:lnTo>
                    <a:pt x="6695821" y="4120235"/>
                  </a:lnTo>
                  <a:lnTo>
                    <a:pt x="6700037" y="4113987"/>
                  </a:lnTo>
                  <a:lnTo>
                    <a:pt x="6701587" y="4106341"/>
                  </a:lnTo>
                  <a:close/>
                </a:path>
                <a:path w="14841219" h="10718800" extrusionOk="0">
                  <a:moveTo>
                    <a:pt x="6701587" y="4006253"/>
                  </a:moveTo>
                  <a:lnTo>
                    <a:pt x="6700037" y="3998595"/>
                  </a:lnTo>
                  <a:lnTo>
                    <a:pt x="6695821" y="3992359"/>
                  </a:lnTo>
                  <a:lnTo>
                    <a:pt x="6689585" y="3988143"/>
                  </a:lnTo>
                  <a:lnTo>
                    <a:pt x="6681940" y="3986606"/>
                  </a:lnTo>
                  <a:lnTo>
                    <a:pt x="6674282" y="3988143"/>
                  </a:lnTo>
                  <a:lnTo>
                    <a:pt x="6668046" y="3992359"/>
                  </a:lnTo>
                  <a:lnTo>
                    <a:pt x="6663830" y="3998595"/>
                  </a:lnTo>
                  <a:lnTo>
                    <a:pt x="6662293" y="4006253"/>
                  </a:lnTo>
                  <a:lnTo>
                    <a:pt x="6663830" y="4013898"/>
                  </a:lnTo>
                  <a:lnTo>
                    <a:pt x="6668046" y="4020134"/>
                  </a:lnTo>
                  <a:lnTo>
                    <a:pt x="6674282" y="4024338"/>
                  </a:lnTo>
                  <a:lnTo>
                    <a:pt x="6681940" y="4025874"/>
                  </a:lnTo>
                  <a:lnTo>
                    <a:pt x="6689585" y="4024338"/>
                  </a:lnTo>
                  <a:lnTo>
                    <a:pt x="6695821" y="4020134"/>
                  </a:lnTo>
                  <a:lnTo>
                    <a:pt x="6700037" y="4013898"/>
                  </a:lnTo>
                  <a:lnTo>
                    <a:pt x="6701587" y="4006253"/>
                  </a:lnTo>
                  <a:close/>
                </a:path>
                <a:path w="14841219" h="10718800" extrusionOk="0">
                  <a:moveTo>
                    <a:pt x="6731648" y="10108019"/>
                  </a:moveTo>
                  <a:lnTo>
                    <a:pt x="6730098" y="10100361"/>
                  </a:lnTo>
                  <a:lnTo>
                    <a:pt x="6725894" y="10094125"/>
                  </a:lnTo>
                  <a:lnTo>
                    <a:pt x="6719646" y="10089909"/>
                  </a:lnTo>
                  <a:lnTo>
                    <a:pt x="6712001" y="10088359"/>
                  </a:lnTo>
                  <a:lnTo>
                    <a:pt x="6704355" y="10089909"/>
                  </a:lnTo>
                  <a:lnTo>
                    <a:pt x="6698107" y="10094125"/>
                  </a:lnTo>
                  <a:lnTo>
                    <a:pt x="6693903" y="10100361"/>
                  </a:lnTo>
                  <a:lnTo>
                    <a:pt x="6692354" y="10108019"/>
                  </a:lnTo>
                  <a:lnTo>
                    <a:pt x="6693903" y="10115664"/>
                  </a:lnTo>
                  <a:lnTo>
                    <a:pt x="6698107" y="10121913"/>
                  </a:lnTo>
                  <a:lnTo>
                    <a:pt x="6704355" y="10126116"/>
                  </a:lnTo>
                  <a:lnTo>
                    <a:pt x="6712001" y="10127666"/>
                  </a:lnTo>
                  <a:lnTo>
                    <a:pt x="6719646" y="10126116"/>
                  </a:lnTo>
                  <a:lnTo>
                    <a:pt x="6725894" y="10121913"/>
                  </a:lnTo>
                  <a:lnTo>
                    <a:pt x="6730098" y="10115664"/>
                  </a:lnTo>
                  <a:lnTo>
                    <a:pt x="6731648" y="10108019"/>
                  </a:lnTo>
                  <a:close/>
                </a:path>
                <a:path w="14841219" h="10718800" extrusionOk="0">
                  <a:moveTo>
                    <a:pt x="6731648" y="10007917"/>
                  </a:moveTo>
                  <a:lnTo>
                    <a:pt x="6730098" y="10000272"/>
                  </a:lnTo>
                  <a:lnTo>
                    <a:pt x="6725894" y="9994024"/>
                  </a:lnTo>
                  <a:lnTo>
                    <a:pt x="6719646" y="9989807"/>
                  </a:lnTo>
                  <a:lnTo>
                    <a:pt x="6712001" y="9988271"/>
                  </a:lnTo>
                  <a:lnTo>
                    <a:pt x="6704355" y="9989807"/>
                  </a:lnTo>
                  <a:lnTo>
                    <a:pt x="6698107" y="9994024"/>
                  </a:lnTo>
                  <a:lnTo>
                    <a:pt x="6693903" y="10000272"/>
                  </a:lnTo>
                  <a:lnTo>
                    <a:pt x="6692354" y="10007917"/>
                  </a:lnTo>
                  <a:lnTo>
                    <a:pt x="6693903" y="10015563"/>
                  </a:lnTo>
                  <a:lnTo>
                    <a:pt x="6698107" y="10021811"/>
                  </a:lnTo>
                  <a:lnTo>
                    <a:pt x="6704355" y="10026015"/>
                  </a:lnTo>
                  <a:lnTo>
                    <a:pt x="6712001" y="10027564"/>
                  </a:lnTo>
                  <a:lnTo>
                    <a:pt x="6719646" y="10026015"/>
                  </a:lnTo>
                  <a:lnTo>
                    <a:pt x="6725894" y="10021811"/>
                  </a:lnTo>
                  <a:lnTo>
                    <a:pt x="6730098" y="10015563"/>
                  </a:lnTo>
                  <a:lnTo>
                    <a:pt x="6731648" y="10007917"/>
                  </a:lnTo>
                  <a:close/>
                </a:path>
                <a:path w="14841219" h="10718800" extrusionOk="0">
                  <a:moveTo>
                    <a:pt x="6731648" y="9907816"/>
                  </a:moveTo>
                  <a:lnTo>
                    <a:pt x="6730098" y="9900171"/>
                  </a:lnTo>
                  <a:lnTo>
                    <a:pt x="6725894" y="9893922"/>
                  </a:lnTo>
                  <a:lnTo>
                    <a:pt x="6719646" y="9889719"/>
                  </a:lnTo>
                  <a:lnTo>
                    <a:pt x="6712001" y="9888182"/>
                  </a:lnTo>
                  <a:lnTo>
                    <a:pt x="6704355" y="9889719"/>
                  </a:lnTo>
                  <a:lnTo>
                    <a:pt x="6698107" y="9893922"/>
                  </a:lnTo>
                  <a:lnTo>
                    <a:pt x="6693903" y="9900171"/>
                  </a:lnTo>
                  <a:lnTo>
                    <a:pt x="6692354" y="9907816"/>
                  </a:lnTo>
                  <a:lnTo>
                    <a:pt x="6693903" y="9915461"/>
                  </a:lnTo>
                  <a:lnTo>
                    <a:pt x="6698107" y="9921710"/>
                  </a:lnTo>
                  <a:lnTo>
                    <a:pt x="6704355" y="9925926"/>
                  </a:lnTo>
                  <a:lnTo>
                    <a:pt x="6712001" y="9927476"/>
                  </a:lnTo>
                  <a:lnTo>
                    <a:pt x="6719646" y="9925926"/>
                  </a:lnTo>
                  <a:lnTo>
                    <a:pt x="6725894" y="9921710"/>
                  </a:lnTo>
                  <a:lnTo>
                    <a:pt x="6730098" y="9915461"/>
                  </a:lnTo>
                  <a:lnTo>
                    <a:pt x="6731648" y="9907816"/>
                  </a:lnTo>
                  <a:close/>
                </a:path>
                <a:path w="14841219" h="10718800" extrusionOk="0">
                  <a:moveTo>
                    <a:pt x="6731648" y="9807727"/>
                  </a:moveTo>
                  <a:lnTo>
                    <a:pt x="6730098" y="9800082"/>
                  </a:lnTo>
                  <a:lnTo>
                    <a:pt x="6725894" y="9793834"/>
                  </a:lnTo>
                  <a:lnTo>
                    <a:pt x="6719646" y="9789617"/>
                  </a:lnTo>
                  <a:lnTo>
                    <a:pt x="6712001" y="9788068"/>
                  </a:lnTo>
                  <a:lnTo>
                    <a:pt x="6704355" y="9789617"/>
                  </a:lnTo>
                  <a:lnTo>
                    <a:pt x="6698107" y="9793834"/>
                  </a:lnTo>
                  <a:lnTo>
                    <a:pt x="6693903" y="9800082"/>
                  </a:lnTo>
                  <a:lnTo>
                    <a:pt x="6692354" y="9807727"/>
                  </a:lnTo>
                  <a:lnTo>
                    <a:pt x="6693903" y="9815373"/>
                  </a:lnTo>
                  <a:lnTo>
                    <a:pt x="6698107" y="9821621"/>
                  </a:lnTo>
                  <a:lnTo>
                    <a:pt x="6704355" y="9825825"/>
                  </a:lnTo>
                  <a:lnTo>
                    <a:pt x="6712001" y="9827374"/>
                  </a:lnTo>
                  <a:lnTo>
                    <a:pt x="6719646" y="9825825"/>
                  </a:lnTo>
                  <a:lnTo>
                    <a:pt x="6725894" y="9821621"/>
                  </a:lnTo>
                  <a:lnTo>
                    <a:pt x="6730098" y="9815373"/>
                  </a:lnTo>
                  <a:lnTo>
                    <a:pt x="6731648" y="9807727"/>
                  </a:lnTo>
                  <a:close/>
                </a:path>
                <a:path w="14841219" h="10718800" extrusionOk="0">
                  <a:moveTo>
                    <a:pt x="6731648" y="9707626"/>
                  </a:moveTo>
                  <a:lnTo>
                    <a:pt x="6730098" y="9699981"/>
                  </a:lnTo>
                  <a:lnTo>
                    <a:pt x="6725894" y="9693732"/>
                  </a:lnTo>
                  <a:lnTo>
                    <a:pt x="6719646" y="9689528"/>
                  </a:lnTo>
                  <a:lnTo>
                    <a:pt x="6712001" y="9687979"/>
                  </a:lnTo>
                  <a:lnTo>
                    <a:pt x="6704355" y="9689528"/>
                  </a:lnTo>
                  <a:lnTo>
                    <a:pt x="6698107" y="9693732"/>
                  </a:lnTo>
                  <a:lnTo>
                    <a:pt x="6693903" y="9699981"/>
                  </a:lnTo>
                  <a:lnTo>
                    <a:pt x="6692354" y="9707626"/>
                  </a:lnTo>
                  <a:lnTo>
                    <a:pt x="6693903" y="9715284"/>
                  </a:lnTo>
                  <a:lnTo>
                    <a:pt x="6698107" y="9721532"/>
                  </a:lnTo>
                  <a:lnTo>
                    <a:pt x="6704355" y="9725736"/>
                  </a:lnTo>
                  <a:lnTo>
                    <a:pt x="6712001" y="9727286"/>
                  </a:lnTo>
                  <a:lnTo>
                    <a:pt x="6719646" y="9725736"/>
                  </a:lnTo>
                  <a:lnTo>
                    <a:pt x="6725894" y="9721532"/>
                  </a:lnTo>
                  <a:lnTo>
                    <a:pt x="6730098" y="9715284"/>
                  </a:lnTo>
                  <a:lnTo>
                    <a:pt x="6731648" y="9707626"/>
                  </a:lnTo>
                  <a:close/>
                </a:path>
                <a:path w="14841219" h="10718800" extrusionOk="0">
                  <a:moveTo>
                    <a:pt x="6731648" y="9607537"/>
                  </a:moveTo>
                  <a:lnTo>
                    <a:pt x="6730098" y="9599892"/>
                  </a:lnTo>
                  <a:lnTo>
                    <a:pt x="6725894" y="9593643"/>
                  </a:lnTo>
                  <a:lnTo>
                    <a:pt x="6719646" y="9589427"/>
                  </a:lnTo>
                  <a:lnTo>
                    <a:pt x="6712001" y="9587890"/>
                  </a:lnTo>
                  <a:lnTo>
                    <a:pt x="6704355" y="9589427"/>
                  </a:lnTo>
                  <a:lnTo>
                    <a:pt x="6698107" y="9593643"/>
                  </a:lnTo>
                  <a:lnTo>
                    <a:pt x="6693903" y="9599892"/>
                  </a:lnTo>
                  <a:lnTo>
                    <a:pt x="6692354" y="9607537"/>
                  </a:lnTo>
                  <a:lnTo>
                    <a:pt x="6693903" y="9615183"/>
                  </a:lnTo>
                  <a:lnTo>
                    <a:pt x="6698107" y="9621418"/>
                  </a:lnTo>
                  <a:lnTo>
                    <a:pt x="6704355" y="9625635"/>
                  </a:lnTo>
                  <a:lnTo>
                    <a:pt x="6712001" y="9627171"/>
                  </a:lnTo>
                  <a:lnTo>
                    <a:pt x="6719646" y="9625635"/>
                  </a:lnTo>
                  <a:lnTo>
                    <a:pt x="6725894" y="9621418"/>
                  </a:lnTo>
                  <a:lnTo>
                    <a:pt x="6730098" y="9615183"/>
                  </a:lnTo>
                  <a:lnTo>
                    <a:pt x="6731648" y="9607537"/>
                  </a:lnTo>
                  <a:close/>
                </a:path>
                <a:path w="14841219" h="10718800" extrusionOk="0">
                  <a:moveTo>
                    <a:pt x="6731648" y="9507436"/>
                  </a:moveTo>
                  <a:lnTo>
                    <a:pt x="6730098" y="9499790"/>
                  </a:lnTo>
                  <a:lnTo>
                    <a:pt x="6725894" y="9493542"/>
                  </a:lnTo>
                  <a:lnTo>
                    <a:pt x="6719646" y="9489338"/>
                  </a:lnTo>
                  <a:lnTo>
                    <a:pt x="6712001" y="9487789"/>
                  </a:lnTo>
                  <a:lnTo>
                    <a:pt x="6704355" y="9489338"/>
                  </a:lnTo>
                  <a:lnTo>
                    <a:pt x="6698107" y="9493542"/>
                  </a:lnTo>
                  <a:lnTo>
                    <a:pt x="6693903" y="9499790"/>
                  </a:lnTo>
                  <a:lnTo>
                    <a:pt x="6692354" y="9507436"/>
                  </a:lnTo>
                  <a:lnTo>
                    <a:pt x="6693903" y="9515081"/>
                  </a:lnTo>
                  <a:lnTo>
                    <a:pt x="6698107" y="9521330"/>
                  </a:lnTo>
                  <a:lnTo>
                    <a:pt x="6704355" y="9525533"/>
                  </a:lnTo>
                  <a:lnTo>
                    <a:pt x="6712001" y="9527083"/>
                  </a:lnTo>
                  <a:lnTo>
                    <a:pt x="6719646" y="9525533"/>
                  </a:lnTo>
                  <a:lnTo>
                    <a:pt x="6725894" y="9521330"/>
                  </a:lnTo>
                  <a:lnTo>
                    <a:pt x="6730098" y="9515081"/>
                  </a:lnTo>
                  <a:lnTo>
                    <a:pt x="6731648" y="9507436"/>
                  </a:lnTo>
                  <a:close/>
                </a:path>
                <a:path w="14841219" h="10718800" extrusionOk="0">
                  <a:moveTo>
                    <a:pt x="6731648" y="9407347"/>
                  </a:moveTo>
                  <a:lnTo>
                    <a:pt x="6730098" y="9399689"/>
                  </a:lnTo>
                  <a:lnTo>
                    <a:pt x="6725894" y="9393453"/>
                  </a:lnTo>
                  <a:lnTo>
                    <a:pt x="6719646" y="9389237"/>
                  </a:lnTo>
                  <a:lnTo>
                    <a:pt x="6712001" y="9387688"/>
                  </a:lnTo>
                  <a:lnTo>
                    <a:pt x="6704355" y="9389237"/>
                  </a:lnTo>
                  <a:lnTo>
                    <a:pt x="6698107" y="9393453"/>
                  </a:lnTo>
                  <a:lnTo>
                    <a:pt x="6693903" y="9399689"/>
                  </a:lnTo>
                  <a:lnTo>
                    <a:pt x="6692354" y="9407347"/>
                  </a:lnTo>
                  <a:lnTo>
                    <a:pt x="6693903" y="9414993"/>
                  </a:lnTo>
                  <a:lnTo>
                    <a:pt x="6698107" y="9421228"/>
                  </a:lnTo>
                  <a:lnTo>
                    <a:pt x="6704355" y="9425445"/>
                  </a:lnTo>
                  <a:lnTo>
                    <a:pt x="6712001" y="9426981"/>
                  </a:lnTo>
                  <a:lnTo>
                    <a:pt x="6719646" y="9425445"/>
                  </a:lnTo>
                  <a:lnTo>
                    <a:pt x="6725894" y="9421228"/>
                  </a:lnTo>
                  <a:lnTo>
                    <a:pt x="6730098" y="9414993"/>
                  </a:lnTo>
                  <a:lnTo>
                    <a:pt x="6731648" y="9407347"/>
                  </a:lnTo>
                  <a:close/>
                </a:path>
                <a:path w="14841219" h="10718800" extrusionOk="0">
                  <a:moveTo>
                    <a:pt x="6731648" y="9307246"/>
                  </a:moveTo>
                  <a:lnTo>
                    <a:pt x="6730098" y="9299600"/>
                  </a:lnTo>
                  <a:lnTo>
                    <a:pt x="6725894" y="9293352"/>
                  </a:lnTo>
                  <a:lnTo>
                    <a:pt x="6719646" y="9289136"/>
                  </a:lnTo>
                  <a:lnTo>
                    <a:pt x="6712001" y="9287586"/>
                  </a:lnTo>
                  <a:lnTo>
                    <a:pt x="6704355" y="9289136"/>
                  </a:lnTo>
                  <a:lnTo>
                    <a:pt x="6698107" y="9293352"/>
                  </a:lnTo>
                  <a:lnTo>
                    <a:pt x="6693903" y="9299600"/>
                  </a:lnTo>
                  <a:lnTo>
                    <a:pt x="6692354" y="9307246"/>
                  </a:lnTo>
                  <a:lnTo>
                    <a:pt x="6693903" y="9314891"/>
                  </a:lnTo>
                  <a:lnTo>
                    <a:pt x="6698107" y="9321140"/>
                  </a:lnTo>
                  <a:lnTo>
                    <a:pt x="6704355" y="9325343"/>
                  </a:lnTo>
                  <a:lnTo>
                    <a:pt x="6712001" y="9326880"/>
                  </a:lnTo>
                  <a:lnTo>
                    <a:pt x="6719646" y="9325343"/>
                  </a:lnTo>
                  <a:lnTo>
                    <a:pt x="6725894" y="9321140"/>
                  </a:lnTo>
                  <a:lnTo>
                    <a:pt x="6730098" y="9314891"/>
                  </a:lnTo>
                  <a:lnTo>
                    <a:pt x="6731648" y="9307246"/>
                  </a:lnTo>
                  <a:close/>
                </a:path>
                <a:path w="14841219" h="10718800" extrusionOk="0">
                  <a:moveTo>
                    <a:pt x="6731648" y="9207144"/>
                  </a:moveTo>
                  <a:lnTo>
                    <a:pt x="6730098" y="9199499"/>
                  </a:lnTo>
                  <a:lnTo>
                    <a:pt x="6725894" y="9193251"/>
                  </a:lnTo>
                  <a:lnTo>
                    <a:pt x="6719646" y="9189047"/>
                  </a:lnTo>
                  <a:lnTo>
                    <a:pt x="6712001" y="9187497"/>
                  </a:lnTo>
                  <a:lnTo>
                    <a:pt x="6704355" y="9189047"/>
                  </a:lnTo>
                  <a:lnTo>
                    <a:pt x="6698107" y="9193251"/>
                  </a:lnTo>
                  <a:lnTo>
                    <a:pt x="6693903" y="9199499"/>
                  </a:lnTo>
                  <a:lnTo>
                    <a:pt x="6692354" y="9207144"/>
                  </a:lnTo>
                  <a:lnTo>
                    <a:pt x="6693903" y="9214790"/>
                  </a:lnTo>
                  <a:lnTo>
                    <a:pt x="6698107" y="9221038"/>
                  </a:lnTo>
                  <a:lnTo>
                    <a:pt x="6704355" y="9225255"/>
                  </a:lnTo>
                  <a:lnTo>
                    <a:pt x="6712001" y="9226791"/>
                  </a:lnTo>
                  <a:lnTo>
                    <a:pt x="6719646" y="9225255"/>
                  </a:lnTo>
                  <a:lnTo>
                    <a:pt x="6725894" y="9221038"/>
                  </a:lnTo>
                  <a:lnTo>
                    <a:pt x="6730098" y="9214790"/>
                  </a:lnTo>
                  <a:lnTo>
                    <a:pt x="6731648" y="9207144"/>
                  </a:lnTo>
                  <a:close/>
                </a:path>
                <a:path w="14841219" h="10718800" extrusionOk="0">
                  <a:moveTo>
                    <a:pt x="6775577" y="4251833"/>
                  </a:moveTo>
                  <a:lnTo>
                    <a:pt x="6774027" y="4244187"/>
                  </a:lnTo>
                  <a:lnTo>
                    <a:pt x="6769824" y="4237939"/>
                  </a:lnTo>
                  <a:lnTo>
                    <a:pt x="6763575" y="4233723"/>
                  </a:lnTo>
                  <a:lnTo>
                    <a:pt x="6755917" y="4232186"/>
                  </a:lnTo>
                  <a:lnTo>
                    <a:pt x="6748272" y="4233723"/>
                  </a:lnTo>
                  <a:lnTo>
                    <a:pt x="6742036" y="4237939"/>
                  </a:lnTo>
                  <a:lnTo>
                    <a:pt x="6737820" y="4244187"/>
                  </a:lnTo>
                  <a:lnTo>
                    <a:pt x="6736283" y="4251833"/>
                  </a:lnTo>
                  <a:lnTo>
                    <a:pt x="6737820" y="4259478"/>
                  </a:lnTo>
                  <a:lnTo>
                    <a:pt x="6742036" y="4265727"/>
                  </a:lnTo>
                  <a:lnTo>
                    <a:pt x="6748272" y="4269943"/>
                  </a:lnTo>
                  <a:lnTo>
                    <a:pt x="6755917" y="4271480"/>
                  </a:lnTo>
                  <a:lnTo>
                    <a:pt x="6763575" y="4269943"/>
                  </a:lnTo>
                  <a:lnTo>
                    <a:pt x="6769824" y="4265727"/>
                  </a:lnTo>
                  <a:lnTo>
                    <a:pt x="6774027" y="4259478"/>
                  </a:lnTo>
                  <a:lnTo>
                    <a:pt x="6775577" y="4251833"/>
                  </a:lnTo>
                  <a:close/>
                </a:path>
                <a:path w="14841219" h="10718800" extrusionOk="0">
                  <a:moveTo>
                    <a:pt x="6775577" y="4151719"/>
                  </a:moveTo>
                  <a:lnTo>
                    <a:pt x="6774027" y="4144086"/>
                  </a:lnTo>
                  <a:lnTo>
                    <a:pt x="6769824" y="4137837"/>
                  </a:lnTo>
                  <a:lnTo>
                    <a:pt x="6763575" y="4133634"/>
                  </a:lnTo>
                  <a:lnTo>
                    <a:pt x="6755917" y="4132097"/>
                  </a:lnTo>
                  <a:lnTo>
                    <a:pt x="6748272" y="4133634"/>
                  </a:lnTo>
                  <a:lnTo>
                    <a:pt x="6742036" y="4137837"/>
                  </a:lnTo>
                  <a:lnTo>
                    <a:pt x="6737820" y="4144086"/>
                  </a:lnTo>
                  <a:lnTo>
                    <a:pt x="6736283" y="4151719"/>
                  </a:lnTo>
                  <a:lnTo>
                    <a:pt x="6737820" y="4159377"/>
                  </a:lnTo>
                  <a:lnTo>
                    <a:pt x="6742036" y="4165625"/>
                  </a:lnTo>
                  <a:lnTo>
                    <a:pt x="6748272" y="4169841"/>
                  </a:lnTo>
                  <a:lnTo>
                    <a:pt x="6755917" y="4171378"/>
                  </a:lnTo>
                  <a:lnTo>
                    <a:pt x="6763575" y="4169841"/>
                  </a:lnTo>
                  <a:lnTo>
                    <a:pt x="6769824" y="4165625"/>
                  </a:lnTo>
                  <a:lnTo>
                    <a:pt x="6774027" y="4159377"/>
                  </a:lnTo>
                  <a:lnTo>
                    <a:pt x="6775577" y="4151719"/>
                  </a:lnTo>
                  <a:close/>
                </a:path>
                <a:path w="14841219" h="10718800" extrusionOk="0">
                  <a:moveTo>
                    <a:pt x="6775577" y="4051630"/>
                  </a:moveTo>
                  <a:lnTo>
                    <a:pt x="6774027" y="4043984"/>
                  </a:lnTo>
                  <a:lnTo>
                    <a:pt x="6769824" y="4037736"/>
                  </a:lnTo>
                  <a:lnTo>
                    <a:pt x="6763575" y="4033532"/>
                  </a:lnTo>
                  <a:lnTo>
                    <a:pt x="6755917" y="4031983"/>
                  </a:lnTo>
                  <a:lnTo>
                    <a:pt x="6748272" y="4033532"/>
                  </a:lnTo>
                  <a:lnTo>
                    <a:pt x="6742036" y="4037736"/>
                  </a:lnTo>
                  <a:lnTo>
                    <a:pt x="6737820" y="4043984"/>
                  </a:lnTo>
                  <a:lnTo>
                    <a:pt x="6736283" y="4051630"/>
                  </a:lnTo>
                  <a:lnTo>
                    <a:pt x="6737820" y="4059288"/>
                  </a:lnTo>
                  <a:lnTo>
                    <a:pt x="6742036" y="4065536"/>
                  </a:lnTo>
                  <a:lnTo>
                    <a:pt x="6748272" y="4069740"/>
                  </a:lnTo>
                  <a:lnTo>
                    <a:pt x="6755917" y="4071289"/>
                  </a:lnTo>
                  <a:lnTo>
                    <a:pt x="6763575" y="4069740"/>
                  </a:lnTo>
                  <a:lnTo>
                    <a:pt x="6769824" y="4065536"/>
                  </a:lnTo>
                  <a:lnTo>
                    <a:pt x="6774027" y="4059288"/>
                  </a:lnTo>
                  <a:lnTo>
                    <a:pt x="6775577" y="4051630"/>
                  </a:lnTo>
                  <a:close/>
                </a:path>
                <a:path w="14841219" h="10718800" extrusionOk="0">
                  <a:moveTo>
                    <a:pt x="6775577" y="3951554"/>
                  </a:moveTo>
                  <a:lnTo>
                    <a:pt x="6774027" y="3943896"/>
                  </a:lnTo>
                  <a:lnTo>
                    <a:pt x="6769824" y="3937647"/>
                  </a:lnTo>
                  <a:lnTo>
                    <a:pt x="6763575" y="3933444"/>
                  </a:lnTo>
                  <a:lnTo>
                    <a:pt x="6755917" y="3931894"/>
                  </a:lnTo>
                  <a:lnTo>
                    <a:pt x="6748272" y="3933444"/>
                  </a:lnTo>
                  <a:lnTo>
                    <a:pt x="6742036" y="3937647"/>
                  </a:lnTo>
                  <a:lnTo>
                    <a:pt x="6737820" y="3943896"/>
                  </a:lnTo>
                  <a:lnTo>
                    <a:pt x="6736283" y="3951554"/>
                  </a:lnTo>
                  <a:lnTo>
                    <a:pt x="6737820" y="3959199"/>
                  </a:lnTo>
                  <a:lnTo>
                    <a:pt x="6742036" y="3965435"/>
                  </a:lnTo>
                  <a:lnTo>
                    <a:pt x="6748272" y="3969639"/>
                  </a:lnTo>
                  <a:lnTo>
                    <a:pt x="6755917" y="3971188"/>
                  </a:lnTo>
                  <a:lnTo>
                    <a:pt x="6763575" y="3969639"/>
                  </a:lnTo>
                  <a:lnTo>
                    <a:pt x="6769824" y="3965435"/>
                  </a:lnTo>
                  <a:lnTo>
                    <a:pt x="6774027" y="3959199"/>
                  </a:lnTo>
                  <a:lnTo>
                    <a:pt x="6775577" y="3951554"/>
                  </a:lnTo>
                  <a:close/>
                </a:path>
                <a:path w="14841219" h="10718800" extrusionOk="0">
                  <a:moveTo>
                    <a:pt x="6805638" y="10053307"/>
                  </a:moveTo>
                  <a:lnTo>
                    <a:pt x="6804101" y="10045662"/>
                  </a:lnTo>
                  <a:lnTo>
                    <a:pt x="6799885" y="10039413"/>
                  </a:lnTo>
                  <a:lnTo>
                    <a:pt x="6793636" y="10035210"/>
                  </a:lnTo>
                  <a:lnTo>
                    <a:pt x="6785991" y="10033660"/>
                  </a:lnTo>
                  <a:lnTo>
                    <a:pt x="6778345" y="10035210"/>
                  </a:lnTo>
                  <a:lnTo>
                    <a:pt x="6772097" y="10039413"/>
                  </a:lnTo>
                  <a:lnTo>
                    <a:pt x="6767893" y="10045662"/>
                  </a:lnTo>
                  <a:lnTo>
                    <a:pt x="6766344" y="10053307"/>
                  </a:lnTo>
                  <a:lnTo>
                    <a:pt x="6767893" y="10060953"/>
                  </a:lnTo>
                  <a:lnTo>
                    <a:pt x="6772097" y="10067201"/>
                  </a:lnTo>
                  <a:lnTo>
                    <a:pt x="6778345" y="10071417"/>
                  </a:lnTo>
                  <a:lnTo>
                    <a:pt x="6785991" y="10072954"/>
                  </a:lnTo>
                  <a:lnTo>
                    <a:pt x="6793636" y="10071417"/>
                  </a:lnTo>
                  <a:lnTo>
                    <a:pt x="6799885" y="10067201"/>
                  </a:lnTo>
                  <a:lnTo>
                    <a:pt x="6804101" y="10060953"/>
                  </a:lnTo>
                  <a:lnTo>
                    <a:pt x="6805638" y="10053307"/>
                  </a:lnTo>
                  <a:close/>
                </a:path>
                <a:path w="14841219" h="10718800" extrusionOk="0">
                  <a:moveTo>
                    <a:pt x="6805638" y="9953206"/>
                  </a:moveTo>
                  <a:lnTo>
                    <a:pt x="6804101" y="9945560"/>
                  </a:lnTo>
                  <a:lnTo>
                    <a:pt x="6799885" y="9939325"/>
                  </a:lnTo>
                  <a:lnTo>
                    <a:pt x="6793636" y="9935108"/>
                  </a:lnTo>
                  <a:lnTo>
                    <a:pt x="6785991" y="9933559"/>
                  </a:lnTo>
                  <a:lnTo>
                    <a:pt x="6778345" y="9935108"/>
                  </a:lnTo>
                  <a:lnTo>
                    <a:pt x="6772097" y="9939325"/>
                  </a:lnTo>
                  <a:lnTo>
                    <a:pt x="6767893" y="9945560"/>
                  </a:lnTo>
                  <a:lnTo>
                    <a:pt x="6766344" y="9953206"/>
                  </a:lnTo>
                  <a:lnTo>
                    <a:pt x="6767893" y="9960864"/>
                  </a:lnTo>
                  <a:lnTo>
                    <a:pt x="6772097" y="9967100"/>
                  </a:lnTo>
                  <a:lnTo>
                    <a:pt x="6778345" y="9971316"/>
                  </a:lnTo>
                  <a:lnTo>
                    <a:pt x="6785991" y="9972853"/>
                  </a:lnTo>
                  <a:lnTo>
                    <a:pt x="6793636" y="9971316"/>
                  </a:lnTo>
                  <a:lnTo>
                    <a:pt x="6799885" y="9967100"/>
                  </a:lnTo>
                  <a:lnTo>
                    <a:pt x="6804101" y="9960864"/>
                  </a:lnTo>
                  <a:lnTo>
                    <a:pt x="6805638" y="9953206"/>
                  </a:lnTo>
                  <a:close/>
                </a:path>
                <a:path w="14841219" h="10718800" extrusionOk="0">
                  <a:moveTo>
                    <a:pt x="6805638" y="9853104"/>
                  </a:moveTo>
                  <a:lnTo>
                    <a:pt x="6804101" y="9845459"/>
                  </a:lnTo>
                  <a:lnTo>
                    <a:pt x="6799885" y="9839223"/>
                  </a:lnTo>
                  <a:lnTo>
                    <a:pt x="6793636" y="9835007"/>
                  </a:lnTo>
                  <a:lnTo>
                    <a:pt x="6785991" y="9833470"/>
                  </a:lnTo>
                  <a:lnTo>
                    <a:pt x="6778345" y="9835007"/>
                  </a:lnTo>
                  <a:lnTo>
                    <a:pt x="6772097" y="9839223"/>
                  </a:lnTo>
                  <a:lnTo>
                    <a:pt x="6767893" y="9845459"/>
                  </a:lnTo>
                  <a:lnTo>
                    <a:pt x="6766344" y="9853104"/>
                  </a:lnTo>
                  <a:lnTo>
                    <a:pt x="6767893" y="9860763"/>
                  </a:lnTo>
                  <a:lnTo>
                    <a:pt x="6772097" y="9867011"/>
                  </a:lnTo>
                  <a:lnTo>
                    <a:pt x="6778345" y="9871215"/>
                  </a:lnTo>
                  <a:lnTo>
                    <a:pt x="6785991" y="9872764"/>
                  </a:lnTo>
                  <a:lnTo>
                    <a:pt x="6793636" y="9871215"/>
                  </a:lnTo>
                  <a:lnTo>
                    <a:pt x="6799885" y="9867011"/>
                  </a:lnTo>
                  <a:lnTo>
                    <a:pt x="6804101" y="9860763"/>
                  </a:lnTo>
                  <a:lnTo>
                    <a:pt x="6805638" y="9853104"/>
                  </a:lnTo>
                  <a:close/>
                </a:path>
                <a:path w="14841219" h="10718800" extrusionOk="0">
                  <a:moveTo>
                    <a:pt x="6805638" y="9753028"/>
                  </a:moveTo>
                  <a:lnTo>
                    <a:pt x="6804101" y="9745370"/>
                  </a:lnTo>
                  <a:lnTo>
                    <a:pt x="6799885" y="9739122"/>
                  </a:lnTo>
                  <a:lnTo>
                    <a:pt x="6793636" y="9734918"/>
                  </a:lnTo>
                  <a:lnTo>
                    <a:pt x="6785991" y="9733382"/>
                  </a:lnTo>
                  <a:lnTo>
                    <a:pt x="6778345" y="9734918"/>
                  </a:lnTo>
                  <a:lnTo>
                    <a:pt x="6772097" y="9739122"/>
                  </a:lnTo>
                  <a:lnTo>
                    <a:pt x="6767893" y="9745370"/>
                  </a:lnTo>
                  <a:lnTo>
                    <a:pt x="6766344" y="9753028"/>
                  </a:lnTo>
                  <a:lnTo>
                    <a:pt x="6767893" y="9760674"/>
                  </a:lnTo>
                  <a:lnTo>
                    <a:pt x="6772097" y="9766922"/>
                  </a:lnTo>
                  <a:lnTo>
                    <a:pt x="6778345" y="9771126"/>
                  </a:lnTo>
                  <a:lnTo>
                    <a:pt x="6785991" y="9772675"/>
                  </a:lnTo>
                  <a:lnTo>
                    <a:pt x="6793636" y="9771126"/>
                  </a:lnTo>
                  <a:lnTo>
                    <a:pt x="6799885" y="9766922"/>
                  </a:lnTo>
                  <a:lnTo>
                    <a:pt x="6804101" y="9760674"/>
                  </a:lnTo>
                  <a:lnTo>
                    <a:pt x="6805638" y="9753028"/>
                  </a:lnTo>
                  <a:close/>
                </a:path>
                <a:path w="14841219" h="10718800" extrusionOk="0">
                  <a:moveTo>
                    <a:pt x="6805638" y="9652927"/>
                  </a:moveTo>
                  <a:lnTo>
                    <a:pt x="6804101" y="9645282"/>
                  </a:lnTo>
                  <a:lnTo>
                    <a:pt x="6799885" y="9639033"/>
                  </a:lnTo>
                  <a:lnTo>
                    <a:pt x="6793636" y="9634830"/>
                  </a:lnTo>
                  <a:lnTo>
                    <a:pt x="6785991" y="9633280"/>
                  </a:lnTo>
                  <a:lnTo>
                    <a:pt x="6778345" y="9634830"/>
                  </a:lnTo>
                  <a:lnTo>
                    <a:pt x="6772097" y="9639033"/>
                  </a:lnTo>
                  <a:lnTo>
                    <a:pt x="6767893" y="9645282"/>
                  </a:lnTo>
                  <a:lnTo>
                    <a:pt x="6766344" y="9652927"/>
                  </a:lnTo>
                  <a:lnTo>
                    <a:pt x="6767893" y="9660572"/>
                  </a:lnTo>
                  <a:lnTo>
                    <a:pt x="6772097" y="9666821"/>
                  </a:lnTo>
                  <a:lnTo>
                    <a:pt x="6778345" y="9671037"/>
                  </a:lnTo>
                  <a:lnTo>
                    <a:pt x="6785991" y="9672587"/>
                  </a:lnTo>
                  <a:lnTo>
                    <a:pt x="6793636" y="9671037"/>
                  </a:lnTo>
                  <a:lnTo>
                    <a:pt x="6799885" y="9666821"/>
                  </a:lnTo>
                  <a:lnTo>
                    <a:pt x="6804101" y="9660572"/>
                  </a:lnTo>
                  <a:lnTo>
                    <a:pt x="6805638" y="9652927"/>
                  </a:lnTo>
                  <a:close/>
                </a:path>
                <a:path w="14841219" h="10718800" extrusionOk="0">
                  <a:moveTo>
                    <a:pt x="6805638" y="9552838"/>
                  </a:moveTo>
                  <a:lnTo>
                    <a:pt x="6804101" y="9545180"/>
                  </a:lnTo>
                  <a:lnTo>
                    <a:pt x="6799885" y="9538945"/>
                  </a:lnTo>
                  <a:lnTo>
                    <a:pt x="6793636" y="9534728"/>
                  </a:lnTo>
                  <a:lnTo>
                    <a:pt x="6785991" y="9533179"/>
                  </a:lnTo>
                  <a:lnTo>
                    <a:pt x="6778345" y="9534728"/>
                  </a:lnTo>
                  <a:lnTo>
                    <a:pt x="6772097" y="9538945"/>
                  </a:lnTo>
                  <a:lnTo>
                    <a:pt x="6767893" y="9545180"/>
                  </a:lnTo>
                  <a:lnTo>
                    <a:pt x="6766344" y="9552838"/>
                  </a:lnTo>
                  <a:lnTo>
                    <a:pt x="6767893" y="9560484"/>
                  </a:lnTo>
                  <a:lnTo>
                    <a:pt x="6772097" y="9566719"/>
                  </a:lnTo>
                  <a:lnTo>
                    <a:pt x="6778345" y="9570936"/>
                  </a:lnTo>
                  <a:lnTo>
                    <a:pt x="6785991" y="9572473"/>
                  </a:lnTo>
                  <a:lnTo>
                    <a:pt x="6793636" y="9570936"/>
                  </a:lnTo>
                  <a:lnTo>
                    <a:pt x="6799885" y="9566719"/>
                  </a:lnTo>
                  <a:lnTo>
                    <a:pt x="6804101" y="9560484"/>
                  </a:lnTo>
                  <a:lnTo>
                    <a:pt x="6805638" y="9552838"/>
                  </a:lnTo>
                  <a:close/>
                </a:path>
                <a:path w="14841219" h="10718800" extrusionOk="0">
                  <a:moveTo>
                    <a:pt x="6805638" y="9452724"/>
                  </a:moveTo>
                  <a:lnTo>
                    <a:pt x="6804101" y="9445079"/>
                  </a:lnTo>
                  <a:lnTo>
                    <a:pt x="6799885" y="9438843"/>
                  </a:lnTo>
                  <a:lnTo>
                    <a:pt x="6793636" y="9434639"/>
                  </a:lnTo>
                  <a:lnTo>
                    <a:pt x="6785991" y="9433090"/>
                  </a:lnTo>
                  <a:lnTo>
                    <a:pt x="6778345" y="9434639"/>
                  </a:lnTo>
                  <a:lnTo>
                    <a:pt x="6772097" y="9438843"/>
                  </a:lnTo>
                  <a:lnTo>
                    <a:pt x="6767893" y="9445079"/>
                  </a:lnTo>
                  <a:lnTo>
                    <a:pt x="6766344" y="9452724"/>
                  </a:lnTo>
                  <a:lnTo>
                    <a:pt x="6767893" y="9460382"/>
                  </a:lnTo>
                  <a:lnTo>
                    <a:pt x="6772097" y="9466631"/>
                  </a:lnTo>
                  <a:lnTo>
                    <a:pt x="6778345" y="9470834"/>
                  </a:lnTo>
                  <a:lnTo>
                    <a:pt x="6785991" y="9472384"/>
                  </a:lnTo>
                  <a:lnTo>
                    <a:pt x="6793636" y="9470834"/>
                  </a:lnTo>
                  <a:lnTo>
                    <a:pt x="6799885" y="9466631"/>
                  </a:lnTo>
                  <a:lnTo>
                    <a:pt x="6804101" y="9460382"/>
                  </a:lnTo>
                  <a:lnTo>
                    <a:pt x="6805638" y="9452724"/>
                  </a:lnTo>
                  <a:close/>
                </a:path>
                <a:path w="14841219" h="10718800" extrusionOk="0">
                  <a:moveTo>
                    <a:pt x="6805638" y="9352636"/>
                  </a:moveTo>
                  <a:lnTo>
                    <a:pt x="6804101" y="9344990"/>
                  </a:lnTo>
                  <a:lnTo>
                    <a:pt x="6799885" y="9338742"/>
                  </a:lnTo>
                  <a:lnTo>
                    <a:pt x="6793636" y="9334525"/>
                  </a:lnTo>
                  <a:lnTo>
                    <a:pt x="6785991" y="9332989"/>
                  </a:lnTo>
                  <a:lnTo>
                    <a:pt x="6778345" y="9334525"/>
                  </a:lnTo>
                  <a:lnTo>
                    <a:pt x="6772097" y="9338742"/>
                  </a:lnTo>
                  <a:lnTo>
                    <a:pt x="6767893" y="9344990"/>
                  </a:lnTo>
                  <a:lnTo>
                    <a:pt x="6766344" y="9352636"/>
                  </a:lnTo>
                  <a:lnTo>
                    <a:pt x="6767893" y="9360294"/>
                  </a:lnTo>
                  <a:lnTo>
                    <a:pt x="6772097" y="9366529"/>
                  </a:lnTo>
                  <a:lnTo>
                    <a:pt x="6778345" y="9370746"/>
                  </a:lnTo>
                  <a:lnTo>
                    <a:pt x="6785991" y="9372282"/>
                  </a:lnTo>
                  <a:lnTo>
                    <a:pt x="6793636" y="9370746"/>
                  </a:lnTo>
                  <a:lnTo>
                    <a:pt x="6799885" y="9366529"/>
                  </a:lnTo>
                  <a:lnTo>
                    <a:pt x="6804101" y="9360294"/>
                  </a:lnTo>
                  <a:lnTo>
                    <a:pt x="6805638" y="9352636"/>
                  </a:lnTo>
                  <a:close/>
                </a:path>
                <a:path w="14841219" h="10718800" extrusionOk="0">
                  <a:moveTo>
                    <a:pt x="6805638" y="9252547"/>
                  </a:moveTo>
                  <a:lnTo>
                    <a:pt x="6804101" y="9244901"/>
                  </a:lnTo>
                  <a:lnTo>
                    <a:pt x="6799885" y="9238653"/>
                  </a:lnTo>
                  <a:lnTo>
                    <a:pt x="6793636" y="9234437"/>
                  </a:lnTo>
                  <a:lnTo>
                    <a:pt x="6785991" y="9232900"/>
                  </a:lnTo>
                  <a:lnTo>
                    <a:pt x="6778345" y="9234437"/>
                  </a:lnTo>
                  <a:lnTo>
                    <a:pt x="6772097" y="9238653"/>
                  </a:lnTo>
                  <a:lnTo>
                    <a:pt x="6767893" y="9244901"/>
                  </a:lnTo>
                  <a:lnTo>
                    <a:pt x="6766344" y="9252547"/>
                  </a:lnTo>
                  <a:lnTo>
                    <a:pt x="6767893" y="9260192"/>
                  </a:lnTo>
                  <a:lnTo>
                    <a:pt x="6772097" y="9266441"/>
                  </a:lnTo>
                  <a:lnTo>
                    <a:pt x="6778345" y="9270644"/>
                  </a:lnTo>
                  <a:lnTo>
                    <a:pt x="6785991" y="9272194"/>
                  </a:lnTo>
                  <a:lnTo>
                    <a:pt x="6793636" y="9270644"/>
                  </a:lnTo>
                  <a:lnTo>
                    <a:pt x="6799885" y="9266441"/>
                  </a:lnTo>
                  <a:lnTo>
                    <a:pt x="6804101" y="9260192"/>
                  </a:lnTo>
                  <a:lnTo>
                    <a:pt x="6805638" y="9252547"/>
                  </a:lnTo>
                  <a:close/>
                </a:path>
                <a:path w="14841219" h="10718800" extrusionOk="0">
                  <a:moveTo>
                    <a:pt x="6805638" y="9152445"/>
                  </a:moveTo>
                  <a:lnTo>
                    <a:pt x="6804101" y="9144800"/>
                  </a:lnTo>
                  <a:lnTo>
                    <a:pt x="6799885" y="9138552"/>
                  </a:lnTo>
                  <a:lnTo>
                    <a:pt x="6793636" y="9134348"/>
                  </a:lnTo>
                  <a:lnTo>
                    <a:pt x="6785991" y="9132799"/>
                  </a:lnTo>
                  <a:lnTo>
                    <a:pt x="6778345" y="9134348"/>
                  </a:lnTo>
                  <a:lnTo>
                    <a:pt x="6772097" y="9138552"/>
                  </a:lnTo>
                  <a:lnTo>
                    <a:pt x="6767893" y="9144800"/>
                  </a:lnTo>
                  <a:lnTo>
                    <a:pt x="6766344" y="9152445"/>
                  </a:lnTo>
                  <a:lnTo>
                    <a:pt x="6767893" y="9160091"/>
                  </a:lnTo>
                  <a:lnTo>
                    <a:pt x="6772097" y="9166339"/>
                  </a:lnTo>
                  <a:lnTo>
                    <a:pt x="6778345" y="9170543"/>
                  </a:lnTo>
                  <a:lnTo>
                    <a:pt x="6785991" y="9172092"/>
                  </a:lnTo>
                  <a:lnTo>
                    <a:pt x="6793636" y="9170543"/>
                  </a:lnTo>
                  <a:lnTo>
                    <a:pt x="6799885" y="9166339"/>
                  </a:lnTo>
                  <a:lnTo>
                    <a:pt x="6804101" y="9160091"/>
                  </a:lnTo>
                  <a:lnTo>
                    <a:pt x="6805638" y="9152445"/>
                  </a:lnTo>
                  <a:close/>
                </a:path>
                <a:path w="14841219" h="10718800" extrusionOk="0">
                  <a:moveTo>
                    <a:pt x="6849554" y="4297223"/>
                  </a:moveTo>
                  <a:lnTo>
                    <a:pt x="6848005" y="4289577"/>
                  </a:lnTo>
                  <a:lnTo>
                    <a:pt x="6843801" y="4283329"/>
                  </a:lnTo>
                  <a:lnTo>
                    <a:pt x="6837566" y="4279112"/>
                  </a:lnTo>
                  <a:lnTo>
                    <a:pt x="6829920" y="4277563"/>
                  </a:lnTo>
                  <a:lnTo>
                    <a:pt x="6822262" y="4279112"/>
                  </a:lnTo>
                  <a:lnTo>
                    <a:pt x="6816014" y="4283329"/>
                  </a:lnTo>
                  <a:lnTo>
                    <a:pt x="6811810" y="4289577"/>
                  </a:lnTo>
                  <a:lnTo>
                    <a:pt x="6810261" y="4297223"/>
                  </a:lnTo>
                  <a:lnTo>
                    <a:pt x="6811810" y="4304868"/>
                  </a:lnTo>
                  <a:lnTo>
                    <a:pt x="6816014" y="4311116"/>
                  </a:lnTo>
                  <a:lnTo>
                    <a:pt x="6822262" y="4315333"/>
                  </a:lnTo>
                  <a:lnTo>
                    <a:pt x="6829920" y="4316882"/>
                  </a:lnTo>
                  <a:lnTo>
                    <a:pt x="6837566" y="4315333"/>
                  </a:lnTo>
                  <a:lnTo>
                    <a:pt x="6843801" y="4311116"/>
                  </a:lnTo>
                  <a:lnTo>
                    <a:pt x="6848005" y="4304868"/>
                  </a:lnTo>
                  <a:lnTo>
                    <a:pt x="6849554" y="4297223"/>
                  </a:lnTo>
                  <a:close/>
                </a:path>
                <a:path w="14841219" h="10718800" extrusionOk="0">
                  <a:moveTo>
                    <a:pt x="6849554" y="4197121"/>
                  </a:moveTo>
                  <a:lnTo>
                    <a:pt x="6848005" y="4189476"/>
                  </a:lnTo>
                  <a:lnTo>
                    <a:pt x="6843801" y="4183227"/>
                  </a:lnTo>
                  <a:lnTo>
                    <a:pt x="6837566" y="4179024"/>
                  </a:lnTo>
                  <a:lnTo>
                    <a:pt x="6829920" y="4177474"/>
                  </a:lnTo>
                  <a:lnTo>
                    <a:pt x="6822262" y="4179024"/>
                  </a:lnTo>
                  <a:lnTo>
                    <a:pt x="6816014" y="4183227"/>
                  </a:lnTo>
                  <a:lnTo>
                    <a:pt x="6811810" y="4189476"/>
                  </a:lnTo>
                  <a:lnTo>
                    <a:pt x="6810261" y="4197121"/>
                  </a:lnTo>
                  <a:lnTo>
                    <a:pt x="6811810" y="4204779"/>
                  </a:lnTo>
                  <a:lnTo>
                    <a:pt x="6816014" y="4211015"/>
                  </a:lnTo>
                  <a:lnTo>
                    <a:pt x="6822262" y="4215231"/>
                  </a:lnTo>
                  <a:lnTo>
                    <a:pt x="6829920" y="4216768"/>
                  </a:lnTo>
                  <a:lnTo>
                    <a:pt x="6837566" y="4215231"/>
                  </a:lnTo>
                  <a:lnTo>
                    <a:pt x="6843801" y="4211015"/>
                  </a:lnTo>
                  <a:lnTo>
                    <a:pt x="6848005" y="4204779"/>
                  </a:lnTo>
                  <a:lnTo>
                    <a:pt x="6849554" y="4197121"/>
                  </a:lnTo>
                  <a:close/>
                </a:path>
                <a:path w="14841219" h="10718800" extrusionOk="0">
                  <a:moveTo>
                    <a:pt x="6849554" y="4097032"/>
                  </a:moveTo>
                  <a:lnTo>
                    <a:pt x="6848005" y="4089387"/>
                  </a:lnTo>
                  <a:lnTo>
                    <a:pt x="6843801" y="4083139"/>
                  </a:lnTo>
                  <a:lnTo>
                    <a:pt x="6837566" y="4078935"/>
                  </a:lnTo>
                  <a:lnTo>
                    <a:pt x="6829920" y="4077385"/>
                  </a:lnTo>
                  <a:lnTo>
                    <a:pt x="6822262" y="4078935"/>
                  </a:lnTo>
                  <a:lnTo>
                    <a:pt x="6816014" y="4083139"/>
                  </a:lnTo>
                  <a:lnTo>
                    <a:pt x="6811810" y="4089387"/>
                  </a:lnTo>
                  <a:lnTo>
                    <a:pt x="6810261" y="4097032"/>
                  </a:lnTo>
                  <a:lnTo>
                    <a:pt x="6811810" y="4104678"/>
                  </a:lnTo>
                  <a:lnTo>
                    <a:pt x="6816014" y="4110926"/>
                  </a:lnTo>
                  <a:lnTo>
                    <a:pt x="6822262" y="4115143"/>
                  </a:lnTo>
                  <a:lnTo>
                    <a:pt x="6829920" y="4116679"/>
                  </a:lnTo>
                  <a:lnTo>
                    <a:pt x="6837566" y="4115143"/>
                  </a:lnTo>
                  <a:lnTo>
                    <a:pt x="6843801" y="4110926"/>
                  </a:lnTo>
                  <a:lnTo>
                    <a:pt x="6848005" y="4104678"/>
                  </a:lnTo>
                  <a:lnTo>
                    <a:pt x="6849554" y="4097032"/>
                  </a:lnTo>
                  <a:close/>
                </a:path>
                <a:path w="14841219" h="10718800" extrusionOk="0">
                  <a:moveTo>
                    <a:pt x="6849554" y="3996931"/>
                  </a:moveTo>
                  <a:lnTo>
                    <a:pt x="6848005" y="3989286"/>
                  </a:lnTo>
                  <a:lnTo>
                    <a:pt x="6843801" y="3983037"/>
                  </a:lnTo>
                  <a:lnTo>
                    <a:pt x="6837566" y="3978833"/>
                  </a:lnTo>
                  <a:lnTo>
                    <a:pt x="6829920" y="3977284"/>
                  </a:lnTo>
                  <a:lnTo>
                    <a:pt x="6822262" y="3978833"/>
                  </a:lnTo>
                  <a:lnTo>
                    <a:pt x="6816014" y="3983037"/>
                  </a:lnTo>
                  <a:lnTo>
                    <a:pt x="6811810" y="3989286"/>
                  </a:lnTo>
                  <a:lnTo>
                    <a:pt x="6810261" y="3996931"/>
                  </a:lnTo>
                  <a:lnTo>
                    <a:pt x="6811810" y="4004589"/>
                  </a:lnTo>
                  <a:lnTo>
                    <a:pt x="6816014" y="4010825"/>
                  </a:lnTo>
                  <a:lnTo>
                    <a:pt x="6822262" y="4015041"/>
                  </a:lnTo>
                  <a:lnTo>
                    <a:pt x="6829920" y="4016578"/>
                  </a:lnTo>
                  <a:lnTo>
                    <a:pt x="6837566" y="4015041"/>
                  </a:lnTo>
                  <a:lnTo>
                    <a:pt x="6843801" y="4010825"/>
                  </a:lnTo>
                  <a:lnTo>
                    <a:pt x="6848005" y="4004589"/>
                  </a:lnTo>
                  <a:lnTo>
                    <a:pt x="6849554" y="3996931"/>
                  </a:lnTo>
                  <a:close/>
                </a:path>
                <a:path w="14841219" h="10718800" extrusionOk="0">
                  <a:moveTo>
                    <a:pt x="6849554" y="3896830"/>
                  </a:moveTo>
                  <a:lnTo>
                    <a:pt x="6848005" y="3889197"/>
                  </a:lnTo>
                  <a:lnTo>
                    <a:pt x="6843801" y="3882948"/>
                  </a:lnTo>
                  <a:lnTo>
                    <a:pt x="6837566" y="3878745"/>
                  </a:lnTo>
                  <a:lnTo>
                    <a:pt x="6829920" y="3877195"/>
                  </a:lnTo>
                  <a:lnTo>
                    <a:pt x="6822262" y="3878745"/>
                  </a:lnTo>
                  <a:lnTo>
                    <a:pt x="6816014" y="3882948"/>
                  </a:lnTo>
                  <a:lnTo>
                    <a:pt x="6811810" y="3889197"/>
                  </a:lnTo>
                  <a:lnTo>
                    <a:pt x="6810261" y="3896830"/>
                  </a:lnTo>
                  <a:lnTo>
                    <a:pt x="6811810" y="3904488"/>
                  </a:lnTo>
                  <a:lnTo>
                    <a:pt x="6816014" y="3910736"/>
                  </a:lnTo>
                  <a:lnTo>
                    <a:pt x="6822262" y="3914940"/>
                  </a:lnTo>
                  <a:lnTo>
                    <a:pt x="6829920" y="3916489"/>
                  </a:lnTo>
                  <a:lnTo>
                    <a:pt x="6837566" y="3914940"/>
                  </a:lnTo>
                  <a:lnTo>
                    <a:pt x="6843801" y="3910736"/>
                  </a:lnTo>
                  <a:lnTo>
                    <a:pt x="6848005" y="3904488"/>
                  </a:lnTo>
                  <a:lnTo>
                    <a:pt x="6849554" y="3896830"/>
                  </a:lnTo>
                  <a:close/>
                </a:path>
                <a:path w="14841219" h="10718800" extrusionOk="0">
                  <a:moveTo>
                    <a:pt x="6879628" y="9998608"/>
                  </a:moveTo>
                  <a:lnTo>
                    <a:pt x="6878091" y="9990950"/>
                  </a:lnTo>
                  <a:lnTo>
                    <a:pt x="6873875" y="9984715"/>
                  </a:lnTo>
                  <a:lnTo>
                    <a:pt x="6867626" y="9980498"/>
                  </a:lnTo>
                  <a:lnTo>
                    <a:pt x="6859981" y="9978961"/>
                  </a:lnTo>
                  <a:lnTo>
                    <a:pt x="6852336" y="9980498"/>
                  </a:lnTo>
                  <a:lnTo>
                    <a:pt x="6846087" y="9984715"/>
                  </a:lnTo>
                  <a:lnTo>
                    <a:pt x="6841871" y="9990950"/>
                  </a:lnTo>
                  <a:lnTo>
                    <a:pt x="6840334" y="9998608"/>
                  </a:lnTo>
                  <a:lnTo>
                    <a:pt x="6841871" y="10006254"/>
                  </a:lnTo>
                  <a:lnTo>
                    <a:pt x="6846087" y="10012489"/>
                  </a:lnTo>
                  <a:lnTo>
                    <a:pt x="6852336" y="10016706"/>
                  </a:lnTo>
                  <a:lnTo>
                    <a:pt x="6859981" y="10018255"/>
                  </a:lnTo>
                  <a:lnTo>
                    <a:pt x="6867626" y="10016706"/>
                  </a:lnTo>
                  <a:lnTo>
                    <a:pt x="6873875" y="10012489"/>
                  </a:lnTo>
                  <a:lnTo>
                    <a:pt x="6878091" y="10006254"/>
                  </a:lnTo>
                  <a:lnTo>
                    <a:pt x="6879628" y="9998608"/>
                  </a:lnTo>
                  <a:close/>
                </a:path>
                <a:path w="14841219" h="10718800" extrusionOk="0">
                  <a:moveTo>
                    <a:pt x="6879628" y="9898507"/>
                  </a:moveTo>
                  <a:lnTo>
                    <a:pt x="6878091" y="9890849"/>
                  </a:lnTo>
                  <a:lnTo>
                    <a:pt x="6873875" y="9884613"/>
                  </a:lnTo>
                  <a:lnTo>
                    <a:pt x="6867626" y="9880409"/>
                  </a:lnTo>
                  <a:lnTo>
                    <a:pt x="6859981" y="9878860"/>
                  </a:lnTo>
                  <a:lnTo>
                    <a:pt x="6852336" y="9880409"/>
                  </a:lnTo>
                  <a:lnTo>
                    <a:pt x="6846087" y="9884613"/>
                  </a:lnTo>
                  <a:lnTo>
                    <a:pt x="6841871" y="9890849"/>
                  </a:lnTo>
                  <a:lnTo>
                    <a:pt x="6840334" y="9898507"/>
                  </a:lnTo>
                  <a:lnTo>
                    <a:pt x="6841871" y="9906152"/>
                  </a:lnTo>
                  <a:lnTo>
                    <a:pt x="6846087" y="9912401"/>
                  </a:lnTo>
                  <a:lnTo>
                    <a:pt x="6852336" y="9916604"/>
                  </a:lnTo>
                  <a:lnTo>
                    <a:pt x="6859981" y="9918154"/>
                  </a:lnTo>
                  <a:lnTo>
                    <a:pt x="6867626" y="9916604"/>
                  </a:lnTo>
                  <a:lnTo>
                    <a:pt x="6873875" y="9912401"/>
                  </a:lnTo>
                  <a:lnTo>
                    <a:pt x="6878091" y="9906152"/>
                  </a:lnTo>
                  <a:lnTo>
                    <a:pt x="6879628" y="9898507"/>
                  </a:lnTo>
                  <a:close/>
                </a:path>
                <a:path w="14841219" h="10718800" extrusionOk="0">
                  <a:moveTo>
                    <a:pt x="6879628" y="9798406"/>
                  </a:moveTo>
                  <a:lnTo>
                    <a:pt x="6878091" y="9790760"/>
                  </a:lnTo>
                  <a:lnTo>
                    <a:pt x="6873875" y="9784512"/>
                  </a:lnTo>
                  <a:lnTo>
                    <a:pt x="6867639" y="9780308"/>
                  </a:lnTo>
                  <a:lnTo>
                    <a:pt x="6859981" y="9778759"/>
                  </a:lnTo>
                  <a:lnTo>
                    <a:pt x="6852336" y="9780308"/>
                  </a:lnTo>
                  <a:lnTo>
                    <a:pt x="6846087" y="9784512"/>
                  </a:lnTo>
                  <a:lnTo>
                    <a:pt x="6841871" y="9790760"/>
                  </a:lnTo>
                  <a:lnTo>
                    <a:pt x="6840334" y="9798406"/>
                  </a:lnTo>
                  <a:lnTo>
                    <a:pt x="6841871" y="9806051"/>
                  </a:lnTo>
                  <a:lnTo>
                    <a:pt x="6846087" y="9812299"/>
                  </a:lnTo>
                  <a:lnTo>
                    <a:pt x="6852336" y="9816516"/>
                  </a:lnTo>
                  <a:lnTo>
                    <a:pt x="6859981" y="9818052"/>
                  </a:lnTo>
                  <a:lnTo>
                    <a:pt x="6867639" y="9816516"/>
                  </a:lnTo>
                  <a:lnTo>
                    <a:pt x="6873875" y="9812299"/>
                  </a:lnTo>
                  <a:lnTo>
                    <a:pt x="6878091" y="9806051"/>
                  </a:lnTo>
                  <a:lnTo>
                    <a:pt x="6879628" y="9798406"/>
                  </a:lnTo>
                  <a:close/>
                </a:path>
                <a:path w="14841219" h="10718800" extrusionOk="0">
                  <a:moveTo>
                    <a:pt x="6879628" y="9698317"/>
                  </a:moveTo>
                  <a:lnTo>
                    <a:pt x="6878091" y="9690671"/>
                  </a:lnTo>
                  <a:lnTo>
                    <a:pt x="6873875" y="9684423"/>
                  </a:lnTo>
                  <a:lnTo>
                    <a:pt x="6867626" y="9680207"/>
                  </a:lnTo>
                  <a:lnTo>
                    <a:pt x="6859981" y="9678670"/>
                  </a:lnTo>
                  <a:lnTo>
                    <a:pt x="6852336" y="9680207"/>
                  </a:lnTo>
                  <a:lnTo>
                    <a:pt x="6846087" y="9684423"/>
                  </a:lnTo>
                  <a:lnTo>
                    <a:pt x="6841871" y="9690671"/>
                  </a:lnTo>
                  <a:lnTo>
                    <a:pt x="6840334" y="9698317"/>
                  </a:lnTo>
                  <a:lnTo>
                    <a:pt x="6841871" y="9705962"/>
                  </a:lnTo>
                  <a:lnTo>
                    <a:pt x="6846087" y="9712198"/>
                  </a:lnTo>
                  <a:lnTo>
                    <a:pt x="6852336" y="9716414"/>
                  </a:lnTo>
                  <a:lnTo>
                    <a:pt x="6859981" y="9717951"/>
                  </a:lnTo>
                  <a:lnTo>
                    <a:pt x="6867626" y="9716414"/>
                  </a:lnTo>
                  <a:lnTo>
                    <a:pt x="6873875" y="9712198"/>
                  </a:lnTo>
                  <a:lnTo>
                    <a:pt x="6878091" y="9705962"/>
                  </a:lnTo>
                  <a:lnTo>
                    <a:pt x="6879628" y="9698317"/>
                  </a:lnTo>
                  <a:close/>
                </a:path>
                <a:path w="14841219" h="10718800" extrusionOk="0">
                  <a:moveTo>
                    <a:pt x="6879628" y="9598215"/>
                  </a:moveTo>
                  <a:lnTo>
                    <a:pt x="6878091" y="9590570"/>
                  </a:lnTo>
                  <a:lnTo>
                    <a:pt x="6873875" y="9584322"/>
                  </a:lnTo>
                  <a:lnTo>
                    <a:pt x="6867626" y="9580118"/>
                  </a:lnTo>
                  <a:lnTo>
                    <a:pt x="6859981" y="9578569"/>
                  </a:lnTo>
                  <a:lnTo>
                    <a:pt x="6852336" y="9580118"/>
                  </a:lnTo>
                  <a:lnTo>
                    <a:pt x="6846087" y="9584322"/>
                  </a:lnTo>
                  <a:lnTo>
                    <a:pt x="6841871" y="9590570"/>
                  </a:lnTo>
                  <a:lnTo>
                    <a:pt x="6840334" y="9598215"/>
                  </a:lnTo>
                  <a:lnTo>
                    <a:pt x="6841871" y="9605861"/>
                  </a:lnTo>
                  <a:lnTo>
                    <a:pt x="6846087" y="9612109"/>
                  </a:lnTo>
                  <a:lnTo>
                    <a:pt x="6852336" y="9616326"/>
                  </a:lnTo>
                  <a:lnTo>
                    <a:pt x="6859981" y="9617862"/>
                  </a:lnTo>
                  <a:lnTo>
                    <a:pt x="6867626" y="9616326"/>
                  </a:lnTo>
                  <a:lnTo>
                    <a:pt x="6873875" y="9612109"/>
                  </a:lnTo>
                  <a:lnTo>
                    <a:pt x="6878091" y="9605861"/>
                  </a:lnTo>
                  <a:lnTo>
                    <a:pt x="6879628" y="9598215"/>
                  </a:lnTo>
                  <a:close/>
                </a:path>
                <a:path w="14841219" h="10718800" extrusionOk="0">
                  <a:moveTo>
                    <a:pt x="6879628" y="9498127"/>
                  </a:moveTo>
                  <a:lnTo>
                    <a:pt x="6878091" y="9490481"/>
                  </a:lnTo>
                  <a:lnTo>
                    <a:pt x="6873875" y="9484233"/>
                  </a:lnTo>
                  <a:lnTo>
                    <a:pt x="6867626" y="9480017"/>
                  </a:lnTo>
                  <a:lnTo>
                    <a:pt x="6859981" y="9478467"/>
                  </a:lnTo>
                  <a:lnTo>
                    <a:pt x="6852336" y="9480017"/>
                  </a:lnTo>
                  <a:lnTo>
                    <a:pt x="6846087" y="9484233"/>
                  </a:lnTo>
                  <a:lnTo>
                    <a:pt x="6841871" y="9490481"/>
                  </a:lnTo>
                  <a:lnTo>
                    <a:pt x="6840334" y="9498127"/>
                  </a:lnTo>
                  <a:lnTo>
                    <a:pt x="6841871" y="9505772"/>
                  </a:lnTo>
                  <a:lnTo>
                    <a:pt x="6846087" y="9512008"/>
                  </a:lnTo>
                  <a:lnTo>
                    <a:pt x="6852336" y="9516224"/>
                  </a:lnTo>
                  <a:lnTo>
                    <a:pt x="6859981" y="9517761"/>
                  </a:lnTo>
                  <a:lnTo>
                    <a:pt x="6867626" y="9516224"/>
                  </a:lnTo>
                  <a:lnTo>
                    <a:pt x="6873875" y="9512008"/>
                  </a:lnTo>
                  <a:lnTo>
                    <a:pt x="6878091" y="9505772"/>
                  </a:lnTo>
                  <a:lnTo>
                    <a:pt x="6879628" y="9498127"/>
                  </a:lnTo>
                  <a:close/>
                </a:path>
                <a:path w="14841219" h="10718800" extrusionOk="0">
                  <a:moveTo>
                    <a:pt x="6879628" y="9398013"/>
                  </a:moveTo>
                  <a:lnTo>
                    <a:pt x="6878091" y="9390367"/>
                  </a:lnTo>
                  <a:lnTo>
                    <a:pt x="6873875" y="9384132"/>
                  </a:lnTo>
                  <a:lnTo>
                    <a:pt x="6867626" y="9379915"/>
                  </a:lnTo>
                  <a:lnTo>
                    <a:pt x="6859981" y="9378378"/>
                  </a:lnTo>
                  <a:lnTo>
                    <a:pt x="6852336" y="9379915"/>
                  </a:lnTo>
                  <a:lnTo>
                    <a:pt x="6846087" y="9384132"/>
                  </a:lnTo>
                  <a:lnTo>
                    <a:pt x="6841871" y="9390367"/>
                  </a:lnTo>
                  <a:lnTo>
                    <a:pt x="6840334" y="9398013"/>
                  </a:lnTo>
                  <a:lnTo>
                    <a:pt x="6841871" y="9405671"/>
                  </a:lnTo>
                  <a:lnTo>
                    <a:pt x="6846087" y="9411919"/>
                  </a:lnTo>
                  <a:lnTo>
                    <a:pt x="6852336" y="9416123"/>
                  </a:lnTo>
                  <a:lnTo>
                    <a:pt x="6859981" y="9417672"/>
                  </a:lnTo>
                  <a:lnTo>
                    <a:pt x="6867626" y="9416123"/>
                  </a:lnTo>
                  <a:lnTo>
                    <a:pt x="6873875" y="9411919"/>
                  </a:lnTo>
                  <a:lnTo>
                    <a:pt x="6878091" y="9405671"/>
                  </a:lnTo>
                  <a:lnTo>
                    <a:pt x="6879628" y="9398013"/>
                  </a:lnTo>
                  <a:close/>
                </a:path>
                <a:path w="14841219" h="10718800" extrusionOk="0">
                  <a:moveTo>
                    <a:pt x="6879628" y="9297937"/>
                  </a:moveTo>
                  <a:lnTo>
                    <a:pt x="6878091" y="9290279"/>
                  </a:lnTo>
                  <a:lnTo>
                    <a:pt x="6873875" y="9284030"/>
                  </a:lnTo>
                  <a:lnTo>
                    <a:pt x="6867626" y="9279826"/>
                  </a:lnTo>
                  <a:lnTo>
                    <a:pt x="6859981" y="9278277"/>
                  </a:lnTo>
                  <a:lnTo>
                    <a:pt x="6852336" y="9279826"/>
                  </a:lnTo>
                  <a:lnTo>
                    <a:pt x="6846087" y="9284030"/>
                  </a:lnTo>
                  <a:lnTo>
                    <a:pt x="6841871" y="9290279"/>
                  </a:lnTo>
                  <a:lnTo>
                    <a:pt x="6840334" y="9297937"/>
                  </a:lnTo>
                  <a:lnTo>
                    <a:pt x="6841871" y="9305569"/>
                  </a:lnTo>
                  <a:lnTo>
                    <a:pt x="6846087" y="9311818"/>
                  </a:lnTo>
                  <a:lnTo>
                    <a:pt x="6852336" y="9316034"/>
                  </a:lnTo>
                  <a:lnTo>
                    <a:pt x="6859981" y="9317571"/>
                  </a:lnTo>
                  <a:lnTo>
                    <a:pt x="6867626" y="9316034"/>
                  </a:lnTo>
                  <a:lnTo>
                    <a:pt x="6873875" y="9311818"/>
                  </a:lnTo>
                  <a:lnTo>
                    <a:pt x="6878091" y="9305569"/>
                  </a:lnTo>
                  <a:lnTo>
                    <a:pt x="6879628" y="9297937"/>
                  </a:lnTo>
                  <a:close/>
                </a:path>
                <a:path w="14841219" h="10718800" extrusionOk="0">
                  <a:moveTo>
                    <a:pt x="6879628" y="9197835"/>
                  </a:moveTo>
                  <a:lnTo>
                    <a:pt x="6878091" y="9190190"/>
                  </a:lnTo>
                  <a:lnTo>
                    <a:pt x="6873875" y="9183941"/>
                  </a:lnTo>
                  <a:lnTo>
                    <a:pt x="6867626" y="9179725"/>
                  </a:lnTo>
                  <a:lnTo>
                    <a:pt x="6859981" y="9178188"/>
                  </a:lnTo>
                  <a:lnTo>
                    <a:pt x="6852336" y="9179725"/>
                  </a:lnTo>
                  <a:lnTo>
                    <a:pt x="6846087" y="9183941"/>
                  </a:lnTo>
                  <a:lnTo>
                    <a:pt x="6841871" y="9190190"/>
                  </a:lnTo>
                  <a:lnTo>
                    <a:pt x="6840334" y="9197835"/>
                  </a:lnTo>
                  <a:lnTo>
                    <a:pt x="6841871" y="9205481"/>
                  </a:lnTo>
                  <a:lnTo>
                    <a:pt x="6846087" y="9211729"/>
                  </a:lnTo>
                  <a:lnTo>
                    <a:pt x="6852336" y="9215945"/>
                  </a:lnTo>
                  <a:lnTo>
                    <a:pt x="6859981" y="9217482"/>
                  </a:lnTo>
                  <a:lnTo>
                    <a:pt x="6867626" y="9215945"/>
                  </a:lnTo>
                  <a:lnTo>
                    <a:pt x="6873875" y="9211729"/>
                  </a:lnTo>
                  <a:lnTo>
                    <a:pt x="6878091" y="9205481"/>
                  </a:lnTo>
                  <a:lnTo>
                    <a:pt x="6879628" y="9197835"/>
                  </a:lnTo>
                  <a:close/>
                </a:path>
                <a:path w="14841219" h="10718800" extrusionOk="0">
                  <a:moveTo>
                    <a:pt x="6879628" y="9097734"/>
                  </a:moveTo>
                  <a:lnTo>
                    <a:pt x="6878091" y="9090088"/>
                  </a:lnTo>
                  <a:lnTo>
                    <a:pt x="6873875" y="9083840"/>
                  </a:lnTo>
                  <a:lnTo>
                    <a:pt x="6867626" y="9079636"/>
                  </a:lnTo>
                  <a:lnTo>
                    <a:pt x="6859981" y="9078087"/>
                  </a:lnTo>
                  <a:lnTo>
                    <a:pt x="6852336" y="9079636"/>
                  </a:lnTo>
                  <a:lnTo>
                    <a:pt x="6846087" y="9083840"/>
                  </a:lnTo>
                  <a:lnTo>
                    <a:pt x="6841871" y="9090088"/>
                  </a:lnTo>
                  <a:lnTo>
                    <a:pt x="6840334" y="9097734"/>
                  </a:lnTo>
                  <a:lnTo>
                    <a:pt x="6841871" y="9105379"/>
                  </a:lnTo>
                  <a:lnTo>
                    <a:pt x="6846087" y="9111628"/>
                  </a:lnTo>
                  <a:lnTo>
                    <a:pt x="6852336" y="9115831"/>
                  </a:lnTo>
                  <a:lnTo>
                    <a:pt x="6859981" y="9117381"/>
                  </a:lnTo>
                  <a:lnTo>
                    <a:pt x="6867626" y="9115831"/>
                  </a:lnTo>
                  <a:lnTo>
                    <a:pt x="6873875" y="9111628"/>
                  </a:lnTo>
                  <a:lnTo>
                    <a:pt x="6878091" y="9105379"/>
                  </a:lnTo>
                  <a:lnTo>
                    <a:pt x="6879628" y="9097734"/>
                  </a:lnTo>
                  <a:close/>
                </a:path>
                <a:path w="14841219" h="10718800" extrusionOk="0">
                  <a:moveTo>
                    <a:pt x="6923545" y="4342600"/>
                  </a:moveTo>
                  <a:lnTo>
                    <a:pt x="6922008" y="4334954"/>
                  </a:lnTo>
                  <a:lnTo>
                    <a:pt x="6917791" y="4328719"/>
                  </a:lnTo>
                  <a:lnTo>
                    <a:pt x="6911543" y="4324502"/>
                  </a:lnTo>
                  <a:lnTo>
                    <a:pt x="6903885" y="4322965"/>
                  </a:lnTo>
                  <a:lnTo>
                    <a:pt x="6896252" y="4324502"/>
                  </a:lnTo>
                  <a:lnTo>
                    <a:pt x="6890004" y="4328719"/>
                  </a:lnTo>
                  <a:lnTo>
                    <a:pt x="6885800" y="4334954"/>
                  </a:lnTo>
                  <a:lnTo>
                    <a:pt x="6884263" y="4342600"/>
                  </a:lnTo>
                  <a:lnTo>
                    <a:pt x="6885800" y="4350258"/>
                  </a:lnTo>
                  <a:lnTo>
                    <a:pt x="6890004" y="4356506"/>
                  </a:lnTo>
                  <a:lnTo>
                    <a:pt x="6896252" y="4360710"/>
                  </a:lnTo>
                  <a:lnTo>
                    <a:pt x="6903885" y="4362259"/>
                  </a:lnTo>
                  <a:lnTo>
                    <a:pt x="6911543" y="4360710"/>
                  </a:lnTo>
                  <a:lnTo>
                    <a:pt x="6917791" y="4356506"/>
                  </a:lnTo>
                  <a:lnTo>
                    <a:pt x="6922008" y="4350258"/>
                  </a:lnTo>
                  <a:lnTo>
                    <a:pt x="6923545" y="4342600"/>
                  </a:lnTo>
                  <a:close/>
                </a:path>
                <a:path w="14841219" h="10718800" extrusionOk="0">
                  <a:moveTo>
                    <a:pt x="6923545" y="4242498"/>
                  </a:moveTo>
                  <a:lnTo>
                    <a:pt x="6922008" y="4234866"/>
                  </a:lnTo>
                  <a:lnTo>
                    <a:pt x="6917791" y="4228617"/>
                  </a:lnTo>
                  <a:lnTo>
                    <a:pt x="6911543" y="4224413"/>
                  </a:lnTo>
                  <a:lnTo>
                    <a:pt x="6903885" y="4222864"/>
                  </a:lnTo>
                  <a:lnTo>
                    <a:pt x="6896252" y="4224413"/>
                  </a:lnTo>
                  <a:lnTo>
                    <a:pt x="6890004" y="4228617"/>
                  </a:lnTo>
                  <a:lnTo>
                    <a:pt x="6885800" y="4234866"/>
                  </a:lnTo>
                  <a:lnTo>
                    <a:pt x="6884263" y="4242498"/>
                  </a:lnTo>
                  <a:lnTo>
                    <a:pt x="6885800" y="4250156"/>
                  </a:lnTo>
                  <a:lnTo>
                    <a:pt x="6890004" y="4256405"/>
                  </a:lnTo>
                  <a:lnTo>
                    <a:pt x="6896252" y="4260608"/>
                  </a:lnTo>
                  <a:lnTo>
                    <a:pt x="6903885" y="4262158"/>
                  </a:lnTo>
                  <a:lnTo>
                    <a:pt x="6911543" y="4260608"/>
                  </a:lnTo>
                  <a:lnTo>
                    <a:pt x="6917791" y="4256405"/>
                  </a:lnTo>
                  <a:lnTo>
                    <a:pt x="6922008" y="4250156"/>
                  </a:lnTo>
                  <a:lnTo>
                    <a:pt x="6923545" y="4242498"/>
                  </a:lnTo>
                  <a:close/>
                </a:path>
                <a:path w="14841219" h="10718800" extrusionOk="0">
                  <a:moveTo>
                    <a:pt x="6923545" y="4142422"/>
                  </a:moveTo>
                  <a:lnTo>
                    <a:pt x="6922008" y="4134764"/>
                  </a:lnTo>
                  <a:lnTo>
                    <a:pt x="6917791" y="4128528"/>
                  </a:lnTo>
                  <a:lnTo>
                    <a:pt x="6911543" y="4124325"/>
                  </a:lnTo>
                  <a:lnTo>
                    <a:pt x="6903885" y="4122775"/>
                  </a:lnTo>
                  <a:lnTo>
                    <a:pt x="6896252" y="4124325"/>
                  </a:lnTo>
                  <a:lnTo>
                    <a:pt x="6890004" y="4128528"/>
                  </a:lnTo>
                  <a:lnTo>
                    <a:pt x="6885800" y="4134764"/>
                  </a:lnTo>
                  <a:lnTo>
                    <a:pt x="6884263" y="4142422"/>
                  </a:lnTo>
                  <a:lnTo>
                    <a:pt x="6885800" y="4150068"/>
                  </a:lnTo>
                  <a:lnTo>
                    <a:pt x="6890004" y="4156316"/>
                  </a:lnTo>
                  <a:lnTo>
                    <a:pt x="6896252" y="4160520"/>
                  </a:lnTo>
                  <a:lnTo>
                    <a:pt x="6903885" y="4162056"/>
                  </a:lnTo>
                  <a:lnTo>
                    <a:pt x="6911543" y="4160520"/>
                  </a:lnTo>
                  <a:lnTo>
                    <a:pt x="6917791" y="4156316"/>
                  </a:lnTo>
                  <a:lnTo>
                    <a:pt x="6922008" y="4150068"/>
                  </a:lnTo>
                  <a:lnTo>
                    <a:pt x="6923545" y="4142422"/>
                  </a:lnTo>
                  <a:close/>
                </a:path>
                <a:path w="14841219" h="10718800" extrusionOk="0">
                  <a:moveTo>
                    <a:pt x="6923545" y="4042321"/>
                  </a:moveTo>
                  <a:lnTo>
                    <a:pt x="6922008" y="4034675"/>
                  </a:lnTo>
                  <a:lnTo>
                    <a:pt x="6917791" y="4028427"/>
                  </a:lnTo>
                  <a:lnTo>
                    <a:pt x="6911543" y="4024223"/>
                  </a:lnTo>
                  <a:lnTo>
                    <a:pt x="6903885" y="4022687"/>
                  </a:lnTo>
                  <a:lnTo>
                    <a:pt x="6896252" y="4024223"/>
                  </a:lnTo>
                  <a:lnTo>
                    <a:pt x="6890004" y="4028427"/>
                  </a:lnTo>
                  <a:lnTo>
                    <a:pt x="6885800" y="4034675"/>
                  </a:lnTo>
                  <a:lnTo>
                    <a:pt x="6884263" y="4042321"/>
                  </a:lnTo>
                  <a:lnTo>
                    <a:pt x="6885800" y="4049966"/>
                  </a:lnTo>
                  <a:lnTo>
                    <a:pt x="6890004" y="4056215"/>
                  </a:lnTo>
                  <a:lnTo>
                    <a:pt x="6896252" y="4060431"/>
                  </a:lnTo>
                  <a:lnTo>
                    <a:pt x="6903885" y="4061980"/>
                  </a:lnTo>
                  <a:lnTo>
                    <a:pt x="6911543" y="4060431"/>
                  </a:lnTo>
                  <a:lnTo>
                    <a:pt x="6917791" y="4056215"/>
                  </a:lnTo>
                  <a:lnTo>
                    <a:pt x="6922008" y="4049966"/>
                  </a:lnTo>
                  <a:lnTo>
                    <a:pt x="6923545" y="4042321"/>
                  </a:lnTo>
                  <a:close/>
                </a:path>
                <a:path w="14841219" h="10718800" extrusionOk="0">
                  <a:moveTo>
                    <a:pt x="6923545" y="3942232"/>
                  </a:moveTo>
                  <a:lnTo>
                    <a:pt x="6922008" y="3934574"/>
                  </a:lnTo>
                  <a:lnTo>
                    <a:pt x="6917791" y="3928338"/>
                  </a:lnTo>
                  <a:lnTo>
                    <a:pt x="6911543" y="3924122"/>
                  </a:lnTo>
                  <a:lnTo>
                    <a:pt x="6903885" y="3922585"/>
                  </a:lnTo>
                  <a:lnTo>
                    <a:pt x="6896252" y="3924122"/>
                  </a:lnTo>
                  <a:lnTo>
                    <a:pt x="6890004" y="3928338"/>
                  </a:lnTo>
                  <a:lnTo>
                    <a:pt x="6885800" y="3934574"/>
                  </a:lnTo>
                  <a:lnTo>
                    <a:pt x="6884263" y="3942232"/>
                  </a:lnTo>
                  <a:lnTo>
                    <a:pt x="6885800" y="3949877"/>
                  </a:lnTo>
                  <a:lnTo>
                    <a:pt x="6890004" y="3956113"/>
                  </a:lnTo>
                  <a:lnTo>
                    <a:pt x="6896252" y="3960330"/>
                  </a:lnTo>
                  <a:lnTo>
                    <a:pt x="6903885" y="3961879"/>
                  </a:lnTo>
                  <a:lnTo>
                    <a:pt x="6911543" y="3960330"/>
                  </a:lnTo>
                  <a:lnTo>
                    <a:pt x="6917791" y="3956113"/>
                  </a:lnTo>
                  <a:lnTo>
                    <a:pt x="6922008" y="3949877"/>
                  </a:lnTo>
                  <a:lnTo>
                    <a:pt x="6923545" y="3942232"/>
                  </a:lnTo>
                  <a:close/>
                </a:path>
                <a:path w="14841219" h="10718800" extrusionOk="0">
                  <a:moveTo>
                    <a:pt x="6923545" y="3842131"/>
                  </a:moveTo>
                  <a:lnTo>
                    <a:pt x="6922008" y="3834485"/>
                  </a:lnTo>
                  <a:lnTo>
                    <a:pt x="6917791" y="3828237"/>
                  </a:lnTo>
                  <a:lnTo>
                    <a:pt x="6911543" y="3824020"/>
                  </a:lnTo>
                  <a:lnTo>
                    <a:pt x="6903885" y="3822484"/>
                  </a:lnTo>
                  <a:lnTo>
                    <a:pt x="6896252" y="3824020"/>
                  </a:lnTo>
                  <a:lnTo>
                    <a:pt x="6890004" y="3828237"/>
                  </a:lnTo>
                  <a:lnTo>
                    <a:pt x="6885800" y="3834485"/>
                  </a:lnTo>
                  <a:lnTo>
                    <a:pt x="6884263" y="3842131"/>
                  </a:lnTo>
                  <a:lnTo>
                    <a:pt x="6885800" y="3849776"/>
                  </a:lnTo>
                  <a:lnTo>
                    <a:pt x="6890004" y="3856024"/>
                  </a:lnTo>
                  <a:lnTo>
                    <a:pt x="6896252" y="3860241"/>
                  </a:lnTo>
                  <a:lnTo>
                    <a:pt x="6903885" y="3861778"/>
                  </a:lnTo>
                  <a:lnTo>
                    <a:pt x="6911543" y="3860241"/>
                  </a:lnTo>
                  <a:lnTo>
                    <a:pt x="6917791" y="3856024"/>
                  </a:lnTo>
                  <a:lnTo>
                    <a:pt x="6922008" y="3849776"/>
                  </a:lnTo>
                  <a:lnTo>
                    <a:pt x="6923545" y="3842131"/>
                  </a:lnTo>
                  <a:close/>
                </a:path>
                <a:path w="14841219" h="10718800" extrusionOk="0">
                  <a:moveTo>
                    <a:pt x="6953631" y="9943897"/>
                  </a:moveTo>
                  <a:lnTo>
                    <a:pt x="6952081" y="9936251"/>
                  </a:lnTo>
                  <a:lnTo>
                    <a:pt x="6947865" y="9930003"/>
                  </a:lnTo>
                  <a:lnTo>
                    <a:pt x="6941617" y="9925787"/>
                  </a:lnTo>
                  <a:lnTo>
                    <a:pt x="6933971" y="9924250"/>
                  </a:lnTo>
                  <a:lnTo>
                    <a:pt x="6926326" y="9925787"/>
                  </a:lnTo>
                  <a:lnTo>
                    <a:pt x="6920077" y="9930003"/>
                  </a:lnTo>
                  <a:lnTo>
                    <a:pt x="6915874" y="9936251"/>
                  </a:lnTo>
                  <a:lnTo>
                    <a:pt x="6914324" y="9943897"/>
                  </a:lnTo>
                  <a:lnTo>
                    <a:pt x="6915874" y="9951542"/>
                  </a:lnTo>
                  <a:lnTo>
                    <a:pt x="6920077" y="9957791"/>
                  </a:lnTo>
                  <a:lnTo>
                    <a:pt x="6926326" y="9962007"/>
                  </a:lnTo>
                  <a:lnTo>
                    <a:pt x="6933971" y="9963544"/>
                  </a:lnTo>
                  <a:lnTo>
                    <a:pt x="6941617" y="9962007"/>
                  </a:lnTo>
                  <a:lnTo>
                    <a:pt x="6947865" y="9957791"/>
                  </a:lnTo>
                  <a:lnTo>
                    <a:pt x="6952081" y="9951542"/>
                  </a:lnTo>
                  <a:lnTo>
                    <a:pt x="6953631" y="9943897"/>
                  </a:lnTo>
                  <a:close/>
                </a:path>
                <a:path w="14841219" h="10718800" extrusionOk="0">
                  <a:moveTo>
                    <a:pt x="6953631" y="9843808"/>
                  </a:moveTo>
                  <a:lnTo>
                    <a:pt x="6952081" y="9836150"/>
                  </a:lnTo>
                  <a:lnTo>
                    <a:pt x="6947865" y="9829914"/>
                  </a:lnTo>
                  <a:lnTo>
                    <a:pt x="6941617" y="9825698"/>
                  </a:lnTo>
                  <a:lnTo>
                    <a:pt x="6933971" y="9824161"/>
                  </a:lnTo>
                  <a:lnTo>
                    <a:pt x="6926326" y="9825698"/>
                  </a:lnTo>
                  <a:lnTo>
                    <a:pt x="6920077" y="9829914"/>
                  </a:lnTo>
                  <a:lnTo>
                    <a:pt x="6915874" y="9836150"/>
                  </a:lnTo>
                  <a:lnTo>
                    <a:pt x="6914324" y="9843808"/>
                  </a:lnTo>
                  <a:lnTo>
                    <a:pt x="6915874" y="9851453"/>
                  </a:lnTo>
                  <a:lnTo>
                    <a:pt x="6920077" y="9857689"/>
                  </a:lnTo>
                  <a:lnTo>
                    <a:pt x="6926326" y="9861906"/>
                  </a:lnTo>
                  <a:lnTo>
                    <a:pt x="6933971" y="9863442"/>
                  </a:lnTo>
                  <a:lnTo>
                    <a:pt x="6941617" y="9861906"/>
                  </a:lnTo>
                  <a:lnTo>
                    <a:pt x="6947865" y="9857689"/>
                  </a:lnTo>
                  <a:lnTo>
                    <a:pt x="6952081" y="9851453"/>
                  </a:lnTo>
                  <a:lnTo>
                    <a:pt x="6953631" y="9843808"/>
                  </a:lnTo>
                  <a:close/>
                </a:path>
                <a:path w="14841219" h="10718800" extrusionOk="0">
                  <a:moveTo>
                    <a:pt x="6953631" y="9743707"/>
                  </a:moveTo>
                  <a:lnTo>
                    <a:pt x="6952081" y="9736061"/>
                  </a:lnTo>
                  <a:lnTo>
                    <a:pt x="6947865" y="9729813"/>
                  </a:lnTo>
                  <a:lnTo>
                    <a:pt x="6941617" y="9725609"/>
                  </a:lnTo>
                  <a:lnTo>
                    <a:pt x="6933971" y="9724060"/>
                  </a:lnTo>
                  <a:lnTo>
                    <a:pt x="6926326" y="9725609"/>
                  </a:lnTo>
                  <a:lnTo>
                    <a:pt x="6920077" y="9729813"/>
                  </a:lnTo>
                  <a:lnTo>
                    <a:pt x="6915874" y="9736061"/>
                  </a:lnTo>
                  <a:lnTo>
                    <a:pt x="6914324" y="9743707"/>
                  </a:lnTo>
                  <a:lnTo>
                    <a:pt x="6915874" y="9751352"/>
                  </a:lnTo>
                  <a:lnTo>
                    <a:pt x="6920077" y="9757600"/>
                  </a:lnTo>
                  <a:lnTo>
                    <a:pt x="6926326" y="9761804"/>
                  </a:lnTo>
                  <a:lnTo>
                    <a:pt x="6933971" y="9763354"/>
                  </a:lnTo>
                  <a:lnTo>
                    <a:pt x="6941617" y="9761804"/>
                  </a:lnTo>
                  <a:lnTo>
                    <a:pt x="6947865" y="9757600"/>
                  </a:lnTo>
                  <a:lnTo>
                    <a:pt x="6952081" y="9751352"/>
                  </a:lnTo>
                  <a:lnTo>
                    <a:pt x="6953631" y="9743707"/>
                  </a:lnTo>
                  <a:close/>
                </a:path>
                <a:path w="14841219" h="10718800" extrusionOk="0">
                  <a:moveTo>
                    <a:pt x="6953631" y="9643605"/>
                  </a:moveTo>
                  <a:lnTo>
                    <a:pt x="6952081" y="9635960"/>
                  </a:lnTo>
                  <a:lnTo>
                    <a:pt x="6947865" y="9629724"/>
                  </a:lnTo>
                  <a:lnTo>
                    <a:pt x="6941617" y="9625508"/>
                  </a:lnTo>
                  <a:lnTo>
                    <a:pt x="6933971" y="9623971"/>
                  </a:lnTo>
                  <a:lnTo>
                    <a:pt x="6926326" y="9625508"/>
                  </a:lnTo>
                  <a:lnTo>
                    <a:pt x="6920077" y="9629724"/>
                  </a:lnTo>
                  <a:lnTo>
                    <a:pt x="6915874" y="9635960"/>
                  </a:lnTo>
                  <a:lnTo>
                    <a:pt x="6914324" y="9643605"/>
                  </a:lnTo>
                  <a:lnTo>
                    <a:pt x="6915874" y="9651263"/>
                  </a:lnTo>
                  <a:lnTo>
                    <a:pt x="6920077" y="9657499"/>
                  </a:lnTo>
                  <a:lnTo>
                    <a:pt x="6926326" y="9661703"/>
                  </a:lnTo>
                  <a:lnTo>
                    <a:pt x="6933971" y="9663252"/>
                  </a:lnTo>
                  <a:lnTo>
                    <a:pt x="6941617" y="9661703"/>
                  </a:lnTo>
                  <a:lnTo>
                    <a:pt x="6947865" y="9657499"/>
                  </a:lnTo>
                  <a:lnTo>
                    <a:pt x="6952081" y="9651263"/>
                  </a:lnTo>
                  <a:lnTo>
                    <a:pt x="6953631" y="9643605"/>
                  </a:lnTo>
                  <a:close/>
                </a:path>
                <a:path w="14841219" h="10718800" extrusionOk="0">
                  <a:moveTo>
                    <a:pt x="6953631" y="9543517"/>
                  </a:moveTo>
                  <a:lnTo>
                    <a:pt x="6952081" y="9535871"/>
                  </a:lnTo>
                  <a:lnTo>
                    <a:pt x="6947865" y="9529623"/>
                  </a:lnTo>
                  <a:lnTo>
                    <a:pt x="6941617" y="9525406"/>
                  </a:lnTo>
                  <a:lnTo>
                    <a:pt x="6933971" y="9523870"/>
                  </a:lnTo>
                  <a:lnTo>
                    <a:pt x="6926326" y="9525406"/>
                  </a:lnTo>
                  <a:lnTo>
                    <a:pt x="6920077" y="9529623"/>
                  </a:lnTo>
                  <a:lnTo>
                    <a:pt x="6915874" y="9535871"/>
                  </a:lnTo>
                  <a:lnTo>
                    <a:pt x="6914324" y="9543517"/>
                  </a:lnTo>
                  <a:lnTo>
                    <a:pt x="6915874" y="9551162"/>
                  </a:lnTo>
                  <a:lnTo>
                    <a:pt x="6920077" y="9557410"/>
                  </a:lnTo>
                  <a:lnTo>
                    <a:pt x="6926326" y="9561614"/>
                  </a:lnTo>
                  <a:lnTo>
                    <a:pt x="6933971" y="9563163"/>
                  </a:lnTo>
                  <a:lnTo>
                    <a:pt x="6941617" y="9561614"/>
                  </a:lnTo>
                  <a:lnTo>
                    <a:pt x="6947865" y="9557410"/>
                  </a:lnTo>
                  <a:lnTo>
                    <a:pt x="6952081" y="9551162"/>
                  </a:lnTo>
                  <a:lnTo>
                    <a:pt x="6953631" y="9543517"/>
                  </a:lnTo>
                  <a:close/>
                </a:path>
                <a:path w="14841219" h="10718800" extrusionOk="0">
                  <a:moveTo>
                    <a:pt x="6953631" y="9443428"/>
                  </a:moveTo>
                  <a:lnTo>
                    <a:pt x="6952081" y="9435770"/>
                  </a:lnTo>
                  <a:lnTo>
                    <a:pt x="6947865" y="9429521"/>
                  </a:lnTo>
                  <a:lnTo>
                    <a:pt x="6941617" y="9425318"/>
                  </a:lnTo>
                  <a:lnTo>
                    <a:pt x="6933971" y="9423781"/>
                  </a:lnTo>
                  <a:lnTo>
                    <a:pt x="6926326" y="9425318"/>
                  </a:lnTo>
                  <a:lnTo>
                    <a:pt x="6920077" y="9429521"/>
                  </a:lnTo>
                  <a:lnTo>
                    <a:pt x="6915874" y="9435770"/>
                  </a:lnTo>
                  <a:lnTo>
                    <a:pt x="6914324" y="9443428"/>
                  </a:lnTo>
                  <a:lnTo>
                    <a:pt x="6915874" y="9451073"/>
                  </a:lnTo>
                  <a:lnTo>
                    <a:pt x="6920077" y="9457309"/>
                  </a:lnTo>
                  <a:lnTo>
                    <a:pt x="6926326" y="9461525"/>
                  </a:lnTo>
                  <a:lnTo>
                    <a:pt x="6933971" y="9463075"/>
                  </a:lnTo>
                  <a:lnTo>
                    <a:pt x="6941617" y="9461525"/>
                  </a:lnTo>
                  <a:lnTo>
                    <a:pt x="6947865" y="9457309"/>
                  </a:lnTo>
                  <a:lnTo>
                    <a:pt x="6952081" y="9451073"/>
                  </a:lnTo>
                  <a:lnTo>
                    <a:pt x="6953631" y="9443428"/>
                  </a:lnTo>
                  <a:close/>
                </a:path>
                <a:path w="14841219" h="10718800" extrusionOk="0">
                  <a:moveTo>
                    <a:pt x="6953631" y="9343326"/>
                  </a:moveTo>
                  <a:lnTo>
                    <a:pt x="6952081" y="9335681"/>
                  </a:lnTo>
                  <a:lnTo>
                    <a:pt x="6947865" y="9329433"/>
                  </a:lnTo>
                  <a:lnTo>
                    <a:pt x="6941617" y="9325216"/>
                  </a:lnTo>
                  <a:lnTo>
                    <a:pt x="6933971" y="9323680"/>
                  </a:lnTo>
                  <a:lnTo>
                    <a:pt x="6926326" y="9325216"/>
                  </a:lnTo>
                  <a:lnTo>
                    <a:pt x="6920077" y="9329433"/>
                  </a:lnTo>
                  <a:lnTo>
                    <a:pt x="6915874" y="9335681"/>
                  </a:lnTo>
                  <a:lnTo>
                    <a:pt x="6914324" y="9343326"/>
                  </a:lnTo>
                  <a:lnTo>
                    <a:pt x="6915874" y="9350972"/>
                  </a:lnTo>
                  <a:lnTo>
                    <a:pt x="6920077" y="9357220"/>
                  </a:lnTo>
                  <a:lnTo>
                    <a:pt x="6926326" y="9361424"/>
                  </a:lnTo>
                  <a:lnTo>
                    <a:pt x="6933971" y="9362973"/>
                  </a:lnTo>
                  <a:lnTo>
                    <a:pt x="6941617" y="9361424"/>
                  </a:lnTo>
                  <a:lnTo>
                    <a:pt x="6947865" y="9357220"/>
                  </a:lnTo>
                  <a:lnTo>
                    <a:pt x="6952081" y="9350972"/>
                  </a:lnTo>
                  <a:lnTo>
                    <a:pt x="6953631" y="9343326"/>
                  </a:lnTo>
                  <a:close/>
                </a:path>
                <a:path w="14841219" h="10718800" extrusionOk="0">
                  <a:moveTo>
                    <a:pt x="6953631" y="9243225"/>
                  </a:moveTo>
                  <a:lnTo>
                    <a:pt x="6952081" y="9235580"/>
                  </a:lnTo>
                  <a:lnTo>
                    <a:pt x="6947865" y="9229331"/>
                  </a:lnTo>
                  <a:lnTo>
                    <a:pt x="6941617" y="9225128"/>
                  </a:lnTo>
                  <a:lnTo>
                    <a:pt x="6933971" y="9223578"/>
                  </a:lnTo>
                  <a:lnTo>
                    <a:pt x="6926326" y="9225128"/>
                  </a:lnTo>
                  <a:lnTo>
                    <a:pt x="6920077" y="9229331"/>
                  </a:lnTo>
                  <a:lnTo>
                    <a:pt x="6915874" y="9235580"/>
                  </a:lnTo>
                  <a:lnTo>
                    <a:pt x="6914324" y="9243225"/>
                  </a:lnTo>
                  <a:lnTo>
                    <a:pt x="6915874" y="9250870"/>
                  </a:lnTo>
                  <a:lnTo>
                    <a:pt x="6920077" y="9257119"/>
                  </a:lnTo>
                  <a:lnTo>
                    <a:pt x="6926326" y="9261335"/>
                  </a:lnTo>
                  <a:lnTo>
                    <a:pt x="6933971" y="9262872"/>
                  </a:lnTo>
                  <a:lnTo>
                    <a:pt x="6941617" y="9261335"/>
                  </a:lnTo>
                  <a:lnTo>
                    <a:pt x="6947865" y="9257119"/>
                  </a:lnTo>
                  <a:lnTo>
                    <a:pt x="6952081" y="9250870"/>
                  </a:lnTo>
                  <a:lnTo>
                    <a:pt x="6953631" y="9243225"/>
                  </a:lnTo>
                  <a:close/>
                </a:path>
                <a:path w="14841219" h="10718800" extrusionOk="0">
                  <a:moveTo>
                    <a:pt x="6953631" y="9143124"/>
                  </a:moveTo>
                  <a:lnTo>
                    <a:pt x="6952081" y="9135478"/>
                  </a:lnTo>
                  <a:lnTo>
                    <a:pt x="6947865" y="9129230"/>
                  </a:lnTo>
                  <a:lnTo>
                    <a:pt x="6941617" y="9125026"/>
                  </a:lnTo>
                  <a:lnTo>
                    <a:pt x="6933971" y="9123477"/>
                  </a:lnTo>
                  <a:lnTo>
                    <a:pt x="6926326" y="9125026"/>
                  </a:lnTo>
                  <a:lnTo>
                    <a:pt x="6920077" y="9129230"/>
                  </a:lnTo>
                  <a:lnTo>
                    <a:pt x="6915874" y="9135478"/>
                  </a:lnTo>
                  <a:lnTo>
                    <a:pt x="6914324" y="9143124"/>
                  </a:lnTo>
                  <a:lnTo>
                    <a:pt x="6915874" y="9150769"/>
                  </a:lnTo>
                  <a:lnTo>
                    <a:pt x="6920077" y="9157017"/>
                  </a:lnTo>
                  <a:lnTo>
                    <a:pt x="6926326" y="9161234"/>
                  </a:lnTo>
                  <a:lnTo>
                    <a:pt x="6933971" y="9162783"/>
                  </a:lnTo>
                  <a:lnTo>
                    <a:pt x="6941617" y="9161234"/>
                  </a:lnTo>
                  <a:lnTo>
                    <a:pt x="6947865" y="9157017"/>
                  </a:lnTo>
                  <a:lnTo>
                    <a:pt x="6952081" y="9150769"/>
                  </a:lnTo>
                  <a:lnTo>
                    <a:pt x="6953631" y="9143124"/>
                  </a:lnTo>
                  <a:close/>
                </a:path>
                <a:path w="14841219" h="10718800" extrusionOk="0">
                  <a:moveTo>
                    <a:pt x="6953631" y="9043035"/>
                  </a:moveTo>
                  <a:lnTo>
                    <a:pt x="6952081" y="9035390"/>
                  </a:lnTo>
                  <a:lnTo>
                    <a:pt x="6947865" y="9029141"/>
                  </a:lnTo>
                  <a:lnTo>
                    <a:pt x="6941617" y="9024925"/>
                  </a:lnTo>
                  <a:lnTo>
                    <a:pt x="6933971" y="9023388"/>
                  </a:lnTo>
                  <a:lnTo>
                    <a:pt x="6926326" y="9024925"/>
                  </a:lnTo>
                  <a:lnTo>
                    <a:pt x="6920077" y="9029141"/>
                  </a:lnTo>
                  <a:lnTo>
                    <a:pt x="6915874" y="9035390"/>
                  </a:lnTo>
                  <a:lnTo>
                    <a:pt x="6914324" y="9043035"/>
                  </a:lnTo>
                  <a:lnTo>
                    <a:pt x="6915874" y="9050680"/>
                  </a:lnTo>
                  <a:lnTo>
                    <a:pt x="6920077" y="9056929"/>
                  </a:lnTo>
                  <a:lnTo>
                    <a:pt x="6926326" y="9061132"/>
                  </a:lnTo>
                  <a:lnTo>
                    <a:pt x="6933971" y="9062682"/>
                  </a:lnTo>
                  <a:lnTo>
                    <a:pt x="6941617" y="9061132"/>
                  </a:lnTo>
                  <a:lnTo>
                    <a:pt x="6947865" y="9056929"/>
                  </a:lnTo>
                  <a:lnTo>
                    <a:pt x="6952081" y="9050680"/>
                  </a:lnTo>
                  <a:lnTo>
                    <a:pt x="6953631" y="9043035"/>
                  </a:lnTo>
                  <a:close/>
                </a:path>
                <a:path w="14841219" h="10718800" extrusionOk="0">
                  <a:moveTo>
                    <a:pt x="6997535" y="4388002"/>
                  </a:moveTo>
                  <a:lnTo>
                    <a:pt x="6995985" y="4380357"/>
                  </a:lnTo>
                  <a:lnTo>
                    <a:pt x="6991782" y="4374108"/>
                  </a:lnTo>
                  <a:lnTo>
                    <a:pt x="6985533" y="4369905"/>
                  </a:lnTo>
                  <a:lnTo>
                    <a:pt x="6977888" y="4368355"/>
                  </a:lnTo>
                  <a:lnTo>
                    <a:pt x="6970242" y="4369905"/>
                  </a:lnTo>
                  <a:lnTo>
                    <a:pt x="6963994" y="4374108"/>
                  </a:lnTo>
                  <a:lnTo>
                    <a:pt x="6959790" y="4380357"/>
                  </a:lnTo>
                  <a:lnTo>
                    <a:pt x="6958241" y="4388002"/>
                  </a:lnTo>
                  <a:lnTo>
                    <a:pt x="6959790" y="4395648"/>
                  </a:lnTo>
                  <a:lnTo>
                    <a:pt x="6963994" y="4401896"/>
                  </a:lnTo>
                  <a:lnTo>
                    <a:pt x="6970242" y="4406112"/>
                  </a:lnTo>
                  <a:lnTo>
                    <a:pt x="6977888" y="4407649"/>
                  </a:lnTo>
                  <a:lnTo>
                    <a:pt x="6985533" y="4406112"/>
                  </a:lnTo>
                  <a:lnTo>
                    <a:pt x="6991782" y="4401896"/>
                  </a:lnTo>
                  <a:lnTo>
                    <a:pt x="6995985" y="4395648"/>
                  </a:lnTo>
                  <a:lnTo>
                    <a:pt x="6997535" y="4388002"/>
                  </a:lnTo>
                  <a:close/>
                </a:path>
                <a:path w="14841219" h="10718800" extrusionOk="0">
                  <a:moveTo>
                    <a:pt x="6997535" y="4287913"/>
                  </a:moveTo>
                  <a:lnTo>
                    <a:pt x="6995985" y="4280255"/>
                  </a:lnTo>
                  <a:lnTo>
                    <a:pt x="6991782" y="4274020"/>
                  </a:lnTo>
                  <a:lnTo>
                    <a:pt x="6985533" y="4269803"/>
                  </a:lnTo>
                  <a:lnTo>
                    <a:pt x="6977888" y="4268267"/>
                  </a:lnTo>
                  <a:lnTo>
                    <a:pt x="6970242" y="4269803"/>
                  </a:lnTo>
                  <a:lnTo>
                    <a:pt x="6963994" y="4274020"/>
                  </a:lnTo>
                  <a:lnTo>
                    <a:pt x="6959790" y="4280255"/>
                  </a:lnTo>
                  <a:lnTo>
                    <a:pt x="6958241" y="4287913"/>
                  </a:lnTo>
                  <a:lnTo>
                    <a:pt x="6959790" y="4295559"/>
                  </a:lnTo>
                  <a:lnTo>
                    <a:pt x="6963994" y="4301795"/>
                  </a:lnTo>
                  <a:lnTo>
                    <a:pt x="6970242" y="4306011"/>
                  </a:lnTo>
                  <a:lnTo>
                    <a:pt x="6977888" y="4307548"/>
                  </a:lnTo>
                  <a:lnTo>
                    <a:pt x="6985533" y="4306011"/>
                  </a:lnTo>
                  <a:lnTo>
                    <a:pt x="6991782" y="4301795"/>
                  </a:lnTo>
                  <a:lnTo>
                    <a:pt x="6995985" y="4295559"/>
                  </a:lnTo>
                  <a:lnTo>
                    <a:pt x="6997535" y="4287913"/>
                  </a:lnTo>
                  <a:close/>
                </a:path>
                <a:path w="14841219" h="10718800" extrusionOk="0">
                  <a:moveTo>
                    <a:pt x="6997535" y="4187812"/>
                  </a:moveTo>
                  <a:lnTo>
                    <a:pt x="6995985" y="4180167"/>
                  </a:lnTo>
                  <a:lnTo>
                    <a:pt x="6991782" y="4173918"/>
                  </a:lnTo>
                  <a:lnTo>
                    <a:pt x="6985533" y="4169714"/>
                  </a:lnTo>
                  <a:lnTo>
                    <a:pt x="6977888" y="4168165"/>
                  </a:lnTo>
                  <a:lnTo>
                    <a:pt x="6970242" y="4169714"/>
                  </a:lnTo>
                  <a:lnTo>
                    <a:pt x="6963994" y="4173918"/>
                  </a:lnTo>
                  <a:lnTo>
                    <a:pt x="6959790" y="4180167"/>
                  </a:lnTo>
                  <a:lnTo>
                    <a:pt x="6958241" y="4187812"/>
                  </a:lnTo>
                  <a:lnTo>
                    <a:pt x="6959790" y="4195457"/>
                  </a:lnTo>
                  <a:lnTo>
                    <a:pt x="6963994" y="4201706"/>
                  </a:lnTo>
                  <a:lnTo>
                    <a:pt x="6970242" y="4205909"/>
                  </a:lnTo>
                  <a:lnTo>
                    <a:pt x="6977888" y="4207459"/>
                  </a:lnTo>
                  <a:lnTo>
                    <a:pt x="6985533" y="4205909"/>
                  </a:lnTo>
                  <a:lnTo>
                    <a:pt x="6991782" y="4201706"/>
                  </a:lnTo>
                  <a:lnTo>
                    <a:pt x="6995985" y="4195457"/>
                  </a:lnTo>
                  <a:lnTo>
                    <a:pt x="6997535" y="4187812"/>
                  </a:lnTo>
                  <a:close/>
                </a:path>
                <a:path w="14841219" h="10718800" extrusionOk="0">
                  <a:moveTo>
                    <a:pt x="6997535" y="4087723"/>
                  </a:moveTo>
                  <a:lnTo>
                    <a:pt x="6995985" y="4080065"/>
                  </a:lnTo>
                  <a:lnTo>
                    <a:pt x="6991782" y="4073829"/>
                  </a:lnTo>
                  <a:lnTo>
                    <a:pt x="6985533" y="4069613"/>
                  </a:lnTo>
                  <a:lnTo>
                    <a:pt x="6977888" y="4068064"/>
                  </a:lnTo>
                  <a:lnTo>
                    <a:pt x="6970242" y="4069613"/>
                  </a:lnTo>
                  <a:lnTo>
                    <a:pt x="6963994" y="4073829"/>
                  </a:lnTo>
                  <a:lnTo>
                    <a:pt x="6959790" y="4080065"/>
                  </a:lnTo>
                  <a:lnTo>
                    <a:pt x="6958241" y="4087723"/>
                  </a:lnTo>
                  <a:lnTo>
                    <a:pt x="6959790" y="4095369"/>
                  </a:lnTo>
                  <a:lnTo>
                    <a:pt x="6963994" y="4101604"/>
                  </a:lnTo>
                  <a:lnTo>
                    <a:pt x="6970242" y="4105808"/>
                  </a:lnTo>
                  <a:lnTo>
                    <a:pt x="6977888" y="4107345"/>
                  </a:lnTo>
                  <a:lnTo>
                    <a:pt x="6985533" y="4105808"/>
                  </a:lnTo>
                  <a:lnTo>
                    <a:pt x="6991782" y="4101604"/>
                  </a:lnTo>
                  <a:lnTo>
                    <a:pt x="6995985" y="4095369"/>
                  </a:lnTo>
                  <a:lnTo>
                    <a:pt x="6997535" y="4087723"/>
                  </a:lnTo>
                  <a:close/>
                </a:path>
                <a:path w="14841219" h="10718800" extrusionOk="0">
                  <a:moveTo>
                    <a:pt x="6997535" y="3987609"/>
                  </a:moveTo>
                  <a:lnTo>
                    <a:pt x="6995985" y="3979964"/>
                  </a:lnTo>
                  <a:lnTo>
                    <a:pt x="6991782" y="3973728"/>
                  </a:lnTo>
                  <a:lnTo>
                    <a:pt x="6985533" y="3969512"/>
                  </a:lnTo>
                  <a:lnTo>
                    <a:pt x="6977888" y="3967975"/>
                  </a:lnTo>
                  <a:lnTo>
                    <a:pt x="6970242" y="3969512"/>
                  </a:lnTo>
                  <a:lnTo>
                    <a:pt x="6963994" y="3973728"/>
                  </a:lnTo>
                  <a:lnTo>
                    <a:pt x="6959790" y="3979964"/>
                  </a:lnTo>
                  <a:lnTo>
                    <a:pt x="6958241" y="3987609"/>
                  </a:lnTo>
                  <a:lnTo>
                    <a:pt x="6959790" y="3995267"/>
                  </a:lnTo>
                  <a:lnTo>
                    <a:pt x="6963994" y="4001516"/>
                  </a:lnTo>
                  <a:lnTo>
                    <a:pt x="6970242" y="4005719"/>
                  </a:lnTo>
                  <a:lnTo>
                    <a:pt x="6977888" y="4007256"/>
                  </a:lnTo>
                  <a:lnTo>
                    <a:pt x="6985533" y="4005719"/>
                  </a:lnTo>
                  <a:lnTo>
                    <a:pt x="6991782" y="4001516"/>
                  </a:lnTo>
                  <a:lnTo>
                    <a:pt x="6995985" y="3995267"/>
                  </a:lnTo>
                  <a:lnTo>
                    <a:pt x="6997535" y="3987609"/>
                  </a:lnTo>
                  <a:close/>
                </a:path>
                <a:path w="14841219" h="10718800" extrusionOk="0">
                  <a:moveTo>
                    <a:pt x="6997535" y="3887520"/>
                  </a:moveTo>
                  <a:lnTo>
                    <a:pt x="6995985" y="3879875"/>
                  </a:lnTo>
                  <a:lnTo>
                    <a:pt x="6991782" y="3873627"/>
                  </a:lnTo>
                  <a:lnTo>
                    <a:pt x="6985533" y="3869410"/>
                  </a:lnTo>
                  <a:lnTo>
                    <a:pt x="6977888" y="3867861"/>
                  </a:lnTo>
                  <a:lnTo>
                    <a:pt x="6970242" y="3869410"/>
                  </a:lnTo>
                  <a:lnTo>
                    <a:pt x="6963994" y="3873627"/>
                  </a:lnTo>
                  <a:lnTo>
                    <a:pt x="6959790" y="3879875"/>
                  </a:lnTo>
                  <a:lnTo>
                    <a:pt x="6958241" y="3887520"/>
                  </a:lnTo>
                  <a:lnTo>
                    <a:pt x="6959790" y="3895166"/>
                  </a:lnTo>
                  <a:lnTo>
                    <a:pt x="6963994" y="3901414"/>
                  </a:lnTo>
                  <a:lnTo>
                    <a:pt x="6970242" y="3905618"/>
                  </a:lnTo>
                  <a:lnTo>
                    <a:pt x="6977888" y="3907167"/>
                  </a:lnTo>
                  <a:lnTo>
                    <a:pt x="6985533" y="3905618"/>
                  </a:lnTo>
                  <a:lnTo>
                    <a:pt x="6991782" y="3901414"/>
                  </a:lnTo>
                  <a:lnTo>
                    <a:pt x="6995985" y="3895166"/>
                  </a:lnTo>
                  <a:lnTo>
                    <a:pt x="6997535" y="3887520"/>
                  </a:lnTo>
                  <a:close/>
                </a:path>
                <a:path w="14841219" h="10718800" extrusionOk="0">
                  <a:moveTo>
                    <a:pt x="6997535" y="3787419"/>
                  </a:moveTo>
                  <a:lnTo>
                    <a:pt x="6995985" y="3779774"/>
                  </a:lnTo>
                  <a:lnTo>
                    <a:pt x="6991782" y="3773525"/>
                  </a:lnTo>
                  <a:lnTo>
                    <a:pt x="6985533" y="3769309"/>
                  </a:lnTo>
                  <a:lnTo>
                    <a:pt x="6977888" y="3767772"/>
                  </a:lnTo>
                  <a:lnTo>
                    <a:pt x="6970242" y="3769309"/>
                  </a:lnTo>
                  <a:lnTo>
                    <a:pt x="6963994" y="3773525"/>
                  </a:lnTo>
                  <a:lnTo>
                    <a:pt x="6959790" y="3779774"/>
                  </a:lnTo>
                  <a:lnTo>
                    <a:pt x="6958241" y="3787419"/>
                  </a:lnTo>
                  <a:lnTo>
                    <a:pt x="6959790" y="3795077"/>
                  </a:lnTo>
                  <a:lnTo>
                    <a:pt x="6963994" y="3801326"/>
                  </a:lnTo>
                  <a:lnTo>
                    <a:pt x="6970242" y="3805542"/>
                  </a:lnTo>
                  <a:lnTo>
                    <a:pt x="6977888" y="3807079"/>
                  </a:lnTo>
                  <a:lnTo>
                    <a:pt x="6985533" y="3805542"/>
                  </a:lnTo>
                  <a:lnTo>
                    <a:pt x="6991782" y="3801326"/>
                  </a:lnTo>
                  <a:lnTo>
                    <a:pt x="6995985" y="3795077"/>
                  </a:lnTo>
                  <a:lnTo>
                    <a:pt x="6997535" y="3787419"/>
                  </a:lnTo>
                  <a:close/>
                </a:path>
                <a:path w="14841219" h="10718800" extrusionOk="0">
                  <a:moveTo>
                    <a:pt x="7027608" y="9889198"/>
                  </a:moveTo>
                  <a:lnTo>
                    <a:pt x="7026072" y="9881540"/>
                  </a:lnTo>
                  <a:lnTo>
                    <a:pt x="7021855" y="9875304"/>
                  </a:lnTo>
                  <a:lnTo>
                    <a:pt x="7015620" y="9871088"/>
                  </a:lnTo>
                  <a:lnTo>
                    <a:pt x="7007974" y="9869551"/>
                  </a:lnTo>
                  <a:lnTo>
                    <a:pt x="7000329" y="9871088"/>
                  </a:lnTo>
                  <a:lnTo>
                    <a:pt x="6994080" y="9875304"/>
                  </a:lnTo>
                  <a:lnTo>
                    <a:pt x="6989864" y="9881540"/>
                  </a:lnTo>
                  <a:lnTo>
                    <a:pt x="6988327" y="9889198"/>
                  </a:lnTo>
                  <a:lnTo>
                    <a:pt x="6989864" y="9896843"/>
                  </a:lnTo>
                  <a:lnTo>
                    <a:pt x="6994080" y="9903092"/>
                  </a:lnTo>
                  <a:lnTo>
                    <a:pt x="7000329" y="9907295"/>
                  </a:lnTo>
                  <a:lnTo>
                    <a:pt x="7007974" y="9908845"/>
                  </a:lnTo>
                  <a:lnTo>
                    <a:pt x="7015620" y="9907295"/>
                  </a:lnTo>
                  <a:lnTo>
                    <a:pt x="7021855" y="9903092"/>
                  </a:lnTo>
                  <a:lnTo>
                    <a:pt x="7026072" y="9896843"/>
                  </a:lnTo>
                  <a:lnTo>
                    <a:pt x="7027608" y="9889198"/>
                  </a:lnTo>
                  <a:close/>
                </a:path>
                <a:path w="14841219" h="10718800" extrusionOk="0">
                  <a:moveTo>
                    <a:pt x="7027608" y="9789096"/>
                  </a:moveTo>
                  <a:lnTo>
                    <a:pt x="7026072" y="9781451"/>
                  </a:lnTo>
                  <a:lnTo>
                    <a:pt x="7021855" y="9775203"/>
                  </a:lnTo>
                  <a:lnTo>
                    <a:pt x="7015620" y="9770999"/>
                  </a:lnTo>
                  <a:lnTo>
                    <a:pt x="7007974" y="9769450"/>
                  </a:lnTo>
                  <a:lnTo>
                    <a:pt x="7000329" y="9770999"/>
                  </a:lnTo>
                  <a:lnTo>
                    <a:pt x="6994080" y="9775203"/>
                  </a:lnTo>
                  <a:lnTo>
                    <a:pt x="6989864" y="9781451"/>
                  </a:lnTo>
                  <a:lnTo>
                    <a:pt x="6988327" y="9789096"/>
                  </a:lnTo>
                  <a:lnTo>
                    <a:pt x="6989864" y="9796742"/>
                  </a:lnTo>
                  <a:lnTo>
                    <a:pt x="6994080" y="9802990"/>
                  </a:lnTo>
                  <a:lnTo>
                    <a:pt x="7000329" y="9807207"/>
                  </a:lnTo>
                  <a:lnTo>
                    <a:pt x="7007974" y="9808743"/>
                  </a:lnTo>
                  <a:lnTo>
                    <a:pt x="7015620" y="9807207"/>
                  </a:lnTo>
                  <a:lnTo>
                    <a:pt x="7021855" y="9802990"/>
                  </a:lnTo>
                  <a:lnTo>
                    <a:pt x="7026072" y="9796742"/>
                  </a:lnTo>
                  <a:lnTo>
                    <a:pt x="7027608" y="9789096"/>
                  </a:lnTo>
                  <a:close/>
                </a:path>
                <a:path w="14841219" h="10718800" extrusionOk="0">
                  <a:moveTo>
                    <a:pt x="7027608" y="9689008"/>
                  </a:moveTo>
                  <a:lnTo>
                    <a:pt x="7026072" y="9681362"/>
                  </a:lnTo>
                  <a:lnTo>
                    <a:pt x="7021855" y="9675114"/>
                  </a:lnTo>
                  <a:lnTo>
                    <a:pt x="7015620" y="9670898"/>
                  </a:lnTo>
                  <a:lnTo>
                    <a:pt x="7007974" y="9669348"/>
                  </a:lnTo>
                  <a:lnTo>
                    <a:pt x="7000329" y="9670898"/>
                  </a:lnTo>
                  <a:lnTo>
                    <a:pt x="6994080" y="9675114"/>
                  </a:lnTo>
                  <a:lnTo>
                    <a:pt x="6989864" y="9681362"/>
                  </a:lnTo>
                  <a:lnTo>
                    <a:pt x="6988327" y="9689008"/>
                  </a:lnTo>
                  <a:lnTo>
                    <a:pt x="6989864" y="9696653"/>
                  </a:lnTo>
                  <a:lnTo>
                    <a:pt x="6994080" y="9702902"/>
                  </a:lnTo>
                  <a:lnTo>
                    <a:pt x="7000329" y="9707105"/>
                  </a:lnTo>
                  <a:lnTo>
                    <a:pt x="7007974" y="9708642"/>
                  </a:lnTo>
                  <a:lnTo>
                    <a:pt x="7015620" y="9707105"/>
                  </a:lnTo>
                  <a:lnTo>
                    <a:pt x="7021855" y="9702902"/>
                  </a:lnTo>
                  <a:lnTo>
                    <a:pt x="7026072" y="9696653"/>
                  </a:lnTo>
                  <a:lnTo>
                    <a:pt x="7027608" y="9689008"/>
                  </a:lnTo>
                  <a:close/>
                </a:path>
                <a:path w="14841219" h="10718800" extrusionOk="0">
                  <a:moveTo>
                    <a:pt x="7027608" y="9588906"/>
                  </a:moveTo>
                  <a:lnTo>
                    <a:pt x="7026072" y="9581261"/>
                  </a:lnTo>
                  <a:lnTo>
                    <a:pt x="7021855" y="9575013"/>
                  </a:lnTo>
                  <a:lnTo>
                    <a:pt x="7015620" y="9570809"/>
                  </a:lnTo>
                  <a:lnTo>
                    <a:pt x="7007974" y="9569259"/>
                  </a:lnTo>
                  <a:lnTo>
                    <a:pt x="7000329" y="9570809"/>
                  </a:lnTo>
                  <a:lnTo>
                    <a:pt x="6994080" y="9575013"/>
                  </a:lnTo>
                  <a:lnTo>
                    <a:pt x="6989864" y="9581261"/>
                  </a:lnTo>
                  <a:lnTo>
                    <a:pt x="6988327" y="9588906"/>
                  </a:lnTo>
                  <a:lnTo>
                    <a:pt x="6989864" y="9596552"/>
                  </a:lnTo>
                  <a:lnTo>
                    <a:pt x="6994080" y="9602800"/>
                  </a:lnTo>
                  <a:lnTo>
                    <a:pt x="7000329" y="9607004"/>
                  </a:lnTo>
                  <a:lnTo>
                    <a:pt x="7007974" y="9608553"/>
                  </a:lnTo>
                  <a:lnTo>
                    <a:pt x="7015620" y="9607004"/>
                  </a:lnTo>
                  <a:lnTo>
                    <a:pt x="7021855" y="9602800"/>
                  </a:lnTo>
                  <a:lnTo>
                    <a:pt x="7026072" y="9596552"/>
                  </a:lnTo>
                  <a:lnTo>
                    <a:pt x="7027608" y="9588906"/>
                  </a:lnTo>
                  <a:close/>
                </a:path>
                <a:path w="14841219" h="10718800" extrusionOk="0">
                  <a:moveTo>
                    <a:pt x="7027608" y="9488805"/>
                  </a:moveTo>
                  <a:lnTo>
                    <a:pt x="7026072" y="9481160"/>
                  </a:lnTo>
                  <a:lnTo>
                    <a:pt x="7021855" y="9474911"/>
                  </a:lnTo>
                  <a:lnTo>
                    <a:pt x="7015620" y="9470707"/>
                  </a:lnTo>
                  <a:lnTo>
                    <a:pt x="7007974" y="9469158"/>
                  </a:lnTo>
                  <a:lnTo>
                    <a:pt x="7000329" y="9470707"/>
                  </a:lnTo>
                  <a:lnTo>
                    <a:pt x="6994080" y="9474911"/>
                  </a:lnTo>
                  <a:lnTo>
                    <a:pt x="6989864" y="9481160"/>
                  </a:lnTo>
                  <a:lnTo>
                    <a:pt x="6988327" y="9488805"/>
                  </a:lnTo>
                  <a:lnTo>
                    <a:pt x="6989864" y="9496463"/>
                  </a:lnTo>
                  <a:lnTo>
                    <a:pt x="6994080" y="9502699"/>
                  </a:lnTo>
                  <a:lnTo>
                    <a:pt x="7000329" y="9506915"/>
                  </a:lnTo>
                  <a:lnTo>
                    <a:pt x="7007974" y="9508465"/>
                  </a:lnTo>
                  <a:lnTo>
                    <a:pt x="7015620" y="9506915"/>
                  </a:lnTo>
                  <a:lnTo>
                    <a:pt x="7021855" y="9502699"/>
                  </a:lnTo>
                  <a:lnTo>
                    <a:pt x="7026072" y="9496463"/>
                  </a:lnTo>
                  <a:lnTo>
                    <a:pt x="7027608" y="9488805"/>
                  </a:lnTo>
                  <a:close/>
                </a:path>
                <a:path w="14841219" h="10718800" extrusionOk="0">
                  <a:moveTo>
                    <a:pt x="7027608" y="9388716"/>
                  </a:moveTo>
                  <a:lnTo>
                    <a:pt x="7026072" y="9381071"/>
                  </a:lnTo>
                  <a:lnTo>
                    <a:pt x="7021855" y="9374822"/>
                  </a:lnTo>
                  <a:lnTo>
                    <a:pt x="7015620" y="9370606"/>
                  </a:lnTo>
                  <a:lnTo>
                    <a:pt x="7007974" y="9369069"/>
                  </a:lnTo>
                  <a:lnTo>
                    <a:pt x="7000329" y="9370606"/>
                  </a:lnTo>
                  <a:lnTo>
                    <a:pt x="6994080" y="9374822"/>
                  </a:lnTo>
                  <a:lnTo>
                    <a:pt x="6989864" y="9381071"/>
                  </a:lnTo>
                  <a:lnTo>
                    <a:pt x="6988327" y="9388716"/>
                  </a:lnTo>
                  <a:lnTo>
                    <a:pt x="6989864" y="9396362"/>
                  </a:lnTo>
                  <a:lnTo>
                    <a:pt x="6994080" y="9402610"/>
                  </a:lnTo>
                  <a:lnTo>
                    <a:pt x="7000329" y="9406814"/>
                  </a:lnTo>
                  <a:lnTo>
                    <a:pt x="7007974" y="9408363"/>
                  </a:lnTo>
                  <a:lnTo>
                    <a:pt x="7015620" y="9406814"/>
                  </a:lnTo>
                  <a:lnTo>
                    <a:pt x="7021855" y="9402610"/>
                  </a:lnTo>
                  <a:lnTo>
                    <a:pt x="7026072" y="9396362"/>
                  </a:lnTo>
                  <a:lnTo>
                    <a:pt x="7027608" y="9388716"/>
                  </a:lnTo>
                  <a:close/>
                </a:path>
                <a:path w="14841219" h="10718800" extrusionOk="0">
                  <a:moveTo>
                    <a:pt x="7027608" y="9288615"/>
                  </a:moveTo>
                  <a:lnTo>
                    <a:pt x="7026072" y="9280969"/>
                  </a:lnTo>
                  <a:lnTo>
                    <a:pt x="7021855" y="9274721"/>
                  </a:lnTo>
                  <a:lnTo>
                    <a:pt x="7015620" y="9270517"/>
                  </a:lnTo>
                  <a:lnTo>
                    <a:pt x="7007974" y="9268968"/>
                  </a:lnTo>
                  <a:lnTo>
                    <a:pt x="7000329" y="9270517"/>
                  </a:lnTo>
                  <a:lnTo>
                    <a:pt x="6994080" y="9274721"/>
                  </a:lnTo>
                  <a:lnTo>
                    <a:pt x="6989864" y="9280969"/>
                  </a:lnTo>
                  <a:lnTo>
                    <a:pt x="6988327" y="9288615"/>
                  </a:lnTo>
                  <a:lnTo>
                    <a:pt x="6989864" y="9296273"/>
                  </a:lnTo>
                  <a:lnTo>
                    <a:pt x="6994080" y="9302509"/>
                  </a:lnTo>
                  <a:lnTo>
                    <a:pt x="7000329" y="9306725"/>
                  </a:lnTo>
                  <a:lnTo>
                    <a:pt x="7007974" y="9308262"/>
                  </a:lnTo>
                  <a:lnTo>
                    <a:pt x="7015620" y="9306725"/>
                  </a:lnTo>
                  <a:lnTo>
                    <a:pt x="7021855" y="9302509"/>
                  </a:lnTo>
                  <a:lnTo>
                    <a:pt x="7026072" y="9296273"/>
                  </a:lnTo>
                  <a:lnTo>
                    <a:pt x="7027608" y="9288615"/>
                  </a:lnTo>
                  <a:close/>
                </a:path>
                <a:path w="14841219" h="10718800" extrusionOk="0">
                  <a:moveTo>
                    <a:pt x="7027608" y="9188513"/>
                  </a:moveTo>
                  <a:lnTo>
                    <a:pt x="7026072" y="9180868"/>
                  </a:lnTo>
                  <a:lnTo>
                    <a:pt x="7021855" y="9174632"/>
                  </a:lnTo>
                  <a:lnTo>
                    <a:pt x="7015620" y="9170416"/>
                  </a:lnTo>
                  <a:lnTo>
                    <a:pt x="7007974" y="9168867"/>
                  </a:lnTo>
                  <a:lnTo>
                    <a:pt x="7000329" y="9170416"/>
                  </a:lnTo>
                  <a:lnTo>
                    <a:pt x="6994080" y="9174632"/>
                  </a:lnTo>
                  <a:lnTo>
                    <a:pt x="6989864" y="9180868"/>
                  </a:lnTo>
                  <a:lnTo>
                    <a:pt x="6988327" y="9188513"/>
                  </a:lnTo>
                  <a:lnTo>
                    <a:pt x="6989864" y="9196172"/>
                  </a:lnTo>
                  <a:lnTo>
                    <a:pt x="6994080" y="9202407"/>
                  </a:lnTo>
                  <a:lnTo>
                    <a:pt x="7000329" y="9206624"/>
                  </a:lnTo>
                  <a:lnTo>
                    <a:pt x="7007974" y="9208173"/>
                  </a:lnTo>
                  <a:lnTo>
                    <a:pt x="7015620" y="9206624"/>
                  </a:lnTo>
                  <a:lnTo>
                    <a:pt x="7021855" y="9202407"/>
                  </a:lnTo>
                  <a:lnTo>
                    <a:pt x="7026072" y="9196172"/>
                  </a:lnTo>
                  <a:lnTo>
                    <a:pt x="7027608" y="9188513"/>
                  </a:lnTo>
                  <a:close/>
                </a:path>
                <a:path w="14841219" h="10718800" extrusionOk="0">
                  <a:moveTo>
                    <a:pt x="7027608" y="9088412"/>
                  </a:moveTo>
                  <a:lnTo>
                    <a:pt x="7026072" y="9080779"/>
                  </a:lnTo>
                  <a:lnTo>
                    <a:pt x="7021855" y="9074531"/>
                  </a:lnTo>
                  <a:lnTo>
                    <a:pt x="7015620" y="9070315"/>
                  </a:lnTo>
                  <a:lnTo>
                    <a:pt x="7007974" y="9068778"/>
                  </a:lnTo>
                  <a:lnTo>
                    <a:pt x="7000329" y="9070315"/>
                  </a:lnTo>
                  <a:lnTo>
                    <a:pt x="6994080" y="9074531"/>
                  </a:lnTo>
                  <a:lnTo>
                    <a:pt x="6989864" y="9080779"/>
                  </a:lnTo>
                  <a:lnTo>
                    <a:pt x="6988327" y="9088412"/>
                  </a:lnTo>
                  <a:lnTo>
                    <a:pt x="6989864" y="9096070"/>
                  </a:lnTo>
                  <a:lnTo>
                    <a:pt x="6994080" y="9102319"/>
                  </a:lnTo>
                  <a:lnTo>
                    <a:pt x="7000329" y="9106535"/>
                  </a:lnTo>
                  <a:lnTo>
                    <a:pt x="7007974" y="9108072"/>
                  </a:lnTo>
                  <a:lnTo>
                    <a:pt x="7015620" y="9106535"/>
                  </a:lnTo>
                  <a:lnTo>
                    <a:pt x="7021855" y="9102319"/>
                  </a:lnTo>
                  <a:lnTo>
                    <a:pt x="7026072" y="9096070"/>
                  </a:lnTo>
                  <a:lnTo>
                    <a:pt x="7027608" y="9088412"/>
                  </a:lnTo>
                  <a:close/>
                </a:path>
                <a:path w="14841219" h="10718800" extrusionOk="0">
                  <a:moveTo>
                    <a:pt x="7027608" y="8988336"/>
                  </a:moveTo>
                  <a:lnTo>
                    <a:pt x="7026072" y="8980678"/>
                  </a:lnTo>
                  <a:lnTo>
                    <a:pt x="7021855" y="8974442"/>
                  </a:lnTo>
                  <a:lnTo>
                    <a:pt x="7015620" y="8970226"/>
                  </a:lnTo>
                  <a:lnTo>
                    <a:pt x="7007974" y="8968676"/>
                  </a:lnTo>
                  <a:lnTo>
                    <a:pt x="7000329" y="8970226"/>
                  </a:lnTo>
                  <a:lnTo>
                    <a:pt x="6994080" y="8974442"/>
                  </a:lnTo>
                  <a:lnTo>
                    <a:pt x="6989864" y="8980678"/>
                  </a:lnTo>
                  <a:lnTo>
                    <a:pt x="6988327" y="8988336"/>
                  </a:lnTo>
                  <a:lnTo>
                    <a:pt x="6989864" y="8995981"/>
                  </a:lnTo>
                  <a:lnTo>
                    <a:pt x="6994080" y="9002217"/>
                  </a:lnTo>
                  <a:lnTo>
                    <a:pt x="7000329" y="9006434"/>
                  </a:lnTo>
                  <a:lnTo>
                    <a:pt x="7007974" y="9007970"/>
                  </a:lnTo>
                  <a:lnTo>
                    <a:pt x="7015620" y="9006434"/>
                  </a:lnTo>
                  <a:lnTo>
                    <a:pt x="7021855" y="9002217"/>
                  </a:lnTo>
                  <a:lnTo>
                    <a:pt x="7026072" y="8995981"/>
                  </a:lnTo>
                  <a:lnTo>
                    <a:pt x="7027608" y="8988336"/>
                  </a:lnTo>
                  <a:close/>
                </a:path>
                <a:path w="14841219" h="10718800" extrusionOk="0">
                  <a:moveTo>
                    <a:pt x="7071538" y="4433392"/>
                  </a:moveTo>
                  <a:lnTo>
                    <a:pt x="7069988" y="4425747"/>
                  </a:lnTo>
                  <a:lnTo>
                    <a:pt x="7065772" y="4419498"/>
                  </a:lnTo>
                  <a:lnTo>
                    <a:pt x="7059523" y="4415294"/>
                  </a:lnTo>
                  <a:lnTo>
                    <a:pt x="7051878" y="4413745"/>
                  </a:lnTo>
                  <a:lnTo>
                    <a:pt x="7044233" y="4415294"/>
                  </a:lnTo>
                  <a:lnTo>
                    <a:pt x="7037997" y="4419498"/>
                  </a:lnTo>
                  <a:lnTo>
                    <a:pt x="7033781" y="4425747"/>
                  </a:lnTo>
                  <a:lnTo>
                    <a:pt x="7032244" y="4433392"/>
                  </a:lnTo>
                  <a:lnTo>
                    <a:pt x="7033781" y="4441037"/>
                  </a:lnTo>
                  <a:lnTo>
                    <a:pt x="7037997" y="4447286"/>
                  </a:lnTo>
                  <a:lnTo>
                    <a:pt x="7044233" y="4451502"/>
                  </a:lnTo>
                  <a:lnTo>
                    <a:pt x="7051878" y="4453039"/>
                  </a:lnTo>
                  <a:lnTo>
                    <a:pt x="7059523" y="4451502"/>
                  </a:lnTo>
                  <a:lnTo>
                    <a:pt x="7065772" y="4447286"/>
                  </a:lnTo>
                  <a:lnTo>
                    <a:pt x="7069988" y="4441037"/>
                  </a:lnTo>
                  <a:lnTo>
                    <a:pt x="7071538" y="4433392"/>
                  </a:lnTo>
                  <a:close/>
                </a:path>
                <a:path w="14841219" h="10718800" extrusionOk="0">
                  <a:moveTo>
                    <a:pt x="7071538" y="4333303"/>
                  </a:moveTo>
                  <a:lnTo>
                    <a:pt x="7069988" y="4325658"/>
                  </a:lnTo>
                  <a:lnTo>
                    <a:pt x="7065772" y="4319409"/>
                  </a:lnTo>
                  <a:lnTo>
                    <a:pt x="7059523" y="4315193"/>
                  </a:lnTo>
                  <a:lnTo>
                    <a:pt x="7051878" y="4313656"/>
                  </a:lnTo>
                  <a:lnTo>
                    <a:pt x="7044233" y="4315193"/>
                  </a:lnTo>
                  <a:lnTo>
                    <a:pt x="7037997" y="4319409"/>
                  </a:lnTo>
                  <a:lnTo>
                    <a:pt x="7033781" y="4325658"/>
                  </a:lnTo>
                  <a:lnTo>
                    <a:pt x="7032244" y="4333303"/>
                  </a:lnTo>
                  <a:lnTo>
                    <a:pt x="7033781" y="4340949"/>
                  </a:lnTo>
                  <a:lnTo>
                    <a:pt x="7037997" y="4347197"/>
                  </a:lnTo>
                  <a:lnTo>
                    <a:pt x="7044233" y="4351401"/>
                  </a:lnTo>
                  <a:lnTo>
                    <a:pt x="7051878" y="4352937"/>
                  </a:lnTo>
                  <a:lnTo>
                    <a:pt x="7059523" y="4351401"/>
                  </a:lnTo>
                  <a:lnTo>
                    <a:pt x="7065772" y="4347197"/>
                  </a:lnTo>
                  <a:lnTo>
                    <a:pt x="7069988" y="4340949"/>
                  </a:lnTo>
                  <a:lnTo>
                    <a:pt x="7071538" y="4333303"/>
                  </a:lnTo>
                  <a:close/>
                </a:path>
                <a:path w="14841219" h="10718800" extrusionOk="0">
                  <a:moveTo>
                    <a:pt x="7071538" y="4233189"/>
                  </a:moveTo>
                  <a:lnTo>
                    <a:pt x="7069988" y="4225556"/>
                  </a:lnTo>
                  <a:lnTo>
                    <a:pt x="7065772" y="4219308"/>
                  </a:lnTo>
                  <a:lnTo>
                    <a:pt x="7059523" y="4215104"/>
                  </a:lnTo>
                  <a:lnTo>
                    <a:pt x="7051878" y="4213555"/>
                  </a:lnTo>
                  <a:lnTo>
                    <a:pt x="7044233" y="4215104"/>
                  </a:lnTo>
                  <a:lnTo>
                    <a:pt x="7037997" y="4219308"/>
                  </a:lnTo>
                  <a:lnTo>
                    <a:pt x="7033781" y="4225556"/>
                  </a:lnTo>
                  <a:lnTo>
                    <a:pt x="7032244" y="4233189"/>
                  </a:lnTo>
                  <a:lnTo>
                    <a:pt x="7033781" y="4240847"/>
                  </a:lnTo>
                  <a:lnTo>
                    <a:pt x="7037997" y="4247096"/>
                  </a:lnTo>
                  <a:lnTo>
                    <a:pt x="7044233" y="4251299"/>
                  </a:lnTo>
                  <a:lnTo>
                    <a:pt x="7051878" y="4252849"/>
                  </a:lnTo>
                  <a:lnTo>
                    <a:pt x="7059523" y="4251299"/>
                  </a:lnTo>
                  <a:lnTo>
                    <a:pt x="7065772" y="4247096"/>
                  </a:lnTo>
                  <a:lnTo>
                    <a:pt x="7069988" y="4240847"/>
                  </a:lnTo>
                  <a:lnTo>
                    <a:pt x="7071538" y="4233189"/>
                  </a:lnTo>
                  <a:close/>
                </a:path>
                <a:path w="14841219" h="10718800" extrusionOk="0">
                  <a:moveTo>
                    <a:pt x="7071538" y="4133100"/>
                  </a:moveTo>
                  <a:lnTo>
                    <a:pt x="7069988" y="4125455"/>
                  </a:lnTo>
                  <a:lnTo>
                    <a:pt x="7065772" y="4119219"/>
                  </a:lnTo>
                  <a:lnTo>
                    <a:pt x="7059523" y="4115003"/>
                  </a:lnTo>
                  <a:lnTo>
                    <a:pt x="7051878" y="4113453"/>
                  </a:lnTo>
                  <a:lnTo>
                    <a:pt x="7044233" y="4115003"/>
                  </a:lnTo>
                  <a:lnTo>
                    <a:pt x="7037997" y="4119219"/>
                  </a:lnTo>
                  <a:lnTo>
                    <a:pt x="7033781" y="4125455"/>
                  </a:lnTo>
                  <a:lnTo>
                    <a:pt x="7032244" y="4133100"/>
                  </a:lnTo>
                  <a:lnTo>
                    <a:pt x="7033781" y="4140758"/>
                  </a:lnTo>
                  <a:lnTo>
                    <a:pt x="7037997" y="4146994"/>
                  </a:lnTo>
                  <a:lnTo>
                    <a:pt x="7044233" y="4151211"/>
                  </a:lnTo>
                  <a:lnTo>
                    <a:pt x="7051878" y="4152760"/>
                  </a:lnTo>
                  <a:lnTo>
                    <a:pt x="7059523" y="4151211"/>
                  </a:lnTo>
                  <a:lnTo>
                    <a:pt x="7065772" y="4146994"/>
                  </a:lnTo>
                  <a:lnTo>
                    <a:pt x="7069988" y="4140758"/>
                  </a:lnTo>
                  <a:lnTo>
                    <a:pt x="7071538" y="4133100"/>
                  </a:lnTo>
                  <a:close/>
                </a:path>
                <a:path w="14841219" h="10718800" extrusionOk="0">
                  <a:moveTo>
                    <a:pt x="7071538" y="4033012"/>
                  </a:moveTo>
                  <a:lnTo>
                    <a:pt x="7069988" y="4025366"/>
                  </a:lnTo>
                  <a:lnTo>
                    <a:pt x="7065772" y="4019118"/>
                  </a:lnTo>
                  <a:lnTo>
                    <a:pt x="7059523" y="4014901"/>
                  </a:lnTo>
                  <a:lnTo>
                    <a:pt x="7051878" y="4013365"/>
                  </a:lnTo>
                  <a:lnTo>
                    <a:pt x="7044233" y="4014901"/>
                  </a:lnTo>
                  <a:lnTo>
                    <a:pt x="7037997" y="4019118"/>
                  </a:lnTo>
                  <a:lnTo>
                    <a:pt x="7033781" y="4025366"/>
                  </a:lnTo>
                  <a:lnTo>
                    <a:pt x="7032244" y="4033012"/>
                  </a:lnTo>
                  <a:lnTo>
                    <a:pt x="7033781" y="4040670"/>
                  </a:lnTo>
                  <a:lnTo>
                    <a:pt x="7037997" y="4046905"/>
                  </a:lnTo>
                  <a:lnTo>
                    <a:pt x="7044233" y="4051109"/>
                  </a:lnTo>
                  <a:lnTo>
                    <a:pt x="7051878" y="4052659"/>
                  </a:lnTo>
                  <a:lnTo>
                    <a:pt x="7059523" y="4051109"/>
                  </a:lnTo>
                  <a:lnTo>
                    <a:pt x="7065772" y="4046905"/>
                  </a:lnTo>
                  <a:lnTo>
                    <a:pt x="7069988" y="4040670"/>
                  </a:lnTo>
                  <a:lnTo>
                    <a:pt x="7071538" y="4033012"/>
                  </a:lnTo>
                  <a:close/>
                </a:path>
                <a:path w="14841219" h="10718800" extrusionOk="0">
                  <a:moveTo>
                    <a:pt x="7071538" y="3932910"/>
                  </a:moveTo>
                  <a:lnTo>
                    <a:pt x="7069988" y="3925265"/>
                  </a:lnTo>
                  <a:lnTo>
                    <a:pt x="7065772" y="3919016"/>
                  </a:lnTo>
                  <a:lnTo>
                    <a:pt x="7059523" y="3914813"/>
                  </a:lnTo>
                  <a:lnTo>
                    <a:pt x="7051878" y="3913263"/>
                  </a:lnTo>
                  <a:lnTo>
                    <a:pt x="7044233" y="3914813"/>
                  </a:lnTo>
                  <a:lnTo>
                    <a:pt x="7037997" y="3919016"/>
                  </a:lnTo>
                  <a:lnTo>
                    <a:pt x="7033781" y="3925265"/>
                  </a:lnTo>
                  <a:lnTo>
                    <a:pt x="7032244" y="3932910"/>
                  </a:lnTo>
                  <a:lnTo>
                    <a:pt x="7033781" y="3940556"/>
                  </a:lnTo>
                  <a:lnTo>
                    <a:pt x="7037997" y="3946804"/>
                  </a:lnTo>
                  <a:lnTo>
                    <a:pt x="7044233" y="3951008"/>
                  </a:lnTo>
                  <a:lnTo>
                    <a:pt x="7051878" y="3952557"/>
                  </a:lnTo>
                  <a:lnTo>
                    <a:pt x="7059523" y="3951008"/>
                  </a:lnTo>
                  <a:lnTo>
                    <a:pt x="7065772" y="3946804"/>
                  </a:lnTo>
                  <a:lnTo>
                    <a:pt x="7069988" y="3940556"/>
                  </a:lnTo>
                  <a:lnTo>
                    <a:pt x="7071538" y="3932910"/>
                  </a:lnTo>
                  <a:close/>
                </a:path>
                <a:path w="14841219" h="10718800" extrusionOk="0">
                  <a:moveTo>
                    <a:pt x="7071538" y="3832822"/>
                  </a:moveTo>
                  <a:lnTo>
                    <a:pt x="7069988" y="3825176"/>
                  </a:lnTo>
                  <a:lnTo>
                    <a:pt x="7065772" y="3818928"/>
                  </a:lnTo>
                  <a:lnTo>
                    <a:pt x="7059523" y="3814711"/>
                  </a:lnTo>
                  <a:lnTo>
                    <a:pt x="7051878" y="3813175"/>
                  </a:lnTo>
                  <a:lnTo>
                    <a:pt x="7044233" y="3814711"/>
                  </a:lnTo>
                  <a:lnTo>
                    <a:pt x="7037997" y="3818928"/>
                  </a:lnTo>
                  <a:lnTo>
                    <a:pt x="7033781" y="3825176"/>
                  </a:lnTo>
                  <a:lnTo>
                    <a:pt x="7032244" y="3832822"/>
                  </a:lnTo>
                  <a:lnTo>
                    <a:pt x="7033781" y="3840467"/>
                  </a:lnTo>
                  <a:lnTo>
                    <a:pt x="7037997" y="3846715"/>
                  </a:lnTo>
                  <a:lnTo>
                    <a:pt x="7044233" y="3850919"/>
                  </a:lnTo>
                  <a:lnTo>
                    <a:pt x="7051878" y="3852468"/>
                  </a:lnTo>
                  <a:lnTo>
                    <a:pt x="7059523" y="3850919"/>
                  </a:lnTo>
                  <a:lnTo>
                    <a:pt x="7065772" y="3846715"/>
                  </a:lnTo>
                  <a:lnTo>
                    <a:pt x="7069988" y="3840467"/>
                  </a:lnTo>
                  <a:lnTo>
                    <a:pt x="7071538" y="3832822"/>
                  </a:lnTo>
                  <a:close/>
                </a:path>
                <a:path w="14841219" h="10718800" extrusionOk="0">
                  <a:moveTo>
                    <a:pt x="7071538" y="3732720"/>
                  </a:moveTo>
                  <a:lnTo>
                    <a:pt x="7069988" y="3725075"/>
                  </a:lnTo>
                  <a:lnTo>
                    <a:pt x="7065772" y="3718826"/>
                  </a:lnTo>
                  <a:lnTo>
                    <a:pt x="7059523" y="3714623"/>
                  </a:lnTo>
                  <a:lnTo>
                    <a:pt x="7051878" y="3713073"/>
                  </a:lnTo>
                  <a:lnTo>
                    <a:pt x="7044233" y="3714623"/>
                  </a:lnTo>
                  <a:lnTo>
                    <a:pt x="7037997" y="3718826"/>
                  </a:lnTo>
                  <a:lnTo>
                    <a:pt x="7033781" y="3725075"/>
                  </a:lnTo>
                  <a:lnTo>
                    <a:pt x="7032244" y="3732720"/>
                  </a:lnTo>
                  <a:lnTo>
                    <a:pt x="7033781" y="3740366"/>
                  </a:lnTo>
                  <a:lnTo>
                    <a:pt x="7037997" y="3746614"/>
                  </a:lnTo>
                  <a:lnTo>
                    <a:pt x="7044233" y="3750830"/>
                  </a:lnTo>
                  <a:lnTo>
                    <a:pt x="7051878" y="3752367"/>
                  </a:lnTo>
                  <a:lnTo>
                    <a:pt x="7059523" y="3750830"/>
                  </a:lnTo>
                  <a:lnTo>
                    <a:pt x="7065772" y="3746614"/>
                  </a:lnTo>
                  <a:lnTo>
                    <a:pt x="7069988" y="3740366"/>
                  </a:lnTo>
                  <a:lnTo>
                    <a:pt x="7071538" y="3732720"/>
                  </a:lnTo>
                  <a:close/>
                </a:path>
                <a:path w="14841219" h="10718800" extrusionOk="0">
                  <a:moveTo>
                    <a:pt x="7101611" y="9834486"/>
                  </a:moveTo>
                  <a:lnTo>
                    <a:pt x="7100062" y="9826841"/>
                  </a:lnTo>
                  <a:lnTo>
                    <a:pt x="7095845" y="9820592"/>
                  </a:lnTo>
                  <a:lnTo>
                    <a:pt x="7089610" y="9816376"/>
                  </a:lnTo>
                  <a:lnTo>
                    <a:pt x="7081964" y="9814827"/>
                  </a:lnTo>
                  <a:lnTo>
                    <a:pt x="7074319" y="9816376"/>
                  </a:lnTo>
                  <a:lnTo>
                    <a:pt x="7068071" y="9820592"/>
                  </a:lnTo>
                  <a:lnTo>
                    <a:pt x="7063854" y="9826841"/>
                  </a:lnTo>
                  <a:lnTo>
                    <a:pt x="7062317" y="9834486"/>
                  </a:lnTo>
                  <a:lnTo>
                    <a:pt x="7063854" y="9842132"/>
                  </a:lnTo>
                  <a:lnTo>
                    <a:pt x="7068071" y="9848380"/>
                  </a:lnTo>
                  <a:lnTo>
                    <a:pt x="7074319" y="9852584"/>
                  </a:lnTo>
                  <a:lnTo>
                    <a:pt x="7081964" y="9854133"/>
                  </a:lnTo>
                  <a:lnTo>
                    <a:pt x="7089610" y="9852584"/>
                  </a:lnTo>
                  <a:lnTo>
                    <a:pt x="7095845" y="9848380"/>
                  </a:lnTo>
                  <a:lnTo>
                    <a:pt x="7100062" y="9842132"/>
                  </a:lnTo>
                  <a:lnTo>
                    <a:pt x="7101611" y="9834486"/>
                  </a:lnTo>
                  <a:close/>
                </a:path>
                <a:path w="14841219" h="10718800" extrusionOk="0">
                  <a:moveTo>
                    <a:pt x="7101611" y="9734385"/>
                  </a:moveTo>
                  <a:lnTo>
                    <a:pt x="7100062" y="9726739"/>
                  </a:lnTo>
                  <a:lnTo>
                    <a:pt x="7095845" y="9720491"/>
                  </a:lnTo>
                  <a:lnTo>
                    <a:pt x="7089610" y="9716275"/>
                  </a:lnTo>
                  <a:lnTo>
                    <a:pt x="7081964" y="9714738"/>
                  </a:lnTo>
                  <a:lnTo>
                    <a:pt x="7074319" y="9716275"/>
                  </a:lnTo>
                  <a:lnTo>
                    <a:pt x="7068071" y="9720491"/>
                  </a:lnTo>
                  <a:lnTo>
                    <a:pt x="7063854" y="9726739"/>
                  </a:lnTo>
                  <a:lnTo>
                    <a:pt x="7062317" y="9734385"/>
                  </a:lnTo>
                  <a:lnTo>
                    <a:pt x="7063854" y="9742043"/>
                  </a:lnTo>
                  <a:lnTo>
                    <a:pt x="7068071" y="9748279"/>
                  </a:lnTo>
                  <a:lnTo>
                    <a:pt x="7074319" y="9752495"/>
                  </a:lnTo>
                  <a:lnTo>
                    <a:pt x="7081964" y="9754032"/>
                  </a:lnTo>
                  <a:lnTo>
                    <a:pt x="7089610" y="9752495"/>
                  </a:lnTo>
                  <a:lnTo>
                    <a:pt x="7095845" y="9748279"/>
                  </a:lnTo>
                  <a:lnTo>
                    <a:pt x="7100062" y="9742043"/>
                  </a:lnTo>
                  <a:lnTo>
                    <a:pt x="7101611" y="9734385"/>
                  </a:lnTo>
                  <a:close/>
                </a:path>
                <a:path w="14841219" h="10718800" extrusionOk="0">
                  <a:moveTo>
                    <a:pt x="7101611" y="9634296"/>
                  </a:moveTo>
                  <a:lnTo>
                    <a:pt x="7100062" y="9626651"/>
                  </a:lnTo>
                  <a:lnTo>
                    <a:pt x="7095845" y="9620402"/>
                  </a:lnTo>
                  <a:lnTo>
                    <a:pt x="7089610" y="9616186"/>
                  </a:lnTo>
                  <a:lnTo>
                    <a:pt x="7081964" y="9614637"/>
                  </a:lnTo>
                  <a:lnTo>
                    <a:pt x="7074319" y="9616186"/>
                  </a:lnTo>
                  <a:lnTo>
                    <a:pt x="7068071" y="9620402"/>
                  </a:lnTo>
                  <a:lnTo>
                    <a:pt x="7063854" y="9626651"/>
                  </a:lnTo>
                  <a:lnTo>
                    <a:pt x="7062317" y="9634296"/>
                  </a:lnTo>
                  <a:lnTo>
                    <a:pt x="7063854" y="9641942"/>
                  </a:lnTo>
                  <a:lnTo>
                    <a:pt x="7068071" y="9648190"/>
                  </a:lnTo>
                  <a:lnTo>
                    <a:pt x="7074319" y="9652394"/>
                  </a:lnTo>
                  <a:lnTo>
                    <a:pt x="7081964" y="9653930"/>
                  </a:lnTo>
                  <a:lnTo>
                    <a:pt x="7089610" y="9652394"/>
                  </a:lnTo>
                  <a:lnTo>
                    <a:pt x="7095845" y="9648190"/>
                  </a:lnTo>
                  <a:lnTo>
                    <a:pt x="7100062" y="9641942"/>
                  </a:lnTo>
                  <a:lnTo>
                    <a:pt x="7101611" y="9634296"/>
                  </a:lnTo>
                  <a:close/>
                </a:path>
                <a:path w="14841219" h="10718800" extrusionOk="0">
                  <a:moveTo>
                    <a:pt x="7101611" y="9534195"/>
                  </a:moveTo>
                  <a:lnTo>
                    <a:pt x="7100062" y="9526549"/>
                  </a:lnTo>
                  <a:lnTo>
                    <a:pt x="7095845" y="9520301"/>
                  </a:lnTo>
                  <a:lnTo>
                    <a:pt x="7089610" y="9516097"/>
                  </a:lnTo>
                  <a:lnTo>
                    <a:pt x="7081964" y="9514548"/>
                  </a:lnTo>
                  <a:lnTo>
                    <a:pt x="7074319" y="9516097"/>
                  </a:lnTo>
                  <a:lnTo>
                    <a:pt x="7068071" y="9520301"/>
                  </a:lnTo>
                  <a:lnTo>
                    <a:pt x="7063854" y="9526549"/>
                  </a:lnTo>
                  <a:lnTo>
                    <a:pt x="7062317" y="9534195"/>
                  </a:lnTo>
                  <a:lnTo>
                    <a:pt x="7063854" y="9541840"/>
                  </a:lnTo>
                  <a:lnTo>
                    <a:pt x="7068071" y="9548089"/>
                  </a:lnTo>
                  <a:lnTo>
                    <a:pt x="7074319" y="9552305"/>
                  </a:lnTo>
                  <a:lnTo>
                    <a:pt x="7081964" y="9553842"/>
                  </a:lnTo>
                  <a:lnTo>
                    <a:pt x="7089610" y="9552305"/>
                  </a:lnTo>
                  <a:lnTo>
                    <a:pt x="7095845" y="9548089"/>
                  </a:lnTo>
                  <a:lnTo>
                    <a:pt x="7100062" y="9541840"/>
                  </a:lnTo>
                  <a:lnTo>
                    <a:pt x="7101611" y="9534195"/>
                  </a:lnTo>
                  <a:close/>
                </a:path>
                <a:path w="14841219" h="10718800" extrusionOk="0">
                  <a:moveTo>
                    <a:pt x="7101611" y="9434093"/>
                  </a:moveTo>
                  <a:lnTo>
                    <a:pt x="7100062" y="9426448"/>
                  </a:lnTo>
                  <a:lnTo>
                    <a:pt x="7095845" y="9420212"/>
                  </a:lnTo>
                  <a:lnTo>
                    <a:pt x="7089610" y="9415996"/>
                  </a:lnTo>
                  <a:lnTo>
                    <a:pt x="7081964" y="9414446"/>
                  </a:lnTo>
                  <a:lnTo>
                    <a:pt x="7074319" y="9415996"/>
                  </a:lnTo>
                  <a:lnTo>
                    <a:pt x="7068071" y="9420212"/>
                  </a:lnTo>
                  <a:lnTo>
                    <a:pt x="7063854" y="9426448"/>
                  </a:lnTo>
                  <a:lnTo>
                    <a:pt x="7062317" y="9434093"/>
                  </a:lnTo>
                  <a:lnTo>
                    <a:pt x="7063854" y="9441751"/>
                  </a:lnTo>
                  <a:lnTo>
                    <a:pt x="7068071" y="9448000"/>
                  </a:lnTo>
                  <a:lnTo>
                    <a:pt x="7074319" y="9452204"/>
                  </a:lnTo>
                  <a:lnTo>
                    <a:pt x="7081964" y="9453753"/>
                  </a:lnTo>
                  <a:lnTo>
                    <a:pt x="7089610" y="9452204"/>
                  </a:lnTo>
                  <a:lnTo>
                    <a:pt x="7095845" y="9448000"/>
                  </a:lnTo>
                  <a:lnTo>
                    <a:pt x="7100062" y="9441751"/>
                  </a:lnTo>
                  <a:lnTo>
                    <a:pt x="7101611" y="9434093"/>
                  </a:lnTo>
                  <a:close/>
                </a:path>
                <a:path w="14841219" h="10718800" extrusionOk="0">
                  <a:moveTo>
                    <a:pt x="7101611" y="9334005"/>
                  </a:moveTo>
                  <a:lnTo>
                    <a:pt x="7100062" y="9326359"/>
                  </a:lnTo>
                  <a:lnTo>
                    <a:pt x="7095845" y="9320111"/>
                  </a:lnTo>
                  <a:lnTo>
                    <a:pt x="7089610" y="9315907"/>
                  </a:lnTo>
                  <a:lnTo>
                    <a:pt x="7081964" y="9314358"/>
                  </a:lnTo>
                  <a:lnTo>
                    <a:pt x="7074319" y="9315907"/>
                  </a:lnTo>
                  <a:lnTo>
                    <a:pt x="7068071" y="9320111"/>
                  </a:lnTo>
                  <a:lnTo>
                    <a:pt x="7063854" y="9326359"/>
                  </a:lnTo>
                  <a:lnTo>
                    <a:pt x="7062317" y="9334005"/>
                  </a:lnTo>
                  <a:lnTo>
                    <a:pt x="7063854" y="9341650"/>
                  </a:lnTo>
                  <a:lnTo>
                    <a:pt x="7068071" y="9347898"/>
                  </a:lnTo>
                  <a:lnTo>
                    <a:pt x="7074319" y="9352102"/>
                  </a:lnTo>
                  <a:lnTo>
                    <a:pt x="7081964" y="9353652"/>
                  </a:lnTo>
                  <a:lnTo>
                    <a:pt x="7089610" y="9352102"/>
                  </a:lnTo>
                  <a:lnTo>
                    <a:pt x="7095845" y="9347898"/>
                  </a:lnTo>
                  <a:lnTo>
                    <a:pt x="7100062" y="9341650"/>
                  </a:lnTo>
                  <a:lnTo>
                    <a:pt x="7101611" y="9334005"/>
                  </a:lnTo>
                  <a:close/>
                </a:path>
                <a:path w="14841219" h="10718800" extrusionOk="0">
                  <a:moveTo>
                    <a:pt x="7101611" y="9233903"/>
                  </a:moveTo>
                  <a:lnTo>
                    <a:pt x="7100062" y="9226258"/>
                  </a:lnTo>
                  <a:lnTo>
                    <a:pt x="7095845" y="9220022"/>
                  </a:lnTo>
                  <a:lnTo>
                    <a:pt x="7089610" y="9215806"/>
                  </a:lnTo>
                  <a:lnTo>
                    <a:pt x="7081964" y="9214269"/>
                  </a:lnTo>
                  <a:lnTo>
                    <a:pt x="7074319" y="9215806"/>
                  </a:lnTo>
                  <a:lnTo>
                    <a:pt x="7068071" y="9220022"/>
                  </a:lnTo>
                  <a:lnTo>
                    <a:pt x="7063854" y="9226258"/>
                  </a:lnTo>
                  <a:lnTo>
                    <a:pt x="7062317" y="9233903"/>
                  </a:lnTo>
                  <a:lnTo>
                    <a:pt x="7063854" y="9241549"/>
                  </a:lnTo>
                  <a:lnTo>
                    <a:pt x="7068071" y="9247797"/>
                  </a:lnTo>
                  <a:lnTo>
                    <a:pt x="7074319" y="9252013"/>
                  </a:lnTo>
                  <a:lnTo>
                    <a:pt x="7081964" y="9253563"/>
                  </a:lnTo>
                  <a:lnTo>
                    <a:pt x="7089610" y="9252013"/>
                  </a:lnTo>
                  <a:lnTo>
                    <a:pt x="7095845" y="9247797"/>
                  </a:lnTo>
                  <a:lnTo>
                    <a:pt x="7100062" y="9241549"/>
                  </a:lnTo>
                  <a:lnTo>
                    <a:pt x="7101611" y="9233903"/>
                  </a:lnTo>
                  <a:close/>
                </a:path>
                <a:path w="14841219" h="10718800" extrusionOk="0">
                  <a:moveTo>
                    <a:pt x="7101611" y="9133815"/>
                  </a:moveTo>
                  <a:lnTo>
                    <a:pt x="7100062" y="9126169"/>
                  </a:lnTo>
                  <a:lnTo>
                    <a:pt x="7095845" y="9119921"/>
                  </a:lnTo>
                  <a:lnTo>
                    <a:pt x="7089610" y="9115717"/>
                  </a:lnTo>
                  <a:lnTo>
                    <a:pt x="7081964" y="9114168"/>
                  </a:lnTo>
                  <a:lnTo>
                    <a:pt x="7074319" y="9115717"/>
                  </a:lnTo>
                  <a:lnTo>
                    <a:pt x="7068071" y="9119921"/>
                  </a:lnTo>
                  <a:lnTo>
                    <a:pt x="7063854" y="9126169"/>
                  </a:lnTo>
                  <a:lnTo>
                    <a:pt x="7062317" y="9133815"/>
                  </a:lnTo>
                  <a:lnTo>
                    <a:pt x="7063854" y="9141460"/>
                  </a:lnTo>
                  <a:lnTo>
                    <a:pt x="7068071" y="9147708"/>
                  </a:lnTo>
                  <a:lnTo>
                    <a:pt x="7074319" y="9151912"/>
                  </a:lnTo>
                  <a:lnTo>
                    <a:pt x="7081964" y="9153461"/>
                  </a:lnTo>
                  <a:lnTo>
                    <a:pt x="7089610" y="9151912"/>
                  </a:lnTo>
                  <a:lnTo>
                    <a:pt x="7095845" y="9147708"/>
                  </a:lnTo>
                  <a:lnTo>
                    <a:pt x="7100062" y="9141460"/>
                  </a:lnTo>
                  <a:lnTo>
                    <a:pt x="7101611" y="9133815"/>
                  </a:lnTo>
                  <a:close/>
                </a:path>
                <a:path w="14841219" h="10718800" extrusionOk="0">
                  <a:moveTo>
                    <a:pt x="7101611" y="9033713"/>
                  </a:moveTo>
                  <a:lnTo>
                    <a:pt x="7100062" y="9026068"/>
                  </a:lnTo>
                  <a:lnTo>
                    <a:pt x="7095845" y="9019819"/>
                  </a:lnTo>
                  <a:lnTo>
                    <a:pt x="7089610" y="9015616"/>
                  </a:lnTo>
                  <a:lnTo>
                    <a:pt x="7081964" y="9014066"/>
                  </a:lnTo>
                  <a:lnTo>
                    <a:pt x="7074319" y="9015616"/>
                  </a:lnTo>
                  <a:lnTo>
                    <a:pt x="7068071" y="9019819"/>
                  </a:lnTo>
                  <a:lnTo>
                    <a:pt x="7063854" y="9026068"/>
                  </a:lnTo>
                  <a:lnTo>
                    <a:pt x="7062317" y="9033713"/>
                  </a:lnTo>
                  <a:lnTo>
                    <a:pt x="7063854" y="9041359"/>
                  </a:lnTo>
                  <a:lnTo>
                    <a:pt x="7068071" y="9047607"/>
                  </a:lnTo>
                  <a:lnTo>
                    <a:pt x="7074319" y="9051823"/>
                  </a:lnTo>
                  <a:lnTo>
                    <a:pt x="7081964" y="9053373"/>
                  </a:lnTo>
                  <a:lnTo>
                    <a:pt x="7089610" y="9051823"/>
                  </a:lnTo>
                  <a:lnTo>
                    <a:pt x="7095845" y="9047607"/>
                  </a:lnTo>
                  <a:lnTo>
                    <a:pt x="7100062" y="9041359"/>
                  </a:lnTo>
                  <a:lnTo>
                    <a:pt x="7101611" y="9033713"/>
                  </a:lnTo>
                  <a:close/>
                </a:path>
                <a:path w="14841219" h="10718800" extrusionOk="0">
                  <a:moveTo>
                    <a:pt x="7101611" y="8933624"/>
                  </a:moveTo>
                  <a:lnTo>
                    <a:pt x="7100062" y="8925979"/>
                  </a:lnTo>
                  <a:lnTo>
                    <a:pt x="7095845" y="8919731"/>
                  </a:lnTo>
                  <a:lnTo>
                    <a:pt x="7089610" y="8915514"/>
                  </a:lnTo>
                  <a:lnTo>
                    <a:pt x="7081964" y="8913978"/>
                  </a:lnTo>
                  <a:lnTo>
                    <a:pt x="7074319" y="8915514"/>
                  </a:lnTo>
                  <a:lnTo>
                    <a:pt x="7068071" y="8919731"/>
                  </a:lnTo>
                  <a:lnTo>
                    <a:pt x="7063854" y="8925979"/>
                  </a:lnTo>
                  <a:lnTo>
                    <a:pt x="7062317" y="8933624"/>
                  </a:lnTo>
                  <a:lnTo>
                    <a:pt x="7063854" y="8941270"/>
                  </a:lnTo>
                  <a:lnTo>
                    <a:pt x="7068071" y="8947518"/>
                  </a:lnTo>
                  <a:lnTo>
                    <a:pt x="7074319" y="8951722"/>
                  </a:lnTo>
                  <a:lnTo>
                    <a:pt x="7081964" y="8953271"/>
                  </a:lnTo>
                  <a:lnTo>
                    <a:pt x="7089610" y="8951722"/>
                  </a:lnTo>
                  <a:lnTo>
                    <a:pt x="7095845" y="8947518"/>
                  </a:lnTo>
                  <a:lnTo>
                    <a:pt x="7100062" y="8941270"/>
                  </a:lnTo>
                  <a:lnTo>
                    <a:pt x="7101611" y="8933624"/>
                  </a:lnTo>
                  <a:close/>
                </a:path>
                <a:path w="14841219" h="10718800" extrusionOk="0">
                  <a:moveTo>
                    <a:pt x="7145528" y="4478782"/>
                  </a:moveTo>
                  <a:lnTo>
                    <a:pt x="7143978" y="4471136"/>
                  </a:lnTo>
                  <a:lnTo>
                    <a:pt x="7139762" y="4464888"/>
                  </a:lnTo>
                  <a:lnTo>
                    <a:pt x="7133526" y="4460672"/>
                  </a:lnTo>
                  <a:lnTo>
                    <a:pt x="7125868" y="4459135"/>
                  </a:lnTo>
                  <a:lnTo>
                    <a:pt x="7118223" y="4460672"/>
                  </a:lnTo>
                  <a:lnTo>
                    <a:pt x="7111974" y="4464888"/>
                  </a:lnTo>
                  <a:lnTo>
                    <a:pt x="7107771" y="4471136"/>
                  </a:lnTo>
                  <a:lnTo>
                    <a:pt x="7106221" y="4478782"/>
                  </a:lnTo>
                  <a:lnTo>
                    <a:pt x="7107771" y="4486427"/>
                  </a:lnTo>
                  <a:lnTo>
                    <a:pt x="7111974" y="4492676"/>
                  </a:lnTo>
                  <a:lnTo>
                    <a:pt x="7118223" y="4496879"/>
                  </a:lnTo>
                  <a:lnTo>
                    <a:pt x="7125868" y="4498416"/>
                  </a:lnTo>
                  <a:lnTo>
                    <a:pt x="7133526" y="4496879"/>
                  </a:lnTo>
                  <a:lnTo>
                    <a:pt x="7139762" y="4492676"/>
                  </a:lnTo>
                  <a:lnTo>
                    <a:pt x="7143978" y="4486427"/>
                  </a:lnTo>
                  <a:lnTo>
                    <a:pt x="7145528" y="4478782"/>
                  </a:lnTo>
                  <a:close/>
                </a:path>
                <a:path w="14841219" h="10718800" extrusionOk="0">
                  <a:moveTo>
                    <a:pt x="7145528" y="4378693"/>
                  </a:moveTo>
                  <a:lnTo>
                    <a:pt x="7143978" y="4371035"/>
                  </a:lnTo>
                  <a:lnTo>
                    <a:pt x="7139762" y="4364787"/>
                  </a:lnTo>
                  <a:lnTo>
                    <a:pt x="7133526" y="4360583"/>
                  </a:lnTo>
                  <a:lnTo>
                    <a:pt x="7125868" y="4359033"/>
                  </a:lnTo>
                  <a:lnTo>
                    <a:pt x="7118223" y="4360583"/>
                  </a:lnTo>
                  <a:lnTo>
                    <a:pt x="7111974" y="4364787"/>
                  </a:lnTo>
                  <a:lnTo>
                    <a:pt x="7107771" y="4371035"/>
                  </a:lnTo>
                  <a:lnTo>
                    <a:pt x="7106221" y="4378693"/>
                  </a:lnTo>
                  <a:lnTo>
                    <a:pt x="7107771" y="4386338"/>
                  </a:lnTo>
                  <a:lnTo>
                    <a:pt x="7111974" y="4392587"/>
                  </a:lnTo>
                  <a:lnTo>
                    <a:pt x="7118223" y="4396791"/>
                  </a:lnTo>
                  <a:lnTo>
                    <a:pt x="7125868" y="4398340"/>
                  </a:lnTo>
                  <a:lnTo>
                    <a:pt x="7133526" y="4396791"/>
                  </a:lnTo>
                  <a:lnTo>
                    <a:pt x="7139762" y="4392587"/>
                  </a:lnTo>
                  <a:lnTo>
                    <a:pt x="7143978" y="4386338"/>
                  </a:lnTo>
                  <a:lnTo>
                    <a:pt x="7145528" y="4378693"/>
                  </a:lnTo>
                  <a:close/>
                </a:path>
                <a:path w="14841219" h="10718800" extrusionOk="0">
                  <a:moveTo>
                    <a:pt x="7145528" y="4278592"/>
                  </a:moveTo>
                  <a:lnTo>
                    <a:pt x="7143978" y="4270946"/>
                  </a:lnTo>
                  <a:lnTo>
                    <a:pt x="7139775" y="4264698"/>
                  </a:lnTo>
                  <a:lnTo>
                    <a:pt x="7133526" y="4260494"/>
                  </a:lnTo>
                  <a:lnTo>
                    <a:pt x="7125881" y="4258945"/>
                  </a:lnTo>
                  <a:lnTo>
                    <a:pt x="7118236" y="4260494"/>
                  </a:lnTo>
                  <a:lnTo>
                    <a:pt x="7111987" y="4264698"/>
                  </a:lnTo>
                  <a:lnTo>
                    <a:pt x="7107771" y="4270946"/>
                  </a:lnTo>
                  <a:lnTo>
                    <a:pt x="7106234" y="4278592"/>
                  </a:lnTo>
                  <a:lnTo>
                    <a:pt x="7107771" y="4286237"/>
                  </a:lnTo>
                  <a:lnTo>
                    <a:pt x="7111987" y="4292485"/>
                  </a:lnTo>
                  <a:lnTo>
                    <a:pt x="7118236" y="4296689"/>
                  </a:lnTo>
                  <a:lnTo>
                    <a:pt x="7125881" y="4298239"/>
                  </a:lnTo>
                  <a:lnTo>
                    <a:pt x="7133526" y="4296689"/>
                  </a:lnTo>
                  <a:lnTo>
                    <a:pt x="7139775" y="4292485"/>
                  </a:lnTo>
                  <a:lnTo>
                    <a:pt x="7143978" y="4286237"/>
                  </a:lnTo>
                  <a:lnTo>
                    <a:pt x="7145528" y="4278592"/>
                  </a:lnTo>
                  <a:close/>
                </a:path>
                <a:path w="14841219" h="10718800" extrusionOk="0">
                  <a:moveTo>
                    <a:pt x="7145528" y="4178490"/>
                  </a:moveTo>
                  <a:lnTo>
                    <a:pt x="7143978" y="4170845"/>
                  </a:lnTo>
                  <a:lnTo>
                    <a:pt x="7139762" y="4164609"/>
                  </a:lnTo>
                  <a:lnTo>
                    <a:pt x="7133526" y="4160393"/>
                  </a:lnTo>
                  <a:lnTo>
                    <a:pt x="7125868" y="4158856"/>
                  </a:lnTo>
                  <a:lnTo>
                    <a:pt x="7118223" y="4160393"/>
                  </a:lnTo>
                  <a:lnTo>
                    <a:pt x="7111974" y="4164609"/>
                  </a:lnTo>
                  <a:lnTo>
                    <a:pt x="7107771" y="4170845"/>
                  </a:lnTo>
                  <a:lnTo>
                    <a:pt x="7106221" y="4178490"/>
                  </a:lnTo>
                  <a:lnTo>
                    <a:pt x="7107771" y="4186136"/>
                  </a:lnTo>
                  <a:lnTo>
                    <a:pt x="7111974" y="4192384"/>
                  </a:lnTo>
                  <a:lnTo>
                    <a:pt x="7118223" y="4196600"/>
                  </a:lnTo>
                  <a:lnTo>
                    <a:pt x="7125868" y="4198137"/>
                  </a:lnTo>
                  <a:lnTo>
                    <a:pt x="7133526" y="4196600"/>
                  </a:lnTo>
                  <a:lnTo>
                    <a:pt x="7139762" y="4192384"/>
                  </a:lnTo>
                  <a:lnTo>
                    <a:pt x="7143978" y="4186136"/>
                  </a:lnTo>
                  <a:lnTo>
                    <a:pt x="7145528" y="4178490"/>
                  </a:lnTo>
                  <a:close/>
                </a:path>
                <a:path w="14841219" h="10718800" extrusionOk="0">
                  <a:moveTo>
                    <a:pt x="7145528" y="4078401"/>
                  </a:moveTo>
                  <a:lnTo>
                    <a:pt x="7143978" y="4070756"/>
                  </a:lnTo>
                  <a:lnTo>
                    <a:pt x="7139762" y="4064508"/>
                  </a:lnTo>
                  <a:lnTo>
                    <a:pt x="7133526" y="4060291"/>
                  </a:lnTo>
                  <a:lnTo>
                    <a:pt x="7125868" y="4058742"/>
                  </a:lnTo>
                  <a:lnTo>
                    <a:pt x="7118223" y="4060291"/>
                  </a:lnTo>
                  <a:lnTo>
                    <a:pt x="7111974" y="4064508"/>
                  </a:lnTo>
                  <a:lnTo>
                    <a:pt x="7107771" y="4070756"/>
                  </a:lnTo>
                  <a:lnTo>
                    <a:pt x="7106221" y="4078401"/>
                  </a:lnTo>
                  <a:lnTo>
                    <a:pt x="7107771" y="4086047"/>
                  </a:lnTo>
                  <a:lnTo>
                    <a:pt x="7111974" y="4092295"/>
                  </a:lnTo>
                  <a:lnTo>
                    <a:pt x="7118223" y="4096499"/>
                  </a:lnTo>
                  <a:lnTo>
                    <a:pt x="7125868" y="4098048"/>
                  </a:lnTo>
                  <a:lnTo>
                    <a:pt x="7133526" y="4096499"/>
                  </a:lnTo>
                  <a:lnTo>
                    <a:pt x="7139762" y="4092295"/>
                  </a:lnTo>
                  <a:lnTo>
                    <a:pt x="7143978" y="4086047"/>
                  </a:lnTo>
                  <a:lnTo>
                    <a:pt x="7145528" y="4078401"/>
                  </a:lnTo>
                  <a:close/>
                </a:path>
                <a:path w="14841219" h="10718800" extrusionOk="0">
                  <a:moveTo>
                    <a:pt x="7145528" y="3978300"/>
                  </a:moveTo>
                  <a:lnTo>
                    <a:pt x="7143978" y="3970655"/>
                  </a:lnTo>
                  <a:lnTo>
                    <a:pt x="7139762" y="3964406"/>
                  </a:lnTo>
                  <a:lnTo>
                    <a:pt x="7133526" y="3960203"/>
                  </a:lnTo>
                  <a:lnTo>
                    <a:pt x="7125868" y="3958653"/>
                  </a:lnTo>
                  <a:lnTo>
                    <a:pt x="7118223" y="3960203"/>
                  </a:lnTo>
                  <a:lnTo>
                    <a:pt x="7111974" y="3964406"/>
                  </a:lnTo>
                  <a:lnTo>
                    <a:pt x="7107771" y="3970655"/>
                  </a:lnTo>
                  <a:lnTo>
                    <a:pt x="7106221" y="3978300"/>
                  </a:lnTo>
                  <a:lnTo>
                    <a:pt x="7107771" y="3985945"/>
                  </a:lnTo>
                  <a:lnTo>
                    <a:pt x="7111974" y="3992194"/>
                  </a:lnTo>
                  <a:lnTo>
                    <a:pt x="7118223" y="3996410"/>
                  </a:lnTo>
                  <a:lnTo>
                    <a:pt x="7125868" y="3997947"/>
                  </a:lnTo>
                  <a:lnTo>
                    <a:pt x="7133526" y="3996410"/>
                  </a:lnTo>
                  <a:lnTo>
                    <a:pt x="7139762" y="3992194"/>
                  </a:lnTo>
                  <a:lnTo>
                    <a:pt x="7143978" y="3985945"/>
                  </a:lnTo>
                  <a:lnTo>
                    <a:pt x="7145528" y="3978300"/>
                  </a:lnTo>
                  <a:close/>
                </a:path>
                <a:path w="14841219" h="10718800" extrusionOk="0">
                  <a:moveTo>
                    <a:pt x="7145528" y="3878211"/>
                  </a:moveTo>
                  <a:lnTo>
                    <a:pt x="7143978" y="3870566"/>
                  </a:lnTo>
                  <a:lnTo>
                    <a:pt x="7139762" y="3864318"/>
                  </a:lnTo>
                  <a:lnTo>
                    <a:pt x="7133526" y="3860101"/>
                  </a:lnTo>
                  <a:lnTo>
                    <a:pt x="7125868" y="3858564"/>
                  </a:lnTo>
                  <a:lnTo>
                    <a:pt x="7118223" y="3860101"/>
                  </a:lnTo>
                  <a:lnTo>
                    <a:pt x="7111974" y="3864318"/>
                  </a:lnTo>
                  <a:lnTo>
                    <a:pt x="7107771" y="3870566"/>
                  </a:lnTo>
                  <a:lnTo>
                    <a:pt x="7106221" y="3878211"/>
                  </a:lnTo>
                  <a:lnTo>
                    <a:pt x="7107771" y="3885857"/>
                  </a:lnTo>
                  <a:lnTo>
                    <a:pt x="7111974" y="3892092"/>
                  </a:lnTo>
                  <a:lnTo>
                    <a:pt x="7118223" y="3896309"/>
                  </a:lnTo>
                  <a:lnTo>
                    <a:pt x="7125868" y="3897858"/>
                  </a:lnTo>
                  <a:lnTo>
                    <a:pt x="7133526" y="3896309"/>
                  </a:lnTo>
                  <a:lnTo>
                    <a:pt x="7139762" y="3892092"/>
                  </a:lnTo>
                  <a:lnTo>
                    <a:pt x="7143978" y="3885857"/>
                  </a:lnTo>
                  <a:lnTo>
                    <a:pt x="7145528" y="3878211"/>
                  </a:lnTo>
                  <a:close/>
                </a:path>
                <a:path w="14841219" h="10718800" extrusionOk="0">
                  <a:moveTo>
                    <a:pt x="7145528" y="3778110"/>
                  </a:moveTo>
                  <a:lnTo>
                    <a:pt x="7143978" y="3770465"/>
                  </a:lnTo>
                  <a:lnTo>
                    <a:pt x="7139762" y="3764216"/>
                  </a:lnTo>
                  <a:lnTo>
                    <a:pt x="7133526" y="3760012"/>
                  </a:lnTo>
                  <a:lnTo>
                    <a:pt x="7125868" y="3758463"/>
                  </a:lnTo>
                  <a:lnTo>
                    <a:pt x="7118223" y="3760012"/>
                  </a:lnTo>
                  <a:lnTo>
                    <a:pt x="7111974" y="3764216"/>
                  </a:lnTo>
                  <a:lnTo>
                    <a:pt x="7107771" y="3770465"/>
                  </a:lnTo>
                  <a:lnTo>
                    <a:pt x="7106221" y="3778110"/>
                  </a:lnTo>
                  <a:lnTo>
                    <a:pt x="7107771" y="3785755"/>
                  </a:lnTo>
                  <a:lnTo>
                    <a:pt x="7111974" y="3792004"/>
                  </a:lnTo>
                  <a:lnTo>
                    <a:pt x="7118223" y="3796207"/>
                  </a:lnTo>
                  <a:lnTo>
                    <a:pt x="7125868" y="3797757"/>
                  </a:lnTo>
                  <a:lnTo>
                    <a:pt x="7133526" y="3796207"/>
                  </a:lnTo>
                  <a:lnTo>
                    <a:pt x="7139762" y="3792004"/>
                  </a:lnTo>
                  <a:lnTo>
                    <a:pt x="7143978" y="3785755"/>
                  </a:lnTo>
                  <a:lnTo>
                    <a:pt x="7145528" y="3778110"/>
                  </a:lnTo>
                  <a:close/>
                </a:path>
                <a:path w="14841219" h="10718800" extrusionOk="0">
                  <a:moveTo>
                    <a:pt x="7145528" y="3678009"/>
                  </a:moveTo>
                  <a:lnTo>
                    <a:pt x="7143978" y="3670363"/>
                  </a:lnTo>
                  <a:lnTo>
                    <a:pt x="7139762" y="3664115"/>
                  </a:lnTo>
                  <a:lnTo>
                    <a:pt x="7133526" y="3659911"/>
                  </a:lnTo>
                  <a:lnTo>
                    <a:pt x="7125868" y="3658362"/>
                  </a:lnTo>
                  <a:lnTo>
                    <a:pt x="7118223" y="3659911"/>
                  </a:lnTo>
                  <a:lnTo>
                    <a:pt x="7111974" y="3664115"/>
                  </a:lnTo>
                  <a:lnTo>
                    <a:pt x="7107771" y="3670363"/>
                  </a:lnTo>
                  <a:lnTo>
                    <a:pt x="7106221" y="3678009"/>
                  </a:lnTo>
                  <a:lnTo>
                    <a:pt x="7107771" y="3685654"/>
                  </a:lnTo>
                  <a:lnTo>
                    <a:pt x="7111974" y="3691902"/>
                  </a:lnTo>
                  <a:lnTo>
                    <a:pt x="7118223" y="3696119"/>
                  </a:lnTo>
                  <a:lnTo>
                    <a:pt x="7125868" y="3697668"/>
                  </a:lnTo>
                  <a:lnTo>
                    <a:pt x="7133526" y="3696119"/>
                  </a:lnTo>
                  <a:lnTo>
                    <a:pt x="7139762" y="3691902"/>
                  </a:lnTo>
                  <a:lnTo>
                    <a:pt x="7143978" y="3685654"/>
                  </a:lnTo>
                  <a:lnTo>
                    <a:pt x="7145528" y="3678009"/>
                  </a:lnTo>
                  <a:close/>
                </a:path>
                <a:path w="14841219" h="10718800" extrusionOk="0">
                  <a:moveTo>
                    <a:pt x="7175589" y="9779775"/>
                  </a:moveTo>
                  <a:lnTo>
                    <a:pt x="7174052" y="9772129"/>
                  </a:lnTo>
                  <a:lnTo>
                    <a:pt x="7169836" y="9765881"/>
                  </a:lnTo>
                  <a:lnTo>
                    <a:pt x="7163600" y="9761677"/>
                  </a:lnTo>
                  <a:lnTo>
                    <a:pt x="7155955" y="9760128"/>
                  </a:lnTo>
                  <a:lnTo>
                    <a:pt x="7148309" y="9761677"/>
                  </a:lnTo>
                  <a:lnTo>
                    <a:pt x="7142061" y="9765881"/>
                  </a:lnTo>
                  <a:lnTo>
                    <a:pt x="7137844" y="9772129"/>
                  </a:lnTo>
                  <a:lnTo>
                    <a:pt x="7136308" y="9779775"/>
                  </a:lnTo>
                  <a:lnTo>
                    <a:pt x="7137844" y="9787420"/>
                  </a:lnTo>
                  <a:lnTo>
                    <a:pt x="7142061" y="9793668"/>
                  </a:lnTo>
                  <a:lnTo>
                    <a:pt x="7148309" y="9797872"/>
                  </a:lnTo>
                  <a:lnTo>
                    <a:pt x="7155955" y="9799422"/>
                  </a:lnTo>
                  <a:lnTo>
                    <a:pt x="7163600" y="9797872"/>
                  </a:lnTo>
                  <a:lnTo>
                    <a:pt x="7169836" y="9793668"/>
                  </a:lnTo>
                  <a:lnTo>
                    <a:pt x="7174052" y="9787420"/>
                  </a:lnTo>
                  <a:lnTo>
                    <a:pt x="7175589" y="9779775"/>
                  </a:lnTo>
                  <a:close/>
                </a:path>
                <a:path w="14841219" h="10718800" extrusionOk="0">
                  <a:moveTo>
                    <a:pt x="7175589" y="9679673"/>
                  </a:moveTo>
                  <a:lnTo>
                    <a:pt x="7174052" y="9672028"/>
                  </a:lnTo>
                  <a:lnTo>
                    <a:pt x="7169836" y="9665779"/>
                  </a:lnTo>
                  <a:lnTo>
                    <a:pt x="7163600" y="9661576"/>
                  </a:lnTo>
                  <a:lnTo>
                    <a:pt x="7155955" y="9660026"/>
                  </a:lnTo>
                  <a:lnTo>
                    <a:pt x="7148309" y="9661576"/>
                  </a:lnTo>
                  <a:lnTo>
                    <a:pt x="7142061" y="9665779"/>
                  </a:lnTo>
                  <a:lnTo>
                    <a:pt x="7137844" y="9672028"/>
                  </a:lnTo>
                  <a:lnTo>
                    <a:pt x="7136308" y="9679673"/>
                  </a:lnTo>
                  <a:lnTo>
                    <a:pt x="7137844" y="9687331"/>
                  </a:lnTo>
                  <a:lnTo>
                    <a:pt x="7142061" y="9693580"/>
                  </a:lnTo>
                  <a:lnTo>
                    <a:pt x="7148309" y="9697783"/>
                  </a:lnTo>
                  <a:lnTo>
                    <a:pt x="7155955" y="9699333"/>
                  </a:lnTo>
                  <a:lnTo>
                    <a:pt x="7163600" y="9697783"/>
                  </a:lnTo>
                  <a:lnTo>
                    <a:pt x="7169836" y="9693580"/>
                  </a:lnTo>
                  <a:lnTo>
                    <a:pt x="7174052" y="9687331"/>
                  </a:lnTo>
                  <a:lnTo>
                    <a:pt x="7175589" y="9679673"/>
                  </a:lnTo>
                  <a:close/>
                </a:path>
                <a:path w="14841219" h="10718800" extrusionOk="0">
                  <a:moveTo>
                    <a:pt x="7175589" y="9579585"/>
                  </a:moveTo>
                  <a:lnTo>
                    <a:pt x="7174052" y="9571939"/>
                  </a:lnTo>
                  <a:lnTo>
                    <a:pt x="7169836" y="9565691"/>
                  </a:lnTo>
                  <a:lnTo>
                    <a:pt x="7163600" y="9561474"/>
                  </a:lnTo>
                  <a:lnTo>
                    <a:pt x="7155955" y="9559938"/>
                  </a:lnTo>
                  <a:lnTo>
                    <a:pt x="7148309" y="9561474"/>
                  </a:lnTo>
                  <a:lnTo>
                    <a:pt x="7142061" y="9565691"/>
                  </a:lnTo>
                  <a:lnTo>
                    <a:pt x="7137844" y="9571939"/>
                  </a:lnTo>
                  <a:lnTo>
                    <a:pt x="7136308" y="9579585"/>
                  </a:lnTo>
                  <a:lnTo>
                    <a:pt x="7137844" y="9587230"/>
                  </a:lnTo>
                  <a:lnTo>
                    <a:pt x="7142061" y="9593478"/>
                  </a:lnTo>
                  <a:lnTo>
                    <a:pt x="7148309" y="9597682"/>
                  </a:lnTo>
                  <a:lnTo>
                    <a:pt x="7155955" y="9599231"/>
                  </a:lnTo>
                  <a:lnTo>
                    <a:pt x="7163600" y="9597682"/>
                  </a:lnTo>
                  <a:lnTo>
                    <a:pt x="7169836" y="9593478"/>
                  </a:lnTo>
                  <a:lnTo>
                    <a:pt x="7174052" y="9587230"/>
                  </a:lnTo>
                  <a:lnTo>
                    <a:pt x="7175589" y="9579585"/>
                  </a:lnTo>
                  <a:close/>
                </a:path>
                <a:path w="14841219" h="10718800" extrusionOk="0">
                  <a:moveTo>
                    <a:pt x="7175589" y="9479483"/>
                  </a:moveTo>
                  <a:lnTo>
                    <a:pt x="7174052" y="9471838"/>
                  </a:lnTo>
                  <a:lnTo>
                    <a:pt x="7169836" y="9465589"/>
                  </a:lnTo>
                  <a:lnTo>
                    <a:pt x="7163600" y="9461386"/>
                  </a:lnTo>
                  <a:lnTo>
                    <a:pt x="7155955" y="9459836"/>
                  </a:lnTo>
                  <a:lnTo>
                    <a:pt x="7148309" y="9461386"/>
                  </a:lnTo>
                  <a:lnTo>
                    <a:pt x="7142061" y="9465589"/>
                  </a:lnTo>
                  <a:lnTo>
                    <a:pt x="7137844" y="9471838"/>
                  </a:lnTo>
                  <a:lnTo>
                    <a:pt x="7136308" y="9479483"/>
                  </a:lnTo>
                  <a:lnTo>
                    <a:pt x="7137844" y="9487129"/>
                  </a:lnTo>
                  <a:lnTo>
                    <a:pt x="7142061" y="9493377"/>
                  </a:lnTo>
                  <a:lnTo>
                    <a:pt x="7148309" y="9497593"/>
                  </a:lnTo>
                  <a:lnTo>
                    <a:pt x="7155955" y="9499130"/>
                  </a:lnTo>
                  <a:lnTo>
                    <a:pt x="7163600" y="9497593"/>
                  </a:lnTo>
                  <a:lnTo>
                    <a:pt x="7169836" y="9493377"/>
                  </a:lnTo>
                  <a:lnTo>
                    <a:pt x="7174052" y="9487129"/>
                  </a:lnTo>
                  <a:lnTo>
                    <a:pt x="7175589" y="9479483"/>
                  </a:lnTo>
                  <a:close/>
                </a:path>
                <a:path w="14841219" h="10718800" extrusionOk="0">
                  <a:moveTo>
                    <a:pt x="7175589" y="9379382"/>
                  </a:moveTo>
                  <a:lnTo>
                    <a:pt x="7174052" y="9371736"/>
                  </a:lnTo>
                  <a:lnTo>
                    <a:pt x="7169836" y="9365488"/>
                  </a:lnTo>
                  <a:lnTo>
                    <a:pt x="7163600" y="9361284"/>
                  </a:lnTo>
                  <a:lnTo>
                    <a:pt x="7155955" y="9359735"/>
                  </a:lnTo>
                  <a:lnTo>
                    <a:pt x="7148309" y="9361284"/>
                  </a:lnTo>
                  <a:lnTo>
                    <a:pt x="7142061" y="9365488"/>
                  </a:lnTo>
                  <a:lnTo>
                    <a:pt x="7137844" y="9371736"/>
                  </a:lnTo>
                  <a:lnTo>
                    <a:pt x="7136308" y="9379382"/>
                  </a:lnTo>
                  <a:lnTo>
                    <a:pt x="7137844" y="9387027"/>
                  </a:lnTo>
                  <a:lnTo>
                    <a:pt x="7142061" y="9393276"/>
                  </a:lnTo>
                  <a:lnTo>
                    <a:pt x="7148309" y="9397492"/>
                  </a:lnTo>
                  <a:lnTo>
                    <a:pt x="7155955" y="9399029"/>
                  </a:lnTo>
                  <a:lnTo>
                    <a:pt x="7163600" y="9397492"/>
                  </a:lnTo>
                  <a:lnTo>
                    <a:pt x="7169836" y="9393276"/>
                  </a:lnTo>
                  <a:lnTo>
                    <a:pt x="7174052" y="9387027"/>
                  </a:lnTo>
                  <a:lnTo>
                    <a:pt x="7175589" y="9379382"/>
                  </a:lnTo>
                  <a:close/>
                </a:path>
                <a:path w="14841219" h="10718800" extrusionOk="0">
                  <a:moveTo>
                    <a:pt x="7175589" y="9279280"/>
                  </a:moveTo>
                  <a:lnTo>
                    <a:pt x="7174052" y="9271635"/>
                  </a:lnTo>
                  <a:lnTo>
                    <a:pt x="7169836" y="9265399"/>
                  </a:lnTo>
                  <a:lnTo>
                    <a:pt x="7163587" y="9261183"/>
                  </a:lnTo>
                  <a:lnTo>
                    <a:pt x="7155955" y="9259646"/>
                  </a:lnTo>
                  <a:lnTo>
                    <a:pt x="7148309" y="9261183"/>
                  </a:lnTo>
                  <a:lnTo>
                    <a:pt x="7142061" y="9265399"/>
                  </a:lnTo>
                  <a:lnTo>
                    <a:pt x="7137844" y="9271635"/>
                  </a:lnTo>
                  <a:lnTo>
                    <a:pt x="7136308" y="9279280"/>
                  </a:lnTo>
                  <a:lnTo>
                    <a:pt x="7137844" y="9286938"/>
                  </a:lnTo>
                  <a:lnTo>
                    <a:pt x="7142061" y="9293187"/>
                  </a:lnTo>
                  <a:lnTo>
                    <a:pt x="7148309" y="9297391"/>
                  </a:lnTo>
                  <a:lnTo>
                    <a:pt x="7155955" y="9298940"/>
                  </a:lnTo>
                  <a:lnTo>
                    <a:pt x="7163587" y="9297391"/>
                  </a:lnTo>
                  <a:lnTo>
                    <a:pt x="7169836" y="9293187"/>
                  </a:lnTo>
                  <a:lnTo>
                    <a:pt x="7174052" y="9286938"/>
                  </a:lnTo>
                  <a:lnTo>
                    <a:pt x="7175589" y="9279280"/>
                  </a:lnTo>
                  <a:close/>
                </a:path>
                <a:path w="14841219" h="10718800" extrusionOk="0">
                  <a:moveTo>
                    <a:pt x="7175589" y="9179204"/>
                  </a:moveTo>
                  <a:lnTo>
                    <a:pt x="7174052" y="9171546"/>
                  </a:lnTo>
                  <a:lnTo>
                    <a:pt x="7169836" y="9165311"/>
                  </a:lnTo>
                  <a:lnTo>
                    <a:pt x="7163587" y="9161094"/>
                  </a:lnTo>
                  <a:lnTo>
                    <a:pt x="7155955" y="9159545"/>
                  </a:lnTo>
                  <a:lnTo>
                    <a:pt x="7148309" y="9161094"/>
                  </a:lnTo>
                  <a:lnTo>
                    <a:pt x="7142061" y="9165311"/>
                  </a:lnTo>
                  <a:lnTo>
                    <a:pt x="7137844" y="9171546"/>
                  </a:lnTo>
                  <a:lnTo>
                    <a:pt x="7136308" y="9179204"/>
                  </a:lnTo>
                  <a:lnTo>
                    <a:pt x="7137844" y="9186850"/>
                  </a:lnTo>
                  <a:lnTo>
                    <a:pt x="7142061" y="9193085"/>
                  </a:lnTo>
                  <a:lnTo>
                    <a:pt x="7148309" y="9197302"/>
                  </a:lnTo>
                  <a:lnTo>
                    <a:pt x="7155955" y="9198839"/>
                  </a:lnTo>
                  <a:lnTo>
                    <a:pt x="7163587" y="9197302"/>
                  </a:lnTo>
                  <a:lnTo>
                    <a:pt x="7169836" y="9193085"/>
                  </a:lnTo>
                  <a:lnTo>
                    <a:pt x="7174052" y="9186850"/>
                  </a:lnTo>
                  <a:lnTo>
                    <a:pt x="7175589" y="9179204"/>
                  </a:lnTo>
                  <a:close/>
                </a:path>
                <a:path w="14841219" h="10718800" extrusionOk="0">
                  <a:moveTo>
                    <a:pt x="7175589" y="9079103"/>
                  </a:moveTo>
                  <a:lnTo>
                    <a:pt x="7174052" y="9071458"/>
                  </a:lnTo>
                  <a:lnTo>
                    <a:pt x="7169836" y="9065209"/>
                  </a:lnTo>
                  <a:lnTo>
                    <a:pt x="7163587" y="9061005"/>
                  </a:lnTo>
                  <a:lnTo>
                    <a:pt x="7155955" y="9059469"/>
                  </a:lnTo>
                  <a:lnTo>
                    <a:pt x="7148309" y="9061005"/>
                  </a:lnTo>
                  <a:lnTo>
                    <a:pt x="7142061" y="9065209"/>
                  </a:lnTo>
                  <a:lnTo>
                    <a:pt x="7137844" y="9071458"/>
                  </a:lnTo>
                  <a:lnTo>
                    <a:pt x="7136308" y="9079103"/>
                  </a:lnTo>
                  <a:lnTo>
                    <a:pt x="7137844" y="9086748"/>
                  </a:lnTo>
                  <a:lnTo>
                    <a:pt x="7142061" y="9092997"/>
                  </a:lnTo>
                  <a:lnTo>
                    <a:pt x="7148309" y="9097200"/>
                  </a:lnTo>
                  <a:lnTo>
                    <a:pt x="7155955" y="9098737"/>
                  </a:lnTo>
                  <a:lnTo>
                    <a:pt x="7163587" y="9097200"/>
                  </a:lnTo>
                  <a:lnTo>
                    <a:pt x="7169836" y="9092997"/>
                  </a:lnTo>
                  <a:lnTo>
                    <a:pt x="7174052" y="9086748"/>
                  </a:lnTo>
                  <a:lnTo>
                    <a:pt x="7175589" y="9079103"/>
                  </a:lnTo>
                  <a:close/>
                </a:path>
                <a:path w="14841219" h="10718800" extrusionOk="0">
                  <a:moveTo>
                    <a:pt x="7175589" y="8979002"/>
                  </a:moveTo>
                  <a:lnTo>
                    <a:pt x="7174052" y="8971356"/>
                  </a:lnTo>
                  <a:lnTo>
                    <a:pt x="7169836" y="8965108"/>
                  </a:lnTo>
                  <a:lnTo>
                    <a:pt x="7163587" y="8960904"/>
                  </a:lnTo>
                  <a:lnTo>
                    <a:pt x="7155955" y="8959355"/>
                  </a:lnTo>
                  <a:lnTo>
                    <a:pt x="7148309" y="8960904"/>
                  </a:lnTo>
                  <a:lnTo>
                    <a:pt x="7142061" y="8965108"/>
                  </a:lnTo>
                  <a:lnTo>
                    <a:pt x="7137844" y="8971356"/>
                  </a:lnTo>
                  <a:lnTo>
                    <a:pt x="7136308" y="8979002"/>
                  </a:lnTo>
                  <a:lnTo>
                    <a:pt x="7137844" y="8986647"/>
                  </a:lnTo>
                  <a:lnTo>
                    <a:pt x="7142061" y="8992895"/>
                  </a:lnTo>
                  <a:lnTo>
                    <a:pt x="7148309" y="8997112"/>
                  </a:lnTo>
                  <a:lnTo>
                    <a:pt x="7155955" y="8998661"/>
                  </a:lnTo>
                  <a:lnTo>
                    <a:pt x="7163587" y="8997112"/>
                  </a:lnTo>
                  <a:lnTo>
                    <a:pt x="7169836" y="8992895"/>
                  </a:lnTo>
                  <a:lnTo>
                    <a:pt x="7174052" y="8986647"/>
                  </a:lnTo>
                  <a:lnTo>
                    <a:pt x="7175589" y="8979002"/>
                  </a:lnTo>
                  <a:close/>
                </a:path>
                <a:path w="14841219" h="10718800" extrusionOk="0">
                  <a:moveTo>
                    <a:pt x="7175589" y="8878913"/>
                  </a:moveTo>
                  <a:lnTo>
                    <a:pt x="7174052" y="8871267"/>
                  </a:lnTo>
                  <a:lnTo>
                    <a:pt x="7169836" y="8865019"/>
                  </a:lnTo>
                  <a:lnTo>
                    <a:pt x="7163587" y="8860803"/>
                  </a:lnTo>
                  <a:lnTo>
                    <a:pt x="7155955" y="8859266"/>
                  </a:lnTo>
                  <a:lnTo>
                    <a:pt x="7148309" y="8860803"/>
                  </a:lnTo>
                  <a:lnTo>
                    <a:pt x="7142061" y="8865019"/>
                  </a:lnTo>
                  <a:lnTo>
                    <a:pt x="7137844" y="8871267"/>
                  </a:lnTo>
                  <a:lnTo>
                    <a:pt x="7136308" y="8878913"/>
                  </a:lnTo>
                  <a:lnTo>
                    <a:pt x="7137844" y="8886558"/>
                  </a:lnTo>
                  <a:lnTo>
                    <a:pt x="7142061" y="8892807"/>
                  </a:lnTo>
                  <a:lnTo>
                    <a:pt x="7148309" y="8897010"/>
                  </a:lnTo>
                  <a:lnTo>
                    <a:pt x="7155955" y="8898560"/>
                  </a:lnTo>
                  <a:lnTo>
                    <a:pt x="7163587" y="8897010"/>
                  </a:lnTo>
                  <a:lnTo>
                    <a:pt x="7169836" y="8892807"/>
                  </a:lnTo>
                  <a:lnTo>
                    <a:pt x="7174052" y="8886558"/>
                  </a:lnTo>
                  <a:lnTo>
                    <a:pt x="7175589" y="8878913"/>
                  </a:lnTo>
                  <a:close/>
                </a:path>
                <a:path w="14841219" h="10718800" extrusionOk="0">
                  <a:moveTo>
                    <a:pt x="7219518" y="4524172"/>
                  </a:moveTo>
                  <a:lnTo>
                    <a:pt x="7217969" y="4516526"/>
                  </a:lnTo>
                  <a:lnTo>
                    <a:pt x="7213765" y="4510278"/>
                  </a:lnTo>
                  <a:lnTo>
                    <a:pt x="7207517" y="4506074"/>
                  </a:lnTo>
                  <a:lnTo>
                    <a:pt x="7199871" y="4504525"/>
                  </a:lnTo>
                  <a:lnTo>
                    <a:pt x="7192226" y="4506074"/>
                  </a:lnTo>
                  <a:lnTo>
                    <a:pt x="7185977" y="4510278"/>
                  </a:lnTo>
                  <a:lnTo>
                    <a:pt x="7181774" y="4516526"/>
                  </a:lnTo>
                  <a:lnTo>
                    <a:pt x="7180224" y="4524172"/>
                  </a:lnTo>
                  <a:lnTo>
                    <a:pt x="7181774" y="4531817"/>
                  </a:lnTo>
                  <a:lnTo>
                    <a:pt x="7185977" y="4538065"/>
                  </a:lnTo>
                  <a:lnTo>
                    <a:pt x="7192226" y="4542269"/>
                  </a:lnTo>
                  <a:lnTo>
                    <a:pt x="7199871" y="4543818"/>
                  </a:lnTo>
                  <a:lnTo>
                    <a:pt x="7207517" y="4542269"/>
                  </a:lnTo>
                  <a:lnTo>
                    <a:pt x="7213765" y="4538065"/>
                  </a:lnTo>
                  <a:lnTo>
                    <a:pt x="7217969" y="4531817"/>
                  </a:lnTo>
                  <a:lnTo>
                    <a:pt x="7219518" y="4524172"/>
                  </a:lnTo>
                  <a:close/>
                </a:path>
                <a:path w="14841219" h="10718800" extrusionOk="0">
                  <a:moveTo>
                    <a:pt x="7219518" y="4424083"/>
                  </a:moveTo>
                  <a:lnTo>
                    <a:pt x="7217969" y="4416437"/>
                  </a:lnTo>
                  <a:lnTo>
                    <a:pt x="7213765" y="4410189"/>
                  </a:lnTo>
                  <a:lnTo>
                    <a:pt x="7207517" y="4405985"/>
                  </a:lnTo>
                  <a:lnTo>
                    <a:pt x="7199871" y="4404436"/>
                  </a:lnTo>
                  <a:lnTo>
                    <a:pt x="7192226" y="4405985"/>
                  </a:lnTo>
                  <a:lnTo>
                    <a:pt x="7185977" y="4410189"/>
                  </a:lnTo>
                  <a:lnTo>
                    <a:pt x="7181774" y="4416437"/>
                  </a:lnTo>
                  <a:lnTo>
                    <a:pt x="7180224" y="4424083"/>
                  </a:lnTo>
                  <a:lnTo>
                    <a:pt x="7181774" y="4431728"/>
                  </a:lnTo>
                  <a:lnTo>
                    <a:pt x="7185977" y="4437977"/>
                  </a:lnTo>
                  <a:lnTo>
                    <a:pt x="7192226" y="4442180"/>
                  </a:lnTo>
                  <a:lnTo>
                    <a:pt x="7199871" y="4443730"/>
                  </a:lnTo>
                  <a:lnTo>
                    <a:pt x="7207517" y="4442180"/>
                  </a:lnTo>
                  <a:lnTo>
                    <a:pt x="7213765" y="4437977"/>
                  </a:lnTo>
                  <a:lnTo>
                    <a:pt x="7217969" y="4431728"/>
                  </a:lnTo>
                  <a:lnTo>
                    <a:pt x="7219518" y="4424083"/>
                  </a:lnTo>
                  <a:close/>
                </a:path>
                <a:path w="14841219" h="10718800" extrusionOk="0">
                  <a:moveTo>
                    <a:pt x="7219518" y="4323981"/>
                  </a:moveTo>
                  <a:lnTo>
                    <a:pt x="7217969" y="4316336"/>
                  </a:lnTo>
                  <a:lnTo>
                    <a:pt x="7213765" y="4310088"/>
                  </a:lnTo>
                  <a:lnTo>
                    <a:pt x="7207517" y="4305884"/>
                  </a:lnTo>
                  <a:lnTo>
                    <a:pt x="7199871" y="4304335"/>
                  </a:lnTo>
                  <a:lnTo>
                    <a:pt x="7192226" y="4305884"/>
                  </a:lnTo>
                  <a:lnTo>
                    <a:pt x="7185977" y="4310088"/>
                  </a:lnTo>
                  <a:lnTo>
                    <a:pt x="7181774" y="4316336"/>
                  </a:lnTo>
                  <a:lnTo>
                    <a:pt x="7180224" y="4323981"/>
                  </a:lnTo>
                  <a:lnTo>
                    <a:pt x="7181774" y="4331627"/>
                  </a:lnTo>
                  <a:lnTo>
                    <a:pt x="7185977" y="4337875"/>
                  </a:lnTo>
                  <a:lnTo>
                    <a:pt x="7192226" y="4342092"/>
                  </a:lnTo>
                  <a:lnTo>
                    <a:pt x="7199871" y="4343628"/>
                  </a:lnTo>
                  <a:lnTo>
                    <a:pt x="7207517" y="4342092"/>
                  </a:lnTo>
                  <a:lnTo>
                    <a:pt x="7213765" y="4337875"/>
                  </a:lnTo>
                  <a:lnTo>
                    <a:pt x="7217969" y="4331627"/>
                  </a:lnTo>
                  <a:lnTo>
                    <a:pt x="7219518" y="4323981"/>
                  </a:lnTo>
                  <a:close/>
                </a:path>
                <a:path w="14841219" h="10718800" extrusionOk="0">
                  <a:moveTo>
                    <a:pt x="7219518" y="4223893"/>
                  </a:moveTo>
                  <a:lnTo>
                    <a:pt x="7217969" y="4216247"/>
                  </a:lnTo>
                  <a:lnTo>
                    <a:pt x="7213765" y="4209999"/>
                  </a:lnTo>
                  <a:lnTo>
                    <a:pt x="7207517" y="4205782"/>
                  </a:lnTo>
                  <a:lnTo>
                    <a:pt x="7199858" y="4204246"/>
                  </a:lnTo>
                  <a:lnTo>
                    <a:pt x="7192213" y="4205782"/>
                  </a:lnTo>
                  <a:lnTo>
                    <a:pt x="7185977" y="4209999"/>
                  </a:lnTo>
                  <a:lnTo>
                    <a:pt x="7181761" y="4216247"/>
                  </a:lnTo>
                  <a:lnTo>
                    <a:pt x="7180224" y="4223893"/>
                  </a:lnTo>
                  <a:lnTo>
                    <a:pt x="7181761" y="4231538"/>
                  </a:lnTo>
                  <a:lnTo>
                    <a:pt x="7185977" y="4237787"/>
                  </a:lnTo>
                  <a:lnTo>
                    <a:pt x="7192213" y="4242003"/>
                  </a:lnTo>
                  <a:lnTo>
                    <a:pt x="7199858" y="4243540"/>
                  </a:lnTo>
                  <a:lnTo>
                    <a:pt x="7207517" y="4242003"/>
                  </a:lnTo>
                  <a:lnTo>
                    <a:pt x="7213765" y="4237787"/>
                  </a:lnTo>
                  <a:lnTo>
                    <a:pt x="7217969" y="4231538"/>
                  </a:lnTo>
                  <a:lnTo>
                    <a:pt x="7219518" y="4223893"/>
                  </a:lnTo>
                  <a:close/>
                </a:path>
                <a:path w="14841219" h="10718800" extrusionOk="0">
                  <a:moveTo>
                    <a:pt x="7219518" y="4123804"/>
                  </a:moveTo>
                  <a:lnTo>
                    <a:pt x="7217969" y="4116146"/>
                  </a:lnTo>
                  <a:lnTo>
                    <a:pt x="7213765" y="4109897"/>
                  </a:lnTo>
                  <a:lnTo>
                    <a:pt x="7207517" y="4105681"/>
                  </a:lnTo>
                  <a:lnTo>
                    <a:pt x="7199858" y="4104144"/>
                  </a:lnTo>
                  <a:lnTo>
                    <a:pt x="7192213" y="4105681"/>
                  </a:lnTo>
                  <a:lnTo>
                    <a:pt x="7185977" y="4109897"/>
                  </a:lnTo>
                  <a:lnTo>
                    <a:pt x="7181761" y="4116146"/>
                  </a:lnTo>
                  <a:lnTo>
                    <a:pt x="7180224" y="4123804"/>
                  </a:lnTo>
                  <a:lnTo>
                    <a:pt x="7181761" y="4131437"/>
                  </a:lnTo>
                  <a:lnTo>
                    <a:pt x="7185977" y="4137685"/>
                  </a:lnTo>
                  <a:lnTo>
                    <a:pt x="7192213" y="4141901"/>
                  </a:lnTo>
                  <a:lnTo>
                    <a:pt x="7199858" y="4143438"/>
                  </a:lnTo>
                  <a:lnTo>
                    <a:pt x="7207517" y="4141901"/>
                  </a:lnTo>
                  <a:lnTo>
                    <a:pt x="7213765" y="4137685"/>
                  </a:lnTo>
                  <a:lnTo>
                    <a:pt x="7217969" y="4131437"/>
                  </a:lnTo>
                  <a:lnTo>
                    <a:pt x="7219518" y="4123804"/>
                  </a:lnTo>
                  <a:close/>
                </a:path>
                <a:path w="14841219" h="10718800" extrusionOk="0">
                  <a:moveTo>
                    <a:pt x="7219518" y="4023703"/>
                  </a:moveTo>
                  <a:lnTo>
                    <a:pt x="7217969" y="4016044"/>
                  </a:lnTo>
                  <a:lnTo>
                    <a:pt x="7213765" y="4009796"/>
                  </a:lnTo>
                  <a:lnTo>
                    <a:pt x="7207517" y="4005592"/>
                  </a:lnTo>
                  <a:lnTo>
                    <a:pt x="7199858" y="4004043"/>
                  </a:lnTo>
                  <a:lnTo>
                    <a:pt x="7192213" y="4005592"/>
                  </a:lnTo>
                  <a:lnTo>
                    <a:pt x="7185977" y="4009796"/>
                  </a:lnTo>
                  <a:lnTo>
                    <a:pt x="7181761" y="4016044"/>
                  </a:lnTo>
                  <a:lnTo>
                    <a:pt x="7180224" y="4023703"/>
                  </a:lnTo>
                  <a:lnTo>
                    <a:pt x="7181761" y="4031348"/>
                  </a:lnTo>
                  <a:lnTo>
                    <a:pt x="7185977" y="4037584"/>
                  </a:lnTo>
                  <a:lnTo>
                    <a:pt x="7192213" y="4041800"/>
                  </a:lnTo>
                  <a:lnTo>
                    <a:pt x="7199858" y="4043337"/>
                  </a:lnTo>
                  <a:lnTo>
                    <a:pt x="7207517" y="4041800"/>
                  </a:lnTo>
                  <a:lnTo>
                    <a:pt x="7213765" y="4037584"/>
                  </a:lnTo>
                  <a:lnTo>
                    <a:pt x="7217969" y="4031348"/>
                  </a:lnTo>
                  <a:lnTo>
                    <a:pt x="7219518" y="4023703"/>
                  </a:lnTo>
                  <a:close/>
                </a:path>
                <a:path w="14841219" h="10718800" extrusionOk="0">
                  <a:moveTo>
                    <a:pt x="7219518" y="3923601"/>
                  </a:moveTo>
                  <a:lnTo>
                    <a:pt x="7217969" y="3915956"/>
                  </a:lnTo>
                  <a:lnTo>
                    <a:pt x="7213765" y="3909707"/>
                  </a:lnTo>
                  <a:lnTo>
                    <a:pt x="7207517" y="3905504"/>
                  </a:lnTo>
                  <a:lnTo>
                    <a:pt x="7199858" y="3903954"/>
                  </a:lnTo>
                  <a:lnTo>
                    <a:pt x="7192213" y="3905504"/>
                  </a:lnTo>
                  <a:lnTo>
                    <a:pt x="7185977" y="3909707"/>
                  </a:lnTo>
                  <a:lnTo>
                    <a:pt x="7181761" y="3915956"/>
                  </a:lnTo>
                  <a:lnTo>
                    <a:pt x="7180224" y="3923601"/>
                  </a:lnTo>
                  <a:lnTo>
                    <a:pt x="7181761" y="3931247"/>
                  </a:lnTo>
                  <a:lnTo>
                    <a:pt x="7185977" y="3937495"/>
                  </a:lnTo>
                  <a:lnTo>
                    <a:pt x="7192213" y="3941711"/>
                  </a:lnTo>
                  <a:lnTo>
                    <a:pt x="7199858" y="3943248"/>
                  </a:lnTo>
                  <a:lnTo>
                    <a:pt x="7207517" y="3941711"/>
                  </a:lnTo>
                  <a:lnTo>
                    <a:pt x="7213765" y="3937495"/>
                  </a:lnTo>
                  <a:lnTo>
                    <a:pt x="7217969" y="3931247"/>
                  </a:lnTo>
                  <a:lnTo>
                    <a:pt x="7219518" y="3923601"/>
                  </a:lnTo>
                  <a:close/>
                </a:path>
                <a:path w="14841219" h="10718800" extrusionOk="0">
                  <a:moveTo>
                    <a:pt x="7219518" y="3823500"/>
                  </a:moveTo>
                  <a:lnTo>
                    <a:pt x="7217969" y="3815854"/>
                  </a:lnTo>
                  <a:lnTo>
                    <a:pt x="7213765" y="3809619"/>
                  </a:lnTo>
                  <a:lnTo>
                    <a:pt x="7207517" y="3805402"/>
                  </a:lnTo>
                  <a:lnTo>
                    <a:pt x="7199858" y="3803853"/>
                  </a:lnTo>
                  <a:lnTo>
                    <a:pt x="7192213" y="3805402"/>
                  </a:lnTo>
                  <a:lnTo>
                    <a:pt x="7185977" y="3809619"/>
                  </a:lnTo>
                  <a:lnTo>
                    <a:pt x="7181761" y="3815854"/>
                  </a:lnTo>
                  <a:lnTo>
                    <a:pt x="7180224" y="3823500"/>
                  </a:lnTo>
                  <a:lnTo>
                    <a:pt x="7181761" y="3831158"/>
                  </a:lnTo>
                  <a:lnTo>
                    <a:pt x="7185977" y="3837394"/>
                  </a:lnTo>
                  <a:lnTo>
                    <a:pt x="7192213" y="3841610"/>
                  </a:lnTo>
                  <a:lnTo>
                    <a:pt x="7199858" y="3843147"/>
                  </a:lnTo>
                  <a:lnTo>
                    <a:pt x="7207517" y="3841610"/>
                  </a:lnTo>
                  <a:lnTo>
                    <a:pt x="7213765" y="3837394"/>
                  </a:lnTo>
                  <a:lnTo>
                    <a:pt x="7217969" y="3831158"/>
                  </a:lnTo>
                  <a:lnTo>
                    <a:pt x="7219518" y="3823500"/>
                  </a:lnTo>
                  <a:close/>
                </a:path>
                <a:path w="14841219" h="10718800" extrusionOk="0">
                  <a:moveTo>
                    <a:pt x="7219518" y="3723398"/>
                  </a:moveTo>
                  <a:lnTo>
                    <a:pt x="7217969" y="3715753"/>
                  </a:lnTo>
                  <a:lnTo>
                    <a:pt x="7213765" y="3709517"/>
                  </a:lnTo>
                  <a:lnTo>
                    <a:pt x="7207517" y="3705314"/>
                  </a:lnTo>
                  <a:lnTo>
                    <a:pt x="7199858" y="3703764"/>
                  </a:lnTo>
                  <a:lnTo>
                    <a:pt x="7192213" y="3705314"/>
                  </a:lnTo>
                  <a:lnTo>
                    <a:pt x="7185977" y="3709517"/>
                  </a:lnTo>
                  <a:lnTo>
                    <a:pt x="7181761" y="3715753"/>
                  </a:lnTo>
                  <a:lnTo>
                    <a:pt x="7180224" y="3723398"/>
                  </a:lnTo>
                  <a:lnTo>
                    <a:pt x="7181761" y="3731056"/>
                  </a:lnTo>
                  <a:lnTo>
                    <a:pt x="7185977" y="3737292"/>
                  </a:lnTo>
                  <a:lnTo>
                    <a:pt x="7192213" y="3741509"/>
                  </a:lnTo>
                  <a:lnTo>
                    <a:pt x="7199858" y="3743058"/>
                  </a:lnTo>
                  <a:lnTo>
                    <a:pt x="7207517" y="3741509"/>
                  </a:lnTo>
                  <a:lnTo>
                    <a:pt x="7213765" y="3737292"/>
                  </a:lnTo>
                  <a:lnTo>
                    <a:pt x="7217969" y="3731056"/>
                  </a:lnTo>
                  <a:lnTo>
                    <a:pt x="7219518" y="3723398"/>
                  </a:lnTo>
                  <a:close/>
                </a:path>
                <a:path w="14841219" h="10718800" extrusionOk="0">
                  <a:moveTo>
                    <a:pt x="7219518" y="3623310"/>
                  </a:moveTo>
                  <a:lnTo>
                    <a:pt x="7217969" y="3615664"/>
                  </a:lnTo>
                  <a:lnTo>
                    <a:pt x="7213765" y="3609416"/>
                  </a:lnTo>
                  <a:lnTo>
                    <a:pt x="7207517" y="3605199"/>
                  </a:lnTo>
                  <a:lnTo>
                    <a:pt x="7199871" y="3603663"/>
                  </a:lnTo>
                  <a:lnTo>
                    <a:pt x="7192226" y="3605199"/>
                  </a:lnTo>
                  <a:lnTo>
                    <a:pt x="7185977" y="3609416"/>
                  </a:lnTo>
                  <a:lnTo>
                    <a:pt x="7181774" y="3615664"/>
                  </a:lnTo>
                  <a:lnTo>
                    <a:pt x="7180224" y="3623310"/>
                  </a:lnTo>
                  <a:lnTo>
                    <a:pt x="7181774" y="3630955"/>
                  </a:lnTo>
                  <a:lnTo>
                    <a:pt x="7185977" y="3637203"/>
                  </a:lnTo>
                  <a:lnTo>
                    <a:pt x="7192226" y="3641420"/>
                  </a:lnTo>
                  <a:lnTo>
                    <a:pt x="7199871" y="3642957"/>
                  </a:lnTo>
                  <a:lnTo>
                    <a:pt x="7207517" y="3641420"/>
                  </a:lnTo>
                  <a:lnTo>
                    <a:pt x="7213765" y="3637203"/>
                  </a:lnTo>
                  <a:lnTo>
                    <a:pt x="7217969" y="3630955"/>
                  </a:lnTo>
                  <a:lnTo>
                    <a:pt x="7219518" y="3623310"/>
                  </a:lnTo>
                  <a:close/>
                </a:path>
                <a:path w="14841219" h="10718800" extrusionOk="0">
                  <a:moveTo>
                    <a:pt x="7249592" y="9725063"/>
                  </a:moveTo>
                  <a:lnTo>
                    <a:pt x="7248042" y="9717418"/>
                  </a:lnTo>
                  <a:lnTo>
                    <a:pt x="7243826" y="9711169"/>
                  </a:lnTo>
                  <a:lnTo>
                    <a:pt x="7237577" y="9706966"/>
                  </a:lnTo>
                  <a:lnTo>
                    <a:pt x="7229932" y="9705416"/>
                  </a:lnTo>
                  <a:lnTo>
                    <a:pt x="7222287" y="9706966"/>
                  </a:lnTo>
                  <a:lnTo>
                    <a:pt x="7216038" y="9711169"/>
                  </a:lnTo>
                  <a:lnTo>
                    <a:pt x="7211835" y="9717418"/>
                  </a:lnTo>
                  <a:lnTo>
                    <a:pt x="7210285" y="9725063"/>
                  </a:lnTo>
                  <a:lnTo>
                    <a:pt x="7211835" y="9732708"/>
                  </a:lnTo>
                  <a:lnTo>
                    <a:pt x="7216038" y="9738957"/>
                  </a:lnTo>
                  <a:lnTo>
                    <a:pt x="7222287" y="9743161"/>
                  </a:lnTo>
                  <a:lnTo>
                    <a:pt x="7229932" y="9744710"/>
                  </a:lnTo>
                  <a:lnTo>
                    <a:pt x="7237577" y="9743161"/>
                  </a:lnTo>
                  <a:lnTo>
                    <a:pt x="7243826" y="9738957"/>
                  </a:lnTo>
                  <a:lnTo>
                    <a:pt x="7248042" y="9732708"/>
                  </a:lnTo>
                  <a:lnTo>
                    <a:pt x="7249592" y="9725063"/>
                  </a:lnTo>
                  <a:close/>
                </a:path>
                <a:path w="14841219" h="10718800" extrusionOk="0">
                  <a:moveTo>
                    <a:pt x="7249592" y="9624962"/>
                  </a:moveTo>
                  <a:lnTo>
                    <a:pt x="7248042" y="9617316"/>
                  </a:lnTo>
                  <a:lnTo>
                    <a:pt x="7243826" y="9611081"/>
                  </a:lnTo>
                  <a:lnTo>
                    <a:pt x="7237577" y="9606864"/>
                  </a:lnTo>
                  <a:lnTo>
                    <a:pt x="7229932" y="9605315"/>
                  </a:lnTo>
                  <a:lnTo>
                    <a:pt x="7222287" y="9606864"/>
                  </a:lnTo>
                  <a:lnTo>
                    <a:pt x="7216038" y="9611081"/>
                  </a:lnTo>
                  <a:lnTo>
                    <a:pt x="7211835" y="9617316"/>
                  </a:lnTo>
                  <a:lnTo>
                    <a:pt x="7210285" y="9624962"/>
                  </a:lnTo>
                  <a:lnTo>
                    <a:pt x="7211835" y="9632620"/>
                  </a:lnTo>
                  <a:lnTo>
                    <a:pt x="7216038" y="9638855"/>
                  </a:lnTo>
                  <a:lnTo>
                    <a:pt x="7222287" y="9643072"/>
                  </a:lnTo>
                  <a:lnTo>
                    <a:pt x="7229932" y="9644621"/>
                  </a:lnTo>
                  <a:lnTo>
                    <a:pt x="7237577" y="9643072"/>
                  </a:lnTo>
                  <a:lnTo>
                    <a:pt x="7243826" y="9638855"/>
                  </a:lnTo>
                  <a:lnTo>
                    <a:pt x="7248042" y="9632620"/>
                  </a:lnTo>
                  <a:lnTo>
                    <a:pt x="7249592" y="9624962"/>
                  </a:lnTo>
                  <a:close/>
                </a:path>
                <a:path w="14841219" h="10718800" extrusionOk="0">
                  <a:moveTo>
                    <a:pt x="7249592" y="9524873"/>
                  </a:moveTo>
                  <a:lnTo>
                    <a:pt x="7248042" y="9517228"/>
                  </a:lnTo>
                  <a:lnTo>
                    <a:pt x="7243826" y="9510979"/>
                  </a:lnTo>
                  <a:lnTo>
                    <a:pt x="7237577" y="9506775"/>
                  </a:lnTo>
                  <a:lnTo>
                    <a:pt x="7229932" y="9505226"/>
                  </a:lnTo>
                  <a:lnTo>
                    <a:pt x="7222287" y="9506775"/>
                  </a:lnTo>
                  <a:lnTo>
                    <a:pt x="7216038" y="9510979"/>
                  </a:lnTo>
                  <a:lnTo>
                    <a:pt x="7211835" y="9517228"/>
                  </a:lnTo>
                  <a:lnTo>
                    <a:pt x="7210285" y="9524873"/>
                  </a:lnTo>
                  <a:lnTo>
                    <a:pt x="7211835" y="9532518"/>
                  </a:lnTo>
                  <a:lnTo>
                    <a:pt x="7216038" y="9538767"/>
                  </a:lnTo>
                  <a:lnTo>
                    <a:pt x="7222287" y="9542970"/>
                  </a:lnTo>
                  <a:lnTo>
                    <a:pt x="7229932" y="9544507"/>
                  </a:lnTo>
                  <a:lnTo>
                    <a:pt x="7237577" y="9542970"/>
                  </a:lnTo>
                  <a:lnTo>
                    <a:pt x="7243826" y="9538767"/>
                  </a:lnTo>
                  <a:lnTo>
                    <a:pt x="7248042" y="9532518"/>
                  </a:lnTo>
                  <a:lnTo>
                    <a:pt x="7249592" y="9524873"/>
                  </a:lnTo>
                  <a:close/>
                </a:path>
                <a:path w="14841219" h="10718800" extrusionOk="0">
                  <a:moveTo>
                    <a:pt x="7249592" y="9424772"/>
                  </a:moveTo>
                  <a:lnTo>
                    <a:pt x="7248042" y="9417126"/>
                  </a:lnTo>
                  <a:lnTo>
                    <a:pt x="7243839" y="9410890"/>
                  </a:lnTo>
                  <a:lnTo>
                    <a:pt x="7237590" y="9406674"/>
                  </a:lnTo>
                  <a:lnTo>
                    <a:pt x="7229932" y="9405137"/>
                  </a:lnTo>
                  <a:lnTo>
                    <a:pt x="7222287" y="9406674"/>
                  </a:lnTo>
                  <a:lnTo>
                    <a:pt x="7216051" y="9410890"/>
                  </a:lnTo>
                  <a:lnTo>
                    <a:pt x="7211835" y="9417126"/>
                  </a:lnTo>
                  <a:lnTo>
                    <a:pt x="7210298" y="9424772"/>
                  </a:lnTo>
                  <a:lnTo>
                    <a:pt x="7211835" y="9432417"/>
                  </a:lnTo>
                  <a:lnTo>
                    <a:pt x="7216051" y="9438665"/>
                  </a:lnTo>
                  <a:lnTo>
                    <a:pt x="7222287" y="9442882"/>
                  </a:lnTo>
                  <a:lnTo>
                    <a:pt x="7229932" y="9444418"/>
                  </a:lnTo>
                  <a:lnTo>
                    <a:pt x="7237590" y="9442882"/>
                  </a:lnTo>
                  <a:lnTo>
                    <a:pt x="7243839" y="9438665"/>
                  </a:lnTo>
                  <a:lnTo>
                    <a:pt x="7248042" y="9432417"/>
                  </a:lnTo>
                  <a:lnTo>
                    <a:pt x="7249592" y="9424772"/>
                  </a:lnTo>
                  <a:close/>
                </a:path>
                <a:path w="14841219" h="10718800" extrusionOk="0">
                  <a:moveTo>
                    <a:pt x="7249592" y="9324683"/>
                  </a:moveTo>
                  <a:lnTo>
                    <a:pt x="7248042" y="9317037"/>
                  </a:lnTo>
                  <a:lnTo>
                    <a:pt x="7243826" y="9310789"/>
                  </a:lnTo>
                  <a:lnTo>
                    <a:pt x="7237577" y="9306573"/>
                  </a:lnTo>
                  <a:lnTo>
                    <a:pt x="7229932" y="9305036"/>
                  </a:lnTo>
                  <a:lnTo>
                    <a:pt x="7222287" y="9306573"/>
                  </a:lnTo>
                  <a:lnTo>
                    <a:pt x="7216038" y="9310789"/>
                  </a:lnTo>
                  <a:lnTo>
                    <a:pt x="7211835" y="9317037"/>
                  </a:lnTo>
                  <a:lnTo>
                    <a:pt x="7210285" y="9324683"/>
                  </a:lnTo>
                  <a:lnTo>
                    <a:pt x="7211835" y="9332328"/>
                  </a:lnTo>
                  <a:lnTo>
                    <a:pt x="7216038" y="9338577"/>
                  </a:lnTo>
                  <a:lnTo>
                    <a:pt x="7222287" y="9342780"/>
                  </a:lnTo>
                  <a:lnTo>
                    <a:pt x="7229932" y="9344330"/>
                  </a:lnTo>
                  <a:lnTo>
                    <a:pt x="7237577" y="9342780"/>
                  </a:lnTo>
                  <a:lnTo>
                    <a:pt x="7243826" y="9338577"/>
                  </a:lnTo>
                  <a:lnTo>
                    <a:pt x="7248042" y="9332328"/>
                  </a:lnTo>
                  <a:lnTo>
                    <a:pt x="7249592" y="9324683"/>
                  </a:lnTo>
                  <a:close/>
                </a:path>
                <a:path w="14841219" h="10718800" extrusionOk="0">
                  <a:moveTo>
                    <a:pt x="7249592" y="9224581"/>
                  </a:moveTo>
                  <a:lnTo>
                    <a:pt x="7248042" y="9216936"/>
                  </a:lnTo>
                  <a:lnTo>
                    <a:pt x="7243826" y="9210688"/>
                  </a:lnTo>
                  <a:lnTo>
                    <a:pt x="7237577" y="9206484"/>
                  </a:lnTo>
                  <a:lnTo>
                    <a:pt x="7229932" y="9204935"/>
                  </a:lnTo>
                  <a:lnTo>
                    <a:pt x="7222287" y="9206484"/>
                  </a:lnTo>
                  <a:lnTo>
                    <a:pt x="7216038" y="9210688"/>
                  </a:lnTo>
                  <a:lnTo>
                    <a:pt x="7211835" y="9216936"/>
                  </a:lnTo>
                  <a:lnTo>
                    <a:pt x="7210285" y="9224581"/>
                  </a:lnTo>
                  <a:lnTo>
                    <a:pt x="7211835" y="9232227"/>
                  </a:lnTo>
                  <a:lnTo>
                    <a:pt x="7216038" y="9238475"/>
                  </a:lnTo>
                  <a:lnTo>
                    <a:pt x="7222287" y="9242692"/>
                  </a:lnTo>
                  <a:lnTo>
                    <a:pt x="7229932" y="9244241"/>
                  </a:lnTo>
                  <a:lnTo>
                    <a:pt x="7237577" y="9242692"/>
                  </a:lnTo>
                  <a:lnTo>
                    <a:pt x="7243826" y="9238475"/>
                  </a:lnTo>
                  <a:lnTo>
                    <a:pt x="7248042" y="9232227"/>
                  </a:lnTo>
                  <a:lnTo>
                    <a:pt x="7249592" y="9224581"/>
                  </a:lnTo>
                  <a:close/>
                </a:path>
                <a:path w="14841219" h="10718800" extrusionOk="0">
                  <a:moveTo>
                    <a:pt x="7249592" y="9124493"/>
                  </a:moveTo>
                  <a:lnTo>
                    <a:pt x="7248042" y="9116847"/>
                  </a:lnTo>
                  <a:lnTo>
                    <a:pt x="7243826" y="9110599"/>
                  </a:lnTo>
                  <a:lnTo>
                    <a:pt x="7237577" y="9106383"/>
                  </a:lnTo>
                  <a:lnTo>
                    <a:pt x="7229932" y="9104833"/>
                  </a:lnTo>
                  <a:lnTo>
                    <a:pt x="7222287" y="9106383"/>
                  </a:lnTo>
                  <a:lnTo>
                    <a:pt x="7216038" y="9110599"/>
                  </a:lnTo>
                  <a:lnTo>
                    <a:pt x="7211835" y="9116847"/>
                  </a:lnTo>
                  <a:lnTo>
                    <a:pt x="7210285" y="9124493"/>
                  </a:lnTo>
                  <a:lnTo>
                    <a:pt x="7211835" y="9132138"/>
                  </a:lnTo>
                  <a:lnTo>
                    <a:pt x="7216038" y="9138387"/>
                  </a:lnTo>
                  <a:lnTo>
                    <a:pt x="7222287" y="9142590"/>
                  </a:lnTo>
                  <a:lnTo>
                    <a:pt x="7229932" y="9144127"/>
                  </a:lnTo>
                  <a:lnTo>
                    <a:pt x="7237577" y="9142590"/>
                  </a:lnTo>
                  <a:lnTo>
                    <a:pt x="7243826" y="9138387"/>
                  </a:lnTo>
                  <a:lnTo>
                    <a:pt x="7248042" y="9132138"/>
                  </a:lnTo>
                  <a:lnTo>
                    <a:pt x="7249592" y="9124493"/>
                  </a:lnTo>
                  <a:close/>
                </a:path>
                <a:path w="14841219" h="10718800" extrusionOk="0">
                  <a:moveTo>
                    <a:pt x="7249592" y="9024391"/>
                  </a:moveTo>
                  <a:lnTo>
                    <a:pt x="7248042" y="9016746"/>
                  </a:lnTo>
                  <a:lnTo>
                    <a:pt x="7243826" y="9010498"/>
                  </a:lnTo>
                  <a:lnTo>
                    <a:pt x="7237577" y="9006281"/>
                  </a:lnTo>
                  <a:lnTo>
                    <a:pt x="7229932" y="9004744"/>
                  </a:lnTo>
                  <a:lnTo>
                    <a:pt x="7222287" y="9006281"/>
                  </a:lnTo>
                  <a:lnTo>
                    <a:pt x="7216038" y="9010498"/>
                  </a:lnTo>
                  <a:lnTo>
                    <a:pt x="7211835" y="9016746"/>
                  </a:lnTo>
                  <a:lnTo>
                    <a:pt x="7210285" y="9024391"/>
                  </a:lnTo>
                  <a:lnTo>
                    <a:pt x="7211835" y="9032037"/>
                  </a:lnTo>
                  <a:lnTo>
                    <a:pt x="7216038" y="9038285"/>
                  </a:lnTo>
                  <a:lnTo>
                    <a:pt x="7222287" y="9042502"/>
                  </a:lnTo>
                  <a:lnTo>
                    <a:pt x="7229932" y="9044038"/>
                  </a:lnTo>
                  <a:lnTo>
                    <a:pt x="7237577" y="9042502"/>
                  </a:lnTo>
                  <a:lnTo>
                    <a:pt x="7243826" y="9038285"/>
                  </a:lnTo>
                  <a:lnTo>
                    <a:pt x="7248042" y="9032037"/>
                  </a:lnTo>
                  <a:lnTo>
                    <a:pt x="7249592" y="9024391"/>
                  </a:lnTo>
                  <a:close/>
                </a:path>
                <a:path w="14841219" h="10718800" extrusionOk="0">
                  <a:moveTo>
                    <a:pt x="7249592" y="8924303"/>
                  </a:moveTo>
                  <a:lnTo>
                    <a:pt x="7248042" y="8916645"/>
                  </a:lnTo>
                  <a:lnTo>
                    <a:pt x="7243826" y="8910396"/>
                  </a:lnTo>
                  <a:lnTo>
                    <a:pt x="7237577" y="8906192"/>
                  </a:lnTo>
                  <a:lnTo>
                    <a:pt x="7229932" y="8904643"/>
                  </a:lnTo>
                  <a:lnTo>
                    <a:pt x="7222287" y="8906192"/>
                  </a:lnTo>
                  <a:lnTo>
                    <a:pt x="7216038" y="8910396"/>
                  </a:lnTo>
                  <a:lnTo>
                    <a:pt x="7211835" y="8916645"/>
                  </a:lnTo>
                  <a:lnTo>
                    <a:pt x="7210285" y="8924303"/>
                  </a:lnTo>
                  <a:lnTo>
                    <a:pt x="7211835" y="8931948"/>
                  </a:lnTo>
                  <a:lnTo>
                    <a:pt x="7216038" y="8938184"/>
                  </a:lnTo>
                  <a:lnTo>
                    <a:pt x="7222287" y="8942400"/>
                  </a:lnTo>
                  <a:lnTo>
                    <a:pt x="7229932" y="8943937"/>
                  </a:lnTo>
                  <a:lnTo>
                    <a:pt x="7237577" y="8942400"/>
                  </a:lnTo>
                  <a:lnTo>
                    <a:pt x="7243826" y="8938184"/>
                  </a:lnTo>
                  <a:lnTo>
                    <a:pt x="7248042" y="8931948"/>
                  </a:lnTo>
                  <a:lnTo>
                    <a:pt x="7249592" y="8924303"/>
                  </a:lnTo>
                  <a:close/>
                </a:path>
                <a:path w="14841219" h="10718800" extrusionOk="0">
                  <a:moveTo>
                    <a:pt x="7249592" y="8824189"/>
                  </a:moveTo>
                  <a:lnTo>
                    <a:pt x="7248042" y="8816543"/>
                  </a:lnTo>
                  <a:lnTo>
                    <a:pt x="7243826" y="8810307"/>
                  </a:lnTo>
                  <a:lnTo>
                    <a:pt x="7237577" y="8806091"/>
                  </a:lnTo>
                  <a:lnTo>
                    <a:pt x="7229932" y="8804542"/>
                  </a:lnTo>
                  <a:lnTo>
                    <a:pt x="7222287" y="8806091"/>
                  </a:lnTo>
                  <a:lnTo>
                    <a:pt x="7216038" y="8810307"/>
                  </a:lnTo>
                  <a:lnTo>
                    <a:pt x="7211835" y="8816543"/>
                  </a:lnTo>
                  <a:lnTo>
                    <a:pt x="7210285" y="8824189"/>
                  </a:lnTo>
                  <a:lnTo>
                    <a:pt x="7211835" y="8831847"/>
                  </a:lnTo>
                  <a:lnTo>
                    <a:pt x="7216038" y="8838095"/>
                  </a:lnTo>
                  <a:lnTo>
                    <a:pt x="7222287" y="8842299"/>
                  </a:lnTo>
                  <a:lnTo>
                    <a:pt x="7229932" y="8843848"/>
                  </a:lnTo>
                  <a:lnTo>
                    <a:pt x="7237577" y="8842299"/>
                  </a:lnTo>
                  <a:lnTo>
                    <a:pt x="7243826" y="8838095"/>
                  </a:lnTo>
                  <a:lnTo>
                    <a:pt x="7248042" y="8831847"/>
                  </a:lnTo>
                  <a:lnTo>
                    <a:pt x="7249592" y="8824189"/>
                  </a:lnTo>
                  <a:close/>
                </a:path>
                <a:path w="14841219" h="10718800" extrusionOk="0">
                  <a:moveTo>
                    <a:pt x="7293508" y="4569574"/>
                  </a:moveTo>
                  <a:lnTo>
                    <a:pt x="7291959" y="4561916"/>
                  </a:lnTo>
                  <a:lnTo>
                    <a:pt x="7287755" y="4555680"/>
                  </a:lnTo>
                  <a:lnTo>
                    <a:pt x="7281507" y="4551464"/>
                  </a:lnTo>
                  <a:lnTo>
                    <a:pt x="7273861" y="4549927"/>
                  </a:lnTo>
                  <a:lnTo>
                    <a:pt x="7266216" y="4551464"/>
                  </a:lnTo>
                  <a:lnTo>
                    <a:pt x="7259968" y="4555680"/>
                  </a:lnTo>
                  <a:lnTo>
                    <a:pt x="7255751" y="4561916"/>
                  </a:lnTo>
                  <a:lnTo>
                    <a:pt x="7254202" y="4569574"/>
                  </a:lnTo>
                  <a:lnTo>
                    <a:pt x="7255751" y="4577219"/>
                  </a:lnTo>
                  <a:lnTo>
                    <a:pt x="7259968" y="4583468"/>
                  </a:lnTo>
                  <a:lnTo>
                    <a:pt x="7266216" y="4587672"/>
                  </a:lnTo>
                  <a:lnTo>
                    <a:pt x="7273861" y="4589221"/>
                  </a:lnTo>
                  <a:lnTo>
                    <a:pt x="7281507" y="4587672"/>
                  </a:lnTo>
                  <a:lnTo>
                    <a:pt x="7287755" y="4583468"/>
                  </a:lnTo>
                  <a:lnTo>
                    <a:pt x="7291959" y="4577219"/>
                  </a:lnTo>
                  <a:lnTo>
                    <a:pt x="7293508" y="4569574"/>
                  </a:lnTo>
                  <a:close/>
                </a:path>
                <a:path w="14841219" h="10718800" extrusionOk="0">
                  <a:moveTo>
                    <a:pt x="7293508" y="4469485"/>
                  </a:moveTo>
                  <a:lnTo>
                    <a:pt x="7291959" y="4461827"/>
                  </a:lnTo>
                  <a:lnTo>
                    <a:pt x="7287755" y="4455579"/>
                  </a:lnTo>
                  <a:lnTo>
                    <a:pt x="7281507" y="4451375"/>
                  </a:lnTo>
                  <a:lnTo>
                    <a:pt x="7273861" y="4449826"/>
                  </a:lnTo>
                  <a:lnTo>
                    <a:pt x="7266216" y="4451375"/>
                  </a:lnTo>
                  <a:lnTo>
                    <a:pt x="7259968" y="4455579"/>
                  </a:lnTo>
                  <a:lnTo>
                    <a:pt x="7255751" y="4461827"/>
                  </a:lnTo>
                  <a:lnTo>
                    <a:pt x="7254202" y="4469485"/>
                  </a:lnTo>
                  <a:lnTo>
                    <a:pt x="7255751" y="4477131"/>
                  </a:lnTo>
                  <a:lnTo>
                    <a:pt x="7259968" y="4483366"/>
                  </a:lnTo>
                  <a:lnTo>
                    <a:pt x="7266216" y="4487570"/>
                  </a:lnTo>
                  <a:lnTo>
                    <a:pt x="7273861" y="4489120"/>
                  </a:lnTo>
                  <a:lnTo>
                    <a:pt x="7281507" y="4487570"/>
                  </a:lnTo>
                  <a:lnTo>
                    <a:pt x="7287755" y="4483366"/>
                  </a:lnTo>
                  <a:lnTo>
                    <a:pt x="7291959" y="4477131"/>
                  </a:lnTo>
                  <a:lnTo>
                    <a:pt x="7293508" y="4469485"/>
                  </a:lnTo>
                  <a:close/>
                </a:path>
                <a:path w="14841219" h="10718800" extrusionOk="0">
                  <a:moveTo>
                    <a:pt x="7293508" y="4369371"/>
                  </a:moveTo>
                  <a:lnTo>
                    <a:pt x="7291959" y="4361726"/>
                  </a:lnTo>
                  <a:lnTo>
                    <a:pt x="7287755" y="4355490"/>
                  </a:lnTo>
                  <a:lnTo>
                    <a:pt x="7281507" y="4351286"/>
                  </a:lnTo>
                  <a:lnTo>
                    <a:pt x="7273861" y="4349737"/>
                  </a:lnTo>
                  <a:lnTo>
                    <a:pt x="7266216" y="4351286"/>
                  </a:lnTo>
                  <a:lnTo>
                    <a:pt x="7259968" y="4355490"/>
                  </a:lnTo>
                  <a:lnTo>
                    <a:pt x="7255751" y="4361726"/>
                  </a:lnTo>
                  <a:lnTo>
                    <a:pt x="7254202" y="4369371"/>
                  </a:lnTo>
                  <a:lnTo>
                    <a:pt x="7255751" y="4377017"/>
                  </a:lnTo>
                  <a:lnTo>
                    <a:pt x="7259968" y="4383265"/>
                  </a:lnTo>
                  <a:lnTo>
                    <a:pt x="7266216" y="4387481"/>
                  </a:lnTo>
                  <a:lnTo>
                    <a:pt x="7273861" y="4389018"/>
                  </a:lnTo>
                  <a:lnTo>
                    <a:pt x="7281507" y="4387481"/>
                  </a:lnTo>
                  <a:lnTo>
                    <a:pt x="7287755" y="4383265"/>
                  </a:lnTo>
                  <a:lnTo>
                    <a:pt x="7291959" y="4377017"/>
                  </a:lnTo>
                  <a:lnTo>
                    <a:pt x="7293508" y="4369371"/>
                  </a:lnTo>
                  <a:close/>
                </a:path>
                <a:path w="14841219" h="10718800" extrusionOk="0">
                  <a:moveTo>
                    <a:pt x="7293508" y="4269283"/>
                  </a:moveTo>
                  <a:lnTo>
                    <a:pt x="7291959" y="4261624"/>
                  </a:lnTo>
                  <a:lnTo>
                    <a:pt x="7287755" y="4255389"/>
                  </a:lnTo>
                  <a:lnTo>
                    <a:pt x="7281507" y="4251172"/>
                  </a:lnTo>
                  <a:lnTo>
                    <a:pt x="7273861" y="4249623"/>
                  </a:lnTo>
                  <a:lnTo>
                    <a:pt x="7266216" y="4251172"/>
                  </a:lnTo>
                  <a:lnTo>
                    <a:pt x="7259968" y="4255389"/>
                  </a:lnTo>
                  <a:lnTo>
                    <a:pt x="7255751" y="4261624"/>
                  </a:lnTo>
                  <a:lnTo>
                    <a:pt x="7254202" y="4269283"/>
                  </a:lnTo>
                  <a:lnTo>
                    <a:pt x="7255751" y="4276928"/>
                  </a:lnTo>
                  <a:lnTo>
                    <a:pt x="7259968" y="4283176"/>
                  </a:lnTo>
                  <a:lnTo>
                    <a:pt x="7266216" y="4287380"/>
                  </a:lnTo>
                  <a:lnTo>
                    <a:pt x="7273861" y="4288929"/>
                  </a:lnTo>
                  <a:lnTo>
                    <a:pt x="7281507" y="4287380"/>
                  </a:lnTo>
                  <a:lnTo>
                    <a:pt x="7287755" y="4283176"/>
                  </a:lnTo>
                  <a:lnTo>
                    <a:pt x="7291959" y="4276928"/>
                  </a:lnTo>
                  <a:lnTo>
                    <a:pt x="7293508" y="4269283"/>
                  </a:lnTo>
                  <a:close/>
                </a:path>
                <a:path w="14841219" h="10718800" extrusionOk="0">
                  <a:moveTo>
                    <a:pt x="7293508" y="4169181"/>
                  </a:moveTo>
                  <a:lnTo>
                    <a:pt x="7291959" y="4161536"/>
                  </a:lnTo>
                  <a:lnTo>
                    <a:pt x="7287755" y="4155287"/>
                  </a:lnTo>
                  <a:lnTo>
                    <a:pt x="7281507" y="4151071"/>
                  </a:lnTo>
                  <a:lnTo>
                    <a:pt x="7273861" y="4149534"/>
                  </a:lnTo>
                  <a:lnTo>
                    <a:pt x="7266216" y="4151071"/>
                  </a:lnTo>
                  <a:lnTo>
                    <a:pt x="7259968" y="4155287"/>
                  </a:lnTo>
                  <a:lnTo>
                    <a:pt x="7255751" y="4161536"/>
                  </a:lnTo>
                  <a:lnTo>
                    <a:pt x="7254202" y="4169181"/>
                  </a:lnTo>
                  <a:lnTo>
                    <a:pt x="7255751" y="4176826"/>
                  </a:lnTo>
                  <a:lnTo>
                    <a:pt x="7259968" y="4183075"/>
                  </a:lnTo>
                  <a:lnTo>
                    <a:pt x="7266216" y="4187279"/>
                  </a:lnTo>
                  <a:lnTo>
                    <a:pt x="7273861" y="4188828"/>
                  </a:lnTo>
                  <a:lnTo>
                    <a:pt x="7281507" y="4187279"/>
                  </a:lnTo>
                  <a:lnTo>
                    <a:pt x="7287755" y="4183075"/>
                  </a:lnTo>
                  <a:lnTo>
                    <a:pt x="7291959" y="4176826"/>
                  </a:lnTo>
                  <a:lnTo>
                    <a:pt x="7293508" y="4169181"/>
                  </a:lnTo>
                  <a:close/>
                </a:path>
                <a:path w="14841219" h="10718800" extrusionOk="0">
                  <a:moveTo>
                    <a:pt x="7293508" y="4069092"/>
                  </a:moveTo>
                  <a:lnTo>
                    <a:pt x="7291959" y="4061447"/>
                  </a:lnTo>
                  <a:lnTo>
                    <a:pt x="7287755" y="4055199"/>
                  </a:lnTo>
                  <a:lnTo>
                    <a:pt x="7281507" y="4050982"/>
                  </a:lnTo>
                  <a:lnTo>
                    <a:pt x="7273861" y="4049445"/>
                  </a:lnTo>
                  <a:lnTo>
                    <a:pt x="7266216" y="4050982"/>
                  </a:lnTo>
                  <a:lnTo>
                    <a:pt x="7259968" y="4055199"/>
                  </a:lnTo>
                  <a:lnTo>
                    <a:pt x="7255751" y="4061447"/>
                  </a:lnTo>
                  <a:lnTo>
                    <a:pt x="7254202" y="4069092"/>
                  </a:lnTo>
                  <a:lnTo>
                    <a:pt x="7255751" y="4076738"/>
                  </a:lnTo>
                  <a:lnTo>
                    <a:pt x="7259968" y="4082986"/>
                  </a:lnTo>
                  <a:lnTo>
                    <a:pt x="7266216" y="4087190"/>
                  </a:lnTo>
                  <a:lnTo>
                    <a:pt x="7273861" y="4088739"/>
                  </a:lnTo>
                  <a:lnTo>
                    <a:pt x="7281507" y="4087190"/>
                  </a:lnTo>
                  <a:lnTo>
                    <a:pt x="7287755" y="4082986"/>
                  </a:lnTo>
                  <a:lnTo>
                    <a:pt x="7291959" y="4076738"/>
                  </a:lnTo>
                  <a:lnTo>
                    <a:pt x="7293508" y="4069092"/>
                  </a:lnTo>
                  <a:close/>
                </a:path>
                <a:path w="14841219" h="10718800" extrusionOk="0">
                  <a:moveTo>
                    <a:pt x="7293508" y="3968991"/>
                  </a:moveTo>
                  <a:lnTo>
                    <a:pt x="7291959" y="3961346"/>
                  </a:lnTo>
                  <a:lnTo>
                    <a:pt x="7287755" y="3955097"/>
                  </a:lnTo>
                  <a:lnTo>
                    <a:pt x="7281507" y="3950893"/>
                  </a:lnTo>
                  <a:lnTo>
                    <a:pt x="7273861" y="3949344"/>
                  </a:lnTo>
                  <a:lnTo>
                    <a:pt x="7266216" y="3950893"/>
                  </a:lnTo>
                  <a:lnTo>
                    <a:pt x="7259968" y="3955097"/>
                  </a:lnTo>
                  <a:lnTo>
                    <a:pt x="7255751" y="3961346"/>
                  </a:lnTo>
                  <a:lnTo>
                    <a:pt x="7254202" y="3968991"/>
                  </a:lnTo>
                  <a:lnTo>
                    <a:pt x="7255751" y="3976636"/>
                  </a:lnTo>
                  <a:lnTo>
                    <a:pt x="7259968" y="3982885"/>
                  </a:lnTo>
                  <a:lnTo>
                    <a:pt x="7266216" y="3987101"/>
                  </a:lnTo>
                  <a:lnTo>
                    <a:pt x="7273861" y="3988638"/>
                  </a:lnTo>
                  <a:lnTo>
                    <a:pt x="7281507" y="3987101"/>
                  </a:lnTo>
                  <a:lnTo>
                    <a:pt x="7287755" y="3982885"/>
                  </a:lnTo>
                  <a:lnTo>
                    <a:pt x="7291959" y="3976636"/>
                  </a:lnTo>
                  <a:lnTo>
                    <a:pt x="7293508" y="3968991"/>
                  </a:lnTo>
                  <a:close/>
                </a:path>
                <a:path w="14841219" h="10718800" extrusionOk="0">
                  <a:moveTo>
                    <a:pt x="7293508" y="3868890"/>
                  </a:moveTo>
                  <a:lnTo>
                    <a:pt x="7291959" y="3861244"/>
                  </a:lnTo>
                  <a:lnTo>
                    <a:pt x="7287755" y="3854996"/>
                  </a:lnTo>
                  <a:lnTo>
                    <a:pt x="7281507" y="3850792"/>
                  </a:lnTo>
                  <a:lnTo>
                    <a:pt x="7273861" y="3849243"/>
                  </a:lnTo>
                  <a:lnTo>
                    <a:pt x="7266216" y="3850792"/>
                  </a:lnTo>
                  <a:lnTo>
                    <a:pt x="7259968" y="3854996"/>
                  </a:lnTo>
                  <a:lnTo>
                    <a:pt x="7255751" y="3861244"/>
                  </a:lnTo>
                  <a:lnTo>
                    <a:pt x="7254202" y="3868890"/>
                  </a:lnTo>
                  <a:lnTo>
                    <a:pt x="7255751" y="3876535"/>
                  </a:lnTo>
                  <a:lnTo>
                    <a:pt x="7259968" y="3882783"/>
                  </a:lnTo>
                  <a:lnTo>
                    <a:pt x="7266216" y="3887000"/>
                  </a:lnTo>
                  <a:lnTo>
                    <a:pt x="7273861" y="3888549"/>
                  </a:lnTo>
                  <a:lnTo>
                    <a:pt x="7281507" y="3887000"/>
                  </a:lnTo>
                  <a:lnTo>
                    <a:pt x="7287755" y="3882783"/>
                  </a:lnTo>
                  <a:lnTo>
                    <a:pt x="7291959" y="3876535"/>
                  </a:lnTo>
                  <a:lnTo>
                    <a:pt x="7293508" y="3868890"/>
                  </a:lnTo>
                  <a:close/>
                </a:path>
                <a:path w="14841219" h="10718800" extrusionOk="0">
                  <a:moveTo>
                    <a:pt x="7293508" y="3768801"/>
                  </a:moveTo>
                  <a:lnTo>
                    <a:pt x="7291959" y="3761155"/>
                  </a:lnTo>
                  <a:lnTo>
                    <a:pt x="7287755" y="3754907"/>
                  </a:lnTo>
                  <a:lnTo>
                    <a:pt x="7281507" y="3750691"/>
                  </a:lnTo>
                  <a:lnTo>
                    <a:pt x="7273861" y="3749141"/>
                  </a:lnTo>
                  <a:lnTo>
                    <a:pt x="7266216" y="3750691"/>
                  </a:lnTo>
                  <a:lnTo>
                    <a:pt x="7259968" y="3754907"/>
                  </a:lnTo>
                  <a:lnTo>
                    <a:pt x="7255751" y="3761155"/>
                  </a:lnTo>
                  <a:lnTo>
                    <a:pt x="7254202" y="3768801"/>
                  </a:lnTo>
                  <a:lnTo>
                    <a:pt x="7255751" y="3776446"/>
                  </a:lnTo>
                  <a:lnTo>
                    <a:pt x="7259968" y="3782695"/>
                  </a:lnTo>
                  <a:lnTo>
                    <a:pt x="7266216" y="3786898"/>
                  </a:lnTo>
                  <a:lnTo>
                    <a:pt x="7273861" y="3788448"/>
                  </a:lnTo>
                  <a:lnTo>
                    <a:pt x="7281507" y="3786898"/>
                  </a:lnTo>
                  <a:lnTo>
                    <a:pt x="7287755" y="3782695"/>
                  </a:lnTo>
                  <a:lnTo>
                    <a:pt x="7291959" y="3776446"/>
                  </a:lnTo>
                  <a:lnTo>
                    <a:pt x="7293508" y="3768801"/>
                  </a:lnTo>
                  <a:close/>
                </a:path>
                <a:path w="14841219" h="10718800" extrusionOk="0">
                  <a:moveTo>
                    <a:pt x="7293508" y="3668699"/>
                  </a:moveTo>
                  <a:lnTo>
                    <a:pt x="7291959" y="3661054"/>
                  </a:lnTo>
                  <a:lnTo>
                    <a:pt x="7287755" y="3654818"/>
                  </a:lnTo>
                  <a:lnTo>
                    <a:pt x="7281507" y="3650602"/>
                  </a:lnTo>
                  <a:lnTo>
                    <a:pt x="7273861" y="3649065"/>
                  </a:lnTo>
                  <a:lnTo>
                    <a:pt x="7266216" y="3650602"/>
                  </a:lnTo>
                  <a:lnTo>
                    <a:pt x="7259968" y="3654818"/>
                  </a:lnTo>
                  <a:lnTo>
                    <a:pt x="7255751" y="3661054"/>
                  </a:lnTo>
                  <a:lnTo>
                    <a:pt x="7254202" y="3668699"/>
                  </a:lnTo>
                  <a:lnTo>
                    <a:pt x="7255751" y="3676345"/>
                  </a:lnTo>
                  <a:lnTo>
                    <a:pt x="7259968" y="3682593"/>
                  </a:lnTo>
                  <a:lnTo>
                    <a:pt x="7266216" y="3686797"/>
                  </a:lnTo>
                  <a:lnTo>
                    <a:pt x="7273861" y="3688346"/>
                  </a:lnTo>
                  <a:lnTo>
                    <a:pt x="7281507" y="3686797"/>
                  </a:lnTo>
                  <a:lnTo>
                    <a:pt x="7287755" y="3682593"/>
                  </a:lnTo>
                  <a:lnTo>
                    <a:pt x="7291959" y="3676345"/>
                  </a:lnTo>
                  <a:lnTo>
                    <a:pt x="7293508" y="3668699"/>
                  </a:lnTo>
                  <a:close/>
                </a:path>
                <a:path w="14841219" h="10718800" extrusionOk="0">
                  <a:moveTo>
                    <a:pt x="7293508" y="3568611"/>
                  </a:moveTo>
                  <a:lnTo>
                    <a:pt x="7291959" y="3560965"/>
                  </a:lnTo>
                  <a:lnTo>
                    <a:pt x="7287755" y="3554717"/>
                  </a:lnTo>
                  <a:lnTo>
                    <a:pt x="7281507" y="3550513"/>
                  </a:lnTo>
                  <a:lnTo>
                    <a:pt x="7273861" y="3548964"/>
                  </a:lnTo>
                  <a:lnTo>
                    <a:pt x="7266216" y="3550513"/>
                  </a:lnTo>
                  <a:lnTo>
                    <a:pt x="7259968" y="3554717"/>
                  </a:lnTo>
                  <a:lnTo>
                    <a:pt x="7255751" y="3560965"/>
                  </a:lnTo>
                  <a:lnTo>
                    <a:pt x="7254202" y="3568611"/>
                  </a:lnTo>
                  <a:lnTo>
                    <a:pt x="7255751" y="3576256"/>
                  </a:lnTo>
                  <a:lnTo>
                    <a:pt x="7259968" y="3582492"/>
                  </a:lnTo>
                  <a:lnTo>
                    <a:pt x="7266216" y="3586708"/>
                  </a:lnTo>
                  <a:lnTo>
                    <a:pt x="7273861" y="3588245"/>
                  </a:lnTo>
                  <a:lnTo>
                    <a:pt x="7281507" y="3586708"/>
                  </a:lnTo>
                  <a:lnTo>
                    <a:pt x="7287755" y="3582492"/>
                  </a:lnTo>
                  <a:lnTo>
                    <a:pt x="7291959" y="3576256"/>
                  </a:lnTo>
                  <a:lnTo>
                    <a:pt x="7293508" y="3568611"/>
                  </a:lnTo>
                  <a:close/>
                </a:path>
                <a:path w="14841219" h="10718800" extrusionOk="0">
                  <a:moveTo>
                    <a:pt x="7323569" y="9670351"/>
                  </a:moveTo>
                  <a:lnTo>
                    <a:pt x="7322032" y="9662719"/>
                  </a:lnTo>
                  <a:lnTo>
                    <a:pt x="7317829" y="9656470"/>
                  </a:lnTo>
                  <a:lnTo>
                    <a:pt x="7311580" y="9652267"/>
                  </a:lnTo>
                  <a:lnTo>
                    <a:pt x="7303935" y="9650717"/>
                  </a:lnTo>
                  <a:lnTo>
                    <a:pt x="7296290" y="9652267"/>
                  </a:lnTo>
                  <a:lnTo>
                    <a:pt x="7290041" y="9656470"/>
                  </a:lnTo>
                  <a:lnTo>
                    <a:pt x="7285837" y="9662719"/>
                  </a:lnTo>
                  <a:lnTo>
                    <a:pt x="7284288" y="9670351"/>
                  </a:lnTo>
                  <a:lnTo>
                    <a:pt x="7285837" y="9678010"/>
                  </a:lnTo>
                  <a:lnTo>
                    <a:pt x="7290041" y="9684245"/>
                  </a:lnTo>
                  <a:lnTo>
                    <a:pt x="7296290" y="9688462"/>
                  </a:lnTo>
                  <a:lnTo>
                    <a:pt x="7303935" y="9690011"/>
                  </a:lnTo>
                  <a:lnTo>
                    <a:pt x="7311580" y="9688462"/>
                  </a:lnTo>
                  <a:lnTo>
                    <a:pt x="7317829" y="9684245"/>
                  </a:lnTo>
                  <a:lnTo>
                    <a:pt x="7322032" y="9678010"/>
                  </a:lnTo>
                  <a:lnTo>
                    <a:pt x="7323569" y="9670351"/>
                  </a:lnTo>
                  <a:close/>
                </a:path>
                <a:path w="14841219" h="10718800" extrusionOk="0">
                  <a:moveTo>
                    <a:pt x="7323569" y="9570263"/>
                  </a:moveTo>
                  <a:lnTo>
                    <a:pt x="7322032" y="9562617"/>
                  </a:lnTo>
                  <a:lnTo>
                    <a:pt x="7317829" y="9556369"/>
                  </a:lnTo>
                  <a:lnTo>
                    <a:pt x="7311580" y="9552165"/>
                  </a:lnTo>
                  <a:lnTo>
                    <a:pt x="7303935" y="9550616"/>
                  </a:lnTo>
                  <a:lnTo>
                    <a:pt x="7296290" y="9552165"/>
                  </a:lnTo>
                  <a:lnTo>
                    <a:pt x="7290041" y="9556369"/>
                  </a:lnTo>
                  <a:lnTo>
                    <a:pt x="7285837" y="9562617"/>
                  </a:lnTo>
                  <a:lnTo>
                    <a:pt x="7284288" y="9570263"/>
                  </a:lnTo>
                  <a:lnTo>
                    <a:pt x="7285837" y="9577908"/>
                  </a:lnTo>
                  <a:lnTo>
                    <a:pt x="7290041" y="9584157"/>
                  </a:lnTo>
                  <a:lnTo>
                    <a:pt x="7296290" y="9588373"/>
                  </a:lnTo>
                  <a:lnTo>
                    <a:pt x="7303935" y="9589910"/>
                  </a:lnTo>
                  <a:lnTo>
                    <a:pt x="7311580" y="9588373"/>
                  </a:lnTo>
                  <a:lnTo>
                    <a:pt x="7317829" y="9584157"/>
                  </a:lnTo>
                  <a:lnTo>
                    <a:pt x="7322032" y="9577908"/>
                  </a:lnTo>
                  <a:lnTo>
                    <a:pt x="7323569" y="9570263"/>
                  </a:lnTo>
                  <a:close/>
                </a:path>
                <a:path w="14841219" h="10718800" extrusionOk="0">
                  <a:moveTo>
                    <a:pt x="7323569" y="9470161"/>
                  </a:moveTo>
                  <a:lnTo>
                    <a:pt x="7322032" y="9462516"/>
                  </a:lnTo>
                  <a:lnTo>
                    <a:pt x="7317829" y="9456280"/>
                  </a:lnTo>
                  <a:lnTo>
                    <a:pt x="7311580" y="9452064"/>
                  </a:lnTo>
                  <a:lnTo>
                    <a:pt x="7303935" y="9450514"/>
                  </a:lnTo>
                  <a:lnTo>
                    <a:pt x="7296290" y="9452064"/>
                  </a:lnTo>
                  <a:lnTo>
                    <a:pt x="7290041" y="9456280"/>
                  </a:lnTo>
                  <a:lnTo>
                    <a:pt x="7285837" y="9462516"/>
                  </a:lnTo>
                  <a:lnTo>
                    <a:pt x="7284288" y="9470161"/>
                  </a:lnTo>
                  <a:lnTo>
                    <a:pt x="7285837" y="9477819"/>
                  </a:lnTo>
                  <a:lnTo>
                    <a:pt x="7290041" y="9484055"/>
                  </a:lnTo>
                  <a:lnTo>
                    <a:pt x="7296290" y="9488272"/>
                  </a:lnTo>
                  <a:lnTo>
                    <a:pt x="7303935" y="9489808"/>
                  </a:lnTo>
                  <a:lnTo>
                    <a:pt x="7311580" y="9488272"/>
                  </a:lnTo>
                  <a:lnTo>
                    <a:pt x="7317829" y="9484055"/>
                  </a:lnTo>
                  <a:lnTo>
                    <a:pt x="7322032" y="9477819"/>
                  </a:lnTo>
                  <a:lnTo>
                    <a:pt x="7323569" y="9470161"/>
                  </a:lnTo>
                  <a:close/>
                </a:path>
                <a:path w="14841219" h="10718800" extrusionOk="0">
                  <a:moveTo>
                    <a:pt x="7323569" y="9370073"/>
                  </a:moveTo>
                  <a:lnTo>
                    <a:pt x="7322032" y="9362427"/>
                  </a:lnTo>
                  <a:lnTo>
                    <a:pt x="7317816" y="9356179"/>
                  </a:lnTo>
                  <a:lnTo>
                    <a:pt x="7311580" y="9351975"/>
                  </a:lnTo>
                  <a:lnTo>
                    <a:pt x="7303935" y="9350426"/>
                  </a:lnTo>
                  <a:lnTo>
                    <a:pt x="7296277" y="9351975"/>
                  </a:lnTo>
                  <a:lnTo>
                    <a:pt x="7290041" y="9356179"/>
                  </a:lnTo>
                  <a:lnTo>
                    <a:pt x="7285837" y="9362427"/>
                  </a:lnTo>
                  <a:lnTo>
                    <a:pt x="7284288" y="9370073"/>
                  </a:lnTo>
                  <a:lnTo>
                    <a:pt x="7285837" y="9377718"/>
                  </a:lnTo>
                  <a:lnTo>
                    <a:pt x="7290041" y="9383966"/>
                  </a:lnTo>
                  <a:lnTo>
                    <a:pt x="7296277" y="9388183"/>
                  </a:lnTo>
                  <a:lnTo>
                    <a:pt x="7303935" y="9389720"/>
                  </a:lnTo>
                  <a:lnTo>
                    <a:pt x="7311580" y="9388183"/>
                  </a:lnTo>
                  <a:lnTo>
                    <a:pt x="7317816" y="9383966"/>
                  </a:lnTo>
                  <a:lnTo>
                    <a:pt x="7322032" y="9377718"/>
                  </a:lnTo>
                  <a:lnTo>
                    <a:pt x="7323569" y="9370073"/>
                  </a:lnTo>
                  <a:close/>
                </a:path>
                <a:path w="14841219" h="10718800" extrusionOk="0">
                  <a:moveTo>
                    <a:pt x="7323569" y="9269984"/>
                  </a:moveTo>
                  <a:lnTo>
                    <a:pt x="7322032" y="9262339"/>
                  </a:lnTo>
                  <a:lnTo>
                    <a:pt x="7317816" y="9256090"/>
                  </a:lnTo>
                  <a:lnTo>
                    <a:pt x="7311580" y="9251874"/>
                  </a:lnTo>
                  <a:lnTo>
                    <a:pt x="7303935" y="9250337"/>
                  </a:lnTo>
                  <a:lnTo>
                    <a:pt x="7296277" y="9251874"/>
                  </a:lnTo>
                  <a:lnTo>
                    <a:pt x="7290041" y="9256090"/>
                  </a:lnTo>
                  <a:lnTo>
                    <a:pt x="7285837" y="9262339"/>
                  </a:lnTo>
                  <a:lnTo>
                    <a:pt x="7284288" y="9269984"/>
                  </a:lnTo>
                  <a:lnTo>
                    <a:pt x="7285837" y="9277629"/>
                  </a:lnTo>
                  <a:lnTo>
                    <a:pt x="7290041" y="9283878"/>
                  </a:lnTo>
                  <a:lnTo>
                    <a:pt x="7296277" y="9288081"/>
                  </a:lnTo>
                  <a:lnTo>
                    <a:pt x="7303935" y="9289631"/>
                  </a:lnTo>
                  <a:lnTo>
                    <a:pt x="7311580" y="9288081"/>
                  </a:lnTo>
                  <a:lnTo>
                    <a:pt x="7317816" y="9283878"/>
                  </a:lnTo>
                  <a:lnTo>
                    <a:pt x="7322032" y="9277629"/>
                  </a:lnTo>
                  <a:lnTo>
                    <a:pt x="7323569" y="9269984"/>
                  </a:lnTo>
                  <a:close/>
                </a:path>
                <a:path w="14841219" h="10718800" extrusionOk="0">
                  <a:moveTo>
                    <a:pt x="7323569" y="9169883"/>
                  </a:moveTo>
                  <a:lnTo>
                    <a:pt x="7322032" y="9162237"/>
                  </a:lnTo>
                  <a:lnTo>
                    <a:pt x="7317816" y="9155989"/>
                  </a:lnTo>
                  <a:lnTo>
                    <a:pt x="7311580" y="9151785"/>
                  </a:lnTo>
                  <a:lnTo>
                    <a:pt x="7303935" y="9150236"/>
                  </a:lnTo>
                  <a:lnTo>
                    <a:pt x="7296277" y="9151785"/>
                  </a:lnTo>
                  <a:lnTo>
                    <a:pt x="7290041" y="9155989"/>
                  </a:lnTo>
                  <a:lnTo>
                    <a:pt x="7285837" y="9162237"/>
                  </a:lnTo>
                  <a:lnTo>
                    <a:pt x="7284288" y="9169883"/>
                  </a:lnTo>
                  <a:lnTo>
                    <a:pt x="7285837" y="9177528"/>
                  </a:lnTo>
                  <a:lnTo>
                    <a:pt x="7290041" y="9183776"/>
                  </a:lnTo>
                  <a:lnTo>
                    <a:pt x="7296277" y="9187993"/>
                  </a:lnTo>
                  <a:lnTo>
                    <a:pt x="7303935" y="9189529"/>
                  </a:lnTo>
                  <a:lnTo>
                    <a:pt x="7311580" y="9187993"/>
                  </a:lnTo>
                  <a:lnTo>
                    <a:pt x="7317816" y="9183776"/>
                  </a:lnTo>
                  <a:lnTo>
                    <a:pt x="7322032" y="9177528"/>
                  </a:lnTo>
                  <a:lnTo>
                    <a:pt x="7323569" y="9169883"/>
                  </a:lnTo>
                  <a:close/>
                </a:path>
                <a:path w="14841219" h="10718800" extrusionOk="0">
                  <a:moveTo>
                    <a:pt x="7323569" y="9069794"/>
                  </a:moveTo>
                  <a:lnTo>
                    <a:pt x="7322032" y="9062136"/>
                  </a:lnTo>
                  <a:lnTo>
                    <a:pt x="7317816" y="9055887"/>
                  </a:lnTo>
                  <a:lnTo>
                    <a:pt x="7311580" y="9051684"/>
                  </a:lnTo>
                  <a:lnTo>
                    <a:pt x="7303935" y="9050134"/>
                  </a:lnTo>
                  <a:lnTo>
                    <a:pt x="7296277" y="9051684"/>
                  </a:lnTo>
                  <a:lnTo>
                    <a:pt x="7290041" y="9055887"/>
                  </a:lnTo>
                  <a:lnTo>
                    <a:pt x="7285837" y="9062136"/>
                  </a:lnTo>
                  <a:lnTo>
                    <a:pt x="7284288" y="9069794"/>
                  </a:lnTo>
                  <a:lnTo>
                    <a:pt x="7285837" y="9077439"/>
                  </a:lnTo>
                  <a:lnTo>
                    <a:pt x="7290041" y="9083675"/>
                  </a:lnTo>
                  <a:lnTo>
                    <a:pt x="7296277" y="9087891"/>
                  </a:lnTo>
                  <a:lnTo>
                    <a:pt x="7303935" y="9089441"/>
                  </a:lnTo>
                  <a:lnTo>
                    <a:pt x="7311580" y="9087891"/>
                  </a:lnTo>
                  <a:lnTo>
                    <a:pt x="7317816" y="9083675"/>
                  </a:lnTo>
                  <a:lnTo>
                    <a:pt x="7322032" y="9077439"/>
                  </a:lnTo>
                  <a:lnTo>
                    <a:pt x="7323569" y="9069794"/>
                  </a:lnTo>
                  <a:close/>
                </a:path>
                <a:path w="14841219" h="10718800" extrusionOk="0">
                  <a:moveTo>
                    <a:pt x="7323569" y="8969692"/>
                  </a:moveTo>
                  <a:lnTo>
                    <a:pt x="7322032" y="8962047"/>
                  </a:lnTo>
                  <a:lnTo>
                    <a:pt x="7317816" y="8955799"/>
                  </a:lnTo>
                  <a:lnTo>
                    <a:pt x="7311580" y="8951582"/>
                  </a:lnTo>
                  <a:lnTo>
                    <a:pt x="7303935" y="8950046"/>
                  </a:lnTo>
                  <a:lnTo>
                    <a:pt x="7296277" y="8951582"/>
                  </a:lnTo>
                  <a:lnTo>
                    <a:pt x="7290041" y="8955799"/>
                  </a:lnTo>
                  <a:lnTo>
                    <a:pt x="7285837" y="8962047"/>
                  </a:lnTo>
                  <a:lnTo>
                    <a:pt x="7284288" y="8969692"/>
                  </a:lnTo>
                  <a:lnTo>
                    <a:pt x="7285837" y="8977338"/>
                  </a:lnTo>
                  <a:lnTo>
                    <a:pt x="7290041" y="8983586"/>
                  </a:lnTo>
                  <a:lnTo>
                    <a:pt x="7296277" y="8987790"/>
                  </a:lnTo>
                  <a:lnTo>
                    <a:pt x="7303935" y="8989339"/>
                  </a:lnTo>
                  <a:lnTo>
                    <a:pt x="7311580" y="8987790"/>
                  </a:lnTo>
                  <a:lnTo>
                    <a:pt x="7317816" y="8983586"/>
                  </a:lnTo>
                  <a:lnTo>
                    <a:pt x="7322032" y="8977338"/>
                  </a:lnTo>
                  <a:lnTo>
                    <a:pt x="7323569" y="8969692"/>
                  </a:lnTo>
                  <a:close/>
                </a:path>
                <a:path w="14841219" h="10718800" extrusionOk="0">
                  <a:moveTo>
                    <a:pt x="7323569" y="8869591"/>
                  </a:moveTo>
                  <a:lnTo>
                    <a:pt x="7322032" y="8861946"/>
                  </a:lnTo>
                  <a:lnTo>
                    <a:pt x="7317816" y="8855697"/>
                  </a:lnTo>
                  <a:lnTo>
                    <a:pt x="7311580" y="8851494"/>
                  </a:lnTo>
                  <a:lnTo>
                    <a:pt x="7303935" y="8849944"/>
                  </a:lnTo>
                  <a:lnTo>
                    <a:pt x="7296277" y="8851494"/>
                  </a:lnTo>
                  <a:lnTo>
                    <a:pt x="7290041" y="8855697"/>
                  </a:lnTo>
                  <a:lnTo>
                    <a:pt x="7285837" y="8861946"/>
                  </a:lnTo>
                  <a:lnTo>
                    <a:pt x="7284288" y="8869591"/>
                  </a:lnTo>
                  <a:lnTo>
                    <a:pt x="7285837" y="8877236"/>
                  </a:lnTo>
                  <a:lnTo>
                    <a:pt x="7290041" y="8883485"/>
                  </a:lnTo>
                  <a:lnTo>
                    <a:pt x="7296277" y="8887701"/>
                  </a:lnTo>
                  <a:lnTo>
                    <a:pt x="7303935" y="8889238"/>
                  </a:lnTo>
                  <a:lnTo>
                    <a:pt x="7311580" y="8887701"/>
                  </a:lnTo>
                  <a:lnTo>
                    <a:pt x="7317816" y="8883485"/>
                  </a:lnTo>
                  <a:lnTo>
                    <a:pt x="7322032" y="8877236"/>
                  </a:lnTo>
                  <a:lnTo>
                    <a:pt x="7323569" y="8869591"/>
                  </a:lnTo>
                  <a:close/>
                </a:path>
                <a:path w="14841219" h="10718800" extrusionOk="0">
                  <a:moveTo>
                    <a:pt x="7323569" y="8769502"/>
                  </a:moveTo>
                  <a:lnTo>
                    <a:pt x="7322032" y="8761857"/>
                  </a:lnTo>
                  <a:lnTo>
                    <a:pt x="7317829" y="8755609"/>
                  </a:lnTo>
                  <a:lnTo>
                    <a:pt x="7311580" y="8751392"/>
                  </a:lnTo>
                  <a:lnTo>
                    <a:pt x="7303935" y="8749855"/>
                  </a:lnTo>
                  <a:lnTo>
                    <a:pt x="7296290" y="8751392"/>
                  </a:lnTo>
                  <a:lnTo>
                    <a:pt x="7290041" y="8755609"/>
                  </a:lnTo>
                  <a:lnTo>
                    <a:pt x="7285837" y="8761857"/>
                  </a:lnTo>
                  <a:lnTo>
                    <a:pt x="7284288" y="8769502"/>
                  </a:lnTo>
                  <a:lnTo>
                    <a:pt x="7285837" y="8777148"/>
                  </a:lnTo>
                  <a:lnTo>
                    <a:pt x="7290041" y="8783396"/>
                  </a:lnTo>
                  <a:lnTo>
                    <a:pt x="7296290" y="8787600"/>
                  </a:lnTo>
                  <a:lnTo>
                    <a:pt x="7303935" y="8789149"/>
                  </a:lnTo>
                  <a:lnTo>
                    <a:pt x="7311580" y="8787600"/>
                  </a:lnTo>
                  <a:lnTo>
                    <a:pt x="7317829" y="8783396"/>
                  </a:lnTo>
                  <a:lnTo>
                    <a:pt x="7322032" y="8777148"/>
                  </a:lnTo>
                  <a:lnTo>
                    <a:pt x="7323569" y="8769502"/>
                  </a:lnTo>
                  <a:close/>
                </a:path>
                <a:path w="14841219" h="10718800" extrusionOk="0">
                  <a:moveTo>
                    <a:pt x="7367498" y="4614951"/>
                  </a:moveTo>
                  <a:lnTo>
                    <a:pt x="7365962" y="4607306"/>
                  </a:lnTo>
                  <a:lnTo>
                    <a:pt x="7361745" y="4601057"/>
                  </a:lnTo>
                  <a:lnTo>
                    <a:pt x="7355497" y="4596854"/>
                  </a:lnTo>
                  <a:lnTo>
                    <a:pt x="7347852" y="4595304"/>
                  </a:lnTo>
                  <a:lnTo>
                    <a:pt x="7340206" y="4596854"/>
                  </a:lnTo>
                  <a:lnTo>
                    <a:pt x="7333958" y="4601057"/>
                  </a:lnTo>
                  <a:lnTo>
                    <a:pt x="7329741" y="4607306"/>
                  </a:lnTo>
                  <a:lnTo>
                    <a:pt x="7328205" y="4614951"/>
                  </a:lnTo>
                  <a:lnTo>
                    <a:pt x="7329741" y="4622609"/>
                  </a:lnTo>
                  <a:lnTo>
                    <a:pt x="7333958" y="4628845"/>
                  </a:lnTo>
                  <a:lnTo>
                    <a:pt x="7340206" y="4633061"/>
                  </a:lnTo>
                  <a:lnTo>
                    <a:pt x="7347852" y="4634598"/>
                  </a:lnTo>
                  <a:lnTo>
                    <a:pt x="7355497" y="4633061"/>
                  </a:lnTo>
                  <a:lnTo>
                    <a:pt x="7361745" y="4628845"/>
                  </a:lnTo>
                  <a:lnTo>
                    <a:pt x="7365962" y="4622609"/>
                  </a:lnTo>
                  <a:lnTo>
                    <a:pt x="7367498" y="4614951"/>
                  </a:lnTo>
                  <a:close/>
                </a:path>
                <a:path w="14841219" h="10718800" extrusionOk="0">
                  <a:moveTo>
                    <a:pt x="7367498" y="4514862"/>
                  </a:moveTo>
                  <a:lnTo>
                    <a:pt x="7365962" y="4507217"/>
                  </a:lnTo>
                  <a:lnTo>
                    <a:pt x="7361745" y="4500969"/>
                  </a:lnTo>
                  <a:lnTo>
                    <a:pt x="7355497" y="4496752"/>
                  </a:lnTo>
                  <a:lnTo>
                    <a:pt x="7347852" y="4495216"/>
                  </a:lnTo>
                  <a:lnTo>
                    <a:pt x="7340206" y="4496752"/>
                  </a:lnTo>
                  <a:lnTo>
                    <a:pt x="7333958" y="4500969"/>
                  </a:lnTo>
                  <a:lnTo>
                    <a:pt x="7329741" y="4507217"/>
                  </a:lnTo>
                  <a:lnTo>
                    <a:pt x="7328205" y="4514862"/>
                  </a:lnTo>
                  <a:lnTo>
                    <a:pt x="7329741" y="4522508"/>
                  </a:lnTo>
                  <a:lnTo>
                    <a:pt x="7333958" y="4528756"/>
                  </a:lnTo>
                  <a:lnTo>
                    <a:pt x="7340206" y="4532960"/>
                  </a:lnTo>
                  <a:lnTo>
                    <a:pt x="7347852" y="4534509"/>
                  </a:lnTo>
                  <a:lnTo>
                    <a:pt x="7355497" y="4532960"/>
                  </a:lnTo>
                  <a:lnTo>
                    <a:pt x="7361745" y="4528756"/>
                  </a:lnTo>
                  <a:lnTo>
                    <a:pt x="7365962" y="4522508"/>
                  </a:lnTo>
                  <a:lnTo>
                    <a:pt x="7367498" y="4514862"/>
                  </a:lnTo>
                  <a:close/>
                </a:path>
                <a:path w="14841219" h="10718800" extrusionOk="0">
                  <a:moveTo>
                    <a:pt x="7367498" y="4414774"/>
                  </a:moveTo>
                  <a:lnTo>
                    <a:pt x="7365962" y="4407116"/>
                  </a:lnTo>
                  <a:lnTo>
                    <a:pt x="7361745" y="4400867"/>
                  </a:lnTo>
                  <a:lnTo>
                    <a:pt x="7355497" y="4396651"/>
                  </a:lnTo>
                  <a:lnTo>
                    <a:pt x="7347852" y="4395114"/>
                  </a:lnTo>
                  <a:lnTo>
                    <a:pt x="7340206" y="4396651"/>
                  </a:lnTo>
                  <a:lnTo>
                    <a:pt x="7333958" y="4400867"/>
                  </a:lnTo>
                  <a:lnTo>
                    <a:pt x="7329741" y="4407116"/>
                  </a:lnTo>
                  <a:lnTo>
                    <a:pt x="7328205" y="4414774"/>
                  </a:lnTo>
                  <a:lnTo>
                    <a:pt x="7329741" y="4422419"/>
                  </a:lnTo>
                  <a:lnTo>
                    <a:pt x="7333958" y="4428655"/>
                  </a:lnTo>
                  <a:lnTo>
                    <a:pt x="7340206" y="4432859"/>
                  </a:lnTo>
                  <a:lnTo>
                    <a:pt x="7347852" y="4434408"/>
                  </a:lnTo>
                  <a:lnTo>
                    <a:pt x="7355497" y="4432859"/>
                  </a:lnTo>
                  <a:lnTo>
                    <a:pt x="7361745" y="4428655"/>
                  </a:lnTo>
                  <a:lnTo>
                    <a:pt x="7365962" y="4422419"/>
                  </a:lnTo>
                  <a:lnTo>
                    <a:pt x="7367498" y="4414774"/>
                  </a:lnTo>
                  <a:close/>
                </a:path>
                <a:path w="14841219" h="10718800" extrusionOk="0">
                  <a:moveTo>
                    <a:pt x="7367498" y="4314660"/>
                  </a:moveTo>
                  <a:lnTo>
                    <a:pt x="7365962" y="4307014"/>
                  </a:lnTo>
                  <a:lnTo>
                    <a:pt x="7361745" y="4300779"/>
                  </a:lnTo>
                  <a:lnTo>
                    <a:pt x="7355497" y="4296562"/>
                  </a:lnTo>
                  <a:lnTo>
                    <a:pt x="7347852" y="4295013"/>
                  </a:lnTo>
                  <a:lnTo>
                    <a:pt x="7340206" y="4296562"/>
                  </a:lnTo>
                  <a:lnTo>
                    <a:pt x="7333958" y="4300779"/>
                  </a:lnTo>
                  <a:lnTo>
                    <a:pt x="7329741" y="4307014"/>
                  </a:lnTo>
                  <a:lnTo>
                    <a:pt x="7328205" y="4314660"/>
                  </a:lnTo>
                  <a:lnTo>
                    <a:pt x="7329741" y="4322305"/>
                  </a:lnTo>
                  <a:lnTo>
                    <a:pt x="7333958" y="4328553"/>
                  </a:lnTo>
                  <a:lnTo>
                    <a:pt x="7340206" y="4332770"/>
                  </a:lnTo>
                  <a:lnTo>
                    <a:pt x="7347852" y="4334307"/>
                  </a:lnTo>
                  <a:lnTo>
                    <a:pt x="7355497" y="4332770"/>
                  </a:lnTo>
                  <a:lnTo>
                    <a:pt x="7361745" y="4328553"/>
                  </a:lnTo>
                  <a:lnTo>
                    <a:pt x="7365962" y="4322305"/>
                  </a:lnTo>
                  <a:lnTo>
                    <a:pt x="7367498" y="4314660"/>
                  </a:lnTo>
                  <a:close/>
                </a:path>
                <a:path w="14841219" h="10718800" extrusionOk="0">
                  <a:moveTo>
                    <a:pt x="7367498" y="4214571"/>
                  </a:moveTo>
                  <a:lnTo>
                    <a:pt x="7365962" y="4206925"/>
                  </a:lnTo>
                  <a:lnTo>
                    <a:pt x="7361745" y="4200677"/>
                  </a:lnTo>
                  <a:lnTo>
                    <a:pt x="7355497" y="4196461"/>
                  </a:lnTo>
                  <a:lnTo>
                    <a:pt x="7347852" y="4194924"/>
                  </a:lnTo>
                  <a:lnTo>
                    <a:pt x="7340206" y="4196461"/>
                  </a:lnTo>
                  <a:lnTo>
                    <a:pt x="7333958" y="4200677"/>
                  </a:lnTo>
                  <a:lnTo>
                    <a:pt x="7329741" y="4206925"/>
                  </a:lnTo>
                  <a:lnTo>
                    <a:pt x="7328205" y="4214571"/>
                  </a:lnTo>
                  <a:lnTo>
                    <a:pt x="7329741" y="4222216"/>
                  </a:lnTo>
                  <a:lnTo>
                    <a:pt x="7333958" y="4228465"/>
                  </a:lnTo>
                  <a:lnTo>
                    <a:pt x="7340206" y="4232668"/>
                  </a:lnTo>
                  <a:lnTo>
                    <a:pt x="7347852" y="4234218"/>
                  </a:lnTo>
                  <a:lnTo>
                    <a:pt x="7355497" y="4232668"/>
                  </a:lnTo>
                  <a:lnTo>
                    <a:pt x="7361745" y="4228465"/>
                  </a:lnTo>
                  <a:lnTo>
                    <a:pt x="7365962" y="4222216"/>
                  </a:lnTo>
                  <a:lnTo>
                    <a:pt x="7367498" y="4214571"/>
                  </a:lnTo>
                  <a:close/>
                </a:path>
                <a:path w="14841219" h="10718800" extrusionOk="0">
                  <a:moveTo>
                    <a:pt x="7367498" y="4114469"/>
                  </a:moveTo>
                  <a:lnTo>
                    <a:pt x="7365962" y="4106824"/>
                  </a:lnTo>
                  <a:lnTo>
                    <a:pt x="7361745" y="4100588"/>
                  </a:lnTo>
                  <a:lnTo>
                    <a:pt x="7355497" y="4096372"/>
                  </a:lnTo>
                  <a:lnTo>
                    <a:pt x="7347852" y="4094823"/>
                  </a:lnTo>
                  <a:lnTo>
                    <a:pt x="7340206" y="4096372"/>
                  </a:lnTo>
                  <a:lnTo>
                    <a:pt x="7333958" y="4100588"/>
                  </a:lnTo>
                  <a:lnTo>
                    <a:pt x="7329741" y="4106824"/>
                  </a:lnTo>
                  <a:lnTo>
                    <a:pt x="7328205" y="4114469"/>
                  </a:lnTo>
                  <a:lnTo>
                    <a:pt x="7329741" y="4122128"/>
                  </a:lnTo>
                  <a:lnTo>
                    <a:pt x="7333958" y="4128363"/>
                  </a:lnTo>
                  <a:lnTo>
                    <a:pt x="7340206" y="4132580"/>
                  </a:lnTo>
                  <a:lnTo>
                    <a:pt x="7347852" y="4134129"/>
                  </a:lnTo>
                  <a:lnTo>
                    <a:pt x="7355497" y="4132580"/>
                  </a:lnTo>
                  <a:lnTo>
                    <a:pt x="7361745" y="4128363"/>
                  </a:lnTo>
                  <a:lnTo>
                    <a:pt x="7365962" y="4122128"/>
                  </a:lnTo>
                  <a:lnTo>
                    <a:pt x="7367498" y="4114469"/>
                  </a:lnTo>
                  <a:close/>
                </a:path>
                <a:path w="14841219" h="10718800" extrusionOk="0">
                  <a:moveTo>
                    <a:pt x="7367498" y="4014381"/>
                  </a:moveTo>
                  <a:lnTo>
                    <a:pt x="7365962" y="4006735"/>
                  </a:lnTo>
                  <a:lnTo>
                    <a:pt x="7361745" y="4000487"/>
                  </a:lnTo>
                  <a:lnTo>
                    <a:pt x="7355497" y="3996283"/>
                  </a:lnTo>
                  <a:lnTo>
                    <a:pt x="7347852" y="3994734"/>
                  </a:lnTo>
                  <a:lnTo>
                    <a:pt x="7340206" y="3996283"/>
                  </a:lnTo>
                  <a:lnTo>
                    <a:pt x="7333958" y="4000487"/>
                  </a:lnTo>
                  <a:lnTo>
                    <a:pt x="7329741" y="4006735"/>
                  </a:lnTo>
                  <a:lnTo>
                    <a:pt x="7328205" y="4014381"/>
                  </a:lnTo>
                  <a:lnTo>
                    <a:pt x="7329741" y="4022026"/>
                  </a:lnTo>
                  <a:lnTo>
                    <a:pt x="7333958" y="4028275"/>
                  </a:lnTo>
                  <a:lnTo>
                    <a:pt x="7340206" y="4032478"/>
                  </a:lnTo>
                  <a:lnTo>
                    <a:pt x="7347852" y="4034028"/>
                  </a:lnTo>
                  <a:lnTo>
                    <a:pt x="7355497" y="4032478"/>
                  </a:lnTo>
                  <a:lnTo>
                    <a:pt x="7361745" y="4028275"/>
                  </a:lnTo>
                  <a:lnTo>
                    <a:pt x="7365962" y="4022026"/>
                  </a:lnTo>
                  <a:lnTo>
                    <a:pt x="7367498" y="4014381"/>
                  </a:lnTo>
                  <a:close/>
                </a:path>
                <a:path w="14841219" h="10718800" extrusionOk="0">
                  <a:moveTo>
                    <a:pt x="7367498" y="3914279"/>
                  </a:moveTo>
                  <a:lnTo>
                    <a:pt x="7365962" y="3906634"/>
                  </a:lnTo>
                  <a:lnTo>
                    <a:pt x="7361745" y="3900386"/>
                  </a:lnTo>
                  <a:lnTo>
                    <a:pt x="7355497" y="3896182"/>
                  </a:lnTo>
                  <a:lnTo>
                    <a:pt x="7347852" y="3894632"/>
                  </a:lnTo>
                  <a:lnTo>
                    <a:pt x="7340206" y="3896182"/>
                  </a:lnTo>
                  <a:lnTo>
                    <a:pt x="7333958" y="3900386"/>
                  </a:lnTo>
                  <a:lnTo>
                    <a:pt x="7329741" y="3906634"/>
                  </a:lnTo>
                  <a:lnTo>
                    <a:pt x="7328205" y="3914279"/>
                  </a:lnTo>
                  <a:lnTo>
                    <a:pt x="7329741" y="3921937"/>
                  </a:lnTo>
                  <a:lnTo>
                    <a:pt x="7333958" y="3928173"/>
                  </a:lnTo>
                  <a:lnTo>
                    <a:pt x="7340206" y="3932390"/>
                  </a:lnTo>
                  <a:lnTo>
                    <a:pt x="7347852" y="3933926"/>
                  </a:lnTo>
                  <a:lnTo>
                    <a:pt x="7355497" y="3932390"/>
                  </a:lnTo>
                  <a:lnTo>
                    <a:pt x="7361745" y="3928173"/>
                  </a:lnTo>
                  <a:lnTo>
                    <a:pt x="7365962" y="3921937"/>
                  </a:lnTo>
                  <a:lnTo>
                    <a:pt x="7367498" y="3914279"/>
                  </a:lnTo>
                  <a:close/>
                </a:path>
                <a:path w="14841219" h="10718800" extrusionOk="0">
                  <a:moveTo>
                    <a:pt x="7367498" y="3814191"/>
                  </a:moveTo>
                  <a:lnTo>
                    <a:pt x="7365962" y="3806533"/>
                  </a:lnTo>
                  <a:lnTo>
                    <a:pt x="7361745" y="3800297"/>
                  </a:lnTo>
                  <a:lnTo>
                    <a:pt x="7355497" y="3796080"/>
                  </a:lnTo>
                  <a:lnTo>
                    <a:pt x="7347852" y="3794544"/>
                  </a:lnTo>
                  <a:lnTo>
                    <a:pt x="7340206" y="3796080"/>
                  </a:lnTo>
                  <a:lnTo>
                    <a:pt x="7333958" y="3800297"/>
                  </a:lnTo>
                  <a:lnTo>
                    <a:pt x="7329741" y="3806533"/>
                  </a:lnTo>
                  <a:lnTo>
                    <a:pt x="7328205" y="3814191"/>
                  </a:lnTo>
                  <a:lnTo>
                    <a:pt x="7329741" y="3821836"/>
                  </a:lnTo>
                  <a:lnTo>
                    <a:pt x="7333958" y="3828072"/>
                  </a:lnTo>
                  <a:lnTo>
                    <a:pt x="7340206" y="3832288"/>
                  </a:lnTo>
                  <a:lnTo>
                    <a:pt x="7347852" y="3833838"/>
                  </a:lnTo>
                  <a:lnTo>
                    <a:pt x="7355497" y="3832288"/>
                  </a:lnTo>
                  <a:lnTo>
                    <a:pt x="7361745" y="3828072"/>
                  </a:lnTo>
                  <a:lnTo>
                    <a:pt x="7365962" y="3821836"/>
                  </a:lnTo>
                  <a:lnTo>
                    <a:pt x="7367498" y="3814191"/>
                  </a:lnTo>
                  <a:close/>
                </a:path>
                <a:path w="14841219" h="10718800" extrusionOk="0">
                  <a:moveTo>
                    <a:pt x="7367498" y="3714089"/>
                  </a:moveTo>
                  <a:lnTo>
                    <a:pt x="7365962" y="3706444"/>
                  </a:lnTo>
                  <a:lnTo>
                    <a:pt x="7361745" y="3700195"/>
                  </a:lnTo>
                  <a:lnTo>
                    <a:pt x="7355497" y="3695992"/>
                  </a:lnTo>
                  <a:lnTo>
                    <a:pt x="7347852" y="3694442"/>
                  </a:lnTo>
                  <a:lnTo>
                    <a:pt x="7340206" y="3695992"/>
                  </a:lnTo>
                  <a:lnTo>
                    <a:pt x="7333958" y="3700195"/>
                  </a:lnTo>
                  <a:lnTo>
                    <a:pt x="7329741" y="3706444"/>
                  </a:lnTo>
                  <a:lnTo>
                    <a:pt x="7328205" y="3714089"/>
                  </a:lnTo>
                  <a:lnTo>
                    <a:pt x="7329741" y="3721735"/>
                  </a:lnTo>
                  <a:lnTo>
                    <a:pt x="7333958" y="3727983"/>
                  </a:lnTo>
                  <a:lnTo>
                    <a:pt x="7340206" y="3732199"/>
                  </a:lnTo>
                  <a:lnTo>
                    <a:pt x="7347852" y="3733736"/>
                  </a:lnTo>
                  <a:lnTo>
                    <a:pt x="7355497" y="3732199"/>
                  </a:lnTo>
                  <a:lnTo>
                    <a:pt x="7361745" y="3727983"/>
                  </a:lnTo>
                  <a:lnTo>
                    <a:pt x="7365962" y="3721735"/>
                  </a:lnTo>
                  <a:lnTo>
                    <a:pt x="7367498" y="3714089"/>
                  </a:lnTo>
                  <a:close/>
                </a:path>
                <a:path w="14841219" h="10718800" extrusionOk="0">
                  <a:moveTo>
                    <a:pt x="7367498" y="3614001"/>
                  </a:moveTo>
                  <a:lnTo>
                    <a:pt x="7365962" y="3606342"/>
                  </a:lnTo>
                  <a:lnTo>
                    <a:pt x="7361745" y="3600107"/>
                  </a:lnTo>
                  <a:lnTo>
                    <a:pt x="7355497" y="3595903"/>
                  </a:lnTo>
                  <a:lnTo>
                    <a:pt x="7347852" y="3594354"/>
                  </a:lnTo>
                  <a:lnTo>
                    <a:pt x="7340206" y="3595903"/>
                  </a:lnTo>
                  <a:lnTo>
                    <a:pt x="7333958" y="3600107"/>
                  </a:lnTo>
                  <a:lnTo>
                    <a:pt x="7329741" y="3606342"/>
                  </a:lnTo>
                  <a:lnTo>
                    <a:pt x="7328205" y="3614001"/>
                  </a:lnTo>
                  <a:lnTo>
                    <a:pt x="7329741" y="3621646"/>
                  </a:lnTo>
                  <a:lnTo>
                    <a:pt x="7333958" y="3627894"/>
                  </a:lnTo>
                  <a:lnTo>
                    <a:pt x="7340206" y="3632098"/>
                  </a:lnTo>
                  <a:lnTo>
                    <a:pt x="7347852" y="3633647"/>
                  </a:lnTo>
                  <a:lnTo>
                    <a:pt x="7355497" y="3632098"/>
                  </a:lnTo>
                  <a:lnTo>
                    <a:pt x="7361745" y="3627894"/>
                  </a:lnTo>
                  <a:lnTo>
                    <a:pt x="7365962" y="3621646"/>
                  </a:lnTo>
                  <a:lnTo>
                    <a:pt x="7367498" y="3614001"/>
                  </a:lnTo>
                  <a:close/>
                </a:path>
                <a:path w="14841219" h="10718800" extrusionOk="0">
                  <a:moveTo>
                    <a:pt x="7367498" y="3513899"/>
                  </a:moveTo>
                  <a:lnTo>
                    <a:pt x="7365962" y="3506254"/>
                  </a:lnTo>
                  <a:lnTo>
                    <a:pt x="7361745" y="3500005"/>
                  </a:lnTo>
                  <a:lnTo>
                    <a:pt x="7355497" y="3495802"/>
                  </a:lnTo>
                  <a:lnTo>
                    <a:pt x="7347852" y="3494265"/>
                  </a:lnTo>
                  <a:lnTo>
                    <a:pt x="7340206" y="3495802"/>
                  </a:lnTo>
                  <a:lnTo>
                    <a:pt x="7333958" y="3500005"/>
                  </a:lnTo>
                  <a:lnTo>
                    <a:pt x="7329741" y="3506254"/>
                  </a:lnTo>
                  <a:lnTo>
                    <a:pt x="7328205" y="3513899"/>
                  </a:lnTo>
                  <a:lnTo>
                    <a:pt x="7329741" y="3521545"/>
                  </a:lnTo>
                  <a:lnTo>
                    <a:pt x="7333958" y="3527793"/>
                  </a:lnTo>
                  <a:lnTo>
                    <a:pt x="7340206" y="3532009"/>
                  </a:lnTo>
                  <a:lnTo>
                    <a:pt x="7347852" y="3533546"/>
                  </a:lnTo>
                  <a:lnTo>
                    <a:pt x="7355497" y="3532009"/>
                  </a:lnTo>
                  <a:lnTo>
                    <a:pt x="7361745" y="3527793"/>
                  </a:lnTo>
                  <a:lnTo>
                    <a:pt x="7365962" y="3521545"/>
                  </a:lnTo>
                  <a:lnTo>
                    <a:pt x="7367498" y="3513899"/>
                  </a:lnTo>
                  <a:close/>
                </a:path>
                <a:path w="14841219" h="10718800" extrusionOk="0">
                  <a:moveTo>
                    <a:pt x="7397572" y="9615665"/>
                  </a:moveTo>
                  <a:lnTo>
                    <a:pt x="7396023" y="9608007"/>
                  </a:lnTo>
                  <a:lnTo>
                    <a:pt x="7391819" y="9601759"/>
                  </a:lnTo>
                  <a:lnTo>
                    <a:pt x="7385571" y="9597555"/>
                  </a:lnTo>
                  <a:lnTo>
                    <a:pt x="7377925" y="9596018"/>
                  </a:lnTo>
                  <a:lnTo>
                    <a:pt x="7370267" y="9597555"/>
                  </a:lnTo>
                  <a:lnTo>
                    <a:pt x="7364031" y="9601759"/>
                  </a:lnTo>
                  <a:lnTo>
                    <a:pt x="7359815" y="9608007"/>
                  </a:lnTo>
                  <a:lnTo>
                    <a:pt x="7358266" y="9615665"/>
                  </a:lnTo>
                  <a:lnTo>
                    <a:pt x="7359815" y="9623311"/>
                  </a:lnTo>
                  <a:lnTo>
                    <a:pt x="7364031" y="9629546"/>
                  </a:lnTo>
                  <a:lnTo>
                    <a:pt x="7370267" y="9633763"/>
                  </a:lnTo>
                  <a:lnTo>
                    <a:pt x="7377925" y="9635312"/>
                  </a:lnTo>
                  <a:lnTo>
                    <a:pt x="7385571" y="9633763"/>
                  </a:lnTo>
                  <a:lnTo>
                    <a:pt x="7391819" y="9629546"/>
                  </a:lnTo>
                  <a:lnTo>
                    <a:pt x="7396023" y="9623311"/>
                  </a:lnTo>
                  <a:lnTo>
                    <a:pt x="7397572" y="9615665"/>
                  </a:lnTo>
                  <a:close/>
                </a:path>
                <a:path w="14841219" h="10718800" extrusionOk="0">
                  <a:moveTo>
                    <a:pt x="7397572" y="9515564"/>
                  </a:moveTo>
                  <a:lnTo>
                    <a:pt x="7396023" y="9507918"/>
                  </a:lnTo>
                  <a:lnTo>
                    <a:pt x="7391819" y="9501670"/>
                  </a:lnTo>
                  <a:lnTo>
                    <a:pt x="7385571" y="9497466"/>
                  </a:lnTo>
                  <a:lnTo>
                    <a:pt x="7377925" y="9495917"/>
                  </a:lnTo>
                  <a:lnTo>
                    <a:pt x="7370267" y="9497466"/>
                  </a:lnTo>
                  <a:lnTo>
                    <a:pt x="7364031" y="9501670"/>
                  </a:lnTo>
                  <a:lnTo>
                    <a:pt x="7359815" y="9507918"/>
                  </a:lnTo>
                  <a:lnTo>
                    <a:pt x="7358266" y="9515564"/>
                  </a:lnTo>
                  <a:lnTo>
                    <a:pt x="7359815" y="9523209"/>
                  </a:lnTo>
                  <a:lnTo>
                    <a:pt x="7364031" y="9529458"/>
                  </a:lnTo>
                  <a:lnTo>
                    <a:pt x="7370267" y="9533661"/>
                  </a:lnTo>
                  <a:lnTo>
                    <a:pt x="7377925" y="9535211"/>
                  </a:lnTo>
                  <a:lnTo>
                    <a:pt x="7385571" y="9533661"/>
                  </a:lnTo>
                  <a:lnTo>
                    <a:pt x="7391819" y="9529458"/>
                  </a:lnTo>
                  <a:lnTo>
                    <a:pt x="7396023" y="9523209"/>
                  </a:lnTo>
                  <a:lnTo>
                    <a:pt x="7397572" y="9515564"/>
                  </a:lnTo>
                  <a:close/>
                </a:path>
                <a:path w="14841219" h="10718800" extrusionOk="0">
                  <a:moveTo>
                    <a:pt x="7397572" y="9415475"/>
                  </a:moveTo>
                  <a:lnTo>
                    <a:pt x="7396023" y="9407817"/>
                  </a:lnTo>
                  <a:lnTo>
                    <a:pt x="7391819" y="9401569"/>
                  </a:lnTo>
                  <a:lnTo>
                    <a:pt x="7385571" y="9397365"/>
                  </a:lnTo>
                  <a:lnTo>
                    <a:pt x="7377925" y="9395816"/>
                  </a:lnTo>
                  <a:lnTo>
                    <a:pt x="7370267" y="9397365"/>
                  </a:lnTo>
                  <a:lnTo>
                    <a:pt x="7364031" y="9401569"/>
                  </a:lnTo>
                  <a:lnTo>
                    <a:pt x="7359815" y="9407817"/>
                  </a:lnTo>
                  <a:lnTo>
                    <a:pt x="7358266" y="9415475"/>
                  </a:lnTo>
                  <a:lnTo>
                    <a:pt x="7359815" y="9423121"/>
                  </a:lnTo>
                  <a:lnTo>
                    <a:pt x="7364031" y="9429356"/>
                  </a:lnTo>
                  <a:lnTo>
                    <a:pt x="7370267" y="9433573"/>
                  </a:lnTo>
                  <a:lnTo>
                    <a:pt x="7377925" y="9435122"/>
                  </a:lnTo>
                  <a:lnTo>
                    <a:pt x="7385571" y="9433573"/>
                  </a:lnTo>
                  <a:lnTo>
                    <a:pt x="7391819" y="9429356"/>
                  </a:lnTo>
                  <a:lnTo>
                    <a:pt x="7396023" y="9423121"/>
                  </a:lnTo>
                  <a:lnTo>
                    <a:pt x="7397572" y="9415475"/>
                  </a:lnTo>
                  <a:close/>
                </a:path>
                <a:path w="14841219" h="10718800" extrusionOk="0">
                  <a:moveTo>
                    <a:pt x="7397572" y="9315374"/>
                  </a:moveTo>
                  <a:lnTo>
                    <a:pt x="7396023" y="9307728"/>
                  </a:lnTo>
                  <a:lnTo>
                    <a:pt x="7391819" y="9301480"/>
                  </a:lnTo>
                  <a:lnTo>
                    <a:pt x="7385571" y="9297276"/>
                  </a:lnTo>
                  <a:lnTo>
                    <a:pt x="7377925" y="9295727"/>
                  </a:lnTo>
                  <a:lnTo>
                    <a:pt x="7370267" y="9297276"/>
                  </a:lnTo>
                  <a:lnTo>
                    <a:pt x="7364031" y="9301480"/>
                  </a:lnTo>
                  <a:lnTo>
                    <a:pt x="7359815" y="9307728"/>
                  </a:lnTo>
                  <a:lnTo>
                    <a:pt x="7358266" y="9315374"/>
                  </a:lnTo>
                  <a:lnTo>
                    <a:pt x="7359815" y="9323019"/>
                  </a:lnTo>
                  <a:lnTo>
                    <a:pt x="7364031" y="9329268"/>
                  </a:lnTo>
                  <a:lnTo>
                    <a:pt x="7370267" y="9333471"/>
                  </a:lnTo>
                  <a:lnTo>
                    <a:pt x="7377925" y="9335021"/>
                  </a:lnTo>
                  <a:lnTo>
                    <a:pt x="7385571" y="9333471"/>
                  </a:lnTo>
                  <a:lnTo>
                    <a:pt x="7391819" y="9329268"/>
                  </a:lnTo>
                  <a:lnTo>
                    <a:pt x="7396023" y="9323019"/>
                  </a:lnTo>
                  <a:lnTo>
                    <a:pt x="7397572" y="9315374"/>
                  </a:lnTo>
                  <a:close/>
                </a:path>
                <a:path w="14841219" h="10718800" extrusionOk="0">
                  <a:moveTo>
                    <a:pt x="7397572" y="9215272"/>
                  </a:moveTo>
                  <a:lnTo>
                    <a:pt x="7396023" y="9207627"/>
                  </a:lnTo>
                  <a:lnTo>
                    <a:pt x="7391819" y="9201391"/>
                  </a:lnTo>
                  <a:lnTo>
                    <a:pt x="7385571" y="9197175"/>
                  </a:lnTo>
                  <a:lnTo>
                    <a:pt x="7377925" y="9195638"/>
                  </a:lnTo>
                  <a:lnTo>
                    <a:pt x="7370267" y="9197175"/>
                  </a:lnTo>
                  <a:lnTo>
                    <a:pt x="7364031" y="9201391"/>
                  </a:lnTo>
                  <a:lnTo>
                    <a:pt x="7359815" y="9207627"/>
                  </a:lnTo>
                  <a:lnTo>
                    <a:pt x="7358266" y="9215272"/>
                  </a:lnTo>
                  <a:lnTo>
                    <a:pt x="7359815" y="9222918"/>
                  </a:lnTo>
                  <a:lnTo>
                    <a:pt x="7364031" y="9229166"/>
                  </a:lnTo>
                  <a:lnTo>
                    <a:pt x="7370267" y="9233370"/>
                  </a:lnTo>
                  <a:lnTo>
                    <a:pt x="7377925" y="9234919"/>
                  </a:lnTo>
                  <a:lnTo>
                    <a:pt x="7385571" y="9233370"/>
                  </a:lnTo>
                  <a:lnTo>
                    <a:pt x="7391819" y="9229166"/>
                  </a:lnTo>
                  <a:lnTo>
                    <a:pt x="7396023" y="9222918"/>
                  </a:lnTo>
                  <a:lnTo>
                    <a:pt x="7397572" y="9215272"/>
                  </a:lnTo>
                  <a:close/>
                </a:path>
                <a:path w="14841219" h="10718800" extrusionOk="0">
                  <a:moveTo>
                    <a:pt x="7397572" y="9115171"/>
                  </a:moveTo>
                  <a:lnTo>
                    <a:pt x="7396023" y="9107526"/>
                  </a:lnTo>
                  <a:lnTo>
                    <a:pt x="7391819" y="9101277"/>
                  </a:lnTo>
                  <a:lnTo>
                    <a:pt x="7385571" y="9097073"/>
                  </a:lnTo>
                  <a:lnTo>
                    <a:pt x="7377925" y="9095524"/>
                  </a:lnTo>
                  <a:lnTo>
                    <a:pt x="7370267" y="9097073"/>
                  </a:lnTo>
                  <a:lnTo>
                    <a:pt x="7364031" y="9101277"/>
                  </a:lnTo>
                  <a:lnTo>
                    <a:pt x="7359815" y="9107526"/>
                  </a:lnTo>
                  <a:lnTo>
                    <a:pt x="7358266" y="9115171"/>
                  </a:lnTo>
                  <a:lnTo>
                    <a:pt x="7359815" y="9122816"/>
                  </a:lnTo>
                  <a:lnTo>
                    <a:pt x="7364031" y="9129065"/>
                  </a:lnTo>
                  <a:lnTo>
                    <a:pt x="7370267" y="9133281"/>
                  </a:lnTo>
                  <a:lnTo>
                    <a:pt x="7377925" y="9134831"/>
                  </a:lnTo>
                  <a:lnTo>
                    <a:pt x="7385571" y="9133281"/>
                  </a:lnTo>
                  <a:lnTo>
                    <a:pt x="7391819" y="9129065"/>
                  </a:lnTo>
                  <a:lnTo>
                    <a:pt x="7396023" y="9122816"/>
                  </a:lnTo>
                  <a:lnTo>
                    <a:pt x="7397572" y="9115171"/>
                  </a:lnTo>
                  <a:close/>
                </a:path>
                <a:path w="14841219" h="10718800" extrusionOk="0">
                  <a:moveTo>
                    <a:pt x="7397572" y="9015082"/>
                  </a:moveTo>
                  <a:lnTo>
                    <a:pt x="7396023" y="9007437"/>
                  </a:lnTo>
                  <a:lnTo>
                    <a:pt x="7391819" y="9001188"/>
                  </a:lnTo>
                  <a:lnTo>
                    <a:pt x="7385571" y="8996972"/>
                  </a:lnTo>
                  <a:lnTo>
                    <a:pt x="7377925" y="8995423"/>
                  </a:lnTo>
                  <a:lnTo>
                    <a:pt x="7370267" y="8996972"/>
                  </a:lnTo>
                  <a:lnTo>
                    <a:pt x="7364031" y="9001188"/>
                  </a:lnTo>
                  <a:lnTo>
                    <a:pt x="7359815" y="9007437"/>
                  </a:lnTo>
                  <a:lnTo>
                    <a:pt x="7358266" y="9015082"/>
                  </a:lnTo>
                  <a:lnTo>
                    <a:pt x="7359815" y="9022728"/>
                  </a:lnTo>
                  <a:lnTo>
                    <a:pt x="7364031" y="9028976"/>
                  </a:lnTo>
                  <a:lnTo>
                    <a:pt x="7370267" y="9033180"/>
                  </a:lnTo>
                  <a:lnTo>
                    <a:pt x="7377925" y="9034729"/>
                  </a:lnTo>
                  <a:lnTo>
                    <a:pt x="7385571" y="9033180"/>
                  </a:lnTo>
                  <a:lnTo>
                    <a:pt x="7391819" y="9028976"/>
                  </a:lnTo>
                  <a:lnTo>
                    <a:pt x="7396023" y="9022728"/>
                  </a:lnTo>
                  <a:lnTo>
                    <a:pt x="7397572" y="9015082"/>
                  </a:lnTo>
                  <a:close/>
                </a:path>
                <a:path w="14841219" h="10718800" extrusionOk="0">
                  <a:moveTo>
                    <a:pt x="7397572" y="8914981"/>
                  </a:moveTo>
                  <a:lnTo>
                    <a:pt x="7396023" y="8907335"/>
                  </a:lnTo>
                  <a:lnTo>
                    <a:pt x="7391819" y="8901087"/>
                  </a:lnTo>
                  <a:lnTo>
                    <a:pt x="7385571" y="8896883"/>
                  </a:lnTo>
                  <a:lnTo>
                    <a:pt x="7377925" y="8895334"/>
                  </a:lnTo>
                  <a:lnTo>
                    <a:pt x="7370267" y="8896883"/>
                  </a:lnTo>
                  <a:lnTo>
                    <a:pt x="7364031" y="8901087"/>
                  </a:lnTo>
                  <a:lnTo>
                    <a:pt x="7359815" y="8907335"/>
                  </a:lnTo>
                  <a:lnTo>
                    <a:pt x="7358266" y="8914981"/>
                  </a:lnTo>
                  <a:lnTo>
                    <a:pt x="7359815" y="8922639"/>
                  </a:lnTo>
                  <a:lnTo>
                    <a:pt x="7364031" y="8928875"/>
                  </a:lnTo>
                  <a:lnTo>
                    <a:pt x="7370267" y="8933091"/>
                  </a:lnTo>
                  <a:lnTo>
                    <a:pt x="7377925" y="8934640"/>
                  </a:lnTo>
                  <a:lnTo>
                    <a:pt x="7385571" y="8933091"/>
                  </a:lnTo>
                  <a:lnTo>
                    <a:pt x="7391819" y="8928875"/>
                  </a:lnTo>
                  <a:lnTo>
                    <a:pt x="7396023" y="8922639"/>
                  </a:lnTo>
                  <a:lnTo>
                    <a:pt x="7397572" y="8914981"/>
                  </a:lnTo>
                  <a:close/>
                </a:path>
                <a:path w="14841219" h="10718800" extrusionOk="0">
                  <a:moveTo>
                    <a:pt x="7397572" y="8814892"/>
                  </a:moveTo>
                  <a:lnTo>
                    <a:pt x="7396023" y="8807247"/>
                  </a:lnTo>
                  <a:lnTo>
                    <a:pt x="7391819" y="8800998"/>
                  </a:lnTo>
                  <a:lnTo>
                    <a:pt x="7385571" y="8796782"/>
                  </a:lnTo>
                  <a:lnTo>
                    <a:pt x="7377925" y="8795245"/>
                  </a:lnTo>
                  <a:lnTo>
                    <a:pt x="7370267" y="8796782"/>
                  </a:lnTo>
                  <a:lnTo>
                    <a:pt x="7364031" y="8800998"/>
                  </a:lnTo>
                  <a:lnTo>
                    <a:pt x="7359815" y="8807247"/>
                  </a:lnTo>
                  <a:lnTo>
                    <a:pt x="7358266" y="8814892"/>
                  </a:lnTo>
                  <a:lnTo>
                    <a:pt x="7359815" y="8822538"/>
                  </a:lnTo>
                  <a:lnTo>
                    <a:pt x="7364031" y="8828786"/>
                  </a:lnTo>
                  <a:lnTo>
                    <a:pt x="7370267" y="8832990"/>
                  </a:lnTo>
                  <a:lnTo>
                    <a:pt x="7377925" y="8834539"/>
                  </a:lnTo>
                  <a:lnTo>
                    <a:pt x="7385571" y="8832990"/>
                  </a:lnTo>
                  <a:lnTo>
                    <a:pt x="7391819" y="8828786"/>
                  </a:lnTo>
                  <a:lnTo>
                    <a:pt x="7396023" y="8822538"/>
                  </a:lnTo>
                  <a:lnTo>
                    <a:pt x="7397572" y="8814892"/>
                  </a:lnTo>
                  <a:close/>
                </a:path>
                <a:path w="14841219" h="10718800" extrusionOk="0">
                  <a:moveTo>
                    <a:pt x="7397572" y="8714791"/>
                  </a:moveTo>
                  <a:lnTo>
                    <a:pt x="7396023" y="8707145"/>
                  </a:lnTo>
                  <a:lnTo>
                    <a:pt x="7391819" y="8700897"/>
                  </a:lnTo>
                  <a:lnTo>
                    <a:pt x="7385571" y="8696693"/>
                  </a:lnTo>
                  <a:lnTo>
                    <a:pt x="7377925" y="8695144"/>
                  </a:lnTo>
                  <a:lnTo>
                    <a:pt x="7370267" y="8696693"/>
                  </a:lnTo>
                  <a:lnTo>
                    <a:pt x="7364031" y="8700897"/>
                  </a:lnTo>
                  <a:lnTo>
                    <a:pt x="7359815" y="8707145"/>
                  </a:lnTo>
                  <a:lnTo>
                    <a:pt x="7358266" y="8714791"/>
                  </a:lnTo>
                  <a:lnTo>
                    <a:pt x="7359815" y="8722436"/>
                  </a:lnTo>
                  <a:lnTo>
                    <a:pt x="7364031" y="8728685"/>
                  </a:lnTo>
                  <a:lnTo>
                    <a:pt x="7370267" y="8732888"/>
                  </a:lnTo>
                  <a:lnTo>
                    <a:pt x="7377925" y="8734438"/>
                  </a:lnTo>
                  <a:lnTo>
                    <a:pt x="7385571" y="8732888"/>
                  </a:lnTo>
                  <a:lnTo>
                    <a:pt x="7391819" y="8728685"/>
                  </a:lnTo>
                  <a:lnTo>
                    <a:pt x="7396023" y="8722436"/>
                  </a:lnTo>
                  <a:lnTo>
                    <a:pt x="7397572" y="8714791"/>
                  </a:lnTo>
                  <a:close/>
                </a:path>
                <a:path w="14841219" h="10718800" extrusionOk="0">
                  <a:moveTo>
                    <a:pt x="7441489" y="4660341"/>
                  </a:moveTo>
                  <a:lnTo>
                    <a:pt x="7439939" y="4652696"/>
                  </a:lnTo>
                  <a:lnTo>
                    <a:pt x="7435736" y="4646460"/>
                  </a:lnTo>
                  <a:lnTo>
                    <a:pt x="7429487" y="4642243"/>
                  </a:lnTo>
                  <a:lnTo>
                    <a:pt x="7421842" y="4640707"/>
                  </a:lnTo>
                  <a:lnTo>
                    <a:pt x="7414196" y="4642243"/>
                  </a:lnTo>
                  <a:lnTo>
                    <a:pt x="7407948" y="4646460"/>
                  </a:lnTo>
                  <a:lnTo>
                    <a:pt x="7403732" y="4652696"/>
                  </a:lnTo>
                  <a:lnTo>
                    <a:pt x="7402195" y="4660341"/>
                  </a:lnTo>
                  <a:lnTo>
                    <a:pt x="7403732" y="4667999"/>
                  </a:lnTo>
                  <a:lnTo>
                    <a:pt x="7407948" y="4674247"/>
                  </a:lnTo>
                  <a:lnTo>
                    <a:pt x="7414196" y="4678451"/>
                  </a:lnTo>
                  <a:lnTo>
                    <a:pt x="7421842" y="4680001"/>
                  </a:lnTo>
                  <a:lnTo>
                    <a:pt x="7429487" y="4678451"/>
                  </a:lnTo>
                  <a:lnTo>
                    <a:pt x="7435736" y="4674247"/>
                  </a:lnTo>
                  <a:lnTo>
                    <a:pt x="7439939" y="4667999"/>
                  </a:lnTo>
                  <a:lnTo>
                    <a:pt x="7441489" y="4660341"/>
                  </a:lnTo>
                  <a:close/>
                </a:path>
                <a:path w="14841219" h="10718800" extrusionOk="0">
                  <a:moveTo>
                    <a:pt x="7441489" y="4560252"/>
                  </a:moveTo>
                  <a:lnTo>
                    <a:pt x="7439939" y="4552607"/>
                  </a:lnTo>
                  <a:lnTo>
                    <a:pt x="7435736" y="4546358"/>
                  </a:lnTo>
                  <a:lnTo>
                    <a:pt x="7429487" y="4542155"/>
                  </a:lnTo>
                  <a:lnTo>
                    <a:pt x="7421842" y="4540605"/>
                  </a:lnTo>
                  <a:lnTo>
                    <a:pt x="7414196" y="4542155"/>
                  </a:lnTo>
                  <a:lnTo>
                    <a:pt x="7407948" y="4546358"/>
                  </a:lnTo>
                  <a:lnTo>
                    <a:pt x="7403732" y="4552607"/>
                  </a:lnTo>
                  <a:lnTo>
                    <a:pt x="7402195" y="4560252"/>
                  </a:lnTo>
                  <a:lnTo>
                    <a:pt x="7403732" y="4567898"/>
                  </a:lnTo>
                  <a:lnTo>
                    <a:pt x="7407948" y="4574146"/>
                  </a:lnTo>
                  <a:lnTo>
                    <a:pt x="7414196" y="4578362"/>
                  </a:lnTo>
                  <a:lnTo>
                    <a:pt x="7421842" y="4579899"/>
                  </a:lnTo>
                  <a:lnTo>
                    <a:pt x="7429487" y="4578362"/>
                  </a:lnTo>
                  <a:lnTo>
                    <a:pt x="7435736" y="4574146"/>
                  </a:lnTo>
                  <a:lnTo>
                    <a:pt x="7439939" y="4567898"/>
                  </a:lnTo>
                  <a:lnTo>
                    <a:pt x="7441489" y="4560252"/>
                  </a:lnTo>
                  <a:close/>
                </a:path>
                <a:path w="14841219" h="10718800" extrusionOk="0">
                  <a:moveTo>
                    <a:pt x="7441489" y="4460151"/>
                  </a:moveTo>
                  <a:lnTo>
                    <a:pt x="7439939" y="4452505"/>
                  </a:lnTo>
                  <a:lnTo>
                    <a:pt x="7435736" y="4446270"/>
                  </a:lnTo>
                  <a:lnTo>
                    <a:pt x="7429487" y="4442053"/>
                  </a:lnTo>
                  <a:lnTo>
                    <a:pt x="7421842" y="4440517"/>
                  </a:lnTo>
                  <a:lnTo>
                    <a:pt x="7414196" y="4442053"/>
                  </a:lnTo>
                  <a:lnTo>
                    <a:pt x="7407948" y="4446270"/>
                  </a:lnTo>
                  <a:lnTo>
                    <a:pt x="7403732" y="4452505"/>
                  </a:lnTo>
                  <a:lnTo>
                    <a:pt x="7402195" y="4460151"/>
                  </a:lnTo>
                  <a:lnTo>
                    <a:pt x="7403732" y="4467809"/>
                  </a:lnTo>
                  <a:lnTo>
                    <a:pt x="7407948" y="4474057"/>
                  </a:lnTo>
                  <a:lnTo>
                    <a:pt x="7414196" y="4478261"/>
                  </a:lnTo>
                  <a:lnTo>
                    <a:pt x="7421842" y="4479810"/>
                  </a:lnTo>
                  <a:lnTo>
                    <a:pt x="7429487" y="4478261"/>
                  </a:lnTo>
                  <a:lnTo>
                    <a:pt x="7435736" y="4474057"/>
                  </a:lnTo>
                  <a:lnTo>
                    <a:pt x="7439939" y="4467809"/>
                  </a:lnTo>
                  <a:lnTo>
                    <a:pt x="7441489" y="4460151"/>
                  </a:lnTo>
                  <a:close/>
                </a:path>
                <a:path w="14841219" h="10718800" extrusionOk="0">
                  <a:moveTo>
                    <a:pt x="7441489" y="4360062"/>
                  </a:moveTo>
                  <a:lnTo>
                    <a:pt x="7439939" y="4352417"/>
                  </a:lnTo>
                  <a:lnTo>
                    <a:pt x="7435736" y="4346168"/>
                  </a:lnTo>
                  <a:lnTo>
                    <a:pt x="7429487" y="4341952"/>
                  </a:lnTo>
                  <a:lnTo>
                    <a:pt x="7421842" y="4340415"/>
                  </a:lnTo>
                  <a:lnTo>
                    <a:pt x="7414196" y="4341952"/>
                  </a:lnTo>
                  <a:lnTo>
                    <a:pt x="7407948" y="4346168"/>
                  </a:lnTo>
                  <a:lnTo>
                    <a:pt x="7403732" y="4352417"/>
                  </a:lnTo>
                  <a:lnTo>
                    <a:pt x="7402195" y="4360062"/>
                  </a:lnTo>
                  <a:lnTo>
                    <a:pt x="7403732" y="4367708"/>
                  </a:lnTo>
                  <a:lnTo>
                    <a:pt x="7407948" y="4373956"/>
                  </a:lnTo>
                  <a:lnTo>
                    <a:pt x="7414196" y="4378160"/>
                  </a:lnTo>
                  <a:lnTo>
                    <a:pt x="7421842" y="4379709"/>
                  </a:lnTo>
                  <a:lnTo>
                    <a:pt x="7429487" y="4378160"/>
                  </a:lnTo>
                  <a:lnTo>
                    <a:pt x="7435736" y="4373956"/>
                  </a:lnTo>
                  <a:lnTo>
                    <a:pt x="7439939" y="4367708"/>
                  </a:lnTo>
                  <a:lnTo>
                    <a:pt x="7441489" y="4360062"/>
                  </a:lnTo>
                  <a:close/>
                </a:path>
                <a:path w="14841219" h="10718800" extrusionOk="0">
                  <a:moveTo>
                    <a:pt x="7441489" y="4259973"/>
                  </a:moveTo>
                  <a:lnTo>
                    <a:pt x="7439939" y="4252315"/>
                  </a:lnTo>
                  <a:lnTo>
                    <a:pt x="7435736" y="4246067"/>
                  </a:lnTo>
                  <a:lnTo>
                    <a:pt x="7429487" y="4241863"/>
                  </a:lnTo>
                  <a:lnTo>
                    <a:pt x="7421842" y="4240314"/>
                  </a:lnTo>
                  <a:lnTo>
                    <a:pt x="7414196" y="4241863"/>
                  </a:lnTo>
                  <a:lnTo>
                    <a:pt x="7407948" y="4246067"/>
                  </a:lnTo>
                  <a:lnTo>
                    <a:pt x="7403732" y="4252315"/>
                  </a:lnTo>
                  <a:lnTo>
                    <a:pt x="7402195" y="4259973"/>
                  </a:lnTo>
                  <a:lnTo>
                    <a:pt x="7403732" y="4267606"/>
                  </a:lnTo>
                  <a:lnTo>
                    <a:pt x="7407948" y="4273855"/>
                  </a:lnTo>
                  <a:lnTo>
                    <a:pt x="7414196" y="4278058"/>
                  </a:lnTo>
                  <a:lnTo>
                    <a:pt x="7421842" y="4279608"/>
                  </a:lnTo>
                  <a:lnTo>
                    <a:pt x="7429487" y="4278058"/>
                  </a:lnTo>
                  <a:lnTo>
                    <a:pt x="7435736" y="4273855"/>
                  </a:lnTo>
                  <a:lnTo>
                    <a:pt x="7439939" y="4267606"/>
                  </a:lnTo>
                  <a:lnTo>
                    <a:pt x="7441489" y="4259973"/>
                  </a:lnTo>
                  <a:close/>
                </a:path>
                <a:path w="14841219" h="10718800" extrusionOk="0">
                  <a:moveTo>
                    <a:pt x="7441489" y="4159872"/>
                  </a:moveTo>
                  <a:lnTo>
                    <a:pt x="7439939" y="4152227"/>
                  </a:lnTo>
                  <a:lnTo>
                    <a:pt x="7435736" y="4145978"/>
                  </a:lnTo>
                  <a:lnTo>
                    <a:pt x="7429487" y="4141762"/>
                  </a:lnTo>
                  <a:lnTo>
                    <a:pt x="7421842" y="4140225"/>
                  </a:lnTo>
                  <a:lnTo>
                    <a:pt x="7414196" y="4141762"/>
                  </a:lnTo>
                  <a:lnTo>
                    <a:pt x="7407948" y="4145978"/>
                  </a:lnTo>
                  <a:lnTo>
                    <a:pt x="7403732" y="4152227"/>
                  </a:lnTo>
                  <a:lnTo>
                    <a:pt x="7402195" y="4159872"/>
                  </a:lnTo>
                  <a:lnTo>
                    <a:pt x="7403732" y="4167517"/>
                  </a:lnTo>
                  <a:lnTo>
                    <a:pt x="7407948" y="4173766"/>
                  </a:lnTo>
                  <a:lnTo>
                    <a:pt x="7414196" y="4177969"/>
                  </a:lnTo>
                  <a:lnTo>
                    <a:pt x="7421842" y="4179519"/>
                  </a:lnTo>
                  <a:lnTo>
                    <a:pt x="7429487" y="4177969"/>
                  </a:lnTo>
                  <a:lnTo>
                    <a:pt x="7435736" y="4173766"/>
                  </a:lnTo>
                  <a:lnTo>
                    <a:pt x="7439939" y="4167517"/>
                  </a:lnTo>
                  <a:lnTo>
                    <a:pt x="7441489" y="4159872"/>
                  </a:lnTo>
                  <a:close/>
                </a:path>
                <a:path w="14841219" h="10718800" extrusionOk="0">
                  <a:moveTo>
                    <a:pt x="7441489" y="4059771"/>
                  </a:moveTo>
                  <a:lnTo>
                    <a:pt x="7439939" y="4052125"/>
                  </a:lnTo>
                  <a:lnTo>
                    <a:pt x="7435736" y="4045889"/>
                  </a:lnTo>
                  <a:lnTo>
                    <a:pt x="7429487" y="4041673"/>
                  </a:lnTo>
                  <a:lnTo>
                    <a:pt x="7421842" y="4040124"/>
                  </a:lnTo>
                  <a:lnTo>
                    <a:pt x="7414196" y="4041673"/>
                  </a:lnTo>
                  <a:lnTo>
                    <a:pt x="7407948" y="4045889"/>
                  </a:lnTo>
                  <a:lnTo>
                    <a:pt x="7403732" y="4052125"/>
                  </a:lnTo>
                  <a:lnTo>
                    <a:pt x="7402195" y="4059771"/>
                  </a:lnTo>
                  <a:lnTo>
                    <a:pt x="7403732" y="4067416"/>
                  </a:lnTo>
                  <a:lnTo>
                    <a:pt x="7407948" y="4073664"/>
                  </a:lnTo>
                  <a:lnTo>
                    <a:pt x="7414196" y="4077881"/>
                  </a:lnTo>
                  <a:lnTo>
                    <a:pt x="7421842" y="4079430"/>
                  </a:lnTo>
                  <a:lnTo>
                    <a:pt x="7429487" y="4077881"/>
                  </a:lnTo>
                  <a:lnTo>
                    <a:pt x="7435736" y="4073664"/>
                  </a:lnTo>
                  <a:lnTo>
                    <a:pt x="7439939" y="4067416"/>
                  </a:lnTo>
                  <a:lnTo>
                    <a:pt x="7441489" y="4059771"/>
                  </a:lnTo>
                  <a:close/>
                </a:path>
                <a:path w="14841219" h="10718800" extrusionOk="0">
                  <a:moveTo>
                    <a:pt x="7441489" y="3959669"/>
                  </a:moveTo>
                  <a:lnTo>
                    <a:pt x="7439939" y="3952024"/>
                  </a:lnTo>
                  <a:lnTo>
                    <a:pt x="7435736" y="3945788"/>
                  </a:lnTo>
                  <a:lnTo>
                    <a:pt x="7429487" y="3941572"/>
                  </a:lnTo>
                  <a:lnTo>
                    <a:pt x="7421842" y="3940035"/>
                  </a:lnTo>
                  <a:lnTo>
                    <a:pt x="7414196" y="3941572"/>
                  </a:lnTo>
                  <a:lnTo>
                    <a:pt x="7407948" y="3945788"/>
                  </a:lnTo>
                  <a:lnTo>
                    <a:pt x="7403732" y="3952024"/>
                  </a:lnTo>
                  <a:lnTo>
                    <a:pt x="7402195" y="3959669"/>
                  </a:lnTo>
                  <a:lnTo>
                    <a:pt x="7403732" y="3967327"/>
                  </a:lnTo>
                  <a:lnTo>
                    <a:pt x="7407948" y="3973563"/>
                  </a:lnTo>
                  <a:lnTo>
                    <a:pt x="7414196" y="3977779"/>
                  </a:lnTo>
                  <a:lnTo>
                    <a:pt x="7421842" y="3979329"/>
                  </a:lnTo>
                  <a:lnTo>
                    <a:pt x="7429487" y="3977779"/>
                  </a:lnTo>
                  <a:lnTo>
                    <a:pt x="7435736" y="3973563"/>
                  </a:lnTo>
                  <a:lnTo>
                    <a:pt x="7439939" y="3967327"/>
                  </a:lnTo>
                  <a:lnTo>
                    <a:pt x="7441489" y="3959669"/>
                  </a:lnTo>
                  <a:close/>
                </a:path>
                <a:path w="14841219" h="10718800" extrusionOk="0">
                  <a:moveTo>
                    <a:pt x="7441489" y="3859568"/>
                  </a:moveTo>
                  <a:lnTo>
                    <a:pt x="7439939" y="3851935"/>
                  </a:lnTo>
                  <a:lnTo>
                    <a:pt x="7435736" y="3845687"/>
                  </a:lnTo>
                  <a:lnTo>
                    <a:pt x="7429487" y="3841483"/>
                  </a:lnTo>
                  <a:lnTo>
                    <a:pt x="7421842" y="3839934"/>
                  </a:lnTo>
                  <a:lnTo>
                    <a:pt x="7414196" y="3841483"/>
                  </a:lnTo>
                  <a:lnTo>
                    <a:pt x="7407948" y="3845687"/>
                  </a:lnTo>
                  <a:lnTo>
                    <a:pt x="7403732" y="3851935"/>
                  </a:lnTo>
                  <a:lnTo>
                    <a:pt x="7402195" y="3859568"/>
                  </a:lnTo>
                  <a:lnTo>
                    <a:pt x="7403732" y="3867226"/>
                  </a:lnTo>
                  <a:lnTo>
                    <a:pt x="7407948" y="3873474"/>
                  </a:lnTo>
                  <a:lnTo>
                    <a:pt x="7414196" y="3877678"/>
                  </a:lnTo>
                  <a:lnTo>
                    <a:pt x="7421842" y="3879227"/>
                  </a:lnTo>
                  <a:lnTo>
                    <a:pt x="7429487" y="3877678"/>
                  </a:lnTo>
                  <a:lnTo>
                    <a:pt x="7435736" y="3873474"/>
                  </a:lnTo>
                  <a:lnTo>
                    <a:pt x="7439939" y="3867226"/>
                  </a:lnTo>
                  <a:lnTo>
                    <a:pt x="7441489" y="3859568"/>
                  </a:lnTo>
                  <a:close/>
                </a:path>
                <a:path w="14841219" h="10718800" extrusionOk="0">
                  <a:moveTo>
                    <a:pt x="7441489" y="3759479"/>
                  </a:moveTo>
                  <a:lnTo>
                    <a:pt x="7439939" y="3751834"/>
                  </a:lnTo>
                  <a:lnTo>
                    <a:pt x="7435736" y="3745585"/>
                  </a:lnTo>
                  <a:lnTo>
                    <a:pt x="7429487" y="3741382"/>
                  </a:lnTo>
                  <a:lnTo>
                    <a:pt x="7421842" y="3739832"/>
                  </a:lnTo>
                  <a:lnTo>
                    <a:pt x="7414196" y="3741382"/>
                  </a:lnTo>
                  <a:lnTo>
                    <a:pt x="7407948" y="3745585"/>
                  </a:lnTo>
                  <a:lnTo>
                    <a:pt x="7403732" y="3751834"/>
                  </a:lnTo>
                  <a:lnTo>
                    <a:pt x="7402195" y="3759479"/>
                  </a:lnTo>
                  <a:lnTo>
                    <a:pt x="7403732" y="3767124"/>
                  </a:lnTo>
                  <a:lnTo>
                    <a:pt x="7407948" y="3773373"/>
                  </a:lnTo>
                  <a:lnTo>
                    <a:pt x="7414196" y="3777589"/>
                  </a:lnTo>
                  <a:lnTo>
                    <a:pt x="7421842" y="3779126"/>
                  </a:lnTo>
                  <a:lnTo>
                    <a:pt x="7429487" y="3777589"/>
                  </a:lnTo>
                  <a:lnTo>
                    <a:pt x="7435736" y="3773373"/>
                  </a:lnTo>
                  <a:lnTo>
                    <a:pt x="7439939" y="3767124"/>
                  </a:lnTo>
                  <a:lnTo>
                    <a:pt x="7441489" y="3759479"/>
                  </a:lnTo>
                  <a:close/>
                </a:path>
                <a:path w="14841219" h="10718800" extrusionOk="0">
                  <a:moveTo>
                    <a:pt x="7441489" y="3659390"/>
                  </a:moveTo>
                  <a:lnTo>
                    <a:pt x="7439939" y="3651745"/>
                  </a:lnTo>
                  <a:lnTo>
                    <a:pt x="7435736" y="3645497"/>
                  </a:lnTo>
                  <a:lnTo>
                    <a:pt x="7429487" y="3641280"/>
                  </a:lnTo>
                  <a:lnTo>
                    <a:pt x="7421842" y="3639743"/>
                  </a:lnTo>
                  <a:lnTo>
                    <a:pt x="7414196" y="3641280"/>
                  </a:lnTo>
                  <a:lnTo>
                    <a:pt x="7407948" y="3645497"/>
                  </a:lnTo>
                  <a:lnTo>
                    <a:pt x="7403732" y="3651745"/>
                  </a:lnTo>
                  <a:lnTo>
                    <a:pt x="7402195" y="3659390"/>
                  </a:lnTo>
                  <a:lnTo>
                    <a:pt x="7403732" y="3667036"/>
                  </a:lnTo>
                  <a:lnTo>
                    <a:pt x="7407948" y="3673284"/>
                  </a:lnTo>
                  <a:lnTo>
                    <a:pt x="7414196" y="3677488"/>
                  </a:lnTo>
                  <a:lnTo>
                    <a:pt x="7421842" y="3679037"/>
                  </a:lnTo>
                  <a:lnTo>
                    <a:pt x="7429487" y="3677488"/>
                  </a:lnTo>
                  <a:lnTo>
                    <a:pt x="7435736" y="3673284"/>
                  </a:lnTo>
                  <a:lnTo>
                    <a:pt x="7439939" y="3667036"/>
                  </a:lnTo>
                  <a:lnTo>
                    <a:pt x="7441489" y="3659390"/>
                  </a:lnTo>
                  <a:close/>
                </a:path>
                <a:path w="14841219" h="10718800" extrusionOk="0">
                  <a:moveTo>
                    <a:pt x="7441489" y="3559289"/>
                  </a:moveTo>
                  <a:lnTo>
                    <a:pt x="7439939" y="3551644"/>
                  </a:lnTo>
                  <a:lnTo>
                    <a:pt x="7435736" y="3545395"/>
                  </a:lnTo>
                  <a:lnTo>
                    <a:pt x="7429487" y="3541191"/>
                  </a:lnTo>
                  <a:lnTo>
                    <a:pt x="7421842" y="3539642"/>
                  </a:lnTo>
                  <a:lnTo>
                    <a:pt x="7414196" y="3541191"/>
                  </a:lnTo>
                  <a:lnTo>
                    <a:pt x="7407948" y="3545395"/>
                  </a:lnTo>
                  <a:lnTo>
                    <a:pt x="7403732" y="3551644"/>
                  </a:lnTo>
                  <a:lnTo>
                    <a:pt x="7402195" y="3559289"/>
                  </a:lnTo>
                  <a:lnTo>
                    <a:pt x="7403732" y="3566934"/>
                  </a:lnTo>
                  <a:lnTo>
                    <a:pt x="7407948" y="3573183"/>
                  </a:lnTo>
                  <a:lnTo>
                    <a:pt x="7414196" y="3577386"/>
                  </a:lnTo>
                  <a:lnTo>
                    <a:pt x="7421842" y="3578936"/>
                  </a:lnTo>
                  <a:lnTo>
                    <a:pt x="7429487" y="3577386"/>
                  </a:lnTo>
                  <a:lnTo>
                    <a:pt x="7435736" y="3573183"/>
                  </a:lnTo>
                  <a:lnTo>
                    <a:pt x="7439939" y="3566934"/>
                  </a:lnTo>
                  <a:lnTo>
                    <a:pt x="7441489" y="3559289"/>
                  </a:lnTo>
                  <a:close/>
                </a:path>
                <a:path w="14841219" h="10718800" extrusionOk="0">
                  <a:moveTo>
                    <a:pt x="7441489" y="3459200"/>
                  </a:moveTo>
                  <a:lnTo>
                    <a:pt x="7439939" y="3451542"/>
                  </a:lnTo>
                  <a:lnTo>
                    <a:pt x="7435736" y="3445306"/>
                  </a:lnTo>
                  <a:lnTo>
                    <a:pt x="7429487" y="3441090"/>
                  </a:lnTo>
                  <a:lnTo>
                    <a:pt x="7421842" y="3439541"/>
                  </a:lnTo>
                  <a:lnTo>
                    <a:pt x="7414196" y="3441090"/>
                  </a:lnTo>
                  <a:lnTo>
                    <a:pt x="7407948" y="3445306"/>
                  </a:lnTo>
                  <a:lnTo>
                    <a:pt x="7403732" y="3451542"/>
                  </a:lnTo>
                  <a:lnTo>
                    <a:pt x="7402195" y="3459200"/>
                  </a:lnTo>
                  <a:lnTo>
                    <a:pt x="7403732" y="3466846"/>
                  </a:lnTo>
                  <a:lnTo>
                    <a:pt x="7407948" y="3473081"/>
                  </a:lnTo>
                  <a:lnTo>
                    <a:pt x="7414196" y="3477298"/>
                  </a:lnTo>
                  <a:lnTo>
                    <a:pt x="7421842" y="3478834"/>
                  </a:lnTo>
                  <a:lnTo>
                    <a:pt x="7429487" y="3477298"/>
                  </a:lnTo>
                  <a:lnTo>
                    <a:pt x="7435736" y="3473081"/>
                  </a:lnTo>
                  <a:lnTo>
                    <a:pt x="7439939" y="3466846"/>
                  </a:lnTo>
                  <a:lnTo>
                    <a:pt x="7441489" y="3459200"/>
                  </a:lnTo>
                  <a:close/>
                </a:path>
                <a:path w="14841219" h="10718800" extrusionOk="0">
                  <a:moveTo>
                    <a:pt x="7471562" y="9560941"/>
                  </a:moveTo>
                  <a:lnTo>
                    <a:pt x="7470013" y="9553296"/>
                  </a:lnTo>
                  <a:lnTo>
                    <a:pt x="7465809" y="9547060"/>
                  </a:lnTo>
                  <a:lnTo>
                    <a:pt x="7459561" y="9542843"/>
                  </a:lnTo>
                  <a:lnTo>
                    <a:pt x="7451915" y="9541307"/>
                  </a:lnTo>
                  <a:lnTo>
                    <a:pt x="7444270" y="9542843"/>
                  </a:lnTo>
                  <a:lnTo>
                    <a:pt x="7438022" y="9547060"/>
                  </a:lnTo>
                  <a:lnTo>
                    <a:pt x="7433805" y="9553296"/>
                  </a:lnTo>
                  <a:lnTo>
                    <a:pt x="7432268" y="9560941"/>
                  </a:lnTo>
                  <a:lnTo>
                    <a:pt x="7433805" y="9568599"/>
                  </a:lnTo>
                  <a:lnTo>
                    <a:pt x="7438022" y="9574835"/>
                  </a:lnTo>
                  <a:lnTo>
                    <a:pt x="7444270" y="9579051"/>
                  </a:lnTo>
                  <a:lnTo>
                    <a:pt x="7451915" y="9580588"/>
                  </a:lnTo>
                  <a:lnTo>
                    <a:pt x="7459561" y="9579051"/>
                  </a:lnTo>
                  <a:lnTo>
                    <a:pt x="7465809" y="9574835"/>
                  </a:lnTo>
                  <a:lnTo>
                    <a:pt x="7470013" y="9568599"/>
                  </a:lnTo>
                  <a:lnTo>
                    <a:pt x="7471562" y="9560941"/>
                  </a:lnTo>
                  <a:close/>
                </a:path>
                <a:path w="14841219" h="10718800" extrusionOk="0">
                  <a:moveTo>
                    <a:pt x="7471562" y="9460852"/>
                  </a:moveTo>
                  <a:lnTo>
                    <a:pt x="7470013" y="9453207"/>
                  </a:lnTo>
                  <a:lnTo>
                    <a:pt x="7465809" y="9446958"/>
                  </a:lnTo>
                  <a:lnTo>
                    <a:pt x="7459561" y="9442742"/>
                  </a:lnTo>
                  <a:lnTo>
                    <a:pt x="7451915" y="9441205"/>
                  </a:lnTo>
                  <a:lnTo>
                    <a:pt x="7444270" y="9442742"/>
                  </a:lnTo>
                  <a:lnTo>
                    <a:pt x="7438022" y="9446958"/>
                  </a:lnTo>
                  <a:lnTo>
                    <a:pt x="7433805" y="9453207"/>
                  </a:lnTo>
                  <a:lnTo>
                    <a:pt x="7432268" y="9460852"/>
                  </a:lnTo>
                  <a:lnTo>
                    <a:pt x="7433805" y="9468498"/>
                  </a:lnTo>
                  <a:lnTo>
                    <a:pt x="7438022" y="9474746"/>
                  </a:lnTo>
                  <a:lnTo>
                    <a:pt x="7444270" y="9478962"/>
                  </a:lnTo>
                  <a:lnTo>
                    <a:pt x="7451915" y="9480499"/>
                  </a:lnTo>
                  <a:lnTo>
                    <a:pt x="7459561" y="9478962"/>
                  </a:lnTo>
                  <a:lnTo>
                    <a:pt x="7465809" y="9474746"/>
                  </a:lnTo>
                  <a:lnTo>
                    <a:pt x="7470013" y="9468498"/>
                  </a:lnTo>
                  <a:lnTo>
                    <a:pt x="7471562" y="9460852"/>
                  </a:lnTo>
                  <a:close/>
                </a:path>
                <a:path w="14841219" h="10718800" extrusionOk="0">
                  <a:moveTo>
                    <a:pt x="7471562" y="9360764"/>
                  </a:moveTo>
                  <a:lnTo>
                    <a:pt x="7470013" y="9353105"/>
                  </a:lnTo>
                  <a:lnTo>
                    <a:pt x="7465809" y="9346857"/>
                  </a:lnTo>
                  <a:lnTo>
                    <a:pt x="7459561" y="9342653"/>
                  </a:lnTo>
                  <a:lnTo>
                    <a:pt x="7451915" y="9341104"/>
                  </a:lnTo>
                  <a:lnTo>
                    <a:pt x="7444270" y="9342653"/>
                  </a:lnTo>
                  <a:lnTo>
                    <a:pt x="7438022" y="9346857"/>
                  </a:lnTo>
                  <a:lnTo>
                    <a:pt x="7433805" y="9353105"/>
                  </a:lnTo>
                  <a:lnTo>
                    <a:pt x="7432268" y="9360764"/>
                  </a:lnTo>
                  <a:lnTo>
                    <a:pt x="7433805" y="9368409"/>
                  </a:lnTo>
                  <a:lnTo>
                    <a:pt x="7438022" y="9374645"/>
                  </a:lnTo>
                  <a:lnTo>
                    <a:pt x="7444270" y="9378861"/>
                  </a:lnTo>
                  <a:lnTo>
                    <a:pt x="7451915" y="9380410"/>
                  </a:lnTo>
                  <a:lnTo>
                    <a:pt x="7459561" y="9378861"/>
                  </a:lnTo>
                  <a:lnTo>
                    <a:pt x="7465809" y="9374645"/>
                  </a:lnTo>
                  <a:lnTo>
                    <a:pt x="7470013" y="9368409"/>
                  </a:lnTo>
                  <a:lnTo>
                    <a:pt x="7471562" y="9360764"/>
                  </a:lnTo>
                  <a:close/>
                </a:path>
                <a:path w="14841219" h="10718800" extrusionOk="0">
                  <a:moveTo>
                    <a:pt x="7471562" y="9260662"/>
                  </a:moveTo>
                  <a:lnTo>
                    <a:pt x="7470013" y="9253017"/>
                  </a:lnTo>
                  <a:lnTo>
                    <a:pt x="7465809" y="9246768"/>
                  </a:lnTo>
                  <a:lnTo>
                    <a:pt x="7459561" y="9242552"/>
                  </a:lnTo>
                  <a:lnTo>
                    <a:pt x="7451915" y="9241003"/>
                  </a:lnTo>
                  <a:lnTo>
                    <a:pt x="7444270" y="9242552"/>
                  </a:lnTo>
                  <a:lnTo>
                    <a:pt x="7438022" y="9246768"/>
                  </a:lnTo>
                  <a:lnTo>
                    <a:pt x="7433805" y="9253017"/>
                  </a:lnTo>
                  <a:lnTo>
                    <a:pt x="7432268" y="9260662"/>
                  </a:lnTo>
                  <a:lnTo>
                    <a:pt x="7433805" y="9268308"/>
                  </a:lnTo>
                  <a:lnTo>
                    <a:pt x="7438022" y="9274556"/>
                  </a:lnTo>
                  <a:lnTo>
                    <a:pt x="7444270" y="9278760"/>
                  </a:lnTo>
                  <a:lnTo>
                    <a:pt x="7451915" y="9280309"/>
                  </a:lnTo>
                  <a:lnTo>
                    <a:pt x="7459561" y="9278760"/>
                  </a:lnTo>
                  <a:lnTo>
                    <a:pt x="7465809" y="9274556"/>
                  </a:lnTo>
                  <a:lnTo>
                    <a:pt x="7470013" y="9268308"/>
                  </a:lnTo>
                  <a:lnTo>
                    <a:pt x="7471562" y="9260662"/>
                  </a:lnTo>
                  <a:close/>
                </a:path>
                <a:path w="14841219" h="10718800" extrusionOk="0">
                  <a:moveTo>
                    <a:pt x="7471562" y="9160561"/>
                  </a:moveTo>
                  <a:lnTo>
                    <a:pt x="7470013" y="9152915"/>
                  </a:lnTo>
                  <a:lnTo>
                    <a:pt x="7465809" y="9146667"/>
                  </a:lnTo>
                  <a:lnTo>
                    <a:pt x="7459561" y="9142463"/>
                  </a:lnTo>
                  <a:lnTo>
                    <a:pt x="7451915" y="9140914"/>
                  </a:lnTo>
                  <a:lnTo>
                    <a:pt x="7444270" y="9142463"/>
                  </a:lnTo>
                  <a:lnTo>
                    <a:pt x="7438022" y="9146667"/>
                  </a:lnTo>
                  <a:lnTo>
                    <a:pt x="7433805" y="9152915"/>
                  </a:lnTo>
                  <a:lnTo>
                    <a:pt x="7432268" y="9160561"/>
                  </a:lnTo>
                  <a:lnTo>
                    <a:pt x="7433805" y="9168206"/>
                  </a:lnTo>
                  <a:lnTo>
                    <a:pt x="7438022" y="9174455"/>
                  </a:lnTo>
                  <a:lnTo>
                    <a:pt x="7444270" y="9178658"/>
                  </a:lnTo>
                  <a:lnTo>
                    <a:pt x="7451915" y="9180208"/>
                  </a:lnTo>
                  <a:lnTo>
                    <a:pt x="7459561" y="9178658"/>
                  </a:lnTo>
                  <a:lnTo>
                    <a:pt x="7465809" y="9174455"/>
                  </a:lnTo>
                  <a:lnTo>
                    <a:pt x="7470013" y="9168206"/>
                  </a:lnTo>
                  <a:lnTo>
                    <a:pt x="7471562" y="9160561"/>
                  </a:lnTo>
                  <a:close/>
                </a:path>
                <a:path w="14841219" h="10718800" extrusionOk="0">
                  <a:moveTo>
                    <a:pt x="7471562" y="9060472"/>
                  </a:moveTo>
                  <a:lnTo>
                    <a:pt x="7470013" y="9052827"/>
                  </a:lnTo>
                  <a:lnTo>
                    <a:pt x="7465809" y="9046578"/>
                  </a:lnTo>
                  <a:lnTo>
                    <a:pt x="7459561" y="9042362"/>
                  </a:lnTo>
                  <a:lnTo>
                    <a:pt x="7451915" y="9040812"/>
                  </a:lnTo>
                  <a:lnTo>
                    <a:pt x="7444270" y="9042362"/>
                  </a:lnTo>
                  <a:lnTo>
                    <a:pt x="7438022" y="9046578"/>
                  </a:lnTo>
                  <a:lnTo>
                    <a:pt x="7433805" y="9052827"/>
                  </a:lnTo>
                  <a:lnTo>
                    <a:pt x="7432268" y="9060472"/>
                  </a:lnTo>
                  <a:lnTo>
                    <a:pt x="7433805" y="9068117"/>
                  </a:lnTo>
                  <a:lnTo>
                    <a:pt x="7438022" y="9074366"/>
                  </a:lnTo>
                  <a:lnTo>
                    <a:pt x="7444270" y="9078570"/>
                  </a:lnTo>
                  <a:lnTo>
                    <a:pt x="7451915" y="9080119"/>
                  </a:lnTo>
                  <a:lnTo>
                    <a:pt x="7459561" y="9078570"/>
                  </a:lnTo>
                  <a:lnTo>
                    <a:pt x="7465809" y="9074366"/>
                  </a:lnTo>
                  <a:lnTo>
                    <a:pt x="7470013" y="9068117"/>
                  </a:lnTo>
                  <a:lnTo>
                    <a:pt x="7471562" y="9060472"/>
                  </a:lnTo>
                  <a:close/>
                </a:path>
                <a:path w="14841219" h="10718800" extrusionOk="0">
                  <a:moveTo>
                    <a:pt x="7471562" y="8960371"/>
                  </a:moveTo>
                  <a:lnTo>
                    <a:pt x="7470013" y="8952725"/>
                  </a:lnTo>
                  <a:lnTo>
                    <a:pt x="7465809" y="8946490"/>
                  </a:lnTo>
                  <a:lnTo>
                    <a:pt x="7459561" y="8942273"/>
                  </a:lnTo>
                  <a:lnTo>
                    <a:pt x="7451915" y="8940736"/>
                  </a:lnTo>
                  <a:lnTo>
                    <a:pt x="7444270" y="8942273"/>
                  </a:lnTo>
                  <a:lnTo>
                    <a:pt x="7438022" y="8946490"/>
                  </a:lnTo>
                  <a:lnTo>
                    <a:pt x="7433805" y="8952725"/>
                  </a:lnTo>
                  <a:lnTo>
                    <a:pt x="7432268" y="8960371"/>
                  </a:lnTo>
                  <a:lnTo>
                    <a:pt x="7433805" y="8968029"/>
                  </a:lnTo>
                  <a:lnTo>
                    <a:pt x="7438022" y="8974264"/>
                  </a:lnTo>
                  <a:lnTo>
                    <a:pt x="7444270" y="8978481"/>
                  </a:lnTo>
                  <a:lnTo>
                    <a:pt x="7451915" y="8980030"/>
                  </a:lnTo>
                  <a:lnTo>
                    <a:pt x="7459561" y="8978481"/>
                  </a:lnTo>
                  <a:lnTo>
                    <a:pt x="7465809" y="8974264"/>
                  </a:lnTo>
                  <a:lnTo>
                    <a:pt x="7470013" y="8968029"/>
                  </a:lnTo>
                  <a:lnTo>
                    <a:pt x="7471562" y="8960371"/>
                  </a:lnTo>
                  <a:close/>
                </a:path>
                <a:path w="14841219" h="10718800" extrusionOk="0">
                  <a:moveTo>
                    <a:pt x="7471562" y="8860282"/>
                  </a:moveTo>
                  <a:lnTo>
                    <a:pt x="7470013" y="8852637"/>
                  </a:lnTo>
                  <a:lnTo>
                    <a:pt x="7465809" y="8846388"/>
                  </a:lnTo>
                  <a:lnTo>
                    <a:pt x="7459561" y="8842172"/>
                  </a:lnTo>
                  <a:lnTo>
                    <a:pt x="7451915" y="8840635"/>
                  </a:lnTo>
                  <a:lnTo>
                    <a:pt x="7444270" y="8842172"/>
                  </a:lnTo>
                  <a:lnTo>
                    <a:pt x="7438022" y="8846388"/>
                  </a:lnTo>
                  <a:lnTo>
                    <a:pt x="7433805" y="8852637"/>
                  </a:lnTo>
                  <a:lnTo>
                    <a:pt x="7432268" y="8860282"/>
                  </a:lnTo>
                  <a:lnTo>
                    <a:pt x="7433805" y="8867927"/>
                  </a:lnTo>
                  <a:lnTo>
                    <a:pt x="7438022" y="8874176"/>
                  </a:lnTo>
                  <a:lnTo>
                    <a:pt x="7444270" y="8878379"/>
                  </a:lnTo>
                  <a:lnTo>
                    <a:pt x="7451915" y="8879929"/>
                  </a:lnTo>
                  <a:lnTo>
                    <a:pt x="7459561" y="8878379"/>
                  </a:lnTo>
                  <a:lnTo>
                    <a:pt x="7465809" y="8874176"/>
                  </a:lnTo>
                  <a:lnTo>
                    <a:pt x="7470013" y="8867927"/>
                  </a:lnTo>
                  <a:lnTo>
                    <a:pt x="7471562" y="8860282"/>
                  </a:lnTo>
                  <a:close/>
                </a:path>
                <a:path w="14841219" h="10718800" extrusionOk="0">
                  <a:moveTo>
                    <a:pt x="7471562" y="8760181"/>
                  </a:moveTo>
                  <a:lnTo>
                    <a:pt x="7470013" y="8752535"/>
                  </a:lnTo>
                  <a:lnTo>
                    <a:pt x="7465809" y="8746287"/>
                  </a:lnTo>
                  <a:lnTo>
                    <a:pt x="7459561" y="8742083"/>
                  </a:lnTo>
                  <a:lnTo>
                    <a:pt x="7451915" y="8740534"/>
                  </a:lnTo>
                  <a:lnTo>
                    <a:pt x="7444270" y="8742083"/>
                  </a:lnTo>
                  <a:lnTo>
                    <a:pt x="7438022" y="8746287"/>
                  </a:lnTo>
                  <a:lnTo>
                    <a:pt x="7433805" y="8752535"/>
                  </a:lnTo>
                  <a:lnTo>
                    <a:pt x="7432268" y="8760181"/>
                  </a:lnTo>
                  <a:lnTo>
                    <a:pt x="7433805" y="8767826"/>
                  </a:lnTo>
                  <a:lnTo>
                    <a:pt x="7438022" y="8774074"/>
                  </a:lnTo>
                  <a:lnTo>
                    <a:pt x="7444270" y="8778278"/>
                  </a:lnTo>
                  <a:lnTo>
                    <a:pt x="7451915" y="8779827"/>
                  </a:lnTo>
                  <a:lnTo>
                    <a:pt x="7459561" y="8778278"/>
                  </a:lnTo>
                  <a:lnTo>
                    <a:pt x="7465809" y="8774074"/>
                  </a:lnTo>
                  <a:lnTo>
                    <a:pt x="7470013" y="8767826"/>
                  </a:lnTo>
                  <a:lnTo>
                    <a:pt x="7471562" y="8760181"/>
                  </a:lnTo>
                  <a:close/>
                </a:path>
                <a:path w="14841219" h="10718800" extrusionOk="0">
                  <a:moveTo>
                    <a:pt x="7471562" y="8660079"/>
                  </a:moveTo>
                  <a:lnTo>
                    <a:pt x="7470013" y="8652434"/>
                  </a:lnTo>
                  <a:lnTo>
                    <a:pt x="7465809" y="8646185"/>
                  </a:lnTo>
                  <a:lnTo>
                    <a:pt x="7459561" y="8641982"/>
                  </a:lnTo>
                  <a:lnTo>
                    <a:pt x="7451915" y="8640432"/>
                  </a:lnTo>
                  <a:lnTo>
                    <a:pt x="7444270" y="8641982"/>
                  </a:lnTo>
                  <a:lnTo>
                    <a:pt x="7438022" y="8646185"/>
                  </a:lnTo>
                  <a:lnTo>
                    <a:pt x="7433805" y="8652434"/>
                  </a:lnTo>
                  <a:lnTo>
                    <a:pt x="7432268" y="8660079"/>
                  </a:lnTo>
                  <a:lnTo>
                    <a:pt x="7433805" y="8667737"/>
                  </a:lnTo>
                  <a:lnTo>
                    <a:pt x="7438022" y="8673973"/>
                  </a:lnTo>
                  <a:lnTo>
                    <a:pt x="7444270" y="8678189"/>
                  </a:lnTo>
                  <a:lnTo>
                    <a:pt x="7451915" y="8679726"/>
                  </a:lnTo>
                  <a:lnTo>
                    <a:pt x="7459561" y="8678189"/>
                  </a:lnTo>
                  <a:lnTo>
                    <a:pt x="7465809" y="8673973"/>
                  </a:lnTo>
                  <a:lnTo>
                    <a:pt x="7470013" y="8667737"/>
                  </a:lnTo>
                  <a:lnTo>
                    <a:pt x="7471562" y="8660079"/>
                  </a:lnTo>
                  <a:close/>
                </a:path>
                <a:path w="14841219" h="10718800" extrusionOk="0">
                  <a:moveTo>
                    <a:pt x="7515479" y="4705743"/>
                  </a:moveTo>
                  <a:lnTo>
                    <a:pt x="7513942" y="4698098"/>
                  </a:lnTo>
                  <a:lnTo>
                    <a:pt x="7509726" y="4691850"/>
                  </a:lnTo>
                  <a:lnTo>
                    <a:pt x="7503477" y="4687646"/>
                  </a:lnTo>
                  <a:lnTo>
                    <a:pt x="7495819" y="4686097"/>
                  </a:lnTo>
                  <a:lnTo>
                    <a:pt x="7488174" y="4687646"/>
                  </a:lnTo>
                  <a:lnTo>
                    <a:pt x="7481938" y="4691850"/>
                  </a:lnTo>
                  <a:lnTo>
                    <a:pt x="7477734" y="4698098"/>
                  </a:lnTo>
                  <a:lnTo>
                    <a:pt x="7476185" y="4705743"/>
                  </a:lnTo>
                  <a:lnTo>
                    <a:pt x="7477734" y="4713389"/>
                  </a:lnTo>
                  <a:lnTo>
                    <a:pt x="7481938" y="4719637"/>
                  </a:lnTo>
                  <a:lnTo>
                    <a:pt x="7488174" y="4723841"/>
                  </a:lnTo>
                  <a:lnTo>
                    <a:pt x="7495819" y="4725390"/>
                  </a:lnTo>
                  <a:lnTo>
                    <a:pt x="7503477" y="4723841"/>
                  </a:lnTo>
                  <a:lnTo>
                    <a:pt x="7509726" y="4719637"/>
                  </a:lnTo>
                  <a:lnTo>
                    <a:pt x="7513942" y="4713389"/>
                  </a:lnTo>
                  <a:lnTo>
                    <a:pt x="7515479" y="4705743"/>
                  </a:lnTo>
                  <a:close/>
                </a:path>
                <a:path w="14841219" h="10718800" extrusionOk="0">
                  <a:moveTo>
                    <a:pt x="7515479" y="4605642"/>
                  </a:moveTo>
                  <a:lnTo>
                    <a:pt x="7513942" y="4597997"/>
                  </a:lnTo>
                  <a:lnTo>
                    <a:pt x="7509726" y="4591748"/>
                  </a:lnTo>
                  <a:lnTo>
                    <a:pt x="7503477" y="4587545"/>
                  </a:lnTo>
                  <a:lnTo>
                    <a:pt x="7495819" y="4585995"/>
                  </a:lnTo>
                  <a:lnTo>
                    <a:pt x="7488174" y="4587545"/>
                  </a:lnTo>
                  <a:lnTo>
                    <a:pt x="7481938" y="4591748"/>
                  </a:lnTo>
                  <a:lnTo>
                    <a:pt x="7477734" y="4597997"/>
                  </a:lnTo>
                  <a:lnTo>
                    <a:pt x="7476185" y="4605642"/>
                  </a:lnTo>
                  <a:lnTo>
                    <a:pt x="7477734" y="4613287"/>
                  </a:lnTo>
                  <a:lnTo>
                    <a:pt x="7481938" y="4619536"/>
                  </a:lnTo>
                  <a:lnTo>
                    <a:pt x="7488174" y="4623740"/>
                  </a:lnTo>
                  <a:lnTo>
                    <a:pt x="7495819" y="4625276"/>
                  </a:lnTo>
                  <a:lnTo>
                    <a:pt x="7503477" y="4623740"/>
                  </a:lnTo>
                  <a:lnTo>
                    <a:pt x="7509726" y="4619536"/>
                  </a:lnTo>
                  <a:lnTo>
                    <a:pt x="7513942" y="4613287"/>
                  </a:lnTo>
                  <a:lnTo>
                    <a:pt x="7515479" y="4605642"/>
                  </a:lnTo>
                  <a:close/>
                </a:path>
                <a:path w="14841219" h="10718800" extrusionOk="0">
                  <a:moveTo>
                    <a:pt x="7515479" y="4505541"/>
                  </a:moveTo>
                  <a:lnTo>
                    <a:pt x="7513942" y="4497895"/>
                  </a:lnTo>
                  <a:lnTo>
                    <a:pt x="7509726" y="4491660"/>
                  </a:lnTo>
                  <a:lnTo>
                    <a:pt x="7503477" y="4487443"/>
                  </a:lnTo>
                  <a:lnTo>
                    <a:pt x="7495819" y="4485906"/>
                  </a:lnTo>
                  <a:lnTo>
                    <a:pt x="7488174" y="4487443"/>
                  </a:lnTo>
                  <a:lnTo>
                    <a:pt x="7481938" y="4491660"/>
                  </a:lnTo>
                  <a:lnTo>
                    <a:pt x="7477734" y="4497895"/>
                  </a:lnTo>
                  <a:lnTo>
                    <a:pt x="7476185" y="4505541"/>
                  </a:lnTo>
                  <a:lnTo>
                    <a:pt x="7477734" y="4513186"/>
                  </a:lnTo>
                  <a:lnTo>
                    <a:pt x="7481938" y="4519434"/>
                  </a:lnTo>
                  <a:lnTo>
                    <a:pt x="7488174" y="4523651"/>
                  </a:lnTo>
                  <a:lnTo>
                    <a:pt x="7495819" y="4525188"/>
                  </a:lnTo>
                  <a:lnTo>
                    <a:pt x="7503477" y="4523651"/>
                  </a:lnTo>
                  <a:lnTo>
                    <a:pt x="7509726" y="4519434"/>
                  </a:lnTo>
                  <a:lnTo>
                    <a:pt x="7513942" y="4513186"/>
                  </a:lnTo>
                  <a:lnTo>
                    <a:pt x="7515479" y="4505541"/>
                  </a:lnTo>
                  <a:close/>
                </a:path>
                <a:path w="14841219" h="10718800" extrusionOk="0">
                  <a:moveTo>
                    <a:pt x="7515479" y="4405452"/>
                  </a:moveTo>
                  <a:lnTo>
                    <a:pt x="7513942" y="4397807"/>
                  </a:lnTo>
                  <a:lnTo>
                    <a:pt x="7509726" y="4391558"/>
                  </a:lnTo>
                  <a:lnTo>
                    <a:pt x="7503477" y="4387342"/>
                  </a:lnTo>
                  <a:lnTo>
                    <a:pt x="7495819" y="4385805"/>
                  </a:lnTo>
                  <a:lnTo>
                    <a:pt x="7488174" y="4387342"/>
                  </a:lnTo>
                  <a:lnTo>
                    <a:pt x="7481938" y="4391558"/>
                  </a:lnTo>
                  <a:lnTo>
                    <a:pt x="7477734" y="4397807"/>
                  </a:lnTo>
                  <a:lnTo>
                    <a:pt x="7476185" y="4405452"/>
                  </a:lnTo>
                  <a:lnTo>
                    <a:pt x="7477734" y="4413097"/>
                  </a:lnTo>
                  <a:lnTo>
                    <a:pt x="7481938" y="4419346"/>
                  </a:lnTo>
                  <a:lnTo>
                    <a:pt x="7488174" y="4423562"/>
                  </a:lnTo>
                  <a:lnTo>
                    <a:pt x="7495819" y="4425099"/>
                  </a:lnTo>
                  <a:lnTo>
                    <a:pt x="7503477" y="4423562"/>
                  </a:lnTo>
                  <a:lnTo>
                    <a:pt x="7509726" y="4419346"/>
                  </a:lnTo>
                  <a:lnTo>
                    <a:pt x="7513942" y="4413097"/>
                  </a:lnTo>
                  <a:lnTo>
                    <a:pt x="7515479" y="4405452"/>
                  </a:lnTo>
                  <a:close/>
                </a:path>
                <a:path w="14841219" h="10718800" extrusionOk="0">
                  <a:moveTo>
                    <a:pt x="7515479" y="4305363"/>
                  </a:moveTo>
                  <a:lnTo>
                    <a:pt x="7513942" y="4297705"/>
                  </a:lnTo>
                  <a:lnTo>
                    <a:pt x="7509726" y="4291469"/>
                  </a:lnTo>
                  <a:lnTo>
                    <a:pt x="7503477" y="4287253"/>
                  </a:lnTo>
                  <a:lnTo>
                    <a:pt x="7495819" y="4285704"/>
                  </a:lnTo>
                  <a:lnTo>
                    <a:pt x="7488174" y="4287253"/>
                  </a:lnTo>
                  <a:lnTo>
                    <a:pt x="7481938" y="4291469"/>
                  </a:lnTo>
                  <a:lnTo>
                    <a:pt x="7477734" y="4297705"/>
                  </a:lnTo>
                  <a:lnTo>
                    <a:pt x="7476185" y="4305363"/>
                  </a:lnTo>
                  <a:lnTo>
                    <a:pt x="7477734" y="4313009"/>
                  </a:lnTo>
                  <a:lnTo>
                    <a:pt x="7481938" y="4319244"/>
                  </a:lnTo>
                  <a:lnTo>
                    <a:pt x="7488174" y="4323461"/>
                  </a:lnTo>
                  <a:lnTo>
                    <a:pt x="7495819" y="4324997"/>
                  </a:lnTo>
                  <a:lnTo>
                    <a:pt x="7503477" y="4323461"/>
                  </a:lnTo>
                  <a:lnTo>
                    <a:pt x="7509726" y="4319244"/>
                  </a:lnTo>
                  <a:lnTo>
                    <a:pt x="7513942" y="4313009"/>
                  </a:lnTo>
                  <a:lnTo>
                    <a:pt x="7515479" y="4305363"/>
                  </a:lnTo>
                  <a:close/>
                </a:path>
                <a:path w="14841219" h="10718800" extrusionOk="0">
                  <a:moveTo>
                    <a:pt x="7515479" y="4205262"/>
                  </a:moveTo>
                  <a:lnTo>
                    <a:pt x="7513942" y="4197616"/>
                  </a:lnTo>
                  <a:lnTo>
                    <a:pt x="7509726" y="4191368"/>
                  </a:lnTo>
                  <a:lnTo>
                    <a:pt x="7503477" y="4187152"/>
                  </a:lnTo>
                  <a:lnTo>
                    <a:pt x="7495819" y="4185615"/>
                  </a:lnTo>
                  <a:lnTo>
                    <a:pt x="7488174" y="4187152"/>
                  </a:lnTo>
                  <a:lnTo>
                    <a:pt x="7481938" y="4191368"/>
                  </a:lnTo>
                  <a:lnTo>
                    <a:pt x="7477734" y="4197616"/>
                  </a:lnTo>
                  <a:lnTo>
                    <a:pt x="7476185" y="4205262"/>
                  </a:lnTo>
                  <a:lnTo>
                    <a:pt x="7477734" y="4212907"/>
                  </a:lnTo>
                  <a:lnTo>
                    <a:pt x="7481938" y="4219156"/>
                  </a:lnTo>
                  <a:lnTo>
                    <a:pt x="7488174" y="4223359"/>
                  </a:lnTo>
                  <a:lnTo>
                    <a:pt x="7495819" y="4224909"/>
                  </a:lnTo>
                  <a:lnTo>
                    <a:pt x="7503477" y="4223359"/>
                  </a:lnTo>
                  <a:lnTo>
                    <a:pt x="7509726" y="4219156"/>
                  </a:lnTo>
                  <a:lnTo>
                    <a:pt x="7513942" y="4212907"/>
                  </a:lnTo>
                  <a:lnTo>
                    <a:pt x="7515479" y="4205262"/>
                  </a:lnTo>
                  <a:close/>
                </a:path>
                <a:path w="14841219" h="10718800" extrusionOk="0">
                  <a:moveTo>
                    <a:pt x="7515479" y="4105160"/>
                  </a:moveTo>
                  <a:lnTo>
                    <a:pt x="7513942" y="4097515"/>
                  </a:lnTo>
                  <a:lnTo>
                    <a:pt x="7509726" y="4091267"/>
                  </a:lnTo>
                  <a:lnTo>
                    <a:pt x="7503477" y="4087063"/>
                  </a:lnTo>
                  <a:lnTo>
                    <a:pt x="7495819" y="4085526"/>
                  </a:lnTo>
                  <a:lnTo>
                    <a:pt x="7488174" y="4087063"/>
                  </a:lnTo>
                  <a:lnTo>
                    <a:pt x="7481938" y="4091267"/>
                  </a:lnTo>
                  <a:lnTo>
                    <a:pt x="7477734" y="4097515"/>
                  </a:lnTo>
                  <a:lnTo>
                    <a:pt x="7476185" y="4105160"/>
                  </a:lnTo>
                  <a:lnTo>
                    <a:pt x="7477734" y="4112806"/>
                  </a:lnTo>
                  <a:lnTo>
                    <a:pt x="7481938" y="4119054"/>
                  </a:lnTo>
                  <a:lnTo>
                    <a:pt x="7488174" y="4123258"/>
                  </a:lnTo>
                  <a:lnTo>
                    <a:pt x="7495819" y="4124807"/>
                  </a:lnTo>
                  <a:lnTo>
                    <a:pt x="7503477" y="4123258"/>
                  </a:lnTo>
                  <a:lnTo>
                    <a:pt x="7509726" y="4119054"/>
                  </a:lnTo>
                  <a:lnTo>
                    <a:pt x="7513942" y="4112806"/>
                  </a:lnTo>
                  <a:lnTo>
                    <a:pt x="7515479" y="4105160"/>
                  </a:lnTo>
                  <a:close/>
                </a:path>
                <a:path w="14841219" h="10718800" extrusionOk="0">
                  <a:moveTo>
                    <a:pt x="7515479" y="4005059"/>
                  </a:moveTo>
                  <a:lnTo>
                    <a:pt x="7513942" y="3997414"/>
                  </a:lnTo>
                  <a:lnTo>
                    <a:pt x="7509726" y="3991178"/>
                  </a:lnTo>
                  <a:lnTo>
                    <a:pt x="7503477" y="3986961"/>
                  </a:lnTo>
                  <a:lnTo>
                    <a:pt x="7495819" y="3985412"/>
                  </a:lnTo>
                  <a:lnTo>
                    <a:pt x="7488174" y="3986961"/>
                  </a:lnTo>
                  <a:lnTo>
                    <a:pt x="7481938" y="3991178"/>
                  </a:lnTo>
                  <a:lnTo>
                    <a:pt x="7477734" y="3997414"/>
                  </a:lnTo>
                  <a:lnTo>
                    <a:pt x="7476185" y="4005059"/>
                  </a:lnTo>
                  <a:lnTo>
                    <a:pt x="7477734" y="4012704"/>
                  </a:lnTo>
                  <a:lnTo>
                    <a:pt x="7481938" y="4018953"/>
                  </a:lnTo>
                  <a:lnTo>
                    <a:pt x="7488174" y="4023169"/>
                  </a:lnTo>
                  <a:lnTo>
                    <a:pt x="7495819" y="4024706"/>
                  </a:lnTo>
                  <a:lnTo>
                    <a:pt x="7503477" y="4023169"/>
                  </a:lnTo>
                  <a:lnTo>
                    <a:pt x="7509726" y="4018953"/>
                  </a:lnTo>
                  <a:lnTo>
                    <a:pt x="7513942" y="4012704"/>
                  </a:lnTo>
                  <a:lnTo>
                    <a:pt x="7515479" y="4005059"/>
                  </a:lnTo>
                  <a:close/>
                </a:path>
                <a:path w="14841219" h="10718800" extrusionOk="0">
                  <a:moveTo>
                    <a:pt x="7515479" y="3904970"/>
                  </a:moveTo>
                  <a:lnTo>
                    <a:pt x="7513942" y="3897325"/>
                  </a:lnTo>
                  <a:lnTo>
                    <a:pt x="7509726" y="3891076"/>
                  </a:lnTo>
                  <a:lnTo>
                    <a:pt x="7503477" y="3886873"/>
                  </a:lnTo>
                  <a:lnTo>
                    <a:pt x="7495819" y="3885323"/>
                  </a:lnTo>
                  <a:lnTo>
                    <a:pt x="7488174" y="3886873"/>
                  </a:lnTo>
                  <a:lnTo>
                    <a:pt x="7481938" y="3891076"/>
                  </a:lnTo>
                  <a:lnTo>
                    <a:pt x="7477734" y="3897325"/>
                  </a:lnTo>
                  <a:lnTo>
                    <a:pt x="7476185" y="3904970"/>
                  </a:lnTo>
                  <a:lnTo>
                    <a:pt x="7477734" y="3912616"/>
                  </a:lnTo>
                  <a:lnTo>
                    <a:pt x="7481938" y="3918851"/>
                  </a:lnTo>
                  <a:lnTo>
                    <a:pt x="7488174" y="3923068"/>
                  </a:lnTo>
                  <a:lnTo>
                    <a:pt x="7495819" y="3924604"/>
                  </a:lnTo>
                  <a:lnTo>
                    <a:pt x="7503477" y="3923068"/>
                  </a:lnTo>
                  <a:lnTo>
                    <a:pt x="7509726" y="3918851"/>
                  </a:lnTo>
                  <a:lnTo>
                    <a:pt x="7513942" y="3912616"/>
                  </a:lnTo>
                  <a:lnTo>
                    <a:pt x="7515479" y="3904970"/>
                  </a:lnTo>
                  <a:close/>
                </a:path>
                <a:path w="14841219" h="10718800" extrusionOk="0">
                  <a:moveTo>
                    <a:pt x="7515479" y="3804869"/>
                  </a:moveTo>
                  <a:lnTo>
                    <a:pt x="7513942" y="3797223"/>
                  </a:lnTo>
                  <a:lnTo>
                    <a:pt x="7509726" y="3790975"/>
                  </a:lnTo>
                  <a:lnTo>
                    <a:pt x="7503477" y="3786771"/>
                  </a:lnTo>
                  <a:lnTo>
                    <a:pt x="7495819" y="3785235"/>
                  </a:lnTo>
                  <a:lnTo>
                    <a:pt x="7488174" y="3786771"/>
                  </a:lnTo>
                  <a:lnTo>
                    <a:pt x="7481938" y="3790975"/>
                  </a:lnTo>
                  <a:lnTo>
                    <a:pt x="7477734" y="3797223"/>
                  </a:lnTo>
                  <a:lnTo>
                    <a:pt x="7476185" y="3804869"/>
                  </a:lnTo>
                  <a:lnTo>
                    <a:pt x="7477734" y="3812527"/>
                  </a:lnTo>
                  <a:lnTo>
                    <a:pt x="7481938" y="3818763"/>
                  </a:lnTo>
                  <a:lnTo>
                    <a:pt x="7488174" y="3822979"/>
                  </a:lnTo>
                  <a:lnTo>
                    <a:pt x="7495819" y="3824516"/>
                  </a:lnTo>
                  <a:lnTo>
                    <a:pt x="7503477" y="3822979"/>
                  </a:lnTo>
                  <a:lnTo>
                    <a:pt x="7509726" y="3818763"/>
                  </a:lnTo>
                  <a:lnTo>
                    <a:pt x="7513942" y="3812527"/>
                  </a:lnTo>
                  <a:lnTo>
                    <a:pt x="7515479" y="3804869"/>
                  </a:lnTo>
                  <a:close/>
                </a:path>
                <a:path w="14841219" h="10718800" extrusionOk="0">
                  <a:moveTo>
                    <a:pt x="7515479" y="3704767"/>
                  </a:moveTo>
                  <a:lnTo>
                    <a:pt x="7513942" y="3697122"/>
                  </a:lnTo>
                  <a:lnTo>
                    <a:pt x="7509726" y="3690886"/>
                  </a:lnTo>
                  <a:lnTo>
                    <a:pt x="7503477" y="3686683"/>
                  </a:lnTo>
                  <a:lnTo>
                    <a:pt x="7495819" y="3685146"/>
                  </a:lnTo>
                  <a:lnTo>
                    <a:pt x="7488174" y="3686683"/>
                  </a:lnTo>
                  <a:lnTo>
                    <a:pt x="7481938" y="3690886"/>
                  </a:lnTo>
                  <a:lnTo>
                    <a:pt x="7477734" y="3697122"/>
                  </a:lnTo>
                  <a:lnTo>
                    <a:pt x="7476185" y="3704767"/>
                  </a:lnTo>
                  <a:lnTo>
                    <a:pt x="7477734" y="3712426"/>
                  </a:lnTo>
                  <a:lnTo>
                    <a:pt x="7481938" y="3718674"/>
                  </a:lnTo>
                  <a:lnTo>
                    <a:pt x="7488174" y="3722878"/>
                  </a:lnTo>
                  <a:lnTo>
                    <a:pt x="7495819" y="3724427"/>
                  </a:lnTo>
                  <a:lnTo>
                    <a:pt x="7503477" y="3722878"/>
                  </a:lnTo>
                  <a:lnTo>
                    <a:pt x="7509726" y="3718674"/>
                  </a:lnTo>
                  <a:lnTo>
                    <a:pt x="7513942" y="3712426"/>
                  </a:lnTo>
                  <a:lnTo>
                    <a:pt x="7515479" y="3704767"/>
                  </a:lnTo>
                  <a:close/>
                </a:path>
                <a:path w="14841219" h="10718800" extrusionOk="0">
                  <a:moveTo>
                    <a:pt x="7515479" y="3604691"/>
                  </a:moveTo>
                  <a:lnTo>
                    <a:pt x="7513942" y="3597046"/>
                  </a:lnTo>
                  <a:lnTo>
                    <a:pt x="7509726" y="3590798"/>
                  </a:lnTo>
                  <a:lnTo>
                    <a:pt x="7503477" y="3586581"/>
                  </a:lnTo>
                  <a:lnTo>
                    <a:pt x="7495819" y="3585032"/>
                  </a:lnTo>
                  <a:lnTo>
                    <a:pt x="7488174" y="3586581"/>
                  </a:lnTo>
                  <a:lnTo>
                    <a:pt x="7481938" y="3590798"/>
                  </a:lnTo>
                  <a:lnTo>
                    <a:pt x="7477734" y="3597046"/>
                  </a:lnTo>
                  <a:lnTo>
                    <a:pt x="7476185" y="3604691"/>
                  </a:lnTo>
                  <a:lnTo>
                    <a:pt x="7477734" y="3612337"/>
                  </a:lnTo>
                  <a:lnTo>
                    <a:pt x="7481938" y="3618573"/>
                  </a:lnTo>
                  <a:lnTo>
                    <a:pt x="7488174" y="3622789"/>
                  </a:lnTo>
                  <a:lnTo>
                    <a:pt x="7495819" y="3624326"/>
                  </a:lnTo>
                  <a:lnTo>
                    <a:pt x="7503477" y="3622789"/>
                  </a:lnTo>
                  <a:lnTo>
                    <a:pt x="7509726" y="3618573"/>
                  </a:lnTo>
                  <a:lnTo>
                    <a:pt x="7513942" y="3612337"/>
                  </a:lnTo>
                  <a:lnTo>
                    <a:pt x="7515479" y="3604691"/>
                  </a:lnTo>
                  <a:close/>
                </a:path>
                <a:path w="14841219" h="10718800" extrusionOk="0">
                  <a:moveTo>
                    <a:pt x="7515479" y="3504590"/>
                  </a:moveTo>
                  <a:lnTo>
                    <a:pt x="7513942" y="3496932"/>
                  </a:lnTo>
                  <a:lnTo>
                    <a:pt x="7509726" y="3490696"/>
                  </a:lnTo>
                  <a:lnTo>
                    <a:pt x="7503477" y="3486480"/>
                  </a:lnTo>
                  <a:lnTo>
                    <a:pt x="7495819" y="3484943"/>
                  </a:lnTo>
                  <a:lnTo>
                    <a:pt x="7488174" y="3486480"/>
                  </a:lnTo>
                  <a:lnTo>
                    <a:pt x="7481938" y="3490696"/>
                  </a:lnTo>
                  <a:lnTo>
                    <a:pt x="7477734" y="3496932"/>
                  </a:lnTo>
                  <a:lnTo>
                    <a:pt x="7476185" y="3504590"/>
                  </a:lnTo>
                  <a:lnTo>
                    <a:pt x="7477734" y="3512235"/>
                  </a:lnTo>
                  <a:lnTo>
                    <a:pt x="7481938" y="3518471"/>
                  </a:lnTo>
                  <a:lnTo>
                    <a:pt x="7488174" y="3522688"/>
                  </a:lnTo>
                  <a:lnTo>
                    <a:pt x="7495819" y="3524224"/>
                  </a:lnTo>
                  <a:lnTo>
                    <a:pt x="7503477" y="3522688"/>
                  </a:lnTo>
                  <a:lnTo>
                    <a:pt x="7509726" y="3518471"/>
                  </a:lnTo>
                  <a:lnTo>
                    <a:pt x="7513942" y="3512235"/>
                  </a:lnTo>
                  <a:lnTo>
                    <a:pt x="7515479" y="3504590"/>
                  </a:lnTo>
                  <a:close/>
                </a:path>
                <a:path w="14841219" h="10718800" extrusionOk="0">
                  <a:moveTo>
                    <a:pt x="7515479" y="3404489"/>
                  </a:moveTo>
                  <a:lnTo>
                    <a:pt x="7513942" y="3396843"/>
                  </a:lnTo>
                  <a:lnTo>
                    <a:pt x="7509726" y="3390595"/>
                  </a:lnTo>
                  <a:lnTo>
                    <a:pt x="7503477" y="3386378"/>
                  </a:lnTo>
                  <a:lnTo>
                    <a:pt x="7495819" y="3384842"/>
                  </a:lnTo>
                  <a:lnTo>
                    <a:pt x="7488174" y="3386378"/>
                  </a:lnTo>
                  <a:lnTo>
                    <a:pt x="7481938" y="3390595"/>
                  </a:lnTo>
                  <a:lnTo>
                    <a:pt x="7477734" y="3396843"/>
                  </a:lnTo>
                  <a:lnTo>
                    <a:pt x="7476185" y="3404489"/>
                  </a:lnTo>
                  <a:lnTo>
                    <a:pt x="7477734" y="3412134"/>
                  </a:lnTo>
                  <a:lnTo>
                    <a:pt x="7481938" y="3418382"/>
                  </a:lnTo>
                  <a:lnTo>
                    <a:pt x="7488174" y="3422586"/>
                  </a:lnTo>
                  <a:lnTo>
                    <a:pt x="7495819" y="3424136"/>
                  </a:lnTo>
                  <a:lnTo>
                    <a:pt x="7503477" y="3422586"/>
                  </a:lnTo>
                  <a:lnTo>
                    <a:pt x="7509726" y="3418382"/>
                  </a:lnTo>
                  <a:lnTo>
                    <a:pt x="7513942" y="3412134"/>
                  </a:lnTo>
                  <a:lnTo>
                    <a:pt x="7515479" y="3404489"/>
                  </a:lnTo>
                  <a:close/>
                </a:path>
                <a:path w="14841219" h="10718800" extrusionOk="0">
                  <a:moveTo>
                    <a:pt x="7545565" y="9506242"/>
                  </a:moveTo>
                  <a:lnTo>
                    <a:pt x="7544016" y="9498597"/>
                  </a:lnTo>
                  <a:lnTo>
                    <a:pt x="7539799" y="9492361"/>
                  </a:lnTo>
                  <a:lnTo>
                    <a:pt x="7533551" y="9488145"/>
                  </a:lnTo>
                  <a:lnTo>
                    <a:pt x="7525906" y="9486608"/>
                  </a:lnTo>
                  <a:lnTo>
                    <a:pt x="7518260" y="9488145"/>
                  </a:lnTo>
                  <a:lnTo>
                    <a:pt x="7512012" y="9492361"/>
                  </a:lnTo>
                  <a:lnTo>
                    <a:pt x="7507808" y="9498597"/>
                  </a:lnTo>
                  <a:lnTo>
                    <a:pt x="7506259" y="9506242"/>
                  </a:lnTo>
                  <a:lnTo>
                    <a:pt x="7507808" y="9513900"/>
                  </a:lnTo>
                  <a:lnTo>
                    <a:pt x="7512012" y="9520136"/>
                  </a:lnTo>
                  <a:lnTo>
                    <a:pt x="7518260" y="9524352"/>
                  </a:lnTo>
                  <a:lnTo>
                    <a:pt x="7525906" y="9525889"/>
                  </a:lnTo>
                  <a:lnTo>
                    <a:pt x="7533551" y="9524352"/>
                  </a:lnTo>
                  <a:lnTo>
                    <a:pt x="7539799" y="9520136"/>
                  </a:lnTo>
                  <a:lnTo>
                    <a:pt x="7544016" y="9513900"/>
                  </a:lnTo>
                  <a:lnTo>
                    <a:pt x="7545565" y="9506242"/>
                  </a:lnTo>
                  <a:close/>
                </a:path>
                <a:path w="14841219" h="10718800" extrusionOk="0">
                  <a:moveTo>
                    <a:pt x="7545565" y="9406153"/>
                  </a:moveTo>
                  <a:lnTo>
                    <a:pt x="7544016" y="9398508"/>
                  </a:lnTo>
                  <a:lnTo>
                    <a:pt x="7539799" y="9392260"/>
                  </a:lnTo>
                  <a:lnTo>
                    <a:pt x="7533551" y="9388043"/>
                  </a:lnTo>
                  <a:lnTo>
                    <a:pt x="7525906" y="9386506"/>
                  </a:lnTo>
                  <a:lnTo>
                    <a:pt x="7518260" y="9388043"/>
                  </a:lnTo>
                  <a:lnTo>
                    <a:pt x="7512012" y="9392260"/>
                  </a:lnTo>
                  <a:lnTo>
                    <a:pt x="7507808" y="9398508"/>
                  </a:lnTo>
                  <a:lnTo>
                    <a:pt x="7506259" y="9406153"/>
                  </a:lnTo>
                  <a:lnTo>
                    <a:pt x="7507808" y="9413799"/>
                  </a:lnTo>
                  <a:lnTo>
                    <a:pt x="7512012" y="9420047"/>
                  </a:lnTo>
                  <a:lnTo>
                    <a:pt x="7518260" y="9424251"/>
                  </a:lnTo>
                  <a:lnTo>
                    <a:pt x="7525906" y="9425800"/>
                  </a:lnTo>
                  <a:lnTo>
                    <a:pt x="7533551" y="9424251"/>
                  </a:lnTo>
                  <a:lnTo>
                    <a:pt x="7539799" y="9420047"/>
                  </a:lnTo>
                  <a:lnTo>
                    <a:pt x="7544016" y="9413799"/>
                  </a:lnTo>
                  <a:lnTo>
                    <a:pt x="7545565" y="9406153"/>
                  </a:lnTo>
                  <a:close/>
                </a:path>
                <a:path w="14841219" h="10718800" extrusionOk="0">
                  <a:moveTo>
                    <a:pt x="7545565" y="9306052"/>
                  </a:moveTo>
                  <a:lnTo>
                    <a:pt x="7544016" y="9298407"/>
                  </a:lnTo>
                  <a:lnTo>
                    <a:pt x="7539799" y="9292158"/>
                  </a:lnTo>
                  <a:lnTo>
                    <a:pt x="7533551" y="9287942"/>
                  </a:lnTo>
                  <a:lnTo>
                    <a:pt x="7525906" y="9286405"/>
                  </a:lnTo>
                  <a:lnTo>
                    <a:pt x="7518260" y="9287942"/>
                  </a:lnTo>
                  <a:lnTo>
                    <a:pt x="7512012" y="9292158"/>
                  </a:lnTo>
                  <a:lnTo>
                    <a:pt x="7507808" y="9298407"/>
                  </a:lnTo>
                  <a:lnTo>
                    <a:pt x="7506259" y="9306052"/>
                  </a:lnTo>
                  <a:lnTo>
                    <a:pt x="7507808" y="9313697"/>
                  </a:lnTo>
                  <a:lnTo>
                    <a:pt x="7512012" y="9319946"/>
                  </a:lnTo>
                  <a:lnTo>
                    <a:pt x="7518260" y="9324162"/>
                  </a:lnTo>
                  <a:lnTo>
                    <a:pt x="7525906" y="9325699"/>
                  </a:lnTo>
                  <a:lnTo>
                    <a:pt x="7533551" y="9324162"/>
                  </a:lnTo>
                  <a:lnTo>
                    <a:pt x="7539799" y="9319946"/>
                  </a:lnTo>
                  <a:lnTo>
                    <a:pt x="7544016" y="9313697"/>
                  </a:lnTo>
                  <a:lnTo>
                    <a:pt x="7545565" y="9306052"/>
                  </a:lnTo>
                  <a:close/>
                </a:path>
                <a:path w="14841219" h="10718800" extrusionOk="0">
                  <a:moveTo>
                    <a:pt x="7545565" y="9205963"/>
                  </a:moveTo>
                  <a:lnTo>
                    <a:pt x="7544016" y="9198318"/>
                  </a:lnTo>
                  <a:lnTo>
                    <a:pt x="7539799" y="9192069"/>
                  </a:lnTo>
                  <a:lnTo>
                    <a:pt x="7533551" y="9187853"/>
                  </a:lnTo>
                  <a:lnTo>
                    <a:pt x="7525906" y="9186304"/>
                  </a:lnTo>
                  <a:lnTo>
                    <a:pt x="7518260" y="9187853"/>
                  </a:lnTo>
                  <a:lnTo>
                    <a:pt x="7512012" y="9192069"/>
                  </a:lnTo>
                  <a:lnTo>
                    <a:pt x="7507808" y="9198318"/>
                  </a:lnTo>
                  <a:lnTo>
                    <a:pt x="7506259" y="9205963"/>
                  </a:lnTo>
                  <a:lnTo>
                    <a:pt x="7507808" y="9213609"/>
                  </a:lnTo>
                  <a:lnTo>
                    <a:pt x="7512012" y="9219857"/>
                  </a:lnTo>
                  <a:lnTo>
                    <a:pt x="7518260" y="9224061"/>
                  </a:lnTo>
                  <a:lnTo>
                    <a:pt x="7525906" y="9225610"/>
                  </a:lnTo>
                  <a:lnTo>
                    <a:pt x="7533551" y="9224061"/>
                  </a:lnTo>
                  <a:lnTo>
                    <a:pt x="7539799" y="9219857"/>
                  </a:lnTo>
                  <a:lnTo>
                    <a:pt x="7544016" y="9213609"/>
                  </a:lnTo>
                  <a:lnTo>
                    <a:pt x="7545565" y="9205963"/>
                  </a:lnTo>
                  <a:close/>
                </a:path>
                <a:path w="14841219" h="10718800" extrusionOk="0">
                  <a:moveTo>
                    <a:pt x="7545565" y="9105862"/>
                  </a:moveTo>
                  <a:lnTo>
                    <a:pt x="7544016" y="9098216"/>
                  </a:lnTo>
                  <a:lnTo>
                    <a:pt x="7539799" y="9091968"/>
                  </a:lnTo>
                  <a:lnTo>
                    <a:pt x="7533551" y="9087764"/>
                  </a:lnTo>
                  <a:lnTo>
                    <a:pt x="7525906" y="9086215"/>
                  </a:lnTo>
                  <a:lnTo>
                    <a:pt x="7518260" y="9087764"/>
                  </a:lnTo>
                  <a:lnTo>
                    <a:pt x="7512012" y="9091968"/>
                  </a:lnTo>
                  <a:lnTo>
                    <a:pt x="7507808" y="9098216"/>
                  </a:lnTo>
                  <a:lnTo>
                    <a:pt x="7506259" y="9105862"/>
                  </a:lnTo>
                  <a:lnTo>
                    <a:pt x="7507808" y="9113507"/>
                  </a:lnTo>
                  <a:lnTo>
                    <a:pt x="7512012" y="9119756"/>
                  </a:lnTo>
                  <a:lnTo>
                    <a:pt x="7518260" y="9123959"/>
                  </a:lnTo>
                  <a:lnTo>
                    <a:pt x="7525906" y="9125509"/>
                  </a:lnTo>
                  <a:lnTo>
                    <a:pt x="7533551" y="9123959"/>
                  </a:lnTo>
                  <a:lnTo>
                    <a:pt x="7539799" y="9119756"/>
                  </a:lnTo>
                  <a:lnTo>
                    <a:pt x="7544016" y="9113507"/>
                  </a:lnTo>
                  <a:lnTo>
                    <a:pt x="7545565" y="9105862"/>
                  </a:lnTo>
                  <a:close/>
                </a:path>
                <a:path w="14841219" h="10718800" extrusionOk="0">
                  <a:moveTo>
                    <a:pt x="7545565" y="9005760"/>
                  </a:moveTo>
                  <a:lnTo>
                    <a:pt x="7544016" y="8998128"/>
                  </a:lnTo>
                  <a:lnTo>
                    <a:pt x="7539799" y="8991879"/>
                  </a:lnTo>
                  <a:lnTo>
                    <a:pt x="7533551" y="8987663"/>
                  </a:lnTo>
                  <a:lnTo>
                    <a:pt x="7525906" y="8986126"/>
                  </a:lnTo>
                  <a:lnTo>
                    <a:pt x="7518260" y="8987663"/>
                  </a:lnTo>
                  <a:lnTo>
                    <a:pt x="7512012" y="8991879"/>
                  </a:lnTo>
                  <a:lnTo>
                    <a:pt x="7507808" y="8998128"/>
                  </a:lnTo>
                  <a:lnTo>
                    <a:pt x="7506259" y="9005760"/>
                  </a:lnTo>
                  <a:lnTo>
                    <a:pt x="7507808" y="9013419"/>
                  </a:lnTo>
                  <a:lnTo>
                    <a:pt x="7512012" y="9019667"/>
                  </a:lnTo>
                  <a:lnTo>
                    <a:pt x="7518260" y="9023871"/>
                  </a:lnTo>
                  <a:lnTo>
                    <a:pt x="7525906" y="9025420"/>
                  </a:lnTo>
                  <a:lnTo>
                    <a:pt x="7533551" y="9023871"/>
                  </a:lnTo>
                  <a:lnTo>
                    <a:pt x="7539799" y="9019667"/>
                  </a:lnTo>
                  <a:lnTo>
                    <a:pt x="7544016" y="9013419"/>
                  </a:lnTo>
                  <a:lnTo>
                    <a:pt x="7545565" y="9005760"/>
                  </a:lnTo>
                  <a:close/>
                </a:path>
                <a:path w="14841219" h="10718800" extrusionOk="0">
                  <a:moveTo>
                    <a:pt x="7545565" y="8905672"/>
                  </a:moveTo>
                  <a:lnTo>
                    <a:pt x="7544016" y="8898026"/>
                  </a:lnTo>
                  <a:lnTo>
                    <a:pt x="7539799" y="8891778"/>
                  </a:lnTo>
                  <a:lnTo>
                    <a:pt x="7533551" y="8887562"/>
                  </a:lnTo>
                  <a:lnTo>
                    <a:pt x="7525906" y="8886025"/>
                  </a:lnTo>
                  <a:lnTo>
                    <a:pt x="7518260" y="8887562"/>
                  </a:lnTo>
                  <a:lnTo>
                    <a:pt x="7512012" y="8891778"/>
                  </a:lnTo>
                  <a:lnTo>
                    <a:pt x="7507808" y="8898026"/>
                  </a:lnTo>
                  <a:lnTo>
                    <a:pt x="7506259" y="8905672"/>
                  </a:lnTo>
                  <a:lnTo>
                    <a:pt x="7507808" y="8913317"/>
                  </a:lnTo>
                  <a:lnTo>
                    <a:pt x="7512012" y="8919566"/>
                  </a:lnTo>
                  <a:lnTo>
                    <a:pt x="7518260" y="8923782"/>
                  </a:lnTo>
                  <a:lnTo>
                    <a:pt x="7525906" y="8925319"/>
                  </a:lnTo>
                  <a:lnTo>
                    <a:pt x="7533551" y="8923782"/>
                  </a:lnTo>
                  <a:lnTo>
                    <a:pt x="7539799" y="8919566"/>
                  </a:lnTo>
                  <a:lnTo>
                    <a:pt x="7544016" y="8913317"/>
                  </a:lnTo>
                  <a:lnTo>
                    <a:pt x="7545565" y="8905672"/>
                  </a:lnTo>
                  <a:close/>
                </a:path>
                <a:path w="14841219" h="10718800" extrusionOk="0">
                  <a:moveTo>
                    <a:pt x="7545565" y="8805570"/>
                  </a:moveTo>
                  <a:lnTo>
                    <a:pt x="7544016" y="8797925"/>
                  </a:lnTo>
                  <a:lnTo>
                    <a:pt x="7539799" y="8791677"/>
                  </a:lnTo>
                  <a:lnTo>
                    <a:pt x="7533551" y="8787473"/>
                  </a:lnTo>
                  <a:lnTo>
                    <a:pt x="7525906" y="8785923"/>
                  </a:lnTo>
                  <a:lnTo>
                    <a:pt x="7518260" y="8787473"/>
                  </a:lnTo>
                  <a:lnTo>
                    <a:pt x="7512012" y="8791677"/>
                  </a:lnTo>
                  <a:lnTo>
                    <a:pt x="7507808" y="8797925"/>
                  </a:lnTo>
                  <a:lnTo>
                    <a:pt x="7506259" y="8805570"/>
                  </a:lnTo>
                  <a:lnTo>
                    <a:pt x="7507808" y="8813216"/>
                  </a:lnTo>
                  <a:lnTo>
                    <a:pt x="7512012" y="8819464"/>
                  </a:lnTo>
                  <a:lnTo>
                    <a:pt x="7518260" y="8823668"/>
                  </a:lnTo>
                  <a:lnTo>
                    <a:pt x="7525906" y="8825217"/>
                  </a:lnTo>
                  <a:lnTo>
                    <a:pt x="7533551" y="8823668"/>
                  </a:lnTo>
                  <a:lnTo>
                    <a:pt x="7539799" y="8819464"/>
                  </a:lnTo>
                  <a:lnTo>
                    <a:pt x="7544016" y="8813216"/>
                  </a:lnTo>
                  <a:lnTo>
                    <a:pt x="7545565" y="8805570"/>
                  </a:lnTo>
                  <a:close/>
                </a:path>
                <a:path w="14841219" h="10718800" extrusionOk="0">
                  <a:moveTo>
                    <a:pt x="7545565" y="8705469"/>
                  </a:moveTo>
                  <a:lnTo>
                    <a:pt x="7544016" y="8697824"/>
                  </a:lnTo>
                  <a:lnTo>
                    <a:pt x="7539799" y="8691588"/>
                  </a:lnTo>
                  <a:lnTo>
                    <a:pt x="7533551" y="8687371"/>
                  </a:lnTo>
                  <a:lnTo>
                    <a:pt x="7525906" y="8685835"/>
                  </a:lnTo>
                  <a:lnTo>
                    <a:pt x="7518260" y="8687371"/>
                  </a:lnTo>
                  <a:lnTo>
                    <a:pt x="7512012" y="8691588"/>
                  </a:lnTo>
                  <a:lnTo>
                    <a:pt x="7507808" y="8697824"/>
                  </a:lnTo>
                  <a:lnTo>
                    <a:pt x="7506259" y="8705469"/>
                  </a:lnTo>
                  <a:lnTo>
                    <a:pt x="7507808" y="8713114"/>
                  </a:lnTo>
                  <a:lnTo>
                    <a:pt x="7512012" y="8719363"/>
                  </a:lnTo>
                  <a:lnTo>
                    <a:pt x="7518260" y="8723579"/>
                  </a:lnTo>
                  <a:lnTo>
                    <a:pt x="7525906" y="8725116"/>
                  </a:lnTo>
                  <a:lnTo>
                    <a:pt x="7533551" y="8723579"/>
                  </a:lnTo>
                  <a:lnTo>
                    <a:pt x="7539799" y="8719363"/>
                  </a:lnTo>
                  <a:lnTo>
                    <a:pt x="7544016" y="8713114"/>
                  </a:lnTo>
                  <a:lnTo>
                    <a:pt x="7545565" y="8705469"/>
                  </a:lnTo>
                  <a:close/>
                </a:path>
                <a:path w="14841219" h="10718800" extrusionOk="0">
                  <a:moveTo>
                    <a:pt x="7545565" y="8605368"/>
                  </a:moveTo>
                  <a:lnTo>
                    <a:pt x="7544016" y="8597722"/>
                  </a:lnTo>
                  <a:lnTo>
                    <a:pt x="7539799" y="8591486"/>
                  </a:lnTo>
                  <a:lnTo>
                    <a:pt x="7533551" y="8587270"/>
                  </a:lnTo>
                  <a:lnTo>
                    <a:pt x="7525906" y="8585733"/>
                  </a:lnTo>
                  <a:lnTo>
                    <a:pt x="7518260" y="8587270"/>
                  </a:lnTo>
                  <a:lnTo>
                    <a:pt x="7512012" y="8591486"/>
                  </a:lnTo>
                  <a:lnTo>
                    <a:pt x="7507808" y="8597722"/>
                  </a:lnTo>
                  <a:lnTo>
                    <a:pt x="7506259" y="8605368"/>
                  </a:lnTo>
                  <a:lnTo>
                    <a:pt x="7507808" y="8613026"/>
                  </a:lnTo>
                  <a:lnTo>
                    <a:pt x="7512012" y="8619274"/>
                  </a:lnTo>
                  <a:lnTo>
                    <a:pt x="7518260" y="8623478"/>
                  </a:lnTo>
                  <a:lnTo>
                    <a:pt x="7525906" y="8625027"/>
                  </a:lnTo>
                  <a:lnTo>
                    <a:pt x="7533551" y="8623478"/>
                  </a:lnTo>
                  <a:lnTo>
                    <a:pt x="7539799" y="8619274"/>
                  </a:lnTo>
                  <a:lnTo>
                    <a:pt x="7544016" y="8613026"/>
                  </a:lnTo>
                  <a:lnTo>
                    <a:pt x="7545565" y="8605368"/>
                  </a:lnTo>
                  <a:close/>
                </a:path>
                <a:path w="14841219" h="10718800" extrusionOk="0">
                  <a:moveTo>
                    <a:pt x="7589469" y="4751121"/>
                  </a:moveTo>
                  <a:lnTo>
                    <a:pt x="7587932" y="4743475"/>
                  </a:lnTo>
                  <a:lnTo>
                    <a:pt x="7583716" y="4737239"/>
                  </a:lnTo>
                  <a:lnTo>
                    <a:pt x="7577468" y="4733023"/>
                  </a:lnTo>
                  <a:lnTo>
                    <a:pt x="7569822" y="4731474"/>
                  </a:lnTo>
                  <a:lnTo>
                    <a:pt x="7562177" y="4733023"/>
                  </a:lnTo>
                  <a:lnTo>
                    <a:pt x="7555928" y="4737239"/>
                  </a:lnTo>
                  <a:lnTo>
                    <a:pt x="7551725" y="4743475"/>
                  </a:lnTo>
                  <a:lnTo>
                    <a:pt x="7550188" y="4751121"/>
                  </a:lnTo>
                  <a:lnTo>
                    <a:pt x="7551725" y="4758779"/>
                  </a:lnTo>
                  <a:lnTo>
                    <a:pt x="7555928" y="4765027"/>
                  </a:lnTo>
                  <a:lnTo>
                    <a:pt x="7562177" y="4769231"/>
                  </a:lnTo>
                  <a:lnTo>
                    <a:pt x="7569822" y="4770780"/>
                  </a:lnTo>
                  <a:lnTo>
                    <a:pt x="7577468" y="4769231"/>
                  </a:lnTo>
                  <a:lnTo>
                    <a:pt x="7583716" y="4765027"/>
                  </a:lnTo>
                  <a:lnTo>
                    <a:pt x="7587932" y="4758779"/>
                  </a:lnTo>
                  <a:lnTo>
                    <a:pt x="7589469" y="4751121"/>
                  </a:lnTo>
                  <a:close/>
                </a:path>
                <a:path w="14841219" h="10718800" extrusionOk="0">
                  <a:moveTo>
                    <a:pt x="7589469" y="4651032"/>
                  </a:moveTo>
                  <a:lnTo>
                    <a:pt x="7587932" y="4643386"/>
                  </a:lnTo>
                  <a:lnTo>
                    <a:pt x="7583716" y="4637138"/>
                  </a:lnTo>
                  <a:lnTo>
                    <a:pt x="7577480" y="4632922"/>
                  </a:lnTo>
                  <a:lnTo>
                    <a:pt x="7569822" y="4631385"/>
                  </a:lnTo>
                  <a:lnTo>
                    <a:pt x="7562177" y="4632922"/>
                  </a:lnTo>
                  <a:lnTo>
                    <a:pt x="7555928" y="4637138"/>
                  </a:lnTo>
                  <a:lnTo>
                    <a:pt x="7551725" y="4643386"/>
                  </a:lnTo>
                  <a:lnTo>
                    <a:pt x="7550188" y="4651032"/>
                  </a:lnTo>
                  <a:lnTo>
                    <a:pt x="7551725" y="4658690"/>
                  </a:lnTo>
                  <a:lnTo>
                    <a:pt x="7555928" y="4664926"/>
                  </a:lnTo>
                  <a:lnTo>
                    <a:pt x="7562177" y="4669129"/>
                  </a:lnTo>
                  <a:lnTo>
                    <a:pt x="7569822" y="4670679"/>
                  </a:lnTo>
                  <a:lnTo>
                    <a:pt x="7577480" y="4669129"/>
                  </a:lnTo>
                  <a:lnTo>
                    <a:pt x="7583716" y="4664926"/>
                  </a:lnTo>
                  <a:lnTo>
                    <a:pt x="7587932" y="4658690"/>
                  </a:lnTo>
                  <a:lnTo>
                    <a:pt x="7589469" y="4651032"/>
                  </a:lnTo>
                  <a:close/>
                </a:path>
                <a:path w="14841219" h="10718800" extrusionOk="0">
                  <a:moveTo>
                    <a:pt x="7589469" y="4550943"/>
                  </a:moveTo>
                  <a:lnTo>
                    <a:pt x="7587932" y="4543285"/>
                  </a:lnTo>
                  <a:lnTo>
                    <a:pt x="7583716" y="4537037"/>
                  </a:lnTo>
                  <a:lnTo>
                    <a:pt x="7577480" y="4532833"/>
                  </a:lnTo>
                  <a:lnTo>
                    <a:pt x="7569822" y="4531284"/>
                  </a:lnTo>
                  <a:lnTo>
                    <a:pt x="7562177" y="4532833"/>
                  </a:lnTo>
                  <a:lnTo>
                    <a:pt x="7555928" y="4537037"/>
                  </a:lnTo>
                  <a:lnTo>
                    <a:pt x="7551725" y="4543285"/>
                  </a:lnTo>
                  <a:lnTo>
                    <a:pt x="7550188" y="4550943"/>
                  </a:lnTo>
                  <a:lnTo>
                    <a:pt x="7551725" y="4558576"/>
                  </a:lnTo>
                  <a:lnTo>
                    <a:pt x="7555928" y="4564824"/>
                  </a:lnTo>
                  <a:lnTo>
                    <a:pt x="7562177" y="4569028"/>
                  </a:lnTo>
                  <a:lnTo>
                    <a:pt x="7569822" y="4570577"/>
                  </a:lnTo>
                  <a:lnTo>
                    <a:pt x="7577480" y="4569028"/>
                  </a:lnTo>
                  <a:lnTo>
                    <a:pt x="7583716" y="4564824"/>
                  </a:lnTo>
                  <a:lnTo>
                    <a:pt x="7587932" y="4558576"/>
                  </a:lnTo>
                  <a:lnTo>
                    <a:pt x="7589469" y="4550943"/>
                  </a:lnTo>
                  <a:close/>
                </a:path>
                <a:path w="14841219" h="10718800" extrusionOk="0">
                  <a:moveTo>
                    <a:pt x="7589469" y="4450829"/>
                  </a:moveTo>
                  <a:lnTo>
                    <a:pt x="7587932" y="4443184"/>
                  </a:lnTo>
                  <a:lnTo>
                    <a:pt x="7583716" y="4436948"/>
                  </a:lnTo>
                  <a:lnTo>
                    <a:pt x="7577468" y="4432732"/>
                  </a:lnTo>
                  <a:lnTo>
                    <a:pt x="7569822" y="4431182"/>
                  </a:lnTo>
                  <a:lnTo>
                    <a:pt x="7562177" y="4432732"/>
                  </a:lnTo>
                  <a:lnTo>
                    <a:pt x="7555928" y="4436948"/>
                  </a:lnTo>
                  <a:lnTo>
                    <a:pt x="7551725" y="4443184"/>
                  </a:lnTo>
                  <a:lnTo>
                    <a:pt x="7550188" y="4450829"/>
                  </a:lnTo>
                  <a:lnTo>
                    <a:pt x="7551725" y="4458474"/>
                  </a:lnTo>
                  <a:lnTo>
                    <a:pt x="7555928" y="4464723"/>
                  </a:lnTo>
                  <a:lnTo>
                    <a:pt x="7562177" y="4468939"/>
                  </a:lnTo>
                  <a:lnTo>
                    <a:pt x="7569822" y="4470476"/>
                  </a:lnTo>
                  <a:lnTo>
                    <a:pt x="7577468" y="4468939"/>
                  </a:lnTo>
                  <a:lnTo>
                    <a:pt x="7583716" y="4464723"/>
                  </a:lnTo>
                  <a:lnTo>
                    <a:pt x="7587932" y="4458474"/>
                  </a:lnTo>
                  <a:lnTo>
                    <a:pt x="7589469" y="4450829"/>
                  </a:lnTo>
                  <a:close/>
                </a:path>
                <a:path w="14841219" h="10718800" extrusionOk="0">
                  <a:moveTo>
                    <a:pt x="7589469" y="4350740"/>
                  </a:moveTo>
                  <a:lnTo>
                    <a:pt x="7587932" y="4343095"/>
                  </a:lnTo>
                  <a:lnTo>
                    <a:pt x="7583716" y="4336847"/>
                  </a:lnTo>
                  <a:lnTo>
                    <a:pt x="7577468" y="4332643"/>
                  </a:lnTo>
                  <a:lnTo>
                    <a:pt x="7569822" y="4331093"/>
                  </a:lnTo>
                  <a:lnTo>
                    <a:pt x="7562177" y="4332643"/>
                  </a:lnTo>
                  <a:lnTo>
                    <a:pt x="7555928" y="4336847"/>
                  </a:lnTo>
                  <a:lnTo>
                    <a:pt x="7551725" y="4343095"/>
                  </a:lnTo>
                  <a:lnTo>
                    <a:pt x="7550188" y="4350740"/>
                  </a:lnTo>
                  <a:lnTo>
                    <a:pt x="7551725" y="4358386"/>
                  </a:lnTo>
                  <a:lnTo>
                    <a:pt x="7555928" y="4364634"/>
                  </a:lnTo>
                  <a:lnTo>
                    <a:pt x="7562177" y="4368851"/>
                  </a:lnTo>
                  <a:lnTo>
                    <a:pt x="7569822" y="4370400"/>
                  </a:lnTo>
                  <a:lnTo>
                    <a:pt x="7577468" y="4368851"/>
                  </a:lnTo>
                  <a:lnTo>
                    <a:pt x="7583716" y="4364634"/>
                  </a:lnTo>
                  <a:lnTo>
                    <a:pt x="7587932" y="4358386"/>
                  </a:lnTo>
                  <a:lnTo>
                    <a:pt x="7589469" y="4350740"/>
                  </a:lnTo>
                  <a:close/>
                </a:path>
                <a:path w="14841219" h="10718800" extrusionOk="0">
                  <a:moveTo>
                    <a:pt x="7589469" y="4250652"/>
                  </a:moveTo>
                  <a:lnTo>
                    <a:pt x="7587932" y="4243006"/>
                  </a:lnTo>
                  <a:lnTo>
                    <a:pt x="7583716" y="4236758"/>
                  </a:lnTo>
                  <a:lnTo>
                    <a:pt x="7577468" y="4232541"/>
                  </a:lnTo>
                  <a:lnTo>
                    <a:pt x="7569822" y="4231005"/>
                  </a:lnTo>
                  <a:lnTo>
                    <a:pt x="7562177" y="4232541"/>
                  </a:lnTo>
                  <a:lnTo>
                    <a:pt x="7555928" y="4236758"/>
                  </a:lnTo>
                  <a:lnTo>
                    <a:pt x="7551725" y="4243006"/>
                  </a:lnTo>
                  <a:lnTo>
                    <a:pt x="7550188" y="4250652"/>
                  </a:lnTo>
                  <a:lnTo>
                    <a:pt x="7551725" y="4258297"/>
                  </a:lnTo>
                  <a:lnTo>
                    <a:pt x="7555928" y="4264545"/>
                  </a:lnTo>
                  <a:lnTo>
                    <a:pt x="7562177" y="4268749"/>
                  </a:lnTo>
                  <a:lnTo>
                    <a:pt x="7569822" y="4270299"/>
                  </a:lnTo>
                  <a:lnTo>
                    <a:pt x="7577468" y="4268749"/>
                  </a:lnTo>
                  <a:lnTo>
                    <a:pt x="7583716" y="4264545"/>
                  </a:lnTo>
                  <a:lnTo>
                    <a:pt x="7587932" y="4258297"/>
                  </a:lnTo>
                  <a:lnTo>
                    <a:pt x="7589469" y="4250652"/>
                  </a:lnTo>
                  <a:close/>
                </a:path>
                <a:path w="14841219" h="10718800" extrusionOk="0">
                  <a:moveTo>
                    <a:pt x="7589469" y="4150550"/>
                  </a:moveTo>
                  <a:lnTo>
                    <a:pt x="7587932" y="4142905"/>
                  </a:lnTo>
                  <a:lnTo>
                    <a:pt x="7583716" y="4136656"/>
                  </a:lnTo>
                  <a:lnTo>
                    <a:pt x="7577468" y="4132453"/>
                  </a:lnTo>
                  <a:lnTo>
                    <a:pt x="7569822" y="4130903"/>
                  </a:lnTo>
                  <a:lnTo>
                    <a:pt x="7562177" y="4132453"/>
                  </a:lnTo>
                  <a:lnTo>
                    <a:pt x="7555928" y="4136656"/>
                  </a:lnTo>
                  <a:lnTo>
                    <a:pt x="7551725" y="4142905"/>
                  </a:lnTo>
                  <a:lnTo>
                    <a:pt x="7550188" y="4150550"/>
                  </a:lnTo>
                  <a:lnTo>
                    <a:pt x="7551725" y="4158196"/>
                  </a:lnTo>
                  <a:lnTo>
                    <a:pt x="7555928" y="4164444"/>
                  </a:lnTo>
                  <a:lnTo>
                    <a:pt x="7562177" y="4168660"/>
                  </a:lnTo>
                  <a:lnTo>
                    <a:pt x="7569822" y="4170210"/>
                  </a:lnTo>
                  <a:lnTo>
                    <a:pt x="7577468" y="4168660"/>
                  </a:lnTo>
                  <a:lnTo>
                    <a:pt x="7583716" y="4164444"/>
                  </a:lnTo>
                  <a:lnTo>
                    <a:pt x="7587932" y="4158196"/>
                  </a:lnTo>
                  <a:lnTo>
                    <a:pt x="7589469" y="4150550"/>
                  </a:lnTo>
                  <a:close/>
                </a:path>
                <a:path w="14841219" h="10718800" extrusionOk="0">
                  <a:moveTo>
                    <a:pt x="7589469" y="4050449"/>
                  </a:moveTo>
                  <a:lnTo>
                    <a:pt x="7587932" y="4042803"/>
                  </a:lnTo>
                  <a:lnTo>
                    <a:pt x="7583716" y="4036555"/>
                  </a:lnTo>
                  <a:lnTo>
                    <a:pt x="7577468" y="4032351"/>
                  </a:lnTo>
                  <a:lnTo>
                    <a:pt x="7569822" y="4030815"/>
                  </a:lnTo>
                  <a:lnTo>
                    <a:pt x="7562177" y="4032351"/>
                  </a:lnTo>
                  <a:lnTo>
                    <a:pt x="7555928" y="4036555"/>
                  </a:lnTo>
                  <a:lnTo>
                    <a:pt x="7551725" y="4042803"/>
                  </a:lnTo>
                  <a:lnTo>
                    <a:pt x="7550188" y="4050449"/>
                  </a:lnTo>
                  <a:lnTo>
                    <a:pt x="7551725" y="4058094"/>
                  </a:lnTo>
                  <a:lnTo>
                    <a:pt x="7555928" y="4064343"/>
                  </a:lnTo>
                  <a:lnTo>
                    <a:pt x="7562177" y="4068559"/>
                  </a:lnTo>
                  <a:lnTo>
                    <a:pt x="7569822" y="4070096"/>
                  </a:lnTo>
                  <a:lnTo>
                    <a:pt x="7577468" y="4068559"/>
                  </a:lnTo>
                  <a:lnTo>
                    <a:pt x="7583716" y="4064343"/>
                  </a:lnTo>
                  <a:lnTo>
                    <a:pt x="7587932" y="4058094"/>
                  </a:lnTo>
                  <a:lnTo>
                    <a:pt x="7589469" y="4050449"/>
                  </a:lnTo>
                  <a:close/>
                </a:path>
                <a:path w="14841219" h="10718800" extrusionOk="0">
                  <a:moveTo>
                    <a:pt x="7589469" y="3950360"/>
                  </a:moveTo>
                  <a:lnTo>
                    <a:pt x="7587932" y="3942715"/>
                  </a:lnTo>
                  <a:lnTo>
                    <a:pt x="7583716" y="3936466"/>
                  </a:lnTo>
                  <a:lnTo>
                    <a:pt x="7577480" y="3932250"/>
                  </a:lnTo>
                  <a:lnTo>
                    <a:pt x="7569822" y="3930713"/>
                  </a:lnTo>
                  <a:lnTo>
                    <a:pt x="7562177" y="3932250"/>
                  </a:lnTo>
                  <a:lnTo>
                    <a:pt x="7555928" y="3936466"/>
                  </a:lnTo>
                  <a:lnTo>
                    <a:pt x="7551725" y="3942715"/>
                  </a:lnTo>
                  <a:lnTo>
                    <a:pt x="7550188" y="3950360"/>
                  </a:lnTo>
                  <a:lnTo>
                    <a:pt x="7551725" y="3958005"/>
                  </a:lnTo>
                  <a:lnTo>
                    <a:pt x="7555928" y="3964254"/>
                  </a:lnTo>
                  <a:lnTo>
                    <a:pt x="7562177" y="3968458"/>
                  </a:lnTo>
                  <a:lnTo>
                    <a:pt x="7569822" y="3970007"/>
                  </a:lnTo>
                  <a:lnTo>
                    <a:pt x="7577480" y="3968458"/>
                  </a:lnTo>
                  <a:lnTo>
                    <a:pt x="7583716" y="3964254"/>
                  </a:lnTo>
                  <a:lnTo>
                    <a:pt x="7587932" y="3958005"/>
                  </a:lnTo>
                  <a:lnTo>
                    <a:pt x="7589469" y="3950360"/>
                  </a:lnTo>
                  <a:close/>
                </a:path>
                <a:path w="14841219" h="10718800" extrusionOk="0">
                  <a:moveTo>
                    <a:pt x="7589469" y="3850271"/>
                  </a:moveTo>
                  <a:lnTo>
                    <a:pt x="7587932" y="3842626"/>
                  </a:lnTo>
                  <a:lnTo>
                    <a:pt x="7583716" y="3836378"/>
                  </a:lnTo>
                  <a:lnTo>
                    <a:pt x="7577480" y="3832161"/>
                  </a:lnTo>
                  <a:lnTo>
                    <a:pt x="7569822" y="3830612"/>
                  </a:lnTo>
                  <a:lnTo>
                    <a:pt x="7562177" y="3832161"/>
                  </a:lnTo>
                  <a:lnTo>
                    <a:pt x="7555928" y="3836378"/>
                  </a:lnTo>
                  <a:lnTo>
                    <a:pt x="7551725" y="3842626"/>
                  </a:lnTo>
                  <a:lnTo>
                    <a:pt x="7550188" y="3850271"/>
                  </a:lnTo>
                  <a:lnTo>
                    <a:pt x="7551725" y="3857917"/>
                  </a:lnTo>
                  <a:lnTo>
                    <a:pt x="7555928" y="3864165"/>
                  </a:lnTo>
                  <a:lnTo>
                    <a:pt x="7562177" y="3868369"/>
                  </a:lnTo>
                  <a:lnTo>
                    <a:pt x="7569822" y="3869918"/>
                  </a:lnTo>
                  <a:lnTo>
                    <a:pt x="7577480" y="3868369"/>
                  </a:lnTo>
                  <a:lnTo>
                    <a:pt x="7583716" y="3864165"/>
                  </a:lnTo>
                  <a:lnTo>
                    <a:pt x="7587932" y="3857917"/>
                  </a:lnTo>
                  <a:lnTo>
                    <a:pt x="7589469" y="3850271"/>
                  </a:lnTo>
                  <a:close/>
                </a:path>
                <a:path w="14841219" h="10718800" extrusionOk="0">
                  <a:moveTo>
                    <a:pt x="7589469" y="3750170"/>
                  </a:moveTo>
                  <a:lnTo>
                    <a:pt x="7587932" y="3742525"/>
                  </a:lnTo>
                  <a:lnTo>
                    <a:pt x="7583716" y="3736276"/>
                  </a:lnTo>
                  <a:lnTo>
                    <a:pt x="7577480" y="3732072"/>
                  </a:lnTo>
                  <a:lnTo>
                    <a:pt x="7569822" y="3730523"/>
                  </a:lnTo>
                  <a:lnTo>
                    <a:pt x="7562177" y="3732072"/>
                  </a:lnTo>
                  <a:lnTo>
                    <a:pt x="7555928" y="3736276"/>
                  </a:lnTo>
                  <a:lnTo>
                    <a:pt x="7551725" y="3742525"/>
                  </a:lnTo>
                  <a:lnTo>
                    <a:pt x="7550188" y="3750170"/>
                  </a:lnTo>
                  <a:lnTo>
                    <a:pt x="7551725" y="3757815"/>
                  </a:lnTo>
                  <a:lnTo>
                    <a:pt x="7555928" y="3764064"/>
                  </a:lnTo>
                  <a:lnTo>
                    <a:pt x="7562177" y="3768267"/>
                  </a:lnTo>
                  <a:lnTo>
                    <a:pt x="7569822" y="3769817"/>
                  </a:lnTo>
                  <a:lnTo>
                    <a:pt x="7577480" y="3768267"/>
                  </a:lnTo>
                  <a:lnTo>
                    <a:pt x="7583716" y="3764064"/>
                  </a:lnTo>
                  <a:lnTo>
                    <a:pt x="7587932" y="3757815"/>
                  </a:lnTo>
                  <a:lnTo>
                    <a:pt x="7589469" y="3750170"/>
                  </a:lnTo>
                  <a:close/>
                </a:path>
                <a:path w="14841219" h="10718800" extrusionOk="0">
                  <a:moveTo>
                    <a:pt x="7589469" y="3650069"/>
                  </a:moveTo>
                  <a:lnTo>
                    <a:pt x="7587932" y="3642423"/>
                  </a:lnTo>
                  <a:lnTo>
                    <a:pt x="7583716" y="3636175"/>
                  </a:lnTo>
                  <a:lnTo>
                    <a:pt x="7577480" y="3631971"/>
                  </a:lnTo>
                  <a:lnTo>
                    <a:pt x="7569822" y="3630422"/>
                  </a:lnTo>
                  <a:lnTo>
                    <a:pt x="7562177" y="3631971"/>
                  </a:lnTo>
                  <a:lnTo>
                    <a:pt x="7555928" y="3636175"/>
                  </a:lnTo>
                  <a:lnTo>
                    <a:pt x="7551725" y="3642423"/>
                  </a:lnTo>
                  <a:lnTo>
                    <a:pt x="7550188" y="3650069"/>
                  </a:lnTo>
                  <a:lnTo>
                    <a:pt x="7551725" y="3657714"/>
                  </a:lnTo>
                  <a:lnTo>
                    <a:pt x="7555928" y="3663962"/>
                  </a:lnTo>
                  <a:lnTo>
                    <a:pt x="7562177" y="3668179"/>
                  </a:lnTo>
                  <a:lnTo>
                    <a:pt x="7569822" y="3669715"/>
                  </a:lnTo>
                  <a:lnTo>
                    <a:pt x="7577480" y="3668179"/>
                  </a:lnTo>
                  <a:lnTo>
                    <a:pt x="7583716" y="3663962"/>
                  </a:lnTo>
                  <a:lnTo>
                    <a:pt x="7587932" y="3657714"/>
                  </a:lnTo>
                  <a:lnTo>
                    <a:pt x="7589469" y="3650069"/>
                  </a:lnTo>
                  <a:close/>
                </a:path>
                <a:path w="14841219" h="10718800" extrusionOk="0">
                  <a:moveTo>
                    <a:pt x="7589469" y="3549967"/>
                  </a:moveTo>
                  <a:lnTo>
                    <a:pt x="7587932" y="3542322"/>
                  </a:lnTo>
                  <a:lnTo>
                    <a:pt x="7583716" y="3536086"/>
                  </a:lnTo>
                  <a:lnTo>
                    <a:pt x="7577480" y="3531870"/>
                  </a:lnTo>
                  <a:lnTo>
                    <a:pt x="7569822" y="3530320"/>
                  </a:lnTo>
                  <a:lnTo>
                    <a:pt x="7562177" y="3531870"/>
                  </a:lnTo>
                  <a:lnTo>
                    <a:pt x="7555928" y="3536086"/>
                  </a:lnTo>
                  <a:lnTo>
                    <a:pt x="7551725" y="3542322"/>
                  </a:lnTo>
                  <a:lnTo>
                    <a:pt x="7550188" y="3549967"/>
                  </a:lnTo>
                  <a:lnTo>
                    <a:pt x="7551725" y="3557625"/>
                  </a:lnTo>
                  <a:lnTo>
                    <a:pt x="7555928" y="3563874"/>
                  </a:lnTo>
                  <a:lnTo>
                    <a:pt x="7562177" y="3568077"/>
                  </a:lnTo>
                  <a:lnTo>
                    <a:pt x="7569822" y="3569627"/>
                  </a:lnTo>
                  <a:lnTo>
                    <a:pt x="7577480" y="3568077"/>
                  </a:lnTo>
                  <a:lnTo>
                    <a:pt x="7583716" y="3563874"/>
                  </a:lnTo>
                  <a:lnTo>
                    <a:pt x="7587932" y="3557625"/>
                  </a:lnTo>
                  <a:lnTo>
                    <a:pt x="7589469" y="3549967"/>
                  </a:lnTo>
                  <a:close/>
                </a:path>
                <a:path w="14841219" h="10718800" extrusionOk="0">
                  <a:moveTo>
                    <a:pt x="7589469" y="3449878"/>
                  </a:moveTo>
                  <a:lnTo>
                    <a:pt x="7587932" y="3442233"/>
                  </a:lnTo>
                  <a:lnTo>
                    <a:pt x="7583716" y="3435985"/>
                  </a:lnTo>
                  <a:lnTo>
                    <a:pt x="7577480" y="3431768"/>
                  </a:lnTo>
                  <a:lnTo>
                    <a:pt x="7569822" y="3430232"/>
                  </a:lnTo>
                  <a:lnTo>
                    <a:pt x="7562177" y="3431768"/>
                  </a:lnTo>
                  <a:lnTo>
                    <a:pt x="7555928" y="3435985"/>
                  </a:lnTo>
                  <a:lnTo>
                    <a:pt x="7551725" y="3442233"/>
                  </a:lnTo>
                  <a:lnTo>
                    <a:pt x="7550188" y="3449878"/>
                  </a:lnTo>
                  <a:lnTo>
                    <a:pt x="7551725" y="3457524"/>
                  </a:lnTo>
                  <a:lnTo>
                    <a:pt x="7555928" y="3463772"/>
                  </a:lnTo>
                  <a:lnTo>
                    <a:pt x="7562177" y="3467976"/>
                  </a:lnTo>
                  <a:lnTo>
                    <a:pt x="7569822" y="3469525"/>
                  </a:lnTo>
                  <a:lnTo>
                    <a:pt x="7577480" y="3467976"/>
                  </a:lnTo>
                  <a:lnTo>
                    <a:pt x="7583716" y="3463772"/>
                  </a:lnTo>
                  <a:lnTo>
                    <a:pt x="7587932" y="3457524"/>
                  </a:lnTo>
                  <a:lnTo>
                    <a:pt x="7589469" y="3449878"/>
                  </a:lnTo>
                  <a:close/>
                </a:path>
                <a:path w="14841219" h="10718800" extrusionOk="0">
                  <a:moveTo>
                    <a:pt x="7589469" y="3349777"/>
                  </a:moveTo>
                  <a:lnTo>
                    <a:pt x="7587932" y="3342132"/>
                  </a:lnTo>
                  <a:lnTo>
                    <a:pt x="7583716" y="3335883"/>
                  </a:lnTo>
                  <a:lnTo>
                    <a:pt x="7577480" y="3331680"/>
                  </a:lnTo>
                  <a:lnTo>
                    <a:pt x="7569822" y="3330130"/>
                  </a:lnTo>
                  <a:lnTo>
                    <a:pt x="7562177" y="3331680"/>
                  </a:lnTo>
                  <a:lnTo>
                    <a:pt x="7555928" y="3335883"/>
                  </a:lnTo>
                  <a:lnTo>
                    <a:pt x="7551725" y="3342132"/>
                  </a:lnTo>
                  <a:lnTo>
                    <a:pt x="7550188" y="3349777"/>
                  </a:lnTo>
                  <a:lnTo>
                    <a:pt x="7551725" y="3357435"/>
                  </a:lnTo>
                  <a:lnTo>
                    <a:pt x="7555928" y="3363671"/>
                  </a:lnTo>
                  <a:lnTo>
                    <a:pt x="7562177" y="3367887"/>
                  </a:lnTo>
                  <a:lnTo>
                    <a:pt x="7569822" y="3369424"/>
                  </a:lnTo>
                  <a:lnTo>
                    <a:pt x="7577480" y="3367887"/>
                  </a:lnTo>
                  <a:lnTo>
                    <a:pt x="7583716" y="3363671"/>
                  </a:lnTo>
                  <a:lnTo>
                    <a:pt x="7587932" y="3357435"/>
                  </a:lnTo>
                  <a:lnTo>
                    <a:pt x="7589469" y="3349777"/>
                  </a:lnTo>
                  <a:close/>
                </a:path>
                <a:path w="14841219" h="10718800" extrusionOk="0">
                  <a:moveTo>
                    <a:pt x="7619543" y="9451543"/>
                  </a:moveTo>
                  <a:lnTo>
                    <a:pt x="7617993" y="9443898"/>
                  </a:lnTo>
                  <a:lnTo>
                    <a:pt x="7613790" y="9437649"/>
                  </a:lnTo>
                  <a:lnTo>
                    <a:pt x="7607541" y="9433433"/>
                  </a:lnTo>
                  <a:lnTo>
                    <a:pt x="7599896" y="9431896"/>
                  </a:lnTo>
                  <a:lnTo>
                    <a:pt x="7592250" y="9433433"/>
                  </a:lnTo>
                  <a:lnTo>
                    <a:pt x="7586002" y="9437649"/>
                  </a:lnTo>
                  <a:lnTo>
                    <a:pt x="7581798" y="9443898"/>
                  </a:lnTo>
                  <a:lnTo>
                    <a:pt x="7580249" y="9451543"/>
                  </a:lnTo>
                  <a:lnTo>
                    <a:pt x="7581798" y="9459189"/>
                  </a:lnTo>
                  <a:lnTo>
                    <a:pt x="7586002" y="9465437"/>
                  </a:lnTo>
                  <a:lnTo>
                    <a:pt x="7592250" y="9469641"/>
                  </a:lnTo>
                  <a:lnTo>
                    <a:pt x="7599896" y="9471190"/>
                  </a:lnTo>
                  <a:lnTo>
                    <a:pt x="7607541" y="9469641"/>
                  </a:lnTo>
                  <a:lnTo>
                    <a:pt x="7613790" y="9465437"/>
                  </a:lnTo>
                  <a:lnTo>
                    <a:pt x="7617993" y="9459189"/>
                  </a:lnTo>
                  <a:lnTo>
                    <a:pt x="7619543" y="9451543"/>
                  </a:lnTo>
                  <a:close/>
                </a:path>
                <a:path w="14841219" h="10718800" extrusionOk="0">
                  <a:moveTo>
                    <a:pt x="7619543" y="9351442"/>
                  </a:moveTo>
                  <a:lnTo>
                    <a:pt x="7617993" y="9343796"/>
                  </a:lnTo>
                  <a:lnTo>
                    <a:pt x="7613790" y="9337548"/>
                  </a:lnTo>
                  <a:lnTo>
                    <a:pt x="7607541" y="9333344"/>
                  </a:lnTo>
                  <a:lnTo>
                    <a:pt x="7599896" y="9331795"/>
                  </a:lnTo>
                  <a:lnTo>
                    <a:pt x="7592250" y="9333344"/>
                  </a:lnTo>
                  <a:lnTo>
                    <a:pt x="7586002" y="9337548"/>
                  </a:lnTo>
                  <a:lnTo>
                    <a:pt x="7581798" y="9343796"/>
                  </a:lnTo>
                  <a:lnTo>
                    <a:pt x="7580249" y="9351442"/>
                  </a:lnTo>
                  <a:lnTo>
                    <a:pt x="7581798" y="9359087"/>
                  </a:lnTo>
                  <a:lnTo>
                    <a:pt x="7586002" y="9365336"/>
                  </a:lnTo>
                  <a:lnTo>
                    <a:pt x="7592250" y="9369539"/>
                  </a:lnTo>
                  <a:lnTo>
                    <a:pt x="7599896" y="9371089"/>
                  </a:lnTo>
                  <a:lnTo>
                    <a:pt x="7607541" y="9369539"/>
                  </a:lnTo>
                  <a:lnTo>
                    <a:pt x="7613790" y="9365336"/>
                  </a:lnTo>
                  <a:lnTo>
                    <a:pt x="7617993" y="9359087"/>
                  </a:lnTo>
                  <a:lnTo>
                    <a:pt x="7619543" y="9351442"/>
                  </a:lnTo>
                  <a:close/>
                </a:path>
                <a:path w="14841219" h="10718800" extrusionOk="0">
                  <a:moveTo>
                    <a:pt x="7619543" y="9251340"/>
                  </a:moveTo>
                  <a:lnTo>
                    <a:pt x="7617993" y="9243695"/>
                  </a:lnTo>
                  <a:lnTo>
                    <a:pt x="7613790" y="9237447"/>
                  </a:lnTo>
                  <a:lnTo>
                    <a:pt x="7607541" y="9233243"/>
                  </a:lnTo>
                  <a:lnTo>
                    <a:pt x="7599896" y="9231693"/>
                  </a:lnTo>
                  <a:lnTo>
                    <a:pt x="7592250" y="9233243"/>
                  </a:lnTo>
                  <a:lnTo>
                    <a:pt x="7586002" y="9237447"/>
                  </a:lnTo>
                  <a:lnTo>
                    <a:pt x="7581798" y="9243695"/>
                  </a:lnTo>
                  <a:lnTo>
                    <a:pt x="7580249" y="9251340"/>
                  </a:lnTo>
                  <a:lnTo>
                    <a:pt x="7581798" y="9258998"/>
                  </a:lnTo>
                  <a:lnTo>
                    <a:pt x="7586002" y="9265234"/>
                  </a:lnTo>
                  <a:lnTo>
                    <a:pt x="7592250" y="9269451"/>
                  </a:lnTo>
                  <a:lnTo>
                    <a:pt x="7599896" y="9270987"/>
                  </a:lnTo>
                  <a:lnTo>
                    <a:pt x="7607541" y="9269451"/>
                  </a:lnTo>
                  <a:lnTo>
                    <a:pt x="7613790" y="9265234"/>
                  </a:lnTo>
                  <a:lnTo>
                    <a:pt x="7617993" y="9258998"/>
                  </a:lnTo>
                  <a:lnTo>
                    <a:pt x="7619543" y="9251340"/>
                  </a:lnTo>
                  <a:close/>
                </a:path>
                <a:path w="14841219" h="10718800" extrusionOk="0">
                  <a:moveTo>
                    <a:pt x="7619543" y="9151252"/>
                  </a:moveTo>
                  <a:lnTo>
                    <a:pt x="7617993" y="9143606"/>
                  </a:lnTo>
                  <a:lnTo>
                    <a:pt x="7613790" y="9137358"/>
                  </a:lnTo>
                  <a:lnTo>
                    <a:pt x="7607541" y="9133141"/>
                  </a:lnTo>
                  <a:lnTo>
                    <a:pt x="7599896" y="9131605"/>
                  </a:lnTo>
                  <a:lnTo>
                    <a:pt x="7592250" y="9133141"/>
                  </a:lnTo>
                  <a:lnTo>
                    <a:pt x="7586002" y="9137358"/>
                  </a:lnTo>
                  <a:lnTo>
                    <a:pt x="7581798" y="9143606"/>
                  </a:lnTo>
                  <a:lnTo>
                    <a:pt x="7580249" y="9151252"/>
                  </a:lnTo>
                  <a:lnTo>
                    <a:pt x="7581798" y="9158897"/>
                  </a:lnTo>
                  <a:lnTo>
                    <a:pt x="7586002" y="9165145"/>
                  </a:lnTo>
                  <a:lnTo>
                    <a:pt x="7592250" y="9169362"/>
                  </a:lnTo>
                  <a:lnTo>
                    <a:pt x="7599896" y="9170899"/>
                  </a:lnTo>
                  <a:lnTo>
                    <a:pt x="7607541" y="9169362"/>
                  </a:lnTo>
                  <a:lnTo>
                    <a:pt x="7613790" y="9165145"/>
                  </a:lnTo>
                  <a:lnTo>
                    <a:pt x="7617993" y="9158897"/>
                  </a:lnTo>
                  <a:lnTo>
                    <a:pt x="7619543" y="9151252"/>
                  </a:lnTo>
                  <a:close/>
                </a:path>
                <a:path w="14841219" h="10718800" extrusionOk="0">
                  <a:moveTo>
                    <a:pt x="7619543" y="9051150"/>
                  </a:moveTo>
                  <a:lnTo>
                    <a:pt x="7617993" y="9043505"/>
                  </a:lnTo>
                  <a:lnTo>
                    <a:pt x="7613790" y="9037269"/>
                  </a:lnTo>
                  <a:lnTo>
                    <a:pt x="7607541" y="9033053"/>
                  </a:lnTo>
                  <a:lnTo>
                    <a:pt x="7599896" y="9031516"/>
                  </a:lnTo>
                  <a:lnTo>
                    <a:pt x="7592250" y="9033053"/>
                  </a:lnTo>
                  <a:lnTo>
                    <a:pt x="7586002" y="9037269"/>
                  </a:lnTo>
                  <a:lnTo>
                    <a:pt x="7581798" y="9043505"/>
                  </a:lnTo>
                  <a:lnTo>
                    <a:pt x="7580249" y="9051150"/>
                  </a:lnTo>
                  <a:lnTo>
                    <a:pt x="7581798" y="9058808"/>
                  </a:lnTo>
                  <a:lnTo>
                    <a:pt x="7586002" y="9065044"/>
                  </a:lnTo>
                  <a:lnTo>
                    <a:pt x="7592250" y="9069248"/>
                  </a:lnTo>
                  <a:lnTo>
                    <a:pt x="7599896" y="9070797"/>
                  </a:lnTo>
                  <a:lnTo>
                    <a:pt x="7607541" y="9069248"/>
                  </a:lnTo>
                  <a:lnTo>
                    <a:pt x="7613790" y="9065044"/>
                  </a:lnTo>
                  <a:lnTo>
                    <a:pt x="7617993" y="9058808"/>
                  </a:lnTo>
                  <a:lnTo>
                    <a:pt x="7619543" y="9051150"/>
                  </a:lnTo>
                  <a:close/>
                </a:path>
                <a:path w="14841219" h="10718800" extrusionOk="0">
                  <a:moveTo>
                    <a:pt x="7619543" y="8951049"/>
                  </a:moveTo>
                  <a:lnTo>
                    <a:pt x="7617993" y="8943403"/>
                  </a:lnTo>
                  <a:lnTo>
                    <a:pt x="7613790" y="8937168"/>
                  </a:lnTo>
                  <a:lnTo>
                    <a:pt x="7607541" y="8932964"/>
                  </a:lnTo>
                  <a:lnTo>
                    <a:pt x="7599896" y="8931415"/>
                  </a:lnTo>
                  <a:lnTo>
                    <a:pt x="7592250" y="8932964"/>
                  </a:lnTo>
                  <a:lnTo>
                    <a:pt x="7586002" y="8937168"/>
                  </a:lnTo>
                  <a:lnTo>
                    <a:pt x="7581798" y="8943403"/>
                  </a:lnTo>
                  <a:lnTo>
                    <a:pt x="7580249" y="8951049"/>
                  </a:lnTo>
                  <a:lnTo>
                    <a:pt x="7581798" y="8958707"/>
                  </a:lnTo>
                  <a:lnTo>
                    <a:pt x="7586002" y="8964943"/>
                  </a:lnTo>
                  <a:lnTo>
                    <a:pt x="7592250" y="8969159"/>
                  </a:lnTo>
                  <a:lnTo>
                    <a:pt x="7599896" y="8970696"/>
                  </a:lnTo>
                  <a:lnTo>
                    <a:pt x="7607541" y="8969159"/>
                  </a:lnTo>
                  <a:lnTo>
                    <a:pt x="7613790" y="8964943"/>
                  </a:lnTo>
                  <a:lnTo>
                    <a:pt x="7617993" y="8958707"/>
                  </a:lnTo>
                  <a:lnTo>
                    <a:pt x="7619543" y="8951049"/>
                  </a:lnTo>
                  <a:close/>
                </a:path>
                <a:path w="14841219" h="10718800" extrusionOk="0">
                  <a:moveTo>
                    <a:pt x="7619543" y="8850960"/>
                  </a:moveTo>
                  <a:lnTo>
                    <a:pt x="7617993" y="8843315"/>
                  </a:lnTo>
                  <a:lnTo>
                    <a:pt x="7613790" y="8837066"/>
                  </a:lnTo>
                  <a:lnTo>
                    <a:pt x="7607541" y="8832863"/>
                  </a:lnTo>
                  <a:lnTo>
                    <a:pt x="7599896" y="8831326"/>
                  </a:lnTo>
                  <a:lnTo>
                    <a:pt x="7592250" y="8832863"/>
                  </a:lnTo>
                  <a:lnTo>
                    <a:pt x="7586002" y="8837066"/>
                  </a:lnTo>
                  <a:lnTo>
                    <a:pt x="7581798" y="8843315"/>
                  </a:lnTo>
                  <a:lnTo>
                    <a:pt x="7580249" y="8850960"/>
                  </a:lnTo>
                  <a:lnTo>
                    <a:pt x="7581798" y="8858606"/>
                  </a:lnTo>
                  <a:lnTo>
                    <a:pt x="7586002" y="8864854"/>
                  </a:lnTo>
                  <a:lnTo>
                    <a:pt x="7592250" y="8869058"/>
                  </a:lnTo>
                  <a:lnTo>
                    <a:pt x="7599896" y="8870607"/>
                  </a:lnTo>
                  <a:lnTo>
                    <a:pt x="7607541" y="8869058"/>
                  </a:lnTo>
                  <a:lnTo>
                    <a:pt x="7613790" y="8864854"/>
                  </a:lnTo>
                  <a:lnTo>
                    <a:pt x="7617993" y="8858606"/>
                  </a:lnTo>
                  <a:lnTo>
                    <a:pt x="7619543" y="8850960"/>
                  </a:lnTo>
                  <a:close/>
                </a:path>
                <a:path w="14841219" h="10718800" extrusionOk="0">
                  <a:moveTo>
                    <a:pt x="7619543" y="8750871"/>
                  </a:moveTo>
                  <a:lnTo>
                    <a:pt x="7617993" y="8743226"/>
                  </a:lnTo>
                  <a:lnTo>
                    <a:pt x="7613790" y="8736978"/>
                  </a:lnTo>
                  <a:lnTo>
                    <a:pt x="7607541" y="8732761"/>
                  </a:lnTo>
                  <a:lnTo>
                    <a:pt x="7599896" y="8731225"/>
                  </a:lnTo>
                  <a:lnTo>
                    <a:pt x="7592250" y="8732761"/>
                  </a:lnTo>
                  <a:lnTo>
                    <a:pt x="7586002" y="8736978"/>
                  </a:lnTo>
                  <a:lnTo>
                    <a:pt x="7581798" y="8743226"/>
                  </a:lnTo>
                  <a:lnTo>
                    <a:pt x="7580249" y="8750871"/>
                  </a:lnTo>
                  <a:lnTo>
                    <a:pt x="7581798" y="8758517"/>
                  </a:lnTo>
                  <a:lnTo>
                    <a:pt x="7586002" y="8764753"/>
                  </a:lnTo>
                  <a:lnTo>
                    <a:pt x="7592250" y="8768969"/>
                  </a:lnTo>
                  <a:lnTo>
                    <a:pt x="7599896" y="8770506"/>
                  </a:lnTo>
                  <a:lnTo>
                    <a:pt x="7607541" y="8768969"/>
                  </a:lnTo>
                  <a:lnTo>
                    <a:pt x="7613790" y="8764753"/>
                  </a:lnTo>
                  <a:lnTo>
                    <a:pt x="7617993" y="8758517"/>
                  </a:lnTo>
                  <a:lnTo>
                    <a:pt x="7619543" y="8750871"/>
                  </a:lnTo>
                  <a:close/>
                </a:path>
                <a:path w="14841219" h="10718800" extrusionOk="0">
                  <a:moveTo>
                    <a:pt x="7619543" y="8650783"/>
                  </a:moveTo>
                  <a:lnTo>
                    <a:pt x="7617993" y="8643125"/>
                  </a:lnTo>
                  <a:lnTo>
                    <a:pt x="7613790" y="8636876"/>
                  </a:lnTo>
                  <a:lnTo>
                    <a:pt x="7607541" y="8632673"/>
                  </a:lnTo>
                  <a:lnTo>
                    <a:pt x="7599896" y="8631136"/>
                  </a:lnTo>
                  <a:lnTo>
                    <a:pt x="7592250" y="8632673"/>
                  </a:lnTo>
                  <a:lnTo>
                    <a:pt x="7586002" y="8636876"/>
                  </a:lnTo>
                  <a:lnTo>
                    <a:pt x="7581798" y="8643125"/>
                  </a:lnTo>
                  <a:lnTo>
                    <a:pt x="7580249" y="8650783"/>
                  </a:lnTo>
                  <a:lnTo>
                    <a:pt x="7581798" y="8658415"/>
                  </a:lnTo>
                  <a:lnTo>
                    <a:pt x="7586002" y="8664664"/>
                  </a:lnTo>
                  <a:lnTo>
                    <a:pt x="7592250" y="8668868"/>
                  </a:lnTo>
                  <a:lnTo>
                    <a:pt x="7599896" y="8670417"/>
                  </a:lnTo>
                  <a:lnTo>
                    <a:pt x="7607541" y="8668868"/>
                  </a:lnTo>
                  <a:lnTo>
                    <a:pt x="7613790" y="8664664"/>
                  </a:lnTo>
                  <a:lnTo>
                    <a:pt x="7617993" y="8658415"/>
                  </a:lnTo>
                  <a:lnTo>
                    <a:pt x="7619543" y="8650783"/>
                  </a:lnTo>
                  <a:close/>
                </a:path>
                <a:path w="14841219" h="10718800" extrusionOk="0">
                  <a:moveTo>
                    <a:pt x="7619543" y="8550669"/>
                  </a:moveTo>
                  <a:lnTo>
                    <a:pt x="7617993" y="8543023"/>
                  </a:lnTo>
                  <a:lnTo>
                    <a:pt x="7613790" y="8536788"/>
                  </a:lnTo>
                  <a:lnTo>
                    <a:pt x="7607541" y="8532584"/>
                  </a:lnTo>
                  <a:lnTo>
                    <a:pt x="7599896" y="8531034"/>
                  </a:lnTo>
                  <a:lnTo>
                    <a:pt x="7592250" y="8532584"/>
                  </a:lnTo>
                  <a:lnTo>
                    <a:pt x="7586002" y="8536788"/>
                  </a:lnTo>
                  <a:lnTo>
                    <a:pt x="7581798" y="8543023"/>
                  </a:lnTo>
                  <a:lnTo>
                    <a:pt x="7580249" y="8550669"/>
                  </a:lnTo>
                  <a:lnTo>
                    <a:pt x="7581798" y="8558314"/>
                  </a:lnTo>
                  <a:lnTo>
                    <a:pt x="7586002" y="8564562"/>
                  </a:lnTo>
                  <a:lnTo>
                    <a:pt x="7592250" y="8568779"/>
                  </a:lnTo>
                  <a:lnTo>
                    <a:pt x="7599896" y="8570328"/>
                  </a:lnTo>
                  <a:lnTo>
                    <a:pt x="7607541" y="8568779"/>
                  </a:lnTo>
                  <a:lnTo>
                    <a:pt x="7613790" y="8564562"/>
                  </a:lnTo>
                  <a:lnTo>
                    <a:pt x="7617993" y="8558314"/>
                  </a:lnTo>
                  <a:lnTo>
                    <a:pt x="7619543" y="8550669"/>
                  </a:lnTo>
                  <a:close/>
                </a:path>
                <a:path w="14841219" h="10718800" extrusionOk="0">
                  <a:moveTo>
                    <a:pt x="7663472" y="4796523"/>
                  </a:moveTo>
                  <a:lnTo>
                    <a:pt x="7661923" y="4788878"/>
                  </a:lnTo>
                  <a:lnTo>
                    <a:pt x="7657706" y="4782629"/>
                  </a:lnTo>
                  <a:lnTo>
                    <a:pt x="7651458" y="4778426"/>
                  </a:lnTo>
                  <a:lnTo>
                    <a:pt x="7643812" y="4776876"/>
                  </a:lnTo>
                  <a:lnTo>
                    <a:pt x="7636167" y="4778426"/>
                  </a:lnTo>
                  <a:lnTo>
                    <a:pt x="7629919" y="4782629"/>
                  </a:lnTo>
                  <a:lnTo>
                    <a:pt x="7625702" y="4788878"/>
                  </a:lnTo>
                  <a:lnTo>
                    <a:pt x="7624165" y="4796523"/>
                  </a:lnTo>
                  <a:lnTo>
                    <a:pt x="7625702" y="4804168"/>
                  </a:lnTo>
                  <a:lnTo>
                    <a:pt x="7629919" y="4810417"/>
                  </a:lnTo>
                  <a:lnTo>
                    <a:pt x="7636167" y="4814633"/>
                  </a:lnTo>
                  <a:lnTo>
                    <a:pt x="7643812" y="4816170"/>
                  </a:lnTo>
                  <a:lnTo>
                    <a:pt x="7651458" y="4814633"/>
                  </a:lnTo>
                  <a:lnTo>
                    <a:pt x="7657706" y="4810417"/>
                  </a:lnTo>
                  <a:lnTo>
                    <a:pt x="7661923" y="4804168"/>
                  </a:lnTo>
                  <a:lnTo>
                    <a:pt x="7663472" y="4796523"/>
                  </a:lnTo>
                  <a:close/>
                </a:path>
                <a:path w="14841219" h="10718800" extrusionOk="0">
                  <a:moveTo>
                    <a:pt x="7663472" y="4696422"/>
                  </a:moveTo>
                  <a:lnTo>
                    <a:pt x="7661923" y="4688776"/>
                  </a:lnTo>
                  <a:lnTo>
                    <a:pt x="7657706" y="4682528"/>
                  </a:lnTo>
                  <a:lnTo>
                    <a:pt x="7651458" y="4678324"/>
                  </a:lnTo>
                  <a:lnTo>
                    <a:pt x="7643812" y="4676787"/>
                  </a:lnTo>
                  <a:lnTo>
                    <a:pt x="7636167" y="4678324"/>
                  </a:lnTo>
                  <a:lnTo>
                    <a:pt x="7629919" y="4682528"/>
                  </a:lnTo>
                  <a:lnTo>
                    <a:pt x="7625702" y="4688776"/>
                  </a:lnTo>
                  <a:lnTo>
                    <a:pt x="7624165" y="4696422"/>
                  </a:lnTo>
                  <a:lnTo>
                    <a:pt x="7625702" y="4704067"/>
                  </a:lnTo>
                  <a:lnTo>
                    <a:pt x="7629919" y="4710315"/>
                  </a:lnTo>
                  <a:lnTo>
                    <a:pt x="7636167" y="4714532"/>
                  </a:lnTo>
                  <a:lnTo>
                    <a:pt x="7643812" y="4716069"/>
                  </a:lnTo>
                  <a:lnTo>
                    <a:pt x="7651458" y="4714532"/>
                  </a:lnTo>
                  <a:lnTo>
                    <a:pt x="7657706" y="4710315"/>
                  </a:lnTo>
                  <a:lnTo>
                    <a:pt x="7661923" y="4704067"/>
                  </a:lnTo>
                  <a:lnTo>
                    <a:pt x="7663472" y="4696422"/>
                  </a:lnTo>
                  <a:close/>
                </a:path>
                <a:path w="14841219" h="10718800" extrusionOk="0">
                  <a:moveTo>
                    <a:pt x="7663472" y="4596333"/>
                  </a:moveTo>
                  <a:lnTo>
                    <a:pt x="7661923" y="4588688"/>
                  </a:lnTo>
                  <a:lnTo>
                    <a:pt x="7657706" y="4582439"/>
                  </a:lnTo>
                  <a:lnTo>
                    <a:pt x="7651458" y="4578223"/>
                  </a:lnTo>
                  <a:lnTo>
                    <a:pt x="7643812" y="4576673"/>
                  </a:lnTo>
                  <a:lnTo>
                    <a:pt x="7636167" y="4578223"/>
                  </a:lnTo>
                  <a:lnTo>
                    <a:pt x="7629919" y="4582439"/>
                  </a:lnTo>
                  <a:lnTo>
                    <a:pt x="7625702" y="4588688"/>
                  </a:lnTo>
                  <a:lnTo>
                    <a:pt x="7624165" y="4596333"/>
                  </a:lnTo>
                  <a:lnTo>
                    <a:pt x="7625702" y="4603978"/>
                  </a:lnTo>
                  <a:lnTo>
                    <a:pt x="7629919" y="4610227"/>
                  </a:lnTo>
                  <a:lnTo>
                    <a:pt x="7636167" y="4614430"/>
                  </a:lnTo>
                  <a:lnTo>
                    <a:pt x="7643812" y="4615980"/>
                  </a:lnTo>
                  <a:lnTo>
                    <a:pt x="7651458" y="4614430"/>
                  </a:lnTo>
                  <a:lnTo>
                    <a:pt x="7657706" y="4610227"/>
                  </a:lnTo>
                  <a:lnTo>
                    <a:pt x="7661923" y="4603978"/>
                  </a:lnTo>
                  <a:lnTo>
                    <a:pt x="7663472" y="4596333"/>
                  </a:lnTo>
                  <a:close/>
                </a:path>
                <a:path w="14841219" h="10718800" extrusionOk="0">
                  <a:moveTo>
                    <a:pt x="7663472" y="4496232"/>
                  </a:moveTo>
                  <a:lnTo>
                    <a:pt x="7661923" y="4488586"/>
                  </a:lnTo>
                  <a:lnTo>
                    <a:pt x="7657706" y="4482338"/>
                  </a:lnTo>
                  <a:lnTo>
                    <a:pt x="7651458" y="4478121"/>
                  </a:lnTo>
                  <a:lnTo>
                    <a:pt x="7643812" y="4476585"/>
                  </a:lnTo>
                  <a:lnTo>
                    <a:pt x="7636167" y="4478121"/>
                  </a:lnTo>
                  <a:lnTo>
                    <a:pt x="7629919" y="4482338"/>
                  </a:lnTo>
                  <a:lnTo>
                    <a:pt x="7625702" y="4488586"/>
                  </a:lnTo>
                  <a:lnTo>
                    <a:pt x="7624165" y="4496232"/>
                  </a:lnTo>
                  <a:lnTo>
                    <a:pt x="7625702" y="4503877"/>
                  </a:lnTo>
                  <a:lnTo>
                    <a:pt x="7629919" y="4510125"/>
                  </a:lnTo>
                  <a:lnTo>
                    <a:pt x="7636167" y="4514329"/>
                  </a:lnTo>
                  <a:lnTo>
                    <a:pt x="7643812" y="4515878"/>
                  </a:lnTo>
                  <a:lnTo>
                    <a:pt x="7651458" y="4514329"/>
                  </a:lnTo>
                  <a:lnTo>
                    <a:pt x="7657706" y="4510125"/>
                  </a:lnTo>
                  <a:lnTo>
                    <a:pt x="7661923" y="4503877"/>
                  </a:lnTo>
                  <a:lnTo>
                    <a:pt x="7663472" y="4496232"/>
                  </a:lnTo>
                  <a:close/>
                </a:path>
                <a:path w="14841219" h="10718800" extrusionOk="0">
                  <a:moveTo>
                    <a:pt x="7663472" y="4396130"/>
                  </a:moveTo>
                  <a:lnTo>
                    <a:pt x="7661923" y="4388485"/>
                  </a:lnTo>
                  <a:lnTo>
                    <a:pt x="7657706" y="4382249"/>
                  </a:lnTo>
                  <a:lnTo>
                    <a:pt x="7651458" y="4378033"/>
                  </a:lnTo>
                  <a:lnTo>
                    <a:pt x="7643812" y="4376496"/>
                  </a:lnTo>
                  <a:lnTo>
                    <a:pt x="7636167" y="4378033"/>
                  </a:lnTo>
                  <a:lnTo>
                    <a:pt x="7629919" y="4382249"/>
                  </a:lnTo>
                  <a:lnTo>
                    <a:pt x="7625702" y="4388485"/>
                  </a:lnTo>
                  <a:lnTo>
                    <a:pt x="7624165" y="4396130"/>
                  </a:lnTo>
                  <a:lnTo>
                    <a:pt x="7625702" y="4403788"/>
                  </a:lnTo>
                  <a:lnTo>
                    <a:pt x="7629919" y="4410024"/>
                  </a:lnTo>
                  <a:lnTo>
                    <a:pt x="7636167" y="4414240"/>
                  </a:lnTo>
                  <a:lnTo>
                    <a:pt x="7643812" y="4415777"/>
                  </a:lnTo>
                  <a:lnTo>
                    <a:pt x="7651458" y="4414240"/>
                  </a:lnTo>
                  <a:lnTo>
                    <a:pt x="7657706" y="4410024"/>
                  </a:lnTo>
                  <a:lnTo>
                    <a:pt x="7661923" y="4403788"/>
                  </a:lnTo>
                  <a:lnTo>
                    <a:pt x="7663472" y="4396130"/>
                  </a:lnTo>
                  <a:close/>
                </a:path>
                <a:path w="14841219" h="10718800" extrusionOk="0">
                  <a:moveTo>
                    <a:pt x="7663472" y="4296041"/>
                  </a:moveTo>
                  <a:lnTo>
                    <a:pt x="7661923" y="4288396"/>
                  </a:lnTo>
                  <a:lnTo>
                    <a:pt x="7657706" y="4282148"/>
                  </a:lnTo>
                  <a:lnTo>
                    <a:pt x="7651458" y="4277944"/>
                  </a:lnTo>
                  <a:lnTo>
                    <a:pt x="7643812" y="4276395"/>
                  </a:lnTo>
                  <a:lnTo>
                    <a:pt x="7636167" y="4277944"/>
                  </a:lnTo>
                  <a:lnTo>
                    <a:pt x="7629919" y="4282148"/>
                  </a:lnTo>
                  <a:lnTo>
                    <a:pt x="7625702" y="4288396"/>
                  </a:lnTo>
                  <a:lnTo>
                    <a:pt x="7624165" y="4296041"/>
                  </a:lnTo>
                  <a:lnTo>
                    <a:pt x="7625702" y="4303687"/>
                  </a:lnTo>
                  <a:lnTo>
                    <a:pt x="7629919" y="4309935"/>
                  </a:lnTo>
                  <a:lnTo>
                    <a:pt x="7636167" y="4314152"/>
                  </a:lnTo>
                  <a:lnTo>
                    <a:pt x="7643812" y="4315688"/>
                  </a:lnTo>
                  <a:lnTo>
                    <a:pt x="7651458" y="4314152"/>
                  </a:lnTo>
                  <a:lnTo>
                    <a:pt x="7657706" y="4309935"/>
                  </a:lnTo>
                  <a:lnTo>
                    <a:pt x="7661923" y="4303687"/>
                  </a:lnTo>
                  <a:lnTo>
                    <a:pt x="7663472" y="4296041"/>
                  </a:lnTo>
                  <a:close/>
                </a:path>
                <a:path w="14841219" h="10718800" extrusionOk="0">
                  <a:moveTo>
                    <a:pt x="7663472" y="4195940"/>
                  </a:moveTo>
                  <a:lnTo>
                    <a:pt x="7661923" y="4188295"/>
                  </a:lnTo>
                  <a:lnTo>
                    <a:pt x="7657706" y="4182059"/>
                  </a:lnTo>
                  <a:lnTo>
                    <a:pt x="7651458" y="4177842"/>
                  </a:lnTo>
                  <a:lnTo>
                    <a:pt x="7643812" y="4176306"/>
                  </a:lnTo>
                  <a:lnTo>
                    <a:pt x="7636167" y="4177842"/>
                  </a:lnTo>
                  <a:lnTo>
                    <a:pt x="7629919" y="4182059"/>
                  </a:lnTo>
                  <a:lnTo>
                    <a:pt x="7625702" y="4188295"/>
                  </a:lnTo>
                  <a:lnTo>
                    <a:pt x="7624165" y="4195940"/>
                  </a:lnTo>
                  <a:lnTo>
                    <a:pt x="7625702" y="4203585"/>
                  </a:lnTo>
                  <a:lnTo>
                    <a:pt x="7629919" y="4209834"/>
                  </a:lnTo>
                  <a:lnTo>
                    <a:pt x="7636167" y="4214050"/>
                  </a:lnTo>
                  <a:lnTo>
                    <a:pt x="7643812" y="4215600"/>
                  </a:lnTo>
                  <a:lnTo>
                    <a:pt x="7651458" y="4214050"/>
                  </a:lnTo>
                  <a:lnTo>
                    <a:pt x="7657706" y="4209834"/>
                  </a:lnTo>
                  <a:lnTo>
                    <a:pt x="7661923" y="4203585"/>
                  </a:lnTo>
                  <a:lnTo>
                    <a:pt x="7663472" y="4195940"/>
                  </a:lnTo>
                  <a:close/>
                </a:path>
                <a:path w="14841219" h="10718800" extrusionOk="0">
                  <a:moveTo>
                    <a:pt x="7663472" y="4095851"/>
                  </a:moveTo>
                  <a:lnTo>
                    <a:pt x="7661923" y="4088193"/>
                  </a:lnTo>
                  <a:lnTo>
                    <a:pt x="7657706" y="4081957"/>
                  </a:lnTo>
                  <a:lnTo>
                    <a:pt x="7651458" y="4077741"/>
                  </a:lnTo>
                  <a:lnTo>
                    <a:pt x="7643812" y="4076204"/>
                  </a:lnTo>
                  <a:lnTo>
                    <a:pt x="7636167" y="4077741"/>
                  </a:lnTo>
                  <a:lnTo>
                    <a:pt x="7629919" y="4081957"/>
                  </a:lnTo>
                  <a:lnTo>
                    <a:pt x="7625702" y="4088193"/>
                  </a:lnTo>
                  <a:lnTo>
                    <a:pt x="7624165" y="4095851"/>
                  </a:lnTo>
                  <a:lnTo>
                    <a:pt x="7625702" y="4103497"/>
                  </a:lnTo>
                  <a:lnTo>
                    <a:pt x="7629919" y="4109732"/>
                  </a:lnTo>
                  <a:lnTo>
                    <a:pt x="7636167" y="4113949"/>
                  </a:lnTo>
                  <a:lnTo>
                    <a:pt x="7643812" y="4115485"/>
                  </a:lnTo>
                  <a:lnTo>
                    <a:pt x="7651458" y="4113949"/>
                  </a:lnTo>
                  <a:lnTo>
                    <a:pt x="7657706" y="4109732"/>
                  </a:lnTo>
                  <a:lnTo>
                    <a:pt x="7661923" y="4103497"/>
                  </a:lnTo>
                  <a:lnTo>
                    <a:pt x="7663472" y="4095851"/>
                  </a:lnTo>
                  <a:close/>
                </a:path>
                <a:path w="14841219" h="10718800" extrusionOk="0">
                  <a:moveTo>
                    <a:pt x="7663472" y="3995750"/>
                  </a:moveTo>
                  <a:lnTo>
                    <a:pt x="7661923" y="3988104"/>
                  </a:lnTo>
                  <a:lnTo>
                    <a:pt x="7657706" y="3981856"/>
                  </a:lnTo>
                  <a:lnTo>
                    <a:pt x="7651458" y="3977640"/>
                  </a:lnTo>
                  <a:lnTo>
                    <a:pt x="7643812" y="3976103"/>
                  </a:lnTo>
                  <a:lnTo>
                    <a:pt x="7636167" y="3977640"/>
                  </a:lnTo>
                  <a:lnTo>
                    <a:pt x="7629919" y="3981856"/>
                  </a:lnTo>
                  <a:lnTo>
                    <a:pt x="7625702" y="3988104"/>
                  </a:lnTo>
                  <a:lnTo>
                    <a:pt x="7624165" y="3995750"/>
                  </a:lnTo>
                  <a:lnTo>
                    <a:pt x="7625702" y="4003395"/>
                  </a:lnTo>
                  <a:lnTo>
                    <a:pt x="7629919" y="4009644"/>
                  </a:lnTo>
                  <a:lnTo>
                    <a:pt x="7636167" y="4013847"/>
                  </a:lnTo>
                  <a:lnTo>
                    <a:pt x="7643812" y="4015384"/>
                  </a:lnTo>
                  <a:lnTo>
                    <a:pt x="7651458" y="4013847"/>
                  </a:lnTo>
                  <a:lnTo>
                    <a:pt x="7657706" y="4009644"/>
                  </a:lnTo>
                  <a:lnTo>
                    <a:pt x="7661923" y="4003395"/>
                  </a:lnTo>
                  <a:lnTo>
                    <a:pt x="7663472" y="3995750"/>
                  </a:lnTo>
                  <a:close/>
                </a:path>
                <a:path w="14841219" h="10718800" extrusionOk="0">
                  <a:moveTo>
                    <a:pt x="7663472" y="3895661"/>
                  </a:moveTo>
                  <a:lnTo>
                    <a:pt x="7661923" y="3888016"/>
                  </a:lnTo>
                  <a:lnTo>
                    <a:pt x="7657706" y="3881767"/>
                  </a:lnTo>
                  <a:lnTo>
                    <a:pt x="7651458" y="3877564"/>
                  </a:lnTo>
                  <a:lnTo>
                    <a:pt x="7643812" y="3876014"/>
                  </a:lnTo>
                  <a:lnTo>
                    <a:pt x="7636167" y="3877564"/>
                  </a:lnTo>
                  <a:lnTo>
                    <a:pt x="7629919" y="3881767"/>
                  </a:lnTo>
                  <a:lnTo>
                    <a:pt x="7625702" y="3888016"/>
                  </a:lnTo>
                  <a:lnTo>
                    <a:pt x="7624165" y="3895661"/>
                  </a:lnTo>
                  <a:lnTo>
                    <a:pt x="7625702" y="3903307"/>
                  </a:lnTo>
                  <a:lnTo>
                    <a:pt x="7629919" y="3909555"/>
                  </a:lnTo>
                  <a:lnTo>
                    <a:pt x="7636167" y="3913759"/>
                  </a:lnTo>
                  <a:lnTo>
                    <a:pt x="7643812" y="3915308"/>
                  </a:lnTo>
                  <a:lnTo>
                    <a:pt x="7651458" y="3913759"/>
                  </a:lnTo>
                  <a:lnTo>
                    <a:pt x="7657706" y="3909555"/>
                  </a:lnTo>
                  <a:lnTo>
                    <a:pt x="7661923" y="3903307"/>
                  </a:lnTo>
                  <a:lnTo>
                    <a:pt x="7663472" y="3895661"/>
                  </a:lnTo>
                  <a:close/>
                </a:path>
                <a:path w="14841219" h="10718800" extrusionOk="0">
                  <a:moveTo>
                    <a:pt x="7663472" y="3795572"/>
                  </a:moveTo>
                  <a:lnTo>
                    <a:pt x="7661923" y="3787914"/>
                  </a:lnTo>
                  <a:lnTo>
                    <a:pt x="7657706" y="3781666"/>
                  </a:lnTo>
                  <a:lnTo>
                    <a:pt x="7651458" y="3777462"/>
                  </a:lnTo>
                  <a:lnTo>
                    <a:pt x="7643812" y="3775913"/>
                  </a:lnTo>
                  <a:lnTo>
                    <a:pt x="7636167" y="3777462"/>
                  </a:lnTo>
                  <a:lnTo>
                    <a:pt x="7629919" y="3781666"/>
                  </a:lnTo>
                  <a:lnTo>
                    <a:pt x="7625702" y="3787914"/>
                  </a:lnTo>
                  <a:lnTo>
                    <a:pt x="7624165" y="3795572"/>
                  </a:lnTo>
                  <a:lnTo>
                    <a:pt x="7625702" y="3803218"/>
                  </a:lnTo>
                  <a:lnTo>
                    <a:pt x="7629919" y="3809454"/>
                  </a:lnTo>
                  <a:lnTo>
                    <a:pt x="7636167" y="3813670"/>
                  </a:lnTo>
                  <a:lnTo>
                    <a:pt x="7643812" y="3815219"/>
                  </a:lnTo>
                  <a:lnTo>
                    <a:pt x="7651458" y="3813670"/>
                  </a:lnTo>
                  <a:lnTo>
                    <a:pt x="7657706" y="3809454"/>
                  </a:lnTo>
                  <a:lnTo>
                    <a:pt x="7661923" y="3803218"/>
                  </a:lnTo>
                  <a:lnTo>
                    <a:pt x="7663472" y="3795572"/>
                  </a:lnTo>
                  <a:close/>
                </a:path>
                <a:path w="14841219" h="10718800" extrusionOk="0">
                  <a:moveTo>
                    <a:pt x="7663472" y="3695471"/>
                  </a:moveTo>
                  <a:lnTo>
                    <a:pt x="7661923" y="3687813"/>
                  </a:lnTo>
                  <a:lnTo>
                    <a:pt x="7657706" y="3681565"/>
                  </a:lnTo>
                  <a:lnTo>
                    <a:pt x="7651458" y="3677361"/>
                  </a:lnTo>
                  <a:lnTo>
                    <a:pt x="7643812" y="3675811"/>
                  </a:lnTo>
                  <a:lnTo>
                    <a:pt x="7636167" y="3677361"/>
                  </a:lnTo>
                  <a:lnTo>
                    <a:pt x="7629919" y="3681565"/>
                  </a:lnTo>
                  <a:lnTo>
                    <a:pt x="7625702" y="3687813"/>
                  </a:lnTo>
                  <a:lnTo>
                    <a:pt x="7624165" y="3695471"/>
                  </a:lnTo>
                  <a:lnTo>
                    <a:pt x="7625702" y="3703116"/>
                  </a:lnTo>
                  <a:lnTo>
                    <a:pt x="7629919" y="3709365"/>
                  </a:lnTo>
                  <a:lnTo>
                    <a:pt x="7636167" y="3713569"/>
                  </a:lnTo>
                  <a:lnTo>
                    <a:pt x="7643812" y="3715118"/>
                  </a:lnTo>
                  <a:lnTo>
                    <a:pt x="7651458" y="3713569"/>
                  </a:lnTo>
                  <a:lnTo>
                    <a:pt x="7657706" y="3709365"/>
                  </a:lnTo>
                  <a:lnTo>
                    <a:pt x="7661923" y="3703116"/>
                  </a:lnTo>
                  <a:lnTo>
                    <a:pt x="7663472" y="3695471"/>
                  </a:lnTo>
                  <a:close/>
                </a:path>
                <a:path w="14841219" h="10718800" extrusionOk="0">
                  <a:moveTo>
                    <a:pt x="7663472" y="3595370"/>
                  </a:moveTo>
                  <a:lnTo>
                    <a:pt x="7661923" y="3587724"/>
                  </a:lnTo>
                  <a:lnTo>
                    <a:pt x="7657706" y="3581476"/>
                  </a:lnTo>
                  <a:lnTo>
                    <a:pt x="7651458" y="3577272"/>
                  </a:lnTo>
                  <a:lnTo>
                    <a:pt x="7643812" y="3575723"/>
                  </a:lnTo>
                  <a:lnTo>
                    <a:pt x="7636167" y="3577272"/>
                  </a:lnTo>
                  <a:lnTo>
                    <a:pt x="7629919" y="3581476"/>
                  </a:lnTo>
                  <a:lnTo>
                    <a:pt x="7625702" y="3587724"/>
                  </a:lnTo>
                  <a:lnTo>
                    <a:pt x="7624165" y="3595370"/>
                  </a:lnTo>
                  <a:lnTo>
                    <a:pt x="7625702" y="3603015"/>
                  </a:lnTo>
                  <a:lnTo>
                    <a:pt x="7629919" y="3609263"/>
                  </a:lnTo>
                  <a:lnTo>
                    <a:pt x="7636167" y="3613467"/>
                  </a:lnTo>
                  <a:lnTo>
                    <a:pt x="7643812" y="3615017"/>
                  </a:lnTo>
                  <a:lnTo>
                    <a:pt x="7651458" y="3613467"/>
                  </a:lnTo>
                  <a:lnTo>
                    <a:pt x="7657706" y="3609263"/>
                  </a:lnTo>
                  <a:lnTo>
                    <a:pt x="7661923" y="3603015"/>
                  </a:lnTo>
                  <a:lnTo>
                    <a:pt x="7663472" y="3595370"/>
                  </a:lnTo>
                  <a:close/>
                </a:path>
                <a:path w="14841219" h="10718800" extrusionOk="0">
                  <a:moveTo>
                    <a:pt x="7663472" y="3495268"/>
                  </a:moveTo>
                  <a:lnTo>
                    <a:pt x="7661923" y="3487623"/>
                  </a:lnTo>
                  <a:lnTo>
                    <a:pt x="7657706" y="3481374"/>
                  </a:lnTo>
                  <a:lnTo>
                    <a:pt x="7651458" y="3477171"/>
                  </a:lnTo>
                  <a:lnTo>
                    <a:pt x="7643812" y="3475621"/>
                  </a:lnTo>
                  <a:lnTo>
                    <a:pt x="7636167" y="3477171"/>
                  </a:lnTo>
                  <a:lnTo>
                    <a:pt x="7629919" y="3481374"/>
                  </a:lnTo>
                  <a:lnTo>
                    <a:pt x="7625702" y="3487623"/>
                  </a:lnTo>
                  <a:lnTo>
                    <a:pt x="7624165" y="3495268"/>
                  </a:lnTo>
                  <a:lnTo>
                    <a:pt x="7625702" y="3502926"/>
                  </a:lnTo>
                  <a:lnTo>
                    <a:pt x="7629919" y="3509162"/>
                  </a:lnTo>
                  <a:lnTo>
                    <a:pt x="7636167" y="3513378"/>
                  </a:lnTo>
                  <a:lnTo>
                    <a:pt x="7643812" y="3514915"/>
                  </a:lnTo>
                  <a:lnTo>
                    <a:pt x="7651458" y="3513378"/>
                  </a:lnTo>
                  <a:lnTo>
                    <a:pt x="7657706" y="3509162"/>
                  </a:lnTo>
                  <a:lnTo>
                    <a:pt x="7661923" y="3502926"/>
                  </a:lnTo>
                  <a:lnTo>
                    <a:pt x="7663472" y="3495268"/>
                  </a:lnTo>
                  <a:close/>
                </a:path>
                <a:path w="14841219" h="10718800" extrusionOk="0">
                  <a:moveTo>
                    <a:pt x="7663472" y="3395180"/>
                  </a:moveTo>
                  <a:lnTo>
                    <a:pt x="7661923" y="3387534"/>
                  </a:lnTo>
                  <a:lnTo>
                    <a:pt x="7657706" y="3381286"/>
                  </a:lnTo>
                  <a:lnTo>
                    <a:pt x="7651458" y="3377069"/>
                  </a:lnTo>
                  <a:lnTo>
                    <a:pt x="7643812" y="3375533"/>
                  </a:lnTo>
                  <a:lnTo>
                    <a:pt x="7636167" y="3377069"/>
                  </a:lnTo>
                  <a:lnTo>
                    <a:pt x="7629919" y="3381286"/>
                  </a:lnTo>
                  <a:lnTo>
                    <a:pt x="7625702" y="3387534"/>
                  </a:lnTo>
                  <a:lnTo>
                    <a:pt x="7624165" y="3395180"/>
                  </a:lnTo>
                  <a:lnTo>
                    <a:pt x="7625702" y="3402825"/>
                  </a:lnTo>
                  <a:lnTo>
                    <a:pt x="7629919" y="3409073"/>
                  </a:lnTo>
                  <a:lnTo>
                    <a:pt x="7636167" y="3413290"/>
                  </a:lnTo>
                  <a:lnTo>
                    <a:pt x="7643812" y="3414826"/>
                  </a:lnTo>
                  <a:lnTo>
                    <a:pt x="7651458" y="3413290"/>
                  </a:lnTo>
                  <a:lnTo>
                    <a:pt x="7657706" y="3409073"/>
                  </a:lnTo>
                  <a:lnTo>
                    <a:pt x="7661923" y="3402825"/>
                  </a:lnTo>
                  <a:lnTo>
                    <a:pt x="7663472" y="3395180"/>
                  </a:lnTo>
                  <a:close/>
                </a:path>
                <a:path w="14841219" h="10718800" extrusionOk="0">
                  <a:moveTo>
                    <a:pt x="7663472" y="3295091"/>
                  </a:moveTo>
                  <a:lnTo>
                    <a:pt x="7661923" y="3287433"/>
                  </a:lnTo>
                  <a:lnTo>
                    <a:pt x="7657706" y="3281197"/>
                  </a:lnTo>
                  <a:lnTo>
                    <a:pt x="7651458" y="3276981"/>
                  </a:lnTo>
                  <a:lnTo>
                    <a:pt x="7643812" y="3275431"/>
                  </a:lnTo>
                  <a:lnTo>
                    <a:pt x="7636167" y="3276981"/>
                  </a:lnTo>
                  <a:lnTo>
                    <a:pt x="7629919" y="3281197"/>
                  </a:lnTo>
                  <a:lnTo>
                    <a:pt x="7625702" y="3287433"/>
                  </a:lnTo>
                  <a:lnTo>
                    <a:pt x="7624165" y="3295091"/>
                  </a:lnTo>
                  <a:lnTo>
                    <a:pt x="7625702" y="3302736"/>
                  </a:lnTo>
                  <a:lnTo>
                    <a:pt x="7629919" y="3308972"/>
                  </a:lnTo>
                  <a:lnTo>
                    <a:pt x="7636167" y="3313188"/>
                  </a:lnTo>
                  <a:lnTo>
                    <a:pt x="7643812" y="3314725"/>
                  </a:lnTo>
                  <a:lnTo>
                    <a:pt x="7651458" y="3313188"/>
                  </a:lnTo>
                  <a:lnTo>
                    <a:pt x="7657706" y="3308972"/>
                  </a:lnTo>
                  <a:lnTo>
                    <a:pt x="7661923" y="3302736"/>
                  </a:lnTo>
                  <a:lnTo>
                    <a:pt x="7663472" y="3295091"/>
                  </a:lnTo>
                  <a:close/>
                </a:path>
                <a:path w="14841219" h="10718800" extrusionOk="0">
                  <a:moveTo>
                    <a:pt x="7693533" y="9396832"/>
                  </a:moveTo>
                  <a:lnTo>
                    <a:pt x="7691996" y="9389186"/>
                  </a:lnTo>
                  <a:lnTo>
                    <a:pt x="7687780" y="9382938"/>
                  </a:lnTo>
                  <a:lnTo>
                    <a:pt x="7681531" y="9378734"/>
                  </a:lnTo>
                  <a:lnTo>
                    <a:pt x="7673886" y="9377185"/>
                  </a:lnTo>
                  <a:lnTo>
                    <a:pt x="7666241" y="9378734"/>
                  </a:lnTo>
                  <a:lnTo>
                    <a:pt x="7660005" y="9382938"/>
                  </a:lnTo>
                  <a:lnTo>
                    <a:pt x="7655788" y="9389186"/>
                  </a:lnTo>
                  <a:lnTo>
                    <a:pt x="7654252" y="9396832"/>
                  </a:lnTo>
                  <a:lnTo>
                    <a:pt x="7655788" y="9404477"/>
                  </a:lnTo>
                  <a:lnTo>
                    <a:pt x="7660005" y="9410725"/>
                  </a:lnTo>
                  <a:lnTo>
                    <a:pt x="7666241" y="9414942"/>
                  </a:lnTo>
                  <a:lnTo>
                    <a:pt x="7673886" y="9416478"/>
                  </a:lnTo>
                  <a:lnTo>
                    <a:pt x="7681531" y="9414942"/>
                  </a:lnTo>
                  <a:lnTo>
                    <a:pt x="7687780" y="9410725"/>
                  </a:lnTo>
                  <a:lnTo>
                    <a:pt x="7691996" y="9404477"/>
                  </a:lnTo>
                  <a:lnTo>
                    <a:pt x="7693533" y="9396832"/>
                  </a:lnTo>
                  <a:close/>
                </a:path>
                <a:path w="14841219" h="10718800" extrusionOk="0">
                  <a:moveTo>
                    <a:pt x="7693533" y="9296730"/>
                  </a:moveTo>
                  <a:lnTo>
                    <a:pt x="7691996" y="9289085"/>
                  </a:lnTo>
                  <a:lnTo>
                    <a:pt x="7687780" y="9282849"/>
                  </a:lnTo>
                  <a:lnTo>
                    <a:pt x="7681531" y="9278633"/>
                  </a:lnTo>
                  <a:lnTo>
                    <a:pt x="7673886" y="9277096"/>
                  </a:lnTo>
                  <a:lnTo>
                    <a:pt x="7666241" y="9278633"/>
                  </a:lnTo>
                  <a:lnTo>
                    <a:pt x="7660005" y="9282849"/>
                  </a:lnTo>
                  <a:lnTo>
                    <a:pt x="7655788" y="9289085"/>
                  </a:lnTo>
                  <a:lnTo>
                    <a:pt x="7654252" y="9296730"/>
                  </a:lnTo>
                  <a:lnTo>
                    <a:pt x="7655788" y="9304388"/>
                  </a:lnTo>
                  <a:lnTo>
                    <a:pt x="7660005" y="9310624"/>
                  </a:lnTo>
                  <a:lnTo>
                    <a:pt x="7666241" y="9314840"/>
                  </a:lnTo>
                  <a:lnTo>
                    <a:pt x="7673886" y="9316390"/>
                  </a:lnTo>
                  <a:lnTo>
                    <a:pt x="7681531" y="9314840"/>
                  </a:lnTo>
                  <a:lnTo>
                    <a:pt x="7687780" y="9310624"/>
                  </a:lnTo>
                  <a:lnTo>
                    <a:pt x="7691996" y="9304388"/>
                  </a:lnTo>
                  <a:lnTo>
                    <a:pt x="7693533" y="9296730"/>
                  </a:lnTo>
                  <a:close/>
                </a:path>
                <a:path w="14841219" h="10718800" extrusionOk="0">
                  <a:moveTo>
                    <a:pt x="7693533" y="9196641"/>
                  </a:moveTo>
                  <a:lnTo>
                    <a:pt x="7691996" y="9188996"/>
                  </a:lnTo>
                  <a:lnTo>
                    <a:pt x="7687780" y="9182748"/>
                  </a:lnTo>
                  <a:lnTo>
                    <a:pt x="7681531" y="9178544"/>
                  </a:lnTo>
                  <a:lnTo>
                    <a:pt x="7673886" y="9176995"/>
                  </a:lnTo>
                  <a:lnTo>
                    <a:pt x="7666241" y="9178544"/>
                  </a:lnTo>
                  <a:lnTo>
                    <a:pt x="7660005" y="9182748"/>
                  </a:lnTo>
                  <a:lnTo>
                    <a:pt x="7655788" y="9188996"/>
                  </a:lnTo>
                  <a:lnTo>
                    <a:pt x="7654252" y="9196641"/>
                  </a:lnTo>
                  <a:lnTo>
                    <a:pt x="7655788" y="9204287"/>
                  </a:lnTo>
                  <a:lnTo>
                    <a:pt x="7660005" y="9210535"/>
                  </a:lnTo>
                  <a:lnTo>
                    <a:pt x="7666241" y="9214752"/>
                  </a:lnTo>
                  <a:lnTo>
                    <a:pt x="7673886" y="9216288"/>
                  </a:lnTo>
                  <a:lnTo>
                    <a:pt x="7681531" y="9214752"/>
                  </a:lnTo>
                  <a:lnTo>
                    <a:pt x="7687780" y="9210535"/>
                  </a:lnTo>
                  <a:lnTo>
                    <a:pt x="7691996" y="9204287"/>
                  </a:lnTo>
                  <a:lnTo>
                    <a:pt x="7693533" y="9196641"/>
                  </a:lnTo>
                  <a:close/>
                </a:path>
                <a:path w="14841219" h="10718800" extrusionOk="0">
                  <a:moveTo>
                    <a:pt x="7693533" y="9096553"/>
                  </a:moveTo>
                  <a:lnTo>
                    <a:pt x="7691996" y="9088907"/>
                  </a:lnTo>
                  <a:lnTo>
                    <a:pt x="7687780" y="9082659"/>
                  </a:lnTo>
                  <a:lnTo>
                    <a:pt x="7681544" y="9078443"/>
                  </a:lnTo>
                  <a:lnTo>
                    <a:pt x="7673886" y="9076893"/>
                  </a:lnTo>
                  <a:lnTo>
                    <a:pt x="7666241" y="9078443"/>
                  </a:lnTo>
                  <a:lnTo>
                    <a:pt x="7660005" y="9082659"/>
                  </a:lnTo>
                  <a:lnTo>
                    <a:pt x="7655788" y="9088907"/>
                  </a:lnTo>
                  <a:lnTo>
                    <a:pt x="7654252" y="9096553"/>
                  </a:lnTo>
                  <a:lnTo>
                    <a:pt x="7655788" y="9104198"/>
                  </a:lnTo>
                  <a:lnTo>
                    <a:pt x="7660005" y="9110447"/>
                  </a:lnTo>
                  <a:lnTo>
                    <a:pt x="7666241" y="9114650"/>
                  </a:lnTo>
                  <a:lnTo>
                    <a:pt x="7673886" y="9116200"/>
                  </a:lnTo>
                  <a:lnTo>
                    <a:pt x="7681544" y="9114650"/>
                  </a:lnTo>
                  <a:lnTo>
                    <a:pt x="7687780" y="9110447"/>
                  </a:lnTo>
                  <a:lnTo>
                    <a:pt x="7691996" y="9104198"/>
                  </a:lnTo>
                  <a:lnTo>
                    <a:pt x="7693533" y="9096553"/>
                  </a:lnTo>
                  <a:close/>
                </a:path>
                <a:path w="14841219" h="10718800" extrusionOk="0">
                  <a:moveTo>
                    <a:pt x="7693533" y="8996451"/>
                  </a:moveTo>
                  <a:lnTo>
                    <a:pt x="7691996" y="8988806"/>
                  </a:lnTo>
                  <a:lnTo>
                    <a:pt x="7687780" y="8982558"/>
                  </a:lnTo>
                  <a:lnTo>
                    <a:pt x="7681544" y="8978354"/>
                  </a:lnTo>
                  <a:lnTo>
                    <a:pt x="7673886" y="8976804"/>
                  </a:lnTo>
                  <a:lnTo>
                    <a:pt x="7666241" y="8978354"/>
                  </a:lnTo>
                  <a:lnTo>
                    <a:pt x="7660005" y="8982558"/>
                  </a:lnTo>
                  <a:lnTo>
                    <a:pt x="7655788" y="8988806"/>
                  </a:lnTo>
                  <a:lnTo>
                    <a:pt x="7654252" y="8996451"/>
                  </a:lnTo>
                  <a:lnTo>
                    <a:pt x="7655788" y="9004097"/>
                  </a:lnTo>
                  <a:lnTo>
                    <a:pt x="7660005" y="9010345"/>
                  </a:lnTo>
                  <a:lnTo>
                    <a:pt x="7666241" y="9014549"/>
                  </a:lnTo>
                  <a:lnTo>
                    <a:pt x="7673886" y="9016098"/>
                  </a:lnTo>
                  <a:lnTo>
                    <a:pt x="7681544" y="9014549"/>
                  </a:lnTo>
                  <a:lnTo>
                    <a:pt x="7687780" y="9010345"/>
                  </a:lnTo>
                  <a:lnTo>
                    <a:pt x="7691996" y="9004097"/>
                  </a:lnTo>
                  <a:lnTo>
                    <a:pt x="7693533" y="8996451"/>
                  </a:lnTo>
                  <a:close/>
                </a:path>
                <a:path w="14841219" h="10718800" extrusionOk="0">
                  <a:moveTo>
                    <a:pt x="7693533" y="8896350"/>
                  </a:moveTo>
                  <a:lnTo>
                    <a:pt x="7691996" y="8888705"/>
                  </a:lnTo>
                  <a:lnTo>
                    <a:pt x="7687780" y="8882456"/>
                  </a:lnTo>
                  <a:lnTo>
                    <a:pt x="7681544" y="8878252"/>
                  </a:lnTo>
                  <a:lnTo>
                    <a:pt x="7673886" y="8876703"/>
                  </a:lnTo>
                  <a:lnTo>
                    <a:pt x="7666241" y="8878252"/>
                  </a:lnTo>
                  <a:lnTo>
                    <a:pt x="7660005" y="8882456"/>
                  </a:lnTo>
                  <a:lnTo>
                    <a:pt x="7655788" y="8888705"/>
                  </a:lnTo>
                  <a:lnTo>
                    <a:pt x="7654252" y="8896350"/>
                  </a:lnTo>
                  <a:lnTo>
                    <a:pt x="7655788" y="8903995"/>
                  </a:lnTo>
                  <a:lnTo>
                    <a:pt x="7660005" y="8910244"/>
                  </a:lnTo>
                  <a:lnTo>
                    <a:pt x="7666241" y="8914447"/>
                  </a:lnTo>
                  <a:lnTo>
                    <a:pt x="7673886" y="8915997"/>
                  </a:lnTo>
                  <a:lnTo>
                    <a:pt x="7681544" y="8914447"/>
                  </a:lnTo>
                  <a:lnTo>
                    <a:pt x="7687780" y="8910244"/>
                  </a:lnTo>
                  <a:lnTo>
                    <a:pt x="7691996" y="8903995"/>
                  </a:lnTo>
                  <a:lnTo>
                    <a:pt x="7693533" y="8896350"/>
                  </a:lnTo>
                  <a:close/>
                </a:path>
                <a:path w="14841219" h="10718800" extrusionOk="0">
                  <a:moveTo>
                    <a:pt x="7693533" y="8796249"/>
                  </a:moveTo>
                  <a:lnTo>
                    <a:pt x="7691996" y="8788603"/>
                  </a:lnTo>
                  <a:lnTo>
                    <a:pt x="7687780" y="8782367"/>
                  </a:lnTo>
                  <a:lnTo>
                    <a:pt x="7681544" y="8778151"/>
                  </a:lnTo>
                  <a:lnTo>
                    <a:pt x="7673886" y="8776602"/>
                  </a:lnTo>
                  <a:lnTo>
                    <a:pt x="7666241" y="8778151"/>
                  </a:lnTo>
                  <a:lnTo>
                    <a:pt x="7660005" y="8782367"/>
                  </a:lnTo>
                  <a:lnTo>
                    <a:pt x="7655788" y="8788603"/>
                  </a:lnTo>
                  <a:lnTo>
                    <a:pt x="7654252" y="8796249"/>
                  </a:lnTo>
                  <a:lnTo>
                    <a:pt x="7655788" y="8803907"/>
                  </a:lnTo>
                  <a:lnTo>
                    <a:pt x="7660005" y="8810155"/>
                  </a:lnTo>
                  <a:lnTo>
                    <a:pt x="7666241" y="8814359"/>
                  </a:lnTo>
                  <a:lnTo>
                    <a:pt x="7673886" y="8815908"/>
                  </a:lnTo>
                  <a:lnTo>
                    <a:pt x="7681544" y="8814359"/>
                  </a:lnTo>
                  <a:lnTo>
                    <a:pt x="7687780" y="8810155"/>
                  </a:lnTo>
                  <a:lnTo>
                    <a:pt x="7691996" y="8803907"/>
                  </a:lnTo>
                  <a:lnTo>
                    <a:pt x="7693533" y="8796249"/>
                  </a:lnTo>
                  <a:close/>
                </a:path>
                <a:path w="14841219" h="10718800" extrusionOk="0">
                  <a:moveTo>
                    <a:pt x="7693533" y="8696160"/>
                  </a:moveTo>
                  <a:lnTo>
                    <a:pt x="7691996" y="8688514"/>
                  </a:lnTo>
                  <a:lnTo>
                    <a:pt x="7687780" y="8682266"/>
                  </a:lnTo>
                  <a:lnTo>
                    <a:pt x="7681544" y="8678050"/>
                  </a:lnTo>
                  <a:lnTo>
                    <a:pt x="7673886" y="8676513"/>
                  </a:lnTo>
                  <a:lnTo>
                    <a:pt x="7666241" y="8678050"/>
                  </a:lnTo>
                  <a:lnTo>
                    <a:pt x="7660005" y="8682266"/>
                  </a:lnTo>
                  <a:lnTo>
                    <a:pt x="7655788" y="8688514"/>
                  </a:lnTo>
                  <a:lnTo>
                    <a:pt x="7654252" y="8696160"/>
                  </a:lnTo>
                  <a:lnTo>
                    <a:pt x="7655788" y="8703818"/>
                  </a:lnTo>
                  <a:lnTo>
                    <a:pt x="7660005" y="8710054"/>
                  </a:lnTo>
                  <a:lnTo>
                    <a:pt x="7666241" y="8714270"/>
                  </a:lnTo>
                  <a:lnTo>
                    <a:pt x="7673886" y="8715807"/>
                  </a:lnTo>
                  <a:lnTo>
                    <a:pt x="7681544" y="8714270"/>
                  </a:lnTo>
                  <a:lnTo>
                    <a:pt x="7687780" y="8710054"/>
                  </a:lnTo>
                  <a:lnTo>
                    <a:pt x="7691996" y="8703818"/>
                  </a:lnTo>
                  <a:lnTo>
                    <a:pt x="7693533" y="8696160"/>
                  </a:lnTo>
                  <a:close/>
                </a:path>
                <a:path w="14841219" h="10718800" extrusionOk="0">
                  <a:moveTo>
                    <a:pt x="7693533" y="8596071"/>
                  </a:moveTo>
                  <a:lnTo>
                    <a:pt x="7691996" y="8588426"/>
                  </a:lnTo>
                  <a:lnTo>
                    <a:pt x="7687780" y="8582177"/>
                  </a:lnTo>
                  <a:lnTo>
                    <a:pt x="7681544" y="8577961"/>
                  </a:lnTo>
                  <a:lnTo>
                    <a:pt x="7673886" y="8576424"/>
                  </a:lnTo>
                  <a:lnTo>
                    <a:pt x="7666241" y="8577961"/>
                  </a:lnTo>
                  <a:lnTo>
                    <a:pt x="7660005" y="8582177"/>
                  </a:lnTo>
                  <a:lnTo>
                    <a:pt x="7655788" y="8588426"/>
                  </a:lnTo>
                  <a:lnTo>
                    <a:pt x="7654252" y="8596071"/>
                  </a:lnTo>
                  <a:lnTo>
                    <a:pt x="7655788" y="8603717"/>
                  </a:lnTo>
                  <a:lnTo>
                    <a:pt x="7660005" y="8609965"/>
                  </a:lnTo>
                  <a:lnTo>
                    <a:pt x="7666241" y="8614169"/>
                  </a:lnTo>
                  <a:lnTo>
                    <a:pt x="7673886" y="8615705"/>
                  </a:lnTo>
                  <a:lnTo>
                    <a:pt x="7681544" y="8614169"/>
                  </a:lnTo>
                  <a:lnTo>
                    <a:pt x="7687780" y="8609965"/>
                  </a:lnTo>
                  <a:lnTo>
                    <a:pt x="7691996" y="8603717"/>
                  </a:lnTo>
                  <a:lnTo>
                    <a:pt x="7693533" y="8596071"/>
                  </a:lnTo>
                  <a:close/>
                </a:path>
                <a:path w="14841219" h="10718800" extrusionOk="0">
                  <a:moveTo>
                    <a:pt x="7693533" y="8495970"/>
                  </a:moveTo>
                  <a:lnTo>
                    <a:pt x="7691996" y="8488324"/>
                  </a:lnTo>
                  <a:lnTo>
                    <a:pt x="7687780" y="8482076"/>
                  </a:lnTo>
                  <a:lnTo>
                    <a:pt x="7681544" y="8477860"/>
                  </a:lnTo>
                  <a:lnTo>
                    <a:pt x="7673886" y="8476323"/>
                  </a:lnTo>
                  <a:lnTo>
                    <a:pt x="7666241" y="8477860"/>
                  </a:lnTo>
                  <a:lnTo>
                    <a:pt x="7660005" y="8482076"/>
                  </a:lnTo>
                  <a:lnTo>
                    <a:pt x="7655788" y="8488324"/>
                  </a:lnTo>
                  <a:lnTo>
                    <a:pt x="7654252" y="8495970"/>
                  </a:lnTo>
                  <a:lnTo>
                    <a:pt x="7655788" y="8503615"/>
                  </a:lnTo>
                  <a:lnTo>
                    <a:pt x="7660005" y="8509864"/>
                  </a:lnTo>
                  <a:lnTo>
                    <a:pt x="7666241" y="8514067"/>
                  </a:lnTo>
                  <a:lnTo>
                    <a:pt x="7673886" y="8515617"/>
                  </a:lnTo>
                  <a:lnTo>
                    <a:pt x="7681544" y="8514067"/>
                  </a:lnTo>
                  <a:lnTo>
                    <a:pt x="7687780" y="8509864"/>
                  </a:lnTo>
                  <a:lnTo>
                    <a:pt x="7691996" y="8503615"/>
                  </a:lnTo>
                  <a:lnTo>
                    <a:pt x="7693533" y="8495970"/>
                  </a:lnTo>
                  <a:close/>
                </a:path>
                <a:path w="14841219" h="10718800" extrusionOk="0">
                  <a:moveTo>
                    <a:pt x="7737462" y="4841913"/>
                  </a:moveTo>
                  <a:lnTo>
                    <a:pt x="7735913" y="4834267"/>
                  </a:lnTo>
                  <a:lnTo>
                    <a:pt x="7731709" y="4828019"/>
                  </a:lnTo>
                  <a:lnTo>
                    <a:pt x="7725461" y="4823803"/>
                  </a:lnTo>
                  <a:lnTo>
                    <a:pt x="7717803" y="4822253"/>
                  </a:lnTo>
                  <a:lnTo>
                    <a:pt x="7710157" y="4823803"/>
                  </a:lnTo>
                  <a:lnTo>
                    <a:pt x="7703921" y="4828019"/>
                  </a:lnTo>
                  <a:lnTo>
                    <a:pt x="7699705" y="4834267"/>
                  </a:lnTo>
                  <a:lnTo>
                    <a:pt x="7698168" y="4841913"/>
                  </a:lnTo>
                  <a:lnTo>
                    <a:pt x="7699705" y="4849558"/>
                  </a:lnTo>
                  <a:lnTo>
                    <a:pt x="7703921" y="4855807"/>
                  </a:lnTo>
                  <a:lnTo>
                    <a:pt x="7710157" y="4860010"/>
                  </a:lnTo>
                  <a:lnTo>
                    <a:pt x="7717803" y="4861560"/>
                  </a:lnTo>
                  <a:lnTo>
                    <a:pt x="7725461" y="4860010"/>
                  </a:lnTo>
                  <a:lnTo>
                    <a:pt x="7731709" y="4855807"/>
                  </a:lnTo>
                  <a:lnTo>
                    <a:pt x="7735913" y="4849558"/>
                  </a:lnTo>
                  <a:lnTo>
                    <a:pt x="7737462" y="4841913"/>
                  </a:lnTo>
                  <a:close/>
                </a:path>
                <a:path w="14841219" h="10718800" extrusionOk="0">
                  <a:moveTo>
                    <a:pt x="7737462" y="4741811"/>
                  </a:moveTo>
                  <a:lnTo>
                    <a:pt x="7735913" y="4734166"/>
                  </a:lnTo>
                  <a:lnTo>
                    <a:pt x="7731709" y="4727918"/>
                  </a:lnTo>
                  <a:lnTo>
                    <a:pt x="7725461" y="4723714"/>
                  </a:lnTo>
                  <a:lnTo>
                    <a:pt x="7717803" y="4722165"/>
                  </a:lnTo>
                  <a:lnTo>
                    <a:pt x="7710157" y="4723714"/>
                  </a:lnTo>
                  <a:lnTo>
                    <a:pt x="7703921" y="4727918"/>
                  </a:lnTo>
                  <a:lnTo>
                    <a:pt x="7699705" y="4734166"/>
                  </a:lnTo>
                  <a:lnTo>
                    <a:pt x="7698168" y="4741811"/>
                  </a:lnTo>
                  <a:lnTo>
                    <a:pt x="7699705" y="4749470"/>
                  </a:lnTo>
                  <a:lnTo>
                    <a:pt x="7703921" y="4755705"/>
                  </a:lnTo>
                  <a:lnTo>
                    <a:pt x="7710157" y="4759909"/>
                  </a:lnTo>
                  <a:lnTo>
                    <a:pt x="7717803" y="4761458"/>
                  </a:lnTo>
                  <a:lnTo>
                    <a:pt x="7725461" y="4759909"/>
                  </a:lnTo>
                  <a:lnTo>
                    <a:pt x="7731709" y="4755705"/>
                  </a:lnTo>
                  <a:lnTo>
                    <a:pt x="7735913" y="4749470"/>
                  </a:lnTo>
                  <a:lnTo>
                    <a:pt x="7737462" y="4741811"/>
                  </a:lnTo>
                  <a:close/>
                </a:path>
                <a:path w="14841219" h="10718800" extrusionOk="0">
                  <a:moveTo>
                    <a:pt x="7737462" y="4641710"/>
                  </a:moveTo>
                  <a:lnTo>
                    <a:pt x="7735913" y="4634065"/>
                  </a:lnTo>
                  <a:lnTo>
                    <a:pt x="7731709" y="4627816"/>
                  </a:lnTo>
                  <a:lnTo>
                    <a:pt x="7725461" y="4623613"/>
                  </a:lnTo>
                  <a:lnTo>
                    <a:pt x="7717803" y="4622063"/>
                  </a:lnTo>
                  <a:lnTo>
                    <a:pt x="7710157" y="4623613"/>
                  </a:lnTo>
                  <a:lnTo>
                    <a:pt x="7703921" y="4627816"/>
                  </a:lnTo>
                  <a:lnTo>
                    <a:pt x="7699705" y="4634065"/>
                  </a:lnTo>
                  <a:lnTo>
                    <a:pt x="7698168" y="4641710"/>
                  </a:lnTo>
                  <a:lnTo>
                    <a:pt x="7699705" y="4649355"/>
                  </a:lnTo>
                  <a:lnTo>
                    <a:pt x="7703921" y="4655604"/>
                  </a:lnTo>
                  <a:lnTo>
                    <a:pt x="7710157" y="4659820"/>
                  </a:lnTo>
                  <a:lnTo>
                    <a:pt x="7717803" y="4661357"/>
                  </a:lnTo>
                  <a:lnTo>
                    <a:pt x="7725461" y="4659820"/>
                  </a:lnTo>
                  <a:lnTo>
                    <a:pt x="7731709" y="4655604"/>
                  </a:lnTo>
                  <a:lnTo>
                    <a:pt x="7735913" y="4649355"/>
                  </a:lnTo>
                  <a:lnTo>
                    <a:pt x="7737462" y="4641710"/>
                  </a:lnTo>
                  <a:close/>
                </a:path>
                <a:path w="14841219" h="10718800" extrusionOk="0">
                  <a:moveTo>
                    <a:pt x="7737462" y="4541621"/>
                  </a:moveTo>
                  <a:lnTo>
                    <a:pt x="7735913" y="4533976"/>
                  </a:lnTo>
                  <a:lnTo>
                    <a:pt x="7731709" y="4527728"/>
                  </a:lnTo>
                  <a:lnTo>
                    <a:pt x="7725461" y="4523524"/>
                  </a:lnTo>
                  <a:lnTo>
                    <a:pt x="7717803" y="4521974"/>
                  </a:lnTo>
                  <a:lnTo>
                    <a:pt x="7710157" y="4523524"/>
                  </a:lnTo>
                  <a:lnTo>
                    <a:pt x="7703921" y="4527728"/>
                  </a:lnTo>
                  <a:lnTo>
                    <a:pt x="7699705" y="4533976"/>
                  </a:lnTo>
                  <a:lnTo>
                    <a:pt x="7698168" y="4541621"/>
                  </a:lnTo>
                  <a:lnTo>
                    <a:pt x="7699705" y="4549279"/>
                  </a:lnTo>
                  <a:lnTo>
                    <a:pt x="7703921" y="4555528"/>
                  </a:lnTo>
                  <a:lnTo>
                    <a:pt x="7710157" y="4559732"/>
                  </a:lnTo>
                  <a:lnTo>
                    <a:pt x="7717803" y="4561281"/>
                  </a:lnTo>
                  <a:lnTo>
                    <a:pt x="7725461" y="4559732"/>
                  </a:lnTo>
                  <a:lnTo>
                    <a:pt x="7731709" y="4555528"/>
                  </a:lnTo>
                  <a:lnTo>
                    <a:pt x="7735913" y="4549279"/>
                  </a:lnTo>
                  <a:lnTo>
                    <a:pt x="7737462" y="4541621"/>
                  </a:lnTo>
                  <a:close/>
                </a:path>
                <a:path w="14841219" h="10718800" extrusionOk="0">
                  <a:moveTo>
                    <a:pt x="7737462" y="4441533"/>
                  </a:moveTo>
                  <a:lnTo>
                    <a:pt x="7735913" y="4433887"/>
                  </a:lnTo>
                  <a:lnTo>
                    <a:pt x="7731709" y="4427639"/>
                  </a:lnTo>
                  <a:lnTo>
                    <a:pt x="7725461" y="4423435"/>
                  </a:lnTo>
                  <a:lnTo>
                    <a:pt x="7717803" y="4421886"/>
                  </a:lnTo>
                  <a:lnTo>
                    <a:pt x="7710157" y="4423435"/>
                  </a:lnTo>
                  <a:lnTo>
                    <a:pt x="7703921" y="4427639"/>
                  </a:lnTo>
                  <a:lnTo>
                    <a:pt x="7699705" y="4433887"/>
                  </a:lnTo>
                  <a:lnTo>
                    <a:pt x="7698168" y="4441533"/>
                  </a:lnTo>
                  <a:lnTo>
                    <a:pt x="7699705" y="4449178"/>
                  </a:lnTo>
                  <a:lnTo>
                    <a:pt x="7703921" y="4455426"/>
                  </a:lnTo>
                  <a:lnTo>
                    <a:pt x="7710157" y="4459630"/>
                  </a:lnTo>
                  <a:lnTo>
                    <a:pt x="7717803" y="4461180"/>
                  </a:lnTo>
                  <a:lnTo>
                    <a:pt x="7725461" y="4459630"/>
                  </a:lnTo>
                  <a:lnTo>
                    <a:pt x="7731709" y="4455426"/>
                  </a:lnTo>
                  <a:lnTo>
                    <a:pt x="7735913" y="4449178"/>
                  </a:lnTo>
                  <a:lnTo>
                    <a:pt x="7737462" y="4441533"/>
                  </a:lnTo>
                  <a:close/>
                </a:path>
                <a:path w="14841219" h="10718800" extrusionOk="0">
                  <a:moveTo>
                    <a:pt x="7737462" y="4341431"/>
                  </a:moveTo>
                  <a:lnTo>
                    <a:pt x="7735913" y="4333786"/>
                  </a:lnTo>
                  <a:lnTo>
                    <a:pt x="7731709" y="4327537"/>
                  </a:lnTo>
                  <a:lnTo>
                    <a:pt x="7725461" y="4323334"/>
                  </a:lnTo>
                  <a:lnTo>
                    <a:pt x="7717803" y="4321797"/>
                  </a:lnTo>
                  <a:lnTo>
                    <a:pt x="7710157" y="4323334"/>
                  </a:lnTo>
                  <a:lnTo>
                    <a:pt x="7703921" y="4327537"/>
                  </a:lnTo>
                  <a:lnTo>
                    <a:pt x="7699705" y="4333786"/>
                  </a:lnTo>
                  <a:lnTo>
                    <a:pt x="7698168" y="4341431"/>
                  </a:lnTo>
                  <a:lnTo>
                    <a:pt x="7699705" y="4349077"/>
                  </a:lnTo>
                  <a:lnTo>
                    <a:pt x="7703921" y="4355325"/>
                  </a:lnTo>
                  <a:lnTo>
                    <a:pt x="7710157" y="4359529"/>
                  </a:lnTo>
                  <a:lnTo>
                    <a:pt x="7717803" y="4361078"/>
                  </a:lnTo>
                  <a:lnTo>
                    <a:pt x="7725461" y="4359529"/>
                  </a:lnTo>
                  <a:lnTo>
                    <a:pt x="7731709" y="4355325"/>
                  </a:lnTo>
                  <a:lnTo>
                    <a:pt x="7735913" y="4349077"/>
                  </a:lnTo>
                  <a:lnTo>
                    <a:pt x="7737462" y="4341431"/>
                  </a:lnTo>
                  <a:close/>
                </a:path>
                <a:path w="14841219" h="10718800" extrusionOk="0">
                  <a:moveTo>
                    <a:pt x="7737462" y="4241330"/>
                  </a:moveTo>
                  <a:lnTo>
                    <a:pt x="7735913" y="4233684"/>
                  </a:lnTo>
                  <a:lnTo>
                    <a:pt x="7731709" y="4227449"/>
                  </a:lnTo>
                  <a:lnTo>
                    <a:pt x="7725461" y="4223232"/>
                  </a:lnTo>
                  <a:lnTo>
                    <a:pt x="7717803" y="4221696"/>
                  </a:lnTo>
                  <a:lnTo>
                    <a:pt x="7710157" y="4223232"/>
                  </a:lnTo>
                  <a:lnTo>
                    <a:pt x="7703921" y="4227449"/>
                  </a:lnTo>
                  <a:lnTo>
                    <a:pt x="7699705" y="4233684"/>
                  </a:lnTo>
                  <a:lnTo>
                    <a:pt x="7698168" y="4241330"/>
                  </a:lnTo>
                  <a:lnTo>
                    <a:pt x="7699705" y="4248975"/>
                  </a:lnTo>
                  <a:lnTo>
                    <a:pt x="7703921" y="4255224"/>
                  </a:lnTo>
                  <a:lnTo>
                    <a:pt x="7710157" y="4259440"/>
                  </a:lnTo>
                  <a:lnTo>
                    <a:pt x="7717803" y="4260977"/>
                  </a:lnTo>
                  <a:lnTo>
                    <a:pt x="7725461" y="4259440"/>
                  </a:lnTo>
                  <a:lnTo>
                    <a:pt x="7731709" y="4255224"/>
                  </a:lnTo>
                  <a:lnTo>
                    <a:pt x="7735913" y="4248975"/>
                  </a:lnTo>
                  <a:lnTo>
                    <a:pt x="7737462" y="4241330"/>
                  </a:lnTo>
                  <a:close/>
                </a:path>
                <a:path w="14841219" h="10718800" extrusionOk="0">
                  <a:moveTo>
                    <a:pt x="7737462" y="4141228"/>
                  </a:moveTo>
                  <a:lnTo>
                    <a:pt x="7735913" y="4133583"/>
                  </a:lnTo>
                  <a:lnTo>
                    <a:pt x="7731709" y="4127347"/>
                  </a:lnTo>
                  <a:lnTo>
                    <a:pt x="7725461" y="4123131"/>
                  </a:lnTo>
                  <a:lnTo>
                    <a:pt x="7717803" y="4121594"/>
                  </a:lnTo>
                  <a:lnTo>
                    <a:pt x="7710157" y="4123131"/>
                  </a:lnTo>
                  <a:lnTo>
                    <a:pt x="7703921" y="4127347"/>
                  </a:lnTo>
                  <a:lnTo>
                    <a:pt x="7699705" y="4133583"/>
                  </a:lnTo>
                  <a:lnTo>
                    <a:pt x="7698168" y="4141228"/>
                  </a:lnTo>
                  <a:lnTo>
                    <a:pt x="7699705" y="4148886"/>
                  </a:lnTo>
                  <a:lnTo>
                    <a:pt x="7703921" y="4155122"/>
                  </a:lnTo>
                  <a:lnTo>
                    <a:pt x="7710157" y="4159339"/>
                  </a:lnTo>
                  <a:lnTo>
                    <a:pt x="7717803" y="4160875"/>
                  </a:lnTo>
                  <a:lnTo>
                    <a:pt x="7725461" y="4159339"/>
                  </a:lnTo>
                  <a:lnTo>
                    <a:pt x="7731709" y="4155122"/>
                  </a:lnTo>
                  <a:lnTo>
                    <a:pt x="7735913" y="4148886"/>
                  </a:lnTo>
                  <a:lnTo>
                    <a:pt x="7737462" y="4141228"/>
                  </a:lnTo>
                  <a:close/>
                </a:path>
                <a:path w="14841219" h="10718800" extrusionOk="0">
                  <a:moveTo>
                    <a:pt x="7737462" y="4041140"/>
                  </a:moveTo>
                  <a:lnTo>
                    <a:pt x="7735913" y="4033494"/>
                  </a:lnTo>
                  <a:lnTo>
                    <a:pt x="7731709" y="4027259"/>
                  </a:lnTo>
                  <a:lnTo>
                    <a:pt x="7725461" y="4023042"/>
                  </a:lnTo>
                  <a:lnTo>
                    <a:pt x="7717803" y="4021505"/>
                  </a:lnTo>
                  <a:lnTo>
                    <a:pt x="7710157" y="4023042"/>
                  </a:lnTo>
                  <a:lnTo>
                    <a:pt x="7703921" y="4027259"/>
                  </a:lnTo>
                  <a:lnTo>
                    <a:pt x="7699705" y="4033494"/>
                  </a:lnTo>
                  <a:lnTo>
                    <a:pt x="7698168" y="4041140"/>
                  </a:lnTo>
                  <a:lnTo>
                    <a:pt x="7699705" y="4048785"/>
                  </a:lnTo>
                  <a:lnTo>
                    <a:pt x="7703921" y="4055033"/>
                  </a:lnTo>
                  <a:lnTo>
                    <a:pt x="7710157" y="4059250"/>
                  </a:lnTo>
                  <a:lnTo>
                    <a:pt x="7717803" y="4060787"/>
                  </a:lnTo>
                  <a:lnTo>
                    <a:pt x="7725461" y="4059250"/>
                  </a:lnTo>
                  <a:lnTo>
                    <a:pt x="7731709" y="4055033"/>
                  </a:lnTo>
                  <a:lnTo>
                    <a:pt x="7735913" y="4048785"/>
                  </a:lnTo>
                  <a:lnTo>
                    <a:pt x="7737462" y="4041140"/>
                  </a:lnTo>
                  <a:close/>
                </a:path>
                <a:path w="14841219" h="10718800" extrusionOk="0">
                  <a:moveTo>
                    <a:pt x="7737462" y="3941038"/>
                  </a:moveTo>
                  <a:lnTo>
                    <a:pt x="7735913" y="3933393"/>
                  </a:lnTo>
                  <a:lnTo>
                    <a:pt x="7731709" y="3927157"/>
                  </a:lnTo>
                  <a:lnTo>
                    <a:pt x="7725461" y="3922953"/>
                  </a:lnTo>
                  <a:lnTo>
                    <a:pt x="7717803" y="3921404"/>
                  </a:lnTo>
                  <a:lnTo>
                    <a:pt x="7710157" y="3922953"/>
                  </a:lnTo>
                  <a:lnTo>
                    <a:pt x="7703921" y="3927157"/>
                  </a:lnTo>
                  <a:lnTo>
                    <a:pt x="7699705" y="3933393"/>
                  </a:lnTo>
                  <a:lnTo>
                    <a:pt x="7698168" y="3941038"/>
                  </a:lnTo>
                  <a:lnTo>
                    <a:pt x="7699705" y="3948696"/>
                  </a:lnTo>
                  <a:lnTo>
                    <a:pt x="7703921" y="3954932"/>
                  </a:lnTo>
                  <a:lnTo>
                    <a:pt x="7710157" y="3959148"/>
                  </a:lnTo>
                  <a:lnTo>
                    <a:pt x="7717803" y="3960685"/>
                  </a:lnTo>
                  <a:lnTo>
                    <a:pt x="7725461" y="3959148"/>
                  </a:lnTo>
                  <a:lnTo>
                    <a:pt x="7731709" y="3954932"/>
                  </a:lnTo>
                  <a:lnTo>
                    <a:pt x="7735913" y="3948696"/>
                  </a:lnTo>
                  <a:lnTo>
                    <a:pt x="7737462" y="3941038"/>
                  </a:lnTo>
                  <a:close/>
                </a:path>
                <a:path w="14841219" h="10718800" extrusionOk="0">
                  <a:moveTo>
                    <a:pt x="7737462" y="3840950"/>
                  </a:moveTo>
                  <a:lnTo>
                    <a:pt x="7735913" y="3833304"/>
                  </a:lnTo>
                  <a:lnTo>
                    <a:pt x="7731709" y="3827056"/>
                  </a:lnTo>
                  <a:lnTo>
                    <a:pt x="7725461" y="3822839"/>
                  </a:lnTo>
                  <a:lnTo>
                    <a:pt x="7717803" y="3821303"/>
                  </a:lnTo>
                  <a:lnTo>
                    <a:pt x="7710157" y="3822839"/>
                  </a:lnTo>
                  <a:lnTo>
                    <a:pt x="7703921" y="3827056"/>
                  </a:lnTo>
                  <a:lnTo>
                    <a:pt x="7699705" y="3833304"/>
                  </a:lnTo>
                  <a:lnTo>
                    <a:pt x="7698168" y="3840950"/>
                  </a:lnTo>
                  <a:lnTo>
                    <a:pt x="7699705" y="3848595"/>
                  </a:lnTo>
                  <a:lnTo>
                    <a:pt x="7703921" y="3854843"/>
                  </a:lnTo>
                  <a:lnTo>
                    <a:pt x="7710157" y="3859060"/>
                  </a:lnTo>
                  <a:lnTo>
                    <a:pt x="7717803" y="3860596"/>
                  </a:lnTo>
                  <a:lnTo>
                    <a:pt x="7725461" y="3859060"/>
                  </a:lnTo>
                  <a:lnTo>
                    <a:pt x="7731709" y="3854843"/>
                  </a:lnTo>
                  <a:lnTo>
                    <a:pt x="7735913" y="3848595"/>
                  </a:lnTo>
                  <a:lnTo>
                    <a:pt x="7737462" y="3840950"/>
                  </a:lnTo>
                  <a:close/>
                </a:path>
                <a:path w="14841219" h="10718800" extrusionOk="0">
                  <a:moveTo>
                    <a:pt x="7737462" y="3740861"/>
                  </a:moveTo>
                  <a:lnTo>
                    <a:pt x="7735913" y="3733203"/>
                  </a:lnTo>
                  <a:lnTo>
                    <a:pt x="7731709" y="3726954"/>
                  </a:lnTo>
                  <a:lnTo>
                    <a:pt x="7725461" y="3722751"/>
                  </a:lnTo>
                  <a:lnTo>
                    <a:pt x="7717803" y="3721201"/>
                  </a:lnTo>
                  <a:lnTo>
                    <a:pt x="7710157" y="3722751"/>
                  </a:lnTo>
                  <a:lnTo>
                    <a:pt x="7703921" y="3726954"/>
                  </a:lnTo>
                  <a:lnTo>
                    <a:pt x="7699705" y="3733203"/>
                  </a:lnTo>
                  <a:lnTo>
                    <a:pt x="7698168" y="3740861"/>
                  </a:lnTo>
                  <a:lnTo>
                    <a:pt x="7699705" y="3748494"/>
                  </a:lnTo>
                  <a:lnTo>
                    <a:pt x="7703921" y="3754742"/>
                  </a:lnTo>
                  <a:lnTo>
                    <a:pt x="7710157" y="3758958"/>
                  </a:lnTo>
                  <a:lnTo>
                    <a:pt x="7717803" y="3760495"/>
                  </a:lnTo>
                  <a:lnTo>
                    <a:pt x="7725461" y="3758958"/>
                  </a:lnTo>
                  <a:lnTo>
                    <a:pt x="7731709" y="3754742"/>
                  </a:lnTo>
                  <a:lnTo>
                    <a:pt x="7735913" y="3748494"/>
                  </a:lnTo>
                  <a:lnTo>
                    <a:pt x="7737462" y="3740861"/>
                  </a:lnTo>
                  <a:close/>
                </a:path>
                <a:path w="14841219" h="10718800" extrusionOk="0">
                  <a:moveTo>
                    <a:pt x="7737462" y="3640759"/>
                  </a:moveTo>
                  <a:lnTo>
                    <a:pt x="7735913" y="3633114"/>
                  </a:lnTo>
                  <a:lnTo>
                    <a:pt x="7731709" y="3626866"/>
                  </a:lnTo>
                  <a:lnTo>
                    <a:pt x="7725461" y="3622649"/>
                  </a:lnTo>
                  <a:lnTo>
                    <a:pt x="7717803" y="3621100"/>
                  </a:lnTo>
                  <a:lnTo>
                    <a:pt x="7710157" y="3622649"/>
                  </a:lnTo>
                  <a:lnTo>
                    <a:pt x="7703921" y="3626866"/>
                  </a:lnTo>
                  <a:lnTo>
                    <a:pt x="7699705" y="3633114"/>
                  </a:lnTo>
                  <a:lnTo>
                    <a:pt x="7698168" y="3640759"/>
                  </a:lnTo>
                  <a:lnTo>
                    <a:pt x="7699705" y="3648405"/>
                  </a:lnTo>
                  <a:lnTo>
                    <a:pt x="7703921" y="3654641"/>
                  </a:lnTo>
                  <a:lnTo>
                    <a:pt x="7710157" y="3658857"/>
                  </a:lnTo>
                  <a:lnTo>
                    <a:pt x="7717803" y="3660394"/>
                  </a:lnTo>
                  <a:lnTo>
                    <a:pt x="7725461" y="3658857"/>
                  </a:lnTo>
                  <a:lnTo>
                    <a:pt x="7731709" y="3654641"/>
                  </a:lnTo>
                  <a:lnTo>
                    <a:pt x="7735913" y="3648405"/>
                  </a:lnTo>
                  <a:lnTo>
                    <a:pt x="7737462" y="3640759"/>
                  </a:lnTo>
                  <a:close/>
                </a:path>
                <a:path w="14841219" h="10718800" extrusionOk="0">
                  <a:moveTo>
                    <a:pt x="7737462" y="3540658"/>
                  </a:moveTo>
                  <a:lnTo>
                    <a:pt x="7735913" y="3533013"/>
                  </a:lnTo>
                  <a:lnTo>
                    <a:pt x="7731709" y="3526764"/>
                  </a:lnTo>
                  <a:lnTo>
                    <a:pt x="7725461" y="3522561"/>
                  </a:lnTo>
                  <a:lnTo>
                    <a:pt x="7717803" y="3521011"/>
                  </a:lnTo>
                  <a:lnTo>
                    <a:pt x="7710157" y="3522561"/>
                  </a:lnTo>
                  <a:lnTo>
                    <a:pt x="7703921" y="3526764"/>
                  </a:lnTo>
                  <a:lnTo>
                    <a:pt x="7699705" y="3533013"/>
                  </a:lnTo>
                  <a:lnTo>
                    <a:pt x="7698168" y="3540658"/>
                  </a:lnTo>
                  <a:lnTo>
                    <a:pt x="7699705" y="3548303"/>
                  </a:lnTo>
                  <a:lnTo>
                    <a:pt x="7703921" y="3554552"/>
                  </a:lnTo>
                  <a:lnTo>
                    <a:pt x="7710157" y="3558768"/>
                  </a:lnTo>
                  <a:lnTo>
                    <a:pt x="7717803" y="3560318"/>
                  </a:lnTo>
                  <a:lnTo>
                    <a:pt x="7725461" y="3558768"/>
                  </a:lnTo>
                  <a:lnTo>
                    <a:pt x="7731709" y="3554552"/>
                  </a:lnTo>
                  <a:lnTo>
                    <a:pt x="7735913" y="3548303"/>
                  </a:lnTo>
                  <a:lnTo>
                    <a:pt x="7737462" y="3540658"/>
                  </a:lnTo>
                  <a:close/>
                </a:path>
                <a:path w="14841219" h="10718800" extrusionOk="0">
                  <a:moveTo>
                    <a:pt x="7737462" y="3440557"/>
                  </a:moveTo>
                  <a:lnTo>
                    <a:pt x="7735913" y="3432911"/>
                  </a:lnTo>
                  <a:lnTo>
                    <a:pt x="7731709" y="3426676"/>
                  </a:lnTo>
                  <a:lnTo>
                    <a:pt x="7725461" y="3422459"/>
                  </a:lnTo>
                  <a:lnTo>
                    <a:pt x="7717803" y="3420910"/>
                  </a:lnTo>
                  <a:lnTo>
                    <a:pt x="7710157" y="3422459"/>
                  </a:lnTo>
                  <a:lnTo>
                    <a:pt x="7703921" y="3426676"/>
                  </a:lnTo>
                  <a:lnTo>
                    <a:pt x="7699705" y="3432911"/>
                  </a:lnTo>
                  <a:lnTo>
                    <a:pt x="7698168" y="3440557"/>
                  </a:lnTo>
                  <a:lnTo>
                    <a:pt x="7699705" y="3448215"/>
                  </a:lnTo>
                  <a:lnTo>
                    <a:pt x="7703921" y="3454463"/>
                  </a:lnTo>
                  <a:lnTo>
                    <a:pt x="7710157" y="3458667"/>
                  </a:lnTo>
                  <a:lnTo>
                    <a:pt x="7717803" y="3460216"/>
                  </a:lnTo>
                  <a:lnTo>
                    <a:pt x="7725461" y="3458667"/>
                  </a:lnTo>
                  <a:lnTo>
                    <a:pt x="7731709" y="3454463"/>
                  </a:lnTo>
                  <a:lnTo>
                    <a:pt x="7735913" y="3448215"/>
                  </a:lnTo>
                  <a:lnTo>
                    <a:pt x="7737462" y="3440557"/>
                  </a:lnTo>
                  <a:close/>
                </a:path>
                <a:path w="14841219" h="10718800" extrusionOk="0">
                  <a:moveTo>
                    <a:pt x="7737462" y="3340468"/>
                  </a:moveTo>
                  <a:lnTo>
                    <a:pt x="7735913" y="3332823"/>
                  </a:lnTo>
                  <a:lnTo>
                    <a:pt x="7731709" y="3326574"/>
                  </a:lnTo>
                  <a:lnTo>
                    <a:pt x="7725461" y="3322358"/>
                  </a:lnTo>
                  <a:lnTo>
                    <a:pt x="7717803" y="3320821"/>
                  </a:lnTo>
                  <a:lnTo>
                    <a:pt x="7710157" y="3322358"/>
                  </a:lnTo>
                  <a:lnTo>
                    <a:pt x="7703921" y="3326574"/>
                  </a:lnTo>
                  <a:lnTo>
                    <a:pt x="7699705" y="3332823"/>
                  </a:lnTo>
                  <a:lnTo>
                    <a:pt x="7698168" y="3340468"/>
                  </a:lnTo>
                  <a:lnTo>
                    <a:pt x="7699705" y="3348113"/>
                  </a:lnTo>
                  <a:lnTo>
                    <a:pt x="7703921" y="3354362"/>
                  </a:lnTo>
                  <a:lnTo>
                    <a:pt x="7710157" y="3358578"/>
                  </a:lnTo>
                  <a:lnTo>
                    <a:pt x="7717803" y="3360115"/>
                  </a:lnTo>
                  <a:lnTo>
                    <a:pt x="7725461" y="3358578"/>
                  </a:lnTo>
                  <a:lnTo>
                    <a:pt x="7731709" y="3354362"/>
                  </a:lnTo>
                  <a:lnTo>
                    <a:pt x="7735913" y="3348113"/>
                  </a:lnTo>
                  <a:lnTo>
                    <a:pt x="7737462" y="3340468"/>
                  </a:lnTo>
                  <a:close/>
                </a:path>
                <a:path w="14841219" h="10718800" extrusionOk="0">
                  <a:moveTo>
                    <a:pt x="7737462" y="3240367"/>
                  </a:moveTo>
                  <a:lnTo>
                    <a:pt x="7735913" y="3232721"/>
                  </a:lnTo>
                  <a:lnTo>
                    <a:pt x="7731709" y="3226473"/>
                  </a:lnTo>
                  <a:lnTo>
                    <a:pt x="7725461" y="3222269"/>
                  </a:lnTo>
                  <a:lnTo>
                    <a:pt x="7717803" y="3220720"/>
                  </a:lnTo>
                  <a:lnTo>
                    <a:pt x="7710157" y="3222269"/>
                  </a:lnTo>
                  <a:lnTo>
                    <a:pt x="7703921" y="3226473"/>
                  </a:lnTo>
                  <a:lnTo>
                    <a:pt x="7699705" y="3232721"/>
                  </a:lnTo>
                  <a:lnTo>
                    <a:pt x="7698168" y="3240367"/>
                  </a:lnTo>
                  <a:lnTo>
                    <a:pt x="7699705" y="3248025"/>
                  </a:lnTo>
                  <a:lnTo>
                    <a:pt x="7703921" y="3254260"/>
                  </a:lnTo>
                  <a:lnTo>
                    <a:pt x="7710157" y="3258464"/>
                  </a:lnTo>
                  <a:lnTo>
                    <a:pt x="7717803" y="3260013"/>
                  </a:lnTo>
                  <a:lnTo>
                    <a:pt x="7725461" y="3258464"/>
                  </a:lnTo>
                  <a:lnTo>
                    <a:pt x="7731709" y="3254260"/>
                  </a:lnTo>
                  <a:lnTo>
                    <a:pt x="7735913" y="3248025"/>
                  </a:lnTo>
                  <a:lnTo>
                    <a:pt x="7737462" y="3240367"/>
                  </a:lnTo>
                  <a:close/>
                </a:path>
                <a:path w="14841219" h="10718800" extrusionOk="0">
                  <a:moveTo>
                    <a:pt x="7767523" y="9342133"/>
                  </a:moveTo>
                  <a:lnTo>
                    <a:pt x="7765986" y="9334487"/>
                  </a:lnTo>
                  <a:lnTo>
                    <a:pt x="7761770" y="9328239"/>
                  </a:lnTo>
                  <a:lnTo>
                    <a:pt x="7755534" y="9324022"/>
                  </a:lnTo>
                  <a:lnTo>
                    <a:pt x="7747876" y="9322473"/>
                  </a:lnTo>
                  <a:lnTo>
                    <a:pt x="7740231" y="9324022"/>
                  </a:lnTo>
                  <a:lnTo>
                    <a:pt x="7733982" y="9328239"/>
                  </a:lnTo>
                  <a:lnTo>
                    <a:pt x="7729779" y="9334487"/>
                  </a:lnTo>
                  <a:lnTo>
                    <a:pt x="7728229" y="9342133"/>
                  </a:lnTo>
                  <a:lnTo>
                    <a:pt x="7729779" y="9349778"/>
                  </a:lnTo>
                  <a:lnTo>
                    <a:pt x="7733982" y="9356026"/>
                  </a:lnTo>
                  <a:lnTo>
                    <a:pt x="7740231" y="9360230"/>
                  </a:lnTo>
                  <a:lnTo>
                    <a:pt x="7747876" y="9361780"/>
                  </a:lnTo>
                  <a:lnTo>
                    <a:pt x="7755534" y="9360230"/>
                  </a:lnTo>
                  <a:lnTo>
                    <a:pt x="7761770" y="9356026"/>
                  </a:lnTo>
                  <a:lnTo>
                    <a:pt x="7765986" y="9349778"/>
                  </a:lnTo>
                  <a:lnTo>
                    <a:pt x="7767523" y="9342133"/>
                  </a:lnTo>
                  <a:close/>
                </a:path>
                <a:path w="14841219" h="10718800" extrusionOk="0">
                  <a:moveTo>
                    <a:pt x="7767523" y="9242031"/>
                  </a:moveTo>
                  <a:lnTo>
                    <a:pt x="7765986" y="9234386"/>
                  </a:lnTo>
                  <a:lnTo>
                    <a:pt x="7761770" y="9228150"/>
                  </a:lnTo>
                  <a:lnTo>
                    <a:pt x="7755534" y="9223934"/>
                  </a:lnTo>
                  <a:lnTo>
                    <a:pt x="7747876" y="9222384"/>
                  </a:lnTo>
                  <a:lnTo>
                    <a:pt x="7740231" y="9223934"/>
                  </a:lnTo>
                  <a:lnTo>
                    <a:pt x="7733982" y="9228150"/>
                  </a:lnTo>
                  <a:lnTo>
                    <a:pt x="7729779" y="9234386"/>
                  </a:lnTo>
                  <a:lnTo>
                    <a:pt x="7728229" y="9242031"/>
                  </a:lnTo>
                  <a:lnTo>
                    <a:pt x="7729779" y="9249689"/>
                  </a:lnTo>
                  <a:lnTo>
                    <a:pt x="7733982" y="9255925"/>
                  </a:lnTo>
                  <a:lnTo>
                    <a:pt x="7740231" y="9260141"/>
                  </a:lnTo>
                  <a:lnTo>
                    <a:pt x="7747876" y="9261678"/>
                  </a:lnTo>
                  <a:lnTo>
                    <a:pt x="7755534" y="9260141"/>
                  </a:lnTo>
                  <a:lnTo>
                    <a:pt x="7761770" y="9255925"/>
                  </a:lnTo>
                  <a:lnTo>
                    <a:pt x="7765986" y="9249689"/>
                  </a:lnTo>
                  <a:lnTo>
                    <a:pt x="7767523" y="9242031"/>
                  </a:lnTo>
                  <a:close/>
                </a:path>
                <a:path w="14841219" h="10718800" extrusionOk="0">
                  <a:moveTo>
                    <a:pt x="7767523" y="9141930"/>
                  </a:moveTo>
                  <a:lnTo>
                    <a:pt x="7765986" y="9134284"/>
                  </a:lnTo>
                  <a:lnTo>
                    <a:pt x="7761770" y="9128049"/>
                  </a:lnTo>
                  <a:lnTo>
                    <a:pt x="7755534" y="9123832"/>
                  </a:lnTo>
                  <a:lnTo>
                    <a:pt x="7747876" y="9122296"/>
                  </a:lnTo>
                  <a:lnTo>
                    <a:pt x="7740231" y="9123832"/>
                  </a:lnTo>
                  <a:lnTo>
                    <a:pt x="7733982" y="9128049"/>
                  </a:lnTo>
                  <a:lnTo>
                    <a:pt x="7729779" y="9134284"/>
                  </a:lnTo>
                  <a:lnTo>
                    <a:pt x="7728229" y="9141930"/>
                  </a:lnTo>
                  <a:lnTo>
                    <a:pt x="7729779" y="9149588"/>
                  </a:lnTo>
                  <a:lnTo>
                    <a:pt x="7733982" y="9155836"/>
                  </a:lnTo>
                  <a:lnTo>
                    <a:pt x="7740231" y="9160040"/>
                  </a:lnTo>
                  <a:lnTo>
                    <a:pt x="7747876" y="9161589"/>
                  </a:lnTo>
                  <a:lnTo>
                    <a:pt x="7755534" y="9160040"/>
                  </a:lnTo>
                  <a:lnTo>
                    <a:pt x="7761770" y="9155836"/>
                  </a:lnTo>
                  <a:lnTo>
                    <a:pt x="7765986" y="9149588"/>
                  </a:lnTo>
                  <a:lnTo>
                    <a:pt x="7767523" y="9141930"/>
                  </a:lnTo>
                  <a:close/>
                </a:path>
                <a:path w="14841219" h="10718800" extrusionOk="0">
                  <a:moveTo>
                    <a:pt x="7767523" y="9041841"/>
                  </a:moveTo>
                  <a:lnTo>
                    <a:pt x="7765986" y="9034196"/>
                  </a:lnTo>
                  <a:lnTo>
                    <a:pt x="7761770" y="9027947"/>
                  </a:lnTo>
                  <a:lnTo>
                    <a:pt x="7755534" y="9023744"/>
                  </a:lnTo>
                  <a:lnTo>
                    <a:pt x="7747876" y="9022194"/>
                  </a:lnTo>
                  <a:lnTo>
                    <a:pt x="7740231" y="9023744"/>
                  </a:lnTo>
                  <a:lnTo>
                    <a:pt x="7733982" y="9027947"/>
                  </a:lnTo>
                  <a:lnTo>
                    <a:pt x="7729779" y="9034196"/>
                  </a:lnTo>
                  <a:lnTo>
                    <a:pt x="7728229" y="9041841"/>
                  </a:lnTo>
                  <a:lnTo>
                    <a:pt x="7729779" y="9049487"/>
                  </a:lnTo>
                  <a:lnTo>
                    <a:pt x="7733982" y="9055735"/>
                  </a:lnTo>
                  <a:lnTo>
                    <a:pt x="7740231" y="9059951"/>
                  </a:lnTo>
                  <a:lnTo>
                    <a:pt x="7747876" y="9061488"/>
                  </a:lnTo>
                  <a:lnTo>
                    <a:pt x="7755534" y="9059951"/>
                  </a:lnTo>
                  <a:lnTo>
                    <a:pt x="7761770" y="9055735"/>
                  </a:lnTo>
                  <a:lnTo>
                    <a:pt x="7765986" y="9049487"/>
                  </a:lnTo>
                  <a:lnTo>
                    <a:pt x="7767523" y="9041841"/>
                  </a:lnTo>
                  <a:close/>
                </a:path>
                <a:path w="14841219" h="10718800" extrusionOk="0">
                  <a:moveTo>
                    <a:pt x="7767523" y="8941752"/>
                  </a:moveTo>
                  <a:lnTo>
                    <a:pt x="7765986" y="8934094"/>
                  </a:lnTo>
                  <a:lnTo>
                    <a:pt x="7761770" y="8927859"/>
                  </a:lnTo>
                  <a:lnTo>
                    <a:pt x="7755534" y="8923642"/>
                  </a:lnTo>
                  <a:lnTo>
                    <a:pt x="7747876" y="8922106"/>
                  </a:lnTo>
                  <a:lnTo>
                    <a:pt x="7740231" y="8923642"/>
                  </a:lnTo>
                  <a:lnTo>
                    <a:pt x="7733982" y="8927859"/>
                  </a:lnTo>
                  <a:lnTo>
                    <a:pt x="7729779" y="8934094"/>
                  </a:lnTo>
                  <a:lnTo>
                    <a:pt x="7728229" y="8941752"/>
                  </a:lnTo>
                  <a:lnTo>
                    <a:pt x="7729779" y="8949398"/>
                  </a:lnTo>
                  <a:lnTo>
                    <a:pt x="7733982" y="8955634"/>
                  </a:lnTo>
                  <a:lnTo>
                    <a:pt x="7740231" y="8959850"/>
                  </a:lnTo>
                  <a:lnTo>
                    <a:pt x="7747876" y="8961387"/>
                  </a:lnTo>
                  <a:lnTo>
                    <a:pt x="7755534" y="8959850"/>
                  </a:lnTo>
                  <a:lnTo>
                    <a:pt x="7761770" y="8955634"/>
                  </a:lnTo>
                  <a:lnTo>
                    <a:pt x="7765986" y="8949398"/>
                  </a:lnTo>
                  <a:lnTo>
                    <a:pt x="7767523" y="8941752"/>
                  </a:lnTo>
                  <a:close/>
                </a:path>
                <a:path w="14841219" h="10718800" extrusionOk="0">
                  <a:moveTo>
                    <a:pt x="7767523" y="8841651"/>
                  </a:moveTo>
                  <a:lnTo>
                    <a:pt x="7765986" y="8834006"/>
                  </a:lnTo>
                  <a:lnTo>
                    <a:pt x="7761770" y="8827757"/>
                  </a:lnTo>
                  <a:lnTo>
                    <a:pt x="7755534" y="8823554"/>
                  </a:lnTo>
                  <a:lnTo>
                    <a:pt x="7747876" y="8822004"/>
                  </a:lnTo>
                  <a:lnTo>
                    <a:pt x="7740231" y="8823554"/>
                  </a:lnTo>
                  <a:lnTo>
                    <a:pt x="7733982" y="8827757"/>
                  </a:lnTo>
                  <a:lnTo>
                    <a:pt x="7729779" y="8834006"/>
                  </a:lnTo>
                  <a:lnTo>
                    <a:pt x="7728229" y="8841651"/>
                  </a:lnTo>
                  <a:lnTo>
                    <a:pt x="7729779" y="8849296"/>
                  </a:lnTo>
                  <a:lnTo>
                    <a:pt x="7733982" y="8855545"/>
                  </a:lnTo>
                  <a:lnTo>
                    <a:pt x="7740231" y="8859749"/>
                  </a:lnTo>
                  <a:lnTo>
                    <a:pt x="7747876" y="8861298"/>
                  </a:lnTo>
                  <a:lnTo>
                    <a:pt x="7755534" y="8859749"/>
                  </a:lnTo>
                  <a:lnTo>
                    <a:pt x="7761770" y="8855545"/>
                  </a:lnTo>
                  <a:lnTo>
                    <a:pt x="7765986" y="8849296"/>
                  </a:lnTo>
                  <a:lnTo>
                    <a:pt x="7767523" y="8841651"/>
                  </a:lnTo>
                  <a:close/>
                </a:path>
                <a:path w="14841219" h="10718800" extrusionOk="0">
                  <a:moveTo>
                    <a:pt x="7767523" y="8741562"/>
                  </a:moveTo>
                  <a:lnTo>
                    <a:pt x="7765986" y="8733904"/>
                  </a:lnTo>
                  <a:lnTo>
                    <a:pt x="7761770" y="8727669"/>
                  </a:lnTo>
                  <a:lnTo>
                    <a:pt x="7755534" y="8723465"/>
                  </a:lnTo>
                  <a:lnTo>
                    <a:pt x="7747876" y="8721915"/>
                  </a:lnTo>
                  <a:lnTo>
                    <a:pt x="7740231" y="8723465"/>
                  </a:lnTo>
                  <a:lnTo>
                    <a:pt x="7733982" y="8727669"/>
                  </a:lnTo>
                  <a:lnTo>
                    <a:pt x="7729779" y="8733904"/>
                  </a:lnTo>
                  <a:lnTo>
                    <a:pt x="7728229" y="8741562"/>
                  </a:lnTo>
                  <a:lnTo>
                    <a:pt x="7729779" y="8749208"/>
                  </a:lnTo>
                  <a:lnTo>
                    <a:pt x="7733982" y="8755456"/>
                  </a:lnTo>
                  <a:lnTo>
                    <a:pt x="7740231" y="8759660"/>
                  </a:lnTo>
                  <a:lnTo>
                    <a:pt x="7747876" y="8761209"/>
                  </a:lnTo>
                  <a:lnTo>
                    <a:pt x="7755534" y="8759660"/>
                  </a:lnTo>
                  <a:lnTo>
                    <a:pt x="7761770" y="8755456"/>
                  </a:lnTo>
                  <a:lnTo>
                    <a:pt x="7765986" y="8749208"/>
                  </a:lnTo>
                  <a:lnTo>
                    <a:pt x="7767523" y="8741562"/>
                  </a:lnTo>
                  <a:close/>
                </a:path>
                <a:path w="14841219" h="10718800" extrusionOk="0">
                  <a:moveTo>
                    <a:pt x="7767523" y="8641461"/>
                  </a:moveTo>
                  <a:lnTo>
                    <a:pt x="7765986" y="8633816"/>
                  </a:lnTo>
                  <a:lnTo>
                    <a:pt x="7761770" y="8627567"/>
                  </a:lnTo>
                  <a:lnTo>
                    <a:pt x="7755534" y="8623351"/>
                  </a:lnTo>
                  <a:lnTo>
                    <a:pt x="7747876" y="8621801"/>
                  </a:lnTo>
                  <a:lnTo>
                    <a:pt x="7740231" y="8623351"/>
                  </a:lnTo>
                  <a:lnTo>
                    <a:pt x="7733982" y="8627567"/>
                  </a:lnTo>
                  <a:lnTo>
                    <a:pt x="7729779" y="8633816"/>
                  </a:lnTo>
                  <a:lnTo>
                    <a:pt x="7728229" y="8641461"/>
                  </a:lnTo>
                  <a:lnTo>
                    <a:pt x="7729779" y="8649106"/>
                  </a:lnTo>
                  <a:lnTo>
                    <a:pt x="7733982" y="8655355"/>
                  </a:lnTo>
                  <a:lnTo>
                    <a:pt x="7740231" y="8659558"/>
                  </a:lnTo>
                  <a:lnTo>
                    <a:pt x="7747876" y="8661108"/>
                  </a:lnTo>
                  <a:lnTo>
                    <a:pt x="7755534" y="8659558"/>
                  </a:lnTo>
                  <a:lnTo>
                    <a:pt x="7761770" y="8655355"/>
                  </a:lnTo>
                  <a:lnTo>
                    <a:pt x="7765986" y="8649106"/>
                  </a:lnTo>
                  <a:lnTo>
                    <a:pt x="7767523" y="8641461"/>
                  </a:lnTo>
                  <a:close/>
                </a:path>
                <a:path w="14841219" h="10718800" extrusionOk="0">
                  <a:moveTo>
                    <a:pt x="7767523" y="8541360"/>
                  </a:moveTo>
                  <a:lnTo>
                    <a:pt x="7765986" y="8533714"/>
                  </a:lnTo>
                  <a:lnTo>
                    <a:pt x="7761770" y="8527466"/>
                  </a:lnTo>
                  <a:lnTo>
                    <a:pt x="7755534" y="8523262"/>
                  </a:lnTo>
                  <a:lnTo>
                    <a:pt x="7747876" y="8521713"/>
                  </a:lnTo>
                  <a:lnTo>
                    <a:pt x="7740231" y="8523262"/>
                  </a:lnTo>
                  <a:lnTo>
                    <a:pt x="7733982" y="8527466"/>
                  </a:lnTo>
                  <a:lnTo>
                    <a:pt x="7729779" y="8533714"/>
                  </a:lnTo>
                  <a:lnTo>
                    <a:pt x="7728229" y="8541360"/>
                  </a:lnTo>
                  <a:lnTo>
                    <a:pt x="7729779" y="8549005"/>
                  </a:lnTo>
                  <a:lnTo>
                    <a:pt x="7733982" y="8555253"/>
                  </a:lnTo>
                  <a:lnTo>
                    <a:pt x="7740231" y="8559470"/>
                  </a:lnTo>
                  <a:lnTo>
                    <a:pt x="7747876" y="8561006"/>
                  </a:lnTo>
                  <a:lnTo>
                    <a:pt x="7755534" y="8559470"/>
                  </a:lnTo>
                  <a:lnTo>
                    <a:pt x="7761770" y="8555253"/>
                  </a:lnTo>
                  <a:lnTo>
                    <a:pt x="7765986" y="8549005"/>
                  </a:lnTo>
                  <a:lnTo>
                    <a:pt x="7767523" y="8541360"/>
                  </a:lnTo>
                  <a:close/>
                </a:path>
                <a:path w="14841219" h="10718800" extrusionOk="0">
                  <a:moveTo>
                    <a:pt x="7767523" y="8441258"/>
                  </a:moveTo>
                  <a:lnTo>
                    <a:pt x="7765986" y="8433613"/>
                  </a:lnTo>
                  <a:lnTo>
                    <a:pt x="7761770" y="8427377"/>
                  </a:lnTo>
                  <a:lnTo>
                    <a:pt x="7755534" y="8423161"/>
                  </a:lnTo>
                  <a:lnTo>
                    <a:pt x="7747876" y="8421624"/>
                  </a:lnTo>
                  <a:lnTo>
                    <a:pt x="7740231" y="8423161"/>
                  </a:lnTo>
                  <a:lnTo>
                    <a:pt x="7733982" y="8427377"/>
                  </a:lnTo>
                  <a:lnTo>
                    <a:pt x="7729779" y="8433613"/>
                  </a:lnTo>
                  <a:lnTo>
                    <a:pt x="7728229" y="8441258"/>
                  </a:lnTo>
                  <a:lnTo>
                    <a:pt x="7729779" y="8448916"/>
                  </a:lnTo>
                  <a:lnTo>
                    <a:pt x="7733982" y="8455152"/>
                  </a:lnTo>
                  <a:lnTo>
                    <a:pt x="7740231" y="8459368"/>
                  </a:lnTo>
                  <a:lnTo>
                    <a:pt x="7747876" y="8460918"/>
                  </a:lnTo>
                  <a:lnTo>
                    <a:pt x="7755534" y="8459368"/>
                  </a:lnTo>
                  <a:lnTo>
                    <a:pt x="7761770" y="8455152"/>
                  </a:lnTo>
                  <a:lnTo>
                    <a:pt x="7765986" y="8448916"/>
                  </a:lnTo>
                  <a:lnTo>
                    <a:pt x="7767523" y="8441258"/>
                  </a:lnTo>
                  <a:close/>
                </a:path>
                <a:path w="14841219" h="10718800" extrusionOk="0">
                  <a:moveTo>
                    <a:pt x="7811440" y="4587011"/>
                  </a:moveTo>
                  <a:lnTo>
                    <a:pt x="7809890" y="4579366"/>
                  </a:lnTo>
                  <a:lnTo>
                    <a:pt x="7805687" y="4573117"/>
                  </a:lnTo>
                  <a:lnTo>
                    <a:pt x="7799438" y="4568914"/>
                  </a:lnTo>
                  <a:lnTo>
                    <a:pt x="7791793" y="4567364"/>
                  </a:lnTo>
                  <a:lnTo>
                    <a:pt x="7784147" y="4568914"/>
                  </a:lnTo>
                  <a:lnTo>
                    <a:pt x="7777912" y="4573117"/>
                  </a:lnTo>
                  <a:lnTo>
                    <a:pt x="7773695" y="4579366"/>
                  </a:lnTo>
                  <a:lnTo>
                    <a:pt x="7772159" y="4587011"/>
                  </a:lnTo>
                  <a:lnTo>
                    <a:pt x="7773695" y="4594657"/>
                  </a:lnTo>
                  <a:lnTo>
                    <a:pt x="7777912" y="4600905"/>
                  </a:lnTo>
                  <a:lnTo>
                    <a:pt x="7784147" y="4605121"/>
                  </a:lnTo>
                  <a:lnTo>
                    <a:pt x="7791793" y="4606671"/>
                  </a:lnTo>
                  <a:lnTo>
                    <a:pt x="7799438" y="4605121"/>
                  </a:lnTo>
                  <a:lnTo>
                    <a:pt x="7805687" y="4600905"/>
                  </a:lnTo>
                  <a:lnTo>
                    <a:pt x="7809890" y="4594657"/>
                  </a:lnTo>
                  <a:lnTo>
                    <a:pt x="7811440" y="4587011"/>
                  </a:lnTo>
                  <a:close/>
                </a:path>
                <a:path w="14841219" h="10718800" extrusionOk="0">
                  <a:moveTo>
                    <a:pt x="7811452" y="4887303"/>
                  </a:moveTo>
                  <a:lnTo>
                    <a:pt x="7809903" y="4879657"/>
                  </a:lnTo>
                  <a:lnTo>
                    <a:pt x="7805687" y="4873409"/>
                  </a:lnTo>
                  <a:lnTo>
                    <a:pt x="7799438" y="4869205"/>
                  </a:lnTo>
                  <a:lnTo>
                    <a:pt x="7791793" y="4867656"/>
                  </a:lnTo>
                  <a:lnTo>
                    <a:pt x="7784147" y="4869205"/>
                  </a:lnTo>
                  <a:lnTo>
                    <a:pt x="7777912" y="4873409"/>
                  </a:lnTo>
                  <a:lnTo>
                    <a:pt x="7773695" y="4879657"/>
                  </a:lnTo>
                  <a:lnTo>
                    <a:pt x="7772159" y="4887303"/>
                  </a:lnTo>
                  <a:lnTo>
                    <a:pt x="7773695" y="4894948"/>
                  </a:lnTo>
                  <a:lnTo>
                    <a:pt x="7777912" y="4901196"/>
                  </a:lnTo>
                  <a:lnTo>
                    <a:pt x="7784147" y="4905400"/>
                  </a:lnTo>
                  <a:lnTo>
                    <a:pt x="7791793" y="4906950"/>
                  </a:lnTo>
                  <a:lnTo>
                    <a:pt x="7799438" y="4905400"/>
                  </a:lnTo>
                  <a:lnTo>
                    <a:pt x="7805687" y="4901196"/>
                  </a:lnTo>
                  <a:lnTo>
                    <a:pt x="7809903" y="4894948"/>
                  </a:lnTo>
                  <a:lnTo>
                    <a:pt x="7811452" y="4887303"/>
                  </a:lnTo>
                  <a:close/>
                </a:path>
                <a:path w="14841219" h="10718800" extrusionOk="0">
                  <a:moveTo>
                    <a:pt x="7811452" y="4787214"/>
                  </a:moveTo>
                  <a:lnTo>
                    <a:pt x="7809903" y="4779556"/>
                  </a:lnTo>
                  <a:lnTo>
                    <a:pt x="7805687" y="4773307"/>
                  </a:lnTo>
                  <a:lnTo>
                    <a:pt x="7799438" y="4769104"/>
                  </a:lnTo>
                  <a:lnTo>
                    <a:pt x="7791793" y="4767554"/>
                  </a:lnTo>
                  <a:lnTo>
                    <a:pt x="7784147" y="4769104"/>
                  </a:lnTo>
                  <a:lnTo>
                    <a:pt x="7777912" y="4773307"/>
                  </a:lnTo>
                  <a:lnTo>
                    <a:pt x="7773695" y="4779556"/>
                  </a:lnTo>
                  <a:lnTo>
                    <a:pt x="7772159" y="4787214"/>
                  </a:lnTo>
                  <a:lnTo>
                    <a:pt x="7773695" y="4794859"/>
                  </a:lnTo>
                  <a:lnTo>
                    <a:pt x="7777912" y="4801095"/>
                  </a:lnTo>
                  <a:lnTo>
                    <a:pt x="7784147" y="4805311"/>
                  </a:lnTo>
                  <a:lnTo>
                    <a:pt x="7791793" y="4806848"/>
                  </a:lnTo>
                  <a:lnTo>
                    <a:pt x="7799438" y="4805311"/>
                  </a:lnTo>
                  <a:lnTo>
                    <a:pt x="7805687" y="4801095"/>
                  </a:lnTo>
                  <a:lnTo>
                    <a:pt x="7809903" y="4794859"/>
                  </a:lnTo>
                  <a:lnTo>
                    <a:pt x="7811452" y="4787214"/>
                  </a:lnTo>
                  <a:close/>
                </a:path>
                <a:path w="14841219" h="10718800" extrusionOk="0">
                  <a:moveTo>
                    <a:pt x="7811452" y="4687113"/>
                  </a:moveTo>
                  <a:lnTo>
                    <a:pt x="7809903" y="4679454"/>
                  </a:lnTo>
                  <a:lnTo>
                    <a:pt x="7805687" y="4673219"/>
                  </a:lnTo>
                  <a:lnTo>
                    <a:pt x="7799438" y="4669002"/>
                  </a:lnTo>
                  <a:lnTo>
                    <a:pt x="7791793" y="4667453"/>
                  </a:lnTo>
                  <a:lnTo>
                    <a:pt x="7784147" y="4669002"/>
                  </a:lnTo>
                  <a:lnTo>
                    <a:pt x="7777912" y="4673219"/>
                  </a:lnTo>
                  <a:lnTo>
                    <a:pt x="7773695" y="4679454"/>
                  </a:lnTo>
                  <a:lnTo>
                    <a:pt x="7772159" y="4687113"/>
                  </a:lnTo>
                  <a:lnTo>
                    <a:pt x="7773695" y="4694758"/>
                  </a:lnTo>
                  <a:lnTo>
                    <a:pt x="7777912" y="4700994"/>
                  </a:lnTo>
                  <a:lnTo>
                    <a:pt x="7784147" y="4705210"/>
                  </a:lnTo>
                  <a:lnTo>
                    <a:pt x="7791793" y="4706747"/>
                  </a:lnTo>
                  <a:lnTo>
                    <a:pt x="7799438" y="4705210"/>
                  </a:lnTo>
                  <a:lnTo>
                    <a:pt x="7805687" y="4700994"/>
                  </a:lnTo>
                  <a:lnTo>
                    <a:pt x="7809903" y="4694758"/>
                  </a:lnTo>
                  <a:lnTo>
                    <a:pt x="7811452" y="4687113"/>
                  </a:lnTo>
                  <a:close/>
                </a:path>
                <a:path w="14841219" h="10718800" extrusionOk="0">
                  <a:moveTo>
                    <a:pt x="7811452" y="4486910"/>
                  </a:moveTo>
                  <a:lnTo>
                    <a:pt x="7809903" y="4479264"/>
                  </a:lnTo>
                  <a:lnTo>
                    <a:pt x="7805687" y="4473029"/>
                  </a:lnTo>
                  <a:lnTo>
                    <a:pt x="7799438" y="4468812"/>
                  </a:lnTo>
                  <a:lnTo>
                    <a:pt x="7791793" y="4467276"/>
                  </a:lnTo>
                  <a:lnTo>
                    <a:pt x="7784147" y="4468812"/>
                  </a:lnTo>
                  <a:lnTo>
                    <a:pt x="7777912" y="4473029"/>
                  </a:lnTo>
                  <a:lnTo>
                    <a:pt x="7773695" y="4479264"/>
                  </a:lnTo>
                  <a:lnTo>
                    <a:pt x="7772159" y="4486910"/>
                  </a:lnTo>
                  <a:lnTo>
                    <a:pt x="7773695" y="4494568"/>
                  </a:lnTo>
                  <a:lnTo>
                    <a:pt x="7777912" y="4500816"/>
                  </a:lnTo>
                  <a:lnTo>
                    <a:pt x="7784147" y="4505033"/>
                  </a:lnTo>
                  <a:lnTo>
                    <a:pt x="7791793" y="4506569"/>
                  </a:lnTo>
                  <a:lnTo>
                    <a:pt x="7799438" y="4505033"/>
                  </a:lnTo>
                  <a:lnTo>
                    <a:pt x="7805687" y="4500816"/>
                  </a:lnTo>
                  <a:lnTo>
                    <a:pt x="7809903" y="4494568"/>
                  </a:lnTo>
                  <a:lnTo>
                    <a:pt x="7811452" y="4486910"/>
                  </a:lnTo>
                  <a:close/>
                </a:path>
                <a:path w="14841219" h="10718800" extrusionOk="0">
                  <a:moveTo>
                    <a:pt x="7811452" y="4386821"/>
                  </a:moveTo>
                  <a:lnTo>
                    <a:pt x="7809903" y="4379176"/>
                  </a:lnTo>
                  <a:lnTo>
                    <a:pt x="7805687" y="4372927"/>
                  </a:lnTo>
                  <a:lnTo>
                    <a:pt x="7799438" y="4368724"/>
                  </a:lnTo>
                  <a:lnTo>
                    <a:pt x="7791793" y="4367174"/>
                  </a:lnTo>
                  <a:lnTo>
                    <a:pt x="7784147" y="4368724"/>
                  </a:lnTo>
                  <a:lnTo>
                    <a:pt x="7777912" y="4372927"/>
                  </a:lnTo>
                  <a:lnTo>
                    <a:pt x="7773695" y="4379176"/>
                  </a:lnTo>
                  <a:lnTo>
                    <a:pt x="7772159" y="4386821"/>
                  </a:lnTo>
                  <a:lnTo>
                    <a:pt x="7773695" y="4394466"/>
                  </a:lnTo>
                  <a:lnTo>
                    <a:pt x="7777912" y="4400715"/>
                  </a:lnTo>
                  <a:lnTo>
                    <a:pt x="7784147" y="4404931"/>
                  </a:lnTo>
                  <a:lnTo>
                    <a:pt x="7791793" y="4406468"/>
                  </a:lnTo>
                  <a:lnTo>
                    <a:pt x="7799438" y="4404931"/>
                  </a:lnTo>
                  <a:lnTo>
                    <a:pt x="7805687" y="4400715"/>
                  </a:lnTo>
                  <a:lnTo>
                    <a:pt x="7809903" y="4394466"/>
                  </a:lnTo>
                  <a:lnTo>
                    <a:pt x="7811452" y="4386821"/>
                  </a:lnTo>
                  <a:close/>
                </a:path>
                <a:path w="14841219" h="10718800" extrusionOk="0">
                  <a:moveTo>
                    <a:pt x="7811452" y="4286720"/>
                  </a:moveTo>
                  <a:lnTo>
                    <a:pt x="7809903" y="4279074"/>
                  </a:lnTo>
                  <a:lnTo>
                    <a:pt x="7805687" y="4272826"/>
                  </a:lnTo>
                  <a:lnTo>
                    <a:pt x="7799438" y="4268622"/>
                  </a:lnTo>
                  <a:lnTo>
                    <a:pt x="7791793" y="4267073"/>
                  </a:lnTo>
                  <a:lnTo>
                    <a:pt x="7784147" y="4268622"/>
                  </a:lnTo>
                  <a:lnTo>
                    <a:pt x="7777912" y="4272826"/>
                  </a:lnTo>
                  <a:lnTo>
                    <a:pt x="7773695" y="4279074"/>
                  </a:lnTo>
                  <a:lnTo>
                    <a:pt x="7772159" y="4286720"/>
                  </a:lnTo>
                  <a:lnTo>
                    <a:pt x="7773695" y="4294365"/>
                  </a:lnTo>
                  <a:lnTo>
                    <a:pt x="7777912" y="4300613"/>
                  </a:lnTo>
                  <a:lnTo>
                    <a:pt x="7784147" y="4304830"/>
                  </a:lnTo>
                  <a:lnTo>
                    <a:pt x="7791793" y="4306367"/>
                  </a:lnTo>
                  <a:lnTo>
                    <a:pt x="7799438" y="4304830"/>
                  </a:lnTo>
                  <a:lnTo>
                    <a:pt x="7805687" y="4300613"/>
                  </a:lnTo>
                  <a:lnTo>
                    <a:pt x="7809903" y="4294365"/>
                  </a:lnTo>
                  <a:lnTo>
                    <a:pt x="7811452" y="4286720"/>
                  </a:lnTo>
                  <a:close/>
                </a:path>
                <a:path w="14841219" h="10718800" extrusionOk="0">
                  <a:moveTo>
                    <a:pt x="7811452" y="4186631"/>
                  </a:moveTo>
                  <a:lnTo>
                    <a:pt x="7809903" y="4178985"/>
                  </a:lnTo>
                  <a:lnTo>
                    <a:pt x="7805687" y="4172737"/>
                  </a:lnTo>
                  <a:lnTo>
                    <a:pt x="7799438" y="4168521"/>
                  </a:lnTo>
                  <a:lnTo>
                    <a:pt x="7791793" y="4166984"/>
                  </a:lnTo>
                  <a:lnTo>
                    <a:pt x="7784147" y="4168521"/>
                  </a:lnTo>
                  <a:lnTo>
                    <a:pt x="7777912" y="4172737"/>
                  </a:lnTo>
                  <a:lnTo>
                    <a:pt x="7773695" y="4178985"/>
                  </a:lnTo>
                  <a:lnTo>
                    <a:pt x="7772159" y="4186631"/>
                  </a:lnTo>
                  <a:lnTo>
                    <a:pt x="7773695" y="4194276"/>
                  </a:lnTo>
                  <a:lnTo>
                    <a:pt x="7777912" y="4200525"/>
                  </a:lnTo>
                  <a:lnTo>
                    <a:pt x="7784147" y="4204728"/>
                  </a:lnTo>
                  <a:lnTo>
                    <a:pt x="7791793" y="4206265"/>
                  </a:lnTo>
                  <a:lnTo>
                    <a:pt x="7799438" y="4204728"/>
                  </a:lnTo>
                  <a:lnTo>
                    <a:pt x="7805687" y="4200525"/>
                  </a:lnTo>
                  <a:lnTo>
                    <a:pt x="7809903" y="4194276"/>
                  </a:lnTo>
                  <a:lnTo>
                    <a:pt x="7811452" y="4186631"/>
                  </a:lnTo>
                  <a:close/>
                </a:path>
                <a:path w="14841219" h="10718800" extrusionOk="0">
                  <a:moveTo>
                    <a:pt x="7811452" y="4086529"/>
                  </a:moveTo>
                  <a:lnTo>
                    <a:pt x="7809903" y="4078884"/>
                  </a:lnTo>
                  <a:lnTo>
                    <a:pt x="7805687" y="4072636"/>
                  </a:lnTo>
                  <a:lnTo>
                    <a:pt x="7799438" y="4068432"/>
                  </a:lnTo>
                  <a:lnTo>
                    <a:pt x="7791793" y="4066883"/>
                  </a:lnTo>
                  <a:lnTo>
                    <a:pt x="7784147" y="4068432"/>
                  </a:lnTo>
                  <a:lnTo>
                    <a:pt x="7777912" y="4072636"/>
                  </a:lnTo>
                  <a:lnTo>
                    <a:pt x="7773695" y="4078884"/>
                  </a:lnTo>
                  <a:lnTo>
                    <a:pt x="7772159" y="4086529"/>
                  </a:lnTo>
                  <a:lnTo>
                    <a:pt x="7773695" y="4094175"/>
                  </a:lnTo>
                  <a:lnTo>
                    <a:pt x="7777912" y="4100423"/>
                  </a:lnTo>
                  <a:lnTo>
                    <a:pt x="7784147" y="4104627"/>
                  </a:lnTo>
                  <a:lnTo>
                    <a:pt x="7791793" y="4106176"/>
                  </a:lnTo>
                  <a:lnTo>
                    <a:pt x="7799438" y="4104627"/>
                  </a:lnTo>
                  <a:lnTo>
                    <a:pt x="7805687" y="4100423"/>
                  </a:lnTo>
                  <a:lnTo>
                    <a:pt x="7809903" y="4094175"/>
                  </a:lnTo>
                  <a:lnTo>
                    <a:pt x="7811452" y="4086529"/>
                  </a:lnTo>
                  <a:close/>
                </a:path>
                <a:path w="14841219" h="10718800" extrusionOk="0">
                  <a:moveTo>
                    <a:pt x="7811452" y="3986441"/>
                  </a:moveTo>
                  <a:lnTo>
                    <a:pt x="7809903" y="3978795"/>
                  </a:lnTo>
                  <a:lnTo>
                    <a:pt x="7805687" y="3972547"/>
                  </a:lnTo>
                  <a:lnTo>
                    <a:pt x="7799438" y="3968331"/>
                  </a:lnTo>
                  <a:lnTo>
                    <a:pt x="7791793" y="3966781"/>
                  </a:lnTo>
                  <a:lnTo>
                    <a:pt x="7784147" y="3968331"/>
                  </a:lnTo>
                  <a:lnTo>
                    <a:pt x="7777912" y="3972547"/>
                  </a:lnTo>
                  <a:lnTo>
                    <a:pt x="7773695" y="3978795"/>
                  </a:lnTo>
                  <a:lnTo>
                    <a:pt x="7772159" y="3986441"/>
                  </a:lnTo>
                  <a:lnTo>
                    <a:pt x="7773695" y="3994086"/>
                  </a:lnTo>
                  <a:lnTo>
                    <a:pt x="7777912" y="4000335"/>
                  </a:lnTo>
                  <a:lnTo>
                    <a:pt x="7784147" y="4004538"/>
                  </a:lnTo>
                  <a:lnTo>
                    <a:pt x="7791793" y="4006088"/>
                  </a:lnTo>
                  <a:lnTo>
                    <a:pt x="7799438" y="4004538"/>
                  </a:lnTo>
                  <a:lnTo>
                    <a:pt x="7805687" y="4000335"/>
                  </a:lnTo>
                  <a:lnTo>
                    <a:pt x="7809903" y="3994086"/>
                  </a:lnTo>
                  <a:lnTo>
                    <a:pt x="7811452" y="3986441"/>
                  </a:lnTo>
                  <a:close/>
                </a:path>
                <a:path w="14841219" h="10718800" extrusionOk="0">
                  <a:moveTo>
                    <a:pt x="7811452" y="3886339"/>
                  </a:moveTo>
                  <a:lnTo>
                    <a:pt x="7809903" y="3878694"/>
                  </a:lnTo>
                  <a:lnTo>
                    <a:pt x="7805687" y="3872446"/>
                  </a:lnTo>
                  <a:lnTo>
                    <a:pt x="7799438" y="3868242"/>
                  </a:lnTo>
                  <a:lnTo>
                    <a:pt x="7791793" y="3866692"/>
                  </a:lnTo>
                  <a:lnTo>
                    <a:pt x="7784147" y="3868242"/>
                  </a:lnTo>
                  <a:lnTo>
                    <a:pt x="7777912" y="3872446"/>
                  </a:lnTo>
                  <a:lnTo>
                    <a:pt x="7773695" y="3878694"/>
                  </a:lnTo>
                  <a:lnTo>
                    <a:pt x="7772159" y="3886339"/>
                  </a:lnTo>
                  <a:lnTo>
                    <a:pt x="7773695" y="3893985"/>
                  </a:lnTo>
                  <a:lnTo>
                    <a:pt x="7777912" y="3900233"/>
                  </a:lnTo>
                  <a:lnTo>
                    <a:pt x="7784147" y="3904437"/>
                  </a:lnTo>
                  <a:lnTo>
                    <a:pt x="7791793" y="3905986"/>
                  </a:lnTo>
                  <a:lnTo>
                    <a:pt x="7799438" y="3904437"/>
                  </a:lnTo>
                  <a:lnTo>
                    <a:pt x="7805687" y="3900233"/>
                  </a:lnTo>
                  <a:lnTo>
                    <a:pt x="7809903" y="3893985"/>
                  </a:lnTo>
                  <a:lnTo>
                    <a:pt x="7811452" y="3886339"/>
                  </a:lnTo>
                  <a:close/>
                </a:path>
                <a:path w="14841219" h="10718800" extrusionOk="0">
                  <a:moveTo>
                    <a:pt x="7811452" y="3786238"/>
                  </a:moveTo>
                  <a:lnTo>
                    <a:pt x="7809903" y="3778593"/>
                  </a:lnTo>
                  <a:lnTo>
                    <a:pt x="7805687" y="3772357"/>
                  </a:lnTo>
                  <a:lnTo>
                    <a:pt x="7799438" y="3768140"/>
                  </a:lnTo>
                  <a:lnTo>
                    <a:pt x="7791793" y="3766604"/>
                  </a:lnTo>
                  <a:lnTo>
                    <a:pt x="7784147" y="3768140"/>
                  </a:lnTo>
                  <a:lnTo>
                    <a:pt x="7777912" y="3772357"/>
                  </a:lnTo>
                  <a:lnTo>
                    <a:pt x="7773695" y="3778593"/>
                  </a:lnTo>
                  <a:lnTo>
                    <a:pt x="7772159" y="3786238"/>
                  </a:lnTo>
                  <a:lnTo>
                    <a:pt x="7773695" y="3793896"/>
                  </a:lnTo>
                  <a:lnTo>
                    <a:pt x="7777912" y="3800132"/>
                  </a:lnTo>
                  <a:lnTo>
                    <a:pt x="7784147" y="3804348"/>
                  </a:lnTo>
                  <a:lnTo>
                    <a:pt x="7791793" y="3805885"/>
                  </a:lnTo>
                  <a:lnTo>
                    <a:pt x="7799438" y="3804348"/>
                  </a:lnTo>
                  <a:lnTo>
                    <a:pt x="7805687" y="3800132"/>
                  </a:lnTo>
                  <a:lnTo>
                    <a:pt x="7809903" y="3793896"/>
                  </a:lnTo>
                  <a:lnTo>
                    <a:pt x="7811452" y="3786238"/>
                  </a:lnTo>
                  <a:close/>
                </a:path>
                <a:path w="14841219" h="10718800" extrusionOk="0">
                  <a:moveTo>
                    <a:pt x="7811452" y="3686149"/>
                  </a:moveTo>
                  <a:lnTo>
                    <a:pt x="7809903" y="3678504"/>
                  </a:lnTo>
                  <a:lnTo>
                    <a:pt x="7805687" y="3672255"/>
                  </a:lnTo>
                  <a:lnTo>
                    <a:pt x="7799438" y="3668039"/>
                  </a:lnTo>
                  <a:lnTo>
                    <a:pt x="7791793" y="3666502"/>
                  </a:lnTo>
                  <a:lnTo>
                    <a:pt x="7784147" y="3668039"/>
                  </a:lnTo>
                  <a:lnTo>
                    <a:pt x="7777912" y="3672255"/>
                  </a:lnTo>
                  <a:lnTo>
                    <a:pt x="7773695" y="3678504"/>
                  </a:lnTo>
                  <a:lnTo>
                    <a:pt x="7772159" y="3686149"/>
                  </a:lnTo>
                  <a:lnTo>
                    <a:pt x="7773695" y="3693795"/>
                  </a:lnTo>
                  <a:lnTo>
                    <a:pt x="7777912" y="3700043"/>
                  </a:lnTo>
                  <a:lnTo>
                    <a:pt x="7784147" y="3704247"/>
                  </a:lnTo>
                  <a:lnTo>
                    <a:pt x="7791793" y="3705796"/>
                  </a:lnTo>
                  <a:lnTo>
                    <a:pt x="7799438" y="3704247"/>
                  </a:lnTo>
                  <a:lnTo>
                    <a:pt x="7805687" y="3700043"/>
                  </a:lnTo>
                  <a:lnTo>
                    <a:pt x="7809903" y="3693795"/>
                  </a:lnTo>
                  <a:lnTo>
                    <a:pt x="7811452" y="3686149"/>
                  </a:lnTo>
                  <a:close/>
                </a:path>
                <a:path w="14841219" h="10718800" extrusionOk="0">
                  <a:moveTo>
                    <a:pt x="7811452" y="3586061"/>
                  </a:moveTo>
                  <a:lnTo>
                    <a:pt x="7809903" y="3578402"/>
                  </a:lnTo>
                  <a:lnTo>
                    <a:pt x="7805687" y="3572154"/>
                  </a:lnTo>
                  <a:lnTo>
                    <a:pt x="7799438" y="3567950"/>
                  </a:lnTo>
                  <a:lnTo>
                    <a:pt x="7791793" y="3566401"/>
                  </a:lnTo>
                  <a:lnTo>
                    <a:pt x="7784147" y="3567950"/>
                  </a:lnTo>
                  <a:lnTo>
                    <a:pt x="7777912" y="3572154"/>
                  </a:lnTo>
                  <a:lnTo>
                    <a:pt x="7773695" y="3578402"/>
                  </a:lnTo>
                  <a:lnTo>
                    <a:pt x="7772159" y="3586061"/>
                  </a:lnTo>
                  <a:lnTo>
                    <a:pt x="7773695" y="3593706"/>
                  </a:lnTo>
                  <a:lnTo>
                    <a:pt x="7777912" y="3599954"/>
                  </a:lnTo>
                  <a:lnTo>
                    <a:pt x="7784147" y="3604158"/>
                  </a:lnTo>
                  <a:lnTo>
                    <a:pt x="7791793" y="3605707"/>
                  </a:lnTo>
                  <a:lnTo>
                    <a:pt x="7799438" y="3604158"/>
                  </a:lnTo>
                  <a:lnTo>
                    <a:pt x="7805687" y="3599954"/>
                  </a:lnTo>
                  <a:lnTo>
                    <a:pt x="7809903" y="3593706"/>
                  </a:lnTo>
                  <a:lnTo>
                    <a:pt x="7811452" y="3586061"/>
                  </a:lnTo>
                  <a:close/>
                </a:path>
                <a:path w="14841219" h="10718800" extrusionOk="0">
                  <a:moveTo>
                    <a:pt x="7811452" y="3485959"/>
                  </a:moveTo>
                  <a:lnTo>
                    <a:pt x="7809903" y="3478314"/>
                  </a:lnTo>
                  <a:lnTo>
                    <a:pt x="7805687" y="3472065"/>
                  </a:lnTo>
                  <a:lnTo>
                    <a:pt x="7799438" y="3467849"/>
                  </a:lnTo>
                  <a:lnTo>
                    <a:pt x="7791793" y="3466312"/>
                  </a:lnTo>
                  <a:lnTo>
                    <a:pt x="7784147" y="3467849"/>
                  </a:lnTo>
                  <a:lnTo>
                    <a:pt x="7777912" y="3472065"/>
                  </a:lnTo>
                  <a:lnTo>
                    <a:pt x="7773695" y="3478314"/>
                  </a:lnTo>
                  <a:lnTo>
                    <a:pt x="7772159" y="3485959"/>
                  </a:lnTo>
                  <a:lnTo>
                    <a:pt x="7773695" y="3493605"/>
                  </a:lnTo>
                  <a:lnTo>
                    <a:pt x="7777912" y="3499853"/>
                  </a:lnTo>
                  <a:lnTo>
                    <a:pt x="7784147" y="3504057"/>
                  </a:lnTo>
                  <a:lnTo>
                    <a:pt x="7791793" y="3505606"/>
                  </a:lnTo>
                  <a:lnTo>
                    <a:pt x="7799438" y="3504057"/>
                  </a:lnTo>
                  <a:lnTo>
                    <a:pt x="7805687" y="3499853"/>
                  </a:lnTo>
                  <a:lnTo>
                    <a:pt x="7809903" y="3493605"/>
                  </a:lnTo>
                  <a:lnTo>
                    <a:pt x="7811452" y="3485959"/>
                  </a:lnTo>
                  <a:close/>
                </a:path>
                <a:path w="14841219" h="10718800" extrusionOk="0">
                  <a:moveTo>
                    <a:pt x="7811452" y="3385858"/>
                  </a:moveTo>
                  <a:lnTo>
                    <a:pt x="7809903" y="3378212"/>
                  </a:lnTo>
                  <a:lnTo>
                    <a:pt x="7805687" y="3371977"/>
                  </a:lnTo>
                  <a:lnTo>
                    <a:pt x="7799438" y="3367760"/>
                  </a:lnTo>
                  <a:lnTo>
                    <a:pt x="7791793" y="3366224"/>
                  </a:lnTo>
                  <a:lnTo>
                    <a:pt x="7784147" y="3367760"/>
                  </a:lnTo>
                  <a:lnTo>
                    <a:pt x="7777912" y="3371977"/>
                  </a:lnTo>
                  <a:lnTo>
                    <a:pt x="7773695" y="3378212"/>
                  </a:lnTo>
                  <a:lnTo>
                    <a:pt x="7772159" y="3385858"/>
                  </a:lnTo>
                  <a:lnTo>
                    <a:pt x="7773695" y="3393503"/>
                  </a:lnTo>
                  <a:lnTo>
                    <a:pt x="7777912" y="3399752"/>
                  </a:lnTo>
                  <a:lnTo>
                    <a:pt x="7784147" y="3403968"/>
                  </a:lnTo>
                  <a:lnTo>
                    <a:pt x="7791793" y="3405517"/>
                  </a:lnTo>
                  <a:lnTo>
                    <a:pt x="7799438" y="3403968"/>
                  </a:lnTo>
                  <a:lnTo>
                    <a:pt x="7805687" y="3399752"/>
                  </a:lnTo>
                  <a:lnTo>
                    <a:pt x="7809903" y="3393503"/>
                  </a:lnTo>
                  <a:lnTo>
                    <a:pt x="7811452" y="3385858"/>
                  </a:lnTo>
                  <a:close/>
                </a:path>
                <a:path w="14841219" h="10718800" extrusionOk="0">
                  <a:moveTo>
                    <a:pt x="7811452" y="3285769"/>
                  </a:moveTo>
                  <a:lnTo>
                    <a:pt x="7809903" y="3278111"/>
                  </a:lnTo>
                  <a:lnTo>
                    <a:pt x="7805687" y="3271875"/>
                  </a:lnTo>
                  <a:lnTo>
                    <a:pt x="7799438" y="3267659"/>
                  </a:lnTo>
                  <a:lnTo>
                    <a:pt x="7791793" y="3266122"/>
                  </a:lnTo>
                  <a:lnTo>
                    <a:pt x="7784147" y="3267659"/>
                  </a:lnTo>
                  <a:lnTo>
                    <a:pt x="7777912" y="3271875"/>
                  </a:lnTo>
                  <a:lnTo>
                    <a:pt x="7773695" y="3278111"/>
                  </a:lnTo>
                  <a:lnTo>
                    <a:pt x="7772159" y="3285769"/>
                  </a:lnTo>
                  <a:lnTo>
                    <a:pt x="7773695" y="3293414"/>
                  </a:lnTo>
                  <a:lnTo>
                    <a:pt x="7777912" y="3299663"/>
                  </a:lnTo>
                  <a:lnTo>
                    <a:pt x="7784147" y="3303867"/>
                  </a:lnTo>
                  <a:lnTo>
                    <a:pt x="7791793" y="3305416"/>
                  </a:lnTo>
                  <a:lnTo>
                    <a:pt x="7799438" y="3303867"/>
                  </a:lnTo>
                  <a:lnTo>
                    <a:pt x="7805687" y="3299663"/>
                  </a:lnTo>
                  <a:lnTo>
                    <a:pt x="7809903" y="3293414"/>
                  </a:lnTo>
                  <a:lnTo>
                    <a:pt x="7811452" y="3285769"/>
                  </a:lnTo>
                  <a:close/>
                </a:path>
                <a:path w="14841219" h="10718800" extrusionOk="0">
                  <a:moveTo>
                    <a:pt x="7811452" y="3185668"/>
                  </a:moveTo>
                  <a:lnTo>
                    <a:pt x="7809903" y="3178022"/>
                  </a:lnTo>
                  <a:lnTo>
                    <a:pt x="7805687" y="3171774"/>
                  </a:lnTo>
                  <a:lnTo>
                    <a:pt x="7799438" y="3167570"/>
                  </a:lnTo>
                  <a:lnTo>
                    <a:pt x="7791793" y="3166021"/>
                  </a:lnTo>
                  <a:lnTo>
                    <a:pt x="7784147" y="3167570"/>
                  </a:lnTo>
                  <a:lnTo>
                    <a:pt x="7777912" y="3171774"/>
                  </a:lnTo>
                  <a:lnTo>
                    <a:pt x="7773695" y="3178022"/>
                  </a:lnTo>
                  <a:lnTo>
                    <a:pt x="7772159" y="3185668"/>
                  </a:lnTo>
                  <a:lnTo>
                    <a:pt x="7773695" y="3193313"/>
                  </a:lnTo>
                  <a:lnTo>
                    <a:pt x="7777912" y="3199561"/>
                  </a:lnTo>
                  <a:lnTo>
                    <a:pt x="7784147" y="3203765"/>
                  </a:lnTo>
                  <a:lnTo>
                    <a:pt x="7791793" y="3205315"/>
                  </a:lnTo>
                  <a:lnTo>
                    <a:pt x="7799438" y="3203765"/>
                  </a:lnTo>
                  <a:lnTo>
                    <a:pt x="7805687" y="3199561"/>
                  </a:lnTo>
                  <a:lnTo>
                    <a:pt x="7809903" y="3193313"/>
                  </a:lnTo>
                  <a:lnTo>
                    <a:pt x="7811452" y="3185668"/>
                  </a:lnTo>
                  <a:close/>
                </a:path>
                <a:path w="14841219" h="10718800" extrusionOk="0">
                  <a:moveTo>
                    <a:pt x="7841526" y="9287421"/>
                  </a:moveTo>
                  <a:lnTo>
                    <a:pt x="7839977" y="9279776"/>
                  </a:lnTo>
                  <a:lnTo>
                    <a:pt x="7835760" y="9273540"/>
                  </a:lnTo>
                  <a:lnTo>
                    <a:pt x="7829512" y="9269324"/>
                  </a:lnTo>
                  <a:lnTo>
                    <a:pt x="7821866" y="9267787"/>
                  </a:lnTo>
                  <a:lnTo>
                    <a:pt x="7814221" y="9269324"/>
                  </a:lnTo>
                  <a:lnTo>
                    <a:pt x="7807985" y="9273540"/>
                  </a:lnTo>
                  <a:lnTo>
                    <a:pt x="7803769" y="9279776"/>
                  </a:lnTo>
                  <a:lnTo>
                    <a:pt x="7802232" y="9287421"/>
                  </a:lnTo>
                  <a:lnTo>
                    <a:pt x="7803769" y="9295079"/>
                  </a:lnTo>
                  <a:lnTo>
                    <a:pt x="7807985" y="9301315"/>
                  </a:lnTo>
                  <a:lnTo>
                    <a:pt x="7814221" y="9305531"/>
                  </a:lnTo>
                  <a:lnTo>
                    <a:pt x="7821866" y="9307081"/>
                  </a:lnTo>
                  <a:lnTo>
                    <a:pt x="7829512" y="9305531"/>
                  </a:lnTo>
                  <a:lnTo>
                    <a:pt x="7835760" y="9301315"/>
                  </a:lnTo>
                  <a:lnTo>
                    <a:pt x="7839977" y="9295079"/>
                  </a:lnTo>
                  <a:lnTo>
                    <a:pt x="7841526" y="9287421"/>
                  </a:lnTo>
                  <a:close/>
                </a:path>
                <a:path w="14841219" h="10718800" extrusionOk="0">
                  <a:moveTo>
                    <a:pt x="7841526" y="9187332"/>
                  </a:moveTo>
                  <a:lnTo>
                    <a:pt x="7839977" y="9179674"/>
                  </a:lnTo>
                  <a:lnTo>
                    <a:pt x="7835760" y="9173439"/>
                  </a:lnTo>
                  <a:lnTo>
                    <a:pt x="7829512" y="9169235"/>
                  </a:lnTo>
                  <a:lnTo>
                    <a:pt x="7821866" y="9167685"/>
                  </a:lnTo>
                  <a:lnTo>
                    <a:pt x="7814221" y="9169235"/>
                  </a:lnTo>
                  <a:lnTo>
                    <a:pt x="7807985" y="9173439"/>
                  </a:lnTo>
                  <a:lnTo>
                    <a:pt x="7803769" y="9179674"/>
                  </a:lnTo>
                  <a:lnTo>
                    <a:pt x="7802232" y="9187332"/>
                  </a:lnTo>
                  <a:lnTo>
                    <a:pt x="7803769" y="9194978"/>
                  </a:lnTo>
                  <a:lnTo>
                    <a:pt x="7807985" y="9201226"/>
                  </a:lnTo>
                  <a:lnTo>
                    <a:pt x="7814221" y="9205430"/>
                  </a:lnTo>
                  <a:lnTo>
                    <a:pt x="7821866" y="9206979"/>
                  </a:lnTo>
                  <a:lnTo>
                    <a:pt x="7829512" y="9205430"/>
                  </a:lnTo>
                  <a:lnTo>
                    <a:pt x="7835760" y="9201226"/>
                  </a:lnTo>
                  <a:lnTo>
                    <a:pt x="7839977" y="9194978"/>
                  </a:lnTo>
                  <a:lnTo>
                    <a:pt x="7841526" y="9187332"/>
                  </a:lnTo>
                  <a:close/>
                </a:path>
                <a:path w="14841219" h="10718800" extrusionOk="0">
                  <a:moveTo>
                    <a:pt x="7841526" y="9087231"/>
                  </a:moveTo>
                  <a:lnTo>
                    <a:pt x="7839977" y="9079586"/>
                  </a:lnTo>
                  <a:lnTo>
                    <a:pt x="7835773" y="9073337"/>
                  </a:lnTo>
                  <a:lnTo>
                    <a:pt x="7829524" y="9069133"/>
                  </a:lnTo>
                  <a:lnTo>
                    <a:pt x="7821866" y="9067584"/>
                  </a:lnTo>
                  <a:lnTo>
                    <a:pt x="7814221" y="9069133"/>
                  </a:lnTo>
                  <a:lnTo>
                    <a:pt x="7807985" y="9073337"/>
                  </a:lnTo>
                  <a:lnTo>
                    <a:pt x="7803769" y="9079586"/>
                  </a:lnTo>
                  <a:lnTo>
                    <a:pt x="7802232" y="9087231"/>
                  </a:lnTo>
                  <a:lnTo>
                    <a:pt x="7803769" y="9094876"/>
                  </a:lnTo>
                  <a:lnTo>
                    <a:pt x="7807985" y="9101125"/>
                  </a:lnTo>
                  <a:lnTo>
                    <a:pt x="7814221" y="9105328"/>
                  </a:lnTo>
                  <a:lnTo>
                    <a:pt x="7821866" y="9106878"/>
                  </a:lnTo>
                  <a:lnTo>
                    <a:pt x="7829524" y="9105328"/>
                  </a:lnTo>
                  <a:lnTo>
                    <a:pt x="7835773" y="9101125"/>
                  </a:lnTo>
                  <a:lnTo>
                    <a:pt x="7839977" y="9094876"/>
                  </a:lnTo>
                  <a:lnTo>
                    <a:pt x="7841526" y="9087231"/>
                  </a:lnTo>
                  <a:close/>
                </a:path>
                <a:path w="14841219" h="10718800" extrusionOk="0">
                  <a:moveTo>
                    <a:pt x="7841526" y="8987130"/>
                  </a:moveTo>
                  <a:lnTo>
                    <a:pt x="7839977" y="8979484"/>
                  </a:lnTo>
                  <a:lnTo>
                    <a:pt x="7835760" y="8973236"/>
                  </a:lnTo>
                  <a:lnTo>
                    <a:pt x="7829512" y="8969032"/>
                  </a:lnTo>
                  <a:lnTo>
                    <a:pt x="7821866" y="8967483"/>
                  </a:lnTo>
                  <a:lnTo>
                    <a:pt x="7814221" y="8969032"/>
                  </a:lnTo>
                  <a:lnTo>
                    <a:pt x="7807985" y="8973236"/>
                  </a:lnTo>
                  <a:lnTo>
                    <a:pt x="7803769" y="8979484"/>
                  </a:lnTo>
                  <a:lnTo>
                    <a:pt x="7802232" y="8987130"/>
                  </a:lnTo>
                  <a:lnTo>
                    <a:pt x="7803769" y="8994775"/>
                  </a:lnTo>
                  <a:lnTo>
                    <a:pt x="7807985" y="9001023"/>
                  </a:lnTo>
                  <a:lnTo>
                    <a:pt x="7814221" y="9005240"/>
                  </a:lnTo>
                  <a:lnTo>
                    <a:pt x="7821866" y="9006776"/>
                  </a:lnTo>
                  <a:lnTo>
                    <a:pt x="7829512" y="9005240"/>
                  </a:lnTo>
                  <a:lnTo>
                    <a:pt x="7835760" y="9001023"/>
                  </a:lnTo>
                  <a:lnTo>
                    <a:pt x="7839977" y="8994775"/>
                  </a:lnTo>
                  <a:lnTo>
                    <a:pt x="7841526" y="8987130"/>
                  </a:lnTo>
                  <a:close/>
                </a:path>
                <a:path w="14841219" h="10718800" extrusionOk="0">
                  <a:moveTo>
                    <a:pt x="7841526" y="8887041"/>
                  </a:moveTo>
                  <a:lnTo>
                    <a:pt x="7839977" y="8879395"/>
                  </a:lnTo>
                  <a:lnTo>
                    <a:pt x="7835760" y="8873147"/>
                  </a:lnTo>
                  <a:lnTo>
                    <a:pt x="7829512" y="8868943"/>
                  </a:lnTo>
                  <a:lnTo>
                    <a:pt x="7821866" y="8867394"/>
                  </a:lnTo>
                  <a:lnTo>
                    <a:pt x="7814221" y="8868943"/>
                  </a:lnTo>
                  <a:lnTo>
                    <a:pt x="7807985" y="8873147"/>
                  </a:lnTo>
                  <a:lnTo>
                    <a:pt x="7803769" y="8879395"/>
                  </a:lnTo>
                  <a:lnTo>
                    <a:pt x="7802232" y="8887041"/>
                  </a:lnTo>
                  <a:lnTo>
                    <a:pt x="7803769" y="8894686"/>
                  </a:lnTo>
                  <a:lnTo>
                    <a:pt x="7807985" y="8900935"/>
                  </a:lnTo>
                  <a:lnTo>
                    <a:pt x="7814221" y="8905138"/>
                  </a:lnTo>
                  <a:lnTo>
                    <a:pt x="7821866" y="8906688"/>
                  </a:lnTo>
                  <a:lnTo>
                    <a:pt x="7829512" y="8905138"/>
                  </a:lnTo>
                  <a:lnTo>
                    <a:pt x="7835760" y="8900935"/>
                  </a:lnTo>
                  <a:lnTo>
                    <a:pt x="7839977" y="8894686"/>
                  </a:lnTo>
                  <a:lnTo>
                    <a:pt x="7841526" y="8887041"/>
                  </a:lnTo>
                  <a:close/>
                </a:path>
                <a:path w="14841219" h="10718800" extrusionOk="0">
                  <a:moveTo>
                    <a:pt x="7841526" y="8786939"/>
                  </a:moveTo>
                  <a:lnTo>
                    <a:pt x="7839977" y="8779294"/>
                  </a:lnTo>
                  <a:lnTo>
                    <a:pt x="7835760" y="8773058"/>
                  </a:lnTo>
                  <a:lnTo>
                    <a:pt x="7829512" y="8768842"/>
                  </a:lnTo>
                  <a:lnTo>
                    <a:pt x="7821866" y="8767293"/>
                  </a:lnTo>
                  <a:lnTo>
                    <a:pt x="7814221" y="8768842"/>
                  </a:lnTo>
                  <a:lnTo>
                    <a:pt x="7807985" y="8773058"/>
                  </a:lnTo>
                  <a:lnTo>
                    <a:pt x="7803769" y="8779294"/>
                  </a:lnTo>
                  <a:lnTo>
                    <a:pt x="7802232" y="8786939"/>
                  </a:lnTo>
                  <a:lnTo>
                    <a:pt x="7803769" y="8794585"/>
                  </a:lnTo>
                  <a:lnTo>
                    <a:pt x="7807985" y="8800833"/>
                  </a:lnTo>
                  <a:lnTo>
                    <a:pt x="7814221" y="8805050"/>
                  </a:lnTo>
                  <a:lnTo>
                    <a:pt x="7821866" y="8806586"/>
                  </a:lnTo>
                  <a:lnTo>
                    <a:pt x="7829512" y="8805050"/>
                  </a:lnTo>
                  <a:lnTo>
                    <a:pt x="7835760" y="8800833"/>
                  </a:lnTo>
                  <a:lnTo>
                    <a:pt x="7839977" y="8794585"/>
                  </a:lnTo>
                  <a:lnTo>
                    <a:pt x="7841526" y="8786939"/>
                  </a:lnTo>
                  <a:close/>
                </a:path>
                <a:path w="14841219" h="10718800" extrusionOk="0">
                  <a:moveTo>
                    <a:pt x="7841526" y="8686851"/>
                  </a:moveTo>
                  <a:lnTo>
                    <a:pt x="7839977" y="8679193"/>
                  </a:lnTo>
                  <a:lnTo>
                    <a:pt x="7835760" y="8672957"/>
                  </a:lnTo>
                  <a:lnTo>
                    <a:pt x="7829512" y="8668741"/>
                  </a:lnTo>
                  <a:lnTo>
                    <a:pt x="7821866" y="8667204"/>
                  </a:lnTo>
                  <a:lnTo>
                    <a:pt x="7814221" y="8668741"/>
                  </a:lnTo>
                  <a:lnTo>
                    <a:pt x="7807985" y="8672957"/>
                  </a:lnTo>
                  <a:lnTo>
                    <a:pt x="7803769" y="8679193"/>
                  </a:lnTo>
                  <a:lnTo>
                    <a:pt x="7802232" y="8686851"/>
                  </a:lnTo>
                  <a:lnTo>
                    <a:pt x="7803769" y="8694496"/>
                  </a:lnTo>
                  <a:lnTo>
                    <a:pt x="7807985" y="8700732"/>
                  </a:lnTo>
                  <a:lnTo>
                    <a:pt x="7814221" y="8704948"/>
                  </a:lnTo>
                  <a:lnTo>
                    <a:pt x="7821866" y="8706498"/>
                  </a:lnTo>
                  <a:lnTo>
                    <a:pt x="7829512" y="8704948"/>
                  </a:lnTo>
                  <a:lnTo>
                    <a:pt x="7835760" y="8700732"/>
                  </a:lnTo>
                  <a:lnTo>
                    <a:pt x="7839977" y="8694496"/>
                  </a:lnTo>
                  <a:lnTo>
                    <a:pt x="7841526" y="8686851"/>
                  </a:lnTo>
                  <a:close/>
                </a:path>
                <a:path w="14841219" h="10718800" extrusionOk="0">
                  <a:moveTo>
                    <a:pt x="7841526" y="8586749"/>
                  </a:moveTo>
                  <a:lnTo>
                    <a:pt x="7839977" y="8579104"/>
                  </a:lnTo>
                  <a:lnTo>
                    <a:pt x="7835760" y="8572856"/>
                  </a:lnTo>
                  <a:lnTo>
                    <a:pt x="7829512" y="8568639"/>
                  </a:lnTo>
                  <a:lnTo>
                    <a:pt x="7821866" y="8567090"/>
                  </a:lnTo>
                  <a:lnTo>
                    <a:pt x="7814221" y="8568639"/>
                  </a:lnTo>
                  <a:lnTo>
                    <a:pt x="7807985" y="8572856"/>
                  </a:lnTo>
                  <a:lnTo>
                    <a:pt x="7803769" y="8579104"/>
                  </a:lnTo>
                  <a:lnTo>
                    <a:pt x="7802232" y="8586749"/>
                  </a:lnTo>
                  <a:lnTo>
                    <a:pt x="7803769" y="8594395"/>
                  </a:lnTo>
                  <a:lnTo>
                    <a:pt x="7807985" y="8600643"/>
                  </a:lnTo>
                  <a:lnTo>
                    <a:pt x="7814221" y="8604847"/>
                  </a:lnTo>
                  <a:lnTo>
                    <a:pt x="7821866" y="8606396"/>
                  </a:lnTo>
                  <a:lnTo>
                    <a:pt x="7829512" y="8604847"/>
                  </a:lnTo>
                  <a:lnTo>
                    <a:pt x="7835760" y="8600643"/>
                  </a:lnTo>
                  <a:lnTo>
                    <a:pt x="7839977" y="8594395"/>
                  </a:lnTo>
                  <a:lnTo>
                    <a:pt x="7841526" y="8586749"/>
                  </a:lnTo>
                  <a:close/>
                </a:path>
                <a:path w="14841219" h="10718800" extrusionOk="0">
                  <a:moveTo>
                    <a:pt x="7841526" y="8486648"/>
                  </a:moveTo>
                  <a:lnTo>
                    <a:pt x="7839977" y="8479003"/>
                  </a:lnTo>
                  <a:lnTo>
                    <a:pt x="7835760" y="8472754"/>
                  </a:lnTo>
                  <a:lnTo>
                    <a:pt x="7829512" y="8468550"/>
                  </a:lnTo>
                  <a:lnTo>
                    <a:pt x="7821866" y="8467001"/>
                  </a:lnTo>
                  <a:lnTo>
                    <a:pt x="7814221" y="8468550"/>
                  </a:lnTo>
                  <a:lnTo>
                    <a:pt x="7807985" y="8472754"/>
                  </a:lnTo>
                  <a:lnTo>
                    <a:pt x="7803769" y="8479003"/>
                  </a:lnTo>
                  <a:lnTo>
                    <a:pt x="7802232" y="8486648"/>
                  </a:lnTo>
                  <a:lnTo>
                    <a:pt x="7803769" y="8494293"/>
                  </a:lnTo>
                  <a:lnTo>
                    <a:pt x="7807985" y="8500542"/>
                  </a:lnTo>
                  <a:lnTo>
                    <a:pt x="7814221" y="8504758"/>
                  </a:lnTo>
                  <a:lnTo>
                    <a:pt x="7821866" y="8506295"/>
                  </a:lnTo>
                  <a:lnTo>
                    <a:pt x="7829512" y="8504758"/>
                  </a:lnTo>
                  <a:lnTo>
                    <a:pt x="7835760" y="8500542"/>
                  </a:lnTo>
                  <a:lnTo>
                    <a:pt x="7839977" y="8494293"/>
                  </a:lnTo>
                  <a:lnTo>
                    <a:pt x="7841526" y="8486648"/>
                  </a:lnTo>
                  <a:close/>
                </a:path>
                <a:path w="14841219" h="10718800" extrusionOk="0">
                  <a:moveTo>
                    <a:pt x="7841526" y="8386559"/>
                  </a:moveTo>
                  <a:lnTo>
                    <a:pt x="7839977" y="8378914"/>
                  </a:lnTo>
                  <a:lnTo>
                    <a:pt x="7835760" y="8372665"/>
                  </a:lnTo>
                  <a:lnTo>
                    <a:pt x="7829512" y="8368449"/>
                  </a:lnTo>
                  <a:lnTo>
                    <a:pt x="7821866" y="8366912"/>
                  </a:lnTo>
                  <a:lnTo>
                    <a:pt x="7814221" y="8368449"/>
                  </a:lnTo>
                  <a:lnTo>
                    <a:pt x="7807985" y="8372665"/>
                  </a:lnTo>
                  <a:lnTo>
                    <a:pt x="7803769" y="8378914"/>
                  </a:lnTo>
                  <a:lnTo>
                    <a:pt x="7802232" y="8386559"/>
                  </a:lnTo>
                  <a:lnTo>
                    <a:pt x="7803769" y="8394205"/>
                  </a:lnTo>
                  <a:lnTo>
                    <a:pt x="7807985" y="8400453"/>
                  </a:lnTo>
                  <a:lnTo>
                    <a:pt x="7814221" y="8404657"/>
                  </a:lnTo>
                  <a:lnTo>
                    <a:pt x="7821866" y="8406206"/>
                  </a:lnTo>
                  <a:lnTo>
                    <a:pt x="7829512" y="8404657"/>
                  </a:lnTo>
                  <a:lnTo>
                    <a:pt x="7835760" y="8400453"/>
                  </a:lnTo>
                  <a:lnTo>
                    <a:pt x="7839977" y="8394205"/>
                  </a:lnTo>
                  <a:lnTo>
                    <a:pt x="7841526" y="8386559"/>
                  </a:lnTo>
                  <a:close/>
                </a:path>
                <a:path w="14841219" h="10718800" extrusionOk="0">
                  <a:moveTo>
                    <a:pt x="7885430" y="4632401"/>
                  </a:moveTo>
                  <a:lnTo>
                    <a:pt x="7883893" y="4624756"/>
                  </a:lnTo>
                  <a:lnTo>
                    <a:pt x="7879677" y="4618507"/>
                  </a:lnTo>
                  <a:lnTo>
                    <a:pt x="7873441" y="4614303"/>
                  </a:lnTo>
                  <a:lnTo>
                    <a:pt x="7865783" y="4612754"/>
                  </a:lnTo>
                  <a:lnTo>
                    <a:pt x="7858138" y="4614303"/>
                  </a:lnTo>
                  <a:lnTo>
                    <a:pt x="7851889" y="4618507"/>
                  </a:lnTo>
                  <a:lnTo>
                    <a:pt x="7847685" y="4624756"/>
                  </a:lnTo>
                  <a:lnTo>
                    <a:pt x="7846136" y="4632401"/>
                  </a:lnTo>
                  <a:lnTo>
                    <a:pt x="7847685" y="4640046"/>
                  </a:lnTo>
                  <a:lnTo>
                    <a:pt x="7851889" y="4646295"/>
                  </a:lnTo>
                  <a:lnTo>
                    <a:pt x="7858138" y="4650511"/>
                  </a:lnTo>
                  <a:lnTo>
                    <a:pt x="7865783" y="4652048"/>
                  </a:lnTo>
                  <a:lnTo>
                    <a:pt x="7873441" y="4650511"/>
                  </a:lnTo>
                  <a:lnTo>
                    <a:pt x="7879677" y="4646295"/>
                  </a:lnTo>
                  <a:lnTo>
                    <a:pt x="7883893" y="4640046"/>
                  </a:lnTo>
                  <a:lnTo>
                    <a:pt x="7885430" y="4632401"/>
                  </a:lnTo>
                  <a:close/>
                </a:path>
                <a:path w="14841219" h="10718800" extrusionOk="0">
                  <a:moveTo>
                    <a:pt x="7885430" y="4532300"/>
                  </a:moveTo>
                  <a:lnTo>
                    <a:pt x="7883893" y="4524667"/>
                  </a:lnTo>
                  <a:lnTo>
                    <a:pt x="7879677" y="4518418"/>
                  </a:lnTo>
                  <a:lnTo>
                    <a:pt x="7873441" y="4514202"/>
                  </a:lnTo>
                  <a:lnTo>
                    <a:pt x="7865783" y="4512665"/>
                  </a:lnTo>
                  <a:lnTo>
                    <a:pt x="7858138" y="4514202"/>
                  </a:lnTo>
                  <a:lnTo>
                    <a:pt x="7851889" y="4518418"/>
                  </a:lnTo>
                  <a:lnTo>
                    <a:pt x="7847685" y="4524667"/>
                  </a:lnTo>
                  <a:lnTo>
                    <a:pt x="7846136" y="4532300"/>
                  </a:lnTo>
                  <a:lnTo>
                    <a:pt x="7847685" y="4539958"/>
                  </a:lnTo>
                  <a:lnTo>
                    <a:pt x="7851889" y="4546206"/>
                  </a:lnTo>
                  <a:lnTo>
                    <a:pt x="7858138" y="4550410"/>
                  </a:lnTo>
                  <a:lnTo>
                    <a:pt x="7865783" y="4551959"/>
                  </a:lnTo>
                  <a:lnTo>
                    <a:pt x="7873441" y="4550410"/>
                  </a:lnTo>
                  <a:lnTo>
                    <a:pt x="7879677" y="4546206"/>
                  </a:lnTo>
                  <a:lnTo>
                    <a:pt x="7883893" y="4539958"/>
                  </a:lnTo>
                  <a:lnTo>
                    <a:pt x="7885430" y="4532300"/>
                  </a:lnTo>
                  <a:close/>
                </a:path>
                <a:path w="14841219" h="10718800" extrusionOk="0">
                  <a:moveTo>
                    <a:pt x="7885443" y="4932692"/>
                  </a:moveTo>
                  <a:lnTo>
                    <a:pt x="7883893" y="4925047"/>
                  </a:lnTo>
                  <a:lnTo>
                    <a:pt x="7879689" y="4918799"/>
                  </a:lnTo>
                  <a:lnTo>
                    <a:pt x="7873441" y="4914595"/>
                  </a:lnTo>
                  <a:lnTo>
                    <a:pt x="7865796" y="4913046"/>
                  </a:lnTo>
                  <a:lnTo>
                    <a:pt x="7858150" y="4914595"/>
                  </a:lnTo>
                  <a:lnTo>
                    <a:pt x="7851902" y="4918799"/>
                  </a:lnTo>
                  <a:lnTo>
                    <a:pt x="7847685" y="4925047"/>
                  </a:lnTo>
                  <a:lnTo>
                    <a:pt x="7846149" y="4932692"/>
                  </a:lnTo>
                  <a:lnTo>
                    <a:pt x="7847685" y="4940351"/>
                  </a:lnTo>
                  <a:lnTo>
                    <a:pt x="7851902" y="4946586"/>
                  </a:lnTo>
                  <a:lnTo>
                    <a:pt x="7858150" y="4950803"/>
                  </a:lnTo>
                  <a:lnTo>
                    <a:pt x="7865796" y="4952339"/>
                  </a:lnTo>
                  <a:lnTo>
                    <a:pt x="7873441" y="4950803"/>
                  </a:lnTo>
                  <a:lnTo>
                    <a:pt x="7879689" y="4946586"/>
                  </a:lnTo>
                  <a:lnTo>
                    <a:pt x="7883893" y="4940351"/>
                  </a:lnTo>
                  <a:lnTo>
                    <a:pt x="7885443" y="4932692"/>
                  </a:lnTo>
                  <a:close/>
                </a:path>
                <a:path w="14841219" h="10718800" extrusionOk="0">
                  <a:moveTo>
                    <a:pt x="7885443" y="4832591"/>
                  </a:moveTo>
                  <a:lnTo>
                    <a:pt x="7883893" y="4824946"/>
                  </a:lnTo>
                  <a:lnTo>
                    <a:pt x="7879689" y="4818710"/>
                  </a:lnTo>
                  <a:lnTo>
                    <a:pt x="7873441" y="4814494"/>
                  </a:lnTo>
                  <a:lnTo>
                    <a:pt x="7865796" y="4812944"/>
                  </a:lnTo>
                  <a:lnTo>
                    <a:pt x="7858150" y="4814494"/>
                  </a:lnTo>
                  <a:lnTo>
                    <a:pt x="7851902" y="4818710"/>
                  </a:lnTo>
                  <a:lnTo>
                    <a:pt x="7847685" y="4824946"/>
                  </a:lnTo>
                  <a:lnTo>
                    <a:pt x="7846149" y="4832591"/>
                  </a:lnTo>
                  <a:lnTo>
                    <a:pt x="7847685" y="4840249"/>
                  </a:lnTo>
                  <a:lnTo>
                    <a:pt x="7851902" y="4846498"/>
                  </a:lnTo>
                  <a:lnTo>
                    <a:pt x="7858150" y="4850701"/>
                  </a:lnTo>
                  <a:lnTo>
                    <a:pt x="7865796" y="4852238"/>
                  </a:lnTo>
                  <a:lnTo>
                    <a:pt x="7873441" y="4850701"/>
                  </a:lnTo>
                  <a:lnTo>
                    <a:pt x="7879689" y="4846498"/>
                  </a:lnTo>
                  <a:lnTo>
                    <a:pt x="7883893" y="4840249"/>
                  </a:lnTo>
                  <a:lnTo>
                    <a:pt x="7885443" y="4832591"/>
                  </a:lnTo>
                  <a:close/>
                </a:path>
                <a:path w="14841219" h="10718800" extrusionOk="0">
                  <a:moveTo>
                    <a:pt x="7885443" y="4732502"/>
                  </a:moveTo>
                  <a:lnTo>
                    <a:pt x="7883893" y="4724857"/>
                  </a:lnTo>
                  <a:lnTo>
                    <a:pt x="7879689" y="4718609"/>
                  </a:lnTo>
                  <a:lnTo>
                    <a:pt x="7873441" y="4714392"/>
                  </a:lnTo>
                  <a:lnTo>
                    <a:pt x="7865796" y="4712855"/>
                  </a:lnTo>
                  <a:lnTo>
                    <a:pt x="7858150" y="4714392"/>
                  </a:lnTo>
                  <a:lnTo>
                    <a:pt x="7851902" y="4718609"/>
                  </a:lnTo>
                  <a:lnTo>
                    <a:pt x="7847685" y="4724857"/>
                  </a:lnTo>
                  <a:lnTo>
                    <a:pt x="7846149" y="4732502"/>
                  </a:lnTo>
                  <a:lnTo>
                    <a:pt x="7847685" y="4740148"/>
                  </a:lnTo>
                  <a:lnTo>
                    <a:pt x="7851902" y="4746396"/>
                  </a:lnTo>
                  <a:lnTo>
                    <a:pt x="7858150" y="4750600"/>
                  </a:lnTo>
                  <a:lnTo>
                    <a:pt x="7865796" y="4752149"/>
                  </a:lnTo>
                  <a:lnTo>
                    <a:pt x="7873441" y="4750600"/>
                  </a:lnTo>
                  <a:lnTo>
                    <a:pt x="7879689" y="4746396"/>
                  </a:lnTo>
                  <a:lnTo>
                    <a:pt x="7883893" y="4740148"/>
                  </a:lnTo>
                  <a:lnTo>
                    <a:pt x="7885443" y="4732502"/>
                  </a:lnTo>
                  <a:close/>
                </a:path>
                <a:path w="14841219" h="10718800" extrusionOk="0">
                  <a:moveTo>
                    <a:pt x="7885443" y="4432211"/>
                  </a:moveTo>
                  <a:lnTo>
                    <a:pt x="7883893" y="4424565"/>
                  </a:lnTo>
                  <a:lnTo>
                    <a:pt x="7879689" y="4418317"/>
                  </a:lnTo>
                  <a:lnTo>
                    <a:pt x="7873441" y="4414101"/>
                  </a:lnTo>
                  <a:lnTo>
                    <a:pt x="7865796" y="4412551"/>
                  </a:lnTo>
                  <a:lnTo>
                    <a:pt x="7858150" y="4414101"/>
                  </a:lnTo>
                  <a:lnTo>
                    <a:pt x="7851902" y="4418317"/>
                  </a:lnTo>
                  <a:lnTo>
                    <a:pt x="7847685" y="4424565"/>
                  </a:lnTo>
                  <a:lnTo>
                    <a:pt x="7846149" y="4432211"/>
                  </a:lnTo>
                  <a:lnTo>
                    <a:pt x="7847685" y="4439856"/>
                  </a:lnTo>
                  <a:lnTo>
                    <a:pt x="7851902" y="4446105"/>
                  </a:lnTo>
                  <a:lnTo>
                    <a:pt x="7858150" y="4450321"/>
                  </a:lnTo>
                  <a:lnTo>
                    <a:pt x="7865796" y="4451858"/>
                  </a:lnTo>
                  <a:lnTo>
                    <a:pt x="7873441" y="4450321"/>
                  </a:lnTo>
                  <a:lnTo>
                    <a:pt x="7879689" y="4446105"/>
                  </a:lnTo>
                  <a:lnTo>
                    <a:pt x="7883893" y="4439856"/>
                  </a:lnTo>
                  <a:lnTo>
                    <a:pt x="7885443" y="4432211"/>
                  </a:lnTo>
                  <a:close/>
                </a:path>
                <a:path w="14841219" h="10718800" extrusionOk="0">
                  <a:moveTo>
                    <a:pt x="7885443" y="4332122"/>
                  </a:moveTo>
                  <a:lnTo>
                    <a:pt x="7883893" y="4324477"/>
                  </a:lnTo>
                  <a:lnTo>
                    <a:pt x="7879689" y="4318228"/>
                  </a:lnTo>
                  <a:lnTo>
                    <a:pt x="7873441" y="4314012"/>
                  </a:lnTo>
                  <a:lnTo>
                    <a:pt x="7865796" y="4312475"/>
                  </a:lnTo>
                  <a:lnTo>
                    <a:pt x="7858150" y="4314012"/>
                  </a:lnTo>
                  <a:lnTo>
                    <a:pt x="7851902" y="4318228"/>
                  </a:lnTo>
                  <a:lnTo>
                    <a:pt x="7847685" y="4324477"/>
                  </a:lnTo>
                  <a:lnTo>
                    <a:pt x="7846149" y="4332122"/>
                  </a:lnTo>
                  <a:lnTo>
                    <a:pt x="7847685" y="4339768"/>
                  </a:lnTo>
                  <a:lnTo>
                    <a:pt x="7851902" y="4346016"/>
                  </a:lnTo>
                  <a:lnTo>
                    <a:pt x="7858150" y="4350232"/>
                  </a:lnTo>
                  <a:lnTo>
                    <a:pt x="7865796" y="4351769"/>
                  </a:lnTo>
                  <a:lnTo>
                    <a:pt x="7873441" y="4350232"/>
                  </a:lnTo>
                  <a:lnTo>
                    <a:pt x="7879689" y="4346016"/>
                  </a:lnTo>
                  <a:lnTo>
                    <a:pt x="7883893" y="4339768"/>
                  </a:lnTo>
                  <a:lnTo>
                    <a:pt x="7885443" y="4332122"/>
                  </a:lnTo>
                  <a:close/>
                </a:path>
                <a:path w="14841219" h="10718800" extrusionOk="0">
                  <a:moveTo>
                    <a:pt x="7885443" y="4232021"/>
                  </a:moveTo>
                  <a:lnTo>
                    <a:pt x="7883893" y="4224375"/>
                  </a:lnTo>
                  <a:lnTo>
                    <a:pt x="7879689" y="4218127"/>
                  </a:lnTo>
                  <a:lnTo>
                    <a:pt x="7873441" y="4213923"/>
                  </a:lnTo>
                  <a:lnTo>
                    <a:pt x="7865796" y="4212374"/>
                  </a:lnTo>
                  <a:lnTo>
                    <a:pt x="7858150" y="4213923"/>
                  </a:lnTo>
                  <a:lnTo>
                    <a:pt x="7851902" y="4218127"/>
                  </a:lnTo>
                  <a:lnTo>
                    <a:pt x="7847685" y="4224375"/>
                  </a:lnTo>
                  <a:lnTo>
                    <a:pt x="7846149" y="4232021"/>
                  </a:lnTo>
                  <a:lnTo>
                    <a:pt x="7847685" y="4239666"/>
                  </a:lnTo>
                  <a:lnTo>
                    <a:pt x="7851902" y="4245915"/>
                  </a:lnTo>
                  <a:lnTo>
                    <a:pt x="7858150" y="4250118"/>
                  </a:lnTo>
                  <a:lnTo>
                    <a:pt x="7865796" y="4251668"/>
                  </a:lnTo>
                  <a:lnTo>
                    <a:pt x="7873441" y="4250118"/>
                  </a:lnTo>
                  <a:lnTo>
                    <a:pt x="7879689" y="4245915"/>
                  </a:lnTo>
                  <a:lnTo>
                    <a:pt x="7883893" y="4239666"/>
                  </a:lnTo>
                  <a:lnTo>
                    <a:pt x="7885443" y="4232021"/>
                  </a:lnTo>
                  <a:close/>
                </a:path>
                <a:path w="14841219" h="10718800" extrusionOk="0">
                  <a:moveTo>
                    <a:pt x="7885443" y="4131932"/>
                  </a:moveTo>
                  <a:lnTo>
                    <a:pt x="7883893" y="4124274"/>
                  </a:lnTo>
                  <a:lnTo>
                    <a:pt x="7879689" y="4118038"/>
                  </a:lnTo>
                  <a:lnTo>
                    <a:pt x="7873441" y="4113822"/>
                  </a:lnTo>
                  <a:lnTo>
                    <a:pt x="7865796" y="4112285"/>
                  </a:lnTo>
                  <a:lnTo>
                    <a:pt x="7858150" y="4113822"/>
                  </a:lnTo>
                  <a:lnTo>
                    <a:pt x="7851902" y="4118038"/>
                  </a:lnTo>
                  <a:lnTo>
                    <a:pt x="7847685" y="4124274"/>
                  </a:lnTo>
                  <a:lnTo>
                    <a:pt x="7846149" y="4131932"/>
                  </a:lnTo>
                  <a:lnTo>
                    <a:pt x="7847685" y="4139577"/>
                  </a:lnTo>
                  <a:lnTo>
                    <a:pt x="7851902" y="4145813"/>
                  </a:lnTo>
                  <a:lnTo>
                    <a:pt x="7858150" y="4150029"/>
                  </a:lnTo>
                  <a:lnTo>
                    <a:pt x="7865796" y="4151566"/>
                  </a:lnTo>
                  <a:lnTo>
                    <a:pt x="7873441" y="4150029"/>
                  </a:lnTo>
                  <a:lnTo>
                    <a:pt x="7879689" y="4145813"/>
                  </a:lnTo>
                  <a:lnTo>
                    <a:pt x="7883893" y="4139577"/>
                  </a:lnTo>
                  <a:lnTo>
                    <a:pt x="7885443" y="4131932"/>
                  </a:lnTo>
                  <a:close/>
                </a:path>
                <a:path w="14841219" h="10718800" extrusionOk="0">
                  <a:moveTo>
                    <a:pt x="7885443" y="4031831"/>
                  </a:moveTo>
                  <a:lnTo>
                    <a:pt x="7883893" y="4024185"/>
                  </a:lnTo>
                  <a:lnTo>
                    <a:pt x="7879689" y="4017937"/>
                  </a:lnTo>
                  <a:lnTo>
                    <a:pt x="7873441" y="4013733"/>
                  </a:lnTo>
                  <a:lnTo>
                    <a:pt x="7865796" y="4012196"/>
                  </a:lnTo>
                  <a:lnTo>
                    <a:pt x="7858150" y="4013733"/>
                  </a:lnTo>
                  <a:lnTo>
                    <a:pt x="7851902" y="4017937"/>
                  </a:lnTo>
                  <a:lnTo>
                    <a:pt x="7847685" y="4024185"/>
                  </a:lnTo>
                  <a:lnTo>
                    <a:pt x="7846149" y="4031831"/>
                  </a:lnTo>
                  <a:lnTo>
                    <a:pt x="7847685" y="4039476"/>
                  </a:lnTo>
                  <a:lnTo>
                    <a:pt x="7851902" y="4045724"/>
                  </a:lnTo>
                  <a:lnTo>
                    <a:pt x="7858150" y="4049941"/>
                  </a:lnTo>
                  <a:lnTo>
                    <a:pt x="7865796" y="4051477"/>
                  </a:lnTo>
                  <a:lnTo>
                    <a:pt x="7873441" y="4049941"/>
                  </a:lnTo>
                  <a:lnTo>
                    <a:pt x="7879689" y="4045724"/>
                  </a:lnTo>
                  <a:lnTo>
                    <a:pt x="7883893" y="4039476"/>
                  </a:lnTo>
                  <a:lnTo>
                    <a:pt x="7885443" y="4031831"/>
                  </a:lnTo>
                  <a:close/>
                </a:path>
                <a:path w="14841219" h="10718800" extrusionOk="0">
                  <a:moveTo>
                    <a:pt x="7885443" y="3931742"/>
                  </a:moveTo>
                  <a:lnTo>
                    <a:pt x="7883893" y="3924084"/>
                  </a:lnTo>
                  <a:lnTo>
                    <a:pt x="7879689" y="3917835"/>
                  </a:lnTo>
                  <a:lnTo>
                    <a:pt x="7873441" y="3913632"/>
                  </a:lnTo>
                  <a:lnTo>
                    <a:pt x="7865796" y="3912082"/>
                  </a:lnTo>
                  <a:lnTo>
                    <a:pt x="7858150" y="3913632"/>
                  </a:lnTo>
                  <a:lnTo>
                    <a:pt x="7851902" y="3917835"/>
                  </a:lnTo>
                  <a:lnTo>
                    <a:pt x="7847685" y="3924084"/>
                  </a:lnTo>
                  <a:lnTo>
                    <a:pt x="7846149" y="3931742"/>
                  </a:lnTo>
                  <a:lnTo>
                    <a:pt x="7847685" y="3939387"/>
                  </a:lnTo>
                  <a:lnTo>
                    <a:pt x="7851902" y="3945623"/>
                  </a:lnTo>
                  <a:lnTo>
                    <a:pt x="7858150" y="3949839"/>
                  </a:lnTo>
                  <a:lnTo>
                    <a:pt x="7865796" y="3951376"/>
                  </a:lnTo>
                  <a:lnTo>
                    <a:pt x="7873441" y="3949839"/>
                  </a:lnTo>
                  <a:lnTo>
                    <a:pt x="7879689" y="3945623"/>
                  </a:lnTo>
                  <a:lnTo>
                    <a:pt x="7883893" y="3939387"/>
                  </a:lnTo>
                  <a:lnTo>
                    <a:pt x="7885443" y="3931742"/>
                  </a:lnTo>
                  <a:close/>
                </a:path>
                <a:path w="14841219" h="10718800" extrusionOk="0">
                  <a:moveTo>
                    <a:pt x="7885443" y="3831640"/>
                  </a:moveTo>
                  <a:lnTo>
                    <a:pt x="7883893" y="3823995"/>
                  </a:lnTo>
                  <a:lnTo>
                    <a:pt x="7879689" y="3817747"/>
                  </a:lnTo>
                  <a:lnTo>
                    <a:pt x="7873441" y="3813530"/>
                  </a:lnTo>
                  <a:lnTo>
                    <a:pt x="7865796" y="3811994"/>
                  </a:lnTo>
                  <a:lnTo>
                    <a:pt x="7858150" y="3813530"/>
                  </a:lnTo>
                  <a:lnTo>
                    <a:pt x="7851902" y="3817747"/>
                  </a:lnTo>
                  <a:lnTo>
                    <a:pt x="7847685" y="3823995"/>
                  </a:lnTo>
                  <a:lnTo>
                    <a:pt x="7846149" y="3831640"/>
                  </a:lnTo>
                  <a:lnTo>
                    <a:pt x="7847685" y="3839286"/>
                  </a:lnTo>
                  <a:lnTo>
                    <a:pt x="7851902" y="3845522"/>
                  </a:lnTo>
                  <a:lnTo>
                    <a:pt x="7858150" y="3849738"/>
                  </a:lnTo>
                  <a:lnTo>
                    <a:pt x="7865796" y="3851287"/>
                  </a:lnTo>
                  <a:lnTo>
                    <a:pt x="7873441" y="3849738"/>
                  </a:lnTo>
                  <a:lnTo>
                    <a:pt x="7879689" y="3845522"/>
                  </a:lnTo>
                  <a:lnTo>
                    <a:pt x="7883893" y="3839286"/>
                  </a:lnTo>
                  <a:lnTo>
                    <a:pt x="7885443" y="3831640"/>
                  </a:lnTo>
                  <a:close/>
                </a:path>
                <a:path w="14841219" h="10718800" extrusionOk="0">
                  <a:moveTo>
                    <a:pt x="7885443" y="3731539"/>
                  </a:moveTo>
                  <a:lnTo>
                    <a:pt x="7883893" y="3723894"/>
                  </a:lnTo>
                  <a:lnTo>
                    <a:pt x="7879689" y="3717645"/>
                  </a:lnTo>
                  <a:lnTo>
                    <a:pt x="7873441" y="3713442"/>
                  </a:lnTo>
                  <a:lnTo>
                    <a:pt x="7865796" y="3711892"/>
                  </a:lnTo>
                  <a:lnTo>
                    <a:pt x="7858150" y="3713442"/>
                  </a:lnTo>
                  <a:lnTo>
                    <a:pt x="7851902" y="3717645"/>
                  </a:lnTo>
                  <a:lnTo>
                    <a:pt x="7847685" y="3723894"/>
                  </a:lnTo>
                  <a:lnTo>
                    <a:pt x="7846149" y="3731539"/>
                  </a:lnTo>
                  <a:lnTo>
                    <a:pt x="7847685" y="3739184"/>
                  </a:lnTo>
                  <a:lnTo>
                    <a:pt x="7851902" y="3745433"/>
                  </a:lnTo>
                  <a:lnTo>
                    <a:pt x="7858150" y="3749649"/>
                  </a:lnTo>
                  <a:lnTo>
                    <a:pt x="7865796" y="3751186"/>
                  </a:lnTo>
                  <a:lnTo>
                    <a:pt x="7873441" y="3749649"/>
                  </a:lnTo>
                  <a:lnTo>
                    <a:pt x="7879689" y="3745433"/>
                  </a:lnTo>
                  <a:lnTo>
                    <a:pt x="7883893" y="3739184"/>
                  </a:lnTo>
                  <a:lnTo>
                    <a:pt x="7885443" y="3731539"/>
                  </a:lnTo>
                  <a:close/>
                </a:path>
                <a:path w="14841219" h="10718800" extrusionOk="0">
                  <a:moveTo>
                    <a:pt x="7885443" y="3631438"/>
                  </a:moveTo>
                  <a:lnTo>
                    <a:pt x="7883893" y="3623792"/>
                  </a:lnTo>
                  <a:lnTo>
                    <a:pt x="7879689" y="3617557"/>
                  </a:lnTo>
                  <a:lnTo>
                    <a:pt x="7873441" y="3613340"/>
                  </a:lnTo>
                  <a:lnTo>
                    <a:pt x="7865796" y="3611803"/>
                  </a:lnTo>
                  <a:lnTo>
                    <a:pt x="7858150" y="3613340"/>
                  </a:lnTo>
                  <a:lnTo>
                    <a:pt x="7851902" y="3617557"/>
                  </a:lnTo>
                  <a:lnTo>
                    <a:pt x="7847685" y="3623792"/>
                  </a:lnTo>
                  <a:lnTo>
                    <a:pt x="7846149" y="3631438"/>
                  </a:lnTo>
                  <a:lnTo>
                    <a:pt x="7847685" y="3639096"/>
                  </a:lnTo>
                  <a:lnTo>
                    <a:pt x="7851902" y="3645344"/>
                  </a:lnTo>
                  <a:lnTo>
                    <a:pt x="7858150" y="3649548"/>
                  </a:lnTo>
                  <a:lnTo>
                    <a:pt x="7865796" y="3651097"/>
                  </a:lnTo>
                  <a:lnTo>
                    <a:pt x="7873441" y="3649548"/>
                  </a:lnTo>
                  <a:lnTo>
                    <a:pt x="7879689" y="3645344"/>
                  </a:lnTo>
                  <a:lnTo>
                    <a:pt x="7883893" y="3639096"/>
                  </a:lnTo>
                  <a:lnTo>
                    <a:pt x="7885443" y="3631438"/>
                  </a:lnTo>
                  <a:close/>
                </a:path>
                <a:path w="14841219" h="10718800" extrusionOk="0">
                  <a:moveTo>
                    <a:pt x="7885443" y="3531349"/>
                  </a:moveTo>
                  <a:lnTo>
                    <a:pt x="7883893" y="3523704"/>
                  </a:lnTo>
                  <a:lnTo>
                    <a:pt x="7879689" y="3517455"/>
                  </a:lnTo>
                  <a:lnTo>
                    <a:pt x="7873441" y="3513251"/>
                  </a:lnTo>
                  <a:lnTo>
                    <a:pt x="7865796" y="3511702"/>
                  </a:lnTo>
                  <a:lnTo>
                    <a:pt x="7858150" y="3513251"/>
                  </a:lnTo>
                  <a:lnTo>
                    <a:pt x="7851902" y="3517455"/>
                  </a:lnTo>
                  <a:lnTo>
                    <a:pt x="7847685" y="3523704"/>
                  </a:lnTo>
                  <a:lnTo>
                    <a:pt x="7846149" y="3531349"/>
                  </a:lnTo>
                  <a:lnTo>
                    <a:pt x="7847685" y="3539007"/>
                  </a:lnTo>
                  <a:lnTo>
                    <a:pt x="7851902" y="3545243"/>
                  </a:lnTo>
                  <a:lnTo>
                    <a:pt x="7858150" y="3549459"/>
                  </a:lnTo>
                  <a:lnTo>
                    <a:pt x="7865796" y="3550996"/>
                  </a:lnTo>
                  <a:lnTo>
                    <a:pt x="7873441" y="3549459"/>
                  </a:lnTo>
                  <a:lnTo>
                    <a:pt x="7879689" y="3545243"/>
                  </a:lnTo>
                  <a:lnTo>
                    <a:pt x="7883893" y="3539007"/>
                  </a:lnTo>
                  <a:lnTo>
                    <a:pt x="7885443" y="3531349"/>
                  </a:lnTo>
                  <a:close/>
                </a:path>
                <a:path w="14841219" h="10718800" extrusionOk="0">
                  <a:moveTo>
                    <a:pt x="7885443" y="3431260"/>
                  </a:moveTo>
                  <a:lnTo>
                    <a:pt x="7883893" y="3423615"/>
                  </a:lnTo>
                  <a:lnTo>
                    <a:pt x="7879689" y="3417366"/>
                  </a:lnTo>
                  <a:lnTo>
                    <a:pt x="7873441" y="3413150"/>
                  </a:lnTo>
                  <a:lnTo>
                    <a:pt x="7865796" y="3411601"/>
                  </a:lnTo>
                  <a:lnTo>
                    <a:pt x="7858150" y="3413150"/>
                  </a:lnTo>
                  <a:lnTo>
                    <a:pt x="7851902" y="3417366"/>
                  </a:lnTo>
                  <a:lnTo>
                    <a:pt x="7847685" y="3423615"/>
                  </a:lnTo>
                  <a:lnTo>
                    <a:pt x="7846149" y="3431260"/>
                  </a:lnTo>
                  <a:lnTo>
                    <a:pt x="7847685" y="3438906"/>
                  </a:lnTo>
                  <a:lnTo>
                    <a:pt x="7851902" y="3445141"/>
                  </a:lnTo>
                  <a:lnTo>
                    <a:pt x="7858150" y="3449345"/>
                  </a:lnTo>
                  <a:lnTo>
                    <a:pt x="7865796" y="3450894"/>
                  </a:lnTo>
                  <a:lnTo>
                    <a:pt x="7873441" y="3449345"/>
                  </a:lnTo>
                  <a:lnTo>
                    <a:pt x="7879689" y="3445141"/>
                  </a:lnTo>
                  <a:lnTo>
                    <a:pt x="7883893" y="3438906"/>
                  </a:lnTo>
                  <a:lnTo>
                    <a:pt x="7885443" y="3431260"/>
                  </a:lnTo>
                  <a:close/>
                </a:path>
                <a:path w="14841219" h="10718800" extrusionOk="0">
                  <a:moveTo>
                    <a:pt x="7885443" y="3331146"/>
                  </a:moveTo>
                  <a:lnTo>
                    <a:pt x="7883893" y="3323501"/>
                  </a:lnTo>
                  <a:lnTo>
                    <a:pt x="7879689" y="3317265"/>
                  </a:lnTo>
                  <a:lnTo>
                    <a:pt x="7873441" y="3313049"/>
                  </a:lnTo>
                  <a:lnTo>
                    <a:pt x="7865796" y="3311512"/>
                  </a:lnTo>
                  <a:lnTo>
                    <a:pt x="7858150" y="3313049"/>
                  </a:lnTo>
                  <a:lnTo>
                    <a:pt x="7851902" y="3317265"/>
                  </a:lnTo>
                  <a:lnTo>
                    <a:pt x="7847685" y="3323501"/>
                  </a:lnTo>
                  <a:lnTo>
                    <a:pt x="7846149" y="3331146"/>
                  </a:lnTo>
                  <a:lnTo>
                    <a:pt x="7847685" y="3338804"/>
                  </a:lnTo>
                  <a:lnTo>
                    <a:pt x="7851902" y="3345040"/>
                  </a:lnTo>
                  <a:lnTo>
                    <a:pt x="7858150" y="3349256"/>
                  </a:lnTo>
                  <a:lnTo>
                    <a:pt x="7865796" y="3350793"/>
                  </a:lnTo>
                  <a:lnTo>
                    <a:pt x="7873441" y="3349256"/>
                  </a:lnTo>
                  <a:lnTo>
                    <a:pt x="7879689" y="3345040"/>
                  </a:lnTo>
                  <a:lnTo>
                    <a:pt x="7883893" y="3338804"/>
                  </a:lnTo>
                  <a:lnTo>
                    <a:pt x="7885443" y="3331146"/>
                  </a:lnTo>
                  <a:close/>
                </a:path>
                <a:path w="14841219" h="10718800" extrusionOk="0">
                  <a:moveTo>
                    <a:pt x="7885443" y="3231057"/>
                  </a:moveTo>
                  <a:lnTo>
                    <a:pt x="7883893" y="3223412"/>
                  </a:lnTo>
                  <a:lnTo>
                    <a:pt x="7879689" y="3217164"/>
                  </a:lnTo>
                  <a:lnTo>
                    <a:pt x="7873441" y="3212960"/>
                  </a:lnTo>
                  <a:lnTo>
                    <a:pt x="7865796" y="3211411"/>
                  </a:lnTo>
                  <a:lnTo>
                    <a:pt x="7858150" y="3212960"/>
                  </a:lnTo>
                  <a:lnTo>
                    <a:pt x="7851902" y="3217164"/>
                  </a:lnTo>
                  <a:lnTo>
                    <a:pt x="7847685" y="3223412"/>
                  </a:lnTo>
                  <a:lnTo>
                    <a:pt x="7846149" y="3231057"/>
                  </a:lnTo>
                  <a:lnTo>
                    <a:pt x="7847685" y="3238716"/>
                  </a:lnTo>
                  <a:lnTo>
                    <a:pt x="7851902" y="3244951"/>
                  </a:lnTo>
                  <a:lnTo>
                    <a:pt x="7858150" y="3249168"/>
                  </a:lnTo>
                  <a:lnTo>
                    <a:pt x="7865796" y="3250704"/>
                  </a:lnTo>
                  <a:lnTo>
                    <a:pt x="7873441" y="3249168"/>
                  </a:lnTo>
                  <a:lnTo>
                    <a:pt x="7879689" y="3244951"/>
                  </a:lnTo>
                  <a:lnTo>
                    <a:pt x="7883893" y="3238716"/>
                  </a:lnTo>
                  <a:lnTo>
                    <a:pt x="7885443" y="3231057"/>
                  </a:lnTo>
                  <a:close/>
                </a:path>
                <a:path w="14841219" h="10718800" extrusionOk="0">
                  <a:moveTo>
                    <a:pt x="7885443" y="3130969"/>
                  </a:moveTo>
                  <a:lnTo>
                    <a:pt x="7883893" y="3123323"/>
                  </a:lnTo>
                  <a:lnTo>
                    <a:pt x="7879689" y="3117075"/>
                  </a:lnTo>
                  <a:lnTo>
                    <a:pt x="7873441" y="3112871"/>
                  </a:lnTo>
                  <a:lnTo>
                    <a:pt x="7865796" y="3111322"/>
                  </a:lnTo>
                  <a:lnTo>
                    <a:pt x="7858150" y="3112871"/>
                  </a:lnTo>
                  <a:lnTo>
                    <a:pt x="7851902" y="3117075"/>
                  </a:lnTo>
                  <a:lnTo>
                    <a:pt x="7847685" y="3123323"/>
                  </a:lnTo>
                  <a:lnTo>
                    <a:pt x="7846149" y="3130969"/>
                  </a:lnTo>
                  <a:lnTo>
                    <a:pt x="7847685" y="3138614"/>
                  </a:lnTo>
                  <a:lnTo>
                    <a:pt x="7851902" y="3144863"/>
                  </a:lnTo>
                  <a:lnTo>
                    <a:pt x="7858150" y="3149066"/>
                  </a:lnTo>
                  <a:lnTo>
                    <a:pt x="7865796" y="3150616"/>
                  </a:lnTo>
                  <a:lnTo>
                    <a:pt x="7873441" y="3149066"/>
                  </a:lnTo>
                  <a:lnTo>
                    <a:pt x="7879689" y="3144863"/>
                  </a:lnTo>
                  <a:lnTo>
                    <a:pt x="7883893" y="3138614"/>
                  </a:lnTo>
                  <a:lnTo>
                    <a:pt x="7885443" y="3130969"/>
                  </a:lnTo>
                  <a:close/>
                </a:path>
                <a:path w="14841219" h="10718800" extrusionOk="0">
                  <a:moveTo>
                    <a:pt x="7915516" y="9232722"/>
                  </a:moveTo>
                  <a:lnTo>
                    <a:pt x="7913967" y="9225077"/>
                  </a:lnTo>
                  <a:lnTo>
                    <a:pt x="7909763" y="9218828"/>
                  </a:lnTo>
                  <a:lnTo>
                    <a:pt x="7903515" y="9214612"/>
                  </a:lnTo>
                  <a:lnTo>
                    <a:pt x="7895869" y="9213063"/>
                  </a:lnTo>
                  <a:lnTo>
                    <a:pt x="7888211" y="9214612"/>
                  </a:lnTo>
                  <a:lnTo>
                    <a:pt x="7881975" y="9218828"/>
                  </a:lnTo>
                  <a:lnTo>
                    <a:pt x="7877759" y="9225077"/>
                  </a:lnTo>
                  <a:lnTo>
                    <a:pt x="7876222" y="9232722"/>
                  </a:lnTo>
                  <a:lnTo>
                    <a:pt x="7877759" y="9240368"/>
                  </a:lnTo>
                  <a:lnTo>
                    <a:pt x="7881975" y="9246603"/>
                  </a:lnTo>
                  <a:lnTo>
                    <a:pt x="7888211" y="9250820"/>
                  </a:lnTo>
                  <a:lnTo>
                    <a:pt x="7895869" y="9252356"/>
                  </a:lnTo>
                  <a:lnTo>
                    <a:pt x="7903515" y="9250820"/>
                  </a:lnTo>
                  <a:lnTo>
                    <a:pt x="7909763" y="9246603"/>
                  </a:lnTo>
                  <a:lnTo>
                    <a:pt x="7913967" y="9240368"/>
                  </a:lnTo>
                  <a:lnTo>
                    <a:pt x="7915516" y="9232722"/>
                  </a:lnTo>
                  <a:close/>
                </a:path>
                <a:path w="14841219" h="10718800" extrusionOk="0">
                  <a:moveTo>
                    <a:pt x="7915516" y="9132621"/>
                  </a:moveTo>
                  <a:lnTo>
                    <a:pt x="7913967" y="9124975"/>
                  </a:lnTo>
                  <a:lnTo>
                    <a:pt x="7909763" y="9118727"/>
                  </a:lnTo>
                  <a:lnTo>
                    <a:pt x="7903515" y="9114523"/>
                  </a:lnTo>
                  <a:lnTo>
                    <a:pt x="7895869" y="9112974"/>
                  </a:lnTo>
                  <a:lnTo>
                    <a:pt x="7888211" y="9114523"/>
                  </a:lnTo>
                  <a:lnTo>
                    <a:pt x="7881975" y="9118727"/>
                  </a:lnTo>
                  <a:lnTo>
                    <a:pt x="7877759" y="9124975"/>
                  </a:lnTo>
                  <a:lnTo>
                    <a:pt x="7876222" y="9132621"/>
                  </a:lnTo>
                  <a:lnTo>
                    <a:pt x="7877759" y="9140266"/>
                  </a:lnTo>
                  <a:lnTo>
                    <a:pt x="7881975" y="9146515"/>
                  </a:lnTo>
                  <a:lnTo>
                    <a:pt x="7888211" y="9150718"/>
                  </a:lnTo>
                  <a:lnTo>
                    <a:pt x="7895869" y="9152268"/>
                  </a:lnTo>
                  <a:lnTo>
                    <a:pt x="7903515" y="9150718"/>
                  </a:lnTo>
                  <a:lnTo>
                    <a:pt x="7909763" y="9146515"/>
                  </a:lnTo>
                  <a:lnTo>
                    <a:pt x="7913967" y="9140266"/>
                  </a:lnTo>
                  <a:lnTo>
                    <a:pt x="7915516" y="9132621"/>
                  </a:lnTo>
                  <a:close/>
                </a:path>
                <a:path w="14841219" h="10718800" extrusionOk="0">
                  <a:moveTo>
                    <a:pt x="7915516" y="9032519"/>
                  </a:moveTo>
                  <a:lnTo>
                    <a:pt x="7913967" y="9024874"/>
                  </a:lnTo>
                  <a:lnTo>
                    <a:pt x="7909763" y="9018638"/>
                  </a:lnTo>
                  <a:lnTo>
                    <a:pt x="7903515" y="9014422"/>
                  </a:lnTo>
                  <a:lnTo>
                    <a:pt x="7895869" y="9012885"/>
                  </a:lnTo>
                  <a:lnTo>
                    <a:pt x="7888211" y="9014422"/>
                  </a:lnTo>
                  <a:lnTo>
                    <a:pt x="7881975" y="9018638"/>
                  </a:lnTo>
                  <a:lnTo>
                    <a:pt x="7877759" y="9024874"/>
                  </a:lnTo>
                  <a:lnTo>
                    <a:pt x="7876222" y="9032519"/>
                  </a:lnTo>
                  <a:lnTo>
                    <a:pt x="7877759" y="9040177"/>
                  </a:lnTo>
                  <a:lnTo>
                    <a:pt x="7881975" y="9046413"/>
                  </a:lnTo>
                  <a:lnTo>
                    <a:pt x="7888211" y="9050630"/>
                  </a:lnTo>
                  <a:lnTo>
                    <a:pt x="7895869" y="9052166"/>
                  </a:lnTo>
                  <a:lnTo>
                    <a:pt x="7903515" y="9050630"/>
                  </a:lnTo>
                  <a:lnTo>
                    <a:pt x="7909763" y="9046413"/>
                  </a:lnTo>
                  <a:lnTo>
                    <a:pt x="7913967" y="9040177"/>
                  </a:lnTo>
                  <a:lnTo>
                    <a:pt x="7915516" y="9032519"/>
                  </a:lnTo>
                  <a:close/>
                </a:path>
                <a:path w="14841219" h="10718800" extrusionOk="0">
                  <a:moveTo>
                    <a:pt x="7915516" y="8932431"/>
                  </a:moveTo>
                  <a:lnTo>
                    <a:pt x="7913967" y="8924785"/>
                  </a:lnTo>
                  <a:lnTo>
                    <a:pt x="7909763" y="8918537"/>
                  </a:lnTo>
                  <a:lnTo>
                    <a:pt x="7903515" y="8914333"/>
                  </a:lnTo>
                  <a:lnTo>
                    <a:pt x="7895869" y="8912784"/>
                  </a:lnTo>
                  <a:lnTo>
                    <a:pt x="7888211" y="8914333"/>
                  </a:lnTo>
                  <a:lnTo>
                    <a:pt x="7881975" y="8918537"/>
                  </a:lnTo>
                  <a:lnTo>
                    <a:pt x="7877759" y="8924785"/>
                  </a:lnTo>
                  <a:lnTo>
                    <a:pt x="7876222" y="8932431"/>
                  </a:lnTo>
                  <a:lnTo>
                    <a:pt x="7877759" y="8940076"/>
                  </a:lnTo>
                  <a:lnTo>
                    <a:pt x="7881975" y="8946324"/>
                  </a:lnTo>
                  <a:lnTo>
                    <a:pt x="7888211" y="8950528"/>
                  </a:lnTo>
                  <a:lnTo>
                    <a:pt x="7895869" y="8952078"/>
                  </a:lnTo>
                  <a:lnTo>
                    <a:pt x="7903515" y="8950528"/>
                  </a:lnTo>
                  <a:lnTo>
                    <a:pt x="7909763" y="8946324"/>
                  </a:lnTo>
                  <a:lnTo>
                    <a:pt x="7913967" y="8940076"/>
                  </a:lnTo>
                  <a:lnTo>
                    <a:pt x="7915516" y="8932431"/>
                  </a:lnTo>
                  <a:close/>
                </a:path>
                <a:path w="14841219" h="10718800" extrusionOk="0">
                  <a:moveTo>
                    <a:pt x="7915516" y="8832329"/>
                  </a:moveTo>
                  <a:lnTo>
                    <a:pt x="7913967" y="8824684"/>
                  </a:lnTo>
                  <a:lnTo>
                    <a:pt x="7909763" y="8818448"/>
                  </a:lnTo>
                  <a:lnTo>
                    <a:pt x="7903515" y="8814232"/>
                  </a:lnTo>
                  <a:lnTo>
                    <a:pt x="7895869" y="8812682"/>
                  </a:lnTo>
                  <a:lnTo>
                    <a:pt x="7888211" y="8814232"/>
                  </a:lnTo>
                  <a:lnTo>
                    <a:pt x="7881975" y="8818448"/>
                  </a:lnTo>
                  <a:lnTo>
                    <a:pt x="7877759" y="8824684"/>
                  </a:lnTo>
                  <a:lnTo>
                    <a:pt x="7876222" y="8832329"/>
                  </a:lnTo>
                  <a:lnTo>
                    <a:pt x="7877759" y="8839987"/>
                  </a:lnTo>
                  <a:lnTo>
                    <a:pt x="7881975" y="8846236"/>
                  </a:lnTo>
                  <a:lnTo>
                    <a:pt x="7888211" y="8850439"/>
                  </a:lnTo>
                  <a:lnTo>
                    <a:pt x="7895869" y="8851989"/>
                  </a:lnTo>
                  <a:lnTo>
                    <a:pt x="7903515" y="8850439"/>
                  </a:lnTo>
                  <a:lnTo>
                    <a:pt x="7909763" y="8846236"/>
                  </a:lnTo>
                  <a:lnTo>
                    <a:pt x="7913967" y="8839987"/>
                  </a:lnTo>
                  <a:lnTo>
                    <a:pt x="7915516" y="8832329"/>
                  </a:lnTo>
                  <a:close/>
                </a:path>
                <a:path w="14841219" h="10718800" extrusionOk="0">
                  <a:moveTo>
                    <a:pt x="7915516" y="8732241"/>
                  </a:moveTo>
                  <a:lnTo>
                    <a:pt x="7913967" y="8724595"/>
                  </a:lnTo>
                  <a:lnTo>
                    <a:pt x="7909763" y="8718347"/>
                  </a:lnTo>
                  <a:lnTo>
                    <a:pt x="7903515" y="8714143"/>
                  </a:lnTo>
                  <a:lnTo>
                    <a:pt x="7895869" y="8712594"/>
                  </a:lnTo>
                  <a:lnTo>
                    <a:pt x="7888211" y="8714143"/>
                  </a:lnTo>
                  <a:lnTo>
                    <a:pt x="7881975" y="8718347"/>
                  </a:lnTo>
                  <a:lnTo>
                    <a:pt x="7877759" y="8724595"/>
                  </a:lnTo>
                  <a:lnTo>
                    <a:pt x="7876222" y="8732241"/>
                  </a:lnTo>
                  <a:lnTo>
                    <a:pt x="7877759" y="8739886"/>
                  </a:lnTo>
                  <a:lnTo>
                    <a:pt x="7881975" y="8746134"/>
                  </a:lnTo>
                  <a:lnTo>
                    <a:pt x="7888211" y="8750338"/>
                  </a:lnTo>
                  <a:lnTo>
                    <a:pt x="7895869" y="8751887"/>
                  </a:lnTo>
                  <a:lnTo>
                    <a:pt x="7903515" y="8750338"/>
                  </a:lnTo>
                  <a:lnTo>
                    <a:pt x="7909763" y="8746134"/>
                  </a:lnTo>
                  <a:lnTo>
                    <a:pt x="7913967" y="8739886"/>
                  </a:lnTo>
                  <a:lnTo>
                    <a:pt x="7915516" y="8732241"/>
                  </a:lnTo>
                  <a:close/>
                </a:path>
                <a:path w="14841219" h="10718800" extrusionOk="0">
                  <a:moveTo>
                    <a:pt x="7915516" y="8632139"/>
                  </a:moveTo>
                  <a:lnTo>
                    <a:pt x="7913967" y="8624494"/>
                  </a:lnTo>
                  <a:lnTo>
                    <a:pt x="7909763" y="8618245"/>
                  </a:lnTo>
                  <a:lnTo>
                    <a:pt x="7903515" y="8614042"/>
                  </a:lnTo>
                  <a:lnTo>
                    <a:pt x="7895869" y="8612492"/>
                  </a:lnTo>
                  <a:lnTo>
                    <a:pt x="7888211" y="8614042"/>
                  </a:lnTo>
                  <a:lnTo>
                    <a:pt x="7881975" y="8618245"/>
                  </a:lnTo>
                  <a:lnTo>
                    <a:pt x="7877759" y="8624494"/>
                  </a:lnTo>
                  <a:lnTo>
                    <a:pt x="7876222" y="8632139"/>
                  </a:lnTo>
                  <a:lnTo>
                    <a:pt x="7877759" y="8639785"/>
                  </a:lnTo>
                  <a:lnTo>
                    <a:pt x="7881975" y="8646033"/>
                  </a:lnTo>
                  <a:lnTo>
                    <a:pt x="7888211" y="8650249"/>
                  </a:lnTo>
                  <a:lnTo>
                    <a:pt x="7895869" y="8651786"/>
                  </a:lnTo>
                  <a:lnTo>
                    <a:pt x="7903515" y="8650249"/>
                  </a:lnTo>
                  <a:lnTo>
                    <a:pt x="7909763" y="8646033"/>
                  </a:lnTo>
                  <a:lnTo>
                    <a:pt x="7913967" y="8639785"/>
                  </a:lnTo>
                  <a:lnTo>
                    <a:pt x="7915516" y="8632139"/>
                  </a:lnTo>
                  <a:close/>
                </a:path>
                <a:path w="14841219" h="10718800" extrusionOk="0">
                  <a:moveTo>
                    <a:pt x="7915516" y="8532050"/>
                  </a:moveTo>
                  <a:lnTo>
                    <a:pt x="7913967" y="8524392"/>
                  </a:lnTo>
                  <a:lnTo>
                    <a:pt x="7909763" y="8518157"/>
                  </a:lnTo>
                  <a:lnTo>
                    <a:pt x="7903515" y="8513940"/>
                  </a:lnTo>
                  <a:lnTo>
                    <a:pt x="7895869" y="8512391"/>
                  </a:lnTo>
                  <a:lnTo>
                    <a:pt x="7888211" y="8513940"/>
                  </a:lnTo>
                  <a:lnTo>
                    <a:pt x="7881975" y="8518157"/>
                  </a:lnTo>
                  <a:lnTo>
                    <a:pt x="7877759" y="8524392"/>
                  </a:lnTo>
                  <a:lnTo>
                    <a:pt x="7876222" y="8532050"/>
                  </a:lnTo>
                  <a:lnTo>
                    <a:pt x="7877759" y="8539696"/>
                  </a:lnTo>
                  <a:lnTo>
                    <a:pt x="7881975" y="8545944"/>
                  </a:lnTo>
                  <a:lnTo>
                    <a:pt x="7888211" y="8550148"/>
                  </a:lnTo>
                  <a:lnTo>
                    <a:pt x="7895869" y="8551697"/>
                  </a:lnTo>
                  <a:lnTo>
                    <a:pt x="7903515" y="8550148"/>
                  </a:lnTo>
                  <a:lnTo>
                    <a:pt x="7909763" y="8545944"/>
                  </a:lnTo>
                  <a:lnTo>
                    <a:pt x="7913967" y="8539696"/>
                  </a:lnTo>
                  <a:lnTo>
                    <a:pt x="7915516" y="8532050"/>
                  </a:lnTo>
                  <a:close/>
                </a:path>
                <a:path w="14841219" h="10718800" extrusionOk="0">
                  <a:moveTo>
                    <a:pt x="7915516" y="8431949"/>
                  </a:moveTo>
                  <a:lnTo>
                    <a:pt x="7913967" y="8424304"/>
                  </a:lnTo>
                  <a:lnTo>
                    <a:pt x="7909763" y="8418055"/>
                  </a:lnTo>
                  <a:lnTo>
                    <a:pt x="7903515" y="8413851"/>
                  </a:lnTo>
                  <a:lnTo>
                    <a:pt x="7895869" y="8412302"/>
                  </a:lnTo>
                  <a:lnTo>
                    <a:pt x="7888211" y="8413851"/>
                  </a:lnTo>
                  <a:lnTo>
                    <a:pt x="7881975" y="8418055"/>
                  </a:lnTo>
                  <a:lnTo>
                    <a:pt x="7877759" y="8424304"/>
                  </a:lnTo>
                  <a:lnTo>
                    <a:pt x="7876222" y="8431949"/>
                  </a:lnTo>
                  <a:lnTo>
                    <a:pt x="7877759" y="8439594"/>
                  </a:lnTo>
                  <a:lnTo>
                    <a:pt x="7881975" y="8445843"/>
                  </a:lnTo>
                  <a:lnTo>
                    <a:pt x="7888211" y="8450059"/>
                  </a:lnTo>
                  <a:lnTo>
                    <a:pt x="7895869" y="8451609"/>
                  </a:lnTo>
                  <a:lnTo>
                    <a:pt x="7903515" y="8450059"/>
                  </a:lnTo>
                  <a:lnTo>
                    <a:pt x="7909763" y="8445843"/>
                  </a:lnTo>
                  <a:lnTo>
                    <a:pt x="7913967" y="8439594"/>
                  </a:lnTo>
                  <a:lnTo>
                    <a:pt x="7915516" y="8431949"/>
                  </a:lnTo>
                  <a:close/>
                </a:path>
                <a:path w="14841219" h="10718800" extrusionOk="0">
                  <a:moveTo>
                    <a:pt x="7915516" y="8331860"/>
                  </a:moveTo>
                  <a:lnTo>
                    <a:pt x="7913967" y="8324215"/>
                  </a:lnTo>
                  <a:lnTo>
                    <a:pt x="7909763" y="8317966"/>
                  </a:lnTo>
                  <a:lnTo>
                    <a:pt x="7903515" y="8313750"/>
                  </a:lnTo>
                  <a:lnTo>
                    <a:pt x="7895869" y="8312213"/>
                  </a:lnTo>
                  <a:lnTo>
                    <a:pt x="7888211" y="8313750"/>
                  </a:lnTo>
                  <a:lnTo>
                    <a:pt x="7881975" y="8317966"/>
                  </a:lnTo>
                  <a:lnTo>
                    <a:pt x="7877759" y="8324215"/>
                  </a:lnTo>
                  <a:lnTo>
                    <a:pt x="7876222" y="8331860"/>
                  </a:lnTo>
                  <a:lnTo>
                    <a:pt x="7877759" y="8339506"/>
                  </a:lnTo>
                  <a:lnTo>
                    <a:pt x="7881975" y="8345741"/>
                  </a:lnTo>
                  <a:lnTo>
                    <a:pt x="7888211" y="8349958"/>
                  </a:lnTo>
                  <a:lnTo>
                    <a:pt x="7895869" y="8351494"/>
                  </a:lnTo>
                  <a:lnTo>
                    <a:pt x="7903515" y="8349958"/>
                  </a:lnTo>
                  <a:lnTo>
                    <a:pt x="7909763" y="8345741"/>
                  </a:lnTo>
                  <a:lnTo>
                    <a:pt x="7913967" y="8339506"/>
                  </a:lnTo>
                  <a:lnTo>
                    <a:pt x="7915516" y="8331860"/>
                  </a:lnTo>
                  <a:close/>
                </a:path>
                <a:path w="14841219" h="10718800" extrusionOk="0">
                  <a:moveTo>
                    <a:pt x="7959420" y="4577689"/>
                  </a:moveTo>
                  <a:lnTo>
                    <a:pt x="7957883" y="4570057"/>
                  </a:lnTo>
                  <a:lnTo>
                    <a:pt x="7953667" y="4563808"/>
                  </a:lnTo>
                  <a:lnTo>
                    <a:pt x="7947419" y="4559592"/>
                  </a:lnTo>
                  <a:lnTo>
                    <a:pt x="7939773" y="4558042"/>
                  </a:lnTo>
                  <a:lnTo>
                    <a:pt x="7932128" y="4559592"/>
                  </a:lnTo>
                  <a:lnTo>
                    <a:pt x="7925879" y="4563808"/>
                  </a:lnTo>
                  <a:lnTo>
                    <a:pt x="7921676" y="4570057"/>
                  </a:lnTo>
                  <a:lnTo>
                    <a:pt x="7920126" y="4577689"/>
                  </a:lnTo>
                  <a:lnTo>
                    <a:pt x="7921676" y="4585347"/>
                  </a:lnTo>
                  <a:lnTo>
                    <a:pt x="7925879" y="4591596"/>
                  </a:lnTo>
                  <a:lnTo>
                    <a:pt x="7932128" y="4595812"/>
                  </a:lnTo>
                  <a:lnTo>
                    <a:pt x="7939773" y="4597349"/>
                  </a:lnTo>
                  <a:lnTo>
                    <a:pt x="7947419" y="4595812"/>
                  </a:lnTo>
                  <a:lnTo>
                    <a:pt x="7953667" y="4591596"/>
                  </a:lnTo>
                  <a:lnTo>
                    <a:pt x="7957883" y="4585347"/>
                  </a:lnTo>
                  <a:lnTo>
                    <a:pt x="7959420" y="4577689"/>
                  </a:lnTo>
                  <a:close/>
                </a:path>
                <a:path w="14841219" h="10718800" extrusionOk="0">
                  <a:moveTo>
                    <a:pt x="7959420" y="4477601"/>
                  </a:moveTo>
                  <a:lnTo>
                    <a:pt x="7957883" y="4469955"/>
                  </a:lnTo>
                  <a:lnTo>
                    <a:pt x="7953667" y="4463720"/>
                  </a:lnTo>
                  <a:lnTo>
                    <a:pt x="7947419" y="4459503"/>
                  </a:lnTo>
                  <a:lnTo>
                    <a:pt x="7939773" y="4457954"/>
                  </a:lnTo>
                  <a:lnTo>
                    <a:pt x="7932128" y="4459503"/>
                  </a:lnTo>
                  <a:lnTo>
                    <a:pt x="7925879" y="4463720"/>
                  </a:lnTo>
                  <a:lnTo>
                    <a:pt x="7921676" y="4469955"/>
                  </a:lnTo>
                  <a:lnTo>
                    <a:pt x="7920126" y="4477601"/>
                  </a:lnTo>
                  <a:lnTo>
                    <a:pt x="7921676" y="4485246"/>
                  </a:lnTo>
                  <a:lnTo>
                    <a:pt x="7925879" y="4491494"/>
                  </a:lnTo>
                  <a:lnTo>
                    <a:pt x="7932128" y="4495698"/>
                  </a:lnTo>
                  <a:lnTo>
                    <a:pt x="7939773" y="4497235"/>
                  </a:lnTo>
                  <a:lnTo>
                    <a:pt x="7947419" y="4495698"/>
                  </a:lnTo>
                  <a:lnTo>
                    <a:pt x="7953667" y="4491494"/>
                  </a:lnTo>
                  <a:lnTo>
                    <a:pt x="7957883" y="4485246"/>
                  </a:lnTo>
                  <a:lnTo>
                    <a:pt x="7959420" y="4477601"/>
                  </a:lnTo>
                  <a:close/>
                </a:path>
                <a:path w="14841219" h="10718800" extrusionOk="0">
                  <a:moveTo>
                    <a:pt x="7959433" y="4978082"/>
                  </a:moveTo>
                  <a:lnTo>
                    <a:pt x="7957883" y="4970437"/>
                  </a:lnTo>
                  <a:lnTo>
                    <a:pt x="7953680" y="4964188"/>
                  </a:lnTo>
                  <a:lnTo>
                    <a:pt x="7947431" y="4959972"/>
                  </a:lnTo>
                  <a:lnTo>
                    <a:pt x="7939786" y="4958435"/>
                  </a:lnTo>
                  <a:lnTo>
                    <a:pt x="7932140" y="4959972"/>
                  </a:lnTo>
                  <a:lnTo>
                    <a:pt x="7925892" y="4964188"/>
                  </a:lnTo>
                  <a:lnTo>
                    <a:pt x="7921676" y="4970437"/>
                  </a:lnTo>
                  <a:lnTo>
                    <a:pt x="7920139" y="4978082"/>
                  </a:lnTo>
                  <a:lnTo>
                    <a:pt x="7921676" y="4985728"/>
                  </a:lnTo>
                  <a:lnTo>
                    <a:pt x="7925892" y="4991976"/>
                  </a:lnTo>
                  <a:lnTo>
                    <a:pt x="7932140" y="4996180"/>
                  </a:lnTo>
                  <a:lnTo>
                    <a:pt x="7939786" y="4997729"/>
                  </a:lnTo>
                  <a:lnTo>
                    <a:pt x="7947431" y="4996180"/>
                  </a:lnTo>
                  <a:lnTo>
                    <a:pt x="7953680" y="4991976"/>
                  </a:lnTo>
                  <a:lnTo>
                    <a:pt x="7957883" y="4985728"/>
                  </a:lnTo>
                  <a:lnTo>
                    <a:pt x="7959433" y="4978082"/>
                  </a:lnTo>
                  <a:close/>
                </a:path>
                <a:path w="14841219" h="10718800" extrusionOk="0">
                  <a:moveTo>
                    <a:pt x="7959433" y="4877981"/>
                  </a:moveTo>
                  <a:lnTo>
                    <a:pt x="7957883" y="4870335"/>
                  </a:lnTo>
                  <a:lnTo>
                    <a:pt x="7953680" y="4864087"/>
                  </a:lnTo>
                  <a:lnTo>
                    <a:pt x="7947431" y="4859883"/>
                  </a:lnTo>
                  <a:lnTo>
                    <a:pt x="7939786" y="4858334"/>
                  </a:lnTo>
                  <a:lnTo>
                    <a:pt x="7932140" y="4859883"/>
                  </a:lnTo>
                  <a:lnTo>
                    <a:pt x="7925892" y="4864087"/>
                  </a:lnTo>
                  <a:lnTo>
                    <a:pt x="7921676" y="4870335"/>
                  </a:lnTo>
                  <a:lnTo>
                    <a:pt x="7920139" y="4877981"/>
                  </a:lnTo>
                  <a:lnTo>
                    <a:pt x="7921676" y="4885626"/>
                  </a:lnTo>
                  <a:lnTo>
                    <a:pt x="7925892" y="4891875"/>
                  </a:lnTo>
                  <a:lnTo>
                    <a:pt x="7932140" y="4896091"/>
                  </a:lnTo>
                  <a:lnTo>
                    <a:pt x="7939786" y="4897640"/>
                  </a:lnTo>
                  <a:lnTo>
                    <a:pt x="7947431" y="4896091"/>
                  </a:lnTo>
                  <a:lnTo>
                    <a:pt x="7953680" y="4891875"/>
                  </a:lnTo>
                  <a:lnTo>
                    <a:pt x="7957883" y="4885626"/>
                  </a:lnTo>
                  <a:lnTo>
                    <a:pt x="7959433" y="4877981"/>
                  </a:lnTo>
                  <a:close/>
                </a:path>
                <a:path w="14841219" h="10718800" extrusionOk="0">
                  <a:moveTo>
                    <a:pt x="7959433" y="4777892"/>
                  </a:moveTo>
                  <a:lnTo>
                    <a:pt x="7957883" y="4770247"/>
                  </a:lnTo>
                  <a:lnTo>
                    <a:pt x="7953680" y="4763998"/>
                  </a:lnTo>
                  <a:lnTo>
                    <a:pt x="7947431" y="4759782"/>
                  </a:lnTo>
                  <a:lnTo>
                    <a:pt x="7939786" y="4758245"/>
                  </a:lnTo>
                  <a:lnTo>
                    <a:pt x="7932140" y="4759782"/>
                  </a:lnTo>
                  <a:lnTo>
                    <a:pt x="7925892" y="4763998"/>
                  </a:lnTo>
                  <a:lnTo>
                    <a:pt x="7921676" y="4770247"/>
                  </a:lnTo>
                  <a:lnTo>
                    <a:pt x="7920139" y="4777892"/>
                  </a:lnTo>
                  <a:lnTo>
                    <a:pt x="7921676" y="4785538"/>
                  </a:lnTo>
                  <a:lnTo>
                    <a:pt x="7925892" y="4791786"/>
                  </a:lnTo>
                  <a:lnTo>
                    <a:pt x="7932140" y="4796002"/>
                  </a:lnTo>
                  <a:lnTo>
                    <a:pt x="7939786" y="4797539"/>
                  </a:lnTo>
                  <a:lnTo>
                    <a:pt x="7947431" y="4796002"/>
                  </a:lnTo>
                  <a:lnTo>
                    <a:pt x="7953680" y="4791786"/>
                  </a:lnTo>
                  <a:lnTo>
                    <a:pt x="7957883" y="4785538"/>
                  </a:lnTo>
                  <a:lnTo>
                    <a:pt x="7959433" y="4777892"/>
                  </a:lnTo>
                  <a:close/>
                </a:path>
                <a:path w="14841219" h="10718800" extrusionOk="0">
                  <a:moveTo>
                    <a:pt x="7959433" y="4677791"/>
                  </a:moveTo>
                  <a:lnTo>
                    <a:pt x="7957883" y="4670145"/>
                  </a:lnTo>
                  <a:lnTo>
                    <a:pt x="7953680" y="4663910"/>
                  </a:lnTo>
                  <a:lnTo>
                    <a:pt x="7947431" y="4659693"/>
                  </a:lnTo>
                  <a:lnTo>
                    <a:pt x="7939786" y="4658144"/>
                  </a:lnTo>
                  <a:lnTo>
                    <a:pt x="7932140" y="4659693"/>
                  </a:lnTo>
                  <a:lnTo>
                    <a:pt x="7925892" y="4663910"/>
                  </a:lnTo>
                  <a:lnTo>
                    <a:pt x="7921676" y="4670145"/>
                  </a:lnTo>
                  <a:lnTo>
                    <a:pt x="7920139" y="4677791"/>
                  </a:lnTo>
                  <a:lnTo>
                    <a:pt x="7921676" y="4685436"/>
                  </a:lnTo>
                  <a:lnTo>
                    <a:pt x="7925892" y="4691685"/>
                  </a:lnTo>
                  <a:lnTo>
                    <a:pt x="7932140" y="4695901"/>
                  </a:lnTo>
                  <a:lnTo>
                    <a:pt x="7939786" y="4697438"/>
                  </a:lnTo>
                  <a:lnTo>
                    <a:pt x="7947431" y="4695901"/>
                  </a:lnTo>
                  <a:lnTo>
                    <a:pt x="7953680" y="4691685"/>
                  </a:lnTo>
                  <a:lnTo>
                    <a:pt x="7957883" y="4685436"/>
                  </a:lnTo>
                  <a:lnTo>
                    <a:pt x="7959433" y="4677791"/>
                  </a:lnTo>
                  <a:close/>
                </a:path>
                <a:path w="14841219" h="10718800" extrusionOk="0">
                  <a:moveTo>
                    <a:pt x="7959433" y="4377499"/>
                  </a:moveTo>
                  <a:lnTo>
                    <a:pt x="7957883" y="4369854"/>
                  </a:lnTo>
                  <a:lnTo>
                    <a:pt x="7953680" y="4363618"/>
                  </a:lnTo>
                  <a:lnTo>
                    <a:pt x="7947431" y="4359402"/>
                  </a:lnTo>
                  <a:lnTo>
                    <a:pt x="7939786" y="4357865"/>
                  </a:lnTo>
                  <a:lnTo>
                    <a:pt x="7932140" y="4359402"/>
                  </a:lnTo>
                  <a:lnTo>
                    <a:pt x="7925892" y="4363618"/>
                  </a:lnTo>
                  <a:lnTo>
                    <a:pt x="7921676" y="4369854"/>
                  </a:lnTo>
                  <a:lnTo>
                    <a:pt x="7920139" y="4377499"/>
                  </a:lnTo>
                  <a:lnTo>
                    <a:pt x="7921676" y="4385145"/>
                  </a:lnTo>
                  <a:lnTo>
                    <a:pt x="7925892" y="4391393"/>
                  </a:lnTo>
                  <a:lnTo>
                    <a:pt x="7932140" y="4395597"/>
                  </a:lnTo>
                  <a:lnTo>
                    <a:pt x="7939786" y="4397146"/>
                  </a:lnTo>
                  <a:lnTo>
                    <a:pt x="7947431" y="4395597"/>
                  </a:lnTo>
                  <a:lnTo>
                    <a:pt x="7953680" y="4391393"/>
                  </a:lnTo>
                  <a:lnTo>
                    <a:pt x="7957883" y="4385145"/>
                  </a:lnTo>
                  <a:lnTo>
                    <a:pt x="7959433" y="4377499"/>
                  </a:lnTo>
                  <a:close/>
                </a:path>
                <a:path w="14841219" h="10718800" extrusionOk="0">
                  <a:moveTo>
                    <a:pt x="7959433" y="4277411"/>
                  </a:moveTo>
                  <a:lnTo>
                    <a:pt x="7957883" y="4269765"/>
                  </a:lnTo>
                  <a:lnTo>
                    <a:pt x="7953680" y="4263517"/>
                  </a:lnTo>
                  <a:lnTo>
                    <a:pt x="7947431" y="4259300"/>
                  </a:lnTo>
                  <a:lnTo>
                    <a:pt x="7939786" y="4257764"/>
                  </a:lnTo>
                  <a:lnTo>
                    <a:pt x="7932140" y="4259300"/>
                  </a:lnTo>
                  <a:lnTo>
                    <a:pt x="7925892" y="4263517"/>
                  </a:lnTo>
                  <a:lnTo>
                    <a:pt x="7921676" y="4269765"/>
                  </a:lnTo>
                  <a:lnTo>
                    <a:pt x="7920139" y="4277411"/>
                  </a:lnTo>
                  <a:lnTo>
                    <a:pt x="7921676" y="4285056"/>
                  </a:lnTo>
                  <a:lnTo>
                    <a:pt x="7925892" y="4291304"/>
                  </a:lnTo>
                  <a:lnTo>
                    <a:pt x="7932140" y="4295521"/>
                  </a:lnTo>
                  <a:lnTo>
                    <a:pt x="7939786" y="4297057"/>
                  </a:lnTo>
                  <a:lnTo>
                    <a:pt x="7947431" y="4295521"/>
                  </a:lnTo>
                  <a:lnTo>
                    <a:pt x="7953680" y="4291304"/>
                  </a:lnTo>
                  <a:lnTo>
                    <a:pt x="7957883" y="4285056"/>
                  </a:lnTo>
                  <a:lnTo>
                    <a:pt x="7959433" y="4277411"/>
                  </a:lnTo>
                  <a:close/>
                </a:path>
                <a:path w="14841219" h="10718800" extrusionOk="0">
                  <a:moveTo>
                    <a:pt x="7959433" y="4177309"/>
                  </a:moveTo>
                  <a:lnTo>
                    <a:pt x="7957883" y="4169664"/>
                  </a:lnTo>
                  <a:lnTo>
                    <a:pt x="7953680" y="4163428"/>
                  </a:lnTo>
                  <a:lnTo>
                    <a:pt x="7947431" y="4159212"/>
                  </a:lnTo>
                  <a:lnTo>
                    <a:pt x="7939786" y="4157675"/>
                  </a:lnTo>
                  <a:lnTo>
                    <a:pt x="7932140" y="4159212"/>
                  </a:lnTo>
                  <a:lnTo>
                    <a:pt x="7925892" y="4163428"/>
                  </a:lnTo>
                  <a:lnTo>
                    <a:pt x="7921676" y="4169664"/>
                  </a:lnTo>
                  <a:lnTo>
                    <a:pt x="7920139" y="4177309"/>
                  </a:lnTo>
                  <a:lnTo>
                    <a:pt x="7921676" y="4184967"/>
                  </a:lnTo>
                  <a:lnTo>
                    <a:pt x="7925892" y="4191203"/>
                  </a:lnTo>
                  <a:lnTo>
                    <a:pt x="7932140" y="4195419"/>
                  </a:lnTo>
                  <a:lnTo>
                    <a:pt x="7939786" y="4196956"/>
                  </a:lnTo>
                  <a:lnTo>
                    <a:pt x="7947431" y="4195419"/>
                  </a:lnTo>
                  <a:lnTo>
                    <a:pt x="7953680" y="4191203"/>
                  </a:lnTo>
                  <a:lnTo>
                    <a:pt x="7957883" y="4184967"/>
                  </a:lnTo>
                  <a:lnTo>
                    <a:pt x="7959433" y="4177309"/>
                  </a:lnTo>
                  <a:close/>
                </a:path>
                <a:path w="14841219" h="10718800" extrusionOk="0">
                  <a:moveTo>
                    <a:pt x="7959433" y="4077220"/>
                  </a:moveTo>
                  <a:lnTo>
                    <a:pt x="7957883" y="4069562"/>
                  </a:lnTo>
                  <a:lnTo>
                    <a:pt x="7953680" y="4063327"/>
                  </a:lnTo>
                  <a:lnTo>
                    <a:pt x="7947431" y="4059110"/>
                  </a:lnTo>
                  <a:lnTo>
                    <a:pt x="7939786" y="4057561"/>
                  </a:lnTo>
                  <a:lnTo>
                    <a:pt x="7932140" y="4059110"/>
                  </a:lnTo>
                  <a:lnTo>
                    <a:pt x="7925892" y="4063327"/>
                  </a:lnTo>
                  <a:lnTo>
                    <a:pt x="7921676" y="4069562"/>
                  </a:lnTo>
                  <a:lnTo>
                    <a:pt x="7920139" y="4077220"/>
                  </a:lnTo>
                  <a:lnTo>
                    <a:pt x="7921676" y="4084866"/>
                  </a:lnTo>
                  <a:lnTo>
                    <a:pt x="7925892" y="4091101"/>
                  </a:lnTo>
                  <a:lnTo>
                    <a:pt x="7932140" y="4095318"/>
                  </a:lnTo>
                  <a:lnTo>
                    <a:pt x="7939786" y="4096855"/>
                  </a:lnTo>
                  <a:lnTo>
                    <a:pt x="7947431" y="4095318"/>
                  </a:lnTo>
                  <a:lnTo>
                    <a:pt x="7953680" y="4091101"/>
                  </a:lnTo>
                  <a:lnTo>
                    <a:pt x="7957883" y="4084866"/>
                  </a:lnTo>
                  <a:lnTo>
                    <a:pt x="7959433" y="4077220"/>
                  </a:lnTo>
                  <a:close/>
                </a:path>
                <a:path w="14841219" h="10718800" extrusionOk="0">
                  <a:moveTo>
                    <a:pt x="7959433" y="3977119"/>
                  </a:moveTo>
                  <a:lnTo>
                    <a:pt x="7957883" y="3969474"/>
                  </a:lnTo>
                  <a:lnTo>
                    <a:pt x="7953680" y="3963225"/>
                  </a:lnTo>
                  <a:lnTo>
                    <a:pt x="7947431" y="3959009"/>
                  </a:lnTo>
                  <a:lnTo>
                    <a:pt x="7939786" y="3957472"/>
                  </a:lnTo>
                  <a:lnTo>
                    <a:pt x="7932140" y="3959009"/>
                  </a:lnTo>
                  <a:lnTo>
                    <a:pt x="7925892" y="3963225"/>
                  </a:lnTo>
                  <a:lnTo>
                    <a:pt x="7921676" y="3969474"/>
                  </a:lnTo>
                  <a:lnTo>
                    <a:pt x="7920139" y="3977119"/>
                  </a:lnTo>
                  <a:lnTo>
                    <a:pt x="7921676" y="3984764"/>
                  </a:lnTo>
                  <a:lnTo>
                    <a:pt x="7925892" y="3991013"/>
                  </a:lnTo>
                  <a:lnTo>
                    <a:pt x="7932140" y="3995229"/>
                  </a:lnTo>
                  <a:lnTo>
                    <a:pt x="7939786" y="3996766"/>
                  </a:lnTo>
                  <a:lnTo>
                    <a:pt x="7947431" y="3995229"/>
                  </a:lnTo>
                  <a:lnTo>
                    <a:pt x="7953680" y="3991013"/>
                  </a:lnTo>
                  <a:lnTo>
                    <a:pt x="7957883" y="3984764"/>
                  </a:lnTo>
                  <a:lnTo>
                    <a:pt x="7959433" y="3977119"/>
                  </a:lnTo>
                  <a:close/>
                </a:path>
                <a:path w="14841219" h="10718800" extrusionOk="0">
                  <a:moveTo>
                    <a:pt x="7959433" y="3877018"/>
                  </a:moveTo>
                  <a:lnTo>
                    <a:pt x="7957883" y="3869372"/>
                  </a:lnTo>
                  <a:lnTo>
                    <a:pt x="7953680" y="3863124"/>
                  </a:lnTo>
                  <a:lnTo>
                    <a:pt x="7947431" y="3858920"/>
                  </a:lnTo>
                  <a:lnTo>
                    <a:pt x="7939786" y="3857371"/>
                  </a:lnTo>
                  <a:lnTo>
                    <a:pt x="7932140" y="3858920"/>
                  </a:lnTo>
                  <a:lnTo>
                    <a:pt x="7925892" y="3863124"/>
                  </a:lnTo>
                  <a:lnTo>
                    <a:pt x="7921676" y="3869372"/>
                  </a:lnTo>
                  <a:lnTo>
                    <a:pt x="7920139" y="3877018"/>
                  </a:lnTo>
                  <a:lnTo>
                    <a:pt x="7921676" y="3884676"/>
                  </a:lnTo>
                  <a:lnTo>
                    <a:pt x="7925892" y="3890911"/>
                  </a:lnTo>
                  <a:lnTo>
                    <a:pt x="7932140" y="3895128"/>
                  </a:lnTo>
                  <a:lnTo>
                    <a:pt x="7939786" y="3896664"/>
                  </a:lnTo>
                  <a:lnTo>
                    <a:pt x="7947431" y="3895128"/>
                  </a:lnTo>
                  <a:lnTo>
                    <a:pt x="7953680" y="3890911"/>
                  </a:lnTo>
                  <a:lnTo>
                    <a:pt x="7957883" y="3884676"/>
                  </a:lnTo>
                  <a:lnTo>
                    <a:pt x="7959433" y="3877018"/>
                  </a:lnTo>
                  <a:close/>
                </a:path>
                <a:path w="14841219" h="10718800" extrusionOk="0">
                  <a:moveTo>
                    <a:pt x="7959433" y="3776929"/>
                  </a:moveTo>
                  <a:lnTo>
                    <a:pt x="7957883" y="3769283"/>
                  </a:lnTo>
                  <a:lnTo>
                    <a:pt x="7953680" y="3763035"/>
                  </a:lnTo>
                  <a:lnTo>
                    <a:pt x="7947431" y="3758819"/>
                  </a:lnTo>
                  <a:lnTo>
                    <a:pt x="7939786" y="3757282"/>
                  </a:lnTo>
                  <a:lnTo>
                    <a:pt x="7932140" y="3758819"/>
                  </a:lnTo>
                  <a:lnTo>
                    <a:pt x="7925892" y="3763035"/>
                  </a:lnTo>
                  <a:lnTo>
                    <a:pt x="7921676" y="3769283"/>
                  </a:lnTo>
                  <a:lnTo>
                    <a:pt x="7920139" y="3776929"/>
                  </a:lnTo>
                  <a:lnTo>
                    <a:pt x="7921676" y="3784574"/>
                  </a:lnTo>
                  <a:lnTo>
                    <a:pt x="7925892" y="3790823"/>
                  </a:lnTo>
                  <a:lnTo>
                    <a:pt x="7932140" y="3795039"/>
                  </a:lnTo>
                  <a:lnTo>
                    <a:pt x="7939786" y="3796576"/>
                  </a:lnTo>
                  <a:lnTo>
                    <a:pt x="7947431" y="3795039"/>
                  </a:lnTo>
                  <a:lnTo>
                    <a:pt x="7953680" y="3790823"/>
                  </a:lnTo>
                  <a:lnTo>
                    <a:pt x="7957883" y="3784574"/>
                  </a:lnTo>
                  <a:lnTo>
                    <a:pt x="7959433" y="3776929"/>
                  </a:lnTo>
                  <a:close/>
                </a:path>
                <a:path w="14841219" h="10718800" extrusionOk="0">
                  <a:moveTo>
                    <a:pt x="7959433" y="3676827"/>
                  </a:moveTo>
                  <a:lnTo>
                    <a:pt x="7957883" y="3669182"/>
                  </a:lnTo>
                  <a:lnTo>
                    <a:pt x="7953680" y="3662934"/>
                  </a:lnTo>
                  <a:lnTo>
                    <a:pt x="7947431" y="3658730"/>
                  </a:lnTo>
                  <a:lnTo>
                    <a:pt x="7939786" y="3657181"/>
                  </a:lnTo>
                  <a:lnTo>
                    <a:pt x="7932140" y="3658730"/>
                  </a:lnTo>
                  <a:lnTo>
                    <a:pt x="7925892" y="3662934"/>
                  </a:lnTo>
                  <a:lnTo>
                    <a:pt x="7921676" y="3669182"/>
                  </a:lnTo>
                  <a:lnTo>
                    <a:pt x="7920139" y="3676827"/>
                  </a:lnTo>
                  <a:lnTo>
                    <a:pt x="7921676" y="3684486"/>
                  </a:lnTo>
                  <a:lnTo>
                    <a:pt x="7925892" y="3690721"/>
                  </a:lnTo>
                  <a:lnTo>
                    <a:pt x="7932140" y="3694938"/>
                  </a:lnTo>
                  <a:lnTo>
                    <a:pt x="7939786" y="3696487"/>
                  </a:lnTo>
                  <a:lnTo>
                    <a:pt x="7947431" y="3694938"/>
                  </a:lnTo>
                  <a:lnTo>
                    <a:pt x="7953680" y="3690721"/>
                  </a:lnTo>
                  <a:lnTo>
                    <a:pt x="7957883" y="3684486"/>
                  </a:lnTo>
                  <a:lnTo>
                    <a:pt x="7959433" y="3676827"/>
                  </a:lnTo>
                  <a:close/>
                </a:path>
                <a:path w="14841219" h="10718800" extrusionOk="0">
                  <a:moveTo>
                    <a:pt x="7959433" y="3576726"/>
                  </a:moveTo>
                  <a:lnTo>
                    <a:pt x="7957883" y="3569081"/>
                  </a:lnTo>
                  <a:lnTo>
                    <a:pt x="7953680" y="3562845"/>
                  </a:lnTo>
                  <a:lnTo>
                    <a:pt x="7947431" y="3558629"/>
                  </a:lnTo>
                  <a:lnTo>
                    <a:pt x="7939786" y="3557092"/>
                  </a:lnTo>
                  <a:lnTo>
                    <a:pt x="7932140" y="3558629"/>
                  </a:lnTo>
                  <a:lnTo>
                    <a:pt x="7925892" y="3562845"/>
                  </a:lnTo>
                  <a:lnTo>
                    <a:pt x="7921676" y="3569081"/>
                  </a:lnTo>
                  <a:lnTo>
                    <a:pt x="7920139" y="3576726"/>
                  </a:lnTo>
                  <a:lnTo>
                    <a:pt x="7921676" y="3584384"/>
                  </a:lnTo>
                  <a:lnTo>
                    <a:pt x="7925892" y="3590633"/>
                  </a:lnTo>
                  <a:lnTo>
                    <a:pt x="7932140" y="3594836"/>
                  </a:lnTo>
                  <a:lnTo>
                    <a:pt x="7939786" y="3596386"/>
                  </a:lnTo>
                  <a:lnTo>
                    <a:pt x="7947431" y="3594836"/>
                  </a:lnTo>
                  <a:lnTo>
                    <a:pt x="7953680" y="3590633"/>
                  </a:lnTo>
                  <a:lnTo>
                    <a:pt x="7957883" y="3584384"/>
                  </a:lnTo>
                  <a:lnTo>
                    <a:pt x="7959433" y="3576726"/>
                  </a:lnTo>
                  <a:close/>
                </a:path>
                <a:path w="14841219" h="10718800" extrusionOk="0">
                  <a:moveTo>
                    <a:pt x="7959433" y="3476637"/>
                  </a:moveTo>
                  <a:lnTo>
                    <a:pt x="7957883" y="3468992"/>
                  </a:lnTo>
                  <a:lnTo>
                    <a:pt x="7953680" y="3462744"/>
                  </a:lnTo>
                  <a:lnTo>
                    <a:pt x="7947431" y="3458540"/>
                  </a:lnTo>
                  <a:lnTo>
                    <a:pt x="7939786" y="3456990"/>
                  </a:lnTo>
                  <a:lnTo>
                    <a:pt x="7932140" y="3458540"/>
                  </a:lnTo>
                  <a:lnTo>
                    <a:pt x="7925892" y="3462744"/>
                  </a:lnTo>
                  <a:lnTo>
                    <a:pt x="7921676" y="3468992"/>
                  </a:lnTo>
                  <a:lnTo>
                    <a:pt x="7920139" y="3476637"/>
                  </a:lnTo>
                  <a:lnTo>
                    <a:pt x="7921676" y="3484283"/>
                  </a:lnTo>
                  <a:lnTo>
                    <a:pt x="7925892" y="3490531"/>
                  </a:lnTo>
                  <a:lnTo>
                    <a:pt x="7932140" y="3494748"/>
                  </a:lnTo>
                  <a:lnTo>
                    <a:pt x="7939786" y="3496284"/>
                  </a:lnTo>
                  <a:lnTo>
                    <a:pt x="7947431" y="3494748"/>
                  </a:lnTo>
                  <a:lnTo>
                    <a:pt x="7953680" y="3490531"/>
                  </a:lnTo>
                  <a:lnTo>
                    <a:pt x="7957883" y="3484283"/>
                  </a:lnTo>
                  <a:lnTo>
                    <a:pt x="7959433" y="3476637"/>
                  </a:lnTo>
                  <a:close/>
                </a:path>
                <a:path w="14841219" h="10718800" extrusionOk="0">
                  <a:moveTo>
                    <a:pt x="7959433" y="3376549"/>
                  </a:moveTo>
                  <a:lnTo>
                    <a:pt x="7957883" y="3368903"/>
                  </a:lnTo>
                  <a:lnTo>
                    <a:pt x="7953680" y="3362655"/>
                  </a:lnTo>
                  <a:lnTo>
                    <a:pt x="7947431" y="3358451"/>
                  </a:lnTo>
                  <a:lnTo>
                    <a:pt x="7939786" y="3356902"/>
                  </a:lnTo>
                  <a:lnTo>
                    <a:pt x="7932140" y="3358451"/>
                  </a:lnTo>
                  <a:lnTo>
                    <a:pt x="7925892" y="3362655"/>
                  </a:lnTo>
                  <a:lnTo>
                    <a:pt x="7921676" y="3368903"/>
                  </a:lnTo>
                  <a:lnTo>
                    <a:pt x="7920139" y="3376549"/>
                  </a:lnTo>
                  <a:lnTo>
                    <a:pt x="7921676" y="3384194"/>
                  </a:lnTo>
                  <a:lnTo>
                    <a:pt x="7925892" y="3390442"/>
                  </a:lnTo>
                  <a:lnTo>
                    <a:pt x="7932140" y="3394646"/>
                  </a:lnTo>
                  <a:lnTo>
                    <a:pt x="7939786" y="3396183"/>
                  </a:lnTo>
                  <a:lnTo>
                    <a:pt x="7947431" y="3394646"/>
                  </a:lnTo>
                  <a:lnTo>
                    <a:pt x="7953680" y="3390442"/>
                  </a:lnTo>
                  <a:lnTo>
                    <a:pt x="7957883" y="3384194"/>
                  </a:lnTo>
                  <a:lnTo>
                    <a:pt x="7959433" y="3376549"/>
                  </a:lnTo>
                  <a:close/>
                </a:path>
                <a:path w="14841219" h="10718800" extrusionOk="0">
                  <a:moveTo>
                    <a:pt x="7959433" y="3276447"/>
                  </a:moveTo>
                  <a:lnTo>
                    <a:pt x="7957883" y="3268802"/>
                  </a:lnTo>
                  <a:lnTo>
                    <a:pt x="7953680" y="3262553"/>
                  </a:lnTo>
                  <a:lnTo>
                    <a:pt x="7947431" y="3258350"/>
                  </a:lnTo>
                  <a:lnTo>
                    <a:pt x="7939786" y="3256800"/>
                  </a:lnTo>
                  <a:lnTo>
                    <a:pt x="7932140" y="3258350"/>
                  </a:lnTo>
                  <a:lnTo>
                    <a:pt x="7925892" y="3262553"/>
                  </a:lnTo>
                  <a:lnTo>
                    <a:pt x="7921676" y="3268802"/>
                  </a:lnTo>
                  <a:lnTo>
                    <a:pt x="7920139" y="3276447"/>
                  </a:lnTo>
                  <a:lnTo>
                    <a:pt x="7921676" y="3284093"/>
                  </a:lnTo>
                  <a:lnTo>
                    <a:pt x="7925892" y="3290341"/>
                  </a:lnTo>
                  <a:lnTo>
                    <a:pt x="7932140" y="3294557"/>
                  </a:lnTo>
                  <a:lnTo>
                    <a:pt x="7939786" y="3296094"/>
                  </a:lnTo>
                  <a:lnTo>
                    <a:pt x="7947431" y="3294557"/>
                  </a:lnTo>
                  <a:lnTo>
                    <a:pt x="7953680" y="3290341"/>
                  </a:lnTo>
                  <a:lnTo>
                    <a:pt x="7957883" y="3284093"/>
                  </a:lnTo>
                  <a:lnTo>
                    <a:pt x="7959433" y="3276447"/>
                  </a:lnTo>
                  <a:close/>
                </a:path>
                <a:path w="14841219" h="10718800" extrusionOk="0">
                  <a:moveTo>
                    <a:pt x="7959433" y="3176346"/>
                  </a:moveTo>
                  <a:lnTo>
                    <a:pt x="7957883" y="3168713"/>
                  </a:lnTo>
                  <a:lnTo>
                    <a:pt x="7953680" y="3162465"/>
                  </a:lnTo>
                  <a:lnTo>
                    <a:pt x="7947431" y="3158248"/>
                  </a:lnTo>
                  <a:lnTo>
                    <a:pt x="7939786" y="3156699"/>
                  </a:lnTo>
                  <a:lnTo>
                    <a:pt x="7932140" y="3158248"/>
                  </a:lnTo>
                  <a:lnTo>
                    <a:pt x="7925892" y="3162465"/>
                  </a:lnTo>
                  <a:lnTo>
                    <a:pt x="7921676" y="3168713"/>
                  </a:lnTo>
                  <a:lnTo>
                    <a:pt x="7920139" y="3176346"/>
                  </a:lnTo>
                  <a:lnTo>
                    <a:pt x="7921676" y="3184004"/>
                  </a:lnTo>
                  <a:lnTo>
                    <a:pt x="7925892" y="3190240"/>
                  </a:lnTo>
                  <a:lnTo>
                    <a:pt x="7932140" y="3194456"/>
                  </a:lnTo>
                  <a:lnTo>
                    <a:pt x="7939786" y="3195993"/>
                  </a:lnTo>
                  <a:lnTo>
                    <a:pt x="7947431" y="3194456"/>
                  </a:lnTo>
                  <a:lnTo>
                    <a:pt x="7953680" y="3190240"/>
                  </a:lnTo>
                  <a:lnTo>
                    <a:pt x="7957883" y="3184004"/>
                  </a:lnTo>
                  <a:lnTo>
                    <a:pt x="7959433" y="3176346"/>
                  </a:lnTo>
                  <a:close/>
                </a:path>
                <a:path w="14841219" h="10718800" extrusionOk="0">
                  <a:moveTo>
                    <a:pt x="7959433" y="3076257"/>
                  </a:moveTo>
                  <a:lnTo>
                    <a:pt x="7957883" y="3068612"/>
                  </a:lnTo>
                  <a:lnTo>
                    <a:pt x="7953680" y="3062363"/>
                  </a:lnTo>
                  <a:lnTo>
                    <a:pt x="7947431" y="3058160"/>
                  </a:lnTo>
                  <a:lnTo>
                    <a:pt x="7939786" y="3056610"/>
                  </a:lnTo>
                  <a:lnTo>
                    <a:pt x="7932140" y="3058160"/>
                  </a:lnTo>
                  <a:lnTo>
                    <a:pt x="7925892" y="3062363"/>
                  </a:lnTo>
                  <a:lnTo>
                    <a:pt x="7921676" y="3068612"/>
                  </a:lnTo>
                  <a:lnTo>
                    <a:pt x="7920139" y="3076257"/>
                  </a:lnTo>
                  <a:lnTo>
                    <a:pt x="7921676" y="3083903"/>
                  </a:lnTo>
                  <a:lnTo>
                    <a:pt x="7925892" y="3090151"/>
                  </a:lnTo>
                  <a:lnTo>
                    <a:pt x="7932140" y="3094367"/>
                  </a:lnTo>
                  <a:lnTo>
                    <a:pt x="7939786" y="3095917"/>
                  </a:lnTo>
                  <a:lnTo>
                    <a:pt x="7947431" y="3094367"/>
                  </a:lnTo>
                  <a:lnTo>
                    <a:pt x="7953680" y="3090151"/>
                  </a:lnTo>
                  <a:lnTo>
                    <a:pt x="7957883" y="3083903"/>
                  </a:lnTo>
                  <a:lnTo>
                    <a:pt x="7959433" y="3076257"/>
                  </a:lnTo>
                  <a:close/>
                </a:path>
                <a:path w="14841219" h="10718800" extrusionOk="0">
                  <a:moveTo>
                    <a:pt x="7989506" y="9178011"/>
                  </a:moveTo>
                  <a:lnTo>
                    <a:pt x="7987957" y="9170365"/>
                  </a:lnTo>
                  <a:lnTo>
                    <a:pt x="7983753" y="9164117"/>
                  </a:lnTo>
                  <a:lnTo>
                    <a:pt x="7977505" y="9159913"/>
                  </a:lnTo>
                  <a:lnTo>
                    <a:pt x="7969859" y="9158364"/>
                  </a:lnTo>
                  <a:lnTo>
                    <a:pt x="7962201" y="9159913"/>
                  </a:lnTo>
                  <a:lnTo>
                    <a:pt x="7955966" y="9164117"/>
                  </a:lnTo>
                  <a:lnTo>
                    <a:pt x="7951749" y="9170365"/>
                  </a:lnTo>
                  <a:lnTo>
                    <a:pt x="7950200" y="9178011"/>
                  </a:lnTo>
                  <a:lnTo>
                    <a:pt x="7951749" y="9185656"/>
                  </a:lnTo>
                  <a:lnTo>
                    <a:pt x="7955966" y="9191904"/>
                  </a:lnTo>
                  <a:lnTo>
                    <a:pt x="7962201" y="9196121"/>
                  </a:lnTo>
                  <a:lnTo>
                    <a:pt x="7969859" y="9197657"/>
                  </a:lnTo>
                  <a:lnTo>
                    <a:pt x="7977505" y="9196121"/>
                  </a:lnTo>
                  <a:lnTo>
                    <a:pt x="7983753" y="9191904"/>
                  </a:lnTo>
                  <a:lnTo>
                    <a:pt x="7987957" y="9185656"/>
                  </a:lnTo>
                  <a:lnTo>
                    <a:pt x="7989506" y="9178011"/>
                  </a:lnTo>
                  <a:close/>
                </a:path>
                <a:path w="14841219" h="10718800" extrusionOk="0">
                  <a:moveTo>
                    <a:pt x="7989506" y="9077922"/>
                  </a:moveTo>
                  <a:lnTo>
                    <a:pt x="7987957" y="9070264"/>
                  </a:lnTo>
                  <a:lnTo>
                    <a:pt x="7983753" y="9064028"/>
                  </a:lnTo>
                  <a:lnTo>
                    <a:pt x="7977505" y="9059812"/>
                  </a:lnTo>
                  <a:lnTo>
                    <a:pt x="7969859" y="9058275"/>
                  </a:lnTo>
                  <a:lnTo>
                    <a:pt x="7962201" y="9059812"/>
                  </a:lnTo>
                  <a:lnTo>
                    <a:pt x="7955966" y="9064028"/>
                  </a:lnTo>
                  <a:lnTo>
                    <a:pt x="7951749" y="9070264"/>
                  </a:lnTo>
                  <a:lnTo>
                    <a:pt x="7950200" y="9077922"/>
                  </a:lnTo>
                  <a:lnTo>
                    <a:pt x="7951749" y="9085567"/>
                  </a:lnTo>
                  <a:lnTo>
                    <a:pt x="7955966" y="9091816"/>
                  </a:lnTo>
                  <a:lnTo>
                    <a:pt x="7962201" y="9096019"/>
                  </a:lnTo>
                  <a:lnTo>
                    <a:pt x="7969859" y="9097556"/>
                  </a:lnTo>
                  <a:lnTo>
                    <a:pt x="7977505" y="9096019"/>
                  </a:lnTo>
                  <a:lnTo>
                    <a:pt x="7983753" y="9091816"/>
                  </a:lnTo>
                  <a:lnTo>
                    <a:pt x="7987957" y="9085567"/>
                  </a:lnTo>
                  <a:lnTo>
                    <a:pt x="7989506" y="9077922"/>
                  </a:lnTo>
                  <a:close/>
                </a:path>
                <a:path w="14841219" h="10718800" extrusionOk="0">
                  <a:moveTo>
                    <a:pt x="7989506" y="8977820"/>
                  </a:moveTo>
                  <a:lnTo>
                    <a:pt x="7987957" y="8970175"/>
                  </a:lnTo>
                  <a:lnTo>
                    <a:pt x="7983753" y="8963939"/>
                  </a:lnTo>
                  <a:lnTo>
                    <a:pt x="7977505" y="8959723"/>
                  </a:lnTo>
                  <a:lnTo>
                    <a:pt x="7969859" y="8958186"/>
                  </a:lnTo>
                  <a:lnTo>
                    <a:pt x="7962201" y="8959723"/>
                  </a:lnTo>
                  <a:lnTo>
                    <a:pt x="7955966" y="8963939"/>
                  </a:lnTo>
                  <a:lnTo>
                    <a:pt x="7951749" y="8970175"/>
                  </a:lnTo>
                  <a:lnTo>
                    <a:pt x="7950200" y="8977820"/>
                  </a:lnTo>
                  <a:lnTo>
                    <a:pt x="7951749" y="8985479"/>
                  </a:lnTo>
                  <a:lnTo>
                    <a:pt x="7955966" y="8991714"/>
                  </a:lnTo>
                  <a:lnTo>
                    <a:pt x="7962201" y="8995931"/>
                  </a:lnTo>
                  <a:lnTo>
                    <a:pt x="7969859" y="8997467"/>
                  </a:lnTo>
                  <a:lnTo>
                    <a:pt x="7977505" y="8995931"/>
                  </a:lnTo>
                  <a:lnTo>
                    <a:pt x="7983753" y="8991714"/>
                  </a:lnTo>
                  <a:lnTo>
                    <a:pt x="7987957" y="8985479"/>
                  </a:lnTo>
                  <a:lnTo>
                    <a:pt x="7989506" y="8977820"/>
                  </a:lnTo>
                  <a:close/>
                </a:path>
                <a:path w="14841219" h="10718800" extrusionOk="0">
                  <a:moveTo>
                    <a:pt x="7989506" y="8877732"/>
                  </a:moveTo>
                  <a:lnTo>
                    <a:pt x="7987957" y="8870086"/>
                  </a:lnTo>
                  <a:lnTo>
                    <a:pt x="7983753" y="8863838"/>
                  </a:lnTo>
                  <a:lnTo>
                    <a:pt x="7977505" y="8859622"/>
                  </a:lnTo>
                  <a:lnTo>
                    <a:pt x="7969859" y="8858085"/>
                  </a:lnTo>
                  <a:lnTo>
                    <a:pt x="7962201" y="8859622"/>
                  </a:lnTo>
                  <a:lnTo>
                    <a:pt x="7955966" y="8863838"/>
                  </a:lnTo>
                  <a:lnTo>
                    <a:pt x="7951749" y="8870086"/>
                  </a:lnTo>
                  <a:lnTo>
                    <a:pt x="7950200" y="8877732"/>
                  </a:lnTo>
                  <a:lnTo>
                    <a:pt x="7951749" y="8885377"/>
                  </a:lnTo>
                  <a:lnTo>
                    <a:pt x="7955966" y="8891613"/>
                  </a:lnTo>
                  <a:lnTo>
                    <a:pt x="7962201" y="8895829"/>
                  </a:lnTo>
                  <a:lnTo>
                    <a:pt x="7969859" y="8897379"/>
                  </a:lnTo>
                  <a:lnTo>
                    <a:pt x="7977505" y="8895829"/>
                  </a:lnTo>
                  <a:lnTo>
                    <a:pt x="7983753" y="8891613"/>
                  </a:lnTo>
                  <a:lnTo>
                    <a:pt x="7987957" y="8885377"/>
                  </a:lnTo>
                  <a:lnTo>
                    <a:pt x="7989506" y="8877732"/>
                  </a:lnTo>
                  <a:close/>
                </a:path>
                <a:path w="14841219" h="10718800" extrusionOk="0">
                  <a:moveTo>
                    <a:pt x="7989506" y="8777630"/>
                  </a:moveTo>
                  <a:lnTo>
                    <a:pt x="7987957" y="8769985"/>
                  </a:lnTo>
                  <a:lnTo>
                    <a:pt x="7983753" y="8763737"/>
                  </a:lnTo>
                  <a:lnTo>
                    <a:pt x="7977505" y="8759533"/>
                  </a:lnTo>
                  <a:lnTo>
                    <a:pt x="7969859" y="8757983"/>
                  </a:lnTo>
                  <a:lnTo>
                    <a:pt x="7962201" y="8759533"/>
                  </a:lnTo>
                  <a:lnTo>
                    <a:pt x="7955966" y="8763737"/>
                  </a:lnTo>
                  <a:lnTo>
                    <a:pt x="7951749" y="8769985"/>
                  </a:lnTo>
                  <a:lnTo>
                    <a:pt x="7950200" y="8777630"/>
                  </a:lnTo>
                  <a:lnTo>
                    <a:pt x="7951749" y="8785276"/>
                  </a:lnTo>
                  <a:lnTo>
                    <a:pt x="7955966" y="8791524"/>
                  </a:lnTo>
                  <a:lnTo>
                    <a:pt x="7962201" y="8795741"/>
                  </a:lnTo>
                  <a:lnTo>
                    <a:pt x="7969859" y="8797277"/>
                  </a:lnTo>
                  <a:lnTo>
                    <a:pt x="7977505" y="8795741"/>
                  </a:lnTo>
                  <a:lnTo>
                    <a:pt x="7983753" y="8791524"/>
                  </a:lnTo>
                  <a:lnTo>
                    <a:pt x="7987957" y="8785276"/>
                  </a:lnTo>
                  <a:lnTo>
                    <a:pt x="7989506" y="8777630"/>
                  </a:lnTo>
                  <a:close/>
                </a:path>
                <a:path w="14841219" h="10718800" extrusionOk="0">
                  <a:moveTo>
                    <a:pt x="7989506" y="8677542"/>
                  </a:moveTo>
                  <a:lnTo>
                    <a:pt x="7987957" y="8669896"/>
                  </a:lnTo>
                  <a:lnTo>
                    <a:pt x="7983753" y="8663648"/>
                  </a:lnTo>
                  <a:lnTo>
                    <a:pt x="7977505" y="8659431"/>
                  </a:lnTo>
                  <a:lnTo>
                    <a:pt x="7969859" y="8657882"/>
                  </a:lnTo>
                  <a:lnTo>
                    <a:pt x="7962201" y="8659431"/>
                  </a:lnTo>
                  <a:lnTo>
                    <a:pt x="7955966" y="8663648"/>
                  </a:lnTo>
                  <a:lnTo>
                    <a:pt x="7951749" y="8669896"/>
                  </a:lnTo>
                  <a:lnTo>
                    <a:pt x="7950200" y="8677542"/>
                  </a:lnTo>
                  <a:lnTo>
                    <a:pt x="7951749" y="8685187"/>
                  </a:lnTo>
                  <a:lnTo>
                    <a:pt x="7955966" y="8691423"/>
                  </a:lnTo>
                  <a:lnTo>
                    <a:pt x="7962201" y="8695639"/>
                  </a:lnTo>
                  <a:lnTo>
                    <a:pt x="7969859" y="8697176"/>
                  </a:lnTo>
                  <a:lnTo>
                    <a:pt x="7977505" y="8695639"/>
                  </a:lnTo>
                  <a:lnTo>
                    <a:pt x="7983753" y="8691423"/>
                  </a:lnTo>
                  <a:lnTo>
                    <a:pt x="7987957" y="8685187"/>
                  </a:lnTo>
                  <a:lnTo>
                    <a:pt x="7989506" y="8677542"/>
                  </a:lnTo>
                  <a:close/>
                </a:path>
                <a:path w="14841219" h="10718800" extrusionOk="0">
                  <a:moveTo>
                    <a:pt x="7989506" y="8577428"/>
                  </a:moveTo>
                  <a:lnTo>
                    <a:pt x="7987957" y="8569795"/>
                  </a:lnTo>
                  <a:lnTo>
                    <a:pt x="7983753" y="8563546"/>
                  </a:lnTo>
                  <a:lnTo>
                    <a:pt x="7977505" y="8559330"/>
                  </a:lnTo>
                  <a:lnTo>
                    <a:pt x="7969859" y="8557793"/>
                  </a:lnTo>
                  <a:lnTo>
                    <a:pt x="7962201" y="8559330"/>
                  </a:lnTo>
                  <a:lnTo>
                    <a:pt x="7955966" y="8563546"/>
                  </a:lnTo>
                  <a:lnTo>
                    <a:pt x="7951749" y="8569795"/>
                  </a:lnTo>
                  <a:lnTo>
                    <a:pt x="7950200" y="8577428"/>
                  </a:lnTo>
                  <a:lnTo>
                    <a:pt x="7951749" y="8585086"/>
                  </a:lnTo>
                  <a:lnTo>
                    <a:pt x="7955966" y="8591334"/>
                  </a:lnTo>
                  <a:lnTo>
                    <a:pt x="7962201" y="8595538"/>
                  </a:lnTo>
                  <a:lnTo>
                    <a:pt x="7969859" y="8597087"/>
                  </a:lnTo>
                  <a:lnTo>
                    <a:pt x="7977505" y="8595538"/>
                  </a:lnTo>
                  <a:lnTo>
                    <a:pt x="7983753" y="8591334"/>
                  </a:lnTo>
                  <a:lnTo>
                    <a:pt x="7987957" y="8585086"/>
                  </a:lnTo>
                  <a:lnTo>
                    <a:pt x="7989506" y="8577428"/>
                  </a:lnTo>
                  <a:close/>
                </a:path>
                <a:path w="14841219" h="10718800" extrusionOk="0">
                  <a:moveTo>
                    <a:pt x="7989506" y="8477339"/>
                  </a:moveTo>
                  <a:lnTo>
                    <a:pt x="7987957" y="8469693"/>
                  </a:lnTo>
                  <a:lnTo>
                    <a:pt x="7983753" y="8463458"/>
                  </a:lnTo>
                  <a:lnTo>
                    <a:pt x="7977505" y="8459241"/>
                  </a:lnTo>
                  <a:lnTo>
                    <a:pt x="7969859" y="8457692"/>
                  </a:lnTo>
                  <a:lnTo>
                    <a:pt x="7962201" y="8459241"/>
                  </a:lnTo>
                  <a:lnTo>
                    <a:pt x="7955966" y="8463458"/>
                  </a:lnTo>
                  <a:lnTo>
                    <a:pt x="7951749" y="8469693"/>
                  </a:lnTo>
                  <a:lnTo>
                    <a:pt x="7950200" y="8477339"/>
                  </a:lnTo>
                  <a:lnTo>
                    <a:pt x="7951749" y="8484997"/>
                  </a:lnTo>
                  <a:lnTo>
                    <a:pt x="7955966" y="8491233"/>
                  </a:lnTo>
                  <a:lnTo>
                    <a:pt x="7962201" y="8495449"/>
                  </a:lnTo>
                  <a:lnTo>
                    <a:pt x="7969859" y="8496986"/>
                  </a:lnTo>
                  <a:lnTo>
                    <a:pt x="7977505" y="8495449"/>
                  </a:lnTo>
                  <a:lnTo>
                    <a:pt x="7983753" y="8491233"/>
                  </a:lnTo>
                  <a:lnTo>
                    <a:pt x="7987957" y="8484997"/>
                  </a:lnTo>
                  <a:lnTo>
                    <a:pt x="7989506" y="8477339"/>
                  </a:lnTo>
                  <a:close/>
                </a:path>
                <a:path w="14841219" h="10718800" extrusionOk="0">
                  <a:moveTo>
                    <a:pt x="7989506" y="8377250"/>
                  </a:moveTo>
                  <a:lnTo>
                    <a:pt x="7987957" y="8369605"/>
                  </a:lnTo>
                  <a:lnTo>
                    <a:pt x="7983753" y="8363356"/>
                  </a:lnTo>
                  <a:lnTo>
                    <a:pt x="7977505" y="8359140"/>
                  </a:lnTo>
                  <a:lnTo>
                    <a:pt x="7969859" y="8357603"/>
                  </a:lnTo>
                  <a:lnTo>
                    <a:pt x="7962201" y="8359140"/>
                  </a:lnTo>
                  <a:lnTo>
                    <a:pt x="7955966" y="8363356"/>
                  </a:lnTo>
                  <a:lnTo>
                    <a:pt x="7951749" y="8369605"/>
                  </a:lnTo>
                  <a:lnTo>
                    <a:pt x="7950200" y="8377250"/>
                  </a:lnTo>
                  <a:lnTo>
                    <a:pt x="7951749" y="8384895"/>
                  </a:lnTo>
                  <a:lnTo>
                    <a:pt x="7955966" y="8391144"/>
                  </a:lnTo>
                  <a:lnTo>
                    <a:pt x="7962201" y="8395348"/>
                  </a:lnTo>
                  <a:lnTo>
                    <a:pt x="7969859" y="8396897"/>
                  </a:lnTo>
                  <a:lnTo>
                    <a:pt x="7977505" y="8395348"/>
                  </a:lnTo>
                  <a:lnTo>
                    <a:pt x="7983753" y="8391144"/>
                  </a:lnTo>
                  <a:lnTo>
                    <a:pt x="7987957" y="8384895"/>
                  </a:lnTo>
                  <a:lnTo>
                    <a:pt x="7989506" y="8377250"/>
                  </a:lnTo>
                  <a:close/>
                </a:path>
                <a:path w="14841219" h="10718800" extrusionOk="0">
                  <a:moveTo>
                    <a:pt x="7989506" y="8277149"/>
                  </a:moveTo>
                  <a:lnTo>
                    <a:pt x="7987957" y="8269503"/>
                  </a:lnTo>
                  <a:lnTo>
                    <a:pt x="7983753" y="8263255"/>
                  </a:lnTo>
                  <a:lnTo>
                    <a:pt x="7977505" y="8259051"/>
                  </a:lnTo>
                  <a:lnTo>
                    <a:pt x="7969859" y="8257502"/>
                  </a:lnTo>
                  <a:lnTo>
                    <a:pt x="7962201" y="8259051"/>
                  </a:lnTo>
                  <a:lnTo>
                    <a:pt x="7955966" y="8263255"/>
                  </a:lnTo>
                  <a:lnTo>
                    <a:pt x="7951749" y="8269503"/>
                  </a:lnTo>
                  <a:lnTo>
                    <a:pt x="7950200" y="8277149"/>
                  </a:lnTo>
                  <a:lnTo>
                    <a:pt x="7951749" y="8284794"/>
                  </a:lnTo>
                  <a:lnTo>
                    <a:pt x="7955966" y="8291042"/>
                  </a:lnTo>
                  <a:lnTo>
                    <a:pt x="7962201" y="8295246"/>
                  </a:lnTo>
                  <a:lnTo>
                    <a:pt x="7969859" y="8296796"/>
                  </a:lnTo>
                  <a:lnTo>
                    <a:pt x="7977505" y="8295246"/>
                  </a:lnTo>
                  <a:lnTo>
                    <a:pt x="7983753" y="8291042"/>
                  </a:lnTo>
                  <a:lnTo>
                    <a:pt x="7987957" y="8284794"/>
                  </a:lnTo>
                  <a:lnTo>
                    <a:pt x="7989506" y="8277149"/>
                  </a:lnTo>
                  <a:close/>
                </a:path>
                <a:path w="14841219" h="10718800" extrusionOk="0">
                  <a:moveTo>
                    <a:pt x="8033410" y="5023459"/>
                  </a:moveTo>
                  <a:lnTo>
                    <a:pt x="8031874" y="5015814"/>
                  </a:lnTo>
                  <a:lnTo>
                    <a:pt x="8027657" y="5009566"/>
                  </a:lnTo>
                  <a:lnTo>
                    <a:pt x="8021421" y="5005362"/>
                  </a:lnTo>
                  <a:lnTo>
                    <a:pt x="8013776" y="5003812"/>
                  </a:lnTo>
                  <a:lnTo>
                    <a:pt x="8006118" y="5005362"/>
                  </a:lnTo>
                  <a:lnTo>
                    <a:pt x="7999882" y="5009566"/>
                  </a:lnTo>
                  <a:lnTo>
                    <a:pt x="7995666" y="5015814"/>
                  </a:lnTo>
                  <a:lnTo>
                    <a:pt x="7994129" y="5023459"/>
                  </a:lnTo>
                  <a:lnTo>
                    <a:pt x="7995666" y="5031105"/>
                  </a:lnTo>
                  <a:lnTo>
                    <a:pt x="7999882" y="5037353"/>
                  </a:lnTo>
                  <a:lnTo>
                    <a:pt x="8006118" y="5041570"/>
                  </a:lnTo>
                  <a:lnTo>
                    <a:pt x="8013776" y="5043119"/>
                  </a:lnTo>
                  <a:lnTo>
                    <a:pt x="8021421" y="5041570"/>
                  </a:lnTo>
                  <a:lnTo>
                    <a:pt x="8027657" y="5037353"/>
                  </a:lnTo>
                  <a:lnTo>
                    <a:pt x="8031874" y="5031105"/>
                  </a:lnTo>
                  <a:lnTo>
                    <a:pt x="8033410" y="5023459"/>
                  </a:lnTo>
                  <a:close/>
                </a:path>
                <a:path w="14841219" h="10718800" extrusionOk="0">
                  <a:moveTo>
                    <a:pt x="8033410" y="4923371"/>
                  </a:moveTo>
                  <a:lnTo>
                    <a:pt x="8031874" y="4915725"/>
                  </a:lnTo>
                  <a:lnTo>
                    <a:pt x="8027657" y="4909477"/>
                  </a:lnTo>
                  <a:lnTo>
                    <a:pt x="8021421" y="4905260"/>
                  </a:lnTo>
                  <a:lnTo>
                    <a:pt x="8013776" y="4903711"/>
                  </a:lnTo>
                  <a:lnTo>
                    <a:pt x="8006118" y="4905260"/>
                  </a:lnTo>
                  <a:lnTo>
                    <a:pt x="7999882" y="4909477"/>
                  </a:lnTo>
                  <a:lnTo>
                    <a:pt x="7995666" y="4915725"/>
                  </a:lnTo>
                  <a:lnTo>
                    <a:pt x="7994129" y="4923371"/>
                  </a:lnTo>
                  <a:lnTo>
                    <a:pt x="7995666" y="4931016"/>
                  </a:lnTo>
                  <a:lnTo>
                    <a:pt x="7999882" y="4937264"/>
                  </a:lnTo>
                  <a:lnTo>
                    <a:pt x="8006118" y="4941468"/>
                  </a:lnTo>
                  <a:lnTo>
                    <a:pt x="8013776" y="4943018"/>
                  </a:lnTo>
                  <a:lnTo>
                    <a:pt x="8021421" y="4941468"/>
                  </a:lnTo>
                  <a:lnTo>
                    <a:pt x="8027657" y="4937264"/>
                  </a:lnTo>
                  <a:lnTo>
                    <a:pt x="8031874" y="4931016"/>
                  </a:lnTo>
                  <a:lnTo>
                    <a:pt x="8033410" y="4923371"/>
                  </a:lnTo>
                  <a:close/>
                </a:path>
                <a:path w="14841219" h="10718800" extrusionOk="0">
                  <a:moveTo>
                    <a:pt x="8033410" y="4823269"/>
                  </a:moveTo>
                  <a:lnTo>
                    <a:pt x="8031874" y="4815624"/>
                  </a:lnTo>
                  <a:lnTo>
                    <a:pt x="8027657" y="4809375"/>
                  </a:lnTo>
                  <a:lnTo>
                    <a:pt x="8021421" y="4805172"/>
                  </a:lnTo>
                  <a:lnTo>
                    <a:pt x="8013776" y="4803635"/>
                  </a:lnTo>
                  <a:lnTo>
                    <a:pt x="8006118" y="4805172"/>
                  </a:lnTo>
                  <a:lnTo>
                    <a:pt x="7999882" y="4809375"/>
                  </a:lnTo>
                  <a:lnTo>
                    <a:pt x="7995666" y="4815624"/>
                  </a:lnTo>
                  <a:lnTo>
                    <a:pt x="7994129" y="4823269"/>
                  </a:lnTo>
                  <a:lnTo>
                    <a:pt x="7995666" y="4830915"/>
                  </a:lnTo>
                  <a:lnTo>
                    <a:pt x="7999882" y="4837163"/>
                  </a:lnTo>
                  <a:lnTo>
                    <a:pt x="8006118" y="4841379"/>
                  </a:lnTo>
                  <a:lnTo>
                    <a:pt x="8013776" y="4842916"/>
                  </a:lnTo>
                  <a:lnTo>
                    <a:pt x="8021421" y="4841379"/>
                  </a:lnTo>
                  <a:lnTo>
                    <a:pt x="8027657" y="4837163"/>
                  </a:lnTo>
                  <a:lnTo>
                    <a:pt x="8031874" y="4830915"/>
                  </a:lnTo>
                  <a:lnTo>
                    <a:pt x="8033410" y="4823269"/>
                  </a:lnTo>
                  <a:close/>
                </a:path>
                <a:path w="14841219" h="10718800" extrusionOk="0">
                  <a:moveTo>
                    <a:pt x="8033410" y="4723181"/>
                  </a:moveTo>
                  <a:lnTo>
                    <a:pt x="8031874" y="4715535"/>
                  </a:lnTo>
                  <a:lnTo>
                    <a:pt x="8027657" y="4709287"/>
                  </a:lnTo>
                  <a:lnTo>
                    <a:pt x="8021421" y="4705070"/>
                  </a:lnTo>
                  <a:lnTo>
                    <a:pt x="8013776" y="4703521"/>
                  </a:lnTo>
                  <a:lnTo>
                    <a:pt x="8006118" y="4705070"/>
                  </a:lnTo>
                  <a:lnTo>
                    <a:pt x="7999882" y="4709287"/>
                  </a:lnTo>
                  <a:lnTo>
                    <a:pt x="7995666" y="4715535"/>
                  </a:lnTo>
                  <a:lnTo>
                    <a:pt x="7994129" y="4723181"/>
                  </a:lnTo>
                  <a:lnTo>
                    <a:pt x="7995666" y="4730826"/>
                  </a:lnTo>
                  <a:lnTo>
                    <a:pt x="7999882" y="4737074"/>
                  </a:lnTo>
                  <a:lnTo>
                    <a:pt x="8006118" y="4741291"/>
                  </a:lnTo>
                  <a:lnTo>
                    <a:pt x="8013776" y="4742827"/>
                  </a:lnTo>
                  <a:lnTo>
                    <a:pt x="8021421" y="4741291"/>
                  </a:lnTo>
                  <a:lnTo>
                    <a:pt x="8027657" y="4737074"/>
                  </a:lnTo>
                  <a:lnTo>
                    <a:pt x="8031874" y="4730826"/>
                  </a:lnTo>
                  <a:lnTo>
                    <a:pt x="8033410" y="4723181"/>
                  </a:lnTo>
                  <a:close/>
                </a:path>
                <a:path w="14841219" h="10718800" extrusionOk="0">
                  <a:moveTo>
                    <a:pt x="8033410" y="4623079"/>
                  </a:moveTo>
                  <a:lnTo>
                    <a:pt x="8031874" y="4615434"/>
                  </a:lnTo>
                  <a:lnTo>
                    <a:pt x="8027657" y="4609185"/>
                  </a:lnTo>
                  <a:lnTo>
                    <a:pt x="8021421" y="4604982"/>
                  </a:lnTo>
                  <a:lnTo>
                    <a:pt x="8013776" y="4603432"/>
                  </a:lnTo>
                  <a:lnTo>
                    <a:pt x="8006118" y="4604982"/>
                  </a:lnTo>
                  <a:lnTo>
                    <a:pt x="7999882" y="4609185"/>
                  </a:lnTo>
                  <a:lnTo>
                    <a:pt x="7995666" y="4615434"/>
                  </a:lnTo>
                  <a:lnTo>
                    <a:pt x="7994129" y="4623079"/>
                  </a:lnTo>
                  <a:lnTo>
                    <a:pt x="7995666" y="4630725"/>
                  </a:lnTo>
                  <a:lnTo>
                    <a:pt x="7999882" y="4636973"/>
                  </a:lnTo>
                  <a:lnTo>
                    <a:pt x="8006118" y="4641189"/>
                  </a:lnTo>
                  <a:lnTo>
                    <a:pt x="8013776" y="4642726"/>
                  </a:lnTo>
                  <a:lnTo>
                    <a:pt x="8021421" y="4641189"/>
                  </a:lnTo>
                  <a:lnTo>
                    <a:pt x="8027657" y="4636973"/>
                  </a:lnTo>
                  <a:lnTo>
                    <a:pt x="8031874" y="4630725"/>
                  </a:lnTo>
                  <a:lnTo>
                    <a:pt x="8033410" y="4623079"/>
                  </a:lnTo>
                  <a:close/>
                </a:path>
                <a:path w="14841219" h="10718800" extrusionOk="0">
                  <a:moveTo>
                    <a:pt x="8033410" y="4522978"/>
                  </a:moveTo>
                  <a:lnTo>
                    <a:pt x="8031874" y="4515332"/>
                  </a:lnTo>
                  <a:lnTo>
                    <a:pt x="8027657" y="4509097"/>
                  </a:lnTo>
                  <a:lnTo>
                    <a:pt x="8021421" y="4504880"/>
                  </a:lnTo>
                  <a:lnTo>
                    <a:pt x="8013776" y="4503344"/>
                  </a:lnTo>
                  <a:lnTo>
                    <a:pt x="8006118" y="4504880"/>
                  </a:lnTo>
                  <a:lnTo>
                    <a:pt x="7999882" y="4509097"/>
                  </a:lnTo>
                  <a:lnTo>
                    <a:pt x="7995666" y="4515332"/>
                  </a:lnTo>
                  <a:lnTo>
                    <a:pt x="7994129" y="4522978"/>
                  </a:lnTo>
                  <a:lnTo>
                    <a:pt x="7995666" y="4530636"/>
                  </a:lnTo>
                  <a:lnTo>
                    <a:pt x="7999882" y="4536884"/>
                  </a:lnTo>
                  <a:lnTo>
                    <a:pt x="8006118" y="4541088"/>
                  </a:lnTo>
                  <a:lnTo>
                    <a:pt x="8013776" y="4542637"/>
                  </a:lnTo>
                  <a:lnTo>
                    <a:pt x="8021421" y="4541088"/>
                  </a:lnTo>
                  <a:lnTo>
                    <a:pt x="8027657" y="4536884"/>
                  </a:lnTo>
                  <a:lnTo>
                    <a:pt x="8031874" y="4530636"/>
                  </a:lnTo>
                  <a:lnTo>
                    <a:pt x="8033410" y="4522978"/>
                  </a:lnTo>
                  <a:close/>
                </a:path>
                <a:path w="14841219" h="10718800" extrusionOk="0">
                  <a:moveTo>
                    <a:pt x="8033410" y="4422889"/>
                  </a:moveTo>
                  <a:lnTo>
                    <a:pt x="8031874" y="4415244"/>
                  </a:lnTo>
                  <a:lnTo>
                    <a:pt x="8027657" y="4408995"/>
                  </a:lnTo>
                  <a:lnTo>
                    <a:pt x="8021421" y="4404792"/>
                  </a:lnTo>
                  <a:lnTo>
                    <a:pt x="8013776" y="4403242"/>
                  </a:lnTo>
                  <a:lnTo>
                    <a:pt x="8006118" y="4404792"/>
                  </a:lnTo>
                  <a:lnTo>
                    <a:pt x="7999882" y="4408995"/>
                  </a:lnTo>
                  <a:lnTo>
                    <a:pt x="7995666" y="4415244"/>
                  </a:lnTo>
                  <a:lnTo>
                    <a:pt x="7994129" y="4422889"/>
                  </a:lnTo>
                  <a:lnTo>
                    <a:pt x="7995666" y="4430534"/>
                  </a:lnTo>
                  <a:lnTo>
                    <a:pt x="7999882" y="4436783"/>
                  </a:lnTo>
                  <a:lnTo>
                    <a:pt x="8006118" y="4440987"/>
                  </a:lnTo>
                  <a:lnTo>
                    <a:pt x="8013776" y="4442536"/>
                  </a:lnTo>
                  <a:lnTo>
                    <a:pt x="8021421" y="4440987"/>
                  </a:lnTo>
                  <a:lnTo>
                    <a:pt x="8027657" y="4436783"/>
                  </a:lnTo>
                  <a:lnTo>
                    <a:pt x="8031874" y="4430534"/>
                  </a:lnTo>
                  <a:lnTo>
                    <a:pt x="8033410" y="4422889"/>
                  </a:lnTo>
                  <a:close/>
                </a:path>
                <a:path w="14841219" h="10718800" extrusionOk="0">
                  <a:moveTo>
                    <a:pt x="8033410" y="4322800"/>
                  </a:moveTo>
                  <a:lnTo>
                    <a:pt x="8031874" y="4315155"/>
                  </a:lnTo>
                  <a:lnTo>
                    <a:pt x="8027670" y="4308907"/>
                  </a:lnTo>
                  <a:lnTo>
                    <a:pt x="8021421" y="4304690"/>
                  </a:lnTo>
                  <a:lnTo>
                    <a:pt x="8013776" y="4303153"/>
                  </a:lnTo>
                  <a:lnTo>
                    <a:pt x="8006118" y="4304690"/>
                  </a:lnTo>
                  <a:lnTo>
                    <a:pt x="7999882" y="4308907"/>
                  </a:lnTo>
                  <a:lnTo>
                    <a:pt x="7995666" y="4315155"/>
                  </a:lnTo>
                  <a:lnTo>
                    <a:pt x="7994129" y="4322800"/>
                  </a:lnTo>
                  <a:lnTo>
                    <a:pt x="7995666" y="4330446"/>
                  </a:lnTo>
                  <a:lnTo>
                    <a:pt x="7999882" y="4336681"/>
                  </a:lnTo>
                  <a:lnTo>
                    <a:pt x="8006118" y="4340898"/>
                  </a:lnTo>
                  <a:lnTo>
                    <a:pt x="8013776" y="4342435"/>
                  </a:lnTo>
                  <a:lnTo>
                    <a:pt x="8021421" y="4340898"/>
                  </a:lnTo>
                  <a:lnTo>
                    <a:pt x="8027670" y="4336681"/>
                  </a:lnTo>
                  <a:lnTo>
                    <a:pt x="8031874" y="4330446"/>
                  </a:lnTo>
                  <a:lnTo>
                    <a:pt x="8033410" y="4322800"/>
                  </a:lnTo>
                  <a:close/>
                </a:path>
                <a:path w="14841219" h="10718800" extrusionOk="0">
                  <a:moveTo>
                    <a:pt x="8033410" y="4222699"/>
                  </a:moveTo>
                  <a:lnTo>
                    <a:pt x="8031874" y="4215054"/>
                  </a:lnTo>
                  <a:lnTo>
                    <a:pt x="8027670" y="4208805"/>
                  </a:lnTo>
                  <a:lnTo>
                    <a:pt x="8021421" y="4204589"/>
                  </a:lnTo>
                  <a:lnTo>
                    <a:pt x="8013776" y="4203052"/>
                  </a:lnTo>
                  <a:lnTo>
                    <a:pt x="8006118" y="4204589"/>
                  </a:lnTo>
                  <a:lnTo>
                    <a:pt x="7999882" y="4208805"/>
                  </a:lnTo>
                  <a:lnTo>
                    <a:pt x="7995666" y="4215054"/>
                  </a:lnTo>
                  <a:lnTo>
                    <a:pt x="7994129" y="4222699"/>
                  </a:lnTo>
                  <a:lnTo>
                    <a:pt x="7995666" y="4230344"/>
                  </a:lnTo>
                  <a:lnTo>
                    <a:pt x="7999882" y="4236593"/>
                  </a:lnTo>
                  <a:lnTo>
                    <a:pt x="8006118" y="4240796"/>
                  </a:lnTo>
                  <a:lnTo>
                    <a:pt x="8013776" y="4242346"/>
                  </a:lnTo>
                  <a:lnTo>
                    <a:pt x="8021421" y="4240796"/>
                  </a:lnTo>
                  <a:lnTo>
                    <a:pt x="8027670" y="4236593"/>
                  </a:lnTo>
                  <a:lnTo>
                    <a:pt x="8031874" y="4230344"/>
                  </a:lnTo>
                  <a:lnTo>
                    <a:pt x="8033410" y="4222699"/>
                  </a:lnTo>
                  <a:close/>
                </a:path>
                <a:path w="14841219" h="10718800" extrusionOk="0">
                  <a:moveTo>
                    <a:pt x="8033410" y="4122597"/>
                  </a:moveTo>
                  <a:lnTo>
                    <a:pt x="8031874" y="4114952"/>
                  </a:lnTo>
                  <a:lnTo>
                    <a:pt x="8027670" y="4108704"/>
                  </a:lnTo>
                  <a:lnTo>
                    <a:pt x="8021421" y="4104487"/>
                  </a:lnTo>
                  <a:lnTo>
                    <a:pt x="8013776" y="4102951"/>
                  </a:lnTo>
                  <a:lnTo>
                    <a:pt x="8006118" y="4104487"/>
                  </a:lnTo>
                  <a:lnTo>
                    <a:pt x="7999882" y="4108704"/>
                  </a:lnTo>
                  <a:lnTo>
                    <a:pt x="7995666" y="4114952"/>
                  </a:lnTo>
                  <a:lnTo>
                    <a:pt x="7994129" y="4122597"/>
                  </a:lnTo>
                  <a:lnTo>
                    <a:pt x="7995666" y="4130243"/>
                  </a:lnTo>
                  <a:lnTo>
                    <a:pt x="7999882" y="4136491"/>
                  </a:lnTo>
                  <a:lnTo>
                    <a:pt x="8006118" y="4140708"/>
                  </a:lnTo>
                  <a:lnTo>
                    <a:pt x="8013776" y="4142257"/>
                  </a:lnTo>
                  <a:lnTo>
                    <a:pt x="8021421" y="4140708"/>
                  </a:lnTo>
                  <a:lnTo>
                    <a:pt x="8027670" y="4136491"/>
                  </a:lnTo>
                  <a:lnTo>
                    <a:pt x="8031874" y="4130243"/>
                  </a:lnTo>
                  <a:lnTo>
                    <a:pt x="8033410" y="4122597"/>
                  </a:lnTo>
                  <a:close/>
                </a:path>
                <a:path w="14841219" h="10718800" extrusionOk="0">
                  <a:moveTo>
                    <a:pt x="8033410" y="4022509"/>
                  </a:moveTo>
                  <a:lnTo>
                    <a:pt x="8031874" y="4014863"/>
                  </a:lnTo>
                  <a:lnTo>
                    <a:pt x="8027670" y="4008615"/>
                  </a:lnTo>
                  <a:lnTo>
                    <a:pt x="8021421" y="4004411"/>
                  </a:lnTo>
                  <a:lnTo>
                    <a:pt x="8013776" y="4002862"/>
                  </a:lnTo>
                  <a:lnTo>
                    <a:pt x="8006118" y="4004411"/>
                  </a:lnTo>
                  <a:lnTo>
                    <a:pt x="7999882" y="4008615"/>
                  </a:lnTo>
                  <a:lnTo>
                    <a:pt x="7995666" y="4014863"/>
                  </a:lnTo>
                  <a:lnTo>
                    <a:pt x="7994129" y="4022509"/>
                  </a:lnTo>
                  <a:lnTo>
                    <a:pt x="7995666" y="4030154"/>
                  </a:lnTo>
                  <a:lnTo>
                    <a:pt x="7999882" y="4036390"/>
                  </a:lnTo>
                  <a:lnTo>
                    <a:pt x="8006118" y="4040606"/>
                  </a:lnTo>
                  <a:lnTo>
                    <a:pt x="8013776" y="4042156"/>
                  </a:lnTo>
                  <a:lnTo>
                    <a:pt x="8021421" y="4040606"/>
                  </a:lnTo>
                  <a:lnTo>
                    <a:pt x="8027670" y="4036390"/>
                  </a:lnTo>
                  <a:lnTo>
                    <a:pt x="8031874" y="4030154"/>
                  </a:lnTo>
                  <a:lnTo>
                    <a:pt x="8033410" y="4022509"/>
                  </a:lnTo>
                  <a:close/>
                </a:path>
                <a:path w="14841219" h="10718800" extrusionOk="0">
                  <a:moveTo>
                    <a:pt x="8033410" y="3922395"/>
                  </a:moveTo>
                  <a:lnTo>
                    <a:pt x="8031874" y="3914762"/>
                  </a:lnTo>
                  <a:lnTo>
                    <a:pt x="8027670" y="3908514"/>
                  </a:lnTo>
                  <a:lnTo>
                    <a:pt x="8021421" y="3904310"/>
                  </a:lnTo>
                  <a:lnTo>
                    <a:pt x="8013776" y="3902760"/>
                  </a:lnTo>
                  <a:lnTo>
                    <a:pt x="8006118" y="3904310"/>
                  </a:lnTo>
                  <a:lnTo>
                    <a:pt x="7999882" y="3908514"/>
                  </a:lnTo>
                  <a:lnTo>
                    <a:pt x="7995666" y="3914762"/>
                  </a:lnTo>
                  <a:lnTo>
                    <a:pt x="7994129" y="3922395"/>
                  </a:lnTo>
                  <a:lnTo>
                    <a:pt x="7995666" y="3930053"/>
                  </a:lnTo>
                  <a:lnTo>
                    <a:pt x="7999882" y="3936301"/>
                  </a:lnTo>
                  <a:lnTo>
                    <a:pt x="8006118" y="3940518"/>
                  </a:lnTo>
                  <a:lnTo>
                    <a:pt x="8013776" y="3942054"/>
                  </a:lnTo>
                  <a:lnTo>
                    <a:pt x="8021421" y="3940518"/>
                  </a:lnTo>
                  <a:lnTo>
                    <a:pt x="8027670" y="3936301"/>
                  </a:lnTo>
                  <a:lnTo>
                    <a:pt x="8031874" y="3930053"/>
                  </a:lnTo>
                  <a:lnTo>
                    <a:pt x="8033410" y="3922395"/>
                  </a:lnTo>
                  <a:close/>
                </a:path>
                <a:path w="14841219" h="10718800" extrusionOk="0">
                  <a:moveTo>
                    <a:pt x="8033410" y="3822319"/>
                  </a:moveTo>
                  <a:lnTo>
                    <a:pt x="8031874" y="3814661"/>
                  </a:lnTo>
                  <a:lnTo>
                    <a:pt x="8027670" y="3808425"/>
                  </a:lnTo>
                  <a:lnTo>
                    <a:pt x="8021421" y="3804208"/>
                  </a:lnTo>
                  <a:lnTo>
                    <a:pt x="8013776" y="3802659"/>
                  </a:lnTo>
                  <a:lnTo>
                    <a:pt x="8006118" y="3804208"/>
                  </a:lnTo>
                  <a:lnTo>
                    <a:pt x="7999882" y="3808425"/>
                  </a:lnTo>
                  <a:lnTo>
                    <a:pt x="7995666" y="3814661"/>
                  </a:lnTo>
                  <a:lnTo>
                    <a:pt x="7994129" y="3822319"/>
                  </a:lnTo>
                  <a:lnTo>
                    <a:pt x="7995666" y="3829964"/>
                  </a:lnTo>
                  <a:lnTo>
                    <a:pt x="7999882" y="3836212"/>
                  </a:lnTo>
                  <a:lnTo>
                    <a:pt x="8006118" y="3840416"/>
                  </a:lnTo>
                  <a:lnTo>
                    <a:pt x="8013776" y="3841966"/>
                  </a:lnTo>
                  <a:lnTo>
                    <a:pt x="8021421" y="3840416"/>
                  </a:lnTo>
                  <a:lnTo>
                    <a:pt x="8027670" y="3836212"/>
                  </a:lnTo>
                  <a:lnTo>
                    <a:pt x="8031874" y="3829964"/>
                  </a:lnTo>
                  <a:lnTo>
                    <a:pt x="8033410" y="3822319"/>
                  </a:lnTo>
                  <a:close/>
                </a:path>
                <a:path w="14841219" h="10718800" extrusionOk="0">
                  <a:moveTo>
                    <a:pt x="8033410" y="3722217"/>
                  </a:moveTo>
                  <a:lnTo>
                    <a:pt x="8031874" y="3714572"/>
                  </a:lnTo>
                  <a:lnTo>
                    <a:pt x="8027670" y="3708323"/>
                  </a:lnTo>
                  <a:lnTo>
                    <a:pt x="8021421" y="3704107"/>
                  </a:lnTo>
                  <a:lnTo>
                    <a:pt x="8013776" y="3702570"/>
                  </a:lnTo>
                  <a:lnTo>
                    <a:pt x="8006118" y="3704107"/>
                  </a:lnTo>
                  <a:lnTo>
                    <a:pt x="7999882" y="3708323"/>
                  </a:lnTo>
                  <a:lnTo>
                    <a:pt x="7995666" y="3714572"/>
                  </a:lnTo>
                  <a:lnTo>
                    <a:pt x="7994129" y="3722217"/>
                  </a:lnTo>
                  <a:lnTo>
                    <a:pt x="7995666" y="3729863"/>
                  </a:lnTo>
                  <a:lnTo>
                    <a:pt x="7999882" y="3736111"/>
                  </a:lnTo>
                  <a:lnTo>
                    <a:pt x="8006118" y="3740315"/>
                  </a:lnTo>
                  <a:lnTo>
                    <a:pt x="8013776" y="3741864"/>
                  </a:lnTo>
                  <a:lnTo>
                    <a:pt x="8021421" y="3740315"/>
                  </a:lnTo>
                  <a:lnTo>
                    <a:pt x="8027670" y="3736111"/>
                  </a:lnTo>
                  <a:lnTo>
                    <a:pt x="8031874" y="3729863"/>
                  </a:lnTo>
                  <a:lnTo>
                    <a:pt x="8033410" y="3722217"/>
                  </a:lnTo>
                  <a:close/>
                </a:path>
                <a:path w="14841219" h="10718800" extrusionOk="0">
                  <a:moveTo>
                    <a:pt x="8033410" y="3622116"/>
                  </a:moveTo>
                  <a:lnTo>
                    <a:pt x="8031874" y="3614470"/>
                  </a:lnTo>
                  <a:lnTo>
                    <a:pt x="8027670" y="3608222"/>
                  </a:lnTo>
                  <a:lnTo>
                    <a:pt x="8021421" y="3604018"/>
                  </a:lnTo>
                  <a:lnTo>
                    <a:pt x="8013776" y="3602469"/>
                  </a:lnTo>
                  <a:lnTo>
                    <a:pt x="8006118" y="3604018"/>
                  </a:lnTo>
                  <a:lnTo>
                    <a:pt x="7999882" y="3608222"/>
                  </a:lnTo>
                  <a:lnTo>
                    <a:pt x="7995666" y="3614470"/>
                  </a:lnTo>
                  <a:lnTo>
                    <a:pt x="7994129" y="3622116"/>
                  </a:lnTo>
                  <a:lnTo>
                    <a:pt x="7995666" y="3629761"/>
                  </a:lnTo>
                  <a:lnTo>
                    <a:pt x="7999882" y="3636010"/>
                  </a:lnTo>
                  <a:lnTo>
                    <a:pt x="8006118" y="3640213"/>
                  </a:lnTo>
                  <a:lnTo>
                    <a:pt x="8013776" y="3641763"/>
                  </a:lnTo>
                  <a:lnTo>
                    <a:pt x="8021421" y="3640213"/>
                  </a:lnTo>
                  <a:lnTo>
                    <a:pt x="8027670" y="3636010"/>
                  </a:lnTo>
                  <a:lnTo>
                    <a:pt x="8031874" y="3629761"/>
                  </a:lnTo>
                  <a:lnTo>
                    <a:pt x="8033410" y="3622116"/>
                  </a:lnTo>
                  <a:close/>
                </a:path>
                <a:path w="14841219" h="10718800" extrusionOk="0">
                  <a:moveTo>
                    <a:pt x="8033410" y="3522014"/>
                  </a:moveTo>
                  <a:lnTo>
                    <a:pt x="8031874" y="3514369"/>
                  </a:lnTo>
                  <a:lnTo>
                    <a:pt x="8027670" y="3508133"/>
                  </a:lnTo>
                  <a:lnTo>
                    <a:pt x="8021421" y="3503930"/>
                  </a:lnTo>
                  <a:lnTo>
                    <a:pt x="8013776" y="3502380"/>
                  </a:lnTo>
                  <a:lnTo>
                    <a:pt x="8006118" y="3503930"/>
                  </a:lnTo>
                  <a:lnTo>
                    <a:pt x="7999882" y="3508133"/>
                  </a:lnTo>
                  <a:lnTo>
                    <a:pt x="7995666" y="3514369"/>
                  </a:lnTo>
                  <a:lnTo>
                    <a:pt x="7994129" y="3522014"/>
                  </a:lnTo>
                  <a:lnTo>
                    <a:pt x="7995666" y="3529673"/>
                  </a:lnTo>
                  <a:lnTo>
                    <a:pt x="7999882" y="3535921"/>
                  </a:lnTo>
                  <a:lnTo>
                    <a:pt x="8006118" y="3540125"/>
                  </a:lnTo>
                  <a:lnTo>
                    <a:pt x="8013776" y="3541674"/>
                  </a:lnTo>
                  <a:lnTo>
                    <a:pt x="8021421" y="3540125"/>
                  </a:lnTo>
                  <a:lnTo>
                    <a:pt x="8027670" y="3535921"/>
                  </a:lnTo>
                  <a:lnTo>
                    <a:pt x="8031874" y="3529673"/>
                  </a:lnTo>
                  <a:lnTo>
                    <a:pt x="8033410" y="3522014"/>
                  </a:lnTo>
                  <a:close/>
                </a:path>
                <a:path w="14841219" h="10718800" extrusionOk="0">
                  <a:moveTo>
                    <a:pt x="8033410" y="3421926"/>
                  </a:moveTo>
                  <a:lnTo>
                    <a:pt x="8031874" y="3414280"/>
                  </a:lnTo>
                  <a:lnTo>
                    <a:pt x="8027657" y="3408032"/>
                  </a:lnTo>
                  <a:lnTo>
                    <a:pt x="8021421" y="3403816"/>
                  </a:lnTo>
                  <a:lnTo>
                    <a:pt x="8013776" y="3402266"/>
                  </a:lnTo>
                  <a:lnTo>
                    <a:pt x="8006118" y="3403816"/>
                  </a:lnTo>
                  <a:lnTo>
                    <a:pt x="7999882" y="3408032"/>
                  </a:lnTo>
                  <a:lnTo>
                    <a:pt x="7995666" y="3414280"/>
                  </a:lnTo>
                  <a:lnTo>
                    <a:pt x="7994129" y="3421926"/>
                  </a:lnTo>
                  <a:lnTo>
                    <a:pt x="7995666" y="3429584"/>
                  </a:lnTo>
                  <a:lnTo>
                    <a:pt x="7999882" y="3435820"/>
                  </a:lnTo>
                  <a:lnTo>
                    <a:pt x="8006118" y="3440036"/>
                  </a:lnTo>
                  <a:lnTo>
                    <a:pt x="8013776" y="3441573"/>
                  </a:lnTo>
                  <a:lnTo>
                    <a:pt x="8021421" y="3440036"/>
                  </a:lnTo>
                  <a:lnTo>
                    <a:pt x="8027657" y="3435820"/>
                  </a:lnTo>
                  <a:lnTo>
                    <a:pt x="8031874" y="3429584"/>
                  </a:lnTo>
                  <a:lnTo>
                    <a:pt x="8033410" y="3421926"/>
                  </a:lnTo>
                  <a:close/>
                </a:path>
                <a:path w="14841219" h="10718800" extrusionOk="0">
                  <a:moveTo>
                    <a:pt x="8033410" y="3321837"/>
                  </a:moveTo>
                  <a:lnTo>
                    <a:pt x="8031874" y="3314179"/>
                  </a:lnTo>
                  <a:lnTo>
                    <a:pt x="8027657" y="3307943"/>
                  </a:lnTo>
                  <a:lnTo>
                    <a:pt x="8021421" y="3303727"/>
                  </a:lnTo>
                  <a:lnTo>
                    <a:pt x="8013776" y="3302190"/>
                  </a:lnTo>
                  <a:lnTo>
                    <a:pt x="8006118" y="3303727"/>
                  </a:lnTo>
                  <a:lnTo>
                    <a:pt x="7999882" y="3307943"/>
                  </a:lnTo>
                  <a:lnTo>
                    <a:pt x="7995666" y="3314179"/>
                  </a:lnTo>
                  <a:lnTo>
                    <a:pt x="7994129" y="3321837"/>
                  </a:lnTo>
                  <a:lnTo>
                    <a:pt x="7995666" y="3329482"/>
                  </a:lnTo>
                  <a:lnTo>
                    <a:pt x="7999882" y="3335731"/>
                  </a:lnTo>
                  <a:lnTo>
                    <a:pt x="8006118" y="3339935"/>
                  </a:lnTo>
                  <a:lnTo>
                    <a:pt x="8013776" y="3341471"/>
                  </a:lnTo>
                  <a:lnTo>
                    <a:pt x="8021421" y="3339935"/>
                  </a:lnTo>
                  <a:lnTo>
                    <a:pt x="8027657" y="3335731"/>
                  </a:lnTo>
                  <a:lnTo>
                    <a:pt x="8031874" y="3329482"/>
                  </a:lnTo>
                  <a:lnTo>
                    <a:pt x="8033410" y="3321837"/>
                  </a:lnTo>
                  <a:close/>
                </a:path>
                <a:path w="14841219" h="10718800" extrusionOk="0">
                  <a:moveTo>
                    <a:pt x="8033410" y="3221736"/>
                  </a:moveTo>
                  <a:lnTo>
                    <a:pt x="8031874" y="3214090"/>
                  </a:lnTo>
                  <a:lnTo>
                    <a:pt x="8027657" y="3207842"/>
                  </a:lnTo>
                  <a:lnTo>
                    <a:pt x="8021421" y="3203638"/>
                  </a:lnTo>
                  <a:lnTo>
                    <a:pt x="8013776" y="3202089"/>
                  </a:lnTo>
                  <a:lnTo>
                    <a:pt x="8006118" y="3203638"/>
                  </a:lnTo>
                  <a:lnTo>
                    <a:pt x="7999882" y="3207842"/>
                  </a:lnTo>
                  <a:lnTo>
                    <a:pt x="7995666" y="3214090"/>
                  </a:lnTo>
                  <a:lnTo>
                    <a:pt x="7994129" y="3221736"/>
                  </a:lnTo>
                  <a:lnTo>
                    <a:pt x="7995666" y="3229381"/>
                  </a:lnTo>
                  <a:lnTo>
                    <a:pt x="7999882" y="3235629"/>
                  </a:lnTo>
                  <a:lnTo>
                    <a:pt x="8006118" y="3239833"/>
                  </a:lnTo>
                  <a:lnTo>
                    <a:pt x="8013776" y="3241383"/>
                  </a:lnTo>
                  <a:lnTo>
                    <a:pt x="8021421" y="3239833"/>
                  </a:lnTo>
                  <a:lnTo>
                    <a:pt x="8027657" y="3235629"/>
                  </a:lnTo>
                  <a:lnTo>
                    <a:pt x="8031874" y="3229381"/>
                  </a:lnTo>
                  <a:lnTo>
                    <a:pt x="8033410" y="3221736"/>
                  </a:lnTo>
                  <a:close/>
                </a:path>
                <a:path w="14841219" h="10718800" extrusionOk="0">
                  <a:moveTo>
                    <a:pt x="8033410" y="3121647"/>
                  </a:moveTo>
                  <a:lnTo>
                    <a:pt x="8031874" y="3113989"/>
                  </a:lnTo>
                  <a:lnTo>
                    <a:pt x="8027657" y="3107753"/>
                  </a:lnTo>
                  <a:lnTo>
                    <a:pt x="8021421" y="3103537"/>
                  </a:lnTo>
                  <a:lnTo>
                    <a:pt x="8013776" y="3101987"/>
                  </a:lnTo>
                  <a:lnTo>
                    <a:pt x="8006118" y="3103537"/>
                  </a:lnTo>
                  <a:lnTo>
                    <a:pt x="7999882" y="3107753"/>
                  </a:lnTo>
                  <a:lnTo>
                    <a:pt x="7995666" y="3113989"/>
                  </a:lnTo>
                  <a:lnTo>
                    <a:pt x="7994129" y="3121647"/>
                  </a:lnTo>
                  <a:lnTo>
                    <a:pt x="7995666" y="3129292"/>
                  </a:lnTo>
                  <a:lnTo>
                    <a:pt x="7999882" y="3135528"/>
                  </a:lnTo>
                  <a:lnTo>
                    <a:pt x="8006118" y="3139744"/>
                  </a:lnTo>
                  <a:lnTo>
                    <a:pt x="8013776" y="3141281"/>
                  </a:lnTo>
                  <a:lnTo>
                    <a:pt x="8021421" y="3139744"/>
                  </a:lnTo>
                  <a:lnTo>
                    <a:pt x="8027657" y="3135528"/>
                  </a:lnTo>
                  <a:lnTo>
                    <a:pt x="8031874" y="3129292"/>
                  </a:lnTo>
                  <a:lnTo>
                    <a:pt x="8033410" y="3121647"/>
                  </a:lnTo>
                  <a:close/>
                </a:path>
                <a:path w="14841219" h="10718800" extrusionOk="0">
                  <a:moveTo>
                    <a:pt x="8033410" y="3021533"/>
                  </a:moveTo>
                  <a:lnTo>
                    <a:pt x="8031874" y="3013900"/>
                  </a:lnTo>
                  <a:lnTo>
                    <a:pt x="8027657" y="3007652"/>
                  </a:lnTo>
                  <a:lnTo>
                    <a:pt x="8021421" y="3003435"/>
                  </a:lnTo>
                  <a:lnTo>
                    <a:pt x="8013776" y="3001899"/>
                  </a:lnTo>
                  <a:lnTo>
                    <a:pt x="8006118" y="3003435"/>
                  </a:lnTo>
                  <a:lnTo>
                    <a:pt x="7999882" y="3007652"/>
                  </a:lnTo>
                  <a:lnTo>
                    <a:pt x="7995666" y="3013900"/>
                  </a:lnTo>
                  <a:lnTo>
                    <a:pt x="7994129" y="3021533"/>
                  </a:lnTo>
                  <a:lnTo>
                    <a:pt x="7995666" y="3029191"/>
                  </a:lnTo>
                  <a:lnTo>
                    <a:pt x="7999882" y="3035439"/>
                  </a:lnTo>
                  <a:lnTo>
                    <a:pt x="8006118" y="3039656"/>
                  </a:lnTo>
                  <a:lnTo>
                    <a:pt x="8013776" y="3041192"/>
                  </a:lnTo>
                  <a:lnTo>
                    <a:pt x="8021421" y="3039656"/>
                  </a:lnTo>
                  <a:lnTo>
                    <a:pt x="8027657" y="3035439"/>
                  </a:lnTo>
                  <a:lnTo>
                    <a:pt x="8031874" y="3029191"/>
                  </a:lnTo>
                  <a:lnTo>
                    <a:pt x="8033410" y="3021533"/>
                  </a:lnTo>
                  <a:close/>
                </a:path>
                <a:path w="14841219" h="10718800" extrusionOk="0">
                  <a:moveTo>
                    <a:pt x="8063497" y="9123312"/>
                  </a:moveTo>
                  <a:lnTo>
                    <a:pt x="8061960" y="9115654"/>
                  </a:lnTo>
                  <a:lnTo>
                    <a:pt x="8057743" y="9109418"/>
                  </a:lnTo>
                  <a:lnTo>
                    <a:pt x="8051495" y="9105201"/>
                  </a:lnTo>
                  <a:lnTo>
                    <a:pt x="8043850" y="9103652"/>
                  </a:lnTo>
                  <a:lnTo>
                    <a:pt x="8036204" y="9105201"/>
                  </a:lnTo>
                  <a:lnTo>
                    <a:pt x="8029956" y="9109418"/>
                  </a:lnTo>
                  <a:lnTo>
                    <a:pt x="8025739" y="9115654"/>
                  </a:lnTo>
                  <a:lnTo>
                    <a:pt x="8024203" y="9123312"/>
                  </a:lnTo>
                  <a:lnTo>
                    <a:pt x="8025739" y="9130957"/>
                  </a:lnTo>
                  <a:lnTo>
                    <a:pt x="8029956" y="9137205"/>
                  </a:lnTo>
                  <a:lnTo>
                    <a:pt x="8036204" y="9141409"/>
                  </a:lnTo>
                  <a:lnTo>
                    <a:pt x="8043850" y="9142959"/>
                  </a:lnTo>
                  <a:lnTo>
                    <a:pt x="8051495" y="9141409"/>
                  </a:lnTo>
                  <a:lnTo>
                    <a:pt x="8057743" y="9137205"/>
                  </a:lnTo>
                  <a:lnTo>
                    <a:pt x="8061960" y="9130957"/>
                  </a:lnTo>
                  <a:lnTo>
                    <a:pt x="8063497" y="9123312"/>
                  </a:lnTo>
                  <a:close/>
                </a:path>
                <a:path w="14841219" h="10718800" extrusionOk="0">
                  <a:moveTo>
                    <a:pt x="8063497" y="9023210"/>
                  </a:moveTo>
                  <a:lnTo>
                    <a:pt x="8061960" y="9015565"/>
                  </a:lnTo>
                  <a:lnTo>
                    <a:pt x="8057743" y="9009316"/>
                  </a:lnTo>
                  <a:lnTo>
                    <a:pt x="8051495" y="9005113"/>
                  </a:lnTo>
                  <a:lnTo>
                    <a:pt x="8043850" y="9003563"/>
                  </a:lnTo>
                  <a:lnTo>
                    <a:pt x="8036204" y="9005113"/>
                  </a:lnTo>
                  <a:lnTo>
                    <a:pt x="8029956" y="9009316"/>
                  </a:lnTo>
                  <a:lnTo>
                    <a:pt x="8025739" y="9015565"/>
                  </a:lnTo>
                  <a:lnTo>
                    <a:pt x="8024203" y="9023210"/>
                  </a:lnTo>
                  <a:lnTo>
                    <a:pt x="8025739" y="9030856"/>
                  </a:lnTo>
                  <a:lnTo>
                    <a:pt x="8029956" y="9037104"/>
                  </a:lnTo>
                  <a:lnTo>
                    <a:pt x="8036204" y="9041308"/>
                  </a:lnTo>
                  <a:lnTo>
                    <a:pt x="8043850" y="9042857"/>
                  </a:lnTo>
                  <a:lnTo>
                    <a:pt x="8051495" y="9041308"/>
                  </a:lnTo>
                  <a:lnTo>
                    <a:pt x="8057743" y="9037104"/>
                  </a:lnTo>
                  <a:lnTo>
                    <a:pt x="8061960" y="9030856"/>
                  </a:lnTo>
                  <a:lnTo>
                    <a:pt x="8063497" y="9023210"/>
                  </a:lnTo>
                  <a:close/>
                </a:path>
                <a:path w="14841219" h="10718800" extrusionOk="0">
                  <a:moveTo>
                    <a:pt x="8063497" y="8923109"/>
                  </a:moveTo>
                  <a:lnTo>
                    <a:pt x="8061960" y="8915463"/>
                  </a:lnTo>
                  <a:lnTo>
                    <a:pt x="8057743" y="8909228"/>
                  </a:lnTo>
                  <a:lnTo>
                    <a:pt x="8051495" y="8905011"/>
                  </a:lnTo>
                  <a:lnTo>
                    <a:pt x="8043850" y="8903462"/>
                  </a:lnTo>
                  <a:lnTo>
                    <a:pt x="8036204" y="8905011"/>
                  </a:lnTo>
                  <a:lnTo>
                    <a:pt x="8029956" y="8909228"/>
                  </a:lnTo>
                  <a:lnTo>
                    <a:pt x="8025739" y="8915463"/>
                  </a:lnTo>
                  <a:lnTo>
                    <a:pt x="8024203" y="8923109"/>
                  </a:lnTo>
                  <a:lnTo>
                    <a:pt x="8025739" y="8930754"/>
                  </a:lnTo>
                  <a:lnTo>
                    <a:pt x="8029956" y="8937003"/>
                  </a:lnTo>
                  <a:lnTo>
                    <a:pt x="8036204" y="8941219"/>
                  </a:lnTo>
                  <a:lnTo>
                    <a:pt x="8043850" y="8942756"/>
                  </a:lnTo>
                  <a:lnTo>
                    <a:pt x="8051495" y="8941219"/>
                  </a:lnTo>
                  <a:lnTo>
                    <a:pt x="8057743" y="8937003"/>
                  </a:lnTo>
                  <a:lnTo>
                    <a:pt x="8061960" y="8930754"/>
                  </a:lnTo>
                  <a:lnTo>
                    <a:pt x="8063497" y="8923109"/>
                  </a:lnTo>
                  <a:close/>
                </a:path>
                <a:path w="14841219" h="10718800" extrusionOk="0">
                  <a:moveTo>
                    <a:pt x="8063497" y="8823007"/>
                  </a:moveTo>
                  <a:lnTo>
                    <a:pt x="8061960" y="8815362"/>
                  </a:lnTo>
                  <a:lnTo>
                    <a:pt x="8057743" y="8809126"/>
                  </a:lnTo>
                  <a:lnTo>
                    <a:pt x="8051495" y="8804910"/>
                  </a:lnTo>
                  <a:lnTo>
                    <a:pt x="8043850" y="8803361"/>
                  </a:lnTo>
                  <a:lnTo>
                    <a:pt x="8036204" y="8804910"/>
                  </a:lnTo>
                  <a:lnTo>
                    <a:pt x="8029956" y="8809126"/>
                  </a:lnTo>
                  <a:lnTo>
                    <a:pt x="8025739" y="8815362"/>
                  </a:lnTo>
                  <a:lnTo>
                    <a:pt x="8024203" y="8823007"/>
                  </a:lnTo>
                  <a:lnTo>
                    <a:pt x="8025739" y="8830666"/>
                  </a:lnTo>
                  <a:lnTo>
                    <a:pt x="8029956" y="8836914"/>
                  </a:lnTo>
                  <a:lnTo>
                    <a:pt x="8036204" y="8841118"/>
                  </a:lnTo>
                  <a:lnTo>
                    <a:pt x="8043850" y="8842667"/>
                  </a:lnTo>
                  <a:lnTo>
                    <a:pt x="8051495" y="8841118"/>
                  </a:lnTo>
                  <a:lnTo>
                    <a:pt x="8057743" y="8836914"/>
                  </a:lnTo>
                  <a:lnTo>
                    <a:pt x="8061960" y="8830666"/>
                  </a:lnTo>
                  <a:lnTo>
                    <a:pt x="8063497" y="8823007"/>
                  </a:lnTo>
                  <a:close/>
                </a:path>
                <a:path w="14841219" h="10718800" extrusionOk="0">
                  <a:moveTo>
                    <a:pt x="8063497" y="8722919"/>
                  </a:moveTo>
                  <a:lnTo>
                    <a:pt x="8061960" y="8715273"/>
                  </a:lnTo>
                  <a:lnTo>
                    <a:pt x="8057743" y="8709025"/>
                  </a:lnTo>
                  <a:lnTo>
                    <a:pt x="8051495" y="8704809"/>
                  </a:lnTo>
                  <a:lnTo>
                    <a:pt x="8043850" y="8703272"/>
                  </a:lnTo>
                  <a:lnTo>
                    <a:pt x="8036204" y="8704809"/>
                  </a:lnTo>
                  <a:lnTo>
                    <a:pt x="8029956" y="8709025"/>
                  </a:lnTo>
                  <a:lnTo>
                    <a:pt x="8025739" y="8715273"/>
                  </a:lnTo>
                  <a:lnTo>
                    <a:pt x="8024203" y="8722919"/>
                  </a:lnTo>
                  <a:lnTo>
                    <a:pt x="8025739" y="8730564"/>
                  </a:lnTo>
                  <a:lnTo>
                    <a:pt x="8029956" y="8736813"/>
                  </a:lnTo>
                  <a:lnTo>
                    <a:pt x="8036204" y="8741029"/>
                  </a:lnTo>
                  <a:lnTo>
                    <a:pt x="8043850" y="8742566"/>
                  </a:lnTo>
                  <a:lnTo>
                    <a:pt x="8051495" y="8741029"/>
                  </a:lnTo>
                  <a:lnTo>
                    <a:pt x="8057743" y="8736813"/>
                  </a:lnTo>
                  <a:lnTo>
                    <a:pt x="8061960" y="8730564"/>
                  </a:lnTo>
                  <a:lnTo>
                    <a:pt x="8063497" y="8722919"/>
                  </a:lnTo>
                  <a:close/>
                </a:path>
                <a:path w="14841219" h="10718800" extrusionOk="0">
                  <a:moveTo>
                    <a:pt x="8063497" y="8622830"/>
                  </a:moveTo>
                  <a:lnTo>
                    <a:pt x="8061960" y="8615185"/>
                  </a:lnTo>
                  <a:lnTo>
                    <a:pt x="8057743" y="8608936"/>
                  </a:lnTo>
                  <a:lnTo>
                    <a:pt x="8051495" y="8604733"/>
                  </a:lnTo>
                  <a:lnTo>
                    <a:pt x="8043850" y="8603183"/>
                  </a:lnTo>
                  <a:lnTo>
                    <a:pt x="8036204" y="8604733"/>
                  </a:lnTo>
                  <a:lnTo>
                    <a:pt x="8029956" y="8608936"/>
                  </a:lnTo>
                  <a:lnTo>
                    <a:pt x="8025739" y="8615185"/>
                  </a:lnTo>
                  <a:lnTo>
                    <a:pt x="8024203" y="8622830"/>
                  </a:lnTo>
                  <a:lnTo>
                    <a:pt x="8025739" y="8630475"/>
                  </a:lnTo>
                  <a:lnTo>
                    <a:pt x="8029956" y="8636724"/>
                  </a:lnTo>
                  <a:lnTo>
                    <a:pt x="8036204" y="8640928"/>
                  </a:lnTo>
                  <a:lnTo>
                    <a:pt x="8043850" y="8642477"/>
                  </a:lnTo>
                  <a:lnTo>
                    <a:pt x="8051495" y="8640928"/>
                  </a:lnTo>
                  <a:lnTo>
                    <a:pt x="8057743" y="8636724"/>
                  </a:lnTo>
                  <a:lnTo>
                    <a:pt x="8061960" y="8630475"/>
                  </a:lnTo>
                  <a:lnTo>
                    <a:pt x="8063497" y="8622830"/>
                  </a:lnTo>
                  <a:close/>
                </a:path>
                <a:path w="14841219" h="10718800" extrusionOk="0">
                  <a:moveTo>
                    <a:pt x="8063497" y="8522729"/>
                  </a:moveTo>
                  <a:lnTo>
                    <a:pt x="8061960" y="8515083"/>
                  </a:lnTo>
                  <a:lnTo>
                    <a:pt x="8057743" y="8508835"/>
                  </a:lnTo>
                  <a:lnTo>
                    <a:pt x="8051495" y="8504631"/>
                  </a:lnTo>
                  <a:lnTo>
                    <a:pt x="8043850" y="8503082"/>
                  </a:lnTo>
                  <a:lnTo>
                    <a:pt x="8036204" y="8504631"/>
                  </a:lnTo>
                  <a:lnTo>
                    <a:pt x="8029956" y="8508835"/>
                  </a:lnTo>
                  <a:lnTo>
                    <a:pt x="8025739" y="8515083"/>
                  </a:lnTo>
                  <a:lnTo>
                    <a:pt x="8024203" y="8522729"/>
                  </a:lnTo>
                  <a:lnTo>
                    <a:pt x="8025739" y="8530374"/>
                  </a:lnTo>
                  <a:lnTo>
                    <a:pt x="8029956" y="8536622"/>
                  </a:lnTo>
                  <a:lnTo>
                    <a:pt x="8036204" y="8540839"/>
                  </a:lnTo>
                  <a:lnTo>
                    <a:pt x="8043850" y="8542376"/>
                  </a:lnTo>
                  <a:lnTo>
                    <a:pt x="8051495" y="8540839"/>
                  </a:lnTo>
                  <a:lnTo>
                    <a:pt x="8057743" y="8536622"/>
                  </a:lnTo>
                  <a:lnTo>
                    <a:pt x="8061960" y="8530374"/>
                  </a:lnTo>
                  <a:lnTo>
                    <a:pt x="8063497" y="8522729"/>
                  </a:lnTo>
                  <a:close/>
                </a:path>
                <a:path w="14841219" h="10718800" extrusionOk="0">
                  <a:moveTo>
                    <a:pt x="8063497" y="8422640"/>
                  </a:moveTo>
                  <a:lnTo>
                    <a:pt x="8061960" y="8414982"/>
                  </a:lnTo>
                  <a:lnTo>
                    <a:pt x="8057743" y="8408746"/>
                  </a:lnTo>
                  <a:lnTo>
                    <a:pt x="8051495" y="8404530"/>
                  </a:lnTo>
                  <a:lnTo>
                    <a:pt x="8043850" y="8402993"/>
                  </a:lnTo>
                  <a:lnTo>
                    <a:pt x="8036204" y="8404530"/>
                  </a:lnTo>
                  <a:lnTo>
                    <a:pt x="8029956" y="8408746"/>
                  </a:lnTo>
                  <a:lnTo>
                    <a:pt x="8025739" y="8414982"/>
                  </a:lnTo>
                  <a:lnTo>
                    <a:pt x="8024203" y="8422640"/>
                  </a:lnTo>
                  <a:lnTo>
                    <a:pt x="8025739" y="8430285"/>
                  </a:lnTo>
                  <a:lnTo>
                    <a:pt x="8029956" y="8436521"/>
                  </a:lnTo>
                  <a:lnTo>
                    <a:pt x="8036204" y="8440737"/>
                  </a:lnTo>
                  <a:lnTo>
                    <a:pt x="8043850" y="8442274"/>
                  </a:lnTo>
                  <a:lnTo>
                    <a:pt x="8051495" y="8440737"/>
                  </a:lnTo>
                  <a:lnTo>
                    <a:pt x="8057743" y="8436521"/>
                  </a:lnTo>
                  <a:lnTo>
                    <a:pt x="8061960" y="8430285"/>
                  </a:lnTo>
                  <a:lnTo>
                    <a:pt x="8063497" y="8422640"/>
                  </a:lnTo>
                  <a:close/>
                </a:path>
                <a:path w="14841219" h="10718800" extrusionOk="0">
                  <a:moveTo>
                    <a:pt x="8063497" y="8322538"/>
                  </a:moveTo>
                  <a:lnTo>
                    <a:pt x="8061960" y="8314893"/>
                  </a:lnTo>
                  <a:lnTo>
                    <a:pt x="8057743" y="8308645"/>
                  </a:lnTo>
                  <a:lnTo>
                    <a:pt x="8051495" y="8304441"/>
                  </a:lnTo>
                  <a:lnTo>
                    <a:pt x="8043850" y="8302892"/>
                  </a:lnTo>
                  <a:lnTo>
                    <a:pt x="8036204" y="8304441"/>
                  </a:lnTo>
                  <a:lnTo>
                    <a:pt x="8029956" y="8308645"/>
                  </a:lnTo>
                  <a:lnTo>
                    <a:pt x="8025739" y="8314893"/>
                  </a:lnTo>
                  <a:lnTo>
                    <a:pt x="8024203" y="8322538"/>
                  </a:lnTo>
                  <a:lnTo>
                    <a:pt x="8025739" y="8330184"/>
                  </a:lnTo>
                  <a:lnTo>
                    <a:pt x="8029956" y="8336432"/>
                  </a:lnTo>
                  <a:lnTo>
                    <a:pt x="8036204" y="8340649"/>
                  </a:lnTo>
                  <a:lnTo>
                    <a:pt x="8043850" y="8342185"/>
                  </a:lnTo>
                  <a:lnTo>
                    <a:pt x="8051495" y="8340649"/>
                  </a:lnTo>
                  <a:lnTo>
                    <a:pt x="8057743" y="8336432"/>
                  </a:lnTo>
                  <a:lnTo>
                    <a:pt x="8061960" y="8330184"/>
                  </a:lnTo>
                  <a:lnTo>
                    <a:pt x="8063497" y="8322538"/>
                  </a:lnTo>
                  <a:close/>
                </a:path>
                <a:path w="14841219" h="10718800" extrusionOk="0">
                  <a:moveTo>
                    <a:pt x="8063497" y="8222450"/>
                  </a:moveTo>
                  <a:lnTo>
                    <a:pt x="8061960" y="8214792"/>
                  </a:lnTo>
                  <a:lnTo>
                    <a:pt x="8057743" y="8208556"/>
                  </a:lnTo>
                  <a:lnTo>
                    <a:pt x="8051495" y="8204340"/>
                  </a:lnTo>
                  <a:lnTo>
                    <a:pt x="8043850" y="8202803"/>
                  </a:lnTo>
                  <a:lnTo>
                    <a:pt x="8036204" y="8204340"/>
                  </a:lnTo>
                  <a:lnTo>
                    <a:pt x="8029956" y="8208556"/>
                  </a:lnTo>
                  <a:lnTo>
                    <a:pt x="8025739" y="8214792"/>
                  </a:lnTo>
                  <a:lnTo>
                    <a:pt x="8024203" y="8222450"/>
                  </a:lnTo>
                  <a:lnTo>
                    <a:pt x="8025739" y="8230095"/>
                  </a:lnTo>
                  <a:lnTo>
                    <a:pt x="8029956" y="8236331"/>
                  </a:lnTo>
                  <a:lnTo>
                    <a:pt x="8036204" y="8240535"/>
                  </a:lnTo>
                  <a:lnTo>
                    <a:pt x="8043850" y="8242084"/>
                  </a:lnTo>
                  <a:lnTo>
                    <a:pt x="8051495" y="8240535"/>
                  </a:lnTo>
                  <a:lnTo>
                    <a:pt x="8057743" y="8236331"/>
                  </a:lnTo>
                  <a:lnTo>
                    <a:pt x="8061960" y="8230095"/>
                  </a:lnTo>
                  <a:lnTo>
                    <a:pt x="8063497" y="8222450"/>
                  </a:lnTo>
                  <a:close/>
                </a:path>
                <a:path w="14841219" h="10718800" extrusionOk="0">
                  <a:moveTo>
                    <a:pt x="8107413" y="5068849"/>
                  </a:moveTo>
                  <a:lnTo>
                    <a:pt x="8105864" y="5061204"/>
                  </a:lnTo>
                  <a:lnTo>
                    <a:pt x="8101660" y="5054968"/>
                  </a:lnTo>
                  <a:lnTo>
                    <a:pt x="8095412" y="5050752"/>
                  </a:lnTo>
                  <a:lnTo>
                    <a:pt x="8087766" y="5049202"/>
                  </a:lnTo>
                  <a:lnTo>
                    <a:pt x="8080108" y="5050752"/>
                  </a:lnTo>
                  <a:lnTo>
                    <a:pt x="8073872" y="5054968"/>
                  </a:lnTo>
                  <a:lnTo>
                    <a:pt x="8069656" y="5061204"/>
                  </a:lnTo>
                  <a:lnTo>
                    <a:pt x="8068119" y="5068849"/>
                  </a:lnTo>
                  <a:lnTo>
                    <a:pt x="8069656" y="5076495"/>
                  </a:lnTo>
                  <a:lnTo>
                    <a:pt x="8073872" y="5082743"/>
                  </a:lnTo>
                  <a:lnTo>
                    <a:pt x="8080108" y="5086959"/>
                  </a:lnTo>
                  <a:lnTo>
                    <a:pt x="8087766" y="5088496"/>
                  </a:lnTo>
                  <a:lnTo>
                    <a:pt x="8095412" y="5086959"/>
                  </a:lnTo>
                  <a:lnTo>
                    <a:pt x="8101660" y="5082743"/>
                  </a:lnTo>
                  <a:lnTo>
                    <a:pt x="8105864" y="5076495"/>
                  </a:lnTo>
                  <a:lnTo>
                    <a:pt x="8107413" y="5068849"/>
                  </a:lnTo>
                  <a:close/>
                </a:path>
                <a:path w="14841219" h="10718800" extrusionOk="0">
                  <a:moveTo>
                    <a:pt x="8107413" y="4968748"/>
                  </a:moveTo>
                  <a:lnTo>
                    <a:pt x="8105864" y="4961115"/>
                  </a:lnTo>
                  <a:lnTo>
                    <a:pt x="8101660" y="4954867"/>
                  </a:lnTo>
                  <a:lnTo>
                    <a:pt x="8095412" y="4950650"/>
                  </a:lnTo>
                  <a:lnTo>
                    <a:pt x="8087766" y="4949101"/>
                  </a:lnTo>
                  <a:lnTo>
                    <a:pt x="8080108" y="4950650"/>
                  </a:lnTo>
                  <a:lnTo>
                    <a:pt x="8073872" y="4954867"/>
                  </a:lnTo>
                  <a:lnTo>
                    <a:pt x="8069656" y="4961115"/>
                  </a:lnTo>
                  <a:lnTo>
                    <a:pt x="8068119" y="4968748"/>
                  </a:lnTo>
                  <a:lnTo>
                    <a:pt x="8069656" y="4976406"/>
                  </a:lnTo>
                  <a:lnTo>
                    <a:pt x="8073872" y="4982654"/>
                  </a:lnTo>
                  <a:lnTo>
                    <a:pt x="8080108" y="4986858"/>
                  </a:lnTo>
                  <a:lnTo>
                    <a:pt x="8087766" y="4988407"/>
                  </a:lnTo>
                  <a:lnTo>
                    <a:pt x="8095412" y="4986858"/>
                  </a:lnTo>
                  <a:lnTo>
                    <a:pt x="8101660" y="4982654"/>
                  </a:lnTo>
                  <a:lnTo>
                    <a:pt x="8105864" y="4976406"/>
                  </a:lnTo>
                  <a:lnTo>
                    <a:pt x="8107413" y="4968748"/>
                  </a:lnTo>
                  <a:close/>
                </a:path>
                <a:path w="14841219" h="10718800" extrusionOk="0">
                  <a:moveTo>
                    <a:pt x="8107413" y="4868659"/>
                  </a:moveTo>
                  <a:lnTo>
                    <a:pt x="8105864" y="4861014"/>
                  </a:lnTo>
                  <a:lnTo>
                    <a:pt x="8101660" y="4854778"/>
                  </a:lnTo>
                  <a:lnTo>
                    <a:pt x="8095412" y="4850562"/>
                  </a:lnTo>
                  <a:lnTo>
                    <a:pt x="8087766" y="4849012"/>
                  </a:lnTo>
                  <a:lnTo>
                    <a:pt x="8080108" y="4850562"/>
                  </a:lnTo>
                  <a:lnTo>
                    <a:pt x="8073872" y="4854778"/>
                  </a:lnTo>
                  <a:lnTo>
                    <a:pt x="8069656" y="4861014"/>
                  </a:lnTo>
                  <a:lnTo>
                    <a:pt x="8068119" y="4868659"/>
                  </a:lnTo>
                  <a:lnTo>
                    <a:pt x="8069656" y="4876304"/>
                  </a:lnTo>
                  <a:lnTo>
                    <a:pt x="8073872" y="4882553"/>
                  </a:lnTo>
                  <a:lnTo>
                    <a:pt x="8080108" y="4886757"/>
                  </a:lnTo>
                  <a:lnTo>
                    <a:pt x="8087766" y="4888306"/>
                  </a:lnTo>
                  <a:lnTo>
                    <a:pt x="8095412" y="4886757"/>
                  </a:lnTo>
                  <a:lnTo>
                    <a:pt x="8101660" y="4882553"/>
                  </a:lnTo>
                  <a:lnTo>
                    <a:pt x="8105864" y="4876304"/>
                  </a:lnTo>
                  <a:lnTo>
                    <a:pt x="8107413" y="4868659"/>
                  </a:lnTo>
                  <a:close/>
                </a:path>
                <a:path w="14841219" h="10718800" extrusionOk="0">
                  <a:moveTo>
                    <a:pt x="8107413" y="4768570"/>
                  </a:moveTo>
                  <a:lnTo>
                    <a:pt x="8105864" y="4760925"/>
                  </a:lnTo>
                  <a:lnTo>
                    <a:pt x="8101660" y="4754677"/>
                  </a:lnTo>
                  <a:lnTo>
                    <a:pt x="8095412" y="4750460"/>
                  </a:lnTo>
                  <a:lnTo>
                    <a:pt x="8087766" y="4748911"/>
                  </a:lnTo>
                  <a:lnTo>
                    <a:pt x="8080108" y="4750460"/>
                  </a:lnTo>
                  <a:lnTo>
                    <a:pt x="8073872" y="4754677"/>
                  </a:lnTo>
                  <a:lnTo>
                    <a:pt x="8069656" y="4760925"/>
                  </a:lnTo>
                  <a:lnTo>
                    <a:pt x="8068119" y="4768570"/>
                  </a:lnTo>
                  <a:lnTo>
                    <a:pt x="8069656" y="4776216"/>
                  </a:lnTo>
                  <a:lnTo>
                    <a:pt x="8073872" y="4782451"/>
                  </a:lnTo>
                  <a:lnTo>
                    <a:pt x="8080108" y="4786668"/>
                  </a:lnTo>
                  <a:lnTo>
                    <a:pt x="8087766" y="4788217"/>
                  </a:lnTo>
                  <a:lnTo>
                    <a:pt x="8095412" y="4786668"/>
                  </a:lnTo>
                  <a:lnTo>
                    <a:pt x="8101660" y="4782451"/>
                  </a:lnTo>
                  <a:lnTo>
                    <a:pt x="8105864" y="4776216"/>
                  </a:lnTo>
                  <a:lnTo>
                    <a:pt x="8107413" y="4768570"/>
                  </a:lnTo>
                  <a:close/>
                </a:path>
                <a:path w="14841219" h="10718800" extrusionOk="0">
                  <a:moveTo>
                    <a:pt x="8107413" y="4668469"/>
                  </a:moveTo>
                  <a:lnTo>
                    <a:pt x="8105864" y="4660824"/>
                  </a:lnTo>
                  <a:lnTo>
                    <a:pt x="8101660" y="4654575"/>
                  </a:lnTo>
                  <a:lnTo>
                    <a:pt x="8095412" y="4650371"/>
                  </a:lnTo>
                  <a:lnTo>
                    <a:pt x="8087766" y="4648822"/>
                  </a:lnTo>
                  <a:lnTo>
                    <a:pt x="8080108" y="4650371"/>
                  </a:lnTo>
                  <a:lnTo>
                    <a:pt x="8073872" y="4654575"/>
                  </a:lnTo>
                  <a:lnTo>
                    <a:pt x="8069656" y="4660824"/>
                  </a:lnTo>
                  <a:lnTo>
                    <a:pt x="8068119" y="4668469"/>
                  </a:lnTo>
                  <a:lnTo>
                    <a:pt x="8069656" y="4676114"/>
                  </a:lnTo>
                  <a:lnTo>
                    <a:pt x="8073872" y="4682363"/>
                  </a:lnTo>
                  <a:lnTo>
                    <a:pt x="8080108" y="4686566"/>
                  </a:lnTo>
                  <a:lnTo>
                    <a:pt x="8087766" y="4688103"/>
                  </a:lnTo>
                  <a:lnTo>
                    <a:pt x="8095412" y="4686566"/>
                  </a:lnTo>
                  <a:lnTo>
                    <a:pt x="8101660" y="4682363"/>
                  </a:lnTo>
                  <a:lnTo>
                    <a:pt x="8105864" y="4676114"/>
                  </a:lnTo>
                  <a:lnTo>
                    <a:pt x="8107413" y="4668469"/>
                  </a:lnTo>
                  <a:close/>
                </a:path>
                <a:path w="14841219" h="10718800" extrusionOk="0">
                  <a:moveTo>
                    <a:pt x="8107413" y="4568368"/>
                  </a:moveTo>
                  <a:lnTo>
                    <a:pt x="8105864" y="4560722"/>
                  </a:lnTo>
                  <a:lnTo>
                    <a:pt x="8101660" y="4554474"/>
                  </a:lnTo>
                  <a:lnTo>
                    <a:pt x="8095412" y="4550270"/>
                  </a:lnTo>
                  <a:lnTo>
                    <a:pt x="8087766" y="4548721"/>
                  </a:lnTo>
                  <a:lnTo>
                    <a:pt x="8080108" y="4550270"/>
                  </a:lnTo>
                  <a:lnTo>
                    <a:pt x="8073872" y="4554474"/>
                  </a:lnTo>
                  <a:lnTo>
                    <a:pt x="8069656" y="4560722"/>
                  </a:lnTo>
                  <a:lnTo>
                    <a:pt x="8068119" y="4568368"/>
                  </a:lnTo>
                  <a:lnTo>
                    <a:pt x="8069656" y="4576013"/>
                  </a:lnTo>
                  <a:lnTo>
                    <a:pt x="8073872" y="4582261"/>
                  </a:lnTo>
                  <a:lnTo>
                    <a:pt x="8080108" y="4586478"/>
                  </a:lnTo>
                  <a:lnTo>
                    <a:pt x="8087766" y="4588027"/>
                  </a:lnTo>
                  <a:lnTo>
                    <a:pt x="8095412" y="4586478"/>
                  </a:lnTo>
                  <a:lnTo>
                    <a:pt x="8101660" y="4582261"/>
                  </a:lnTo>
                  <a:lnTo>
                    <a:pt x="8105864" y="4576013"/>
                  </a:lnTo>
                  <a:lnTo>
                    <a:pt x="8107413" y="4568368"/>
                  </a:lnTo>
                  <a:close/>
                </a:path>
                <a:path w="14841219" h="10718800" extrusionOk="0">
                  <a:moveTo>
                    <a:pt x="8107413" y="4468279"/>
                  </a:moveTo>
                  <a:lnTo>
                    <a:pt x="8105864" y="4460633"/>
                  </a:lnTo>
                  <a:lnTo>
                    <a:pt x="8101660" y="4454372"/>
                  </a:lnTo>
                  <a:lnTo>
                    <a:pt x="8095412" y="4450156"/>
                  </a:lnTo>
                  <a:lnTo>
                    <a:pt x="8087766" y="4448619"/>
                  </a:lnTo>
                  <a:lnTo>
                    <a:pt x="8080108" y="4450156"/>
                  </a:lnTo>
                  <a:lnTo>
                    <a:pt x="8073860" y="4454372"/>
                  </a:lnTo>
                  <a:lnTo>
                    <a:pt x="8069656" y="4460633"/>
                  </a:lnTo>
                  <a:lnTo>
                    <a:pt x="8068119" y="4468279"/>
                  </a:lnTo>
                  <a:lnTo>
                    <a:pt x="8069656" y="4475924"/>
                  </a:lnTo>
                  <a:lnTo>
                    <a:pt x="8073860" y="4482173"/>
                  </a:lnTo>
                  <a:lnTo>
                    <a:pt x="8080108" y="4486376"/>
                  </a:lnTo>
                  <a:lnTo>
                    <a:pt x="8087766" y="4487926"/>
                  </a:lnTo>
                  <a:lnTo>
                    <a:pt x="8095412" y="4486376"/>
                  </a:lnTo>
                  <a:lnTo>
                    <a:pt x="8101660" y="4482173"/>
                  </a:lnTo>
                  <a:lnTo>
                    <a:pt x="8105864" y="4475924"/>
                  </a:lnTo>
                  <a:lnTo>
                    <a:pt x="8107413" y="4468279"/>
                  </a:lnTo>
                  <a:close/>
                </a:path>
                <a:path w="14841219" h="10718800" extrusionOk="0">
                  <a:moveTo>
                    <a:pt x="8107413" y="4368177"/>
                  </a:moveTo>
                  <a:lnTo>
                    <a:pt x="8105864" y="4360532"/>
                  </a:lnTo>
                  <a:lnTo>
                    <a:pt x="8101660" y="4354284"/>
                  </a:lnTo>
                  <a:lnTo>
                    <a:pt x="8095412" y="4350080"/>
                  </a:lnTo>
                  <a:lnTo>
                    <a:pt x="8087766" y="4348531"/>
                  </a:lnTo>
                  <a:lnTo>
                    <a:pt x="8080108" y="4350080"/>
                  </a:lnTo>
                  <a:lnTo>
                    <a:pt x="8073860" y="4354284"/>
                  </a:lnTo>
                  <a:lnTo>
                    <a:pt x="8069656" y="4360532"/>
                  </a:lnTo>
                  <a:lnTo>
                    <a:pt x="8068119" y="4368177"/>
                  </a:lnTo>
                  <a:lnTo>
                    <a:pt x="8069656" y="4375823"/>
                  </a:lnTo>
                  <a:lnTo>
                    <a:pt x="8073860" y="4382071"/>
                  </a:lnTo>
                  <a:lnTo>
                    <a:pt x="8080108" y="4386288"/>
                  </a:lnTo>
                  <a:lnTo>
                    <a:pt x="8087766" y="4387824"/>
                  </a:lnTo>
                  <a:lnTo>
                    <a:pt x="8095412" y="4386288"/>
                  </a:lnTo>
                  <a:lnTo>
                    <a:pt x="8101660" y="4382071"/>
                  </a:lnTo>
                  <a:lnTo>
                    <a:pt x="8105864" y="4375823"/>
                  </a:lnTo>
                  <a:lnTo>
                    <a:pt x="8107413" y="4368177"/>
                  </a:lnTo>
                  <a:close/>
                </a:path>
                <a:path w="14841219" h="10718800" extrusionOk="0">
                  <a:moveTo>
                    <a:pt x="8107413" y="4268076"/>
                  </a:moveTo>
                  <a:lnTo>
                    <a:pt x="8105864" y="4260431"/>
                  </a:lnTo>
                  <a:lnTo>
                    <a:pt x="8101660" y="4254195"/>
                  </a:lnTo>
                  <a:lnTo>
                    <a:pt x="8095412" y="4249979"/>
                  </a:lnTo>
                  <a:lnTo>
                    <a:pt x="8087766" y="4248429"/>
                  </a:lnTo>
                  <a:lnTo>
                    <a:pt x="8080108" y="4249979"/>
                  </a:lnTo>
                  <a:lnTo>
                    <a:pt x="8073872" y="4254195"/>
                  </a:lnTo>
                  <a:lnTo>
                    <a:pt x="8069656" y="4260431"/>
                  </a:lnTo>
                  <a:lnTo>
                    <a:pt x="8068119" y="4268076"/>
                  </a:lnTo>
                  <a:lnTo>
                    <a:pt x="8069656" y="4275734"/>
                  </a:lnTo>
                  <a:lnTo>
                    <a:pt x="8073872" y="4281970"/>
                  </a:lnTo>
                  <a:lnTo>
                    <a:pt x="8080108" y="4286186"/>
                  </a:lnTo>
                  <a:lnTo>
                    <a:pt x="8087766" y="4287723"/>
                  </a:lnTo>
                  <a:lnTo>
                    <a:pt x="8095412" y="4286186"/>
                  </a:lnTo>
                  <a:lnTo>
                    <a:pt x="8101660" y="4281970"/>
                  </a:lnTo>
                  <a:lnTo>
                    <a:pt x="8105864" y="4275734"/>
                  </a:lnTo>
                  <a:lnTo>
                    <a:pt x="8107413" y="4268076"/>
                  </a:lnTo>
                  <a:close/>
                </a:path>
                <a:path w="14841219" h="10718800" extrusionOk="0">
                  <a:moveTo>
                    <a:pt x="8107413" y="4167987"/>
                  </a:moveTo>
                  <a:lnTo>
                    <a:pt x="8105864" y="4160342"/>
                  </a:lnTo>
                  <a:lnTo>
                    <a:pt x="8101660" y="4154093"/>
                  </a:lnTo>
                  <a:lnTo>
                    <a:pt x="8095412" y="4149877"/>
                  </a:lnTo>
                  <a:lnTo>
                    <a:pt x="8087766" y="4148340"/>
                  </a:lnTo>
                  <a:lnTo>
                    <a:pt x="8080108" y="4149877"/>
                  </a:lnTo>
                  <a:lnTo>
                    <a:pt x="8073872" y="4154093"/>
                  </a:lnTo>
                  <a:lnTo>
                    <a:pt x="8069656" y="4160342"/>
                  </a:lnTo>
                  <a:lnTo>
                    <a:pt x="8068119" y="4167987"/>
                  </a:lnTo>
                  <a:lnTo>
                    <a:pt x="8069656" y="4175633"/>
                  </a:lnTo>
                  <a:lnTo>
                    <a:pt x="8073872" y="4181881"/>
                  </a:lnTo>
                  <a:lnTo>
                    <a:pt x="8080108" y="4186097"/>
                  </a:lnTo>
                  <a:lnTo>
                    <a:pt x="8087766" y="4187634"/>
                  </a:lnTo>
                  <a:lnTo>
                    <a:pt x="8095412" y="4186097"/>
                  </a:lnTo>
                  <a:lnTo>
                    <a:pt x="8101660" y="4181881"/>
                  </a:lnTo>
                  <a:lnTo>
                    <a:pt x="8105864" y="4175633"/>
                  </a:lnTo>
                  <a:lnTo>
                    <a:pt x="8107413" y="4167987"/>
                  </a:lnTo>
                  <a:close/>
                </a:path>
                <a:path w="14841219" h="10718800" extrusionOk="0">
                  <a:moveTo>
                    <a:pt x="8107413" y="4067886"/>
                  </a:moveTo>
                  <a:lnTo>
                    <a:pt x="8105864" y="4060240"/>
                  </a:lnTo>
                  <a:lnTo>
                    <a:pt x="8101660" y="4053992"/>
                  </a:lnTo>
                  <a:lnTo>
                    <a:pt x="8095412" y="4049788"/>
                  </a:lnTo>
                  <a:lnTo>
                    <a:pt x="8087766" y="4048239"/>
                  </a:lnTo>
                  <a:lnTo>
                    <a:pt x="8080108" y="4049788"/>
                  </a:lnTo>
                  <a:lnTo>
                    <a:pt x="8073872" y="4053992"/>
                  </a:lnTo>
                  <a:lnTo>
                    <a:pt x="8069656" y="4060240"/>
                  </a:lnTo>
                  <a:lnTo>
                    <a:pt x="8068119" y="4067886"/>
                  </a:lnTo>
                  <a:lnTo>
                    <a:pt x="8069656" y="4075544"/>
                  </a:lnTo>
                  <a:lnTo>
                    <a:pt x="8073872" y="4081780"/>
                  </a:lnTo>
                  <a:lnTo>
                    <a:pt x="8080108" y="4085983"/>
                  </a:lnTo>
                  <a:lnTo>
                    <a:pt x="8087766" y="4087533"/>
                  </a:lnTo>
                  <a:lnTo>
                    <a:pt x="8095412" y="4085983"/>
                  </a:lnTo>
                  <a:lnTo>
                    <a:pt x="8101660" y="4081780"/>
                  </a:lnTo>
                  <a:lnTo>
                    <a:pt x="8105864" y="4075544"/>
                  </a:lnTo>
                  <a:lnTo>
                    <a:pt x="8107413" y="4067886"/>
                  </a:lnTo>
                  <a:close/>
                </a:path>
                <a:path w="14841219" h="10718800" extrusionOk="0">
                  <a:moveTo>
                    <a:pt x="8107413" y="3967784"/>
                  </a:moveTo>
                  <a:lnTo>
                    <a:pt x="8105864" y="3960152"/>
                  </a:lnTo>
                  <a:lnTo>
                    <a:pt x="8101660" y="3953903"/>
                  </a:lnTo>
                  <a:lnTo>
                    <a:pt x="8095412" y="3949687"/>
                  </a:lnTo>
                  <a:lnTo>
                    <a:pt x="8087766" y="3948150"/>
                  </a:lnTo>
                  <a:lnTo>
                    <a:pt x="8080108" y="3949687"/>
                  </a:lnTo>
                  <a:lnTo>
                    <a:pt x="8073872" y="3953903"/>
                  </a:lnTo>
                  <a:lnTo>
                    <a:pt x="8069656" y="3960152"/>
                  </a:lnTo>
                  <a:lnTo>
                    <a:pt x="8068119" y="3967784"/>
                  </a:lnTo>
                  <a:lnTo>
                    <a:pt x="8069656" y="3975443"/>
                  </a:lnTo>
                  <a:lnTo>
                    <a:pt x="8073872" y="3981691"/>
                  </a:lnTo>
                  <a:lnTo>
                    <a:pt x="8080108" y="3985895"/>
                  </a:lnTo>
                  <a:lnTo>
                    <a:pt x="8087766" y="3987431"/>
                  </a:lnTo>
                  <a:lnTo>
                    <a:pt x="8095412" y="3985895"/>
                  </a:lnTo>
                  <a:lnTo>
                    <a:pt x="8101660" y="3981691"/>
                  </a:lnTo>
                  <a:lnTo>
                    <a:pt x="8105864" y="3975443"/>
                  </a:lnTo>
                  <a:lnTo>
                    <a:pt x="8107413" y="3967784"/>
                  </a:lnTo>
                  <a:close/>
                </a:path>
                <a:path w="14841219" h="10718800" extrusionOk="0">
                  <a:moveTo>
                    <a:pt x="8107413" y="3867696"/>
                  </a:moveTo>
                  <a:lnTo>
                    <a:pt x="8105864" y="3860050"/>
                  </a:lnTo>
                  <a:lnTo>
                    <a:pt x="8101660" y="3853815"/>
                  </a:lnTo>
                  <a:lnTo>
                    <a:pt x="8095412" y="3849598"/>
                  </a:lnTo>
                  <a:lnTo>
                    <a:pt x="8087766" y="3848062"/>
                  </a:lnTo>
                  <a:lnTo>
                    <a:pt x="8080108" y="3849598"/>
                  </a:lnTo>
                  <a:lnTo>
                    <a:pt x="8073872" y="3853815"/>
                  </a:lnTo>
                  <a:lnTo>
                    <a:pt x="8069656" y="3860050"/>
                  </a:lnTo>
                  <a:lnTo>
                    <a:pt x="8068119" y="3867696"/>
                  </a:lnTo>
                  <a:lnTo>
                    <a:pt x="8069656" y="3875341"/>
                  </a:lnTo>
                  <a:lnTo>
                    <a:pt x="8073872" y="3881590"/>
                  </a:lnTo>
                  <a:lnTo>
                    <a:pt x="8080108" y="3885806"/>
                  </a:lnTo>
                  <a:lnTo>
                    <a:pt x="8087766" y="3887343"/>
                  </a:lnTo>
                  <a:lnTo>
                    <a:pt x="8095412" y="3885806"/>
                  </a:lnTo>
                  <a:lnTo>
                    <a:pt x="8101660" y="3881590"/>
                  </a:lnTo>
                  <a:lnTo>
                    <a:pt x="8105864" y="3875341"/>
                  </a:lnTo>
                  <a:lnTo>
                    <a:pt x="8107413" y="3867696"/>
                  </a:lnTo>
                  <a:close/>
                </a:path>
                <a:path w="14841219" h="10718800" extrusionOk="0">
                  <a:moveTo>
                    <a:pt x="8107413" y="3767607"/>
                  </a:moveTo>
                  <a:lnTo>
                    <a:pt x="8105864" y="3759962"/>
                  </a:lnTo>
                  <a:lnTo>
                    <a:pt x="8101660" y="3753713"/>
                  </a:lnTo>
                  <a:lnTo>
                    <a:pt x="8095412" y="3749510"/>
                  </a:lnTo>
                  <a:lnTo>
                    <a:pt x="8087766" y="3747960"/>
                  </a:lnTo>
                  <a:lnTo>
                    <a:pt x="8080108" y="3749510"/>
                  </a:lnTo>
                  <a:lnTo>
                    <a:pt x="8073872" y="3753713"/>
                  </a:lnTo>
                  <a:lnTo>
                    <a:pt x="8069656" y="3759962"/>
                  </a:lnTo>
                  <a:lnTo>
                    <a:pt x="8068119" y="3767607"/>
                  </a:lnTo>
                  <a:lnTo>
                    <a:pt x="8069656" y="3775252"/>
                  </a:lnTo>
                  <a:lnTo>
                    <a:pt x="8073872" y="3781501"/>
                  </a:lnTo>
                  <a:lnTo>
                    <a:pt x="8080108" y="3785705"/>
                  </a:lnTo>
                  <a:lnTo>
                    <a:pt x="8087766" y="3787241"/>
                  </a:lnTo>
                  <a:lnTo>
                    <a:pt x="8095412" y="3785705"/>
                  </a:lnTo>
                  <a:lnTo>
                    <a:pt x="8101660" y="3781501"/>
                  </a:lnTo>
                  <a:lnTo>
                    <a:pt x="8105864" y="3775252"/>
                  </a:lnTo>
                  <a:lnTo>
                    <a:pt x="8107413" y="3767607"/>
                  </a:lnTo>
                  <a:close/>
                </a:path>
                <a:path w="14841219" h="10718800" extrusionOk="0">
                  <a:moveTo>
                    <a:pt x="8107413" y="3667506"/>
                  </a:moveTo>
                  <a:lnTo>
                    <a:pt x="8105864" y="3659860"/>
                  </a:lnTo>
                  <a:lnTo>
                    <a:pt x="8101660" y="3653612"/>
                  </a:lnTo>
                  <a:lnTo>
                    <a:pt x="8095412" y="3649408"/>
                  </a:lnTo>
                  <a:lnTo>
                    <a:pt x="8087766" y="3647859"/>
                  </a:lnTo>
                  <a:lnTo>
                    <a:pt x="8080108" y="3649408"/>
                  </a:lnTo>
                  <a:lnTo>
                    <a:pt x="8073872" y="3653612"/>
                  </a:lnTo>
                  <a:lnTo>
                    <a:pt x="8069656" y="3659860"/>
                  </a:lnTo>
                  <a:lnTo>
                    <a:pt x="8068119" y="3667506"/>
                  </a:lnTo>
                  <a:lnTo>
                    <a:pt x="8069656" y="3675151"/>
                  </a:lnTo>
                  <a:lnTo>
                    <a:pt x="8073872" y="3681399"/>
                  </a:lnTo>
                  <a:lnTo>
                    <a:pt x="8080108" y="3685616"/>
                  </a:lnTo>
                  <a:lnTo>
                    <a:pt x="8087766" y="3687153"/>
                  </a:lnTo>
                  <a:lnTo>
                    <a:pt x="8095412" y="3685616"/>
                  </a:lnTo>
                  <a:lnTo>
                    <a:pt x="8101660" y="3681399"/>
                  </a:lnTo>
                  <a:lnTo>
                    <a:pt x="8105864" y="3675151"/>
                  </a:lnTo>
                  <a:lnTo>
                    <a:pt x="8107413" y="3667506"/>
                  </a:lnTo>
                  <a:close/>
                </a:path>
                <a:path w="14841219" h="10718800" extrusionOk="0">
                  <a:moveTo>
                    <a:pt x="8107413" y="3567417"/>
                  </a:moveTo>
                  <a:lnTo>
                    <a:pt x="8105876" y="3559772"/>
                  </a:lnTo>
                  <a:lnTo>
                    <a:pt x="8101660" y="3553523"/>
                  </a:lnTo>
                  <a:lnTo>
                    <a:pt x="8095412" y="3549307"/>
                  </a:lnTo>
                  <a:lnTo>
                    <a:pt x="8087766" y="3547757"/>
                  </a:lnTo>
                  <a:lnTo>
                    <a:pt x="8080108" y="3549307"/>
                  </a:lnTo>
                  <a:lnTo>
                    <a:pt x="8073872" y="3553523"/>
                  </a:lnTo>
                  <a:lnTo>
                    <a:pt x="8069656" y="3559772"/>
                  </a:lnTo>
                  <a:lnTo>
                    <a:pt x="8068119" y="3567417"/>
                  </a:lnTo>
                  <a:lnTo>
                    <a:pt x="8069656" y="3575062"/>
                  </a:lnTo>
                  <a:lnTo>
                    <a:pt x="8073872" y="3581298"/>
                  </a:lnTo>
                  <a:lnTo>
                    <a:pt x="8080108" y="3585514"/>
                  </a:lnTo>
                  <a:lnTo>
                    <a:pt x="8087766" y="3587051"/>
                  </a:lnTo>
                  <a:lnTo>
                    <a:pt x="8095412" y="3585514"/>
                  </a:lnTo>
                  <a:lnTo>
                    <a:pt x="8101660" y="3581298"/>
                  </a:lnTo>
                  <a:lnTo>
                    <a:pt x="8105876" y="3575062"/>
                  </a:lnTo>
                  <a:lnTo>
                    <a:pt x="8107413" y="3567417"/>
                  </a:lnTo>
                  <a:close/>
                </a:path>
                <a:path w="14841219" h="10718800" extrusionOk="0">
                  <a:moveTo>
                    <a:pt x="8107413" y="3467316"/>
                  </a:moveTo>
                  <a:lnTo>
                    <a:pt x="8105864" y="3459670"/>
                  </a:lnTo>
                  <a:lnTo>
                    <a:pt x="8101660" y="3453422"/>
                  </a:lnTo>
                  <a:lnTo>
                    <a:pt x="8095412" y="3449205"/>
                  </a:lnTo>
                  <a:lnTo>
                    <a:pt x="8087766" y="3447669"/>
                  </a:lnTo>
                  <a:lnTo>
                    <a:pt x="8080108" y="3449205"/>
                  </a:lnTo>
                  <a:lnTo>
                    <a:pt x="8073872" y="3453422"/>
                  </a:lnTo>
                  <a:lnTo>
                    <a:pt x="8069656" y="3459670"/>
                  </a:lnTo>
                  <a:lnTo>
                    <a:pt x="8068119" y="3467316"/>
                  </a:lnTo>
                  <a:lnTo>
                    <a:pt x="8069656" y="3474961"/>
                  </a:lnTo>
                  <a:lnTo>
                    <a:pt x="8073872" y="3481209"/>
                  </a:lnTo>
                  <a:lnTo>
                    <a:pt x="8080108" y="3485413"/>
                  </a:lnTo>
                  <a:lnTo>
                    <a:pt x="8087766" y="3486962"/>
                  </a:lnTo>
                  <a:lnTo>
                    <a:pt x="8095412" y="3485413"/>
                  </a:lnTo>
                  <a:lnTo>
                    <a:pt x="8101660" y="3481209"/>
                  </a:lnTo>
                  <a:lnTo>
                    <a:pt x="8105864" y="3474961"/>
                  </a:lnTo>
                  <a:lnTo>
                    <a:pt x="8107413" y="3467316"/>
                  </a:lnTo>
                  <a:close/>
                </a:path>
                <a:path w="14841219" h="10718800" extrusionOk="0">
                  <a:moveTo>
                    <a:pt x="8107413" y="3367227"/>
                  </a:moveTo>
                  <a:lnTo>
                    <a:pt x="8105864" y="3359581"/>
                  </a:lnTo>
                  <a:lnTo>
                    <a:pt x="8101660" y="3353333"/>
                  </a:lnTo>
                  <a:lnTo>
                    <a:pt x="8095412" y="3349117"/>
                  </a:lnTo>
                  <a:lnTo>
                    <a:pt x="8087766" y="3347567"/>
                  </a:lnTo>
                  <a:lnTo>
                    <a:pt x="8080108" y="3349117"/>
                  </a:lnTo>
                  <a:lnTo>
                    <a:pt x="8073872" y="3353333"/>
                  </a:lnTo>
                  <a:lnTo>
                    <a:pt x="8069656" y="3359581"/>
                  </a:lnTo>
                  <a:lnTo>
                    <a:pt x="8068119" y="3367227"/>
                  </a:lnTo>
                  <a:lnTo>
                    <a:pt x="8069656" y="3374872"/>
                  </a:lnTo>
                  <a:lnTo>
                    <a:pt x="8073872" y="3381108"/>
                  </a:lnTo>
                  <a:lnTo>
                    <a:pt x="8080108" y="3385324"/>
                  </a:lnTo>
                  <a:lnTo>
                    <a:pt x="8087766" y="3386874"/>
                  </a:lnTo>
                  <a:lnTo>
                    <a:pt x="8095412" y="3385324"/>
                  </a:lnTo>
                  <a:lnTo>
                    <a:pt x="8101660" y="3381108"/>
                  </a:lnTo>
                  <a:lnTo>
                    <a:pt x="8105864" y="3374872"/>
                  </a:lnTo>
                  <a:lnTo>
                    <a:pt x="8107413" y="3367227"/>
                  </a:lnTo>
                  <a:close/>
                </a:path>
                <a:path w="14841219" h="10718800" extrusionOk="0">
                  <a:moveTo>
                    <a:pt x="8107413" y="3267125"/>
                  </a:moveTo>
                  <a:lnTo>
                    <a:pt x="8105864" y="3259480"/>
                  </a:lnTo>
                  <a:lnTo>
                    <a:pt x="8101660" y="3253232"/>
                  </a:lnTo>
                  <a:lnTo>
                    <a:pt x="8095412" y="3249028"/>
                  </a:lnTo>
                  <a:lnTo>
                    <a:pt x="8087766" y="3247479"/>
                  </a:lnTo>
                  <a:lnTo>
                    <a:pt x="8080108" y="3249028"/>
                  </a:lnTo>
                  <a:lnTo>
                    <a:pt x="8073872" y="3253232"/>
                  </a:lnTo>
                  <a:lnTo>
                    <a:pt x="8069656" y="3259480"/>
                  </a:lnTo>
                  <a:lnTo>
                    <a:pt x="8068119" y="3267125"/>
                  </a:lnTo>
                  <a:lnTo>
                    <a:pt x="8069656" y="3274771"/>
                  </a:lnTo>
                  <a:lnTo>
                    <a:pt x="8073872" y="3281019"/>
                  </a:lnTo>
                  <a:lnTo>
                    <a:pt x="8080108" y="3285223"/>
                  </a:lnTo>
                  <a:lnTo>
                    <a:pt x="8087766" y="3286772"/>
                  </a:lnTo>
                  <a:lnTo>
                    <a:pt x="8095412" y="3285223"/>
                  </a:lnTo>
                  <a:lnTo>
                    <a:pt x="8101660" y="3281019"/>
                  </a:lnTo>
                  <a:lnTo>
                    <a:pt x="8105864" y="3274771"/>
                  </a:lnTo>
                  <a:lnTo>
                    <a:pt x="8107413" y="3267125"/>
                  </a:lnTo>
                  <a:close/>
                </a:path>
                <a:path w="14841219" h="10718800" extrusionOk="0">
                  <a:moveTo>
                    <a:pt x="8107413" y="3167024"/>
                  </a:moveTo>
                  <a:lnTo>
                    <a:pt x="8105864" y="3159379"/>
                  </a:lnTo>
                  <a:lnTo>
                    <a:pt x="8101660" y="3153130"/>
                  </a:lnTo>
                  <a:lnTo>
                    <a:pt x="8095412" y="3148927"/>
                  </a:lnTo>
                  <a:lnTo>
                    <a:pt x="8087766" y="3147377"/>
                  </a:lnTo>
                  <a:lnTo>
                    <a:pt x="8080108" y="3148927"/>
                  </a:lnTo>
                  <a:lnTo>
                    <a:pt x="8073872" y="3153130"/>
                  </a:lnTo>
                  <a:lnTo>
                    <a:pt x="8069656" y="3159379"/>
                  </a:lnTo>
                  <a:lnTo>
                    <a:pt x="8068119" y="3167024"/>
                  </a:lnTo>
                  <a:lnTo>
                    <a:pt x="8069656" y="3174669"/>
                  </a:lnTo>
                  <a:lnTo>
                    <a:pt x="8073872" y="3180918"/>
                  </a:lnTo>
                  <a:lnTo>
                    <a:pt x="8080108" y="3185134"/>
                  </a:lnTo>
                  <a:lnTo>
                    <a:pt x="8087766" y="3186671"/>
                  </a:lnTo>
                  <a:lnTo>
                    <a:pt x="8095412" y="3185134"/>
                  </a:lnTo>
                  <a:lnTo>
                    <a:pt x="8101660" y="3180918"/>
                  </a:lnTo>
                  <a:lnTo>
                    <a:pt x="8105864" y="3174669"/>
                  </a:lnTo>
                  <a:lnTo>
                    <a:pt x="8107413" y="3167024"/>
                  </a:lnTo>
                  <a:close/>
                </a:path>
                <a:path w="14841219" h="10718800" extrusionOk="0">
                  <a:moveTo>
                    <a:pt x="8107413" y="3066923"/>
                  </a:moveTo>
                  <a:lnTo>
                    <a:pt x="8105864" y="3059277"/>
                  </a:lnTo>
                  <a:lnTo>
                    <a:pt x="8101660" y="3053029"/>
                  </a:lnTo>
                  <a:lnTo>
                    <a:pt x="8095412" y="3048825"/>
                  </a:lnTo>
                  <a:lnTo>
                    <a:pt x="8087766" y="3047276"/>
                  </a:lnTo>
                  <a:lnTo>
                    <a:pt x="8080108" y="3048825"/>
                  </a:lnTo>
                  <a:lnTo>
                    <a:pt x="8073872" y="3053029"/>
                  </a:lnTo>
                  <a:lnTo>
                    <a:pt x="8069656" y="3059277"/>
                  </a:lnTo>
                  <a:lnTo>
                    <a:pt x="8068119" y="3066923"/>
                  </a:lnTo>
                  <a:lnTo>
                    <a:pt x="8069656" y="3074581"/>
                  </a:lnTo>
                  <a:lnTo>
                    <a:pt x="8073872" y="3080829"/>
                  </a:lnTo>
                  <a:lnTo>
                    <a:pt x="8080108" y="3085033"/>
                  </a:lnTo>
                  <a:lnTo>
                    <a:pt x="8087766" y="3086582"/>
                  </a:lnTo>
                  <a:lnTo>
                    <a:pt x="8095412" y="3085033"/>
                  </a:lnTo>
                  <a:lnTo>
                    <a:pt x="8101660" y="3080829"/>
                  </a:lnTo>
                  <a:lnTo>
                    <a:pt x="8105864" y="3074581"/>
                  </a:lnTo>
                  <a:lnTo>
                    <a:pt x="8107413" y="3066923"/>
                  </a:lnTo>
                  <a:close/>
                </a:path>
                <a:path w="14841219" h="10718800" extrusionOk="0">
                  <a:moveTo>
                    <a:pt x="8107413" y="2966834"/>
                  </a:moveTo>
                  <a:lnTo>
                    <a:pt x="8105864" y="2959189"/>
                  </a:lnTo>
                  <a:lnTo>
                    <a:pt x="8101660" y="2952940"/>
                  </a:lnTo>
                  <a:lnTo>
                    <a:pt x="8095412" y="2948724"/>
                  </a:lnTo>
                  <a:lnTo>
                    <a:pt x="8087766" y="2947187"/>
                  </a:lnTo>
                  <a:lnTo>
                    <a:pt x="8080108" y="2948724"/>
                  </a:lnTo>
                  <a:lnTo>
                    <a:pt x="8073872" y="2952940"/>
                  </a:lnTo>
                  <a:lnTo>
                    <a:pt x="8069656" y="2959189"/>
                  </a:lnTo>
                  <a:lnTo>
                    <a:pt x="8068119" y="2966834"/>
                  </a:lnTo>
                  <a:lnTo>
                    <a:pt x="8069656" y="2974479"/>
                  </a:lnTo>
                  <a:lnTo>
                    <a:pt x="8073872" y="2980728"/>
                  </a:lnTo>
                  <a:lnTo>
                    <a:pt x="8080108" y="2984944"/>
                  </a:lnTo>
                  <a:lnTo>
                    <a:pt x="8087766" y="2986481"/>
                  </a:lnTo>
                  <a:lnTo>
                    <a:pt x="8095412" y="2984944"/>
                  </a:lnTo>
                  <a:lnTo>
                    <a:pt x="8101660" y="2980728"/>
                  </a:lnTo>
                  <a:lnTo>
                    <a:pt x="8105864" y="2974479"/>
                  </a:lnTo>
                  <a:lnTo>
                    <a:pt x="8107413" y="2966834"/>
                  </a:lnTo>
                  <a:close/>
                </a:path>
                <a:path w="14841219" h="10718800" extrusionOk="0">
                  <a:moveTo>
                    <a:pt x="8137487" y="9068613"/>
                  </a:moveTo>
                  <a:lnTo>
                    <a:pt x="8135937" y="9060955"/>
                  </a:lnTo>
                  <a:lnTo>
                    <a:pt x="8131734" y="9054706"/>
                  </a:lnTo>
                  <a:lnTo>
                    <a:pt x="8125485" y="9050503"/>
                  </a:lnTo>
                  <a:lnTo>
                    <a:pt x="8117840" y="9048953"/>
                  </a:lnTo>
                  <a:lnTo>
                    <a:pt x="8110194" y="9050503"/>
                  </a:lnTo>
                  <a:lnTo>
                    <a:pt x="8103946" y="9054706"/>
                  </a:lnTo>
                  <a:lnTo>
                    <a:pt x="8099742" y="9060955"/>
                  </a:lnTo>
                  <a:lnTo>
                    <a:pt x="8098193" y="9068613"/>
                  </a:lnTo>
                  <a:lnTo>
                    <a:pt x="8099742" y="9076245"/>
                  </a:lnTo>
                  <a:lnTo>
                    <a:pt x="8103946" y="9082494"/>
                  </a:lnTo>
                  <a:lnTo>
                    <a:pt x="8110194" y="9086710"/>
                  </a:lnTo>
                  <a:lnTo>
                    <a:pt x="8117840" y="9088247"/>
                  </a:lnTo>
                  <a:lnTo>
                    <a:pt x="8125485" y="9086710"/>
                  </a:lnTo>
                  <a:lnTo>
                    <a:pt x="8131734" y="9082494"/>
                  </a:lnTo>
                  <a:lnTo>
                    <a:pt x="8135937" y="9076245"/>
                  </a:lnTo>
                  <a:lnTo>
                    <a:pt x="8137487" y="9068613"/>
                  </a:lnTo>
                  <a:close/>
                </a:path>
                <a:path w="14841219" h="10718800" extrusionOk="0">
                  <a:moveTo>
                    <a:pt x="8137487" y="8968511"/>
                  </a:moveTo>
                  <a:lnTo>
                    <a:pt x="8135937" y="8960866"/>
                  </a:lnTo>
                  <a:lnTo>
                    <a:pt x="8131734" y="8954618"/>
                  </a:lnTo>
                  <a:lnTo>
                    <a:pt x="8125485" y="8950401"/>
                  </a:lnTo>
                  <a:lnTo>
                    <a:pt x="8117840" y="8948852"/>
                  </a:lnTo>
                  <a:lnTo>
                    <a:pt x="8110194" y="8950401"/>
                  </a:lnTo>
                  <a:lnTo>
                    <a:pt x="8103946" y="8954618"/>
                  </a:lnTo>
                  <a:lnTo>
                    <a:pt x="8099742" y="8960866"/>
                  </a:lnTo>
                  <a:lnTo>
                    <a:pt x="8098193" y="8968511"/>
                  </a:lnTo>
                  <a:lnTo>
                    <a:pt x="8099742" y="8976157"/>
                  </a:lnTo>
                  <a:lnTo>
                    <a:pt x="8103946" y="8982405"/>
                  </a:lnTo>
                  <a:lnTo>
                    <a:pt x="8110194" y="8986609"/>
                  </a:lnTo>
                  <a:lnTo>
                    <a:pt x="8117840" y="8988158"/>
                  </a:lnTo>
                  <a:lnTo>
                    <a:pt x="8125485" y="8986609"/>
                  </a:lnTo>
                  <a:lnTo>
                    <a:pt x="8131734" y="8982405"/>
                  </a:lnTo>
                  <a:lnTo>
                    <a:pt x="8135937" y="8976157"/>
                  </a:lnTo>
                  <a:lnTo>
                    <a:pt x="8137487" y="8968511"/>
                  </a:lnTo>
                  <a:close/>
                </a:path>
                <a:path w="14841219" h="10718800" extrusionOk="0">
                  <a:moveTo>
                    <a:pt x="8137487" y="8868410"/>
                  </a:moveTo>
                  <a:lnTo>
                    <a:pt x="8135937" y="8860765"/>
                  </a:lnTo>
                  <a:lnTo>
                    <a:pt x="8131734" y="8854516"/>
                  </a:lnTo>
                  <a:lnTo>
                    <a:pt x="8125485" y="8850312"/>
                  </a:lnTo>
                  <a:lnTo>
                    <a:pt x="8117840" y="8848763"/>
                  </a:lnTo>
                  <a:lnTo>
                    <a:pt x="8110194" y="8850312"/>
                  </a:lnTo>
                  <a:lnTo>
                    <a:pt x="8103946" y="8854516"/>
                  </a:lnTo>
                  <a:lnTo>
                    <a:pt x="8099742" y="8860765"/>
                  </a:lnTo>
                  <a:lnTo>
                    <a:pt x="8098193" y="8868410"/>
                  </a:lnTo>
                  <a:lnTo>
                    <a:pt x="8099742" y="8876055"/>
                  </a:lnTo>
                  <a:lnTo>
                    <a:pt x="8103946" y="8882304"/>
                  </a:lnTo>
                  <a:lnTo>
                    <a:pt x="8110194" y="8886507"/>
                  </a:lnTo>
                  <a:lnTo>
                    <a:pt x="8117840" y="8888057"/>
                  </a:lnTo>
                  <a:lnTo>
                    <a:pt x="8125485" y="8886507"/>
                  </a:lnTo>
                  <a:lnTo>
                    <a:pt x="8131734" y="8882304"/>
                  </a:lnTo>
                  <a:lnTo>
                    <a:pt x="8135937" y="8876055"/>
                  </a:lnTo>
                  <a:lnTo>
                    <a:pt x="8137487" y="8868410"/>
                  </a:lnTo>
                  <a:close/>
                </a:path>
                <a:path w="14841219" h="10718800" extrusionOk="0">
                  <a:moveTo>
                    <a:pt x="8137487" y="8768309"/>
                  </a:moveTo>
                  <a:lnTo>
                    <a:pt x="8135950" y="8760663"/>
                  </a:lnTo>
                  <a:lnTo>
                    <a:pt x="8131734" y="8754427"/>
                  </a:lnTo>
                  <a:lnTo>
                    <a:pt x="8125485" y="8750211"/>
                  </a:lnTo>
                  <a:lnTo>
                    <a:pt x="8117840" y="8748662"/>
                  </a:lnTo>
                  <a:lnTo>
                    <a:pt x="8110194" y="8750211"/>
                  </a:lnTo>
                  <a:lnTo>
                    <a:pt x="8103946" y="8754427"/>
                  </a:lnTo>
                  <a:lnTo>
                    <a:pt x="8099742" y="8760663"/>
                  </a:lnTo>
                  <a:lnTo>
                    <a:pt x="8098193" y="8768309"/>
                  </a:lnTo>
                  <a:lnTo>
                    <a:pt x="8099742" y="8775954"/>
                  </a:lnTo>
                  <a:lnTo>
                    <a:pt x="8103946" y="8782202"/>
                  </a:lnTo>
                  <a:lnTo>
                    <a:pt x="8110194" y="8786419"/>
                  </a:lnTo>
                  <a:lnTo>
                    <a:pt x="8117840" y="8787955"/>
                  </a:lnTo>
                  <a:lnTo>
                    <a:pt x="8125485" y="8786419"/>
                  </a:lnTo>
                  <a:lnTo>
                    <a:pt x="8131734" y="8782202"/>
                  </a:lnTo>
                  <a:lnTo>
                    <a:pt x="8135950" y="8775954"/>
                  </a:lnTo>
                  <a:lnTo>
                    <a:pt x="8137487" y="8768309"/>
                  </a:lnTo>
                  <a:close/>
                </a:path>
                <a:path w="14841219" h="10718800" extrusionOk="0">
                  <a:moveTo>
                    <a:pt x="8137487" y="8668220"/>
                  </a:moveTo>
                  <a:lnTo>
                    <a:pt x="8135950" y="8660574"/>
                  </a:lnTo>
                  <a:lnTo>
                    <a:pt x="8131734" y="8654326"/>
                  </a:lnTo>
                  <a:lnTo>
                    <a:pt x="8125485" y="8650110"/>
                  </a:lnTo>
                  <a:lnTo>
                    <a:pt x="8117840" y="8648573"/>
                  </a:lnTo>
                  <a:lnTo>
                    <a:pt x="8110194" y="8650110"/>
                  </a:lnTo>
                  <a:lnTo>
                    <a:pt x="8103946" y="8654326"/>
                  </a:lnTo>
                  <a:lnTo>
                    <a:pt x="8099742" y="8660574"/>
                  </a:lnTo>
                  <a:lnTo>
                    <a:pt x="8098193" y="8668220"/>
                  </a:lnTo>
                  <a:lnTo>
                    <a:pt x="8099742" y="8675865"/>
                  </a:lnTo>
                  <a:lnTo>
                    <a:pt x="8103946" y="8682114"/>
                  </a:lnTo>
                  <a:lnTo>
                    <a:pt x="8110194" y="8686330"/>
                  </a:lnTo>
                  <a:lnTo>
                    <a:pt x="8117840" y="8687867"/>
                  </a:lnTo>
                  <a:lnTo>
                    <a:pt x="8125485" y="8686330"/>
                  </a:lnTo>
                  <a:lnTo>
                    <a:pt x="8131734" y="8682114"/>
                  </a:lnTo>
                  <a:lnTo>
                    <a:pt x="8135950" y="8675865"/>
                  </a:lnTo>
                  <a:lnTo>
                    <a:pt x="8137487" y="8668220"/>
                  </a:lnTo>
                  <a:close/>
                </a:path>
                <a:path w="14841219" h="10718800" extrusionOk="0">
                  <a:moveTo>
                    <a:pt x="8137487" y="8568118"/>
                  </a:moveTo>
                  <a:lnTo>
                    <a:pt x="8135950" y="8560473"/>
                  </a:lnTo>
                  <a:lnTo>
                    <a:pt x="8131734" y="8554237"/>
                  </a:lnTo>
                  <a:lnTo>
                    <a:pt x="8125485" y="8550021"/>
                  </a:lnTo>
                  <a:lnTo>
                    <a:pt x="8117840" y="8548472"/>
                  </a:lnTo>
                  <a:lnTo>
                    <a:pt x="8110194" y="8550021"/>
                  </a:lnTo>
                  <a:lnTo>
                    <a:pt x="8103946" y="8554237"/>
                  </a:lnTo>
                  <a:lnTo>
                    <a:pt x="8099742" y="8560473"/>
                  </a:lnTo>
                  <a:lnTo>
                    <a:pt x="8098193" y="8568118"/>
                  </a:lnTo>
                  <a:lnTo>
                    <a:pt x="8099742" y="8575777"/>
                  </a:lnTo>
                  <a:lnTo>
                    <a:pt x="8103946" y="8582012"/>
                  </a:lnTo>
                  <a:lnTo>
                    <a:pt x="8110194" y="8586229"/>
                  </a:lnTo>
                  <a:lnTo>
                    <a:pt x="8117840" y="8587778"/>
                  </a:lnTo>
                  <a:lnTo>
                    <a:pt x="8125485" y="8586229"/>
                  </a:lnTo>
                  <a:lnTo>
                    <a:pt x="8131734" y="8582012"/>
                  </a:lnTo>
                  <a:lnTo>
                    <a:pt x="8135950" y="8575777"/>
                  </a:lnTo>
                  <a:lnTo>
                    <a:pt x="8137487" y="8568118"/>
                  </a:lnTo>
                  <a:close/>
                </a:path>
                <a:path w="14841219" h="10718800" extrusionOk="0">
                  <a:moveTo>
                    <a:pt x="8137487" y="8468030"/>
                  </a:moveTo>
                  <a:lnTo>
                    <a:pt x="8135950" y="8460384"/>
                  </a:lnTo>
                  <a:lnTo>
                    <a:pt x="8131734" y="8454136"/>
                  </a:lnTo>
                  <a:lnTo>
                    <a:pt x="8125485" y="8449920"/>
                  </a:lnTo>
                  <a:lnTo>
                    <a:pt x="8117840" y="8448383"/>
                  </a:lnTo>
                  <a:lnTo>
                    <a:pt x="8110194" y="8449920"/>
                  </a:lnTo>
                  <a:lnTo>
                    <a:pt x="8103946" y="8454136"/>
                  </a:lnTo>
                  <a:lnTo>
                    <a:pt x="8099742" y="8460384"/>
                  </a:lnTo>
                  <a:lnTo>
                    <a:pt x="8098193" y="8468030"/>
                  </a:lnTo>
                  <a:lnTo>
                    <a:pt x="8099742" y="8475675"/>
                  </a:lnTo>
                  <a:lnTo>
                    <a:pt x="8103946" y="8481924"/>
                  </a:lnTo>
                  <a:lnTo>
                    <a:pt x="8110194" y="8486127"/>
                  </a:lnTo>
                  <a:lnTo>
                    <a:pt x="8117840" y="8487677"/>
                  </a:lnTo>
                  <a:lnTo>
                    <a:pt x="8125485" y="8486127"/>
                  </a:lnTo>
                  <a:lnTo>
                    <a:pt x="8131734" y="8481924"/>
                  </a:lnTo>
                  <a:lnTo>
                    <a:pt x="8135950" y="8475675"/>
                  </a:lnTo>
                  <a:lnTo>
                    <a:pt x="8137487" y="8468030"/>
                  </a:lnTo>
                  <a:close/>
                </a:path>
                <a:path w="14841219" h="10718800" extrusionOk="0">
                  <a:moveTo>
                    <a:pt x="8137487" y="8367928"/>
                  </a:moveTo>
                  <a:lnTo>
                    <a:pt x="8135950" y="8360283"/>
                  </a:lnTo>
                  <a:lnTo>
                    <a:pt x="8131734" y="8354034"/>
                  </a:lnTo>
                  <a:lnTo>
                    <a:pt x="8125485" y="8349831"/>
                  </a:lnTo>
                  <a:lnTo>
                    <a:pt x="8117840" y="8348281"/>
                  </a:lnTo>
                  <a:lnTo>
                    <a:pt x="8110194" y="8349831"/>
                  </a:lnTo>
                  <a:lnTo>
                    <a:pt x="8103946" y="8354034"/>
                  </a:lnTo>
                  <a:lnTo>
                    <a:pt x="8099742" y="8360283"/>
                  </a:lnTo>
                  <a:lnTo>
                    <a:pt x="8098193" y="8367928"/>
                  </a:lnTo>
                  <a:lnTo>
                    <a:pt x="8099742" y="8375574"/>
                  </a:lnTo>
                  <a:lnTo>
                    <a:pt x="8103946" y="8381822"/>
                  </a:lnTo>
                  <a:lnTo>
                    <a:pt x="8110194" y="8386026"/>
                  </a:lnTo>
                  <a:lnTo>
                    <a:pt x="8117840" y="8387575"/>
                  </a:lnTo>
                  <a:lnTo>
                    <a:pt x="8125485" y="8386026"/>
                  </a:lnTo>
                  <a:lnTo>
                    <a:pt x="8131734" y="8381822"/>
                  </a:lnTo>
                  <a:lnTo>
                    <a:pt x="8135950" y="8375574"/>
                  </a:lnTo>
                  <a:lnTo>
                    <a:pt x="8137487" y="8367928"/>
                  </a:lnTo>
                  <a:close/>
                </a:path>
                <a:path w="14841219" h="10718800" extrusionOk="0">
                  <a:moveTo>
                    <a:pt x="8137487" y="8267840"/>
                  </a:moveTo>
                  <a:lnTo>
                    <a:pt x="8135950" y="8260181"/>
                  </a:lnTo>
                  <a:lnTo>
                    <a:pt x="8131734" y="8253946"/>
                  </a:lnTo>
                  <a:lnTo>
                    <a:pt x="8125485" y="8249729"/>
                  </a:lnTo>
                  <a:lnTo>
                    <a:pt x="8117840" y="8248180"/>
                  </a:lnTo>
                  <a:lnTo>
                    <a:pt x="8110194" y="8249729"/>
                  </a:lnTo>
                  <a:lnTo>
                    <a:pt x="8103946" y="8253946"/>
                  </a:lnTo>
                  <a:lnTo>
                    <a:pt x="8099742" y="8260181"/>
                  </a:lnTo>
                  <a:lnTo>
                    <a:pt x="8098193" y="8267840"/>
                  </a:lnTo>
                  <a:lnTo>
                    <a:pt x="8099742" y="8275485"/>
                  </a:lnTo>
                  <a:lnTo>
                    <a:pt x="8103946" y="8281733"/>
                  </a:lnTo>
                  <a:lnTo>
                    <a:pt x="8110194" y="8285937"/>
                  </a:lnTo>
                  <a:lnTo>
                    <a:pt x="8117840" y="8287474"/>
                  </a:lnTo>
                  <a:lnTo>
                    <a:pt x="8125485" y="8285937"/>
                  </a:lnTo>
                  <a:lnTo>
                    <a:pt x="8131734" y="8281733"/>
                  </a:lnTo>
                  <a:lnTo>
                    <a:pt x="8135950" y="8275485"/>
                  </a:lnTo>
                  <a:lnTo>
                    <a:pt x="8137487" y="8267840"/>
                  </a:lnTo>
                  <a:close/>
                </a:path>
                <a:path w="14841219" h="10718800" extrusionOk="0">
                  <a:moveTo>
                    <a:pt x="8137487" y="8167738"/>
                  </a:moveTo>
                  <a:lnTo>
                    <a:pt x="8135950" y="8160093"/>
                  </a:lnTo>
                  <a:lnTo>
                    <a:pt x="8131734" y="8153844"/>
                  </a:lnTo>
                  <a:lnTo>
                    <a:pt x="8125485" y="8149641"/>
                  </a:lnTo>
                  <a:lnTo>
                    <a:pt x="8117840" y="8148091"/>
                  </a:lnTo>
                  <a:lnTo>
                    <a:pt x="8110194" y="8149641"/>
                  </a:lnTo>
                  <a:lnTo>
                    <a:pt x="8103946" y="8153844"/>
                  </a:lnTo>
                  <a:lnTo>
                    <a:pt x="8099742" y="8160093"/>
                  </a:lnTo>
                  <a:lnTo>
                    <a:pt x="8098193" y="8167738"/>
                  </a:lnTo>
                  <a:lnTo>
                    <a:pt x="8099742" y="8175396"/>
                  </a:lnTo>
                  <a:lnTo>
                    <a:pt x="8103946" y="8181632"/>
                  </a:lnTo>
                  <a:lnTo>
                    <a:pt x="8110194" y="8185836"/>
                  </a:lnTo>
                  <a:lnTo>
                    <a:pt x="8117840" y="8187385"/>
                  </a:lnTo>
                  <a:lnTo>
                    <a:pt x="8125485" y="8185836"/>
                  </a:lnTo>
                  <a:lnTo>
                    <a:pt x="8131734" y="8181632"/>
                  </a:lnTo>
                  <a:lnTo>
                    <a:pt x="8135950" y="8175396"/>
                  </a:lnTo>
                  <a:lnTo>
                    <a:pt x="8137487" y="8167738"/>
                  </a:lnTo>
                  <a:close/>
                </a:path>
                <a:path w="14841219" h="10718800" extrusionOk="0">
                  <a:moveTo>
                    <a:pt x="8181403" y="5114252"/>
                  </a:moveTo>
                  <a:lnTo>
                    <a:pt x="8179854" y="5106606"/>
                  </a:lnTo>
                  <a:lnTo>
                    <a:pt x="8175650" y="5100358"/>
                  </a:lnTo>
                  <a:lnTo>
                    <a:pt x="8169402" y="5096141"/>
                  </a:lnTo>
                  <a:lnTo>
                    <a:pt x="8161756" y="5094592"/>
                  </a:lnTo>
                  <a:lnTo>
                    <a:pt x="8154111" y="5096141"/>
                  </a:lnTo>
                  <a:lnTo>
                    <a:pt x="8147863" y="5100358"/>
                  </a:lnTo>
                  <a:lnTo>
                    <a:pt x="8143646" y="5106606"/>
                  </a:lnTo>
                  <a:lnTo>
                    <a:pt x="8142110" y="5114252"/>
                  </a:lnTo>
                  <a:lnTo>
                    <a:pt x="8143646" y="5121897"/>
                  </a:lnTo>
                  <a:lnTo>
                    <a:pt x="8147863" y="5128145"/>
                  </a:lnTo>
                  <a:lnTo>
                    <a:pt x="8154111" y="5132349"/>
                  </a:lnTo>
                  <a:lnTo>
                    <a:pt x="8161756" y="5133899"/>
                  </a:lnTo>
                  <a:lnTo>
                    <a:pt x="8169402" y="5132349"/>
                  </a:lnTo>
                  <a:lnTo>
                    <a:pt x="8175650" y="5128145"/>
                  </a:lnTo>
                  <a:lnTo>
                    <a:pt x="8179854" y="5121897"/>
                  </a:lnTo>
                  <a:lnTo>
                    <a:pt x="8181403" y="5114252"/>
                  </a:lnTo>
                  <a:close/>
                </a:path>
                <a:path w="14841219" h="10718800" extrusionOk="0">
                  <a:moveTo>
                    <a:pt x="8181403" y="5014150"/>
                  </a:moveTo>
                  <a:lnTo>
                    <a:pt x="8179854" y="5006505"/>
                  </a:lnTo>
                  <a:lnTo>
                    <a:pt x="8175650" y="5000256"/>
                  </a:lnTo>
                  <a:lnTo>
                    <a:pt x="8169402" y="4996053"/>
                  </a:lnTo>
                  <a:lnTo>
                    <a:pt x="8161756" y="4994503"/>
                  </a:lnTo>
                  <a:lnTo>
                    <a:pt x="8154111" y="4996053"/>
                  </a:lnTo>
                  <a:lnTo>
                    <a:pt x="8147863" y="5000256"/>
                  </a:lnTo>
                  <a:lnTo>
                    <a:pt x="8143646" y="5006505"/>
                  </a:lnTo>
                  <a:lnTo>
                    <a:pt x="8142110" y="5014150"/>
                  </a:lnTo>
                  <a:lnTo>
                    <a:pt x="8143646" y="5021808"/>
                  </a:lnTo>
                  <a:lnTo>
                    <a:pt x="8147863" y="5028044"/>
                  </a:lnTo>
                  <a:lnTo>
                    <a:pt x="8154111" y="5032260"/>
                  </a:lnTo>
                  <a:lnTo>
                    <a:pt x="8161756" y="5033810"/>
                  </a:lnTo>
                  <a:lnTo>
                    <a:pt x="8169402" y="5032260"/>
                  </a:lnTo>
                  <a:lnTo>
                    <a:pt x="8175650" y="5028044"/>
                  </a:lnTo>
                  <a:lnTo>
                    <a:pt x="8179854" y="5021808"/>
                  </a:lnTo>
                  <a:lnTo>
                    <a:pt x="8181403" y="5014150"/>
                  </a:lnTo>
                  <a:close/>
                </a:path>
                <a:path w="14841219" h="10718800" extrusionOk="0">
                  <a:moveTo>
                    <a:pt x="8181403" y="4914062"/>
                  </a:moveTo>
                  <a:lnTo>
                    <a:pt x="8179854" y="4906403"/>
                  </a:lnTo>
                  <a:lnTo>
                    <a:pt x="8175650" y="4900168"/>
                  </a:lnTo>
                  <a:lnTo>
                    <a:pt x="8169402" y="4895951"/>
                  </a:lnTo>
                  <a:lnTo>
                    <a:pt x="8161756" y="4894415"/>
                  </a:lnTo>
                  <a:lnTo>
                    <a:pt x="8154111" y="4895951"/>
                  </a:lnTo>
                  <a:lnTo>
                    <a:pt x="8147863" y="4900168"/>
                  </a:lnTo>
                  <a:lnTo>
                    <a:pt x="8143646" y="4906403"/>
                  </a:lnTo>
                  <a:lnTo>
                    <a:pt x="8142110" y="4914062"/>
                  </a:lnTo>
                  <a:lnTo>
                    <a:pt x="8143646" y="4921707"/>
                  </a:lnTo>
                  <a:lnTo>
                    <a:pt x="8147863" y="4927955"/>
                  </a:lnTo>
                  <a:lnTo>
                    <a:pt x="8154111" y="4932159"/>
                  </a:lnTo>
                  <a:lnTo>
                    <a:pt x="8161756" y="4933708"/>
                  </a:lnTo>
                  <a:lnTo>
                    <a:pt x="8169402" y="4932159"/>
                  </a:lnTo>
                  <a:lnTo>
                    <a:pt x="8175650" y="4927955"/>
                  </a:lnTo>
                  <a:lnTo>
                    <a:pt x="8179854" y="4921707"/>
                  </a:lnTo>
                  <a:lnTo>
                    <a:pt x="8181403" y="4914062"/>
                  </a:lnTo>
                  <a:close/>
                </a:path>
                <a:path w="14841219" h="10718800" extrusionOk="0">
                  <a:moveTo>
                    <a:pt x="8181403" y="4813960"/>
                  </a:moveTo>
                  <a:lnTo>
                    <a:pt x="8179854" y="4806315"/>
                  </a:lnTo>
                  <a:lnTo>
                    <a:pt x="8175650" y="4800066"/>
                  </a:lnTo>
                  <a:lnTo>
                    <a:pt x="8169402" y="4795863"/>
                  </a:lnTo>
                  <a:lnTo>
                    <a:pt x="8161756" y="4794313"/>
                  </a:lnTo>
                  <a:lnTo>
                    <a:pt x="8154111" y="4795863"/>
                  </a:lnTo>
                  <a:lnTo>
                    <a:pt x="8147863" y="4800066"/>
                  </a:lnTo>
                  <a:lnTo>
                    <a:pt x="8143646" y="4806315"/>
                  </a:lnTo>
                  <a:lnTo>
                    <a:pt x="8142110" y="4813960"/>
                  </a:lnTo>
                  <a:lnTo>
                    <a:pt x="8143646" y="4821606"/>
                  </a:lnTo>
                  <a:lnTo>
                    <a:pt x="8147863" y="4827854"/>
                  </a:lnTo>
                  <a:lnTo>
                    <a:pt x="8154111" y="4832058"/>
                  </a:lnTo>
                  <a:lnTo>
                    <a:pt x="8161756" y="4833607"/>
                  </a:lnTo>
                  <a:lnTo>
                    <a:pt x="8169402" y="4832058"/>
                  </a:lnTo>
                  <a:lnTo>
                    <a:pt x="8175650" y="4827854"/>
                  </a:lnTo>
                  <a:lnTo>
                    <a:pt x="8179854" y="4821606"/>
                  </a:lnTo>
                  <a:lnTo>
                    <a:pt x="8181403" y="4813960"/>
                  </a:lnTo>
                  <a:close/>
                </a:path>
                <a:path w="14841219" h="10718800" extrusionOk="0">
                  <a:moveTo>
                    <a:pt x="8181403" y="4713871"/>
                  </a:moveTo>
                  <a:lnTo>
                    <a:pt x="8179854" y="4706213"/>
                  </a:lnTo>
                  <a:lnTo>
                    <a:pt x="8175650" y="4699965"/>
                  </a:lnTo>
                  <a:lnTo>
                    <a:pt x="8169402" y="4695761"/>
                  </a:lnTo>
                  <a:lnTo>
                    <a:pt x="8161756" y="4694212"/>
                  </a:lnTo>
                  <a:lnTo>
                    <a:pt x="8154111" y="4695761"/>
                  </a:lnTo>
                  <a:lnTo>
                    <a:pt x="8147863" y="4699965"/>
                  </a:lnTo>
                  <a:lnTo>
                    <a:pt x="8143646" y="4706213"/>
                  </a:lnTo>
                  <a:lnTo>
                    <a:pt x="8142110" y="4713871"/>
                  </a:lnTo>
                  <a:lnTo>
                    <a:pt x="8143646" y="4721517"/>
                  </a:lnTo>
                  <a:lnTo>
                    <a:pt x="8147863" y="4727753"/>
                  </a:lnTo>
                  <a:lnTo>
                    <a:pt x="8154111" y="4731969"/>
                  </a:lnTo>
                  <a:lnTo>
                    <a:pt x="8161756" y="4733506"/>
                  </a:lnTo>
                  <a:lnTo>
                    <a:pt x="8169402" y="4731969"/>
                  </a:lnTo>
                  <a:lnTo>
                    <a:pt x="8175650" y="4727753"/>
                  </a:lnTo>
                  <a:lnTo>
                    <a:pt x="8179854" y="4721517"/>
                  </a:lnTo>
                  <a:lnTo>
                    <a:pt x="8181403" y="4713871"/>
                  </a:lnTo>
                  <a:close/>
                </a:path>
                <a:path w="14841219" h="10718800" extrusionOk="0">
                  <a:moveTo>
                    <a:pt x="8181403" y="4613770"/>
                  </a:moveTo>
                  <a:lnTo>
                    <a:pt x="8179854" y="4606112"/>
                  </a:lnTo>
                  <a:lnTo>
                    <a:pt x="8175650" y="4599876"/>
                  </a:lnTo>
                  <a:lnTo>
                    <a:pt x="8169402" y="4595673"/>
                  </a:lnTo>
                  <a:lnTo>
                    <a:pt x="8161756" y="4594123"/>
                  </a:lnTo>
                  <a:lnTo>
                    <a:pt x="8154111" y="4595673"/>
                  </a:lnTo>
                  <a:lnTo>
                    <a:pt x="8147863" y="4599876"/>
                  </a:lnTo>
                  <a:lnTo>
                    <a:pt x="8143646" y="4606112"/>
                  </a:lnTo>
                  <a:lnTo>
                    <a:pt x="8142110" y="4613770"/>
                  </a:lnTo>
                  <a:lnTo>
                    <a:pt x="8143646" y="4621415"/>
                  </a:lnTo>
                  <a:lnTo>
                    <a:pt x="8147863" y="4627651"/>
                  </a:lnTo>
                  <a:lnTo>
                    <a:pt x="8154111" y="4631868"/>
                  </a:lnTo>
                  <a:lnTo>
                    <a:pt x="8161756" y="4633404"/>
                  </a:lnTo>
                  <a:lnTo>
                    <a:pt x="8169402" y="4631868"/>
                  </a:lnTo>
                  <a:lnTo>
                    <a:pt x="8175650" y="4627651"/>
                  </a:lnTo>
                  <a:lnTo>
                    <a:pt x="8179854" y="4621415"/>
                  </a:lnTo>
                  <a:lnTo>
                    <a:pt x="8181403" y="4613770"/>
                  </a:lnTo>
                  <a:close/>
                </a:path>
                <a:path w="14841219" h="10718800" extrusionOk="0">
                  <a:moveTo>
                    <a:pt x="8181403" y="4513669"/>
                  </a:moveTo>
                  <a:lnTo>
                    <a:pt x="8179854" y="4506023"/>
                  </a:lnTo>
                  <a:lnTo>
                    <a:pt x="8175650" y="4499775"/>
                  </a:lnTo>
                  <a:lnTo>
                    <a:pt x="8169402" y="4495571"/>
                  </a:lnTo>
                  <a:lnTo>
                    <a:pt x="8161756" y="4494022"/>
                  </a:lnTo>
                  <a:lnTo>
                    <a:pt x="8154111" y="4495571"/>
                  </a:lnTo>
                  <a:lnTo>
                    <a:pt x="8147863" y="4499775"/>
                  </a:lnTo>
                  <a:lnTo>
                    <a:pt x="8143659" y="4506023"/>
                  </a:lnTo>
                  <a:lnTo>
                    <a:pt x="8142110" y="4513669"/>
                  </a:lnTo>
                  <a:lnTo>
                    <a:pt x="8143659" y="4521314"/>
                  </a:lnTo>
                  <a:lnTo>
                    <a:pt x="8147863" y="4527562"/>
                  </a:lnTo>
                  <a:lnTo>
                    <a:pt x="8154111" y="4531766"/>
                  </a:lnTo>
                  <a:lnTo>
                    <a:pt x="8161756" y="4533316"/>
                  </a:lnTo>
                  <a:lnTo>
                    <a:pt x="8169402" y="4531766"/>
                  </a:lnTo>
                  <a:lnTo>
                    <a:pt x="8175650" y="4527562"/>
                  </a:lnTo>
                  <a:lnTo>
                    <a:pt x="8179854" y="4521314"/>
                  </a:lnTo>
                  <a:lnTo>
                    <a:pt x="8181403" y="4513669"/>
                  </a:lnTo>
                  <a:close/>
                </a:path>
                <a:path w="14841219" h="10718800" extrusionOk="0">
                  <a:moveTo>
                    <a:pt x="8181403" y="4413580"/>
                  </a:moveTo>
                  <a:lnTo>
                    <a:pt x="8179854" y="4405935"/>
                  </a:lnTo>
                  <a:lnTo>
                    <a:pt x="8175650" y="4399686"/>
                  </a:lnTo>
                  <a:lnTo>
                    <a:pt x="8169402" y="4395470"/>
                  </a:lnTo>
                  <a:lnTo>
                    <a:pt x="8161756" y="4393920"/>
                  </a:lnTo>
                  <a:lnTo>
                    <a:pt x="8154111" y="4395470"/>
                  </a:lnTo>
                  <a:lnTo>
                    <a:pt x="8147863" y="4399686"/>
                  </a:lnTo>
                  <a:lnTo>
                    <a:pt x="8143646" y="4405935"/>
                  </a:lnTo>
                  <a:lnTo>
                    <a:pt x="8142110" y="4413580"/>
                  </a:lnTo>
                  <a:lnTo>
                    <a:pt x="8143646" y="4421225"/>
                  </a:lnTo>
                  <a:lnTo>
                    <a:pt x="8147863" y="4427461"/>
                  </a:lnTo>
                  <a:lnTo>
                    <a:pt x="8154111" y="4431677"/>
                  </a:lnTo>
                  <a:lnTo>
                    <a:pt x="8161756" y="4433227"/>
                  </a:lnTo>
                  <a:lnTo>
                    <a:pt x="8169402" y="4431677"/>
                  </a:lnTo>
                  <a:lnTo>
                    <a:pt x="8175650" y="4427461"/>
                  </a:lnTo>
                  <a:lnTo>
                    <a:pt x="8179854" y="4421225"/>
                  </a:lnTo>
                  <a:lnTo>
                    <a:pt x="8181403" y="4413580"/>
                  </a:lnTo>
                  <a:close/>
                </a:path>
                <a:path w="14841219" h="10718800" extrusionOk="0">
                  <a:moveTo>
                    <a:pt x="8181403" y="4313479"/>
                  </a:moveTo>
                  <a:lnTo>
                    <a:pt x="8179854" y="4305833"/>
                  </a:lnTo>
                  <a:lnTo>
                    <a:pt x="8175650" y="4299585"/>
                  </a:lnTo>
                  <a:lnTo>
                    <a:pt x="8169402" y="4295381"/>
                  </a:lnTo>
                  <a:lnTo>
                    <a:pt x="8161756" y="4293832"/>
                  </a:lnTo>
                  <a:lnTo>
                    <a:pt x="8154111" y="4295381"/>
                  </a:lnTo>
                  <a:lnTo>
                    <a:pt x="8147863" y="4299585"/>
                  </a:lnTo>
                  <a:lnTo>
                    <a:pt x="8143646" y="4305833"/>
                  </a:lnTo>
                  <a:lnTo>
                    <a:pt x="8142110" y="4313479"/>
                  </a:lnTo>
                  <a:lnTo>
                    <a:pt x="8143646" y="4321124"/>
                  </a:lnTo>
                  <a:lnTo>
                    <a:pt x="8147863" y="4327372"/>
                  </a:lnTo>
                  <a:lnTo>
                    <a:pt x="8154111" y="4331589"/>
                  </a:lnTo>
                  <a:lnTo>
                    <a:pt x="8161756" y="4333125"/>
                  </a:lnTo>
                  <a:lnTo>
                    <a:pt x="8169402" y="4331589"/>
                  </a:lnTo>
                  <a:lnTo>
                    <a:pt x="8175650" y="4327372"/>
                  </a:lnTo>
                  <a:lnTo>
                    <a:pt x="8179854" y="4321124"/>
                  </a:lnTo>
                  <a:lnTo>
                    <a:pt x="8181403" y="4313479"/>
                  </a:lnTo>
                  <a:close/>
                </a:path>
                <a:path w="14841219" h="10718800" extrusionOk="0">
                  <a:moveTo>
                    <a:pt x="8181403" y="4213377"/>
                  </a:moveTo>
                  <a:lnTo>
                    <a:pt x="8179854" y="4205732"/>
                  </a:lnTo>
                  <a:lnTo>
                    <a:pt x="8175650" y="4199483"/>
                  </a:lnTo>
                  <a:lnTo>
                    <a:pt x="8169402" y="4195280"/>
                  </a:lnTo>
                  <a:lnTo>
                    <a:pt x="8161756" y="4193743"/>
                  </a:lnTo>
                  <a:lnTo>
                    <a:pt x="8154111" y="4195280"/>
                  </a:lnTo>
                  <a:lnTo>
                    <a:pt x="8147863" y="4199483"/>
                  </a:lnTo>
                  <a:lnTo>
                    <a:pt x="8143659" y="4205732"/>
                  </a:lnTo>
                  <a:lnTo>
                    <a:pt x="8142110" y="4213377"/>
                  </a:lnTo>
                  <a:lnTo>
                    <a:pt x="8143659" y="4221023"/>
                  </a:lnTo>
                  <a:lnTo>
                    <a:pt x="8147863" y="4227271"/>
                  </a:lnTo>
                  <a:lnTo>
                    <a:pt x="8154111" y="4231487"/>
                  </a:lnTo>
                  <a:lnTo>
                    <a:pt x="8161756" y="4233024"/>
                  </a:lnTo>
                  <a:lnTo>
                    <a:pt x="8169402" y="4231487"/>
                  </a:lnTo>
                  <a:lnTo>
                    <a:pt x="8175650" y="4227271"/>
                  </a:lnTo>
                  <a:lnTo>
                    <a:pt x="8179854" y="4221023"/>
                  </a:lnTo>
                  <a:lnTo>
                    <a:pt x="8181403" y="4213377"/>
                  </a:lnTo>
                  <a:close/>
                </a:path>
                <a:path w="14841219" h="10718800" extrusionOk="0">
                  <a:moveTo>
                    <a:pt x="8181403" y="4113288"/>
                  </a:moveTo>
                  <a:lnTo>
                    <a:pt x="8179854" y="4105630"/>
                  </a:lnTo>
                  <a:lnTo>
                    <a:pt x="8175650" y="4099395"/>
                  </a:lnTo>
                  <a:lnTo>
                    <a:pt x="8169402" y="4095178"/>
                  </a:lnTo>
                  <a:lnTo>
                    <a:pt x="8161756" y="4093629"/>
                  </a:lnTo>
                  <a:lnTo>
                    <a:pt x="8154111" y="4095178"/>
                  </a:lnTo>
                  <a:lnTo>
                    <a:pt x="8147863" y="4099395"/>
                  </a:lnTo>
                  <a:lnTo>
                    <a:pt x="8143659" y="4105630"/>
                  </a:lnTo>
                  <a:lnTo>
                    <a:pt x="8142110" y="4113288"/>
                  </a:lnTo>
                  <a:lnTo>
                    <a:pt x="8143659" y="4120934"/>
                  </a:lnTo>
                  <a:lnTo>
                    <a:pt x="8147863" y="4127182"/>
                  </a:lnTo>
                  <a:lnTo>
                    <a:pt x="8154111" y="4131386"/>
                  </a:lnTo>
                  <a:lnTo>
                    <a:pt x="8161756" y="4132935"/>
                  </a:lnTo>
                  <a:lnTo>
                    <a:pt x="8169402" y="4131386"/>
                  </a:lnTo>
                  <a:lnTo>
                    <a:pt x="8175650" y="4127182"/>
                  </a:lnTo>
                  <a:lnTo>
                    <a:pt x="8179854" y="4120934"/>
                  </a:lnTo>
                  <a:lnTo>
                    <a:pt x="8181403" y="4113288"/>
                  </a:lnTo>
                  <a:close/>
                </a:path>
                <a:path w="14841219" h="10718800" extrusionOk="0">
                  <a:moveTo>
                    <a:pt x="8181403" y="4013187"/>
                  </a:moveTo>
                  <a:lnTo>
                    <a:pt x="8179854" y="4005542"/>
                  </a:lnTo>
                  <a:lnTo>
                    <a:pt x="8175650" y="3999293"/>
                  </a:lnTo>
                  <a:lnTo>
                    <a:pt x="8169402" y="3995089"/>
                  </a:lnTo>
                  <a:lnTo>
                    <a:pt x="8161756" y="3993540"/>
                  </a:lnTo>
                  <a:lnTo>
                    <a:pt x="8154111" y="3995089"/>
                  </a:lnTo>
                  <a:lnTo>
                    <a:pt x="8147863" y="3999293"/>
                  </a:lnTo>
                  <a:lnTo>
                    <a:pt x="8143659" y="4005542"/>
                  </a:lnTo>
                  <a:lnTo>
                    <a:pt x="8142110" y="4013187"/>
                  </a:lnTo>
                  <a:lnTo>
                    <a:pt x="8143659" y="4020845"/>
                  </a:lnTo>
                  <a:lnTo>
                    <a:pt x="8147863" y="4027081"/>
                  </a:lnTo>
                  <a:lnTo>
                    <a:pt x="8154111" y="4031297"/>
                  </a:lnTo>
                  <a:lnTo>
                    <a:pt x="8161756" y="4032847"/>
                  </a:lnTo>
                  <a:lnTo>
                    <a:pt x="8169402" y="4031297"/>
                  </a:lnTo>
                  <a:lnTo>
                    <a:pt x="8175650" y="4027081"/>
                  </a:lnTo>
                  <a:lnTo>
                    <a:pt x="8179854" y="4020845"/>
                  </a:lnTo>
                  <a:lnTo>
                    <a:pt x="8181403" y="4013187"/>
                  </a:lnTo>
                  <a:close/>
                </a:path>
                <a:path w="14841219" h="10718800" extrusionOk="0">
                  <a:moveTo>
                    <a:pt x="8181403" y="3913098"/>
                  </a:moveTo>
                  <a:lnTo>
                    <a:pt x="8179854" y="3905453"/>
                  </a:lnTo>
                  <a:lnTo>
                    <a:pt x="8175650" y="3899204"/>
                  </a:lnTo>
                  <a:lnTo>
                    <a:pt x="8169402" y="3894988"/>
                  </a:lnTo>
                  <a:lnTo>
                    <a:pt x="8161756" y="3893451"/>
                  </a:lnTo>
                  <a:lnTo>
                    <a:pt x="8154111" y="3894988"/>
                  </a:lnTo>
                  <a:lnTo>
                    <a:pt x="8147863" y="3899204"/>
                  </a:lnTo>
                  <a:lnTo>
                    <a:pt x="8143659" y="3905453"/>
                  </a:lnTo>
                  <a:lnTo>
                    <a:pt x="8142110" y="3913098"/>
                  </a:lnTo>
                  <a:lnTo>
                    <a:pt x="8143659" y="3920744"/>
                  </a:lnTo>
                  <a:lnTo>
                    <a:pt x="8147863" y="3926979"/>
                  </a:lnTo>
                  <a:lnTo>
                    <a:pt x="8154111" y="3931183"/>
                  </a:lnTo>
                  <a:lnTo>
                    <a:pt x="8161756" y="3932732"/>
                  </a:lnTo>
                  <a:lnTo>
                    <a:pt x="8169402" y="3931183"/>
                  </a:lnTo>
                  <a:lnTo>
                    <a:pt x="8175650" y="3926979"/>
                  </a:lnTo>
                  <a:lnTo>
                    <a:pt x="8179854" y="3920744"/>
                  </a:lnTo>
                  <a:lnTo>
                    <a:pt x="8181403" y="3913098"/>
                  </a:lnTo>
                  <a:close/>
                </a:path>
                <a:path w="14841219" h="10718800" extrusionOk="0">
                  <a:moveTo>
                    <a:pt x="8181403" y="3812997"/>
                  </a:moveTo>
                  <a:lnTo>
                    <a:pt x="8179854" y="3805351"/>
                  </a:lnTo>
                  <a:lnTo>
                    <a:pt x="8175650" y="3799103"/>
                  </a:lnTo>
                  <a:lnTo>
                    <a:pt x="8169402" y="3794899"/>
                  </a:lnTo>
                  <a:lnTo>
                    <a:pt x="8161756" y="3793350"/>
                  </a:lnTo>
                  <a:lnTo>
                    <a:pt x="8154111" y="3794899"/>
                  </a:lnTo>
                  <a:lnTo>
                    <a:pt x="8147863" y="3799103"/>
                  </a:lnTo>
                  <a:lnTo>
                    <a:pt x="8143659" y="3805351"/>
                  </a:lnTo>
                  <a:lnTo>
                    <a:pt x="8142110" y="3812997"/>
                  </a:lnTo>
                  <a:lnTo>
                    <a:pt x="8143659" y="3820642"/>
                  </a:lnTo>
                  <a:lnTo>
                    <a:pt x="8147863" y="3826891"/>
                  </a:lnTo>
                  <a:lnTo>
                    <a:pt x="8154111" y="3831094"/>
                  </a:lnTo>
                  <a:lnTo>
                    <a:pt x="8161756" y="3832644"/>
                  </a:lnTo>
                  <a:lnTo>
                    <a:pt x="8169402" y="3831094"/>
                  </a:lnTo>
                  <a:lnTo>
                    <a:pt x="8175650" y="3826891"/>
                  </a:lnTo>
                  <a:lnTo>
                    <a:pt x="8179854" y="3820642"/>
                  </a:lnTo>
                  <a:lnTo>
                    <a:pt x="8181403" y="3812997"/>
                  </a:lnTo>
                  <a:close/>
                </a:path>
                <a:path w="14841219" h="10718800" extrusionOk="0">
                  <a:moveTo>
                    <a:pt x="8181403" y="3712895"/>
                  </a:moveTo>
                  <a:lnTo>
                    <a:pt x="8179854" y="3705250"/>
                  </a:lnTo>
                  <a:lnTo>
                    <a:pt x="8175650" y="3699014"/>
                  </a:lnTo>
                  <a:lnTo>
                    <a:pt x="8169402" y="3694798"/>
                  </a:lnTo>
                  <a:lnTo>
                    <a:pt x="8161756" y="3693261"/>
                  </a:lnTo>
                  <a:lnTo>
                    <a:pt x="8154111" y="3694798"/>
                  </a:lnTo>
                  <a:lnTo>
                    <a:pt x="8147863" y="3699014"/>
                  </a:lnTo>
                  <a:lnTo>
                    <a:pt x="8143659" y="3705250"/>
                  </a:lnTo>
                  <a:lnTo>
                    <a:pt x="8142110" y="3712895"/>
                  </a:lnTo>
                  <a:lnTo>
                    <a:pt x="8143659" y="3720541"/>
                  </a:lnTo>
                  <a:lnTo>
                    <a:pt x="8147863" y="3726789"/>
                  </a:lnTo>
                  <a:lnTo>
                    <a:pt x="8154111" y="3731006"/>
                  </a:lnTo>
                  <a:lnTo>
                    <a:pt x="8161756" y="3732542"/>
                  </a:lnTo>
                  <a:lnTo>
                    <a:pt x="8169402" y="3731006"/>
                  </a:lnTo>
                  <a:lnTo>
                    <a:pt x="8175650" y="3726789"/>
                  </a:lnTo>
                  <a:lnTo>
                    <a:pt x="8179854" y="3720541"/>
                  </a:lnTo>
                  <a:lnTo>
                    <a:pt x="8181403" y="3712895"/>
                  </a:lnTo>
                  <a:close/>
                </a:path>
                <a:path w="14841219" h="10718800" extrusionOk="0">
                  <a:moveTo>
                    <a:pt x="8181403" y="3612794"/>
                  </a:moveTo>
                  <a:lnTo>
                    <a:pt x="8179854" y="3605149"/>
                  </a:lnTo>
                  <a:lnTo>
                    <a:pt x="8175650" y="3598900"/>
                  </a:lnTo>
                  <a:lnTo>
                    <a:pt x="8169402" y="3594697"/>
                  </a:lnTo>
                  <a:lnTo>
                    <a:pt x="8161756" y="3593147"/>
                  </a:lnTo>
                  <a:lnTo>
                    <a:pt x="8154111" y="3594697"/>
                  </a:lnTo>
                  <a:lnTo>
                    <a:pt x="8147863" y="3598900"/>
                  </a:lnTo>
                  <a:lnTo>
                    <a:pt x="8143659" y="3605149"/>
                  </a:lnTo>
                  <a:lnTo>
                    <a:pt x="8142110" y="3612794"/>
                  </a:lnTo>
                  <a:lnTo>
                    <a:pt x="8143659" y="3620452"/>
                  </a:lnTo>
                  <a:lnTo>
                    <a:pt x="8147863" y="3626701"/>
                  </a:lnTo>
                  <a:lnTo>
                    <a:pt x="8154111" y="3630904"/>
                  </a:lnTo>
                  <a:lnTo>
                    <a:pt x="8161756" y="3632454"/>
                  </a:lnTo>
                  <a:lnTo>
                    <a:pt x="8169402" y="3630904"/>
                  </a:lnTo>
                  <a:lnTo>
                    <a:pt x="8175650" y="3626701"/>
                  </a:lnTo>
                  <a:lnTo>
                    <a:pt x="8179854" y="3620452"/>
                  </a:lnTo>
                  <a:lnTo>
                    <a:pt x="8181403" y="3612794"/>
                  </a:lnTo>
                  <a:close/>
                </a:path>
                <a:path w="14841219" h="10718800" extrusionOk="0">
                  <a:moveTo>
                    <a:pt x="8181403" y="3512718"/>
                  </a:moveTo>
                  <a:lnTo>
                    <a:pt x="8179854" y="3505073"/>
                  </a:lnTo>
                  <a:lnTo>
                    <a:pt x="8175650" y="3498824"/>
                  </a:lnTo>
                  <a:lnTo>
                    <a:pt x="8169402" y="3494608"/>
                  </a:lnTo>
                  <a:lnTo>
                    <a:pt x="8161756" y="3493058"/>
                  </a:lnTo>
                  <a:lnTo>
                    <a:pt x="8154111" y="3494608"/>
                  </a:lnTo>
                  <a:lnTo>
                    <a:pt x="8147863" y="3498824"/>
                  </a:lnTo>
                  <a:lnTo>
                    <a:pt x="8143646" y="3505073"/>
                  </a:lnTo>
                  <a:lnTo>
                    <a:pt x="8142110" y="3512718"/>
                  </a:lnTo>
                  <a:lnTo>
                    <a:pt x="8143646" y="3520363"/>
                  </a:lnTo>
                  <a:lnTo>
                    <a:pt x="8147863" y="3526612"/>
                  </a:lnTo>
                  <a:lnTo>
                    <a:pt x="8154111" y="3530816"/>
                  </a:lnTo>
                  <a:lnTo>
                    <a:pt x="8161756" y="3532352"/>
                  </a:lnTo>
                  <a:lnTo>
                    <a:pt x="8169402" y="3530816"/>
                  </a:lnTo>
                  <a:lnTo>
                    <a:pt x="8175650" y="3526612"/>
                  </a:lnTo>
                  <a:lnTo>
                    <a:pt x="8179854" y="3520363"/>
                  </a:lnTo>
                  <a:lnTo>
                    <a:pt x="8181403" y="3512718"/>
                  </a:lnTo>
                  <a:close/>
                </a:path>
                <a:path w="14841219" h="10718800" extrusionOk="0">
                  <a:moveTo>
                    <a:pt x="8181403" y="3412617"/>
                  </a:moveTo>
                  <a:lnTo>
                    <a:pt x="8179854" y="3404959"/>
                  </a:lnTo>
                  <a:lnTo>
                    <a:pt x="8175650" y="3398723"/>
                  </a:lnTo>
                  <a:lnTo>
                    <a:pt x="8169402" y="3394506"/>
                  </a:lnTo>
                  <a:lnTo>
                    <a:pt x="8161756" y="3392970"/>
                  </a:lnTo>
                  <a:lnTo>
                    <a:pt x="8154111" y="3394506"/>
                  </a:lnTo>
                  <a:lnTo>
                    <a:pt x="8147863" y="3398723"/>
                  </a:lnTo>
                  <a:lnTo>
                    <a:pt x="8143646" y="3404959"/>
                  </a:lnTo>
                  <a:lnTo>
                    <a:pt x="8142110" y="3412617"/>
                  </a:lnTo>
                  <a:lnTo>
                    <a:pt x="8143646" y="3420262"/>
                  </a:lnTo>
                  <a:lnTo>
                    <a:pt x="8147863" y="3426510"/>
                  </a:lnTo>
                  <a:lnTo>
                    <a:pt x="8154111" y="3430714"/>
                  </a:lnTo>
                  <a:lnTo>
                    <a:pt x="8161756" y="3432264"/>
                  </a:lnTo>
                  <a:lnTo>
                    <a:pt x="8169402" y="3430714"/>
                  </a:lnTo>
                  <a:lnTo>
                    <a:pt x="8175650" y="3426510"/>
                  </a:lnTo>
                  <a:lnTo>
                    <a:pt x="8179854" y="3420262"/>
                  </a:lnTo>
                  <a:lnTo>
                    <a:pt x="8181403" y="3412617"/>
                  </a:lnTo>
                  <a:close/>
                </a:path>
                <a:path w="14841219" h="10718800" extrusionOk="0">
                  <a:moveTo>
                    <a:pt x="8181403" y="3312528"/>
                  </a:moveTo>
                  <a:lnTo>
                    <a:pt x="8179854" y="3304870"/>
                  </a:lnTo>
                  <a:lnTo>
                    <a:pt x="8175650" y="3298621"/>
                  </a:lnTo>
                  <a:lnTo>
                    <a:pt x="8169402" y="3294405"/>
                  </a:lnTo>
                  <a:lnTo>
                    <a:pt x="8161756" y="3292868"/>
                  </a:lnTo>
                  <a:lnTo>
                    <a:pt x="8154111" y="3294405"/>
                  </a:lnTo>
                  <a:lnTo>
                    <a:pt x="8147863" y="3298621"/>
                  </a:lnTo>
                  <a:lnTo>
                    <a:pt x="8143646" y="3304870"/>
                  </a:lnTo>
                  <a:lnTo>
                    <a:pt x="8142110" y="3312528"/>
                  </a:lnTo>
                  <a:lnTo>
                    <a:pt x="8143646" y="3320161"/>
                  </a:lnTo>
                  <a:lnTo>
                    <a:pt x="8147863" y="3326409"/>
                  </a:lnTo>
                  <a:lnTo>
                    <a:pt x="8154111" y="3330625"/>
                  </a:lnTo>
                  <a:lnTo>
                    <a:pt x="8161756" y="3332162"/>
                  </a:lnTo>
                  <a:lnTo>
                    <a:pt x="8169402" y="3330625"/>
                  </a:lnTo>
                  <a:lnTo>
                    <a:pt x="8175650" y="3326409"/>
                  </a:lnTo>
                  <a:lnTo>
                    <a:pt x="8179854" y="3320161"/>
                  </a:lnTo>
                  <a:lnTo>
                    <a:pt x="8181403" y="3312528"/>
                  </a:lnTo>
                  <a:close/>
                </a:path>
                <a:path w="14841219" h="10718800" extrusionOk="0">
                  <a:moveTo>
                    <a:pt x="8181403" y="3212414"/>
                  </a:moveTo>
                  <a:lnTo>
                    <a:pt x="8179854" y="3204768"/>
                  </a:lnTo>
                  <a:lnTo>
                    <a:pt x="8175650" y="3198533"/>
                  </a:lnTo>
                  <a:lnTo>
                    <a:pt x="8169402" y="3194316"/>
                  </a:lnTo>
                  <a:lnTo>
                    <a:pt x="8161756" y="3192780"/>
                  </a:lnTo>
                  <a:lnTo>
                    <a:pt x="8154111" y="3194316"/>
                  </a:lnTo>
                  <a:lnTo>
                    <a:pt x="8147863" y="3198533"/>
                  </a:lnTo>
                  <a:lnTo>
                    <a:pt x="8143646" y="3204768"/>
                  </a:lnTo>
                  <a:lnTo>
                    <a:pt x="8142110" y="3212414"/>
                  </a:lnTo>
                  <a:lnTo>
                    <a:pt x="8143646" y="3220072"/>
                  </a:lnTo>
                  <a:lnTo>
                    <a:pt x="8147863" y="3226320"/>
                  </a:lnTo>
                  <a:lnTo>
                    <a:pt x="8154111" y="3230537"/>
                  </a:lnTo>
                  <a:lnTo>
                    <a:pt x="8161756" y="3232086"/>
                  </a:lnTo>
                  <a:lnTo>
                    <a:pt x="8169402" y="3230537"/>
                  </a:lnTo>
                  <a:lnTo>
                    <a:pt x="8175650" y="3226320"/>
                  </a:lnTo>
                  <a:lnTo>
                    <a:pt x="8179854" y="3220072"/>
                  </a:lnTo>
                  <a:lnTo>
                    <a:pt x="8181403" y="3212414"/>
                  </a:lnTo>
                  <a:close/>
                </a:path>
                <a:path w="14841219" h="10718800" extrusionOk="0">
                  <a:moveTo>
                    <a:pt x="8181403" y="3112325"/>
                  </a:moveTo>
                  <a:lnTo>
                    <a:pt x="8179854" y="3104680"/>
                  </a:lnTo>
                  <a:lnTo>
                    <a:pt x="8175650" y="3098431"/>
                  </a:lnTo>
                  <a:lnTo>
                    <a:pt x="8169402" y="3094228"/>
                  </a:lnTo>
                  <a:lnTo>
                    <a:pt x="8161756" y="3092678"/>
                  </a:lnTo>
                  <a:lnTo>
                    <a:pt x="8154111" y="3094228"/>
                  </a:lnTo>
                  <a:lnTo>
                    <a:pt x="8147863" y="3098431"/>
                  </a:lnTo>
                  <a:lnTo>
                    <a:pt x="8143646" y="3104680"/>
                  </a:lnTo>
                  <a:lnTo>
                    <a:pt x="8142110" y="3112325"/>
                  </a:lnTo>
                  <a:lnTo>
                    <a:pt x="8143646" y="3119971"/>
                  </a:lnTo>
                  <a:lnTo>
                    <a:pt x="8147863" y="3126219"/>
                  </a:lnTo>
                  <a:lnTo>
                    <a:pt x="8154111" y="3130423"/>
                  </a:lnTo>
                  <a:lnTo>
                    <a:pt x="8161756" y="3131972"/>
                  </a:lnTo>
                  <a:lnTo>
                    <a:pt x="8169402" y="3130423"/>
                  </a:lnTo>
                  <a:lnTo>
                    <a:pt x="8175650" y="3126219"/>
                  </a:lnTo>
                  <a:lnTo>
                    <a:pt x="8179854" y="3119971"/>
                  </a:lnTo>
                  <a:lnTo>
                    <a:pt x="8181403" y="3112325"/>
                  </a:lnTo>
                  <a:close/>
                </a:path>
                <a:path w="14841219" h="10718800" extrusionOk="0">
                  <a:moveTo>
                    <a:pt x="8181403" y="3012224"/>
                  </a:moveTo>
                  <a:lnTo>
                    <a:pt x="8179854" y="3004578"/>
                  </a:lnTo>
                  <a:lnTo>
                    <a:pt x="8175650" y="2998330"/>
                  </a:lnTo>
                  <a:lnTo>
                    <a:pt x="8169402" y="2994126"/>
                  </a:lnTo>
                  <a:lnTo>
                    <a:pt x="8161756" y="2992590"/>
                  </a:lnTo>
                  <a:lnTo>
                    <a:pt x="8154111" y="2994126"/>
                  </a:lnTo>
                  <a:lnTo>
                    <a:pt x="8147863" y="2998330"/>
                  </a:lnTo>
                  <a:lnTo>
                    <a:pt x="8143646" y="3004578"/>
                  </a:lnTo>
                  <a:lnTo>
                    <a:pt x="8142110" y="3012224"/>
                  </a:lnTo>
                  <a:lnTo>
                    <a:pt x="8143646" y="3019869"/>
                  </a:lnTo>
                  <a:lnTo>
                    <a:pt x="8147863" y="3026118"/>
                  </a:lnTo>
                  <a:lnTo>
                    <a:pt x="8154111" y="3030334"/>
                  </a:lnTo>
                  <a:lnTo>
                    <a:pt x="8161756" y="3031883"/>
                  </a:lnTo>
                  <a:lnTo>
                    <a:pt x="8169402" y="3030334"/>
                  </a:lnTo>
                  <a:lnTo>
                    <a:pt x="8175650" y="3026118"/>
                  </a:lnTo>
                  <a:lnTo>
                    <a:pt x="8179854" y="3019869"/>
                  </a:lnTo>
                  <a:lnTo>
                    <a:pt x="8181403" y="3012224"/>
                  </a:lnTo>
                  <a:close/>
                </a:path>
                <a:path w="14841219" h="10718800" extrusionOk="0">
                  <a:moveTo>
                    <a:pt x="8181403" y="2912135"/>
                  </a:moveTo>
                  <a:lnTo>
                    <a:pt x="8179854" y="2904490"/>
                  </a:lnTo>
                  <a:lnTo>
                    <a:pt x="8175650" y="2898241"/>
                  </a:lnTo>
                  <a:lnTo>
                    <a:pt x="8169402" y="2894038"/>
                  </a:lnTo>
                  <a:lnTo>
                    <a:pt x="8161756" y="2892488"/>
                  </a:lnTo>
                  <a:lnTo>
                    <a:pt x="8154111" y="2894038"/>
                  </a:lnTo>
                  <a:lnTo>
                    <a:pt x="8147863" y="2898241"/>
                  </a:lnTo>
                  <a:lnTo>
                    <a:pt x="8143659" y="2904490"/>
                  </a:lnTo>
                  <a:lnTo>
                    <a:pt x="8142110" y="2912135"/>
                  </a:lnTo>
                  <a:lnTo>
                    <a:pt x="8143659" y="2919780"/>
                  </a:lnTo>
                  <a:lnTo>
                    <a:pt x="8147863" y="2926029"/>
                  </a:lnTo>
                  <a:lnTo>
                    <a:pt x="8154111" y="2930233"/>
                  </a:lnTo>
                  <a:lnTo>
                    <a:pt x="8161756" y="2931782"/>
                  </a:lnTo>
                  <a:lnTo>
                    <a:pt x="8169402" y="2930233"/>
                  </a:lnTo>
                  <a:lnTo>
                    <a:pt x="8175650" y="2926029"/>
                  </a:lnTo>
                  <a:lnTo>
                    <a:pt x="8179854" y="2919780"/>
                  </a:lnTo>
                  <a:lnTo>
                    <a:pt x="8181403" y="2912135"/>
                  </a:lnTo>
                  <a:close/>
                </a:path>
                <a:path w="14841219" h="10718800" extrusionOk="0">
                  <a:moveTo>
                    <a:pt x="8211477" y="9013901"/>
                  </a:moveTo>
                  <a:lnTo>
                    <a:pt x="8209928" y="9006256"/>
                  </a:lnTo>
                  <a:lnTo>
                    <a:pt x="8205724" y="9000007"/>
                  </a:lnTo>
                  <a:lnTo>
                    <a:pt x="8199475" y="8995791"/>
                  </a:lnTo>
                  <a:lnTo>
                    <a:pt x="8191843" y="8994254"/>
                  </a:lnTo>
                  <a:lnTo>
                    <a:pt x="8184185" y="8995791"/>
                  </a:lnTo>
                  <a:lnTo>
                    <a:pt x="8177936" y="9000007"/>
                  </a:lnTo>
                  <a:lnTo>
                    <a:pt x="8173733" y="9006256"/>
                  </a:lnTo>
                  <a:lnTo>
                    <a:pt x="8172183" y="9013901"/>
                  </a:lnTo>
                  <a:lnTo>
                    <a:pt x="8173733" y="9021547"/>
                  </a:lnTo>
                  <a:lnTo>
                    <a:pt x="8177936" y="9027795"/>
                  </a:lnTo>
                  <a:lnTo>
                    <a:pt x="8184185" y="9031999"/>
                  </a:lnTo>
                  <a:lnTo>
                    <a:pt x="8191843" y="9033548"/>
                  </a:lnTo>
                  <a:lnTo>
                    <a:pt x="8199475" y="9031999"/>
                  </a:lnTo>
                  <a:lnTo>
                    <a:pt x="8205724" y="9027795"/>
                  </a:lnTo>
                  <a:lnTo>
                    <a:pt x="8209928" y="9021547"/>
                  </a:lnTo>
                  <a:lnTo>
                    <a:pt x="8211477" y="9013901"/>
                  </a:lnTo>
                  <a:close/>
                </a:path>
                <a:path w="14841219" h="10718800" extrusionOk="0">
                  <a:moveTo>
                    <a:pt x="8211477" y="8913800"/>
                  </a:moveTo>
                  <a:lnTo>
                    <a:pt x="8209928" y="8906154"/>
                  </a:lnTo>
                  <a:lnTo>
                    <a:pt x="8205724" y="8899906"/>
                  </a:lnTo>
                  <a:lnTo>
                    <a:pt x="8199475" y="8895702"/>
                  </a:lnTo>
                  <a:lnTo>
                    <a:pt x="8191843" y="8894153"/>
                  </a:lnTo>
                  <a:lnTo>
                    <a:pt x="8184185" y="8895702"/>
                  </a:lnTo>
                  <a:lnTo>
                    <a:pt x="8177936" y="8899906"/>
                  </a:lnTo>
                  <a:lnTo>
                    <a:pt x="8173733" y="8906154"/>
                  </a:lnTo>
                  <a:lnTo>
                    <a:pt x="8172183" y="8913800"/>
                  </a:lnTo>
                  <a:lnTo>
                    <a:pt x="8173733" y="8921445"/>
                  </a:lnTo>
                  <a:lnTo>
                    <a:pt x="8177936" y="8927694"/>
                  </a:lnTo>
                  <a:lnTo>
                    <a:pt x="8184185" y="8931910"/>
                  </a:lnTo>
                  <a:lnTo>
                    <a:pt x="8191843" y="8933447"/>
                  </a:lnTo>
                  <a:lnTo>
                    <a:pt x="8199475" y="8931910"/>
                  </a:lnTo>
                  <a:lnTo>
                    <a:pt x="8205724" y="8927694"/>
                  </a:lnTo>
                  <a:lnTo>
                    <a:pt x="8209928" y="8921445"/>
                  </a:lnTo>
                  <a:lnTo>
                    <a:pt x="8211477" y="8913800"/>
                  </a:lnTo>
                  <a:close/>
                </a:path>
                <a:path w="14841219" h="10718800" extrusionOk="0">
                  <a:moveTo>
                    <a:pt x="8211477" y="8813698"/>
                  </a:moveTo>
                  <a:lnTo>
                    <a:pt x="8209928" y="8806053"/>
                  </a:lnTo>
                  <a:lnTo>
                    <a:pt x="8205724" y="8799817"/>
                  </a:lnTo>
                  <a:lnTo>
                    <a:pt x="8199475" y="8795601"/>
                  </a:lnTo>
                  <a:lnTo>
                    <a:pt x="8191843" y="8794051"/>
                  </a:lnTo>
                  <a:lnTo>
                    <a:pt x="8184185" y="8795601"/>
                  </a:lnTo>
                  <a:lnTo>
                    <a:pt x="8177936" y="8799817"/>
                  </a:lnTo>
                  <a:lnTo>
                    <a:pt x="8173733" y="8806053"/>
                  </a:lnTo>
                  <a:lnTo>
                    <a:pt x="8172183" y="8813698"/>
                  </a:lnTo>
                  <a:lnTo>
                    <a:pt x="8173733" y="8821356"/>
                  </a:lnTo>
                  <a:lnTo>
                    <a:pt x="8177936" y="8827592"/>
                  </a:lnTo>
                  <a:lnTo>
                    <a:pt x="8184185" y="8831809"/>
                  </a:lnTo>
                  <a:lnTo>
                    <a:pt x="8191843" y="8833345"/>
                  </a:lnTo>
                  <a:lnTo>
                    <a:pt x="8199475" y="8831809"/>
                  </a:lnTo>
                  <a:lnTo>
                    <a:pt x="8205724" y="8827592"/>
                  </a:lnTo>
                  <a:lnTo>
                    <a:pt x="8209928" y="8821356"/>
                  </a:lnTo>
                  <a:lnTo>
                    <a:pt x="8211477" y="8813698"/>
                  </a:lnTo>
                  <a:close/>
                </a:path>
                <a:path w="14841219" h="10718800" extrusionOk="0">
                  <a:moveTo>
                    <a:pt x="8211477" y="8713610"/>
                  </a:moveTo>
                  <a:lnTo>
                    <a:pt x="8209928" y="8705964"/>
                  </a:lnTo>
                  <a:lnTo>
                    <a:pt x="8205724" y="8699716"/>
                  </a:lnTo>
                  <a:lnTo>
                    <a:pt x="8199475" y="8695512"/>
                  </a:lnTo>
                  <a:lnTo>
                    <a:pt x="8191843" y="8693975"/>
                  </a:lnTo>
                  <a:lnTo>
                    <a:pt x="8184185" y="8695512"/>
                  </a:lnTo>
                  <a:lnTo>
                    <a:pt x="8177936" y="8699716"/>
                  </a:lnTo>
                  <a:lnTo>
                    <a:pt x="8173733" y="8705964"/>
                  </a:lnTo>
                  <a:lnTo>
                    <a:pt x="8172183" y="8713610"/>
                  </a:lnTo>
                  <a:lnTo>
                    <a:pt x="8173733" y="8721255"/>
                  </a:lnTo>
                  <a:lnTo>
                    <a:pt x="8177936" y="8727503"/>
                  </a:lnTo>
                  <a:lnTo>
                    <a:pt x="8184185" y="8731720"/>
                  </a:lnTo>
                  <a:lnTo>
                    <a:pt x="8191843" y="8733269"/>
                  </a:lnTo>
                  <a:lnTo>
                    <a:pt x="8199475" y="8731720"/>
                  </a:lnTo>
                  <a:lnTo>
                    <a:pt x="8205724" y="8727503"/>
                  </a:lnTo>
                  <a:lnTo>
                    <a:pt x="8209928" y="8721255"/>
                  </a:lnTo>
                  <a:lnTo>
                    <a:pt x="8211477" y="8713610"/>
                  </a:lnTo>
                  <a:close/>
                </a:path>
                <a:path w="14841219" h="10718800" extrusionOk="0">
                  <a:moveTo>
                    <a:pt x="8211477" y="8613521"/>
                  </a:moveTo>
                  <a:lnTo>
                    <a:pt x="8209928" y="8605863"/>
                  </a:lnTo>
                  <a:lnTo>
                    <a:pt x="8205724" y="8599627"/>
                  </a:lnTo>
                  <a:lnTo>
                    <a:pt x="8199475" y="8595411"/>
                  </a:lnTo>
                  <a:lnTo>
                    <a:pt x="8191843" y="8593874"/>
                  </a:lnTo>
                  <a:lnTo>
                    <a:pt x="8184185" y="8595411"/>
                  </a:lnTo>
                  <a:lnTo>
                    <a:pt x="8177936" y="8599627"/>
                  </a:lnTo>
                  <a:lnTo>
                    <a:pt x="8173733" y="8605863"/>
                  </a:lnTo>
                  <a:lnTo>
                    <a:pt x="8172183" y="8613521"/>
                  </a:lnTo>
                  <a:lnTo>
                    <a:pt x="8173733" y="8621166"/>
                  </a:lnTo>
                  <a:lnTo>
                    <a:pt x="8177936" y="8627415"/>
                  </a:lnTo>
                  <a:lnTo>
                    <a:pt x="8184185" y="8631618"/>
                  </a:lnTo>
                  <a:lnTo>
                    <a:pt x="8191843" y="8633168"/>
                  </a:lnTo>
                  <a:lnTo>
                    <a:pt x="8199475" y="8631618"/>
                  </a:lnTo>
                  <a:lnTo>
                    <a:pt x="8205724" y="8627415"/>
                  </a:lnTo>
                  <a:lnTo>
                    <a:pt x="8209928" y="8621166"/>
                  </a:lnTo>
                  <a:lnTo>
                    <a:pt x="8211477" y="8613521"/>
                  </a:lnTo>
                  <a:close/>
                </a:path>
                <a:path w="14841219" h="10718800" extrusionOk="0">
                  <a:moveTo>
                    <a:pt x="8211477" y="8513420"/>
                  </a:moveTo>
                  <a:lnTo>
                    <a:pt x="8209928" y="8505774"/>
                  </a:lnTo>
                  <a:lnTo>
                    <a:pt x="8205724" y="8499526"/>
                  </a:lnTo>
                  <a:lnTo>
                    <a:pt x="8199475" y="8495322"/>
                  </a:lnTo>
                  <a:lnTo>
                    <a:pt x="8191843" y="8493773"/>
                  </a:lnTo>
                  <a:lnTo>
                    <a:pt x="8184185" y="8495322"/>
                  </a:lnTo>
                  <a:lnTo>
                    <a:pt x="8177936" y="8499526"/>
                  </a:lnTo>
                  <a:lnTo>
                    <a:pt x="8173733" y="8505774"/>
                  </a:lnTo>
                  <a:lnTo>
                    <a:pt x="8172183" y="8513420"/>
                  </a:lnTo>
                  <a:lnTo>
                    <a:pt x="8173733" y="8521065"/>
                  </a:lnTo>
                  <a:lnTo>
                    <a:pt x="8177936" y="8527313"/>
                  </a:lnTo>
                  <a:lnTo>
                    <a:pt x="8184185" y="8531530"/>
                  </a:lnTo>
                  <a:lnTo>
                    <a:pt x="8191843" y="8533066"/>
                  </a:lnTo>
                  <a:lnTo>
                    <a:pt x="8199475" y="8531530"/>
                  </a:lnTo>
                  <a:lnTo>
                    <a:pt x="8205724" y="8527313"/>
                  </a:lnTo>
                  <a:lnTo>
                    <a:pt x="8209928" y="8521065"/>
                  </a:lnTo>
                  <a:lnTo>
                    <a:pt x="8211477" y="8513420"/>
                  </a:lnTo>
                  <a:close/>
                </a:path>
                <a:path w="14841219" h="10718800" extrusionOk="0">
                  <a:moveTo>
                    <a:pt x="8211477" y="8413331"/>
                  </a:moveTo>
                  <a:lnTo>
                    <a:pt x="8209928" y="8405673"/>
                  </a:lnTo>
                  <a:lnTo>
                    <a:pt x="8205724" y="8399424"/>
                  </a:lnTo>
                  <a:lnTo>
                    <a:pt x="8199475" y="8395221"/>
                  </a:lnTo>
                  <a:lnTo>
                    <a:pt x="8191843" y="8393671"/>
                  </a:lnTo>
                  <a:lnTo>
                    <a:pt x="8184185" y="8395221"/>
                  </a:lnTo>
                  <a:lnTo>
                    <a:pt x="8177936" y="8399424"/>
                  </a:lnTo>
                  <a:lnTo>
                    <a:pt x="8173733" y="8405673"/>
                  </a:lnTo>
                  <a:lnTo>
                    <a:pt x="8172183" y="8413331"/>
                  </a:lnTo>
                  <a:lnTo>
                    <a:pt x="8173733" y="8420976"/>
                  </a:lnTo>
                  <a:lnTo>
                    <a:pt x="8177936" y="8427212"/>
                  </a:lnTo>
                  <a:lnTo>
                    <a:pt x="8184185" y="8431416"/>
                  </a:lnTo>
                  <a:lnTo>
                    <a:pt x="8191843" y="8432965"/>
                  </a:lnTo>
                  <a:lnTo>
                    <a:pt x="8199475" y="8431416"/>
                  </a:lnTo>
                  <a:lnTo>
                    <a:pt x="8205724" y="8427212"/>
                  </a:lnTo>
                  <a:lnTo>
                    <a:pt x="8209928" y="8420976"/>
                  </a:lnTo>
                  <a:lnTo>
                    <a:pt x="8211477" y="8413331"/>
                  </a:lnTo>
                  <a:close/>
                </a:path>
                <a:path w="14841219" h="10718800" extrusionOk="0">
                  <a:moveTo>
                    <a:pt x="8211477" y="8313229"/>
                  </a:moveTo>
                  <a:lnTo>
                    <a:pt x="8209928" y="8305571"/>
                  </a:lnTo>
                  <a:lnTo>
                    <a:pt x="8205724" y="8299336"/>
                  </a:lnTo>
                  <a:lnTo>
                    <a:pt x="8199475" y="8295132"/>
                  </a:lnTo>
                  <a:lnTo>
                    <a:pt x="8191843" y="8293582"/>
                  </a:lnTo>
                  <a:lnTo>
                    <a:pt x="8184185" y="8295132"/>
                  </a:lnTo>
                  <a:lnTo>
                    <a:pt x="8177936" y="8299336"/>
                  </a:lnTo>
                  <a:lnTo>
                    <a:pt x="8173733" y="8305571"/>
                  </a:lnTo>
                  <a:lnTo>
                    <a:pt x="8172183" y="8313229"/>
                  </a:lnTo>
                  <a:lnTo>
                    <a:pt x="8173733" y="8320875"/>
                  </a:lnTo>
                  <a:lnTo>
                    <a:pt x="8177936" y="8327123"/>
                  </a:lnTo>
                  <a:lnTo>
                    <a:pt x="8184185" y="8331327"/>
                  </a:lnTo>
                  <a:lnTo>
                    <a:pt x="8191843" y="8332876"/>
                  </a:lnTo>
                  <a:lnTo>
                    <a:pt x="8199475" y="8331327"/>
                  </a:lnTo>
                  <a:lnTo>
                    <a:pt x="8205724" y="8327123"/>
                  </a:lnTo>
                  <a:lnTo>
                    <a:pt x="8209928" y="8320875"/>
                  </a:lnTo>
                  <a:lnTo>
                    <a:pt x="8211477" y="8313229"/>
                  </a:lnTo>
                  <a:close/>
                </a:path>
                <a:path w="14841219" h="10718800" extrusionOk="0">
                  <a:moveTo>
                    <a:pt x="8211477" y="8213141"/>
                  </a:moveTo>
                  <a:lnTo>
                    <a:pt x="8209928" y="8205483"/>
                  </a:lnTo>
                  <a:lnTo>
                    <a:pt x="8205724" y="8199234"/>
                  </a:lnTo>
                  <a:lnTo>
                    <a:pt x="8199475" y="8195030"/>
                  </a:lnTo>
                  <a:lnTo>
                    <a:pt x="8191843" y="8193481"/>
                  </a:lnTo>
                  <a:lnTo>
                    <a:pt x="8184185" y="8195030"/>
                  </a:lnTo>
                  <a:lnTo>
                    <a:pt x="8177936" y="8199234"/>
                  </a:lnTo>
                  <a:lnTo>
                    <a:pt x="8173733" y="8205483"/>
                  </a:lnTo>
                  <a:lnTo>
                    <a:pt x="8172183" y="8213141"/>
                  </a:lnTo>
                  <a:lnTo>
                    <a:pt x="8173733" y="8220786"/>
                  </a:lnTo>
                  <a:lnTo>
                    <a:pt x="8177936" y="8227022"/>
                  </a:lnTo>
                  <a:lnTo>
                    <a:pt x="8184185" y="8231238"/>
                  </a:lnTo>
                  <a:lnTo>
                    <a:pt x="8191843" y="8232775"/>
                  </a:lnTo>
                  <a:lnTo>
                    <a:pt x="8199475" y="8231238"/>
                  </a:lnTo>
                  <a:lnTo>
                    <a:pt x="8205724" y="8227022"/>
                  </a:lnTo>
                  <a:lnTo>
                    <a:pt x="8209928" y="8220786"/>
                  </a:lnTo>
                  <a:lnTo>
                    <a:pt x="8211477" y="8213141"/>
                  </a:lnTo>
                  <a:close/>
                </a:path>
                <a:path w="14841219" h="10718800" extrusionOk="0">
                  <a:moveTo>
                    <a:pt x="8211477" y="8113039"/>
                  </a:moveTo>
                  <a:lnTo>
                    <a:pt x="8209940" y="8105394"/>
                  </a:lnTo>
                  <a:lnTo>
                    <a:pt x="8205737" y="8099145"/>
                  </a:lnTo>
                  <a:lnTo>
                    <a:pt x="8199488" y="8094942"/>
                  </a:lnTo>
                  <a:lnTo>
                    <a:pt x="8191843" y="8093392"/>
                  </a:lnTo>
                  <a:lnTo>
                    <a:pt x="8184197" y="8094942"/>
                  </a:lnTo>
                  <a:lnTo>
                    <a:pt x="8177949" y="8099145"/>
                  </a:lnTo>
                  <a:lnTo>
                    <a:pt x="8173733" y="8105394"/>
                  </a:lnTo>
                  <a:lnTo>
                    <a:pt x="8172196" y="8113039"/>
                  </a:lnTo>
                  <a:lnTo>
                    <a:pt x="8173733" y="8120685"/>
                  </a:lnTo>
                  <a:lnTo>
                    <a:pt x="8177949" y="8126933"/>
                  </a:lnTo>
                  <a:lnTo>
                    <a:pt x="8184197" y="8131149"/>
                  </a:lnTo>
                  <a:lnTo>
                    <a:pt x="8191843" y="8132686"/>
                  </a:lnTo>
                  <a:lnTo>
                    <a:pt x="8199488" y="8131149"/>
                  </a:lnTo>
                  <a:lnTo>
                    <a:pt x="8205737" y="8126933"/>
                  </a:lnTo>
                  <a:lnTo>
                    <a:pt x="8209940" y="8120685"/>
                  </a:lnTo>
                  <a:lnTo>
                    <a:pt x="8211477" y="8113039"/>
                  </a:lnTo>
                  <a:close/>
                </a:path>
                <a:path w="14841219" h="10718800" extrusionOk="0">
                  <a:moveTo>
                    <a:pt x="8255394" y="5159629"/>
                  </a:moveTo>
                  <a:lnTo>
                    <a:pt x="8253857" y="5151983"/>
                  </a:lnTo>
                  <a:lnTo>
                    <a:pt x="8249640" y="5145735"/>
                  </a:lnTo>
                  <a:lnTo>
                    <a:pt x="8243392" y="5141531"/>
                  </a:lnTo>
                  <a:lnTo>
                    <a:pt x="8235747" y="5139982"/>
                  </a:lnTo>
                  <a:lnTo>
                    <a:pt x="8228101" y="5141531"/>
                  </a:lnTo>
                  <a:lnTo>
                    <a:pt x="8221853" y="5145735"/>
                  </a:lnTo>
                  <a:lnTo>
                    <a:pt x="8217636" y="5151983"/>
                  </a:lnTo>
                  <a:lnTo>
                    <a:pt x="8216100" y="5159629"/>
                  </a:lnTo>
                  <a:lnTo>
                    <a:pt x="8217636" y="5167287"/>
                  </a:lnTo>
                  <a:lnTo>
                    <a:pt x="8221853" y="5173535"/>
                  </a:lnTo>
                  <a:lnTo>
                    <a:pt x="8228101" y="5177739"/>
                  </a:lnTo>
                  <a:lnTo>
                    <a:pt x="8235747" y="5179288"/>
                  </a:lnTo>
                  <a:lnTo>
                    <a:pt x="8243392" y="5177739"/>
                  </a:lnTo>
                  <a:lnTo>
                    <a:pt x="8249640" y="5173535"/>
                  </a:lnTo>
                  <a:lnTo>
                    <a:pt x="8253857" y="5167287"/>
                  </a:lnTo>
                  <a:lnTo>
                    <a:pt x="8255394" y="5159629"/>
                  </a:lnTo>
                  <a:close/>
                </a:path>
                <a:path w="14841219" h="10718800" extrusionOk="0">
                  <a:moveTo>
                    <a:pt x="8255394" y="5059540"/>
                  </a:moveTo>
                  <a:lnTo>
                    <a:pt x="8253857" y="5051895"/>
                  </a:lnTo>
                  <a:lnTo>
                    <a:pt x="8249640" y="5045646"/>
                  </a:lnTo>
                  <a:lnTo>
                    <a:pt x="8243392" y="5041443"/>
                  </a:lnTo>
                  <a:lnTo>
                    <a:pt x="8235747" y="5039893"/>
                  </a:lnTo>
                  <a:lnTo>
                    <a:pt x="8228101" y="5041443"/>
                  </a:lnTo>
                  <a:lnTo>
                    <a:pt x="8221853" y="5045646"/>
                  </a:lnTo>
                  <a:lnTo>
                    <a:pt x="8217636" y="5051895"/>
                  </a:lnTo>
                  <a:lnTo>
                    <a:pt x="8216100" y="5059540"/>
                  </a:lnTo>
                  <a:lnTo>
                    <a:pt x="8217636" y="5067198"/>
                  </a:lnTo>
                  <a:lnTo>
                    <a:pt x="8221853" y="5073434"/>
                  </a:lnTo>
                  <a:lnTo>
                    <a:pt x="8228101" y="5077650"/>
                  </a:lnTo>
                  <a:lnTo>
                    <a:pt x="8235747" y="5079200"/>
                  </a:lnTo>
                  <a:lnTo>
                    <a:pt x="8243392" y="5077650"/>
                  </a:lnTo>
                  <a:lnTo>
                    <a:pt x="8249640" y="5073434"/>
                  </a:lnTo>
                  <a:lnTo>
                    <a:pt x="8253857" y="5067198"/>
                  </a:lnTo>
                  <a:lnTo>
                    <a:pt x="8255394" y="5059540"/>
                  </a:lnTo>
                  <a:close/>
                </a:path>
                <a:path w="14841219" h="10718800" extrusionOk="0">
                  <a:moveTo>
                    <a:pt x="8255394" y="4959451"/>
                  </a:moveTo>
                  <a:lnTo>
                    <a:pt x="8253857" y="4951806"/>
                  </a:lnTo>
                  <a:lnTo>
                    <a:pt x="8249640" y="4945558"/>
                  </a:lnTo>
                  <a:lnTo>
                    <a:pt x="8243392" y="4941341"/>
                  </a:lnTo>
                  <a:lnTo>
                    <a:pt x="8235747" y="4939804"/>
                  </a:lnTo>
                  <a:lnTo>
                    <a:pt x="8228101" y="4941341"/>
                  </a:lnTo>
                  <a:lnTo>
                    <a:pt x="8221853" y="4945558"/>
                  </a:lnTo>
                  <a:lnTo>
                    <a:pt x="8217636" y="4951806"/>
                  </a:lnTo>
                  <a:lnTo>
                    <a:pt x="8216100" y="4959451"/>
                  </a:lnTo>
                  <a:lnTo>
                    <a:pt x="8217636" y="4967097"/>
                  </a:lnTo>
                  <a:lnTo>
                    <a:pt x="8221853" y="4973332"/>
                  </a:lnTo>
                  <a:lnTo>
                    <a:pt x="8228101" y="4977549"/>
                  </a:lnTo>
                  <a:lnTo>
                    <a:pt x="8235747" y="4979086"/>
                  </a:lnTo>
                  <a:lnTo>
                    <a:pt x="8243392" y="4977549"/>
                  </a:lnTo>
                  <a:lnTo>
                    <a:pt x="8249640" y="4973332"/>
                  </a:lnTo>
                  <a:lnTo>
                    <a:pt x="8253857" y="4967097"/>
                  </a:lnTo>
                  <a:lnTo>
                    <a:pt x="8255394" y="4959451"/>
                  </a:lnTo>
                  <a:close/>
                </a:path>
                <a:path w="14841219" h="10718800" extrusionOk="0">
                  <a:moveTo>
                    <a:pt x="8255394" y="4859350"/>
                  </a:moveTo>
                  <a:lnTo>
                    <a:pt x="8253857" y="4851705"/>
                  </a:lnTo>
                  <a:lnTo>
                    <a:pt x="8249640" y="4845456"/>
                  </a:lnTo>
                  <a:lnTo>
                    <a:pt x="8243392" y="4841252"/>
                  </a:lnTo>
                  <a:lnTo>
                    <a:pt x="8235747" y="4839703"/>
                  </a:lnTo>
                  <a:lnTo>
                    <a:pt x="8228101" y="4841252"/>
                  </a:lnTo>
                  <a:lnTo>
                    <a:pt x="8221853" y="4845456"/>
                  </a:lnTo>
                  <a:lnTo>
                    <a:pt x="8217636" y="4851705"/>
                  </a:lnTo>
                  <a:lnTo>
                    <a:pt x="8216100" y="4859350"/>
                  </a:lnTo>
                  <a:lnTo>
                    <a:pt x="8217636" y="4866995"/>
                  </a:lnTo>
                  <a:lnTo>
                    <a:pt x="8221853" y="4873244"/>
                  </a:lnTo>
                  <a:lnTo>
                    <a:pt x="8228101" y="4877447"/>
                  </a:lnTo>
                  <a:lnTo>
                    <a:pt x="8235747" y="4878997"/>
                  </a:lnTo>
                  <a:lnTo>
                    <a:pt x="8243392" y="4877447"/>
                  </a:lnTo>
                  <a:lnTo>
                    <a:pt x="8249640" y="4873244"/>
                  </a:lnTo>
                  <a:lnTo>
                    <a:pt x="8253857" y="4866995"/>
                  </a:lnTo>
                  <a:lnTo>
                    <a:pt x="8255394" y="4859350"/>
                  </a:lnTo>
                  <a:close/>
                </a:path>
                <a:path w="14841219" h="10718800" extrusionOk="0">
                  <a:moveTo>
                    <a:pt x="8255394" y="4759249"/>
                  </a:moveTo>
                  <a:lnTo>
                    <a:pt x="8253857" y="4751603"/>
                  </a:lnTo>
                  <a:lnTo>
                    <a:pt x="8249640" y="4745367"/>
                  </a:lnTo>
                  <a:lnTo>
                    <a:pt x="8243392" y="4741151"/>
                  </a:lnTo>
                  <a:lnTo>
                    <a:pt x="8235747" y="4739602"/>
                  </a:lnTo>
                  <a:lnTo>
                    <a:pt x="8228101" y="4741151"/>
                  </a:lnTo>
                  <a:lnTo>
                    <a:pt x="8221853" y="4745367"/>
                  </a:lnTo>
                  <a:lnTo>
                    <a:pt x="8217636" y="4751603"/>
                  </a:lnTo>
                  <a:lnTo>
                    <a:pt x="8216100" y="4759249"/>
                  </a:lnTo>
                  <a:lnTo>
                    <a:pt x="8217636" y="4766907"/>
                  </a:lnTo>
                  <a:lnTo>
                    <a:pt x="8221853" y="4773155"/>
                  </a:lnTo>
                  <a:lnTo>
                    <a:pt x="8228101" y="4777359"/>
                  </a:lnTo>
                  <a:lnTo>
                    <a:pt x="8235747" y="4778908"/>
                  </a:lnTo>
                  <a:lnTo>
                    <a:pt x="8243392" y="4777359"/>
                  </a:lnTo>
                  <a:lnTo>
                    <a:pt x="8249640" y="4773155"/>
                  </a:lnTo>
                  <a:lnTo>
                    <a:pt x="8253857" y="4766907"/>
                  </a:lnTo>
                  <a:lnTo>
                    <a:pt x="8255394" y="4759249"/>
                  </a:lnTo>
                  <a:close/>
                </a:path>
                <a:path w="14841219" h="10718800" extrusionOk="0">
                  <a:moveTo>
                    <a:pt x="8255394" y="4659147"/>
                  </a:moveTo>
                  <a:lnTo>
                    <a:pt x="8253857" y="4651514"/>
                  </a:lnTo>
                  <a:lnTo>
                    <a:pt x="8249640" y="4645266"/>
                  </a:lnTo>
                  <a:lnTo>
                    <a:pt x="8243392" y="4641050"/>
                  </a:lnTo>
                  <a:lnTo>
                    <a:pt x="8235747" y="4639513"/>
                  </a:lnTo>
                  <a:lnTo>
                    <a:pt x="8228101" y="4641050"/>
                  </a:lnTo>
                  <a:lnTo>
                    <a:pt x="8221853" y="4645266"/>
                  </a:lnTo>
                  <a:lnTo>
                    <a:pt x="8217636" y="4651514"/>
                  </a:lnTo>
                  <a:lnTo>
                    <a:pt x="8216100" y="4659147"/>
                  </a:lnTo>
                  <a:lnTo>
                    <a:pt x="8217636" y="4666805"/>
                  </a:lnTo>
                  <a:lnTo>
                    <a:pt x="8221853" y="4673054"/>
                  </a:lnTo>
                  <a:lnTo>
                    <a:pt x="8228101" y="4677257"/>
                  </a:lnTo>
                  <a:lnTo>
                    <a:pt x="8235747" y="4678807"/>
                  </a:lnTo>
                  <a:lnTo>
                    <a:pt x="8243392" y="4677257"/>
                  </a:lnTo>
                  <a:lnTo>
                    <a:pt x="8249640" y="4673054"/>
                  </a:lnTo>
                  <a:lnTo>
                    <a:pt x="8253857" y="4666805"/>
                  </a:lnTo>
                  <a:lnTo>
                    <a:pt x="8255394" y="4659147"/>
                  </a:lnTo>
                  <a:close/>
                </a:path>
                <a:path w="14841219" h="10718800" extrusionOk="0">
                  <a:moveTo>
                    <a:pt x="8255394" y="4559071"/>
                  </a:moveTo>
                  <a:lnTo>
                    <a:pt x="8253857" y="4551413"/>
                  </a:lnTo>
                  <a:lnTo>
                    <a:pt x="8249640" y="4545165"/>
                  </a:lnTo>
                  <a:lnTo>
                    <a:pt x="8243392" y="4540961"/>
                  </a:lnTo>
                  <a:lnTo>
                    <a:pt x="8235747" y="4539412"/>
                  </a:lnTo>
                  <a:lnTo>
                    <a:pt x="8228101" y="4540961"/>
                  </a:lnTo>
                  <a:lnTo>
                    <a:pt x="8221853" y="4545165"/>
                  </a:lnTo>
                  <a:lnTo>
                    <a:pt x="8217636" y="4551413"/>
                  </a:lnTo>
                  <a:lnTo>
                    <a:pt x="8216100" y="4559071"/>
                  </a:lnTo>
                  <a:lnTo>
                    <a:pt x="8217636" y="4566717"/>
                  </a:lnTo>
                  <a:lnTo>
                    <a:pt x="8221853" y="4572952"/>
                  </a:lnTo>
                  <a:lnTo>
                    <a:pt x="8228101" y="4577169"/>
                  </a:lnTo>
                  <a:lnTo>
                    <a:pt x="8235747" y="4578705"/>
                  </a:lnTo>
                  <a:lnTo>
                    <a:pt x="8243392" y="4577169"/>
                  </a:lnTo>
                  <a:lnTo>
                    <a:pt x="8249640" y="4572952"/>
                  </a:lnTo>
                  <a:lnTo>
                    <a:pt x="8253857" y="4566717"/>
                  </a:lnTo>
                  <a:lnTo>
                    <a:pt x="8255394" y="4559071"/>
                  </a:lnTo>
                  <a:close/>
                </a:path>
                <a:path w="14841219" h="10718800" extrusionOk="0">
                  <a:moveTo>
                    <a:pt x="8255394" y="4458970"/>
                  </a:moveTo>
                  <a:lnTo>
                    <a:pt x="8253857" y="4451324"/>
                  </a:lnTo>
                  <a:lnTo>
                    <a:pt x="8249640" y="4445076"/>
                  </a:lnTo>
                  <a:lnTo>
                    <a:pt x="8243392" y="4440860"/>
                  </a:lnTo>
                  <a:lnTo>
                    <a:pt x="8235747" y="4439310"/>
                  </a:lnTo>
                  <a:lnTo>
                    <a:pt x="8228101" y="4440860"/>
                  </a:lnTo>
                  <a:lnTo>
                    <a:pt x="8221853" y="4445076"/>
                  </a:lnTo>
                  <a:lnTo>
                    <a:pt x="8217636" y="4451324"/>
                  </a:lnTo>
                  <a:lnTo>
                    <a:pt x="8216100" y="4458970"/>
                  </a:lnTo>
                  <a:lnTo>
                    <a:pt x="8217636" y="4466615"/>
                  </a:lnTo>
                  <a:lnTo>
                    <a:pt x="8221853" y="4472851"/>
                  </a:lnTo>
                  <a:lnTo>
                    <a:pt x="8228101" y="4477067"/>
                  </a:lnTo>
                  <a:lnTo>
                    <a:pt x="8235747" y="4478604"/>
                  </a:lnTo>
                  <a:lnTo>
                    <a:pt x="8243392" y="4477067"/>
                  </a:lnTo>
                  <a:lnTo>
                    <a:pt x="8249640" y="4472851"/>
                  </a:lnTo>
                  <a:lnTo>
                    <a:pt x="8253857" y="4466615"/>
                  </a:lnTo>
                  <a:lnTo>
                    <a:pt x="8255394" y="4458970"/>
                  </a:lnTo>
                  <a:close/>
                </a:path>
                <a:path w="14841219" h="10718800" extrusionOk="0">
                  <a:moveTo>
                    <a:pt x="8255394" y="4358868"/>
                  </a:moveTo>
                  <a:lnTo>
                    <a:pt x="8253857" y="4351223"/>
                  </a:lnTo>
                  <a:lnTo>
                    <a:pt x="8249640" y="4344975"/>
                  </a:lnTo>
                  <a:lnTo>
                    <a:pt x="8243392" y="4340758"/>
                  </a:lnTo>
                  <a:lnTo>
                    <a:pt x="8235747" y="4339221"/>
                  </a:lnTo>
                  <a:lnTo>
                    <a:pt x="8228101" y="4340758"/>
                  </a:lnTo>
                  <a:lnTo>
                    <a:pt x="8221853" y="4344975"/>
                  </a:lnTo>
                  <a:lnTo>
                    <a:pt x="8217636" y="4351223"/>
                  </a:lnTo>
                  <a:lnTo>
                    <a:pt x="8216100" y="4358868"/>
                  </a:lnTo>
                  <a:lnTo>
                    <a:pt x="8217636" y="4366514"/>
                  </a:lnTo>
                  <a:lnTo>
                    <a:pt x="8221853" y="4372762"/>
                  </a:lnTo>
                  <a:lnTo>
                    <a:pt x="8228101" y="4376966"/>
                  </a:lnTo>
                  <a:lnTo>
                    <a:pt x="8235747" y="4378515"/>
                  </a:lnTo>
                  <a:lnTo>
                    <a:pt x="8243392" y="4376966"/>
                  </a:lnTo>
                  <a:lnTo>
                    <a:pt x="8249640" y="4372762"/>
                  </a:lnTo>
                  <a:lnTo>
                    <a:pt x="8253857" y="4366514"/>
                  </a:lnTo>
                  <a:lnTo>
                    <a:pt x="8255394" y="4358868"/>
                  </a:lnTo>
                  <a:close/>
                </a:path>
                <a:path w="14841219" h="10718800" extrusionOk="0">
                  <a:moveTo>
                    <a:pt x="8255394" y="4258767"/>
                  </a:moveTo>
                  <a:lnTo>
                    <a:pt x="8253857" y="4251122"/>
                  </a:lnTo>
                  <a:lnTo>
                    <a:pt x="8249640" y="4244886"/>
                  </a:lnTo>
                  <a:lnTo>
                    <a:pt x="8243392" y="4240669"/>
                  </a:lnTo>
                  <a:lnTo>
                    <a:pt x="8235747" y="4239120"/>
                  </a:lnTo>
                  <a:lnTo>
                    <a:pt x="8228101" y="4240669"/>
                  </a:lnTo>
                  <a:lnTo>
                    <a:pt x="8221853" y="4244886"/>
                  </a:lnTo>
                  <a:lnTo>
                    <a:pt x="8217636" y="4251122"/>
                  </a:lnTo>
                  <a:lnTo>
                    <a:pt x="8216100" y="4258767"/>
                  </a:lnTo>
                  <a:lnTo>
                    <a:pt x="8217636" y="4266412"/>
                  </a:lnTo>
                  <a:lnTo>
                    <a:pt x="8221853" y="4272661"/>
                  </a:lnTo>
                  <a:lnTo>
                    <a:pt x="8228101" y="4276877"/>
                  </a:lnTo>
                  <a:lnTo>
                    <a:pt x="8235747" y="4278427"/>
                  </a:lnTo>
                  <a:lnTo>
                    <a:pt x="8243392" y="4276877"/>
                  </a:lnTo>
                  <a:lnTo>
                    <a:pt x="8249640" y="4272661"/>
                  </a:lnTo>
                  <a:lnTo>
                    <a:pt x="8253857" y="4266412"/>
                  </a:lnTo>
                  <a:lnTo>
                    <a:pt x="8255394" y="4258767"/>
                  </a:lnTo>
                  <a:close/>
                </a:path>
                <a:path w="14841219" h="10718800" extrusionOk="0">
                  <a:moveTo>
                    <a:pt x="8255394" y="4158678"/>
                  </a:moveTo>
                  <a:lnTo>
                    <a:pt x="8253857" y="4151033"/>
                  </a:lnTo>
                  <a:lnTo>
                    <a:pt x="8249640" y="4144784"/>
                  </a:lnTo>
                  <a:lnTo>
                    <a:pt x="8243392" y="4140581"/>
                  </a:lnTo>
                  <a:lnTo>
                    <a:pt x="8235747" y="4139031"/>
                  </a:lnTo>
                  <a:lnTo>
                    <a:pt x="8228101" y="4140581"/>
                  </a:lnTo>
                  <a:lnTo>
                    <a:pt x="8221853" y="4144784"/>
                  </a:lnTo>
                  <a:lnTo>
                    <a:pt x="8217636" y="4151033"/>
                  </a:lnTo>
                  <a:lnTo>
                    <a:pt x="8216100" y="4158678"/>
                  </a:lnTo>
                  <a:lnTo>
                    <a:pt x="8217636" y="4166324"/>
                  </a:lnTo>
                  <a:lnTo>
                    <a:pt x="8221853" y="4172572"/>
                  </a:lnTo>
                  <a:lnTo>
                    <a:pt x="8228101" y="4176776"/>
                  </a:lnTo>
                  <a:lnTo>
                    <a:pt x="8235747" y="4178325"/>
                  </a:lnTo>
                  <a:lnTo>
                    <a:pt x="8243392" y="4176776"/>
                  </a:lnTo>
                  <a:lnTo>
                    <a:pt x="8249640" y="4172572"/>
                  </a:lnTo>
                  <a:lnTo>
                    <a:pt x="8253857" y="4166324"/>
                  </a:lnTo>
                  <a:lnTo>
                    <a:pt x="8255394" y="4158678"/>
                  </a:lnTo>
                  <a:close/>
                </a:path>
                <a:path w="14841219" h="10718800" extrusionOk="0">
                  <a:moveTo>
                    <a:pt x="8255394" y="4058577"/>
                  </a:moveTo>
                  <a:lnTo>
                    <a:pt x="8253857" y="4050931"/>
                  </a:lnTo>
                  <a:lnTo>
                    <a:pt x="8249640" y="4044696"/>
                  </a:lnTo>
                  <a:lnTo>
                    <a:pt x="8243392" y="4040479"/>
                  </a:lnTo>
                  <a:lnTo>
                    <a:pt x="8235747" y="4038943"/>
                  </a:lnTo>
                  <a:lnTo>
                    <a:pt x="8228101" y="4040479"/>
                  </a:lnTo>
                  <a:lnTo>
                    <a:pt x="8221853" y="4044696"/>
                  </a:lnTo>
                  <a:lnTo>
                    <a:pt x="8217636" y="4050931"/>
                  </a:lnTo>
                  <a:lnTo>
                    <a:pt x="8216100" y="4058577"/>
                  </a:lnTo>
                  <a:lnTo>
                    <a:pt x="8217636" y="4066222"/>
                  </a:lnTo>
                  <a:lnTo>
                    <a:pt x="8221853" y="4072471"/>
                  </a:lnTo>
                  <a:lnTo>
                    <a:pt x="8228101" y="4076687"/>
                  </a:lnTo>
                  <a:lnTo>
                    <a:pt x="8235747" y="4078236"/>
                  </a:lnTo>
                  <a:lnTo>
                    <a:pt x="8243392" y="4076687"/>
                  </a:lnTo>
                  <a:lnTo>
                    <a:pt x="8249640" y="4072471"/>
                  </a:lnTo>
                  <a:lnTo>
                    <a:pt x="8253857" y="4066222"/>
                  </a:lnTo>
                  <a:lnTo>
                    <a:pt x="8255394" y="4058577"/>
                  </a:lnTo>
                  <a:close/>
                </a:path>
                <a:path w="14841219" h="10718800" extrusionOk="0">
                  <a:moveTo>
                    <a:pt x="8255394" y="3958488"/>
                  </a:moveTo>
                  <a:lnTo>
                    <a:pt x="8253857" y="3950843"/>
                  </a:lnTo>
                  <a:lnTo>
                    <a:pt x="8249640" y="3944594"/>
                  </a:lnTo>
                  <a:lnTo>
                    <a:pt x="8243392" y="3940391"/>
                  </a:lnTo>
                  <a:lnTo>
                    <a:pt x="8235747" y="3938841"/>
                  </a:lnTo>
                  <a:lnTo>
                    <a:pt x="8228101" y="3940391"/>
                  </a:lnTo>
                  <a:lnTo>
                    <a:pt x="8221853" y="3944594"/>
                  </a:lnTo>
                  <a:lnTo>
                    <a:pt x="8217636" y="3950843"/>
                  </a:lnTo>
                  <a:lnTo>
                    <a:pt x="8216100" y="3958488"/>
                  </a:lnTo>
                  <a:lnTo>
                    <a:pt x="8217636" y="3966133"/>
                  </a:lnTo>
                  <a:lnTo>
                    <a:pt x="8221853" y="3972382"/>
                  </a:lnTo>
                  <a:lnTo>
                    <a:pt x="8228101" y="3976598"/>
                  </a:lnTo>
                  <a:lnTo>
                    <a:pt x="8235747" y="3978135"/>
                  </a:lnTo>
                  <a:lnTo>
                    <a:pt x="8243392" y="3976598"/>
                  </a:lnTo>
                  <a:lnTo>
                    <a:pt x="8249640" y="3972382"/>
                  </a:lnTo>
                  <a:lnTo>
                    <a:pt x="8253857" y="3966133"/>
                  </a:lnTo>
                  <a:lnTo>
                    <a:pt x="8255394" y="3958488"/>
                  </a:lnTo>
                  <a:close/>
                </a:path>
                <a:path w="14841219" h="10718800" extrusionOk="0">
                  <a:moveTo>
                    <a:pt x="8255394" y="3858387"/>
                  </a:moveTo>
                  <a:lnTo>
                    <a:pt x="8253857" y="3850741"/>
                  </a:lnTo>
                  <a:lnTo>
                    <a:pt x="8249640" y="3844493"/>
                  </a:lnTo>
                  <a:lnTo>
                    <a:pt x="8243392" y="3840289"/>
                  </a:lnTo>
                  <a:lnTo>
                    <a:pt x="8235747" y="3838752"/>
                  </a:lnTo>
                  <a:lnTo>
                    <a:pt x="8228101" y="3840289"/>
                  </a:lnTo>
                  <a:lnTo>
                    <a:pt x="8221853" y="3844493"/>
                  </a:lnTo>
                  <a:lnTo>
                    <a:pt x="8217636" y="3850741"/>
                  </a:lnTo>
                  <a:lnTo>
                    <a:pt x="8216100" y="3858387"/>
                  </a:lnTo>
                  <a:lnTo>
                    <a:pt x="8217636" y="3866045"/>
                  </a:lnTo>
                  <a:lnTo>
                    <a:pt x="8221853" y="3872280"/>
                  </a:lnTo>
                  <a:lnTo>
                    <a:pt x="8228101" y="3876497"/>
                  </a:lnTo>
                  <a:lnTo>
                    <a:pt x="8235747" y="3878034"/>
                  </a:lnTo>
                  <a:lnTo>
                    <a:pt x="8243392" y="3876497"/>
                  </a:lnTo>
                  <a:lnTo>
                    <a:pt x="8249640" y="3872280"/>
                  </a:lnTo>
                  <a:lnTo>
                    <a:pt x="8253857" y="3866045"/>
                  </a:lnTo>
                  <a:lnTo>
                    <a:pt x="8255394" y="3858387"/>
                  </a:lnTo>
                  <a:close/>
                </a:path>
                <a:path w="14841219" h="10718800" extrusionOk="0">
                  <a:moveTo>
                    <a:pt x="8255394" y="3758298"/>
                  </a:moveTo>
                  <a:lnTo>
                    <a:pt x="8253857" y="3750653"/>
                  </a:lnTo>
                  <a:lnTo>
                    <a:pt x="8249640" y="3744404"/>
                  </a:lnTo>
                  <a:lnTo>
                    <a:pt x="8243392" y="3740188"/>
                  </a:lnTo>
                  <a:lnTo>
                    <a:pt x="8235747" y="3738638"/>
                  </a:lnTo>
                  <a:lnTo>
                    <a:pt x="8228101" y="3740188"/>
                  </a:lnTo>
                  <a:lnTo>
                    <a:pt x="8221853" y="3744404"/>
                  </a:lnTo>
                  <a:lnTo>
                    <a:pt x="8217636" y="3750653"/>
                  </a:lnTo>
                  <a:lnTo>
                    <a:pt x="8216100" y="3758298"/>
                  </a:lnTo>
                  <a:lnTo>
                    <a:pt x="8217636" y="3765943"/>
                  </a:lnTo>
                  <a:lnTo>
                    <a:pt x="8221853" y="3772179"/>
                  </a:lnTo>
                  <a:lnTo>
                    <a:pt x="8228101" y="3776395"/>
                  </a:lnTo>
                  <a:lnTo>
                    <a:pt x="8235747" y="3777932"/>
                  </a:lnTo>
                  <a:lnTo>
                    <a:pt x="8243392" y="3776395"/>
                  </a:lnTo>
                  <a:lnTo>
                    <a:pt x="8249640" y="3772179"/>
                  </a:lnTo>
                  <a:lnTo>
                    <a:pt x="8253857" y="3765943"/>
                  </a:lnTo>
                  <a:lnTo>
                    <a:pt x="8255394" y="3758298"/>
                  </a:lnTo>
                  <a:close/>
                </a:path>
                <a:path w="14841219" h="10718800" extrusionOk="0">
                  <a:moveTo>
                    <a:pt x="8255394" y="3658197"/>
                  </a:moveTo>
                  <a:lnTo>
                    <a:pt x="8253857" y="3650551"/>
                  </a:lnTo>
                  <a:lnTo>
                    <a:pt x="8249640" y="3644303"/>
                  </a:lnTo>
                  <a:lnTo>
                    <a:pt x="8243392" y="3640099"/>
                  </a:lnTo>
                  <a:lnTo>
                    <a:pt x="8235747" y="3638562"/>
                  </a:lnTo>
                  <a:lnTo>
                    <a:pt x="8228101" y="3640099"/>
                  </a:lnTo>
                  <a:lnTo>
                    <a:pt x="8221853" y="3644303"/>
                  </a:lnTo>
                  <a:lnTo>
                    <a:pt x="8217636" y="3650551"/>
                  </a:lnTo>
                  <a:lnTo>
                    <a:pt x="8216100" y="3658197"/>
                  </a:lnTo>
                  <a:lnTo>
                    <a:pt x="8217636" y="3665842"/>
                  </a:lnTo>
                  <a:lnTo>
                    <a:pt x="8221853" y="3672090"/>
                  </a:lnTo>
                  <a:lnTo>
                    <a:pt x="8228101" y="3676307"/>
                  </a:lnTo>
                  <a:lnTo>
                    <a:pt x="8235747" y="3677843"/>
                  </a:lnTo>
                  <a:lnTo>
                    <a:pt x="8243392" y="3676307"/>
                  </a:lnTo>
                  <a:lnTo>
                    <a:pt x="8249640" y="3672090"/>
                  </a:lnTo>
                  <a:lnTo>
                    <a:pt x="8253857" y="3665842"/>
                  </a:lnTo>
                  <a:lnTo>
                    <a:pt x="8255394" y="3658197"/>
                  </a:lnTo>
                  <a:close/>
                </a:path>
                <a:path w="14841219" h="10718800" extrusionOk="0">
                  <a:moveTo>
                    <a:pt x="8255394" y="3558095"/>
                  </a:moveTo>
                  <a:lnTo>
                    <a:pt x="8253857" y="3550450"/>
                  </a:lnTo>
                  <a:lnTo>
                    <a:pt x="8249640" y="3544214"/>
                  </a:lnTo>
                  <a:lnTo>
                    <a:pt x="8243392" y="3539998"/>
                  </a:lnTo>
                  <a:lnTo>
                    <a:pt x="8235747" y="3538461"/>
                  </a:lnTo>
                  <a:lnTo>
                    <a:pt x="8228101" y="3539998"/>
                  </a:lnTo>
                  <a:lnTo>
                    <a:pt x="8221853" y="3544214"/>
                  </a:lnTo>
                  <a:lnTo>
                    <a:pt x="8217636" y="3550450"/>
                  </a:lnTo>
                  <a:lnTo>
                    <a:pt x="8216100" y="3558095"/>
                  </a:lnTo>
                  <a:lnTo>
                    <a:pt x="8217636" y="3565753"/>
                  </a:lnTo>
                  <a:lnTo>
                    <a:pt x="8221853" y="3571989"/>
                  </a:lnTo>
                  <a:lnTo>
                    <a:pt x="8228101" y="3576205"/>
                  </a:lnTo>
                  <a:lnTo>
                    <a:pt x="8235747" y="3577755"/>
                  </a:lnTo>
                  <a:lnTo>
                    <a:pt x="8243392" y="3576205"/>
                  </a:lnTo>
                  <a:lnTo>
                    <a:pt x="8249640" y="3571989"/>
                  </a:lnTo>
                  <a:lnTo>
                    <a:pt x="8253857" y="3565753"/>
                  </a:lnTo>
                  <a:lnTo>
                    <a:pt x="8255394" y="3558095"/>
                  </a:lnTo>
                  <a:close/>
                </a:path>
                <a:path w="14841219" h="10718800" extrusionOk="0">
                  <a:moveTo>
                    <a:pt x="8255394" y="3458006"/>
                  </a:moveTo>
                  <a:lnTo>
                    <a:pt x="8253857" y="3450361"/>
                  </a:lnTo>
                  <a:lnTo>
                    <a:pt x="8249640" y="3444113"/>
                  </a:lnTo>
                  <a:lnTo>
                    <a:pt x="8243392" y="3439909"/>
                  </a:lnTo>
                  <a:lnTo>
                    <a:pt x="8235747" y="3438360"/>
                  </a:lnTo>
                  <a:lnTo>
                    <a:pt x="8228101" y="3439909"/>
                  </a:lnTo>
                  <a:lnTo>
                    <a:pt x="8221853" y="3444113"/>
                  </a:lnTo>
                  <a:lnTo>
                    <a:pt x="8217636" y="3450361"/>
                  </a:lnTo>
                  <a:lnTo>
                    <a:pt x="8216100" y="3458006"/>
                  </a:lnTo>
                  <a:lnTo>
                    <a:pt x="8217636" y="3465652"/>
                  </a:lnTo>
                  <a:lnTo>
                    <a:pt x="8221853" y="3471900"/>
                  </a:lnTo>
                  <a:lnTo>
                    <a:pt x="8228101" y="3476104"/>
                  </a:lnTo>
                  <a:lnTo>
                    <a:pt x="8235747" y="3477653"/>
                  </a:lnTo>
                  <a:lnTo>
                    <a:pt x="8243392" y="3476104"/>
                  </a:lnTo>
                  <a:lnTo>
                    <a:pt x="8249640" y="3471900"/>
                  </a:lnTo>
                  <a:lnTo>
                    <a:pt x="8253857" y="3465652"/>
                  </a:lnTo>
                  <a:lnTo>
                    <a:pt x="8255394" y="3458006"/>
                  </a:lnTo>
                  <a:close/>
                </a:path>
                <a:path w="14841219" h="10718800" extrusionOk="0">
                  <a:moveTo>
                    <a:pt x="8255394" y="3357905"/>
                  </a:moveTo>
                  <a:lnTo>
                    <a:pt x="8253857" y="3350260"/>
                  </a:lnTo>
                  <a:lnTo>
                    <a:pt x="8249640" y="3344024"/>
                  </a:lnTo>
                  <a:lnTo>
                    <a:pt x="8243392" y="3339808"/>
                  </a:lnTo>
                  <a:lnTo>
                    <a:pt x="8235747" y="3338258"/>
                  </a:lnTo>
                  <a:lnTo>
                    <a:pt x="8228101" y="3339808"/>
                  </a:lnTo>
                  <a:lnTo>
                    <a:pt x="8221853" y="3344024"/>
                  </a:lnTo>
                  <a:lnTo>
                    <a:pt x="8217636" y="3350260"/>
                  </a:lnTo>
                  <a:lnTo>
                    <a:pt x="8216100" y="3357905"/>
                  </a:lnTo>
                  <a:lnTo>
                    <a:pt x="8217636" y="3365550"/>
                  </a:lnTo>
                  <a:lnTo>
                    <a:pt x="8221853" y="3371799"/>
                  </a:lnTo>
                  <a:lnTo>
                    <a:pt x="8228101" y="3376015"/>
                  </a:lnTo>
                  <a:lnTo>
                    <a:pt x="8235747" y="3377552"/>
                  </a:lnTo>
                  <a:lnTo>
                    <a:pt x="8243392" y="3376015"/>
                  </a:lnTo>
                  <a:lnTo>
                    <a:pt x="8249640" y="3371799"/>
                  </a:lnTo>
                  <a:lnTo>
                    <a:pt x="8253857" y="3365550"/>
                  </a:lnTo>
                  <a:lnTo>
                    <a:pt x="8255394" y="3357905"/>
                  </a:lnTo>
                  <a:close/>
                </a:path>
                <a:path w="14841219" h="10718800" extrusionOk="0">
                  <a:moveTo>
                    <a:pt x="8255394" y="3257816"/>
                  </a:moveTo>
                  <a:lnTo>
                    <a:pt x="8253857" y="3250158"/>
                  </a:lnTo>
                  <a:lnTo>
                    <a:pt x="8249640" y="3243923"/>
                  </a:lnTo>
                  <a:lnTo>
                    <a:pt x="8243392" y="3239706"/>
                  </a:lnTo>
                  <a:lnTo>
                    <a:pt x="8235747" y="3238157"/>
                  </a:lnTo>
                  <a:lnTo>
                    <a:pt x="8228101" y="3239706"/>
                  </a:lnTo>
                  <a:lnTo>
                    <a:pt x="8221853" y="3243923"/>
                  </a:lnTo>
                  <a:lnTo>
                    <a:pt x="8217636" y="3250158"/>
                  </a:lnTo>
                  <a:lnTo>
                    <a:pt x="8216100" y="3257816"/>
                  </a:lnTo>
                  <a:lnTo>
                    <a:pt x="8217636" y="3265462"/>
                  </a:lnTo>
                  <a:lnTo>
                    <a:pt x="8221853" y="3271697"/>
                  </a:lnTo>
                  <a:lnTo>
                    <a:pt x="8228101" y="3275914"/>
                  </a:lnTo>
                  <a:lnTo>
                    <a:pt x="8235747" y="3277463"/>
                  </a:lnTo>
                  <a:lnTo>
                    <a:pt x="8243392" y="3275914"/>
                  </a:lnTo>
                  <a:lnTo>
                    <a:pt x="8249640" y="3271697"/>
                  </a:lnTo>
                  <a:lnTo>
                    <a:pt x="8253857" y="3265462"/>
                  </a:lnTo>
                  <a:lnTo>
                    <a:pt x="8255394" y="3257816"/>
                  </a:lnTo>
                  <a:close/>
                </a:path>
                <a:path w="14841219" h="10718800" extrusionOk="0">
                  <a:moveTo>
                    <a:pt x="8255394" y="3157715"/>
                  </a:moveTo>
                  <a:lnTo>
                    <a:pt x="8253857" y="3150070"/>
                  </a:lnTo>
                  <a:lnTo>
                    <a:pt x="8249640" y="3143821"/>
                  </a:lnTo>
                  <a:lnTo>
                    <a:pt x="8243392" y="3139605"/>
                  </a:lnTo>
                  <a:lnTo>
                    <a:pt x="8235747" y="3138068"/>
                  </a:lnTo>
                  <a:lnTo>
                    <a:pt x="8228101" y="3139605"/>
                  </a:lnTo>
                  <a:lnTo>
                    <a:pt x="8221853" y="3143821"/>
                  </a:lnTo>
                  <a:lnTo>
                    <a:pt x="8217636" y="3150070"/>
                  </a:lnTo>
                  <a:lnTo>
                    <a:pt x="8216100" y="3157715"/>
                  </a:lnTo>
                  <a:lnTo>
                    <a:pt x="8217636" y="3165360"/>
                  </a:lnTo>
                  <a:lnTo>
                    <a:pt x="8221853" y="3171609"/>
                  </a:lnTo>
                  <a:lnTo>
                    <a:pt x="8228101" y="3175825"/>
                  </a:lnTo>
                  <a:lnTo>
                    <a:pt x="8235747" y="3177375"/>
                  </a:lnTo>
                  <a:lnTo>
                    <a:pt x="8243392" y="3175825"/>
                  </a:lnTo>
                  <a:lnTo>
                    <a:pt x="8249640" y="3171609"/>
                  </a:lnTo>
                  <a:lnTo>
                    <a:pt x="8253857" y="3165360"/>
                  </a:lnTo>
                  <a:lnTo>
                    <a:pt x="8255394" y="3157715"/>
                  </a:lnTo>
                  <a:close/>
                </a:path>
                <a:path w="14841219" h="10718800" extrusionOk="0">
                  <a:moveTo>
                    <a:pt x="8255394" y="3057626"/>
                  </a:moveTo>
                  <a:lnTo>
                    <a:pt x="8253857" y="3049981"/>
                  </a:lnTo>
                  <a:lnTo>
                    <a:pt x="8249640" y="3043732"/>
                  </a:lnTo>
                  <a:lnTo>
                    <a:pt x="8243392" y="3039516"/>
                  </a:lnTo>
                  <a:lnTo>
                    <a:pt x="8235747" y="3037979"/>
                  </a:lnTo>
                  <a:lnTo>
                    <a:pt x="8228101" y="3039516"/>
                  </a:lnTo>
                  <a:lnTo>
                    <a:pt x="8221853" y="3043732"/>
                  </a:lnTo>
                  <a:lnTo>
                    <a:pt x="8217636" y="3049981"/>
                  </a:lnTo>
                  <a:lnTo>
                    <a:pt x="8216100" y="3057626"/>
                  </a:lnTo>
                  <a:lnTo>
                    <a:pt x="8217636" y="3065272"/>
                  </a:lnTo>
                  <a:lnTo>
                    <a:pt x="8221853" y="3071520"/>
                  </a:lnTo>
                  <a:lnTo>
                    <a:pt x="8228101" y="3075724"/>
                  </a:lnTo>
                  <a:lnTo>
                    <a:pt x="8235747" y="3077273"/>
                  </a:lnTo>
                  <a:lnTo>
                    <a:pt x="8243392" y="3075724"/>
                  </a:lnTo>
                  <a:lnTo>
                    <a:pt x="8249640" y="3071520"/>
                  </a:lnTo>
                  <a:lnTo>
                    <a:pt x="8253857" y="3065272"/>
                  </a:lnTo>
                  <a:lnTo>
                    <a:pt x="8255394" y="3057626"/>
                  </a:lnTo>
                  <a:close/>
                </a:path>
                <a:path w="14841219" h="10718800" extrusionOk="0">
                  <a:moveTo>
                    <a:pt x="8255394" y="2957525"/>
                  </a:moveTo>
                  <a:lnTo>
                    <a:pt x="8253857" y="2949879"/>
                  </a:lnTo>
                  <a:lnTo>
                    <a:pt x="8249640" y="2943631"/>
                  </a:lnTo>
                  <a:lnTo>
                    <a:pt x="8243392" y="2939427"/>
                  </a:lnTo>
                  <a:lnTo>
                    <a:pt x="8235747" y="2937878"/>
                  </a:lnTo>
                  <a:lnTo>
                    <a:pt x="8228101" y="2939427"/>
                  </a:lnTo>
                  <a:lnTo>
                    <a:pt x="8221853" y="2943631"/>
                  </a:lnTo>
                  <a:lnTo>
                    <a:pt x="8217636" y="2949879"/>
                  </a:lnTo>
                  <a:lnTo>
                    <a:pt x="8216100" y="2957525"/>
                  </a:lnTo>
                  <a:lnTo>
                    <a:pt x="8217636" y="2965170"/>
                  </a:lnTo>
                  <a:lnTo>
                    <a:pt x="8221853" y="2971419"/>
                  </a:lnTo>
                  <a:lnTo>
                    <a:pt x="8228101" y="2975622"/>
                  </a:lnTo>
                  <a:lnTo>
                    <a:pt x="8235747" y="2977172"/>
                  </a:lnTo>
                  <a:lnTo>
                    <a:pt x="8243392" y="2975622"/>
                  </a:lnTo>
                  <a:lnTo>
                    <a:pt x="8249640" y="2971419"/>
                  </a:lnTo>
                  <a:lnTo>
                    <a:pt x="8253857" y="2965170"/>
                  </a:lnTo>
                  <a:lnTo>
                    <a:pt x="8255394" y="2957525"/>
                  </a:lnTo>
                  <a:close/>
                </a:path>
                <a:path w="14841219" h="10718800" extrusionOk="0">
                  <a:moveTo>
                    <a:pt x="8255394" y="2857423"/>
                  </a:moveTo>
                  <a:lnTo>
                    <a:pt x="8253857" y="2849778"/>
                  </a:lnTo>
                  <a:lnTo>
                    <a:pt x="8249640" y="2843530"/>
                  </a:lnTo>
                  <a:lnTo>
                    <a:pt x="8243392" y="2839326"/>
                  </a:lnTo>
                  <a:lnTo>
                    <a:pt x="8235747" y="2837777"/>
                  </a:lnTo>
                  <a:lnTo>
                    <a:pt x="8228101" y="2839326"/>
                  </a:lnTo>
                  <a:lnTo>
                    <a:pt x="8221853" y="2843530"/>
                  </a:lnTo>
                  <a:lnTo>
                    <a:pt x="8217636" y="2849778"/>
                  </a:lnTo>
                  <a:lnTo>
                    <a:pt x="8216100" y="2857423"/>
                  </a:lnTo>
                  <a:lnTo>
                    <a:pt x="8217636" y="2865069"/>
                  </a:lnTo>
                  <a:lnTo>
                    <a:pt x="8221853" y="2871317"/>
                  </a:lnTo>
                  <a:lnTo>
                    <a:pt x="8228101" y="2875521"/>
                  </a:lnTo>
                  <a:lnTo>
                    <a:pt x="8235747" y="2877058"/>
                  </a:lnTo>
                  <a:lnTo>
                    <a:pt x="8243392" y="2875521"/>
                  </a:lnTo>
                  <a:lnTo>
                    <a:pt x="8249640" y="2871317"/>
                  </a:lnTo>
                  <a:lnTo>
                    <a:pt x="8253857" y="2865069"/>
                  </a:lnTo>
                  <a:lnTo>
                    <a:pt x="8255394" y="2857423"/>
                  </a:lnTo>
                  <a:close/>
                </a:path>
                <a:path w="14841219" h="10718800" extrusionOk="0">
                  <a:moveTo>
                    <a:pt x="8285467" y="8959190"/>
                  </a:moveTo>
                  <a:lnTo>
                    <a:pt x="8283918" y="8951544"/>
                  </a:lnTo>
                  <a:lnTo>
                    <a:pt x="8279714" y="8945296"/>
                  </a:lnTo>
                  <a:lnTo>
                    <a:pt x="8273466" y="8941092"/>
                  </a:lnTo>
                  <a:lnTo>
                    <a:pt x="8265820" y="8939543"/>
                  </a:lnTo>
                  <a:lnTo>
                    <a:pt x="8258175" y="8941092"/>
                  </a:lnTo>
                  <a:lnTo>
                    <a:pt x="8251926" y="8945296"/>
                  </a:lnTo>
                  <a:lnTo>
                    <a:pt x="8247723" y="8951544"/>
                  </a:lnTo>
                  <a:lnTo>
                    <a:pt x="8246173" y="8959190"/>
                  </a:lnTo>
                  <a:lnTo>
                    <a:pt x="8247723" y="8966835"/>
                  </a:lnTo>
                  <a:lnTo>
                    <a:pt x="8251926" y="8973083"/>
                  </a:lnTo>
                  <a:lnTo>
                    <a:pt x="8258175" y="8977287"/>
                  </a:lnTo>
                  <a:lnTo>
                    <a:pt x="8265820" y="8978836"/>
                  </a:lnTo>
                  <a:lnTo>
                    <a:pt x="8273466" y="8977287"/>
                  </a:lnTo>
                  <a:lnTo>
                    <a:pt x="8279714" y="8973083"/>
                  </a:lnTo>
                  <a:lnTo>
                    <a:pt x="8283918" y="8966835"/>
                  </a:lnTo>
                  <a:lnTo>
                    <a:pt x="8285467" y="8959190"/>
                  </a:lnTo>
                  <a:close/>
                </a:path>
                <a:path w="14841219" h="10718800" extrusionOk="0">
                  <a:moveTo>
                    <a:pt x="8285467" y="8859101"/>
                  </a:moveTo>
                  <a:lnTo>
                    <a:pt x="8283918" y="8851455"/>
                  </a:lnTo>
                  <a:lnTo>
                    <a:pt x="8279714" y="8845207"/>
                  </a:lnTo>
                  <a:lnTo>
                    <a:pt x="8273466" y="8840991"/>
                  </a:lnTo>
                  <a:lnTo>
                    <a:pt x="8265820" y="8839454"/>
                  </a:lnTo>
                  <a:lnTo>
                    <a:pt x="8258175" y="8840991"/>
                  </a:lnTo>
                  <a:lnTo>
                    <a:pt x="8251926" y="8845207"/>
                  </a:lnTo>
                  <a:lnTo>
                    <a:pt x="8247723" y="8851455"/>
                  </a:lnTo>
                  <a:lnTo>
                    <a:pt x="8246173" y="8859101"/>
                  </a:lnTo>
                  <a:lnTo>
                    <a:pt x="8247723" y="8866746"/>
                  </a:lnTo>
                  <a:lnTo>
                    <a:pt x="8251926" y="8872995"/>
                  </a:lnTo>
                  <a:lnTo>
                    <a:pt x="8258175" y="8877211"/>
                  </a:lnTo>
                  <a:lnTo>
                    <a:pt x="8265820" y="8878748"/>
                  </a:lnTo>
                  <a:lnTo>
                    <a:pt x="8273466" y="8877211"/>
                  </a:lnTo>
                  <a:lnTo>
                    <a:pt x="8279714" y="8872995"/>
                  </a:lnTo>
                  <a:lnTo>
                    <a:pt x="8283918" y="8866746"/>
                  </a:lnTo>
                  <a:lnTo>
                    <a:pt x="8285467" y="8859101"/>
                  </a:lnTo>
                  <a:close/>
                </a:path>
                <a:path w="14841219" h="10718800" extrusionOk="0">
                  <a:moveTo>
                    <a:pt x="8285467" y="8758999"/>
                  </a:moveTo>
                  <a:lnTo>
                    <a:pt x="8283930" y="8751354"/>
                  </a:lnTo>
                  <a:lnTo>
                    <a:pt x="8279714" y="8745106"/>
                  </a:lnTo>
                  <a:lnTo>
                    <a:pt x="8273478" y="8740902"/>
                  </a:lnTo>
                  <a:lnTo>
                    <a:pt x="8265820" y="8739353"/>
                  </a:lnTo>
                  <a:lnTo>
                    <a:pt x="8258175" y="8740902"/>
                  </a:lnTo>
                  <a:lnTo>
                    <a:pt x="8251926" y="8745106"/>
                  </a:lnTo>
                  <a:lnTo>
                    <a:pt x="8247723" y="8751354"/>
                  </a:lnTo>
                  <a:lnTo>
                    <a:pt x="8246173" y="8758999"/>
                  </a:lnTo>
                  <a:lnTo>
                    <a:pt x="8247723" y="8766645"/>
                  </a:lnTo>
                  <a:lnTo>
                    <a:pt x="8251926" y="8772893"/>
                  </a:lnTo>
                  <a:lnTo>
                    <a:pt x="8258175" y="8777097"/>
                  </a:lnTo>
                  <a:lnTo>
                    <a:pt x="8265820" y="8778646"/>
                  </a:lnTo>
                  <a:lnTo>
                    <a:pt x="8273478" y="8777097"/>
                  </a:lnTo>
                  <a:lnTo>
                    <a:pt x="8279714" y="8772893"/>
                  </a:lnTo>
                  <a:lnTo>
                    <a:pt x="8283930" y="8766645"/>
                  </a:lnTo>
                  <a:lnTo>
                    <a:pt x="8285467" y="8758999"/>
                  </a:lnTo>
                  <a:close/>
                </a:path>
                <a:path w="14841219" h="10718800" extrusionOk="0">
                  <a:moveTo>
                    <a:pt x="8285467" y="8658898"/>
                  </a:moveTo>
                  <a:lnTo>
                    <a:pt x="8283918" y="8651253"/>
                  </a:lnTo>
                  <a:lnTo>
                    <a:pt x="8279714" y="8645017"/>
                  </a:lnTo>
                  <a:lnTo>
                    <a:pt x="8273466" y="8640801"/>
                  </a:lnTo>
                  <a:lnTo>
                    <a:pt x="8265820" y="8639251"/>
                  </a:lnTo>
                  <a:lnTo>
                    <a:pt x="8258175" y="8640801"/>
                  </a:lnTo>
                  <a:lnTo>
                    <a:pt x="8251926" y="8645017"/>
                  </a:lnTo>
                  <a:lnTo>
                    <a:pt x="8247723" y="8651253"/>
                  </a:lnTo>
                  <a:lnTo>
                    <a:pt x="8246173" y="8658898"/>
                  </a:lnTo>
                  <a:lnTo>
                    <a:pt x="8247723" y="8666543"/>
                  </a:lnTo>
                  <a:lnTo>
                    <a:pt x="8251926" y="8672792"/>
                  </a:lnTo>
                  <a:lnTo>
                    <a:pt x="8258175" y="8677008"/>
                  </a:lnTo>
                  <a:lnTo>
                    <a:pt x="8265820" y="8678545"/>
                  </a:lnTo>
                  <a:lnTo>
                    <a:pt x="8273466" y="8677008"/>
                  </a:lnTo>
                  <a:lnTo>
                    <a:pt x="8279714" y="8672792"/>
                  </a:lnTo>
                  <a:lnTo>
                    <a:pt x="8283918" y="8666543"/>
                  </a:lnTo>
                  <a:lnTo>
                    <a:pt x="8285467" y="8658898"/>
                  </a:lnTo>
                  <a:close/>
                </a:path>
                <a:path w="14841219" h="10718800" extrusionOk="0">
                  <a:moveTo>
                    <a:pt x="8285467" y="8558809"/>
                  </a:moveTo>
                  <a:lnTo>
                    <a:pt x="8283918" y="8551164"/>
                  </a:lnTo>
                  <a:lnTo>
                    <a:pt x="8279714" y="8544916"/>
                  </a:lnTo>
                  <a:lnTo>
                    <a:pt x="8273466" y="8540699"/>
                  </a:lnTo>
                  <a:lnTo>
                    <a:pt x="8265820" y="8539162"/>
                  </a:lnTo>
                  <a:lnTo>
                    <a:pt x="8258175" y="8540699"/>
                  </a:lnTo>
                  <a:lnTo>
                    <a:pt x="8251926" y="8544916"/>
                  </a:lnTo>
                  <a:lnTo>
                    <a:pt x="8247723" y="8551164"/>
                  </a:lnTo>
                  <a:lnTo>
                    <a:pt x="8246173" y="8558809"/>
                  </a:lnTo>
                  <a:lnTo>
                    <a:pt x="8247723" y="8566455"/>
                  </a:lnTo>
                  <a:lnTo>
                    <a:pt x="8251926" y="8572703"/>
                  </a:lnTo>
                  <a:lnTo>
                    <a:pt x="8258175" y="8576907"/>
                  </a:lnTo>
                  <a:lnTo>
                    <a:pt x="8265820" y="8578456"/>
                  </a:lnTo>
                  <a:lnTo>
                    <a:pt x="8273466" y="8576907"/>
                  </a:lnTo>
                  <a:lnTo>
                    <a:pt x="8279714" y="8572703"/>
                  </a:lnTo>
                  <a:lnTo>
                    <a:pt x="8283918" y="8566455"/>
                  </a:lnTo>
                  <a:lnTo>
                    <a:pt x="8285467" y="8558809"/>
                  </a:lnTo>
                  <a:close/>
                </a:path>
                <a:path w="14841219" h="10718800" extrusionOk="0">
                  <a:moveTo>
                    <a:pt x="8285467" y="8458708"/>
                  </a:moveTo>
                  <a:lnTo>
                    <a:pt x="8283918" y="8451063"/>
                  </a:lnTo>
                  <a:lnTo>
                    <a:pt x="8279714" y="8444814"/>
                  </a:lnTo>
                  <a:lnTo>
                    <a:pt x="8273466" y="8440610"/>
                  </a:lnTo>
                  <a:lnTo>
                    <a:pt x="8265820" y="8439061"/>
                  </a:lnTo>
                  <a:lnTo>
                    <a:pt x="8258175" y="8440610"/>
                  </a:lnTo>
                  <a:lnTo>
                    <a:pt x="8251926" y="8444814"/>
                  </a:lnTo>
                  <a:lnTo>
                    <a:pt x="8247723" y="8451063"/>
                  </a:lnTo>
                  <a:lnTo>
                    <a:pt x="8246173" y="8458708"/>
                  </a:lnTo>
                  <a:lnTo>
                    <a:pt x="8247723" y="8466353"/>
                  </a:lnTo>
                  <a:lnTo>
                    <a:pt x="8251926" y="8472602"/>
                  </a:lnTo>
                  <a:lnTo>
                    <a:pt x="8258175" y="8476818"/>
                  </a:lnTo>
                  <a:lnTo>
                    <a:pt x="8265820" y="8478355"/>
                  </a:lnTo>
                  <a:lnTo>
                    <a:pt x="8273466" y="8476818"/>
                  </a:lnTo>
                  <a:lnTo>
                    <a:pt x="8279714" y="8472602"/>
                  </a:lnTo>
                  <a:lnTo>
                    <a:pt x="8283918" y="8466353"/>
                  </a:lnTo>
                  <a:lnTo>
                    <a:pt x="8285467" y="8458708"/>
                  </a:lnTo>
                  <a:close/>
                </a:path>
                <a:path w="14841219" h="10718800" extrusionOk="0">
                  <a:moveTo>
                    <a:pt x="8285467" y="8358619"/>
                  </a:moveTo>
                  <a:lnTo>
                    <a:pt x="8283918" y="8350974"/>
                  </a:lnTo>
                  <a:lnTo>
                    <a:pt x="8279714" y="8344725"/>
                  </a:lnTo>
                  <a:lnTo>
                    <a:pt x="8273466" y="8340509"/>
                  </a:lnTo>
                  <a:lnTo>
                    <a:pt x="8265820" y="8338972"/>
                  </a:lnTo>
                  <a:lnTo>
                    <a:pt x="8258175" y="8340509"/>
                  </a:lnTo>
                  <a:lnTo>
                    <a:pt x="8251926" y="8344725"/>
                  </a:lnTo>
                  <a:lnTo>
                    <a:pt x="8247723" y="8350974"/>
                  </a:lnTo>
                  <a:lnTo>
                    <a:pt x="8246173" y="8358619"/>
                  </a:lnTo>
                  <a:lnTo>
                    <a:pt x="8247723" y="8366265"/>
                  </a:lnTo>
                  <a:lnTo>
                    <a:pt x="8251926" y="8372513"/>
                  </a:lnTo>
                  <a:lnTo>
                    <a:pt x="8258175" y="8376717"/>
                  </a:lnTo>
                  <a:lnTo>
                    <a:pt x="8265820" y="8378266"/>
                  </a:lnTo>
                  <a:lnTo>
                    <a:pt x="8273466" y="8376717"/>
                  </a:lnTo>
                  <a:lnTo>
                    <a:pt x="8279714" y="8372513"/>
                  </a:lnTo>
                  <a:lnTo>
                    <a:pt x="8283918" y="8366265"/>
                  </a:lnTo>
                  <a:lnTo>
                    <a:pt x="8285467" y="8358619"/>
                  </a:lnTo>
                  <a:close/>
                </a:path>
                <a:path w="14841219" h="10718800" extrusionOk="0">
                  <a:moveTo>
                    <a:pt x="8285467" y="8258518"/>
                  </a:moveTo>
                  <a:lnTo>
                    <a:pt x="8283918" y="8250872"/>
                  </a:lnTo>
                  <a:lnTo>
                    <a:pt x="8279714" y="8244624"/>
                  </a:lnTo>
                  <a:lnTo>
                    <a:pt x="8273466" y="8240420"/>
                  </a:lnTo>
                  <a:lnTo>
                    <a:pt x="8265820" y="8238871"/>
                  </a:lnTo>
                  <a:lnTo>
                    <a:pt x="8258175" y="8240420"/>
                  </a:lnTo>
                  <a:lnTo>
                    <a:pt x="8251926" y="8244624"/>
                  </a:lnTo>
                  <a:lnTo>
                    <a:pt x="8247723" y="8250872"/>
                  </a:lnTo>
                  <a:lnTo>
                    <a:pt x="8246173" y="8258518"/>
                  </a:lnTo>
                  <a:lnTo>
                    <a:pt x="8247723" y="8266163"/>
                  </a:lnTo>
                  <a:lnTo>
                    <a:pt x="8251926" y="8272412"/>
                  </a:lnTo>
                  <a:lnTo>
                    <a:pt x="8258175" y="8276615"/>
                  </a:lnTo>
                  <a:lnTo>
                    <a:pt x="8265820" y="8278165"/>
                  </a:lnTo>
                  <a:lnTo>
                    <a:pt x="8273466" y="8276615"/>
                  </a:lnTo>
                  <a:lnTo>
                    <a:pt x="8279714" y="8272412"/>
                  </a:lnTo>
                  <a:lnTo>
                    <a:pt x="8283918" y="8266163"/>
                  </a:lnTo>
                  <a:lnTo>
                    <a:pt x="8285467" y="8258518"/>
                  </a:lnTo>
                  <a:close/>
                </a:path>
                <a:path w="14841219" h="10718800" extrusionOk="0">
                  <a:moveTo>
                    <a:pt x="8285467" y="8158429"/>
                  </a:moveTo>
                  <a:lnTo>
                    <a:pt x="8283930" y="8150784"/>
                  </a:lnTo>
                  <a:lnTo>
                    <a:pt x="8279727" y="8144535"/>
                  </a:lnTo>
                  <a:lnTo>
                    <a:pt x="8273478" y="8140319"/>
                  </a:lnTo>
                  <a:lnTo>
                    <a:pt x="8265833" y="8138769"/>
                  </a:lnTo>
                  <a:lnTo>
                    <a:pt x="8258175" y="8140319"/>
                  </a:lnTo>
                  <a:lnTo>
                    <a:pt x="8251939" y="8144535"/>
                  </a:lnTo>
                  <a:lnTo>
                    <a:pt x="8247723" y="8150784"/>
                  </a:lnTo>
                  <a:lnTo>
                    <a:pt x="8246186" y="8158429"/>
                  </a:lnTo>
                  <a:lnTo>
                    <a:pt x="8247723" y="8166074"/>
                  </a:lnTo>
                  <a:lnTo>
                    <a:pt x="8251939" y="8172323"/>
                  </a:lnTo>
                  <a:lnTo>
                    <a:pt x="8258175" y="8176527"/>
                  </a:lnTo>
                  <a:lnTo>
                    <a:pt x="8265833" y="8178076"/>
                  </a:lnTo>
                  <a:lnTo>
                    <a:pt x="8273478" y="8176527"/>
                  </a:lnTo>
                  <a:lnTo>
                    <a:pt x="8279727" y="8172323"/>
                  </a:lnTo>
                  <a:lnTo>
                    <a:pt x="8283930" y="8166074"/>
                  </a:lnTo>
                  <a:lnTo>
                    <a:pt x="8285467" y="8158429"/>
                  </a:lnTo>
                  <a:close/>
                </a:path>
                <a:path w="14841219" h="10718800" extrusionOk="0">
                  <a:moveTo>
                    <a:pt x="8285467" y="8058328"/>
                  </a:moveTo>
                  <a:lnTo>
                    <a:pt x="8283930" y="8050682"/>
                  </a:lnTo>
                  <a:lnTo>
                    <a:pt x="8279727" y="8044434"/>
                  </a:lnTo>
                  <a:lnTo>
                    <a:pt x="8273478" y="8040230"/>
                  </a:lnTo>
                  <a:lnTo>
                    <a:pt x="8265833" y="8038681"/>
                  </a:lnTo>
                  <a:lnTo>
                    <a:pt x="8258175" y="8040230"/>
                  </a:lnTo>
                  <a:lnTo>
                    <a:pt x="8251939" y="8044434"/>
                  </a:lnTo>
                  <a:lnTo>
                    <a:pt x="8247723" y="8050682"/>
                  </a:lnTo>
                  <a:lnTo>
                    <a:pt x="8246186" y="8058328"/>
                  </a:lnTo>
                  <a:lnTo>
                    <a:pt x="8247723" y="8065973"/>
                  </a:lnTo>
                  <a:lnTo>
                    <a:pt x="8251939" y="8072221"/>
                  </a:lnTo>
                  <a:lnTo>
                    <a:pt x="8258175" y="8076438"/>
                  </a:lnTo>
                  <a:lnTo>
                    <a:pt x="8265833" y="8077975"/>
                  </a:lnTo>
                  <a:lnTo>
                    <a:pt x="8273478" y="8076438"/>
                  </a:lnTo>
                  <a:lnTo>
                    <a:pt x="8279727" y="8072221"/>
                  </a:lnTo>
                  <a:lnTo>
                    <a:pt x="8283930" y="8065973"/>
                  </a:lnTo>
                  <a:lnTo>
                    <a:pt x="8285467" y="8058328"/>
                  </a:lnTo>
                  <a:close/>
                </a:path>
                <a:path w="14841219" h="10718800" extrusionOk="0">
                  <a:moveTo>
                    <a:pt x="8329384" y="5205019"/>
                  </a:moveTo>
                  <a:lnTo>
                    <a:pt x="8327834" y="5197373"/>
                  </a:lnTo>
                  <a:lnTo>
                    <a:pt x="8323631" y="5191137"/>
                  </a:lnTo>
                  <a:lnTo>
                    <a:pt x="8317382" y="5186921"/>
                  </a:lnTo>
                  <a:lnTo>
                    <a:pt x="8309737" y="5185384"/>
                  </a:lnTo>
                  <a:lnTo>
                    <a:pt x="8302091" y="5186921"/>
                  </a:lnTo>
                  <a:lnTo>
                    <a:pt x="8295843" y="5191137"/>
                  </a:lnTo>
                  <a:lnTo>
                    <a:pt x="8291627" y="5197373"/>
                  </a:lnTo>
                  <a:lnTo>
                    <a:pt x="8290090" y="5205019"/>
                  </a:lnTo>
                  <a:lnTo>
                    <a:pt x="8291627" y="5212664"/>
                  </a:lnTo>
                  <a:lnTo>
                    <a:pt x="8295843" y="5218912"/>
                  </a:lnTo>
                  <a:lnTo>
                    <a:pt x="8302091" y="5223129"/>
                  </a:lnTo>
                  <a:lnTo>
                    <a:pt x="8309737" y="5224665"/>
                  </a:lnTo>
                  <a:lnTo>
                    <a:pt x="8317382" y="5223129"/>
                  </a:lnTo>
                  <a:lnTo>
                    <a:pt x="8323631" y="5218912"/>
                  </a:lnTo>
                  <a:lnTo>
                    <a:pt x="8327834" y="5212664"/>
                  </a:lnTo>
                  <a:lnTo>
                    <a:pt x="8329384" y="5205019"/>
                  </a:lnTo>
                  <a:close/>
                </a:path>
                <a:path w="14841219" h="10718800" extrusionOk="0">
                  <a:moveTo>
                    <a:pt x="8329384" y="5104930"/>
                  </a:moveTo>
                  <a:lnTo>
                    <a:pt x="8327834" y="5097284"/>
                  </a:lnTo>
                  <a:lnTo>
                    <a:pt x="8323631" y="5091036"/>
                  </a:lnTo>
                  <a:lnTo>
                    <a:pt x="8317382" y="5086832"/>
                  </a:lnTo>
                  <a:lnTo>
                    <a:pt x="8309737" y="5085283"/>
                  </a:lnTo>
                  <a:lnTo>
                    <a:pt x="8302091" y="5086832"/>
                  </a:lnTo>
                  <a:lnTo>
                    <a:pt x="8295843" y="5091036"/>
                  </a:lnTo>
                  <a:lnTo>
                    <a:pt x="8291627" y="5097284"/>
                  </a:lnTo>
                  <a:lnTo>
                    <a:pt x="8290090" y="5104930"/>
                  </a:lnTo>
                  <a:lnTo>
                    <a:pt x="8291627" y="5112575"/>
                  </a:lnTo>
                  <a:lnTo>
                    <a:pt x="8295843" y="5118824"/>
                  </a:lnTo>
                  <a:lnTo>
                    <a:pt x="8302091" y="5123040"/>
                  </a:lnTo>
                  <a:lnTo>
                    <a:pt x="8309737" y="5124577"/>
                  </a:lnTo>
                  <a:lnTo>
                    <a:pt x="8317382" y="5123040"/>
                  </a:lnTo>
                  <a:lnTo>
                    <a:pt x="8323631" y="5118824"/>
                  </a:lnTo>
                  <a:lnTo>
                    <a:pt x="8327834" y="5112575"/>
                  </a:lnTo>
                  <a:lnTo>
                    <a:pt x="8329384" y="5104930"/>
                  </a:lnTo>
                  <a:close/>
                </a:path>
                <a:path w="14841219" h="10718800" extrusionOk="0">
                  <a:moveTo>
                    <a:pt x="8329384" y="5004841"/>
                  </a:moveTo>
                  <a:lnTo>
                    <a:pt x="8327834" y="4997183"/>
                  </a:lnTo>
                  <a:lnTo>
                    <a:pt x="8323631" y="4990947"/>
                  </a:lnTo>
                  <a:lnTo>
                    <a:pt x="8317382" y="4986731"/>
                  </a:lnTo>
                  <a:lnTo>
                    <a:pt x="8309737" y="4985194"/>
                  </a:lnTo>
                  <a:lnTo>
                    <a:pt x="8302091" y="4986731"/>
                  </a:lnTo>
                  <a:lnTo>
                    <a:pt x="8295843" y="4990947"/>
                  </a:lnTo>
                  <a:lnTo>
                    <a:pt x="8291627" y="4997183"/>
                  </a:lnTo>
                  <a:lnTo>
                    <a:pt x="8290090" y="5004841"/>
                  </a:lnTo>
                  <a:lnTo>
                    <a:pt x="8291627" y="5012487"/>
                  </a:lnTo>
                  <a:lnTo>
                    <a:pt x="8295843" y="5018722"/>
                  </a:lnTo>
                  <a:lnTo>
                    <a:pt x="8302091" y="5022939"/>
                  </a:lnTo>
                  <a:lnTo>
                    <a:pt x="8309737" y="5024475"/>
                  </a:lnTo>
                  <a:lnTo>
                    <a:pt x="8317382" y="5022939"/>
                  </a:lnTo>
                  <a:lnTo>
                    <a:pt x="8323631" y="5018722"/>
                  </a:lnTo>
                  <a:lnTo>
                    <a:pt x="8327834" y="5012487"/>
                  </a:lnTo>
                  <a:lnTo>
                    <a:pt x="8329384" y="5004841"/>
                  </a:lnTo>
                  <a:close/>
                </a:path>
                <a:path w="14841219" h="10718800" extrusionOk="0">
                  <a:moveTo>
                    <a:pt x="8329384" y="4904740"/>
                  </a:moveTo>
                  <a:lnTo>
                    <a:pt x="8327834" y="4897094"/>
                  </a:lnTo>
                  <a:lnTo>
                    <a:pt x="8323631" y="4890846"/>
                  </a:lnTo>
                  <a:lnTo>
                    <a:pt x="8317382" y="4886642"/>
                  </a:lnTo>
                  <a:lnTo>
                    <a:pt x="8309737" y="4885093"/>
                  </a:lnTo>
                  <a:lnTo>
                    <a:pt x="8302091" y="4886642"/>
                  </a:lnTo>
                  <a:lnTo>
                    <a:pt x="8295843" y="4890846"/>
                  </a:lnTo>
                  <a:lnTo>
                    <a:pt x="8291627" y="4897094"/>
                  </a:lnTo>
                  <a:lnTo>
                    <a:pt x="8290090" y="4904740"/>
                  </a:lnTo>
                  <a:lnTo>
                    <a:pt x="8291627" y="4912385"/>
                  </a:lnTo>
                  <a:lnTo>
                    <a:pt x="8295843" y="4918634"/>
                  </a:lnTo>
                  <a:lnTo>
                    <a:pt x="8302091" y="4922837"/>
                  </a:lnTo>
                  <a:lnTo>
                    <a:pt x="8309737" y="4924387"/>
                  </a:lnTo>
                  <a:lnTo>
                    <a:pt x="8317382" y="4922837"/>
                  </a:lnTo>
                  <a:lnTo>
                    <a:pt x="8323631" y="4918634"/>
                  </a:lnTo>
                  <a:lnTo>
                    <a:pt x="8327834" y="4912385"/>
                  </a:lnTo>
                  <a:lnTo>
                    <a:pt x="8329384" y="4904740"/>
                  </a:lnTo>
                  <a:close/>
                </a:path>
                <a:path w="14841219" h="10718800" extrusionOk="0">
                  <a:moveTo>
                    <a:pt x="8329384" y="4804638"/>
                  </a:moveTo>
                  <a:lnTo>
                    <a:pt x="8327834" y="4796993"/>
                  </a:lnTo>
                  <a:lnTo>
                    <a:pt x="8323631" y="4790745"/>
                  </a:lnTo>
                  <a:lnTo>
                    <a:pt x="8317382" y="4786541"/>
                  </a:lnTo>
                  <a:lnTo>
                    <a:pt x="8309737" y="4784991"/>
                  </a:lnTo>
                  <a:lnTo>
                    <a:pt x="8302091" y="4786541"/>
                  </a:lnTo>
                  <a:lnTo>
                    <a:pt x="8295843" y="4790745"/>
                  </a:lnTo>
                  <a:lnTo>
                    <a:pt x="8291627" y="4796993"/>
                  </a:lnTo>
                  <a:lnTo>
                    <a:pt x="8290090" y="4804638"/>
                  </a:lnTo>
                  <a:lnTo>
                    <a:pt x="8291627" y="4812284"/>
                  </a:lnTo>
                  <a:lnTo>
                    <a:pt x="8295843" y="4818532"/>
                  </a:lnTo>
                  <a:lnTo>
                    <a:pt x="8302091" y="4822749"/>
                  </a:lnTo>
                  <a:lnTo>
                    <a:pt x="8309737" y="4824285"/>
                  </a:lnTo>
                  <a:lnTo>
                    <a:pt x="8317382" y="4822749"/>
                  </a:lnTo>
                  <a:lnTo>
                    <a:pt x="8323631" y="4818532"/>
                  </a:lnTo>
                  <a:lnTo>
                    <a:pt x="8327834" y="4812284"/>
                  </a:lnTo>
                  <a:lnTo>
                    <a:pt x="8329384" y="4804638"/>
                  </a:lnTo>
                  <a:close/>
                </a:path>
                <a:path w="14841219" h="10718800" extrusionOk="0">
                  <a:moveTo>
                    <a:pt x="8329384" y="4704537"/>
                  </a:moveTo>
                  <a:lnTo>
                    <a:pt x="8327834" y="4696892"/>
                  </a:lnTo>
                  <a:lnTo>
                    <a:pt x="8323631" y="4690643"/>
                  </a:lnTo>
                  <a:lnTo>
                    <a:pt x="8317382" y="4686439"/>
                  </a:lnTo>
                  <a:lnTo>
                    <a:pt x="8309737" y="4684890"/>
                  </a:lnTo>
                  <a:lnTo>
                    <a:pt x="8302091" y="4686439"/>
                  </a:lnTo>
                  <a:lnTo>
                    <a:pt x="8295843" y="4690643"/>
                  </a:lnTo>
                  <a:lnTo>
                    <a:pt x="8291627" y="4696892"/>
                  </a:lnTo>
                  <a:lnTo>
                    <a:pt x="8290090" y="4704537"/>
                  </a:lnTo>
                  <a:lnTo>
                    <a:pt x="8291627" y="4712195"/>
                  </a:lnTo>
                  <a:lnTo>
                    <a:pt x="8295843" y="4718443"/>
                  </a:lnTo>
                  <a:lnTo>
                    <a:pt x="8302091" y="4722647"/>
                  </a:lnTo>
                  <a:lnTo>
                    <a:pt x="8309737" y="4724197"/>
                  </a:lnTo>
                  <a:lnTo>
                    <a:pt x="8317382" y="4722647"/>
                  </a:lnTo>
                  <a:lnTo>
                    <a:pt x="8323631" y="4718443"/>
                  </a:lnTo>
                  <a:lnTo>
                    <a:pt x="8327834" y="4712195"/>
                  </a:lnTo>
                  <a:lnTo>
                    <a:pt x="8329384" y="4704537"/>
                  </a:lnTo>
                  <a:close/>
                </a:path>
                <a:path w="14841219" h="10718800" extrusionOk="0">
                  <a:moveTo>
                    <a:pt x="8329384" y="4604461"/>
                  </a:moveTo>
                  <a:lnTo>
                    <a:pt x="8327834" y="4596803"/>
                  </a:lnTo>
                  <a:lnTo>
                    <a:pt x="8323631" y="4590554"/>
                  </a:lnTo>
                  <a:lnTo>
                    <a:pt x="8317382" y="4586351"/>
                  </a:lnTo>
                  <a:lnTo>
                    <a:pt x="8309737" y="4584801"/>
                  </a:lnTo>
                  <a:lnTo>
                    <a:pt x="8302091" y="4586351"/>
                  </a:lnTo>
                  <a:lnTo>
                    <a:pt x="8295843" y="4590554"/>
                  </a:lnTo>
                  <a:lnTo>
                    <a:pt x="8291627" y="4596803"/>
                  </a:lnTo>
                  <a:lnTo>
                    <a:pt x="8290090" y="4604461"/>
                  </a:lnTo>
                  <a:lnTo>
                    <a:pt x="8291627" y="4612106"/>
                  </a:lnTo>
                  <a:lnTo>
                    <a:pt x="8295843" y="4618342"/>
                  </a:lnTo>
                  <a:lnTo>
                    <a:pt x="8302091" y="4622558"/>
                  </a:lnTo>
                  <a:lnTo>
                    <a:pt x="8309737" y="4624108"/>
                  </a:lnTo>
                  <a:lnTo>
                    <a:pt x="8317382" y="4622558"/>
                  </a:lnTo>
                  <a:lnTo>
                    <a:pt x="8323631" y="4618342"/>
                  </a:lnTo>
                  <a:lnTo>
                    <a:pt x="8327834" y="4612106"/>
                  </a:lnTo>
                  <a:lnTo>
                    <a:pt x="8329384" y="4604461"/>
                  </a:lnTo>
                  <a:close/>
                </a:path>
                <a:path w="14841219" h="10718800" extrusionOk="0">
                  <a:moveTo>
                    <a:pt x="8329384" y="4504360"/>
                  </a:moveTo>
                  <a:lnTo>
                    <a:pt x="8327834" y="4496714"/>
                  </a:lnTo>
                  <a:lnTo>
                    <a:pt x="8323631" y="4490466"/>
                  </a:lnTo>
                  <a:lnTo>
                    <a:pt x="8317382" y="4486249"/>
                  </a:lnTo>
                  <a:lnTo>
                    <a:pt x="8309737" y="4484713"/>
                  </a:lnTo>
                  <a:lnTo>
                    <a:pt x="8302091" y="4486249"/>
                  </a:lnTo>
                  <a:lnTo>
                    <a:pt x="8295843" y="4490466"/>
                  </a:lnTo>
                  <a:lnTo>
                    <a:pt x="8291627" y="4496714"/>
                  </a:lnTo>
                  <a:lnTo>
                    <a:pt x="8290090" y="4504360"/>
                  </a:lnTo>
                  <a:lnTo>
                    <a:pt x="8291627" y="4512005"/>
                  </a:lnTo>
                  <a:lnTo>
                    <a:pt x="8295843" y="4518253"/>
                  </a:lnTo>
                  <a:lnTo>
                    <a:pt x="8302091" y="4522457"/>
                  </a:lnTo>
                  <a:lnTo>
                    <a:pt x="8309737" y="4524006"/>
                  </a:lnTo>
                  <a:lnTo>
                    <a:pt x="8317382" y="4522457"/>
                  </a:lnTo>
                  <a:lnTo>
                    <a:pt x="8323631" y="4518253"/>
                  </a:lnTo>
                  <a:lnTo>
                    <a:pt x="8327834" y="4512005"/>
                  </a:lnTo>
                  <a:lnTo>
                    <a:pt x="8329384" y="4504360"/>
                  </a:lnTo>
                  <a:close/>
                </a:path>
                <a:path w="14841219" h="10718800" extrusionOk="0">
                  <a:moveTo>
                    <a:pt x="8329384" y="4404258"/>
                  </a:moveTo>
                  <a:lnTo>
                    <a:pt x="8327834" y="4396613"/>
                  </a:lnTo>
                  <a:lnTo>
                    <a:pt x="8323631" y="4390364"/>
                  </a:lnTo>
                  <a:lnTo>
                    <a:pt x="8317382" y="4386161"/>
                  </a:lnTo>
                  <a:lnTo>
                    <a:pt x="8309737" y="4384611"/>
                  </a:lnTo>
                  <a:lnTo>
                    <a:pt x="8302091" y="4386161"/>
                  </a:lnTo>
                  <a:lnTo>
                    <a:pt x="8295843" y="4390364"/>
                  </a:lnTo>
                  <a:lnTo>
                    <a:pt x="8291627" y="4396613"/>
                  </a:lnTo>
                  <a:lnTo>
                    <a:pt x="8290090" y="4404258"/>
                  </a:lnTo>
                  <a:lnTo>
                    <a:pt x="8291627" y="4411904"/>
                  </a:lnTo>
                  <a:lnTo>
                    <a:pt x="8295843" y="4418152"/>
                  </a:lnTo>
                  <a:lnTo>
                    <a:pt x="8302091" y="4422356"/>
                  </a:lnTo>
                  <a:lnTo>
                    <a:pt x="8309737" y="4423905"/>
                  </a:lnTo>
                  <a:lnTo>
                    <a:pt x="8317382" y="4422356"/>
                  </a:lnTo>
                  <a:lnTo>
                    <a:pt x="8323631" y="4418152"/>
                  </a:lnTo>
                  <a:lnTo>
                    <a:pt x="8327834" y="4411904"/>
                  </a:lnTo>
                  <a:lnTo>
                    <a:pt x="8329384" y="4404258"/>
                  </a:lnTo>
                  <a:close/>
                </a:path>
                <a:path w="14841219" h="10718800" extrusionOk="0">
                  <a:moveTo>
                    <a:pt x="8329384" y="4304157"/>
                  </a:moveTo>
                  <a:lnTo>
                    <a:pt x="8327834" y="4296511"/>
                  </a:lnTo>
                  <a:lnTo>
                    <a:pt x="8323631" y="4290263"/>
                  </a:lnTo>
                  <a:lnTo>
                    <a:pt x="8317382" y="4286059"/>
                  </a:lnTo>
                  <a:lnTo>
                    <a:pt x="8309737" y="4284510"/>
                  </a:lnTo>
                  <a:lnTo>
                    <a:pt x="8302091" y="4286059"/>
                  </a:lnTo>
                  <a:lnTo>
                    <a:pt x="8295843" y="4290263"/>
                  </a:lnTo>
                  <a:lnTo>
                    <a:pt x="8291627" y="4296511"/>
                  </a:lnTo>
                  <a:lnTo>
                    <a:pt x="8290090" y="4304157"/>
                  </a:lnTo>
                  <a:lnTo>
                    <a:pt x="8291627" y="4311802"/>
                  </a:lnTo>
                  <a:lnTo>
                    <a:pt x="8295843" y="4318051"/>
                  </a:lnTo>
                  <a:lnTo>
                    <a:pt x="8302091" y="4322267"/>
                  </a:lnTo>
                  <a:lnTo>
                    <a:pt x="8309737" y="4323804"/>
                  </a:lnTo>
                  <a:lnTo>
                    <a:pt x="8317382" y="4322267"/>
                  </a:lnTo>
                  <a:lnTo>
                    <a:pt x="8323631" y="4318051"/>
                  </a:lnTo>
                  <a:lnTo>
                    <a:pt x="8327834" y="4311802"/>
                  </a:lnTo>
                  <a:lnTo>
                    <a:pt x="8329384" y="4304157"/>
                  </a:lnTo>
                  <a:close/>
                </a:path>
                <a:path w="14841219" h="10718800" extrusionOk="0">
                  <a:moveTo>
                    <a:pt x="8329384" y="4204055"/>
                  </a:moveTo>
                  <a:lnTo>
                    <a:pt x="8327834" y="4196410"/>
                  </a:lnTo>
                  <a:lnTo>
                    <a:pt x="8323631" y="4190174"/>
                  </a:lnTo>
                  <a:lnTo>
                    <a:pt x="8317382" y="4185958"/>
                  </a:lnTo>
                  <a:lnTo>
                    <a:pt x="8309737" y="4184408"/>
                  </a:lnTo>
                  <a:lnTo>
                    <a:pt x="8302091" y="4185958"/>
                  </a:lnTo>
                  <a:lnTo>
                    <a:pt x="8295843" y="4190174"/>
                  </a:lnTo>
                  <a:lnTo>
                    <a:pt x="8291627" y="4196410"/>
                  </a:lnTo>
                  <a:lnTo>
                    <a:pt x="8290090" y="4204055"/>
                  </a:lnTo>
                  <a:lnTo>
                    <a:pt x="8291627" y="4211713"/>
                  </a:lnTo>
                  <a:lnTo>
                    <a:pt x="8295843" y="4217962"/>
                  </a:lnTo>
                  <a:lnTo>
                    <a:pt x="8302091" y="4222166"/>
                  </a:lnTo>
                  <a:lnTo>
                    <a:pt x="8309737" y="4223715"/>
                  </a:lnTo>
                  <a:lnTo>
                    <a:pt x="8317382" y="4222166"/>
                  </a:lnTo>
                  <a:lnTo>
                    <a:pt x="8323631" y="4217962"/>
                  </a:lnTo>
                  <a:lnTo>
                    <a:pt x="8327834" y="4211713"/>
                  </a:lnTo>
                  <a:lnTo>
                    <a:pt x="8329384" y="4204055"/>
                  </a:lnTo>
                  <a:close/>
                </a:path>
                <a:path w="14841219" h="10718800" extrusionOk="0">
                  <a:moveTo>
                    <a:pt x="8329384" y="4103967"/>
                  </a:moveTo>
                  <a:lnTo>
                    <a:pt x="8327834" y="4096321"/>
                  </a:lnTo>
                  <a:lnTo>
                    <a:pt x="8323631" y="4090085"/>
                  </a:lnTo>
                  <a:lnTo>
                    <a:pt x="8317382" y="4085869"/>
                  </a:lnTo>
                  <a:lnTo>
                    <a:pt x="8309737" y="4084332"/>
                  </a:lnTo>
                  <a:lnTo>
                    <a:pt x="8302091" y="4085869"/>
                  </a:lnTo>
                  <a:lnTo>
                    <a:pt x="8295843" y="4090085"/>
                  </a:lnTo>
                  <a:lnTo>
                    <a:pt x="8291627" y="4096321"/>
                  </a:lnTo>
                  <a:lnTo>
                    <a:pt x="8290090" y="4103967"/>
                  </a:lnTo>
                  <a:lnTo>
                    <a:pt x="8291627" y="4111612"/>
                  </a:lnTo>
                  <a:lnTo>
                    <a:pt x="8295843" y="4117860"/>
                  </a:lnTo>
                  <a:lnTo>
                    <a:pt x="8302091" y="4122077"/>
                  </a:lnTo>
                  <a:lnTo>
                    <a:pt x="8309737" y="4123613"/>
                  </a:lnTo>
                  <a:lnTo>
                    <a:pt x="8317382" y="4122077"/>
                  </a:lnTo>
                  <a:lnTo>
                    <a:pt x="8323631" y="4117860"/>
                  </a:lnTo>
                  <a:lnTo>
                    <a:pt x="8327834" y="4111612"/>
                  </a:lnTo>
                  <a:lnTo>
                    <a:pt x="8329384" y="4103967"/>
                  </a:lnTo>
                  <a:close/>
                </a:path>
                <a:path w="14841219" h="10718800" extrusionOk="0">
                  <a:moveTo>
                    <a:pt x="8329384" y="4003865"/>
                  </a:moveTo>
                  <a:lnTo>
                    <a:pt x="8327834" y="3996220"/>
                  </a:lnTo>
                  <a:lnTo>
                    <a:pt x="8323631" y="3989984"/>
                  </a:lnTo>
                  <a:lnTo>
                    <a:pt x="8317382" y="3985768"/>
                  </a:lnTo>
                  <a:lnTo>
                    <a:pt x="8309737" y="3984231"/>
                  </a:lnTo>
                  <a:lnTo>
                    <a:pt x="8302091" y="3985768"/>
                  </a:lnTo>
                  <a:lnTo>
                    <a:pt x="8295843" y="3989984"/>
                  </a:lnTo>
                  <a:lnTo>
                    <a:pt x="8291627" y="3996220"/>
                  </a:lnTo>
                  <a:lnTo>
                    <a:pt x="8290090" y="4003865"/>
                  </a:lnTo>
                  <a:lnTo>
                    <a:pt x="8291627" y="4011523"/>
                  </a:lnTo>
                  <a:lnTo>
                    <a:pt x="8295843" y="4017759"/>
                  </a:lnTo>
                  <a:lnTo>
                    <a:pt x="8302091" y="4021975"/>
                  </a:lnTo>
                  <a:lnTo>
                    <a:pt x="8309737" y="4023525"/>
                  </a:lnTo>
                  <a:lnTo>
                    <a:pt x="8317382" y="4021975"/>
                  </a:lnTo>
                  <a:lnTo>
                    <a:pt x="8323631" y="4017759"/>
                  </a:lnTo>
                  <a:lnTo>
                    <a:pt x="8327834" y="4011523"/>
                  </a:lnTo>
                  <a:lnTo>
                    <a:pt x="8329384" y="4003865"/>
                  </a:lnTo>
                  <a:close/>
                </a:path>
                <a:path w="14841219" h="10718800" extrusionOk="0">
                  <a:moveTo>
                    <a:pt x="8329384" y="3903776"/>
                  </a:moveTo>
                  <a:lnTo>
                    <a:pt x="8327834" y="3896131"/>
                  </a:lnTo>
                  <a:lnTo>
                    <a:pt x="8323631" y="3889883"/>
                  </a:lnTo>
                  <a:lnTo>
                    <a:pt x="8317382" y="3885666"/>
                  </a:lnTo>
                  <a:lnTo>
                    <a:pt x="8309737" y="3884130"/>
                  </a:lnTo>
                  <a:lnTo>
                    <a:pt x="8302091" y="3885666"/>
                  </a:lnTo>
                  <a:lnTo>
                    <a:pt x="8295843" y="3889883"/>
                  </a:lnTo>
                  <a:lnTo>
                    <a:pt x="8291627" y="3896131"/>
                  </a:lnTo>
                  <a:lnTo>
                    <a:pt x="8290090" y="3903776"/>
                  </a:lnTo>
                  <a:lnTo>
                    <a:pt x="8291627" y="3911422"/>
                  </a:lnTo>
                  <a:lnTo>
                    <a:pt x="8295843" y="3917670"/>
                  </a:lnTo>
                  <a:lnTo>
                    <a:pt x="8302091" y="3921874"/>
                  </a:lnTo>
                  <a:lnTo>
                    <a:pt x="8309737" y="3923423"/>
                  </a:lnTo>
                  <a:lnTo>
                    <a:pt x="8317382" y="3921874"/>
                  </a:lnTo>
                  <a:lnTo>
                    <a:pt x="8323631" y="3917670"/>
                  </a:lnTo>
                  <a:lnTo>
                    <a:pt x="8327834" y="3911422"/>
                  </a:lnTo>
                  <a:lnTo>
                    <a:pt x="8329384" y="3903776"/>
                  </a:lnTo>
                  <a:close/>
                </a:path>
                <a:path w="14841219" h="10718800" extrusionOk="0">
                  <a:moveTo>
                    <a:pt x="8329384" y="3803688"/>
                  </a:moveTo>
                  <a:lnTo>
                    <a:pt x="8327834" y="3796030"/>
                  </a:lnTo>
                  <a:lnTo>
                    <a:pt x="8323631" y="3789794"/>
                  </a:lnTo>
                  <a:lnTo>
                    <a:pt x="8317382" y="3785578"/>
                  </a:lnTo>
                  <a:lnTo>
                    <a:pt x="8309737" y="3784028"/>
                  </a:lnTo>
                  <a:lnTo>
                    <a:pt x="8302091" y="3785578"/>
                  </a:lnTo>
                  <a:lnTo>
                    <a:pt x="8295843" y="3789794"/>
                  </a:lnTo>
                  <a:lnTo>
                    <a:pt x="8291627" y="3796030"/>
                  </a:lnTo>
                  <a:lnTo>
                    <a:pt x="8290090" y="3803688"/>
                  </a:lnTo>
                  <a:lnTo>
                    <a:pt x="8291627" y="3811333"/>
                  </a:lnTo>
                  <a:lnTo>
                    <a:pt x="8295843" y="3817569"/>
                  </a:lnTo>
                  <a:lnTo>
                    <a:pt x="8302091" y="3821785"/>
                  </a:lnTo>
                  <a:lnTo>
                    <a:pt x="8309737" y="3823322"/>
                  </a:lnTo>
                  <a:lnTo>
                    <a:pt x="8317382" y="3821785"/>
                  </a:lnTo>
                  <a:lnTo>
                    <a:pt x="8323631" y="3817569"/>
                  </a:lnTo>
                  <a:lnTo>
                    <a:pt x="8327834" y="3811333"/>
                  </a:lnTo>
                  <a:lnTo>
                    <a:pt x="8329384" y="3803688"/>
                  </a:lnTo>
                  <a:close/>
                </a:path>
                <a:path w="14841219" h="10718800" extrusionOk="0">
                  <a:moveTo>
                    <a:pt x="8329384" y="3703586"/>
                  </a:moveTo>
                  <a:lnTo>
                    <a:pt x="8327834" y="3695941"/>
                  </a:lnTo>
                  <a:lnTo>
                    <a:pt x="8323631" y="3689693"/>
                  </a:lnTo>
                  <a:lnTo>
                    <a:pt x="8317382" y="3685476"/>
                  </a:lnTo>
                  <a:lnTo>
                    <a:pt x="8309737" y="3683939"/>
                  </a:lnTo>
                  <a:lnTo>
                    <a:pt x="8302091" y="3685476"/>
                  </a:lnTo>
                  <a:lnTo>
                    <a:pt x="8295843" y="3689693"/>
                  </a:lnTo>
                  <a:lnTo>
                    <a:pt x="8291627" y="3695941"/>
                  </a:lnTo>
                  <a:lnTo>
                    <a:pt x="8290090" y="3703586"/>
                  </a:lnTo>
                  <a:lnTo>
                    <a:pt x="8291627" y="3711232"/>
                  </a:lnTo>
                  <a:lnTo>
                    <a:pt x="8295843" y="3717467"/>
                  </a:lnTo>
                  <a:lnTo>
                    <a:pt x="8302091" y="3721684"/>
                  </a:lnTo>
                  <a:lnTo>
                    <a:pt x="8309737" y="3723221"/>
                  </a:lnTo>
                  <a:lnTo>
                    <a:pt x="8317382" y="3721684"/>
                  </a:lnTo>
                  <a:lnTo>
                    <a:pt x="8323631" y="3717467"/>
                  </a:lnTo>
                  <a:lnTo>
                    <a:pt x="8327834" y="3711232"/>
                  </a:lnTo>
                  <a:lnTo>
                    <a:pt x="8329384" y="3703586"/>
                  </a:lnTo>
                  <a:close/>
                </a:path>
                <a:path w="14841219" h="10718800" extrusionOk="0">
                  <a:moveTo>
                    <a:pt x="8329384" y="3603485"/>
                  </a:moveTo>
                  <a:lnTo>
                    <a:pt x="8327834" y="3595840"/>
                  </a:lnTo>
                  <a:lnTo>
                    <a:pt x="8323631" y="3589591"/>
                  </a:lnTo>
                  <a:lnTo>
                    <a:pt x="8317382" y="3585387"/>
                  </a:lnTo>
                  <a:lnTo>
                    <a:pt x="8309737" y="3583838"/>
                  </a:lnTo>
                  <a:lnTo>
                    <a:pt x="8302091" y="3585387"/>
                  </a:lnTo>
                  <a:lnTo>
                    <a:pt x="8295843" y="3589591"/>
                  </a:lnTo>
                  <a:lnTo>
                    <a:pt x="8291627" y="3595840"/>
                  </a:lnTo>
                  <a:lnTo>
                    <a:pt x="8290090" y="3603485"/>
                  </a:lnTo>
                  <a:lnTo>
                    <a:pt x="8291627" y="3611130"/>
                  </a:lnTo>
                  <a:lnTo>
                    <a:pt x="8295843" y="3617379"/>
                  </a:lnTo>
                  <a:lnTo>
                    <a:pt x="8302091" y="3621595"/>
                  </a:lnTo>
                  <a:lnTo>
                    <a:pt x="8309737" y="3623132"/>
                  </a:lnTo>
                  <a:lnTo>
                    <a:pt x="8317382" y="3621595"/>
                  </a:lnTo>
                  <a:lnTo>
                    <a:pt x="8323631" y="3617379"/>
                  </a:lnTo>
                  <a:lnTo>
                    <a:pt x="8327834" y="3611130"/>
                  </a:lnTo>
                  <a:lnTo>
                    <a:pt x="8329384" y="3603485"/>
                  </a:lnTo>
                  <a:close/>
                </a:path>
                <a:path w="14841219" h="10718800" extrusionOk="0">
                  <a:moveTo>
                    <a:pt x="8329384" y="3503396"/>
                  </a:moveTo>
                  <a:lnTo>
                    <a:pt x="8327834" y="3495751"/>
                  </a:lnTo>
                  <a:lnTo>
                    <a:pt x="8323631" y="3489502"/>
                  </a:lnTo>
                  <a:lnTo>
                    <a:pt x="8317382" y="3485286"/>
                  </a:lnTo>
                  <a:lnTo>
                    <a:pt x="8309737" y="3483737"/>
                  </a:lnTo>
                  <a:lnTo>
                    <a:pt x="8302091" y="3485286"/>
                  </a:lnTo>
                  <a:lnTo>
                    <a:pt x="8295843" y="3489502"/>
                  </a:lnTo>
                  <a:lnTo>
                    <a:pt x="8291627" y="3495751"/>
                  </a:lnTo>
                  <a:lnTo>
                    <a:pt x="8290090" y="3503396"/>
                  </a:lnTo>
                  <a:lnTo>
                    <a:pt x="8291627" y="3511042"/>
                  </a:lnTo>
                  <a:lnTo>
                    <a:pt x="8295843" y="3517290"/>
                  </a:lnTo>
                  <a:lnTo>
                    <a:pt x="8302091" y="3521494"/>
                  </a:lnTo>
                  <a:lnTo>
                    <a:pt x="8309737" y="3523043"/>
                  </a:lnTo>
                  <a:lnTo>
                    <a:pt x="8317382" y="3521494"/>
                  </a:lnTo>
                  <a:lnTo>
                    <a:pt x="8323631" y="3517290"/>
                  </a:lnTo>
                  <a:lnTo>
                    <a:pt x="8327834" y="3511042"/>
                  </a:lnTo>
                  <a:lnTo>
                    <a:pt x="8329384" y="3503396"/>
                  </a:lnTo>
                  <a:close/>
                </a:path>
                <a:path w="14841219" h="10718800" extrusionOk="0">
                  <a:moveTo>
                    <a:pt x="8329384" y="3403295"/>
                  </a:moveTo>
                  <a:lnTo>
                    <a:pt x="8327834" y="3395649"/>
                  </a:lnTo>
                  <a:lnTo>
                    <a:pt x="8323631" y="3389401"/>
                  </a:lnTo>
                  <a:lnTo>
                    <a:pt x="8317382" y="3385197"/>
                  </a:lnTo>
                  <a:lnTo>
                    <a:pt x="8309737" y="3383648"/>
                  </a:lnTo>
                  <a:lnTo>
                    <a:pt x="8302091" y="3385197"/>
                  </a:lnTo>
                  <a:lnTo>
                    <a:pt x="8295843" y="3389401"/>
                  </a:lnTo>
                  <a:lnTo>
                    <a:pt x="8291627" y="3395649"/>
                  </a:lnTo>
                  <a:lnTo>
                    <a:pt x="8290090" y="3403295"/>
                  </a:lnTo>
                  <a:lnTo>
                    <a:pt x="8291627" y="3410940"/>
                  </a:lnTo>
                  <a:lnTo>
                    <a:pt x="8295843" y="3417189"/>
                  </a:lnTo>
                  <a:lnTo>
                    <a:pt x="8302091" y="3421392"/>
                  </a:lnTo>
                  <a:lnTo>
                    <a:pt x="8309737" y="3422942"/>
                  </a:lnTo>
                  <a:lnTo>
                    <a:pt x="8317382" y="3421392"/>
                  </a:lnTo>
                  <a:lnTo>
                    <a:pt x="8323631" y="3417189"/>
                  </a:lnTo>
                  <a:lnTo>
                    <a:pt x="8327834" y="3410940"/>
                  </a:lnTo>
                  <a:lnTo>
                    <a:pt x="8329384" y="3403295"/>
                  </a:lnTo>
                  <a:close/>
                </a:path>
                <a:path w="14841219" h="10718800" extrusionOk="0">
                  <a:moveTo>
                    <a:pt x="8329384" y="3303193"/>
                  </a:moveTo>
                  <a:lnTo>
                    <a:pt x="8327834" y="3295548"/>
                  </a:lnTo>
                  <a:lnTo>
                    <a:pt x="8323631" y="3289312"/>
                  </a:lnTo>
                  <a:lnTo>
                    <a:pt x="8317382" y="3285096"/>
                  </a:lnTo>
                  <a:lnTo>
                    <a:pt x="8309737" y="3283559"/>
                  </a:lnTo>
                  <a:lnTo>
                    <a:pt x="8302091" y="3285096"/>
                  </a:lnTo>
                  <a:lnTo>
                    <a:pt x="8295843" y="3289312"/>
                  </a:lnTo>
                  <a:lnTo>
                    <a:pt x="8291627" y="3295548"/>
                  </a:lnTo>
                  <a:lnTo>
                    <a:pt x="8290090" y="3303193"/>
                  </a:lnTo>
                  <a:lnTo>
                    <a:pt x="8291627" y="3310839"/>
                  </a:lnTo>
                  <a:lnTo>
                    <a:pt x="8295843" y="3317087"/>
                  </a:lnTo>
                  <a:lnTo>
                    <a:pt x="8302091" y="3321304"/>
                  </a:lnTo>
                  <a:lnTo>
                    <a:pt x="8309737" y="3322840"/>
                  </a:lnTo>
                  <a:lnTo>
                    <a:pt x="8317382" y="3321304"/>
                  </a:lnTo>
                  <a:lnTo>
                    <a:pt x="8323631" y="3317087"/>
                  </a:lnTo>
                  <a:lnTo>
                    <a:pt x="8327834" y="3310839"/>
                  </a:lnTo>
                  <a:lnTo>
                    <a:pt x="8329384" y="3303193"/>
                  </a:lnTo>
                  <a:close/>
                </a:path>
                <a:path w="14841219" h="10718800" extrusionOk="0">
                  <a:moveTo>
                    <a:pt x="8329384" y="3203105"/>
                  </a:moveTo>
                  <a:lnTo>
                    <a:pt x="8327834" y="3195459"/>
                  </a:lnTo>
                  <a:lnTo>
                    <a:pt x="8323631" y="3189211"/>
                  </a:lnTo>
                  <a:lnTo>
                    <a:pt x="8317382" y="3184995"/>
                  </a:lnTo>
                  <a:lnTo>
                    <a:pt x="8309737" y="3183458"/>
                  </a:lnTo>
                  <a:lnTo>
                    <a:pt x="8302091" y="3184995"/>
                  </a:lnTo>
                  <a:lnTo>
                    <a:pt x="8295843" y="3189211"/>
                  </a:lnTo>
                  <a:lnTo>
                    <a:pt x="8291627" y="3195459"/>
                  </a:lnTo>
                  <a:lnTo>
                    <a:pt x="8290090" y="3203105"/>
                  </a:lnTo>
                  <a:lnTo>
                    <a:pt x="8291627" y="3210750"/>
                  </a:lnTo>
                  <a:lnTo>
                    <a:pt x="8295843" y="3216999"/>
                  </a:lnTo>
                  <a:lnTo>
                    <a:pt x="8302091" y="3221202"/>
                  </a:lnTo>
                  <a:lnTo>
                    <a:pt x="8309737" y="3222752"/>
                  </a:lnTo>
                  <a:lnTo>
                    <a:pt x="8317382" y="3221202"/>
                  </a:lnTo>
                  <a:lnTo>
                    <a:pt x="8323631" y="3216999"/>
                  </a:lnTo>
                  <a:lnTo>
                    <a:pt x="8327834" y="3210750"/>
                  </a:lnTo>
                  <a:lnTo>
                    <a:pt x="8329384" y="3203105"/>
                  </a:lnTo>
                  <a:close/>
                </a:path>
                <a:path w="14841219" h="10718800" extrusionOk="0">
                  <a:moveTo>
                    <a:pt x="8329384" y="3103016"/>
                  </a:moveTo>
                  <a:lnTo>
                    <a:pt x="8327834" y="3095358"/>
                  </a:lnTo>
                  <a:lnTo>
                    <a:pt x="8323631" y="3089122"/>
                  </a:lnTo>
                  <a:lnTo>
                    <a:pt x="8317382" y="3084906"/>
                  </a:lnTo>
                  <a:lnTo>
                    <a:pt x="8309737" y="3083356"/>
                  </a:lnTo>
                  <a:lnTo>
                    <a:pt x="8302091" y="3084906"/>
                  </a:lnTo>
                  <a:lnTo>
                    <a:pt x="8295843" y="3089122"/>
                  </a:lnTo>
                  <a:lnTo>
                    <a:pt x="8291627" y="3095358"/>
                  </a:lnTo>
                  <a:lnTo>
                    <a:pt x="8290090" y="3103016"/>
                  </a:lnTo>
                  <a:lnTo>
                    <a:pt x="8291627" y="3110661"/>
                  </a:lnTo>
                  <a:lnTo>
                    <a:pt x="8295843" y="3116910"/>
                  </a:lnTo>
                  <a:lnTo>
                    <a:pt x="8302091" y="3121114"/>
                  </a:lnTo>
                  <a:lnTo>
                    <a:pt x="8309737" y="3122663"/>
                  </a:lnTo>
                  <a:lnTo>
                    <a:pt x="8317382" y="3121114"/>
                  </a:lnTo>
                  <a:lnTo>
                    <a:pt x="8323631" y="3116910"/>
                  </a:lnTo>
                  <a:lnTo>
                    <a:pt x="8327834" y="3110661"/>
                  </a:lnTo>
                  <a:lnTo>
                    <a:pt x="8329384" y="3103016"/>
                  </a:lnTo>
                  <a:close/>
                </a:path>
                <a:path w="14841219" h="10718800" extrusionOk="0">
                  <a:moveTo>
                    <a:pt x="8329384" y="3002915"/>
                  </a:moveTo>
                  <a:lnTo>
                    <a:pt x="8327834" y="2995269"/>
                  </a:lnTo>
                  <a:lnTo>
                    <a:pt x="8323631" y="2989021"/>
                  </a:lnTo>
                  <a:lnTo>
                    <a:pt x="8317382" y="2984804"/>
                  </a:lnTo>
                  <a:lnTo>
                    <a:pt x="8309737" y="2983268"/>
                  </a:lnTo>
                  <a:lnTo>
                    <a:pt x="8302091" y="2984804"/>
                  </a:lnTo>
                  <a:lnTo>
                    <a:pt x="8295843" y="2989021"/>
                  </a:lnTo>
                  <a:lnTo>
                    <a:pt x="8291627" y="2995269"/>
                  </a:lnTo>
                  <a:lnTo>
                    <a:pt x="8290090" y="3002915"/>
                  </a:lnTo>
                  <a:lnTo>
                    <a:pt x="8291627" y="3010560"/>
                  </a:lnTo>
                  <a:lnTo>
                    <a:pt x="8295843" y="3016808"/>
                  </a:lnTo>
                  <a:lnTo>
                    <a:pt x="8302091" y="3021012"/>
                  </a:lnTo>
                  <a:lnTo>
                    <a:pt x="8309737" y="3022562"/>
                  </a:lnTo>
                  <a:lnTo>
                    <a:pt x="8317382" y="3021012"/>
                  </a:lnTo>
                  <a:lnTo>
                    <a:pt x="8323631" y="3016808"/>
                  </a:lnTo>
                  <a:lnTo>
                    <a:pt x="8327834" y="3010560"/>
                  </a:lnTo>
                  <a:lnTo>
                    <a:pt x="8329384" y="3002915"/>
                  </a:lnTo>
                  <a:close/>
                </a:path>
                <a:path w="14841219" h="10718800" extrusionOk="0">
                  <a:moveTo>
                    <a:pt x="8329384" y="2902813"/>
                  </a:moveTo>
                  <a:lnTo>
                    <a:pt x="8327834" y="2895168"/>
                  </a:lnTo>
                  <a:lnTo>
                    <a:pt x="8323631" y="2888932"/>
                  </a:lnTo>
                  <a:lnTo>
                    <a:pt x="8317382" y="2884716"/>
                  </a:lnTo>
                  <a:lnTo>
                    <a:pt x="8309737" y="2883179"/>
                  </a:lnTo>
                  <a:lnTo>
                    <a:pt x="8302091" y="2884716"/>
                  </a:lnTo>
                  <a:lnTo>
                    <a:pt x="8295843" y="2888932"/>
                  </a:lnTo>
                  <a:lnTo>
                    <a:pt x="8291627" y="2895168"/>
                  </a:lnTo>
                  <a:lnTo>
                    <a:pt x="8290090" y="2902813"/>
                  </a:lnTo>
                  <a:lnTo>
                    <a:pt x="8291627" y="2910459"/>
                  </a:lnTo>
                  <a:lnTo>
                    <a:pt x="8295843" y="2916707"/>
                  </a:lnTo>
                  <a:lnTo>
                    <a:pt x="8302091" y="2920923"/>
                  </a:lnTo>
                  <a:lnTo>
                    <a:pt x="8309737" y="2922473"/>
                  </a:lnTo>
                  <a:lnTo>
                    <a:pt x="8317382" y="2920923"/>
                  </a:lnTo>
                  <a:lnTo>
                    <a:pt x="8323631" y="2916707"/>
                  </a:lnTo>
                  <a:lnTo>
                    <a:pt x="8327834" y="2910459"/>
                  </a:lnTo>
                  <a:lnTo>
                    <a:pt x="8329384" y="2902813"/>
                  </a:lnTo>
                  <a:close/>
                </a:path>
                <a:path w="14841219" h="10718800" extrusionOk="0">
                  <a:moveTo>
                    <a:pt x="8329384" y="2802725"/>
                  </a:moveTo>
                  <a:lnTo>
                    <a:pt x="8327834" y="2795066"/>
                  </a:lnTo>
                  <a:lnTo>
                    <a:pt x="8323631" y="2788831"/>
                  </a:lnTo>
                  <a:lnTo>
                    <a:pt x="8317382" y="2784614"/>
                  </a:lnTo>
                  <a:lnTo>
                    <a:pt x="8309737" y="2783065"/>
                  </a:lnTo>
                  <a:lnTo>
                    <a:pt x="8302091" y="2784614"/>
                  </a:lnTo>
                  <a:lnTo>
                    <a:pt x="8295843" y="2788831"/>
                  </a:lnTo>
                  <a:lnTo>
                    <a:pt x="8291627" y="2795066"/>
                  </a:lnTo>
                  <a:lnTo>
                    <a:pt x="8290090" y="2802725"/>
                  </a:lnTo>
                  <a:lnTo>
                    <a:pt x="8291627" y="2810370"/>
                  </a:lnTo>
                  <a:lnTo>
                    <a:pt x="8295843" y="2816606"/>
                  </a:lnTo>
                  <a:lnTo>
                    <a:pt x="8302091" y="2820822"/>
                  </a:lnTo>
                  <a:lnTo>
                    <a:pt x="8309737" y="2822371"/>
                  </a:lnTo>
                  <a:lnTo>
                    <a:pt x="8317382" y="2820822"/>
                  </a:lnTo>
                  <a:lnTo>
                    <a:pt x="8323631" y="2816606"/>
                  </a:lnTo>
                  <a:lnTo>
                    <a:pt x="8327834" y="2810370"/>
                  </a:lnTo>
                  <a:lnTo>
                    <a:pt x="8329384" y="2802725"/>
                  </a:lnTo>
                  <a:close/>
                </a:path>
                <a:path w="14841219" h="10718800" extrusionOk="0">
                  <a:moveTo>
                    <a:pt x="8359457" y="8904478"/>
                  </a:moveTo>
                  <a:lnTo>
                    <a:pt x="8357908" y="8896845"/>
                  </a:lnTo>
                  <a:lnTo>
                    <a:pt x="8353704" y="8890597"/>
                  </a:lnTo>
                  <a:lnTo>
                    <a:pt x="8347456" y="8886393"/>
                  </a:lnTo>
                  <a:lnTo>
                    <a:pt x="8339810" y="8884844"/>
                  </a:lnTo>
                  <a:lnTo>
                    <a:pt x="8332165" y="8886393"/>
                  </a:lnTo>
                  <a:lnTo>
                    <a:pt x="8325917" y="8890597"/>
                  </a:lnTo>
                  <a:lnTo>
                    <a:pt x="8321713" y="8896845"/>
                  </a:lnTo>
                  <a:lnTo>
                    <a:pt x="8320164" y="8904478"/>
                  </a:lnTo>
                  <a:lnTo>
                    <a:pt x="8321713" y="8912136"/>
                  </a:lnTo>
                  <a:lnTo>
                    <a:pt x="8325917" y="8918384"/>
                  </a:lnTo>
                  <a:lnTo>
                    <a:pt x="8332165" y="8922601"/>
                  </a:lnTo>
                  <a:lnTo>
                    <a:pt x="8339810" y="8924138"/>
                  </a:lnTo>
                  <a:lnTo>
                    <a:pt x="8347456" y="8922601"/>
                  </a:lnTo>
                  <a:lnTo>
                    <a:pt x="8353704" y="8918384"/>
                  </a:lnTo>
                  <a:lnTo>
                    <a:pt x="8357908" y="8912136"/>
                  </a:lnTo>
                  <a:lnTo>
                    <a:pt x="8359457" y="8904478"/>
                  </a:lnTo>
                  <a:close/>
                </a:path>
                <a:path w="14841219" h="10718800" extrusionOk="0">
                  <a:moveTo>
                    <a:pt x="8359457" y="8804389"/>
                  </a:moveTo>
                  <a:lnTo>
                    <a:pt x="8357908" y="8796744"/>
                  </a:lnTo>
                  <a:lnTo>
                    <a:pt x="8353704" y="8790495"/>
                  </a:lnTo>
                  <a:lnTo>
                    <a:pt x="8347456" y="8786279"/>
                  </a:lnTo>
                  <a:lnTo>
                    <a:pt x="8339810" y="8784742"/>
                  </a:lnTo>
                  <a:lnTo>
                    <a:pt x="8332165" y="8786279"/>
                  </a:lnTo>
                  <a:lnTo>
                    <a:pt x="8325917" y="8790495"/>
                  </a:lnTo>
                  <a:lnTo>
                    <a:pt x="8321713" y="8796744"/>
                  </a:lnTo>
                  <a:lnTo>
                    <a:pt x="8320164" y="8804389"/>
                  </a:lnTo>
                  <a:lnTo>
                    <a:pt x="8321713" y="8812035"/>
                  </a:lnTo>
                  <a:lnTo>
                    <a:pt x="8325917" y="8818283"/>
                  </a:lnTo>
                  <a:lnTo>
                    <a:pt x="8332165" y="8822499"/>
                  </a:lnTo>
                  <a:lnTo>
                    <a:pt x="8339810" y="8824036"/>
                  </a:lnTo>
                  <a:lnTo>
                    <a:pt x="8347456" y="8822499"/>
                  </a:lnTo>
                  <a:lnTo>
                    <a:pt x="8353704" y="8818283"/>
                  </a:lnTo>
                  <a:lnTo>
                    <a:pt x="8357908" y="8812035"/>
                  </a:lnTo>
                  <a:lnTo>
                    <a:pt x="8359457" y="8804389"/>
                  </a:lnTo>
                  <a:close/>
                </a:path>
                <a:path w="14841219" h="10718800" extrusionOk="0">
                  <a:moveTo>
                    <a:pt x="8359457" y="8704288"/>
                  </a:moveTo>
                  <a:lnTo>
                    <a:pt x="8357908" y="8696642"/>
                  </a:lnTo>
                  <a:lnTo>
                    <a:pt x="8353704" y="8690407"/>
                  </a:lnTo>
                  <a:lnTo>
                    <a:pt x="8347456" y="8686190"/>
                  </a:lnTo>
                  <a:lnTo>
                    <a:pt x="8339810" y="8684654"/>
                  </a:lnTo>
                  <a:lnTo>
                    <a:pt x="8332165" y="8686190"/>
                  </a:lnTo>
                  <a:lnTo>
                    <a:pt x="8325917" y="8690407"/>
                  </a:lnTo>
                  <a:lnTo>
                    <a:pt x="8321713" y="8696642"/>
                  </a:lnTo>
                  <a:lnTo>
                    <a:pt x="8320164" y="8704288"/>
                  </a:lnTo>
                  <a:lnTo>
                    <a:pt x="8321713" y="8711946"/>
                  </a:lnTo>
                  <a:lnTo>
                    <a:pt x="8325917" y="8718182"/>
                  </a:lnTo>
                  <a:lnTo>
                    <a:pt x="8332165" y="8722398"/>
                  </a:lnTo>
                  <a:lnTo>
                    <a:pt x="8339810" y="8723935"/>
                  </a:lnTo>
                  <a:lnTo>
                    <a:pt x="8347456" y="8722398"/>
                  </a:lnTo>
                  <a:lnTo>
                    <a:pt x="8353704" y="8718182"/>
                  </a:lnTo>
                  <a:lnTo>
                    <a:pt x="8357908" y="8711946"/>
                  </a:lnTo>
                  <a:lnTo>
                    <a:pt x="8359457" y="8704288"/>
                  </a:lnTo>
                  <a:close/>
                </a:path>
                <a:path w="14841219" h="10718800" extrusionOk="0">
                  <a:moveTo>
                    <a:pt x="8359457" y="8604212"/>
                  </a:moveTo>
                  <a:lnTo>
                    <a:pt x="8357908" y="8596554"/>
                  </a:lnTo>
                  <a:lnTo>
                    <a:pt x="8353704" y="8590305"/>
                  </a:lnTo>
                  <a:lnTo>
                    <a:pt x="8347456" y="8586102"/>
                  </a:lnTo>
                  <a:lnTo>
                    <a:pt x="8339810" y="8584552"/>
                  </a:lnTo>
                  <a:lnTo>
                    <a:pt x="8332165" y="8586102"/>
                  </a:lnTo>
                  <a:lnTo>
                    <a:pt x="8325917" y="8590305"/>
                  </a:lnTo>
                  <a:lnTo>
                    <a:pt x="8321713" y="8596554"/>
                  </a:lnTo>
                  <a:lnTo>
                    <a:pt x="8320164" y="8604212"/>
                  </a:lnTo>
                  <a:lnTo>
                    <a:pt x="8321713" y="8611857"/>
                  </a:lnTo>
                  <a:lnTo>
                    <a:pt x="8325917" y="8618093"/>
                  </a:lnTo>
                  <a:lnTo>
                    <a:pt x="8332165" y="8622297"/>
                  </a:lnTo>
                  <a:lnTo>
                    <a:pt x="8339810" y="8623846"/>
                  </a:lnTo>
                  <a:lnTo>
                    <a:pt x="8347456" y="8622297"/>
                  </a:lnTo>
                  <a:lnTo>
                    <a:pt x="8353704" y="8618093"/>
                  </a:lnTo>
                  <a:lnTo>
                    <a:pt x="8357908" y="8611857"/>
                  </a:lnTo>
                  <a:lnTo>
                    <a:pt x="8359457" y="8604212"/>
                  </a:lnTo>
                  <a:close/>
                </a:path>
                <a:path w="14841219" h="10718800" extrusionOk="0">
                  <a:moveTo>
                    <a:pt x="8359457" y="8504098"/>
                  </a:moveTo>
                  <a:lnTo>
                    <a:pt x="8357908" y="8496452"/>
                  </a:lnTo>
                  <a:lnTo>
                    <a:pt x="8353704" y="8490217"/>
                  </a:lnTo>
                  <a:lnTo>
                    <a:pt x="8347456" y="8486013"/>
                  </a:lnTo>
                  <a:lnTo>
                    <a:pt x="8339810" y="8484464"/>
                  </a:lnTo>
                  <a:lnTo>
                    <a:pt x="8332165" y="8486013"/>
                  </a:lnTo>
                  <a:lnTo>
                    <a:pt x="8325917" y="8490217"/>
                  </a:lnTo>
                  <a:lnTo>
                    <a:pt x="8321713" y="8496452"/>
                  </a:lnTo>
                  <a:lnTo>
                    <a:pt x="8320164" y="8504098"/>
                  </a:lnTo>
                  <a:lnTo>
                    <a:pt x="8321713" y="8511756"/>
                  </a:lnTo>
                  <a:lnTo>
                    <a:pt x="8325917" y="8517992"/>
                  </a:lnTo>
                  <a:lnTo>
                    <a:pt x="8332165" y="8522208"/>
                  </a:lnTo>
                  <a:lnTo>
                    <a:pt x="8339810" y="8523745"/>
                  </a:lnTo>
                  <a:lnTo>
                    <a:pt x="8347456" y="8522208"/>
                  </a:lnTo>
                  <a:lnTo>
                    <a:pt x="8353704" y="8517992"/>
                  </a:lnTo>
                  <a:lnTo>
                    <a:pt x="8357908" y="8511756"/>
                  </a:lnTo>
                  <a:lnTo>
                    <a:pt x="8359457" y="8504098"/>
                  </a:lnTo>
                  <a:close/>
                </a:path>
                <a:path w="14841219" h="10718800" extrusionOk="0">
                  <a:moveTo>
                    <a:pt x="8359457" y="8404009"/>
                  </a:moveTo>
                  <a:lnTo>
                    <a:pt x="8357908" y="8396364"/>
                  </a:lnTo>
                  <a:lnTo>
                    <a:pt x="8353704" y="8390115"/>
                  </a:lnTo>
                  <a:lnTo>
                    <a:pt x="8347456" y="8385899"/>
                  </a:lnTo>
                  <a:lnTo>
                    <a:pt x="8339810" y="8384362"/>
                  </a:lnTo>
                  <a:lnTo>
                    <a:pt x="8332165" y="8385899"/>
                  </a:lnTo>
                  <a:lnTo>
                    <a:pt x="8325917" y="8390115"/>
                  </a:lnTo>
                  <a:lnTo>
                    <a:pt x="8321713" y="8396364"/>
                  </a:lnTo>
                  <a:lnTo>
                    <a:pt x="8320164" y="8404009"/>
                  </a:lnTo>
                  <a:lnTo>
                    <a:pt x="8321713" y="8411654"/>
                  </a:lnTo>
                  <a:lnTo>
                    <a:pt x="8325917" y="8417903"/>
                  </a:lnTo>
                  <a:lnTo>
                    <a:pt x="8332165" y="8422119"/>
                  </a:lnTo>
                  <a:lnTo>
                    <a:pt x="8339810" y="8423656"/>
                  </a:lnTo>
                  <a:lnTo>
                    <a:pt x="8347456" y="8422119"/>
                  </a:lnTo>
                  <a:lnTo>
                    <a:pt x="8353704" y="8417903"/>
                  </a:lnTo>
                  <a:lnTo>
                    <a:pt x="8357908" y="8411654"/>
                  </a:lnTo>
                  <a:lnTo>
                    <a:pt x="8359457" y="8404009"/>
                  </a:lnTo>
                  <a:close/>
                </a:path>
                <a:path w="14841219" h="10718800" extrusionOk="0">
                  <a:moveTo>
                    <a:pt x="8359457" y="8303920"/>
                  </a:moveTo>
                  <a:lnTo>
                    <a:pt x="8357908" y="8296262"/>
                  </a:lnTo>
                  <a:lnTo>
                    <a:pt x="8353704" y="8290026"/>
                  </a:lnTo>
                  <a:lnTo>
                    <a:pt x="8347456" y="8285810"/>
                  </a:lnTo>
                  <a:lnTo>
                    <a:pt x="8339810" y="8284273"/>
                  </a:lnTo>
                  <a:lnTo>
                    <a:pt x="8332165" y="8285810"/>
                  </a:lnTo>
                  <a:lnTo>
                    <a:pt x="8325917" y="8290026"/>
                  </a:lnTo>
                  <a:lnTo>
                    <a:pt x="8321713" y="8296262"/>
                  </a:lnTo>
                  <a:lnTo>
                    <a:pt x="8320164" y="8303920"/>
                  </a:lnTo>
                  <a:lnTo>
                    <a:pt x="8321713" y="8311566"/>
                  </a:lnTo>
                  <a:lnTo>
                    <a:pt x="8325917" y="8317801"/>
                  </a:lnTo>
                  <a:lnTo>
                    <a:pt x="8332165" y="8322018"/>
                  </a:lnTo>
                  <a:lnTo>
                    <a:pt x="8339810" y="8323554"/>
                  </a:lnTo>
                  <a:lnTo>
                    <a:pt x="8347456" y="8322018"/>
                  </a:lnTo>
                  <a:lnTo>
                    <a:pt x="8353704" y="8317801"/>
                  </a:lnTo>
                  <a:lnTo>
                    <a:pt x="8357908" y="8311566"/>
                  </a:lnTo>
                  <a:lnTo>
                    <a:pt x="8359457" y="8303920"/>
                  </a:lnTo>
                  <a:close/>
                </a:path>
                <a:path w="14841219" h="10718800" extrusionOk="0">
                  <a:moveTo>
                    <a:pt x="8359470" y="8203832"/>
                  </a:moveTo>
                  <a:lnTo>
                    <a:pt x="8357921" y="8196173"/>
                  </a:lnTo>
                  <a:lnTo>
                    <a:pt x="8353704" y="8189925"/>
                  </a:lnTo>
                  <a:lnTo>
                    <a:pt x="8347469" y="8185721"/>
                  </a:lnTo>
                  <a:lnTo>
                    <a:pt x="8339823" y="8184172"/>
                  </a:lnTo>
                  <a:lnTo>
                    <a:pt x="8332178" y="8185721"/>
                  </a:lnTo>
                  <a:lnTo>
                    <a:pt x="8325929" y="8189925"/>
                  </a:lnTo>
                  <a:lnTo>
                    <a:pt x="8321713" y="8196173"/>
                  </a:lnTo>
                  <a:lnTo>
                    <a:pt x="8320176" y="8203832"/>
                  </a:lnTo>
                  <a:lnTo>
                    <a:pt x="8321713" y="8211464"/>
                  </a:lnTo>
                  <a:lnTo>
                    <a:pt x="8325929" y="8217713"/>
                  </a:lnTo>
                  <a:lnTo>
                    <a:pt x="8332178" y="8221929"/>
                  </a:lnTo>
                  <a:lnTo>
                    <a:pt x="8339823" y="8223466"/>
                  </a:lnTo>
                  <a:lnTo>
                    <a:pt x="8347469" y="8221929"/>
                  </a:lnTo>
                  <a:lnTo>
                    <a:pt x="8353704" y="8217713"/>
                  </a:lnTo>
                  <a:lnTo>
                    <a:pt x="8357921" y="8211464"/>
                  </a:lnTo>
                  <a:lnTo>
                    <a:pt x="8359470" y="8203832"/>
                  </a:lnTo>
                  <a:close/>
                </a:path>
                <a:path w="14841219" h="10718800" extrusionOk="0">
                  <a:moveTo>
                    <a:pt x="8359470" y="8103730"/>
                  </a:moveTo>
                  <a:lnTo>
                    <a:pt x="8357921" y="8096085"/>
                  </a:lnTo>
                  <a:lnTo>
                    <a:pt x="8353704" y="8089836"/>
                  </a:lnTo>
                  <a:lnTo>
                    <a:pt x="8347469" y="8085620"/>
                  </a:lnTo>
                  <a:lnTo>
                    <a:pt x="8339823" y="8084071"/>
                  </a:lnTo>
                  <a:lnTo>
                    <a:pt x="8332178" y="8085620"/>
                  </a:lnTo>
                  <a:lnTo>
                    <a:pt x="8325929" y="8089836"/>
                  </a:lnTo>
                  <a:lnTo>
                    <a:pt x="8321713" y="8096085"/>
                  </a:lnTo>
                  <a:lnTo>
                    <a:pt x="8320176" y="8103730"/>
                  </a:lnTo>
                  <a:lnTo>
                    <a:pt x="8321713" y="8111376"/>
                  </a:lnTo>
                  <a:lnTo>
                    <a:pt x="8325929" y="8117611"/>
                  </a:lnTo>
                  <a:lnTo>
                    <a:pt x="8332178" y="8121828"/>
                  </a:lnTo>
                  <a:lnTo>
                    <a:pt x="8339823" y="8123377"/>
                  </a:lnTo>
                  <a:lnTo>
                    <a:pt x="8347469" y="8121828"/>
                  </a:lnTo>
                  <a:lnTo>
                    <a:pt x="8353704" y="8117611"/>
                  </a:lnTo>
                  <a:lnTo>
                    <a:pt x="8357921" y="8111376"/>
                  </a:lnTo>
                  <a:lnTo>
                    <a:pt x="8359470" y="8103730"/>
                  </a:lnTo>
                  <a:close/>
                </a:path>
                <a:path w="14841219" h="10718800" extrusionOk="0">
                  <a:moveTo>
                    <a:pt x="8359470" y="8003629"/>
                  </a:moveTo>
                  <a:lnTo>
                    <a:pt x="8357921" y="7995983"/>
                  </a:lnTo>
                  <a:lnTo>
                    <a:pt x="8353704" y="7989735"/>
                  </a:lnTo>
                  <a:lnTo>
                    <a:pt x="8347469" y="7985519"/>
                  </a:lnTo>
                  <a:lnTo>
                    <a:pt x="8339823" y="7983982"/>
                  </a:lnTo>
                  <a:lnTo>
                    <a:pt x="8332178" y="7985519"/>
                  </a:lnTo>
                  <a:lnTo>
                    <a:pt x="8325929" y="7989735"/>
                  </a:lnTo>
                  <a:lnTo>
                    <a:pt x="8321713" y="7995983"/>
                  </a:lnTo>
                  <a:lnTo>
                    <a:pt x="8320176" y="8003629"/>
                  </a:lnTo>
                  <a:lnTo>
                    <a:pt x="8321713" y="8011274"/>
                  </a:lnTo>
                  <a:lnTo>
                    <a:pt x="8325929" y="8017523"/>
                  </a:lnTo>
                  <a:lnTo>
                    <a:pt x="8332178" y="8021739"/>
                  </a:lnTo>
                  <a:lnTo>
                    <a:pt x="8339823" y="8023276"/>
                  </a:lnTo>
                  <a:lnTo>
                    <a:pt x="8347469" y="8021739"/>
                  </a:lnTo>
                  <a:lnTo>
                    <a:pt x="8353704" y="8017523"/>
                  </a:lnTo>
                  <a:lnTo>
                    <a:pt x="8357921" y="8011274"/>
                  </a:lnTo>
                  <a:lnTo>
                    <a:pt x="8359470" y="8003629"/>
                  </a:lnTo>
                  <a:close/>
                </a:path>
                <a:path w="14841219" h="10718800" extrusionOk="0">
                  <a:moveTo>
                    <a:pt x="8403387" y="5250421"/>
                  </a:moveTo>
                  <a:lnTo>
                    <a:pt x="8401837" y="5242776"/>
                  </a:lnTo>
                  <a:lnTo>
                    <a:pt x="8397621" y="5236527"/>
                  </a:lnTo>
                  <a:lnTo>
                    <a:pt x="8391372" y="5232311"/>
                  </a:lnTo>
                  <a:lnTo>
                    <a:pt x="8383727" y="5230761"/>
                  </a:lnTo>
                  <a:lnTo>
                    <a:pt x="8376082" y="5232311"/>
                  </a:lnTo>
                  <a:lnTo>
                    <a:pt x="8369833" y="5236527"/>
                  </a:lnTo>
                  <a:lnTo>
                    <a:pt x="8365630" y="5242776"/>
                  </a:lnTo>
                  <a:lnTo>
                    <a:pt x="8364080" y="5250421"/>
                  </a:lnTo>
                  <a:lnTo>
                    <a:pt x="8365630" y="5258066"/>
                  </a:lnTo>
                  <a:lnTo>
                    <a:pt x="8369833" y="5264315"/>
                  </a:lnTo>
                  <a:lnTo>
                    <a:pt x="8376082" y="5268531"/>
                  </a:lnTo>
                  <a:lnTo>
                    <a:pt x="8383727" y="5270068"/>
                  </a:lnTo>
                  <a:lnTo>
                    <a:pt x="8391372" y="5268531"/>
                  </a:lnTo>
                  <a:lnTo>
                    <a:pt x="8397621" y="5264315"/>
                  </a:lnTo>
                  <a:lnTo>
                    <a:pt x="8401837" y="5258066"/>
                  </a:lnTo>
                  <a:lnTo>
                    <a:pt x="8403387" y="5250421"/>
                  </a:lnTo>
                  <a:close/>
                </a:path>
                <a:path w="14841219" h="10718800" extrusionOk="0">
                  <a:moveTo>
                    <a:pt x="8403387" y="5150332"/>
                  </a:moveTo>
                  <a:lnTo>
                    <a:pt x="8401837" y="5142674"/>
                  </a:lnTo>
                  <a:lnTo>
                    <a:pt x="8397621" y="5136439"/>
                  </a:lnTo>
                  <a:lnTo>
                    <a:pt x="8391372" y="5132222"/>
                  </a:lnTo>
                  <a:lnTo>
                    <a:pt x="8383727" y="5130673"/>
                  </a:lnTo>
                  <a:lnTo>
                    <a:pt x="8376082" y="5132222"/>
                  </a:lnTo>
                  <a:lnTo>
                    <a:pt x="8369833" y="5136439"/>
                  </a:lnTo>
                  <a:lnTo>
                    <a:pt x="8365630" y="5142674"/>
                  </a:lnTo>
                  <a:lnTo>
                    <a:pt x="8364080" y="5150332"/>
                  </a:lnTo>
                  <a:lnTo>
                    <a:pt x="8365630" y="5157978"/>
                  </a:lnTo>
                  <a:lnTo>
                    <a:pt x="8369833" y="5164213"/>
                  </a:lnTo>
                  <a:lnTo>
                    <a:pt x="8376082" y="5168430"/>
                  </a:lnTo>
                  <a:lnTo>
                    <a:pt x="8383727" y="5169967"/>
                  </a:lnTo>
                  <a:lnTo>
                    <a:pt x="8391372" y="5168430"/>
                  </a:lnTo>
                  <a:lnTo>
                    <a:pt x="8397621" y="5164213"/>
                  </a:lnTo>
                  <a:lnTo>
                    <a:pt x="8401837" y="5157978"/>
                  </a:lnTo>
                  <a:lnTo>
                    <a:pt x="8403387" y="5150332"/>
                  </a:lnTo>
                  <a:close/>
                </a:path>
                <a:path w="14841219" h="10718800" extrusionOk="0">
                  <a:moveTo>
                    <a:pt x="8403387" y="5050231"/>
                  </a:moveTo>
                  <a:lnTo>
                    <a:pt x="8401837" y="5042586"/>
                  </a:lnTo>
                  <a:lnTo>
                    <a:pt x="8397621" y="5036337"/>
                  </a:lnTo>
                  <a:lnTo>
                    <a:pt x="8391372" y="5032133"/>
                  </a:lnTo>
                  <a:lnTo>
                    <a:pt x="8383727" y="5030584"/>
                  </a:lnTo>
                  <a:lnTo>
                    <a:pt x="8376082" y="5032133"/>
                  </a:lnTo>
                  <a:lnTo>
                    <a:pt x="8369833" y="5036337"/>
                  </a:lnTo>
                  <a:lnTo>
                    <a:pt x="8365630" y="5042586"/>
                  </a:lnTo>
                  <a:lnTo>
                    <a:pt x="8364080" y="5050231"/>
                  </a:lnTo>
                  <a:lnTo>
                    <a:pt x="8365630" y="5057876"/>
                  </a:lnTo>
                  <a:lnTo>
                    <a:pt x="8369833" y="5064125"/>
                  </a:lnTo>
                  <a:lnTo>
                    <a:pt x="8376082" y="5068328"/>
                  </a:lnTo>
                  <a:lnTo>
                    <a:pt x="8383727" y="5069878"/>
                  </a:lnTo>
                  <a:lnTo>
                    <a:pt x="8391372" y="5068328"/>
                  </a:lnTo>
                  <a:lnTo>
                    <a:pt x="8397621" y="5064125"/>
                  </a:lnTo>
                  <a:lnTo>
                    <a:pt x="8401837" y="5057876"/>
                  </a:lnTo>
                  <a:lnTo>
                    <a:pt x="8403387" y="5050231"/>
                  </a:lnTo>
                  <a:close/>
                </a:path>
                <a:path w="14841219" h="10718800" extrusionOk="0">
                  <a:moveTo>
                    <a:pt x="8403387" y="4950130"/>
                  </a:moveTo>
                  <a:lnTo>
                    <a:pt x="8401837" y="4942484"/>
                  </a:lnTo>
                  <a:lnTo>
                    <a:pt x="8397621" y="4936236"/>
                  </a:lnTo>
                  <a:lnTo>
                    <a:pt x="8391372" y="4932032"/>
                  </a:lnTo>
                  <a:lnTo>
                    <a:pt x="8383727" y="4930483"/>
                  </a:lnTo>
                  <a:lnTo>
                    <a:pt x="8376082" y="4932032"/>
                  </a:lnTo>
                  <a:lnTo>
                    <a:pt x="8369833" y="4936236"/>
                  </a:lnTo>
                  <a:lnTo>
                    <a:pt x="8365630" y="4942484"/>
                  </a:lnTo>
                  <a:lnTo>
                    <a:pt x="8364080" y="4950130"/>
                  </a:lnTo>
                  <a:lnTo>
                    <a:pt x="8365630" y="4957775"/>
                  </a:lnTo>
                  <a:lnTo>
                    <a:pt x="8369833" y="4964023"/>
                  </a:lnTo>
                  <a:lnTo>
                    <a:pt x="8376082" y="4968227"/>
                  </a:lnTo>
                  <a:lnTo>
                    <a:pt x="8383727" y="4969776"/>
                  </a:lnTo>
                  <a:lnTo>
                    <a:pt x="8391372" y="4968227"/>
                  </a:lnTo>
                  <a:lnTo>
                    <a:pt x="8397621" y="4964023"/>
                  </a:lnTo>
                  <a:lnTo>
                    <a:pt x="8401837" y="4957775"/>
                  </a:lnTo>
                  <a:lnTo>
                    <a:pt x="8403387" y="4950130"/>
                  </a:lnTo>
                  <a:close/>
                </a:path>
                <a:path w="14841219" h="10718800" extrusionOk="0">
                  <a:moveTo>
                    <a:pt x="8403387" y="4850028"/>
                  </a:moveTo>
                  <a:lnTo>
                    <a:pt x="8401837" y="4842383"/>
                  </a:lnTo>
                  <a:lnTo>
                    <a:pt x="8397621" y="4836147"/>
                  </a:lnTo>
                  <a:lnTo>
                    <a:pt x="8391372" y="4831931"/>
                  </a:lnTo>
                  <a:lnTo>
                    <a:pt x="8383727" y="4830394"/>
                  </a:lnTo>
                  <a:lnTo>
                    <a:pt x="8376082" y="4831931"/>
                  </a:lnTo>
                  <a:lnTo>
                    <a:pt x="8369833" y="4836147"/>
                  </a:lnTo>
                  <a:lnTo>
                    <a:pt x="8365630" y="4842383"/>
                  </a:lnTo>
                  <a:lnTo>
                    <a:pt x="8364080" y="4850028"/>
                  </a:lnTo>
                  <a:lnTo>
                    <a:pt x="8365630" y="4857674"/>
                  </a:lnTo>
                  <a:lnTo>
                    <a:pt x="8369833" y="4863922"/>
                  </a:lnTo>
                  <a:lnTo>
                    <a:pt x="8376082" y="4868138"/>
                  </a:lnTo>
                  <a:lnTo>
                    <a:pt x="8383727" y="4869675"/>
                  </a:lnTo>
                  <a:lnTo>
                    <a:pt x="8391372" y="4868138"/>
                  </a:lnTo>
                  <a:lnTo>
                    <a:pt x="8397621" y="4863922"/>
                  </a:lnTo>
                  <a:lnTo>
                    <a:pt x="8401837" y="4857674"/>
                  </a:lnTo>
                  <a:lnTo>
                    <a:pt x="8403387" y="4850028"/>
                  </a:lnTo>
                  <a:close/>
                </a:path>
                <a:path w="14841219" h="10718800" extrusionOk="0">
                  <a:moveTo>
                    <a:pt x="8403387" y="4749952"/>
                  </a:moveTo>
                  <a:lnTo>
                    <a:pt x="8401837" y="4742294"/>
                  </a:lnTo>
                  <a:lnTo>
                    <a:pt x="8397621" y="4736046"/>
                  </a:lnTo>
                  <a:lnTo>
                    <a:pt x="8391372" y="4731829"/>
                  </a:lnTo>
                  <a:lnTo>
                    <a:pt x="8383727" y="4730293"/>
                  </a:lnTo>
                  <a:lnTo>
                    <a:pt x="8376082" y="4731829"/>
                  </a:lnTo>
                  <a:lnTo>
                    <a:pt x="8369833" y="4736046"/>
                  </a:lnTo>
                  <a:lnTo>
                    <a:pt x="8365630" y="4742294"/>
                  </a:lnTo>
                  <a:lnTo>
                    <a:pt x="8364080" y="4749952"/>
                  </a:lnTo>
                  <a:lnTo>
                    <a:pt x="8365630" y="4757598"/>
                  </a:lnTo>
                  <a:lnTo>
                    <a:pt x="8369833" y="4763833"/>
                  </a:lnTo>
                  <a:lnTo>
                    <a:pt x="8376082" y="4768037"/>
                  </a:lnTo>
                  <a:lnTo>
                    <a:pt x="8383727" y="4769586"/>
                  </a:lnTo>
                  <a:lnTo>
                    <a:pt x="8391372" y="4768037"/>
                  </a:lnTo>
                  <a:lnTo>
                    <a:pt x="8397621" y="4763833"/>
                  </a:lnTo>
                  <a:lnTo>
                    <a:pt x="8401837" y="4757598"/>
                  </a:lnTo>
                  <a:lnTo>
                    <a:pt x="8403387" y="4749952"/>
                  </a:lnTo>
                  <a:close/>
                </a:path>
                <a:path w="14841219" h="10718800" extrusionOk="0">
                  <a:moveTo>
                    <a:pt x="8403387" y="4649838"/>
                  </a:moveTo>
                  <a:lnTo>
                    <a:pt x="8401837" y="4642193"/>
                  </a:lnTo>
                  <a:lnTo>
                    <a:pt x="8397621" y="4635957"/>
                  </a:lnTo>
                  <a:lnTo>
                    <a:pt x="8391372" y="4631741"/>
                  </a:lnTo>
                  <a:lnTo>
                    <a:pt x="8383727" y="4630204"/>
                  </a:lnTo>
                  <a:lnTo>
                    <a:pt x="8376082" y="4631741"/>
                  </a:lnTo>
                  <a:lnTo>
                    <a:pt x="8369833" y="4635957"/>
                  </a:lnTo>
                  <a:lnTo>
                    <a:pt x="8365630" y="4642193"/>
                  </a:lnTo>
                  <a:lnTo>
                    <a:pt x="8364080" y="4649838"/>
                  </a:lnTo>
                  <a:lnTo>
                    <a:pt x="8365630" y="4657483"/>
                  </a:lnTo>
                  <a:lnTo>
                    <a:pt x="8369833" y="4663732"/>
                  </a:lnTo>
                  <a:lnTo>
                    <a:pt x="8376082" y="4667948"/>
                  </a:lnTo>
                  <a:lnTo>
                    <a:pt x="8383727" y="4669485"/>
                  </a:lnTo>
                  <a:lnTo>
                    <a:pt x="8391372" y="4667948"/>
                  </a:lnTo>
                  <a:lnTo>
                    <a:pt x="8397621" y="4663732"/>
                  </a:lnTo>
                  <a:lnTo>
                    <a:pt x="8401837" y="4657483"/>
                  </a:lnTo>
                  <a:lnTo>
                    <a:pt x="8403387" y="4649838"/>
                  </a:lnTo>
                  <a:close/>
                </a:path>
                <a:path w="14841219" h="10718800" extrusionOk="0">
                  <a:moveTo>
                    <a:pt x="8403387" y="4549749"/>
                  </a:moveTo>
                  <a:lnTo>
                    <a:pt x="8401837" y="4542104"/>
                  </a:lnTo>
                  <a:lnTo>
                    <a:pt x="8397621" y="4535856"/>
                  </a:lnTo>
                  <a:lnTo>
                    <a:pt x="8391372" y="4531639"/>
                  </a:lnTo>
                  <a:lnTo>
                    <a:pt x="8383727" y="4530090"/>
                  </a:lnTo>
                  <a:lnTo>
                    <a:pt x="8376082" y="4531639"/>
                  </a:lnTo>
                  <a:lnTo>
                    <a:pt x="8369833" y="4535856"/>
                  </a:lnTo>
                  <a:lnTo>
                    <a:pt x="8365630" y="4542104"/>
                  </a:lnTo>
                  <a:lnTo>
                    <a:pt x="8364080" y="4549749"/>
                  </a:lnTo>
                  <a:lnTo>
                    <a:pt x="8365630" y="4557395"/>
                  </a:lnTo>
                  <a:lnTo>
                    <a:pt x="8369833" y="4563643"/>
                  </a:lnTo>
                  <a:lnTo>
                    <a:pt x="8376082" y="4567847"/>
                  </a:lnTo>
                  <a:lnTo>
                    <a:pt x="8383727" y="4569396"/>
                  </a:lnTo>
                  <a:lnTo>
                    <a:pt x="8391372" y="4567847"/>
                  </a:lnTo>
                  <a:lnTo>
                    <a:pt x="8397621" y="4563643"/>
                  </a:lnTo>
                  <a:lnTo>
                    <a:pt x="8401837" y="4557395"/>
                  </a:lnTo>
                  <a:lnTo>
                    <a:pt x="8403387" y="4549749"/>
                  </a:lnTo>
                  <a:close/>
                </a:path>
                <a:path w="14841219" h="10718800" extrusionOk="0">
                  <a:moveTo>
                    <a:pt x="8403387" y="4449648"/>
                  </a:moveTo>
                  <a:lnTo>
                    <a:pt x="8401837" y="4442003"/>
                  </a:lnTo>
                  <a:lnTo>
                    <a:pt x="8397621" y="4435754"/>
                  </a:lnTo>
                  <a:lnTo>
                    <a:pt x="8391372" y="4431550"/>
                  </a:lnTo>
                  <a:lnTo>
                    <a:pt x="8383727" y="4430001"/>
                  </a:lnTo>
                  <a:lnTo>
                    <a:pt x="8376082" y="4431550"/>
                  </a:lnTo>
                  <a:lnTo>
                    <a:pt x="8369833" y="4435754"/>
                  </a:lnTo>
                  <a:lnTo>
                    <a:pt x="8365630" y="4442003"/>
                  </a:lnTo>
                  <a:lnTo>
                    <a:pt x="8364080" y="4449648"/>
                  </a:lnTo>
                  <a:lnTo>
                    <a:pt x="8365630" y="4457293"/>
                  </a:lnTo>
                  <a:lnTo>
                    <a:pt x="8369833" y="4463542"/>
                  </a:lnTo>
                  <a:lnTo>
                    <a:pt x="8376082" y="4467758"/>
                  </a:lnTo>
                  <a:lnTo>
                    <a:pt x="8383727" y="4469295"/>
                  </a:lnTo>
                  <a:lnTo>
                    <a:pt x="8391372" y="4467758"/>
                  </a:lnTo>
                  <a:lnTo>
                    <a:pt x="8397621" y="4463542"/>
                  </a:lnTo>
                  <a:lnTo>
                    <a:pt x="8401837" y="4457293"/>
                  </a:lnTo>
                  <a:lnTo>
                    <a:pt x="8403387" y="4449648"/>
                  </a:lnTo>
                  <a:close/>
                </a:path>
                <a:path w="14841219" h="10718800" extrusionOk="0">
                  <a:moveTo>
                    <a:pt x="8403387" y="4349547"/>
                  </a:moveTo>
                  <a:lnTo>
                    <a:pt x="8401837" y="4341901"/>
                  </a:lnTo>
                  <a:lnTo>
                    <a:pt x="8397621" y="4335665"/>
                  </a:lnTo>
                  <a:lnTo>
                    <a:pt x="8391372" y="4331449"/>
                  </a:lnTo>
                  <a:lnTo>
                    <a:pt x="8383727" y="4329900"/>
                  </a:lnTo>
                  <a:lnTo>
                    <a:pt x="8376082" y="4331449"/>
                  </a:lnTo>
                  <a:lnTo>
                    <a:pt x="8369833" y="4335665"/>
                  </a:lnTo>
                  <a:lnTo>
                    <a:pt x="8365630" y="4341901"/>
                  </a:lnTo>
                  <a:lnTo>
                    <a:pt x="8364080" y="4349547"/>
                  </a:lnTo>
                  <a:lnTo>
                    <a:pt x="8365630" y="4357205"/>
                  </a:lnTo>
                  <a:lnTo>
                    <a:pt x="8369833" y="4363440"/>
                  </a:lnTo>
                  <a:lnTo>
                    <a:pt x="8376082" y="4367657"/>
                  </a:lnTo>
                  <a:lnTo>
                    <a:pt x="8383727" y="4369193"/>
                  </a:lnTo>
                  <a:lnTo>
                    <a:pt x="8391372" y="4367657"/>
                  </a:lnTo>
                  <a:lnTo>
                    <a:pt x="8397621" y="4363440"/>
                  </a:lnTo>
                  <a:lnTo>
                    <a:pt x="8401837" y="4357205"/>
                  </a:lnTo>
                  <a:lnTo>
                    <a:pt x="8403387" y="4349547"/>
                  </a:lnTo>
                  <a:close/>
                </a:path>
                <a:path w="14841219" h="10718800" extrusionOk="0">
                  <a:moveTo>
                    <a:pt x="8403387" y="4249458"/>
                  </a:moveTo>
                  <a:lnTo>
                    <a:pt x="8401837" y="4241812"/>
                  </a:lnTo>
                  <a:lnTo>
                    <a:pt x="8397621" y="4235564"/>
                  </a:lnTo>
                  <a:lnTo>
                    <a:pt x="8391372" y="4231360"/>
                  </a:lnTo>
                  <a:lnTo>
                    <a:pt x="8383727" y="4229811"/>
                  </a:lnTo>
                  <a:lnTo>
                    <a:pt x="8376082" y="4231360"/>
                  </a:lnTo>
                  <a:lnTo>
                    <a:pt x="8369833" y="4235564"/>
                  </a:lnTo>
                  <a:lnTo>
                    <a:pt x="8365630" y="4241812"/>
                  </a:lnTo>
                  <a:lnTo>
                    <a:pt x="8364080" y="4249458"/>
                  </a:lnTo>
                  <a:lnTo>
                    <a:pt x="8365630" y="4257103"/>
                  </a:lnTo>
                  <a:lnTo>
                    <a:pt x="8369833" y="4263352"/>
                  </a:lnTo>
                  <a:lnTo>
                    <a:pt x="8376082" y="4267568"/>
                  </a:lnTo>
                  <a:lnTo>
                    <a:pt x="8383727" y="4269105"/>
                  </a:lnTo>
                  <a:lnTo>
                    <a:pt x="8391372" y="4267568"/>
                  </a:lnTo>
                  <a:lnTo>
                    <a:pt x="8397621" y="4263352"/>
                  </a:lnTo>
                  <a:lnTo>
                    <a:pt x="8401837" y="4257103"/>
                  </a:lnTo>
                  <a:lnTo>
                    <a:pt x="8403387" y="4249458"/>
                  </a:lnTo>
                  <a:close/>
                </a:path>
                <a:path w="14841219" h="10718800" extrusionOk="0">
                  <a:moveTo>
                    <a:pt x="8403387" y="4149369"/>
                  </a:moveTo>
                  <a:lnTo>
                    <a:pt x="8401837" y="4141724"/>
                  </a:lnTo>
                  <a:lnTo>
                    <a:pt x="8397621" y="4135475"/>
                  </a:lnTo>
                  <a:lnTo>
                    <a:pt x="8391372" y="4131259"/>
                  </a:lnTo>
                  <a:lnTo>
                    <a:pt x="8383727" y="4129709"/>
                  </a:lnTo>
                  <a:lnTo>
                    <a:pt x="8376082" y="4131259"/>
                  </a:lnTo>
                  <a:lnTo>
                    <a:pt x="8369833" y="4135475"/>
                  </a:lnTo>
                  <a:lnTo>
                    <a:pt x="8365630" y="4141724"/>
                  </a:lnTo>
                  <a:lnTo>
                    <a:pt x="8364080" y="4149369"/>
                  </a:lnTo>
                  <a:lnTo>
                    <a:pt x="8365630" y="4157014"/>
                  </a:lnTo>
                  <a:lnTo>
                    <a:pt x="8369833" y="4163250"/>
                  </a:lnTo>
                  <a:lnTo>
                    <a:pt x="8376082" y="4167467"/>
                  </a:lnTo>
                  <a:lnTo>
                    <a:pt x="8383727" y="4169003"/>
                  </a:lnTo>
                  <a:lnTo>
                    <a:pt x="8391372" y="4167467"/>
                  </a:lnTo>
                  <a:lnTo>
                    <a:pt x="8397621" y="4163250"/>
                  </a:lnTo>
                  <a:lnTo>
                    <a:pt x="8401837" y="4157014"/>
                  </a:lnTo>
                  <a:lnTo>
                    <a:pt x="8403387" y="4149369"/>
                  </a:lnTo>
                  <a:close/>
                </a:path>
                <a:path w="14841219" h="10718800" extrusionOk="0">
                  <a:moveTo>
                    <a:pt x="8403387" y="4049255"/>
                  </a:moveTo>
                  <a:lnTo>
                    <a:pt x="8401837" y="4041622"/>
                  </a:lnTo>
                  <a:lnTo>
                    <a:pt x="8397621" y="4035374"/>
                  </a:lnTo>
                  <a:lnTo>
                    <a:pt x="8391385" y="4031157"/>
                  </a:lnTo>
                  <a:lnTo>
                    <a:pt x="8383727" y="4029621"/>
                  </a:lnTo>
                  <a:lnTo>
                    <a:pt x="8376082" y="4031157"/>
                  </a:lnTo>
                  <a:lnTo>
                    <a:pt x="8369833" y="4035374"/>
                  </a:lnTo>
                  <a:lnTo>
                    <a:pt x="8365630" y="4041622"/>
                  </a:lnTo>
                  <a:lnTo>
                    <a:pt x="8364080" y="4049255"/>
                  </a:lnTo>
                  <a:lnTo>
                    <a:pt x="8365630" y="4056913"/>
                  </a:lnTo>
                  <a:lnTo>
                    <a:pt x="8369833" y="4063149"/>
                  </a:lnTo>
                  <a:lnTo>
                    <a:pt x="8376082" y="4067365"/>
                  </a:lnTo>
                  <a:lnTo>
                    <a:pt x="8383727" y="4068902"/>
                  </a:lnTo>
                  <a:lnTo>
                    <a:pt x="8391385" y="4067365"/>
                  </a:lnTo>
                  <a:lnTo>
                    <a:pt x="8397621" y="4063149"/>
                  </a:lnTo>
                  <a:lnTo>
                    <a:pt x="8401837" y="4056913"/>
                  </a:lnTo>
                  <a:lnTo>
                    <a:pt x="8403387" y="4049255"/>
                  </a:lnTo>
                  <a:close/>
                </a:path>
                <a:path w="14841219" h="10718800" extrusionOk="0">
                  <a:moveTo>
                    <a:pt x="8403387" y="3949166"/>
                  </a:moveTo>
                  <a:lnTo>
                    <a:pt x="8401837" y="3941521"/>
                  </a:lnTo>
                  <a:lnTo>
                    <a:pt x="8397621" y="3935272"/>
                  </a:lnTo>
                  <a:lnTo>
                    <a:pt x="8391385" y="3931069"/>
                  </a:lnTo>
                  <a:lnTo>
                    <a:pt x="8383727" y="3929519"/>
                  </a:lnTo>
                  <a:lnTo>
                    <a:pt x="8376082" y="3931069"/>
                  </a:lnTo>
                  <a:lnTo>
                    <a:pt x="8369833" y="3935272"/>
                  </a:lnTo>
                  <a:lnTo>
                    <a:pt x="8365630" y="3941521"/>
                  </a:lnTo>
                  <a:lnTo>
                    <a:pt x="8364080" y="3949166"/>
                  </a:lnTo>
                  <a:lnTo>
                    <a:pt x="8365630" y="3956812"/>
                  </a:lnTo>
                  <a:lnTo>
                    <a:pt x="8369833" y="3963060"/>
                  </a:lnTo>
                  <a:lnTo>
                    <a:pt x="8376082" y="3967276"/>
                  </a:lnTo>
                  <a:lnTo>
                    <a:pt x="8383727" y="3968813"/>
                  </a:lnTo>
                  <a:lnTo>
                    <a:pt x="8391385" y="3967276"/>
                  </a:lnTo>
                  <a:lnTo>
                    <a:pt x="8397621" y="3963060"/>
                  </a:lnTo>
                  <a:lnTo>
                    <a:pt x="8401837" y="3956812"/>
                  </a:lnTo>
                  <a:lnTo>
                    <a:pt x="8403387" y="3949166"/>
                  </a:lnTo>
                  <a:close/>
                </a:path>
                <a:path w="14841219" h="10718800" extrusionOk="0">
                  <a:moveTo>
                    <a:pt x="8403387" y="3849078"/>
                  </a:moveTo>
                  <a:lnTo>
                    <a:pt x="8401837" y="3841432"/>
                  </a:lnTo>
                  <a:lnTo>
                    <a:pt x="8397621" y="3835184"/>
                  </a:lnTo>
                  <a:lnTo>
                    <a:pt x="8391385" y="3830967"/>
                  </a:lnTo>
                  <a:lnTo>
                    <a:pt x="8383727" y="3829431"/>
                  </a:lnTo>
                  <a:lnTo>
                    <a:pt x="8376082" y="3830967"/>
                  </a:lnTo>
                  <a:lnTo>
                    <a:pt x="8369833" y="3835184"/>
                  </a:lnTo>
                  <a:lnTo>
                    <a:pt x="8365630" y="3841432"/>
                  </a:lnTo>
                  <a:lnTo>
                    <a:pt x="8364080" y="3849078"/>
                  </a:lnTo>
                  <a:lnTo>
                    <a:pt x="8365630" y="3856723"/>
                  </a:lnTo>
                  <a:lnTo>
                    <a:pt x="8369833" y="3862971"/>
                  </a:lnTo>
                  <a:lnTo>
                    <a:pt x="8376082" y="3867175"/>
                  </a:lnTo>
                  <a:lnTo>
                    <a:pt x="8383727" y="3868724"/>
                  </a:lnTo>
                  <a:lnTo>
                    <a:pt x="8391385" y="3867175"/>
                  </a:lnTo>
                  <a:lnTo>
                    <a:pt x="8397621" y="3862971"/>
                  </a:lnTo>
                  <a:lnTo>
                    <a:pt x="8401837" y="3856723"/>
                  </a:lnTo>
                  <a:lnTo>
                    <a:pt x="8403387" y="3849078"/>
                  </a:lnTo>
                  <a:close/>
                </a:path>
                <a:path w="14841219" h="10718800" extrusionOk="0">
                  <a:moveTo>
                    <a:pt x="8403387" y="3748976"/>
                  </a:moveTo>
                  <a:lnTo>
                    <a:pt x="8401837" y="3741331"/>
                  </a:lnTo>
                  <a:lnTo>
                    <a:pt x="8397621" y="3735082"/>
                  </a:lnTo>
                  <a:lnTo>
                    <a:pt x="8391385" y="3730879"/>
                  </a:lnTo>
                  <a:lnTo>
                    <a:pt x="8383727" y="3729329"/>
                  </a:lnTo>
                  <a:lnTo>
                    <a:pt x="8376082" y="3730879"/>
                  </a:lnTo>
                  <a:lnTo>
                    <a:pt x="8369833" y="3735082"/>
                  </a:lnTo>
                  <a:lnTo>
                    <a:pt x="8365630" y="3741331"/>
                  </a:lnTo>
                  <a:lnTo>
                    <a:pt x="8364080" y="3748976"/>
                  </a:lnTo>
                  <a:lnTo>
                    <a:pt x="8365630" y="3756634"/>
                  </a:lnTo>
                  <a:lnTo>
                    <a:pt x="8369833" y="3762870"/>
                  </a:lnTo>
                  <a:lnTo>
                    <a:pt x="8376082" y="3767086"/>
                  </a:lnTo>
                  <a:lnTo>
                    <a:pt x="8383727" y="3768636"/>
                  </a:lnTo>
                  <a:lnTo>
                    <a:pt x="8391385" y="3767086"/>
                  </a:lnTo>
                  <a:lnTo>
                    <a:pt x="8397621" y="3762870"/>
                  </a:lnTo>
                  <a:lnTo>
                    <a:pt x="8401837" y="3756634"/>
                  </a:lnTo>
                  <a:lnTo>
                    <a:pt x="8403387" y="3748976"/>
                  </a:lnTo>
                  <a:close/>
                </a:path>
                <a:path w="14841219" h="10718800" extrusionOk="0">
                  <a:moveTo>
                    <a:pt x="8403387" y="3648887"/>
                  </a:moveTo>
                  <a:lnTo>
                    <a:pt x="8401837" y="3641242"/>
                  </a:lnTo>
                  <a:lnTo>
                    <a:pt x="8397621" y="3634994"/>
                  </a:lnTo>
                  <a:lnTo>
                    <a:pt x="8391372" y="3630777"/>
                  </a:lnTo>
                  <a:lnTo>
                    <a:pt x="8383727" y="3629228"/>
                  </a:lnTo>
                  <a:lnTo>
                    <a:pt x="8376082" y="3630777"/>
                  </a:lnTo>
                  <a:lnTo>
                    <a:pt x="8369833" y="3634994"/>
                  </a:lnTo>
                  <a:lnTo>
                    <a:pt x="8365630" y="3641242"/>
                  </a:lnTo>
                  <a:lnTo>
                    <a:pt x="8364080" y="3648887"/>
                  </a:lnTo>
                  <a:lnTo>
                    <a:pt x="8365630" y="3656533"/>
                  </a:lnTo>
                  <a:lnTo>
                    <a:pt x="8369833" y="3662781"/>
                  </a:lnTo>
                  <a:lnTo>
                    <a:pt x="8376082" y="3666985"/>
                  </a:lnTo>
                  <a:lnTo>
                    <a:pt x="8383727" y="3668534"/>
                  </a:lnTo>
                  <a:lnTo>
                    <a:pt x="8391372" y="3666985"/>
                  </a:lnTo>
                  <a:lnTo>
                    <a:pt x="8397621" y="3662781"/>
                  </a:lnTo>
                  <a:lnTo>
                    <a:pt x="8401837" y="3656533"/>
                  </a:lnTo>
                  <a:lnTo>
                    <a:pt x="8403387" y="3648887"/>
                  </a:lnTo>
                  <a:close/>
                </a:path>
                <a:path w="14841219" h="10718800" extrusionOk="0">
                  <a:moveTo>
                    <a:pt x="8403387" y="3548786"/>
                  </a:moveTo>
                  <a:lnTo>
                    <a:pt x="8401837" y="3541141"/>
                  </a:lnTo>
                  <a:lnTo>
                    <a:pt x="8397621" y="3534892"/>
                  </a:lnTo>
                  <a:lnTo>
                    <a:pt x="8391372" y="3530689"/>
                  </a:lnTo>
                  <a:lnTo>
                    <a:pt x="8383727" y="3529139"/>
                  </a:lnTo>
                  <a:lnTo>
                    <a:pt x="8376082" y="3530689"/>
                  </a:lnTo>
                  <a:lnTo>
                    <a:pt x="8369833" y="3534892"/>
                  </a:lnTo>
                  <a:lnTo>
                    <a:pt x="8365630" y="3541141"/>
                  </a:lnTo>
                  <a:lnTo>
                    <a:pt x="8364080" y="3548786"/>
                  </a:lnTo>
                  <a:lnTo>
                    <a:pt x="8365630" y="3556431"/>
                  </a:lnTo>
                  <a:lnTo>
                    <a:pt x="8369833" y="3562680"/>
                  </a:lnTo>
                  <a:lnTo>
                    <a:pt x="8376082" y="3566884"/>
                  </a:lnTo>
                  <a:lnTo>
                    <a:pt x="8383727" y="3568433"/>
                  </a:lnTo>
                  <a:lnTo>
                    <a:pt x="8391372" y="3566884"/>
                  </a:lnTo>
                  <a:lnTo>
                    <a:pt x="8397621" y="3562680"/>
                  </a:lnTo>
                  <a:lnTo>
                    <a:pt x="8401837" y="3556431"/>
                  </a:lnTo>
                  <a:lnTo>
                    <a:pt x="8403387" y="3548786"/>
                  </a:lnTo>
                  <a:close/>
                </a:path>
                <a:path w="14841219" h="10718800" extrusionOk="0">
                  <a:moveTo>
                    <a:pt x="8403387" y="3448685"/>
                  </a:moveTo>
                  <a:lnTo>
                    <a:pt x="8401837" y="3441039"/>
                  </a:lnTo>
                  <a:lnTo>
                    <a:pt x="8397621" y="3434791"/>
                  </a:lnTo>
                  <a:lnTo>
                    <a:pt x="8391372" y="3430587"/>
                  </a:lnTo>
                  <a:lnTo>
                    <a:pt x="8383727" y="3429038"/>
                  </a:lnTo>
                  <a:lnTo>
                    <a:pt x="8376082" y="3430587"/>
                  </a:lnTo>
                  <a:lnTo>
                    <a:pt x="8369833" y="3434791"/>
                  </a:lnTo>
                  <a:lnTo>
                    <a:pt x="8365630" y="3441039"/>
                  </a:lnTo>
                  <a:lnTo>
                    <a:pt x="8364080" y="3448685"/>
                  </a:lnTo>
                  <a:lnTo>
                    <a:pt x="8365630" y="3456330"/>
                  </a:lnTo>
                  <a:lnTo>
                    <a:pt x="8369833" y="3462578"/>
                  </a:lnTo>
                  <a:lnTo>
                    <a:pt x="8376082" y="3466795"/>
                  </a:lnTo>
                  <a:lnTo>
                    <a:pt x="8383727" y="3468344"/>
                  </a:lnTo>
                  <a:lnTo>
                    <a:pt x="8391372" y="3466795"/>
                  </a:lnTo>
                  <a:lnTo>
                    <a:pt x="8397621" y="3462578"/>
                  </a:lnTo>
                  <a:lnTo>
                    <a:pt x="8401837" y="3456330"/>
                  </a:lnTo>
                  <a:lnTo>
                    <a:pt x="8403387" y="3448685"/>
                  </a:lnTo>
                  <a:close/>
                </a:path>
                <a:path w="14841219" h="10718800" extrusionOk="0">
                  <a:moveTo>
                    <a:pt x="8403387" y="3348583"/>
                  </a:moveTo>
                  <a:lnTo>
                    <a:pt x="8401837" y="3340951"/>
                  </a:lnTo>
                  <a:lnTo>
                    <a:pt x="8397621" y="3334702"/>
                  </a:lnTo>
                  <a:lnTo>
                    <a:pt x="8391372" y="3330498"/>
                  </a:lnTo>
                  <a:lnTo>
                    <a:pt x="8383727" y="3328949"/>
                  </a:lnTo>
                  <a:lnTo>
                    <a:pt x="8376082" y="3330498"/>
                  </a:lnTo>
                  <a:lnTo>
                    <a:pt x="8369833" y="3334702"/>
                  </a:lnTo>
                  <a:lnTo>
                    <a:pt x="8365630" y="3340951"/>
                  </a:lnTo>
                  <a:lnTo>
                    <a:pt x="8364080" y="3348583"/>
                  </a:lnTo>
                  <a:lnTo>
                    <a:pt x="8365630" y="3356241"/>
                  </a:lnTo>
                  <a:lnTo>
                    <a:pt x="8369833" y="3362490"/>
                  </a:lnTo>
                  <a:lnTo>
                    <a:pt x="8376082" y="3366706"/>
                  </a:lnTo>
                  <a:lnTo>
                    <a:pt x="8383727" y="3368243"/>
                  </a:lnTo>
                  <a:lnTo>
                    <a:pt x="8391372" y="3366706"/>
                  </a:lnTo>
                  <a:lnTo>
                    <a:pt x="8397621" y="3362490"/>
                  </a:lnTo>
                  <a:lnTo>
                    <a:pt x="8401837" y="3356241"/>
                  </a:lnTo>
                  <a:lnTo>
                    <a:pt x="8403387" y="3348583"/>
                  </a:lnTo>
                  <a:close/>
                </a:path>
                <a:path w="14841219" h="10718800" extrusionOk="0">
                  <a:moveTo>
                    <a:pt x="8403387" y="3248507"/>
                  </a:moveTo>
                  <a:lnTo>
                    <a:pt x="8401837" y="3240849"/>
                  </a:lnTo>
                  <a:lnTo>
                    <a:pt x="8397621" y="3234601"/>
                  </a:lnTo>
                  <a:lnTo>
                    <a:pt x="8391372" y="3230397"/>
                  </a:lnTo>
                  <a:lnTo>
                    <a:pt x="8383727" y="3228848"/>
                  </a:lnTo>
                  <a:lnTo>
                    <a:pt x="8376082" y="3230397"/>
                  </a:lnTo>
                  <a:lnTo>
                    <a:pt x="8369833" y="3234601"/>
                  </a:lnTo>
                  <a:lnTo>
                    <a:pt x="8365630" y="3240849"/>
                  </a:lnTo>
                  <a:lnTo>
                    <a:pt x="8364080" y="3248507"/>
                  </a:lnTo>
                  <a:lnTo>
                    <a:pt x="8365630" y="3256153"/>
                  </a:lnTo>
                  <a:lnTo>
                    <a:pt x="8369833" y="3262388"/>
                  </a:lnTo>
                  <a:lnTo>
                    <a:pt x="8376082" y="3266605"/>
                  </a:lnTo>
                  <a:lnTo>
                    <a:pt x="8383727" y="3268141"/>
                  </a:lnTo>
                  <a:lnTo>
                    <a:pt x="8391372" y="3266605"/>
                  </a:lnTo>
                  <a:lnTo>
                    <a:pt x="8397621" y="3262388"/>
                  </a:lnTo>
                  <a:lnTo>
                    <a:pt x="8401837" y="3256153"/>
                  </a:lnTo>
                  <a:lnTo>
                    <a:pt x="8403387" y="3248507"/>
                  </a:lnTo>
                  <a:close/>
                </a:path>
                <a:path w="14841219" h="10718800" extrusionOk="0">
                  <a:moveTo>
                    <a:pt x="8403387" y="3148393"/>
                  </a:moveTo>
                  <a:lnTo>
                    <a:pt x="8401837" y="3140748"/>
                  </a:lnTo>
                  <a:lnTo>
                    <a:pt x="8397621" y="3134512"/>
                  </a:lnTo>
                  <a:lnTo>
                    <a:pt x="8391372" y="3130296"/>
                  </a:lnTo>
                  <a:lnTo>
                    <a:pt x="8383727" y="3128759"/>
                  </a:lnTo>
                  <a:lnTo>
                    <a:pt x="8376082" y="3130296"/>
                  </a:lnTo>
                  <a:lnTo>
                    <a:pt x="8369833" y="3134512"/>
                  </a:lnTo>
                  <a:lnTo>
                    <a:pt x="8365630" y="3140748"/>
                  </a:lnTo>
                  <a:lnTo>
                    <a:pt x="8364080" y="3148393"/>
                  </a:lnTo>
                  <a:lnTo>
                    <a:pt x="8365630" y="3156051"/>
                  </a:lnTo>
                  <a:lnTo>
                    <a:pt x="8369833" y="3162287"/>
                  </a:lnTo>
                  <a:lnTo>
                    <a:pt x="8376082" y="3166503"/>
                  </a:lnTo>
                  <a:lnTo>
                    <a:pt x="8383727" y="3168040"/>
                  </a:lnTo>
                  <a:lnTo>
                    <a:pt x="8391372" y="3166503"/>
                  </a:lnTo>
                  <a:lnTo>
                    <a:pt x="8397621" y="3162287"/>
                  </a:lnTo>
                  <a:lnTo>
                    <a:pt x="8401837" y="3156051"/>
                  </a:lnTo>
                  <a:lnTo>
                    <a:pt x="8403387" y="3148393"/>
                  </a:lnTo>
                  <a:close/>
                </a:path>
                <a:path w="14841219" h="10718800" extrusionOk="0">
                  <a:moveTo>
                    <a:pt x="8403387" y="3048304"/>
                  </a:moveTo>
                  <a:lnTo>
                    <a:pt x="8401837" y="3040659"/>
                  </a:lnTo>
                  <a:lnTo>
                    <a:pt x="8397621" y="3034411"/>
                  </a:lnTo>
                  <a:lnTo>
                    <a:pt x="8391372" y="3030194"/>
                  </a:lnTo>
                  <a:lnTo>
                    <a:pt x="8383727" y="3028658"/>
                  </a:lnTo>
                  <a:lnTo>
                    <a:pt x="8376082" y="3030194"/>
                  </a:lnTo>
                  <a:lnTo>
                    <a:pt x="8369833" y="3034411"/>
                  </a:lnTo>
                  <a:lnTo>
                    <a:pt x="8365630" y="3040659"/>
                  </a:lnTo>
                  <a:lnTo>
                    <a:pt x="8364080" y="3048304"/>
                  </a:lnTo>
                  <a:lnTo>
                    <a:pt x="8365630" y="3055950"/>
                  </a:lnTo>
                  <a:lnTo>
                    <a:pt x="8369833" y="3062198"/>
                  </a:lnTo>
                  <a:lnTo>
                    <a:pt x="8376082" y="3066402"/>
                  </a:lnTo>
                  <a:lnTo>
                    <a:pt x="8383727" y="3067951"/>
                  </a:lnTo>
                  <a:lnTo>
                    <a:pt x="8391372" y="3066402"/>
                  </a:lnTo>
                  <a:lnTo>
                    <a:pt x="8397621" y="3062198"/>
                  </a:lnTo>
                  <a:lnTo>
                    <a:pt x="8401837" y="3055950"/>
                  </a:lnTo>
                  <a:lnTo>
                    <a:pt x="8403387" y="3048304"/>
                  </a:lnTo>
                  <a:close/>
                </a:path>
                <a:path w="14841219" h="10718800" extrusionOk="0">
                  <a:moveTo>
                    <a:pt x="8403387" y="2948216"/>
                  </a:moveTo>
                  <a:lnTo>
                    <a:pt x="8401837" y="2940558"/>
                  </a:lnTo>
                  <a:lnTo>
                    <a:pt x="8397621" y="2934309"/>
                  </a:lnTo>
                  <a:lnTo>
                    <a:pt x="8391372" y="2930106"/>
                  </a:lnTo>
                  <a:lnTo>
                    <a:pt x="8383727" y="2928556"/>
                  </a:lnTo>
                  <a:lnTo>
                    <a:pt x="8376082" y="2930106"/>
                  </a:lnTo>
                  <a:lnTo>
                    <a:pt x="8369833" y="2934309"/>
                  </a:lnTo>
                  <a:lnTo>
                    <a:pt x="8365630" y="2940558"/>
                  </a:lnTo>
                  <a:lnTo>
                    <a:pt x="8364080" y="2948216"/>
                  </a:lnTo>
                  <a:lnTo>
                    <a:pt x="8365630" y="2955861"/>
                  </a:lnTo>
                  <a:lnTo>
                    <a:pt x="8369833" y="2962097"/>
                  </a:lnTo>
                  <a:lnTo>
                    <a:pt x="8376082" y="2966301"/>
                  </a:lnTo>
                  <a:lnTo>
                    <a:pt x="8383727" y="2967850"/>
                  </a:lnTo>
                  <a:lnTo>
                    <a:pt x="8391372" y="2966301"/>
                  </a:lnTo>
                  <a:lnTo>
                    <a:pt x="8397621" y="2962097"/>
                  </a:lnTo>
                  <a:lnTo>
                    <a:pt x="8401837" y="2955861"/>
                  </a:lnTo>
                  <a:lnTo>
                    <a:pt x="8403387" y="2948216"/>
                  </a:lnTo>
                  <a:close/>
                </a:path>
                <a:path w="14841219" h="10718800" extrusionOk="0">
                  <a:moveTo>
                    <a:pt x="8403387" y="2848114"/>
                  </a:moveTo>
                  <a:lnTo>
                    <a:pt x="8401837" y="2840469"/>
                  </a:lnTo>
                  <a:lnTo>
                    <a:pt x="8397621" y="2834221"/>
                  </a:lnTo>
                  <a:lnTo>
                    <a:pt x="8391372" y="2830004"/>
                  </a:lnTo>
                  <a:lnTo>
                    <a:pt x="8383727" y="2828455"/>
                  </a:lnTo>
                  <a:lnTo>
                    <a:pt x="8376082" y="2830004"/>
                  </a:lnTo>
                  <a:lnTo>
                    <a:pt x="8369833" y="2834221"/>
                  </a:lnTo>
                  <a:lnTo>
                    <a:pt x="8365630" y="2840469"/>
                  </a:lnTo>
                  <a:lnTo>
                    <a:pt x="8364080" y="2848114"/>
                  </a:lnTo>
                  <a:lnTo>
                    <a:pt x="8365630" y="2855760"/>
                  </a:lnTo>
                  <a:lnTo>
                    <a:pt x="8369833" y="2862008"/>
                  </a:lnTo>
                  <a:lnTo>
                    <a:pt x="8376082" y="2866212"/>
                  </a:lnTo>
                  <a:lnTo>
                    <a:pt x="8383727" y="2867761"/>
                  </a:lnTo>
                  <a:lnTo>
                    <a:pt x="8391372" y="2866212"/>
                  </a:lnTo>
                  <a:lnTo>
                    <a:pt x="8397621" y="2862008"/>
                  </a:lnTo>
                  <a:lnTo>
                    <a:pt x="8401837" y="2855760"/>
                  </a:lnTo>
                  <a:lnTo>
                    <a:pt x="8403387" y="2848114"/>
                  </a:lnTo>
                  <a:close/>
                </a:path>
                <a:path w="14841219" h="10718800" extrusionOk="0">
                  <a:moveTo>
                    <a:pt x="8403387" y="2748013"/>
                  </a:moveTo>
                  <a:lnTo>
                    <a:pt x="8401837" y="2740368"/>
                  </a:lnTo>
                  <a:lnTo>
                    <a:pt x="8397621" y="2734119"/>
                  </a:lnTo>
                  <a:lnTo>
                    <a:pt x="8391372" y="2729915"/>
                  </a:lnTo>
                  <a:lnTo>
                    <a:pt x="8383727" y="2728366"/>
                  </a:lnTo>
                  <a:lnTo>
                    <a:pt x="8376082" y="2729915"/>
                  </a:lnTo>
                  <a:lnTo>
                    <a:pt x="8369833" y="2734119"/>
                  </a:lnTo>
                  <a:lnTo>
                    <a:pt x="8365630" y="2740368"/>
                  </a:lnTo>
                  <a:lnTo>
                    <a:pt x="8364080" y="2748013"/>
                  </a:lnTo>
                  <a:lnTo>
                    <a:pt x="8365630" y="2755671"/>
                  </a:lnTo>
                  <a:lnTo>
                    <a:pt x="8369833" y="2761919"/>
                  </a:lnTo>
                  <a:lnTo>
                    <a:pt x="8376082" y="2766123"/>
                  </a:lnTo>
                  <a:lnTo>
                    <a:pt x="8383727" y="2767673"/>
                  </a:lnTo>
                  <a:lnTo>
                    <a:pt x="8391372" y="2766123"/>
                  </a:lnTo>
                  <a:lnTo>
                    <a:pt x="8397621" y="2761919"/>
                  </a:lnTo>
                  <a:lnTo>
                    <a:pt x="8401837" y="2755671"/>
                  </a:lnTo>
                  <a:lnTo>
                    <a:pt x="8403387" y="2748013"/>
                  </a:lnTo>
                  <a:close/>
                </a:path>
                <a:path w="14841219" h="10718800" extrusionOk="0">
                  <a:moveTo>
                    <a:pt x="8433448" y="8849779"/>
                  </a:moveTo>
                  <a:lnTo>
                    <a:pt x="8431911" y="8842134"/>
                  </a:lnTo>
                  <a:lnTo>
                    <a:pt x="8427695" y="8835885"/>
                  </a:lnTo>
                  <a:lnTo>
                    <a:pt x="8421446" y="8831682"/>
                  </a:lnTo>
                  <a:lnTo>
                    <a:pt x="8413801" y="8830145"/>
                  </a:lnTo>
                  <a:lnTo>
                    <a:pt x="8406155" y="8831682"/>
                  </a:lnTo>
                  <a:lnTo>
                    <a:pt x="8399907" y="8835885"/>
                  </a:lnTo>
                  <a:lnTo>
                    <a:pt x="8395703" y="8842134"/>
                  </a:lnTo>
                  <a:lnTo>
                    <a:pt x="8394154" y="8849779"/>
                  </a:lnTo>
                  <a:lnTo>
                    <a:pt x="8395703" y="8857424"/>
                  </a:lnTo>
                  <a:lnTo>
                    <a:pt x="8399907" y="8863673"/>
                  </a:lnTo>
                  <a:lnTo>
                    <a:pt x="8406155" y="8867889"/>
                  </a:lnTo>
                  <a:lnTo>
                    <a:pt x="8413801" y="8869426"/>
                  </a:lnTo>
                  <a:lnTo>
                    <a:pt x="8421446" y="8867889"/>
                  </a:lnTo>
                  <a:lnTo>
                    <a:pt x="8427695" y="8863673"/>
                  </a:lnTo>
                  <a:lnTo>
                    <a:pt x="8431911" y="8857424"/>
                  </a:lnTo>
                  <a:lnTo>
                    <a:pt x="8433448" y="8849779"/>
                  </a:lnTo>
                  <a:close/>
                </a:path>
                <a:path w="14841219" h="10718800" extrusionOk="0">
                  <a:moveTo>
                    <a:pt x="8433448" y="8749678"/>
                  </a:moveTo>
                  <a:lnTo>
                    <a:pt x="8431911" y="8742032"/>
                  </a:lnTo>
                  <a:lnTo>
                    <a:pt x="8427695" y="8735797"/>
                  </a:lnTo>
                  <a:lnTo>
                    <a:pt x="8421446" y="8731580"/>
                  </a:lnTo>
                  <a:lnTo>
                    <a:pt x="8413801" y="8730043"/>
                  </a:lnTo>
                  <a:lnTo>
                    <a:pt x="8406155" y="8731580"/>
                  </a:lnTo>
                  <a:lnTo>
                    <a:pt x="8399907" y="8735797"/>
                  </a:lnTo>
                  <a:lnTo>
                    <a:pt x="8395703" y="8742032"/>
                  </a:lnTo>
                  <a:lnTo>
                    <a:pt x="8394154" y="8749678"/>
                  </a:lnTo>
                  <a:lnTo>
                    <a:pt x="8395703" y="8757336"/>
                  </a:lnTo>
                  <a:lnTo>
                    <a:pt x="8399907" y="8763571"/>
                  </a:lnTo>
                  <a:lnTo>
                    <a:pt x="8406155" y="8767788"/>
                  </a:lnTo>
                  <a:lnTo>
                    <a:pt x="8413801" y="8769325"/>
                  </a:lnTo>
                  <a:lnTo>
                    <a:pt x="8421446" y="8767788"/>
                  </a:lnTo>
                  <a:lnTo>
                    <a:pt x="8427695" y="8763571"/>
                  </a:lnTo>
                  <a:lnTo>
                    <a:pt x="8431911" y="8757336"/>
                  </a:lnTo>
                  <a:lnTo>
                    <a:pt x="8433448" y="8749678"/>
                  </a:lnTo>
                  <a:close/>
                </a:path>
                <a:path w="14841219" h="10718800" extrusionOk="0">
                  <a:moveTo>
                    <a:pt x="8433448" y="8649589"/>
                  </a:moveTo>
                  <a:lnTo>
                    <a:pt x="8431911" y="8641944"/>
                  </a:lnTo>
                  <a:lnTo>
                    <a:pt x="8427695" y="8635695"/>
                  </a:lnTo>
                  <a:lnTo>
                    <a:pt x="8421446" y="8631491"/>
                  </a:lnTo>
                  <a:lnTo>
                    <a:pt x="8413801" y="8629942"/>
                  </a:lnTo>
                  <a:lnTo>
                    <a:pt x="8406155" y="8631491"/>
                  </a:lnTo>
                  <a:lnTo>
                    <a:pt x="8399907" y="8635695"/>
                  </a:lnTo>
                  <a:lnTo>
                    <a:pt x="8395703" y="8641944"/>
                  </a:lnTo>
                  <a:lnTo>
                    <a:pt x="8394154" y="8649589"/>
                  </a:lnTo>
                  <a:lnTo>
                    <a:pt x="8395703" y="8657234"/>
                  </a:lnTo>
                  <a:lnTo>
                    <a:pt x="8399907" y="8663483"/>
                  </a:lnTo>
                  <a:lnTo>
                    <a:pt x="8406155" y="8667699"/>
                  </a:lnTo>
                  <a:lnTo>
                    <a:pt x="8413801" y="8669236"/>
                  </a:lnTo>
                  <a:lnTo>
                    <a:pt x="8421446" y="8667699"/>
                  </a:lnTo>
                  <a:lnTo>
                    <a:pt x="8427695" y="8663483"/>
                  </a:lnTo>
                  <a:lnTo>
                    <a:pt x="8431911" y="8657234"/>
                  </a:lnTo>
                  <a:lnTo>
                    <a:pt x="8433448" y="8649589"/>
                  </a:lnTo>
                  <a:close/>
                </a:path>
                <a:path w="14841219" h="10718800" extrusionOk="0">
                  <a:moveTo>
                    <a:pt x="8433448" y="8549500"/>
                  </a:moveTo>
                  <a:lnTo>
                    <a:pt x="8431911" y="8541842"/>
                  </a:lnTo>
                  <a:lnTo>
                    <a:pt x="8427695" y="8535606"/>
                  </a:lnTo>
                  <a:lnTo>
                    <a:pt x="8421446" y="8531390"/>
                  </a:lnTo>
                  <a:lnTo>
                    <a:pt x="8413801" y="8529853"/>
                  </a:lnTo>
                  <a:lnTo>
                    <a:pt x="8406155" y="8531390"/>
                  </a:lnTo>
                  <a:lnTo>
                    <a:pt x="8399907" y="8535606"/>
                  </a:lnTo>
                  <a:lnTo>
                    <a:pt x="8395703" y="8541842"/>
                  </a:lnTo>
                  <a:lnTo>
                    <a:pt x="8394154" y="8549500"/>
                  </a:lnTo>
                  <a:lnTo>
                    <a:pt x="8395703" y="8557146"/>
                  </a:lnTo>
                  <a:lnTo>
                    <a:pt x="8399907" y="8563394"/>
                  </a:lnTo>
                  <a:lnTo>
                    <a:pt x="8406155" y="8567598"/>
                  </a:lnTo>
                  <a:lnTo>
                    <a:pt x="8413801" y="8569134"/>
                  </a:lnTo>
                  <a:lnTo>
                    <a:pt x="8421446" y="8567598"/>
                  </a:lnTo>
                  <a:lnTo>
                    <a:pt x="8427695" y="8563394"/>
                  </a:lnTo>
                  <a:lnTo>
                    <a:pt x="8431911" y="8557146"/>
                  </a:lnTo>
                  <a:lnTo>
                    <a:pt x="8433448" y="8549500"/>
                  </a:lnTo>
                  <a:close/>
                </a:path>
                <a:path w="14841219" h="10718800" extrusionOk="0">
                  <a:moveTo>
                    <a:pt x="8433448" y="8449399"/>
                  </a:moveTo>
                  <a:lnTo>
                    <a:pt x="8431911" y="8441753"/>
                  </a:lnTo>
                  <a:lnTo>
                    <a:pt x="8427695" y="8435505"/>
                  </a:lnTo>
                  <a:lnTo>
                    <a:pt x="8421446" y="8431301"/>
                  </a:lnTo>
                  <a:lnTo>
                    <a:pt x="8413801" y="8429752"/>
                  </a:lnTo>
                  <a:lnTo>
                    <a:pt x="8406155" y="8431301"/>
                  </a:lnTo>
                  <a:lnTo>
                    <a:pt x="8399907" y="8435505"/>
                  </a:lnTo>
                  <a:lnTo>
                    <a:pt x="8395703" y="8441753"/>
                  </a:lnTo>
                  <a:lnTo>
                    <a:pt x="8394154" y="8449399"/>
                  </a:lnTo>
                  <a:lnTo>
                    <a:pt x="8395703" y="8457044"/>
                  </a:lnTo>
                  <a:lnTo>
                    <a:pt x="8399907" y="8463293"/>
                  </a:lnTo>
                  <a:lnTo>
                    <a:pt x="8406155" y="8467496"/>
                  </a:lnTo>
                  <a:lnTo>
                    <a:pt x="8413801" y="8469046"/>
                  </a:lnTo>
                  <a:lnTo>
                    <a:pt x="8421446" y="8467496"/>
                  </a:lnTo>
                  <a:lnTo>
                    <a:pt x="8427695" y="8463293"/>
                  </a:lnTo>
                  <a:lnTo>
                    <a:pt x="8431911" y="8457044"/>
                  </a:lnTo>
                  <a:lnTo>
                    <a:pt x="8433448" y="8449399"/>
                  </a:lnTo>
                  <a:close/>
                </a:path>
                <a:path w="14841219" h="10718800" extrusionOk="0">
                  <a:moveTo>
                    <a:pt x="8433448" y="8349297"/>
                  </a:moveTo>
                  <a:lnTo>
                    <a:pt x="8431911" y="8341652"/>
                  </a:lnTo>
                  <a:lnTo>
                    <a:pt x="8427695" y="8335416"/>
                  </a:lnTo>
                  <a:lnTo>
                    <a:pt x="8421446" y="8331200"/>
                  </a:lnTo>
                  <a:lnTo>
                    <a:pt x="8413801" y="8329650"/>
                  </a:lnTo>
                  <a:lnTo>
                    <a:pt x="8406155" y="8331200"/>
                  </a:lnTo>
                  <a:lnTo>
                    <a:pt x="8399907" y="8335416"/>
                  </a:lnTo>
                  <a:lnTo>
                    <a:pt x="8395703" y="8341652"/>
                  </a:lnTo>
                  <a:lnTo>
                    <a:pt x="8394154" y="8349297"/>
                  </a:lnTo>
                  <a:lnTo>
                    <a:pt x="8395703" y="8356955"/>
                  </a:lnTo>
                  <a:lnTo>
                    <a:pt x="8399907" y="8363191"/>
                  </a:lnTo>
                  <a:lnTo>
                    <a:pt x="8406155" y="8367408"/>
                  </a:lnTo>
                  <a:lnTo>
                    <a:pt x="8413801" y="8368944"/>
                  </a:lnTo>
                  <a:lnTo>
                    <a:pt x="8421446" y="8367408"/>
                  </a:lnTo>
                  <a:lnTo>
                    <a:pt x="8427695" y="8363191"/>
                  </a:lnTo>
                  <a:lnTo>
                    <a:pt x="8431911" y="8356955"/>
                  </a:lnTo>
                  <a:lnTo>
                    <a:pt x="8433448" y="8349297"/>
                  </a:lnTo>
                  <a:close/>
                </a:path>
                <a:path w="14841219" h="10718800" extrusionOk="0">
                  <a:moveTo>
                    <a:pt x="8433460" y="8249209"/>
                  </a:moveTo>
                  <a:lnTo>
                    <a:pt x="8431911" y="8241563"/>
                  </a:lnTo>
                  <a:lnTo>
                    <a:pt x="8427707" y="8235315"/>
                  </a:lnTo>
                  <a:lnTo>
                    <a:pt x="8421459" y="8231111"/>
                  </a:lnTo>
                  <a:lnTo>
                    <a:pt x="8413801" y="8229562"/>
                  </a:lnTo>
                  <a:lnTo>
                    <a:pt x="8406155" y="8231111"/>
                  </a:lnTo>
                  <a:lnTo>
                    <a:pt x="8399920" y="8235315"/>
                  </a:lnTo>
                  <a:lnTo>
                    <a:pt x="8395703" y="8241563"/>
                  </a:lnTo>
                  <a:lnTo>
                    <a:pt x="8394166" y="8249209"/>
                  </a:lnTo>
                  <a:lnTo>
                    <a:pt x="8395703" y="8256854"/>
                  </a:lnTo>
                  <a:lnTo>
                    <a:pt x="8399920" y="8263102"/>
                  </a:lnTo>
                  <a:lnTo>
                    <a:pt x="8406155" y="8267319"/>
                  </a:lnTo>
                  <a:lnTo>
                    <a:pt x="8413801" y="8268856"/>
                  </a:lnTo>
                  <a:lnTo>
                    <a:pt x="8421459" y="8267319"/>
                  </a:lnTo>
                  <a:lnTo>
                    <a:pt x="8427707" y="8263102"/>
                  </a:lnTo>
                  <a:lnTo>
                    <a:pt x="8431911" y="8256854"/>
                  </a:lnTo>
                  <a:lnTo>
                    <a:pt x="8433460" y="8249209"/>
                  </a:lnTo>
                  <a:close/>
                </a:path>
                <a:path w="14841219" h="10718800" extrusionOk="0">
                  <a:moveTo>
                    <a:pt x="8433460" y="8149107"/>
                  </a:moveTo>
                  <a:lnTo>
                    <a:pt x="8431911" y="8141462"/>
                  </a:lnTo>
                  <a:lnTo>
                    <a:pt x="8427707" y="8135226"/>
                  </a:lnTo>
                  <a:lnTo>
                    <a:pt x="8421459" y="8131010"/>
                  </a:lnTo>
                  <a:lnTo>
                    <a:pt x="8413801" y="8129473"/>
                  </a:lnTo>
                  <a:lnTo>
                    <a:pt x="8406155" y="8131010"/>
                  </a:lnTo>
                  <a:lnTo>
                    <a:pt x="8399920" y="8135226"/>
                  </a:lnTo>
                  <a:lnTo>
                    <a:pt x="8395703" y="8141462"/>
                  </a:lnTo>
                  <a:lnTo>
                    <a:pt x="8394166" y="8149107"/>
                  </a:lnTo>
                  <a:lnTo>
                    <a:pt x="8395703" y="8156765"/>
                  </a:lnTo>
                  <a:lnTo>
                    <a:pt x="8399920" y="8163001"/>
                  </a:lnTo>
                  <a:lnTo>
                    <a:pt x="8406155" y="8167217"/>
                  </a:lnTo>
                  <a:lnTo>
                    <a:pt x="8413801" y="8168754"/>
                  </a:lnTo>
                  <a:lnTo>
                    <a:pt x="8421459" y="8167217"/>
                  </a:lnTo>
                  <a:lnTo>
                    <a:pt x="8427707" y="8163001"/>
                  </a:lnTo>
                  <a:lnTo>
                    <a:pt x="8431911" y="8156765"/>
                  </a:lnTo>
                  <a:lnTo>
                    <a:pt x="8433460" y="8149107"/>
                  </a:lnTo>
                  <a:close/>
                </a:path>
                <a:path w="14841219" h="10718800" extrusionOk="0">
                  <a:moveTo>
                    <a:pt x="8433460" y="8049006"/>
                  </a:moveTo>
                  <a:lnTo>
                    <a:pt x="8431911" y="8041373"/>
                  </a:lnTo>
                  <a:lnTo>
                    <a:pt x="8427707" y="8035125"/>
                  </a:lnTo>
                  <a:lnTo>
                    <a:pt x="8421459" y="8030908"/>
                  </a:lnTo>
                  <a:lnTo>
                    <a:pt x="8413801" y="8029372"/>
                  </a:lnTo>
                  <a:lnTo>
                    <a:pt x="8406155" y="8030908"/>
                  </a:lnTo>
                  <a:lnTo>
                    <a:pt x="8399920" y="8035125"/>
                  </a:lnTo>
                  <a:lnTo>
                    <a:pt x="8395703" y="8041373"/>
                  </a:lnTo>
                  <a:lnTo>
                    <a:pt x="8394166" y="8049006"/>
                  </a:lnTo>
                  <a:lnTo>
                    <a:pt x="8395703" y="8056664"/>
                  </a:lnTo>
                  <a:lnTo>
                    <a:pt x="8399920" y="8062912"/>
                  </a:lnTo>
                  <a:lnTo>
                    <a:pt x="8406155" y="8067116"/>
                  </a:lnTo>
                  <a:lnTo>
                    <a:pt x="8413801" y="8068665"/>
                  </a:lnTo>
                  <a:lnTo>
                    <a:pt x="8421459" y="8067116"/>
                  </a:lnTo>
                  <a:lnTo>
                    <a:pt x="8427707" y="8062912"/>
                  </a:lnTo>
                  <a:lnTo>
                    <a:pt x="8431911" y="8056664"/>
                  </a:lnTo>
                  <a:lnTo>
                    <a:pt x="8433460" y="8049006"/>
                  </a:lnTo>
                  <a:close/>
                </a:path>
                <a:path w="14841219" h="10718800" extrusionOk="0">
                  <a:moveTo>
                    <a:pt x="8433460" y="7948917"/>
                  </a:moveTo>
                  <a:lnTo>
                    <a:pt x="8431911" y="7941272"/>
                  </a:lnTo>
                  <a:lnTo>
                    <a:pt x="8427707" y="7935023"/>
                  </a:lnTo>
                  <a:lnTo>
                    <a:pt x="8421459" y="7930820"/>
                  </a:lnTo>
                  <a:lnTo>
                    <a:pt x="8413801" y="7929270"/>
                  </a:lnTo>
                  <a:lnTo>
                    <a:pt x="8406155" y="7930820"/>
                  </a:lnTo>
                  <a:lnTo>
                    <a:pt x="8399920" y="7935023"/>
                  </a:lnTo>
                  <a:lnTo>
                    <a:pt x="8395703" y="7941272"/>
                  </a:lnTo>
                  <a:lnTo>
                    <a:pt x="8394166" y="7948917"/>
                  </a:lnTo>
                  <a:lnTo>
                    <a:pt x="8395703" y="7956575"/>
                  </a:lnTo>
                  <a:lnTo>
                    <a:pt x="8399920" y="7962824"/>
                  </a:lnTo>
                  <a:lnTo>
                    <a:pt x="8406155" y="7967027"/>
                  </a:lnTo>
                  <a:lnTo>
                    <a:pt x="8413801" y="7968577"/>
                  </a:lnTo>
                  <a:lnTo>
                    <a:pt x="8421459" y="7967027"/>
                  </a:lnTo>
                  <a:lnTo>
                    <a:pt x="8427707" y="7962824"/>
                  </a:lnTo>
                  <a:lnTo>
                    <a:pt x="8431911" y="7956575"/>
                  </a:lnTo>
                  <a:lnTo>
                    <a:pt x="8433460" y="7948917"/>
                  </a:lnTo>
                  <a:close/>
                </a:path>
                <a:path w="14841219" h="10718800" extrusionOk="0">
                  <a:moveTo>
                    <a:pt x="8477364" y="5295811"/>
                  </a:moveTo>
                  <a:lnTo>
                    <a:pt x="8475815" y="5288165"/>
                  </a:lnTo>
                  <a:lnTo>
                    <a:pt x="8471611" y="5281917"/>
                  </a:lnTo>
                  <a:lnTo>
                    <a:pt x="8465375" y="5277713"/>
                  </a:lnTo>
                  <a:lnTo>
                    <a:pt x="8457717" y="5276164"/>
                  </a:lnTo>
                  <a:lnTo>
                    <a:pt x="8450072" y="5277713"/>
                  </a:lnTo>
                  <a:lnTo>
                    <a:pt x="8443824" y="5281917"/>
                  </a:lnTo>
                  <a:lnTo>
                    <a:pt x="8439620" y="5288165"/>
                  </a:lnTo>
                  <a:lnTo>
                    <a:pt x="8438070" y="5295811"/>
                  </a:lnTo>
                  <a:lnTo>
                    <a:pt x="8439620" y="5303456"/>
                  </a:lnTo>
                  <a:lnTo>
                    <a:pt x="8443824" y="5309705"/>
                  </a:lnTo>
                  <a:lnTo>
                    <a:pt x="8450072" y="5313921"/>
                  </a:lnTo>
                  <a:lnTo>
                    <a:pt x="8457717" y="5315458"/>
                  </a:lnTo>
                  <a:lnTo>
                    <a:pt x="8465375" y="5313921"/>
                  </a:lnTo>
                  <a:lnTo>
                    <a:pt x="8471611" y="5309705"/>
                  </a:lnTo>
                  <a:lnTo>
                    <a:pt x="8475815" y="5303456"/>
                  </a:lnTo>
                  <a:lnTo>
                    <a:pt x="8477364" y="5295811"/>
                  </a:lnTo>
                  <a:close/>
                </a:path>
                <a:path w="14841219" h="10718800" extrusionOk="0">
                  <a:moveTo>
                    <a:pt x="8477364" y="5195722"/>
                  </a:moveTo>
                  <a:lnTo>
                    <a:pt x="8475815" y="5188064"/>
                  </a:lnTo>
                  <a:lnTo>
                    <a:pt x="8471611" y="5181828"/>
                  </a:lnTo>
                  <a:lnTo>
                    <a:pt x="8465375" y="5177612"/>
                  </a:lnTo>
                  <a:lnTo>
                    <a:pt x="8457717" y="5176063"/>
                  </a:lnTo>
                  <a:lnTo>
                    <a:pt x="8450072" y="5177612"/>
                  </a:lnTo>
                  <a:lnTo>
                    <a:pt x="8443824" y="5181828"/>
                  </a:lnTo>
                  <a:lnTo>
                    <a:pt x="8439620" y="5188064"/>
                  </a:lnTo>
                  <a:lnTo>
                    <a:pt x="8438070" y="5195722"/>
                  </a:lnTo>
                  <a:lnTo>
                    <a:pt x="8439620" y="5203368"/>
                  </a:lnTo>
                  <a:lnTo>
                    <a:pt x="8443824" y="5209603"/>
                  </a:lnTo>
                  <a:lnTo>
                    <a:pt x="8450072" y="5213820"/>
                  </a:lnTo>
                  <a:lnTo>
                    <a:pt x="8457717" y="5215356"/>
                  </a:lnTo>
                  <a:lnTo>
                    <a:pt x="8465375" y="5213820"/>
                  </a:lnTo>
                  <a:lnTo>
                    <a:pt x="8471611" y="5209603"/>
                  </a:lnTo>
                  <a:lnTo>
                    <a:pt x="8475815" y="5203368"/>
                  </a:lnTo>
                  <a:lnTo>
                    <a:pt x="8477364" y="5195722"/>
                  </a:lnTo>
                  <a:close/>
                </a:path>
                <a:path w="14841219" h="10718800" extrusionOk="0">
                  <a:moveTo>
                    <a:pt x="8477364" y="5095608"/>
                  </a:moveTo>
                  <a:lnTo>
                    <a:pt x="8475815" y="5087975"/>
                  </a:lnTo>
                  <a:lnTo>
                    <a:pt x="8471611" y="5081727"/>
                  </a:lnTo>
                  <a:lnTo>
                    <a:pt x="8465375" y="5077523"/>
                  </a:lnTo>
                  <a:lnTo>
                    <a:pt x="8457717" y="5075974"/>
                  </a:lnTo>
                  <a:lnTo>
                    <a:pt x="8450072" y="5077523"/>
                  </a:lnTo>
                  <a:lnTo>
                    <a:pt x="8443824" y="5081727"/>
                  </a:lnTo>
                  <a:lnTo>
                    <a:pt x="8439620" y="5087975"/>
                  </a:lnTo>
                  <a:lnTo>
                    <a:pt x="8438070" y="5095608"/>
                  </a:lnTo>
                  <a:lnTo>
                    <a:pt x="8439620" y="5103266"/>
                  </a:lnTo>
                  <a:lnTo>
                    <a:pt x="8443824" y="5109502"/>
                  </a:lnTo>
                  <a:lnTo>
                    <a:pt x="8450072" y="5113718"/>
                  </a:lnTo>
                  <a:lnTo>
                    <a:pt x="8457717" y="5115255"/>
                  </a:lnTo>
                  <a:lnTo>
                    <a:pt x="8465375" y="5113718"/>
                  </a:lnTo>
                  <a:lnTo>
                    <a:pt x="8471611" y="5109502"/>
                  </a:lnTo>
                  <a:lnTo>
                    <a:pt x="8475815" y="5103266"/>
                  </a:lnTo>
                  <a:lnTo>
                    <a:pt x="8477364" y="5095608"/>
                  </a:lnTo>
                  <a:close/>
                </a:path>
                <a:path w="14841219" h="10718800" extrusionOk="0">
                  <a:moveTo>
                    <a:pt x="8477364" y="4995519"/>
                  </a:moveTo>
                  <a:lnTo>
                    <a:pt x="8475815" y="4987874"/>
                  </a:lnTo>
                  <a:lnTo>
                    <a:pt x="8471611" y="4981626"/>
                  </a:lnTo>
                  <a:lnTo>
                    <a:pt x="8465375" y="4977422"/>
                  </a:lnTo>
                  <a:lnTo>
                    <a:pt x="8457717" y="4975872"/>
                  </a:lnTo>
                  <a:lnTo>
                    <a:pt x="8450072" y="4977422"/>
                  </a:lnTo>
                  <a:lnTo>
                    <a:pt x="8443824" y="4981626"/>
                  </a:lnTo>
                  <a:lnTo>
                    <a:pt x="8439620" y="4987874"/>
                  </a:lnTo>
                  <a:lnTo>
                    <a:pt x="8438070" y="4995519"/>
                  </a:lnTo>
                  <a:lnTo>
                    <a:pt x="8439620" y="5003165"/>
                  </a:lnTo>
                  <a:lnTo>
                    <a:pt x="8443824" y="5009413"/>
                  </a:lnTo>
                  <a:lnTo>
                    <a:pt x="8450072" y="5013617"/>
                  </a:lnTo>
                  <a:lnTo>
                    <a:pt x="8457717" y="5015166"/>
                  </a:lnTo>
                  <a:lnTo>
                    <a:pt x="8465375" y="5013617"/>
                  </a:lnTo>
                  <a:lnTo>
                    <a:pt x="8471611" y="5009413"/>
                  </a:lnTo>
                  <a:lnTo>
                    <a:pt x="8475815" y="5003165"/>
                  </a:lnTo>
                  <a:lnTo>
                    <a:pt x="8477364" y="4995519"/>
                  </a:lnTo>
                  <a:close/>
                </a:path>
                <a:path w="14841219" h="10718800" extrusionOk="0">
                  <a:moveTo>
                    <a:pt x="8477364" y="4895418"/>
                  </a:moveTo>
                  <a:lnTo>
                    <a:pt x="8475815" y="4887773"/>
                  </a:lnTo>
                  <a:lnTo>
                    <a:pt x="8471611" y="4881537"/>
                  </a:lnTo>
                  <a:lnTo>
                    <a:pt x="8465375" y="4877320"/>
                  </a:lnTo>
                  <a:lnTo>
                    <a:pt x="8457717" y="4875784"/>
                  </a:lnTo>
                  <a:lnTo>
                    <a:pt x="8450072" y="4877320"/>
                  </a:lnTo>
                  <a:lnTo>
                    <a:pt x="8443824" y="4881537"/>
                  </a:lnTo>
                  <a:lnTo>
                    <a:pt x="8439620" y="4887773"/>
                  </a:lnTo>
                  <a:lnTo>
                    <a:pt x="8438070" y="4895418"/>
                  </a:lnTo>
                  <a:lnTo>
                    <a:pt x="8439620" y="4903076"/>
                  </a:lnTo>
                  <a:lnTo>
                    <a:pt x="8443824" y="4909312"/>
                  </a:lnTo>
                  <a:lnTo>
                    <a:pt x="8450072" y="4913528"/>
                  </a:lnTo>
                  <a:lnTo>
                    <a:pt x="8457717" y="4915065"/>
                  </a:lnTo>
                  <a:lnTo>
                    <a:pt x="8465375" y="4913528"/>
                  </a:lnTo>
                  <a:lnTo>
                    <a:pt x="8471611" y="4909312"/>
                  </a:lnTo>
                  <a:lnTo>
                    <a:pt x="8475815" y="4903076"/>
                  </a:lnTo>
                  <a:lnTo>
                    <a:pt x="8477364" y="4895418"/>
                  </a:lnTo>
                  <a:close/>
                </a:path>
                <a:path w="14841219" h="10718800" extrusionOk="0">
                  <a:moveTo>
                    <a:pt x="8477364" y="4795329"/>
                  </a:moveTo>
                  <a:lnTo>
                    <a:pt x="8475815" y="4787684"/>
                  </a:lnTo>
                  <a:lnTo>
                    <a:pt x="8471611" y="4781435"/>
                  </a:lnTo>
                  <a:lnTo>
                    <a:pt x="8465375" y="4777232"/>
                  </a:lnTo>
                  <a:lnTo>
                    <a:pt x="8457717" y="4775682"/>
                  </a:lnTo>
                  <a:lnTo>
                    <a:pt x="8450072" y="4777232"/>
                  </a:lnTo>
                  <a:lnTo>
                    <a:pt x="8443824" y="4781435"/>
                  </a:lnTo>
                  <a:lnTo>
                    <a:pt x="8439620" y="4787684"/>
                  </a:lnTo>
                  <a:lnTo>
                    <a:pt x="8438070" y="4795329"/>
                  </a:lnTo>
                  <a:lnTo>
                    <a:pt x="8439620" y="4802975"/>
                  </a:lnTo>
                  <a:lnTo>
                    <a:pt x="8443824" y="4809223"/>
                  </a:lnTo>
                  <a:lnTo>
                    <a:pt x="8450072" y="4813427"/>
                  </a:lnTo>
                  <a:lnTo>
                    <a:pt x="8457717" y="4814963"/>
                  </a:lnTo>
                  <a:lnTo>
                    <a:pt x="8465375" y="4813427"/>
                  </a:lnTo>
                  <a:lnTo>
                    <a:pt x="8471611" y="4809223"/>
                  </a:lnTo>
                  <a:lnTo>
                    <a:pt x="8475815" y="4802975"/>
                  </a:lnTo>
                  <a:lnTo>
                    <a:pt x="8477364" y="4795329"/>
                  </a:lnTo>
                  <a:close/>
                </a:path>
                <a:path w="14841219" h="10718800" extrusionOk="0">
                  <a:moveTo>
                    <a:pt x="8477364" y="4695228"/>
                  </a:moveTo>
                  <a:lnTo>
                    <a:pt x="8475815" y="4687582"/>
                  </a:lnTo>
                  <a:lnTo>
                    <a:pt x="8471611" y="4681347"/>
                  </a:lnTo>
                  <a:lnTo>
                    <a:pt x="8465375" y="4677130"/>
                  </a:lnTo>
                  <a:lnTo>
                    <a:pt x="8457717" y="4675594"/>
                  </a:lnTo>
                  <a:lnTo>
                    <a:pt x="8450072" y="4677130"/>
                  </a:lnTo>
                  <a:lnTo>
                    <a:pt x="8443824" y="4681347"/>
                  </a:lnTo>
                  <a:lnTo>
                    <a:pt x="8439620" y="4687582"/>
                  </a:lnTo>
                  <a:lnTo>
                    <a:pt x="8438070" y="4695228"/>
                  </a:lnTo>
                  <a:lnTo>
                    <a:pt x="8439620" y="4702873"/>
                  </a:lnTo>
                  <a:lnTo>
                    <a:pt x="8443824" y="4709122"/>
                  </a:lnTo>
                  <a:lnTo>
                    <a:pt x="8450072" y="4713338"/>
                  </a:lnTo>
                  <a:lnTo>
                    <a:pt x="8457717" y="4714875"/>
                  </a:lnTo>
                  <a:lnTo>
                    <a:pt x="8465375" y="4713338"/>
                  </a:lnTo>
                  <a:lnTo>
                    <a:pt x="8471611" y="4709122"/>
                  </a:lnTo>
                  <a:lnTo>
                    <a:pt x="8475815" y="4702873"/>
                  </a:lnTo>
                  <a:lnTo>
                    <a:pt x="8477364" y="4695228"/>
                  </a:lnTo>
                  <a:close/>
                </a:path>
                <a:path w="14841219" h="10718800" extrusionOk="0">
                  <a:moveTo>
                    <a:pt x="8477364" y="4595126"/>
                  </a:moveTo>
                  <a:lnTo>
                    <a:pt x="8475815" y="4587481"/>
                  </a:lnTo>
                  <a:lnTo>
                    <a:pt x="8471611" y="4581245"/>
                  </a:lnTo>
                  <a:lnTo>
                    <a:pt x="8465375" y="4577042"/>
                  </a:lnTo>
                  <a:lnTo>
                    <a:pt x="8457717" y="4575492"/>
                  </a:lnTo>
                  <a:lnTo>
                    <a:pt x="8450072" y="4577042"/>
                  </a:lnTo>
                  <a:lnTo>
                    <a:pt x="8443824" y="4581245"/>
                  </a:lnTo>
                  <a:lnTo>
                    <a:pt x="8439620" y="4587481"/>
                  </a:lnTo>
                  <a:lnTo>
                    <a:pt x="8438070" y="4595126"/>
                  </a:lnTo>
                  <a:lnTo>
                    <a:pt x="8439620" y="4602772"/>
                  </a:lnTo>
                  <a:lnTo>
                    <a:pt x="8443824" y="4609020"/>
                  </a:lnTo>
                  <a:lnTo>
                    <a:pt x="8450072" y="4613237"/>
                  </a:lnTo>
                  <a:lnTo>
                    <a:pt x="8457717" y="4614773"/>
                  </a:lnTo>
                  <a:lnTo>
                    <a:pt x="8465375" y="4613237"/>
                  </a:lnTo>
                  <a:lnTo>
                    <a:pt x="8471611" y="4609020"/>
                  </a:lnTo>
                  <a:lnTo>
                    <a:pt x="8475815" y="4602772"/>
                  </a:lnTo>
                  <a:lnTo>
                    <a:pt x="8477364" y="4595126"/>
                  </a:lnTo>
                  <a:close/>
                </a:path>
                <a:path w="14841219" h="10718800" extrusionOk="0">
                  <a:moveTo>
                    <a:pt x="8477364" y="4495038"/>
                  </a:moveTo>
                  <a:lnTo>
                    <a:pt x="8475815" y="4487392"/>
                  </a:lnTo>
                  <a:lnTo>
                    <a:pt x="8471611" y="4481144"/>
                  </a:lnTo>
                  <a:lnTo>
                    <a:pt x="8465375" y="4476940"/>
                  </a:lnTo>
                  <a:lnTo>
                    <a:pt x="8457717" y="4475391"/>
                  </a:lnTo>
                  <a:lnTo>
                    <a:pt x="8450072" y="4476940"/>
                  </a:lnTo>
                  <a:lnTo>
                    <a:pt x="8443824" y="4481144"/>
                  </a:lnTo>
                  <a:lnTo>
                    <a:pt x="8439620" y="4487392"/>
                  </a:lnTo>
                  <a:lnTo>
                    <a:pt x="8438070" y="4495038"/>
                  </a:lnTo>
                  <a:lnTo>
                    <a:pt x="8439620" y="4502683"/>
                  </a:lnTo>
                  <a:lnTo>
                    <a:pt x="8443824" y="4508932"/>
                  </a:lnTo>
                  <a:lnTo>
                    <a:pt x="8450072" y="4513148"/>
                  </a:lnTo>
                  <a:lnTo>
                    <a:pt x="8457717" y="4514685"/>
                  </a:lnTo>
                  <a:lnTo>
                    <a:pt x="8465375" y="4513148"/>
                  </a:lnTo>
                  <a:lnTo>
                    <a:pt x="8471611" y="4508932"/>
                  </a:lnTo>
                  <a:lnTo>
                    <a:pt x="8475815" y="4502683"/>
                  </a:lnTo>
                  <a:lnTo>
                    <a:pt x="8477364" y="4495038"/>
                  </a:lnTo>
                  <a:close/>
                </a:path>
                <a:path w="14841219" h="10718800" extrusionOk="0">
                  <a:moveTo>
                    <a:pt x="8477364" y="4394936"/>
                  </a:moveTo>
                  <a:lnTo>
                    <a:pt x="8475815" y="4387291"/>
                  </a:lnTo>
                  <a:lnTo>
                    <a:pt x="8471611" y="4381055"/>
                  </a:lnTo>
                  <a:lnTo>
                    <a:pt x="8465375" y="4376852"/>
                  </a:lnTo>
                  <a:lnTo>
                    <a:pt x="8457717" y="4375302"/>
                  </a:lnTo>
                  <a:lnTo>
                    <a:pt x="8450072" y="4376852"/>
                  </a:lnTo>
                  <a:lnTo>
                    <a:pt x="8443824" y="4381055"/>
                  </a:lnTo>
                  <a:lnTo>
                    <a:pt x="8439620" y="4387291"/>
                  </a:lnTo>
                  <a:lnTo>
                    <a:pt x="8438070" y="4394936"/>
                  </a:lnTo>
                  <a:lnTo>
                    <a:pt x="8439620" y="4402582"/>
                  </a:lnTo>
                  <a:lnTo>
                    <a:pt x="8443824" y="4408830"/>
                  </a:lnTo>
                  <a:lnTo>
                    <a:pt x="8450072" y="4413047"/>
                  </a:lnTo>
                  <a:lnTo>
                    <a:pt x="8457717" y="4414596"/>
                  </a:lnTo>
                  <a:lnTo>
                    <a:pt x="8465375" y="4413047"/>
                  </a:lnTo>
                  <a:lnTo>
                    <a:pt x="8471611" y="4408830"/>
                  </a:lnTo>
                  <a:lnTo>
                    <a:pt x="8475815" y="4402582"/>
                  </a:lnTo>
                  <a:lnTo>
                    <a:pt x="8477364" y="4394936"/>
                  </a:lnTo>
                  <a:close/>
                </a:path>
                <a:path w="14841219" h="10718800" extrusionOk="0">
                  <a:moveTo>
                    <a:pt x="8477364" y="4294848"/>
                  </a:moveTo>
                  <a:lnTo>
                    <a:pt x="8475815" y="4287202"/>
                  </a:lnTo>
                  <a:lnTo>
                    <a:pt x="8471611" y="4280954"/>
                  </a:lnTo>
                  <a:lnTo>
                    <a:pt x="8465375" y="4276750"/>
                  </a:lnTo>
                  <a:lnTo>
                    <a:pt x="8457717" y="4275201"/>
                  </a:lnTo>
                  <a:lnTo>
                    <a:pt x="8450072" y="4276750"/>
                  </a:lnTo>
                  <a:lnTo>
                    <a:pt x="8443824" y="4280954"/>
                  </a:lnTo>
                  <a:lnTo>
                    <a:pt x="8439620" y="4287202"/>
                  </a:lnTo>
                  <a:lnTo>
                    <a:pt x="8438070" y="4294848"/>
                  </a:lnTo>
                  <a:lnTo>
                    <a:pt x="8439620" y="4302493"/>
                  </a:lnTo>
                  <a:lnTo>
                    <a:pt x="8443824" y="4308741"/>
                  </a:lnTo>
                  <a:lnTo>
                    <a:pt x="8450072" y="4312945"/>
                  </a:lnTo>
                  <a:lnTo>
                    <a:pt x="8457717" y="4314495"/>
                  </a:lnTo>
                  <a:lnTo>
                    <a:pt x="8465375" y="4312945"/>
                  </a:lnTo>
                  <a:lnTo>
                    <a:pt x="8471611" y="4308741"/>
                  </a:lnTo>
                  <a:lnTo>
                    <a:pt x="8475815" y="4302493"/>
                  </a:lnTo>
                  <a:lnTo>
                    <a:pt x="8477364" y="4294848"/>
                  </a:lnTo>
                  <a:close/>
                </a:path>
                <a:path w="14841219" h="10718800" extrusionOk="0">
                  <a:moveTo>
                    <a:pt x="8477364" y="4194746"/>
                  </a:moveTo>
                  <a:lnTo>
                    <a:pt x="8475815" y="4187101"/>
                  </a:lnTo>
                  <a:lnTo>
                    <a:pt x="8471611" y="4180865"/>
                  </a:lnTo>
                  <a:lnTo>
                    <a:pt x="8465375" y="4176649"/>
                  </a:lnTo>
                  <a:lnTo>
                    <a:pt x="8457717" y="4175112"/>
                  </a:lnTo>
                  <a:lnTo>
                    <a:pt x="8450072" y="4176649"/>
                  </a:lnTo>
                  <a:lnTo>
                    <a:pt x="8443824" y="4180865"/>
                  </a:lnTo>
                  <a:lnTo>
                    <a:pt x="8439620" y="4187101"/>
                  </a:lnTo>
                  <a:lnTo>
                    <a:pt x="8438070" y="4194746"/>
                  </a:lnTo>
                  <a:lnTo>
                    <a:pt x="8439620" y="4202404"/>
                  </a:lnTo>
                  <a:lnTo>
                    <a:pt x="8443824" y="4208653"/>
                  </a:lnTo>
                  <a:lnTo>
                    <a:pt x="8450072" y="4212856"/>
                  </a:lnTo>
                  <a:lnTo>
                    <a:pt x="8457717" y="4214406"/>
                  </a:lnTo>
                  <a:lnTo>
                    <a:pt x="8465375" y="4212856"/>
                  </a:lnTo>
                  <a:lnTo>
                    <a:pt x="8471611" y="4208653"/>
                  </a:lnTo>
                  <a:lnTo>
                    <a:pt x="8475815" y="4202404"/>
                  </a:lnTo>
                  <a:lnTo>
                    <a:pt x="8477364" y="4194746"/>
                  </a:lnTo>
                  <a:close/>
                </a:path>
                <a:path w="14841219" h="10718800" extrusionOk="0">
                  <a:moveTo>
                    <a:pt x="8477364" y="4094657"/>
                  </a:moveTo>
                  <a:lnTo>
                    <a:pt x="8475815" y="4087012"/>
                  </a:lnTo>
                  <a:lnTo>
                    <a:pt x="8471611" y="4080764"/>
                  </a:lnTo>
                  <a:lnTo>
                    <a:pt x="8465375" y="4076560"/>
                  </a:lnTo>
                  <a:lnTo>
                    <a:pt x="8457717" y="4075011"/>
                  </a:lnTo>
                  <a:lnTo>
                    <a:pt x="8450072" y="4076560"/>
                  </a:lnTo>
                  <a:lnTo>
                    <a:pt x="8443824" y="4080764"/>
                  </a:lnTo>
                  <a:lnTo>
                    <a:pt x="8439620" y="4087012"/>
                  </a:lnTo>
                  <a:lnTo>
                    <a:pt x="8438070" y="4094657"/>
                  </a:lnTo>
                  <a:lnTo>
                    <a:pt x="8439620" y="4102303"/>
                  </a:lnTo>
                  <a:lnTo>
                    <a:pt x="8443824" y="4108551"/>
                  </a:lnTo>
                  <a:lnTo>
                    <a:pt x="8450072" y="4112768"/>
                  </a:lnTo>
                  <a:lnTo>
                    <a:pt x="8457717" y="4114304"/>
                  </a:lnTo>
                  <a:lnTo>
                    <a:pt x="8465375" y="4112768"/>
                  </a:lnTo>
                  <a:lnTo>
                    <a:pt x="8471611" y="4108551"/>
                  </a:lnTo>
                  <a:lnTo>
                    <a:pt x="8475815" y="4102303"/>
                  </a:lnTo>
                  <a:lnTo>
                    <a:pt x="8477364" y="4094657"/>
                  </a:lnTo>
                  <a:close/>
                </a:path>
                <a:path w="14841219" h="10718800" extrusionOk="0">
                  <a:moveTo>
                    <a:pt x="8477364" y="3994569"/>
                  </a:moveTo>
                  <a:lnTo>
                    <a:pt x="8475815" y="3986911"/>
                  </a:lnTo>
                  <a:lnTo>
                    <a:pt x="8471611" y="3980675"/>
                  </a:lnTo>
                  <a:lnTo>
                    <a:pt x="8465375" y="3976459"/>
                  </a:lnTo>
                  <a:lnTo>
                    <a:pt x="8457717" y="3974922"/>
                  </a:lnTo>
                  <a:lnTo>
                    <a:pt x="8450072" y="3976459"/>
                  </a:lnTo>
                  <a:lnTo>
                    <a:pt x="8443824" y="3980675"/>
                  </a:lnTo>
                  <a:lnTo>
                    <a:pt x="8439620" y="3986911"/>
                  </a:lnTo>
                  <a:lnTo>
                    <a:pt x="8438070" y="3994569"/>
                  </a:lnTo>
                  <a:lnTo>
                    <a:pt x="8439620" y="4002214"/>
                  </a:lnTo>
                  <a:lnTo>
                    <a:pt x="8443824" y="4008450"/>
                  </a:lnTo>
                  <a:lnTo>
                    <a:pt x="8450072" y="4012666"/>
                  </a:lnTo>
                  <a:lnTo>
                    <a:pt x="8457717" y="4014203"/>
                  </a:lnTo>
                  <a:lnTo>
                    <a:pt x="8465375" y="4012666"/>
                  </a:lnTo>
                  <a:lnTo>
                    <a:pt x="8471611" y="4008450"/>
                  </a:lnTo>
                  <a:lnTo>
                    <a:pt x="8475815" y="4002214"/>
                  </a:lnTo>
                  <a:lnTo>
                    <a:pt x="8477364" y="3994569"/>
                  </a:lnTo>
                  <a:close/>
                </a:path>
                <a:path w="14841219" h="10718800" extrusionOk="0">
                  <a:moveTo>
                    <a:pt x="8477364" y="3894467"/>
                  </a:moveTo>
                  <a:lnTo>
                    <a:pt x="8475815" y="3886822"/>
                  </a:lnTo>
                  <a:lnTo>
                    <a:pt x="8471611" y="3880574"/>
                  </a:lnTo>
                  <a:lnTo>
                    <a:pt x="8465375" y="3876370"/>
                  </a:lnTo>
                  <a:lnTo>
                    <a:pt x="8457717" y="3874820"/>
                  </a:lnTo>
                  <a:lnTo>
                    <a:pt x="8450072" y="3876370"/>
                  </a:lnTo>
                  <a:lnTo>
                    <a:pt x="8443824" y="3880574"/>
                  </a:lnTo>
                  <a:lnTo>
                    <a:pt x="8439620" y="3886822"/>
                  </a:lnTo>
                  <a:lnTo>
                    <a:pt x="8438070" y="3894467"/>
                  </a:lnTo>
                  <a:lnTo>
                    <a:pt x="8439620" y="3902113"/>
                  </a:lnTo>
                  <a:lnTo>
                    <a:pt x="8443824" y="3908348"/>
                  </a:lnTo>
                  <a:lnTo>
                    <a:pt x="8450072" y="3912552"/>
                  </a:lnTo>
                  <a:lnTo>
                    <a:pt x="8457717" y="3914102"/>
                  </a:lnTo>
                  <a:lnTo>
                    <a:pt x="8465375" y="3912552"/>
                  </a:lnTo>
                  <a:lnTo>
                    <a:pt x="8471611" y="3908348"/>
                  </a:lnTo>
                  <a:lnTo>
                    <a:pt x="8475815" y="3902113"/>
                  </a:lnTo>
                  <a:lnTo>
                    <a:pt x="8477364" y="3894467"/>
                  </a:lnTo>
                  <a:close/>
                </a:path>
                <a:path w="14841219" h="10718800" extrusionOk="0">
                  <a:moveTo>
                    <a:pt x="8477364" y="3794379"/>
                  </a:moveTo>
                  <a:lnTo>
                    <a:pt x="8475815" y="3786733"/>
                  </a:lnTo>
                  <a:lnTo>
                    <a:pt x="8471611" y="3780485"/>
                  </a:lnTo>
                  <a:lnTo>
                    <a:pt x="8465375" y="3776268"/>
                  </a:lnTo>
                  <a:lnTo>
                    <a:pt x="8457717" y="3774719"/>
                  </a:lnTo>
                  <a:lnTo>
                    <a:pt x="8450072" y="3776268"/>
                  </a:lnTo>
                  <a:lnTo>
                    <a:pt x="8443824" y="3780485"/>
                  </a:lnTo>
                  <a:lnTo>
                    <a:pt x="8439620" y="3786733"/>
                  </a:lnTo>
                  <a:lnTo>
                    <a:pt x="8438070" y="3794379"/>
                  </a:lnTo>
                  <a:lnTo>
                    <a:pt x="8439620" y="3802024"/>
                  </a:lnTo>
                  <a:lnTo>
                    <a:pt x="8443824" y="3808260"/>
                  </a:lnTo>
                  <a:lnTo>
                    <a:pt x="8450072" y="3812476"/>
                  </a:lnTo>
                  <a:lnTo>
                    <a:pt x="8457717" y="3814013"/>
                  </a:lnTo>
                  <a:lnTo>
                    <a:pt x="8465375" y="3812476"/>
                  </a:lnTo>
                  <a:lnTo>
                    <a:pt x="8471611" y="3808260"/>
                  </a:lnTo>
                  <a:lnTo>
                    <a:pt x="8475815" y="3802024"/>
                  </a:lnTo>
                  <a:lnTo>
                    <a:pt x="8477364" y="3794379"/>
                  </a:lnTo>
                  <a:close/>
                </a:path>
                <a:path w="14841219" h="10718800" extrusionOk="0">
                  <a:moveTo>
                    <a:pt x="8477364" y="3694265"/>
                  </a:moveTo>
                  <a:lnTo>
                    <a:pt x="8475815" y="3686619"/>
                  </a:lnTo>
                  <a:lnTo>
                    <a:pt x="8471611" y="3680383"/>
                  </a:lnTo>
                  <a:lnTo>
                    <a:pt x="8465375" y="3676167"/>
                  </a:lnTo>
                  <a:lnTo>
                    <a:pt x="8457717" y="3674630"/>
                  </a:lnTo>
                  <a:lnTo>
                    <a:pt x="8450072" y="3676167"/>
                  </a:lnTo>
                  <a:lnTo>
                    <a:pt x="8443824" y="3680383"/>
                  </a:lnTo>
                  <a:lnTo>
                    <a:pt x="8439620" y="3686619"/>
                  </a:lnTo>
                  <a:lnTo>
                    <a:pt x="8438070" y="3694265"/>
                  </a:lnTo>
                  <a:lnTo>
                    <a:pt x="8439620" y="3701923"/>
                  </a:lnTo>
                  <a:lnTo>
                    <a:pt x="8443824" y="3708171"/>
                  </a:lnTo>
                  <a:lnTo>
                    <a:pt x="8450072" y="3712375"/>
                  </a:lnTo>
                  <a:lnTo>
                    <a:pt x="8457717" y="3713924"/>
                  </a:lnTo>
                  <a:lnTo>
                    <a:pt x="8465375" y="3712375"/>
                  </a:lnTo>
                  <a:lnTo>
                    <a:pt x="8471611" y="3708171"/>
                  </a:lnTo>
                  <a:lnTo>
                    <a:pt x="8475815" y="3701923"/>
                  </a:lnTo>
                  <a:lnTo>
                    <a:pt x="8477364" y="3694265"/>
                  </a:lnTo>
                  <a:close/>
                </a:path>
                <a:path w="14841219" h="10718800" extrusionOk="0">
                  <a:moveTo>
                    <a:pt x="8477364" y="3594176"/>
                  </a:moveTo>
                  <a:lnTo>
                    <a:pt x="8475815" y="3586530"/>
                  </a:lnTo>
                  <a:lnTo>
                    <a:pt x="8471611" y="3580282"/>
                  </a:lnTo>
                  <a:lnTo>
                    <a:pt x="8465375" y="3576078"/>
                  </a:lnTo>
                  <a:lnTo>
                    <a:pt x="8457717" y="3574529"/>
                  </a:lnTo>
                  <a:lnTo>
                    <a:pt x="8450072" y="3576078"/>
                  </a:lnTo>
                  <a:lnTo>
                    <a:pt x="8443824" y="3580282"/>
                  </a:lnTo>
                  <a:lnTo>
                    <a:pt x="8439620" y="3586530"/>
                  </a:lnTo>
                  <a:lnTo>
                    <a:pt x="8438070" y="3594176"/>
                  </a:lnTo>
                  <a:lnTo>
                    <a:pt x="8439620" y="3601821"/>
                  </a:lnTo>
                  <a:lnTo>
                    <a:pt x="8443824" y="3608070"/>
                  </a:lnTo>
                  <a:lnTo>
                    <a:pt x="8450072" y="3612273"/>
                  </a:lnTo>
                  <a:lnTo>
                    <a:pt x="8457717" y="3613823"/>
                  </a:lnTo>
                  <a:lnTo>
                    <a:pt x="8465375" y="3612273"/>
                  </a:lnTo>
                  <a:lnTo>
                    <a:pt x="8471611" y="3608070"/>
                  </a:lnTo>
                  <a:lnTo>
                    <a:pt x="8475815" y="3601821"/>
                  </a:lnTo>
                  <a:lnTo>
                    <a:pt x="8477364" y="3594176"/>
                  </a:lnTo>
                  <a:close/>
                </a:path>
                <a:path w="14841219" h="10718800" extrusionOk="0">
                  <a:moveTo>
                    <a:pt x="8477364" y="3494074"/>
                  </a:moveTo>
                  <a:lnTo>
                    <a:pt x="8475815" y="3486429"/>
                  </a:lnTo>
                  <a:lnTo>
                    <a:pt x="8471611" y="3480193"/>
                  </a:lnTo>
                  <a:lnTo>
                    <a:pt x="8465375" y="3475977"/>
                  </a:lnTo>
                  <a:lnTo>
                    <a:pt x="8457717" y="3474428"/>
                  </a:lnTo>
                  <a:lnTo>
                    <a:pt x="8450072" y="3475977"/>
                  </a:lnTo>
                  <a:lnTo>
                    <a:pt x="8443824" y="3480193"/>
                  </a:lnTo>
                  <a:lnTo>
                    <a:pt x="8439620" y="3486429"/>
                  </a:lnTo>
                  <a:lnTo>
                    <a:pt x="8438070" y="3494074"/>
                  </a:lnTo>
                  <a:lnTo>
                    <a:pt x="8439620" y="3501720"/>
                  </a:lnTo>
                  <a:lnTo>
                    <a:pt x="8443824" y="3507968"/>
                  </a:lnTo>
                  <a:lnTo>
                    <a:pt x="8450072" y="3512185"/>
                  </a:lnTo>
                  <a:lnTo>
                    <a:pt x="8457717" y="3513721"/>
                  </a:lnTo>
                  <a:lnTo>
                    <a:pt x="8465375" y="3512185"/>
                  </a:lnTo>
                  <a:lnTo>
                    <a:pt x="8471611" y="3507968"/>
                  </a:lnTo>
                  <a:lnTo>
                    <a:pt x="8475815" y="3501720"/>
                  </a:lnTo>
                  <a:lnTo>
                    <a:pt x="8477364" y="3494074"/>
                  </a:lnTo>
                  <a:close/>
                </a:path>
                <a:path w="14841219" h="10718800" extrusionOk="0">
                  <a:moveTo>
                    <a:pt x="8477364" y="3393986"/>
                  </a:moveTo>
                  <a:lnTo>
                    <a:pt x="8475815" y="3386328"/>
                  </a:lnTo>
                  <a:lnTo>
                    <a:pt x="8471611" y="3380079"/>
                  </a:lnTo>
                  <a:lnTo>
                    <a:pt x="8465375" y="3375876"/>
                  </a:lnTo>
                  <a:lnTo>
                    <a:pt x="8457717" y="3374326"/>
                  </a:lnTo>
                  <a:lnTo>
                    <a:pt x="8450072" y="3375876"/>
                  </a:lnTo>
                  <a:lnTo>
                    <a:pt x="8443824" y="3380079"/>
                  </a:lnTo>
                  <a:lnTo>
                    <a:pt x="8439620" y="3386328"/>
                  </a:lnTo>
                  <a:lnTo>
                    <a:pt x="8438070" y="3393986"/>
                  </a:lnTo>
                  <a:lnTo>
                    <a:pt x="8439620" y="3401631"/>
                  </a:lnTo>
                  <a:lnTo>
                    <a:pt x="8443824" y="3407880"/>
                  </a:lnTo>
                  <a:lnTo>
                    <a:pt x="8450072" y="3412083"/>
                  </a:lnTo>
                  <a:lnTo>
                    <a:pt x="8457717" y="3413620"/>
                  </a:lnTo>
                  <a:lnTo>
                    <a:pt x="8465375" y="3412083"/>
                  </a:lnTo>
                  <a:lnTo>
                    <a:pt x="8471611" y="3407880"/>
                  </a:lnTo>
                  <a:lnTo>
                    <a:pt x="8475815" y="3401631"/>
                  </a:lnTo>
                  <a:lnTo>
                    <a:pt x="8477364" y="3393986"/>
                  </a:lnTo>
                  <a:close/>
                </a:path>
                <a:path w="14841219" h="10718800" extrusionOk="0">
                  <a:moveTo>
                    <a:pt x="8477364" y="3293884"/>
                  </a:moveTo>
                  <a:lnTo>
                    <a:pt x="8475815" y="3286239"/>
                  </a:lnTo>
                  <a:lnTo>
                    <a:pt x="8471611" y="3279991"/>
                  </a:lnTo>
                  <a:lnTo>
                    <a:pt x="8465375" y="3275787"/>
                  </a:lnTo>
                  <a:lnTo>
                    <a:pt x="8457717" y="3274237"/>
                  </a:lnTo>
                  <a:lnTo>
                    <a:pt x="8450072" y="3275787"/>
                  </a:lnTo>
                  <a:lnTo>
                    <a:pt x="8443824" y="3279991"/>
                  </a:lnTo>
                  <a:lnTo>
                    <a:pt x="8439620" y="3286239"/>
                  </a:lnTo>
                  <a:lnTo>
                    <a:pt x="8438070" y="3293884"/>
                  </a:lnTo>
                  <a:lnTo>
                    <a:pt x="8439620" y="3301530"/>
                  </a:lnTo>
                  <a:lnTo>
                    <a:pt x="8443824" y="3307778"/>
                  </a:lnTo>
                  <a:lnTo>
                    <a:pt x="8450072" y="3311995"/>
                  </a:lnTo>
                  <a:lnTo>
                    <a:pt x="8457717" y="3313531"/>
                  </a:lnTo>
                  <a:lnTo>
                    <a:pt x="8465375" y="3311995"/>
                  </a:lnTo>
                  <a:lnTo>
                    <a:pt x="8471611" y="3307778"/>
                  </a:lnTo>
                  <a:lnTo>
                    <a:pt x="8475815" y="3301530"/>
                  </a:lnTo>
                  <a:lnTo>
                    <a:pt x="8477364" y="3293884"/>
                  </a:lnTo>
                  <a:close/>
                </a:path>
                <a:path w="14841219" h="10718800" extrusionOk="0">
                  <a:moveTo>
                    <a:pt x="8477364" y="3193783"/>
                  </a:moveTo>
                  <a:lnTo>
                    <a:pt x="8475815" y="3186150"/>
                  </a:lnTo>
                  <a:lnTo>
                    <a:pt x="8471611" y="3179902"/>
                  </a:lnTo>
                  <a:lnTo>
                    <a:pt x="8465375" y="3175685"/>
                  </a:lnTo>
                  <a:lnTo>
                    <a:pt x="8457717" y="3174149"/>
                  </a:lnTo>
                  <a:lnTo>
                    <a:pt x="8450072" y="3175685"/>
                  </a:lnTo>
                  <a:lnTo>
                    <a:pt x="8443824" y="3179902"/>
                  </a:lnTo>
                  <a:lnTo>
                    <a:pt x="8439620" y="3186150"/>
                  </a:lnTo>
                  <a:lnTo>
                    <a:pt x="8438070" y="3193783"/>
                  </a:lnTo>
                  <a:lnTo>
                    <a:pt x="8439620" y="3201441"/>
                  </a:lnTo>
                  <a:lnTo>
                    <a:pt x="8443824" y="3207689"/>
                  </a:lnTo>
                  <a:lnTo>
                    <a:pt x="8450072" y="3211893"/>
                  </a:lnTo>
                  <a:lnTo>
                    <a:pt x="8457717" y="3213430"/>
                  </a:lnTo>
                  <a:lnTo>
                    <a:pt x="8465375" y="3211893"/>
                  </a:lnTo>
                  <a:lnTo>
                    <a:pt x="8471611" y="3207689"/>
                  </a:lnTo>
                  <a:lnTo>
                    <a:pt x="8475815" y="3201441"/>
                  </a:lnTo>
                  <a:lnTo>
                    <a:pt x="8477364" y="3193783"/>
                  </a:lnTo>
                  <a:close/>
                </a:path>
                <a:path w="14841219" h="10718800" extrusionOk="0">
                  <a:moveTo>
                    <a:pt x="8477364" y="3093682"/>
                  </a:moveTo>
                  <a:lnTo>
                    <a:pt x="8475815" y="3086049"/>
                  </a:lnTo>
                  <a:lnTo>
                    <a:pt x="8471611" y="3079800"/>
                  </a:lnTo>
                  <a:lnTo>
                    <a:pt x="8465375" y="3075597"/>
                  </a:lnTo>
                  <a:lnTo>
                    <a:pt x="8457717" y="3074060"/>
                  </a:lnTo>
                  <a:lnTo>
                    <a:pt x="8450072" y="3075597"/>
                  </a:lnTo>
                  <a:lnTo>
                    <a:pt x="8443824" y="3079800"/>
                  </a:lnTo>
                  <a:lnTo>
                    <a:pt x="8439620" y="3086049"/>
                  </a:lnTo>
                  <a:lnTo>
                    <a:pt x="8438070" y="3093682"/>
                  </a:lnTo>
                  <a:lnTo>
                    <a:pt x="8439620" y="3101340"/>
                  </a:lnTo>
                  <a:lnTo>
                    <a:pt x="8443824" y="3107575"/>
                  </a:lnTo>
                  <a:lnTo>
                    <a:pt x="8450072" y="3111792"/>
                  </a:lnTo>
                  <a:lnTo>
                    <a:pt x="8457717" y="3113328"/>
                  </a:lnTo>
                  <a:lnTo>
                    <a:pt x="8465375" y="3111792"/>
                  </a:lnTo>
                  <a:lnTo>
                    <a:pt x="8471611" y="3107575"/>
                  </a:lnTo>
                  <a:lnTo>
                    <a:pt x="8475815" y="3101340"/>
                  </a:lnTo>
                  <a:lnTo>
                    <a:pt x="8477364" y="3093682"/>
                  </a:lnTo>
                  <a:close/>
                </a:path>
                <a:path w="14841219" h="10718800" extrusionOk="0">
                  <a:moveTo>
                    <a:pt x="8477364" y="2993593"/>
                  </a:moveTo>
                  <a:lnTo>
                    <a:pt x="8475815" y="2985947"/>
                  </a:lnTo>
                  <a:lnTo>
                    <a:pt x="8471611" y="2979699"/>
                  </a:lnTo>
                  <a:lnTo>
                    <a:pt x="8465375" y="2975495"/>
                  </a:lnTo>
                  <a:lnTo>
                    <a:pt x="8457717" y="2973959"/>
                  </a:lnTo>
                  <a:lnTo>
                    <a:pt x="8450072" y="2975495"/>
                  </a:lnTo>
                  <a:lnTo>
                    <a:pt x="8443824" y="2979699"/>
                  </a:lnTo>
                  <a:lnTo>
                    <a:pt x="8439620" y="2985947"/>
                  </a:lnTo>
                  <a:lnTo>
                    <a:pt x="8438070" y="2993593"/>
                  </a:lnTo>
                  <a:lnTo>
                    <a:pt x="8439620" y="3001251"/>
                  </a:lnTo>
                  <a:lnTo>
                    <a:pt x="8443824" y="3007487"/>
                  </a:lnTo>
                  <a:lnTo>
                    <a:pt x="8450072" y="3011703"/>
                  </a:lnTo>
                  <a:lnTo>
                    <a:pt x="8457717" y="3013240"/>
                  </a:lnTo>
                  <a:lnTo>
                    <a:pt x="8465375" y="3011703"/>
                  </a:lnTo>
                  <a:lnTo>
                    <a:pt x="8471611" y="3007487"/>
                  </a:lnTo>
                  <a:lnTo>
                    <a:pt x="8475815" y="3001251"/>
                  </a:lnTo>
                  <a:lnTo>
                    <a:pt x="8477364" y="2993593"/>
                  </a:lnTo>
                  <a:close/>
                </a:path>
                <a:path w="14841219" h="10718800" extrusionOk="0">
                  <a:moveTo>
                    <a:pt x="8477364" y="2893504"/>
                  </a:moveTo>
                  <a:lnTo>
                    <a:pt x="8475815" y="2885859"/>
                  </a:lnTo>
                  <a:lnTo>
                    <a:pt x="8471611" y="2879610"/>
                  </a:lnTo>
                  <a:lnTo>
                    <a:pt x="8465375" y="2875407"/>
                  </a:lnTo>
                  <a:lnTo>
                    <a:pt x="8457717" y="2873857"/>
                  </a:lnTo>
                  <a:lnTo>
                    <a:pt x="8450072" y="2875407"/>
                  </a:lnTo>
                  <a:lnTo>
                    <a:pt x="8443824" y="2879610"/>
                  </a:lnTo>
                  <a:lnTo>
                    <a:pt x="8439620" y="2885859"/>
                  </a:lnTo>
                  <a:lnTo>
                    <a:pt x="8438070" y="2893504"/>
                  </a:lnTo>
                  <a:lnTo>
                    <a:pt x="8439620" y="2901162"/>
                  </a:lnTo>
                  <a:lnTo>
                    <a:pt x="8443824" y="2907398"/>
                  </a:lnTo>
                  <a:lnTo>
                    <a:pt x="8450072" y="2911602"/>
                  </a:lnTo>
                  <a:lnTo>
                    <a:pt x="8457717" y="2913138"/>
                  </a:lnTo>
                  <a:lnTo>
                    <a:pt x="8465375" y="2911602"/>
                  </a:lnTo>
                  <a:lnTo>
                    <a:pt x="8471611" y="2907398"/>
                  </a:lnTo>
                  <a:lnTo>
                    <a:pt x="8475815" y="2901162"/>
                  </a:lnTo>
                  <a:lnTo>
                    <a:pt x="8477364" y="2893504"/>
                  </a:lnTo>
                  <a:close/>
                </a:path>
                <a:path w="14841219" h="10718800" extrusionOk="0">
                  <a:moveTo>
                    <a:pt x="8477364" y="2793415"/>
                  </a:moveTo>
                  <a:lnTo>
                    <a:pt x="8475815" y="2785757"/>
                  </a:lnTo>
                  <a:lnTo>
                    <a:pt x="8471611" y="2779509"/>
                  </a:lnTo>
                  <a:lnTo>
                    <a:pt x="8465375" y="2775305"/>
                  </a:lnTo>
                  <a:lnTo>
                    <a:pt x="8457717" y="2773756"/>
                  </a:lnTo>
                  <a:lnTo>
                    <a:pt x="8450072" y="2775305"/>
                  </a:lnTo>
                  <a:lnTo>
                    <a:pt x="8443824" y="2779509"/>
                  </a:lnTo>
                  <a:lnTo>
                    <a:pt x="8439620" y="2785757"/>
                  </a:lnTo>
                  <a:lnTo>
                    <a:pt x="8438070" y="2793415"/>
                  </a:lnTo>
                  <a:lnTo>
                    <a:pt x="8439620" y="2801048"/>
                  </a:lnTo>
                  <a:lnTo>
                    <a:pt x="8443824" y="2807297"/>
                  </a:lnTo>
                  <a:lnTo>
                    <a:pt x="8450072" y="2811513"/>
                  </a:lnTo>
                  <a:lnTo>
                    <a:pt x="8457717" y="2813050"/>
                  </a:lnTo>
                  <a:lnTo>
                    <a:pt x="8465375" y="2811513"/>
                  </a:lnTo>
                  <a:lnTo>
                    <a:pt x="8471611" y="2807297"/>
                  </a:lnTo>
                  <a:lnTo>
                    <a:pt x="8475815" y="2801048"/>
                  </a:lnTo>
                  <a:lnTo>
                    <a:pt x="8477364" y="2793415"/>
                  </a:lnTo>
                  <a:close/>
                </a:path>
                <a:path w="14841219" h="10718800" extrusionOk="0">
                  <a:moveTo>
                    <a:pt x="8477364" y="2693301"/>
                  </a:moveTo>
                  <a:lnTo>
                    <a:pt x="8475815" y="2685656"/>
                  </a:lnTo>
                  <a:lnTo>
                    <a:pt x="8471611" y="2679420"/>
                  </a:lnTo>
                  <a:lnTo>
                    <a:pt x="8465375" y="2675204"/>
                  </a:lnTo>
                  <a:lnTo>
                    <a:pt x="8457717" y="2673667"/>
                  </a:lnTo>
                  <a:lnTo>
                    <a:pt x="8450072" y="2675204"/>
                  </a:lnTo>
                  <a:lnTo>
                    <a:pt x="8443824" y="2679420"/>
                  </a:lnTo>
                  <a:lnTo>
                    <a:pt x="8439620" y="2685656"/>
                  </a:lnTo>
                  <a:lnTo>
                    <a:pt x="8438070" y="2693301"/>
                  </a:lnTo>
                  <a:lnTo>
                    <a:pt x="8439620" y="2700959"/>
                  </a:lnTo>
                  <a:lnTo>
                    <a:pt x="8443824" y="2707195"/>
                  </a:lnTo>
                  <a:lnTo>
                    <a:pt x="8450072" y="2711412"/>
                  </a:lnTo>
                  <a:lnTo>
                    <a:pt x="8457717" y="2712961"/>
                  </a:lnTo>
                  <a:lnTo>
                    <a:pt x="8465375" y="2711412"/>
                  </a:lnTo>
                  <a:lnTo>
                    <a:pt x="8471611" y="2707195"/>
                  </a:lnTo>
                  <a:lnTo>
                    <a:pt x="8475815" y="2700959"/>
                  </a:lnTo>
                  <a:lnTo>
                    <a:pt x="8477364" y="2693301"/>
                  </a:lnTo>
                  <a:close/>
                </a:path>
                <a:path w="14841219" h="10718800" extrusionOk="0">
                  <a:moveTo>
                    <a:pt x="8507438" y="8795067"/>
                  </a:moveTo>
                  <a:lnTo>
                    <a:pt x="8505888" y="8787422"/>
                  </a:lnTo>
                  <a:lnTo>
                    <a:pt x="8501685" y="8781186"/>
                  </a:lnTo>
                  <a:lnTo>
                    <a:pt x="8495436" y="8776970"/>
                  </a:lnTo>
                  <a:lnTo>
                    <a:pt x="8487791" y="8775433"/>
                  </a:lnTo>
                  <a:lnTo>
                    <a:pt x="8480146" y="8776970"/>
                  </a:lnTo>
                  <a:lnTo>
                    <a:pt x="8473897" y="8781186"/>
                  </a:lnTo>
                  <a:lnTo>
                    <a:pt x="8469693" y="8787422"/>
                  </a:lnTo>
                  <a:lnTo>
                    <a:pt x="8468144" y="8795067"/>
                  </a:lnTo>
                  <a:lnTo>
                    <a:pt x="8469693" y="8802726"/>
                  </a:lnTo>
                  <a:lnTo>
                    <a:pt x="8473897" y="8808961"/>
                  </a:lnTo>
                  <a:lnTo>
                    <a:pt x="8480146" y="8813178"/>
                  </a:lnTo>
                  <a:lnTo>
                    <a:pt x="8487791" y="8814714"/>
                  </a:lnTo>
                  <a:lnTo>
                    <a:pt x="8495436" y="8813178"/>
                  </a:lnTo>
                  <a:lnTo>
                    <a:pt x="8501685" y="8808961"/>
                  </a:lnTo>
                  <a:lnTo>
                    <a:pt x="8505888" y="8802726"/>
                  </a:lnTo>
                  <a:lnTo>
                    <a:pt x="8507438" y="8795067"/>
                  </a:lnTo>
                  <a:close/>
                </a:path>
                <a:path w="14841219" h="10718800" extrusionOk="0">
                  <a:moveTo>
                    <a:pt x="8507438" y="8694979"/>
                  </a:moveTo>
                  <a:lnTo>
                    <a:pt x="8505888" y="8687333"/>
                  </a:lnTo>
                  <a:lnTo>
                    <a:pt x="8501685" y="8681085"/>
                  </a:lnTo>
                  <a:lnTo>
                    <a:pt x="8495436" y="8676869"/>
                  </a:lnTo>
                  <a:lnTo>
                    <a:pt x="8487791" y="8675319"/>
                  </a:lnTo>
                  <a:lnTo>
                    <a:pt x="8480146" y="8676869"/>
                  </a:lnTo>
                  <a:lnTo>
                    <a:pt x="8473897" y="8681085"/>
                  </a:lnTo>
                  <a:lnTo>
                    <a:pt x="8469693" y="8687333"/>
                  </a:lnTo>
                  <a:lnTo>
                    <a:pt x="8468144" y="8694979"/>
                  </a:lnTo>
                  <a:lnTo>
                    <a:pt x="8469693" y="8702624"/>
                  </a:lnTo>
                  <a:lnTo>
                    <a:pt x="8473897" y="8708873"/>
                  </a:lnTo>
                  <a:lnTo>
                    <a:pt x="8480146" y="8713076"/>
                  </a:lnTo>
                  <a:lnTo>
                    <a:pt x="8487791" y="8714626"/>
                  </a:lnTo>
                  <a:lnTo>
                    <a:pt x="8495436" y="8713076"/>
                  </a:lnTo>
                  <a:lnTo>
                    <a:pt x="8501685" y="8708873"/>
                  </a:lnTo>
                  <a:lnTo>
                    <a:pt x="8505888" y="8702624"/>
                  </a:lnTo>
                  <a:lnTo>
                    <a:pt x="8507438" y="8694979"/>
                  </a:lnTo>
                  <a:close/>
                </a:path>
                <a:path w="14841219" h="10718800" extrusionOk="0">
                  <a:moveTo>
                    <a:pt x="8507438" y="8594877"/>
                  </a:moveTo>
                  <a:lnTo>
                    <a:pt x="8505888" y="8587232"/>
                  </a:lnTo>
                  <a:lnTo>
                    <a:pt x="8501685" y="8580984"/>
                  </a:lnTo>
                  <a:lnTo>
                    <a:pt x="8495436" y="8576780"/>
                  </a:lnTo>
                  <a:lnTo>
                    <a:pt x="8487791" y="8575230"/>
                  </a:lnTo>
                  <a:lnTo>
                    <a:pt x="8480146" y="8576780"/>
                  </a:lnTo>
                  <a:lnTo>
                    <a:pt x="8473897" y="8580984"/>
                  </a:lnTo>
                  <a:lnTo>
                    <a:pt x="8469693" y="8587232"/>
                  </a:lnTo>
                  <a:lnTo>
                    <a:pt x="8468144" y="8594877"/>
                  </a:lnTo>
                  <a:lnTo>
                    <a:pt x="8469693" y="8602535"/>
                  </a:lnTo>
                  <a:lnTo>
                    <a:pt x="8473897" y="8608784"/>
                  </a:lnTo>
                  <a:lnTo>
                    <a:pt x="8480146" y="8612988"/>
                  </a:lnTo>
                  <a:lnTo>
                    <a:pt x="8487791" y="8614537"/>
                  </a:lnTo>
                  <a:lnTo>
                    <a:pt x="8495436" y="8612988"/>
                  </a:lnTo>
                  <a:lnTo>
                    <a:pt x="8501685" y="8608784"/>
                  </a:lnTo>
                  <a:lnTo>
                    <a:pt x="8505888" y="8602535"/>
                  </a:lnTo>
                  <a:lnTo>
                    <a:pt x="8507438" y="8594877"/>
                  </a:lnTo>
                  <a:close/>
                </a:path>
                <a:path w="14841219" h="10718800" extrusionOk="0">
                  <a:moveTo>
                    <a:pt x="8507438" y="8494789"/>
                  </a:moveTo>
                  <a:lnTo>
                    <a:pt x="8505888" y="8487143"/>
                  </a:lnTo>
                  <a:lnTo>
                    <a:pt x="8501685" y="8480895"/>
                  </a:lnTo>
                  <a:lnTo>
                    <a:pt x="8495436" y="8476678"/>
                  </a:lnTo>
                  <a:lnTo>
                    <a:pt x="8487791" y="8475142"/>
                  </a:lnTo>
                  <a:lnTo>
                    <a:pt x="8480146" y="8476678"/>
                  </a:lnTo>
                  <a:lnTo>
                    <a:pt x="8473897" y="8480895"/>
                  </a:lnTo>
                  <a:lnTo>
                    <a:pt x="8469693" y="8487143"/>
                  </a:lnTo>
                  <a:lnTo>
                    <a:pt x="8468144" y="8494789"/>
                  </a:lnTo>
                  <a:lnTo>
                    <a:pt x="8469693" y="8502434"/>
                  </a:lnTo>
                  <a:lnTo>
                    <a:pt x="8473897" y="8508682"/>
                  </a:lnTo>
                  <a:lnTo>
                    <a:pt x="8480146" y="8512886"/>
                  </a:lnTo>
                  <a:lnTo>
                    <a:pt x="8487791" y="8514436"/>
                  </a:lnTo>
                  <a:lnTo>
                    <a:pt x="8495436" y="8512886"/>
                  </a:lnTo>
                  <a:lnTo>
                    <a:pt x="8501685" y="8508682"/>
                  </a:lnTo>
                  <a:lnTo>
                    <a:pt x="8505888" y="8502434"/>
                  </a:lnTo>
                  <a:lnTo>
                    <a:pt x="8507438" y="8494789"/>
                  </a:lnTo>
                  <a:close/>
                </a:path>
                <a:path w="14841219" h="10718800" extrusionOk="0">
                  <a:moveTo>
                    <a:pt x="8507438" y="8394700"/>
                  </a:moveTo>
                  <a:lnTo>
                    <a:pt x="8505888" y="8387042"/>
                  </a:lnTo>
                  <a:lnTo>
                    <a:pt x="8501685" y="8380806"/>
                  </a:lnTo>
                  <a:lnTo>
                    <a:pt x="8495436" y="8376590"/>
                  </a:lnTo>
                  <a:lnTo>
                    <a:pt x="8487791" y="8375053"/>
                  </a:lnTo>
                  <a:lnTo>
                    <a:pt x="8480146" y="8376590"/>
                  </a:lnTo>
                  <a:lnTo>
                    <a:pt x="8473897" y="8380806"/>
                  </a:lnTo>
                  <a:lnTo>
                    <a:pt x="8469693" y="8387042"/>
                  </a:lnTo>
                  <a:lnTo>
                    <a:pt x="8468144" y="8394700"/>
                  </a:lnTo>
                  <a:lnTo>
                    <a:pt x="8469693" y="8402345"/>
                  </a:lnTo>
                  <a:lnTo>
                    <a:pt x="8473897" y="8408581"/>
                  </a:lnTo>
                  <a:lnTo>
                    <a:pt x="8480146" y="8412797"/>
                  </a:lnTo>
                  <a:lnTo>
                    <a:pt x="8487791" y="8414347"/>
                  </a:lnTo>
                  <a:lnTo>
                    <a:pt x="8495436" y="8412797"/>
                  </a:lnTo>
                  <a:lnTo>
                    <a:pt x="8501685" y="8408581"/>
                  </a:lnTo>
                  <a:lnTo>
                    <a:pt x="8505888" y="8402345"/>
                  </a:lnTo>
                  <a:lnTo>
                    <a:pt x="8507438" y="8394700"/>
                  </a:lnTo>
                  <a:close/>
                </a:path>
                <a:path w="14841219" h="10718800" extrusionOk="0">
                  <a:moveTo>
                    <a:pt x="8507438" y="8294611"/>
                  </a:moveTo>
                  <a:lnTo>
                    <a:pt x="8505901" y="8286953"/>
                  </a:lnTo>
                  <a:lnTo>
                    <a:pt x="8501685" y="8280717"/>
                  </a:lnTo>
                  <a:lnTo>
                    <a:pt x="8495449" y="8276501"/>
                  </a:lnTo>
                  <a:lnTo>
                    <a:pt x="8487804" y="8274952"/>
                  </a:lnTo>
                  <a:lnTo>
                    <a:pt x="8480146" y="8276501"/>
                  </a:lnTo>
                  <a:lnTo>
                    <a:pt x="8473910" y="8280717"/>
                  </a:lnTo>
                  <a:lnTo>
                    <a:pt x="8469693" y="8286953"/>
                  </a:lnTo>
                  <a:lnTo>
                    <a:pt x="8468144" y="8294611"/>
                  </a:lnTo>
                  <a:lnTo>
                    <a:pt x="8469693" y="8302257"/>
                  </a:lnTo>
                  <a:lnTo>
                    <a:pt x="8473910" y="8308492"/>
                  </a:lnTo>
                  <a:lnTo>
                    <a:pt x="8480146" y="8312709"/>
                  </a:lnTo>
                  <a:lnTo>
                    <a:pt x="8487804" y="8314258"/>
                  </a:lnTo>
                  <a:lnTo>
                    <a:pt x="8495449" y="8312709"/>
                  </a:lnTo>
                  <a:lnTo>
                    <a:pt x="8501685" y="8308492"/>
                  </a:lnTo>
                  <a:lnTo>
                    <a:pt x="8505901" y="8302257"/>
                  </a:lnTo>
                  <a:lnTo>
                    <a:pt x="8507438" y="8294611"/>
                  </a:lnTo>
                  <a:close/>
                </a:path>
                <a:path w="14841219" h="10718800" extrusionOk="0">
                  <a:moveTo>
                    <a:pt x="8507438" y="8194497"/>
                  </a:moveTo>
                  <a:lnTo>
                    <a:pt x="8505901" y="8186852"/>
                  </a:lnTo>
                  <a:lnTo>
                    <a:pt x="8501685" y="8180616"/>
                  </a:lnTo>
                  <a:lnTo>
                    <a:pt x="8495449" y="8176400"/>
                  </a:lnTo>
                  <a:lnTo>
                    <a:pt x="8487804" y="8174850"/>
                  </a:lnTo>
                  <a:lnTo>
                    <a:pt x="8480146" y="8176400"/>
                  </a:lnTo>
                  <a:lnTo>
                    <a:pt x="8473910" y="8180616"/>
                  </a:lnTo>
                  <a:lnTo>
                    <a:pt x="8469693" y="8186852"/>
                  </a:lnTo>
                  <a:lnTo>
                    <a:pt x="8468144" y="8194497"/>
                  </a:lnTo>
                  <a:lnTo>
                    <a:pt x="8469693" y="8202155"/>
                  </a:lnTo>
                  <a:lnTo>
                    <a:pt x="8473910" y="8208391"/>
                  </a:lnTo>
                  <a:lnTo>
                    <a:pt x="8480146" y="8212607"/>
                  </a:lnTo>
                  <a:lnTo>
                    <a:pt x="8487804" y="8214157"/>
                  </a:lnTo>
                  <a:lnTo>
                    <a:pt x="8495449" y="8212607"/>
                  </a:lnTo>
                  <a:lnTo>
                    <a:pt x="8501685" y="8208391"/>
                  </a:lnTo>
                  <a:lnTo>
                    <a:pt x="8505901" y="8202155"/>
                  </a:lnTo>
                  <a:lnTo>
                    <a:pt x="8507438" y="8194497"/>
                  </a:lnTo>
                  <a:close/>
                </a:path>
                <a:path w="14841219" h="10718800" extrusionOk="0">
                  <a:moveTo>
                    <a:pt x="8507438" y="8094408"/>
                  </a:moveTo>
                  <a:lnTo>
                    <a:pt x="8505901" y="8086763"/>
                  </a:lnTo>
                  <a:lnTo>
                    <a:pt x="8501685" y="8080515"/>
                  </a:lnTo>
                  <a:lnTo>
                    <a:pt x="8495449" y="8076298"/>
                  </a:lnTo>
                  <a:lnTo>
                    <a:pt x="8487804" y="8074761"/>
                  </a:lnTo>
                  <a:lnTo>
                    <a:pt x="8480146" y="8076298"/>
                  </a:lnTo>
                  <a:lnTo>
                    <a:pt x="8473910" y="8080515"/>
                  </a:lnTo>
                  <a:lnTo>
                    <a:pt x="8469693" y="8086763"/>
                  </a:lnTo>
                  <a:lnTo>
                    <a:pt x="8468144" y="8094408"/>
                  </a:lnTo>
                  <a:lnTo>
                    <a:pt x="8469693" y="8102054"/>
                  </a:lnTo>
                  <a:lnTo>
                    <a:pt x="8473910" y="8108302"/>
                  </a:lnTo>
                  <a:lnTo>
                    <a:pt x="8480146" y="8112519"/>
                  </a:lnTo>
                  <a:lnTo>
                    <a:pt x="8487804" y="8114055"/>
                  </a:lnTo>
                  <a:lnTo>
                    <a:pt x="8495449" y="8112519"/>
                  </a:lnTo>
                  <a:lnTo>
                    <a:pt x="8501685" y="8108302"/>
                  </a:lnTo>
                  <a:lnTo>
                    <a:pt x="8505901" y="8102054"/>
                  </a:lnTo>
                  <a:lnTo>
                    <a:pt x="8507438" y="8094408"/>
                  </a:lnTo>
                  <a:close/>
                </a:path>
                <a:path w="14841219" h="10718800" extrusionOk="0">
                  <a:moveTo>
                    <a:pt x="8507438" y="7994307"/>
                  </a:moveTo>
                  <a:lnTo>
                    <a:pt x="8505901" y="7986662"/>
                  </a:lnTo>
                  <a:lnTo>
                    <a:pt x="8501685" y="7980426"/>
                  </a:lnTo>
                  <a:lnTo>
                    <a:pt x="8495449" y="7976209"/>
                  </a:lnTo>
                  <a:lnTo>
                    <a:pt x="8487804" y="7974673"/>
                  </a:lnTo>
                  <a:lnTo>
                    <a:pt x="8480146" y="7976209"/>
                  </a:lnTo>
                  <a:lnTo>
                    <a:pt x="8473910" y="7980426"/>
                  </a:lnTo>
                  <a:lnTo>
                    <a:pt x="8469693" y="7986662"/>
                  </a:lnTo>
                  <a:lnTo>
                    <a:pt x="8468144" y="7994307"/>
                  </a:lnTo>
                  <a:lnTo>
                    <a:pt x="8469693" y="8001965"/>
                  </a:lnTo>
                  <a:lnTo>
                    <a:pt x="8473910" y="8008201"/>
                  </a:lnTo>
                  <a:lnTo>
                    <a:pt x="8480146" y="8012417"/>
                  </a:lnTo>
                  <a:lnTo>
                    <a:pt x="8487804" y="8013967"/>
                  </a:lnTo>
                  <a:lnTo>
                    <a:pt x="8495449" y="8012417"/>
                  </a:lnTo>
                  <a:lnTo>
                    <a:pt x="8501685" y="8008201"/>
                  </a:lnTo>
                  <a:lnTo>
                    <a:pt x="8505901" y="8001965"/>
                  </a:lnTo>
                  <a:lnTo>
                    <a:pt x="8507438" y="7994307"/>
                  </a:lnTo>
                  <a:close/>
                </a:path>
                <a:path w="14841219" h="10718800" extrusionOk="0">
                  <a:moveTo>
                    <a:pt x="8507438" y="7894218"/>
                  </a:moveTo>
                  <a:lnTo>
                    <a:pt x="8505901" y="7886573"/>
                  </a:lnTo>
                  <a:lnTo>
                    <a:pt x="8501685" y="7880324"/>
                  </a:lnTo>
                  <a:lnTo>
                    <a:pt x="8495449" y="7876108"/>
                  </a:lnTo>
                  <a:lnTo>
                    <a:pt x="8487804" y="7874571"/>
                  </a:lnTo>
                  <a:lnTo>
                    <a:pt x="8480146" y="7876108"/>
                  </a:lnTo>
                  <a:lnTo>
                    <a:pt x="8473910" y="7880324"/>
                  </a:lnTo>
                  <a:lnTo>
                    <a:pt x="8469693" y="7886573"/>
                  </a:lnTo>
                  <a:lnTo>
                    <a:pt x="8468144" y="7894218"/>
                  </a:lnTo>
                  <a:lnTo>
                    <a:pt x="8469693" y="7901864"/>
                  </a:lnTo>
                  <a:lnTo>
                    <a:pt x="8473910" y="7908112"/>
                  </a:lnTo>
                  <a:lnTo>
                    <a:pt x="8480146" y="7912316"/>
                  </a:lnTo>
                  <a:lnTo>
                    <a:pt x="8487804" y="7913865"/>
                  </a:lnTo>
                  <a:lnTo>
                    <a:pt x="8495449" y="7912316"/>
                  </a:lnTo>
                  <a:lnTo>
                    <a:pt x="8501685" y="7908112"/>
                  </a:lnTo>
                  <a:lnTo>
                    <a:pt x="8505901" y="7901864"/>
                  </a:lnTo>
                  <a:lnTo>
                    <a:pt x="8507438" y="7894218"/>
                  </a:lnTo>
                  <a:close/>
                </a:path>
                <a:path w="14841219" h="10718800" extrusionOk="0">
                  <a:moveTo>
                    <a:pt x="8551367" y="5341188"/>
                  </a:moveTo>
                  <a:lnTo>
                    <a:pt x="8549818" y="5333543"/>
                  </a:lnTo>
                  <a:lnTo>
                    <a:pt x="8545601" y="5327307"/>
                  </a:lnTo>
                  <a:lnTo>
                    <a:pt x="8539353" y="5323103"/>
                  </a:lnTo>
                  <a:lnTo>
                    <a:pt x="8531708" y="5321554"/>
                  </a:lnTo>
                  <a:lnTo>
                    <a:pt x="8524062" y="5323103"/>
                  </a:lnTo>
                  <a:lnTo>
                    <a:pt x="8517826" y="5327307"/>
                  </a:lnTo>
                  <a:lnTo>
                    <a:pt x="8513610" y="5333543"/>
                  </a:lnTo>
                  <a:lnTo>
                    <a:pt x="8512073" y="5341188"/>
                  </a:lnTo>
                  <a:lnTo>
                    <a:pt x="8513610" y="5348846"/>
                  </a:lnTo>
                  <a:lnTo>
                    <a:pt x="8517826" y="5355094"/>
                  </a:lnTo>
                  <a:lnTo>
                    <a:pt x="8524062" y="5359298"/>
                  </a:lnTo>
                  <a:lnTo>
                    <a:pt x="8531708" y="5360835"/>
                  </a:lnTo>
                  <a:lnTo>
                    <a:pt x="8539353" y="5359298"/>
                  </a:lnTo>
                  <a:lnTo>
                    <a:pt x="8545601" y="5355094"/>
                  </a:lnTo>
                  <a:lnTo>
                    <a:pt x="8549818" y="5348846"/>
                  </a:lnTo>
                  <a:lnTo>
                    <a:pt x="8551367" y="5341188"/>
                  </a:lnTo>
                  <a:close/>
                </a:path>
                <a:path w="14841219" h="10718800" extrusionOk="0">
                  <a:moveTo>
                    <a:pt x="8551367" y="5241099"/>
                  </a:moveTo>
                  <a:lnTo>
                    <a:pt x="8549818" y="5233454"/>
                  </a:lnTo>
                  <a:lnTo>
                    <a:pt x="8545601" y="5227205"/>
                  </a:lnTo>
                  <a:lnTo>
                    <a:pt x="8539353" y="5223002"/>
                  </a:lnTo>
                  <a:lnTo>
                    <a:pt x="8531708" y="5221452"/>
                  </a:lnTo>
                  <a:lnTo>
                    <a:pt x="8524062" y="5223002"/>
                  </a:lnTo>
                  <a:lnTo>
                    <a:pt x="8517826" y="5227205"/>
                  </a:lnTo>
                  <a:lnTo>
                    <a:pt x="8513610" y="5233454"/>
                  </a:lnTo>
                  <a:lnTo>
                    <a:pt x="8512073" y="5241099"/>
                  </a:lnTo>
                  <a:lnTo>
                    <a:pt x="8513610" y="5248745"/>
                  </a:lnTo>
                  <a:lnTo>
                    <a:pt x="8517826" y="5254993"/>
                  </a:lnTo>
                  <a:lnTo>
                    <a:pt x="8524062" y="5259209"/>
                  </a:lnTo>
                  <a:lnTo>
                    <a:pt x="8531708" y="5260746"/>
                  </a:lnTo>
                  <a:lnTo>
                    <a:pt x="8539353" y="5259209"/>
                  </a:lnTo>
                  <a:lnTo>
                    <a:pt x="8545601" y="5254993"/>
                  </a:lnTo>
                  <a:lnTo>
                    <a:pt x="8549818" y="5248745"/>
                  </a:lnTo>
                  <a:lnTo>
                    <a:pt x="8551367" y="5241099"/>
                  </a:lnTo>
                  <a:close/>
                </a:path>
                <a:path w="14841219" h="10718800" extrusionOk="0">
                  <a:moveTo>
                    <a:pt x="8551367" y="5141011"/>
                  </a:moveTo>
                  <a:lnTo>
                    <a:pt x="8549818" y="5133365"/>
                  </a:lnTo>
                  <a:lnTo>
                    <a:pt x="8545601" y="5127117"/>
                  </a:lnTo>
                  <a:lnTo>
                    <a:pt x="8539353" y="5122900"/>
                  </a:lnTo>
                  <a:lnTo>
                    <a:pt x="8531708" y="5121364"/>
                  </a:lnTo>
                  <a:lnTo>
                    <a:pt x="8524062" y="5122900"/>
                  </a:lnTo>
                  <a:lnTo>
                    <a:pt x="8517826" y="5127117"/>
                  </a:lnTo>
                  <a:lnTo>
                    <a:pt x="8513610" y="5133365"/>
                  </a:lnTo>
                  <a:lnTo>
                    <a:pt x="8512073" y="5141011"/>
                  </a:lnTo>
                  <a:lnTo>
                    <a:pt x="8513610" y="5148656"/>
                  </a:lnTo>
                  <a:lnTo>
                    <a:pt x="8517826" y="5154904"/>
                  </a:lnTo>
                  <a:lnTo>
                    <a:pt x="8524062" y="5159108"/>
                  </a:lnTo>
                  <a:lnTo>
                    <a:pt x="8531708" y="5160657"/>
                  </a:lnTo>
                  <a:lnTo>
                    <a:pt x="8539353" y="5159108"/>
                  </a:lnTo>
                  <a:lnTo>
                    <a:pt x="8545601" y="5154904"/>
                  </a:lnTo>
                  <a:lnTo>
                    <a:pt x="8549818" y="5148656"/>
                  </a:lnTo>
                  <a:lnTo>
                    <a:pt x="8551367" y="5141011"/>
                  </a:lnTo>
                  <a:close/>
                </a:path>
                <a:path w="14841219" h="10718800" extrusionOk="0">
                  <a:moveTo>
                    <a:pt x="8551367" y="5040909"/>
                  </a:moveTo>
                  <a:lnTo>
                    <a:pt x="8549818" y="5033264"/>
                  </a:lnTo>
                  <a:lnTo>
                    <a:pt x="8545601" y="5027015"/>
                  </a:lnTo>
                  <a:lnTo>
                    <a:pt x="8539353" y="5022812"/>
                  </a:lnTo>
                  <a:lnTo>
                    <a:pt x="8531708" y="5021262"/>
                  </a:lnTo>
                  <a:lnTo>
                    <a:pt x="8524062" y="5022812"/>
                  </a:lnTo>
                  <a:lnTo>
                    <a:pt x="8517826" y="5027015"/>
                  </a:lnTo>
                  <a:lnTo>
                    <a:pt x="8513610" y="5033264"/>
                  </a:lnTo>
                  <a:lnTo>
                    <a:pt x="8512073" y="5040909"/>
                  </a:lnTo>
                  <a:lnTo>
                    <a:pt x="8513610" y="5048555"/>
                  </a:lnTo>
                  <a:lnTo>
                    <a:pt x="8517826" y="5054803"/>
                  </a:lnTo>
                  <a:lnTo>
                    <a:pt x="8524062" y="5059007"/>
                  </a:lnTo>
                  <a:lnTo>
                    <a:pt x="8531708" y="5060556"/>
                  </a:lnTo>
                  <a:lnTo>
                    <a:pt x="8539353" y="5059007"/>
                  </a:lnTo>
                  <a:lnTo>
                    <a:pt x="8545601" y="5054803"/>
                  </a:lnTo>
                  <a:lnTo>
                    <a:pt x="8549818" y="5048555"/>
                  </a:lnTo>
                  <a:lnTo>
                    <a:pt x="8551367" y="5040909"/>
                  </a:lnTo>
                  <a:close/>
                </a:path>
                <a:path w="14841219" h="10718800" extrusionOk="0">
                  <a:moveTo>
                    <a:pt x="8551367" y="4940820"/>
                  </a:moveTo>
                  <a:lnTo>
                    <a:pt x="8549818" y="4933162"/>
                  </a:lnTo>
                  <a:lnTo>
                    <a:pt x="8545601" y="4926914"/>
                  </a:lnTo>
                  <a:lnTo>
                    <a:pt x="8539353" y="4922710"/>
                  </a:lnTo>
                  <a:lnTo>
                    <a:pt x="8531708" y="4921161"/>
                  </a:lnTo>
                  <a:lnTo>
                    <a:pt x="8524062" y="4922710"/>
                  </a:lnTo>
                  <a:lnTo>
                    <a:pt x="8517826" y="4926914"/>
                  </a:lnTo>
                  <a:lnTo>
                    <a:pt x="8513610" y="4933162"/>
                  </a:lnTo>
                  <a:lnTo>
                    <a:pt x="8512073" y="4940820"/>
                  </a:lnTo>
                  <a:lnTo>
                    <a:pt x="8513610" y="4948466"/>
                  </a:lnTo>
                  <a:lnTo>
                    <a:pt x="8517826" y="4954702"/>
                  </a:lnTo>
                  <a:lnTo>
                    <a:pt x="8524062" y="4958918"/>
                  </a:lnTo>
                  <a:lnTo>
                    <a:pt x="8531708" y="4960455"/>
                  </a:lnTo>
                  <a:lnTo>
                    <a:pt x="8539353" y="4958918"/>
                  </a:lnTo>
                  <a:lnTo>
                    <a:pt x="8545601" y="4954702"/>
                  </a:lnTo>
                  <a:lnTo>
                    <a:pt x="8549818" y="4948466"/>
                  </a:lnTo>
                  <a:lnTo>
                    <a:pt x="8551367" y="4940820"/>
                  </a:lnTo>
                  <a:close/>
                </a:path>
                <a:path w="14841219" h="10718800" extrusionOk="0">
                  <a:moveTo>
                    <a:pt x="8551367" y="4840719"/>
                  </a:moveTo>
                  <a:lnTo>
                    <a:pt x="8549818" y="4833074"/>
                  </a:lnTo>
                  <a:lnTo>
                    <a:pt x="8545614" y="4826825"/>
                  </a:lnTo>
                  <a:lnTo>
                    <a:pt x="8539366" y="4822622"/>
                  </a:lnTo>
                  <a:lnTo>
                    <a:pt x="8531708" y="4821072"/>
                  </a:lnTo>
                  <a:lnTo>
                    <a:pt x="8524062" y="4822622"/>
                  </a:lnTo>
                  <a:lnTo>
                    <a:pt x="8517826" y="4826825"/>
                  </a:lnTo>
                  <a:lnTo>
                    <a:pt x="8513610" y="4833074"/>
                  </a:lnTo>
                  <a:lnTo>
                    <a:pt x="8512073" y="4840719"/>
                  </a:lnTo>
                  <a:lnTo>
                    <a:pt x="8513610" y="4848364"/>
                  </a:lnTo>
                  <a:lnTo>
                    <a:pt x="8517826" y="4854613"/>
                  </a:lnTo>
                  <a:lnTo>
                    <a:pt x="8524062" y="4858829"/>
                  </a:lnTo>
                  <a:lnTo>
                    <a:pt x="8531708" y="4860379"/>
                  </a:lnTo>
                  <a:lnTo>
                    <a:pt x="8539366" y="4858829"/>
                  </a:lnTo>
                  <a:lnTo>
                    <a:pt x="8545614" y="4854613"/>
                  </a:lnTo>
                  <a:lnTo>
                    <a:pt x="8549818" y="4848364"/>
                  </a:lnTo>
                  <a:lnTo>
                    <a:pt x="8551367" y="4840719"/>
                  </a:lnTo>
                  <a:close/>
                </a:path>
                <a:path w="14841219" h="10718800" extrusionOk="0">
                  <a:moveTo>
                    <a:pt x="8551367" y="4740630"/>
                  </a:moveTo>
                  <a:lnTo>
                    <a:pt x="8549818" y="4732985"/>
                  </a:lnTo>
                  <a:lnTo>
                    <a:pt x="8545614" y="4726737"/>
                  </a:lnTo>
                  <a:lnTo>
                    <a:pt x="8539366" y="4722520"/>
                  </a:lnTo>
                  <a:lnTo>
                    <a:pt x="8531708" y="4720971"/>
                  </a:lnTo>
                  <a:lnTo>
                    <a:pt x="8524062" y="4722520"/>
                  </a:lnTo>
                  <a:lnTo>
                    <a:pt x="8517826" y="4726737"/>
                  </a:lnTo>
                  <a:lnTo>
                    <a:pt x="8513610" y="4732985"/>
                  </a:lnTo>
                  <a:lnTo>
                    <a:pt x="8512073" y="4740630"/>
                  </a:lnTo>
                  <a:lnTo>
                    <a:pt x="8513610" y="4748276"/>
                  </a:lnTo>
                  <a:lnTo>
                    <a:pt x="8517826" y="4754524"/>
                  </a:lnTo>
                  <a:lnTo>
                    <a:pt x="8524062" y="4758728"/>
                  </a:lnTo>
                  <a:lnTo>
                    <a:pt x="8531708" y="4760277"/>
                  </a:lnTo>
                  <a:lnTo>
                    <a:pt x="8539366" y="4758728"/>
                  </a:lnTo>
                  <a:lnTo>
                    <a:pt x="8545614" y="4754524"/>
                  </a:lnTo>
                  <a:lnTo>
                    <a:pt x="8549818" y="4748276"/>
                  </a:lnTo>
                  <a:lnTo>
                    <a:pt x="8551367" y="4740630"/>
                  </a:lnTo>
                  <a:close/>
                </a:path>
                <a:path w="14841219" h="10718800" extrusionOk="0">
                  <a:moveTo>
                    <a:pt x="8551367" y="4640529"/>
                  </a:moveTo>
                  <a:lnTo>
                    <a:pt x="8549818" y="4632884"/>
                  </a:lnTo>
                  <a:lnTo>
                    <a:pt x="8545614" y="4626635"/>
                  </a:lnTo>
                  <a:lnTo>
                    <a:pt x="8539366" y="4622419"/>
                  </a:lnTo>
                  <a:lnTo>
                    <a:pt x="8531708" y="4620882"/>
                  </a:lnTo>
                  <a:lnTo>
                    <a:pt x="8524062" y="4622419"/>
                  </a:lnTo>
                  <a:lnTo>
                    <a:pt x="8517826" y="4626635"/>
                  </a:lnTo>
                  <a:lnTo>
                    <a:pt x="8513610" y="4632884"/>
                  </a:lnTo>
                  <a:lnTo>
                    <a:pt x="8512073" y="4640529"/>
                  </a:lnTo>
                  <a:lnTo>
                    <a:pt x="8513610" y="4648174"/>
                  </a:lnTo>
                  <a:lnTo>
                    <a:pt x="8517826" y="4654410"/>
                  </a:lnTo>
                  <a:lnTo>
                    <a:pt x="8524062" y="4658626"/>
                  </a:lnTo>
                  <a:lnTo>
                    <a:pt x="8531708" y="4660163"/>
                  </a:lnTo>
                  <a:lnTo>
                    <a:pt x="8539366" y="4658626"/>
                  </a:lnTo>
                  <a:lnTo>
                    <a:pt x="8545614" y="4654410"/>
                  </a:lnTo>
                  <a:lnTo>
                    <a:pt x="8549818" y="4648174"/>
                  </a:lnTo>
                  <a:lnTo>
                    <a:pt x="8551367" y="4640529"/>
                  </a:lnTo>
                  <a:close/>
                </a:path>
                <a:path w="14841219" h="10718800" extrusionOk="0">
                  <a:moveTo>
                    <a:pt x="8551367" y="4540428"/>
                  </a:moveTo>
                  <a:lnTo>
                    <a:pt x="8549818" y="4532782"/>
                  </a:lnTo>
                  <a:lnTo>
                    <a:pt x="8545614" y="4526534"/>
                  </a:lnTo>
                  <a:lnTo>
                    <a:pt x="8539366" y="4522330"/>
                  </a:lnTo>
                  <a:lnTo>
                    <a:pt x="8531708" y="4520781"/>
                  </a:lnTo>
                  <a:lnTo>
                    <a:pt x="8524062" y="4522330"/>
                  </a:lnTo>
                  <a:lnTo>
                    <a:pt x="8517826" y="4526534"/>
                  </a:lnTo>
                  <a:lnTo>
                    <a:pt x="8513610" y="4532782"/>
                  </a:lnTo>
                  <a:lnTo>
                    <a:pt x="8512073" y="4540428"/>
                  </a:lnTo>
                  <a:lnTo>
                    <a:pt x="8513610" y="4548073"/>
                  </a:lnTo>
                  <a:lnTo>
                    <a:pt x="8517826" y="4554321"/>
                  </a:lnTo>
                  <a:lnTo>
                    <a:pt x="8524062" y="4558538"/>
                  </a:lnTo>
                  <a:lnTo>
                    <a:pt x="8531708" y="4560074"/>
                  </a:lnTo>
                  <a:lnTo>
                    <a:pt x="8539366" y="4558538"/>
                  </a:lnTo>
                  <a:lnTo>
                    <a:pt x="8545614" y="4554321"/>
                  </a:lnTo>
                  <a:lnTo>
                    <a:pt x="8549818" y="4548073"/>
                  </a:lnTo>
                  <a:lnTo>
                    <a:pt x="8551367" y="4540428"/>
                  </a:lnTo>
                  <a:close/>
                </a:path>
                <a:path w="14841219" h="10718800" extrusionOk="0">
                  <a:moveTo>
                    <a:pt x="8551367" y="4440326"/>
                  </a:moveTo>
                  <a:lnTo>
                    <a:pt x="8549818" y="4432681"/>
                  </a:lnTo>
                  <a:lnTo>
                    <a:pt x="8545614" y="4426445"/>
                  </a:lnTo>
                  <a:lnTo>
                    <a:pt x="8539366" y="4422229"/>
                  </a:lnTo>
                  <a:lnTo>
                    <a:pt x="8531708" y="4420679"/>
                  </a:lnTo>
                  <a:lnTo>
                    <a:pt x="8524062" y="4422229"/>
                  </a:lnTo>
                  <a:lnTo>
                    <a:pt x="8517826" y="4426445"/>
                  </a:lnTo>
                  <a:lnTo>
                    <a:pt x="8513610" y="4432681"/>
                  </a:lnTo>
                  <a:lnTo>
                    <a:pt x="8512073" y="4440326"/>
                  </a:lnTo>
                  <a:lnTo>
                    <a:pt x="8513610" y="4447984"/>
                  </a:lnTo>
                  <a:lnTo>
                    <a:pt x="8517826" y="4454220"/>
                  </a:lnTo>
                  <a:lnTo>
                    <a:pt x="8524062" y="4458436"/>
                  </a:lnTo>
                  <a:lnTo>
                    <a:pt x="8531708" y="4459973"/>
                  </a:lnTo>
                  <a:lnTo>
                    <a:pt x="8539366" y="4458436"/>
                  </a:lnTo>
                  <a:lnTo>
                    <a:pt x="8545614" y="4454220"/>
                  </a:lnTo>
                  <a:lnTo>
                    <a:pt x="8549818" y="4447984"/>
                  </a:lnTo>
                  <a:lnTo>
                    <a:pt x="8551367" y="4440326"/>
                  </a:lnTo>
                  <a:close/>
                </a:path>
                <a:path w="14841219" h="10718800" extrusionOk="0">
                  <a:moveTo>
                    <a:pt x="8551367" y="4340237"/>
                  </a:moveTo>
                  <a:lnTo>
                    <a:pt x="8549818" y="4332592"/>
                  </a:lnTo>
                  <a:lnTo>
                    <a:pt x="8545614" y="4326344"/>
                  </a:lnTo>
                  <a:lnTo>
                    <a:pt x="8539366" y="4322140"/>
                  </a:lnTo>
                  <a:lnTo>
                    <a:pt x="8531708" y="4320591"/>
                  </a:lnTo>
                  <a:lnTo>
                    <a:pt x="8524062" y="4322140"/>
                  </a:lnTo>
                  <a:lnTo>
                    <a:pt x="8517826" y="4326344"/>
                  </a:lnTo>
                  <a:lnTo>
                    <a:pt x="8513610" y="4332592"/>
                  </a:lnTo>
                  <a:lnTo>
                    <a:pt x="8512073" y="4340237"/>
                  </a:lnTo>
                  <a:lnTo>
                    <a:pt x="8513610" y="4347883"/>
                  </a:lnTo>
                  <a:lnTo>
                    <a:pt x="8517826" y="4354131"/>
                  </a:lnTo>
                  <a:lnTo>
                    <a:pt x="8524062" y="4358348"/>
                  </a:lnTo>
                  <a:lnTo>
                    <a:pt x="8531708" y="4359884"/>
                  </a:lnTo>
                  <a:lnTo>
                    <a:pt x="8539366" y="4358348"/>
                  </a:lnTo>
                  <a:lnTo>
                    <a:pt x="8545614" y="4354131"/>
                  </a:lnTo>
                  <a:lnTo>
                    <a:pt x="8549818" y="4347883"/>
                  </a:lnTo>
                  <a:lnTo>
                    <a:pt x="8551367" y="4340237"/>
                  </a:lnTo>
                  <a:close/>
                </a:path>
                <a:path w="14841219" h="10718800" extrusionOk="0">
                  <a:moveTo>
                    <a:pt x="8551367" y="4240149"/>
                  </a:moveTo>
                  <a:lnTo>
                    <a:pt x="8549818" y="4232503"/>
                  </a:lnTo>
                  <a:lnTo>
                    <a:pt x="8545614" y="4226255"/>
                  </a:lnTo>
                  <a:lnTo>
                    <a:pt x="8539366" y="4222039"/>
                  </a:lnTo>
                  <a:lnTo>
                    <a:pt x="8531708" y="4220502"/>
                  </a:lnTo>
                  <a:lnTo>
                    <a:pt x="8524062" y="4222039"/>
                  </a:lnTo>
                  <a:lnTo>
                    <a:pt x="8517826" y="4226255"/>
                  </a:lnTo>
                  <a:lnTo>
                    <a:pt x="8513610" y="4232503"/>
                  </a:lnTo>
                  <a:lnTo>
                    <a:pt x="8512073" y="4240149"/>
                  </a:lnTo>
                  <a:lnTo>
                    <a:pt x="8513610" y="4247794"/>
                  </a:lnTo>
                  <a:lnTo>
                    <a:pt x="8517826" y="4254030"/>
                  </a:lnTo>
                  <a:lnTo>
                    <a:pt x="8524062" y="4258246"/>
                  </a:lnTo>
                  <a:lnTo>
                    <a:pt x="8531708" y="4259783"/>
                  </a:lnTo>
                  <a:lnTo>
                    <a:pt x="8539366" y="4258246"/>
                  </a:lnTo>
                  <a:lnTo>
                    <a:pt x="8545614" y="4254030"/>
                  </a:lnTo>
                  <a:lnTo>
                    <a:pt x="8549818" y="4247794"/>
                  </a:lnTo>
                  <a:lnTo>
                    <a:pt x="8551367" y="4240149"/>
                  </a:lnTo>
                  <a:close/>
                </a:path>
                <a:path w="14841219" h="10718800" extrusionOk="0">
                  <a:moveTo>
                    <a:pt x="8551367" y="4140047"/>
                  </a:moveTo>
                  <a:lnTo>
                    <a:pt x="8549818" y="4132402"/>
                  </a:lnTo>
                  <a:lnTo>
                    <a:pt x="8545601" y="4126153"/>
                  </a:lnTo>
                  <a:lnTo>
                    <a:pt x="8539353" y="4121950"/>
                  </a:lnTo>
                  <a:lnTo>
                    <a:pt x="8531708" y="4120400"/>
                  </a:lnTo>
                  <a:lnTo>
                    <a:pt x="8524062" y="4121950"/>
                  </a:lnTo>
                  <a:lnTo>
                    <a:pt x="8517826" y="4126153"/>
                  </a:lnTo>
                  <a:lnTo>
                    <a:pt x="8513610" y="4132402"/>
                  </a:lnTo>
                  <a:lnTo>
                    <a:pt x="8512073" y="4140047"/>
                  </a:lnTo>
                  <a:lnTo>
                    <a:pt x="8513610" y="4147693"/>
                  </a:lnTo>
                  <a:lnTo>
                    <a:pt x="8517826" y="4153941"/>
                  </a:lnTo>
                  <a:lnTo>
                    <a:pt x="8524062" y="4158145"/>
                  </a:lnTo>
                  <a:lnTo>
                    <a:pt x="8531708" y="4159694"/>
                  </a:lnTo>
                  <a:lnTo>
                    <a:pt x="8539353" y="4158145"/>
                  </a:lnTo>
                  <a:lnTo>
                    <a:pt x="8545601" y="4153941"/>
                  </a:lnTo>
                  <a:lnTo>
                    <a:pt x="8549818" y="4147693"/>
                  </a:lnTo>
                  <a:lnTo>
                    <a:pt x="8551367" y="4140047"/>
                  </a:lnTo>
                  <a:close/>
                </a:path>
                <a:path w="14841219" h="10718800" extrusionOk="0">
                  <a:moveTo>
                    <a:pt x="8551367" y="4039946"/>
                  </a:moveTo>
                  <a:lnTo>
                    <a:pt x="8549818" y="4032300"/>
                  </a:lnTo>
                  <a:lnTo>
                    <a:pt x="8545601" y="4026052"/>
                  </a:lnTo>
                  <a:lnTo>
                    <a:pt x="8539353" y="4021836"/>
                  </a:lnTo>
                  <a:lnTo>
                    <a:pt x="8531708" y="4020299"/>
                  </a:lnTo>
                  <a:lnTo>
                    <a:pt x="8524062" y="4021836"/>
                  </a:lnTo>
                  <a:lnTo>
                    <a:pt x="8517826" y="4026052"/>
                  </a:lnTo>
                  <a:lnTo>
                    <a:pt x="8513610" y="4032300"/>
                  </a:lnTo>
                  <a:lnTo>
                    <a:pt x="8512073" y="4039946"/>
                  </a:lnTo>
                  <a:lnTo>
                    <a:pt x="8513610" y="4047591"/>
                  </a:lnTo>
                  <a:lnTo>
                    <a:pt x="8517826" y="4053840"/>
                  </a:lnTo>
                  <a:lnTo>
                    <a:pt x="8524062" y="4058056"/>
                  </a:lnTo>
                  <a:lnTo>
                    <a:pt x="8531708" y="4059593"/>
                  </a:lnTo>
                  <a:lnTo>
                    <a:pt x="8539353" y="4058056"/>
                  </a:lnTo>
                  <a:lnTo>
                    <a:pt x="8545601" y="4053840"/>
                  </a:lnTo>
                  <a:lnTo>
                    <a:pt x="8549818" y="4047591"/>
                  </a:lnTo>
                  <a:lnTo>
                    <a:pt x="8551367" y="4039946"/>
                  </a:lnTo>
                  <a:close/>
                </a:path>
                <a:path w="14841219" h="10718800" extrusionOk="0">
                  <a:moveTo>
                    <a:pt x="8551367" y="3939857"/>
                  </a:moveTo>
                  <a:lnTo>
                    <a:pt x="8549818" y="3932199"/>
                  </a:lnTo>
                  <a:lnTo>
                    <a:pt x="8545614" y="3925951"/>
                  </a:lnTo>
                  <a:lnTo>
                    <a:pt x="8539366" y="3921747"/>
                  </a:lnTo>
                  <a:lnTo>
                    <a:pt x="8531708" y="3920198"/>
                  </a:lnTo>
                  <a:lnTo>
                    <a:pt x="8524062" y="3921747"/>
                  </a:lnTo>
                  <a:lnTo>
                    <a:pt x="8517826" y="3925951"/>
                  </a:lnTo>
                  <a:lnTo>
                    <a:pt x="8513610" y="3932199"/>
                  </a:lnTo>
                  <a:lnTo>
                    <a:pt x="8512073" y="3939857"/>
                  </a:lnTo>
                  <a:lnTo>
                    <a:pt x="8513610" y="3947503"/>
                  </a:lnTo>
                  <a:lnTo>
                    <a:pt x="8517826" y="3953751"/>
                  </a:lnTo>
                  <a:lnTo>
                    <a:pt x="8524062" y="3957955"/>
                  </a:lnTo>
                  <a:lnTo>
                    <a:pt x="8531708" y="3959491"/>
                  </a:lnTo>
                  <a:lnTo>
                    <a:pt x="8539366" y="3957955"/>
                  </a:lnTo>
                  <a:lnTo>
                    <a:pt x="8545614" y="3953751"/>
                  </a:lnTo>
                  <a:lnTo>
                    <a:pt x="8549818" y="3947503"/>
                  </a:lnTo>
                  <a:lnTo>
                    <a:pt x="8551367" y="3939857"/>
                  </a:lnTo>
                  <a:close/>
                </a:path>
                <a:path w="14841219" h="10718800" extrusionOk="0">
                  <a:moveTo>
                    <a:pt x="8551367" y="3839756"/>
                  </a:moveTo>
                  <a:lnTo>
                    <a:pt x="8549818" y="3832110"/>
                  </a:lnTo>
                  <a:lnTo>
                    <a:pt x="8545614" y="3825862"/>
                  </a:lnTo>
                  <a:lnTo>
                    <a:pt x="8539366" y="3821646"/>
                  </a:lnTo>
                  <a:lnTo>
                    <a:pt x="8531708" y="3820109"/>
                  </a:lnTo>
                  <a:lnTo>
                    <a:pt x="8524062" y="3821646"/>
                  </a:lnTo>
                  <a:lnTo>
                    <a:pt x="8517826" y="3825862"/>
                  </a:lnTo>
                  <a:lnTo>
                    <a:pt x="8513610" y="3832110"/>
                  </a:lnTo>
                  <a:lnTo>
                    <a:pt x="8512073" y="3839756"/>
                  </a:lnTo>
                  <a:lnTo>
                    <a:pt x="8513610" y="3847401"/>
                  </a:lnTo>
                  <a:lnTo>
                    <a:pt x="8517826" y="3853650"/>
                  </a:lnTo>
                  <a:lnTo>
                    <a:pt x="8524062" y="3857866"/>
                  </a:lnTo>
                  <a:lnTo>
                    <a:pt x="8531708" y="3859403"/>
                  </a:lnTo>
                  <a:lnTo>
                    <a:pt x="8539366" y="3857866"/>
                  </a:lnTo>
                  <a:lnTo>
                    <a:pt x="8545614" y="3853650"/>
                  </a:lnTo>
                  <a:lnTo>
                    <a:pt x="8549818" y="3847401"/>
                  </a:lnTo>
                  <a:lnTo>
                    <a:pt x="8551367" y="3839756"/>
                  </a:lnTo>
                  <a:close/>
                </a:path>
                <a:path w="14841219" h="10718800" extrusionOk="0">
                  <a:moveTo>
                    <a:pt x="8551367" y="3739654"/>
                  </a:moveTo>
                  <a:lnTo>
                    <a:pt x="8549818" y="3732009"/>
                  </a:lnTo>
                  <a:lnTo>
                    <a:pt x="8545601" y="3725761"/>
                  </a:lnTo>
                  <a:lnTo>
                    <a:pt x="8539353" y="3721557"/>
                  </a:lnTo>
                  <a:lnTo>
                    <a:pt x="8531708" y="3720007"/>
                  </a:lnTo>
                  <a:lnTo>
                    <a:pt x="8524062" y="3721557"/>
                  </a:lnTo>
                  <a:lnTo>
                    <a:pt x="8517826" y="3725761"/>
                  </a:lnTo>
                  <a:lnTo>
                    <a:pt x="8513610" y="3732009"/>
                  </a:lnTo>
                  <a:lnTo>
                    <a:pt x="8512073" y="3739654"/>
                  </a:lnTo>
                  <a:lnTo>
                    <a:pt x="8513610" y="3747300"/>
                  </a:lnTo>
                  <a:lnTo>
                    <a:pt x="8517826" y="3753548"/>
                  </a:lnTo>
                  <a:lnTo>
                    <a:pt x="8524062" y="3757765"/>
                  </a:lnTo>
                  <a:lnTo>
                    <a:pt x="8531708" y="3759314"/>
                  </a:lnTo>
                  <a:lnTo>
                    <a:pt x="8539353" y="3757765"/>
                  </a:lnTo>
                  <a:lnTo>
                    <a:pt x="8545601" y="3753548"/>
                  </a:lnTo>
                  <a:lnTo>
                    <a:pt x="8549818" y="3747300"/>
                  </a:lnTo>
                  <a:lnTo>
                    <a:pt x="8551367" y="3739654"/>
                  </a:lnTo>
                  <a:close/>
                </a:path>
                <a:path w="14841219" h="10718800" extrusionOk="0">
                  <a:moveTo>
                    <a:pt x="8551367" y="3639566"/>
                  </a:moveTo>
                  <a:lnTo>
                    <a:pt x="8549818" y="3631920"/>
                  </a:lnTo>
                  <a:lnTo>
                    <a:pt x="8545601" y="3625672"/>
                  </a:lnTo>
                  <a:lnTo>
                    <a:pt x="8539353" y="3621455"/>
                  </a:lnTo>
                  <a:lnTo>
                    <a:pt x="8531708" y="3619919"/>
                  </a:lnTo>
                  <a:lnTo>
                    <a:pt x="8524062" y="3621455"/>
                  </a:lnTo>
                  <a:lnTo>
                    <a:pt x="8517826" y="3625672"/>
                  </a:lnTo>
                  <a:lnTo>
                    <a:pt x="8513610" y="3631920"/>
                  </a:lnTo>
                  <a:lnTo>
                    <a:pt x="8512073" y="3639566"/>
                  </a:lnTo>
                  <a:lnTo>
                    <a:pt x="8513610" y="3647211"/>
                  </a:lnTo>
                  <a:lnTo>
                    <a:pt x="8517826" y="3653459"/>
                  </a:lnTo>
                  <a:lnTo>
                    <a:pt x="8524062" y="3657676"/>
                  </a:lnTo>
                  <a:lnTo>
                    <a:pt x="8531708" y="3659213"/>
                  </a:lnTo>
                  <a:lnTo>
                    <a:pt x="8539353" y="3657676"/>
                  </a:lnTo>
                  <a:lnTo>
                    <a:pt x="8545601" y="3653459"/>
                  </a:lnTo>
                  <a:lnTo>
                    <a:pt x="8549818" y="3647211"/>
                  </a:lnTo>
                  <a:lnTo>
                    <a:pt x="8551367" y="3639566"/>
                  </a:lnTo>
                  <a:close/>
                </a:path>
                <a:path w="14841219" h="10718800" extrusionOk="0">
                  <a:moveTo>
                    <a:pt x="8551367" y="3539464"/>
                  </a:moveTo>
                  <a:lnTo>
                    <a:pt x="8549818" y="3531819"/>
                  </a:lnTo>
                  <a:lnTo>
                    <a:pt x="8545601" y="3525583"/>
                  </a:lnTo>
                  <a:lnTo>
                    <a:pt x="8539353" y="3521367"/>
                  </a:lnTo>
                  <a:lnTo>
                    <a:pt x="8531708" y="3519830"/>
                  </a:lnTo>
                  <a:lnTo>
                    <a:pt x="8524062" y="3521367"/>
                  </a:lnTo>
                  <a:lnTo>
                    <a:pt x="8517826" y="3525583"/>
                  </a:lnTo>
                  <a:lnTo>
                    <a:pt x="8513610" y="3531819"/>
                  </a:lnTo>
                  <a:lnTo>
                    <a:pt x="8512073" y="3539464"/>
                  </a:lnTo>
                  <a:lnTo>
                    <a:pt x="8513610" y="3547122"/>
                  </a:lnTo>
                  <a:lnTo>
                    <a:pt x="8517826" y="3553358"/>
                  </a:lnTo>
                  <a:lnTo>
                    <a:pt x="8524062" y="3557574"/>
                  </a:lnTo>
                  <a:lnTo>
                    <a:pt x="8531708" y="3559111"/>
                  </a:lnTo>
                  <a:lnTo>
                    <a:pt x="8539353" y="3557574"/>
                  </a:lnTo>
                  <a:lnTo>
                    <a:pt x="8545601" y="3553358"/>
                  </a:lnTo>
                  <a:lnTo>
                    <a:pt x="8549818" y="3547122"/>
                  </a:lnTo>
                  <a:lnTo>
                    <a:pt x="8551367" y="3539464"/>
                  </a:lnTo>
                  <a:close/>
                </a:path>
                <a:path w="14841219" h="10718800" extrusionOk="0">
                  <a:moveTo>
                    <a:pt x="8551367" y="3439363"/>
                  </a:moveTo>
                  <a:lnTo>
                    <a:pt x="8549818" y="3431717"/>
                  </a:lnTo>
                  <a:lnTo>
                    <a:pt x="8545601" y="3425482"/>
                  </a:lnTo>
                  <a:lnTo>
                    <a:pt x="8539353" y="3421265"/>
                  </a:lnTo>
                  <a:lnTo>
                    <a:pt x="8531708" y="3419729"/>
                  </a:lnTo>
                  <a:lnTo>
                    <a:pt x="8524062" y="3421265"/>
                  </a:lnTo>
                  <a:lnTo>
                    <a:pt x="8517826" y="3425482"/>
                  </a:lnTo>
                  <a:lnTo>
                    <a:pt x="8513610" y="3431717"/>
                  </a:lnTo>
                  <a:lnTo>
                    <a:pt x="8512073" y="3439363"/>
                  </a:lnTo>
                  <a:lnTo>
                    <a:pt x="8513610" y="3447008"/>
                  </a:lnTo>
                  <a:lnTo>
                    <a:pt x="8517826" y="3453269"/>
                  </a:lnTo>
                  <a:lnTo>
                    <a:pt x="8524062" y="3457473"/>
                  </a:lnTo>
                  <a:lnTo>
                    <a:pt x="8531708" y="3459022"/>
                  </a:lnTo>
                  <a:lnTo>
                    <a:pt x="8539353" y="3457473"/>
                  </a:lnTo>
                  <a:lnTo>
                    <a:pt x="8545601" y="3453269"/>
                  </a:lnTo>
                  <a:lnTo>
                    <a:pt x="8549818" y="3447008"/>
                  </a:lnTo>
                  <a:lnTo>
                    <a:pt x="8551367" y="3439363"/>
                  </a:lnTo>
                  <a:close/>
                </a:path>
                <a:path w="14841219" h="10718800" extrusionOk="0">
                  <a:moveTo>
                    <a:pt x="8551367" y="3339287"/>
                  </a:moveTo>
                  <a:lnTo>
                    <a:pt x="8549818" y="3331629"/>
                  </a:lnTo>
                  <a:lnTo>
                    <a:pt x="8545601" y="3325380"/>
                  </a:lnTo>
                  <a:lnTo>
                    <a:pt x="8539353" y="3321177"/>
                  </a:lnTo>
                  <a:lnTo>
                    <a:pt x="8531708" y="3319627"/>
                  </a:lnTo>
                  <a:lnTo>
                    <a:pt x="8524062" y="3321177"/>
                  </a:lnTo>
                  <a:lnTo>
                    <a:pt x="8517826" y="3325380"/>
                  </a:lnTo>
                  <a:lnTo>
                    <a:pt x="8513610" y="3331629"/>
                  </a:lnTo>
                  <a:lnTo>
                    <a:pt x="8512073" y="3339287"/>
                  </a:lnTo>
                  <a:lnTo>
                    <a:pt x="8513610" y="3346932"/>
                  </a:lnTo>
                  <a:lnTo>
                    <a:pt x="8517826" y="3353168"/>
                  </a:lnTo>
                  <a:lnTo>
                    <a:pt x="8524062" y="3357384"/>
                  </a:lnTo>
                  <a:lnTo>
                    <a:pt x="8531708" y="3358921"/>
                  </a:lnTo>
                  <a:lnTo>
                    <a:pt x="8539353" y="3357384"/>
                  </a:lnTo>
                  <a:lnTo>
                    <a:pt x="8545601" y="3353168"/>
                  </a:lnTo>
                  <a:lnTo>
                    <a:pt x="8549818" y="3346932"/>
                  </a:lnTo>
                  <a:lnTo>
                    <a:pt x="8551367" y="3339287"/>
                  </a:lnTo>
                  <a:close/>
                </a:path>
                <a:path w="14841219" h="10718800" extrusionOk="0">
                  <a:moveTo>
                    <a:pt x="8551367" y="3239185"/>
                  </a:moveTo>
                  <a:lnTo>
                    <a:pt x="8549818" y="3231540"/>
                  </a:lnTo>
                  <a:lnTo>
                    <a:pt x="8545614" y="3225292"/>
                  </a:lnTo>
                  <a:lnTo>
                    <a:pt x="8539366" y="3221075"/>
                  </a:lnTo>
                  <a:lnTo>
                    <a:pt x="8531708" y="3219539"/>
                  </a:lnTo>
                  <a:lnTo>
                    <a:pt x="8524062" y="3221075"/>
                  </a:lnTo>
                  <a:lnTo>
                    <a:pt x="8517826" y="3225292"/>
                  </a:lnTo>
                  <a:lnTo>
                    <a:pt x="8513610" y="3231540"/>
                  </a:lnTo>
                  <a:lnTo>
                    <a:pt x="8512073" y="3239185"/>
                  </a:lnTo>
                  <a:lnTo>
                    <a:pt x="8513610" y="3246831"/>
                  </a:lnTo>
                  <a:lnTo>
                    <a:pt x="8517826" y="3253079"/>
                  </a:lnTo>
                  <a:lnTo>
                    <a:pt x="8524062" y="3257283"/>
                  </a:lnTo>
                  <a:lnTo>
                    <a:pt x="8531708" y="3258832"/>
                  </a:lnTo>
                  <a:lnTo>
                    <a:pt x="8539366" y="3257283"/>
                  </a:lnTo>
                  <a:lnTo>
                    <a:pt x="8545614" y="3253079"/>
                  </a:lnTo>
                  <a:lnTo>
                    <a:pt x="8549818" y="3246831"/>
                  </a:lnTo>
                  <a:lnTo>
                    <a:pt x="8551367" y="3239185"/>
                  </a:lnTo>
                  <a:close/>
                </a:path>
                <a:path w="14841219" h="10718800" extrusionOk="0">
                  <a:moveTo>
                    <a:pt x="8551367" y="3139084"/>
                  </a:moveTo>
                  <a:lnTo>
                    <a:pt x="8549818" y="3131439"/>
                  </a:lnTo>
                  <a:lnTo>
                    <a:pt x="8545614" y="3125190"/>
                  </a:lnTo>
                  <a:lnTo>
                    <a:pt x="8539366" y="3120974"/>
                  </a:lnTo>
                  <a:lnTo>
                    <a:pt x="8531708" y="3119437"/>
                  </a:lnTo>
                  <a:lnTo>
                    <a:pt x="8524062" y="3120974"/>
                  </a:lnTo>
                  <a:lnTo>
                    <a:pt x="8517826" y="3125190"/>
                  </a:lnTo>
                  <a:lnTo>
                    <a:pt x="8513610" y="3131439"/>
                  </a:lnTo>
                  <a:lnTo>
                    <a:pt x="8512073" y="3139084"/>
                  </a:lnTo>
                  <a:lnTo>
                    <a:pt x="8513610" y="3146729"/>
                  </a:lnTo>
                  <a:lnTo>
                    <a:pt x="8517826" y="3152978"/>
                  </a:lnTo>
                  <a:lnTo>
                    <a:pt x="8524062" y="3157194"/>
                  </a:lnTo>
                  <a:lnTo>
                    <a:pt x="8531708" y="3158731"/>
                  </a:lnTo>
                  <a:lnTo>
                    <a:pt x="8539366" y="3157194"/>
                  </a:lnTo>
                  <a:lnTo>
                    <a:pt x="8545614" y="3152978"/>
                  </a:lnTo>
                  <a:lnTo>
                    <a:pt x="8549818" y="3146729"/>
                  </a:lnTo>
                  <a:lnTo>
                    <a:pt x="8551367" y="3139084"/>
                  </a:lnTo>
                  <a:close/>
                </a:path>
                <a:path w="14841219" h="10718800" extrusionOk="0">
                  <a:moveTo>
                    <a:pt x="8551367" y="3038983"/>
                  </a:moveTo>
                  <a:lnTo>
                    <a:pt x="8549818" y="3031337"/>
                  </a:lnTo>
                  <a:lnTo>
                    <a:pt x="8545614" y="3025102"/>
                  </a:lnTo>
                  <a:lnTo>
                    <a:pt x="8539366" y="3020885"/>
                  </a:lnTo>
                  <a:lnTo>
                    <a:pt x="8531708" y="3019348"/>
                  </a:lnTo>
                  <a:lnTo>
                    <a:pt x="8524062" y="3020885"/>
                  </a:lnTo>
                  <a:lnTo>
                    <a:pt x="8517826" y="3025102"/>
                  </a:lnTo>
                  <a:lnTo>
                    <a:pt x="8513610" y="3031337"/>
                  </a:lnTo>
                  <a:lnTo>
                    <a:pt x="8512073" y="3038983"/>
                  </a:lnTo>
                  <a:lnTo>
                    <a:pt x="8513610" y="3046628"/>
                  </a:lnTo>
                  <a:lnTo>
                    <a:pt x="8517826" y="3052876"/>
                  </a:lnTo>
                  <a:lnTo>
                    <a:pt x="8524062" y="3057093"/>
                  </a:lnTo>
                  <a:lnTo>
                    <a:pt x="8531708" y="3058642"/>
                  </a:lnTo>
                  <a:lnTo>
                    <a:pt x="8539366" y="3057093"/>
                  </a:lnTo>
                  <a:lnTo>
                    <a:pt x="8545614" y="3052876"/>
                  </a:lnTo>
                  <a:lnTo>
                    <a:pt x="8549818" y="3046628"/>
                  </a:lnTo>
                  <a:lnTo>
                    <a:pt x="8551367" y="3038983"/>
                  </a:lnTo>
                  <a:close/>
                </a:path>
                <a:path w="14841219" h="10718800" extrusionOk="0">
                  <a:moveTo>
                    <a:pt x="8551367" y="2938894"/>
                  </a:moveTo>
                  <a:lnTo>
                    <a:pt x="8549818" y="2931249"/>
                  </a:lnTo>
                  <a:lnTo>
                    <a:pt x="8545614" y="2925000"/>
                  </a:lnTo>
                  <a:lnTo>
                    <a:pt x="8539366" y="2920784"/>
                  </a:lnTo>
                  <a:lnTo>
                    <a:pt x="8531708" y="2919234"/>
                  </a:lnTo>
                  <a:lnTo>
                    <a:pt x="8524062" y="2920784"/>
                  </a:lnTo>
                  <a:lnTo>
                    <a:pt x="8517826" y="2925000"/>
                  </a:lnTo>
                  <a:lnTo>
                    <a:pt x="8513610" y="2931249"/>
                  </a:lnTo>
                  <a:lnTo>
                    <a:pt x="8512073" y="2938894"/>
                  </a:lnTo>
                  <a:lnTo>
                    <a:pt x="8513610" y="2946539"/>
                  </a:lnTo>
                  <a:lnTo>
                    <a:pt x="8517826" y="2952788"/>
                  </a:lnTo>
                  <a:lnTo>
                    <a:pt x="8524062" y="2956991"/>
                  </a:lnTo>
                  <a:lnTo>
                    <a:pt x="8531708" y="2958528"/>
                  </a:lnTo>
                  <a:lnTo>
                    <a:pt x="8539366" y="2956991"/>
                  </a:lnTo>
                  <a:lnTo>
                    <a:pt x="8545614" y="2952788"/>
                  </a:lnTo>
                  <a:lnTo>
                    <a:pt x="8549818" y="2946539"/>
                  </a:lnTo>
                  <a:lnTo>
                    <a:pt x="8551367" y="2938894"/>
                  </a:lnTo>
                  <a:close/>
                </a:path>
                <a:path w="14841219" h="10718800" extrusionOk="0">
                  <a:moveTo>
                    <a:pt x="8551367" y="2838805"/>
                  </a:moveTo>
                  <a:lnTo>
                    <a:pt x="8549818" y="2831160"/>
                  </a:lnTo>
                  <a:lnTo>
                    <a:pt x="8545614" y="2824911"/>
                  </a:lnTo>
                  <a:lnTo>
                    <a:pt x="8539366" y="2820695"/>
                  </a:lnTo>
                  <a:lnTo>
                    <a:pt x="8531708" y="2819158"/>
                  </a:lnTo>
                  <a:lnTo>
                    <a:pt x="8524062" y="2820695"/>
                  </a:lnTo>
                  <a:lnTo>
                    <a:pt x="8517826" y="2824911"/>
                  </a:lnTo>
                  <a:lnTo>
                    <a:pt x="8513610" y="2831160"/>
                  </a:lnTo>
                  <a:lnTo>
                    <a:pt x="8512073" y="2838805"/>
                  </a:lnTo>
                  <a:lnTo>
                    <a:pt x="8513610" y="2846451"/>
                  </a:lnTo>
                  <a:lnTo>
                    <a:pt x="8517826" y="2852686"/>
                  </a:lnTo>
                  <a:lnTo>
                    <a:pt x="8524062" y="2856903"/>
                  </a:lnTo>
                  <a:lnTo>
                    <a:pt x="8531708" y="2858439"/>
                  </a:lnTo>
                  <a:lnTo>
                    <a:pt x="8539366" y="2856903"/>
                  </a:lnTo>
                  <a:lnTo>
                    <a:pt x="8545614" y="2852686"/>
                  </a:lnTo>
                  <a:lnTo>
                    <a:pt x="8549818" y="2846451"/>
                  </a:lnTo>
                  <a:lnTo>
                    <a:pt x="8551367" y="2838805"/>
                  </a:lnTo>
                  <a:close/>
                </a:path>
                <a:path w="14841219" h="10718800" extrusionOk="0">
                  <a:moveTo>
                    <a:pt x="8551367" y="2738704"/>
                  </a:moveTo>
                  <a:lnTo>
                    <a:pt x="8549818" y="2731058"/>
                  </a:lnTo>
                  <a:lnTo>
                    <a:pt x="8545614" y="2724810"/>
                  </a:lnTo>
                  <a:lnTo>
                    <a:pt x="8539366" y="2720594"/>
                  </a:lnTo>
                  <a:lnTo>
                    <a:pt x="8531708" y="2719057"/>
                  </a:lnTo>
                  <a:lnTo>
                    <a:pt x="8524062" y="2720594"/>
                  </a:lnTo>
                  <a:lnTo>
                    <a:pt x="8517826" y="2724810"/>
                  </a:lnTo>
                  <a:lnTo>
                    <a:pt x="8513610" y="2731058"/>
                  </a:lnTo>
                  <a:lnTo>
                    <a:pt x="8512073" y="2738704"/>
                  </a:lnTo>
                  <a:lnTo>
                    <a:pt x="8513610" y="2746349"/>
                  </a:lnTo>
                  <a:lnTo>
                    <a:pt x="8517826" y="2752598"/>
                  </a:lnTo>
                  <a:lnTo>
                    <a:pt x="8524062" y="2756801"/>
                  </a:lnTo>
                  <a:lnTo>
                    <a:pt x="8531708" y="2758351"/>
                  </a:lnTo>
                  <a:lnTo>
                    <a:pt x="8539366" y="2756801"/>
                  </a:lnTo>
                  <a:lnTo>
                    <a:pt x="8545614" y="2752598"/>
                  </a:lnTo>
                  <a:lnTo>
                    <a:pt x="8549818" y="2746349"/>
                  </a:lnTo>
                  <a:lnTo>
                    <a:pt x="8551367" y="2738704"/>
                  </a:lnTo>
                  <a:close/>
                </a:path>
                <a:path w="14841219" h="10718800" extrusionOk="0">
                  <a:moveTo>
                    <a:pt x="8551367" y="2638602"/>
                  </a:moveTo>
                  <a:lnTo>
                    <a:pt x="8549818" y="2630957"/>
                  </a:lnTo>
                  <a:lnTo>
                    <a:pt x="8545614" y="2624709"/>
                  </a:lnTo>
                  <a:lnTo>
                    <a:pt x="8539366" y="2620505"/>
                  </a:lnTo>
                  <a:lnTo>
                    <a:pt x="8531708" y="2618956"/>
                  </a:lnTo>
                  <a:lnTo>
                    <a:pt x="8524062" y="2620505"/>
                  </a:lnTo>
                  <a:lnTo>
                    <a:pt x="8517826" y="2624709"/>
                  </a:lnTo>
                  <a:lnTo>
                    <a:pt x="8513610" y="2630957"/>
                  </a:lnTo>
                  <a:lnTo>
                    <a:pt x="8512073" y="2638602"/>
                  </a:lnTo>
                  <a:lnTo>
                    <a:pt x="8513610" y="2646248"/>
                  </a:lnTo>
                  <a:lnTo>
                    <a:pt x="8517826" y="2652496"/>
                  </a:lnTo>
                  <a:lnTo>
                    <a:pt x="8524062" y="2656700"/>
                  </a:lnTo>
                  <a:lnTo>
                    <a:pt x="8531708" y="2658249"/>
                  </a:lnTo>
                  <a:lnTo>
                    <a:pt x="8539366" y="2656700"/>
                  </a:lnTo>
                  <a:lnTo>
                    <a:pt x="8545614" y="2652496"/>
                  </a:lnTo>
                  <a:lnTo>
                    <a:pt x="8549818" y="2646248"/>
                  </a:lnTo>
                  <a:lnTo>
                    <a:pt x="8551367" y="2638602"/>
                  </a:lnTo>
                  <a:close/>
                </a:path>
                <a:path w="14841219" h="10718800" extrusionOk="0">
                  <a:moveTo>
                    <a:pt x="8581441" y="8740369"/>
                  </a:moveTo>
                  <a:lnTo>
                    <a:pt x="8579891" y="8732723"/>
                  </a:lnTo>
                  <a:lnTo>
                    <a:pt x="8575675" y="8726487"/>
                  </a:lnTo>
                  <a:lnTo>
                    <a:pt x="8569439" y="8722271"/>
                  </a:lnTo>
                  <a:lnTo>
                    <a:pt x="8561794" y="8720734"/>
                  </a:lnTo>
                  <a:lnTo>
                    <a:pt x="8554136" y="8722271"/>
                  </a:lnTo>
                  <a:lnTo>
                    <a:pt x="8547887" y="8726487"/>
                  </a:lnTo>
                  <a:lnTo>
                    <a:pt x="8543684" y="8732723"/>
                  </a:lnTo>
                  <a:lnTo>
                    <a:pt x="8542134" y="8740369"/>
                  </a:lnTo>
                  <a:lnTo>
                    <a:pt x="8543684" y="8748027"/>
                  </a:lnTo>
                  <a:lnTo>
                    <a:pt x="8547887" y="8754262"/>
                  </a:lnTo>
                  <a:lnTo>
                    <a:pt x="8554136" y="8758479"/>
                  </a:lnTo>
                  <a:lnTo>
                    <a:pt x="8561794" y="8760015"/>
                  </a:lnTo>
                  <a:lnTo>
                    <a:pt x="8569439" y="8758479"/>
                  </a:lnTo>
                  <a:lnTo>
                    <a:pt x="8575675" y="8754262"/>
                  </a:lnTo>
                  <a:lnTo>
                    <a:pt x="8579891" y="8748027"/>
                  </a:lnTo>
                  <a:lnTo>
                    <a:pt x="8581441" y="8740369"/>
                  </a:lnTo>
                  <a:close/>
                </a:path>
                <a:path w="14841219" h="10718800" extrusionOk="0">
                  <a:moveTo>
                    <a:pt x="8581441" y="8640280"/>
                  </a:moveTo>
                  <a:lnTo>
                    <a:pt x="8579891" y="8632634"/>
                  </a:lnTo>
                  <a:lnTo>
                    <a:pt x="8575675" y="8626386"/>
                  </a:lnTo>
                  <a:lnTo>
                    <a:pt x="8569439" y="8622182"/>
                  </a:lnTo>
                  <a:lnTo>
                    <a:pt x="8561794" y="8620633"/>
                  </a:lnTo>
                  <a:lnTo>
                    <a:pt x="8554136" y="8622182"/>
                  </a:lnTo>
                  <a:lnTo>
                    <a:pt x="8547887" y="8626386"/>
                  </a:lnTo>
                  <a:lnTo>
                    <a:pt x="8543684" y="8632634"/>
                  </a:lnTo>
                  <a:lnTo>
                    <a:pt x="8542134" y="8640280"/>
                  </a:lnTo>
                  <a:lnTo>
                    <a:pt x="8543684" y="8647925"/>
                  </a:lnTo>
                  <a:lnTo>
                    <a:pt x="8547887" y="8654174"/>
                  </a:lnTo>
                  <a:lnTo>
                    <a:pt x="8554136" y="8658377"/>
                  </a:lnTo>
                  <a:lnTo>
                    <a:pt x="8561794" y="8659927"/>
                  </a:lnTo>
                  <a:lnTo>
                    <a:pt x="8569439" y="8658377"/>
                  </a:lnTo>
                  <a:lnTo>
                    <a:pt x="8575675" y="8654174"/>
                  </a:lnTo>
                  <a:lnTo>
                    <a:pt x="8579891" y="8647925"/>
                  </a:lnTo>
                  <a:lnTo>
                    <a:pt x="8581441" y="8640280"/>
                  </a:lnTo>
                  <a:close/>
                </a:path>
                <a:path w="14841219" h="10718800" extrusionOk="0">
                  <a:moveTo>
                    <a:pt x="8581441" y="8540178"/>
                  </a:moveTo>
                  <a:lnTo>
                    <a:pt x="8579891" y="8532533"/>
                  </a:lnTo>
                  <a:lnTo>
                    <a:pt x="8575675" y="8526285"/>
                  </a:lnTo>
                  <a:lnTo>
                    <a:pt x="8569439" y="8522081"/>
                  </a:lnTo>
                  <a:lnTo>
                    <a:pt x="8561794" y="8520532"/>
                  </a:lnTo>
                  <a:lnTo>
                    <a:pt x="8554136" y="8522081"/>
                  </a:lnTo>
                  <a:lnTo>
                    <a:pt x="8547887" y="8526285"/>
                  </a:lnTo>
                  <a:lnTo>
                    <a:pt x="8543684" y="8532533"/>
                  </a:lnTo>
                  <a:lnTo>
                    <a:pt x="8542134" y="8540178"/>
                  </a:lnTo>
                  <a:lnTo>
                    <a:pt x="8543684" y="8547824"/>
                  </a:lnTo>
                  <a:lnTo>
                    <a:pt x="8547887" y="8554072"/>
                  </a:lnTo>
                  <a:lnTo>
                    <a:pt x="8554136" y="8558289"/>
                  </a:lnTo>
                  <a:lnTo>
                    <a:pt x="8561794" y="8559838"/>
                  </a:lnTo>
                  <a:lnTo>
                    <a:pt x="8569439" y="8558289"/>
                  </a:lnTo>
                  <a:lnTo>
                    <a:pt x="8575675" y="8554072"/>
                  </a:lnTo>
                  <a:lnTo>
                    <a:pt x="8579891" y="8547824"/>
                  </a:lnTo>
                  <a:lnTo>
                    <a:pt x="8581441" y="8540178"/>
                  </a:lnTo>
                  <a:close/>
                </a:path>
                <a:path w="14841219" h="10718800" extrusionOk="0">
                  <a:moveTo>
                    <a:pt x="8581441" y="8440090"/>
                  </a:moveTo>
                  <a:lnTo>
                    <a:pt x="8579891" y="8432444"/>
                  </a:lnTo>
                  <a:lnTo>
                    <a:pt x="8575688" y="8426196"/>
                  </a:lnTo>
                  <a:lnTo>
                    <a:pt x="8569439" y="8421980"/>
                  </a:lnTo>
                  <a:lnTo>
                    <a:pt x="8561794" y="8420430"/>
                  </a:lnTo>
                  <a:lnTo>
                    <a:pt x="8554136" y="8421980"/>
                  </a:lnTo>
                  <a:lnTo>
                    <a:pt x="8547900" y="8426196"/>
                  </a:lnTo>
                  <a:lnTo>
                    <a:pt x="8543684" y="8432444"/>
                  </a:lnTo>
                  <a:lnTo>
                    <a:pt x="8542134" y="8440090"/>
                  </a:lnTo>
                  <a:lnTo>
                    <a:pt x="8543684" y="8447735"/>
                  </a:lnTo>
                  <a:lnTo>
                    <a:pt x="8547900" y="8453971"/>
                  </a:lnTo>
                  <a:lnTo>
                    <a:pt x="8554136" y="8458187"/>
                  </a:lnTo>
                  <a:lnTo>
                    <a:pt x="8561794" y="8459724"/>
                  </a:lnTo>
                  <a:lnTo>
                    <a:pt x="8569439" y="8458187"/>
                  </a:lnTo>
                  <a:lnTo>
                    <a:pt x="8575688" y="8453971"/>
                  </a:lnTo>
                  <a:lnTo>
                    <a:pt x="8579891" y="8447735"/>
                  </a:lnTo>
                  <a:lnTo>
                    <a:pt x="8581441" y="8440090"/>
                  </a:lnTo>
                  <a:close/>
                </a:path>
                <a:path w="14841219" h="10718800" extrusionOk="0">
                  <a:moveTo>
                    <a:pt x="8581441" y="8340001"/>
                  </a:moveTo>
                  <a:lnTo>
                    <a:pt x="8579904" y="8332343"/>
                  </a:lnTo>
                  <a:lnTo>
                    <a:pt x="8575688" y="8326107"/>
                  </a:lnTo>
                  <a:lnTo>
                    <a:pt x="8569439" y="8321891"/>
                  </a:lnTo>
                  <a:lnTo>
                    <a:pt x="8561794" y="8320341"/>
                  </a:lnTo>
                  <a:lnTo>
                    <a:pt x="8554148" y="8321891"/>
                  </a:lnTo>
                  <a:lnTo>
                    <a:pt x="8547900" y="8326107"/>
                  </a:lnTo>
                  <a:lnTo>
                    <a:pt x="8543684" y="8332343"/>
                  </a:lnTo>
                  <a:lnTo>
                    <a:pt x="8542147" y="8340001"/>
                  </a:lnTo>
                  <a:lnTo>
                    <a:pt x="8543684" y="8347646"/>
                  </a:lnTo>
                  <a:lnTo>
                    <a:pt x="8547900" y="8353882"/>
                  </a:lnTo>
                  <a:lnTo>
                    <a:pt x="8554148" y="8358098"/>
                  </a:lnTo>
                  <a:lnTo>
                    <a:pt x="8561794" y="8359635"/>
                  </a:lnTo>
                  <a:lnTo>
                    <a:pt x="8569439" y="8358098"/>
                  </a:lnTo>
                  <a:lnTo>
                    <a:pt x="8575688" y="8353882"/>
                  </a:lnTo>
                  <a:lnTo>
                    <a:pt x="8579904" y="8347646"/>
                  </a:lnTo>
                  <a:lnTo>
                    <a:pt x="8581441" y="8340001"/>
                  </a:lnTo>
                  <a:close/>
                </a:path>
                <a:path w="14841219" h="10718800" extrusionOk="0">
                  <a:moveTo>
                    <a:pt x="8581441" y="8239900"/>
                  </a:moveTo>
                  <a:lnTo>
                    <a:pt x="8579904" y="8232254"/>
                  </a:lnTo>
                  <a:lnTo>
                    <a:pt x="8575688" y="8226006"/>
                  </a:lnTo>
                  <a:lnTo>
                    <a:pt x="8569439" y="8221789"/>
                  </a:lnTo>
                  <a:lnTo>
                    <a:pt x="8561794" y="8220253"/>
                  </a:lnTo>
                  <a:lnTo>
                    <a:pt x="8554148" y="8221789"/>
                  </a:lnTo>
                  <a:lnTo>
                    <a:pt x="8547900" y="8226006"/>
                  </a:lnTo>
                  <a:lnTo>
                    <a:pt x="8543684" y="8232254"/>
                  </a:lnTo>
                  <a:lnTo>
                    <a:pt x="8542147" y="8239900"/>
                  </a:lnTo>
                  <a:lnTo>
                    <a:pt x="8543684" y="8247545"/>
                  </a:lnTo>
                  <a:lnTo>
                    <a:pt x="8547900" y="8253793"/>
                  </a:lnTo>
                  <a:lnTo>
                    <a:pt x="8554148" y="8257997"/>
                  </a:lnTo>
                  <a:lnTo>
                    <a:pt x="8561794" y="8259546"/>
                  </a:lnTo>
                  <a:lnTo>
                    <a:pt x="8569439" y="8257997"/>
                  </a:lnTo>
                  <a:lnTo>
                    <a:pt x="8575688" y="8253793"/>
                  </a:lnTo>
                  <a:lnTo>
                    <a:pt x="8579904" y="8247545"/>
                  </a:lnTo>
                  <a:lnTo>
                    <a:pt x="8581441" y="8239900"/>
                  </a:lnTo>
                  <a:close/>
                </a:path>
                <a:path w="14841219" h="10718800" extrusionOk="0">
                  <a:moveTo>
                    <a:pt x="8581441" y="8139798"/>
                  </a:moveTo>
                  <a:lnTo>
                    <a:pt x="8579904" y="8132153"/>
                  </a:lnTo>
                  <a:lnTo>
                    <a:pt x="8575688" y="8125904"/>
                  </a:lnTo>
                  <a:lnTo>
                    <a:pt x="8569439" y="8121701"/>
                  </a:lnTo>
                  <a:lnTo>
                    <a:pt x="8561794" y="8120151"/>
                  </a:lnTo>
                  <a:lnTo>
                    <a:pt x="8554148" y="8121701"/>
                  </a:lnTo>
                  <a:lnTo>
                    <a:pt x="8547900" y="8125904"/>
                  </a:lnTo>
                  <a:lnTo>
                    <a:pt x="8543684" y="8132153"/>
                  </a:lnTo>
                  <a:lnTo>
                    <a:pt x="8542147" y="8139798"/>
                  </a:lnTo>
                  <a:lnTo>
                    <a:pt x="8543684" y="8147456"/>
                  </a:lnTo>
                  <a:lnTo>
                    <a:pt x="8547900" y="8153692"/>
                  </a:lnTo>
                  <a:lnTo>
                    <a:pt x="8554148" y="8157908"/>
                  </a:lnTo>
                  <a:lnTo>
                    <a:pt x="8561794" y="8159458"/>
                  </a:lnTo>
                  <a:lnTo>
                    <a:pt x="8569439" y="8157908"/>
                  </a:lnTo>
                  <a:lnTo>
                    <a:pt x="8575688" y="8153692"/>
                  </a:lnTo>
                  <a:lnTo>
                    <a:pt x="8579904" y="8147456"/>
                  </a:lnTo>
                  <a:lnTo>
                    <a:pt x="8581441" y="8139798"/>
                  </a:lnTo>
                  <a:close/>
                </a:path>
                <a:path w="14841219" h="10718800" extrusionOk="0">
                  <a:moveTo>
                    <a:pt x="8581441" y="8039709"/>
                  </a:moveTo>
                  <a:lnTo>
                    <a:pt x="8579904" y="8032064"/>
                  </a:lnTo>
                  <a:lnTo>
                    <a:pt x="8575688" y="8025816"/>
                  </a:lnTo>
                  <a:lnTo>
                    <a:pt x="8569439" y="8021599"/>
                  </a:lnTo>
                  <a:lnTo>
                    <a:pt x="8561794" y="8020063"/>
                  </a:lnTo>
                  <a:lnTo>
                    <a:pt x="8554148" y="8021599"/>
                  </a:lnTo>
                  <a:lnTo>
                    <a:pt x="8547900" y="8025816"/>
                  </a:lnTo>
                  <a:lnTo>
                    <a:pt x="8543684" y="8032064"/>
                  </a:lnTo>
                  <a:lnTo>
                    <a:pt x="8542147" y="8039709"/>
                  </a:lnTo>
                  <a:lnTo>
                    <a:pt x="8543684" y="8047355"/>
                  </a:lnTo>
                  <a:lnTo>
                    <a:pt x="8547900" y="8053603"/>
                  </a:lnTo>
                  <a:lnTo>
                    <a:pt x="8554148" y="8057807"/>
                  </a:lnTo>
                  <a:lnTo>
                    <a:pt x="8561794" y="8059344"/>
                  </a:lnTo>
                  <a:lnTo>
                    <a:pt x="8569439" y="8057807"/>
                  </a:lnTo>
                  <a:lnTo>
                    <a:pt x="8575688" y="8053603"/>
                  </a:lnTo>
                  <a:lnTo>
                    <a:pt x="8579904" y="8047355"/>
                  </a:lnTo>
                  <a:lnTo>
                    <a:pt x="8581441" y="8039709"/>
                  </a:lnTo>
                  <a:close/>
                </a:path>
                <a:path w="14841219" h="10718800" extrusionOk="0">
                  <a:moveTo>
                    <a:pt x="8581441" y="7939608"/>
                  </a:moveTo>
                  <a:lnTo>
                    <a:pt x="8579904" y="7931963"/>
                  </a:lnTo>
                  <a:lnTo>
                    <a:pt x="8575688" y="7925714"/>
                  </a:lnTo>
                  <a:lnTo>
                    <a:pt x="8569439" y="7921511"/>
                  </a:lnTo>
                  <a:lnTo>
                    <a:pt x="8561794" y="7919961"/>
                  </a:lnTo>
                  <a:lnTo>
                    <a:pt x="8554148" y="7921511"/>
                  </a:lnTo>
                  <a:lnTo>
                    <a:pt x="8547900" y="7925714"/>
                  </a:lnTo>
                  <a:lnTo>
                    <a:pt x="8543684" y="7931963"/>
                  </a:lnTo>
                  <a:lnTo>
                    <a:pt x="8542147" y="7939608"/>
                  </a:lnTo>
                  <a:lnTo>
                    <a:pt x="8543684" y="7947253"/>
                  </a:lnTo>
                  <a:lnTo>
                    <a:pt x="8547900" y="7953502"/>
                  </a:lnTo>
                  <a:lnTo>
                    <a:pt x="8554148" y="7957706"/>
                  </a:lnTo>
                  <a:lnTo>
                    <a:pt x="8561794" y="7959255"/>
                  </a:lnTo>
                  <a:lnTo>
                    <a:pt x="8569439" y="7957706"/>
                  </a:lnTo>
                  <a:lnTo>
                    <a:pt x="8575688" y="7953502"/>
                  </a:lnTo>
                  <a:lnTo>
                    <a:pt x="8579904" y="7947253"/>
                  </a:lnTo>
                  <a:lnTo>
                    <a:pt x="8581441" y="7939608"/>
                  </a:lnTo>
                  <a:close/>
                </a:path>
                <a:path w="14841219" h="10718800" extrusionOk="0">
                  <a:moveTo>
                    <a:pt x="8581441" y="7839507"/>
                  </a:moveTo>
                  <a:lnTo>
                    <a:pt x="8579904" y="7831861"/>
                  </a:lnTo>
                  <a:lnTo>
                    <a:pt x="8575688" y="7825613"/>
                  </a:lnTo>
                  <a:lnTo>
                    <a:pt x="8569439" y="7821409"/>
                  </a:lnTo>
                  <a:lnTo>
                    <a:pt x="8561794" y="7819860"/>
                  </a:lnTo>
                  <a:lnTo>
                    <a:pt x="8554148" y="7821409"/>
                  </a:lnTo>
                  <a:lnTo>
                    <a:pt x="8547900" y="7825613"/>
                  </a:lnTo>
                  <a:lnTo>
                    <a:pt x="8543684" y="7831861"/>
                  </a:lnTo>
                  <a:lnTo>
                    <a:pt x="8542147" y="7839507"/>
                  </a:lnTo>
                  <a:lnTo>
                    <a:pt x="8543684" y="7847152"/>
                  </a:lnTo>
                  <a:lnTo>
                    <a:pt x="8547900" y="7853400"/>
                  </a:lnTo>
                  <a:lnTo>
                    <a:pt x="8554148" y="7857617"/>
                  </a:lnTo>
                  <a:lnTo>
                    <a:pt x="8561794" y="7859154"/>
                  </a:lnTo>
                  <a:lnTo>
                    <a:pt x="8569439" y="7857617"/>
                  </a:lnTo>
                  <a:lnTo>
                    <a:pt x="8575688" y="7853400"/>
                  </a:lnTo>
                  <a:lnTo>
                    <a:pt x="8579904" y="7847152"/>
                  </a:lnTo>
                  <a:lnTo>
                    <a:pt x="8581441" y="7839507"/>
                  </a:lnTo>
                  <a:close/>
                </a:path>
                <a:path w="14841219" h="10718800" extrusionOk="0">
                  <a:moveTo>
                    <a:pt x="8625357" y="5386590"/>
                  </a:moveTo>
                  <a:lnTo>
                    <a:pt x="8623808" y="5378945"/>
                  </a:lnTo>
                  <a:lnTo>
                    <a:pt x="8619604" y="5372709"/>
                  </a:lnTo>
                  <a:lnTo>
                    <a:pt x="8613356" y="5368493"/>
                  </a:lnTo>
                  <a:lnTo>
                    <a:pt x="8605710" y="5366944"/>
                  </a:lnTo>
                  <a:lnTo>
                    <a:pt x="8598052" y="5368493"/>
                  </a:lnTo>
                  <a:lnTo>
                    <a:pt x="8591817" y="5372709"/>
                  </a:lnTo>
                  <a:lnTo>
                    <a:pt x="8587600" y="5378945"/>
                  </a:lnTo>
                  <a:lnTo>
                    <a:pt x="8586064" y="5386590"/>
                  </a:lnTo>
                  <a:lnTo>
                    <a:pt x="8587600" y="5394236"/>
                  </a:lnTo>
                  <a:lnTo>
                    <a:pt x="8591817" y="5400484"/>
                  </a:lnTo>
                  <a:lnTo>
                    <a:pt x="8598052" y="5404701"/>
                  </a:lnTo>
                  <a:lnTo>
                    <a:pt x="8605710" y="5406250"/>
                  </a:lnTo>
                  <a:lnTo>
                    <a:pt x="8613356" y="5404701"/>
                  </a:lnTo>
                  <a:lnTo>
                    <a:pt x="8619604" y="5400484"/>
                  </a:lnTo>
                  <a:lnTo>
                    <a:pt x="8623808" y="5394236"/>
                  </a:lnTo>
                  <a:lnTo>
                    <a:pt x="8625357" y="5386590"/>
                  </a:lnTo>
                  <a:close/>
                </a:path>
                <a:path w="14841219" h="10718800" extrusionOk="0">
                  <a:moveTo>
                    <a:pt x="8625357" y="5286502"/>
                  </a:moveTo>
                  <a:lnTo>
                    <a:pt x="8623808" y="5278856"/>
                  </a:lnTo>
                  <a:lnTo>
                    <a:pt x="8619604" y="5272608"/>
                  </a:lnTo>
                  <a:lnTo>
                    <a:pt x="8613356" y="5268404"/>
                  </a:lnTo>
                  <a:lnTo>
                    <a:pt x="8605710" y="5266855"/>
                  </a:lnTo>
                  <a:lnTo>
                    <a:pt x="8598052" y="5268404"/>
                  </a:lnTo>
                  <a:lnTo>
                    <a:pt x="8591817" y="5272608"/>
                  </a:lnTo>
                  <a:lnTo>
                    <a:pt x="8587600" y="5278856"/>
                  </a:lnTo>
                  <a:lnTo>
                    <a:pt x="8586064" y="5286502"/>
                  </a:lnTo>
                  <a:lnTo>
                    <a:pt x="8587600" y="5294147"/>
                  </a:lnTo>
                  <a:lnTo>
                    <a:pt x="8591817" y="5300383"/>
                  </a:lnTo>
                  <a:lnTo>
                    <a:pt x="8598052" y="5304599"/>
                  </a:lnTo>
                  <a:lnTo>
                    <a:pt x="8605710" y="5306136"/>
                  </a:lnTo>
                  <a:lnTo>
                    <a:pt x="8613356" y="5304599"/>
                  </a:lnTo>
                  <a:lnTo>
                    <a:pt x="8619604" y="5300383"/>
                  </a:lnTo>
                  <a:lnTo>
                    <a:pt x="8623808" y="5294147"/>
                  </a:lnTo>
                  <a:lnTo>
                    <a:pt x="8625357" y="5286502"/>
                  </a:lnTo>
                  <a:close/>
                </a:path>
                <a:path w="14841219" h="10718800" extrusionOk="0">
                  <a:moveTo>
                    <a:pt x="8625357" y="5186388"/>
                  </a:moveTo>
                  <a:lnTo>
                    <a:pt x="8623808" y="5178755"/>
                  </a:lnTo>
                  <a:lnTo>
                    <a:pt x="8619604" y="5172507"/>
                  </a:lnTo>
                  <a:lnTo>
                    <a:pt x="8613356" y="5168303"/>
                  </a:lnTo>
                  <a:lnTo>
                    <a:pt x="8605710" y="5166753"/>
                  </a:lnTo>
                  <a:lnTo>
                    <a:pt x="8598052" y="5168303"/>
                  </a:lnTo>
                  <a:lnTo>
                    <a:pt x="8591817" y="5172507"/>
                  </a:lnTo>
                  <a:lnTo>
                    <a:pt x="8587600" y="5178755"/>
                  </a:lnTo>
                  <a:lnTo>
                    <a:pt x="8586064" y="5186388"/>
                  </a:lnTo>
                  <a:lnTo>
                    <a:pt x="8587600" y="5194046"/>
                  </a:lnTo>
                  <a:lnTo>
                    <a:pt x="8591817" y="5200294"/>
                  </a:lnTo>
                  <a:lnTo>
                    <a:pt x="8598052" y="5204498"/>
                  </a:lnTo>
                  <a:lnTo>
                    <a:pt x="8605710" y="5206047"/>
                  </a:lnTo>
                  <a:lnTo>
                    <a:pt x="8613356" y="5204498"/>
                  </a:lnTo>
                  <a:lnTo>
                    <a:pt x="8619604" y="5200294"/>
                  </a:lnTo>
                  <a:lnTo>
                    <a:pt x="8623808" y="5194046"/>
                  </a:lnTo>
                  <a:lnTo>
                    <a:pt x="8625357" y="5186388"/>
                  </a:lnTo>
                  <a:close/>
                </a:path>
                <a:path w="14841219" h="10718800" extrusionOk="0">
                  <a:moveTo>
                    <a:pt x="8625357" y="5086299"/>
                  </a:moveTo>
                  <a:lnTo>
                    <a:pt x="8623808" y="5078654"/>
                  </a:lnTo>
                  <a:lnTo>
                    <a:pt x="8619604" y="5072418"/>
                  </a:lnTo>
                  <a:lnTo>
                    <a:pt x="8613356" y="5068201"/>
                  </a:lnTo>
                  <a:lnTo>
                    <a:pt x="8605710" y="5066665"/>
                  </a:lnTo>
                  <a:lnTo>
                    <a:pt x="8598052" y="5068201"/>
                  </a:lnTo>
                  <a:lnTo>
                    <a:pt x="8591817" y="5072418"/>
                  </a:lnTo>
                  <a:lnTo>
                    <a:pt x="8587600" y="5078654"/>
                  </a:lnTo>
                  <a:lnTo>
                    <a:pt x="8586064" y="5086299"/>
                  </a:lnTo>
                  <a:lnTo>
                    <a:pt x="8587600" y="5093944"/>
                  </a:lnTo>
                  <a:lnTo>
                    <a:pt x="8591817" y="5100193"/>
                  </a:lnTo>
                  <a:lnTo>
                    <a:pt x="8598052" y="5104409"/>
                  </a:lnTo>
                  <a:lnTo>
                    <a:pt x="8605710" y="5105946"/>
                  </a:lnTo>
                  <a:lnTo>
                    <a:pt x="8613356" y="5104409"/>
                  </a:lnTo>
                  <a:lnTo>
                    <a:pt x="8619604" y="5100193"/>
                  </a:lnTo>
                  <a:lnTo>
                    <a:pt x="8623808" y="5093944"/>
                  </a:lnTo>
                  <a:lnTo>
                    <a:pt x="8625357" y="5086299"/>
                  </a:lnTo>
                  <a:close/>
                </a:path>
                <a:path w="14841219" h="10718800" extrusionOk="0">
                  <a:moveTo>
                    <a:pt x="8625357" y="4986210"/>
                  </a:moveTo>
                  <a:lnTo>
                    <a:pt x="8623808" y="4978552"/>
                  </a:lnTo>
                  <a:lnTo>
                    <a:pt x="8619604" y="4972304"/>
                  </a:lnTo>
                  <a:lnTo>
                    <a:pt x="8613356" y="4968087"/>
                  </a:lnTo>
                  <a:lnTo>
                    <a:pt x="8605710" y="4966551"/>
                  </a:lnTo>
                  <a:lnTo>
                    <a:pt x="8598052" y="4968087"/>
                  </a:lnTo>
                  <a:lnTo>
                    <a:pt x="8591817" y="4972304"/>
                  </a:lnTo>
                  <a:lnTo>
                    <a:pt x="8587600" y="4978552"/>
                  </a:lnTo>
                  <a:lnTo>
                    <a:pt x="8586064" y="4986210"/>
                  </a:lnTo>
                  <a:lnTo>
                    <a:pt x="8587600" y="4993856"/>
                  </a:lnTo>
                  <a:lnTo>
                    <a:pt x="8591817" y="5000104"/>
                  </a:lnTo>
                  <a:lnTo>
                    <a:pt x="8598052" y="5004308"/>
                  </a:lnTo>
                  <a:lnTo>
                    <a:pt x="8605710" y="5005857"/>
                  </a:lnTo>
                  <a:lnTo>
                    <a:pt x="8613356" y="5004308"/>
                  </a:lnTo>
                  <a:lnTo>
                    <a:pt x="8619604" y="5000104"/>
                  </a:lnTo>
                  <a:lnTo>
                    <a:pt x="8623808" y="4993856"/>
                  </a:lnTo>
                  <a:lnTo>
                    <a:pt x="8625357" y="4986210"/>
                  </a:lnTo>
                  <a:close/>
                </a:path>
                <a:path w="14841219" h="10718800" extrusionOk="0">
                  <a:moveTo>
                    <a:pt x="8625357" y="4886109"/>
                  </a:moveTo>
                  <a:lnTo>
                    <a:pt x="8623808" y="4878463"/>
                  </a:lnTo>
                  <a:lnTo>
                    <a:pt x="8619604" y="4872215"/>
                  </a:lnTo>
                  <a:lnTo>
                    <a:pt x="8613356" y="4868011"/>
                  </a:lnTo>
                  <a:lnTo>
                    <a:pt x="8605710" y="4866462"/>
                  </a:lnTo>
                  <a:lnTo>
                    <a:pt x="8598052" y="4868011"/>
                  </a:lnTo>
                  <a:lnTo>
                    <a:pt x="8591817" y="4872215"/>
                  </a:lnTo>
                  <a:lnTo>
                    <a:pt x="8587600" y="4878463"/>
                  </a:lnTo>
                  <a:lnTo>
                    <a:pt x="8586064" y="4886109"/>
                  </a:lnTo>
                  <a:lnTo>
                    <a:pt x="8587600" y="4893767"/>
                  </a:lnTo>
                  <a:lnTo>
                    <a:pt x="8591817" y="4900003"/>
                  </a:lnTo>
                  <a:lnTo>
                    <a:pt x="8598052" y="4904206"/>
                  </a:lnTo>
                  <a:lnTo>
                    <a:pt x="8605710" y="4905756"/>
                  </a:lnTo>
                  <a:lnTo>
                    <a:pt x="8613356" y="4904206"/>
                  </a:lnTo>
                  <a:lnTo>
                    <a:pt x="8619604" y="4900003"/>
                  </a:lnTo>
                  <a:lnTo>
                    <a:pt x="8623808" y="4893767"/>
                  </a:lnTo>
                  <a:lnTo>
                    <a:pt x="8625357" y="4886109"/>
                  </a:lnTo>
                  <a:close/>
                </a:path>
                <a:path w="14841219" h="10718800" extrusionOk="0">
                  <a:moveTo>
                    <a:pt x="8625357" y="4786020"/>
                  </a:moveTo>
                  <a:lnTo>
                    <a:pt x="8623808" y="4778375"/>
                  </a:lnTo>
                  <a:lnTo>
                    <a:pt x="8619604" y="4772126"/>
                  </a:lnTo>
                  <a:lnTo>
                    <a:pt x="8613356" y="4767923"/>
                  </a:lnTo>
                  <a:lnTo>
                    <a:pt x="8605710" y="4766373"/>
                  </a:lnTo>
                  <a:lnTo>
                    <a:pt x="8598052" y="4767923"/>
                  </a:lnTo>
                  <a:lnTo>
                    <a:pt x="8591817" y="4772126"/>
                  </a:lnTo>
                  <a:lnTo>
                    <a:pt x="8587600" y="4778375"/>
                  </a:lnTo>
                  <a:lnTo>
                    <a:pt x="8586064" y="4786020"/>
                  </a:lnTo>
                  <a:lnTo>
                    <a:pt x="8587600" y="4793666"/>
                  </a:lnTo>
                  <a:lnTo>
                    <a:pt x="8591817" y="4799914"/>
                  </a:lnTo>
                  <a:lnTo>
                    <a:pt x="8598052" y="4804118"/>
                  </a:lnTo>
                  <a:lnTo>
                    <a:pt x="8605710" y="4805667"/>
                  </a:lnTo>
                  <a:lnTo>
                    <a:pt x="8613356" y="4804118"/>
                  </a:lnTo>
                  <a:lnTo>
                    <a:pt x="8619604" y="4799914"/>
                  </a:lnTo>
                  <a:lnTo>
                    <a:pt x="8623808" y="4793666"/>
                  </a:lnTo>
                  <a:lnTo>
                    <a:pt x="8625357" y="4786020"/>
                  </a:lnTo>
                  <a:close/>
                </a:path>
                <a:path w="14841219" h="10718800" extrusionOk="0">
                  <a:moveTo>
                    <a:pt x="8625357" y="4685919"/>
                  </a:moveTo>
                  <a:lnTo>
                    <a:pt x="8623808" y="4678273"/>
                  </a:lnTo>
                  <a:lnTo>
                    <a:pt x="8619604" y="4672025"/>
                  </a:lnTo>
                  <a:lnTo>
                    <a:pt x="8613356" y="4667821"/>
                  </a:lnTo>
                  <a:lnTo>
                    <a:pt x="8605710" y="4666272"/>
                  </a:lnTo>
                  <a:lnTo>
                    <a:pt x="8598052" y="4667821"/>
                  </a:lnTo>
                  <a:lnTo>
                    <a:pt x="8591817" y="4672025"/>
                  </a:lnTo>
                  <a:lnTo>
                    <a:pt x="8587600" y="4678273"/>
                  </a:lnTo>
                  <a:lnTo>
                    <a:pt x="8586064" y="4685919"/>
                  </a:lnTo>
                  <a:lnTo>
                    <a:pt x="8587600" y="4693564"/>
                  </a:lnTo>
                  <a:lnTo>
                    <a:pt x="8591817" y="4699813"/>
                  </a:lnTo>
                  <a:lnTo>
                    <a:pt x="8598052" y="4704029"/>
                  </a:lnTo>
                  <a:lnTo>
                    <a:pt x="8605710" y="4705578"/>
                  </a:lnTo>
                  <a:lnTo>
                    <a:pt x="8613356" y="4704029"/>
                  </a:lnTo>
                  <a:lnTo>
                    <a:pt x="8619604" y="4699813"/>
                  </a:lnTo>
                  <a:lnTo>
                    <a:pt x="8623808" y="4693564"/>
                  </a:lnTo>
                  <a:lnTo>
                    <a:pt x="8625357" y="4685919"/>
                  </a:lnTo>
                  <a:close/>
                </a:path>
                <a:path w="14841219" h="10718800" extrusionOk="0">
                  <a:moveTo>
                    <a:pt x="8625357" y="4585830"/>
                  </a:moveTo>
                  <a:lnTo>
                    <a:pt x="8623808" y="4578185"/>
                  </a:lnTo>
                  <a:lnTo>
                    <a:pt x="8619604" y="4571936"/>
                  </a:lnTo>
                  <a:lnTo>
                    <a:pt x="8613356" y="4567720"/>
                  </a:lnTo>
                  <a:lnTo>
                    <a:pt x="8605710" y="4566183"/>
                  </a:lnTo>
                  <a:lnTo>
                    <a:pt x="8598052" y="4567720"/>
                  </a:lnTo>
                  <a:lnTo>
                    <a:pt x="8591817" y="4571936"/>
                  </a:lnTo>
                  <a:lnTo>
                    <a:pt x="8587600" y="4578185"/>
                  </a:lnTo>
                  <a:lnTo>
                    <a:pt x="8586064" y="4585830"/>
                  </a:lnTo>
                  <a:lnTo>
                    <a:pt x="8587600" y="4593475"/>
                  </a:lnTo>
                  <a:lnTo>
                    <a:pt x="8591817" y="4599711"/>
                  </a:lnTo>
                  <a:lnTo>
                    <a:pt x="8598052" y="4603928"/>
                  </a:lnTo>
                  <a:lnTo>
                    <a:pt x="8605710" y="4605477"/>
                  </a:lnTo>
                  <a:lnTo>
                    <a:pt x="8613356" y="4603928"/>
                  </a:lnTo>
                  <a:lnTo>
                    <a:pt x="8619604" y="4599711"/>
                  </a:lnTo>
                  <a:lnTo>
                    <a:pt x="8623808" y="4593475"/>
                  </a:lnTo>
                  <a:lnTo>
                    <a:pt x="8625357" y="4585830"/>
                  </a:lnTo>
                  <a:close/>
                </a:path>
                <a:path w="14841219" h="10718800" extrusionOk="0">
                  <a:moveTo>
                    <a:pt x="8625357" y="4485729"/>
                  </a:moveTo>
                  <a:lnTo>
                    <a:pt x="8623808" y="4478071"/>
                  </a:lnTo>
                  <a:lnTo>
                    <a:pt x="8619604" y="4471835"/>
                  </a:lnTo>
                  <a:lnTo>
                    <a:pt x="8613356" y="4467618"/>
                  </a:lnTo>
                  <a:lnTo>
                    <a:pt x="8605710" y="4466082"/>
                  </a:lnTo>
                  <a:lnTo>
                    <a:pt x="8598052" y="4467618"/>
                  </a:lnTo>
                  <a:lnTo>
                    <a:pt x="8591817" y="4471835"/>
                  </a:lnTo>
                  <a:lnTo>
                    <a:pt x="8587600" y="4478071"/>
                  </a:lnTo>
                  <a:lnTo>
                    <a:pt x="8586064" y="4485729"/>
                  </a:lnTo>
                  <a:lnTo>
                    <a:pt x="8587600" y="4493374"/>
                  </a:lnTo>
                  <a:lnTo>
                    <a:pt x="8591817" y="4499622"/>
                  </a:lnTo>
                  <a:lnTo>
                    <a:pt x="8598052" y="4503839"/>
                  </a:lnTo>
                  <a:lnTo>
                    <a:pt x="8605710" y="4505376"/>
                  </a:lnTo>
                  <a:lnTo>
                    <a:pt x="8613356" y="4503839"/>
                  </a:lnTo>
                  <a:lnTo>
                    <a:pt x="8619604" y="4499622"/>
                  </a:lnTo>
                  <a:lnTo>
                    <a:pt x="8623808" y="4493374"/>
                  </a:lnTo>
                  <a:lnTo>
                    <a:pt x="8625357" y="4485729"/>
                  </a:lnTo>
                  <a:close/>
                </a:path>
                <a:path w="14841219" h="10718800" extrusionOk="0">
                  <a:moveTo>
                    <a:pt x="8625357" y="4385627"/>
                  </a:moveTo>
                  <a:lnTo>
                    <a:pt x="8623808" y="4377982"/>
                  </a:lnTo>
                  <a:lnTo>
                    <a:pt x="8619604" y="4371733"/>
                  </a:lnTo>
                  <a:lnTo>
                    <a:pt x="8613356" y="4367530"/>
                  </a:lnTo>
                  <a:lnTo>
                    <a:pt x="8605710" y="4365993"/>
                  </a:lnTo>
                  <a:lnTo>
                    <a:pt x="8598052" y="4367530"/>
                  </a:lnTo>
                  <a:lnTo>
                    <a:pt x="8591817" y="4371733"/>
                  </a:lnTo>
                  <a:lnTo>
                    <a:pt x="8587600" y="4377982"/>
                  </a:lnTo>
                  <a:lnTo>
                    <a:pt x="8586064" y="4385627"/>
                  </a:lnTo>
                  <a:lnTo>
                    <a:pt x="8587600" y="4393285"/>
                  </a:lnTo>
                  <a:lnTo>
                    <a:pt x="8591817" y="4399521"/>
                  </a:lnTo>
                  <a:lnTo>
                    <a:pt x="8598052" y="4403737"/>
                  </a:lnTo>
                  <a:lnTo>
                    <a:pt x="8605710" y="4405274"/>
                  </a:lnTo>
                  <a:lnTo>
                    <a:pt x="8613356" y="4403737"/>
                  </a:lnTo>
                  <a:lnTo>
                    <a:pt x="8619604" y="4399521"/>
                  </a:lnTo>
                  <a:lnTo>
                    <a:pt x="8623808" y="4393285"/>
                  </a:lnTo>
                  <a:lnTo>
                    <a:pt x="8625357" y="4385627"/>
                  </a:lnTo>
                  <a:close/>
                </a:path>
                <a:path w="14841219" h="10718800" extrusionOk="0">
                  <a:moveTo>
                    <a:pt x="8625357" y="4285539"/>
                  </a:moveTo>
                  <a:lnTo>
                    <a:pt x="8623808" y="4277893"/>
                  </a:lnTo>
                  <a:lnTo>
                    <a:pt x="8619604" y="4271645"/>
                  </a:lnTo>
                  <a:lnTo>
                    <a:pt x="8613356" y="4267428"/>
                  </a:lnTo>
                  <a:lnTo>
                    <a:pt x="8605710" y="4265892"/>
                  </a:lnTo>
                  <a:lnTo>
                    <a:pt x="8598052" y="4267428"/>
                  </a:lnTo>
                  <a:lnTo>
                    <a:pt x="8591817" y="4271645"/>
                  </a:lnTo>
                  <a:lnTo>
                    <a:pt x="8587600" y="4277893"/>
                  </a:lnTo>
                  <a:lnTo>
                    <a:pt x="8586064" y="4285539"/>
                  </a:lnTo>
                  <a:lnTo>
                    <a:pt x="8587600" y="4293184"/>
                  </a:lnTo>
                  <a:lnTo>
                    <a:pt x="8591817" y="4299432"/>
                  </a:lnTo>
                  <a:lnTo>
                    <a:pt x="8598052" y="4303636"/>
                  </a:lnTo>
                  <a:lnTo>
                    <a:pt x="8605710" y="4305185"/>
                  </a:lnTo>
                  <a:lnTo>
                    <a:pt x="8613356" y="4303636"/>
                  </a:lnTo>
                  <a:lnTo>
                    <a:pt x="8619604" y="4299432"/>
                  </a:lnTo>
                  <a:lnTo>
                    <a:pt x="8623808" y="4293184"/>
                  </a:lnTo>
                  <a:lnTo>
                    <a:pt x="8625357" y="4285539"/>
                  </a:lnTo>
                  <a:close/>
                </a:path>
                <a:path w="14841219" h="10718800" extrusionOk="0">
                  <a:moveTo>
                    <a:pt x="8625357" y="4185437"/>
                  </a:moveTo>
                  <a:lnTo>
                    <a:pt x="8623808" y="4177792"/>
                  </a:lnTo>
                  <a:lnTo>
                    <a:pt x="8619604" y="4171543"/>
                  </a:lnTo>
                  <a:lnTo>
                    <a:pt x="8613356" y="4167340"/>
                  </a:lnTo>
                  <a:lnTo>
                    <a:pt x="8605710" y="4165790"/>
                  </a:lnTo>
                  <a:lnTo>
                    <a:pt x="8598052" y="4167340"/>
                  </a:lnTo>
                  <a:lnTo>
                    <a:pt x="8591817" y="4171543"/>
                  </a:lnTo>
                  <a:lnTo>
                    <a:pt x="8587600" y="4177792"/>
                  </a:lnTo>
                  <a:lnTo>
                    <a:pt x="8586064" y="4185437"/>
                  </a:lnTo>
                  <a:lnTo>
                    <a:pt x="8587600" y="4193082"/>
                  </a:lnTo>
                  <a:lnTo>
                    <a:pt x="8591817" y="4199331"/>
                  </a:lnTo>
                  <a:lnTo>
                    <a:pt x="8598052" y="4203547"/>
                  </a:lnTo>
                  <a:lnTo>
                    <a:pt x="8605710" y="4205084"/>
                  </a:lnTo>
                  <a:lnTo>
                    <a:pt x="8613356" y="4203547"/>
                  </a:lnTo>
                  <a:lnTo>
                    <a:pt x="8619604" y="4199331"/>
                  </a:lnTo>
                  <a:lnTo>
                    <a:pt x="8623808" y="4193082"/>
                  </a:lnTo>
                  <a:lnTo>
                    <a:pt x="8625357" y="4185437"/>
                  </a:lnTo>
                  <a:close/>
                </a:path>
                <a:path w="14841219" h="10718800" extrusionOk="0">
                  <a:moveTo>
                    <a:pt x="8625357" y="4085336"/>
                  </a:moveTo>
                  <a:lnTo>
                    <a:pt x="8623808" y="4077690"/>
                  </a:lnTo>
                  <a:lnTo>
                    <a:pt x="8619604" y="4071455"/>
                  </a:lnTo>
                  <a:lnTo>
                    <a:pt x="8613356" y="4067238"/>
                  </a:lnTo>
                  <a:lnTo>
                    <a:pt x="8605710" y="4065701"/>
                  </a:lnTo>
                  <a:lnTo>
                    <a:pt x="8598052" y="4067238"/>
                  </a:lnTo>
                  <a:lnTo>
                    <a:pt x="8591817" y="4071455"/>
                  </a:lnTo>
                  <a:lnTo>
                    <a:pt x="8587600" y="4077690"/>
                  </a:lnTo>
                  <a:lnTo>
                    <a:pt x="8586064" y="4085336"/>
                  </a:lnTo>
                  <a:lnTo>
                    <a:pt x="8587600" y="4092994"/>
                  </a:lnTo>
                  <a:lnTo>
                    <a:pt x="8591817" y="4099242"/>
                  </a:lnTo>
                  <a:lnTo>
                    <a:pt x="8598052" y="4103446"/>
                  </a:lnTo>
                  <a:lnTo>
                    <a:pt x="8605710" y="4104995"/>
                  </a:lnTo>
                  <a:lnTo>
                    <a:pt x="8613356" y="4103446"/>
                  </a:lnTo>
                  <a:lnTo>
                    <a:pt x="8619604" y="4099242"/>
                  </a:lnTo>
                  <a:lnTo>
                    <a:pt x="8623808" y="4092994"/>
                  </a:lnTo>
                  <a:lnTo>
                    <a:pt x="8625357" y="4085336"/>
                  </a:lnTo>
                  <a:close/>
                </a:path>
                <a:path w="14841219" h="10718800" extrusionOk="0">
                  <a:moveTo>
                    <a:pt x="8625357" y="3985247"/>
                  </a:moveTo>
                  <a:lnTo>
                    <a:pt x="8623808" y="3977602"/>
                  </a:lnTo>
                  <a:lnTo>
                    <a:pt x="8619604" y="3971353"/>
                  </a:lnTo>
                  <a:lnTo>
                    <a:pt x="8613356" y="3967137"/>
                  </a:lnTo>
                  <a:lnTo>
                    <a:pt x="8605710" y="3965600"/>
                  </a:lnTo>
                  <a:lnTo>
                    <a:pt x="8598052" y="3967137"/>
                  </a:lnTo>
                  <a:lnTo>
                    <a:pt x="8591817" y="3971353"/>
                  </a:lnTo>
                  <a:lnTo>
                    <a:pt x="8587600" y="3977602"/>
                  </a:lnTo>
                  <a:lnTo>
                    <a:pt x="8586064" y="3985247"/>
                  </a:lnTo>
                  <a:lnTo>
                    <a:pt x="8587600" y="3992892"/>
                  </a:lnTo>
                  <a:lnTo>
                    <a:pt x="8591817" y="3999141"/>
                  </a:lnTo>
                  <a:lnTo>
                    <a:pt x="8598052" y="4003344"/>
                  </a:lnTo>
                  <a:lnTo>
                    <a:pt x="8605710" y="4004894"/>
                  </a:lnTo>
                  <a:lnTo>
                    <a:pt x="8613356" y="4003344"/>
                  </a:lnTo>
                  <a:lnTo>
                    <a:pt x="8619604" y="3999141"/>
                  </a:lnTo>
                  <a:lnTo>
                    <a:pt x="8623808" y="3992892"/>
                  </a:lnTo>
                  <a:lnTo>
                    <a:pt x="8625357" y="3985247"/>
                  </a:lnTo>
                  <a:close/>
                </a:path>
                <a:path w="14841219" h="10718800" extrusionOk="0">
                  <a:moveTo>
                    <a:pt x="8625357" y="3885146"/>
                  </a:moveTo>
                  <a:lnTo>
                    <a:pt x="8623808" y="3877500"/>
                  </a:lnTo>
                  <a:lnTo>
                    <a:pt x="8619604" y="3871264"/>
                  </a:lnTo>
                  <a:lnTo>
                    <a:pt x="8613356" y="3867048"/>
                  </a:lnTo>
                  <a:lnTo>
                    <a:pt x="8605710" y="3865511"/>
                  </a:lnTo>
                  <a:lnTo>
                    <a:pt x="8598052" y="3867048"/>
                  </a:lnTo>
                  <a:lnTo>
                    <a:pt x="8591817" y="3871264"/>
                  </a:lnTo>
                  <a:lnTo>
                    <a:pt x="8587600" y="3877500"/>
                  </a:lnTo>
                  <a:lnTo>
                    <a:pt x="8586064" y="3885146"/>
                  </a:lnTo>
                  <a:lnTo>
                    <a:pt x="8587600" y="3892791"/>
                  </a:lnTo>
                  <a:lnTo>
                    <a:pt x="8591817" y="3899039"/>
                  </a:lnTo>
                  <a:lnTo>
                    <a:pt x="8598052" y="3903256"/>
                  </a:lnTo>
                  <a:lnTo>
                    <a:pt x="8605710" y="3904805"/>
                  </a:lnTo>
                  <a:lnTo>
                    <a:pt x="8613356" y="3903256"/>
                  </a:lnTo>
                  <a:lnTo>
                    <a:pt x="8619604" y="3899039"/>
                  </a:lnTo>
                  <a:lnTo>
                    <a:pt x="8623808" y="3892791"/>
                  </a:lnTo>
                  <a:lnTo>
                    <a:pt x="8625357" y="3885146"/>
                  </a:lnTo>
                  <a:close/>
                </a:path>
                <a:path w="14841219" h="10718800" extrusionOk="0">
                  <a:moveTo>
                    <a:pt x="8625357" y="3785057"/>
                  </a:moveTo>
                  <a:lnTo>
                    <a:pt x="8623808" y="3777411"/>
                  </a:lnTo>
                  <a:lnTo>
                    <a:pt x="8619604" y="3771163"/>
                  </a:lnTo>
                  <a:lnTo>
                    <a:pt x="8613356" y="3766959"/>
                  </a:lnTo>
                  <a:lnTo>
                    <a:pt x="8605710" y="3765410"/>
                  </a:lnTo>
                  <a:lnTo>
                    <a:pt x="8598052" y="3766959"/>
                  </a:lnTo>
                  <a:lnTo>
                    <a:pt x="8591817" y="3771163"/>
                  </a:lnTo>
                  <a:lnTo>
                    <a:pt x="8587600" y="3777411"/>
                  </a:lnTo>
                  <a:lnTo>
                    <a:pt x="8586064" y="3785057"/>
                  </a:lnTo>
                  <a:lnTo>
                    <a:pt x="8587600" y="3792702"/>
                  </a:lnTo>
                  <a:lnTo>
                    <a:pt x="8591817" y="3798951"/>
                  </a:lnTo>
                  <a:lnTo>
                    <a:pt x="8598052" y="3803154"/>
                  </a:lnTo>
                  <a:lnTo>
                    <a:pt x="8605710" y="3804704"/>
                  </a:lnTo>
                  <a:lnTo>
                    <a:pt x="8613356" y="3803154"/>
                  </a:lnTo>
                  <a:lnTo>
                    <a:pt x="8619604" y="3798951"/>
                  </a:lnTo>
                  <a:lnTo>
                    <a:pt x="8623808" y="3792702"/>
                  </a:lnTo>
                  <a:lnTo>
                    <a:pt x="8625357" y="3785057"/>
                  </a:lnTo>
                  <a:close/>
                </a:path>
                <a:path w="14841219" h="10718800" extrusionOk="0">
                  <a:moveTo>
                    <a:pt x="8625357" y="3684955"/>
                  </a:moveTo>
                  <a:lnTo>
                    <a:pt x="8623808" y="3677310"/>
                  </a:lnTo>
                  <a:lnTo>
                    <a:pt x="8619604" y="3671062"/>
                  </a:lnTo>
                  <a:lnTo>
                    <a:pt x="8613356" y="3666858"/>
                  </a:lnTo>
                  <a:lnTo>
                    <a:pt x="8605710" y="3665309"/>
                  </a:lnTo>
                  <a:lnTo>
                    <a:pt x="8598052" y="3666858"/>
                  </a:lnTo>
                  <a:lnTo>
                    <a:pt x="8591817" y="3671062"/>
                  </a:lnTo>
                  <a:lnTo>
                    <a:pt x="8587600" y="3677310"/>
                  </a:lnTo>
                  <a:lnTo>
                    <a:pt x="8586064" y="3684955"/>
                  </a:lnTo>
                  <a:lnTo>
                    <a:pt x="8587600" y="3692601"/>
                  </a:lnTo>
                  <a:lnTo>
                    <a:pt x="8591817" y="3698849"/>
                  </a:lnTo>
                  <a:lnTo>
                    <a:pt x="8598052" y="3703053"/>
                  </a:lnTo>
                  <a:lnTo>
                    <a:pt x="8605710" y="3704602"/>
                  </a:lnTo>
                  <a:lnTo>
                    <a:pt x="8613356" y="3703053"/>
                  </a:lnTo>
                  <a:lnTo>
                    <a:pt x="8619604" y="3698849"/>
                  </a:lnTo>
                  <a:lnTo>
                    <a:pt x="8623808" y="3692601"/>
                  </a:lnTo>
                  <a:lnTo>
                    <a:pt x="8625357" y="3684955"/>
                  </a:lnTo>
                  <a:close/>
                </a:path>
                <a:path w="14841219" h="10718800" extrusionOk="0">
                  <a:moveTo>
                    <a:pt x="8625357" y="3584854"/>
                  </a:moveTo>
                  <a:lnTo>
                    <a:pt x="8623808" y="3577209"/>
                  </a:lnTo>
                  <a:lnTo>
                    <a:pt x="8619604" y="3570960"/>
                  </a:lnTo>
                  <a:lnTo>
                    <a:pt x="8613356" y="3566757"/>
                  </a:lnTo>
                  <a:lnTo>
                    <a:pt x="8605710" y="3565207"/>
                  </a:lnTo>
                  <a:lnTo>
                    <a:pt x="8598052" y="3566757"/>
                  </a:lnTo>
                  <a:lnTo>
                    <a:pt x="8591817" y="3570960"/>
                  </a:lnTo>
                  <a:lnTo>
                    <a:pt x="8587600" y="3577209"/>
                  </a:lnTo>
                  <a:lnTo>
                    <a:pt x="8586064" y="3584854"/>
                  </a:lnTo>
                  <a:lnTo>
                    <a:pt x="8587600" y="3592512"/>
                  </a:lnTo>
                  <a:lnTo>
                    <a:pt x="8591817" y="3598748"/>
                  </a:lnTo>
                  <a:lnTo>
                    <a:pt x="8598052" y="3602964"/>
                  </a:lnTo>
                  <a:lnTo>
                    <a:pt x="8605710" y="3604514"/>
                  </a:lnTo>
                  <a:lnTo>
                    <a:pt x="8613356" y="3602964"/>
                  </a:lnTo>
                  <a:lnTo>
                    <a:pt x="8619604" y="3598748"/>
                  </a:lnTo>
                  <a:lnTo>
                    <a:pt x="8623808" y="3592512"/>
                  </a:lnTo>
                  <a:lnTo>
                    <a:pt x="8625357" y="3584854"/>
                  </a:lnTo>
                  <a:close/>
                </a:path>
                <a:path w="14841219" h="10718800" extrusionOk="0">
                  <a:moveTo>
                    <a:pt x="8625357" y="3484765"/>
                  </a:moveTo>
                  <a:lnTo>
                    <a:pt x="8623808" y="3477120"/>
                  </a:lnTo>
                  <a:lnTo>
                    <a:pt x="8619604" y="3470872"/>
                  </a:lnTo>
                  <a:lnTo>
                    <a:pt x="8613356" y="3466668"/>
                  </a:lnTo>
                  <a:lnTo>
                    <a:pt x="8605710" y="3465118"/>
                  </a:lnTo>
                  <a:lnTo>
                    <a:pt x="8598052" y="3466668"/>
                  </a:lnTo>
                  <a:lnTo>
                    <a:pt x="8591817" y="3470872"/>
                  </a:lnTo>
                  <a:lnTo>
                    <a:pt x="8587600" y="3477120"/>
                  </a:lnTo>
                  <a:lnTo>
                    <a:pt x="8586064" y="3484765"/>
                  </a:lnTo>
                  <a:lnTo>
                    <a:pt x="8587600" y="3492411"/>
                  </a:lnTo>
                  <a:lnTo>
                    <a:pt x="8591817" y="3498659"/>
                  </a:lnTo>
                  <a:lnTo>
                    <a:pt x="8598052" y="3502876"/>
                  </a:lnTo>
                  <a:lnTo>
                    <a:pt x="8605710" y="3504412"/>
                  </a:lnTo>
                  <a:lnTo>
                    <a:pt x="8613356" y="3502876"/>
                  </a:lnTo>
                  <a:lnTo>
                    <a:pt x="8619604" y="3498659"/>
                  </a:lnTo>
                  <a:lnTo>
                    <a:pt x="8623808" y="3492411"/>
                  </a:lnTo>
                  <a:lnTo>
                    <a:pt x="8625357" y="3484765"/>
                  </a:lnTo>
                  <a:close/>
                </a:path>
                <a:path w="14841219" h="10718800" extrusionOk="0">
                  <a:moveTo>
                    <a:pt x="8625357" y="3384664"/>
                  </a:moveTo>
                  <a:lnTo>
                    <a:pt x="8623808" y="3377019"/>
                  </a:lnTo>
                  <a:lnTo>
                    <a:pt x="8619604" y="3370783"/>
                  </a:lnTo>
                  <a:lnTo>
                    <a:pt x="8613356" y="3366566"/>
                  </a:lnTo>
                  <a:lnTo>
                    <a:pt x="8605710" y="3365030"/>
                  </a:lnTo>
                  <a:lnTo>
                    <a:pt x="8598052" y="3366566"/>
                  </a:lnTo>
                  <a:lnTo>
                    <a:pt x="8591817" y="3370783"/>
                  </a:lnTo>
                  <a:lnTo>
                    <a:pt x="8587600" y="3377019"/>
                  </a:lnTo>
                  <a:lnTo>
                    <a:pt x="8586064" y="3384664"/>
                  </a:lnTo>
                  <a:lnTo>
                    <a:pt x="8587600" y="3392322"/>
                  </a:lnTo>
                  <a:lnTo>
                    <a:pt x="8591817" y="3398570"/>
                  </a:lnTo>
                  <a:lnTo>
                    <a:pt x="8598052" y="3402774"/>
                  </a:lnTo>
                  <a:lnTo>
                    <a:pt x="8605710" y="3404311"/>
                  </a:lnTo>
                  <a:lnTo>
                    <a:pt x="8613356" y="3402774"/>
                  </a:lnTo>
                  <a:lnTo>
                    <a:pt x="8619604" y="3398570"/>
                  </a:lnTo>
                  <a:lnTo>
                    <a:pt x="8623808" y="3392322"/>
                  </a:lnTo>
                  <a:lnTo>
                    <a:pt x="8625357" y="3384664"/>
                  </a:lnTo>
                  <a:close/>
                </a:path>
                <a:path w="14841219" h="10718800" extrusionOk="0">
                  <a:moveTo>
                    <a:pt x="8625357" y="3284575"/>
                  </a:moveTo>
                  <a:lnTo>
                    <a:pt x="8623808" y="3276930"/>
                  </a:lnTo>
                  <a:lnTo>
                    <a:pt x="8619604" y="3270681"/>
                  </a:lnTo>
                  <a:lnTo>
                    <a:pt x="8613356" y="3266478"/>
                  </a:lnTo>
                  <a:lnTo>
                    <a:pt x="8605710" y="3264928"/>
                  </a:lnTo>
                  <a:lnTo>
                    <a:pt x="8598052" y="3266478"/>
                  </a:lnTo>
                  <a:lnTo>
                    <a:pt x="8591817" y="3270681"/>
                  </a:lnTo>
                  <a:lnTo>
                    <a:pt x="8587600" y="3276930"/>
                  </a:lnTo>
                  <a:lnTo>
                    <a:pt x="8586064" y="3284575"/>
                  </a:lnTo>
                  <a:lnTo>
                    <a:pt x="8587600" y="3292221"/>
                  </a:lnTo>
                  <a:lnTo>
                    <a:pt x="8591817" y="3298469"/>
                  </a:lnTo>
                  <a:lnTo>
                    <a:pt x="8598052" y="3302673"/>
                  </a:lnTo>
                  <a:lnTo>
                    <a:pt x="8605710" y="3304222"/>
                  </a:lnTo>
                  <a:lnTo>
                    <a:pt x="8613356" y="3302673"/>
                  </a:lnTo>
                  <a:lnTo>
                    <a:pt x="8619604" y="3298469"/>
                  </a:lnTo>
                  <a:lnTo>
                    <a:pt x="8623808" y="3292221"/>
                  </a:lnTo>
                  <a:lnTo>
                    <a:pt x="8625357" y="3284575"/>
                  </a:lnTo>
                  <a:close/>
                </a:path>
                <a:path w="14841219" h="10718800" extrusionOk="0">
                  <a:moveTo>
                    <a:pt x="8625357" y="3184474"/>
                  </a:moveTo>
                  <a:lnTo>
                    <a:pt x="8623808" y="3176828"/>
                  </a:lnTo>
                  <a:lnTo>
                    <a:pt x="8619604" y="3170580"/>
                  </a:lnTo>
                  <a:lnTo>
                    <a:pt x="8613356" y="3166376"/>
                  </a:lnTo>
                  <a:lnTo>
                    <a:pt x="8605710" y="3164840"/>
                  </a:lnTo>
                  <a:lnTo>
                    <a:pt x="8598052" y="3166376"/>
                  </a:lnTo>
                  <a:lnTo>
                    <a:pt x="8591817" y="3170580"/>
                  </a:lnTo>
                  <a:lnTo>
                    <a:pt x="8587600" y="3176828"/>
                  </a:lnTo>
                  <a:lnTo>
                    <a:pt x="8586064" y="3184474"/>
                  </a:lnTo>
                  <a:lnTo>
                    <a:pt x="8587600" y="3192132"/>
                  </a:lnTo>
                  <a:lnTo>
                    <a:pt x="8591817" y="3198368"/>
                  </a:lnTo>
                  <a:lnTo>
                    <a:pt x="8598052" y="3202584"/>
                  </a:lnTo>
                  <a:lnTo>
                    <a:pt x="8605710" y="3204133"/>
                  </a:lnTo>
                  <a:lnTo>
                    <a:pt x="8613356" y="3202584"/>
                  </a:lnTo>
                  <a:lnTo>
                    <a:pt x="8619604" y="3198368"/>
                  </a:lnTo>
                  <a:lnTo>
                    <a:pt x="8623808" y="3192132"/>
                  </a:lnTo>
                  <a:lnTo>
                    <a:pt x="8625357" y="3184474"/>
                  </a:lnTo>
                  <a:close/>
                </a:path>
                <a:path w="14841219" h="10718800" extrusionOk="0">
                  <a:moveTo>
                    <a:pt x="8625357" y="3084385"/>
                  </a:moveTo>
                  <a:lnTo>
                    <a:pt x="8623808" y="3076727"/>
                  </a:lnTo>
                  <a:lnTo>
                    <a:pt x="8619604" y="3070491"/>
                  </a:lnTo>
                  <a:lnTo>
                    <a:pt x="8613356" y="3066275"/>
                  </a:lnTo>
                  <a:lnTo>
                    <a:pt x="8605710" y="3064726"/>
                  </a:lnTo>
                  <a:lnTo>
                    <a:pt x="8598052" y="3066275"/>
                  </a:lnTo>
                  <a:lnTo>
                    <a:pt x="8591817" y="3070491"/>
                  </a:lnTo>
                  <a:lnTo>
                    <a:pt x="8587600" y="3076727"/>
                  </a:lnTo>
                  <a:lnTo>
                    <a:pt x="8586064" y="3084385"/>
                  </a:lnTo>
                  <a:lnTo>
                    <a:pt x="8587600" y="3092031"/>
                  </a:lnTo>
                  <a:lnTo>
                    <a:pt x="8591817" y="3098279"/>
                  </a:lnTo>
                  <a:lnTo>
                    <a:pt x="8598052" y="3102483"/>
                  </a:lnTo>
                  <a:lnTo>
                    <a:pt x="8605710" y="3104032"/>
                  </a:lnTo>
                  <a:lnTo>
                    <a:pt x="8613356" y="3102483"/>
                  </a:lnTo>
                  <a:lnTo>
                    <a:pt x="8619604" y="3098279"/>
                  </a:lnTo>
                  <a:lnTo>
                    <a:pt x="8623808" y="3092031"/>
                  </a:lnTo>
                  <a:lnTo>
                    <a:pt x="8625357" y="3084385"/>
                  </a:lnTo>
                  <a:close/>
                </a:path>
                <a:path w="14841219" h="10718800" extrusionOk="0">
                  <a:moveTo>
                    <a:pt x="8625357" y="2984296"/>
                  </a:moveTo>
                  <a:lnTo>
                    <a:pt x="8623808" y="2976638"/>
                  </a:lnTo>
                  <a:lnTo>
                    <a:pt x="8619604" y="2970390"/>
                  </a:lnTo>
                  <a:lnTo>
                    <a:pt x="8613356" y="2966186"/>
                  </a:lnTo>
                  <a:lnTo>
                    <a:pt x="8605710" y="2964637"/>
                  </a:lnTo>
                  <a:lnTo>
                    <a:pt x="8598052" y="2966186"/>
                  </a:lnTo>
                  <a:lnTo>
                    <a:pt x="8591817" y="2970390"/>
                  </a:lnTo>
                  <a:lnTo>
                    <a:pt x="8587600" y="2976638"/>
                  </a:lnTo>
                  <a:lnTo>
                    <a:pt x="8586064" y="2984296"/>
                  </a:lnTo>
                  <a:lnTo>
                    <a:pt x="8587600" y="2991929"/>
                  </a:lnTo>
                  <a:lnTo>
                    <a:pt x="8591817" y="2998178"/>
                  </a:lnTo>
                  <a:lnTo>
                    <a:pt x="8598052" y="3002394"/>
                  </a:lnTo>
                  <a:lnTo>
                    <a:pt x="8605710" y="3003943"/>
                  </a:lnTo>
                  <a:lnTo>
                    <a:pt x="8613356" y="3002394"/>
                  </a:lnTo>
                  <a:lnTo>
                    <a:pt x="8619604" y="2998178"/>
                  </a:lnTo>
                  <a:lnTo>
                    <a:pt x="8623808" y="2991929"/>
                  </a:lnTo>
                  <a:lnTo>
                    <a:pt x="8625357" y="2984296"/>
                  </a:lnTo>
                  <a:close/>
                </a:path>
                <a:path w="14841219" h="10718800" extrusionOk="0">
                  <a:moveTo>
                    <a:pt x="8625357" y="2884195"/>
                  </a:moveTo>
                  <a:lnTo>
                    <a:pt x="8623808" y="2876550"/>
                  </a:lnTo>
                  <a:lnTo>
                    <a:pt x="8619604" y="2870301"/>
                  </a:lnTo>
                  <a:lnTo>
                    <a:pt x="8613356" y="2866085"/>
                  </a:lnTo>
                  <a:lnTo>
                    <a:pt x="8605710" y="2864548"/>
                  </a:lnTo>
                  <a:lnTo>
                    <a:pt x="8598052" y="2866085"/>
                  </a:lnTo>
                  <a:lnTo>
                    <a:pt x="8591817" y="2870301"/>
                  </a:lnTo>
                  <a:lnTo>
                    <a:pt x="8587600" y="2876550"/>
                  </a:lnTo>
                  <a:lnTo>
                    <a:pt x="8586064" y="2884195"/>
                  </a:lnTo>
                  <a:lnTo>
                    <a:pt x="8587600" y="2891840"/>
                  </a:lnTo>
                  <a:lnTo>
                    <a:pt x="8591817" y="2898089"/>
                  </a:lnTo>
                  <a:lnTo>
                    <a:pt x="8598052" y="2902293"/>
                  </a:lnTo>
                  <a:lnTo>
                    <a:pt x="8605710" y="2903842"/>
                  </a:lnTo>
                  <a:lnTo>
                    <a:pt x="8613356" y="2902293"/>
                  </a:lnTo>
                  <a:lnTo>
                    <a:pt x="8619604" y="2898089"/>
                  </a:lnTo>
                  <a:lnTo>
                    <a:pt x="8623808" y="2891840"/>
                  </a:lnTo>
                  <a:lnTo>
                    <a:pt x="8625357" y="2884195"/>
                  </a:lnTo>
                  <a:close/>
                </a:path>
                <a:path w="14841219" h="10718800" extrusionOk="0">
                  <a:moveTo>
                    <a:pt x="8625357" y="2784094"/>
                  </a:moveTo>
                  <a:lnTo>
                    <a:pt x="8623808" y="2776448"/>
                  </a:lnTo>
                  <a:lnTo>
                    <a:pt x="8619604" y="2770200"/>
                  </a:lnTo>
                  <a:lnTo>
                    <a:pt x="8613356" y="2765996"/>
                  </a:lnTo>
                  <a:lnTo>
                    <a:pt x="8605710" y="2764447"/>
                  </a:lnTo>
                  <a:lnTo>
                    <a:pt x="8598052" y="2765996"/>
                  </a:lnTo>
                  <a:lnTo>
                    <a:pt x="8591817" y="2770200"/>
                  </a:lnTo>
                  <a:lnTo>
                    <a:pt x="8587600" y="2776448"/>
                  </a:lnTo>
                  <a:lnTo>
                    <a:pt x="8586064" y="2784094"/>
                  </a:lnTo>
                  <a:lnTo>
                    <a:pt x="8587600" y="2791739"/>
                  </a:lnTo>
                  <a:lnTo>
                    <a:pt x="8591817" y="2797987"/>
                  </a:lnTo>
                  <a:lnTo>
                    <a:pt x="8598052" y="2802204"/>
                  </a:lnTo>
                  <a:lnTo>
                    <a:pt x="8605710" y="2803753"/>
                  </a:lnTo>
                  <a:lnTo>
                    <a:pt x="8613356" y="2802204"/>
                  </a:lnTo>
                  <a:lnTo>
                    <a:pt x="8619604" y="2797987"/>
                  </a:lnTo>
                  <a:lnTo>
                    <a:pt x="8623808" y="2791739"/>
                  </a:lnTo>
                  <a:lnTo>
                    <a:pt x="8625357" y="2784094"/>
                  </a:lnTo>
                  <a:close/>
                </a:path>
                <a:path w="14841219" h="10718800" extrusionOk="0">
                  <a:moveTo>
                    <a:pt x="8625357" y="2684005"/>
                  </a:moveTo>
                  <a:lnTo>
                    <a:pt x="8623808" y="2676360"/>
                  </a:lnTo>
                  <a:lnTo>
                    <a:pt x="8619604" y="2670111"/>
                  </a:lnTo>
                  <a:lnTo>
                    <a:pt x="8613356" y="2665895"/>
                  </a:lnTo>
                  <a:lnTo>
                    <a:pt x="8605710" y="2664345"/>
                  </a:lnTo>
                  <a:lnTo>
                    <a:pt x="8598052" y="2665895"/>
                  </a:lnTo>
                  <a:lnTo>
                    <a:pt x="8591817" y="2670111"/>
                  </a:lnTo>
                  <a:lnTo>
                    <a:pt x="8587600" y="2676360"/>
                  </a:lnTo>
                  <a:lnTo>
                    <a:pt x="8586064" y="2684005"/>
                  </a:lnTo>
                  <a:lnTo>
                    <a:pt x="8587600" y="2691650"/>
                  </a:lnTo>
                  <a:lnTo>
                    <a:pt x="8591817" y="2697886"/>
                  </a:lnTo>
                  <a:lnTo>
                    <a:pt x="8598052" y="2702102"/>
                  </a:lnTo>
                  <a:lnTo>
                    <a:pt x="8605710" y="2703639"/>
                  </a:lnTo>
                  <a:lnTo>
                    <a:pt x="8613356" y="2702102"/>
                  </a:lnTo>
                  <a:lnTo>
                    <a:pt x="8619604" y="2697886"/>
                  </a:lnTo>
                  <a:lnTo>
                    <a:pt x="8623808" y="2691650"/>
                  </a:lnTo>
                  <a:lnTo>
                    <a:pt x="8625357" y="2684005"/>
                  </a:lnTo>
                  <a:close/>
                </a:path>
                <a:path w="14841219" h="10718800" extrusionOk="0">
                  <a:moveTo>
                    <a:pt x="8625357" y="2583904"/>
                  </a:moveTo>
                  <a:lnTo>
                    <a:pt x="8623808" y="2576245"/>
                  </a:lnTo>
                  <a:lnTo>
                    <a:pt x="8619604" y="2570010"/>
                  </a:lnTo>
                  <a:lnTo>
                    <a:pt x="8613356" y="2565806"/>
                  </a:lnTo>
                  <a:lnTo>
                    <a:pt x="8605710" y="2564257"/>
                  </a:lnTo>
                  <a:lnTo>
                    <a:pt x="8598052" y="2565806"/>
                  </a:lnTo>
                  <a:lnTo>
                    <a:pt x="8591817" y="2570010"/>
                  </a:lnTo>
                  <a:lnTo>
                    <a:pt x="8587600" y="2576245"/>
                  </a:lnTo>
                  <a:lnTo>
                    <a:pt x="8586064" y="2583904"/>
                  </a:lnTo>
                  <a:lnTo>
                    <a:pt x="8587600" y="2591549"/>
                  </a:lnTo>
                  <a:lnTo>
                    <a:pt x="8591817" y="2597785"/>
                  </a:lnTo>
                  <a:lnTo>
                    <a:pt x="8598052" y="2602001"/>
                  </a:lnTo>
                  <a:lnTo>
                    <a:pt x="8605710" y="2603538"/>
                  </a:lnTo>
                  <a:lnTo>
                    <a:pt x="8613356" y="2602001"/>
                  </a:lnTo>
                  <a:lnTo>
                    <a:pt x="8619604" y="2597785"/>
                  </a:lnTo>
                  <a:lnTo>
                    <a:pt x="8623808" y="2591549"/>
                  </a:lnTo>
                  <a:lnTo>
                    <a:pt x="8625357" y="2583904"/>
                  </a:lnTo>
                  <a:close/>
                </a:path>
                <a:path w="14841219" h="10718800" extrusionOk="0">
                  <a:moveTo>
                    <a:pt x="8655418" y="8685670"/>
                  </a:moveTo>
                  <a:lnTo>
                    <a:pt x="8653882" y="8678024"/>
                  </a:lnTo>
                  <a:lnTo>
                    <a:pt x="8649665" y="8671776"/>
                  </a:lnTo>
                  <a:lnTo>
                    <a:pt x="8643429" y="8667559"/>
                  </a:lnTo>
                  <a:lnTo>
                    <a:pt x="8635784" y="8666010"/>
                  </a:lnTo>
                  <a:lnTo>
                    <a:pt x="8628126" y="8667559"/>
                  </a:lnTo>
                  <a:lnTo>
                    <a:pt x="8621890" y="8671776"/>
                  </a:lnTo>
                  <a:lnTo>
                    <a:pt x="8617674" y="8678024"/>
                  </a:lnTo>
                  <a:lnTo>
                    <a:pt x="8616124" y="8685670"/>
                  </a:lnTo>
                  <a:lnTo>
                    <a:pt x="8617674" y="8693315"/>
                  </a:lnTo>
                  <a:lnTo>
                    <a:pt x="8621890" y="8699563"/>
                  </a:lnTo>
                  <a:lnTo>
                    <a:pt x="8628126" y="8703767"/>
                  </a:lnTo>
                  <a:lnTo>
                    <a:pt x="8635784" y="8705304"/>
                  </a:lnTo>
                  <a:lnTo>
                    <a:pt x="8643429" y="8703767"/>
                  </a:lnTo>
                  <a:lnTo>
                    <a:pt x="8649665" y="8699563"/>
                  </a:lnTo>
                  <a:lnTo>
                    <a:pt x="8653882" y="8693315"/>
                  </a:lnTo>
                  <a:lnTo>
                    <a:pt x="8655418" y="8685670"/>
                  </a:lnTo>
                  <a:close/>
                </a:path>
                <a:path w="14841219" h="10718800" extrusionOk="0">
                  <a:moveTo>
                    <a:pt x="8655418" y="8585568"/>
                  </a:moveTo>
                  <a:lnTo>
                    <a:pt x="8653882" y="8577923"/>
                  </a:lnTo>
                  <a:lnTo>
                    <a:pt x="8649665" y="8571674"/>
                  </a:lnTo>
                  <a:lnTo>
                    <a:pt x="8643429" y="8567471"/>
                  </a:lnTo>
                  <a:lnTo>
                    <a:pt x="8635784" y="8565921"/>
                  </a:lnTo>
                  <a:lnTo>
                    <a:pt x="8628126" y="8567471"/>
                  </a:lnTo>
                  <a:lnTo>
                    <a:pt x="8621890" y="8571674"/>
                  </a:lnTo>
                  <a:lnTo>
                    <a:pt x="8617674" y="8577923"/>
                  </a:lnTo>
                  <a:lnTo>
                    <a:pt x="8616124" y="8585568"/>
                  </a:lnTo>
                  <a:lnTo>
                    <a:pt x="8617674" y="8593214"/>
                  </a:lnTo>
                  <a:lnTo>
                    <a:pt x="8621890" y="8599462"/>
                  </a:lnTo>
                  <a:lnTo>
                    <a:pt x="8628126" y="8603666"/>
                  </a:lnTo>
                  <a:lnTo>
                    <a:pt x="8635784" y="8605215"/>
                  </a:lnTo>
                  <a:lnTo>
                    <a:pt x="8643429" y="8603666"/>
                  </a:lnTo>
                  <a:lnTo>
                    <a:pt x="8649665" y="8599462"/>
                  </a:lnTo>
                  <a:lnTo>
                    <a:pt x="8653882" y="8593214"/>
                  </a:lnTo>
                  <a:lnTo>
                    <a:pt x="8655418" y="8585568"/>
                  </a:lnTo>
                  <a:close/>
                </a:path>
                <a:path w="14841219" h="10718800" extrusionOk="0">
                  <a:moveTo>
                    <a:pt x="8655418" y="8485467"/>
                  </a:moveTo>
                  <a:lnTo>
                    <a:pt x="8653882" y="8477821"/>
                  </a:lnTo>
                  <a:lnTo>
                    <a:pt x="8649665" y="8471573"/>
                  </a:lnTo>
                  <a:lnTo>
                    <a:pt x="8643429" y="8467369"/>
                  </a:lnTo>
                  <a:lnTo>
                    <a:pt x="8635784" y="8465820"/>
                  </a:lnTo>
                  <a:lnTo>
                    <a:pt x="8628126" y="8467369"/>
                  </a:lnTo>
                  <a:lnTo>
                    <a:pt x="8621890" y="8471573"/>
                  </a:lnTo>
                  <a:lnTo>
                    <a:pt x="8617674" y="8477821"/>
                  </a:lnTo>
                  <a:lnTo>
                    <a:pt x="8616124" y="8485467"/>
                  </a:lnTo>
                  <a:lnTo>
                    <a:pt x="8617674" y="8493112"/>
                  </a:lnTo>
                  <a:lnTo>
                    <a:pt x="8621890" y="8499361"/>
                  </a:lnTo>
                  <a:lnTo>
                    <a:pt x="8628126" y="8503577"/>
                  </a:lnTo>
                  <a:lnTo>
                    <a:pt x="8635784" y="8505126"/>
                  </a:lnTo>
                  <a:lnTo>
                    <a:pt x="8643429" y="8503577"/>
                  </a:lnTo>
                  <a:lnTo>
                    <a:pt x="8649665" y="8499361"/>
                  </a:lnTo>
                  <a:lnTo>
                    <a:pt x="8653882" y="8493112"/>
                  </a:lnTo>
                  <a:lnTo>
                    <a:pt x="8655418" y="8485467"/>
                  </a:lnTo>
                  <a:close/>
                </a:path>
                <a:path w="14841219" h="10718800" extrusionOk="0">
                  <a:moveTo>
                    <a:pt x="8655431" y="8385391"/>
                  </a:moveTo>
                  <a:lnTo>
                    <a:pt x="8653882" y="8377733"/>
                  </a:lnTo>
                  <a:lnTo>
                    <a:pt x="8649678" y="8371497"/>
                  </a:lnTo>
                  <a:lnTo>
                    <a:pt x="8643429" y="8367281"/>
                  </a:lnTo>
                  <a:lnTo>
                    <a:pt x="8635784" y="8365731"/>
                  </a:lnTo>
                  <a:lnTo>
                    <a:pt x="8628139" y="8367281"/>
                  </a:lnTo>
                  <a:lnTo>
                    <a:pt x="8621890" y="8371497"/>
                  </a:lnTo>
                  <a:lnTo>
                    <a:pt x="8617674" y="8377733"/>
                  </a:lnTo>
                  <a:lnTo>
                    <a:pt x="8616137" y="8385391"/>
                  </a:lnTo>
                  <a:lnTo>
                    <a:pt x="8617674" y="8393036"/>
                  </a:lnTo>
                  <a:lnTo>
                    <a:pt x="8621890" y="8399272"/>
                  </a:lnTo>
                  <a:lnTo>
                    <a:pt x="8628139" y="8403488"/>
                  </a:lnTo>
                  <a:lnTo>
                    <a:pt x="8635784" y="8405038"/>
                  </a:lnTo>
                  <a:lnTo>
                    <a:pt x="8643429" y="8403488"/>
                  </a:lnTo>
                  <a:lnTo>
                    <a:pt x="8649678" y="8399272"/>
                  </a:lnTo>
                  <a:lnTo>
                    <a:pt x="8653882" y="8393036"/>
                  </a:lnTo>
                  <a:lnTo>
                    <a:pt x="8655431" y="8385391"/>
                  </a:lnTo>
                  <a:close/>
                </a:path>
                <a:path w="14841219" h="10718800" extrusionOk="0">
                  <a:moveTo>
                    <a:pt x="8655431" y="8285277"/>
                  </a:moveTo>
                  <a:lnTo>
                    <a:pt x="8653882" y="8277644"/>
                  </a:lnTo>
                  <a:lnTo>
                    <a:pt x="8649678" y="8271396"/>
                  </a:lnTo>
                  <a:lnTo>
                    <a:pt x="8643429" y="8267179"/>
                  </a:lnTo>
                  <a:lnTo>
                    <a:pt x="8635784" y="8265642"/>
                  </a:lnTo>
                  <a:lnTo>
                    <a:pt x="8628139" y="8267179"/>
                  </a:lnTo>
                  <a:lnTo>
                    <a:pt x="8621890" y="8271396"/>
                  </a:lnTo>
                  <a:lnTo>
                    <a:pt x="8617674" y="8277644"/>
                  </a:lnTo>
                  <a:lnTo>
                    <a:pt x="8616137" y="8285277"/>
                  </a:lnTo>
                  <a:lnTo>
                    <a:pt x="8617674" y="8292935"/>
                  </a:lnTo>
                  <a:lnTo>
                    <a:pt x="8621890" y="8299183"/>
                  </a:lnTo>
                  <a:lnTo>
                    <a:pt x="8628139" y="8303387"/>
                  </a:lnTo>
                  <a:lnTo>
                    <a:pt x="8635784" y="8304936"/>
                  </a:lnTo>
                  <a:lnTo>
                    <a:pt x="8643429" y="8303387"/>
                  </a:lnTo>
                  <a:lnTo>
                    <a:pt x="8649678" y="8299183"/>
                  </a:lnTo>
                  <a:lnTo>
                    <a:pt x="8653882" y="8292935"/>
                  </a:lnTo>
                  <a:lnTo>
                    <a:pt x="8655431" y="8285277"/>
                  </a:lnTo>
                  <a:close/>
                </a:path>
                <a:path w="14841219" h="10718800" extrusionOk="0">
                  <a:moveTo>
                    <a:pt x="8655431" y="8185188"/>
                  </a:moveTo>
                  <a:lnTo>
                    <a:pt x="8653882" y="8177543"/>
                  </a:lnTo>
                  <a:lnTo>
                    <a:pt x="8649678" y="8171294"/>
                  </a:lnTo>
                  <a:lnTo>
                    <a:pt x="8643429" y="8167090"/>
                  </a:lnTo>
                  <a:lnTo>
                    <a:pt x="8635784" y="8165541"/>
                  </a:lnTo>
                  <a:lnTo>
                    <a:pt x="8628139" y="8167090"/>
                  </a:lnTo>
                  <a:lnTo>
                    <a:pt x="8621890" y="8171294"/>
                  </a:lnTo>
                  <a:lnTo>
                    <a:pt x="8617674" y="8177543"/>
                  </a:lnTo>
                  <a:lnTo>
                    <a:pt x="8616137" y="8185188"/>
                  </a:lnTo>
                  <a:lnTo>
                    <a:pt x="8617674" y="8192846"/>
                  </a:lnTo>
                  <a:lnTo>
                    <a:pt x="8621890" y="8199082"/>
                  </a:lnTo>
                  <a:lnTo>
                    <a:pt x="8628139" y="8203298"/>
                  </a:lnTo>
                  <a:lnTo>
                    <a:pt x="8635784" y="8204835"/>
                  </a:lnTo>
                  <a:lnTo>
                    <a:pt x="8643429" y="8203298"/>
                  </a:lnTo>
                  <a:lnTo>
                    <a:pt x="8649678" y="8199082"/>
                  </a:lnTo>
                  <a:lnTo>
                    <a:pt x="8653882" y="8192846"/>
                  </a:lnTo>
                  <a:lnTo>
                    <a:pt x="8655431" y="8185188"/>
                  </a:lnTo>
                  <a:close/>
                </a:path>
                <a:path w="14841219" h="10718800" extrusionOk="0">
                  <a:moveTo>
                    <a:pt x="8655431" y="8085099"/>
                  </a:moveTo>
                  <a:lnTo>
                    <a:pt x="8653882" y="8077441"/>
                  </a:lnTo>
                  <a:lnTo>
                    <a:pt x="8649678" y="8071205"/>
                  </a:lnTo>
                  <a:lnTo>
                    <a:pt x="8643429" y="8066989"/>
                  </a:lnTo>
                  <a:lnTo>
                    <a:pt x="8635784" y="8065452"/>
                  </a:lnTo>
                  <a:lnTo>
                    <a:pt x="8628139" y="8066989"/>
                  </a:lnTo>
                  <a:lnTo>
                    <a:pt x="8621890" y="8071205"/>
                  </a:lnTo>
                  <a:lnTo>
                    <a:pt x="8617674" y="8077441"/>
                  </a:lnTo>
                  <a:lnTo>
                    <a:pt x="8616137" y="8085099"/>
                  </a:lnTo>
                  <a:lnTo>
                    <a:pt x="8617674" y="8092745"/>
                  </a:lnTo>
                  <a:lnTo>
                    <a:pt x="8621890" y="8098993"/>
                  </a:lnTo>
                  <a:lnTo>
                    <a:pt x="8628139" y="8103197"/>
                  </a:lnTo>
                  <a:lnTo>
                    <a:pt x="8635784" y="8104746"/>
                  </a:lnTo>
                  <a:lnTo>
                    <a:pt x="8643429" y="8103197"/>
                  </a:lnTo>
                  <a:lnTo>
                    <a:pt x="8649678" y="8098993"/>
                  </a:lnTo>
                  <a:lnTo>
                    <a:pt x="8653882" y="8092745"/>
                  </a:lnTo>
                  <a:lnTo>
                    <a:pt x="8655431" y="8085099"/>
                  </a:lnTo>
                  <a:close/>
                </a:path>
                <a:path w="14841219" h="10718800" extrusionOk="0">
                  <a:moveTo>
                    <a:pt x="8655431" y="7984998"/>
                  </a:moveTo>
                  <a:lnTo>
                    <a:pt x="8653882" y="7977352"/>
                  </a:lnTo>
                  <a:lnTo>
                    <a:pt x="8649678" y="7971104"/>
                  </a:lnTo>
                  <a:lnTo>
                    <a:pt x="8643429" y="7966900"/>
                  </a:lnTo>
                  <a:lnTo>
                    <a:pt x="8635784" y="7965351"/>
                  </a:lnTo>
                  <a:lnTo>
                    <a:pt x="8628139" y="7966900"/>
                  </a:lnTo>
                  <a:lnTo>
                    <a:pt x="8621890" y="7971104"/>
                  </a:lnTo>
                  <a:lnTo>
                    <a:pt x="8617674" y="7977352"/>
                  </a:lnTo>
                  <a:lnTo>
                    <a:pt x="8616137" y="7984998"/>
                  </a:lnTo>
                  <a:lnTo>
                    <a:pt x="8617674" y="7992643"/>
                  </a:lnTo>
                  <a:lnTo>
                    <a:pt x="8621890" y="7998892"/>
                  </a:lnTo>
                  <a:lnTo>
                    <a:pt x="8628139" y="8003108"/>
                  </a:lnTo>
                  <a:lnTo>
                    <a:pt x="8635784" y="8004645"/>
                  </a:lnTo>
                  <a:lnTo>
                    <a:pt x="8643429" y="8003108"/>
                  </a:lnTo>
                  <a:lnTo>
                    <a:pt x="8649678" y="7998892"/>
                  </a:lnTo>
                  <a:lnTo>
                    <a:pt x="8653882" y="7992643"/>
                  </a:lnTo>
                  <a:lnTo>
                    <a:pt x="8655431" y="7984998"/>
                  </a:lnTo>
                  <a:close/>
                </a:path>
                <a:path w="14841219" h="10718800" extrusionOk="0">
                  <a:moveTo>
                    <a:pt x="8655431" y="7884896"/>
                  </a:moveTo>
                  <a:lnTo>
                    <a:pt x="8653882" y="7877251"/>
                  </a:lnTo>
                  <a:lnTo>
                    <a:pt x="8649678" y="7871015"/>
                  </a:lnTo>
                  <a:lnTo>
                    <a:pt x="8643429" y="7866799"/>
                  </a:lnTo>
                  <a:lnTo>
                    <a:pt x="8635784" y="7865262"/>
                  </a:lnTo>
                  <a:lnTo>
                    <a:pt x="8628139" y="7866799"/>
                  </a:lnTo>
                  <a:lnTo>
                    <a:pt x="8621890" y="7871015"/>
                  </a:lnTo>
                  <a:lnTo>
                    <a:pt x="8617674" y="7877251"/>
                  </a:lnTo>
                  <a:lnTo>
                    <a:pt x="8616137" y="7884896"/>
                  </a:lnTo>
                  <a:lnTo>
                    <a:pt x="8617674" y="7892542"/>
                  </a:lnTo>
                  <a:lnTo>
                    <a:pt x="8621890" y="7898790"/>
                  </a:lnTo>
                  <a:lnTo>
                    <a:pt x="8628139" y="7902994"/>
                  </a:lnTo>
                  <a:lnTo>
                    <a:pt x="8635784" y="7904543"/>
                  </a:lnTo>
                  <a:lnTo>
                    <a:pt x="8643429" y="7902994"/>
                  </a:lnTo>
                  <a:lnTo>
                    <a:pt x="8649678" y="7898790"/>
                  </a:lnTo>
                  <a:lnTo>
                    <a:pt x="8653882" y="7892542"/>
                  </a:lnTo>
                  <a:lnTo>
                    <a:pt x="8655431" y="7884896"/>
                  </a:lnTo>
                  <a:close/>
                </a:path>
                <a:path w="14841219" h="10718800" extrusionOk="0">
                  <a:moveTo>
                    <a:pt x="8655431" y="7784808"/>
                  </a:moveTo>
                  <a:lnTo>
                    <a:pt x="8653882" y="7777162"/>
                  </a:lnTo>
                  <a:lnTo>
                    <a:pt x="8649678" y="7770914"/>
                  </a:lnTo>
                  <a:lnTo>
                    <a:pt x="8643429" y="7766698"/>
                  </a:lnTo>
                  <a:lnTo>
                    <a:pt x="8635784" y="7765161"/>
                  </a:lnTo>
                  <a:lnTo>
                    <a:pt x="8628139" y="7766698"/>
                  </a:lnTo>
                  <a:lnTo>
                    <a:pt x="8621890" y="7770914"/>
                  </a:lnTo>
                  <a:lnTo>
                    <a:pt x="8617674" y="7777162"/>
                  </a:lnTo>
                  <a:lnTo>
                    <a:pt x="8616137" y="7784808"/>
                  </a:lnTo>
                  <a:lnTo>
                    <a:pt x="8617674" y="7792453"/>
                  </a:lnTo>
                  <a:lnTo>
                    <a:pt x="8621890" y="7798689"/>
                  </a:lnTo>
                  <a:lnTo>
                    <a:pt x="8628139" y="7802905"/>
                  </a:lnTo>
                  <a:lnTo>
                    <a:pt x="8635784" y="7804455"/>
                  </a:lnTo>
                  <a:lnTo>
                    <a:pt x="8643429" y="7802905"/>
                  </a:lnTo>
                  <a:lnTo>
                    <a:pt x="8649678" y="7798689"/>
                  </a:lnTo>
                  <a:lnTo>
                    <a:pt x="8653882" y="7792453"/>
                  </a:lnTo>
                  <a:lnTo>
                    <a:pt x="8655431" y="7784808"/>
                  </a:lnTo>
                  <a:close/>
                </a:path>
                <a:path w="14841219" h="10718800" extrusionOk="0">
                  <a:moveTo>
                    <a:pt x="8699348" y="5431980"/>
                  </a:moveTo>
                  <a:lnTo>
                    <a:pt x="8697798" y="5424335"/>
                  </a:lnTo>
                  <a:lnTo>
                    <a:pt x="8693594" y="5418099"/>
                  </a:lnTo>
                  <a:lnTo>
                    <a:pt x="8687346" y="5413883"/>
                  </a:lnTo>
                  <a:lnTo>
                    <a:pt x="8679701" y="5412346"/>
                  </a:lnTo>
                  <a:lnTo>
                    <a:pt x="8672043" y="5413883"/>
                  </a:lnTo>
                  <a:lnTo>
                    <a:pt x="8665807" y="5418099"/>
                  </a:lnTo>
                  <a:lnTo>
                    <a:pt x="8661590" y="5424335"/>
                  </a:lnTo>
                  <a:lnTo>
                    <a:pt x="8660054" y="5431980"/>
                  </a:lnTo>
                  <a:lnTo>
                    <a:pt x="8661590" y="5439626"/>
                  </a:lnTo>
                  <a:lnTo>
                    <a:pt x="8665807" y="5445874"/>
                  </a:lnTo>
                  <a:lnTo>
                    <a:pt x="8672043" y="5450090"/>
                  </a:lnTo>
                  <a:lnTo>
                    <a:pt x="8679701" y="5451627"/>
                  </a:lnTo>
                  <a:lnTo>
                    <a:pt x="8687346" y="5450090"/>
                  </a:lnTo>
                  <a:lnTo>
                    <a:pt x="8693594" y="5445874"/>
                  </a:lnTo>
                  <a:lnTo>
                    <a:pt x="8697798" y="5439626"/>
                  </a:lnTo>
                  <a:lnTo>
                    <a:pt x="8699348" y="5431980"/>
                  </a:lnTo>
                  <a:close/>
                </a:path>
                <a:path w="14841219" h="10718800" extrusionOk="0">
                  <a:moveTo>
                    <a:pt x="8699348" y="5331892"/>
                  </a:moveTo>
                  <a:lnTo>
                    <a:pt x="8697798" y="5324233"/>
                  </a:lnTo>
                  <a:lnTo>
                    <a:pt x="8693594" y="5317998"/>
                  </a:lnTo>
                  <a:lnTo>
                    <a:pt x="8687346" y="5313781"/>
                  </a:lnTo>
                  <a:lnTo>
                    <a:pt x="8679701" y="5312245"/>
                  </a:lnTo>
                  <a:lnTo>
                    <a:pt x="8672043" y="5313781"/>
                  </a:lnTo>
                  <a:lnTo>
                    <a:pt x="8665807" y="5317998"/>
                  </a:lnTo>
                  <a:lnTo>
                    <a:pt x="8661590" y="5324233"/>
                  </a:lnTo>
                  <a:lnTo>
                    <a:pt x="8660054" y="5331892"/>
                  </a:lnTo>
                  <a:lnTo>
                    <a:pt x="8661590" y="5339537"/>
                  </a:lnTo>
                  <a:lnTo>
                    <a:pt x="8665807" y="5345773"/>
                  </a:lnTo>
                  <a:lnTo>
                    <a:pt x="8672043" y="5349989"/>
                  </a:lnTo>
                  <a:lnTo>
                    <a:pt x="8679701" y="5351526"/>
                  </a:lnTo>
                  <a:lnTo>
                    <a:pt x="8687346" y="5349989"/>
                  </a:lnTo>
                  <a:lnTo>
                    <a:pt x="8693594" y="5345773"/>
                  </a:lnTo>
                  <a:lnTo>
                    <a:pt x="8697798" y="5339537"/>
                  </a:lnTo>
                  <a:lnTo>
                    <a:pt x="8699348" y="5331892"/>
                  </a:lnTo>
                  <a:close/>
                </a:path>
                <a:path w="14841219" h="10718800" extrusionOk="0">
                  <a:moveTo>
                    <a:pt x="8699348" y="5231790"/>
                  </a:moveTo>
                  <a:lnTo>
                    <a:pt x="8697798" y="5224145"/>
                  </a:lnTo>
                  <a:lnTo>
                    <a:pt x="8693594" y="5217896"/>
                  </a:lnTo>
                  <a:lnTo>
                    <a:pt x="8687346" y="5213693"/>
                  </a:lnTo>
                  <a:lnTo>
                    <a:pt x="8679701" y="5212143"/>
                  </a:lnTo>
                  <a:lnTo>
                    <a:pt x="8672043" y="5213693"/>
                  </a:lnTo>
                  <a:lnTo>
                    <a:pt x="8665807" y="5217896"/>
                  </a:lnTo>
                  <a:lnTo>
                    <a:pt x="8661590" y="5224145"/>
                  </a:lnTo>
                  <a:lnTo>
                    <a:pt x="8660054" y="5231790"/>
                  </a:lnTo>
                  <a:lnTo>
                    <a:pt x="8661590" y="5239436"/>
                  </a:lnTo>
                  <a:lnTo>
                    <a:pt x="8665807" y="5245684"/>
                  </a:lnTo>
                  <a:lnTo>
                    <a:pt x="8672043" y="5249888"/>
                  </a:lnTo>
                  <a:lnTo>
                    <a:pt x="8679701" y="5251424"/>
                  </a:lnTo>
                  <a:lnTo>
                    <a:pt x="8687346" y="5249888"/>
                  </a:lnTo>
                  <a:lnTo>
                    <a:pt x="8693582" y="5245684"/>
                  </a:lnTo>
                  <a:lnTo>
                    <a:pt x="8697798" y="5239436"/>
                  </a:lnTo>
                  <a:lnTo>
                    <a:pt x="8699348" y="5231790"/>
                  </a:lnTo>
                  <a:close/>
                </a:path>
                <a:path w="14841219" h="10718800" extrusionOk="0">
                  <a:moveTo>
                    <a:pt x="8699348" y="5131689"/>
                  </a:moveTo>
                  <a:lnTo>
                    <a:pt x="8697798" y="5124043"/>
                  </a:lnTo>
                  <a:lnTo>
                    <a:pt x="8693594" y="5117808"/>
                  </a:lnTo>
                  <a:lnTo>
                    <a:pt x="8687346" y="5113604"/>
                  </a:lnTo>
                  <a:lnTo>
                    <a:pt x="8679701" y="5112055"/>
                  </a:lnTo>
                  <a:lnTo>
                    <a:pt x="8672043" y="5113604"/>
                  </a:lnTo>
                  <a:lnTo>
                    <a:pt x="8665807" y="5117808"/>
                  </a:lnTo>
                  <a:lnTo>
                    <a:pt x="8661590" y="5124043"/>
                  </a:lnTo>
                  <a:lnTo>
                    <a:pt x="8660054" y="5131689"/>
                  </a:lnTo>
                  <a:lnTo>
                    <a:pt x="8661590" y="5139334"/>
                  </a:lnTo>
                  <a:lnTo>
                    <a:pt x="8665807" y="5145583"/>
                  </a:lnTo>
                  <a:lnTo>
                    <a:pt x="8672043" y="5149799"/>
                  </a:lnTo>
                  <a:lnTo>
                    <a:pt x="8679701" y="5151348"/>
                  </a:lnTo>
                  <a:lnTo>
                    <a:pt x="8687346" y="5149799"/>
                  </a:lnTo>
                  <a:lnTo>
                    <a:pt x="8693594" y="5145583"/>
                  </a:lnTo>
                  <a:lnTo>
                    <a:pt x="8697798" y="5139334"/>
                  </a:lnTo>
                  <a:lnTo>
                    <a:pt x="8699348" y="5131689"/>
                  </a:lnTo>
                  <a:close/>
                </a:path>
                <a:path w="14841219" h="10718800" extrusionOk="0">
                  <a:moveTo>
                    <a:pt x="8699348" y="5031600"/>
                  </a:moveTo>
                  <a:lnTo>
                    <a:pt x="8697798" y="5023955"/>
                  </a:lnTo>
                  <a:lnTo>
                    <a:pt x="8693594" y="5017706"/>
                  </a:lnTo>
                  <a:lnTo>
                    <a:pt x="8687346" y="5013503"/>
                  </a:lnTo>
                  <a:lnTo>
                    <a:pt x="8679701" y="5011953"/>
                  </a:lnTo>
                  <a:lnTo>
                    <a:pt x="8672043" y="5013503"/>
                  </a:lnTo>
                  <a:lnTo>
                    <a:pt x="8665807" y="5017706"/>
                  </a:lnTo>
                  <a:lnTo>
                    <a:pt x="8661590" y="5023955"/>
                  </a:lnTo>
                  <a:lnTo>
                    <a:pt x="8660054" y="5031600"/>
                  </a:lnTo>
                  <a:lnTo>
                    <a:pt x="8661590" y="5039245"/>
                  </a:lnTo>
                  <a:lnTo>
                    <a:pt x="8665807" y="5045494"/>
                  </a:lnTo>
                  <a:lnTo>
                    <a:pt x="8672043" y="5049698"/>
                  </a:lnTo>
                  <a:lnTo>
                    <a:pt x="8679701" y="5051247"/>
                  </a:lnTo>
                  <a:lnTo>
                    <a:pt x="8687346" y="5049698"/>
                  </a:lnTo>
                  <a:lnTo>
                    <a:pt x="8693594" y="5045494"/>
                  </a:lnTo>
                  <a:lnTo>
                    <a:pt x="8697798" y="5039245"/>
                  </a:lnTo>
                  <a:lnTo>
                    <a:pt x="8699348" y="5031600"/>
                  </a:lnTo>
                  <a:close/>
                </a:path>
                <a:path w="14841219" h="10718800" extrusionOk="0">
                  <a:moveTo>
                    <a:pt x="8699348" y="4931499"/>
                  </a:moveTo>
                  <a:lnTo>
                    <a:pt x="8697798" y="4923853"/>
                  </a:lnTo>
                  <a:lnTo>
                    <a:pt x="8693594" y="4917605"/>
                  </a:lnTo>
                  <a:lnTo>
                    <a:pt x="8687346" y="4913401"/>
                  </a:lnTo>
                  <a:lnTo>
                    <a:pt x="8679701" y="4911852"/>
                  </a:lnTo>
                  <a:lnTo>
                    <a:pt x="8672043" y="4913401"/>
                  </a:lnTo>
                  <a:lnTo>
                    <a:pt x="8665807" y="4917605"/>
                  </a:lnTo>
                  <a:lnTo>
                    <a:pt x="8661590" y="4923853"/>
                  </a:lnTo>
                  <a:lnTo>
                    <a:pt x="8660054" y="4931499"/>
                  </a:lnTo>
                  <a:lnTo>
                    <a:pt x="8661590" y="4939144"/>
                  </a:lnTo>
                  <a:lnTo>
                    <a:pt x="8665807" y="4945392"/>
                  </a:lnTo>
                  <a:lnTo>
                    <a:pt x="8672043" y="4949609"/>
                  </a:lnTo>
                  <a:lnTo>
                    <a:pt x="8679701" y="4951158"/>
                  </a:lnTo>
                  <a:lnTo>
                    <a:pt x="8687346" y="4949609"/>
                  </a:lnTo>
                  <a:lnTo>
                    <a:pt x="8693594" y="4945392"/>
                  </a:lnTo>
                  <a:lnTo>
                    <a:pt x="8697798" y="4939144"/>
                  </a:lnTo>
                  <a:lnTo>
                    <a:pt x="8699348" y="4931499"/>
                  </a:lnTo>
                  <a:close/>
                </a:path>
                <a:path w="14841219" h="10718800" extrusionOk="0">
                  <a:moveTo>
                    <a:pt x="8699348" y="4831410"/>
                  </a:moveTo>
                  <a:lnTo>
                    <a:pt x="8697798" y="4823765"/>
                  </a:lnTo>
                  <a:lnTo>
                    <a:pt x="8693594" y="4817516"/>
                  </a:lnTo>
                  <a:lnTo>
                    <a:pt x="8687346" y="4813300"/>
                  </a:lnTo>
                  <a:lnTo>
                    <a:pt x="8679701" y="4811763"/>
                  </a:lnTo>
                  <a:lnTo>
                    <a:pt x="8672043" y="4813300"/>
                  </a:lnTo>
                  <a:lnTo>
                    <a:pt x="8665807" y="4817516"/>
                  </a:lnTo>
                  <a:lnTo>
                    <a:pt x="8661590" y="4823765"/>
                  </a:lnTo>
                  <a:lnTo>
                    <a:pt x="8660054" y="4831410"/>
                  </a:lnTo>
                  <a:lnTo>
                    <a:pt x="8661590" y="4839055"/>
                  </a:lnTo>
                  <a:lnTo>
                    <a:pt x="8665807" y="4845291"/>
                  </a:lnTo>
                  <a:lnTo>
                    <a:pt x="8672043" y="4849507"/>
                  </a:lnTo>
                  <a:lnTo>
                    <a:pt x="8679701" y="4851044"/>
                  </a:lnTo>
                  <a:lnTo>
                    <a:pt x="8687346" y="4849507"/>
                  </a:lnTo>
                  <a:lnTo>
                    <a:pt x="8693594" y="4845291"/>
                  </a:lnTo>
                  <a:lnTo>
                    <a:pt x="8697798" y="4839055"/>
                  </a:lnTo>
                  <a:lnTo>
                    <a:pt x="8699348" y="4831410"/>
                  </a:lnTo>
                  <a:close/>
                </a:path>
                <a:path w="14841219" h="10718800" extrusionOk="0">
                  <a:moveTo>
                    <a:pt x="8699348" y="4731296"/>
                  </a:moveTo>
                  <a:lnTo>
                    <a:pt x="8697798" y="4723663"/>
                  </a:lnTo>
                  <a:lnTo>
                    <a:pt x="8693594" y="4717415"/>
                  </a:lnTo>
                  <a:lnTo>
                    <a:pt x="8687346" y="4713198"/>
                  </a:lnTo>
                  <a:lnTo>
                    <a:pt x="8679701" y="4711662"/>
                  </a:lnTo>
                  <a:lnTo>
                    <a:pt x="8672043" y="4713198"/>
                  </a:lnTo>
                  <a:lnTo>
                    <a:pt x="8665807" y="4717415"/>
                  </a:lnTo>
                  <a:lnTo>
                    <a:pt x="8661590" y="4723663"/>
                  </a:lnTo>
                  <a:lnTo>
                    <a:pt x="8660054" y="4731296"/>
                  </a:lnTo>
                  <a:lnTo>
                    <a:pt x="8661590" y="4738954"/>
                  </a:lnTo>
                  <a:lnTo>
                    <a:pt x="8665807" y="4745190"/>
                  </a:lnTo>
                  <a:lnTo>
                    <a:pt x="8672043" y="4749406"/>
                  </a:lnTo>
                  <a:lnTo>
                    <a:pt x="8679701" y="4750955"/>
                  </a:lnTo>
                  <a:lnTo>
                    <a:pt x="8687346" y="4749406"/>
                  </a:lnTo>
                  <a:lnTo>
                    <a:pt x="8693594" y="4745190"/>
                  </a:lnTo>
                  <a:lnTo>
                    <a:pt x="8697798" y="4738954"/>
                  </a:lnTo>
                  <a:lnTo>
                    <a:pt x="8699348" y="4731296"/>
                  </a:lnTo>
                  <a:close/>
                </a:path>
                <a:path w="14841219" h="10718800" extrusionOk="0">
                  <a:moveTo>
                    <a:pt x="8699348" y="4631207"/>
                  </a:moveTo>
                  <a:lnTo>
                    <a:pt x="8697798" y="4623562"/>
                  </a:lnTo>
                  <a:lnTo>
                    <a:pt x="8693594" y="4617313"/>
                  </a:lnTo>
                  <a:lnTo>
                    <a:pt x="8687346" y="4613097"/>
                  </a:lnTo>
                  <a:lnTo>
                    <a:pt x="8679701" y="4611548"/>
                  </a:lnTo>
                  <a:lnTo>
                    <a:pt x="8672043" y="4613097"/>
                  </a:lnTo>
                  <a:lnTo>
                    <a:pt x="8665807" y="4617313"/>
                  </a:lnTo>
                  <a:lnTo>
                    <a:pt x="8661590" y="4623562"/>
                  </a:lnTo>
                  <a:lnTo>
                    <a:pt x="8660054" y="4631207"/>
                  </a:lnTo>
                  <a:lnTo>
                    <a:pt x="8661590" y="4638853"/>
                  </a:lnTo>
                  <a:lnTo>
                    <a:pt x="8665807" y="4645101"/>
                  </a:lnTo>
                  <a:lnTo>
                    <a:pt x="8672043" y="4649317"/>
                  </a:lnTo>
                  <a:lnTo>
                    <a:pt x="8679701" y="4650854"/>
                  </a:lnTo>
                  <a:lnTo>
                    <a:pt x="8687346" y="4649317"/>
                  </a:lnTo>
                  <a:lnTo>
                    <a:pt x="8693594" y="4645101"/>
                  </a:lnTo>
                  <a:lnTo>
                    <a:pt x="8697798" y="4638853"/>
                  </a:lnTo>
                  <a:lnTo>
                    <a:pt x="8699348" y="4631207"/>
                  </a:lnTo>
                  <a:close/>
                </a:path>
                <a:path w="14841219" h="10718800" extrusionOk="0">
                  <a:moveTo>
                    <a:pt x="8699348" y="4531118"/>
                  </a:moveTo>
                  <a:lnTo>
                    <a:pt x="8697798" y="4523473"/>
                  </a:lnTo>
                  <a:lnTo>
                    <a:pt x="8693594" y="4517225"/>
                  </a:lnTo>
                  <a:lnTo>
                    <a:pt x="8687346" y="4513021"/>
                  </a:lnTo>
                  <a:lnTo>
                    <a:pt x="8679701" y="4511472"/>
                  </a:lnTo>
                  <a:lnTo>
                    <a:pt x="8672043" y="4513021"/>
                  </a:lnTo>
                  <a:lnTo>
                    <a:pt x="8665807" y="4517225"/>
                  </a:lnTo>
                  <a:lnTo>
                    <a:pt x="8661590" y="4523473"/>
                  </a:lnTo>
                  <a:lnTo>
                    <a:pt x="8660054" y="4531118"/>
                  </a:lnTo>
                  <a:lnTo>
                    <a:pt x="8661590" y="4538764"/>
                  </a:lnTo>
                  <a:lnTo>
                    <a:pt x="8665807" y="4545012"/>
                  </a:lnTo>
                  <a:lnTo>
                    <a:pt x="8672043" y="4549216"/>
                  </a:lnTo>
                  <a:lnTo>
                    <a:pt x="8679701" y="4550765"/>
                  </a:lnTo>
                  <a:lnTo>
                    <a:pt x="8687346" y="4549216"/>
                  </a:lnTo>
                  <a:lnTo>
                    <a:pt x="8693594" y="4545012"/>
                  </a:lnTo>
                  <a:lnTo>
                    <a:pt x="8697798" y="4538764"/>
                  </a:lnTo>
                  <a:lnTo>
                    <a:pt x="8699348" y="4531118"/>
                  </a:lnTo>
                  <a:close/>
                </a:path>
                <a:path w="14841219" h="10718800" extrusionOk="0">
                  <a:moveTo>
                    <a:pt x="8699348" y="4431017"/>
                  </a:moveTo>
                  <a:lnTo>
                    <a:pt x="8697798" y="4423372"/>
                  </a:lnTo>
                  <a:lnTo>
                    <a:pt x="8693594" y="4417136"/>
                  </a:lnTo>
                  <a:lnTo>
                    <a:pt x="8687346" y="4412920"/>
                  </a:lnTo>
                  <a:lnTo>
                    <a:pt x="8679701" y="4411370"/>
                  </a:lnTo>
                  <a:lnTo>
                    <a:pt x="8672043" y="4412920"/>
                  </a:lnTo>
                  <a:lnTo>
                    <a:pt x="8665807" y="4417136"/>
                  </a:lnTo>
                  <a:lnTo>
                    <a:pt x="8661590" y="4423372"/>
                  </a:lnTo>
                  <a:lnTo>
                    <a:pt x="8660054" y="4431017"/>
                  </a:lnTo>
                  <a:lnTo>
                    <a:pt x="8661590" y="4438662"/>
                  </a:lnTo>
                  <a:lnTo>
                    <a:pt x="8665807" y="4444911"/>
                  </a:lnTo>
                  <a:lnTo>
                    <a:pt x="8672043" y="4449115"/>
                  </a:lnTo>
                  <a:lnTo>
                    <a:pt x="8679701" y="4450664"/>
                  </a:lnTo>
                  <a:lnTo>
                    <a:pt x="8687346" y="4449115"/>
                  </a:lnTo>
                  <a:lnTo>
                    <a:pt x="8693594" y="4444911"/>
                  </a:lnTo>
                  <a:lnTo>
                    <a:pt x="8697798" y="4438662"/>
                  </a:lnTo>
                  <a:lnTo>
                    <a:pt x="8699348" y="4431017"/>
                  </a:lnTo>
                  <a:close/>
                </a:path>
                <a:path w="14841219" h="10718800" extrusionOk="0">
                  <a:moveTo>
                    <a:pt x="8699348" y="4330928"/>
                  </a:moveTo>
                  <a:lnTo>
                    <a:pt x="8697798" y="4323270"/>
                  </a:lnTo>
                  <a:lnTo>
                    <a:pt x="8693594" y="4317035"/>
                  </a:lnTo>
                  <a:lnTo>
                    <a:pt x="8687346" y="4312818"/>
                  </a:lnTo>
                  <a:lnTo>
                    <a:pt x="8679701" y="4311281"/>
                  </a:lnTo>
                  <a:lnTo>
                    <a:pt x="8672043" y="4312818"/>
                  </a:lnTo>
                  <a:lnTo>
                    <a:pt x="8665807" y="4317035"/>
                  </a:lnTo>
                  <a:lnTo>
                    <a:pt x="8661590" y="4323270"/>
                  </a:lnTo>
                  <a:lnTo>
                    <a:pt x="8660054" y="4330928"/>
                  </a:lnTo>
                  <a:lnTo>
                    <a:pt x="8661590" y="4338574"/>
                  </a:lnTo>
                  <a:lnTo>
                    <a:pt x="8665807" y="4344809"/>
                  </a:lnTo>
                  <a:lnTo>
                    <a:pt x="8672043" y="4349026"/>
                  </a:lnTo>
                  <a:lnTo>
                    <a:pt x="8679701" y="4350563"/>
                  </a:lnTo>
                  <a:lnTo>
                    <a:pt x="8687346" y="4349026"/>
                  </a:lnTo>
                  <a:lnTo>
                    <a:pt x="8693594" y="4344809"/>
                  </a:lnTo>
                  <a:lnTo>
                    <a:pt x="8697798" y="4338574"/>
                  </a:lnTo>
                  <a:lnTo>
                    <a:pt x="8699348" y="4330928"/>
                  </a:lnTo>
                  <a:close/>
                </a:path>
                <a:path w="14841219" h="10718800" extrusionOk="0">
                  <a:moveTo>
                    <a:pt x="8699348" y="4230827"/>
                  </a:moveTo>
                  <a:lnTo>
                    <a:pt x="8697798" y="4223182"/>
                  </a:lnTo>
                  <a:lnTo>
                    <a:pt x="8693594" y="4216933"/>
                  </a:lnTo>
                  <a:lnTo>
                    <a:pt x="8687346" y="4212717"/>
                  </a:lnTo>
                  <a:lnTo>
                    <a:pt x="8679701" y="4211167"/>
                  </a:lnTo>
                  <a:lnTo>
                    <a:pt x="8672043" y="4212717"/>
                  </a:lnTo>
                  <a:lnTo>
                    <a:pt x="8665807" y="4216933"/>
                  </a:lnTo>
                  <a:lnTo>
                    <a:pt x="8661590" y="4223182"/>
                  </a:lnTo>
                  <a:lnTo>
                    <a:pt x="8660054" y="4230827"/>
                  </a:lnTo>
                  <a:lnTo>
                    <a:pt x="8661590" y="4238472"/>
                  </a:lnTo>
                  <a:lnTo>
                    <a:pt x="8665807" y="4244721"/>
                  </a:lnTo>
                  <a:lnTo>
                    <a:pt x="8672043" y="4248924"/>
                  </a:lnTo>
                  <a:lnTo>
                    <a:pt x="8679701" y="4250474"/>
                  </a:lnTo>
                  <a:lnTo>
                    <a:pt x="8687346" y="4248924"/>
                  </a:lnTo>
                  <a:lnTo>
                    <a:pt x="8693594" y="4244721"/>
                  </a:lnTo>
                  <a:lnTo>
                    <a:pt x="8697798" y="4238472"/>
                  </a:lnTo>
                  <a:lnTo>
                    <a:pt x="8699348" y="4230827"/>
                  </a:lnTo>
                  <a:close/>
                </a:path>
                <a:path w="14841219" h="10718800" extrusionOk="0">
                  <a:moveTo>
                    <a:pt x="8699348" y="4130725"/>
                  </a:moveTo>
                  <a:lnTo>
                    <a:pt x="8697798" y="4123080"/>
                  </a:lnTo>
                  <a:lnTo>
                    <a:pt x="8693594" y="4116832"/>
                  </a:lnTo>
                  <a:lnTo>
                    <a:pt x="8687346" y="4112628"/>
                  </a:lnTo>
                  <a:lnTo>
                    <a:pt x="8679701" y="4111079"/>
                  </a:lnTo>
                  <a:lnTo>
                    <a:pt x="8672043" y="4112628"/>
                  </a:lnTo>
                  <a:lnTo>
                    <a:pt x="8665807" y="4116832"/>
                  </a:lnTo>
                  <a:lnTo>
                    <a:pt x="8661590" y="4123080"/>
                  </a:lnTo>
                  <a:lnTo>
                    <a:pt x="8660054" y="4130725"/>
                  </a:lnTo>
                  <a:lnTo>
                    <a:pt x="8661590" y="4138384"/>
                  </a:lnTo>
                  <a:lnTo>
                    <a:pt x="8665807" y="4144619"/>
                  </a:lnTo>
                  <a:lnTo>
                    <a:pt x="8672043" y="4148823"/>
                  </a:lnTo>
                  <a:lnTo>
                    <a:pt x="8679701" y="4150372"/>
                  </a:lnTo>
                  <a:lnTo>
                    <a:pt x="8687346" y="4148823"/>
                  </a:lnTo>
                  <a:lnTo>
                    <a:pt x="8693594" y="4144619"/>
                  </a:lnTo>
                  <a:lnTo>
                    <a:pt x="8697798" y="4138384"/>
                  </a:lnTo>
                  <a:lnTo>
                    <a:pt x="8699348" y="4130725"/>
                  </a:lnTo>
                  <a:close/>
                </a:path>
                <a:path w="14841219" h="10718800" extrusionOk="0">
                  <a:moveTo>
                    <a:pt x="8699348" y="4030624"/>
                  </a:moveTo>
                  <a:lnTo>
                    <a:pt x="8697798" y="4022979"/>
                  </a:lnTo>
                  <a:lnTo>
                    <a:pt x="8693594" y="4016743"/>
                  </a:lnTo>
                  <a:lnTo>
                    <a:pt x="8687346" y="4012527"/>
                  </a:lnTo>
                  <a:lnTo>
                    <a:pt x="8679701" y="4010990"/>
                  </a:lnTo>
                  <a:lnTo>
                    <a:pt x="8672043" y="4012527"/>
                  </a:lnTo>
                  <a:lnTo>
                    <a:pt x="8665807" y="4016743"/>
                  </a:lnTo>
                  <a:lnTo>
                    <a:pt x="8661590" y="4022979"/>
                  </a:lnTo>
                  <a:lnTo>
                    <a:pt x="8660054" y="4030624"/>
                  </a:lnTo>
                  <a:lnTo>
                    <a:pt x="8661590" y="4038282"/>
                  </a:lnTo>
                  <a:lnTo>
                    <a:pt x="8665807" y="4044531"/>
                  </a:lnTo>
                  <a:lnTo>
                    <a:pt x="8672043" y="4048747"/>
                  </a:lnTo>
                  <a:lnTo>
                    <a:pt x="8679701" y="4050284"/>
                  </a:lnTo>
                  <a:lnTo>
                    <a:pt x="8687346" y="4048747"/>
                  </a:lnTo>
                  <a:lnTo>
                    <a:pt x="8693594" y="4044531"/>
                  </a:lnTo>
                  <a:lnTo>
                    <a:pt x="8697798" y="4038282"/>
                  </a:lnTo>
                  <a:lnTo>
                    <a:pt x="8699348" y="4030624"/>
                  </a:lnTo>
                  <a:close/>
                </a:path>
                <a:path w="14841219" h="10718800" extrusionOk="0">
                  <a:moveTo>
                    <a:pt x="8699348" y="3930535"/>
                  </a:moveTo>
                  <a:lnTo>
                    <a:pt x="8697798" y="3922890"/>
                  </a:lnTo>
                  <a:lnTo>
                    <a:pt x="8693594" y="3916642"/>
                  </a:lnTo>
                  <a:lnTo>
                    <a:pt x="8687346" y="3912438"/>
                  </a:lnTo>
                  <a:lnTo>
                    <a:pt x="8679701" y="3910888"/>
                  </a:lnTo>
                  <a:lnTo>
                    <a:pt x="8672043" y="3912438"/>
                  </a:lnTo>
                  <a:lnTo>
                    <a:pt x="8665807" y="3916642"/>
                  </a:lnTo>
                  <a:lnTo>
                    <a:pt x="8661590" y="3922890"/>
                  </a:lnTo>
                  <a:lnTo>
                    <a:pt x="8660054" y="3930535"/>
                  </a:lnTo>
                  <a:lnTo>
                    <a:pt x="8661590" y="3938181"/>
                  </a:lnTo>
                  <a:lnTo>
                    <a:pt x="8665807" y="3944429"/>
                  </a:lnTo>
                  <a:lnTo>
                    <a:pt x="8672043" y="3948646"/>
                  </a:lnTo>
                  <a:lnTo>
                    <a:pt x="8679701" y="3950182"/>
                  </a:lnTo>
                  <a:lnTo>
                    <a:pt x="8687346" y="3948646"/>
                  </a:lnTo>
                  <a:lnTo>
                    <a:pt x="8693594" y="3944429"/>
                  </a:lnTo>
                  <a:lnTo>
                    <a:pt x="8697798" y="3938181"/>
                  </a:lnTo>
                  <a:lnTo>
                    <a:pt x="8699348" y="3930535"/>
                  </a:lnTo>
                  <a:close/>
                </a:path>
                <a:path w="14841219" h="10718800" extrusionOk="0">
                  <a:moveTo>
                    <a:pt x="8699348" y="3830447"/>
                  </a:moveTo>
                  <a:lnTo>
                    <a:pt x="8697798" y="3822801"/>
                  </a:lnTo>
                  <a:lnTo>
                    <a:pt x="8693594" y="3816553"/>
                  </a:lnTo>
                  <a:lnTo>
                    <a:pt x="8687346" y="3812349"/>
                  </a:lnTo>
                  <a:lnTo>
                    <a:pt x="8679701" y="3810800"/>
                  </a:lnTo>
                  <a:lnTo>
                    <a:pt x="8672043" y="3812349"/>
                  </a:lnTo>
                  <a:lnTo>
                    <a:pt x="8665807" y="3816553"/>
                  </a:lnTo>
                  <a:lnTo>
                    <a:pt x="8661590" y="3822801"/>
                  </a:lnTo>
                  <a:lnTo>
                    <a:pt x="8660054" y="3830447"/>
                  </a:lnTo>
                  <a:lnTo>
                    <a:pt x="8661590" y="3838092"/>
                  </a:lnTo>
                  <a:lnTo>
                    <a:pt x="8665807" y="3844340"/>
                  </a:lnTo>
                  <a:lnTo>
                    <a:pt x="8672043" y="3848557"/>
                  </a:lnTo>
                  <a:lnTo>
                    <a:pt x="8679701" y="3850106"/>
                  </a:lnTo>
                  <a:lnTo>
                    <a:pt x="8687346" y="3848557"/>
                  </a:lnTo>
                  <a:lnTo>
                    <a:pt x="8693594" y="3844340"/>
                  </a:lnTo>
                  <a:lnTo>
                    <a:pt x="8697798" y="3838092"/>
                  </a:lnTo>
                  <a:lnTo>
                    <a:pt x="8699348" y="3830447"/>
                  </a:lnTo>
                  <a:close/>
                </a:path>
                <a:path w="14841219" h="10718800" extrusionOk="0">
                  <a:moveTo>
                    <a:pt x="8699348" y="3730345"/>
                  </a:moveTo>
                  <a:lnTo>
                    <a:pt x="8697798" y="3722700"/>
                  </a:lnTo>
                  <a:lnTo>
                    <a:pt x="8693594" y="3716451"/>
                  </a:lnTo>
                  <a:lnTo>
                    <a:pt x="8687346" y="3712248"/>
                  </a:lnTo>
                  <a:lnTo>
                    <a:pt x="8679701" y="3710698"/>
                  </a:lnTo>
                  <a:lnTo>
                    <a:pt x="8672043" y="3712248"/>
                  </a:lnTo>
                  <a:lnTo>
                    <a:pt x="8665807" y="3716451"/>
                  </a:lnTo>
                  <a:lnTo>
                    <a:pt x="8661590" y="3722700"/>
                  </a:lnTo>
                  <a:lnTo>
                    <a:pt x="8660054" y="3730345"/>
                  </a:lnTo>
                  <a:lnTo>
                    <a:pt x="8661590" y="3737991"/>
                  </a:lnTo>
                  <a:lnTo>
                    <a:pt x="8665807" y="3744239"/>
                  </a:lnTo>
                  <a:lnTo>
                    <a:pt x="8672043" y="3748443"/>
                  </a:lnTo>
                  <a:lnTo>
                    <a:pt x="8679701" y="3749992"/>
                  </a:lnTo>
                  <a:lnTo>
                    <a:pt x="8687346" y="3748443"/>
                  </a:lnTo>
                  <a:lnTo>
                    <a:pt x="8693594" y="3744239"/>
                  </a:lnTo>
                  <a:lnTo>
                    <a:pt x="8697798" y="3737991"/>
                  </a:lnTo>
                  <a:lnTo>
                    <a:pt x="8699348" y="3730345"/>
                  </a:lnTo>
                  <a:close/>
                </a:path>
                <a:path w="14841219" h="10718800" extrusionOk="0">
                  <a:moveTo>
                    <a:pt x="8699348" y="3630244"/>
                  </a:moveTo>
                  <a:lnTo>
                    <a:pt x="8697798" y="3622598"/>
                  </a:lnTo>
                  <a:lnTo>
                    <a:pt x="8693594" y="3616363"/>
                  </a:lnTo>
                  <a:lnTo>
                    <a:pt x="8687346" y="3612146"/>
                  </a:lnTo>
                  <a:lnTo>
                    <a:pt x="8679701" y="3610610"/>
                  </a:lnTo>
                  <a:lnTo>
                    <a:pt x="8672043" y="3612146"/>
                  </a:lnTo>
                  <a:lnTo>
                    <a:pt x="8665807" y="3616363"/>
                  </a:lnTo>
                  <a:lnTo>
                    <a:pt x="8661590" y="3622598"/>
                  </a:lnTo>
                  <a:lnTo>
                    <a:pt x="8660054" y="3630244"/>
                  </a:lnTo>
                  <a:lnTo>
                    <a:pt x="8661590" y="3637902"/>
                  </a:lnTo>
                  <a:lnTo>
                    <a:pt x="8665807" y="3644138"/>
                  </a:lnTo>
                  <a:lnTo>
                    <a:pt x="8672043" y="3648354"/>
                  </a:lnTo>
                  <a:lnTo>
                    <a:pt x="8679701" y="3649891"/>
                  </a:lnTo>
                  <a:lnTo>
                    <a:pt x="8687346" y="3648354"/>
                  </a:lnTo>
                  <a:lnTo>
                    <a:pt x="8693594" y="3644138"/>
                  </a:lnTo>
                  <a:lnTo>
                    <a:pt x="8697798" y="3637902"/>
                  </a:lnTo>
                  <a:lnTo>
                    <a:pt x="8699348" y="3630244"/>
                  </a:lnTo>
                  <a:close/>
                </a:path>
                <a:path w="14841219" h="10718800" extrusionOk="0">
                  <a:moveTo>
                    <a:pt x="8699348" y="3530155"/>
                  </a:moveTo>
                  <a:lnTo>
                    <a:pt x="8697798" y="3522510"/>
                  </a:lnTo>
                  <a:lnTo>
                    <a:pt x="8693594" y="3516261"/>
                  </a:lnTo>
                  <a:lnTo>
                    <a:pt x="8687346" y="3512058"/>
                  </a:lnTo>
                  <a:lnTo>
                    <a:pt x="8679701" y="3510521"/>
                  </a:lnTo>
                  <a:lnTo>
                    <a:pt x="8672043" y="3512058"/>
                  </a:lnTo>
                  <a:lnTo>
                    <a:pt x="8665807" y="3516261"/>
                  </a:lnTo>
                  <a:lnTo>
                    <a:pt x="8661590" y="3522510"/>
                  </a:lnTo>
                  <a:lnTo>
                    <a:pt x="8660054" y="3530155"/>
                  </a:lnTo>
                  <a:lnTo>
                    <a:pt x="8661590" y="3537801"/>
                  </a:lnTo>
                  <a:lnTo>
                    <a:pt x="8665807" y="3544049"/>
                  </a:lnTo>
                  <a:lnTo>
                    <a:pt x="8672043" y="3548253"/>
                  </a:lnTo>
                  <a:lnTo>
                    <a:pt x="8679701" y="3549802"/>
                  </a:lnTo>
                  <a:lnTo>
                    <a:pt x="8687346" y="3548253"/>
                  </a:lnTo>
                  <a:lnTo>
                    <a:pt x="8693582" y="3544049"/>
                  </a:lnTo>
                  <a:lnTo>
                    <a:pt x="8697798" y="3537801"/>
                  </a:lnTo>
                  <a:lnTo>
                    <a:pt x="8699348" y="3530155"/>
                  </a:lnTo>
                  <a:close/>
                </a:path>
                <a:path w="14841219" h="10718800" extrusionOk="0">
                  <a:moveTo>
                    <a:pt x="8699348" y="3430054"/>
                  </a:moveTo>
                  <a:lnTo>
                    <a:pt x="8697798" y="3422408"/>
                  </a:lnTo>
                  <a:lnTo>
                    <a:pt x="8693594" y="3416173"/>
                  </a:lnTo>
                  <a:lnTo>
                    <a:pt x="8687346" y="3411956"/>
                  </a:lnTo>
                  <a:lnTo>
                    <a:pt x="8679701" y="3410420"/>
                  </a:lnTo>
                  <a:lnTo>
                    <a:pt x="8672043" y="3411956"/>
                  </a:lnTo>
                  <a:lnTo>
                    <a:pt x="8665807" y="3416173"/>
                  </a:lnTo>
                  <a:lnTo>
                    <a:pt x="8661590" y="3422408"/>
                  </a:lnTo>
                  <a:lnTo>
                    <a:pt x="8660054" y="3430054"/>
                  </a:lnTo>
                  <a:lnTo>
                    <a:pt x="8661590" y="3437712"/>
                  </a:lnTo>
                  <a:lnTo>
                    <a:pt x="8665807" y="3443948"/>
                  </a:lnTo>
                  <a:lnTo>
                    <a:pt x="8672043" y="3448164"/>
                  </a:lnTo>
                  <a:lnTo>
                    <a:pt x="8679701" y="3449713"/>
                  </a:lnTo>
                  <a:lnTo>
                    <a:pt x="8687346" y="3448164"/>
                  </a:lnTo>
                  <a:lnTo>
                    <a:pt x="8693594" y="3443948"/>
                  </a:lnTo>
                  <a:lnTo>
                    <a:pt x="8697798" y="3437712"/>
                  </a:lnTo>
                  <a:lnTo>
                    <a:pt x="8699348" y="3430054"/>
                  </a:lnTo>
                  <a:close/>
                </a:path>
                <a:path w="14841219" h="10718800" extrusionOk="0">
                  <a:moveTo>
                    <a:pt x="8699348" y="3329965"/>
                  </a:moveTo>
                  <a:lnTo>
                    <a:pt x="8697798" y="3322320"/>
                  </a:lnTo>
                  <a:lnTo>
                    <a:pt x="8693594" y="3316071"/>
                  </a:lnTo>
                  <a:lnTo>
                    <a:pt x="8687346" y="3311868"/>
                  </a:lnTo>
                  <a:lnTo>
                    <a:pt x="8679701" y="3310318"/>
                  </a:lnTo>
                  <a:lnTo>
                    <a:pt x="8672043" y="3311868"/>
                  </a:lnTo>
                  <a:lnTo>
                    <a:pt x="8665807" y="3316071"/>
                  </a:lnTo>
                  <a:lnTo>
                    <a:pt x="8661590" y="3322320"/>
                  </a:lnTo>
                  <a:lnTo>
                    <a:pt x="8660054" y="3329965"/>
                  </a:lnTo>
                  <a:lnTo>
                    <a:pt x="8661590" y="3337610"/>
                  </a:lnTo>
                  <a:lnTo>
                    <a:pt x="8665807" y="3343859"/>
                  </a:lnTo>
                  <a:lnTo>
                    <a:pt x="8672043" y="3348063"/>
                  </a:lnTo>
                  <a:lnTo>
                    <a:pt x="8679701" y="3349612"/>
                  </a:lnTo>
                  <a:lnTo>
                    <a:pt x="8687346" y="3348063"/>
                  </a:lnTo>
                  <a:lnTo>
                    <a:pt x="8693594" y="3343859"/>
                  </a:lnTo>
                  <a:lnTo>
                    <a:pt x="8697798" y="3337610"/>
                  </a:lnTo>
                  <a:lnTo>
                    <a:pt x="8699348" y="3329965"/>
                  </a:lnTo>
                  <a:close/>
                </a:path>
                <a:path w="14841219" h="10718800" extrusionOk="0">
                  <a:moveTo>
                    <a:pt x="8699348" y="3229864"/>
                  </a:moveTo>
                  <a:lnTo>
                    <a:pt x="8697798" y="3222218"/>
                  </a:lnTo>
                  <a:lnTo>
                    <a:pt x="8693594" y="3215970"/>
                  </a:lnTo>
                  <a:lnTo>
                    <a:pt x="8687346" y="3211766"/>
                  </a:lnTo>
                  <a:lnTo>
                    <a:pt x="8679701" y="3210217"/>
                  </a:lnTo>
                  <a:lnTo>
                    <a:pt x="8672043" y="3211766"/>
                  </a:lnTo>
                  <a:lnTo>
                    <a:pt x="8665807" y="3215970"/>
                  </a:lnTo>
                  <a:lnTo>
                    <a:pt x="8661590" y="3222218"/>
                  </a:lnTo>
                  <a:lnTo>
                    <a:pt x="8660054" y="3229864"/>
                  </a:lnTo>
                  <a:lnTo>
                    <a:pt x="8661590" y="3237509"/>
                  </a:lnTo>
                  <a:lnTo>
                    <a:pt x="8665807" y="3243757"/>
                  </a:lnTo>
                  <a:lnTo>
                    <a:pt x="8672043" y="3247961"/>
                  </a:lnTo>
                  <a:lnTo>
                    <a:pt x="8679701" y="3249511"/>
                  </a:lnTo>
                  <a:lnTo>
                    <a:pt x="8687346" y="3247961"/>
                  </a:lnTo>
                  <a:lnTo>
                    <a:pt x="8693594" y="3243757"/>
                  </a:lnTo>
                  <a:lnTo>
                    <a:pt x="8697798" y="3237509"/>
                  </a:lnTo>
                  <a:lnTo>
                    <a:pt x="8699348" y="3229864"/>
                  </a:lnTo>
                  <a:close/>
                </a:path>
                <a:path w="14841219" h="10718800" extrusionOk="0">
                  <a:moveTo>
                    <a:pt x="8699348" y="3129775"/>
                  </a:moveTo>
                  <a:lnTo>
                    <a:pt x="8697798" y="3122117"/>
                  </a:lnTo>
                  <a:lnTo>
                    <a:pt x="8693594" y="3115868"/>
                  </a:lnTo>
                  <a:lnTo>
                    <a:pt x="8687346" y="3111665"/>
                  </a:lnTo>
                  <a:lnTo>
                    <a:pt x="8679701" y="3110115"/>
                  </a:lnTo>
                  <a:lnTo>
                    <a:pt x="8672043" y="3111665"/>
                  </a:lnTo>
                  <a:lnTo>
                    <a:pt x="8665807" y="3115868"/>
                  </a:lnTo>
                  <a:lnTo>
                    <a:pt x="8661590" y="3122117"/>
                  </a:lnTo>
                  <a:lnTo>
                    <a:pt x="8660054" y="3129775"/>
                  </a:lnTo>
                  <a:lnTo>
                    <a:pt x="8661590" y="3137420"/>
                  </a:lnTo>
                  <a:lnTo>
                    <a:pt x="8665807" y="3143656"/>
                  </a:lnTo>
                  <a:lnTo>
                    <a:pt x="8672043" y="3147872"/>
                  </a:lnTo>
                  <a:lnTo>
                    <a:pt x="8679701" y="3149409"/>
                  </a:lnTo>
                  <a:lnTo>
                    <a:pt x="8687346" y="3147872"/>
                  </a:lnTo>
                  <a:lnTo>
                    <a:pt x="8693594" y="3143656"/>
                  </a:lnTo>
                  <a:lnTo>
                    <a:pt x="8697798" y="3137420"/>
                  </a:lnTo>
                  <a:lnTo>
                    <a:pt x="8699348" y="3129775"/>
                  </a:lnTo>
                  <a:close/>
                </a:path>
                <a:path w="14841219" h="10718800" extrusionOk="0">
                  <a:moveTo>
                    <a:pt x="8699348" y="3029686"/>
                  </a:moveTo>
                  <a:lnTo>
                    <a:pt x="8697798" y="3022028"/>
                  </a:lnTo>
                  <a:lnTo>
                    <a:pt x="8693594" y="3015780"/>
                  </a:lnTo>
                  <a:lnTo>
                    <a:pt x="8687346" y="3011576"/>
                  </a:lnTo>
                  <a:lnTo>
                    <a:pt x="8679701" y="3010027"/>
                  </a:lnTo>
                  <a:lnTo>
                    <a:pt x="8672043" y="3011576"/>
                  </a:lnTo>
                  <a:lnTo>
                    <a:pt x="8665807" y="3015780"/>
                  </a:lnTo>
                  <a:lnTo>
                    <a:pt x="8661590" y="3022028"/>
                  </a:lnTo>
                  <a:lnTo>
                    <a:pt x="8660054" y="3029686"/>
                  </a:lnTo>
                  <a:lnTo>
                    <a:pt x="8661590" y="3037319"/>
                  </a:lnTo>
                  <a:lnTo>
                    <a:pt x="8665807" y="3043567"/>
                  </a:lnTo>
                  <a:lnTo>
                    <a:pt x="8672043" y="3047771"/>
                  </a:lnTo>
                  <a:lnTo>
                    <a:pt x="8679701" y="3049320"/>
                  </a:lnTo>
                  <a:lnTo>
                    <a:pt x="8687346" y="3047771"/>
                  </a:lnTo>
                  <a:lnTo>
                    <a:pt x="8693594" y="3043567"/>
                  </a:lnTo>
                  <a:lnTo>
                    <a:pt x="8697798" y="3037319"/>
                  </a:lnTo>
                  <a:lnTo>
                    <a:pt x="8699348" y="3029686"/>
                  </a:lnTo>
                  <a:close/>
                </a:path>
                <a:path w="14841219" h="10718800" extrusionOk="0">
                  <a:moveTo>
                    <a:pt x="8699348" y="2929572"/>
                  </a:moveTo>
                  <a:lnTo>
                    <a:pt x="8697798" y="2921927"/>
                  </a:lnTo>
                  <a:lnTo>
                    <a:pt x="8693594" y="2915691"/>
                  </a:lnTo>
                  <a:lnTo>
                    <a:pt x="8687346" y="2911475"/>
                  </a:lnTo>
                  <a:lnTo>
                    <a:pt x="8679701" y="2909925"/>
                  </a:lnTo>
                  <a:lnTo>
                    <a:pt x="8672043" y="2911475"/>
                  </a:lnTo>
                  <a:lnTo>
                    <a:pt x="8665807" y="2915691"/>
                  </a:lnTo>
                  <a:lnTo>
                    <a:pt x="8661590" y="2921927"/>
                  </a:lnTo>
                  <a:lnTo>
                    <a:pt x="8660054" y="2929572"/>
                  </a:lnTo>
                  <a:lnTo>
                    <a:pt x="8661590" y="2937218"/>
                  </a:lnTo>
                  <a:lnTo>
                    <a:pt x="8665807" y="2943466"/>
                  </a:lnTo>
                  <a:lnTo>
                    <a:pt x="8672043" y="2947682"/>
                  </a:lnTo>
                  <a:lnTo>
                    <a:pt x="8679701" y="2949219"/>
                  </a:lnTo>
                  <a:lnTo>
                    <a:pt x="8687346" y="2947682"/>
                  </a:lnTo>
                  <a:lnTo>
                    <a:pt x="8693582" y="2943466"/>
                  </a:lnTo>
                  <a:lnTo>
                    <a:pt x="8697798" y="2937218"/>
                  </a:lnTo>
                  <a:lnTo>
                    <a:pt x="8699348" y="2929572"/>
                  </a:lnTo>
                  <a:close/>
                </a:path>
                <a:path w="14841219" h="10718800" extrusionOk="0">
                  <a:moveTo>
                    <a:pt x="8699348" y="2829471"/>
                  </a:moveTo>
                  <a:lnTo>
                    <a:pt x="8697798" y="2821838"/>
                  </a:lnTo>
                  <a:lnTo>
                    <a:pt x="8693594" y="2815590"/>
                  </a:lnTo>
                  <a:lnTo>
                    <a:pt x="8687346" y="2811373"/>
                  </a:lnTo>
                  <a:lnTo>
                    <a:pt x="8679701" y="2809837"/>
                  </a:lnTo>
                  <a:lnTo>
                    <a:pt x="8672043" y="2811373"/>
                  </a:lnTo>
                  <a:lnTo>
                    <a:pt x="8665807" y="2815590"/>
                  </a:lnTo>
                  <a:lnTo>
                    <a:pt x="8661590" y="2821838"/>
                  </a:lnTo>
                  <a:lnTo>
                    <a:pt x="8660054" y="2829471"/>
                  </a:lnTo>
                  <a:lnTo>
                    <a:pt x="8661590" y="2837129"/>
                  </a:lnTo>
                  <a:lnTo>
                    <a:pt x="8665807" y="2843377"/>
                  </a:lnTo>
                  <a:lnTo>
                    <a:pt x="8672043" y="2847581"/>
                  </a:lnTo>
                  <a:lnTo>
                    <a:pt x="8679701" y="2849130"/>
                  </a:lnTo>
                  <a:lnTo>
                    <a:pt x="8687346" y="2847581"/>
                  </a:lnTo>
                  <a:lnTo>
                    <a:pt x="8693594" y="2843377"/>
                  </a:lnTo>
                  <a:lnTo>
                    <a:pt x="8697798" y="2837129"/>
                  </a:lnTo>
                  <a:lnTo>
                    <a:pt x="8699348" y="2829471"/>
                  </a:lnTo>
                  <a:close/>
                </a:path>
                <a:path w="14841219" h="10718800" extrusionOk="0">
                  <a:moveTo>
                    <a:pt x="8699348" y="2729382"/>
                  </a:moveTo>
                  <a:lnTo>
                    <a:pt x="8697798" y="2721737"/>
                  </a:lnTo>
                  <a:lnTo>
                    <a:pt x="8693594" y="2715488"/>
                  </a:lnTo>
                  <a:lnTo>
                    <a:pt x="8687346" y="2711285"/>
                  </a:lnTo>
                  <a:lnTo>
                    <a:pt x="8679701" y="2709735"/>
                  </a:lnTo>
                  <a:lnTo>
                    <a:pt x="8672043" y="2711285"/>
                  </a:lnTo>
                  <a:lnTo>
                    <a:pt x="8665807" y="2715488"/>
                  </a:lnTo>
                  <a:lnTo>
                    <a:pt x="8661590" y="2721737"/>
                  </a:lnTo>
                  <a:lnTo>
                    <a:pt x="8660054" y="2729382"/>
                  </a:lnTo>
                  <a:lnTo>
                    <a:pt x="8661590" y="2737027"/>
                  </a:lnTo>
                  <a:lnTo>
                    <a:pt x="8665807" y="2743276"/>
                  </a:lnTo>
                  <a:lnTo>
                    <a:pt x="8672043" y="2747492"/>
                  </a:lnTo>
                  <a:lnTo>
                    <a:pt x="8679701" y="2749042"/>
                  </a:lnTo>
                  <a:lnTo>
                    <a:pt x="8687346" y="2747492"/>
                  </a:lnTo>
                  <a:lnTo>
                    <a:pt x="8693594" y="2743276"/>
                  </a:lnTo>
                  <a:lnTo>
                    <a:pt x="8697798" y="2737027"/>
                  </a:lnTo>
                  <a:lnTo>
                    <a:pt x="8699348" y="2729382"/>
                  </a:lnTo>
                  <a:close/>
                </a:path>
                <a:path w="14841219" h="10718800" extrusionOk="0">
                  <a:moveTo>
                    <a:pt x="8699348" y="2629281"/>
                  </a:moveTo>
                  <a:lnTo>
                    <a:pt x="8697798" y="2621635"/>
                  </a:lnTo>
                  <a:lnTo>
                    <a:pt x="8693594" y="2615400"/>
                  </a:lnTo>
                  <a:lnTo>
                    <a:pt x="8687346" y="2611183"/>
                  </a:lnTo>
                  <a:lnTo>
                    <a:pt x="8679701" y="2609634"/>
                  </a:lnTo>
                  <a:lnTo>
                    <a:pt x="8672043" y="2611183"/>
                  </a:lnTo>
                  <a:lnTo>
                    <a:pt x="8665807" y="2615400"/>
                  </a:lnTo>
                  <a:lnTo>
                    <a:pt x="8661590" y="2621635"/>
                  </a:lnTo>
                  <a:lnTo>
                    <a:pt x="8660054" y="2629281"/>
                  </a:lnTo>
                  <a:lnTo>
                    <a:pt x="8661590" y="2636939"/>
                  </a:lnTo>
                  <a:lnTo>
                    <a:pt x="8665807" y="2643174"/>
                  </a:lnTo>
                  <a:lnTo>
                    <a:pt x="8672043" y="2647391"/>
                  </a:lnTo>
                  <a:lnTo>
                    <a:pt x="8679701" y="2648928"/>
                  </a:lnTo>
                  <a:lnTo>
                    <a:pt x="8687346" y="2647391"/>
                  </a:lnTo>
                  <a:lnTo>
                    <a:pt x="8693594" y="2643174"/>
                  </a:lnTo>
                  <a:lnTo>
                    <a:pt x="8697798" y="2636939"/>
                  </a:lnTo>
                  <a:lnTo>
                    <a:pt x="8699348" y="2629281"/>
                  </a:lnTo>
                  <a:close/>
                </a:path>
                <a:path w="14841219" h="10718800" extrusionOk="0">
                  <a:moveTo>
                    <a:pt x="8699348" y="2529192"/>
                  </a:moveTo>
                  <a:lnTo>
                    <a:pt x="8697798" y="2521547"/>
                  </a:lnTo>
                  <a:lnTo>
                    <a:pt x="8693594" y="2515298"/>
                  </a:lnTo>
                  <a:lnTo>
                    <a:pt x="8687346" y="2511094"/>
                  </a:lnTo>
                  <a:lnTo>
                    <a:pt x="8679701" y="2509545"/>
                  </a:lnTo>
                  <a:lnTo>
                    <a:pt x="8672043" y="2511094"/>
                  </a:lnTo>
                  <a:lnTo>
                    <a:pt x="8665807" y="2515298"/>
                  </a:lnTo>
                  <a:lnTo>
                    <a:pt x="8661590" y="2521547"/>
                  </a:lnTo>
                  <a:lnTo>
                    <a:pt x="8660054" y="2529192"/>
                  </a:lnTo>
                  <a:lnTo>
                    <a:pt x="8661590" y="2536837"/>
                  </a:lnTo>
                  <a:lnTo>
                    <a:pt x="8665807" y="2543086"/>
                  </a:lnTo>
                  <a:lnTo>
                    <a:pt x="8672043" y="2547302"/>
                  </a:lnTo>
                  <a:lnTo>
                    <a:pt x="8679701" y="2548839"/>
                  </a:lnTo>
                  <a:lnTo>
                    <a:pt x="8687346" y="2547302"/>
                  </a:lnTo>
                  <a:lnTo>
                    <a:pt x="8693582" y="2543086"/>
                  </a:lnTo>
                  <a:lnTo>
                    <a:pt x="8697798" y="2536837"/>
                  </a:lnTo>
                  <a:lnTo>
                    <a:pt x="8699348" y="2529192"/>
                  </a:lnTo>
                  <a:close/>
                </a:path>
                <a:path w="14841219" h="10718800" extrusionOk="0">
                  <a:moveTo>
                    <a:pt x="8729408" y="8630971"/>
                  </a:moveTo>
                  <a:lnTo>
                    <a:pt x="8727872" y="8623325"/>
                  </a:lnTo>
                  <a:lnTo>
                    <a:pt x="8723655" y="8617077"/>
                  </a:lnTo>
                  <a:lnTo>
                    <a:pt x="8717420" y="8612861"/>
                  </a:lnTo>
                  <a:lnTo>
                    <a:pt x="8709774" y="8611311"/>
                  </a:lnTo>
                  <a:lnTo>
                    <a:pt x="8702129" y="8612861"/>
                  </a:lnTo>
                  <a:lnTo>
                    <a:pt x="8695880" y="8617077"/>
                  </a:lnTo>
                  <a:lnTo>
                    <a:pt x="8691664" y="8623325"/>
                  </a:lnTo>
                  <a:lnTo>
                    <a:pt x="8690127" y="8630971"/>
                  </a:lnTo>
                  <a:lnTo>
                    <a:pt x="8691664" y="8638616"/>
                  </a:lnTo>
                  <a:lnTo>
                    <a:pt x="8695880" y="8644852"/>
                  </a:lnTo>
                  <a:lnTo>
                    <a:pt x="8702129" y="8649068"/>
                  </a:lnTo>
                  <a:lnTo>
                    <a:pt x="8709774" y="8650605"/>
                  </a:lnTo>
                  <a:lnTo>
                    <a:pt x="8717420" y="8649068"/>
                  </a:lnTo>
                  <a:lnTo>
                    <a:pt x="8723655" y="8644852"/>
                  </a:lnTo>
                  <a:lnTo>
                    <a:pt x="8727872" y="8638616"/>
                  </a:lnTo>
                  <a:lnTo>
                    <a:pt x="8729408" y="8630971"/>
                  </a:lnTo>
                  <a:close/>
                </a:path>
                <a:path w="14841219" h="10718800" extrusionOk="0">
                  <a:moveTo>
                    <a:pt x="8729408" y="8530857"/>
                  </a:moveTo>
                  <a:lnTo>
                    <a:pt x="8727872" y="8523224"/>
                  </a:lnTo>
                  <a:lnTo>
                    <a:pt x="8723655" y="8516976"/>
                  </a:lnTo>
                  <a:lnTo>
                    <a:pt x="8717420" y="8512759"/>
                  </a:lnTo>
                  <a:lnTo>
                    <a:pt x="8709774" y="8511222"/>
                  </a:lnTo>
                  <a:lnTo>
                    <a:pt x="8702129" y="8512759"/>
                  </a:lnTo>
                  <a:lnTo>
                    <a:pt x="8695880" y="8516976"/>
                  </a:lnTo>
                  <a:lnTo>
                    <a:pt x="8691664" y="8523224"/>
                  </a:lnTo>
                  <a:lnTo>
                    <a:pt x="8690127" y="8530857"/>
                  </a:lnTo>
                  <a:lnTo>
                    <a:pt x="8691664" y="8538515"/>
                  </a:lnTo>
                  <a:lnTo>
                    <a:pt x="8695880" y="8544750"/>
                  </a:lnTo>
                  <a:lnTo>
                    <a:pt x="8702129" y="8548967"/>
                  </a:lnTo>
                  <a:lnTo>
                    <a:pt x="8709774" y="8550504"/>
                  </a:lnTo>
                  <a:lnTo>
                    <a:pt x="8717420" y="8548967"/>
                  </a:lnTo>
                  <a:lnTo>
                    <a:pt x="8723655" y="8544750"/>
                  </a:lnTo>
                  <a:lnTo>
                    <a:pt x="8727872" y="8538515"/>
                  </a:lnTo>
                  <a:lnTo>
                    <a:pt x="8729408" y="8530857"/>
                  </a:lnTo>
                  <a:close/>
                </a:path>
                <a:path w="14841219" h="10718800" extrusionOk="0">
                  <a:moveTo>
                    <a:pt x="8729421" y="8430768"/>
                  </a:moveTo>
                  <a:lnTo>
                    <a:pt x="8727884" y="8423123"/>
                  </a:lnTo>
                  <a:lnTo>
                    <a:pt x="8723668" y="8416874"/>
                  </a:lnTo>
                  <a:lnTo>
                    <a:pt x="8717420" y="8412670"/>
                  </a:lnTo>
                  <a:lnTo>
                    <a:pt x="8709774" y="8411121"/>
                  </a:lnTo>
                  <a:lnTo>
                    <a:pt x="8702129" y="8412670"/>
                  </a:lnTo>
                  <a:lnTo>
                    <a:pt x="8695880" y="8416874"/>
                  </a:lnTo>
                  <a:lnTo>
                    <a:pt x="8691677" y="8423123"/>
                  </a:lnTo>
                  <a:lnTo>
                    <a:pt x="8690127" y="8430768"/>
                  </a:lnTo>
                  <a:lnTo>
                    <a:pt x="8691677" y="8438413"/>
                  </a:lnTo>
                  <a:lnTo>
                    <a:pt x="8695880" y="8444662"/>
                  </a:lnTo>
                  <a:lnTo>
                    <a:pt x="8702129" y="8448878"/>
                  </a:lnTo>
                  <a:lnTo>
                    <a:pt x="8709774" y="8450428"/>
                  </a:lnTo>
                  <a:lnTo>
                    <a:pt x="8717420" y="8448878"/>
                  </a:lnTo>
                  <a:lnTo>
                    <a:pt x="8723668" y="8444662"/>
                  </a:lnTo>
                  <a:lnTo>
                    <a:pt x="8727884" y="8438413"/>
                  </a:lnTo>
                  <a:lnTo>
                    <a:pt x="8729421" y="8430768"/>
                  </a:lnTo>
                  <a:close/>
                </a:path>
                <a:path w="14841219" h="10718800" extrusionOk="0">
                  <a:moveTo>
                    <a:pt x="8729421" y="8330679"/>
                  </a:moveTo>
                  <a:lnTo>
                    <a:pt x="8727884" y="8323034"/>
                  </a:lnTo>
                  <a:lnTo>
                    <a:pt x="8723668" y="8316785"/>
                  </a:lnTo>
                  <a:lnTo>
                    <a:pt x="8717420" y="8312569"/>
                  </a:lnTo>
                  <a:lnTo>
                    <a:pt x="8709774" y="8311032"/>
                  </a:lnTo>
                  <a:lnTo>
                    <a:pt x="8702129" y="8312569"/>
                  </a:lnTo>
                  <a:lnTo>
                    <a:pt x="8695880" y="8316785"/>
                  </a:lnTo>
                  <a:lnTo>
                    <a:pt x="8691677" y="8323034"/>
                  </a:lnTo>
                  <a:lnTo>
                    <a:pt x="8690127" y="8330679"/>
                  </a:lnTo>
                  <a:lnTo>
                    <a:pt x="8691677" y="8338325"/>
                  </a:lnTo>
                  <a:lnTo>
                    <a:pt x="8695880" y="8344573"/>
                  </a:lnTo>
                  <a:lnTo>
                    <a:pt x="8702129" y="8348789"/>
                  </a:lnTo>
                  <a:lnTo>
                    <a:pt x="8709774" y="8350326"/>
                  </a:lnTo>
                  <a:lnTo>
                    <a:pt x="8717420" y="8348789"/>
                  </a:lnTo>
                  <a:lnTo>
                    <a:pt x="8723668" y="8344573"/>
                  </a:lnTo>
                  <a:lnTo>
                    <a:pt x="8727884" y="8338325"/>
                  </a:lnTo>
                  <a:lnTo>
                    <a:pt x="8729421" y="8330679"/>
                  </a:lnTo>
                  <a:close/>
                </a:path>
                <a:path w="14841219" h="10718800" extrusionOk="0">
                  <a:moveTo>
                    <a:pt x="8729421" y="8230578"/>
                  </a:moveTo>
                  <a:lnTo>
                    <a:pt x="8727884" y="8222932"/>
                  </a:lnTo>
                  <a:lnTo>
                    <a:pt x="8723668" y="8216697"/>
                  </a:lnTo>
                  <a:lnTo>
                    <a:pt x="8717420" y="8212480"/>
                  </a:lnTo>
                  <a:lnTo>
                    <a:pt x="8709774" y="8210931"/>
                  </a:lnTo>
                  <a:lnTo>
                    <a:pt x="8702129" y="8212480"/>
                  </a:lnTo>
                  <a:lnTo>
                    <a:pt x="8695880" y="8216697"/>
                  </a:lnTo>
                  <a:lnTo>
                    <a:pt x="8691677" y="8222932"/>
                  </a:lnTo>
                  <a:lnTo>
                    <a:pt x="8690127" y="8230578"/>
                  </a:lnTo>
                  <a:lnTo>
                    <a:pt x="8691677" y="8238223"/>
                  </a:lnTo>
                  <a:lnTo>
                    <a:pt x="8695880" y="8244472"/>
                  </a:lnTo>
                  <a:lnTo>
                    <a:pt x="8702129" y="8248688"/>
                  </a:lnTo>
                  <a:lnTo>
                    <a:pt x="8709774" y="8250225"/>
                  </a:lnTo>
                  <a:lnTo>
                    <a:pt x="8717420" y="8248688"/>
                  </a:lnTo>
                  <a:lnTo>
                    <a:pt x="8723668" y="8244472"/>
                  </a:lnTo>
                  <a:lnTo>
                    <a:pt x="8727884" y="8238223"/>
                  </a:lnTo>
                  <a:lnTo>
                    <a:pt x="8729421" y="8230578"/>
                  </a:lnTo>
                  <a:close/>
                </a:path>
                <a:path w="14841219" h="10718800" extrusionOk="0">
                  <a:moveTo>
                    <a:pt x="8729421" y="8130489"/>
                  </a:moveTo>
                  <a:lnTo>
                    <a:pt x="8727884" y="8122844"/>
                  </a:lnTo>
                  <a:lnTo>
                    <a:pt x="8723668" y="8116595"/>
                  </a:lnTo>
                  <a:lnTo>
                    <a:pt x="8717420" y="8112379"/>
                  </a:lnTo>
                  <a:lnTo>
                    <a:pt x="8709774" y="8110842"/>
                  </a:lnTo>
                  <a:lnTo>
                    <a:pt x="8702129" y="8112379"/>
                  </a:lnTo>
                  <a:lnTo>
                    <a:pt x="8695880" y="8116595"/>
                  </a:lnTo>
                  <a:lnTo>
                    <a:pt x="8691677" y="8122844"/>
                  </a:lnTo>
                  <a:lnTo>
                    <a:pt x="8690127" y="8130489"/>
                  </a:lnTo>
                  <a:lnTo>
                    <a:pt x="8691677" y="8138134"/>
                  </a:lnTo>
                  <a:lnTo>
                    <a:pt x="8695880" y="8144370"/>
                  </a:lnTo>
                  <a:lnTo>
                    <a:pt x="8702129" y="8148587"/>
                  </a:lnTo>
                  <a:lnTo>
                    <a:pt x="8709774" y="8150123"/>
                  </a:lnTo>
                  <a:lnTo>
                    <a:pt x="8717420" y="8148587"/>
                  </a:lnTo>
                  <a:lnTo>
                    <a:pt x="8723668" y="8144370"/>
                  </a:lnTo>
                  <a:lnTo>
                    <a:pt x="8727884" y="8138134"/>
                  </a:lnTo>
                  <a:lnTo>
                    <a:pt x="8729421" y="8130489"/>
                  </a:lnTo>
                  <a:close/>
                </a:path>
                <a:path w="14841219" h="10718800" extrusionOk="0">
                  <a:moveTo>
                    <a:pt x="8729421" y="8030388"/>
                  </a:moveTo>
                  <a:lnTo>
                    <a:pt x="8727884" y="8022742"/>
                  </a:lnTo>
                  <a:lnTo>
                    <a:pt x="8723668" y="8016494"/>
                  </a:lnTo>
                  <a:lnTo>
                    <a:pt x="8717420" y="8012290"/>
                  </a:lnTo>
                  <a:lnTo>
                    <a:pt x="8709774" y="8010741"/>
                  </a:lnTo>
                  <a:lnTo>
                    <a:pt x="8702129" y="8012290"/>
                  </a:lnTo>
                  <a:lnTo>
                    <a:pt x="8695880" y="8016494"/>
                  </a:lnTo>
                  <a:lnTo>
                    <a:pt x="8691677" y="8022742"/>
                  </a:lnTo>
                  <a:lnTo>
                    <a:pt x="8690127" y="8030388"/>
                  </a:lnTo>
                  <a:lnTo>
                    <a:pt x="8691677" y="8038033"/>
                  </a:lnTo>
                  <a:lnTo>
                    <a:pt x="8695880" y="8044281"/>
                  </a:lnTo>
                  <a:lnTo>
                    <a:pt x="8702129" y="8048498"/>
                  </a:lnTo>
                  <a:lnTo>
                    <a:pt x="8709774" y="8050035"/>
                  </a:lnTo>
                  <a:lnTo>
                    <a:pt x="8717420" y="8048498"/>
                  </a:lnTo>
                  <a:lnTo>
                    <a:pt x="8723668" y="8044281"/>
                  </a:lnTo>
                  <a:lnTo>
                    <a:pt x="8727884" y="8038033"/>
                  </a:lnTo>
                  <a:lnTo>
                    <a:pt x="8729421" y="8030388"/>
                  </a:lnTo>
                  <a:close/>
                </a:path>
                <a:path w="14841219" h="10718800" extrusionOk="0">
                  <a:moveTo>
                    <a:pt x="8729421" y="7930299"/>
                  </a:moveTo>
                  <a:lnTo>
                    <a:pt x="8727884" y="7922641"/>
                  </a:lnTo>
                  <a:lnTo>
                    <a:pt x="8723668" y="7916405"/>
                  </a:lnTo>
                  <a:lnTo>
                    <a:pt x="8717420" y="7912189"/>
                  </a:lnTo>
                  <a:lnTo>
                    <a:pt x="8709774" y="7910639"/>
                  </a:lnTo>
                  <a:lnTo>
                    <a:pt x="8702129" y="7912189"/>
                  </a:lnTo>
                  <a:lnTo>
                    <a:pt x="8695880" y="7916405"/>
                  </a:lnTo>
                  <a:lnTo>
                    <a:pt x="8691677" y="7922641"/>
                  </a:lnTo>
                  <a:lnTo>
                    <a:pt x="8690127" y="7930299"/>
                  </a:lnTo>
                  <a:lnTo>
                    <a:pt x="8691677" y="7937944"/>
                  </a:lnTo>
                  <a:lnTo>
                    <a:pt x="8695880" y="7944180"/>
                  </a:lnTo>
                  <a:lnTo>
                    <a:pt x="8702129" y="7948396"/>
                  </a:lnTo>
                  <a:lnTo>
                    <a:pt x="8709774" y="7949933"/>
                  </a:lnTo>
                  <a:lnTo>
                    <a:pt x="8717420" y="7948396"/>
                  </a:lnTo>
                  <a:lnTo>
                    <a:pt x="8723668" y="7944180"/>
                  </a:lnTo>
                  <a:lnTo>
                    <a:pt x="8727884" y="7937944"/>
                  </a:lnTo>
                  <a:lnTo>
                    <a:pt x="8729421" y="7930299"/>
                  </a:lnTo>
                  <a:close/>
                </a:path>
                <a:path w="14841219" h="10718800" extrusionOk="0">
                  <a:moveTo>
                    <a:pt x="8729421" y="7830198"/>
                  </a:moveTo>
                  <a:lnTo>
                    <a:pt x="8727884" y="7822552"/>
                  </a:lnTo>
                  <a:lnTo>
                    <a:pt x="8723668" y="7816304"/>
                  </a:lnTo>
                  <a:lnTo>
                    <a:pt x="8717420" y="7812100"/>
                  </a:lnTo>
                  <a:lnTo>
                    <a:pt x="8709774" y="7810551"/>
                  </a:lnTo>
                  <a:lnTo>
                    <a:pt x="8702129" y="7812100"/>
                  </a:lnTo>
                  <a:lnTo>
                    <a:pt x="8695880" y="7816304"/>
                  </a:lnTo>
                  <a:lnTo>
                    <a:pt x="8691677" y="7822552"/>
                  </a:lnTo>
                  <a:lnTo>
                    <a:pt x="8690127" y="7830198"/>
                  </a:lnTo>
                  <a:lnTo>
                    <a:pt x="8691677" y="7837843"/>
                  </a:lnTo>
                  <a:lnTo>
                    <a:pt x="8695880" y="7844091"/>
                  </a:lnTo>
                  <a:lnTo>
                    <a:pt x="8702129" y="7848308"/>
                  </a:lnTo>
                  <a:lnTo>
                    <a:pt x="8709774" y="7849844"/>
                  </a:lnTo>
                  <a:lnTo>
                    <a:pt x="8717420" y="7848308"/>
                  </a:lnTo>
                  <a:lnTo>
                    <a:pt x="8723668" y="7844091"/>
                  </a:lnTo>
                  <a:lnTo>
                    <a:pt x="8727884" y="7837843"/>
                  </a:lnTo>
                  <a:lnTo>
                    <a:pt x="8729421" y="7830198"/>
                  </a:lnTo>
                  <a:close/>
                </a:path>
                <a:path w="14841219" h="10718800" extrusionOk="0">
                  <a:moveTo>
                    <a:pt x="8729421" y="7730096"/>
                  </a:moveTo>
                  <a:lnTo>
                    <a:pt x="8727884" y="7722451"/>
                  </a:lnTo>
                  <a:lnTo>
                    <a:pt x="8723668" y="7716215"/>
                  </a:lnTo>
                  <a:lnTo>
                    <a:pt x="8717420" y="7711999"/>
                  </a:lnTo>
                  <a:lnTo>
                    <a:pt x="8709774" y="7710449"/>
                  </a:lnTo>
                  <a:lnTo>
                    <a:pt x="8702129" y="7711999"/>
                  </a:lnTo>
                  <a:lnTo>
                    <a:pt x="8695880" y="7716215"/>
                  </a:lnTo>
                  <a:lnTo>
                    <a:pt x="8691677" y="7722451"/>
                  </a:lnTo>
                  <a:lnTo>
                    <a:pt x="8690127" y="7730096"/>
                  </a:lnTo>
                  <a:lnTo>
                    <a:pt x="8691677" y="7737754"/>
                  </a:lnTo>
                  <a:lnTo>
                    <a:pt x="8695880" y="7743990"/>
                  </a:lnTo>
                  <a:lnTo>
                    <a:pt x="8702129" y="7748206"/>
                  </a:lnTo>
                  <a:lnTo>
                    <a:pt x="8709774" y="7749743"/>
                  </a:lnTo>
                  <a:lnTo>
                    <a:pt x="8717420" y="7748206"/>
                  </a:lnTo>
                  <a:lnTo>
                    <a:pt x="8723668" y="7743990"/>
                  </a:lnTo>
                  <a:lnTo>
                    <a:pt x="8727884" y="7737754"/>
                  </a:lnTo>
                  <a:lnTo>
                    <a:pt x="8729421" y="7730096"/>
                  </a:lnTo>
                  <a:close/>
                </a:path>
                <a:path w="14841219" h="10718800" extrusionOk="0">
                  <a:moveTo>
                    <a:pt x="8773338" y="5477370"/>
                  </a:moveTo>
                  <a:lnTo>
                    <a:pt x="8771788" y="5469725"/>
                  </a:lnTo>
                  <a:lnTo>
                    <a:pt x="8767585" y="5463476"/>
                  </a:lnTo>
                  <a:lnTo>
                    <a:pt x="8761336" y="5459273"/>
                  </a:lnTo>
                  <a:lnTo>
                    <a:pt x="8753691" y="5457723"/>
                  </a:lnTo>
                  <a:lnTo>
                    <a:pt x="8746045" y="5459273"/>
                  </a:lnTo>
                  <a:lnTo>
                    <a:pt x="8739797" y="5463476"/>
                  </a:lnTo>
                  <a:lnTo>
                    <a:pt x="8735581" y="5469725"/>
                  </a:lnTo>
                  <a:lnTo>
                    <a:pt x="8734044" y="5477370"/>
                  </a:lnTo>
                  <a:lnTo>
                    <a:pt x="8735581" y="5485015"/>
                  </a:lnTo>
                  <a:lnTo>
                    <a:pt x="8739797" y="5491264"/>
                  </a:lnTo>
                  <a:lnTo>
                    <a:pt x="8746045" y="5495480"/>
                  </a:lnTo>
                  <a:lnTo>
                    <a:pt x="8753691" y="5497017"/>
                  </a:lnTo>
                  <a:lnTo>
                    <a:pt x="8761336" y="5495480"/>
                  </a:lnTo>
                  <a:lnTo>
                    <a:pt x="8767585" y="5491264"/>
                  </a:lnTo>
                  <a:lnTo>
                    <a:pt x="8771788" y="5485015"/>
                  </a:lnTo>
                  <a:lnTo>
                    <a:pt x="8773338" y="5477370"/>
                  </a:lnTo>
                  <a:close/>
                </a:path>
                <a:path w="14841219" h="10718800" extrusionOk="0">
                  <a:moveTo>
                    <a:pt x="8773338" y="5377269"/>
                  </a:moveTo>
                  <a:lnTo>
                    <a:pt x="8771801" y="5369623"/>
                  </a:lnTo>
                  <a:lnTo>
                    <a:pt x="8767585" y="5363388"/>
                  </a:lnTo>
                  <a:lnTo>
                    <a:pt x="8761336" y="5359171"/>
                  </a:lnTo>
                  <a:lnTo>
                    <a:pt x="8753691" y="5357634"/>
                  </a:lnTo>
                  <a:lnTo>
                    <a:pt x="8746045" y="5359171"/>
                  </a:lnTo>
                  <a:lnTo>
                    <a:pt x="8739797" y="5363388"/>
                  </a:lnTo>
                  <a:lnTo>
                    <a:pt x="8735581" y="5369623"/>
                  </a:lnTo>
                  <a:lnTo>
                    <a:pt x="8734044" y="5377269"/>
                  </a:lnTo>
                  <a:lnTo>
                    <a:pt x="8735581" y="5384927"/>
                  </a:lnTo>
                  <a:lnTo>
                    <a:pt x="8739797" y="5391175"/>
                  </a:lnTo>
                  <a:lnTo>
                    <a:pt x="8746045" y="5395379"/>
                  </a:lnTo>
                  <a:lnTo>
                    <a:pt x="8753691" y="5396928"/>
                  </a:lnTo>
                  <a:lnTo>
                    <a:pt x="8761336" y="5395379"/>
                  </a:lnTo>
                  <a:lnTo>
                    <a:pt x="8767585" y="5391175"/>
                  </a:lnTo>
                  <a:lnTo>
                    <a:pt x="8771801" y="5384927"/>
                  </a:lnTo>
                  <a:lnTo>
                    <a:pt x="8773338" y="5377269"/>
                  </a:lnTo>
                  <a:close/>
                </a:path>
                <a:path w="14841219" h="10718800" extrusionOk="0">
                  <a:moveTo>
                    <a:pt x="8773338" y="5277180"/>
                  </a:moveTo>
                  <a:lnTo>
                    <a:pt x="8771801" y="5269535"/>
                  </a:lnTo>
                  <a:lnTo>
                    <a:pt x="8767585" y="5263286"/>
                  </a:lnTo>
                  <a:lnTo>
                    <a:pt x="8761336" y="5259082"/>
                  </a:lnTo>
                  <a:lnTo>
                    <a:pt x="8753691" y="5257533"/>
                  </a:lnTo>
                  <a:lnTo>
                    <a:pt x="8746045" y="5259082"/>
                  </a:lnTo>
                  <a:lnTo>
                    <a:pt x="8739797" y="5263286"/>
                  </a:lnTo>
                  <a:lnTo>
                    <a:pt x="8735581" y="5269535"/>
                  </a:lnTo>
                  <a:lnTo>
                    <a:pt x="8734044" y="5277180"/>
                  </a:lnTo>
                  <a:lnTo>
                    <a:pt x="8735581" y="5284825"/>
                  </a:lnTo>
                  <a:lnTo>
                    <a:pt x="8739797" y="5291074"/>
                  </a:lnTo>
                  <a:lnTo>
                    <a:pt x="8746045" y="5295277"/>
                  </a:lnTo>
                  <a:lnTo>
                    <a:pt x="8753691" y="5296827"/>
                  </a:lnTo>
                  <a:lnTo>
                    <a:pt x="8761336" y="5295277"/>
                  </a:lnTo>
                  <a:lnTo>
                    <a:pt x="8767585" y="5291074"/>
                  </a:lnTo>
                  <a:lnTo>
                    <a:pt x="8771801" y="5284825"/>
                  </a:lnTo>
                  <a:lnTo>
                    <a:pt x="8773338" y="5277180"/>
                  </a:lnTo>
                  <a:close/>
                </a:path>
                <a:path w="14841219" h="10718800" extrusionOk="0">
                  <a:moveTo>
                    <a:pt x="8773338" y="5177079"/>
                  </a:moveTo>
                  <a:lnTo>
                    <a:pt x="8771801" y="5169433"/>
                  </a:lnTo>
                  <a:lnTo>
                    <a:pt x="8767585" y="5163185"/>
                  </a:lnTo>
                  <a:lnTo>
                    <a:pt x="8761336" y="5158981"/>
                  </a:lnTo>
                  <a:lnTo>
                    <a:pt x="8753691" y="5157432"/>
                  </a:lnTo>
                  <a:lnTo>
                    <a:pt x="8746045" y="5158981"/>
                  </a:lnTo>
                  <a:lnTo>
                    <a:pt x="8739797" y="5163185"/>
                  </a:lnTo>
                  <a:lnTo>
                    <a:pt x="8735581" y="5169433"/>
                  </a:lnTo>
                  <a:lnTo>
                    <a:pt x="8734044" y="5177079"/>
                  </a:lnTo>
                  <a:lnTo>
                    <a:pt x="8735581" y="5184737"/>
                  </a:lnTo>
                  <a:lnTo>
                    <a:pt x="8739797" y="5190972"/>
                  </a:lnTo>
                  <a:lnTo>
                    <a:pt x="8746045" y="5195189"/>
                  </a:lnTo>
                  <a:lnTo>
                    <a:pt x="8753691" y="5196725"/>
                  </a:lnTo>
                  <a:lnTo>
                    <a:pt x="8761336" y="5195189"/>
                  </a:lnTo>
                  <a:lnTo>
                    <a:pt x="8767585" y="5190972"/>
                  </a:lnTo>
                  <a:lnTo>
                    <a:pt x="8771801" y="5184737"/>
                  </a:lnTo>
                  <a:lnTo>
                    <a:pt x="8773338" y="5177079"/>
                  </a:lnTo>
                  <a:close/>
                </a:path>
                <a:path w="14841219" h="10718800" extrusionOk="0">
                  <a:moveTo>
                    <a:pt x="8773338" y="5076990"/>
                  </a:moveTo>
                  <a:lnTo>
                    <a:pt x="8771801" y="5069344"/>
                  </a:lnTo>
                  <a:lnTo>
                    <a:pt x="8767585" y="5063096"/>
                  </a:lnTo>
                  <a:lnTo>
                    <a:pt x="8761336" y="5058880"/>
                  </a:lnTo>
                  <a:lnTo>
                    <a:pt x="8753691" y="5057343"/>
                  </a:lnTo>
                  <a:lnTo>
                    <a:pt x="8746045" y="5058880"/>
                  </a:lnTo>
                  <a:lnTo>
                    <a:pt x="8739797" y="5063096"/>
                  </a:lnTo>
                  <a:lnTo>
                    <a:pt x="8735581" y="5069344"/>
                  </a:lnTo>
                  <a:lnTo>
                    <a:pt x="8734044" y="5076990"/>
                  </a:lnTo>
                  <a:lnTo>
                    <a:pt x="8735581" y="5084635"/>
                  </a:lnTo>
                  <a:lnTo>
                    <a:pt x="8739797" y="5090884"/>
                  </a:lnTo>
                  <a:lnTo>
                    <a:pt x="8746045" y="5095087"/>
                  </a:lnTo>
                  <a:lnTo>
                    <a:pt x="8753691" y="5096637"/>
                  </a:lnTo>
                  <a:lnTo>
                    <a:pt x="8761336" y="5095087"/>
                  </a:lnTo>
                  <a:lnTo>
                    <a:pt x="8767585" y="5090884"/>
                  </a:lnTo>
                  <a:lnTo>
                    <a:pt x="8771801" y="5084635"/>
                  </a:lnTo>
                  <a:lnTo>
                    <a:pt x="8773338" y="5076990"/>
                  </a:lnTo>
                  <a:close/>
                </a:path>
                <a:path w="14841219" h="10718800" extrusionOk="0">
                  <a:moveTo>
                    <a:pt x="8773338" y="4976888"/>
                  </a:moveTo>
                  <a:lnTo>
                    <a:pt x="8771801" y="4969243"/>
                  </a:lnTo>
                  <a:lnTo>
                    <a:pt x="8767585" y="4962995"/>
                  </a:lnTo>
                  <a:lnTo>
                    <a:pt x="8761336" y="4958791"/>
                  </a:lnTo>
                  <a:lnTo>
                    <a:pt x="8753691" y="4957242"/>
                  </a:lnTo>
                  <a:lnTo>
                    <a:pt x="8746045" y="4958791"/>
                  </a:lnTo>
                  <a:lnTo>
                    <a:pt x="8739797" y="4962995"/>
                  </a:lnTo>
                  <a:lnTo>
                    <a:pt x="8735581" y="4969243"/>
                  </a:lnTo>
                  <a:lnTo>
                    <a:pt x="8734044" y="4976888"/>
                  </a:lnTo>
                  <a:lnTo>
                    <a:pt x="8735581" y="4984534"/>
                  </a:lnTo>
                  <a:lnTo>
                    <a:pt x="8739797" y="4990782"/>
                  </a:lnTo>
                  <a:lnTo>
                    <a:pt x="8746045" y="4994999"/>
                  </a:lnTo>
                  <a:lnTo>
                    <a:pt x="8753691" y="4996535"/>
                  </a:lnTo>
                  <a:lnTo>
                    <a:pt x="8761336" y="4994999"/>
                  </a:lnTo>
                  <a:lnTo>
                    <a:pt x="8767585" y="4990782"/>
                  </a:lnTo>
                  <a:lnTo>
                    <a:pt x="8771801" y="4984534"/>
                  </a:lnTo>
                  <a:lnTo>
                    <a:pt x="8773338" y="4976888"/>
                  </a:lnTo>
                  <a:close/>
                </a:path>
                <a:path w="14841219" h="10718800" extrusionOk="0">
                  <a:moveTo>
                    <a:pt x="8773338" y="4876787"/>
                  </a:moveTo>
                  <a:lnTo>
                    <a:pt x="8771801" y="4869154"/>
                  </a:lnTo>
                  <a:lnTo>
                    <a:pt x="8767585" y="4862906"/>
                  </a:lnTo>
                  <a:lnTo>
                    <a:pt x="8761336" y="4858690"/>
                  </a:lnTo>
                  <a:lnTo>
                    <a:pt x="8753691" y="4857153"/>
                  </a:lnTo>
                  <a:lnTo>
                    <a:pt x="8746045" y="4858690"/>
                  </a:lnTo>
                  <a:lnTo>
                    <a:pt x="8739797" y="4862906"/>
                  </a:lnTo>
                  <a:lnTo>
                    <a:pt x="8735581" y="4869154"/>
                  </a:lnTo>
                  <a:lnTo>
                    <a:pt x="8734044" y="4876787"/>
                  </a:lnTo>
                  <a:lnTo>
                    <a:pt x="8735581" y="4884445"/>
                  </a:lnTo>
                  <a:lnTo>
                    <a:pt x="8739797" y="4890694"/>
                  </a:lnTo>
                  <a:lnTo>
                    <a:pt x="8746045" y="4894897"/>
                  </a:lnTo>
                  <a:lnTo>
                    <a:pt x="8753691" y="4896447"/>
                  </a:lnTo>
                  <a:lnTo>
                    <a:pt x="8761336" y="4894897"/>
                  </a:lnTo>
                  <a:lnTo>
                    <a:pt x="8767585" y="4890694"/>
                  </a:lnTo>
                  <a:lnTo>
                    <a:pt x="8771801" y="4884445"/>
                  </a:lnTo>
                  <a:lnTo>
                    <a:pt x="8773338" y="4876787"/>
                  </a:lnTo>
                  <a:close/>
                </a:path>
                <a:path w="14841219" h="10718800" extrusionOk="0">
                  <a:moveTo>
                    <a:pt x="8773338" y="4776698"/>
                  </a:moveTo>
                  <a:lnTo>
                    <a:pt x="8771801" y="4769053"/>
                  </a:lnTo>
                  <a:lnTo>
                    <a:pt x="8767585" y="4762805"/>
                  </a:lnTo>
                  <a:lnTo>
                    <a:pt x="8761336" y="4758601"/>
                  </a:lnTo>
                  <a:lnTo>
                    <a:pt x="8753691" y="4757051"/>
                  </a:lnTo>
                  <a:lnTo>
                    <a:pt x="8746045" y="4758601"/>
                  </a:lnTo>
                  <a:lnTo>
                    <a:pt x="8739797" y="4762805"/>
                  </a:lnTo>
                  <a:lnTo>
                    <a:pt x="8735581" y="4769053"/>
                  </a:lnTo>
                  <a:lnTo>
                    <a:pt x="8734044" y="4776698"/>
                  </a:lnTo>
                  <a:lnTo>
                    <a:pt x="8735581" y="4784344"/>
                  </a:lnTo>
                  <a:lnTo>
                    <a:pt x="8739797" y="4790592"/>
                  </a:lnTo>
                  <a:lnTo>
                    <a:pt x="8746045" y="4794796"/>
                  </a:lnTo>
                  <a:lnTo>
                    <a:pt x="8753691" y="4796333"/>
                  </a:lnTo>
                  <a:lnTo>
                    <a:pt x="8761336" y="4794796"/>
                  </a:lnTo>
                  <a:lnTo>
                    <a:pt x="8767585" y="4790592"/>
                  </a:lnTo>
                  <a:lnTo>
                    <a:pt x="8771801" y="4784344"/>
                  </a:lnTo>
                  <a:lnTo>
                    <a:pt x="8773338" y="4776698"/>
                  </a:lnTo>
                  <a:close/>
                </a:path>
                <a:path w="14841219" h="10718800" extrusionOk="0">
                  <a:moveTo>
                    <a:pt x="8773338" y="4676597"/>
                  </a:moveTo>
                  <a:lnTo>
                    <a:pt x="8771801" y="4668952"/>
                  </a:lnTo>
                  <a:lnTo>
                    <a:pt x="8767585" y="4662703"/>
                  </a:lnTo>
                  <a:lnTo>
                    <a:pt x="8761336" y="4658499"/>
                  </a:lnTo>
                  <a:lnTo>
                    <a:pt x="8753691" y="4656963"/>
                  </a:lnTo>
                  <a:lnTo>
                    <a:pt x="8746045" y="4658499"/>
                  </a:lnTo>
                  <a:lnTo>
                    <a:pt x="8739797" y="4662703"/>
                  </a:lnTo>
                  <a:lnTo>
                    <a:pt x="8735581" y="4668952"/>
                  </a:lnTo>
                  <a:lnTo>
                    <a:pt x="8734044" y="4676597"/>
                  </a:lnTo>
                  <a:lnTo>
                    <a:pt x="8735581" y="4684255"/>
                  </a:lnTo>
                  <a:lnTo>
                    <a:pt x="8739797" y="4690491"/>
                  </a:lnTo>
                  <a:lnTo>
                    <a:pt x="8746045" y="4694707"/>
                  </a:lnTo>
                  <a:lnTo>
                    <a:pt x="8753691" y="4696244"/>
                  </a:lnTo>
                  <a:lnTo>
                    <a:pt x="8761336" y="4694707"/>
                  </a:lnTo>
                  <a:lnTo>
                    <a:pt x="8767585" y="4690491"/>
                  </a:lnTo>
                  <a:lnTo>
                    <a:pt x="8771801" y="4684255"/>
                  </a:lnTo>
                  <a:lnTo>
                    <a:pt x="8773338" y="4676597"/>
                  </a:lnTo>
                  <a:close/>
                </a:path>
                <a:path w="14841219" h="10718800" extrusionOk="0">
                  <a:moveTo>
                    <a:pt x="8773338" y="4576508"/>
                  </a:moveTo>
                  <a:lnTo>
                    <a:pt x="8771801" y="4568863"/>
                  </a:lnTo>
                  <a:lnTo>
                    <a:pt x="8767585" y="4562614"/>
                  </a:lnTo>
                  <a:lnTo>
                    <a:pt x="8761336" y="4558411"/>
                  </a:lnTo>
                  <a:lnTo>
                    <a:pt x="8753691" y="4556861"/>
                  </a:lnTo>
                  <a:lnTo>
                    <a:pt x="8746045" y="4558411"/>
                  </a:lnTo>
                  <a:lnTo>
                    <a:pt x="8739797" y="4562614"/>
                  </a:lnTo>
                  <a:lnTo>
                    <a:pt x="8735581" y="4568863"/>
                  </a:lnTo>
                  <a:lnTo>
                    <a:pt x="8734044" y="4576508"/>
                  </a:lnTo>
                  <a:lnTo>
                    <a:pt x="8735581" y="4584154"/>
                  </a:lnTo>
                  <a:lnTo>
                    <a:pt x="8739797" y="4590402"/>
                  </a:lnTo>
                  <a:lnTo>
                    <a:pt x="8746045" y="4594618"/>
                  </a:lnTo>
                  <a:lnTo>
                    <a:pt x="8753691" y="4596155"/>
                  </a:lnTo>
                  <a:lnTo>
                    <a:pt x="8761336" y="4594618"/>
                  </a:lnTo>
                  <a:lnTo>
                    <a:pt x="8767585" y="4590402"/>
                  </a:lnTo>
                  <a:lnTo>
                    <a:pt x="8771801" y="4584154"/>
                  </a:lnTo>
                  <a:lnTo>
                    <a:pt x="8773338" y="4576508"/>
                  </a:lnTo>
                  <a:close/>
                </a:path>
                <a:path w="14841219" h="10718800" extrusionOk="0">
                  <a:moveTo>
                    <a:pt x="8773338" y="4476420"/>
                  </a:moveTo>
                  <a:lnTo>
                    <a:pt x="8771801" y="4468761"/>
                  </a:lnTo>
                  <a:lnTo>
                    <a:pt x="8767585" y="4462513"/>
                  </a:lnTo>
                  <a:lnTo>
                    <a:pt x="8761336" y="4458309"/>
                  </a:lnTo>
                  <a:lnTo>
                    <a:pt x="8753691" y="4456760"/>
                  </a:lnTo>
                  <a:lnTo>
                    <a:pt x="8746045" y="4458309"/>
                  </a:lnTo>
                  <a:lnTo>
                    <a:pt x="8739797" y="4462513"/>
                  </a:lnTo>
                  <a:lnTo>
                    <a:pt x="8735581" y="4468761"/>
                  </a:lnTo>
                  <a:lnTo>
                    <a:pt x="8734044" y="4476420"/>
                  </a:lnTo>
                  <a:lnTo>
                    <a:pt x="8735581" y="4484065"/>
                  </a:lnTo>
                  <a:lnTo>
                    <a:pt x="8739797" y="4490313"/>
                  </a:lnTo>
                  <a:lnTo>
                    <a:pt x="8746045" y="4494517"/>
                  </a:lnTo>
                  <a:lnTo>
                    <a:pt x="8753691" y="4496066"/>
                  </a:lnTo>
                  <a:lnTo>
                    <a:pt x="8761336" y="4494517"/>
                  </a:lnTo>
                  <a:lnTo>
                    <a:pt x="8767585" y="4490313"/>
                  </a:lnTo>
                  <a:lnTo>
                    <a:pt x="8771801" y="4484065"/>
                  </a:lnTo>
                  <a:lnTo>
                    <a:pt x="8773338" y="4476420"/>
                  </a:lnTo>
                  <a:close/>
                </a:path>
                <a:path w="14841219" h="10718800" extrusionOk="0">
                  <a:moveTo>
                    <a:pt x="8773338" y="4376318"/>
                  </a:moveTo>
                  <a:lnTo>
                    <a:pt x="8771801" y="4368673"/>
                  </a:lnTo>
                  <a:lnTo>
                    <a:pt x="8767585" y="4362424"/>
                  </a:lnTo>
                  <a:lnTo>
                    <a:pt x="8761336" y="4358221"/>
                  </a:lnTo>
                  <a:lnTo>
                    <a:pt x="8753691" y="4356671"/>
                  </a:lnTo>
                  <a:lnTo>
                    <a:pt x="8746045" y="4358221"/>
                  </a:lnTo>
                  <a:lnTo>
                    <a:pt x="8739797" y="4362424"/>
                  </a:lnTo>
                  <a:lnTo>
                    <a:pt x="8735581" y="4368673"/>
                  </a:lnTo>
                  <a:lnTo>
                    <a:pt x="8734044" y="4376318"/>
                  </a:lnTo>
                  <a:lnTo>
                    <a:pt x="8735581" y="4383964"/>
                  </a:lnTo>
                  <a:lnTo>
                    <a:pt x="8739797" y="4390212"/>
                  </a:lnTo>
                  <a:lnTo>
                    <a:pt x="8746045" y="4394416"/>
                  </a:lnTo>
                  <a:lnTo>
                    <a:pt x="8753691" y="4395965"/>
                  </a:lnTo>
                  <a:lnTo>
                    <a:pt x="8761336" y="4394416"/>
                  </a:lnTo>
                  <a:lnTo>
                    <a:pt x="8767585" y="4390212"/>
                  </a:lnTo>
                  <a:lnTo>
                    <a:pt x="8771801" y="4383964"/>
                  </a:lnTo>
                  <a:lnTo>
                    <a:pt x="8773338" y="4376318"/>
                  </a:lnTo>
                  <a:close/>
                </a:path>
                <a:path w="14841219" h="10718800" extrusionOk="0">
                  <a:moveTo>
                    <a:pt x="8773338" y="4276217"/>
                  </a:moveTo>
                  <a:lnTo>
                    <a:pt x="8771801" y="4268571"/>
                  </a:lnTo>
                  <a:lnTo>
                    <a:pt x="8767585" y="4262323"/>
                  </a:lnTo>
                  <a:lnTo>
                    <a:pt x="8761336" y="4258119"/>
                  </a:lnTo>
                  <a:lnTo>
                    <a:pt x="8753691" y="4256583"/>
                  </a:lnTo>
                  <a:lnTo>
                    <a:pt x="8746045" y="4258119"/>
                  </a:lnTo>
                  <a:lnTo>
                    <a:pt x="8739797" y="4262323"/>
                  </a:lnTo>
                  <a:lnTo>
                    <a:pt x="8735581" y="4268571"/>
                  </a:lnTo>
                  <a:lnTo>
                    <a:pt x="8734044" y="4276217"/>
                  </a:lnTo>
                  <a:lnTo>
                    <a:pt x="8735581" y="4283862"/>
                  </a:lnTo>
                  <a:lnTo>
                    <a:pt x="8739797" y="4290111"/>
                  </a:lnTo>
                  <a:lnTo>
                    <a:pt x="8746045" y="4294327"/>
                  </a:lnTo>
                  <a:lnTo>
                    <a:pt x="8753691" y="4295864"/>
                  </a:lnTo>
                  <a:lnTo>
                    <a:pt x="8761336" y="4294327"/>
                  </a:lnTo>
                  <a:lnTo>
                    <a:pt x="8767585" y="4290111"/>
                  </a:lnTo>
                  <a:lnTo>
                    <a:pt x="8771801" y="4283862"/>
                  </a:lnTo>
                  <a:lnTo>
                    <a:pt x="8773338" y="4276217"/>
                  </a:lnTo>
                  <a:close/>
                </a:path>
                <a:path w="14841219" h="10718800" extrusionOk="0">
                  <a:moveTo>
                    <a:pt x="8773338" y="4176128"/>
                  </a:moveTo>
                  <a:lnTo>
                    <a:pt x="8771801" y="4168470"/>
                  </a:lnTo>
                  <a:lnTo>
                    <a:pt x="8767585" y="4162234"/>
                  </a:lnTo>
                  <a:lnTo>
                    <a:pt x="8761336" y="4158018"/>
                  </a:lnTo>
                  <a:lnTo>
                    <a:pt x="8753691" y="4156468"/>
                  </a:lnTo>
                  <a:lnTo>
                    <a:pt x="8746045" y="4158018"/>
                  </a:lnTo>
                  <a:lnTo>
                    <a:pt x="8739797" y="4162234"/>
                  </a:lnTo>
                  <a:lnTo>
                    <a:pt x="8735581" y="4168470"/>
                  </a:lnTo>
                  <a:lnTo>
                    <a:pt x="8734044" y="4176128"/>
                  </a:lnTo>
                  <a:lnTo>
                    <a:pt x="8735581" y="4183773"/>
                  </a:lnTo>
                  <a:lnTo>
                    <a:pt x="8739797" y="4190022"/>
                  </a:lnTo>
                  <a:lnTo>
                    <a:pt x="8746045" y="4194225"/>
                  </a:lnTo>
                  <a:lnTo>
                    <a:pt x="8753691" y="4195775"/>
                  </a:lnTo>
                  <a:lnTo>
                    <a:pt x="8761336" y="4194225"/>
                  </a:lnTo>
                  <a:lnTo>
                    <a:pt x="8767585" y="4190022"/>
                  </a:lnTo>
                  <a:lnTo>
                    <a:pt x="8771801" y="4183773"/>
                  </a:lnTo>
                  <a:lnTo>
                    <a:pt x="8773338" y="4176128"/>
                  </a:lnTo>
                  <a:close/>
                </a:path>
                <a:path w="14841219" h="10718800" extrusionOk="0">
                  <a:moveTo>
                    <a:pt x="8773338" y="4076039"/>
                  </a:moveTo>
                  <a:lnTo>
                    <a:pt x="8771801" y="4068381"/>
                  </a:lnTo>
                  <a:lnTo>
                    <a:pt x="8767585" y="4062133"/>
                  </a:lnTo>
                  <a:lnTo>
                    <a:pt x="8761336" y="4057929"/>
                  </a:lnTo>
                  <a:lnTo>
                    <a:pt x="8753691" y="4056380"/>
                  </a:lnTo>
                  <a:lnTo>
                    <a:pt x="8746045" y="4057929"/>
                  </a:lnTo>
                  <a:lnTo>
                    <a:pt x="8739797" y="4062133"/>
                  </a:lnTo>
                  <a:lnTo>
                    <a:pt x="8735581" y="4068381"/>
                  </a:lnTo>
                  <a:lnTo>
                    <a:pt x="8734044" y="4076039"/>
                  </a:lnTo>
                  <a:lnTo>
                    <a:pt x="8735581" y="4083685"/>
                  </a:lnTo>
                  <a:lnTo>
                    <a:pt x="8739797" y="4089920"/>
                  </a:lnTo>
                  <a:lnTo>
                    <a:pt x="8746045" y="4094137"/>
                  </a:lnTo>
                  <a:lnTo>
                    <a:pt x="8753691" y="4095673"/>
                  </a:lnTo>
                  <a:lnTo>
                    <a:pt x="8761336" y="4094137"/>
                  </a:lnTo>
                  <a:lnTo>
                    <a:pt x="8767585" y="4089920"/>
                  </a:lnTo>
                  <a:lnTo>
                    <a:pt x="8771801" y="4083685"/>
                  </a:lnTo>
                  <a:lnTo>
                    <a:pt x="8773338" y="4076039"/>
                  </a:lnTo>
                  <a:close/>
                </a:path>
                <a:path w="14841219" h="10718800" extrusionOk="0">
                  <a:moveTo>
                    <a:pt x="8773338" y="3975938"/>
                  </a:moveTo>
                  <a:lnTo>
                    <a:pt x="8771801" y="3968280"/>
                  </a:lnTo>
                  <a:lnTo>
                    <a:pt x="8767585" y="3962044"/>
                  </a:lnTo>
                  <a:lnTo>
                    <a:pt x="8761336" y="3957828"/>
                  </a:lnTo>
                  <a:lnTo>
                    <a:pt x="8753691" y="3956278"/>
                  </a:lnTo>
                  <a:lnTo>
                    <a:pt x="8746045" y="3957828"/>
                  </a:lnTo>
                  <a:lnTo>
                    <a:pt x="8739797" y="3962044"/>
                  </a:lnTo>
                  <a:lnTo>
                    <a:pt x="8735581" y="3968280"/>
                  </a:lnTo>
                  <a:lnTo>
                    <a:pt x="8734044" y="3975938"/>
                  </a:lnTo>
                  <a:lnTo>
                    <a:pt x="8735581" y="3983571"/>
                  </a:lnTo>
                  <a:lnTo>
                    <a:pt x="8739797" y="3989819"/>
                  </a:lnTo>
                  <a:lnTo>
                    <a:pt x="8746045" y="3994035"/>
                  </a:lnTo>
                  <a:lnTo>
                    <a:pt x="8753691" y="3995572"/>
                  </a:lnTo>
                  <a:lnTo>
                    <a:pt x="8761336" y="3994035"/>
                  </a:lnTo>
                  <a:lnTo>
                    <a:pt x="8767585" y="3989819"/>
                  </a:lnTo>
                  <a:lnTo>
                    <a:pt x="8771801" y="3983571"/>
                  </a:lnTo>
                  <a:lnTo>
                    <a:pt x="8773338" y="3975938"/>
                  </a:lnTo>
                  <a:close/>
                </a:path>
                <a:path w="14841219" h="10718800" extrusionOk="0">
                  <a:moveTo>
                    <a:pt x="8773338" y="3875824"/>
                  </a:moveTo>
                  <a:lnTo>
                    <a:pt x="8771788" y="3868178"/>
                  </a:lnTo>
                  <a:lnTo>
                    <a:pt x="8767585" y="3861943"/>
                  </a:lnTo>
                  <a:lnTo>
                    <a:pt x="8761336" y="3857726"/>
                  </a:lnTo>
                  <a:lnTo>
                    <a:pt x="8753691" y="3856190"/>
                  </a:lnTo>
                  <a:lnTo>
                    <a:pt x="8746045" y="3857726"/>
                  </a:lnTo>
                  <a:lnTo>
                    <a:pt x="8739797" y="3861943"/>
                  </a:lnTo>
                  <a:lnTo>
                    <a:pt x="8735581" y="3868178"/>
                  </a:lnTo>
                  <a:lnTo>
                    <a:pt x="8734044" y="3875824"/>
                  </a:lnTo>
                  <a:lnTo>
                    <a:pt x="8735581" y="3883482"/>
                  </a:lnTo>
                  <a:lnTo>
                    <a:pt x="8739797" y="3889730"/>
                  </a:lnTo>
                  <a:lnTo>
                    <a:pt x="8746045" y="3893934"/>
                  </a:lnTo>
                  <a:lnTo>
                    <a:pt x="8753691" y="3895483"/>
                  </a:lnTo>
                  <a:lnTo>
                    <a:pt x="8761336" y="3893934"/>
                  </a:lnTo>
                  <a:lnTo>
                    <a:pt x="8767585" y="3889730"/>
                  </a:lnTo>
                  <a:lnTo>
                    <a:pt x="8771788" y="3883482"/>
                  </a:lnTo>
                  <a:lnTo>
                    <a:pt x="8773338" y="3875824"/>
                  </a:lnTo>
                  <a:close/>
                </a:path>
                <a:path w="14841219" h="10718800" extrusionOk="0">
                  <a:moveTo>
                    <a:pt x="8773338" y="3775735"/>
                  </a:moveTo>
                  <a:lnTo>
                    <a:pt x="8771801" y="3768090"/>
                  </a:lnTo>
                  <a:lnTo>
                    <a:pt x="8767585" y="3761841"/>
                  </a:lnTo>
                  <a:lnTo>
                    <a:pt x="8761336" y="3757638"/>
                  </a:lnTo>
                  <a:lnTo>
                    <a:pt x="8753691" y="3756088"/>
                  </a:lnTo>
                  <a:lnTo>
                    <a:pt x="8746045" y="3757638"/>
                  </a:lnTo>
                  <a:lnTo>
                    <a:pt x="8739797" y="3761841"/>
                  </a:lnTo>
                  <a:lnTo>
                    <a:pt x="8735581" y="3768090"/>
                  </a:lnTo>
                  <a:lnTo>
                    <a:pt x="8734044" y="3775735"/>
                  </a:lnTo>
                  <a:lnTo>
                    <a:pt x="8735581" y="3783380"/>
                  </a:lnTo>
                  <a:lnTo>
                    <a:pt x="8739797" y="3789629"/>
                  </a:lnTo>
                  <a:lnTo>
                    <a:pt x="8746045" y="3793845"/>
                  </a:lnTo>
                  <a:lnTo>
                    <a:pt x="8753691" y="3795395"/>
                  </a:lnTo>
                  <a:lnTo>
                    <a:pt x="8761336" y="3793845"/>
                  </a:lnTo>
                  <a:lnTo>
                    <a:pt x="8767585" y="3789629"/>
                  </a:lnTo>
                  <a:lnTo>
                    <a:pt x="8771801" y="3783380"/>
                  </a:lnTo>
                  <a:lnTo>
                    <a:pt x="8773338" y="3775735"/>
                  </a:lnTo>
                  <a:close/>
                </a:path>
                <a:path w="14841219" h="10718800" extrusionOk="0">
                  <a:moveTo>
                    <a:pt x="8773338" y="3675634"/>
                  </a:moveTo>
                  <a:lnTo>
                    <a:pt x="8771801" y="3667988"/>
                  </a:lnTo>
                  <a:lnTo>
                    <a:pt x="8767585" y="3661753"/>
                  </a:lnTo>
                  <a:lnTo>
                    <a:pt x="8761336" y="3657536"/>
                  </a:lnTo>
                  <a:lnTo>
                    <a:pt x="8753691" y="3655987"/>
                  </a:lnTo>
                  <a:lnTo>
                    <a:pt x="8746045" y="3657536"/>
                  </a:lnTo>
                  <a:lnTo>
                    <a:pt x="8739797" y="3661753"/>
                  </a:lnTo>
                  <a:lnTo>
                    <a:pt x="8735581" y="3667988"/>
                  </a:lnTo>
                  <a:lnTo>
                    <a:pt x="8734044" y="3675634"/>
                  </a:lnTo>
                  <a:lnTo>
                    <a:pt x="8735581" y="3683292"/>
                  </a:lnTo>
                  <a:lnTo>
                    <a:pt x="8739797" y="3689527"/>
                  </a:lnTo>
                  <a:lnTo>
                    <a:pt x="8746045" y="3693744"/>
                  </a:lnTo>
                  <a:lnTo>
                    <a:pt x="8753691" y="3695281"/>
                  </a:lnTo>
                  <a:lnTo>
                    <a:pt x="8761336" y="3693744"/>
                  </a:lnTo>
                  <a:lnTo>
                    <a:pt x="8767585" y="3689527"/>
                  </a:lnTo>
                  <a:lnTo>
                    <a:pt x="8771801" y="3683292"/>
                  </a:lnTo>
                  <a:lnTo>
                    <a:pt x="8773338" y="3675634"/>
                  </a:lnTo>
                  <a:close/>
                </a:path>
                <a:path w="14841219" h="10718800" extrusionOk="0">
                  <a:moveTo>
                    <a:pt x="8773338" y="3575545"/>
                  </a:moveTo>
                  <a:lnTo>
                    <a:pt x="8771801" y="3567900"/>
                  </a:lnTo>
                  <a:lnTo>
                    <a:pt x="8767585" y="3561651"/>
                  </a:lnTo>
                  <a:lnTo>
                    <a:pt x="8761336" y="3557447"/>
                  </a:lnTo>
                  <a:lnTo>
                    <a:pt x="8753691" y="3555898"/>
                  </a:lnTo>
                  <a:lnTo>
                    <a:pt x="8746045" y="3557447"/>
                  </a:lnTo>
                  <a:lnTo>
                    <a:pt x="8739797" y="3561651"/>
                  </a:lnTo>
                  <a:lnTo>
                    <a:pt x="8735581" y="3567900"/>
                  </a:lnTo>
                  <a:lnTo>
                    <a:pt x="8734044" y="3575545"/>
                  </a:lnTo>
                  <a:lnTo>
                    <a:pt x="8735581" y="3583190"/>
                  </a:lnTo>
                  <a:lnTo>
                    <a:pt x="8739797" y="3589439"/>
                  </a:lnTo>
                  <a:lnTo>
                    <a:pt x="8746045" y="3593655"/>
                  </a:lnTo>
                  <a:lnTo>
                    <a:pt x="8753691" y="3595192"/>
                  </a:lnTo>
                  <a:lnTo>
                    <a:pt x="8761336" y="3593655"/>
                  </a:lnTo>
                  <a:lnTo>
                    <a:pt x="8767585" y="3589439"/>
                  </a:lnTo>
                  <a:lnTo>
                    <a:pt x="8771801" y="3583190"/>
                  </a:lnTo>
                  <a:lnTo>
                    <a:pt x="8773338" y="3575545"/>
                  </a:lnTo>
                  <a:close/>
                </a:path>
                <a:path w="14841219" h="10718800" extrusionOk="0">
                  <a:moveTo>
                    <a:pt x="8773338" y="3475456"/>
                  </a:moveTo>
                  <a:lnTo>
                    <a:pt x="8771801" y="3467798"/>
                  </a:lnTo>
                  <a:lnTo>
                    <a:pt x="8767585" y="3461562"/>
                  </a:lnTo>
                  <a:lnTo>
                    <a:pt x="8761336" y="3457346"/>
                  </a:lnTo>
                  <a:lnTo>
                    <a:pt x="8753691" y="3455797"/>
                  </a:lnTo>
                  <a:lnTo>
                    <a:pt x="8746045" y="3457346"/>
                  </a:lnTo>
                  <a:lnTo>
                    <a:pt x="8739797" y="3461562"/>
                  </a:lnTo>
                  <a:lnTo>
                    <a:pt x="8735581" y="3467798"/>
                  </a:lnTo>
                  <a:lnTo>
                    <a:pt x="8734044" y="3475456"/>
                  </a:lnTo>
                  <a:lnTo>
                    <a:pt x="8735581" y="3483102"/>
                  </a:lnTo>
                  <a:lnTo>
                    <a:pt x="8739797" y="3489337"/>
                  </a:lnTo>
                  <a:lnTo>
                    <a:pt x="8746045" y="3493554"/>
                  </a:lnTo>
                  <a:lnTo>
                    <a:pt x="8753691" y="3495090"/>
                  </a:lnTo>
                  <a:lnTo>
                    <a:pt x="8761336" y="3493554"/>
                  </a:lnTo>
                  <a:lnTo>
                    <a:pt x="8767585" y="3489337"/>
                  </a:lnTo>
                  <a:lnTo>
                    <a:pt x="8771801" y="3483102"/>
                  </a:lnTo>
                  <a:lnTo>
                    <a:pt x="8773338" y="3475456"/>
                  </a:lnTo>
                  <a:close/>
                </a:path>
                <a:path w="14841219" h="10718800" extrusionOk="0">
                  <a:moveTo>
                    <a:pt x="8773338" y="3375355"/>
                  </a:moveTo>
                  <a:lnTo>
                    <a:pt x="8771801" y="3367709"/>
                  </a:lnTo>
                  <a:lnTo>
                    <a:pt x="8767585" y="3361461"/>
                  </a:lnTo>
                  <a:lnTo>
                    <a:pt x="8761336" y="3357245"/>
                  </a:lnTo>
                  <a:lnTo>
                    <a:pt x="8753691" y="3355708"/>
                  </a:lnTo>
                  <a:lnTo>
                    <a:pt x="8746045" y="3357245"/>
                  </a:lnTo>
                  <a:lnTo>
                    <a:pt x="8739797" y="3361461"/>
                  </a:lnTo>
                  <a:lnTo>
                    <a:pt x="8735581" y="3367709"/>
                  </a:lnTo>
                  <a:lnTo>
                    <a:pt x="8734044" y="3375355"/>
                  </a:lnTo>
                  <a:lnTo>
                    <a:pt x="8735581" y="3383000"/>
                  </a:lnTo>
                  <a:lnTo>
                    <a:pt x="8739797" y="3389249"/>
                  </a:lnTo>
                  <a:lnTo>
                    <a:pt x="8746045" y="3393452"/>
                  </a:lnTo>
                  <a:lnTo>
                    <a:pt x="8753691" y="3395002"/>
                  </a:lnTo>
                  <a:lnTo>
                    <a:pt x="8761336" y="3393452"/>
                  </a:lnTo>
                  <a:lnTo>
                    <a:pt x="8767585" y="3389249"/>
                  </a:lnTo>
                  <a:lnTo>
                    <a:pt x="8771801" y="3383000"/>
                  </a:lnTo>
                  <a:lnTo>
                    <a:pt x="8773338" y="3375355"/>
                  </a:lnTo>
                  <a:close/>
                </a:path>
                <a:path w="14841219" h="10718800" extrusionOk="0">
                  <a:moveTo>
                    <a:pt x="8773338" y="3275266"/>
                  </a:moveTo>
                  <a:lnTo>
                    <a:pt x="8771801" y="3267608"/>
                  </a:lnTo>
                  <a:lnTo>
                    <a:pt x="8767585" y="3261372"/>
                  </a:lnTo>
                  <a:lnTo>
                    <a:pt x="8761336" y="3257156"/>
                  </a:lnTo>
                  <a:lnTo>
                    <a:pt x="8753691" y="3255607"/>
                  </a:lnTo>
                  <a:lnTo>
                    <a:pt x="8746045" y="3257156"/>
                  </a:lnTo>
                  <a:lnTo>
                    <a:pt x="8739797" y="3261372"/>
                  </a:lnTo>
                  <a:lnTo>
                    <a:pt x="8735581" y="3267608"/>
                  </a:lnTo>
                  <a:lnTo>
                    <a:pt x="8734044" y="3275266"/>
                  </a:lnTo>
                  <a:lnTo>
                    <a:pt x="8735581" y="3282899"/>
                  </a:lnTo>
                  <a:lnTo>
                    <a:pt x="8739797" y="3289147"/>
                  </a:lnTo>
                  <a:lnTo>
                    <a:pt x="8746045" y="3293364"/>
                  </a:lnTo>
                  <a:lnTo>
                    <a:pt x="8753691" y="3294900"/>
                  </a:lnTo>
                  <a:lnTo>
                    <a:pt x="8761336" y="3293364"/>
                  </a:lnTo>
                  <a:lnTo>
                    <a:pt x="8767585" y="3289147"/>
                  </a:lnTo>
                  <a:lnTo>
                    <a:pt x="8771801" y="3282899"/>
                  </a:lnTo>
                  <a:lnTo>
                    <a:pt x="8773338" y="3275266"/>
                  </a:lnTo>
                  <a:close/>
                </a:path>
                <a:path w="14841219" h="10718800" extrusionOk="0">
                  <a:moveTo>
                    <a:pt x="8773338" y="3175152"/>
                  </a:moveTo>
                  <a:lnTo>
                    <a:pt x="8771801" y="3167507"/>
                  </a:lnTo>
                  <a:lnTo>
                    <a:pt x="8767585" y="3161271"/>
                  </a:lnTo>
                  <a:lnTo>
                    <a:pt x="8761336" y="3157055"/>
                  </a:lnTo>
                  <a:lnTo>
                    <a:pt x="8753691" y="3155518"/>
                  </a:lnTo>
                  <a:lnTo>
                    <a:pt x="8746045" y="3157055"/>
                  </a:lnTo>
                  <a:lnTo>
                    <a:pt x="8739797" y="3161271"/>
                  </a:lnTo>
                  <a:lnTo>
                    <a:pt x="8735581" y="3167507"/>
                  </a:lnTo>
                  <a:lnTo>
                    <a:pt x="8734044" y="3175152"/>
                  </a:lnTo>
                  <a:lnTo>
                    <a:pt x="8735581" y="3182810"/>
                  </a:lnTo>
                  <a:lnTo>
                    <a:pt x="8739797" y="3189046"/>
                  </a:lnTo>
                  <a:lnTo>
                    <a:pt x="8746045" y="3193262"/>
                  </a:lnTo>
                  <a:lnTo>
                    <a:pt x="8753691" y="3194799"/>
                  </a:lnTo>
                  <a:lnTo>
                    <a:pt x="8761336" y="3193262"/>
                  </a:lnTo>
                  <a:lnTo>
                    <a:pt x="8767585" y="3189046"/>
                  </a:lnTo>
                  <a:lnTo>
                    <a:pt x="8771801" y="3182810"/>
                  </a:lnTo>
                  <a:lnTo>
                    <a:pt x="8773338" y="3175152"/>
                  </a:lnTo>
                  <a:close/>
                </a:path>
                <a:path w="14841219" h="10718800" extrusionOk="0">
                  <a:moveTo>
                    <a:pt x="8773338" y="3075063"/>
                  </a:moveTo>
                  <a:lnTo>
                    <a:pt x="8771801" y="3067418"/>
                  </a:lnTo>
                  <a:lnTo>
                    <a:pt x="8767585" y="3061170"/>
                  </a:lnTo>
                  <a:lnTo>
                    <a:pt x="8761336" y="3056966"/>
                  </a:lnTo>
                  <a:lnTo>
                    <a:pt x="8753691" y="3055416"/>
                  </a:lnTo>
                  <a:lnTo>
                    <a:pt x="8746045" y="3056966"/>
                  </a:lnTo>
                  <a:lnTo>
                    <a:pt x="8739797" y="3061170"/>
                  </a:lnTo>
                  <a:lnTo>
                    <a:pt x="8735581" y="3067418"/>
                  </a:lnTo>
                  <a:lnTo>
                    <a:pt x="8734044" y="3075063"/>
                  </a:lnTo>
                  <a:lnTo>
                    <a:pt x="8735581" y="3082709"/>
                  </a:lnTo>
                  <a:lnTo>
                    <a:pt x="8739797" y="3088957"/>
                  </a:lnTo>
                  <a:lnTo>
                    <a:pt x="8746045" y="3093174"/>
                  </a:lnTo>
                  <a:lnTo>
                    <a:pt x="8753691" y="3094710"/>
                  </a:lnTo>
                  <a:lnTo>
                    <a:pt x="8761336" y="3093174"/>
                  </a:lnTo>
                  <a:lnTo>
                    <a:pt x="8767585" y="3088957"/>
                  </a:lnTo>
                  <a:lnTo>
                    <a:pt x="8771801" y="3082709"/>
                  </a:lnTo>
                  <a:lnTo>
                    <a:pt x="8773338" y="3075063"/>
                  </a:lnTo>
                  <a:close/>
                </a:path>
                <a:path w="14841219" h="10718800" extrusionOk="0">
                  <a:moveTo>
                    <a:pt x="8773338" y="2974975"/>
                  </a:moveTo>
                  <a:lnTo>
                    <a:pt x="8771801" y="2967329"/>
                  </a:lnTo>
                  <a:lnTo>
                    <a:pt x="8767585" y="2961081"/>
                  </a:lnTo>
                  <a:lnTo>
                    <a:pt x="8761336" y="2956864"/>
                  </a:lnTo>
                  <a:lnTo>
                    <a:pt x="8753691" y="2955315"/>
                  </a:lnTo>
                  <a:lnTo>
                    <a:pt x="8746045" y="2956864"/>
                  </a:lnTo>
                  <a:lnTo>
                    <a:pt x="8739797" y="2961081"/>
                  </a:lnTo>
                  <a:lnTo>
                    <a:pt x="8735581" y="2967329"/>
                  </a:lnTo>
                  <a:lnTo>
                    <a:pt x="8734044" y="2974975"/>
                  </a:lnTo>
                  <a:lnTo>
                    <a:pt x="8735581" y="2982620"/>
                  </a:lnTo>
                  <a:lnTo>
                    <a:pt x="8739797" y="2988868"/>
                  </a:lnTo>
                  <a:lnTo>
                    <a:pt x="8746045" y="2993072"/>
                  </a:lnTo>
                  <a:lnTo>
                    <a:pt x="8753691" y="2994622"/>
                  </a:lnTo>
                  <a:lnTo>
                    <a:pt x="8761336" y="2993072"/>
                  </a:lnTo>
                  <a:lnTo>
                    <a:pt x="8767585" y="2988868"/>
                  </a:lnTo>
                  <a:lnTo>
                    <a:pt x="8771801" y="2982620"/>
                  </a:lnTo>
                  <a:lnTo>
                    <a:pt x="8773338" y="2974975"/>
                  </a:lnTo>
                  <a:close/>
                </a:path>
                <a:path w="14841219" h="10718800" extrusionOk="0">
                  <a:moveTo>
                    <a:pt x="8773338" y="2874873"/>
                  </a:moveTo>
                  <a:lnTo>
                    <a:pt x="8771801" y="2867228"/>
                  </a:lnTo>
                  <a:lnTo>
                    <a:pt x="8767585" y="2860979"/>
                  </a:lnTo>
                  <a:lnTo>
                    <a:pt x="8761336" y="2856776"/>
                  </a:lnTo>
                  <a:lnTo>
                    <a:pt x="8753691" y="2855226"/>
                  </a:lnTo>
                  <a:lnTo>
                    <a:pt x="8746045" y="2856776"/>
                  </a:lnTo>
                  <a:lnTo>
                    <a:pt x="8739797" y="2860979"/>
                  </a:lnTo>
                  <a:lnTo>
                    <a:pt x="8735581" y="2867228"/>
                  </a:lnTo>
                  <a:lnTo>
                    <a:pt x="8734044" y="2874873"/>
                  </a:lnTo>
                  <a:lnTo>
                    <a:pt x="8735581" y="2882519"/>
                  </a:lnTo>
                  <a:lnTo>
                    <a:pt x="8739797" y="2888767"/>
                  </a:lnTo>
                  <a:lnTo>
                    <a:pt x="8746045" y="2892983"/>
                  </a:lnTo>
                  <a:lnTo>
                    <a:pt x="8753691" y="2894520"/>
                  </a:lnTo>
                  <a:lnTo>
                    <a:pt x="8761336" y="2892983"/>
                  </a:lnTo>
                  <a:lnTo>
                    <a:pt x="8767585" y="2888767"/>
                  </a:lnTo>
                  <a:lnTo>
                    <a:pt x="8771801" y="2882519"/>
                  </a:lnTo>
                  <a:lnTo>
                    <a:pt x="8773338" y="2874873"/>
                  </a:lnTo>
                  <a:close/>
                </a:path>
                <a:path w="14841219" h="10718800" extrusionOk="0">
                  <a:moveTo>
                    <a:pt x="8773338" y="2774785"/>
                  </a:moveTo>
                  <a:lnTo>
                    <a:pt x="8771801" y="2767126"/>
                  </a:lnTo>
                  <a:lnTo>
                    <a:pt x="8767585" y="2760878"/>
                  </a:lnTo>
                  <a:lnTo>
                    <a:pt x="8761336" y="2756674"/>
                  </a:lnTo>
                  <a:lnTo>
                    <a:pt x="8753691" y="2755125"/>
                  </a:lnTo>
                  <a:lnTo>
                    <a:pt x="8746045" y="2756674"/>
                  </a:lnTo>
                  <a:lnTo>
                    <a:pt x="8739797" y="2760878"/>
                  </a:lnTo>
                  <a:lnTo>
                    <a:pt x="8735581" y="2767126"/>
                  </a:lnTo>
                  <a:lnTo>
                    <a:pt x="8734044" y="2774785"/>
                  </a:lnTo>
                  <a:lnTo>
                    <a:pt x="8735581" y="2782430"/>
                  </a:lnTo>
                  <a:lnTo>
                    <a:pt x="8739797" y="2788666"/>
                  </a:lnTo>
                  <a:lnTo>
                    <a:pt x="8746045" y="2792882"/>
                  </a:lnTo>
                  <a:lnTo>
                    <a:pt x="8753691" y="2794419"/>
                  </a:lnTo>
                  <a:lnTo>
                    <a:pt x="8761336" y="2792882"/>
                  </a:lnTo>
                  <a:lnTo>
                    <a:pt x="8767585" y="2788666"/>
                  </a:lnTo>
                  <a:lnTo>
                    <a:pt x="8771801" y="2782430"/>
                  </a:lnTo>
                  <a:lnTo>
                    <a:pt x="8773338" y="2774785"/>
                  </a:lnTo>
                  <a:close/>
                </a:path>
                <a:path w="14841219" h="10718800" extrusionOk="0">
                  <a:moveTo>
                    <a:pt x="8773338" y="2674683"/>
                  </a:moveTo>
                  <a:lnTo>
                    <a:pt x="8771801" y="2667025"/>
                  </a:lnTo>
                  <a:lnTo>
                    <a:pt x="8767585" y="2660789"/>
                  </a:lnTo>
                  <a:lnTo>
                    <a:pt x="8761336" y="2656573"/>
                  </a:lnTo>
                  <a:lnTo>
                    <a:pt x="8753691" y="2655036"/>
                  </a:lnTo>
                  <a:lnTo>
                    <a:pt x="8746045" y="2656573"/>
                  </a:lnTo>
                  <a:lnTo>
                    <a:pt x="8739797" y="2660789"/>
                  </a:lnTo>
                  <a:lnTo>
                    <a:pt x="8735581" y="2667025"/>
                  </a:lnTo>
                  <a:lnTo>
                    <a:pt x="8734044" y="2674683"/>
                  </a:lnTo>
                  <a:lnTo>
                    <a:pt x="8735581" y="2682329"/>
                  </a:lnTo>
                  <a:lnTo>
                    <a:pt x="8739797" y="2688577"/>
                  </a:lnTo>
                  <a:lnTo>
                    <a:pt x="8746045" y="2692793"/>
                  </a:lnTo>
                  <a:lnTo>
                    <a:pt x="8753691" y="2694330"/>
                  </a:lnTo>
                  <a:lnTo>
                    <a:pt x="8761336" y="2692793"/>
                  </a:lnTo>
                  <a:lnTo>
                    <a:pt x="8767585" y="2688577"/>
                  </a:lnTo>
                  <a:lnTo>
                    <a:pt x="8771801" y="2682329"/>
                  </a:lnTo>
                  <a:lnTo>
                    <a:pt x="8773338" y="2674683"/>
                  </a:lnTo>
                  <a:close/>
                </a:path>
                <a:path w="14841219" h="10718800" extrusionOk="0">
                  <a:moveTo>
                    <a:pt x="8773338" y="2574594"/>
                  </a:moveTo>
                  <a:lnTo>
                    <a:pt x="8771801" y="2566936"/>
                  </a:lnTo>
                  <a:lnTo>
                    <a:pt x="8767585" y="2560701"/>
                  </a:lnTo>
                  <a:lnTo>
                    <a:pt x="8761336" y="2556484"/>
                  </a:lnTo>
                  <a:lnTo>
                    <a:pt x="8753691" y="2554948"/>
                  </a:lnTo>
                  <a:lnTo>
                    <a:pt x="8746045" y="2556484"/>
                  </a:lnTo>
                  <a:lnTo>
                    <a:pt x="8739797" y="2560701"/>
                  </a:lnTo>
                  <a:lnTo>
                    <a:pt x="8735581" y="2566936"/>
                  </a:lnTo>
                  <a:lnTo>
                    <a:pt x="8734044" y="2574594"/>
                  </a:lnTo>
                  <a:lnTo>
                    <a:pt x="8735581" y="2582240"/>
                  </a:lnTo>
                  <a:lnTo>
                    <a:pt x="8739797" y="2588488"/>
                  </a:lnTo>
                  <a:lnTo>
                    <a:pt x="8746045" y="2592692"/>
                  </a:lnTo>
                  <a:lnTo>
                    <a:pt x="8753691" y="2594241"/>
                  </a:lnTo>
                  <a:lnTo>
                    <a:pt x="8761336" y="2592692"/>
                  </a:lnTo>
                  <a:lnTo>
                    <a:pt x="8767585" y="2588488"/>
                  </a:lnTo>
                  <a:lnTo>
                    <a:pt x="8771801" y="2582240"/>
                  </a:lnTo>
                  <a:lnTo>
                    <a:pt x="8773338" y="2574594"/>
                  </a:lnTo>
                  <a:close/>
                </a:path>
                <a:path w="14841219" h="10718800" extrusionOk="0">
                  <a:moveTo>
                    <a:pt x="8773338" y="2474480"/>
                  </a:moveTo>
                  <a:lnTo>
                    <a:pt x="8771801" y="2466835"/>
                  </a:lnTo>
                  <a:lnTo>
                    <a:pt x="8767585" y="2460599"/>
                  </a:lnTo>
                  <a:lnTo>
                    <a:pt x="8761336" y="2456396"/>
                  </a:lnTo>
                  <a:lnTo>
                    <a:pt x="8753691" y="2454846"/>
                  </a:lnTo>
                  <a:lnTo>
                    <a:pt x="8746045" y="2456396"/>
                  </a:lnTo>
                  <a:lnTo>
                    <a:pt x="8739797" y="2460599"/>
                  </a:lnTo>
                  <a:lnTo>
                    <a:pt x="8735581" y="2466835"/>
                  </a:lnTo>
                  <a:lnTo>
                    <a:pt x="8734044" y="2474480"/>
                  </a:lnTo>
                  <a:lnTo>
                    <a:pt x="8735581" y="2482138"/>
                  </a:lnTo>
                  <a:lnTo>
                    <a:pt x="8739797" y="2488387"/>
                  </a:lnTo>
                  <a:lnTo>
                    <a:pt x="8746045" y="2492591"/>
                  </a:lnTo>
                  <a:lnTo>
                    <a:pt x="8753691" y="2494140"/>
                  </a:lnTo>
                  <a:lnTo>
                    <a:pt x="8761336" y="2492591"/>
                  </a:lnTo>
                  <a:lnTo>
                    <a:pt x="8767585" y="2488387"/>
                  </a:lnTo>
                  <a:lnTo>
                    <a:pt x="8771801" y="2482138"/>
                  </a:lnTo>
                  <a:lnTo>
                    <a:pt x="8773338" y="2474480"/>
                  </a:lnTo>
                  <a:close/>
                </a:path>
                <a:path w="14841219" h="10718800" extrusionOk="0">
                  <a:moveTo>
                    <a:pt x="8803411" y="8576259"/>
                  </a:moveTo>
                  <a:lnTo>
                    <a:pt x="8801862" y="8568614"/>
                  </a:lnTo>
                  <a:lnTo>
                    <a:pt x="8797658" y="8562365"/>
                  </a:lnTo>
                  <a:lnTo>
                    <a:pt x="8791410" y="8558149"/>
                  </a:lnTo>
                  <a:lnTo>
                    <a:pt x="8783764" y="8556600"/>
                  </a:lnTo>
                  <a:lnTo>
                    <a:pt x="8776119" y="8558149"/>
                  </a:lnTo>
                  <a:lnTo>
                    <a:pt x="8769871" y="8562365"/>
                  </a:lnTo>
                  <a:lnTo>
                    <a:pt x="8765654" y="8568614"/>
                  </a:lnTo>
                  <a:lnTo>
                    <a:pt x="8764118" y="8576259"/>
                  </a:lnTo>
                  <a:lnTo>
                    <a:pt x="8765654" y="8583905"/>
                  </a:lnTo>
                  <a:lnTo>
                    <a:pt x="8769871" y="8590153"/>
                  </a:lnTo>
                  <a:lnTo>
                    <a:pt x="8776119" y="8594357"/>
                  </a:lnTo>
                  <a:lnTo>
                    <a:pt x="8783764" y="8595906"/>
                  </a:lnTo>
                  <a:lnTo>
                    <a:pt x="8791410" y="8594357"/>
                  </a:lnTo>
                  <a:lnTo>
                    <a:pt x="8797658" y="8590153"/>
                  </a:lnTo>
                  <a:lnTo>
                    <a:pt x="8801862" y="8583905"/>
                  </a:lnTo>
                  <a:lnTo>
                    <a:pt x="8803411" y="8576259"/>
                  </a:lnTo>
                  <a:close/>
                </a:path>
                <a:path w="14841219" h="10718800" extrusionOk="0">
                  <a:moveTo>
                    <a:pt x="8803411" y="8476158"/>
                  </a:moveTo>
                  <a:lnTo>
                    <a:pt x="8801862" y="8468512"/>
                  </a:lnTo>
                  <a:lnTo>
                    <a:pt x="8797658" y="8462277"/>
                  </a:lnTo>
                  <a:lnTo>
                    <a:pt x="8791423" y="8458060"/>
                  </a:lnTo>
                  <a:lnTo>
                    <a:pt x="8783764" y="8456511"/>
                  </a:lnTo>
                  <a:lnTo>
                    <a:pt x="8776119" y="8458060"/>
                  </a:lnTo>
                  <a:lnTo>
                    <a:pt x="8769871" y="8462277"/>
                  </a:lnTo>
                  <a:lnTo>
                    <a:pt x="8765667" y="8468512"/>
                  </a:lnTo>
                  <a:lnTo>
                    <a:pt x="8764118" y="8476158"/>
                  </a:lnTo>
                  <a:lnTo>
                    <a:pt x="8765667" y="8483816"/>
                  </a:lnTo>
                  <a:lnTo>
                    <a:pt x="8769871" y="8490064"/>
                  </a:lnTo>
                  <a:lnTo>
                    <a:pt x="8776119" y="8494268"/>
                  </a:lnTo>
                  <a:lnTo>
                    <a:pt x="8783764" y="8495805"/>
                  </a:lnTo>
                  <a:lnTo>
                    <a:pt x="8791423" y="8494268"/>
                  </a:lnTo>
                  <a:lnTo>
                    <a:pt x="8797658" y="8490064"/>
                  </a:lnTo>
                  <a:lnTo>
                    <a:pt x="8801862" y="8483816"/>
                  </a:lnTo>
                  <a:lnTo>
                    <a:pt x="8803411" y="8476158"/>
                  </a:lnTo>
                  <a:close/>
                </a:path>
                <a:path w="14841219" h="10718800" extrusionOk="0">
                  <a:moveTo>
                    <a:pt x="8803411" y="8376069"/>
                  </a:moveTo>
                  <a:lnTo>
                    <a:pt x="8801862" y="8368424"/>
                  </a:lnTo>
                  <a:lnTo>
                    <a:pt x="8797658" y="8362175"/>
                  </a:lnTo>
                  <a:lnTo>
                    <a:pt x="8791423" y="8357971"/>
                  </a:lnTo>
                  <a:lnTo>
                    <a:pt x="8783764" y="8356422"/>
                  </a:lnTo>
                  <a:lnTo>
                    <a:pt x="8776119" y="8357971"/>
                  </a:lnTo>
                  <a:lnTo>
                    <a:pt x="8769871" y="8362175"/>
                  </a:lnTo>
                  <a:lnTo>
                    <a:pt x="8765667" y="8368424"/>
                  </a:lnTo>
                  <a:lnTo>
                    <a:pt x="8764118" y="8376069"/>
                  </a:lnTo>
                  <a:lnTo>
                    <a:pt x="8765667" y="8383714"/>
                  </a:lnTo>
                  <a:lnTo>
                    <a:pt x="8769871" y="8389963"/>
                  </a:lnTo>
                  <a:lnTo>
                    <a:pt x="8776119" y="8394179"/>
                  </a:lnTo>
                  <a:lnTo>
                    <a:pt x="8783764" y="8395716"/>
                  </a:lnTo>
                  <a:lnTo>
                    <a:pt x="8791423" y="8394179"/>
                  </a:lnTo>
                  <a:lnTo>
                    <a:pt x="8797658" y="8389963"/>
                  </a:lnTo>
                  <a:lnTo>
                    <a:pt x="8801862" y="8383714"/>
                  </a:lnTo>
                  <a:lnTo>
                    <a:pt x="8803411" y="8376069"/>
                  </a:lnTo>
                  <a:close/>
                </a:path>
                <a:path w="14841219" h="10718800" extrusionOk="0">
                  <a:moveTo>
                    <a:pt x="8803411" y="8275980"/>
                  </a:moveTo>
                  <a:lnTo>
                    <a:pt x="8801862" y="8268335"/>
                  </a:lnTo>
                  <a:lnTo>
                    <a:pt x="8797658" y="8262086"/>
                  </a:lnTo>
                  <a:lnTo>
                    <a:pt x="8791423" y="8257870"/>
                  </a:lnTo>
                  <a:lnTo>
                    <a:pt x="8783764" y="8256333"/>
                  </a:lnTo>
                  <a:lnTo>
                    <a:pt x="8776119" y="8257870"/>
                  </a:lnTo>
                  <a:lnTo>
                    <a:pt x="8769871" y="8262086"/>
                  </a:lnTo>
                  <a:lnTo>
                    <a:pt x="8765667" y="8268335"/>
                  </a:lnTo>
                  <a:lnTo>
                    <a:pt x="8764118" y="8275980"/>
                  </a:lnTo>
                  <a:lnTo>
                    <a:pt x="8765667" y="8283626"/>
                  </a:lnTo>
                  <a:lnTo>
                    <a:pt x="8769871" y="8289874"/>
                  </a:lnTo>
                  <a:lnTo>
                    <a:pt x="8776119" y="8294090"/>
                  </a:lnTo>
                  <a:lnTo>
                    <a:pt x="8783764" y="8295627"/>
                  </a:lnTo>
                  <a:lnTo>
                    <a:pt x="8791423" y="8294090"/>
                  </a:lnTo>
                  <a:lnTo>
                    <a:pt x="8797658" y="8289874"/>
                  </a:lnTo>
                  <a:lnTo>
                    <a:pt x="8801862" y="8283626"/>
                  </a:lnTo>
                  <a:lnTo>
                    <a:pt x="8803411" y="8275980"/>
                  </a:lnTo>
                  <a:close/>
                </a:path>
                <a:path w="14841219" h="10718800" extrusionOk="0">
                  <a:moveTo>
                    <a:pt x="8803411" y="8175879"/>
                  </a:moveTo>
                  <a:lnTo>
                    <a:pt x="8801862" y="8168233"/>
                  </a:lnTo>
                  <a:lnTo>
                    <a:pt x="8797658" y="8161985"/>
                  </a:lnTo>
                  <a:lnTo>
                    <a:pt x="8791423" y="8157781"/>
                  </a:lnTo>
                  <a:lnTo>
                    <a:pt x="8783764" y="8156232"/>
                  </a:lnTo>
                  <a:lnTo>
                    <a:pt x="8776119" y="8157781"/>
                  </a:lnTo>
                  <a:lnTo>
                    <a:pt x="8769871" y="8161985"/>
                  </a:lnTo>
                  <a:lnTo>
                    <a:pt x="8765667" y="8168233"/>
                  </a:lnTo>
                  <a:lnTo>
                    <a:pt x="8764118" y="8175879"/>
                  </a:lnTo>
                  <a:lnTo>
                    <a:pt x="8765667" y="8183524"/>
                  </a:lnTo>
                  <a:lnTo>
                    <a:pt x="8769871" y="8189773"/>
                  </a:lnTo>
                  <a:lnTo>
                    <a:pt x="8776119" y="8193989"/>
                  </a:lnTo>
                  <a:lnTo>
                    <a:pt x="8783764" y="8195538"/>
                  </a:lnTo>
                  <a:lnTo>
                    <a:pt x="8791423" y="8193989"/>
                  </a:lnTo>
                  <a:lnTo>
                    <a:pt x="8797658" y="8189773"/>
                  </a:lnTo>
                  <a:lnTo>
                    <a:pt x="8801862" y="8183524"/>
                  </a:lnTo>
                  <a:lnTo>
                    <a:pt x="8803411" y="8175879"/>
                  </a:lnTo>
                  <a:close/>
                </a:path>
                <a:path w="14841219" h="10718800" extrusionOk="0">
                  <a:moveTo>
                    <a:pt x="8803411" y="8075790"/>
                  </a:moveTo>
                  <a:lnTo>
                    <a:pt x="8801862" y="8068132"/>
                  </a:lnTo>
                  <a:lnTo>
                    <a:pt x="8797658" y="8061896"/>
                  </a:lnTo>
                  <a:lnTo>
                    <a:pt x="8791423" y="8057680"/>
                  </a:lnTo>
                  <a:lnTo>
                    <a:pt x="8783764" y="8056131"/>
                  </a:lnTo>
                  <a:lnTo>
                    <a:pt x="8776119" y="8057680"/>
                  </a:lnTo>
                  <a:lnTo>
                    <a:pt x="8769871" y="8061896"/>
                  </a:lnTo>
                  <a:lnTo>
                    <a:pt x="8765667" y="8068132"/>
                  </a:lnTo>
                  <a:lnTo>
                    <a:pt x="8764118" y="8075790"/>
                  </a:lnTo>
                  <a:lnTo>
                    <a:pt x="8765667" y="8083436"/>
                  </a:lnTo>
                  <a:lnTo>
                    <a:pt x="8769871" y="8089671"/>
                  </a:lnTo>
                  <a:lnTo>
                    <a:pt x="8776119" y="8093888"/>
                  </a:lnTo>
                  <a:lnTo>
                    <a:pt x="8783764" y="8095424"/>
                  </a:lnTo>
                  <a:lnTo>
                    <a:pt x="8791423" y="8093888"/>
                  </a:lnTo>
                  <a:lnTo>
                    <a:pt x="8797658" y="8089671"/>
                  </a:lnTo>
                  <a:lnTo>
                    <a:pt x="8801862" y="8083436"/>
                  </a:lnTo>
                  <a:lnTo>
                    <a:pt x="8803411" y="8075790"/>
                  </a:lnTo>
                  <a:close/>
                </a:path>
                <a:path w="14841219" h="10718800" extrusionOk="0">
                  <a:moveTo>
                    <a:pt x="8803411" y="7975689"/>
                  </a:moveTo>
                  <a:lnTo>
                    <a:pt x="8801862" y="7968031"/>
                  </a:lnTo>
                  <a:lnTo>
                    <a:pt x="8797658" y="7961795"/>
                  </a:lnTo>
                  <a:lnTo>
                    <a:pt x="8791423" y="7957591"/>
                  </a:lnTo>
                  <a:lnTo>
                    <a:pt x="8783764" y="7956042"/>
                  </a:lnTo>
                  <a:lnTo>
                    <a:pt x="8776119" y="7957591"/>
                  </a:lnTo>
                  <a:lnTo>
                    <a:pt x="8769871" y="7961795"/>
                  </a:lnTo>
                  <a:lnTo>
                    <a:pt x="8765667" y="7968031"/>
                  </a:lnTo>
                  <a:lnTo>
                    <a:pt x="8764118" y="7975689"/>
                  </a:lnTo>
                  <a:lnTo>
                    <a:pt x="8765667" y="7983334"/>
                  </a:lnTo>
                  <a:lnTo>
                    <a:pt x="8769871" y="7989583"/>
                  </a:lnTo>
                  <a:lnTo>
                    <a:pt x="8776119" y="7993786"/>
                  </a:lnTo>
                  <a:lnTo>
                    <a:pt x="8783764" y="7995336"/>
                  </a:lnTo>
                  <a:lnTo>
                    <a:pt x="8791423" y="7993786"/>
                  </a:lnTo>
                  <a:lnTo>
                    <a:pt x="8797658" y="7989583"/>
                  </a:lnTo>
                  <a:lnTo>
                    <a:pt x="8801862" y="7983334"/>
                  </a:lnTo>
                  <a:lnTo>
                    <a:pt x="8803411" y="7975689"/>
                  </a:lnTo>
                  <a:close/>
                </a:path>
                <a:path w="14841219" h="10718800" extrusionOk="0">
                  <a:moveTo>
                    <a:pt x="8803411" y="7875600"/>
                  </a:moveTo>
                  <a:lnTo>
                    <a:pt x="8801862" y="7867942"/>
                  </a:lnTo>
                  <a:lnTo>
                    <a:pt x="8797658" y="7861694"/>
                  </a:lnTo>
                  <a:lnTo>
                    <a:pt x="8791423" y="7857490"/>
                  </a:lnTo>
                  <a:lnTo>
                    <a:pt x="8783764" y="7855940"/>
                  </a:lnTo>
                  <a:lnTo>
                    <a:pt x="8776119" y="7857490"/>
                  </a:lnTo>
                  <a:lnTo>
                    <a:pt x="8769871" y="7861694"/>
                  </a:lnTo>
                  <a:lnTo>
                    <a:pt x="8765667" y="7867942"/>
                  </a:lnTo>
                  <a:lnTo>
                    <a:pt x="8764118" y="7875600"/>
                  </a:lnTo>
                  <a:lnTo>
                    <a:pt x="8765667" y="7883245"/>
                  </a:lnTo>
                  <a:lnTo>
                    <a:pt x="8769871" y="7889494"/>
                  </a:lnTo>
                  <a:lnTo>
                    <a:pt x="8776119" y="7893698"/>
                  </a:lnTo>
                  <a:lnTo>
                    <a:pt x="8783764" y="7895247"/>
                  </a:lnTo>
                  <a:lnTo>
                    <a:pt x="8791423" y="7893698"/>
                  </a:lnTo>
                  <a:lnTo>
                    <a:pt x="8797658" y="7889494"/>
                  </a:lnTo>
                  <a:lnTo>
                    <a:pt x="8801862" y="7883245"/>
                  </a:lnTo>
                  <a:lnTo>
                    <a:pt x="8803411" y="7875600"/>
                  </a:lnTo>
                  <a:close/>
                </a:path>
                <a:path w="14841219" h="10718800" extrusionOk="0">
                  <a:moveTo>
                    <a:pt x="8803411" y="7775499"/>
                  </a:moveTo>
                  <a:lnTo>
                    <a:pt x="8801862" y="7767853"/>
                  </a:lnTo>
                  <a:lnTo>
                    <a:pt x="8797658" y="7761605"/>
                  </a:lnTo>
                  <a:lnTo>
                    <a:pt x="8791423" y="7757388"/>
                  </a:lnTo>
                  <a:lnTo>
                    <a:pt x="8783764" y="7755852"/>
                  </a:lnTo>
                  <a:lnTo>
                    <a:pt x="8776119" y="7757388"/>
                  </a:lnTo>
                  <a:lnTo>
                    <a:pt x="8769871" y="7761605"/>
                  </a:lnTo>
                  <a:lnTo>
                    <a:pt x="8765667" y="7767853"/>
                  </a:lnTo>
                  <a:lnTo>
                    <a:pt x="8764118" y="7775499"/>
                  </a:lnTo>
                  <a:lnTo>
                    <a:pt x="8765667" y="7783144"/>
                  </a:lnTo>
                  <a:lnTo>
                    <a:pt x="8769871" y="7789392"/>
                  </a:lnTo>
                  <a:lnTo>
                    <a:pt x="8776119" y="7793596"/>
                  </a:lnTo>
                  <a:lnTo>
                    <a:pt x="8783764" y="7795146"/>
                  </a:lnTo>
                  <a:lnTo>
                    <a:pt x="8791423" y="7793596"/>
                  </a:lnTo>
                  <a:lnTo>
                    <a:pt x="8797658" y="7789392"/>
                  </a:lnTo>
                  <a:lnTo>
                    <a:pt x="8801862" y="7783144"/>
                  </a:lnTo>
                  <a:lnTo>
                    <a:pt x="8803411" y="7775499"/>
                  </a:lnTo>
                  <a:close/>
                </a:path>
                <a:path w="14841219" h="10718800" extrusionOk="0">
                  <a:moveTo>
                    <a:pt x="8803411" y="7675397"/>
                  </a:moveTo>
                  <a:lnTo>
                    <a:pt x="8801862" y="7667752"/>
                  </a:lnTo>
                  <a:lnTo>
                    <a:pt x="8797658" y="7661503"/>
                  </a:lnTo>
                  <a:lnTo>
                    <a:pt x="8791423" y="7657300"/>
                  </a:lnTo>
                  <a:lnTo>
                    <a:pt x="8783764" y="7655750"/>
                  </a:lnTo>
                  <a:lnTo>
                    <a:pt x="8776119" y="7657300"/>
                  </a:lnTo>
                  <a:lnTo>
                    <a:pt x="8769871" y="7661503"/>
                  </a:lnTo>
                  <a:lnTo>
                    <a:pt x="8765667" y="7667752"/>
                  </a:lnTo>
                  <a:lnTo>
                    <a:pt x="8764118" y="7675397"/>
                  </a:lnTo>
                  <a:lnTo>
                    <a:pt x="8765667" y="7683043"/>
                  </a:lnTo>
                  <a:lnTo>
                    <a:pt x="8769871" y="7689291"/>
                  </a:lnTo>
                  <a:lnTo>
                    <a:pt x="8776119" y="7693507"/>
                  </a:lnTo>
                  <a:lnTo>
                    <a:pt x="8783764" y="7695044"/>
                  </a:lnTo>
                  <a:lnTo>
                    <a:pt x="8791423" y="7693507"/>
                  </a:lnTo>
                  <a:lnTo>
                    <a:pt x="8797658" y="7689291"/>
                  </a:lnTo>
                  <a:lnTo>
                    <a:pt x="8801862" y="7683043"/>
                  </a:lnTo>
                  <a:lnTo>
                    <a:pt x="8803411" y="7675397"/>
                  </a:lnTo>
                  <a:close/>
                </a:path>
                <a:path w="14841219" h="10718800" extrusionOk="0">
                  <a:moveTo>
                    <a:pt x="8847328" y="5522760"/>
                  </a:moveTo>
                  <a:lnTo>
                    <a:pt x="8845779" y="5515114"/>
                  </a:lnTo>
                  <a:lnTo>
                    <a:pt x="8841562" y="5508866"/>
                  </a:lnTo>
                  <a:lnTo>
                    <a:pt x="8835326" y="5504662"/>
                  </a:lnTo>
                  <a:lnTo>
                    <a:pt x="8827668" y="5503113"/>
                  </a:lnTo>
                  <a:lnTo>
                    <a:pt x="8820023" y="5504662"/>
                  </a:lnTo>
                  <a:lnTo>
                    <a:pt x="8813775" y="5508866"/>
                  </a:lnTo>
                  <a:lnTo>
                    <a:pt x="8809571" y="5515114"/>
                  </a:lnTo>
                  <a:lnTo>
                    <a:pt x="8808021" y="5522760"/>
                  </a:lnTo>
                  <a:lnTo>
                    <a:pt x="8809571" y="5530405"/>
                  </a:lnTo>
                  <a:lnTo>
                    <a:pt x="8813775" y="5536654"/>
                  </a:lnTo>
                  <a:lnTo>
                    <a:pt x="8820023" y="5540870"/>
                  </a:lnTo>
                  <a:lnTo>
                    <a:pt x="8827668" y="5542407"/>
                  </a:lnTo>
                  <a:lnTo>
                    <a:pt x="8835326" y="5540870"/>
                  </a:lnTo>
                  <a:lnTo>
                    <a:pt x="8841562" y="5536654"/>
                  </a:lnTo>
                  <a:lnTo>
                    <a:pt x="8845779" y="5530405"/>
                  </a:lnTo>
                  <a:lnTo>
                    <a:pt x="8847328" y="5522760"/>
                  </a:lnTo>
                  <a:close/>
                </a:path>
                <a:path w="14841219" h="10718800" extrusionOk="0">
                  <a:moveTo>
                    <a:pt x="8847328" y="5422671"/>
                  </a:moveTo>
                  <a:lnTo>
                    <a:pt x="8845779" y="5415026"/>
                  </a:lnTo>
                  <a:lnTo>
                    <a:pt x="8841562" y="5408777"/>
                  </a:lnTo>
                  <a:lnTo>
                    <a:pt x="8835326" y="5404574"/>
                  </a:lnTo>
                  <a:lnTo>
                    <a:pt x="8827668" y="5403024"/>
                  </a:lnTo>
                  <a:lnTo>
                    <a:pt x="8820023" y="5404574"/>
                  </a:lnTo>
                  <a:lnTo>
                    <a:pt x="8813775" y="5408777"/>
                  </a:lnTo>
                  <a:lnTo>
                    <a:pt x="8809571" y="5415026"/>
                  </a:lnTo>
                  <a:lnTo>
                    <a:pt x="8808021" y="5422671"/>
                  </a:lnTo>
                  <a:lnTo>
                    <a:pt x="8809571" y="5430317"/>
                  </a:lnTo>
                  <a:lnTo>
                    <a:pt x="8813775" y="5436565"/>
                  </a:lnTo>
                  <a:lnTo>
                    <a:pt x="8820023" y="5440769"/>
                  </a:lnTo>
                  <a:lnTo>
                    <a:pt x="8827668" y="5442318"/>
                  </a:lnTo>
                  <a:lnTo>
                    <a:pt x="8835326" y="5440769"/>
                  </a:lnTo>
                  <a:lnTo>
                    <a:pt x="8841562" y="5436565"/>
                  </a:lnTo>
                  <a:lnTo>
                    <a:pt x="8845779" y="5430317"/>
                  </a:lnTo>
                  <a:lnTo>
                    <a:pt x="8847328" y="5422671"/>
                  </a:lnTo>
                  <a:close/>
                </a:path>
                <a:path w="14841219" h="10718800" extrusionOk="0">
                  <a:moveTo>
                    <a:pt x="8847328" y="5322570"/>
                  </a:moveTo>
                  <a:lnTo>
                    <a:pt x="8845779" y="5314924"/>
                  </a:lnTo>
                  <a:lnTo>
                    <a:pt x="8841562" y="5308676"/>
                  </a:lnTo>
                  <a:lnTo>
                    <a:pt x="8835326" y="5304472"/>
                  </a:lnTo>
                  <a:lnTo>
                    <a:pt x="8827681" y="5302923"/>
                  </a:lnTo>
                  <a:lnTo>
                    <a:pt x="8820036" y="5304472"/>
                  </a:lnTo>
                  <a:lnTo>
                    <a:pt x="8813787" y="5308676"/>
                  </a:lnTo>
                  <a:lnTo>
                    <a:pt x="8809571" y="5314924"/>
                  </a:lnTo>
                  <a:lnTo>
                    <a:pt x="8808034" y="5322570"/>
                  </a:lnTo>
                  <a:lnTo>
                    <a:pt x="8809571" y="5330215"/>
                  </a:lnTo>
                  <a:lnTo>
                    <a:pt x="8813787" y="5336464"/>
                  </a:lnTo>
                  <a:lnTo>
                    <a:pt x="8820036" y="5340680"/>
                  </a:lnTo>
                  <a:lnTo>
                    <a:pt x="8827681" y="5342217"/>
                  </a:lnTo>
                  <a:lnTo>
                    <a:pt x="8835326" y="5340680"/>
                  </a:lnTo>
                  <a:lnTo>
                    <a:pt x="8841562" y="5336464"/>
                  </a:lnTo>
                  <a:lnTo>
                    <a:pt x="8845779" y="5330215"/>
                  </a:lnTo>
                  <a:lnTo>
                    <a:pt x="8847328" y="5322570"/>
                  </a:lnTo>
                  <a:close/>
                </a:path>
                <a:path w="14841219" h="10718800" extrusionOk="0">
                  <a:moveTo>
                    <a:pt x="8847328" y="5222481"/>
                  </a:moveTo>
                  <a:lnTo>
                    <a:pt x="8845779" y="5214823"/>
                  </a:lnTo>
                  <a:lnTo>
                    <a:pt x="8841562" y="5208575"/>
                  </a:lnTo>
                  <a:lnTo>
                    <a:pt x="8835326" y="5204371"/>
                  </a:lnTo>
                  <a:lnTo>
                    <a:pt x="8827681" y="5202821"/>
                  </a:lnTo>
                  <a:lnTo>
                    <a:pt x="8820036" y="5204371"/>
                  </a:lnTo>
                  <a:lnTo>
                    <a:pt x="8813787" y="5208575"/>
                  </a:lnTo>
                  <a:lnTo>
                    <a:pt x="8809571" y="5214823"/>
                  </a:lnTo>
                  <a:lnTo>
                    <a:pt x="8808034" y="5222481"/>
                  </a:lnTo>
                  <a:lnTo>
                    <a:pt x="8809571" y="5230126"/>
                  </a:lnTo>
                  <a:lnTo>
                    <a:pt x="8813787" y="5236375"/>
                  </a:lnTo>
                  <a:lnTo>
                    <a:pt x="8820036" y="5240579"/>
                  </a:lnTo>
                  <a:lnTo>
                    <a:pt x="8827681" y="5242128"/>
                  </a:lnTo>
                  <a:lnTo>
                    <a:pt x="8835326" y="5240579"/>
                  </a:lnTo>
                  <a:lnTo>
                    <a:pt x="8841562" y="5236375"/>
                  </a:lnTo>
                  <a:lnTo>
                    <a:pt x="8845779" y="5230126"/>
                  </a:lnTo>
                  <a:lnTo>
                    <a:pt x="8847328" y="5222481"/>
                  </a:lnTo>
                  <a:close/>
                </a:path>
                <a:path w="14841219" h="10718800" extrusionOk="0">
                  <a:moveTo>
                    <a:pt x="8847328" y="5122392"/>
                  </a:moveTo>
                  <a:lnTo>
                    <a:pt x="8845779" y="5114734"/>
                  </a:lnTo>
                  <a:lnTo>
                    <a:pt x="8841562" y="5108486"/>
                  </a:lnTo>
                  <a:lnTo>
                    <a:pt x="8835326" y="5104282"/>
                  </a:lnTo>
                  <a:lnTo>
                    <a:pt x="8827681" y="5102733"/>
                  </a:lnTo>
                  <a:lnTo>
                    <a:pt x="8820036" y="5104282"/>
                  </a:lnTo>
                  <a:lnTo>
                    <a:pt x="8813787" y="5108486"/>
                  </a:lnTo>
                  <a:lnTo>
                    <a:pt x="8809571" y="5114734"/>
                  </a:lnTo>
                  <a:lnTo>
                    <a:pt x="8808034" y="5122392"/>
                  </a:lnTo>
                  <a:lnTo>
                    <a:pt x="8809571" y="5130038"/>
                  </a:lnTo>
                  <a:lnTo>
                    <a:pt x="8813787" y="5136286"/>
                  </a:lnTo>
                  <a:lnTo>
                    <a:pt x="8820036" y="5140490"/>
                  </a:lnTo>
                  <a:lnTo>
                    <a:pt x="8827681" y="5142039"/>
                  </a:lnTo>
                  <a:lnTo>
                    <a:pt x="8835326" y="5140490"/>
                  </a:lnTo>
                  <a:lnTo>
                    <a:pt x="8841562" y="5136286"/>
                  </a:lnTo>
                  <a:lnTo>
                    <a:pt x="8845779" y="5130038"/>
                  </a:lnTo>
                  <a:lnTo>
                    <a:pt x="8847328" y="5122392"/>
                  </a:lnTo>
                  <a:close/>
                </a:path>
                <a:path w="14841219" h="10718800" extrusionOk="0">
                  <a:moveTo>
                    <a:pt x="8847328" y="5022304"/>
                  </a:moveTo>
                  <a:lnTo>
                    <a:pt x="8845779" y="5014646"/>
                  </a:lnTo>
                  <a:lnTo>
                    <a:pt x="8841562" y="5008397"/>
                  </a:lnTo>
                  <a:lnTo>
                    <a:pt x="8835326" y="5004181"/>
                  </a:lnTo>
                  <a:lnTo>
                    <a:pt x="8827681" y="5002631"/>
                  </a:lnTo>
                  <a:lnTo>
                    <a:pt x="8820036" y="5004181"/>
                  </a:lnTo>
                  <a:lnTo>
                    <a:pt x="8813787" y="5008397"/>
                  </a:lnTo>
                  <a:lnTo>
                    <a:pt x="8809571" y="5014646"/>
                  </a:lnTo>
                  <a:lnTo>
                    <a:pt x="8808034" y="5022304"/>
                  </a:lnTo>
                  <a:lnTo>
                    <a:pt x="8809571" y="5029936"/>
                  </a:lnTo>
                  <a:lnTo>
                    <a:pt x="8813787" y="5036172"/>
                  </a:lnTo>
                  <a:lnTo>
                    <a:pt x="8820036" y="5040388"/>
                  </a:lnTo>
                  <a:lnTo>
                    <a:pt x="8827681" y="5041925"/>
                  </a:lnTo>
                  <a:lnTo>
                    <a:pt x="8835326" y="5040388"/>
                  </a:lnTo>
                  <a:lnTo>
                    <a:pt x="8841562" y="5036172"/>
                  </a:lnTo>
                  <a:lnTo>
                    <a:pt x="8845779" y="5029936"/>
                  </a:lnTo>
                  <a:lnTo>
                    <a:pt x="8847328" y="5022304"/>
                  </a:lnTo>
                  <a:close/>
                </a:path>
                <a:path w="14841219" h="10718800" extrusionOk="0">
                  <a:moveTo>
                    <a:pt x="8847328" y="4922177"/>
                  </a:moveTo>
                  <a:lnTo>
                    <a:pt x="8845779" y="4914544"/>
                  </a:lnTo>
                  <a:lnTo>
                    <a:pt x="8841562" y="4908296"/>
                  </a:lnTo>
                  <a:lnTo>
                    <a:pt x="8835326" y="4904092"/>
                  </a:lnTo>
                  <a:lnTo>
                    <a:pt x="8827681" y="4902543"/>
                  </a:lnTo>
                  <a:lnTo>
                    <a:pt x="8820036" y="4904092"/>
                  </a:lnTo>
                  <a:lnTo>
                    <a:pt x="8813787" y="4908296"/>
                  </a:lnTo>
                  <a:lnTo>
                    <a:pt x="8809571" y="4914544"/>
                  </a:lnTo>
                  <a:lnTo>
                    <a:pt x="8808034" y="4922177"/>
                  </a:lnTo>
                  <a:lnTo>
                    <a:pt x="8809571" y="4929835"/>
                  </a:lnTo>
                  <a:lnTo>
                    <a:pt x="8813787" y="4936071"/>
                  </a:lnTo>
                  <a:lnTo>
                    <a:pt x="8820036" y="4940287"/>
                  </a:lnTo>
                  <a:lnTo>
                    <a:pt x="8827681" y="4941836"/>
                  </a:lnTo>
                  <a:lnTo>
                    <a:pt x="8835326" y="4940287"/>
                  </a:lnTo>
                  <a:lnTo>
                    <a:pt x="8841562" y="4936071"/>
                  </a:lnTo>
                  <a:lnTo>
                    <a:pt x="8845779" y="4929835"/>
                  </a:lnTo>
                  <a:lnTo>
                    <a:pt x="8847328" y="4922177"/>
                  </a:lnTo>
                  <a:close/>
                </a:path>
                <a:path w="14841219" h="10718800" extrusionOk="0">
                  <a:moveTo>
                    <a:pt x="8847328" y="4822088"/>
                  </a:moveTo>
                  <a:lnTo>
                    <a:pt x="8845779" y="4814443"/>
                  </a:lnTo>
                  <a:lnTo>
                    <a:pt x="8841562" y="4808194"/>
                  </a:lnTo>
                  <a:lnTo>
                    <a:pt x="8835326" y="4803991"/>
                  </a:lnTo>
                  <a:lnTo>
                    <a:pt x="8827681" y="4802441"/>
                  </a:lnTo>
                  <a:lnTo>
                    <a:pt x="8820036" y="4803991"/>
                  </a:lnTo>
                  <a:lnTo>
                    <a:pt x="8813787" y="4808194"/>
                  </a:lnTo>
                  <a:lnTo>
                    <a:pt x="8809571" y="4814443"/>
                  </a:lnTo>
                  <a:lnTo>
                    <a:pt x="8808034" y="4822088"/>
                  </a:lnTo>
                  <a:lnTo>
                    <a:pt x="8809571" y="4829734"/>
                  </a:lnTo>
                  <a:lnTo>
                    <a:pt x="8813787" y="4835982"/>
                  </a:lnTo>
                  <a:lnTo>
                    <a:pt x="8820036" y="4840198"/>
                  </a:lnTo>
                  <a:lnTo>
                    <a:pt x="8827681" y="4841748"/>
                  </a:lnTo>
                  <a:lnTo>
                    <a:pt x="8835326" y="4840198"/>
                  </a:lnTo>
                  <a:lnTo>
                    <a:pt x="8841562" y="4835982"/>
                  </a:lnTo>
                  <a:lnTo>
                    <a:pt x="8845779" y="4829734"/>
                  </a:lnTo>
                  <a:lnTo>
                    <a:pt x="8847328" y="4822088"/>
                  </a:lnTo>
                  <a:close/>
                </a:path>
                <a:path w="14841219" h="10718800" extrusionOk="0">
                  <a:moveTo>
                    <a:pt x="8847328" y="4721987"/>
                  </a:moveTo>
                  <a:lnTo>
                    <a:pt x="8845779" y="4714341"/>
                  </a:lnTo>
                  <a:lnTo>
                    <a:pt x="8841562" y="4708106"/>
                  </a:lnTo>
                  <a:lnTo>
                    <a:pt x="8835326" y="4703889"/>
                  </a:lnTo>
                  <a:lnTo>
                    <a:pt x="8827681" y="4702353"/>
                  </a:lnTo>
                  <a:lnTo>
                    <a:pt x="8820036" y="4703889"/>
                  </a:lnTo>
                  <a:lnTo>
                    <a:pt x="8813787" y="4708106"/>
                  </a:lnTo>
                  <a:lnTo>
                    <a:pt x="8809571" y="4714341"/>
                  </a:lnTo>
                  <a:lnTo>
                    <a:pt x="8808034" y="4721987"/>
                  </a:lnTo>
                  <a:lnTo>
                    <a:pt x="8809571" y="4729645"/>
                  </a:lnTo>
                  <a:lnTo>
                    <a:pt x="8813787" y="4735893"/>
                  </a:lnTo>
                  <a:lnTo>
                    <a:pt x="8820036" y="4740097"/>
                  </a:lnTo>
                  <a:lnTo>
                    <a:pt x="8827681" y="4741646"/>
                  </a:lnTo>
                  <a:lnTo>
                    <a:pt x="8835326" y="4740097"/>
                  </a:lnTo>
                  <a:lnTo>
                    <a:pt x="8841562" y="4735893"/>
                  </a:lnTo>
                  <a:lnTo>
                    <a:pt x="8845779" y="4729645"/>
                  </a:lnTo>
                  <a:lnTo>
                    <a:pt x="8847328" y="4721987"/>
                  </a:lnTo>
                  <a:close/>
                </a:path>
                <a:path w="14841219" h="10718800" extrusionOk="0">
                  <a:moveTo>
                    <a:pt x="8847328" y="4621898"/>
                  </a:moveTo>
                  <a:lnTo>
                    <a:pt x="8845779" y="4614253"/>
                  </a:lnTo>
                  <a:lnTo>
                    <a:pt x="8841562" y="4608017"/>
                  </a:lnTo>
                  <a:lnTo>
                    <a:pt x="8835326" y="4603801"/>
                  </a:lnTo>
                  <a:lnTo>
                    <a:pt x="8827681" y="4602251"/>
                  </a:lnTo>
                  <a:lnTo>
                    <a:pt x="8820036" y="4603801"/>
                  </a:lnTo>
                  <a:lnTo>
                    <a:pt x="8813787" y="4608017"/>
                  </a:lnTo>
                  <a:lnTo>
                    <a:pt x="8809571" y="4614253"/>
                  </a:lnTo>
                  <a:lnTo>
                    <a:pt x="8808034" y="4621898"/>
                  </a:lnTo>
                  <a:lnTo>
                    <a:pt x="8809571" y="4629543"/>
                  </a:lnTo>
                  <a:lnTo>
                    <a:pt x="8813787" y="4635792"/>
                  </a:lnTo>
                  <a:lnTo>
                    <a:pt x="8820036" y="4640008"/>
                  </a:lnTo>
                  <a:lnTo>
                    <a:pt x="8827681" y="4641545"/>
                  </a:lnTo>
                  <a:lnTo>
                    <a:pt x="8835326" y="4640008"/>
                  </a:lnTo>
                  <a:lnTo>
                    <a:pt x="8841562" y="4635792"/>
                  </a:lnTo>
                  <a:lnTo>
                    <a:pt x="8845779" y="4629543"/>
                  </a:lnTo>
                  <a:lnTo>
                    <a:pt x="8847328" y="4621898"/>
                  </a:lnTo>
                  <a:close/>
                </a:path>
                <a:path w="14841219" h="10718800" extrusionOk="0">
                  <a:moveTo>
                    <a:pt x="8847328" y="4521809"/>
                  </a:moveTo>
                  <a:lnTo>
                    <a:pt x="8845779" y="4514164"/>
                  </a:lnTo>
                  <a:lnTo>
                    <a:pt x="8841562" y="4507916"/>
                  </a:lnTo>
                  <a:lnTo>
                    <a:pt x="8835326" y="4503699"/>
                  </a:lnTo>
                  <a:lnTo>
                    <a:pt x="8827681" y="4502162"/>
                  </a:lnTo>
                  <a:lnTo>
                    <a:pt x="8820036" y="4503699"/>
                  </a:lnTo>
                  <a:lnTo>
                    <a:pt x="8813787" y="4507916"/>
                  </a:lnTo>
                  <a:lnTo>
                    <a:pt x="8809571" y="4514164"/>
                  </a:lnTo>
                  <a:lnTo>
                    <a:pt x="8808034" y="4521809"/>
                  </a:lnTo>
                  <a:lnTo>
                    <a:pt x="8809571" y="4529455"/>
                  </a:lnTo>
                  <a:lnTo>
                    <a:pt x="8813787" y="4535703"/>
                  </a:lnTo>
                  <a:lnTo>
                    <a:pt x="8820036" y="4539907"/>
                  </a:lnTo>
                  <a:lnTo>
                    <a:pt x="8827681" y="4541456"/>
                  </a:lnTo>
                  <a:lnTo>
                    <a:pt x="8835326" y="4539907"/>
                  </a:lnTo>
                  <a:lnTo>
                    <a:pt x="8841562" y="4535703"/>
                  </a:lnTo>
                  <a:lnTo>
                    <a:pt x="8845779" y="4529455"/>
                  </a:lnTo>
                  <a:lnTo>
                    <a:pt x="8847328" y="4521809"/>
                  </a:lnTo>
                  <a:close/>
                </a:path>
                <a:path w="14841219" h="10718800" extrusionOk="0">
                  <a:moveTo>
                    <a:pt x="8847328" y="4421708"/>
                  </a:moveTo>
                  <a:lnTo>
                    <a:pt x="8845779" y="4414063"/>
                  </a:lnTo>
                  <a:lnTo>
                    <a:pt x="8841562" y="4407814"/>
                  </a:lnTo>
                  <a:lnTo>
                    <a:pt x="8835326" y="4403610"/>
                  </a:lnTo>
                  <a:lnTo>
                    <a:pt x="8827681" y="4402061"/>
                  </a:lnTo>
                  <a:lnTo>
                    <a:pt x="8820036" y="4403610"/>
                  </a:lnTo>
                  <a:lnTo>
                    <a:pt x="8813787" y="4407814"/>
                  </a:lnTo>
                  <a:lnTo>
                    <a:pt x="8809571" y="4414063"/>
                  </a:lnTo>
                  <a:lnTo>
                    <a:pt x="8808034" y="4421708"/>
                  </a:lnTo>
                  <a:lnTo>
                    <a:pt x="8809571" y="4429353"/>
                  </a:lnTo>
                  <a:lnTo>
                    <a:pt x="8813787" y="4435602"/>
                  </a:lnTo>
                  <a:lnTo>
                    <a:pt x="8820036" y="4439805"/>
                  </a:lnTo>
                  <a:lnTo>
                    <a:pt x="8827681" y="4441355"/>
                  </a:lnTo>
                  <a:lnTo>
                    <a:pt x="8835326" y="4439805"/>
                  </a:lnTo>
                  <a:lnTo>
                    <a:pt x="8841562" y="4435602"/>
                  </a:lnTo>
                  <a:lnTo>
                    <a:pt x="8845779" y="4429353"/>
                  </a:lnTo>
                  <a:lnTo>
                    <a:pt x="8847328" y="4421708"/>
                  </a:lnTo>
                  <a:close/>
                </a:path>
                <a:path w="14841219" h="10718800" extrusionOk="0">
                  <a:moveTo>
                    <a:pt x="8847328" y="4321619"/>
                  </a:moveTo>
                  <a:lnTo>
                    <a:pt x="8845779" y="4313974"/>
                  </a:lnTo>
                  <a:lnTo>
                    <a:pt x="8841562" y="4307725"/>
                  </a:lnTo>
                  <a:lnTo>
                    <a:pt x="8835326" y="4303509"/>
                  </a:lnTo>
                  <a:lnTo>
                    <a:pt x="8827681" y="4301960"/>
                  </a:lnTo>
                  <a:lnTo>
                    <a:pt x="8820036" y="4303509"/>
                  </a:lnTo>
                  <a:lnTo>
                    <a:pt x="8813787" y="4307725"/>
                  </a:lnTo>
                  <a:lnTo>
                    <a:pt x="8809571" y="4313974"/>
                  </a:lnTo>
                  <a:lnTo>
                    <a:pt x="8808034" y="4321619"/>
                  </a:lnTo>
                  <a:lnTo>
                    <a:pt x="8809571" y="4329265"/>
                  </a:lnTo>
                  <a:lnTo>
                    <a:pt x="8813787" y="4335500"/>
                  </a:lnTo>
                  <a:lnTo>
                    <a:pt x="8820036" y="4339717"/>
                  </a:lnTo>
                  <a:lnTo>
                    <a:pt x="8827681" y="4341253"/>
                  </a:lnTo>
                  <a:lnTo>
                    <a:pt x="8835326" y="4339717"/>
                  </a:lnTo>
                  <a:lnTo>
                    <a:pt x="8841562" y="4335500"/>
                  </a:lnTo>
                  <a:lnTo>
                    <a:pt x="8845779" y="4329265"/>
                  </a:lnTo>
                  <a:lnTo>
                    <a:pt x="8847328" y="4321619"/>
                  </a:lnTo>
                  <a:close/>
                </a:path>
                <a:path w="14841219" h="10718800" extrusionOk="0">
                  <a:moveTo>
                    <a:pt x="8847328" y="4221518"/>
                  </a:moveTo>
                  <a:lnTo>
                    <a:pt x="8845779" y="4213872"/>
                  </a:lnTo>
                  <a:lnTo>
                    <a:pt x="8841562" y="4207624"/>
                  </a:lnTo>
                  <a:lnTo>
                    <a:pt x="8835326" y="4203408"/>
                  </a:lnTo>
                  <a:lnTo>
                    <a:pt x="8827681" y="4201871"/>
                  </a:lnTo>
                  <a:lnTo>
                    <a:pt x="8820036" y="4203408"/>
                  </a:lnTo>
                  <a:lnTo>
                    <a:pt x="8813787" y="4207624"/>
                  </a:lnTo>
                  <a:lnTo>
                    <a:pt x="8809571" y="4213872"/>
                  </a:lnTo>
                  <a:lnTo>
                    <a:pt x="8808034" y="4221518"/>
                  </a:lnTo>
                  <a:lnTo>
                    <a:pt x="8809571" y="4229163"/>
                  </a:lnTo>
                  <a:lnTo>
                    <a:pt x="8813787" y="4235412"/>
                  </a:lnTo>
                  <a:lnTo>
                    <a:pt x="8820036" y="4239628"/>
                  </a:lnTo>
                  <a:lnTo>
                    <a:pt x="8827681" y="4241165"/>
                  </a:lnTo>
                  <a:lnTo>
                    <a:pt x="8835326" y="4239628"/>
                  </a:lnTo>
                  <a:lnTo>
                    <a:pt x="8841562" y="4235412"/>
                  </a:lnTo>
                  <a:lnTo>
                    <a:pt x="8845779" y="4229163"/>
                  </a:lnTo>
                  <a:lnTo>
                    <a:pt x="8847328" y="4221518"/>
                  </a:lnTo>
                  <a:close/>
                </a:path>
                <a:path w="14841219" h="10718800" extrusionOk="0">
                  <a:moveTo>
                    <a:pt x="8847328" y="4121429"/>
                  </a:moveTo>
                  <a:lnTo>
                    <a:pt x="8845779" y="4113771"/>
                  </a:lnTo>
                  <a:lnTo>
                    <a:pt x="8841562" y="4107523"/>
                  </a:lnTo>
                  <a:lnTo>
                    <a:pt x="8835326" y="4103319"/>
                  </a:lnTo>
                  <a:lnTo>
                    <a:pt x="8827681" y="4101769"/>
                  </a:lnTo>
                  <a:lnTo>
                    <a:pt x="8820036" y="4103319"/>
                  </a:lnTo>
                  <a:lnTo>
                    <a:pt x="8813787" y="4107523"/>
                  </a:lnTo>
                  <a:lnTo>
                    <a:pt x="8809571" y="4113771"/>
                  </a:lnTo>
                  <a:lnTo>
                    <a:pt x="8808034" y="4121429"/>
                  </a:lnTo>
                  <a:lnTo>
                    <a:pt x="8809571" y="4129074"/>
                  </a:lnTo>
                  <a:lnTo>
                    <a:pt x="8813787" y="4135310"/>
                  </a:lnTo>
                  <a:lnTo>
                    <a:pt x="8820036" y="4139527"/>
                  </a:lnTo>
                  <a:lnTo>
                    <a:pt x="8827681" y="4141063"/>
                  </a:lnTo>
                  <a:lnTo>
                    <a:pt x="8835326" y="4139527"/>
                  </a:lnTo>
                  <a:lnTo>
                    <a:pt x="8841562" y="4135310"/>
                  </a:lnTo>
                  <a:lnTo>
                    <a:pt x="8845779" y="4129074"/>
                  </a:lnTo>
                  <a:lnTo>
                    <a:pt x="8847328" y="4121429"/>
                  </a:lnTo>
                  <a:close/>
                </a:path>
                <a:path w="14841219" h="10718800" extrusionOk="0">
                  <a:moveTo>
                    <a:pt x="8847328" y="4021328"/>
                  </a:moveTo>
                  <a:lnTo>
                    <a:pt x="8845779" y="4013682"/>
                  </a:lnTo>
                  <a:lnTo>
                    <a:pt x="8841562" y="4007421"/>
                  </a:lnTo>
                  <a:lnTo>
                    <a:pt x="8835326" y="4003217"/>
                  </a:lnTo>
                  <a:lnTo>
                    <a:pt x="8827681" y="4001668"/>
                  </a:lnTo>
                  <a:lnTo>
                    <a:pt x="8820036" y="4003217"/>
                  </a:lnTo>
                  <a:lnTo>
                    <a:pt x="8813787" y="4007421"/>
                  </a:lnTo>
                  <a:lnTo>
                    <a:pt x="8809571" y="4013682"/>
                  </a:lnTo>
                  <a:lnTo>
                    <a:pt x="8808034" y="4021328"/>
                  </a:lnTo>
                  <a:lnTo>
                    <a:pt x="8809571" y="4028973"/>
                  </a:lnTo>
                  <a:lnTo>
                    <a:pt x="8813787" y="4035221"/>
                  </a:lnTo>
                  <a:lnTo>
                    <a:pt x="8820036" y="4039425"/>
                  </a:lnTo>
                  <a:lnTo>
                    <a:pt x="8827681" y="4040975"/>
                  </a:lnTo>
                  <a:lnTo>
                    <a:pt x="8835326" y="4039425"/>
                  </a:lnTo>
                  <a:lnTo>
                    <a:pt x="8841562" y="4035221"/>
                  </a:lnTo>
                  <a:lnTo>
                    <a:pt x="8845779" y="4028973"/>
                  </a:lnTo>
                  <a:lnTo>
                    <a:pt x="8847328" y="4021328"/>
                  </a:lnTo>
                  <a:close/>
                </a:path>
                <a:path w="14841219" h="10718800" extrusionOk="0">
                  <a:moveTo>
                    <a:pt x="8847328" y="3921226"/>
                  </a:moveTo>
                  <a:lnTo>
                    <a:pt x="8845779" y="3913581"/>
                  </a:lnTo>
                  <a:lnTo>
                    <a:pt x="8841562" y="3907332"/>
                  </a:lnTo>
                  <a:lnTo>
                    <a:pt x="8835326" y="3903129"/>
                  </a:lnTo>
                  <a:lnTo>
                    <a:pt x="8827668" y="3901579"/>
                  </a:lnTo>
                  <a:lnTo>
                    <a:pt x="8820023" y="3903129"/>
                  </a:lnTo>
                  <a:lnTo>
                    <a:pt x="8813775" y="3907332"/>
                  </a:lnTo>
                  <a:lnTo>
                    <a:pt x="8809571" y="3913581"/>
                  </a:lnTo>
                  <a:lnTo>
                    <a:pt x="8808021" y="3921226"/>
                  </a:lnTo>
                  <a:lnTo>
                    <a:pt x="8809571" y="3928872"/>
                  </a:lnTo>
                  <a:lnTo>
                    <a:pt x="8813775" y="3935120"/>
                  </a:lnTo>
                  <a:lnTo>
                    <a:pt x="8820023" y="3939324"/>
                  </a:lnTo>
                  <a:lnTo>
                    <a:pt x="8827668" y="3940873"/>
                  </a:lnTo>
                  <a:lnTo>
                    <a:pt x="8835326" y="3939324"/>
                  </a:lnTo>
                  <a:lnTo>
                    <a:pt x="8841562" y="3935120"/>
                  </a:lnTo>
                  <a:lnTo>
                    <a:pt x="8845779" y="3928872"/>
                  </a:lnTo>
                  <a:lnTo>
                    <a:pt x="8847328" y="3921226"/>
                  </a:lnTo>
                  <a:close/>
                </a:path>
                <a:path w="14841219" h="10718800" extrusionOk="0">
                  <a:moveTo>
                    <a:pt x="8847328" y="3821125"/>
                  </a:moveTo>
                  <a:lnTo>
                    <a:pt x="8845779" y="3813479"/>
                  </a:lnTo>
                  <a:lnTo>
                    <a:pt x="8841562" y="3807231"/>
                  </a:lnTo>
                  <a:lnTo>
                    <a:pt x="8835326" y="3803027"/>
                  </a:lnTo>
                  <a:lnTo>
                    <a:pt x="8827668" y="3801478"/>
                  </a:lnTo>
                  <a:lnTo>
                    <a:pt x="8820023" y="3803027"/>
                  </a:lnTo>
                  <a:lnTo>
                    <a:pt x="8813775" y="3807231"/>
                  </a:lnTo>
                  <a:lnTo>
                    <a:pt x="8809571" y="3813479"/>
                  </a:lnTo>
                  <a:lnTo>
                    <a:pt x="8808021" y="3821125"/>
                  </a:lnTo>
                  <a:lnTo>
                    <a:pt x="8809571" y="3828770"/>
                  </a:lnTo>
                  <a:lnTo>
                    <a:pt x="8813775" y="3835019"/>
                  </a:lnTo>
                  <a:lnTo>
                    <a:pt x="8820023" y="3839235"/>
                  </a:lnTo>
                  <a:lnTo>
                    <a:pt x="8827668" y="3840772"/>
                  </a:lnTo>
                  <a:lnTo>
                    <a:pt x="8835326" y="3839235"/>
                  </a:lnTo>
                  <a:lnTo>
                    <a:pt x="8841562" y="3835019"/>
                  </a:lnTo>
                  <a:lnTo>
                    <a:pt x="8845779" y="3828770"/>
                  </a:lnTo>
                  <a:lnTo>
                    <a:pt x="8847328" y="3821125"/>
                  </a:lnTo>
                  <a:close/>
                </a:path>
                <a:path w="14841219" h="10718800" extrusionOk="0">
                  <a:moveTo>
                    <a:pt x="8847328" y="3721036"/>
                  </a:moveTo>
                  <a:lnTo>
                    <a:pt x="8845779" y="3713391"/>
                  </a:lnTo>
                  <a:lnTo>
                    <a:pt x="8841562" y="3707142"/>
                  </a:lnTo>
                  <a:lnTo>
                    <a:pt x="8835326" y="3702926"/>
                  </a:lnTo>
                  <a:lnTo>
                    <a:pt x="8827681" y="3701389"/>
                  </a:lnTo>
                  <a:lnTo>
                    <a:pt x="8820036" y="3702926"/>
                  </a:lnTo>
                  <a:lnTo>
                    <a:pt x="8813787" y="3707142"/>
                  </a:lnTo>
                  <a:lnTo>
                    <a:pt x="8809571" y="3713391"/>
                  </a:lnTo>
                  <a:lnTo>
                    <a:pt x="8808034" y="3721036"/>
                  </a:lnTo>
                  <a:lnTo>
                    <a:pt x="8809571" y="3728682"/>
                  </a:lnTo>
                  <a:lnTo>
                    <a:pt x="8813787" y="3734930"/>
                  </a:lnTo>
                  <a:lnTo>
                    <a:pt x="8820036" y="3739134"/>
                  </a:lnTo>
                  <a:lnTo>
                    <a:pt x="8827681" y="3740683"/>
                  </a:lnTo>
                  <a:lnTo>
                    <a:pt x="8835326" y="3739134"/>
                  </a:lnTo>
                  <a:lnTo>
                    <a:pt x="8841562" y="3734930"/>
                  </a:lnTo>
                  <a:lnTo>
                    <a:pt x="8845779" y="3728682"/>
                  </a:lnTo>
                  <a:lnTo>
                    <a:pt x="8847328" y="3721036"/>
                  </a:lnTo>
                  <a:close/>
                </a:path>
                <a:path w="14841219" h="10718800" extrusionOk="0">
                  <a:moveTo>
                    <a:pt x="8847328" y="3620947"/>
                  </a:moveTo>
                  <a:lnTo>
                    <a:pt x="8845779" y="3613289"/>
                  </a:lnTo>
                  <a:lnTo>
                    <a:pt x="8841562" y="3607054"/>
                  </a:lnTo>
                  <a:lnTo>
                    <a:pt x="8835326" y="3602850"/>
                  </a:lnTo>
                  <a:lnTo>
                    <a:pt x="8827681" y="3601301"/>
                  </a:lnTo>
                  <a:lnTo>
                    <a:pt x="8820036" y="3602850"/>
                  </a:lnTo>
                  <a:lnTo>
                    <a:pt x="8813787" y="3607054"/>
                  </a:lnTo>
                  <a:lnTo>
                    <a:pt x="8809571" y="3613289"/>
                  </a:lnTo>
                  <a:lnTo>
                    <a:pt x="8808034" y="3620947"/>
                  </a:lnTo>
                  <a:lnTo>
                    <a:pt x="8809571" y="3628593"/>
                  </a:lnTo>
                  <a:lnTo>
                    <a:pt x="8813787" y="3634841"/>
                  </a:lnTo>
                  <a:lnTo>
                    <a:pt x="8820036" y="3639045"/>
                  </a:lnTo>
                  <a:lnTo>
                    <a:pt x="8827681" y="3640594"/>
                  </a:lnTo>
                  <a:lnTo>
                    <a:pt x="8835326" y="3639045"/>
                  </a:lnTo>
                  <a:lnTo>
                    <a:pt x="8841562" y="3634841"/>
                  </a:lnTo>
                  <a:lnTo>
                    <a:pt x="8845779" y="3628593"/>
                  </a:lnTo>
                  <a:lnTo>
                    <a:pt x="8847328" y="3620947"/>
                  </a:lnTo>
                  <a:close/>
                </a:path>
                <a:path w="14841219" h="10718800" extrusionOk="0">
                  <a:moveTo>
                    <a:pt x="8847328" y="3520833"/>
                  </a:moveTo>
                  <a:lnTo>
                    <a:pt x="8845779" y="3513201"/>
                  </a:lnTo>
                  <a:lnTo>
                    <a:pt x="8841562" y="3506952"/>
                  </a:lnTo>
                  <a:lnTo>
                    <a:pt x="8835326" y="3502749"/>
                  </a:lnTo>
                  <a:lnTo>
                    <a:pt x="8827681" y="3501199"/>
                  </a:lnTo>
                  <a:lnTo>
                    <a:pt x="8820036" y="3502749"/>
                  </a:lnTo>
                  <a:lnTo>
                    <a:pt x="8813787" y="3506952"/>
                  </a:lnTo>
                  <a:lnTo>
                    <a:pt x="8809571" y="3513201"/>
                  </a:lnTo>
                  <a:lnTo>
                    <a:pt x="8808034" y="3520833"/>
                  </a:lnTo>
                  <a:lnTo>
                    <a:pt x="8809571" y="3528491"/>
                  </a:lnTo>
                  <a:lnTo>
                    <a:pt x="8813787" y="3534740"/>
                  </a:lnTo>
                  <a:lnTo>
                    <a:pt x="8820036" y="3538944"/>
                  </a:lnTo>
                  <a:lnTo>
                    <a:pt x="8827681" y="3540493"/>
                  </a:lnTo>
                  <a:lnTo>
                    <a:pt x="8835326" y="3538944"/>
                  </a:lnTo>
                  <a:lnTo>
                    <a:pt x="8841562" y="3534740"/>
                  </a:lnTo>
                  <a:lnTo>
                    <a:pt x="8845779" y="3528491"/>
                  </a:lnTo>
                  <a:lnTo>
                    <a:pt x="8847328" y="3520833"/>
                  </a:lnTo>
                  <a:close/>
                </a:path>
                <a:path w="14841219" h="10718800" extrusionOk="0">
                  <a:moveTo>
                    <a:pt x="8847328" y="3420745"/>
                  </a:moveTo>
                  <a:lnTo>
                    <a:pt x="8845779" y="3413099"/>
                  </a:lnTo>
                  <a:lnTo>
                    <a:pt x="8841562" y="3406851"/>
                  </a:lnTo>
                  <a:lnTo>
                    <a:pt x="8835326" y="3402647"/>
                  </a:lnTo>
                  <a:lnTo>
                    <a:pt x="8827681" y="3401098"/>
                  </a:lnTo>
                  <a:lnTo>
                    <a:pt x="8820036" y="3402647"/>
                  </a:lnTo>
                  <a:lnTo>
                    <a:pt x="8813787" y="3406851"/>
                  </a:lnTo>
                  <a:lnTo>
                    <a:pt x="8809571" y="3413099"/>
                  </a:lnTo>
                  <a:lnTo>
                    <a:pt x="8808034" y="3420745"/>
                  </a:lnTo>
                  <a:lnTo>
                    <a:pt x="8809571" y="3428390"/>
                  </a:lnTo>
                  <a:lnTo>
                    <a:pt x="8813787" y="3434638"/>
                  </a:lnTo>
                  <a:lnTo>
                    <a:pt x="8820036" y="3438855"/>
                  </a:lnTo>
                  <a:lnTo>
                    <a:pt x="8827681" y="3440392"/>
                  </a:lnTo>
                  <a:lnTo>
                    <a:pt x="8835326" y="3438855"/>
                  </a:lnTo>
                  <a:lnTo>
                    <a:pt x="8841562" y="3434638"/>
                  </a:lnTo>
                  <a:lnTo>
                    <a:pt x="8845779" y="3428390"/>
                  </a:lnTo>
                  <a:lnTo>
                    <a:pt x="8847328" y="3420745"/>
                  </a:lnTo>
                  <a:close/>
                </a:path>
                <a:path w="14841219" h="10718800" extrusionOk="0">
                  <a:moveTo>
                    <a:pt x="8847328" y="3320656"/>
                  </a:moveTo>
                  <a:lnTo>
                    <a:pt x="8845779" y="3312998"/>
                  </a:lnTo>
                  <a:lnTo>
                    <a:pt x="8841562" y="3306749"/>
                  </a:lnTo>
                  <a:lnTo>
                    <a:pt x="8835326" y="3302546"/>
                  </a:lnTo>
                  <a:lnTo>
                    <a:pt x="8827681" y="3300996"/>
                  </a:lnTo>
                  <a:lnTo>
                    <a:pt x="8820036" y="3302546"/>
                  </a:lnTo>
                  <a:lnTo>
                    <a:pt x="8813787" y="3306749"/>
                  </a:lnTo>
                  <a:lnTo>
                    <a:pt x="8809571" y="3312998"/>
                  </a:lnTo>
                  <a:lnTo>
                    <a:pt x="8808034" y="3320656"/>
                  </a:lnTo>
                  <a:lnTo>
                    <a:pt x="8809571" y="3328301"/>
                  </a:lnTo>
                  <a:lnTo>
                    <a:pt x="8813787" y="3334537"/>
                  </a:lnTo>
                  <a:lnTo>
                    <a:pt x="8820036" y="3338753"/>
                  </a:lnTo>
                  <a:lnTo>
                    <a:pt x="8827681" y="3340303"/>
                  </a:lnTo>
                  <a:lnTo>
                    <a:pt x="8835326" y="3338753"/>
                  </a:lnTo>
                  <a:lnTo>
                    <a:pt x="8841562" y="3334537"/>
                  </a:lnTo>
                  <a:lnTo>
                    <a:pt x="8845779" y="3328301"/>
                  </a:lnTo>
                  <a:lnTo>
                    <a:pt x="8847328" y="3320656"/>
                  </a:lnTo>
                  <a:close/>
                </a:path>
                <a:path w="14841219" h="10718800" extrusionOk="0">
                  <a:moveTo>
                    <a:pt x="8847328" y="3220567"/>
                  </a:moveTo>
                  <a:lnTo>
                    <a:pt x="8845779" y="3212909"/>
                  </a:lnTo>
                  <a:lnTo>
                    <a:pt x="8841562" y="3206661"/>
                  </a:lnTo>
                  <a:lnTo>
                    <a:pt x="8835326" y="3202457"/>
                  </a:lnTo>
                  <a:lnTo>
                    <a:pt x="8827681" y="3200908"/>
                  </a:lnTo>
                  <a:lnTo>
                    <a:pt x="8820036" y="3202457"/>
                  </a:lnTo>
                  <a:lnTo>
                    <a:pt x="8813787" y="3206661"/>
                  </a:lnTo>
                  <a:lnTo>
                    <a:pt x="8809571" y="3212909"/>
                  </a:lnTo>
                  <a:lnTo>
                    <a:pt x="8808034" y="3220567"/>
                  </a:lnTo>
                  <a:lnTo>
                    <a:pt x="8809571" y="3228200"/>
                  </a:lnTo>
                  <a:lnTo>
                    <a:pt x="8813787" y="3234448"/>
                  </a:lnTo>
                  <a:lnTo>
                    <a:pt x="8820036" y="3238665"/>
                  </a:lnTo>
                  <a:lnTo>
                    <a:pt x="8827681" y="3240201"/>
                  </a:lnTo>
                  <a:lnTo>
                    <a:pt x="8835326" y="3238665"/>
                  </a:lnTo>
                  <a:lnTo>
                    <a:pt x="8841562" y="3234448"/>
                  </a:lnTo>
                  <a:lnTo>
                    <a:pt x="8845779" y="3228200"/>
                  </a:lnTo>
                  <a:lnTo>
                    <a:pt x="8847328" y="3220567"/>
                  </a:lnTo>
                  <a:close/>
                </a:path>
                <a:path w="14841219" h="10718800" extrusionOk="0">
                  <a:moveTo>
                    <a:pt x="8847328" y="3120466"/>
                  </a:moveTo>
                  <a:lnTo>
                    <a:pt x="8845779" y="3112808"/>
                  </a:lnTo>
                  <a:lnTo>
                    <a:pt x="8841562" y="3106572"/>
                  </a:lnTo>
                  <a:lnTo>
                    <a:pt x="8835326" y="3102356"/>
                  </a:lnTo>
                  <a:lnTo>
                    <a:pt x="8827681" y="3100819"/>
                  </a:lnTo>
                  <a:lnTo>
                    <a:pt x="8820036" y="3102356"/>
                  </a:lnTo>
                  <a:lnTo>
                    <a:pt x="8813787" y="3106572"/>
                  </a:lnTo>
                  <a:lnTo>
                    <a:pt x="8809571" y="3112808"/>
                  </a:lnTo>
                  <a:lnTo>
                    <a:pt x="8808034" y="3120466"/>
                  </a:lnTo>
                  <a:lnTo>
                    <a:pt x="8809571" y="3128111"/>
                  </a:lnTo>
                  <a:lnTo>
                    <a:pt x="8813787" y="3134347"/>
                  </a:lnTo>
                  <a:lnTo>
                    <a:pt x="8820036" y="3138563"/>
                  </a:lnTo>
                  <a:lnTo>
                    <a:pt x="8827681" y="3140113"/>
                  </a:lnTo>
                  <a:lnTo>
                    <a:pt x="8835326" y="3138563"/>
                  </a:lnTo>
                  <a:lnTo>
                    <a:pt x="8841562" y="3134347"/>
                  </a:lnTo>
                  <a:lnTo>
                    <a:pt x="8845779" y="3128111"/>
                  </a:lnTo>
                  <a:lnTo>
                    <a:pt x="8847328" y="3120466"/>
                  </a:lnTo>
                  <a:close/>
                </a:path>
                <a:path w="14841219" h="10718800" extrusionOk="0">
                  <a:moveTo>
                    <a:pt x="8847328" y="3020364"/>
                  </a:moveTo>
                  <a:lnTo>
                    <a:pt x="8845779" y="3012719"/>
                  </a:lnTo>
                  <a:lnTo>
                    <a:pt x="8841562" y="3006471"/>
                  </a:lnTo>
                  <a:lnTo>
                    <a:pt x="8835326" y="3002267"/>
                  </a:lnTo>
                  <a:lnTo>
                    <a:pt x="8827681" y="3000718"/>
                  </a:lnTo>
                  <a:lnTo>
                    <a:pt x="8820036" y="3002267"/>
                  </a:lnTo>
                  <a:lnTo>
                    <a:pt x="8813787" y="3006471"/>
                  </a:lnTo>
                  <a:lnTo>
                    <a:pt x="8809571" y="3012719"/>
                  </a:lnTo>
                  <a:lnTo>
                    <a:pt x="8808034" y="3020364"/>
                  </a:lnTo>
                  <a:lnTo>
                    <a:pt x="8809571" y="3028010"/>
                  </a:lnTo>
                  <a:lnTo>
                    <a:pt x="8813787" y="3034258"/>
                  </a:lnTo>
                  <a:lnTo>
                    <a:pt x="8820036" y="3038462"/>
                  </a:lnTo>
                  <a:lnTo>
                    <a:pt x="8827681" y="3040011"/>
                  </a:lnTo>
                  <a:lnTo>
                    <a:pt x="8835326" y="3038462"/>
                  </a:lnTo>
                  <a:lnTo>
                    <a:pt x="8841562" y="3034258"/>
                  </a:lnTo>
                  <a:lnTo>
                    <a:pt x="8845779" y="3028010"/>
                  </a:lnTo>
                  <a:lnTo>
                    <a:pt x="8847328" y="3020364"/>
                  </a:lnTo>
                  <a:close/>
                </a:path>
                <a:path w="14841219" h="10718800" extrusionOk="0">
                  <a:moveTo>
                    <a:pt x="8847328" y="2920263"/>
                  </a:moveTo>
                  <a:lnTo>
                    <a:pt x="8845779" y="2912618"/>
                  </a:lnTo>
                  <a:lnTo>
                    <a:pt x="8841562" y="2906369"/>
                  </a:lnTo>
                  <a:lnTo>
                    <a:pt x="8835326" y="2902166"/>
                  </a:lnTo>
                  <a:lnTo>
                    <a:pt x="8827681" y="2900616"/>
                  </a:lnTo>
                  <a:lnTo>
                    <a:pt x="8820036" y="2902166"/>
                  </a:lnTo>
                  <a:lnTo>
                    <a:pt x="8813787" y="2906369"/>
                  </a:lnTo>
                  <a:lnTo>
                    <a:pt x="8809571" y="2912618"/>
                  </a:lnTo>
                  <a:lnTo>
                    <a:pt x="8808034" y="2920263"/>
                  </a:lnTo>
                  <a:lnTo>
                    <a:pt x="8809571" y="2927908"/>
                  </a:lnTo>
                  <a:lnTo>
                    <a:pt x="8813787" y="2934157"/>
                  </a:lnTo>
                  <a:lnTo>
                    <a:pt x="8820036" y="2938373"/>
                  </a:lnTo>
                  <a:lnTo>
                    <a:pt x="8827681" y="2939910"/>
                  </a:lnTo>
                  <a:lnTo>
                    <a:pt x="8835326" y="2938373"/>
                  </a:lnTo>
                  <a:lnTo>
                    <a:pt x="8841562" y="2934157"/>
                  </a:lnTo>
                  <a:lnTo>
                    <a:pt x="8845779" y="2927908"/>
                  </a:lnTo>
                  <a:lnTo>
                    <a:pt x="8847328" y="2920263"/>
                  </a:lnTo>
                  <a:close/>
                </a:path>
                <a:path w="14841219" h="10718800" extrusionOk="0">
                  <a:moveTo>
                    <a:pt x="8847328" y="2820174"/>
                  </a:moveTo>
                  <a:lnTo>
                    <a:pt x="8845779" y="2812529"/>
                  </a:lnTo>
                  <a:lnTo>
                    <a:pt x="8841562" y="2806281"/>
                  </a:lnTo>
                  <a:lnTo>
                    <a:pt x="8835326" y="2802064"/>
                  </a:lnTo>
                  <a:lnTo>
                    <a:pt x="8827681" y="2800515"/>
                  </a:lnTo>
                  <a:lnTo>
                    <a:pt x="8820036" y="2802064"/>
                  </a:lnTo>
                  <a:lnTo>
                    <a:pt x="8813787" y="2806281"/>
                  </a:lnTo>
                  <a:lnTo>
                    <a:pt x="8809571" y="2812529"/>
                  </a:lnTo>
                  <a:lnTo>
                    <a:pt x="8808034" y="2820174"/>
                  </a:lnTo>
                  <a:lnTo>
                    <a:pt x="8809571" y="2827820"/>
                  </a:lnTo>
                  <a:lnTo>
                    <a:pt x="8813787" y="2834055"/>
                  </a:lnTo>
                  <a:lnTo>
                    <a:pt x="8820036" y="2838272"/>
                  </a:lnTo>
                  <a:lnTo>
                    <a:pt x="8827681" y="2839809"/>
                  </a:lnTo>
                  <a:lnTo>
                    <a:pt x="8835326" y="2838272"/>
                  </a:lnTo>
                  <a:lnTo>
                    <a:pt x="8841562" y="2834055"/>
                  </a:lnTo>
                  <a:lnTo>
                    <a:pt x="8845779" y="2827820"/>
                  </a:lnTo>
                  <a:lnTo>
                    <a:pt x="8847328" y="2820174"/>
                  </a:lnTo>
                  <a:close/>
                </a:path>
                <a:path w="14841219" h="10718800" extrusionOk="0">
                  <a:moveTo>
                    <a:pt x="8847328" y="2720073"/>
                  </a:moveTo>
                  <a:lnTo>
                    <a:pt x="8845779" y="2712428"/>
                  </a:lnTo>
                  <a:lnTo>
                    <a:pt x="8841562" y="2706179"/>
                  </a:lnTo>
                  <a:lnTo>
                    <a:pt x="8835326" y="2701975"/>
                  </a:lnTo>
                  <a:lnTo>
                    <a:pt x="8827681" y="2700439"/>
                  </a:lnTo>
                  <a:lnTo>
                    <a:pt x="8820036" y="2701975"/>
                  </a:lnTo>
                  <a:lnTo>
                    <a:pt x="8813787" y="2706179"/>
                  </a:lnTo>
                  <a:lnTo>
                    <a:pt x="8809571" y="2712428"/>
                  </a:lnTo>
                  <a:lnTo>
                    <a:pt x="8808034" y="2720073"/>
                  </a:lnTo>
                  <a:lnTo>
                    <a:pt x="8809571" y="2727718"/>
                  </a:lnTo>
                  <a:lnTo>
                    <a:pt x="8813787" y="2733967"/>
                  </a:lnTo>
                  <a:lnTo>
                    <a:pt x="8820036" y="2738170"/>
                  </a:lnTo>
                  <a:lnTo>
                    <a:pt x="8827681" y="2739720"/>
                  </a:lnTo>
                  <a:lnTo>
                    <a:pt x="8835326" y="2738170"/>
                  </a:lnTo>
                  <a:lnTo>
                    <a:pt x="8841562" y="2733967"/>
                  </a:lnTo>
                  <a:lnTo>
                    <a:pt x="8845779" y="2727718"/>
                  </a:lnTo>
                  <a:lnTo>
                    <a:pt x="8847328" y="2720073"/>
                  </a:lnTo>
                  <a:close/>
                </a:path>
                <a:path w="14841219" h="10718800" extrusionOk="0">
                  <a:moveTo>
                    <a:pt x="8847328" y="2619972"/>
                  </a:moveTo>
                  <a:lnTo>
                    <a:pt x="8845779" y="2612326"/>
                  </a:lnTo>
                  <a:lnTo>
                    <a:pt x="8841562" y="2606090"/>
                  </a:lnTo>
                  <a:lnTo>
                    <a:pt x="8835326" y="2601874"/>
                  </a:lnTo>
                  <a:lnTo>
                    <a:pt x="8827681" y="2600325"/>
                  </a:lnTo>
                  <a:lnTo>
                    <a:pt x="8820036" y="2601874"/>
                  </a:lnTo>
                  <a:lnTo>
                    <a:pt x="8813787" y="2606090"/>
                  </a:lnTo>
                  <a:lnTo>
                    <a:pt x="8809571" y="2612326"/>
                  </a:lnTo>
                  <a:lnTo>
                    <a:pt x="8808034" y="2619972"/>
                  </a:lnTo>
                  <a:lnTo>
                    <a:pt x="8809571" y="2627630"/>
                  </a:lnTo>
                  <a:lnTo>
                    <a:pt x="8813787" y="2633865"/>
                  </a:lnTo>
                  <a:lnTo>
                    <a:pt x="8820036" y="2638082"/>
                  </a:lnTo>
                  <a:lnTo>
                    <a:pt x="8827681" y="2639618"/>
                  </a:lnTo>
                  <a:lnTo>
                    <a:pt x="8835326" y="2638082"/>
                  </a:lnTo>
                  <a:lnTo>
                    <a:pt x="8841562" y="2633865"/>
                  </a:lnTo>
                  <a:lnTo>
                    <a:pt x="8845779" y="2627630"/>
                  </a:lnTo>
                  <a:lnTo>
                    <a:pt x="8847328" y="2619972"/>
                  </a:lnTo>
                  <a:close/>
                </a:path>
                <a:path w="14841219" h="10718800" extrusionOk="0">
                  <a:moveTo>
                    <a:pt x="8847328" y="2519883"/>
                  </a:moveTo>
                  <a:lnTo>
                    <a:pt x="8845779" y="2512237"/>
                  </a:lnTo>
                  <a:lnTo>
                    <a:pt x="8841562" y="2505989"/>
                  </a:lnTo>
                  <a:lnTo>
                    <a:pt x="8835326" y="2501785"/>
                  </a:lnTo>
                  <a:lnTo>
                    <a:pt x="8827681" y="2500236"/>
                  </a:lnTo>
                  <a:lnTo>
                    <a:pt x="8820036" y="2501785"/>
                  </a:lnTo>
                  <a:lnTo>
                    <a:pt x="8813787" y="2505989"/>
                  </a:lnTo>
                  <a:lnTo>
                    <a:pt x="8809571" y="2512237"/>
                  </a:lnTo>
                  <a:lnTo>
                    <a:pt x="8808034" y="2519883"/>
                  </a:lnTo>
                  <a:lnTo>
                    <a:pt x="8809571" y="2527528"/>
                  </a:lnTo>
                  <a:lnTo>
                    <a:pt x="8813787" y="2533777"/>
                  </a:lnTo>
                  <a:lnTo>
                    <a:pt x="8820036" y="2537993"/>
                  </a:lnTo>
                  <a:lnTo>
                    <a:pt x="8827681" y="2539530"/>
                  </a:lnTo>
                  <a:lnTo>
                    <a:pt x="8835326" y="2537993"/>
                  </a:lnTo>
                  <a:lnTo>
                    <a:pt x="8841562" y="2533777"/>
                  </a:lnTo>
                  <a:lnTo>
                    <a:pt x="8845779" y="2527528"/>
                  </a:lnTo>
                  <a:lnTo>
                    <a:pt x="8847328" y="2519883"/>
                  </a:lnTo>
                  <a:close/>
                </a:path>
                <a:path w="14841219" h="10718800" extrusionOk="0">
                  <a:moveTo>
                    <a:pt x="8847328" y="2419781"/>
                  </a:moveTo>
                  <a:lnTo>
                    <a:pt x="8845779" y="2412136"/>
                  </a:lnTo>
                  <a:lnTo>
                    <a:pt x="8841562" y="2405900"/>
                  </a:lnTo>
                  <a:lnTo>
                    <a:pt x="8835326" y="2401684"/>
                  </a:lnTo>
                  <a:lnTo>
                    <a:pt x="8827681" y="2400135"/>
                  </a:lnTo>
                  <a:lnTo>
                    <a:pt x="8820036" y="2401684"/>
                  </a:lnTo>
                  <a:lnTo>
                    <a:pt x="8813787" y="2405900"/>
                  </a:lnTo>
                  <a:lnTo>
                    <a:pt x="8809571" y="2412136"/>
                  </a:lnTo>
                  <a:lnTo>
                    <a:pt x="8808034" y="2419781"/>
                  </a:lnTo>
                  <a:lnTo>
                    <a:pt x="8809571" y="2427440"/>
                  </a:lnTo>
                  <a:lnTo>
                    <a:pt x="8813787" y="2433675"/>
                  </a:lnTo>
                  <a:lnTo>
                    <a:pt x="8820036" y="2437892"/>
                  </a:lnTo>
                  <a:lnTo>
                    <a:pt x="8827681" y="2439428"/>
                  </a:lnTo>
                  <a:lnTo>
                    <a:pt x="8835326" y="2437892"/>
                  </a:lnTo>
                  <a:lnTo>
                    <a:pt x="8841562" y="2433675"/>
                  </a:lnTo>
                  <a:lnTo>
                    <a:pt x="8845779" y="2427440"/>
                  </a:lnTo>
                  <a:lnTo>
                    <a:pt x="8847328" y="2419781"/>
                  </a:lnTo>
                  <a:close/>
                </a:path>
                <a:path w="14841219" h="10718800" extrusionOk="0">
                  <a:moveTo>
                    <a:pt x="8877402" y="8521560"/>
                  </a:moveTo>
                  <a:lnTo>
                    <a:pt x="8875865" y="8513902"/>
                  </a:lnTo>
                  <a:lnTo>
                    <a:pt x="8871648" y="8507654"/>
                  </a:lnTo>
                  <a:lnTo>
                    <a:pt x="8865400" y="8503450"/>
                  </a:lnTo>
                  <a:lnTo>
                    <a:pt x="8857755" y="8501901"/>
                  </a:lnTo>
                  <a:lnTo>
                    <a:pt x="8850109" y="8503450"/>
                  </a:lnTo>
                  <a:lnTo>
                    <a:pt x="8843861" y="8507654"/>
                  </a:lnTo>
                  <a:lnTo>
                    <a:pt x="8839657" y="8513902"/>
                  </a:lnTo>
                  <a:lnTo>
                    <a:pt x="8838108" y="8521560"/>
                  </a:lnTo>
                  <a:lnTo>
                    <a:pt x="8839657" y="8529206"/>
                  </a:lnTo>
                  <a:lnTo>
                    <a:pt x="8843861" y="8535454"/>
                  </a:lnTo>
                  <a:lnTo>
                    <a:pt x="8850109" y="8539658"/>
                  </a:lnTo>
                  <a:lnTo>
                    <a:pt x="8857755" y="8541207"/>
                  </a:lnTo>
                  <a:lnTo>
                    <a:pt x="8865400" y="8539658"/>
                  </a:lnTo>
                  <a:lnTo>
                    <a:pt x="8871648" y="8535454"/>
                  </a:lnTo>
                  <a:lnTo>
                    <a:pt x="8875865" y="8529206"/>
                  </a:lnTo>
                  <a:lnTo>
                    <a:pt x="8877402" y="8521560"/>
                  </a:lnTo>
                  <a:close/>
                </a:path>
                <a:path w="14841219" h="10718800" extrusionOk="0">
                  <a:moveTo>
                    <a:pt x="8877402" y="8421459"/>
                  </a:moveTo>
                  <a:lnTo>
                    <a:pt x="8875865" y="8413813"/>
                  </a:lnTo>
                  <a:lnTo>
                    <a:pt x="8871648" y="8407565"/>
                  </a:lnTo>
                  <a:lnTo>
                    <a:pt x="8865400" y="8403361"/>
                  </a:lnTo>
                  <a:lnTo>
                    <a:pt x="8857755" y="8401812"/>
                  </a:lnTo>
                  <a:lnTo>
                    <a:pt x="8850109" y="8403361"/>
                  </a:lnTo>
                  <a:lnTo>
                    <a:pt x="8843861" y="8407565"/>
                  </a:lnTo>
                  <a:lnTo>
                    <a:pt x="8839657" y="8413813"/>
                  </a:lnTo>
                  <a:lnTo>
                    <a:pt x="8838108" y="8421459"/>
                  </a:lnTo>
                  <a:lnTo>
                    <a:pt x="8839657" y="8429104"/>
                  </a:lnTo>
                  <a:lnTo>
                    <a:pt x="8843861" y="8435353"/>
                  </a:lnTo>
                  <a:lnTo>
                    <a:pt x="8850109" y="8439569"/>
                  </a:lnTo>
                  <a:lnTo>
                    <a:pt x="8857755" y="8441118"/>
                  </a:lnTo>
                  <a:lnTo>
                    <a:pt x="8865400" y="8439569"/>
                  </a:lnTo>
                  <a:lnTo>
                    <a:pt x="8871648" y="8435353"/>
                  </a:lnTo>
                  <a:lnTo>
                    <a:pt x="8875865" y="8429104"/>
                  </a:lnTo>
                  <a:lnTo>
                    <a:pt x="8877402" y="8421459"/>
                  </a:lnTo>
                  <a:close/>
                </a:path>
                <a:path w="14841219" h="10718800" extrusionOk="0">
                  <a:moveTo>
                    <a:pt x="8877402" y="8321357"/>
                  </a:moveTo>
                  <a:lnTo>
                    <a:pt x="8875865" y="8313712"/>
                  </a:lnTo>
                  <a:lnTo>
                    <a:pt x="8871648" y="8307476"/>
                  </a:lnTo>
                  <a:lnTo>
                    <a:pt x="8865400" y="8303260"/>
                  </a:lnTo>
                  <a:lnTo>
                    <a:pt x="8857755" y="8301723"/>
                  </a:lnTo>
                  <a:lnTo>
                    <a:pt x="8850109" y="8303260"/>
                  </a:lnTo>
                  <a:lnTo>
                    <a:pt x="8843861" y="8307476"/>
                  </a:lnTo>
                  <a:lnTo>
                    <a:pt x="8839657" y="8313712"/>
                  </a:lnTo>
                  <a:lnTo>
                    <a:pt x="8838108" y="8321357"/>
                  </a:lnTo>
                  <a:lnTo>
                    <a:pt x="8839657" y="8329015"/>
                  </a:lnTo>
                  <a:lnTo>
                    <a:pt x="8843861" y="8335251"/>
                  </a:lnTo>
                  <a:lnTo>
                    <a:pt x="8850109" y="8339468"/>
                  </a:lnTo>
                  <a:lnTo>
                    <a:pt x="8857755" y="8341004"/>
                  </a:lnTo>
                  <a:lnTo>
                    <a:pt x="8865400" y="8339468"/>
                  </a:lnTo>
                  <a:lnTo>
                    <a:pt x="8871648" y="8335251"/>
                  </a:lnTo>
                  <a:lnTo>
                    <a:pt x="8875865" y="8329015"/>
                  </a:lnTo>
                  <a:lnTo>
                    <a:pt x="8877402" y="8321357"/>
                  </a:lnTo>
                  <a:close/>
                </a:path>
                <a:path w="14841219" h="10718800" extrusionOk="0">
                  <a:moveTo>
                    <a:pt x="8877402" y="8221269"/>
                  </a:moveTo>
                  <a:lnTo>
                    <a:pt x="8875865" y="8213623"/>
                  </a:lnTo>
                  <a:lnTo>
                    <a:pt x="8871648" y="8207375"/>
                  </a:lnTo>
                  <a:lnTo>
                    <a:pt x="8865400" y="8203158"/>
                  </a:lnTo>
                  <a:lnTo>
                    <a:pt x="8857755" y="8201622"/>
                  </a:lnTo>
                  <a:lnTo>
                    <a:pt x="8850109" y="8203158"/>
                  </a:lnTo>
                  <a:lnTo>
                    <a:pt x="8843861" y="8207375"/>
                  </a:lnTo>
                  <a:lnTo>
                    <a:pt x="8839657" y="8213623"/>
                  </a:lnTo>
                  <a:lnTo>
                    <a:pt x="8838108" y="8221269"/>
                  </a:lnTo>
                  <a:lnTo>
                    <a:pt x="8839657" y="8228914"/>
                  </a:lnTo>
                  <a:lnTo>
                    <a:pt x="8843861" y="8235162"/>
                  </a:lnTo>
                  <a:lnTo>
                    <a:pt x="8850109" y="8239366"/>
                  </a:lnTo>
                  <a:lnTo>
                    <a:pt x="8857755" y="8240916"/>
                  </a:lnTo>
                  <a:lnTo>
                    <a:pt x="8865400" y="8239366"/>
                  </a:lnTo>
                  <a:lnTo>
                    <a:pt x="8871648" y="8235162"/>
                  </a:lnTo>
                  <a:lnTo>
                    <a:pt x="8875865" y="8228914"/>
                  </a:lnTo>
                  <a:lnTo>
                    <a:pt x="8877402" y="8221269"/>
                  </a:lnTo>
                  <a:close/>
                </a:path>
                <a:path w="14841219" h="10718800" extrusionOk="0">
                  <a:moveTo>
                    <a:pt x="8877402" y="8121167"/>
                  </a:moveTo>
                  <a:lnTo>
                    <a:pt x="8875865" y="8113522"/>
                  </a:lnTo>
                  <a:lnTo>
                    <a:pt x="8871648" y="8107273"/>
                  </a:lnTo>
                  <a:lnTo>
                    <a:pt x="8865400" y="8103070"/>
                  </a:lnTo>
                  <a:lnTo>
                    <a:pt x="8857755" y="8101520"/>
                  </a:lnTo>
                  <a:lnTo>
                    <a:pt x="8850109" y="8103070"/>
                  </a:lnTo>
                  <a:lnTo>
                    <a:pt x="8843861" y="8107273"/>
                  </a:lnTo>
                  <a:lnTo>
                    <a:pt x="8839657" y="8113522"/>
                  </a:lnTo>
                  <a:lnTo>
                    <a:pt x="8838108" y="8121167"/>
                  </a:lnTo>
                  <a:lnTo>
                    <a:pt x="8839657" y="8128813"/>
                  </a:lnTo>
                  <a:lnTo>
                    <a:pt x="8843861" y="8135061"/>
                  </a:lnTo>
                  <a:lnTo>
                    <a:pt x="8850109" y="8139265"/>
                  </a:lnTo>
                  <a:lnTo>
                    <a:pt x="8857755" y="8140814"/>
                  </a:lnTo>
                  <a:lnTo>
                    <a:pt x="8865400" y="8139265"/>
                  </a:lnTo>
                  <a:lnTo>
                    <a:pt x="8871648" y="8135061"/>
                  </a:lnTo>
                  <a:lnTo>
                    <a:pt x="8875865" y="8128813"/>
                  </a:lnTo>
                  <a:lnTo>
                    <a:pt x="8877402" y="8121167"/>
                  </a:lnTo>
                  <a:close/>
                </a:path>
                <a:path w="14841219" h="10718800" extrusionOk="0">
                  <a:moveTo>
                    <a:pt x="8877402" y="8021066"/>
                  </a:moveTo>
                  <a:lnTo>
                    <a:pt x="8875865" y="8013420"/>
                  </a:lnTo>
                  <a:lnTo>
                    <a:pt x="8871648" y="8007185"/>
                  </a:lnTo>
                  <a:lnTo>
                    <a:pt x="8865400" y="8002968"/>
                  </a:lnTo>
                  <a:lnTo>
                    <a:pt x="8857755" y="8001419"/>
                  </a:lnTo>
                  <a:lnTo>
                    <a:pt x="8850109" y="8002968"/>
                  </a:lnTo>
                  <a:lnTo>
                    <a:pt x="8843861" y="8007185"/>
                  </a:lnTo>
                  <a:lnTo>
                    <a:pt x="8839657" y="8013420"/>
                  </a:lnTo>
                  <a:lnTo>
                    <a:pt x="8838108" y="8021066"/>
                  </a:lnTo>
                  <a:lnTo>
                    <a:pt x="8839657" y="8028724"/>
                  </a:lnTo>
                  <a:lnTo>
                    <a:pt x="8843861" y="8034960"/>
                  </a:lnTo>
                  <a:lnTo>
                    <a:pt x="8850109" y="8039176"/>
                  </a:lnTo>
                  <a:lnTo>
                    <a:pt x="8857755" y="8040713"/>
                  </a:lnTo>
                  <a:lnTo>
                    <a:pt x="8865400" y="8039176"/>
                  </a:lnTo>
                  <a:lnTo>
                    <a:pt x="8871648" y="8034960"/>
                  </a:lnTo>
                  <a:lnTo>
                    <a:pt x="8875865" y="8028724"/>
                  </a:lnTo>
                  <a:lnTo>
                    <a:pt x="8877402" y="8021066"/>
                  </a:lnTo>
                  <a:close/>
                </a:path>
                <a:path w="14841219" h="10718800" extrusionOk="0">
                  <a:moveTo>
                    <a:pt x="8877402" y="7920977"/>
                  </a:moveTo>
                  <a:lnTo>
                    <a:pt x="8875865" y="7913332"/>
                  </a:lnTo>
                  <a:lnTo>
                    <a:pt x="8871648" y="7907083"/>
                  </a:lnTo>
                  <a:lnTo>
                    <a:pt x="8865400" y="7902880"/>
                  </a:lnTo>
                  <a:lnTo>
                    <a:pt x="8857755" y="7901330"/>
                  </a:lnTo>
                  <a:lnTo>
                    <a:pt x="8850109" y="7902880"/>
                  </a:lnTo>
                  <a:lnTo>
                    <a:pt x="8843861" y="7907083"/>
                  </a:lnTo>
                  <a:lnTo>
                    <a:pt x="8839657" y="7913332"/>
                  </a:lnTo>
                  <a:lnTo>
                    <a:pt x="8838108" y="7920977"/>
                  </a:lnTo>
                  <a:lnTo>
                    <a:pt x="8839657" y="7928623"/>
                  </a:lnTo>
                  <a:lnTo>
                    <a:pt x="8843861" y="7934871"/>
                  </a:lnTo>
                  <a:lnTo>
                    <a:pt x="8850109" y="7939087"/>
                  </a:lnTo>
                  <a:lnTo>
                    <a:pt x="8857755" y="7940624"/>
                  </a:lnTo>
                  <a:lnTo>
                    <a:pt x="8865400" y="7939087"/>
                  </a:lnTo>
                  <a:lnTo>
                    <a:pt x="8871648" y="7934871"/>
                  </a:lnTo>
                  <a:lnTo>
                    <a:pt x="8875865" y="7928623"/>
                  </a:lnTo>
                  <a:lnTo>
                    <a:pt x="8877402" y="7920977"/>
                  </a:lnTo>
                  <a:close/>
                </a:path>
                <a:path w="14841219" h="10718800" extrusionOk="0">
                  <a:moveTo>
                    <a:pt x="8877402" y="7820888"/>
                  </a:moveTo>
                  <a:lnTo>
                    <a:pt x="8875865" y="7813230"/>
                  </a:lnTo>
                  <a:lnTo>
                    <a:pt x="8871648" y="7806982"/>
                  </a:lnTo>
                  <a:lnTo>
                    <a:pt x="8865400" y="7802778"/>
                  </a:lnTo>
                  <a:lnTo>
                    <a:pt x="8857755" y="7801229"/>
                  </a:lnTo>
                  <a:lnTo>
                    <a:pt x="8850109" y="7802778"/>
                  </a:lnTo>
                  <a:lnTo>
                    <a:pt x="8843861" y="7806982"/>
                  </a:lnTo>
                  <a:lnTo>
                    <a:pt x="8839657" y="7813230"/>
                  </a:lnTo>
                  <a:lnTo>
                    <a:pt x="8838108" y="7820888"/>
                  </a:lnTo>
                  <a:lnTo>
                    <a:pt x="8839657" y="7828534"/>
                  </a:lnTo>
                  <a:lnTo>
                    <a:pt x="8843861" y="7834770"/>
                  </a:lnTo>
                  <a:lnTo>
                    <a:pt x="8850109" y="7838986"/>
                  </a:lnTo>
                  <a:lnTo>
                    <a:pt x="8857755" y="7840523"/>
                  </a:lnTo>
                  <a:lnTo>
                    <a:pt x="8865400" y="7838986"/>
                  </a:lnTo>
                  <a:lnTo>
                    <a:pt x="8871648" y="7834770"/>
                  </a:lnTo>
                  <a:lnTo>
                    <a:pt x="8875865" y="7828534"/>
                  </a:lnTo>
                  <a:lnTo>
                    <a:pt x="8877402" y="7820888"/>
                  </a:lnTo>
                  <a:close/>
                </a:path>
                <a:path w="14841219" h="10718800" extrusionOk="0">
                  <a:moveTo>
                    <a:pt x="8877402" y="7720787"/>
                  </a:moveTo>
                  <a:lnTo>
                    <a:pt x="8875865" y="7713142"/>
                  </a:lnTo>
                  <a:lnTo>
                    <a:pt x="8871648" y="7706893"/>
                  </a:lnTo>
                  <a:lnTo>
                    <a:pt x="8865400" y="7702677"/>
                  </a:lnTo>
                  <a:lnTo>
                    <a:pt x="8857755" y="7701140"/>
                  </a:lnTo>
                  <a:lnTo>
                    <a:pt x="8850109" y="7702677"/>
                  </a:lnTo>
                  <a:lnTo>
                    <a:pt x="8843861" y="7706893"/>
                  </a:lnTo>
                  <a:lnTo>
                    <a:pt x="8839657" y="7713142"/>
                  </a:lnTo>
                  <a:lnTo>
                    <a:pt x="8838108" y="7720787"/>
                  </a:lnTo>
                  <a:lnTo>
                    <a:pt x="8839657" y="7728432"/>
                  </a:lnTo>
                  <a:lnTo>
                    <a:pt x="8843861" y="7734681"/>
                  </a:lnTo>
                  <a:lnTo>
                    <a:pt x="8850109" y="7738885"/>
                  </a:lnTo>
                  <a:lnTo>
                    <a:pt x="8857755" y="7740434"/>
                  </a:lnTo>
                  <a:lnTo>
                    <a:pt x="8865400" y="7738885"/>
                  </a:lnTo>
                  <a:lnTo>
                    <a:pt x="8871648" y="7734681"/>
                  </a:lnTo>
                  <a:lnTo>
                    <a:pt x="8875865" y="7728432"/>
                  </a:lnTo>
                  <a:lnTo>
                    <a:pt x="8877402" y="7720787"/>
                  </a:lnTo>
                  <a:close/>
                </a:path>
                <a:path w="14841219" h="10718800" extrusionOk="0">
                  <a:moveTo>
                    <a:pt x="8877402" y="7620686"/>
                  </a:moveTo>
                  <a:lnTo>
                    <a:pt x="8875865" y="7613040"/>
                  </a:lnTo>
                  <a:lnTo>
                    <a:pt x="8871648" y="7606792"/>
                  </a:lnTo>
                  <a:lnTo>
                    <a:pt x="8865400" y="7602588"/>
                  </a:lnTo>
                  <a:lnTo>
                    <a:pt x="8857755" y="7601039"/>
                  </a:lnTo>
                  <a:lnTo>
                    <a:pt x="8850109" y="7602588"/>
                  </a:lnTo>
                  <a:lnTo>
                    <a:pt x="8843861" y="7606792"/>
                  </a:lnTo>
                  <a:lnTo>
                    <a:pt x="8839657" y="7613040"/>
                  </a:lnTo>
                  <a:lnTo>
                    <a:pt x="8838108" y="7620686"/>
                  </a:lnTo>
                  <a:lnTo>
                    <a:pt x="8839657" y="7628331"/>
                  </a:lnTo>
                  <a:lnTo>
                    <a:pt x="8843861" y="7634579"/>
                  </a:lnTo>
                  <a:lnTo>
                    <a:pt x="8850109" y="7638783"/>
                  </a:lnTo>
                  <a:lnTo>
                    <a:pt x="8857755" y="7640333"/>
                  </a:lnTo>
                  <a:lnTo>
                    <a:pt x="8865400" y="7638783"/>
                  </a:lnTo>
                  <a:lnTo>
                    <a:pt x="8871648" y="7634579"/>
                  </a:lnTo>
                  <a:lnTo>
                    <a:pt x="8875865" y="7628331"/>
                  </a:lnTo>
                  <a:lnTo>
                    <a:pt x="8877402" y="7620686"/>
                  </a:lnTo>
                  <a:close/>
                </a:path>
                <a:path w="14841219" h="10718800" extrusionOk="0">
                  <a:moveTo>
                    <a:pt x="8921318" y="5568150"/>
                  </a:moveTo>
                  <a:lnTo>
                    <a:pt x="8919781" y="5560504"/>
                  </a:lnTo>
                  <a:lnTo>
                    <a:pt x="8915565" y="5554256"/>
                  </a:lnTo>
                  <a:lnTo>
                    <a:pt x="8909317" y="5550052"/>
                  </a:lnTo>
                  <a:lnTo>
                    <a:pt x="8901671" y="5548503"/>
                  </a:lnTo>
                  <a:lnTo>
                    <a:pt x="8894026" y="5550052"/>
                  </a:lnTo>
                  <a:lnTo>
                    <a:pt x="8887777" y="5554256"/>
                  </a:lnTo>
                  <a:lnTo>
                    <a:pt x="8883574" y="5560504"/>
                  </a:lnTo>
                  <a:lnTo>
                    <a:pt x="8882024" y="5568150"/>
                  </a:lnTo>
                  <a:lnTo>
                    <a:pt x="8883574" y="5575795"/>
                  </a:lnTo>
                  <a:lnTo>
                    <a:pt x="8887777" y="5582043"/>
                  </a:lnTo>
                  <a:lnTo>
                    <a:pt x="8894026" y="5586260"/>
                  </a:lnTo>
                  <a:lnTo>
                    <a:pt x="8901671" y="5587797"/>
                  </a:lnTo>
                  <a:lnTo>
                    <a:pt x="8909317" y="5586260"/>
                  </a:lnTo>
                  <a:lnTo>
                    <a:pt x="8915565" y="5582043"/>
                  </a:lnTo>
                  <a:lnTo>
                    <a:pt x="8919781" y="5575795"/>
                  </a:lnTo>
                  <a:lnTo>
                    <a:pt x="8921318" y="5568150"/>
                  </a:lnTo>
                  <a:close/>
                </a:path>
                <a:path w="14841219" h="10718800" extrusionOk="0">
                  <a:moveTo>
                    <a:pt x="8921318" y="5468061"/>
                  </a:moveTo>
                  <a:lnTo>
                    <a:pt x="8919769" y="5460416"/>
                  </a:lnTo>
                  <a:lnTo>
                    <a:pt x="8915565" y="5454167"/>
                  </a:lnTo>
                  <a:lnTo>
                    <a:pt x="8909317" y="5449951"/>
                  </a:lnTo>
                  <a:lnTo>
                    <a:pt x="8901659" y="5448401"/>
                  </a:lnTo>
                  <a:lnTo>
                    <a:pt x="8894026" y="5449951"/>
                  </a:lnTo>
                  <a:lnTo>
                    <a:pt x="8887777" y="5454167"/>
                  </a:lnTo>
                  <a:lnTo>
                    <a:pt x="8883561" y="5460416"/>
                  </a:lnTo>
                  <a:lnTo>
                    <a:pt x="8882024" y="5468061"/>
                  </a:lnTo>
                  <a:lnTo>
                    <a:pt x="8883561" y="5475706"/>
                  </a:lnTo>
                  <a:lnTo>
                    <a:pt x="8887777" y="5481942"/>
                  </a:lnTo>
                  <a:lnTo>
                    <a:pt x="8894026" y="5486158"/>
                  </a:lnTo>
                  <a:lnTo>
                    <a:pt x="8901659" y="5487695"/>
                  </a:lnTo>
                  <a:lnTo>
                    <a:pt x="8909317" y="5486158"/>
                  </a:lnTo>
                  <a:lnTo>
                    <a:pt x="8915565" y="5481942"/>
                  </a:lnTo>
                  <a:lnTo>
                    <a:pt x="8919769" y="5475706"/>
                  </a:lnTo>
                  <a:lnTo>
                    <a:pt x="8921318" y="5468061"/>
                  </a:lnTo>
                  <a:close/>
                </a:path>
                <a:path w="14841219" h="10718800" extrusionOk="0">
                  <a:moveTo>
                    <a:pt x="8921318" y="5367960"/>
                  </a:moveTo>
                  <a:lnTo>
                    <a:pt x="8919769" y="5360314"/>
                  </a:lnTo>
                  <a:lnTo>
                    <a:pt x="8915565" y="5354066"/>
                  </a:lnTo>
                  <a:lnTo>
                    <a:pt x="8909317" y="5349862"/>
                  </a:lnTo>
                  <a:lnTo>
                    <a:pt x="8901659" y="5348313"/>
                  </a:lnTo>
                  <a:lnTo>
                    <a:pt x="8894026" y="5349862"/>
                  </a:lnTo>
                  <a:lnTo>
                    <a:pt x="8887777" y="5354066"/>
                  </a:lnTo>
                  <a:lnTo>
                    <a:pt x="8883561" y="5360314"/>
                  </a:lnTo>
                  <a:lnTo>
                    <a:pt x="8882024" y="5367960"/>
                  </a:lnTo>
                  <a:lnTo>
                    <a:pt x="8883561" y="5375605"/>
                  </a:lnTo>
                  <a:lnTo>
                    <a:pt x="8887777" y="5381853"/>
                  </a:lnTo>
                  <a:lnTo>
                    <a:pt x="8894026" y="5386057"/>
                  </a:lnTo>
                  <a:lnTo>
                    <a:pt x="8901659" y="5387594"/>
                  </a:lnTo>
                  <a:lnTo>
                    <a:pt x="8909317" y="5386057"/>
                  </a:lnTo>
                  <a:lnTo>
                    <a:pt x="8915565" y="5381853"/>
                  </a:lnTo>
                  <a:lnTo>
                    <a:pt x="8919769" y="5375605"/>
                  </a:lnTo>
                  <a:lnTo>
                    <a:pt x="8921318" y="5367960"/>
                  </a:lnTo>
                  <a:close/>
                </a:path>
                <a:path w="14841219" h="10718800" extrusionOk="0">
                  <a:moveTo>
                    <a:pt x="8921318" y="5267858"/>
                  </a:moveTo>
                  <a:lnTo>
                    <a:pt x="8919781" y="5260213"/>
                  </a:lnTo>
                  <a:lnTo>
                    <a:pt x="8915565" y="5253977"/>
                  </a:lnTo>
                  <a:lnTo>
                    <a:pt x="8909317" y="5249773"/>
                  </a:lnTo>
                  <a:lnTo>
                    <a:pt x="8901671" y="5248224"/>
                  </a:lnTo>
                  <a:lnTo>
                    <a:pt x="8894026" y="5249773"/>
                  </a:lnTo>
                  <a:lnTo>
                    <a:pt x="8887777" y="5253977"/>
                  </a:lnTo>
                  <a:lnTo>
                    <a:pt x="8883574" y="5260213"/>
                  </a:lnTo>
                  <a:lnTo>
                    <a:pt x="8882024" y="5267858"/>
                  </a:lnTo>
                  <a:lnTo>
                    <a:pt x="8883574" y="5275504"/>
                  </a:lnTo>
                  <a:lnTo>
                    <a:pt x="8887777" y="5281752"/>
                  </a:lnTo>
                  <a:lnTo>
                    <a:pt x="8894026" y="5285968"/>
                  </a:lnTo>
                  <a:lnTo>
                    <a:pt x="8901671" y="5287518"/>
                  </a:lnTo>
                  <a:lnTo>
                    <a:pt x="8909317" y="5285968"/>
                  </a:lnTo>
                  <a:lnTo>
                    <a:pt x="8915565" y="5281752"/>
                  </a:lnTo>
                  <a:lnTo>
                    <a:pt x="8919781" y="5275504"/>
                  </a:lnTo>
                  <a:lnTo>
                    <a:pt x="8921318" y="5267858"/>
                  </a:lnTo>
                  <a:close/>
                </a:path>
                <a:path w="14841219" h="10718800" extrusionOk="0">
                  <a:moveTo>
                    <a:pt x="8921318" y="5167769"/>
                  </a:moveTo>
                  <a:lnTo>
                    <a:pt x="8919781" y="5160124"/>
                  </a:lnTo>
                  <a:lnTo>
                    <a:pt x="8915565" y="5153876"/>
                  </a:lnTo>
                  <a:lnTo>
                    <a:pt x="8909317" y="5149672"/>
                  </a:lnTo>
                  <a:lnTo>
                    <a:pt x="8901671" y="5148123"/>
                  </a:lnTo>
                  <a:lnTo>
                    <a:pt x="8894026" y="5149672"/>
                  </a:lnTo>
                  <a:lnTo>
                    <a:pt x="8887777" y="5153876"/>
                  </a:lnTo>
                  <a:lnTo>
                    <a:pt x="8883574" y="5160124"/>
                  </a:lnTo>
                  <a:lnTo>
                    <a:pt x="8882024" y="5167769"/>
                  </a:lnTo>
                  <a:lnTo>
                    <a:pt x="8883574" y="5175415"/>
                  </a:lnTo>
                  <a:lnTo>
                    <a:pt x="8887777" y="5181663"/>
                  </a:lnTo>
                  <a:lnTo>
                    <a:pt x="8894026" y="5185880"/>
                  </a:lnTo>
                  <a:lnTo>
                    <a:pt x="8901671" y="5187416"/>
                  </a:lnTo>
                  <a:lnTo>
                    <a:pt x="8909317" y="5185880"/>
                  </a:lnTo>
                  <a:lnTo>
                    <a:pt x="8915565" y="5181663"/>
                  </a:lnTo>
                  <a:lnTo>
                    <a:pt x="8919781" y="5175415"/>
                  </a:lnTo>
                  <a:lnTo>
                    <a:pt x="8921318" y="5167769"/>
                  </a:lnTo>
                  <a:close/>
                </a:path>
                <a:path w="14841219" h="10718800" extrusionOk="0">
                  <a:moveTo>
                    <a:pt x="8921318" y="5067668"/>
                  </a:moveTo>
                  <a:lnTo>
                    <a:pt x="8919781" y="5060023"/>
                  </a:lnTo>
                  <a:lnTo>
                    <a:pt x="8915565" y="5053774"/>
                  </a:lnTo>
                  <a:lnTo>
                    <a:pt x="8909317" y="5049571"/>
                  </a:lnTo>
                  <a:lnTo>
                    <a:pt x="8901671" y="5048021"/>
                  </a:lnTo>
                  <a:lnTo>
                    <a:pt x="8894026" y="5049571"/>
                  </a:lnTo>
                  <a:lnTo>
                    <a:pt x="8887777" y="5053774"/>
                  </a:lnTo>
                  <a:lnTo>
                    <a:pt x="8883574" y="5060023"/>
                  </a:lnTo>
                  <a:lnTo>
                    <a:pt x="8882024" y="5067668"/>
                  </a:lnTo>
                  <a:lnTo>
                    <a:pt x="8883574" y="5075313"/>
                  </a:lnTo>
                  <a:lnTo>
                    <a:pt x="8887777" y="5081562"/>
                  </a:lnTo>
                  <a:lnTo>
                    <a:pt x="8894026" y="5085778"/>
                  </a:lnTo>
                  <a:lnTo>
                    <a:pt x="8901671" y="5087328"/>
                  </a:lnTo>
                  <a:lnTo>
                    <a:pt x="8909317" y="5085778"/>
                  </a:lnTo>
                  <a:lnTo>
                    <a:pt x="8915565" y="5081562"/>
                  </a:lnTo>
                  <a:lnTo>
                    <a:pt x="8919781" y="5075313"/>
                  </a:lnTo>
                  <a:lnTo>
                    <a:pt x="8921318" y="5067668"/>
                  </a:lnTo>
                  <a:close/>
                </a:path>
                <a:path w="14841219" h="10718800" extrusionOk="0">
                  <a:moveTo>
                    <a:pt x="8921318" y="4967579"/>
                  </a:moveTo>
                  <a:lnTo>
                    <a:pt x="8919781" y="4959934"/>
                  </a:lnTo>
                  <a:lnTo>
                    <a:pt x="8915565" y="4953686"/>
                  </a:lnTo>
                  <a:lnTo>
                    <a:pt x="8909317" y="4949469"/>
                  </a:lnTo>
                  <a:lnTo>
                    <a:pt x="8901671" y="4947920"/>
                  </a:lnTo>
                  <a:lnTo>
                    <a:pt x="8894026" y="4949469"/>
                  </a:lnTo>
                  <a:lnTo>
                    <a:pt x="8887777" y="4953686"/>
                  </a:lnTo>
                  <a:lnTo>
                    <a:pt x="8883574" y="4959934"/>
                  </a:lnTo>
                  <a:lnTo>
                    <a:pt x="8882024" y="4967579"/>
                  </a:lnTo>
                  <a:lnTo>
                    <a:pt x="8883574" y="4975225"/>
                  </a:lnTo>
                  <a:lnTo>
                    <a:pt x="8887777" y="4981473"/>
                  </a:lnTo>
                  <a:lnTo>
                    <a:pt x="8894026" y="4985677"/>
                  </a:lnTo>
                  <a:lnTo>
                    <a:pt x="8901671" y="4987214"/>
                  </a:lnTo>
                  <a:lnTo>
                    <a:pt x="8909317" y="4985677"/>
                  </a:lnTo>
                  <a:lnTo>
                    <a:pt x="8915565" y="4981473"/>
                  </a:lnTo>
                  <a:lnTo>
                    <a:pt x="8919781" y="4975225"/>
                  </a:lnTo>
                  <a:lnTo>
                    <a:pt x="8921318" y="4967579"/>
                  </a:lnTo>
                  <a:close/>
                </a:path>
                <a:path w="14841219" h="10718800" extrusionOk="0">
                  <a:moveTo>
                    <a:pt x="8921318" y="4867478"/>
                  </a:moveTo>
                  <a:lnTo>
                    <a:pt x="8919781" y="4859833"/>
                  </a:lnTo>
                  <a:lnTo>
                    <a:pt x="8915565" y="4853584"/>
                  </a:lnTo>
                  <a:lnTo>
                    <a:pt x="8909317" y="4849380"/>
                  </a:lnTo>
                  <a:lnTo>
                    <a:pt x="8901671" y="4847831"/>
                  </a:lnTo>
                  <a:lnTo>
                    <a:pt x="8894026" y="4849380"/>
                  </a:lnTo>
                  <a:lnTo>
                    <a:pt x="8887777" y="4853584"/>
                  </a:lnTo>
                  <a:lnTo>
                    <a:pt x="8883574" y="4859833"/>
                  </a:lnTo>
                  <a:lnTo>
                    <a:pt x="8882024" y="4867478"/>
                  </a:lnTo>
                  <a:lnTo>
                    <a:pt x="8883574" y="4875123"/>
                  </a:lnTo>
                  <a:lnTo>
                    <a:pt x="8887777" y="4881372"/>
                  </a:lnTo>
                  <a:lnTo>
                    <a:pt x="8894026" y="4885588"/>
                  </a:lnTo>
                  <a:lnTo>
                    <a:pt x="8901671" y="4887125"/>
                  </a:lnTo>
                  <a:lnTo>
                    <a:pt x="8909317" y="4885588"/>
                  </a:lnTo>
                  <a:lnTo>
                    <a:pt x="8915565" y="4881372"/>
                  </a:lnTo>
                  <a:lnTo>
                    <a:pt x="8919781" y="4875123"/>
                  </a:lnTo>
                  <a:lnTo>
                    <a:pt x="8921318" y="4867478"/>
                  </a:lnTo>
                  <a:close/>
                </a:path>
                <a:path w="14841219" h="10718800" extrusionOk="0">
                  <a:moveTo>
                    <a:pt x="8921318" y="4767389"/>
                  </a:moveTo>
                  <a:lnTo>
                    <a:pt x="8919781" y="4759744"/>
                  </a:lnTo>
                  <a:lnTo>
                    <a:pt x="8915565" y="4753495"/>
                  </a:lnTo>
                  <a:lnTo>
                    <a:pt x="8909317" y="4749279"/>
                  </a:lnTo>
                  <a:lnTo>
                    <a:pt x="8901671" y="4747730"/>
                  </a:lnTo>
                  <a:lnTo>
                    <a:pt x="8894026" y="4749279"/>
                  </a:lnTo>
                  <a:lnTo>
                    <a:pt x="8887777" y="4753495"/>
                  </a:lnTo>
                  <a:lnTo>
                    <a:pt x="8883574" y="4759744"/>
                  </a:lnTo>
                  <a:lnTo>
                    <a:pt x="8882024" y="4767389"/>
                  </a:lnTo>
                  <a:lnTo>
                    <a:pt x="8883574" y="4775035"/>
                  </a:lnTo>
                  <a:lnTo>
                    <a:pt x="8887777" y="4781283"/>
                  </a:lnTo>
                  <a:lnTo>
                    <a:pt x="8894026" y="4785487"/>
                  </a:lnTo>
                  <a:lnTo>
                    <a:pt x="8901671" y="4787036"/>
                  </a:lnTo>
                  <a:lnTo>
                    <a:pt x="8909317" y="4785487"/>
                  </a:lnTo>
                  <a:lnTo>
                    <a:pt x="8915565" y="4781283"/>
                  </a:lnTo>
                  <a:lnTo>
                    <a:pt x="8919781" y="4775035"/>
                  </a:lnTo>
                  <a:lnTo>
                    <a:pt x="8921318" y="4767389"/>
                  </a:lnTo>
                  <a:close/>
                </a:path>
                <a:path w="14841219" h="10718800" extrusionOk="0">
                  <a:moveTo>
                    <a:pt x="8921318" y="4667288"/>
                  </a:moveTo>
                  <a:lnTo>
                    <a:pt x="8919781" y="4659642"/>
                  </a:lnTo>
                  <a:lnTo>
                    <a:pt x="8915565" y="4653394"/>
                  </a:lnTo>
                  <a:lnTo>
                    <a:pt x="8909317" y="4649190"/>
                  </a:lnTo>
                  <a:lnTo>
                    <a:pt x="8901671" y="4647641"/>
                  </a:lnTo>
                  <a:lnTo>
                    <a:pt x="8894026" y="4649190"/>
                  </a:lnTo>
                  <a:lnTo>
                    <a:pt x="8887777" y="4653394"/>
                  </a:lnTo>
                  <a:lnTo>
                    <a:pt x="8883574" y="4659642"/>
                  </a:lnTo>
                  <a:lnTo>
                    <a:pt x="8882024" y="4667288"/>
                  </a:lnTo>
                  <a:lnTo>
                    <a:pt x="8883574" y="4674933"/>
                  </a:lnTo>
                  <a:lnTo>
                    <a:pt x="8887777" y="4681182"/>
                  </a:lnTo>
                  <a:lnTo>
                    <a:pt x="8894026" y="4685398"/>
                  </a:lnTo>
                  <a:lnTo>
                    <a:pt x="8901671" y="4686935"/>
                  </a:lnTo>
                  <a:lnTo>
                    <a:pt x="8909317" y="4685398"/>
                  </a:lnTo>
                  <a:lnTo>
                    <a:pt x="8915565" y="4681182"/>
                  </a:lnTo>
                  <a:lnTo>
                    <a:pt x="8919781" y="4674933"/>
                  </a:lnTo>
                  <a:lnTo>
                    <a:pt x="8921318" y="4667288"/>
                  </a:lnTo>
                  <a:close/>
                </a:path>
                <a:path w="14841219" h="10718800" extrusionOk="0">
                  <a:moveTo>
                    <a:pt x="8921318" y="4567186"/>
                  </a:moveTo>
                  <a:lnTo>
                    <a:pt x="8919781" y="4559541"/>
                  </a:lnTo>
                  <a:lnTo>
                    <a:pt x="8915565" y="4553305"/>
                  </a:lnTo>
                  <a:lnTo>
                    <a:pt x="8909317" y="4549089"/>
                  </a:lnTo>
                  <a:lnTo>
                    <a:pt x="8901671" y="4547552"/>
                  </a:lnTo>
                  <a:lnTo>
                    <a:pt x="8894026" y="4549089"/>
                  </a:lnTo>
                  <a:lnTo>
                    <a:pt x="8887777" y="4553305"/>
                  </a:lnTo>
                  <a:lnTo>
                    <a:pt x="8883574" y="4559541"/>
                  </a:lnTo>
                  <a:lnTo>
                    <a:pt x="8882024" y="4567186"/>
                  </a:lnTo>
                  <a:lnTo>
                    <a:pt x="8883574" y="4574832"/>
                  </a:lnTo>
                  <a:lnTo>
                    <a:pt x="8887777" y="4581080"/>
                  </a:lnTo>
                  <a:lnTo>
                    <a:pt x="8894026" y="4585297"/>
                  </a:lnTo>
                  <a:lnTo>
                    <a:pt x="8901671" y="4586833"/>
                  </a:lnTo>
                  <a:lnTo>
                    <a:pt x="8909317" y="4585297"/>
                  </a:lnTo>
                  <a:lnTo>
                    <a:pt x="8915565" y="4581080"/>
                  </a:lnTo>
                  <a:lnTo>
                    <a:pt x="8919781" y="4574832"/>
                  </a:lnTo>
                  <a:lnTo>
                    <a:pt x="8921318" y="4567186"/>
                  </a:lnTo>
                  <a:close/>
                </a:path>
                <a:path w="14841219" h="10718800" extrusionOk="0">
                  <a:moveTo>
                    <a:pt x="8921318" y="4467085"/>
                  </a:moveTo>
                  <a:lnTo>
                    <a:pt x="8919781" y="4459440"/>
                  </a:lnTo>
                  <a:lnTo>
                    <a:pt x="8915565" y="4453191"/>
                  </a:lnTo>
                  <a:lnTo>
                    <a:pt x="8909317" y="4448988"/>
                  </a:lnTo>
                  <a:lnTo>
                    <a:pt x="8901671" y="4447438"/>
                  </a:lnTo>
                  <a:lnTo>
                    <a:pt x="8894026" y="4448988"/>
                  </a:lnTo>
                  <a:lnTo>
                    <a:pt x="8887777" y="4453191"/>
                  </a:lnTo>
                  <a:lnTo>
                    <a:pt x="8883574" y="4459440"/>
                  </a:lnTo>
                  <a:lnTo>
                    <a:pt x="8882024" y="4467085"/>
                  </a:lnTo>
                  <a:lnTo>
                    <a:pt x="8883574" y="4474743"/>
                  </a:lnTo>
                  <a:lnTo>
                    <a:pt x="8887777" y="4480979"/>
                  </a:lnTo>
                  <a:lnTo>
                    <a:pt x="8894026" y="4485195"/>
                  </a:lnTo>
                  <a:lnTo>
                    <a:pt x="8901671" y="4486732"/>
                  </a:lnTo>
                  <a:lnTo>
                    <a:pt x="8909317" y="4485195"/>
                  </a:lnTo>
                  <a:lnTo>
                    <a:pt x="8915565" y="4480979"/>
                  </a:lnTo>
                  <a:lnTo>
                    <a:pt x="8919781" y="4474743"/>
                  </a:lnTo>
                  <a:lnTo>
                    <a:pt x="8921318" y="4467085"/>
                  </a:lnTo>
                  <a:close/>
                </a:path>
                <a:path w="14841219" h="10718800" extrusionOk="0">
                  <a:moveTo>
                    <a:pt x="8921318" y="4366996"/>
                  </a:moveTo>
                  <a:lnTo>
                    <a:pt x="8919781" y="4359351"/>
                  </a:lnTo>
                  <a:lnTo>
                    <a:pt x="8915565" y="4353103"/>
                  </a:lnTo>
                  <a:lnTo>
                    <a:pt x="8909317" y="4348886"/>
                  </a:lnTo>
                  <a:lnTo>
                    <a:pt x="8901671" y="4347349"/>
                  </a:lnTo>
                  <a:lnTo>
                    <a:pt x="8894026" y="4348886"/>
                  </a:lnTo>
                  <a:lnTo>
                    <a:pt x="8887777" y="4353103"/>
                  </a:lnTo>
                  <a:lnTo>
                    <a:pt x="8883574" y="4359351"/>
                  </a:lnTo>
                  <a:lnTo>
                    <a:pt x="8882024" y="4366996"/>
                  </a:lnTo>
                  <a:lnTo>
                    <a:pt x="8883574" y="4374642"/>
                  </a:lnTo>
                  <a:lnTo>
                    <a:pt x="8887777" y="4380890"/>
                  </a:lnTo>
                  <a:lnTo>
                    <a:pt x="8894026" y="4385094"/>
                  </a:lnTo>
                  <a:lnTo>
                    <a:pt x="8901671" y="4386643"/>
                  </a:lnTo>
                  <a:lnTo>
                    <a:pt x="8909317" y="4385094"/>
                  </a:lnTo>
                  <a:lnTo>
                    <a:pt x="8915565" y="4380890"/>
                  </a:lnTo>
                  <a:lnTo>
                    <a:pt x="8919781" y="4374642"/>
                  </a:lnTo>
                  <a:lnTo>
                    <a:pt x="8921318" y="4366996"/>
                  </a:lnTo>
                  <a:close/>
                </a:path>
                <a:path w="14841219" h="10718800" extrusionOk="0">
                  <a:moveTo>
                    <a:pt x="8921318" y="4266908"/>
                  </a:moveTo>
                  <a:lnTo>
                    <a:pt x="8919781" y="4259262"/>
                  </a:lnTo>
                  <a:lnTo>
                    <a:pt x="8915565" y="4253014"/>
                  </a:lnTo>
                  <a:lnTo>
                    <a:pt x="8909317" y="4248797"/>
                  </a:lnTo>
                  <a:lnTo>
                    <a:pt x="8901671" y="4247248"/>
                  </a:lnTo>
                  <a:lnTo>
                    <a:pt x="8894026" y="4248797"/>
                  </a:lnTo>
                  <a:lnTo>
                    <a:pt x="8887777" y="4253014"/>
                  </a:lnTo>
                  <a:lnTo>
                    <a:pt x="8883574" y="4259262"/>
                  </a:lnTo>
                  <a:lnTo>
                    <a:pt x="8882024" y="4266908"/>
                  </a:lnTo>
                  <a:lnTo>
                    <a:pt x="8883574" y="4274553"/>
                  </a:lnTo>
                  <a:lnTo>
                    <a:pt x="8887777" y="4280801"/>
                  </a:lnTo>
                  <a:lnTo>
                    <a:pt x="8894026" y="4285005"/>
                  </a:lnTo>
                  <a:lnTo>
                    <a:pt x="8901671" y="4286555"/>
                  </a:lnTo>
                  <a:lnTo>
                    <a:pt x="8909317" y="4285005"/>
                  </a:lnTo>
                  <a:lnTo>
                    <a:pt x="8915565" y="4280801"/>
                  </a:lnTo>
                  <a:lnTo>
                    <a:pt x="8919781" y="4274553"/>
                  </a:lnTo>
                  <a:lnTo>
                    <a:pt x="8921318" y="4266908"/>
                  </a:lnTo>
                  <a:close/>
                </a:path>
                <a:path w="14841219" h="10718800" extrusionOk="0">
                  <a:moveTo>
                    <a:pt x="8921318" y="4166806"/>
                  </a:moveTo>
                  <a:lnTo>
                    <a:pt x="8919781" y="4159161"/>
                  </a:lnTo>
                  <a:lnTo>
                    <a:pt x="8915565" y="4152912"/>
                  </a:lnTo>
                  <a:lnTo>
                    <a:pt x="8909317" y="4148709"/>
                  </a:lnTo>
                  <a:lnTo>
                    <a:pt x="8901671" y="4147159"/>
                  </a:lnTo>
                  <a:lnTo>
                    <a:pt x="8894026" y="4148709"/>
                  </a:lnTo>
                  <a:lnTo>
                    <a:pt x="8887777" y="4152912"/>
                  </a:lnTo>
                  <a:lnTo>
                    <a:pt x="8883574" y="4159161"/>
                  </a:lnTo>
                  <a:lnTo>
                    <a:pt x="8882024" y="4166806"/>
                  </a:lnTo>
                  <a:lnTo>
                    <a:pt x="8883574" y="4174452"/>
                  </a:lnTo>
                  <a:lnTo>
                    <a:pt x="8887777" y="4180700"/>
                  </a:lnTo>
                  <a:lnTo>
                    <a:pt x="8894026" y="4184916"/>
                  </a:lnTo>
                  <a:lnTo>
                    <a:pt x="8901671" y="4186466"/>
                  </a:lnTo>
                  <a:lnTo>
                    <a:pt x="8909317" y="4184916"/>
                  </a:lnTo>
                  <a:lnTo>
                    <a:pt x="8915565" y="4180700"/>
                  </a:lnTo>
                  <a:lnTo>
                    <a:pt x="8919781" y="4174452"/>
                  </a:lnTo>
                  <a:lnTo>
                    <a:pt x="8921318" y="4166806"/>
                  </a:lnTo>
                  <a:close/>
                </a:path>
                <a:path w="14841219" h="10718800" extrusionOk="0">
                  <a:moveTo>
                    <a:pt x="8921318" y="4066705"/>
                  </a:moveTo>
                  <a:lnTo>
                    <a:pt x="8919781" y="4059059"/>
                  </a:lnTo>
                  <a:lnTo>
                    <a:pt x="8915565" y="4052824"/>
                  </a:lnTo>
                  <a:lnTo>
                    <a:pt x="8909317" y="4048607"/>
                  </a:lnTo>
                  <a:lnTo>
                    <a:pt x="8901671" y="4047058"/>
                  </a:lnTo>
                  <a:lnTo>
                    <a:pt x="8894026" y="4048607"/>
                  </a:lnTo>
                  <a:lnTo>
                    <a:pt x="8887777" y="4052824"/>
                  </a:lnTo>
                  <a:lnTo>
                    <a:pt x="8883574" y="4059059"/>
                  </a:lnTo>
                  <a:lnTo>
                    <a:pt x="8882024" y="4066705"/>
                  </a:lnTo>
                  <a:lnTo>
                    <a:pt x="8883574" y="4074363"/>
                  </a:lnTo>
                  <a:lnTo>
                    <a:pt x="8887777" y="4080599"/>
                  </a:lnTo>
                  <a:lnTo>
                    <a:pt x="8894026" y="4084815"/>
                  </a:lnTo>
                  <a:lnTo>
                    <a:pt x="8901671" y="4086352"/>
                  </a:lnTo>
                  <a:lnTo>
                    <a:pt x="8909317" y="4084815"/>
                  </a:lnTo>
                  <a:lnTo>
                    <a:pt x="8915565" y="4080599"/>
                  </a:lnTo>
                  <a:lnTo>
                    <a:pt x="8919781" y="4074363"/>
                  </a:lnTo>
                  <a:lnTo>
                    <a:pt x="8921318" y="4066705"/>
                  </a:lnTo>
                  <a:close/>
                </a:path>
                <a:path w="14841219" h="10718800" extrusionOk="0">
                  <a:moveTo>
                    <a:pt x="8921318" y="3966616"/>
                  </a:moveTo>
                  <a:lnTo>
                    <a:pt x="8919781" y="3958971"/>
                  </a:lnTo>
                  <a:lnTo>
                    <a:pt x="8915565" y="3952722"/>
                  </a:lnTo>
                  <a:lnTo>
                    <a:pt x="8909317" y="3948519"/>
                  </a:lnTo>
                  <a:lnTo>
                    <a:pt x="8901671" y="3946969"/>
                  </a:lnTo>
                  <a:lnTo>
                    <a:pt x="8894026" y="3948519"/>
                  </a:lnTo>
                  <a:lnTo>
                    <a:pt x="8887777" y="3952722"/>
                  </a:lnTo>
                  <a:lnTo>
                    <a:pt x="8883574" y="3958971"/>
                  </a:lnTo>
                  <a:lnTo>
                    <a:pt x="8882024" y="3966616"/>
                  </a:lnTo>
                  <a:lnTo>
                    <a:pt x="8883574" y="3974261"/>
                  </a:lnTo>
                  <a:lnTo>
                    <a:pt x="8887777" y="3980510"/>
                  </a:lnTo>
                  <a:lnTo>
                    <a:pt x="8894026" y="3984726"/>
                  </a:lnTo>
                  <a:lnTo>
                    <a:pt x="8901671" y="3986263"/>
                  </a:lnTo>
                  <a:lnTo>
                    <a:pt x="8909317" y="3984726"/>
                  </a:lnTo>
                  <a:lnTo>
                    <a:pt x="8915565" y="3980510"/>
                  </a:lnTo>
                  <a:lnTo>
                    <a:pt x="8919781" y="3974261"/>
                  </a:lnTo>
                  <a:lnTo>
                    <a:pt x="8921318" y="3966616"/>
                  </a:lnTo>
                  <a:close/>
                </a:path>
                <a:path w="14841219" h="10718800" extrusionOk="0">
                  <a:moveTo>
                    <a:pt x="8921318" y="3866515"/>
                  </a:moveTo>
                  <a:lnTo>
                    <a:pt x="8919769" y="3858869"/>
                  </a:lnTo>
                  <a:lnTo>
                    <a:pt x="8915565" y="3852634"/>
                  </a:lnTo>
                  <a:lnTo>
                    <a:pt x="8909317" y="3848417"/>
                  </a:lnTo>
                  <a:lnTo>
                    <a:pt x="8901659" y="3846868"/>
                  </a:lnTo>
                  <a:lnTo>
                    <a:pt x="8894026" y="3848417"/>
                  </a:lnTo>
                  <a:lnTo>
                    <a:pt x="8887777" y="3852634"/>
                  </a:lnTo>
                  <a:lnTo>
                    <a:pt x="8883561" y="3858869"/>
                  </a:lnTo>
                  <a:lnTo>
                    <a:pt x="8882024" y="3866515"/>
                  </a:lnTo>
                  <a:lnTo>
                    <a:pt x="8883561" y="3874173"/>
                  </a:lnTo>
                  <a:lnTo>
                    <a:pt x="8887777" y="3880408"/>
                  </a:lnTo>
                  <a:lnTo>
                    <a:pt x="8894026" y="3884612"/>
                  </a:lnTo>
                  <a:lnTo>
                    <a:pt x="8901659" y="3886162"/>
                  </a:lnTo>
                  <a:lnTo>
                    <a:pt x="8909317" y="3884612"/>
                  </a:lnTo>
                  <a:lnTo>
                    <a:pt x="8915565" y="3880408"/>
                  </a:lnTo>
                  <a:lnTo>
                    <a:pt x="8919769" y="3874173"/>
                  </a:lnTo>
                  <a:lnTo>
                    <a:pt x="8921318" y="3866515"/>
                  </a:lnTo>
                  <a:close/>
                </a:path>
                <a:path w="14841219" h="10718800" extrusionOk="0">
                  <a:moveTo>
                    <a:pt x="8921318" y="3766426"/>
                  </a:moveTo>
                  <a:lnTo>
                    <a:pt x="8919769" y="3758768"/>
                  </a:lnTo>
                  <a:lnTo>
                    <a:pt x="8915565" y="3752532"/>
                  </a:lnTo>
                  <a:lnTo>
                    <a:pt x="8909317" y="3748328"/>
                  </a:lnTo>
                  <a:lnTo>
                    <a:pt x="8901659" y="3746779"/>
                  </a:lnTo>
                  <a:lnTo>
                    <a:pt x="8894026" y="3748328"/>
                  </a:lnTo>
                  <a:lnTo>
                    <a:pt x="8887777" y="3752532"/>
                  </a:lnTo>
                  <a:lnTo>
                    <a:pt x="8883561" y="3758768"/>
                  </a:lnTo>
                  <a:lnTo>
                    <a:pt x="8882024" y="3766426"/>
                  </a:lnTo>
                  <a:lnTo>
                    <a:pt x="8883561" y="3774071"/>
                  </a:lnTo>
                  <a:lnTo>
                    <a:pt x="8887777" y="3780320"/>
                  </a:lnTo>
                  <a:lnTo>
                    <a:pt x="8894026" y="3784523"/>
                  </a:lnTo>
                  <a:lnTo>
                    <a:pt x="8901659" y="3786073"/>
                  </a:lnTo>
                  <a:lnTo>
                    <a:pt x="8909317" y="3784523"/>
                  </a:lnTo>
                  <a:lnTo>
                    <a:pt x="8915565" y="3780320"/>
                  </a:lnTo>
                  <a:lnTo>
                    <a:pt x="8919769" y="3774071"/>
                  </a:lnTo>
                  <a:lnTo>
                    <a:pt x="8921318" y="3766426"/>
                  </a:lnTo>
                  <a:close/>
                </a:path>
                <a:path w="14841219" h="10718800" extrusionOk="0">
                  <a:moveTo>
                    <a:pt x="8921318" y="3666337"/>
                  </a:moveTo>
                  <a:lnTo>
                    <a:pt x="8919781" y="3658679"/>
                  </a:lnTo>
                  <a:lnTo>
                    <a:pt x="8915565" y="3652431"/>
                  </a:lnTo>
                  <a:lnTo>
                    <a:pt x="8909317" y="3648214"/>
                  </a:lnTo>
                  <a:lnTo>
                    <a:pt x="8901671" y="3646678"/>
                  </a:lnTo>
                  <a:lnTo>
                    <a:pt x="8894026" y="3648214"/>
                  </a:lnTo>
                  <a:lnTo>
                    <a:pt x="8887777" y="3652431"/>
                  </a:lnTo>
                  <a:lnTo>
                    <a:pt x="8883574" y="3658679"/>
                  </a:lnTo>
                  <a:lnTo>
                    <a:pt x="8882024" y="3666337"/>
                  </a:lnTo>
                  <a:lnTo>
                    <a:pt x="8883574" y="3673970"/>
                  </a:lnTo>
                  <a:lnTo>
                    <a:pt x="8887777" y="3680218"/>
                  </a:lnTo>
                  <a:lnTo>
                    <a:pt x="8894026" y="3684435"/>
                  </a:lnTo>
                  <a:lnTo>
                    <a:pt x="8901671" y="3685971"/>
                  </a:lnTo>
                  <a:lnTo>
                    <a:pt x="8909317" y="3684435"/>
                  </a:lnTo>
                  <a:lnTo>
                    <a:pt x="8915565" y="3680218"/>
                  </a:lnTo>
                  <a:lnTo>
                    <a:pt x="8919781" y="3673970"/>
                  </a:lnTo>
                  <a:lnTo>
                    <a:pt x="8921318" y="3666337"/>
                  </a:lnTo>
                  <a:close/>
                </a:path>
                <a:path w="14841219" h="10718800" extrusionOk="0">
                  <a:moveTo>
                    <a:pt x="8921318" y="3566236"/>
                  </a:moveTo>
                  <a:lnTo>
                    <a:pt x="8919781" y="3558590"/>
                  </a:lnTo>
                  <a:lnTo>
                    <a:pt x="8915565" y="3552342"/>
                  </a:lnTo>
                  <a:lnTo>
                    <a:pt x="8909317" y="3548138"/>
                  </a:lnTo>
                  <a:lnTo>
                    <a:pt x="8901671" y="3546589"/>
                  </a:lnTo>
                  <a:lnTo>
                    <a:pt x="8894026" y="3548138"/>
                  </a:lnTo>
                  <a:lnTo>
                    <a:pt x="8887777" y="3552342"/>
                  </a:lnTo>
                  <a:lnTo>
                    <a:pt x="8883574" y="3558590"/>
                  </a:lnTo>
                  <a:lnTo>
                    <a:pt x="8882024" y="3566236"/>
                  </a:lnTo>
                  <a:lnTo>
                    <a:pt x="8883574" y="3573881"/>
                  </a:lnTo>
                  <a:lnTo>
                    <a:pt x="8887777" y="3580130"/>
                  </a:lnTo>
                  <a:lnTo>
                    <a:pt x="8894026" y="3584333"/>
                  </a:lnTo>
                  <a:lnTo>
                    <a:pt x="8901671" y="3585883"/>
                  </a:lnTo>
                  <a:lnTo>
                    <a:pt x="8909317" y="3584333"/>
                  </a:lnTo>
                  <a:lnTo>
                    <a:pt x="8915565" y="3580130"/>
                  </a:lnTo>
                  <a:lnTo>
                    <a:pt x="8919781" y="3573881"/>
                  </a:lnTo>
                  <a:lnTo>
                    <a:pt x="8921318" y="3566236"/>
                  </a:lnTo>
                  <a:close/>
                </a:path>
                <a:path w="14841219" h="10718800" extrusionOk="0">
                  <a:moveTo>
                    <a:pt x="8921318" y="3466134"/>
                  </a:moveTo>
                  <a:lnTo>
                    <a:pt x="8919781" y="3458489"/>
                  </a:lnTo>
                  <a:lnTo>
                    <a:pt x="8915565" y="3452241"/>
                  </a:lnTo>
                  <a:lnTo>
                    <a:pt x="8909317" y="3448024"/>
                  </a:lnTo>
                  <a:lnTo>
                    <a:pt x="8901671" y="3446488"/>
                  </a:lnTo>
                  <a:lnTo>
                    <a:pt x="8894026" y="3448024"/>
                  </a:lnTo>
                  <a:lnTo>
                    <a:pt x="8887777" y="3452241"/>
                  </a:lnTo>
                  <a:lnTo>
                    <a:pt x="8883574" y="3458489"/>
                  </a:lnTo>
                  <a:lnTo>
                    <a:pt x="8882024" y="3466134"/>
                  </a:lnTo>
                  <a:lnTo>
                    <a:pt x="8883574" y="3473793"/>
                  </a:lnTo>
                  <a:lnTo>
                    <a:pt x="8887777" y="3480028"/>
                  </a:lnTo>
                  <a:lnTo>
                    <a:pt x="8894026" y="3484232"/>
                  </a:lnTo>
                  <a:lnTo>
                    <a:pt x="8901671" y="3485781"/>
                  </a:lnTo>
                  <a:lnTo>
                    <a:pt x="8909317" y="3484232"/>
                  </a:lnTo>
                  <a:lnTo>
                    <a:pt x="8915565" y="3480028"/>
                  </a:lnTo>
                  <a:lnTo>
                    <a:pt x="8919781" y="3473793"/>
                  </a:lnTo>
                  <a:lnTo>
                    <a:pt x="8921318" y="3466134"/>
                  </a:lnTo>
                  <a:close/>
                </a:path>
                <a:path w="14841219" h="10718800" extrusionOk="0">
                  <a:moveTo>
                    <a:pt x="8921318" y="3366033"/>
                  </a:moveTo>
                  <a:lnTo>
                    <a:pt x="8919781" y="3358388"/>
                  </a:lnTo>
                  <a:lnTo>
                    <a:pt x="8915565" y="3352152"/>
                  </a:lnTo>
                  <a:lnTo>
                    <a:pt x="8909317" y="3347936"/>
                  </a:lnTo>
                  <a:lnTo>
                    <a:pt x="8901671" y="3346386"/>
                  </a:lnTo>
                  <a:lnTo>
                    <a:pt x="8894026" y="3347936"/>
                  </a:lnTo>
                  <a:lnTo>
                    <a:pt x="8887777" y="3352152"/>
                  </a:lnTo>
                  <a:lnTo>
                    <a:pt x="8883574" y="3358388"/>
                  </a:lnTo>
                  <a:lnTo>
                    <a:pt x="8882024" y="3366033"/>
                  </a:lnTo>
                  <a:lnTo>
                    <a:pt x="8883574" y="3373691"/>
                  </a:lnTo>
                  <a:lnTo>
                    <a:pt x="8887777" y="3379927"/>
                  </a:lnTo>
                  <a:lnTo>
                    <a:pt x="8894026" y="3384143"/>
                  </a:lnTo>
                  <a:lnTo>
                    <a:pt x="8901671" y="3385680"/>
                  </a:lnTo>
                  <a:lnTo>
                    <a:pt x="8909317" y="3384143"/>
                  </a:lnTo>
                  <a:lnTo>
                    <a:pt x="8915565" y="3379927"/>
                  </a:lnTo>
                  <a:lnTo>
                    <a:pt x="8919781" y="3373691"/>
                  </a:lnTo>
                  <a:lnTo>
                    <a:pt x="8921318" y="3366033"/>
                  </a:lnTo>
                  <a:close/>
                </a:path>
                <a:path w="14841219" h="10718800" extrusionOk="0">
                  <a:moveTo>
                    <a:pt x="8921318" y="3265944"/>
                  </a:moveTo>
                  <a:lnTo>
                    <a:pt x="8919781" y="3258299"/>
                  </a:lnTo>
                  <a:lnTo>
                    <a:pt x="8915565" y="3252051"/>
                  </a:lnTo>
                  <a:lnTo>
                    <a:pt x="8909317" y="3247834"/>
                  </a:lnTo>
                  <a:lnTo>
                    <a:pt x="8901671" y="3246297"/>
                  </a:lnTo>
                  <a:lnTo>
                    <a:pt x="8894026" y="3247834"/>
                  </a:lnTo>
                  <a:lnTo>
                    <a:pt x="8887777" y="3252051"/>
                  </a:lnTo>
                  <a:lnTo>
                    <a:pt x="8883574" y="3258299"/>
                  </a:lnTo>
                  <a:lnTo>
                    <a:pt x="8882024" y="3265944"/>
                  </a:lnTo>
                  <a:lnTo>
                    <a:pt x="8883574" y="3273590"/>
                  </a:lnTo>
                  <a:lnTo>
                    <a:pt x="8887777" y="3279838"/>
                  </a:lnTo>
                  <a:lnTo>
                    <a:pt x="8894026" y="3284055"/>
                  </a:lnTo>
                  <a:lnTo>
                    <a:pt x="8901671" y="3285591"/>
                  </a:lnTo>
                  <a:lnTo>
                    <a:pt x="8909317" y="3284055"/>
                  </a:lnTo>
                  <a:lnTo>
                    <a:pt x="8915565" y="3279838"/>
                  </a:lnTo>
                  <a:lnTo>
                    <a:pt x="8919781" y="3273590"/>
                  </a:lnTo>
                  <a:lnTo>
                    <a:pt x="8921318" y="3265944"/>
                  </a:lnTo>
                  <a:close/>
                </a:path>
                <a:path w="14841219" h="10718800" extrusionOk="0">
                  <a:moveTo>
                    <a:pt x="8921318" y="3165843"/>
                  </a:moveTo>
                  <a:lnTo>
                    <a:pt x="8919781" y="3158198"/>
                  </a:lnTo>
                  <a:lnTo>
                    <a:pt x="8915565" y="3151949"/>
                  </a:lnTo>
                  <a:lnTo>
                    <a:pt x="8909317" y="3147733"/>
                  </a:lnTo>
                  <a:lnTo>
                    <a:pt x="8901671" y="3146196"/>
                  </a:lnTo>
                  <a:lnTo>
                    <a:pt x="8894026" y="3147733"/>
                  </a:lnTo>
                  <a:lnTo>
                    <a:pt x="8887777" y="3151949"/>
                  </a:lnTo>
                  <a:lnTo>
                    <a:pt x="8883574" y="3158198"/>
                  </a:lnTo>
                  <a:lnTo>
                    <a:pt x="8882024" y="3165843"/>
                  </a:lnTo>
                  <a:lnTo>
                    <a:pt x="8883574" y="3173488"/>
                  </a:lnTo>
                  <a:lnTo>
                    <a:pt x="8887777" y="3179737"/>
                  </a:lnTo>
                  <a:lnTo>
                    <a:pt x="8894026" y="3183953"/>
                  </a:lnTo>
                  <a:lnTo>
                    <a:pt x="8901671" y="3185490"/>
                  </a:lnTo>
                  <a:lnTo>
                    <a:pt x="8909317" y="3183953"/>
                  </a:lnTo>
                  <a:lnTo>
                    <a:pt x="8915565" y="3179737"/>
                  </a:lnTo>
                  <a:lnTo>
                    <a:pt x="8919781" y="3173488"/>
                  </a:lnTo>
                  <a:lnTo>
                    <a:pt x="8921318" y="3165843"/>
                  </a:lnTo>
                  <a:close/>
                </a:path>
                <a:path w="14841219" h="10718800" extrusionOk="0">
                  <a:moveTo>
                    <a:pt x="8921318" y="3065742"/>
                  </a:moveTo>
                  <a:lnTo>
                    <a:pt x="8919781" y="3058096"/>
                  </a:lnTo>
                  <a:lnTo>
                    <a:pt x="8915565" y="3051860"/>
                  </a:lnTo>
                  <a:lnTo>
                    <a:pt x="8909317" y="3047644"/>
                  </a:lnTo>
                  <a:lnTo>
                    <a:pt x="8901671" y="3046107"/>
                  </a:lnTo>
                  <a:lnTo>
                    <a:pt x="8894026" y="3047644"/>
                  </a:lnTo>
                  <a:lnTo>
                    <a:pt x="8887777" y="3051860"/>
                  </a:lnTo>
                  <a:lnTo>
                    <a:pt x="8883574" y="3058096"/>
                  </a:lnTo>
                  <a:lnTo>
                    <a:pt x="8882024" y="3065742"/>
                  </a:lnTo>
                  <a:lnTo>
                    <a:pt x="8883574" y="3073387"/>
                  </a:lnTo>
                  <a:lnTo>
                    <a:pt x="8887777" y="3079635"/>
                  </a:lnTo>
                  <a:lnTo>
                    <a:pt x="8894026" y="3083852"/>
                  </a:lnTo>
                  <a:lnTo>
                    <a:pt x="8901671" y="3085401"/>
                  </a:lnTo>
                  <a:lnTo>
                    <a:pt x="8909317" y="3083852"/>
                  </a:lnTo>
                  <a:lnTo>
                    <a:pt x="8915565" y="3079635"/>
                  </a:lnTo>
                  <a:lnTo>
                    <a:pt x="8919781" y="3073387"/>
                  </a:lnTo>
                  <a:lnTo>
                    <a:pt x="8921318" y="3065742"/>
                  </a:lnTo>
                  <a:close/>
                </a:path>
                <a:path w="14841219" h="10718800" extrusionOk="0">
                  <a:moveTo>
                    <a:pt x="8921318" y="2965653"/>
                  </a:moveTo>
                  <a:lnTo>
                    <a:pt x="8919781" y="2958007"/>
                  </a:lnTo>
                  <a:lnTo>
                    <a:pt x="8915565" y="2951759"/>
                  </a:lnTo>
                  <a:lnTo>
                    <a:pt x="8909317" y="2947543"/>
                  </a:lnTo>
                  <a:lnTo>
                    <a:pt x="8901671" y="2946006"/>
                  </a:lnTo>
                  <a:lnTo>
                    <a:pt x="8894026" y="2947543"/>
                  </a:lnTo>
                  <a:lnTo>
                    <a:pt x="8887777" y="2951759"/>
                  </a:lnTo>
                  <a:lnTo>
                    <a:pt x="8883574" y="2958007"/>
                  </a:lnTo>
                  <a:lnTo>
                    <a:pt x="8882024" y="2965653"/>
                  </a:lnTo>
                  <a:lnTo>
                    <a:pt x="8883574" y="2973298"/>
                  </a:lnTo>
                  <a:lnTo>
                    <a:pt x="8887777" y="2979547"/>
                  </a:lnTo>
                  <a:lnTo>
                    <a:pt x="8894026" y="2983763"/>
                  </a:lnTo>
                  <a:lnTo>
                    <a:pt x="8901671" y="2985300"/>
                  </a:lnTo>
                  <a:lnTo>
                    <a:pt x="8909317" y="2983763"/>
                  </a:lnTo>
                  <a:lnTo>
                    <a:pt x="8915565" y="2979547"/>
                  </a:lnTo>
                  <a:lnTo>
                    <a:pt x="8919781" y="2973298"/>
                  </a:lnTo>
                  <a:lnTo>
                    <a:pt x="8921318" y="2965653"/>
                  </a:lnTo>
                  <a:close/>
                </a:path>
                <a:path w="14841219" h="10718800" extrusionOk="0">
                  <a:moveTo>
                    <a:pt x="8921318" y="2865551"/>
                  </a:moveTo>
                  <a:lnTo>
                    <a:pt x="8919781" y="2857906"/>
                  </a:lnTo>
                  <a:lnTo>
                    <a:pt x="8915565" y="2851658"/>
                  </a:lnTo>
                  <a:lnTo>
                    <a:pt x="8909317" y="2847454"/>
                  </a:lnTo>
                  <a:lnTo>
                    <a:pt x="8901671" y="2845905"/>
                  </a:lnTo>
                  <a:lnTo>
                    <a:pt x="8894026" y="2847454"/>
                  </a:lnTo>
                  <a:lnTo>
                    <a:pt x="8887777" y="2851658"/>
                  </a:lnTo>
                  <a:lnTo>
                    <a:pt x="8883574" y="2857906"/>
                  </a:lnTo>
                  <a:lnTo>
                    <a:pt x="8882024" y="2865551"/>
                  </a:lnTo>
                  <a:lnTo>
                    <a:pt x="8883574" y="2873210"/>
                  </a:lnTo>
                  <a:lnTo>
                    <a:pt x="8887777" y="2879445"/>
                  </a:lnTo>
                  <a:lnTo>
                    <a:pt x="8894026" y="2883662"/>
                  </a:lnTo>
                  <a:lnTo>
                    <a:pt x="8901671" y="2885198"/>
                  </a:lnTo>
                  <a:lnTo>
                    <a:pt x="8909317" y="2883662"/>
                  </a:lnTo>
                  <a:lnTo>
                    <a:pt x="8915565" y="2879445"/>
                  </a:lnTo>
                  <a:lnTo>
                    <a:pt x="8919781" y="2873210"/>
                  </a:lnTo>
                  <a:lnTo>
                    <a:pt x="8921318" y="2865551"/>
                  </a:lnTo>
                  <a:close/>
                </a:path>
                <a:path w="14841219" h="10718800" extrusionOk="0">
                  <a:moveTo>
                    <a:pt x="8921318" y="2765463"/>
                  </a:moveTo>
                  <a:lnTo>
                    <a:pt x="8919781" y="2757817"/>
                  </a:lnTo>
                  <a:lnTo>
                    <a:pt x="8915565" y="2751569"/>
                  </a:lnTo>
                  <a:lnTo>
                    <a:pt x="8909317" y="2747365"/>
                  </a:lnTo>
                  <a:lnTo>
                    <a:pt x="8901671" y="2745816"/>
                  </a:lnTo>
                  <a:lnTo>
                    <a:pt x="8894026" y="2747365"/>
                  </a:lnTo>
                  <a:lnTo>
                    <a:pt x="8887777" y="2751569"/>
                  </a:lnTo>
                  <a:lnTo>
                    <a:pt x="8883574" y="2757817"/>
                  </a:lnTo>
                  <a:lnTo>
                    <a:pt x="8882024" y="2765463"/>
                  </a:lnTo>
                  <a:lnTo>
                    <a:pt x="8883574" y="2773108"/>
                  </a:lnTo>
                  <a:lnTo>
                    <a:pt x="8887777" y="2779357"/>
                  </a:lnTo>
                  <a:lnTo>
                    <a:pt x="8894026" y="2783560"/>
                  </a:lnTo>
                  <a:lnTo>
                    <a:pt x="8901671" y="2785097"/>
                  </a:lnTo>
                  <a:lnTo>
                    <a:pt x="8909317" y="2783560"/>
                  </a:lnTo>
                  <a:lnTo>
                    <a:pt x="8915565" y="2779357"/>
                  </a:lnTo>
                  <a:lnTo>
                    <a:pt x="8919781" y="2773108"/>
                  </a:lnTo>
                  <a:lnTo>
                    <a:pt x="8921318" y="2765463"/>
                  </a:lnTo>
                  <a:close/>
                </a:path>
                <a:path w="14841219" h="10718800" extrusionOk="0">
                  <a:moveTo>
                    <a:pt x="8921318" y="2665374"/>
                  </a:moveTo>
                  <a:lnTo>
                    <a:pt x="8919781" y="2657716"/>
                  </a:lnTo>
                  <a:lnTo>
                    <a:pt x="8915565" y="2651480"/>
                  </a:lnTo>
                  <a:lnTo>
                    <a:pt x="8909317" y="2647277"/>
                  </a:lnTo>
                  <a:lnTo>
                    <a:pt x="8901671" y="2645727"/>
                  </a:lnTo>
                  <a:lnTo>
                    <a:pt x="8894026" y="2647277"/>
                  </a:lnTo>
                  <a:lnTo>
                    <a:pt x="8887777" y="2651480"/>
                  </a:lnTo>
                  <a:lnTo>
                    <a:pt x="8883574" y="2657716"/>
                  </a:lnTo>
                  <a:lnTo>
                    <a:pt x="8882024" y="2665374"/>
                  </a:lnTo>
                  <a:lnTo>
                    <a:pt x="8883574" y="2673019"/>
                  </a:lnTo>
                  <a:lnTo>
                    <a:pt x="8887777" y="2679255"/>
                  </a:lnTo>
                  <a:lnTo>
                    <a:pt x="8894026" y="2683472"/>
                  </a:lnTo>
                  <a:lnTo>
                    <a:pt x="8901671" y="2685008"/>
                  </a:lnTo>
                  <a:lnTo>
                    <a:pt x="8909317" y="2683472"/>
                  </a:lnTo>
                  <a:lnTo>
                    <a:pt x="8915565" y="2679255"/>
                  </a:lnTo>
                  <a:lnTo>
                    <a:pt x="8919781" y="2673019"/>
                  </a:lnTo>
                  <a:lnTo>
                    <a:pt x="8921318" y="2665374"/>
                  </a:lnTo>
                  <a:close/>
                </a:path>
                <a:path w="14841219" h="10718800" extrusionOk="0">
                  <a:moveTo>
                    <a:pt x="8921318" y="2565273"/>
                  </a:moveTo>
                  <a:lnTo>
                    <a:pt x="8919781" y="2557615"/>
                  </a:lnTo>
                  <a:lnTo>
                    <a:pt x="8915565" y="2551379"/>
                  </a:lnTo>
                  <a:lnTo>
                    <a:pt x="8909317" y="2547162"/>
                  </a:lnTo>
                  <a:lnTo>
                    <a:pt x="8901671" y="2545613"/>
                  </a:lnTo>
                  <a:lnTo>
                    <a:pt x="8894026" y="2547162"/>
                  </a:lnTo>
                  <a:lnTo>
                    <a:pt x="8887777" y="2551379"/>
                  </a:lnTo>
                  <a:lnTo>
                    <a:pt x="8883574" y="2557615"/>
                  </a:lnTo>
                  <a:lnTo>
                    <a:pt x="8882024" y="2565273"/>
                  </a:lnTo>
                  <a:lnTo>
                    <a:pt x="8883574" y="2572918"/>
                  </a:lnTo>
                  <a:lnTo>
                    <a:pt x="8887777" y="2579154"/>
                  </a:lnTo>
                  <a:lnTo>
                    <a:pt x="8894026" y="2583370"/>
                  </a:lnTo>
                  <a:lnTo>
                    <a:pt x="8901671" y="2584920"/>
                  </a:lnTo>
                  <a:lnTo>
                    <a:pt x="8909317" y="2583370"/>
                  </a:lnTo>
                  <a:lnTo>
                    <a:pt x="8915565" y="2579154"/>
                  </a:lnTo>
                  <a:lnTo>
                    <a:pt x="8919781" y="2572918"/>
                  </a:lnTo>
                  <a:lnTo>
                    <a:pt x="8921318" y="2565273"/>
                  </a:lnTo>
                  <a:close/>
                </a:path>
                <a:path w="14841219" h="10718800" extrusionOk="0">
                  <a:moveTo>
                    <a:pt x="8921318" y="2465171"/>
                  </a:moveTo>
                  <a:lnTo>
                    <a:pt x="8919781" y="2457526"/>
                  </a:lnTo>
                  <a:lnTo>
                    <a:pt x="8915565" y="2451277"/>
                  </a:lnTo>
                  <a:lnTo>
                    <a:pt x="8909317" y="2447074"/>
                  </a:lnTo>
                  <a:lnTo>
                    <a:pt x="8901671" y="2445524"/>
                  </a:lnTo>
                  <a:lnTo>
                    <a:pt x="8894026" y="2447074"/>
                  </a:lnTo>
                  <a:lnTo>
                    <a:pt x="8887777" y="2451277"/>
                  </a:lnTo>
                  <a:lnTo>
                    <a:pt x="8883574" y="2457526"/>
                  </a:lnTo>
                  <a:lnTo>
                    <a:pt x="8882024" y="2465171"/>
                  </a:lnTo>
                  <a:lnTo>
                    <a:pt x="8883574" y="2472817"/>
                  </a:lnTo>
                  <a:lnTo>
                    <a:pt x="8887777" y="2479065"/>
                  </a:lnTo>
                  <a:lnTo>
                    <a:pt x="8894026" y="2483281"/>
                  </a:lnTo>
                  <a:lnTo>
                    <a:pt x="8901671" y="2484818"/>
                  </a:lnTo>
                  <a:lnTo>
                    <a:pt x="8909317" y="2483281"/>
                  </a:lnTo>
                  <a:lnTo>
                    <a:pt x="8915565" y="2479065"/>
                  </a:lnTo>
                  <a:lnTo>
                    <a:pt x="8919781" y="2472817"/>
                  </a:lnTo>
                  <a:lnTo>
                    <a:pt x="8921318" y="2465171"/>
                  </a:lnTo>
                  <a:close/>
                </a:path>
                <a:path w="14841219" h="10718800" extrusionOk="0">
                  <a:moveTo>
                    <a:pt x="8921318" y="2365070"/>
                  </a:moveTo>
                  <a:lnTo>
                    <a:pt x="8919781" y="2357424"/>
                  </a:lnTo>
                  <a:lnTo>
                    <a:pt x="8915565" y="2351189"/>
                  </a:lnTo>
                  <a:lnTo>
                    <a:pt x="8909317" y="2346972"/>
                  </a:lnTo>
                  <a:lnTo>
                    <a:pt x="8901671" y="2345436"/>
                  </a:lnTo>
                  <a:lnTo>
                    <a:pt x="8894026" y="2346972"/>
                  </a:lnTo>
                  <a:lnTo>
                    <a:pt x="8887777" y="2351189"/>
                  </a:lnTo>
                  <a:lnTo>
                    <a:pt x="8883574" y="2357424"/>
                  </a:lnTo>
                  <a:lnTo>
                    <a:pt x="8882024" y="2365070"/>
                  </a:lnTo>
                  <a:lnTo>
                    <a:pt x="8883574" y="2372728"/>
                  </a:lnTo>
                  <a:lnTo>
                    <a:pt x="8887777" y="2378976"/>
                  </a:lnTo>
                  <a:lnTo>
                    <a:pt x="8894026" y="2383180"/>
                  </a:lnTo>
                  <a:lnTo>
                    <a:pt x="8901671" y="2384729"/>
                  </a:lnTo>
                  <a:lnTo>
                    <a:pt x="8909317" y="2383180"/>
                  </a:lnTo>
                  <a:lnTo>
                    <a:pt x="8915565" y="2378976"/>
                  </a:lnTo>
                  <a:lnTo>
                    <a:pt x="8919781" y="2372728"/>
                  </a:lnTo>
                  <a:lnTo>
                    <a:pt x="8921318" y="2365070"/>
                  </a:lnTo>
                  <a:close/>
                </a:path>
                <a:path w="14841219" h="10718800" extrusionOk="0">
                  <a:moveTo>
                    <a:pt x="8951392" y="8466849"/>
                  </a:moveTo>
                  <a:lnTo>
                    <a:pt x="8949855" y="8459203"/>
                  </a:lnTo>
                  <a:lnTo>
                    <a:pt x="8945639" y="8452955"/>
                  </a:lnTo>
                  <a:lnTo>
                    <a:pt x="8939390" y="8448751"/>
                  </a:lnTo>
                  <a:lnTo>
                    <a:pt x="8931745" y="8447202"/>
                  </a:lnTo>
                  <a:lnTo>
                    <a:pt x="8924099" y="8448751"/>
                  </a:lnTo>
                  <a:lnTo>
                    <a:pt x="8917851" y="8452955"/>
                  </a:lnTo>
                  <a:lnTo>
                    <a:pt x="8913635" y="8459203"/>
                  </a:lnTo>
                  <a:lnTo>
                    <a:pt x="8912098" y="8466849"/>
                  </a:lnTo>
                  <a:lnTo>
                    <a:pt x="8913635" y="8474507"/>
                  </a:lnTo>
                  <a:lnTo>
                    <a:pt x="8917851" y="8480742"/>
                  </a:lnTo>
                  <a:lnTo>
                    <a:pt x="8924099" y="8484959"/>
                  </a:lnTo>
                  <a:lnTo>
                    <a:pt x="8931745" y="8486496"/>
                  </a:lnTo>
                  <a:lnTo>
                    <a:pt x="8939390" y="8484959"/>
                  </a:lnTo>
                  <a:lnTo>
                    <a:pt x="8945639" y="8480742"/>
                  </a:lnTo>
                  <a:lnTo>
                    <a:pt x="8949855" y="8474507"/>
                  </a:lnTo>
                  <a:lnTo>
                    <a:pt x="8951392" y="8466849"/>
                  </a:lnTo>
                  <a:close/>
                </a:path>
                <a:path w="14841219" h="10718800" extrusionOk="0">
                  <a:moveTo>
                    <a:pt x="8951392" y="8366760"/>
                  </a:moveTo>
                  <a:lnTo>
                    <a:pt x="8949855" y="8359114"/>
                  </a:lnTo>
                  <a:lnTo>
                    <a:pt x="8945639" y="8352866"/>
                  </a:lnTo>
                  <a:lnTo>
                    <a:pt x="8939390" y="8348650"/>
                  </a:lnTo>
                  <a:lnTo>
                    <a:pt x="8931745" y="8347113"/>
                  </a:lnTo>
                  <a:lnTo>
                    <a:pt x="8924099" y="8348650"/>
                  </a:lnTo>
                  <a:lnTo>
                    <a:pt x="8917851" y="8352866"/>
                  </a:lnTo>
                  <a:lnTo>
                    <a:pt x="8913635" y="8359114"/>
                  </a:lnTo>
                  <a:lnTo>
                    <a:pt x="8912098" y="8366760"/>
                  </a:lnTo>
                  <a:lnTo>
                    <a:pt x="8913635" y="8374405"/>
                  </a:lnTo>
                  <a:lnTo>
                    <a:pt x="8917851" y="8380654"/>
                  </a:lnTo>
                  <a:lnTo>
                    <a:pt x="8924099" y="8384857"/>
                  </a:lnTo>
                  <a:lnTo>
                    <a:pt x="8931745" y="8386394"/>
                  </a:lnTo>
                  <a:lnTo>
                    <a:pt x="8939390" y="8384857"/>
                  </a:lnTo>
                  <a:lnTo>
                    <a:pt x="8945639" y="8380654"/>
                  </a:lnTo>
                  <a:lnTo>
                    <a:pt x="8949855" y="8374405"/>
                  </a:lnTo>
                  <a:lnTo>
                    <a:pt x="8951392" y="8366760"/>
                  </a:lnTo>
                  <a:close/>
                </a:path>
                <a:path w="14841219" h="10718800" extrusionOk="0">
                  <a:moveTo>
                    <a:pt x="8951392" y="8266658"/>
                  </a:moveTo>
                  <a:lnTo>
                    <a:pt x="8949855" y="8259013"/>
                  </a:lnTo>
                  <a:lnTo>
                    <a:pt x="8945639" y="8252765"/>
                  </a:lnTo>
                  <a:lnTo>
                    <a:pt x="8939390" y="8248561"/>
                  </a:lnTo>
                  <a:lnTo>
                    <a:pt x="8931745" y="8247012"/>
                  </a:lnTo>
                  <a:lnTo>
                    <a:pt x="8924099" y="8248561"/>
                  </a:lnTo>
                  <a:lnTo>
                    <a:pt x="8917851" y="8252765"/>
                  </a:lnTo>
                  <a:lnTo>
                    <a:pt x="8913635" y="8259013"/>
                  </a:lnTo>
                  <a:lnTo>
                    <a:pt x="8912098" y="8266658"/>
                  </a:lnTo>
                  <a:lnTo>
                    <a:pt x="8913635" y="8274304"/>
                  </a:lnTo>
                  <a:lnTo>
                    <a:pt x="8917851" y="8280552"/>
                  </a:lnTo>
                  <a:lnTo>
                    <a:pt x="8924099" y="8284756"/>
                  </a:lnTo>
                  <a:lnTo>
                    <a:pt x="8931745" y="8286305"/>
                  </a:lnTo>
                  <a:lnTo>
                    <a:pt x="8939390" y="8284756"/>
                  </a:lnTo>
                  <a:lnTo>
                    <a:pt x="8945639" y="8280552"/>
                  </a:lnTo>
                  <a:lnTo>
                    <a:pt x="8949855" y="8274304"/>
                  </a:lnTo>
                  <a:lnTo>
                    <a:pt x="8951392" y="8266658"/>
                  </a:lnTo>
                  <a:close/>
                </a:path>
                <a:path w="14841219" h="10718800" extrusionOk="0">
                  <a:moveTo>
                    <a:pt x="8951392" y="8166557"/>
                  </a:moveTo>
                  <a:lnTo>
                    <a:pt x="8949855" y="8158912"/>
                  </a:lnTo>
                  <a:lnTo>
                    <a:pt x="8945639" y="8152663"/>
                  </a:lnTo>
                  <a:lnTo>
                    <a:pt x="8939390" y="8148460"/>
                  </a:lnTo>
                  <a:lnTo>
                    <a:pt x="8931745" y="8146910"/>
                  </a:lnTo>
                  <a:lnTo>
                    <a:pt x="8924099" y="8148460"/>
                  </a:lnTo>
                  <a:lnTo>
                    <a:pt x="8917851" y="8152663"/>
                  </a:lnTo>
                  <a:lnTo>
                    <a:pt x="8913635" y="8158912"/>
                  </a:lnTo>
                  <a:lnTo>
                    <a:pt x="8912098" y="8166557"/>
                  </a:lnTo>
                  <a:lnTo>
                    <a:pt x="8913635" y="8174202"/>
                  </a:lnTo>
                  <a:lnTo>
                    <a:pt x="8917851" y="8180451"/>
                  </a:lnTo>
                  <a:lnTo>
                    <a:pt x="8924099" y="8184667"/>
                  </a:lnTo>
                  <a:lnTo>
                    <a:pt x="8931745" y="8186204"/>
                  </a:lnTo>
                  <a:lnTo>
                    <a:pt x="8939390" y="8184667"/>
                  </a:lnTo>
                  <a:lnTo>
                    <a:pt x="8945639" y="8180451"/>
                  </a:lnTo>
                  <a:lnTo>
                    <a:pt x="8949855" y="8174202"/>
                  </a:lnTo>
                  <a:lnTo>
                    <a:pt x="8951392" y="8166557"/>
                  </a:lnTo>
                  <a:close/>
                </a:path>
                <a:path w="14841219" h="10718800" extrusionOk="0">
                  <a:moveTo>
                    <a:pt x="8951392" y="8066468"/>
                  </a:moveTo>
                  <a:lnTo>
                    <a:pt x="8949855" y="8058823"/>
                  </a:lnTo>
                  <a:lnTo>
                    <a:pt x="8945639" y="8052575"/>
                  </a:lnTo>
                  <a:lnTo>
                    <a:pt x="8939390" y="8048358"/>
                  </a:lnTo>
                  <a:lnTo>
                    <a:pt x="8931745" y="8046821"/>
                  </a:lnTo>
                  <a:lnTo>
                    <a:pt x="8924099" y="8048358"/>
                  </a:lnTo>
                  <a:lnTo>
                    <a:pt x="8917851" y="8052575"/>
                  </a:lnTo>
                  <a:lnTo>
                    <a:pt x="8913635" y="8058823"/>
                  </a:lnTo>
                  <a:lnTo>
                    <a:pt x="8912098" y="8066468"/>
                  </a:lnTo>
                  <a:lnTo>
                    <a:pt x="8913635" y="8074114"/>
                  </a:lnTo>
                  <a:lnTo>
                    <a:pt x="8917851" y="8080362"/>
                  </a:lnTo>
                  <a:lnTo>
                    <a:pt x="8924099" y="8084579"/>
                  </a:lnTo>
                  <a:lnTo>
                    <a:pt x="8931745" y="8086115"/>
                  </a:lnTo>
                  <a:lnTo>
                    <a:pt x="8939390" y="8084579"/>
                  </a:lnTo>
                  <a:lnTo>
                    <a:pt x="8945639" y="8080362"/>
                  </a:lnTo>
                  <a:lnTo>
                    <a:pt x="8949855" y="8074114"/>
                  </a:lnTo>
                  <a:lnTo>
                    <a:pt x="8951392" y="8066468"/>
                  </a:lnTo>
                  <a:close/>
                </a:path>
                <a:path w="14841219" h="10718800" extrusionOk="0">
                  <a:moveTo>
                    <a:pt x="8951392" y="7966380"/>
                  </a:moveTo>
                  <a:lnTo>
                    <a:pt x="8949855" y="7958734"/>
                  </a:lnTo>
                  <a:lnTo>
                    <a:pt x="8945639" y="7952486"/>
                  </a:lnTo>
                  <a:lnTo>
                    <a:pt x="8939390" y="7948269"/>
                  </a:lnTo>
                  <a:lnTo>
                    <a:pt x="8931745" y="7946733"/>
                  </a:lnTo>
                  <a:lnTo>
                    <a:pt x="8924099" y="7948269"/>
                  </a:lnTo>
                  <a:lnTo>
                    <a:pt x="8917851" y="7952486"/>
                  </a:lnTo>
                  <a:lnTo>
                    <a:pt x="8913635" y="7958734"/>
                  </a:lnTo>
                  <a:lnTo>
                    <a:pt x="8912098" y="7966380"/>
                  </a:lnTo>
                  <a:lnTo>
                    <a:pt x="8913635" y="7974025"/>
                  </a:lnTo>
                  <a:lnTo>
                    <a:pt x="8917851" y="7980261"/>
                  </a:lnTo>
                  <a:lnTo>
                    <a:pt x="8924099" y="7984477"/>
                  </a:lnTo>
                  <a:lnTo>
                    <a:pt x="8931745" y="7986014"/>
                  </a:lnTo>
                  <a:lnTo>
                    <a:pt x="8939390" y="7984477"/>
                  </a:lnTo>
                  <a:lnTo>
                    <a:pt x="8945639" y="7980261"/>
                  </a:lnTo>
                  <a:lnTo>
                    <a:pt x="8949855" y="7974025"/>
                  </a:lnTo>
                  <a:lnTo>
                    <a:pt x="8951392" y="7966380"/>
                  </a:lnTo>
                  <a:close/>
                </a:path>
                <a:path w="14841219" h="10718800" extrusionOk="0">
                  <a:moveTo>
                    <a:pt x="8951392" y="7866278"/>
                  </a:moveTo>
                  <a:lnTo>
                    <a:pt x="8949855" y="7858633"/>
                  </a:lnTo>
                  <a:lnTo>
                    <a:pt x="8945639" y="7852384"/>
                  </a:lnTo>
                  <a:lnTo>
                    <a:pt x="8939390" y="7848168"/>
                  </a:lnTo>
                  <a:lnTo>
                    <a:pt x="8931745" y="7846631"/>
                  </a:lnTo>
                  <a:lnTo>
                    <a:pt x="8924099" y="7848168"/>
                  </a:lnTo>
                  <a:lnTo>
                    <a:pt x="8917851" y="7852384"/>
                  </a:lnTo>
                  <a:lnTo>
                    <a:pt x="8913635" y="7858633"/>
                  </a:lnTo>
                  <a:lnTo>
                    <a:pt x="8912098" y="7866278"/>
                  </a:lnTo>
                  <a:lnTo>
                    <a:pt x="8913635" y="7873924"/>
                  </a:lnTo>
                  <a:lnTo>
                    <a:pt x="8917851" y="7880172"/>
                  </a:lnTo>
                  <a:lnTo>
                    <a:pt x="8924099" y="7884376"/>
                  </a:lnTo>
                  <a:lnTo>
                    <a:pt x="8931745" y="7885925"/>
                  </a:lnTo>
                  <a:lnTo>
                    <a:pt x="8939390" y="7884376"/>
                  </a:lnTo>
                  <a:lnTo>
                    <a:pt x="8945639" y="7880172"/>
                  </a:lnTo>
                  <a:lnTo>
                    <a:pt x="8949855" y="7873924"/>
                  </a:lnTo>
                  <a:lnTo>
                    <a:pt x="8951392" y="7866278"/>
                  </a:lnTo>
                  <a:close/>
                </a:path>
                <a:path w="14841219" h="10718800" extrusionOk="0">
                  <a:moveTo>
                    <a:pt x="8951392" y="7766177"/>
                  </a:moveTo>
                  <a:lnTo>
                    <a:pt x="8949855" y="7758531"/>
                  </a:lnTo>
                  <a:lnTo>
                    <a:pt x="8945639" y="7752283"/>
                  </a:lnTo>
                  <a:lnTo>
                    <a:pt x="8939390" y="7748079"/>
                  </a:lnTo>
                  <a:lnTo>
                    <a:pt x="8931745" y="7746530"/>
                  </a:lnTo>
                  <a:lnTo>
                    <a:pt x="8924099" y="7748079"/>
                  </a:lnTo>
                  <a:lnTo>
                    <a:pt x="8917851" y="7752283"/>
                  </a:lnTo>
                  <a:lnTo>
                    <a:pt x="8913635" y="7758531"/>
                  </a:lnTo>
                  <a:lnTo>
                    <a:pt x="8912098" y="7766177"/>
                  </a:lnTo>
                  <a:lnTo>
                    <a:pt x="8913635" y="7773822"/>
                  </a:lnTo>
                  <a:lnTo>
                    <a:pt x="8917851" y="7780071"/>
                  </a:lnTo>
                  <a:lnTo>
                    <a:pt x="8924099" y="7784287"/>
                  </a:lnTo>
                  <a:lnTo>
                    <a:pt x="8931745" y="7785824"/>
                  </a:lnTo>
                  <a:lnTo>
                    <a:pt x="8939390" y="7784287"/>
                  </a:lnTo>
                  <a:lnTo>
                    <a:pt x="8945639" y="7780071"/>
                  </a:lnTo>
                  <a:lnTo>
                    <a:pt x="8949855" y="7773822"/>
                  </a:lnTo>
                  <a:lnTo>
                    <a:pt x="8951392" y="7766177"/>
                  </a:lnTo>
                  <a:close/>
                </a:path>
                <a:path w="14841219" h="10718800" extrusionOk="0">
                  <a:moveTo>
                    <a:pt x="8951392" y="7666075"/>
                  </a:moveTo>
                  <a:lnTo>
                    <a:pt x="8949855" y="7658430"/>
                  </a:lnTo>
                  <a:lnTo>
                    <a:pt x="8945639" y="7652194"/>
                  </a:lnTo>
                  <a:lnTo>
                    <a:pt x="8939390" y="7647978"/>
                  </a:lnTo>
                  <a:lnTo>
                    <a:pt x="8931745" y="7646429"/>
                  </a:lnTo>
                  <a:lnTo>
                    <a:pt x="8924099" y="7647978"/>
                  </a:lnTo>
                  <a:lnTo>
                    <a:pt x="8917851" y="7652194"/>
                  </a:lnTo>
                  <a:lnTo>
                    <a:pt x="8913635" y="7658430"/>
                  </a:lnTo>
                  <a:lnTo>
                    <a:pt x="8912098" y="7666075"/>
                  </a:lnTo>
                  <a:lnTo>
                    <a:pt x="8913635" y="7673734"/>
                  </a:lnTo>
                  <a:lnTo>
                    <a:pt x="8917851" y="7679982"/>
                  </a:lnTo>
                  <a:lnTo>
                    <a:pt x="8924099" y="7684186"/>
                  </a:lnTo>
                  <a:lnTo>
                    <a:pt x="8931745" y="7685735"/>
                  </a:lnTo>
                  <a:lnTo>
                    <a:pt x="8939390" y="7684186"/>
                  </a:lnTo>
                  <a:lnTo>
                    <a:pt x="8945639" y="7679982"/>
                  </a:lnTo>
                  <a:lnTo>
                    <a:pt x="8949855" y="7673734"/>
                  </a:lnTo>
                  <a:lnTo>
                    <a:pt x="8951392" y="7666075"/>
                  </a:lnTo>
                  <a:close/>
                </a:path>
                <a:path w="14841219" h="10718800" extrusionOk="0">
                  <a:moveTo>
                    <a:pt x="8951392" y="7565987"/>
                  </a:moveTo>
                  <a:lnTo>
                    <a:pt x="8949855" y="7558341"/>
                  </a:lnTo>
                  <a:lnTo>
                    <a:pt x="8945639" y="7552093"/>
                  </a:lnTo>
                  <a:lnTo>
                    <a:pt x="8939390" y="7547877"/>
                  </a:lnTo>
                  <a:lnTo>
                    <a:pt x="8931745" y="7546340"/>
                  </a:lnTo>
                  <a:lnTo>
                    <a:pt x="8924099" y="7547877"/>
                  </a:lnTo>
                  <a:lnTo>
                    <a:pt x="8917851" y="7552093"/>
                  </a:lnTo>
                  <a:lnTo>
                    <a:pt x="8913635" y="7558341"/>
                  </a:lnTo>
                  <a:lnTo>
                    <a:pt x="8912098" y="7565987"/>
                  </a:lnTo>
                  <a:lnTo>
                    <a:pt x="8913635" y="7573632"/>
                  </a:lnTo>
                  <a:lnTo>
                    <a:pt x="8917851" y="7579881"/>
                  </a:lnTo>
                  <a:lnTo>
                    <a:pt x="8924099" y="7584097"/>
                  </a:lnTo>
                  <a:lnTo>
                    <a:pt x="8931745" y="7585634"/>
                  </a:lnTo>
                  <a:lnTo>
                    <a:pt x="8939390" y="7584097"/>
                  </a:lnTo>
                  <a:lnTo>
                    <a:pt x="8945639" y="7579881"/>
                  </a:lnTo>
                  <a:lnTo>
                    <a:pt x="8949855" y="7573632"/>
                  </a:lnTo>
                  <a:lnTo>
                    <a:pt x="8951392" y="7565987"/>
                  </a:lnTo>
                  <a:close/>
                </a:path>
                <a:path w="14841219" h="10718800" extrusionOk="0">
                  <a:moveTo>
                    <a:pt x="8995308" y="5613539"/>
                  </a:moveTo>
                  <a:lnTo>
                    <a:pt x="8993759" y="5605894"/>
                  </a:lnTo>
                  <a:lnTo>
                    <a:pt x="8989555" y="5599658"/>
                  </a:lnTo>
                  <a:lnTo>
                    <a:pt x="8983320" y="5595442"/>
                  </a:lnTo>
                  <a:lnTo>
                    <a:pt x="8975661" y="5593893"/>
                  </a:lnTo>
                  <a:lnTo>
                    <a:pt x="8968016" y="5595442"/>
                  </a:lnTo>
                  <a:lnTo>
                    <a:pt x="8961768" y="5599658"/>
                  </a:lnTo>
                  <a:lnTo>
                    <a:pt x="8957564" y="5605894"/>
                  </a:lnTo>
                  <a:lnTo>
                    <a:pt x="8956015" y="5613539"/>
                  </a:lnTo>
                  <a:lnTo>
                    <a:pt x="8957564" y="5621198"/>
                  </a:lnTo>
                  <a:lnTo>
                    <a:pt x="8961768" y="5627433"/>
                  </a:lnTo>
                  <a:lnTo>
                    <a:pt x="8968016" y="5631650"/>
                  </a:lnTo>
                  <a:lnTo>
                    <a:pt x="8975661" y="5633186"/>
                  </a:lnTo>
                  <a:lnTo>
                    <a:pt x="8983320" y="5631650"/>
                  </a:lnTo>
                  <a:lnTo>
                    <a:pt x="8989555" y="5627433"/>
                  </a:lnTo>
                  <a:lnTo>
                    <a:pt x="8993759" y="5621198"/>
                  </a:lnTo>
                  <a:lnTo>
                    <a:pt x="8995308" y="5613539"/>
                  </a:lnTo>
                  <a:close/>
                </a:path>
                <a:path w="14841219" h="10718800" extrusionOk="0">
                  <a:moveTo>
                    <a:pt x="8995308" y="5513438"/>
                  </a:moveTo>
                  <a:lnTo>
                    <a:pt x="8993759" y="5505793"/>
                  </a:lnTo>
                  <a:lnTo>
                    <a:pt x="8989555" y="5499557"/>
                  </a:lnTo>
                  <a:lnTo>
                    <a:pt x="8983320" y="5495341"/>
                  </a:lnTo>
                  <a:lnTo>
                    <a:pt x="8975661" y="5493804"/>
                  </a:lnTo>
                  <a:lnTo>
                    <a:pt x="8968016" y="5495341"/>
                  </a:lnTo>
                  <a:lnTo>
                    <a:pt x="8961768" y="5499557"/>
                  </a:lnTo>
                  <a:lnTo>
                    <a:pt x="8957564" y="5505793"/>
                  </a:lnTo>
                  <a:lnTo>
                    <a:pt x="8956015" y="5513438"/>
                  </a:lnTo>
                  <a:lnTo>
                    <a:pt x="8957564" y="5521096"/>
                  </a:lnTo>
                  <a:lnTo>
                    <a:pt x="8961768" y="5527345"/>
                  </a:lnTo>
                  <a:lnTo>
                    <a:pt x="8968016" y="5531548"/>
                  </a:lnTo>
                  <a:lnTo>
                    <a:pt x="8975661" y="5533098"/>
                  </a:lnTo>
                  <a:lnTo>
                    <a:pt x="8983320" y="5531548"/>
                  </a:lnTo>
                  <a:lnTo>
                    <a:pt x="8989555" y="5527345"/>
                  </a:lnTo>
                  <a:lnTo>
                    <a:pt x="8993759" y="5521096"/>
                  </a:lnTo>
                  <a:lnTo>
                    <a:pt x="8995308" y="5513438"/>
                  </a:lnTo>
                  <a:close/>
                </a:path>
                <a:path w="14841219" h="10718800" extrusionOk="0">
                  <a:moveTo>
                    <a:pt x="8995308" y="5413349"/>
                  </a:moveTo>
                  <a:lnTo>
                    <a:pt x="8993759" y="5405704"/>
                  </a:lnTo>
                  <a:lnTo>
                    <a:pt x="8989555" y="5399456"/>
                  </a:lnTo>
                  <a:lnTo>
                    <a:pt x="8983307" y="5395239"/>
                  </a:lnTo>
                  <a:lnTo>
                    <a:pt x="8975661" y="5393702"/>
                  </a:lnTo>
                  <a:lnTo>
                    <a:pt x="8968016" y="5395239"/>
                  </a:lnTo>
                  <a:lnTo>
                    <a:pt x="8961768" y="5399456"/>
                  </a:lnTo>
                  <a:lnTo>
                    <a:pt x="8957551" y="5405704"/>
                  </a:lnTo>
                  <a:lnTo>
                    <a:pt x="8956015" y="5413349"/>
                  </a:lnTo>
                  <a:lnTo>
                    <a:pt x="8957551" y="5421007"/>
                  </a:lnTo>
                  <a:lnTo>
                    <a:pt x="8961768" y="5427243"/>
                  </a:lnTo>
                  <a:lnTo>
                    <a:pt x="8968016" y="5431460"/>
                  </a:lnTo>
                  <a:lnTo>
                    <a:pt x="8975661" y="5432996"/>
                  </a:lnTo>
                  <a:lnTo>
                    <a:pt x="8983307" y="5431460"/>
                  </a:lnTo>
                  <a:lnTo>
                    <a:pt x="8989555" y="5427243"/>
                  </a:lnTo>
                  <a:lnTo>
                    <a:pt x="8993759" y="5421007"/>
                  </a:lnTo>
                  <a:lnTo>
                    <a:pt x="8995308" y="5413349"/>
                  </a:lnTo>
                  <a:close/>
                </a:path>
                <a:path w="14841219" h="10718800" extrusionOk="0">
                  <a:moveTo>
                    <a:pt x="8995308" y="5313261"/>
                  </a:moveTo>
                  <a:lnTo>
                    <a:pt x="8993759" y="5305603"/>
                  </a:lnTo>
                  <a:lnTo>
                    <a:pt x="8989555" y="5299367"/>
                  </a:lnTo>
                  <a:lnTo>
                    <a:pt x="8983307" y="5295150"/>
                  </a:lnTo>
                  <a:lnTo>
                    <a:pt x="8975661" y="5293601"/>
                  </a:lnTo>
                  <a:lnTo>
                    <a:pt x="8968016" y="5295150"/>
                  </a:lnTo>
                  <a:lnTo>
                    <a:pt x="8961768" y="5299367"/>
                  </a:lnTo>
                  <a:lnTo>
                    <a:pt x="8957551" y="5305603"/>
                  </a:lnTo>
                  <a:lnTo>
                    <a:pt x="8956015" y="5313261"/>
                  </a:lnTo>
                  <a:lnTo>
                    <a:pt x="8957551" y="5320906"/>
                  </a:lnTo>
                  <a:lnTo>
                    <a:pt x="8961768" y="5327142"/>
                  </a:lnTo>
                  <a:lnTo>
                    <a:pt x="8968016" y="5331358"/>
                  </a:lnTo>
                  <a:lnTo>
                    <a:pt x="8975661" y="5332895"/>
                  </a:lnTo>
                  <a:lnTo>
                    <a:pt x="8983307" y="5331358"/>
                  </a:lnTo>
                  <a:lnTo>
                    <a:pt x="8989555" y="5327142"/>
                  </a:lnTo>
                  <a:lnTo>
                    <a:pt x="8993759" y="5320906"/>
                  </a:lnTo>
                  <a:lnTo>
                    <a:pt x="8995308" y="5313261"/>
                  </a:lnTo>
                  <a:close/>
                </a:path>
                <a:path w="14841219" h="10718800" extrusionOk="0">
                  <a:moveTo>
                    <a:pt x="8995308" y="5213159"/>
                  </a:moveTo>
                  <a:lnTo>
                    <a:pt x="8993759" y="5205514"/>
                  </a:lnTo>
                  <a:lnTo>
                    <a:pt x="8989555" y="5199265"/>
                  </a:lnTo>
                  <a:lnTo>
                    <a:pt x="8983307" y="5195049"/>
                  </a:lnTo>
                  <a:lnTo>
                    <a:pt x="8975661" y="5193512"/>
                  </a:lnTo>
                  <a:lnTo>
                    <a:pt x="8968016" y="5195049"/>
                  </a:lnTo>
                  <a:lnTo>
                    <a:pt x="8961768" y="5199265"/>
                  </a:lnTo>
                  <a:lnTo>
                    <a:pt x="8957564" y="5205514"/>
                  </a:lnTo>
                  <a:lnTo>
                    <a:pt x="8956015" y="5213159"/>
                  </a:lnTo>
                  <a:lnTo>
                    <a:pt x="8957564" y="5220805"/>
                  </a:lnTo>
                  <a:lnTo>
                    <a:pt x="8961768" y="5227053"/>
                  </a:lnTo>
                  <a:lnTo>
                    <a:pt x="8968016" y="5231269"/>
                  </a:lnTo>
                  <a:lnTo>
                    <a:pt x="8975661" y="5232806"/>
                  </a:lnTo>
                  <a:lnTo>
                    <a:pt x="8983307" y="5231269"/>
                  </a:lnTo>
                  <a:lnTo>
                    <a:pt x="8989555" y="5227053"/>
                  </a:lnTo>
                  <a:lnTo>
                    <a:pt x="8993759" y="5220805"/>
                  </a:lnTo>
                  <a:lnTo>
                    <a:pt x="8995308" y="5213159"/>
                  </a:lnTo>
                  <a:close/>
                </a:path>
                <a:path w="14841219" h="10718800" extrusionOk="0">
                  <a:moveTo>
                    <a:pt x="8995308" y="5113058"/>
                  </a:moveTo>
                  <a:lnTo>
                    <a:pt x="8993759" y="5105412"/>
                  </a:lnTo>
                  <a:lnTo>
                    <a:pt x="8989555" y="5099177"/>
                  </a:lnTo>
                  <a:lnTo>
                    <a:pt x="8983307" y="5094960"/>
                  </a:lnTo>
                  <a:lnTo>
                    <a:pt x="8975661" y="5093411"/>
                  </a:lnTo>
                  <a:lnTo>
                    <a:pt x="8968016" y="5094960"/>
                  </a:lnTo>
                  <a:lnTo>
                    <a:pt x="8961768" y="5099177"/>
                  </a:lnTo>
                  <a:lnTo>
                    <a:pt x="8957564" y="5105412"/>
                  </a:lnTo>
                  <a:lnTo>
                    <a:pt x="8956015" y="5113058"/>
                  </a:lnTo>
                  <a:lnTo>
                    <a:pt x="8957564" y="5120703"/>
                  </a:lnTo>
                  <a:lnTo>
                    <a:pt x="8961768" y="5126952"/>
                  </a:lnTo>
                  <a:lnTo>
                    <a:pt x="8968016" y="5131168"/>
                  </a:lnTo>
                  <a:lnTo>
                    <a:pt x="8975661" y="5132717"/>
                  </a:lnTo>
                  <a:lnTo>
                    <a:pt x="8983307" y="5131168"/>
                  </a:lnTo>
                  <a:lnTo>
                    <a:pt x="8989555" y="5126952"/>
                  </a:lnTo>
                  <a:lnTo>
                    <a:pt x="8993759" y="5120703"/>
                  </a:lnTo>
                  <a:lnTo>
                    <a:pt x="8995308" y="5113058"/>
                  </a:lnTo>
                  <a:close/>
                </a:path>
                <a:path w="14841219" h="10718800" extrusionOk="0">
                  <a:moveTo>
                    <a:pt x="8995308" y="5012956"/>
                  </a:moveTo>
                  <a:lnTo>
                    <a:pt x="8993759" y="5005311"/>
                  </a:lnTo>
                  <a:lnTo>
                    <a:pt x="8989555" y="4999075"/>
                  </a:lnTo>
                  <a:lnTo>
                    <a:pt x="8983307" y="4994859"/>
                  </a:lnTo>
                  <a:lnTo>
                    <a:pt x="8975661" y="4993322"/>
                  </a:lnTo>
                  <a:lnTo>
                    <a:pt x="8968016" y="4994859"/>
                  </a:lnTo>
                  <a:lnTo>
                    <a:pt x="8961768" y="4999075"/>
                  </a:lnTo>
                  <a:lnTo>
                    <a:pt x="8957564" y="5005311"/>
                  </a:lnTo>
                  <a:lnTo>
                    <a:pt x="8956015" y="5012956"/>
                  </a:lnTo>
                  <a:lnTo>
                    <a:pt x="8957564" y="5020615"/>
                  </a:lnTo>
                  <a:lnTo>
                    <a:pt x="8961768" y="5026863"/>
                  </a:lnTo>
                  <a:lnTo>
                    <a:pt x="8968016" y="5031079"/>
                  </a:lnTo>
                  <a:lnTo>
                    <a:pt x="8975661" y="5032616"/>
                  </a:lnTo>
                  <a:lnTo>
                    <a:pt x="8983307" y="5031079"/>
                  </a:lnTo>
                  <a:lnTo>
                    <a:pt x="8989555" y="5026863"/>
                  </a:lnTo>
                  <a:lnTo>
                    <a:pt x="8993759" y="5020615"/>
                  </a:lnTo>
                  <a:lnTo>
                    <a:pt x="8995308" y="5012956"/>
                  </a:lnTo>
                  <a:close/>
                </a:path>
                <a:path w="14841219" h="10718800" extrusionOk="0">
                  <a:moveTo>
                    <a:pt x="8995308" y="4912868"/>
                  </a:moveTo>
                  <a:lnTo>
                    <a:pt x="8993759" y="4905222"/>
                  </a:lnTo>
                  <a:lnTo>
                    <a:pt x="8989555" y="4898974"/>
                  </a:lnTo>
                  <a:lnTo>
                    <a:pt x="8983307" y="4894770"/>
                  </a:lnTo>
                  <a:lnTo>
                    <a:pt x="8975661" y="4893221"/>
                  </a:lnTo>
                  <a:lnTo>
                    <a:pt x="8968016" y="4894770"/>
                  </a:lnTo>
                  <a:lnTo>
                    <a:pt x="8961768" y="4898974"/>
                  </a:lnTo>
                  <a:lnTo>
                    <a:pt x="8957564" y="4905222"/>
                  </a:lnTo>
                  <a:lnTo>
                    <a:pt x="8956015" y="4912868"/>
                  </a:lnTo>
                  <a:lnTo>
                    <a:pt x="8957564" y="4920526"/>
                  </a:lnTo>
                  <a:lnTo>
                    <a:pt x="8961768" y="4926762"/>
                  </a:lnTo>
                  <a:lnTo>
                    <a:pt x="8968016" y="4930978"/>
                  </a:lnTo>
                  <a:lnTo>
                    <a:pt x="8975661" y="4932515"/>
                  </a:lnTo>
                  <a:lnTo>
                    <a:pt x="8983307" y="4930978"/>
                  </a:lnTo>
                  <a:lnTo>
                    <a:pt x="8989555" y="4926762"/>
                  </a:lnTo>
                  <a:lnTo>
                    <a:pt x="8993759" y="4920526"/>
                  </a:lnTo>
                  <a:lnTo>
                    <a:pt x="8995308" y="4912868"/>
                  </a:lnTo>
                  <a:close/>
                </a:path>
                <a:path w="14841219" h="10718800" extrusionOk="0">
                  <a:moveTo>
                    <a:pt x="8995308" y="4812779"/>
                  </a:moveTo>
                  <a:lnTo>
                    <a:pt x="8993759" y="4805121"/>
                  </a:lnTo>
                  <a:lnTo>
                    <a:pt x="8989555" y="4798885"/>
                  </a:lnTo>
                  <a:lnTo>
                    <a:pt x="8983307" y="4794682"/>
                  </a:lnTo>
                  <a:lnTo>
                    <a:pt x="8975661" y="4793132"/>
                  </a:lnTo>
                  <a:lnTo>
                    <a:pt x="8968016" y="4794682"/>
                  </a:lnTo>
                  <a:lnTo>
                    <a:pt x="8961768" y="4798885"/>
                  </a:lnTo>
                  <a:lnTo>
                    <a:pt x="8957564" y="4805121"/>
                  </a:lnTo>
                  <a:lnTo>
                    <a:pt x="8956015" y="4812779"/>
                  </a:lnTo>
                  <a:lnTo>
                    <a:pt x="8957564" y="4820424"/>
                  </a:lnTo>
                  <a:lnTo>
                    <a:pt x="8961768" y="4826673"/>
                  </a:lnTo>
                  <a:lnTo>
                    <a:pt x="8968016" y="4830877"/>
                  </a:lnTo>
                  <a:lnTo>
                    <a:pt x="8975661" y="4832426"/>
                  </a:lnTo>
                  <a:lnTo>
                    <a:pt x="8983307" y="4830877"/>
                  </a:lnTo>
                  <a:lnTo>
                    <a:pt x="8989555" y="4826673"/>
                  </a:lnTo>
                  <a:lnTo>
                    <a:pt x="8993759" y="4820424"/>
                  </a:lnTo>
                  <a:lnTo>
                    <a:pt x="8995308" y="4812779"/>
                  </a:lnTo>
                  <a:close/>
                </a:path>
                <a:path w="14841219" h="10718800" extrusionOk="0">
                  <a:moveTo>
                    <a:pt x="8995308" y="4712678"/>
                  </a:moveTo>
                  <a:lnTo>
                    <a:pt x="8993759" y="4705032"/>
                  </a:lnTo>
                  <a:lnTo>
                    <a:pt x="8989555" y="4698784"/>
                  </a:lnTo>
                  <a:lnTo>
                    <a:pt x="8983307" y="4694580"/>
                  </a:lnTo>
                  <a:lnTo>
                    <a:pt x="8975661" y="4693031"/>
                  </a:lnTo>
                  <a:lnTo>
                    <a:pt x="8968016" y="4694580"/>
                  </a:lnTo>
                  <a:lnTo>
                    <a:pt x="8961768" y="4698784"/>
                  </a:lnTo>
                  <a:lnTo>
                    <a:pt x="8957564" y="4705032"/>
                  </a:lnTo>
                  <a:lnTo>
                    <a:pt x="8956015" y="4712678"/>
                  </a:lnTo>
                  <a:lnTo>
                    <a:pt x="8957564" y="4720336"/>
                  </a:lnTo>
                  <a:lnTo>
                    <a:pt x="8961768" y="4726571"/>
                  </a:lnTo>
                  <a:lnTo>
                    <a:pt x="8968016" y="4730788"/>
                  </a:lnTo>
                  <a:lnTo>
                    <a:pt x="8975661" y="4732325"/>
                  </a:lnTo>
                  <a:lnTo>
                    <a:pt x="8983307" y="4730788"/>
                  </a:lnTo>
                  <a:lnTo>
                    <a:pt x="8989555" y="4726571"/>
                  </a:lnTo>
                  <a:lnTo>
                    <a:pt x="8993759" y="4720336"/>
                  </a:lnTo>
                  <a:lnTo>
                    <a:pt x="8995308" y="4712678"/>
                  </a:lnTo>
                  <a:close/>
                </a:path>
                <a:path w="14841219" h="10718800" extrusionOk="0">
                  <a:moveTo>
                    <a:pt x="8995308" y="4612589"/>
                  </a:moveTo>
                  <a:lnTo>
                    <a:pt x="8993759" y="4604931"/>
                  </a:lnTo>
                  <a:lnTo>
                    <a:pt x="8989555" y="4598695"/>
                  </a:lnTo>
                  <a:lnTo>
                    <a:pt x="8983307" y="4594479"/>
                  </a:lnTo>
                  <a:lnTo>
                    <a:pt x="8975661" y="4592929"/>
                  </a:lnTo>
                  <a:lnTo>
                    <a:pt x="8968016" y="4594479"/>
                  </a:lnTo>
                  <a:lnTo>
                    <a:pt x="8961768" y="4598695"/>
                  </a:lnTo>
                  <a:lnTo>
                    <a:pt x="8957564" y="4604931"/>
                  </a:lnTo>
                  <a:lnTo>
                    <a:pt x="8956015" y="4612589"/>
                  </a:lnTo>
                  <a:lnTo>
                    <a:pt x="8957564" y="4620234"/>
                  </a:lnTo>
                  <a:lnTo>
                    <a:pt x="8961768" y="4626483"/>
                  </a:lnTo>
                  <a:lnTo>
                    <a:pt x="8968016" y="4630686"/>
                  </a:lnTo>
                  <a:lnTo>
                    <a:pt x="8975661" y="4632236"/>
                  </a:lnTo>
                  <a:lnTo>
                    <a:pt x="8983307" y="4630686"/>
                  </a:lnTo>
                  <a:lnTo>
                    <a:pt x="8989555" y="4626483"/>
                  </a:lnTo>
                  <a:lnTo>
                    <a:pt x="8993759" y="4620234"/>
                  </a:lnTo>
                  <a:lnTo>
                    <a:pt x="8995308" y="4612589"/>
                  </a:lnTo>
                  <a:close/>
                </a:path>
                <a:path w="14841219" h="10718800" extrusionOk="0">
                  <a:moveTo>
                    <a:pt x="8995308" y="4512488"/>
                  </a:moveTo>
                  <a:lnTo>
                    <a:pt x="8993759" y="4504842"/>
                  </a:lnTo>
                  <a:lnTo>
                    <a:pt x="8989555" y="4498606"/>
                  </a:lnTo>
                  <a:lnTo>
                    <a:pt x="8983320" y="4494390"/>
                  </a:lnTo>
                  <a:lnTo>
                    <a:pt x="8975661" y="4492841"/>
                  </a:lnTo>
                  <a:lnTo>
                    <a:pt x="8968016" y="4494390"/>
                  </a:lnTo>
                  <a:lnTo>
                    <a:pt x="8961768" y="4498606"/>
                  </a:lnTo>
                  <a:lnTo>
                    <a:pt x="8957564" y="4504842"/>
                  </a:lnTo>
                  <a:lnTo>
                    <a:pt x="8956015" y="4512488"/>
                  </a:lnTo>
                  <a:lnTo>
                    <a:pt x="8957564" y="4520146"/>
                  </a:lnTo>
                  <a:lnTo>
                    <a:pt x="8961768" y="4526381"/>
                  </a:lnTo>
                  <a:lnTo>
                    <a:pt x="8968016" y="4530598"/>
                  </a:lnTo>
                  <a:lnTo>
                    <a:pt x="8975661" y="4532134"/>
                  </a:lnTo>
                  <a:lnTo>
                    <a:pt x="8983320" y="4530598"/>
                  </a:lnTo>
                  <a:lnTo>
                    <a:pt x="8989555" y="4526381"/>
                  </a:lnTo>
                  <a:lnTo>
                    <a:pt x="8993759" y="4520146"/>
                  </a:lnTo>
                  <a:lnTo>
                    <a:pt x="8995308" y="4512488"/>
                  </a:lnTo>
                  <a:close/>
                </a:path>
                <a:path w="14841219" h="10718800" extrusionOk="0">
                  <a:moveTo>
                    <a:pt x="8995308" y="4412386"/>
                  </a:moveTo>
                  <a:lnTo>
                    <a:pt x="8993759" y="4404741"/>
                  </a:lnTo>
                  <a:lnTo>
                    <a:pt x="8989555" y="4398505"/>
                  </a:lnTo>
                  <a:lnTo>
                    <a:pt x="8983320" y="4394289"/>
                  </a:lnTo>
                  <a:lnTo>
                    <a:pt x="8975661" y="4392739"/>
                  </a:lnTo>
                  <a:lnTo>
                    <a:pt x="8968016" y="4394289"/>
                  </a:lnTo>
                  <a:lnTo>
                    <a:pt x="8961768" y="4398505"/>
                  </a:lnTo>
                  <a:lnTo>
                    <a:pt x="8957564" y="4404741"/>
                  </a:lnTo>
                  <a:lnTo>
                    <a:pt x="8956015" y="4412386"/>
                  </a:lnTo>
                  <a:lnTo>
                    <a:pt x="8957564" y="4420032"/>
                  </a:lnTo>
                  <a:lnTo>
                    <a:pt x="8961768" y="4426280"/>
                  </a:lnTo>
                  <a:lnTo>
                    <a:pt x="8968016" y="4430496"/>
                  </a:lnTo>
                  <a:lnTo>
                    <a:pt x="8975661" y="4432033"/>
                  </a:lnTo>
                  <a:lnTo>
                    <a:pt x="8983320" y="4430496"/>
                  </a:lnTo>
                  <a:lnTo>
                    <a:pt x="8989555" y="4426280"/>
                  </a:lnTo>
                  <a:lnTo>
                    <a:pt x="8993759" y="4420032"/>
                  </a:lnTo>
                  <a:lnTo>
                    <a:pt x="8995308" y="4412386"/>
                  </a:lnTo>
                  <a:close/>
                </a:path>
                <a:path w="14841219" h="10718800" extrusionOk="0">
                  <a:moveTo>
                    <a:pt x="8995308" y="4312297"/>
                  </a:moveTo>
                  <a:lnTo>
                    <a:pt x="8993759" y="4304652"/>
                  </a:lnTo>
                  <a:lnTo>
                    <a:pt x="8989555" y="4298404"/>
                  </a:lnTo>
                  <a:lnTo>
                    <a:pt x="8983320" y="4294187"/>
                  </a:lnTo>
                  <a:lnTo>
                    <a:pt x="8975661" y="4292651"/>
                  </a:lnTo>
                  <a:lnTo>
                    <a:pt x="8968016" y="4294187"/>
                  </a:lnTo>
                  <a:lnTo>
                    <a:pt x="8961768" y="4298404"/>
                  </a:lnTo>
                  <a:lnTo>
                    <a:pt x="8957564" y="4304652"/>
                  </a:lnTo>
                  <a:lnTo>
                    <a:pt x="8956015" y="4312297"/>
                  </a:lnTo>
                  <a:lnTo>
                    <a:pt x="8957564" y="4319943"/>
                  </a:lnTo>
                  <a:lnTo>
                    <a:pt x="8961768" y="4326191"/>
                  </a:lnTo>
                  <a:lnTo>
                    <a:pt x="8968016" y="4330408"/>
                  </a:lnTo>
                  <a:lnTo>
                    <a:pt x="8975661" y="4331944"/>
                  </a:lnTo>
                  <a:lnTo>
                    <a:pt x="8983320" y="4330408"/>
                  </a:lnTo>
                  <a:lnTo>
                    <a:pt x="8989555" y="4326191"/>
                  </a:lnTo>
                  <a:lnTo>
                    <a:pt x="8993759" y="4319943"/>
                  </a:lnTo>
                  <a:lnTo>
                    <a:pt x="8995308" y="4312297"/>
                  </a:lnTo>
                  <a:close/>
                </a:path>
                <a:path w="14841219" h="10718800" extrusionOk="0">
                  <a:moveTo>
                    <a:pt x="8995308" y="4212209"/>
                  </a:moveTo>
                  <a:lnTo>
                    <a:pt x="8993759" y="4204563"/>
                  </a:lnTo>
                  <a:lnTo>
                    <a:pt x="8989555" y="4198315"/>
                  </a:lnTo>
                  <a:lnTo>
                    <a:pt x="8983320" y="4194098"/>
                  </a:lnTo>
                  <a:lnTo>
                    <a:pt x="8975661" y="4192562"/>
                  </a:lnTo>
                  <a:lnTo>
                    <a:pt x="8968016" y="4194098"/>
                  </a:lnTo>
                  <a:lnTo>
                    <a:pt x="8961768" y="4198315"/>
                  </a:lnTo>
                  <a:lnTo>
                    <a:pt x="8957564" y="4204563"/>
                  </a:lnTo>
                  <a:lnTo>
                    <a:pt x="8956015" y="4212209"/>
                  </a:lnTo>
                  <a:lnTo>
                    <a:pt x="8957564" y="4219854"/>
                  </a:lnTo>
                  <a:lnTo>
                    <a:pt x="8961768" y="4226090"/>
                  </a:lnTo>
                  <a:lnTo>
                    <a:pt x="8968016" y="4230294"/>
                  </a:lnTo>
                  <a:lnTo>
                    <a:pt x="8975661" y="4231843"/>
                  </a:lnTo>
                  <a:lnTo>
                    <a:pt x="8983320" y="4230294"/>
                  </a:lnTo>
                  <a:lnTo>
                    <a:pt x="8989555" y="4226090"/>
                  </a:lnTo>
                  <a:lnTo>
                    <a:pt x="8993759" y="4219854"/>
                  </a:lnTo>
                  <a:lnTo>
                    <a:pt x="8995308" y="4212209"/>
                  </a:lnTo>
                  <a:close/>
                </a:path>
                <a:path w="14841219" h="10718800" extrusionOk="0">
                  <a:moveTo>
                    <a:pt x="8995308" y="4112095"/>
                  </a:moveTo>
                  <a:lnTo>
                    <a:pt x="8993759" y="4104449"/>
                  </a:lnTo>
                  <a:lnTo>
                    <a:pt x="8989555" y="4098213"/>
                  </a:lnTo>
                  <a:lnTo>
                    <a:pt x="8983320" y="4093997"/>
                  </a:lnTo>
                  <a:lnTo>
                    <a:pt x="8975661" y="4092448"/>
                  </a:lnTo>
                  <a:lnTo>
                    <a:pt x="8968016" y="4093997"/>
                  </a:lnTo>
                  <a:lnTo>
                    <a:pt x="8961768" y="4098213"/>
                  </a:lnTo>
                  <a:lnTo>
                    <a:pt x="8957564" y="4104449"/>
                  </a:lnTo>
                  <a:lnTo>
                    <a:pt x="8956015" y="4112095"/>
                  </a:lnTo>
                  <a:lnTo>
                    <a:pt x="8957564" y="4119753"/>
                  </a:lnTo>
                  <a:lnTo>
                    <a:pt x="8961768" y="4126001"/>
                  </a:lnTo>
                  <a:lnTo>
                    <a:pt x="8968016" y="4130205"/>
                  </a:lnTo>
                  <a:lnTo>
                    <a:pt x="8975661" y="4131754"/>
                  </a:lnTo>
                  <a:lnTo>
                    <a:pt x="8983320" y="4130205"/>
                  </a:lnTo>
                  <a:lnTo>
                    <a:pt x="8989555" y="4126001"/>
                  </a:lnTo>
                  <a:lnTo>
                    <a:pt x="8993759" y="4119753"/>
                  </a:lnTo>
                  <a:lnTo>
                    <a:pt x="8995308" y="4112095"/>
                  </a:lnTo>
                  <a:close/>
                </a:path>
                <a:path w="14841219" h="10718800" extrusionOk="0">
                  <a:moveTo>
                    <a:pt x="8995308" y="4012006"/>
                  </a:moveTo>
                  <a:lnTo>
                    <a:pt x="8993759" y="4004360"/>
                  </a:lnTo>
                  <a:lnTo>
                    <a:pt x="8989555" y="3998112"/>
                  </a:lnTo>
                  <a:lnTo>
                    <a:pt x="8983320" y="3993896"/>
                  </a:lnTo>
                  <a:lnTo>
                    <a:pt x="8975661" y="3992359"/>
                  </a:lnTo>
                  <a:lnTo>
                    <a:pt x="8968016" y="3993896"/>
                  </a:lnTo>
                  <a:lnTo>
                    <a:pt x="8961768" y="3998112"/>
                  </a:lnTo>
                  <a:lnTo>
                    <a:pt x="8957564" y="4004360"/>
                  </a:lnTo>
                  <a:lnTo>
                    <a:pt x="8956015" y="4012006"/>
                  </a:lnTo>
                  <a:lnTo>
                    <a:pt x="8957564" y="4019651"/>
                  </a:lnTo>
                  <a:lnTo>
                    <a:pt x="8961768" y="4025900"/>
                  </a:lnTo>
                  <a:lnTo>
                    <a:pt x="8968016" y="4030116"/>
                  </a:lnTo>
                  <a:lnTo>
                    <a:pt x="8975661" y="4031665"/>
                  </a:lnTo>
                  <a:lnTo>
                    <a:pt x="8983320" y="4030116"/>
                  </a:lnTo>
                  <a:lnTo>
                    <a:pt x="8989555" y="4025900"/>
                  </a:lnTo>
                  <a:lnTo>
                    <a:pt x="8993759" y="4019651"/>
                  </a:lnTo>
                  <a:lnTo>
                    <a:pt x="8995308" y="4012006"/>
                  </a:lnTo>
                  <a:close/>
                </a:path>
                <a:path w="14841219" h="10718800" extrusionOk="0">
                  <a:moveTo>
                    <a:pt x="8995308" y="3911904"/>
                  </a:moveTo>
                  <a:lnTo>
                    <a:pt x="8993759" y="3904259"/>
                  </a:lnTo>
                  <a:lnTo>
                    <a:pt x="8989555" y="3898011"/>
                  </a:lnTo>
                  <a:lnTo>
                    <a:pt x="8983320" y="3893807"/>
                  </a:lnTo>
                  <a:lnTo>
                    <a:pt x="8975661" y="3892258"/>
                  </a:lnTo>
                  <a:lnTo>
                    <a:pt x="8968016" y="3893807"/>
                  </a:lnTo>
                  <a:lnTo>
                    <a:pt x="8961768" y="3898011"/>
                  </a:lnTo>
                  <a:lnTo>
                    <a:pt x="8957564" y="3904259"/>
                  </a:lnTo>
                  <a:lnTo>
                    <a:pt x="8956015" y="3911904"/>
                  </a:lnTo>
                  <a:lnTo>
                    <a:pt x="8957564" y="3919563"/>
                  </a:lnTo>
                  <a:lnTo>
                    <a:pt x="8961768" y="3925811"/>
                  </a:lnTo>
                  <a:lnTo>
                    <a:pt x="8968016" y="3930015"/>
                  </a:lnTo>
                  <a:lnTo>
                    <a:pt x="8975661" y="3931564"/>
                  </a:lnTo>
                  <a:lnTo>
                    <a:pt x="8983320" y="3930015"/>
                  </a:lnTo>
                  <a:lnTo>
                    <a:pt x="8989555" y="3925811"/>
                  </a:lnTo>
                  <a:lnTo>
                    <a:pt x="8993759" y="3919563"/>
                  </a:lnTo>
                  <a:lnTo>
                    <a:pt x="8995308" y="3911904"/>
                  </a:lnTo>
                  <a:close/>
                </a:path>
                <a:path w="14841219" h="10718800" extrusionOk="0">
                  <a:moveTo>
                    <a:pt x="8995308" y="3811816"/>
                  </a:moveTo>
                  <a:lnTo>
                    <a:pt x="8993759" y="3804170"/>
                  </a:lnTo>
                  <a:lnTo>
                    <a:pt x="8989555" y="3797922"/>
                  </a:lnTo>
                  <a:lnTo>
                    <a:pt x="8983307" y="3793718"/>
                  </a:lnTo>
                  <a:lnTo>
                    <a:pt x="8975661" y="3792169"/>
                  </a:lnTo>
                  <a:lnTo>
                    <a:pt x="8968016" y="3793718"/>
                  </a:lnTo>
                  <a:lnTo>
                    <a:pt x="8961768" y="3797922"/>
                  </a:lnTo>
                  <a:lnTo>
                    <a:pt x="8957551" y="3804170"/>
                  </a:lnTo>
                  <a:lnTo>
                    <a:pt x="8956015" y="3811816"/>
                  </a:lnTo>
                  <a:lnTo>
                    <a:pt x="8957551" y="3819461"/>
                  </a:lnTo>
                  <a:lnTo>
                    <a:pt x="8961768" y="3825710"/>
                  </a:lnTo>
                  <a:lnTo>
                    <a:pt x="8968016" y="3829913"/>
                  </a:lnTo>
                  <a:lnTo>
                    <a:pt x="8975661" y="3831450"/>
                  </a:lnTo>
                  <a:lnTo>
                    <a:pt x="8983307" y="3829913"/>
                  </a:lnTo>
                  <a:lnTo>
                    <a:pt x="8989555" y="3825710"/>
                  </a:lnTo>
                  <a:lnTo>
                    <a:pt x="8993759" y="3819461"/>
                  </a:lnTo>
                  <a:lnTo>
                    <a:pt x="8995308" y="3811816"/>
                  </a:lnTo>
                  <a:close/>
                </a:path>
                <a:path w="14841219" h="10718800" extrusionOk="0">
                  <a:moveTo>
                    <a:pt x="8995308" y="3711714"/>
                  </a:moveTo>
                  <a:lnTo>
                    <a:pt x="8993759" y="3704069"/>
                  </a:lnTo>
                  <a:lnTo>
                    <a:pt x="8989555" y="3697833"/>
                  </a:lnTo>
                  <a:lnTo>
                    <a:pt x="8983307" y="3693617"/>
                  </a:lnTo>
                  <a:lnTo>
                    <a:pt x="8975661" y="3692080"/>
                  </a:lnTo>
                  <a:lnTo>
                    <a:pt x="8968016" y="3693617"/>
                  </a:lnTo>
                  <a:lnTo>
                    <a:pt x="8961768" y="3697833"/>
                  </a:lnTo>
                  <a:lnTo>
                    <a:pt x="8957551" y="3704069"/>
                  </a:lnTo>
                  <a:lnTo>
                    <a:pt x="8956015" y="3711714"/>
                  </a:lnTo>
                  <a:lnTo>
                    <a:pt x="8957551" y="3719372"/>
                  </a:lnTo>
                  <a:lnTo>
                    <a:pt x="8961768" y="3725608"/>
                  </a:lnTo>
                  <a:lnTo>
                    <a:pt x="8968016" y="3729825"/>
                  </a:lnTo>
                  <a:lnTo>
                    <a:pt x="8975661" y="3731361"/>
                  </a:lnTo>
                  <a:lnTo>
                    <a:pt x="8983307" y="3729825"/>
                  </a:lnTo>
                  <a:lnTo>
                    <a:pt x="8989555" y="3725608"/>
                  </a:lnTo>
                  <a:lnTo>
                    <a:pt x="8993759" y="3719372"/>
                  </a:lnTo>
                  <a:lnTo>
                    <a:pt x="8995308" y="3711714"/>
                  </a:lnTo>
                  <a:close/>
                </a:path>
                <a:path w="14841219" h="10718800" extrusionOk="0">
                  <a:moveTo>
                    <a:pt x="8995308" y="3611626"/>
                  </a:moveTo>
                  <a:lnTo>
                    <a:pt x="8993759" y="3603980"/>
                  </a:lnTo>
                  <a:lnTo>
                    <a:pt x="8989555" y="3597732"/>
                  </a:lnTo>
                  <a:lnTo>
                    <a:pt x="8983307" y="3593515"/>
                  </a:lnTo>
                  <a:lnTo>
                    <a:pt x="8975661" y="3591966"/>
                  </a:lnTo>
                  <a:lnTo>
                    <a:pt x="8968016" y="3593515"/>
                  </a:lnTo>
                  <a:lnTo>
                    <a:pt x="8961768" y="3597732"/>
                  </a:lnTo>
                  <a:lnTo>
                    <a:pt x="8957564" y="3603980"/>
                  </a:lnTo>
                  <a:lnTo>
                    <a:pt x="8956015" y="3611626"/>
                  </a:lnTo>
                  <a:lnTo>
                    <a:pt x="8957564" y="3619271"/>
                  </a:lnTo>
                  <a:lnTo>
                    <a:pt x="8961768" y="3625507"/>
                  </a:lnTo>
                  <a:lnTo>
                    <a:pt x="8968016" y="3629723"/>
                  </a:lnTo>
                  <a:lnTo>
                    <a:pt x="8975661" y="3631273"/>
                  </a:lnTo>
                  <a:lnTo>
                    <a:pt x="8983307" y="3629723"/>
                  </a:lnTo>
                  <a:lnTo>
                    <a:pt x="8989555" y="3625507"/>
                  </a:lnTo>
                  <a:lnTo>
                    <a:pt x="8993759" y="3619271"/>
                  </a:lnTo>
                  <a:lnTo>
                    <a:pt x="8995308" y="3611626"/>
                  </a:lnTo>
                  <a:close/>
                </a:path>
                <a:path w="14841219" h="10718800" extrusionOk="0">
                  <a:moveTo>
                    <a:pt x="8995308" y="3511524"/>
                  </a:moveTo>
                  <a:lnTo>
                    <a:pt x="8993759" y="3503879"/>
                  </a:lnTo>
                  <a:lnTo>
                    <a:pt x="8989555" y="3497630"/>
                  </a:lnTo>
                  <a:lnTo>
                    <a:pt x="8983307" y="3493414"/>
                  </a:lnTo>
                  <a:lnTo>
                    <a:pt x="8975661" y="3491877"/>
                  </a:lnTo>
                  <a:lnTo>
                    <a:pt x="8968016" y="3493414"/>
                  </a:lnTo>
                  <a:lnTo>
                    <a:pt x="8961768" y="3497630"/>
                  </a:lnTo>
                  <a:lnTo>
                    <a:pt x="8957564" y="3503879"/>
                  </a:lnTo>
                  <a:lnTo>
                    <a:pt x="8956015" y="3511524"/>
                  </a:lnTo>
                  <a:lnTo>
                    <a:pt x="8957564" y="3519170"/>
                  </a:lnTo>
                  <a:lnTo>
                    <a:pt x="8961768" y="3525418"/>
                  </a:lnTo>
                  <a:lnTo>
                    <a:pt x="8968016" y="3529622"/>
                  </a:lnTo>
                  <a:lnTo>
                    <a:pt x="8975661" y="3531171"/>
                  </a:lnTo>
                  <a:lnTo>
                    <a:pt x="8983307" y="3529622"/>
                  </a:lnTo>
                  <a:lnTo>
                    <a:pt x="8989555" y="3525418"/>
                  </a:lnTo>
                  <a:lnTo>
                    <a:pt x="8993759" y="3519170"/>
                  </a:lnTo>
                  <a:lnTo>
                    <a:pt x="8995308" y="3511524"/>
                  </a:lnTo>
                  <a:close/>
                </a:path>
                <a:path w="14841219" h="10718800" extrusionOk="0">
                  <a:moveTo>
                    <a:pt x="8995308" y="3411436"/>
                  </a:moveTo>
                  <a:lnTo>
                    <a:pt x="8993759" y="3403777"/>
                  </a:lnTo>
                  <a:lnTo>
                    <a:pt x="8989555" y="3397529"/>
                  </a:lnTo>
                  <a:lnTo>
                    <a:pt x="8983307" y="3393325"/>
                  </a:lnTo>
                  <a:lnTo>
                    <a:pt x="8975661" y="3391776"/>
                  </a:lnTo>
                  <a:lnTo>
                    <a:pt x="8968016" y="3393325"/>
                  </a:lnTo>
                  <a:lnTo>
                    <a:pt x="8961768" y="3397529"/>
                  </a:lnTo>
                  <a:lnTo>
                    <a:pt x="8957564" y="3403777"/>
                  </a:lnTo>
                  <a:lnTo>
                    <a:pt x="8956015" y="3411436"/>
                  </a:lnTo>
                  <a:lnTo>
                    <a:pt x="8957564" y="3419081"/>
                  </a:lnTo>
                  <a:lnTo>
                    <a:pt x="8961768" y="3425317"/>
                  </a:lnTo>
                  <a:lnTo>
                    <a:pt x="8968016" y="3429533"/>
                  </a:lnTo>
                  <a:lnTo>
                    <a:pt x="8975661" y="3431070"/>
                  </a:lnTo>
                  <a:lnTo>
                    <a:pt x="8983307" y="3429533"/>
                  </a:lnTo>
                  <a:lnTo>
                    <a:pt x="8989555" y="3425317"/>
                  </a:lnTo>
                  <a:lnTo>
                    <a:pt x="8993759" y="3419081"/>
                  </a:lnTo>
                  <a:lnTo>
                    <a:pt x="8995308" y="3411436"/>
                  </a:lnTo>
                  <a:close/>
                </a:path>
                <a:path w="14841219" h="10718800" extrusionOk="0">
                  <a:moveTo>
                    <a:pt x="8995308" y="3311334"/>
                  </a:moveTo>
                  <a:lnTo>
                    <a:pt x="8993759" y="3303689"/>
                  </a:lnTo>
                  <a:lnTo>
                    <a:pt x="8989555" y="3297440"/>
                  </a:lnTo>
                  <a:lnTo>
                    <a:pt x="8983307" y="3293237"/>
                  </a:lnTo>
                  <a:lnTo>
                    <a:pt x="8975661" y="3291700"/>
                  </a:lnTo>
                  <a:lnTo>
                    <a:pt x="8968016" y="3293237"/>
                  </a:lnTo>
                  <a:lnTo>
                    <a:pt x="8961768" y="3297440"/>
                  </a:lnTo>
                  <a:lnTo>
                    <a:pt x="8957564" y="3303689"/>
                  </a:lnTo>
                  <a:lnTo>
                    <a:pt x="8956015" y="3311334"/>
                  </a:lnTo>
                  <a:lnTo>
                    <a:pt x="8957564" y="3318980"/>
                  </a:lnTo>
                  <a:lnTo>
                    <a:pt x="8961768" y="3325228"/>
                  </a:lnTo>
                  <a:lnTo>
                    <a:pt x="8968016" y="3329444"/>
                  </a:lnTo>
                  <a:lnTo>
                    <a:pt x="8975661" y="3330981"/>
                  </a:lnTo>
                  <a:lnTo>
                    <a:pt x="8983307" y="3329444"/>
                  </a:lnTo>
                  <a:lnTo>
                    <a:pt x="8989555" y="3325228"/>
                  </a:lnTo>
                  <a:lnTo>
                    <a:pt x="8993759" y="3318980"/>
                  </a:lnTo>
                  <a:lnTo>
                    <a:pt x="8995308" y="3311334"/>
                  </a:lnTo>
                  <a:close/>
                </a:path>
                <a:path w="14841219" h="10718800" extrusionOk="0">
                  <a:moveTo>
                    <a:pt x="8995308" y="3211233"/>
                  </a:moveTo>
                  <a:lnTo>
                    <a:pt x="8993759" y="3203587"/>
                  </a:lnTo>
                  <a:lnTo>
                    <a:pt x="8989555" y="3197352"/>
                  </a:lnTo>
                  <a:lnTo>
                    <a:pt x="8983307" y="3193135"/>
                  </a:lnTo>
                  <a:lnTo>
                    <a:pt x="8975661" y="3191599"/>
                  </a:lnTo>
                  <a:lnTo>
                    <a:pt x="8968016" y="3193135"/>
                  </a:lnTo>
                  <a:lnTo>
                    <a:pt x="8961768" y="3197352"/>
                  </a:lnTo>
                  <a:lnTo>
                    <a:pt x="8957564" y="3203587"/>
                  </a:lnTo>
                  <a:lnTo>
                    <a:pt x="8956015" y="3211233"/>
                  </a:lnTo>
                  <a:lnTo>
                    <a:pt x="8957564" y="3218891"/>
                  </a:lnTo>
                  <a:lnTo>
                    <a:pt x="8961768" y="3225127"/>
                  </a:lnTo>
                  <a:lnTo>
                    <a:pt x="8968016" y="3229343"/>
                  </a:lnTo>
                  <a:lnTo>
                    <a:pt x="8975661" y="3230892"/>
                  </a:lnTo>
                  <a:lnTo>
                    <a:pt x="8983307" y="3229343"/>
                  </a:lnTo>
                  <a:lnTo>
                    <a:pt x="8989555" y="3225127"/>
                  </a:lnTo>
                  <a:lnTo>
                    <a:pt x="8993759" y="3218891"/>
                  </a:lnTo>
                  <a:lnTo>
                    <a:pt x="8995308" y="3211233"/>
                  </a:lnTo>
                  <a:close/>
                </a:path>
                <a:path w="14841219" h="10718800" extrusionOk="0">
                  <a:moveTo>
                    <a:pt x="8995308" y="3111144"/>
                  </a:moveTo>
                  <a:lnTo>
                    <a:pt x="8993759" y="3103499"/>
                  </a:lnTo>
                  <a:lnTo>
                    <a:pt x="8989555" y="3097250"/>
                  </a:lnTo>
                  <a:lnTo>
                    <a:pt x="8983307" y="3093034"/>
                  </a:lnTo>
                  <a:lnTo>
                    <a:pt x="8975661" y="3091484"/>
                  </a:lnTo>
                  <a:lnTo>
                    <a:pt x="8968016" y="3093034"/>
                  </a:lnTo>
                  <a:lnTo>
                    <a:pt x="8961768" y="3097250"/>
                  </a:lnTo>
                  <a:lnTo>
                    <a:pt x="8957564" y="3103499"/>
                  </a:lnTo>
                  <a:lnTo>
                    <a:pt x="8956015" y="3111144"/>
                  </a:lnTo>
                  <a:lnTo>
                    <a:pt x="8957564" y="3118789"/>
                  </a:lnTo>
                  <a:lnTo>
                    <a:pt x="8961768" y="3125038"/>
                  </a:lnTo>
                  <a:lnTo>
                    <a:pt x="8968016" y="3129254"/>
                  </a:lnTo>
                  <a:lnTo>
                    <a:pt x="8975661" y="3130791"/>
                  </a:lnTo>
                  <a:lnTo>
                    <a:pt x="8983307" y="3129254"/>
                  </a:lnTo>
                  <a:lnTo>
                    <a:pt x="8989555" y="3125038"/>
                  </a:lnTo>
                  <a:lnTo>
                    <a:pt x="8993759" y="3118789"/>
                  </a:lnTo>
                  <a:lnTo>
                    <a:pt x="8995308" y="3111144"/>
                  </a:lnTo>
                  <a:close/>
                </a:path>
                <a:path w="14841219" h="10718800" extrusionOk="0">
                  <a:moveTo>
                    <a:pt x="8995308" y="3011043"/>
                  </a:moveTo>
                  <a:lnTo>
                    <a:pt x="8993759" y="3003397"/>
                  </a:lnTo>
                  <a:lnTo>
                    <a:pt x="8989555" y="2997149"/>
                  </a:lnTo>
                  <a:lnTo>
                    <a:pt x="8983307" y="2992945"/>
                  </a:lnTo>
                  <a:lnTo>
                    <a:pt x="8975661" y="2991396"/>
                  </a:lnTo>
                  <a:lnTo>
                    <a:pt x="8968016" y="2992945"/>
                  </a:lnTo>
                  <a:lnTo>
                    <a:pt x="8961768" y="2997149"/>
                  </a:lnTo>
                  <a:lnTo>
                    <a:pt x="8957564" y="3003397"/>
                  </a:lnTo>
                  <a:lnTo>
                    <a:pt x="8956015" y="3011043"/>
                  </a:lnTo>
                  <a:lnTo>
                    <a:pt x="8957564" y="3018688"/>
                  </a:lnTo>
                  <a:lnTo>
                    <a:pt x="8961768" y="3024936"/>
                  </a:lnTo>
                  <a:lnTo>
                    <a:pt x="8968016" y="3029153"/>
                  </a:lnTo>
                  <a:lnTo>
                    <a:pt x="8975661" y="3030690"/>
                  </a:lnTo>
                  <a:lnTo>
                    <a:pt x="8983307" y="3029153"/>
                  </a:lnTo>
                  <a:lnTo>
                    <a:pt x="8989555" y="3024936"/>
                  </a:lnTo>
                  <a:lnTo>
                    <a:pt x="8993759" y="3018688"/>
                  </a:lnTo>
                  <a:lnTo>
                    <a:pt x="8995308" y="3011043"/>
                  </a:lnTo>
                  <a:close/>
                </a:path>
                <a:path w="14841219" h="10718800" extrusionOk="0">
                  <a:moveTo>
                    <a:pt x="8995308" y="2910941"/>
                  </a:moveTo>
                  <a:lnTo>
                    <a:pt x="8993759" y="2903296"/>
                  </a:lnTo>
                  <a:lnTo>
                    <a:pt x="8989555" y="2897060"/>
                  </a:lnTo>
                  <a:lnTo>
                    <a:pt x="8983320" y="2892844"/>
                  </a:lnTo>
                  <a:lnTo>
                    <a:pt x="8975661" y="2891294"/>
                  </a:lnTo>
                  <a:lnTo>
                    <a:pt x="8968016" y="2892844"/>
                  </a:lnTo>
                  <a:lnTo>
                    <a:pt x="8961768" y="2897060"/>
                  </a:lnTo>
                  <a:lnTo>
                    <a:pt x="8957564" y="2903296"/>
                  </a:lnTo>
                  <a:lnTo>
                    <a:pt x="8956015" y="2910941"/>
                  </a:lnTo>
                  <a:lnTo>
                    <a:pt x="8957564" y="2918599"/>
                  </a:lnTo>
                  <a:lnTo>
                    <a:pt x="8961768" y="2924835"/>
                  </a:lnTo>
                  <a:lnTo>
                    <a:pt x="8968016" y="2929051"/>
                  </a:lnTo>
                  <a:lnTo>
                    <a:pt x="8975661" y="2930588"/>
                  </a:lnTo>
                  <a:lnTo>
                    <a:pt x="8983320" y="2929051"/>
                  </a:lnTo>
                  <a:lnTo>
                    <a:pt x="8989555" y="2924835"/>
                  </a:lnTo>
                  <a:lnTo>
                    <a:pt x="8993759" y="2918599"/>
                  </a:lnTo>
                  <a:lnTo>
                    <a:pt x="8995308" y="2910941"/>
                  </a:lnTo>
                  <a:close/>
                </a:path>
                <a:path w="14841219" h="10718800" extrusionOk="0">
                  <a:moveTo>
                    <a:pt x="8995308" y="2810853"/>
                  </a:moveTo>
                  <a:lnTo>
                    <a:pt x="8993759" y="2803207"/>
                  </a:lnTo>
                  <a:lnTo>
                    <a:pt x="8989555" y="2796971"/>
                  </a:lnTo>
                  <a:lnTo>
                    <a:pt x="8983320" y="2792755"/>
                  </a:lnTo>
                  <a:lnTo>
                    <a:pt x="8975661" y="2791206"/>
                  </a:lnTo>
                  <a:lnTo>
                    <a:pt x="8968016" y="2792755"/>
                  </a:lnTo>
                  <a:lnTo>
                    <a:pt x="8961768" y="2796971"/>
                  </a:lnTo>
                  <a:lnTo>
                    <a:pt x="8957564" y="2803207"/>
                  </a:lnTo>
                  <a:lnTo>
                    <a:pt x="8956015" y="2810853"/>
                  </a:lnTo>
                  <a:lnTo>
                    <a:pt x="8957564" y="2818498"/>
                  </a:lnTo>
                  <a:lnTo>
                    <a:pt x="8961768" y="2824746"/>
                  </a:lnTo>
                  <a:lnTo>
                    <a:pt x="8968016" y="2828963"/>
                  </a:lnTo>
                  <a:lnTo>
                    <a:pt x="8975661" y="2830499"/>
                  </a:lnTo>
                  <a:lnTo>
                    <a:pt x="8983320" y="2828963"/>
                  </a:lnTo>
                  <a:lnTo>
                    <a:pt x="8989555" y="2824746"/>
                  </a:lnTo>
                  <a:lnTo>
                    <a:pt x="8993759" y="2818498"/>
                  </a:lnTo>
                  <a:lnTo>
                    <a:pt x="8995308" y="2810853"/>
                  </a:lnTo>
                  <a:close/>
                </a:path>
                <a:path w="14841219" h="10718800" extrusionOk="0">
                  <a:moveTo>
                    <a:pt x="8995308" y="2710764"/>
                  </a:moveTo>
                  <a:lnTo>
                    <a:pt x="8993759" y="2703118"/>
                  </a:lnTo>
                  <a:lnTo>
                    <a:pt x="8989555" y="2696870"/>
                  </a:lnTo>
                  <a:lnTo>
                    <a:pt x="8983320" y="2692654"/>
                  </a:lnTo>
                  <a:lnTo>
                    <a:pt x="8975661" y="2691117"/>
                  </a:lnTo>
                  <a:lnTo>
                    <a:pt x="8968016" y="2692654"/>
                  </a:lnTo>
                  <a:lnTo>
                    <a:pt x="8961768" y="2696870"/>
                  </a:lnTo>
                  <a:lnTo>
                    <a:pt x="8957564" y="2703118"/>
                  </a:lnTo>
                  <a:lnTo>
                    <a:pt x="8956015" y="2710764"/>
                  </a:lnTo>
                  <a:lnTo>
                    <a:pt x="8957564" y="2718409"/>
                  </a:lnTo>
                  <a:lnTo>
                    <a:pt x="8961768" y="2724658"/>
                  </a:lnTo>
                  <a:lnTo>
                    <a:pt x="8968016" y="2728874"/>
                  </a:lnTo>
                  <a:lnTo>
                    <a:pt x="8975661" y="2730411"/>
                  </a:lnTo>
                  <a:lnTo>
                    <a:pt x="8983320" y="2728874"/>
                  </a:lnTo>
                  <a:lnTo>
                    <a:pt x="8989555" y="2724658"/>
                  </a:lnTo>
                  <a:lnTo>
                    <a:pt x="8993759" y="2718409"/>
                  </a:lnTo>
                  <a:lnTo>
                    <a:pt x="8995308" y="2710764"/>
                  </a:lnTo>
                  <a:close/>
                </a:path>
                <a:path w="14841219" h="10718800" extrusionOk="0">
                  <a:moveTo>
                    <a:pt x="8995308" y="2610662"/>
                  </a:moveTo>
                  <a:lnTo>
                    <a:pt x="8993759" y="2603017"/>
                  </a:lnTo>
                  <a:lnTo>
                    <a:pt x="8989555" y="2596769"/>
                  </a:lnTo>
                  <a:lnTo>
                    <a:pt x="8983320" y="2592565"/>
                  </a:lnTo>
                  <a:lnTo>
                    <a:pt x="8975661" y="2591016"/>
                  </a:lnTo>
                  <a:lnTo>
                    <a:pt x="8968016" y="2592565"/>
                  </a:lnTo>
                  <a:lnTo>
                    <a:pt x="8961768" y="2596769"/>
                  </a:lnTo>
                  <a:lnTo>
                    <a:pt x="8957564" y="2603017"/>
                  </a:lnTo>
                  <a:lnTo>
                    <a:pt x="8956015" y="2610662"/>
                  </a:lnTo>
                  <a:lnTo>
                    <a:pt x="8957564" y="2618308"/>
                  </a:lnTo>
                  <a:lnTo>
                    <a:pt x="8961768" y="2624556"/>
                  </a:lnTo>
                  <a:lnTo>
                    <a:pt x="8968016" y="2628760"/>
                  </a:lnTo>
                  <a:lnTo>
                    <a:pt x="8975661" y="2630309"/>
                  </a:lnTo>
                  <a:lnTo>
                    <a:pt x="8983320" y="2628760"/>
                  </a:lnTo>
                  <a:lnTo>
                    <a:pt x="8989555" y="2624556"/>
                  </a:lnTo>
                  <a:lnTo>
                    <a:pt x="8993759" y="2618308"/>
                  </a:lnTo>
                  <a:lnTo>
                    <a:pt x="8995308" y="2610662"/>
                  </a:lnTo>
                  <a:close/>
                </a:path>
                <a:path w="14841219" h="10718800" extrusionOk="0">
                  <a:moveTo>
                    <a:pt x="8995308" y="2510574"/>
                  </a:moveTo>
                  <a:lnTo>
                    <a:pt x="8993759" y="2502916"/>
                  </a:lnTo>
                  <a:lnTo>
                    <a:pt x="8989555" y="2496680"/>
                  </a:lnTo>
                  <a:lnTo>
                    <a:pt x="8983320" y="2492464"/>
                  </a:lnTo>
                  <a:lnTo>
                    <a:pt x="8975661" y="2490914"/>
                  </a:lnTo>
                  <a:lnTo>
                    <a:pt x="8968016" y="2492464"/>
                  </a:lnTo>
                  <a:lnTo>
                    <a:pt x="8961768" y="2496680"/>
                  </a:lnTo>
                  <a:lnTo>
                    <a:pt x="8957564" y="2502916"/>
                  </a:lnTo>
                  <a:lnTo>
                    <a:pt x="8956015" y="2510574"/>
                  </a:lnTo>
                  <a:lnTo>
                    <a:pt x="8957564" y="2518206"/>
                  </a:lnTo>
                  <a:lnTo>
                    <a:pt x="8961768" y="2524455"/>
                  </a:lnTo>
                  <a:lnTo>
                    <a:pt x="8968016" y="2528671"/>
                  </a:lnTo>
                  <a:lnTo>
                    <a:pt x="8975661" y="2530208"/>
                  </a:lnTo>
                  <a:lnTo>
                    <a:pt x="8983320" y="2528671"/>
                  </a:lnTo>
                  <a:lnTo>
                    <a:pt x="8989555" y="2524455"/>
                  </a:lnTo>
                  <a:lnTo>
                    <a:pt x="8993759" y="2518206"/>
                  </a:lnTo>
                  <a:lnTo>
                    <a:pt x="8995308" y="2510574"/>
                  </a:lnTo>
                  <a:close/>
                </a:path>
                <a:path w="14841219" h="10718800" extrusionOk="0">
                  <a:moveTo>
                    <a:pt x="8995308" y="2410472"/>
                  </a:moveTo>
                  <a:lnTo>
                    <a:pt x="8993759" y="2402827"/>
                  </a:lnTo>
                  <a:lnTo>
                    <a:pt x="8989555" y="2396579"/>
                  </a:lnTo>
                  <a:lnTo>
                    <a:pt x="8983320" y="2392362"/>
                  </a:lnTo>
                  <a:lnTo>
                    <a:pt x="8975661" y="2390825"/>
                  </a:lnTo>
                  <a:lnTo>
                    <a:pt x="8968016" y="2392362"/>
                  </a:lnTo>
                  <a:lnTo>
                    <a:pt x="8961768" y="2396579"/>
                  </a:lnTo>
                  <a:lnTo>
                    <a:pt x="8957564" y="2402827"/>
                  </a:lnTo>
                  <a:lnTo>
                    <a:pt x="8956015" y="2410472"/>
                  </a:lnTo>
                  <a:lnTo>
                    <a:pt x="8957564" y="2418118"/>
                  </a:lnTo>
                  <a:lnTo>
                    <a:pt x="8961768" y="2424353"/>
                  </a:lnTo>
                  <a:lnTo>
                    <a:pt x="8968016" y="2428570"/>
                  </a:lnTo>
                  <a:lnTo>
                    <a:pt x="8975661" y="2430107"/>
                  </a:lnTo>
                  <a:lnTo>
                    <a:pt x="8983320" y="2428570"/>
                  </a:lnTo>
                  <a:lnTo>
                    <a:pt x="8989555" y="2424353"/>
                  </a:lnTo>
                  <a:lnTo>
                    <a:pt x="8993759" y="2418118"/>
                  </a:lnTo>
                  <a:lnTo>
                    <a:pt x="8995308" y="2410472"/>
                  </a:lnTo>
                  <a:close/>
                </a:path>
                <a:path w="14841219" h="10718800" extrusionOk="0">
                  <a:moveTo>
                    <a:pt x="8995308" y="2310371"/>
                  </a:moveTo>
                  <a:lnTo>
                    <a:pt x="8993759" y="2302726"/>
                  </a:lnTo>
                  <a:lnTo>
                    <a:pt x="8989555" y="2296477"/>
                  </a:lnTo>
                  <a:lnTo>
                    <a:pt x="8983320" y="2292273"/>
                  </a:lnTo>
                  <a:lnTo>
                    <a:pt x="8975661" y="2290724"/>
                  </a:lnTo>
                  <a:lnTo>
                    <a:pt x="8968016" y="2292273"/>
                  </a:lnTo>
                  <a:lnTo>
                    <a:pt x="8961768" y="2296477"/>
                  </a:lnTo>
                  <a:lnTo>
                    <a:pt x="8957564" y="2302726"/>
                  </a:lnTo>
                  <a:lnTo>
                    <a:pt x="8956015" y="2310371"/>
                  </a:lnTo>
                  <a:lnTo>
                    <a:pt x="8957564" y="2318016"/>
                  </a:lnTo>
                  <a:lnTo>
                    <a:pt x="8961768" y="2324265"/>
                  </a:lnTo>
                  <a:lnTo>
                    <a:pt x="8968016" y="2328481"/>
                  </a:lnTo>
                  <a:lnTo>
                    <a:pt x="8975661" y="2330018"/>
                  </a:lnTo>
                  <a:lnTo>
                    <a:pt x="8983320" y="2328481"/>
                  </a:lnTo>
                  <a:lnTo>
                    <a:pt x="8989555" y="2324265"/>
                  </a:lnTo>
                  <a:lnTo>
                    <a:pt x="8993759" y="2318016"/>
                  </a:lnTo>
                  <a:lnTo>
                    <a:pt x="8995308" y="2310371"/>
                  </a:lnTo>
                  <a:close/>
                </a:path>
                <a:path w="14841219" h="10718800" extrusionOk="0">
                  <a:moveTo>
                    <a:pt x="9025382" y="8412150"/>
                  </a:moveTo>
                  <a:lnTo>
                    <a:pt x="9023845" y="8404504"/>
                  </a:lnTo>
                  <a:lnTo>
                    <a:pt x="9019629" y="8398256"/>
                  </a:lnTo>
                  <a:lnTo>
                    <a:pt x="9013380" y="8394039"/>
                  </a:lnTo>
                  <a:lnTo>
                    <a:pt x="9005735" y="8392503"/>
                  </a:lnTo>
                  <a:lnTo>
                    <a:pt x="8998090" y="8394039"/>
                  </a:lnTo>
                  <a:lnTo>
                    <a:pt x="8991841" y="8398256"/>
                  </a:lnTo>
                  <a:lnTo>
                    <a:pt x="8987625" y="8404504"/>
                  </a:lnTo>
                  <a:lnTo>
                    <a:pt x="8986088" y="8412150"/>
                  </a:lnTo>
                  <a:lnTo>
                    <a:pt x="8987625" y="8419795"/>
                  </a:lnTo>
                  <a:lnTo>
                    <a:pt x="8991841" y="8426044"/>
                  </a:lnTo>
                  <a:lnTo>
                    <a:pt x="8998090" y="8430247"/>
                  </a:lnTo>
                  <a:lnTo>
                    <a:pt x="9005735" y="8431797"/>
                  </a:lnTo>
                  <a:lnTo>
                    <a:pt x="9013380" y="8430247"/>
                  </a:lnTo>
                  <a:lnTo>
                    <a:pt x="9019629" y="8426044"/>
                  </a:lnTo>
                  <a:lnTo>
                    <a:pt x="9023845" y="8419795"/>
                  </a:lnTo>
                  <a:lnTo>
                    <a:pt x="9025382" y="8412150"/>
                  </a:lnTo>
                  <a:close/>
                </a:path>
                <a:path w="14841219" h="10718800" extrusionOk="0">
                  <a:moveTo>
                    <a:pt x="9025382" y="8312048"/>
                  </a:moveTo>
                  <a:lnTo>
                    <a:pt x="9023845" y="8304403"/>
                  </a:lnTo>
                  <a:lnTo>
                    <a:pt x="9019629" y="8298154"/>
                  </a:lnTo>
                  <a:lnTo>
                    <a:pt x="9013380" y="8293951"/>
                  </a:lnTo>
                  <a:lnTo>
                    <a:pt x="9005735" y="8292401"/>
                  </a:lnTo>
                  <a:lnTo>
                    <a:pt x="8998090" y="8293951"/>
                  </a:lnTo>
                  <a:lnTo>
                    <a:pt x="8991841" y="8298154"/>
                  </a:lnTo>
                  <a:lnTo>
                    <a:pt x="8987625" y="8304403"/>
                  </a:lnTo>
                  <a:lnTo>
                    <a:pt x="8986088" y="8312048"/>
                  </a:lnTo>
                  <a:lnTo>
                    <a:pt x="8987625" y="8319694"/>
                  </a:lnTo>
                  <a:lnTo>
                    <a:pt x="8991841" y="8325942"/>
                  </a:lnTo>
                  <a:lnTo>
                    <a:pt x="8998090" y="8330158"/>
                  </a:lnTo>
                  <a:lnTo>
                    <a:pt x="9005735" y="8331695"/>
                  </a:lnTo>
                  <a:lnTo>
                    <a:pt x="9013380" y="8330158"/>
                  </a:lnTo>
                  <a:lnTo>
                    <a:pt x="9019629" y="8325942"/>
                  </a:lnTo>
                  <a:lnTo>
                    <a:pt x="9023845" y="8319694"/>
                  </a:lnTo>
                  <a:lnTo>
                    <a:pt x="9025382" y="8312048"/>
                  </a:lnTo>
                  <a:close/>
                </a:path>
                <a:path w="14841219" h="10718800" extrusionOk="0">
                  <a:moveTo>
                    <a:pt x="9025382" y="8211960"/>
                  </a:moveTo>
                  <a:lnTo>
                    <a:pt x="9023845" y="8204301"/>
                  </a:lnTo>
                  <a:lnTo>
                    <a:pt x="9019629" y="8198066"/>
                  </a:lnTo>
                  <a:lnTo>
                    <a:pt x="9013380" y="8193849"/>
                  </a:lnTo>
                  <a:lnTo>
                    <a:pt x="9005735" y="8192313"/>
                  </a:lnTo>
                  <a:lnTo>
                    <a:pt x="8998090" y="8193849"/>
                  </a:lnTo>
                  <a:lnTo>
                    <a:pt x="8991841" y="8198066"/>
                  </a:lnTo>
                  <a:lnTo>
                    <a:pt x="8987625" y="8204301"/>
                  </a:lnTo>
                  <a:lnTo>
                    <a:pt x="8986088" y="8211960"/>
                  </a:lnTo>
                  <a:lnTo>
                    <a:pt x="8987625" y="8219605"/>
                  </a:lnTo>
                  <a:lnTo>
                    <a:pt x="8991841" y="8225853"/>
                  </a:lnTo>
                  <a:lnTo>
                    <a:pt x="8998090" y="8230057"/>
                  </a:lnTo>
                  <a:lnTo>
                    <a:pt x="9005735" y="8231594"/>
                  </a:lnTo>
                  <a:lnTo>
                    <a:pt x="9013380" y="8230057"/>
                  </a:lnTo>
                  <a:lnTo>
                    <a:pt x="9019629" y="8225853"/>
                  </a:lnTo>
                  <a:lnTo>
                    <a:pt x="9023845" y="8219605"/>
                  </a:lnTo>
                  <a:lnTo>
                    <a:pt x="9025382" y="8211960"/>
                  </a:lnTo>
                  <a:close/>
                </a:path>
                <a:path w="14841219" h="10718800" extrusionOk="0">
                  <a:moveTo>
                    <a:pt x="9025395" y="8111858"/>
                  </a:moveTo>
                  <a:lnTo>
                    <a:pt x="9023845" y="8104213"/>
                  </a:lnTo>
                  <a:lnTo>
                    <a:pt x="9019642" y="8097964"/>
                  </a:lnTo>
                  <a:lnTo>
                    <a:pt x="9013393" y="8093761"/>
                  </a:lnTo>
                  <a:lnTo>
                    <a:pt x="9005735" y="8092224"/>
                  </a:lnTo>
                  <a:lnTo>
                    <a:pt x="8998090" y="8093761"/>
                  </a:lnTo>
                  <a:lnTo>
                    <a:pt x="8991841" y="8097964"/>
                  </a:lnTo>
                  <a:lnTo>
                    <a:pt x="8987638" y="8104213"/>
                  </a:lnTo>
                  <a:lnTo>
                    <a:pt x="8986101" y="8111858"/>
                  </a:lnTo>
                  <a:lnTo>
                    <a:pt x="8987638" y="8119504"/>
                  </a:lnTo>
                  <a:lnTo>
                    <a:pt x="8991841" y="8125752"/>
                  </a:lnTo>
                  <a:lnTo>
                    <a:pt x="8998090" y="8129968"/>
                  </a:lnTo>
                  <a:lnTo>
                    <a:pt x="9005735" y="8131518"/>
                  </a:lnTo>
                  <a:lnTo>
                    <a:pt x="9013393" y="8129968"/>
                  </a:lnTo>
                  <a:lnTo>
                    <a:pt x="9019642" y="8125752"/>
                  </a:lnTo>
                  <a:lnTo>
                    <a:pt x="9023845" y="8119504"/>
                  </a:lnTo>
                  <a:lnTo>
                    <a:pt x="9025395" y="8111858"/>
                  </a:lnTo>
                  <a:close/>
                </a:path>
                <a:path w="14841219" h="10718800" extrusionOk="0">
                  <a:moveTo>
                    <a:pt x="9025395" y="8011769"/>
                  </a:moveTo>
                  <a:lnTo>
                    <a:pt x="9023845" y="8004124"/>
                  </a:lnTo>
                  <a:lnTo>
                    <a:pt x="9019642" y="7997876"/>
                  </a:lnTo>
                  <a:lnTo>
                    <a:pt x="9013393" y="7993659"/>
                  </a:lnTo>
                  <a:lnTo>
                    <a:pt x="9005735" y="7992110"/>
                  </a:lnTo>
                  <a:lnTo>
                    <a:pt x="8998090" y="7993659"/>
                  </a:lnTo>
                  <a:lnTo>
                    <a:pt x="8991841" y="7997876"/>
                  </a:lnTo>
                  <a:lnTo>
                    <a:pt x="8987638" y="8004124"/>
                  </a:lnTo>
                  <a:lnTo>
                    <a:pt x="8986101" y="8011769"/>
                  </a:lnTo>
                  <a:lnTo>
                    <a:pt x="8987638" y="8019415"/>
                  </a:lnTo>
                  <a:lnTo>
                    <a:pt x="8991841" y="8025651"/>
                  </a:lnTo>
                  <a:lnTo>
                    <a:pt x="8998090" y="8029867"/>
                  </a:lnTo>
                  <a:lnTo>
                    <a:pt x="9005735" y="8031404"/>
                  </a:lnTo>
                  <a:lnTo>
                    <a:pt x="9013393" y="8029867"/>
                  </a:lnTo>
                  <a:lnTo>
                    <a:pt x="9019642" y="8025651"/>
                  </a:lnTo>
                  <a:lnTo>
                    <a:pt x="9023845" y="8019415"/>
                  </a:lnTo>
                  <a:lnTo>
                    <a:pt x="9025395" y="8011769"/>
                  </a:lnTo>
                  <a:close/>
                </a:path>
                <a:path w="14841219" h="10718800" extrusionOk="0">
                  <a:moveTo>
                    <a:pt x="9025395" y="7911668"/>
                  </a:moveTo>
                  <a:lnTo>
                    <a:pt x="9023845" y="7904023"/>
                  </a:lnTo>
                  <a:lnTo>
                    <a:pt x="9019642" y="7897774"/>
                  </a:lnTo>
                  <a:lnTo>
                    <a:pt x="9013393" y="7893571"/>
                  </a:lnTo>
                  <a:lnTo>
                    <a:pt x="9005735" y="7892021"/>
                  </a:lnTo>
                  <a:lnTo>
                    <a:pt x="8998090" y="7893571"/>
                  </a:lnTo>
                  <a:lnTo>
                    <a:pt x="8991841" y="7897774"/>
                  </a:lnTo>
                  <a:lnTo>
                    <a:pt x="8987638" y="7904023"/>
                  </a:lnTo>
                  <a:lnTo>
                    <a:pt x="8986101" y="7911668"/>
                  </a:lnTo>
                  <a:lnTo>
                    <a:pt x="8987638" y="7919313"/>
                  </a:lnTo>
                  <a:lnTo>
                    <a:pt x="8991841" y="7925562"/>
                  </a:lnTo>
                  <a:lnTo>
                    <a:pt x="8998090" y="7929766"/>
                  </a:lnTo>
                  <a:lnTo>
                    <a:pt x="9005735" y="7931315"/>
                  </a:lnTo>
                  <a:lnTo>
                    <a:pt x="9013393" y="7929766"/>
                  </a:lnTo>
                  <a:lnTo>
                    <a:pt x="9019642" y="7925562"/>
                  </a:lnTo>
                  <a:lnTo>
                    <a:pt x="9023845" y="7919313"/>
                  </a:lnTo>
                  <a:lnTo>
                    <a:pt x="9025395" y="7911668"/>
                  </a:lnTo>
                  <a:close/>
                </a:path>
                <a:path w="14841219" h="10718800" extrusionOk="0">
                  <a:moveTo>
                    <a:pt x="9025395" y="7811567"/>
                  </a:moveTo>
                  <a:lnTo>
                    <a:pt x="9023845" y="7803921"/>
                  </a:lnTo>
                  <a:lnTo>
                    <a:pt x="9019642" y="7797673"/>
                  </a:lnTo>
                  <a:lnTo>
                    <a:pt x="9013393" y="7793469"/>
                  </a:lnTo>
                  <a:lnTo>
                    <a:pt x="9005735" y="7791920"/>
                  </a:lnTo>
                  <a:lnTo>
                    <a:pt x="8998090" y="7793469"/>
                  </a:lnTo>
                  <a:lnTo>
                    <a:pt x="8991841" y="7797673"/>
                  </a:lnTo>
                  <a:lnTo>
                    <a:pt x="8987638" y="7803921"/>
                  </a:lnTo>
                  <a:lnTo>
                    <a:pt x="8986101" y="7811567"/>
                  </a:lnTo>
                  <a:lnTo>
                    <a:pt x="8987638" y="7819212"/>
                  </a:lnTo>
                  <a:lnTo>
                    <a:pt x="8991841" y="7825460"/>
                  </a:lnTo>
                  <a:lnTo>
                    <a:pt x="8998090" y="7829664"/>
                  </a:lnTo>
                  <a:lnTo>
                    <a:pt x="9005735" y="7831214"/>
                  </a:lnTo>
                  <a:lnTo>
                    <a:pt x="9013393" y="7829664"/>
                  </a:lnTo>
                  <a:lnTo>
                    <a:pt x="9019642" y="7825460"/>
                  </a:lnTo>
                  <a:lnTo>
                    <a:pt x="9023845" y="7819212"/>
                  </a:lnTo>
                  <a:lnTo>
                    <a:pt x="9025395" y="7811567"/>
                  </a:lnTo>
                  <a:close/>
                </a:path>
                <a:path w="14841219" h="10718800" extrusionOk="0">
                  <a:moveTo>
                    <a:pt x="9025395" y="7711465"/>
                  </a:moveTo>
                  <a:lnTo>
                    <a:pt x="9023845" y="7703820"/>
                  </a:lnTo>
                  <a:lnTo>
                    <a:pt x="9019642" y="7697584"/>
                  </a:lnTo>
                  <a:lnTo>
                    <a:pt x="9013393" y="7693368"/>
                  </a:lnTo>
                  <a:lnTo>
                    <a:pt x="9005735" y="7691818"/>
                  </a:lnTo>
                  <a:lnTo>
                    <a:pt x="8998090" y="7693368"/>
                  </a:lnTo>
                  <a:lnTo>
                    <a:pt x="8991841" y="7697584"/>
                  </a:lnTo>
                  <a:lnTo>
                    <a:pt x="8987638" y="7703820"/>
                  </a:lnTo>
                  <a:lnTo>
                    <a:pt x="8986101" y="7711465"/>
                  </a:lnTo>
                  <a:lnTo>
                    <a:pt x="8987638" y="7719123"/>
                  </a:lnTo>
                  <a:lnTo>
                    <a:pt x="8991841" y="7725359"/>
                  </a:lnTo>
                  <a:lnTo>
                    <a:pt x="8998090" y="7729575"/>
                  </a:lnTo>
                  <a:lnTo>
                    <a:pt x="9005735" y="7731112"/>
                  </a:lnTo>
                  <a:lnTo>
                    <a:pt x="9013393" y="7729575"/>
                  </a:lnTo>
                  <a:lnTo>
                    <a:pt x="9019642" y="7725359"/>
                  </a:lnTo>
                  <a:lnTo>
                    <a:pt x="9023845" y="7719123"/>
                  </a:lnTo>
                  <a:lnTo>
                    <a:pt x="9025395" y="7711465"/>
                  </a:lnTo>
                  <a:close/>
                </a:path>
                <a:path w="14841219" h="10718800" extrusionOk="0">
                  <a:moveTo>
                    <a:pt x="9025395" y="7611377"/>
                  </a:moveTo>
                  <a:lnTo>
                    <a:pt x="9023845" y="7603731"/>
                  </a:lnTo>
                  <a:lnTo>
                    <a:pt x="9019642" y="7597483"/>
                  </a:lnTo>
                  <a:lnTo>
                    <a:pt x="9013393" y="7593279"/>
                  </a:lnTo>
                  <a:lnTo>
                    <a:pt x="9005735" y="7591730"/>
                  </a:lnTo>
                  <a:lnTo>
                    <a:pt x="8998090" y="7593279"/>
                  </a:lnTo>
                  <a:lnTo>
                    <a:pt x="8991841" y="7597483"/>
                  </a:lnTo>
                  <a:lnTo>
                    <a:pt x="8987638" y="7603731"/>
                  </a:lnTo>
                  <a:lnTo>
                    <a:pt x="8986101" y="7611377"/>
                  </a:lnTo>
                  <a:lnTo>
                    <a:pt x="8987638" y="7619022"/>
                  </a:lnTo>
                  <a:lnTo>
                    <a:pt x="8991841" y="7625270"/>
                  </a:lnTo>
                  <a:lnTo>
                    <a:pt x="8998090" y="7629474"/>
                  </a:lnTo>
                  <a:lnTo>
                    <a:pt x="9005735" y="7631023"/>
                  </a:lnTo>
                  <a:lnTo>
                    <a:pt x="9013393" y="7629474"/>
                  </a:lnTo>
                  <a:lnTo>
                    <a:pt x="9019642" y="7625270"/>
                  </a:lnTo>
                  <a:lnTo>
                    <a:pt x="9023845" y="7619022"/>
                  </a:lnTo>
                  <a:lnTo>
                    <a:pt x="9025395" y="7611377"/>
                  </a:lnTo>
                  <a:close/>
                </a:path>
                <a:path w="14841219" h="10718800" extrusionOk="0">
                  <a:moveTo>
                    <a:pt x="9025395" y="7511288"/>
                  </a:moveTo>
                  <a:lnTo>
                    <a:pt x="9023845" y="7503630"/>
                  </a:lnTo>
                  <a:lnTo>
                    <a:pt x="9019642" y="7497394"/>
                  </a:lnTo>
                  <a:lnTo>
                    <a:pt x="9013393" y="7493178"/>
                  </a:lnTo>
                  <a:lnTo>
                    <a:pt x="9005735" y="7491641"/>
                  </a:lnTo>
                  <a:lnTo>
                    <a:pt x="8998090" y="7493178"/>
                  </a:lnTo>
                  <a:lnTo>
                    <a:pt x="8991841" y="7497394"/>
                  </a:lnTo>
                  <a:lnTo>
                    <a:pt x="8987638" y="7503630"/>
                  </a:lnTo>
                  <a:lnTo>
                    <a:pt x="8986101" y="7511288"/>
                  </a:lnTo>
                  <a:lnTo>
                    <a:pt x="8987638" y="7518933"/>
                  </a:lnTo>
                  <a:lnTo>
                    <a:pt x="8991841" y="7525169"/>
                  </a:lnTo>
                  <a:lnTo>
                    <a:pt x="8998090" y="7529373"/>
                  </a:lnTo>
                  <a:lnTo>
                    <a:pt x="9005735" y="7530922"/>
                  </a:lnTo>
                  <a:lnTo>
                    <a:pt x="9013393" y="7529373"/>
                  </a:lnTo>
                  <a:lnTo>
                    <a:pt x="9019642" y="7525169"/>
                  </a:lnTo>
                  <a:lnTo>
                    <a:pt x="9023845" y="7518933"/>
                  </a:lnTo>
                  <a:lnTo>
                    <a:pt x="9025395" y="7511288"/>
                  </a:lnTo>
                  <a:close/>
                </a:path>
                <a:path w="14841219" h="10718800" extrusionOk="0">
                  <a:moveTo>
                    <a:pt x="9069311" y="5658942"/>
                  </a:moveTo>
                  <a:lnTo>
                    <a:pt x="9067762" y="5651284"/>
                  </a:lnTo>
                  <a:lnTo>
                    <a:pt x="9063545" y="5645048"/>
                  </a:lnTo>
                  <a:lnTo>
                    <a:pt x="9057310" y="5640832"/>
                  </a:lnTo>
                  <a:lnTo>
                    <a:pt x="9049664" y="5639295"/>
                  </a:lnTo>
                  <a:lnTo>
                    <a:pt x="9042006" y="5640832"/>
                  </a:lnTo>
                  <a:lnTo>
                    <a:pt x="9035771" y="5645048"/>
                  </a:lnTo>
                  <a:lnTo>
                    <a:pt x="9031554" y="5651284"/>
                  </a:lnTo>
                  <a:lnTo>
                    <a:pt x="9030005" y="5658942"/>
                  </a:lnTo>
                  <a:lnTo>
                    <a:pt x="9031554" y="5666587"/>
                  </a:lnTo>
                  <a:lnTo>
                    <a:pt x="9035771" y="5672823"/>
                  </a:lnTo>
                  <a:lnTo>
                    <a:pt x="9042006" y="5677039"/>
                  </a:lnTo>
                  <a:lnTo>
                    <a:pt x="9049664" y="5678576"/>
                  </a:lnTo>
                  <a:lnTo>
                    <a:pt x="9057310" y="5677039"/>
                  </a:lnTo>
                  <a:lnTo>
                    <a:pt x="9063545" y="5672823"/>
                  </a:lnTo>
                  <a:lnTo>
                    <a:pt x="9067762" y="5666587"/>
                  </a:lnTo>
                  <a:lnTo>
                    <a:pt x="9069311" y="5658942"/>
                  </a:lnTo>
                  <a:close/>
                </a:path>
                <a:path w="14841219" h="10718800" extrusionOk="0">
                  <a:moveTo>
                    <a:pt x="9069311" y="5558841"/>
                  </a:moveTo>
                  <a:lnTo>
                    <a:pt x="9067762" y="5551195"/>
                  </a:lnTo>
                  <a:lnTo>
                    <a:pt x="9063545" y="5544959"/>
                  </a:lnTo>
                  <a:lnTo>
                    <a:pt x="9057310" y="5540743"/>
                  </a:lnTo>
                  <a:lnTo>
                    <a:pt x="9049664" y="5539194"/>
                  </a:lnTo>
                  <a:lnTo>
                    <a:pt x="9042006" y="5540743"/>
                  </a:lnTo>
                  <a:lnTo>
                    <a:pt x="9035771" y="5544959"/>
                  </a:lnTo>
                  <a:lnTo>
                    <a:pt x="9031554" y="5551195"/>
                  </a:lnTo>
                  <a:lnTo>
                    <a:pt x="9030005" y="5558841"/>
                  </a:lnTo>
                  <a:lnTo>
                    <a:pt x="9031554" y="5566499"/>
                  </a:lnTo>
                  <a:lnTo>
                    <a:pt x="9035771" y="5572734"/>
                  </a:lnTo>
                  <a:lnTo>
                    <a:pt x="9042006" y="5576938"/>
                  </a:lnTo>
                  <a:lnTo>
                    <a:pt x="9049664" y="5578487"/>
                  </a:lnTo>
                  <a:lnTo>
                    <a:pt x="9057310" y="5576938"/>
                  </a:lnTo>
                  <a:lnTo>
                    <a:pt x="9063545" y="5572734"/>
                  </a:lnTo>
                  <a:lnTo>
                    <a:pt x="9067762" y="5566499"/>
                  </a:lnTo>
                  <a:lnTo>
                    <a:pt x="9069311" y="5558841"/>
                  </a:lnTo>
                  <a:close/>
                </a:path>
                <a:path w="14841219" h="10718800" extrusionOk="0">
                  <a:moveTo>
                    <a:pt x="9069311" y="5458752"/>
                  </a:moveTo>
                  <a:lnTo>
                    <a:pt x="9067762" y="5451106"/>
                  </a:lnTo>
                  <a:lnTo>
                    <a:pt x="9063558" y="5444858"/>
                  </a:lnTo>
                  <a:lnTo>
                    <a:pt x="9057310" y="5440654"/>
                  </a:lnTo>
                  <a:lnTo>
                    <a:pt x="9049664" y="5439105"/>
                  </a:lnTo>
                  <a:lnTo>
                    <a:pt x="9042019" y="5440654"/>
                  </a:lnTo>
                  <a:lnTo>
                    <a:pt x="9035771" y="5444858"/>
                  </a:lnTo>
                  <a:lnTo>
                    <a:pt x="9031554" y="5451106"/>
                  </a:lnTo>
                  <a:lnTo>
                    <a:pt x="9030017" y="5458752"/>
                  </a:lnTo>
                  <a:lnTo>
                    <a:pt x="9031554" y="5466397"/>
                  </a:lnTo>
                  <a:lnTo>
                    <a:pt x="9035771" y="5472646"/>
                  </a:lnTo>
                  <a:lnTo>
                    <a:pt x="9042019" y="5476862"/>
                  </a:lnTo>
                  <a:lnTo>
                    <a:pt x="9049664" y="5478399"/>
                  </a:lnTo>
                  <a:lnTo>
                    <a:pt x="9057310" y="5476862"/>
                  </a:lnTo>
                  <a:lnTo>
                    <a:pt x="9063558" y="5472646"/>
                  </a:lnTo>
                  <a:lnTo>
                    <a:pt x="9067762" y="5466397"/>
                  </a:lnTo>
                  <a:lnTo>
                    <a:pt x="9069311" y="5458752"/>
                  </a:lnTo>
                  <a:close/>
                </a:path>
                <a:path w="14841219" h="10718800" extrusionOk="0">
                  <a:moveTo>
                    <a:pt x="9069311" y="5358650"/>
                  </a:moveTo>
                  <a:lnTo>
                    <a:pt x="9067762" y="5351005"/>
                  </a:lnTo>
                  <a:lnTo>
                    <a:pt x="9063545" y="5344757"/>
                  </a:lnTo>
                  <a:lnTo>
                    <a:pt x="9057310" y="5340540"/>
                  </a:lnTo>
                  <a:lnTo>
                    <a:pt x="9049664" y="5339004"/>
                  </a:lnTo>
                  <a:lnTo>
                    <a:pt x="9042006" y="5340540"/>
                  </a:lnTo>
                  <a:lnTo>
                    <a:pt x="9035771" y="5344757"/>
                  </a:lnTo>
                  <a:lnTo>
                    <a:pt x="9031554" y="5351005"/>
                  </a:lnTo>
                  <a:lnTo>
                    <a:pt x="9030005" y="5358650"/>
                  </a:lnTo>
                  <a:lnTo>
                    <a:pt x="9031554" y="5366296"/>
                  </a:lnTo>
                  <a:lnTo>
                    <a:pt x="9035771" y="5372544"/>
                  </a:lnTo>
                  <a:lnTo>
                    <a:pt x="9042006" y="5376761"/>
                  </a:lnTo>
                  <a:lnTo>
                    <a:pt x="9049664" y="5378297"/>
                  </a:lnTo>
                  <a:lnTo>
                    <a:pt x="9057310" y="5376761"/>
                  </a:lnTo>
                  <a:lnTo>
                    <a:pt x="9063545" y="5372544"/>
                  </a:lnTo>
                  <a:lnTo>
                    <a:pt x="9067762" y="5366296"/>
                  </a:lnTo>
                  <a:lnTo>
                    <a:pt x="9069311" y="5358650"/>
                  </a:lnTo>
                  <a:close/>
                </a:path>
                <a:path w="14841219" h="10718800" extrusionOk="0">
                  <a:moveTo>
                    <a:pt x="9069311" y="5258562"/>
                  </a:moveTo>
                  <a:lnTo>
                    <a:pt x="9067762" y="5250904"/>
                  </a:lnTo>
                  <a:lnTo>
                    <a:pt x="9063545" y="5244655"/>
                  </a:lnTo>
                  <a:lnTo>
                    <a:pt x="9057310" y="5240452"/>
                  </a:lnTo>
                  <a:lnTo>
                    <a:pt x="9049664" y="5238902"/>
                  </a:lnTo>
                  <a:lnTo>
                    <a:pt x="9042006" y="5240452"/>
                  </a:lnTo>
                  <a:lnTo>
                    <a:pt x="9035771" y="5244655"/>
                  </a:lnTo>
                  <a:lnTo>
                    <a:pt x="9031554" y="5250904"/>
                  </a:lnTo>
                  <a:lnTo>
                    <a:pt x="9030005" y="5258562"/>
                  </a:lnTo>
                  <a:lnTo>
                    <a:pt x="9031554" y="5266207"/>
                  </a:lnTo>
                  <a:lnTo>
                    <a:pt x="9035771" y="5272443"/>
                  </a:lnTo>
                  <a:lnTo>
                    <a:pt x="9042006" y="5276659"/>
                  </a:lnTo>
                  <a:lnTo>
                    <a:pt x="9049664" y="5278209"/>
                  </a:lnTo>
                  <a:lnTo>
                    <a:pt x="9057310" y="5276659"/>
                  </a:lnTo>
                  <a:lnTo>
                    <a:pt x="9063545" y="5272443"/>
                  </a:lnTo>
                  <a:lnTo>
                    <a:pt x="9067762" y="5266207"/>
                  </a:lnTo>
                  <a:lnTo>
                    <a:pt x="9069311" y="5258562"/>
                  </a:lnTo>
                  <a:close/>
                </a:path>
                <a:path w="14841219" h="10718800" extrusionOk="0">
                  <a:moveTo>
                    <a:pt x="9069311" y="5158473"/>
                  </a:moveTo>
                  <a:lnTo>
                    <a:pt x="9067762" y="5150815"/>
                  </a:lnTo>
                  <a:lnTo>
                    <a:pt x="9063545" y="5144567"/>
                  </a:lnTo>
                  <a:lnTo>
                    <a:pt x="9057310" y="5140350"/>
                  </a:lnTo>
                  <a:lnTo>
                    <a:pt x="9049664" y="5138813"/>
                  </a:lnTo>
                  <a:lnTo>
                    <a:pt x="9042006" y="5140350"/>
                  </a:lnTo>
                  <a:lnTo>
                    <a:pt x="9035771" y="5144567"/>
                  </a:lnTo>
                  <a:lnTo>
                    <a:pt x="9031554" y="5150815"/>
                  </a:lnTo>
                  <a:lnTo>
                    <a:pt x="9030005" y="5158473"/>
                  </a:lnTo>
                  <a:lnTo>
                    <a:pt x="9031554" y="5166106"/>
                  </a:lnTo>
                  <a:lnTo>
                    <a:pt x="9035771" y="5172354"/>
                  </a:lnTo>
                  <a:lnTo>
                    <a:pt x="9042006" y="5176558"/>
                  </a:lnTo>
                  <a:lnTo>
                    <a:pt x="9049664" y="5178107"/>
                  </a:lnTo>
                  <a:lnTo>
                    <a:pt x="9057310" y="5176558"/>
                  </a:lnTo>
                  <a:lnTo>
                    <a:pt x="9063545" y="5172354"/>
                  </a:lnTo>
                  <a:lnTo>
                    <a:pt x="9067762" y="5166106"/>
                  </a:lnTo>
                  <a:lnTo>
                    <a:pt x="9069311" y="5158473"/>
                  </a:lnTo>
                  <a:close/>
                </a:path>
                <a:path w="14841219" h="10718800" extrusionOk="0">
                  <a:moveTo>
                    <a:pt x="9069311" y="5058359"/>
                  </a:moveTo>
                  <a:lnTo>
                    <a:pt x="9067762" y="5050714"/>
                  </a:lnTo>
                  <a:lnTo>
                    <a:pt x="9063545" y="5044465"/>
                  </a:lnTo>
                  <a:lnTo>
                    <a:pt x="9057310" y="5040261"/>
                  </a:lnTo>
                  <a:lnTo>
                    <a:pt x="9049664" y="5038712"/>
                  </a:lnTo>
                  <a:lnTo>
                    <a:pt x="9042006" y="5040261"/>
                  </a:lnTo>
                  <a:lnTo>
                    <a:pt x="9035771" y="5044465"/>
                  </a:lnTo>
                  <a:lnTo>
                    <a:pt x="9031554" y="5050714"/>
                  </a:lnTo>
                  <a:lnTo>
                    <a:pt x="9030005" y="5058359"/>
                  </a:lnTo>
                  <a:lnTo>
                    <a:pt x="9031554" y="5066004"/>
                  </a:lnTo>
                  <a:lnTo>
                    <a:pt x="9035771" y="5072253"/>
                  </a:lnTo>
                  <a:lnTo>
                    <a:pt x="9042006" y="5076469"/>
                  </a:lnTo>
                  <a:lnTo>
                    <a:pt x="9049664" y="5078006"/>
                  </a:lnTo>
                  <a:lnTo>
                    <a:pt x="9057310" y="5076469"/>
                  </a:lnTo>
                  <a:lnTo>
                    <a:pt x="9063545" y="5072253"/>
                  </a:lnTo>
                  <a:lnTo>
                    <a:pt x="9067762" y="5066004"/>
                  </a:lnTo>
                  <a:lnTo>
                    <a:pt x="9069311" y="5058359"/>
                  </a:lnTo>
                  <a:close/>
                </a:path>
                <a:path w="14841219" h="10718800" extrusionOk="0">
                  <a:moveTo>
                    <a:pt x="9069311" y="4958258"/>
                  </a:moveTo>
                  <a:lnTo>
                    <a:pt x="9067762" y="4950612"/>
                  </a:lnTo>
                  <a:lnTo>
                    <a:pt x="9063545" y="4944376"/>
                  </a:lnTo>
                  <a:lnTo>
                    <a:pt x="9057310" y="4940160"/>
                  </a:lnTo>
                  <a:lnTo>
                    <a:pt x="9049664" y="4938611"/>
                  </a:lnTo>
                  <a:lnTo>
                    <a:pt x="9042006" y="4940160"/>
                  </a:lnTo>
                  <a:lnTo>
                    <a:pt x="9035771" y="4944376"/>
                  </a:lnTo>
                  <a:lnTo>
                    <a:pt x="9031554" y="4950612"/>
                  </a:lnTo>
                  <a:lnTo>
                    <a:pt x="9030005" y="4958258"/>
                  </a:lnTo>
                  <a:lnTo>
                    <a:pt x="9031554" y="4965916"/>
                  </a:lnTo>
                  <a:lnTo>
                    <a:pt x="9035771" y="4972164"/>
                  </a:lnTo>
                  <a:lnTo>
                    <a:pt x="9042006" y="4976380"/>
                  </a:lnTo>
                  <a:lnTo>
                    <a:pt x="9049664" y="4977917"/>
                  </a:lnTo>
                  <a:lnTo>
                    <a:pt x="9057310" y="4976380"/>
                  </a:lnTo>
                  <a:lnTo>
                    <a:pt x="9063545" y="4972164"/>
                  </a:lnTo>
                  <a:lnTo>
                    <a:pt x="9067762" y="4965916"/>
                  </a:lnTo>
                  <a:lnTo>
                    <a:pt x="9069311" y="4958258"/>
                  </a:lnTo>
                  <a:close/>
                </a:path>
                <a:path w="14841219" h="10718800" extrusionOk="0">
                  <a:moveTo>
                    <a:pt x="9069311" y="4858169"/>
                  </a:moveTo>
                  <a:lnTo>
                    <a:pt x="9067762" y="4850523"/>
                  </a:lnTo>
                  <a:lnTo>
                    <a:pt x="9063545" y="4844288"/>
                  </a:lnTo>
                  <a:lnTo>
                    <a:pt x="9057310" y="4840071"/>
                  </a:lnTo>
                  <a:lnTo>
                    <a:pt x="9049664" y="4838522"/>
                  </a:lnTo>
                  <a:lnTo>
                    <a:pt x="9042006" y="4840071"/>
                  </a:lnTo>
                  <a:lnTo>
                    <a:pt x="9035771" y="4844288"/>
                  </a:lnTo>
                  <a:lnTo>
                    <a:pt x="9031554" y="4850523"/>
                  </a:lnTo>
                  <a:lnTo>
                    <a:pt x="9030005" y="4858169"/>
                  </a:lnTo>
                  <a:lnTo>
                    <a:pt x="9031554" y="4865814"/>
                  </a:lnTo>
                  <a:lnTo>
                    <a:pt x="9035771" y="4872063"/>
                  </a:lnTo>
                  <a:lnTo>
                    <a:pt x="9042006" y="4876266"/>
                  </a:lnTo>
                  <a:lnTo>
                    <a:pt x="9049664" y="4877803"/>
                  </a:lnTo>
                  <a:lnTo>
                    <a:pt x="9057310" y="4876266"/>
                  </a:lnTo>
                  <a:lnTo>
                    <a:pt x="9063545" y="4872063"/>
                  </a:lnTo>
                  <a:lnTo>
                    <a:pt x="9067762" y="4865814"/>
                  </a:lnTo>
                  <a:lnTo>
                    <a:pt x="9069311" y="4858169"/>
                  </a:lnTo>
                  <a:close/>
                </a:path>
                <a:path w="14841219" h="10718800" extrusionOk="0">
                  <a:moveTo>
                    <a:pt x="9069311" y="4758067"/>
                  </a:moveTo>
                  <a:lnTo>
                    <a:pt x="9067762" y="4750422"/>
                  </a:lnTo>
                  <a:lnTo>
                    <a:pt x="9063545" y="4744186"/>
                  </a:lnTo>
                  <a:lnTo>
                    <a:pt x="9057310" y="4739970"/>
                  </a:lnTo>
                  <a:lnTo>
                    <a:pt x="9049664" y="4738433"/>
                  </a:lnTo>
                  <a:lnTo>
                    <a:pt x="9042006" y="4739970"/>
                  </a:lnTo>
                  <a:lnTo>
                    <a:pt x="9035771" y="4744186"/>
                  </a:lnTo>
                  <a:lnTo>
                    <a:pt x="9031554" y="4750422"/>
                  </a:lnTo>
                  <a:lnTo>
                    <a:pt x="9030005" y="4758067"/>
                  </a:lnTo>
                  <a:lnTo>
                    <a:pt x="9031554" y="4765713"/>
                  </a:lnTo>
                  <a:lnTo>
                    <a:pt x="9035771" y="4771961"/>
                  </a:lnTo>
                  <a:lnTo>
                    <a:pt x="9042006" y="4776178"/>
                  </a:lnTo>
                  <a:lnTo>
                    <a:pt x="9049664" y="4777714"/>
                  </a:lnTo>
                  <a:lnTo>
                    <a:pt x="9057310" y="4776178"/>
                  </a:lnTo>
                  <a:lnTo>
                    <a:pt x="9063545" y="4771961"/>
                  </a:lnTo>
                  <a:lnTo>
                    <a:pt x="9067762" y="4765713"/>
                  </a:lnTo>
                  <a:lnTo>
                    <a:pt x="9069311" y="4758067"/>
                  </a:lnTo>
                  <a:close/>
                </a:path>
                <a:path w="14841219" h="10718800" extrusionOk="0">
                  <a:moveTo>
                    <a:pt x="9069311" y="4657979"/>
                  </a:moveTo>
                  <a:lnTo>
                    <a:pt x="9067762" y="4650333"/>
                  </a:lnTo>
                  <a:lnTo>
                    <a:pt x="9063545" y="4644085"/>
                  </a:lnTo>
                  <a:lnTo>
                    <a:pt x="9057310" y="4639869"/>
                  </a:lnTo>
                  <a:lnTo>
                    <a:pt x="9049664" y="4638319"/>
                  </a:lnTo>
                  <a:lnTo>
                    <a:pt x="9042006" y="4639869"/>
                  </a:lnTo>
                  <a:lnTo>
                    <a:pt x="9035771" y="4644085"/>
                  </a:lnTo>
                  <a:lnTo>
                    <a:pt x="9031554" y="4650333"/>
                  </a:lnTo>
                  <a:lnTo>
                    <a:pt x="9030005" y="4657979"/>
                  </a:lnTo>
                  <a:lnTo>
                    <a:pt x="9031554" y="4665624"/>
                  </a:lnTo>
                  <a:lnTo>
                    <a:pt x="9035771" y="4671873"/>
                  </a:lnTo>
                  <a:lnTo>
                    <a:pt x="9042006" y="4676076"/>
                  </a:lnTo>
                  <a:lnTo>
                    <a:pt x="9049664" y="4677613"/>
                  </a:lnTo>
                  <a:lnTo>
                    <a:pt x="9057310" y="4676076"/>
                  </a:lnTo>
                  <a:lnTo>
                    <a:pt x="9063545" y="4671873"/>
                  </a:lnTo>
                  <a:lnTo>
                    <a:pt x="9067762" y="4665624"/>
                  </a:lnTo>
                  <a:lnTo>
                    <a:pt x="9069311" y="4657979"/>
                  </a:lnTo>
                  <a:close/>
                </a:path>
                <a:path w="14841219" h="10718800" extrusionOk="0">
                  <a:moveTo>
                    <a:pt x="9069311" y="4557877"/>
                  </a:moveTo>
                  <a:lnTo>
                    <a:pt x="9067762" y="4550232"/>
                  </a:lnTo>
                  <a:lnTo>
                    <a:pt x="9063545" y="4543984"/>
                  </a:lnTo>
                  <a:lnTo>
                    <a:pt x="9057310" y="4539767"/>
                  </a:lnTo>
                  <a:lnTo>
                    <a:pt x="9049664" y="4538230"/>
                  </a:lnTo>
                  <a:lnTo>
                    <a:pt x="9042006" y="4539767"/>
                  </a:lnTo>
                  <a:lnTo>
                    <a:pt x="9035771" y="4543984"/>
                  </a:lnTo>
                  <a:lnTo>
                    <a:pt x="9031554" y="4550232"/>
                  </a:lnTo>
                  <a:lnTo>
                    <a:pt x="9030005" y="4557877"/>
                  </a:lnTo>
                  <a:lnTo>
                    <a:pt x="9031554" y="4565523"/>
                  </a:lnTo>
                  <a:lnTo>
                    <a:pt x="9035771" y="4571771"/>
                  </a:lnTo>
                  <a:lnTo>
                    <a:pt x="9042006" y="4575975"/>
                  </a:lnTo>
                  <a:lnTo>
                    <a:pt x="9049664" y="4577524"/>
                  </a:lnTo>
                  <a:lnTo>
                    <a:pt x="9057310" y="4575975"/>
                  </a:lnTo>
                  <a:lnTo>
                    <a:pt x="9063545" y="4571771"/>
                  </a:lnTo>
                  <a:lnTo>
                    <a:pt x="9067762" y="4565523"/>
                  </a:lnTo>
                  <a:lnTo>
                    <a:pt x="9069311" y="4557877"/>
                  </a:lnTo>
                  <a:close/>
                </a:path>
                <a:path w="14841219" h="10718800" extrusionOk="0">
                  <a:moveTo>
                    <a:pt x="9069311" y="4457789"/>
                  </a:moveTo>
                  <a:lnTo>
                    <a:pt x="9067762" y="4450143"/>
                  </a:lnTo>
                  <a:lnTo>
                    <a:pt x="9063545" y="4443895"/>
                  </a:lnTo>
                  <a:lnTo>
                    <a:pt x="9057310" y="4439678"/>
                  </a:lnTo>
                  <a:lnTo>
                    <a:pt x="9049664" y="4438129"/>
                  </a:lnTo>
                  <a:lnTo>
                    <a:pt x="9042006" y="4439678"/>
                  </a:lnTo>
                  <a:lnTo>
                    <a:pt x="9035771" y="4443895"/>
                  </a:lnTo>
                  <a:lnTo>
                    <a:pt x="9031554" y="4450143"/>
                  </a:lnTo>
                  <a:lnTo>
                    <a:pt x="9030005" y="4457789"/>
                  </a:lnTo>
                  <a:lnTo>
                    <a:pt x="9031554" y="4465434"/>
                  </a:lnTo>
                  <a:lnTo>
                    <a:pt x="9035771" y="4471682"/>
                  </a:lnTo>
                  <a:lnTo>
                    <a:pt x="9042006" y="4475886"/>
                  </a:lnTo>
                  <a:lnTo>
                    <a:pt x="9049664" y="4477436"/>
                  </a:lnTo>
                  <a:lnTo>
                    <a:pt x="9057310" y="4475886"/>
                  </a:lnTo>
                  <a:lnTo>
                    <a:pt x="9063545" y="4471682"/>
                  </a:lnTo>
                  <a:lnTo>
                    <a:pt x="9067762" y="4465434"/>
                  </a:lnTo>
                  <a:lnTo>
                    <a:pt x="9069311" y="4457789"/>
                  </a:lnTo>
                  <a:close/>
                </a:path>
                <a:path w="14841219" h="10718800" extrusionOk="0">
                  <a:moveTo>
                    <a:pt x="9069311" y="4357687"/>
                  </a:moveTo>
                  <a:lnTo>
                    <a:pt x="9067762" y="4350042"/>
                  </a:lnTo>
                  <a:lnTo>
                    <a:pt x="9063545" y="4343806"/>
                  </a:lnTo>
                  <a:lnTo>
                    <a:pt x="9057310" y="4339590"/>
                  </a:lnTo>
                  <a:lnTo>
                    <a:pt x="9049664" y="4338053"/>
                  </a:lnTo>
                  <a:lnTo>
                    <a:pt x="9042006" y="4339590"/>
                  </a:lnTo>
                  <a:lnTo>
                    <a:pt x="9035771" y="4343806"/>
                  </a:lnTo>
                  <a:lnTo>
                    <a:pt x="9031554" y="4350042"/>
                  </a:lnTo>
                  <a:lnTo>
                    <a:pt x="9030005" y="4357687"/>
                  </a:lnTo>
                  <a:lnTo>
                    <a:pt x="9031554" y="4365333"/>
                  </a:lnTo>
                  <a:lnTo>
                    <a:pt x="9035771" y="4371581"/>
                  </a:lnTo>
                  <a:lnTo>
                    <a:pt x="9042006" y="4375797"/>
                  </a:lnTo>
                  <a:lnTo>
                    <a:pt x="9049664" y="4377334"/>
                  </a:lnTo>
                  <a:lnTo>
                    <a:pt x="9057310" y="4375797"/>
                  </a:lnTo>
                  <a:lnTo>
                    <a:pt x="9063545" y="4371581"/>
                  </a:lnTo>
                  <a:lnTo>
                    <a:pt x="9067762" y="4365333"/>
                  </a:lnTo>
                  <a:lnTo>
                    <a:pt x="9069311" y="4357687"/>
                  </a:lnTo>
                  <a:close/>
                </a:path>
                <a:path w="14841219" h="10718800" extrusionOk="0">
                  <a:moveTo>
                    <a:pt x="9069311" y="4257599"/>
                  </a:moveTo>
                  <a:lnTo>
                    <a:pt x="9067762" y="4249953"/>
                  </a:lnTo>
                  <a:lnTo>
                    <a:pt x="9063545" y="4243705"/>
                  </a:lnTo>
                  <a:lnTo>
                    <a:pt x="9057310" y="4239488"/>
                  </a:lnTo>
                  <a:lnTo>
                    <a:pt x="9049664" y="4237939"/>
                  </a:lnTo>
                  <a:lnTo>
                    <a:pt x="9042006" y="4239488"/>
                  </a:lnTo>
                  <a:lnTo>
                    <a:pt x="9035771" y="4243705"/>
                  </a:lnTo>
                  <a:lnTo>
                    <a:pt x="9031554" y="4249953"/>
                  </a:lnTo>
                  <a:lnTo>
                    <a:pt x="9030005" y="4257599"/>
                  </a:lnTo>
                  <a:lnTo>
                    <a:pt x="9031554" y="4265244"/>
                  </a:lnTo>
                  <a:lnTo>
                    <a:pt x="9035771" y="4271492"/>
                  </a:lnTo>
                  <a:lnTo>
                    <a:pt x="9042006" y="4275696"/>
                  </a:lnTo>
                  <a:lnTo>
                    <a:pt x="9049664" y="4277245"/>
                  </a:lnTo>
                  <a:lnTo>
                    <a:pt x="9057310" y="4275696"/>
                  </a:lnTo>
                  <a:lnTo>
                    <a:pt x="9063545" y="4271492"/>
                  </a:lnTo>
                  <a:lnTo>
                    <a:pt x="9067762" y="4265244"/>
                  </a:lnTo>
                  <a:lnTo>
                    <a:pt x="9069311" y="4257599"/>
                  </a:lnTo>
                  <a:close/>
                </a:path>
                <a:path w="14841219" h="10718800" extrusionOk="0">
                  <a:moveTo>
                    <a:pt x="9069311" y="4157497"/>
                  </a:moveTo>
                  <a:lnTo>
                    <a:pt x="9067762" y="4149852"/>
                  </a:lnTo>
                  <a:lnTo>
                    <a:pt x="9063545" y="4143603"/>
                  </a:lnTo>
                  <a:lnTo>
                    <a:pt x="9057310" y="4139400"/>
                  </a:lnTo>
                  <a:lnTo>
                    <a:pt x="9049664" y="4137850"/>
                  </a:lnTo>
                  <a:lnTo>
                    <a:pt x="9042006" y="4139400"/>
                  </a:lnTo>
                  <a:lnTo>
                    <a:pt x="9035771" y="4143603"/>
                  </a:lnTo>
                  <a:lnTo>
                    <a:pt x="9031554" y="4149852"/>
                  </a:lnTo>
                  <a:lnTo>
                    <a:pt x="9030005" y="4157497"/>
                  </a:lnTo>
                  <a:lnTo>
                    <a:pt x="9031554" y="4165142"/>
                  </a:lnTo>
                  <a:lnTo>
                    <a:pt x="9035771" y="4171391"/>
                  </a:lnTo>
                  <a:lnTo>
                    <a:pt x="9042006" y="4175595"/>
                  </a:lnTo>
                  <a:lnTo>
                    <a:pt x="9049664" y="4177144"/>
                  </a:lnTo>
                  <a:lnTo>
                    <a:pt x="9057310" y="4175595"/>
                  </a:lnTo>
                  <a:lnTo>
                    <a:pt x="9063545" y="4171391"/>
                  </a:lnTo>
                  <a:lnTo>
                    <a:pt x="9067762" y="4165142"/>
                  </a:lnTo>
                  <a:lnTo>
                    <a:pt x="9069311" y="4157497"/>
                  </a:lnTo>
                  <a:close/>
                </a:path>
                <a:path w="14841219" h="10718800" extrusionOk="0">
                  <a:moveTo>
                    <a:pt x="9069311" y="4057396"/>
                  </a:moveTo>
                  <a:lnTo>
                    <a:pt x="9067762" y="4049750"/>
                  </a:lnTo>
                  <a:lnTo>
                    <a:pt x="9063545" y="4043502"/>
                  </a:lnTo>
                  <a:lnTo>
                    <a:pt x="9057310" y="4039298"/>
                  </a:lnTo>
                  <a:lnTo>
                    <a:pt x="9049664" y="4037749"/>
                  </a:lnTo>
                  <a:lnTo>
                    <a:pt x="9042006" y="4039298"/>
                  </a:lnTo>
                  <a:lnTo>
                    <a:pt x="9035771" y="4043502"/>
                  </a:lnTo>
                  <a:lnTo>
                    <a:pt x="9031554" y="4049750"/>
                  </a:lnTo>
                  <a:lnTo>
                    <a:pt x="9030005" y="4057396"/>
                  </a:lnTo>
                  <a:lnTo>
                    <a:pt x="9031554" y="4065041"/>
                  </a:lnTo>
                  <a:lnTo>
                    <a:pt x="9035771" y="4071289"/>
                  </a:lnTo>
                  <a:lnTo>
                    <a:pt x="9042006" y="4075493"/>
                  </a:lnTo>
                  <a:lnTo>
                    <a:pt x="9049664" y="4077043"/>
                  </a:lnTo>
                  <a:lnTo>
                    <a:pt x="9057310" y="4075493"/>
                  </a:lnTo>
                  <a:lnTo>
                    <a:pt x="9063545" y="4071289"/>
                  </a:lnTo>
                  <a:lnTo>
                    <a:pt x="9067762" y="4065041"/>
                  </a:lnTo>
                  <a:lnTo>
                    <a:pt x="9069311" y="4057396"/>
                  </a:lnTo>
                  <a:close/>
                </a:path>
                <a:path w="14841219" h="10718800" extrusionOk="0">
                  <a:moveTo>
                    <a:pt x="9069311" y="3957294"/>
                  </a:moveTo>
                  <a:lnTo>
                    <a:pt x="9067762" y="3949649"/>
                  </a:lnTo>
                  <a:lnTo>
                    <a:pt x="9063545" y="3943413"/>
                  </a:lnTo>
                  <a:lnTo>
                    <a:pt x="9057310" y="3939209"/>
                  </a:lnTo>
                  <a:lnTo>
                    <a:pt x="9049664" y="3937660"/>
                  </a:lnTo>
                  <a:lnTo>
                    <a:pt x="9042006" y="3939209"/>
                  </a:lnTo>
                  <a:lnTo>
                    <a:pt x="9035771" y="3943413"/>
                  </a:lnTo>
                  <a:lnTo>
                    <a:pt x="9031554" y="3949649"/>
                  </a:lnTo>
                  <a:lnTo>
                    <a:pt x="9030005" y="3957294"/>
                  </a:lnTo>
                  <a:lnTo>
                    <a:pt x="9031554" y="3964952"/>
                  </a:lnTo>
                  <a:lnTo>
                    <a:pt x="9035771" y="3971188"/>
                  </a:lnTo>
                  <a:lnTo>
                    <a:pt x="9042006" y="3975404"/>
                  </a:lnTo>
                  <a:lnTo>
                    <a:pt x="9049664" y="3976941"/>
                  </a:lnTo>
                  <a:lnTo>
                    <a:pt x="9057310" y="3975404"/>
                  </a:lnTo>
                  <a:lnTo>
                    <a:pt x="9063545" y="3971188"/>
                  </a:lnTo>
                  <a:lnTo>
                    <a:pt x="9067762" y="3964952"/>
                  </a:lnTo>
                  <a:lnTo>
                    <a:pt x="9069311" y="3957294"/>
                  </a:lnTo>
                  <a:close/>
                </a:path>
                <a:path w="14841219" h="10718800" extrusionOk="0">
                  <a:moveTo>
                    <a:pt x="9069311" y="3857218"/>
                  </a:moveTo>
                  <a:lnTo>
                    <a:pt x="9067762" y="3849573"/>
                  </a:lnTo>
                  <a:lnTo>
                    <a:pt x="9063558" y="3843324"/>
                  </a:lnTo>
                  <a:lnTo>
                    <a:pt x="9057310" y="3839108"/>
                  </a:lnTo>
                  <a:lnTo>
                    <a:pt x="9049664" y="3837571"/>
                  </a:lnTo>
                  <a:lnTo>
                    <a:pt x="9042019" y="3839108"/>
                  </a:lnTo>
                  <a:lnTo>
                    <a:pt x="9035771" y="3843324"/>
                  </a:lnTo>
                  <a:lnTo>
                    <a:pt x="9031554" y="3849573"/>
                  </a:lnTo>
                  <a:lnTo>
                    <a:pt x="9030017" y="3857218"/>
                  </a:lnTo>
                  <a:lnTo>
                    <a:pt x="9031554" y="3864864"/>
                  </a:lnTo>
                  <a:lnTo>
                    <a:pt x="9035771" y="3871112"/>
                  </a:lnTo>
                  <a:lnTo>
                    <a:pt x="9042019" y="3875328"/>
                  </a:lnTo>
                  <a:lnTo>
                    <a:pt x="9049664" y="3876865"/>
                  </a:lnTo>
                  <a:lnTo>
                    <a:pt x="9057310" y="3875328"/>
                  </a:lnTo>
                  <a:lnTo>
                    <a:pt x="9063558" y="3871112"/>
                  </a:lnTo>
                  <a:lnTo>
                    <a:pt x="9067762" y="3864864"/>
                  </a:lnTo>
                  <a:lnTo>
                    <a:pt x="9069311" y="3857218"/>
                  </a:lnTo>
                  <a:close/>
                </a:path>
                <a:path w="14841219" h="10718800" extrusionOk="0">
                  <a:moveTo>
                    <a:pt x="9069311" y="3757117"/>
                  </a:moveTo>
                  <a:lnTo>
                    <a:pt x="9067762" y="3749471"/>
                  </a:lnTo>
                  <a:lnTo>
                    <a:pt x="9063545" y="3743223"/>
                  </a:lnTo>
                  <a:lnTo>
                    <a:pt x="9057310" y="3739007"/>
                  </a:lnTo>
                  <a:lnTo>
                    <a:pt x="9049664" y="3737470"/>
                  </a:lnTo>
                  <a:lnTo>
                    <a:pt x="9042006" y="3739007"/>
                  </a:lnTo>
                  <a:lnTo>
                    <a:pt x="9035771" y="3743223"/>
                  </a:lnTo>
                  <a:lnTo>
                    <a:pt x="9031554" y="3749471"/>
                  </a:lnTo>
                  <a:lnTo>
                    <a:pt x="9030005" y="3757117"/>
                  </a:lnTo>
                  <a:lnTo>
                    <a:pt x="9031554" y="3764762"/>
                  </a:lnTo>
                  <a:lnTo>
                    <a:pt x="9035771" y="3771011"/>
                  </a:lnTo>
                  <a:lnTo>
                    <a:pt x="9042006" y="3775214"/>
                  </a:lnTo>
                  <a:lnTo>
                    <a:pt x="9049664" y="3776764"/>
                  </a:lnTo>
                  <a:lnTo>
                    <a:pt x="9057310" y="3775214"/>
                  </a:lnTo>
                  <a:lnTo>
                    <a:pt x="9063545" y="3771011"/>
                  </a:lnTo>
                  <a:lnTo>
                    <a:pt x="9067762" y="3764762"/>
                  </a:lnTo>
                  <a:lnTo>
                    <a:pt x="9069311" y="3757117"/>
                  </a:lnTo>
                  <a:close/>
                </a:path>
                <a:path w="14841219" h="10718800" extrusionOk="0">
                  <a:moveTo>
                    <a:pt x="9069311" y="3657015"/>
                  </a:moveTo>
                  <a:lnTo>
                    <a:pt x="9067762" y="3649370"/>
                  </a:lnTo>
                  <a:lnTo>
                    <a:pt x="9063545" y="3643122"/>
                  </a:lnTo>
                  <a:lnTo>
                    <a:pt x="9057310" y="3638918"/>
                  </a:lnTo>
                  <a:lnTo>
                    <a:pt x="9049664" y="3637369"/>
                  </a:lnTo>
                  <a:lnTo>
                    <a:pt x="9042006" y="3638918"/>
                  </a:lnTo>
                  <a:lnTo>
                    <a:pt x="9035771" y="3643122"/>
                  </a:lnTo>
                  <a:lnTo>
                    <a:pt x="9031554" y="3649370"/>
                  </a:lnTo>
                  <a:lnTo>
                    <a:pt x="9030005" y="3657015"/>
                  </a:lnTo>
                  <a:lnTo>
                    <a:pt x="9031554" y="3664661"/>
                  </a:lnTo>
                  <a:lnTo>
                    <a:pt x="9035771" y="3670909"/>
                  </a:lnTo>
                  <a:lnTo>
                    <a:pt x="9042006" y="3675113"/>
                  </a:lnTo>
                  <a:lnTo>
                    <a:pt x="9049664" y="3676662"/>
                  </a:lnTo>
                  <a:lnTo>
                    <a:pt x="9057310" y="3675113"/>
                  </a:lnTo>
                  <a:lnTo>
                    <a:pt x="9063545" y="3670909"/>
                  </a:lnTo>
                  <a:lnTo>
                    <a:pt x="9067762" y="3664661"/>
                  </a:lnTo>
                  <a:lnTo>
                    <a:pt x="9069311" y="3657015"/>
                  </a:lnTo>
                  <a:close/>
                </a:path>
                <a:path w="14841219" h="10718800" extrusionOk="0">
                  <a:moveTo>
                    <a:pt x="9069311" y="3556914"/>
                  </a:moveTo>
                  <a:lnTo>
                    <a:pt x="9067762" y="3549269"/>
                  </a:lnTo>
                  <a:lnTo>
                    <a:pt x="9063545" y="3543020"/>
                  </a:lnTo>
                  <a:lnTo>
                    <a:pt x="9057310" y="3538817"/>
                  </a:lnTo>
                  <a:lnTo>
                    <a:pt x="9049664" y="3537267"/>
                  </a:lnTo>
                  <a:lnTo>
                    <a:pt x="9042006" y="3538817"/>
                  </a:lnTo>
                  <a:lnTo>
                    <a:pt x="9035771" y="3543020"/>
                  </a:lnTo>
                  <a:lnTo>
                    <a:pt x="9031554" y="3549269"/>
                  </a:lnTo>
                  <a:lnTo>
                    <a:pt x="9030005" y="3556914"/>
                  </a:lnTo>
                  <a:lnTo>
                    <a:pt x="9031554" y="3564559"/>
                  </a:lnTo>
                  <a:lnTo>
                    <a:pt x="9035771" y="3570808"/>
                  </a:lnTo>
                  <a:lnTo>
                    <a:pt x="9042006" y="3575024"/>
                  </a:lnTo>
                  <a:lnTo>
                    <a:pt x="9049664" y="3576561"/>
                  </a:lnTo>
                  <a:lnTo>
                    <a:pt x="9057310" y="3575024"/>
                  </a:lnTo>
                  <a:lnTo>
                    <a:pt x="9063545" y="3570808"/>
                  </a:lnTo>
                  <a:lnTo>
                    <a:pt x="9067762" y="3564559"/>
                  </a:lnTo>
                  <a:lnTo>
                    <a:pt x="9069311" y="3556914"/>
                  </a:lnTo>
                  <a:close/>
                </a:path>
                <a:path w="14841219" h="10718800" extrusionOk="0">
                  <a:moveTo>
                    <a:pt x="9069311" y="3456825"/>
                  </a:moveTo>
                  <a:lnTo>
                    <a:pt x="9067762" y="3449180"/>
                  </a:lnTo>
                  <a:lnTo>
                    <a:pt x="9063545" y="3442932"/>
                  </a:lnTo>
                  <a:lnTo>
                    <a:pt x="9057310" y="3438715"/>
                  </a:lnTo>
                  <a:lnTo>
                    <a:pt x="9049664" y="3437178"/>
                  </a:lnTo>
                  <a:lnTo>
                    <a:pt x="9042006" y="3438715"/>
                  </a:lnTo>
                  <a:lnTo>
                    <a:pt x="9035771" y="3442932"/>
                  </a:lnTo>
                  <a:lnTo>
                    <a:pt x="9031554" y="3449180"/>
                  </a:lnTo>
                  <a:lnTo>
                    <a:pt x="9030005" y="3456825"/>
                  </a:lnTo>
                  <a:lnTo>
                    <a:pt x="9031554" y="3464471"/>
                  </a:lnTo>
                  <a:lnTo>
                    <a:pt x="9035771" y="3470706"/>
                  </a:lnTo>
                  <a:lnTo>
                    <a:pt x="9042006" y="3474923"/>
                  </a:lnTo>
                  <a:lnTo>
                    <a:pt x="9049664" y="3476460"/>
                  </a:lnTo>
                  <a:lnTo>
                    <a:pt x="9057310" y="3474923"/>
                  </a:lnTo>
                  <a:lnTo>
                    <a:pt x="9063545" y="3470706"/>
                  </a:lnTo>
                  <a:lnTo>
                    <a:pt x="9067762" y="3464471"/>
                  </a:lnTo>
                  <a:lnTo>
                    <a:pt x="9069311" y="3456825"/>
                  </a:lnTo>
                  <a:close/>
                </a:path>
                <a:path w="14841219" h="10718800" extrusionOk="0">
                  <a:moveTo>
                    <a:pt x="9069311" y="3356737"/>
                  </a:moveTo>
                  <a:lnTo>
                    <a:pt x="9067762" y="3349091"/>
                  </a:lnTo>
                  <a:lnTo>
                    <a:pt x="9063545" y="3342843"/>
                  </a:lnTo>
                  <a:lnTo>
                    <a:pt x="9057310" y="3338626"/>
                  </a:lnTo>
                  <a:lnTo>
                    <a:pt x="9049664" y="3337077"/>
                  </a:lnTo>
                  <a:lnTo>
                    <a:pt x="9042006" y="3338626"/>
                  </a:lnTo>
                  <a:lnTo>
                    <a:pt x="9035771" y="3342843"/>
                  </a:lnTo>
                  <a:lnTo>
                    <a:pt x="9031554" y="3349091"/>
                  </a:lnTo>
                  <a:lnTo>
                    <a:pt x="9030005" y="3356737"/>
                  </a:lnTo>
                  <a:lnTo>
                    <a:pt x="9031554" y="3364369"/>
                  </a:lnTo>
                  <a:lnTo>
                    <a:pt x="9035771" y="3370618"/>
                  </a:lnTo>
                  <a:lnTo>
                    <a:pt x="9042006" y="3374834"/>
                  </a:lnTo>
                  <a:lnTo>
                    <a:pt x="9049664" y="3376371"/>
                  </a:lnTo>
                  <a:lnTo>
                    <a:pt x="9057310" y="3374834"/>
                  </a:lnTo>
                  <a:lnTo>
                    <a:pt x="9063545" y="3370618"/>
                  </a:lnTo>
                  <a:lnTo>
                    <a:pt x="9067762" y="3364369"/>
                  </a:lnTo>
                  <a:lnTo>
                    <a:pt x="9069311" y="3356737"/>
                  </a:lnTo>
                  <a:close/>
                </a:path>
                <a:path w="14841219" h="10718800" extrusionOk="0">
                  <a:moveTo>
                    <a:pt x="9069311" y="3256623"/>
                  </a:moveTo>
                  <a:lnTo>
                    <a:pt x="9067762" y="3248990"/>
                  </a:lnTo>
                  <a:lnTo>
                    <a:pt x="9063545" y="3242741"/>
                  </a:lnTo>
                  <a:lnTo>
                    <a:pt x="9057310" y="3238538"/>
                  </a:lnTo>
                  <a:lnTo>
                    <a:pt x="9049664" y="3236988"/>
                  </a:lnTo>
                  <a:lnTo>
                    <a:pt x="9042006" y="3238538"/>
                  </a:lnTo>
                  <a:lnTo>
                    <a:pt x="9035771" y="3242741"/>
                  </a:lnTo>
                  <a:lnTo>
                    <a:pt x="9031554" y="3248990"/>
                  </a:lnTo>
                  <a:lnTo>
                    <a:pt x="9030005" y="3256623"/>
                  </a:lnTo>
                  <a:lnTo>
                    <a:pt x="9031554" y="3264268"/>
                  </a:lnTo>
                  <a:lnTo>
                    <a:pt x="9035771" y="3270516"/>
                  </a:lnTo>
                  <a:lnTo>
                    <a:pt x="9042006" y="3274733"/>
                  </a:lnTo>
                  <a:lnTo>
                    <a:pt x="9049664" y="3276282"/>
                  </a:lnTo>
                  <a:lnTo>
                    <a:pt x="9057310" y="3274733"/>
                  </a:lnTo>
                  <a:lnTo>
                    <a:pt x="9063545" y="3270516"/>
                  </a:lnTo>
                  <a:lnTo>
                    <a:pt x="9067762" y="3264268"/>
                  </a:lnTo>
                  <a:lnTo>
                    <a:pt x="9069311" y="3256623"/>
                  </a:lnTo>
                  <a:close/>
                </a:path>
                <a:path w="14841219" h="10718800" extrusionOk="0">
                  <a:moveTo>
                    <a:pt x="9069311" y="3156534"/>
                  </a:moveTo>
                  <a:lnTo>
                    <a:pt x="9067762" y="3148888"/>
                  </a:lnTo>
                  <a:lnTo>
                    <a:pt x="9063545" y="3142640"/>
                  </a:lnTo>
                  <a:lnTo>
                    <a:pt x="9057310" y="3138424"/>
                  </a:lnTo>
                  <a:lnTo>
                    <a:pt x="9049664" y="3136887"/>
                  </a:lnTo>
                  <a:lnTo>
                    <a:pt x="9042006" y="3138424"/>
                  </a:lnTo>
                  <a:lnTo>
                    <a:pt x="9035771" y="3142640"/>
                  </a:lnTo>
                  <a:lnTo>
                    <a:pt x="9031554" y="3148888"/>
                  </a:lnTo>
                  <a:lnTo>
                    <a:pt x="9030005" y="3156534"/>
                  </a:lnTo>
                  <a:lnTo>
                    <a:pt x="9031554" y="3164179"/>
                  </a:lnTo>
                  <a:lnTo>
                    <a:pt x="9035771" y="3170428"/>
                  </a:lnTo>
                  <a:lnTo>
                    <a:pt x="9042006" y="3174644"/>
                  </a:lnTo>
                  <a:lnTo>
                    <a:pt x="9049664" y="3176181"/>
                  </a:lnTo>
                  <a:lnTo>
                    <a:pt x="9057310" y="3174644"/>
                  </a:lnTo>
                  <a:lnTo>
                    <a:pt x="9063545" y="3170428"/>
                  </a:lnTo>
                  <a:lnTo>
                    <a:pt x="9067762" y="3164179"/>
                  </a:lnTo>
                  <a:lnTo>
                    <a:pt x="9069311" y="3156534"/>
                  </a:lnTo>
                  <a:close/>
                </a:path>
                <a:path w="14841219" h="10718800" extrusionOk="0">
                  <a:moveTo>
                    <a:pt x="9069311" y="3056432"/>
                  </a:moveTo>
                  <a:lnTo>
                    <a:pt x="9067762" y="3048787"/>
                  </a:lnTo>
                  <a:lnTo>
                    <a:pt x="9063545" y="3042539"/>
                  </a:lnTo>
                  <a:lnTo>
                    <a:pt x="9057310" y="3038335"/>
                  </a:lnTo>
                  <a:lnTo>
                    <a:pt x="9049664" y="3036786"/>
                  </a:lnTo>
                  <a:lnTo>
                    <a:pt x="9042006" y="3038335"/>
                  </a:lnTo>
                  <a:lnTo>
                    <a:pt x="9035771" y="3042539"/>
                  </a:lnTo>
                  <a:lnTo>
                    <a:pt x="9031554" y="3048787"/>
                  </a:lnTo>
                  <a:lnTo>
                    <a:pt x="9030005" y="3056432"/>
                  </a:lnTo>
                  <a:lnTo>
                    <a:pt x="9031554" y="3064091"/>
                  </a:lnTo>
                  <a:lnTo>
                    <a:pt x="9035771" y="3070326"/>
                  </a:lnTo>
                  <a:lnTo>
                    <a:pt x="9042006" y="3074543"/>
                  </a:lnTo>
                  <a:lnTo>
                    <a:pt x="9049664" y="3076092"/>
                  </a:lnTo>
                  <a:lnTo>
                    <a:pt x="9057310" y="3074543"/>
                  </a:lnTo>
                  <a:lnTo>
                    <a:pt x="9063545" y="3070326"/>
                  </a:lnTo>
                  <a:lnTo>
                    <a:pt x="9067762" y="3064091"/>
                  </a:lnTo>
                  <a:lnTo>
                    <a:pt x="9069311" y="3056432"/>
                  </a:lnTo>
                  <a:close/>
                </a:path>
                <a:path w="14841219" h="10718800" extrusionOk="0">
                  <a:moveTo>
                    <a:pt x="9069311" y="2956344"/>
                  </a:moveTo>
                  <a:lnTo>
                    <a:pt x="9067762" y="2948698"/>
                  </a:lnTo>
                  <a:lnTo>
                    <a:pt x="9063545" y="2942450"/>
                  </a:lnTo>
                  <a:lnTo>
                    <a:pt x="9057310" y="2938246"/>
                  </a:lnTo>
                  <a:lnTo>
                    <a:pt x="9049664" y="2936697"/>
                  </a:lnTo>
                  <a:lnTo>
                    <a:pt x="9042006" y="2938246"/>
                  </a:lnTo>
                  <a:lnTo>
                    <a:pt x="9035771" y="2942450"/>
                  </a:lnTo>
                  <a:lnTo>
                    <a:pt x="9031554" y="2948698"/>
                  </a:lnTo>
                  <a:lnTo>
                    <a:pt x="9030005" y="2956344"/>
                  </a:lnTo>
                  <a:lnTo>
                    <a:pt x="9031554" y="2963989"/>
                  </a:lnTo>
                  <a:lnTo>
                    <a:pt x="9035771" y="2970238"/>
                  </a:lnTo>
                  <a:lnTo>
                    <a:pt x="9042006" y="2974441"/>
                  </a:lnTo>
                  <a:lnTo>
                    <a:pt x="9049664" y="2975978"/>
                  </a:lnTo>
                  <a:lnTo>
                    <a:pt x="9057310" y="2974441"/>
                  </a:lnTo>
                  <a:lnTo>
                    <a:pt x="9063545" y="2970238"/>
                  </a:lnTo>
                  <a:lnTo>
                    <a:pt x="9067762" y="2963989"/>
                  </a:lnTo>
                  <a:lnTo>
                    <a:pt x="9069311" y="2956344"/>
                  </a:lnTo>
                  <a:close/>
                </a:path>
                <a:path w="14841219" h="10718800" extrusionOk="0">
                  <a:moveTo>
                    <a:pt x="9069311" y="2856255"/>
                  </a:moveTo>
                  <a:lnTo>
                    <a:pt x="9067762" y="2848610"/>
                  </a:lnTo>
                  <a:lnTo>
                    <a:pt x="9063545" y="2842361"/>
                  </a:lnTo>
                  <a:lnTo>
                    <a:pt x="9057310" y="2838145"/>
                  </a:lnTo>
                  <a:lnTo>
                    <a:pt x="9049664" y="2836608"/>
                  </a:lnTo>
                  <a:lnTo>
                    <a:pt x="9042006" y="2838145"/>
                  </a:lnTo>
                  <a:lnTo>
                    <a:pt x="9035771" y="2842361"/>
                  </a:lnTo>
                  <a:lnTo>
                    <a:pt x="9031554" y="2848610"/>
                  </a:lnTo>
                  <a:lnTo>
                    <a:pt x="9030005" y="2856255"/>
                  </a:lnTo>
                  <a:lnTo>
                    <a:pt x="9031554" y="2863900"/>
                  </a:lnTo>
                  <a:lnTo>
                    <a:pt x="9035771" y="2870136"/>
                  </a:lnTo>
                  <a:lnTo>
                    <a:pt x="9042006" y="2874353"/>
                  </a:lnTo>
                  <a:lnTo>
                    <a:pt x="9049664" y="2875889"/>
                  </a:lnTo>
                  <a:lnTo>
                    <a:pt x="9057310" y="2874353"/>
                  </a:lnTo>
                  <a:lnTo>
                    <a:pt x="9063545" y="2870136"/>
                  </a:lnTo>
                  <a:lnTo>
                    <a:pt x="9067762" y="2863900"/>
                  </a:lnTo>
                  <a:lnTo>
                    <a:pt x="9069311" y="2856255"/>
                  </a:lnTo>
                  <a:close/>
                </a:path>
                <a:path w="14841219" h="10718800" extrusionOk="0">
                  <a:moveTo>
                    <a:pt x="9069311" y="2756154"/>
                  </a:moveTo>
                  <a:lnTo>
                    <a:pt x="9067762" y="2748508"/>
                  </a:lnTo>
                  <a:lnTo>
                    <a:pt x="9063545" y="2742260"/>
                  </a:lnTo>
                  <a:lnTo>
                    <a:pt x="9057310" y="2738043"/>
                  </a:lnTo>
                  <a:lnTo>
                    <a:pt x="9049664" y="2736507"/>
                  </a:lnTo>
                  <a:lnTo>
                    <a:pt x="9042006" y="2738043"/>
                  </a:lnTo>
                  <a:lnTo>
                    <a:pt x="9035771" y="2742260"/>
                  </a:lnTo>
                  <a:lnTo>
                    <a:pt x="9031554" y="2748508"/>
                  </a:lnTo>
                  <a:lnTo>
                    <a:pt x="9030005" y="2756154"/>
                  </a:lnTo>
                  <a:lnTo>
                    <a:pt x="9031554" y="2763799"/>
                  </a:lnTo>
                  <a:lnTo>
                    <a:pt x="9035771" y="2770047"/>
                  </a:lnTo>
                  <a:lnTo>
                    <a:pt x="9042006" y="2774264"/>
                  </a:lnTo>
                  <a:lnTo>
                    <a:pt x="9049664" y="2775801"/>
                  </a:lnTo>
                  <a:lnTo>
                    <a:pt x="9057310" y="2774264"/>
                  </a:lnTo>
                  <a:lnTo>
                    <a:pt x="9063545" y="2770047"/>
                  </a:lnTo>
                  <a:lnTo>
                    <a:pt x="9067762" y="2763799"/>
                  </a:lnTo>
                  <a:lnTo>
                    <a:pt x="9069311" y="2756154"/>
                  </a:lnTo>
                  <a:close/>
                </a:path>
                <a:path w="14841219" h="10718800" extrusionOk="0">
                  <a:moveTo>
                    <a:pt x="9069311" y="2656065"/>
                  </a:moveTo>
                  <a:lnTo>
                    <a:pt x="9067762" y="2648407"/>
                  </a:lnTo>
                  <a:lnTo>
                    <a:pt x="9063545" y="2642171"/>
                  </a:lnTo>
                  <a:lnTo>
                    <a:pt x="9057310" y="2637955"/>
                  </a:lnTo>
                  <a:lnTo>
                    <a:pt x="9049664" y="2636405"/>
                  </a:lnTo>
                  <a:lnTo>
                    <a:pt x="9042006" y="2637955"/>
                  </a:lnTo>
                  <a:lnTo>
                    <a:pt x="9035771" y="2642171"/>
                  </a:lnTo>
                  <a:lnTo>
                    <a:pt x="9031554" y="2648407"/>
                  </a:lnTo>
                  <a:lnTo>
                    <a:pt x="9030005" y="2656065"/>
                  </a:lnTo>
                  <a:lnTo>
                    <a:pt x="9031554" y="2663710"/>
                  </a:lnTo>
                  <a:lnTo>
                    <a:pt x="9035771" y="2669946"/>
                  </a:lnTo>
                  <a:lnTo>
                    <a:pt x="9042006" y="2674162"/>
                  </a:lnTo>
                  <a:lnTo>
                    <a:pt x="9049664" y="2675699"/>
                  </a:lnTo>
                  <a:lnTo>
                    <a:pt x="9057310" y="2674162"/>
                  </a:lnTo>
                  <a:lnTo>
                    <a:pt x="9063545" y="2669946"/>
                  </a:lnTo>
                  <a:lnTo>
                    <a:pt x="9067762" y="2663710"/>
                  </a:lnTo>
                  <a:lnTo>
                    <a:pt x="9069311" y="2656065"/>
                  </a:lnTo>
                  <a:close/>
                </a:path>
                <a:path w="14841219" h="10718800" extrusionOk="0">
                  <a:moveTo>
                    <a:pt x="9069311" y="2555951"/>
                  </a:moveTo>
                  <a:lnTo>
                    <a:pt x="9067762" y="2548305"/>
                  </a:lnTo>
                  <a:lnTo>
                    <a:pt x="9063545" y="2542070"/>
                  </a:lnTo>
                  <a:lnTo>
                    <a:pt x="9057310" y="2537853"/>
                  </a:lnTo>
                  <a:lnTo>
                    <a:pt x="9049664" y="2536317"/>
                  </a:lnTo>
                  <a:lnTo>
                    <a:pt x="9042006" y="2537853"/>
                  </a:lnTo>
                  <a:lnTo>
                    <a:pt x="9035771" y="2542070"/>
                  </a:lnTo>
                  <a:lnTo>
                    <a:pt x="9031554" y="2548305"/>
                  </a:lnTo>
                  <a:lnTo>
                    <a:pt x="9030005" y="2555951"/>
                  </a:lnTo>
                  <a:lnTo>
                    <a:pt x="9031554" y="2563609"/>
                  </a:lnTo>
                  <a:lnTo>
                    <a:pt x="9035771" y="2569845"/>
                  </a:lnTo>
                  <a:lnTo>
                    <a:pt x="9042006" y="2574061"/>
                  </a:lnTo>
                  <a:lnTo>
                    <a:pt x="9049664" y="2575598"/>
                  </a:lnTo>
                  <a:lnTo>
                    <a:pt x="9057310" y="2574061"/>
                  </a:lnTo>
                  <a:lnTo>
                    <a:pt x="9063545" y="2569845"/>
                  </a:lnTo>
                  <a:lnTo>
                    <a:pt x="9067762" y="2563609"/>
                  </a:lnTo>
                  <a:lnTo>
                    <a:pt x="9069311" y="2555951"/>
                  </a:lnTo>
                  <a:close/>
                </a:path>
                <a:path w="14841219" h="10718800" extrusionOk="0">
                  <a:moveTo>
                    <a:pt x="9069311" y="2455862"/>
                  </a:moveTo>
                  <a:lnTo>
                    <a:pt x="9067762" y="2448217"/>
                  </a:lnTo>
                  <a:lnTo>
                    <a:pt x="9063545" y="2441968"/>
                  </a:lnTo>
                  <a:lnTo>
                    <a:pt x="9057310" y="2437765"/>
                  </a:lnTo>
                  <a:lnTo>
                    <a:pt x="9049664" y="2436215"/>
                  </a:lnTo>
                  <a:lnTo>
                    <a:pt x="9042006" y="2437765"/>
                  </a:lnTo>
                  <a:lnTo>
                    <a:pt x="9035771" y="2441968"/>
                  </a:lnTo>
                  <a:lnTo>
                    <a:pt x="9031554" y="2448217"/>
                  </a:lnTo>
                  <a:lnTo>
                    <a:pt x="9030005" y="2455862"/>
                  </a:lnTo>
                  <a:lnTo>
                    <a:pt x="9031554" y="2463508"/>
                  </a:lnTo>
                  <a:lnTo>
                    <a:pt x="9035771" y="2469756"/>
                  </a:lnTo>
                  <a:lnTo>
                    <a:pt x="9042006" y="2473972"/>
                  </a:lnTo>
                  <a:lnTo>
                    <a:pt x="9049664" y="2475509"/>
                  </a:lnTo>
                  <a:lnTo>
                    <a:pt x="9057310" y="2473972"/>
                  </a:lnTo>
                  <a:lnTo>
                    <a:pt x="9063545" y="2469756"/>
                  </a:lnTo>
                  <a:lnTo>
                    <a:pt x="9067762" y="2463508"/>
                  </a:lnTo>
                  <a:lnTo>
                    <a:pt x="9069311" y="2455862"/>
                  </a:lnTo>
                  <a:close/>
                </a:path>
                <a:path w="14841219" h="10718800" extrusionOk="0">
                  <a:moveTo>
                    <a:pt x="9069311" y="2355773"/>
                  </a:moveTo>
                  <a:lnTo>
                    <a:pt x="9067762" y="2348128"/>
                  </a:lnTo>
                  <a:lnTo>
                    <a:pt x="9063545" y="2341880"/>
                  </a:lnTo>
                  <a:lnTo>
                    <a:pt x="9057310" y="2337663"/>
                  </a:lnTo>
                  <a:lnTo>
                    <a:pt x="9049664" y="2336127"/>
                  </a:lnTo>
                  <a:lnTo>
                    <a:pt x="9042006" y="2337663"/>
                  </a:lnTo>
                  <a:lnTo>
                    <a:pt x="9035771" y="2341880"/>
                  </a:lnTo>
                  <a:lnTo>
                    <a:pt x="9031554" y="2348128"/>
                  </a:lnTo>
                  <a:lnTo>
                    <a:pt x="9030005" y="2355773"/>
                  </a:lnTo>
                  <a:lnTo>
                    <a:pt x="9031554" y="2363419"/>
                  </a:lnTo>
                  <a:lnTo>
                    <a:pt x="9035771" y="2369655"/>
                  </a:lnTo>
                  <a:lnTo>
                    <a:pt x="9042006" y="2373871"/>
                  </a:lnTo>
                  <a:lnTo>
                    <a:pt x="9049664" y="2375408"/>
                  </a:lnTo>
                  <a:lnTo>
                    <a:pt x="9057310" y="2373871"/>
                  </a:lnTo>
                  <a:lnTo>
                    <a:pt x="9063545" y="2369655"/>
                  </a:lnTo>
                  <a:lnTo>
                    <a:pt x="9067762" y="2363419"/>
                  </a:lnTo>
                  <a:lnTo>
                    <a:pt x="9069311" y="2355773"/>
                  </a:lnTo>
                  <a:close/>
                </a:path>
                <a:path w="14841219" h="10718800" extrusionOk="0">
                  <a:moveTo>
                    <a:pt x="9069311" y="2255672"/>
                  </a:moveTo>
                  <a:lnTo>
                    <a:pt x="9067762" y="2248027"/>
                  </a:lnTo>
                  <a:lnTo>
                    <a:pt x="9063558" y="2241778"/>
                  </a:lnTo>
                  <a:lnTo>
                    <a:pt x="9057310" y="2237575"/>
                  </a:lnTo>
                  <a:lnTo>
                    <a:pt x="9049664" y="2236025"/>
                  </a:lnTo>
                  <a:lnTo>
                    <a:pt x="9042019" y="2237575"/>
                  </a:lnTo>
                  <a:lnTo>
                    <a:pt x="9035771" y="2241778"/>
                  </a:lnTo>
                  <a:lnTo>
                    <a:pt x="9031554" y="2248027"/>
                  </a:lnTo>
                  <a:lnTo>
                    <a:pt x="9030017" y="2255672"/>
                  </a:lnTo>
                  <a:lnTo>
                    <a:pt x="9031554" y="2263317"/>
                  </a:lnTo>
                  <a:lnTo>
                    <a:pt x="9035771" y="2269566"/>
                  </a:lnTo>
                  <a:lnTo>
                    <a:pt x="9042019" y="2273782"/>
                  </a:lnTo>
                  <a:lnTo>
                    <a:pt x="9049664" y="2275332"/>
                  </a:lnTo>
                  <a:lnTo>
                    <a:pt x="9057310" y="2273782"/>
                  </a:lnTo>
                  <a:lnTo>
                    <a:pt x="9063558" y="2269566"/>
                  </a:lnTo>
                  <a:lnTo>
                    <a:pt x="9067762" y="2263317"/>
                  </a:lnTo>
                  <a:lnTo>
                    <a:pt x="9069311" y="2255672"/>
                  </a:lnTo>
                  <a:close/>
                </a:path>
                <a:path w="14841219" h="10718800" extrusionOk="0">
                  <a:moveTo>
                    <a:pt x="9099385" y="8357438"/>
                  </a:moveTo>
                  <a:lnTo>
                    <a:pt x="9097848" y="8349793"/>
                  </a:lnTo>
                  <a:lnTo>
                    <a:pt x="9093632" y="8343544"/>
                  </a:lnTo>
                  <a:lnTo>
                    <a:pt x="9087396" y="8339341"/>
                  </a:lnTo>
                  <a:lnTo>
                    <a:pt x="9079738" y="8337791"/>
                  </a:lnTo>
                  <a:lnTo>
                    <a:pt x="9072093" y="8339341"/>
                  </a:lnTo>
                  <a:lnTo>
                    <a:pt x="9065844" y="8343544"/>
                  </a:lnTo>
                  <a:lnTo>
                    <a:pt x="9061640" y="8349793"/>
                  </a:lnTo>
                  <a:lnTo>
                    <a:pt x="9060091" y="8357438"/>
                  </a:lnTo>
                  <a:lnTo>
                    <a:pt x="9061640" y="8365083"/>
                  </a:lnTo>
                  <a:lnTo>
                    <a:pt x="9065844" y="8371332"/>
                  </a:lnTo>
                  <a:lnTo>
                    <a:pt x="9072093" y="8375536"/>
                  </a:lnTo>
                  <a:lnTo>
                    <a:pt x="9079738" y="8377085"/>
                  </a:lnTo>
                  <a:lnTo>
                    <a:pt x="9087396" y="8375536"/>
                  </a:lnTo>
                  <a:lnTo>
                    <a:pt x="9093632" y="8371332"/>
                  </a:lnTo>
                  <a:lnTo>
                    <a:pt x="9097848" y="8365083"/>
                  </a:lnTo>
                  <a:lnTo>
                    <a:pt x="9099385" y="8357438"/>
                  </a:lnTo>
                  <a:close/>
                </a:path>
                <a:path w="14841219" h="10718800" extrusionOk="0">
                  <a:moveTo>
                    <a:pt x="9099385" y="8257337"/>
                  </a:moveTo>
                  <a:lnTo>
                    <a:pt x="9097848" y="8249691"/>
                  </a:lnTo>
                  <a:lnTo>
                    <a:pt x="9093632" y="8243443"/>
                  </a:lnTo>
                  <a:lnTo>
                    <a:pt x="9087396" y="8239239"/>
                  </a:lnTo>
                  <a:lnTo>
                    <a:pt x="9079738" y="8237690"/>
                  </a:lnTo>
                  <a:lnTo>
                    <a:pt x="9072093" y="8239239"/>
                  </a:lnTo>
                  <a:lnTo>
                    <a:pt x="9065844" y="8243443"/>
                  </a:lnTo>
                  <a:lnTo>
                    <a:pt x="9061640" y="8249691"/>
                  </a:lnTo>
                  <a:lnTo>
                    <a:pt x="9060091" y="8257337"/>
                  </a:lnTo>
                  <a:lnTo>
                    <a:pt x="9061640" y="8264995"/>
                  </a:lnTo>
                  <a:lnTo>
                    <a:pt x="9065844" y="8271230"/>
                  </a:lnTo>
                  <a:lnTo>
                    <a:pt x="9072093" y="8275447"/>
                  </a:lnTo>
                  <a:lnTo>
                    <a:pt x="9079738" y="8276984"/>
                  </a:lnTo>
                  <a:lnTo>
                    <a:pt x="9087396" y="8275447"/>
                  </a:lnTo>
                  <a:lnTo>
                    <a:pt x="9093632" y="8271230"/>
                  </a:lnTo>
                  <a:lnTo>
                    <a:pt x="9097848" y="8264995"/>
                  </a:lnTo>
                  <a:lnTo>
                    <a:pt x="9099385" y="8257337"/>
                  </a:lnTo>
                  <a:close/>
                </a:path>
                <a:path w="14841219" h="10718800" extrusionOk="0">
                  <a:moveTo>
                    <a:pt x="9099385" y="8157248"/>
                  </a:moveTo>
                  <a:lnTo>
                    <a:pt x="9097848" y="8149603"/>
                  </a:lnTo>
                  <a:lnTo>
                    <a:pt x="9093632" y="8143354"/>
                  </a:lnTo>
                  <a:lnTo>
                    <a:pt x="9087396" y="8139150"/>
                  </a:lnTo>
                  <a:lnTo>
                    <a:pt x="9079738" y="8137601"/>
                  </a:lnTo>
                  <a:lnTo>
                    <a:pt x="9072093" y="8139150"/>
                  </a:lnTo>
                  <a:lnTo>
                    <a:pt x="9065844" y="8143354"/>
                  </a:lnTo>
                  <a:lnTo>
                    <a:pt x="9061640" y="8149603"/>
                  </a:lnTo>
                  <a:lnTo>
                    <a:pt x="9060091" y="8157248"/>
                  </a:lnTo>
                  <a:lnTo>
                    <a:pt x="9061640" y="8164893"/>
                  </a:lnTo>
                  <a:lnTo>
                    <a:pt x="9065844" y="8171142"/>
                  </a:lnTo>
                  <a:lnTo>
                    <a:pt x="9072093" y="8175345"/>
                  </a:lnTo>
                  <a:lnTo>
                    <a:pt x="9079738" y="8176895"/>
                  </a:lnTo>
                  <a:lnTo>
                    <a:pt x="9087396" y="8175345"/>
                  </a:lnTo>
                  <a:lnTo>
                    <a:pt x="9093632" y="8171142"/>
                  </a:lnTo>
                  <a:lnTo>
                    <a:pt x="9097848" y="8164893"/>
                  </a:lnTo>
                  <a:lnTo>
                    <a:pt x="9099385" y="8157248"/>
                  </a:lnTo>
                  <a:close/>
                </a:path>
                <a:path w="14841219" h="10718800" extrusionOk="0">
                  <a:moveTo>
                    <a:pt x="9099385" y="8057147"/>
                  </a:moveTo>
                  <a:lnTo>
                    <a:pt x="9097848" y="8049501"/>
                  </a:lnTo>
                  <a:lnTo>
                    <a:pt x="9093632" y="8043253"/>
                  </a:lnTo>
                  <a:lnTo>
                    <a:pt x="9087396" y="8039049"/>
                  </a:lnTo>
                  <a:lnTo>
                    <a:pt x="9079738" y="8037500"/>
                  </a:lnTo>
                  <a:lnTo>
                    <a:pt x="9072093" y="8039049"/>
                  </a:lnTo>
                  <a:lnTo>
                    <a:pt x="9065844" y="8043253"/>
                  </a:lnTo>
                  <a:lnTo>
                    <a:pt x="9061640" y="8049501"/>
                  </a:lnTo>
                  <a:lnTo>
                    <a:pt x="9060091" y="8057147"/>
                  </a:lnTo>
                  <a:lnTo>
                    <a:pt x="9061640" y="8064792"/>
                  </a:lnTo>
                  <a:lnTo>
                    <a:pt x="9065844" y="8071040"/>
                  </a:lnTo>
                  <a:lnTo>
                    <a:pt x="9072093" y="8075257"/>
                  </a:lnTo>
                  <a:lnTo>
                    <a:pt x="9079738" y="8076793"/>
                  </a:lnTo>
                  <a:lnTo>
                    <a:pt x="9087396" y="8075257"/>
                  </a:lnTo>
                  <a:lnTo>
                    <a:pt x="9093632" y="8071040"/>
                  </a:lnTo>
                  <a:lnTo>
                    <a:pt x="9097848" y="8064792"/>
                  </a:lnTo>
                  <a:lnTo>
                    <a:pt x="9099385" y="8057147"/>
                  </a:lnTo>
                  <a:close/>
                </a:path>
                <a:path w="14841219" h="10718800" extrusionOk="0">
                  <a:moveTo>
                    <a:pt x="9099385" y="7957045"/>
                  </a:moveTo>
                  <a:lnTo>
                    <a:pt x="9097848" y="7949400"/>
                  </a:lnTo>
                  <a:lnTo>
                    <a:pt x="9093632" y="7943164"/>
                  </a:lnTo>
                  <a:lnTo>
                    <a:pt x="9087396" y="7938948"/>
                  </a:lnTo>
                  <a:lnTo>
                    <a:pt x="9079738" y="7937398"/>
                  </a:lnTo>
                  <a:lnTo>
                    <a:pt x="9072093" y="7938948"/>
                  </a:lnTo>
                  <a:lnTo>
                    <a:pt x="9065844" y="7943164"/>
                  </a:lnTo>
                  <a:lnTo>
                    <a:pt x="9061640" y="7949400"/>
                  </a:lnTo>
                  <a:lnTo>
                    <a:pt x="9060091" y="7957045"/>
                  </a:lnTo>
                  <a:lnTo>
                    <a:pt x="9061640" y="7964703"/>
                  </a:lnTo>
                  <a:lnTo>
                    <a:pt x="9065844" y="7970952"/>
                  </a:lnTo>
                  <a:lnTo>
                    <a:pt x="9072093" y="7975155"/>
                  </a:lnTo>
                  <a:lnTo>
                    <a:pt x="9079738" y="7976705"/>
                  </a:lnTo>
                  <a:lnTo>
                    <a:pt x="9087396" y="7975155"/>
                  </a:lnTo>
                  <a:lnTo>
                    <a:pt x="9093632" y="7970952"/>
                  </a:lnTo>
                  <a:lnTo>
                    <a:pt x="9097848" y="7964703"/>
                  </a:lnTo>
                  <a:lnTo>
                    <a:pt x="9099385" y="7957045"/>
                  </a:lnTo>
                  <a:close/>
                </a:path>
                <a:path w="14841219" h="10718800" extrusionOk="0">
                  <a:moveTo>
                    <a:pt x="9099385" y="7856956"/>
                  </a:moveTo>
                  <a:lnTo>
                    <a:pt x="9097848" y="7849311"/>
                  </a:lnTo>
                  <a:lnTo>
                    <a:pt x="9093632" y="7843063"/>
                  </a:lnTo>
                  <a:lnTo>
                    <a:pt x="9087396" y="7838846"/>
                  </a:lnTo>
                  <a:lnTo>
                    <a:pt x="9079738" y="7837310"/>
                  </a:lnTo>
                  <a:lnTo>
                    <a:pt x="9072093" y="7838846"/>
                  </a:lnTo>
                  <a:lnTo>
                    <a:pt x="9065844" y="7843063"/>
                  </a:lnTo>
                  <a:lnTo>
                    <a:pt x="9061640" y="7849311"/>
                  </a:lnTo>
                  <a:lnTo>
                    <a:pt x="9060091" y="7856956"/>
                  </a:lnTo>
                  <a:lnTo>
                    <a:pt x="9061640" y="7864602"/>
                  </a:lnTo>
                  <a:lnTo>
                    <a:pt x="9065844" y="7870850"/>
                  </a:lnTo>
                  <a:lnTo>
                    <a:pt x="9072093" y="7875054"/>
                  </a:lnTo>
                  <a:lnTo>
                    <a:pt x="9079738" y="7876603"/>
                  </a:lnTo>
                  <a:lnTo>
                    <a:pt x="9087396" y="7875054"/>
                  </a:lnTo>
                  <a:lnTo>
                    <a:pt x="9093632" y="7870850"/>
                  </a:lnTo>
                  <a:lnTo>
                    <a:pt x="9097848" y="7864602"/>
                  </a:lnTo>
                  <a:lnTo>
                    <a:pt x="9099385" y="7856956"/>
                  </a:lnTo>
                  <a:close/>
                </a:path>
                <a:path w="14841219" h="10718800" extrusionOk="0">
                  <a:moveTo>
                    <a:pt x="9099385" y="7756855"/>
                  </a:moveTo>
                  <a:lnTo>
                    <a:pt x="9097848" y="7749210"/>
                  </a:lnTo>
                  <a:lnTo>
                    <a:pt x="9093632" y="7742961"/>
                  </a:lnTo>
                  <a:lnTo>
                    <a:pt x="9087396" y="7738758"/>
                  </a:lnTo>
                  <a:lnTo>
                    <a:pt x="9079738" y="7737208"/>
                  </a:lnTo>
                  <a:lnTo>
                    <a:pt x="9072093" y="7738758"/>
                  </a:lnTo>
                  <a:lnTo>
                    <a:pt x="9065844" y="7742961"/>
                  </a:lnTo>
                  <a:lnTo>
                    <a:pt x="9061640" y="7749210"/>
                  </a:lnTo>
                  <a:lnTo>
                    <a:pt x="9060091" y="7756855"/>
                  </a:lnTo>
                  <a:lnTo>
                    <a:pt x="9061640" y="7764500"/>
                  </a:lnTo>
                  <a:lnTo>
                    <a:pt x="9065844" y="7770749"/>
                  </a:lnTo>
                  <a:lnTo>
                    <a:pt x="9072093" y="7774953"/>
                  </a:lnTo>
                  <a:lnTo>
                    <a:pt x="9079738" y="7776502"/>
                  </a:lnTo>
                  <a:lnTo>
                    <a:pt x="9087396" y="7774953"/>
                  </a:lnTo>
                  <a:lnTo>
                    <a:pt x="9093632" y="7770749"/>
                  </a:lnTo>
                  <a:lnTo>
                    <a:pt x="9097848" y="7764500"/>
                  </a:lnTo>
                  <a:lnTo>
                    <a:pt x="9099385" y="7756855"/>
                  </a:lnTo>
                  <a:close/>
                </a:path>
                <a:path w="14841219" h="10718800" extrusionOk="0">
                  <a:moveTo>
                    <a:pt x="9099385" y="7656766"/>
                  </a:moveTo>
                  <a:lnTo>
                    <a:pt x="9097848" y="7649108"/>
                  </a:lnTo>
                  <a:lnTo>
                    <a:pt x="9093632" y="7642873"/>
                  </a:lnTo>
                  <a:lnTo>
                    <a:pt x="9087396" y="7638656"/>
                  </a:lnTo>
                  <a:lnTo>
                    <a:pt x="9079738" y="7637119"/>
                  </a:lnTo>
                  <a:lnTo>
                    <a:pt x="9072093" y="7638656"/>
                  </a:lnTo>
                  <a:lnTo>
                    <a:pt x="9065844" y="7642873"/>
                  </a:lnTo>
                  <a:lnTo>
                    <a:pt x="9061640" y="7649108"/>
                  </a:lnTo>
                  <a:lnTo>
                    <a:pt x="9060091" y="7656766"/>
                  </a:lnTo>
                  <a:lnTo>
                    <a:pt x="9061640" y="7664412"/>
                  </a:lnTo>
                  <a:lnTo>
                    <a:pt x="9065844" y="7670660"/>
                  </a:lnTo>
                  <a:lnTo>
                    <a:pt x="9072093" y="7674864"/>
                  </a:lnTo>
                  <a:lnTo>
                    <a:pt x="9079738" y="7676413"/>
                  </a:lnTo>
                  <a:lnTo>
                    <a:pt x="9087396" y="7674864"/>
                  </a:lnTo>
                  <a:lnTo>
                    <a:pt x="9093632" y="7670660"/>
                  </a:lnTo>
                  <a:lnTo>
                    <a:pt x="9097848" y="7664412"/>
                  </a:lnTo>
                  <a:lnTo>
                    <a:pt x="9099385" y="7656766"/>
                  </a:lnTo>
                  <a:close/>
                </a:path>
                <a:path w="14841219" h="10718800" extrusionOk="0">
                  <a:moveTo>
                    <a:pt x="9099385" y="7556665"/>
                  </a:moveTo>
                  <a:lnTo>
                    <a:pt x="9097848" y="7549020"/>
                  </a:lnTo>
                  <a:lnTo>
                    <a:pt x="9093632" y="7542771"/>
                  </a:lnTo>
                  <a:lnTo>
                    <a:pt x="9087396" y="7538567"/>
                  </a:lnTo>
                  <a:lnTo>
                    <a:pt x="9079738" y="7537018"/>
                  </a:lnTo>
                  <a:lnTo>
                    <a:pt x="9072093" y="7538567"/>
                  </a:lnTo>
                  <a:lnTo>
                    <a:pt x="9065844" y="7542771"/>
                  </a:lnTo>
                  <a:lnTo>
                    <a:pt x="9061640" y="7549020"/>
                  </a:lnTo>
                  <a:lnTo>
                    <a:pt x="9060091" y="7556665"/>
                  </a:lnTo>
                  <a:lnTo>
                    <a:pt x="9061640" y="7564310"/>
                  </a:lnTo>
                  <a:lnTo>
                    <a:pt x="9065844" y="7570559"/>
                  </a:lnTo>
                  <a:lnTo>
                    <a:pt x="9072093" y="7574775"/>
                  </a:lnTo>
                  <a:lnTo>
                    <a:pt x="9079738" y="7576312"/>
                  </a:lnTo>
                  <a:lnTo>
                    <a:pt x="9087396" y="7574775"/>
                  </a:lnTo>
                  <a:lnTo>
                    <a:pt x="9093632" y="7570559"/>
                  </a:lnTo>
                  <a:lnTo>
                    <a:pt x="9097848" y="7564310"/>
                  </a:lnTo>
                  <a:lnTo>
                    <a:pt x="9099385" y="7556665"/>
                  </a:lnTo>
                  <a:close/>
                </a:path>
                <a:path w="14841219" h="10718800" extrusionOk="0">
                  <a:moveTo>
                    <a:pt x="9099385" y="7456576"/>
                  </a:moveTo>
                  <a:lnTo>
                    <a:pt x="9097848" y="7448931"/>
                  </a:lnTo>
                  <a:lnTo>
                    <a:pt x="9093632" y="7442682"/>
                  </a:lnTo>
                  <a:lnTo>
                    <a:pt x="9087396" y="7438479"/>
                  </a:lnTo>
                  <a:lnTo>
                    <a:pt x="9079738" y="7436929"/>
                  </a:lnTo>
                  <a:lnTo>
                    <a:pt x="9072093" y="7438479"/>
                  </a:lnTo>
                  <a:lnTo>
                    <a:pt x="9065844" y="7442682"/>
                  </a:lnTo>
                  <a:lnTo>
                    <a:pt x="9061640" y="7448931"/>
                  </a:lnTo>
                  <a:lnTo>
                    <a:pt x="9060091" y="7456576"/>
                  </a:lnTo>
                  <a:lnTo>
                    <a:pt x="9061640" y="7464222"/>
                  </a:lnTo>
                  <a:lnTo>
                    <a:pt x="9065844" y="7470470"/>
                  </a:lnTo>
                  <a:lnTo>
                    <a:pt x="9072093" y="7474674"/>
                  </a:lnTo>
                  <a:lnTo>
                    <a:pt x="9079738" y="7476210"/>
                  </a:lnTo>
                  <a:lnTo>
                    <a:pt x="9087396" y="7474674"/>
                  </a:lnTo>
                  <a:lnTo>
                    <a:pt x="9093632" y="7470470"/>
                  </a:lnTo>
                  <a:lnTo>
                    <a:pt x="9097848" y="7464222"/>
                  </a:lnTo>
                  <a:lnTo>
                    <a:pt x="9099385" y="7456576"/>
                  </a:lnTo>
                  <a:close/>
                </a:path>
                <a:path w="14841219" h="10718800" extrusionOk="0">
                  <a:moveTo>
                    <a:pt x="9143289" y="5704319"/>
                  </a:moveTo>
                  <a:lnTo>
                    <a:pt x="9141739" y="5696674"/>
                  </a:lnTo>
                  <a:lnTo>
                    <a:pt x="9137536" y="5690438"/>
                  </a:lnTo>
                  <a:lnTo>
                    <a:pt x="9131300" y="5686222"/>
                  </a:lnTo>
                  <a:lnTo>
                    <a:pt x="9123655" y="5684685"/>
                  </a:lnTo>
                  <a:lnTo>
                    <a:pt x="9116009" y="5686222"/>
                  </a:lnTo>
                  <a:lnTo>
                    <a:pt x="9109761" y="5690438"/>
                  </a:lnTo>
                  <a:lnTo>
                    <a:pt x="9105544" y="5696674"/>
                  </a:lnTo>
                  <a:lnTo>
                    <a:pt x="9104008" y="5704319"/>
                  </a:lnTo>
                  <a:lnTo>
                    <a:pt x="9105544" y="5711977"/>
                  </a:lnTo>
                  <a:lnTo>
                    <a:pt x="9109761" y="5718213"/>
                  </a:lnTo>
                  <a:lnTo>
                    <a:pt x="9116009" y="5722429"/>
                  </a:lnTo>
                  <a:lnTo>
                    <a:pt x="9123655" y="5723966"/>
                  </a:lnTo>
                  <a:lnTo>
                    <a:pt x="9131300" y="5722429"/>
                  </a:lnTo>
                  <a:lnTo>
                    <a:pt x="9137536" y="5718213"/>
                  </a:lnTo>
                  <a:lnTo>
                    <a:pt x="9141739" y="5711977"/>
                  </a:lnTo>
                  <a:lnTo>
                    <a:pt x="9143289" y="5704319"/>
                  </a:lnTo>
                  <a:close/>
                </a:path>
                <a:path w="14841219" h="10718800" extrusionOk="0">
                  <a:moveTo>
                    <a:pt x="9143289" y="5604230"/>
                  </a:moveTo>
                  <a:lnTo>
                    <a:pt x="9141739" y="5596572"/>
                  </a:lnTo>
                  <a:lnTo>
                    <a:pt x="9137536" y="5590337"/>
                  </a:lnTo>
                  <a:lnTo>
                    <a:pt x="9131300" y="5586120"/>
                  </a:lnTo>
                  <a:lnTo>
                    <a:pt x="9123655" y="5584571"/>
                  </a:lnTo>
                  <a:lnTo>
                    <a:pt x="9116009" y="5586120"/>
                  </a:lnTo>
                  <a:lnTo>
                    <a:pt x="9109761" y="5590337"/>
                  </a:lnTo>
                  <a:lnTo>
                    <a:pt x="9105544" y="5596572"/>
                  </a:lnTo>
                  <a:lnTo>
                    <a:pt x="9104008" y="5604230"/>
                  </a:lnTo>
                  <a:lnTo>
                    <a:pt x="9105544" y="5611876"/>
                  </a:lnTo>
                  <a:lnTo>
                    <a:pt x="9109761" y="5618124"/>
                  </a:lnTo>
                  <a:lnTo>
                    <a:pt x="9116009" y="5622328"/>
                  </a:lnTo>
                  <a:lnTo>
                    <a:pt x="9123655" y="5623877"/>
                  </a:lnTo>
                  <a:lnTo>
                    <a:pt x="9131300" y="5622328"/>
                  </a:lnTo>
                  <a:lnTo>
                    <a:pt x="9137536" y="5618124"/>
                  </a:lnTo>
                  <a:lnTo>
                    <a:pt x="9141739" y="5611876"/>
                  </a:lnTo>
                  <a:lnTo>
                    <a:pt x="9143289" y="5604230"/>
                  </a:lnTo>
                  <a:close/>
                </a:path>
                <a:path w="14841219" h="10718800" extrusionOk="0">
                  <a:moveTo>
                    <a:pt x="9143289" y="5303939"/>
                  </a:moveTo>
                  <a:lnTo>
                    <a:pt x="9141739" y="5296293"/>
                  </a:lnTo>
                  <a:lnTo>
                    <a:pt x="9137536" y="5290045"/>
                  </a:lnTo>
                  <a:lnTo>
                    <a:pt x="9131300" y="5285829"/>
                  </a:lnTo>
                  <a:lnTo>
                    <a:pt x="9123655" y="5284292"/>
                  </a:lnTo>
                  <a:lnTo>
                    <a:pt x="9115996" y="5285829"/>
                  </a:lnTo>
                  <a:lnTo>
                    <a:pt x="9109748" y="5290045"/>
                  </a:lnTo>
                  <a:lnTo>
                    <a:pt x="9105544" y="5296293"/>
                  </a:lnTo>
                  <a:lnTo>
                    <a:pt x="9104008" y="5303939"/>
                  </a:lnTo>
                  <a:lnTo>
                    <a:pt x="9105544" y="5311584"/>
                  </a:lnTo>
                  <a:lnTo>
                    <a:pt x="9109748" y="5317833"/>
                  </a:lnTo>
                  <a:lnTo>
                    <a:pt x="9115996" y="5322049"/>
                  </a:lnTo>
                  <a:lnTo>
                    <a:pt x="9123655" y="5323586"/>
                  </a:lnTo>
                  <a:lnTo>
                    <a:pt x="9131300" y="5322049"/>
                  </a:lnTo>
                  <a:lnTo>
                    <a:pt x="9137536" y="5317833"/>
                  </a:lnTo>
                  <a:lnTo>
                    <a:pt x="9141739" y="5311584"/>
                  </a:lnTo>
                  <a:lnTo>
                    <a:pt x="9143289" y="5303939"/>
                  </a:lnTo>
                  <a:close/>
                </a:path>
                <a:path w="14841219" h="10718800" extrusionOk="0">
                  <a:moveTo>
                    <a:pt x="9143289" y="5203837"/>
                  </a:moveTo>
                  <a:lnTo>
                    <a:pt x="9141739" y="5196192"/>
                  </a:lnTo>
                  <a:lnTo>
                    <a:pt x="9137536" y="5189956"/>
                  </a:lnTo>
                  <a:lnTo>
                    <a:pt x="9131300" y="5185740"/>
                  </a:lnTo>
                  <a:lnTo>
                    <a:pt x="9123655" y="5184191"/>
                  </a:lnTo>
                  <a:lnTo>
                    <a:pt x="9115996" y="5185740"/>
                  </a:lnTo>
                  <a:lnTo>
                    <a:pt x="9109748" y="5189956"/>
                  </a:lnTo>
                  <a:lnTo>
                    <a:pt x="9105544" y="5196192"/>
                  </a:lnTo>
                  <a:lnTo>
                    <a:pt x="9104008" y="5203837"/>
                  </a:lnTo>
                  <a:lnTo>
                    <a:pt x="9105544" y="5211496"/>
                  </a:lnTo>
                  <a:lnTo>
                    <a:pt x="9109748" y="5217731"/>
                  </a:lnTo>
                  <a:lnTo>
                    <a:pt x="9115996" y="5221948"/>
                  </a:lnTo>
                  <a:lnTo>
                    <a:pt x="9123655" y="5223484"/>
                  </a:lnTo>
                  <a:lnTo>
                    <a:pt x="9131300" y="5221948"/>
                  </a:lnTo>
                  <a:lnTo>
                    <a:pt x="9137536" y="5217731"/>
                  </a:lnTo>
                  <a:lnTo>
                    <a:pt x="9141739" y="5211496"/>
                  </a:lnTo>
                  <a:lnTo>
                    <a:pt x="9143289" y="5203837"/>
                  </a:lnTo>
                  <a:close/>
                </a:path>
                <a:path w="14841219" h="10718800" extrusionOk="0">
                  <a:moveTo>
                    <a:pt x="9143289" y="5103749"/>
                  </a:moveTo>
                  <a:lnTo>
                    <a:pt x="9141739" y="5096103"/>
                  </a:lnTo>
                  <a:lnTo>
                    <a:pt x="9137536" y="5089855"/>
                  </a:lnTo>
                  <a:lnTo>
                    <a:pt x="9131300" y="5085651"/>
                  </a:lnTo>
                  <a:lnTo>
                    <a:pt x="9123655" y="5084102"/>
                  </a:lnTo>
                  <a:lnTo>
                    <a:pt x="9116009" y="5085651"/>
                  </a:lnTo>
                  <a:lnTo>
                    <a:pt x="9109761" y="5089855"/>
                  </a:lnTo>
                  <a:lnTo>
                    <a:pt x="9105544" y="5096103"/>
                  </a:lnTo>
                  <a:lnTo>
                    <a:pt x="9104008" y="5103749"/>
                  </a:lnTo>
                  <a:lnTo>
                    <a:pt x="9105544" y="5111394"/>
                  </a:lnTo>
                  <a:lnTo>
                    <a:pt x="9109761" y="5117643"/>
                  </a:lnTo>
                  <a:lnTo>
                    <a:pt x="9116009" y="5121846"/>
                  </a:lnTo>
                  <a:lnTo>
                    <a:pt x="9123655" y="5123396"/>
                  </a:lnTo>
                  <a:lnTo>
                    <a:pt x="9131300" y="5121846"/>
                  </a:lnTo>
                  <a:lnTo>
                    <a:pt x="9137536" y="5117643"/>
                  </a:lnTo>
                  <a:lnTo>
                    <a:pt x="9141739" y="5111394"/>
                  </a:lnTo>
                  <a:lnTo>
                    <a:pt x="9143289" y="5103749"/>
                  </a:lnTo>
                  <a:close/>
                </a:path>
                <a:path w="14841219" h="10718800" extrusionOk="0">
                  <a:moveTo>
                    <a:pt x="9143289" y="5003647"/>
                  </a:moveTo>
                  <a:lnTo>
                    <a:pt x="9141739" y="4996002"/>
                  </a:lnTo>
                  <a:lnTo>
                    <a:pt x="9137536" y="4989754"/>
                  </a:lnTo>
                  <a:lnTo>
                    <a:pt x="9131300" y="4985550"/>
                  </a:lnTo>
                  <a:lnTo>
                    <a:pt x="9123655" y="4984013"/>
                  </a:lnTo>
                  <a:lnTo>
                    <a:pt x="9116009" y="4985550"/>
                  </a:lnTo>
                  <a:lnTo>
                    <a:pt x="9109761" y="4989754"/>
                  </a:lnTo>
                  <a:lnTo>
                    <a:pt x="9105544" y="4996002"/>
                  </a:lnTo>
                  <a:lnTo>
                    <a:pt x="9104008" y="5003647"/>
                  </a:lnTo>
                  <a:lnTo>
                    <a:pt x="9105544" y="5011293"/>
                  </a:lnTo>
                  <a:lnTo>
                    <a:pt x="9109761" y="5017541"/>
                  </a:lnTo>
                  <a:lnTo>
                    <a:pt x="9116009" y="5021758"/>
                  </a:lnTo>
                  <a:lnTo>
                    <a:pt x="9123655" y="5023294"/>
                  </a:lnTo>
                  <a:lnTo>
                    <a:pt x="9131300" y="5021758"/>
                  </a:lnTo>
                  <a:lnTo>
                    <a:pt x="9137536" y="5017541"/>
                  </a:lnTo>
                  <a:lnTo>
                    <a:pt x="9141739" y="5011293"/>
                  </a:lnTo>
                  <a:lnTo>
                    <a:pt x="9143289" y="5003647"/>
                  </a:lnTo>
                  <a:close/>
                </a:path>
                <a:path w="14841219" h="10718800" extrusionOk="0">
                  <a:moveTo>
                    <a:pt x="9143289" y="4903559"/>
                  </a:moveTo>
                  <a:lnTo>
                    <a:pt x="9141739" y="4895913"/>
                  </a:lnTo>
                  <a:lnTo>
                    <a:pt x="9137536" y="4889665"/>
                  </a:lnTo>
                  <a:lnTo>
                    <a:pt x="9131300" y="4885448"/>
                  </a:lnTo>
                  <a:lnTo>
                    <a:pt x="9123655" y="4883912"/>
                  </a:lnTo>
                  <a:lnTo>
                    <a:pt x="9116009" y="4885448"/>
                  </a:lnTo>
                  <a:lnTo>
                    <a:pt x="9109761" y="4889665"/>
                  </a:lnTo>
                  <a:lnTo>
                    <a:pt x="9105544" y="4895913"/>
                  </a:lnTo>
                  <a:lnTo>
                    <a:pt x="9104008" y="4903559"/>
                  </a:lnTo>
                  <a:lnTo>
                    <a:pt x="9105544" y="4911204"/>
                  </a:lnTo>
                  <a:lnTo>
                    <a:pt x="9109761" y="4917452"/>
                  </a:lnTo>
                  <a:lnTo>
                    <a:pt x="9116009" y="4921669"/>
                  </a:lnTo>
                  <a:lnTo>
                    <a:pt x="9123655" y="4923206"/>
                  </a:lnTo>
                  <a:lnTo>
                    <a:pt x="9131300" y="4921669"/>
                  </a:lnTo>
                  <a:lnTo>
                    <a:pt x="9137536" y="4917452"/>
                  </a:lnTo>
                  <a:lnTo>
                    <a:pt x="9141739" y="4911204"/>
                  </a:lnTo>
                  <a:lnTo>
                    <a:pt x="9143289" y="4903559"/>
                  </a:lnTo>
                  <a:close/>
                </a:path>
                <a:path w="14841219" h="10718800" extrusionOk="0">
                  <a:moveTo>
                    <a:pt x="9143289" y="4803457"/>
                  </a:moveTo>
                  <a:lnTo>
                    <a:pt x="9141739" y="4795812"/>
                  </a:lnTo>
                  <a:lnTo>
                    <a:pt x="9137536" y="4789576"/>
                  </a:lnTo>
                  <a:lnTo>
                    <a:pt x="9131300" y="4785360"/>
                  </a:lnTo>
                  <a:lnTo>
                    <a:pt x="9123655" y="4783823"/>
                  </a:lnTo>
                  <a:lnTo>
                    <a:pt x="9116009" y="4785360"/>
                  </a:lnTo>
                  <a:lnTo>
                    <a:pt x="9109761" y="4789576"/>
                  </a:lnTo>
                  <a:lnTo>
                    <a:pt x="9105544" y="4795812"/>
                  </a:lnTo>
                  <a:lnTo>
                    <a:pt x="9104008" y="4803457"/>
                  </a:lnTo>
                  <a:lnTo>
                    <a:pt x="9105544" y="4811115"/>
                  </a:lnTo>
                  <a:lnTo>
                    <a:pt x="9109761" y="4817351"/>
                  </a:lnTo>
                  <a:lnTo>
                    <a:pt x="9116009" y="4821567"/>
                  </a:lnTo>
                  <a:lnTo>
                    <a:pt x="9123655" y="4823104"/>
                  </a:lnTo>
                  <a:lnTo>
                    <a:pt x="9131300" y="4821567"/>
                  </a:lnTo>
                  <a:lnTo>
                    <a:pt x="9137536" y="4817351"/>
                  </a:lnTo>
                  <a:lnTo>
                    <a:pt x="9141739" y="4811115"/>
                  </a:lnTo>
                  <a:lnTo>
                    <a:pt x="9143289" y="4803457"/>
                  </a:lnTo>
                  <a:close/>
                </a:path>
                <a:path w="14841219" h="10718800" extrusionOk="0">
                  <a:moveTo>
                    <a:pt x="9143289" y="4703356"/>
                  </a:moveTo>
                  <a:lnTo>
                    <a:pt x="9141739" y="4695710"/>
                  </a:lnTo>
                  <a:lnTo>
                    <a:pt x="9137536" y="4689475"/>
                  </a:lnTo>
                  <a:lnTo>
                    <a:pt x="9131300" y="4685258"/>
                  </a:lnTo>
                  <a:lnTo>
                    <a:pt x="9123655" y="4683722"/>
                  </a:lnTo>
                  <a:lnTo>
                    <a:pt x="9116009" y="4685258"/>
                  </a:lnTo>
                  <a:lnTo>
                    <a:pt x="9109761" y="4689475"/>
                  </a:lnTo>
                  <a:lnTo>
                    <a:pt x="9105544" y="4695710"/>
                  </a:lnTo>
                  <a:lnTo>
                    <a:pt x="9104008" y="4703356"/>
                  </a:lnTo>
                  <a:lnTo>
                    <a:pt x="9105544" y="4711014"/>
                  </a:lnTo>
                  <a:lnTo>
                    <a:pt x="9109761" y="4717262"/>
                  </a:lnTo>
                  <a:lnTo>
                    <a:pt x="9116009" y="4721479"/>
                  </a:lnTo>
                  <a:lnTo>
                    <a:pt x="9123655" y="4723015"/>
                  </a:lnTo>
                  <a:lnTo>
                    <a:pt x="9131300" y="4721479"/>
                  </a:lnTo>
                  <a:lnTo>
                    <a:pt x="9137536" y="4717262"/>
                  </a:lnTo>
                  <a:lnTo>
                    <a:pt x="9141739" y="4711014"/>
                  </a:lnTo>
                  <a:lnTo>
                    <a:pt x="9143289" y="4703356"/>
                  </a:lnTo>
                  <a:close/>
                </a:path>
                <a:path w="14841219" h="10718800" extrusionOk="0">
                  <a:moveTo>
                    <a:pt x="9143289" y="4603267"/>
                  </a:moveTo>
                  <a:lnTo>
                    <a:pt x="9141739" y="4595622"/>
                  </a:lnTo>
                  <a:lnTo>
                    <a:pt x="9137536" y="4589373"/>
                  </a:lnTo>
                  <a:lnTo>
                    <a:pt x="9131300" y="4585170"/>
                  </a:lnTo>
                  <a:lnTo>
                    <a:pt x="9123655" y="4583620"/>
                  </a:lnTo>
                  <a:lnTo>
                    <a:pt x="9116009" y="4585170"/>
                  </a:lnTo>
                  <a:lnTo>
                    <a:pt x="9109761" y="4589373"/>
                  </a:lnTo>
                  <a:lnTo>
                    <a:pt x="9105544" y="4595622"/>
                  </a:lnTo>
                  <a:lnTo>
                    <a:pt x="9104008" y="4603267"/>
                  </a:lnTo>
                  <a:lnTo>
                    <a:pt x="9105544" y="4610913"/>
                  </a:lnTo>
                  <a:lnTo>
                    <a:pt x="9109761" y="4617161"/>
                  </a:lnTo>
                  <a:lnTo>
                    <a:pt x="9116009" y="4621365"/>
                  </a:lnTo>
                  <a:lnTo>
                    <a:pt x="9123655" y="4622914"/>
                  </a:lnTo>
                  <a:lnTo>
                    <a:pt x="9131300" y="4621365"/>
                  </a:lnTo>
                  <a:lnTo>
                    <a:pt x="9137536" y="4617161"/>
                  </a:lnTo>
                  <a:lnTo>
                    <a:pt x="9141739" y="4610913"/>
                  </a:lnTo>
                  <a:lnTo>
                    <a:pt x="9143289" y="4603267"/>
                  </a:lnTo>
                  <a:close/>
                </a:path>
                <a:path w="14841219" h="10718800" extrusionOk="0">
                  <a:moveTo>
                    <a:pt x="9143289" y="4503178"/>
                  </a:moveTo>
                  <a:lnTo>
                    <a:pt x="9141739" y="4495520"/>
                  </a:lnTo>
                  <a:lnTo>
                    <a:pt x="9137536" y="4489285"/>
                  </a:lnTo>
                  <a:lnTo>
                    <a:pt x="9131300" y="4485068"/>
                  </a:lnTo>
                  <a:lnTo>
                    <a:pt x="9123655" y="4483519"/>
                  </a:lnTo>
                  <a:lnTo>
                    <a:pt x="9116009" y="4485068"/>
                  </a:lnTo>
                  <a:lnTo>
                    <a:pt x="9109761" y="4489285"/>
                  </a:lnTo>
                  <a:lnTo>
                    <a:pt x="9105544" y="4495520"/>
                  </a:lnTo>
                  <a:lnTo>
                    <a:pt x="9104008" y="4503178"/>
                  </a:lnTo>
                  <a:lnTo>
                    <a:pt x="9105544" y="4510824"/>
                  </a:lnTo>
                  <a:lnTo>
                    <a:pt x="9109761" y="4517060"/>
                  </a:lnTo>
                  <a:lnTo>
                    <a:pt x="9116009" y="4521276"/>
                  </a:lnTo>
                  <a:lnTo>
                    <a:pt x="9123655" y="4522813"/>
                  </a:lnTo>
                  <a:lnTo>
                    <a:pt x="9131300" y="4521276"/>
                  </a:lnTo>
                  <a:lnTo>
                    <a:pt x="9137536" y="4517060"/>
                  </a:lnTo>
                  <a:lnTo>
                    <a:pt x="9141739" y="4510824"/>
                  </a:lnTo>
                  <a:lnTo>
                    <a:pt x="9143289" y="4503178"/>
                  </a:lnTo>
                  <a:close/>
                </a:path>
                <a:path w="14841219" h="10718800" extrusionOk="0">
                  <a:moveTo>
                    <a:pt x="9143289" y="4403077"/>
                  </a:moveTo>
                  <a:lnTo>
                    <a:pt x="9141739" y="4395432"/>
                  </a:lnTo>
                  <a:lnTo>
                    <a:pt x="9137536" y="4389183"/>
                  </a:lnTo>
                  <a:lnTo>
                    <a:pt x="9131300" y="4384967"/>
                  </a:lnTo>
                  <a:lnTo>
                    <a:pt x="9123655" y="4383430"/>
                  </a:lnTo>
                  <a:lnTo>
                    <a:pt x="9116009" y="4384967"/>
                  </a:lnTo>
                  <a:lnTo>
                    <a:pt x="9109761" y="4389183"/>
                  </a:lnTo>
                  <a:lnTo>
                    <a:pt x="9105544" y="4395432"/>
                  </a:lnTo>
                  <a:lnTo>
                    <a:pt x="9104008" y="4403077"/>
                  </a:lnTo>
                  <a:lnTo>
                    <a:pt x="9105544" y="4410722"/>
                  </a:lnTo>
                  <a:lnTo>
                    <a:pt x="9109761" y="4416971"/>
                  </a:lnTo>
                  <a:lnTo>
                    <a:pt x="9116009" y="4421175"/>
                  </a:lnTo>
                  <a:lnTo>
                    <a:pt x="9123655" y="4422724"/>
                  </a:lnTo>
                  <a:lnTo>
                    <a:pt x="9131300" y="4421175"/>
                  </a:lnTo>
                  <a:lnTo>
                    <a:pt x="9137536" y="4416971"/>
                  </a:lnTo>
                  <a:lnTo>
                    <a:pt x="9141739" y="4410722"/>
                  </a:lnTo>
                  <a:lnTo>
                    <a:pt x="9143289" y="4403077"/>
                  </a:lnTo>
                  <a:close/>
                </a:path>
                <a:path w="14841219" h="10718800" extrusionOk="0">
                  <a:moveTo>
                    <a:pt x="9143289" y="4302976"/>
                  </a:moveTo>
                  <a:lnTo>
                    <a:pt x="9141739" y="4295330"/>
                  </a:lnTo>
                  <a:lnTo>
                    <a:pt x="9137536" y="4289082"/>
                  </a:lnTo>
                  <a:lnTo>
                    <a:pt x="9131300" y="4284878"/>
                  </a:lnTo>
                  <a:lnTo>
                    <a:pt x="9123655" y="4283329"/>
                  </a:lnTo>
                  <a:lnTo>
                    <a:pt x="9116009" y="4284878"/>
                  </a:lnTo>
                  <a:lnTo>
                    <a:pt x="9109761" y="4289082"/>
                  </a:lnTo>
                  <a:lnTo>
                    <a:pt x="9105544" y="4295330"/>
                  </a:lnTo>
                  <a:lnTo>
                    <a:pt x="9104008" y="4302976"/>
                  </a:lnTo>
                  <a:lnTo>
                    <a:pt x="9105544" y="4310621"/>
                  </a:lnTo>
                  <a:lnTo>
                    <a:pt x="9109761" y="4316869"/>
                  </a:lnTo>
                  <a:lnTo>
                    <a:pt x="9116009" y="4321086"/>
                  </a:lnTo>
                  <a:lnTo>
                    <a:pt x="9123655" y="4322635"/>
                  </a:lnTo>
                  <a:lnTo>
                    <a:pt x="9131300" y="4321086"/>
                  </a:lnTo>
                  <a:lnTo>
                    <a:pt x="9137536" y="4316869"/>
                  </a:lnTo>
                  <a:lnTo>
                    <a:pt x="9141739" y="4310621"/>
                  </a:lnTo>
                  <a:lnTo>
                    <a:pt x="9143289" y="4302976"/>
                  </a:lnTo>
                  <a:close/>
                </a:path>
                <a:path w="14841219" h="10718800" extrusionOk="0">
                  <a:moveTo>
                    <a:pt x="9143289" y="4202874"/>
                  </a:moveTo>
                  <a:lnTo>
                    <a:pt x="9141739" y="4195241"/>
                  </a:lnTo>
                  <a:lnTo>
                    <a:pt x="9137536" y="4188993"/>
                  </a:lnTo>
                  <a:lnTo>
                    <a:pt x="9131300" y="4184777"/>
                  </a:lnTo>
                  <a:lnTo>
                    <a:pt x="9123655" y="4183240"/>
                  </a:lnTo>
                  <a:lnTo>
                    <a:pt x="9116009" y="4184777"/>
                  </a:lnTo>
                  <a:lnTo>
                    <a:pt x="9109761" y="4188993"/>
                  </a:lnTo>
                  <a:lnTo>
                    <a:pt x="9105544" y="4195241"/>
                  </a:lnTo>
                  <a:lnTo>
                    <a:pt x="9104008" y="4202874"/>
                  </a:lnTo>
                  <a:lnTo>
                    <a:pt x="9105544" y="4210532"/>
                  </a:lnTo>
                  <a:lnTo>
                    <a:pt x="9109761" y="4216781"/>
                  </a:lnTo>
                  <a:lnTo>
                    <a:pt x="9116009" y="4220984"/>
                  </a:lnTo>
                  <a:lnTo>
                    <a:pt x="9123655" y="4222534"/>
                  </a:lnTo>
                  <a:lnTo>
                    <a:pt x="9131300" y="4220984"/>
                  </a:lnTo>
                  <a:lnTo>
                    <a:pt x="9137536" y="4216781"/>
                  </a:lnTo>
                  <a:lnTo>
                    <a:pt x="9141739" y="4210532"/>
                  </a:lnTo>
                  <a:lnTo>
                    <a:pt x="9143289" y="4202874"/>
                  </a:lnTo>
                  <a:close/>
                </a:path>
                <a:path w="14841219" h="10718800" extrusionOk="0">
                  <a:moveTo>
                    <a:pt x="9143289" y="4102785"/>
                  </a:moveTo>
                  <a:lnTo>
                    <a:pt x="9141739" y="4095140"/>
                  </a:lnTo>
                  <a:lnTo>
                    <a:pt x="9137536" y="4088892"/>
                  </a:lnTo>
                  <a:lnTo>
                    <a:pt x="9131300" y="4084675"/>
                  </a:lnTo>
                  <a:lnTo>
                    <a:pt x="9123655" y="4083139"/>
                  </a:lnTo>
                  <a:lnTo>
                    <a:pt x="9116009" y="4084675"/>
                  </a:lnTo>
                  <a:lnTo>
                    <a:pt x="9109761" y="4088892"/>
                  </a:lnTo>
                  <a:lnTo>
                    <a:pt x="9105544" y="4095140"/>
                  </a:lnTo>
                  <a:lnTo>
                    <a:pt x="9104008" y="4102785"/>
                  </a:lnTo>
                  <a:lnTo>
                    <a:pt x="9105544" y="4110431"/>
                  </a:lnTo>
                  <a:lnTo>
                    <a:pt x="9109761" y="4116679"/>
                  </a:lnTo>
                  <a:lnTo>
                    <a:pt x="9116009" y="4120896"/>
                  </a:lnTo>
                  <a:lnTo>
                    <a:pt x="9123655" y="4122432"/>
                  </a:lnTo>
                  <a:lnTo>
                    <a:pt x="9131300" y="4120896"/>
                  </a:lnTo>
                  <a:lnTo>
                    <a:pt x="9137536" y="4116679"/>
                  </a:lnTo>
                  <a:lnTo>
                    <a:pt x="9141739" y="4110431"/>
                  </a:lnTo>
                  <a:lnTo>
                    <a:pt x="9143289" y="4102785"/>
                  </a:lnTo>
                  <a:close/>
                </a:path>
                <a:path w="14841219" h="10718800" extrusionOk="0">
                  <a:moveTo>
                    <a:pt x="9143289" y="4002697"/>
                  </a:moveTo>
                  <a:lnTo>
                    <a:pt x="9141739" y="3995051"/>
                  </a:lnTo>
                  <a:lnTo>
                    <a:pt x="9137536" y="3988803"/>
                  </a:lnTo>
                  <a:lnTo>
                    <a:pt x="9131300" y="3984587"/>
                  </a:lnTo>
                  <a:lnTo>
                    <a:pt x="9123655" y="3983050"/>
                  </a:lnTo>
                  <a:lnTo>
                    <a:pt x="9116009" y="3984587"/>
                  </a:lnTo>
                  <a:lnTo>
                    <a:pt x="9109761" y="3988803"/>
                  </a:lnTo>
                  <a:lnTo>
                    <a:pt x="9105544" y="3995051"/>
                  </a:lnTo>
                  <a:lnTo>
                    <a:pt x="9104008" y="4002697"/>
                  </a:lnTo>
                  <a:lnTo>
                    <a:pt x="9105544" y="4010342"/>
                  </a:lnTo>
                  <a:lnTo>
                    <a:pt x="9109761" y="4016591"/>
                  </a:lnTo>
                  <a:lnTo>
                    <a:pt x="9116009" y="4020794"/>
                  </a:lnTo>
                  <a:lnTo>
                    <a:pt x="9123655" y="4022331"/>
                  </a:lnTo>
                  <a:lnTo>
                    <a:pt x="9131300" y="4020794"/>
                  </a:lnTo>
                  <a:lnTo>
                    <a:pt x="9137536" y="4016591"/>
                  </a:lnTo>
                  <a:lnTo>
                    <a:pt x="9141739" y="4010342"/>
                  </a:lnTo>
                  <a:lnTo>
                    <a:pt x="9143289" y="4002697"/>
                  </a:lnTo>
                  <a:close/>
                </a:path>
                <a:path w="14841219" h="10718800" extrusionOk="0">
                  <a:moveTo>
                    <a:pt x="9143289" y="3702405"/>
                  </a:moveTo>
                  <a:lnTo>
                    <a:pt x="9141739" y="3694760"/>
                  </a:lnTo>
                  <a:lnTo>
                    <a:pt x="9137536" y="3688511"/>
                  </a:lnTo>
                  <a:lnTo>
                    <a:pt x="9131300" y="3684295"/>
                  </a:lnTo>
                  <a:lnTo>
                    <a:pt x="9123655" y="3682758"/>
                  </a:lnTo>
                  <a:lnTo>
                    <a:pt x="9115996" y="3684295"/>
                  </a:lnTo>
                  <a:lnTo>
                    <a:pt x="9109748" y="3688511"/>
                  </a:lnTo>
                  <a:lnTo>
                    <a:pt x="9105544" y="3694760"/>
                  </a:lnTo>
                  <a:lnTo>
                    <a:pt x="9104008" y="3702405"/>
                  </a:lnTo>
                  <a:lnTo>
                    <a:pt x="9105544" y="3710051"/>
                  </a:lnTo>
                  <a:lnTo>
                    <a:pt x="9109748" y="3716299"/>
                  </a:lnTo>
                  <a:lnTo>
                    <a:pt x="9115996" y="3720503"/>
                  </a:lnTo>
                  <a:lnTo>
                    <a:pt x="9123655" y="3722052"/>
                  </a:lnTo>
                  <a:lnTo>
                    <a:pt x="9131300" y="3720503"/>
                  </a:lnTo>
                  <a:lnTo>
                    <a:pt x="9137536" y="3716299"/>
                  </a:lnTo>
                  <a:lnTo>
                    <a:pt x="9141739" y="3710051"/>
                  </a:lnTo>
                  <a:lnTo>
                    <a:pt x="9143289" y="3702405"/>
                  </a:lnTo>
                  <a:close/>
                </a:path>
                <a:path w="14841219" h="10718800" extrusionOk="0">
                  <a:moveTo>
                    <a:pt x="9143289" y="3602304"/>
                  </a:moveTo>
                  <a:lnTo>
                    <a:pt x="9141739" y="3594658"/>
                  </a:lnTo>
                  <a:lnTo>
                    <a:pt x="9137536" y="3588410"/>
                  </a:lnTo>
                  <a:lnTo>
                    <a:pt x="9131300" y="3584206"/>
                  </a:lnTo>
                  <a:lnTo>
                    <a:pt x="9123655" y="3582657"/>
                  </a:lnTo>
                  <a:lnTo>
                    <a:pt x="9115996" y="3584206"/>
                  </a:lnTo>
                  <a:lnTo>
                    <a:pt x="9109748" y="3588410"/>
                  </a:lnTo>
                  <a:lnTo>
                    <a:pt x="9105544" y="3594658"/>
                  </a:lnTo>
                  <a:lnTo>
                    <a:pt x="9104008" y="3602304"/>
                  </a:lnTo>
                  <a:lnTo>
                    <a:pt x="9105544" y="3609949"/>
                  </a:lnTo>
                  <a:lnTo>
                    <a:pt x="9109748" y="3616198"/>
                  </a:lnTo>
                  <a:lnTo>
                    <a:pt x="9115996" y="3620414"/>
                  </a:lnTo>
                  <a:lnTo>
                    <a:pt x="9123655" y="3621951"/>
                  </a:lnTo>
                  <a:lnTo>
                    <a:pt x="9131300" y="3620414"/>
                  </a:lnTo>
                  <a:lnTo>
                    <a:pt x="9137536" y="3616198"/>
                  </a:lnTo>
                  <a:lnTo>
                    <a:pt x="9141739" y="3609949"/>
                  </a:lnTo>
                  <a:lnTo>
                    <a:pt x="9143289" y="3602304"/>
                  </a:lnTo>
                  <a:close/>
                </a:path>
                <a:path w="14841219" h="10718800" extrusionOk="0">
                  <a:moveTo>
                    <a:pt x="9143289" y="3502215"/>
                  </a:moveTo>
                  <a:lnTo>
                    <a:pt x="9141739" y="3494570"/>
                  </a:lnTo>
                  <a:lnTo>
                    <a:pt x="9137536" y="3488321"/>
                  </a:lnTo>
                  <a:lnTo>
                    <a:pt x="9131300" y="3484105"/>
                  </a:lnTo>
                  <a:lnTo>
                    <a:pt x="9123655" y="3482568"/>
                  </a:lnTo>
                  <a:lnTo>
                    <a:pt x="9116009" y="3484105"/>
                  </a:lnTo>
                  <a:lnTo>
                    <a:pt x="9109761" y="3488321"/>
                  </a:lnTo>
                  <a:lnTo>
                    <a:pt x="9105544" y="3494570"/>
                  </a:lnTo>
                  <a:lnTo>
                    <a:pt x="9104008" y="3502215"/>
                  </a:lnTo>
                  <a:lnTo>
                    <a:pt x="9105544" y="3509861"/>
                  </a:lnTo>
                  <a:lnTo>
                    <a:pt x="9109761" y="3516109"/>
                  </a:lnTo>
                  <a:lnTo>
                    <a:pt x="9116009" y="3520325"/>
                  </a:lnTo>
                  <a:lnTo>
                    <a:pt x="9123655" y="3521862"/>
                  </a:lnTo>
                  <a:lnTo>
                    <a:pt x="9131300" y="3520325"/>
                  </a:lnTo>
                  <a:lnTo>
                    <a:pt x="9137536" y="3516109"/>
                  </a:lnTo>
                  <a:lnTo>
                    <a:pt x="9141739" y="3509861"/>
                  </a:lnTo>
                  <a:lnTo>
                    <a:pt x="9143289" y="3502215"/>
                  </a:lnTo>
                  <a:close/>
                </a:path>
                <a:path w="14841219" h="10718800" extrusionOk="0">
                  <a:moveTo>
                    <a:pt x="9143289" y="3402114"/>
                  </a:moveTo>
                  <a:lnTo>
                    <a:pt x="9141739" y="3394468"/>
                  </a:lnTo>
                  <a:lnTo>
                    <a:pt x="9137536" y="3388220"/>
                  </a:lnTo>
                  <a:lnTo>
                    <a:pt x="9131300" y="3384016"/>
                  </a:lnTo>
                  <a:lnTo>
                    <a:pt x="9123655" y="3382467"/>
                  </a:lnTo>
                  <a:lnTo>
                    <a:pt x="9116009" y="3384016"/>
                  </a:lnTo>
                  <a:lnTo>
                    <a:pt x="9109761" y="3388220"/>
                  </a:lnTo>
                  <a:lnTo>
                    <a:pt x="9105544" y="3394468"/>
                  </a:lnTo>
                  <a:lnTo>
                    <a:pt x="9104008" y="3402114"/>
                  </a:lnTo>
                  <a:lnTo>
                    <a:pt x="9105544" y="3409759"/>
                  </a:lnTo>
                  <a:lnTo>
                    <a:pt x="9109761" y="3416008"/>
                  </a:lnTo>
                  <a:lnTo>
                    <a:pt x="9116009" y="3420224"/>
                  </a:lnTo>
                  <a:lnTo>
                    <a:pt x="9123655" y="3421773"/>
                  </a:lnTo>
                  <a:lnTo>
                    <a:pt x="9131300" y="3420224"/>
                  </a:lnTo>
                  <a:lnTo>
                    <a:pt x="9137536" y="3416008"/>
                  </a:lnTo>
                  <a:lnTo>
                    <a:pt x="9141739" y="3409759"/>
                  </a:lnTo>
                  <a:lnTo>
                    <a:pt x="9143289" y="3402114"/>
                  </a:lnTo>
                  <a:close/>
                </a:path>
                <a:path w="14841219" h="10718800" extrusionOk="0">
                  <a:moveTo>
                    <a:pt x="9143289" y="3302025"/>
                  </a:moveTo>
                  <a:lnTo>
                    <a:pt x="9141739" y="3294380"/>
                  </a:lnTo>
                  <a:lnTo>
                    <a:pt x="9137536" y="3288131"/>
                  </a:lnTo>
                  <a:lnTo>
                    <a:pt x="9131300" y="3283915"/>
                  </a:lnTo>
                  <a:lnTo>
                    <a:pt x="9123655" y="3282365"/>
                  </a:lnTo>
                  <a:lnTo>
                    <a:pt x="9116009" y="3283915"/>
                  </a:lnTo>
                  <a:lnTo>
                    <a:pt x="9109761" y="3288131"/>
                  </a:lnTo>
                  <a:lnTo>
                    <a:pt x="9105544" y="3294380"/>
                  </a:lnTo>
                  <a:lnTo>
                    <a:pt x="9104008" y="3302025"/>
                  </a:lnTo>
                  <a:lnTo>
                    <a:pt x="9105544" y="3309670"/>
                  </a:lnTo>
                  <a:lnTo>
                    <a:pt x="9109761" y="3315919"/>
                  </a:lnTo>
                  <a:lnTo>
                    <a:pt x="9116009" y="3320123"/>
                  </a:lnTo>
                  <a:lnTo>
                    <a:pt x="9123655" y="3321672"/>
                  </a:lnTo>
                  <a:lnTo>
                    <a:pt x="9131300" y="3320123"/>
                  </a:lnTo>
                  <a:lnTo>
                    <a:pt x="9137536" y="3315919"/>
                  </a:lnTo>
                  <a:lnTo>
                    <a:pt x="9141739" y="3309670"/>
                  </a:lnTo>
                  <a:lnTo>
                    <a:pt x="9143289" y="3302025"/>
                  </a:lnTo>
                  <a:close/>
                </a:path>
                <a:path w="14841219" h="10718800" extrusionOk="0">
                  <a:moveTo>
                    <a:pt x="9143289" y="3201924"/>
                  </a:moveTo>
                  <a:lnTo>
                    <a:pt x="9141739" y="3194278"/>
                  </a:lnTo>
                  <a:lnTo>
                    <a:pt x="9137536" y="3188030"/>
                  </a:lnTo>
                  <a:lnTo>
                    <a:pt x="9131300" y="3183813"/>
                  </a:lnTo>
                  <a:lnTo>
                    <a:pt x="9123655" y="3182277"/>
                  </a:lnTo>
                  <a:lnTo>
                    <a:pt x="9116009" y="3183813"/>
                  </a:lnTo>
                  <a:lnTo>
                    <a:pt x="9109761" y="3188030"/>
                  </a:lnTo>
                  <a:lnTo>
                    <a:pt x="9105544" y="3194278"/>
                  </a:lnTo>
                  <a:lnTo>
                    <a:pt x="9104008" y="3201924"/>
                  </a:lnTo>
                  <a:lnTo>
                    <a:pt x="9105544" y="3209569"/>
                  </a:lnTo>
                  <a:lnTo>
                    <a:pt x="9109761" y="3215817"/>
                  </a:lnTo>
                  <a:lnTo>
                    <a:pt x="9116009" y="3220021"/>
                  </a:lnTo>
                  <a:lnTo>
                    <a:pt x="9123655" y="3221571"/>
                  </a:lnTo>
                  <a:lnTo>
                    <a:pt x="9131300" y="3220021"/>
                  </a:lnTo>
                  <a:lnTo>
                    <a:pt x="9137536" y="3215817"/>
                  </a:lnTo>
                  <a:lnTo>
                    <a:pt x="9141739" y="3209569"/>
                  </a:lnTo>
                  <a:lnTo>
                    <a:pt x="9143289" y="3201924"/>
                  </a:lnTo>
                  <a:close/>
                </a:path>
                <a:path w="14841219" h="10718800" extrusionOk="0">
                  <a:moveTo>
                    <a:pt x="9143289" y="3101822"/>
                  </a:moveTo>
                  <a:lnTo>
                    <a:pt x="9141739" y="3094177"/>
                  </a:lnTo>
                  <a:lnTo>
                    <a:pt x="9137536" y="3087941"/>
                  </a:lnTo>
                  <a:lnTo>
                    <a:pt x="9131300" y="3083725"/>
                  </a:lnTo>
                  <a:lnTo>
                    <a:pt x="9123655" y="3082188"/>
                  </a:lnTo>
                  <a:lnTo>
                    <a:pt x="9116009" y="3083725"/>
                  </a:lnTo>
                  <a:lnTo>
                    <a:pt x="9109761" y="3087941"/>
                  </a:lnTo>
                  <a:lnTo>
                    <a:pt x="9105544" y="3094177"/>
                  </a:lnTo>
                  <a:lnTo>
                    <a:pt x="9104008" y="3101822"/>
                  </a:lnTo>
                  <a:lnTo>
                    <a:pt x="9105544" y="3109468"/>
                  </a:lnTo>
                  <a:lnTo>
                    <a:pt x="9109761" y="3115716"/>
                  </a:lnTo>
                  <a:lnTo>
                    <a:pt x="9116009" y="3119932"/>
                  </a:lnTo>
                  <a:lnTo>
                    <a:pt x="9123655" y="3121469"/>
                  </a:lnTo>
                  <a:lnTo>
                    <a:pt x="9131300" y="3119932"/>
                  </a:lnTo>
                  <a:lnTo>
                    <a:pt x="9137536" y="3115716"/>
                  </a:lnTo>
                  <a:lnTo>
                    <a:pt x="9141739" y="3109468"/>
                  </a:lnTo>
                  <a:lnTo>
                    <a:pt x="9143289" y="3101822"/>
                  </a:lnTo>
                  <a:close/>
                </a:path>
                <a:path w="14841219" h="10718800" extrusionOk="0">
                  <a:moveTo>
                    <a:pt x="9143289" y="3001734"/>
                  </a:moveTo>
                  <a:lnTo>
                    <a:pt x="9141739" y="2994088"/>
                  </a:lnTo>
                  <a:lnTo>
                    <a:pt x="9137536" y="2987840"/>
                  </a:lnTo>
                  <a:lnTo>
                    <a:pt x="9131300" y="2983636"/>
                  </a:lnTo>
                  <a:lnTo>
                    <a:pt x="9123655" y="2982087"/>
                  </a:lnTo>
                  <a:lnTo>
                    <a:pt x="9116009" y="2983636"/>
                  </a:lnTo>
                  <a:lnTo>
                    <a:pt x="9109761" y="2987840"/>
                  </a:lnTo>
                  <a:lnTo>
                    <a:pt x="9105544" y="2994088"/>
                  </a:lnTo>
                  <a:lnTo>
                    <a:pt x="9104008" y="3001734"/>
                  </a:lnTo>
                  <a:lnTo>
                    <a:pt x="9105544" y="3009379"/>
                  </a:lnTo>
                  <a:lnTo>
                    <a:pt x="9109761" y="3015627"/>
                  </a:lnTo>
                  <a:lnTo>
                    <a:pt x="9116009" y="3019831"/>
                  </a:lnTo>
                  <a:lnTo>
                    <a:pt x="9123655" y="3021380"/>
                  </a:lnTo>
                  <a:lnTo>
                    <a:pt x="9131300" y="3019831"/>
                  </a:lnTo>
                  <a:lnTo>
                    <a:pt x="9137536" y="3015627"/>
                  </a:lnTo>
                  <a:lnTo>
                    <a:pt x="9141739" y="3009379"/>
                  </a:lnTo>
                  <a:lnTo>
                    <a:pt x="9143289" y="3001734"/>
                  </a:lnTo>
                  <a:close/>
                </a:path>
                <a:path w="14841219" h="10718800" extrusionOk="0">
                  <a:moveTo>
                    <a:pt x="9143289" y="2901632"/>
                  </a:moveTo>
                  <a:lnTo>
                    <a:pt x="9141739" y="2893987"/>
                  </a:lnTo>
                  <a:lnTo>
                    <a:pt x="9137536" y="2887738"/>
                  </a:lnTo>
                  <a:lnTo>
                    <a:pt x="9131300" y="2883535"/>
                  </a:lnTo>
                  <a:lnTo>
                    <a:pt x="9123655" y="2881998"/>
                  </a:lnTo>
                  <a:lnTo>
                    <a:pt x="9116009" y="2883535"/>
                  </a:lnTo>
                  <a:lnTo>
                    <a:pt x="9109761" y="2887738"/>
                  </a:lnTo>
                  <a:lnTo>
                    <a:pt x="9105544" y="2893987"/>
                  </a:lnTo>
                  <a:lnTo>
                    <a:pt x="9104008" y="2901632"/>
                  </a:lnTo>
                  <a:lnTo>
                    <a:pt x="9105544" y="2909278"/>
                  </a:lnTo>
                  <a:lnTo>
                    <a:pt x="9109761" y="2915526"/>
                  </a:lnTo>
                  <a:lnTo>
                    <a:pt x="9116009" y="2919742"/>
                  </a:lnTo>
                  <a:lnTo>
                    <a:pt x="9123655" y="2921279"/>
                  </a:lnTo>
                  <a:lnTo>
                    <a:pt x="9131300" y="2919742"/>
                  </a:lnTo>
                  <a:lnTo>
                    <a:pt x="9137536" y="2915526"/>
                  </a:lnTo>
                  <a:lnTo>
                    <a:pt x="9141739" y="2909278"/>
                  </a:lnTo>
                  <a:lnTo>
                    <a:pt x="9143289" y="2901632"/>
                  </a:lnTo>
                  <a:close/>
                </a:path>
                <a:path w="14841219" h="10718800" extrusionOk="0">
                  <a:moveTo>
                    <a:pt x="9143289" y="2801543"/>
                  </a:moveTo>
                  <a:lnTo>
                    <a:pt x="9141739" y="2793885"/>
                  </a:lnTo>
                  <a:lnTo>
                    <a:pt x="9137536" y="2787650"/>
                  </a:lnTo>
                  <a:lnTo>
                    <a:pt x="9131300" y="2783433"/>
                  </a:lnTo>
                  <a:lnTo>
                    <a:pt x="9123655" y="2781897"/>
                  </a:lnTo>
                  <a:lnTo>
                    <a:pt x="9116009" y="2783433"/>
                  </a:lnTo>
                  <a:lnTo>
                    <a:pt x="9109761" y="2787650"/>
                  </a:lnTo>
                  <a:lnTo>
                    <a:pt x="9105544" y="2793885"/>
                  </a:lnTo>
                  <a:lnTo>
                    <a:pt x="9104008" y="2801543"/>
                  </a:lnTo>
                  <a:lnTo>
                    <a:pt x="9105544" y="2809189"/>
                  </a:lnTo>
                  <a:lnTo>
                    <a:pt x="9109761" y="2815425"/>
                  </a:lnTo>
                  <a:lnTo>
                    <a:pt x="9116009" y="2819641"/>
                  </a:lnTo>
                  <a:lnTo>
                    <a:pt x="9123655" y="2821178"/>
                  </a:lnTo>
                  <a:lnTo>
                    <a:pt x="9131300" y="2819641"/>
                  </a:lnTo>
                  <a:lnTo>
                    <a:pt x="9137536" y="2815425"/>
                  </a:lnTo>
                  <a:lnTo>
                    <a:pt x="9141739" y="2809189"/>
                  </a:lnTo>
                  <a:lnTo>
                    <a:pt x="9143289" y="2801543"/>
                  </a:lnTo>
                  <a:close/>
                </a:path>
                <a:path w="14841219" h="10718800" extrusionOk="0">
                  <a:moveTo>
                    <a:pt x="9143289" y="2701442"/>
                  </a:moveTo>
                  <a:lnTo>
                    <a:pt x="9141739" y="2693797"/>
                  </a:lnTo>
                  <a:lnTo>
                    <a:pt x="9137536" y="2687548"/>
                  </a:lnTo>
                  <a:lnTo>
                    <a:pt x="9131300" y="2683332"/>
                  </a:lnTo>
                  <a:lnTo>
                    <a:pt x="9123655" y="2681782"/>
                  </a:lnTo>
                  <a:lnTo>
                    <a:pt x="9116009" y="2683332"/>
                  </a:lnTo>
                  <a:lnTo>
                    <a:pt x="9109761" y="2687548"/>
                  </a:lnTo>
                  <a:lnTo>
                    <a:pt x="9105544" y="2693797"/>
                  </a:lnTo>
                  <a:lnTo>
                    <a:pt x="9104008" y="2701442"/>
                  </a:lnTo>
                  <a:lnTo>
                    <a:pt x="9105544" y="2709087"/>
                  </a:lnTo>
                  <a:lnTo>
                    <a:pt x="9109761" y="2715336"/>
                  </a:lnTo>
                  <a:lnTo>
                    <a:pt x="9116009" y="2719540"/>
                  </a:lnTo>
                  <a:lnTo>
                    <a:pt x="9123655" y="2721089"/>
                  </a:lnTo>
                  <a:lnTo>
                    <a:pt x="9131300" y="2719540"/>
                  </a:lnTo>
                  <a:lnTo>
                    <a:pt x="9137536" y="2715336"/>
                  </a:lnTo>
                  <a:lnTo>
                    <a:pt x="9141739" y="2709087"/>
                  </a:lnTo>
                  <a:lnTo>
                    <a:pt x="9143289" y="2701442"/>
                  </a:lnTo>
                  <a:close/>
                </a:path>
                <a:path w="14841219" h="10718800" extrusionOk="0">
                  <a:moveTo>
                    <a:pt x="9143289" y="2601353"/>
                  </a:moveTo>
                  <a:lnTo>
                    <a:pt x="9141739" y="2593708"/>
                  </a:lnTo>
                  <a:lnTo>
                    <a:pt x="9137536" y="2587460"/>
                  </a:lnTo>
                  <a:lnTo>
                    <a:pt x="9131300" y="2583243"/>
                  </a:lnTo>
                  <a:lnTo>
                    <a:pt x="9123655" y="2581694"/>
                  </a:lnTo>
                  <a:lnTo>
                    <a:pt x="9116009" y="2583243"/>
                  </a:lnTo>
                  <a:lnTo>
                    <a:pt x="9109761" y="2587460"/>
                  </a:lnTo>
                  <a:lnTo>
                    <a:pt x="9105544" y="2593708"/>
                  </a:lnTo>
                  <a:lnTo>
                    <a:pt x="9104008" y="2601353"/>
                  </a:lnTo>
                  <a:lnTo>
                    <a:pt x="9105544" y="2608999"/>
                  </a:lnTo>
                  <a:lnTo>
                    <a:pt x="9109761" y="2615234"/>
                  </a:lnTo>
                  <a:lnTo>
                    <a:pt x="9116009" y="2619451"/>
                  </a:lnTo>
                  <a:lnTo>
                    <a:pt x="9123655" y="2621000"/>
                  </a:lnTo>
                  <a:lnTo>
                    <a:pt x="9131300" y="2619451"/>
                  </a:lnTo>
                  <a:lnTo>
                    <a:pt x="9137536" y="2615234"/>
                  </a:lnTo>
                  <a:lnTo>
                    <a:pt x="9141739" y="2608999"/>
                  </a:lnTo>
                  <a:lnTo>
                    <a:pt x="9143289" y="2601353"/>
                  </a:lnTo>
                  <a:close/>
                </a:path>
                <a:path w="14841219" h="10718800" extrusionOk="0">
                  <a:moveTo>
                    <a:pt x="9143289" y="2501252"/>
                  </a:moveTo>
                  <a:lnTo>
                    <a:pt x="9141739" y="2493607"/>
                  </a:lnTo>
                  <a:lnTo>
                    <a:pt x="9137536" y="2487358"/>
                  </a:lnTo>
                  <a:lnTo>
                    <a:pt x="9131300" y="2483154"/>
                  </a:lnTo>
                  <a:lnTo>
                    <a:pt x="9123655" y="2481605"/>
                  </a:lnTo>
                  <a:lnTo>
                    <a:pt x="9116009" y="2483154"/>
                  </a:lnTo>
                  <a:lnTo>
                    <a:pt x="9109761" y="2487358"/>
                  </a:lnTo>
                  <a:lnTo>
                    <a:pt x="9105544" y="2493607"/>
                  </a:lnTo>
                  <a:lnTo>
                    <a:pt x="9104008" y="2501252"/>
                  </a:lnTo>
                  <a:lnTo>
                    <a:pt x="9105544" y="2508897"/>
                  </a:lnTo>
                  <a:lnTo>
                    <a:pt x="9109761" y="2515146"/>
                  </a:lnTo>
                  <a:lnTo>
                    <a:pt x="9116009" y="2519362"/>
                  </a:lnTo>
                  <a:lnTo>
                    <a:pt x="9123655" y="2520899"/>
                  </a:lnTo>
                  <a:lnTo>
                    <a:pt x="9131300" y="2519362"/>
                  </a:lnTo>
                  <a:lnTo>
                    <a:pt x="9137536" y="2515146"/>
                  </a:lnTo>
                  <a:lnTo>
                    <a:pt x="9141739" y="2508897"/>
                  </a:lnTo>
                  <a:lnTo>
                    <a:pt x="9143289" y="2501252"/>
                  </a:lnTo>
                  <a:close/>
                </a:path>
                <a:path w="14841219" h="10718800" extrusionOk="0">
                  <a:moveTo>
                    <a:pt x="9143289" y="2401151"/>
                  </a:moveTo>
                  <a:lnTo>
                    <a:pt x="9141739" y="2393505"/>
                  </a:lnTo>
                  <a:lnTo>
                    <a:pt x="9137536" y="2387257"/>
                  </a:lnTo>
                  <a:lnTo>
                    <a:pt x="9131300" y="2383053"/>
                  </a:lnTo>
                  <a:lnTo>
                    <a:pt x="9123655" y="2381504"/>
                  </a:lnTo>
                  <a:lnTo>
                    <a:pt x="9116009" y="2383053"/>
                  </a:lnTo>
                  <a:lnTo>
                    <a:pt x="9109761" y="2387257"/>
                  </a:lnTo>
                  <a:lnTo>
                    <a:pt x="9105544" y="2393505"/>
                  </a:lnTo>
                  <a:lnTo>
                    <a:pt x="9104008" y="2401151"/>
                  </a:lnTo>
                  <a:lnTo>
                    <a:pt x="9105544" y="2408796"/>
                  </a:lnTo>
                  <a:lnTo>
                    <a:pt x="9109761" y="2415044"/>
                  </a:lnTo>
                  <a:lnTo>
                    <a:pt x="9116009" y="2419261"/>
                  </a:lnTo>
                  <a:lnTo>
                    <a:pt x="9123655" y="2420797"/>
                  </a:lnTo>
                  <a:lnTo>
                    <a:pt x="9131300" y="2419261"/>
                  </a:lnTo>
                  <a:lnTo>
                    <a:pt x="9137536" y="2415044"/>
                  </a:lnTo>
                  <a:lnTo>
                    <a:pt x="9141739" y="2408796"/>
                  </a:lnTo>
                  <a:lnTo>
                    <a:pt x="9143289" y="2401151"/>
                  </a:lnTo>
                  <a:close/>
                </a:path>
                <a:path w="14841219" h="10718800" extrusionOk="0">
                  <a:moveTo>
                    <a:pt x="9143301" y="5504142"/>
                  </a:moveTo>
                  <a:lnTo>
                    <a:pt x="9141752" y="5496496"/>
                  </a:lnTo>
                  <a:lnTo>
                    <a:pt x="9137548" y="5490248"/>
                  </a:lnTo>
                  <a:lnTo>
                    <a:pt x="9131300" y="5486031"/>
                  </a:lnTo>
                  <a:lnTo>
                    <a:pt x="9123655" y="5484482"/>
                  </a:lnTo>
                  <a:lnTo>
                    <a:pt x="9116009" y="5486031"/>
                  </a:lnTo>
                  <a:lnTo>
                    <a:pt x="9109761" y="5490248"/>
                  </a:lnTo>
                  <a:lnTo>
                    <a:pt x="9105557" y="5496496"/>
                  </a:lnTo>
                  <a:lnTo>
                    <a:pt x="9104008" y="5504142"/>
                  </a:lnTo>
                  <a:lnTo>
                    <a:pt x="9105557" y="5511787"/>
                  </a:lnTo>
                  <a:lnTo>
                    <a:pt x="9109761" y="5518035"/>
                  </a:lnTo>
                  <a:lnTo>
                    <a:pt x="9116009" y="5522239"/>
                  </a:lnTo>
                  <a:lnTo>
                    <a:pt x="9123655" y="5523789"/>
                  </a:lnTo>
                  <a:lnTo>
                    <a:pt x="9131300" y="5522239"/>
                  </a:lnTo>
                  <a:lnTo>
                    <a:pt x="9137548" y="5518035"/>
                  </a:lnTo>
                  <a:lnTo>
                    <a:pt x="9141752" y="5511787"/>
                  </a:lnTo>
                  <a:lnTo>
                    <a:pt x="9143301" y="5504142"/>
                  </a:lnTo>
                  <a:close/>
                </a:path>
                <a:path w="14841219" h="10718800" extrusionOk="0">
                  <a:moveTo>
                    <a:pt x="9143301" y="5404040"/>
                  </a:moveTo>
                  <a:lnTo>
                    <a:pt x="9141752" y="5396395"/>
                  </a:lnTo>
                  <a:lnTo>
                    <a:pt x="9137548" y="5390146"/>
                  </a:lnTo>
                  <a:lnTo>
                    <a:pt x="9131300" y="5385943"/>
                  </a:lnTo>
                  <a:lnTo>
                    <a:pt x="9123655" y="5384393"/>
                  </a:lnTo>
                  <a:lnTo>
                    <a:pt x="9116009" y="5385943"/>
                  </a:lnTo>
                  <a:lnTo>
                    <a:pt x="9109761" y="5390146"/>
                  </a:lnTo>
                  <a:lnTo>
                    <a:pt x="9105557" y="5396395"/>
                  </a:lnTo>
                  <a:lnTo>
                    <a:pt x="9104008" y="5404040"/>
                  </a:lnTo>
                  <a:lnTo>
                    <a:pt x="9105557" y="5411686"/>
                  </a:lnTo>
                  <a:lnTo>
                    <a:pt x="9109761" y="5417934"/>
                  </a:lnTo>
                  <a:lnTo>
                    <a:pt x="9116009" y="5422150"/>
                  </a:lnTo>
                  <a:lnTo>
                    <a:pt x="9123655" y="5423687"/>
                  </a:lnTo>
                  <a:lnTo>
                    <a:pt x="9131300" y="5422150"/>
                  </a:lnTo>
                  <a:lnTo>
                    <a:pt x="9137548" y="5417934"/>
                  </a:lnTo>
                  <a:lnTo>
                    <a:pt x="9141752" y="5411686"/>
                  </a:lnTo>
                  <a:lnTo>
                    <a:pt x="9143301" y="5404040"/>
                  </a:lnTo>
                  <a:close/>
                </a:path>
                <a:path w="14841219" h="10718800" extrusionOk="0">
                  <a:moveTo>
                    <a:pt x="9143301" y="3902608"/>
                  </a:moveTo>
                  <a:lnTo>
                    <a:pt x="9141752" y="3894963"/>
                  </a:lnTo>
                  <a:lnTo>
                    <a:pt x="9137548" y="3888714"/>
                  </a:lnTo>
                  <a:lnTo>
                    <a:pt x="9131300" y="3884498"/>
                  </a:lnTo>
                  <a:lnTo>
                    <a:pt x="9123655" y="3882961"/>
                  </a:lnTo>
                  <a:lnTo>
                    <a:pt x="9116009" y="3884498"/>
                  </a:lnTo>
                  <a:lnTo>
                    <a:pt x="9109761" y="3888714"/>
                  </a:lnTo>
                  <a:lnTo>
                    <a:pt x="9105557" y="3894963"/>
                  </a:lnTo>
                  <a:lnTo>
                    <a:pt x="9104008" y="3902608"/>
                  </a:lnTo>
                  <a:lnTo>
                    <a:pt x="9105557" y="3910253"/>
                  </a:lnTo>
                  <a:lnTo>
                    <a:pt x="9109761" y="3916489"/>
                  </a:lnTo>
                  <a:lnTo>
                    <a:pt x="9116009" y="3920693"/>
                  </a:lnTo>
                  <a:lnTo>
                    <a:pt x="9123655" y="3922242"/>
                  </a:lnTo>
                  <a:lnTo>
                    <a:pt x="9131300" y="3920693"/>
                  </a:lnTo>
                  <a:lnTo>
                    <a:pt x="9137548" y="3916489"/>
                  </a:lnTo>
                  <a:lnTo>
                    <a:pt x="9141752" y="3910253"/>
                  </a:lnTo>
                  <a:lnTo>
                    <a:pt x="9143301" y="3902608"/>
                  </a:lnTo>
                  <a:close/>
                </a:path>
                <a:path w="14841219" h="10718800" extrusionOk="0">
                  <a:moveTo>
                    <a:pt x="9143301" y="3802507"/>
                  </a:moveTo>
                  <a:lnTo>
                    <a:pt x="9141752" y="3794861"/>
                  </a:lnTo>
                  <a:lnTo>
                    <a:pt x="9137548" y="3788613"/>
                  </a:lnTo>
                  <a:lnTo>
                    <a:pt x="9131300" y="3784396"/>
                  </a:lnTo>
                  <a:lnTo>
                    <a:pt x="9123655" y="3782847"/>
                  </a:lnTo>
                  <a:lnTo>
                    <a:pt x="9116009" y="3784396"/>
                  </a:lnTo>
                  <a:lnTo>
                    <a:pt x="9109761" y="3788613"/>
                  </a:lnTo>
                  <a:lnTo>
                    <a:pt x="9105557" y="3794861"/>
                  </a:lnTo>
                  <a:lnTo>
                    <a:pt x="9104008" y="3802507"/>
                  </a:lnTo>
                  <a:lnTo>
                    <a:pt x="9105557" y="3810152"/>
                  </a:lnTo>
                  <a:lnTo>
                    <a:pt x="9109761" y="3816400"/>
                  </a:lnTo>
                  <a:lnTo>
                    <a:pt x="9116009" y="3820604"/>
                  </a:lnTo>
                  <a:lnTo>
                    <a:pt x="9123655" y="3822154"/>
                  </a:lnTo>
                  <a:lnTo>
                    <a:pt x="9131300" y="3820604"/>
                  </a:lnTo>
                  <a:lnTo>
                    <a:pt x="9137548" y="3816400"/>
                  </a:lnTo>
                  <a:lnTo>
                    <a:pt x="9141752" y="3810152"/>
                  </a:lnTo>
                  <a:lnTo>
                    <a:pt x="9143301" y="3802507"/>
                  </a:lnTo>
                  <a:close/>
                </a:path>
                <a:path w="14841219" h="10718800" extrusionOk="0">
                  <a:moveTo>
                    <a:pt x="9143301" y="2301062"/>
                  </a:moveTo>
                  <a:lnTo>
                    <a:pt x="9141752" y="2293416"/>
                  </a:lnTo>
                  <a:lnTo>
                    <a:pt x="9137548" y="2287168"/>
                  </a:lnTo>
                  <a:lnTo>
                    <a:pt x="9131300" y="2282964"/>
                  </a:lnTo>
                  <a:lnTo>
                    <a:pt x="9123655" y="2281415"/>
                  </a:lnTo>
                  <a:lnTo>
                    <a:pt x="9116009" y="2282964"/>
                  </a:lnTo>
                  <a:lnTo>
                    <a:pt x="9109761" y="2287168"/>
                  </a:lnTo>
                  <a:lnTo>
                    <a:pt x="9105557" y="2293416"/>
                  </a:lnTo>
                  <a:lnTo>
                    <a:pt x="9104008" y="2301062"/>
                  </a:lnTo>
                  <a:lnTo>
                    <a:pt x="9105557" y="2308707"/>
                  </a:lnTo>
                  <a:lnTo>
                    <a:pt x="9109761" y="2314956"/>
                  </a:lnTo>
                  <a:lnTo>
                    <a:pt x="9116009" y="2319159"/>
                  </a:lnTo>
                  <a:lnTo>
                    <a:pt x="9123655" y="2320709"/>
                  </a:lnTo>
                  <a:lnTo>
                    <a:pt x="9131300" y="2319159"/>
                  </a:lnTo>
                  <a:lnTo>
                    <a:pt x="9137548" y="2314956"/>
                  </a:lnTo>
                  <a:lnTo>
                    <a:pt x="9141752" y="2308707"/>
                  </a:lnTo>
                  <a:lnTo>
                    <a:pt x="9143301" y="2301062"/>
                  </a:lnTo>
                  <a:close/>
                </a:path>
                <a:path w="14841219" h="10718800" extrusionOk="0">
                  <a:moveTo>
                    <a:pt x="9143301" y="2200960"/>
                  </a:moveTo>
                  <a:lnTo>
                    <a:pt x="9141752" y="2193315"/>
                  </a:lnTo>
                  <a:lnTo>
                    <a:pt x="9137548" y="2187067"/>
                  </a:lnTo>
                  <a:lnTo>
                    <a:pt x="9131300" y="2182863"/>
                  </a:lnTo>
                  <a:lnTo>
                    <a:pt x="9123655" y="2181314"/>
                  </a:lnTo>
                  <a:lnTo>
                    <a:pt x="9116009" y="2182863"/>
                  </a:lnTo>
                  <a:lnTo>
                    <a:pt x="9109761" y="2187067"/>
                  </a:lnTo>
                  <a:lnTo>
                    <a:pt x="9105557" y="2193315"/>
                  </a:lnTo>
                  <a:lnTo>
                    <a:pt x="9104008" y="2200960"/>
                  </a:lnTo>
                  <a:lnTo>
                    <a:pt x="9105557" y="2208619"/>
                  </a:lnTo>
                  <a:lnTo>
                    <a:pt x="9109761" y="2214854"/>
                  </a:lnTo>
                  <a:lnTo>
                    <a:pt x="9116009" y="2219071"/>
                  </a:lnTo>
                  <a:lnTo>
                    <a:pt x="9123655" y="2220620"/>
                  </a:lnTo>
                  <a:lnTo>
                    <a:pt x="9131300" y="2219071"/>
                  </a:lnTo>
                  <a:lnTo>
                    <a:pt x="9137548" y="2214854"/>
                  </a:lnTo>
                  <a:lnTo>
                    <a:pt x="9141752" y="2208619"/>
                  </a:lnTo>
                  <a:lnTo>
                    <a:pt x="9143301" y="2200960"/>
                  </a:lnTo>
                  <a:close/>
                </a:path>
                <a:path w="14841219" h="10718800" extrusionOk="0">
                  <a:moveTo>
                    <a:pt x="9173375" y="8302726"/>
                  </a:moveTo>
                  <a:lnTo>
                    <a:pt x="9171838" y="8295081"/>
                  </a:lnTo>
                  <a:lnTo>
                    <a:pt x="9167622" y="8288833"/>
                  </a:lnTo>
                  <a:lnTo>
                    <a:pt x="9161386" y="8284629"/>
                  </a:lnTo>
                  <a:lnTo>
                    <a:pt x="9153728" y="8283080"/>
                  </a:lnTo>
                  <a:lnTo>
                    <a:pt x="9146083" y="8284629"/>
                  </a:lnTo>
                  <a:lnTo>
                    <a:pt x="9139834" y="8288833"/>
                  </a:lnTo>
                  <a:lnTo>
                    <a:pt x="9135631" y="8295081"/>
                  </a:lnTo>
                  <a:lnTo>
                    <a:pt x="9134081" y="8302726"/>
                  </a:lnTo>
                  <a:lnTo>
                    <a:pt x="9135631" y="8310385"/>
                  </a:lnTo>
                  <a:lnTo>
                    <a:pt x="9139834" y="8316620"/>
                  </a:lnTo>
                  <a:lnTo>
                    <a:pt x="9146083" y="8320837"/>
                  </a:lnTo>
                  <a:lnTo>
                    <a:pt x="9153728" y="8322373"/>
                  </a:lnTo>
                  <a:lnTo>
                    <a:pt x="9161386" y="8320837"/>
                  </a:lnTo>
                  <a:lnTo>
                    <a:pt x="9167622" y="8316620"/>
                  </a:lnTo>
                  <a:lnTo>
                    <a:pt x="9171838" y="8310385"/>
                  </a:lnTo>
                  <a:lnTo>
                    <a:pt x="9173375" y="8302726"/>
                  </a:lnTo>
                  <a:close/>
                </a:path>
                <a:path w="14841219" h="10718800" extrusionOk="0">
                  <a:moveTo>
                    <a:pt x="9173375" y="8202638"/>
                  </a:moveTo>
                  <a:lnTo>
                    <a:pt x="9171838" y="8194992"/>
                  </a:lnTo>
                  <a:lnTo>
                    <a:pt x="9167622" y="8188744"/>
                  </a:lnTo>
                  <a:lnTo>
                    <a:pt x="9161386" y="8184528"/>
                  </a:lnTo>
                  <a:lnTo>
                    <a:pt x="9153728" y="8182991"/>
                  </a:lnTo>
                  <a:lnTo>
                    <a:pt x="9146083" y="8184528"/>
                  </a:lnTo>
                  <a:lnTo>
                    <a:pt x="9139834" y="8188744"/>
                  </a:lnTo>
                  <a:lnTo>
                    <a:pt x="9135631" y="8194992"/>
                  </a:lnTo>
                  <a:lnTo>
                    <a:pt x="9134081" y="8202638"/>
                  </a:lnTo>
                  <a:lnTo>
                    <a:pt x="9135631" y="8210283"/>
                  </a:lnTo>
                  <a:lnTo>
                    <a:pt x="9139834" y="8216519"/>
                  </a:lnTo>
                  <a:lnTo>
                    <a:pt x="9146083" y="8220735"/>
                  </a:lnTo>
                  <a:lnTo>
                    <a:pt x="9153728" y="8222272"/>
                  </a:lnTo>
                  <a:lnTo>
                    <a:pt x="9161386" y="8220735"/>
                  </a:lnTo>
                  <a:lnTo>
                    <a:pt x="9167622" y="8216519"/>
                  </a:lnTo>
                  <a:lnTo>
                    <a:pt x="9171838" y="8210283"/>
                  </a:lnTo>
                  <a:lnTo>
                    <a:pt x="9173375" y="8202638"/>
                  </a:lnTo>
                  <a:close/>
                </a:path>
                <a:path w="14841219" h="10718800" extrusionOk="0">
                  <a:moveTo>
                    <a:pt x="9173375" y="8102549"/>
                  </a:moveTo>
                  <a:lnTo>
                    <a:pt x="9171838" y="8094904"/>
                  </a:lnTo>
                  <a:lnTo>
                    <a:pt x="9167622" y="8088655"/>
                  </a:lnTo>
                  <a:lnTo>
                    <a:pt x="9161386" y="8084439"/>
                  </a:lnTo>
                  <a:lnTo>
                    <a:pt x="9153728" y="8082902"/>
                  </a:lnTo>
                  <a:lnTo>
                    <a:pt x="9146083" y="8084439"/>
                  </a:lnTo>
                  <a:lnTo>
                    <a:pt x="9139834" y="8088655"/>
                  </a:lnTo>
                  <a:lnTo>
                    <a:pt x="9135631" y="8094904"/>
                  </a:lnTo>
                  <a:lnTo>
                    <a:pt x="9134081" y="8102549"/>
                  </a:lnTo>
                  <a:lnTo>
                    <a:pt x="9135631" y="8110194"/>
                  </a:lnTo>
                  <a:lnTo>
                    <a:pt x="9139834" y="8116430"/>
                  </a:lnTo>
                  <a:lnTo>
                    <a:pt x="9146083" y="8120634"/>
                  </a:lnTo>
                  <a:lnTo>
                    <a:pt x="9153728" y="8122183"/>
                  </a:lnTo>
                  <a:lnTo>
                    <a:pt x="9161386" y="8120634"/>
                  </a:lnTo>
                  <a:lnTo>
                    <a:pt x="9167622" y="8116430"/>
                  </a:lnTo>
                  <a:lnTo>
                    <a:pt x="9171838" y="8110194"/>
                  </a:lnTo>
                  <a:lnTo>
                    <a:pt x="9173375" y="8102549"/>
                  </a:lnTo>
                  <a:close/>
                </a:path>
                <a:path w="14841219" h="10718800" extrusionOk="0">
                  <a:moveTo>
                    <a:pt x="9173388" y="8002448"/>
                  </a:moveTo>
                  <a:lnTo>
                    <a:pt x="9171838" y="7994802"/>
                  </a:lnTo>
                  <a:lnTo>
                    <a:pt x="9167635" y="7988554"/>
                  </a:lnTo>
                  <a:lnTo>
                    <a:pt x="9161386" y="7984350"/>
                  </a:lnTo>
                  <a:lnTo>
                    <a:pt x="9153741" y="7982801"/>
                  </a:lnTo>
                  <a:lnTo>
                    <a:pt x="9146083" y="7984350"/>
                  </a:lnTo>
                  <a:lnTo>
                    <a:pt x="9139847" y="7988554"/>
                  </a:lnTo>
                  <a:lnTo>
                    <a:pt x="9135631" y="7994802"/>
                  </a:lnTo>
                  <a:lnTo>
                    <a:pt x="9134094" y="8002448"/>
                  </a:lnTo>
                  <a:lnTo>
                    <a:pt x="9135631" y="8010093"/>
                  </a:lnTo>
                  <a:lnTo>
                    <a:pt x="9139847" y="8016341"/>
                  </a:lnTo>
                  <a:lnTo>
                    <a:pt x="9146083" y="8020558"/>
                  </a:lnTo>
                  <a:lnTo>
                    <a:pt x="9153741" y="8022095"/>
                  </a:lnTo>
                  <a:lnTo>
                    <a:pt x="9161386" y="8020558"/>
                  </a:lnTo>
                  <a:lnTo>
                    <a:pt x="9167635" y="8016341"/>
                  </a:lnTo>
                  <a:lnTo>
                    <a:pt x="9171838" y="8010093"/>
                  </a:lnTo>
                  <a:lnTo>
                    <a:pt x="9173388" y="8002448"/>
                  </a:lnTo>
                  <a:close/>
                </a:path>
                <a:path w="14841219" h="10718800" extrusionOk="0">
                  <a:moveTo>
                    <a:pt x="9173388" y="7902346"/>
                  </a:moveTo>
                  <a:lnTo>
                    <a:pt x="9171838" y="7894701"/>
                  </a:lnTo>
                  <a:lnTo>
                    <a:pt x="9167635" y="7888452"/>
                  </a:lnTo>
                  <a:lnTo>
                    <a:pt x="9161386" y="7884249"/>
                  </a:lnTo>
                  <a:lnTo>
                    <a:pt x="9153741" y="7882699"/>
                  </a:lnTo>
                  <a:lnTo>
                    <a:pt x="9146083" y="7884249"/>
                  </a:lnTo>
                  <a:lnTo>
                    <a:pt x="9139847" y="7888452"/>
                  </a:lnTo>
                  <a:lnTo>
                    <a:pt x="9135631" y="7894701"/>
                  </a:lnTo>
                  <a:lnTo>
                    <a:pt x="9134094" y="7902346"/>
                  </a:lnTo>
                  <a:lnTo>
                    <a:pt x="9135631" y="7909992"/>
                  </a:lnTo>
                  <a:lnTo>
                    <a:pt x="9139847" y="7916240"/>
                  </a:lnTo>
                  <a:lnTo>
                    <a:pt x="9146083" y="7920444"/>
                  </a:lnTo>
                  <a:lnTo>
                    <a:pt x="9153741" y="7921993"/>
                  </a:lnTo>
                  <a:lnTo>
                    <a:pt x="9161386" y="7920444"/>
                  </a:lnTo>
                  <a:lnTo>
                    <a:pt x="9167635" y="7916240"/>
                  </a:lnTo>
                  <a:lnTo>
                    <a:pt x="9171838" y="7909992"/>
                  </a:lnTo>
                  <a:lnTo>
                    <a:pt x="9173388" y="7902346"/>
                  </a:lnTo>
                  <a:close/>
                </a:path>
                <a:path w="14841219" h="10718800" extrusionOk="0">
                  <a:moveTo>
                    <a:pt x="9173388" y="7802245"/>
                  </a:moveTo>
                  <a:lnTo>
                    <a:pt x="9171838" y="7794599"/>
                  </a:lnTo>
                  <a:lnTo>
                    <a:pt x="9167635" y="7788364"/>
                  </a:lnTo>
                  <a:lnTo>
                    <a:pt x="9161386" y="7784147"/>
                  </a:lnTo>
                  <a:lnTo>
                    <a:pt x="9153741" y="7782598"/>
                  </a:lnTo>
                  <a:lnTo>
                    <a:pt x="9146083" y="7784147"/>
                  </a:lnTo>
                  <a:lnTo>
                    <a:pt x="9139847" y="7788364"/>
                  </a:lnTo>
                  <a:lnTo>
                    <a:pt x="9135631" y="7794599"/>
                  </a:lnTo>
                  <a:lnTo>
                    <a:pt x="9134094" y="7802245"/>
                  </a:lnTo>
                  <a:lnTo>
                    <a:pt x="9135631" y="7809903"/>
                  </a:lnTo>
                  <a:lnTo>
                    <a:pt x="9139847" y="7816139"/>
                  </a:lnTo>
                  <a:lnTo>
                    <a:pt x="9146083" y="7820355"/>
                  </a:lnTo>
                  <a:lnTo>
                    <a:pt x="9153741" y="7821892"/>
                  </a:lnTo>
                  <a:lnTo>
                    <a:pt x="9161386" y="7820355"/>
                  </a:lnTo>
                  <a:lnTo>
                    <a:pt x="9167635" y="7816139"/>
                  </a:lnTo>
                  <a:lnTo>
                    <a:pt x="9171838" y="7809903"/>
                  </a:lnTo>
                  <a:lnTo>
                    <a:pt x="9173388" y="7802245"/>
                  </a:lnTo>
                  <a:close/>
                </a:path>
                <a:path w="14841219" h="10718800" extrusionOk="0">
                  <a:moveTo>
                    <a:pt x="9173388" y="7702156"/>
                  </a:moveTo>
                  <a:lnTo>
                    <a:pt x="9171838" y="7694511"/>
                  </a:lnTo>
                  <a:lnTo>
                    <a:pt x="9167635" y="7688275"/>
                  </a:lnTo>
                  <a:lnTo>
                    <a:pt x="9161386" y="7684059"/>
                  </a:lnTo>
                  <a:lnTo>
                    <a:pt x="9153741" y="7682509"/>
                  </a:lnTo>
                  <a:lnTo>
                    <a:pt x="9146083" y="7684059"/>
                  </a:lnTo>
                  <a:lnTo>
                    <a:pt x="9139847" y="7688275"/>
                  </a:lnTo>
                  <a:lnTo>
                    <a:pt x="9135631" y="7694511"/>
                  </a:lnTo>
                  <a:lnTo>
                    <a:pt x="9134094" y="7702156"/>
                  </a:lnTo>
                  <a:lnTo>
                    <a:pt x="9135631" y="7709802"/>
                  </a:lnTo>
                  <a:lnTo>
                    <a:pt x="9139847" y="7716050"/>
                  </a:lnTo>
                  <a:lnTo>
                    <a:pt x="9146083" y="7720254"/>
                  </a:lnTo>
                  <a:lnTo>
                    <a:pt x="9153741" y="7721790"/>
                  </a:lnTo>
                  <a:lnTo>
                    <a:pt x="9161386" y="7720254"/>
                  </a:lnTo>
                  <a:lnTo>
                    <a:pt x="9167635" y="7716050"/>
                  </a:lnTo>
                  <a:lnTo>
                    <a:pt x="9171838" y="7709802"/>
                  </a:lnTo>
                  <a:lnTo>
                    <a:pt x="9173388" y="7702156"/>
                  </a:lnTo>
                  <a:close/>
                </a:path>
                <a:path w="14841219" h="10718800" extrusionOk="0">
                  <a:moveTo>
                    <a:pt x="9173388" y="7602055"/>
                  </a:moveTo>
                  <a:lnTo>
                    <a:pt x="9171838" y="7594409"/>
                  </a:lnTo>
                  <a:lnTo>
                    <a:pt x="9167635" y="7588174"/>
                  </a:lnTo>
                  <a:lnTo>
                    <a:pt x="9161386" y="7583957"/>
                  </a:lnTo>
                  <a:lnTo>
                    <a:pt x="9153741" y="7582421"/>
                  </a:lnTo>
                  <a:lnTo>
                    <a:pt x="9146083" y="7583957"/>
                  </a:lnTo>
                  <a:lnTo>
                    <a:pt x="9139847" y="7588174"/>
                  </a:lnTo>
                  <a:lnTo>
                    <a:pt x="9135631" y="7594409"/>
                  </a:lnTo>
                  <a:lnTo>
                    <a:pt x="9134094" y="7602055"/>
                  </a:lnTo>
                  <a:lnTo>
                    <a:pt x="9135631" y="7609713"/>
                  </a:lnTo>
                  <a:lnTo>
                    <a:pt x="9139847" y="7615949"/>
                  </a:lnTo>
                  <a:lnTo>
                    <a:pt x="9146083" y="7620165"/>
                  </a:lnTo>
                  <a:lnTo>
                    <a:pt x="9153741" y="7621702"/>
                  </a:lnTo>
                  <a:lnTo>
                    <a:pt x="9161386" y="7620165"/>
                  </a:lnTo>
                  <a:lnTo>
                    <a:pt x="9167635" y="7615949"/>
                  </a:lnTo>
                  <a:lnTo>
                    <a:pt x="9171838" y="7609713"/>
                  </a:lnTo>
                  <a:lnTo>
                    <a:pt x="9173388" y="7602055"/>
                  </a:lnTo>
                  <a:close/>
                </a:path>
                <a:path w="14841219" h="10718800" extrusionOk="0">
                  <a:moveTo>
                    <a:pt x="9173388" y="7501966"/>
                  </a:moveTo>
                  <a:lnTo>
                    <a:pt x="9171838" y="7494321"/>
                  </a:lnTo>
                  <a:lnTo>
                    <a:pt x="9167635" y="7488072"/>
                  </a:lnTo>
                  <a:lnTo>
                    <a:pt x="9161386" y="7483856"/>
                  </a:lnTo>
                  <a:lnTo>
                    <a:pt x="9153741" y="7482319"/>
                  </a:lnTo>
                  <a:lnTo>
                    <a:pt x="9146083" y="7483856"/>
                  </a:lnTo>
                  <a:lnTo>
                    <a:pt x="9139847" y="7488072"/>
                  </a:lnTo>
                  <a:lnTo>
                    <a:pt x="9135631" y="7494321"/>
                  </a:lnTo>
                  <a:lnTo>
                    <a:pt x="9134094" y="7501966"/>
                  </a:lnTo>
                  <a:lnTo>
                    <a:pt x="9135631" y="7509611"/>
                  </a:lnTo>
                  <a:lnTo>
                    <a:pt x="9139847" y="7515860"/>
                  </a:lnTo>
                  <a:lnTo>
                    <a:pt x="9146083" y="7520064"/>
                  </a:lnTo>
                  <a:lnTo>
                    <a:pt x="9153741" y="7521613"/>
                  </a:lnTo>
                  <a:lnTo>
                    <a:pt x="9161386" y="7520064"/>
                  </a:lnTo>
                  <a:lnTo>
                    <a:pt x="9167635" y="7515860"/>
                  </a:lnTo>
                  <a:lnTo>
                    <a:pt x="9171838" y="7509611"/>
                  </a:lnTo>
                  <a:lnTo>
                    <a:pt x="9173388" y="7501966"/>
                  </a:lnTo>
                  <a:close/>
                </a:path>
                <a:path w="14841219" h="10718800" extrusionOk="0">
                  <a:moveTo>
                    <a:pt x="9173388" y="7401865"/>
                  </a:moveTo>
                  <a:lnTo>
                    <a:pt x="9171838" y="7394219"/>
                  </a:lnTo>
                  <a:lnTo>
                    <a:pt x="9167635" y="7387971"/>
                  </a:lnTo>
                  <a:lnTo>
                    <a:pt x="9161386" y="7383767"/>
                  </a:lnTo>
                  <a:lnTo>
                    <a:pt x="9153741" y="7382218"/>
                  </a:lnTo>
                  <a:lnTo>
                    <a:pt x="9146083" y="7383767"/>
                  </a:lnTo>
                  <a:lnTo>
                    <a:pt x="9139847" y="7387971"/>
                  </a:lnTo>
                  <a:lnTo>
                    <a:pt x="9135631" y="7394219"/>
                  </a:lnTo>
                  <a:lnTo>
                    <a:pt x="9134094" y="7401865"/>
                  </a:lnTo>
                  <a:lnTo>
                    <a:pt x="9135631" y="7409510"/>
                  </a:lnTo>
                  <a:lnTo>
                    <a:pt x="9139847" y="7415758"/>
                  </a:lnTo>
                  <a:lnTo>
                    <a:pt x="9146083" y="7419962"/>
                  </a:lnTo>
                  <a:lnTo>
                    <a:pt x="9153741" y="7421499"/>
                  </a:lnTo>
                  <a:lnTo>
                    <a:pt x="9161386" y="7419962"/>
                  </a:lnTo>
                  <a:lnTo>
                    <a:pt x="9167635" y="7415758"/>
                  </a:lnTo>
                  <a:lnTo>
                    <a:pt x="9171838" y="7409510"/>
                  </a:lnTo>
                  <a:lnTo>
                    <a:pt x="9173388" y="7401865"/>
                  </a:lnTo>
                  <a:close/>
                </a:path>
                <a:path w="14841219" h="10718800" extrusionOk="0">
                  <a:moveTo>
                    <a:pt x="9217279" y="5749722"/>
                  </a:moveTo>
                  <a:lnTo>
                    <a:pt x="9215730" y="5742076"/>
                  </a:lnTo>
                  <a:lnTo>
                    <a:pt x="9211526" y="5735828"/>
                  </a:lnTo>
                  <a:lnTo>
                    <a:pt x="9205277" y="5731624"/>
                  </a:lnTo>
                  <a:lnTo>
                    <a:pt x="9197632" y="5730075"/>
                  </a:lnTo>
                  <a:lnTo>
                    <a:pt x="9189987" y="5731624"/>
                  </a:lnTo>
                  <a:lnTo>
                    <a:pt x="9183751" y="5735828"/>
                  </a:lnTo>
                  <a:lnTo>
                    <a:pt x="9179535" y="5742076"/>
                  </a:lnTo>
                  <a:lnTo>
                    <a:pt x="9177998" y="5749722"/>
                  </a:lnTo>
                  <a:lnTo>
                    <a:pt x="9179535" y="5757367"/>
                  </a:lnTo>
                  <a:lnTo>
                    <a:pt x="9183751" y="5763615"/>
                  </a:lnTo>
                  <a:lnTo>
                    <a:pt x="9189987" y="5767832"/>
                  </a:lnTo>
                  <a:lnTo>
                    <a:pt x="9197632" y="5769368"/>
                  </a:lnTo>
                  <a:lnTo>
                    <a:pt x="9205277" y="5767832"/>
                  </a:lnTo>
                  <a:lnTo>
                    <a:pt x="9211526" y="5763615"/>
                  </a:lnTo>
                  <a:lnTo>
                    <a:pt x="9215730" y="5757367"/>
                  </a:lnTo>
                  <a:lnTo>
                    <a:pt x="9217279" y="5749722"/>
                  </a:lnTo>
                  <a:close/>
                </a:path>
                <a:path w="14841219" h="10718800" extrusionOk="0">
                  <a:moveTo>
                    <a:pt x="9217279" y="5649620"/>
                  </a:moveTo>
                  <a:lnTo>
                    <a:pt x="9215730" y="5641975"/>
                  </a:lnTo>
                  <a:lnTo>
                    <a:pt x="9211526" y="5635726"/>
                  </a:lnTo>
                  <a:lnTo>
                    <a:pt x="9205277" y="5631523"/>
                  </a:lnTo>
                  <a:lnTo>
                    <a:pt x="9197632" y="5629986"/>
                  </a:lnTo>
                  <a:lnTo>
                    <a:pt x="9189987" y="5631523"/>
                  </a:lnTo>
                  <a:lnTo>
                    <a:pt x="9183751" y="5635726"/>
                  </a:lnTo>
                  <a:lnTo>
                    <a:pt x="9179535" y="5641975"/>
                  </a:lnTo>
                  <a:lnTo>
                    <a:pt x="9177998" y="5649620"/>
                  </a:lnTo>
                  <a:lnTo>
                    <a:pt x="9179535" y="5657266"/>
                  </a:lnTo>
                  <a:lnTo>
                    <a:pt x="9183751" y="5663514"/>
                  </a:lnTo>
                  <a:lnTo>
                    <a:pt x="9189987" y="5667730"/>
                  </a:lnTo>
                  <a:lnTo>
                    <a:pt x="9197632" y="5669267"/>
                  </a:lnTo>
                  <a:lnTo>
                    <a:pt x="9205277" y="5667730"/>
                  </a:lnTo>
                  <a:lnTo>
                    <a:pt x="9211526" y="5663514"/>
                  </a:lnTo>
                  <a:lnTo>
                    <a:pt x="9215730" y="5657266"/>
                  </a:lnTo>
                  <a:lnTo>
                    <a:pt x="9217279" y="5649620"/>
                  </a:lnTo>
                  <a:close/>
                </a:path>
                <a:path w="14841219" h="10718800" extrusionOk="0">
                  <a:moveTo>
                    <a:pt x="9217279" y="5249227"/>
                  </a:moveTo>
                  <a:lnTo>
                    <a:pt x="9215730" y="5241595"/>
                  </a:lnTo>
                  <a:lnTo>
                    <a:pt x="9211526" y="5235346"/>
                  </a:lnTo>
                  <a:lnTo>
                    <a:pt x="9205277" y="5231130"/>
                  </a:lnTo>
                  <a:lnTo>
                    <a:pt x="9197632" y="5229593"/>
                  </a:lnTo>
                  <a:lnTo>
                    <a:pt x="9189987" y="5231130"/>
                  </a:lnTo>
                  <a:lnTo>
                    <a:pt x="9183738" y="5235346"/>
                  </a:lnTo>
                  <a:lnTo>
                    <a:pt x="9179522" y="5241595"/>
                  </a:lnTo>
                  <a:lnTo>
                    <a:pt x="9177985" y="5249227"/>
                  </a:lnTo>
                  <a:lnTo>
                    <a:pt x="9179522" y="5256885"/>
                  </a:lnTo>
                  <a:lnTo>
                    <a:pt x="9183738" y="5263134"/>
                  </a:lnTo>
                  <a:lnTo>
                    <a:pt x="9189987" y="5267337"/>
                  </a:lnTo>
                  <a:lnTo>
                    <a:pt x="9197632" y="5268887"/>
                  </a:lnTo>
                  <a:lnTo>
                    <a:pt x="9205277" y="5267337"/>
                  </a:lnTo>
                  <a:lnTo>
                    <a:pt x="9211526" y="5263134"/>
                  </a:lnTo>
                  <a:lnTo>
                    <a:pt x="9215730" y="5256885"/>
                  </a:lnTo>
                  <a:lnTo>
                    <a:pt x="9217279" y="5249227"/>
                  </a:lnTo>
                  <a:close/>
                </a:path>
                <a:path w="14841219" h="10718800" extrusionOk="0">
                  <a:moveTo>
                    <a:pt x="9217279" y="5149139"/>
                  </a:moveTo>
                  <a:lnTo>
                    <a:pt x="9215730" y="5141493"/>
                  </a:lnTo>
                  <a:lnTo>
                    <a:pt x="9211526" y="5135245"/>
                  </a:lnTo>
                  <a:lnTo>
                    <a:pt x="9205277" y="5131041"/>
                  </a:lnTo>
                  <a:lnTo>
                    <a:pt x="9197632" y="5129492"/>
                  </a:lnTo>
                  <a:lnTo>
                    <a:pt x="9189987" y="5131041"/>
                  </a:lnTo>
                  <a:lnTo>
                    <a:pt x="9183738" y="5135245"/>
                  </a:lnTo>
                  <a:lnTo>
                    <a:pt x="9179522" y="5141493"/>
                  </a:lnTo>
                  <a:lnTo>
                    <a:pt x="9177985" y="5149139"/>
                  </a:lnTo>
                  <a:lnTo>
                    <a:pt x="9179522" y="5156784"/>
                  </a:lnTo>
                  <a:lnTo>
                    <a:pt x="9183738" y="5163032"/>
                  </a:lnTo>
                  <a:lnTo>
                    <a:pt x="9189987" y="5167249"/>
                  </a:lnTo>
                  <a:lnTo>
                    <a:pt x="9197632" y="5168785"/>
                  </a:lnTo>
                  <a:lnTo>
                    <a:pt x="9205277" y="5167249"/>
                  </a:lnTo>
                  <a:lnTo>
                    <a:pt x="9211526" y="5163032"/>
                  </a:lnTo>
                  <a:lnTo>
                    <a:pt x="9215730" y="5156784"/>
                  </a:lnTo>
                  <a:lnTo>
                    <a:pt x="9217279" y="5149139"/>
                  </a:lnTo>
                  <a:close/>
                </a:path>
                <a:path w="14841219" h="10718800" extrusionOk="0">
                  <a:moveTo>
                    <a:pt x="9217279" y="5049050"/>
                  </a:moveTo>
                  <a:lnTo>
                    <a:pt x="9215730" y="5041404"/>
                  </a:lnTo>
                  <a:lnTo>
                    <a:pt x="9211526" y="5035156"/>
                  </a:lnTo>
                  <a:lnTo>
                    <a:pt x="9205277" y="5030940"/>
                  </a:lnTo>
                  <a:lnTo>
                    <a:pt x="9197632" y="5029403"/>
                  </a:lnTo>
                  <a:lnTo>
                    <a:pt x="9189987" y="5030940"/>
                  </a:lnTo>
                  <a:lnTo>
                    <a:pt x="9183751" y="5035156"/>
                  </a:lnTo>
                  <a:lnTo>
                    <a:pt x="9179535" y="5041404"/>
                  </a:lnTo>
                  <a:lnTo>
                    <a:pt x="9177998" y="5049050"/>
                  </a:lnTo>
                  <a:lnTo>
                    <a:pt x="9179535" y="5056695"/>
                  </a:lnTo>
                  <a:lnTo>
                    <a:pt x="9183751" y="5062944"/>
                  </a:lnTo>
                  <a:lnTo>
                    <a:pt x="9189987" y="5067147"/>
                  </a:lnTo>
                  <a:lnTo>
                    <a:pt x="9197632" y="5068684"/>
                  </a:lnTo>
                  <a:lnTo>
                    <a:pt x="9205277" y="5067147"/>
                  </a:lnTo>
                  <a:lnTo>
                    <a:pt x="9211526" y="5062944"/>
                  </a:lnTo>
                  <a:lnTo>
                    <a:pt x="9215730" y="5056695"/>
                  </a:lnTo>
                  <a:lnTo>
                    <a:pt x="9217279" y="5049050"/>
                  </a:lnTo>
                  <a:close/>
                </a:path>
                <a:path w="14841219" h="10718800" extrusionOk="0">
                  <a:moveTo>
                    <a:pt x="9217279" y="4948948"/>
                  </a:moveTo>
                  <a:lnTo>
                    <a:pt x="9215730" y="4941303"/>
                  </a:lnTo>
                  <a:lnTo>
                    <a:pt x="9211526" y="4935055"/>
                  </a:lnTo>
                  <a:lnTo>
                    <a:pt x="9205277" y="4930851"/>
                  </a:lnTo>
                  <a:lnTo>
                    <a:pt x="9197632" y="4929302"/>
                  </a:lnTo>
                  <a:lnTo>
                    <a:pt x="9189987" y="4930851"/>
                  </a:lnTo>
                  <a:lnTo>
                    <a:pt x="9183751" y="4935055"/>
                  </a:lnTo>
                  <a:lnTo>
                    <a:pt x="9179535" y="4941303"/>
                  </a:lnTo>
                  <a:lnTo>
                    <a:pt x="9177998" y="4948948"/>
                  </a:lnTo>
                  <a:lnTo>
                    <a:pt x="9179535" y="4956594"/>
                  </a:lnTo>
                  <a:lnTo>
                    <a:pt x="9183751" y="4962842"/>
                  </a:lnTo>
                  <a:lnTo>
                    <a:pt x="9189987" y="4967059"/>
                  </a:lnTo>
                  <a:lnTo>
                    <a:pt x="9197632" y="4968595"/>
                  </a:lnTo>
                  <a:lnTo>
                    <a:pt x="9205277" y="4967059"/>
                  </a:lnTo>
                  <a:lnTo>
                    <a:pt x="9211526" y="4962842"/>
                  </a:lnTo>
                  <a:lnTo>
                    <a:pt x="9215730" y="4956594"/>
                  </a:lnTo>
                  <a:lnTo>
                    <a:pt x="9217279" y="4948948"/>
                  </a:lnTo>
                  <a:close/>
                </a:path>
                <a:path w="14841219" h="10718800" extrusionOk="0">
                  <a:moveTo>
                    <a:pt x="9217279" y="4848860"/>
                  </a:moveTo>
                  <a:lnTo>
                    <a:pt x="9215730" y="4841202"/>
                  </a:lnTo>
                  <a:lnTo>
                    <a:pt x="9211526" y="4834966"/>
                  </a:lnTo>
                  <a:lnTo>
                    <a:pt x="9205277" y="4830750"/>
                  </a:lnTo>
                  <a:lnTo>
                    <a:pt x="9197632" y="4829200"/>
                  </a:lnTo>
                  <a:lnTo>
                    <a:pt x="9189987" y="4830750"/>
                  </a:lnTo>
                  <a:lnTo>
                    <a:pt x="9183751" y="4834966"/>
                  </a:lnTo>
                  <a:lnTo>
                    <a:pt x="9179535" y="4841202"/>
                  </a:lnTo>
                  <a:lnTo>
                    <a:pt x="9177998" y="4848860"/>
                  </a:lnTo>
                  <a:lnTo>
                    <a:pt x="9179535" y="4856505"/>
                  </a:lnTo>
                  <a:lnTo>
                    <a:pt x="9183751" y="4862741"/>
                  </a:lnTo>
                  <a:lnTo>
                    <a:pt x="9189987" y="4866957"/>
                  </a:lnTo>
                  <a:lnTo>
                    <a:pt x="9197632" y="4868494"/>
                  </a:lnTo>
                  <a:lnTo>
                    <a:pt x="9205277" y="4866957"/>
                  </a:lnTo>
                  <a:lnTo>
                    <a:pt x="9211526" y="4862741"/>
                  </a:lnTo>
                  <a:lnTo>
                    <a:pt x="9215730" y="4856505"/>
                  </a:lnTo>
                  <a:lnTo>
                    <a:pt x="9217279" y="4848860"/>
                  </a:lnTo>
                  <a:close/>
                </a:path>
                <a:path w="14841219" h="10718800" extrusionOk="0">
                  <a:moveTo>
                    <a:pt x="9217279" y="4748758"/>
                  </a:moveTo>
                  <a:lnTo>
                    <a:pt x="9215730" y="4741113"/>
                  </a:lnTo>
                  <a:lnTo>
                    <a:pt x="9211526" y="4734865"/>
                  </a:lnTo>
                  <a:lnTo>
                    <a:pt x="9205277" y="4730648"/>
                  </a:lnTo>
                  <a:lnTo>
                    <a:pt x="9197632" y="4729099"/>
                  </a:lnTo>
                  <a:lnTo>
                    <a:pt x="9189987" y="4730648"/>
                  </a:lnTo>
                  <a:lnTo>
                    <a:pt x="9183751" y="4734865"/>
                  </a:lnTo>
                  <a:lnTo>
                    <a:pt x="9179535" y="4741113"/>
                  </a:lnTo>
                  <a:lnTo>
                    <a:pt x="9177998" y="4748758"/>
                  </a:lnTo>
                  <a:lnTo>
                    <a:pt x="9179535" y="4756404"/>
                  </a:lnTo>
                  <a:lnTo>
                    <a:pt x="9183751" y="4762652"/>
                  </a:lnTo>
                  <a:lnTo>
                    <a:pt x="9189987" y="4766856"/>
                  </a:lnTo>
                  <a:lnTo>
                    <a:pt x="9197632" y="4768405"/>
                  </a:lnTo>
                  <a:lnTo>
                    <a:pt x="9205277" y="4766856"/>
                  </a:lnTo>
                  <a:lnTo>
                    <a:pt x="9211526" y="4762652"/>
                  </a:lnTo>
                  <a:lnTo>
                    <a:pt x="9215730" y="4756404"/>
                  </a:lnTo>
                  <a:lnTo>
                    <a:pt x="9217279" y="4748758"/>
                  </a:lnTo>
                  <a:close/>
                </a:path>
                <a:path w="14841219" h="10718800" extrusionOk="0">
                  <a:moveTo>
                    <a:pt x="9217279" y="4648657"/>
                  </a:moveTo>
                  <a:lnTo>
                    <a:pt x="9215730" y="4641012"/>
                  </a:lnTo>
                  <a:lnTo>
                    <a:pt x="9211526" y="4634763"/>
                  </a:lnTo>
                  <a:lnTo>
                    <a:pt x="9205277" y="4630559"/>
                  </a:lnTo>
                  <a:lnTo>
                    <a:pt x="9197632" y="4629010"/>
                  </a:lnTo>
                  <a:lnTo>
                    <a:pt x="9189987" y="4630559"/>
                  </a:lnTo>
                  <a:lnTo>
                    <a:pt x="9183751" y="4634763"/>
                  </a:lnTo>
                  <a:lnTo>
                    <a:pt x="9179535" y="4641012"/>
                  </a:lnTo>
                  <a:lnTo>
                    <a:pt x="9177998" y="4648657"/>
                  </a:lnTo>
                  <a:lnTo>
                    <a:pt x="9179535" y="4656302"/>
                  </a:lnTo>
                  <a:lnTo>
                    <a:pt x="9183751" y="4662551"/>
                  </a:lnTo>
                  <a:lnTo>
                    <a:pt x="9189987" y="4666767"/>
                  </a:lnTo>
                  <a:lnTo>
                    <a:pt x="9197632" y="4668304"/>
                  </a:lnTo>
                  <a:lnTo>
                    <a:pt x="9205277" y="4666767"/>
                  </a:lnTo>
                  <a:lnTo>
                    <a:pt x="9211526" y="4662551"/>
                  </a:lnTo>
                  <a:lnTo>
                    <a:pt x="9215730" y="4656302"/>
                  </a:lnTo>
                  <a:lnTo>
                    <a:pt x="9217279" y="4648657"/>
                  </a:lnTo>
                  <a:close/>
                </a:path>
                <a:path w="14841219" h="10718800" extrusionOk="0">
                  <a:moveTo>
                    <a:pt x="9217279" y="4548568"/>
                  </a:moveTo>
                  <a:lnTo>
                    <a:pt x="9215730" y="4540923"/>
                  </a:lnTo>
                  <a:lnTo>
                    <a:pt x="9211526" y="4534674"/>
                  </a:lnTo>
                  <a:lnTo>
                    <a:pt x="9205277" y="4530471"/>
                  </a:lnTo>
                  <a:lnTo>
                    <a:pt x="9197632" y="4528921"/>
                  </a:lnTo>
                  <a:lnTo>
                    <a:pt x="9189987" y="4530471"/>
                  </a:lnTo>
                  <a:lnTo>
                    <a:pt x="9183751" y="4534674"/>
                  </a:lnTo>
                  <a:lnTo>
                    <a:pt x="9179535" y="4540923"/>
                  </a:lnTo>
                  <a:lnTo>
                    <a:pt x="9177998" y="4548568"/>
                  </a:lnTo>
                  <a:lnTo>
                    <a:pt x="9179535" y="4556214"/>
                  </a:lnTo>
                  <a:lnTo>
                    <a:pt x="9183751" y="4562462"/>
                  </a:lnTo>
                  <a:lnTo>
                    <a:pt x="9189987" y="4566666"/>
                  </a:lnTo>
                  <a:lnTo>
                    <a:pt x="9197632" y="4568215"/>
                  </a:lnTo>
                  <a:lnTo>
                    <a:pt x="9205277" y="4566666"/>
                  </a:lnTo>
                  <a:lnTo>
                    <a:pt x="9211526" y="4562462"/>
                  </a:lnTo>
                  <a:lnTo>
                    <a:pt x="9215730" y="4556214"/>
                  </a:lnTo>
                  <a:lnTo>
                    <a:pt x="9217279" y="4548568"/>
                  </a:lnTo>
                  <a:close/>
                </a:path>
                <a:path w="14841219" h="10718800" extrusionOk="0">
                  <a:moveTo>
                    <a:pt x="9217279" y="4448467"/>
                  </a:moveTo>
                  <a:lnTo>
                    <a:pt x="9215730" y="4440821"/>
                  </a:lnTo>
                  <a:lnTo>
                    <a:pt x="9211526" y="4434573"/>
                  </a:lnTo>
                  <a:lnTo>
                    <a:pt x="9205277" y="4430369"/>
                  </a:lnTo>
                  <a:lnTo>
                    <a:pt x="9197632" y="4428820"/>
                  </a:lnTo>
                  <a:lnTo>
                    <a:pt x="9189987" y="4430369"/>
                  </a:lnTo>
                  <a:lnTo>
                    <a:pt x="9183751" y="4434573"/>
                  </a:lnTo>
                  <a:lnTo>
                    <a:pt x="9179535" y="4440821"/>
                  </a:lnTo>
                  <a:lnTo>
                    <a:pt x="9177998" y="4448467"/>
                  </a:lnTo>
                  <a:lnTo>
                    <a:pt x="9179535" y="4456112"/>
                  </a:lnTo>
                  <a:lnTo>
                    <a:pt x="9183751" y="4462361"/>
                  </a:lnTo>
                  <a:lnTo>
                    <a:pt x="9189987" y="4466577"/>
                  </a:lnTo>
                  <a:lnTo>
                    <a:pt x="9197632" y="4468126"/>
                  </a:lnTo>
                  <a:lnTo>
                    <a:pt x="9205277" y="4466577"/>
                  </a:lnTo>
                  <a:lnTo>
                    <a:pt x="9211526" y="4462361"/>
                  </a:lnTo>
                  <a:lnTo>
                    <a:pt x="9215730" y="4456112"/>
                  </a:lnTo>
                  <a:lnTo>
                    <a:pt x="9217279" y="4448467"/>
                  </a:lnTo>
                  <a:close/>
                </a:path>
                <a:path w="14841219" h="10718800" extrusionOk="0">
                  <a:moveTo>
                    <a:pt x="9217279" y="4348378"/>
                  </a:moveTo>
                  <a:lnTo>
                    <a:pt x="9215730" y="4340733"/>
                  </a:lnTo>
                  <a:lnTo>
                    <a:pt x="9211526" y="4334484"/>
                  </a:lnTo>
                  <a:lnTo>
                    <a:pt x="9205277" y="4330268"/>
                  </a:lnTo>
                  <a:lnTo>
                    <a:pt x="9197632" y="4328719"/>
                  </a:lnTo>
                  <a:lnTo>
                    <a:pt x="9189987" y="4330268"/>
                  </a:lnTo>
                  <a:lnTo>
                    <a:pt x="9183751" y="4334484"/>
                  </a:lnTo>
                  <a:lnTo>
                    <a:pt x="9179535" y="4340733"/>
                  </a:lnTo>
                  <a:lnTo>
                    <a:pt x="9177998" y="4348378"/>
                  </a:lnTo>
                  <a:lnTo>
                    <a:pt x="9179535" y="4356024"/>
                  </a:lnTo>
                  <a:lnTo>
                    <a:pt x="9183751" y="4362272"/>
                  </a:lnTo>
                  <a:lnTo>
                    <a:pt x="9189987" y="4366476"/>
                  </a:lnTo>
                  <a:lnTo>
                    <a:pt x="9197632" y="4368025"/>
                  </a:lnTo>
                  <a:lnTo>
                    <a:pt x="9205277" y="4366476"/>
                  </a:lnTo>
                  <a:lnTo>
                    <a:pt x="9211526" y="4362272"/>
                  </a:lnTo>
                  <a:lnTo>
                    <a:pt x="9215730" y="4356024"/>
                  </a:lnTo>
                  <a:lnTo>
                    <a:pt x="9217279" y="4348378"/>
                  </a:lnTo>
                  <a:close/>
                </a:path>
                <a:path w="14841219" h="10718800" extrusionOk="0">
                  <a:moveTo>
                    <a:pt x="9217279" y="4248277"/>
                  </a:moveTo>
                  <a:lnTo>
                    <a:pt x="9215730" y="4240631"/>
                  </a:lnTo>
                  <a:lnTo>
                    <a:pt x="9211526" y="4234383"/>
                  </a:lnTo>
                  <a:lnTo>
                    <a:pt x="9205277" y="4230179"/>
                  </a:lnTo>
                  <a:lnTo>
                    <a:pt x="9197632" y="4228630"/>
                  </a:lnTo>
                  <a:lnTo>
                    <a:pt x="9189987" y="4230179"/>
                  </a:lnTo>
                  <a:lnTo>
                    <a:pt x="9183751" y="4234383"/>
                  </a:lnTo>
                  <a:lnTo>
                    <a:pt x="9179535" y="4240631"/>
                  </a:lnTo>
                  <a:lnTo>
                    <a:pt x="9177998" y="4248277"/>
                  </a:lnTo>
                  <a:lnTo>
                    <a:pt x="9179535" y="4255922"/>
                  </a:lnTo>
                  <a:lnTo>
                    <a:pt x="9183751" y="4262171"/>
                  </a:lnTo>
                  <a:lnTo>
                    <a:pt x="9189987" y="4266374"/>
                  </a:lnTo>
                  <a:lnTo>
                    <a:pt x="9197632" y="4267924"/>
                  </a:lnTo>
                  <a:lnTo>
                    <a:pt x="9205277" y="4266374"/>
                  </a:lnTo>
                  <a:lnTo>
                    <a:pt x="9211526" y="4262171"/>
                  </a:lnTo>
                  <a:lnTo>
                    <a:pt x="9215730" y="4255922"/>
                  </a:lnTo>
                  <a:lnTo>
                    <a:pt x="9217279" y="4248277"/>
                  </a:lnTo>
                  <a:close/>
                </a:path>
                <a:path w="14841219" h="10718800" extrusionOk="0">
                  <a:moveTo>
                    <a:pt x="9217279" y="4148175"/>
                  </a:moveTo>
                  <a:lnTo>
                    <a:pt x="9215730" y="4140530"/>
                  </a:lnTo>
                  <a:lnTo>
                    <a:pt x="9211526" y="4134294"/>
                  </a:lnTo>
                  <a:lnTo>
                    <a:pt x="9205277" y="4130090"/>
                  </a:lnTo>
                  <a:lnTo>
                    <a:pt x="9197632" y="4128541"/>
                  </a:lnTo>
                  <a:lnTo>
                    <a:pt x="9189987" y="4130090"/>
                  </a:lnTo>
                  <a:lnTo>
                    <a:pt x="9183751" y="4134294"/>
                  </a:lnTo>
                  <a:lnTo>
                    <a:pt x="9179535" y="4140530"/>
                  </a:lnTo>
                  <a:lnTo>
                    <a:pt x="9177998" y="4148175"/>
                  </a:lnTo>
                  <a:lnTo>
                    <a:pt x="9179535" y="4155833"/>
                  </a:lnTo>
                  <a:lnTo>
                    <a:pt x="9183751" y="4162082"/>
                  </a:lnTo>
                  <a:lnTo>
                    <a:pt x="9189987" y="4166285"/>
                  </a:lnTo>
                  <a:lnTo>
                    <a:pt x="9197632" y="4167835"/>
                  </a:lnTo>
                  <a:lnTo>
                    <a:pt x="9205277" y="4166285"/>
                  </a:lnTo>
                  <a:lnTo>
                    <a:pt x="9211526" y="4162082"/>
                  </a:lnTo>
                  <a:lnTo>
                    <a:pt x="9215730" y="4155833"/>
                  </a:lnTo>
                  <a:lnTo>
                    <a:pt x="9217279" y="4148175"/>
                  </a:lnTo>
                  <a:close/>
                </a:path>
                <a:path w="14841219" h="10718800" extrusionOk="0">
                  <a:moveTo>
                    <a:pt x="9217279" y="4048087"/>
                  </a:moveTo>
                  <a:lnTo>
                    <a:pt x="9215730" y="4040441"/>
                  </a:lnTo>
                  <a:lnTo>
                    <a:pt x="9211526" y="4034193"/>
                  </a:lnTo>
                  <a:lnTo>
                    <a:pt x="9205277" y="4029989"/>
                  </a:lnTo>
                  <a:lnTo>
                    <a:pt x="9197632" y="4028440"/>
                  </a:lnTo>
                  <a:lnTo>
                    <a:pt x="9189987" y="4029989"/>
                  </a:lnTo>
                  <a:lnTo>
                    <a:pt x="9183751" y="4034193"/>
                  </a:lnTo>
                  <a:lnTo>
                    <a:pt x="9179535" y="4040441"/>
                  </a:lnTo>
                  <a:lnTo>
                    <a:pt x="9177998" y="4048087"/>
                  </a:lnTo>
                  <a:lnTo>
                    <a:pt x="9179535" y="4055732"/>
                  </a:lnTo>
                  <a:lnTo>
                    <a:pt x="9183751" y="4061980"/>
                  </a:lnTo>
                  <a:lnTo>
                    <a:pt x="9189987" y="4066197"/>
                  </a:lnTo>
                  <a:lnTo>
                    <a:pt x="9197632" y="4067733"/>
                  </a:lnTo>
                  <a:lnTo>
                    <a:pt x="9205277" y="4066197"/>
                  </a:lnTo>
                  <a:lnTo>
                    <a:pt x="9211526" y="4061980"/>
                  </a:lnTo>
                  <a:lnTo>
                    <a:pt x="9215730" y="4055732"/>
                  </a:lnTo>
                  <a:lnTo>
                    <a:pt x="9217279" y="4048087"/>
                  </a:lnTo>
                  <a:close/>
                </a:path>
                <a:path w="14841219" h="10718800" extrusionOk="0">
                  <a:moveTo>
                    <a:pt x="9217279" y="3647706"/>
                  </a:moveTo>
                  <a:lnTo>
                    <a:pt x="9215730" y="3640061"/>
                  </a:lnTo>
                  <a:lnTo>
                    <a:pt x="9211526" y="3633813"/>
                  </a:lnTo>
                  <a:lnTo>
                    <a:pt x="9205277" y="3629596"/>
                  </a:lnTo>
                  <a:lnTo>
                    <a:pt x="9197632" y="3628047"/>
                  </a:lnTo>
                  <a:lnTo>
                    <a:pt x="9189987" y="3629596"/>
                  </a:lnTo>
                  <a:lnTo>
                    <a:pt x="9183738" y="3633813"/>
                  </a:lnTo>
                  <a:lnTo>
                    <a:pt x="9179522" y="3640061"/>
                  </a:lnTo>
                  <a:lnTo>
                    <a:pt x="9177985" y="3647706"/>
                  </a:lnTo>
                  <a:lnTo>
                    <a:pt x="9179522" y="3655352"/>
                  </a:lnTo>
                  <a:lnTo>
                    <a:pt x="9183738" y="3661587"/>
                  </a:lnTo>
                  <a:lnTo>
                    <a:pt x="9189987" y="3665804"/>
                  </a:lnTo>
                  <a:lnTo>
                    <a:pt x="9197632" y="3667341"/>
                  </a:lnTo>
                  <a:lnTo>
                    <a:pt x="9205277" y="3665804"/>
                  </a:lnTo>
                  <a:lnTo>
                    <a:pt x="9211526" y="3661587"/>
                  </a:lnTo>
                  <a:lnTo>
                    <a:pt x="9215730" y="3655352"/>
                  </a:lnTo>
                  <a:lnTo>
                    <a:pt x="9217279" y="3647706"/>
                  </a:lnTo>
                  <a:close/>
                </a:path>
                <a:path w="14841219" h="10718800" extrusionOk="0">
                  <a:moveTo>
                    <a:pt x="9217279" y="3547605"/>
                  </a:moveTo>
                  <a:lnTo>
                    <a:pt x="9215730" y="3539960"/>
                  </a:lnTo>
                  <a:lnTo>
                    <a:pt x="9211526" y="3533711"/>
                  </a:lnTo>
                  <a:lnTo>
                    <a:pt x="9205277" y="3529507"/>
                  </a:lnTo>
                  <a:lnTo>
                    <a:pt x="9197632" y="3527958"/>
                  </a:lnTo>
                  <a:lnTo>
                    <a:pt x="9189987" y="3529507"/>
                  </a:lnTo>
                  <a:lnTo>
                    <a:pt x="9183738" y="3533711"/>
                  </a:lnTo>
                  <a:lnTo>
                    <a:pt x="9179522" y="3539960"/>
                  </a:lnTo>
                  <a:lnTo>
                    <a:pt x="9177985" y="3547605"/>
                  </a:lnTo>
                  <a:lnTo>
                    <a:pt x="9179522" y="3555250"/>
                  </a:lnTo>
                  <a:lnTo>
                    <a:pt x="9183738" y="3561499"/>
                  </a:lnTo>
                  <a:lnTo>
                    <a:pt x="9189987" y="3565715"/>
                  </a:lnTo>
                  <a:lnTo>
                    <a:pt x="9197632" y="3567252"/>
                  </a:lnTo>
                  <a:lnTo>
                    <a:pt x="9205277" y="3565715"/>
                  </a:lnTo>
                  <a:lnTo>
                    <a:pt x="9211526" y="3561499"/>
                  </a:lnTo>
                  <a:lnTo>
                    <a:pt x="9215730" y="3555250"/>
                  </a:lnTo>
                  <a:lnTo>
                    <a:pt x="9217279" y="3547605"/>
                  </a:lnTo>
                  <a:close/>
                </a:path>
                <a:path w="14841219" h="10718800" extrusionOk="0">
                  <a:moveTo>
                    <a:pt x="9217279" y="3447504"/>
                  </a:moveTo>
                  <a:lnTo>
                    <a:pt x="9215730" y="3439858"/>
                  </a:lnTo>
                  <a:lnTo>
                    <a:pt x="9211526" y="3433622"/>
                  </a:lnTo>
                  <a:lnTo>
                    <a:pt x="9205277" y="3429406"/>
                  </a:lnTo>
                  <a:lnTo>
                    <a:pt x="9197632" y="3427857"/>
                  </a:lnTo>
                  <a:lnTo>
                    <a:pt x="9189987" y="3429406"/>
                  </a:lnTo>
                  <a:lnTo>
                    <a:pt x="9183751" y="3433622"/>
                  </a:lnTo>
                  <a:lnTo>
                    <a:pt x="9179535" y="3439858"/>
                  </a:lnTo>
                  <a:lnTo>
                    <a:pt x="9177998" y="3447504"/>
                  </a:lnTo>
                  <a:lnTo>
                    <a:pt x="9179535" y="3455149"/>
                  </a:lnTo>
                  <a:lnTo>
                    <a:pt x="9183751" y="3461397"/>
                  </a:lnTo>
                  <a:lnTo>
                    <a:pt x="9189987" y="3465614"/>
                  </a:lnTo>
                  <a:lnTo>
                    <a:pt x="9197632" y="3467163"/>
                  </a:lnTo>
                  <a:lnTo>
                    <a:pt x="9205277" y="3465614"/>
                  </a:lnTo>
                  <a:lnTo>
                    <a:pt x="9211526" y="3461397"/>
                  </a:lnTo>
                  <a:lnTo>
                    <a:pt x="9215730" y="3455149"/>
                  </a:lnTo>
                  <a:lnTo>
                    <a:pt x="9217279" y="3447504"/>
                  </a:lnTo>
                  <a:close/>
                </a:path>
                <a:path w="14841219" h="10718800" extrusionOk="0">
                  <a:moveTo>
                    <a:pt x="9217279" y="3347402"/>
                  </a:moveTo>
                  <a:lnTo>
                    <a:pt x="9215730" y="3339757"/>
                  </a:lnTo>
                  <a:lnTo>
                    <a:pt x="9211526" y="3333521"/>
                  </a:lnTo>
                  <a:lnTo>
                    <a:pt x="9205277" y="3329305"/>
                  </a:lnTo>
                  <a:lnTo>
                    <a:pt x="9197632" y="3327768"/>
                  </a:lnTo>
                  <a:lnTo>
                    <a:pt x="9189987" y="3329305"/>
                  </a:lnTo>
                  <a:lnTo>
                    <a:pt x="9183751" y="3333521"/>
                  </a:lnTo>
                  <a:lnTo>
                    <a:pt x="9179535" y="3339757"/>
                  </a:lnTo>
                  <a:lnTo>
                    <a:pt x="9177998" y="3347402"/>
                  </a:lnTo>
                  <a:lnTo>
                    <a:pt x="9179535" y="3355048"/>
                  </a:lnTo>
                  <a:lnTo>
                    <a:pt x="9183751" y="3361309"/>
                  </a:lnTo>
                  <a:lnTo>
                    <a:pt x="9189987" y="3365512"/>
                  </a:lnTo>
                  <a:lnTo>
                    <a:pt x="9197632" y="3367062"/>
                  </a:lnTo>
                  <a:lnTo>
                    <a:pt x="9205277" y="3365512"/>
                  </a:lnTo>
                  <a:lnTo>
                    <a:pt x="9211526" y="3361309"/>
                  </a:lnTo>
                  <a:lnTo>
                    <a:pt x="9215730" y="3355048"/>
                  </a:lnTo>
                  <a:lnTo>
                    <a:pt x="9217279" y="3347402"/>
                  </a:lnTo>
                  <a:close/>
                </a:path>
                <a:path w="14841219" h="10718800" extrusionOk="0">
                  <a:moveTo>
                    <a:pt x="9217279" y="3247313"/>
                  </a:moveTo>
                  <a:lnTo>
                    <a:pt x="9215730" y="3239668"/>
                  </a:lnTo>
                  <a:lnTo>
                    <a:pt x="9211526" y="3233420"/>
                  </a:lnTo>
                  <a:lnTo>
                    <a:pt x="9205277" y="3229216"/>
                  </a:lnTo>
                  <a:lnTo>
                    <a:pt x="9197632" y="3227667"/>
                  </a:lnTo>
                  <a:lnTo>
                    <a:pt x="9189987" y="3229216"/>
                  </a:lnTo>
                  <a:lnTo>
                    <a:pt x="9183751" y="3233420"/>
                  </a:lnTo>
                  <a:lnTo>
                    <a:pt x="9179535" y="3239668"/>
                  </a:lnTo>
                  <a:lnTo>
                    <a:pt x="9177998" y="3247313"/>
                  </a:lnTo>
                  <a:lnTo>
                    <a:pt x="9179535" y="3254959"/>
                  </a:lnTo>
                  <a:lnTo>
                    <a:pt x="9183751" y="3261207"/>
                  </a:lnTo>
                  <a:lnTo>
                    <a:pt x="9189987" y="3265424"/>
                  </a:lnTo>
                  <a:lnTo>
                    <a:pt x="9197632" y="3266960"/>
                  </a:lnTo>
                  <a:lnTo>
                    <a:pt x="9205277" y="3265424"/>
                  </a:lnTo>
                  <a:lnTo>
                    <a:pt x="9211526" y="3261207"/>
                  </a:lnTo>
                  <a:lnTo>
                    <a:pt x="9215730" y="3254959"/>
                  </a:lnTo>
                  <a:lnTo>
                    <a:pt x="9217279" y="3247313"/>
                  </a:lnTo>
                  <a:close/>
                </a:path>
                <a:path w="14841219" h="10718800" extrusionOk="0">
                  <a:moveTo>
                    <a:pt x="9217279" y="3147225"/>
                  </a:moveTo>
                  <a:lnTo>
                    <a:pt x="9215730" y="3139567"/>
                  </a:lnTo>
                  <a:lnTo>
                    <a:pt x="9211526" y="3133318"/>
                  </a:lnTo>
                  <a:lnTo>
                    <a:pt x="9205277" y="3129115"/>
                  </a:lnTo>
                  <a:lnTo>
                    <a:pt x="9197632" y="3127565"/>
                  </a:lnTo>
                  <a:lnTo>
                    <a:pt x="9189987" y="3129115"/>
                  </a:lnTo>
                  <a:lnTo>
                    <a:pt x="9183751" y="3133318"/>
                  </a:lnTo>
                  <a:lnTo>
                    <a:pt x="9179535" y="3139567"/>
                  </a:lnTo>
                  <a:lnTo>
                    <a:pt x="9177998" y="3147225"/>
                  </a:lnTo>
                  <a:lnTo>
                    <a:pt x="9179535" y="3154870"/>
                  </a:lnTo>
                  <a:lnTo>
                    <a:pt x="9183751" y="3161106"/>
                  </a:lnTo>
                  <a:lnTo>
                    <a:pt x="9189987" y="3165322"/>
                  </a:lnTo>
                  <a:lnTo>
                    <a:pt x="9197632" y="3166859"/>
                  </a:lnTo>
                  <a:lnTo>
                    <a:pt x="9205277" y="3165322"/>
                  </a:lnTo>
                  <a:lnTo>
                    <a:pt x="9211526" y="3161106"/>
                  </a:lnTo>
                  <a:lnTo>
                    <a:pt x="9215730" y="3154870"/>
                  </a:lnTo>
                  <a:lnTo>
                    <a:pt x="9217279" y="3147225"/>
                  </a:lnTo>
                  <a:close/>
                </a:path>
                <a:path w="14841219" h="10718800" extrusionOk="0">
                  <a:moveTo>
                    <a:pt x="9217279" y="3047123"/>
                  </a:moveTo>
                  <a:lnTo>
                    <a:pt x="9215730" y="3039478"/>
                  </a:lnTo>
                  <a:lnTo>
                    <a:pt x="9211526" y="3033230"/>
                  </a:lnTo>
                  <a:lnTo>
                    <a:pt x="9205277" y="3029026"/>
                  </a:lnTo>
                  <a:lnTo>
                    <a:pt x="9197632" y="3027476"/>
                  </a:lnTo>
                  <a:lnTo>
                    <a:pt x="9189987" y="3029026"/>
                  </a:lnTo>
                  <a:lnTo>
                    <a:pt x="9183751" y="3033230"/>
                  </a:lnTo>
                  <a:lnTo>
                    <a:pt x="9179535" y="3039478"/>
                  </a:lnTo>
                  <a:lnTo>
                    <a:pt x="9177998" y="3047123"/>
                  </a:lnTo>
                  <a:lnTo>
                    <a:pt x="9179535" y="3054769"/>
                  </a:lnTo>
                  <a:lnTo>
                    <a:pt x="9183751" y="3061017"/>
                  </a:lnTo>
                  <a:lnTo>
                    <a:pt x="9189987" y="3065234"/>
                  </a:lnTo>
                  <a:lnTo>
                    <a:pt x="9197632" y="3066770"/>
                  </a:lnTo>
                  <a:lnTo>
                    <a:pt x="9205277" y="3065234"/>
                  </a:lnTo>
                  <a:lnTo>
                    <a:pt x="9211526" y="3061017"/>
                  </a:lnTo>
                  <a:lnTo>
                    <a:pt x="9215730" y="3054769"/>
                  </a:lnTo>
                  <a:lnTo>
                    <a:pt x="9217279" y="3047123"/>
                  </a:lnTo>
                  <a:close/>
                </a:path>
                <a:path w="14841219" h="10718800" extrusionOk="0">
                  <a:moveTo>
                    <a:pt x="9217279" y="2947022"/>
                  </a:moveTo>
                  <a:lnTo>
                    <a:pt x="9215730" y="2939377"/>
                  </a:lnTo>
                  <a:lnTo>
                    <a:pt x="9211526" y="2933141"/>
                  </a:lnTo>
                  <a:lnTo>
                    <a:pt x="9205277" y="2928924"/>
                  </a:lnTo>
                  <a:lnTo>
                    <a:pt x="9197632" y="2927375"/>
                  </a:lnTo>
                  <a:lnTo>
                    <a:pt x="9189987" y="2928924"/>
                  </a:lnTo>
                  <a:lnTo>
                    <a:pt x="9183751" y="2933141"/>
                  </a:lnTo>
                  <a:lnTo>
                    <a:pt x="9179535" y="2939377"/>
                  </a:lnTo>
                  <a:lnTo>
                    <a:pt x="9177998" y="2947022"/>
                  </a:lnTo>
                  <a:lnTo>
                    <a:pt x="9179535" y="2954680"/>
                  </a:lnTo>
                  <a:lnTo>
                    <a:pt x="9183751" y="2960916"/>
                  </a:lnTo>
                  <a:lnTo>
                    <a:pt x="9189987" y="2965132"/>
                  </a:lnTo>
                  <a:lnTo>
                    <a:pt x="9197632" y="2966669"/>
                  </a:lnTo>
                  <a:lnTo>
                    <a:pt x="9205277" y="2965132"/>
                  </a:lnTo>
                  <a:lnTo>
                    <a:pt x="9211526" y="2960916"/>
                  </a:lnTo>
                  <a:lnTo>
                    <a:pt x="9215730" y="2954680"/>
                  </a:lnTo>
                  <a:lnTo>
                    <a:pt x="9217279" y="2947022"/>
                  </a:lnTo>
                  <a:close/>
                </a:path>
                <a:path w="14841219" h="10718800" extrusionOk="0">
                  <a:moveTo>
                    <a:pt x="9217279" y="2846933"/>
                  </a:moveTo>
                  <a:lnTo>
                    <a:pt x="9215730" y="2839288"/>
                  </a:lnTo>
                  <a:lnTo>
                    <a:pt x="9211526" y="2833039"/>
                  </a:lnTo>
                  <a:lnTo>
                    <a:pt x="9205277" y="2828823"/>
                  </a:lnTo>
                  <a:lnTo>
                    <a:pt x="9197632" y="2827286"/>
                  </a:lnTo>
                  <a:lnTo>
                    <a:pt x="9189987" y="2828823"/>
                  </a:lnTo>
                  <a:lnTo>
                    <a:pt x="9183751" y="2833039"/>
                  </a:lnTo>
                  <a:lnTo>
                    <a:pt x="9179535" y="2839288"/>
                  </a:lnTo>
                  <a:lnTo>
                    <a:pt x="9177998" y="2846933"/>
                  </a:lnTo>
                  <a:lnTo>
                    <a:pt x="9179535" y="2854579"/>
                  </a:lnTo>
                  <a:lnTo>
                    <a:pt x="9183751" y="2860827"/>
                  </a:lnTo>
                  <a:lnTo>
                    <a:pt x="9189987" y="2865031"/>
                  </a:lnTo>
                  <a:lnTo>
                    <a:pt x="9197632" y="2866567"/>
                  </a:lnTo>
                  <a:lnTo>
                    <a:pt x="9205277" y="2865031"/>
                  </a:lnTo>
                  <a:lnTo>
                    <a:pt x="9211526" y="2860827"/>
                  </a:lnTo>
                  <a:lnTo>
                    <a:pt x="9215730" y="2854579"/>
                  </a:lnTo>
                  <a:lnTo>
                    <a:pt x="9217279" y="2846933"/>
                  </a:lnTo>
                  <a:close/>
                </a:path>
                <a:path w="14841219" h="10718800" extrusionOk="0">
                  <a:moveTo>
                    <a:pt x="9217279" y="2746832"/>
                  </a:moveTo>
                  <a:lnTo>
                    <a:pt x="9215730" y="2739186"/>
                  </a:lnTo>
                  <a:lnTo>
                    <a:pt x="9211526" y="2732938"/>
                  </a:lnTo>
                  <a:lnTo>
                    <a:pt x="9205277" y="2728734"/>
                  </a:lnTo>
                  <a:lnTo>
                    <a:pt x="9197632" y="2727185"/>
                  </a:lnTo>
                  <a:lnTo>
                    <a:pt x="9189987" y="2728734"/>
                  </a:lnTo>
                  <a:lnTo>
                    <a:pt x="9183751" y="2732938"/>
                  </a:lnTo>
                  <a:lnTo>
                    <a:pt x="9179535" y="2739186"/>
                  </a:lnTo>
                  <a:lnTo>
                    <a:pt x="9177998" y="2746832"/>
                  </a:lnTo>
                  <a:lnTo>
                    <a:pt x="9179535" y="2754477"/>
                  </a:lnTo>
                  <a:lnTo>
                    <a:pt x="9183751" y="2760726"/>
                  </a:lnTo>
                  <a:lnTo>
                    <a:pt x="9189987" y="2764942"/>
                  </a:lnTo>
                  <a:lnTo>
                    <a:pt x="9197632" y="2766479"/>
                  </a:lnTo>
                  <a:lnTo>
                    <a:pt x="9205277" y="2764942"/>
                  </a:lnTo>
                  <a:lnTo>
                    <a:pt x="9211526" y="2760726"/>
                  </a:lnTo>
                  <a:lnTo>
                    <a:pt x="9215730" y="2754477"/>
                  </a:lnTo>
                  <a:lnTo>
                    <a:pt x="9217279" y="2746832"/>
                  </a:lnTo>
                  <a:close/>
                </a:path>
                <a:path w="14841219" h="10718800" extrusionOk="0">
                  <a:moveTo>
                    <a:pt x="9217279" y="2646743"/>
                  </a:moveTo>
                  <a:lnTo>
                    <a:pt x="9215730" y="2639085"/>
                  </a:lnTo>
                  <a:lnTo>
                    <a:pt x="9211526" y="2632849"/>
                  </a:lnTo>
                  <a:lnTo>
                    <a:pt x="9205277" y="2628633"/>
                  </a:lnTo>
                  <a:lnTo>
                    <a:pt x="9197632" y="2627096"/>
                  </a:lnTo>
                  <a:lnTo>
                    <a:pt x="9189987" y="2628633"/>
                  </a:lnTo>
                  <a:lnTo>
                    <a:pt x="9183751" y="2632849"/>
                  </a:lnTo>
                  <a:lnTo>
                    <a:pt x="9179535" y="2639085"/>
                  </a:lnTo>
                  <a:lnTo>
                    <a:pt x="9177998" y="2646743"/>
                  </a:lnTo>
                  <a:lnTo>
                    <a:pt x="9179535" y="2654389"/>
                  </a:lnTo>
                  <a:lnTo>
                    <a:pt x="9183751" y="2660637"/>
                  </a:lnTo>
                  <a:lnTo>
                    <a:pt x="9189987" y="2664841"/>
                  </a:lnTo>
                  <a:lnTo>
                    <a:pt x="9197632" y="2666390"/>
                  </a:lnTo>
                  <a:lnTo>
                    <a:pt x="9205277" y="2664841"/>
                  </a:lnTo>
                  <a:lnTo>
                    <a:pt x="9211526" y="2660637"/>
                  </a:lnTo>
                  <a:lnTo>
                    <a:pt x="9215730" y="2654389"/>
                  </a:lnTo>
                  <a:lnTo>
                    <a:pt x="9217279" y="2646743"/>
                  </a:lnTo>
                  <a:close/>
                </a:path>
                <a:path w="14841219" h="10718800" extrusionOk="0">
                  <a:moveTo>
                    <a:pt x="9217279" y="2546654"/>
                  </a:moveTo>
                  <a:lnTo>
                    <a:pt x="9215730" y="2538996"/>
                  </a:lnTo>
                  <a:lnTo>
                    <a:pt x="9211526" y="2532748"/>
                  </a:lnTo>
                  <a:lnTo>
                    <a:pt x="9205277" y="2528532"/>
                  </a:lnTo>
                  <a:lnTo>
                    <a:pt x="9197632" y="2526995"/>
                  </a:lnTo>
                  <a:lnTo>
                    <a:pt x="9189987" y="2528532"/>
                  </a:lnTo>
                  <a:lnTo>
                    <a:pt x="9183751" y="2532748"/>
                  </a:lnTo>
                  <a:lnTo>
                    <a:pt x="9179535" y="2538996"/>
                  </a:lnTo>
                  <a:lnTo>
                    <a:pt x="9177998" y="2546654"/>
                  </a:lnTo>
                  <a:lnTo>
                    <a:pt x="9179535" y="2554300"/>
                  </a:lnTo>
                  <a:lnTo>
                    <a:pt x="9183751" y="2560536"/>
                  </a:lnTo>
                  <a:lnTo>
                    <a:pt x="9189987" y="2564752"/>
                  </a:lnTo>
                  <a:lnTo>
                    <a:pt x="9197632" y="2566289"/>
                  </a:lnTo>
                  <a:lnTo>
                    <a:pt x="9205277" y="2564752"/>
                  </a:lnTo>
                  <a:lnTo>
                    <a:pt x="9211526" y="2560536"/>
                  </a:lnTo>
                  <a:lnTo>
                    <a:pt x="9215730" y="2554300"/>
                  </a:lnTo>
                  <a:lnTo>
                    <a:pt x="9217279" y="2546654"/>
                  </a:lnTo>
                  <a:close/>
                </a:path>
                <a:path w="14841219" h="10718800" extrusionOk="0">
                  <a:moveTo>
                    <a:pt x="9217279" y="2446553"/>
                  </a:moveTo>
                  <a:lnTo>
                    <a:pt x="9215730" y="2438895"/>
                  </a:lnTo>
                  <a:lnTo>
                    <a:pt x="9211526" y="2432659"/>
                  </a:lnTo>
                  <a:lnTo>
                    <a:pt x="9205277" y="2428443"/>
                  </a:lnTo>
                  <a:lnTo>
                    <a:pt x="9197632" y="2426893"/>
                  </a:lnTo>
                  <a:lnTo>
                    <a:pt x="9189987" y="2428443"/>
                  </a:lnTo>
                  <a:lnTo>
                    <a:pt x="9183751" y="2432659"/>
                  </a:lnTo>
                  <a:lnTo>
                    <a:pt x="9179535" y="2438895"/>
                  </a:lnTo>
                  <a:lnTo>
                    <a:pt x="9177998" y="2446553"/>
                  </a:lnTo>
                  <a:lnTo>
                    <a:pt x="9179535" y="2454198"/>
                  </a:lnTo>
                  <a:lnTo>
                    <a:pt x="9183751" y="2460447"/>
                  </a:lnTo>
                  <a:lnTo>
                    <a:pt x="9189987" y="2464651"/>
                  </a:lnTo>
                  <a:lnTo>
                    <a:pt x="9197632" y="2466200"/>
                  </a:lnTo>
                  <a:lnTo>
                    <a:pt x="9205277" y="2464651"/>
                  </a:lnTo>
                  <a:lnTo>
                    <a:pt x="9211526" y="2460447"/>
                  </a:lnTo>
                  <a:lnTo>
                    <a:pt x="9215730" y="2454198"/>
                  </a:lnTo>
                  <a:lnTo>
                    <a:pt x="9217279" y="2446553"/>
                  </a:lnTo>
                  <a:close/>
                </a:path>
                <a:path w="14841219" h="10718800" extrusionOk="0">
                  <a:moveTo>
                    <a:pt x="9217292" y="5549531"/>
                  </a:moveTo>
                  <a:lnTo>
                    <a:pt x="9215742" y="5541886"/>
                  </a:lnTo>
                  <a:lnTo>
                    <a:pt x="9211539" y="5535638"/>
                  </a:lnTo>
                  <a:lnTo>
                    <a:pt x="9205290" y="5531421"/>
                  </a:lnTo>
                  <a:lnTo>
                    <a:pt x="9197645" y="5529885"/>
                  </a:lnTo>
                  <a:lnTo>
                    <a:pt x="9189999" y="5531421"/>
                  </a:lnTo>
                  <a:lnTo>
                    <a:pt x="9183751" y="5535638"/>
                  </a:lnTo>
                  <a:lnTo>
                    <a:pt x="9179547" y="5541886"/>
                  </a:lnTo>
                  <a:lnTo>
                    <a:pt x="9177998" y="5549531"/>
                  </a:lnTo>
                  <a:lnTo>
                    <a:pt x="9179547" y="5557177"/>
                  </a:lnTo>
                  <a:lnTo>
                    <a:pt x="9183751" y="5563425"/>
                  </a:lnTo>
                  <a:lnTo>
                    <a:pt x="9189999" y="5567629"/>
                  </a:lnTo>
                  <a:lnTo>
                    <a:pt x="9197645" y="5569178"/>
                  </a:lnTo>
                  <a:lnTo>
                    <a:pt x="9205290" y="5567629"/>
                  </a:lnTo>
                  <a:lnTo>
                    <a:pt x="9211539" y="5563425"/>
                  </a:lnTo>
                  <a:lnTo>
                    <a:pt x="9215742" y="5557177"/>
                  </a:lnTo>
                  <a:lnTo>
                    <a:pt x="9217292" y="5549531"/>
                  </a:lnTo>
                  <a:close/>
                </a:path>
                <a:path w="14841219" h="10718800" extrusionOk="0">
                  <a:moveTo>
                    <a:pt x="9217292" y="5449443"/>
                  </a:moveTo>
                  <a:lnTo>
                    <a:pt x="9215742" y="5441785"/>
                  </a:lnTo>
                  <a:lnTo>
                    <a:pt x="9211539" y="5435549"/>
                  </a:lnTo>
                  <a:lnTo>
                    <a:pt x="9205290" y="5431333"/>
                  </a:lnTo>
                  <a:lnTo>
                    <a:pt x="9197645" y="5429796"/>
                  </a:lnTo>
                  <a:lnTo>
                    <a:pt x="9189999" y="5431333"/>
                  </a:lnTo>
                  <a:lnTo>
                    <a:pt x="9183751" y="5435549"/>
                  </a:lnTo>
                  <a:lnTo>
                    <a:pt x="9179547" y="5441785"/>
                  </a:lnTo>
                  <a:lnTo>
                    <a:pt x="9177998" y="5449443"/>
                  </a:lnTo>
                  <a:lnTo>
                    <a:pt x="9179547" y="5457088"/>
                  </a:lnTo>
                  <a:lnTo>
                    <a:pt x="9183751" y="5463324"/>
                  </a:lnTo>
                  <a:lnTo>
                    <a:pt x="9189999" y="5467540"/>
                  </a:lnTo>
                  <a:lnTo>
                    <a:pt x="9197645" y="5469090"/>
                  </a:lnTo>
                  <a:lnTo>
                    <a:pt x="9205290" y="5467540"/>
                  </a:lnTo>
                  <a:lnTo>
                    <a:pt x="9211539" y="5463324"/>
                  </a:lnTo>
                  <a:lnTo>
                    <a:pt x="9215742" y="5457088"/>
                  </a:lnTo>
                  <a:lnTo>
                    <a:pt x="9217292" y="5449443"/>
                  </a:lnTo>
                  <a:close/>
                </a:path>
                <a:path w="14841219" h="10718800" extrusionOk="0">
                  <a:moveTo>
                    <a:pt x="9217292" y="5349341"/>
                  </a:moveTo>
                  <a:lnTo>
                    <a:pt x="9215742" y="5341696"/>
                  </a:lnTo>
                  <a:lnTo>
                    <a:pt x="9211539" y="5335448"/>
                  </a:lnTo>
                  <a:lnTo>
                    <a:pt x="9205290" y="5331231"/>
                  </a:lnTo>
                  <a:lnTo>
                    <a:pt x="9197645" y="5329694"/>
                  </a:lnTo>
                  <a:lnTo>
                    <a:pt x="9189999" y="5331231"/>
                  </a:lnTo>
                  <a:lnTo>
                    <a:pt x="9183751" y="5335448"/>
                  </a:lnTo>
                  <a:lnTo>
                    <a:pt x="9179547" y="5341696"/>
                  </a:lnTo>
                  <a:lnTo>
                    <a:pt x="9177998" y="5349341"/>
                  </a:lnTo>
                  <a:lnTo>
                    <a:pt x="9179547" y="5356987"/>
                  </a:lnTo>
                  <a:lnTo>
                    <a:pt x="9183751" y="5363235"/>
                  </a:lnTo>
                  <a:lnTo>
                    <a:pt x="9189999" y="5367452"/>
                  </a:lnTo>
                  <a:lnTo>
                    <a:pt x="9197645" y="5368988"/>
                  </a:lnTo>
                  <a:lnTo>
                    <a:pt x="9205290" y="5367452"/>
                  </a:lnTo>
                  <a:lnTo>
                    <a:pt x="9211539" y="5363235"/>
                  </a:lnTo>
                  <a:lnTo>
                    <a:pt x="9215742" y="5356987"/>
                  </a:lnTo>
                  <a:lnTo>
                    <a:pt x="9217292" y="5349341"/>
                  </a:lnTo>
                  <a:close/>
                </a:path>
                <a:path w="14841219" h="10718800" extrusionOk="0">
                  <a:moveTo>
                    <a:pt x="9217292" y="3947998"/>
                  </a:moveTo>
                  <a:lnTo>
                    <a:pt x="9215742" y="3940340"/>
                  </a:lnTo>
                  <a:lnTo>
                    <a:pt x="9211539" y="3934104"/>
                  </a:lnTo>
                  <a:lnTo>
                    <a:pt x="9205290" y="3929888"/>
                  </a:lnTo>
                  <a:lnTo>
                    <a:pt x="9197645" y="3928351"/>
                  </a:lnTo>
                  <a:lnTo>
                    <a:pt x="9189999" y="3929888"/>
                  </a:lnTo>
                  <a:lnTo>
                    <a:pt x="9183751" y="3934104"/>
                  </a:lnTo>
                  <a:lnTo>
                    <a:pt x="9179547" y="3940340"/>
                  </a:lnTo>
                  <a:lnTo>
                    <a:pt x="9177998" y="3947998"/>
                  </a:lnTo>
                  <a:lnTo>
                    <a:pt x="9179547" y="3955643"/>
                  </a:lnTo>
                  <a:lnTo>
                    <a:pt x="9183751" y="3961892"/>
                  </a:lnTo>
                  <a:lnTo>
                    <a:pt x="9189999" y="3966095"/>
                  </a:lnTo>
                  <a:lnTo>
                    <a:pt x="9197645" y="3967645"/>
                  </a:lnTo>
                  <a:lnTo>
                    <a:pt x="9205290" y="3966095"/>
                  </a:lnTo>
                  <a:lnTo>
                    <a:pt x="9211539" y="3961892"/>
                  </a:lnTo>
                  <a:lnTo>
                    <a:pt x="9215742" y="3955643"/>
                  </a:lnTo>
                  <a:lnTo>
                    <a:pt x="9217292" y="3947998"/>
                  </a:lnTo>
                  <a:close/>
                </a:path>
                <a:path w="14841219" h="10718800" extrusionOk="0">
                  <a:moveTo>
                    <a:pt x="9217292" y="3847909"/>
                  </a:moveTo>
                  <a:lnTo>
                    <a:pt x="9215742" y="3840251"/>
                  </a:lnTo>
                  <a:lnTo>
                    <a:pt x="9211539" y="3834015"/>
                  </a:lnTo>
                  <a:lnTo>
                    <a:pt x="9205290" y="3829799"/>
                  </a:lnTo>
                  <a:lnTo>
                    <a:pt x="9197645" y="3828250"/>
                  </a:lnTo>
                  <a:lnTo>
                    <a:pt x="9189999" y="3829799"/>
                  </a:lnTo>
                  <a:lnTo>
                    <a:pt x="9183751" y="3834015"/>
                  </a:lnTo>
                  <a:lnTo>
                    <a:pt x="9179547" y="3840251"/>
                  </a:lnTo>
                  <a:lnTo>
                    <a:pt x="9177998" y="3847909"/>
                  </a:lnTo>
                  <a:lnTo>
                    <a:pt x="9179547" y="3855542"/>
                  </a:lnTo>
                  <a:lnTo>
                    <a:pt x="9183751" y="3861790"/>
                  </a:lnTo>
                  <a:lnTo>
                    <a:pt x="9189999" y="3865994"/>
                  </a:lnTo>
                  <a:lnTo>
                    <a:pt x="9197645" y="3867543"/>
                  </a:lnTo>
                  <a:lnTo>
                    <a:pt x="9205290" y="3865994"/>
                  </a:lnTo>
                  <a:lnTo>
                    <a:pt x="9211539" y="3861790"/>
                  </a:lnTo>
                  <a:lnTo>
                    <a:pt x="9215742" y="3855542"/>
                  </a:lnTo>
                  <a:lnTo>
                    <a:pt x="9217292" y="3847909"/>
                  </a:lnTo>
                  <a:close/>
                </a:path>
                <a:path w="14841219" h="10718800" extrusionOk="0">
                  <a:moveTo>
                    <a:pt x="9217292" y="3747795"/>
                  </a:moveTo>
                  <a:lnTo>
                    <a:pt x="9215742" y="3740150"/>
                  </a:lnTo>
                  <a:lnTo>
                    <a:pt x="9211539" y="3733901"/>
                  </a:lnTo>
                  <a:lnTo>
                    <a:pt x="9205290" y="3729698"/>
                  </a:lnTo>
                  <a:lnTo>
                    <a:pt x="9197645" y="3728148"/>
                  </a:lnTo>
                  <a:lnTo>
                    <a:pt x="9189999" y="3729698"/>
                  </a:lnTo>
                  <a:lnTo>
                    <a:pt x="9183751" y="3733901"/>
                  </a:lnTo>
                  <a:lnTo>
                    <a:pt x="9179547" y="3740150"/>
                  </a:lnTo>
                  <a:lnTo>
                    <a:pt x="9177998" y="3747795"/>
                  </a:lnTo>
                  <a:lnTo>
                    <a:pt x="9179547" y="3755440"/>
                  </a:lnTo>
                  <a:lnTo>
                    <a:pt x="9183751" y="3761689"/>
                  </a:lnTo>
                  <a:lnTo>
                    <a:pt x="9189999" y="3765905"/>
                  </a:lnTo>
                  <a:lnTo>
                    <a:pt x="9197645" y="3767442"/>
                  </a:lnTo>
                  <a:lnTo>
                    <a:pt x="9205290" y="3765905"/>
                  </a:lnTo>
                  <a:lnTo>
                    <a:pt x="9211539" y="3761689"/>
                  </a:lnTo>
                  <a:lnTo>
                    <a:pt x="9215742" y="3755440"/>
                  </a:lnTo>
                  <a:lnTo>
                    <a:pt x="9217292" y="3747795"/>
                  </a:lnTo>
                  <a:close/>
                </a:path>
                <a:path w="14841219" h="10718800" extrusionOk="0">
                  <a:moveTo>
                    <a:pt x="9217292" y="2346464"/>
                  </a:moveTo>
                  <a:lnTo>
                    <a:pt x="9215742" y="2338819"/>
                  </a:lnTo>
                  <a:lnTo>
                    <a:pt x="9211539" y="2332571"/>
                  </a:lnTo>
                  <a:lnTo>
                    <a:pt x="9205290" y="2328354"/>
                  </a:lnTo>
                  <a:lnTo>
                    <a:pt x="9197645" y="2326805"/>
                  </a:lnTo>
                  <a:lnTo>
                    <a:pt x="9189999" y="2328354"/>
                  </a:lnTo>
                  <a:lnTo>
                    <a:pt x="9183751" y="2332571"/>
                  </a:lnTo>
                  <a:lnTo>
                    <a:pt x="9179547" y="2338819"/>
                  </a:lnTo>
                  <a:lnTo>
                    <a:pt x="9177998" y="2346464"/>
                  </a:lnTo>
                  <a:lnTo>
                    <a:pt x="9179547" y="2354110"/>
                  </a:lnTo>
                  <a:lnTo>
                    <a:pt x="9183751" y="2360358"/>
                  </a:lnTo>
                  <a:lnTo>
                    <a:pt x="9189999" y="2364562"/>
                  </a:lnTo>
                  <a:lnTo>
                    <a:pt x="9197645" y="2366111"/>
                  </a:lnTo>
                  <a:lnTo>
                    <a:pt x="9205290" y="2364562"/>
                  </a:lnTo>
                  <a:lnTo>
                    <a:pt x="9211539" y="2360358"/>
                  </a:lnTo>
                  <a:lnTo>
                    <a:pt x="9215742" y="2354110"/>
                  </a:lnTo>
                  <a:lnTo>
                    <a:pt x="9217292" y="2346464"/>
                  </a:lnTo>
                  <a:close/>
                </a:path>
                <a:path w="14841219" h="10718800" extrusionOk="0">
                  <a:moveTo>
                    <a:pt x="9217292" y="2246350"/>
                  </a:moveTo>
                  <a:lnTo>
                    <a:pt x="9215742" y="2238705"/>
                  </a:lnTo>
                  <a:lnTo>
                    <a:pt x="9211539" y="2232469"/>
                  </a:lnTo>
                  <a:lnTo>
                    <a:pt x="9205290" y="2228265"/>
                  </a:lnTo>
                  <a:lnTo>
                    <a:pt x="9197645" y="2226716"/>
                  </a:lnTo>
                  <a:lnTo>
                    <a:pt x="9189999" y="2228265"/>
                  </a:lnTo>
                  <a:lnTo>
                    <a:pt x="9183751" y="2232469"/>
                  </a:lnTo>
                  <a:lnTo>
                    <a:pt x="9179547" y="2238705"/>
                  </a:lnTo>
                  <a:lnTo>
                    <a:pt x="9177998" y="2246350"/>
                  </a:lnTo>
                  <a:lnTo>
                    <a:pt x="9179547" y="2254008"/>
                  </a:lnTo>
                  <a:lnTo>
                    <a:pt x="9183751" y="2260257"/>
                  </a:lnTo>
                  <a:lnTo>
                    <a:pt x="9189999" y="2264460"/>
                  </a:lnTo>
                  <a:lnTo>
                    <a:pt x="9197645" y="2266010"/>
                  </a:lnTo>
                  <a:lnTo>
                    <a:pt x="9205290" y="2264460"/>
                  </a:lnTo>
                  <a:lnTo>
                    <a:pt x="9211539" y="2260257"/>
                  </a:lnTo>
                  <a:lnTo>
                    <a:pt x="9215742" y="2254008"/>
                  </a:lnTo>
                  <a:lnTo>
                    <a:pt x="9217292" y="2246350"/>
                  </a:lnTo>
                  <a:close/>
                </a:path>
                <a:path w="14841219" h="10718800" extrusionOk="0">
                  <a:moveTo>
                    <a:pt x="9217292" y="2146262"/>
                  </a:moveTo>
                  <a:lnTo>
                    <a:pt x="9215742" y="2138616"/>
                  </a:lnTo>
                  <a:lnTo>
                    <a:pt x="9211539" y="2132368"/>
                  </a:lnTo>
                  <a:lnTo>
                    <a:pt x="9205290" y="2128164"/>
                  </a:lnTo>
                  <a:lnTo>
                    <a:pt x="9197645" y="2126615"/>
                  </a:lnTo>
                  <a:lnTo>
                    <a:pt x="9189999" y="2128164"/>
                  </a:lnTo>
                  <a:lnTo>
                    <a:pt x="9183751" y="2132368"/>
                  </a:lnTo>
                  <a:lnTo>
                    <a:pt x="9179547" y="2138616"/>
                  </a:lnTo>
                  <a:lnTo>
                    <a:pt x="9177998" y="2146262"/>
                  </a:lnTo>
                  <a:lnTo>
                    <a:pt x="9179547" y="2153920"/>
                  </a:lnTo>
                  <a:lnTo>
                    <a:pt x="9183751" y="2160155"/>
                  </a:lnTo>
                  <a:lnTo>
                    <a:pt x="9189999" y="2164372"/>
                  </a:lnTo>
                  <a:lnTo>
                    <a:pt x="9197645" y="2165908"/>
                  </a:lnTo>
                  <a:lnTo>
                    <a:pt x="9205290" y="2164372"/>
                  </a:lnTo>
                  <a:lnTo>
                    <a:pt x="9211539" y="2160155"/>
                  </a:lnTo>
                  <a:lnTo>
                    <a:pt x="9215742" y="2153920"/>
                  </a:lnTo>
                  <a:lnTo>
                    <a:pt x="9217292" y="2146262"/>
                  </a:lnTo>
                  <a:close/>
                </a:path>
                <a:path w="14841219" h="10718800" extrusionOk="0">
                  <a:moveTo>
                    <a:pt x="9247378" y="8248028"/>
                  </a:moveTo>
                  <a:lnTo>
                    <a:pt x="9245829" y="8240382"/>
                  </a:lnTo>
                  <a:lnTo>
                    <a:pt x="9241625" y="8234134"/>
                  </a:lnTo>
                  <a:lnTo>
                    <a:pt x="9235376" y="8229917"/>
                  </a:lnTo>
                  <a:lnTo>
                    <a:pt x="9227731" y="8228381"/>
                  </a:lnTo>
                  <a:lnTo>
                    <a:pt x="9220086" y="8229917"/>
                  </a:lnTo>
                  <a:lnTo>
                    <a:pt x="9213837" y="8234134"/>
                  </a:lnTo>
                  <a:lnTo>
                    <a:pt x="9209621" y="8240382"/>
                  </a:lnTo>
                  <a:lnTo>
                    <a:pt x="9208084" y="8248028"/>
                  </a:lnTo>
                  <a:lnTo>
                    <a:pt x="9209621" y="8255673"/>
                  </a:lnTo>
                  <a:lnTo>
                    <a:pt x="9213837" y="8261921"/>
                  </a:lnTo>
                  <a:lnTo>
                    <a:pt x="9220086" y="8266138"/>
                  </a:lnTo>
                  <a:lnTo>
                    <a:pt x="9227731" y="8267674"/>
                  </a:lnTo>
                  <a:lnTo>
                    <a:pt x="9235376" y="8266138"/>
                  </a:lnTo>
                  <a:lnTo>
                    <a:pt x="9241625" y="8261921"/>
                  </a:lnTo>
                  <a:lnTo>
                    <a:pt x="9245829" y="8255673"/>
                  </a:lnTo>
                  <a:lnTo>
                    <a:pt x="9247378" y="8248028"/>
                  </a:lnTo>
                  <a:close/>
                </a:path>
                <a:path w="14841219" h="10718800" extrusionOk="0">
                  <a:moveTo>
                    <a:pt x="9247378" y="8147926"/>
                  </a:moveTo>
                  <a:lnTo>
                    <a:pt x="9245829" y="8140281"/>
                  </a:lnTo>
                  <a:lnTo>
                    <a:pt x="9241625" y="8134032"/>
                  </a:lnTo>
                  <a:lnTo>
                    <a:pt x="9235376" y="8129829"/>
                  </a:lnTo>
                  <a:lnTo>
                    <a:pt x="9227731" y="8128279"/>
                  </a:lnTo>
                  <a:lnTo>
                    <a:pt x="9220086" y="8129829"/>
                  </a:lnTo>
                  <a:lnTo>
                    <a:pt x="9213837" y="8134032"/>
                  </a:lnTo>
                  <a:lnTo>
                    <a:pt x="9209621" y="8140281"/>
                  </a:lnTo>
                  <a:lnTo>
                    <a:pt x="9208084" y="8147926"/>
                  </a:lnTo>
                  <a:lnTo>
                    <a:pt x="9209621" y="8155572"/>
                  </a:lnTo>
                  <a:lnTo>
                    <a:pt x="9213837" y="8161820"/>
                  </a:lnTo>
                  <a:lnTo>
                    <a:pt x="9220086" y="8166036"/>
                  </a:lnTo>
                  <a:lnTo>
                    <a:pt x="9227731" y="8167586"/>
                  </a:lnTo>
                  <a:lnTo>
                    <a:pt x="9235376" y="8166036"/>
                  </a:lnTo>
                  <a:lnTo>
                    <a:pt x="9241625" y="8161820"/>
                  </a:lnTo>
                  <a:lnTo>
                    <a:pt x="9245829" y="8155572"/>
                  </a:lnTo>
                  <a:lnTo>
                    <a:pt x="9247378" y="8147926"/>
                  </a:lnTo>
                  <a:close/>
                </a:path>
                <a:path w="14841219" h="10718800" extrusionOk="0">
                  <a:moveTo>
                    <a:pt x="9247378" y="8047825"/>
                  </a:moveTo>
                  <a:lnTo>
                    <a:pt x="9245829" y="8040192"/>
                  </a:lnTo>
                  <a:lnTo>
                    <a:pt x="9241625" y="8033944"/>
                  </a:lnTo>
                  <a:lnTo>
                    <a:pt x="9235376" y="8029727"/>
                  </a:lnTo>
                  <a:lnTo>
                    <a:pt x="9227731" y="8028191"/>
                  </a:lnTo>
                  <a:lnTo>
                    <a:pt x="9220086" y="8029727"/>
                  </a:lnTo>
                  <a:lnTo>
                    <a:pt x="9213837" y="8033944"/>
                  </a:lnTo>
                  <a:lnTo>
                    <a:pt x="9209621" y="8040192"/>
                  </a:lnTo>
                  <a:lnTo>
                    <a:pt x="9208084" y="8047825"/>
                  </a:lnTo>
                  <a:lnTo>
                    <a:pt x="9209621" y="8055483"/>
                  </a:lnTo>
                  <a:lnTo>
                    <a:pt x="9213837" y="8061719"/>
                  </a:lnTo>
                  <a:lnTo>
                    <a:pt x="9220086" y="8065935"/>
                  </a:lnTo>
                  <a:lnTo>
                    <a:pt x="9227731" y="8067472"/>
                  </a:lnTo>
                  <a:lnTo>
                    <a:pt x="9235376" y="8065935"/>
                  </a:lnTo>
                  <a:lnTo>
                    <a:pt x="9241625" y="8061719"/>
                  </a:lnTo>
                  <a:lnTo>
                    <a:pt x="9245829" y="8055483"/>
                  </a:lnTo>
                  <a:lnTo>
                    <a:pt x="9247378" y="8047825"/>
                  </a:lnTo>
                  <a:close/>
                </a:path>
                <a:path w="14841219" h="10718800" extrusionOk="0">
                  <a:moveTo>
                    <a:pt x="9247378" y="7947736"/>
                  </a:moveTo>
                  <a:lnTo>
                    <a:pt x="9245829" y="7940091"/>
                  </a:lnTo>
                  <a:lnTo>
                    <a:pt x="9241625" y="7933842"/>
                  </a:lnTo>
                  <a:lnTo>
                    <a:pt x="9235376" y="7929639"/>
                  </a:lnTo>
                  <a:lnTo>
                    <a:pt x="9227731" y="7928089"/>
                  </a:lnTo>
                  <a:lnTo>
                    <a:pt x="9220086" y="7929639"/>
                  </a:lnTo>
                  <a:lnTo>
                    <a:pt x="9213837" y="7933842"/>
                  </a:lnTo>
                  <a:lnTo>
                    <a:pt x="9209621" y="7940091"/>
                  </a:lnTo>
                  <a:lnTo>
                    <a:pt x="9208084" y="7947736"/>
                  </a:lnTo>
                  <a:lnTo>
                    <a:pt x="9209621" y="7955381"/>
                  </a:lnTo>
                  <a:lnTo>
                    <a:pt x="9213837" y="7961630"/>
                  </a:lnTo>
                  <a:lnTo>
                    <a:pt x="9220086" y="7965846"/>
                  </a:lnTo>
                  <a:lnTo>
                    <a:pt x="9227731" y="7967383"/>
                  </a:lnTo>
                  <a:lnTo>
                    <a:pt x="9235376" y="7965846"/>
                  </a:lnTo>
                  <a:lnTo>
                    <a:pt x="9241625" y="7961630"/>
                  </a:lnTo>
                  <a:lnTo>
                    <a:pt x="9245829" y="7955381"/>
                  </a:lnTo>
                  <a:lnTo>
                    <a:pt x="9247378" y="7947736"/>
                  </a:lnTo>
                  <a:close/>
                </a:path>
                <a:path w="14841219" h="10718800" extrusionOk="0">
                  <a:moveTo>
                    <a:pt x="9247378" y="7847647"/>
                  </a:moveTo>
                  <a:lnTo>
                    <a:pt x="9245829" y="7840002"/>
                  </a:lnTo>
                  <a:lnTo>
                    <a:pt x="9241625" y="7833754"/>
                  </a:lnTo>
                  <a:lnTo>
                    <a:pt x="9235376" y="7829537"/>
                  </a:lnTo>
                  <a:lnTo>
                    <a:pt x="9227731" y="7828000"/>
                  </a:lnTo>
                  <a:lnTo>
                    <a:pt x="9220086" y="7829537"/>
                  </a:lnTo>
                  <a:lnTo>
                    <a:pt x="9213837" y="7833754"/>
                  </a:lnTo>
                  <a:lnTo>
                    <a:pt x="9209621" y="7840002"/>
                  </a:lnTo>
                  <a:lnTo>
                    <a:pt x="9208084" y="7847647"/>
                  </a:lnTo>
                  <a:lnTo>
                    <a:pt x="9209621" y="7855293"/>
                  </a:lnTo>
                  <a:lnTo>
                    <a:pt x="9213837" y="7861541"/>
                  </a:lnTo>
                  <a:lnTo>
                    <a:pt x="9220086" y="7865758"/>
                  </a:lnTo>
                  <a:lnTo>
                    <a:pt x="9227731" y="7867294"/>
                  </a:lnTo>
                  <a:lnTo>
                    <a:pt x="9235376" y="7865758"/>
                  </a:lnTo>
                  <a:lnTo>
                    <a:pt x="9241625" y="7861541"/>
                  </a:lnTo>
                  <a:lnTo>
                    <a:pt x="9245829" y="7855293"/>
                  </a:lnTo>
                  <a:lnTo>
                    <a:pt x="9247378" y="7847647"/>
                  </a:lnTo>
                  <a:close/>
                </a:path>
                <a:path w="14841219" h="10718800" extrusionOk="0">
                  <a:moveTo>
                    <a:pt x="9247378" y="7747546"/>
                  </a:moveTo>
                  <a:lnTo>
                    <a:pt x="9245829" y="7739901"/>
                  </a:lnTo>
                  <a:lnTo>
                    <a:pt x="9241625" y="7733652"/>
                  </a:lnTo>
                  <a:lnTo>
                    <a:pt x="9235376" y="7729448"/>
                  </a:lnTo>
                  <a:lnTo>
                    <a:pt x="9227731" y="7727899"/>
                  </a:lnTo>
                  <a:lnTo>
                    <a:pt x="9220086" y="7729448"/>
                  </a:lnTo>
                  <a:lnTo>
                    <a:pt x="9213837" y="7733652"/>
                  </a:lnTo>
                  <a:lnTo>
                    <a:pt x="9209621" y="7739901"/>
                  </a:lnTo>
                  <a:lnTo>
                    <a:pt x="9208084" y="7747546"/>
                  </a:lnTo>
                  <a:lnTo>
                    <a:pt x="9209621" y="7755191"/>
                  </a:lnTo>
                  <a:lnTo>
                    <a:pt x="9213837" y="7761440"/>
                  </a:lnTo>
                  <a:lnTo>
                    <a:pt x="9220086" y="7765656"/>
                  </a:lnTo>
                  <a:lnTo>
                    <a:pt x="9227731" y="7767206"/>
                  </a:lnTo>
                  <a:lnTo>
                    <a:pt x="9235376" y="7765656"/>
                  </a:lnTo>
                  <a:lnTo>
                    <a:pt x="9241625" y="7761440"/>
                  </a:lnTo>
                  <a:lnTo>
                    <a:pt x="9245829" y="7755191"/>
                  </a:lnTo>
                  <a:lnTo>
                    <a:pt x="9247378" y="7747546"/>
                  </a:lnTo>
                  <a:close/>
                </a:path>
                <a:path w="14841219" h="10718800" extrusionOk="0">
                  <a:moveTo>
                    <a:pt x="9247378" y="7647457"/>
                  </a:moveTo>
                  <a:lnTo>
                    <a:pt x="9245829" y="7639812"/>
                  </a:lnTo>
                  <a:lnTo>
                    <a:pt x="9241625" y="7633563"/>
                  </a:lnTo>
                  <a:lnTo>
                    <a:pt x="9235376" y="7629347"/>
                  </a:lnTo>
                  <a:lnTo>
                    <a:pt x="9227731" y="7627810"/>
                  </a:lnTo>
                  <a:lnTo>
                    <a:pt x="9220086" y="7629347"/>
                  </a:lnTo>
                  <a:lnTo>
                    <a:pt x="9213837" y="7633563"/>
                  </a:lnTo>
                  <a:lnTo>
                    <a:pt x="9209621" y="7639812"/>
                  </a:lnTo>
                  <a:lnTo>
                    <a:pt x="9208084" y="7647457"/>
                  </a:lnTo>
                  <a:lnTo>
                    <a:pt x="9209621" y="7655103"/>
                  </a:lnTo>
                  <a:lnTo>
                    <a:pt x="9213837" y="7661338"/>
                  </a:lnTo>
                  <a:lnTo>
                    <a:pt x="9220086" y="7665555"/>
                  </a:lnTo>
                  <a:lnTo>
                    <a:pt x="9227731" y="7667091"/>
                  </a:lnTo>
                  <a:lnTo>
                    <a:pt x="9235376" y="7665555"/>
                  </a:lnTo>
                  <a:lnTo>
                    <a:pt x="9241625" y="7661338"/>
                  </a:lnTo>
                  <a:lnTo>
                    <a:pt x="9245829" y="7655103"/>
                  </a:lnTo>
                  <a:lnTo>
                    <a:pt x="9247378" y="7647457"/>
                  </a:lnTo>
                  <a:close/>
                </a:path>
                <a:path w="14841219" h="10718800" extrusionOk="0">
                  <a:moveTo>
                    <a:pt x="9247378" y="7547356"/>
                  </a:moveTo>
                  <a:lnTo>
                    <a:pt x="9245829" y="7539710"/>
                  </a:lnTo>
                  <a:lnTo>
                    <a:pt x="9241625" y="7533462"/>
                  </a:lnTo>
                  <a:lnTo>
                    <a:pt x="9235376" y="7529258"/>
                  </a:lnTo>
                  <a:lnTo>
                    <a:pt x="9227731" y="7527709"/>
                  </a:lnTo>
                  <a:lnTo>
                    <a:pt x="9220086" y="7529258"/>
                  </a:lnTo>
                  <a:lnTo>
                    <a:pt x="9213837" y="7533462"/>
                  </a:lnTo>
                  <a:lnTo>
                    <a:pt x="9209621" y="7539710"/>
                  </a:lnTo>
                  <a:lnTo>
                    <a:pt x="9208084" y="7547356"/>
                  </a:lnTo>
                  <a:lnTo>
                    <a:pt x="9209621" y="7555001"/>
                  </a:lnTo>
                  <a:lnTo>
                    <a:pt x="9213837" y="7561250"/>
                  </a:lnTo>
                  <a:lnTo>
                    <a:pt x="9220086" y="7565453"/>
                  </a:lnTo>
                  <a:lnTo>
                    <a:pt x="9227731" y="7567003"/>
                  </a:lnTo>
                  <a:lnTo>
                    <a:pt x="9235376" y="7565453"/>
                  </a:lnTo>
                  <a:lnTo>
                    <a:pt x="9241625" y="7561250"/>
                  </a:lnTo>
                  <a:lnTo>
                    <a:pt x="9245829" y="7555001"/>
                  </a:lnTo>
                  <a:lnTo>
                    <a:pt x="9247378" y="7547356"/>
                  </a:lnTo>
                  <a:close/>
                </a:path>
                <a:path w="14841219" h="10718800" extrusionOk="0">
                  <a:moveTo>
                    <a:pt x="9247378" y="7447254"/>
                  </a:moveTo>
                  <a:lnTo>
                    <a:pt x="9245829" y="7439609"/>
                  </a:lnTo>
                  <a:lnTo>
                    <a:pt x="9241625" y="7433361"/>
                  </a:lnTo>
                  <a:lnTo>
                    <a:pt x="9235376" y="7429144"/>
                  </a:lnTo>
                  <a:lnTo>
                    <a:pt x="9227731" y="7427608"/>
                  </a:lnTo>
                  <a:lnTo>
                    <a:pt x="9220086" y="7429144"/>
                  </a:lnTo>
                  <a:lnTo>
                    <a:pt x="9213837" y="7433361"/>
                  </a:lnTo>
                  <a:lnTo>
                    <a:pt x="9209621" y="7439609"/>
                  </a:lnTo>
                  <a:lnTo>
                    <a:pt x="9208084" y="7447254"/>
                  </a:lnTo>
                  <a:lnTo>
                    <a:pt x="9209621" y="7454913"/>
                  </a:lnTo>
                  <a:lnTo>
                    <a:pt x="9213837" y="7461148"/>
                  </a:lnTo>
                  <a:lnTo>
                    <a:pt x="9220086" y="7465365"/>
                  </a:lnTo>
                  <a:lnTo>
                    <a:pt x="9227731" y="7466901"/>
                  </a:lnTo>
                  <a:lnTo>
                    <a:pt x="9235376" y="7465365"/>
                  </a:lnTo>
                  <a:lnTo>
                    <a:pt x="9241625" y="7461148"/>
                  </a:lnTo>
                  <a:lnTo>
                    <a:pt x="9245829" y="7454913"/>
                  </a:lnTo>
                  <a:lnTo>
                    <a:pt x="9247378" y="7447254"/>
                  </a:lnTo>
                  <a:close/>
                </a:path>
                <a:path w="14841219" h="10718800" extrusionOk="0">
                  <a:moveTo>
                    <a:pt x="9247378" y="7347166"/>
                  </a:moveTo>
                  <a:lnTo>
                    <a:pt x="9245829" y="7339520"/>
                  </a:lnTo>
                  <a:lnTo>
                    <a:pt x="9241625" y="7333272"/>
                  </a:lnTo>
                  <a:lnTo>
                    <a:pt x="9235376" y="7329056"/>
                  </a:lnTo>
                  <a:lnTo>
                    <a:pt x="9227731" y="7327519"/>
                  </a:lnTo>
                  <a:lnTo>
                    <a:pt x="9220086" y="7329056"/>
                  </a:lnTo>
                  <a:lnTo>
                    <a:pt x="9213837" y="7333272"/>
                  </a:lnTo>
                  <a:lnTo>
                    <a:pt x="9209621" y="7339520"/>
                  </a:lnTo>
                  <a:lnTo>
                    <a:pt x="9208084" y="7347166"/>
                  </a:lnTo>
                  <a:lnTo>
                    <a:pt x="9209621" y="7354811"/>
                  </a:lnTo>
                  <a:lnTo>
                    <a:pt x="9213837" y="7361060"/>
                  </a:lnTo>
                  <a:lnTo>
                    <a:pt x="9220086" y="7365263"/>
                  </a:lnTo>
                  <a:lnTo>
                    <a:pt x="9227731" y="7366813"/>
                  </a:lnTo>
                  <a:lnTo>
                    <a:pt x="9235376" y="7365263"/>
                  </a:lnTo>
                  <a:lnTo>
                    <a:pt x="9241625" y="7361060"/>
                  </a:lnTo>
                  <a:lnTo>
                    <a:pt x="9245829" y="7354811"/>
                  </a:lnTo>
                  <a:lnTo>
                    <a:pt x="9247378" y="7347166"/>
                  </a:lnTo>
                  <a:close/>
                </a:path>
                <a:path w="14841219" h="10718800" extrusionOk="0">
                  <a:moveTo>
                    <a:pt x="9291269" y="5795111"/>
                  </a:moveTo>
                  <a:lnTo>
                    <a:pt x="9289732" y="5787466"/>
                  </a:lnTo>
                  <a:lnTo>
                    <a:pt x="9285516" y="5781218"/>
                  </a:lnTo>
                  <a:lnTo>
                    <a:pt x="9279268" y="5777014"/>
                  </a:lnTo>
                  <a:lnTo>
                    <a:pt x="9271635" y="5775464"/>
                  </a:lnTo>
                  <a:lnTo>
                    <a:pt x="9263977" y="5777014"/>
                  </a:lnTo>
                  <a:lnTo>
                    <a:pt x="9257728" y="5781218"/>
                  </a:lnTo>
                  <a:lnTo>
                    <a:pt x="9253525" y="5787466"/>
                  </a:lnTo>
                  <a:lnTo>
                    <a:pt x="9251975" y="5795111"/>
                  </a:lnTo>
                  <a:lnTo>
                    <a:pt x="9253525" y="5802757"/>
                  </a:lnTo>
                  <a:lnTo>
                    <a:pt x="9257728" y="5809005"/>
                  </a:lnTo>
                  <a:lnTo>
                    <a:pt x="9263977" y="5813209"/>
                  </a:lnTo>
                  <a:lnTo>
                    <a:pt x="9271635" y="5814758"/>
                  </a:lnTo>
                  <a:lnTo>
                    <a:pt x="9279268" y="5813209"/>
                  </a:lnTo>
                  <a:lnTo>
                    <a:pt x="9285516" y="5809005"/>
                  </a:lnTo>
                  <a:lnTo>
                    <a:pt x="9289732" y="5802757"/>
                  </a:lnTo>
                  <a:lnTo>
                    <a:pt x="9291269" y="5795111"/>
                  </a:lnTo>
                  <a:close/>
                </a:path>
                <a:path w="14841219" h="10718800" extrusionOk="0">
                  <a:moveTo>
                    <a:pt x="9291269" y="5695010"/>
                  </a:moveTo>
                  <a:lnTo>
                    <a:pt x="9289732" y="5687365"/>
                  </a:lnTo>
                  <a:lnTo>
                    <a:pt x="9285516" y="5681116"/>
                  </a:lnTo>
                  <a:lnTo>
                    <a:pt x="9279268" y="5676912"/>
                  </a:lnTo>
                  <a:lnTo>
                    <a:pt x="9271635" y="5675363"/>
                  </a:lnTo>
                  <a:lnTo>
                    <a:pt x="9263977" y="5676912"/>
                  </a:lnTo>
                  <a:lnTo>
                    <a:pt x="9257728" y="5681116"/>
                  </a:lnTo>
                  <a:lnTo>
                    <a:pt x="9253525" y="5687365"/>
                  </a:lnTo>
                  <a:lnTo>
                    <a:pt x="9251975" y="5695010"/>
                  </a:lnTo>
                  <a:lnTo>
                    <a:pt x="9253525" y="5702668"/>
                  </a:lnTo>
                  <a:lnTo>
                    <a:pt x="9257728" y="5708904"/>
                  </a:lnTo>
                  <a:lnTo>
                    <a:pt x="9263977" y="5713107"/>
                  </a:lnTo>
                  <a:lnTo>
                    <a:pt x="9271635" y="5714657"/>
                  </a:lnTo>
                  <a:lnTo>
                    <a:pt x="9279268" y="5713107"/>
                  </a:lnTo>
                  <a:lnTo>
                    <a:pt x="9285516" y="5708904"/>
                  </a:lnTo>
                  <a:lnTo>
                    <a:pt x="9289732" y="5702668"/>
                  </a:lnTo>
                  <a:lnTo>
                    <a:pt x="9291269" y="5695010"/>
                  </a:lnTo>
                  <a:close/>
                </a:path>
                <a:path w="14841219" h="10718800" extrusionOk="0">
                  <a:moveTo>
                    <a:pt x="9291269" y="5194528"/>
                  </a:moveTo>
                  <a:lnTo>
                    <a:pt x="9289732" y="5186883"/>
                  </a:lnTo>
                  <a:lnTo>
                    <a:pt x="9285516" y="5180635"/>
                  </a:lnTo>
                  <a:lnTo>
                    <a:pt x="9279268" y="5176431"/>
                  </a:lnTo>
                  <a:lnTo>
                    <a:pt x="9271622" y="5174881"/>
                  </a:lnTo>
                  <a:lnTo>
                    <a:pt x="9263977" y="5176431"/>
                  </a:lnTo>
                  <a:lnTo>
                    <a:pt x="9257728" y="5180635"/>
                  </a:lnTo>
                  <a:lnTo>
                    <a:pt x="9253512" y="5186883"/>
                  </a:lnTo>
                  <a:lnTo>
                    <a:pt x="9251975" y="5194528"/>
                  </a:lnTo>
                  <a:lnTo>
                    <a:pt x="9253512" y="5202174"/>
                  </a:lnTo>
                  <a:lnTo>
                    <a:pt x="9257728" y="5208422"/>
                  </a:lnTo>
                  <a:lnTo>
                    <a:pt x="9263977" y="5212639"/>
                  </a:lnTo>
                  <a:lnTo>
                    <a:pt x="9271622" y="5214175"/>
                  </a:lnTo>
                  <a:lnTo>
                    <a:pt x="9279268" y="5212639"/>
                  </a:lnTo>
                  <a:lnTo>
                    <a:pt x="9285516" y="5208422"/>
                  </a:lnTo>
                  <a:lnTo>
                    <a:pt x="9289732" y="5202174"/>
                  </a:lnTo>
                  <a:lnTo>
                    <a:pt x="9291269" y="5194528"/>
                  </a:lnTo>
                  <a:close/>
                </a:path>
                <a:path w="14841219" h="10718800" extrusionOk="0">
                  <a:moveTo>
                    <a:pt x="9291269" y="5094440"/>
                  </a:moveTo>
                  <a:lnTo>
                    <a:pt x="9289732" y="5086782"/>
                  </a:lnTo>
                  <a:lnTo>
                    <a:pt x="9285516" y="5080546"/>
                  </a:lnTo>
                  <a:lnTo>
                    <a:pt x="9279268" y="5076342"/>
                  </a:lnTo>
                  <a:lnTo>
                    <a:pt x="9271622" y="5074793"/>
                  </a:lnTo>
                  <a:lnTo>
                    <a:pt x="9263977" y="5076342"/>
                  </a:lnTo>
                  <a:lnTo>
                    <a:pt x="9257728" y="5080546"/>
                  </a:lnTo>
                  <a:lnTo>
                    <a:pt x="9253512" y="5086782"/>
                  </a:lnTo>
                  <a:lnTo>
                    <a:pt x="9251975" y="5094440"/>
                  </a:lnTo>
                  <a:lnTo>
                    <a:pt x="9253512" y="5102085"/>
                  </a:lnTo>
                  <a:lnTo>
                    <a:pt x="9257728" y="5108333"/>
                  </a:lnTo>
                  <a:lnTo>
                    <a:pt x="9263977" y="5112537"/>
                  </a:lnTo>
                  <a:lnTo>
                    <a:pt x="9271622" y="5114087"/>
                  </a:lnTo>
                  <a:lnTo>
                    <a:pt x="9279268" y="5112537"/>
                  </a:lnTo>
                  <a:lnTo>
                    <a:pt x="9285516" y="5108333"/>
                  </a:lnTo>
                  <a:lnTo>
                    <a:pt x="9289732" y="5102085"/>
                  </a:lnTo>
                  <a:lnTo>
                    <a:pt x="9291269" y="5094440"/>
                  </a:lnTo>
                  <a:close/>
                </a:path>
                <a:path w="14841219" h="10718800" extrusionOk="0">
                  <a:moveTo>
                    <a:pt x="9291269" y="4994351"/>
                  </a:moveTo>
                  <a:lnTo>
                    <a:pt x="9289732" y="4986693"/>
                  </a:lnTo>
                  <a:lnTo>
                    <a:pt x="9285516" y="4980444"/>
                  </a:lnTo>
                  <a:lnTo>
                    <a:pt x="9279268" y="4976241"/>
                  </a:lnTo>
                  <a:lnTo>
                    <a:pt x="9271635" y="4974691"/>
                  </a:lnTo>
                  <a:lnTo>
                    <a:pt x="9263977" y="4976241"/>
                  </a:lnTo>
                  <a:lnTo>
                    <a:pt x="9257728" y="4980444"/>
                  </a:lnTo>
                  <a:lnTo>
                    <a:pt x="9253525" y="4986693"/>
                  </a:lnTo>
                  <a:lnTo>
                    <a:pt x="9251975" y="4994351"/>
                  </a:lnTo>
                  <a:lnTo>
                    <a:pt x="9253525" y="5001996"/>
                  </a:lnTo>
                  <a:lnTo>
                    <a:pt x="9257728" y="5008232"/>
                  </a:lnTo>
                  <a:lnTo>
                    <a:pt x="9263977" y="5012448"/>
                  </a:lnTo>
                  <a:lnTo>
                    <a:pt x="9271635" y="5013985"/>
                  </a:lnTo>
                  <a:lnTo>
                    <a:pt x="9279268" y="5012448"/>
                  </a:lnTo>
                  <a:lnTo>
                    <a:pt x="9285516" y="5008232"/>
                  </a:lnTo>
                  <a:lnTo>
                    <a:pt x="9289732" y="5001996"/>
                  </a:lnTo>
                  <a:lnTo>
                    <a:pt x="9291269" y="4994351"/>
                  </a:lnTo>
                  <a:close/>
                </a:path>
                <a:path w="14841219" h="10718800" extrusionOk="0">
                  <a:moveTo>
                    <a:pt x="9291269" y="4894250"/>
                  </a:moveTo>
                  <a:lnTo>
                    <a:pt x="9289732" y="4886591"/>
                  </a:lnTo>
                  <a:lnTo>
                    <a:pt x="9285516" y="4880356"/>
                  </a:lnTo>
                  <a:lnTo>
                    <a:pt x="9279268" y="4876139"/>
                  </a:lnTo>
                  <a:lnTo>
                    <a:pt x="9271635" y="4874603"/>
                  </a:lnTo>
                  <a:lnTo>
                    <a:pt x="9263977" y="4876139"/>
                  </a:lnTo>
                  <a:lnTo>
                    <a:pt x="9257728" y="4880356"/>
                  </a:lnTo>
                  <a:lnTo>
                    <a:pt x="9253525" y="4886591"/>
                  </a:lnTo>
                  <a:lnTo>
                    <a:pt x="9251975" y="4894250"/>
                  </a:lnTo>
                  <a:lnTo>
                    <a:pt x="9253525" y="4901895"/>
                  </a:lnTo>
                  <a:lnTo>
                    <a:pt x="9257728" y="4908131"/>
                  </a:lnTo>
                  <a:lnTo>
                    <a:pt x="9263977" y="4912347"/>
                  </a:lnTo>
                  <a:lnTo>
                    <a:pt x="9271635" y="4913884"/>
                  </a:lnTo>
                  <a:lnTo>
                    <a:pt x="9279268" y="4912347"/>
                  </a:lnTo>
                  <a:lnTo>
                    <a:pt x="9285516" y="4908131"/>
                  </a:lnTo>
                  <a:lnTo>
                    <a:pt x="9289732" y="4901895"/>
                  </a:lnTo>
                  <a:lnTo>
                    <a:pt x="9291269" y="4894250"/>
                  </a:lnTo>
                  <a:close/>
                </a:path>
                <a:path w="14841219" h="10718800" extrusionOk="0">
                  <a:moveTo>
                    <a:pt x="9291269" y="4794148"/>
                  </a:moveTo>
                  <a:lnTo>
                    <a:pt x="9289732" y="4786503"/>
                  </a:lnTo>
                  <a:lnTo>
                    <a:pt x="9285516" y="4780254"/>
                  </a:lnTo>
                  <a:lnTo>
                    <a:pt x="9279268" y="4776051"/>
                  </a:lnTo>
                  <a:lnTo>
                    <a:pt x="9271635" y="4774501"/>
                  </a:lnTo>
                  <a:lnTo>
                    <a:pt x="9263977" y="4776051"/>
                  </a:lnTo>
                  <a:lnTo>
                    <a:pt x="9257728" y="4780254"/>
                  </a:lnTo>
                  <a:lnTo>
                    <a:pt x="9253525" y="4786503"/>
                  </a:lnTo>
                  <a:lnTo>
                    <a:pt x="9251975" y="4794148"/>
                  </a:lnTo>
                  <a:lnTo>
                    <a:pt x="9253525" y="4801794"/>
                  </a:lnTo>
                  <a:lnTo>
                    <a:pt x="9257728" y="4808042"/>
                  </a:lnTo>
                  <a:lnTo>
                    <a:pt x="9263977" y="4812246"/>
                  </a:lnTo>
                  <a:lnTo>
                    <a:pt x="9271635" y="4813795"/>
                  </a:lnTo>
                  <a:lnTo>
                    <a:pt x="9279268" y="4812246"/>
                  </a:lnTo>
                  <a:lnTo>
                    <a:pt x="9285516" y="4808042"/>
                  </a:lnTo>
                  <a:lnTo>
                    <a:pt x="9289732" y="4801794"/>
                  </a:lnTo>
                  <a:lnTo>
                    <a:pt x="9291269" y="4794148"/>
                  </a:lnTo>
                  <a:close/>
                </a:path>
                <a:path w="14841219" h="10718800" extrusionOk="0">
                  <a:moveTo>
                    <a:pt x="9291269" y="4694059"/>
                  </a:moveTo>
                  <a:lnTo>
                    <a:pt x="9289732" y="4686401"/>
                  </a:lnTo>
                  <a:lnTo>
                    <a:pt x="9285516" y="4680153"/>
                  </a:lnTo>
                  <a:lnTo>
                    <a:pt x="9279268" y="4675949"/>
                  </a:lnTo>
                  <a:lnTo>
                    <a:pt x="9271635" y="4674400"/>
                  </a:lnTo>
                  <a:lnTo>
                    <a:pt x="9263977" y="4675949"/>
                  </a:lnTo>
                  <a:lnTo>
                    <a:pt x="9257728" y="4680153"/>
                  </a:lnTo>
                  <a:lnTo>
                    <a:pt x="9253525" y="4686401"/>
                  </a:lnTo>
                  <a:lnTo>
                    <a:pt x="9251975" y="4694059"/>
                  </a:lnTo>
                  <a:lnTo>
                    <a:pt x="9253525" y="4701705"/>
                  </a:lnTo>
                  <a:lnTo>
                    <a:pt x="9257728" y="4707941"/>
                  </a:lnTo>
                  <a:lnTo>
                    <a:pt x="9263977" y="4712157"/>
                  </a:lnTo>
                  <a:lnTo>
                    <a:pt x="9271635" y="4713694"/>
                  </a:lnTo>
                  <a:lnTo>
                    <a:pt x="9279268" y="4712157"/>
                  </a:lnTo>
                  <a:lnTo>
                    <a:pt x="9285516" y="4707941"/>
                  </a:lnTo>
                  <a:lnTo>
                    <a:pt x="9289732" y="4701705"/>
                  </a:lnTo>
                  <a:lnTo>
                    <a:pt x="9291269" y="4694059"/>
                  </a:lnTo>
                  <a:close/>
                </a:path>
                <a:path w="14841219" h="10718800" extrusionOk="0">
                  <a:moveTo>
                    <a:pt x="9291269" y="4593971"/>
                  </a:moveTo>
                  <a:lnTo>
                    <a:pt x="9289732" y="4586325"/>
                  </a:lnTo>
                  <a:lnTo>
                    <a:pt x="9285516" y="4580077"/>
                  </a:lnTo>
                  <a:lnTo>
                    <a:pt x="9279268" y="4575861"/>
                  </a:lnTo>
                  <a:lnTo>
                    <a:pt x="9271635" y="4574311"/>
                  </a:lnTo>
                  <a:lnTo>
                    <a:pt x="9263977" y="4575861"/>
                  </a:lnTo>
                  <a:lnTo>
                    <a:pt x="9257728" y="4580077"/>
                  </a:lnTo>
                  <a:lnTo>
                    <a:pt x="9253525" y="4586325"/>
                  </a:lnTo>
                  <a:lnTo>
                    <a:pt x="9251975" y="4593971"/>
                  </a:lnTo>
                  <a:lnTo>
                    <a:pt x="9253525" y="4601616"/>
                  </a:lnTo>
                  <a:lnTo>
                    <a:pt x="9257728" y="4607852"/>
                  </a:lnTo>
                  <a:lnTo>
                    <a:pt x="9263977" y="4612056"/>
                  </a:lnTo>
                  <a:lnTo>
                    <a:pt x="9271635" y="4613605"/>
                  </a:lnTo>
                  <a:lnTo>
                    <a:pt x="9279268" y="4612056"/>
                  </a:lnTo>
                  <a:lnTo>
                    <a:pt x="9285516" y="4607852"/>
                  </a:lnTo>
                  <a:lnTo>
                    <a:pt x="9289732" y="4601616"/>
                  </a:lnTo>
                  <a:lnTo>
                    <a:pt x="9291269" y="4593971"/>
                  </a:lnTo>
                  <a:close/>
                </a:path>
                <a:path w="14841219" h="10718800" extrusionOk="0">
                  <a:moveTo>
                    <a:pt x="9291269" y="4493857"/>
                  </a:moveTo>
                  <a:lnTo>
                    <a:pt x="9289732" y="4486211"/>
                  </a:lnTo>
                  <a:lnTo>
                    <a:pt x="9285516" y="4479963"/>
                  </a:lnTo>
                  <a:lnTo>
                    <a:pt x="9279268" y="4475759"/>
                  </a:lnTo>
                  <a:lnTo>
                    <a:pt x="9271635" y="4474222"/>
                  </a:lnTo>
                  <a:lnTo>
                    <a:pt x="9263977" y="4475759"/>
                  </a:lnTo>
                  <a:lnTo>
                    <a:pt x="9257728" y="4479963"/>
                  </a:lnTo>
                  <a:lnTo>
                    <a:pt x="9253525" y="4486211"/>
                  </a:lnTo>
                  <a:lnTo>
                    <a:pt x="9251975" y="4493857"/>
                  </a:lnTo>
                  <a:lnTo>
                    <a:pt x="9253525" y="4501502"/>
                  </a:lnTo>
                  <a:lnTo>
                    <a:pt x="9257728" y="4507750"/>
                  </a:lnTo>
                  <a:lnTo>
                    <a:pt x="9263977" y="4511967"/>
                  </a:lnTo>
                  <a:lnTo>
                    <a:pt x="9271635" y="4513504"/>
                  </a:lnTo>
                  <a:lnTo>
                    <a:pt x="9279268" y="4511967"/>
                  </a:lnTo>
                  <a:lnTo>
                    <a:pt x="9285516" y="4507750"/>
                  </a:lnTo>
                  <a:lnTo>
                    <a:pt x="9289732" y="4501502"/>
                  </a:lnTo>
                  <a:lnTo>
                    <a:pt x="9291269" y="4493857"/>
                  </a:lnTo>
                  <a:close/>
                </a:path>
                <a:path w="14841219" h="10718800" extrusionOk="0">
                  <a:moveTo>
                    <a:pt x="9291269" y="4393755"/>
                  </a:moveTo>
                  <a:lnTo>
                    <a:pt x="9289732" y="4386110"/>
                  </a:lnTo>
                  <a:lnTo>
                    <a:pt x="9285516" y="4379861"/>
                  </a:lnTo>
                  <a:lnTo>
                    <a:pt x="9279268" y="4375658"/>
                  </a:lnTo>
                  <a:lnTo>
                    <a:pt x="9271635" y="4374121"/>
                  </a:lnTo>
                  <a:lnTo>
                    <a:pt x="9263977" y="4375658"/>
                  </a:lnTo>
                  <a:lnTo>
                    <a:pt x="9257728" y="4379861"/>
                  </a:lnTo>
                  <a:lnTo>
                    <a:pt x="9253525" y="4386110"/>
                  </a:lnTo>
                  <a:lnTo>
                    <a:pt x="9251975" y="4393755"/>
                  </a:lnTo>
                  <a:lnTo>
                    <a:pt x="9253525" y="4401401"/>
                  </a:lnTo>
                  <a:lnTo>
                    <a:pt x="9257728" y="4407649"/>
                  </a:lnTo>
                  <a:lnTo>
                    <a:pt x="9263977" y="4411865"/>
                  </a:lnTo>
                  <a:lnTo>
                    <a:pt x="9271635" y="4413415"/>
                  </a:lnTo>
                  <a:lnTo>
                    <a:pt x="9279268" y="4411865"/>
                  </a:lnTo>
                  <a:lnTo>
                    <a:pt x="9285516" y="4407649"/>
                  </a:lnTo>
                  <a:lnTo>
                    <a:pt x="9289732" y="4401401"/>
                  </a:lnTo>
                  <a:lnTo>
                    <a:pt x="9291269" y="4393755"/>
                  </a:lnTo>
                  <a:close/>
                </a:path>
                <a:path w="14841219" h="10718800" extrusionOk="0">
                  <a:moveTo>
                    <a:pt x="9291269" y="4293667"/>
                  </a:moveTo>
                  <a:lnTo>
                    <a:pt x="9289732" y="4286021"/>
                  </a:lnTo>
                  <a:lnTo>
                    <a:pt x="9285516" y="4279773"/>
                  </a:lnTo>
                  <a:lnTo>
                    <a:pt x="9279268" y="4275569"/>
                  </a:lnTo>
                  <a:lnTo>
                    <a:pt x="9271635" y="4274020"/>
                  </a:lnTo>
                  <a:lnTo>
                    <a:pt x="9263977" y="4275569"/>
                  </a:lnTo>
                  <a:lnTo>
                    <a:pt x="9257728" y="4279773"/>
                  </a:lnTo>
                  <a:lnTo>
                    <a:pt x="9253525" y="4286021"/>
                  </a:lnTo>
                  <a:lnTo>
                    <a:pt x="9251975" y="4293667"/>
                  </a:lnTo>
                  <a:lnTo>
                    <a:pt x="9253525" y="4301312"/>
                  </a:lnTo>
                  <a:lnTo>
                    <a:pt x="9257728" y="4307560"/>
                  </a:lnTo>
                  <a:lnTo>
                    <a:pt x="9263977" y="4311764"/>
                  </a:lnTo>
                  <a:lnTo>
                    <a:pt x="9271635" y="4313313"/>
                  </a:lnTo>
                  <a:lnTo>
                    <a:pt x="9279268" y="4311764"/>
                  </a:lnTo>
                  <a:lnTo>
                    <a:pt x="9285516" y="4307560"/>
                  </a:lnTo>
                  <a:lnTo>
                    <a:pt x="9289732" y="4301312"/>
                  </a:lnTo>
                  <a:lnTo>
                    <a:pt x="9291269" y="4293667"/>
                  </a:lnTo>
                  <a:close/>
                </a:path>
                <a:path w="14841219" h="10718800" extrusionOk="0">
                  <a:moveTo>
                    <a:pt x="9291269" y="4193565"/>
                  </a:moveTo>
                  <a:lnTo>
                    <a:pt x="9289732" y="4185920"/>
                  </a:lnTo>
                  <a:lnTo>
                    <a:pt x="9285516" y="4179671"/>
                  </a:lnTo>
                  <a:lnTo>
                    <a:pt x="9279268" y="4175468"/>
                  </a:lnTo>
                  <a:lnTo>
                    <a:pt x="9271635" y="4173918"/>
                  </a:lnTo>
                  <a:lnTo>
                    <a:pt x="9263977" y="4175468"/>
                  </a:lnTo>
                  <a:lnTo>
                    <a:pt x="9257728" y="4179671"/>
                  </a:lnTo>
                  <a:lnTo>
                    <a:pt x="9253525" y="4185920"/>
                  </a:lnTo>
                  <a:lnTo>
                    <a:pt x="9251975" y="4193565"/>
                  </a:lnTo>
                  <a:lnTo>
                    <a:pt x="9253525" y="4201223"/>
                  </a:lnTo>
                  <a:lnTo>
                    <a:pt x="9257728" y="4207459"/>
                  </a:lnTo>
                  <a:lnTo>
                    <a:pt x="9263977" y="4211675"/>
                  </a:lnTo>
                  <a:lnTo>
                    <a:pt x="9271635" y="4213212"/>
                  </a:lnTo>
                  <a:lnTo>
                    <a:pt x="9279268" y="4211675"/>
                  </a:lnTo>
                  <a:lnTo>
                    <a:pt x="9285516" y="4207459"/>
                  </a:lnTo>
                  <a:lnTo>
                    <a:pt x="9289732" y="4201223"/>
                  </a:lnTo>
                  <a:lnTo>
                    <a:pt x="9291269" y="4193565"/>
                  </a:lnTo>
                  <a:close/>
                </a:path>
                <a:path w="14841219" h="10718800" extrusionOk="0">
                  <a:moveTo>
                    <a:pt x="9291269" y="4093476"/>
                  </a:moveTo>
                  <a:lnTo>
                    <a:pt x="9289732" y="4085831"/>
                  </a:lnTo>
                  <a:lnTo>
                    <a:pt x="9285516" y="4079583"/>
                  </a:lnTo>
                  <a:lnTo>
                    <a:pt x="9279268" y="4075379"/>
                  </a:lnTo>
                  <a:lnTo>
                    <a:pt x="9271635" y="4073829"/>
                  </a:lnTo>
                  <a:lnTo>
                    <a:pt x="9263977" y="4075379"/>
                  </a:lnTo>
                  <a:lnTo>
                    <a:pt x="9257728" y="4079583"/>
                  </a:lnTo>
                  <a:lnTo>
                    <a:pt x="9253525" y="4085831"/>
                  </a:lnTo>
                  <a:lnTo>
                    <a:pt x="9251975" y="4093476"/>
                  </a:lnTo>
                  <a:lnTo>
                    <a:pt x="9253525" y="4101122"/>
                  </a:lnTo>
                  <a:lnTo>
                    <a:pt x="9257728" y="4107370"/>
                  </a:lnTo>
                  <a:lnTo>
                    <a:pt x="9263977" y="4111574"/>
                  </a:lnTo>
                  <a:lnTo>
                    <a:pt x="9271635" y="4113123"/>
                  </a:lnTo>
                  <a:lnTo>
                    <a:pt x="9279268" y="4111574"/>
                  </a:lnTo>
                  <a:lnTo>
                    <a:pt x="9285516" y="4107370"/>
                  </a:lnTo>
                  <a:lnTo>
                    <a:pt x="9289732" y="4101122"/>
                  </a:lnTo>
                  <a:lnTo>
                    <a:pt x="9291269" y="4093476"/>
                  </a:lnTo>
                  <a:close/>
                </a:path>
                <a:path w="14841219" h="10718800" extrusionOk="0">
                  <a:moveTo>
                    <a:pt x="9291269" y="3592995"/>
                  </a:moveTo>
                  <a:lnTo>
                    <a:pt x="9289732" y="3585349"/>
                  </a:lnTo>
                  <a:lnTo>
                    <a:pt x="9285516" y="3579101"/>
                  </a:lnTo>
                  <a:lnTo>
                    <a:pt x="9279268" y="3574897"/>
                  </a:lnTo>
                  <a:lnTo>
                    <a:pt x="9271622" y="3573348"/>
                  </a:lnTo>
                  <a:lnTo>
                    <a:pt x="9263977" y="3574897"/>
                  </a:lnTo>
                  <a:lnTo>
                    <a:pt x="9257728" y="3579101"/>
                  </a:lnTo>
                  <a:lnTo>
                    <a:pt x="9253512" y="3585349"/>
                  </a:lnTo>
                  <a:lnTo>
                    <a:pt x="9251975" y="3592995"/>
                  </a:lnTo>
                  <a:lnTo>
                    <a:pt x="9253512" y="3600640"/>
                  </a:lnTo>
                  <a:lnTo>
                    <a:pt x="9257728" y="3606889"/>
                  </a:lnTo>
                  <a:lnTo>
                    <a:pt x="9263977" y="3611092"/>
                  </a:lnTo>
                  <a:lnTo>
                    <a:pt x="9271622" y="3612642"/>
                  </a:lnTo>
                  <a:lnTo>
                    <a:pt x="9279268" y="3611092"/>
                  </a:lnTo>
                  <a:lnTo>
                    <a:pt x="9285516" y="3606889"/>
                  </a:lnTo>
                  <a:lnTo>
                    <a:pt x="9289732" y="3600640"/>
                  </a:lnTo>
                  <a:lnTo>
                    <a:pt x="9291269" y="3592995"/>
                  </a:lnTo>
                  <a:close/>
                </a:path>
                <a:path w="14841219" h="10718800" extrusionOk="0">
                  <a:moveTo>
                    <a:pt x="9291269" y="3492893"/>
                  </a:moveTo>
                  <a:lnTo>
                    <a:pt x="9289732" y="3485248"/>
                  </a:lnTo>
                  <a:lnTo>
                    <a:pt x="9285516" y="3479000"/>
                  </a:lnTo>
                  <a:lnTo>
                    <a:pt x="9279268" y="3474783"/>
                  </a:lnTo>
                  <a:lnTo>
                    <a:pt x="9271622" y="3473246"/>
                  </a:lnTo>
                  <a:lnTo>
                    <a:pt x="9263977" y="3474783"/>
                  </a:lnTo>
                  <a:lnTo>
                    <a:pt x="9257728" y="3479000"/>
                  </a:lnTo>
                  <a:lnTo>
                    <a:pt x="9253512" y="3485248"/>
                  </a:lnTo>
                  <a:lnTo>
                    <a:pt x="9251975" y="3492893"/>
                  </a:lnTo>
                  <a:lnTo>
                    <a:pt x="9253512" y="3500539"/>
                  </a:lnTo>
                  <a:lnTo>
                    <a:pt x="9257728" y="3506787"/>
                  </a:lnTo>
                  <a:lnTo>
                    <a:pt x="9263977" y="3510991"/>
                  </a:lnTo>
                  <a:lnTo>
                    <a:pt x="9271622" y="3512540"/>
                  </a:lnTo>
                  <a:lnTo>
                    <a:pt x="9279268" y="3510991"/>
                  </a:lnTo>
                  <a:lnTo>
                    <a:pt x="9285516" y="3506787"/>
                  </a:lnTo>
                  <a:lnTo>
                    <a:pt x="9289732" y="3500539"/>
                  </a:lnTo>
                  <a:lnTo>
                    <a:pt x="9291269" y="3492893"/>
                  </a:lnTo>
                  <a:close/>
                </a:path>
                <a:path w="14841219" h="10718800" extrusionOk="0">
                  <a:moveTo>
                    <a:pt x="9291269" y="3392805"/>
                  </a:moveTo>
                  <a:lnTo>
                    <a:pt x="9289732" y="3385159"/>
                  </a:lnTo>
                  <a:lnTo>
                    <a:pt x="9285516" y="3378911"/>
                  </a:lnTo>
                  <a:lnTo>
                    <a:pt x="9279268" y="3374707"/>
                  </a:lnTo>
                  <a:lnTo>
                    <a:pt x="9271635" y="3373170"/>
                  </a:lnTo>
                  <a:lnTo>
                    <a:pt x="9263977" y="3374707"/>
                  </a:lnTo>
                  <a:lnTo>
                    <a:pt x="9257728" y="3378911"/>
                  </a:lnTo>
                  <a:lnTo>
                    <a:pt x="9253525" y="3385159"/>
                  </a:lnTo>
                  <a:lnTo>
                    <a:pt x="9251975" y="3392805"/>
                  </a:lnTo>
                  <a:lnTo>
                    <a:pt x="9253525" y="3400450"/>
                  </a:lnTo>
                  <a:lnTo>
                    <a:pt x="9257728" y="3406698"/>
                  </a:lnTo>
                  <a:lnTo>
                    <a:pt x="9263977" y="3410902"/>
                  </a:lnTo>
                  <a:lnTo>
                    <a:pt x="9271635" y="3412452"/>
                  </a:lnTo>
                  <a:lnTo>
                    <a:pt x="9279268" y="3410902"/>
                  </a:lnTo>
                  <a:lnTo>
                    <a:pt x="9285516" y="3406698"/>
                  </a:lnTo>
                  <a:lnTo>
                    <a:pt x="9289732" y="3400450"/>
                  </a:lnTo>
                  <a:lnTo>
                    <a:pt x="9291269" y="3392805"/>
                  </a:lnTo>
                  <a:close/>
                </a:path>
                <a:path w="14841219" h="10718800" extrusionOk="0">
                  <a:moveTo>
                    <a:pt x="9291269" y="3292703"/>
                  </a:moveTo>
                  <a:lnTo>
                    <a:pt x="9289732" y="3285058"/>
                  </a:lnTo>
                  <a:lnTo>
                    <a:pt x="9285516" y="3278809"/>
                  </a:lnTo>
                  <a:lnTo>
                    <a:pt x="9279268" y="3274606"/>
                  </a:lnTo>
                  <a:lnTo>
                    <a:pt x="9271635" y="3273069"/>
                  </a:lnTo>
                  <a:lnTo>
                    <a:pt x="9263977" y="3274606"/>
                  </a:lnTo>
                  <a:lnTo>
                    <a:pt x="9257728" y="3278809"/>
                  </a:lnTo>
                  <a:lnTo>
                    <a:pt x="9253525" y="3285058"/>
                  </a:lnTo>
                  <a:lnTo>
                    <a:pt x="9251975" y="3292703"/>
                  </a:lnTo>
                  <a:lnTo>
                    <a:pt x="9253525" y="3300349"/>
                  </a:lnTo>
                  <a:lnTo>
                    <a:pt x="9257728" y="3306597"/>
                  </a:lnTo>
                  <a:lnTo>
                    <a:pt x="9263977" y="3310813"/>
                  </a:lnTo>
                  <a:lnTo>
                    <a:pt x="9271635" y="3312350"/>
                  </a:lnTo>
                  <a:lnTo>
                    <a:pt x="9279268" y="3310813"/>
                  </a:lnTo>
                  <a:lnTo>
                    <a:pt x="9285516" y="3306597"/>
                  </a:lnTo>
                  <a:lnTo>
                    <a:pt x="9289732" y="3300349"/>
                  </a:lnTo>
                  <a:lnTo>
                    <a:pt x="9291269" y="3292703"/>
                  </a:lnTo>
                  <a:close/>
                </a:path>
                <a:path w="14841219" h="10718800" extrusionOk="0">
                  <a:moveTo>
                    <a:pt x="9291269" y="3192615"/>
                  </a:moveTo>
                  <a:lnTo>
                    <a:pt x="9289732" y="3184956"/>
                  </a:lnTo>
                  <a:lnTo>
                    <a:pt x="9285516" y="3178721"/>
                  </a:lnTo>
                  <a:lnTo>
                    <a:pt x="9279268" y="3174504"/>
                  </a:lnTo>
                  <a:lnTo>
                    <a:pt x="9271635" y="3172968"/>
                  </a:lnTo>
                  <a:lnTo>
                    <a:pt x="9263977" y="3174504"/>
                  </a:lnTo>
                  <a:lnTo>
                    <a:pt x="9257728" y="3178721"/>
                  </a:lnTo>
                  <a:lnTo>
                    <a:pt x="9253525" y="3184956"/>
                  </a:lnTo>
                  <a:lnTo>
                    <a:pt x="9251975" y="3192615"/>
                  </a:lnTo>
                  <a:lnTo>
                    <a:pt x="9253525" y="3200260"/>
                  </a:lnTo>
                  <a:lnTo>
                    <a:pt x="9257728" y="3206508"/>
                  </a:lnTo>
                  <a:lnTo>
                    <a:pt x="9263977" y="3210712"/>
                  </a:lnTo>
                  <a:lnTo>
                    <a:pt x="9271635" y="3212261"/>
                  </a:lnTo>
                  <a:lnTo>
                    <a:pt x="9279268" y="3210712"/>
                  </a:lnTo>
                  <a:lnTo>
                    <a:pt x="9285516" y="3206508"/>
                  </a:lnTo>
                  <a:lnTo>
                    <a:pt x="9289732" y="3200260"/>
                  </a:lnTo>
                  <a:lnTo>
                    <a:pt x="9291269" y="3192615"/>
                  </a:lnTo>
                  <a:close/>
                </a:path>
                <a:path w="14841219" h="10718800" extrusionOk="0">
                  <a:moveTo>
                    <a:pt x="9291269" y="3092526"/>
                  </a:moveTo>
                  <a:lnTo>
                    <a:pt x="9289732" y="3084868"/>
                  </a:lnTo>
                  <a:lnTo>
                    <a:pt x="9285516" y="3078619"/>
                  </a:lnTo>
                  <a:lnTo>
                    <a:pt x="9279268" y="3074416"/>
                  </a:lnTo>
                  <a:lnTo>
                    <a:pt x="9271635" y="3072879"/>
                  </a:lnTo>
                  <a:lnTo>
                    <a:pt x="9263977" y="3074416"/>
                  </a:lnTo>
                  <a:lnTo>
                    <a:pt x="9257728" y="3078619"/>
                  </a:lnTo>
                  <a:lnTo>
                    <a:pt x="9253525" y="3084868"/>
                  </a:lnTo>
                  <a:lnTo>
                    <a:pt x="9251975" y="3092526"/>
                  </a:lnTo>
                  <a:lnTo>
                    <a:pt x="9253525" y="3100171"/>
                  </a:lnTo>
                  <a:lnTo>
                    <a:pt x="9257728" y="3106407"/>
                  </a:lnTo>
                  <a:lnTo>
                    <a:pt x="9263977" y="3110611"/>
                  </a:lnTo>
                  <a:lnTo>
                    <a:pt x="9271635" y="3112160"/>
                  </a:lnTo>
                  <a:lnTo>
                    <a:pt x="9279268" y="3110611"/>
                  </a:lnTo>
                  <a:lnTo>
                    <a:pt x="9285516" y="3106407"/>
                  </a:lnTo>
                  <a:lnTo>
                    <a:pt x="9289732" y="3100171"/>
                  </a:lnTo>
                  <a:lnTo>
                    <a:pt x="9291269" y="3092526"/>
                  </a:lnTo>
                  <a:close/>
                </a:path>
                <a:path w="14841219" h="10718800" extrusionOk="0">
                  <a:moveTo>
                    <a:pt x="9291269" y="2992424"/>
                  </a:moveTo>
                  <a:lnTo>
                    <a:pt x="9289732" y="2984766"/>
                  </a:lnTo>
                  <a:lnTo>
                    <a:pt x="9285516" y="2978531"/>
                  </a:lnTo>
                  <a:lnTo>
                    <a:pt x="9279268" y="2974314"/>
                  </a:lnTo>
                  <a:lnTo>
                    <a:pt x="9271635" y="2972778"/>
                  </a:lnTo>
                  <a:lnTo>
                    <a:pt x="9263977" y="2974314"/>
                  </a:lnTo>
                  <a:lnTo>
                    <a:pt x="9257728" y="2978531"/>
                  </a:lnTo>
                  <a:lnTo>
                    <a:pt x="9253525" y="2984766"/>
                  </a:lnTo>
                  <a:lnTo>
                    <a:pt x="9251975" y="2992424"/>
                  </a:lnTo>
                  <a:lnTo>
                    <a:pt x="9253525" y="3000070"/>
                  </a:lnTo>
                  <a:lnTo>
                    <a:pt x="9257728" y="3006306"/>
                  </a:lnTo>
                  <a:lnTo>
                    <a:pt x="9263977" y="3010522"/>
                  </a:lnTo>
                  <a:lnTo>
                    <a:pt x="9271635" y="3012059"/>
                  </a:lnTo>
                  <a:lnTo>
                    <a:pt x="9279268" y="3010522"/>
                  </a:lnTo>
                  <a:lnTo>
                    <a:pt x="9285516" y="3006306"/>
                  </a:lnTo>
                  <a:lnTo>
                    <a:pt x="9289732" y="3000070"/>
                  </a:lnTo>
                  <a:lnTo>
                    <a:pt x="9291269" y="2992424"/>
                  </a:lnTo>
                  <a:close/>
                </a:path>
                <a:path w="14841219" h="10718800" extrusionOk="0">
                  <a:moveTo>
                    <a:pt x="9291269" y="2892323"/>
                  </a:moveTo>
                  <a:lnTo>
                    <a:pt x="9289732" y="2884665"/>
                  </a:lnTo>
                  <a:lnTo>
                    <a:pt x="9285516" y="2878429"/>
                  </a:lnTo>
                  <a:lnTo>
                    <a:pt x="9279268" y="2874213"/>
                  </a:lnTo>
                  <a:lnTo>
                    <a:pt x="9271635" y="2872676"/>
                  </a:lnTo>
                  <a:lnTo>
                    <a:pt x="9263977" y="2874213"/>
                  </a:lnTo>
                  <a:lnTo>
                    <a:pt x="9257728" y="2878429"/>
                  </a:lnTo>
                  <a:lnTo>
                    <a:pt x="9253525" y="2884665"/>
                  </a:lnTo>
                  <a:lnTo>
                    <a:pt x="9251975" y="2892323"/>
                  </a:lnTo>
                  <a:lnTo>
                    <a:pt x="9253525" y="2899968"/>
                  </a:lnTo>
                  <a:lnTo>
                    <a:pt x="9257728" y="2906217"/>
                  </a:lnTo>
                  <a:lnTo>
                    <a:pt x="9263977" y="2910433"/>
                  </a:lnTo>
                  <a:lnTo>
                    <a:pt x="9271635" y="2911983"/>
                  </a:lnTo>
                  <a:lnTo>
                    <a:pt x="9279268" y="2910433"/>
                  </a:lnTo>
                  <a:lnTo>
                    <a:pt x="9285516" y="2906217"/>
                  </a:lnTo>
                  <a:lnTo>
                    <a:pt x="9289732" y="2899968"/>
                  </a:lnTo>
                  <a:lnTo>
                    <a:pt x="9291269" y="2892323"/>
                  </a:lnTo>
                  <a:close/>
                </a:path>
                <a:path w="14841219" h="10718800" extrusionOk="0">
                  <a:moveTo>
                    <a:pt x="9291269" y="2792222"/>
                  </a:moveTo>
                  <a:lnTo>
                    <a:pt x="9289732" y="2784576"/>
                  </a:lnTo>
                  <a:lnTo>
                    <a:pt x="9285516" y="2778328"/>
                  </a:lnTo>
                  <a:lnTo>
                    <a:pt x="9279268" y="2774124"/>
                  </a:lnTo>
                  <a:lnTo>
                    <a:pt x="9271635" y="2772575"/>
                  </a:lnTo>
                  <a:lnTo>
                    <a:pt x="9263977" y="2774124"/>
                  </a:lnTo>
                  <a:lnTo>
                    <a:pt x="9257728" y="2778328"/>
                  </a:lnTo>
                  <a:lnTo>
                    <a:pt x="9253525" y="2784576"/>
                  </a:lnTo>
                  <a:lnTo>
                    <a:pt x="9251975" y="2792222"/>
                  </a:lnTo>
                  <a:lnTo>
                    <a:pt x="9253525" y="2799867"/>
                  </a:lnTo>
                  <a:lnTo>
                    <a:pt x="9257728" y="2806115"/>
                  </a:lnTo>
                  <a:lnTo>
                    <a:pt x="9263977" y="2810332"/>
                  </a:lnTo>
                  <a:lnTo>
                    <a:pt x="9271635" y="2811869"/>
                  </a:lnTo>
                  <a:lnTo>
                    <a:pt x="9279268" y="2810332"/>
                  </a:lnTo>
                  <a:lnTo>
                    <a:pt x="9285516" y="2806115"/>
                  </a:lnTo>
                  <a:lnTo>
                    <a:pt x="9289732" y="2799867"/>
                  </a:lnTo>
                  <a:lnTo>
                    <a:pt x="9291269" y="2792222"/>
                  </a:lnTo>
                  <a:close/>
                </a:path>
                <a:path w="14841219" h="10718800" extrusionOk="0">
                  <a:moveTo>
                    <a:pt x="9291269" y="2692133"/>
                  </a:moveTo>
                  <a:lnTo>
                    <a:pt x="9289732" y="2684488"/>
                  </a:lnTo>
                  <a:lnTo>
                    <a:pt x="9285516" y="2678239"/>
                  </a:lnTo>
                  <a:lnTo>
                    <a:pt x="9279268" y="2674023"/>
                  </a:lnTo>
                  <a:lnTo>
                    <a:pt x="9271635" y="2672486"/>
                  </a:lnTo>
                  <a:lnTo>
                    <a:pt x="9263977" y="2674023"/>
                  </a:lnTo>
                  <a:lnTo>
                    <a:pt x="9257728" y="2678239"/>
                  </a:lnTo>
                  <a:lnTo>
                    <a:pt x="9253525" y="2684488"/>
                  </a:lnTo>
                  <a:lnTo>
                    <a:pt x="9251975" y="2692133"/>
                  </a:lnTo>
                  <a:lnTo>
                    <a:pt x="9253525" y="2699778"/>
                  </a:lnTo>
                  <a:lnTo>
                    <a:pt x="9257728" y="2706027"/>
                  </a:lnTo>
                  <a:lnTo>
                    <a:pt x="9263977" y="2710230"/>
                  </a:lnTo>
                  <a:lnTo>
                    <a:pt x="9271635" y="2711767"/>
                  </a:lnTo>
                  <a:lnTo>
                    <a:pt x="9279268" y="2710230"/>
                  </a:lnTo>
                  <a:lnTo>
                    <a:pt x="9285516" y="2706027"/>
                  </a:lnTo>
                  <a:lnTo>
                    <a:pt x="9289732" y="2699778"/>
                  </a:lnTo>
                  <a:lnTo>
                    <a:pt x="9291269" y="2692133"/>
                  </a:lnTo>
                  <a:close/>
                </a:path>
                <a:path w="14841219" h="10718800" extrusionOk="0">
                  <a:moveTo>
                    <a:pt x="9291269" y="2592032"/>
                  </a:moveTo>
                  <a:lnTo>
                    <a:pt x="9289732" y="2584386"/>
                  </a:lnTo>
                  <a:lnTo>
                    <a:pt x="9285516" y="2578150"/>
                  </a:lnTo>
                  <a:lnTo>
                    <a:pt x="9279268" y="2573934"/>
                  </a:lnTo>
                  <a:lnTo>
                    <a:pt x="9271635" y="2572397"/>
                  </a:lnTo>
                  <a:lnTo>
                    <a:pt x="9263977" y="2573934"/>
                  </a:lnTo>
                  <a:lnTo>
                    <a:pt x="9257728" y="2578150"/>
                  </a:lnTo>
                  <a:lnTo>
                    <a:pt x="9253525" y="2584386"/>
                  </a:lnTo>
                  <a:lnTo>
                    <a:pt x="9251975" y="2592032"/>
                  </a:lnTo>
                  <a:lnTo>
                    <a:pt x="9253525" y="2599677"/>
                  </a:lnTo>
                  <a:lnTo>
                    <a:pt x="9257728" y="2605925"/>
                  </a:lnTo>
                  <a:lnTo>
                    <a:pt x="9263977" y="2610142"/>
                  </a:lnTo>
                  <a:lnTo>
                    <a:pt x="9271635" y="2611678"/>
                  </a:lnTo>
                  <a:lnTo>
                    <a:pt x="9279268" y="2610142"/>
                  </a:lnTo>
                  <a:lnTo>
                    <a:pt x="9285516" y="2605925"/>
                  </a:lnTo>
                  <a:lnTo>
                    <a:pt x="9289732" y="2599677"/>
                  </a:lnTo>
                  <a:lnTo>
                    <a:pt x="9291269" y="2592032"/>
                  </a:lnTo>
                  <a:close/>
                </a:path>
                <a:path w="14841219" h="10718800" extrusionOk="0">
                  <a:moveTo>
                    <a:pt x="9291269" y="2491930"/>
                  </a:moveTo>
                  <a:lnTo>
                    <a:pt x="9289732" y="2484285"/>
                  </a:lnTo>
                  <a:lnTo>
                    <a:pt x="9285516" y="2478049"/>
                  </a:lnTo>
                  <a:lnTo>
                    <a:pt x="9279268" y="2473833"/>
                  </a:lnTo>
                  <a:lnTo>
                    <a:pt x="9271635" y="2472296"/>
                  </a:lnTo>
                  <a:lnTo>
                    <a:pt x="9263977" y="2473833"/>
                  </a:lnTo>
                  <a:lnTo>
                    <a:pt x="9257728" y="2478049"/>
                  </a:lnTo>
                  <a:lnTo>
                    <a:pt x="9253525" y="2484285"/>
                  </a:lnTo>
                  <a:lnTo>
                    <a:pt x="9251975" y="2491930"/>
                  </a:lnTo>
                  <a:lnTo>
                    <a:pt x="9253525" y="2499588"/>
                  </a:lnTo>
                  <a:lnTo>
                    <a:pt x="9257728" y="2505824"/>
                  </a:lnTo>
                  <a:lnTo>
                    <a:pt x="9263977" y="2510040"/>
                  </a:lnTo>
                  <a:lnTo>
                    <a:pt x="9271635" y="2511577"/>
                  </a:lnTo>
                  <a:lnTo>
                    <a:pt x="9279268" y="2510040"/>
                  </a:lnTo>
                  <a:lnTo>
                    <a:pt x="9285516" y="2505824"/>
                  </a:lnTo>
                  <a:lnTo>
                    <a:pt x="9289732" y="2499588"/>
                  </a:lnTo>
                  <a:lnTo>
                    <a:pt x="9291269" y="2491930"/>
                  </a:lnTo>
                  <a:close/>
                </a:path>
                <a:path w="14841219" h="10718800" extrusionOk="0">
                  <a:moveTo>
                    <a:pt x="9291282" y="5594921"/>
                  </a:moveTo>
                  <a:lnTo>
                    <a:pt x="9289732" y="5587276"/>
                  </a:lnTo>
                  <a:lnTo>
                    <a:pt x="9285529" y="5581027"/>
                  </a:lnTo>
                  <a:lnTo>
                    <a:pt x="9279280" y="5576824"/>
                  </a:lnTo>
                  <a:lnTo>
                    <a:pt x="9271635" y="5575274"/>
                  </a:lnTo>
                  <a:lnTo>
                    <a:pt x="9263990" y="5576824"/>
                  </a:lnTo>
                  <a:lnTo>
                    <a:pt x="9257741" y="5581027"/>
                  </a:lnTo>
                  <a:lnTo>
                    <a:pt x="9253537" y="5587276"/>
                  </a:lnTo>
                  <a:lnTo>
                    <a:pt x="9252001" y="5594921"/>
                  </a:lnTo>
                  <a:lnTo>
                    <a:pt x="9253537" y="5602567"/>
                  </a:lnTo>
                  <a:lnTo>
                    <a:pt x="9257741" y="5608815"/>
                  </a:lnTo>
                  <a:lnTo>
                    <a:pt x="9263990" y="5613019"/>
                  </a:lnTo>
                  <a:lnTo>
                    <a:pt x="9271635" y="5614568"/>
                  </a:lnTo>
                  <a:lnTo>
                    <a:pt x="9279280" y="5613019"/>
                  </a:lnTo>
                  <a:lnTo>
                    <a:pt x="9285529" y="5608815"/>
                  </a:lnTo>
                  <a:lnTo>
                    <a:pt x="9289732" y="5602567"/>
                  </a:lnTo>
                  <a:lnTo>
                    <a:pt x="9291282" y="5594921"/>
                  </a:lnTo>
                  <a:close/>
                </a:path>
                <a:path w="14841219" h="10718800" extrusionOk="0">
                  <a:moveTo>
                    <a:pt x="9291282" y="5494820"/>
                  </a:moveTo>
                  <a:lnTo>
                    <a:pt x="9289732" y="5487174"/>
                  </a:lnTo>
                  <a:lnTo>
                    <a:pt x="9285529" y="5480939"/>
                  </a:lnTo>
                  <a:lnTo>
                    <a:pt x="9279280" y="5476722"/>
                  </a:lnTo>
                  <a:lnTo>
                    <a:pt x="9271635" y="5475173"/>
                  </a:lnTo>
                  <a:lnTo>
                    <a:pt x="9263990" y="5476722"/>
                  </a:lnTo>
                  <a:lnTo>
                    <a:pt x="9257741" y="5480939"/>
                  </a:lnTo>
                  <a:lnTo>
                    <a:pt x="9253537" y="5487174"/>
                  </a:lnTo>
                  <a:lnTo>
                    <a:pt x="9252001" y="5494820"/>
                  </a:lnTo>
                  <a:lnTo>
                    <a:pt x="9253537" y="5502478"/>
                  </a:lnTo>
                  <a:lnTo>
                    <a:pt x="9257741" y="5508714"/>
                  </a:lnTo>
                  <a:lnTo>
                    <a:pt x="9263990" y="5512930"/>
                  </a:lnTo>
                  <a:lnTo>
                    <a:pt x="9271635" y="5514467"/>
                  </a:lnTo>
                  <a:lnTo>
                    <a:pt x="9279280" y="5512930"/>
                  </a:lnTo>
                  <a:lnTo>
                    <a:pt x="9285529" y="5508714"/>
                  </a:lnTo>
                  <a:lnTo>
                    <a:pt x="9289732" y="5502478"/>
                  </a:lnTo>
                  <a:lnTo>
                    <a:pt x="9291282" y="5494820"/>
                  </a:lnTo>
                  <a:close/>
                </a:path>
                <a:path w="14841219" h="10718800" extrusionOk="0">
                  <a:moveTo>
                    <a:pt x="9291282" y="5394718"/>
                  </a:moveTo>
                  <a:lnTo>
                    <a:pt x="9289732" y="5387086"/>
                  </a:lnTo>
                  <a:lnTo>
                    <a:pt x="9285529" y="5380837"/>
                  </a:lnTo>
                  <a:lnTo>
                    <a:pt x="9279280" y="5376621"/>
                  </a:lnTo>
                  <a:lnTo>
                    <a:pt x="9271635" y="5375084"/>
                  </a:lnTo>
                  <a:lnTo>
                    <a:pt x="9263990" y="5376621"/>
                  </a:lnTo>
                  <a:lnTo>
                    <a:pt x="9257741" y="5380837"/>
                  </a:lnTo>
                  <a:lnTo>
                    <a:pt x="9253537" y="5387086"/>
                  </a:lnTo>
                  <a:lnTo>
                    <a:pt x="9252001" y="5394718"/>
                  </a:lnTo>
                  <a:lnTo>
                    <a:pt x="9253537" y="5402377"/>
                  </a:lnTo>
                  <a:lnTo>
                    <a:pt x="9257741" y="5408625"/>
                  </a:lnTo>
                  <a:lnTo>
                    <a:pt x="9263990" y="5412829"/>
                  </a:lnTo>
                  <a:lnTo>
                    <a:pt x="9271635" y="5414365"/>
                  </a:lnTo>
                  <a:lnTo>
                    <a:pt x="9279280" y="5412829"/>
                  </a:lnTo>
                  <a:lnTo>
                    <a:pt x="9285529" y="5408625"/>
                  </a:lnTo>
                  <a:lnTo>
                    <a:pt x="9289732" y="5402377"/>
                  </a:lnTo>
                  <a:lnTo>
                    <a:pt x="9291282" y="5394718"/>
                  </a:lnTo>
                  <a:close/>
                </a:path>
                <a:path w="14841219" h="10718800" extrusionOk="0">
                  <a:moveTo>
                    <a:pt x="9291282" y="5294617"/>
                  </a:moveTo>
                  <a:lnTo>
                    <a:pt x="9289732" y="5286984"/>
                  </a:lnTo>
                  <a:lnTo>
                    <a:pt x="9285529" y="5280736"/>
                  </a:lnTo>
                  <a:lnTo>
                    <a:pt x="9279280" y="5276532"/>
                  </a:lnTo>
                  <a:lnTo>
                    <a:pt x="9271635" y="5274983"/>
                  </a:lnTo>
                  <a:lnTo>
                    <a:pt x="9263990" y="5276532"/>
                  </a:lnTo>
                  <a:lnTo>
                    <a:pt x="9257741" y="5280736"/>
                  </a:lnTo>
                  <a:lnTo>
                    <a:pt x="9253537" y="5286984"/>
                  </a:lnTo>
                  <a:lnTo>
                    <a:pt x="9252001" y="5294617"/>
                  </a:lnTo>
                  <a:lnTo>
                    <a:pt x="9253537" y="5302275"/>
                  </a:lnTo>
                  <a:lnTo>
                    <a:pt x="9257741" y="5308524"/>
                  </a:lnTo>
                  <a:lnTo>
                    <a:pt x="9263990" y="5312727"/>
                  </a:lnTo>
                  <a:lnTo>
                    <a:pt x="9271635" y="5314264"/>
                  </a:lnTo>
                  <a:lnTo>
                    <a:pt x="9279280" y="5312727"/>
                  </a:lnTo>
                  <a:lnTo>
                    <a:pt x="9285529" y="5308524"/>
                  </a:lnTo>
                  <a:lnTo>
                    <a:pt x="9289732" y="5302275"/>
                  </a:lnTo>
                  <a:lnTo>
                    <a:pt x="9291282" y="5294617"/>
                  </a:lnTo>
                  <a:close/>
                </a:path>
                <a:path w="14841219" h="10718800" extrusionOk="0">
                  <a:moveTo>
                    <a:pt x="9291282" y="3993375"/>
                  </a:moveTo>
                  <a:lnTo>
                    <a:pt x="9289732" y="3985730"/>
                  </a:lnTo>
                  <a:lnTo>
                    <a:pt x="9285529" y="3979494"/>
                  </a:lnTo>
                  <a:lnTo>
                    <a:pt x="9279280" y="3975290"/>
                  </a:lnTo>
                  <a:lnTo>
                    <a:pt x="9271635" y="3973741"/>
                  </a:lnTo>
                  <a:lnTo>
                    <a:pt x="9263990" y="3975290"/>
                  </a:lnTo>
                  <a:lnTo>
                    <a:pt x="9257741" y="3979494"/>
                  </a:lnTo>
                  <a:lnTo>
                    <a:pt x="9253537" y="3985730"/>
                  </a:lnTo>
                  <a:lnTo>
                    <a:pt x="9252001" y="3993375"/>
                  </a:lnTo>
                  <a:lnTo>
                    <a:pt x="9253537" y="4001033"/>
                  </a:lnTo>
                  <a:lnTo>
                    <a:pt x="9257741" y="4007281"/>
                  </a:lnTo>
                  <a:lnTo>
                    <a:pt x="9263990" y="4011485"/>
                  </a:lnTo>
                  <a:lnTo>
                    <a:pt x="9271635" y="4013035"/>
                  </a:lnTo>
                  <a:lnTo>
                    <a:pt x="9279280" y="4011485"/>
                  </a:lnTo>
                  <a:lnTo>
                    <a:pt x="9285529" y="4007281"/>
                  </a:lnTo>
                  <a:lnTo>
                    <a:pt x="9289732" y="4001033"/>
                  </a:lnTo>
                  <a:lnTo>
                    <a:pt x="9291282" y="3993375"/>
                  </a:lnTo>
                  <a:close/>
                </a:path>
                <a:path w="14841219" h="10718800" extrusionOk="0">
                  <a:moveTo>
                    <a:pt x="9291282" y="3893286"/>
                  </a:moveTo>
                  <a:lnTo>
                    <a:pt x="9289732" y="3885641"/>
                  </a:lnTo>
                  <a:lnTo>
                    <a:pt x="9285529" y="3879405"/>
                  </a:lnTo>
                  <a:lnTo>
                    <a:pt x="9279280" y="3875189"/>
                  </a:lnTo>
                  <a:lnTo>
                    <a:pt x="9271635" y="3873652"/>
                  </a:lnTo>
                  <a:lnTo>
                    <a:pt x="9263990" y="3875189"/>
                  </a:lnTo>
                  <a:lnTo>
                    <a:pt x="9257741" y="3879405"/>
                  </a:lnTo>
                  <a:lnTo>
                    <a:pt x="9253537" y="3885641"/>
                  </a:lnTo>
                  <a:lnTo>
                    <a:pt x="9252001" y="3893286"/>
                  </a:lnTo>
                  <a:lnTo>
                    <a:pt x="9253537" y="3900944"/>
                  </a:lnTo>
                  <a:lnTo>
                    <a:pt x="9257741" y="3907180"/>
                  </a:lnTo>
                  <a:lnTo>
                    <a:pt x="9263990" y="3911384"/>
                  </a:lnTo>
                  <a:lnTo>
                    <a:pt x="9271635" y="3912933"/>
                  </a:lnTo>
                  <a:lnTo>
                    <a:pt x="9279280" y="3911384"/>
                  </a:lnTo>
                  <a:lnTo>
                    <a:pt x="9285529" y="3907180"/>
                  </a:lnTo>
                  <a:lnTo>
                    <a:pt x="9289732" y="3900944"/>
                  </a:lnTo>
                  <a:lnTo>
                    <a:pt x="9291282" y="3893286"/>
                  </a:lnTo>
                  <a:close/>
                </a:path>
                <a:path w="14841219" h="10718800" extrusionOk="0">
                  <a:moveTo>
                    <a:pt x="9291282" y="3793185"/>
                  </a:moveTo>
                  <a:lnTo>
                    <a:pt x="9289732" y="3785539"/>
                  </a:lnTo>
                  <a:lnTo>
                    <a:pt x="9285529" y="3779304"/>
                  </a:lnTo>
                  <a:lnTo>
                    <a:pt x="9279280" y="3775087"/>
                  </a:lnTo>
                  <a:lnTo>
                    <a:pt x="9271635" y="3773551"/>
                  </a:lnTo>
                  <a:lnTo>
                    <a:pt x="9263990" y="3775087"/>
                  </a:lnTo>
                  <a:lnTo>
                    <a:pt x="9257741" y="3779304"/>
                  </a:lnTo>
                  <a:lnTo>
                    <a:pt x="9253537" y="3785539"/>
                  </a:lnTo>
                  <a:lnTo>
                    <a:pt x="9252001" y="3793185"/>
                  </a:lnTo>
                  <a:lnTo>
                    <a:pt x="9253537" y="3800843"/>
                  </a:lnTo>
                  <a:lnTo>
                    <a:pt x="9257741" y="3807079"/>
                  </a:lnTo>
                  <a:lnTo>
                    <a:pt x="9263990" y="3811295"/>
                  </a:lnTo>
                  <a:lnTo>
                    <a:pt x="9271635" y="3812832"/>
                  </a:lnTo>
                  <a:lnTo>
                    <a:pt x="9279280" y="3811295"/>
                  </a:lnTo>
                  <a:lnTo>
                    <a:pt x="9285529" y="3807079"/>
                  </a:lnTo>
                  <a:lnTo>
                    <a:pt x="9289732" y="3800843"/>
                  </a:lnTo>
                  <a:lnTo>
                    <a:pt x="9291282" y="3793185"/>
                  </a:lnTo>
                  <a:close/>
                </a:path>
                <a:path w="14841219" h="10718800" extrusionOk="0">
                  <a:moveTo>
                    <a:pt x="9291282" y="3693096"/>
                  </a:moveTo>
                  <a:lnTo>
                    <a:pt x="9289732" y="3685451"/>
                  </a:lnTo>
                  <a:lnTo>
                    <a:pt x="9285529" y="3679202"/>
                  </a:lnTo>
                  <a:lnTo>
                    <a:pt x="9279280" y="3674986"/>
                  </a:lnTo>
                  <a:lnTo>
                    <a:pt x="9271635" y="3673449"/>
                  </a:lnTo>
                  <a:lnTo>
                    <a:pt x="9263990" y="3674986"/>
                  </a:lnTo>
                  <a:lnTo>
                    <a:pt x="9257741" y="3679202"/>
                  </a:lnTo>
                  <a:lnTo>
                    <a:pt x="9253537" y="3685451"/>
                  </a:lnTo>
                  <a:lnTo>
                    <a:pt x="9252001" y="3693096"/>
                  </a:lnTo>
                  <a:lnTo>
                    <a:pt x="9253537" y="3700742"/>
                  </a:lnTo>
                  <a:lnTo>
                    <a:pt x="9257741" y="3706990"/>
                  </a:lnTo>
                  <a:lnTo>
                    <a:pt x="9263990" y="3711194"/>
                  </a:lnTo>
                  <a:lnTo>
                    <a:pt x="9271635" y="3712743"/>
                  </a:lnTo>
                  <a:lnTo>
                    <a:pt x="9279280" y="3711194"/>
                  </a:lnTo>
                  <a:lnTo>
                    <a:pt x="9285529" y="3706990"/>
                  </a:lnTo>
                  <a:lnTo>
                    <a:pt x="9289732" y="3700742"/>
                  </a:lnTo>
                  <a:lnTo>
                    <a:pt x="9291282" y="3693096"/>
                  </a:lnTo>
                  <a:close/>
                </a:path>
                <a:path w="14841219" h="10718800" extrusionOk="0">
                  <a:moveTo>
                    <a:pt x="9291282" y="2391841"/>
                  </a:moveTo>
                  <a:lnTo>
                    <a:pt x="9289732" y="2384196"/>
                  </a:lnTo>
                  <a:lnTo>
                    <a:pt x="9285529" y="2377948"/>
                  </a:lnTo>
                  <a:lnTo>
                    <a:pt x="9279280" y="2373744"/>
                  </a:lnTo>
                  <a:lnTo>
                    <a:pt x="9271635" y="2372195"/>
                  </a:lnTo>
                  <a:lnTo>
                    <a:pt x="9263990" y="2373744"/>
                  </a:lnTo>
                  <a:lnTo>
                    <a:pt x="9257741" y="2377948"/>
                  </a:lnTo>
                  <a:lnTo>
                    <a:pt x="9253537" y="2384196"/>
                  </a:lnTo>
                  <a:lnTo>
                    <a:pt x="9252001" y="2391841"/>
                  </a:lnTo>
                  <a:lnTo>
                    <a:pt x="9253537" y="2399487"/>
                  </a:lnTo>
                  <a:lnTo>
                    <a:pt x="9257741" y="2405735"/>
                  </a:lnTo>
                  <a:lnTo>
                    <a:pt x="9263990" y="2409952"/>
                  </a:lnTo>
                  <a:lnTo>
                    <a:pt x="9271635" y="2411488"/>
                  </a:lnTo>
                  <a:lnTo>
                    <a:pt x="9279280" y="2409952"/>
                  </a:lnTo>
                  <a:lnTo>
                    <a:pt x="9285529" y="2405735"/>
                  </a:lnTo>
                  <a:lnTo>
                    <a:pt x="9289732" y="2399487"/>
                  </a:lnTo>
                  <a:lnTo>
                    <a:pt x="9291282" y="2391841"/>
                  </a:lnTo>
                  <a:close/>
                </a:path>
                <a:path w="14841219" h="10718800" extrusionOk="0">
                  <a:moveTo>
                    <a:pt x="9291282" y="2291753"/>
                  </a:moveTo>
                  <a:lnTo>
                    <a:pt x="9289732" y="2284107"/>
                  </a:lnTo>
                  <a:lnTo>
                    <a:pt x="9285529" y="2277859"/>
                  </a:lnTo>
                  <a:lnTo>
                    <a:pt x="9279280" y="2273643"/>
                  </a:lnTo>
                  <a:lnTo>
                    <a:pt x="9271635" y="2272093"/>
                  </a:lnTo>
                  <a:lnTo>
                    <a:pt x="9263990" y="2273643"/>
                  </a:lnTo>
                  <a:lnTo>
                    <a:pt x="9257741" y="2277859"/>
                  </a:lnTo>
                  <a:lnTo>
                    <a:pt x="9253537" y="2284107"/>
                  </a:lnTo>
                  <a:lnTo>
                    <a:pt x="9252001" y="2291753"/>
                  </a:lnTo>
                  <a:lnTo>
                    <a:pt x="9253537" y="2299398"/>
                  </a:lnTo>
                  <a:lnTo>
                    <a:pt x="9257741" y="2305634"/>
                  </a:lnTo>
                  <a:lnTo>
                    <a:pt x="9263990" y="2309850"/>
                  </a:lnTo>
                  <a:lnTo>
                    <a:pt x="9271635" y="2311387"/>
                  </a:lnTo>
                  <a:lnTo>
                    <a:pt x="9279280" y="2309850"/>
                  </a:lnTo>
                  <a:lnTo>
                    <a:pt x="9285529" y="2305634"/>
                  </a:lnTo>
                  <a:lnTo>
                    <a:pt x="9289732" y="2299398"/>
                  </a:lnTo>
                  <a:lnTo>
                    <a:pt x="9291282" y="2291753"/>
                  </a:lnTo>
                  <a:close/>
                </a:path>
                <a:path w="14841219" h="10718800" extrusionOk="0">
                  <a:moveTo>
                    <a:pt x="9291282" y="2191651"/>
                  </a:moveTo>
                  <a:lnTo>
                    <a:pt x="9289732" y="2184006"/>
                  </a:lnTo>
                  <a:lnTo>
                    <a:pt x="9285529" y="2177758"/>
                  </a:lnTo>
                  <a:lnTo>
                    <a:pt x="9279280" y="2173554"/>
                  </a:lnTo>
                  <a:lnTo>
                    <a:pt x="9271635" y="2172017"/>
                  </a:lnTo>
                  <a:lnTo>
                    <a:pt x="9263990" y="2173554"/>
                  </a:lnTo>
                  <a:lnTo>
                    <a:pt x="9257741" y="2177758"/>
                  </a:lnTo>
                  <a:lnTo>
                    <a:pt x="9253537" y="2184006"/>
                  </a:lnTo>
                  <a:lnTo>
                    <a:pt x="9252001" y="2191651"/>
                  </a:lnTo>
                  <a:lnTo>
                    <a:pt x="9253537" y="2199297"/>
                  </a:lnTo>
                  <a:lnTo>
                    <a:pt x="9257741" y="2205545"/>
                  </a:lnTo>
                  <a:lnTo>
                    <a:pt x="9263990" y="2209762"/>
                  </a:lnTo>
                  <a:lnTo>
                    <a:pt x="9271635" y="2211298"/>
                  </a:lnTo>
                  <a:lnTo>
                    <a:pt x="9279280" y="2209762"/>
                  </a:lnTo>
                  <a:lnTo>
                    <a:pt x="9285529" y="2205545"/>
                  </a:lnTo>
                  <a:lnTo>
                    <a:pt x="9289732" y="2199297"/>
                  </a:lnTo>
                  <a:lnTo>
                    <a:pt x="9291282" y="2191651"/>
                  </a:lnTo>
                  <a:close/>
                </a:path>
                <a:path w="14841219" h="10718800" extrusionOk="0">
                  <a:moveTo>
                    <a:pt x="9291282" y="2091563"/>
                  </a:moveTo>
                  <a:lnTo>
                    <a:pt x="9289732" y="2083904"/>
                  </a:lnTo>
                  <a:lnTo>
                    <a:pt x="9285529" y="2077669"/>
                  </a:lnTo>
                  <a:lnTo>
                    <a:pt x="9279280" y="2073452"/>
                  </a:lnTo>
                  <a:lnTo>
                    <a:pt x="9271635" y="2071903"/>
                  </a:lnTo>
                  <a:lnTo>
                    <a:pt x="9263990" y="2073452"/>
                  </a:lnTo>
                  <a:lnTo>
                    <a:pt x="9257741" y="2077669"/>
                  </a:lnTo>
                  <a:lnTo>
                    <a:pt x="9253537" y="2083904"/>
                  </a:lnTo>
                  <a:lnTo>
                    <a:pt x="9252001" y="2091563"/>
                  </a:lnTo>
                  <a:lnTo>
                    <a:pt x="9253537" y="2099208"/>
                  </a:lnTo>
                  <a:lnTo>
                    <a:pt x="9257741" y="2105456"/>
                  </a:lnTo>
                  <a:lnTo>
                    <a:pt x="9263990" y="2109660"/>
                  </a:lnTo>
                  <a:lnTo>
                    <a:pt x="9271635" y="2111210"/>
                  </a:lnTo>
                  <a:lnTo>
                    <a:pt x="9279280" y="2109660"/>
                  </a:lnTo>
                  <a:lnTo>
                    <a:pt x="9285529" y="2105456"/>
                  </a:lnTo>
                  <a:lnTo>
                    <a:pt x="9289732" y="2099208"/>
                  </a:lnTo>
                  <a:lnTo>
                    <a:pt x="9291282" y="2091563"/>
                  </a:lnTo>
                  <a:close/>
                </a:path>
                <a:path w="14841219" h="10718800" extrusionOk="0">
                  <a:moveTo>
                    <a:pt x="9321355" y="8193316"/>
                  </a:moveTo>
                  <a:lnTo>
                    <a:pt x="9319806" y="8185671"/>
                  </a:lnTo>
                  <a:lnTo>
                    <a:pt x="9315602" y="8179435"/>
                  </a:lnTo>
                  <a:lnTo>
                    <a:pt x="9309367" y="8175218"/>
                  </a:lnTo>
                  <a:lnTo>
                    <a:pt x="9301709" y="8173682"/>
                  </a:lnTo>
                  <a:lnTo>
                    <a:pt x="9294063" y="8175218"/>
                  </a:lnTo>
                  <a:lnTo>
                    <a:pt x="9287827" y="8179435"/>
                  </a:lnTo>
                  <a:lnTo>
                    <a:pt x="9283611" y="8185671"/>
                  </a:lnTo>
                  <a:lnTo>
                    <a:pt x="9282074" y="8193316"/>
                  </a:lnTo>
                  <a:lnTo>
                    <a:pt x="9283611" y="8200974"/>
                  </a:lnTo>
                  <a:lnTo>
                    <a:pt x="9287827" y="8207210"/>
                  </a:lnTo>
                  <a:lnTo>
                    <a:pt x="9294063" y="8211426"/>
                  </a:lnTo>
                  <a:lnTo>
                    <a:pt x="9301709" y="8212976"/>
                  </a:lnTo>
                  <a:lnTo>
                    <a:pt x="9309367" y="8211426"/>
                  </a:lnTo>
                  <a:lnTo>
                    <a:pt x="9315602" y="8207210"/>
                  </a:lnTo>
                  <a:lnTo>
                    <a:pt x="9319806" y="8200974"/>
                  </a:lnTo>
                  <a:lnTo>
                    <a:pt x="9321355" y="8193316"/>
                  </a:lnTo>
                  <a:close/>
                </a:path>
                <a:path w="14841219" h="10718800" extrusionOk="0">
                  <a:moveTo>
                    <a:pt x="9321355" y="8093227"/>
                  </a:moveTo>
                  <a:lnTo>
                    <a:pt x="9319806" y="8085582"/>
                  </a:lnTo>
                  <a:lnTo>
                    <a:pt x="9315602" y="8079333"/>
                  </a:lnTo>
                  <a:lnTo>
                    <a:pt x="9309367" y="8075117"/>
                  </a:lnTo>
                  <a:lnTo>
                    <a:pt x="9301709" y="8073580"/>
                  </a:lnTo>
                  <a:lnTo>
                    <a:pt x="9294063" y="8075117"/>
                  </a:lnTo>
                  <a:lnTo>
                    <a:pt x="9287827" y="8079333"/>
                  </a:lnTo>
                  <a:lnTo>
                    <a:pt x="9283611" y="8085582"/>
                  </a:lnTo>
                  <a:lnTo>
                    <a:pt x="9282074" y="8093227"/>
                  </a:lnTo>
                  <a:lnTo>
                    <a:pt x="9283611" y="8100873"/>
                  </a:lnTo>
                  <a:lnTo>
                    <a:pt x="9287827" y="8107121"/>
                  </a:lnTo>
                  <a:lnTo>
                    <a:pt x="9294063" y="8111337"/>
                  </a:lnTo>
                  <a:lnTo>
                    <a:pt x="9301709" y="8112874"/>
                  </a:lnTo>
                  <a:lnTo>
                    <a:pt x="9309367" y="8111337"/>
                  </a:lnTo>
                  <a:lnTo>
                    <a:pt x="9315602" y="8107121"/>
                  </a:lnTo>
                  <a:lnTo>
                    <a:pt x="9319806" y="8100873"/>
                  </a:lnTo>
                  <a:lnTo>
                    <a:pt x="9321355" y="8093227"/>
                  </a:lnTo>
                  <a:close/>
                </a:path>
                <a:path w="14841219" h="10718800" extrusionOk="0">
                  <a:moveTo>
                    <a:pt x="9321355" y="7893037"/>
                  </a:moveTo>
                  <a:lnTo>
                    <a:pt x="9319806" y="7885392"/>
                  </a:lnTo>
                  <a:lnTo>
                    <a:pt x="9315602" y="7879143"/>
                  </a:lnTo>
                  <a:lnTo>
                    <a:pt x="9309367" y="7874940"/>
                  </a:lnTo>
                  <a:lnTo>
                    <a:pt x="9301709" y="7873390"/>
                  </a:lnTo>
                  <a:lnTo>
                    <a:pt x="9294063" y="7874940"/>
                  </a:lnTo>
                  <a:lnTo>
                    <a:pt x="9287827" y="7879143"/>
                  </a:lnTo>
                  <a:lnTo>
                    <a:pt x="9283611" y="7885392"/>
                  </a:lnTo>
                  <a:lnTo>
                    <a:pt x="9282074" y="7893037"/>
                  </a:lnTo>
                  <a:lnTo>
                    <a:pt x="9283611" y="7900683"/>
                  </a:lnTo>
                  <a:lnTo>
                    <a:pt x="9287827" y="7906931"/>
                  </a:lnTo>
                  <a:lnTo>
                    <a:pt x="9294063" y="7911135"/>
                  </a:lnTo>
                  <a:lnTo>
                    <a:pt x="9301709" y="7912684"/>
                  </a:lnTo>
                  <a:lnTo>
                    <a:pt x="9309367" y="7911135"/>
                  </a:lnTo>
                  <a:lnTo>
                    <a:pt x="9315602" y="7906931"/>
                  </a:lnTo>
                  <a:lnTo>
                    <a:pt x="9319806" y="7900683"/>
                  </a:lnTo>
                  <a:lnTo>
                    <a:pt x="9321355" y="7893037"/>
                  </a:lnTo>
                  <a:close/>
                </a:path>
                <a:path w="14841219" h="10718800" extrusionOk="0">
                  <a:moveTo>
                    <a:pt x="9321355" y="7792936"/>
                  </a:moveTo>
                  <a:lnTo>
                    <a:pt x="9319806" y="7785290"/>
                  </a:lnTo>
                  <a:lnTo>
                    <a:pt x="9315602" y="7779042"/>
                  </a:lnTo>
                  <a:lnTo>
                    <a:pt x="9309367" y="7774838"/>
                  </a:lnTo>
                  <a:lnTo>
                    <a:pt x="9301709" y="7773289"/>
                  </a:lnTo>
                  <a:lnTo>
                    <a:pt x="9294063" y="7774838"/>
                  </a:lnTo>
                  <a:lnTo>
                    <a:pt x="9287827" y="7779042"/>
                  </a:lnTo>
                  <a:lnTo>
                    <a:pt x="9283611" y="7785290"/>
                  </a:lnTo>
                  <a:lnTo>
                    <a:pt x="9282074" y="7792936"/>
                  </a:lnTo>
                  <a:lnTo>
                    <a:pt x="9283611" y="7800581"/>
                  </a:lnTo>
                  <a:lnTo>
                    <a:pt x="9287827" y="7806830"/>
                  </a:lnTo>
                  <a:lnTo>
                    <a:pt x="9294063" y="7811046"/>
                  </a:lnTo>
                  <a:lnTo>
                    <a:pt x="9301709" y="7812583"/>
                  </a:lnTo>
                  <a:lnTo>
                    <a:pt x="9309367" y="7811046"/>
                  </a:lnTo>
                  <a:lnTo>
                    <a:pt x="9315602" y="7806830"/>
                  </a:lnTo>
                  <a:lnTo>
                    <a:pt x="9319806" y="7800581"/>
                  </a:lnTo>
                  <a:lnTo>
                    <a:pt x="9321355" y="7792936"/>
                  </a:lnTo>
                  <a:close/>
                </a:path>
                <a:path w="14841219" h="10718800" extrusionOk="0">
                  <a:moveTo>
                    <a:pt x="9321355" y="7692847"/>
                  </a:moveTo>
                  <a:lnTo>
                    <a:pt x="9319806" y="7685202"/>
                  </a:lnTo>
                  <a:lnTo>
                    <a:pt x="9315602" y="7678953"/>
                  </a:lnTo>
                  <a:lnTo>
                    <a:pt x="9309367" y="7674737"/>
                  </a:lnTo>
                  <a:lnTo>
                    <a:pt x="9301709" y="7673200"/>
                  </a:lnTo>
                  <a:lnTo>
                    <a:pt x="9294063" y="7674737"/>
                  </a:lnTo>
                  <a:lnTo>
                    <a:pt x="9287827" y="7678953"/>
                  </a:lnTo>
                  <a:lnTo>
                    <a:pt x="9283611" y="7685202"/>
                  </a:lnTo>
                  <a:lnTo>
                    <a:pt x="9282074" y="7692847"/>
                  </a:lnTo>
                  <a:lnTo>
                    <a:pt x="9283611" y="7700492"/>
                  </a:lnTo>
                  <a:lnTo>
                    <a:pt x="9287827" y="7706728"/>
                  </a:lnTo>
                  <a:lnTo>
                    <a:pt x="9294063" y="7710945"/>
                  </a:lnTo>
                  <a:lnTo>
                    <a:pt x="9301709" y="7712494"/>
                  </a:lnTo>
                  <a:lnTo>
                    <a:pt x="9309367" y="7710945"/>
                  </a:lnTo>
                  <a:lnTo>
                    <a:pt x="9315602" y="7706728"/>
                  </a:lnTo>
                  <a:lnTo>
                    <a:pt x="9319806" y="7700492"/>
                  </a:lnTo>
                  <a:lnTo>
                    <a:pt x="9321355" y="7692847"/>
                  </a:lnTo>
                  <a:close/>
                </a:path>
                <a:path w="14841219" h="10718800" extrusionOk="0">
                  <a:moveTo>
                    <a:pt x="9321355" y="7592746"/>
                  </a:moveTo>
                  <a:lnTo>
                    <a:pt x="9319806" y="7585100"/>
                  </a:lnTo>
                  <a:lnTo>
                    <a:pt x="9315602" y="7578852"/>
                  </a:lnTo>
                  <a:lnTo>
                    <a:pt x="9309367" y="7574648"/>
                  </a:lnTo>
                  <a:lnTo>
                    <a:pt x="9301709" y="7573099"/>
                  </a:lnTo>
                  <a:lnTo>
                    <a:pt x="9294063" y="7574648"/>
                  </a:lnTo>
                  <a:lnTo>
                    <a:pt x="9287827" y="7578852"/>
                  </a:lnTo>
                  <a:lnTo>
                    <a:pt x="9283611" y="7585100"/>
                  </a:lnTo>
                  <a:lnTo>
                    <a:pt x="9282074" y="7592746"/>
                  </a:lnTo>
                  <a:lnTo>
                    <a:pt x="9283611" y="7600391"/>
                  </a:lnTo>
                  <a:lnTo>
                    <a:pt x="9287827" y="7606639"/>
                  </a:lnTo>
                  <a:lnTo>
                    <a:pt x="9294063" y="7610843"/>
                  </a:lnTo>
                  <a:lnTo>
                    <a:pt x="9301709" y="7612393"/>
                  </a:lnTo>
                  <a:lnTo>
                    <a:pt x="9309367" y="7610843"/>
                  </a:lnTo>
                  <a:lnTo>
                    <a:pt x="9315602" y="7606639"/>
                  </a:lnTo>
                  <a:lnTo>
                    <a:pt x="9319806" y="7600391"/>
                  </a:lnTo>
                  <a:lnTo>
                    <a:pt x="9321355" y="7592746"/>
                  </a:lnTo>
                  <a:close/>
                </a:path>
                <a:path w="14841219" h="10718800" extrusionOk="0">
                  <a:moveTo>
                    <a:pt x="9321355" y="7492644"/>
                  </a:moveTo>
                  <a:lnTo>
                    <a:pt x="9319806" y="7484999"/>
                  </a:lnTo>
                  <a:lnTo>
                    <a:pt x="9315602" y="7478750"/>
                  </a:lnTo>
                  <a:lnTo>
                    <a:pt x="9309367" y="7474547"/>
                  </a:lnTo>
                  <a:lnTo>
                    <a:pt x="9301709" y="7472997"/>
                  </a:lnTo>
                  <a:lnTo>
                    <a:pt x="9294063" y="7474547"/>
                  </a:lnTo>
                  <a:lnTo>
                    <a:pt x="9287827" y="7478750"/>
                  </a:lnTo>
                  <a:lnTo>
                    <a:pt x="9283611" y="7484999"/>
                  </a:lnTo>
                  <a:lnTo>
                    <a:pt x="9282074" y="7492644"/>
                  </a:lnTo>
                  <a:lnTo>
                    <a:pt x="9283611" y="7500290"/>
                  </a:lnTo>
                  <a:lnTo>
                    <a:pt x="9287827" y="7506538"/>
                  </a:lnTo>
                  <a:lnTo>
                    <a:pt x="9294063" y="7510754"/>
                  </a:lnTo>
                  <a:lnTo>
                    <a:pt x="9301709" y="7512291"/>
                  </a:lnTo>
                  <a:lnTo>
                    <a:pt x="9309367" y="7510754"/>
                  </a:lnTo>
                  <a:lnTo>
                    <a:pt x="9315602" y="7506538"/>
                  </a:lnTo>
                  <a:lnTo>
                    <a:pt x="9319806" y="7500290"/>
                  </a:lnTo>
                  <a:lnTo>
                    <a:pt x="9321355" y="7492644"/>
                  </a:lnTo>
                  <a:close/>
                </a:path>
                <a:path w="14841219" h="10718800" extrusionOk="0">
                  <a:moveTo>
                    <a:pt x="9321355" y="7392556"/>
                  </a:moveTo>
                  <a:lnTo>
                    <a:pt x="9319806" y="7384910"/>
                  </a:lnTo>
                  <a:lnTo>
                    <a:pt x="9315602" y="7378662"/>
                  </a:lnTo>
                  <a:lnTo>
                    <a:pt x="9309367" y="7374445"/>
                  </a:lnTo>
                  <a:lnTo>
                    <a:pt x="9301709" y="7372909"/>
                  </a:lnTo>
                  <a:lnTo>
                    <a:pt x="9294063" y="7374445"/>
                  </a:lnTo>
                  <a:lnTo>
                    <a:pt x="9287827" y="7378662"/>
                  </a:lnTo>
                  <a:lnTo>
                    <a:pt x="9283611" y="7384910"/>
                  </a:lnTo>
                  <a:lnTo>
                    <a:pt x="9282074" y="7392556"/>
                  </a:lnTo>
                  <a:lnTo>
                    <a:pt x="9283611" y="7400201"/>
                  </a:lnTo>
                  <a:lnTo>
                    <a:pt x="9287827" y="7406449"/>
                  </a:lnTo>
                  <a:lnTo>
                    <a:pt x="9294063" y="7410653"/>
                  </a:lnTo>
                  <a:lnTo>
                    <a:pt x="9301709" y="7412202"/>
                  </a:lnTo>
                  <a:lnTo>
                    <a:pt x="9309367" y="7410653"/>
                  </a:lnTo>
                  <a:lnTo>
                    <a:pt x="9315602" y="7406449"/>
                  </a:lnTo>
                  <a:lnTo>
                    <a:pt x="9319806" y="7400201"/>
                  </a:lnTo>
                  <a:lnTo>
                    <a:pt x="9321355" y="7392556"/>
                  </a:lnTo>
                  <a:close/>
                </a:path>
                <a:path w="14841219" h="10718800" extrusionOk="0">
                  <a:moveTo>
                    <a:pt x="9321355" y="7292454"/>
                  </a:moveTo>
                  <a:lnTo>
                    <a:pt x="9319806" y="7284809"/>
                  </a:lnTo>
                  <a:lnTo>
                    <a:pt x="9315602" y="7278560"/>
                  </a:lnTo>
                  <a:lnTo>
                    <a:pt x="9309367" y="7274357"/>
                  </a:lnTo>
                  <a:lnTo>
                    <a:pt x="9301709" y="7272807"/>
                  </a:lnTo>
                  <a:lnTo>
                    <a:pt x="9294063" y="7274357"/>
                  </a:lnTo>
                  <a:lnTo>
                    <a:pt x="9287827" y="7278560"/>
                  </a:lnTo>
                  <a:lnTo>
                    <a:pt x="9283611" y="7284809"/>
                  </a:lnTo>
                  <a:lnTo>
                    <a:pt x="9282074" y="7292454"/>
                  </a:lnTo>
                  <a:lnTo>
                    <a:pt x="9283611" y="7300100"/>
                  </a:lnTo>
                  <a:lnTo>
                    <a:pt x="9287827" y="7306348"/>
                  </a:lnTo>
                  <a:lnTo>
                    <a:pt x="9294063" y="7310564"/>
                  </a:lnTo>
                  <a:lnTo>
                    <a:pt x="9301709" y="7312114"/>
                  </a:lnTo>
                  <a:lnTo>
                    <a:pt x="9309367" y="7310564"/>
                  </a:lnTo>
                  <a:lnTo>
                    <a:pt x="9315602" y="7306348"/>
                  </a:lnTo>
                  <a:lnTo>
                    <a:pt x="9319806" y="7300100"/>
                  </a:lnTo>
                  <a:lnTo>
                    <a:pt x="9321355" y="7292454"/>
                  </a:lnTo>
                  <a:close/>
                </a:path>
                <a:path w="14841219" h="10718800" extrusionOk="0">
                  <a:moveTo>
                    <a:pt x="9321368" y="7993126"/>
                  </a:moveTo>
                  <a:lnTo>
                    <a:pt x="9319819" y="7985480"/>
                  </a:lnTo>
                  <a:lnTo>
                    <a:pt x="9315615" y="7979232"/>
                  </a:lnTo>
                  <a:lnTo>
                    <a:pt x="9309367" y="7975028"/>
                  </a:lnTo>
                  <a:lnTo>
                    <a:pt x="9301721" y="7973479"/>
                  </a:lnTo>
                  <a:lnTo>
                    <a:pt x="9294076" y="7975028"/>
                  </a:lnTo>
                  <a:lnTo>
                    <a:pt x="9287827" y="7979232"/>
                  </a:lnTo>
                  <a:lnTo>
                    <a:pt x="9283611" y="7985480"/>
                  </a:lnTo>
                  <a:lnTo>
                    <a:pt x="9282074" y="7993126"/>
                  </a:lnTo>
                  <a:lnTo>
                    <a:pt x="9283611" y="8000784"/>
                  </a:lnTo>
                  <a:lnTo>
                    <a:pt x="9287827" y="8007020"/>
                  </a:lnTo>
                  <a:lnTo>
                    <a:pt x="9294076" y="8011236"/>
                  </a:lnTo>
                  <a:lnTo>
                    <a:pt x="9301721" y="8012773"/>
                  </a:lnTo>
                  <a:lnTo>
                    <a:pt x="9309367" y="8011236"/>
                  </a:lnTo>
                  <a:lnTo>
                    <a:pt x="9315615" y="8007020"/>
                  </a:lnTo>
                  <a:lnTo>
                    <a:pt x="9319819" y="8000784"/>
                  </a:lnTo>
                  <a:lnTo>
                    <a:pt x="9321368" y="7993126"/>
                  </a:lnTo>
                  <a:close/>
                </a:path>
                <a:path w="14841219" h="10718800" extrusionOk="0">
                  <a:moveTo>
                    <a:pt x="9365259" y="5139829"/>
                  </a:moveTo>
                  <a:lnTo>
                    <a:pt x="9363723" y="5132184"/>
                  </a:lnTo>
                  <a:lnTo>
                    <a:pt x="9359506" y="5125936"/>
                  </a:lnTo>
                  <a:lnTo>
                    <a:pt x="9353258" y="5121732"/>
                  </a:lnTo>
                  <a:lnTo>
                    <a:pt x="9345612" y="5120183"/>
                  </a:lnTo>
                  <a:lnTo>
                    <a:pt x="9337967" y="5121732"/>
                  </a:lnTo>
                  <a:lnTo>
                    <a:pt x="9331719" y="5125936"/>
                  </a:lnTo>
                  <a:lnTo>
                    <a:pt x="9327502" y="5132184"/>
                  </a:lnTo>
                  <a:lnTo>
                    <a:pt x="9325966" y="5139829"/>
                  </a:lnTo>
                  <a:lnTo>
                    <a:pt x="9327502" y="5147475"/>
                  </a:lnTo>
                  <a:lnTo>
                    <a:pt x="9331719" y="5153723"/>
                  </a:lnTo>
                  <a:lnTo>
                    <a:pt x="9337967" y="5157927"/>
                  </a:lnTo>
                  <a:lnTo>
                    <a:pt x="9345612" y="5159476"/>
                  </a:lnTo>
                  <a:lnTo>
                    <a:pt x="9353258" y="5157927"/>
                  </a:lnTo>
                  <a:lnTo>
                    <a:pt x="9359506" y="5153723"/>
                  </a:lnTo>
                  <a:lnTo>
                    <a:pt x="9363723" y="5147475"/>
                  </a:lnTo>
                  <a:lnTo>
                    <a:pt x="9365259" y="5139829"/>
                  </a:lnTo>
                  <a:close/>
                </a:path>
                <a:path w="14841219" h="10718800" extrusionOk="0">
                  <a:moveTo>
                    <a:pt x="9365259" y="5039728"/>
                  </a:moveTo>
                  <a:lnTo>
                    <a:pt x="9363723" y="5032083"/>
                  </a:lnTo>
                  <a:lnTo>
                    <a:pt x="9359506" y="5025834"/>
                  </a:lnTo>
                  <a:lnTo>
                    <a:pt x="9353258" y="5021631"/>
                  </a:lnTo>
                  <a:lnTo>
                    <a:pt x="9345612" y="5020081"/>
                  </a:lnTo>
                  <a:lnTo>
                    <a:pt x="9337967" y="5021631"/>
                  </a:lnTo>
                  <a:lnTo>
                    <a:pt x="9331719" y="5025834"/>
                  </a:lnTo>
                  <a:lnTo>
                    <a:pt x="9327502" y="5032083"/>
                  </a:lnTo>
                  <a:lnTo>
                    <a:pt x="9325966" y="5039728"/>
                  </a:lnTo>
                  <a:lnTo>
                    <a:pt x="9327502" y="5047373"/>
                  </a:lnTo>
                  <a:lnTo>
                    <a:pt x="9331719" y="5053622"/>
                  </a:lnTo>
                  <a:lnTo>
                    <a:pt x="9337967" y="5057838"/>
                  </a:lnTo>
                  <a:lnTo>
                    <a:pt x="9345612" y="5059375"/>
                  </a:lnTo>
                  <a:lnTo>
                    <a:pt x="9353258" y="5057838"/>
                  </a:lnTo>
                  <a:lnTo>
                    <a:pt x="9359506" y="5053622"/>
                  </a:lnTo>
                  <a:lnTo>
                    <a:pt x="9363723" y="5047373"/>
                  </a:lnTo>
                  <a:lnTo>
                    <a:pt x="9365259" y="5039728"/>
                  </a:lnTo>
                  <a:close/>
                </a:path>
                <a:path w="14841219" h="10718800" extrusionOk="0">
                  <a:moveTo>
                    <a:pt x="9365259" y="3538283"/>
                  </a:moveTo>
                  <a:lnTo>
                    <a:pt x="9363723" y="3530638"/>
                  </a:lnTo>
                  <a:lnTo>
                    <a:pt x="9359506" y="3524402"/>
                  </a:lnTo>
                  <a:lnTo>
                    <a:pt x="9353258" y="3520186"/>
                  </a:lnTo>
                  <a:lnTo>
                    <a:pt x="9345612" y="3518636"/>
                  </a:lnTo>
                  <a:lnTo>
                    <a:pt x="9337967" y="3520186"/>
                  </a:lnTo>
                  <a:lnTo>
                    <a:pt x="9331719" y="3524402"/>
                  </a:lnTo>
                  <a:lnTo>
                    <a:pt x="9327502" y="3530638"/>
                  </a:lnTo>
                  <a:lnTo>
                    <a:pt x="9325966" y="3538283"/>
                  </a:lnTo>
                  <a:lnTo>
                    <a:pt x="9327502" y="3545929"/>
                  </a:lnTo>
                  <a:lnTo>
                    <a:pt x="9331719" y="3552177"/>
                  </a:lnTo>
                  <a:lnTo>
                    <a:pt x="9337967" y="3556393"/>
                  </a:lnTo>
                  <a:lnTo>
                    <a:pt x="9345612" y="3557930"/>
                  </a:lnTo>
                  <a:lnTo>
                    <a:pt x="9353258" y="3556393"/>
                  </a:lnTo>
                  <a:lnTo>
                    <a:pt x="9359506" y="3552177"/>
                  </a:lnTo>
                  <a:lnTo>
                    <a:pt x="9363723" y="3545929"/>
                  </a:lnTo>
                  <a:lnTo>
                    <a:pt x="9365259" y="3538283"/>
                  </a:lnTo>
                  <a:close/>
                </a:path>
                <a:path w="14841219" h="10718800" extrusionOk="0">
                  <a:moveTo>
                    <a:pt x="9365259" y="3438194"/>
                  </a:moveTo>
                  <a:lnTo>
                    <a:pt x="9363723" y="3430549"/>
                  </a:lnTo>
                  <a:lnTo>
                    <a:pt x="9359506" y="3424301"/>
                  </a:lnTo>
                  <a:lnTo>
                    <a:pt x="9353258" y="3420084"/>
                  </a:lnTo>
                  <a:lnTo>
                    <a:pt x="9345612" y="3418535"/>
                  </a:lnTo>
                  <a:lnTo>
                    <a:pt x="9337967" y="3420084"/>
                  </a:lnTo>
                  <a:lnTo>
                    <a:pt x="9331719" y="3424301"/>
                  </a:lnTo>
                  <a:lnTo>
                    <a:pt x="9327502" y="3430549"/>
                  </a:lnTo>
                  <a:lnTo>
                    <a:pt x="9325966" y="3438194"/>
                  </a:lnTo>
                  <a:lnTo>
                    <a:pt x="9327502" y="3445840"/>
                  </a:lnTo>
                  <a:lnTo>
                    <a:pt x="9331719" y="3452076"/>
                  </a:lnTo>
                  <a:lnTo>
                    <a:pt x="9337967" y="3456292"/>
                  </a:lnTo>
                  <a:lnTo>
                    <a:pt x="9345612" y="3457829"/>
                  </a:lnTo>
                  <a:lnTo>
                    <a:pt x="9353258" y="3456292"/>
                  </a:lnTo>
                  <a:lnTo>
                    <a:pt x="9359506" y="3452076"/>
                  </a:lnTo>
                  <a:lnTo>
                    <a:pt x="9363723" y="3445840"/>
                  </a:lnTo>
                  <a:lnTo>
                    <a:pt x="9365259" y="3438194"/>
                  </a:lnTo>
                  <a:close/>
                </a:path>
                <a:path w="14841219" h="10718800" extrusionOk="0">
                  <a:moveTo>
                    <a:pt x="9365272" y="5840501"/>
                  </a:moveTo>
                  <a:lnTo>
                    <a:pt x="9363723" y="5832843"/>
                  </a:lnTo>
                  <a:lnTo>
                    <a:pt x="9359506" y="5826607"/>
                  </a:lnTo>
                  <a:lnTo>
                    <a:pt x="9353258" y="5822391"/>
                  </a:lnTo>
                  <a:lnTo>
                    <a:pt x="9345612" y="5820842"/>
                  </a:lnTo>
                  <a:lnTo>
                    <a:pt x="9337967" y="5822391"/>
                  </a:lnTo>
                  <a:lnTo>
                    <a:pt x="9331719" y="5826607"/>
                  </a:lnTo>
                  <a:lnTo>
                    <a:pt x="9327515" y="5832843"/>
                  </a:lnTo>
                  <a:lnTo>
                    <a:pt x="9325966" y="5840501"/>
                  </a:lnTo>
                  <a:lnTo>
                    <a:pt x="9327515" y="5848147"/>
                  </a:lnTo>
                  <a:lnTo>
                    <a:pt x="9331719" y="5854382"/>
                  </a:lnTo>
                  <a:lnTo>
                    <a:pt x="9337967" y="5858599"/>
                  </a:lnTo>
                  <a:lnTo>
                    <a:pt x="9345612" y="5860135"/>
                  </a:lnTo>
                  <a:lnTo>
                    <a:pt x="9353258" y="5858599"/>
                  </a:lnTo>
                  <a:lnTo>
                    <a:pt x="9359506" y="5854382"/>
                  </a:lnTo>
                  <a:lnTo>
                    <a:pt x="9363723" y="5848147"/>
                  </a:lnTo>
                  <a:lnTo>
                    <a:pt x="9365272" y="5840501"/>
                  </a:lnTo>
                  <a:close/>
                </a:path>
                <a:path w="14841219" h="10718800" extrusionOk="0">
                  <a:moveTo>
                    <a:pt x="9365272" y="5740412"/>
                  </a:moveTo>
                  <a:lnTo>
                    <a:pt x="9363723" y="5732754"/>
                  </a:lnTo>
                  <a:lnTo>
                    <a:pt x="9359506" y="5726506"/>
                  </a:lnTo>
                  <a:lnTo>
                    <a:pt x="9353258" y="5722302"/>
                  </a:lnTo>
                  <a:lnTo>
                    <a:pt x="9345612" y="5720753"/>
                  </a:lnTo>
                  <a:lnTo>
                    <a:pt x="9337967" y="5722302"/>
                  </a:lnTo>
                  <a:lnTo>
                    <a:pt x="9331719" y="5726506"/>
                  </a:lnTo>
                  <a:lnTo>
                    <a:pt x="9327515" y="5732754"/>
                  </a:lnTo>
                  <a:lnTo>
                    <a:pt x="9325966" y="5740412"/>
                  </a:lnTo>
                  <a:lnTo>
                    <a:pt x="9327515" y="5748058"/>
                  </a:lnTo>
                  <a:lnTo>
                    <a:pt x="9331719" y="5754306"/>
                  </a:lnTo>
                  <a:lnTo>
                    <a:pt x="9337967" y="5758510"/>
                  </a:lnTo>
                  <a:lnTo>
                    <a:pt x="9345612" y="5760059"/>
                  </a:lnTo>
                  <a:lnTo>
                    <a:pt x="9353258" y="5758510"/>
                  </a:lnTo>
                  <a:lnTo>
                    <a:pt x="9359506" y="5754306"/>
                  </a:lnTo>
                  <a:lnTo>
                    <a:pt x="9363723" y="5748058"/>
                  </a:lnTo>
                  <a:lnTo>
                    <a:pt x="9365272" y="5740412"/>
                  </a:lnTo>
                  <a:close/>
                </a:path>
                <a:path w="14841219" h="10718800" extrusionOk="0">
                  <a:moveTo>
                    <a:pt x="9365272" y="5640324"/>
                  </a:moveTo>
                  <a:lnTo>
                    <a:pt x="9363723" y="5632666"/>
                  </a:lnTo>
                  <a:lnTo>
                    <a:pt x="9359519" y="5626417"/>
                  </a:lnTo>
                  <a:lnTo>
                    <a:pt x="9353271" y="5622214"/>
                  </a:lnTo>
                  <a:lnTo>
                    <a:pt x="9345625" y="5620664"/>
                  </a:lnTo>
                  <a:lnTo>
                    <a:pt x="9337980" y="5622214"/>
                  </a:lnTo>
                  <a:lnTo>
                    <a:pt x="9331731" y="5626417"/>
                  </a:lnTo>
                  <a:lnTo>
                    <a:pt x="9327515" y="5632666"/>
                  </a:lnTo>
                  <a:lnTo>
                    <a:pt x="9325978" y="5640324"/>
                  </a:lnTo>
                  <a:lnTo>
                    <a:pt x="9327515" y="5647969"/>
                  </a:lnTo>
                  <a:lnTo>
                    <a:pt x="9331731" y="5654205"/>
                  </a:lnTo>
                  <a:lnTo>
                    <a:pt x="9337980" y="5658421"/>
                  </a:lnTo>
                  <a:lnTo>
                    <a:pt x="9345625" y="5659958"/>
                  </a:lnTo>
                  <a:lnTo>
                    <a:pt x="9353271" y="5658421"/>
                  </a:lnTo>
                  <a:lnTo>
                    <a:pt x="9359519" y="5654205"/>
                  </a:lnTo>
                  <a:lnTo>
                    <a:pt x="9363723" y="5647969"/>
                  </a:lnTo>
                  <a:lnTo>
                    <a:pt x="9365272" y="5640324"/>
                  </a:lnTo>
                  <a:close/>
                </a:path>
                <a:path w="14841219" h="10718800" extrusionOk="0">
                  <a:moveTo>
                    <a:pt x="9365272" y="5540210"/>
                  </a:moveTo>
                  <a:lnTo>
                    <a:pt x="9363723" y="5532564"/>
                  </a:lnTo>
                  <a:lnTo>
                    <a:pt x="9359519" y="5526329"/>
                  </a:lnTo>
                  <a:lnTo>
                    <a:pt x="9353271" y="5522112"/>
                  </a:lnTo>
                  <a:lnTo>
                    <a:pt x="9345625" y="5520575"/>
                  </a:lnTo>
                  <a:lnTo>
                    <a:pt x="9337980" y="5522112"/>
                  </a:lnTo>
                  <a:lnTo>
                    <a:pt x="9331731" y="5526329"/>
                  </a:lnTo>
                  <a:lnTo>
                    <a:pt x="9327515" y="5532564"/>
                  </a:lnTo>
                  <a:lnTo>
                    <a:pt x="9325978" y="5540210"/>
                  </a:lnTo>
                  <a:lnTo>
                    <a:pt x="9327515" y="5547868"/>
                  </a:lnTo>
                  <a:lnTo>
                    <a:pt x="9331731" y="5554116"/>
                  </a:lnTo>
                  <a:lnTo>
                    <a:pt x="9337980" y="5558320"/>
                  </a:lnTo>
                  <a:lnTo>
                    <a:pt x="9345625" y="5559869"/>
                  </a:lnTo>
                  <a:lnTo>
                    <a:pt x="9353271" y="5558320"/>
                  </a:lnTo>
                  <a:lnTo>
                    <a:pt x="9359519" y="5554116"/>
                  </a:lnTo>
                  <a:lnTo>
                    <a:pt x="9363723" y="5547868"/>
                  </a:lnTo>
                  <a:lnTo>
                    <a:pt x="9365272" y="5540210"/>
                  </a:lnTo>
                  <a:close/>
                </a:path>
                <a:path w="14841219" h="10718800" extrusionOk="0">
                  <a:moveTo>
                    <a:pt x="9365272" y="5440108"/>
                  </a:moveTo>
                  <a:lnTo>
                    <a:pt x="9363723" y="5432476"/>
                  </a:lnTo>
                  <a:lnTo>
                    <a:pt x="9359519" y="5426227"/>
                  </a:lnTo>
                  <a:lnTo>
                    <a:pt x="9353271" y="5422011"/>
                  </a:lnTo>
                  <a:lnTo>
                    <a:pt x="9345625" y="5420474"/>
                  </a:lnTo>
                  <a:lnTo>
                    <a:pt x="9337980" y="5422011"/>
                  </a:lnTo>
                  <a:lnTo>
                    <a:pt x="9331731" y="5426227"/>
                  </a:lnTo>
                  <a:lnTo>
                    <a:pt x="9327515" y="5432476"/>
                  </a:lnTo>
                  <a:lnTo>
                    <a:pt x="9325978" y="5440108"/>
                  </a:lnTo>
                  <a:lnTo>
                    <a:pt x="9327515" y="5447766"/>
                  </a:lnTo>
                  <a:lnTo>
                    <a:pt x="9331731" y="5454015"/>
                  </a:lnTo>
                  <a:lnTo>
                    <a:pt x="9337980" y="5458218"/>
                  </a:lnTo>
                  <a:lnTo>
                    <a:pt x="9345625" y="5459768"/>
                  </a:lnTo>
                  <a:lnTo>
                    <a:pt x="9353271" y="5458218"/>
                  </a:lnTo>
                  <a:lnTo>
                    <a:pt x="9359519" y="5454015"/>
                  </a:lnTo>
                  <a:lnTo>
                    <a:pt x="9363723" y="5447766"/>
                  </a:lnTo>
                  <a:lnTo>
                    <a:pt x="9365272" y="5440108"/>
                  </a:lnTo>
                  <a:close/>
                </a:path>
                <a:path w="14841219" h="10718800" extrusionOk="0">
                  <a:moveTo>
                    <a:pt x="9365272" y="5340020"/>
                  </a:moveTo>
                  <a:lnTo>
                    <a:pt x="9363723" y="5332374"/>
                  </a:lnTo>
                  <a:lnTo>
                    <a:pt x="9359519" y="5326126"/>
                  </a:lnTo>
                  <a:lnTo>
                    <a:pt x="9353271" y="5321922"/>
                  </a:lnTo>
                  <a:lnTo>
                    <a:pt x="9345625" y="5320373"/>
                  </a:lnTo>
                  <a:lnTo>
                    <a:pt x="9337980" y="5321922"/>
                  </a:lnTo>
                  <a:lnTo>
                    <a:pt x="9331731" y="5326126"/>
                  </a:lnTo>
                  <a:lnTo>
                    <a:pt x="9327515" y="5332374"/>
                  </a:lnTo>
                  <a:lnTo>
                    <a:pt x="9325978" y="5340020"/>
                  </a:lnTo>
                  <a:lnTo>
                    <a:pt x="9327515" y="5347665"/>
                  </a:lnTo>
                  <a:lnTo>
                    <a:pt x="9331731" y="5353913"/>
                  </a:lnTo>
                  <a:lnTo>
                    <a:pt x="9337980" y="5358130"/>
                  </a:lnTo>
                  <a:lnTo>
                    <a:pt x="9345625" y="5359666"/>
                  </a:lnTo>
                  <a:lnTo>
                    <a:pt x="9353271" y="5358130"/>
                  </a:lnTo>
                  <a:lnTo>
                    <a:pt x="9359519" y="5353913"/>
                  </a:lnTo>
                  <a:lnTo>
                    <a:pt x="9363723" y="5347665"/>
                  </a:lnTo>
                  <a:lnTo>
                    <a:pt x="9365272" y="5340020"/>
                  </a:lnTo>
                  <a:close/>
                </a:path>
                <a:path w="14841219" h="10718800" extrusionOk="0">
                  <a:moveTo>
                    <a:pt x="9365272" y="5239931"/>
                  </a:moveTo>
                  <a:lnTo>
                    <a:pt x="9363723" y="5232285"/>
                  </a:lnTo>
                  <a:lnTo>
                    <a:pt x="9359519" y="5226037"/>
                  </a:lnTo>
                  <a:lnTo>
                    <a:pt x="9353271" y="5221821"/>
                  </a:lnTo>
                  <a:lnTo>
                    <a:pt x="9345625" y="5220284"/>
                  </a:lnTo>
                  <a:lnTo>
                    <a:pt x="9337980" y="5221821"/>
                  </a:lnTo>
                  <a:lnTo>
                    <a:pt x="9331731" y="5226037"/>
                  </a:lnTo>
                  <a:lnTo>
                    <a:pt x="9327515" y="5232285"/>
                  </a:lnTo>
                  <a:lnTo>
                    <a:pt x="9325978" y="5239931"/>
                  </a:lnTo>
                  <a:lnTo>
                    <a:pt x="9327515" y="5247576"/>
                  </a:lnTo>
                  <a:lnTo>
                    <a:pt x="9331731" y="5253825"/>
                  </a:lnTo>
                  <a:lnTo>
                    <a:pt x="9337980" y="5258028"/>
                  </a:lnTo>
                  <a:lnTo>
                    <a:pt x="9345625" y="5259578"/>
                  </a:lnTo>
                  <a:lnTo>
                    <a:pt x="9353271" y="5258028"/>
                  </a:lnTo>
                  <a:lnTo>
                    <a:pt x="9359519" y="5253825"/>
                  </a:lnTo>
                  <a:lnTo>
                    <a:pt x="9363723" y="5247576"/>
                  </a:lnTo>
                  <a:lnTo>
                    <a:pt x="9365272" y="5239931"/>
                  </a:lnTo>
                  <a:close/>
                </a:path>
                <a:path w="14841219" h="10718800" extrusionOk="0">
                  <a:moveTo>
                    <a:pt x="9365272" y="4939639"/>
                  </a:moveTo>
                  <a:lnTo>
                    <a:pt x="9363723" y="4931994"/>
                  </a:lnTo>
                  <a:lnTo>
                    <a:pt x="9359506" y="4925746"/>
                  </a:lnTo>
                  <a:lnTo>
                    <a:pt x="9353258" y="4921542"/>
                  </a:lnTo>
                  <a:lnTo>
                    <a:pt x="9345612" y="4919992"/>
                  </a:lnTo>
                  <a:lnTo>
                    <a:pt x="9337967" y="4921542"/>
                  </a:lnTo>
                  <a:lnTo>
                    <a:pt x="9331719" y="4925746"/>
                  </a:lnTo>
                  <a:lnTo>
                    <a:pt x="9327515" y="4931994"/>
                  </a:lnTo>
                  <a:lnTo>
                    <a:pt x="9325966" y="4939639"/>
                  </a:lnTo>
                  <a:lnTo>
                    <a:pt x="9327515" y="4947285"/>
                  </a:lnTo>
                  <a:lnTo>
                    <a:pt x="9331719" y="4953520"/>
                  </a:lnTo>
                  <a:lnTo>
                    <a:pt x="9337967" y="4957737"/>
                  </a:lnTo>
                  <a:lnTo>
                    <a:pt x="9345612" y="4959274"/>
                  </a:lnTo>
                  <a:lnTo>
                    <a:pt x="9353258" y="4957737"/>
                  </a:lnTo>
                  <a:lnTo>
                    <a:pt x="9359506" y="4953520"/>
                  </a:lnTo>
                  <a:lnTo>
                    <a:pt x="9363723" y="4947285"/>
                  </a:lnTo>
                  <a:lnTo>
                    <a:pt x="9365272" y="4939639"/>
                  </a:lnTo>
                  <a:close/>
                </a:path>
                <a:path w="14841219" h="10718800" extrusionOk="0">
                  <a:moveTo>
                    <a:pt x="9365272" y="4839538"/>
                  </a:moveTo>
                  <a:lnTo>
                    <a:pt x="9363723" y="4831893"/>
                  </a:lnTo>
                  <a:lnTo>
                    <a:pt x="9359506" y="4825644"/>
                  </a:lnTo>
                  <a:lnTo>
                    <a:pt x="9353258" y="4821428"/>
                  </a:lnTo>
                  <a:lnTo>
                    <a:pt x="9345612" y="4819891"/>
                  </a:lnTo>
                  <a:lnTo>
                    <a:pt x="9337967" y="4821428"/>
                  </a:lnTo>
                  <a:lnTo>
                    <a:pt x="9331719" y="4825644"/>
                  </a:lnTo>
                  <a:lnTo>
                    <a:pt x="9327515" y="4831893"/>
                  </a:lnTo>
                  <a:lnTo>
                    <a:pt x="9325966" y="4839538"/>
                  </a:lnTo>
                  <a:lnTo>
                    <a:pt x="9327515" y="4847183"/>
                  </a:lnTo>
                  <a:lnTo>
                    <a:pt x="9331719" y="4853432"/>
                  </a:lnTo>
                  <a:lnTo>
                    <a:pt x="9337967" y="4857635"/>
                  </a:lnTo>
                  <a:lnTo>
                    <a:pt x="9345612" y="4859185"/>
                  </a:lnTo>
                  <a:lnTo>
                    <a:pt x="9353258" y="4857635"/>
                  </a:lnTo>
                  <a:lnTo>
                    <a:pt x="9359506" y="4853432"/>
                  </a:lnTo>
                  <a:lnTo>
                    <a:pt x="9363723" y="4847183"/>
                  </a:lnTo>
                  <a:lnTo>
                    <a:pt x="9365272" y="4839538"/>
                  </a:lnTo>
                  <a:close/>
                </a:path>
                <a:path w="14841219" h="10718800" extrusionOk="0">
                  <a:moveTo>
                    <a:pt x="9365272" y="4739449"/>
                  </a:moveTo>
                  <a:lnTo>
                    <a:pt x="9363723" y="4731791"/>
                  </a:lnTo>
                  <a:lnTo>
                    <a:pt x="9359506" y="4725543"/>
                  </a:lnTo>
                  <a:lnTo>
                    <a:pt x="9353258" y="4721339"/>
                  </a:lnTo>
                  <a:lnTo>
                    <a:pt x="9345612" y="4719790"/>
                  </a:lnTo>
                  <a:lnTo>
                    <a:pt x="9337967" y="4721339"/>
                  </a:lnTo>
                  <a:lnTo>
                    <a:pt x="9331719" y="4725543"/>
                  </a:lnTo>
                  <a:lnTo>
                    <a:pt x="9327515" y="4731791"/>
                  </a:lnTo>
                  <a:lnTo>
                    <a:pt x="9325966" y="4739449"/>
                  </a:lnTo>
                  <a:lnTo>
                    <a:pt x="9327515" y="4747095"/>
                  </a:lnTo>
                  <a:lnTo>
                    <a:pt x="9331719" y="4753343"/>
                  </a:lnTo>
                  <a:lnTo>
                    <a:pt x="9337967" y="4757547"/>
                  </a:lnTo>
                  <a:lnTo>
                    <a:pt x="9345612" y="4759096"/>
                  </a:lnTo>
                  <a:lnTo>
                    <a:pt x="9353258" y="4757547"/>
                  </a:lnTo>
                  <a:lnTo>
                    <a:pt x="9359506" y="4753343"/>
                  </a:lnTo>
                  <a:lnTo>
                    <a:pt x="9363723" y="4747095"/>
                  </a:lnTo>
                  <a:lnTo>
                    <a:pt x="9365272" y="4739449"/>
                  </a:lnTo>
                  <a:close/>
                </a:path>
                <a:path w="14841219" h="10718800" extrusionOk="0">
                  <a:moveTo>
                    <a:pt x="9365272" y="4639348"/>
                  </a:moveTo>
                  <a:lnTo>
                    <a:pt x="9363723" y="4631690"/>
                  </a:lnTo>
                  <a:lnTo>
                    <a:pt x="9359506" y="4625454"/>
                  </a:lnTo>
                  <a:lnTo>
                    <a:pt x="9353258" y="4621238"/>
                  </a:lnTo>
                  <a:lnTo>
                    <a:pt x="9345612" y="4619688"/>
                  </a:lnTo>
                  <a:lnTo>
                    <a:pt x="9337967" y="4621238"/>
                  </a:lnTo>
                  <a:lnTo>
                    <a:pt x="9331719" y="4625454"/>
                  </a:lnTo>
                  <a:lnTo>
                    <a:pt x="9327515" y="4631690"/>
                  </a:lnTo>
                  <a:lnTo>
                    <a:pt x="9325966" y="4639348"/>
                  </a:lnTo>
                  <a:lnTo>
                    <a:pt x="9327515" y="4646993"/>
                  </a:lnTo>
                  <a:lnTo>
                    <a:pt x="9331719" y="4653242"/>
                  </a:lnTo>
                  <a:lnTo>
                    <a:pt x="9337967" y="4657445"/>
                  </a:lnTo>
                  <a:lnTo>
                    <a:pt x="9345612" y="4658995"/>
                  </a:lnTo>
                  <a:lnTo>
                    <a:pt x="9353258" y="4657445"/>
                  </a:lnTo>
                  <a:lnTo>
                    <a:pt x="9359506" y="4653242"/>
                  </a:lnTo>
                  <a:lnTo>
                    <a:pt x="9363723" y="4646993"/>
                  </a:lnTo>
                  <a:lnTo>
                    <a:pt x="9365272" y="4639348"/>
                  </a:lnTo>
                  <a:close/>
                </a:path>
                <a:path w="14841219" h="10718800" extrusionOk="0">
                  <a:moveTo>
                    <a:pt x="9365272" y="4539246"/>
                  </a:moveTo>
                  <a:lnTo>
                    <a:pt x="9363723" y="4531601"/>
                  </a:lnTo>
                  <a:lnTo>
                    <a:pt x="9359506" y="4525353"/>
                  </a:lnTo>
                  <a:lnTo>
                    <a:pt x="9353258" y="4521136"/>
                  </a:lnTo>
                  <a:lnTo>
                    <a:pt x="9345612" y="4519587"/>
                  </a:lnTo>
                  <a:lnTo>
                    <a:pt x="9337967" y="4521136"/>
                  </a:lnTo>
                  <a:lnTo>
                    <a:pt x="9331719" y="4525353"/>
                  </a:lnTo>
                  <a:lnTo>
                    <a:pt x="9327515" y="4531601"/>
                  </a:lnTo>
                  <a:lnTo>
                    <a:pt x="9325966" y="4539246"/>
                  </a:lnTo>
                  <a:lnTo>
                    <a:pt x="9327515" y="4546892"/>
                  </a:lnTo>
                  <a:lnTo>
                    <a:pt x="9331719" y="4553140"/>
                  </a:lnTo>
                  <a:lnTo>
                    <a:pt x="9337967" y="4557344"/>
                  </a:lnTo>
                  <a:lnTo>
                    <a:pt x="9345612" y="4558893"/>
                  </a:lnTo>
                  <a:lnTo>
                    <a:pt x="9353258" y="4557344"/>
                  </a:lnTo>
                  <a:lnTo>
                    <a:pt x="9359506" y="4553140"/>
                  </a:lnTo>
                  <a:lnTo>
                    <a:pt x="9363723" y="4546892"/>
                  </a:lnTo>
                  <a:lnTo>
                    <a:pt x="9365272" y="4539246"/>
                  </a:lnTo>
                  <a:close/>
                </a:path>
                <a:path w="14841219" h="10718800" extrusionOk="0">
                  <a:moveTo>
                    <a:pt x="9365272" y="4439145"/>
                  </a:moveTo>
                  <a:lnTo>
                    <a:pt x="9363723" y="4431500"/>
                  </a:lnTo>
                  <a:lnTo>
                    <a:pt x="9359506" y="4425264"/>
                  </a:lnTo>
                  <a:lnTo>
                    <a:pt x="9353258" y="4421048"/>
                  </a:lnTo>
                  <a:lnTo>
                    <a:pt x="9345612" y="4419511"/>
                  </a:lnTo>
                  <a:lnTo>
                    <a:pt x="9337967" y="4421048"/>
                  </a:lnTo>
                  <a:lnTo>
                    <a:pt x="9331719" y="4425264"/>
                  </a:lnTo>
                  <a:lnTo>
                    <a:pt x="9327515" y="4431500"/>
                  </a:lnTo>
                  <a:lnTo>
                    <a:pt x="9325966" y="4439145"/>
                  </a:lnTo>
                  <a:lnTo>
                    <a:pt x="9327515" y="4446803"/>
                  </a:lnTo>
                  <a:lnTo>
                    <a:pt x="9331719" y="4453039"/>
                  </a:lnTo>
                  <a:lnTo>
                    <a:pt x="9337967" y="4457255"/>
                  </a:lnTo>
                  <a:lnTo>
                    <a:pt x="9345612" y="4458805"/>
                  </a:lnTo>
                  <a:lnTo>
                    <a:pt x="9353258" y="4457255"/>
                  </a:lnTo>
                  <a:lnTo>
                    <a:pt x="9359506" y="4453039"/>
                  </a:lnTo>
                  <a:lnTo>
                    <a:pt x="9363723" y="4446803"/>
                  </a:lnTo>
                  <a:lnTo>
                    <a:pt x="9365272" y="4439145"/>
                  </a:lnTo>
                  <a:close/>
                </a:path>
                <a:path w="14841219" h="10718800" extrusionOk="0">
                  <a:moveTo>
                    <a:pt x="9365272" y="4339056"/>
                  </a:moveTo>
                  <a:lnTo>
                    <a:pt x="9363723" y="4331411"/>
                  </a:lnTo>
                  <a:lnTo>
                    <a:pt x="9359506" y="4325163"/>
                  </a:lnTo>
                  <a:lnTo>
                    <a:pt x="9353258" y="4320946"/>
                  </a:lnTo>
                  <a:lnTo>
                    <a:pt x="9345612" y="4319409"/>
                  </a:lnTo>
                  <a:lnTo>
                    <a:pt x="9337967" y="4320946"/>
                  </a:lnTo>
                  <a:lnTo>
                    <a:pt x="9331719" y="4325163"/>
                  </a:lnTo>
                  <a:lnTo>
                    <a:pt x="9327515" y="4331411"/>
                  </a:lnTo>
                  <a:lnTo>
                    <a:pt x="9325966" y="4339056"/>
                  </a:lnTo>
                  <a:lnTo>
                    <a:pt x="9327515" y="4346702"/>
                  </a:lnTo>
                  <a:lnTo>
                    <a:pt x="9331719" y="4352950"/>
                  </a:lnTo>
                  <a:lnTo>
                    <a:pt x="9337967" y="4357154"/>
                  </a:lnTo>
                  <a:lnTo>
                    <a:pt x="9345612" y="4358703"/>
                  </a:lnTo>
                  <a:lnTo>
                    <a:pt x="9353258" y="4357154"/>
                  </a:lnTo>
                  <a:lnTo>
                    <a:pt x="9359506" y="4352950"/>
                  </a:lnTo>
                  <a:lnTo>
                    <a:pt x="9363723" y="4346702"/>
                  </a:lnTo>
                  <a:lnTo>
                    <a:pt x="9365272" y="4339056"/>
                  </a:lnTo>
                  <a:close/>
                </a:path>
                <a:path w="14841219" h="10718800" extrusionOk="0">
                  <a:moveTo>
                    <a:pt x="9365272" y="4238955"/>
                  </a:moveTo>
                  <a:lnTo>
                    <a:pt x="9363723" y="4231310"/>
                  </a:lnTo>
                  <a:lnTo>
                    <a:pt x="9359506" y="4225074"/>
                  </a:lnTo>
                  <a:lnTo>
                    <a:pt x="9353258" y="4220857"/>
                  </a:lnTo>
                  <a:lnTo>
                    <a:pt x="9345612" y="4219321"/>
                  </a:lnTo>
                  <a:lnTo>
                    <a:pt x="9337967" y="4220857"/>
                  </a:lnTo>
                  <a:lnTo>
                    <a:pt x="9331719" y="4225074"/>
                  </a:lnTo>
                  <a:lnTo>
                    <a:pt x="9327515" y="4231310"/>
                  </a:lnTo>
                  <a:lnTo>
                    <a:pt x="9325966" y="4238955"/>
                  </a:lnTo>
                  <a:lnTo>
                    <a:pt x="9327515" y="4246613"/>
                  </a:lnTo>
                  <a:lnTo>
                    <a:pt x="9331719" y="4252849"/>
                  </a:lnTo>
                  <a:lnTo>
                    <a:pt x="9337967" y="4257065"/>
                  </a:lnTo>
                  <a:lnTo>
                    <a:pt x="9345612" y="4258602"/>
                  </a:lnTo>
                  <a:lnTo>
                    <a:pt x="9353258" y="4257065"/>
                  </a:lnTo>
                  <a:lnTo>
                    <a:pt x="9359506" y="4252849"/>
                  </a:lnTo>
                  <a:lnTo>
                    <a:pt x="9363723" y="4246613"/>
                  </a:lnTo>
                  <a:lnTo>
                    <a:pt x="9365272" y="4238955"/>
                  </a:lnTo>
                  <a:close/>
                </a:path>
                <a:path w="14841219" h="10718800" extrusionOk="0">
                  <a:moveTo>
                    <a:pt x="9365272" y="4138866"/>
                  </a:moveTo>
                  <a:lnTo>
                    <a:pt x="9363723" y="4131221"/>
                  </a:lnTo>
                  <a:lnTo>
                    <a:pt x="9359506" y="4124972"/>
                  </a:lnTo>
                  <a:lnTo>
                    <a:pt x="9353258" y="4120769"/>
                  </a:lnTo>
                  <a:lnTo>
                    <a:pt x="9345612" y="4119219"/>
                  </a:lnTo>
                  <a:lnTo>
                    <a:pt x="9337967" y="4120769"/>
                  </a:lnTo>
                  <a:lnTo>
                    <a:pt x="9331719" y="4124972"/>
                  </a:lnTo>
                  <a:lnTo>
                    <a:pt x="9327515" y="4131221"/>
                  </a:lnTo>
                  <a:lnTo>
                    <a:pt x="9325966" y="4138866"/>
                  </a:lnTo>
                  <a:lnTo>
                    <a:pt x="9327515" y="4146512"/>
                  </a:lnTo>
                  <a:lnTo>
                    <a:pt x="9331719" y="4152760"/>
                  </a:lnTo>
                  <a:lnTo>
                    <a:pt x="9337967" y="4156964"/>
                  </a:lnTo>
                  <a:lnTo>
                    <a:pt x="9345612" y="4158513"/>
                  </a:lnTo>
                  <a:lnTo>
                    <a:pt x="9353258" y="4156964"/>
                  </a:lnTo>
                  <a:lnTo>
                    <a:pt x="9359506" y="4152760"/>
                  </a:lnTo>
                  <a:lnTo>
                    <a:pt x="9363723" y="4146512"/>
                  </a:lnTo>
                  <a:lnTo>
                    <a:pt x="9365272" y="4138866"/>
                  </a:lnTo>
                  <a:close/>
                </a:path>
                <a:path w="14841219" h="10718800" extrusionOk="0">
                  <a:moveTo>
                    <a:pt x="9365272" y="4038765"/>
                  </a:moveTo>
                  <a:lnTo>
                    <a:pt x="9363723" y="4031119"/>
                  </a:lnTo>
                  <a:lnTo>
                    <a:pt x="9359519" y="4024884"/>
                  </a:lnTo>
                  <a:lnTo>
                    <a:pt x="9353271" y="4020667"/>
                  </a:lnTo>
                  <a:lnTo>
                    <a:pt x="9345625" y="4019131"/>
                  </a:lnTo>
                  <a:lnTo>
                    <a:pt x="9337980" y="4020667"/>
                  </a:lnTo>
                  <a:lnTo>
                    <a:pt x="9331731" y="4024884"/>
                  </a:lnTo>
                  <a:lnTo>
                    <a:pt x="9327515" y="4031119"/>
                  </a:lnTo>
                  <a:lnTo>
                    <a:pt x="9325978" y="4038765"/>
                  </a:lnTo>
                  <a:lnTo>
                    <a:pt x="9327515" y="4046423"/>
                  </a:lnTo>
                  <a:lnTo>
                    <a:pt x="9331731" y="4052671"/>
                  </a:lnTo>
                  <a:lnTo>
                    <a:pt x="9337980" y="4056875"/>
                  </a:lnTo>
                  <a:lnTo>
                    <a:pt x="9345625" y="4058424"/>
                  </a:lnTo>
                  <a:lnTo>
                    <a:pt x="9353271" y="4056875"/>
                  </a:lnTo>
                  <a:lnTo>
                    <a:pt x="9359519" y="4052671"/>
                  </a:lnTo>
                  <a:lnTo>
                    <a:pt x="9363723" y="4046423"/>
                  </a:lnTo>
                  <a:lnTo>
                    <a:pt x="9365272" y="4038765"/>
                  </a:lnTo>
                  <a:close/>
                </a:path>
                <a:path w="14841219" h="10718800" extrusionOk="0">
                  <a:moveTo>
                    <a:pt x="9365272" y="3938676"/>
                  </a:moveTo>
                  <a:lnTo>
                    <a:pt x="9363723" y="3931031"/>
                  </a:lnTo>
                  <a:lnTo>
                    <a:pt x="9359519" y="3924782"/>
                  </a:lnTo>
                  <a:lnTo>
                    <a:pt x="9353271" y="3920579"/>
                  </a:lnTo>
                  <a:lnTo>
                    <a:pt x="9345625" y="3919029"/>
                  </a:lnTo>
                  <a:lnTo>
                    <a:pt x="9337980" y="3920579"/>
                  </a:lnTo>
                  <a:lnTo>
                    <a:pt x="9331731" y="3924782"/>
                  </a:lnTo>
                  <a:lnTo>
                    <a:pt x="9327515" y="3931031"/>
                  </a:lnTo>
                  <a:lnTo>
                    <a:pt x="9325978" y="3938676"/>
                  </a:lnTo>
                  <a:lnTo>
                    <a:pt x="9327515" y="3946321"/>
                  </a:lnTo>
                  <a:lnTo>
                    <a:pt x="9331731" y="3952570"/>
                  </a:lnTo>
                  <a:lnTo>
                    <a:pt x="9337980" y="3956786"/>
                  </a:lnTo>
                  <a:lnTo>
                    <a:pt x="9345625" y="3958323"/>
                  </a:lnTo>
                  <a:lnTo>
                    <a:pt x="9353271" y="3956786"/>
                  </a:lnTo>
                  <a:lnTo>
                    <a:pt x="9359519" y="3952570"/>
                  </a:lnTo>
                  <a:lnTo>
                    <a:pt x="9363723" y="3946321"/>
                  </a:lnTo>
                  <a:lnTo>
                    <a:pt x="9365272" y="3938676"/>
                  </a:lnTo>
                  <a:close/>
                </a:path>
                <a:path w="14841219" h="10718800" extrusionOk="0">
                  <a:moveTo>
                    <a:pt x="9365272" y="3838587"/>
                  </a:moveTo>
                  <a:lnTo>
                    <a:pt x="9363723" y="3830929"/>
                  </a:lnTo>
                  <a:lnTo>
                    <a:pt x="9359519" y="3824694"/>
                  </a:lnTo>
                  <a:lnTo>
                    <a:pt x="9353271" y="3820477"/>
                  </a:lnTo>
                  <a:lnTo>
                    <a:pt x="9345625" y="3818928"/>
                  </a:lnTo>
                  <a:lnTo>
                    <a:pt x="9337980" y="3820477"/>
                  </a:lnTo>
                  <a:lnTo>
                    <a:pt x="9331731" y="3824694"/>
                  </a:lnTo>
                  <a:lnTo>
                    <a:pt x="9327515" y="3830929"/>
                  </a:lnTo>
                  <a:lnTo>
                    <a:pt x="9325978" y="3838587"/>
                  </a:lnTo>
                  <a:lnTo>
                    <a:pt x="9327515" y="3846233"/>
                  </a:lnTo>
                  <a:lnTo>
                    <a:pt x="9331731" y="3852481"/>
                  </a:lnTo>
                  <a:lnTo>
                    <a:pt x="9337980" y="3856698"/>
                  </a:lnTo>
                  <a:lnTo>
                    <a:pt x="9345625" y="3858234"/>
                  </a:lnTo>
                  <a:lnTo>
                    <a:pt x="9353271" y="3856698"/>
                  </a:lnTo>
                  <a:lnTo>
                    <a:pt x="9359519" y="3852481"/>
                  </a:lnTo>
                  <a:lnTo>
                    <a:pt x="9363723" y="3846233"/>
                  </a:lnTo>
                  <a:lnTo>
                    <a:pt x="9365272" y="3838587"/>
                  </a:lnTo>
                  <a:close/>
                </a:path>
                <a:path w="14841219" h="10718800" extrusionOk="0">
                  <a:moveTo>
                    <a:pt x="9365272" y="3738486"/>
                  </a:moveTo>
                  <a:lnTo>
                    <a:pt x="9363723" y="3730841"/>
                  </a:lnTo>
                  <a:lnTo>
                    <a:pt x="9359519" y="3724592"/>
                  </a:lnTo>
                  <a:lnTo>
                    <a:pt x="9353271" y="3720388"/>
                  </a:lnTo>
                  <a:lnTo>
                    <a:pt x="9345625" y="3718839"/>
                  </a:lnTo>
                  <a:lnTo>
                    <a:pt x="9337980" y="3720388"/>
                  </a:lnTo>
                  <a:lnTo>
                    <a:pt x="9331731" y="3724592"/>
                  </a:lnTo>
                  <a:lnTo>
                    <a:pt x="9327515" y="3730841"/>
                  </a:lnTo>
                  <a:lnTo>
                    <a:pt x="9325978" y="3738486"/>
                  </a:lnTo>
                  <a:lnTo>
                    <a:pt x="9327515" y="3746131"/>
                  </a:lnTo>
                  <a:lnTo>
                    <a:pt x="9331731" y="3752380"/>
                  </a:lnTo>
                  <a:lnTo>
                    <a:pt x="9337980" y="3756596"/>
                  </a:lnTo>
                  <a:lnTo>
                    <a:pt x="9345625" y="3758133"/>
                  </a:lnTo>
                  <a:lnTo>
                    <a:pt x="9353271" y="3756596"/>
                  </a:lnTo>
                  <a:lnTo>
                    <a:pt x="9359519" y="3752380"/>
                  </a:lnTo>
                  <a:lnTo>
                    <a:pt x="9363723" y="3746131"/>
                  </a:lnTo>
                  <a:lnTo>
                    <a:pt x="9365272" y="3738486"/>
                  </a:lnTo>
                  <a:close/>
                </a:path>
                <a:path w="14841219" h="10718800" extrusionOk="0">
                  <a:moveTo>
                    <a:pt x="9365272" y="3638397"/>
                  </a:moveTo>
                  <a:lnTo>
                    <a:pt x="9363723" y="3630739"/>
                  </a:lnTo>
                  <a:lnTo>
                    <a:pt x="9359519" y="3624503"/>
                  </a:lnTo>
                  <a:lnTo>
                    <a:pt x="9353271" y="3620287"/>
                  </a:lnTo>
                  <a:lnTo>
                    <a:pt x="9345625" y="3618738"/>
                  </a:lnTo>
                  <a:lnTo>
                    <a:pt x="9337980" y="3620287"/>
                  </a:lnTo>
                  <a:lnTo>
                    <a:pt x="9331731" y="3624503"/>
                  </a:lnTo>
                  <a:lnTo>
                    <a:pt x="9327515" y="3630739"/>
                  </a:lnTo>
                  <a:lnTo>
                    <a:pt x="9325978" y="3638397"/>
                  </a:lnTo>
                  <a:lnTo>
                    <a:pt x="9327515" y="3646043"/>
                  </a:lnTo>
                  <a:lnTo>
                    <a:pt x="9331731" y="3652278"/>
                  </a:lnTo>
                  <a:lnTo>
                    <a:pt x="9337980" y="3656495"/>
                  </a:lnTo>
                  <a:lnTo>
                    <a:pt x="9345625" y="3658044"/>
                  </a:lnTo>
                  <a:lnTo>
                    <a:pt x="9353271" y="3656495"/>
                  </a:lnTo>
                  <a:lnTo>
                    <a:pt x="9359519" y="3652278"/>
                  </a:lnTo>
                  <a:lnTo>
                    <a:pt x="9363723" y="3646043"/>
                  </a:lnTo>
                  <a:lnTo>
                    <a:pt x="9365272" y="3638397"/>
                  </a:lnTo>
                  <a:close/>
                </a:path>
                <a:path w="14841219" h="10718800" extrusionOk="0">
                  <a:moveTo>
                    <a:pt x="9365272" y="3338093"/>
                  </a:moveTo>
                  <a:lnTo>
                    <a:pt x="9363723" y="3330448"/>
                  </a:lnTo>
                  <a:lnTo>
                    <a:pt x="9359506" y="3324199"/>
                  </a:lnTo>
                  <a:lnTo>
                    <a:pt x="9353258" y="3319996"/>
                  </a:lnTo>
                  <a:lnTo>
                    <a:pt x="9345612" y="3318446"/>
                  </a:lnTo>
                  <a:lnTo>
                    <a:pt x="9337967" y="3319996"/>
                  </a:lnTo>
                  <a:lnTo>
                    <a:pt x="9331719" y="3324199"/>
                  </a:lnTo>
                  <a:lnTo>
                    <a:pt x="9327515" y="3330448"/>
                  </a:lnTo>
                  <a:lnTo>
                    <a:pt x="9325966" y="3338093"/>
                  </a:lnTo>
                  <a:lnTo>
                    <a:pt x="9327515" y="3345738"/>
                  </a:lnTo>
                  <a:lnTo>
                    <a:pt x="9331719" y="3351987"/>
                  </a:lnTo>
                  <a:lnTo>
                    <a:pt x="9337967" y="3356203"/>
                  </a:lnTo>
                  <a:lnTo>
                    <a:pt x="9345612" y="3357740"/>
                  </a:lnTo>
                  <a:lnTo>
                    <a:pt x="9353258" y="3356203"/>
                  </a:lnTo>
                  <a:lnTo>
                    <a:pt x="9359506" y="3351987"/>
                  </a:lnTo>
                  <a:lnTo>
                    <a:pt x="9363723" y="3345738"/>
                  </a:lnTo>
                  <a:lnTo>
                    <a:pt x="9365272" y="3338093"/>
                  </a:lnTo>
                  <a:close/>
                </a:path>
                <a:path w="14841219" h="10718800" extrusionOk="0">
                  <a:moveTo>
                    <a:pt x="9365272" y="3237992"/>
                  </a:moveTo>
                  <a:lnTo>
                    <a:pt x="9363723" y="3230346"/>
                  </a:lnTo>
                  <a:lnTo>
                    <a:pt x="9359506" y="3224111"/>
                  </a:lnTo>
                  <a:lnTo>
                    <a:pt x="9353258" y="3219907"/>
                  </a:lnTo>
                  <a:lnTo>
                    <a:pt x="9345612" y="3218357"/>
                  </a:lnTo>
                  <a:lnTo>
                    <a:pt x="9337967" y="3219907"/>
                  </a:lnTo>
                  <a:lnTo>
                    <a:pt x="9331719" y="3224111"/>
                  </a:lnTo>
                  <a:lnTo>
                    <a:pt x="9327515" y="3230346"/>
                  </a:lnTo>
                  <a:lnTo>
                    <a:pt x="9325966" y="3237992"/>
                  </a:lnTo>
                  <a:lnTo>
                    <a:pt x="9327515" y="3245650"/>
                  </a:lnTo>
                  <a:lnTo>
                    <a:pt x="9331719" y="3251898"/>
                  </a:lnTo>
                  <a:lnTo>
                    <a:pt x="9337967" y="3256102"/>
                  </a:lnTo>
                  <a:lnTo>
                    <a:pt x="9345612" y="3257651"/>
                  </a:lnTo>
                  <a:lnTo>
                    <a:pt x="9353258" y="3256102"/>
                  </a:lnTo>
                  <a:lnTo>
                    <a:pt x="9359506" y="3251898"/>
                  </a:lnTo>
                  <a:lnTo>
                    <a:pt x="9363723" y="3245650"/>
                  </a:lnTo>
                  <a:lnTo>
                    <a:pt x="9365272" y="3237992"/>
                  </a:lnTo>
                  <a:close/>
                </a:path>
                <a:path w="14841219" h="10718800" extrusionOk="0">
                  <a:moveTo>
                    <a:pt x="9365272" y="3137903"/>
                  </a:moveTo>
                  <a:lnTo>
                    <a:pt x="9363723" y="3130258"/>
                  </a:lnTo>
                  <a:lnTo>
                    <a:pt x="9359506" y="3124009"/>
                  </a:lnTo>
                  <a:lnTo>
                    <a:pt x="9353258" y="3119805"/>
                  </a:lnTo>
                  <a:lnTo>
                    <a:pt x="9345612" y="3118256"/>
                  </a:lnTo>
                  <a:lnTo>
                    <a:pt x="9337967" y="3119805"/>
                  </a:lnTo>
                  <a:lnTo>
                    <a:pt x="9331719" y="3124009"/>
                  </a:lnTo>
                  <a:lnTo>
                    <a:pt x="9327515" y="3130258"/>
                  </a:lnTo>
                  <a:lnTo>
                    <a:pt x="9325966" y="3137903"/>
                  </a:lnTo>
                  <a:lnTo>
                    <a:pt x="9327515" y="3145561"/>
                  </a:lnTo>
                  <a:lnTo>
                    <a:pt x="9331719" y="3151797"/>
                  </a:lnTo>
                  <a:lnTo>
                    <a:pt x="9337967" y="3156013"/>
                  </a:lnTo>
                  <a:lnTo>
                    <a:pt x="9345612" y="3157550"/>
                  </a:lnTo>
                  <a:lnTo>
                    <a:pt x="9353258" y="3156013"/>
                  </a:lnTo>
                  <a:lnTo>
                    <a:pt x="9359506" y="3151797"/>
                  </a:lnTo>
                  <a:lnTo>
                    <a:pt x="9363723" y="3145561"/>
                  </a:lnTo>
                  <a:lnTo>
                    <a:pt x="9365272" y="3137903"/>
                  </a:lnTo>
                  <a:close/>
                </a:path>
                <a:path w="14841219" h="10718800" extrusionOk="0">
                  <a:moveTo>
                    <a:pt x="9365272" y="3037802"/>
                  </a:moveTo>
                  <a:lnTo>
                    <a:pt x="9363723" y="3030156"/>
                  </a:lnTo>
                  <a:lnTo>
                    <a:pt x="9359506" y="3023920"/>
                  </a:lnTo>
                  <a:lnTo>
                    <a:pt x="9353258" y="3019704"/>
                  </a:lnTo>
                  <a:lnTo>
                    <a:pt x="9345612" y="3018155"/>
                  </a:lnTo>
                  <a:lnTo>
                    <a:pt x="9337967" y="3019704"/>
                  </a:lnTo>
                  <a:lnTo>
                    <a:pt x="9331719" y="3023920"/>
                  </a:lnTo>
                  <a:lnTo>
                    <a:pt x="9327515" y="3030156"/>
                  </a:lnTo>
                  <a:lnTo>
                    <a:pt x="9325966" y="3037802"/>
                  </a:lnTo>
                  <a:lnTo>
                    <a:pt x="9327515" y="3045460"/>
                  </a:lnTo>
                  <a:lnTo>
                    <a:pt x="9331719" y="3051695"/>
                  </a:lnTo>
                  <a:lnTo>
                    <a:pt x="9337967" y="3055912"/>
                  </a:lnTo>
                  <a:lnTo>
                    <a:pt x="9345612" y="3057448"/>
                  </a:lnTo>
                  <a:lnTo>
                    <a:pt x="9353258" y="3055912"/>
                  </a:lnTo>
                  <a:lnTo>
                    <a:pt x="9359506" y="3051695"/>
                  </a:lnTo>
                  <a:lnTo>
                    <a:pt x="9363723" y="3045460"/>
                  </a:lnTo>
                  <a:lnTo>
                    <a:pt x="9365272" y="3037802"/>
                  </a:lnTo>
                  <a:close/>
                </a:path>
                <a:path w="14841219" h="10718800" extrusionOk="0">
                  <a:moveTo>
                    <a:pt x="9365272" y="2937713"/>
                  </a:moveTo>
                  <a:lnTo>
                    <a:pt x="9363723" y="2930067"/>
                  </a:lnTo>
                  <a:lnTo>
                    <a:pt x="9359506" y="2923819"/>
                  </a:lnTo>
                  <a:lnTo>
                    <a:pt x="9353258" y="2919603"/>
                  </a:lnTo>
                  <a:lnTo>
                    <a:pt x="9345612" y="2918053"/>
                  </a:lnTo>
                  <a:lnTo>
                    <a:pt x="9337967" y="2919603"/>
                  </a:lnTo>
                  <a:lnTo>
                    <a:pt x="9331719" y="2923819"/>
                  </a:lnTo>
                  <a:lnTo>
                    <a:pt x="9327515" y="2930067"/>
                  </a:lnTo>
                  <a:lnTo>
                    <a:pt x="9325966" y="2937713"/>
                  </a:lnTo>
                  <a:lnTo>
                    <a:pt x="9327515" y="2945358"/>
                  </a:lnTo>
                  <a:lnTo>
                    <a:pt x="9331719" y="2951607"/>
                  </a:lnTo>
                  <a:lnTo>
                    <a:pt x="9337967" y="2955810"/>
                  </a:lnTo>
                  <a:lnTo>
                    <a:pt x="9345612" y="2957360"/>
                  </a:lnTo>
                  <a:lnTo>
                    <a:pt x="9353258" y="2955810"/>
                  </a:lnTo>
                  <a:lnTo>
                    <a:pt x="9359506" y="2951607"/>
                  </a:lnTo>
                  <a:lnTo>
                    <a:pt x="9363723" y="2945358"/>
                  </a:lnTo>
                  <a:lnTo>
                    <a:pt x="9365272" y="2937713"/>
                  </a:lnTo>
                  <a:close/>
                </a:path>
                <a:path w="14841219" h="10718800" extrusionOk="0">
                  <a:moveTo>
                    <a:pt x="9365272" y="2837611"/>
                  </a:moveTo>
                  <a:lnTo>
                    <a:pt x="9363723" y="2829966"/>
                  </a:lnTo>
                  <a:lnTo>
                    <a:pt x="9359506" y="2823718"/>
                  </a:lnTo>
                  <a:lnTo>
                    <a:pt x="9353258" y="2819501"/>
                  </a:lnTo>
                  <a:lnTo>
                    <a:pt x="9345612" y="2817965"/>
                  </a:lnTo>
                  <a:lnTo>
                    <a:pt x="9337967" y="2819501"/>
                  </a:lnTo>
                  <a:lnTo>
                    <a:pt x="9331719" y="2823718"/>
                  </a:lnTo>
                  <a:lnTo>
                    <a:pt x="9327515" y="2829966"/>
                  </a:lnTo>
                  <a:lnTo>
                    <a:pt x="9325966" y="2837611"/>
                  </a:lnTo>
                  <a:lnTo>
                    <a:pt x="9327515" y="2845257"/>
                  </a:lnTo>
                  <a:lnTo>
                    <a:pt x="9331719" y="2851505"/>
                  </a:lnTo>
                  <a:lnTo>
                    <a:pt x="9337967" y="2855722"/>
                  </a:lnTo>
                  <a:lnTo>
                    <a:pt x="9345612" y="2857258"/>
                  </a:lnTo>
                  <a:lnTo>
                    <a:pt x="9353258" y="2855722"/>
                  </a:lnTo>
                  <a:lnTo>
                    <a:pt x="9359506" y="2851505"/>
                  </a:lnTo>
                  <a:lnTo>
                    <a:pt x="9363723" y="2845257"/>
                  </a:lnTo>
                  <a:lnTo>
                    <a:pt x="9365272" y="2837611"/>
                  </a:lnTo>
                  <a:close/>
                </a:path>
                <a:path w="14841219" h="10718800" extrusionOk="0">
                  <a:moveTo>
                    <a:pt x="9365272" y="2737523"/>
                  </a:moveTo>
                  <a:lnTo>
                    <a:pt x="9363723" y="2729865"/>
                  </a:lnTo>
                  <a:lnTo>
                    <a:pt x="9359506" y="2723629"/>
                  </a:lnTo>
                  <a:lnTo>
                    <a:pt x="9353258" y="2719413"/>
                  </a:lnTo>
                  <a:lnTo>
                    <a:pt x="9345612" y="2717863"/>
                  </a:lnTo>
                  <a:lnTo>
                    <a:pt x="9337967" y="2719413"/>
                  </a:lnTo>
                  <a:lnTo>
                    <a:pt x="9331719" y="2723629"/>
                  </a:lnTo>
                  <a:lnTo>
                    <a:pt x="9327515" y="2729865"/>
                  </a:lnTo>
                  <a:lnTo>
                    <a:pt x="9325966" y="2737523"/>
                  </a:lnTo>
                  <a:lnTo>
                    <a:pt x="9327515" y="2745168"/>
                  </a:lnTo>
                  <a:lnTo>
                    <a:pt x="9331719" y="2751417"/>
                  </a:lnTo>
                  <a:lnTo>
                    <a:pt x="9337967" y="2755620"/>
                  </a:lnTo>
                  <a:lnTo>
                    <a:pt x="9345612" y="2757170"/>
                  </a:lnTo>
                  <a:lnTo>
                    <a:pt x="9353258" y="2755620"/>
                  </a:lnTo>
                  <a:lnTo>
                    <a:pt x="9359506" y="2751417"/>
                  </a:lnTo>
                  <a:lnTo>
                    <a:pt x="9363723" y="2745168"/>
                  </a:lnTo>
                  <a:lnTo>
                    <a:pt x="9365272" y="2737523"/>
                  </a:lnTo>
                  <a:close/>
                </a:path>
                <a:path w="14841219" h="10718800" extrusionOk="0">
                  <a:moveTo>
                    <a:pt x="9365272" y="2637421"/>
                  </a:moveTo>
                  <a:lnTo>
                    <a:pt x="9363723" y="2629776"/>
                  </a:lnTo>
                  <a:lnTo>
                    <a:pt x="9359506" y="2623528"/>
                  </a:lnTo>
                  <a:lnTo>
                    <a:pt x="9353258" y="2619324"/>
                  </a:lnTo>
                  <a:lnTo>
                    <a:pt x="9345612" y="2617774"/>
                  </a:lnTo>
                  <a:lnTo>
                    <a:pt x="9337967" y="2619324"/>
                  </a:lnTo>
                  <a:lnTo>
                    <a:pt x="9331719" y="2623528"/>
                  </a:lnTo>
                  <a:lnTo>
                    <a:pt x="9327515" y="2629776"/>
                  </a:lnTo>
                  <a:lnTo>
                    <a:pt x="9325966" y="2637421"/>
                  </a:lnTo>
                  <a:lnTo>
                    <a:pt x="9327515" y="2645067"/>
                  </a:lnTo>
                  <a:lnTo>
                    <a:pt x="9331719" y="2651315"/>
                  </a:lnTo>
                  <a:lnTo>
                    <a:pt x="9337967" y="2655532"/>
                  </a:lnTo>
                  <a:lnTo>
                    <a:pt x="9345612" y="2657068"/>
                  </a:lnTo>
                  <a:lnTo>
                    <a:pt x="9353258" y="2655532"/>
                  </a:lnTo>
                  <a:lnTo>
                    <a:pt x="9359506" y="2651315"/>
                  </a:lnTo>
                  <a:lnTo>
                    <a:pt x="9363723" y="2645067"/>
                  </a:lnTo>
                  <a:lnTo>
                    <a:pt x="9365272" y="2637421"/>
                  </a:lnTo>
                  <a:close/>
                </a:path>
                <a:path w="14841219" h="10718800" extrusionOk="0">
                  <a:moveTo>
                    <a:pt x="9365272" y="2537320"/>
                  </a:moveTo>
                  <a:lnTo>
                    <a:pt x="9363723" y="2529675"/>
                  </a:lnTo>
                  <a:lnTo>
                    <a:pt x="9359506" y="2523439"/>
                  </a:lnTo>
                  <a:lnTo>
                    <a:pt x="9353258" y="2519222"/>
                  </a:lnTo>
                  <a:lnTo>
                    <a:pt x="9345612" y="2517686"/>
                  </a:lnTo>
                  <a:lnTo>
                    <a:pt x="9337967" y="2519222"/>
                  </a:lnTo>
                  <a:lnTo>
                    <a:pt x="9331719" y="2523439"/>
                  </a:lnTo>
                  <a:lnTo>
                    <a:pt x="9327515" y="2529675"/>
                  </a:lnTo>
                  <a:lnTo>
                    <a:pt x="9325966" y="2537320"/>
                  </a:lnTo>
                  <a:lnTo>
                    <a:pt x="9327515" y="2544978"/>
                  </a:lnTo>
                  <a:lnTo>
                    <a:pt x="9331719" y="2551226"/>
                  </a:lnTo>
                  <a:lnTo>
                    <a:pt x="9337967" y="2555443"/>
                  </a:lnTo>
                  <a:lnTo>
                    <a:pt x="9345612" y="2556980"/>
                  </a:lnTo>
                  <a:lnTo>
                    <a:pt x="9353258" y="2555443"/>
                  </a:lnTo>
                  <a:lnTo>
                    <a:pt x="9359506" y="2551226"/>
                  </a:lnTo>
                  <a:lnTo>
                    <a:pt x="9363723" y="2544978"/>
                  </a:lnTo>
                  <a:lnTo>
                    <a:pt x="9365272" y="2537320"/>
                  </a:lnTo>
                  <a:close/>
                </a:path>
                <a:path w="14841219" h="10718800" extrusionOk="0">
                  <a:moveTo>
                    <a:pt x="9365272" y="2437231"/>
                  </a:moveTo>
                  <a:lnTo>
                    <a:pt x="9363723" y="2429586"/>
                  </a:lnTo>
                  <a:lnTo>
                    <a:pt x="9359519" y="2423350"/>
                  </a:lnTo>
                  <a:lnTo>
                    <a:pt x="9353271" y="2419134"/>
                  </a:lnTo>
                  <a:lnTo>
                    <a:pt x="9345625" y="2417597"/>
                  </a:lnTo>
                  <a:lnTo>
                    <a:pt x="9337980" y="2419134"/>
                  </a:lnTo>
                  <a:lnTo>
                    <a:pt x="9331731" y="2423350"/>
                  </a:lnTo>
                  <a:lnTo>
                    <a:pt x="9327515" y="2429586"/>
                  </a:lnTo>
                  <a:lnTo>
                    <a:pt x="9325978" y="2437231"/>
                  </a:lnTo>
                  <a:lnTo>
                    <a:pt x="9327515" y="2444889"/>
                  </a:lnTo>
                  <a:lnTo>
                    <a:pt x="9331731" y="2451125"/>
                  </a:lnTo>
                  <a:lnTo>
                    <a:pt x="9337980" y="2455341"/>
                  </a:lnTo>
                  <a:lnTo>
                    <a:pt x="9345625" y="2456891"/>
                  </a:lnTo>
                  <a:lnTo>
                    <a:pt x="9353271" y="2455341"/>
                  </a:lnTo>
                  <a:lnTo>
                    <a:pt x="9359519" y="2451125"/>
                  </a:lnTo>
                  <a:lnTo>
                    <a:pt x="9363723" y="2444889"/>
                  </a:lnTo>
                  <a:lnTo>
                    <a:pt x="9365272" y="2437231"/>
                  </a:lnTo>
                  <a:close/>
                </a:path>
                <a:path w="14841219" h="10718800" extrusionOk="0">
                  <a:moveTo>
                    <a:pt x="9365272" y="2337143"/>
                  </a:moveTo>
                  <a:lnTo>
                    <a:pt x="9363723" y="2329497"/>
                  </a:lnTo>
                  <a:lnTo>
                    <a:pt x="9359519" y="2323249"/>
                  </a:lnTo>
                  <a:lnTo>
                    <a:pt x="9353271" y="2319032"/>
                  </a:lnTo>
                  <a:lnTo>
                    <a:pt x="9345625" y="2317496"/>
                  </a:lnTo>
                  <a:lnTo>
                    <a:pt x="9337980" y="2319032"/>
                  </a:lnTo>
                  <a:lnTo>
                    <a:pt x="9331731" y="2323249"/>
                  </a:lnTo>
                  <a:lnTo>
                    <a:pt x="9327515" y="2329497"/>
                  </a:lnTo>
                  <a:lnTo>
                    <a:pt x="9325978" y="2337143"/>
                  </a:lnTo>
                  <a:lnTo>
                    <a:pt x="9327515" y="2344788"/>
                  </a:lnTo>
                  <a:lnTo>
                    <a:pt x="9331731" y="2351036"/>
                  </a:lnTo>
                  <a:lnTo>
                    <a:pt x="9337980" y="2355253"/>
                  </a:lnTo>
                  <a:lnTo>
                    <a:pt x="9345625" y="2356789"/>
                  </a:lnTo>
                  <a:lnTo>
                    <a:pt x="9353271" y="2355253"/>
                  </a:lnTo>
                  <a:lnTo>
                    <a:pt x="9359519" y="2351036"/>
                  </a:lnTo>
                  <a:lnTo>
                    <a:pt x="9363723" y="2344788"/>
                  </a:lnTo>
                  <a:lnTo>
                    <a:pt x="9365272" y="2337143"/>
                  </a:lnTo>
                  <a:close/>
                </a:path>
                <a:path w="14841219" h="10718800" extrusionOk="0">
                  <a:moveTo>
                    <a:pt x="9365272" y="2237054"/>
                  </a:moveTo>
                  <a:lnTo>
                    <a:pt x="9363723" y="2229396"/>
                  </a:lnTo>
                  <a:lnTo>
                    <a:pt x="9359519" y="2223160"/>
                  </a:lnTo>
                  <a:lnTo>
                    <a:pt x="9353271" y="2218944"/>
                  </a:lnTo>
                  <a:lnTo>
                    <a:pt x="9345625" y="2217407"/>
                  </a:lnTo>
                  <a:lnTo>
                    <a:pt x="9337980" y="2218944"/>
                  </a:lnTo>
                  <a:lnTo>
                    <a:pt x="9331731" y="2223160"/>
                  </a:lnTo>
                  <a:lnTo>
                    <a:pt x="9327515" y="2229396"/>
                  </a:lnTo>
                  <a:lnTo>
                    <a:pt x="9325978" y="2237054"/>
                  </a:lnTo>
                  <a:lnTo>
                    <a:pt x="9327515" y="2244699"/>
                  </a:lnTo>
                  <a:lnTo>
                    <a:pt x="9331731" y="2250935"/>
                  </a:lnTo>
                  <a:lnTo>
                    <a:pt x="9337980" y="2255139"/>
                  </a:lnTo>
                  <a:lnTo>
                    <a:pt x="9345625" y="2256688"/>
                  </a:lnTo>
                  <a:lnTo>
                    <a:pt x="9353271" y="2255139"/>
                  </a:lnTo>
                  <a:lnTo>
                    <a:pt x="9359519" y="2250935"/>
                  </a:lnTo>
                  <a:lnTo>
                    <a:pt x="9363723" y="2244699"/>
                  </a:lnTo>
                  <a:lnTo>
                    <a:pt x="9365272" y="2237054"/>
                  </a:lnTo>
                  <a:close/>
                </a:path>
                <a:path w="14841219" h="10718800" extrusionOk="0">
                  <a:moveTo>
                    <a:pt x="9365272" y="2136952"/>
                  </a:moveTo>
                  <a:lnTo>
                    <a:pt x="9363723" y="2129294"/>
                  </a:lnTo>
                  <a:lnTo>
                    <a:pt x="9359519" y="2123059"/>
                  </a:lnTo>
                  <a:lnTo>
                    <a:pt x="9353271" y="2118855"/>
                  </a:lnTo>
                  <a:lnTo>
                    <a:pt x="9345625" y="2117306"/>
                  </a:lnTo>
                  <a:lnTo>
                    <a:pt x="9337980" y="2118855"/>
                  </a:lnTo>
                  <a:lnTo>
                    <a:pt x="9331731" y="2123059"/>
                  </a:lnTo>
                  <a:lnTo>
                    <a:pt x="9327515" y="2129294"/>
                  </a:lnTo>
                  <a:lnTo>
                    <a:pt x="9325978" y="2136952"/>
                  </a:lnTo>
                  <a:lnTo>
                    <a:pt x="9327515" y="2144598"/>
                  </a:lnTo>
                  <a:lnTo>
                    <a:pt x="9331731" y="2150834"/>
                  </a:lnTo>
                  <a:lnTo>
                    <a:pt x="9337980" y="2155050"/>
                  </a:lnTo>
                  <a:lnTo>
                    <a:pt x="9345625" y="2156599"/>
                  </a:lnTo>
                  <a:lnTo>
                    <a:pt x="9353271" y="2155050"/>
                  </a:lnTo>
                  <a:lnTo>
                    <a:pt x="9359519" y="2150834"/>
                  </a:lnTo>
                  <a:lnTo>
                    <a:pt x="9363723" y="2144598"/>
                  </a:lnTo>
                  <a:lnTo>
                    <a:pt x="9365272" y="2136952"/>
                  </a:lnTo>
                  <a:close/>
                </a:path>
                <a:path w="14841219" h="10718800" extrusionOk="0">
                  <a:moveTo>
                    <a:pt x="9365272" y="2036851"/>
                  </a:moveTo>
                  <a:lnTo>
                    <a:pt x="9363723" y="2029206"/>
                  </a:lnTo>
                  <a:lnTo>
                    <a:pt x="9359519" y="2022957"/>
                  </a:lnTo>
                  <a:lnTo>
                    <a:pt x="9353271" y="2018741"/>
                  </a:lnTo>
                  <a:lnTo>
                    <a:pt x="9345625" y="2017204"/>
                  </a:lnTo>
                  <a:lnTo>
                    <a:pt x="9337980" y="2018741"/>
                  </a:lnTo>
                  <a:lnTo>
                    <a:pt x="9331731" y="2022957"/>
                  </a:lnTo>
                  <a:lnTo>
                    <a:pt x="9327515" y="2029206"/>
                  </a:lnTo>
                  <a:lnTo>
                    <a:pt x="9325978" y="2036851"/>
                  </a:lnTo>
                  <a:lnTo>
                    <a:pt x="9327515" y="2044496"/>
                  </a:lnTo>
                  <a:lnTo>
                    <a:pt x="9331731" y="2050745"/>
                  </a:lnTo>
                  <a:lnTo>
                    <a:pt x="9337980" y="2054961"/>
                  </a:lnTo>
                  <a:lnTo>
                    <a:pt x="9345625" y="2056498"/>
                  </a:lnTo>
                  <a:lnTo>
                    <a:pt x="9353271" y="2054961"/>
                  </a:lnTo>
                  <a:lnTo>
                    <a:pt x="9359519" y="2050745"/>
                  </a:lnTo>
                  <a:lnTo>
                    <a:pt x="9363723" y="2044496"/>
                  </a:lnTo>
                  <a:lnTo>
                    <a:pt x="9365272" y="2036851"/>
                  </a:lnTo>
                  <a:close/>
                </a:path>
                <a:path w="14841219" h="10718800" extrusionOk="0">
                  <a:moveTo>
                    <a:pt x="9395346" y="8138604"/>
                  </a:moveTo>
                  <a:lnTo>
                    <a:pt x="9393809" y="8130959"/>
                  </a:lnTo>
                  <a:lnTo>
                    <a:pt x="9389593" y="8124723"/>
                  </a:lnTo>
                  <a:lnTo>
                    <a:pt x="9383357" y="8120520"/>
                  </a:lnTo>
                  <a:lnTo>
                    <a:pt x="9375699" y="8118970"/>
                  </a:lnTo>
                  <a:lnTo>
                    <a:pt x="9368053" y="8120520"/>
                  </a:lnTo>
                  <a:lnTo>
                    <a:pt x="9361818" y="8124723"/>
                  </a:lnTo>
                  <a:lnTo>
                    <a:pt x="9357601" y="8130959"/>
                  </a:lnTo>
                  <a:lnTo>
                    <a:pt x="9356065" y="8138604"/>
                  </a:lnTo>
                  <a:lnTo>
                    <a:pt x="9357601" y="8146250"/>
                  </a:lnTo>
                  <a:lnTo>
                    <a:pt x="9361818" y="8152498"/>
                  </a:lnTo>
                  <a:lnTo>
                    <a:pt x="9368053" y="8156715"/>
                  </a:lnTo>
                  <a:lnTo>
                    <a:pt x="9375699" y="8158264"/>
                  </a:lnTo>
                  <a:lnTo>
                    <a:pt x="9383357" y="8156715"/>
                  </a:lnTo>
                  <a:lnTo>
                    <a:pt x="9389593" y="8152498"/>
                  </a:lnTo>
                  <a:lnTo>
                    <a:pt x="9393809" y="8146250"/>
                  </a:lnTo>
                  <a:lnTo>
                    <a:pt x="9395346" y="8138604"/>
                  </a:lnTo>
                  <a:close/>
                </a:path>
                <a:path w="14841219" h="10718800" extrusionOk="0">
                  <a:moveTo>
                    <a:pt x="9395346" y="8038516"/>
                  </a:moveTo>
                  <a:lnTo>
                    <a:pt x="9393809" y="8030870"/>
                  </a:lnTo>
                  <a:lnTo>
                    <a:pt x="9389593" y="8024622"/>
                  </a:lnTo>
                  <a:lnTo>
                    <a:pt x="9383357" y="8020418"/>
                  </a:lnTo>
                  <a:lnTo>
                    <a:pt x="9375699" y="8018869"/>
                  </a:lnTo>
                  <a:lnTo>
                    <a:pt x="9368053" y="8020418"/>
                  </a:lnTo>
                  <a:lnTo>
                    <a:pt x="9361818" y="8024622"/>
                  </a:lnTo>
                  <a:lnTo>
                    <a:pt x="9357601" y="8030870"/>
                  </a:lnTo>
                  <a:lnTo>
                    <a:pt x="9356065" y="8038516"/>
                  </a:lnTo>
                  <a:lnTo>
                    <a:pt x="9357601" y="8046161"/>
                  </a:lnTo>
                  <a:lnTo>
                    <a:pt x="9361818" y="8052409"/>
                  </a:lnTo>
                  <a:lnTo>
                    <a:pt x="9368053" y="8056626"/>
                  </a:lnTo>
                  <a:lnTo>
                    <a:pt x="9375699" y="8058163"/>
                  </a:lnTo>
                  <a:lnTo>
                    <a:pt x="9383357" y="8056626"/>
                  </a:lnTo>
                  <a:lnTo>
                    <a:pt x="9389593" y="8052409"/>
                  </a:lnTo>
                  <a:lnTo>
                    <a:pt x="9393809" y="8046161"/>
                  </a:lnTo>
                  <a:lnTo>
                    <a:pt x="9395346" y="8038516"/>
                  </a:lnTo>
                  <a:close/>
                </a:path>
                <a:path w="14841219" h="10718800" extrusionOk="0">
                  <a:moveTo>
                    <a:pt x="9395346" y="7938427"/>
                  </a:moveTo>
                  <a:lnTo>
                    <a:pt x="9393809" y="7930782"/>
                  </a:lnTo>
                  <a:lnTo>
                    <a:pt x="9389593" y="7924533"/>
                  </a:lnTo>
                  <a:lnTo>
                    <a:pt x="9383357" y="7920329"/>
                  </a:lnTo>
                  <a:lnTo>
                    <a:pt x="9375699" y="7918780"/>
                  </a:lnTo>
                  <a:lnTo>
                    <a:pt x="9368053" y="7920329"/>
                  </a:lnTo>
                  <a:lnTo>
                    <a:pt x="9361818" y="7924533"/>
                  </a:lnTo>
                  <a:lnTo>
                    <a:pt x="9357601" y="7930782"/>
                  </a:lnTo>
                  <a:lnTo>
                    <a:pt x="9356065" y="7938427"/>
                  </a:lnTo>
                  <a:lnTo>
                    <a:pt x="9357601" y="7946072"/>
                  </a:lnTo>
                  <a:lnTo>
                    <a:pt x="9361818" y="7952308"/>
                  </a:lnTo>
                  <a:lnTo>
                    <a:pt x="9368053" y="7956524"/>
                  </a:lnTo>
                  <a:lnTo>
                    <a:pt x="9375699" y="7958074"/>
                  </a:lnTo>
                  <a:lnTo>
                    <a:pt x="9383357" y="7956524"/>
                  </a:lnTo>
                  <a:lnTo>
                    <a:pt x="9389593" y="7952308"/>
                  </a:lnTo>
                  <a:lnTo>
                    <a:pt x="9393809" y="7946072"/>
                  </a:lnTo>
                  <a:lnTo>
                    <a:pt x="9395346" y="7938427"/>
                  </a:lnTo>
                  <a:close/>
                </a:path>
                <a:path w="14841219" h="10718800" extrusionOk="0">
                  <a:moveTo>
                    <a:pt x="9395346" y="7838326"/>
                  </a:moveTo>
                  <a:lnTo>
                    <a:pt x="9393809" y="7830680"/>
                  </a:lnTo>
                  <a:lnTo>
                    <a:pt x="9389593" y="7824432"/>
                  </a:lnTo>
                  <a:lnTo>
                    <a:pt x="9383357" y="7820228"/>
                  </a:lnTo>
                  <a:lnTo>
                    <a:pt x="9375699" y="7818679"/>
                  </a:lnTo>
                  <a:lnTo>
                    <a:pt x="9368053" y="7820228"/>
                  </a:lnTo>
                  <a:lnTo>
                    <a:pt x="9361818" y="7824432"/>
                  </a:lnTo>
                  <a:lnTo>
                    <a:pt x="9357601" y="7830680"/>
                  </a:lnTo>
                  <a:lnTo>
                    <a:pt x="9356065" y="7838326"/>
                  </a:lnTo>
                  <a:lnTo>
                    <a:pt x="9357601" y="7845984"/>
                  </a:lnTo>
                  <a:lnTo>
                    <a:pt x="9361818" y="7852219"/>
                  </a:lnTo>
                  <a:lnTo>
                    <a:pt x="9368053" y="7856436"/>
                  </a:lnTo>
                  <a:lnTo>
                    <a:pt x="9375699" y="7857972"/>
                  </a:lnTo>
                  <a:lnTo>
                    <a:pt x="9383357" y="7856436"/>
                  </a:lnTo>
                  <a:lnTo>
                    <a:pt x="9389593" y="7852219"/>
                  </a:lnTo>
                  <a:lnTo>
                    <a:pt x="9393809" y="7845984"/>
                  </a:lnTo>
                  <a:lnTo>
                    <a:pt x="9395346" y="7838326"/>
                  </a:lnTo>
                  <a:close/>
                </a:path>
                <a:path w="14841219" h="10718800" extrusionOk="0">
                  <a:moveTo>
                    <a:pt x="9395346" y="7738224"/>
                  </a:moveTo>
                  <a:lnTo>
                    <a:pt x="9393809" y="7730579"/>
                  </a:lnTo>
                  <a:lnTo>
                    <a:pt x="9389593" y="7724330"/>
                  </a:lnTo>
                  <a:lnTo>
                    <a:pt x="9383357" y="7720114"/>
                  </a:lnTo>
                  <a:lnTo>
                    <a:pt x="9375699" y="7718577"/>
                  </a:lnTo>
                  <a:lnTo>
                    <a:pt x="9368053" y="7720114"/>
                  </a:lnTo>
                  <a:lnTo>
                    <a:pt x="9361818" y="7724330"/>
                  </a:lnTo>
                  <a:lnTo>
                    <a:pt x="9357601" y="7730579"/>
                  </a:lnTo>
                  <a:lnTo>
                    <a:pt x="9356065" y="7738224"/>
                  </a:lnTo>
                  <a:lnTo>
                    <a:pt x="9357601" y="7745882"/>
                  </a:lnTo>
                  <a:lnTo>
                    <a:pt x="9361818" y="7752118"/>
                  </a:lnTo>
                  <a:lnTo>
                    <a:pt x="9368053" y="7756334"/>
                  </a:lnTo>
                  <a:lnTo>
                    <a:pt x="9375699" y="7757871"/>
                  </a:lnTo>
                  <a:lnTo>
                    <a:pt x="9383357" y="7756334"/>
                  </a:lnTo>
                  <a:lnTo>
                    <a:pt x="9389593" y="7752118"/>
                  </a:lnTo>
                  <a:lnTo>
                    <a:pt x="9393809" y="7745882"/>
                  </a:lnTo>
                  <a:lnTo>
                    <a:pt x="9395346" y="7738224"/>
                  </a:lnTo>
                  <a:close/>
                </a:path>
                <a:path w="14841219" h="10718800" extrusionOk="0">
                  <a:moveTo>
                    <a:pt x="9395346" y="7638135"/>
                  </a:moveTo>
                  <a:lnTo>
                    <a:pt x="9393809" y="7630490"/>
                  </a:lnTo>
                  <a:lnTo>
                    <a:pt x="9389593" y="7624242"/>
                  </a:lnTo>
                  <a:lnTo>
                    <a:pt x="9383357" y="7620038"/>
                  </a:lnTo>
                  <a:lnTo>
                    <a:pt x="9375699" y="7618489"/>
                  </a:lnTo>
                  <a:lnTo>
                    <a:pt x="9368053" y="7620038"/>
                  </a:lnTo>
                  <a:lnTo>
                    <a:pt x="9361818" y="7624242"/>
                  </a:lnTo>
                  <a:lnTo>
                    <a:pt x="9357601" y="7630490"/>
                  </a:lnTo>
                  <a:lnTo>
                    <a:pt x="9356065" y="7638135"/>
                  </a:lnTo>
                  <a:lnTo>
                    <a:pt x="9357601" y="7645781"/>
                  </a:lnTo>
                  <a:lnTo>
                    <a:pt x="9361818" y="7652029"/>
                  </a:lnTo>
                  <a:lnTo>
                    <a:pt x="9368053" y="7656233"/>
                  </a:lnTo>
                  <a:lnTo>
                    <a:pt x="9375699" y="7657782"/>
                  </a:lnTo>
                  <a:lnTo>
                    <a:pt x="9383357" y="7656233"/>
                  </a:lnTo>
                  <a:lnTo>
                    <a:pt x="9389593" y="7652029"/>
                  </a:lnTo>
                  <a:lnTo>
                    <a:pt x="9393809" y="7645781"/>
                  </a:lnTo>
                  <a:lnTo>
                    <a:pt x="9395346" y="7638135"/>
                  </a:lnTo>
                  <a:close/>
                </a:path>
                <a:path w="14841219" h="10718800" extrusionOk="0">
                  <a:moveTo>
                    <a:pt x="9395346" y="7538047"/>
                  </a:moveTo>
                  <a:lnTo>
                    <a:pt x="9393809" y="7530389"/>
                  </a:lnTo>
                  <a:lnTo>
                    <a:pt x="9389593" y="7524153"/>
                  </a:lnTo>
                  <a:lnTo>
                    <a:pt x="9383357" y="7519937"/>
                  </a:lnTo>
                  <a:lnTo>
                    <a:pt x="9375699" y="7518400"/>
                  </a:lnTo>
                  <a:lnTo>
                    <a:pt x="9368053" y="7519937"/>
                  </a:lnTo>
                  <a:lnTo>
                    <a:pt x="9361818" y="7524153"/>
                  </a:lnTo>
                  <a:lnTo>
                    <a:pt x="9357601" y="7530389"/>
                  </a:lnTo>
                  <a:lnTo>
                    <a:pt x="9356065" y="7538047"/>
                  </a:lnTo>
                  <a:lnTo>
                    <a:pt x="9357601" y="7545692"/>
                  </a:lnTo>
                  <a:lnTo>
                    <a:pt x="9361818" y="7551928"/>
                  </a:lnTo>
                  <a:lnTo>
                    <a:pt x="9368053" y="7556144"/>
                  </a:lnTo>
                  <a:lnTo>
                    <a:pt x="9375699" y="7557681"/>
                  </a:lnTo>
                  <a:lnTo>
                    <a:pt x="9383357" y="7556144"/>
                  </a:lnTo>
                  <a:lnTo>
                    <a:pt x="9389593" y="7551928"/>
                  </a:lnTo>
                  <a:lnTo>
                    <a:pt x="9393809" y="7545692"/>
                  </a:lnTo>
                  <a:lnTo>
                    <a:pt x="9395346" y="7538047"/>
                  </a:lnTo>
                  <a:close/>
                </a:path>
                <a:path w="14841219" h="10718800" extrusionOk="0">
                  <a:moveTo>
                    <a:pt x="9395346" y="7437933"/>
                  </a:moveTo>
                  <a:lnTo>
                    <a:pt x="9393796" y="7430287"/>
                  </a:lnTo>
                  <a:lnTo>
                    <a:pt x="9389593" y="7424052"/>
                  </a:lnTo>
                  <a:lnTo>
                    <a:pt x="9383344" y="7419848"/>
                  </a:lnTo>
                  <a:lnTo>
                    <a:pt x="9375699" y="7418298"/>
                  </a:lnTo>
                  <a:lnTo>
                    <a:pt x="9368053" y="7419848"/>
                  </a:lnTo>
                  <a:lnTo>
                    <a:pt x="9361818" y="7424052"/>
                  </a:lnTo>
                  <a:lnTo>
                    <a:pt x="9357601" y="7430287"/>
                  </a:lnTo>
                  <a:lnTo>
                    <a:pt x="9356065" y="7437933"/>
                  </a:lnTo>
                  <a:lnTo>
                    <a:pt x="9357601" y="7445591"/>
                  </a:lnTo>
                  <a:lnTo>
                    <a:pt x="9361818" y="7451839"/>
                  </a:lnTo>
                  <a:lnTo>
                    <a:pt x="9368053" y="7456043"/>
                  </a:lnTo>
                  <a:lnTo>
                    <a:pt x="9375699" y="7457592"/>
                  </a:lnTo>
                  <a:lnTo>
                    <a:pt x="9383344" y="7456043"/>
                  </a:lnTo>
                  <a:lnTo>
                    <a:pt x="9389593" y="7451839"/>
                  </a:lnTo>
                  <a:lnTo>
                    <a:pt x="9393796" y="7445591"/>
                  </a:lnTo>
                  <a:lnTo>
                    <a:pt x="9395346" y="7437933"/>
                  </a:lnTo>
                  <a:close/>
                </a:path>
                <a:path w="14841219" h="10718800" extrusionOk="0">
                  <a:moveTo>
                    <a:pt x="9395346" y="7337844"/>
                  </a:moveTo>
                  <a:lnTo>
                    <a:pt x="9393796" y="7330199"/>
                  </a:lnTo>
                  <a:lnTo>
                    <a:pt x="9389593" y="7323950"/>
                  </a:lnTo>
                  <a:lnTo>
                    <a:pt x="9383344" y="7319746"/>
                  </a:lnTo>
                  <a:lnTo>
                    <a:pt x="9375699" y="7318210"/>
                  </a:lnTo>
                  <a:lnTo>
                    <a:pt x="9368053" y="7319746"/>
                  </a:lnTo>
                  <a:lnTo>
                    <a:pt x="9361818" y="7323950"/>
                  </a:lnTo>
                  <a:lnTo>
                    <a:pt x="9357601" y="7330199"/>
                  </a:lnTo>
                  <a:lnTo>
                    <a:pt x="9356065" y="7337844"/>
                  </a:lnTo>
                  <a:lnTo>
                    <a:pt x="9357601" y="7345489"/>
                  </a:lnTo>
                  <a:lnTo>
                    <a:pt x="9361818" y="7351738"/>
                  </a:lnTo>
                  <a:lnTo>
                    <a:pt x="9368053" y="7355954"/>
                  </a:lnTo>
                  <a:lnTo>
                    <a:pt x="9375699" y="7357491"/>
                  </a:lnTo>
                  <a:lnTo>
                    <a:pt x="9383344" y="7355954"/>
                  </a:lnTo>
                  <a:lnTo>
                    <a:pt x="9389593" y="7351738"/>
                  </a:lnTo>
                  <a:lnTo>
                    <a:pt x="9393796" y="7345489"/>
                  </a:lnTo>
                  <a:lnTo>
                    <a:pt x="9395346" y="7337844"/>
                  </a:lnTo>
                  <a:close/>
                </a:path>
                <a:path w="14841219" h="10718800" extrusionOk="0">
                  <a:moveTo>
                    <a:pt x="9395346" y="7237743"/>
                  </a:moveTo>
                  <a:lnTo>
                    <a:pt x="9393796" y="7230097"/>
                  </a:lnTo>
                  <a:lnTo>
                    <a:pt x="9389593" y="7223861"/>
                  </a:lnTo>
                  <a:lnTo>
                    <a:pt x="9383344" y="7219645"/>
                  </a:lnTo>
                  <a:lnTo>
                    <a:pt x="9375699" y="7218108"/>
                  </a:lnTo>
                  <a:lnTo>
                    <a:pt x="9368053" y="7219645"/>
                  </a:lnTo>
                  <a:lnTo>
                    <a:pt x="9361818" y="7223861"/>
                  </a:lnTo>
                  <a:lnTo>
                    <a:pt x="9357601" y="7230097"/>
                  </a:lnTo>
                  <a:lnTo>
                    <a:pt x="9356065" y="7237743"/>
                  </a:lnTo>
                  <a:lnTo>
                    <a:pt x="9357601" y="7245401"/>
                  </a:lnTo>
                  <a:lnTo>
                    <a:pt x="9361818" y="7251649"/>
                  </a:lnTo>
                  <a:lnTo>
                    <a:pt x="9368053" y="7255865"/>
                  </a:lnTo>
                  <a:lnTo>
                    <a:pt x="9375699" y="7257402"/>
                  </a:lnTo>
                  <a:lnTo>
                    <a:pt x="9383344" y="7255865"/>
                  </a:lnTo>
                  <a:lnTo>
                    <a:pt x="9389593" y="7251649"/>
                  </a:lnTo>
                  <a:lnTo>
                    <a:pt x="9393796" y="7245401"/>
                  </a:lnTo>
                  <a:lnTo>
                    <a:pt x="9395346" y="7237743"/>
                  </a:lnTo>
                  <a:close/>
                </a:path>
                <a:path w="14841219" h="10718800" extrusionOk="0">
                  <a:moveTo>
                    <a:pt x="9439250" y="5085118"/>
                  </a:moveTo>
                  <a:lnTo>
                    <a:pt x="9437700" y="5077472"/>
                  </a:lnTo>
                  <a:lnTo>
                    <a:pt x="9433496" y="5071224"/>
                  </a:lnTo>
                  <a:lnTo>
                    <a:pt x="9427248" y="5067020"/>
                  </a:lnTo>
                  <a:lnTo>
                    <a:pt x="9419603" y="5065484"/>
                  </a:lnTo>
                  <a:lnTo>
                    <a:pt x="9411957" y="5067020"/>
                  </a:lnTo>
                  <a:lnTo>
                    <a:pt x="9405709" y="5071224"/>
                  </a:lnTo>
                  <a:lnTo>
                    <a:pt x="9401505" y="5077472"/>
                  </a:lnTo>
                  <a:lnTo>
                    <a:pt x="9399956" y="5085118"/>
                  </a:lnTo>
                  <a:lnTo>
                    <a:pt x="9401505" y="5092763"/>
                  </a:lnTo>
                  <a:lnTo>
                    <a:pt x="9405709" y="5099012"/>
                  </a:lnTo>
                  <a:lnTo>
                    <a:pt x="9411957" y="5103215"/>
                  </a:lnTo>
                  <a:lnTo>
                    <a:pt x="9419603" y="5104765"/>
                  </a:lnTo>
                  <a:lnTo>
                    <a:pt x="9427248" y="5103215"/>
                  </a:lnTo>
                  <a:lnTo>
                    <a:pt x="9433496" y="5099012"/>
                  </a:lnTo>
                  <a:lnTo>
                    <a:pt x="9437700" y="5092763"/>
                  </a:lnTo>
                  <a:lnTo>
                    <a:pt x="9439250" y="5085118"/>
                  </a:lnTo>
                  <a:close/>
                </a:path>
                <a:path w="14841219" h="10718800" extrusionOk="0">
                  <a:moveTo>
                    <a:pt x="9439250" y="4985029"/>
                  </a:moveTo>
                  <a:lnTo>
                    <a:pt x="9437700" y="4977384"/>
                  </a:lnTo>
                  <a:lnTo>
                    <a:pt x="9433496" y="4971135"/>
                  </a:lnTo>
                  <a:lnTo>
                    <a:pt x="9427248" y="4966919"/>
                  </a:lnTo>
                  <a:lnTo>
                    <a:pt x="9419603" y="4965370"/>
                  </a:lnTo>
                  <a:lnTo>
                    <a:pt x="9411957" y="4966919"/>
                  </a:lnTo>
                  <a:lnTo>
                    <a:pt x="9405709" y="4971135"/>
                  </a:lnTo>
                  <a:lnTo>
                    <a:pt x="9401505" y="4977384"/>
                  </a:lnTo>
                  <a:lnTo>
                    <a:pt x="9399956" y="4985029"/>
                  </a:lnTo>
                  <a:lnTo>
                    <a:pt x="9401505" y="4992675"/>
                  </a:lnTo>
                  <a:lnTo>
                    <a:pt x="9405709" y="4998910"/>
                  </a:lnTo>
                  <a:lnTo>
                    <a:pt x="9411957" y="5003127"/>
                  </a:lnTo>
                  <a:lnTo>
                    <a:pt x="9419603" y="5004663"/>
                  </a:lnTo>
                  <a:lnTo>
                    <a:pt x="9427248" y="5003127"/>
                  </a:lnTo>
                  <a:lnTo>
                    <a:pt x="9433496" y="4998910"/>
                  </a:lnTo>
                  <a:lnTo>
                    <a:pt x="9437700" y="4992675"/>
                  </a:lnTo>
                  <a:lnTo>
                    <a:pt x="9439250" y="4985029"/>
                  </a:lnTo>
                  <a:close/>
                </a:path>
                <a:path w="14841219" h="10718800" extrusionOk="0">
                  <a:moveTo>
                    <a:pt x="9439250" y="3483572"/>
                  </a:moveTo>
                  <a:lnTo>
                    <a:pt x="9437700" y="3475926"/>
                  </a:lnTo>
                  <a:lnTo>
                    <a:pt x="9433496" y="3469690"/>
                  </a:lnTo>
                  <a:lnTo>
                    <a:pt x="9427248" y="3465474"/>
                  </a:lnTo>
                  <a:lnTo>
                    <a:pt x="9419603" y="3463937"/>
                  </a:lnTo>
                  <a:lnTo>
                    <a:pt x="9411957" y="3465474"/>
                  </a:lnTo>
                  <a:lnTo>
                    <a:pt x="9405709" y="3469690"/>
                  </a:lnTo>
                  <a:lnTo>
                    <a:pt x="9401505" y="3475926"/>
                  </a:lnTo>
                  <a:lnTo>
                    <a:pt x="9399956" y="3483572"/>
                  </a:lnTo>
                  <a:lnTo>
                    <a:pt x="9401505" y="3491230"/>
                  </a:lnTo>
                  <a:lnTo>
                    <a:pt x="9405709" y="3497478"/>
                  </a:lnTo>
                  <a:lnTo>
                    <a:pt x="9411957" y="3501694"/>
                  </a:lnTo>
                  <a:lnTo>
                    <a:pt x="9419603" y="3503231"/>
                  </a:lnTo>
                  <a:lnTo>
                    <a:pt x="9427248" y="3501694"/>
                  </a:lnTo>
                  <a:lnTo>
                    <a:pt x="9433496" y="3497478"/>
                  </a:lnTo>
                  <a:lnTo>
                    <a:pt x="9437700" y="3491230"/>
                  </a:lnTo>
                  <a:lnTo>
                    <a:pt x="9439250" y="3483572"/>
                  </a:lnTo>
                  <a:close/>
                </a:path>
                <a:path w="14841219" h="10718800" extrusionOk="0">
                  <a:moveTo>
                    <a:pt x="9439250" y="3383483"/>
                  </a:moveTo>
                  <a:lnTo>
                    <a:pt x="9437700" y="3375837"/>
                  </a:lnTo>
                  <a:lnTo>
                    <a:pt x="9433496" y="3369589"/>
                  </a:lnTo>
                  <a:lnTo>
                    <a:pt x="9427248" y="3365385"/>
                  </a:lnTo>
                  <a:lnTo>
                    <a:pt x="9419603" y="3363836"/>
                  </a:lnTo>
                  <a:lnTo>
                    <a:pt x="9411957" y="3365385"/>
                  </a:lnTo>
                  <a:lnTo>
                    <a:pt x="9405709" y="3369589"/>
                  </a:lnTo>
                  <a:lnTo>
                    <a:pt x="9401505" y="3375837"/>
                  </a:lnTo>
                  <a:lnTo>
                    <a:pt x="9399956" y="3383483"/>
                  </a:lnTo>
                  <a:lnTo>
                    <a:pt x="9401505" y="3391141"/>
                  </a:lnTo>
                  <a:lnTo>
                    <a:pt x="9405709" y="3397377"/>
                  </a:lnTo>
                  <a:lnTo>
                    <a:pt x="9411957" y="3401593"/>
                  </a:lnTo>
                  <a:lnTo>
                    <a:pt x="9419603" y="3403130"/>
                  </a:lnTo>
                  <a:lnTo>
                    <a:pt x="9427248" y="3401593"/>
                  </a:lnTo>
                  <a:lnTo>
                    <a:pt x="9433496" y="3397377"/>
                  </a:lnTo>
                  <a:lnTo>
                    <a:pt x="9437700" y="3391141"/>
                  </a:lnTo>
                  <a:lnTo>
                    <a:pt x="9439250" y="3383483"/>
                  </a:lnTo>
                  <a:close/>
                </a:path>
                <a:path w="14841219" h="10718800" extrusionOk="0">
                  <a:moveTo>
                    <a:pt x="9439262" y="5785790"/>
                  </a:moveTo>
                  <a:lnTo>
                    <a:pt x="9437713" y="5778144"/>
                  </a:lnTo>
                  <a:lnTo>
                    <a:pt x="9433509" y="5771908"/>
                  </a:lnTo>
                  <a:lnTo>
                    <a:pt x="9427261" y="5767692"/>
                  </a:lnTo>
                  <a:lnTo>
                    <a:pt x="9419615" y="5766155"/>
                  </a:lnTo>
                  <a:lnTo>
                    <a:pt x="9411957" y="5767692"/>
                  </a:lnTo>
                  <a:lnTo>
                    <a:pt x="9405722" y="5771908"/>
                  </a:lnTo>
                  <a:lnTo>
                    <a:pt x="9401505" y="5778144"/>
                  </a:lnTo>
                  <a:lnTo>
                    <a:pt x="9399968" y="5785790"/>
                  </a:lnTo>
                  <a:lnTo>
                    <a:pt x="9401505" y="5793448"/>
                  </a:lnTo>
                  <a:lnTo>
                    <a:pt x="9405722" y="5799683"/>
                  </a:lnTo>
                  <a:lnTo>
                    <a:pt x="9411957" y="5803900"/>
                  </a:lnTo>
                  <a:lnTo>
                    <a:pt x="9419615" y="5805449"/>
                  </a:lnTo>
                  <a:lnTo>
                    <a:pt x="9427261" y="5803900"/>
                  </a:lnTo>
                  <a:lnTo>
                    <a:pt x="9433509" y="5799683"/>
                  </a:lnTo>
                  <a:lnTo>
                    <a:pt x="9437713" y="5793448"/>
                  </a:lnTo>
                  <a:lnTo>
                    <a:pt x="9439262" y="5785790"/>
                  </a:lnTo>
                  <a:close/>
                </a:path>
                <a:path w="14841219" h="10718800" extrusionOk="0">
                  <a:moveTo>
                    <a:pt x="9439262" y="5685714"/>
                  </a:moveTo>
                  <a:lnTo>
                    <a:pt x="9437713" y="5678055"/>
                  </a:lnTo>
                  <a:lnTo>
                    <a:pt x="9433509" y="5671807"/>
                  </a:lnTo>
                  <a:lnTo>
                    <a:pt x="9427261" y="5667603"/>
                  </a:lnTo>
                  <a:lnTo>
                    <a:pt x="9419615" y="5666054"/>
                  </a:lnTo>
                  <a:lnTo>
                    <a:pt x="9411970" y="5667603"/>
                  </a:lnTo>
                  <a:lnTo>
                    <a:pt x="9405722" y="5671807"/>
                  </a:lnTo>
                  <a:lnTo>
                    <a:pt x="9401518" y="5678055"/>
                  </a:lnTo>
                  <a:lnTo>
                    <a:pt x="9399968" y="5685714"/>
                  </a:lnTo>
                  <a:lnTo>
                    <a:pt x="9401518" y="5693346"/>
                  </a:lnTo>
                  <a:lnTo>
                    <a:pt x="9405722" y="5699595"/>
                  </a:lnTo>
                  <a:lnTo>
                    <a:pt x="9411970" y="5703811"/>
                  </a:lnTo>
                  <a:lnTo>
                    <a:pt x="9419615" y="5705348"/>
                  </a:lnTo>
                  <a:lnTo>
                    <a:pt x="9427261" y="5703811"/>
                  </a:lnTo>
                  <a:lnTo>
                    <a:pt x="9433509" y="5699595"/>
                  </a:lnTo>
                  <a:lnTo>
                    <a:pt x="9437713" y="5693346"/>
                  </a:lnTo>
                  <a:lnTo>
                    <a:pt x="9439262" y="5685714"/>
                  </a:lnTo>
                  <a:close/>
                </a:path>
                <a:path w="14841219" h="10718800" extrusionOk="0">
                  <a:moveTo>
                    <a:pt x="9439262" y="5585612"/>
                  </a:moveTo>
                  <a:lnTo>
                    <a:pt x="9437713" y="5577967"/>
                  </a:lnTo>
                  <a:lnTo>
                    <a:pt x="9433509" y="5571718"/>
                  </a:lnTo>
                  <a:lnTo>
                    <a:pt x="9427261" y="5567502"/>
                  </a:lnTo>
                  <a:lnTo>
                    <a:pt x="9419615" y="5565953"/>
                  </a:lnTo>
                  <a:lnTo>
                    <a:pt x="9411970" y="5567502"/>
                  </a:lnTo>
                  <a:lnTo>
                    <a:pt x="9405722" y="5571718"/>
                  </a:lnTo>
                  <a:lnTo>
                    <a:pt x="9401518" y="5577967"/>
                  </a:lnTo>
                  <a:lnTo>
                    <a:pt x="9399968" y="5585612"/>
                  </a:lnTo>
                  <a:lnTo>
                    <a:pt x="9401518" y="5593258"/>
                  </a:lnTo>
                  <a:lnTo>
                    <a:pt x="9405722" y="5599506"/>
                  </a:lnTo>
                  <a:lnTo>
                    <a:pt x="9411970" y="5603710"/>
                  </a:lnTo>
                  <a:lnTo>
                    <a:pt x="9419615" y="5605246"/>
                  </a:lnTo>
                  <a:lnTo>
                    <a:pt x="9427261" y="5603710"/>
                  </a:lnTo>
                  <a:lnTo>
                    <a:pt x="9433509" y="5599506"/>
                  </a:lnTo>
                  <a:lnTo>
                    <a:pt x="9437713" y="5593258"/>
                  </a:lnTo>
                  <a:lnTo>
                    <a:pt x="9439262" y="5585612"/>
                  </a:lnTo>
                  <a:close/>
                </a:path>
                <a:path w="14841219" h="10718800" extrusionOk="0">
                  <a:moveTo>
                    <a:pt x="9439262" y="5485511"/>
                  </a:moveTo>
                  <a:lnTo>
                    <a:pt x="9437713" y="5477865"/>
                  </a:lnTo>
                  <a:lnTo>
                    <a:pt x="9433509" y="5471617"/>
                  </a:lnTo>
                  <a:lnTo>
                    <a:pt x="9427261" y="5467413"/>
                  </a:lnTo>
                  <a:lnTo>
                    <a:pt x="9419615" y="5465864"/>
                  </a:lnTo>
                  <a:lnTo>
                    <a:pt x="9411970" y="5467413"/>
                  </a:lnTo>
                  <a:lnTo>
                    <a:pt x="9405722" y="5471617"/>
                  </a:lnTo>
                  <a:lnTo>
                    <a:pt x="9401518" y="5477865"/>
                  </a:lnTo>
                  <a:lnTo>
                    <a:pt x="9399968" y="5485511"/>
                  </a:lnTo>
                  <a:lnTo>
                    <a:pt x="9401518" y="5493156"/>
                  </a:lnTo>
                  <a:lnTo>
                    <a:pt x="9405722" y="5499405"/>
                  </a:lnTo>
                  <a:lnTo>
                    <a:pt x="9411970" y="5503621"/>
                  </a:lnTo>
                  <a:lnTo>
                    <a:pt x="9419615" y="5505158"/>
                  </a:lnTo>
                  <a:lnTo>
                    <a:pt x="9427261" y="5503621"/>
                  </a:lnTo>
                  <a:lnTo>
                    <a:pt x="9433509" y="5499405"/>
                  </a:lnTo>
                  <a:lnTo>
                    <a:pt x="9437713" y="5493156"/>
                  </a:lnTo>
                  <a:lnTo>
                    <a:pt x="9439262" y="5485511"/>
                  </a:lnTo>
                  <a:close/>
                </a:path>
                <a:path w="14841219" h="10718800" extrusionOk="0">
                  <a:moveTo>
                    <a:pt x="9439262" y="5385409"/>
                  </a:moveTo>
                  <a:lnTo>
                    <a:pt x="9437713" y="5377764"/>
                  </a:lnTo>
                  <a:lnTo>
                    <a:pt x="9433509" y="5371528"/>
                  </a:lnTo>
                  <a:lnTo>
                    <a:pt x="9427261" y="5367312"/>
                  </a:lnTo>
                  <a:lnTo>
                    <a:pt x="9419615" y="5365775"/>
                  </a:lnTo>
                  <a:lnTo>
                    <a:pt x="9411970" y="5367312"/>
                  </a:lnTo>
                  <a:lnTo>
                    <a:pt x="9405722" y="5371528"/>
                  </a:lnTo>
                  <a:lnTo>
                    <a:pt x="9401518" y="5377764"/>
                  </a:lnTo>
                  <a:lnTo>
                    <a:pt x="9399968" y="5385409"/>
                  </a:lnTo>
                  <a:lnTo>
                    <a:pt x="9401518" y="5393067"/>
                  </a:lnTo>
                  <a:lnTo>
                    <a:pt x="9405722" y="5399316"/>
                  </a:lnTo>
                  <a:lnTo>
                    <a:pt x="9411970" y="5403520"/>
                  </a:lnTo>
                  <a:lnTo>
                    <a:pt x="9419615" y="5405069"/>
                  </a:lnTo>
                  <a:lnTo>
                    <a:pt x="9427261" y="5403520"/>
                  </a:lnTo>
                  <a:lnTo>
                    <a:pt x="9433509" y="5399316"/>
                  </a:lnTo>
                  <a:lnTo>
                    <a:pt x="9437713" y="5393067"/>
                  </a:lnTo>
                  <a:lnTo>
                    <a:pt x="9439262" y="5385409"/>
                  </a:lnTo>
                  <a:close/>
                </a:path>
                <a:path w="14841219" h="10718800" extrusionOk="0">
                  <a:moveTo>
                    <a:pt x="9439262" y="5285321"/>
                  </a:moveTo>
                  <a:lnTo>
                    <a:pt x="9437713" y="5277675"/>
                  </a:lnTo>
                  <a:lnTo>
                    <a:pt x="9433509" y="5271427"/>
                  </a:lnTo>
                  <a:lnTo>
                    <a:pt x="9427261" y="5267223"/>
                  </a:lnTo>
                  <a:lnTo>
                    <a:pt x="9419615" y="5265674"/>
                  </a:lnTo>
                  <a:lnTo>
                    <a:pt x="9411970" y="5267223"/>
                  </a:lnTo>
                  <a:lnTo>
                    <a:pt x="9405722" y="5271427"/>
                  </a:lnTo>
                  <a:lnTo>
                    <a:pt x="9401518" y="5277675"/>
                  </a:lnTo>
                  <a:lnTo>
                    <a:pt x="9399968" y="5285321"/>
                  </a:lnTo>
                  <a:lnTo>
                    <a:pt x="9401518" y="5292966"/>
                  </a:lnTo>
                  <a:lnTo>
                    <a:pt x="9405722" y="5299214"/>
                  </a:lnTo>
                  <a:lnTo>
                    <a:pt x="9411970" y="5303431"/>
                  </a:lnTo>
                  <a:lnTo>
                    <a:pt x="9419615" y="5304980"/>
                  </a:lnTo>
                  <a:lnTo>
                    <a:pt x="9427261" y="5303431"/>
                  </a:lnTo>
                  <a:lnTo>
                    <a:pt x="9433509" y="5299214"/>
                  </a:lnTo>
                  <a:lnTo>
                    <a:pt x="9437713" y="5292966"/>
                  </a:lnTo>
                  <a:lnTo>
                    <a:pt x="9439262" y="5285321"/>
                  </a:lnTo>
                  <a:close/>
                </a:path>
                <a:path w="14841219" h="10718800" extrusionOk="0">
                  <a:moveTo>
                    <a:pt x="9439262" y="5185232"/>
                  </a:moveTo>
                  <a:lnTo>
                    <a:pt x="9437713" y="5177574"/>
                  </a:lnTo>
                  <a:lnTo>
                    <a:pt x="9433509" y="5171338"/>
                  </a:lnTo>
                  <a:lnTo>
                    <a:pt x="9427261" y="5167122"/>
                  </a:lnTo>
                  <a:lnTo>
                    <a:pt x="9419615" y="5165572"/>
                  </a:lnTo>
                  <a:lnTo>
                    <a:pt x="9411970" y="5167122"/>
                  </a:lnTo>
                  <a:lnTo>
                    <a:pt x="9405722" y="5171338"/>
                  </a:lnTo>
                  <a:lnTo>
                    <a:pt x="9401518" y="5177574"/>
                  </a:lnTo>
                  <a:lnTo>
                    <a:pt x="9399968" y="5185232"/>
                  </a:lnTo>
                  <a:lnTo>
                    <a:pt x="9401518" y="5192877"/>
                  </a:lnTo>
                  <a:lnTo>
                    <a:pt x="9405722" y="5199113"/>
                  </a:lnTo>
                  <a:lnTo>
                    <a:pt x="9411970" y="5203329"/>
                  </a:lnTo>
                  <a:lnTo>
                    <a:pt x="9419615" y="5204866"/>
                  </a:lnTo>
                  <a:lnTo>
                    <a:pt x="9427261" y="5203329"/>
                  </a:lnTo>
                  <a:lnTo>
                    <a:pt x="9433509" y="5199113"/>
                  </a:lnTo>
                  <a:lnTo>
                    <a:pt x="9437713" y="5192877"/>
                  </a:lnTo>
                  <a:lnTo>
                    <a:pt x="9439262" y="5185232"/>
                  </a:lnTo>
                  <a:close/>
                </a:path>
                <a:path w="14841219" h="10718800" extrusionOk="0">
                  <a:moveTo>
                    <a:pt x="9439262" y="4884928"/>
                  </a:moveTo>
                  <a:lnTo>
                    <a:pt x="9437713" y="4877282"/>
                  </a:lnTo>
                  <a:lnTo>
                    <a:pt x="9433509" y="4871034"/>
                  </a:lnTo>
                  <a:lnTo>
                    <a:pt x="9427261" y="4866830"/>
                  </a:lnTo>
                  <a:lnTo>
                    <a:pt x="9419615" y="4865281"/>
                  </a:lnTo>
                  <a:lnTo>
                    <a:pt x="9411957" y="4866830"/>
                  </a:lnTo>
                  <a:lnTo>
                    <a:pt x="9405709" y="4871034"/>
                  </a:lnTo>
                  <a:lnTo>
                    <a:pt x="9401505" y="4877282"/>
                  </a:lnTo>
                  <a:lnTo>
                    <a:pt x="9399968" y="4884928"/>
                  </a:lnTo>
                  <a:lnTo>
                    <a:pt x="9401505" y="4892573"/>
                  </a:lnTo>
                  <a:lnTo>
                    <a:pt x="9405709" y="4898822"/>
                  </a:lnTo>
                  <a:lnTo>
                    <a:pt x="9411957" y="4903038"/>
                  </a:lnTo>
                  <a:lnTo>
                    <a:pt x="9419615" y="4904575"/>
                  </a:lnTo>
                  <a:lnTo>
                    <a:pt x="9427261" y="4903038"/>
                  </a:lnTo>
                  <a:lnTo>
                    <a:pt x="9433509" y="4898822"/>
                  </a:lnTo>
                  <a:lnTo>
                    <a:pt x="9437713" y="4892573"/>
                  </a:lnTo>
                  <a:lnTo>
                    <a:pt x="9439262" y="4884928"/>
                  </a:lnTo>
                  <a:close/>
                </a:path>
                <a:path w="14841219" h="10718800" extrusionOk="0">
                  <a:moveTo>
                    <a:pt x="9439262" y="4784839"/>
                  </a:moveTo>
                  <a:lnTo>
                    <a:pt x="9437713" y="4777181"/>
                  </a:lnTo>
                  <a:lnTo>
                    <a:pt x="9433509" y="4770945"/>
                  </a:lnTo>
                  <a:lnTo>
                    <a:pt x="9427261" y="4766729"/>
                  </a:lnTo>
                  <a:lnTo>
                    <a:pt x="9419615" y="4765192"/>
                  </a:lnTo>
                  <a:lnTo>
                    <a:pt x="9411957" y="4766729"/>
                  </a:lnTo>
                  <a:lnTo>
                    <a:pt x="9405709" y="4770945"/>
                  </a:lnTo>
                  <a:lnTo>
                    <a:pt x="9401505" y="4777181"/>
                  </a:lnTo>
                  <a:lnTo>
                    <a:pt x="9399968" y="4784839"/>
                  </a:lnTo>
                  <a:lnTo>
                    <a:pt x="9401505" y="4792484"/>
                  </a:lnTo>
                  <a:lnTo>
                    <a:pt x="9405709" y="4798733"/>
                  </a:lnTo>
                  <a:lnTo>
                    <a:pt x="9411957" y="4802937"/>
                  </a:lnTo>
                  <a:lnTo>
                    <a:pt x="9419615" y="4804486"/>
                  </a:lnTo>
                  <a:lnTo>
                    <a:pt x="9427261" y="4802937"/>
                  </a:lnTo>
                  <a:lnTo>
                    <a:pt x="9433509" y="4798733"/>
                  </a:lnTo>
                  <a:lnTo>
                    <a:pt x="9437713" y="4792484"/>
                  </a:lnTo>
                  <a:lnTo>
                    <a:pt x="9439262" y="4784839"/>
                  </a:lnTo>
                  <a:close/>
                </a:path>
                <a:path w="14841219" h="10718800" extrusionOk="0">
                  <a:moveTo>
                    <a:pt x="9439262" y="4684738"/>
                  </a:moveTo>
                  <a:lnTo>
                    <a:pt x="9437713" y="4677092"/>
                  </a:lnTo>
                  <a:lnTo>
                    <a:pt x="9433509" y="4670844"/>
                  </a:lnTo>
                  <a:lnTo>
                    <a:pt x="9427261" y="4666640"/>
                  </a:lnTo>
                  <a:lnTo>
                    <a:pt x="9419615" y="4665091"/>
                  </a:lnTo>
                  <a:lnTo>
                    <a:pt x="9411957" y="4666640"/>
                  </a:lnTo>
                  <a:lnTo>
                    <a:pt x="9405709" y="4670844"/>
                  </a:lnTo>
                  <a:lnTo>
                    <a:pt x="9401505" y="4677092"/>
                  </a:lnTo>
                  <a:lnTo>
                    <a:pt x="9399968" y="4684738"/>
                  </a:lnTo>
                  <a:lnTo>
                    <a:pt x="9401505" y="4692383"/>
                  </a:lnTo>
                  <a:lnTo>
                    <a:pt x="9405709" y="4698631"/>
                  </a:lnTo>
                  <a:lnTo>
                    <a:pt x="9411957" y="4702848"/>
                  </a:lnTo>
                  <a:lnTo>
                    <a:pt x="9419615" y="4704385"/>
                  </a:lnTo>
                  <a:lnTo>
                    <a:pt x="9427261" y="4702848"/>
                  </a:lnTo>
                  <a:lnTo>
                    <a:pt x="9433509" y="4698631"/>
                  </a:lnTo>
                  <a:lnTo>
                    <a:pt x="9437713" y="4692383"/>
                  </a:lnTo>
                  <a:lnTo>
                    <a:pt x="9439262" y="4684738"/>
                  </a:lnTo>
                  <a:close/>
                </a:path>
                <a:path w="14841219" h="10718800" extrusionOk="0">
                  <a:moveTo>
                    <a:pt x="9439262" y="4584636"/>
                  </a:moveTo>
                  <a:lnTo>
                    <a:pt x="9437713" y="4576991"/>
                  </a:lnTo>
                  <a:lnTo>
                    <a:pt x="9433509" y="4570755"/>
                  </a:lnTo>
                  <a:lnTo>
                    <a:pt x="9427261" y="4566539"/>
                  </a:lnTo>
                  <a:lnTo>
                    <a:pt x="9419615" y="4565002"/>
                  </a:lnTo>
                  <a:lnTo>
                    <a:pt x="9411957" y="4566539"/>
                  </a:lnTo>
                  <a:lnTo>
                    <a:pt x="9405709" y="4570755"/>
                  </a:lnTo>
                  <a:lnTo>
                    <a:pt x="9401505" y="4576991"/>
                  </a:lnTo>
                  <a:lnTo>
                    <a:pt x="9399968" y="4584636"/>
                  </a:lnTo>
                  <a:lnTo>
                    <a:pt x="9401505" y="4592282"/>
                  </a:lnTo>
                  <a:lnTo>
                    <a:pt x="9405709" y="4598530"/>
                  </a:lnTo>
                  <a:lnTo>
                    <a:pt x="9411957" y="4602746"/>
                  </a:lnTo>
                  <a:lnTo>
                    <a:pt x="9419615" y="4604296"/>
                  </a:lnTo>
                  <a:lnTo>
                    <a:pt x="9427261" y="4602746"/>
                  </a:lnTo>
                  <a:lnTo>
                    <a:pt x="9433509" y="4598530"/>
                  </a:lnTo>
                  <a:lnTo>
                    <a:pt x="9437713" y="4592282"/>
                  </a:lnTo>
                  <a:lnTo>
                    <a:pt x="9439262" y="4584636"/>
                  </a:lnTo>
                  <a:close/>
                </a:path>
                <a:path w="14841219" h="10718800" extrusionOk="0">
                  <a:moveTo>
                    <a:pt x="9439262" y="4484548"/>
                  </a:moveTo>
                  <a:lnTo>
                    <a:pt x="9437713" y="4476902"/>
                  </a:lnTo>
                  <a:lnTo>
                    <a:pt x="9433509" y="4470654"/>
                  </a:lnTo>
                  <a:lnTo>
                    <a:pt x="9427261" y="4466437"/>
                  </a:lnTo>
                  <a:lnTo>
                    <a:pt x="9419615" y="4464901"/>
                  </a:lnTo>
                  <a:lnTo>
                    <a:pt x="9411957" y="4466437"/>
                  </a:lnTo>
                  <a:lnTo>
                    <a:pt x="9405709" y="4470654"/>
                  </a:lnTo>
                  <a:lnTo>
                    <a:pt x="9401505" y="4476902"/>
                  </a:lnTo>
                  <a:lnTo>
                    <a:pt x="9399968" y="4484548"/>
                  </a:lnTo>
                  <a:lnTo>
                    <a:pt x="9401505" y="4492193"/>
                  </a:lnTo>
                  <a:lnTo>
                    <a:pt x="9405709" y="4498441"/>
                  </a:lnTo>
                  <a:lnTo>
                    <a:pt x="9411957" y="4502645"/>
                  </a:lnTo>
                  <a:lnTo>
                    <a:pt x="9419615" y="4504194"/>
                  </a:lnTo>
                  <a:lnTo>
                    <a:pt x="9427261" y="4502645"/>
                  </a:lnTo>
                  <a:lnTo>
                    <a:pt x="9433496" y="4498441"/>
                  </a:lnTo>
                  <a:lnTo>
                    <a:pt x="9437713" y="4492193"/>
                  </a:lnTo>
                  <a:lnTo>
                    <a:pt x="9439262" y="4484548"/>
                  </a:lnTo>
                  <a:close/>
                </a:path>
                <a:path w="14841219" h="10718800" extrusionOk="0">
                  <a:moveTo>
                    <a:pt x="9439262" y="4384446"/>
                  </a:moveTo>
                  <a:lnTo>
                    <a:pt x="9437713" y="4376801"/>
                  </a:lnTo>
                  <a:lnTo>
                    <a:pt x="9433509" y="4370552"/>
                  </a:lnTo>
                  <a:lnTo>
                    <a:pt x="9427261" y="4366349"/>
                  </a:lnTo>
                  <a:lnTo>
                    <a:pt x="9419615" y="4364799"/>
                  </a:lnTo>
                  <a:lnTo>
                    <a:pt x="9411957" y="4366349"/>
                  </a:lnTo>
                  <a:lnTo>
                    <a:pt x="9405709" y="4370552"/>
                  </a:lnTo>
                  <a:lnTo>
                    <a:pt x="9401505" y="4376801"/>
                  </a:lnTo>
                  <a:lnTo>
                    <a:pt x="9399968" y="4384446"/>
                  </a:lnTo>
                  <a:lnTo>
                    <a:pt x="9401505" y="4392092"/>
                  </a:lnTo>
                  <a:lnTo>
                    <a:pt x="9405709" y="4398340"/>
                  </a:lnTo>
                  <a:lnTo>
                    <a:pt x="9411957" y="4402544"/>
                  </a:lnTo>
                  <a:lnTo>
                    <a:pt x="9419615" y="4404093"/>
                  </a:lnTo>
                  <a:lnTo>
                    <a:pt x="9427261" y="4402544"/>
                  </a:lnTo>
                  <a:lnTo>
                    <a:pt x="9433509" y="4398340"/>
                  </a:lnTo>
                  <a:lnTo>
                    <a:pt x="9437713" y="4392092"/>
                  </a:lnTo>
                  <a:lnTo>
                    <a:pt x="9439262" y="4384446"/>
                  </a:lnTo>
                  <a:close/>
                </a:path>
                <a:path w="14841219" h="10718800" extrusionOk="0">
                  <a:moveTo>
                    <a:pt x="9439262" y="4284357"/>
                  </a:moveTo>
                  <a:lnTo>
                    <a:pt x="9437713" y="4276699"/>
                  </a:lnTo>
                  <a:lnTo>
                    <a:pt x="9433509" y="4270464"/>
                  </a:lnTo>
                  <a:lnTo>
                    <a:pt x="9427261" y="4266260"/>
                  </a:lnTo>
                  <a:lnTo>
                    <a:pt x="9419615" y="4264711"/>
                  </a:lnTo>
                  <a:lnTo>
                    <a:pt x="9411957" y="4266260"/>
                  </a:lnTo>
                  <a:lnTo>
                    <a:pt x="9405709" y="4270464"/>
                  </a:lnTo>
                  <a:lnTo>
                    <a:pt x="9401505" y="4276699"/>
                  </a:lnTo>
                  <a:lnTo>
                    <a:pt x="9399968" y="4284357"/>
                  </a:lnTo>
                  <a:lnTo>
                    <a:pt x="9401505" y="4292003"/>
                  </a:lnTo>
                  <a:lnTo>
                    <a:pt x="9405709" y="4298251"/>
                  </a:lnTo>
                  <a:lnTo>
                    <a:pt x="9411957" y="4302455"/>
                  </a:lnTo>
                  <a:lnTo>
                    <a:pt x="9419615" y="4304004"/>
                  </a:lnTo>
                  <a:lnTo>
                    <a:pt x="9427261" y="4302455"/>
                  </a:lnTo>
                  <a:lnTo>
                    <a:pt x="9433509" y="4298251"/>
                  </a:lnTo>
                  <a:lnTo>
                    <a:pt x="9437713" y="4292003"/>
                  </a:lnTo>
                  <a:lnTo>
                    <a:pt x="9439262" y="4284357"/>
                  </a:lnTo>
                  <a:close/>
                </a:path>
                <a:path w="14841219" h="10718800" extrusionOk="0">
                  <a:moveTo>
                    <a:pt x="9439262" y="4184256"/>
                  </a:moveTo>
                  <a:lnTo>
                    <a:pt x="9437713" y="4176611"/>
                  </a:lnTo>
                  <a:lnTo>
                    <a:pt x="9433509" y="4170362"/>
                  </a:lnTo>
                  <a:lnTo>
                    <a:pt x="9427261" y="4166158"/>
                  </a:lnTo>
                  <a:lnTo>
                    <a:pt x="9419615" y="4164609"/>
                  </a:lnTo>
                  <a:lnTo>
                    <a:pt x="9411957" y="4166158"/>
                  </a:lnTo>
                  <a:lnTo>
                    <a:pt x="9405722" y="4170362"/>
                  </a:lnTo>
                  <a:lnTo>
                    <a:pt x="9401505" y="4176611"/>
                  </a:lnTo>
                  <a:lnTo>
                    <a:pt x="9399968" y="4184256"/>
                  </a:lnTo>
                  <a:lnTo>
                    <a:pt x="9401505" y="4191901"/>
                  </a:lnTo>
                  <a:lnTo>
                    <a:pt x="9405722" y="4198150"/>
                  </a:lnTo>
                  <a:lnTo>
                    <a:pt x="9411957" y="4202366"/>
                  </a:lnTo>
                  <a:lnTo>
                    <a:pt x="9419615" y="4203903"/>
                  </a:lnTo>
                  <a:lnTo>
                    <a:pt x="9427261" y="4202366"/>
                  </a:lnTo>
                  <a:lnTo>
                    <a:pt x="9433509" y="4198150"/>
                  </a:lnTo>
                  <a:lnTo>
                    <a:pt x="9437713" y="4191901"/>
                  </a:lnTo>
                  <a:lnTo>
                    <a:pt x="9439262" y="4184256"/>
                  </a:lnTo>
                  <a:close/>
                </a:path>
                <a:path w="14841219" h="10718800" extrusionOk="0">
                  <a:moveTo>
                    <a:pt x="9439262" y="4084167"/>
                  </a:moveTo>
                  <a:lnTo>
                    <a:pt x="9437713" y="4076522"/>
                  </a:lnTo>
                  <a:lnTo>
                    <a:pt x="9433509" y="4070273"/>
                  </a:lnTo>
                  <a:lnTo>
                    <a:pt x="9427261" y="4066070"/>
                  </a:lnTo>
                  <a:lnTo>
                    <a:pt x="9419615" y="4064520"/>
                  </a:lnTo>
                  <a:lnTo>
                    <a:pt x="9411970" y="4066070"/>
                  </a:lnTo>
                  <a:lnTo>
                    <a:pt x="9405722" y="4070273"/>
                  </a:lnTo>
                  <a:lnTo>
                    <a:pt x="9401518" y="4076522"/>
                  </a:lnTo>
                  <a:lnTo>
                    <a:pt x="9399968" y="4084167"/>
                  </a:lnTo>
                  <a:lnTo>
                    <a:pt x="9401518" y="4091813"/>
                  </a:lnTo>
                  <a:lnTo>
                    <a:pt x="9405722" y="4098061"/>
                  </a:lnTo>
                  <a:lnTo>
                    <a:pt x="9411970" y="4102277"/>
                  </a:lnTo>
                  <a:lnTo>
                    <a:pt x="9419615" y="4103814"/>
                  </a:lnTo>
                  <a:lnTo>
                    <a:pt x="9427261" y="4102277"/>
                  </a:lnTo>
                  <a:lnTo>
                    <a:pt x="9433509" y="4098061"/>
                  </a:lnTo>
                  <a:lnTo>
                    <a:pt x="9437713" y="4091813"/>
                  </a:lnTo>
                  <a:lnTo>
                    <a:pt x="9439262" y="4084167"/>
                  </a:lnTo>
                  <a:close/>
                </a:path>
                <a:path w="14841219" h="10718800" extrusionOk="0">
                  <a:moveTo>
                    <a:pt x="9439262" y="3984079"/>
                  </a:moveTo>
                  <a:lnTo>
                    <a:pt x="9437713" y="3976420"/>
                  </a:lnTo>
                  <a:lnTo>
                    <a:pt x="9433509" y="3970185"/>
                  </a:lnTo>
                  <a:lnTo>
                    <a:pt x="9427261" y="3965968"/>
                  </a:lnTo>
                  <a:lnTo>
                    <a:pt x="9419615" y="3964432"/>
                  </a:lnTo>
                  <a:lnTo>
                    <a:pt x="9411970" y="3965968"/>
                  </a:lnTo>
                  <a:lnTo>
                    <a:pt x="9405722" y="3970185"/>
                  </a:lnTo>
                  <a:lnTo>
                    <a:pt x="9401518" y="3976420"/>
                  </a:lnTo>
                  <a:lnTo>
                    <a:pt x="9399968" y="3984079"/>
                  </a:lnTo>
                  <a:lnTo>
                    <a:pt x="9401518" y="3991724"/>
                  </a:lnTo>
                  <a:lnTo>
                    <a:pt x="9405722" y="3997960"/>
                  </a:lnTo>
                  <a:lnTo>
                    <a:pt x="9411970" y="4002163"/>
                  </a:lnTo>
                  <a:lnTo>
                    <a:pt x="9419615" y="4003713"/>
                  </a:lnTo>
                  <a:lnTo>
                    <a:pt x="9427261" y="4002163"/>
                  </a:lnTo>
                  <a:lnTo>
                    <a:pt x="9433509" y="3997960"/>
                  </a:lnTo>
                  <a:lnTo>
                    <a:pt x="9437713" y="3991724"/>
                  </a:lnTo>
                  <a:lnTo>
                    <a:pt x="9439262" y="3984079"/>
                  </a:lnTo>
                  <a:close/>
                </a:path>
                <a:path w="14841219" h="10718800" extrusionOk="0">
                  <a:moveTo>
                    <a:pt x="9439262" y="3883964"/>
                  </a:moveTo>
                  <a:lnTo>
                    <a:pt x="9437713" y="3876319"/>
                  </a:lnTo>
                  <a:lnTo>
                    <a:pt x="9433509" y="3870083"/>
                  </a:lnTo>
                  <a:lnTo>
                    <a:pt x="9427261" y="3865867"/>
                  </a:lnTo>
                  <a:lnTo>
                    <a:pt x="9419615" y="3864330"/>
                  </a:lnTo>
                  <a:lnTo>
                    <a:pt x="9411970" y="3865867"/>
                  </a:lnTo>
                  <a:lnTo>
                    <a:pt x="9405722" y="3870083"/>
                  </a:lnTo>
                  <a:lnTo>
                    <a:pt x="9401518" y="3876319"/>
                  </a:lnTo>
                  <a:lnTo>
                    <a:pt x="9399968" y="3883964"/>
                  </a:lnTo>
                  <a:lnTo>
                    <a:pt x="9401518" y="3891623"/>
                  </a:lnTo>
                  <a:lnTo>
                    <a:pt x="9405722" y="3897871"/>
                  </a:lnTo>
                  <a:lnTo>
                    <a:pt x="9411970" y="3902075"/>
                  </a:lnTo>
                  <a:lnTo>
                    <a:pt x="9419615" y="3903624"/>
                  </a:lnTo>
                  <a:lnTo>
                    <a:pt x="9427261" y="3902075"/>
                  </a:lnTo>
                  <a:lnTo>
                    <a:pt x="9433509" y="3897871"/>
                  </a:lnTo>
                  <a:lnTo>
                    <a:pt x="9437713" y="3891623"/>
                  </a:lnTo>
                  <a:lnTo>
                    <a:pt x="9439262" y="3883964"/>
                  </a:lnTo>
                  <a:close/>
                </a:path>
                <a:path w="14841219" h="10718800" extrusionOk="0">
                  <a:moveTo>
                    <a:pt x="9439262" y="3783888"/>
                  </a:moveTo>
                  <a:lnTo>
                    <a:pt x="9437713" y="3776230"/>
                  </a:lnTo>
                  <a:lnTo>
                    <a:pt x="9433509" y="3769982"/>
                  </a:lnTo>
                  <a:lnTo>
                    <a:pt x="9427261" y="3765766"/>
                  </a:lnTo>
                  <a:lnTo>
                    <a:pt x="9419615" y="3764229"/>
                  </a:lnTo>
                  <a:lnTo>
                    <a:pt x="9411970" y="3765766"/>
                  </a:lnTo>
                  <a:lnTo>
                    <a:pt x="9405722" y="3769982"/>
                  </a:lnTo>
                  <a:lnTo>
                    <a:pt x="9401518" y="3776230"/>
                  </a:lnTo>
                  <a:lnTo>
                    <a:pt x="9399968" y="3783888"/>
                  </a:lnTo>
                  <a:lnTo>
                    <a:pt x="9401518" y="3791534"/>
                  </a:lnTo>
                  <a:lnTo>
                    <a:pt x="9405722" y="3797770"/>
                  </a:lnTo>
                  <a:lnTo>
                    <a:pt x="9411970" y="3801986"/>
                  </a:lnTo>
                  <a:lnTo>
                    <a:pt x="9419615" y="3803535"/>
                  </a:lnTo>
                  <a:lnTo>
                    <a:pt x="9427261" y="3801986"/>
                  </a:lnTo>
                  <a:lnTo>
                    <a:pt x="9433509" y="3797770"/>
                  </a:lnTo>
                  <a:lnTo>
                    <a:pt x="9437713" y="3791534"/>
                  </a:lnTo>
                  <a:lnTo>
                    <a:pt x="9439262" y="3783888"/>
                  </a:lnTo>
                  <a:close/>
                </a:path>
                <a:path w="14841219" h="10718800" extrusionOk="0">
                  <a:moveTo>
                    <a:pt x="9439262" y="3683774"/>
                  </a:moveTo>
                  <a:lnTo>
                    <a:pt x="9437713" y="3676142"/>
                  </a:lnTo>
                  <a:lnTo>
                    <a:pt x="9433509" y="3669893"/>
                  </a:lnTo>
                  <a:lnTo>
                    <a:pt x="9427261" y="3665677"/>
                  </a:lnTo>
                  <a:lnTo>
                    <a:pt x="9419615" y="3664140"/>
                  </a:lnTo>
                  <a:lnTo>
                    <a:pt x="9411970" y="3665677"/>
                  </a:lnTo>
                  <a:lnTo>
                    <a:pt x="9405722" y="3669893"/>
                  </a:lnTo>
                  <a:lnTo>
                    <a:pt x="9401518" y="3676142"/>
                  </a:lnTo>
                  <a:lnTo>
                    <a:pt x="9399968" y="3683774"/>
                  </a:lnTo>
                  <a:lnTo>
                    <a:pt x="9401518" y="3691432"/>
                  </a:lnTo>
                  <a:lnTo>
                    <a:pt x="9405722" y="3697681"/>
                  </a:lnTo>
                  <a:lnTo>
                    <a:pt x="9411970" y="3701885"/>
                  </a:lnTo>
                  <a:lnTo>
                    <a:pt x="9419615" y="3703434"/>
                  </a:lnTo>
                  <a:lnTo>
                    <a:pt x="9427261" y="3701885"/>
                  </a:lnTo>
                  <a:lnTo>
                    <a:pt x="9433509" y="3697681"/>
                  </a:lnTo>
                  <a:lnTo>
                    <a:pt x="9437713" y="3691432"/>
                  </a:lnTo>
                  <a:lnTo>
                    <a:pt x="9439262" y="3683774"/>
                  </a:lnTo>
                  <a:close/>
                </a:path>
                <a:path w="14841219" h="10718800" extrusionOk="0">
                  <a:moveTo>
                    <a:pt x="9439262" y="3583673"/>
                  </a:moveTo>
                  <a:lnTo>
                    <a:pt x="9437713" y="3576040"/>
                  </a:lnTo>
                  <a:lnTo>
                    <a:pt x="9433509" y="3569792"/>
                  </a:lnTo>
                  <a:lnTo>
                    <a:pt x="9427261" y="3565575"/>
                  </a:lnTo>
                  <a:lnTo>
                    <a:pt x="9419615" y="3564039"/>
                  </a:lnTo>
                  <a:lnTo>
                    <a:pt x="9411970" y="3565575"/>
                  </a:lnTo>
                  <a:lnTo>
                    <a:pt x="9405722" y="3569792"/>
                  </a:lnTo>
                  <a:lnTo>
                    <a:pt x="9401518" y="3576040"/>
                  </a:lnTo>
                  <a:lnTo>
                    <a:pt x="9399968" y="3583673"/>
                  </a:lnTo>
                  <a:lnTo>
                    <a:pt x="9401518" y="3591331"/>
                  </a:lnTo>
                  <a:lnTo>
                    <a:pt x="9405722" y="3597579"/>
                  </a:lnTo>
                  <a:lnTo>
                    <a:pt x="9411970" y="3601796"/>
                  </a:lnTo>
                  <a:lnTo>
                    <a:pt x="9419615" y="3603333"/>
                  </a:lnTo>
                  <a:lnTo>
                    <a:pt x="9427261" y="3601796"/>
                  </a:lnTo>
                  <a:lnTo>
                    <a:pt x="9433509" y="3597579"/>
                  </a:lnTo>
                  <a:lnTo>
                    <a:pt x="9437713" y="3591331"/>
                  </a:lnTo>
                  <a:lnTo>
                    <a:pt x="9439262" y="3583673"/>
                  </a:lnTo>
                  <a:close/>
                </a:path>
                <a:path w="14841219" h="10718800" extrusionOk="0">
                  <a:moveTo>
                    <a:pt x="9439262" y="3283394"/>
                  </a:moveTo>
                  <a:lnTo>
                    <a:pt x="9437713" y="3275749"/>
                  </a:lnTo>
                  <a:lnTo>
                    <a:pt x="9433509" y="3269500"/>
                  </a:lnTo>
                  <a:lnTo>
                    <a:pt x="9427261" y="3265297"/>
                  </a:lnTo>
                  <a:lnTo>
                    <a:pt x="9419615" y="3263747"/>
                  </a:lnTo>
                  <a:lnTo>
                    <a:pt x="9411957" y="3265297"/>
                  </a:lnTo>
                  <a:lnTo>
                    <a:pt x="9405709" y="3269500"/>
                  </a:lnTo>
                  <a:lnTo>
                    <a:pt x="9401505" y="3275749"/>
                  </a:lnTo>
                  <a:lnTo>
                    <a:pt x="9399968" y="3283394"/>
                  </a:lnTo>
                  <a:lnTo>
                    <a:pt x="9401505" y="3291040"/>
                  </a:lnTo>
                  <a:lnTo>
                    <a:pt x="9405709" y="3297275"/>
                  </a:lnTo>
                  <a:lnTo>
                    <a:pt x="9411957" y="3301492"/>
                  </a:lnTo>
                  <a:lnTo>
                    <a:pt x="9419615" y="3303028"/>
                  </a:lnTo>
                  <a:lnTo>
                    <a:pt x="9427261" y="3301492"/>
                  </a:lnTo>
                  <a:lnTo>
                    <a:pt x="9433509" y="3297275"/>
                  </a:lnTo>
                  <a:lnTo>
                    <a:pt x="9437713" y="3291040"/>
                  </a:lnTo>
                  <a:lnTo>
                    <a:pt x="9439262" y="3283394"/>
                  </a:lnTo>
                  <a:close/>
                </a:path>
                <a:path w="14841219" h="10718800" extrusionOk="0">
                  <a:moveTo>
                    <a:pt x="9439262" y="3183293"/>
                  </a:moveTo>
                  <a:lnTo>
                    <a:pt x="9437713" y="3175647"/>
                  </a:lnTo>
                  <a:lnTo>
                    <a:pt x="9433509" y="3169412"/>
                  </a:lnTo>
                  <a:lnTo>
                    <a:pt x="9427261" y="3165195"/>
                  </a:lnTo>
                  <a:lnTo>
                    <a:pt x="9419615" y="3163659"/>
                  </a:lnTo>
                  <a:lnTo>
                    <a:pt x="9411957" y="3165195"/>
                  </a:lnTo>
                  <a:lnTo>
                    <a:pt x="9405709" y="3169412"/>
                  </a:lnTo>
                  <a:lnTo>
                    <a:pt x="9401505" y="3175647"/>
                  </a:lnTo>
                  <a:lnTo>
                    <a:pt x="9399968" y="3183293"/>
                  </a:lnTo>
                  <a:lnTo>
                    <a:pt x="9401505" y="3190938"/>
                  </a:lnTo>
                  <a:lnTo>
                    <a:pt x="9405709" y="3197187"/>
                  </a:lnTo>
                  <a:lnTo>
                    <a:pt x="9411957" y="3201403"/>
                  </a:lnTo>
                  <a:lnTo>
                    <a:pt x="9419615" y="3202940"/>
                  </a:lnTo>
                  <a:lnTo>
                    <a:pt x="9427261" y="3201403"/>
                  </a:lnTo>
                  <a:lnTo>
                    <a:pt x="9433509" y="3197187"/>
                  </a:lnTo>
                  <a:lnTo>
                    <a:pt x="9437713" y="3190938"/>
                  </a:lnTo>
                  <a:lnTo>
                    <a:pt x="9439262" y="3183293"/>
                  </a:lnTo>
                  <a:close/>
                </a:path>
                <a:path w="14841219" h="10718800" extrusionOk="0">
                  <a:moveTo>
                    <a:pt x="9439262" y="3083204"/>
                  </a:moveTo>
                  <a:lnTo>
                    <a:pt x="9437713" y="3075559"/>
                  </a:lnTo>
                  <a:lnTo>
                    <a:pt x="9433509" y="3069310"/>
                  </a:lnTo>
                  <a:lnTo>
                    <a:pt x="9427261" y="3065094"/>
                  </a:lnTo>
                  <a:lnTo>
                    <a:pt x="9419615" y="3063557"/>
                  </a:lnTo>
                  <a:lnTo>
                    <a:pt x="9411957" y="3065094"/>
                  </a:lnTo>
                  <a:lnTo>
                    <a:pt x="9405709" y="3069310"/>
                  </a:lnTo>
                  <a:lnTo>
                    <a:pt x="9401505" y="3075559"/>
                  </a:lnTo>
                  <a:lnTo>
                    <a:pt x="9399968" y="3083204"/>
                  </a:lnTo>
                  <a:lnTo>
                    <a:pt x="9401505" y="3090849"/>
                  </a:lnTo>
                  <a:lnTo>
                    <a:pt x="9405709" y="3097098"/>
                  </a:lnTo>
                  <a:lnTo>
                    <a:pt x="9411957" y="3101302"/>
                  </a:lnTo>
                  <a:lnTo>
                    <a:pt x="9419615" y="3102851"/>
                  </a:lnTo>
                  <a:lnTo>
                    <a:pt x="9427261" y="3101302"/>
                  </a:lnTo>
                  <a:lnTo>
                    <a:pt x="9433509" y="3097098"/>
                  </a:lnTo>
                  <a:lnTo>
                    <a:pt x="9437713" y="3090849"/>
                  </a:lnTo>
                  <a:lnTo>
                    <a:pt x="9439262" y="3083204"/>
                  </a:lnTo>
                  <a:close/>
                </a:path>
                <a:path w="14841219" h="10718800" extrusionOk="0">
                  <a:moveTo>
                    <a:pt x="9439262" y="2983103"/>
                  </a:moveTo>
                  <a:lnTo>
                    <a:pt x="9437713" y="2975457"/>
                  </a:lnTo>
                  <a:lnTo>
                    <a:pt x="9433509" y="2969209"/>
                  </a:lnTo>
                  <a:lnTo>
                    <a:pt x="9427261" y="2965005"/>
                  </a:lnTo>
                  <a:lnTo>
                    <a:pt x="9419615" y="2963456"/>
                  </a:lnTo>
                  <a:lnTo>
                    <a:pt x="9411957" y="2965005"/>
                  </a:lnTo>
                  <a:lnTo>
                    <a:pt x="9405709" y="2969209"/>
                  </a:lnTo>
                  <a:lnTo>
                    <a:pt x="9401505" y="2975457"/>
                  </a:lnTo>
                  <a:lnTo>
                    <a:pt x="9399968" y="2983103"/>
                  </a:lnTo>
                  <a:lnTo>
                    <a:pt x="9401505" y="2990748"/>
                  </a:lnTo>
                  <a:lnTo>
                    <a:pt x="9405709" y="2996996"/>
                  </a:lnTo>
                  <a:lnTo>
                    <a:pt x="9411957" y="3001213"/>
                  </a:lnTo>
                  <a:lnTo>
                    <a:pt x="9419615" y="3002750"/>
                  </a:lnTo>
                  <a:lnTo>
                    <a:pt x="9427261" y="3001213"/>
                  </a:lnTo>
                  <a:lnTo>
                    <a:pt x="9433509" y="2996996"/>
                  </a:lnTo>
                  <a:lnTo>
                    <a:pt x="9437713" y="2990748"/>
                  </a:lnTo>
                  <a:lnTo>
                    <a:pt x="9439262" y="2983103"/>
                  </a:lnTo>
                  <a:close/>
                </a:path>
                <a:path w="14841219" h="10718800" extrusionOk="0">
                  <a:moveTo>
                    <a:pt x="9439262" y="2883014"/>
                  </a:moveTo>
                  <a:lnTo>
                    <a:pt x="9437713" y="2875369"/>
                  </a:lnTo>
                  <a:lnTo>
                    <a:pt x="9433509" y="2869107"/>
                  </a:lnTo>
                  <a:lnTo>
                    <a:pt x="9427261" y="2864904"/>
                  </a:lnTo>
                  <a:lnTo>
                    <a:pt x="9419615" y="2863354"/>
                  </a:lnTo>
                  <a:lnTo>
                    <a:pt x="9411957" y="2864904"/>
                  </a:lnTo>
                  <a:lnTo>
                    <a:pt x="9405709" y="2869107"/>
                  </a:lnTo>
                  <a:lnTo>
                    <a:pt x="9401505" y="2875369"/>
                  </a:lnTo>
                  <a:lnTo>
                    <a:pt x="9399968" y="2883014"/>
                  </a:lnTo>
                  <a:lnTo>
                    <a:pt x="9401505" y="2890659"/>
                  </a:lnTo>
                  <a:lnTo>
                    <a:pt x="9405709" y="2896908"/>
                  </a:lnTo>
                  <a:lnTo>
                    <a:pt x="9411957" y="2901111"/>
                  </a:lnTo>
                  <a:lnTo>
                    <a:pt x="9419615" y="2902648"/>
                  </a:lnTo>
                  <a:lnTo>
                    <a:pt x="9427261" y="2901111"/>
                  </a:lnTo>
                  <a:lnTo>
                    <a:pt x="9433509" y="2896908"/>
                  </a:lnTo>
                  <a:lnTo>
                    <a:pt x="9437713" y="2890659"/>
                  </a:lnTo>
                  <a:lnTo>
                    <a:pt x="9439262" y="2883014"/>
                  </a:lnTo>
                  <a:close/>
                </a:path>
                <a:path w="14841219" h="10718800" extrusionOk="0">
                  <a:moveTo>
                    <a:pt x="9439262" y="2782913"/>
                  </a:moveTo>
                  <a:lnTo>
                    <a:pt x="9437713" y="2775267"/>
                  </a:lnTo>
                  <a:lnTo>
                    <a:pt x="9433509" y="2769019"/>
                  </a:lnTo>
                  <a:lnTo>
                    <a:pt x="9427261" y="2764815"/>
                  </a:lnTo>
                  <a:lnTo>
                    <a:pt x="9419615" y="2763266"/>
                  </a:lnTo>
                  <a:lnTo>
                    <a:pt x="9411957" y="2764815"/>
                  </a:lnTo>
                  <a:lnTo>
                    <a:pt x="9405709" y="2769019"/>
                  </a:lnTo>
                  <a:lnTo>
                    <a:pt x="9401505" y="2775267"/>
                  </a:lnTo>
                  <a:lnTo>
                    <a:pt x="9399968" y="2782913"/>
                  </a:lnTo>
                  <a:lnTo>
                    <a:pt x="9401505" y="2790558"/>
                  </a:lnTo>
                  <a:lnTo>
                    <a:pt x="9405709" y="2796806"/>
                  </a:lnTo>
                  <a:lnTo>
                    <a:pt x="9411957" y="2801023"/>
                  </a:lnTo>
                  <a:lnTo>
                    <a:pt x="9419615" y="2802559"/>
                  </a:lnTo>
                  <a:lnTo>
                    <a:pt x="9427261" y="2801023"/>
                  </a:lnTo>
                  <a:lnTo>
                    <a:pt x="9433509" y="2796806"/>
                  </a:lnTo>
                  <a:lnTo>
                    <a:pt x="9437713" y="2790558"/>
                  </a:lnTo>
                  <a:lnTo>
                    <a:pt x="9439262" y="2782913"/>
                  </a:lnTo>
                  <a:close/>
                </a:path>
                <a:path w="14841219" h="10718800" extrusionOk="0">
                  <a:moveTo>
                    <a:pt x="9439262" y="2682824"/>
                  </a:moveTo>
                  <a:lnTo>
                    <a:pt x="9437713" y="2675166"/>
                  </a:lnTo>
                  <a:lnTo>
                    <a:pt x="9433509" y="2668917"/>
                  </a:lnTo>
                  <a:lnTo>
                    <a:pt x="9427261" y="2664714"/>
                  </a:lnTo>
                  <a:lnTo>
                    <a:pt x="9419615" y="2663164"/>
                  </a:lnTo>
                  <a:lnTo>
                    <a:pt x="9411957" y="2664714"/>
                  </a:lnTo>
                  <a:lnTo>
                    <a:pt x="9405709" y="2668917"/>
                  </a:lnTo>
                  <a:lnTo>
                    <a:pt x="9401505" y="2675166"/>
                  </a:lnTo>
                  <a:lnTo>
                    <a:pt x="9399968" y="2682824"/>
                  </a:lnTo>
                  <a:lnTo>
                    <a:pt x="9401505" y="2690469"/>
                  </a:lnTo>
                  <a:lnTo>
                    <a:pt x="9405709" y="2696705"/>
                  </a:lnTo>
                  <a:lnTo>
                    <a:pt x="9411957" y="2700921"/>
                  </a:lnTo>
                  <a:lnTo>
                    <a:pt x="9419615" y="2702458"/>
                  </a:lnTo>
                  <a:lnTo>
                    <a:pt x="9427261" y="2700921"/>
                  </a:lnTo>
                  <a:lnTo>
                    <a:pt x="9433509" y="2696705"/>
                  </a:lnTo>
                  <a:lnTo>
                    <a:pt x="9437713" y="2690469"/>
                  </a:lnTo>
                  <a:lnTo>
                    <a:pt x="9439262" y="2682824"/>
                  </a:lnTo>
                  <a:close/>
                </a:path>
                <a:path w="14841219" h="10718800" extrusionOk="0">
                  <a:moveTo>
                    <a:pt x="9439262" y="2582722"/>
                  </a:moveTo>
                  <a:lnTo>
                    <a:pt x="9437713" y="2575077"/>
                  </a:lnTo>
                  <a:lnTo>
                    <a:pt x="9433509" y="2568829"/>
                  </a:lnTo>
                  <a:lnTo>
                    <a:pt x="9427261" y="2564612"/>
                  </a:lnTo>
                  <a:lnTo>
                    <a:pt x="9419615" y="2563076"/>
                  </a:lnTo>
                  <a:lnTo>
                    <a:pt x="9411957" y="2564612"/>
                  </a:lnTo>
                  <a:lnTo>
                    <a:pt x="9405722" y="2568829"/>
                  </a:lnTo>
                  <a:lnTo>
                    <a:pt x="9401505" y="2575077"/>
                  </a:lnTo>
                  <a:lnTo>
                    <a:pt x="9399968" y="2582722"/>
                  </a:lnTo>
                  <a:lnTo>
                    <a:pt x="9401505" y="2590368"/>
                  </a:lnTo>
                  <a:lnTo>
                    <a:pt x="9405722" y="2596616"/>
                  </a:lnTo>
                  <a:lnTo>
                    <a:pt x="9411957" y="2600820"/>
                  </a:lnTo>
                  <a:lnTo>
                    <a:pt x="9419615" y="2602369"/>
                  </a:lnTo>
                  <a:lnTo>
                    <a:pt x="9427261" y="2600820"/>
                  </a:lnTo>
                  <a:lnTo>
                    <a:pt x="9433509" y="2596616"/>
                  </a:lnTo>
                  <a:lnTo>
                    <a:pt x="9437713" y="2590368"/>
                  </a:lnTo>
                  <a:lnTo>
                    <a:pt x="9439262" y="2582722"/>
                  </a:lnTo>
                  <a:close/>
                </a:path>
                <a:path w="14841219" h="10718800" extrusionOk="0">
                  <a:moveTo>
                    <a:pt x="9439262" y="2482634"/>
                  </a:moveTo>
                  <a:lnTo>
                    <a:pt x="9437713" y="2474988"/>
                  </a:lnTo>
                  <a:lnTo>
                    <a:pt x="9433509" y="2468740"/>
                  </a:lnTo>
                  <a:lnTo>
                    <a:pt x="9427261" y="2464524"/>
                  </a:lnTo>
                  <a:lnTo>
                    <a:pt x="9419615" y="2462987"/>
                  </a:lnTo>
                  <a:lnTo>
                    <a:pt x="9411970" y="2464524"/>
                  </a:lnTo>
                  <a:lnTo>
                    <a:pt x="9405722" y="2468740"/>
                  </a:lnTo>
                  <a:lnTo>
                    <a:pt x="9401518" y="2474988"/>
                  </a:lnTo>
                  <a:lnTo>
                    <a:pt x="9399968" y="2482634"/>
                  </a:lnTo>
                  <a:lnTo>
                    <a:pt x="9401518" y="2490279"/>
                  </a:lnTo>
                  <a:lnTo>
                    <a:pt x="9405722" y="2496528"/>
                  </a:lnTo>
                  <a:lnTo>
                    <a:pt x="9411970" y="2500731"/>
                  </a:lnTo>
                  <a:lnTo>
                    <a:pt x="9419615" y="2502281"/>
                  </a:lnTo>
                  <a:lnTo>
                    <a:pt x="9427261" y="2500731"/>
                  </a:lnTo>
                  <a:lnTo>
                    <a:pt x="9433509" y="2496528"/>
                  </a:lnTo>
                  <a:lnTo>
                    <a:pt x="9437713" y="2490279"/>
                  </a:lnTo>
                  <a:lnTo>
                    <a:pt x="9439262" y="2482634"/>
                  </a:lnTo>
                  <a:close/>
                </a:path>
                <a:path w="14841219" h="10718800" extrusionOk="0">
                  <a:moveTo>
                    <a:pt x="9439262" y="2382520"/>
                  </a:moveTo>
                  <a:lnTo>
                    <a:pt x="9437713" y="2374874"/>
                  </a:lnTo>
                  <a:lnTo>
                    <a:pt x="9433509" y="2368639"/>
                  </a:lnTo>
                  <a:lnTo>
                    <a:pt x="9427261" y="2364435"/>
                  </a:lnTo>
                  <a:lnTo>
                    <a:pt x="9419615" y="2362885"/>
                  </a:lnTo>
                  <a:lnTo>
                    <a:pt x="9411970" y="2364435"/>
                  </a:lnTo>
                  <a:lnTo>
                    <a:pt x="9405722" y="2368639"/>
                  </a:lnTo>
                  <a:lnTo>
                    <a:pt x="9401518" y="2374874"/>
                  </a:lnTo>
                  <a:lnTo>
                    <a:pt x="9399968" y="2382520"/>
                  </a:lnTo>
                  <a:lnTo>
                    <a:pt x="9401518" y="2390178"/>
                  </a:lnTo>
                  <a:lnTo>
                    <a:pt x="9405722" y="2396426"/>
                  </a:lnTo>
                  <a:lnTo>
                    <a:pt x="9411970" y="2400630"/>
                  </a:lnTo>
                  <a:lnTo>
                    <a:pt x="9419615" y="2402179"/>
                  </a:lnTo>
                  <a:lnTo>
                    <a:pt x="9427261" y="2400630"/>
                  </a:lnTo>
                  <a:lnTo>
                    <a:pt x="9433509" y="2396426"/>
                  </a:lnTo>
                  <a:lnTo>
                    <a:pt x="9437713" y="2390178"/>
                  </a:lnTo>
                  <a:lnTo>
                    <a:pt x="9439262" y="2382520"/>
                  </a:lnTo>
                  <a:close/>
                </a:path>
                <a:path w="14841219" h="10718800" extrusionOk="0">
                  <a:moveTo>
                    <a:pt x="9439262" y="2282444"/>
                  </a:moveTo>
                  <a:lnTo>
                    <a:pt x="9437713" y="2274786"/>
                  </a:lnTo>
                  <a:lnTo>
                    <a:pt x="9433509" y="2268550"/>
                  </a:lnTo>
                  <a:lnTo>
                    <a:pt x="9427261" y="2264333"/>
                  </a:lnTo>
                  <a:lnTo>
                    <a:pt x="9419615" y="2262784"/>
                  </a:lnTo>
                  <a:lnTo>
                    <a:pt x="9411970" y="2264333"/>
                  </a:lnTo>
                  <a:lnTo>
                    <a:pt x="9405722" y="2268550"/>
                  </a:lnTo>
                  <a:lnTo>
                    <a:pt x="9401518" y="2274786"/>
                  </a:lnTo>
                  <a:lnTo>
                    <a:pt x="9399968" y="2282444"/>
                  </a:lnTo>
                  <a:lnTo>
                    <a:pt x="9401518" y="2290089"/>
                  </a:lnTo>
                  <a:lnTo>
                    <a:pt x="9405722" y="2296337"/>
                  </a:lnTo>
                  <a:lnTo>
                    <a:pt x="9411970" y="2300541"/>
                  </a:lnTo>
                  <a:lnTo>
                    <a:pt x="9419615" y="2302091"/>
                  </a:lnTo>
                  <a:lnTo>
                    <a:pt x="9427261" y="2300541"/>
                  </a:lnTo>
                  <a:lnTo>
                    <a:pt x="9433509" y="2296337"/>
                  </a:lnTo>
                  <a:lnTo>
                    <a:pt x="9437713" y="2290089"/>
                  </a:lnTo>
                  <a:lnTo>
                    <a:pt x="9439262" y="2282444"/>
                  </a:lnTo>
                  <a:close/>
                </a:path>
                <a:path w="14841219" h="10718800" extrusionOk="0">
                  <a:moveTo>
                    <a:pt x="9439262" y="2182342"/>
                  </a:moveTo>
                  <a:lnTo>
                    <a:pt x="9437713" y="2174697"/>
                  </a:lnTo>
                  <a:lnTo>
                    <a:pt x="9433509" y="2168448"/>
                  </a:lnTo>
                  <a:lnTo>
                    <a:pt x="9427261" y="2164245"/>
                  </a:lnTo>
                  <a:lnTo>
                    <a:pt x="9419615" y="2162695"/>
                  </a:lnTo>
                  <a:lnTo>
                    <a:pt x="9411970" y="2164245"/>
                  </a:lnTo>
                  <a:lnTo>
                    <a:pt x="9405722" y="2168448"/>
                  </a:lnTo>
                  <a:lnTo>
                    <a:pt x="9401518" y="2174697"/>
                  </a:lnTo>
                  <a:lnTo>
                    <a:pt x="9399968" y="2182342"/>
                  </a:lnTo>
                  <a:lnTo>
                    <a:pt x="9401518" y="2189988"/>
                  </a:lnTo>
                  <a:lnTo>
                    <a:pt x="9405722" y="2196236"/>
                  </a:lnTo>
                  <a:lnTo>
                    <a:pt x="9411970" y="2200440"/>
                  </a:lnTo>
                  <a:lnTo>
                    <a:pt x="9419615" y="2201976"/>
                  </a:lnTo>
                  <a:lnTo>
                    <a:pt x="9427261" y="2200440"/>
                  </a:lnTo>
                  <a:lnTo>
                    <a:pt x="9433509" y="2196236"/>
                  </a:lnTo>
                  <a:lnTo>
                    <a:pt x="9437713" y="2189988"/>
                  </a:lnTo>
                  <a:lnTo>
                    <a:pt x="9439262" y="2182342"/>
                  </a:lnTo>
                  <a:close/>
                </a:path>
                <a:path w="14841219" h="10718800" extrusionOk="0">
                  <a:moveTo>
                    <a:pt x="9439262" y="2082241"/>
                  </a:moveTo>
                  <a:lnTo>
                    <a:pt x="9437713" y="2074595"/>
                  </a:lnTo>
                  <a:lnTo>
                    <a:pt x="9433509" y="2068347"/>
                  </a:lnTo>
                  <a:lnTo>
                    <a:pt x="9427261" y="2064143"/>
                  </a:lnTo>
                  <a:lnTo>
                    <a:pt x="9419615" y="2062594"/>
                  </a:lnTo>
                  <a:lnTo>
                    <a:pt x="9411970" y="2064143"/>
                  </a:lnTo>
                  <a:lnTo>
                    <a:pt x="9405722" y="2068347"/>
                  </a:lnTo>
                  <a:lnTo>
                    <a:pt x="9401518" y="2074595"/>
                  </a:lnTo>
                  <a:lnTo>
                    <a:pt x="9399968" y="2082241"/>
                  </a:lnTo>
                  <a:lnTo>
                    <a:pt x="9401518" y="2089886"/>
                  </a:lnTo>
                  <a:lnTo>
                    <a:pt x="9405722" y="2096135"/>
                  </a:lnTo>
                  <a:lnTo>
                    <a:pt x="9411970" y="2100338"/>
                  </a:lnTo>
                  <a:lnTo>
                    <a:pt x="9419615" y="2101888"/>
                  </a:lnTo>
                  <a:lnTo>
                    <a:pt x="9427261" y="2100338"/>
                  </a:lnTo>
                  <a:lnTo>
                    <a:pt x="9433509" y="2096135"/>
                  </a:lnTo>
                  <a:lnTo>
                    <a:pt x="9437713" y="2089886"/>
                  </a:lnTo>
                  <a:lnTo>
                    <a:pt x="9439262" y="2082241"/>
                  </a:lnTo>
                  <a:close/>
                </a:path>
                <a:path w="14841219" h="10718800" extrusionOk="0">
                  <a:moveTo>
                    <a:pt x="9439262" y="1982152"/>
                  </a:moveTo>
                  <a:lnTo>
                    <a:pt x="9437713" y="1974507"/>
                  </a:lnTo>
                  <a:lnTo>
                    <a:pt x="9433509" y="1968258"/>
                  </a:lnTo>
                  <a:lnTo>
                    <a:pt x="9427261" y="1964042"/>
                  </a:lnTo>
                  <a:lnTo>
                    <a:pt x="9419615" y="1962492"/>
                  </a:lnTo>
                  <a:lnTo>
                    <a:pt x="9411970" y="1964042"/>
                  </a:lnTo>
                  <a:lnTo>
                    <a:pt x="9405722" y="1968258"/>
                  </a:lnTo>
                  <a:lnTo>
                    <a:pt x="9401518" y="1974507"/>
                  </a:lnTo>
                  <a:lnTo>
                    <a:pt x="9399968" y="1982152"/>
                  </a:lnTo>
                  <a:lnTo>
                    <a:pt x="9401518" y="1989797"/>
                  </a:lnTo>
                  <a:lnTo>
                    <a:pt x="9405722" y="1996033"/>
                  </a:lnTo>
                  <a:lnTo>
                    <a:pt x="9411970" y="2000250"/>
                  </a:lnTo>
                  <a:lnTo>
                    <a:pt x="9419615" y="2001786"/>
                  </a:lnTo>
                  <a:lnTo>
                    <a:pt x="9427261" y="2000250"/>
                  </a:lnTo>
                  <a:lnTo>
                    <a:pt x="9433509" y="1996033"/>
                  </a:lnTo>
                  <a:lnTo>
                    <a:pt x="9437713" y="1989797"/>
                  </a:lnTo>
                  <a:lnTo>
                    <a:pt x="9439262" y="1982152"/>
                  </a:lnTo>
                  <a:close/>
                </a:path>
                <a:path w="14841219" h="10718800" extrusionOk="0">
                  <a:moveTo>
                    <a:pt x="9469349" y="8083905"/>
                  </a:moveTo>
                  <a:lnTo>
                    <a:pt x="9467799" y="8076260"/>
                  </a:lnTo>
                  <a:lnTo>
                    <a:pt x="9463583" y="8070024"/>
                  </a:lnTo>
                  <a:lnTo>
                    <a:pt x="9457347" y="8065808"/>
                  </a:lnTo>
                  <a:lnTo>
                    <a:pt x="9449702" y="8064271"/>
                  </a:lnTo>
                  <a:lnTo>
                    <a:pt x="9442044" y="8065808"/>
                  </a:lnTo>
                  <a:lnTo>
                    <a:pt x="9435808" y="8070024"/>
                  </a:lnTo>
                  <a:lnTo>
                    <a:pt x="9431591" y="8076260"/>
                  </a:lnTo>
                  <a:lnTo>
                    <a:pt x="9430055" y="8083905"/>
                  </a:lnTo>
                  <a:lnTo>
                    <a:pt x="9431591" y="8091564"/>
                  </a:lnTo>
                  <a:lnTo>
                    <a:pt x="9435808" y="8097799"/>
                  </a:lnTo>
                  <a:lnTo>
                    <a:pt x="9442044" y="8102016"/>
                  </a:lnTo>
                  <a:lnTo>
                    <a:pt x="9449702" y="8103552"/>
                  </a:lnTo>
                  <a:lnTo>
                    <a:pt x="9457347" y="8102016"/>
                  </a:lnTo>
                  <a:lnTo>
                    <a:pt x="9463583" y="8097799"/>
                  </a:lnTo>
                  <a:lnTo>
                    <a:pt x="9467799" y="8091564"/>
                  </a:lnTo>
                  <a:lnTo>
                    <a:pt x="9469349" y="8083905"/>
                  </a:lnTo>
                  <a:close/>
                </a:path>
                <a:path w="14841219" h="10718800" extrusionOk="0">
                  <a:moveTo>
                    <a:pt x="9469349" y="7983817"/>
                  </a:moveTo>
                  <a:lnTo>
                    <a:pt x="9467799" y="7976171"/>
                  </a:lnTo>
                  <a:lnTo>
                    <a:pt x="9463583" y="7969923"/>
                  </a:lnTo>
                  <a:lnTo>
                    <a:pt x="9457347" y="7965707"/>
                  </a:lnTo>
                  <a:lnTo>
                    <a:pt x="9449702" y="7964170"/>
                  </a:lnTo>
                  <a:lnTo>
                    <a:pt x="9442044" y="7965707"/>
                  </a:lnTo>
                  <a:lnTo>
                    <a:pt x="9435808" y="7969923"/>
                  </a:lnTo>
                  <a:lnTo>
                    <a:pt x="9431591" y="7976171"/>
                  </a:lnTo>
                  <a:lnTo>
                    <a:pt x="9430055" y="7983817"/>
                  </a:lnTo>
                  <a:lnTo>
                    <a:pt x="9431591" y="7991462"/>
                  </a:lnTo>
                  <a:lnTo>
                    <a:pt x="9435808" y="7997711"/>
                  </a:lnTo>
                  <a:lnTo>
                    <a:pt x="9442044" y="8001927"/>
                  </a:lnTo>
                  <a:lnTo>
                    <a:pt x="9449702" y="8003464"/>
                  </a:lnTo>
                  <a:lnTo>
                    <a:pt x="9457347" y="8001927"/>
                  </a:lnTo>
                  <a:lnTo>
                    <a:pt x="9463583" y="7997711"/>
                  </a:lnTo>
                  <a:lnTo>
                    <a:pt x="9467799" y="7991462"/>
                  </a:lnTo>
                  <a:lnTo>
                    <a:pt x="9469349" y="7983817"/>
                  </a:lnTo>
                  <a:close/>
                </a:path>
                <a:path w="14841219" h="10718800" extrusionOk="0">
                  <a:moveTo>
                    <a:pt x="9469349" y="7883715"/>
                  </a:moveTo>
                  <a:lnTo>
                    <a:pt x="9467799" y="7876070"/>
                  </a:lnTo>
                  <a:lnTo>
                    <a:pt x="9463583" y="7869822"/>
                  </a:lnTo>
                  <a:lnTo>
                    <a:pt x="9457347" y="7865618"/>
                  </a:lnTo>
                  <a:lnTo>
                    <a:pt x="9449702" y="7864081"/>
                  </a:lnTo>
                  <a:lnTo>
                    <a:pt x="9442044" y="7865618"/>
                  </a:lnTo>
                  <a:lnTo>
                    <a:pt x="9435808" y="7869822"/>
                  </a:lnTo>
                  <a:lnTo>
                    <a:pt x="9431591" y="7876070"/>
                  </a:lnTo>
                  <a:lnTo>
                    <a:pt x="9430055" y="7883715"/>
                  </a:lnTo>
                  <a:lnTo>
                    <a:pt x="9431591" y="7891373"/>
                  </a:lnTo>
                  <a:lnTo>
                    <a:pt x="9435808" y="7897609"/>
                  </a:lnTo>
                  <a:lnTo>
                    <a:pt x="9442044" y="7901826"/>
                  </a:lnTo>
                  <a:lnTo>
                    <a:pt x="9449702" y="7903375"/>
                  </a:lnTo>
                  <a:lnTo>
                    <a:pt x="9457347" y="7901826"/>
                  </a:lnTo>
                  <a:lnTo>
                    <a:pt x="9463583" y="7897609"/>
                  </a:lnTo>
                  <a:lnTo>
                    <a:pt x="9467799" y="7891373"/>
                  </a:lnTo>
                  <a:lnTo>
                    <a:pt x="9469349" y="7883715"/>
                  </a:lnTo>
                  <a:close/>
                </a:path>
                <a:path w="14841219" h="10718800" extrusionOk="0">
                  <a:moveTo>
                    <a:pt x="9469349" y="7783627"/>
                  </a:moveTo>
                  <a:lnTo>
                    <a:pt x="9467799" y="7775981"/>
                  </a:lnTo>
                  <a:lnTo>
                    <a:pt x="9463583" y="7769733"/>
                  </a:lnTo>
                  <a:lnTo>
                    <a:pt x="9457347" y="7765516"/>
                  </a:lnTo>
                  <a:lnTo>
                    <a:pt x="9449702" y="7763980"/>
                  </a:lnTo>
                  <a:lnTo>
                    <a:pt x="9442044" y="7765516"/>
                  </a:lnTo>
                  <a:lnTo>
                    <a:pt x="9435808" y="7769733"/>
                  </a:lnTo>
                  <a:lnTo>
                    <a:pt x="9431591" y="7775981"/>
                  </a:lnTo>
                  <a:lnTo>
                    <a:pt x="9430055" y="7783627"/>
                  </a:lnTo>
                  <a:lnTo>
                    <a:pt x="9431591" y="7791272"/>
                  </a:lnTo>
                  <a:lnTo>
                    <a:pt x="9435808" y="7797520"/>
                  </a:lnTo>
                  <a:lnTo>
                    <a:pt x="9442044" y="7801724"/>
                  </a:lnTo>
                  <a:lnTo>
                    <a:pt x="9449702" y="7803274"/>
                  </a:lnTo>
                  <a:lnTo>
                    <a:pt x="9457347" y="7801724"/>
                  </a:lnTo>
                  <a:lnTo>
                    <a:pt x="9463583" y="7797520"/>
                  </a:lnTo>
                  <a:lnTo>
                    <a:pt x="9467799" y="7791272"/>
                  </a:lnTo>
                  <a:lnTo>
                    <a:pt x="9469349" y="7783627"/>
                  </a:lnTo>
                  <a:close/>
                </a:path>
                <a:path w="14841219" h="10718800" extrusionOk="0">
                  <a:moveTo>
                    <a:pt x="9469349" y="7683525"/>
                  </a:moveTo>
                  <a:lnTo>
                    <a:pt x="9467799" y="7675880"/>
                  </a:lnTo>
                  <a:lnTo>
                    <a:pt x="9463583" y="7669631"/>
                  </a:lnTo>
                  <a:lnTo>
                    <a:pt x="9457347" y="7665428"/>
                  </a:lnTo>
                  <a:lnTo>
                    <a:pt x="9449702" y="7663878"/>
                  </a:lnTo>
                  <a:lnTo>
                    <a:pt x="9442044" y="7665428"/>
                  </a:lnTo>
                  <a:lnTo>
                    <a:pt x="9435808" y="7669631"/>
                  </a:lnTo>
                  <a:lnTo>
                    <a:pt x="9431591" y="7675880"/>
                  </a:lnTo>
                  <a:lnTo>
                    <a:pt x="9430055" y="7683525"/>
                  </a:lnTo>
                  <a:lnTo>
                    <a:pt x="9431591" y="7691171"/>
                  </a:lnTo>
                  <a:lnTo>
                    <a:pt x="9435808" y="7697419"/>
                  </a:lnTo>
                  <a:lnTo>
                    <a:pt x="9442044" y="7701635"/>
                  </a:lnTo>
                  <a:lnTo>
                    <a:pt x="9449702" y="7703172"/>
                  </a:lnTo>
                  <a:lnTo>
                    <a:pt x="9457347" y="7701635"/>
                  </a:lnTo>
                  <a:lnTo>
                    <a:pt x="9463583" y="7697419"/>
                  </a:lnTo>
                  <a:lnTo>
                    <a:pt x="9467799" y="7691171"/>
                  </a:lnTo>
                  <a:lnTo>
                    <a:pt x="9469349" y="7683525"/>
                  </a:lnTo>
                  <a:close/>
                </a:path>
                <a:path w="14841219" h="10718800" extrusionOk="0">
                  <a:moveTo>
                    <a:pt x="9469349" y="7583437"/>
                  </a:moveTo>
                  <a:lnTo>
                    <a:pt x="9467799" y="7575791"/>
                  </a:lnTo>
                  <a:lnTo>
                    <a:pt x="9463583" y="7569543"/>
                  </a:lnTo>
                  <a:lnTo>
                    <a:pt x="9457347" y="7565326"/>
                  </a:lnTo>
                  <a:lnTo>
                    <a:pt x="9449702" y="7563777"/>
                  </a:lnTo>
                  <a:lnTo>
                    <a:pt x="9442044" y="7565326"/>
                  </a:lnTo>
                  <a:lnTo>
                    <a:pt x="9435808" y="7569543"/>
                  </a:lnTo>
                  <a:lnTo>
                    <a:pt x="9431591" y="7575791"/>
                  </a:lnTo>
                  <a:lnTo>
                    <a:pt x="9430055" y="7583437"/>
                  </a:lnTo>
                  <a:lnTo>
                    <a:pt x="9431591" y="7591082"/>
                  </a:lnTo>
                  <a:lnTo>
                    <a:pt x="9435808" y="7597330"/>
                  </a:lnTo>
                  <a:lnTo>
                    <a:pt x="9442044" y="7601534"/>
                  </a:lnTo>
                  <a:lnTo>
                    <a:pt x="9449702" y="7603083"/>
                  </a:lnTo>
                  <a:lnTo>
                    <a:pt x="9457347" y="7601534"/>
                  </a:lnTo>
                  <a:lnTo>
                    <a:pt x="9463583" y="7597330"/>
                  </a:lnTo>
                  <a:lnTo>
                    <a:pt x="9467799" y="7591082"/>
                  </a:lnTo>
                  <a:lnTo>
                    <a:pt x="9469349" y="7583437"/>
                  </a:lnTo>
                  <a:close/>
                </a:path>
                <a:path w="14841219" h="10718800" extrusionOk="0">
                  <a:moveTo>
                    <a:pt x="9469349" y="7483335"/>
                  </a:moveTo>
                  <a:lnTo>
                    <a:pt x="9467799" y="7475690"/>
                  </a:lnTo>
                  <a:lnTo>
                    <a:pt x="9463583" y="7469441"/>
                  </a:lnTo>
                  <a:lnTo>
                    <a:pt x="9457334" y="7465238"/>
                  </a:lnTo>
                  <a:lnTo>
                    <a:pt x="9449702" y="7463688"/>
                  </a:lnTo>
                  <a:lnTo>
                    <a:pt x="9442044" y="7465238"/>
                  </a:lnTo>
                  <a:lnTo>
                    <a:pt x="9435808" y="7469441"/>
                  </a:lnTo>
                  <a:lnTo>
                    <a:pt x="9431591" y="7475690"/>
                  </a:lnTo>
                  <a:lnTo>
                    <a:pt x="9430055" y="7483335"/>
                  </a:lnTo>
                  <a:lnTo>
                    <a:pt x="9431591" y="7490981"/>
                  </a:lnTo>
                  <a:lnTo>
                    <a:pt x="9435808" y="7497229"/>
                  </a:lnTo>
                  <a:lnTo>
                    <a:pt x="9442044" y="7501433"/>
                  </a:lnTo>
                  <a:lnTo>
                    <a:pt x="9449702" y="7502982"/>
                  </a:lnTo>
                  <a:lnTo>
                    <a:pt x="9457334" y="7501433"/>
                  </a:lnTo>
                  <a:lnTo>
                    <a:pt x="9463583" y="7497229"/>
                  </a:lnTo>
                  <a:lnTo>
                    <a:pt x="9467799" y="7490981"/>
                  </a:lnTo>
                  <a:lnTo>
                    <a:pt x="9469349" y="7483335"/>
                  </a:lnTo>
                  <a:close/>
                </a:path>
                <a:path w="14841219" h="10718800" extrusionOk="0">
                  <a:moveTo>
                    <a:pt x="9469349" y="7383234"/>
                  </a:moveTo>
                  <a:lnTo>
                    <a:pt x="9467799" y="7375588"/>
                  </a:lnTo>
                  <a:lnTo>
                    <a:pt x="9463583" y="7369353"/>
                  </a:lnTo>
                  <a:lnTo>
                    <a:pt x="9457334" y="7365136"/>
                  </a:lnTo>
                  <a:lnTo>
                    <a:pt x="9449702" y="7363587"/>
                  </a:lnTo>
                  <a:lnTo>
                    <a:pt x="9442044" y="7365136"/>
                  </a:lnTo>
                  <a:lnTo>
                    <a:pt x="9435808" y="7369353"/>
                  </a:lnTo>
                  <a:lnTo>
                    <a:pt x="9431591" y="7375588"/>
                  </a:lnTo>
                  <a:lnTo>
                    <a:pt x="9430055" y="7383234"/>
                  </a:lnTo>
                  <a:lnTo>
                    <a:pt x="9431591" y="7390879"/>
                  </a:lnTo>
                  <a:lnTo>
                    <a:pt x="9435808" y="7397128"/>
                  </a:lnTo>
                  <a:lnTo>
                    <a:pt x="9442044" y="7401344"/>
                  </a:lnTo>
                  <a:lnTo>
                    <a:pt x="9449702" y="7402881"/>
                  </a:lnTo>
                  <a:lnTo>
                    <a:pt x="9457334" y="7401344"/>
                  </a:lnTo>
                  <a:lnTo>
                    <a:pt x="9463583" y="7397128"/>
                  </a:lnTo>
                  <a:lnTo>
                    <a:pt x="9467799" y="7390879"/>
                  </a:lnTo>
                  <a:lnTo>
                    <a:pt x="9469349" y="7383234"/>
                  </a:lnTo>
                  <a:close/>
                </a:path>
                <a:path w="14841219" h="10718800" extrusionOk="0">
                  <a:moveTo>
                    <a:pt x="9469349" y="7283132"/>
                  </a:moveTo>
                  <a:lnTo>
                    <a:pt x="9467799" y="7275487"/>
                  </a:lnTo>
                  <a:lnTo>
                    <a:pt x="9463583" y="7269251"/>
                  </a:lnTo>
                  <a:lnTo>
                    <a:pt x="9457334" y="7265035"/>
                  </a:lnTo>
                  <a:lnTo>
                    <a:pt x="9449702" y="7263485"/>
                  </a:lnTo>
                  <a:lnTo>
                    <a:pt x="9442044" y="7265035"/>
                  </a:lnTo>
                  <a:lnTo>
                    <a:pt x="9435808" y="7269251"/>
                  </a:lnTo>
                  <a:lnTo>
                    <a:pt x="9431591" y="7275487"/>
                  </a:lnTo>
                  <a:lnTo>
                    <a:pt x="9430055" y="7283132"/>
                  </a:lnTo>
                  <a:lnTo>
                    <a:pt x="9431591" y="7290790"/>
                  </a:lnTo>
                  <a:lnTo>
                    <a:pt x="9435808" y="7297039"/>
                  </a:lnTo>
                  <a:lnTo>
                    <a:pt x="9442044" y="7301243"/>
                  </a:lnTo>
                  <a:lnTo>
                    <a:pt x="9449702" y="7302792"/>
                  </a:lnTo>
                  <a:lnTo>
                    <a:pt x="9457334" y="7301243"/>
                  </a:lnTo>
                  <a:lnTo>
                    <a:pt x="9463583" y="7297039"/>
                  </a:lnTo>
                  <a:lnTo>
                    <a:pt x="9467799" y="7290790"/>
                  </a:lnTo>
                  <a:lnTo>
                    <a:pt x="9469349" y="7283132"/>
                  </a:lnTo>
                  <a:close/>
                </a:path>
                <a:path w="14841219" h="10718800" extrusionOk="0">
                  <a:moveTo>
                    <a:pt x="9469349" y="7183044"/>
                  </a:moveTo>
                  <a:lnTo>
                    <a:pt x="9467799" y="7175398"/>
                  </a:lnTo>
                  <a:lnTo>
                    <a:pt x="9463583" y="7169150"/>
                  </a:lnTo>
                  <a:lnTo>
                    <a:pt x="9457334" y="7164933"/>
                  </a:lnTo>
                  <a:lnTo>
                    <a:pt x="9449702" y="7163397"/>
                  </a:lnTo>
                  <a:lnTo>
                    <a:pt x="9442044" y="7164933"/>
                  </a:lnTo>
                  <a:lnTo>
                    <a:pt x="9435808" y="7169150"/>
                  </a:lnTo>
                  <a:lnTo>
                    <a:pt x="9431591" y="7175398"/>
                  </a:lnTo>
                  <a:lnTo>
                    <a:pt x="9430055" y="7183044"/>
                  </a:lnTo>
                  <a:lnTo>
                    <a:pt x="9431591" y="7190689"/>
                  </a:lnTo>
                  <a:lnTo>
                    <a:pt x="9435808" y="7196937"/>
                  </a:lnTo>
                  <a:lnTo>
                    <a:pt x="9442044" y="7201154"/>
                  </a:lnTo>
                  <a:lnTo>
                    <a:pt x="9449702" y="7202691"/>
                  </a:lnTo>
                  <a:lnTo>
                    <a:pt x="9457334" y="7201154"/>
                  </a:lnTo>
                  <a:lnTo>
                    <a:pt x="9463583" y="7196937"/>
                  </a:lnTo>
                  <a:lnTo>
                    <a:pt x="9467799" y="7190689"/>
                  </a:lnTo>
                  <a:lnTo>
                    <a:pt x="9469349" y="7183044"/>
                  </a:lnTo>
                  <a:close/>
                </a:path>
                <a:path w="14841219" h="10718800" extrusionOk="0">
                  <a:moveTo>
                    <a:pt x="9513252" y="5731091"/>
                  </a:moveTo>
                  <a:lnTo>
                    <a:pt x="9511716" y="5723445"/>
                  </a:lnTo>
                  <a:lnTo>
                    <a:pt x="9507499" y="5717210"/>
                  </a:lnTo>
                  <a:lnTo>
                    <a:pt x="9501251" y="5712993"/>
                  </a:lnTo>
                  <a:lnTo>
                    <a:pt x="9493606" y="5711456"/>
                  </a:lnTo>
                  <a:lnTo>
                    <a:pt x="9485960" y="5712993"/>
                  </a:lnTo>
                  <a:lnTo>
                    <a:pt x="9479712" y="5717210"/>
                  </a:lnTo>
                  <a:lnTo>
                    <a:pt x="9475495" y="5723445"/>
                  </a:lnTo>
                  <a:lnTo>
                    <a:pt x="9473959" y="5731091"/>
                  </a:lnTo>
                  <a:lnTo>
                    <a:pt x="9475495" y="5738736"/>
                  </a:lnTo>
                  <a:lnTo>
                    <a:pt x="9479712" y="5744984"/>
                  </a:lnTo>
                  <a:lnTo>
                    <a:pt x="9485960" y="5749201"/>
                  </a:lnTo>
                  <a:lnTo>
                    <a:pt x="9493606" y="5750738"/>
                  </a:lnTo>
                  <a:lnTo>
                    <a:pt x="9501251" y="5749201"/>
                  </a:lnTo>
                  <a:lnTo>
                    <a:pt x="9507499" y="5744984"/>
                  </a:lnTo>
                  <a:lnTo>
                    <a:pt x="9511716" y="5738736"/>
                  </a:lnTo>
                  <a:lnTo>
                    <a:pt x="9513252" y="5731091"/>
                  </a:lnTo>
                  <a:close/>
                </a:path>
                <a:path w="14841219" h="10718800" extrusionOk="0">
                  <a:moveTo>
                    <a:pt x="9513252" y="5631002"/>
                  </a:moveTo>
                  <a:lnTo>
                    <a:pt x="9511716" y="5623357"/>
                  </a:lnTo>
                  <a:lnTo>
                    <a:pt x="9507499" y="5617108"/>
                  </a:lnTo>
                  <a:lnTo>
                    <a:pt x="9501251" y="5612904"/>
                  </a:lnTo>
                  <a:lnTo>
                    <a:pt x="9493606" y="5611355"/>
                  </a:lnTo>
                  <a:lnTo>
                    <a:pt x="9485960" y="5612904"/>
                  </a:lnTo>
                  <a:lnTo>
                    <a:pt x="9479712" y="5617108"/>
                  </a:lnTo>
                  <a:lnTo>
                    <a:pt x="9475495" y="5623357"/>
                  </a:lnTo>
                  <a:lnTo>
                    <a:pt x="9473959" y="5631002"/>
                  </a:lnTo>
                  <a:lnTo>
                    <a:pt x="9475495" y="5638647"/>
                  </a:lnTo>
                  <a:lnTo>
                    <a:pt x="9479712" y="5644896"/>
                  </a:lnTo>
                  <a:lnTo>
                    <a:pt x="9485960" y="5649099"/>
                  </a:lnTo>
                  <a:lnTo>
                    <a:pt x="9493606" y="5650649"/>
                  </a:lnTo>
                  <a:lnTo>
                    <a:pt x="9501251" y="5649099"/>
                  </a:lnTo>
                  <a:lnTo>
                    <a:pt x="9507499" y="5644896"/>
                  </a:lnTo>
                  <a:lnTo>
                    <a:pt x="9511716" y="5638647"/>
                  </a:lnTo>
                  <a:lnTo>
                    <a:pt x="9513252" y="5631002"/>
                  </a:lnTo>
                  <a:close/>
                </a:path>
                <a:path w="14841219" h="10718800" extrusionOk="0">
                  <a:moveTo>
                    <a:pt x="9513252" y="5530901"/>
                  </a:moveTo>
                  <a:lnTo>
                    <a:pt x="9511716" y="5523255"/>
                  </a:lnTo>
                  <a:lnTo>
                    <a:pt x="9507499" y="5517007"/>
                  </a:lnTo>
                  <a:lnTo>
                    <a:pt x="9501251" y="5512790"/>
                  </a:lnTo>
                  <a:lnTo>
                    <a:pt x="9493606" y="5511254"/>
                  </a:lnTo>
                  <a:lnTo>
                    <a:pt x="9485960" y="5512790"/>
                  </a:lnTo>
                  <a:lnTo>
                    <a:pt x="9479712" y="5517007"/>
                  </a:lnTo>
                  <a:lnTo>
                    <a:pt x="9475495" y="5523255"/>
                  </a:lnTo>
                  <a:lnTo>
                    <a:pt x="9473959" y="5530901"/>
                  </a:lnTo>
                  <a:lnTo>
                    <a:pt x="9475495" y="5538546"/>
                  </a:lnTo>
                  <a:lnTo>
                    <a:pt x="9479712" y="5544794"/>
                  </a:lnTo>
                  <a:lnTo>
                    <a:pt x="9485960" y="5549011"/>
                  </a:lnTo>
                  <a:lnTo>
                    <a:pt x="9493606" y="5550547"/>
                  </a:lnTo>
                  <a:lnTo>
                    <a:pt x="9501251" y="5549011"/>
                  </a:lnTo>
                  <a:lnTo>
                    <a:pt x="9507499" y="5544794"/>
                  </a:lnTo>
                  <a:lnTo>
                    <a:pt x="9511716" y="5538546"/>
                  </a:lnTo>
                  <a:lnTo>
                    <a:pt x="9513252" y="5530901"/>
                  </a:lnTo>
                  <a:close/>
                </a:path>
                <a:path w="14841219" h="10718800" extrusionOk="0">
                  <a:moveTo>
                    <a:pt x="9513252" y="5430799"/>
                  </a:moveTo>
                  <a:lnTo>
                    <a:pt x="9511716" y="5423154"/>
                  </a:lnTo>
                  <a:lnTo>
                    <a:pt x="9507499" y="5416905"/>
                  </a:lnTo>
                  <a:lnTo>
                    <a:pt x="9501251" y="5412702"/>
                  </a:lnTo>
                  <a:lnTo>
                    <a:pt x="9493606" y="5411152"/>
                  </a:lnTo>
                  <a:lnTo>
                    <a:pt x="9485960" y="5412702"/>
                  </a:lnTo>
                  <a:lnTo>
                    <a:pt x="9479712" y="5416905"/>
                  </a:lnTo>
                  <a:lnTo>
                    <a:pt x="9475495" y="5423154"/>
                  </a:lnTo>
                  <a:lnTo>
                    <a:pt x="9473959" y="5430799"/>
                  </a:lnTo>
                  <a:lnTo>
                    <a:pt x="9475495" y="5438457"/>
                  </a:lnTo>
                  <a:lnTo>
                    <a:pt x="9479712" y="5444693"/>
                  </a:lnTo>
                  <a:lnTo>
                    <a:pt x="9485960" y="5448909"/>
                  </a:lnTo>
                  <a:lnTo>
                    <a:pt x="9493606" y="5450446"/>
                  </a:lnTo>
                  <a:lnTo>
                    <a:pt x="9501251" y="5448909"/>
                  </a:lnTo>
                  <a:lnTo>
                    <a:pt x="9507499" y="5444693"/>
                  </a:lnTo>
                  <a:lnTo>
                    <a:pt x="9511716" y="5438457"/>
                  </a:lnTo>
                  <a:lnTo>
                    <a:pt x="9513252" y="5430799"/>
                  </a:lnTo>
                  <a:close/>
                </a:path>
                <a:path w="14841219" h="10718800" extrusionOk="0">
                  <a:moveTo>
                    <a:pt x="9513252" y="5330710"/>
                  </a:moveTo>
                  <a:lnTo>
                    <a:pt x="9511716" y="5323065"/>
                  </a:lnTo>
                  <a:lnTo>
                    <a:pt x="9507499" y="5316817"/>
                  </a:lnTo>
                  <a:lnTo>
                    <a:pt x="9501251" y="5312600"/>
                  </a:lnTo>
                  <a:lnTo>
                    <a:pt x="9493606" y="5311064"/>
                  </a:lnTo>
                  <a:lnTo>
                    <a:pt x="9485960" y="5312600"/>
                  </a:lnTo>
                  <a:lnTo>
                    <a:pt x="9479712" y="5316817"/>
                  </a:lnTo>
                  <a:lnTo>
                    <a:pt x="9475495" y="5323065"/>
                  </a:lnTo>
                  <a:lnTo>
                    <a:pt x="9473959" y="5330710"/>
                  </a:lnTo>
                  <a:lnTo>
                    <a:pt x="9475495" y="5338356"/>
                  </a:lnTo>
                  <a:lnTo>
                    <a:pt x="9479712" y="5344604"/>
                  </a:lnTo>
                  <a:lnTo>
                    <a:pt x="9485960" y="5348808"/>
                  </a:lnTo>
                  <a:lnTo>
                    <a:pt x="9493606" y="5350357"/>
                  </a:lnTo>
                  <a:lnTo>
                    <a:pt x="9501251" y="5348808"/>
                  </a:lnTo>
                  <a:lnTo>
                    <a:pt x="9507499" y="5344604"/>
                  </a:lnTo>
                  <a:lnTo>
                    <a:pt x="9511716" y="5338356"/>
                  </a:lnTo>
                  <a:lnTo>
                    <a:pt x="9513252" y="5330710"/>
                  </a:lnTo>
                  <a:close/>
                </a:path>
                <a:path w="14841219" h="10718800" extrusionOk="0">
                  <a:moveTo>
                    <a:pt x="9513252" y="5230609"/>
                  </a:moveTo>
                  <a:lnTo>
                    <a:pt x="9511716" y="5222964"/>
                  </a:lnTo>
                  <a:lnTo>
                    <a:pt x="9507499" y="5216728"/>
                  </a:lnTo>
                  <a:lnTo>
                    <a:pt x="9501251" y="5212512"/>
                  </a:lnTo>
                  <a:lnTo>
                    <a:pt x="9493606" y="5210975"/>
                  </a:lnTo>
                  <a:lnTo>
                    <a:pt x="9485960" y="5212512"/>
                  </a:lnTo>
                  <a:lnTo>
                    <a:pt x="9479712" y="5216728"/>
                  </a:lnTo>
                  <a:lnTo>
                    <a:pt x="9475495" y="5222964"/>
                  </a:lnTo>
                  <a:lnTo>
                    <a:pt x="9473959" y="5230609"/>
                  </a:lnTo>
                  <a:lnTo>
                    <a:pt x="9475495" y="5238267"/>
                  </a:lnTo>
                  <a:lnTo>
                    <a:pt x="9479712" y="5244503"/>
                  </a:lnTo>
                  <a:lnTo>
                    <a:pt x="9485960" y="5248719"/>
                  </a:lnTo>
                  <a:lnTo>
                    <a:pt x="9493606" y="5250269"/>
                  </a:lnTo>
                  <a:lnTo>
                    <a:pt x="9501251" y="5248719"/>
                  </a:lnTo>
                  <a:lnTo>
                    <a:pt x="9507499" y="5244503"/>
                  </a:lnTo>
                  <a:lnTo>
                    <a:pt x="9511716" y="5238267"/>
                  </a:lnTo>
                  <a:lnTo>
                    <a:pt x="9513252" y="5230609"/>
                  </a:lnTo>
                  <a:close/>
                </a:path>
                <a:path w="14841219" h="10718800" extrusionOk="0">
                  <a:moveTo>
                    <a:pt x="9513252" y="5130520"/>
                  </a:moveTo>
                  <a:lnTo>
                    <a:pt x="9511716" y="5122875"/>
                  </a:lnTo>
                  <a:lnTo>
                    <a:pt x="9507499" y="5116627"/>
                  </a:lnTo>
                  <a:lnTo>
                    <a:pt x="9501251" y="5112410"/>
                  </a:lnTo>
                  <a:lnTo>
                    <a:pt x="9493606" y="5110873"/>
                  </a:lnTo>
                  <a:lnTo>
                    <a:pt x="9485960" y="5112410"/>
                  </a:lnTo>
                  <a:lnTo>
                    <a:pt x="9479712" y="5116627"/>
                  </a:lnTo>
                  <a:lnTo>
                    <a:pt x="9475495" y="5122875"/>
                  </a:lnTo>
                  <a:lnTo>
                    <a:pt x="9473959" y="5130520"/>
                  </a:lnTo>
                  <a:lnTo>
                    <a:pt x="9475495" y="5138166"/>
                  </a:lnTo>
                  <a:lnTo>
                    <a:pt x="9479712" y="5144414"/>
                  </a:lnTo>
                  <a:lnTo>
                    <a:pt x="9485960" y="5148618"/>
                  </a:lnTo>
                  <a:lnTo>
                    <a:pt x="9493606" y="5150155"/>
                  </a:lnTo>
                  <a:lnTo>
                    <a:pt x="9501251" y="5148618"/>
                  </a:lnTo>
                  <a:lnTo>
                    <a:pt x="9507499" y="5144414"/>
                  </a:lnTo>
                  <a:lnTo>
                    <a:pt x="9511716" y="5138166"/>
                  </a:lnTo>
                  <a:lnTo>
                    <a:pt x="9513252" y="5130520"/>
                  </a:lnTo>
                  <a:close/>
                </a:path>
                <a:path w="14841219" h="10718800" extrusionOk="0">
                  <a:moveTo>
                    <a:pt x="9513252" y="5030419"/>
                  </a:moveTo>
                  <a:lnTo>
                    <a:pt x="9511703" y="5022761"/>
                  </a:lnTo>
                  <a:lnTo>
                    <a:pt x="9507499" y="5016525"/>
                  </a:lnTo>
                  <a:lnTo>
                    <a:pt x="9501251" y="5012321"/>
                  </a:lnTo>
                  <a:lnTo>
                    <a:pt x="9493606" y="5010772"/>
                  </a:lnTo>
                  <a:lnTo>
                    <a:pt x="9485947" y="5012321"/>
                  </a:lnTo>
                  <a:lnTo>
                    <a:pt x="9479712" y="5016525"/>
                  </a:lnTo>
                  <a:lnTo>
                    <a:pt x="9475495" y="5022761"/>
                  </a:lnTo>
                  <a:lnTo>
                    <a:pt x="9473946" y="5030419"/>
                  </a:lnTo>
                  <a:lnTo>
                    <a:pt x="9475495" y="5038052"/>
                  </a:lnTo>
                  <a:lnTo>
                    <a:pt x="9479712" y="5044300"/>
                  </a:lnTo>
                  <a:lnTo>
                    <a:pt x="9485947" y="5048516"/>
                  </a:lnTo>
                  <a:lnTo>
                    <a:pt x="9493606" y="5050066"/>
                  </a:lnTo>
                  <a:lnTo>
                    <a:pt x="9501251" y="5048516"/>
                  </a:lnTo>
                  <a:lnTo>
                    <a:pt x="9507499" y="5044300"/>
                  </a:lnTo>
                  <a:lnTo>
                    <a:pt x="9511703" y="5038052"/>
                  </a:lnTo>
                  <a:lnTo>
                    <a:pt x="9513252" y="5030419"/>
                  </a:lnTo>
                  <a:close/>
                </a:path>
                <a:path w="14841219" h="10718800" extrusionOk="0">
                  <a:moveTo>
                    <a:pt x="9513252" y="4930318"/>
                  </a:moveTo>
                  <a:lnTo>
                    <a:pt x="9511703" y="4922672"/>
                  </a:lnTo>
                  <a:lnTo>
                    <a:pt x="9507499" y="4916424"/>
                  </a:lnTo>
                  <a:lnTo>
                    <a:pt x="9501251" y="4912207"/>
                  </a:lnTo>
                  <a:lnTo>
                    <a:pt x="9493606" y="4910658"/>
                  </a:lnTo>
                  <a:lnTo>
                    <a:pt x="9485947" y="4912207"/>
                  </a:lnTo>
                  <a:lnTo>
                    <a:pt x="9479712" y="4916424"/>
                  </a:lnTo>
                  <a:lnTo>
                    <a:pt x="9475495" y="4922672"/>
                  </a:lnTo>
                  <a:lnTo>
                    <a:pt x="9473946" y="4930318"/>
                  </a:lnTo>
                  <a:lnTo>
                    <a:pt x="9475495" y="4937963"/>
                  </a:lnTo>
                  <a:lnTo>
                    <a:pt x="9479712" y="4944211"/>
                  </a:lnTo>
                  <a:lnTo>
                    <a:pt x="9485947" y="4948415"/>
                  </a:lnTo>
                  <a:lnTo>
                    <a:pt x="9493606" y="4949964"/>
                  </a:lnTo>
                  <a:lnTo>
                    <a:pt x="9501251" y="4948415"/>
                  </a:lnTo>
                  <a:lnTo>
                    <a:pt x="9507499" y="4944211"/>
                  </a:lnTo>
                  <a:lnTo>
                    <a:pt x="9511703" y="4937963"/>
                  </a:lnTo>
                  <a:lnTo>
                    <a:pt x="9513252" y="4930318"/>
                  </a:lnTo>
                  <a:close/>
                </a:path>
                <a:path w="14841219" h="10718800" extrusionOk="0">
                  <a:moveTo>
                    <a:pt x="9513252" y="4830216"/>
                  </a:moveTo>
                  <a:lnTo>
                    <a:pt x="9511703" y="4822583"/>
                  </a:lnTo>
                  <a:lnTo>
                    <a:pt x="9507499" y="4816335"/>
                  </a:lnTo>
                  <a:lnTo>
                    <a:pt x="9501251" y="4812119"/>
                  </a:lnTo>
                  <a:lnTo>
                    <a:pt x="9493606" y="4810569"/>
                  </a:lnTo>
                  <a:lnTo>
                    <a:pt x="9485947" y="4812119"/>
                  </a:lnTo>
                  <a:lnTo>
                    <a:pt x="9479712" y="4816335"/>
                  </a:lnTo>
                  <a:lnTo>
                    <a:pt x="9475495" y="4822583"/>
                  </a:lnTo>
                  <a:lnTo>
                    <a:pt x="9473946" y="4830216"/>
                  </a:lnTo>
                  <a:lnTo>
                    <a:pt x="9475495" y="4837874"/>
                  </a:lnTo>
                  <a:lnTo>
                    <a:pt x="9479712" y="4844110"/>
                  </a:lnTo>
                  <a:lnTo>
                    <a:pt x="9485947" y="4848326"/>
                  </a:lnTo>
                  <a:lnTo>
                    <a:pt x="9493606" y="4849863"/>
                  </a:lnTo>
                  <a:lnTo>
                    <a:pt x="9501251" y="4848326"/>
                  </a:lnTo>
                  <a:lnTo>
                    <a:pt x="9507499" y="4844110"/>
                  </a:lnTo>
                  <a:lnTo>
                    <a:pt x="9511703" y="4837874"/>
                  </a:lnTo>
                  <a:lnTo>
                    <a:pt x="9513252" y="4830216"/>
                  </a:lnTo>
                  <a:close/>
                </a:path>
                <a:path w="14841219" h="10718800" extrusionOk="0">
                  <a:moveTo>
                    <a:pt x="9513252" y="4730127"/>
                  </a:moveTo>
                  <a:lnTo>
                    <a:pt x="9511703" y="4722482"/>
                  </a:lnTo>
                  <a:lnTo>
                    <a:pt x="9507499" y="4716234"/>
                  </a:lnTo>
                  <a:lnTo>
                    <a:pt x="9501251" y="4712030"/>
                  </a:lnTo>
                  <a:lnTo>
                    <a:pt x="9493606" y="4710481"/>
                  </a:lnTo>
                  <a:lnTo>
                    <a:pt x="9485947" y="4712030"/>
                  </a:lnTo>
                  <a:lnTo>
                    <a:pt x="9479712" y="4716234"/>
                  </a:lnTo>
                  <a:lnTo>
                    <a:pt x="9475495" y="4722482"/>
                  </a:lnTo>
                  <a:lnTo>
                    <a:pt x="9473946" y="4730127"/>
                  </a:lnTo>
                  <a:lnTo>
                    <a:pt x="9475495" y="4737773"/>
                  </a:lnTo>
                  <a:lnTo>
                    <a:pt x="9479712" y="4744021"/>
                  </a:lnTo>
                  <a:lnTo>
                    <a:pt x="9485947" y="4748225"/>
                  </a:lnTo>
                  <a:lnTo>
                    <a:pt x="9493606" y="4749774"/>
                  </a:lnTo>
                  <a:lnTo>
                    <a:pt x="9501251" y="4748225"/>
                  </a:lnTo>
                  <a:lnTo>
                    <a:pt x="9507499" y="4744021"/>
                  </a:lnTo>
                  <a:lnTo>
                    <a:pt x="9511703" y="4737773"/>
                  </a:lnTo>
                  <a:lnTo>
                    <a:pt x="9513252" y="4730127"/>
                  </a:lnTo>
                  <a:close/>
                </a:path>
                <a:path w="14841219" h="10718800" extrusionOk="0">
                  <a:moveTo>
                    <a:pt x="9513252" y="4630026"/>
                  </a:moveTo>
                  <a:lnTo>
                    <a:pt x="9511703" y="4622381"/>
                  </a:lnTo>
                  <a:lnTo>
                    <a:pt x="9507499" y="4616132"/>
                  </a:lnTo>
                  <a:lnTo>
                    <a:pt x="9501251" y="4611929"/>
                  </a:lnTo>
                  <a:lnTo>
                    <a:pt x="9493606" y="4610379"/>
                  </a:lnTo>
                  <a:lnTo>
                    <a:pt x="9485947" y="4611929"/>
                  </a:lnTo>
                  <a:lnTo>
                    <a:pt x="9479712" y="4616132"/>
                  </a:lnTo>
                  <a:lnTo>
                    <a:pt x="9475495" y="4622381"/>
                  </a:lnTo>
                  <a:lnTo>
                    <a:pt x="9473946" y="4630026"/>
                  </a:lnTo>
                  <a:lnTo>
                    <a:pt x="9475495" y="4637671"/>
                  </a:lnTo>
                  <a:lnTo>
                    <a:pt x="9479712" y="4643920"/>
                  </a:lnTo>
                  <a:lnTo>
                    <a:pt x="9485947" y="4648136"/>
                  </a:lnTo>
                  <a:lnTo>
                    <a:pt x="9493606" y="4649686"/>
                  </a:lnTo>
                  <a:lnTo>
                    <a:pt x="9501251" y="4648136"/>
                  </a:lnTo>
                  <a:lnTo>
                    <a:pt x="9507499" y="4643920"/>
                  </a:lnTo>
                  <a:lnTo>
                    <a:pt x="9511703" y="4637671"/>
                  </a:lnTo>
                  <a:lnTo>
                    <a:pt x="9513252" y="4630026"/>
                  </a:lnTo>
                  <a:close/>
                </a:path>
                <a:path w="14841219" h="10718800" extrusionOk="0">
                  <a:moveTo>
                    <a:pt x="9513252" y="4529925"/>
                  </a:moveTo>
                  <a:lnTo>
                    <a:pt x="9511703" y="4522279"/>
                  </a:lnTo>
                  <a:lnTo>
                    <a:pt x="9507499" y="4516044"/>
                  </a:lnTo>
                  <a:lnTo>
                    <a:pt x="9501251" y="4511827"/>
                  </a:lnTo>
                  <a:lnTo>
                    <a:pt x="9493606" y="4510278"/>
                  </a:lnTo>
                  <a:lnTo>
                    <a:pt x="9485947" y="4511827"/>
                  </a:lnTo>
                  <a:lnTo>
                    <a:pt x="9479712" y="4516044"/>
                  </a:lnTo>
                  <a:lnTo>
                    <a:pt x="9475495" y="4522279"/>
                  </a:lnTo>
                  <a:lnTo>
                    <a:pt x="9473946" y="4529925"/>
                  </a:lnTo>
                  <a:lnTo>
                    <a:pt x="9475495" y="4537583"/>
                  </a:lnTo>
                  <a:lnTo>
                    <a:pt x="9479712" y="4543818"/>
                  </a:lnTo>
                  <a:lnTo>
                    <a:pt x="9485947" y="4548035"/>
                  </a:lnTo>
                  <a:lnTo>
                    <a:pt x="9493606" y="4549572"/>
                  </a:lnTo>
                  <a:lnTo>
                    <a:pt x="9501251" y="4548035"/>
                  </a:lnTo>
                  <a:lnTo>
                    <a:pt x="9507499" y="4543818"/>
                  </a:lnTo>
                  <a:lnTo>
                    <a:pt x="9511703" y="4537583"/>
                  </a:lnTo>
                  <a:lnTo>
                    <a:pt x="9513252" y="4529925"/>
                  </a:lnTo>
                  <a:close/>
                </a:path>
                <a:path w="14841219" h="10718800" extrusionOk="0">
                  <a:moveTo>
                    <a:pt x="9513252" y="4429836"/>
                  </a:moveTo>
                  <a:lnTo>
                    <a:pt x="9511703" y="4422191"/>
                  </a:lnTo>
                  <a:lnTo>
                    <a:pt x="9507499" y="4415942"/>
                  </a:lnTo>
                  <a:lnTo>
                    <a:pt x="9501251" y="4411726"/>
                  </a:lnTo>
                  <a:lnTo>
                    <a:pt x="9493606" y="4410189"/>
                  </a:lnTo>
                  <a:lnTo>
                    <a:pt x="9485947" y="4411726"/>
                  </a:lnTo>
                  <a:lnTo>
                    <a:pt x="9479712" y="4415942"/>
                  </a:lnTo>
                  <a:lnTo>
                    <a:pt x="9475495" y="4422191"/>
                  </a:lnTo>
                  <a:lnTo>
                    <a:pt x="9473946" y="4429836"/>
                  </a:lnTo>
                  <a:lnTo>
                    <a:pt x="9475495" y="4437494"/>
                  </a:lnTo>
                  <a:lnTo>
                    <a:pt x="9479712" y="4443730"/>
                  </a:lnTo>
                  <a:lnTo>
                    <a:pt x="9485947" y="4447933"/>
                  </a:lnTo>
                  <a:lnTo>
                    <a:pt x="9493606" y="4449483"/>
                  </a:lnTo>
                  <a:lnTo>
                    <a:pt x="9501251" y="4447933"/>
                  </a:lnTo>
                  <a:lnTo>
                    <a:pt x="9507499" y="4443730"/>
                  </a:lnTo>
                  <a:lnTo>
                    <a:pt x="9511703" y="4437494"/>
                  </a:lnTo>
                  <a:lnTo>
                    <a:pt x="9513252" y="4429836"/>
                  </a:lnTo>
                  <a:close/>
                </a:path>
                <a:path w="14841219" h="10718800" extrusionOk="0">
                  <a:moveTo>
                    <a:pt x="9513252" y="4329747"/>
                  </a:moveTo>
                  <a:lnTo>
                    <a:pt x="9511703" y="4322102"/>
                  </a:lnTo>
                  <a:lnTo>
                    <a:pt x="9507499" y="4315853"/>
                  </a:lnTo>
                  <a:lnTo>
                    <a:pt x="9501251" y="4311650"/>
                  </a:lnTo>
                  <a:lnTo>
                    <a:pt x="9493606" y="4310100"/>
                  </a:lnTo>
                  <a:lnTo>
                    <a:pt x="9485947" y="4311650"/>
                  </a:lnTo>
                  <a:lnTo>
                    <a:pt x="9479712" y="4315853"/>
                  </a:lnTo>
                  <a:lnTo>
                    <a:pt x="9475495" y="4322102"/>
                  </a:lnTo>
                  <a:lnTo>
                    <a:pt x="9473946" y="4329747"/>
                  </a:lnTo>
                  <a:lnTo>
                    <a:pt x="9475495" y="4337393"/>
                  </a:lnTo>
                  <a:lnTo>
                    <a:pt x="9479712" y="4343628"/>
                  </a:lnTo>
                  <a:lnTo>
                    <a:pt x="9485947" y="4347845"/>
                  </a:lnTo>
                  <a:lnTo>
                    <a:pt x="9493606" y="4349381"/>
                  </a:lnTo>
                  <a:lnTo>
                    <a:pt x="9501251" y="4347845"/>
                  </a:lnTo>
                  <a:lnTo>
                    <a:pt x="9507499" y="4343628"/>
                  </a:lnTo>
                  <a:lnTo>
                    <a:pt x="9511703" y="4337393"/>
                  </a:lnTo>
                  <a:lnTo>
                    <a:pt x="9513252" y="4329747"/>
                  </a:lnTo>
                  <a:close/>
                </a:path>
                <a:path w="14841219" h="10718800" extrusionOk="0">
                  <a:moveTo>
                    <a:pt x="9513252" y="4229646"/>
                  </a:moveTo>
                  <a:lnTo>
                    <a:pt x="9511703" y="4222000"/>
                  </a:lnTo>
                  <a:lnTo>
                    <a:pt x="9507499" y="4215752"/>
                  </a:lnTo>
                  <a:lnTo>
                    <a:pt x="9501251" y="4211536"/>
                  </a:lnTo>
                  <a:lnTo>
                    <a:pt x="9493606" y="4209999"/>
                  </a:lnTo>
                  <a:lnTo>
                    <a:pt x="9485947" y="4211536"/>
                  </a:lnTo>
                  <a:lnTo>
                    <a:pt x="9479712" y="4215752"/>
                  </a:lnTo>
                  <a:lnTo>
                    <a:pt x="9475495" y="4222000"/>
                  </a:lnTo>
                  <a:lnTo>
                    <a:pt x="9473946" y="4229646"/>
                  </a:lnTo>
                  <a:lnTo>
                    <a:pt x="9475495" y="4237291"/>
                  </a:lnTo>
                  <a:lnTo>
                    <a:pt x="9479712" y="4243540"/>
                  </a:lnTo>
                  <a:lnTo>
                    <a:pt x="9485947" y="4247743"/>
                  </a:lnTo>
                  <a:lnTo>
                    <a:pt x="9493606" y="4249293"/>
                  </a:lnTo>
                  <a:lnTo>
                    <a:pt x="9501251" y="4247743"/>
                  </a:lnTo>
                  <a:lnTo>
                    <a:pt x="9507499" y="4243540"/>
                  </a:lnTo>
                  <a:lnTo>
                    <a:pt x="9511703" y="4237291"/>
                  </a:lnTo>
                  <a:lnTo>
                    <a:pt x="9513252" y="4229646"/>
                  </a:lnTo>
                  <a:close/>
                </a:path>
                <a:path w="14841219" h="10718800" extrusionOk="0">
                  <a:moveTo>
                    <a:pt x="9513252" y="4129557"/>
                  </a:moveTo>
                  <a:lnTo>
                    <a:pt x="9511716" y="4121912"/>
                  </a:lnTo>
                  <a:lnTo>
                    <a:pt x="9507499" y="4115663"/>
                  </a:lnTo>
                  <a:lnTo>
                    <a:pt x="9501251" y="4111460"/>
                  </a:lnTo>
                  <a:lnTo>
                    <a:pt x="9493606" y="4109910"/>
                  </a:lnTo>
                  <a:lnTo>
                    <a:pt x="9485960" y="4111460"/>
                  </a:lnTo>
                  <a:lnTo>
                    <a:pt x="9479712" y="4115663"/>
                  </a:lnTo>
                  <a:lnTo>
                    <a:pt x="9475495" y="4121912"/>
                  </a:lnTo>
                  <a:lnTo>
                    <a:pt x="9473959" y="4129557"/>
                  </a:lnTo>
                  <a:lnTo>
                    <a:pt x="9475495" y="4137202"/>
                  </a:lnTo>
                  <a:lnTo>
                    <a:pt x="9479712" y="4143451"/>
                  </a:lnTo>
                  <a:lnTo>
                    <a:pt x="9485960" y="4147655"/>
                  </a:lnTo>
                  <a:lnTo>
                    <a:pt x="9493606" y="4149204"/>
                  </a:lnTo>
                  <a:lnTo>
                    <a:pt x="9501251" y="4147655"/>
                  </a:lnTo>
                  <a:lnTo>
                    <a:pt x="9507499" y="4143451"/>
                  </a:lnTo>
                  <a:lnTo>
                    <a:pt x="9511716" y="4137202"/>
                  </a:lnTo>
                  <a:lnTo>
                    <a:pt x="9513252" y="4129557"/>
                  </a:lnTo>
                  <a:close/>
                </a:path>
                <a:path w="14841219" h="10718800" extrusionOk="0">
                  <a:moveTo>
                    <a:pt x="9513252" y="4029456"/>
                  </a:moveTo>
                  <a:lnTo>
                    <a:pt x="9511716" y="4021810"/>
                  </a:lnTo>
                  <a:lnTo>
                    <a:pt x="9507499" y="4015562"/>
                  </a:lnTo>
                  <a:lnTo>
                    <a:pt x="9501251" y="4011345"/>
                  </a:lnTo>
                  <a:lnTo>
                    <a:pt x="9493606" y="4009809"/>
                  </a:lnTo>
                  <a:lnTo>
                    <a:pt x="9485960" y="4011345"/>
                  </a:lnTo>
                  <a:lnTo>
                    <a:pt x="9479712" y="4015562"/>
                  </a:lnTo>
                  <a:lnTo>
                    <a:pt x="9475495" y="4021810"/>
                  </a:lnTo>
                  <a:lnTo>
                    <a:pt x="9473959" y="4029456"/>
                  </a:lnTo>
                  <a:lnTo>
                    <a:pt x="9475495" y="4037114"/>
                  </a:lnTo>
                  <a:lnTo>
                    <a:pt x="9479712" y="4043349"/>
                  </a:lnTo>
                  <a:lnTo>
                    <a:pt x="9485960" y="4047566"/>
                  </a:lnTo>
                  <a:lnTo>
                    <a:pt x="9493606" y="4049103"/>
                  </a:lnTo>
                  <a:lnTo>
                    <a:pt x="9501251" y="4047566"/>
                  </a:lnTo>
                  <a:lnTo>
                    <a:pt x="9507499" y="4043349"/>
                  </a:lnTo>
                  <a:lnTo>
                    <a:pt x="9511716" y="4037114"/>
                  </a:lnTo>
                  <a:lnTo>
                    <a:pt x="9513252" y="4029456"/>
                  </a:lnTo>
                  <a:close/>
                </a:path>
                <a:path w="14841219" h="10718800" extrusionOk="0">
                  <a:moveTo>
                    <a:pt x="9513252" y="3929367"/>
                  </a:moveTo>
                  <a:lnTo>
                    <a:pt x="9511716" y="3921709"/>
                  </a:lnTo>
                  <a:lnTo>
                    <a:pt x="9507499" y="3915473"/>
                  </a:lnTo>
                  <a:lnTo>
                    <a:pt x="9501251" y="3911257"/>
                  </a:lnTo>
                  <a:lnTo>
                    <a:pt x="9493606" y="3909707"/>
                  </a:lnTo>
                  <a:lnTo>
                    <a:pt x="9485960" y="3911257"/>
                  </a:lnTo>
                  <a:lnTo>
                    <a:pt x="9479712" y="3915473"/>
                  </a:lnTo>
                  <a:lnTo>
                    <a:pt x="9475495" y="3921709"/>
                  </a:lnTo>
                  <a:lnTo>
                    <a:pt x="9473959" y="3929367"/>
                  </a:lnTo>
                  <a:lnTo>
                    <a:pt x="9475495" y="3937012"/>
                  </a:lnTo>
                  <a:lnTo>
                    <a:pt x="9479712" y="3943261"/>
                  </a:lnTo>
                  <a:lnTo>
                    <a:pt x="9485960" y="3947464"/>
                  </a:lnTo>
                  <a:lnTo>
                    <a:pt x="9493606" y="3949001"/>
                  </a:lnTo>
                  <a:lnTo>
                    <a:pt x="9501251" y="3947464"/>
                  </a:lnTo>
                  <a:lnTo>
                    <a:pt x="9507499" y="3943261"/>
                  </a:lnTo>
                  <a:lnTo>
                    <a:pt x="9511716" y="3937012"/>
                  </a:lnTo>
                  <a:lnTo>
                    <a:pt x="9513252" y="3929367"/>
                  </a:lnTo>
                  <a:close/>
                </a:path>
                <a:path w="14841219" h="10718800" extrusionOk="0">
                  <a:moveTo>
                    <a:pt x="9513252" y="3829278"/>
                  </a:moveTo>
                  <a:lnTo>
                    <a:pt x="9511716" y="3821620"/>
                  </a:lnTo>
                  <a:lnTo>
                    <a:pt x="9507499" y="3815372"/>
                  </a:lnTo>
                  <a:lnTo>
                    <a:pt x="9501251" y="3811168"/>
                  </a:lnTo>
                  <a:lnTo>
                    <a:pt x="9493606" y="3809619"/>
                  </a:lnTo>
                  <a:lnTo>
                    <a:pt x="9485960" y="3811168"/>
                  </a:lnTo>
                  <a:lnTo>
                    <a:pt x="9479712" y="3815372"/>
                  </a:lnTo>
                  <a:lnTo>
                    <a:pt x="9475495" y="3821620"/>
                  </a:lnTo>
                  <a:lnTo>
                    <a:pt x="9473959" y="3829278"/>
                  </a:lnTo>
                  <a:lnTo>
                    <a:pt x="9475495" y="3836924"/>
                  </a:lnTo>
                  <a:lnTo>
                    <a:pt x="9479712" y="3843159"/>
                  </a:lnTo>
                  <a:lnTo>
                    <a:pt x="9485960" y="3847376"/>
                  </a:lnTo>
                  <a:lnTo>
                    <a:pt x="9493606" y="3848912"/>
                  </a:lnTo>
                  <a:lnTo>
                    <a:pt x="9501251" y="3847376"/>
                  </a:lnTo>
                  <a:lnTo>
                    <a:pt x="9507499" y="3843159"/>
                  </a:lnTo>
                  <a:lnTo>
                    <a:pt x="9511716" y="3836924"/>
                  </a:lnTo>
                  <a:lnTo>
                    <a:pt x="9513252" y="3829278"/>
                  </a:lnTo>
                  <a:close/>
                </a:path>
                <a:path w="14841219" h="10718800" extrusionOk="0">
                  <a:moveTo>
                    <a:pt x="9513252" y="3729164"/>
                  </a:moveTo>
                  <a:lnTo>
                    <a:pt x="9511716" y="3721519"/>
                  </a:lnTo>
                  <a:lnTo>
                    <a:pt x="9507499" y="3715283"/>
                  </a:lnTo>
                  <a:lnTo>
                    <a:pt x="9501251" y="3711067"/>
                  </a:lnTo>
                  <a:lnTo>
                    <a:pt x="9493606" y="3709530"/>
                  </a:lnTo>
                  <a:lnTo>
                    <a:pt x="9485960" y="3711067"/>
                  </a:lnTo>
                  <a:lnTo>
                    <a:pt x="9479712" y="3715283"/>
                  </a:lnTo>
                  <a:lnTo>
                    <a:pt x="9475495" y="3721519"/>
                  </a:lnTo>
                  <a:lnTo>
                    <a:pt x="9473959" y="3729164"/>
                  </a:lnTo>
                  <a:lnTo>
                    <a:pt x="9475495" y="3736822"/>
                  </a:lnTo>
                  <a:lnTo>
                    <a:pt x="9479712" y="3743058"/>
                  </a:lnTo>
                  <a:lnTo>
                    <a:pt x="9485960" y="3747274"/>
                  </a:lnTo>
                  <a:lnTo>
                    <a:pt x="9493606" y="3748824"/>
                  </a:lnTo>
                  <a:lnTo>
                    <a:pt x="9501251" y="3747274"/>
                  </a:lnTo>
                  <a:lnTo>
                    <a:pt x="9507499" y="3743058"/>
                  </a:lnTo>
                  <a:lnTo>
                    <a:pt x="9511716" y="3736822"/>
                  </a:lnTo>
                  <a:lnTo>
                    <a:pt x="9513252" y="3729164"/>
                  </a:lnTo>
                  <a:close/>
                </a:path>
                <a:path w="14841219" h="10718800" extrusionOk="0">
                  <a:moveTo>
                    <a:pt x="9513252" y="3629075"/>
                  </a:moveTo>
                  <a:lnTo>
                    <a:pt x="9511716" y="3621430"/>
                  </a:lnTo>
                  <a:lnTo>
                    <a:pt x="9507499" y="3615182"/>
                  </a:lnTo>
                  <a:lnTo>
                    <a:pt x="9501251" y="3610965"/>
                  </a:lnTo>
                  <a:lnTo>
                    <a:pt x="9493606" y="3609429"/>
                  </a:lnTo>
                  <a:lnTo>
                    <a:pt x="9485960" y="3610965"/>
                  </a:lnTo>
                  <a:lnTo>
                    <a:pt x="9479712" y="3615182"/>
                  </a:lnTo>
                  <a:lnTo>
                    <a:pt x="9475495" y="3621430"/>
                  </a:lnTo>
                  <a:lnTo>
                    <a:pt x="9473959" y="3629075"/>
                  </a:lnTo>
                  <a:lnTo>
                    <a:pt x="9475495" y="3636721"/>
                  </a:lnTo>
                  <a:lnTo>
                    <a:pt x="9479712" y="3642969"/>
                  </a:lnTo>
                  <a:lnTo>
                    <a:pt x="9485960" y="3647186"/>
                  </a:lnTo>
                  <a:lnTo>
                    <a:pt x="9493606" y="3648722"/>
                  </a:lnTo>
                  <a:lnTo>
                    <a:pt x="9501251" y="3647186"/>
                  </a:lnTo>
                  <a:lnTo>
                    <a:pt x="9507499" y="3642969"/>
                  </a:lnTo>
                  <a:lnTo>
                    <a:pt x="9511716" y="3636721"/>
                  </a:lnTo>
                  <a:lnTo>
                    <a:pt x="9513252" y="3629075"/>
                  </a:lnTo>
                  <a:close/>
                </a:path>
                <a:path w="14841219" h="10718800" extrusionOk="0">
                  <a:moveTo>
                    <a:pt x="9513252" y="3528974"/>
                  </a:moveTo>
                  <a:lnTo>
                    <a:pt x="9511716" y="3521329"/>
                  </a:lnTo>
                  <a:lnTo>
                    <a:pt x="9507499" y="3515093"/>
                  </a:lnTo>
                  <a:lnTo>
                    <a:pt x="9501251" y="3510877"/>
                  </a:lnTo>
                  <a:lnTo>
                    <a:pt x="9493606" y="3509327"/>
                  </a:lnTo>
                  <a:lnTo>
                    <a:pt x="9485960" y="3510877"/>
                  </a:lnTo>
                  <a:lnTo>
                    <a:pt x="9479712" y="3515093"/>
                  </a:lnTo>
                  <a:lnTo>
                    <a:pt x="9475495" y="3521329"/>
                  </a:lnTo>
                  <a:lnTo>
                    <a:pt x="9473959" y="3528974"/>
                  </a:lnTo>
                  <a:lnTo>
                    <a:pt x="9475495" y="3536619"/>
                  </a:lnTo>
                  <a:lnTo>
                    <a:pt x="9479712" y="3542868"/>
                  </a:lnTo>
                  <a:lnTo>
                    <a:pt x="9485960" y="3547084"/>
                  </a:lnTo>
                  <a:lnTo>
                    <a:pt x="9493606" y="3548621"/>
                  </a:lnTo>
                  <a:lnTo>
                    <a:pt x="9501251" y="3547084"/>
                  </a:lnTo>
                  <a:lnTo>
                    <a:pt x="9507499" y="3542868"/>
                  </a:lnTo>
                  <a:lnTo>
                    <a:pt x="9511716" y="3536619"/>
                  </a:lnTo>
                  <a:lnTo>
                    <a:pt x="9513252" y="3528974"/>
                  </a:lnTo>
                  <a:close/>
                </a:path>
                <a:path w="14841219" h="10718800" extrusionOk="0">
                  <a:moveTo>
                    <a:pt x="9513252" y="3428873"/>
                  </a:moveTo>
                  <a:lnTo>
                    <a:pt x="9511703" y="3421227"/>
                  </a:lnTo>
                  <a:lnTo>
                    <a:pt x="9507499" y="3414979"/>
                  </a:lnTo>
                  <a:lnTo>
                    <a:pt x="9501251" y="3410775"/>
                  </a:lnTo>
                  <a:lnTo>
                    <a:pt x="9493606" y="3409238"/>
                  </a:lnTo>
                  <a:lnTo>
                    <a:pt x="9485947" y="3410775"/>
                  </a:lnTo>
                  <a:lnTo>
                    <a:pt x="9479712" y="3414979"/>
                  </a:lnTo>
                  <a:lnTo>
                    <a:pt x="9475495" y="3421227"/>
                  </a:lnTo>
                  <a:lnTo>
                    <a:pt x="9473946" y="3428873"/>
                  </a:lnTo>
                  <a:lnTo>
                    <a:pt x="9475495" y="3436518"/>
                  </a:lnTo>
                  <a:lnTo>
                    <a:pt x="9479712" y="3442766"/>
                  </a:lnTo>
                  <a:lnTo>
                    <a:pt x="9485947" y="3446983"/>
                  </a:lnTo>
                  <a:lnTo>
                    <a:pt x="9493606" y="3448532"/>
                  </a:lnTo>
                  <a:lnTo>
                    <a:pt x="9501251" y="3446983"/>
                  </a:lnTo>
                  <a:lnTo>
                    <a:pt x="9507499" y="3442766"/>
                  </a:lnTo>
                  <a:lnTo>
                    <a:pt x="9511703" y="3436518"/>
                  </a:lnTo>
                  <a:lnTo>
                    <a:pt x="9513252" y="3428873"/>
                  </a:lnTo>
                  <a:close/>
                </a:path>
                <a:path w="14841219" h="10718800" extrusionOk="0">
                  <a:moveTo>
                    <a:pt x="9513252" y="3328784"/>
                  </a:moveTo>
                  <a:lnTo>
                    <a:pt x="9511703" y="3321139"/>
                  </a:lnTo>
                  <a:lnTo>
                    <a:pt x="9507499" y="3314890"/>
                  </a:lnTo>
                  <a:lnTo>
                    <a:pt x="9501251" y="3310674"/>
                  </a:lnTo>
                  <a:lnTo>
                    <a:pt x="9493606" y="3309137"/>
                  </a:lnTo>
                  <a:lnTo>
                    <a:pt x="9485947" y="3310674"/>
                  </a:lnTo>
                  <a:lnTo>
                    <a:pt x="9479712" y="3314890"/>
                  </a:lnTo>
                  <a:lnTo>
                    <a:pt x="9475495" y="3321139"/>
                  </a:lnTo>
                  <a:lnTo>
                    <a:pt x="9473946" y="3328784"/>
                  </a:lnTo>
                  <a:lnTo>
                    <a:pt x="9475495" y="3336429"/>
                  </a:lnTo>
                  <a:lnTo>
                    <a:pt x="9479712" y="3342678"/>
                  </a:lnTo>
                  <a:lnTo>
                    <a:pt x="9485947" y="3346894"/>
                  </a:lnTo>
                  <a:lnTo>
                    <a:pt x="9493606" y="3348431"/>
                  </a:lnTo>
                  <a:lnTo>
                    <a:pt x="9501251" y="3346894"/>
                  </a:lnTo>
                  <a:lnTo>
                    <a:pt x="9507499" y="3342678"/>
                  </a:lnTo>
                  <a:lnTo>
                    <a:pt x="9511703" y="3336429"/>
                  </a:lnTo>
                  <a:lnTo>
                    <a:pt x="9513252" y="3328784"/>
                  </a:lnTo>
                  <a:close/>
                </a:path>
                <a:path w="14841219" h="10718800" extrusionOk="0">
                  <a:moveTo>
                    <a:pt x="9513252" y="3228683"/>
                  </a:moveTo>
                  <a:lnTo>
                    <a:pt x="9511703" y="3221037"/>
                  </a:lnTo>
                  <a:lnTo>
                    <a:pt x="9507499" y="3214789"/>
                  </a:lnTo>
                  <a:lnTo>
                    <a:pt x="9501251" y="3210585"/>
                  </a:lnTo>
                  <a:lnTo>
                    <a:pt x="9493606" y="3209036"/>
                  </a:lnTo>
                  <a:lnTo>
                    <a:pt x="9485947" y="3210585"/>
                  </a:lnTo>
                  <a:lnTo>
                    <a:pt x="9479712" y="3214789"/>
                  </a:lnTo>
                  <a:lnTo>
                    <a:pt x="9475495" y="3221037"/>
                  </a:lnTo>
                  <a:lnTo>
                    <a:pt x="9473946" y="3228683"/>
                  </a:lnTo>
                  <a:lnTo>
                    <a:pt x="9475495" y="3236328"/>
                  </a:lnTo>
                  <a:lnTo>
                    <a:pt x="9479712" y="3242576"/>
                  </a:lnTo>
                  <a:lnTo>
                    <a:pt x="9485947" y="3246780"/>
                  </a:lnTo>
                  <a:lnTo>
                    <a:pt x="9493606" y="3248329"/>
                  </a:lnTo>
                  <a:lnTo>
                    <a:pt x="9501251" y="3246780"/>
                  </a:lnTo>
                  <a:lnTo>
                    <a:pt x="9507499" y="3242576"/>
                  </a:lnTo>
                  <a:lnTo>
                    <a:pt x="9511703" y="3236328"/>
                  </a:lnTo>
                  <a:lnTo>
                    <a:pt x="9513252" y="3228683"/>
                  </a:lnTo>
                  <a:close/>
                </a:path>
                <a:path w="14841219" h="10718800" extrusionOk="0">
                  <a:moveTo>
                    <a:pt x="9513252" y="3128594"/>
                  </a:moveTo>
                  <a:lnTo>
                    <a:pt x="9511703" y="3120936"/>
                  </a:lnTo>
                  <a:lnTo>
                    <a:pt x="9507499" y="3114687"/>
                  </a:lnTo>
                  <a:lnTo>
                    <a:pt x="9501251" y="3110484"/>
                  </a:lnTo>
                  <a:lnTo>
                    <a:pt x="9493606" y="3108934"/>
                  </a:lnTo>
                  <a:lnTo>
                    <a:pt x="9485947" y="3110484"/>
                  </a:lnTo>
                  <a:lnTo>
                    <a:pt x="9479712" y="3114687"/>
                  </a:lnTo>
                  <a:lnTo>
                    <a:pt x="9475495" y="3120936"/>
                  </a:lnTo>
                  <a:lnTo>
                    <a:pt x="9473946" y="3128594"/>
                  </a:lnTo>
                  <a:lnTo>
                    <a:pt x="9475495" y="3136227"/>
                  </a:lnTo>
                  <a:lnTo>
                    <a:pt x="9479712" y="3142475"/>
                  </a:lnTo>
                  <a:lnTo>
                    <a:pt x="9485947" y="3146691"/>
                  </a:lnTo>
                  <a:lnTo>
                    <a:pt x="9493606" y="3148228"/>
                  </a:lnTo>
                  <a:lnTo>
                    <a:pt x="9501251" y="3146691"/>
                  </a:lnTo>
                  <a:lnTo>
                    <a:pt x="9507499" y="3142475"/>
                  </a:lnTo>
                  <a:lnTo>
                    <a:pt x="9511703" y="3136227"/>
                  </a:lnTo>
                  <a:lnTo>
                    <a:pt x="9513252" y="3128594"/>
                  </a:lnTo>
                  <a:close/>
                </a:path>
                <a:path w="14841219" h="10718800" extrusionOk="0">
                  <a:moveTo>
                    <a:pt x="9513252" y="3028492"/>
                  </a:moveTo>
                  <a:lnTo>
                    <a:pt x="9511703" y="3020847"/>
                  </a:lnTo>
                  <a:lnTo>
                    <a:pt x="9507499" y="3014599"/>
                  </a:lnTo>
                  <a:lnTo>
                    <a:pt x="9501251" y="3010382"/>
                  </a:lnTo>
                  <a:lnTo>
                    <a:pt x="9493606" y="3008846"/>
                  </a:lnTo>
                  <a:lnTo>
                    <a:pt x="9485947" y="3010382"/>
                  </a:lnTo>
                  <a:lnTo>
                    <a:pt x="9479712" y="3014599"/>
                  </a:lnTo>
                  <a:lnTo>
                    <a:pt x="9475495" y="3020847"/>
                  </a:lnTo>
                  <a:lnTo>
                    <a:pt x="9473946" y="3028492"/>
                  </a:lnTo>
                  <a:lnTo>
                    <a:pt x="9475495" y="3036138"/>
                  </a:lnTo>
                  <a:lnTo>
                    <a:pt x="9479712" y="3042386"/>
                  </a:lnTo>
                  <a:lnTo>
                    <a:pt x="9485947" y="3046590"/>
                  </a:lnTo>
                  <a:lnTo>
                    <a:pt x="9493606" y="3048139"/>
                  </a:lnTo>
                  <a:lnTo>
                    <a:pt x="9501251" y="3046590"/>
                  </a:lnTo>
                  <a:lnTo>
                    <a:pt x="9507499" y="3042386"/>
                  </a:lnTo>
                  <a:lnTo>
                    <a:pt x="9511703" y="3036138"/>
                  </a:lnTo>
                  <a:lnTo>
                    <a:pt x="9513252" y="3028492"/>
                  </a:lnTo>
                  <a:close/>
                </a:path>
                <a:path w="14841219" h="10718800" extrusionOk="0">
                  <a:moveTo>
                    <a:pt x="9513252" y="2928391"/>
                  </a:moveTo>
                  <a:lnTo>
                    <a:pt x="9511703" y="2920746"/>
                  </a:lnTo>
                  <a:lnTo>
                    <a:pt x="9507499" y="2914510"/>
                  </a:lnTo>
                  <a:lnTo>
                    <a:pt x="9501251" y="2910294"/>
                  </a:lnTo>
                  <a:lnTo>
                    <a:pt x="9493606" y="2908744"/>
                  </a:lnTo>
                  <a:lnTo>
                    <a:pt x="9485947" y="2910294"/>
                  </a:lnTo>
                  <a:lnTo>
                    <a:pt x="9479712" y="2914510"/>
                  </a:lnTo>
                  <a:lnTo>
                    <a:pt x="9475495" y="2920746"/>
                  </a:lnTo>
                  <a:lnTo>
                    <a:pt x="9473946" y="2928391"/>
                  </a:lnTo>
                  <a:lnTo>
                    <a:pt x="9475495" y="2936049"/>
                  </a:lnTo>
                  <a:lnTo>
                    <a:pt x="9479712" y="2942298"/>
                  </a:lnTo>
                  <a:lnTo>
                    <a:pt x="9485947" y="2946501"/>
                  </a:lnTo>
                  <a:lnTo>
                    <a:pt x="9493606" y="2948051"/>
                  </a:lnTo>
                  <a:lnTo>
                    <a:pt x="9501251" y="2946501"/>
                  </a:lnTo>
                  <a:lnTo>
                    <a:pt x="9507499" y="2942298"/>
                  </a:lnTo>
                  <a:lnTo>
                    <a:pt x="9511703" y="2936049"/>
                  </a:lnTo>
                  <a:lnTo>
                    <a:pt x="9513252" y="2928391"/>
                  </a:lnTo>
                  <a:close/>
                </a:path>
                <a:path w="14841219" h="10718800" extrusionOk="0">
                  <a:moveTo>
                    <a:pt x="9513252" y="2828302"/>
                  </a:moveTo>
                  <a:lnTo>
                    <a:pt x="9511703" y="2820657"/>
                  </a:lnTo>
                  <a:lnTo>
                    <a:pt x="9507499" y="2814409"/>
                  </a:lnTo>
                  <a:lnTo>
                    <a:pt x="9501251" y="2810205"/>
                  </a:lnTo>
                  <a:lnTo>
                    <a:pt x="9493606" y="2808655"/>
                  </a:lnTo>
                  <a:lnTo>
                    <a:pt x="9485947" y="2810205"/>
                  </a:lnTo>
                  <a:lnTo>
                    <a:pt x="9479712" y="2814409"/>
                  </a:lnTo>
                  <a:lnTo>
                    <a:pt x="9475495" y="2820657"/>
                  </a:lnTo>
                  <a:lnTo>
                    <a:pt x="9473946" y="2828302"/>
                  </a:lnTo>
                  <a:lnTo>
                    <a:pt x="9475495" y="2835948"/>
                  </a:lnTo>
                  <a:lnTo>
                    <a:pt x="9479712" y="2842196"/>
                  </a:lnTo>
                  <a:lnTo>
                    <a:pt x="9485947" y="2846400"/>
                  </a:lnTo>
                  <a:lnTo>
                    <a:pt x="9493606" y="2847949"/>
                  </a:lnTo>
                  <a:lnTo>
                    <a:pt x="9501251" y="2846400"/>
                  </a:lnTo>
                  <a:lnTo>
                    <a:pt x="9507499" y="2842196"/>
                  </a:lnTo>
                  <a:lnTo>
                    <a:pt x="9511703" y="2835948"/>
                  </a:lnTo>
                  <a:lnTo>
                    <a:pt x="9513252" y="2828302"/>
                  </a:lnTo>
                  <a:close/>
                </a:path>
                <a:path w="14841219" h="10718800" extrusionOk="0">
                  <a:moveTo>
                    <a:pt x="9513252" y="2728201"/>
                  </a:moveTo>
                  <a:lnTo>
                    <a:pt x="9511703" y="2720556"/>
                  </a:lnTo>
                  <a:lnTo>
                    <a:pt x="9507499" y="2714307"/>
                  </a:lnTo>
                  <a:lnTo>
                    <a:pt x="9501251" y="2710103"/>
                  </a:lnTo>
                  <a:lnTo>
                    <a:pt x="9493606" y="2708554"/>
                  </a:lnTo>
                  <a:lnTo>
                    <a:pt x="9485947" y="2710103"/>
                  </a:lnTo>
                  <a:lnTo>
                    <a:pt x="9479712" y="2714307"/>
                  </a:lnTo>
                  <a:lnTo>
                    <a:pt x="9475495" y="2720556"/>
                  </a:lnTo>
                  <a:lnTo>
                    <a:pt x="9473946" y="2728201"/>
                  </a:lnTo>
                  <a:lnTo>
                    <a:pt x="9475495" y="2735846"/>
                  </a:lnTo>
                  <a:lnTo>
                    <a:pt x="9479712" y="2742095"/>
                  </a:lnTo>
                  <a:lnTo>
                    <a:pt x="9485947" y="2746311"/>
                  </a:lnTo>
                  <a:lnTo>
                    <a:pt x="9493606" y="2747848"/>
                  </a:lnTo>
                  <a:lnTo>
                    <a:pt x="9501251" y="2746311"/>
                  </a:lnTo>
                  <a:lnTo>
                    <a:pt x="9507499" y="2742095"/>
                  </a:lnTo>
                  <a:lnTo>
                    <a:pt x="9511703" y="2735846"/>
                  </a:lnTo>
                  <a:lnTo>
                    <a:pt x="9513252" y="2728201"/>
                  </a:lnTo>
                  <a:close/>
                </a:path>
                <a:path w="14841219" h="10718800" extrusionOk="0">
                  <a:moveTo>
                    <a:pt x="9513252" y="2628100"/>
                  </a:moveTo>
                  <a:lnTo>
                    <a:pt x="9511703" y="2620454"/>
                  </a:lnTo>
                  <a:lnTo>
                    <a:pt x="9507499" y="2614206"/>
                  </a:lnTo>
                  <a:lnTo>
                    <a:pt x="9501251" y="2610002"/>
                  </a:lnTo>
                  <a:lnTo>
                    <a:pt x="9493606" y="2608453"/>
                  </a:lnTo>
                  <a:lnTo>
                    <a:pt x="9485947" y="2610002"/>
                  </a:lnTo>
                  <a:lnTo>
                    <a:pt x="9479712" y="2614206"/>
                  </a:lnTo>
                  <a:lnTo>
                    <a:pt x="9475495" y="2620454"/>
                  </a:lnTo>
                  <a:lnTo>
                    <a:pt x="9473946" y="2628100"/>
                  </a:lnTo>
                  <a:lnTo>
                    <a:pt x="9475495" y="2635758"/>
                  </a:lnTo>
                  <a:lnTo>
                    <a:pt x="9479712" y="2641993"/>
                  </a:lnTo>
                  <a:lnTo>
                    <a:pt x="9485947" y="2646210"/>
                  </a:lnTo>
                  <a:lnTo>
                    <a:pt x="9493606" y="2647746"/>
                  </a:lnTo>
                  <a:lnTo>
                    <a:pt x="9501251" y="2646210"/>
                  </a:lnTo>
                  <a:lnTo>
                    <a:pt x="9507499" y="2641993"/>
                  </a:lnTo>
                  <a:lnTo>
                    <a:pt x="9511703" y="2635758"/>
                  </a:lnTo>
                  <a:lnTo>
                    <a:pt x="9513252" y="2628100"/>
                  </a:lnTo>
                  <a:close/>
                </a:path>
                <a:path w="14841219" h="10718800" extrusionOk="0">
                  <a:moveTo>
                    <a:pt x="9513252" y="2528024"/>
                  </a:moveTo>
                  <a:lnTo>
                    <a:pt x="9511716" y="2520365"/>
                  </a:lnTo>
                  <a:lnTo>
                    <a:pt x="9507499" y="2514130"/>
                  </a:lnTo>
                  <a:lnTo>
                    <a:pt x="9501251" y="2509913"/>
                  </a:lnTo>
                  <a:lnTo>
                    <a:pt x="9493606" y="2508364"/>
                  </a:lnTo>
                  <a:lnTo>
                    <a:pt x="9485960" y="2509913"/>
                  </a:lnTo>
                  <a:lnTo>
                    <a:pt x="9479712" y="2514130"/>
                  </a:lnTo>
                  <a:lnTo>
                    <a:pt x="9475495" y="2520365"/>
                  </a:lnTo>
                  <a:lnTo>
                    <a:pt x="9473959" y="2528024"/>
                  </a:lnTo>
                  <a:lnTo>
                    <a:pt x="9475495" y="2535669"/>
                  </a:lnTo>
                  <a:lnTo>
                    <a:pt x="9479712" y="2541917"/>
                  </a:lnTo>
                  <a:lnTo>
                    <a:pt x="9485960" y="2546121"/>
                  </a:lnTo>
                  <a:lnTo>
                    <a:pt x="9493606" y="2547670"/>
                  </a:lnTo>
                  <a:lnTo>
                    <a:pt x="9501251" y="2546121"/>
                  </a:lnTo>
                  <a:lnTo>
                    <a:pt x="9507499" y="2541917"/>
                  </a:lnTo>
                  <a:lnTo>
                    <a:pt x="9511716" y="2535669"/>
                  </a:lnTo>
                  <a:lnTo>
                    <a:pt x="9513252" y="2528024"/>
                  </a:lnTo>
                  <a:close/>
                </a:path>
                <a:path w="14841219" h="10718800" extrusionOk="0">
                  <a:moveTo>
                    <a:pt x="9513252" y="2427922"/>
                  </a:moveTo>
                  <a:lnTo>
                    <a:pt x="9511716" y="2420277"/>
                  </a:lnTo>
                  <a:lnTo>
                    <a:pt x="9507499" y="2414028"/>
                  </a:lnTo>
                  <a:lnTo>
                    <a:pt x="9501251" y="2409825"/>
                  </a:lnTo>
                  <a:lnTo>
                    <a:pt x="9493606" y="2408275"/>
                  </a:lnTo>
                  <a:lnTo>
                    <a:pt x="9485960" y="2409825"/>
                  </a:lnTo>
                  <a:lnTo>
                    <a:pt x="9479712" y="2414028"/>
                  </a:lnTo>
                  <a:lnTo>
                    <a:pt x="9475495" y="2420277"/>
                  </a:lnTo>
                  <a:lnTo>
                    <a:pt x="9473959" y="2427922"/>
                  </a:lnTo>
                  <a:lnTo>
                    <a:pt x="9475495" y="2435568"/>
                  </a:lnTo>
                  <a:lnTo>
                    <a:pt x="9479712" y="2441816"/>
                  </a:lnTo>
                  <a:lnTo>
                    <a:pt x="9485960" y="2446032"/>
                  </a:lnTo>
                  <a:lnTo>
                    <a:pt x="9493606" y="2447569"/>
                  </a:lnTo>
                  <a:lnTo>
                    <a:pt x="9501251" y="2446032"/>
                  </a:lnTo>
                  <a:lnTo>
                    <a:pt x="9507499" y="2441816"/>
                  </a:lnTo>
                  <a:lnTo>
                    <a:pt x="9511716" y="2435568"/>
                  </a:lnTo>
                  <a:lnTo>
                    <a:pt x="9513252" y="2427922"/>
                  </a:lnTo>
                  <a:close/>
                </a:path>
                <a:path w="14841219" h="10718800" extrusionOk="0">
                  <a:moveTo>
                    <a:pt x="9513252" y="2327821"/>
                  </a:moveTo>
                  <a:lnTo>
                    <a:pt x="9511716" y="2320175"/>
                  </a:lnTo>
                  <a:lnTo>
                    <a:pt x="9507499" y="2313940"/>
                  </a:lnTo>
                  <a:lnTo>
                    <a:pt x="9501251" y="2309736"/>
                  </a:lnTo>
                  <a:lnTo>
                    <a:pt x="9493606" y="2308187"/>
                  </a:lnTo>
                  <a:lnTo>
                    <a:pt x="9485960" y="2309736"/>
                  </a:lnTo>
                  <a:lnTo>
                    <a:pt x="9479712" y="2313940"/>
                  </a:lnTo>
                  <a:lnTo>
                    <a:pt x="9475495" y="2320175"/>
                  </a:lnTo>
                  <a:lnTo>
                    <a:pt x="9473959" y="2327821"/>
                  </a:lnTo>
                  <a:lnTo>
                    <a:pt x="9475495" y="2335479"/>
                  </a:lnTo>
                  <a:lnTo>
                    <a:pt x="9479712" y="2341727"/>
                  </a:lnTo>
                  <a:lnTo>
                    <a:pt x="9485960" y="2345931"/>
                  </a:lnTo>
                  <a:lnTo>
                    <a:pt x="9493606" y="2347480"/>
                  </a:lnTo>
                  <a:lnTo>
                    <a:pt x="9501251" y="2345931"/>
                  </a:lnTo>
                  <a:lnTo>
                    <a:pt x="9507499" y="2341727"/>
                  </a:lnTo>
                  <a:lnTo>
                    <a:pt x="9511716" y="2335479"/>
                  </a:lnTo>
                  <a:lnTo>
                    <a:pt x="9513252" y="2327821"/>
                  </a:lnTo>
                  <a:close/>
                </a:path>
                <a:path w="14841219" h="10718800" extrusionOk="0">
                  <a:moveTo>
                    <a:pt x="9513252" y="2227732"/>
                  </a:moveTo>
                  <a:lnTo>
                    <a:pt x="9511716" y="2220087"/>
                  </a:lnTo>
                  <a:lnTo>
                    <a:pt x="9507499" y="2213838"/>
                  </a:lnTo>
                  <a:lnTo>
                    <a:pt x="9501251" y="2209622"/>
                  </a:lnTo>
                  <a:lnTo>
                    <a:pt x="9493606" y="2208085"/>
                  </a:lnTo>
                  <a:lnTo>
                    <a:pt x="9485960" y="2209622"/>
                  </a:lnTo>
                  <a:lnTo>
                    <a:pt x="9479712" y="2213838"/>
                  </a:lnTo>
                  <a:lnTo>
                    <a:pt x="9475495" y="2220087"/>
                  </a:lnTo>
                  <a:lnTo>
                    <a:pt x="9473959" y="2227732"/>
                  </a:lnTo>
                  <a:lnTo>
                    <a:pt x="9475495" y="2235377"/>
                  </a:lnTo>
                  <a:lnTo>
                    <a:pt x="9479712" y="2241626"/>
                  </a:lnTo>
                  <a:lnTo>
                    <a:pt x="9485960" y="2245830"/>
                  </a:lnTo>
                  <a:lnTo>
                    <a:pt x="9493606" y="2247379"/>
                  </a:lnTo>
                  <a:lnTo>
                    <a:pt x="9501251" y="2245830"/>
                  </a:lnTo>
                  <a:lnTo>
                    <a:pt x="9507499" y="2241626"/>
                  </a:lnTo>
                  <a:lnTo>
                    <a:pt x="9511716" y="2235377"/>
                  </a:lnTo>
                  <a:lnTo>
                    <a:pt x="9513252" y="2227732"/>
                  </a:lnTo>
                  <a:close/>
                </a:path>
                <a:path w="14841219" h="10718800" extrusionOk="0">
                  <a:moveTo>
                    <a:pt x="9513252" y="2127643"/>
                  </a:moveTo>
                  <a:lnTo>
                    <a:pt x="9511716" y="2119985"/>
                  </a:lnTo>
                  <a:lnTo>
                    <a:pt x="9507499" y="2113737"/>
                  </a:lnTo>
                  <a:lnTo>
                    <a:pt x="9501251" y="2109533"/>
                  </a:lnTo>
                  <a:lnTo>
                    <a:pt x="9493606" y="2107984"/>
                  </a:lnTo>
                  <a:lnTo>
                    <a:pt x="9485960" y="2109533"/>
                  </a:lnTo>
                  <a:lnTo>
                    <a:pt x="9479712" y="2113737"/>
                  </a:lnTo>
                  <a:lnTo>
                    <a:pt x="9475495" y="2119985"/>
                  </a:lnTo>
                  <a:lnTo>
                    <a:pt x="9473959" y="2127643"/>
                  </a:lnTo>
                  <a:lnTo>
                    <a:pt x="9475495" y="2135276"/>
                  </a:lnTo>
                  <a:lnTo>
                    <a:pt x="9479712" y="2141524"/>
                  </a:lnTo>
                  <a:lnTo>
                    <a:pt x="9485960" y="2145741"/>
                  </a:lnTo>
                  <a:lnTo>
                    <a:pt x="9493606" y="2147278"/>
                  </a:lnTo>
                  <a:lnTo>
                    <a:pt x="9501251" y="2145741"/>
                  </a:lnTo>
                  <a:lnTo>
                    <a:pt x="9507499" y="2141524"/>
                  </a:lnTo>
                  <a:lnTo>
                    <a:pt x="9511716" y="2135276"/>
                  </a:lnTo>
                  <a:lnTo>
                    <a:pt x="9513252" y="2127643"/>
                  </a:lnTo>
                  <a:close/>
                </a:path>
                <a:path w="14841219" h="10718800" extrusionOk="0">
                  <a:moveTo>
                    <a:pt x="9513252" y="2027529"/>
                  </a:moveTo>
                  <a:lnTo>
                    <a:pt x="9511716" y="2019896"/>
                  </a:lnTo>
                  <a:lnTo>
                    <a:pt x="9507499" y="2013648"/>
                  </a:lnTo>
                  <a:lnTo>
                    <a:pt x="9501251" y="2009432"/>
                  </a:lnTo>
                  <a:lnTo>
                    <a:pt x="9493606" y="2007882"/>
                  </a:lnTo>
                  <a:lnTo>
                    <a:pt x="9485960" y="2009432"/>
                  </a:lnTo>
                  <a:lnTo>
                    <a:pt x="9479712" y="2013648"/>
                  </a:lnTo>
                  <a:lnTo>
                    <a:pt x="9475495" y="2019896"/>
                  </a:lnTo>
                  <a:lnTo>
                    <a:pt x="9473959" y="2027529"/>
                  </a:lnTo>
                  <a:lnTo>
                    <a:pt x="9475495" y="2035175"/>
                  </a:lnTo>
                  <a:lnTo>
                    <a:pt x="9479712" y="2041423"/>
                  </a:lnTo>
                  <a:lnTo>
                    <a:pt x="9485960" y="2045639"/>
                  </a:lnTo>
                  <a:lnTo>
                    <a:pt x="9493606" y="2047189"/>
                  </a:lnTo>
                  <a:lnTo>
                    <a:pt x="9501251" y="2045639"/>
                  </a:lnTo>
                  <a:lnTo>
                    <a:pt x="9507499" y="2041423"/>
                  </a:lnTo>
                  <a:lnTo>
                    <a:pt x="9511716" y="2035175"/>
                  </a:lnTo>
                  <a:lnTo>
                    <a:pt x="9513252" y="2027529"/>
                  </a:lnTo>
                  <a:close/>
                </a:path>
                <a:path w="14841219" h="10718800" extrusionOk="0">
                  <a:moveTo>
                    <a:pt x="9513252" y="1927440"/>
                  </a:moveTo>
                  <a:lnTo>
                    <a:pt x="9511716" y="1919795"/>
                  </a:lnTo>
                  <a:lnTo>
                    <a:pt x="9507499" y="1913547"/>
                  </a:lnTo>
                  <a:lnTo>
                    <a:pt x="9501251" y="1909343"/>
                  </a:lnTo>
                  <a:lnTo>
                    <a:pt x="9493606" y="1907794"/>
                  </a:lnTo>
                  <a:lnTo>
                    <a:pt x="9485960" y="1909343"/>
                  </a:lnTo>
                  <a:lnTo>
                    <a:pt x="9479712" y="1913547"/>
                  </a:lnTo>
                  <a:lnTo>
                    <a:pt x="9475495" y="1919795"/>
                  </a:lnTo>
                  <a:lnTo>
                    <a:pt x="9473959" y="1927440"/>
                  </a:lnTo>
                  <a:lnTo>
                    <a:pt x="9475495" y="1935086"/>
                  </a:lnTo>
                  <a:lnTo>
                    <a:pt x="9479712" y="1941334"/>
                  </a:lnTo>
                  <a:lnTo>
                    <a:pt x="9485960" y="1945538"/>
                  </a:lnTo>
                  <a:lnTo>
                    <a:pt x="9493606" y="1947087"/>
                  </a:lnTo>
                  <a:lnTo>
                    <a:pt x="9501251" y="1945538"/>
                  </a:lnTo>
                  <a:lnTo>
                    <a:pt x="9507499" y="1941334"/>
                  </a:lnTo>
                  <a:lnTo>
                    <a:pt x="9511716" y="1935086"/>
                  </a:lnTo>
                  <a:lnTo>
                    <a:pt x="9513252" y="1927440"/>
                  </a:lnTo>
                  <a:close/>
                </a:path>
                <a:path w="14841219" h="10718800" extrusionOk="0">
                  <a:moveTo>
                    <a:pt x="9543339" y="8029207"/>
                  </a:moveTo>
                  <a:lnTo>
                    <a:pt x="9541789" y="8021561"/>
                  </a:lnTo>
                  <a:lnTo>
                    <a:pt x="9537573" y="8015313"/>
                  </a:lnTo>
                  <a:lnTo>
                    <a:pt x="9531337" y="8011109"/>
                  </a:lnTo>
                  <a:lnTo>
                    <a:pt x="9523679" y="8009560"/>
                  </a:lnTo>
                  <a:lnTo>
                    <a:pt x="9516034" y="8011109"/>
                  </a:lnTo>
                  <a:lnTo>
                    <a:pt x="9509785" y="8015313"/>
                  </a:lnTo>
                  <a:lnTo>
                    <a:pt x="9505582" y="8021561"/>
                  </a:lnTo>
                  <a:lnTo>
                    <a:pt x="9504032" y="8029207"/>
                  </a:lnTo>
                  <a:lnTo>
                    <a:pt x="9505582" y="8036852"/>
                  </a:lnTo>
                  <a:lnTo>
                    <a:pt x="9509785" y="8043100"/>
                  </a:lnTo>
                  <a:lnTo>
                    <a:pt x="9516034" y="8047304"/>
                  </a:lnTo>
                  <a:lnTo>
                    <a:pt x="9523679" y="8048853"/>
                  </a:lnTo>
                  <a:lnTo>
                    <a:pt x="9531337" y="8047304"/>
                  </a:lnTo>
                  <a:lnTo>
                    <a:pt x="9537573" y="8043100"/>
                  </a:lnTo>
                  <a:lnTo>
                    <a:pt x="9541789" y="8036852"/>
                  </a:lnTo>
                  <a:lnTo>
                    <a:pt x="9543339" y="8029207"/>
                  </a:lnTo>
                  <a:close/>
                </a:path>
                <a:path w="14841219" h="10718800" extrusionOk="0">
                  <a:moveTo>
                    <a:pt x="9543339" y="7929105"/>
                  </a:moveTo>
                  <a:lnTo>
                    <a:pt x="9541789" y="7921460"/>
                  </a:lnTo>
                  <a:lnTo>
                    <a:pt x="9537573" y="7915224"/>
                  </a:lnTo>
                  <a:lnTo>
                    <a:pt x="9531337" y="7911008"/>
                  </a:lnTo>
                  <a:lnTo>
                    <a:pt x="9523679" y="7909458"/>
                  </a:lnTo>
                  <a:lnTo>
                    <a:pt x="9516034" y="7911008"/>
                  </a:lnTo>
                  <a:lnTo>
                    <a:pt x="9509785" y="7915224"/>
                  </a:lnTo>
                  <a:lnTo>
                    <a:pt x="9505582" y="7921460"/>
                  </a:lnTo>
                  <a:lnTo>
                    <a:pt x="9504032" y="7929105"/>
                  </a:lnTo>
                  <a:lnTo>
                    <a:pt x="9505582" y="7936763"/>
                  </a:lnTo>
                  <a:lnTo>
                    <a:pt x="9509785" y="7942999"/>
                  </a:lnTo>
                  <a:lnTo>
                    <a:pt x="9516034" y="7947215"/>
                  </a:lnTo>
                  <a:lnTo>
                    <a:pt x="9523679" y="7948752"/>
                  </a:lnTo>
                  <a:lnTo>
                    <a:pt x="9531337" y="7947215"/>
                  </a:lnTo>
                  <a:lnTo>
                    <a:pt x="9537573" y="7942999"/>
                  </a:lnTo>
                  <a:lnTo>
                    <a:pt x="9541789" y="7936763"/>
                  </a:lnTo>
                  <a:lnTo>
                    <a:pt x="9543339" y="7929105"/>
                  </a:lnTo>
                  <a:close/>
                </a:path>
                <a:path w="14841219" h="10718800" extrusionOk="0">
                  <a:moveTo>
                    <a:pt x="9543339" y="7829016"/>
                  </a:moveTo>
                  <a:lnTo>
                    <a:pt x="9541789" y="7821371"/>
                  </a:lnTo>
                  <a:lnTo>
                    <a:pt x="9537573" y="7815123"/>
                  </a:lnTo>
                  <a:lnTo>
                    <a:pt x="9531337" y="7810906"/>
                  </a:lnTo>
                  <a:lnTo>
                    <a:pt x="9523679" y="7809357"/>
                  </a:lnTo>
                  <a:lnTo>
                    <a:pt x="9516034" y="7810906"/>
                  </a:lnTo>
                  <a:lnTo>
                    <a:pt x="9509785" y="7815123"/>
                  </a:lnTo>
                  <a:lnTo>
                    <a:pt x="9505582" y="7821371"/>
                  </a:lnTo>
                  <a:lnTo>
                    <a:pt x="9504032" y="7829016"/>
                  </a:lnTo>
                  <a:lnTo>
                    <a:pt x="9505582" y="7836662"/>
                  </a:lnTo>
                  <a:lnTo>
                    <a:pt x="9509785" y="7842910"/>
                  </a:lnTo>
                  <a:lnTo>
                    <a:pt x="9516034" y="7847114"/>
                  </a:lnTo>
                  <a:lnTo>
                    <a:pt x="9523679" y="7848663"/>
                  </a:lnTo>
                  <a:lnTo>
                    <a:pt x="9531337" y="7847114"/>
                  </a:lnTo>
                  <a:lnTo>
                    <a:pt x="9537573" y="7842910"/>
                  </a:lnTo>
                  <a:lnTo>
                    <a:pt x="9541789" y="7836662"/>
                  </a:lnTo>
                  <a:lnTo>
                    <a:pt x="9543339" y="7829016"/>
                  </a:lnTo>
                  <a:close/>
                </a:path>
                <a:path w="14841219" h="10718800" extrusionOk="0">
                  <a:moveTo>
                    <a:pt x="9543339" y="7728915"/>
                  </a:moveTo>
                  <a:lnTo>
                    <a:pt x="9541789" y="7721270"/>
                  </a:lnTo>
                  <a:lnTo>
                    <a:pt x="9537573" y="7715021"/>
                  </a:lnTo>
                  <a:lnTo>
                    <a:pt x="9531337" y="7710805"/>
                  </a:lnTo>
                  <a:lnTo>
                    <a:pt x="9523679" y="7709268"/>
                  </a:lnTo>
                  <a:lnTo>
                    <a:pt x="9516034" y="7710805"/>
                  </a:lnTo>
                  <a:lnTo>
                    <a:pt x="9509785" y="7715021"/>
                  </a:lnTo>
                  <a:lnTo>
                    <a:pt x="9505582" y="7721270"/>
                  </a:lnTo>
                  <a:lnTo>
                    <a:pt x="9504032" y="7728915"/>
                  </a:lnTo>
                  <a:lnTo>
                    <a:pt x="9505582" y="7736573"/>
                  </a:lnTo>
                  <a:lnTo>
                    <a:pt x="9509785" y="7742809"/>
                  </a:lnTo>
                  <a:lnTo>
                    <a:pt x="9516034" y="7747013"/>
                  </a:lnTo>
                  <a:lnTo>
                    <a:pt x="9523679" y="7748562"/>
                  </a:lnTo>
                  <a:lnTo>
                    <a:pt x="9531337" y="7747013"/>
                  </a:lnTo>
                  <a:lnTo>
                    <a:pt x="9537573" y="7742809"/>
                  </a:lnTo>
                  <a:lnTo>
                    <a:pt x="9541789" y="7736573"/>
                  </a:lnTo>
                  <a:lnTo>
                    <a:pt x="9543339" y="7728915"/>
                  </a:lnTo>
                  <a:close/>
                </a:path>
                <a:path w="14841219" h="10718800" extrusionOk="0">
                  <a:moveTo>
                    <a:pt x="9543339" y="7628826"/>
                  </a:moveTo>
                  <a:lnTo>
                    <a:pt x="9541789" y="7621168"/>
                  </a:lnTo>
                  <a:lnTo>
                    <a:pt x="9537573" y="7614933"/>
                  </a:lnTo>
                  <a:lnTo>
                    <a:pt x="9531337" y="7610716"/>
                  </a:lnTo>
                  <a:lnTo>
                    <a:pt x="9523679" y="7609179"/>
                  </a:lnTo>
                  <a:lnTo>
                    <a:pt x="9516034" y="7610716"/>
                  </a:lnTo>
                  <a:lnTo>
                    <a:pt x="9509785" y="7614933"/>
                  </a:lnTo>
                  <a:lnTo>
                    <a:pt x="9505582" y="7621168"/>
                  </a:lnTo>
                  <a:lnTo>
                    <a:pt x="9504032" y="7628826"/>
                  </a:lnTo>
                  <a:lnTo>
                    <a:pt x="9505582" y="7636472"/>
                  </a:lnTo>
                  <a:lnTo>
                    <a:pt x="9509785" y="7642720"/>
                  </a:lnTo>
                  <a:lnTo>
                    <a:pt x="9516034" y="7646924"/>
                  </a:lnTo>
                  <a:lnTo>
                    <a:pt x="9523679" y="7648473"/>
                  </a:lnTo>
                  <a:lnTo>
                    <a:pt x="9531337" y="7646924"/>
                  </a:lnTo>
                  <a:lnTo>
                    <a:pt x="9537573" y="7642720"/>
                  </a:lnTo>
                  <a:lnTo>
                    <a:pt x="9541789" y="7636472"/>
                  </a:lnTo>
                  <a:lnTo>
                    <a:pt x="9543339" y="7628826"/>
                  </a:lnTo>
                  <a:close/>
                </a:path>
                <a:path w="14841219" h="10718800" extrusionOk="0">
                  <a:moveTo>
                    <a:pt x="9543339" y="7528725"/>
                  </a:moveTo>
                  <a:lnTo>
                    <a:pt x="9541789" y="7521080"/>
                  </a:lnTo>
                  <a:lnTo>
                    <a:pt x="9537573" y="7514831"/>
                  </a:lnTo>
                  <a:lnTo>
                    <a:pt x="9531325" y="7510615"/>
                  </a:lnTo>
                  <a:lnTo>
                    <a:pt x="9523679" y="7509078"/>
                  </a:lnTo>
                  <a:lnTo>
                    <a:pt x="9516034" y="7510615"/>
                  </a:lnTo>
                  <a:lnTo>
                    <a:pt x="9509785" y="7514831"/>
                  </a:lnTo>
                  <a:lnTo>
                    <a:pt x="9505582" y="7521080"/>
                  </a:lnTo>
                  <a:lnTo>
                    <a:pt x="9504032" y="7528725"/>
                  </a:lnTo>
                  <a:lnTo>
                    <a:pt x="9505582" y="7536370"/>
                  </a:lnTo>
                  <a:lnTo>
                    <a:pt x="9509785" y="7542619"/>
                  </a:lnTo>
                  <a:lnTo>
                    <a:pt x="9516034" y="7546835"/>
                  </a:lnTo>
                  <a:lnTo>
                    <a:pt x="9523679" y="7548372"/>
                  </a:lnTo>
                  <a:lnTo>
                    <a:pt x="9531325" y="7546835"/>
                  </a:lnTo>
                  <a:lnTo>
                    <a:pt x="9537573" y="7542619"/>
                  </a:lnTo>
                  <a:lnTo>
                    <a:pt x="9541789" y="7536370"/>
                  </a:lnTo>
                  <a:lnTo>
                    <a:pt x="9543339" y="7528725"/>
                  </a:lnTo>
                  <a:close/>
                </a:path>
                <a:path w="14841219" h="10718800" extrusionOk="0">
                  <a:moveTo>
                    <a:pt x="9543339" y="7428624"/>
                  </a:moveTo>
                  <a:lnTo>
                    <a:pt x="9541789" y="7420978"/>
                  </a:lnTo>
                  <a:lnTo>
                    <a:pt x="9537573" y="7414742"/>
                  </a:lnTo>
                  <a:lnTo>
                    <a:pt x="9531325" y="7410526"/>
                  </a:lnTo>
                  <a:lnTo>
                    <a:pt x="9523679" y="7408977"/>
                  </a:lnTo>
                  <a:lnTo>
                    <a:pt x="9516034" y="7410526"/>
                  </a:lnTo>
                  <a:lnTo>
                    <a:pt x="9509785" y="7414742"/>
                  </a:lnTo>
                  <a:lnTo>
                    <a:pt x="9505582" y="7420978"/>
                  </a:lnTo>
                  <a:lnTo>
                    <a:pt x="9504032" y="7428624"/>
                  </a:lnTo>
                  <a:lnTo>
                    <a:pt x="9505582" y="7436282"/>
                  </a:lnTo>
                  <a:lnTo>
                    <a:pt x="9509785" y="7442517"/>
                  </a:lnTo>
                  <a:lnTo>
                    <a:pt x="9516034" y="7446734"/>
                  </a:lnTo>
                  <a:lnTo>
                    <a:pt x="9523679" y="7448270"/>
                  </a:lnTo>
                  <a:lnTo>
                    <a:pt x="9531325" y="7446734"/>
                  </a:lnTo>
                  <a:lnTo>
                    <a:pt x="9537573" y="7442517"/>
                  </a:lnTo>
                  <a:lnTo>
                    <a:pt x="9541789" y="7436282"/>
                  </a:lnTo>
                  <a:lnTo>
                    <a:pt x="9543339" y="7428624"/>
                  </a:lnTo>
                  <a:close/>
                </a:path>
                <a:path w="14841219" h="10718800" extrusionOk="0">
                  <a:moveTo>
                    <a:pt x="9543339" y="7328535"/>
                  </a:moveTo>
                  <a:lnTo>
                    <a:pt x="9541789" y="7320889"/>
                  </a:lnTo>
                  <a:lnTo>
                    <a:pt x="9537573" y="7314641"/>
                  </a:lnTo>
                  <a:lnTo>
                    <a:pt x="9531325" y="7310437"/>
                  </a:lnTo>
                  <a:lnTo>
                    <a:pt x="9523679" y="7308888"/>
                  </a:lnTo>
                  <a:lnTo>
                    <a:pt x="9516034" y="7310437"/>
                  </a:lnTo>
                  <a:lnTo>
                    <a:pt x="9509785" y="7314641"/>
                  </a:lnTo>
                  <a:lnTo>
                    <a:pt x="9505582" y="7320889"/>
                  </a:lnTo>
                  <a:lnTo>
                    <a:pt x="9504032" y="7328535"/>
                  </a:lnTo>
                  <a:lnTo>
                    <a:pt x="9505582" y="7336180"/>
                  </a:lnTo>
                  <a:lnTo>
                    <a:pt x="9509785" y="7342429"/>
                  </a:lnTo>
                  <a:lnTo>
                    <a:pt x="9516034" y="7346632"/>
                  </a:lnTo>
                  <a:lnTo>
                    <a:pt x="9523679" y="7348169"/>
                  </a:lnTo>
                  <a:lnTo>
                    <a:pt x="9531325" y="7346632"/>
                  </a:lnTo>
                  <a:lnTo>
                    <a:pt x="9537573" y="7342429"/>
                  </a:lnTo>
                  <a:lnTo>
                    <a:pt x="9541789" y="7336180"/>
                  </a:lnTo>
                  <a:lnTo>
                    <a:pt x="9543339" y="7328535"/>
                  </a:lnTo>
                  <a:close/>
                </a:path>
                <a:path w="14841219" h="10718800" extrusionOk="0">
                  <a:moveTo>
                    <a:pt x="9543339" y="7228433"/>
                  </a:moveTo>
                  <a:lnTo>
                    <a:pt x="9541789" y="7220788"/>
                  </a:lnTo>
                  <a:lnTo>
                    <a:pt x="9537573" y="7214540"/>
                  </a:lnTo>
                  <a:lnTo>
                    <a:pt x="9531325" y="7210336"/>
                  </a:lnTo>
                  <a:lnTo>
                    <a:pt x="9523679" y="7208799"/>
                  </a:lnTo>
                  <a:lnTo>
                    <a:pt x="9516034" y="7210336"/>
                  </a:lnTo>
                  <a:lnTo>
                    <a:pt x="9509785" y="7214540"/>
                  </a:lnTo>
                  <a:lnTo>
                    <a:pt x="9505582" y="7220788"/>
                  </a:lnTo>
                  <a:lnTo>
                    <a:pt x="9504032" y="7228433"/>
                  </a:lnTo>
                  <a:lnTo>
                    <a:pt x="9505582" y="7236079"/>
                  </a:lnTo>
                  <a:lnTo>
                    <a:pt x="9509785" y="7242327"/>
                  </a:lnTo>
                  <a:lnTo>
                    <a:pt x="9516034" y="7246531"/>
                  </a:lnTo>
                  <a:lnTo>
                    <a:pt x="9523679" y="7248080"/>
                  </a:lnTo>
                  <a:lnTo>
                    <a:pt x="9531325" y="7246531"/>
                  </a:lnTo>
                  <a:lnTo>
                    <a:pt x="9537573" y="7242327"/>
                  </a:lnTo>
                  <a:lnTo>
                    <a:pt x="9541789" y="7236079"/>
                  </a:lnTo>
                  <a:lnTo>
                    <a:pt x="9543339" y="7228433"/>
                  </a:lnTo>
                  <a:close/>
                </a:path>
                <a:path w="14841219" h="10718800" extrusionOk="0">
                  <a:moveTo>
                    <a:pt x="9587230" y="4975707"/>
                  </a:moveTo>
                  <a:lnTo>
                    <a:pt x="9585681" y="4968062"/>
                  </a:lnTo>
                  <a:lnTo>
                    <a:pt x="9581477" y="4961814"/>
                  </a:lnTo>
                  <a:lnTo>
                    <a:pt x="9575241" y="4957610"/>
                  </a:lnTo>
                  <a:lnTo>
                    <a:pt x="9567596" y="4956060"/>
                  </a:lnTo>
                  <a:lnTo>
                    <a:pt x="9559950" y="4957610"/>
                  </a:lnTo>
                  <a:lnTo>
                    <a:pt x="9553702" y="4961814"/>
                  </a:lnTo>
                  <a:lnTo>
                    <a:pt x="9549486" y="4968062"/>
                  </a:lnTo>
                  <a:lnTo>
                    <a:pt x="9547949" y="4975707"/>
                  </a:lnTo>
                  <a:lnTo>
                    <a:pt x="9549486" y="4983353"/>
                  </a:lnTo>
                  <a:lnTo>
                    <a:pt x="9553702" y="4989601"/>
                  </a:lnTo>
                  <a:lnTo>
                    <a:pt x="9559950" y="4993818"/>
                  </a:lnTo>
                  <a:lnTo>
                    <a:pt x="9567596" y="4995354"/>
                  </a:lnTo>
                  <a:lnTo>
                    <a:pt x="9575241" y="4993818"/>
                  </a:lnTo>
                  <a:lnTo>
                    <a:pt x="9581477" y="4989601"/>
                  </a:lnTo>
                  <a:lnTo>
                    <a:pt x="9585681" y="4983353"/>
                  </a:lnTo>
                  <a:lnTo>
                    <a:pt x="9587230" y="4975707"/>
                  </a:lnTo>
                  <a:close/>
                </a:path>
                <a:path w="14841219" h="10718800" extrusionOk="0">
                  <a:moveTo>
                    <a:pt x="9587230" y="4875619"/>
                  </a:moveTo>
                  <a:lnTo>
                    <a:pt x="9585681" y="4867973"/>
                  </a:lnTo>
                  <a:lnTo>
                    <a:pt x="9581477" y="4861725"/>
                  </a:lnTo>
                  <a:lnTo>
                    <a:pt x="9575241" y="4857508"/>
                  </a:lnTo>
                  <a:lnTo>
                    <a:pt x="9567596" y="4855972"/>
                  </a:lnTo>
                  <a:lnTo>
                    <a:pt x="9559950" y="4857508"/>
                  </a:lnTo>
                  <a:lnTo>
                    <a:pt x="9553702" y="4861725"/>
                  </a:lnTo>
                  <a:lnTo>
                    <a:pt x="9549486" y="4867973"/>
                  </a:lnTo>
                  <a:lnTo>
                    <a:pt x="9547949" y="4875619"/>
                  </a:lnTo>
                  <a:lnTo>
                    <a:pt x="9549486" y="4883264"/>
                  </a:lnTo>
                  <a:lnTo>
                    <a:pt x="9553702" y="4889512"/>
                  </a:lnTo>
                  <a:lnTo>
                    <a:pt x="9559950" y="4893716"/>
                  </a:lnTo>
                  <a:lnTo>
                    <a:pt x="9567596" y="4895266"/>
                  </a:lnTo>
                  <a:lnTo>
                    <a:pt x="9575241" y="4893716"/>
                  </a:lnTo>
                  <a:lnTo>
                    <a:pt x="9581477" y="4889512"/>
                  </a:lnTo>
                  <a:lnTo>
                    <a:pt x="9585681" y="4883264"/>
                  </a:lnTo>
                  <a:lnTo>
                    <a:pt x="9587230" y="4875619"/>
                  </a:lnTo>
                  <a:close/>
                </a:path>
                <a:path w="14841219" h="10718800" extrusionOk="0">
                  <a:moveTo>
                    <a:pt x="9587230" y="3374174"/>
                  </a:moveTo>
                  <a:lnTo>
                    <a:pt x="9585681" y="3366528"/>
                  </a:lnTo>
                  <a:lnTo>
                    <a:pt x="9581477" y="3360280"/>
                  </a:lnTo>
                  <a:lnTo>
                    <a:pt x="9575241" y="3356064"/>
                  </a:lnTo>
                  <a:lnTo>
                    <a:pt x="9567596" y="3354527"/>
                  </a:lnTo>
                  <a:lnTo>
                    <a:pt x="9559950" y="3356064"/>
                  </a:lnTo>
                  <a:lnTo>
                    <a:pt x="9553702" y="3360280"/>
                  </a:lnTo>
                  <a:lnTo>
                    <a:pt x="9549486" y="3366528"/>
                  </a:lnTo>
                  <a:lnTo>
                    <a:pt x="9547949" y="3374174"/>
                  </a:lnTo>
                  <a:lnTo>
                    <a:pt x="9549486" y="3381819"/>
                  </a:lnTo>
                  <a:lnTo>
                    <a:pt x="9553702" y="3388068"/>
                  </a:lnTo>
                  <a:lnTo>
                    <a:pt x="9559950" y="3392284"/>
                  </a:lnTo>
                  <a:lnTo>
                    <a:pt x="9567596" y="3393821"/>
                  </a:lnTo>
                  <a:lnTo>
                    <a:pt x="9575241" y="3392284"/>
                  </a:lnTo>
                  <a:lnTo>
                    <a:pt x="9581477" y="3388068"/>
                  </a:lnTo>
                  <a:lnTo>
                    <a:pt x="9585681" y="3381819"/>
                  </a:lnTo>
                  <a:lnTo>
                    <a:pt x="9587230" y="3374174"/>
                  </a:lnTo>
                  <a:close/>
                </a:path>
                <a:path w="14841219" h="10718800" extrusionOk="0">
                  <a:moveTo>
                    <a:pt x="9587230" y="3274072"/>
                  </a:moveTo>
                  <a:lnTo>
                    <a:pt x="9585681" y="3266427"/>
                  </a:lnTo>
                  <a:lnTo>
                    <a:pt x="9581477" y="3260191"/>
                  </a:lnTo>
                  <a:lnTo>
                    <a:pt x="9575241" y="3255975"/>
                  </a:lnTo>
                  <a:lnTo>
                    <a:pt x="9567596" y="3254425"/>
                  </a:lnTo>
                  <a:lnTo>
                    <a:pt x="9559950" y="3255975"/>
                  </a:lnTo>
                  <a:lnTo>
                    <a:pt x="9553702" y="3260191"/>
                  </a:lnTo>
                  <a:lnTo>
                    <a:pt x="9549486" y="3266427"/>
                  </a:lnTo>
                  <a:lnTo>
                    <a:pt x="9547949" y="3274072"/>
                  </a:lnTo>
                  <a:lnTo>
                    <a:pt x="9549486" y="3281730"/>
                  </a:lnTo>
                  <a:lnTo>
                    <a:pt x="9553702" y="3287966"/>
                  </a:lnTo>
                  <a:lnTo>
                    <a:pt x="9559950" y="3292183"/>
                  </a:lnTo>
                  <a:lnTo>
                    <a:pt x="9567596" y="3293719"/>
                  </a:lnTo>
                  <a:lnTo>
                    <a:pt x="9575241" y="3292183"/>
                  </a:lnTo>
                  <a:lnTo>
                    <a:pt x="9581477" y="3287966"/>
                  </a:lnTo>
                  <a:lnTo>
                    <a:pt x="9585681" y="3281730"/>
                  </a:lnTo>
                  <a:lnTo>
                    <a:pt x="9587230" y="3274072"/>
                  </a:lnTo>
                  <a:close/>
                </a:path>
                <a:path w="14841219" h="10718800" extrusionOk="0">
                  <a:moveTo>
                    <a:pt x="9587243" y="5676379"/>
                  </a:moveTo>
                  <a:lnTo>
                    <a:pt x="9585693" y="5668746"/>
                  </a:lnTo>
                  <a:lnTo>
                    <a:pt x="9581490" y="5662498"/>
                  </a:lnTo>
                  <a:lnTo>
                    <a:pt x="9575254" y="5658294"/>
                  </a:lnTo>
                  <a:lnTo>
                    <a:pt x="9567608" y="5656745"/>
                  </a:lnTo>
                  <a:lnTo>
                    <a:pt x="9559950" y="5658294"/>
                  </a:lnTo>
                  <a:lnTo>
                    <a:pt x="9553702" y="5662498"/>
                  </a:lnTo>
                  <a:lnTo>
                    <a:pt x="9549498" y="5668746"/>
                  </a:lnTo>
                  <a:lnTo>
                    <a:pt x="9547962" y="5676379"/>
                  </a:lnTo>
                  <a:lnTo>
                    <a:pt x="9549498" y="5684037"/>
                  </a:lnTo>
                  <a:lnTo>
                    <a:pt x="9553702" y="5690273"/>
                  </a:lnTo>
                  <a:lnTo>
                    <a:pt x="9559950" y="5694489"/>
                  </a:lnTo>
                  <a:lnTo>
                    <a:pt x="9567608" y="5696039"/>
                  </a:lnTo>
                  <a:lnTo>
                    <a:pt x="9575254" y="5694489"/>
                  </a:lnTo>
                  <a:lnTo>
                    <a:pt x="9581490" y="5690273"/>
                  </a:lnTo>
                  <a:lnTo>
                    <a:pt x="9585693" y="5684037"/>
                  </a:lnTo>
                  <a:lnTo>
                    <a:pt x="9587243" y="5676379"/>
                  </a:lnTo>
                  <a:close/>
                </a:path>
                <a:path w="14841219" h="10718800" extrusionOk="0">
                  <a:moveTo>
                    <a:pt x="9587243" y="5576290"/>
                  </a:moveTo>
                  <a:lnTo>
                    <a:pt x="9585693" y="5568645"/>
                  </a:lnTo>
                  <a:lnTo>
                    <a:pt x="9581490" y="5562397"/>
                  </a:lnTo>
                  <a:lnTo>
                    <a:pt x="9575254" y="5558193"/>
                  </a:lnTo>
                  <a:lnTo>
                    <a:pt x="9567608" y="5556643"/>
                  </a:lnTo>
                  <a:lnTo>
                    <a:pt x="9559950" y="5558193"/>
                  </a:lnTo>
                  <a:lnTo>
                    <a:pt x="9553702" y="5562397"/>
                  </a:lnTo>
                  <a:lnTo>
                    <a:pt x="9549498" y="5568645"/>
                  </a:lnTo>
                  <a:lnTo>
                    <a:pt x="9547962" y="5576290"/>
                  </a:lnTo>
                  <a:lnTo>
                    <a:pt x="9549498" y="5583936"/>
                  </a:lnTo>
                  <a:lnTo>
                    <a:pt x="9553702" y="5590184"/>
                  </a:lnTo>
                  <a:lnTo>
                    <a:pt x="9559950" y="5594401"/>
                  </a:lnTo>
                  <a:lnTo>
                    <a:pt x="9567608" y="5595950"/>
                  </a:lnTo>
                  <a:lnTo>
                    <a:pt x="9575254" y="5594401"/>
                  </a:lnTo>
                  <a:lnTo>
                    <a:pt x="9581490" y="5590184"/>
                  </a:lnTo>
                  <a:lnTo>
                    <a:pt x="9585693" y="5583936"/>
                  </a:lnTo>
                  <a:lnTo>
                    <a:pt x="9587243" y="5576290"/>
                  </a:lnTo>
                  <a:close/>
                </a:path>
                <a:path w="14841219" h="10718800" extrusionOk="0">
                  <a:moveTo>
                    <a:pt x="9587243" y="5476202"/>
                  </a:moveTo>
                  <a:lnTo>
                    <a:pt x="9585693" y="5468556"/>
                  </a:lnTo>
                  <a:lnTo>
                    <a:pt x="9581490" y="5462308"/>
                  </a:lnTo>
                  <a:lnTo>
                    <a:pt x="9575254" y="5458104"/>
                  </a:lnTo>
                  <a:lnTo>
                    <a:pt x="9567608" y="5456555"/>
                  </a:lnTo>
                  <a:lnTo>
                    <a:pt x="9559950" y="5458104"/>
                  </a:lnTo>
                  <a:lnTo>
                    <a:pt x="9553702" y="5462308"/>
                  </a:lnTo>
                  <a:lnTo>
                    <a:pt x="9549498" y="5468556"/>
                  </a:lnTo>
                  <a:lnTo>
                    <a:pt x="9547962" y="5476202"/>
                  </a:lnTo>
                  <a:lnTo>
                    <a:pt x="9549498" y="5483847"/>
                  </a:lnTo>
                  <a:lnTo>
                    <a:pt x="9553702" y="5490095"/>
                  </a:lnTo>
                  <a:lnTo>
                    <a:pt x="9559950" y="5494299"/>
                  </a:lnTo>
                  <a:lnTo>
                    <a:pt x="9567608" y="5495849"/>
                  </a:lnTo>
                  <a:lnTo>
                    <a:pt x="9575254" y="5494299"/>
                  </a:lnTo>
                  <a:lnTo>
                    <a:pt x="9581490" y="5490095"/>
                  </a:lnTo>
                  <a:lnTo>
                    <a:pt x="9585693" y="5483847"/>
                  </a:lnTo>
                  <a:lnTo>
                    <a:pt x="9587243" y="5476202"/>
                  </a:lnTo>
                  <a:close/>
                </a:path>
                <a:path w="14841219" h="10718800" extrusionOk="0">
                  <a:moveTo>
                    <a:pt x="9587243" y="5376100"/>
                  </a:moveTo>
                  <a:lnTo>
                    <a:pt x="9585693" y="5368455"/>
                  </a:lnTo>
                  <a:lnTo>
                    <a:pt x="9581490" y="5362206"/>
                  </a:lnTo>
                  <a:lnTo>
                    <a:pt x="9575254" y="5358003"/>
                  </a:lnTo>
                  <a:lnTo>
                    <a:pt x="9567608" y="5356453"/>
                  </a:lnTo>
                  <a:lnTo>
                    <a:pt x="9559950" y="5358003"/>
                  </a:lnTo>
                  <a:lnTo>
                    <a:pt x="9553702" y="5362206"/>
                  </a:lnTo>
                  <a:lnTo>
                    <a:pt x="9549498" y="5368455"/>
                  </a:lnTo>
                  <a:lnTo>
                    <a:pt x="9547962" y="5376100"/>
                  </a:lnTo>
                  <a:lnTo>
                    <a:pt x="9549498" y="5383746"/>
                  </a:lnTo>
                  <a:lnTo>
                    <a:pt x="9553702" y="5389994"/>
                  </a:lnTo>
                  <a:lnTo>
                    <a:pt x="9559950" y="5394198"/>
                  </a:lnTo>
                  <a:lnTo>
                    <a:pt x="9567608" y="5395734"/>
                  </a:lnTo>
                  <a:lnTo>
                    <a:pt x="9575254" y="5394198"/>
                  </a:lnTo>
                  <a:lnTo>
                    <a:pt x="9581490" y="5389994"/>
                  </a:lnTo>
                  <a:lnTo>
                    <a:pt x="9585693" y="5383746"/>
                  </a:lnTo>
                  <a:lnTo>
                    <a:pt x="9587243" y="5376100"/>
                  </a:lnTo>
                  <a:close/>
                </a:path>
                <a:path w="14841219" h="10718800" extrusionOk="0">
                  <a:moveTo>
                    <a:pt x="9587243" y="5275999"/>
                  </a:moveTo>
                  <a:lnTo>
                    <a:pt x="9585693" y="5268353"/>
                  </a:lnTo>
                  <a:lnTo>
                    <a:pt x="9581490" y="5262118"/>
                  </a:lnTo>
                  <a:lnTo>
                    <a:pt x="9575254" y="5257901"/>
                  </a:lnTo>
                  <a:lnTo>
                    <a:pt x="9567608" y="5256352"/>
                  </a:lnTo>
                  <a:lnTo>
                    <a:pt x="9559950" y="5257901"/>
                  </a:lnTo>
                  <a:lnTo>
                    <a:pt x="9553702" y="5262118"/>
                  </a:lnTo>
                  <a:lnTo>
                    <a:pt x="9549498" y="5268353"/>
                  </a:lnTo>
                  <a:lnTo>
                    <a:pt x="9547962" y="5275999"/>
                  </a:lnTo>
                  <a:lnTo>
                    <a:pt x="9549498" y="5283644"/>
                  </a:lnTo>
                  <a:lnTo>
                    <a:pt x="9553702" y="5289893"/>
                  </a:lnTo>
                  <a:lnTo>
                    <a:pt x="9559950" y="5294096"/>
                  </a:lnTo>
                  <a:lnTo>
                    <a:pt x="9567608" y="5295646"/>
                  </a:lnTo>
                  <a:lnTo>
                    <a:pt x="9575254" y="5294096"/>
                  </a:lnTo>
                  <a:lnTo>
                    <a:pt x="9581490" y="5289893"/>
                  </a:lnTo>
                  <a:lnTo>
                    <a:pt x="9585693" y="5283644"/>
                  </a:lnTo>
                  <a:lnTo>
                    <a:pt x="9587243" y="5275999"/>
                  </a:lnTo>
                  <a:close/>
                </a:path>
                <a:path w="14841219" h="10718800" extrusionOk="0">
                  <a:moveTo>
                    <a:pt x="9587243" y="5175910"/>
                  </a:moveTo>
                  <a:lnTo>
                    <a:pt x="9585693" y="5168265"/>
                  </a:lnTo>
                  <a:lnTo>
                    <a:pt x="9581490" y="5162016"/>
                  </a:lnTo>
                  <a:lnTo>
                    <a:pt x="9575254" y="5157800"/>
                  </a:lnTo>
                  <a:lnTo>
                    <a:pt x="9567608" y="5156263"/>
                  </a:lnTo>
                  <a:lnTo>
                    <a:pt x="9559950" y="5157800"/>
                  </a:lnTo>
                  <a:lnTo>
                    <a:pt x="9553702" y="5162016"/>
                  </a:lnTo>
                  <a:lnTo>
                    <a:pt x="9549498" y="5168265"/>
                  </a:lnTo>
                  <a:lnTo>
                    <a:pt x="9547962" y="5175910"/>
                  </a:lnTo>
                  <a:lnTo>
                    <a:pt x="9549498" y="5183556"/>
                  </a:lnTo>
                  <a:lnTo>
                    <a:pt x="9553702" y="5189804"/>
                  </a:lnTo>
                  <a:lnTo>
                    <a:pt x="9559950" y="5194008"/>
                  </a:lnTo>
                  <a:lnTo>
                    <a:pt x="9567608" y="5195557"/>
                  </a:lnTo>
                  <a:lnTo>
                    <a:pt x="9575254" y="5194008"/>
                  </a:lnTo>
                  <a:lnTo>
                    <a:pt x="9581490" y="5189804"/>
                  </a:lnTo>
                  <a:lnTo>
                    <a:pt x="9585693" y="5183556"/>
                  </a:lnTo>
                  <a:lnTo>
                    <a:pt x="9587243" y="5175910"/>
                  </a:lnTo>
                  <a:close/>
                </a:path>
                <a:path w="14841219" h="10718800" extrusionOk="0">
                  <a:moveTo>
                    <a:pt x="9587243" y="5075809"/>
                  </a:moveTo>
                  <a:lnTo>
                    <a:pt x="9585693" y="5068163"/>
                  </a:lnTo>
                  <a:lnTo>
                    <a:pt x="9581490" y="5061915"/>
                  </a:lnTo>
                  <a:lnTo>
                    <a:pt x="9575254" y="5057699"/>
                  </a:lnTo>
                  <a:lnTo>
                    <a:pt x="9567608" y="5056162"/>
                  </a:lnTo>
                  <a:lnTo>
                    <a:pt x="9559950" y="5057699"/>
                  </a:lnTo>
                  <a:lnTo>
                    <a:pt x="9553702" y="5061915"/>
                  </a:lnTo>
                  <a:lnTo>
                    <a:pt x="9549498" y="5068163"/>
                  </a:lnTo>
                  <a:lnTo>
                    <a:pt x="9547962" y="5075809"/>
                  </a:lnTo>
                  <a:lnTo>
                    <a:pt x="9549498" y="5083467"/>
                  </a:lnTo>
                  <a:lnTo>
                    <a:pt x="9553702" y="5089703"/>
                  </a:lnTo>
                  <a:lnTo>
                    <a:pt x="9559950" y="5093919"/>
                  </a:lnTo>
                  <a:lnTo>
                    <a:pt x="9567608" y="5095456"/>
                  </a:lnTo>
                  <a:lnTo>
                    <a:pt x="9575254" y="5093919"/>
                  </a:lnTo>
                  <a:lnTo>
                    <a:pt x="9581490" y="5089703"/>
                  </a:lnTo>
                  <a:lnTo>
                    <a:pt x="9585693" y="5083467"/>
                  </a:lnTo>
                  <a:lnTo>
                    <a:pt x="9587243" y="5075809"/>
                  </a:lnTo>
                  <a:close/>
                </a:path>
                <a:path w="14841219" h="10718800" extrusionOk="0">
                  <a:moveTo>
                    <a:pt x="9587243" y="4775517"/>
                  </a:moveTo>
                  <a:lnTo>
                    <a:pt x="9585693" y="4767872"/>
                  </a:lnTo>
                  <a:lnTo>
                    <a:pt x="9581490" y="4761623"/>
                  </a:lnTo>
                  <a:lnTo>
                    <a:pt x="9575241" y="4757420"/>
                  </a:lnTo>
                  <a:lnTo>
                    <a:pt x="9567596" y="4755870"/>
                  </a:lnTo>
                  <a:lnTo>
                    <a:pt x="9559950" y="4757420"/>
                  </a:lnTo>
                  <a:lnTo>
                    <a:pt x="9553702" y="4761623"/>
                  </a:lnTo>
                  <a:lnTo>
                    <a:pt x="9549486" y="4767872"/>
                  </a:lnTo>
                  <a:lnTo>
                    <a:pt x="9547949" y="4775517"/>
                  </a:lnTo>
                  <a:lnTo>
                    <a:pt x="9549486" y="4783163"/>
                  </a:lnTo>
                  <a:lnTo>
                    <a:pt x="9553702" y="4789411"/>
                  </a:lnTo>
                  <a:lnTo>
                    <a:pt x="9559950" y="4793627"/>
                  </a:lnTo>
                  <a:lnTo>
                    <a:pt x="9567596" y="4795164"/>
                  </a:lnTo>
                  <a:lnTo>
                    <a:pt x="9575241" y="4793627"/>
                  </a:lnTo>
                  <a:lnTo>
                    <a:pt x="9581490" y="4789411"/>
                  </a:lnTo>
                  <a:lnTo>
                    <a:pt x="9585693" y="4783163"/>
                  </a:lnTo>
                  <a:lnTo>
                    <a:pt x="9587243" y="4775517"/>
                  </a:lnTo>
                  <a:close/>
                </a:path>
                <a:path w="14841219" h="10718800" extrusionOk="0">
                  <a:moveTo>
                    <a:pt x="9587243" y="4675429"/>
                  </a:moveTo>
                  <a:lnTo>
                    <a:pt x="9585693" y="4667783"/>
                  </a:lnTo>
                  <a:lnTo>
                    <a:pt x="9581490" y="4661535"/>
                  </a:lnTo>
                  <a:lnTo>
                    <a:pt x="9575241" y="4657318"/>
                  </a:lnTo>
                  <a:lnTo>
                    <a:pt x="9567596" y="4655769"/>
                  </a:lnTo>
                  <a:lnTo>
                    <a:pt x="9559950" y="4657318"/>
                  </a:lnTo>
                  <a:lnTo>
                    <a:pt x="9553702" y="4661535"/>
                  </a:lnTo>
                  <a:lnTo>
                    <a:pt x="9549486" y="4667783"/>
                  </a:lnTo>
                  <a:lnTo>
                    <a:pt x="9547949" y="4675429"/>
                  </a:lnTo>
                  <a:lnTo>
                    <a:pt x="9549486" y="4683074"/>
                  </a:lnTo>
                  <a:lnTo>
                    <a:pt x="9553702" y="4689310"/>
                  </a:lnTo>
                  <a:lnTo>
                    <a:pt x="9559950" y="4693526"/>
                  </a:lnTo>
                  <a:lnTo>
                    <a:pt x="9567596" y="4695063"/>
                  </a:lnTo>
                  <a:lnTo>
                    <a:pt x="9575241" y="4693526"/>
                  </a:lnTo>
                  <a:lnTo>
                    <a:pt x="9581490" y="4689310"/>
                  </a:lnTo>
                  <a:lnTo>
                    <a:pt x="9585693" y="4683074"/>
                  </a:lnTo>
                  <a:lnTo>
                    <a:pt x="9587243" y="4675429"/>
                  </a:lnTo>
                  <a:close/>
                </a:path>
                <a:path w="14841219" h="10718800" extrusionOk="0">
                  <a:moveTo>
                    <a:pt x="9587243" y="4575314"/>
                  </a:moveTo>
                  <a:lnTo>
                    <a:pt x="9585693" y="4567669"/>
                  </a:lnTo>
                  <a:lnTo>
                    <a:pt x="9581490" y="4561433"/>
                  </a:lnTo>
                  <a:lnTo>
                    <a:pt x="9575241" y="4557230"/>
                  </a:lnTo>
                  <a:lnTo>
                    <a:pt x="9567596" y="4555680"/>
                  </a:lnTo>
                  <a:lnTo>
                    <a:pt x="9559950" y="4557230"/>
                  </a:lnTo>
                  <a:lnTo>
                    <a:pt x="9553702" y="4561433"/>
                  </a:lnTo>
                  <a:lnTo>
                    <a:pt x="9549486" y="4567669"/>
                  </a:lnTo>
                  <a:lnTo>
                    <a:pt x="9547949" y="4575314"/>
                  </a:lnTo>
                  <a:lnTo>
                    <a:pt x="9549486" y="4582973"/>
                  </a:lnTo>
                  <a:lnTo>
                    <a:pt x="9553702" y="4589221"/>
                  </a:lnTo>
                  <a:lnTo>
                    <a:pt x="9559950" y="4593425"/>
                  </a:lnTo>
                  <a:lnTo>
                    <a:pt x="9567596" y="4594974"/>
                  </a:lnTo>
                  <a:lnTo>
                    <a:pt x="9575241" y="4593425"/>
                  </a:lnTo>
                  <a:lnTo>
                    <a:pt x="9581490" y="4589221"/>
                  </a:lnTo>
                  <a:lnTo>
                    <a:pt x="9585693" y="4582973"/>
                  </a:lnTo>
                  <a:lnTo>
                    <a:pt x="9587243" y="4575314"/>
                  </a:lnTo>
                  <a:close/>
                </a:path>
                <a:path w="14841219" h="10718800" extrusionOk="0">
                  <a:moveTo>
                    <a:pt x="9587243" y="4475226"/>
                  </a:moveTo>
                  <a:lnTo>
                    <a:pt x="9585693" y="4467580"/>
                  </a:lnTo>
                  <a:lnTo>
                    <a:pt x="9581490" y="4461332"/>
                  </a:lnTo>
                  <a:lnTo>
                    <a:pt x="9575241" y="4457128"/>
                  </a:lnTo>
                  <a:lnTo>
                    <a:pt x="9567596" y="4455579"/>
                  </a:lnTo>
                  <a:lnTo>
                    <a:pt x="9559950" y="4457128"/>
                  </a:lnTo>
                  <a:lnTo>
                    <a:pt x="9553702" y="4461332"/>
                  </a:lnTo>
                  <a:lnTo>
                    <a:pt x="9549486" y="4467580"/>
                  </a:lnTo>
                  <a:lnTo>
                    <a:pt x="9547949" y="4475226"/>
                  </a:lnTo>
                  <a:lnTo>
                    <a:pt x="9549486" y="4482871"/>
                  </a:lnTo>
                  <a:lnTo>
                    <a:pt x="9553702" y="4489120"/>
                  </a:lnTo>
                  <a:lnTo>
                    <a:pt x="9559950" y="4493336"/>
                  </a:lnTo>
                  <a:lnTo>
                    <a:pt x="9567596" y="4494885"/>
                  </a:lnTo>
                  <a:lnTo>
                    <a:pt x="9575241" y="4493336"/>
                  </a:lnTo>
                  <a:lnTo>
                    <a:pt x="9581490" y="4489120"/>
                  </a:lnTo>
                  <a:lnTo>
                    <a:pt x="9585693" y="4482871"/>
                  </a:lnTo>
                  <a:lnTo>
                    <a:pt x="9587243" y="4475226"/>
                  </a:lnTo>
                  <a:close/>
                </a:path>
                <a:path w="14841219" h="10718800" extrusionOk="0">
                  <a:moveTo>
                    <a:pt x="9587243" y="4375137"/>
                  </a:moveTo>
                  <a:lnTo>
                    <a:pt x="9585693" y="4367492"/>
                  </a:lnTo>
                  <a:lnTo>
                    <a:pt x="9581490" y="4361243"/>
                  </a:lnTo>
                  <a:lnTo>
                    <a:pt x="9575241" y="4357040"/>
                  </a:lnTo>
                  <a:lnTo>
                    <a:pt x="9567596" y="4355490"/>
                  </a:lnTo>
                  <a:lnTo>
                    <a:pt x="9559950" y="4357040"/>
                  </a:lnTo>
                  <a:lnTo>
                    <a:pt x="9553702" y="4361243"/>
                  </a:lnTo>
                  <a:lnTo>
                    <a:pt x="9549486" y="4367492"/>
                  </a:lnTo>
                  <a:lnTo>
                    <a:pt x="9547949" y="4375137"/>
                  </a:lnTo>
                  <a:lnTo>
                    <a:pt x="9549486" y="4382782"/>
                  </a:lnTo>
                  <a:lnTo>
                    <a:pt x="9553702" y="4389031"/>
                  </a:lnTo>
                  <a:lnTo>
                    <a:pt x="9559950" y="4393235"/>
                  </a:lnTo>
                  <a:lnTo>
                    <a:pt x="9567596" y="4394784"/>
                  </a:lnTo>
                  <a:lnTo>
                    <a:pt x="9575241" y="4393235"/>
                  </a:lnTo>
                  <a:lnTo>
                    <a:pt x="9581490" y="4389031"/>
                  </a:lnTo>
                  <a:lnTo>
                    <a:pt x="9585693" y="4382782"/>
                  </a:lnTo>
                  <a:lnTo>
                    <a:pt x="9587243" y="4375137"/>
                  </a:lnTo>
                  <a:close/>
                </a:path>
                <a:path w="14841219" h="10718800" extrusionOk="0">
                  <a:moveTo>
                    <a:pt x="9587243" y="4275036"/>
                  </a:moveTo>
                  <a:lnTo>
                    <a:pt x="9585693" y="4267390"/>
                  </a:lnTo>
                  <a:lnTo>
                    <a:pt x="9581490" y="4261142"/>
                  </a:lnTo>
                  <a:lnTo>
                    <a:pt x="9575241" y="4256938"/>
                  </a:lnTo>
                  <a:lnTo>
                    <a:pt x="9567596" y="4255389"/>
                  </a:lnTo>
                  <a:lnTo>
                    <a:pt x="9559950" y="4256938"/>
                  </a:lnTo>
                  <a:lnTo>
                    <a:pt x="9553702" y="4261142"/>
                  </a:lnTo>
                  <a:lnTo>
                    <a:pt x="9549486" y="4267390"/>
                  </a:lnTo>
                  <a:lnTo>
                    <a:pt x="9547949" y="4275036"/>
                  </a:lnTo>
                  <a:lnTo>
                    <a:pt x="9549486" y="4282681"/>
                  </a:lnTo>
                  <a:lnTo>
                    <a:pt x="9553702" y="4288929"/>
                  </a:lnTo>
                  <a:lnTo>
                    <a:pt x="9559950" y="4293146"/>
                  </a:lnTo>
                  <a:lnTo>
                    <a:pt x="9567596" y="4294683"/>
                  </a:lnTo>
                  <a:lnTo>
                    <a:pt x="9575241" y="4293146"/>
                  </a:lnTo>
                  <a:lnTo>
                    <a:pt x="9581490" y="4288929"/>
                  </a:lnTo>
                  <a:lnTo>
                    <a:pt x="9585693" y="4282681"/>
                  </a:lnTo>
                  <a:lnTo>
                    <a:pt x="9587243" y="4275036"/>
                  </a:lnTo>
                  <a:close/>
                </a:path>
                <a:path w="14841219" h="10718800" extrusionOk="0">
                  <a:moveTo>
                    <a:pt x="9587243" y="4174947"/>
                  </a:moveTo>
                  <a:lnTo>
                    <a:pt x="9585693" y="4167301"/>
                  </a:lnTo>
                  <a:lnTo>
                    <a:pt x="9581490" y="4161053"/>
                  </a:lnTo>
                  <a:lnTo>
                    <a:pt x="9575254" y="4156849"/>
                  </a:lnTo>
                  <a:lnTo>
                    <a:pt x="9567608" y="4155300"/>
                  </a:lnTo>
                  <a:lnTo>
                    <a:pt x="9559950" y="4156849"/>
                  </a:lnTo>
                  <a:lnTo>
                    <a:pt x="9553715" y="4161053"/>
                  </a:lnTo>
                  <a:lnTo>
                    <a:pt x="9549498" y="4167301"/>
                  </a:lnTo>
                  <a:lnTo>
                    <a:pt x="9547962" y="4174947"/>
                  </a:lnTo>
                  <a:lnTo>
                    <a:pt x="9549498" y="4182592"/>
                  </a:lnTo>
                  <a:lnTo>
                    <a:pt x="9553715" y="4188841"/>
                  </a:lnTo>
                  <a:lnTo>
                    <a:pt x="9559950" y="4193044"/>
                  </a:lnTo>
                  <a:lnTo>
                    <a:pt x="9567608" y="4194594"/>
                  </a:lnTo>
                  <a:lnTo>
                    <a:pt x="9575254" y="4193044"/>
                  </a:lnTo>
                  <a:lnTo>
                    <a:pt x="9581490" y="4188841"/>
                  </a:lnTo>
                  <a:lnTo>
                    <a:pt x="9585693" y="4182592"/>
                  </a:lnTo>
                  <a:lnTo>
                    <a:pt x="9587243" y="4174947"/>
                  </a:lnTo>
                  <a:close/>
                </a:path>
                <a:path w="14841219" h="10718800" extrusionOk="0">
                  <a:moveTo>
                    <a:pt x="9587243" y="4074845"/>
                  </a:moveTo>
                  <a:lnTo>
                    <a:pt x="9585693" y="4067200"/>
                  </a:lnTo>
                  <a:lnTo>
                    <a:pt x="9581490" y="4060952"/>
                  </a:lnTo>
                  <a:lnTo>
                    <a:pt x="9575254" y="4056748"/>
                  </a:lnTo>
                  <a:lnTo>
                    <a:pt x="9567608" y="4055199"/>
                  </a:lnTo>
                  <a:lnTo>
                    <a:pt x="9559950" y="4056748"/>
                  </a:lnTo>
                  <a:lnTo>
                    <a:pt x="9553702" y="4060952"/>
                  </a:lnTo>
                  <a:lnTo>
                    <a:pt x="9549498" y="4067200"/>
                  </a:lnTo>
                  <a:lnTo>
                    <a:pt x="9547962" y="4074845"/>
                  </a:lnTo>
                  <a:lnTo>
                    <a:pt x="9549498" y="4082491"/>
                  </a:lnTo>
                  <a:lnTo>
                    <a:pt x="9553702" y="4088739"/>
                  </a:lnTo>
                  <a:lnTo>
                    <a:pt x="9559950" y="4092956"/>
                  </a:lnTo>
                  <a:lnTo>
                    <a:pt x="9567608" y="4094505"/>
                  </a:lnTo>
                  <a:lnTo>
                    <a:pt x="9575254" y="4092956"/>
                  </a:lnTo>
                  <a:lnTo>
                    <a:pt x="9581490" y="4088739"/>
                  </a:lnTo>
                  <a:lnTo>
                    <a:pt x="9585693" y="4082491"/>
                  </a:lnTo>
                  <a:lnTo>
                    <a:pt x="9587243" y="4074845"/>
                  </a:lnTo>
                  <a:close/>
                </a:path>
                <a:path w="14841219" h="10718800" extrusionOk="0">
                  <a:moveTo>
                    <a:pt x="9587243" y="3974757"/>
                  </a:moveTo>
                  <a:lnTo>
                    <a:pt x="9585693" y="3967111"/>
                  </a:lnTo>
                  <a:lnTo>
                    <a:pt x="9581490" y="3960863"/>
                  </a:lnTo>
                  <a:lnTo>
                    <a:pt x="9575254" y="3956659"/>
                  </a:lnTo>
                  <a:lnTo>
                    <a:pt x="9567608" y="3955110"/>
                  </a:lnTo>
                  <a:lnTo>
                    <a:pt x="9559950" y="3956659"/>
                  </a:lnTo>
                  <a:lnTo>
                    <a:pt x="9553702" y="3960863"/>
                  </a:lnTo>
                  <a:lnTo>
                    <a:pt x="9549498" y="3967111"/>
                  </a:lnTo>
                  <a:lnTo>
                    <a:pt x="9547962" y="3974757"/>
                  </a:lnTo>
                  <a:lnTo>
                    <a:pt x="9549498" y="3982402"/>
                  </a:lnTo>
                  <a:lnTo>
                    <a:pt x="9553702" y="3988651"/>
                  </a:lnTo>
                  <a:lnTo>
                    <a:pt x="9559950" y="3992854"/>
                  </a:lnTo>
                  <a:lnTo>
                    <a:pt x="9567608" y="3994404"/>
                  </a:lnTo>
                  <a:lnTo>
                    <a:pt x="9575254" y="3992854"/>
                  </a:lnTo>
                  <a:lnTo>
                    <a:pt x="9581490" y="3988651"/>
                  </a:lnTo>
                  <a:lnTo>
                    <a:pt x="9585693" y="3982402"/>
                  </a:lnTo>
                  <a:lnTo>
                    <a:pt x="9587243" y="3974757"/>
                  </a:lnTo>
                  <a:close/>
                </a:path>
                <a:path w="14841219" h="10718800" extrusionOk="0">
                  <a:moveTo>
                    <a:pt x="9587243" y="3874655"/>
                  </a:moveTo>
                  <a:lnTo>
                    <a:pt x="9585693" y="3867010"/>
                  </a:lnTo>
                  <a:lnTo>
                    <a:pt x="9581490" y="3860774"/>
                  </a:lnTo>
                  <a:lnTo>
                    <a:pt x="9575254" y="3856558"/>
                  </a:lnTo>
                  <a:lnTo>
                    <a:pt x="9567608" y="3855008"/>
                  </a:lnTo>
                  <a:lnTo>
                    <a:pt x="9559950" y="3856558"/>
                  </a:lnTo>
                  <a:lnTo>
                    <a:pt x="9553702" y="3860774"/>
                  </a:lnTo>
                  <a:lnTo>
                    <a:pt x="9549498" y="3867010"/>
                  </a:lnTo>
                  <a:lnTo>
                    <a:pt x="9547962" y="3874655"/>
                  </a:lnTo>
                  <a:lnTo>
                    <a:pt x="9549498" y="3882301"/>
                  </a:lnTo>
                  <a:lnTo>
                    <a:pt x="9553702" y="3888549"/>
                  </a:lnTo>
                  <a:lnTo>
                    <a:pt x="9559950" y="3892766"/>
                  </a:lnTo>
                  <a:lnTo>
                    <a:pt x="9567608" y="3894302"/>
                  </a:lnTo>
                  <a:lnTo>
                    <a:pt x="9575254" y="3892766"/>
                  </a:lnTo>
                  <a:lnTo>
                    <a:pt x="9581490" y="3888549"/>
                  </a:lnTo>
                  <a:lnTo>
                    <a:pt x="9585693" y="3882301"/>
                  </a:lnTo>
                  <a:lnTo>
                    <a:pt x="9587243" y="3874655"/>
                  </a:lnTo>
                  <a:close/>
                </a:path>
                <a:path w="14841219" h="10718800" extrusionOk="0">
                  <a:moveTo>
                    <a:pt x="9587243" y="3774554"/>
                  </a:moveTo>
                  <a:lnTo>
                    <a:pt x="9585693" y="3766921"/>
                  </a:lnTo>
                  <a:lnTo>
                    <a:pt x="9581490" y="3760673"/>
                  </a:lnTo>
                  <a:lnTo>
                    <a:pt x="9575254" y="3756456"/>
                  </a:lnTo>
                  <a:lnTo>
                    <a:pt x="9567608" y="3754920"/>
                  </a:lnTo>
                  <a:lnTo>
                    <a:pt x="9559950" y="3756456"/>
                  </a:lnTo>
                  <a:lnTo>
                    <a:pt x="9553702" y="3760673"/>
                  </a:lnTo>
                  <a:lnTo>
                    <a:pt x="9549498" y="3766921"/>
                  </a:lnTo>
                  <a:lnTo>
                    <a:pt x="9547962" y="3774554"/>
                  </a:lnTo>
                  <a:lnTo>
                    <a:pt x="9549498" y="3782212"/>
                  </a:lnTo>
                  <a:lnTo>
                    <a:pt x="9553702" y="3788460"/>
                  </a:lnTo>
                  <a:lnTo>
                    <a:pt x="9559950" y="3792664"/>
                  </a:lnTo>
                  <a:lnTo>
                    <a:pt x="9567608" y="3794214"/>
                  </a:lnTo>
                  <a:lnTo>
                    <a:pt x="9575254" y="3792664"/>
                  </a:lnTo>
                  <a:lnTo>
                    <a:pt x="9581490" y="3788460"/>
                  </a:lnTo>
                  <a:lnTo>
                    <a:pt x="9585693" y="3782212"/>
                  </a:lnTo>
                  <a:lnTo>
                    <a:pt x="9587243" y="3774554"/>
                  </a:lnTo>
                  <a:close/>
                </a:path>
                <a:path w="14841219" h="10718800" extrusionOk="0">
                  <a:moveTo>
                    <a:pt x="9587243" y="3674465"/>
                  </a:moveTo>
                  <a:lnTo>
                    <a:pt x="9585693" y="3666820"/>
                  </a:lnTo>
                  <a:lnTo>
                    <a:pt x="9581490" y="3660571"/>
                  </a:lnTo>
                  <a:lnTo>
                    <a:pt x="9575254" y="3656355"/>
                  </a:lnTo>
                  <a:lnTo>
                    <a:pt x="9567608" y="3654818"/>
                  </a:lnTo>
                  <a:lnTo>
                    <a:pt x="9559950" y="3656355"/>
                  </a:lnTo>
                  <a:lnTo>
                    <a:pt x="9553702" y="3660571"/>
                  </a:lnTo>
                  <a:lnTo>
                    <a:pt x="9549498" y="3666820"/>
                  </a:lnTo>
                  <a:lnTo>
                    <a:pt x="9547962" y="3674465"/>
                  </a:lnTo>
                  <a:lnTo>
                    <a:pt x="9549498" y="3682111"/>
                  </a:lnTo>
                  <a:lnTo>
                    <a:pt x="9553702" y="3688359"/>
                  </a:lnTo>
                  <a:lnTo>
                    <a:pt x="9559950" y="3692563"/>
                  </a:lnTo>
                  <a:lnTo>
                    <a:pt x="9567608" y="3694112"/>
                  </a:lnTo>
                  <a:lnTo>
                    <a:pt x="9575254" y="3692563"/>
                  </a:lnTo>
                  <a:lnTo>
                    <a:pt x="9581490" y="3688359"/>
                  </a:lnTo>
                  <a:lnTo>
                    <a:pt x="9585693" y="3682111"/>
                  </a:lnTo>
                  <a:lnTo>
                    <a:pt x="9587243" y="3674465"/>
                  </a:lnTo>
                  <a:close/>
                </a:path>
                <a:path w="14841219" h="10718800" extrusionOk="0">
                  <a:moveTo>
                    <a:pt x="9587243" y="3574364"/>
                  </a:moveTo>
                  <a:lnTo>
                    <a:pt x="9585693" y="3566718"/>
                  </a:lnTo>
                  <a:lnTo>
                    <a:pt x="9581490" y="3560470"/>
                  </a:lnTo>
                  <a:lnTo>
                    <a:pt x="9575254" y="3556254"/>
                  </a:lnTo>
                  <a:lnTo>
                    <a:pt x="9567608" y="3554717"/>
                  </a:lnTo>
                  <a:lnTo>
                    <a:pt x="9559950" y="3556254"/>
                  </a:lnTo>
                  <a:lnTo>
                    <a:pt x="9553702" y="3560470"/>
                  </a:lnTo>
                  <a:lnTo>
                    <a:pt x="9549498" y="3566718"/>
                  </a:lnTo>
                  <a:lnTo>
                    <a:pt x="9547962" y="3574364"/>
                  </a:lnTo>
                  <a:lnTo>
                    <a:pt x="9549498" y="3582022"/>
                  </a:lnTo>
                  <a:lnTo>
                    <a:pt x="9553702" y="3588270"/>
                  </a:lnTo>
                  <a:lnTo>
                    <a:pt x="9559950" y="3592474"/>
                  </a:lnTo>
                  <a:lnTo>
                    <a:pt x="9567608" y="3594023"/>
                  </a:lnTo>
                  <a:lnTo>
                    <a:pt x="9575254" y="3592474"/>
                  </a:lnTo>
                  <a:lnTo>
                    <a:pt x="9581490" y="3588270"/>
                  </a:lnTo>
                  <a:lnTo>
                    <a:pt x="9585693" y="3582022"/>
                  </a:lnTo>
                  <a:lnTo>
                    <a:pt x="9587243" y="3574364"/>
                  </a:lnTo>
                  <a:close/>
                </a:path>
                <a:path w="14841219" h="10718800" extrusionOk="0">
                  <a:moveTo>
                    <a:pt x="9587243" y="3474288"/>
                  </a:moveTo>
                  <a:lnTo>
                    <a:pt x="9585693" y="3466630"/>
                  </a:lnTo>
                  <a:lnTo>
                    <a:pt x="9581490" y="3460381"/>
                  </a:lnTo>
                  <a:lnTo>
                    <a:pt x="9575254" y="3456178"/>
                  </a:lnTo>
                  <a:lnTo>
                    <a:pt x="9567608" y="3454628"/>
                  </a:lnTo>
                  <a:lnTo>
                    <a:pt x="9559950" y="3456178"/>
                  </a:lnTo>
                  <a:lnTo>
                    <a:pt x="9553702" y="3460381"/>
                  </a:lnTo>
                  <a:lnTo>
                    <a:pt x="9549498" y="3466630"/>
                  </a:lnTo>
                  <a:lnTo>
                    <a:pt x="9547962" y="3474288"/>
                  </a:lnTo>
                  <a:lnTo>
                    <a:pt x="9549498" y="3481933"/>
                  </a:lnTo>
                  <a:lnTo>
                    <a:pt x="9553702" y="3488169"/>
                  </a:lnTo>
                  <a:lnTo>
                    <a:pt x="9559950" y="3492373"/>
                  </a:lnTo>
                  <a:lnTo>
                    <a:pt x="9567608" y="3493922"/>
                  </a:lnTo>
                  <a:lnTo>
                    <a:pt x="9575254" y="3492373"/>
                  </a:lnTo>
                  <a:lnTo>
                    <a:pt x="9581490" y="3488169"/>
                  </a:lnTo>
                  <a:lnTo>
                    <a:pt x="9585693" y="3481933"/>
                  </a:lnTo>
                  <a:lnTo>
                    <a:pt x="9587243" y="3474288"/>
                  </a:lnTo>
                  <a:close/>
                </a:path>
                <a:path w="14841219" h="10718800" extrusionOk="0">
                  <a:moveTo>
                    <a:pt x="9587243" y="3173984"/>
                  </a:moveTo>
                  <a:lnTo>
                    <a:pt x="9585693" y="3166338"/>
                  </a:lnTo>
                  <a:lnTo>
                    <a:pt x="9581490" y="3160090"/>
                  </a:lnTo>
                  <a:lnTo>
                    <a:pt x="9575241" y="3155873"/>
                  </a:lnTo>
                  <a:lnTo>
                    <a:pt x="9567596" y="3154337"/>
                  </a:lnTo>
                  <a:lnTo>
                    <a:pt x="9559950" y="3155873"/>
                  </a:lnTo>
                  <a:lnTo>
                    <a:pt x="9553702" y="3160090"/>
                  </a:lnTo>
                  <a:lnTo>
                    <a:pt x="9549486" y="3166338"/>
                  </a:lnTo>
                  <a:lnTo>
                    <a:pt x="9547949" y="3173984"/>
                  </a:lnTo>
                  <a:lnTo>
                    <a:pt x="9549486" y="3181629"/>
                  </a:lnTo>
                  <a:lnTo>
                    <a:pt x="9553702" y="3187877"/>
                  </a:lnTo>
                  <a:lnTo>
                    <a:pt x="9559950" y="3192081"/>
                  </a:lnTo>
                  <a:lnTo>
                    <a:pt x="9567596" y="3193631"/>
                  </a:lnTo>
                  <a:lnTo>
                    <a:pt x="9575241" y="3192081"/>
                  </a:lnTo>
                  <a:lnTo>
                    <a:pt x="9581490" y="3187877"/>
                  </a:lnTo>
                  <a:lnTo>
                    <a:pt x="9585693" y="3181629"/>
                  </a:lnTo>
                  <a:lnTo>
                    <a:pt x="9587243" y="3173984"/>
                  </a:lnTo>
                  <a:close/>
                </a:path>
                <a:path w="14841219" h="10718800" extrusionOk="0">
                  <a:moveTo>
                    <a:pt x="9587243" y="3073882"/>
                  </a:moveTo>
                  <a:lnTo>
                    <a:pt x="9585693" y="3066237"/>
                  </a:lnTo>
                  <a:lnTo>
                    <a:pt x="9581490" y="3059988"/>
                  </a:lnTo>
                  <a:lnTo>
                    <a:pt x="9575241" y="3055785"/>
                  </a:lnTo>
                  <a:lnTo>
                    <a:pt x="9567596" y="3054235"/>
                  </a:lnTo>
                  <a:lnTo>
                    <a:pt x="9559950" y="3055785"/>
                  </a:lnTo>
                  <a:lnTo>
                    <a:pt x="9553702" y="3059988"/>
                  </a:lnTo>
                  <a:lnTo>
                    <a:pt x="9549486" y="3066237"/>
                  </a:lnTo>
                  <a:lnTo>
                    <a:pt x="9547949" y="3073882"/>
                  </a:lnTo>
                  <a:lnTo>
                    <a:pt x="9549486" y="3081528"/>
                  </a:lnTo>
                  <a:lnTo>
                    <a:pt x="9553702" y="3087776"/>
                  </a:lnTo>
                  <a:lnTo>
                    <a:pt x="9559950" y="3091980"/>
                  </a:lnTo>
                  <a:lnTo>
                    <a:pt x="9567596" y="3093529"/>
                  </a:lnTo>
                  <a:lnTo>
                    <a:pt x="9575241" y="3091980"/>
                  </a:lnTo>
                  <a:lnTo>
                    <a:pt x="9581490" y="3087776"/>
                  </a:lnTo>
                  <a:lnTo>
                    <a:pt x="9585693" y="3081528"/>
                  </a:lnTo>
                  <a:lnTo>
                    <a:pt x="9587243" y="3073882"/>
                  </a:lnTo>
                  <a:close/>
                </a:path>
                <a:path w="14841219" h="10718800" extrusionOk="0">
                  <a:moveTo>
                    <a:pt x="9587243" y="2973794"/>
                  </a:moveTo>
                  <a:lnTo>
                    <a:pt x="9585693" y="2966135"/>
                  </a:lnTo>
                  <a:lnTo>
                    <a:pt x="9581490" y="2959887"/>
                  </a:lnTo>
                  <a:lnTo>
                    <a:pt x="9575241" y="2955683"/>
                  </a:lnTo>
                  <a:lnTo>
                    <a:pt x="9567596" y="2954134"/>
                  </a:lnTo>
                  <a:lnTo>
                    <a:pt x="9559950" y="2955683"/>
                  </a:lnTo>
                  <a:lnTo>
                    <a:pt x="9553702" y="2959887"/>
                  </a:lnTo>
                  <a:lnTo>
                    <a:pt x="9549486" y="2966135"/>
                  </a:lnTo>
                  <a:lnTo>
                    <a:pt x="9547949" y="2973794"/>
                  </a:lnTo>
                  <a:lnTo>
                    <a:pt x="9549486" y="2981439"/>
                  </a:lnTo>
                  <a:lnTo>
                    <a:pt x="9553702" y="2987687"/>
                  </a:lnTo>
                  <a:lnTo>
                    <a:pt x="9559950" y="2991891"/>
                  </a:lnTo>
                  <a:lnTo>
                    <a:pt x="9567596" y="2993440"/>
                  </a:lnTo>
                  <a:lnTo>
                    <a:pt x="9575241" y="2991891"/>
                  </a:lnTo>
                  <a:lnTo>
                    <a:pt x="9581490" y="2987687"/>
                  </a:lnTo>
                  <a:lnTo>
                    <a:pt x="9585693" y="2981439"/>
                  </a:lnTo>
                  <a:lnTo>
                    <a:pt x="9587243" y="2973794"/>
                  </a:lnTo>
                  <a:close/>
                </a:path>
                <a:path w="14841219" h="10718800" extrusionOk="0">
                  <a:moveTo>
                    <a:pt x="9587243" y="2873692"/>
                  </a:moveTo>
                  <a:lnTo>
                    <a:pt x="9585693" y="2866047"/>
                  </a:lnTo>
                  <a:lnTo>
                    <a:pt x="9581490" y="2859798"/>
                  </a:lnTo>
                  <a:lnTo>
                    <a:pt x="9575241" y="2855582"/>
                  </a:lnTo>
                  <a:lnTo>
                    <a:pt x="9567596" y="2854045"/>
                  </a:lnTo>
                  <a:lnTo>
                    <a:pt x="9559950" y="2855582"/>
                  </a:lnTo>
                  <a:lnTo>
                    <a:pt x="9553702" y="2859798"/>
                  </a:lnTo>
                  <a:lnTo>
                    <a:pt x="9549486" y="2866047"/>
                  </a:lnTo>
                  <a:lnTo>
                    <a:pt x="9547949" y="2873692"/>
                  </a:lnTo>
                  <a:lnTo>
                    <a:pt x="9549486" y="2881338"/>
                  </a:lnTo>
                  <a:lnTo>
                    <a:pt x="9553702" y="2887586"/>
                  </a:lnTo>
                  <a:lnTo>
                    <a:pt x="9559950" y="2891802"/>
                  </a:lnTo>
                  <a:lnTo>
                    <a:pt x="9567596" y="2893352"/>
                  </a:lnTo>
                  <a:lnTo>
                    <a:pt x="9575241" y="2891802"/>
                  </a:lnTo>
                  <a:lnTo>
                    <a:pt x="9581490" y="2887586"/>
                  </a:lnTo>
                  <a:lnTo>
                    <a:pt x="9585693" y="2881338"/>
                  </a:lnTo>
                  <a:lnTo>
                    <a:pt x="9587243" y="2873692"/>
                  </a:lnTo>
                  <a:close/>
                </a:path>
                <a:path w="14841219" h="10718800" extrusionOk="0">
                  <a:moveTo>
                    <a:pt x="9587243" y="2773591"/>
                  </a:moveTo>
                  <a:lnTo>
                    <a:pt x="9585693" y="2765958"/>
                  </a:lnTo>
                  <a:lnTo>
                    <a:pt x="9581490" y="2759710"/>
                  </a:lnTo>
                  <a:lnTo>
                    <a:pt x="9575241" y="2755506"/>
                  </a:lnTo>
                  <a:lnTo>
                    <a:pt x="9567596" y="2753957"/>
                  </a:lnTo>
                  <a:lnTo>
                    <a:pt x="9559950" y="2755506"/>
                  </a:lnTo>
                  <a:lnTo>
                    <a:pt x="9553702" y="2759710"/>
                  </a:lnTo>
                  <a:lnTo>
                    <a:pt x="9549486" y="2765958"/>
                  </a:lnTo>
                  <a:lnTo>
                    <a:pt x="9547949" y="2773591"/>
                  </a:lnTo>
                  <a:lnTo>
                    <a:pt x="9549486" y="2781249"/>
                  </a:lnTo>
                  <a:lnTo>
                    <a:pt x="9553702" y="2787497"/>
                  </a:lnTo>
                  <a:lnTo>
                    <a:pt x="9559950" y="2791701"/>
                  </a:lnTo>
                  <a:lnTo>
                    <a:pt x="9567596" y="2793250"/>
                  </a:lnTo>
                  <a:lnTo>
                    <a:pt x="9575241" y="2791701"/>
                  </a:lnTo>
                  <a:lnTo>
                    <a:pt x="9581490" y="2787497"/>
                  </a:lnTo>
                  <a:lnTo>
                    <a:pt x="9585693" y="2781249"/>
                  </a:lnTo>
                  <a:lnTo>
                    <a:pt x="9587243" y="2773591"/>
                  </a:lnTo>
                  <a:close/>
                </a:path>
                <a:path w="14841219" h="10718800" extrusionOk="0">
                  <a:moveTo>
                    <a:pt x="9587243" y="2673489"/>
                  </a:moveTo>
                  <a:lnTo>
                    <a:pt x="9585693" y="2665857"/>
                  </a:lnTo>
                  <a:lnTo>
                    <a:pt x="9581490" y="2659608"/>
                  </a:lnTo>
                  <a:lnTo>
                    <a:pt x="9575241" y="2655405"/>
                  </a:lnTo>
                  <a:lnTo>
                    <a:pt x="9567596" y="2653855"/>
                  </a:lnTo>
                  <a:lnTo>
                    <a:pt x="9559950" y="2655405"/>
                  </a:lnTo>
                  <a:lnTo>
                    <a:pt x="9553702" y="2659608"/>
                  </a:lnTo>
                  <a:lnTo>
                    <a:pt x="9549486" y="2665857"/>
                  </a:lnTo>
                  <a:lnTo>
                    <a:pt x="9547949" y="2673489"/>
                  </a:lnTo>
                  <a:lnTo>
                    <a:pt x="9549486" y="2681147"/>
                  </a:lnTo>
                  <a:lnTo>
                    <a:pt x="9553702" y="2687383"/>
                  </a:lnTo>
                  <a:lnTo>
                    <a:pt x="9559950" y="2691600"/>
                  </a:lnTo>
                  <a:lnTo>
                    <a:pt x="9567596" y="2693149"/>
                  </a:lnTo>
                  <a:lnTo>
                    <a:pt x="9575241" y="2691600"/>
                  </a:lnTo>
                  <a:lnTo>
                    <a:pt x="9581490" y="2687383"/>
                  </a:lnTo>
                  <a:lnTo>
                    <a:pt x="9585693" y="2681147"/>
                  </a:lnTo>
                  <a:lnTo>
                    <a:pt x="9587243" y="2673489"/>
                  </a:lnTo>
                  <a:close/>
                </a:path>
                <a:path w="14841219" h="10718800" extrusionOk="0">
                  <a:moveTo>
                    <a:pt x="9587243" y="2573413"/>
                  </a:moveTo>
                  <a:lnTo>
                    <a:pt x="9585693" y="2565755"/>
                  </a:lnTo>
                  <a:lnTo>
                    <a:pt x="9581490" y="2559520"/>
                  </a:lnTo>
                  <a:lnTo>
                    <a:pt x="9575254" y="2555303"/>
                  </a:lnTo>
                  <a:lnTo>
                    <a:pt x="9567608" y="2553766"/>
                  </a:lnTo>
                  <a:lnTo>
                    <a:pt x="9559950" y="2555303"/>
                  </a:lnTo>
                  <a:lnTo>
                    <a:pt x="9553715" y="2559520"/>
                  </a:lnTo>
                  <a:lnTo>
                    <a:pt x="9549498" y="2565755"/>
                  </a:lnTo>
                  <a:lnTo>
                    <a:pt x="9547962" y="2573413"/>
                  </a:lnTo>
                  <a:lnTo>
                    <a:pt x="9549498" y="2581059"/>
                  </a:lnTo>
                  <a:lnTo>
                    <a:pt x="9553715" y="2587294"/>
                  </a:lnTo>
                  <a:lnTo>
                    <a:pt x="9559950" y="2591498"/>
                  </a:lnTo>
                  <a:lnTo>
                    <a:pt x="9567608" y="2593048"/>
                  </a:lnTo>
                  <a:lnTo>
                    <a:pt x="9575254" y="2591498"/>
                  </a:lnTo>
                  <a:lnTo>
                    <a:pt x="9581490" y="2587294"/>
                  </a:lnTo>
                  <a:lnTo>
                    <a:pt x="9585693" y="2581059"/>
                  </a:lnTo>
                  <a:lnTo>
                    <a:pt x="9587243" y="2573413"/>
                  </a:lnTo>
                  <a:close/>
                </a:path>
                <a:path w="14841219" h="10718800" extrusionOk="0">
                  <a:moveTo>
                    <a:pt x="9587243" y="2473312"/>
                  </a:moveTo>
                  <a:lnTo>
                    <a:pt x="9585693" y="2465667"/>
                  </a:lnTo>
                  <a:lnTo>
                    <a:pt x="9581490" y="2459418"/>
                  </a:lnTo>
                  <a:lnTo>
                    <a:pt x="9575254" y="2455214"/>
                  </a:lnTo>
                  <a:lnTo>
                    <a:pt x="9567608" y="2453665"/>
                  </a:lnTo>
                  <a:lnTo>
                    <a:pt x="9559950" y="2455214"/>
                  </a:lnTo>
                  <a:lnTo>
                    <a:pt x="9553702" y="2459418"/>
                  </a:lnTo>
                  <a:lnTo>
                    <a:pt x="9549498" y="2465667"/>
                  </a:lnTo>
                  <a:lnTo>
                    <a:pt x="9547962" y="2473312"/>
                  </a:lnTo>
                  <a:lnTo>
                    <a:pt x="9549498" y="2480957"/>
                  </a:lnTo>
                  <a:lnTo>
                    <a:pt x="9553702" y="2487206"/>
                  </a:lnTo>
                  <a:lnTo>
                    <a:pt x="9559950" y="2491422"/>
                  </a:lnTo>
                  <a:lnTo>
                    <a:pt x="9567608" y="2492959"/>
                  </a:lnTo>
                  <a:lnTo>
                    <a:pt x="9575254" y="2491422"/>
                  </a:lnTo>
                  <a:lnTo>
                    <a:pt x="9581490" y="2487206"/>
                  </a:lnTo>
                  <a:lnTo>
                    <a:pt x="9585693" y="2480957"/>
                  </a:lnTo>
                  <a:lnTo>
                    <a:pt x="9587243" y="2473312"/>
                  </a:lnTo>
                  <a:close/>
                </a:path>
                <a:path w="14841219" h="10718800" extrusionOk="0">
                  <a:moveTo>
                    <a:pt x="9587243" y="2373223"/>
                  </a:moveTo>
                  <a:lnTo>
                    <a:pt x="9585693" y="2365578"/>
                  </a:lnTo>
                  <a:lnTo>
                    <a:pt x="9581490" y="2359329"/>
                  </a:lnTo>
                  <a:lnTo>
                    <a:pt x="9575254" y="2355113"/>
                  </a:lnTo>
                  <a:lnTo>
                    <a:pt x="9567608" y="2353564"/>
                  </a:lnTo>
                  <a:lnTo>
                    <a:pt x="9559950" y="2355113"/>
                  </a:lnTo>
                  <a:lnTo>
                    <a:pt x="9553702" y="2359329"/>
                  </a:lnTo>
                  <a:lnTo>
                    <a:pt x="9549498" y="2365578"/>
                  </a:lnTo>
                  <a:lnTo>
                    <a:pt x="9547962" y="2373223"/>
                  </a:lnTo>
                  <a:lnTo>
                    <a:pt x="9549498" y="2380869"/>
                  </a:lnTo>
                  <a:lnTo>
                    <a:pt x="9553702" y="2387104"/>
                  </a:lnTo>
                  <a:lnTo>
                    <a:pt x="9559950" y="2391321"/>
                  </a:lnTo>
                  <a:lnTo>
                    <a:pt x="9567608" y="2392857"/>
                  </a:lnTo>
                  <a:lnTo>
                    <a:pt x="9575254" y="2391321"/>
                  </a:lnTo>
                  <a:lnTo>
                    <a:pt x="9581490" y="2387104"/>
                  </a:lnTo>
                  <a:lnTo>
                    <a:pt x="9585693" y="2380869"/>
                  </a:lnTo>
                  <a:lnTo>
                    <a:pt x="9587243" y="2373223"/>
                  </a:lnTo>
                  <a:close/>
                </a:path>
                <a:path w="14841219" h="10718800" extrusionOk="0">
                  <a:moveTo>
                    <a:pt x="9587243" y="2273122"/>
                  </a:moveTo>
                  <a:lnTo>
                    <a:pt x="9585693" y="2265476"/>
                  </a:lnTo>
                  <a:lnTo>
                    <a:pt x="9581490" y="2259228"/>
                  </a:lnTo>
                  <a:lnTo>
                    <a:pt x="9575254" y="2255024"/>
                  </a:lnTo>
                  <a:lnTo>
                    <a:pt x="9567608" y="2253475"/>
                  </a:lnTo>
                  <a:lnTo>
                    <a:pt x="9559950" y="2255024"/>
                  </a:lnTo>
                  <a:lnTo>
                    <a:pt x="9553702" y="2259228"/>
                  </a:lnTo>
                  <a:lnTo>
                    <a:pt x="9549498" y="2265476"/>
                  </a:lnTo>
                  <a:lnTo>
                    <a:pt x="9547962" y="2273122"/>
                  </a:lnTo>
                  <a:lnTo>
                    <a:pt x="9549498" y="2280767"/>
                  </a:lnTo>
                  <a:lnTo>
                    <a:pt x="9553702" y="2287016"/>
                  </a:lnTo>
                  <a:lnTo>
                    <a:pt x="9559950" y="2291219"/>
                  </a:lnTo>
                  <a:lnTo>
                    <a:pt x="9567608" y="2292769"/>
                  </a:lnTo>
                  <a:lnTo>
                    <a:pt x="9575254" y="2291219"/>
                  </a:lnTo>
                  <a:lnTo>
                    <a:pt x="9581490" y="2287016"/>
                  </a:lnTo>
                  <a:lnTo>
                    <a:pt x="9585693" y="2280767"/>
                  </a:lnTo>
                  <a:lnTo>
                    <a:pt x="9587243" y="2273122"/>
                  </a:lnTo>
                  <a:close/>
                </a:path>
                <a:path w="14841219" h="10718800" extrusionOk="0">
                  <a:moveTo>
                    <a:pt x="9587243" y="2173020"/>
                  </a:moveTo>
                  <a:lnTo>
                    <a:pt x="9585693" y="2165375"/>
                  </a:lnTo>
                  <a:lnTo>
                    <a:pt x="9581490" y="2159127"/>
                  </a:lnTo>
                  <a:lnTo>
                    <a:pt x="9575254" y="2154910"/>
                  </a:lnTo>
                  <a:lnTo>
                    <a:pt x="9567608" y="2153361"/>
                  </a:lnTo>
                  <a:lnTo>
                    <a:pt x="9559950" y="2154910"/>
                  </a:lnTo>
                  <a:lnTo>
                    <a:pt x="9553702" y="2159127"/>
                  </a:lnTo>
                  <a:lnTo>
                    <a:pt x="9549498" y="2165375"/>
                  </a:lnTo>
                  <a:lnTo>
                    <a:pt x="9547962" y="2173020"/>
                  </a:lnTo>
                  <a:lnTo>
                    <a:pt x="9549498" y="2180666"/>
                  </a:lnTo>
                  <a:lnTo>
                    <a:pt x="9553702" y="2186914"/>
                  </a:lnTo>
                  <a:lnTo>
                    <a:pt x="9559950" y="2191131"/>
                  </a:lnTo>
                  <a:lnTo>
                    <a:pt x="9567608" y="2192667"/>
                  </a:lnTo>
                  <a:lnTo>
                    <a:pt x="9575254" y="2191131"/>
                  </a:lnTo>
                  <a:lnTo>
                    <a:pt x="9581490" y="2186914"/>
                  </a:lnTo>
                  <a:lnTo>
                    <a:pt x="9585693" y="2180666"/>
                  </a:lnTo>
                  <a:lnTo>
                    <a:pt x="9587243" y="2173020"/>
                  </a:lnTo>
                  <a:close/>
                </a:path>
                <a:path w="14841219" h="10718800" extrusionOk="0">
                  <a:moveTo>
                    <a:pt x="9587243" y="2072919"/>
                  </a:moveTo>
                  <a:lnTo>
                    <a:pt x="9585693" y="2065274"/>
                  </a:lnTo>
                  <a:lnTo>
                    <a:pt x="9581490" y="2059038"/>
                  </a:lnTo>
                  <a:lnTo>
                    <a:pt x="9575254" y="2054821"/>
                  </a:lnTo>
                  <a:lnTo>
                    <a:pt x="9567608" y="2053285"/>
                  </a:lnTo>
                  <a:lnTo>
                    <a:pt x="9559950" y="2054821"/>
                  </a:lnTo>
                  <a:lnTo>
                    <a:pt x="9553702" y="2059038"/>
                  </a:lnTo>
                  <a:lnTo>
                    <a:pt x="9549498" y="2065274"/>
                  </a:lnTo>
                  <a:lnTo>
                    <a:pt x="9547962" y="2072919"/>
                  </a:lnTo>
                  <a:lnTo>
                    <a:pt x="9549498" y="2080577"/>
                  </a:lnTo>
                  <a:lnTo>
                    <a:pt x="9553702" y="2086825"/>
                  </a:lnTo>
                  <a:lnTo>
                    <a:pt x="9559950" y="2091029"/>
                  </a:lnTo>
                  <a:lnTo>
                    <a:pt x="9567608" y="2092579"/>
                  </a:lnTo>
                  <a:lnTo>
                    <a:pt x="9575254" y="2091029"/>
                  </a:lnTo>
                  <a:lnTo>
                    <a:pt x="9581490" y="2086825"/>
                  </a:lnTo>
                  <a:lnTo>
                    <a:pt x="9585693" y="2080577"/>
                  </a:lnTo>
                  <a:lnTo>
                    <a:pt x="9587243" y="2072919"/>
                  </a:lnTo>
                  <a:close/>
                </a:path>
                <a:path w="14841219" h="10718800" extrusionOk="0">
                  <a:moveTo>
                    <a:pt x="9587243" y="1972843"/>
                  </a:moveTo>
                  <a:lnTo>
                    <a:pt x="9585693" y="1965185"/>
                  </a:lnTo>
                  <a:lnTo>
                    <a:pt x="9581490" y="1958936"/>
                  </a:lnTo>
                  <a:lnTo>
                    <a:pt x="9575254" y="1954733"/>
                  </a:lnTo>
                  <a:lnTo>
                    <a:pt x="9567608" y="1953183"/>
                  </a:lnTo>
                  <a:lnTo>
                    <a:pt x="9559950" y="1954733"/>
                  </a:lnTo>
                  <a:lnTo>
                    <a:pt x="9553702" y="1958936"/>
                  </a:lnTo>
                  <a:lnTo>
                    <a:pt x="9549498" y="1965185"/>
                  </a:lnTo>
                  <a:lnTo>
                    <a:pt x="9547962" y="1972843"/>
                  </a:lnTo>
                  <a:lnTo>
                    <a:pt x="9549498" y="1980488"/>
                  </a:lnTo>
                  <a:lnTo>
                    <a:pt x="9553702" y="1986724"/>
                  </a:lnTo>
                  <a:lnTo>
                    <a:pt x="9559950" y="1990940"/>
                  </a:lnTo>
                  <a:lnTo>
                    <a:pt x="9567608" y="1992477"/>
                  </a:lnTo>
                  <a:lnTo>
                    <a:pt x="9575254" y="1990940"/>
                  </a:lnTo>
                  <a:lnTo>
                    <a:pt x="9581490" y="1986724"/>
                  </a:lnTo>
                  <a:lnTo>
                    <a:pt x="9585693" y="1980488"/>
                  </a:lnTo>
                  <a:lnTo>
                    <a:pt x="9587243" y="1972843"/>
                  </a:lnTo>
                  <a:close/>
                </a:path>
                <a:path w="14841219" h="10718800" extrusionOk="0">
                  <a:moveTo>
                    <a:pt x="9587243" y="1872729"/>
                  </a:moveTo>
                  <a:lnTo>
                    <a:pt x="9585693" y="1865083"/>
                  </a:lnTo>
                  <a:lnTo>
                    <a:pt x="9581490" y="1858848"/>
                  </a:lnTo>
                  <a:lnTo>
                    <a:pt x="9575254" y="1854631"/>
                  </a:lnTo>
                  <a:lnTo>
                    <a:pt x="9567608" y="1853095"/>
                  </a:lnTo>
                  <a:lnTo>
                    <a:pt x="9559950" y="1854631"/>
                  </a:lnTo>
                  <a:lnTo>
                    <a:pt x="9553702" y="1858848"/>
                  </a:lnTo>
                  <a:lnTo>
                    <a:pt x="9549498" y="1865083"/>
                  </a:lnTo>
                  <a:lnTo>
                    <a:pt x="9547962" y="1872729"/>
                  </a:lnTo>
                  <a:lnTo>
                    <a:pt x="9549498" y="1880387"/>
                  </a:lnTo>
                  <a:lnTo>
                    <a:pt x="9553702" y="1886623"/>
                  </a:lnTo>
                  <a:lnTo>
                    <a:pt x="9559950" y="1890839"/>
                  </a:lnTo>
                  <a:lnTo>
                    <a:pt x="9567608" y="1892376"/>
                  </a:lnTo>
                  <a:lnTo>
                    <a:pt x="9575254" y="1890839"/>
                  </a:lnTo>
                  <a:lnTo>
                    <a:pt x="9581490" y="1886623"/>
                  </a:lnTo>
                  <a:lnTo>
                    <a:pt x="9585693" y="1880387"/>
                  </a:lnTo>
                  <a:lnTo>
                    <a:pt x="9587243" y="1872729"/>
                  </a:lnTo>
                  <a:close/>
                </a:path>
                <a:path w="14841219" h="10718800" extrusionOk="0">
                  <a:moveTo>
                    <a:pt x="9617329" y="7974495"/>
                  </a:moveTo>
                  <a:lnTo>
                    <a:pt x="9615792" y="7966850"/>
                  </a:lnTo>
                  <a:lnTo>
                    <a:pt x="9611576" y="7960601"/>
                  </a:lnTo>
                  <a:lnTo>
                    <a:pt x="9605327" y="7956385"/>
                  </a:lnTo>
                  <a:lnTo>
                    <a:pt x="9597682" y="7954848"/>
                  </a:lnTo>
                  <a:lnTo>
                    <a:pt x="9590024" y="7956385"/>
                  </a:lnTo>
                  <a:lnTo>
                    <a:pt x="9583788" y="7960601"/>
                  </a:lnTo>
                  <a:lnTo>
                    <a:pt x="9579572" y="7966850"/>
                  </a:lnTo>
                  <a:lnTo>
                    <a:pt x="9578035" y="7974495"/>
                  </a:lnTo>
                  <a:lnTo>
                    <a:pt x="9579572" y="7982140"/>
                  </a:lnTo>
                  <a:lnTo>
                    <a:pt x="9583788" y="7988389"/>
                  </a:lnTo>
                  <a:lnTo>
                    <a:pt x="9590024" y="7992592"/>
                  </a:lnTo>
                  <a:lnTo>
                    <a:pt x="9597682" y="7994142"/>
                  </a:lnTo>
                  <a:lnTo>
                    <a:pt x="9605327" y="7992592"/>
                  </a:lnTo>
                  <a:lnTo>
                    <a:pt x="9611576" y="7988389"/>
                  </a:lnTo>
                  <a:lnTo>
                    <a:pt x="9615792" y="7982140"/>
                  </a:lnTo>
                  <a:lnTo>
                    <a:pt x="9617329" y="7974495"/>
                  </a:lnTo>
                  <a:close/>
                </a:path>
                <a:path w="14841219" h="10718800" extrusionOk="0">
                  <a:moveTo>
                    <a:pt x="9617329" y="7874406"/>
                  </a:moveTo>
                  <a:lnTo>
                    <a:pt x="9615792" y="7866748"/>
                  </a:lnTo>
                  <a:lnTo>
                    <a:pt x="9611576" y="7860512"/>
                  </a:lnTo>
                  <a:lnTo>
                    <a:pt x="9605327" y="7856296"/>
                  </a:lnTo>
                  <a:lnTo>
                    <a:pt x="9597682" y="7854747"/>
                  </a:lnTo>
                  <a:lnTo>
                    <a:pt x="9590024" y="7856296"/>
                  </a:lnTo>
                  <a:lnTo>
                    <a:pt x="9583788" y="7860512"/>
                  </a:lnTo>
                  <a:lnTo>
                    <a:pt x="9579572" y="7866748"/>
                  </a:lnTo>
                  <a:lnTo>
                    <a:pt x="9578035" y="7874406"/>
                  </a:lnTo>
                  <a:lnTo>
                    <a:pt x="9579572" y="7882052"/>
                  </a:lnTo>
                  <a:lnTo>
                    <a:pt x="9583788" y="7888287"/>
                  </a:lnTo>
                  <a:lnTo>
                    <a:pt x="9590024" y="7892504"/>
                  </a:lnTo>
                  <a:lnTo>
                    <a:pt x="9597682" y="7894040"/>
                  </a:lnTo>
                  <a:lnTo>
                    <a:pt x="9605327" y="7892504"/>
                  </a:lnTo>
                  <a:lnTo>
                    <a:pt x="9611576" y="7888287"/>
                  </a:lnTo>
                  <a:lnTo>
                    <a:pt x="9615792" y="7882052"/>
                  </a:lnTo>
                  <a:lnTo>
                    <a:pt x="9617329" y="7874406"/>
                  </a:lnTo>
                  <a:close/>
                </a:path>
                <a:path w="14841219" h="10718800" extrusionOk="0">
                  <a:moveTo>
                    <a:pt x="9617329" y="7774305"/>
                  </a:moveTo>
                  <a:lnTo>
                    <a:pt x="9615792" y="7766659"/>
                  </a:lnTo>
                  <a:lnTo>
                    <a:pt x="9611576" y="7760411"/>
                  </a:lnTo>
                  <a:lnTo>
                    <a:pt x="9605327" y="7756195"/>
                  </a:lnTo>
                  <a:lnTo>
                    <a:pt x="9597682" y="7754658"/>
                  </a:lnTo>
                  <a:lnTo>
                    <a:pt x="9590024" y="7756195"/>
                  </a:lnTo>
                  <a:lnTo>
                    <a:pt x="9583788" y="7760411"/>
                  </a:lnTo>
                  <a:lnTo>
                    <a:pt x="9579572" y="7766659"/>
                  </a:lnTo>
                  <a:lnTo>
                    <a:pt x="9578035" y="7774305"/>
                  </a:lnTo>
                  <a:lnTo>
                    <a:pt x="9579572" y="7781950"/>
                  </a:lnTo>
                  <a:lnTo>
                    <a:pt x="9583788" y="7788199"/>
                  </a:lnTo>
                  <a:lnTo>
                    <a:pt x="9590024" y="7792415"/>
                  </a:lnTo>
                  <a:lnTo>
                    <a:pt x="9597682" y="7793952"/>
                  </a:lnTo>
                  <a:lnTo>
                    <a:pt x="9605327" y="7792415"/>
                  </a:lnTo>
                  <a:lnTo>
                    <a:pt x="9611576" y="7788199"/>
                  </a:lnTo>
                  <a:lnTo>
                    <a:pt x="9615792" y="7781950"/>
                  </a:lnTo>
                  <a:lnTo>
                    <a:pt x="9617329" y="7774305"/>
                  </a:lnTo>
                  <a:close/>
                </a:path>
                <a:path w="14841219" h="10718800" extrusionOk="0">
                  <a:moveTo>
                    <a:pt x="9617329" y="7574115"/>
                  </a:moveTo>
                  <a:lnTo>
                    <a:pt x="9615792" y="7566469"/>
                  </a:lnTo>
                  <a:lnTo>
                    <a:pt x="9611576" y="7560221"/>
                  </a:lnTo>
                  <a:lnTo>
                    <a:pt x="9605327" y="7556017"/>
                  </a:lnTo>
                  <a:lnTo>
                    <a:pt x="9597682" y="7554468"/>
                  </a:lnTo>
                  <a:lnTo>
                    <a:pt x="9590024" y="7556017"/>
                  </a:lnTo>
                  <a:lnTo>
                    <a:pt x="9583788" y="7560221"/>
                  </a:lnTo>
                  <a:lnTo>
                    <a:pt x="9579572" y="7566469"/>
                  </a:lnTo>
                  <a:lnTo>
                    <a:pt x="9578035" y="7574115"/>
                  </a:lnTo>
                  <a:lnTo>
                    <a:pt x="9579572" y="7581760"/>
                  </a:lnTo>
                  <a:lnTo>
                    <a:pt x="9583788" y="7588009"/>
                  </a:lnTo>
                  <a:lnTo>
                    <a:pt x="9590024" y="7592225"/>
                  </a:lnTo>
                  <a:lnTo>
                    <a:pt x="9597682" y="7593762"/>
                  </a:lnTo>
                  <a:lnTo>
                    <a:pt x="9605327" y="7592225"/>
                  </a:lnTo>
                  <a:lnTo>
                    <a:pt x="9611576" y="7588009"/>
                  </a:lnTo>
                  <a:lnTo>
                    <a:pt x="9615792" y="7581760"/>
                  </a:lnTo>
                  <a:lnTo>
                    <a:pt x="9617329" y="7574115"/>
                  </a:lnTo>
                  <a:close/>
                </a:path>
                <a:path w="14841219" h="10718800" extrusionOk="0">
                  <a:moveTo>
                    <a:pt x="9617329" y="7474013"/>
                  </a:moveTo>
                  <a:lnTo>
                    <a:pt x="9615792" y="7466368"/>
                  </a:lnTo>
                  <a:lnTo>
                    <a:pt x="9611576" y="7460120"/>
                  </a:lnTo>
                  <a:lnTo>
                    <a:pt x="9605327" y="7455916"/>
                  </a:lnTo>
                  <a:lnTo>
                    <a:pt x="9597682" y="7454366"/>
                  </a:lnTo>
                  <a:lnTo>
                    <a:pt x="9590024" y="7455916"/>
                  </a:lnTo>
                  <a:lnTo>
                    <a:pt x="9583788" y="7460120"/>
                  </a:lnTo>
                  <a:lnTo>
                    <a:pt x="9579572" y="7466368"/>
                  </a:lnTo>
                  <a:lnTo>
                    <a:pt x="9578035" y="7474013"/>
                  </a:lnTo>
                  <a:lnTo>
                    <a:pt x="9579572" y="7481659"/>
                  </a:lnTo>
                  <a:lnTo>
                    <a:pt x="9583788" y="7487907"/>
                  </a:lnTo>
                  <a:lnTo>
                    <a:pt x="9590024" y="7492124"/>
                  </a:lnTo>
                  <a:lnTo>
                    <a:pt x="9597682" y="7493673"/>
                  </a:lnTo>
                  <a:lnTo>
                    <a:pt x="9605327" y="7492124"/>
                  </a:lnTo>
                  <a:lnTo>
                    <a:pt x="9611576" y="7487907"/>
                  </a:lnTo>
                  <a:lnTo>
                    <a:pt x="9615792" y="7481659"/>
                  </a:lnTo>
                  <a:lnTo>
                    <a:pt x="9617329" y="7474013"/>
                  </a:lnTo>
                  <a:close/>
                </a:path>
                <a:path w="14841219" h="10718800" extrusionOk="0">
                  <a:moveTo>
                    <a:pt x="9617329" y="7373912"/>
                  </a:moveTo>
                  <a:lnTo>
                    <a:pt x="9615792" y="7366267"/>
                  </a:lnTo>
                  <a:lnTo>
                    <a:pt x="9611576" y="7360031"/>
                  </a:lnTo>
                  <a:lnTo>
                    <a:pt x="9605327" y="7355814"/>
                  </a:lnTo>
                  <a:lnTo>
                    <a:pt x="9597682" y="7354278"/>
                  </a:lnTo>
                  <a:lnTo>
                    <a:pt x="9590024" y="7355814"/>
                  </a:lnTo>
                  <a:lnTo>
                    <a:pt x="9583788" y="7360031"/>
                  </a:lnTo>
                  <a:lnTo>
                    <a:pt x="9579572" y="7366267"/>
                  </a:lnTo>
                  <a:lnTo>
                    <a:pt x="9578035" y="7373912"/>
                  </a:lnTo>
                  <a:lnTo>
                    <a:pt x="9579572" y="7381570"/>
                  </a:lnTo>
                  <a:lnTo>
                    <a:pt x="9583788" y="7387818"/>
                  </a:lnTo>
                  <a:lnTo>
                    <a:pt x="9590024" y="7392035"/>
                  </a:lnTo>
                  <a:lnTo>
                    <a:pt x="9597682" y="7393572"/>
                  </a:lnTo>
                  <a:lnTo>
                    <a:pt x="9605327" y="7392035"/>
                  </a:lnTo>
                  <a:lnTo>
                    <a:pt x="9611576" y="7387818"/>
                  </a:lnTo>
                  <a:lnTo>
                    <a:pt x="9615792" y="7381570"/>
                  </a:lnTo>
                  <a:lnTo>
                    <a:pt x="9617329" y="7373912"/>
                  </a:lnTo>
                  <a:close/>
                </a:path>
                <a:path w="14841219" h="10718800" extrusionOk="0">
                  <a:moveTo>
                    <a:pt x="9617329" y="7273823"/>
                  </a:moveTo>
                  <a:lnTo>
                    <a:pt x="9615792" y="7266178"/>
                  </a:lnTo>
                  <a:lnTo>
                    <a:pt x="9611576" y="7259929"/>
                  </a:lnTo>
                  <a:lnTo>
                    <a:pt x="9605327" y="7255726"/>
                  </a:lnTo>
                  <a:lnTo>
                    <a:pt x="9597682" y="7254176"/>
                  </a:lnTo>
                  <a:lnTo>
                    <a:pt x="9590024" y="7255726"/>
                  </a:lnTo>
                  <a:lnTo>
                    <a:pt x="9583788" y="7259929"/>
                  </a:lnTo>
                  <a:lnTo>
                    <a:pt x="9579572" y="7266178"/>
                  </a:lnTo>
                  <a:lnTo>
                    <a:pt x="9578035" y="7273823"/>
                  </a:lnTo>
                  <a:lnTo>
                    <a:pt x="9579572" y="7281481"/>
                  </a:lnTo>
                  <a:lnTo>
                    <a:pt x="9583788" y="7287717"/>
                  </a:lnTo>
                  <a:lnTo>
                    <a:pt x="9590024" y="7291933"/>
                  </a:lnTo>
                  <a:lnTo>
                    <a:pt x="9597682" y="7293470"/>
                  </a:lnTo>
                  <a:lnTo>
                    <a:pt x="9605327" y="7291933"/>
                  </a:lnTo>
                  <a:lnTo>
                    <a:pt x="9611576" y="7287717"/>
                  </a:lnTo>
                  <a:lnTo>
                    <a:pt x="9615792" y="7281481"/>
                  </a:lnTo>
                  <a:lnTo>
                    <a:pt x="9617329" y="7273823"/>
                  </a:lnTo>
                  <a:close/>
                </a:path>
                <a:path w="14841219" h="10718800" extrusionOk="0">
                  <a:moveTo>
                    <a:pt x="9617342" y="7674216"/>
                  </a:moveTo>
                  <a:lnTo>
                    <a:pt x="9615792" y="7666571"/>
                  </a:lnTo>
                  <a:lnTo>
                    <a:pt x="9611576" y="7660322"/>
                  </a:lnTo>
                  <a:lnTo>
                    <a:pt x="9605327" y="7656106"/>
                  </a:lnTo>
                  <a:lnTo>
                    <a:pt x="9597682" y="7654569"/>
                  </a:lnTo>
                  <a:lnTo>
                    <a:pt x="9590037" y="7656106"/>
                  </a:lnTo>
                  <a:lnTo>
                    <a:pt x="9583788" y="7660322"/>
                  </a:lnTo>
                  <a:lnTo>
                    <a:pt x="9579585" y="7666571"/>
                  </a:lnTo>
                  <a:lnTo>
                    <a:pt x="9578035" y="7674216"/>
                  </a:lnTo>
                  <a:lnTo>
                    <a:pt x="9579585" y="7681862"/>
                  </a:lnTo>
                  <a:lnTo>
                    <a:pt x="9583788" y="7688110"/>
                  </a:lnTo>
                  <a:lnTo>
                    <a:pt x="9590037" y="7692314"/>
                  </a:lnTo>
                  <a:lnTo>
                    <a:pt x="9597682" y="7693863"/>
                  </a:lnTo>
                  <a:lnTo>
                    <a:pt x="9605327" y="7692314"/>
                  </a:lnTo>
                  <a:lnTo>
                    <a:pt x="9611576" y="7688110"/>
                  </a:lnTo>
                  <a:lnTo>
                    <a:pt x="9615792" y="7681862"/>
                  </a:lnTo>
                  <a:lnTo>
                    <a:pt x="9617342" y="7674216"/>
                  </a:lnTo>
                  <a:close/>
                </a:path>
                <a:path w="14841219" h="10718800" extrusionOk="0">
                  <a:moveTo>
                    <a:pt x="9661233" y="4921008"/>
                  </a:moveTo>
                  <a:lnTo>
                    <a:pt x="9659683" y="4913363"/>
                  </a:lnTo>
                  <a:lnTo>
                    <a:pt x="9655480" y="4907115"/>
                  </a:lnTo>
                  <a:lnTo>
                    <a:pt x="9649231" y="4902911"/>
                  </a:lnTo>
                  <a:lnTo>
                    <a:pt x="9641573" y="4901362"/>
                  </a:lnTo>
                  <a:lnTo>
                    <a:pt x="9633928" y="4902911"/>
                  </a:lnTo>
                  <a:lnTo>
                    <a:pt x="9627692" y="4907115"/>
                  </a:lnTo>
                  <a:lnTo>
                    <a:pt x="9623476" y="4913363"/>
                  </a:lnTo>
                  <a:lnTo>
                    <a:pt x="9621939" y="4921008"/>
                  </a:lnTo>
                  <a:lnTo>
                    <a:pt x="9623476" y="4928654"/>
                  </a:lnTo>
                  <a:lnTo>
                    <a:pt x="9627692" y="4934902"/>
                  </a:lnTo>
                  <a:lnTo>
                    <a:pt x="9633928" y="4939106"/>
                  </a:lnTo>
                  <a:lnTo>
                    <a:pt x="9641573" y="4940655"/>
                  </a:lnTo>
                  <a:lnTo>
                    <a:pt x="9649231" y="4939106"/>
                  </a:lnTo>
                  <a:lnTo>
                    <a:pt x="9655480" y="4934902"/>
                  </a:lnTo>
                  <a:lnTo>
                    <a:pt x="9659683" y="4928654"/>
                  </a:lnTo>
                  <a:lnTo>
                    <a:pt x="9661233" y="4921008"/>
                  </a:lnTo>
                  <a:close/>
                </a:path>
                <a:path w="14841219" h="10718800" extrusionOk="0">
                  <a:moveTo>
                    <a:pt x="9661233" y="4820907"/>
                  </a:moveTo>
                  <a:lnTo>
                    <a:pt x="9659683" y="4813262"/>
                  </a:lnTo>
                  <a:lnTo>
                    <a:pt x="9655480" y="4807013"/>
                  </a:lnTo>
                  <a:lnTo>
                    <a:pt x="9649231" y="4802810"/>
                  </a:lnTo>
                  <a:lnTo>
                    <a:pt x="9641573" y="4801260"/>
                  </a:lnTo>
                  <a:lnTo>
                    <a:pt x="9633928" y="4802810"/>
                  </a:lnTo>
                  <a:lnTo>
                    <a:pt x="9627692" y="4807013"/>
                  </a:lnTo>
                  <a:lnTo>
                    <a:pt x="9623476" y="4813262"/>
                  </a:lnTo>
                  <a:lnTo>
                    <a:pt x="9621939" y="4820907"/>
                  </a:lnTo>
                  <a:lnTo>
                    <a:pt x="9623476" y="4828552"/>
                  </a:lnTo>
                  <a:lnTo>
                    <a:pt x="9627692" y="4834801"/>
                  </a:lnTo>
                  <a:lnTo>
                    <a:pt x="9633928" y="4839017"/>
                  </a:lnTo>
                  <a:lnTo>
                    <a:pt x="9641573" y="4840554"/>
                  </a:lnTo>
                  <a:lnTo>
                    <a:pt x="9649231" y="4839017"/>
                  </a:lnTo>
                  <a:lnTo>
                    <a:pt x="9655480" y="4834801"/>
                  </a:lnTo>
                  <a:lnTo>
                    <a:pt x="9659683" y="4828552"/>
                  </a:lnTo>
                  <a:lnTo>
                    <a:pt x="9661233" y="4820907"/>
                  </a:lnTo>
                  <a:close/>
                </a:path>
                <a:path w="14841219" h="10718800" extrusionOk="0">
                  <a:moveTo>
                    <a:pt x="9661233" y="4720806"/>
                  </a:moveTo>
                  <a:lnTo>
                    <a:pt x="9659696" y="4713160"/>
                  </a:lnTo>
                  <a:lnTo>
                    <a:pt x="9655480" y="4706925"/>
                  </a:lnTo>
                  <a:lnTo>
                    <a:pt x="9649231" y="4702708"/>
                  </a:lnTo>
                  <a:lnTo>
                    <a:pt x="9641586" y="4701171"/>
                  </a:lnTo>
                  <a:lnTo>
                    <a:pt x="9633941" y="4702708"/>
                  </a:lnTo>
                  <a:lnTo>
                    <a:pt x="9627692" y="4706925"/>
                  </a:lnTo>
                  <a:lnTo>
                    <a:pt x="9623488" y="4713160"/>
                  </a:lnTo>
                  <a:lnTo>
                    <a:pt x="9621939" y="4720806"/>
                  </a:lnTo>
                  <a:lnTo>
                    <a:pt x="9623488" y="4728464"/>
                  </a:lnTo>
                  <a:lnTo>
                    <a:pt x="9627692" y="4734712"/>
                  </a:lnTo>
                  <a:lnTo>
                    <a:pt x="9633941" y="4738929"/>
                  </a:lnTo>
                  <a:lnTo>
                    <a:pt x="9641586" y="4740465"/>
                  </a:lnTo>
                  <a:lnTo>
                    <a:pt x="9649231" y="4738929"/>
                  </a:lnTo>
                  <a:lnTo>
                    <a:pt x="9655480" y="4734712"/>
                  </a:lnTo>
                  <a:lnTo>
                    <a:pt x="9659696" y="4728464"/>
                  </a:lnTo>
                  <a:lnTo>
                    <a:pt x="9661233" y="4720806"/>
                  </a:lnTo>
                  <a:close/>
                </a:path>
                <a:path w="14841219" h="10718800" extrusionOk="0">
                  <a:moveTo>
                    <a:pt x="9661233" y="4620717"/>
                  </a:moveTo>
                  <a:lnTo>
                    <a:pt x="9659696" y="4613072"/>
                  </a:lnTo>
                  <a:lnTo>
                    <a:pt x="9655480" y="4606823"/>
                  </a:lnTo>
                  <a:lnTo>
                    <a:pt x="9649231" y="4602607"/>
                  </a:lnTo>
                  <a:lnTo>
                    <a:pt x="9641586" y="4601057"/>
                  </a:lnTo>
                  <a:lnTo>
                    <a:pt x="9633941" y="4602607"/>
                  </a:lnTo>
                  <a:lnTo>
                    <a:pt x="9627692" y="4606823"/>
                  </a:lnTo>
                  <a:lnTo>
                    <a:pt x="9623488" y="4613072"/>
                  </a:lnTo>
                  <a:lnTo>
                    <a:pt x="9621939" y="4620717"/>
                  </a:lnTo>
                  <a:lnTo>
                    <a:pt x="9623488" y="4628362"/>
                  </a:lnTo>
                  <a:lnTo>
                    <a:pt x="9627692" y="4634611"/>
                  </a:lnTo>
                  <a:lnTo>
                    <a:pt x="9633941" y="4638814"/>
                  </a:lnTo>
                  <a:lnTo>
                    <a:pt x="9641586" y="4640364"/>
                  </a:lnTo>
                  <a:lnTo>
                    <a:pt x="9649231" y="4638814"/>
                  </a:lnTo>
                  <a:lnTo>
                    <a:pt x="9655480" y="4634611"/>
                  </a:lnTo>
                  <a:lnTo>
                    <a:pt x="9659696" y="4628362"/>
                  </a:lnTo>
                  <a:lnTo>
                    <a:pt x="9661233" y="4620717"/>
                  </a:lnTo>
                  <a:close/>
                </a:path>
                <a:path w="14841219" h="10718800" extrusionOk="0">
                  <a:moveTo>
                    <a:pt x="9661233" y="4520628"/>
                  </a:moveTo>
                  <a:lnTo>
                    <a:pt x="9659696" y="4512983"/>
                  </a:lnTo>
                  <a:lnTo>
                    <a:pt x="9655480" y="4506734"/>
                  </a:lnTo>
                  <a:lnTo>
                    <a:pt x="9649231" y="4502518"/>
                  </a:lnTo>
                  <a:lnTo>
                    <a:pt x="9641586" y="4500981"/>
                  </a:lnTo>
                  <a:lnTo>
                    <a:pt x="9633941" y="4502518"/>
                  </a:lnTo>
                  <a:lnTo>
                    <a:pt x="9627692" y="4506734"/>
                  </a:lnTo>
                  <a:lnTo>
                    <a:pt x="9623488" y="4512983"/>
                  </a:lnTo>
                  <a:lnTo>
                    <a:pt x="9621939" y="4520628"/>
                  </a:lnTo>
                  <a:lnTo>
                    <a:pt x="9623488" y="4528274"/>
                  </a:lnTo>
                  <a:lnTo>
                    <a:pt x="9627692" y="4534509"/>
                  </a:lnTo>
                  <a:lnTo>
                    <a:pt x="9633941" y="4538726"/>
                  </a:lnTo>
                  <a:lnTo>
                    <a:pt x="9641586" y="4540262"/>
                  </a:lnTo>
                  <a:lnTo>
                    <a:pt x="9649231" y="4538726"/>
                  </a:lnTo>
                  <a:lnTo>
                    <a:pt x="9655480" y="4534509"/>
                  </a:lnTo>
                  <a:lnTo>
                    <a:pt x="9659696" y="4528274"/>
                  </a:lnTo>
                  <a:lnTo>
                    <a:pt x="9661233" y="4520628"/>
                  </a:lnTo>
                  <a:close/>
                </a:path>
                <a:path w="14841219" h="10718800" extrusionOk="0">
                  <a:moveTo>
                    <a:pt x="9661233" y="4420527"/>
                  </a:moveTo>
                  <a:lnTo>
                    <a:pt x="9659696" y="4412881"/>
                  </a:lnTo>
                  <a:lnTo>
                    <a:pt x="9655480" y="4406633"/>
                  </a:lnTo>
                  <a:lnTo>
                    <a:pt x="9649231" y="4402429"/>
                  </a:lnTo>
                  <a:lnTo>
                    <a:pt x="9641586" y="4400880"/>
                  </a:lnTo>
                  <a:lnTo>
                    <a:pt x="9633941" y="4402429"/>
                  </a:lnTo>
                  <a:lnTo>
                    <a:pt x="9627692" y="4406633"/>
                  </a:lnTo>
                  <a:lnTo>
                    <a:pt x="9623488" y="4412881"/>
                  </a:lnTo>
                  <a:lnTo>
                    <a:pt x="9621939" y="4420527"/>
                  </a:lnTo>
                  <a:lnTo>
                    <a:pt x="9623488" y="4428172"/>
                  </a:lnTo>
                  <a:lnTo>
                    <a:pt x="9627692" y="4434421"/>
                  </a:lnTo>
                  <a:lnTo>
                    <a:pt x="9633941" y="4438624"/>
                  </a:lnTo>
                  <a:lnTo>
                    <a:pt x="9641586" y="4440174"/>
                  </a:lnTo>
                  <a:lnTo>
                    <a:pt x="9649231" y="4438624"/>
                  </a:lnTo>
                  <a:lnTo>
                    <a:pt x="9655480" y="4434421"/>
                  </a:lnTo>
                  <a:lnTo>
                    <a:pt x="9659696" y="4428172"/>
                  </a:lnTo>
                  <a:lnTo>
                    <a:pt x="9661233" y="4420527"/>
                  </a:lnTo>
                  <a:close/>
                </a:path>
                <a:path w="14841219" h="10718800" extrusionOk="0">
                  <a:moveTo>
                    <a:pt x="9661233" y="4320425"/>
                  </a:moveTo>
                  <a:lnTo>
                    <a:pt x="9659696" y="4312780"/>
                  </a:lnTo>
                  <a:lnTo>
                    <a:pt x="9655480" y="4306532"/>
                  </a:lnTo>
                  <a:lnTo>
                    <a:pt x="9649231" y="4302328"/>
                  </a:lnTo>
                  <a:lnTo>
                    <a:pt x="9641586" y="4300779"/>
                  </a:lnTo>
                  <a:lnTo>
                    <a:pt x="9633941" y="4302328"/>
                  </a:lnTo>
                  <a:lnTo>
                    <a:pt x="9627692" y="4306532"/>
                  </a:lnTo>
                  <a:lnTo>
                    <a:pt x="9623488" y="4312780"/>
                  </a:lnTo>
                  <a:lnTo>
                    <a:pt x="9621939" y="4320425"/>
                  </a:lnTo>
                  <a:lnTo>
                    <a:pt x="9623488" y="4328084"/>
                  </a:lnTo>
                  <a:lnTo>
                    <a:pt x="9627692" y="4334319"/>
                  </a:lnTo>
                  <a:lnTo>
                    <a:pt x="9633941" y="4338536"/>
                  </a:lnTo>
                  <a:lnTo>
                    <a:pt x="9641586" y="4340072"/>
                  </a:lnTo>
                  <a:lnTo>
                    <a:pt x="9649231" y="4338536"/>
                  </a:lnTo>
                  <a:lnTo>
                    <a:pt x="9655480" y="4334319"/>
                  </a:lnTo>
                  <a:lnTo>
                    <a:pt x="9659696" y="4328084"/>
                  </a:lnTo>
                  <a:lnTo>
                    <a:pt x="9661233" y="4320425"/>
                  </a:lnTo>
                  <a:close/>
                </a:path>
                <a:path w="14841219" h="10718800" extrusionOk="0">
                  <a:moveTo>
                    <a:pt x="9661233" y="3319462"/>
                  </a:moveTo>
                  <a:lnTo>
                    <a:pt x="9659683" y="3311817"/>
                  </a:lnTo>
                  <a:lnTo>
                    <a:pt x="9655480" y="3305581"/>
                  </a:lnTo>
                  <a:lnTo>
                    <a:pt x="9649231" y="3301365"/>
                  </a:lnTo>
                  <a:lnTo>
                    <a:pt x="9641573" y="3299828"/>
                  </a:lnTo>
                  <a:lnTo>
                    <a:pt x="9633928" y="3301365"/>
                  </a:lnTo>
                  <a:lnTo>
                    <a:pt x="9627692" y="3305581"/>
                  </a:lnTo>
                  <a:lnTo>
                    <a:pt x="9623476" y="3311817"/>
                  </a:lnTo>
                  <a:lnTo>
                    <a:pt x="9621939" y="3319462"/>
                  </a:lnTo>
                  <a:lnTo>
                    <a:pt x="9623476" y="3327120"/>
                  </a:lnTo>
                  <a:lnTo>
                    <a:pt x="9627692" y="3333356"/>
                  </a:lnTo>
                  <a:lnTo>
                    <a:pt x="9633928" y="3337572"/>
                  </a:lnTo>
                  <a:lnTo>
                    <a:pt x="9641573" y="3339122"/>
                  </a:lnTo>
                  <a:lnTo>
                    <a:pt x="9649231" y="3337572"/>
                  </a:lnTo>
                  <a:lnTo>
                    <a:pt x="9655480" y="3333356"/>
                  </a:lnTo>
                  <a:lnTo>
                    <a:pt x="9659683" y="3327120"/>
                  </a:lnTo>
                  <a:lnTo>
                    <a:pt x="9661233" y="3319462"/>
                  </a:lnTo>
                  <a:close/>
                </a:path>
                <a:path w="14841219" h="10718800" extrusionOk="0">
                  <a:moveTo>
                    <a:pt x="9661233" y="3219373"/>
                  </a:moveTo>
                  <a:lnTo>
                    <a:pt x="9659683" y="3211728"/>
                  </a:lnTo>
                  <a:lnTo>
                    <a:pt x="9655480" y="3205480"/>
                  </a:lnTo>
                  <a:lnTo>
                    <a:pt x="9649231" y="3201276"/>
                  </a:lnTo>
                  <a:lnTo>
                    <a:pt x="9641573" y="3199727"/>
                  </a:lnTo>
                  <a:lnTo>
                    <a:pt x="9633928" y="3201276"/>
                  </a:lnTo>
                  <a:lnTo>
                    <a:pt x="9627692" y="3205480"/>
                  </a:lnTo>
                  <a:lnTo>
                    <a:pt x="9623476" y="3211728"/>
                  </a:lnTo>
                  <a:lnTo>
                    <a:pt x="9621939" y="3219373"/>
                  </a:lnTo>
                  <a:lnTo>
                    <a:pt x="9623476" y="3227019"/>
                  </a:lnTo>
                  <a:lnTo>
                    <a:pt x="9627692" y="3233267"/>
                  </a:lnTo>
                  <a:lnTo>
                    <a:pt x="9633928" y="3237484"/>
                  </a:lnTo>
                  <a:lnTo>
                    <a:pt x="9641573" y="3239020"/>
                  </a:lnTo>
                  <a:lnTo>
                    <a:pt x="9649231" y="3237484"/>
                  </a:lnTo>
                  <a:lnTo>
                    <a:pt x="9655480" y="3233267"/>
                  </a:lnTo>
                  <a:lnTo>
                    <a:pt x="9659683" y="3227019"/>
                  </a:lnTo>
                  <a:lnTo>
                    <a:pt x="9661233" y="3219373"/>
                  </a:lnTo>
                  <a:close/>
                </a:path>
                <a:path w="14841219" h="10718800" extrusionOk="0">
                  <a:moveTo>
                    <a:pt x="9661233" y="3119272"/>
                  </a:moveTo>
                  <a:lnTo>
                    <a:pt x="9659696" y="3111627"/>
                  </a:lnTo>
                  <a:lnTo>
                    <a:pt x="9655480" y="3105378"/>
                  </a:lnTo>
                  <a:lnTo>
                    <a:pt x="9649231" y="3101175"/>
                  </a:lnTo>
                  <a:lnTo>
                    <a:pt x="9641586" y="3099625"/>
                  </a:lnTo>
                  <a:lnTo>
                    <a:pt x="9633941" y="3101175"/>
                  </a:lnTo>
                  <a:lnTo>
                    <a:pt x="9627692" y="3105378"/>
                  </a:lnTo>
                  <a:lnTo>
                    <a:pt x="9623488" y="3111627"/>
                  </a:lnTo>
                  <a:lnTo>
                    <a:pt x="9621939" y="3119272"/>
                  </a:lnTo>
                  <a:lnTo>
                    <a:pt x="9623488" y="3126930"/>
                  </a:lnTo>
                  <a:lnTo>
                    <a:pt x="9627692" y="3133166"/>
                  </a:lnTo>
                  <a:lnTo>
                    <a:pt x="9633941" y="3137382"/>
                  </a:lnTo>
                  <a:lnTo>
                    <a:pt x="9641586" y="3138932"/>
                  </a:lnTo>
                  <a:lnTo>
                    <a:pt x="9649231" y="3137382"/>
                  </a:lnTo>
                  <a:lnTo>
                    <a:pt x="9655480" y="3133166"/>
                  </a:lnTo>
                  <a:lnTo>
                    <a:pt x="9659696" y="3126930"/>
                  </a:lnTo>
                  <a:lnTo>
                    <a:pt x="9661233" y="3119272"/>
                  </a:lnTo>
                  <a:close/>
                </a:path>
                <a:path w="14841219" h="10718800" extrusionOk="0">
                  <a:moveTo>
                    <a:pt x="9661233" y="3019196"/>
                  </a:moveTo>
                  <a:lnTo>
                    <a:pt x="9659696" y="3011538"/>
                  </a:lnTo>
                  <a:lnTo>
                    <a:pt x="9655480" y="3005290"/>
                  </a:lnTo>
                  <a:lnTo>
                    <a:pt x="9649231" y="3001073"/>
                  </a:lnTo>
                  <a:lnTo>
                    <a:pt x="9641586" y="2999536"/>
                  </a:lnTo>
                  <a:lnTo>
                    <a:pt x="9633941" y="3001073"/>
                  </a:lnTo>
                  <a:lnTo>
                    <a:pt x="9627692" y="3005290"/>
                  </a:lnTo>
                  <a:lnTo>
                    <a:pt x="9623488" y="3011538"/>
                  </a:lnTo>
                  <a:lnTo>
                    <a:pt x="9621939" y="3019196"/>
                  </a:lnTo>
                  <a:lnTo>
                    <a:pt x="9623488" y="3026829"/>
                  </a:lnTo>
                  <a:lnTo>
                    <a:pt x="9627692" y="3033077"/>
                  </a:lnTo>
                  <a:lnTo>
                    <a:pt x="9633941" y="3037281"/>
                  </a:lnTo>
                  <a:lnTo>
                    <a:pt x="9641586" y="3038830"/>
                  </a:lnTo>
                  <a:lnTo>
                    <a:pt x="9649231" y="3037281"/>
                  </a:lnTo>
                  <a:lnTo>
                    <a:pt x="9655480" y="3033077"/>
                  </a:lnTo>
                  <a:lnTo>
                    <a:pt x="9659696" y="3026829"/>
                  </a:lnTo>
                  <a:lnTo>
                    <a:pt x="9661233" y="3019196"/>
                  </a:lnTo>
                  <a:close/>
                </a:path>
                <a:path w="14841219" h="10718800" extrusionOk="0">
                  <a:moveTo>
                    <a:pt x="9661233" y="2919082"/>
                  </a:moveTo>
                  <a:lnTo>
                    <a:pt x="9659696" y="2911437"/>
                  </a:lnTo>
                  <a:lnTo>
                    <a:pt x="9655480" y="2905188"/>
                  </a:lnTo>
                  <a:lnTo>
                    <a:pt x="9649231" y="2900984"/>
                  </a:lnTo>
                  <a:lnTo>
                    <a:pt x="9641586" y="2899435"/>
                  </a:lnTo>
                  <a:lnTo>
                    <a:pt x="9633941" y="2900984"/>
                  </a:lnTo>
                  <a:lnTo>
                    <a:pt x="9627692" y="2905188"/>
                  </a:lnTo>
                  <a:lnTo>
                    <a:pt x="9623488" y="2911437"/>
                  </a:lnTo>
                  <a:lnTo>
                    <a:pt x="9621939" y="2919082"/>
                  </a:lnTo>
                  <a:lnTo>
                    <a:pt x="9623488" y="2926727"/>
                  </a:lnTo>
                  <a:lnTo>
                    <a:pt x="9627692" y="2932976"/>
                  </a:lnTo>
                  <a:lnTo>
                    <a:pt x="9633941" y="2937192"/>
                  </a:lnTo>
                  <a:lnTo>
                    <a:pt x="9641586" y="2938742"/>
                  </a:lnTo>
                  <a:lnTo>
                    <a:pt x="9649231" y="2937192"/>
                  </a:lnTo>
                  <a:lnTo>
                    <a:pt x="9655480" y="2932976"/>
                  </a:lnTo>
                  <a:lnTo>
                    <a:pt x="9659696" y="2926727"/>
                  </a:lnTo>
                  <a:lnTo>
                    <a:pt x="9661233" y="2919082"/>
                  </a:lnTo>
                  <a:close/>
                </a:path>
                <a:path w="14841219" h="10718800" extrusionOk="0">
                  <a:moveTo>
                    <a:pt x="9661233" y="2818981"/>
                  </a:moveTo>
                  <a:lnTo>
                    <a:pt x="9659696" y="2811335"/>
                  </a:lnTo>
                  <a:lnTo>
                    <a:pt x="9655480" y="2805099"/>
                  </a:lnTo>
                  <a:lnTo>
                    <a:pt x="9649231" y="2800883"/>
                  </a:lnTo>
                  <a:lnTo>
                    <a:pt x="9641586" y="2799334"/>
                  </a:lnTo>
                  <a:lnTo>
                    <a:pt x="9633941" y="2800883"/>
                  </a:lnTo>
                  <a:lnTo>
                    <a:pt x="9627692" y="2805099"/>
                  </a:lnTo>
                  <a:lnTo>
                    <a:pt x="9623488" y="2811335"/>
                  </a:lnTo>
                  <a:lnTo>
                    <a:pt x="9621939" y="2818981"/>
                  </a:lnTo>
                  <a:lnTo>
                    <a:pt x="9623488" y="2826639"/>
                  </a:lnTo>
                  <a:lnTo>
                    <a:pt x="9627692" y="2832874"/>
                  </a:lnTo>
                  <a:lnTo>
                    <a:pt x="9633941" y="2837091"/>
                  </a:lnTo>
                  <a:lnTo>
                    <a:pt x="9641586" y="2838640"/>
                  </a:lnTo>
                  <a:lnTo>
                    <a:pt x="9649231" y="2837091"/>
                  </a:lnTo>
                  <a:lnTo>
                    <a:pt x="9655480" y="2832874"/>
                  </a:lnTo>
                  <a:lnTo>
                    <a:pt x="9659696" y="2826639"/>
                  </a:lnTo>
                  <a:lnTo>
                    <a:pt x="9661233" y="2818981"/>
                  </a:lnTo>
                  <a:close/>
                </a:path>
                <a:path w="14841219" h="10718800" extrusionOk="0">
                  <a:moveTo>
                    <a:pt x="9661233" y="2718892"/>
                  </a:moveTo>
                  <a:lnTo>
                    <a:pt x="9659696" y="2711246"/>
                  </a:lnTo>
                  <a:lnTo>
                    <a:pt x="9655480" y="2704998"/>
                  </a:lnTo>
                  <a:lnTo>
                    <a:pt x="9649231" y="2700794"/>
                  </a:lnTo>
                  <a:lnTo>
                    <a:pt x="9641586" y="2699245"/>
                  </a:lnTo>
                  <a:lnTo>
                    <a:pt x="9633941" y="2700794"/>
                  </a:lnTo>
                  <a:lnTo>
                    <a:pt x="9627692" y="2704998"/>
                  </a:lnTo>
                  <a:lnTo>
                    <a:pt x="9623488" y="2711246"/>
                  </a:lnTo>
                  <a:lnTo>
                    <a:pt x="9621939" y="2718892"/>
                  </a:lnTo>
                  <a:lnTo>
                    <a:pt x="9623488" y="2726537"/>
                  </a:lnTo>
                  <a:lnTo>
                    <a:pt x="9627692" y="2732786"/>
                  </a:lnTo>
                  <a:lnTo>
                    <a:pt x="9633941" y="2737002"/>
                  </a:lnTo>
                  <a:lnTo>
                    <a:pt x="9641586" y="2738539"/>
                  </a:lnTo>
                  <a:lnTo>
                    <a:pt x="9649231" y="2737002"/>
                  </a:lnTo>
                  <a:lnTo>
                    <a:pt x="9655480" y="2732786"/>
                  </a:lnTo>
                  <a:lnTo>
                    <a:pt x="9659696" y="2726537"/>
                  </a:lnTo>
                  <a:lnTo>
                    <a:pt x="9661233" y="2718892"/>
                  </a:lnTo>
                  <a:close/>
                </a:path>
                <a:path w="14841219" h="10718800" extrusionOk="0">
                  <a:moveTo>
                    <a:pt x="9661246" y="5621680"/>
                  </a:moveTo>
                  <a:lnTo>
                    <a:pt x="9659696" y="5614047"/>
                  </a:lnTo>
                  <a:lnTo>
                    <a:pt x="9655480" y="5607799"/>
                  </a:lnTo>
                  <a:lnTo>
                    <a:pt x="9649244" y="5603583"/>
                  </a:lnTo>
                  <a:lnTo>
                    <a:pt x="9641599" y="5602046"/>
                  </a:lnTo>
                  <a:lnTo>
                    <a:pt x="9633953" y="5603583"/>
                  </a:lnTo>
                  <a:lnTo>
                    <a:pt x="9627705" y="5607799"/>
                  </a:lnTo>
                  <a:lnTo>
                    <a:pt x="9623488" y="5614047"/>
                  </a:lnTo>
                  <a:lnTo>
                    <a:pt x="9621952" y="5621680"/>
                  </a:lnTo>
                  <a:lnTo>
                    <a:pt x="9623488" y="5629338"/>
                  </a:lnTo>
                  <a:lnTo>
                    <a:pt x="9627705" y="5635574"/>
                  </a:lnTo>
                  <a:lnTo>
                    <a:pt x="9633953" y="5639790"/>
                  </a:lnTo>
                  <a:lnTo>
                    <a:pt x="9641599" y="5641340"/>
                  </a:lnTo>
                  <a:lnTo>
                    <a:pt x="9649244" y="5639790"/>
                  </a:lnTo>
                  <a:lnTo>
                    <a:pt x="9655480" y="5635574"/>
                  </a:lnTo>
                  <a:lnTo>
                    <a:pt x="9659696" y="5629338"/>
                  </a:lnTo>
                  <a:lnTo>
                    <a:pt x="9661246" y="5621680"/>
                  </a:lnTo>
                  <a:close/>
                </a:path>
                <a:path w="14841219" h="10718800" extrusionOk="0">
                  <a:moveTo>
                    <a:pt x="9661246" y="5521591"/>
                  </a:moveTo>
                  <a:lnTo>
                    <a:pt x="9659696" y="5513946"/>
                  </a:lnTo>
                  <a:lnTo>
                    <a:pt x="9655480" y="5507698"/>
                  </a:lnTo>
                  <a:lnTo>
                    <a:pt x="9649244" y="5503494"/>
                  </a:lnTo>
                  <a:lnTo>
                    <a:pt x="9641599" y="5501945"/>
                  </a:lnTo>
                  <a:lnTo>
                    <a:pt x="9633953" y="5503494"/>
                  </a:lnTo>
                  <a:lnTo>
                    <a:pt x="9627705" y="5507698"/>
                  </a:lnTo>
                  <a:lnTo>
                    <a:pt x="9623488" y="5513946"/>
                  </a:lnTo>
                  <a:lnTo>
                    <a:pt x="9621952" y="5521591"/>
                  </a:lnTo>
                  <a:lnTo>
                    <a:pt x="9623488" y="5529237"/>
                  </a:lnTo>
                  <a:lnTo>
                    <a:pt x="9627705" y="5535485"/>
                  </a:lnTo>
                  <a:lnTo>
                    <a:pt x="9633953" y="5539702"/>
                  </a:lnTo>
                  <a:lnTo>
                    <a:pt x="9641599" y="5541238"/>
                  </a:lnTo>
                  <a:lnTo>
                    <a:pt x="9649244" y="5539702"/>
                  </a:lnTo>
                  <a:lnTo>
                    <a:pt x="9655480" y="5535485"/>
                  </a:lnTo>
                  <a:lnTo>
                    <a:pt x="9659696" y="5529237"/>
                  </a:lnTo>
                  <a:lnTo>
                    <a:pt x="9661246" y="5521591"/>
                  </a:lnTo>
                  <a:close/>
                </a:path>
                <a:path w="14841219" h="10718800" extrusionOk="0">
                  <a:moveTo>
                    <a:pt x="9661246" y="5421490"/>
                  </a:moveTo>
                  <a:lnTo>
                    <a:pt x="9659696" y="5413845"/>
                  </a:lnTo>
                  <a:lnTo>
                    <a:pt x="9655480" y="5407609"/>
                  </a:lnTo>
                  <a:lnTo>
                    <a:pt x="9649244" y="5403393"/>
                  </a:lnTo>
                  <a:lnTo>
                    <a:pt x="9641599" y="5401856"/>
                  </a:lnTo>
                  <a:lnTo>
                    <a:pt x="9633953" y="5403393"/>
                  </a:lnTo>
                  <a:lnTo>
                    <a:pt x="9627705" y="5407609"/>
                  </a:lnTo>
                  <a:lnTo>
                    <a:pt x="9623488" y="5413845"/>
                  </a:lnTo>
                  <a:lnTo>
                    <a:pt x="9621952" y="5421490"/>
                  </a:lnTo>
                  <a:lnTo>
                    <a:pt x="9623488" y="5429148"/>
                  </a:lnTo>
                  <a:lnTo>
                    <a:pt x="9627705" y="5435397"/>
                  </a:lnTo>
                  <a:lnTo>
                    <a:pt x="9633953" y="5439600"/>
                  </a:lnTo>
                  <a:lnTo>
                    <a:pt x="9641599" y="5441150"/>
                  </a:lnTo>
                  <a:lnTo>
                    <a:pt x="9649244" y="5439600"/>
                  </a:lnTo>
                  <a:lnTo>
                    <a:pt x="9655480" y="5435397"/>
                  </a:lnTo>
                  <a:lnTo>
                    <a:pt x="9659696" y="5429148"/>
                  </a:lnTo>
                  <a:lnTo>
                    <a:pt x="9661246" y="5421490"/>
                  </a:lnTo>
                  <a:close/>
                </a:path>
                <a:path w="14841219" h="10718800" extrusionOk="0">
                  <a:moveTo>
                    <a:pt x="9661246" y="5321401"/>
                  </a:moveTo>
                  <a:lnTo>
                    <a:pt x="9659696" y="5313756"/>
                  </a:lnTo>
                  <a:lnTo>
                    <a:pt x="9655480" y="5307508"/>
                  </a:lnTo>
                  <a:lnTo>
                    <a:pt x="9649244" y="5303304"/>
                  </a:lnTo>
                  <a:lnTo>
                    <a:pt x="9641599" y="5301754"/>
                  </a:lnTo>
                  <a:lnTo>
                    <a:pt x="9633953" y="5303304"/>
                  </a:lnTo>
                  <a:lnTo>
                    <a:pt x="9627705" y="5307508"/>
                  </a:lnTo>
                  <a:lnTo>
                    <a:pt x="9623488" y="5313756"/>
                  </a:lnTo>
                  <a:lnTo>
                    <a:pt x="9621952" y="5321401"/>
                  </a:lnTo>
                  <a:lnTo>
                    <a:pt x="9623488" y="5329047"/>
                  </a:lnTo>
                  <a:lnTo>
                    <a:pt x="9627705" y="5335295"/>
                  </a:lnTo>
                  <a:lnTo>
                    <a:pt x="9633953" y="5339499"/>
                  </a:lnTo>
                  <a:lnTo>
                    <a:pt x="9641599" y="5341048"/>
                  </a:lnTo>
                  <a:lnTo>
                    <a:pt x="9649244" y="5339499"/>
                  </a:lnTo>
                  <a:lnTo>
                    <a:pt x="9655480" y="5335295"/>
                  </a:lnTo>
                  <a:lnTo>
                    <a:pt x="9659696" y="5329047"/>
                  </a:lnTo>
                  <a:lnTo>
                    <a:pt x="9661246" y="5321401"/>
                  </a:lnTo>
                  <a:close/>
                </a:path>
                <a:path w="14841219" h="10718800" extrusionOk="0">
                  <a:moveTo>
                    <a:pt x="9661246" y="5221300"/>
                  </a:moveTo>
                  <a:lnTo>
                    <a:pt x="9659696" y="5213655"/>
                  </a:lnTo>
                  <a:lnTo>
                    <a:pt x="9655480" y="5207406"/>
                  </a:lnTo>
                  <a:lnTo>
                    <a:pt x="9649244" y="5203202"/>
                  </a:lnTo>
                  <a:lnTo>
                    <a:pt x="9641599" y="5201666"/>
                  </a:lnTo>
                  <a:lnTo>
                    <a:pt x="9633953" y="5203202"/>
                  </a:lnTo>
                  <a:lnTo>
                    <a:pt x="9627705" y="5207406"/>
                  </a:lnTo>
                  <a:lnTo>
                    <a:pt x="9623488" y="5213655"/>
                  </a:lnTo>
                  <a:lnTo>
                    <a:pt x="9621952" y="5221300"/>
                  </a:lnTo>
                  <a:lnTo>
                    <a:pt x="9623488" y="5228945"/>
                  </a:lnTo>
                  <a:lnTo>
                    <a:pt x="9627705" y="5235194"/>
                  </a:lnTo>
                  <a:lnTo>
                    <a:pt x="9633953" y="5239397"/>
                  </a:lnTo>
                  <a:lnTo>
                    <a:pt x="9641599" y="5240947"/>
                  </a:lnTo>
                  <a:lnTo>
                    <a:pt x="9649244" y="5239397"/>
                  </a:lnTo>
                  <a:lnTo>
                    <a:pt x="9655480" y="5235194"/>
                  </a:lnTo>
                  <a:lnTo>
                    <a:pt x="9659696" y="5228945"/>
                  </a:lnTo>
                  <a:lnTo>
                    <a:pt x="9661246" y="5221300"/>
                  </a:lnTo>
                  <a:close/>
                </a:path>
                <a:path w="14841219" h="10718800" extrusionOk="0">
                  <a:moveTo>
                    <a:pt x="9661246" y="5121199"/>
                  </a:moveTo>
                  <a:lnTo>
                    <a:pt x="9659696" y="5113553"/>
                  </a:lnTo>
                  <a:lnTo>
                    <a:pt x="9655480" y="5107305"/>
                  </a:lnTo>
                  <a:lnTo>
                    <a:pt x="9649244" y="5103101"/>
                  </a:lnTo>
                  <a:lnTo>
                    <a:pt x="9641599" y="5101552"/>
                  </a:lnTo>
                  <a:lnTo>
                    <a:pt x="9633953" y="5103101"/>
                  </a:lnTo>
                  <a:lnTo>
                    <a:pt x="9627705" y="5107305"/>
                  </a:lnTo>
                  <a:lnTo>
                    <a:pt x="9623488" y="5113553"/>
                  </a:lnTo>
                  <a:lnTo>
                    <a:pt x="9621952" y="5121199"/>
                  </a:lnTo>
                  <a:lnTo>
                    <a:pt x="9623488" y="5128857"/>
                  </a:lnTo>
                  <a:lnTo>
                    <a:pt x="9627705" y="5135092"/>
                  </a:lnTo>
                  <a:lnTo>
                    <a:pt x="9633953" y="5139309"/>
                  </a:lnTo>
                  <a:lnTo>
                    <a:pt x="9641599" y="5140845"/>
                  </a:lnTo>
                  <a:lnTo>
                    <a:pt x="9649244" y="5139309"/>
                  </a:lnTo>
                  <a:lnTo>
                    <a:pt x="9655480" y="5135092"/>
                  </a:lnTo>
                  <a:lnTo>
                    <a:pt x="9659696" y="5128857"/>
                  </a:lnTo>
                  <a:lnTo>
                    <a:pt x="9661246" y="5121199"/>
                  </a:lnTo>
                  <a:close/>
                </a:path>
                <a:path w="14841219" h="10718800" extrusionOk="0">
                  <a:moveTo>
                    <a:pt x="9661246" y="5021110"/>
                  </a:moveTo>
                  <a:lnTo>
                    <a:pt x="9659696" y="5013464"/>
                  </a:lnTo>
                  <a:lnTo>
                    <a:pt x="9655480" y="5007216"/>
                  </a:lnTo>
                  <a:lnTo>
                    <a:pt x="9649244" y="5003012"/>
                  </a:lnTo>
                  <a:lnTo>
                    <a:pt x="9641599" y="5001463"/>
                  </a:lnTo>
                  <a:lnTo>
                    <a:pt x="9633953" y="5003012"/>
                  </a:lnTo>
                  <a:lnTo>
                    <a:pt x="9627705" y="5007216"/>
                  </a:lnTo>
                  <a:lnTo>
                    <a:pt x="9623488" y="5013464"/>
                  </a:lnTo>
                  <a:lnTo>
                    <a:pt x="9621952" y="5021110"/>
                  </a:lnTo>
                  <a:lnTo>
                    <a:pt x="9623488" y="5028755"/>
                  </a:lnTo>
                  <a:lnTo>
                    <a:pt x="9627705" y="5035004"/>
                  </a:lnTo>
                  <a:lnTo>
                    <a:pt x="9633953" y="5039207"/>
                  </a:lnTo>
                  <a:lnTo>
                    <a:pt x="9641599" y="5040757"/>
                  </a:lnTo>
                  <a:lnTo>
                    <a:pt x="9649244" y="5039207"/>
                  </a:lnTo>
                  <a:lnTo>
                    <a:pt x="9655480" y="5035004"/>
                  </a:lnTo>
                  <a:lnTo>
                    <a:pt x="9659696" y="5028755"/>
                  </a:lnTo>
                  <a:lnTo>
                    <a:pt x="9661246" y="5021110"/>
                  </a:lnTo>
                  <a:close/>
                </a:path>
                <a:path w="14841219" h="10718800" extrusionOk="0">
                  <a:moveTo>
                    <a:pt x="9661246" y="4220337"/>
                  </a:moveTo>
                  <a:lnTo>
                    <a:pt x="9659696" y="4212691"/>
                  </a:lnTo>
                  <a:lnTo>
                    <a:pt x="9655480" y="4206443"/>
                  </a:lnTo>
                  <a:lnTo>
                    <a:pt x="9649244" y="4202239"/>
                  </a:lnTo>
                  <a:lnTo>
                    <a:pt x="9641599" y="4200690"/>
                  </a:lnTo>
                  <a:lnTo>
                    <a:pt x="9633953" y="4202239"/>
                  </a:lnTo>
                  <a:lnTo>
                    <a:pt x="9627705" y="4206443"/>
                  </a:lnTo>
                  <a:lnTo>
                    <a:pt x="9623488" y="4212691"/>
                  </a:lnTo>
                  <a:lnTo>
                    <a:pt x="9621952" y="4220337"/>
                  </a:lnTo>
                  <a:lnTo>
                    <a:pt x="9623488" y="4227982"/>
                  </a:lnTo>
                  <a:lnTo>
                    <a:pt x="9627705" y="4234231"/>
                  </a:lnTo>
                  <a:lnTo>
                    <a:pt x="9633953" y="4238434"/>
                  </a:lnTo>
                  <a:lnTo>
                    <a:pt x="9641599" y="4239984"/>
                  </a:lnTo>
                  <a:lnTo>
                    <a:pt x="9649244" y="4238434"/>
                  </a:lnTo>
                  <a:lnTo>
                    <a:pt x="9655480" y="4234231"/>
                  </a:lnTo>
                  <a:lnTo>
                    <a:pt x="9659696" y="4227982"/>
                  </a:lnTo>
                  <a:lnTo>
                    <a:pt x="9661246" y="4220337"/>
                  </a:lnTo>
                  <a:close/>
                </a:path>
                <a:path w="14841219" h="10718800" extrusionOk="0">
                  <a:moveTo>
                    <a:pt x="9661246" y="4120235"/>
                  </a:moveTo>
                  <a:lnTo>
                    <a:pt x="9659696" y="4112590"/>
                  </a:lnTo>
                  <a:lnTo>
                    <a:pt x="9655480" y="4106341"/>
                  </a:lnTo>
                  <a:lnTo>
                    <a:pt x="9649244" y="4102138"/>
                  </a:lnTo>
                  <a:lnTo>
                    <a:pt x="9641599" y="4100588"/>
                  </a:lnTo>
                  <a:lnTo>
                    <a:pt x="9633953" y="4102138"/>
                  </a:lnTo>
                  <a:lnTo>
                    <a:pt x="9627705" y="4106341"/>
                  </a:lnTo>
                  <a:lnTo>
                    <a:pt x="9623488" y="4112590"/>
                  </a:lnTo>
                  <a:lnTo>
                    <a:pt x="9621952" y="4120235"/>
                  </a:lnTo>
                  <a:lnTo>
                    <a:pt x="9623488" y="4127893"/>
                  </a:lnTo>
                  <a:lnTo>
                    <a:pt x="9627705" y="4134129"/>
                  </a:lnTo>
                  <a:lnTo>
                    <a:pt x="9633953" y="4138345"/>
                  </a:lnTo>
                  <a:lnTo>
                    <a:pt x="9641599" y="4139882"/>
                  </a:lnTo>
                  <a:lnTo>
                    <a:pt x="9649244" y="4138345"/>
                  </a:lnTo>
                  <a:lnTo>
                    <a:pt x="9655480" y="4134129"/>
                  </a:lnTo>
                  <a:lnTo>
                    <a:pt x="9659696" y="4127893"/>
                  </a:lnTo>
                  <a:lnTo>
                    <a:pt x="9661246" y="4120235"/>
                  </a:lnTo>
                  <a:close/>
                </a:path>
                <a:path w="14841219" h="10718800" extrusionOk="0">
                  <a:moveTo>
                    <a:pt x="9661246" y="4020159"/>
                  </a:moveTo>
                  <a:lnTo>
                    <a:pt x="9659696" y="4012501"/>
                  </a:lnTo>
                  <a:lnTo>
                    <a:pt x="9655480" y="4006253"/>
                  </a:lnTo>
                  <a:lnTo>
                    <a:pt x="9649244" y="4002049"/>
                  </a:lnTo>
                  <a:lnTo>
                    <a:pt x="9641599" y="4000500"/>
                  </a:lnTo>
                  <a:lnTo>
                    <a:pt x="9633953" y="4002049"/>
                  </a:lnTo>
                  <a:lnTo>
                    <a:pt x="9627705" y="4006253"/>
                  </a:lnTo>
                  <a:lnTo>
                    <a:pt x="9623488" y="4012501"/>
                  </a:lnTo>
                  <a:lnTo>
                    <a:pt x="9621952" y="4020159"/>
                  </a:lnTo>
                  <a:lnTo>
                    <a:pt x="9623488" y="4027792"/>
                  </a:lnTo>
                  <a:lnTo>
                    <a:pt x="9627705" y="4034040"/>
                  </a:lnTo>
                  <a:lnTo>
                    <a:pt x="9633953" y="4038257"/>
                  </a:lnTo>
                  <a:lnTo>
                    <a:pt x="9641599" y="4039806"/>
                  </a:lnTo>
                  <a:lnTo>
                    <a:pt x="9649244" y="4038257"/>
                  </a:lnTo>
                  <a:lnTo>
                    <a:pt x="9655480" y="4034040"/>
                  </a:lnTo>
                  <a:lnTo>
                    <a:pt x="9659696" y="4027792"/>
                  </a:lnTo>
                  <a:lnTo>
                    <a:pt x="9661246" y="4020159"/>
                  </a:lnTo>
                  <a:close/>
                </a:path>
                <a:path w="14841219" h="10718800" extrusionOk="0">
                  <a:moveTo>
                    <a:pt x="9661246" y="3920058"/>
                  </a:moveTo>
                  <a:lnTo>
                    <a:pt x="9659696" y="3912412"/>
                  </a:lnTo>
                  <a:lnTo>
                    <a:pt x="9655480" y="3906164"/>
                  </a:lnTo>
                  <a:lnTo>
                    <a:pt x="9649244" y="3901948"/>
                  </a:lnTo>
                  <a:lnTo>
                    <a:pt x="9641599" y="3900398"/>
                  </a:lnTo>
                  <a:lnTo>
                    <a:pt x="9633953" y="3901948"/>
                  </a:lnTo>
                  <a:lnTo>
                    <a:pt x="9627705" y="3906164"/>
                  </a:lnTo>
                  <a:lnTo>
                    <a:pt x="9623488" y="3912412"/>
                  </a:lnTo>
                  <a:lnTo>
                    <a:pt x="9621952" y="3920058"/>
                  </a:lnTo>
                  <a:lnTo>
                    <a:pt x="9623488" y="3927703"/>
                  </a:lnTo>
                  <a:lnTo>
                    <a:pt x="9627705" y="3933952"/>
                  </a:lnTo>
                  <a:lnTo>
                    <a:pt x="9633953" y="3938155"/>
                  </a:lnTo>
                  <a:lnTo>
                    <a:pt x="9641599" y="3939705"/>
                  </a:lnTo>
                  <a:lnTo>
                    <a:pt x="9649244" y="3938155"/>
                  </a:lnTo>
                  <a:lnTo>
                    <a:pt x="9655480" y="3933952"/>
                  </a:lnTo>
                  <a:lnTo>
                    <a:pt x="9659696" y="3927703"/>
                  </a:lnTo>
                  <a:lnTo>
                    <a:pt x="9661246" y="3920058"/>
                  </a:lnTo>
                  <a:close/>
                </a:path>
                <a:path w="14841219" h="10718800" extrusionOk="0">
                  <a:moveTo>
                    <a:pt x="9661246" y="3819956"/>
                  </a:moveTo>
                  <a:lnTo>
                    <a:pt x="9659696" y="3812311"/>
                  </a:lnTo>
                  <a:lnTo>
                    <a:pt x="9655480" y="3806063"/>
                  </a:lnTo>
                  <a:lnTo>
                    <a:pt x="9649244" y="3801859"/>
                  </a:lnTo>
                  <a:lnTo>
                    <a:pt x="9641599" y="3800310"/>
                  </a:lnTo>
                  <a:lnTo>
                    <a:pt x="9633953" y="3801859"/>
                  </a:lnTo>
                  <a:lnTo>
                    <a:pt x="9627705" y="3806063"/>
                  </a:lnTo>
                  <a:lnTo>
                    <a:pt x="9623488" y="3812311"/>
                  </a:lnTo>
                  <a:lnTo>
                    <a:pt x="9621952" y="3819956"/>
                  </a:lnTo>
                  <a:lnTo>
                    <a:pt x="9623488" y="3827602"/>
                  </a:lnTo>
                  <a:lnTo>
                    <a:pt x="9627705" y="3833850"/>
                  </a:lnTo>
                  <a:lnTo>
                    <a:pt x="9633953" y="3838067"/>
                  </a:lnTo>
                  <a:lnTo>
                    <a:pt x="9641599" y="3839603"/>
                  </a:lnTo>
                  <a:lnTo>
                    <a:pt x="9649244" y="3838067"/>
                  </a:lnTo>
                  <a:lnTo>
                    <a:pt x="9655480" y="3833850"/>
                  </a:lnTo>
                  <a:lnTo>
                    <a:pt x="9659696" y="3827602"/>
                  </a:lnTo>
                  <a:lnTo>
                    <a:pt x="9661246" y="3819956"/>
                  </a:lnTo>
                  <a:close/>
                </a:path>
                <a:path w="14841219" h="10718800" extrusionOk="0">
                  <a:moveTo>
                    <a:pt x="9661246" y="3719855"/>
                  </a:moveTo>
                  <a:lnTo>
                    <a:pt x="9659696" y="3712210"/>
                  </a:lnTo>
                  <a:lnTo>
                    <a:pt x="9655480" y="3705974"/>
                  </a:lnTo>
                  <a:lnTo>
                    <a:pt x="9649244" y="3701758"/>
                  </a:lnTo>
                  <a:lnTo>
                    <a:pt x="9641599" y="3700221"/>
                  </a:lnTo>
                  <a:lnTo>
                    <a:pt x="9633953" y="3701758"/>
                  </a:lnTo>
                  <a:lnTo>
                    <a:pt x="9627705" y="3705974"/>
                  </a:lnTo>
                  <a:lnTo>
                    <a:pt x="9623488" y="3712210"/>
                  </a:lnTo>
                  <a:lnTo>
                    <a:pt x="9621952" y="3719855"/>
                  </a:lnTo>
                  <a:lnTo>
                    <a:pt x="9623488" y="3727500"/>
                  </a:lnTo>
                  <a:lnTo>
                    <a:pt x="9627705" y="3733749"/>
                  </a:lnTo>
                  <a:lnTo>
                    <a:pt x="9633953" y="3737965"/>
                  </a:lnTo>
                  <a:lnTo>
                    <a:pt x="9641599" y="3739515"/>
                  </a:lnTo>
                  <a:lnTo>
                    <a:pt x="9649244" y="3737965"/>
                  </a:lnTo>
                  <a:lnTo>
                    <a:pt x="9655480" y="3733749"/>
                  </a:lnTo>
                  <a:lnTo>
                    <a:pt x="9659696" y="3727500"/>
                  </a:lnTo>
                  <a:lnTo>
                    <a:pt x="9661246" y="3719855"/>
                  </a:lnTo>
                  <a:close/>
                </a:path>
                <a:path w="14841219" h="10718800" extrusionOk="0">
                  <a:moveTo>
                    <a:pt x="9661246" y="3619766"/>
                  </a:moveTo>
                  <a:lnTo>
                    <a:pt x="9659696" y="3612108"/>
                  </a:lnTo>
                  <a:lnTo>
                    <a:pt x="9655480" y="3605873"/>
                  </a:lnTo>
                  <a:lnTo>
                    <a:pt x="9649244" y="3601669"/>
                  </a:lnTo>
                  <a:lnTo>
                    <a:pt x="9641599" y="3600119"/>
                  </a:lnTo>
                  <a:lnTo>
                    <a:pt x="9633953" y="3601669"/>
                  </a:lnTo>
                  <a:lnTo>
                    <a:pt x="9627705" y="3605873"/>
                  </a:lnTo>
                  <a:lnTo>
                    <a:pt x="9623488" y="3612108"/>
                  </a:lnTo>
                  <a:lnTo>
                    <a:pt x="9621952" y="3619766"/>
                  </a:lnTo>
                  <a:lnTo>
                    <a:pt x="9623488" y="3627412"/>
                  </a:lnTo>
                  <a:lnTo>
                    <a:pt x="9627705" y="3633647"/>
                  </a:lnTo>
                  <a:lnTo>
                    <a:pt x="9633953" y="3637864"/>
                  </a:lnTo>
                  <a:lnTo>
                    <a:pt x="9641599" y="3639401"/>
                  </a:lnTo>
                  <a:lnTo>
                    <a:pt x="9649244" y="3637864"/>
                  </a:lnTo>
                  <a:lnTo>
                    <a:pt x="9655480" y="3633647"/>
                  </a:lnTo>
                  <a:lnTo>
                    <a:pt x="9659696" y="3627412"/>
                  </a:lnTo>
                  <a:lnTo>
                    <a:pt x="9661246" y="3619766"/>
                  </a:lnTo>
                  <a:close/>
                </a:path>
                <a:path w="14841219" h="10718800" extrusionOk="0">
                  <a:moveTo>
                    <a:pt x="9661246" y="3519665"/>
                  </a:moveTo>
                  <a:lnTo>
                    <a:pt x="9659696" y="3512020"/>
                  </a:lnTo>
                  <a:lnTo>
                    <a:pt x="9655480" y="3505771"/>
                  </a:lnTo>
                  <a:lnTo>
                    <a:pt x="9649244" y="3501567"/>
                  </a:lnTo>
                  <a:lnTo>
                    <a:pt x="9641599" y="3500018"/>
                  </a:lnTo>
                  <a:lnTo>
                    <a:pt x="9633953" y="3501567"/>
                  </a:lnTo>
                  <a:lnTo>
                    <a:pt x="9627705" y="3505771"/>
                  </a:lnTo>
                  <a:lnTo>
                    <a:pt x="9623488" y="3512020"/>
                  </a:lnTo>
                  <a:lnTo>
                    <a:pt x="9621952" y="3519665"/>
                  </a:lnTo>
                  <a:lnTo>
                    <a:pt x="9623488" y="3527310"/>
                  </a:lnTo>
                  <a:lnTo>
                    <a:pt x="9627705" y="3533559"/>
                  </a:lnTo>
                  <a:lnTo>
                    <a:pt x="9633953" y="3537775"/>
                  </a:lnTo>
                  <a:lnTo>
                    <a:pt x="9641599" y="3539312"/>
                  </a:lnTo>
                  <a:lnTo>
                    <a:pt x="9649244" y="3537775"/>
                  </a:lnTo>
                  <a:lnTo>
                    <a:pt x="9655480" y="3533559"/>
                  </a:lnTo>
                  <a:lnTo>
                    <a:pt x="9659696" y="3527310"/>
                  </a:lnTo>
                  <a:lnTo>
                    <a:pt x="9661246" y="3519665"/>
                  </a:lnTo>
                  <a:close/>
                </a:path>
                <a:path w="14841219" h="10718800" extrusionOk="0">
                  <a:moveTo>
                    <a:pt x="9661246" y="3419576"/>
                  </a:moveTo>
                  <a:lnTo>
                    <a:pt x="9659696" y="3411918"/>
                  </a:lnTo>
                  <a:lnTo>
                    <a:pt x="9655480" y="3405682"/>
                  </a:lnTo>
                  <a:lnTo>
                    <a:pt x="9649244" y="3401466"/>
                  </a:lnTo>
                  <a:lnTo>
                    <a:pt x="9641599" y="3399929"/>
                  </a:lnTo>
                  <a:lnTo>
                    <a:pt x="9633953" y="3401466"/>
                  </a:lnTo>
                  <a:lnTo>
                    <a:pt x="9627705" y="3405682"/>
                  </a:lnTo>
                  <a:lnTo>
                    <a:pt x="9623488" y="3411918"/>
                  </a:lnTo>
                  <a:lnTo>
                    <a:pt x="9621952" y="3419576"/>
                  </a:lnTo>
                  <a:lnTo>
                    <a:pt x="9623488" y="3427222"/>
                  </a:lnTo>
                  <a:lnTo>
                    <a:pt x="9627705" y="3433457"/>
                  </a:lnTo>
                  <a:lnTo>
                    <a:pt x="9633953" y="3437674"/>
                  </a:lnTo>
                  <a:lnTo>
                    <a:pt x="9641599" y="3439210"/>
                  </a:lnTo>
                  <a:lnTo>
                    <a:pt x="9649244" y="3437674"/>
                  </a:lnTo>
                  <a:lnTo>
                    <a:pt x="9655480" y="3433457"/>
                  </a:lnTo>
                  <a:lnTo>
                    <a:pt x="9659696" y="3427222"/>
                  </a:lnTo>
                  <a:lnTo>
                    <a:pt x="9661246" y="3419576"/>
                  </a:lnTo>
                  <a:close/>
                </a:path>
                <a:path w="14841219" h="10718800" extrusionOk="0">
                  <a:moveTo>
                    <a:pt x="9661246" y="2618803"/>
                  </a:moveTo>
                  <a:lnTo>
                    <a:pt x="9659696" y="2611158"/>
                  </a:lnTo>
                  <a:lnTo>
                    <a:pt x="9655480" y="2604909"/>
                  </a:lnTo>
                  <a:lnTo>
                    <a:pt x="9649244" y="2600693"/>
                  </a:lnTo>
                  <a:lnTo>
                    <a:pt x="9641599" y="2599156"/>
                  </a:lnTo>
                  <a:lnTo>
                    <a:pt x="9633953" y="2600693"/>
                  </a:lnTo>
                  <a:lnTo>
                    <a:pt x="9627705" y="2604909"/>
                  </a:lnTo>
                  <a:lnTo>
                    <a:pt x="9623488" y="2611158"/>
                  </a:lnTo>
                  <a:lnTo>
                    <a:pt x="9621952" y="2618803"/>
                  </a:lnTo>
                  <a:lnTo>
                    <a:pt x="9623488" y="2626449"/>
                  </a:lnTo>
                  <a:lnTo>
                    <a:pt x="9627705" y="2632697"/>
                  </a:lnTo>
                  <a:lnTo>
                    <a:pt x="9633953" y="2636901"/>
                  </a:lnTo>
                  <a:lnTo>
                    <a:pt x="9641599" y="2638450"/>
                  </a:lnTo>
                  <a:lnTo>
                    <a:pt x="9649244" y="2636901"/>
                  </a:lnTo>
                  <a:lnTo>
                    <a:pt x="9655480" y="2632697"/>
                  </a:lnTo>
                  <a:lnTo>
                    <a:pt x="9659696" y="2626449"/>
                  </a:lnTo>
                  <a:lnTo>
                    <a:pt x="9661246" y="2618803"/>
                  </a:lnTo>
                  <a:close/>
                </a:path>
                <a:path w="14841219" h="10718800" extrusionOk="0">
                  <a:moveTo>
                    <a:pt x="9661246" y="2518702"/>
                  </a:moveTo>
                  <a:lnTo>
                    <a:pt x="9659696" y="2511056"/>
                  </a:lnTo>
                  <a:lnTo>
                    <a:pt x="9655480" y="2504821"/>
                  </a:lnTo>
                  <a:lnTo>
                    <a:pt x="9649244" y="2500604"/>
                  </a:lnTo>
                  <a:lnTo>
                    <a:pt x="9641599" y="2499068"/>
                  </a:lnTo>
                  <a:lnTo>
                    <a:pt x="9633953" y="2500604"/>
                  </a:lnTo>
                  <a:lnTo>
                    <a:pt x="9627705" y="2504821"/>
                  </a:lnTo>
                  <a:lnTo>
                    <a:pt x="9623488" y="2511056"/>
                  </a:lnTo>
                  <a:lnTo>
                    <a:pt x="9621952" y="2518702"/>
                  </a:lnTo>
                  <a:lnTo>
                    <a:pt x="9623488" y="2526347"/>
                  </a:lnTo>
                  <a:lnTo>
                    <a:pt x="9627705" y="2532596"/>
                  </a:lnTo>
                  <a:lnTo>
                    <a:pt x="9633953" y="2536812"/>
                  </a:lnTo>
                  <a:lnTo>
                    <a:pt x="9641599" y="2538349"/>
                  </a:lnTo>
                  <a:lnTo>
                    <a:pt x="9649244" y="2536812"/>
                  </a:lnTo>
                  <a:lnTo>
                    <a:pt x="9655480" y="2532596"/>
                  </a:lnTo>
                  <a:lnTo>
                    <a:pt x="9659696" y="2526347"/>
                  </a:lnTo>
                  <a:lnTo>
                    <a:pt x="9661246" y="2518702"/>
                  </a:lnTo>
                  <a:close/>
                </a:path>
                <a:path w="14841219" h="10718800" extrusionOk="0">
                  <a:moveTo>
                    <a:pt x="9661246" y="2418613"/>
                  </a:moveTo>
                  <a:lnTo>
                    <a:pt x="9659696" y="2410968"/>
                  </a:lnTo>
                  <a:lnTo>
                    <a:pt x="9655480" y="2404719"/>
                  </a:lnTo>
                  <a:lnTo>
                    <a:pt x="9649244" y="2400516"/>
                  </a:lnTo>
                  <a:lnTo>
                    <a:pt x="9641599" y="2398966"/>
                  </a:lnTo>
                  <a:lnTo>
                    <a:pt x="9633953" y="2400516"/>
                  </a:lnTo>
                  <a:lnTo>
                    <a:pt x="9627705" y="2404719"/>
                  </a:lnTo>
                  <a:lnTo>
                    <a:pt x="9623488" y="2410968"/>
                  </a:lnTo>
                  <a:lnTo>
                    <a:pt x="9621952" y="2418613"/>
                  </a:lnTo>
                  <a:lnTo>
                    <a:pt x="9623488" y="2426258"/>
                  </a:lnTo>
                  <a:lnTo>
                    <a:pt x="9627705" y="2432507"/>
                  </a:lnTo>
                  <a:lnTo>
                    <a:pt x="9633953" y="2436711"/>
                  </a:lnTo>
                  <a:lnTo>
                    <a:pt x="9641599" y="2438260"/>
                  </a:lnTo>
                  <a:lnTo>
                    <a:pt x="9649244" y="2436711"/>
                  </a:lnTo>
                  <a:lnTo>
                    <a:pt x="9655480" y="2432507"/>
                  </a:lnTo>
                  <a:lnTo>
                    <a:pt x="9659696" y="2426258"/>
                  </a:lnTo>
                  <a:lnTo>
                    <a:pt x="9661246" y="2418613"/>
                  </a:lnTo>
                  <a:close/>
                </a:path>
                <a:path w="14841219" h="10718800" extrusionOk="0">
                  <a:moveTo>
                    <a:pt x="9661246" y="2318524"/>
                  </a:moveTo>
                  <a:lnTo>
                    <a:pt x="9659696" y="2310866"/>
                  </a:lnTo>
                  <a:lnTo>
                    <a:pt x="9655480" y="2304618"/>
                  </a:lnTo>
                  <a:lnTo>
                    <a:pt x="9649244" y="2300414"/>
                  </a:lnTo>
                  <a:lnTo>
                    <a:pt x="9641599" y="2298865"/>
                  </a:lnTo>
                  <a:lnTo>
                    <a:pt x="9633953" y="2300414"/>
                  </a:lnTo>
                  <a:lnTo>
                    <a:pt x="9627705" y="2304618"/>
                  </a:lnTo>
                  <a:lnTo>
                    <a:pt x="9623488" y="2310866"/>
                  </a:lnTo>
                  <a:lnTo>
                    <a:pt x="9621952" y="2318524"/>
                  </a:lnTo>
                  <a:lnTo>
                    <a:pt x="9623488" y="2326170"/>
                  </a:lnTo>
                  <a:lnTo>
                    <a:pt x="9627705" y="2332405"/>
                  </a:lnTo>
                  <a:lnTo>
                    <a:pt x="9633953" y="2336609"/>
                  </a:lnTo>
                  <a:lnTo>
                    <a:pt x="9641599" y="2338159"/>
                  </a:lnTo>
                  <a:lnTo>
                    <a:pt x="9649244" y="2336609"/>
                  </a:lnTo>
                  <a:lnTo>
                    <a:pt x="9655480" y="2332405"/>
                  </a:lnTo>
                  <a:lnTo>
                    <a:pt x="9659696" y="2326170"/>
                  </a:lnTo>
                  <a:lnTo>
                    <a:pt x="9661246" y="2318524"/>
                  </a:lnTo>
                  <a:close/>
                </a:path>
                <a:path w="14841219" h="10718800" extrusionOk="0">
                  <a:moveTo>
                    <a:pt x="9661246" y="2218423"/>
                  </a:moveTo>
                  <a:lnTo>
                    <a:pt x="9659696" y="2210778"/>
                  </a:lnTo>
                  <a:lnTo>
                    <a:pt x="9655480" y="2204529"/>
                  </a:lnTo>
                  <a:lnTo>
                    <a:pt x="9649244" y="2200313"/>
                  </a:lnTo>
                  <a:lnTo>
                    <a:pt x="9641599" y="2198776"/>
                  </a:lnTo>
                  <a:lnTo>
                    <a:pt x="9633953" y="2200313"/>
                  </a:lnTo>
                  <a:lnTo>
                    <a:pt x="9627705" y="2204529"/>
                  </a:lnTo>
                  <a:lnTo>
                    <a:pt x="9623488" y="2210778"/>
                  </a:lnTo>
                  <a:lnTo>
                    <a:pt x="9621952" y="2218423"/>
                  </a:lnTo>
                  <a:lnTo>
                    <a:pt x="9623488" y="2226068"/>
                  </a:lnTo>
                  <a:lnTo>
                    <a:pt x="9627705" y="2232304"/>
                  </a:lnTo>
                  <a:lnTo>
                    <a:pt x="9633953" y="2236520"/>
                  </a:lnTo>
                  <a:lnTo>
                    <a:pt x="9641599" y="2238070"/>
                  </a:lnTo>
                  <a:lnTo>
                    <a:pt x="9649244" y="2236520"/>
                  </a:lnTo>
                  <a:lnTo>
                    <a:pt x="9655480" y="2232304"/>
                  </a:lnTo>
                  <a:lnTo>
                    <a:pt x="9659696" y="2226068"/>
                  </a:lnTo>
                  <a:lnTo>
                    <a:pt x="9661246" y="2218423"/>
                  </a:lnTo>
                  <a:close/>
                </a:path>
                <a:path w="14841219" h="10718800" extrusionOk="0">
                  <a:moveTo>
                    <a:pt x="9661246" y="2118322"/>
                  </a:moveTo>
                  <a:lnTo>
                    <a:pt x="9659696" y="2110676"/>
                  </a:lnTo>
                  <a:lnTo>
                    <a:pt x="9655480" y="2104428"/>
                  </a:lnTo>
                  <a:lnTo>
                    <a:pt x="9649244" y="2100224"/>
                  </a:lnTo>
                  <a:lnTo>
                    <a:pt x="9641599" y="2098675"/>
                  </a:lnTo>
                  <a:lnTo>
                    <a:pt x="9633953" y="2100224"/>
                  </a:lnTo>
                  <a:lnTo>
                    <a:pt x="9627705" y="2104428"/>
                  </a:lnTo>
                  <a:lnTo>
                    <a:pt x="9623488" y="2110676"/>
                  </a:lnTo>
                  <a:lnTo>
                    <a:pt x="9621952" y="2118322"/>
                  </a:lnTo>
                  <a:lnTo>
                    <a:pt x="9623488" y="2125967"/>
                  </a:lnTo>
                  <a:lnTo>
                    <a:pt x="9627705" y="2132215"/>
                  </a:lnTo>
                  <a:lnTo>
                    <a:pt x="9633953" y="2136419"/>
                  </a:lnTo>
                  <a:lnTo>
                    <a:pt x="9641599" y="2137968"/>
                  </a:lnTo>
                  <a:lnTo>
                    <a:pt x="9649244" y="2136419"/>
                  </a:lnTo>
                  <a:lnTo>
                    <a:pt x="9655480" y="2132215"/>
                  </a:lnTo>
                  <a:lnTo>
                    <a:pt x="9659696" y="2125967"/>
                  </a:lnTo>
                  <a:lnTo>
                    <a:pt x="9661246" y="2118322"/>
                  </a:lnTo>
                  <a:close/>
                </a:path>
                <a:path w="14841219" h="10718800" extrusionOk="0">
                  <a:moveTo>
                    <a:pt x="9661246" y="2018233"/>
                  </a:moveTo>
                  <a:lnTo>
                    <a:pt x="9659696" y="2010575"/>
                  </a:lnTo>
                  <a:lnTo>
                    <a:pt x="9655480" y="2004326"/>
                  </a:lnTo>
                  <a:lnTo>
                    <a:pt x="9649244" y="2000123"/>
                  </a:lnTo>
                  <a:lnTo>
                    <a:pt x="9641599" y="1998586"/>
                  </a:lnTo>
                  <a:lnTo>
                    <a:pt x="9633953" y="2000123"/>
                  </a:lnTo>
                  <a:lnTo>
                    <a:pt x="9627705" y="2004326"/>
                  </a:lnTo>
                  <a:lnTo>
                    <a:pt x="9623488" y="2010575"/>
                  </a:lnTo>
                  <a:lnTo>
                    <a:pt x="9621952" y="2018233"/>
                  </a:lnTo>
                  <a:lnTo>
                    <a:pt x="9623488" y="2025878"/>
                  </a:lnTo>
                  <a:lnTo>
                    <a:pt x="9627705" y="2032127"/>
                  </a:lnTo>
                  <a:lnTo>
                    <a:pt x="9633953" y="2036343"/>
                  </a:lnTo>
                  <a:lnTo>
                    <a:pt x="9641599" y="2037880"/>
                  </a:lnTo>
                  <a:lnTo>
                    <a:pt x="9649244" y="2036343"/>
                  </a:lnTo>
                  <a:lnTo>
                    <a:pt x="9655480" y="2032127"/>
                  </a:lnTo>
                  <a:lnTo>
                    <a:pt x="9659696" y="2025878"/>
                  </a:lnTo>
                  <a:lnTo>
                    <a:pt x="9661246" y="2018233"/>
                  </a:lnTo>
                  <a:close/>
                </a:path>
                <a:path w="14841219" h="10718800" extrusionOk="0">
                  <a:moveTo>
                    <a:pt x="9661246" y="1918131"/>
                  </a:moveTo>
                  <a:lnTo>
                    <a:pt x="9659696" y="1910486"/>
                  </a:lnTo>
                  <a:lnTo>
                    <a:pt x="9655480" y="1904238"/>
                  </a:lnTo>
                  <a:lnTo>
                    <a:pt x="9649244" y="1900021"/>
                  </a:lnTo>
                  <a:lnTo>
                    <a:pt x="9641599" y="1898484"/>
                  </a:lnTo>
                  <a:lnTo>
                    <a:pt x="9633953" y="1900021"/>
                  </a:lnTo>
                  <a:lnTo>
                    <a:pt x="9627705" y="1904238"/>
                  </a:lnTo>
                  <a:lnTo>
                    <a:pt x="9623488" y="1910486"/>
                  </a:lnTo>
                  <a:lnTo>
                    <a:pt x="9621952" y="1918131"/>
                  </a:lnTo>
                  <a:lnTo>
                    <a:pt x="9623488" y="1925777"/>
                  </a:lnTo>
                  <a:lnTo>
                    <a:pt x="9627705" y="1932025"/>
                  </a:lnTo>
                  <a:lnTo>
                    <a:pt x="9633953" y="1936229"/>
                  </a:lnTo>
                  <a:lnTo>
                    <a:pt x="9641599" y="1937778"/>
                  </a:lnTo>
                  <a:lnTo>
                    <a:pt x="9649244" y="1936229"/>
                  </a:lnTo>
                  <a:lnTo>
                    <a:pt x="9655480" y="1932025"/>
                  </a:lnTo>
                  <a:lnTo>
                    <a:pt x="9659696" y="1925777"/>
                  </a:lnTo>
                  <a:lnTo>
                    <a:pt x="9661246" y="1918131"/>
                  </a:lnTo>
                  <a:close/>
                </a:path>
                <a:path w="14841219" h="10718800" extrusionOk="0">
                  <a:moveTo>
                    <a:pt x="9661246" y="1818030"/>
                  </a:moveTo>
                  <a:lnTo>
                    <a:pt x="9659696" y="1810385"/>
                  </a:lnTo>
                  <a:lnTo>
                    <a:pt x="9655480" y="1804136"/>
                  </a:lnTo>
                  <a:lnTo>
                    <a:pt x="9649244" y="1799932"/>
                  </a:lnTo>
                  <a:lnTo>
                    <a:pt x="9641599" y="1798383"/>
                  </a:lnTo>
                  <a:lnTo>
                    <a:pt x="9633953" y="1799932"/>
                  </a:lnTo>
                  <a:lnTo>
                    <a:pt x="9627705" y="1804136"/>
                  </a:lnTo>
                  <a:lnTo>
                    <a:pt x="9623488" y="1810385"/>
                  </a:lnTo>
                  <a:lnTo>
                    <a:pt x="9621952" y="1818030"/>
                  </a:lnTo>
                  <a:lnTo>
                    <a:pt x="9623488" y="1825675"/>
                  </a:lnTo>
                  <a:lnTo>
                    <a:pt x="9627705" y="1831924"/>
                  </a:lnTo>
                  <a:lnTo>
                    <a:pt x="9633953" y="1836140"/>
                  </a:lnTo>
                  <a:lnTo>
                    <a:pt x="9641599" y="1837677"/>
                  </a:lnTo>
                  <a:lnTo>
                    <a:pt x="9649244" y="1836140"/>
                  </a:lnTo>
                  <a:lnTo>
                    <a:pt x="9655480" y="1831924"/>
                  </a:lnTo>
                  <a:lnTo>
                    <a:pt x="9659696" y="1825675"/>
                  </a:lnTo>
                  <a:lnTo>
                    <a:pt x="9661246" y="1818030"/>
                  </a:lnTo>
                  <a:close/>
                </a:path>
                <a:path w="14841219" h="10718800" extrusionOk="0">
                  <a:moveTo>
                    <a:pt x="9691319" y="7919796"/>
                  </a:moveTo>
                  <a:lnTo>
                    <a:pt x="9689770" y="7912151"/>
                  </a:lnTo>
                  <a:lnTo>
                    <a:pt x="9685566" y="7905902"/>
                  </a:lnTo>
                  <a:lnTo>
                    <a:pt x="9679318" y="7901686"/>
                  </a:lnTo>
                  <a:lnTo>
                    <a:pt x="9671672" y="7900149"/>
                  </a:lnTo>
                  <a:lnTo>
                    <a:pt x="9664027" y="7901686"/>
                  </a:lnTo>
                  <a:lnTo>
                    <a:pt x="9657778" y="7905902"/>
                  </a:lnTo>
                  <a:lnTo>
                    <a:pt x="9653575" y="7912151"/>
                  </a:lnTo>
                  <a:lnTo>
                    <a:pt x="9652025" y="7919796"/>
                  </a:lnTo>
                  <a:lnTo>
                    <a:pt x="9653575" y="7927441"/>
                  </a:lnTo>
                  <a:lnTo>
                    <a:pt x="9657778" y="7933690"/>
                  </a:lnTo>
                  <a:lnTo>
                    <a:pt x="9664027" y="7937894"/>
                  </a:lnTo>
                  <a:lnTo>
                    <a:pt x="9671672" y="7939443"/>
                  </a:lnTo>
                  <a:lnTo>
                    <a:pt x="9679318" y="7937894"/>
                  </a:lnTo>
                  <a:lnTo>
                    <a:pt x="9685566" y="7933690"/>
                  </a:lnTo>
                  <a:lnTo>
                    <a:pt x="9689770" y="7927441"/>
                  </a:lnTo>
                  <a:lnTo>
                    <a:pt x="9691319" y="7919796"/>
                  </a:lnTo>
                  <a:close/>
                </a:path>
                <a:path w="14841219" h="10718800" extrusionOk="0">
                  <a:moveTo>
                    <a:pt x="9691319" y="7819707"/>
                  </a:moveTo>
                  <a:lnTo>
                    <a:pt x="9689770" y="7812049"/>
                  </a:lnTo>
                  <a:lnTo>
                    <a:pt x="9685566" y="7805801"/>
                  </a:lnTo>
                  <a:lnTo>
                    <a:pt x="9679318" y="7801597"/>
                  </a:lnTo>
                  <a:lnTo>
                    <a:pt x="9671672" y="7800048"/>
                  </a:lnTo>
                  <a:lnTo>
                    <a:pt x="9664027" y="7801597"/>
                  </a:lnTo>
                  <a:lnTo>
                    <a:pt x="9657778" y="7805801"/>
                  </a:lnTo>
                  <a:lnTo>
                    <a:pt x="9653575" y="7812049"/>
                  </a:lnTo>
                  <a:lnTo>
                    <a:pt x="9652025" y="7819707"/>
                  </a:lnTo>
                  <a:lnTo>
                    <a:pt x="9653575" y="7827340"/>
                  </a:lnTo>
                  <a:lnTo>
                    <a:pt x="9657778" y="7833588"/>
                  </a:lnTo>
                  <a:lnTo>
                    <a:pt x="9664027" y="7837805"/>
                  </a:lnTo>
                  <a:lnTo>
                    <a:pt x="9671672" y="7839342"/>
                  </a:lnTo>
                  <a:lnTo>
                    <a:pt x="9679318" y="7837805"/>
                  </a:lnTo>
                  <a:lnTo>
                    <a:pt x="9685566" y="7833588"/>
                  </a:lnTo>
                  <a:lnTo>
                    <a:pt x="9689770" y="7827340"/>
                  </a:lnTo>
                  <a:lnTo>
                    <a:pt x="9691319" y="7819707"/>
                  </a:lnTo>
                  <a:close/>
                </a:path>
                <a:path w="14841219" h="10718800" extrusionOk="0">
                  <a:moveTo>
                    <a:pt x="9691319" y="7719606"/>
                  </a:moveTo>
                  <a:lnTo>
                    <a:pt x="9689770" y="7711961"/>
                  </a:lnTo>
                  <a:lnTo>
                    <a:pt x="9685566" y="7705712"/>
                  </a:lnTo>
                  <a:lnTo>
                    <a:pt x="9679318" y="7701496"/>
                  </a:lnTo>
                  <a:lnTo>
                    <a:pt x="9671672" y="7699946"/>
                  </a:lnTo>
                  <a:lnTo>
                    <a:pt x="9664027" y="7701496"/>
                  </a:lnTo>
                  <a:lnTo>
                    <a:pt x="9657778" y="7705712"/>
                  </a:lnTo>
                  <a:lnTo>
                    <a:pt x="9653575" y="7711961"/>
                  </a:lnTo>
                  <a:lnTo>
                    <a:pt x="9652025" y="7719606"/>
                  </a:lnTo>
                  <a:lnTo>
                    <a:pt x="9653575" y="7727251"/>
                  </a:lnTo>
                  <a:lnTo>
                    <a:pt x="9657778" y="7733500"/>
                  </a:lnTo>
                  <a:lnTo>
                    <a:pt x="9664027" y="7737703"/>
                  </a:lnTo>
                  <a:lnTo>
                    <a:pt x="9671672" y="7739253"/>
                  </a:lnTo>
                  <a:lnTo>
                    <a:pt x="9679318" y="7737703"/>
                  </a:lnTo>
                  <a:lnTo>
                    <a:pt x="9685566" y="7733500"/>
                  </a:lnTo>
                  <a:lnTo>
                    <a:pt x="9689770" y="7727251"/>
                  </a:lnTo>
                  <a:lnTo>
                    <a:pt x="9691319" y="7719606"/>
                  </a:lnTo>
                  <a:close/>
                </a:path>
                <a:path w="14841219" h="10718800" extrusionOk="0">
                  <a:moveTo>
                    <a:pt x="9691319" y="7619505"/>
                  </a:moveTo>
                  <a:lnTo>
                    <a:pt x="9689770" y="7611859"/>
                  </a:lnTo>
                  <a:lnTo>
                    <a:pt x="9685566" y="7605623"/>
                  </a:lnTo>
                  <a:lnTo>
                    <a:pt x="9679318" y="7601407"/>
                  </a:lnTo>
                  <a:lnTo>
                    <a:pt x="9671672" y="7599870"/>
                  </a:lnTo>
                  <a:lnTo>
                    <a:pt x="9664027" y="7601407"/>
                  </a:lnTo>
                  <a:lnTo>
                    <a:pt x="9657778" y="7605623"/>
                  </a:lnTo>
                  <a:lnTo>
                    <a:pt x="9653562" y="7611859"/>
                  </a:lnTo>
                  <a:lnTo>
                    <a:pt x="9652025" y="7619505"/>
                  </a:lnTo>
                  <a:lnTo>
                    <a:pt x="9653562" y="7627163"/>
                  </a:lnTo>
                  <a:lnTo>
                    <a:pt x="9657778" y="7633398"/>
                  </a:lnTo>
                  <a:lnTo>
                    <a:pt x="9664027" y="7637615"/>
                  </a:lnTo>
                  <a:lnTo>
                    <a:pt x="9671672" y="7639164"/>
                  </a:lnTo>
                  <a:lnTo>
                    <a:pt x="9679318" y="7637615"/>
                  </a:lnTo>
                  <a:lnTo>
                    <a:pt x="9685566" y="7633398"/>
                  </a:lnTo>
                  <a:lnTo>
                    <a:pt x="9689770" y="7627163"/>
                  </a:lnTo>
                  <a:lnTo>
                    <a:pt x="9691319" y="7619505"/>
                  </a:lnTo>
                  <a:close/>
                </a:path>
                <a:path w="14841219" h="10718800" extrusionOk="0">
                  <a:moveTo>
                    <a:pt x="9691319" y="7519416"/>
                  </a:moveTo>
                  <a:lnTo>
                    <a:pt x="9689770" y="7511770"/>
                  </a:lnTo>
                  <a:lnTo>
                    <a:pt x="9685566" y="7505522"/>
                  </a:lnTo>
                  <a:lnTo>
                    <a:pt x="9679318" y="7501306"/>
                  </a:lnTo>
                  <a:lnTo>
                    <a:pt x="9671672" y="7499769"/>
                  </a:lnTo>
                  <a:lnTo>
                    <a:pt x="9664027" y="7501306"/>
                  </a:lnTo>
                  <a:lnTo>
                    <a:pt x="9657778" y="7505522"/>
                  </a:lnTo>
                  <a:lnTo>
                    <a:pt x="9653562" y="7511770"/>
                  </a:lnTo>
                  <a:lnTo>
                    <a:pt x="9652025" y="7519416"/>
                  </a:lnTo>
                  <a:lnTo>
                    <a:pt x="9653562" y="7527061"/>
                  </a:lnTo>
                  <a:lnTo>
                    <a:pt x="9657778" y="7533297"/>
                  </a:lnTo>
                  <a:lnTo>
                    <a:pt x="9664027" y="7537513"/>
                  </a:lnTo>
                  <a:lnTo>
                    <a:pt x="9671672" y="7539063"/>
                  </a:lnTo>
                  <a:lnTo>
                    <a:pt x="9679318" y="7537513"/>
                  </a:lnTo>
                  <a:lnTo>
                    <a:pt x="9685566" y="7533297"/>
                  </a:lnTo>
                  <a:lnTo>
                    <a:pt x="9689770" y="7527061"/>
                  </a:lnTo>
                  <a:lnTo>
                    <a:pt x="9691319" y="7519416"/>
                  </a:lnTo>
                  <a:close/>
                </a:path>
                <a:path w="14841219" h="10718800" extrusionOk="0">
                  <a:moveTo>
                    <a:pt x="9691319" y="7419314"/>
                  </a:moveTo>
                  <a:lnTo>
                    <a:pt x="9689770" y="7411669"/>
                  </a:lnTo>
                  <a:lnTo>
                    <a:pt x="9685566" y="7405421"/>
                  </a:lnTo>
                  <a:lnTo>
                    <a:pt x="9679318" y="7401217"/>
                  </a:lnTo>
                  <a:lnTo>
                    <a:pt x="9671672" y="7399668"/>
                  </a:lnTo>
                  <a:lnTo>
                    <a:pt x="9664027" y="7401217"/>
                  </a:lnTo>
                  <a:lnTo>
                    <a:pt x="9657778" y="7405421"/>
                  </a:lnTo>
                  <a:lnTo>
                    <a:pt x="9653562" y="7411669"/>
                  </a:lnTo>
                  <a:lnTo>
                    <a:pt x="9652025" y="7419314"/>
                  </a:lnTo>
                  <a:lnTo>
                    <a:pt x="9653562" y="7426960"/>
                  </a:lnTo>
                  <a:lnTo>
                    <a:pt x="9657778" y="7433208"/>
                  </a:lnTo>
                  <a:lnTo>
                    <a:pt x="9664027" y="7437425"/>
                  </a:lnTo>
                  <a:lnTo>
                    <a:pt x="9671672" y="7438961"/>
                  </a:lnTo>
                  <a:lnTo>
                    <a:pt x="9679318" y="7437425"/>
                  </a:lnTo>
                  <a:lnTo>
                    <a:pt x="9685566" y="7433208"/>
                  </a:lnTo>
                  <a:lnTo>
                    <a:pt x="9689770" y="7426960"/>
                  </a:lnTo>
                  <a:lnTo>
                    <a:pt x="9691319" y="7419314"/>
                  </a:lnTo>
                  <a:close/>
                </a:path>
                <a:path w="14841219" h="10718800" extrusionOk="0">
                  <a:moveTo>
                    <a:pt x="9691319" y="7319226"/>
                  </a:moveTo>
                  <a:lnTo>
                    <a:pt x="9689770" y="7311568"/>
                  </a:lnTo>
                  <a:lnTo>
                    <a:pt x="9685566" y="7305332"/>
                  </a:lnTo>
                  <a:lnTo>
                    <a:pt x="9679318" y="7301116"/>
                  </a:lnTo>
                  <a:lnTo>
                    <a:pt x="9671672" y="7299579"/>
                  </a:lnTo>
                  <a:lnTo>
                    <a:pt x="9664027" y="7301116"/>
                  </a:lnTo>
                  <a:lnTo>
                    <a:pt x="9657778" y="7305332"/>
                  </a:lnTo>
                  <a:lnTo>
                    <a:pt x="9653562" y="7311568"/>
                  </a:lnTo>
                  <a:lnTo>
                    <a:pt x="9652025" y="7319226"/>
                  </a:lnTo>
                  <a:lnTo>
                    <a:pt x="9653562" y="7326871"/>
                  </a:lnTo>
                  <a:lnTo>
                    <a:pt x="9657778" y="7333120"/>
                  </a:lnTo>
                  <a:lnTo>
                    <a:pt x="9664027" y="7337323"/>
                  </a:lnTo>
                  <a:lnTo>
                    <a:pt x="9671672" y="7338873"/>
                  </a:lnTo>
                  <a:lnTo>
                    <a:pt x="9679318" y="7337323"/>
                  </a:lnTo>
                  <a:lnTo>
                    <a:pt x="9685566" y="7333120"/>
                  </a:lnTo>
                  <a:lnTo>
                    <a:pt x="9689770" y="7326871"/>
                  </a:lnTo>
                  <a:lnTo>
                    <a:pt x="9691319" y="7319226"/>
                  </a:lnTo>
                  <a:close/>
                </a:path>
                <a:path w="14841219" h="10718800" extrusionOk="0">
                  <a:moveTo>
                    <a:pt x="9735210" y="4866297"/>
                  </a:moveTo>
                  <a:lnTo>
                    <a:pt x="9733661" y="4858651"/>
                  </a:lnTo>
                  <a:lnTo>
                    <a:pt x="9729457" y="4852403"/>
                  </a:lnTo>
                  <a:lnTo>
                    <a:pt x="9723222" y="4848199"/>
                  </a:lnTo>
                  <a:lnTo>
                    <a:pt x="9715576" y="4846650"/>
                  </a:lnTo>
                  <a:lnTo>
                    <a:pt x="9707918" y="4848199"/>
                  </a:lnTo>
                  <a:lnTo>
                    <a:pt x="9701682" y="4852403"/>
                  </a:lnTo>
                  <a:lnTo>
                    <a:pt x="9697466" y="4858651"/>
                  </a:lnTo>
                  <a:lnTo>
                    <a:pt x="9695929" y="4866297"/>
                  </a:lnTo>
                  <a:lnTo>
                    <a:pt x="9697466" y="4873942"/>
                  </a:lnTo>
                  <a:lnTo>
                    <a:pt x="9701682" y="4880191"/>
                  </a:lnTo>
                  <a:lnTo>
                    <a:pt x="9707918" y="4884407"/>
                  </a:lnTo>
                  <a:lnTo>
                    <a:pt x="9715576" y="4885944"/>
                  </a:lnTo>
                  <a:lnTo>
                    <a:pt x="9723222" y="4884407"/>
                  </a:lnTo>
                  <a:lnTo>
                    <a:pt x="9729457" y="4880191"/>
                  </a:lnTo>
                  <a:lnTo>
                    <a:pt x="9733661" y="4873942"/>
                  </a:lnTo>
                  <a:lnTo>
                    <a:pt x="9735210" y="4866297"/>
                  </a:lnTo>
                  <a:close/>
                </a:path>
                <a:path w="14841219" h="10718800" extrusionOk="0">
                  <a:moveTo>
                    <a:pt x="9735210" y="4766195"/>
                  </a:moveTo>
                  <a:lnTo>
                    <a:pt x="9733661" y="4758550"/>
                  </a:lnTo>
                  <a:lnTo>
                    <a:pt x="9729457" y="4752314"/>
                  </a:lnTo>
                  <a:lnTo>
                    <a:pt x="9723222" y="4748098"/>
                  </a:lnTo>
                  <a:lnTo>
                    <a:pt x="9715576" y="4746561"/>
                  </a:lnTo>
                  <a:lnTo>
                    <a:pt x="9707918" y="4748098"/>
                  </a:lnTo>
                  <a:lnTo>
                    <a:pt x="9701682" y="4752314"/>
                  </a:lnTo>
                  <a:lnTo>
                    <a:pt x="9697466" y="4758550"/>
                  </a:lnTo>
                  <a:lnTo>
                    <a:pt x="9695929" y="4766195"/>
                  </a:lnTo>
                  <a:lnTo>
                    <a:pt x="9697466" y="4773841"/>
                  </a:lnTo>
                  <a:lnTo>
                    <a:pt x="9701682" y="4780089"/>
                  </a:lnTo>
                  <a:lnTo>
                    <a:pt x="9707918" y="4784293"/>
                  </a:lnTo>
                  <a:lnTo>
                    <a:pt x="9715576" y="4785842"/>
                  </a:lnTo>
                  <a:lnTo>
                    <a:pt x="9723222" y="4784293"/>
                  </a:lnTo>
                  <a:lnTo>
                    <a:pt x="9729457" y="4780089"/>
                  </a:lnTo>
                  <a:lnTo>
                    <a:pt x="9733661" y="4773841"/>
                  </a:lnTo>
                  <a:lnTo>
                    <a:pt x="9735210" y="4766195"/>
                  </a:lnTo>
                  <a:close/>
                </a:path>
                <a:path w="14841219" h="10718800" extrusionOk="0">
                  <a:moveTo>
                    <a:pt x="9735210" y="3264751"/>
                  </a:moveTo>
                  <a:lnTo>
                    <a:pt x="9733661" y="3257105"/>
                  </a:lnTo>
                  <a:lnTo>
                    <a:pt x="9729457" y="3250869"/>
                  </a:lnTo>
                  <a:lnTo>
                    <a:pt x="9723222" y="3246653"/>
                  </a:lnTo>
                  <a:lnTo>
                    <a:pt x="9715576" y="3245104"/>
                  </a:lnTo>
                  <a:lnTo>
                    <a:pt x="9707918" y="3246653"/>
                  </a:lnTo>
                  <a:lnTo>
                    <a:pt x="9701682" y="3250869"/>
                  </a:lnTo>
                  <a:lnTo>
                    <a:pt x="9697466" y="3257105"/>
                  </a:lnTo>
                  <a:lnTo>
                    <a:pt x="9695929" y="3264751"/>
                  </a:lnTo>
                  <a:lnTo>
                    <a:pt x="9697466" y="3272396"/>
                  </a:lnTo>
                  <a:lnTo>
                    <a:pt x="9701682" y="3278644"/>
                  </a:lnTo>
                  <a:lnTo>
                    <a:pt x="9707918" y="3282861"/>
                  </a:lnTo>
                  <a:lnTo>
                    <a:pt x="9715576" y="3284410"/>
                  </a:lnTo>
                  <a:lnTo>
                    <a:pt x="9723222" y="3282861"/>
                  </a:lnTo>
                  <a:lnTo>
                    <a:pt x="9729457" y="3278644"/>
                  </a:lnTo>
                  <a:lnTo>
                    <a:pt x="9733661" y="3272396"/>
                  </a:lnTo>
                  <a:lnTo>
                    <a:pt x="9735210" y="3264751"/>
                  </a:lnTo>
                  <a:close/>
                </a:path>
                <a:path w="14841219" h="10718800" extrusionOk="0">
                  <a:moveTo>
                    <a:pt x="9735210" y="3164662"/>
                  </a:moveTo>
                  <a:lnTo>
                    <a:pt x="9733661" y="3157016"/>
                  </a:lnTo>
                  <a:lnTo>
                    <a:pt x="9729457" y="3150768"/>
                  </a:lnTo>
                  <a:lnTo>
                    <a:pt x="9723222" y="3146552"/>
                  </a:lnTo>
                  <a:lnTo>
                    <a:pt x="9715576" y="3145002"/>
                  </a:lnTo>
                  <a:lnTo>
                    <a:pt x="9707918" y="3146552"/>
                  </a:lnTo>
                  <a:lnTo>
                    <a:pt x="9701682" y="3150768"/>
                  </a:lnTo>
                  <a:lnTo>
                    <a:pt x="9697466" y="3157016"/>
                  </a:lnTo>
                  <a:lnTo>
                    <a:pt x="9695929" y="3164662"/>
                  </a:lnTo>
                  <a:lnTo>
                    <a:pt x="9697466" y="3172307"/>
                  </a:lnTo>
                  <a:lnTo>
                    <a:pt x="9701682" y="3178556"/>
                  </a:lnTo>
                  <a:lnTo>
                    <a:pt x="9707918" y="3182772"/>
                  </a:lnTo>
                  <a:lnTo>
                    <a:pt x="9715576" y="3184309"/>
                  </a:lnTo>
                  <a:lnTo>
                    <a:pt x="9723222" y="3182772"/>
                  </a:lnTo>
                  <a:lnTo>
                    <a:pt x="9729457" y="3178556"/>
                  </a:lnTo>
                  <a:lnTo>
                    <a:pt x="9733661" y="3172307"/>
                  </a:lnTo>
                  <a:lnTo>
                    <a:pt x="9735210" y="3164662"/>
                  </a:lnTo>
                  <a:close/>
                </a:path>
                <a:path w="14841219" h="10718800" extrusionOk="0">
                  <a:moveTo>
                    <a:pt x="9735223" y="4666107"/>
                  </a:moveTo>
                  <a:lnTo>
                    <a:pt x="9733674" y="4658449"/>
                  </a:lnTo>
                  <a:lnTo>
                    <a:pt x="9729470" y="4652213"/>
                  </a:lnTo>
                  <a:lnTo>
                    <a:pt x="9723222" y="4648009"/>
                  </a:lnTo>
                  <a:lnTo>
                    <a:pt x="9715576" y="4646460"/>
                  </a:lnTo>
                  <a:lnTo>
                    <a:pt x="9707931" y="4648009"/>
                  </a:lnTo>
                  <a:lnTo>
                    <a:pt x="9701682" y="4652213"/>
                  </a:lnTo>
                  <a:lnTo>
                    <a:pt x="9697479" y="4658449"/>
                  </a:lnTo>
                  <a:lnTo>
                    <a:pt x="9695929" y="4666107"/>
                  </a:lnTo>
                  <a:lnTo>
                    <a:pt x="9697479" y="4673752"/>
                  </a:lnTo>
                  <a:lnTo>
                    <a:pt x="9701682" y="4680001"/>
                  </a:lnTo>
                  <a:lnTo>
                    <a:pt x="9707931" y="4684217"/>
                  </a:lnTo>
                  <a:lnTo>
                    <a:pt x="9715576" y="4685754"/>
                  </a:lnTo>
                  <a:lnTo>
                    <a:pt x="9723222" y="4684217"/>
                  </a:lnTo>
                  <a:lnTo>
                    <a:pt x="9729470" y="4680001"/>
                  </a:lnTo>
                  <a:lnTo>
                    <a:pt x="9733674" y="4673752"/>
                  </a:lnTo>
                  <a:lnTo>
                    <a:pt x="9735223" y="4666107"/>
                  </a:lnTo>
                  <a:close/>
                </a:path>
                <a:path w="14841219" h="10718800" extrusionOk="0">
                  <a:moveTo>
                    <a:pt x="9735223" y="4566018"/>
                  </a:moveTo>
                  <a:lnTo>
                    <a:pt x="9733674" y="4558373"/>
                  </a:lnTo>
                  <a:lnTo>
                    <a:pt x="9729470" y="4552124"/>
                  </a:lnTo>
                  <a:lnTo>
                    <a:pt x="9723222" y="4547908"/>
                  </a:lnTo>
                  <a:lnTo>
                    <a:pt x="9715576" y="4546371"/>
                  </a:lnTo>
                  <a:lnTo>
                    <a:pt x="9707931" y="4547908"/>
                  </a:lnTo>
                  <a:lnTo>
                    <a:pt x="9701682" y="4552124"/>
                  </a:lnTo>
                  <a:lnTo>
                    <a:pt x="9697479" y="4558373"/>
                  </a:lnTo>
                  <a:lnTo>
                    <a:pt x="9695929" y="4566018"/>
                  </a:lnTo>
                  <a:lnTo>
                    <a:pt x="9697479" y="4573663"/>
                  </a:lnTo>
                  <a:lnTo>
                    <a:pt x="9701682" y="4579912"/>
                  </a:lnTo>
                  <a:lnTo>
                    <a:pt x="9707931" y="4584116"/>
                  </a:lnTo>
                  <a:lnTo>
                    <a:pt x="9715576" y="4585665"/>
                  </a:lnTo>
                  <a:lnTo>
                    <a:pt x="9723222" y="4584116"/>
                  </a:lnTo>
                  <a:lnTo>
                    <a:pt x="9729470" y="4579912"/>
                  </a:lnTo>
                  <a:lnTo>
                    <a:pt x="9733674" y="4573663"/>
                  </a:lnTo>
                  <a:lnTo>
                    <a:pt x="9735223" y="4566018"/>
                  </a:lnTo>
                  <a:close/>
                </a:path>
                <a:path w="14841219" h="10718800" extrusionOk="0">
                  <a:moveTo>
                    <a:pt x="9735223" y="4465917"/>
                  </a:moveTo>
                  <a:lnTo>
                    <a:pt x="9733674" y="4458271"/>
                  </a:lnTo>
                  <a:lnTo>
                    <a:pt x="9729470" y="4452023"/>
                  </a:lnTo>
                  <a:lnTo>
                    <a:pt x="9723222" y="4447819"/>
                  </a:lnTo>
                  <a:lnTo>
                    <a:pt x="9715576" y="4446270"/>
                  </a:lnTo>
                  <a:lnTo>
                    <a:pt x="9707931" y="4447819"/>
                  </a:lnTo>
                  <a:lnTo>
                    <a:pt x="9701682" y="4452023"/>
                  </a:lnTo>
                  <a:lnTo>
                    <a:pt x="9697479" y="4458271"/>
                  </a:lnTo>
                  <a:lnTo>
                    <a:pt x="9695929" y="4465917"/>
                  </a:lnTo>
                  <a:lnTo>
                    <a:pt x="9697479" y="4473562"/>
                  </a:lnTo>
                  <a:lnTo>
                    <a:pt x="9701682" y="4479810"/>
                  </a:lnTo>
                  <a:lnTo>
                    <a:pt x="9707931" y="4484014"/>
                  </a:lnTo>
                  <a:lnTo>
                    <a:pt x="9715576" y="4485564"/>
                  </a:lnTo>
                  <a:lnTo>
                    <a:pt x="9723222" y="4484014"/>
                  </a:lnTo>
                  <a:lnTo>
                    <a:pt x="9729470" y="4479810"/>
                  </a:lnTo>
                  <a:lnTo>
                    <a:pt x="9733674" y="4473562"/>
                  </a:lnTo>
                  <a:lnTo>
                    <a:pt x="9735223" y="4465917"/>
                  </a:lnTo>
                  <a:close/>
                </a:path>
                <a:path w="14841219" h="10718800" extrusionOk="0">
                  <a:moveTo>
                    <a:pt x="9735223" y="4365815"/>
                  </a:moveTo>
                  <a:lnTo>
                    <a:pt x="9733674" y="4358170"/>
                  </a:lnTo>
                  <a:lnTo>
                    <a:pt x="9729470" y="4351934"/>
                  </a:lnTo>
                  <a:lnTo>
                    <a:pt x="9723222" y="4347718"/>
                  </a:lnTo>
                  <a:lnTo>
                    <a:pt x="9715576" y="4346168"/>
                  </a:lnTo>
                  <a:lnTo>
                    <a:pt x="9707931" y="4347718"/>
                  </a:lnTo>
                  <a:lnTo>
                    <a:pt x="9701682" y="4351934"/>
                  </a:lnTo>
                  <a:lnTo>
                    <a:pt x="9697479" y="4358170"/>
                  </a:lnTo>
                  <a:lnTo>
                    <a:pt x="9695929" y="4365815"/>
                  </a:lnTo>
                  <a:lnTo>
                    <a:pt x="9697479" y="4373461"/>
                  </a:lnTo>
                  <a:lnTo>
                    <a:pt x="9701682" y="4379709"/>
                  </a:lnTo>
                  <a:lnTo>
                    <a:pt x="9707931" y="4383925"/>
                  </a:lnTo>
                  <a:lnTo>
                    <a:pt x="9715576" y="4385462"/>
                  </a:lnTo>
                  <a:lnTo>
                    <a:pt x="9723222" y="4383925"/>
                  </a:lnTo>
                  <a:lnTo>
                    <a:pt x="9729470" y="4379709"/>
                  </a:lnTo>
                  <a:lnTo>
                    <a:pt x="9733674" y="4373461"/>
                  </a:lnTo>
                  <a:lnTo>
                    <a:pt x="9735223" y="4365815"/>
                  </a:lnTo>
                  <a:close/>
                </a:path>
                <a:path w="14841219" h="10718800" extrusionOk="0">
                  <a:moveTo>
                    <a:pt x="9735223" y="3064560"/>
                  </a:moveTo>
                  <a:lnTo>
                    <a:pt x="9733674" y="3056915"/>
                  </a:lnTo>
                  <a:lnTo>
                    <a:pt x="9729470" y="3050679"/>
                  </a:lnTo>
                  <a:lnTo>
                    <a:pt x="9723222" y="3046463"/>
                  </a:lnTo>
                  <a:lnTo>
                    <a:pt x="9715576" y="3044926"/>
                  </a:lnTo>
                  <a:lnTo>
                    <a:pt x="9707931" y="3046463"/>
                  </a:lnTo>
                  <a:lnTo>
                    <a:pt x="9701682" y="3050679"/>
                  </a:lnTo>
                  <a:lnTo>
                    <a:pt x="9697479" y="3056915"/>
                  </a:lnTo>
                  <a:lnTo>
                    <a:pt x="9695929" y="3064560"/>
                  </a:lnTo>
                  <a:lnTo>
                    <a:pt x="9697479" y="3072219"/>
                  </a:lnTo>
                  <a:lnTo>
                    <a:pt x="9701682" y="3078467"/>
                  </a:lnTo>
                  <a:lnTo>
                    <a:pt x="9707931" y="3082683"/>
                  </a:lnTo>
                  <a:lnTo>
                    <a:pt x="9715576" y="3084220"/>
                  </a:lnTo>
                  <a:lnTo>
                    <a:pt x="9723222" y="3082683"/>
                  </a:lnTo>
                  <a:lnTo>
                    <a:pt x="9729470" y="3078467"/>
                  </a:lnTo>
                  <a:lnTo>
                    <a:pt x="9733674" y="3072219"/>
                  </a:lnTo>
                  <a:lnTo>
                    <a:pt x="9735223" y="3064560"/>
                  </a:lnTo>
                  <a:close/>
                </a:path>
                <a:path w="14841219" h="10718800" extrusionOk="0">
                  <a:moveTo>
                    <a:pt x="9735223" y="2964484"/>
                  </a:moveTo>
                  <a:lnTo>
                    <a:pt x="9733674" y="2956826"/>
                  </a:lnTo>
                  <a:lnTo>
                    <a:pt x="9729470" y="2950578"/>
                  </a:lnTo>
                  <a:lnTo>
                    <a:pt x="9723222" y="2946374"/>
                  </a:lnTo>
                  <a:lnTo>
                    <a:pt x="9715576" y="2944825"/>
                  </a:lnTo>
                  <a:lnTo>
                    <a:pt x="9707931" y="2946374"/>
                  </a:lnTo>
                  <a:lnTo>
                    <a:pt x="9701682" y="2950578"/>
                  </a:lnTo>
                  <a:lnTo>
                    <a:pt x="9697479" y="2956826"/>
                  </a:lnTo>
                  <a:lnTo>
                    <a:pt x="9695929" y="2964484"/>
                  </a:lnTo>
                  <a:lnTo>
                    <a:pt x="9697479" y="2972130"/>
                  </a:lnTo>
                  <a:lnTo>
                    <a:pt x="9701682" y="2978366"/>
                  </a:lnTo>
                  <a:lnTo>
                    <a:pt x="9707931" y="2982582"/>
                  </a:lnTo>
                  <a:lnTo>
                    <a:pt x="9715576" y="2984119"/>
                  </a:lnTo>
                  <a:lnTo>
                    <a:pt x="9723222" y="2982582"/>
                  </a:lnTo>
                  <a:lnTo>
                    <a:pt x="9729470" y="2978366"/>
                  </a:lnTo>
                  <a:lnTo>
                    <a:pt x="9733674" y="2972130"/>
                  </a:lnTo>
                  <a:lnTo>
                    <a:pt x="9735223" y="2964484"/>
                  </a:lnTo>
                  <a:close/>
                </a:path>
                <a:path w="14841219" h="10718800" extrusionOk="0">
                  <a:moveTo>
                    <a:pt x="9735223" y="2864370"/>
                  </a:moveTo>
                  <a:lnTo>
                    <a:pt x="9733674" y="2856725"/>
                  </a:lnTo>
                  <a:lnTo>
                    <a:pt x="9729470" y="2850477"/>
                  </a:lnTo>
                  <a:lnTo>
                    <a:pt x="9723222" y="2846273"/>
                  </a:lnTo>
                  <a:lnTo>
                    <a:pt x="9715576" y="2844736"/>
                  </a:lnTo>
                  <a:lnTo>
                    <a:pt x="9707931" y="2846273"/>
                  </a:lnTo>
                  <a:lnTo>
                    <a:pt x="9701682" y="2850477"/>
                  </a:lnTo>
                  <a:lnTo>
                    <a:pt x="9697479" y="2856725"/>
                  </a:lnTo>
                  <a:lnTo>
                    <a:pt x="9695929" y="2864370"/>
                  </a:lnTo>
                  <a:lnTo>
                    <a:pt x="9697479" y="2872016"/>
                  </a:lnTo>
                  <a:lnTo>
                    <a:pt x="9701682" y="2878264"/>
                  </a:lnTo>
                  <a:lnTo>
                    <a:pt x="9707931" y="2882481"/>
                  </a:lnTo>
                  <a:lnTo>
                    <a:pt x="9715576" y="2884017"/>
                  </a:lnTo>
                  <a:lnTo>
                    <a:pt x="9723222" y="2882481"/>
                  </a:lnTo>
                  <a:lnTo>
                    <a:pt x="9729470" y="2878264"/>
                  </a:lnTo>
                  <a:lnTo>
                    <a:pt x="9733674" y="2872016"/>
                  </a:lnTo>
                  <a:lnTo>
                    <a:pt x="9735223" y="2864370"/>
                  </a:lnTo>
                  <a:close/>
                </a:path>
                <a:path w="14841219" h="10718800" extrusionOk="0">
                  <a:moveTo>
                    <a:pt x="9735223" y="2764282"/>
                  </a:moveTo>
                  <a:lnTo>
                    <a:pt x="9733674" y="2756636"/>
                  </a:lnTo>
                  <a:lnTo>
                    <a:pt x="9729470" y="2750388"/>
                  </a:lnTo>
                  <a:lnTo>
                    <a:pt x="9723222" y="2746171"/>
                  </a:lnTo>
                  <a:lnTo>
                    <a:pt x="9715576" y="2744635"/>
                  </a:lnTo>
                  <a:lnTo>
                    <a:pt x="9707931" y="2746171"/>
                  </a:lnTo>
                  <a:lnTo>
                    <a:pt x="9701682" y="2750388"/>
                  </a:lnTo>
                  <a:lnTo>
                    <a:pt x="9697479" y="2756636"/>
                  </a:lnTo>
                  <a:lnTo>
                    <a:pt x="9695929" y="2764282"/>
                  </a:lnTo>
                  <a:lnTo>
                    <a:pt x="9697479" y="2771927"/>
                  </a:lnTo>
                  <a:lnTo>
                    <a:pt x="9701682" y="2778175"/>
                  </a:lnTo>
                  <a:lnTo>
                    <a:pt x="9707931" y="2782379"/>
                  </a:lnTo>
                  <a:lnTo>
                    <a:pt x="9715576" y="2783929"/>
                  </a:lnTo>
                  <a:lnTo>
                    <a:pt x="9723222" y="2782379"/>
                  </a:lnTo>
                  <a:lnTo>
                    <a:pt x="9729470" y="2778175"/>
                  </a:lnTo>
                  <a:lnTo>
                    <a:pt x="9733674" y="2771927"/>
                  </a:lnTo>
                  <a:lnTo>
                    <a:pt x="9735223" y="2764282"/>
                  </a:lnTo>
                  <a:close/>
                </a:path>
                <a:path w="14841219" h="10718800" extrusionOk="0">
                  <a:moveTo>
                    <a:pt x="9735236" y="5566981"/>
                  </a:moveTo>
                  <a:lnTo>
                    <a:pt x="9733686" y="5559336"/>
                  </a:lnTo>
                  <a:lnTo>
                    <a:pt x="9729470" y="5553087"/>
                  </a:lnTo>
                  <a:lnTo>
                    <a:pt x="9723222" y="5548871"/>
                  </a:lnTo>
                  <a:lnTo>
                    <a:pt x="9715576" y="5547334"/>
                  </a:lnTo>
                  <a:lnTo>
                    <a:pt x="9707931" y="5548871"/>
                  </a:lnTo>
                  <a:lnTo>
                    <a:pt x="9701682" y="5553087"/>
                  </a:lnTo>
                  <a:lnTo>
                    <a:pt x="9697479" y="5559336"/>
                  </a:lnTo>
                  <a:lnTo>
                    <a:pt x="9695942" y="5566981"/>
                  </a:lnTo>
                  <a:lnTo>
                    <a:pt x="9697479" y="5574627"/>
                  </a:lnTo>
                  <a:lnTo>
                    <a:pt x="9701682" y="5580875"/>
                  </a:lnTo>
                  <a:lnTo>
                    <a:pt x="9707931" y="5585079"/>
                  </a:lnTo>
                  <a:lnTo>
                    <a:pt x="9715576" y="5586628"/>
                  </a:lnTo>
                  <a:lnTo>
                    <a:pt x="9723222" y="5585079"/>
                  </a:lnTo>
                  <a:lnTo>
                    <a:pt x="9729470" y="5580875"/>
                  </a:lnTo>
                  <a:lnTo>
                    <a:pt x="9733686" y="5574627"/>
                  </a:lnTo>
                  <a:lnTo>
                    <a:pt x="9735236" y="5566981"/>
                  </a:lnTo>
                  <a:close/>
                </a:path>
                <a:path w="14841219" h="10718800" extrusionOk="0">
                  <a:moveTo>
                    <a:pt x="9735236" y="5466880"/>
                  </a:moveTo>
                  <a:lnTo>
                    <a:pt x="9733686" y="5459234"/>
                  </a:lnTo>
                  <a:lnTo>
                    <a:pt x="9729470" y="5452986"/>
                  </a:lnTo>
                  <a:lnTo>
                    <a:pt x="9723222" y="5448782"/>
                  </a:lnTo>
                  <a:lnTo>
                    <a:pt x="9715576" y="5447233"/>
                  </a:lnTo>
                  <a:lnTo>
                    <a:pt x="9707931" y="5448782"/>
                  </a:lnTo>
                  <a:lnTo>
                    <a:pt x="9701682" y="5452986"/>
                  </a:lnTo>
                  <a:lnTo>
                    <a:pt x="9697479" y="5459234"/>
                  </a:lnTo>
                  <a:lnTo>
                    <a:pt x="9695942" y="5466880"/>
                  </a:lnTo>
                  <a:lnTo>
                    <a:pt x="9697479" y="5474525"/>
                  </a:lnTo>
                  <a:lnTo>
                    <a:pt x="9701682" y="5480774"/>
                  </a:lnTo>
                  <a:lnTo>
                    <a:pt x="9707931" y="5484990"/>
                  </a:lnTo>
                  <a:lnTo>
                    <a:pt x="9715576" y="5486527"/>
                  </a:lnTo>
                  <a:lnTo>
                    <a:pt x="9723222" y="5484990"/>
                  </a:lnTo>
                  <a:lnTo>
                    <a:pt x="9729470" y="5480774"/>
                  </a:lnTo>
                  <a:lnTo>
                    <a:pt x="9733686" y="5474525"/>
                  </a:lnTo>
                  <a:lnTo>
                    <a:pt x="9735236" y="5466880"/>
                  </a:lnTo>
                  <a:close/>
                </a:path>
                <a:path w="14841219" h="10718800" extrusionOk="0">
                  <a:moveTo>
                    <a:pt x="9735236" y="5366778"/>
                  </a:moveTo>
                  <a:lnTo>
                    <a:pt x="9733686" y="5359133"/>
                  </a:lnTo>
                  <a:lnTo>
                    <a:pt x="9729470" y="5352897"/>
                  </a:lnTo>
                  <a:lnTo>
                    <a:pt x="9723222" y="5348681"/>
                  </a:lnTo>
                  <a:lnTo>
                    <a:pt x="9715576" y="5347144"/>
                  </a:lnTo>
                  <a:lnTo>
                    <a:pt x="9707931" y="5348681"/>
                  </a:lnTo>
                  <a:lnTo>
                    <a:pt x="9701682" y="5352897"/>
                  </a:lnTo>
                  <a:lnTo>
                    <a:pt x="9697479" y="5359133"/>
                  </a:lnTo>
                  <a:lnTo>
                    <a:pt x="9695942" y="5366778"/>
                  </a:lnTo>
                  <a:lnTo>
                    <a:pt x="9697479" y="5374437"/>
                  </a:lnTo>
                  <a:lnTo>
                    <a:pt x="9701682" y="5380685"/>
                  </a:lnTo>
                  <a:lnTo>
                    <a:pt x="9707931" y="5384889"/>
                  </a:lnTo>
                  <a:lnTo>
                    <a:pt x="9715576" y="5386438"/>
                  </a:lnTo>
                  <a:lnTo>
                    <a:pt x="9723222" y="5384889"/>
                  </a:lnTo>
                  <a:lnTo>
                    <a:pt x="9729470" y="5380685"/>
                  </a:lnTo>
                  <a:lnTo>
                    <a:pt x="9733686" y="5374437"/>
                  </a:lnTo>
                  <a:lnTo>
                    <a:pt x="9735236" y="5366778"/>
                  </a:lnTo>
                  <a:close/>
                </a:path>
                <a:path w="14841219" h="10718800" extrusionOk="0">
                  <a:moveTo>
                    <a:pt x="9735236" y="5266690"/>
                  </a:moveTo>
                  <a:lnTo>
                    <a:pt x="9733686" y="5259044"/>
                  </a:lnTo>
                  <a:lnTo>
                    <a:pt x="9729470" y="5252796"/>
                  </a:lnTo>
                  <a:lnTo>
                    <a:pt x="9723222" y="5248580"/>
                  </a:lnTo>
                  <a:lnTo>
                    <a:pt x="9715576" y="5247030"/>
                  </a:lnTo>
                  <a:lnTo>
                    <a:pt x="9707931" y="5248580"/>
                  </a:lnTo>
                  <a:lnTo>
                    <a:pt x="9701682" y="5252796"/>
                  </a:lnTo>
                  <a:lnTo>
                    <a:pt x="9697479" y="5259044"/>
                  </a:lnTo>
                  <a:lnTo>
                    <a:pt x="9695942" y="5266690"/>
                  </a:lnTo>
                  <a:lnTo>
                    <a:pt x="9697479" y="5274335"/>
                  </a:lnTo>
                  <a:lnTo>
                    <a:pt x="9701682" y="5280584"/>
                  </a:lnTo>
                  <a:lnTo>
                    <a:pt x="9707931" y="5284787"/>
                  </a:lnTo>
                  <a:lnTo>
                    <a:pt x="9715576" y="5286337"/>
                  </a:lnTo>
                  <a:lnTo>
                    <a:pt x="9723222" y="5284787"/>
                  </a:lnTo>
                  <a:lnTo>
                    <a:pt x="9729470" y="5280584"/>
                  </a:lnTo>
                  <a:lnTo>
                    <a:pt x="9733686" y="5274335"/>
                  </a:lnTo>
                  <a:lnTo>
                    <a:pt x="9735236" y="5266690"/>
                  </a:lnTo>
                  <a:close/>
                </a:path>
                <a:path w="14841219" h="10718800" extrusionOk="0">
                  <a:moveTo>
                    <a:pt x="9735236" y="5166588"/>
                  </a:moveTo>
                  <a:lnTo>
                    <a:pt x="9733686" y="5158943"/>
                  </a:lnTo>
                  <a:lnTo>
                    <a:pt x="9729470" y="5152695"/>
                  </a:lnTo>
                  <a:lnTo>
                    <a:pt x="9723222" y="5148491"/>
                  </a:lnTo>
                  <a:lnTo>
                    <a:pt x="9715576" y="5146941"/>
                  </a:lnTo>
                  <a:lnTo>
                    <a:pt x="9707931" y="5148491"/>
                  </a:lnTo>
                  <a:lnTo>
                    <a:pt x="9701682" y="5152695"/>
                  </a:lnTo>
                  <a:lnTo>
                    <a:pt x="9697479" y="5158943"/>
                  </a:lnTo>
                  <a:lnTo>
                    <a:pt x="9695942" y="5166588"/>
                  </a:lnTo>
                  <a:lnTo>
                    <a:pt x="9697479" y="5174234"/>
                  </a:lnTo>
                  <a:lnTo>
                    <a:pt x="9701682" y="5180482"/>
                  </a:lnTo>
                  <a:lnTo>
                    <a:pt x="9707931" y="5184686"/>
                  </a:lnTo>
                  <a:lnTo>
                    <a:pt x="9715576" y="5186235"/>
                  </a:lnTo>
                  <a:lnTo>
                    <a:pt x="9723222" y="5184686"/>
                  </a:lnTo>
                  <a:lnTo>
                    <a:pt x="9729470" y="5180482"/>
                  </a:lnTo>
                  <a:lnTo>
                    <a:pt x="9733686" y="5174234"/>
                  </a:lnTo>
                  <a:lnTo>
                    <a:pt x="9735236" y="5166588"/>
                  </a:lnTo>
                  <a:close/>
                </a:path>
                <a:path w="14841219" h="10718800" extrusionOk="0">
                  <a:moveTo>
                    <a:pt x="9735236" y="5066500"/>
                  </a:moveTo>
                  <a:lnTo>
                    <a:pt x="9733686" y="5058842"/>
                  </a:lnTo>
                  <a:lnTo>
                    <a:pt x="9729470" y="5052606"/>
                  </a:lnTo>
                  <a:lnTo>
                    <a:pt x="9723222" y="5048389"/>
                  </a:lnTo>
                  <a:lnTo>
                    <a:pt x="9715576" y="5046840"/>
                  </a:lnTo>
                  <a:lnTo>
                    <a:pt x="9707931" y="5048389"/>
                  </a:lnTo>
                  <a:lnTo>
                    <a:pt x="9701682" y="5052606"/>
                  </a:lnTo>
                  <a:lnTo>
                    <a:pt x="9697479" y="5058842"/>
                  </a:lnTo>
                  <a:lnTo>
                    <a:pt x="9695942" y="5066500"/>
                  </a:lnTo>
                  <a:lnTo>
                    <a:pt x="9697479" y="5074145"/>
                  </a:lnTo>
                  <a:lnTo>
                    <a:pt x="9701682" y="5080393"/>
                  </a:lnTo>
                  <a:lnTo>
                    <a:pt x="9707931" y="5084597"/>
                  </a:lnTo>
                  <a:lnTo>
                    <a:pt x="9715576" y="5086147"/>
                  </a:lnTo>
                  <a:lnTo>
                    <a:pt x="9723222" y="5084597"/>
                  </a:lnTo>
                  <a:lnTo>
                    <a:pt x="9729470" y="5080393"/>
                  </a:lnTo>
                  <a:lnTo>
                    <a:pt x="9733686" y="5074145"/>
                  </a:lnTo>
                  <a:lnTo>
                    <a:pt x="9735236" y="5066500"/>
                  </a:lnTo>
                  <a:close/>
                </a:path>
                <a:path w="14841219" h="10718800" extrusionOk="0">
                  <a:moveTo>
                    <a:pt x="9735236" y="4966398"/>
                  </a:moveTo>
                  <a:lnTo>
                    <a:pt x="9733686" y="4958753"/>
                  </a:lnTo>
                  <a:lnTo>
                    <a:pt x="9729470" y="4952504"/>
                  </a:lnTo>
                  <a:lnTo>
                    <a:pt x="9723222" y="4948301"/>
                  </a:lnTo>
                  <a:lnTo>
                    <a:pt x="9715576" y="4946751"/>
                  </a:lnTo>
                  <a:lnTo>
                    <a:pt x="9707931" y="4948301"/>
                  </a:lnTo>
                  <a:lnTo>
                    <a:pt x="9701682" y="4952504"/>
                  </a:lnTo>
                  <a:lnTo>
                    <a:pt x="9697479" y="4958753"/>
                  </a:lnTo>
                  <a:lnTo>
                    <a:pt x="9695942" y="4966398"/>
                  </a:lnTo>
                  <a:lnTo>
                    <a:pt x="9697479" y="4974044"/>
                  </a:lnTo>
                  <a:lnTo>
                    <a:pt x="9701682" y="4980292"/>
                  </a:lnTo>
                  <a:lnTo>
                    <a:pt x="9707931" y="4984496"/>
                  </a:lnTo>
                  <a:lnTo>
                    <a:pt x="9715576" y="4986045"/>
                  </a:lnTo>
                  <a:lnTo>
                    <a:pt x="9723222" y="4984496"/>
                  </a:lnTo>
                  <a:lnTo>
                    <a:pt x="9729470" y="4980292"/>
                  </a:lnTo>
                  <a:lnTo>
                    <a:pt x="9733686" y="4974044"/>
                  </a:lnTo>
                  <a:lnTo>
                    <a:pt x="9735236" y="4966398"/>
                  </a:lnTo>
                  <a:close/>
                </a:path>
                <a:path w="14841219" h="10718800" extrusionOk="0">
                  <a:moveTo>
                    <a:pt x="9735236" y="4265727"/>
                  </a:moveTo>
                  <a:lnTo>
                    <a:pt x="9733686" y="4258081"/>
                  </a:lnTo>
                  <a:lnTo>
                    <a:pt x="9729470" y="4251833"/>
                  </a:lnTo>
                  <a:lnTo>
                    <a:pt x="9723222" y="4247629"/>
                  </a:lnTo>
                  <a:lnTo>
                    <a:pt x="9715576" y="4246080"/>
                  </a:lnTo>
                  <a:lnTo>
                    <a:pt x="9707931" y="4247629"/>
                  </a:lnTo>
                  <a:lnTo>
                    <a:pt x="9701682" y="4251833"/>
                  </a:lnTo>
                  <a:lnTo>
                    <a:pt x="9697479" y="4258081"/>
                  </a:lnTo>
                  <a:lnTo>
                    <a:pt x="9695942" y="4265727"/>
                  </a:lnTo>
                  <a:lnTo>
                    <a:pt x="9697479" y="4273372"/>
                  </a:lnTo>
                  <a:lnTo>
                    <a:pt x="9701682" y="4279620"/>
                  </a:lnTo>
                  <a:lnTo>
                    <a:pt x="9707931" y="4283824"/>
                  </a:lnTo>
                  <a:lnTo>
                    <a:pt x="9715576" y="4285373"/>
                  </a:lnTo>
                  <a:lnTo>
                    <a:pt x="9723222" y="4283824"/>
                  </a:lnTo>
                  <a:lnTo>
                    <a:pt x="9729470" y="4279620"/>
                  </a:lnTo>
                  <a:lnTo>
                    <a:pt x="9733686" y="4273372"/>
                  </a:lnTo>
                  <a:lnTo>
                    <a:pt x="9735236" y="4265727"/>
                  </a:lnTo>
                  <a:close/>
                </a:path>
                <a:path w="14841219" h="10718800" extrusionOk="0">
                  <a:moveTo>
                    <a:pt x="9735236" y="4165625"/>
                  </a:moveTo>
                  <a:lnTo>
                    <a:pt x="9733686" y="4157980"/>
                  </a:lnTo>
                  <a:lnTo>
                    <a:pt x="9729470" y="4151731"/>
                  </a:lnTo>
                  <a:lnTo>
                    <a:pt x="9723222" y="4147528"/>
                  </a:lnTo>
                  <a:lnTo>
                    <a:pt x="9715576" y="4145978"/>
                  </a:lnTo>
                  <a:lnTo>
                    <a:pt x="9707931" y="4147528"/>
                  </a:lnTo>
                  <a:lnTo>
                    <a:pt x="9701682" y="4151731"/>
                  </a:lnTo>
                  <a:lnTo>
                    <a:pt x="9697479" y="4157980"/>
                  </a:lnTo>
                  <a:lnTo>
                    <a:pt x="9695942" y="4165625"/>
                  </a:lnTo>
                  <a:lnTo>
                    <a:pt x="9697479" y="4173283"/>
                  </a:lnTo>
                  <a:lnTo>
                    <a:pt x="9701682" y="4179532"/>
                  </a:lnTo>
                  <a:lnTo>
                    <a:pt x="9707931" y="4183735"/>
                  </a:lnTo>
                  <a:lnTo>
                    <a:pt x="9715576" y="4185285"/>
                  </a:lnTo>
                  <a:lnTo>
                    <a:pt x="9723222" y="4183735"/>
                  </a:lnTo>
                  <a:lnTo>
                    <a:pt x="9729470" y="4179532"/>
                  </a:lnTo>
                  <a:lnTo>
                    <a:pt x="9733686" y="4173283"/>
                  </a:lnTo>
                  <a:lnTo>
                    <a:pt x="9735236" y="4165625"/>
                  </a:lnTo>
                  <a:close/>
                </a:path>
                <a:path w="14841219" h="10718800" extrusionOk="0">
                  <a:moveTo>
                    <a:pt x="9735236" y="4065536"/>
                  </a:moveTo>
                  <a:lnTo>
                    <a:pt x="9733686" y="4057891"/>
                  </a:lnTo>
                  <a:lnTo>
                    <a:pt x="9729470" y="4051643"/>
                  </a:lnTo>
                  <a:lnTo>
                    <a:pt x="9723222" y="4047439"/>
                  </a:lnTo>
                  <a:lnTo>
                    <a:pt x="9715576" y="4045889"/>
                  </a:lnTo>
                  <a:lnTo>
                    <a:pt x="9707931" y="4047439"/>
                  </a:lnTo>
                  <a:lnTo>
                    <a:pt x="9701682" y="4051643"/>
                  </a:lnTo>
                  <a:lnTo>
                    <a:pt x="9697479" y="4057891"/>
                  </a:lnTo>
                  <a:lnTo>
                    <a:pt x="9695942" y="4065536"/>
                  </a:lnTo>
                  <a:lnTo>
                    <a:pt x="9697479" y="4073182"/>
                  </a:lnTo>
                  <a:lnTo>
                    <a:pt x="9701682" y="4079430"/>
                  </a:lnTo>
                  <a:lnTo>
                    <a:pt x="9707931" y="4083634"/>
                  </a:lnTo>
                  <a:lnTo>
                    <a:pt x="9715576" y="4085183"/>
                  </a:lnTo>
                  <a:lnTo>
                    <a:pt x="9723222" y="4083634"/>
                  </a:lnTo>
                  <a:lnTo>
                    <a:pt x="9729470" y="4079430"/>
                  </a:lnTo>
                  <a:lnTo>
                    <a:pt x="9733686" y="4073182"/>
                  </a:lnTo>
                  <a:lnTo>
                    <a:pt x="9735236" y="4065536"/>
                  </a:lnTo>
                  <a:close/>
                </a:path>
                <a:path w="14841219" h="10718800" extrusionOk="0">
                  <a:moveTo>
                    <a:pt x="9735236" y="3965435"/>
                  </a:moveTo>
                  <a:lnTo>
                    <a:pt x="9733686" y="3957790"/>
                  </a:lnTo>
                  <a:lnTo>
                    <a:pt x="9729470" y="3951541"/>
                  </a:lnTo>
                  <a:lnTo>
                    <a:pt x="9723222" y="3947337"/>
                  </a:lnTo>
                  <a:lnTo>
                    <a:pt x="9715576" y="3945788"/>
                  </a:lnTo>
                  <a:lnTo>
                    <a:pt x="9707931" y="3947337"/>
                  </a:lnTo>
                  <a:lnTo>
                    <a:pt x="9701682" y="3951541"/>
                  </a:lnTo>
                  <a:lnTo>
                    <a:pt x="9697479" y="3957790"/>
                  </a:lnTo>
                  <a:lnTo>
                    <a:pt x="9695942" y="3965435"/>
                  </a:lnTo>
                  <a:lnTo>
                    <a:pt x="9697479" y="3973080"/>
                  </a:lnTo>
                  <a:lnTo>
                    <a:pt x="9701682" y="3979329"/>
                  </a:lnTo>
                  <a:lnTo>
                    <a:pt x="9707931" y="3983545"/>
                  </a:lnTo>
                  <a:lnTo>
                    <a:pt x="9715576" y="3985095"/>
                  </a:lnTo>
                  <a:lnTo>
                    <a:pt x="9723222" y="3983545"/>
                  </a:lnTo>
                  <a:lnTo>
                    <a:pt x="9729470" y="3979329"/>
                  </a:lnTo>
                  <a:lnTo>
                    <a:pt x="9733686" y="3973080"/>
                  </a:lnTo>
                  <a:lnTo>
                    <a:pt x="9735236" y="3965435"/>
                  </a:lnTo>
                  <a:close/>
                </a:path>
                <a:path w="14841219" h="10718800" extrusionOk="0">
                  <a:moveTo>
                    <a:pt x="9735236" y="3865334"/>
                  </a:moveTo>
                  <a:lnTo>
                    <a:pt x="9733686" y="3857688"/>
                  </a:lnTo>
                  <a:lnTo>
                    <a:pt x="9729470" y="3851452"/>
                  </a:lnTo>
                  <a:lnTo>
                    <a:pt x="9723222" y="3847236"/>
                  </a:lnTo>
                  <a:lnTo>
                    <a:pt x="9715576" y="3845687"/>
                  </a:lnTo>
                  <a:lnTo>
                    <a:pt x="9707931" y="3847236"/>
                  </a:lnTo>
                  <a:lnTo>
                    <a:pt x="9701682" y="3851452"/>
                  </a:lnTo>
                  <a:lnTo>
                    <a:pt x="9697479" y="3857688"/>
                  </a:lnTo>
                  <a:lnTo>
                    <a:pt x="9695942" y="3865334"/>
                  </a:lnTo>
                  <a:lnTo>
                    <a:pt x="9697479" y="3872992"/>
                  </a:lnTo>
                  <a:lnTo>
                    <a:pt x="9701682" y="3879240"/>
                  </a:lnTo>
                  <a:lnTo>
                    <a:pt x="9707931" y="3883444"/>
                  </a:lnTo>
                  <a:lnTo>
                    <a:pt x="9715576" y="3884993"/>
                  </a:lnTo>
                  <a:lnTo>
                    <a:pt x="9723222" y="3883444"/>
                  </a:lnTo>
                  <a:lnTo>
                    <a:pt x="9729470" y="3879240"/>
                  </a:lnTo>
                  <a:lnTo>
                    <a:pt x="9733686" y="3872992"/>
                  </a:lnTo>
                  <a:lnTo>
                    <a:pt x="9735236" y="3865334"/>
                  </a:lnTo>
                  <a:close/>
                </a:path>
                <a:path w="14841219" h="10718800" extrusionOk="0">
                  <a:moveTo>
                    <a:pt x="9735236" y="3765245"/>
                  </a:moveTo>
                  <a:lnTo>
                    <a:pt x="9733686" y="3757599"/>
                  </a:lnTo>
                  <a:lnTo>
                    <a:pt x="9729470" y="3751351"/>
                  </a:lnTo>
                  <a:lnTo>
                    <a:pt x="9723222" y="3747147"/>
                  </a:lnTo>
                  <a:lnTo>
                    <a:pt x="9715576" y="3745598"/>
                  </a:lnTo>
                  <a:lnTo>
                    <a:pt x="9707931" y="3747147"/>
                  </a:lnTo>
                  <a:lnTo>
                    <a:pt x="9701682" y="3751351"/>
                  </a:lnTo>
                  <a:lnTo>
                    <a:pt x="9697479" y="3757599"/>
                  </a:lnTo>
                  <a:lnTo>
                    <a:pt x="9695942" y="3765245"/>
                  </a:lnTo>
                  <a:lnTo>
                    <a:pt x="9697479" y="3772890"/>
                  </a:lnTo>
                  <a:lnTo>
                    <a:pt x="9701682" y="3779139"/>
                  </a:lnTo>
                  <a:lnTo>
                    <a:pt x="9707931" y="3783355"/>
                  </a:lnTo>
                  <a:lnTo>
                    <a:pt x="9715576" y="3784892"/>
                  </a:lnTo>
                  <a:lnTo>
                    <a:pt x="9723222" y="3783355"/>
                  </a:lnTo>
                  <a:lnTo>
                    <a:pt x="9729470" y="3779139"/>
                  </a:lnTo>
                  <a:lnTo>
                    <a:pt x="9733686" y="3772890"/>
                  </a:lnTo>
                  <a:lnTo>
                    <a:pt x="9735236" y="3765245"/>
                  </a:lnTo>
                  <a:close/>
                </a:path>
                <a:path w="14841219" h="10718800" extrusionOk="0">
                  <a:moveTo>
                    <a:pt x="9735236" y="3665143"/>
                  </a:moveTo>
                  <a:lnTo>
                    <a:pt x="9733686" y="3657498"/>
                  </a:lnTo>
                  <a:lnTo>
                    <a:pt x="9729470" y="3651262"/>
                  </a:lnTo>
                  <a:lnTo>
                    <a:pt x="9723222" y="3647046"/>
                  </a:lnTo>
                  <a:lnTo>
                    <a:pt x="9715576" y="3645497"/>
                  </a:lnTo>
                  <a:lnTo>
                    <a:pt x="9707931" y="3647046"/>
                  </a:lnTo>
                  <a:lnTo>
                    <a:pt x="9701682" y="3651262"/>
                  </a:lnTo>
                  <a:lnTo>
                    <a:pt x="9697479" y="3657498"/>
                  </a:lnTo>
                  <a:lnTo>
                    <a:pt x="9695942" y="3665143"/>
                  </a:lnTo>
                  <a:lnTo>
                    <a:pt x="9697479" y="3672802"/>
                  </a:lnTo>
                  <a:lnTo>
                    <a:pt x="9701682" y="3679050"/>
                  </a:lnTo>
                  <a:lnTo>
                    <a:pt x="9707931" y="3683254"/>
                  </a:lnTo>
                  <a:lnTo>
                    <a:pt x="9715576" y="3684790"/>
                  </a:lnTo>
                  <a:lnTo>
                    <a:pt x="9723222" y="3683254"/>
                  </a:lnTo>
                  <a:lnTo>
                    <a:pt x="9729470" y="3679050"/>
                  </a:lnTo>
                  <a:lnTo>
                    <a:pt x="9733686" y="3672802"/>
                  </a:lnTo>
                  <a:lnTo>
                    <a:pt x="9735236" y="3665143"/>
                  </a:lnTo>
                  <a:close/>
                </a:path>
                <a:path w="14841219" h="10718800" extrusionOk="0">
                  <a:moveTo>
                    <a:pt x="9735236" y="3565055"/>
                  </a:moveTo>
                  <a:lnTo>
                    <a:pt x="9733686" y="3557409"/>
                  </a:lnTo>
                  <a:lnTo>
                    <a:pt x="9729470" y="3551161"/>
                  </a:lnTo>
                  <a:lnTo>
                    <a:pt x="9723222" y="3546957"/>
                  </a:lnTo>
                  <a:lnTo>
                    <a:pt x="9715576" y="3545408"/>
                  </a:lnTo>
                  <a:lnTo>
                    <a:pt x="9707931" y="3546957"/>
                  </a:lnTo>
                  <a:lnTo>
                    <a:pt x="9701682" y="3551161"/>
                  </a:lnTo>
                  <a:lnTo>
                    <a:pt x="9697479" y="3557409"/>
                  </a:lnTo>
                  <a:lnTo>
                    <a:pt x="9695942" y="3565055"/>
                  </a:lnTo>
                  <a:lnTo>
                    <a:pt x="9697479" y="3572700"/>
                  </a:lnTo>
                  <a:lnTo>
                    <a:pt x="9701682" y="3578949"/>
                  </a:lnTo>
                  <a:lnTo>
                    <a:pt x="9707931" y="3583165"/>
                  </a:lnTo>
                  <a:lnTo>
                    <a:pt x="9715576" y="3584702"/>
                  </a:lnTo>
                  <a:lnTo>
                    <a:pt x="9723222" y="3583165"/>
                  </a:lnTo>
                  <a:lnTo>
                    <a:pt x="9729470" y="3578949"/>
                  </a:lnTo>
                  <a:lnTo>
                    <a:pt x="9733686" y="3572700"/>
                  </a:lnTo>
                  <a:lnTo>
                    <a:pt x="9735236" y="3565055"/>
                  </a:lnTo>
                  <a:close/>
                </a:path>
                <a:path w="14841219" h="10718800" extrusionOk="0">
                  <a:moveTo>
                    <a:pt x="9735236" y="3464966"/>
                  </a:moveTo>
                  <a:lnTo>
                    <a:pt x="9733686" y="3457321"/>
                  </a:lnTo>
                  <a:lnTo>
                    <a:pt x="9729470" y="3451072"/>
                  </a:lnTo>
                  <a:lnTo>
                    <a:pt x="9723222" y="3446856"/>
                  </a:lnTo>
                  <a:lnTo>
                    <a:pt x="9715576" y="3445319"/>
                  </a:lnTo>
                  <a:lnTo>
                    <a:pt x="9707931" y="3446856"/>
                  </a:lnTo>
                  <a:lnTo>
                    <a:pt x="9701682" y="3451072"/>
                  </a:lnTo>
                  <a:lnTo>
                    <a:pt x="9697479" y="3457321"/>
                  </a:lnTo>
                  <a:lnTo>
                    <a:pt x="9695942" y="3464966"/>
                  </a:lnTo>
                  <a:lnTo>
                    <a:pt x="9697479" y="3472611"/>
                  </a:lnTo>
                  <a:lnTo>
                    <a:pt x="9701682" y="3478860"/>
                  </a:lnTo>
                  <a:lnTo>
                    <a:pt x="9707931" y="3483064"/>
                  </a:lnTo>
                  <a:lnTo>
                    <a:pt x="9715576" y="3484600"/>
                  </a:lnTo>
                  <a:lnTo>
                    <a:pt x="9723222" y="3483064"/>
                  </a:lnTo>
                  <a:lnTo>
                    <a:pt x="9729470" y="3478860"/>
                  </a:lnTo>
                  <a:lnTo>
                    <a:pt x="9733686" y="3472611"/>
                  </a:lnTo>
                  <a:lnTo>
                    <a:pt x="9735236" y="3464966"/>
                  </a:lnTo>
                  <a:close/>
                </a:path>
                <a:path w="14841219" h="10718800" extrusionOk="0">
                  <a:moveTo>
                    <a:pt x="9735236" y="3364865"/>
                  </a:moveTo>
                  <a:lnTo>
                    <a:pt x="9733686" y="3357219"/>
                  </a:lnTo>
                  <a:lnTo>
                    <a:pt x="9729470" y="3350971"/>
                  </a:lnTo>
                  <a:lnTo>
                    <a:pt x="9723222" y="3346754"/>
                  </a:lnTo>
                  <a:lnTo>
                    <a:pt x="9715576" y="3345218"/>
                  </a:lnTo>
                  <a:lnTo>
                    <a:pt x="9707931" y="3346754"/>
                  </a:lnTo>
                  <a:lnTo>
                    <a:pt x="9701682" y="3350971"/>
                  </a:lnTo>
                  <a:lnTo>
                    <a:pt x="9697479" y="3357219"/>
                  </a:lnTo>
                  <a:lnTo>
                    <a:pt x="9695942" y="3364865"/>
                  </a:lnTo>
                  <a:lnTo>
                    <a:pt x="9697479" y="3372510"/>
                  </a:lnTo>
                  <a:lnTo>
                    <a:pt x="9701682" y="3378746"/>
                  </a:lnTo>
                  <a:lnTo>
                    <a:pt x="9707931" y="3382949"/>
                  </a:lnTo>
                  <a:lnTo>
                    <a:pt x="9715576" y="3384499"/>
                  </a:lnTo>
                  <a:lnTo>
                    <a:pt x="9723222" y="3382949"/>
                  </a:lnTo>
                  <a:lnTo>
                    <a:pt x="9729470" y="3378746"/>
                  </a:lnTo>
                  <a:lnTo>
                    <a:pt x="9733686" y="3372510"/>
                  </a:lnTo>
                  <a:lnTo>
                    <a:pt x="9735236" y="3364865"/>
                  </a:lnTo>
                  <a:close/>
                </a:path>
                <a:path w="14841219" h="10718800" extrusionOk="0">
                  <a:moveTo>
                    <a:pt x="9735236" y="2664193"/>
                  </a:moveTo>
                  <a:lnTo>
                    <a:pt x="9733686" y="2656535"/>
                  </a:lnTo>
                  <a:lnTo>
                    <a:pt x="9729470" y="2650299"/>
                  </a:lnTo>
                  <a:lnTo>
                    <a:pt x="9723222" y="2646083"/>
                  </a:lnTo>
                  <a:lnTo>
                    <a:pt x="9715576" y="2644546"/>
                  </a:lnTo>
                  <a:lnTo>
                    <a:pt x="9707931" y="2646083"/>
                  </a:lnTo>
                  <a:lnTo>
                    <a:pt x="9701682" y="2650299"/>
                  </a:lnTo>
                  <a:lnTo>
                    <a:pt x="9697479" y="2656535"/>
                  </a:lnTo>
                  <a:lnTo>
                    <a:pt x="9695942" y="2664193"/>
                  </a:lnTo>
                  <a:lnTo>
                    <a:pt x="9697479" y="2671838"/>
                  </a:lnTo>
                  <a:lnTo>
                    <a:pt x="9701682" y="2678087"/>
                  </a:lnTo>
                  <a:lnTo>
                    <a:pt x="9707931" y="2682290"/>
                  </a:lnTo>
                  <a:lnTo>
                    <a:pt x="9715576" y="2683840"/>
                  </a:lnTo>
                  <a:lnTo>
                    <a:pt x="9723222" y="2682290"/>
                  </a:lnTo>
                  <a:lnTo>
                    <a:pt x="9729470" y="2678087"/>
                  </a:lnTo>
                  <a:lnTo>
                    <a:pt x="9733686" y="2671838"/>
                  </a:lnTo>
                  <a:lnTo>
                    <a:pt x="9735236" y="2664193"/>
                  </a:lnTo>
                  <a:close/>
                </a:path>
                <a:path w="14841219" h="10718800" extrusionOk="0">
                  <a:moveTo>
                    <a:pt x="9735236" y="2564092"/>
                  </a:moveTo>
                  <a:lnTo>
                    <a:pt x="9733686" y="2556446"/>
                  </a:lnTo>
                  <a:lnTo>
                    <a:pt x="9729470" y="2550210"/>
                  </a:lnTo>
                  <a:lnTo>
                    <a:pt x="9723222" y="2545994"/>
                  </a:lnTo>
                  <a:lnTo>
                    <a:pt x="9715576" y="2544457"/>
                  </a:lnTo>
                  <a:lnTo>
                    <a:pt x="9707931" y="2545994"/>
                  </a:lnTo>
                  <a:lnTo>
                    <a:pt x="9701682" y="2550210"/>
                  </a:lnTo>
                  <a:lnTo>
                    <a:pt x="9697479" y="2556446"/>
                  </a:lnTo>
                  <a:lnTo>
                    <a:pt x="9695942" y="2564092"/>
                  </a:lnTo>
                  <a:lnTo>
                    <a:pt x="9697479" y="2571750"/>
                  </a:lnTo>
                  <a:lnTo>
                    <a:pt x="9701682" y="2577985"/>
                  </a:lnTo>
                  <a:lnTo>
                    <a:pt x="9707931" y="2582202"/>
                  </a:lnTo>
                  <a:lnTo>
                    <a:pt x="9715576" y="2583738"/>
                  </a:lnTo>
                  <a:lnTo>
                    <a:pt x="9723222" y="2582202"/>
                  </a:lnTo>
                  <a:lnTo>
                    <a:pt x="9729470" y="2577985"/>
                  </a:lnTo>
                  <a:lnTo>
                    <a:pt x="9733686" y="2571750"/>
                  </a:lnTo>
                  <a:lnTo>
                    <a:pt x="9735236" y="2564092"/>
                  </a:lnTo>
                  <a:close/>
                </a:path>
                <a:path w="14841219" h="10718800" extrusionOk="0">
                  <a:moveTo>
                    <a:pt x="9735236" y="2463990"/>
                  </a:moveTo>
                  <a:lnTo>
                    <a:pt x="9733686" y="2456345"/>
                  </a:lnTo>
                  <a:lnTo>
                    <a:pt x="9729470" y="2450109"/>
                  </a:lnTo>
                  <a:lnTo>
                    <a:pt x="9723222" y="2445905"/>
                  </a:lnTo>
                  <a:lnTo>
                    <a:pt x="9715576" y="2444356"/>
                  </a:lnTo>
                  <a:lnTo>
                    <a:pt x="9707931" y="2445905"/>
                  </a:lnTo>
                  <a:lnTo>
                    <a:pt x="9701682" y="2450109"/>
                  </a:lnTo>
                  <a:lnTo>
                    <a:pt x="9697479" y="2456345"/>
                  </a:lnTo>
                  <a:lnTo>
                    <a:pt x="9695942" y="2463990"/>
                  </a:lnTo>
                  <a:lnTo>
                    <a:pt x="9697479" y="2471648"/>
                  </a:lnTo>
                  <a:lnTo>
                    <a:pt x="9701682" y="2477897"/>
                  </a:lnTo>
                  <a:lnTo>
                    <a:pt x="9707931" y="2482100"/>
                  </a:lnTo>
                  <a:lnTo>
                    <a:pt x="9715576" y="2483650"/>
                  </a:lnTo>
                  <a:lnTo>
                    <a:pt x="9723222" y="2482100"/>
                  </a:lnTo>
                  <a:lnTo>
                    <a:pt x="9729470" y="2477897"/>
                  </a:lnTo>
                  <a:lnTo>
                    <a:pt x="9733686" y="2471648"/>
                  </a:lnTo>
                  <a:lnTo>
                    <a:pt x="9735236" y="2463990"/>
                  </a:lnTo>
                  <a:close/>
                </a:path>
                <a:path w="14841219" h="10718800" extrusionOk="0">
                  <a:moveTo>
                    <a:pt x="9735236" y="2363901"/>
                  </a:moveTo>
                  <a:lnTo>
                    <a:pt x="9733686" y="2356256"/>
                  </a:lnTo>
                  <a:lnTo>
                    <a:pt x="9729470" y="2350008"/>
                  </a:lnTo>
                  <a:lnTo>
                    <a:pt x="9723222" y="2345791"/>
                  </a:lnTo>
                  <a:lnTo>
                    <a:pt x="9715576" y="2344255"/>
                  </a:lnTo>
                  <a:lnTo>
                    <a:pt x="9707931" y="2345791"/>
                  </a:lnTo>
                  <a:lnTo>
                    <a:pt x="9701682" y="2350008"/>
                  </a:lnTo>
                  <a:lnTo>
                    <a:pt x="9697479" y="2356256"/>
                  </a:lnTo>
                  <a:lnTo>
                    <a:pt x="9695942" y="2363901"/>
                  </a:lnTo>
                  <a:lnTo>
                    <a:pt x="9697479" y="2371547"/>
                  </a:lnTo>
                  <a:lnTo>
                    <a:pt x="9701682" y="2377795"/>
                  </a:lnTo>
                  <a:lnTo>
                    <a:pt x="9707931" y="2382012"/>
                  </a:lnTo>
                  <a:lnTo>
                    <a:pt x="9715576" y="2383548"/>
                  </a:lnTo>
                  <a:lnTo>
                    <a:pt x="9723222" y="2382012"/>
                  </a:lnTo>
                  <a:lnTo>
                    <a:pt x="9729470" y="2377795"/>
                  </a:lnTo>
                  <a:lnTo>
                    <a:pt x="9733686" y="2371547"/>
                  </a:lnTo>
                  <a:lnTo>
                    <a:pt x="9735236" y="2363901"/>
                  </a:lnTo>
                  <a:close/>
                </a:path>
                <a:path w="14841219" h="10718800" extrusionOk="0">
                  <a:moveTo>
                    <a:pt x="9735236" y="2263813"/>
                  </a:moveTo>
                  <a:lnTo>
                    <a:pt x="9733686" y="2256155"/>
                  </a:lnTo>
                  <a:lnTo>
                    <a:pt x="9729470" y="2249919"/>
                  </a:lnTo>
                  <a:lnTo>
                    <a:pt x="9723222" y="2245703"/>
                  </a:lnTo>
                  <a:lnTo>
                    <a:pt x="9715576" y="2244153"/>
                  </a:lnTo>
                  <a:lnTo>
                    <a:pt x="9707931" y="2245703"/>
                  </a:lnTo>
                  <a:lnTo>
                    <a:pt x="9701682" y="2249919"/>
                  </a:lnTo>
                  <a:lnTo>
                    <a:pt x="9697479" y="2256155"/>
                  </a:lnTo>
                  <a:lnTo>
                    <a:pt x="9695942" y="2263813"/>
                  </a:lnTo>
                  <a:lnTo>
                    <a:pt x="9697479" y="2271458"/>
                  </a:lnTo>
                  <a:lnTo>
                    <a:pt x="9701682" y="2277694"/>
                  </a:lnTo>
                  <a:lnTo>
                    <a:pt x="9707931" y="2281898"/>
                  </a:lnTo>
                  <a:lnTo>
                    <a:pt x="9715576" y="2283447"/>
                  </a:lnTo>
                  <a:lnTo>
                    <a:pt x="9723222" y="2281898"/>
                  </a:lnTo>
                  <a:lnTo>
                    <a:pt x="9729470" y="2277694"/>
                  </a:lnTo>
                  <a:lnTo>
                    <a:pt x="9733686" y="2271458"/>
                  </a:lnTo>
                  <a:lnTo>
                    <a:pt x="9735236" y="2263813"/>
                  </a:lnTo>
                  <a:close/>
                </a:path>
                <a:path w="14841219" h="10718800" extrusionOk="0">
                  <a:moveTo>
                    <a:pt x="9735236" y="2163711"/>
                  </a:moveTo>
                  <a:lnTo>
                    <a:pt x="9733686" y="2156066"/>
                  </a:lnTo>
                  <a:lnTo>
                    <a:pt x="9729470" y="2149818"/>
                  </a:lnTo>
                  <a:lnTo>
                    <a:pt x="9723222" y="2145601"/>
                  </a:lnTo>
                  <a:lnTo>
                    <a:pt x="9715576" y="2144064"/>
                  </a:lnTo>
                  <a:lnTo>
                    <a:pt x="9707931" y="2145601"/>
                  </a:lnTo>
                  <a:lnTo>
                    <a:pt x="9701682" y="2149818"/>
                  </a:lnTo>
                  <a:lnTo>
                    <a:pt x="9697479" y="2156066"/>
                  </a:lnTo>
                  <a:lnTo>
                    <a:pt x="9695942" y="2163711"/>
                  </a:lnTo>
                  <a:lnTo>
                    <a:pt x="9697479" y="2171357"/>
                  </a:lnTo>
                  <a:lnTo>
                    <a:pt x="9701682" y="2177605"/>
                  </a:lnTo>
                  <a:lnTo>
                    <a:pt x="9707931" y="2181822"/>
                  </a:lnTo>
                  <a:lnTo>
                    <a:pt x="9715576" y="2183358"/>
                  </a:lnTo>
                  <a:lnTo>
                    <a:pt x="9723222" y="2181822"/>
                  </a:lnTo>
                  <a:lnTo>
                    <a:pt x="9729470" y="2177605"/>
                  </a:lnTo>
                  <a:lnTo>
                    <a:pt x="9733686" y="2171357"/>
                  </a:lnTo>
                  <a:lnTo>
                    <a:pt x="9735236" y="2163711"/>
                  </a:lnTo>
                  <a:close/>
                </a:path>
                <a:path w="14841219" h="10718800" extrusionOk="0">
                  <a:moveTo>
                    <a:pt x="9735236" y="2063610"/>
                  </a:moveTo>
                  <a:lnTo>
                    <a:pt x="9733686" y="2055964"/>
                  </a:lnTo>
                  <a:lnTo>
                    <a:pt x="9729470" y="2049716"/>
                  </a:lnTo>
                  <a:lnTo>
                    <a:pt x="9723222" y="2045512"/>
                  </a:lnTo>
                  <a:lnTo>
                    <a:pt x="9715576" y="2043963"/>
                  </a:lnTo>
                  <a:lnTo>
                    <a:pt x="9707931" y="2045512"/>
                  </a:lnTo>
                  <a:lnTo>
                    <a:pt x="9701682" y="2049716"/>
                  </a:lnTo>
                  <a:lnTo>
                    <a:pt x="9697479" y="2055964"/>
                  </a:lnTo>
                  <a:lnTo>
                    <a:pt x="9695942" y="2063610"/>
                  </a:lnTo>
                  <a:lnTo>
                    <a:pt x="9697479" y="2071268"/>
                  </a:lnTo>
                  <a:lnTo>
                    <a:pt x="9701682" y="2077504"/>
                  </a:lnTo>
                  <a:lnTo>
                    <a:pt x="9707931" y="2081720"/>
                  </a:lnTo>
                  <a:lnTo>
                    <a:pt x="9715576" y="2083269"/>
                  </a:lnTo>
                  <a:lnTo>
                    <a:pt x="9723222" y="2081720"/>
                  </a:lnTo>
                  <a:lnTo>
                    <a:pt x="9729470" y="2077504"/>
                  </a:lnTo>
                  <a:lnTo>
                    <a:pt x="9733686" y="2071268"/>
                  </a:lnTo>
                  <a:lnTo>
                    <a:pt x="9735236" y="2063610"/>
                  </a:lnTo>
                  <a:close/>
                </a:path>
                <a:path w="14841219" h="10718800" extrusionOk="0">
                  <a:moveTo>
                    <a:pt x="9735236" y="1963508"/>
                  </a:moveTo>
                  <a:lnTo>
                    <a:pt x="9733686" y="1955876"/>
                  </a:lnTo>
                  <a:lnTo>
                    <a:pt x="9729470" y="1949627"/>
                  </a:lnTo>
                  <a:lnTo>
                    <a:pt x="9723222" y="1945411"/>
                  </a:lnTo>
                  <a:lnTo>
                    <a:pt x="9715576" y="1943874"/>
                  </a:lnTo>
                  <a:lnTo>
                    <a:pt x="9707931" y="1945411"/>
                  </a:lnTo>
                  <a:lnTo>
                    <a:pt x="9701682" y="1949627"/>
                  </a:lnTo>
                  <a:lnTo>
                    <a:pt x="9697479" y="1955876"/>
                  </a:lnTo>
                  <a:lnTo>
                    <a:pt x="9695942" y="1963508"/>
                  </a:lnTo>
                  <a:lnTo>
                    <a:pt x="9697479" y="1971167"/>
                  </a:lnTo>
                  <a:lnTo>
                    <a:pt x="9701682" y="1977415"/>
                  </a:lnTo>
                  <a:lnTo>
                    <a:pt x="9707931" y="1981619"/>
                  </a:lnTo>
                  <a:lnTo>
                    <a:pt x="9715576" y="1983168"/>
                  </a:lnTo>
                  <a:lnTo>
                    <a:pt x="9723222" y="1981619"/>
                  </a:lnTo>
                  <a:lnTo>
                    <a:pt x="9729470" y="1977415"/>
                  </a:lnTo>
                  <a:lnTo>
                    <a:pt x="9733686" y="1971167"/>
                  </a:lnTo>
                  <a:lnTo>
                    <a:pt x="9735236" y="1963508"/>
                  </a:lnTo>
                  <a:close/>
                </a:path>
                <a:path w="14841219" h="10718800" extrusionOk="0">
                  <a:moveTo>
                    <a:pt x="9735236" y="1863420"/>
                  </a:moveTo>
                  <a:lnTo>
                    <a:pt x="9733686" y="1855774"/>
                  </a:lnTo>
                  <a:lnTo>
                    <a:pt x="9729470" y="1849526"/>
                  </a:lnTo>
                  <a:lnTo>
                    <a:pt x="9723222" y="1845310"/>
                  </a:lnTo>
                  <a:lnTo>
                    <a:pt x="9715576" y="1843773"/>
                  </a:lnTo>
                  <a:lnTo>
                    <a:pt x="9707931" y="1845310"/>
                  </a:lnTo>
                  <a:lnTo>
                    <a:pt x="9701682" y="1849526"/>
                  </a:lnTo>
                  <a:lnTo>
                    <a:pt x="9697479" y="1855774"/>
                  </a:lnTo>
                  <a:lnTo>
                    <a:pt x="9695942" y="1863420"/>
                  </a:lnTo>
                  <a:lnTo>
                    <a:pt x="9697479" y="1871065"/>
                  </a:lnTo>
                  <a:lnTo>
                    <a:pt x="9701682" y="1877314"/>
                  </a:lnTo>
                  <a:lnTo>
                    <a:pt x="9707931" y="1881517"/>
                  </a:lnTo>
                  <a:lnTo>
                    <a:pt x="9715576" y="1883067"/>
                  </a:lnTo>
                  <a:lnTo>
                    <a:pt x="9723222" y="1881517"/>
                  </a:lnTo>
                  <a:lnTo>
                    <a:pt x="9729470" y="1877314"/>
                  </a:lnTo>
                  <a:lnTo>
                    <a:pt x="9733686" y="1871065"/>
                  </a:lnTo>
                  <a:lnTo>
                    <a:pt x="9735236" y="1863420"/>
                  </a:lnTo>
                  <a:close/>
                </a:path>
                <a:path w="14841219" h="10718800" extrusionOk="0">
                  <a:moveTo>
                    <a:pt x="9735236" y="1763318"/>
                  </a:moveTo>
                  <a:lnTo>
                    <a:pt x="9733686" y="1755673"/>
                  </a:lnTo>
                  <a:lnTo>
                    <a:pt x="9729470" y="1749425"/>
                  </a:lnTo>
                  <a:lnTo>
                    <a:pt x="9723222" y="1745221"/>
                  </a:lnTo>
                  <a:lnTo>
                    <a:pt x="9715576" y="1743684"/>
                  </a:lnTo>
                  <a:lnTo>
                    <a:pt x="9707931" y="1745221"/>
                  </a:lnTo>
                  <a:lnTo>
                    <a:pt x="9701682" y="1749425"/>
                  </a:lnTo>
                  <a:lnTo>
                    <a:pt x="9697479" y="1755673"/>
                  </a:lnTo>
                  <a:lnTo>
                    <a:pt x="9695942" y="1763318"/>
                  </a:lnTo>
                  <a:lnTo>
                    <a:pt x="9697479" y="1770964"/>
                  </a:lnTo>
                  <a:lnTo>
                    <a:pt x="9701682" y="1777212"/>
                  </a:lnTo>
                  <a:lnTo>
                    <a:pt x="9707931" y="1781429"/>
                  </a:lnTo>
                  <a:lnTo>
                    <a:pt x="9715576" y="1782965"/>
                  </a:lnTo>
                  <a:lnTo>
                    <a:pt x="9723222" y="1781429"/>
                  </a:lnTo>
                  <a:lnTo>
                    <a:pt x="9729470" y="1777212"/>
                  </a:lnTo>
                  <a:lnTo>
                    <a:pt x="9733686" y="1770964"/>
                  </a:lnTo>
                  <a:lnTo>
                    <a:pt x="9735236" y="1763318"/>
                  </a:lnTo>
                  <a:close/>
                </a:path>
                <a:path w="14841219" h="10718800" extrusionOk="0">
                  <a:moveTo>
                    <a:pt x="9765309" y="7865097"/>
                  </a:moveTo>
                  <a:lnTo>
                    <a:pt x="9763773" y="7857452"/>
                  </a:lnTo>
                  <a:lnTo>
                    <a:pt x="9759556" y="7851203"/>
                  </a:lnTo>
                  <a:lnTo>
                    <a:pt x="9753308" y="7846987"/>
                  </a:lnTo>
                  <a:lnTo>
                    <a:pt x="9745662" y="7845450"/>
                  </a:lnTo>
                  <a:lnTo>
                    <a:pt x="9738017" y="7846987"/>
                  </a:lnTo>
                  <a:lnTo>
                    <a:pt x="9731769" y="7851203"/>
                  </a:lnTo>
                  <a:lnTo>
                    <a:pt x="9727552" y="7857452"/>
                  </a:lnTo>
                  <a:lnTo>
                    <a:pt x="9726016" y="7865097"/>
                  </a:lnTo>
                  <a:lnTo>
                    <a:pt x="9727552" y="7872743"/>
                  </a:lnTo>
                  <a:lnTo>
                    <a:pt x="9731769" y="7878991"/>
                  </a:lnTo>
                  <a:lnTo>
                    <a:pt x="9738017" y="7883195"/>
                  </a:lnTo>
                  <a:lnTo>
                    <a:pt x="9745662" y="7884744"/>
                  </a:lnTo>
                  <a:lnTo>
                    <a:pt x="9753308" y="7883195"/>
                  </a:lnTo>
                  <a:lnTo>
                    <a:pt x="9759556" y="7878991"/>
                  </a:lnTo>
                  <a:lnTo>
                    <a:pt x="9763773" y="7872743"/>
                  </a:lnTo>
                  <a:lnTo>
                    <a:pt x="9765309" y="7865097"/>
                  </a:lnTo>
                  <a:close/>
                </a:path>
                <a:path w="14841219" h="10718800" extrusionOk="0">
                  <a:moveTo>
                    <a:pt x="9765309" y="7764996"/>
                  </a:moveTo>
                  <a:lnTo>
                    <a:pt x="9763773" y="7757350"/>
                  </a:lnTo>
                  <a:lnTo>
                    <a:pt x="9759556" y="7751102"/>
                  </a:lnTo>
                  <a:lnTo>
                    <a:pt x="9753308" y="7746898"/>
                  </a:lnTo>
                  <a:lnTo>
                    <a:pt x="9745662" y="7745349"/>
                  </a:lnTo>
                  <a:lnTo>
                    <a:pt x="9738017" y="7746898"/>
                  </a:lnTo>
                  <a:lnTo>
                    <a:pt x="9731769" y="7751102"/>
                  </a:lnTo>
                  <a:lnTo>
                    <a:pt x="9727552" y="7757350"/>
                  </a:lnTo>
                  <a:lnTo>
                    <a:pt x="9726016" y="7764996"/>
                  </a:lnTo>
                  <a:lnTo>
                    <a:pt x="9727552" y="7772641"/>
                  </a:lnTo>
                  <a:lnTo>
                    <a:pt x="9731769" y="7778890"/>
                  </a:lnTo>
                  <a:lnTo>
                    <a:pt x="9738017" y="7783093"/>
                  </a:lnTo>
                  <a:lnTo>
                    <a:pt x="9745662" y="7784643"/>
                  </a:lnTo>
                  <a:lnTo>
                    <a:pt x="9753308" y="7783093"/>
                  </a:lnTo>
                  <a:lnTo>
                    <a:pt x="9759556" y="7778890"/>
                  </a:lnTo>
                  <a:lnTo>
                    <a:pt x="9763773" y="7772641"/>
                  </a:lnTo>
                  <a:lnTo>
                    <a:pt x="9765309" y="7764996"/>
                  </a:lnTo>
                  <a:close/>
                </a:path>
                <a:path w="14841219" h="10718800" extrusionOk="0">
                  <a:moveTo>
                    <a:pt x="9765309" y="7664894"/>
                  </a:moveTo>
                  <a:lnTo>
                    <a:pt x="9763773" y="7657249"/>
                  </a:lnTo>
                  <a:lnTo>
                    <a:pt x="9759556" y="7651013"/>
                  </a:lnTo>
                  <a:lnTo>
                    <a:pt x="9753308" y="7646797"/>
                  </a:lnTo>
                  <a:lnTo>
                    <a:pt x="9745662" y="7645247"/>
                  </a:lnTo>
                  <a:lnTo>
                    <a:pt x="9738017" y="7646797"/>
                  </a:lnTo>
                  <a:lnTo>
                    <a:pt x="9731769" y="7651013"/>
                  </a:lnTo>
                  <a:lnTo>
                    <a:pt x="9727552" y="7657249"/>
                  </a:lnTo>
                  <a:lnTo>
                    <a:pt x="9726016" y="7664894"/>
                  </a:lnTo>
                  <a:lnTo>
                    <a:pt x="9727552" y="7672552"/>
                  </a:lnTo>
                  <a:lnTo>
                    <a:pt x="9731769" y="7678788"/>
                  </a:lnTo>
                  <a:lnTo>
                    <a:pt x="9738017" y="7683005"/>
                  </a:lnTo>
                  <a:lnTo>
                    <a:pt x="9745662" y="7684554"/>
                  </a:lnTo>
                  <a:lnTo>
                    <a:pt x="9753308" y="7683005"/>
                  </a:lnTo>
                  <a:lnTo>
                    <a:pt x="9759556" y="7678788"/>
                  </a:lnTo>
                  <a:lnTo>
                    <a:pt x="9763773" y="7672552"/>
                  </a:lnTo>
                  <a:lnTo>
                    <a:pt x="9765309" y="7664894"/>
                  </a:lnTo>
                  <a:close/>
                </a:path>
                <a:path w="14841219" h="10718800" extrusionOk="0">
                  <a:moveTo>
                    <a:pt x="9765309" y="7564806"/>
                  </a:moveTo>
                  <a:lnTo>
                    <a:pt x="9763773" y="7557160"/>
                  </a:lnTo>
                  <a:lnTo>
                    <a:pt x="9759556" y="7550912"/>
                  </a:lnTo>
                  <a:lnTo>
                    <a:pt x="9753308" y="7546708"/>
                  </a:lnTo>
                  <a:lnTo>
                    <a:pt x="9745662" y="7545159"/>
                  </a:lnTo>
                  <a:lnTo>
                    <a:pt x="9738017" y="7546708"/>
                  </a:lnTo>
                  <a:lnTo>
                    <a:pt x="9731769" y="7550912"/>
                  </a:lnTo>
                  <a:lnTo>
                    <a:pt x="9727552" y="7557160"/>
                  </a:lnTo>
                  <a:lnTo>
                    <a:pt x="9726016" y="7564806"/>
                  </a:lnTo>
                  <a:lnTo>
                    <a:pt x="9727552" y="7572451"/>
                  </a:lnTo>
                  <a:lnTo>
                    <a:pt x="9731769" y="7578699"/>
                  </a:lnTo>
                  <a:lnTo>
                    <a:pt x="9738017" y="7582903"/>
                  </a:lnTo>
                  <a:lnTo>
                    <a:pt x="9745662" y="7584453"/>
                  </a:lnTo>
                  <a:lnTo>
                    <a:pt x="9753308" y="7582903"/>
                  </a:lnTo>
                  <a:lnTo>
                    <a:pt x="9759556" y="7578699"/>
                  </a:lnTo>
                  <a:lnTo>
                    <a:pt x="9763773" y="7572451"/>
                  </a:lnTo>
                  <a:lnTo>
                    <a:pt x="9765309" y="7564806"/>
                  </a:lnTo>
                  <a:close/>
                </a:path>
                <a:path w="14841219" h="10718800" extrusionOk="0">
                  <a:moveTo>
                    <a:pt x="9765309" y="7464704"/>
                  </a:moveTo>
                  <a:lnTo>
                    <a:pt x="9763773" y="7457059"/>
                  </a:lnTo>
                  <a:lnTo>
                    <a:pt x="9759556" y="7450810"/>
                  </a:lnTo>
                  <a:lnTo>
                    <a:pt x="9753308" y="7446607"/>
                  </a:lnTo>
                  <a:lnTo>
                    <a:pt x="9745662" y="7445057"/>
                  </a:lnTo>
                  <a:lnTo>
                    <a:pt x="9738017" y="7446607"/>
                  </a:lnTo>
                  <a:lnTo>
                    <a:pt x="9731769" y="7450810"/>
                  </a:lnTo>
                  <a:lnTo>
                    <a:pt x="9727552" y="7457059"/>
                  </a:lnTo>
                  <a:lnTo>
                    <a:pt x="9726016" y="7464704"/>
                  </a:lnTo>
                  <a:lnTo>
                    <a:pt x="9727552" y="7472350"/>
                  </a:lnTo>
                  <a:lnTo>
                    <a:pt x="9731769" y="7478598"/>
                  </a:lnTo>
                  <a:lnTo>
                    <a:pt x="9738017" y="7482814"/>
                  </a:lnTo>
                  <a:lnTo>
                    <a:pt x="9745662" y="7484351"/>
                  </a:lnTo>
                  <a:lnTo>
                    <a:pt x="9753308" y="7482814"/>
                  </a:lnTo>
                  <a:lnTo>
                    <a:pt x="9759556" y="7478598"/>
                  </a:lnTo>
                  <a:lnTo>
                    <a:pt x="9763773" y="7472350"/>
                  </a:lnTo>
                  <a:lnTo>
                    <a:pt x="9765309" y="7464704"/>
                  </a:lnTo>
                  <a:close/>
                </a:path>
                <a:path w="14841219" h="10718800" extrusionOk="0">
                  <a:moveTo>
                    <a:pt x="9765309" y="7364616"/>
                  </a:moveTo>
                  <a:lnTo>
                    <a:pt x="9763773" y="7356970"/>
                  </a:lnTo>
                  <a:lnTo>
                    <a:pt x="9759556" y="7350722"/>
                  </a:lnTo>
                  <a:lnTo>
                    <a:pt x="9753308" y="7346518"/>
                  </a:lnTo>
                  <a:lnTo>
                    <a:pt x="9745662" y="7344969"/>
                  </a:lnTo>
                  <a:lnTo>
                    <a:pt x="9738017" y="7346518"/>
                  </a:lnTo>
                  <a:lnTo>
                    <a:pt x="9731769" y="7350722"/>
                  </a:lnTo>
                  <a:lnTo>
                    <a:pt x="9727552" y="7356970"/>
                  </a:lnTo>
                  <a:lnTo>
                    <a:pt x="9726016" y="7364616"/>
                  </a:lnTo>
                  <a:lnTo>
                    <a:pt x="9727552" y="7372261"/>
                  </a:lnTo>
                  <a:lnTo>
                    <a:pt x="9731769" y="7378509"/>
                  </a:lnTo>
                  <a:lnTo>
                    <a:pt x="9738017" y="7382713"/>
                  </a:lnTo>
                  <a:lnTo>
                    <a:pt x="9745662" y="7384262"/>
                  </a:lnTo>
                  <a:lnTo>
                    <a:pt x="9753308" y="7382713"/>
                  </a:lnTo>
                  <a:lnTo>
                    <a:pt x="9759556" y="7378509"/>
                  </a:lnTo>
                  <a:lnTo>
                    <a:pt x="9763773" y="7372261"/>
                  </a:lnTo>
                  <a:lnTo>
                    <a:pt x="9765309" y="7364616"/>
                  </a:lnTo>
                  <a:close/>
                </a:path>
                <a:path w="14841219" h="10718800" extrusionOk="0">
                  <a:moveTo>
                    <a:pt x="9809213" y="4811598"/>
                  </a:moveTo>
                  <a:lnTo>
                    <a:pt x="9807664" y="4803953"/>
                  </a:lnTo>
                  <a:lnTo>
                    <a:pt x="9803460" y="4797704"/>
                  </a:lnTo>
                  <a:lnTo>
                    <a:pt x="9797212" y="4793488"/>
                  </a:lnTo>
                  <a:lnTo>
                    <a:pt x="9789566" y="4791938"/>
                  </a:lnTo>
                  <a:lnTo>
                    <a:pt x="9781921" y="4793488"/>
                  </a:lnTo>
                  <a:lnTo>
                    <a:pt x="9775673" y="4797704"/>
                  </a:lnTo>
                  <a:lnTo>
                    <a:pt x="9771456" y="4803953"/>
                  </a:lnTo>
                  <a:lnTo>
                    <a:pt x="9769907" y="4811598"/>
                  </a:lnTo>
                  <a:lnTo>
                    <a:pt x="9771456" y="4819243"/>
                  </a:lnTo>
                  <a:lnTo>
                    <a:pt x="9775673" y="4825492"/>
                  </a:lnTo>
                  <a:lnTo>
                    <a:pt x="9781921" y="4829695"/>
                  </a:lnTo>
                  <a:lnTo>
                    <a:pt x="9789566" y="4831245"/>
                  </a:lnTo>
                  <a:lnTo>
                    <a:pt x="9797212" y="4829695"/>
                  </a:lnTo>
                  <a:lnTo>
                    <a:pt x="9803460" y="4825492"/>
                  </a:lnTo>
                  <a:lnTo>
                    <a:pt x="9807664" y="4819243"/>
                  </a:lnTo>
                  <a:lnTo>
                    <a:pt x="9809213" y="4811598"/>
                  </a:lnTo>
                  <a:close/>
                </a:path>
                <a:path w="14841219" h="10718800" extrusionOk="0">
                  <a:moveTo>
                    <a:pt x="9809213" y="4711497"/>
                  </a:moveTo>
                  <a:lnTo>
                    <a:pt x="9807664" y="4703851"/>
                  </a:lnTo>
                  <a:lnTo>
                    <a:pt x="9803460" y="4697615"/>
                  </a:lnTo>
                  <a:lnTo>
                    <a:pt x="9797212" y="4693399"/>
                  </a:lnTo>
                  <a:lnTo>
                    <a:pt x="9789566" y="4691862"/>
                  </a:lnTo>
                  <a:lnTo>
                    <a:pt x="9781921" y="4693399"/>
                  </a:lnTo>
                  <a:lnTo>
                    <a:pt x="9775673" y="4697615"/>
                  </a:lnTo>
                  <a:lnTo>
                    <a:pt x="9771456" y="4703851"/>
                  </a:lnTo>
                  <a:lnTo>
                    <a:pt x="9769907" y="4711497"/>
                  </a:lnTo>
                  <a:lnTo>
                    <a:pt x="9771456" y="4719142"/>
                  </a:lnTo>
                  <a:lnTo>
                    <a:pt x="9775673" y="4725390"/>
                  </a:lnTo>
                  <a:lnTo>
                    <a:pt x="9781921" y="4729607"/>
                  </a:lnTo>
                  <a:lnTo>
                    <a:pt x="9789566" y="4731143"/>
                  </a:lnTo>
                  <a:lnTo>
                    <a:pt x="9797212" y="4729607"/>
                  </a:lnTo>
                  <a:lnTo>
                    <a:pt x="9803460" y="4725390"/>
                  </a:lnTo>
                  <a:lnTo>
                    <a:pt x="9807664" y="4719142"/>
                  </a:lnTo>
                  <a:lnTo>
                    <a:pt x="9809213" y="4711497"/>
                  </a:lnTo>
                  <a:close/>
                </a:path>
                <a:path w="14841219" h="10718800" extrusionOk="0">
                  <a:moveTo>
                    <a:pt x="9809213" y="3210064"/>
                  </a:moveTo>
                  <a:lnTo>
                    <a:pt x="9807664" y="3202406"/>
                  </a:lnTo>
                  <a:lnTo>
                    <a:pt x="9803460" y="3196171"/>
                  </a:lnTo>
                  <a:lnTo>
                    <a:pt x="9797212" y="3191954"/>
                  </a:lnTo>
                  <a:lnTo>
                    <a:pt x="9789566" y="3190417"/>
                  </a:lnTo>
                  <a:lnTo>
                    <a:pt x="9781921" y="3191954"/>
                  </a:lnTo>
                  <a:lnTo>
                    <a:pt x="9775673" y="3196171"/>
                  </a:lnTo>
                  <a:lnTo>
                    <a:pt x="9771456" y="3202406"/>
                  </a:lnTo>
                  <a:lnTo>
                    <a:pt x="9769907" y="3210064"/>
                  </a:lnTo>
                  <a:lnTo>
                    <a:pt x="9771456" y="3217710"/>
                  </a:lnTo>
                  <a:lnTo>
                    <a:pt x="9775673" y="3223945"/>
                  </a:lnTo>
                  <a:lnTo>
                    <a:pt x="9781921" y="3228162"/>
                  </a:lnTo>
                  <a:lnTo>
                    <a:pt x="9789566" y="3229711"/>
                  </a:lnTo>
                  <a:lnTo>
                    <a:pt x="9797212" y="3228162"/>
                  </a:lnTo>
                  <a:lnTo>
                    <a:pt x="9803460" y="3223945"/>
                  </a:lnTo>
                  <a:lnTo>
                    <a:pt x="9807664" y="3217710"/>
                  </a:lnTo>
                  <a:lnTo>
                    <a:pt x="9809213" y="3210064"/>
                  </a:lnTo>
                  <a:close/>
                </a:path>
                <a:path w="14841219" h="10718800" extrusionOk="0">
                  <a:moveTo>
                    <a:pt x="9809213" y="3109963"/>
                  </a:moveTo>
                  <a:lnTo>
                    <a:pt x="9807664" y="3102318"/>
                  </a:lnTo>
                  <a:lnTo>
                    <a:pt x="9803460" y="3096069"/>
                  </a:lnTo>
                  <a:lnTo>
                    <a:pt x="9797212" y="3091853"/>
                  </a:lnTo>
                  <a:lnTo>
                    <a:pt x="9789566" y="3090316"/>
                  </a:lnTo>
                  <a:lnTo>
                    <a:pt x="9781921" y="3091853"/>
                  </a:lnTo>
                  <a:lnTo>
                    <a:pt x="9775673" y="3096069"/>
                  </a:lnTo>
                  <a:lnTo>
                    <a:pt x="9771456" y="3102318"/>
                  </a:lnTo>
                  <a:lnTo>
                    <a:pt x="9769907" y="3109963"/>
                  </a:lnTo>
                  <a:lnTo>
                    <a:pt x="9771456" y="3117608"/>
                  </a:lnTo>
                  <a:lnTo>
                    <a:pt x="9775673" y="3123857"/>
                  </a:lnTo>
                  <a:lnTo>
                    <a:pt x="9781921" y="3128060"/>
                  </a:lnTo>
                  <a:lnTo>
                    <a:pt x="9789566" y="3129610"/>
                  </a:lnTo>
                  <a:lnTo>
                    <a:pt x="9797212" y="3128060"/>
                  </a:lnTo>
                  <a:lnTo>
                    <a:pt x="9803460" y="3123857"/>
                  </a:lnTo>
                  <a:lnTo>
                    <a:pt x="9807664" y="3117608"/>
                  </a:lnTo>
                  <a:lnTo>
                    <a:pt x="9809213" y="3109963"/>
                  </a:lnTo>
                  <a:close/>
                </a:path>
                <a:path w="14841219" h="10718800" extrusionOk="0">
                  <a:moveTo>
                    <a:pt x="9809226" y="5512270"/>
                  </a:moveTo>
                  <a:lnTo>
                    <a:pt x="9807677" y="5504624"/>
                  </a:lnTo>
                  <a:lnTo>
                    <a:pt x="9803460" y="5498376"/>
                  </a:lnTo>
                  <a:lnTo>
                    <a:pt x="9797224" y="5494172"/>
                  </a:lnTo>
                  <a:lnTo>
                    <a:pt x="9789566" y="5492623"/>
                  </a:lnTo>
                  <a:lnTo>
                    <a:pt x="9781921" y="5494172"/>
                  </a:lnTo>
                  <a:lnTo>
                    <a:pt x="9775673" y="5498376"/>
                  </a:lnTo>
                  <a:lnTo>
                    <a:pt x="9771469" y="5504624"/>
                  </a:lnTo>
                  <a:lnTo>
                    <a:pt x="9769919" y="5512270"/>
                  </a:lnTo>
                  <a:lnTo>
                    <a:pt x="9771469" y="5519915"/>
                  </a:lnTo>
                  <a:lnTo>
                    <a:pt x="9775673" y="5526163"/>
                  </a:lnTo>
                  <a:lnTo>
                    <a:pt x="9781921" y="5530367"/>
                  </a:lnTo>
                  <a:lnTo>
                    <a:pt x="9789566" y="5531917"/>
                  </a:lnTo>
                  <a:lnTo>
                    <a:pt x="9797224" y="5530367"/>
                  </a:lnTo>
                  <a:lnTo>
                    <a:pt x="9803460" y="5526163"/>
                  </a:lnTo>
                  <a:lnTo>
                    <a:pt x="9807677" y="5519915"/>
                  </a:lnTo>
                  <a:lnTo>
                    <a:pt x="9809226" y="5512270"/>
                  </a:lnTo>
                  <a:close/>
                </a:path>
                <a:path w="14841219" h="10718800" extrusionOk="0">
                  <a:moveTo>
                    <a:pt x="9809226" y="5412181"/>
                  </a:moveTo>
                  <a:lnTo>
                    <a:pt x="9807677" y="5404536"/>
                  </a:lnTo>
                  <a:lnTo>
                    <a:pt x="9803460" y="5398287"/>
                  </a:lnTo>
                  <a:lnTo>
                    <a:pt x="9797224" y="5394071"/>
                  </a:lnTo>
                  <a:lnTo>
                    <a:pt x="9789566" y="5392534"/>
                  </a:lnTo>
                  <a:lnTo>
                    <a:pt x="9781921" y="5394071"/>
                  </a:lnTo>
                  <a:lnTo>
                    <a:pt x="9775673" y="5398287"/>
                  </a:lnTo>
                  <a:lnTo>
                    <a:pt x="9771469" y="5404536"/>
                  </a:lnTo>
                  <a:lnTo>
                    <a:pt x="9769919" y="5412181"/>
                  </a:lnTo>
                  <a:lnTo>
                    <a:pt x="9771469" y="5419826"/>
                  </a:lnTo>
                  <a:lnTo>
                    <a:pt x="9775673" y="5426075"/>
                  </a:lnTo>
                  <a:lnTo>
                    <a:pt x="9781921" y="5430278"/>
                  </a:lnTo>
                  <a:lnTo>
                    <a:pt x="9789566" y="5431828"/>
                  </a:lnTo>
                  <a:lnTo>
                    <a:pt x="9797224" y="5430278"/>
                  </a:lnTo>
                  <a:lnTo>
                    <a:pt x="9803460" y="5426075"/>
                  </a:lnTo>
                  <a:lnTo>
                    <a:pt x="9807677" y="5419826"/>
                  </a:lnTo>
                  <a:lnTo>
                    <a:pt x="9809226" y="5412181"/>
                  </a:lnTo>
                  <a:close/>
                </a:path>
                <a:path w="14841219" h="10718800" extrusionOk="0">
                  <a:moveTo>
                    <a:pt x="9809226" y="5312080"/>
                  </a:moveTo>
                  <a:lnTo>
                    <a:pt x="9807677" y="5304434"/>
                  </a:lnTo>
                  <a:lnTo>
                    <a:pt x="9803460" y="5298186"/>
                  </a:lnTo>
                  <a:lnTo>
                    <a:pt x="9797224" y="5293982"/>
                  </a:lnTo>
                  <a:lnTo>
                    <a:pt x="9789566" y="5292433"/>
                  </a:lnTo>
                  <a:lnTo>
                    <a:pt x="9781921" y="5293982"/>
                  </a:lnTo>
                  <a:lnTo>
                    <a:pt x="9775673" y="5298186"/>
                  </a:lnTo>
                  <a:lnTo>
                    <a:pt x="9771469" y="5304434"/>
                  </a:lnTo>
                  <a:lnTo>
                    <a:pt x="9769919" y="5312080"/>
                  </a:lnTo>
                  <a:lnTo>
                    <a:pt x="9771469" y="5319725"/>
                  </a:lnTo>
                  <a:lnTo>
                    <a:pt x="9775673" y="5325973"/>
                  </a:lnTo>
                  <a:lnTo>
                    <a:pt x="9781921" y="5330190"/>
                  </a:lnTo>
                  <a:lnTo>
                    <a:pt x="9789566" y="5331726"/>
                  </a:lnTo>
                  <a:lnTo>
                    <a:pt x="9797224" y="5330190"/>
                  </a:lnTo>
                  <a:lnTo>
                    <a:pt x="9803460" y="5325973"/>
                  </a:lnTo>
                  <a:lnTo>
                    <a:pt x="9807677" y="5319725"/>
                  </a:lnTo>
                  <a:lnTo>
                    <a:pt x="9809226" y="5312080"/>
                  </a:lnTo>
                  <a:close/>
                </a:path>
                <a:path w="14841219" h="10718800" extrusionOk="0">
                  <a:moveTo>
                    <a:pt x="9809226" y="5211991"/>
                  </a:moveTo>
                  <a:lnTo>
                    <a:pt x="9807677" y="5204345"/>
                  </a:lnTo>
                  <a:lnTo>
                    <a:pt x="9803460" y="5198097"/>
                  </a:lnTo>
                  <a:lnTo>
                    <a:pt x="9797224" y="5193881"/>
                  </a:lnTo>
                  <a:lnTo>
                    <a:pt x="9789566" y="5192344"/>
                  </a:lnTo>
                  <a:lnTo>
                    <a:pt x="9781921" y="5193881"/>
                  </a:lnTo>
                  <a:lnTo>
                    <a:pt x="9775673" y="5198097"/>
                  </a:lnTo>
                  <a:lnTo>
                    <a:pt x="9771469" y="5204345"/>
                  </a:lnTo>
                  <a:lnTo>
                    <a:pt x="9769919" y="5211991"/>
                  </a:lnTo>
                  <a:lnTo>
                    <a:pt x="9771469" y="5219636"/>
                  </a:lnTo>
                  <a:lnTo>
                    <a:pt x="9775673" y="5225885"/>
                  </a:lnTo>
                  <a:lnTo>
                    <a:pt x="9781921" y="5230101"/>
                  </a:lnTo>
                  <a:lnTo>
                    <a:pt x="9789566" y="5231638"/>
                  </a:lnTo>
                  <a:lnTo>
                    <a:pt x="9797224" y="5230101"/>
                  </a:lnTo>
                  <a:lnTo>
                    <a:pt x="9803460" y="5225885"/>
                  </a:lnTo>
                  <a:lnTo>
                    <a:pt x="9807677" y="5219636"/>
                  </a:lnTo>
                  <a:lnTo>
                    <a:pt x="9809226" y="5211991"/>
                  </a:lnTo>
                  <a:close/>
                </a:path>
                <a:path w="14841219" h="10718800" extrusionOk="0">
                  <a:moveTo>
                    <a:pt x="9809226" y="5111889"/>
                  </a:moveTo>
                  <a:lnTo>
                    <a:pt x="9807677" y="5104244"/>
                  </a:lnTo>
                  <a:lnTo>
                    <a:pt x="9803460" y="5097996"/>
                  </a:lnTo>
                  <a:lnTo>
                    <a:pt x="9797224" y="5093792"/>
                  </a:lnTo>
                  <a:lnTo>
                    <a:pt x="9789566" y="5092243"/>
                  </a:lnTo>
                  <a:lnTo>
                    <a:pt x="9781921" y="5093792"/>
                  </a:lnTo>
                  <a:lnTo>
                    <a:pt x="9775673" y="5097996"/>
                  </a:lnTo>
                  <a:lnTo>
                    <a:pt x="9771469" y="5104244"/>
                  </a:lnTo>
                  <a:lnTo>
                    <a:pt x="9769919" y="5111889"/>
                  </a:lnTo>
                  <a:lnTo>
                    <a:pt x="9771469" y="5119535"/>
                  </a:lnTo>
                  <a:lnTo>
                    <a:pt x="9775673" y="5125783"/>
                  </a:lnTo>
                  <a:lnTo>
                    <a:pt x="9781921" y="5129987"/>
                  </a:lnTo>
                  <a:lnTo>
                    <a:pt x="9789566" y="5131536"/>
                  </a:lnTo>
                  <a:lnTo>
                    <a:pt x="9797224" y="5129987"/>
                  </a:lnTo>
                  <a:lnTo>
                    <a:pt x="9803460" y="5125783"/>
                  </a:lnTo>
                  <a:lnTo>
                    <a:pt x="9807677" y="5119535"/>
                  </a:lnTo>
                  <a:lnTo>
                    <a:pt x="9809226" y="5111889"/>
                  </a:lnTo>
                  <a:close/>
                </a:path>
                <a:path w="14841219" h="10718800" extrusionOk="0">
                  <a:moveTo>
                    <a:pt x="9809226" y="5011801"/>
                  </a:moveTo>
                  <a:lnTo>
                    <a:pt x="9807677" y="5004143"/>
                  </a:lnTo>
                  <a:lnTo>
                    <a:pt x="9803460" y="4997907"/>
                  </a:lnTo>
                  <a:lnTo>
                    <a:pt x="9797224" y="4993691"/>
                  </a:lnTo>
                  <a:lnTo>
                    <a:pt x="9789566" y="4992141"/>
                  </a:lnTo>
                  <a:lnTo>
                    <a:pt x="9781921" y="4993691"/>
                  </a:lnTo>
                  <a:lnTo>
                    <a:pt x="9775673" y="4997907"/>
                  </a:lnTo>
                  <a:lnTo>
                    <a:pt x="9771469" y="5004143"/>
                  </a:lnTo>
                  <a:lnTo>
                    <a:pt x="9769919" y="5011801"/>
                  </a:lnTo>
                  <a:lnTo>
                    <a:pt x="9771469" y="5019433"/>
                  </a:lnTo>
                  <a:lnTo>
                    <a:pt x="9775673" y="5025682"/>
                  </a:lnTo>
                  <a:lnTo>
                    <a:pt x="9781921" y="5029898"/>
                  </a:lnTo>
                  <a:lnTo>
                    <a:pt x="9789566" y="5031435"/>
                  </a:lnTo>
                  <a:lnTo>
                    <a:pt x="9797224" y="5029898"/>
                  </a:lnTo>
                  <a:lnTo>
                    <a:pt x="9803460" y="5025682"/>
                  </a:lnTo>
                  <a:lnTo>
                    <a:pt x="9807677" y="5019433"/>
                  </a:lnTo>
                  <a:lnTo>
                    <a:pt x="9809226" y="5011801"/>
                  </a:lnTo>
                  <a:close/>
                </a:path>
                <a:path w="14841219" h="10718800" extrusionOk="0">
                  <a:moveTo>
                    <a:pt x="9809226" y="4911687"/>
                  </a:moveTo>
                  <a:lnTo>
                    <a:pt x="9807677" y="4904041"/>
                  </a:lnTo>
                  <a:lnTo>
                    <a:pt x="9803460" y="4897806"/>
                  </a:lnTo>
                  <a:lnTo>
                    <a:pt x="9797224" y="4893589"/>
                  </a:lnTo>
                  <a:lnTo>
                    <a:pt x="9789566" y="4892052"/>
                  </a:lnTo>
                  <a:lnTo>
                    <a:pt x="9781921" y="4893589"/>
                  </a:lnTo>
                  <a:lnTo>
                    <a:pt x="9775673" y="4897806"/>
                  </a:lnTo>
                  <a:lnTo>
                    <a:pt x="9771469" y="4904041"/>
                  </a:lnTo>
                  <a:lnTo>
                    <a:pt x="9769919" y="4911687"/>
                  </a:lnTo>
                  <a:lnTo>
                    <a:pt x="9771469" y="4919345"/>
                  </a:lnTo>
                  <a:lnTo>
                    <a:pt x="9775673" y="4925593"/>
                  </a:lnTo>
                  <a:lnTo>
                    <a:pt x="9781921" y="4929797"/>
                  </a:lnTo>
                  <a:lnTo>
                    <a:pt x="9789566" y="4931346"/>
                  </a:lnTo>
                  <a:lnTo>
                    <a:pt x="9797224" y="4929797"/>
                  </a:lnTo>
                  <a:lnTo>
                    <a:pt x="9803460" y="4925593"/>
                  </a:lnTo>
                  <a:lnTo>
                    <a:pt x="9807677" y="4919345"/>
                  </a:lnTo>
                  <a:lnTo>
                    <a:pt x="9809226" y="4911687"/>
                  </a:lnTo>
                  <a:close/>
                </a:path>
                <a:path w="14841219" h="10718800" extrusionOk="0">
                  <a:moveTo>
                    <a:pt x="9809226" y="4611395"/>
                  </a:moveTo>
                  <a:lnTo>
                    <a:pt x="9807677" y="4603750"/>
                  </a:lnTo>
                  <a:lnTo>
                    <a:pt x="9803460" y="4597514"/>
                  </a:lnTo>
                  <a:lnTo>
                    <a:pt x="9797212" y="4593298"/>
                  </a:lnTo>
                  <a:lnTo>
                    <a:pt x="9789566" y="4591761"/>
                  </a:lnTo>
                  <a:lnTo>
                    <a:pt x="9781921" y="4593298"/>
                  </a:lnTo>
                  <a:lnTo>
                    <a:pt x="9775673" y="4597514"/>
                  </a:lnTo>
                  <a:lnTo>
                    <a:pt x="9771469" y="4603750"/>
                  </a:lnTo>
                  <a:lnTo>
                    <a:pt x="9769919" y="4611395"/>
                  </a:lnTo>
                  <a:lnTo>
                    <a:pt x="9771469" y="4619053"/>
                  </a:lnTo>
                  <a:lnTo>
                    <a:pt x="9775673" y="4625302"/>
                  </a:lnTo>
                  <a:lnTo>
                    <a:pt x="9781921" y="4629505"/>
                  </a:lnTo>
                  <a:lnTo>
                    <a:pt x="9789566" y="4631055"/>
                  </a:lnTo>
                  <a:lnTo>
                    <a:pt x="9797212" y="4629505"/>
                  </a:lnTo>
                  <a:lnTo>
                    <a:pt x="9803460" y="4625302"/>
                  </a:lnTo>
                  <a:lnTo>
                    <a:pt x="9807677" y="4619053"/>
                  </a:lnTo>
                  <a:lnTo>
                    <a:pt x="9809226" y="4611395"/>
                  </a:lnTo>
                  <a:close/>
                </a:path>
                <a:path w="14841219" h="10718800" extrusionOk="0">
                  <a:moveTo>
                    <a:pt x="9809226" y="4511306"/>
                  </a:moveTo>
                  <a:lnTo>
                    <a:pt x="9807677" y="4503661"/>
                  </a:lnTo>
                  <a:lnTo>
                    <a:pt x="9803460" y="4497413"/>
                  </a:lnTo>
                  <a:lnTo>
                    <a:pt x="9797212" y="4493209"/>
                  </a:lnTo>
                  <a:lnTo>
                    <a:pt x="9789566" y="4491660"/>
                  </a:lnTo>
                  <a:lnTo>
                    <a:pt x="9781921" y="4493209"/>
                  </a:lnTo>
                  <a:lnTo>
                    <a:pt x="9775673" y="4497413"/>
                  </a:lnTo>
                  <a:lnTo>
                    <a:pt x="9771469" y="4503661"/>
                  </a:lnTo>
                  <a:lnTo>
                    <a:pt x="9769919" y="4511306"/>
                  </a:lnTo>
                  <a:lnTo>
                    <a:pt x="9771469" y="4518952"/>
                  </a:lnTo>
                  <a:lnTo>
                    <a:pt x="9775673" y="4525200"/>
                  </a:lnTo>
                  <a:lnTo>
                    <a:pt x="9781921" y="4529417"/>
                  </a:lnTo>
                  <a:lnTo>
                    <a:pt x="9789566" y="4530953"/>
                  </a:lnTo>
                  <a:lnTo>
                    <a:pt x="9797212" y="4529417"/>
                  </a:lnTo>
                  <a:lnTo>
                    <a:pt x="9803460" y="4525200"/>
                  </a:lnTo>
                  <a:lnTo>
                    <a:pt x="9807677" y="4518952"/>
                  </a:lnTo>
                  <a:lnTo>
                    <a:pt x="9809226" y="4511306"/>
                  </a:lnTo>
                  <a:close/>
                </a:path>
                <a:path w="14841219" h="10718800" extrusionOk="0">
                  <a:moveTo>
                    <a:pt x="9809226" y="4411205"/>
                  </a:moveTo>
                  <a:lnTo>
                    <a:pt x="9807677" y="4403560"/>
                  </a:lnTo>
                  <a:lnTo>
                    <a:pt x="9803460" y="4397311"/>
                  </a:lnTo>
                  <a:lnTo>
                    <a:pt x="9797212" y="4393108"/>
                  </a:lnTo>
                  <a:lnTo>
                    <a:pt x="9789566" y="4391558"/>
                  </a:lnTo>
                  <a:lnTo>
                    <a:pt x="9781921" y="4393108"/>
                  </a:lnTo>
                  <a:lnTo>
                    <a:pt x="9775673" y="4397311"/>
                  </a:lnTo>
                  <a:lnTo>
                    <a:pt x="9771469" y="4403560"/>
                  </a:lnTo>
                  <a:lnTo>
                    <a:pt x="9769919" y="4411205"/>
                  </a:lnTo>
                  <a:lnTo>
                    <a:pt x="9771469" y="4418863"/>
                  </a:lnTo>
                  <a:lnTo>
                    <a:pt x="9775673" y="4425099"/>
                  </a:lnTo>
                  <a:lnTo>
                    <a:pt x="9781921" y="4429303"/>
                  </a:lnTo>
                  <a:lnTo>
                    <a:pt x="9789566" y="4430852"/>
                  </a:lnTo>
                  <a:lnTo>
                    <a:pt x="9797212" y="4429303"/>
                  </a:lnTo>
                  <a:lnTo>
                    <a:pt x="9803460" y="4425099"/>
                  </a:lnTo>
                  <a:lnTo>
                    <a:pt x="9807677" y="4418863"/>
                  </a:lnTo>
                  <a:lnTo>
                    <a:pt x="9809226" y="4411205"/>
                  </a:lnTo>
                  <a:close/>
                </a:path>
                <a:path w="14841219" h="10718800" extrusionOk="0">
                  <a:moveTo>
                    <a:pt x="9809226" y="4311116"/>
                  </a:moveTo>
                  <a:lnTo>
                    <a:pt x="9807677" y="4303471"/>
                  </a:lnTo>
                  <a:lnTo>
                    <a:pt x="9803460" y="4297223"/>
                  </a:lnTo>
                  <a:lnTo>
                    <a:pt x="9797224" y="4293019"/>
                  </a:lnTo>
                  <a:lnTo>
                    <a:pt x="9789566" y="4291469"/>
                  </a:lnTo>
                  <a:lnTo>
                    <a:pt x="9781921" y="4293019"/>
                  </a:lnTo>
                  <a:lnTo>
                    <a:pt x="9775673" y="4297223"/>
                  </a:lnTo>
                  <a:lnTo>
                    <a:pt x="9771469" y="4303471"/>
                  </a:lnTo>
                  <a:lnTo>
                    <a:pt x="9769919" y="4311116"/>
                  </a:lnTo>
                  <a:lnTo>
                    <a:pt x="9771469" y="4318762"/>
                  </a:lnTo>
                  <a:lnTo>
                    <a:pt x="9775673" y="4325010"/>
                  </a:lnTo>
                  <a:lnTo>
                    <a:pt x="9781921" y="4329214"/>
                  </a:lnTo>
                  <a:lnTo>
                    <a:pt x="9789566" y="4330763"/>
                  </a:lnTo>
                  <a:lnTo>
                    <a:pt x="9797224" y="4329214"/>
                  </a:lnTo>
                  <a:lnTo>
                    <a:pt x="9803460" y="4325010"/>
                  </a:lnTo>
                  <a:lnTo>
                    <a:pt x="9807677" y="4318762"/>
                  </a:lnTo>
                  <a:lnTo>
                    <a:pt x="9809226" y="4311116"/>
                  </a:lnTo>
                  <a:close/>
                </a:path>
                <a:path w="14841219" h="10718800" extrusionOk="0">
                  <a:moveTo>
                    <a:pt x="9809226" y="4211028"/>
                  </a:moveTo>
                  <a:lnTo>
                    <a:pt x="9807677" y="4203382"/>
                  </a:lnTo>
                  <a:lnTo>
                    <a:pt x="9803460" y="4197134"/>
                  </a:lnTo>
                  <a:lnTo>
                    <a:pt x="9797224" y="4192917"/>
                  </a:lnTo>
                  <a:lnTo>
                    <a:pt x="9789566" y="4191368"/>
                  </a:lnTo>
                  <a:lnTo>
                    <a:pt x="9781921" y="4192917"/>
                  </a:lnTo>
                  <a:lnTo>
                    <a:pt x="9775673" y="4197134"/>
                  </a:lnTo>
                  <a:lnTo>
                    <a:pt x="9771469" y="4203382"/>
                  </a:lnTo>
                  <a:lnTo>
                    <a:pt x="9769919" y="4211028"/>
                  </a:lnTo>
                  <a:lnTo>
                    <a:pt x="9771469" y="4218673"/>
                  </a:lnTo>
                  <a:lnTo>
                    <a:pt x="9775673" y="4224921"/>
                  </a:lnTo>
                  <a:lnTo>
                    <a:pt x="9781921" y="4229125"/>
                  </a:lnTo>
                  <a:lnTo>
                    <a:pt x="9789566" y="4230675"/>
                  </a:lnTo>
                  <a:lnTo>
                    <a:pt x="9797224" y="4229125"/>
                  </a:lnTo>
                  <a:lnTo>
                    <a:pt x="9803460" y="4224921"/>
                  </a:lnTo>
                  <a:lnTo>
                    <a:pt x="9807677" y="4218673"/>
                  </a:lnTo>
                  <a:lnTo>
                    <a:pt x="9809226" y="4211028"/>
                  </a:lnTo>
                  <a:close/>
                </a:path>
                <a:path w="14841219" h="10718800" extrusionOk="0">
                  <a:moveTo>
                    <a:pt x="9809226" y="4110926"/>
                  </a:moveTo>
                  <a:lnTo>
                    <a:pt x="9807677" y="4103281"/>
                  </a:lnTo>
                  <a:lnTo>
                    <a:pt x="9803460" y="4097032"/>
                  </a:lnTo>
                  <a:lnTo>
                    <a:pt x="9797224" y="4092829"/>
                  </a:lnTo>
                  <a:lnTo>
                    <a:pt x="9789566" y="4091279"/>
                  </a:lnTo>
                  <a:lnTo>
                    <a:pt x="9781921" y="4092829"/>
                  </a:lnTo>
                  <a:lnTo>
                    <a:pt x="9775673" y="4097032"/>
                  </a:lnTo>
                  <a:lnTo>
                    <a:pt x="9771469" y="4103281"/>
                  </a:lnTo>
                  <a:lnTo>
                    <a:pt x="9769919" y="4110926"/>
                  </a:lnTo>
                  <a:lnTo>
                    <a:pt x="9771469" y="4118584"/>
                  </a:lnTo>
                  <a:lnTo>
                    <a:pt x="9775673" y="4124820"/>
                  </a:lnTo>
                  <a:lnTo>
                    <a:pt x="9781921" y="4129036"/>
                  </a:lnTo>
                  <a:lnTo>
                    <a:pt x="9789566" y="4130586"/>
                  </a:lnTo>
                  <a:lnTo>
                    <a:pt x="9797224" y="4129036"/>
                  </a:lnTo>
                  <a:lnTo>
                    <a:pt x="9803460" y="4124820"/>
                  </a:lnTo>
                  <a:lnTo>
                    <a:pt x="9807677" y="4118584"/>
                  </a:lnTo>
                  <a:lnTo>
                    <a:pt x="9809226" y="4110926"/>
                  </a:lnTo>
                  <a:close/>
                </a:path>
                <a:path w="14841219" h="10718800" extrusionOk="0">
                  <a:moveTo>
                    <a:pt x="9809226" y="4010825"/>
                  </a:moveTo>
                  <a:lnTo>
                    <a:pt x="9807677" y="4003179"/>
                  </a:lnTo>
                  <a:lnTo>
                    <a:pt x="9803460" y="3996944"/>
                  </a:lnTo>
                  <a:lnTo>
                    <a:pt x="9797224" y="3992727"/>
                  </a:lnTo>
                  <a:lnTo>
                    <a:pt x="9789566" y="3991178"/>
                  </a:lnTo>
                  <a:lnTo>
                    <a:pt x="9781921" y="3992727"/>
                  </a:lnTo>
                  <a:lnTo>
                    <a:pt x="9775673" y="3996944"/>
                  </a:lnTo>
                  <a:lnTo>
                    <a:pt x="9771469" y="4003179"/>
                  </a:lnTo>
                  <a:lnTo>
                    <a:pt x="9769919" y="4010825"/>
                  </a:lnTo>
                  <a:lnTo>
                    <a:pt x="9771469" y="4018483"/>
                  </a:lnTo>
                  <a:lnTo>
                    <a:pt x="9775673" y="4024731"/>
                  </a:lnTo>
                  <a:lnTo>
                    <a:pt x="9781921" y="4028935"/>
                  </a:lnTo>
                  <a:lnTo>
                    <a:pt x="9789566" y="4030472"/>
                  </a:lnTo>
                  <a:lnTo>
                    <a:pt x="9797224" y="4028935"/>
                  </a:lnTo>
                  <a:lnTo>
                    <a:pt x="9803460" y="4024731"/>
                  </a:lnTo>
                  <a:lnTo>
                    <a:pt x="9807677" y="4018483"/>
                  </a:lnTo>
                  <a:lnTo>
                    <a:pt x="9809226" y="4010825"/>
                  </a:lnTo>
                  <a:close/>
                </a:path>
                <a:path w="14841219" h="10718800" extrusionOk="0">
                  <a:moveTo>
                    <a:pt x="9809226" y="3910723"/>
                  </a:moveTo>
                  <a:lnTo>
                    <a:pt x="9807677" y="3903091"/>
                  </a:lnTo>
                  <a:lnTo>
                    <a:pt x="9803460" y="3896842"/>
                  </a:lnTo>
                  <a:lnTo>
                    <a:pt x="9797224" y="3892639"/>
                  </a:lnTo>
                  <a:lnTo>
                    <a:pt x="9789566" y="3891089"/>
                  </a:lnTo>
                  <a:lnTo>
                    <a:pt x="9781921" y="3892639"/>
                  </a:lnTo>
                  <a:lnTo>
                    <a:pt x="9775673" y="3896842"/>
                  </a:lnTo>
                  <a:lnTo>
                    <a:pt x="9771469" y="3903091"/>
                  </a:lnTo>
                  <a:lnTo>
                    <a:pt x="9769919" y="3910723"/>
                  </a:lnTo>
                  <a:lnTo>
                    <a:pt x="9771469" y="3918381"/>
                  </a:lnTo>
                  <a:lnTo>
                    <a:pt x="9775673" y="3924630"/>
                  </a:lnTo>
                  <a:lnTo>
                    <a:pt x="9781921" y="3928834"/>
                  </a:lnTo>
                  <a:lnTo>
                    <a:pt x="9789566" y="3930383"/>
                  </a:lnTo>
                  <a:lnTo>
                    <a:pt x="9797224" y="3928834"/>
                  </a:lnTo>
                  <a:lnTo>
                    <a:pt x="9803460" y="3924630"/>
                  </a:lnTo>
                  <a:lnTo>
                    <a:pt x="9807677" y="3918381"/>
                  </a:lnTo>
                  <a:lnTo>
                    <a:pt x="9809226" y="3910723"/>
                  </a:lnTo>
                  <a:close/>
                </a:path>
                <a:path w="14841219" h="10718800" extrusionOk="0">
                  <a:moveTo>
                    <a:pt x="9809226" y="3810647"/>
                  </a:moveTo>
                  <a:lnTo>
                    <a:pt x="9807677" y="3802989"/>
                  </a:lnTo>
                  <a:lnTo>
                    <a:pt x="9803460" y="3796741"/>
                  </a:lnTo>
                  <a:lnTo>
                    <a:pt x="9797224" y="3792537"/>
                  </a:lnTo>
                  <a:lnTo>
                    <a:pt x="9789566" y="3790988"/>
                  </a:lnTo>
                  <a:lnTo>
                    <a:pt x="9781921" y="3792537"/>
                  </a:lnTo>
                  <a:lnTo>
                    <a:pt x="9775673" y="3796741"/>
                  </a:lnTo>
                  <a:lnTo>
                    <a:pt x="9771469" y="3802989"/>
                  </a:lnTo>
                  <a:lnTo>
                    <a:pt x="9769919" y="3810647"/>
                  </a:lnTo>
                  <a:lnTo>
                    <a:pt x="9771469" y="3818293"/>
                  </a:lnTo>
                  <a:lnTo>
                    <a:pt x="9775673" y="3824528"/>
                  </a:lnTo>
                  <a:lnTo>
                    <a:pt x="9781921" y="3828745"/>
                  </a:lnTo>
                  <a:lnTo>
                    <a:pt x="9789566" y="3830282"/>
                  </a:lnTo>
                  <a:lnTo>
                    <a:pt x="9797224" y="3828745"/>
                  </a:lnTo>
                  <a:lnTo>
                    <a:pt x="9803460" y="3824528"/>
                  </a:lnTo>
                  <a:lnTo>
                    <a:pt x="9807677" y="3818293"/>
                  </a:lnTo>
                  <a:lnTo>
                    <a:pt x="9809226" y="3810647"/>
                  </a:lnTo>
                  <a:close/>
                </a:path>
                <a:path w="14841219" h="10718800" extrusionOk="0">
                  <a:moveTo>
                    <a:pt x="9809226" y="3710546"/>
                  </a:moveTo>
                  <a:lnTo>
                    <a:pt x="9807677" y="3702901"/>
                  </a:lnTo>
                  <a:lnTo>
                    <a:pt x="9803460" y="3696652"/>
                  </a:lnTo>
                  <a:lnTo>
                    <a:pt x="9797224" y="3692436"/>
                  </a:lnTo>
                  <a:lnTo>
                    <a:pt x="9789566" y="3690899"/>
                  </a:lnTo>
                  <a:lnTo>
                    <a:pt x="9781921" y="3692436"/>
                  </a:lnTo>
                  <a:lnTo>
                    <a:pt x="9775673" y="3696652"/>
                  </a:lnTo>
                  <a:lnTo>
                    <a:pt x="9771469" y="3702901"/>
                  </a:lnTo>
                  <a:lnTo>
                    <a:pt x="9769919" y="3710546"/>
                  </a:lnTo>
                  <a:lnTo>
                    <a:pt x="9771469" y="3718191"/>
                  </a:lnTo>
                  <a:lnTo>
                    <a:pt x="9775673" y="3724440"/>
                  </a:lnTo>
                  <a:lnTo>
                    <a:pt x="9781921" y="3728656"/>
                  </a:lnTo>
                  <a:lnTo>
                    <a:pt x="9789566" y="3730193"/>
                  </a:lnTo>
                  <a:lnTo>
                    <a:pt x="9797224" y="3728656"/>
                  </a:lnTo>
                  <a:lnTo>
                    <a:pt x="9803460" y="3724440"/>
                  </a:lnTo>
                  <a:lnTo>
                    <a:pt x="9807677" y="3718191"/>
                  </a:lnTo>
                  <a:lnTo>
                    <a:pt x="9809226" y="3710546"/>
                  </a:lnTo>
                  <a:close/>
                </a:path>
                <a:path w="14841219" h="10718800" extrusionOk="0">
                  <a:moveTo>
                    <a:pt x="9809226" y="3610457"/>
                  </a:moveTo>
                  <a:lnTo>
                    <a:pt x="9807677" y="3602799"/>
                  </a:lnTo>
                  <a:lnTo>
                    <a:pt x="9803460" y="3596563"/>
                  </a:lnTo>
                  <a:lnTo>
                    <a:pt x="9797224" y="3592347"/>
                  </a:lnTo>
                  <a:lnTo>
                    <a:pt x="9789566" y="3590798"/>
                  </a:lnTo>
                  <a:lnTo>
                    <a:pt x="9781921" y="3592347"/>
                  </a:lnTo>
                  <a:lnTo>
                    <a:pt x="9775673" y="3596563"/>
                  </a:lnTo>
                  <a:lnTo>
                    <a:pt x="9771469" y="3602799"/>
                  </a:lnTo>
                  <a:lnTo>
                    <a:pt x="9769919" y="3610457"/>
                  </a:lnTo>
                  <a:lnTo>
                    <a:pt x="9771469" y="3618103"/>
                  </a:lnTo>
                  <a:lnTo>
                    <a:pt x="9775673" y="3624338"/>
                  </a:lnTo>
                  <a:lnTo>
                    <a:pt x="9781921" y="3628555"/>
                  </a:lnTo>
                  <a:lnTo>
                    <a:pt x="9789566" y="3630091"/>
                  </a:lnTo>
                  <a:lnTo>
                    <a:pt x="9797224" y="3628555"/>
                  </a:lnTo>
                  <a:lnTo>
                    <a:pt x="9803460" y="3624338"/>
                  </a:lnTo>
                  <a:lnTo>
                    <a:pt x="9807677" y="3618103"/>
                  </a:lnTo>
                  <a:lnTo>
                    <a:pt x="9809226" y="3610457"/>
                  </a:lnTo>
                  <a:close/>
                </a:path>
                <a:path w="14841219" h="10718800" extrusionOk="0">
                  <a:moveTo>
                    <a:pt x="9809226" y="3510343"/>
                  </a:moveTo>
                  <a:lnTo>
                    <a:pt x="9807677" y="3502698"/>
                  </a:lnTo>
                  <a:lnTo>
                    <a:pt x="9803460" y="3496462"/>
                  </a:lnTo>
                  <a:lnTo>
                    <a:pt x="9797224" y="3492258"/>
                  </a:lnTo>
                  <a:lnTo>
                    <a:pt x="9789566" y="3490709"/>
                  </a:lnTo>
                  <a:lnTo>
                    <a:pt x="9781921" y="3492258"/>
                  </a:lnTo>
                  <a:lnTo>
                    <a:pt x="9775673" y="3496462"/>
                  </a:lnTo>
                  <a:lnTo>
                    <a:pt x="9771469" y="3502698"/>
                  </a:lnTo>
                  <a:lnTo>
                    <a:pt x="9769919" y="3510343"/>
                  </a:lnTo>
                  <a:lnTo>
                    <a:pt x="9771469" y="3518001"/>
                  </a:lnTo>
                  <a:lnTo>
                    <a:pt x="9775673" y="3524250"/>
                  </a:lnTo>
                  <a:lnTo>
                    <a:pt x="9781921" y="3528453"/>
                  </a:lnTo>
                  <a:lnTo>
                    <a:pt x="9789566" y="3530003"/>
                  </a:lnTo>
                  <a:lnTo>
                    <a:pt x="9797224" y="3528453"/>
                  </a:lnTo>
                  <a:lnTo>
                    <a:pt x="9803460" y="3524250"/>
                  </a:lnTo>
                  <a:lnTo>
                    <a:pt x="9807677" y="3518001"/>
                  </a:lnTo>
                  <a:lnTo>
                    <a:pt x="9809226" y="3510343"/>
                  </a:lnTo>
                  <a:close/>
                </a:path>
                <a:path w="14841219" h="10718800" extrusionOk="0">
                  <a:moveTo>
                    <a:pt x="9809226" y="3410254"/>
                  </a:moveTo>
                  <a:lnTo>
                    <a:pt x="9807677" y="3402609"/>
                  </a:lnTo>
                  <a:lnTo>
                    <a:pt x="9803460" y="3396361"/>
                  </a:lnTo>
                  <a:lnTo>
                    <a:pt x="9797224" y="3392144"/>
                  </a:lnTo>
                  <a:lnTo>
                    <a:pt x="9789566" y="3390608"/>
                  </a:lnTo>
                  <a:lnTo>
                    <a:pt x="9781921" y="3392144"/>
                  </a:lnTo>
                  <a:lnTo>
                    <a:pt x="9775673" y="3396361"/>
                  </a:lnTo>
                  <a:lnTo>
                    <a:pt x="9771469" y="3402609"/>
                  </a:lnTo>
                  <a:lnTo>
                    <a:pt x="9769919" y="3410254"/>
                  </a:lnTo>
                  <a:lnTo>
                    <a:pt x="9771469" y="3417900"/>
                  </a:lnTo>
                  <a:lnTo>
                    <a:pt x="9775673" y="3424148"/>
                  </a:lnTo>
                  <a:lnTo>
                    <a:pt x="9781921" y="3428365"/>
                  </a:lnTo>
                  <a:lnTo>
                    <a:pt x="9789566" y="3429901"/>
                  </a:lnTo>
                  <a:lnTo>
                    <a:pt x="9797224" y="3428365"/>
                  </a:lnTo>
                  <a:lnTo>
                    <a:pt x="9803460" y="3424148"/>
                  </a:lnTo>
                  <a:lnTo>
                    <a:pt x="9807677" y="3417900"/>
                  </a:lnTo>
                  <a:lnTo>
                    <a:pt x="9809226" y="3410254"/>
                  </a:lnTo>
                  <a:close/>
                </a:path>
                <a:path w="14841219" h="10718800" extrusionOk="0">
                  <a:moveTo>
                    <a:pt x="9809226" y="3310166"/>
                  </a:moveTo>
                  <a:lnTo>
                    <a:pt x="9807677" y="3302508"/>
                  </a:lnTo>
                  <a:lnTo>
                    <a:pt x="9803460" y="3296259"/>
                  </a:lnTo>
                  <a:lnTo>
                    <a:pt x="9797224" y="3292056"/>
                  </a:lnTo>
                  <a:lnTo>
                    <a:pt x="9789566" y="3290506"/>
                  </a:lnTo>
                  <a:lnTo>
                    <a:pt x="9781921" y="3292056"/>
                  </a:lnTo>
                  <a:lnTo>
                    <a:pt x="9775673" y="3296259"/>
                  </a:lnTo>
                  <a:lnTo>
                    <a:pt x="9771469" y="3302508"/>
                  </a:lnTo>
                  <a:lnTo>
                    <a:pt x="9769919" y="3310166"/>
                  </a:lnTo>
                  <a:lnTo>
                    <a:pt x="9771469" y="3317811"/>
                  </a:lnTo>
                  <a:lnTo>
                    <a:pt x="9775673" y="3324047"/>
                  </a:lnTo>
                  <a:lnTo>
                    <a:pt x="9781921" y="3328263"/>
                  </a:lnTo>
                  <a:lnTo>
                    <a:pt x="9789566" y="3329800"/>
                  </a:lnTo>
                  <a:lnTo>
                    <a:pt x="9797224" y="3328263"/>
                  </a:lnTo>
                  <a:lnTo>
                    <a:pt x="9803460" y="3324047"/>
                  </a:lnTo>
                  <a:lnTo>
                    <a:pt x="9807677" y="3317811"/>
                  </a:lnTo>
                  <a:lnTo>
                    <a:pt x="9809226" y="3310166"/>
                  </a:lnTo>
                  <a:close/>
                </a:path>
                <a:path w="14841219" h="10718800" extrusionOk="0">
                  <a:moveTo>
                    <a:pt x="9809226" y="3009862"/>
                  </a:moveTo>
                  <a:lnTo>
                    <a:pt x="9807677" y="3002216"/>
                  </a:lnTo>
                  <a:lnTo>
                    <a:pt x="9803460" y="2995980"/>
                  </a:lnTo>
                  <a:lnTo>
                    <a:pt x="9797212" y="2991764"/>
                  </a:lnTo>
                  <a:lnTo>
                    <a:pt x="9789566" y="2990215"/>
                  </a:lnTo>
                  <a:lnTo>
                    <a:pt x="9781921" y="2991764"/>
                  </a:lnTo>
                  <a:lnTo>
                    <a:pt x="9775673" y="2995980"/>
                  </a:lnTo>
                  <a:lnTo>
                    <a:pt x="9771469" y="3002216"/>
                  </a:lnTo>
                  <a:lnTo>
                    <a:pt x="9769919" y="3009862"/>
                  </a:lnTo>
                  <a:lnTo>
                    <a:pt x="9771469" y="3017507"/>
                  </a:lnTo>
                  <a:lnTo>
                    <a:pt x="9775673" y="3023755"/>
                  </a:lnTo>
                  <a:lnTo>
                    <a:pt x="9781921" y="3027972"/>
                  </a:lnTo>
                  <a:lnTo>
                    <a:pt x="9789566" y="3029508"/>
                  </a:lnTo>
                  <a:lnTo>
                    <a:pt x="9797212" y="3027972"/>
                  </a:lnTo>
                  <a:lnTo>
                    <a:pt x="9803460" y="3023755"/>
                  </a:lnTo>
                  <a:lnTo>
                    <a:pt x="9807677" y="3017507"/>
                  </a:lnTo>
                  <a:lnTo>
                    <a:pt x="9809226" y="3009862"/>
                  </a:lnTo>
                  <a:close/>
                </a:path>
                <a:path w="14841219" h="10718800" extrusionOk="0">
                  <a:moveTo>
                    <a:pt x="9809226" y="2909760"/>
                  </a:moveTo>
                  <a:lnTo>
                    <a:pt x="9807677" y="2902127"/>
                  </a:lnTo>
                  <a:lnTo>
                    <a:pt x="9803460" y="2895879"/>
                  </a:lnTo>
                  <a:lnTo>
                    <a:pt x="9797212" y="2891663"/>
                  </a:lnTo>
                  <a:lnTo>
                    <a:pt x="9789566" y="2890126"/>
                  </a:lnTo>
                  <a:lnTo>
                    <a:pt x="9781921" y="2891663"/>
                  </a:lnTo>
                  <a:lnTo>
                    <a:pt x="9775673" y="2895879"/>
                  </a:lnTo>
                  <a:lnTo>
                    <a:pt x="9771469" y="2902127"/>
                  </a:lnTo>
                  <a:lnTo>
                    <a:pt x="9769919" y="2909760"/>
                  </a:lnTo>
                  <a:lnTo>
                    <a:pt x="9771469" y="2917418"/>
                  </a:lnTo>
                  <a:lnTo>
                    <a:pt x="9775673" y="2923654"/>
                  </a:lnTo>
                  <a:lnTo>
                    <a:pt x="9781921" y="2927870"/>
                  </a:lnTo>
                  <a:lnTo>
                    <a:pt x="9789566" y="2929407"/>
                  </a:lnTo>
                  <a:lnTo>
                    <a:pt x="9797212" y="2927870"/>
                  </a:lnTo>
                  <a:lnTo>
                    <a:pt x="9803460" y="2923654"/>
                  </a:lnTo>
                  <a:lnTo>
                    <a:pt x="9807677" y="2917418"/>
                  </a:lnTo>
                  <a:lnTo>
                    <a:pt x="9809226" y="2909760"/>
                  </a:lnTo>
                  <a:close/>
                </a:path>
                <a:path w="14841219" h="10718800" extrusionOk="0">
                  <a:moveTo>
                    <a:pt x="9809226" y="2809659"/>
                  </a:moveTo>
                  <a:lnTo>
                    <a:pt x="9807677" y="2802013"/>
                  </a:lnTo>
                  <a:lnTo>
                    <a:pt x="9803460" y="2795778"/>
                  </a:lnTo>
                  <a:lnTo>
                    <a:pt x="9797212" y="2791574"/>
                  </a:lnTo>
                  <a:lnTo>
                    <a:pt x="9789566" y="2790025"/>
                  </a:lnTo>
                  <a:lnTo>
                    <a:pt x="9781921" y="2791574"/>
                  </a:lnTo>
                  <a:lnTo>
                    <a:pt x="9775673" y="2795778"/>
                  </a:lnTo>
                  <a:lnTo>
                    <a:pt x="9771469" y="2802013"/>
                  </a:lnTo>
                  <a:lnTo>
                    <a:pt x="9769919" y="2809659"/>
                  </a:lnTo>
                  <a:lnTo>
                    <a:pt x="9771469" y="2817317"/>
                  </a:lnTo>
                  <a:lnTo>
                    <a:pt x="9775673" y="2823565"/>
                  </a:lnTo>
                  <a:lnTo>
                    <a:pt x="9781921" y="2827769"/>
                  </a:lnTo>
                  <a:lnTo>
                    <a:pt x="9789566" y="2829318"/>
                  </a:lnTo>
                  <a:lnTo>
                    <a:pt x="9797212" y="2827769"/>
                  </a:lnTo>
                  <a:lnTo>
                    <a:pt x="9803460" y="2823565"/>
                  </a:lnTo>
                  <a:lnTo>
                    <a:pt x="9807677" y="2817317"/>
                  </a:lnTo>
                  <a:lnTo>
                    <a:pt x="9809226" y="2809659"/>
                  </a:lnTo>
                  <a:close/>
                </a:path>
                <a:path w="14841219" h="10718800" extrusionOk="0">
                  <a:moveTo>
                    <a:pt x="9809226" y="2709595"/>
                  </a:moveTo>
                  <a:lnTo>
                    <a:pt x="9807677" y="2701937"/>
                  </a:lnTo>
                  <a:lnTo>
                    <a:pt x="9803460" y="2695689"/>
                  </a:lnTo>
                  <a:lnTo>
                    <a:pt x="9797224" y="2691473"/>
                  </a:lnTo>
                  <a:lnTo>
                    <a:pt x="9789566" y="2689936"/>
                  </a:lnTo>
                  <a:lnTo>
                    <a:pt x="9781921" y="2691473"/>
                  </a:lnTo>
                  <a:lnTo>
                    <a:pt x="9775673" y="2695689"/>
                  </a:lnTo>
                  <a:lnTo>
                    <a:pt x="9771469" y="2701937"/>
                  </a:lnTo>
                  <a:lnTo>
                    <a:pt x="9769919" y="2709595"/>
                  </a:lnTo>
                  <a:lnTo>
                    <a:pt x="9771469" y="2717241"/>
                  </a:lnTo>
                  <a:lnTo>
                    <a:pt x="9775673" y="2723477"/>
                  </a:lnTo>
                  <a:lnTo>
                    <a:pt x="9781921" y="2727680"/>
                  </a:lnTo>
                  <a:lnTo>
                    <a:pt x="9789566" y="2729230"/>
                  </a:lnTo>
                  <a:lnTo>
                    <a:pt x="9797224" y="2727680"/>
                  </a:lnTo>
                  <a:lnTo>
                    <a:pt x="9803460" y="2723477"/>
                  </a:lnTo>
                  <a:lnTo>
                    <a:pt x="9807677" y="2717241"/>
                  </a:lnTo>
                  <a:lnTo>
                    <a:pt x="9809226" y="2709595"/>
                  </a:lnTo>
                  <a:close/>
                </a:path>
                <a:path w="14841219" h="10718800" extrusionOk="0">
                  <a:moveTo>
                    <a:pt x="9809226" y="2609481"/>
                  </a:moveTo>
                  <a:lnTo>
                    <a:pt x="9807677" y="2601836"/>
                  </a:lnTo>
                  <a:lnTo>
                    <a:pt x="9803460" y="2595588"/>
                  </a:lnTo>
                  <a:lnTo>
                    <a:pt x="9797224" y="2591384"/>
                  </a:lnTo>
                  <a:lnTo>
                    <a:pt x="9789566" y="2589834"/>
                  </a:lnTo>
                  <a:lnTo>
                    <a:pt x="9781921" y="2591384"/>
                  </a:lnTo>
                  <a:lnTo>
                    <a:pt x="9775673" y="2595588"/>
                  </a:lnTo>
                  <a:lnTo>
                    <a:pt x="9771469" y="2601836"/>
                  </a:lnTo>
                  <a:lnTo>
                    <a:pt x="9769919" y="2609481"/>
                  </a:lnTo>
                  <a:lnTo>
                    <a:pt x="9771469" y="2617139"/>
                  </a:lnTo>
                  <a:lnTo>
                    <a:pt x="9775673" y="2623388"/>
                  </a:lnTo>
                  <a:lnTo>
                    <a:pt x="9781921" y="2627592"/>
                  </a:lnTo>
                  <a:lnTo>
                    <a:pt x="9789566" y="2629141"/>
                  </a:lnTo>
                  <a:lnTo>
                    <a:pt x="9797224" y="2627592"/>
                  </a:lnTo>
                  <a:lnTo>
                    <a:pt x="9803460" y="2623388"/>
                  </a:lnTo>
                  <a:lnTo>
                    <a:pt x="9807677" y="2617139"/>
                  </a:lnTo>
                  <a:lnTo>
                    <a:pt x="9809226" y="2609481"/>
                  </a:lnTo>
                  <a:close/>
                </a:path>
                <a:path w="14841219" h="10718800" extrusionOk="0">
                  <a:moveTo>
                    <a:pt x="9809226" y="2509393"/>
                  </a:moveTo>
                  <a:lnTo>
                    <a:pt x="9807677" y="2501747"/>
                  </a:lnTo>
                  <a:lnTo>
                    <a:pt x="9803460" y="2495499"/>
                  </a:lnTo>
                  <a:lnTo>
                    <a:pt x="9797224" y="2491282"/>
                  </a:lnTo>
                  <a:lnTo>
                    <a:pt x="9789566" y="2489733"/>
                  </a:lnTo>
                  <a:lnTo>
                    <a:pt x="9781921" y="2491282"/>
                  </a:lnTo>
                  <a:lnTo>
                    <a:pt x="9775673" y="2495499"/>
                  </a:lnTo>
                  <a:lnTo>
                    <a:pt x="9771469" y="2501747"/>
                  </a:lnTo>
                  <a:lnTo>
                    <a:pt x="9769919" y="2509393"/>
                  </a:lnTo>
                  <a:lnTo>
                    <a:pt x="9771469" y="2517038"/>
                  </a:lnTo>
                  <a:lnTo>
                    <a:pt x="9775673" y="2523286"/>
                  </a:lnTo>
                  <a:lnTo>
                    <a:pt x="9781921" y="2527490"/>
                  </a:lnTo>
                  <a:lnTo>
                    <a:pt x="9789566" y="2529027"/>
                  </a:lnTo>
                  <a:lnTo>
                    <a:pt x="9797224" y="2527490"/>
                  </a:lnTo>
                  <a:lnTo>
                    <a:pt x="9803460" y="2523286"/>
                  </a:lnTo>
                  <a:lnTo>
                    <a:pt x="9807677" y="2517038"/>
                  </a:lnTo>
                  <a:lnTo>
                    <a:pt x="9809226" y="2509393"/>
                  </a:lnTo>
                  <a:close/>
                </a:path>
                <a:path w="14841219" h="10718800" extrusionOk="0">
                  <a:moveTo>
                    <a:pt x="9809226" y="2409291"/>
                  </a:moveTo>
                  <a:lnTo>
                    <a:pt x="9807677" y="2401646"/>
                  </a:lnTo>
                  <a:lnTo>
                    <a:pt x="9803460" y="2395397"/>
                  </a:lnTo>
                  <a:lnTo>
                    <a:pt x="9797224" y="2391194"/>
                  </a:lnTo>
                  <a:lnTo>
                    <a:pt x="9789566" y="2389644"/>
                  </a:lnTo>
                  <a:lnTo>
                    <a:pt x="9781921" y="2391194"/>
                  </a:lnTo>
                  <a:lnTo>
                    <a:pt x="9775673" y="2395397"/>
                  </a:lnTo>
                  <a:lnTo>
                    <a:pt x="9771469" y="2401646"/>
                  </a:lnTo>
                  <a:lnTo>
                    <a:pt x="9769919" y="2409291"/>
                  </a:lnTo>
                  <a:lnTo>
                    <a:pt x="9771469" y="2416937"/>
                  </a:lnTo>
                  <a:lnTo>
                    <a:pt x="9775673" y="2423185"/>
                  </a:lnTo>
                  <a:lnTo>
                    <a:pt x="9781921" y="2427401"/>
                  </a:lnTo>
                  <a:lnTo>
                    <a:pt x="9789566" y="2428938"/>
                  </a:lnTo>
                  <a:lnTo>
                    <a:pt x="9797224" y="2427401"/>
                  </a:lnTo>
                  <a:lnTo>
                    <a:pt x="9803460" y="2423185"/>
                  </a:lnTo>
                  <a:lnTo>
                    <a:pt x="9807677" y="2416937"/>
                  </a:lnTo>
                  <a:lnTo>
                    <a:pt x="9809226" y="2409291"/>
                  </a:lnTo>
                  <a:close/>
                </a:path>
                <a:path w="14841219" h="10718800" extrusionOk="0">
                  <a:moveTo>
                    <a:pt x="9809226" y="2309203"/>
                  </a:moveTo>
                  <a:lnTo>
                    <a:pt x="9807677" y="2301544"/>
                  </a:lnTo>
                  <a:lnTo>
                    <a:pt x="9803460" y="2295309"/>
                  </a:lnTo>
                  <a:lnTo>
                    <a:pt x="9797224" y="2291092"/>
                  </a:lnTo>
                  <a:lnTo>
                    <a:pt x="9789566" y="2289543"/>
                  </a:lnTo>
                  <a:lnTo>
                    <a:pt x="9781921" y="2291092"/>
                  </a:lnTo>
                  <a:lnTo>
                    <a:pt x="9775673" y="2295309"/>
                  </a:lnTo>
                  <a:lnTo>
                    <a:pt x="9771469" y="2301544"/>
                  </a:lnTo>
                  <a:lnTo>
                    <a:pt x="9769919" y="2309203"/>
                  </a:lnTo>
                  <a:lnTo>
                    <a:pt x="9771469" y="2316848"/>
                  </a:lnTo>
                  <a:lnTo>
                    <a:pt x="9775673" y="2323096"/>
                  </a:lnTo>
                  <a:lnTo>
                    <a:pt x="9781921" y="2327300"/>
                  </a:lnTo>
                  <a:lnTo>
                    <a:pt x="9789566" y="2328837"/>
                  </a:lnTo>
                  <a:lnTo>
                    <a:pt x="9797224" y="2327300"/>
                  </a:lnTo>
                  <a:lnTo>
                    <a:pt x="9803460" y="2323096"/>
                  </a:lnTo>
                  <a:lnTo>
                    <a:pt x="9807677" y="2316848"/>
                  </a:lnTo>
                  <a:lnTo>
                    <a:pt x="9809226" y="2309203"/>
                  </a:lnTo>
                  <a:close/>
                </a:path>
                <a:path w="14841219" h="10718800" extrusionOk="0">
                  <a:moveTo>
                    <a:pt x="9809226" y="2209101"/>
                  </a:moveTo>
                  <a:lnTo>
                    <a:pt x="9807677" y="2201456"/>
                  </a:lnTo>
                  <a:lnTo>
                    <a:pt x="9803460" y="2195207"/>
                  </a:lnTo>
                  <a:lnTo>
                    <a:pt x="9797224" y="2191004"/>
                  </a:lnTo>
                  <a:lnTo>
                    <a:pt x="9789566" y="2189454"/>
                  </a:lnTo>
                  <a:lnTo>
                    <a:pt x="9781921" y="2191004"/>
                  </a:lnTo>
                  <a:lnTo>
                    <a:pt x="9775673" y="2195207"/>
                  </a:lnTo>
                  <a:lnTo>
                    <a:pt x="9771469" y="2201456"/>
                  </a:lnTo>
                  <a:lnTo>
                    <a:pt x="9769919" y="2209101"/>
                  </a:lnTo>
                  <a:lnTo>
                    <a:pt x="9771469" y="2216759"/>
                  </a:lnTo>
                  <a:lnTo>
                    <a:pt x="9775673" y="2222995"/>
                  </a:lnTo>
                  <a:lnTo>
                    <a:pt x="9781921" y="2227211"/>
                  </a:lnTo>
                  <a:lnTo>
                    <a:pt x="9789566" y="2228748"/>
                  </a:lnTo>
                  <a:lnTo>
                    <a:pt x="9797224" y="2227211"/>
                  </a:lnTo>
                  <a:lnTo>
                    <a:pt x="9803460" y="2222995"/>
                  </a:lnTo>
                  <a:lnTo>
                    <a:pt x="9807677" y="2216759"/>
                  </a:lnTo>
                  <a:lnTo>
                    <a:pt x="9809226" y="2209101"/>
                  </a:lnTo>
                  <a:close/>
                </a:path>
                <a:path w="14841219" h="10718800" extrusionOk="0">
                  <a:moveTo>
                    <a:pt x="9809226" y="2109000"/>
                  </a:moveTo>
                  <a:lnTo>
                    <a:pt x="9807677" y="2101354"/>
                  </a:lnTo>
                  <a:lnTo>
                    <a:pt x="9803460" y="2095119"/>
                  </a:lnTo>
                  <a:lnTo>
                    <a:pt x="9797224" y="2090902"/>
                  </a:lnTo>
                  <a:lnTo>
                    <a:pt x="9789566" y="2089365"/>
                  </a:lnTo>
                  <a:lnTo>
                    <a:pt x="9781921" y="2090902"/>
                  </a:lnTo>
                  <a:lnTo>
                    <a:pt x="9775673" y="2095119"/>
                  </a:lnTo>
                  <a:lnTo>
                    <a:pt x="9771469" y="2101354"/>
                  </a:lnTo>
                  <a:lnTo>
                    <a:pt x="9769919" y="2109000"/>
                  </a:lnTo>
                  <a:lnTo>
                    <a:pt x="9771469" y="2116658"/>
                  </a:lnTo>
                  <a:lnTo>
                    <a:pt x="9775673" y="2122894"/>
                  </a:lnTo>
                  <a:lnTo>
                    <a:pt x="9781921" y="2127110"/>
                  </a:lnTo>
                  <a:lnTo>
                    <a:pt x="9789566" y="2128659"/>
                  </a:lnTo>
                  <a:lnTo>
                    <a:pt x="9797224" y="2127110"/>
                  </a:lnTo>
                  <a:lnTo>
                    <a:pt x="9803460" y="2122894"/>
                  </a:lnTo>
                  <a:lnTo>
                    <a:pt x="9807677" y="2116658"/>
                  </a:lnTo>
                  <a:lnTo>
                    <a:pt x="9809226" y="2109000"/>
                  </a:lnTo>
                  <a:close/>
                </a:path>
                <a:path w="14841219" h="10718800" extrusionOk="0">
                  <a:moveTo>
                    <a:pt x="9809226" y="2008911"/>
                  </a:moveTo>
                  <a:lnTo>
                    <a:pt x="9807677" y="2001266"/>
                  </a:lnTo>
                  <a:lnTo>
                    <a:pt x="9803460" y="1995017"/>
                  </a:lnTo>
                  <a:lnTo>
                    <a:pt x="9797224" y="1990801"/>
                  </a:lnTo>
                  <a:lnTo>
                    <a:pt x="9789566" y="1989264"/>
                  </a:lnTo>
                  <a:lnTo>
                    <a:pt x="9781921" y="1990801"/>
                  </a:lnTo>
                  <a:lnTo>
                    <a:pt x="9775673" y="1995017"/>
                  </a:lnTo>
                  <a:lnTo>
                    <a:pt x="9771469" y="2001266"/>
                  </a:lnTo>
                  <a:lnTo>
                    <a:pt x="9769919" y="2008911"/>
                  </a:lnTo>
                  <a:lnTo>
                    <a:pt x="9771469" y="2016556"/>
                  </a:lnTo>
                  <a:lnTo>
                    <a:pt x="9775673" y="2022805"/>
                  </a:lnTo>
                  <a:lnTo>
                    <a:pt x="9781921" y="2027008"/>
                  </a:lnTo>
                  <a:lnTo>
                    <a:pt x="9789566" y="2028558"/>
                  </a:lnTo>
                  <a:lnTo>
                    <a:pt x="9797224" y="2027008"/>
                  </a:lnTo>
                  <a:lnTo>
                    <a:pt x="9803460" y="2022805"/>
                  </a:lnTo>
                  <a:lnTo>
                    <a:pt x="9807677" y="2016556"/>
                  </a:lnTo>
                  <a:lnTo>
                    <a:pt x="9809226" y="2008911"/>
                  </a:lnTo>
                  <a:close/>
                </a:path>
                <a:path w="14841219" h="10718800" extrusionOk="0">
                  <a:moveTo>
                    <a:pt x="9809226" y="1908810"/>
                  </a:moveTo>
                  <a:lnTo>
                    <a:pt x="9807677" y="1901164"/>
                  </a:lnTo>
                  <a:lnTo>
                    <a:pt x="9803460" y="1894916"/>
                  </a:lnTo>
                  <a:lnTo>
                    <a:pt x="9797224" y="1890712"/>
                  </a:lnTo>
                  <a:lnTo>
                    <a:pt x="9789566" y="1889175"/>
                  </a:lnTo>
                  <a:lnTo>
                    <a:pt x="9781921" y="1890712"/>
                  </a:lnTo>
                  <a:lnTo>
                    <a:pt x="9775673" y="1894916"/>
                  </a:lnTo>
                  <a:lnTo>
                    <a:pt x="9771469" y="1901164"/>
                  </a:lnTo>
                  <a:lnTo>
                    <a:pt x="9769919" y="1908810"/>
                  </a:lnTo>
                  <a:lnTo>
                    <a:pt x="9771469" y="1916455"/>
                  </a:lnTo>
                  <a:lnTo>
                    <a:pt x="9775673" y="1922703"/>
                  </a:lnTo>
                  <a:lnTo>
                    <a:pt x="9781921" y="1926920"/>
                  </a:lnTo>
                  <a:lnTo>
                    <a:pt x="9789566" y="1928469"/>
                  </a:lnTo>
                  <a:lnTo>
                    <a:pt x="9797224" y="1926920"/>
                  </a:lnTo>
                  <a:lnTo>
                    <a:pt x="9803460" y="1922703"/>
                  </a:lnTo>
                  <a:lnTo>
                    <a:pt x="9807677" y="1916455"/>
                  </a:lnTo>
                  <a:lnTo>
                    <a:pt x="9809226" y="1908810"/>
                  </a:lnTo>
                  <a:close/>
                </a:path>
                <a:path w="14841219" h="10718800" extrusionOk="0">
                  <a:moveTo>
                    <a:pt x="9809226" y="1808721"/>
                  </a:moveTo>
                  <a:lnTo>
                    <a:pt x="9807677" y="1801063"/>
                  </a:lnTo>
                  <a:lnTo>
                    <a:pt x="9803460" y="1794827"/>
                  </a:lnTo>
                  <a:lnTo>
                    <a:pt x="9797224" y="1790611"/>
                  </a:lnTo>
                  <a:lnTo>
                    <a:pt x="9789566" y="1789074"/>
                  </a:lnTo>
                  <a:lnTo>
                    <a:pt x="9781921" y="1790611"/>
                  </a:lnTo>
                  <a:lnTo>
                    <a:pt x="9775673" y="1794827"/>
                  </a:lnTo>
                  <a:lnTo>
                    <a:pt x="9771469" y="1801063"/>
                  </a:lnTo>
                  <a:lnTo>
                    <a:pt x="9769919" y="1808721"/>
                  </a:lnTo>
                  <a:lnTo>
                    <a:pt x="9771469" y="1816366"/>
                  </a:lnTo>
                  <a:lnTo>
                    <a:pt x="9775673" y="1822615"/>
                  </a:lnTo>
                  <a:lnTo>
                    <a:pt x="9781921" y="1826818"/>
                  </a:lnTo>
                  <a:lnTo>
                    <a:pt x="9789566" y="1828368"/>
                  </a:lnTo>
                  <a:lnTo>
                    <a:pt x="9797224" y="1826818"/>
                  </a:lnTo>
                  <a:lnTo>
                    <a:pt x="9803460" y="1822615"/>
                  </a:lnTo>
                  <a:lnTo>
                    <a:pt x="9807677" y="1816366"/>
                  </a:lnTo>
                  <a:lnTo>
                    <a:pt x="9809226" y="1808721"/>
                  </a:lnTo>
                  <a:close/>
                </a:path>
                <a:path w="14841219" h="10718800" extrusionOk="0">
                  <a:moveTo>
                    <a:pt x="9809226" y="1708619"/>
                  </a:moveTo>
                  <a:lnTo>
                    <a:pt x="9807677" y="1700974"/>
                  </a:lnTo>
                  <a:lnTo>
                    <a:pt x="9803460" y="1694726"/>
                  </a:lnTo>
                  <a:lnTo>
                    <a:pt x="9797224" y="1690522"/>
                  </a:lnTo>
                  <a:lnTo>
                    <a:pt x="9789566" y="1688985"/>
                  </a:lnTo>
                  <a:lnTo>
                    <a:pt x="9781921" y="1690522"/>
                  </a:lnTo>
                  <a:lnTo>
                    <a:pt x="9775673" y="1694726"/>
                  </a:lnTo>
                  <a:lnTo>
                    <a:pt x="9771469" y="1700974"/>
                  </a:lnTo>
                  <a:lnTo>
                    <a:pt x="9769919" y="1708619"/>
                  </a:lnTo>
                  <a:lnTo>
                    <a:pt x="9771469" y="1716278"/>
                  </a:lnTo>
                  <a:lnTo>
                    <a:pt x="9775673" y="1722513"/>
                  </a:lnTo>
                  <a:lnTo>
                    <a:pt x="9781921" y="1726730"/>
                  </a:lnTo>
                  <a:lnTo>
                    <a:pt x="9789566" y="1728266"/>
                  </a:lnTo>
                  <a:lnTo>
                    <a:pt x="9797224" y="1726730"/>
                  </a:lnTo>
                  <a:lnTo>
                    <a:pt x="9803460" y="1722513"/>
                  </a:lnTo>
                  <a:lnTo>
                    <a:pt x="9807677" y="1716278"/>
                  </a:lnTo>
                  <a:lnTo>
                    <a:pt x="9809226" y="1708619"/>
                  </a:lnTo>
                  <a:close/>
                </a:path>
                <a:path w="14841219" h="10718800" extrusionOk="0">
                  <a:moveTo>
                    <a:pt x="9839300" y="7810386"/>
                  </a:moveTo>
                  <a:lnTo>
                    <a:pt x="9837750" y="7802740"/>
                  </a:lnTo>
                  <a:lnTo>
                    <a:pt x="9833546" y="7796492"/>
                  </a:lnTo>
                  <a:lnTo>
                    <a:pt x="9827298" y="7792275"/>
                  </a:lnTo>
                  <a:lnTo>
                    <a:pt x="9819653" y="7790739"/>
                  </a:lnTo>
                  <a:lnTo>
                    <a:pt x="9812007" y="7792275"/>
                  </a:lnTo>
                  <a:lnTo>
                    <a:pt x="9805759" y="7796492"/>
                  </a:lnTo>
                  <a:lnTo>
                    <a:pt x="9801542" y="7802740"/>
                  </a:lnTo>
                  <a:lnTo>
                    <a:pt x="9800006" y="7810386"/>
                  </a:lnTo>
                  <a:lnTo>
                    <a:pt x="9801542" y="7818031"/>
                  </a:lnTo>
                  <a:lnTo>
                    <a:pt x="9805759" y="7824279"/>
                  </a:lnTo>
                  <a:lnTo>
                    <a:pt x="9812007" y="7828483"/>
                  </a:lnTo>
                  <a:lnTo>
                    <a:pt x="9819653" y="7830032"/>
                  </a:lnTo>
                  <a:lnTo>
                    <a:pt x="9827298" y="7828483"/>
                  </a:lnTo>
                  <a:lnTo>
                    <a:pt x="9833546" y="7824279"/>
                  </a:lnTo>
                  <a:lnTo>
                    <a:pt x="9837750" y="7818031"/>
                  </a:lnTo>
                  <a:lnTo>
                    <a:pt x="9839300" y="7810386"/>
                  </a:lnTo>
                  <a:close/>
                </a:path>
                <a:path w="14841219" h="10718800" extrusionOk="0">
                  <a:moveTo>
                    <a:pt x="9839300" y="7710284"/>
                  </a:moveTo>
                  <a:lnTo>
                    <a:pt x="9837750" y="7702639"/>
                  </a:lnTo>
                  <a:lnTo>
                    <a:pt x="9833546" y="7696390"/>
                  </a:lnTo>
                  <a:lnTo>
                    <a:pt x="9827298" y="7692187"/>
                  </a:lnTo>
                  <a:lnTo>
                    <a:pt x="9819653" y="7690637"/>
                  </a:lnTo>
                  <a:lnTo>
                    <a:pt x="9812007" y="7692187"/>
                  </a:lnTo>
                  <a:lnTo>
                    <a:pt x="9805759" y="7696390"/>
                  </a:lnTo>
                  <a:lnTo>
                    <a:pt x="9801542" y="7702639"/>
                  </a:lnTo>
                  <a:lnTo>
                    <a:pt x="9800006" y="7710284"/>
                  </a:lnTo>
                  <a:lnTo>
                    <a:pt x="9801542" y="7717930"/>
                  </a:lnTo>
                  <a:lnTo>
                    <a:pt x="9805759" y="7724178"/>
                  </a:lnTo>
                  <a:lnTo>
                    <a:pt x="9812007" y="7728394"/>
                  </a:lnTo>
                  <a:lnTo>
                    <a:pt x="9819653" y="7729931"/>
                  </a:lnTo>
                  <a:lnTo>
                    <a:pt x="9827298" y="7728394"/>
                  </a:lnTo>
                  <a:lnTo>
                    <a:pt x="9833546" y="7724178"/>
                  </a:lnTo>
                  <a:lnTo>
                    <a:pt x="9837750" y="7717930"/>
                  </a:lnTo>
                  <a:lnTo>
                    <a:pt x="9839300" y="7710284"/>
                  </a:lnTo>
                  <a:close/>
                </a:path>
                <a:path w="14841219" h="10718800" extrusionOk="0">
                  <a:moveTo>
                    <a:pt x="9839300" y="7610195"/>
                  </a:moveTo>
                  <a:lnTo>
                    <a:pt x="9837750" y="7602537"/>
                  </a:lnTo>
                  <a:lnTo>
                    <a:pt x="9833546" y="7596289"/>
                  </a:lnTo>
                  <a:lnTo>
                    <a:pt x="9827298" y="7592085"/>
                  </a:lnTo>
                  <a:lnTo>
                    <a:pt x="9819653" y="7590536"/>
                  </a:lnTo>
                  <a:lnTo>
                    <a:pt x="9812007" y="7592085"/>
                  </a:lnTo>
                  <a:lnTo>
                    <a:pt x="9805759" y="7596289"/>
                  </a:lnTo>
                  <a:lnTo>
                    <a:pt x="9801542" y="7602537"/>
                  </a:lnTo>
                  <a:lnTo>
                    <a:pt x="9800006" y="7610195"/>
                  </a:lnTo>
                  <a:lnTo>
                    <a:pt x="9801542" y="7617841"/>
                  </a:lnTo>
                  <a:lnTo>
                    <a:pt x="9805759" y="7624077"/>
                  </a:lnTo>
                  <a:lnTo>
                    <a:pt x="9812007" y="7628293"/>
                  </a:lnTo>
                  <a:lnTo>
                    <a:pt x="9819653" y="7629830"/>
                  </a:lnTo>
                  <a:lnTo>
                    <a:pt x="9827298" y="7628293"/>
                  </a:lnTo>
                  <a:lnTo>
                    <a:pt x="9833546" y="7624077"/>
                  </a:lnTo>
                  <a:lnTo>
                    <a:pt x="9837750" y="7617841"/>
                  </a:lnTo>
                  <a:lnTo>
                    <a:pt x="9839300" y="7610195"/>
                  </a:lnTo>
                  <a:close/>
                </a:path>
                <a:path w="14841219" h="10718800" extrusionOk="0">
                  <a:moveTo>
                    <a:pt x="9839300" y="7510094"/>
                  </a:moveTo>
                  <a:lnTo>
                    <a:pt x="9837750" y="7502449"/>
                  </a:lnTo>
                  <a:lnTo>
                    <a:pt x="9833546" y="7496200"/>
                  </a:lnTo>
                  <a:lnTo>
                    <a:pt x="9827298" y="7491997"/>
                  </a:lnTo>
                  <a:lnTo>
                    <a:pt x="9819653" y="7490447"/>
                  </a:lnTo>
                  <a:lnTo>
                    <a:pt x="9812007" y="7491997"/>
                  </a:lnTo>
                  <a:lnTo>
                    <a:pt x="9805759" y="7496200"/>
                  </a:lnTo>
                  <a:lnTo>
                    <a:pt x="9801542" y="7502449"/>
                  </a:lnTo>
                  <a:lnTo>
                    <a:pt x="9800006" y="7510094"/>
                  </a:lnTo>
                  <a:lnTo>
                    <a:pt x="9801542" y="7517739"/>
                  </a:lnTo>
                  <a:lnTo>
                    <a:pt x="9805759" y="7523988"/>
                  </a:lnTo>
                  <a:lnTo>
                    <a:pt x="9812007" y="7528192"/>
                  </a:lnTo>
                  <a:lnTo>
                    <a:pt x="9819653" y="7529741"/>
                  </a:lnTo>
                  <a:lnTo>
                    <a:pt x="9827298" y="7528192"/>
                  </a:lnTo>
                  <a:lnTo>
                    <a:pt x="9833546" y="7523988"/>
                  </a:lnTo>
                  <a:lnTo>
                    <a:pt x="9837750" y="7517739"/>
                  </a:lnTo>
                  <a:lnTo>
                    <a:pt x="9839300" y="7510094"/>
                  </a:lnTo>
                  <a:close/>
                </a:path>
                <a:path w="14841219" h="10718800" extrusionOk="0">
                  <a:moveTo>
                    <a:pt x="9839300" y="7410005"/>
                  </a:moveTo>
                  <a:lnTo>
                    <a:pt x="9837750" y="7402360"/>
                  </a:lnTo>
                  <a:lnTo>
                    <a:pt x="9833546" y="7396112"/>
                  </a:lnTo>
                  <a:lnTo>
                    <a:pt x="9827298" y="7391895"/>
                  </a:lnTo>
                  <a:lnTo>
                    <a:pt x="9819653" y="7390358"/>
                  </a:lnTo>
                  <a:lnTo>
                    <a:pt x="9812007" y="7391895"/>
                  </a:lnTo>
                  <a:lnTo>
                    <a:pt x="9805759" y="7396112"/>
                  </a:lnTo>
                  <a:lnTo>
                    <a:pt x="9801542" y="7402360"/>
                  </a:lnTo>
                  <a:lnTo>
                    <a:pt x="9800006" y="7410005"/>
                  </a:lnTo>
                  <a:lnTo>
                    <a:pt x="9801542" y="7417651"/>
                  </a:lnTo>
                  <a:lnTo>
                    <a:pt x="9805759" y="7423886"/>
                  </a:lnTo>
                  <a:lnTo>
                    <a:pt x="9812007" y="7428103"/>
                  </a:lnTo>
                  <a:lnTo>
                    <a:pt x="9819653" y="7429640"/>
                  </a:lnTo>
                  <a:lnTo>
                    <a:pt x="9827298" y="7428103"/>
                  </a:lnTo>
                  <a:lnTo>
                    <a:pt x="9833546" y="7423886"/>
                  </a:lnTo>
                  <a:lnTo>
                    <a:pt x="9837750" y="7417651"/>
                  </a:lnTo>
                  <a:lnTo>
                    <a:pt x="9839300" y="7410005"/>
                  </a:lnTo>
                  <a:close/>
                </a:path>
                <a:path w="14841219" h="10718800" extrusionOk="0">
                  <a:moveTo>
                    <a:pt x="9883203" y="4756899"/>
                  </a:moveTo>
                  <a:lnTo>
                    <a:pt x="9881654" y="4749241"/>
                  </a:lnTo>
                  <a:lnTo>
                    <a:pt x="9877450" y="4742993"/>
                  </a:lnTo>
                  <a:lnTo>
                    <a:pt x="9871202" y="4738789"/>
                  </a:lnTo>
                  <a:lnTo>
                    <a:pt x="9863557" y="4737239"/>
                  </a:lnTo>
                  <a:lnTo>
                    <a:pt x="9855911" y="4738789"/>
                  </a:lnTo>
                  <a:lnTo>
                    <a:pt x="9849663" y="4742993"/>
                  </a:lnTo>
                  <a:lnTo>
                    <a:pt x="9845446" y="4749241"/>
                  </a:lnTo>
                  <a:lnTo>
                    <a:pt x="9843910" y="4756899"/>
                  </a:lnTo>
                  <a:lnTo>
                    <a:pt x="9845446" y="4764544"/>
                  </a:lnTo>
                  <a:lnTo>
                    <a:pt x="9849663" y="4770780"/>
                  </a:lnTo>
                  <a:lnTo>
                    <a:pt x="9855911" y="4774984"/>
                  </a:lnTo>
                  <a:lnTo>
                    <a:pt x="9863557" y="4776533"/>
                  </a:lnTo>
                  <a:lnTo>
                    <a:pt x="9871202" y="4774984"/>
                  </a:lnTo>
                  <a:lnTo>
                    <a:pt x="9877450" y="4770780"/>
                  </a:lnTo>
                  <a:lnTo>
                    <a:pt x="9881654" y="4764544"/>
                  </a:lnTo>
                  <a:lnTo>
                    <a:pt x="9883203" y="4756899"/>
                  </a:lnTo>
                  <a:close/>
                </a:path>
                <a:path w="14841219" h="10718800" extrusionOk="0">
                  <a:moveTo>
                    <a:pt x="9883203" y="4656798"/>
                  </a:moveTo>
                  <a:lnTo>
                    <a:pt x="9881654" y="4649152"/>
                  </a:lnTo>
                  <a:lnTo>
                    <a:pt x="9877450" y="4642904"/>
                  </a:lnTo>
                  <a:lnTo>
                    <a:pt x="9871202" y="4638700"/>
                  </a:lnTo>
                  <a:lnTo>
                    <a:pt x="9863557" y="4637151"/>
                  </a:lnTo>
                  <a:lnTo>
                    <a:pt x="9855911" y="4638700"/>
                  </a:lnTo>
                  <a:lnTo>
                    <a:pt x="9849663" y="4642904"/>
                  </a:lnTo>
                  <a:lnTo>
                    <a:pt x="9845446" y="4649152"/>
                  </a:lnTo>
                  <a:lnTo>
                    <a:pt x="9843910" y="4656798"/>
                  </a:lnTo>
                  <a:lnTo>
                    <a:pt x="9845446" y="4664443"/>
                  </a:lnTo>
                  <a:lnTo>
                    <a:pt x="9849663" y="4670691"/>
                  </a:lnTo>
                  <a:lnTo>
                    <a:pt x="9855911" y="4674895"/>
                  </a:lnTo>
                  <a:lnTo>
                    <a:pt x="9863557" y="4676432"/>
                  </a:lnTo>
                  <a:lnTo>
                    <a:pt x="9871202" y="4674895"/>
                  </a:lnTo>
                  <a:lnTo>
                    <a:pt x="9877450" y="4670691"/>
                  </a:lnTo>
                  <a:lnTo>
                    <a:pt x="9881654" y="4664443"/>
                  </a:lnTo>
                  <a:lnTo>
                    <a:pt x="9883203" y="4656798"/>
                  </a:lnTo>
                  <a:close/>
                </a:path>
                <a:path w="14841219" h="10718800" extrusionOk="0">
                  <a:moveTo>
                    <a:pt x="9883203" y="4556696"/>
                  </a:moveTo>
                  <a:lnTo>
                    <a:pt x="9881654" y="4549051"/>
                  </a:lnTo>
                  <a:lnTo>
                    <a:pt x="9877450" y="4542815"/>
                  </a:lnTo>
                  <a:lnTo>
                    <a:pt x="9871202" y="4538599"/>
                  </a:lnTo>
                  <a:lnTo>
                    <a:pt x="9863557" y="4537062"/>
                  </a:lnTo>
                  <a:lnTo>
                    <a:pt x="9855911" y="4538599"/>
                  </a:lnTo>
                  <a:lnTo>
                    <a:pt x="9849663" y="4542815"/>
                  </a:lnTo>
                  <a:lnTo>
                    <a:pt x="9845459" y="4549051"/>
                  </a:lnTo>
                  <a:lnTo>
                    <a:pt x="9843910" y="4556696"/>
                  </a:lnTo>
                  <a:lnTo>
                    <a:pt x="9845459" y="4564342"/>
                  </a:lnTo>
                  <a:lnTo>
                    <a:pt x="9849663" y="4570590"/>
                  </a:lnTo>
                  <a:lnTo>
                    <a:pt x="9855911" y="4574794"/>
                  </a:lnTo>
                  <a:lnTo>
                    <a:pt x="9863557" y="4576343"/>
                  </a:lnTo>
                  <a:lnTo>
                    <a:pt x="9871202" y="4574794"/>
                  </a:lnTo>
                  <a:lnTo>
                    <a:pt x="9877450" y="4570590"/>
                  </a:lnTo>
                  <a:lnTo>
                    <a:pt x="9881654" y="4564342"/>
                  </a:lnTo>
                  <a:lnTo>
                    <a:pt x="9883203" y="4556696"/>
                  </a:lnTo>
                  <a:close/>
                </a:path>
                <a:path w="14841219" h="10718800" extrusionOk="0">
                  <a:moveTo>
                    <a:pt x="9883203" y="4456608"/>
                  </a:moveTo>
                  <a:lnTo>
                    <a:pt x="9881654" y="4448962"/>
                  </a:lnTo>
                  <a:lnTo>
                    <a:pt x="9877450" y="4442714"/>
                  </a:lnTo>
                  <a:lnTo>
                    <a:pt x="9871202" y="4438497"/>
                  </a:lnTo>
                  <a:lnTo>
                    <a:pt x="9863557" y="4436961"/>
                  </a:lnTo>
                  <a:lnTo>
                    <a:pt x="9855911" y="4438497"/>
                  </a:lnTo>
                  <a:lnTo>
                    <a:pt x="9849663" y="4442714"/>
                  </a:lnTo>
                  <a:lnTo>
                    <a:pt x="9845459" y="4448962"/>
                  </a:lnTo>
                  <a:lnTo>
                    <a:pt x="9843910" y="4456608"/>
                  </a:lnTo>
                  <a:lnTo>
                    <a:pt x="9845459" y="4464253"/>
                  </a:lnTo>
                  <a:lnTo>
                    <a:pt x="9849663" y="4470501"/>
                  </a:lnTo>
                  <a:lnTo>
                    <a:pt x="9855911" y="4474718"/>
                  </a:lnTo>
                  <a:lnTo>
                    <a:pt x="9863557" y="4476254"/>
                  </a:lnTo>
                  <a:lnTo>
                    <a:pt x="9871202" y="4474718"/>
                  </a:lnTo>
                  <a:lnTo>
                    <a:pt x="9877450" y="4470501"/>
                  </a:lnTo>
                  <a:lnTo>
                    <a:pt x="9881654" y="4464253"/>
                  </a:lnTo>
                  <a:lnTo>
                    <a:pt x="9883203" y="4456608"/>
                  </a:lnTo>
                  <a:close/>
                </a:path>
                <a:path w="14841219" h="10718800" extrusionOk="0">
                  <a:moveTo>
                    <a:pt x="9883203" y="4356519"/>
                  </a:moveTo>
                  <a:lnTo>
                    <a:pt x="9881654" y="4348861"/>
                  </a:lnTo>
                  <a:lnTo>
                    <a:pt x="9877450" y="4342625"/>
                  </a:lnTo>
                  <a:lnTo>
                    <a:pt x="9871202" y="4338409"/>
                  </a:lnTo>
                  <a:lnTo>
                    <a:pt x="9863557" y="4336859"/>
                  </a:lnTo>
                  <a:lnTo>
                    <a:pt x="9855911" y="4338409"/>
                  </a:lnTo>
                  <a:lnTo>
                    <a:pt x="9849663" y="4342625"/>
                  </a:lnTo>
                  <a:lnTo>
                    <a:pt x="9845459" y="4348861"/>
                  </a:lnTo>
                  <a:lnTo>
                    <a:pt x="9843910" y="4356519"/>
                  </a:lnTo>
                  <a:lnTo>
                    <a:pt x="9845459" y="4364164"/>
                  </a:lnTo>
                  <a:lnTo>
                    <a:pt x="9849663" y="4370413"/>
                  </a:lnTo>
                  <a:lnTo>
                    <a:pt x="9855911" y="4374616"/>
                  </a:lnTo>
                  <a:lnTo>
                    <a:pt x="9863557" y="4376166"/>
                  </a:lnTo>
                  <a:lnTo>
                    <a:pt x="9871202" y="4374616"/>
                  </a:lnTo>
                  <a:lnTo>
                    <a:pt x="9877450" y="4370413"/>
                  </a:lnTo>
                  <a:lnTo>
                    <a:pt x="9881654" y="4364164"/>
                  </a:lnTo>
                  <a:lnTo>
                    <a:pt x="9883203" y="4356519"/>
                  </a:lnTo>
                  <a:close/>
                </a:path>
                <a:path w="14841219" h="10718800" extrusionOk="0">
                  <a:moveTo>
                    <a:pt x="9883203" y="4256430"/>
                  </a:moveTo>
                  <a:lnTo>
                    <a:pt x="9881654" y="4248772"/>
                  </a:lnTo>
                  <a:lnTo>
                    <a:pt x="9877450" y="4242524"/>
                  </a:lnTo>
                  <a:lnTo>
                    <a:pt x="9871202" y="4238320"/>
                  </a:lnTo>
                  <a:lnTo>
                    <a:pt x="9863557" y="4236771"/>
                  </a:lnTo>
                  <a:lnTo>
                    <a:pt x="9855911" y="4238320"/>
                  </a:lnTo>
                  <a:lnTo>
                    <a:pt x="9849663" y="4242524"/>
                  </a:lnTo>
                  <a:lnTo>
                    <a:pt x="9845459" y="4248772"/>
                  </a:lnTo>
                  <a:lnTo>
                    <a:pt x="9843910" y="4256430"/>
                  </a:lnTo>
                  <a:lnTo>
                    <a:pt x="9845459" y="4264076"/>
                  </a:lnTo>
                  <a:lnTo>
                    <a:pt x="9849663" y="4270311"/>
                  </a:lnTo>
                  <a:lnTo>
                    <a:pt x="9855911" y="4274515"/>
                  </a:lnTo>
                  <a:lnTo>
                    <a:pt x="9863557" y="4276064"/>
                  </a:lnTo>
                  <a:lnTo>
                    <a:pt x="9871202" y="4274515"/>
                  </a:lnTo>
                  <a:lnTo>
                    <a:pt x="9877450" y="4270311"/>
                  </a:lnTo>
                  <a:lnTo>
                    <a:pt x="9881654" y="4264076"/>
                  </a:lnTo>
                  <a:lnTo>
                    <a:pt x="9883203" y="4256430"/>
                  </a:lnTo>
                  <a:close/>
                </a:path>
                <a:path w="14841219" h="10718800" extrusionOk="0">
                  <a:moveTo>
                    <a:pt x="9883203" y="4156329"/>
                  </a:moveTo>
                  <a:lnTo>
                    <a:pt x="9881654" y="4148671"/>
                  </a:lnTo>
                  <a:lnTo>
                    <a:pt x="9877450" y="4142435"/>
                  </a:lnTo>
                  <a:lnTo>
                    <a:pt x="9871202" y="4138231"/>
                  </a:lnTo>
                  <a:lnTo>
                    <a:pt x="9863557" y="4136682"/>
                  </a:lnTo>
                  <a:lnTo>
                    <a:pt x="9855911" y="4138231"/>
                  </a:lnTo>
                  <a:lnTo>
                    <a:pt x="9849663" y="4142435"/>
                  </a:lnTo>
                  <a:lnTo>
                    <a:pt x="9845459" y="4148671"/>
                  </a:lnTo>
                  <a:lnTo>
                    <a:pt x="9843910" y="4156329"/>
                  </a:lnTo>
                  <a:lnTo>
                    <a:pt x="9845459" y="4163974"/>
                  </a:lnTo>
                  <a:lnTo>
                    <a:pt x="9849663" y="4170210"/>
                  </a:lnTo>
                  <a:lnTo>
                    <a:pt x="9855911" y="4174426"/>
                  </a:lnTo>
                  <a:lnTo>
                    <a:pt x="9863557" y="4175976"/>
                  </a:lnTo>
                  <a:lnTo>
                    <a:pt x="9871202" y="4174426"/>
                  </a:lnTo>
                  <a:lnTo>
                    <a:pt x="9877450" y="4170210"/>
                  </a:lnTo>
                  <a:lnTo>
                    <a:pt x="9881654" y="4163974"/>
                  </a:lnTo>
                  <a:lnTo>
                    <a:pt x="9883203" y="4156329"/>
                  </a:lnTo>
                  <a:close/>
                </a:path>
                <a:path w="14841219" h="10718800" extrusionOk="0">
                  <a:moveTo>
                    <a:pt x="9883203" y="4056227"/>
                  </a:moveTo>
                  <a:lnTo>
                    <a:pt x="9881654" y="4048582"/>
                  </a:lnTo>
                  <a:lnTo>
                    <a:pt x="9877450" y="4042333"/>
                  </a:lnTo>
                  <a:lnTo>
                    <a:pt x="9871202" y="4038117"/>
                  </a:lnTo>
                  <a:lnTo>
                    <a:pt x="9863557" y="4036568"/>
                  </a:lnTo>
                  <a:lnTo>
                    <a:pt x="9855911" y="4038117"/>
                  </a:lnTo>
                  <a:lnTo>
                    <a:pt x="9849663" y="4042333"/>
                  </a:lnTo>
                  <a:lnTo>
                    <a:pt x="9845459" y="4048582"/>
                  </a:lnTo>
                  <a:lnTo>
                    <a:pt x="9843910" y="4056227"/>
                  </a:lnTo>
                  <a:lnTo>
                    <a:pt x="9845459" y="4063873"/>
                  </a:lnTo>
                  <a:lnTo>
                    <a:pt x="9849663" y="4070121"/>
                  </a:lnTo>
                  <a:lnTo>
                    <a:pt x="9855911" y="4074325"/>
                  </a:lnTo>
                  <a:lnTo>
                    <a:pt x="9863557" y="4075874"/>
                  </a:lnTo>
                  <a:lnTo>
                    <a:pt x="9871202" y="4074325"/>
                  </a:lnTo>
                  <a:lnTo>
                    <a:pt x="9877450" y="4070121"/>
                  </a:lnTo>
                  <a:lnTo>
                    <a:pt x="9881654" y="4063873"/>
                  </a:lnTo>
                  <a:lnTo>
                    <a:pt x="9883203" y="4056227"/>
                  </a:lnTo>
                  <a:close/>
                </a:path>
                <a:path w="14841219" h="10718800" extrusionOk="0">
                  <a:moveTo>
                    <a:pt x="9883203" y="3956126"/>
                  </a:moveTo>
                  <a:lnTo>
                    <a:pt x="9881654" y="3948480"/>
                  </a:lnTo>
                  <a:lnTo>
                    <a:pt x="9877450" y="3942232"/>
                  </a:lnTo>
                  <a:lnTo>
                    <a:pt x="9871202" y="3938028"/>
                  </a:lnTo>
                  <a:lnTo>
                    <a:pt x="9863557" y="3936479"/>
                  </a:lnTo>
                  <a:lnTo>
                    <a:pt x="9855911" y="3938028"/>
                  </a:lnTo>
                  <a:lnTo>
                    <a:pt x="9849663" y="3942232"/>
                  </a:lnTo>
                  <a:lnTo>
                    <a:pt x="9845459" y="3948480"/>
                  </a:lnTo>
                  <a:lnTo>
                    <a:pt x="9843910" y="3956126"/>
                  </a:lnTo>
                  <a:lnTo>
                    <a:pt x="9845459" y="3963771"/>
                  </a:lnTo>
                  <a:lnTo>
                    <a:pt x="9849663" y="3970020"/>
                  </a:lnTo>
                  <a:lnTo>
                    <a:pt x="9855911" y="3974236"/>
                  </a:lnTo>
                  <a:lnTo>
                    <a:pt x="9863557" y="3975773"/>
                  </a:lnTo>
                  <a:lnTo>
                    <a:pt x="9871202" y="3974236"/>
                  </a:lnTo>
                  <a:lnTo>
                    <a:pt x="9877450" y="3970020"/>
                  </a:lnTo>
                  <a:lnTo>
                    <a:pt x="9881654" y="3963771"/>
                  </a:lnTo>
                  <a:lnTo>
                    <a:pt x="9883203" y="3956126"/>
                  </a:lnTo>
                  <a:close/>
                </a:path>
                <a:path w="14841219" h="10718800" extrusionOk="0">
                  <a:moveTo>
                    <a:pt x="9883203" y="3155353"/>
                  </a:moveTo>
                  <a:lnTo>
                    <a:pt x="9881654" y="3147707"/>
                  </a:lnTo>
                  <a:lnTo>
                    <a:pt x="9877450" y="3141459"/>
                  </a:lnTo>
                  <a:lnTo>
                    <a:pt x="9871202" y="3137255"/>
                  </a:lnTo>
                  <a:lnTo>
                    <a:pt x="9863557" y="3135706"/>
                  </a:lnTo>
                  <a:lnTo>
                    <a:pt x="9855911" y="3137255"/>
                  </a:lnTo>
                  <a:lnTo>
                    <a:pt x="9849663" y="3141459"/>
                  </a:lnTo>
                  <a:lnTo>
                    <a:pt x="9845446" y="3147707"/>
                  </a:lnTo>
                  <a:lnTo>
                    <a:pt x="9843910" y="3155353"/>
                  </a:lnTo>
                  <a:lnTo>
                    <a:pt x="9845446" y="3163011"/>
                  </a:lnTo>
                  <a:lnTo>
                    <a:pt x="9849663" y="3169247"/>
                  </a:lnTo>
                  <a:lnTo>
                    <a:pt x="9855911" y="3173463"/>
                  </a:lnTo>
                  <a:lnTo>
                    <a:pt x="9863557" y="3175000"/>
                  </a:lnTo>
                  <a:lnTo>
                    <a:pt x="9871202" y="3173463"/>
                  </a:lnTo>
                  <a:lnTo>
                    <a:pt x="9877450" y="3169247"/>
                  </a:lnTo>
                  <a:lnTo>
                    <a:pt x="9881654" y="3163011"/>
                  </a:lnTo>
                  <a:lnTo>
                    <a:pt x="9883203" y="3155353"/>
                  </a:lnTo>
                  <a:close/>
                </a:path>
                <a:path w="14841219" h="10718800" extrusionOk="0">
                  <a:moveTo>
                    <a:pt x="9883203" y="3055251"/>
                  </a:moveTo>
                  <a:lnTo>
                    <a:pt x="9881654" y="3047606"/>
                  </a:lnTo>
                  <a:lnTo>
                    <a:pt x="9877450" y="3041358"/>
                  </a:lnTo>
                  <a:lnTo>
                    <a:pt x="9871202" y="3037154"/>
                  </a:lnTo>
                  <a:lnTo>
                    <a:pt x="9863557" y="3035617"/>
                  </a:lnTo>
                  <a:lnTo>
                    <a:pt x="9855911" y="3037154"/>
                  </a:lnTo>
                  <a:lnTo>
                    <a:pt x="9849663" y="3041358"/>
                  </a:lnTo>
                  <a:lnTo>
                    <a:pt x="9845446" y="3047606"/>
                  </a:lnTo>
                  <a:lnTo>
                    <a:pt x="9843910" y="3055251"/>
                  </a:lnTo>
                  <a:lnTo>
                    <a:pt x="9845446" y="3062897"/>
                  </a:lnTo>
                  <a:lnTo>
                    <a:pt x="9849663" y="3069145"/>
                  </a:lnTo>
                  <a:lnTo>
                    <a:pt x="9855911" y="3073349"/>
                  </a:lnTo>
                  <a:lnTo>
                    <a:pt x="9863557" y="3074898"/>
                  </a:lnTo>
                  <a:lnTo>
                    <a:pt x="9871202" y="3073349"/>
                  </a:lnTo>
                  <a:lnTo>
                    <a:pt x="9877450" y="3069145"/>
                  </a:lnTo>
                  <a:lnTo>
                    <a:pt x="9881654" y="3062897"/>
                  </a:lnTo>
                  <a:lnTo>
                    <a:pt x="9883203" y="3055251"/>
                  </a:lnTo>
                  <a:close/>
                </a:path>
                <a:path w="14841219" h="10718800" extrusionOk="0">
                  <a:moveTo>
                    <a:pt x="9883203" y="2955163"/>
                  </a:moveTo>
                  <a:lnTo>
                    <a:pt x="9881654" y="2947517"/>
                  </a:lnTo>
                  <a:lnTo>
                    <a:pt x="9877450" y="2941269"/>
                  </a:lnTo>
                  <a:lnTo>
                    <a:pt x="9871202" y="2937065"/>
                  </a:lnTo>
                  <a:lnTo>
                    <a:pt x="9863557" y="2935516"/>
                  </a:lnTo>
                  <a:lnTo>
                    <a:pt x="9855911" y="2937065"/>
                  </a:lnTo>
                  <a:lnTo>
                    <a:pt x="9849663" y="2941269"/>
                  </a:lnTo>
                  <a:lnTo>
                    <a:pt x="9845459" y="2947517"/>
                  </a:lnTo>
                  <a:lnTo>
                    <a:pt x="9843910" y="2955163"/>
                  </a:lnTo>
                  <a:lnTo>
                    <a:pt x="9845459" y="2962808"/>
                  </a:lnTo>
                  <a:lnTo>
                    <a:pt x="9849663" y="2969044"/>
                  </a:lnTo>
                  <a:lnTo>
                    <a:pt x="9855911" y="2973247"/>
                  </a:lnTo>
                  <a:lnTo>
                    <a:pt x="9863557" y="2974797"/>
                  </a:lnTo>
                  <a:lnTo>
                    <a:pt x="9871202" y="2973247"/>
                  </a:lnTo>
                  <a:lnTo>
                    <a:pt x="9877450" y="2969044"/>
                  </a:lnTo>
                  <a:lnTo>
                    <a:pt x="9881654" y="2962808"/>
                  </a:lnTo>
                  <a:lnTo>
                    <a:pt x="9883203" y="2955163"/>
                  </a:lnTo>
                  <a:close/>
                </a:path>
                <a:path w="14841219" h="10718800" extrusionOk="0">
                  <a:moveTo>
                    <a:pt x="9883203" y="2855061"/>
                  </a:moveTo>
                  <a:lnTo>
                    <a:pt x="9881654" y="2847416"/>
                  </a:lnTo>
                  <a:lnTo>
                    <a:pt x="9877450" y="2841180"/>
                  </a:lnTo>
                  <a:lnTo>
                    <a:pt x="9871202" y="2836964"/>
                  </a:lnTo>
                  <a:lnTo>
                    <a:pt x="9863557" y="2835427"/>
                  </a:lnTo>
                  <a:lnTo>
                    <a:pt x="9855911" y="2836964"/>
                  </a:lnTo>
                  <a:lnTo>
                    <a:pt x="9849663" y="2841180"/>
                  </a:lnTo>
                  <a:lnTo>
                    <a:pt x="9845459" y="2847416"/>
                  </a:lnTo>
                  <a:lnTo>
                    <a:pt x="9843910" y="2855061"/>
                  </a:lnTo>
                  <a:lnTo>
                    <a:pt x="9845459" y="2862719"/>
                  </a:lnTo>
                  <a:lnTo>
                    <a:pt x="9849663" y="2868955"/>
                  </a:lnTo>
                  <a:lnTo>
                    <a:pt x="9855911" y="2873171"/>
                  </a:lnTo>
                  <a:lnTo>
                    <a:pt x="9863557" y="2874708"/>
                  </a:lnTo>
                  <a:lnTo>
                    <a:pt x="9871202" y="2873171"/>
                  </a:lnTo>
                  <a:lnTo>
                    <a:pt x="9877450" y="2868955"/>
                  </a:lnTo>
                  <a:lnTo>
                    <a:pt x="9881654" y="2862719"/>
                  </a:lnTo>
                  <a:lnTo>
                    <a:pt x="9883203" y="2855061"/>
                  </a:lnTo>
                  <a:close/>
                </a:path>
                <a:path w="14841219" h="10718800" extrusionOk="0">
                  <a:moveTo>
                    <a:pt x="9883203" y="2754973"/>
                  </a:moveTo>
                  <a:lnTo>
                    <a:pt x="9881654" y="2747327"/>
                  </a:lnTo>
                  <a:lnTo>
                    <a:pt x="9877450" y="2741091"/>
                  </a:lnTo>
                  <a:lnTo>
                    <a:pt x="9871202" y="2736875"/>
                  </a:lnTo>
                  <a:lnTo>
                    <a:pt x="9863557" y="2735338"/>
                  </a:lnTo>
                  <a:lnTo>
                    <a:pt x="9855911" y="2736875"/>
                  </a:lnTo>
                  <a:lnTo>
                    <a:pt x="9849663" y="2741091"/>
                  </a:lnTo>
                  <a:lnTo>
                    <a:pt x="9845459" y="2747327"/>
                  </a:lnTo>
                  <a:lnTo>
                    <a:pt x="9843910" y="2754973"/>
                  </a:lnTo>
                  <a:lnTo>
                    <a:pt x="9845459" y="2762631"/>
                  </a:lnTo>
                  <a:lnTo>
                    <a:pt x="9849663" y="2768879"/>
                  </a:lnTo>
                  <a:lnTo>
                    <a:pt x="9855911" y="2773083"/>
                  </a:lnTo>
                  <a:lnTo>
                    <a:pt x="9863557" y="2774632"/>
                  </a:lnTo>
                  <a:lnTo>
                    <a:pt x="9871202" y="2773083"/>
                  </a:lnTo>
                  <a:lnTo>
                    <a:pt x="9877450" y="2768879"/>
                  </a:lnTo>
                  <a:lnTo>
                    <a:pt x="9881654" y="2762631"/>
                  </a:lnTo>
                  <a:lnTo>
                    <a:pt x="9883203" y="2754973"/>
                  </a:lnTo>
                  <a:close/>
                </a:path>
                <a:path w="14841219" h="10718800" extrusionOk="0">
                  <a:moveTo>
                    <a:pt x="9883203" y="2654884"/>
                  </a:moveTo>
                  <a:lnTo>
                    <a:pt x="9881654" y="2647226"/>
                  </a:lnTo>
                  <a:lnTo>
                    <a:pt x="9877450" y="2640990"/>
                  </a:lnTo>
                  <a:lnTo>
                    <a:pt x="9871202" y="2636786"/>
                  </a:lnTo>
                  <a:lnTo>
                    <a:pt x="9863557" y="2635237"/>
                  </a:lnTo>
                  <a:lnTo>
                    <a:pt x="9855911" y="2636786"/>
                  </a:lnTo>
                  <a:lnTo>
                    <a:pt x="9849663" y="2640990"/>
                  </a:lnTo>
                  <a:lnTo>
                    <a:pt x="9845459" y="2647226"/>
                  </a:lnTo>
                  <a:lnTo>
                    <a:pt x="9843910" y="2654884"/>
                  </a:lnTo>
                  <a:lnTo>
                    <a:pt x="9845459" y="2662529"/>
                  </a:lnTo>
                  <a:lnTo>
                    <a:pt x="9849663" y="2668778"/>
                  </a:lnTo>
                  <a:lnTo>
                    <a:pt x="9855911" y="2672981"/>
                  </a:lnTo>
                  <a:lnTo>
                    <a:pt x="9863557" y="2674531"/>
                  </a:lnTo>
                  <a:lnTo>
                    <a:pt x="9871202" y="2672981"/>
                  </a:lnTo>
                  <a:lnTo>
                    <a:pt x="9877450" y="2668778"/>
                  </a:lnTo>
                  <a:lnTo>
                    <a:pt x="9881654" y="2662529"/>
                  </a:lnTo>
                  <a:lnTo>
                    <a:pt x="9883203" y="2654884"/>
                  </a:lnTo>
                  <a:close/>
                </a:path>
                <a:path w="14841219" h="10718800" extrusionOk="0">
                  <a:moveTo>
                    <a:pt x="9883203" y="2554782"/>
                  </a:moveTo>
                  <a:lnTo>
                    <a:pt x="9881654" y="2547137"/>
                  </a:lnTo>
                  <a:lnTo>
                    <a:pt x="9877450" y="2540889"/>
                  </a:lnTo>
                  <a:lnTo>
                    <a:pt x="9871202" y="2536685"/>
                  </a:lnTo>
                  <a:lnTo>
                    <a:pt x="9863557" y="2535136"/>
                  </a:lnTo>
                  <a:lnTo>
                    <a:pt x="9855911" y="2536685"/>
                  </a:lnTo>
                  <a:lnTo>
                    <a:pt x="9849663" y="2540889"/>
                  </a:lnTo>
                  <a:lnTo>
                    <a:pt x="9845459" y="2547137"/>
                  </a:lnTo>
                  <a:lnTo>
                    <a:pt x="9843910" y="2554782"/>
                  </a:lnTo>
                  <a:lnTo>
                    <a:pt x="9845459" y="2562428"/>
                  </a:lnTo>
                  <a:lnTo>
                    <a:pt x="9849663" y="2568676"/>
                  </a:lnTo>
                  <a:lnTo>
                    <a:pt x="9855911" y="2572893"/>
                  </a:lnTo>
                  <a:lnTo>
                    <a:pt x="9863557" y="2574429"/>
                  </a:lnTo>
                  <a:lnTo>
                    <a:pt x="9871202" y="2572893"/>
                  </a:lnTo>
                  <a:lnTo>
                    <a:pt x="9877450" y="2568676"/>
                  </a:lnTo>
                  <a:lnTo>
                    <a:pt x="9881654" y="2562428"/>
                  </a:lnTo>
                  <a:lnTo>
                    <a:pt x="9883203" y="2554782"/>
                  </a:lnTo>
                  <a:close/>
                </a:path>
                <a:path w="14841219" h="10718800" extrusionOk="0">
                  <a:moveTo>
                    <a:pt x="9883203" y="2454694"/>
                  </a:moveTo>
                  <a:lnTo>
                    <a:pt x="9881654" y="2447036"/>
                  </a:lnTo>
                  <a:lnTo>
                    <a:pt x="9877450" y="2440787"/>
                  </a:lnTo>
                  <a:lnTo>
                    <a:pt x="9871202" y="2436584"/>
                  </a:lnTo>
                  <a:lnTo>
                    <a:pt x="9863557" y="2435034"/>
                  </a:lnTo>
                  <a:lnTo>
                    <a:pt x="9855911" y="2436584"/>
                  </a:lnTo>
                  <a:lnTo>
                    <a:pt x="9849663" y="2440787"/>
                  </a:lnTo>
                  <a:lnTo>
                    <a:pt x="9845459" y="2447036"/>
                  </a:lnTo>
                  <a:lnTo>
                    <a:pt x="9843910" y="2454694"/>
                  </a:lnTo>
                  <a:lnTo>
                    <a:pt x="9845459" y="2462339"/>
                  </a:lnTo>
                  <a:lnTo>
                    <a:pt x="9849663" y="2468575"/>
                  </a:lnTo>
                  <a:lnTo>
                    <a:pt x="9855911" y="2472791"/>
                  </a:lnTo>
                  <a:lnTo>
                    <a:pt x="9863557" y="2474328"/>
                  </a:lnTo>
                  <a:lnTo>
                    <a:pt x="9871202" y="2472791"/>
                  </a:lnTo>
                  <a:lnTo>
                    <a:pt x="9877450" y="2468575"/>
                  </a:lnTo>
                  <a:lnTo>
                    <a:pt x="9881654" y="2462339"/>
                  </a:lnTo>
                  <a:lnTo>
                    <a:pt x="9883203" y="2454694"/>
                  </a:lnTo>
                  <a:close/>
                </a:path>
                <a:path w="14841219" h="10718800" extrusionOk="0">
                  <a:moveTo>
                    <a:pt x="9883203" y="2354592"/>
                  </a:moveTo>
                  <a:lnTo>
                    <a:pt x="9881654" y="2346947"/>
                  </a:lnTo>
                  <a:lnTo>
                    <a:pt x="9877450" y="2340699"/>
                  </a:lnTo>
                  <a:lnTo>
                    <a:pt x="9871202" y="2336482"/>
                  </a:lnTo>
                  <a:lnTo>
                    <a:pt x="9863557" y="2334945"/>
                  </a:lnTo>
                  <a:lnTo>
                    <a:pt x="9855911" y="2336482"/>
                  </a:lnTo>
                  <a:lnTo>
                    <a:pt x="9849663" y="2340699"/>
                  </a:lnTo>
                  <a:lnTo>
                    <a:pt x="9845459" y="2346947"/>
                  </a:lnTo>
                  <a:lnTo>
                    <a:pt x="9843910" y="2354592"/>
                  </a:lnTo>
                  <a:lnTo>
                    <a:pt x="9845459" y="2362238"/>
                  </a:lnTo>
                  <a:lnTo>
                    <a:pt x="9849663" y="2368486"/>
                  </a:lnTo>
                  <a:lnTo>
                    <a:pt x="9855911" y="2372703"/>
                  </a:lnTo>
                  <a:lnTo>
                    <a:pt x="9863557" y="2374239"/>
                  </a:lnTo>
                  <a:lnTo>
                    <a:pt x="9871202" y="2372703"/>
                  </a:lnTo>
                  <a:lnTo>
                    <a:pt x="9877450" y="2368486"/>
                  </a:lnTo>
                  <a:lnTo>
                    <a:pt x="9881654" y="2362238"/>
                  </a:lnTo>
                  <a:lnTo>
                    <a:pt x="9883203" y="2354592"/>
                  </a:lnTo>
                  <a:close/>
                </a:path>
                <a:path w="14841219" h="10718800" extrusionOk="0">
                  <a:moveTo>
                    <a:pt x="9883216" y="5457571"/>
                  </a:moveTo>
                  <a:lnTo>
                    <a:pt x="9881667" y="5449925"/>
                  </a:lnTo>
                  <a:lnTo>
                    <a:pt x="9877450" y="5443677"/>
                  </a:lnTo>
                  <a:lnTo>
                    <a:pt x="9871215" y="5439473"/>
                  </a:lnTo>
                  <a:lnTo>
                    <a:pt x="9863569" y="5437924"/>
                  </a:lnTo>
                  <a:lnTo>
                    <a:pt x="9855924" y="5439473"/>
                  </a:lnTo>
                  <a:lnTo>
                    <a:pt x="9849675" y="5443677"/>
                  </a:lnTo>
                  <a:lnTo>
                    <a:pt x="9845459" y="5449925"/>
                  </a:lnTo>
                  <a:lnTo>
                    <a:pt x="9843922" y="5457571"/>
                  </a:lnTo>
                  <a:lnTo>
                    <a:pt x="9845459" y="5465216"/>
                  </a:lnTo>
                  <a:lnTo>
                    <a:pt x="9849675" y="5471452"/>
                  </a:lnTo>
                  <a:lnTo>
                    <a:pt x="9855924" y="5475668"/>
                  </a:lnTo>
                  <a:lnTo>
                    <a:pt x="9863569" y="5477205"/>
                  </a:lnTo>
                  <a:lnTo>
                    <a:pt x="9871215" y="5475668"/>
                  </a:lnTo>
                  <a:lnTo>
                    <a:pt x="9877450" y="5471452"/>
                  </a:lnTo>
                  <a:lnTo>
                    <a:pt x="9881667" y="5465216"/>
                  </a:lnTo>
                  <a:lnTo>
                    <a:pt x="9883216" y="5457571"/>
                  </a:lnTo>
                  <a:close/>
                </a:path>
                <a:path w="14841219" h="10718800" extrusionOk="0">
                  <a:moveTo>
                    <a:pt x="9883216" y="5357469"/>
                  </a:moveTo>
                  <a:lnTo>
                    <a:pt x="9881667" y="5349824"/>
                  </a:lnTo>
                  <a:lnTo>
                    <a:pt x="9877450" y="5343576"/>
                  </a:lnTo>
                  <a:lnTo>
                    <a:pt x="9871215" y="5339372"/>
                  </a:lnTo>
                  <a:lnTo>
                    <a:pt x="9863569" y="5337822"/>
                  </a:lnTo>
                  <a:lnTo>
                    <a:pt x="9855911" y="5339372"/>
                  </a:lnTo>
                  <a:lnTo>
                    <a:pt x="9849675" y="5343576"/>
                  </a:lnTo>
                  <a:lnTo>
                    <a:pt x="9845459" y="5349824"/>
                  </a:lnTo>
                  <a:lnTo>
                    <a:pt x="9843922" y="5357469"/>
                  </a:lnTo>
                  <a:lnTo>
                    <a:pt x="9845459" y="5365115"/>
                  </a:lnTo>
                  <a:lnTo>
                    <a:pt x="9849675" y="5371363"/>
                  </a:lnTo>
                  <a:lnTo>
                    <a:pt x="9855924" y="5375567"/>
                  </a:lnTo>
                  <a:lnTo>
                    <a:pt x="9863569" y="5377104"/>
                  </a:lnTo>
                  <a:lnTo>
                    <a:pt x="9871215" y="5375567"/>
                  </a:lnTo>
                  <a:lnTo>
                    <a:pt x="9877450" y="5371363"/>
                  </a:lnTo>
                  <a:lnTo>
                    <a:pt x="9881667" y="5365115"/>
                  </a:lnTo>
                  <a:lnTo>
                    <a:pt x="9883216" y="5357469"/>
                  </a:lnTo>
                  <a:close/>
                </a:path>
                <a:path w="14841219" h="10718800" extrusionOk="0">
                  <a:moveTo>
                    <a:pt x="9883216" y="5257381"/>
                  </a:moveTo>
                  <a:lnTo>
                    <a:pt x="9881667" y="5249735"/>
                  </a:lnTo>
                  <a:lnTo>
                    <a:pt x="9877450" y="5243487"/>
                  </a:lnTo>
                  <a:lnTo>
                    <a:pt x="9871215" y="5239270"/>
                  </a:lnTo>
                  <a:lnTo>
                    <a:pt x="9863569" y="5237734"/>
                  </a:lnTo>
                  <a:lnTo>
                    <a:pt x="9855911" y="5239270"/>
                  </a:lnTo>
                  <a:lnTo>
                    <a:pt x="9849675" y="5243487"/>
                  </a:lnTo>
                  <a:lnTo>
                    <a:pt x="9845459" y="5249735"/>
                  </a:lnTo>
                  <a:lnTo>
                    <a:pt x="9843922" y="5257381"/>
                  </a:lnTo>
                  <a:lnTo>
                    <a:pt x="9845459" y="5265026"/>
                  </a:lnTo>
                  <a:lnTo>
                    <a:pt x="9849675" y="5271274"/>
                  </a:lnTo>
                  <a:lnTo>
                    <a:pt x="9855924" y="5275478"/>
                  </a:lnTo>
                  <a:lnTo>
                    <a:pt x="9863569" y="5277028"/>
                  </a:lnTo>
                  <a:lnTo>
                    <a:pt x="9871215" y="5275478"/>
                  </a:lnTo>
                  <a:lnTo>
                    <a:pt x="9877450" y="5271274"/>
                  </a:lnTo>
                  <a:lnTo>
                    <a:pt x="9881667" y="5265026"/>
                  </a:lnTo>
                  <a:lnTo>
                    <a:pt x="9883216" y="5257381"/>
                  </a:lnTo>
                  <a:close/>
                </a:path>
                <a:path w="14841219" h="10718800" extrusionOk="0">
                  <a:moveTo>
                    <a:pt x="9883216" y="5157292"/>
                  </a:moveTo>
                  <a:lnTo>
                    <a:pt x="9881667" y="5149634"/>
                  </a:lnTo>
                  <a:lnTo>
                    <a:pt x="9877450" y="5143385"/>
                  </a:lnTo>
                  <a:lnTo>
                    <a:pt x="9871215" y="5139182"/>
                  </a:lnTo>
                  <a:lnTo>
                    <a:pt x="9863569" y="5137632"/>
                  </a:lnTo>
                  <a:lnTo>
                    <a:pt x="9855911" y="5139182"/>
                  </a:lnTo>
                  <a:lnTo>
                    <a:pt x="9849675" y="5143385"/>
                  </a:lnTo>
                  <a:lnTo>
                    <a:pt x="9845459" y="5149634"/>
                  </a:lnTo>
                  <a:lnTo>
                    <a:pt x="9843922" y="5157292"/>
                  </a:lnTo>
                  <a:lnTo>
                    <a:pt x="9845459" y="5164937"/>
                  </a:lnTo>
                  <a:lnTo>
                    <a:pt x="9849675" y="5171173"/>
                  </a:lnTo>
                  <a:lnTo>
                    <a:pt x="9855924" y="5175389"/>
                  </a:lnTo>
                  <a:lnTo>
                    <a:pt x="9863569" y="5176926"/>
                  </a:lnTo>
                  <a:lnTo>
                    <a:pt x="9871215" y="5175389"/>
                  </a:lnTo>
                  <a:lnTo>
                    <a:pt x="9877450" y="5171173"/>
                  </a:lnTo>
                  <a:lnTo>
                    <a:pt x="9881667" y="5164937"/>
                  </a:lnTo>
                  <a:lnTo>
                    <a:pt x="9883216" y="5157292"/>
                  </a:lnTo>
                  <a:close/>
                </a:path>
                <a:path w="14841219" h="10718800" extrusionOk="0">
                  <a:moveTo>
                    <a:pt x="9883216" y="5057191"/>
                  </a:moveTo>
                  <a:lnTo>
                    <a:pt x="9881667" y="5049545"/>
                  </a:lnTo>
                  <a:lnTo>
                    <a:pt x="9877450" y="5043297"/>
                  </a:lnTo>
                  <a:lnTo>
                    <a:pt x="9871215" y="5039080"/>
                  </a:lnTo>
                  <a:lnTo>
                    <a:pt x="9863569" y="5037531"/>
                  </a:lnTo>
                  <a:lnTo>
                    <a:pt x="9855911" y="5039080"/>
                  </a:lnTo>
                  <a:lnTo>
                    <a:pt x="9849675" y="5043297"/>
                  </a:lnTo>
                  <a:lnTo>
                    <a:pt x="9845459" y="5049545"/>
                  </a:lnTo>
                  <a:lnTo>
                    <a:pt x="9843922" y="5057191"/>
                  </a:lnTo>
                  <a:lnTo>
                    <a:pt x="9845459" y="5064836"/>
                  </a:lnTo>
                  <a:lnTo>
                    <a:pt x="9849675" y="5071072"/>
                  </a:lnTo>
                  <a:lnTo>
                    <a:pt x="9855924" y="5075288"/>
                  </a:lnTo>
                  <a:lnTo>
                    <a:pt x="9863569" y="5076825"/>
                  </a:lnTo>
                  <a:lnTo>
                    <a:pt x="9871215" y="5075288"/>
                  </a:lnTo>
                  <a:lnTo>
                    <a:pt x="9877450" y="5071072"/>
                  </a:lnTo>
                  <a:lnTo>
                    <a:pt x="9881667" y="5064836"/>
                  </a:lnTo>
                  <a:lnTo>
                    <a:pt x="9883216" y="5057191"/>
                  </a:lnTo>
                  <a:close/>
                </a:path>
                <a:path w="14841219" h="10718800" extrusionOk="0">
                  <a:moveTo>
                    <a:pt x="9883216" y="4957089"/>
                  </a:moveTo>
                  <a:lnTo>
                    <a:pt x="9881667" y="4949444"/>
                  </a:lnTo>
                  <a:lnTo>
                    <a:pt x="9877450" y="4943195"/>
                  </a:lnTo>
                  <a:lnTo>
                    <a:pt x="9871215" y="4938992"/>
                  </a:lnTo>
                  <a:lnTo>
                    <a:pt x="9863569" y="4937442"/>
                  </a:lnTo>
                  <a:lnTo>
                    <a:pt x="9855924" y="4938992"/>
                  </a:lnTo>
                  <a:lnTo>
                    <a:pt x="9849675" y="4943195"/>
                  </a:lnTo>
                  <a:lnTo>
                    <a:pt x="9845459" y="4949444"/>
                  </a:lnTo>
                  <a:lnTo>
                    <a:pt x="9843922" y="4957089"/>
                  </a:lnTo>
                  <a:lnTo>
                    <a:pt x="9845459" y="4964735"/>
                  </a:lnTo>
                  <a:lnTo>
                    <a:pt x="9849675" y="4970983"/>
                  </a:lnTo>
                  <a:lnTo>
                    <a:pt x="9855924" y="4975187"/>
                  </a:lnTo>
                  <a:lnTo>
                    <a:pt x="9863569" y="4976736"/>
                  </a:lnTo>
                  <a:lnTo>
                    <a:pt x="9871215" y="4975187"/>
                  </a:lnTo>
                  <a:lnTo>
                    <a:pt x="9877450" y="4970983"/>
                  </a:lnTo>
                  <a:lnTo>
                    <a:pt x="9881667" y="4964735"/>
                  </a:lnTo>
                  <a:lnTo>
                    <a:pt x="9883216" y="4957089"/>
                  </a:lnTo>
                  <a:close/>
                </a:path>
                <a:path w="14841219" h="10718800" extrusionOk="0">
                  <a:moveTo>
                    <a:pt x="9883216" y="4856988"/>
                  </a:moveTo>
                  <a:lnTo>
                    <a:pt x="9881667" y="4849342"/>
                  </a:lnTo>
                  <a:lnTo>
                    <a:pt x="9877450" y="4843094"/>
                  </a:lnTo>
                  <a:lnTo>
                    <a:pt x="9871215" y="4838890"/>
                  </a:lnTo>
                  <a:lnTo>
                    <a:pt x="9863569" y="4837341"/>
                  </a:lnTo>
                  <a:lnTo>
                    <a:pt x="9855924" y="4838890"/>
                  </a:lnTo>
                  <a:lnTo>
                    <a:pt x="9849675" y="4843094"/>
                  </a:lnTo>
                  <a:lnTo>
                    <a:pt x="9845459" y="4849342"/>
                  </a:lnTo>
                  <a:lnTo>
                    <a:pt x="9843922" y="4856988"/>
                  </a:lnTo>
                  <a:lnTo>
                    <a:pt x="9845459" y="4864633"/>
                  </a:lnTo>
                  <a:lnTo>
                    <a:pt x="9849675" y="4870882"/>
                  </a:lnTo>
                  <a:lnTo>
                    <a:pt x="9855924" y="4875085"/>
                  </a:lnTo>
                  <a:lnTo>
                    <a:pt x="9863569" y="4876622"/>
                  </a:lnTo>
                  <a:lnTo>
                    <a:pt x="9871215" y="4875085"/>
                  </a:lnTo>
                  <a:lnTo>
                    <a:pt x="9877450" y="4870882"/>
                  </a:lnTo>
                  <a:lnTo>
                    <a:pt x="9881667" y="4864633"/>
                  </a:lnTo>
                  <a:lnTo>
                    <a:pt x="9883216" y="4856988"/>
                  </a:lnTo>
                  <a:close/>
                </a:path>
                <a:path w="14841219" h="10718800" extrusionOk="0">
                  <a:moveTo>
                    <a:pt x="9883216" y="3856024"/>
                  </a:moveTo>
                  <a:lnTo>
                    <a:pt x="9881667" y="3848392"/>
                  </a:lnTo>
                  <a:lnTo>
                    <a:pt x="9877450" y="3842143"/>
                  </a:lnTo>
                  <a:lnTo>
                    <a:pt x="9871215" y="3837927"/>
                  </a:lnTo>
                  <a:lnTo>
                    <a:pt x="9863569" y="3836390"/>
                  </a:lnTo>
                  <a:lnTo>
                    <a:pt x="9855924" y="3837927"/>
                  </a:lnTo>
                  <a:lnTo>
                    <a:pt x="9849675" y="3842143"/>
                  </a:lnTo>
                  <a:lnTo>
                    <a:pt x="9845459" y="3848392"/>
                  </a:lnTo>
                  <a:lnTo>
                    <a:pt x="9843922" y="3856024"/>
                  </a:lnTo>
                  <a:lnTo>
                    <a:pt x="9845459" y="3863683"/>
                  </a:lnTo>
                  <a:lnTo>
                    <a:pt x="9849675" y="3869918"/>
                  </a:lnTo>
                  <a:lnTo>
                    <a:pt x="9855924" y="3874135"/>
                  </a:lnTo>
                  <a:lnTo>
                    <a:pt x="9863569" y="3875684"/>
                  </a:lnTo>
                  <a:lnTo>
                    <a:pt x="9871215" y="3874135"/>
                  </a:lnTo>
                  <a:lnTo>
                    <a:pt x="9877450" y="3869918"/>
                  </a:lnTo>
                  <a:lnTo>
                    <a:pt x="9881667" y="3863683"/>
                  </a:lnTo>
                  <a:lnTo>
                    <a:pt x="9883216" y="3856024"/>
                  </a:lnTo>
                  <a:close/>
                </a:path>
                <a:path w="14841219" h="10718800" extrusionOk="0">
                  <a:moveTo>
                    <a:pt x="9883216" y="3755936"/>
                  </a:moveTo>
                  <a:lnTo>
                    <a:pt x="9881667" y="3748290"/>
                  </a:lnTo>
                  <a:lnTo>
                    <a:pt x="9877450" y="3742042"/>
                  </a:lnTo>
                  <a:lnTo>
                    <a:pt x="9871215" y="3737838"/>
                  </a:lnTo>
                  <a:lnTo>
                    <a:pt x="9863569" y="3736289"/>
                  </a:lnTo>
                  <a:lnTo>
                    <a:pt x="9855924" y="3737838"/>
                  </a:lnTo>
                  <a:lnTo>
                    <a:pt x="9849675" y="3742042"/>
                  </a:lnTo>
                  <a:lnTo>
                    <a:pt x="9845459" y="3748290"/>
                  </a:lnTo>
                  <a:lnTo>
                    <a:pt x="9843922" y="3755936"/>
                  </a:lnTo>
                  <a:lnTo>
                    <a:pt x="9845459" y="3763581"/>
                  </a:lnTo>
                  <a:lnTo>
                    <a:pt x="9849675" y="3769830"/>
                  </a:lnTo>
                  <a:lnTo>
                    <a:pt x="9855924" y="3774033"/>
                  </a:lnTo>
                  <a:lnTo>
                    <a:pt x="9863569" y="3775583"/>
                  </a:lnTo>
                  <a:lnTo>
                    <a:pt x="9871215" y="3774033"/>
                  </a:lnTo>
                  <a:lnTo>
                    <a:pt x="9877450" y="3769830"/>
                  </a:lnTo>
                  <a:lnTo>
                    <a:pt x="9881667" y="3763581"/>
                  </a:lnTo>
                  <a:lnTo>
                    <a:pt x="9883216" y="3755936"/>
                  </a:lnTo>
                  <a:close/>
                </a:path>
                <a:path w="14841219" h="10718800" extrusionOk="0">
                  <a:moveTo>
                    <a:pt x="9883216" y="3655847"/>
                  </a:moveTo>
                  <a:lnTo>
                    <a:pt x="9881667" y="3648202"/>
                  </a:lnTo>
                  <a:lnTo>
                    <a:pt x="9877450" y="3641953"/>
                  </a:lnTo>
                  <a:lnTo>
                    <a:pt x="9871215" y="3637737"/>
                  </a:lnTo>
                  <a:lnTo>
                    <a:pt x="9863569" y="3636187"/>
                  </a:lnTo>
                  <a:lnTo>
                    <a:pt x="9855924" y="3637737"/>
                  </a:lnTo>
                  <a:lnTo>
                    <a:pt x="9849675" y="3641953"/>
                  </a:lnTo>
                  <a:lnTo>
                    <a:pt x="9845459" y="3648202"/>
                  </a:lnTo>
                  <a:lnTo>
                    <a:pt x="9843922" y="3655847"/>
                  </a:lnTo>
                  <a:lnTo>
                    <a:pt x="9845459" y="3663492"/>
                  </a:lnTo>
                  <a:lnTo>
                    <a:pt x="9849675" y="3669728"/>
                  </a:lnTo>
                  <a:lnTo>
                    <a:pt x="9855924" y="3673945"/>
                  </a:lnTo>
                  <a:lnTo>
                    <a:pt x="9863569" y="3675481"/>
                  </a:lnTo>
                  <a:lnTo>
                    <a:pt x="9871215" y="3673945"/>
                  </a:lnTo>
                  <a:lnTo>
                    <a:pt x="9877450" y="3669728"/>
                  </a:lnTo>
                  <a:lnTo>
                    <a:pt x="9881667" y="3663492"/>
                  </a:lnTo>
                  <a:lnTo>
                    <a:pt x="9883216" y="3655847"/>
                  </a:lnTo>
                  <a:close/>
                </a:path>
                <a:path w="14841219" h="10718800" extrusionOk="0">
                  <a:moveTo>
                    <a:pt x="9883216" y="3555746"/>
                  </a:moveTo>
                  <a:lnTo>
                    <a:pt x="9881667" y="3548100"/>
                  </a:lnTo>
                  <a:lnTo>
                    <a:pt x="9877450" y="3541852"/>
                  </a:lnTo>
                  <a:lnTo>
                    <a:pt x="9871215" y="3537635"/>
                  </a:lnTo>
                  <a:lnTo>
                    <a:pt x="9863569" y="3536099"/>
                  </a:lnTo>
                  <a:lnTo>
                    <a:pt x="9855924" y="3537635"/>
                  </a:lnTo>
                  <a:lnTo>
                    <a:pt x="9849675" y="3541852"/>
                  </a:lnTo>
                  <a:lnTo>
                    <a:pt x="9845459" y="3548100"/>
                  </a:lnTo>
                  <a:lnTo>
                    <a:pt x="9843922" y="3555746"/>
                  </a:lnTo>
                  <a:lnTo>
                    <a:pt x="9845459" y="3563391"/>
                  </a:lnTo>
                  <a:lnTo>
                    <a:pt x="9849675" y="3569639"/>
                  </a:lnTo>
                  <a:lnTo>
                    <a:pt x="9855924" y="3573843"/>
                  </a:lnTo>
                  <a:lnTo>
                    <a:pt x="9863569" y="3575380"/>
                  </a:lnTo>
                  <a:lnTo>
                    <a:pt x="9871215" y="3573843"/>
                  </a:lnTo>
                  <a:lnTo>
                    <a:pt x="9877450" y="3569639"/>
                  </a:lnTo>
                  <a:lnTo>
                    <a:pt x="9881667" y="3563391"/>
                  </a:lnTo>
                  <a:lnTo>
                    <a:pt x="9883216" y="3555746"/>
                  </a:lnTo>
                  <a:close/>
                </a:path>
                <a:path w="14841219" h="10718800" extrusionOk="0">
                  <a:moveTo>
                    <a:pt x="9883216" y="3455644"/>
                  </a:moveTo>
                  <a:lnTo>
                    <a:pt x="9881667" y="3447999"/>
                  </a:lnTo>
                  <a:lnTo>
                    <a:pt x="9877450" y="3441750"/>
                  </a:lnTo>
                  <a:lnTo>
                    <a:pt x="9871215" y="3437547"/>
                  </a:lnTo>
                  <a:lnTo>
                    <a:pt x="9863569" y="3435997"/>
                  </a:lnTo>
                  <a:lnTo>
                    <a:pt x="9855911" y="3437547"/>
                  </a:lnTo>
                  <a:lnTo>
                    <a:pt x="9849675" y="3441750"/>
                  </a:lnTo>
                  <a:lnTo>
                    <a:pt x="9845459" y="3447999"/>
                  </a:lnTo>
                  <a:lnTo>
                    <a:pt x="9843922" y="3455644"/>
                  </a:lnTo>
                  <a:lnTo>
                    <a:pt x="9845459" y="3463290"/>
                  </a:lnTo>
                  <a:lnTo>
                    <a:pt x="9849675" y="3469538"/>
                  </a:lnTo>
                  <a:lnTo>
                    <a:pt x="9855924" y="3473742"/>
                  </a:lnTo>
                  <a:lnTo>
                    <a:pt x="9863569" y="3475291"/>
                  </a:lnTo>
                  <a:lnTo>
                    <a:pt x="9871215" y="3473742"/>
                  </a:lnTo>
                  <a:lnTo>
                    <a:pt x="9877450" y="3469538"/>
                  </a:lnTo>
                  <a:lnTo>
                    <a:pt x="9881667" y="3463290"/>
                  </a:lnTo>
                  <a:lnTo>
                    <a:pt x="9883216" y="3455644"/>
                  </a:lnTo>
                  <a:close/>
                </a:path>
                <a:path w="14841219" h="10718800" extrusionOk="0">
                  <a:moveTo>
                    <a:pt x="9883216" y="3355556"/>
                  </a:moveTo>
                  <a:lnTo>
                    <a:pt x="9881667" y="3347897"/>
                  </a:lnTo>
                  <a:lnTo>
                    <a:pt x="9877450" y="3341662"/>
                  </a:lnTo>
                  <a:lnTo>
                    <a:pt x="9871215" y="3337445"/>
                  </a:lnTo>
                  <a:lnTo>
                    <a:pt x="9863569" y="3335896"/>
                  </a:lnTo>
                  <a:lnTo>
                    <a:pt x="9855924" y="3337445"/>
                  </a:lnTo>
                  <a:lnTo>
                    <a:pt x="9849675" y="3341662"/>
                  </a:lnTo>
                  <a:lnTo>
                    <a:pt x="9845459" y="3347897"/>
                  </a:lnTo>
                  <a:lnTo>
                    <a:pt x="9843922" y="3355556"/>
                  </a:lnTo>
                  <a:lnTo>
                    <a:pt x="9845459" y="3363201"/>
                  </a:lnTo>
                  <a:lnTo>
                    <a:pt x="9849675" y="3369449"/>
                  </a:lnTo>
                  <a:lnTo>
                    <a:pt x="9855924" y="3373653"/>
                  </a:lnTo>
                  <a:lnTo>
                    <a:pt x="9863569" y="3375190"/>
                  </a:lnTo>
                  <a:lnTo>
                    <a:pt x="9871215" y="3373653"/>
                  </a:lnTo>
                  <a:lnTo>
                    <a:pt x="9877450" y="3369449"/>
                  </a:lnTo>
                  <a:lnTo>
                    <a:pt x="9881667" y="3363201"/>
                  </a:lnTo>
                  <a:lnTo>
                    <a:pt x="9883216" y="3355556"/>
                  </a:lnTo>
                  <a:close/>
                </a:path>
                <a:path w="14841219" h="10718800" extrusionOk="0">
                  <a:moveTo>
                    <a:pt x="9883216" y="3255454"/>
                  </a:moveTo>
                  <a:lnTo>
                    <a:pt x="9881667" y="3247809"/>
                  </a:lnTo>
                  <a:lnTo>
                    <a:pt x="9877450" y="3241560"/>
                  </a:lnTo>
                  <a:lnTo>
                    <a:pt x="9871215" y="3237357"/>
                  </a:lnTo>
                  <a:lnTo>
                    <a:pt x="9863569" y="3235807"/>
                  </a:lnTo>
                  <a:lnTo>
                    <a:pt x="9855924" y="3237357"/>
                  </a:lnTo>
                  <a:lnTo>
                    <a:pt x="9849675" y="3241560"/>
                  </a:lnTo>
                  <a:lnTo>
                    <a:pt x="9845459" y="3247809"/>
                  </a:lnTo>
                  <a:lnTo>
                    <a:pt x="9843922" y="3255454"/>
                  </a:lnTo>
                  <a:lnTo>
                    <a:pt x="9845459" y="3263100"/>
                  </a:lnTo>
                  <a:lnTo>
                    <a:pt x="9849675" y="3269348"/>
                  </a:lnTo>
                  <a:lnTo>
                    <a:pt x="9855924" y="3273552"/>
                  </a:lnTo>
                  <a:lnTo>
                    <a:pt x="9863569" y="3275101"/>
                  </a:lnTo>
                  <a:lnTo>
                    <a:pt x="9871215" y="3273552"/>
                  </a:lnTo>
                  <a:lnTo>
                    <a:pt x="9877450" y="3269348"/>
                  </a:lnTo>
                  <a:lnTo>
                    <a:pt x="9881667" y="3263100"/>
                  </a:lnTo>
                  <a:lnTo>
                    <a:pt x="9883216" y="3255454"/>
                  </a:lnTo>
                  <a:close/>
                </a:path>
                <a:path w="14841219" h="10718800" extrusionOk="0">
                  <a:moveTo>
                    <a:pt x="9883216" y="2254491"/>
                  </a:moveTo>
                  <a:lnTo>
                    <a:pt x="9881667" y="2246846"/>
                  </a:lnTo>
                  <a:lnTo>
                    <a:pt x="9877450" y="2240597"/>
                  </a:lnTo>
                  <a:lnTo>
                    <a:pt x="9871215" y="2236393"/>
                  </a:lnTo>
                  <a:lnTo>
                    <a:pt x="9863569" y="2234844"/>
                  </a:lnTo>
                  <a:lnTo>
                    <a:pt x="9855911" y="2236393"/>
                  </a:lnTo>
                  <a:lnTo>
                    <a:pt x="9849675" y="2240597"/>
                  </a:lnTo>
                  <a:lnTo>
                    <a:pt x="9845459" y="2246846"/>
                  </a:lnTo>
                  <a:lnTo>
                    <a:pt x="9843922" y="2254491"/>
                  </a:lnTo>
                  <a:lnTo>
                    <a:pt x="9845459" y="2262149"/>
                  </a:lnTo>
                  <a:lnTo>
                    <a:pt x="9849675" y="2268397"/>
                  </a:lnTo>
                  <a:lnTo>
                    <a:pt x="9855924" y="2272601"/>
                  </a:lnTo>
                  <a:lnTo>
                    <a:pt x="9863569" y="2274151"/>
                  </a:lnTo>
                  <a:lnTo>
                    <a:pt x="9871215" y="2272601"/>
                  </a:lnTo>
                  <a:lnTo>
                    <a:pt x="9877450" y="2268397"/>
                  </a:lnTo>
                  <a:lnTo>
                    <a:pt x="9881667" y="2262149"/>
                  </a:lnTo>
                  <a:lnTo>
                    <a:pt x="9883216" y="2254491"/>
                  </a:lnTo>
                  <a:close/>
                </a:path>
                <a:path w="14841219" h="10718800" extrusionOk="0">
                  <a:moveTo>
                    <a:pt x="9883216" y="2154402"/>
                  </a:moveTo>
                  <a:lnTo>
                    <a:pt x="9881667" y="2146757"/>
                  </a:lnTo>
                  <a:lnTo>
                    <a:pt x="9877450" y="2140508"/>
                  </a:lnTo>
                  <a:lnTo>
                    <a:pt x="9871215" y="2136305"/>
                  </a:lnTo>
                  <a:lnTo>
                    <a:pt x="9863569" y="2134755"/>
                  </a:lnTo>
                  <a:lnTo>
                    <a:pt x="9855924" y="2136305"/>
                  </a:lnTo>
                  <a:lnTo>
                    <a:pt x="9849675" y="2140508"/>
                  </a:lnTo>
                  <a:lnTo>
                    <a:pt x="9845459" y="2146757"/>
                  </a:lnTo>
                  <a:lnTo>
                    <a:pt x="9843922" y="2154402"/>
                  </a:lnTo>
                  <a:lnTo>
                    <a:pt x="9845459" y="2162048"/>
                  </a:lnTo>
                  <a:lnTo>
                    <a:pt x="9849675" y="2168296"/>
                  </a:lnTo>
                  <a:lnTo>
                    <a:pt x="9855924" y="2172500"/>
                  </a:lnTo>
                  <a:lnTo>
                    <a:pt x="9863569" y="2174036"/>
                  </a:lnTo>
                  <a:lnTo>
                    <a:pt x="9871215" y="2172500"/>
                  </a:lnTo>
                  <a:lnTo>
                    <a:pt x="9877450" y="2168296"/>
                  </a:lnTo>
                  <a:lnTo>
                    <a:pt x="9881667" y="2162048"/>
                  </a:lnTo>
                  <a:lnTo>
                    <a:pt x="9883216" y="2154402"/>
                  </a:lnTo>
                  <a:close/>
                </a:path>
                <a:path w="14841219" h="10718800" extrusionOk="0">
                  <a:moveTo>
                    <a:pt x="9883216" y="2054301"/>
                  </a:moveTo>
                  <a:lnTo>
                    <a:pt x="9881667" y="2046655"/>
                  </a:lnTo>
                  <a:lnTo>
                    <a:pt x="9877450" y="2040407"/>
                  </a:lnTo>
                  <a:lnTo>
                    <a:pt x="9871215" y="2036203"/>
                  </a:lnTo>
                  <a:lnTo>
                    <a:pt x="9863569" y="2034654"/>
                  </a:lnTo>
                  <a:lnTo>
                    <a:pt x="9855924" y="2036203"/>
                  </a:lnTo>
                  <a:lnTo>
                    <a:pt x="9849675" y="2040407"/>
                  </a:lnTo>
                  <a:lnTo>
                    <a:pt x="9845459" y="2046655"/>
                  </a:lnTo>
                  <a:lnTo>
                    <a:pt x="9843922" y="2054301"/>
                  </a:lnTo>
                  <a:lnTo>
                    <a:pt x="9845459" y="2061946"/>
                  </a:lnTo>
                  <a:lnTo>
                    <a:pt x="9849675" y="2068195"/>
                  </a:lnTo>
                  <a:lnTo>
                    <a:pt x="9855924" y="2072398"/>
                  </a:lnTo>
                  <a:lnTo>
                    <a:pt x="9863569" y="2073935"/>
                  </a:lnTo>
                  <a:lnTo>
                    <a:pt x="9871215" y="2072398"/>
                  </a:lnTo>
                  <a:lnTo>
                    <a:pt x="9877450" y="2068195"/>
                  </a:lnTo>
                  <a:lnTo>
                    <a:pt x="9881667" y="2061946"/>
                  </a:lnTo>
                  <a:lnTo>
                    <a:pt x="9883216" y="2054301"/>
                  </a:lnTo>
                  <a:close/>
                </a:path>
                <a:path w="14841219" h="10718800" extrusionOk="0">
                  <a:moveTo>
                    <a:pt x="9883216" y="1954199"/>
                  </a:moveTo>
                  <a:lnTo>
                    <a:pt x="9881667" y="1946554"/>
                  </a:lnTo>
                  <a:lnTo>
                    <a:pt x="9877450" y="1940318"/>
                  </a:lnTo>
                  <a:lnTo>
                    <a:pt x="9871215" y="1936102"/>
                  </a:lnTo>
                  <a:lnTo>
                    <a:pt x="9863569" y="1934565"/>
                  </a:lnTo>
                  <a:lnTo>
                    <a:pt x="9855924" y="1936102"/>
                  </a:lnTo>
                  <a:lnTo>
                    <a:pt x="9849675" y="1940318"/>
                  </a:lnTo>
                  <a:lnTo>
                    <a:pt x="9845459" y="1946554"/>
                  </a:lnTo>
                  <a:lnTo>
                    <a:pt x="9843922" y="1954199"/>
                  </a:lnTo>
                  <a:lnTo>
                    <a:pt x="9845459" y="1961857"/>
                  </a:lnTo>
                  <a:lnTo>
                    <a:pt x="9849675" y="1968093"/>
                  </a:lnTo>
                  <a:lnTo>
                    <a:pt x="9855924" y="1972297"/>
                  </a:lnTo>
                  <a:lnTo>
                    <a:pt x="9863569" y="1973846"/>
                  </a:lnTo>
                  <a:lnTo>
                    <a:pt x="9871215" y="1972297"/>
                  </a:lnTo>
                  <a:lnTo>
                    <a:pt x="9877450" y="1968093"/>
                  </a:lnTo>
                  <a:lnTo>
                    <a:pt x="9881667" y="1961857"/>
                  </a:lnTo>
                  <a:lnTo>
                    <a:pt x="9883216" y="1954199"/>
                  </a:lnTo>
                  <a:close/>
                </a:path>
                <a:path w="14841219" h="10718800" extrusionOk="0">
                  <a:moveTo>
                    <a:pt x="9883216" y="1854098"/>
                  </a:moveTo>
                  <a:lnTo>
                    <a:pt x="9881667" y="1846453"/>
                  </a:lnTo>
                  <a:lnTo>
                    <a:pt x="9877450" y="1840217"/>
                  </a:lnTo>
                  <a:lnTo>
                    <a:pt x="9871215" y="1836000"/>
                  </a:lnTo>
                  <a:lnTo>
                    <a:pt x="9863569" y="1834451"/>
                  </a:lnTo>
                  <a:lnTo>
                    <a:pt x="9855924" y="1836000"/>
                  </a:lnTo>
                  <a:lnTo>
                    <a:pt x="9849675" y="1840217"/>
                  </a:lnTo>
                  <a:lnTo>
                    <a:pt x="9845459" y="1846453"/>
                  </a:lnTo>
                  <a:lnTo>
                    <a:pt x="9843922" y="1854098"/>
                  </a:lnTo>
                  <a:lnTo>
                    <a:pt x="9845459" y="1861756"/>
                  </a:lnTo>
                  <a:lnTo>
                    <a:pt x="9849675" y="1867992"/>
                  </a:lnTo>
                  <a:lnTo>
                    <a:pt x="9855924" y="1872208"/>
                  </a:lnTo>
                  <a:lnTo>
                    <a:pt x="9863569" y="1873745"/>
                  </a:lnTo>
                  <a:lnTo>
                    <a:pt x="9871215" y="1872208"/>
                  </a:lnTo>
                  <a:lnTo>
                    <a:pt x="9877450" y="1867992"/>
                  </a:lnTo>
                  <a:lnTo>
                    <a:pt x="9881667" y="1861756"/>
                  </a:lnTo>
                  <a:lnTo>
                    <a:pt x="9883216" y="1854098"/>
                  </a:lnTo>
                  <a:close/>
                </a:path>
                <a:path w="14841219" h="10718800" extrusionOk="0">
                  <a:moveTo>
                    <a:pt x="9883216" y="1754009"/>
                  </a:moveTo>
                  <a:lnTo>
                    <a:pt x="9881667" y="1746364"/>
                  </a:lnTo>
                  <a:lnTo>
                    <a:pt x="9877450" y="1740115"/>
                  </a:lnTo>
                  <a:lnTo>
                    <a:pt x="9871215" y="1735912"/>
                  </a:lnTo>
                  <a:lnTo>
                    <a:pt x="9863569" y="1734362"/>
                  </a:lnTo>
                  <a:lnTo>
                    <a:pt x="9855911" y="1735912"/>
                  </a:lnTo>
                  <a:lnTo>
                    <a:pt x="9849675" y="1740115"/>
                  </a:lnTo>
                  <a:lnTo>
                    <a:pt x="9845459" y="1746364"/>
                  </a:lnTo>
                  <a:lnTo>
                    <a:pt x="9843922" y="1754009"/>
                  </a:lnTo>
                  <a:lnTo>
                    <a:pt x="9845459" y="1761667"/>
                  </a:lnTo>
                  <a:lnTo>
                    <a:pt x="9849675" y="1767903"/>
                  </a:lnTo>
                  <a:lnTo>
                    <a:pt x="9855924" y="1772119"/>
                  </a:lnTo>
                  <a:lnTo>
                    <a:pt x="9863569" y="1773656"/>
                  </a:lnTo>
                  <a:lnTo>
                    <a:pt x="9871215" y="1772119"/>
                  </a:lnTo>
                  <a:lnTo>
                    <a:pt x="9877450" y="1767903"/>
                  </a:lnTo>
                  <a:lnTo>
                    <a:pt x="9881667" y="1761667"/>
                  </a:lnTo>
                  <a:lnTo>
                    <a:pt x="9883216" y="1754009"/>
                  </a:lnTo>
                  <a:close/>
                </a:path>
                <a:path w="14841219" h="10718800" extrusionOk="0">
                  <a:moveTo>
                    <a:pt x="9883216" y="1653921"/>
                  </a:moveTo>
                  <a:lnTo>
                    <a:pt x="9881667" y="1646275"/>
                  </a:lnTo>
                  <a:lnTo>
                    <a:pt x="9877450" y="1640027"/>
                  </a:lnTo>
                  <a:lnTo>
                    <a:pt x="9871215" y="1635823"/>
                  </a:lnTo>
                  <a:lnTo>
                    <a:pt x="9863569" y="1634274"/>
                  </a:lnTo>
                  <a:lnTo>
                    <a:pt x="9855924" y="1635823"/>
                  </a:lnTo>
                  <a:lnTo>
                    <a:pt x="9849675" y="1640027"/>
                  </a:lnTo>
                  <a:lnTo>
                    <a:pt x="9845459" y="1646275"/>
                  </a:lnTo>
                  <a:lnTo>
                    <a:pt x="9843922" y="1653921"/>
                  </a:lnTo>
                  <a:lnTo>
                    <a:pt x="9845459" y="1661566"/>
                  </a:lnTo>
                  <a:lnTo>
                    <a:pt x="9849675" y="1667814"/>
                  </a:lnTo>
                  <a:lnTo>
                    <a:pt x="9855924" y="1672018"/>
                  </a:lnTo>
                  <a:lnTo>
                    <a:pt x="9863569" y="1673555"/>
                  </a:lnTo>
                  <a:lnTo>
                    <a:pt x="9871215" y="1672018"/>
                  </a:lnTo>
                  <a:lnTo>
                    <a:pt x="9877450" y="1667814"/>
                  </a:lnTo>
                  <a:lnTo>
                    <a:pt x="9881667" y="1661566"/>
                  </a:lnTo>
                  <a:lnTo>
                    <a:pt x="9883216" y="1653921"/>
                  </a:lnTo>
                  <a:close/>
                </a:path>
                <a:path w="14841219" h="10718800" extrusionOk="0">
                  <a:moveTo>
                    <a:pt x="9913290" y="7755674"/>
                  </a:moveTo>
                  <a:lnTo>
                    <a:pt x="9911753" y="7748029"/>
                  </a:lnTo>
                  <a:lnTo>
                    <a:pt x="9907537" y="7741793"/>
                  </a:lnTo>
                  <a:lnTo>
                    <a:pt x="9901288" y="7737576"/>
                  </a:lnTo>
                  <a:lnTo>
                    <a:pt x="9893643" y="7736027"/>
                  </a:lnTo>
                  <a:lnTo>
                    <a:pt x="9885997" y="7737576"/>
                  </a:lnTo>
                  <a:lnTo>
                    <a:pt x="9879762" y="7741793"/>
                  </a:lnTo>
                  <a:lnTo>
                    <a:pt x="9875545" y="7748029"/>
                  </a:lnTo>
                  <a:lnTo>
                    <a:pt x="9873996" y="7755674"/>
                  </a:lnTo>
                  <a:lnTo>
                    <a:pt x="9875545" y="7763332"/>
                  </a:lnTo>
                  <a:lnTo>
                    <a:pt x="9879762" y="7769580"/>
                  </a:lnTo>
                  <a:lnTo>
                    <a:pt x="9885997" y="7773784"/>
                  </a:lnTo>
                  <a:lnTo>
                    <a:pt x="9893643" y="7775334"/>
                  </a:lnTo>
                  <a:lnTo>
                    <a:pt x="9901288" y="7773784"/>
                  </a:lnTo>
                  <a:lnTo>
                    <a:pt x="9907537" y="7769580"/>
                  </a:lnTo>
                  <a:lnTo>
                    <a:pt x="9911753" y="7763332"/>
                  </a:lnTo>
                  <a:lnTo>
                    <a:pt x="9913290" y="7755674"/>
                  </a:lnTo>
                  <a:close/>
                </a:path>
                <a:path w="14841219" h="10718800" extrusionOk="0">
                  <a:moveTo>
                    <a:pt x="9913290" y="7655585"/>
                  </a:moveTo>
                  <a:lnTo>
                    <a:pt x="9911753" y="7647927"/>
                  </a:lnTo>
                  <a:lnTo>
                    <a:pt x="9907537" y="7641691"/>
                  </a:lnTo>
                  <a:lnTo>
                    <a:pt x="9901288" y="7637475"/>
                  </a:lnTo>
                  <a:lnTo>
                    <a:pt x="9893643" y="7635938"/>
                  </a:lnTo>
                  <a:lnTo>
                    <a:pt x="9885997" y="7637475"/>
                  </a:lnTo>
                  <a:lnTo>
                    <a:pt x="9879762" y="7641691"/>
                  </a:lnTo>
                  <a:lnTo>
                    <a:pt x="9875545" y="7647927"/>
                  </a:lnTo>
                  <a:lnTo>
                    <a:pt x="9873996" y="7655585"/>
                  </a:lnTo>
                  <a:lnTo>
                    <a:pt x="9875545" y="7663231"/>
                  </a:lnTo>
                  <a:lnTo>
                    <a:pt x="9879762" y="7669479"/>
                  </a:lnTo>
                  <a:lnTo>
                    <a:pt x="9885997" y="7673683"/>
                  </a:lnTo>
                  <a:lnTo>
                    <a:pt x="9893643" y="7675232"/>
                  </a:lnTo>
                  <a:lnTo>
                    <a:pt x="9901288" y="7673683"/>
                  </a:lnTo>
                  <a:lnTo>
                    <a:pt x="9907537" y="7669479"/>
                  </a:lnTo>
                  <a:lnTo>
                    <a:pt x="9911753" y="7663231"/>
                  </a:lnTo>
                  <a:lnTo>
                    <a:pt x="9913290" y="7655585"/>
                  </a:lnTo>
                  <a:close/>
                </a:path>
                <a:path w="14841219" h="10718800" extrusionOk="0">
                  <a:moveTo>
                    <a:pt x="9913290" y="7555497"/>
                  </a:moveTo>
                  <a:lnTo>
                    <a:pt x="9911753" y="7547838"/>
                  </a:lnTo>
                  <a:lnTo>
                    <a:pt x="9907537" y="7541590"/>
                  </a:lnTo>
                  <a:lnTo>
                    <a:pt x="9901288" y="7537386"/>
                  </a:lnTo>
                  <a:lnTo>
                    <a:pt x="9893643" y="7535850"/>
                  </a:lnTo>
                  <a:lnTo>
                    <a:pt x="9885997" y="7537386"/>
                  </a:lnTo>
                  <a:lnTo>
                    <a:pt x="9879762" y="7541590"/>
                  </a:lnTo>
                  <a:lnTo>
                    <a:pt x="9875545" y="7547838"/>
                  </a:lnTo>
                  <a:lnTo>
                    <a:pt x="9873996" y="7555497"/>
                  </a:lnTo>
                  <a:lnTo>
                    <a:pt x="9875545" y="7563142"/>
                  </a:lnTo>
                  <a:lnTo>
                    <a:pt x="9879762" y="7569378"/>
                  </a:lnTo>
                  <a:lnTo>
                    <a:pt x="9885997" y="7573594"/>
                  </a:lnTo>
                  <a:lnTo>
                    <a:pt x="9893643" y="7575131"/>
                  </a:lnTo>
                  <a:lnTo>
                    <a:pt x="9901288" y="7573594"/>
                  </a:lnTo>
                  <a:lnTo>
                    <a:pt x="9907537" y="7569378"/>
                  </a:lnTo>
                  <a:lnTo>
                    <a:pt x="9911753" y="7563142"/>
                  </a:lnTo>
                  <a:lnTo>
                    <a:pt x="9913290" y="7555497"/>
                  </a:lnTo>
                  <a:close/>
                </a:path>
                <a:path w="14841219" h="10718800" extrusionOk="0">
                  <a:moveTo>
                    <a:pt x="9913290" y="7455395"/>
                  </a:moveTo>
                  <a:lnTo>
                    <a:pt x="9911753" y="7447750"/>
                  </a:lnTo>
                  <a:lnTo>
                    <a:pt x="9907537" y="7441501"/>
                  </a:lnTo>
                  <a:lnTo>
                    <a:pt x="9901288" y="7437298"/>
                  </a:lnTo>
                  <a:lnTo>
                    <a:pt x="9893643" y="7435748"/>
                  </a:lnTo>
                  <a:lnTo>
                    <a:pt x="9885997" y="7437298"/>
                  </a:lnTo>
                  <a:lnTo>
                    <a:pt x="9879762" y="7441501"/>
                  </a:lnTo>
                  <a:lnTo>
                    <a:pt x="9875545" y="7447750"/>
                  </a:lnTo>
                  <a:lnTo>
                    <a:pt x="9873996" y="7455395"/>
                  </a:lnTo>
                  <a:lnTo>
                    <a:pt x="9875545" y="7463041"/>
                  </a:lnTo>
                  <a:lnTo>
                    <a:pt x="9879762" y="7469289"/>
                  </a:lnTo>
                  <a:lnTo>
                    <a:pt x="9885997" y="7473493"/>
                  </a:lnTo>
                  <a:lnTo>
                    <a:pt x="9893643" y="7475042"/>
                  </a:lnTo>
                  <a:lnTo>
                    <a:pt x="9901288" y="7473493"/>
                  </a:lnTo>
                  <a:lnTo>
                    <a:pt x="9907537" y="7469289"/>
                  </a:lnTo>
                  <a:lnTo>
                    <a:pt x="9911753" y="7463041"/>
                  </a:lnTo>
                  <a:lnTo>
                    <a:pt x="9913290" y="7455395"/>
                  </a:lnTo>
                  <a:close/>
                </a:path>
                <a:path w="14841219" h="10718800" extrusionOk="0">
                  <a:moveTo>
                    <a:pt x="9957219" y="5402846"/>
                  </a:moveTo>
                  <a:lnTo>
                    <a:pt x="9955670" y="5395214"/>
                  </a:lnTo>
                  <a:lnTo>
                    <a:pt x="9951453" y="5388965"/>
                  </a:lnTo>
                  <a:lnTo>
                    <a:pt x="9945205" y="5384749"/>
                  </a:lnTo>
                  <a:lnTo>
                    <a:pt x="9937559" y="5383212"/>
                  </a:lnTo>
                  <a:lnTo>
                    <a:pt x="9929914" y="5384749"/>
                  </a:lnTo>
                  <a:lnTo>
                    <a:pt x="9923666" y="5388965"/>
                  </a:lnTo>
                  <a:lnTo>
                    <a:pt x="9919462" y="5395214"/>
                  </a:lnTo>
                  <a:lnTo>
                    <a:pt x="9917913" y="5402846"/>
                  </a:lnTo>
                  <a:lnTo>
                    <a:pt x="9919462" y="5410505"/>
                  </a:lnTo>
                  <a:lnTo>
                    <a:pt x="9923666" y="5416753"/>
                  </a:lnTo>
                  <a:lnTo>
                    <a:pt x="9929914" y="5420957"/>
                  </a:lnTo>
                  <a:lnTo>
                    <a:pt x="9937559" y="5422506"/>
                  </a:lnTo>
                  <a:lnTo>
                    <a:pt x="9945205" y="5420957"/>
                  </a:lnTo>
                  <a:lnTo>
                    <a:pt x="9951453" y="5416753"/>
                  </a:lnTo>
                  <a:lnTo>
                    <a:pt x="9955670" y="5410505"/>
                  </a:lnTo>
                  <a:lnTo>
                    <a:pt x="9957219" y="5402846"/>
                  </a:lnTo>
                  <a:close/>
                </a:path>
                <a:path w="14841219" h="10718800" extrusionOk="0">
                  <a:moveTo>
                    <a:pt x="9957219" y="5302770"/>
                  </a:moveTo>
                  <a:lnTo>
                    <a:pt x="9955670" y="5295112"/>
                  </a:lnTo>
                  <a:lnTo>
                    <a:pt x="9951453" y="5288864"/>
                  </a:lnTo>
                  <a:lnTo>
                    <a:pt x="9945205" y="5284660"/>
                  </a:lnTo>
                  <a:lnTo>
                    <a:pt x="9937559" y="5283111"/>
                  </a:lnTo>
                  <a:lnTo>
                    <a:pt x="9929914" y="5284660"/>
                  </a:lnTo>
                  <a:lnTo>
                    <a:pt x="9923666" y="5288864"/>
                  </a:lnTo>
                  <a:lnTo>
                    <a:pt x="9919462" y="5295112"/>
                  </a:lnTo>
                  <a:lnTo>
                    <a:pt x="9917913" y="5302770"/>
                  </a:lnTo>
                  <a:lnTo>
                    <a:pt x="9919462" y="5310416"/>
                  </a:lnTo>
                  <a:lnTo>
                    <a:pt x="9923666" y="5316652"/>
                  </a:lnTo>
                  <a:lnTo>
                    <a:pt x="9929914" y="5320868"/>
                  </a:lnTo>
                  <a:lnTo>
                    <a:pt x="9937559" y="5322405"/>
                  </a:lnTo>
                  <a:lnTo>
                    <a:pt x="9945205" y="5320868"/>
                  </a:lnTo>
                  <a:lnTo>
                    <a:pt x="9951453" y="5316652"/>
                  </a:lnTo>
                  <a:lnTo>
                    <a:pt x="9955670" y="5310416"/>
                  </a:lnTo>
                  <a:lnTo>
                    <a:pt x="9957219" y="5302770"/>
                  </a:lnTo>
                  <a:close/>
                </a:path>
                <a:path w="14841219" h="10718800" extrusionOk="0">
                  <a:moveTo>
                    <a:pt x="9957219" y="5202669"/>
                  </a:moveTo>
                  <a:lnTo>
                    <a:pt x="9955670" y="5195024"/>
                  </a:lnTo>
                  <a:lnTo>
                    <a:pt x="9951453" y="5188775"/>
                  </a:lnTo>
                  <a:lnTo>
                    <a:pt x="9945205" y="5184559"/>
                  </a:lnTo>
                  <a:lnTo>
                    <a:pt x="9937559" y="5183022"/>
                  </a:lnTo>
                  <a:lnTo>
                    <a:pt x="9929914" y="5184559"/>
                  </a:lnTo>
                  <a:lnTo>
                    <a:pt x="9923666" y="5188775"/>
                  </a:lnTo>
                  <a:lnTo>
                    <a:pt x="9919462" y="5195024"/>
                  </a:lnTo>
                  <a:lnTo>
                    <a:pt x="9917913" y="5202669"/>
                  </a:lnTo>
                  <a:lnTo>
                    <a:pt x="9919462" y="5210314"/>
                  </a:lnTo>
                  <a:lnTo>
                    <a:pt x="9923666" y="5216563"/>
                  </a:lnTo>
                  <a:lnTo>
                    <a:pt x="9929914" y="5220767"/>
                  </a:lnTo>
                  <a:lnTo>
                    <a:pt x="9937559" y="5222316"/>
                  </a:lnTo>
                  <a:lnTo>
                    <a:pt x="9945205" y="5220767"/>
                  </a:lnTo>
                  <a:lnTo>
                    <a:pt x="9951453" y="5216563"/>
                  </a:lnTo>
                  <a:lnTo>
                    <a:pt x="9955670" y="5210314"/>
                  </a:lnTo>
                  <a:lnTo>
                    <a:pt x="9957219" y="5202669"/>
                  </a:lnTo>
                  <a:close/>
                </a:path>
                <a:path w="14841219" h="10718800" extrusionOk="0">
                  <a:moveTo>
                    <a:pt x="9957219" y="5102568"/>
                  </a:moveTo>
                  <a:lnTo>
                    <a:pt x="9955670" y="5094922"/>
                  </a:lnTo>
                  <a:lnTo>
                    <a:pt x="9951453" y="5088674"/>
                  </a:lnTo>
                  <a:lnTo>
                    <a:pt x="9945205" y="5084470"/>
                  </a:lnTo>
                  <a:lnTo>
                    <a:pt x="9937559" y="5082921"/>
                  </a:lnTo>
                  <a:lnTo>
                    <a:pt x="9929914" y="5084470"/>
                  </a:lnTo>
                  <a:lnTo>
                    <a:pt x="9923666" y="5088674"/>
                  </a:lnTo>
                  <a:lnTo>
                    <a:pt x="9919462" y="5094922"/>
                  </a:lnTo>
                  <a:lnTo>
                    <a:pt x="9917913" y="5102568"/>
                  </a:lnTo>
                  <a:lnTo>
                    <a:pt x="9919462" y="5110213"/>
                  </a:lnTo>
                  <a:lnTo>
                    <a:pt x="9923666" y="5116461"/>
                  </a:lnTo>
                  <a:lnTo>
                    <a:pt x="9929914" y="5120678"/>
                  </a:lnTo>
                  <a:lnTo>
                    <a:pt x="9937559" y="5122227"/>
                  </a:lnTo>
                  <a:lnTo>
                    <a:pt x="9945205" y="5120678"/>
                  </a:lnTo>
                  <a:lnTo>
                    <a:pt x="9951453" y="5116461"/>
                  </a:lnTo>
                  <a:lnTo>
                    <a:pt x="9955670" y="5110213"/>
                  </a:lnTo>
                  <a:lnTo>
                    <a:pt x="9957219" y="5102568"/>
                  </a:lnTo>
                  <a:close/>
                </a:path>
                <a:path w="14841219" h="10718800" extrusionOk="0">
                  <a:moveTo>
                    <a:pt x="9957219" y="5002466"/>
                  </a:moveTo>
                  <a:lnTo>
                    <a:pt x="9955670" y="4994834"/>
                  </a:lnTo>
                  <a:lnTo>
                    <a:pt x="9951453" y="4988585"/>
                  </a:lnTo>
                  <a:lnTo>
                    <a:pt x="9945205" y="4984369"/>
                  </a:lnTo>
                  <a:lnTo>
                    <a:pt x="9937559" y="4982832"/>
                  </a:lnTo>
                  <a:lnTo>
                    <a:pt x="9929914" y="4984369"/>
                  </a:lnTo>
                  <a:lnTo>
                    <a:pt x="9923666" y="4988585"/>
                  </a:lnTo>
                  <a:lnTo>
                    <a:pt x="9919462" y="4994834"/>
                  </a:lnTo>
                  <a:lnTo>
                    <a:pt x="9917913" y="5002466"/>
                  </a:lnTo>
                  <a:lnTo>
                    <a:pt x="9919462" y="5010124"/>
                  </a:lnTo>
                  <a:lnTo>
                    <a:pt x="9923666" y="5016360"/>
                  </a:lnTo>
                  <a:lnTo>
                    <a:pt x="9929914" y="5020576"/>
                  </a:lnTo>
                  <a:lnTo>
                    <a:pt x="9937559" y="5022113"/>
                  </a:lnTo>
                  <a:lnTo>
                    <a:pt x="9945205" y="5020576"/>
                  </a:lnTo>
                  <a:lnTo>
                    <a:pt x="9951453" y="5016360"/>
                  </a:lnTo>
                  <a:lnTo>
                    <a:pt x="9955670" y="5010124"/>
                  </a:lnTo>
                  <a:lnTo>
                    <a:pt x="9957219" y="5002466"/>
                  </a:lnTo>
                  <a:close/>
                </a:path>
                <a:path w="14841219" h="10718800" extrusionOk="0">
                  <a:moveTo>
                    <a:pt x="9957219" y="4902365"/>
                  </a:moveTo>
                  <a:lnTo>
                    <a:pt x="9955670" y="4894719"/>
                  </a:lnTo>
                  <a:lnTo>
                    <a:pt x="9951453" y="4888484"/>
                  </a:lnTo>
                  <a:lnTo>
                    <a:pt x="9945205" y="4884267"/>
                  </a:lnTo>
                  <a:lnTo>
                    <a:pt x="9937559" y="4882731"/>
                  </a:lnTo>
                  <a:lnTo>
                    <a:pt x="9929914" y="4884267"/>
                  </a:lnTo>
                  <a:lnTo>
                    <a:pt x="9923666" y="4888484"/>
                  </a:lnTo>
                  <a:lnTo>
                    <a:pt x="9919462" y="4894719"/>
                  </a:lnTo>
                  <a:lnTo>
                    <a:pt x="9917913" y="4902365"/>
                  </a:lnTo>
                  <a:lnTo>
                    <a:pt x="9919462" y="4910023"/>
                  </a:lnTo>
                  <a:lnTo>
                    <a:pt x="9923666" y="4916271"/>
                  </a:lnTo>
                  <a:lnTo>
                    <a:pt x="9929914" y="4920475"/>
                  </a:lnTo>
                  <a:lnTo>
                    <a:pt x="9937559" y="4922024"/>
                  </a:lnTo>
                  <a:lnTo>
                    <a:pt x="9945205" y="4920475"/>
                  </a:lnTo>
                  <a:lnTo>
                    <a:pt x="9951453" y="4916271"/>
                  </a:lnTo>
                  <a:lnTo>
                    <a:pt x="9955670" y="4910023"/>
                  </a:lnTo>
                  <a:lnTo>
                    <a:pt x="9957219" y="4902365"/>
                  </a:lnTo>
                  <a:close/>
                </a:path>
                <a:path w="14841219" h="10718800" extrusionOk="0">
                  <a:moveTo>
                    <a:pt x="9957219" y="4802289"/>
                  </a:moveTo>
                  <a:lnTo>
                    <a:pt x="9955670" y="4794631"/>
                  </a:lnTo>
                  <a:lnTo>
                    <a:pt x="9951453" y="4788395"/>
                  </a:lnTo>
                  <a:lnTo>
                    <a:pt x="9945205" y="4784179"/>
                  </a:lnTo>
                  <a:lnTo>
                    <a:pt x="9937559" y="4782642"/>
                  </a:lnTo>
                  <a:lnTo>
                    <a:pt x="9929914" y="4784179"/>
                  </a:lnTo>
                  <a:lnTo>
                    <a:pt x="9923666" y="4788395"/>
                  </a:lnTo>
                  <a:lnTo>
                    <a:pt x="9919462" y="4794631"/>
                  </a:lnTo>
                  <a:lnTo>
                    <a:pt x="9917913" y="4802289"/>
                  </a:lnTo>
                  <a:lnTo>
                    <a:pt x="9919462" y="4809934"/>
                  </a:lnTo>
                  <a:lnTo>
                    <a:pt x="9923666" y="4816183"/>
                  </a:lnTo>
                  <a:lnTo>
                    <a:pt x="9929914" y="4820386"/>
                  </a:lnTo>
                  <a:lnTo>
                    <a:pt x="9937559" y="4821936"/>
                  </a:lnTo>
                  <a:lnTo>
                    <a:pt x="9945205" y="4820386"/>
                  </a:lnTo>
                  <a:lnTo>
                    <a:pt x="9951453" y="4816183"/>
                  </a:lnTo>
                  <a:lnTo>
                    <a:pt x="9955670" y="4809934"/>
                  </a:lnTo>
                  <a:lnTo>
                    <a:pt x="9957219" y="4802289"/>
                  </a:lnTo>
                  <a:close/>
                </a:path>
                <a:path w="14841219" h="10718800" extrusionOk="0">
                  <a:moveTo>
                    <a:pt x="9957219" y="4702200"/>
                  </a:moveTo>
                  <a:lnTo>
                    <a:pt x="9955670" y="4694542"/>
                  </a:lnTo>
                  <a:lnTo>
                    <a:pt x="9951453" y="4688294"/>
                  </a:lnTo>
                  <a:lnTo>
                    <a:pt x="9945205" y="4684090"/>
                  </a:lnTo>
                  <a:lnTo>
                    <a:pt x="9937559" y="4682541"/>
                  </a:lnTo>
                  <a:lnTo>
                    <a:pt x="9929914" y="4684090"/>
                  </a:lnTo>
                  <a:lnTo>
                    <a:pt x="9923666" y="4688294"/>
                  </a:lnTo>
                  <a:lnTo>
                    <a:pt x="9919462" y="4694542"/>
                  </a:lnTo>
                  <a:lnTo>
                    <a:pt x="9917913" y="4702200"/>
                  </a:lnTo>
                  <a:lnTo>
                    <a:pt x="9919462" y="4709846"/>
                  </a:lnTo>
                  <a:lnTo>
                    <a:pt x="9923666" y="4716081"/>
                  </a:lnTo>
                  <a:lnTo>
                    <a:pt x="9929914" y="4720298"/>
                  </a:lnTo>
                  <a:lnTo>
                    <a:pt x="9937559" y="4721834"/>
                  </a:lnTo>
                  <a:lnTo>
                    <a:pt x="9945205" y="4720298"/>
                  </a:lnTo>
                  <a:lnTo>
                    <a:pt x="9951453" y="4716081"/>
                  </a:lnTo>
                  <a:lnTo>
                    <a:pt x="9955670" y="4709846"/>
                  </a:lnTo>
                  <a:lnTo>
                    <a:pt x="9957219" y="4702200"/>
                  </a:lnTo>
                  <a:close/>
                </a:path>
                <a:path w="14841219" h="10718800" extrusionOk="0">
                  <a:moveTo>
                    <a:pt x="9957219" y="4602099"/>
                  </a:moveTo>
                  <a:lnTo>
                    <a:pt x="9955670" y="4594441"/>
                  </a:lnTo>
                  <a:lnTo>
                    <a:pt x="9951453" y="4588205"/>
                  </a:lnTo>
                  <a:lnTo>
                    <a:pt x="9945205" y="4583989"/>
                  </a:lnTo>
                  <a:lnTo>
                    <a:pt x="9937559" y="4582452"/>
                  </a:lnTo>
                  <a:lnTo>
                    <a:pt x="9929914" y="4583989"/>
                  </a:lnTo>
                  <a:lnTo>
                    <a:pt x="9923666" y="4588205"/>
                  </a:lnTo>
                  <a:lnTo>
                    <a:pt x="9919462" y="4594441"/>
                  </a:lnTo>
                  <a:lnTo>
                    <a:pt x="9917913" y="4602099"/>
                  </a:lnTo>
                  <a:lnTo>
                    <a:pt x="9919462" y="4609744"/>
                  </a:lnTo>
                  <a:lnTo>
                    <a:pt x="9923666" y="4615980"/>
                  </a:lnTo>
                  <a:lnTo>
                    <a:pt x="9929914" y="4620196"/>
                  </a:lnTo>
                  <a:lnTo>
                    <a:pt x="9937559" y="4621733"/>
                  </a:lnTo>
                  <a:lnTo>
                    <a:pt x="9945205" y="4620196"/>
                  </a:lnTo>
                  <a:lnTo>
                    <a:pt x="9951453" y="4615980"/>
                  </a:lnTo>
                  <a:lnTo>
                    <a:pt x="9955670" y="4609744"/>
                  </a:lnTo>
                  <a:lnTo>
                    <a:pt x="9957219" y="4602099"/>
                  </a:lnTo>
                  <a:close/>
                </a:path>
                <a:path w="14841219" h="10718800" extrusionOk="0">
                  <a:moveTo>
                    <a:pt x="9957219" y="4501997"/>
                  </a:moveTo>
                  <a:lnTo>
                    <a:pt x="9955670" y="4494352"/>
                  </a:lnTo>
                  <a:lnTo>
                    <a:pt x="9951453" y="4488104"/>
                  </a:lnTo>
                  <a:lnTo>
                    <a:pt x="9945205" y="4483887"/>
                  </a:lnTo>
                  <a:lnTo>
                    <a:pt x="9937559" y="4482338"/>
                  </a:lnTo>
                  <a:lnTo>
                    <a:pt x="9929914" y="4483887"/>
                  </a:lnTo>
                  <a:lnTo>
                    <a:pt x="9923666" y="4488104"/>
                  </a:lnTo>
                  <a:lnTo>
                    <a:pt x="9919462" y="4494352"/>
                  </a:lnTo>
                  <a:lnTo>
                    <a:pt x="9917913" y="4501997"/>
                  </a:lnTo>
                  <a:lnTo>
                    <a:pt x="9919462" y="4509643"/>
                  </a:lnTo>
                  <a:lnTo>
                    <a:pt x="9923666" y="4515891"/>
                  </a:lnTo>
                  <a:lnTo>
                    <a:pt x="9929914" y="4520095"/>
                  </a:lnTo>
                  <a:lnTo>
                    <a:pt x="9937559" y="4521644"/>
                  </a:lnTo>
                  <a:lnTo>
                    <a:pt x="9945205" y="4520095"/>
                  </a:lnTo>
                  <a:lnTo>
                    <a:pt x="9951453" y="4515891"/>
                  </a:lnTo>
                  <a:lnTo>
                    <a:pt x="9955670" y="4509643"/>
                  </a:lnTo>
                  <a:lnTo>
                    <a:pt x="9957219" y="4501997"/>
                  </a:lnTo>
                  <a:close/>
                </a:path>
                <a:path w="14841219" h="10718800" extrusionOk="0">
                  <a:moveTo>
                    <a:pt x="9957219" y="4401896"/>
                  </a:moveTo>
                  <a:lnTo>
                    <a:pt x="9955670" y="4394251"/>
                  </a:lnTo>
                  <a:lnTo>
                    <a:pt x="9951453" y="4388002"/>
                  </a:lnTo>
                  <a:lnTo>
                    <a:pt x="9945205" y="4383798"/>
                  </a:lnTo>
                  <a:lnTo>
                    <a:pt x="9937559" y="4382249"/>
                  </a:lnTo>
                  <a:lnTo>
                    <a:pt x="9929914" y="4383798"/>
                  </a:lnTo>
                  <a:lnTo>
                    <a:pt x="9923666" y="4388002"/>
                  </a:lnTo>
                  <a:lnTo>
                    <a:pt x="9919462" y="4394251"/>
                  </a:lnTo>
                  <a:lnTo>
                    <a:pt x="9917913" y="4401896"/>
                  </a:lnTo>
                  <a:lnTo>
                    <a:pt x="9919462" y="4409554"/>
                  </a:lnTo>
                  <a:lnTo>
                    <a:pt x="9923666" y="4415790"/>
                  </a:lnTo>
                  <a:lnTo>
                    <a:pt x="9929914" y="4420006"/>
                  </a:lnTo>
                  <a:lnTo>
                    <a:pt x="9937559" y="4421543"/>
                  </a:lnTo>
                  <a:lnTo>
                    <a:pt x="9945205" y="4420006"/>
                  </a:lnTo>
                  <a:lnTo>
                    <a:pt x="9951453" y="4415790"/>
                  </a:lnTo>
                  <a:lnTo>
                    <a:pt x="9955670" y="4409554"/>
                  </a:lnTo>
                  <a:lnTo>
                    <a:pt x="9957219" y="4401896"/>
                  </a:lnTo>
                  <a:close/>
                </a:path>
                <a:path w="14841219" h="10718800" extrusionOk="0">
                  <a:moveTo>
                    <a:pt x="9957219" y="4301807"/>
                  </a:moveTo>
                  <a:lnTo>
                    <a:pt x="9955670" y="4294162"/>
                  </a:lnTo>
                  <a:lnTo>
                    <a:pt x="9951453" y="4287913"/>
                  </a:lnTo>
                  <a:lnTo>
                    <a:pt x="9945205" y="4283697"/>
                  </a:lnTo>
                  <a:lnTo>
                    <a:pt x="9937559" y="4282160"/>
                  </a:lnTo>
                  <a:lnTo>
                    <a:pt x="9929914" y="4283697"/>
                  </a:lnTo>
                  <a:lnTo>
                    <a:pt x="9923666" y="4287913"/>
                  </a:lnTo>
                  <a:lnTo>
                    <a:pt x="9919462" y="4294162"/>
                  </a:lnTo>
                  <a:lnTo>
                    <a:pt x="9917913" y="4301807"/>
                  </a:lnTo>
                  <a:lnTo>
                    <a:pt x="9919462" y="4309453"/>
                  </a:lnTo>
                  <a:lnTo>
                    <a:pt x="9923666" y="4315701"/>
                  </a:lnTo>
                  <a:lnTo>
                    <a:pt x="9929914" y="4319917"/>
                  </a:lnTo>
                  <a:lnTo>
                    <a:pt x="9937559" y="4321454"/>
                  </a:lnTo>
                  <a:lnTo>
                    <a:pt x="9945205" y="4319917"/>
                  </a:lnTo>
                  <a:lnTo>
                    <a:pt x="9951453" y="4315701"/>
                  </a:lnTo>
                  <a:lnTo>
                    <a:pt x="9955670" y="4309453"/>
                  </a:lnTo>
                  <a:lnTo>
                    <a:pt x="9957219" y="4301807"/>
                  </a:lnTo>
                  <a:close/>
                </a:path>
                <a:path w="14841219" h="10718800" extrusionOk="0">
                  <a:moveTo>
                    <a:pt x="9957219" y="4201706"/>
                  </a:moveTo>
                  <a:lnTo>
                    <a:pt x="9955670" y="4194060"/>
                  </a:lnTo>
                  <a:lnTo>
                    <a:pt x="9951453" y="4187812"/>
                  </a:lnTo>
                  <a:lnTo>
                    <a:pt x="9945205" y="4183608"/>
                  </a:lnTo>
                  <a:lnTo>
                    <a:pt x="9937559" y="4182059"/>
                  </a:lnTo>
                  <a:lnTo>
                    <a:pt x="9929914" y="4183608"/>
                  </a:lnTo>
                  <a:lnTo>
                    <a:pt x="9923666" y="4187812"/>
                  </a:lnTo>
                  <a:lnTo>
                    <a:pt x="9919462" y="4194060"/>
                  </a:lnTo>
                  <a:lnTo>
                    <a:pt x="9917913" y="4201706"/>
                  </a:lnTo>
                  <a:lnTo>
                    <a:pt x="9919462" y="4209351"/>
                  </a:lnTo>
                  <a:lnTo>
                    <a:pt x="9923666" y="4215600"/>
                  </a:lnTo>
                  <a:lnTo>
                    <a:pt x="9929914" y="4219816"/>
                  </a:lnTo>
                  <a:lnTo>
                    <a:pt x="9937559" y="4221353"/>
                  </a:lnTo>
                  <a:lnTo>
                    <a:pt x="9945205" y="4219816"/>
                  </a:lnTo>
                  <a:lnTo>
                    <a:pt x="9951453" y="4215600"/>
                  </a:lnTo>
                  <a:lnTo>
                    <a:pt x="9955670" y="4209351"/>
                  </a:lnTo>
                  <a:lnTo>
                    <a:pt x="9957219" y="4201706"/>
                  </a:lnTo>
                  <a:close/>
                </a:path>
                <a:path w="14841219" h="10718800" extrusionOk="0">
                  <a:moveTo>
                    <a:pt x="9957219" y="4101604"/>
                  </a:moveTo>
                  <a:lnTo>
                    <a:pt x="9955670" y="4093959"/>
                  </a:lnTo>
                  <a:lnTo>
                    <a:pt x="9951453" y="4087723"/>
                  </a:lnTo>
                  <a:lnTo>
                    <a:pt x="9945205" y="4083507"/>
                  </a:lnTo>
                  <a:lnTo>
                    <a:pt x="9937559" y="4081970"/>
                  </a:lnTo>
                  <a:lnTo>
                    <a:pt x="9929914" y="4083507"/>
                  </a:lnTo>
                  <a:lnTo>
                    <a:pt x="9923666" y="4087723"/>
                  </a:lnTo>
                  <a:lnTo>
                    <a:pt x="9919462" y="4093959"/>
                  </a:lnTo>
                  <a:lnTo>
                    <a:pt x="9917913" y="4101604"/>
                  </a:lnTo>
                  <a:lnTo>
                    <a:pt x="9919462" y="4109250"/>
                  </a:lnTo>
                  <a:lnTo>
                    <a:pt x="9923666" y="4115498"/>
                  </a:lnTo>
                  <a:lnTo>
                    <a:pt x="9929914" y="4119715"/>
                  </a:lnTo>
                  <a:lnTo>
                    <a:pt x="9937559" y="4121264"/>
                  </a:lnTo>
                  <a:lnTo>
                    <a:pt x="9945205" y="4119715"/>
                  </a:lnTo>
                  <a:lnTo>
                    <a:pt x="9951453" y="4115498"/>
                  </a:lnTo>
                  <a:lnTo>
                    <a:pt x="9955670" y="4109250"/>
                  </a:lnTo>
                  <a:lnTo>
                    <a:pt x="9957219" y="4101604"/>
                  </a:lnTo>
                  <a:close/>
                </a:path>
                <a:path w="14841219" h="10718800" extrusionOk="0">
                  <a:moveTo>
                    <a:pt x="9957219" y="4001516"/>
                  </a:moveTo>
                  <a:lnTo>
                    <a:pt x="9955670" y="3993858"/>
                  </a:lnTo>
                  <a:lnTo>
                    <a:pt x="9951453" y="3987622"/>
                  </a:lnTo>
                  <a:lnTo>
                    <a:pt x="9945205" y="3983405"/>
                  </a:lnTo>
                  <a:lnTo>
                    <a:pt x="9937559" y="3981856"/>
                  </a:lnTo>
                  <a:lnTo>
                    <a:pt x="9929914" y="3983405"/>
                  </a:lnTo>
                  <a:lnTo>
                    <a:pt x="9923666" y="3987622"/>
                  </a:lnTo>
                  <a:lnTo>
                    <a:pt x="9919462" y="3993858"/>
                  </a:lnTo>
                  <a:lnTo>
                    <a:pt x="9917913" y="4001516"/>
                  </a:lnTo>
                  <a:lnTo>
                    <a:pt x="9919462" y="4009161"/>
                  </a:lnTo>
                  <a:lnTo>
                    <a:pt x="9923666" y="4015409"/>
                  </a:lnTo>
                  <a:lnTo>
                    <a:pt x="9929914" y="4019613"/>
                  </a:lnTo>
                  <a:lnTo>
                    <a:pt x="9937559" y="4021163"/>
                  </a:lnTo>
                  <a:lnTo>
                    <a:pt x="9945205" y="4019613"/>
                  </a:lnTo>
                  <a:lnTo>
                    <a:pt x="9951453" y="4015409"/>
                  </a:lnTo>
                  <a:lnTo>
                    <a:pt x="9955670" y="4009161"/>
                  </a:lnTo>
                  <a:lnTo>
                    <a:pt x="9957219" y="4001516"/>
                  </a:lnTo>
                  <a:close/>
                </a:path>
                <a:path w="14841219" h="10718800" extrusionOk="0">
                  <a:moveTo>
                    <a:pt x="9957219" y="3901414"/>
                  </a:moveTo>
                  <a:lnTo>
                    <a:pt x="9955670" y="3893769"/>
                  </a:lnTo>
                  <a:lnTo>
                    <a:pt x="9951453" y="3887533"/>
                  </a:lnTo>
                  <a:lnTo>
                    <a:pt x="9945205" y="3883317"/>
                  </a:lnTo>
                  <a:lnTo>
                    <a:pt x="9937559" y="3881767"/>
                  </a:lnTo>
                  <a:lnTo>
                    <a:pt x="9929914" y="3883317"/>
                  </a:lnTo>
                  <a:lnTo>
                    <a:pt x="9923666" y="3887533"/>
                  </a:lnTo>
                  <a:lnTo>
                    <a:pt x="9919462" y="3893769"/>
                  </a:lnTo>
                  <a:lnTo>
                    <a:pt x="9917913" y="3901414"/>
                  </a:lnTo>
                  <a:lnTo>
                    <a:pt x="9919462" y="3909072"/>
                  </a:lnTo>
                  <a:lnTo>
                    <a:pt x="9923666" y="3915308"/>
                  </a:lnTo>
                  <a:lnTo>
                    <a:pt x="9929914" y="3919524"/>
                  </a:lnTo>
                  <a:lnTo>
                    <a:pt x="9937559" y="3921061"/>
                  </a:lnTo>
                  <a:lnTo>
                    <a:pt x="9945205" y="3919524"/>
                  </a:lnTo>
                  <a:lnTo>
                    <a:pt x="9951453" y="3915308"/>
                  </a:lnTo>
                  <a:lnTo>
                    <a:pt x="9955670" y="3909072"/>
                  </a:lnTo>
                  <a:lnTo>
                    <a:pt x="9957219" y="3901414"/>
                  </a:lnTo>
                  <a:close/>
                </a:path>
                <a:path w="14841219" h="10718800" extrusionOk="0">
                  <a:moveTo>
                    <a:pt x="9957219" y="3801326"/>
                  </a:moveTo>
                  <a:lnTo>
                    <a:pt x="9955670" y="3793680"/>
                  </a:lnTo>
                  <a:lnTo>
                    <a:pt x="9951453" y="3787432"/>
                  </a:lnTo>
                  <a:lnTo>
                    <a:pt x="9945205" y="3783228"/>
                  </a:lnTo>
                  <a:lnTo>
                    <a:pt x="9937559" y="3781679"/>
                  </a:lnTo>
                  <a:lnTo>
                    <a:pt x="9929914" y="3783228"/>
                  </a:lnTo>
                  <a:lnTo>
                    <a:pt x="9923666" y="3787432"/>
                  </a:lnTo>
                  <a:lnTo>
                    <a:pt x="9919462" y="3793680"/>
                  </a:lnTo>
                  <a:lnTo>
                    <a:pt x="9917913" y="3801326"/>
                  </a:lnTo>
                  <a:lnTo>
                    <a:pt x="9919462" y="3808971"/>
                  </a:lnTo>
                  <a:lnTo>
                    <a:pt x="9923666" y="3815219"/>
                  </a:lnTo>
                  <a:lnTo>
                    <a:pt x="9929914" y="3819423"/>
                  </a:lnTo>
                  <a:lnTo>
                    <a:pt x="9937559" y="3820960"/>
                  </a:lnTo>
                  <a:lnTo>
                    <a:pt x="9945205" y="3819423"/>
                  </a:lnTo>
                  <a:lnTo>
                    <a:pt x="9951453" y="3815219"/>
                  </a:lnTo>
                  <a:lnTo>
                    <a:pt x="9955670" y="3808971"/>
                  </a:lnTo>
                  <a:lnTo>
                    <a:pt x="9957219" y="3801326"/>
                  </a:lnTo>
                  <a:close/>
                </a:path>
                <a:path w="14841219" h="10718800" extrusionOk="0">
                  <a:moveTo>
                    <a:pt x="9957219" y="3701224"/>
                  </a:moveTo>
                  <a:lnTo>
                    <a:pt x="9955670" y="3693579"/>
                  </a:lnTo>
                  <a:lnTo>
                    <a:pt x="9951453" y="3687330"/>
                  </a:lnTo>
                  <a:lnTo>
                    <a:pt x="9945205" y="3683114"/>
                  </a:lnTo>
                  <a:lnTo>
                    <a:pt x="9937559" y="3681577"/>
                  </a:lnTo>
                  <a:lnTo>
                    <a:pt x="9929914" y="3683114"/>
                  </a:lnTo>
                  <a:lnTo>
                    <a:pt x="9923666" y="3687330"/>
                  </a:lnTo>
                  <a:lnTo>
                    <a:pt x="9919462" y="3693579"/>
                  </a:lnTo>
                  <a:lnTo>
                    <a:pt x="9917913" y="3701224"/>
                  </a:lnTo>
                  <a:lnTo>
                    <a:pt x="9919462" y="3708870"/>
                  </a:lnTo>
                  <a:lnTo>
                    <a:pt x="9923666" y="3715118"/>
                  </a:lnTo>
                  <a:lnTo>
                    <a:pt x="9929914" y="3719334"/>
                  </a:lnTo>
                  <a:lnTo>
                    <a:pt x="9937559" y="3720871"/>
                  </a:lnTo>
                  <a:lnTo>
                    <a:pt x="9945205" y="3719334"/>
                  </a:lnTo>
                  <a:lnTo>
                    <a:pt x="9951453" y="3715118"/>
                  </a:lnTo>
                  <a:lnTo>
                    <a:pt x="9955670" y="3708870"/>
                  </a:lnTo>
                  <a:lnTo>
                    <a:pt x="9957219" y="3701224"/>
                  </a:lnTo>
                  <a:close/>
                </a:path>
                <a:path w="14841219" h="10718800" extrusionOk="0">
                  <a:moveTo>
                    <a:pt x="9957219" y="3601135"/>
                  </a:moveTo>
                  <a:lnTo>
                    <a:pt x="9955670" y="3593490"/>
                  </a:lnTo>
                  <a:lnTo>
                    <a:pt x="9951453" y="3587242"/>
                  </a:lnTo>
                  <a:lnTo>
                    <a:pt x="9945205" y="3583025"/>
                  </a:lnTo>
                  <a:lnTo>
                    <a:pt x="9937559" y="3581476"/>
                  </a:lnTo>
                  <a:lnTo>
                    <a:pt x="9929914" y="3583025"/>
                  </a:lnTo>
                  <a:lnTo>
                    <a:pt x="9923666" y="3587242"/>
                  </a:lnTo>
                  <a:lnTo>
                    <a:pt x="9919462" y="3593490"/>
                  </a:lnTo>
                  <a:lnTo>
                    <a:pt x="9917913" y="3601135"/>
                  </a:lnTo>
                  <a:lnTo>
                    <a:pt x="9919462" y="3608781"/>
                  </a:lnTo>
                  <a:lnTo>
                    <a:pt x="9923666" y="3615017"/>
                  </a:lnTo>
                  <a:lnTo>
                    <a:pt x="9929914" y="3619233"/>
                  </a:lnTo>
                  <a:lnTo>
                    <a:pt x="9937559" y="3620782"/>
                  </a:lnTo>
                  <a:lnTo>
                    <a:pt x="9945205" y="3619233"/>
                  </a:lnTo>
                  <a:lnTo>
                    <a:pt x="9951453" y="3615017"/>
                  </a:lnTo>
                  <a:lnTo>
                    <a:pt x="9955670" y="3608781"/>
                  </a:lnTo>
                  <a:lnTo>
                    <a:pt x="9957219" y="3601135"/>
                  </a:lnTo>
                  <a:close/>
                </a:path>
                <a:path w="14841219" h="10718800" extrusionOk="0">
                  <a:moveTo>
                    <a:pt x="9957219" y="3501034"/>
                  </a:moveTo>
                  <a:lnTo>
                    <a:pt x="9955670" y="3493389"/>
                  </a:lnTo>
                  <a:lnTo>
                    <a:pt x="9951453" y="3487140"/>
                  </a:lnTo>
                  <a:lnTo>
                    <a:pt x="9945205" y="3482924"/>
                  </a:lnTo>
                  <a:lnTo>
                    <a:pt x="9937559" y="3481387"/>
                  </a:lnTo>
                  <a:lnTo>
                    <a:pt x="9929914" y="3482924"/>
                  </a:lnTo>
                  <a:lnTo>
                    <a:pt x="9923666" y="3487140"/>
                  </a:lnTo>
                  <a:lnTo>
                    <a:pt x="9919462" y="3493389"/>
                  </a:lnTo>
                  <a:lnTo>
                    <a:pt x="9917913" y="3501034"/>
                  </a:lnTo>
                  <a:lnTo>
                    <a:pt x="9919462" y="3508679"/>
                  </a:lnTo>
                  <a:lnTo>
                    <a:pt x="9923666" y="3514928"/>
                  </a:lnTo>
                  <a:lnTo>
                    <a:pt x="9929914" y="3519132"/>
                  </a:lnTo>
                  <a:lnTo>
                    <a:pt x="9937559" y="3520668"/>
                  </a:lnTo>
                  <a:lnTo>
                    <a:pt x="9945205" y="3519132"/>
                  </a:lnTo>
                  <a:lnTo>
                    <a:pt x="9951453" y="3514928"/>
                  </a:lnTo>
                  <a:lnTo>
                    <a:pt x="9955670" y="3508679"/>
                  </a:lnTo>
                  <a:lnTo>
                    <a:pt x="9957219" y="3501034"/>
                  </a:lnTo>
                  <a:close/>
                </a:path>
                <a:path w="14841219" h="10718800" extrusionOk="0">
                  <a:moveTo>
                    <a:pt x="9957219" y="3400920"/>
                  </a:moveTo>
                  <a:lnTo>
                    <a:pt x="9955670" y="3393287"/>
                  </a:lnTo>
                  <a:lnTo>
                    <a:pt x="9951453" y="3387039"/>
                  </a:lnTo>
                  <a:lnTo>
                    <a:pt x="9945205" y="3382822"/>
                  </a:lnTo>
                  <a:lnTo>
                    <a:pt x="9937559" y="3381286"/>
                  </a:lnTo>
                  <a:lnTo>
                    <a:pt x="9929914" y="3382822"/>
                  </a:lnTo>
                  <a:lnTo>
                    <a:pt x="9923666" y="3387039"/>
                  </a:lnTo>
                  <a:lnTo>
                    <a:pt x="9919462" y="3393287"/>
                  </a:lnTo>
                  <a:lnTo>
                    <a:pt x="9917913" y="3400920"/>
                  </a:lnTo>
                  <a:lnTo>
                    <a:pt x="9919462" y="3408578"/>
                  </a:lnTo>
                  <a:lnTo>
                    <a:pt x="9923666" y="3414826"/>
                  </a:lnTo>
                  <a:lnTo>
                    <a:pt x="9929914" y="3419030"/>
                  </a:lnTo>
                  <a:lnTo>
                    <a:pt x="9937559" y="3420580"/>
                  </a:lnTo>
                  <a:lnTo>
                    <a:pt x="9945205" y="3419030"/>
                  </a:lnTo>
                  <a:lnTo>
                    <a:pt x="9951453" y="3414826"/>
                  </a:lnTo>
                  <a:lnTo>
                    <a:pt x="9955670" y="3408578"/>
                  </a:lnTo>
                  <a:lnTo>
                    <a:pt x="9957219" y="3400920"/>
                  </a:lnTo>
                  <a:close/>
                </a:path>
                <a:path w="14841219" h="10718800" extrusionOk="0">
                  <a:moveTo>
                    <a:pt x="9957219" y="3300844"/>
                  </a:moveTo>
                  <a:lnTo>
                    <a:pt x="9955670" y="3293199"/>
                  </a:lnTo>
                  <a:lnTo>
                    <a:pt x="9951453" y="3286950"/>
                  </a:lnTo>
                  <a:lnTo>
                    <a:pt x="9945205" y="3282734"/>
                  </a:lnTo>
                  <a:lnTo>
                    <a:pt x="9937559" y="3281184"/>
                  </a:lnTo>
                  <a:lnTo>
                    <a:pt x="9929914" y="3282734"/>
                  </a:lnTo>
                  <a:lnTo>
                    <a:pt x="9923666" y="3286950"/>
                  </a:lnTo>
                  <a:lnTo>
                    <a:pt x="9919462" y="3293199"/>
                  </a:lnTo>
                  <a:lnTo>
                    <a:pt x="9917913" y="3300844"/>
                  </a:lnTo>
                  <a:lnTo>
                    <a:pt x="9919462" y="3308489"/>
                  </a:lnTo>
                  <a:lnTo>
                    <a:pt x="9923666" y="3314738"/>
                  </a:lnTo>
                  <a:lnTo>
                    <a:pt x="9929914" y="3318941"/>
                  </a:lnTo>
                  <a:lnTo>
                    <a:pt x="9937559" y="3320491"/>
                  </a:lnTo>
                  <a:lnTo>
                    <a:pt x="9945205" y="3318941"/>
                  </a:lnTo>
                  <a:lnTo>
                    <a:pt x="9951453" y="3314738"/>
                  </a:lnTo>
                  <a:lnTo>
                    <a:pt x="9955670" y="3308489"/>
                  </a:lnTo>
                  <a:lnTo>
                    <a:pt x="9957219" y="3300844"/>
                  </a:lnTo>
                  <a:close/>
                </a:path>
                <a:path w="14841219" h="10718800" extrusionOk="0">
                  <a:moveTo>
                    <a:pt x="9957219" y="3200743"/>
                  </a:moveTo>
                  <a:lnTo>
                    <a:pt x="9955670" y="3193097"/>
                  </a:lnTo>
                  <a:lnTo>
                    <a:pt x="9951453" y="3186861"/>
                  </a:lnTo>
                  <a:lnTo>
                    <a:pt x="9945205" y="3182645"/>
                  </a:lnTo>
                  <a:lnTo>
                    <a:pt x="9937559" y="3181096"/>
                  </a:lnTo>
                  <a:lnTo>
                    <a:pt x="9929914" y="3182645"/>
                  </a:lnTo>
                  <a:lnTo>
                    <a:pt x="9923666" y="3186861"/>
                  </a:lnTo>
                  <a:lnTo>
                    <a:pt x="9919462" y="3193097"/>
                  </a:lnTo>
                  <a:lnTo>
                    <a:pt x="9917913" y="3200743"/>
                  </a:lnTo>
                  <a:lnTo>
                    <a:pt x="9919462" y="3208401"/>
                  </a:lnTo>
                  <a:lnTo>
                    <a:pt x="9923666" y="3214649"/>
                  </a:lnTo>
                  <a:lnTo>
                    <a:pt x="9929914" y="3218853"/>
                  </a:lnTo>
                  <a:lnTo>
                    <a:pt x="9937559" y="3220402"/>
                  </a:lnTo>
                  <a:lnTo>
                    <a:pt x="9945205" y="3218853"/>
                  </a:lnTo>
                  <a:lnTo>
                    <a:pt x="9951453" y="3214649"/>
                  </a:lnTo>
                  <a:lnTo>
                    <a:pt x="9955670" y="3208401"/>
                  </a:lnTo>
                  <a:lnTo>
                    <a:pt x="9957219" y="3200743"/>
                  </a:lnTo>
                  <a:close/>
                </a:path>
                <a:path w="14841219" h="10718800" extrusionOk="0">
                  <a:moveTo>
                    <a:pt x="9957219" y="3100654"/>
                  </a:moveTo>
                  <a:lnTo>
                    <a:pt x="9955670" y="3093008"/>
                  </a:lnTo>
                  <a:lnTo>
                    <a:pt x="9951453" y="3086760"/>
                  </a:lnTo>
                  <a:lnTo>
                    <a:pt x="9945205" y="3082544"/>
                  </a:lnTo>
                  <a:lnTo>
                    <a:pt x="9937559" y="3081007"/>
                  </a:lnTo>
                  <a:lnTo>
                    <a:pt x="9929914" y="3082544"/>
                  </a:lnTo>
                  <a:lnTo>
                    <a:pt x="9923666" y="3086760"/>
                  </a:lnTo>
                  <a:lnTo>
                    <a:pt x="9919462" y="3093008"/>
                  </a:lnTo>
                  <a:lnTo>
                    <a:pt x="9917913" y="3100654"/>
                  </a:lnTo>
                  <a:lnTo>
                    <a:pt x="9919462" y="3108299"/>
                  </a:lnTo>
                  <a:lnTo>
                    <a:pt x="9923666" y="3114548"/>
                  </a:lnTo>
                  <a:lnTo>
                    <a:pt x="9929914" y="3118751"/>
                  </a:lnTo>
                  <a:lnTo>
                    <a:pt x="9937559" y="3120301"/>
                  </a:lnTo>
                  <a:lnTo>
                    <a:pt x="9945205" y="3118751"/>
                  </a:lnTo>
                  <a:lnTo>
                    <a:pt x="9951453" y="3114548"/>
                  </a:lnTo>
                  <a:lnTo>
                    <a:pt x="9955670" y="3108299"/>
                  </a:lnTo>
                  <a:lnTo>
                    <a:pt x="9957219" y="3100654"/>
                  </a:lnTo>
                  <a:close/>
                </a:path>
                <a:path w="14841219" h="10718800" extrusionOk="0">
                  <a:moveTo>
                    <a:pt x="9957219" y="3000552"/>
                  </a:moveTo>
                  <a:lnTo>
                    <a:pt x="9955670" y="2992907"/>
                  </a:lnTo>
                  <a:lnTo>
                    <a:pt x="9951453" y="2986659"/>
                  </a:lnTo>
                  <a:lnTo>
                    <a:pt x="9945205" y="2982455"/>
                  </a:lnTo>
                  <a:lnTo>
                    <a:pt x="9937559" y="2980906"/>
                  </a:lnTo>
                  <a:lnTo>
                    <a:pt x="9929914" y="2982455"/>
                  </a:lnTo>
                  <a:lnTo>
                    <a:pt x="9923666" y="2986659"/>
                  </a:lnTo>
                  <a:lnTo>
                    <a:pt x="9919462" y="2992907"/>
                  </a:lnTo>
                  <a:lnTo>
                    <a:pt x="9917913" y="3000552"/>
                  </a:lnTo>
                  <a:lnTo>
                    <a:pt x="9919462" y="3008198"/>
                  </a:lnTo>
                  <a:lnTo>
                    <a:pt x="9923666" y="3014446"/>
                  </a:lnTo>
                  <a:lnTo>
                    <a:pt x="9929914" y="3018650"/>
                  </a:lnTo>
                  <a:lnTo>
                    <a:pt x="9937559" y="3020199"/>
                  </a:lnTo>
                  <a:lnTo>
                    <a:pt x="9945205" y="3018650"/>
                  </a:lnTo>
                  <a:lnTo>
                    <a:pt x="9951453" y="3014446"/>
                  </a:lnTo>
                  <a:lnTo>
                    <a:pt x="9955670" y="3008198"/>
                  </a:lnTo>
                  <a:lnTo>
                    <a:pt x="9957219" y="3000552"/>
                  </a:lnTo>
                  <a:close/>
                </a:path>
                <a:path w="14841219" h="10718800" extrusionOk="0">
                  <a:moveTo>
                    <a:pt x="9957219" y="2900451"/>
                  </a:moveTo>
                  <a:lnTo>
                    <a:pt x="9955670" y="2892806"/>
                  </a:lnTo>
                  <a:lnTo>
                    <a:pt x="9951453" y="2886557"/>
                  </a:lnTo>
                  <a:lnTo>
                    <a:pt x="9945205" y="2882354"/>
                  </a:lnTo>
                  <a:lnTo>
                    <a:pt x="9937559" y="2880804"/>
                  </a:lnTo>
                  <a:lnTo>
                    <a:pt x="9929914" y="2882354"/>
                  </a:lnTo>
                  <a:lnTo>
                    <a:pt x="9923666" y="2886557"/>
                  </a:lnTo>
                  <a:lnTo>
                    <a:pt x="9919462" y="2892806"/>
                  </a:lnTo>
                  <a:lnTo>
                    <a:pt x="9917913" y="2900451"/>
                  </a:lnTo>
                  <a:lnTo>
                    <a:pt x="9919462" y="2908109"/>
                  </a:lnTo>
                  <a:lnTo>
                    <a:pt x="9923666" y="2914345"/>
                  </a:lnTo>
                  <a:lnTo>
                    <a:pt x="9929914" y="2918561"/>
                  </a:lnTo>
                  <a:lnTo>
                    <a:pt x="9937559" y="2920111"/>
                  </a:lnTo>
                  <a:lnTo>
                    <a:pt x="9945205" y="2918561"/>
                  </a:lnTo>
                  <a:lnTo>
                    <a:pt x="9951453" y="2914345"/>
                  </a:lnTo>
                  <a:lnTo>
                    <a:pt x="9955670" y="2908109"/>
                  </a:lnTo>
                  <a:lnTo>
                    <a:pt x="9957219" y="2900451"/>
                  </a:lnTo>
                  <a:close/>
                </a:path>
                <a:path w="14841219" h="10718800" extrusionOk="0">
                  <a:moveTo>
                    <a:pt x="9957219" y="2800362"/>
                  </a:moveTo>
                  <a:lnTo>
                    <a:pt x="9955670" y="2792717"/>
                  </a:lnTo>
                  <a:lnTo>
                    <a:pt x="9951453" y="2786469"/>
                  </a:lnTo>
                  <a:lnTo>
                    <a:pt x="9945205" y="2782265"/>
                  </a:lnTo>
                  <a:lnTo>
                    <a:pt x="9937559" y="2780715"/>
                  </a:lnTo>
                  <a:lnTo>
                    <a:pt x="9929914" y="2782265"/>
                  </a:lnTo>
                  <a:lnTo>
                    <a:pt x="9923666" y="2786469"/>
                  </a:lnTo>
                  <a:lnTo>
                    <a:pt x="9919462" y="2792717"/>
                  </a:lnTo>
                  <a:lnTo>
                    <a:pt x="9917913" y="2800362"/>
                  </a:lnTo>
                  <a:lnTo>
                    <a:pt x="9919462" y="2808008"/>
                  </a:lnTo>
                  <a:lnTo>
                    <a:pt x="9923666" y="2814256"/>
                  </a:lnTo>
                  <a:lnTo>
                    <a:pt x="9929914" y="2818460"/>
                  </a:lnTo>
                  <a:lnTo>
                    <a:pt x="9937559" y="2820009"/>
                  </a:lnTo>
                  <a:lnTo>
                    <a:pt x="9945205" y="2818460"/>
                  </a:lnTo>
                  <a:lnTo>
                    <a:pt x="9951453" y="2814256"/>
                  </a:lnTo>
                  <a:lnTo>
                    <a:pt x="9955670" y="2808008"/>
                  </a:lnTo>
                  <a:lnTo>
                    <a:pt x="9957219" y="2800362"/>
                  </a:lnTo>
                  <a:close/>
                </a:path>
                <a:path w="14841219" h="10718800" extrusionOk="0">
                  <a:moveTo>
                    <a:pt x="9957219" y="2700261"/>
                  </a:moveTo>
                  <a:lnTo>
                    <a:pt x="9955670" y="2692628"/>
                  </a:lnTo>
                  <a:lnTo>
                    <a:pt x="9951453" y="2686380"/>
                  </a:lnTo>
                  <a:lnTo>
                    <a:pt x="9945205" y="2682163"/>
                  </a:lnTo>
                  <a:lnTo>
                    <a:pt x="9937559" y="2680627"/>
                  </a:lnTo>
                  <a:lnTo>
                    <a:pt x="9929914" y="2682163"/>
                  </a:lnTo>
                  <a:lnTo>
                    <a:pt x="9923666" y="2686380"/>
                  </a:lnTo>
                  <a:lnTo>
                    <a:pt x="9919462" y="2692628"/>
                  </a:lnTo>
                  <a:lnTo>
                    <a:pt x="9917913" y="2700261"/>
                  </a:lnTo>
                  <a:lnTo>
                    <a:pt x="9919462" y="2707906"/>
                  </a:lnTo>
                  <a:lnTo>
                    <a:pt x="9923666" y="2714155"/>
                  </a:lnTo>
                  <a:lnTo>
                    <a:pt x="9929914" y="2718371"/>
                  </a:lnTo>
                  <a:lnTo>
                    <a:pt x="9937559" y="2719908"/>
                  </a:lnTo>
                  <a:lnTo>
                    <a:pt x="9945205" y="2718371"/>
                  </a:lnTo>
                  <a:lnTo>
                    <a:pt x="9951453" y="2714155"/>
                  </a:lnTo>
                  <a:lnTo>
                    <a:pt x="9955670" y="2707906"/>
                  </a:lnTo>
                  <a:lnTo>
                    <a:pt x="9957219" y="2700261"/>
                  </a:lnTo>
                  <a:close/>
                </a:path>
                <a:path w="14841219" h="10718800" extrusionOk="0">
                  <a:moveTo>
                    <a:pt x="9957219" y="2600172"/>
                  </a:moveTo>
                  <a:lnTo>
                    <a:pt x="9955670" y="2592527"/>
                  </a:lnTo>
                  <a:lnTo>
                    <a:pt x="9951453" y="2586278"/>
                  </a:lnTo>
                  <a:lnTo>
                    <a:pt x="9945205" y="2582075"/>
                  </a:lnTo>
                  <a:lnTo>
                    <a:pt x="9937559" y="2580525"/>
                  </a:lnTo>
                  <a:lnTo>
                    <a:pt x="9929914" y="2582075"/>
                  </a:lnTo>
                  <a:lnTo>
                    <a:pt x="9923666" y="2586278"/>
                  </a:lnTo>
                  <a:lnTo>
                    <a:pt x="9919462" y="2592527"/>
                  </a:lnTo>
                  <a:lnTo>
                    <a:pt x="9917913" y="2600172"/>
                  </a:lnTo>
                  <a:lnTo>
                    <a:pt x="9919462" y="2607818"/>
                  </a:lnTo>
                  <a:lnTo>
                    <a:pt x="9923666" y="2614053"/>
                  </a:lnTo>
                  <a:lnTo>
                    <a:pt x="9929914" y="2618270"/>
                  </a:lnTo>
                  <a:lnTo>
                    <a:pt x="9937559" y="2619819"/>
                  </a:lnTo>
                  <a:lnTo>
                    <a:pt x="9945205" y="2618270"/>
                  </a:lnTo>
                  <a:lnTo>
                    <a:pt x="9951453" y="2614053"/>
                  </a:lnTo>
                  <a:lnTo>
                    <a:pt x="9955670" y="2607818"/>
                  </a:lnTo>
                  <a:lnTo>
                    <a:pt x="9957219" y="2600172"/>
                  </a:lnTo>
                  <a:close/>
                </a:path>
                <a:path w="14841219" h="10718800" extrusionOk="0">
                  <a:moveTo>
                    <a:pt x="9957219" y="2500071"/>
                  </a:moveTo>
                  <a:lnTo>
                    <a:pt x="9955670" y="2492425"/>
                  </a:lnTo>
                  <a:lnTo>
                    <a:pt x="9951453" y="2486177"/>
                  </a:lnTo>
                  <a:lnTo>
                    <a:pt x="9945205" y="2481961"/>
                  </a:lnTo>
                  <a:lnTo>
                    <a:pt x="9937559" y="2480424"/>
                  </a:lnTo>
                  <a:lnTo>
                    <a:pt x="9929914" y="2481961"/>
                  </a:lnTo>
                  <a:lnTo>
                    <a:pt x="9923666" y="2486177"/>
                  </a:lnTo>
                  <a:lnTo>
                    <a:pt x="9919462" y="2492425"/>
                  </a:lnTo>
                  <a:lnTo>
                    <a:pt x="9917913" y="2500071"/>
                  </a:lnTo>
                  <a:lnTo>
                    <a:pt x="9919462" y="2507716"/>
                  </a:lnTo>
                  <a:lnTo>
                    <a:pt x="9923666" y="2513965"/>
                  </a:lnTo>
                  <a:lnTo>
                    <a:pt x="9929914" y="2518181"/>
                  </a:lnTo>
                  <a:lnTo>
                    <a:pt x="9937559" y="2519718"/>
                  </a:lnTo>
                  <a:lnTo>
                    <a:pt x="9945205" y="2518181"/>
                  </a:lnTo>
                  <a:lnTo>
                    <a:pt x="9951453" y="2513965"/>
                  </a:lnTo>
                  <a:lnTo>
                    <a:pt x="9955670" y="2507716"/>
                  </a:lnTo>
                  <a:lnTo>
                    <a:pt x="9957219" y="2500071"/>
                  </a:lnTo>
                  <a:close/>
                </a:path>
                <a:path w="14841219" h="10718800" extrusionOk="0">
                  <a:moveTo>
                    <a:pt x="9957219" y="2399969"/>
                  </a:moveTo>
                  <a:lnTo>
                    <a:pt x="9955670" y="2392324"/>
                  </a:lnTo>
                  <a:lnTo>
                    <a:pt x="9951453" y="2386076"/>
                  </a:lnTo>
                  <a:lnTo>
                    <a:pt x="9945205" y="2381872"/>
                  </a:lnTo>
                  <a:lnTo>
                    <a:pt x="9937559" y="2380323"/>
                  </a:lnTo>
                  <a:lnTo>
                    <a:pt x="9929914" y="2381872"/>
                  </a:lnTo>
                  <a:lnTo>
                    <a:pt x="9923666" y="2386076"/>
                  </a:lnTo>
                  <a:lnTo>
                    <a:pt x="9919462" y="2392324"/>
                  </a:lnTo>
                  <a:lnTo>
                    <a:pt x="9917913" y="2399969"/>
                  </a:lnTo>
                  <a:lnTo>
                    <a:pt x="9919462" y="2407628"/>
                  </a:lnTo>
                  <a:lnTo>
                    <a:pt x="9923666" y="2413863"/>
                  </a:lnTo>
                  <a:lnTo>
                    <a:pt x="9929914" y="2418080"/>
                  </a:lnTo>
                  <a:lnTo>
                    <a:pt x="9937559" y="2419616"/>
                  </a:lnTo>
                  <a:lnTo>
                    <a:pt x="9945205" y="2418080"/>
                  </a:lnTo>
                  <a:lnTo>
                    <a:pt x="9951453" y="2413863"/>
                  </a:lnTo>
                  <a:lnTo>
                    <a:pt x="9955670" y="2407628"/>
                  </a:lnTo>
                  <a:lnTo>
                    <a:pt x="9957219" y="2399969"/>
                  </a:lnTo>
                  <a:close/>
                </a:path>
                <a:path w="14841219" h="10718800" extrusionOk="0">
                  <a:moveTo>
                    <a:pt x="9957219" y="2299881"/>
                  </a:moveTo>
                  <a:lnTo>
                    <a:pt x="9955670" y="2292235"/>
                  </a:lnTo>
                  <a:lnTo>
                    <a:pt x="9951453" y="2285987"/>
                  </a:lnTo>
                  <a:lnTo>
                    <a:pt x="9945205" y="2281783"/>
                  </a:lnTo>
                  <a:lnTo>
                    <a:pt x="9937559" y="2280234"/>
                  </a:lnTo>
                  <a:lnTo>
                    <a:pt x="9929914" y="2281783"/>
                  </a:lnTo>
                  <a:lnTo>
                    <a:pt x="9923666" y="2285987"/>
                  </a:lnTo>
                  <a:lnTo>
                    <a:pt x="9919462" y="2292235"/>
                  </a:lnTo>
                  <a:lnTo>
                    <a:pt x="9917913" y="2299881"/>
                  </a:lnTo>
                  <a:lnTo>
                    <a:pt x="9919462" y="2307526"/>
                  </a:lnTo>
                  <a:lnTo>
                    <a:pt x="9923666" y="2313775"/>
                  </a:lnTo>
                  <a:lnTo>
                    <a:pt x="9929914" y="2317978"/>
                  </a:lnTo>
                  <a:lnTo>
                    <a:pt x="9937559" y="2319528"/>
                  </a:lnTo>
                  <a:lnTo>
                    <a:pt x="9945205" y="2317978"/>
                  </a:lnTo>
                  <a:lnTo>
                    <a:pt x="9951453" y="2313775"/>
                  </a:lnTo>
                  <a:lnTo>
                    <a:pt x="9955670" y="2307526"/>
                  </a:lnTo>
                  <a:lnTo>
                    <a:pt x="9957219" y="2299881"/>
                  </a:lnTo>
                  <a:close/>
                </a:path>
                <a:path w="14841219" h="10718800" extrusionOk="0">
                  <a:moveTo>
                    <a:pt x="9957219" y="2199779"/>
                  </a:moveTo>
                  <a:lnTo>
                    <a:pt x="9955670" y="2192134"/>
                  </a:lnTo>
                  <a:lnTo>
                    <a:pt x="9951453" y="2185886"/>
                  </a:lnTo>
                  <a:lnTo>
                    <a:pt x="9945205" y="2181682"/>
                  </a:lnTo>
                  <a:lnTo>
                    <a:pt x="9937559" y="2180132"/>
                  </a:lnTo>
                  <a:lnTo>
                    <a:pt x="9929914" y="2181682"/>
                  </a:lnTo>
                  <a:lnTo>
                    <a:pt x="9923666" y="2185886"/>
                  </a:lnTo>
                  <a:lnTo>
                    <a:pt x="9919462" y="2192134"/>
                  </a:lnTo>
                  <a:lnTo>
                    <a:pt x="9917913" y="2199779"/>
                  </a:lnTo>
                  <a:lnTo>
                    <a:pt x="9919462" y="2207437"/>
                  </a:lnTo>
                  <a:lnTo>
                    <a:pt x="9923666" y="2213673"/>
                  </a:lnTo>
                  <a:lnTo>
                    <a:pt x="9929914" y="2217890"/>
                  </a:lnTo>
                  <a:lnTo>
                    <a:pt x="9937559" y="2219439"/>
                  </a:lnTo>
                  <a:lnTo>
                    <a:pt x="9945205" y="2217890"/>
                  </a:lnTo>
                  <a:lnTo>
                    <a:pt x="9951453" y="2213673"/>
                  </a:lnTo>
                  <a:lnTo>
                    <a:pt x="9955670" y="2207437"/>
                  </a:lnTo>
                  <a:lnTo>
                    <a:pt x="9957219" y="2199779"/>
                  </a:lnTo>
                  <a:close/>
                </a:path>
                <a:path w="14841219" h="10718800" extrusionOk="0">
                  <a:moveTo>
                    <a:pt x="9957219" y="2099691"/>
                  </a:moveTo>
                  <a:lnTo>
                    <a:pt x="9955670" y="2092045"/>
                  </a:lnTo>
                  <a:lnTo>
                    <a:pt x="9951453" y="2085797"/>
                  </a:lnTo>
                  <a:lnTo>
                    <a:pt x="9945205" y="2081580"/>
                  </a:lnTo>
                  <a:lnTo>
                    <a:pt x="9937559" y="2080044"/>
                  </a:lnTo>
                  <a:lnTo>
                    <a:pt x="9929914" y="2081580"/>
                  </a:lnTo>
                  <a:lnTo>
                    <a:pt x="9923666" y="2085797"/>
                  </a:lnTo>
                  <a:lnTo>
                    <a:pt x="9919462" y="2092045"/>
                  </a:lnTo>
                  <a:lnTo>
                    <a:pt x="9917913" y="2099691"/>
                  </a:lnTo>
                  <a:lnTo>
                    <a:pt x="9919462" y="2107336"/>
                  </a:lnTo>
                  <a:lnTo>
                    <a:pt x="9923666" y="2113584"/>
                  </a:lnTo>
                  <a:lnTo>
                    <a:pt x="9929914" y="2117788"/>
                  </a:lnTo>
                  <a:lnTo>
                    <a:pt x="9937559" y="2119338"/>
                  </a:lnTo>
                  <a:lnTo>
                    <a:pt x="9945205" y="2117788"/>
                  </a:lnTo>
                  <a:lnTo>
                    <a:pt x="9951453" y="2113584"/>
                  </a:lnTo>
                  <a:lnTo>
                    <a:pt x="9955670" y="2107336"/>
                  </a:lnTo>
                  <a:lnTo>
                    <a:pt x="9957219" y="2099691"/>
                  </a:lnTo>
                  <a:close/>
                </a:path>
                <a:path w="14841219" h="10718800" extrusionOk="0">
                  <a:moveTo>
                    <a:pt x="9957219" y="1999589"/>
                  </a:moveTo>
                  <a:lnTo>
                    <a:pt x="9955670" y="1991944"/>
                  </a:lnTo>
                  <a:lnTo>
                    <a:pt x="9951453" y="1985695"/>
                  </a:lnTo>
                  <a:lnTo>
                    <a:pt x="9945205" y="1981479"/>
                  </a:lnTo>
                  <a:lnTo>
                    <a:pt x="9937559" y="1979942"/>
                  </a:lnTo>
                  <a:lnTo>
                    <a:pt x="9929914" y="1981479"/>
                  </a:lnTo>
                  <a:lnTo>
                    <a:pt x="9923666" y="1985695"/>
                  </a:lnTo>
                  <a:lnTo>
                    <a:pt x="9919462" y="1991944"/>
                  </a:lnTo>
                  <a:lnTo>
                    <a:pt x="9917913" y="1999589"/>
                  </a:lnTo>
                  <a:lnTo>
                    <a:pt x="9919462" y="2007235"/>
                  </a:lnTo>
                  <a:lnTo>
                    <a:pt x="9923666" y="2013483"/>
                  </a:lnTo>
                  <a:lnTo>
                    <a:pt x="9929914" y="2017687"/>
                  </a:lnTo>
                  <a:lnTo>
                    <a:pt x="9937559" y="2019236"/>
                  </a:lnTo>
                  <a:lnTo>
                    <a:pt x="9945205" y="2017687"/>
                  </a:lnTo>
                  <a:lnTo>
                    <a:pt x="9951453" y="2013483"/>
                  </a:lnTo>
                  <a:lnTo>
                    <a:pt x="9955670" y="2007235"/>
                  </a:lnTo>
                  <a:lnTo>
                    <a:pt x="9957219" y="1999589"/>
                  </a:lnTo>
                  <a:close/>
                </a:path>
                <a:path w="14841219" h="10718800" extrusionOk="0">
                  <a:moveTo>
                    <a:pt x="9957219" y="1899500"/>
                  </a:moveTo>
                  <a:lnTo>
                    <a:pt x="9955670" y="1891842"/>
                  </a:lnTo>
                  <a:lnTo>
                    <a:pt x="9951453" y="1885607"/>
                  </a:lnTo>
                  <a:lnTo>
                    <a:pt x="9945205" y="1881390"/>
                  </a:lnTo>
                  <a:lnTo>
                    <a:pt x="9937559" y="1879854"/>
                  </a:lnTo>
                  <a:lnTo>
                    <a:pt x="9929914" y="1881390"/>
                  </a:lnTo>
                  <a:lnTo>
                    <a:pt x="9923666" y="1885607"/>
                  </a:lnTo>
                  <a:lnTo>
                    <a:pt x="9919462" y="1891842"/>
                  </a:lnTo>
                  <a:lnTo>
                    <a:pt x="9917913" y="1899500"/>
                  </a:lnTo>
                  <a:lnTo>
                    <a:pt x="9919462" y="1907146"/>
                  </a:lnTo>
                  <a:lnTo>
                    <a:pt x="9923666" y="1913394"/>
                  </a:lnTo>
                  <a:lnTo>
                    <a:pt x="9929914" y="1917598"/>
                  </a:lnTo>
                  <a:lnTo>
                    <a:pt x="9937559" y="1919135"/>
                  </a:lnTo>
                  <a:lnTo>
                    <a:pt x="9945205" y="1917598"/>
                  </a:lnTo>
                  <a:lnTo>
                    <a:pt x="9951453" y="1913394"/>
                  </a:lnTo>
                  <a:lnTo>
                    <a:pt x="9955670" y="1907146"/>
                  </a:lnTo>
                  <a:lnTo>
                    <a:pt x="9957219" y="1899500"/>
                  </a:lnTo>
                  <a:close/>
                </a:path>
                <a:path w="14841219" h="10718800" extrusionOk="0">
                  <a:moveTo>
                    <a:pt x="9957219" y="1799399"/>
                  </a:moveTo>
                  <a:lnTo>
                    <a:pt x="9955670" y="1791754"/>
                  </a:lnTo>
                  <a:lnTo>
                    <a:pt x="9951453" y="1785505"/>
                  </a:lnTo>
                  <a:lnTo>
                    <a:pt x="9945205" y="1781289"/>
                  </a:lnTo>
                  <a:lnTo>
                    <a:pt x="9937559" y="1779739"/>
                  </a:lnTo>
                  <a:lnTo>
                    <a:pt x="9929914" y="1781289"/>
                  </a:lnTo>
                  <a:lnTo>
                    <a:pt x="9923666" y="1785505"/>
                  </a:lnTo>
                  <a:lnTo>
                    <a:pt x="9919462" y="1791754"/>
                  </a:lnTo>
                  <a:lnTo>
                    <a:pt x="9917913" y="1799399"/>
                  </a:lnTo>
                  <a:lnTo>
                    <a:pt x="9919462" y="1807044"/>
                  </a:lnTo>
                  <a:lnTo>
                    <a:pt x="9923666" y="1813293"/>
                  </a:lnTo>
                  <a:lnTo>
                    <a:pt x="9929914" y="1817497"/>
                  </a:lnTo>
                  <a:lnTo>
                    <a:pt x="9937559" y="1819046"/>
                  </a:lnTo>
                  <a:lnTo>
                    <a:pt x="9945205" y="1817497"/>
                  </a:lnTo>
                  <a:lnTo>
                    <a:pt x="9951453" y="1813293"/>
                  </a:lnTo>
                  <a:lnTo>
                    <a:pt x="9955670" y="1807044"/>
                  </a:lnTo>
                  <a:lnTo>
                    <a:pt x="9957219" y="1799399"/>
                  </a:lnTo>
                  <a:close/>
                </a:path>
                <a:path w="14841219" h="10718800" extrusionOk="0">
                  <a:moveTo>
                    <a:pt x="9957219" y="1699310"/>
                  </a:moveTo>
                  <a:lnTo>
                    <a:pt x="9955670" y="1691652"/>
                  </a:lnTo>
                  <a:lnTo>
                    <a:pt x="9951453" y="1685404"/>
                  </a:lnTo>
                  <a:lnTo>
                    <a:pt x="9945205" y="1681200"/>
                  </a:lnTo>
                  <a:lnTo>
                    <a:pt x="9937559" y="1679651"/>
                  </a:lnTo>
                  <a:lnTo>
                    <a:pt x="9929914" y="1681200"/>
                  </a:lnTo>
                  <a:lnTo>
                    <a:pt x="9923666" y="1685404"/>
                  </a:lnTo>
                  <a:lnTo>
                    <a:pt x="9919462" y="1691652"/>
                  </a:lnTo>
                  <a:lnTo>
                    <a:pt x="9917913" y="1699310"/>
                  </a:lnTo>
                  <a:lnTo>
                    <a:pt x="9919462" y="1706956"/>
                  </a:lnTo>
                  <a:lnTo>
                    <a:pt x="9923666" y="1713191"/>
                  </a:lnTo>
                  <a:lnTo>
                    <a:pt x="9929914" y="1717408"/>
                  </a:lnTo>
                  <a:lnTo>
                    <a:pt x="9937559" y="1718945"/>
                  </a:lnTo>
                  <a:lnTo>
                    <a:pt x="9945205" y="1717408"/>
                  </a:lnTo>
                  <a:lnTo>
                    <a:pt x="9951453" y="1713191"/>
                  </a:lnTo>
                  <a:lnTo>
                    <a:pt x="9955670" y="1706956"/>
                  </a:lnTo>
                  <a:lnTo>
                    <a:pt x="9957219" y="1699310"/>
                  </a:lnTo>
                  <a:close/>
                </a:path>
                <a:path w="14841219" h="10718800" extrusionOk="0">
                  <a:moveTo>
                    <a:pt x="9957219" y="1599209"/>
                  </a:moveTo>
                  <a:lnTo>
                    <a:pt x="9955670" y="1591564"/>
                  </a:lnTo>
                  <a:lnTo>
                    <a:pt x="9951453" y="1585315"/>
                  </a:lnTo>
                  <a:lnTo>
                    <a:pt x="9945205" y="1581099"/>
                  </a:lnTo>
                  <a:lnTo>
                    <a:pt x="9937559" y="1579562"/>
                  </a:lnTo>
                  <a:lnTo>
                    <a:pt x="9929914" y="1581099"/>
                  </a:lnTo>
                  <a:lnTo>
                    <a:pt x="9923666" y="1585315"/>
                  </a:lnTo>
                  <a:lnTo>
                    <a:pt x="9919462" y="1591564"/>
                  </a:lnTo>
                  <a:lnTo>
                    <a:pt x="9917913" y="1599209"/>
                  </a:lnTo>
                  <a:lnTo>
                    <a:pt x="9919462" y="1606854"/>
                  </a:lnTo>
                  <a:lnTo>
                    <a:pt x="9923666" y="1613103"/>
                  </a:lnTo>
                  <a:lnTo>
                    <a:pt x="9929914" y="1617319"/>
                  </a:lnTo>
                  <a:lnTo>
                    <a:pt x="9937559" y="1618869"/>
                  </a:lnTo>
                  <a:lnTo>
                    <a:pt x="9945205" y="1617319"/>
                  </a:lnTo>
                  <a:lnTo>
                    <a:pt x="9951453" y="1613103"/>
                  </a:lnTo>
                  <a:lnTo>
                    <a:pt x="9955670" y="1606854"/>
                  </a:lnTo>
                  <a:lnTo>
                    <a:pt x="9957219" y="1599209"/>
                  </a:lnTo>
                  <a:close/>
                </a:path>
                <a:path w="14841219" h="10718800" extrusionOk="0">
                  <a:moveTo>
                    <a:pt x="9987280" y="7700975"/>
                  </a:moveTo>
                  <a:lnTo>
                    <a:pt x="9985743" y="7693330"/>
                  </a:lnTo>
                  <a:lnTo>
                    <a:pt x="9981527" y="7687081"/>
                  </a:lnTo>
                  <a:lnTo>
                    <a:pt x="9975278" y="7682878"/>
                  </a:lnTo>
                  <a:lnTo>
                    <a:pt x="9967633" y="7681328"/>
                  </a:lnTo>
                  <a:lnTo>
                    <a:pt x="9959988" y="7682878"/>
                  </a:lnTo>
                  <a:lnTo>
                    <a:pt x="9953739" y="7687081"/>
                  </a:lnTo>
                  <a:lnTo>
                    <a:pt x="9949536" y="7693330"/>
                  </a:lnTo>
                  <a:lnTo>
                    <a:pt x="9947999" y="7700975"/>
                  </a:lnTo>
                  <a:lnTo>
                    <a:pt x="9949536" y="7708620"/>
                  </a:lnTo>
                  <a:lnTo>
                    <a:pt x="9953739" y="7714869"/>
                  </a:lnTo>
                  <a:lnTo>
                    <a:pt x="9959988" y="7719073"/>
                  </a:lnTo>
                  <a:lnTo>
                    <a:pt x="9967633" y="7720609"/>
                  </a:lnTo>
                  <a:lnTo>
                    <a:pt x="9975278" y="7719073"/>
                  </a:lnTo>
                  <a:lnTo>
                    <a:pt x="9981527" y="7714869"/>
                  </a:lnTo>
                  <a:lnTo>
                    <a:pt x="9985743" y="7708620"/>
                  </a:lnTo>
                  <a:lnTo>
                    <a:pt x="9987280" y="7700975"/>
                  </a:lnTo>
                  <a:close/>
                </a:path>
                <a:path w="14841219" h="10718800" extrusionOk="0">
                  <a:moveTo>
                    <a:pt x="9987280" y="7600874"/>
                  </a:moveTo>
                  <a:lnTo>
                    <a:pt x="9985743" y="7593228"/>
                  </a:lnTo>
                  <a:lnTo>
                    <a:pt x="9981527" y="7586993"/>
                  </a:lnTo>
                  <a:lnTo>
                    <a:pt x="9975278" y="7582776"/>
                  </a:lnTo>
                  <a:lnTo>
                    <a:pt x="9967633" y="7581239"/>
                  </a:lnTo>
                  <a:lnTo>
                    <a:pt x="9959988" y="7582776"/>
                  </a:lnTo>
                  <a:lnTo>
                    <a:pt x="9953739" y="7586993"/>
                  </a:lnTo>
                  <a:lnTo>
                    <a:pt x="9949536" y="7593228"/>
                  </a:lnTo>
                  <a:lnTo>
                    <a:pt x="9947999" y="7600874"/>
                  </a:lnTo>
                  <a:lnTo>
                    <a:pt x="9949536" y="7608532"/>
                  </a:lnTo>
                  <a:lnTo>
                    <a:pt x="9953739" y="7614767"/>
                  </a:lnTo>
                  <a:lnTo>
                    <a:pt x="9959988" y="7618984"/>
                  </a:lnTo>
                  <a:lnTo>
                    <a:pt x="9967633" y="7620521"/>
                  </a:lnTo>
                  <a:lnTo>
                    <a:pt x="9975278" y="7618984"/>
                  </a:lnTo>
                  <a:lnTo>
                    <a:pt x="9981527" y="7614767"/>
                  </a:lnTo>
                  <a:lnTo>
                    <a:pt x="9985743" y="7608532"/>
                  </a:lnTo>
                  <a:lnTo>
                    <a:pt x="9987280" y="7600874"/>
                  </a:lnTo>
                  <a:close/>
                </a:path>
                <a:path w="14841219" h="10718800" extrusionOk="0">
                  <a:moveTo>
                    <a:pt x="9987280" y="7500785"/>
                  </a:moveTo>
                  <a:lnTo>
                    <a:pt x="9985743" y="7493140"/>
                  </a:lnTo>
                  <a:lnTo>
                    <a:pt x="9981527" y="7486891"/>
                  </a:lnTo>
                  <a:lnTo>
                    <a:pt x="9975278" y="7482675"/>
                  </a:lnTo>
                  <a:lnTo>
                    <a:pt x="9967633" y="7481138"/>
                  </a:lnTo>
                  <a:lnTo>
                    <a:pt x="9959988" y="7482675"/>
                  </a:lnTo>
                  <a:lnTo>
                    <a:pt x="9953739" y="7486891"/>
                  </a:lnTo>
                  <a:lnTo>
                    <a:pt x="9949536" y="7493140"/>
                  </a:lnTo>
                  <a:lnTo>
                    <a:pt x="9947999" y="7500785"/>
                  </a:lnTo>
                  <a:lnTo>
                    <a:pt x="9949536" y="7508430"/>
                  </a:lnTo>
                  <a:lnTo>
                    <a:pt x="9953739" y="7514679"/>
                  </a:lnTo>
                  <a:lnTo>
                    <a:pt x="9959988" y="7518882"/>
                  </a:lnTo>
                  <a:lnTo>
                    <a:pt x="9967633" y="7520419"/>
                  </a:lnTo>
                  <a:lnTo>
                    <a:pt x="9975278" y="7518882"/>
                  </a:lnTo>
                  <a:lnTo>
                    <a:pt x="9981527" y="7514679"/>
                  </a:lnTo>
                  <a:lnTo>
                    <a:pt x="9985743" y="7508430"/>
                  </a:lnTo>
                  <a:lnTo>
                    <a:pt x="9987280" y="7500785"/>
                  </a:lnTo>
                  <a:close/>
                </a:path>
                <a:path w="14841219" h="10718800" extrusionOk="0">
                  <a:moveTo>
                    <a:pt x="10031209" y="5348160"/>
                  </a:moveTo>
                  <a:lnTo>
                    <a:pt x="10029660" y="5340515"/>
                  </a:lnTo>
                  <a:lnTo>
                    <a:pt x="10025456" y="5334266"/>
                  </a:lnTo>
                  <a:lnTo>
                    <a:pt x="10019208" y="5330050"/>
                  </a:lnTo>
                  <a:lnTo>
                    <a:pt x="10011550" y="5328513"/>
                  </a:lnTo>
                  <a:lnTo>
                    <a:pt x="10003904" y="5330050"/>
                  </a:lnTo>
                  <a:lnTo>
                    <a:pt x="9997669" y="5334266"/>
                  </a:lnTo>
                  <a:lnTo>
                    <a:pt x="9993452" y="5340515"/>
                  </a:lnTo>
                  <a:lnTo>
                    <a:pt x="9991915" y="5348160"/>
                  </a:lnTo>
                  <a:lnTo>
                    <a:pt x="9993452" y="5355806"/>
                  </a:lnTo>
                  <a:lnTo>
                    <a:pt x="9997669" y="5362054"/>
                  </a:lnTo>
                  <a:lnTo>
                    <a:pt x="10003904" y="5366270"/>
                  </a:lnTo>
                  <a:lnTo>
                    <a:pt x="10011550" y="5367807"/>
                  </a:lnTo>
                  <a:lnTo>
                    <a:pt x="10019208" y="5366270"/>
                  </a:lnTo>
                  <a:lnTo>
                    <a:pt x="10025456" y="5362054"/>
                  </a:lnTo>
                  <a:lnTo>
                    <a:pt x="10029660" y="5355806"/>
                  </a:lnTo>
                  <a:lnTo>
                    <a:pt x="10031209" y="5348160"/>
                  </a:lnTo>
                  <a:close/>
                </a:path>
                <a:path w="14841219" h="10718800" extrusionOk="0">
                  <a:moveTo>
                    <a:pt x="10031209" y="5248059"/>
                  </a:moveTo>
                  <a:lnTo>
                    <a:pt x="10029660" y="5240413"/>
                  </a:lnTo>
                  <a:lnTo>
                    <a:pt x="10025456" y="5234178"/>
                  </a:lnTo>
                  <a:lnTo>
                    <a:pt x="10019208" y="5229961"/>
                  </a:lnTo>
                  <a:lnTo>
                    <a:pt x="10011550" y="5228425"/>
                  </a:lnTo>
                  <a:lnTo>
                    <a:pt x="10003904" y="5229961"/>
                  </a:lnTo>
                  <a:lnTo>
                    <a:pt x="9997669" y="5234178"/>
                  </a:lnTo>
                  <a:lnTo>
                    <a:pt x="9993452" y="5240413"/>
                  </a:lnTo>
                  <a:lnTo>
                    <a:pt x="9991915" y="5248059"/>
                  </a:lnTo>
                  <a:lnTo>
                    <a:pt x="9993452" y="5255704"/>
                  </a:lnTo>
                  <a:lnTo>
                    <a:pt x="9997669" y="5261953"/>
                  </a:lnTo>
                  <a:lnTo>
                    <a:pt x="10003904" y="5266156"/>
                  </a:lnTo>
                  <a:lnTo>
                    <a:pt x="10011550" y="5267706"/>
                  </a:lnTo>
                  <a:lnTo>
                    <a:pt x="10019208" y="5266156"/>
                  </a:lnTo>
                  <a:lnTo>
                    <a:pt x="10025456" y="5261953"/>
                  </a:lnTo>
                  <a:lnTo>
                    <a:pt x="10029660" y="5255704"/>
                  </a:lnTo>
                  <a:lnTo>
                    <a:pt x="10031209" y="5248059"/>
                  </a:lnTo>
                  <a:close/>
                </a:path>
                <a:path w="14841219" h="10718800" extrusionOk="0">
                  <a:moveTo>
                    <a:pt x="10031209" y="5147957"/>
                  </a:moveTo>
                  <a:lnTo>
                    <a:pt x="10029660" y="5140312"/>
                  </a:lnTo>
                  <a:lnTo>
                    <a:pt x="10025456" y="5134076"/>
                  </a:lnTo>
                  <a:lnTo>
                    <a:pt x="10019208" y="5129860"/>
                  </a:lnTo>
                  <a:lnTo>
                    <a:pt x="10011550" y="5128311"/>
                  </a:lnTo>
                  <a:lnTo>
                    <a:pt x="10003904" y="5129860"/>
                  </a:lnTo>
                  <a:lnTo>
                    <a:pt x="9997669" y="5134076"/>
                  </a:lnTo>
                  <a:lnTo>
                    <a:pt x="9993452" y="5140312"/>
                  </a:lnTo>
                  <a:lnTo>
                    <a:pt x="9991915" y="5147957"/>
                  </a:lnTo>
                  <a:lnTo>
                    <a:pt x="9993452" y="5155603"/>
                  </a:lnTo>
                  <a:lnTo>
                    <a:pt x="9997669" y="5161851"/>
                  </a:lnTo>
                  <a:lnTo>
                    <a:pt x="10003904" y="5166068"/>
                  </a:lnTo>
                  <a:lnTo>
                    <a:pt x="10011550" y="5167604"/>
                  </a:lnTo>
                  <a:lnTo>
                    <a:pt x="10019208" y="5166068"/>
                  </a:lnTo>
                  <a:lnTo>
                    <a:pt x="10025456" y="5161851"/>
                  </a:lnTo>
                  <a:lnTo>
                    <a:pt x="10029660" y="5155603"/>
                  </a:lnTo>
                  <a:lnTo>
                    <a:pt x="10031209" y="5147957"/>
                  </a:lnTo>
                  <a:close/>
                </a:path>
                <a:path w="14841219" h="10718800" extrusionOk="0">
                  <a:moveTo>
                    <a:pt x="10031209" y="5047869"/>
                  </a:moveTo>
                  <a:lnTo>
                    <a:pt x="10029660" y="5040223"/>
                  </a:lnTo>
                  <a:lnTo>
                    <a:pt x="10025456" y="5033975"/>
                  </a:lnTo>
                  <a:lnTo>
                    <a:pt x="10019208" y="5029759"/>
                  </a:lnTo>
                  <a:lnTo>
                    <a:pt x="10011550" y="5028222"/>
                  </a:lnTo>
                  <a:lnTo>
                    <a:pt x="10003904" y="5029759"/>
                  </a:lnTo>
                  <a:lnTo>
                    <a:pt x="9997669" y="5033975"/>
                  </a:lnTo>
                  <a:lnTo>
                    <a:pt x="9993452" y="5040223"/>
                  </a:lnTo>
                  <a:lnTo>
                    <a:pt x="9991915" y="5047869"/>
                  </a:lnTo>
                  <a:lnTo>
                    <a:pt x="9993452" y="5055514"/>
                  </a:lnTo>
                  <a:lnTo>
                    <a:pt x="9997669" y="5061750"/>
                  </a:lnTo>
                  <a:lnTo>
                    <a:pt x="10003904" y="5065966"/>
                  </a:lnTo>
                  <a:lnTo>
                    <a:pt x="10011550" y="5067503"/>
                  </a:lnTo>
                  <a:lnTo>
                    <a:pt x="10019208" y="5065966"/>
                  </a:lnTo>
                  <a:lnTo>
                    <a:pt x="10025456" y="5061750"/>
                  </a:lnTo>
                  <a:lnTo>
                    <a:pt x="10029660" y="5055514"/>
                  </a:lnTo>
                  <a:lnTo>
                    <a:pt x="10031209" y="5047869"/>
                  </a:lnTo>
                  <a:close/>
                </a:path>
                <a:path w="14841219" h="10718800" extrusionOk="0">
                  <a:moveTo>
                    <a:pt x="10031209" y="4947767"/>
                  </a:moveTo>
                  <a:lnTo>
                    <a:pt x="10029660" y="4940122"/>
                  </a:lnTo>
                  <a:lnTo>
                    <a:pt x="10025456" y="4933874"/>
                  </a:lnTo>
                  <a:lnTo>
                    <a:pt x="10019208" y="4929670"/>
                  </a:lnTo>
                  <a:lnTo>
                    <a:pt x="10011550" y="4928120"/>
                  </a:lnTo>
                  <a:lnTo>
                    <a:pt x="10003904" y="4929670"/>
                  </a:lnTo>
                  <a:lnTo>
                    <a:pt x="9997669" y="4933874"/>
                  </a:lnTo>
                  <a:lnTo>
                    <a:pt x="9993452" y="4940122"/>
                  </a:lnTo>
                  <a:lnTo>
                    <a:pt x="9991915" y="4947767"/>
                  </a:lnTo>
                  <a:lnTo>
                    <a:pt x="9993452" y="4955413"/>
                  </a:lnTo>
                  <a:lnTo>
                    <a:pt x="9997669" y="4961661"/>
                  </a:lnTo>
                  <a:lnTo>
                    <a:pt x="10003904" y="4965878"/>
                  </a:lnTo>
                  <a:lnTo>
                    <a:pt x="10011550" y="4967414"/>
                  </a:lnTo>
                  <a:lnTo>
                    <a:pt x="10019208" y="4965878"/>
                  </a:lnTo>
                  <a:lnTo>
                    <a:pt x="10025456" y="4961661"/>
                  </a:lnTo>
                  <a:lnTo>
                    <a:pt x="10029660" y="4955413"/>
                  </a:lnTo>
                  <a:lnTo>
                    <a:pt x="10031209" y="4947767"/>
                  </a:lnTo>
                  <a:close/>
                </a:path>
                <a:path w="14841219" h="10718800" extrusionOk="0">
                  <a:moveTo>
                    <a:pt x="10031209" y="4847679"/>
                  </a:moveTo>
                  <a:lnTo>
                    <a:pt x="10029660" y="4840033"/>
                  </a:lnTo>
                  <a:lnTo>
                    <a:pt x="10025456" y="4833785"/>
                  </a:lnTo>
                  <a:lnTo>
                    <a:pt x="10019208" y="4829581"/>
                  </a:lnTo>
                  <a:lnTo>
                    <a:pt x="10011550" y="4828032"/>
                  </a:lnTo>
                  <a:lnTo>
                    <a:pt x="10003904" y="4829581"/>
                  </a:lnTo>
                  <a:lnTo>
                    <a:pt x="9997669" y="4833785"/>
                  </a:lnTo>
                  <a:lnTo>
                    <a:pt x="9993452" y="4840033"/>
                  </a:lnTo>
                  <a:lnTo>
                    <a:pt x="9991915" y="4847679"/>
                  </a:lnTo>
                  <a:lnTo>
                    <a:pt x="9993452" y="4855324"/>
                  </a:lnTo>
                  <a:lnTo>
                    <a:pt x="9997669" y="4861560"/>
                  </a:lnTo>
                  <a:lnTo>
                    <a:pt x="10003904" y="4865776"/>
                  </a:lnTo>
                  <a:lnTo>
                    <a:pt x="10011550" y="4867313"/>
                  </a:lnTo>
                  <a:lnTo>
                    <a:pt x="10019208" y="4865776"/>
                  </a:lnTo>
                  <a:lnTo>
                    <a:pt x="10025456" y="4861560"/>
                  </a:lnTo>
                  <a:lnTo>
                    <a:pt x="10029660" y="4855324"/>
                  </a:lnTo>
                  <a:lnTo>
                    <a:pt x="10031209" y="4847679"/>
                  </a:lnTo>
                  <a:close/>
                </a:path>
                <a:path w="14841219" h="10718800" extrusionOk="0">
                  <a:moveTo>
                    <a:pt x="10031209" y="4747577"/>
                  </a:moveTo>
                  <a:lnTo>
                    <a:pt x="10029660" y="4739932"/>
                  </a:lnTo>
                  <a:lnTo>
                    <a:pt x="10025456" y="4733683"/>
                  </a:lnTo>
                  <a:lnTo>
                    <a:pt x="10019208" y="4729480"/>
                  </a:lnTo>
                  <a:lnTo>
                    <a:pt x="10011550" y="4727930"/>
                  </a:lnTo>
                  <a:lnTo>
                    <a:pt x="10003904" y="4729480"/>
                  </a:lnTo>
                  <a:lnTo>
                    <a:pt x="9997669" y="4733683"/>
                  </a:lnTo>
                  <a:lnTo>
                    <a:pt x="9993452" y="4739932"/>
                  </a:lnTo>
                  <a:lnTo>
                    <a:pt x="9991915" y="4747577"/>
                  </a:lnTo>
                  <a:lnTo>
                    <a:pt x="9993452" y="4755223"/>
                  </a:lnTo>
                  <a:lnTo>
                    <a:pt x="9997669" y="4761471"/>
                  </a:lnTo>
                  <a:lnTo>
                    <a:pt x="10003904" y="4765675"/>
                  </a:lnTo>
                  <a:lnTo>
                    <a:pt x="10011550" y="4767224"/>
                  </a:lnTo>
                  <a:lnTo>
                    <a:pt x="10019208" y="4765675"/>
                  </a:lnTo>
                  <a:lnTo>
                    <a:pt x="10025456" y="4761471"/>
                  </a:lnTo>
                  <a:lnTo>
                    <a:pt x="10029660" y="4755223"/>
                  </a:lnTo>
                  <a:lnTo>
                    <a:pt x="10031209" y="4747577"/>
                  </a:lnTo>
                  <a:close/>
                </a:path>
                <a:path w="14841219" h="10718800" extrusionOk="0">
                  <a:moveTo>
                    <a:pt x="10031209" y="4647489"/>
                  </a:moveTo>
                  <a:lnTo>
                    <a:pt x="10029660" y="4639843"/>
                  </a:lnTo>
                  <a:lnTo>
                    <a:pt x="10025443" y="4633595"/>
                  </a:lnTo>
                  <a:lnTo>
                    <a:pt x="10019208" y="4629378"/>
                  </a:lnTo>
                  <a:lnTo>
                    <a:pt x="10011550" y="4627829"/>
                  </a:lnTo>
                  <a:lnTo>
                    <a:pt x="10003904" y="4629378"/>
                  </a:lnTo>
                  <a:lnTo>
                    <a:pt x="9997656" y="4633595"/>
                  </a:lnTo>
                  <a:lnTo>
                    <a:pt x="9993452" y="4639843"/>
                  </a:lnTo>
                  <a:lnTo>
                    <a:pt x="9991903" y="4647489"/>
                  </a:lnTo>
                  <a:lnTo>
                    <a:pt x="9993452" y="4655134"/>
                  </a:lnTo>
                  <a:lnTo>
                    <a:pt x="9997656" y="4661382"/>
                  </a:lnTo>
                  <a:lnTo>
                    <a:pt x="10003904" y="4665586"/>
                  </a:lnTo>
                  <a:lnTo>
                    <a:pt x="10011550" y="4667135"/>
                  </a:lnTo>
                  <a:lnTo>
                    <a:pt x="10019208" y="4665586"/>
                  </a:lnTo>
                  <a:lnTo>
                    <a:pt x="10025443" y="4661382"/>
                  </a:lnTo>
                  <a:lnTo>
                    <a:pt x="10029660" y="4655134"/>
                  </a:lnTo>
                  <a:lnTo>
                    <a:pt x="10031209" y="4647489"/>
                  </a:lnTo>
                  <a:close/>
                </a:path>
                <a:path w="14841219" h="10718800" extrusionOk="0">
                  <a:moveTo>
                    <a:pt x="10031209" y="4547387"/>
                  </a:moveTo>
                  <a:lnTo>
                    <a:pt x="10029660" y="4539742"/>
                  </a:lnTo>
                  <a:lnTo>
                    <a:pt x="10025443" y="4533493"/>
                  </a:lnTo>
                  <a:lnTo>
                    <a:pt x="10019208" y="4529277"/>
                  </a:lnTo>
                  <a:lnTo>
                    <a:pt x="10011550" y="4527740"/>
                  </a:lnTo>
                  <a:lnTo>
                    <a:pt x="10003904" y="4529277"/>
                  </a:lnTo>
                  <a:lnTo>
                    <a:pt x="9997656" y="4533493"/>
                  </a:lnTo>
                  <a:lnTo>
                    <a:pt x="9993452" y="4539742"/>
                  </a:lnTo>
                  <a:lnTo>
                    <a:pt x="9991903" y="4547387"/>
                  </a:lnTo>
                  <a:lnTo>
                    <a:pt x="9993452" y="4555033"/>
                  </a:lnTo>
                  <a:lnTo>
                    <a:pt x="9997656" y="4561281"/>
                  </a:lnTo>
                  <a:lnTo>
                    <a:pt x="10003904" y="4565485"/>
                  </a:lnTo>
                  <a:lnTo>
                    <a:pt x="10011550" y="4567034"/>
                  </a:lnTo>
                  <a:lnTo>
                    <a:pt x="10019208" y="4565485"/>
                  </a:lnTo>
                  <a:lnTo>
                    <a:pt x="10025443" y="4561281"/>
                  </a:lnTo>
                  <a:lnTo>
                    <a:pt x="10029660" y="4555033"/>
                  </a:lnTo>
                  <a:lnTo>
                    <a:pt x="10031209" y="4547387"/>
                  </a:lnTo>
                  <a:close/>
                </a:path>
                <a:path w="14841219" h="10718800" extrusionOk="0">
                  <a:moveTo>
                    <a:pt x="10031209" y="4447298"/>
                  </a:moveTo>
                  <a:lnTo>
                    <a:pt x="10029660" y="4439640"/>
                  </a:lnTo>
                  <a:lnTo>
                    <a:pt x="10025456" y="4433392"/>
                  </a:lnTo>
                  <a:lnTo>
                    <a:pt x="10019208" y="4429188"/>
                  </a:lnTo>
                  <a:lnTo>
                    <a:pt x="10011550" y="4427639"/>
                  </a:lnTo>
                  <a:lnTo>
                    <a:pt x="10003904" y="4429188"/>
                  </a:lnTo>
                  <a:lnTo>
                    <a:pt x="9997656" y="4433392"/>
                  </a:lnTo>
                  <a:lnTo>
                    <a:pt x="9993452" y="4439640"/>
                  </a:lnTo>
                  <a:lnTo>
                    <a:pt x="9991903" y="4447298"/>
                  </a:lnTo>
                  <a:lnTo>
                    <a:pt x="9993452" y="4454944"/>
                  </a:lnTo>
                  <a:lnTo>
                    <a:pt x="9997656" y="4461192"/>
                  </a:lnTo>
                  <a:lnTo>
                    <a:pt x="10003904" y="4465396"/>
                  </a:lnTo>
                  <a:lnTo>
                    <a:pt x="10011550" y="4466945"/>
                  </a:lnTo>
                  <a:lnTo>
                    <a:pt x="10019208" y="4465396"/>
                  </a:lnTo>
                  <a:lnTo>
                    <a:pt x="10025456" y="4461192"/>
                  </a:lnTo>
                  <a:lnTo>
                    <a:pt x="10029660" y="4454944"/>
                  </a:lnTo>
                  <a:lnTo>
                    <a:pt x="10031209" y="4447298"/>
                  </a:lnTo>
                  <a:close/>
                </a:path>
                <a:path w="14841219" h="10718800" extrusionOk="0">
                  <a:moveTo>
                    <a:pt x="10031209" y="4347197"/>
                  </a:moveTo>
                  <a:lnTo>
                    <a:pt x="10029660" y="4339552"/>
                  </a:lnTo>
                  <a:lnTo>
                    <a:pt x="10025456" y="4333303"/>
                  </a:lnTo>
                  <a:lnTo>
                    <a:pt x="10019208" y="4329087"/>
                  </a:lnTo>
                  <a:lnTo>
                    <a:pt x="10011550" y="4327537"/>
                  </a:lnTo>
                  <a:lnTo>
                    <a:pt x="10003904" y="4329087"/>
                  </a:lnTo>
                  <a:lnTo>
                    <a:pt x="9997656" y="4333303"/>
                  </a:lnTo>
                  <a:lnTo>
                    <a:pt x="9993452" y="4339552"/>
                  </a:lnTo>
                  <a:lnTo>
                    <a:pt x="9991903" y="4347197"/>
                  </a:lnTo>
                  <a:lnTo>
                    <a:pt x="9993452" y="4354842"/>
                  </a:lnTo>
                  <a:lnTo>
                    <a:pt x="9997656" y="4361091"/>
                  </a:lnTo>
                  <a:lnTo>
                    <a:pt x="10003904" y="4365295"/>
                  </a:lnTo>
                  <a:lnTo>
                    <a:pt x="10011550" y="4366844"/>
                  </a:lnTo>
                  <a:lnTo>
                    <a:pt x="10019208" y="4365295"/>
                  </a:lnTo>
                  <a:lnTo>
                    <a:pt x="10025456" y="4361091"/>
                  </a:lnTo>
                  <a:lnTo>
                    <a:pt x="10029660" y="4354842"/>
                  </a:lnTo>
                  <a:lnTo>
                    <a:pt x="10031209" y="4347197"/>
                  </a:lnTo>
                  <a:close/>
                </a:path>
                <a:path w="14841219" h="10718800" extrusionOk="0">
                  <a:moveTo>
                    <a:pt x="10031209" y="4247096"/>
                  </a:moveTo>
                  <a:lnTo>
                    <a:pt x="10029660" y="4239450"/>
                  </a:lnTo>
                  <a:lnTo>
                    <a:pt x="10025456" y="4233202"/>
                  </a:lnTo>
                  <a:lnTo>
                    <a:pt x="10019208" y="4228998"/>
                  </a:lnTo>
                  <a:lnTo>
                    <a:pt x="10011550" y="4227449"/>
                  </a:lnTo>
                  <a:lnTo>
                    <a:pt x="10003904" y="4228998"/>
                  </a:lnTo>
                  <a:lnTo>
                    <a:pt x="9997656" y="4233202"/>
                  </a:lnTo>
                  <a:lnTo>
                    <a:pt x="9993452" y="4239450"/>
                  </a:lnTo>
                  <a:lnTo>
                    <a:pt x="9991903" y="4247096"/>
                  </a:lnTo>
                  <a:lnTo>
                    <a:pt x="9993452" y="4254741"/>
                  </a:lnTo>
                  <a:lnTo>
                    <a:pt x="9997656" y="4260989"/>
                  </a:lnTo>
                  <a:lnTo>
                    <a:pt x="10003904" y="4265206"/>
                  </a:lnTo>
                  <a:lnTo>
                    <a:pt x="10011550" y="4266755"/>
                  </a:lnTo>
                  <a:lnTo>
                    <a:pt x="10019208" y="4265206"/>
                  </a:lnTo>
                  <a:lnTo>
                    <a:pt x="10025456" y="4260989"/>
                  </a:lnTo>
                  <a:lnTo>
                    <a:pt x="10029660" y="4254741"/>
                  </a:lnTo>
                  <a:lnTo>
                    <a:pt x="10031209" y="4247096"/>
                  </a:lnTo>
                  <a:close/>
                </a:path>
                <a:path w="14841219" h="10718800" extrusionOk="0">
                  <a:moveTo>
                    <a:pt x="10031209" y="4146994"/>
                  </a:moveTo>
                  <a:lnTo>
                    <a:pt x="10029660" y="4139361"/>
                  </a:lnTo>
                  <a:lnTo>
                    <a:pt x="10025456" y="4133113"/>
                  </a:lnTo>
                  <a:lnTo>
                    <a:pt x="10019208" y="4128897"/>
                  </a:lnTo>
                  <a:lnTo>
                    <a:pt x="10011550" y="4127360"/>
                  </a:lnTo>
                  <a:lnTo>
                    <a:pt x="10003904" y="4128897"/>
                  </a:lnTo>
                  <a:lnTo>
                    <a:pt x="9997656" y="4133113"/>
                  </a:lnTo>
                  <a:lnTo>
                    <a:pt x="9993452" y="4139361"/>
                  </a:lnTo>
                  <a:lnTo>
                    <a:pt x="9991903" y="4146994"/>
                  </a:lnTo>
                  <a:lnTo>
                    <a:pt x="9993452" y="4154652"/>
                  </a:lnTo>
                  <a:lnTo>
                    <a:pt x="9997656" y="4160888"/>
                  </a:lnTo>
                  <a:lnTo>
                    <a:pt x="10003904" y="4165092"/>
                  </a:lnTo>
                  <a:lnTo>
                    <a:pt x="10011550" y="4166641"/>
                  </a:lnTo>
                  <a:lnTo>
                    <a:pt x="10019208" y="4165092"/>
                  </a:lnTo>
                  <a:lnTo>
                    <a:pt x="10025456" y="4160888"/>
                  </a:lnTo>
                  <a:lnTo>
                    <a:pt x="10029660" y="4154652"/>
                  </a:lnTo>
                  <a:lnTo>
                    <a:pt x="10031209" y="4146994"/>
                  </a:lnTo>
                  <a:close/>
                </a:path>
                <a:path w="14841219" h="10718800" extrusionOk="0">
                  <a:moveTo>
                    <a:pt x="10031209" y="4046905"/>
                  </a:moveTo>
                  <a:lnTo>
                    <a:pt x="10029660" y="4039260"/>
                  </a:lnTo>
                  <a:lnTo>
                    <a:pt x="10025456" y="4033012"/>
                  </a:lnTo>
                  <a:lnTo>
                    <a:pt x="10019208" y="4028795"/>
                  </a:lnTo>
                  <a:lnTo>
                    <a:pt x="10011550" y="4027259"/>
                  </a:lnTo>
                  <a:lnTo>
                    <a:pt x="10003904" y="4028795"/>
                  </a:lnTo>
                  <a:lnTo>
                    <a:pt x="9997656" y="4033012"/>
                  </a:lnTo>
                  <a:lnTo>
                    <a:pt x="9993452" y="4039260"/>
                  </a:lnTo>
                  <a:lnTo>
                    <a:pt x="9991903" y="4046905"/>
                  </a:lnTo>
                  <a:lnTo>
                    <a:pt x="9993452" y="4054551"/>
                  </a:lnTo>
                  <a:lnTo>
                    <a:pt x="9997656" y="4060787"/>
                  </a:lnTo>
                  <a:lnTo>
                    <a:pt x="10003904" y="4065003"/>
                  </a:lnTo>
                  <a:lnTo>
                    <a:pt x="10011550" y="4066540"/>
                  </a:lnTo>
                  <a:lnTo>
                    <a:pt x="10019208" y="4065003"/>
                  </a:lnTo>
                  <a:lnTo>
                    <a:pt x="10025456" y="4060787"/>
                  </a:lnTo>
                  <a:lnTo>
                    <a:pt x="10029660" y="4054551"/>
                  </a:lnTo>
                  <a:lnTo>
                    <a:pt x="10031209" y="4046905"/>
                  </a:lnTo>
                  <a:close/>
                </a:path>
                <a:path w="14841219" h="10718800" extrusionOk="0">
                  <a:moveTo>
                    <a:pt x="10031209" y="3946804"/>
                  </a:moveTo>
                  <a:lnTo>
                    <a:pt x="10029660" y="3939159"/>
                  </a:lnTo>
                  <a:lnTo>
                    <a:pt x="10025456" y="3932910"/>
                  </a:lnTo>
                  <a:lnTo>
                    <a:pt x="10019208" y="3928707"/>
                  </a:lnTo>
                  <a:lnTo>
                    <a:pt x="10011550" y="3927157"/>
                  </a:lnTo>
                  <a:lnTo>
                    <a:pt x="10003904" y="3928707"/>
                  </a:lnTo>
                  <a:lnTo>
                    <a:pt x="9997656" y="3932910"/>
                  </a:lnTo>
                  <a:lnTo>
                    <a:pt x="9993452" y="3939159"/>
                  </a:lnTo>
                  <a:lnTo>
                    <a:pt x="9991903" y="3946804"/>
                  </a:lnTo>
                  <a:lnTo>
                    <a:pt x="9993452" y="3954462"/>
                  </a:lnTo>
                  <a:lnTo>
                    <a:pt x="9997656" y="3960698"/>
                  </a:lnTo>
                  <a:lnTo>
                    <a:pt x="10003904" y="3964914"/>
                  </a:lnTo>
                  <a:lnTo>
                    <a:pt x="10011550" y="3966451"/>
                  </a:lnTo>
                  <a:lnTo>
                    <a:pt x="10019208" y="3964914"/>
                  </a:lnTo>
                  <a:lnTo>
                    <a:pt x="10025456" y="3960698"/>
                  </a:lnTo>
                  <a:lnTo>
                    <a:pt x="10029660" y="3954462"/>
                  </a:lnTo>
                  <a:lnTo>
                    <a:pt x="10031209" y="3946804"/>
                  </a:lnTo>
                  <a:close/>
                </a:path>
                <a:path w="14841219" h="10718800" extrusionOk="0">
                  <a:moveTo>
                    <a:pt x="10031209" y="3846715"/>
                  </a:moveTo>
                  <a:lnTo>
                    <a:pt x="10029660" y="3839070"/>
                  </a:lnTo>
                  <a:lnTo>
                    <a:pt x="10025456" y="3832822"/>
                  </a:lnTo>
                  <a:lnTo>
                    <a:pt x="10019208" y="3828618"/>
                  </a:lnTo>
                  <a:lnTo>
                    <a:pt x="10011550" y="3827068"/>
                  </a:lnTo>
                  <a:lnTo>
                    <a:pt x="10003904" y="3828618"/>
                  </a:lnTo>
                  <a:lnTo>
                    <a:pt x="9997656" y="3832822"/>
                  </a:lnTo>
                  <a:lnTo>
                    <a:pt x="9993452" y="3839070"/>
                  </a:lnTo>
                  <a:lnTo>
                    <a:pt x="9991903" y="3846715"/>
                  </a:lnTo>
                  <a:lnTo>
                    <a:pt x="9993452" y="3854361"/>
                  </a:lnTo>
                  <a:lnTo>
                    <a:pt x="9997656" y="3860609"/>
                  </a:lnTo>
                  <a:lnTo>
                    <a:pt x="10003904" y="3864813"/>
                  </a:lnTo>
                  <a:lnTo>
                    <a:pt x="10011550" y="3866350"/>
                  </a:lnTo>
                  <a:lnTo>
                    <a:pt x="10019208" y="3864813"/>
                  </a:lnTo>
                  <a:lnTo>
                    <a:pt x="10025456" y="3860609"/>
                  </a:lnTo>
                  <a:lnTo>
                    <a:pt x="10029660" y="3854361"/>
                  </a:lnTo>
                  <a:lnTo>
                    <a:pt x="10031209" y="3846715"/>
                  </a:lnTo>
                  <a:close/>
                </a:path>
                <a:path w="14841219" h="10718800" extrusionOk="0">
                  <a:moveTo>
                    <a:pt x="10031209" y="3746627"/>
                  </a:moveTo>
                  <a:lnTo>
                    <a:pt x="10029660" y="3738981"/>
                  </a:lnTo>
                  <a:lnTo>
                    <a:pt x="10025456" y="3732733"/>
                  </a:lnTo>
                  <a:lnTo>
                    <a:pt x="10019208" y="3728516"/>
                  </a:lnTo>
                  <a:lnTo>
                    <a:pt x="10011550" y="3726980"/>
                  </a:lnTo>
                  <a:lnTo>
                    <a:pt x="10003904" y="3728516"/>
                  </a:lnTo>
                  <a:lnTo>
                    <a:pt x="9997669" y="3732733"/>
                  </a:lnTo>
                  <a:lnTo>
                    <a:pt x="9993452" y="3738981"/>
                  </a:lnTo>
                  <a:lnTo>
                    <a:pt x="9991915" y="3746627"/>
                  </a:lnTo>
                  <a:lnTo>
                    <a:pt x="9993452" y="3754272"/>
                  </a:lnTo>
                  <a:lnTo>
                    <a:pt x="9997669" y="3760520"/>
                  </a:lnTo>
                  <a:lnTo>
                    <a:pt x="10003904" y="3764724"/>
                  </a:lnTo>
                  <a:lnTo>
                    <a:pt x="10011550" y="3766274"/>
                  </a:lnTo>
                  <a:lnTo>
                    <a:pt x="10019208" y="3764724"/>
                  </a:lnTo>
                  <a:lnTo>
                    <a:pt x="10025456" y="3760520"/>
                  </a:lnTo>
                  <a:lnTo>
                    <a:pt x="10029660" y="3754272"/>
                  </a:lnTo>
                  <a:lnTo>
                    <a:pt x="10031209" y="3746627"/>
                  </a:lnTo>
                  <a:close/>
                </a:path>
                <a:path w="14841219" h="10718800" extrusionOk="0">
                  <a:moveTo>
                    <a:pt x="10031209" y="3646525"/>
                  </a:moveTo>
                  <a:lnTo>
                    <a:pt x="10029660" y="3638880"/>
                  </a:lnTo>
                  <a:lnTo>
                    <a:pt x="10025456" y="3632644"/>
                  </a:lnTo>
                  <a:lnTo>
                    <a:pt x="10019208" y="3628428"/>
                  </a:lnTo>
                  <a:lnTo>
                    <a:pt x="10011550" y="3626891"/>
                  </a:lnTo>
                  <a:lnTo>
                    <a:pt x="10003904" y="3628428"/>
                  </a:lnTo>
                  <a:lnTo>
                    <a:pt x="9997669" y="3632644"/>
                  </a:lnTo>
                  <a:lnTo>
                    <a:pt x="9993452" y="3638880"/>
                  </a:lnTo>
                  <a:lnTo>
                    <a:pt x="9991915" y="3646525"/>
                  </a:lnTo>
                  <a:lnTo>
                    <a:pt x="9993452" y="3654171"/>
                  </a:lnTo>
                  <a:lnTo>
                    <a:pt x="9997669" y="3660419"/>
                  </a:lnTo>
                  <a:lnTo>
                    <a:pt x="10003904" y="3664623"/>
                  </a:lnTo>
                  <a:lnTo>
                    <a:pt x="10011550" y="3666172"/>
                  </a:lnTo>
                  <a:lnTo>
                    <a:pt x="10019208" y="3664623"/>
                  </a:lnTo>
                  <a:lnTo>
                    <a:pt x="10025456" y="3660419"/>
                  </a:lnTo>
                  <a:lnTo>
                    <a:pt x="10029660" y="3654171"/>
                  </a:lnTo>
                  <a:lnTo>
                    <a:pt x="10031209" y="3646525"/>
                  </a:lnTo>
                  <a:close/>
                </a:path>
                <a:path w="14841219" h="10718800" extrusionOk="0">
                  <a:moveTo>
                    <a:pt x="10031209" y="3546424"/>
                  </a:moveTo>
                  <a:lnTo>
                    <a:pt x="10029660" y="3538778"/>
                  </a:lnTo>
                  <a:lnTo>
                    <a:pt x="10025456" y="3532530"/>
                  </a:lnTo>
                  <a:lnTo>
                    <a:pt x="10019208" y="3528314"/>
                  </a:lnTo>
                  <a:lnTo>
                    <a:pt x="10011550" y="3526777"/>
                  </a:lnTo>
                  <a:lnTo>
                    <a:pt x="10003904" y="3528314"/>
                  </a:lnTo>
                  <a:lnTo>
                    <a:pt x="9997669" y="3532530"/>
                  </a:lnTo>
                  <a:lnTo>
                    <a:pt x="9993452" y="3538778"/>
                  </a:lnTo>
                  <a:lnTo>
                    <a:pt x="9991915" y="3546424"/>
                  </a:lnTo>
                  <a:lnTo>
                    <a:pt x="9993452" y="3554069"/>
                  </a:lnTo>
                  <a:lnTo>
                    <a:pt x="9997669" y="3560318"/>
                  </a:lnTo>
                  <a:lnTo>
                    <a:pt x="10003904" y="3564534"/>
                  </a:lnTo>
                  <a:lnTo>
                    <a:pt x="10011550" y="3566071"/>
                  </a:lnTo>
                  <a:lnTo>
                    <a:pt x="10019208" y="3564534"/>
                  </a:lnTo>
                  <a:lnTo>
                    <a:pt x="10025456" y="3560318"/>
                  </a:lnTo>
                  <a:lnTo>
                    <a:pt x="10029660" y="3554069"/>
                  </a:lnTo>
                  <a:lnTo>
                    <a:pt x="10031209" y="3546424"/>
                  </a:lnTo>
                  <a:close/>
                </a:path>
                <a:path w="14841219" h="10718800" extrusionOk="0">
                  <a:moveTo>
                    <a:pt x="10031209" y="3446335"/>
                  </a:moveTo>
                  <a:lnTo>
                    <a:pt x="10029660" y="3438690"/>
                  </a:lnTo>
                  <a:lnTo>
                    <a:pt x="10025456" y="3432441"/>
                  </a:lnTo>
                  <a:lnTo>
                    <a:pt x="10019208" y="3428225"/>
                  </a:lnTo>
                  <a:lnTo>
                    <a:pt x="10011550" y="3426688"/>
                  </a:lnTo>
                  <a:lnTo>
                    <a:pt x="10003904" y="3428225"/>
                  </a:lnTo>
                  <a:lnTo>
                    <a:pt x="9997669" y="3432441"/>
                  </a:lnTo>
                  <a:lnTo>
                    <a:pt x="9993452" y="3438690"/>
                  </a:lnTo>
                  <a:lnTo>
                    <a:pt x="9991915" y="3446335"/>
                  </a:lnTo>
                  <a:lnTo>
                    <a:pt x="9993452" y="3453981"/>
                  </a:lnTo>
                  <a:lnTo>
                    <a:pt x="9997669" y="3460216"/>
                  </a:lnTo>
                  <a:lnTo>
                    <a:pt x="10003904" y="3464420"/>
                  </a:lnTo>
                  <a:lnTo>
                    <a:pt x="10011550" y="3465969"/>
                  </a:lnTo>
                  <a:lnTo>
                    <a:pt x="10019208" y="3464420"/>
                  </a:lnTo>
                  <a:lnTo>
                    <a:pt x="10025456" y="3460216"/>
                  </a:lnTo>
                  <a:lnTo>
                    <a:pt x="10029660" y="3453981"/>
                  </a:lnTo>
                  <a:lnTo>
                    <a:pt x="10031209" y="3446335"/>
                  </a:lnTo>
                  <a:close/>
                </a:path>
                <a:path w="14841219" h="10718800" extrusionOk="0">
                  <a:moveTo>
                    <a:pt x="10031209" y="3346234"/>
                  </a:moveTo>
                  <a:lnTo>
                    <a:pt x="10029660" y="3338588"/>
                  </a:lnTo>
                  <a:lnTo>
                    <a:pt x="10025456" y="3332340"/>
                  </a:lnTo>
                  <a:lnTo>
                    <a:pt x="10019208" y="3328136"/>
                  </a:lnTo>
                  <a:lnTo>
                    <a:pt x="10011550" y="3326587"/>
                  </a:lnTo>
                  <a:lnTo>
                    <a:pt x="10003904" y="3328136"/>
                  </a:lnTo>
                  <a:lnTo>
                    <a:pt x="9997669" y="3332340"/>
                  </a:lnTo>
                  <a:lnTo>
                    <a:pt x="9993452" y="3338588"/>
                  </a:lnTo>
                  <a:lnTo>
                    <a:pt x="9991915" y="3346234"/>
                  </a:lnTo>
                  <a:lnTo>
                    <a:pt x="9993452" y="3353879"/>
                  </a:lnTo>
                  <a:lnTo>
                    <a:pt x="9997669" y="3360128"/>
                  </a:lnTo>
                  <a:lnTo>
                    <a:pt x="10003904" y="3364331"/>
                  </a:lnTo>
                  <a:lnTo>
                    <a:pt x="10011550" y="3365881"/>
                  </a:lnTo>
                  <a:lnTo>
                    <a:pt x="10019208" y="3364331"/>
                  </a:lnTo>
                  <a:lnTo>
                    <a:pt x="10025456" y="3360128"/>
                  </a:lnTo>
                  <a:lnTo>
                    <a:pt x="10029660" y="3353879"/>
                  </a:lnTo>
                  <a:lnTo>
                    <a:pt x="10031209" y="3346234"/>
                  </a:lnTo>
                  <a:close/>
                </a:path>
                <a:path w="14841219" h="10718800" extrusionOk="0">
                  <a:moveTo>
                    <a:pt x="10031209" y="3246132"/>
                  </a:moveTo>
                  <a:lnTo>
                    <a:pt x="10029660" y="3238487"/>
                  </a:lnTo>
                  <a:lnTo>
                    <a:pt x="10025456" y="3232251"/>
                  </a:lnTo>
                  <a:lnTo>
                    <a:pt x="10019208" y="3228035"/>
                  </a:lnTo>
                  <a:lnTo>
                    <a:pt x="10011550" y="3226498"/>
                  </a:lnTo>
                  <a:lnTo>
                    <a:pt x="10003904" y="3228035"/>
                  </a:lnTo>
                  <a:lnTo>
                    <a:pt x="9997669" y="3232251"/>
                  </a:lnTo>
                  <a:lnTo>
                    <a:pt x="9993452" y="3238487"/>
                  </a:lnTo>
                  <a:lnTo>
                    <a:pt x="9991915" y="3246132"/>
                  </a:lnTo>
                  <a:lnTo>
                    <a:pt x="9993452" y="3253778"/>
                  </a:lnTo>
                  <a:lnTo>
                    <a:pt x="9997669" y="3260026"/>
                  </a:lnTo>
                  <a:lnTo>
                    <a:pt x="10003904" y="3264230"/>
                  </a:lnTo>
                  <a:lnTo>
                    <a:pt x="10011550" y="3265779"/>
                  </a:lnTo>
                  <a:lnTo>
                    <a:pt x="10019208" y="3264230"/>
                  </a:lnTo>
                  <a:lnTo>
                    <a:pt x="10025456" y="3260026"/>
                  </a:lnTo>
                  <a:lnTo>
                    <a:pt x="10029660" y="3253778"/>
                  </a:lnTo>
                  <a:lnTo>
                    <a:pt x="10031209" y="3246132"/>
                  </a:lnTo>
                  <a:close/>
                </a:path>
                <a:path w="14841219" h="10718800" extrusionOk="0">
                  <a:moveTo>
                    <a:pt x="10031209" y="3146044"/>
                  </a:moveTo>
                  <a:lnTo>
                    <a:pt x="10029660" y="3138386"/>
                  </a:lnTo>
                  <a:lnTo>
                    <a:pt x="10025456" y="3132150"/>
                  </a:lnTo>
                  <a:lnTo>
                    <a:pt x="10019208" y="3127933"/>
                  </a:lnTo>
                  <a:lnTo>
                    <a:pt x="10011550" y="3126397"/>
                  </a:lnTo>
                  <a:lnTo>
                    <a:pt x="10003904" y="3127933"/>
                  </a:lnTo>
                  <a:lnTo>
                    <a:pt x="9997669" y="3132150"/>
                  </a:lnTo>
                  <a:lnTo>
                    <a:pt x="9993452" y="3138386"/>
                  </a:lnTo>
                  <a:lnTo>
                    <a:pt x="9991915" y="3146044"/>
                  </a:lnTo>
                  <a:lnTo>
                    <a:pt x="9993452" y="3153689"/>
                  </a:lnTo>
                  <a:lnTo>
                    <a:pt x="9997669" y="3159937"/>
                  </a:lnTo>
                  <a:lnTo>
                    <a:pt x="10003904" y="3164141"/>
                  </a:lnTo>
                  <a:lnTo>
                    <a:pt x="10011550" y="3165691"/>
                  </a:lnTo>
                  <a:lnTo>
                    <a:pt x="10019208" y="3164141"/>
                  </a:lnTo>
                  <a:lnTo>
                    <a:pt x="10025456" y="3159937"/>
                  </a:lnTo>
                  <a:lnTo>
                    <a:pt x="10029660" y="3153689"/>
                  </a:lnTo>
                  <a:lnTo>
                    <a:pt x="10031209" y="3146044"/>
                  </a:lnTo>
                  <a:close/>
                </a:path>
                <a:path w="14841219" h="10718800" extrusionOk="0">
                  <a:moveTo>
                    <a:pt x="10031209" y="3045942"/>
                  </a:moveTo>
                  <a:lnTo>
                    <a:pt x="10029660" y="3038297"/>
                  </a:lnTo>
                  <a:lnTo>
                    <a:pt x="10025443" y="3032048"/>
                  </a:lnTo>
                  <a:lnTo>
                    <a:pt x="10019208" y="3027832"/>
                  </a:lnTo>
                  <a:lnTo>
                    <a:pt x="10011550" y="3026295"/>
                  </a:lnTo>
                  <a:lnTo>
                    <a:pt x="10003904" y="3027832"/>
                  </a:lnTo>
                  <a:lnTo>
                    <a:pt x="9997656" y="3032048"/>
                  </a:lnTo>
                  <a:lnTo>
                    <a:pt x="9993452" y="3038297"/>
                  </a:lnTo>
                  <a:lnTo>
                    <a:pt x="9991903" y="3045942"/>
                  </a:lnTo>
                  <a:lnTo>
                    <a:pt x="9993452" y="3053588"/>
                  </a:lnTo>
                  <a:lnTo>
                    <a:pt x="9997656" y="3059836"/>
                  </a:lnTo>
                  <a:lnTo>
                    <a:pt x="10003904" y="3064040"/>
                  </a:lnTo>
                  <a:lnTo>
                    <a:pt x="10011550" y="3065589"/>
                  </a:lnTo>
                  <a:lnTo>
                    <a:pt x="10019208" y="3064040"/>
                  </a:lnTo>
                  <a:lnTo>
                    <a:pt x="10025443" y="3059836"/>
                  </a:lnTo>
                  <a:lnTo>
                    <a:pt x="10029660" y="3053588"/>
                  </a:lnTo>
                  <a:lnTo>
                    <a:pt x="10031209" y="3045942"/>
                  </a:lnTo>
                  <a:close/>
                </a:path>
                <a:path w="14841219" h="10718800" extrusionOk="0">
                  <a:moveTo>
                    <a:pt x="10031209" y="2945841"/>
                  </a:moveTo>
                  <a:lnTo>
                    <a:pt x="10029660" y="2938195"/>
                  </a:lnTo>
                  <a:lnTo>
                    <a:pt x="10025443" y="2931960"/>
                  </a:lnTo>
                  <a:lnTo>
                    <a:pt x="10019208" y="2927756"/>
                  </a:lnTo>
                  <a:lnTo>
                    <a:pt x="10011550" y="2926207"/>
                  </a:lnTo>
                  <a:lnTo>
                    <a:pt x="10003904" y="2927756"/>
                  </a:lnTo>
                  <a:lnTo>
                    <a:pt x="9997656" y="2931960"/>
                  </a:lnTo>
                  <a:lnTo>
                    <a:pt x="9993452" y="2938195"/>
                  </a:lnTo>
                  <a:lnTo>
                    <a:pt x="9991903" y="2945841"/>
                  </a:lnTo>
                  <a:lnTo>
                    <a:pt x="9993452" y="2953499"/>
                  </a:lnTo>
                  <a:lnTo>
                    <a:pt x="9997656" y="2959747"/>
                  </a:lnTo>
                  <a:lnTo>
                    <a:pt x="10003904" y="2963951"/>
                  </a:lnTo>
                  <a:lnTo>
                    <a:pt x="10011550" y="2965500"/>
                  </a:lnTo>
                  <a:lnTo>
                    <a:pt x="10019208" y="2963951"/>
                  </a:lnTo>
                  <a:lnTo>
                    <a:pt x="10025443" y="2959747"/>
                  </a:lnTo>
                  <a:lnTo>
                    <a:pt x="10029660" y="2953499"/>
                  </a:lnTo>
                  <a:lnTo>
                    <a:pt x="10031209" y="2945841"/>
                  </a:lnTo>
                  <a:close/>
                </a:path>
                <a:path w="14841219" h="10718800" extrusionOk="0">
                  <a:moveTo>
                    <a:pt x="10031209" y="2845752"/>
                  </a:moveTo>
                  <a:lnTo>
                    <a:pt x="10029660" y="2838107"/>
                  </a:lnTo>
                  <a:lnTo>
                    <a:pt x="10025456" y="2831858"/>
                  </a:lnTo>
                  <a:lnTo>
                    <a:pt x="10019208" y="2827642"/>
                  </a:lnTo>
                  <a:lnTo>
                    <a:pt x="10011550" y="2826105"/>
                  </a:lnTo>
                  <a:lnTo>
                    <a:pt x="10003904" y="2827642"/>
                  </a:lnTo>
                  <a:lnTo>
                    <a:pt x="9997656" y="2831858"/>
                  </a:lnTo>
                  <a:lnTo>
                    <a:pt x="9993452" y="2838107"/>
                  </a:lnTo>
                  <a:lnTo>
                    <a:pt x="9991903" y="2845752"/>
                  </a:lnTo>
                  <a:lnTo>
                    <a:pt x="9993452" y="2853410"/>
                  </a:lnTo>
                  <a:lnTo>
                    <a:pt x="9997656" y="2859646"/>
                  </a:lnTo>
                  <a:lnTo>
                    <a:pt x="10003904" y="2863862"/>
                  </a:lnTo>
                  <a:lnTo>
                    <a:pt x="10011550" y="2865399"/>
                  </a:lnTo>
                  <a:lnTo>
                    <a:pt x="10019208" y="2863862"/>
                  </a:lnTo>
                  <a:lnTo>
                    <a:pt x="10025456" y="2859646"/>
                  </a:lnTo>
                  <a:lnTo>
                    <a:pt x="10029660" y="2853410"/>
                  </a:lnTo>
                  <a:lnTo>
                    <a:pt x="10031209" y="2845752"/>
                  </a:lnTo>
                  <a:close/>
                </a:path>
                <a:path w="14841219" h="10718800" extrusionOk="0">
                  <a:moveTo>
                    <a:pt x="10031209" y="2745651"/>
                  </a:moveTo>
                  <a:lnTo>
                    <a:pt x="10029660" y="2738005"/>
                  </a:lnTo>
                  <a:lnTo>
                    <a:pt x="10025456" y="2731757"/>
                  </a:lnTo>
                  <a:lnTo>
                    <a:pt x="10019208" y="2727553"/>
                  </a:lnTo>
                  <a:lnTo>
                    <a:pt x="10011550" y="2726004"/>
                  </a:lnTo>
                  <a:lnTo>
                    <a:pt x="10003904" y="2727553"/>
                  </a:lnTo>
                  <a:lnTo>
                    <a:pt x="9997656" y="2731757"/>
                  </a:lnTo>
                  <a:lnTo>
                    <a:pt x="9993452" y="2738005"/>
                  </a:lnTo>
                  <a:lnTo>
                    <a:pt x="9991903" y="2745651"/>
                  </a:lnTo>
                  <a:lnTo>
                    <a:pt x="9993452" y="2753309"/>
                  </a:lnTo>
                  <a:lnTo>
                    <a:pt x="9997656" y="2759557"/>
                  </a:lnTo>
                  <a:lnTo>
                    <a:pt x="10003904" y="2763761"/>
                  </a:lnTo>
                  <a:lnTo>
                    <a:pt x="10011550" y="2765310"/>
                  </a:lnTo>
                  <a:lnTo>
                    <a:pt x="10019208" y="2763761"/>
                  </a:lnTo>
                  <a:lnTo>
                    <a:pt x="10025456" y="2759557"/>
                  </a:lnTo>
                  <a:lnTo>
                    <a:pt x="10029660" y="2753309"/>
                  </a:lnTo>
                  <a:lnTo>
                    <a:pt x="10031209" y="2745651"/>
                  </a:lnTo>
                  <a:close/>
                </a:path>
                <a:path w="14841219" h="10718800" extrusionOk="0">
                  <a:moveTo>
                    <a:pt x="10031209" y="2645562"/>
                  </a:moveTo>
                  <a:lnTo>
                    <a:pt x="10029660" y="2637917"/>
                  </a:lnTo>
                  <a:lnTo>
                    <a:pt x="10025456" y="2631668"/>
                  </a:lnTo>
                  <a:lnTo>
                    <a:pt x="10019208" y="2627452"/>
                  </a:lnTo>
                  <a:lnTo>
                    <a:pt x="10011550" y="2625902"/>
                  </a:lnTo>
                  <a:lnTo>
                    <a:pt x="10003904" y="2627452"/>
                  </a:lnTo>
                  <a:lnTo>
                    <a:pt x="9997656" y="2631668"/>
                  </a:lnTo>
                  <a:lnTo>
                    <a:pt x="9993452" y="2637917"/>
                  </a:lnTo>
                  <a:lnTo>
                    <a:pt x="9991903" y="2645562"/>
                  </a:lnTo>
                  <a:lnTo>
                    <a:pt x="9993452" y="2653207"/>
                  </a:lnTo>
                  <a:lnTo>
                    <a:pt x="9997656" y="2659456"/>
                  </a:lnTo>
                  <a:lnTo>
                    <a:pt x="10003904" y="2663672"/>
                  </a:lnTo>
                  <a:lnTo>
                    <a:pt x="10011550" y="2665209"/>
                  </a:lnTo>
                  <a:lnTo>
                    <a:pt x="10019208" y="2663672"/>
                  </a:lnTo>
                  <a:lnTo>
                    <a:pt x="10025456" y="2659456"/>
                  </a:lnTo>
                  <a:lnTo>
                    <a:pt x="10029660" y="2653207"/>
                  </a:lnTo>
                  <a:lnTo>
                    <a:pt x="10031209" y="2645562"/>
                  </a:lnTo>
                  <a:close/>
                </a:path>
                <a:path w="14841219" h="10718800" extrusionOk="0">
                  <a:moveTo>
                    <a:pt x="10031209" y="2545448"/>
                  </a:moveTo>
                  <a:lnTo>
                    <a:pt x="10029660" y="2537815"/>
                  </a:lnTo>
                  <a:lnTo>
                    <a:pt x="10025456" y="2531567"/>
                  </a:lnTo>
                  <a:lnTo>
                    <a:pt x="10019208" y="2527363"/>
                  </a:lnTo>
                  <a:lnTo>
                    <a:pt x="10011550" y="2525814"/>
                  </a:lnTo>
                  <a:lnTo>
                    <a:pt x="10003904" y="2527363"/>
                  </a:lnTo>
                  <a:lnTo>
                    <a:pt x="9997656" y="2531567"/>
                  </a:lnTo>
                  <a:lnTo>
                    <a:pt x="9993452" y="2537815"/>
                  </a:lnTo>
                  <a:lnTo>
                    <a:pt x="9991903" y="2545448"/>
                  </a:lnTo>
                  <a:lnTo>
                    <a:pt x="9993452" y="2553106"/>
                  </a:lnTo>
                  <a:lnTo>
                    <a:pt x="9997656" y="2559354"/>
                  </a:lnTo>
                  <a:lnTo>
                    <a:pt x="10003904" y="2563558"/>
                  </a:lnTo>
                  <a:lnTo>
                    <a:pt x="10011550" y="2565108"/>
                  </a:lnTo>
                  <a:lnTo>
                    <a:pt x="10019208" y="2563558"/>
                  </a:lnTo>
                  <a:lnTo>
                    <a:pt x="10025456" y="2559354"/>
                  </a:lnTo>
                  <a:lnTo>
                    <a:pt x="10029660" y="2553106"/>
                  </a:lnTo>
                  <a:lnTo>
                    <a:pt x="10031209" y="2545448"/>
                  </a:lnTo>
                  <a:close/>
                </a:path>
                <a:path w="14841219" h="10718800" extrusionOk="0">
                  <a:moveTo>
                    <a:pt x="10031209" y="2445359"/>
                  </a:moveTo>
                  <a:lnTo>
                    <a:pt x="10029660" y="2437714"/>
                  </a:lnTo>
                  <a:lnTo>
                    <a:pt x="10025456" y="2431478"/>
                  </a:lnTo>
                  <a:lnTo>
                    <a:pt x="10019208" y="2427262"/>
                  </a:lnTo>
                  <a:lnTo>
                    <a:pt x="10011550" y="2425725"/>
                  </a:lnTo>
                  <a:lnTo>
                    <a:pt x="10003904" y="2427262"/>
                  </a:lnTo>
                  <a:lnTo>
                    <a:pt x="9997656" y="2431478"/>
                  </a:lnTo>
                  <a:lnTo>
                    <a:pt x="9993452" y="2437714"/>
                  </a:lnTo>
                  <a:lnTo>
                    <a:pt x="9991903" y="2445359"/>
                  </a:lnTo>
                  <a:lnTo>
                    <a:pt x="9993452" y="2453017"/>
                  </a:lnTo>
                  <a:lnTo>
                    <a:pt x="9997656" y="2459266"/>
                  </a:lnTo>
                  <a:lnTo>
                    <a:pt x="10003904" y="2463469"/>
                  </a:lnTo>
                  <a:lnTo>
                    <a:pt x="10011550" y="2465019"/>
                  </a:lnTo>
                  <a:lnTo>
                    <a:pt x="10019208" y="2463469"/>
                  </a:lnTo>
                  <a:lnTo>
                    <a:pt x="10025456" y="2459266"/>
                  </a:lnTo>
                  <a:lnTo>
                    <a:pt x="10029660" y="2453017"/>
                  </a:lnTo>
                  <a:lnTo>
                    <a:pt x="10031209" y="2445359"/>
                  </a:lnTo>
                  <a:close/>
                </a:path>
                <a:path w="14841219" h="10718800" extrusionOk="0">
                  <a:moveTo>
                    <a:pt x="10031209" y="2345271"/>
                  </a:moveTo>
                  <a:lnTo>
                    <a:pt x="10029660" y="2337625"/>
                  </a:lnTo>
                  <a:lnTo>
                    <a:pt x="10025456" y="2331389"/>
                  </a:lnTo>
                  <a:lnTo>
                    <a:pt x="10019208" y="2327173"/>
                  </a:lnTo>
                  <a:lnTo>
                    <a:pt x="10011550" y="2325636"/>
                  </a:lnTo>
                  <a:lnTo>
                    <a:pt x="10003904" y="2327173"/>
                  </a:lnTo>
                  <a:lnTo>
                    <a:pt x="9997656" y="2331389"/>
                  </a:lnTo>
                  <a:lnTo>
                    <a:pt x="9993452" y="2337625"/>
                  </a:lnTo>
                  <a:lnTo>
                    <a:pt x="9991903" y="2345271"/>
                  </a:lnTo>
                  <a:lnTo>
                    <a:pt x="9993452" y="2352916"/>
                  </a:lnTo>
                  <a:lnTo>
                    <a:pt x="9997656" y="2359164"/>
                  </a:lnTo>
                  <a:lnTo>
                    <a:pt x="10003904" y="2363368"/>
                  </a:lnTo>
                  <a:lnTo>
                    <a:pt x="10011550" y="2364905"/>
                  </a:lnTo>
                  <a:lnTo>
                    <a:pt x="10019208" y="2363368"/>
                  </a:lnTo>
                  <a:lnTo>
                    <a:pt x="10025456" y="2359164"/>
                  </a:lnTo>
                  <a:lnTo>
                    <a:pt x="10029660" y="2352916"/>
                  </a:lnTo>
                  <a:lnTo>
                    <a:pt x="10031209" y="2345271"/>
                  </a:lnTo>
                  <a:close/>
                </a:path>
                <a:path w="14841219" h="10718800" extrusionOk="0">
                  <a:moveTo>
                    <a:pt x="10031209" y="2245182"/>
                  </a:moveTo>
                  <a:lnTo>
                    <a:pt x="10029660" y="2237536"/>
                  </a:lnTo>
                  <a:lnTo>
                    <a:pt x="10025456" y="2231288"/>
                  </a:lnTo>
                  <a:lnTo>
                    <a:pt x="10019208" y="2227072"/>
                  </a:lnTo>
                  <a:lnTo>
                    <a:pt x="10011550" y="2225535"/>
                  </a:lnTo>
                  <a:lnTo>
                    <a:pt x="10003904" y="2227072"/>
                  </a:lnTo>
                  <a:lnTo>
                    <a:pt x="9997656" y="2231288"/>
                  </a:lnTo>
                  <a:lnTo>
                    <a:pt x="9993452" y="2237536"/>
                  </a:lnTo>
                  <a:lnTo>
                    <a:pt x="9991903" y="2245182"/>
                  </a:lnTo>
                  <a:lnTo>
                    <a:pt x="9993452" y="2252827"/>
                  </a:lnTo>
                  <a:lnTo>
                    <a:pt x="9997656" y="2259063"/>
                  </a:lnTo>
                  <a:lnTo>
                    <a:pt x="10003904" y="2263267"/>
                  </a:lnTo>
                  <a:lnTo>
                    <a:pt x="10011550" y="2264816"/>
                  </a:lnTo>
                  <a:lnTo>
                    <a:pt x="10019208" y="2263267"/>
                  </a:lnTo>
                  <a:lnTo>
                    <a:pt x="10025456" y="2259063"/>
                  </a:lnTo>
                  <a:lnTo>
                    <a:pt x="10029660" y="2252827"/>
                  </a:lnTo>
                  <a:lnTo>
                    <a:pt x="10031209" y="2245182"/>
                  </a:lnTo>
                  <a:close/>
                </a:path>
                <a:path w="14841219" h="10718800" extrusionOk="0">
                  <a:moveTo>
                    <a:pt x="10031209" y="2145080"/>
                  </a:moveTo>
                  <a:lnTo>
                    <a:pt x="10029660" y="2137435"/>
                  </a:lnTo>
                  <a:lnTo>
                    <a:pt x="10025456" y="2131187"/>
                  </a:lnTo>
                  <a:lnTo>
                    <a:pt x="10019208" y="2126983"/>
                  </a:lnTo>
                  <a:lnTo>
                    <a:pt x="10011550" y="2125434"/>
                  </a:lnTo>
                  <a:lnTo>
                    <a:pt x="10003904" y="2126983"/>
                  </a:lnTo>
                  <a:lnTo>
                    <a:pt x="9997669" y="2131187"/>
                  </a:lnTo>
                  <a:lnTo>
                    <a:pt x="9993452" y="2137435"/>
                  </a:lnTo>
                  <a:lnTo>
                    <a:pt x="9991915" y="2145080"/>
                  </a:lnTo>
                  <a:lnTo>
                    <a:pt x="9993452" y="2152726"/>
                  </a:lnTo>
                  <a:lnTo>
                    <a:pt x="9997669" y="2158974"/>
                  </a:lnTo>
                  <a:lnTo>
                    <a:pt x="10003904" y="2163178"/>
                  </a:lnTo>
                  <a:lnTo>
                    <a:pt x="10011550" y="2164727"/>
                  </a:lnTo>
                  <a:lnTo>
                    <a:pt x="10019208" y="2163178"/>
                  </a:lnTo>
                  <a:lnTo>
                    <a:pt x="10025456" y="2158974"/>
                  </a:lnTo>
                  <a:lnTo>
                    <a:pt x="10029660" y="2152726"/>
                  </a:lnTo>
                  <a:lnTo>
                    <a:pt x="10031209" y="2145080"/>
                  </a:lnTo>
                  <a:close/>
                </a:path>
                <a:path w="14841219" h="10718800" extrusionOk="0">
                  <a:moveTo>
                    <a:pt x="10031209" y="2044979"/>
                  </a:moveTo>
                  <a:lnTo>
                    <a:pt x="10029660" y="2037334"/>
                  </a:lnTo>
                  <a:lnTo>
                    <a:pt x="10025456" y="2031098"/>
                  </a:lnTo>
                  <a:lnTo>
                    <a:pt x="10019208" y="2026881"/>
                  </a:lnTo>
                  <a:lnTo>
                    <a:pt x="10011550" y="2025332"/>
                  </a:lnTo>
                  <a:lnTo>
                    <a:pt x="10003904" y="2026881"/>
                  </a:lnTo>
                  <a:lnTo>
                    <a:pt x="9997669" y="2031098"/>
                  </a:lnTo>
                  <a:lnTo>
                    <a:pt x="9993452" y="2037334"/>
                  </a:lnTo>
                  <a:lnTo>
                    <a:pt x="9991915" y="2044979"/>
                  </a:lnTo>
                  <a:lnTo>
                    <a:pt x="9993452" y="2052624"/>
                  </a:lnTo>
                  <a:lnTo>
                    <a:pt x="9997669" y="2058873"/>
                  </a:lnTo>
                  <a:lnTo>
                    <a:pt x="10003904" y="2063076"/>
                  </a:lnTo>
                  <a:lnTo>
                    <a:pt x="10011550" y="2064626"/>
                  </a:lnTo>
                  <a:lnTo>
                    <a:pt x="10019208" y="2063076"/>
                  </a:lnTo>
                  <a:lnTo>
                    <a:pt x="10025456" y="2058873"/>
                  </a:lnTo>
                  <a:lnTo>
                    <a:pt x="10029660" y="2052624"/>
                  </a:lnTo>
                  <a:lnTo>
                    <a:pt x="10031209" y="2044979"/>
                  </a:lnTo>
                  <a:close/>
                </a:path>
                <a:path w="14841219" h="10718800" extrusionOk="0">
                  <a:moveTo>
                    <a:pt x="10031209" y="1944890"/>
                  </a:moveTo>
                  <a:lnTo>
                    <a:pt x="10029660" y="1937245"/>
                  </a:lnTo>
                  <a:lnTo>
                    <a:pt x="10025456" y="1930996"/>
                  </a:lnTo>
                  <a:lnTo>
                    <a:pt x="10019208" y="1926793"/>
                  </a:lnTo>
                  <a:lnTo>
                    <a:pt x="10011550" y="1925243"/>
                  </a:lnTo>
                  <a:lnTo>
                    <a:pt x="10003904" y="1926793"/>
                  </a:lnTo>
                  <a:lnTo>
                    <a:pt x="9997669" y="1930996"/>
                  </a:lnTo>
                  <a:lnTo>
                    <a:pt x="9993452" y="1937245"/>
                  </a:lnTo>
                  <a:lnTo>
                    <a:pt x="9991915" y="1944890"/>
                  </a:lnTo>
                  <a:lnTo>
                    <a:pt x="9993452" y="1952536"/>
                  </a:lnTo>
                  <a:lnTo>
                    <a:pt x="9997669" y="1958784"/>
                  </a:lnTo>
                  <a:lnTo>
                    <a:pt x="10003904" y="1962988"/>
                  </a:lnTo>
                  <a:lnTo>
                    <a:pt x="10011550" y="1964537"/>
                  </a:lnTo>
                  <a:lnTo>
                    <a:pt x="10019208" y="1962988"/>
                  </a:lnTo>
                  <a:lnTo>
                    <a:pt x="10025456" y="1958784"/>
                  </a:lnTo>
                  <a:lnTo>
                    <a:pt x="10029660" y="1952536"/>
                  </a:lnTo>
                  <a:lnTo>
                    <a:pt x="10031209" y="1944890"/>
                  </a:lnTo>
                  <a:close/>
                </a:path>
                <a:path w="14841219" h="10718800" extrusionOk="0">
                  <a:moveTo>
                    <a:pt x="10031209" y="1844802"/>
                  </a:moveTo>
                  <a:lnTo>
                    <a:pt x="10029660" y="1837156"/>
                  </a:lnTo>
                  <a:lnTo>
                    <a:pt x="10025456" y="1830908"/>
                  </a:lnTo>
                  <a:lnTo>
                    <a:pt x="10019208" y="1826691"/>
                  </a:lnTo>
                  <a:lnTo>
                    <a:pt x="10011550" y="1825155"/>
                  </a:lnTo>
                  <a:lnTo>
                    <a:pt x="10003904" y="1826691"/>
                  </a:lnTo>
                  <a:lnTo>
                    <a:pt x="9997669" y="1830908"/>
                  </a:lnTo>
                  <a:lnTo>
                    <a:pt x="9993452" y="1837156"/>
                  </a:lnTo>
                  <a:lnTo>
                    <a:pt x="9991915" y="1844802"/>
                  </a:lnTo>
                  <a:lnTo>
                    <a:pt x="9993452" y="1852434"/>
                  </a:lnTo>
                  <a:lnTo>
                    <a:pt x="9997669" y="1858683"/>
                  </a:lnTo>
                  <a:lnTo>
                    <a:pt x="10003904" y="1862899"/>
                  </a:lnTo>
                  <a:lnTo>
                    <a:pt x="10011550" y="1864436"/>
                  </a:lnTo>
                  <a:lnTo>
                    <a:pt x="10019208" y="1862899"/>
                  </a:lnTo>
                  <a:lnTo>
                    <a:pt x="10025456" y="1858683"/>
                  </a:lnTo>
                  <a:lnTo>
                    <a:pt x="10029660" y="1852434"/>
                  </a:lnTo>
                  <a:lnTo>
                    <a:pt x="10031209" y="1844802"/>
                  </a:lnTo>
                  <a:close/>
                </a:path>
                <a:path w="14841219" h="10718800" extrusionOk="0">
                  <a:moveTo>
                    <a:pt x="10031209" y="1744700"/>
                  </a:moveTo>
                  <a:lnTo>
                    <a:pt x="10029660" y="1737055"/>
                  </a:lnTo>
                  <a:lnTo>
                    <a:pt x="10025456" y="1730806"/>
                  </a:lnTo>
                  <a:lnTo>
                    <a:pt x="10019208" y="1726590"/>
                  </a:lnTo>
                  <a:lnTo>
                    <a:pt x="10011550" y="1725053"/>
                  </a:lnTo>
                  <a:lnTo>
                    <a:pt x="10003904" y="1726590"/>
                  </a:lnTo>
                  <a:lnTo>
                    <a:pt x="9997669" y="1730806"/>
                  </a:lnTo>
                  <a:lnTo>
                    <a:pt x="9993452" y="1737055"/>
                  </a:lnTo>
                  <a:lnTo>
                    <a:pt x="9991915" y="1744700"/>
                  </a:lnTo>
                  <a:lnTo>
                    <a:pt x="9993452" y="1752346"/>
                  </a:lnTo>
                  <a:lnTo>
                    <a:pt x="9997669" y="1758594"/>
                  </a:lnTo>
                  <a:lnTo>
                    <a:pt x="10003904" y="1762798"/>
                  </a:lnTo>
                  <a:lnTo>
                    <a:pt x="10011550" y="1764334"/>
                  </a:lnTo>
                  <a:lnTo>
                    <a:pt x="10019208" y="1762798"/>
                  </a:lnTo>
                  <a:lnTo>
                    <a:pt x="10025456" y="1758594"/>
                  </a:lnTo>
                  <a:lnTo>
                    <a:pt x="10029660" y="1752346"/>
                  </a:lnTo>
                  <a:lnTo>
                    <a:pt x="10031209" y="1744700"/>
                  </a:lnTo>
                  <a:close/>
                </a:path>
                <a:path w="14841219" h="10718800" extrusionOk="0">
                  <a:moveTo>
                    <a:pt x="10031209" y="1644599"/>
                  </a:moveTo>
                  <a:lnTo>
                    <a:pt x="10029660" y="1636953"/>
                  </a:lnTo>
                  <a:lnTo>
                    <a:pt x="10025456" y="1630705"/>
                  </a:lnTo>
                  <a:lnTo>
                    <a:pt x="10019208" y="1626489"/>
                  </a:lnTo>
                  <a:lnTo>
                    <a:pt x="10011550" y="1624939"/>
                  </a:lnTo>
                  <a:lnTo>
                    <a:pt x="10003904" y="1626489"/>
                  </a:lnTo>
                  <a:lnTo>
                    <a:pt x="9997669" y="1630705"/>
                  </a:lnTo>
                  <a:lnTo>
                    <a:pt x="9993452" y="1636953"/>
                  </a:lnTo>
                  <a:lnTo>
                    <a:pt x="9991915" y="1644599"/>
                  </a:lnTo>
                  <a:lnTo>
                    <a:pt x="9993452" y="1652244"/>
                  </a:lnTo>
                  <a:lnTo>
                    <a:pt x="9997669" y="1658493"/>
                  </a:lnTo>
                  <a:lnTo>
                    <a:pt x="10003904" y="1662696"/>
                  </a:lnTo>
                  <a:lnTo>
                    <a:pt x="10011550" y="1664246"/>
                  </a:lnTo>
                  <a:lnTo>
                    <a:pt x="10019208" y="1662696"/>
                  </a:lnTo>
                  <a:lnTo>
                    <a:pt x="10025456" y="1658493"/>
                  </a:lnTo>
                  <a:lnTo>
                    <a:pt x="10029660" y="1652244"/>
                  </a:lnTo>
                  <a:lnTo>
                    <a:pt x="10031209" y="1644599"/>
                  </a:lnTo>
                  <a:close/>
                </a:path>
                <a:path w="14841219" h="10718800" extrusionOk="0">
                  <a:moveTo>
                    <a:pt x="10031209" y="1544497"/>
                  </a:moveTo>
                  <a:lnTo>
                    <a:pt x="10029660" y="1536852"/>
                  </a:lnTo>
                  <a:lnTo>
                    <a:pt x="10025456" y="1530604"/>
                  </a:lnTo>
                  <a:lnTo>
                    <a:pt x="10019208" y="1526400"/>
                  </a:lnTo>
                  <a:lnTo>
                    <a:pt x="10011550" y="1524850"/>
                  </a:lnTo>
                  <a:lnTo>
                    <a:pt x="10003904" y="1526400"/>
                  </a:lnTo>
                  <a:lnTo>
                    <a:pt x="9997669" y="1530604"/>
                  </a:lnTo>
                  <a:lnTo>
                    <a:pt x="9993452" y="1536852"/>
                  </a:lnTo>
                  <a:lnTo>
                    <a:pt x="9991915" y="1544497"/>
                  </a:lnTo>
                  <a:lnTo>
                    <a:pt x="9993452" y="1552155"/>
                  </a:lnTo>
                  <a:lnTo>
                    <a:pt x="9997669" y="1558391"/>
                  </a:lnTo>
                  <a:lnTo>
                    <a:pt x="10003904" y="1562595"/>
                  </a:lnTo>
                  <a:lnTo>
                    <a:pt x="10011550" y="1564144"/>
                  </a:lnTo>
                  <a:lnTo>
                    <a:pt x="10019208" y="1562595"/>
                  </a:lnTo>
                  <a:lnTo>
                    <a:pt x="10025456" y="1558391"/>
                  </a:lnTo>
                  <a:lnTo>
                    <a:pt x="10029660" y="1552155"/>
                  </a:lnTo>
                  <a:lnTo>
                    <a:pt x="10031209" y="1544497"/>
                  </a:lnTo>
                  <a:close/>
                </a:path>
                <a:path w="14841219" h="10718800" extrusionOk="0">
                  <a:moveTo>
                    <a:pt x="10061283" y="7646276"/>
                  </a:moveTo>
                  <a:lnTo>
                    <a:pt x="10059733" y="7638618"/>
                  </a:lnTo>
                  <a:lnTo>
                    <a:pt x="10055517" y="7632382"/>
                  </a:lnTo>
                  <a:lnTo>
                    <a:pt x="10049269" y="7628166"/>
                  </a:lnTo>
                  <a:lnTo>
                    <a:pt x="10041623" y="7626629"/>
                  </a:lnTo>
                  <a:lnTo>
                    <a:pt x="10033978" y="7628166"/>
                  </a:lnTo>
                  <a:lnTo>
                    <a:pt x="10027742" y="7632382"/>
                  </a:lnTo>
                  <a:lnTo>
                    <a:pt x="10023526" y="7638618"/>
                  </a:lnTo>
                  <a:lnTo>
                    <a:pt x="10021989" y="7646276"/>
                  </a:lnTo>
                  <a:lnTo>
                    <a:pt x="10023526" y="7653922"/>
                  </a:lnTo>
                  <a:lnTo>
                    <a:pt x="10027742" y="7660170"/>
                  </a:lnTo>
                  <a:lnTo>
                    <a:pt x="10033978" y="7664374"/>
                  </a:lnTo>
                  <a:lnTo>
                    <a:pt x="10041623" y="7665923"/>
                  </a:lnTo>
                  <a:lnTo>
                    <a:pt x="10049269" y="7664374"/>
                  </a:lnTo>
                  <a:lnTo>
                    <a:pt x="10055517" y="7660170"/>
                  </a:lnTo>
                  <a:lnTo>
                    <a:pt x="10059733" y="7653922"/>
                  </a:lnTo>
                  <a:lnTo>
                    <a:pt x="10061283" y="7646276"/>
                  </a:lnTo>
                  <a:close/>
                </a:path>
                <a:path w="14841219" h="10718800" extrusionOk="0">
                  <a:moveTo>
                    <a:pt x="10061283" y="7546175"/>
                  </a:moveTo>
                  <a:lnTo>
                    <a:pt x="10059733" y="7538529"/>
                  </a:lnTo>
                  <a:lnTo>
                    <a:pt x="10055517" y="7532281"/>
                  </a:lnTo>
                  <a:lnTo>
                    <a:pt x="10049269" y="7528077"/>
                  </a:lnTo>
                  <a:lnTo>
                    <a:pt x="10041623" y="7526528"/>
                  </a:lnTo>
                  <a:lnTo>
                    <a:pt x="10033978" y="7528077"/>
                  </a:lnTo>
                  <a:lnTo>
                    <a:pt x="10027742" y="7532281"/>
                  </a:lnTo>
                  <a:lnTo>
                    <a:pt x="10023526" y="7538529"/>
                  </a:lnTo>
                  <a:lnTo>
                    <a:pt x="10021989" y="7546175"/>
                  </a:lnTo>
                  <a:lnTo>
                    <a:pt x="10023526" y="7553820"/>
                  </a:lnTo>
                  <a:lnTo>
                    <a:pt x="10027742" y="7560069"/>
                  </a:lnTo>
                  <a:lnTo>
                    <a:pt x="10033978" y="7564272"/>
                  </a:lnTo>
                  <a:lnTo>
                    <a:pt x="10041623" y="7565822"/>
                  </a:lnTo>
                  <a:lnTo>
                    <a:pt x="10049269" y="7564272"/>
                  </a:lnTo>
                  <a:lnTo>
                    <a:pt x="10055517" y="7560069"/>
                  </a:lnTo>
                  <a:lnTo>
                    <a:pt x="10059733" y="7553820"/>
                  </a:lnTo>
                  <a:lnTo>
                    <a:pt x="10061283" y="7546175"/>
                  </a:lnTo>
                  <a:close/>
                </a:path>
                <a:path w="14841219" h="10718800" extrusionOk="0">
                  <a:moveTo>
                    <a:pt x="10105199" y="4592777"/>
                  </a:moveTo>
                  <a:lnTo>
                    <a:pt x="10103650" y="4585132"/>
                  </a:lnTo>
                  <a:lnTo>
                    <a:pt x="10099434" y="4578883"/>
                  </a:lnTo>
                  <a:lnTo>
                    <a:pt x="10093198" y="4574667"/>
                  </a:lnTo>
                  <a:lnTo>
                    <a:pt x="10085540" y="4573130"/>
                  </a:lnTo>
                  <a:lnTo>
                    <a:pt x="10077894" y="4574667"/>
                  </a:lnTo>
                  <a:lnTo>
                    <a:pt x="10071659" y="4578883"/>
                  </a:lnTo>
                  <a:lnTo>
                    <a:pt x="10067442" y="4585132"/>
                  </a:lnTo>
                  <a:lnTo>
                    <a:pt x="10065906" y="4592777"/>
                  </a:lnTo>
                  <a:lnTo>
                    <a:pt x="10067442" y="4600422"/>
                  </a:lnTo>
                  <a:lnTo>
                    <a:pt x="10071659" y="4606671"/>
                  </a:lnTo>
                  <a:lnTo>
                    <a:pt x="10077907" y="4610874"/>
                  </a:lnTo>
                  <a:lnTo>
                    <a:pt x="10085540" y="4612424"/>
                  </a:lnTo>
                  <a:lnTo>
                    <a:pt x="10093198" y="4610874"/>
                  </a:lnTo>
                  <a:lnTo>
                    <a:pt x="10099434" y="4606671"/>
                  </a:lnTo>
                  <a:lnTo>
                    <a:pt x="10103650" y="4600422"/>
                  </a:lnTo>
                  <a:lnTo>
                    <a:pt x="10105199" y="4592777"/>
                  </a:lnTo>
                  <a:close/>
                </a:path>
                <a:path w="14841219" h="10718800" extrusionOk="0">
                  <a:moveTo>
                    <a:pt x="10105199" y="4492688"/>
                  </a:moveTo>
                  <a:lnTo>
                    <a:pt x="10103650" y="4485030"/>
                  </a:lnTo>
                  <a:lnTo>
                    <a:pt x="10099434" y="4478782"/>
                  </a:lnTo>
                  <a:lnTo>
                    <a:pt x="10093198" y="4474578"/>
                  </a:lnTo>
                  <a:lnTo>
                    <a:pt x="10085540" y="4473029"/>
                  </a:lnTo>
                  <a:lnTo>
                    <a:pt x="10077907" y="4474578"/>
                  </a:lnTo>
                  <a:lnTo>
                    <a:pt x="10071659" y="4478782"/>
                  </a:lnTo>
                  <a:lnTo>
                    <a:pt x="10067442" y="4485030"/>
                  </a:lnTo>
                  <a:lnTo>
                    <a:pt x="10065906" y="4492688"/>
                  </a:lnTo>
                  <a:lnTo>
                    <a:pt x="10067442" y="4500334"/>
                  </a:lnTo>
                  <a:lnTo>
                    <a:pt x="10071659" y="4506569"/>
                  </a:lnTo>
                  <a:lnTo>
                    <a:pt x="10077907" y="4510786"/>
                  </a:lnTo>
                  <a:lnTo>
                    <a:pt x="10085540" y="4512322"/>
                  </a:lnTo>
                  <a:lnTo>
                    <a:pt x="10093198" y="4510786"/>
                  </a:lnTo>
                  <a:lnTo>
                    <a:pt x="10099434" y="4506569"/>
                  </a:lnTo>
                  <a:lnTo>
                    <a:pt x="10103650" y="4500334"/>
                  </a:lnTo>
                  <a:lnTo>
                    <a:pt x="10105199" y="4492688"/>
                  </a:lnTo>
                  <a:close/>
                </a:path>
                <a:path w="14841219" h="10718800" extrusionOk="0">
                  <a:moveTo>
                    <a:pt x="10105199" y="2991243"/>
                  </a:moveTo>
                  <a:lnTo>
                    <a:pt x="10103650" y="2983598"/>
                  </a:lnTo>
                  <a:lnTo>
                    <a:pt x="10099434" y="2977350"/>
                  </a:lnTo>
                  <a:lnTo>
                    <a:pt x="10093198" y="2973133"/>
                  </a:lnTo>
                  <a:lnTo>
                    <a:pt x="10085540" y="2971596"/>
                  </a:lnTo>
                  <a:lnTo>
                    <a:pt x="10077907" y="2973133"/>
                  </a:lnTo>
                  <a:lnTo>
                    <a:pt x="10071659" y="2977350"/>
                  </a:lnTo>
                  <a:lnTo>
                    <a:pt x="10067442" y="2983598"/>
                  </a:lnTo>
                  <a:lnTo>
                    <a:pt x="10065906" y="2991243"/>
                  </a:lnTo>
                  <a:lnTo>
                    <a:pt x="10067442" y="2998889"/>
                  </a:lnTo>
                  <a:lnTo>
                    <a:pt x="10071659" y="3005124"/>
                  </a:lnTo>
                  <a:lnTo>
                    <a:pt x="10077907" y="3009341"/>
                  </a:lnTo>
                  <a:lnTo>
                    <a:pt x="10085540" y="3010878"/>
                  </a:lnTo>
                  <a:lnTo>
                    <a:pt x="10093198" y="3009341"/>
                  </a:lnTo>
                  <a:lnTo>
                    <a:pt x="10099434" y="3005124"/>
                  </a:lnTo>
                  <a:lnTo>
                    <a:pt x="10103650" y="2998889"/>
                  </a:lnTo>
                  <a:lnTo>
                    <a:pt x="10105199" y="2991243"/>
                  </a:lnTo>
                  <a:close/>
                </a:path>
                <a:path w="14841219" h="10718800" extrusionOk="0">
                  <a:moveTo>
                    <a:pt x="10105199" y="2891142"/>
                  </a:moveTo>
                  <a:lnTo>
                    <a:pt x="10103650" y="2883497"/>
                  </a:lnTo>
                  <a:lnTo>
                    <a:pt x="10099434" y="2877248"/>
                  </a:lnTo>
                  <a:lnTo>
                    <a:pt x="10093198" y="2873044"/>
                  </a:lnTo>
                  <a:lnTo>
                    <a:pt x="10085540" y="2871508"/>
                  </a:lnTo>
                  <a:lnTo>
                    <a:pt x="10077907" y="2873044"/>
                  </a:lnTo>
                  <a:lnTo>
                    <a:pt x="10071659" y="2877248"/>
                  </a:lnTo>
                  <a:lnTo>
                    <a:pt x="10067442" y="2883497"/>
                  </a:lnTo>
                  <a:lnTo>
                    <a:pt x="10065906" y="2891142"/>
                  </a:lnTo>
                  <a:lnTo>
                    <a:pt x="10067442" y="2898787"/>
                  </a:lnTo>
                  <a:lnTo>
                    <a:pt x="10071659" y="2905036"/>
                  </a:lnTo>
                  <a:lnTo>
                    <a:pt x="10077907" y="2909252"/>
                  </a:lnTo>
                  <a:lnTo>
                    <a:pt x="10085540" y="2910789"/>
                  </a:lnTo>
                  <a:lnTo>
                    <a:pt x="10093198" y="2909252"/>
                  </a:lnTo>
                  <a:lnTo>
                    <a:pt x="10099434" y="2905036"/>
                  </a:lnTo>
                  <a:lnTo>
                    <a:pt x="10103650" y="2898787"/>
                  </a:lnTo>
                  <a:lnTo>
                    <a:pt x="10105199" y="2891142"/>
                  </a:lnTo>
                  <a:close/>
                </a:path>
                <a:path w="14841219" h="10718800" extrusionOk="0">
                  <a:moveTo>
                    <a:pt x="10105212" y="5293449"/>
                  </a:moveTo>
                  <a:lnTo>
                    <a:pt x="10103663" y="5285803"/>
                  </a:lnTo>
                  <a:lnTo>
                    <a:pt x="10099446" y="5279555"/>
                  </a:lnTo>
                  <a:lnTo>
                    <a:pt x="10093198" y="5275351"/>
                  </a:lnTo>
                  <a:lnTo>
                    <a:pt x="10085553" y="5273802"/>
                  </a:lnTo>
                  <a:lnTo>
                    <a:pt x="10077907" y="5275351"/>
                  </a:lnTo>
                  <a:lnTo>
                    <a:pt x="10071659" y="5279555"/>
                  </a:lnTo>
                  <a:lnTo>
                    <a:pt x="10067442" y="5285803"/>
                  </a:lnTo>
                  <a:lnTo>
                    <a:pt x="10065906" y="5293449"/>
                  </a:lnTo>
                  <a:lnTo>
                    <a:pt x="10067442" y="5301094"/>
                  </a:lnTo>
                  <a:lnTo>
                    <a:pt x="10071659" y="5307342"/>
                  </a:lnTo>
                  <a:lnTo>
                    <a:pt x="10077907" y="5311559"/>
                  </a:lnTo>
                  <a:lnTo>
                    <a:pt x="10085553" y="5313096"/>
                  </a:lnTo>
                  <a:lnTo>
                    <a:pt x="10093198" y="5311559"/>
                  </a:lnTo>
                  <a:lnTo>
                    <a:pt x="10099446" y="5307342"/>
                  </a:lnTo>
                  <a:lnTo>
                    <a:pt x="10103663" y="5301094"/>
                  </a:lnTo>
                  <a:lnTo>
                    <a:pt x="10105212" y="5293449"/>
                  </a:lnTo>
                  <a:close/>
                </a:path>
                <a:path w="14841219" h="10718800" extrusionOk="0">
                  <a:moveTo>
                    <a:pt x="10105212" y="5193360"/>
                  </a:moveTo>
                  <a:lnTo>
                    <a:pt x="10103663" y="5185702"/>
                  </a:lnTo>
                  <a:lnTo>
                    <a:pt x="10099446" y="5179466"/>
                  </a:lnTo>
                  <a:lnTo>
                    <a:pt x="10093198" y="5175250"/>
                  </a:lnTo>
                  <a:lnTo>
                    <a:pt x="10085553" y="5173713"/>
                  </a:lnTo>
                  <a:lnTo>
                    <a:pt x="10077907" y="5175250"/>
                  </a:lnTo>
                  <a:lnTo>
                    <a:pt x="10071659" y="5179466"/>
                  </a:lnTo>
                  <a:lnTo>
                    <a:pt x="10067442" y="5185702"/>
                  </a:lnTo>
                  <a:lnTo>
                    <a:pt x="10065906" y="5193360"/>
                  </a:lnTo>
                  <a:lnTo>
                    <a:pt x="10067442" y="5201005"/>
                  </a:lnTo>
                  <a:lnTo>
                    <a:pt x="10071659" y="5207241"/>
                  </a:lnTo>
                  <a:lnTo>
                    <a:pt x="10077907" y="5211457"/>
                  </a:lnTo>
                  <a:lnTo>
                    <a:pt x="10085553" y="5212994"/>
                  </a:lnTo>
                  <a:lnTo>
                    <a:pt x="10093198" y="5211457"/>
                  </a:lnTo>
                  <a:lnTo>
                    <a:pt x="10099446" y="5207241"/>
                  </a:lnTo>
                  <a:lnTo>
                    <a:pt x="10103663" y="5201005"/>
                  </a:lnTo>
                  <a:lnTo>
                    <a:pt x="10105212" y="5193360"/>
                  </a:lnTo>
                  <a:close/>
                </a:path>
                <a:path w="14841219" h="10718800" extrusionOk="0">
                  <a:moveTo>
                    <a:pt x="10105212" y="5093259"/>
                  </a:moveTo>
                  <a:lnTo>
                    <a:pt x="10103663" y="5085600"/>
                  </a:lnTo>
                  <a:lnTo>
                    <a:pt x="10099446" y="5079365"/>
                  </a:lnTo>
                  <a:lnTo>
                    <a:pt x="10093198" y="5075161"/>
                  </a:lnTo>
                  <a:lnTo>
                    <a:pt x="10085553" y="5073612"/>
                  </a:lnTo>
                  <a:lnTo>
                    <a:pt x="10077907" y="5075161"/>
                  </a:lnTo>
                  <a:lnTo>
                    <a:pt x="10071659" y="5079365"/>
                  </a:lnTo>
                  <a:lnTo>
                    <a:pt x="10067442" y="5085600"/>
                  </a:lnTo>
                  <a:lnTo>
                    <a:pt x="10065906" y="5093259"/>
                  </a:lnTo>
                  <a:lnTo>
                    <a:pt x="10067442" y="5100904"/>
                  </a:lnTo>
                  <a:lnTo>
                    <a:pt x="10071659" y="5107152"/>
                  </a:lnTo>
                  <a:lnTo>
                    <a:pt x="10077907" y="5111356"/>
                  </a:lnTo>
                  <a:lnTo>
                    <a:pt x="10085553" y="5112905"/>
                  </a:lnTo>
                  <a:lnTo>
                    <a:pt x="10093198" y="5111356"/>
                  </a:lnTo>
                  <a:lnTo>
                    <a:pt x="10099446" y="5107152"/>
                  </a:lnTo>
                  <a:lnTo>
                    <a:pt x="10103663" y="5100904"/>
                  </a:lnTo>
                  <a:lnTo>
                    <a:pt x="10105212" y="5093259"/>
                  </a:lnTo>
                  <a:close/>
                </a:path>
                <a:path w="14841219" h="10718800" extrusionOk="0">
                  <a:moveTo>
                    <a:pt x="10105212" y="4993157"/>
                  </a:moveTo>
                  <a:lnTo>
                    <a:pt x="10103663" y="4985512"/>
                  </a:lnTo>
                  <a:lnTo>
                    <a:pt x="10099446" y="4979263"/>
                  </a:lnTo>
                  <a:lnTo>
                    <a:pt x="10093198" y="4975060"/>
                  </a:lnTo>
                  <a:lnTo>
                    <a:pt x="10085553" y="4973523"/>
                  </a:lnTo>
                  <a:lnTo>
                    <a:pt x="10077907" y="4975060"/>
                  </a:lnTo>
                  <a:lnTo>
                    <a:pt x="10071659" y="4979263"/>
                  </a:lnTo>
                  <a:lnTo>
                    <a:pt x="10067442" y="4985512"/>
                  </a:lnTo>
                  <a:lnTo>
                    <a:pt x="10065906" y="4993157"/>
                  </a:lnTo>
                  <a:lnTo>
                    <a:pt x="10067442" y="5000815"/>
                  </a:lnTo>
                  <a:lnTo>
                    <a:pt x="10071659" y="5007051"/>
                  </a:lnTo>
                  <a:lnTo>
                    <a:pt x="10077907" y="5011267"/>
                  </a:lnTo>
                  <a:lnTo>
                    <a:pt x="10085553" y="5012804"/>
                  </a:lnTo>
                  <a:lnTo>
                    <a:pt x="10093198" y="5011267"/>
                  </a:lnTo>
                  <a:lnTo>
                    <a:pt x="10099446" y="5007051"/>
                  </a:lnTo>
                  <a:lnTo>
                    <a:pt x="10103663" y="5000815"/>
                  </a:lnTo>
                  <a:lnTo>
                    <a:pt x="10105212" y="4993157"/>
                  </a:lnTo>
                  <a:close/>
                </a:path>
                <a:path w="14841219" h="10718800" extrusionOk="0">
                  <a:moveTo>
                    <a:pt x="10105212" y="4893068"/>
                  </a:moveTo>
                  <a:lnTo>
                    <a:pt x="10103663" y="4885423"/>
                  </a:lnTo>
                  <a:lnTo>
                    <a:pt x="10099446" y="4879175"/>
                  </a:lnTo>
                  <a:lnTo>
                    <a:pt x="10093198" y="4874958"/>
                  </a:lnTo>
                  <a:lnTo>
                    <a:pt x="10085553" y="4873422"/>
                  </a:lnTo>
                  <a:lnTo>
                    <a:pt x="10077907" y="4874958"/>
                  </a:lnTo>
                  <a:lnTo>
                    <a:pt x="10071659" y="4879175"/>
                  </a:lnTo>
                  <a:lnTo>
                    <a:pt x="10067442" y="4885423"/>
                  </a:lnTo>
                  <a:lnTo>
                    <a:pt x="10065906" y="4893068"/>
                  </a:lnTo>
                  <a:lnTo>
                    <a:pt x="10067442" y="4900714"/>
                  </a:lnTo>
                  <a:lnTo>
                    <a:pt x="10071659" y="4906962"/>
                  </a:lnTo>
                  <a:lnTo>
                    <a:pt x="10077907" y="4911179"/>
                  </a:lnTo>
                  <a:lnTo>
                    <a:pt x="10085553" y="4912715"/>
                  </a:lnTo>
                  <a:lnTo>
                    <a:pt x="10093198" y="4911179"/>
                  </a:lnTo>
                  <a:lnTo>
                    <a:pt x="10099446" y="4906962"/>
                  </a:lnTo>
                  <a:lnTo>
                    <a:pt x="10103663" y="4900714"/>
                  </a:lnTo>
                  <a:lnTo>
                    <a:pt x="10105212" y="4893068"/>
                  </a:lnTo>
                  <a:close/>
                </a:path>
                <a:path w="14841219" h="10718800" extrusionOk="0">
                  <a:moveTo>
                    <a:pt x="10105212" y="4792967"/>
                  </a:moveTo>
                  <a:lnTo>
                    <a:pt x="10103663" y="4785322"/>
                  </a:lnTo>
                  <a:lnTo>
                    <a:pt x="10099446" y="4779073"/>
                  </a:lnTo>
                  <a:lnTo>
                    <a:pt x="10093198" y="4774870"/>
                  </a:lnTo>
                  <a:lnTo>
                    <a:pt x="10085553" y="4773320"/>
                  </a:lnTo>
                  <a:lnTo>
                    <a:pt x="10077907" y="4774870"/>
                  </a:lnTo>
                  <a:lnTo>
                    <a:pt x="10071659" y="4779073"/>
                  </a:lnTo>
                  <a:lnTo>
                    <a:pt x="10067442" y="4785322"/>
                  </a:lnTo>
                  <a:lnTo>
                    <a:pt x="10065906" y="4792967"/>
                  </a:lnTo>
                  <a:lnTo>
                    <a:pt x="10067442" y="4800612"/>
                  </a:lnTo>
                  <a:lnTo>
                    <a:pt x="10071659" y="4806861"/>
                  </a:lnTo>
                  <a:lnTo>
                    <a:pt x="10077907" y="4811077"/>
                  </a:lnTo>
                  <a:lnTo>
                    <a:pt x="10085553" y="4812614"/>
                  </a:lnTo>
                  <a:lnTo>
                    <a:pt x="10093198" y="4811077"/>
                  </a:lnTo>
                  <a:lnTo>
                    <a:pt x="10099446" y="4806861"/>
                  </a:lnTo>
                  <a:lnTo>
                    <a:pt x="10103663" y="4800612"/>
                  </a:lnTo>
                  <a:lnTo>
                    <a:pt x="10105212" y="4792967"/>
                  </a:lnTo>
                  <a:close/>
                </a:path>
                <a:path w="14841219" h="10718800" extrusionOk="0">
                  <a:moveTo>
                    <a:pt x="10105212" y="4692866"/>
                  </a:moveTo>
                  <a:lnTo>
                    <a:pt x="10103663" y="4685220"/>
                  </a:lnTo>
                  <a:lnTo>
                    <a:pt x="10099446" y="4678985"/>
                  </a:lnTo>
                  <a:lnTo>
                    <a:pt x="10093198" y="4674781"/>
                  </a:lnTo>
                  <a:lnTo>
                    <a:pt x="10085553" y="4673231"/>
                  </a:lnTo>
                  <a:lnTo>
                    <a:pt x="10077907" y="4674781"/>
                  </a:lnTo>
                  <a:lnTo>
                    <a:pt x="10071659" y="4678985"/>
                  </a:lnTo>
                  <a:lnTo>
                    <a:pt x="10067442" y="4685220"/>
                  </a:lnTo>
                  <a:lnTo>
                    <a:pt x="10065906" y="4692866"/>
                  </a:lnTo>
                  <a:lnTo>
                    <a:pt x="10067442" y="4700511"/>
                  </a:lnTo>
                  <a:lnTo>
                    <a:pt x="10071659" y="4706759"/>
                  </a:lnTo>
                  <a:lnTo>
                    <a:pt x="10077907" y="4710976"/>
                  </a:lnTo>
                  <a:lnTo>
                    <a:pt x="10085553" y="4712525"/>
                  </a:lnTo>
                  <a:lnTo>
                    <a:pt x="10093198" y="4710976"/>
                  </a:lnTo>
                  <a:lnTo>
                    <a:pt x="10099446" y="4706759"/>
                  </a:lnTo>
                  <a:lnTo>
                    <a:pt x="10103663" y="4700511"/>
                  </a:lnTo>
                  <a:lnTo>
                    <a:pt x="10105212" y="4692866"/>
                  </a:lnTo>
                  <a:close/>
                </a:path>
                <a:path w="14841219" h="10718800" extrusionOk="0">
                  <a:moveTo>
                    <a:pt x="10105212" y="4392587"/>
                  </a:moveTo>
                  <a:lnTo>
                    <a:pt x="10103663" y="4384941"/>
                  </a:lnTo>
                  <a:lnTo>
                    <a:pt x="10099446" y="4378693"/>
                  </a:lnTo>
                  <a:lnTo>
                    <a:pt x="10093198" y="4374477"/>
                  </a:lnTo>
                  <a:lnTo>
                    <a:pt x="10085553" y="4372940"/>
                  </a:lnTo>
                  <a:lnTo>
                    <a:pt x="10077907" y="4374477"/>
                  </a:lnTo>
                  <a:lnTo>
                    <a:pt x="10071659" y="4378693"/>
                  </a:lnTo>
                  <a:lnTo>
                    <a:pt x="10067442" y="4384941"/>
                  </a:lnTo>
                  <a:lnTo>
                    <a:pt x="10065906" y="4392587"/>
                  </a:lnTo>
                  <a:lnTo>
                    <a:pt x="10067442" y="4400232"/>
                  </a:lnTo>
                  <a:lnTo>
                    <a:pt x="10071659" y="4406468"/>
                  </a:lnTo>
                  <a:lnTo>
                    <a:pt x="10077907" y="4410684"/>
                  </a:lnTo>
                  <a:lnTo>
                    <a:pt x="10085553" y="4412234"/>
                  </a:lnTo>
                  <a:lnTo>
                    <a:pt x="10093198" y="4410684"/>
                  </a:lnTo>
                  <a:lnTo>
                    <a:pt x="10099446" y="4406468"/>
                  </a:lnTo>
                  <a:lnTo>
                    <a:pt x="10103663" y="4400232"/>
                  </a:lnTo>
                  <a:lnTo>
                    <a:pt x="10105212" y="4392587"/>
                  </a:lnTo>
                  <a:close/>
                </a:path>
                <a:path w="14841219" h="10718800" extrusionOk="0">
                  <a:moveTo>
                    <a:pt x="10105212" y="4292485"/>
                  </a:moveTo>
                  <a:lnTo>
                    <a:pt x="10103663" y="4284840"/>
                  </a:lnTo>
                  <a:lnTo>
                    <a:pt x="10099446" y="4278592"/>
                  </a:lnTo>
                  <a:lnTo>
                    <a:pt x="10093198" y="4274388"/>
                  </a:lnTo>
                  <a:lnTo>
                    <a:pt x="10085553" y="4272839"/>
                  </a:lnTo>
                  <a:lnTo>
                    <a:pt x="10077907" y="4274388"/>
                  </a:lnTo>
                  <a:lnTo>
                    <a:pt x="10071659" y="4278592"/>
                  </a:lnTo>
                  <a:lnTo>
                    <a:pt x="10067442" y="4284840"/>
                  </a:lnTo>
                  <a:lnTo>
                    <a:pt x="10065906" y="4292485"/>
                  </a:lnTo>
                  <a:lnTo>
                    <a:pt x="10067442" y="4300131"/>
                  </a:lnTo>
                  <a:lnTo>
                    <a:pt x="10071659" y="4306379"/>
                  </a:lnTo>
                  <a:lnTo>
                    <a:pt x="10077907" y="4310583"/>
                  </a:lnTo>
                  <a:lnTo>
                    <a:pt x="10085553" y="4312132"/>
                  </a:lnTo>
                  <a:lnTo>
                    <a:pt x="10093198" y="4310583"/>
                  </a:lnTo>
                  <a:lnTo>
                    <a:pt x="10099446" y="4306379"/>
                  </a:lnTo>
                  <a:lnTo>
                    <a:pt x="10103663" y="4300131"/>
                  </a:lnTo>
                  <a:lnTo>
                    <a:pt x="10105212" y="4292485"/>
                  </a:lnTo>
                  <a:close/>
                </a:path>
                <a:path w="14841219" h="10718800" extrusionOk="0">
                  <a:moveTo>
                    <a:pt x="10105212" y="4192397"/>
                  </a:moveTo>
                  <a:lnTo>
                    <a:pt x="10103663" y="4184739"/>
                  </a:lnTo>
                  <a:lnTo>
                    <a:pt x="10099446" y="4178503"/>
                  </a:lnTo>
                  <a:lnTo>
                    <a:pt x="10093198" y="4174286"/>
                  </a:lnTo>
                  <a:lnTo>
                    <a:pt x="10085553" y="4172737"/>
                  </a:lnTo>
                  <a:lnTo>
                    <a:pt x="10077907" y="4174286"/>
                  </a:lnTo>
                  <a:lnTo>
                    <a:pt x="10071659" y="4178503"/>
                  </a:lnTo>
                  <a:lnTo>
                    <a:pt x="10067442" y="4184739"/>
                  </a:lnTo>
                  <a:lnTo>
                    <a:pt x="10065906" y="4192397"/>
                  </a:lnTo>
                  <a:lnTo>
                    <a:pt x="10067442" y="4200042"/>
                  </a:lnTo>
                  <a:lnTo>
                    <a:pt x="10071659" y="4206290"/>
                  </a:lnTo>
                  <a:lnTo>
                    <a:pt x="10077907" y="4210494"/>
                  </a:lnTo>
                  <a:lnTo>
                    <a:pt x="10085553" y="4212044"/>
                  </a:lnTo>
                  <a:lnTo>
                    <a:pt x="10093198" y="4210494"/>
                  </a:lnTo>
                  <a:lnTo>
                    <a:pt x="10099446" y="4206290"/>
                  </a:lnTo>
                  <a:lnTo>
                    <a:pt x="10103663" y="4200042"/>
                  </a:lnTo>
                  <a:lnTo>
                    <a:pt x="10105212" y="4192397"/>
                  </a:lnTo>
                  <a:close/>
                </a:path>
                <a:path w="14841219" h="10718800" extrusionOk="0">
                  <a:moveTo>
                    <a:pt x="10105212" y="4092295"/>
                  </a:moveTo>
                  <a:lnTo>
                    <a:pt x="10103663" y="4084650"/>
                  </a:lnTo>
                  <a:lnTo>
                    <a:pt x="10099446" y="4078401"/>
                  </a:lnTo>
                  <a:lnTo>
                    <a:pt x="10093198" y="4074185"/>
                  </a:lnTo>
                  <a:lnTo>
                    <a:pt x="10085553" y="4072648"/>
                  </a:lnTo>
                  <a:lnTo>
                    <a:pt x="10077907" y="4074185"/>
                  </a:lnTo>
                  <a:lnTo>
                    <a:pt x="10071659" y="4078401"/>
                  </a:lnTo>
                  <a:lnTo>
                    <a:pt x="10067442" y="4084650"/>
                  </a:lnTo>
                  <a:lnTo>
                    <a:pt x="10065906" y="4092295"/>
                  </a:lnTo>
                  <a:lnTo>
                    <a:pt x="10067442" y="4099941"/>
                  </a:lnTo>
                  <a:lnTo>
                    <a:pt x="10071659" y="4106189"/>
                  </a:lnTo>
                  <a:lnTo>
                    <a:pt x="10077907" y="4110393"/>
                  </a:lnTo>
                  <a:lnTo>
                    <a:pt x="10085553" y="4111942"/>
                  </a:lnTo>
                  <a:lnTo>
                    <a:pt x="10093198" y="4110393"/>
                  </a:lnTo>
                  <a:lnTo>
                    <a:pt x="10099446" y="4106189"/>
                  </a:lnTo>
                  <a:lnTo>
                    <a:pt x="10103663" y="4099941"/>
                  </a:lnTo>
                  <a:lnTo>
                    <a:pt x="10105212" y="4092295"/>
                  </a:lnTo>
                  <a:close/>
                </a:path>
                <a:path w="14841219" h="10718800" extrusionOk="0">
                  <a:moveTo>
                    <a:pt x="10105212" y="3992194"/>
                  </a:moveTo>
                  <a:lnTo>
                    <a:pt x="10103663" y="3984548"/>
                  </a:lnTo>
                  <a:lnTo>
                    <a:pt x="10099446" y="3978313"/>
                  </a:lnTo>
                  <a:lnTo>
                    <a:pt x="10093198" y="3974096"/>
                  </a:lnTo>
                  <a:lnTo>
                    <a:pt x="10085553" y="3972560"/>
                  </a:lnTo>
                  <a:lnTo>
                    <a:pt x="10077907" y="3974096"/>
                  </a:lnTo>
                  <a:lnTo>
                    <a:pt x="10071659" y="3978313"/>
                  </a:lnTo>
                  <a:lnTo>
                    <a:pt x="10067442" y="3984548"/>
                  </a:lnTo>
                  <a:lnTo>
                    <a:pt x="10065906" y="3992194"/>
                  </a:lnTo>
                  <a:lnTo>
                    <a:pt x="10067442" y="3999839"/>
                  </a:lnTo>
                  <a:lnTo>
                    <a:pt x="10071659" y="4006088"/>
                  </a:lnTo>
                  <a:lnTo>
                    <a:pt x="10077907" y="4010304"/>
                  </a:lnTo>
                  <a:lnTo>
                    <a:pt x="10085553" y="4011841"/>
                  </a:lnTo>
                  <a:lnTo>
                    <a:pt x="10093198" y="4010304"/>
                  </a:lnTo>
                  <a:lnTo>
                    <a:pt x="10099446" y="4006088"/>
                  </a:lnTo>
                  <a:lnTo>
                    <a:pt x="10103663" y="3999839"/>
                  </a:lnTo>
                  <a:lnTo>
                    <a:pt x="10105212" y="3992194"/>
                  </a:lnTo>
                  <a:close/>
                </a:path>
                <a:path w="14841219" h="10718800" extrusionOk="0">
                  <a:moveTo>
                    <a:pt x="10105212" y="3892105"/>
                  </a:moveTo>
                  <a:lnTo>
                    <a:pt x="10103663" y="3884460"/>
                  </a:lnTo>
                  <a:lnTo>
                    <a:pt x="10099446" y="3878211"/>
                  </a:lnTo>
                  <a:lnTo>
                    <a:pt x="10093198" y="3873995"/>
                  </a:lnTo>
                  <a:lnTo>
                    <a:pt x="10085553" y="3872458"/>
                  </a:lnTo>
                  <a:lnTo>
                    <a:pt x="10077907" y="3873995"/>
                  </a:lnTo>
                  <a:lnTo>
                    <a:pt x="10071659" y="3878211"/>
                  </a:lnTo>
                  <a:lnTo>
                    <a:pt x="10067442" y="3884460"/>
                  </a:lnTo>
                  <a:lnTo>
                    <a:pt x="10065906" y="3892105"/>
                  </a:lnTo>
                  <a:lnTo>
                    <a:pt x="10067442" y="3899751"/>
                  </a:lnTo>
                  <a:lnTo>
                    <a:pt x="10071659" y="3905999"/>
                  </a:lnTo>
                  <a:lnTo>
                    <a:pt x="10077907" y="3910203"/>
                  </a:lnTo>
                  <a:lnTo>
                    <a:pt x="10085553" y="3911752"/>
                  </a:lnTo>
                  <a:lnTo>
                    <a:pt x="10093198" y="3910203"/>
                  </a:lnTo>
                  <a:lnTo>
                    <a:pt x="10099446" y="3905999"/>
                  </a:lnTo>
                  <a:lnTo>
                    <a:pt x="10103663" y="3899751"/>
                  </a:lnTo>
                  <a:lnTo>
                    <a:pt x="10105212" y="3892105"/>
                  </a:lnTo>
                  <a:close/>
                </a:path>
                <a:path w="14841219" h="10718800" extrusionOk="0">
                  <a:moveTo>
                    <a:pt x="10105212" y="3792004"/>
                  </a:moveTo>
                  <a:lnTo>
                    <a:pt x="10103663" y="3784358"/>
                  </a:lnTo>
                  <a:lnTo>
                    <a:pt x="10099446" y="3778110"/>
                  </a:lnTo>
                  <a:lnTo>
                    <a:pt x="10093198" y="3773906"/>
                  </a:lnTo>
                  <a:lnTo>
                    <a:pt x="10085553" y="3772357"/>
                  </a:lnTo>
                  <a:lnTo>
                    <a:pt x="10077907" y="3773906"/>
                  </a:lnTo>
                  <a:lnTo>
                    <a:pt x="10071659" y="3778110"/>
                  </a:lnTo>
                  <a:lnTo>
                    <a:pt x="10067442" y="3784358"/>
                  </a:lnTo>
                  <a:lnTo>
                    <a:pt x="10065906" y="3792004"/>
                  </a:lnTo>
                  <a:lnTo>
                    <a:pt x="10067442" y="3799649"/>
                  </a:lnTo>
                  <a:lnTo>
                    <a:pt x="10071659" y="3805898"/>
                  </a:lnTo>
                  <a:lnTo>
                    <a:pt x="10077907" y="3810114"/>
                  </a:lnTo>
                  <a:lnTo>
                    <a:pt x="10085553" y="3811651"/>
                  </a:lnTo>
                  <a:lnTo>
                    <a:pt x="10093198" y="3810114"/>
                  </a:lnTo>
                  <a:lnTo>
                    <a:pt x="10099446" y="3805898"/>
                  </a:lnTo>
                  <a:lnTo>
                    <a:pt x="10103663" y="3799649"/>
                  </a:lnTo>
                  <a:lnTo>
                    <a:pt x="10105212" y="3792004"/>
                  </a:lnTo>
                  <a:close/>
                </a:path>
                <a:path w="14841219" h="10718800" extrusionOk="0">
                  <a:moveTo>
                    <a:pt x="10105212" y="3691915"/>
                  </a:moveTo>
                  <a:lnTo>
                    <a:pt x="10103663" y="3684270"/>
                  </a:lnTo>
                  <a:lnTo>
                    <a:pt x="10099446" y="3678021"/>
                  </a:lnTo>
                  <a:lnTo>
                    <a:pt x="10093198" y="3673805"/>
                  </a:lnTo>
                  <a:lnTo>
                    <a:pt x="10085553" y="3672255"/>
                  </a:lnTo>
                  <a:lnTo>
                    <a:pt x="10077907" y="3673805"/>
                  </a:lnTo>
                  <a:lnTo>
                    <a:pt x="10071659" y="3678021"/>
                  </a:lnTo>
                  <a:lnTo>
                    <a:pt x="10067442" y="3684270"/>
                  </a:lnTo>
                  <a:lnTo>
                    <a:pt x="10065906" y="3691915"/>
                  </a:lnTo>
                  <a:lnTo>
                    <a:pt x="10067442" y="3699560"/>
                  </a:lnTo>
                  <a:lnTo>
                    <a:pt x="10071659" y="3705796"/>
                  </a:lnTo>
                  <a:lnTo>
                    <a:pt x="10077907" y="3710013"/>
                  </a:lnTo>
                  <a:lnTo>
                    <a:pt x="10085553" y="3711549"/>
                  </a:lnTo>
                  <a:lnTo>
                    <a:pt x="10093198" y="3710013"/>
                  </a:lnTo>
                  <a:lnTo>
                    <a:pt x="10099446" y="3705796"/>
                  </a:lnTo>
                  <a:lnTo>
                    <a:pt x="10103663" y="3699560"/>
                  </a:lnTo>
                  <a:lnTo>
                    <a:pt x="10105212" y="3691915"/>
                  </a:lnTo>
                  <a:close/>
                </a:path>
                <a:path w="14841219" h="10718800" extrusionOk="0">
                  <a:moveTo>
                    <a:pt x="10105212" y="3591814"/>
                  </a:moveTo>
                  <a:lnTo>
                    <a:pt x="10103663" y="3584168"/>
                  </a:lnTo>
                  <a:lnTo>
                    <a:pt x="10099446" y="3577920"/>
                  </a:lnTo>
                  <a:lnTo>
                    <a:pt x="10093198" y="3573716"/>
                  </a:lnTo>
                  <a:lnTo>
                    <a:pt x="10085553" y="3572179"/>
                  </a:lnTo>
                  <a:lnTo>
                    <a:pt x="10077907" y="3573716"/>
                  </a:lnTo>
                  <a:lnTo>
                    <a:pt x="10071659" y="3577920"/>
                  </a:lnTo>
                  <a:lnTo>
                    <a:pt x="10067442" y="3584168"/>
                  </a:lnTo>
                  <a:lnTo>
                    <a:pt x="10065906" y="3591814"/>
                  </a:lnTo>
                  <a:lnTo>
                    <a:pt x="10067442" y="3599459"/>
                  </a:lnTo>
                  <a:lnTo>
                    <a:pt x="10071659" y="3605707"/>
                  </a:lnTo>
                  <a:lnTo>
                    <a:pt x="10077907" y="3609924"/>
                  </a:lnTo>
                  <a:lnTo>
                    <a:pt x="10085553" y="3611473"/>
                  </a:lnTo>
                  <a:lnTo>
                    <a:pt x="10093198" y="3609924"/>
                  </a:lnTo>
                  <a:lnTo>
                    <a:pt x="10099446" y="3605707"/>
                  </a:lnTo>
                  <a:lnTo>
                    <a:pt x="10103663" y="3599459"/>
                  </a:lnTo>
                  <a:lnTo>
                    <a:pt x="10105212" y="3591814"/>
                  </a:lnTo>
                  <a:close/>
                </a:path>
                <a:path w="14841219" h="10718800" extrusionOk="0">
                  <a:moveTo>
                    <a:pt x="10105212" y="3491725"/>
                  </a:moveTo>
                  <a:lnTo>
                    <a:pt x="10103663" y="3484067"/>
                  </a:lnTo>
                  <a:lnTo>
                    <a:pt x="10099446" y="3477831"/>
                  </a:lnTo>
                  <a:lnTo>
                    <a:pt x="10093198" y="3473615"/>
                  </a:lnTo>
                  <a:lnTo>
                    <a:pt x="10085553" y="3472078"/>
                  </a:lnTo>
                  <a:lnTo>
                    <a:pt x="10077907" y="3473615"/>
                  </a:lnTo>
                  <a:lnTo>
                    <a:pt x="10071659" y="3477831"/>
                  </a:lnTo>
                  <a:lnTo>
                    <a:pt x="10067442" y="3484067"/>
                  </a:lnTo>
                  <a:lnTo>
                    <a:pt x="10065906" y="3491725"/>
                  </a:lnTo>
                  <a:lnTo>
                    <a:pt x="10067442" y="3499370"/>
                  </a:lnTo>
                  <a:lnTo>
                    <a:pt x="10071659" y="3505619"/>
                  </a:lnTo>
                  <a:lnTo>
                    <a:pt x="10077907" y="3509835"/>
                  </a:lnTo>
                  <a:lnTo>
                    <a:pt x="10085553" y="3511372"/>
                  </a:lnTo>
                  <a:lnTo>
                    <a:pt x="10093198" y="3509835"/>
                  </a:lnTo>
                  <a:lnTo>
                    <a:pt x="10099446" y="3505619"/>
                  </a:lnTo>
                  <a:lnTo>
                    <a:pt x="10103663" y="3499370"/>
                  </a:lnTo>
                  <a:lnTo>
                    <a:pt x="10105212" y="3491725"/>
                  </a:lnTo>
                  <a:close/>
                </a:path>
                <a:path w="14841219" h="10718800" extrusionOk="0">
                  <a:moveTo>
                    <a:pt x="10105212" y="3391624"/>
                  </a:moveTo>
                  <a:lnTo>
                    <a:pt x="10103663" y="3383978"/>
                  </a:lnTo>
                  <a:lnTo>
                    <a:pt x="10099446" y="3377742"/>
                  </a:lnTo>
                  <a:lnTo>
                    <a:pt x="10093198" y="3373526"/>
                  </a:lnTo>
                  <a:lnTo>
                    <a:pt x="10085553" y="3371989"/>
                  </a:lnTo>
                  <a:lnTo>
                    <a:pt x="10077907" y="3373526"/>
                  </a:lnTo>
                  <a:lnTo>
                    <a:pt x="10071659" y="3377742"/>
                  </a:lnTo>
                  <a:lnTo>
                    <a:pt x="10067442" y="3383978"/>
                  </a:lnTo>
                  <a:lnTo>
                    <a:pt x="10065906" y="3391624"/>
                  </a:lnTo>
                  <a:lnTo>
                    <a:pt x="10067442" y="3399269"/>
                  </a:lnTo>
                  <a:lnTo>
                    <a:pt x="10071659" y="3405517"/>
                  </a:lnTo>
                  <a:lnTo>
                    <a:pt x="10077907" y="3409734"/>
                  </a:lnTo>
                  <a:lnTo>
                    <a:pt x="10085553" y="3411270"/>
                  </a:lnTo>
                  <a:lnTo>
                    <a:pt x="10093198" y="3409734"/>
                  </a:lnTo>
                  <a:lnTo>
                    <a:pt x="10099446" y="3405517"/>
                  </a:lnTo>
                  <a:lnTo>
                    <a:pt x="10103663" y="3399269"/>
                  </a:lnTo>
                  <a:lnTo>
                    <a:pt x="10105212" y="3391624"/>
                  </a:lnTo>
                  <a:close/>
                </a:path>
                <a:path w="14841219" h="10718800" extrusionOk="0">
                  <a:moveTo>
                    <a:pt x="10105212" y="3291535"/>
                  </a:moveTo>
                  <a:lnTo>
                    <a:pt x="10103663" y="3283889"/>
                  </a:lnTo>
                  <a:lnTo>
                    <a:pt x="10099446" y="3277641"/>
                  </a:lnTo>
                  <a:lnTo>
                    <a:pt x="10093198" y="3273425"/>
                  </a:lnTo>
                  <a:lnTo>
                    <a:pt x="10085553" y="3271875"/>
                  </a:lnTo>
                  <a:lnTo>
                    <a:pt x="10077907" y="3273425"/>
                  </a:lnTo>
                  <a:lnTo>
                    <a:pt x="10071659" y="3277641"/>
                  </a:lnTo>
                  <a:lnTo>
                    <a:pt x="10067442" y="3283889"/>
                  </a:lnTo>
                  <a:lnTo>
                    <a:pt x="10065906" y="3291535"/>
                  </a:lnTo>
                  <a:lnTo>
                    <a:pt x="10067442" y="3299180"/>
                  </a:lnTo>
                  <a:lnTo>
                    <a:pt x="10071659" y="3305416"/>
                  </a:lnTo>
                  <a:lnTo>
                    <a:pt x="10077907" y="3309632"/>
                  </a:lnTo>
                  <a:lnTo>
                    <a:pt x="10085553" y="3311182"/>
                  </a:lnTo>
                  <a:lnTo>
                    <a:pt x="10093198" y="3309632"/>
                  </a:lnTo>
                  <a:lnTo>
                    <a:pt x="10099446" y="3305416"/>
                  </a:lnTo>
                  <a:lnTo>
                    <a:pt x="10103663" y="3299180"/>
                  </a:lnTo>
                  <a:lnTo>
                    <a:pt x="10105212" y="3291535"/>
                  </a:lnTo>
                  <a:close/>
                </a:path>
                <a:path w="14841219" h="10718800" extrusionOk="0">
                  <a:moveTo>
                    <a:pt x="10105212" y="3191433"/>
                  </a:moveTo>
                  <a:lnTo>
                    <a:pt x="10103663" y="3183775"/>
                  </a:lnTo>
                  <a:lnTo>
                    <a:pt x="10099446" y="3177540"/>
                  </a:lnTo>
                  <a:lnTo>
                    <a:pt x="10093198" y="3173336"/>
                  </a:lnTo>
                  <a:lnTo>
                    <a:pt x="10085553" y="3171787"/>
                  </a:lnTo>
                  <a:lnTo>
                    <a:pt x="10077907" y="3173336"/>
                  </a:lnTo>
                  <a:lnTo>
                    <a:pt x="10071659" y="3177540"/>
                  </a:lnTo>
                  <a:lnTo>
                    <a:pt x="10067442" y="3183775"/>
                  </a:lnTo>
                  <a:lnTo>
                    <a:pt x="10065906" y="3191433"/>
                  </a:lnTo>
                  <a:lnTo>
                    <a:pt x="10067442" y="3199079"/>
                  </a:lnTo>
                  <a:lnTo>
                    <a:pt x="10071659" y="3205315"/>
                  </a:lnTo>
                  <a:lnTo>
                    <a:pt x="10077907" y="3209531"/>
                  </a:lnTo>
                  <a:lnTo>
                    <a:pt x="10085553" y="3211068"/>
                  </a:lnTo>
                  <a:lnTo>
                    <a:pt x="10093198" y="3209531"/>
                  </a:lnTo>
                  <a:lnTo>
                    <a:pt x="10099446" y="3205315"/>
                  </a:lnTo>
                  <a:lnTo>
                    <a:pt x="10103663" y="3199079"/>
                  </a:lnTo>
                  <a:lnTo>
                    <a:pt x="10105212" y="3191433"/>
                  </a:lnTo>
                  <a:close/>
                </a:path>
                <a:path w="14841219" h="10718800" extrusionOk="0">
                  <a:moveTo>
                    <a:pt x="10105212" y="3091332"/>
                  </a:moveTo>
                  <a:lnTo>
                    <a:pt x="10103663" y="3083687"/>
                  </a:lnTo>
                  <a:lnTo>
                    <a:pt x="10099446" y="3077438"/>
                  </a:lnTo>
                  <a:lnTo>
                    <a:pt x="10093198" y="3073235"/>
                  </a:lnTo>
                  <a:lnTo>
                    <a:pt x="10085553" y="3071685"/>
                  </a:lnTo>
                  <a:lnTo>
                    <a:pt x="10077907" y="3073235"/>
                  </a:lnTo>
                  <a:lnTo>
                    <a:pt x="10071659" y="3077438"/>
                  </a:lnTo>
                  <a:lnTo>
                    <a:pt x="10067442" y="3083687"/>
                  </a:lnTo>
                  <a:lnTo>
                    <a:pt x="10065906" y="3091332"/>
                  </a:lnTo>
                  <a:lnTo>
                    <a:pt x="10067442" y="3098977"/>
                  </a:lnTo>
                  <a:lnTo>
                    <a:pt x="10071659" y="3105226"/>
                  </a:lnTo>
                  <a:lnTo>
                    <a:pt x="10077907" y="3109430"/>
                  </a:lnTo>
                  <a:lnTo>
                    <a:pt x="10085553" y="3110979"/>
                  </a:lnTo>
                  <a:lnTo>
                    <a:pt x="10093198" y="3109430"/>
                  </a:lnTo>
                  <a:lnTo>
                    <a:pt x="10099446" y="3105226"/>
                  </a:lnTo>
                  <a:lnTo>
                    <a:pt x="10103663" y="3098977"/>
                  </a:lnTo>
                  <a:lnTo>
                    <a:pt x="10105212" y="3091332"/>
                  </a:lnTo>
                  <a:close/>
                </a:path>
                <a:path w="14841219" h="10718800" extrusionOk="0">
                  <a:moveTo>
                    <a:pt x="10105212" y="2791041"/>
                  </a:moveTo>
                  <a:lnTo>
                    <a:pt x="10103663" y="2783395"/>
                  </a:lnTo>
                  <a:lnTo>
                    <a:pt x="10099446" y="2777147"/>
                  </a:lnTo>
                  <a:lnTo>
                    <a:pt x="10093198" y="2772943"/>
                  </a:lnTo>
                  <a:lnTo>
                    <a:pt x="10085553" y="2771394"/>
                  </a:lnTo>
                  <a:lnTo>
                    <a:pt x="10077907" y="2772943"/>
                  </a:lnTo>
                  <a:lnTo>
                    <a:pt x="10071659" y="2777147"/>
                  </a:lnTo>
                  <a:lnTo>
                    <a:pt x="10067442" y="2783395"/>
                  </a:lnTo>
                  <a:lnTo>
                    <a:pt x="10065906" y="2791041"/>
                  </a:lnTo>
                  <a:lnTo>
                    <a:pt x="10067442" y="2798686"/>
                  </a:lnTo>
                  <a:lnTo>
                    <a:pt x="10071659" y="2804934"/>
                  </a:lnTo>
                  <a:lnTo>
                    <a:pt x="10077907" y="2809151"/>
                  </a:lnTo>
                  <a:lnTo>
                    <a:pt x="10085553" y="2810700"/>
                  </a:lnTo>
                  <a:lnTo>
                    <a:pt x="10093198" y="2809151"/>
                  </a:lnTo>
                  <a:lnTo>
                    <a:pt x="10099446" y="2804934"/>
                  </a:lnTo>
                  <a:lnTo>
                    <a:pt x="10103663" y="2798686"/>
                  </a:lnTo>
                  <a:lnTo>
                    <a:pt x="10105212" y="2791041"/>
                  </a:lnTo>
                  <a:close/>
                </a:path>
                <a:path w="14841219" h="10718800" extrusionOk="0">
                  <a:moveTo>
                    <a:pt x="10105212" y="2690952"/>
                  </a:moveTo>
                  <a:lnTo>
                    <a:pt x="10103663" y="2683306"/>
                  </a:lnTo>
                  <a:lnTo>
                    <a:pt x="10099446" y="2677058"/>
                  </a:lnTo>
                  <a:lnTo>
                    <a:pt x="10093198" y="2672842"/>
                  </a:lnTo>
                  <a:lnTo>
                    <a:pt x="10085553" y="2671305"/>
                  </a:lnTo>
                  <a:lnTo>
                    <a:pt x="10077907" y="2672842"/>
                  </a:lnTo>
                  <a:lnTo>
                    <a:pt x="10071659" y="2677058"/>
                  </a:lnTo>
                  <a:lnTo>
                    <a:pt x="10067442" y="2683306"/>
                  </a:lnTo>
                  <a:lnTo>
                    <a:pt x="10065906" y="2690952"/>
                  </a:lnTo>
                  <a:lnTo>
                    <a:pt x="10067442" y="2698597"/>
                  </a:lnTo>
                  <a:lnTo>
                    <a:pt x="10071659" y="2704846"/>
                  </a:lnTo>
                  <a:lnTo>
                    <a:pt x="10077907" y="2709049"/>
                  </a:lnTo>
                  <a:lnTo>
                    <a:pt x="10085553" y="2710599"/>
                  </a:lnTo>
                  <a:lnTo>
                    <a:pt x="10093198" y="2709049"/>
                  </a:lnTo>
                  <a:lnTo>
                    <a:pt x="10099446" y="2704846"/>
                  </a:lnTo>
                  <a:lnTo>
                    <a:pt x="10103663" y="2698597"/>
                  </a:lnTo>
                  <a:lnTo>
                    <a:pt x="10105212" y="2690952"/>
                  </a:lnTo>
                  <a:close/>
                </a:path>
                <a:path w="14841219" h="10718800" extrusionOk="0">
                  <a:moveTo>
                    <a:pt x="10105212" y="2590850"/>
                  </a:moveTo>
                  <a:lnTo>
                    <a:pt x="10103663" y="2583205"/>
                  </a:lnTo>
                  <a:lnTo>
                    <a:pt x="10099446" y="2576957"/>
                  </a:lnTo>
                  <a:lnTo>
                    <a:pt x="10093198" y="2572740"/>
                  </a:lnTo>
                  <a:lnTo>
                    <a:pt x="10085553" y="2571204"/>
                  </a:lnTo>
                  <a:lnTo>
                    <a:pt x="10077907" y="2572740"/>
                  </a:lnTo>
                  <a:lnTo>
                    <a:pt x="10071659" y="2576957"/>
                  </a:lnTo>
                  <a:lnTo>
                    <a:pt x="10067442" y="2583205"/>
                  </a:lnTo>
                  <a:lnTo>
                    <a:pt x="10065906" y="2590850"/>
                  </a:lnTo>
                  <a:lnTo>
                    <a:pt x="10067442" y="2598496"/>
                  </a:lnTo>
                  <a:lnTo>
                    <a:pt x="10071659" y="2604744"/>
                  </a:lnTo>
                  <a:lnTo>
                    <a:pt x="10077907" y="2608948"/>
                  </a:lnTo>
                  <a:lnTo>
                    <a:pt x="10085553" y="2610497"/>
                  </a:lnTo>
                  <a:lnTo>
                    <a:pt x="10093198" y="2608948"/>
                  </a:lnTo>
                  <a:lnTo>
                    <a:pt x="10099446" y="2604744"/>
                  </a:lnTo>
                  <a:lnTo>
                    <a:pt x="10103663" y="2598496"/>
                  </a:lnTo>
                  <a:lnTo>
                    <a:pt x="10105212" y="2590850"/>
                  </a:lnTo>
                  <a:close/>
                </a:path>
                <a:path w="14841219" h="10718800" extrusionOk="0">
                  <a:moveTo>
                    <a:pt x="10105212" y="2490749"/>
                  </a:moveTo>
                  <a:lnTo>
                    <a:pt x="10103663" y="2483104"/>
                  </a:lnTo>
                  <a:lnTo>
                    <a:pt x="10099446" y="2476868"/>
                  </a:lnTo>
                  <a:lnTo>
                    <a:pt x="10093198" y="2472652"/>
                  </a:lnTo>
                  <a:lnTo>
                    <a:pt x="10085553" y="2471115"/>
                  </a:lnTo>
                  <a:lnTo>
                    <a:pt x="10077907" y="2472652"/>
                  </a:lnTo>
                  <a:lnTo>
                    <a:pt x="10071659" y="2476868"/>
                  </a:lnTo>
                  <a:lnTo>
                    <a:pt x="10067442" y="2483104"/>
                  </a:lnTo>
                  <a:lnTo>
                    <a:pt x="10065906" y="2490749"/>
                  </a:lnTo>
                  <a:lnTo>
                    <a:pt x="10067442" y="2498407"/>
                  </a:lnTo>
                  <a:lnTo>
                    <a:pt x="10071659" y="2504656"/>
                  </a:lnTo>
                  <a:lnTo>
                    <a:pt x="10077907" y="2508859"/>
                  </a:lnTo>
                  <a:lnTo>
                    <a:pt x="10085553" y="2510409"/>
                  </a:lnTo>
                  <a:lnTo>
                    <a:pt x="10093198" y="2508859"/>
                  </a:lnTo>
                  <a:lnTo>
                    <a:pt x="10099446" y="2504656"/>
                  </a:lnTo>
                  <a:lnTo>
                    <a:pt x="10103663" y="2498407"/>
                  </a:lnTo>
                  <a:lnTo>
                    <a:pt x="10105212" y="2490749"/>
                  </a:lnTo>
                  <a:close/>
                </a:path>
                <a:path w="14841219" h="10718800" extrusionOk="0">
                  <a:moveTo>
                    <a:pt x="10105212" y="2390660"/>
                  </a:moveTo>
                  <a:lnTo>
                    <a:pt x="10103663" y="2383015"/>
                  </a:lnTo>
                  <a:lnTo>
                    <a:pt x="10099446" y="2376767"/>
                  </a:lnTo>
                  <a:lnTo>
                    <a:pt x="10093198" y="2372563"/>
                  </a:lnTo>
                  <a:lnTo>
                    <a:pt x="10085553" y="2371013"/>
                  </a:lnTo>
                  <a:lnTo>
                    <a:pt x="10077907" y="2372563"/>
                  </a:lnTo>
                  <a:lnTo>
                    <a:pt x="10071659" y="2376767"/>
                  </a:lnTo>
                  <a:lnTo>
                    <a:pt x="10067442" y="2383015"/>
                  </a:lnTo>
                  <a:lnTo>
                    <a:pt x="10065906" y="2390660"/>
                  </a:lnTo>
                  <a:lnTo>
                    <a:pt x="10067442" y="2398306"/>
                  </a:lnTo>
                  <a:lnTo>
                    <a:pt x="10071659" y="2404554"/>
                  </a:lnTo>
                  <a:lnTo>
                    <a:pt x="10077907" y="2408771"/>
                  </a:lnTo>
                  <a:lnTo>
                    <a:pt x="10085553" y="2410307"/>
                  </a:lnTo>
                  <a:lnTo>
                    <a:pt x="10093198" y="2408771"/>
                  </a:lnTo>
                  <a:lnTo>
                    <a:pt x="10099446" y="2404554"/>
                  </a:lnTo>
                  <a:lnTo>
                    <a:pt x="10103663" y="2398306"/>
                  </a:lnTo>
                  <a:lnTo>
                    <a:pt x="10105212" y="2390660"/>
                  </a:lnTo>
                  <a:close/>
                </a:path>
                <a:path w="14841219" h="10718800" extrusionOk="0">
                  <a:moveTo>
                    <a:pt x="10105212" y="2290559"/>
                  </a:moveTo>
                  <a:lnTo>
                    <a:pt x="10103663" y="2282914"/>
                  </a:lnTo>
                  <a:lnTo>
                    <a:pt x="10099446" y="2276678"/>
                  </a:lnTo>
                  <a:lnTo>
                    <a:pt x="10093198" y="2272461"/>
                  </a:lnTo>
                  <a:lnTo>
                    <a:pt x="10085553" y="2270912"/>
                  </a:lnTo>
                  <a:lnTo>
                    <a:pt x="10077907" y="2272461"/>
                  </a:lnTo>
                  <a:lnTo>
                    <a:pt x="10071659" y="2276678"/>
                  </a:lnTo>
                  <a:lnTo>
                    <a:pt x="10067442" y="2282914"/>
                  </a:lnTo>
                  <a:lnTo>
                    <a:pt x="10065906" y="2290559"/>
                  </a:lnTo>
                  <a:lnTo>
                    <a:pt x="10067442" y="2298204"/>
                  </a:lnTo>
                  <a:lnTo>
                    <a:pt x="10071659" y="2304453"/>
                  </a:lnTo>
                  <a:lnTo>
                    <a:pt x="10077907" y="2308669"/>
                  </a:lnTo>
                  <a:lnTo>
                    <a:pt x="10085553" y="2310206"/>
                  </a:lnTo>
                  <a:lnTo>
                    <a:pt x="10093198" y="2308669"/>
                  </a:lnTo>
                  <a:lnTo>
                    <a:pt x="10099446" y="2304453"/>
                  </a:lnTo>
                  <a:lnTo>
                    <a:pt x="10103663" y="2298204"/>
                  </a:lnTo>
                  <a:lnTo>
                    <a:pt x="10105212" y="2290559"/>
                  </a:lnTo>
                  <a:close/>
                </a:path>
                <a:path w="14841219" h="10718800" extrusionOk="0">
                  <a:moveTo>
                    <a:pt x="10105212" y="2190470"/>
                  </a:moveTo>
                  <a:lnTo>
                    <a:pt x="10103663" y="2182825"/>
                  </a:lnTo>
                  <a:lnTo>
                    <a:pt x="10099446" y="2176576"/>
                  </a:lnTo>
                  <a:lnTo>
                    <a:pt x="10093198" y="2172360"/>
                  </a:lnTo>
                  <a:lnTo>
                    <a:pt x="10085553" y="2170823"/>
                  </a:lnTo>
                  <a:lnTo>
                    <a:pt x="10077907" y="2172360"/>
                  </a:lnTo>
                  <a:lnTo>
                    <a:pt x="10071659" y="2176576"/>
                  </a:lnTo>
                  <a:lnTo>
                    <a:pt x="10067442" y="2182825"/>
                  </a:lnTo>
                  <a:lnTo>
                    <a:pt x="10065906" y="2190470"/>
                  </a:lnTo>
                  <a:lnTo>
                    <a:pt x="10067442" y="2198116"/>
                  </a:lnTo>
                  <a:lnTo>
                    <a:pt x="10071659" y="2204351"/>
                  </a:lnTo>
                  <a:lnTo>
                    <a:pt x="10077907" y="2208568"/>
                  </a:lnTo>
                  <a:lnTo>
                    <a:pt x="10085553" y="2210104"/>
                  </a:lnTo>
                  <a:lnTo>
                    <a:pt x="10093198" y="2208568"/>
                  </a:lnTo>
                  <a:lnTo>
                    <a:pt x="10099446" y="2204351"/>
                  </a:lnTo>
                  <a:lnTo>
                    <a:pt x="10103663" y="2198116"/>
                  </a:lnTo>
                  <a:lnTo>
                    <a:pt x="10105212" y="2190470"/>
                  </a:lnTo>
                  <a:close/>
                </a:path>
                <a:path w="14841219" h="10718800" extrusionOk="0">
                  <a:moveTo>
                    <a:pt x="10105212" y="2090369"/>
                  </a:moveTo>
                  <a:lnTo>
                    <a:pt x="10103663" y="2082723"/>
                  </a:lnTo>
                  <a:lnTo>
                    <a:pt x="10099446" y="2076488"/>
                  </a:lnTo>
                  <a:lnTo>
                    <a:pt x="10093198" y="2072271"/>
                  </a:lnTo>
                  <a:lnTo>
                    <a:pt x="10085553" y="2070735"/>
                  </a:lnTo>
                  <a:lnTo>
                    <a:pt x="10077907" y="2072271"/>
                  </a:lnTo>
                  <a:lnTo>
                    <a:pt x="10071659" y="2076488"/>
                  </a:lnTo>
                  <a:lnTo>
                    <a:pt x="10067442" y="2082723"/>
                  </a:lnTo>
                  <a:lnTo>
                    <a:pt x="10065906" y="2090369"/>
                  </a:lnTo>
                  <a:lnTo>
                    <a:pt x="10067442" y="2098027"/>
                  </a:lnTo>
                  <a:lnTo>
                    <a:pt x="10071659" y="2104263"/>
                  </a:lnTo>
                  <a:lnTo>
                    <a:pt x="10077907" y="2108466"/>
                  </a:lnTo>
                  <a:lnTo>
                    <a:pt x="10085553" y="2110016"/>
                  </a:lnTo>
                  <a:lnTo>
                    <a:pt x="10093198" y="2108466"/>
                  </a:lnTo>
                  <a:lnTo>
                    <a:pt x="10099446" y="2104263"/>
                  </a:lnTo>
                  <a:lnTo>
                    <a:pt x="10103663" y="2098027"/>
                  </a:lnTo>
                  <a:lnTo>
                    <a:pt x="10105212" y="2090369"/>
                  </a:lnTo>
                  <a:close/>
                </a:path>
                <a:path w="14841219" h="10718800" extrusionOk="0">
                  <a:moveTo>
                    <a:pt x="10105212" y="1990280"/>
                  </a:moveTo>
                  <a:lnTo>
                    <a:pt x="10103663" y="1982635"/>
                  </a:lnTo>
                  <a:lnTo>
                    <a:pt x="10099446" y="1976386"/>
                  </a:lnTo>
                  <a:lnTo>
                    <a:pt x="10093198" y="1972183"/>
                  </a:lnTo>
                  <a:lnTo>
                    <a:pt x="10085553" y="1970633"/>
                  </a:lnTo>
                  <a:lnTo>
                    <a:pt x="10077907" y="1972183"/>
                  </a:lnTo>
                  <a:lnTo>
                    <a:pt x="10071659" y="1976386"/>
                  </a:lnTo>
                  <a:lnTo>
                    <a:pt x="10067442" y="1982635"/>
                  </a:lnTo>
                  <a:lnTo>
                    <a:pt x="10065906" y="1990280"/>
                  </a:lnTo>
                  <a:lnTo>
                    <a:pt x="10067442" y="1997925"/>
                  </a:lnTo>
                  <a:lnTo>
                    <a:pt x="10071659" y="2004174"/>
                  </a:lnTo>
                  <a:lnTo>
                    <a:pt x="10077907" y="2008390"/>
                  </a:lnTo>
                  <a:lnTo>
                    <a:pt x="10085553" y="2009927"/>
                  </a:lnTo>
                  <a:lnTo>
                    <a:pt x="10093198" y="2008390"/>
                  </a:lnTo>
                  <a:lnTo>
                    <a:pt x="10099446" y="2004174"/>
                  </a:lnTo>
                  <a:lnTo>
                    <a:pt x="10103663" y="1997925"/>
                  </a:lnTo>
                  <a:lnTo>
                    <a:pt x="10105212" y="1990280"/>
                  </a:lnTo>
                  <a:close/>
                </a:path>
                <a:path w="14841219" h="10718800" extrusionOk="0">
                  <a:moveTo>
                    <a:pt x="10105212" y="1890191"/>
                  </a:moveTo>
                  <a:lnTo>
                    <a:pt x="10103663" y="1882533"/>
                  </a:lnTo>
                  <a:lnTo>
                    <a:pt x="10099446" y="1876285"/>
                  </a:lnTo>
                  <a:lnTo>
                    <a:pt x="10093198" y="1872068"/>
                  </a:lnTo>
                  <a:lnTo>
                    <a:pt x="10085553" y="1870532"/>
                  </a:lnTo>
                  <a:lnTo>
                    <a:pt x="10077907" y="1872068"/>
                  </a:lnTo>
                  <a:lnTo>
                    <a:pt x="10071659" y="1876285"/>
                  </a:lnTo>
                  <a:lnTo>
                    <a:pt x="10067442" y="1882533"/>
                  </a:lnTo>
                  <a:lnTo>
                    <a:pt x="10065906" y="1890191"/>
                  </a:lnTo>
                  <a:lnTo>
                    <a:pt x="10067442" y="1897837"/>
                  </a:lnTo>
                  <a:lnTo>
                    <a:pt x="10071659" y="1904085"/>
                  </a:lnTo>
                  <a:lnTo>
                    <a:pt x="10077907" y="1908289"/>
                  </a:lnTo>
                  <a:lnTo>
                    <a:pt x="10085553" y="1909838"/>
                  </a:lnTo>
                  <a:lnTo>
                    <a:pt x="10093198" y="1908289"/>
                  </a:lnTo>
                  <a:lnTo>
                    <a:pt x="10099446" y="1904085"/>
                  </a:lnTo>
                  <a:lnTo>
                    <a:pt x="10103663" y="1897837"/>
                  </a:lnTo>
                  <a:lnTo>
                    <a:pt x="10105212" y="1890191"/>
                  </a:lnTo>
                  <a:close/>
                </a:path>
                <a:path w="14841219" h="10718800" extrusionOk="0">
                  <a:moveTo>
                    <a:pt x="10105212" y="1790090"/>
                  </a:moveTo>
                  <a:lnTo>
                    <a:pt x="10103663" y="1782445"/>
                  </a:lnTo>
                  <a:lnTo>
                    <a:pt x="10099446" y="1776196"/>
                  </a:lnTo>
                  <a:lnTo>
                    <a:pt x="10093198" y="1771980"/>
                  </a:lnTo>
                  <a:lnTo>
                    <a:pt x="10085553" y="1770443"/>
                  </a:lnTo>
                  <a:lnTo>
                    <a:pt x="10077907" y="1771980"/>
                  </a:lnTo>
                  <a:lnTo>
                    <a:pt x="10071659" y="1776196"/>
                  </a:lnTo>
                  <a:lnTo>
                    <a:pt x="10067442" y="1782445"/>
                  </a:lnTo>
                  <a:lnTo>
                    <a:pt x="10065906" y="1790090"/>
                  </a:lnTo>
                  <a:lnTo>
                    <a:pt x="10067442" y="1797735"/>
                  </a:lnTo>
                  <a:lnTo>
                    <a:pt x="10071659" y="1803984"/>
                  </a:lnTo>
                  <a:lnTo>
                    <a:pt x="10077907" y="1808187"/>
                  </a:lnTo>
                  <a:lnTo>
                    <a:pt x="10085553" y="1809737"/>
                  </a:lnTo>
                  <a:lnTo>
                    <a:pt x="10093198" y="1808187"/>
                  </a:lnTo>
                  <a:lnTo>
                    <a:pt x="10099446" y="1803984"/>
                  </a:lnTo>
                  <a:lnTo>
                    <a:pt x="10103663" y="1797735"/>
                  </a:lnTo>
                  <a:lnTo>
                    <a:pt x="10105212" y="1790090"/>
                  </a:lnTo>
                  <a:close/>
                </a:path>
                <a:path w="14841219" h="10718800" extrusionOk="0">
                  <a:moveTo>
                    <a:pt x="10105212" y="1689989"/>
                  </a:moveTo>
                  <a:lnTo>
                    <a:pt x="10103663" y="1682343"/>
                  </a:lnTo>
                  <a:lnTo>
                    <a:pt x="10099446" y="1676095"/>
                  </a:lnTo>
                  <a:lnTo>
                    <a:pt x="10093198" y="1671891"/>
                  </a:lnTo>
                  <a:lnTo>
                    <a:pt x="10085553" y="1670342"/>
                  </a:lnTo>
                  <a:lnTo>
                    <a:pt x="10077907" y="1671891"/>
                  </a:lnTo>
                  <a:lnTo>
                    <a:pt x="10071659" y="1676095"/>
                  </a:lnTo>
                  <a:lnTo>
                    <a:pt x="10067442" y="1682343"/>
                  </a:lnTo>
                  <a:lnTo>
                    <a:pt x="10065906" y="1689989"/>
                  </a:lnTo>
                  <a:lnTo>
                    <a:pt x="10067442" y="1697634"/>
                  </a:lnTo>
                  <a:lnTo>
                    <a:pt x="10071659" y="1703882"/>
                  </a:lnTo>
                  <a:lnTo>
                    <a:pt x="10077907" y="1708099"/>
                  </a:lnTo>
                  <a:lnTo>
                    <a:pt x="10085553" y="1709635"/>
                  </a:lnTo>
                  <a:lnTo>
                    <a:pt x="10093198" y="1708099"/>
                  </a:lnTo>
                  <a:lnTo>
                    <a:pt x="10099446" y="1703882"/>
                  </a:lnTo>
                  <a:lnTo>
                    <a:pt x="10103663" y="1697634"/>
                  </a:lnTo>
                  <a:lnTo>
                    <a:pt x="10105212" y="1689989"/>
                  </a:lnTo>
                  <a:close/>
                </a:path>
                <a:path w="14841219" h="10718800" extrusionOk="0">
                  <a:moveTo>
                    <a:pt x="10105212" y="1589900"/>
                  </a:moveTo>
                  <a:lnTo>
                    <a:pt x="10103663" y="1582242"/>
                  </a:lnTo>
                  <a:lnTo>
                    <a:pt x="10099446" y="1575993"/>
                  </a:lnTo>
                  <a:lnTo>
                    <a:pt x="10093198" y="1571790"/>
                  </a:lnTo>
                  <a:lnTo>
                    <a:pt x="10085553" y="1570240"/>
                  </a:lnTo>
                  <a:lnTo>
                    <a:pt x="10077907" y="1571790"/>
                  </a:lnTo>
                  <a:lnTo>
                    <a:pt x="10071659" y="1575993"/>
                  </a:lnTo>
                  <a:lnTo>
                    <a:pt x="10067442" y="1582242"/>
                  </a:lnTo>
                  <a:lnTo>
                    <a:pt x="10065906" y="1589900"/>
                  </a:lnTo>
                  <a:lnTo>
                    <a:pt x="10067442" y="1597545"/>
                  </a:lnTo>
                  <a:lnTo>
                    <a:pt x="10071659" y="1603781"/>
                  </a:lnTo>
                  <a:lnTo>
                    <a:pt x="10077907" y="1607997"/>
                  </a:lnTo>
                  <a:lnTo>
                    <a:pt x="10085553" y="1609534"/>
                  </a:lnTo>
                  <a:lnTo>
                    <a:pt x="10093198" y="1607997"/>
                  </a:lnTo>
                  <a:lnTo>
                    <a:pt x="10099446" y="1603781"/>
                  </a:lnTo>
                  <a:lnTo>
                    <a:pt x="10103663" y="1597545"/>
                  </a:lnTo>
                  <a:lnTo>
                    <a:pt x="10105212" y="1589900"/>
                  </a:lnTo>
                  <a:close/>
                </a:path>
                <a:path w="14841219" h="10718800" extrusionOk="0">
                  <a:moveTo>
                    <a:pt x="10105212" y="1489798"/>
                  </a:moveTo>
                  <a:lnTo>
                    <a:pt x="10103663" y="1482153"/>
                  </a:lnTo>
                  <a:lnTo>
                    <a:pt x="10099446" y="1475905"/>
                  </a:lnTo>
                  <a:lnTo>
                    <a:pt x="10093198" y="1471701"/>
                  </a:lnTo>
                  <a:lnTo>
                    <a:pt x="10085553" y="1470152"/>
                  </a:lnTo>
                  <a:lnTo>
                    <a:pt x="10077907" y="1471701"/>
                  </a:lnTo>
                  <a:lnTo>
                    <a:pt x="10071659" y="1475905"/>
                  </a:lnTo>
                  <a:lnTo>
                    <a:pt x="10067442" y="1482153"/>
                  </a:lnTo>
                  <a:lnTo>
                    <a:pt x="10065906" y="1489798"/>
                  </a:lnTo>
                  <a:lnTo>
                    <a:pt x="10067442" y="1497444"/>
                  </a:lnTo>
                  <a:lnTo>
                    <a:pt x="10071659" y="1503692"/>
                  </a:lnTo>
                  <a:lnTo>
                    <a:pt x="10077907" y="1507909"/>
                  </a:lnTo>
                  <a:lnTo>
                    <a:pt x="10085553" y="1509445"/>
                  </a:lnTo>
                  <a:lnTo>
                    <a:pt x="10093198" y="1507909"/>
                  </a:lnTo>
                  <a:lnTo>
                    <a:pt x="10099446" y="1503692"/>
                  </a:lnTo>
                  <a:lnTo>
                    <a:pt x="10103663" y="1497444"/>
                  </a:lnTo>
                  <a:lnTo>
                    <a:pt x="10105212" y="1489798"/>
                  </a:lnTo>
                  <a:close/>
                </a:path>
                <a:path w="14841219" h="10718800" extrusionOk="0">
                  <a:moveTo>
                    <a:pt x="10135273" y="7591565"/>
                  </a:moveTo>
                  <a:lnTo>
                    <a:pt x="10133724" y="7583919"/>
                  </a:lnTo>
                  <a:lnTo>
                    <a:pt x="10129520" y="7577671"/>
                  </a:lnTo>
                  <a:lnTo>
                    <a:pt x="10123272" y="7573454"/>
                  </a:lnTo>
                  <a:lnTo>
                    <a:pt x="10115626" y="7571918"/>
                  </a:lnTo>
                  <a:lnTo>
                    <a:pt x="10107981" y="7573454"/>
                  </a:lnTo>
                  <a:lnTo>
                    <a:pt x="10101732" y="7577671"/>
                  </a:lnTo>
                  <a:lnTo>
                    <a:pt x="10097516" y="7583919"/>
                  </a:lnTo>
                  <a:lnTo>
                    <a:pt x="10095967" y="7591565"/>
                  </a:lnTo>
                  <a:lnTo>
                    <a:pt x="10097516" y="7599210"/>
                  </a:lnTo>
                  <a:lnTo>
                    <a:pt x="10101732" y="7605458"/>
                  </a:lnTo>
                  <a:lnTo>
                    <a:pt x="10107981" y="7609662"/>
                  </a:lnTo>
                  <a:lnTo>
                    <a:pt x="10115626" y="7611211"/>
                  </a:lnTo>
                  <a:lnTo>
                    <a:pt x="10123272" y="7609662"/>
                  </a:lnTo>
                  <a:lnTo>
                    <a:pt x="10129520" y="7605458"/>
                  </a:lnTo>
                  <a:lnTo>
                    <a:pt x="10133724" y="7599210"/>
                  </a:lnTo>
                  <a:lnTo>
                    <a:pt x="10135273" y="7591565"/>
                  </a:lnTo>
                  <a:close/>
                </a:path>
                <a:path w="14841219" h="10718800" extrusionOk="0">
                  <a:moveTo>
                    <a:pt x="10179177" y="5238737"/>
                  </a:moveTo>
                  <a:lnTo>
                    <a:pt x="10177640" y="5231092"/>
                  </a:lnTo>
                  <a:lnTo>
                    <a:pt x="10173437" y="5224843"/>
                  </a:lnTo>
                  <a:lnTo>
                    <a:pt x="10167188" y="5220640"/>
                  </a:lnTo>
                  <a:lnTo>
                    <a:pt x="10159543" y="5219090"/>
                  </a:lnTo>
                  <a:lnTo>
                    <a:pt x="10151897" y="5220640"/>
                  </a:lnTo>
                  <a:lnTo>
                    <a:pt x="10145649" y="5224843"/>
                  </a:lnTo>
                  <a:lnTo>
                    <a:pt x="10141445" y="5231092"/>
                  </a:lnTo>
                  <a:lnTo>
                    <a:pt x="10139896" y="5238737"/>
                  </a:lnTo>
                  <a:lnTo>
                    <a:pt x="10141445" y="5246395"/>
                  </a:lnTo>
                  <a:lnTo>
                    <a:pt x="10145649" y="5252644"/>
                  </a:lnTo>
                  <a:lnTo>
                    <a:pt x="10151897" y="5256860"/>
                  </a:lnTo>
                  <a:lnTo>
                    <a:pt x="10159543" y="5258397"/>
                  </a:lnTo>
                  <a:lnTo>
                    <a:pt x="10167188" y="5256860"/>
                  </a:lnTo>
                  <a:lnTo>
                    <a:pt x="10173437" y="5252644"/>
                  </a:lnTo>
                  <a:lnTo>
                    <a:pt x="10177640" y="5246395"/>
                  </a:lnTo>
                  <a:lnTo>
                    <a:pt x="10179177" y="5238737"/>
                  </a:lnTo>
                  <a:close/>
                </a:path>
                <a:path w="14841219" h="10718800" extrusionOk="0">
                  <a:moveTo>
                    <a:pt x="10179177" y="5138648"/>
                  </a:moveTo>
                  <a:lnTo>
                    <a:pt x="10177640" y="5131003"/>
                  </a:lnTo>
                  <a:lnTo>
                    <a:pt x="10173437" y="5124755"/>
                  </a:lnTo>
                  <a:lnTo>
                    <a:pt x="10167188" y="5120551"/>
                  </a:lnTo>
                  <a:lnTo>
                    <a:pt x="10159543" y="5119001"/>
                  </a:lnTo>
                  <a:lnTo>
                    <a:pt x="10151897" y="5120551"/>
                  </a:lnTo>
                  <a:lnTo>
                    <a:pt x="10145649" y="5124755"/>
                  </a:lnTo>
                  <a:lnTo>
                    <a:pt x="10141445" y="5131003"/>
                  </a:lnTo>
                  <a:lnTo>
                    <a:pt x="10139896" y="5138648"/>
                  </a:lnTo>
                  <a:lnTo>
                    <a:pt x="10141445" y="5146294"/>
                  </a:lnTo>
                  <a:lnTo>
                    <a:pt x="10145649" y="5152542"/>
                  </a:lnTo>
                  <a:lnTo>
                    <a:pt x="10151897" y="5156746"/>
                  </a:lnTo>
                  <a:lnTo>
                    <a:pt x="10159543" y="5158295"/>
                  </a:lnTo>
                  <a:lnTo>
                    <a:pt x="10167188" y="5156746"/>
                  </a:lnTo>
                  <a:lnTo>
                    <a:pt x="10173437" y="5152542"/>
                  </a:lnTo>
                  <a:lnTo>
                    <a:pt x="10177640" y="5146294"/>
                  </a:lnTo>
                  <a:lnTo>
                    <a:pt x="10179177" y="5138648"/>
                  </a:lnTo>
                  <a:close/>
                </a:path>
                <a:path w="14841219" h="10718800" extrusionOk="0">
                  <a:moveTo>
                    <a:pt x="10179177" y="5038560"/>
                  </a:moveTo>
                  <a:lnTo>
                    <a:pt x="10177640" y="5030902"/>
                  </a:lnTo>
                  <a:lnTo>
                    <a:pt x="10173437" y="5024666"/>
                  </a:lnTo>
                  <a:lnTo>
                    <a:pt x="10167188" y="5020449"/>
                  </a:lnTo>
                  <a:lnTo>
                    <a:pt x="10159543" y="5018913"/>
                  </a:lnTo>
                  <a:lnTo>
                    <a:pt x="10151897" y="5020449"/>
                  </a:lnTo>
                  <a:lnTo>
                    <a:pt x="10145649" y="5024666"/>
                  </a:lnTo>
                  <a:lnTo>
                    <a:pt x="10141445" y="5030902"/>
                  </a:lnTo>
                  <a:lnTo>
                    <a:pt x="10139896" y="5038560"/>
                  </a:lnTo>
                  <a:lnTo>
                    <a:pt x="10141445" y="5046205"/>
                  </a:lnTo>
                  <a:lnTo>
                    <a:pt x="10145649" y="5052441"/>
                  </a:lnTo>
                  <a:lnTo>
                    <a:pt x="10151897" y="5056657"/>
                  </a:lnTo>
                  <a:lnTo>
                    <a:pt x="10159543" y="5058194"/>
                  </a:lnTo>
                  <a:lnTo>
                    <a:pt x="10167188" y="5056657"/>
                  </a:lnTo>
                  <a:lnTo>
                    <a:pt x="10173437" y="5052441"/>
                  </a:lnTo>
                  <a:lnTo>
                    <a:pt x="10177640" y="5046205"/>
                  </a:lnTo>
                  <a:lnTo>
                    <a:pt x="10179177" y="5038560"/>
                  </a:lnTo>
                  <a:close/>
                </a:path>
                <a:path w="14841219" h="10718800" extrusionOk="0">
                  <a:moveTo>
                    <a:pt x="10179177" y="4938458"/>
                  </a:moveTo>
                  <a:lnTo>
                    <a:pt x="10177640" y="4930813"/>
                  </a:lnTo>
                  <a:lnTo>
                    <a:pt x="10173437" y="4924564"/>
                  </a:lnTo>
                  <a:lnTo>
                    <a:pt x="10167188" y="4920361"/>
                  </a:lnTo>
                  <a:lnTo>
                    <a:pt x="10159543" y="4918811"/>
                  </a:lnTo>
                  <a:lnTo>
                    <a:pt x="10151897" y="4920361"/>
                  </a:lnTo>
                  <a:lnTo>
                    <a:pt x="10145649" y="4924564"/>
                  </a:lnTo>
                  <a:lnTo>
                    <a:pt x="10141445" y="4930813"/>
                  </a:lnTo>
                  <a:lnTo>
                    <a:pt x="10139896" y="4938458"/>
                  </a:lnTo>
                  <a:lnTo>
                    <a:pt x="10141445" y="4946104"/>
                  </a:lnTo>
                  <a:lnTo>
                    <a:pt x="10145649" y="4952352"/>
                  </a:lnTo>
                  <a:lnTo>
                    <a:pt x="10151897" y="4956556"/>
                  </a:lnTo>
                  <a:lnTo>
                    <a:pt x="10159543" y="4958105"/>
                  </a:lnTo>
                  <a:lnTo>
                    <a:pt x="10167188" y="4956556"/>
                  </a:lnTo>
                  <a:lnTo>
                    <a:pt x="10173437" y="4952352"/>
                  </a:lnTo>
                  <a:lnTo>
                    <a:pt x="10177640" y="4946104"/>
                  </a:lnTo>
                  <a:lnTo>
                    <a:pt x="10179177" y="4938458"/>
                  </a:lnTo>
                  <a:close/>
                </a:path>
                <a:path w="14841219" h="10718800" extrusionOk="0">
                  <a:moveTo>
                    <a:pt x="10179177" y="4838357"/>
                  </a:moveTo>
                  <a:lnTo>
                    <a:pt x="10177640" y="4830711"/>
                  </a:lnTo>
                  <a:lnTo>
                    <a:pt x="10173437" y="4824463"/>
                  </a:lnTo>
                  <a:lnTo>
                    <a:pt x="10167188" y="4820259"/>
                  </a:lnTo>
                  <a:lnTo>
                    <a:pt x="10159543" y="4818710"/>
                  </a:lnTo>
                  <a:lnTo>
                    <a:pt x="10151897" y="4820259"/>
                  </a:lnTo>
                  <a:lnTo>
                    <a:pt x="10145649" y="4824463"/>
                  </a:lnTo>
                  <a:lnTo>
                    <a:pt x="10141445" y="4830711"/>
                  </a:lnTo>
                  <a:lnTo>
                    <a:pt x="10139896" y="4838357"/>
                  </a:lnTo>
                  <a:lnTo>
                    <a:pt x="10141445" y="4846002"/>
                  </a:lnTo>
                  <a:lnTo>
                    <a:pt x="10145649" y="4852251"/>
                  </a:lnTo>
                  <a:lnTo>
                    <a:pt x="10151897" y="4856467"/>
                  </a:lnTo>
                  <a:lnTo>
                    <a:pt x="10159543" y="4858004"/>
                  </a:lnTo>
                  <a:lnTo>
                    <a:pt x="10167188" y="4856467"/>
                  </a:lnTo>
                  <a:lnTo>
                    <a:pt x="10173437" y="4852251"/>
                  </a:lnTo>
                  <a:lnTo>
                    <a:pt x="10177640" y="4846002"/>
                  </a:lnTo>
                  <a:lnTo>
                    <a:pt x="10179177" y="4838357"/>
                  </a:lnTo>
                  <a:close/>
                </a:path>
                <a:path w="14841219" h="10718800" extrusionOk="0">
                  <a:moveTo>
                    <a:pt x="10179177" y="4738268"/>
                  </a:moveTo>
                  <a:lnTo>
                    <a:pt x="10177640" y="4730623"/>
                  </a:lnTo>
                  <a:lnTo>
                    <a:pt x="10173424" y="4724374"/>
                  </a:lnTo>
                  <a:lnTo>
                    <a:pt x="10167188" y="4720158"/>
                  </a:lnTo>
                  <a:lnTo>
                    <a:pt x="10159543" y="4718621"/>
                  </a:lnTo>
                  <a:lnTo>
                    <a:pt x="10151897" y="4720158"/>
                  </a:lnTo>
                  <a:lnTo>
                    <a:pt x="10145649" y="4724374"/>
                  </a:lnTo>
                  <a:lnTo>
                    <a:pt x="10141445" y="4730623"/>
                  </a:lnTo>
                  <a:lnTo>
                    <a:pt x="10139896" y="4738268"/>
                  </a:lnTo>
                  <a:lnTo>
                    <a:pt x="10141445" y="4745914"/>
                  </a:lnTo>
                  <a:lnTo>
                    <a:pt x="10145649" y="4752149"/>
                  </a:lnTo>
                  <a:lnTo>
                    <a:pt x="10151897" y="4756366"/>
                  </a:lnTo>
                  <a:lnTo>
                    <a:pt x="10159543" y="4757902"/>
                  </a:lnTo>
                  <a:lnTo>
                    <a:pt x="10167188" y="4756366"/>
                  </a:lnTo>
                  <a:lnTo>
                    <a:pt x="10173424" y="4752149"/>
                  </a:lnTo>
                  <a:lnTo>
                    <a:pt x="10177640" y="4745914"/>
                  </a:lnTo>
                  <a:lnTo>
                    <a:pt x="10179177" y="4738268"/>
                  </a:lnTo>
                  <a:close/>
                </a:path>
                <a:path w="14841219" h="10718800" extrusionOk="0">
                  <a:moveTo>
                    <a:pt x="10179177" y="4638167"/>
                  </a:moveTo>
                  <a:lnTo>
                    <a:pt x="10177640" y="4630521"/>
                  </a:lnTo>
                  <a:lnTo>
                    <a:pt x="10173424" y="4624273"/>
                  </a:lnTo>
                  <a:lnTo>
                    <a:pt x="10167188" y="4620057"/>
                  </a:lnTo>
                  <a:lnTo>
                    <a:pt x="10159543" y="4618520"/>
                  </a:lnTo>
                  <a:lnTo>
                    <a:pt x="10151897" y="4620057"/>
                  </a:lnTo>
                  <a:lnTo>
                    <a:pt x="10145649" y="4624273"/>
                  </a:lnTo>
                  <a:lnTo>
                    <a:pt x="10141445" y="4630521"/>
                  </a:lnTo>
                  <a:lnTo>
                    <a:pt x="10139896" y="4638167"/>
                  </a:lnTo>
                  <a:lnTo>
                    <a:pt x="10141445" y="4645812"/>
                  </a:lnTo>
                  <a:lnTo>
                    <a:pt x="10145649" y="4652061"/>
                  </a:lnTo>
                  <a:lnTo>
                    <a:pt x="10151897" y="4656277"/>
                  </a:lnTo>
                  <a:lnTo>
                    <a:pt x="10159543" y="4657826"/>
                  </a:lnTo>
                  <a:lnTo>
                    <a:pt x="10167188" y="4656277"/>
                  </a:lnTo>
                  <a:lnTo>
                    <a:pt x="10173424" y="4652061"/>
                  </a:lnTo>
                  <a:lnTo>
                    <a:pt x="10177640" y="4645812"/>
                  </a:lnTo>
                  <a:lnTo>
                    <a:pt x="10179177" y="4638167"/>
                  </a:lnTo>
                  <a:close/>
                </a:path>
                <a:path w="14841219" h="10718800" extrusionOk="0">
                  <a:moveTo>
                    <a:pt x="10179177" y="4538065"/>
                  </a:moveTo>
                  <a:lnTo>
                    <a:pt x="10177640" y="4530420"/>
                  </a:lnTo>
                  <a:lnTo>
                    <a:pt x="10173424" y="4524184"/>
                  </a:lnTo>
                  <a:lnTo>
                    <a:pt x="10167188" y="4519968"/>
                  </a:lnTo>
                  <a:lnTo>
                    <a:pt x="10159543" y="4518418"/>
                  </a:lnTo>
                  <a:lnTo>
                    <a:pt x="10151897" y="4519968"/>
                  </a:lnTo>
                  <a:lnTo>
                    <a:pt x="10145649" y="4524184"/>
                  </a:lnTo>
                  <a:lnTo>
                    <a:pt x="10141445" y="4530420"/>
                  </a:lnTo>
                  <a:lnTo>
                    <a:pt x="10139896" y="4538065"/>
                  </a:lnTo>
                  <a:lnTo>
                    <a:pt x="10141445" y="4545723"/>
                  </a:lnTo>
                  <a:lnTo>
                    <a:pt x="10145649" y="4551972"/>
                  </a:lnTo>
                  <a:lnTo>
                    <a:pt x="10151897" y="4556176"/>
                  </a:lnTo>
                  <a:lnTo>
                    <a:pt x="10159543" y="4557725"/>
                  </a:lnTo>
                  <a:lnTo>
                    <a:pt x="10167188" y="4556176"/>
                  </a:lnTo>
                  <a:lnTo>
                    <a:pt x="10173424" y="4551972"/>
                  </a:lnTo>
                  <a:lnTo>
                    <a:pt x="10177640" y="4545723"/>
                  </a:lnTo>
                  <a:lnTo>
                    <a:pt x="10179177" y="4538065"/>
                  </a:lnTo>
                  <a:close/>
                </a:path>
                <a:path w="14841219" h="10718800" extrusionOk="0">
                  <a:moveTo>
                    <a:pt x="10179177" y="4437964"/>
                  </a:moveTo>
                  <a:lnTo>
                    <a:pt x="10177640" y="4430331"/>
                  </a:lnTo>
                  <a:lnTo>
                    <a:pt x="10173424" y="4424083"/>
                  </a:lnTo>
                  <a:lnTo>
                    <a:pt x="10167188" y="4419866"/>
                  </a:lnTo>
                  <a:lnTo>
                    <a:pt x="10159543" y="4418330"/>
                  </a:lnTo>
                  <a:lnTo>
                    <a:pt x="10151897" y="4419866"/>
                  </a:lnTo>
                  <a:lnTo>
                    <a:pt x="10145649" y="4424083"/>
                  </a:lnTo>
                  <a:lnTo>
                    <a:pt x="10141445" y="4430331"/>
                  </a:lnTo>
                  <a:lnTo>
                    <a:pt x="10139896" y="4437964"/>
                  </a:lnTo>
                  <a:lnTo>
                    <a:pt x="10141445" y="4445622"/>
                  </a:lnTo>
                  <a:lnTo>
                    <a:pt x="10145649" y="4451870"/>
                  </a:lnTo>
                  <a:lnTo>
                    <a:pt x="10151897" y="4456074"/>
                  </a:lnTo>
                  <a:lnTo>
                    <a:pt x="10159543" y="4457624"/>
                  </a:lnTo>
                  <a:lnTo>
                    <a:pt x="10167188" y="4456074"/>
                  </a:lnTo>
                  <a:lnTo>
                    <a:pt x="10173424" y="4451870"/>
                  </a:lnTo>
                  <a:lnTo>
                    <a:pt x="10177640" y="4445622"/>
                  </a:lnTo>
                  <a:lnTo>
                    <a:pt x="10179177" y="4437964"/>
                  </a:lnTo>
                  <a:close/>
                </a:path>
                <a:path w="14841219" h="10718800" extrusionOk="0">
                  <a:moveTo>
                    <a:pt x="10179177" y="4337888"/>
                  </a:moveTo>
                  <a:lnTo>
                    <a:pt x="10177640" y="4330243"/>
                  </a:lnTo>
                  <a:lnTo>
                    <a:pt x="10173437" y="4323994"/>
                  </a:lnTo>
                  <a:lnTo>
                    <a:pt x="10167188" y="4319778"/>
                  </a:lnTo>
                  <a:lnTo>
                    <a:pt x="10159543" y="4318228"/>
                  </a:lnTo>
                  <a:lnTo>
                    <a:pt x="10151897" y="4319778"/>
                  </a:lnTo>
                  <a:lnTo>
                    <a:pt x="10145649" y="4323994"/>
                  </a:lnTo>
                  <a:lnTo>
                    <a:pt x="10141445" y="4330243"/>
                  </a:lnTo>
                  <a:lnTo>
                    <a:pt x="10139896" y="4337888"/>
                  </a:lnTo>
                  <a:lnTo>
                    <a:pt x="10141445" y="4345533"/>
                  </a:lnTo>
                  <a:lnTo>
                    <a:pt x="10145649" y="4351769"/>
                  </a:lnTo>
                  <a:lnTo>
                    <a:pt x="10151897" y="4355985"/>
                  </a:lnTo>
                  <a:lnTo>
                    <a:pt x="10159543" y="4357522"/>
                  </a:lnTo>
                  <a:lnTo>
                    <a:pt x="10167188" y="4355985"/>
                  </a:lnTo>
                  <a:lnTo>
                    <a:pt x="10173437" y="4351769"/>
                  </a:lnTo>
                  <a:lnTo>
                    <a:pt x="10177640" y="4345533"/>
                  </a:lnTo>
                  <a:lnTo>
                    <a:pt x="10179177" y="4337888"/>
                  </a:lnTo>
                  <a:close/>
                </a:path>
                <a:path w="14841219" h="10718800" extrusionOk="0">
                  <a:moveTo>
                    <a:pt x="10179177" y="4237787"/>
                  </a:moveTo>
                  <a:lnTo>
                    <a:pt x="10177640" y="4230141"/>
                  </a:lnTo>
                  <a:lnTo>
                    <a:pt x="10173437" y="4223893"/>
                  </a:lnTo>
                  <a:lnTo>
                    <a:pt x="10167188" y="4219676"/>
                  </a:lnTo>
                  <a:lnTo>
                    <a:pt x="10159543" y="4218140"/>
                  </a:lnTo>
                  <a:lnTo>
                    <a:pt x="10151897" y="4219676"/>
                  </a:lnTo>
                  <a:lnTo>
                    <a:pt x="10145649" y="4223893"/>
                  </a:lnTo>
                  <a:lnTo>
                    <a:pt x="10141445" y="4230141"/>
                  </a:lnTo>
                  <a:lnTo>
                    <a:pt x="10139896" y="4237787"/>
                  </a:lnTo>
                  <a:lnTo>
                    <a:pt x="10141445" y="4245432"/>
                  </a:lnTo>
                  <a:lnTo>
                    <a:pt x="10145649" y="4251668"/>
                  </a:lnTo>
                  <a:lnTo>
                    <a:pt x="10151897" y="4255871"/>
                  </a:lnTo>
                  <a:lnTo>
                    <a:pt x="10159543" y="4257421"/>
                  </a:lnTo>
                  <a:lnTo>
                    <a:pt x="10167188" y="4255871"/>
                  </a:lnTo>
                  <a:lnTo>
                    <a:pt x="10173437" y="4251668"/>
                  </a:lnTo>
                  <a:lnTo>
                    <a:pt x="10177640" y="4245432"/>
                  </a:lnTo>
                  <a:lnTo>
                    <a:pt x="10179177" y="4237787"/>
                  </a:lnTo>
                  <a:close/>
                </a:path>
                <a:path w="14841219" h="10718800" extrusionOk="0">
                  <a:moveTo>
                    <a:pt x="10179177" y="4137685"/>
                  </a:moveTo>
                  <a:lnTo>
                    <a:pt x="10177640" y="4130040"/>
                  </a:lnTo>
                  <a:lnTo>
                    <a:pt x="10173437" y="4123791"/>
                  </a:lnTo>
                  <a:lnTo>
                    <a:pt x="10167188" y="4119588"/>
                  </a:lnTo>
                  <a:lnTo>
                    <a:pt x="10159543" y="4118038"/>
                  </a:lnTo>
                  <a:lnTo>
                    <a:pt x="10151897" y="4119588"/>
                  </a:lnTo>
                  <a:lnTo>
                    <a:pt x="10145649" y="4123791"/>
                  </a:lnTo>
                  <a:lnTo>
                    <a:pt x="10141445" y="4130040"/>
                  </a:lnTo>
                  <a:lnTo>
                    <a:pt x="10139896" y="4137685"/>
                  </a:lnTo>
                  <a:lnTo>
                    <a:pt x="10141445" y="4145343"/>
                  </a:lnTo>
                  <a:lnTo>
                    <a:pt x="10145649" y="4151579"/>
                  </a:lnTo>
                  <a:lnTo>
                    <a:pt x="10151897" y="4155783"/>
                  </a:lnTo>
                  <a:lnTo>
                    <a:pt x="10159543" y="4157332"/>
                  </a:lnTo>
                  <a:lnTo>
                    <a:pt x="10167188" y="4155783"/>
                  </a:lnTo>
                  <a:lnTo>
                    <a:pt x="10173437" y="4151579"/>
                  </a:lnTo>
                  <a:lnTo>
                    <a:pt x="10177640" y="4145343"/>
                  </a:lnTo>
                  <a:lnTo>
                    <a:pt x="10179177" y="4137685"/>
                  </a:lnTo>
                  <a:close/>
                </a:path>
                <a:path w="14841219" h="10718800" extrusionOk="0">
                  <a:moveTo>
                    <a:pt x="10179177" y="4037596"/>
                  </a:moveTo>
                  <a:lnTo>
                    <a:pt x="10177640" y="4029951"/>
                  </a:lnTo>
                  <a:lnTo>
                    <a:pt x="10173437" y="4023703"/>
                  </a:lnTo>
                  <a:lnTo>
                    <a:pt x="10167188" y="4019499"/>
                  </a:lnTo>
                  <a:lnTo>
                    <a:pt x="10159543" y="4017949"/>
                  </a:lnTo>
                  <a:lnTo>
                    <a:pt x="10151897" y="4019499"/>
                  </a:lnTo>
                  <a:lnTo>
                    <a:pt x="10145649" y="4023703"/>
                  </a:lnTo>
                  <a:lnTo>
                    <a:pt x="10141445" y="4029951"/>
                  </a:lnTo>
                  <a:lnTo>
                    <a:pt x="10139896" y="4037596"/>
                  </a:lnTo>
                  <a:lnTo>
                    <a:pt x="10141445" y="4045242"/>
                  </a:lnTo>
                  <a:lnTo>
                    <a:pt x="10145649" y="4051477"/>
                  </a:lnTo>
                  <a:lnTo>
                    <a:pt x="10151897" y="4055694"/>
                  </a:lnTo>
                  <a:lnTo>
                    <a:pt x="10159543" y="4057243"/>
                  </a:lnTo>
                  <a:lnTo>
                    <a:pt x="10167188" y="4055694"/>
                  </a:lnTo>
                  <a:lnTo>
                    <a:pt x="10173437" y="4051477"/>
                  </a:lnTo>
                  <a:lnTo>
                    <a:pt x="10177640" y="4045242"/>
                  </a:lnTo>
                  <a:lnTo>
                    <a:pt x="10179177" y="4037596"/>
                  </a:lnTo>
                  <a:close/>
                </a:path>
                <a:path w="14841219" h="10718800" extrusionOk="0">
                  <a:moveTo>
                    <a:pt x="10179177" y="3937495"/>
                  </a:moveTo>
                  <a:lnTo>
                    <a:pt x="10177640" y="3929850"/>
                  </a:lnTo>
                  <a:lnTo>
                    <a:pt x="10173437" y="3923601"/>
                  </a:lnTo>
                  <a:lnTo>
                    <a:pt x="10167188" y="3919397"/>
                  </a:lnTo>
                  <a:lnTo>
                    <a:pt x="10159543" y="3917861"/>
                  </a:lnTo>
                  <a:lnTo>
                    <a:pt x="10151897" y="3919397"/>
                  </a:lnTo>
                  <a:lnTo>
                    <a:pt x="10145649" y="3923601"/>
                  </a:lnTo>
                  <a:lnTo>
                    <a:pt x="10141445" y="3929850"/>
                  </a:lnTo>
                  <a:lnTo>
                    <a:pt x="10139896" y="3937495"/>
                  </a:lnTo>
                  <a:lnTo>
                    <a:pt x="10141445" y="3945140"/>
                  </a:lnTo>
                  <a:lnTo>
                    <a:pt x="10145649" y="3951389"/>
                  </a:lnTo>
                  <a:lnTo>
                    <a:pt x="10151897" y="3955605"/>
                  </a:lnTo>
                  <a:lnTo>
                    <a:pt x="10159543" y="3957142"/>
                  </a:lnTo>
                  <a:lnTo>
                    <a:pt x="10167188" y="3955605"/>
                  </a:lnTo>
                  <a:lnTo>
                    <a:pt x="10173437" y="3951389"/>
                  </a:lnTo>
                  <a:lnTo>
                    <a:pt x="10177640" y="3945140"/>
                  </a:lnTo>
                  <a:lnTo>
                    <a:pt x="10179177" y="3937495"/>
                  </a:lnTo>
                  <a:close/>
                </a:path>
                <a:path w="14841219" h="10718800" extrusionOk="0">
                  <a:moveTo>
                    <a:pt x="10179177" y="3837406"/>
                  </a:moveTo>
                  <a:lnTo>
                    <a:pt x="10177640" y="3829761"/>
                  </a:lnTo>
                  <a:lnTo>
                    <a:pt x="10173437" y="3823512"/>
                  </a:lnTo>
                  <a:lnTo>
                    <a:pt x="10167188" y="3819309"/>
                  </a:lnTo>
                  <a:lnTo>
                    <a:pt x="10159543" y="3817759"/>
                  </a:lnTo>
                  <a:lnTo>
                    <a:pt x="10151897" y="3819309"/>
                  </a:lnTo>
                  <a:lnTo>
                    <a:pt x="10145649" y="3823512"/>
                  </a:lnTo>
                  <a:lnTo>
                    <a:pt x="10141445" y="3829761"/>
                  </a:lnTo>
                  <a:lnTo>
                    <a:pt x="10139896" y="3837406"/>
                  </a:lnTo>
                  <a:lnTo>
                    <a:pt x="10141445" y="3845052"/>
                  </a:lnTo>
                  <a:lnTo>
                    <a:pt x="10145649" y="3851287"/>
                  </a:lnTo>
                  <a:lnTo>
                    <a:pt x="10151897" y="3855504"/>
                  </a:lnTo>
                  <a:lnTo>
                    <a:pt x="10159543" y="3857040"/>
                  </a:lnTo>
                  <a:lnTo>
                    <a:pt x="10167188" y="3855504"/>
                  </a:lnTo>
                  <a:lnTo>
                    <a:pt x="10173437" y="3851287"/>
                  </a:lnTo>
                  <a:lnTo>
                    <a:pt x="10177640" y="3845052"/>
                  </a:lnTo>
                  <a:lnTo>
                    <a:pt x="10179177" y="3837406"/>
                  </a:lnTo>
                  <a:close/>
                </a:path>
                <a:path w="14841219" h="10718800" extrusionOk="0">
                  <a:moveTo>
                    <a:pt x="10179177" y="3637216"/>
                  </a:moveTo>
                  <a:lnTo>
                    <a:pt x="10177640" y="3629558"/>
                  </a:lnTo>
                  <a:lnTo>
                    <a:pt x="10173437" y="3623310"/>
                  </a:lnTo>
                  <a:lnTo>
                    <a:pt x="10167188" y="3619106"/>
                  </a:lnTo>
                  <a:lnTo>
                    <a:pt x="10159543" y="3617557"/>
                  </a:lnTo>
                  <a:lnTo>
                    <a:pt x="10151897" y="3619106"/>
                  </a:lnTo>
                  <a:lnTo>
                    <a:pt x="10145649" y="3623310"/>
                  </a:lnTo>
                  <a:lnTo>
                    <a:pt x="10141445" y="3629558"/>
                  </a:lnTo>
                  <a:lnTo>
                    <a:pt x="10139896" y="3637216"/>
                  </a:lnTo>
                  <a:lnTo>
                    <a:pt x="10141445" y="3644862"/>
                  </a:lnTo>
                  <a:lnTo>
                    <a:pt x="10145649" y="3651097"/>
                  </a:lnTo>
                  <a:lnTo>
                    <a:pt x="10151897" y="3655301"/>
                  </a:lnTo>
                  <a:lnTo>
                    <a:pt x="10159543" y="3656850"/>
                  </a:lnTo>
                  <a:lnTo>
                    <a:pt x="10167188" y="3655301"/>
                  </a:lnTo>
                  <a:lnTo>
                    <a:pt x="10173437" y="3651097"/>
                  </a:lnTo>
                  <a:lnTo>
                    <a:pt x="10177640" y="3644862"/>
                  </a:lnTo>
                  <a:lnTo>
                    <a:pt x="10179177" y="3637216"/>
                  </a:lnTo>
                  <a:close/>
                </a:path>
                <a:path w="14841219" h="10718800" extrusionOk="0">
                  <a:moveTo>
                    <a:pt x="10179177" y="3537115"/>
                  </a:moveTo>
                  <a:lnTo>
                    <a:pt x="10177640" y="3529469"/>
                  </a:lnTo>
                  <a:lnTo>
                    <a:pt x="10173437" y="3523221"/>
                  </a:lnTo>
                  <a:lnTo>
                    <a:pt x="10167188" y="3519005"/>
                  </a:lnTo>
                  <a:lnTo>
                    <a:pt x="10159543" y="3517468"/>
                  </a:lnTo>
                  <a:lnTo>
                    <a:pt x="10151897" y="3519005"/>
                  </a:lnTo>
                  <a:lnTo>
                    <a:pt x="10145649" y="3523221"/>
                  </a:lnTo>
                  <a:lnTo>
                    <a:pt x="10141445" y="3529469"/>
                  </a:lnTo>
                  <a:lnTo>
                    <a:pt x="10139896" y="3537115"/>
                  </a:lnTo>
                  <a:lnTo>
                    <a:pt x="10141445" y="3544760"/>
                  </a:lnTo>
                  <a:lnTo>
                    <a:pt x="10145649" y="3551009"/>
                  </a:lnTo>
                  <a:lnTo>
                    <a:pt x="10151897" y="3555212"/>
                  </a:lnTo>
                  <a:lnTo>
                    <a:pt x="10159543" y="3556762"/>
                  </a:lnTo>
                  <a:lnTo>
                    <a:pt x="10167188" y="3555212"/>
                  </a:lnTo>
                  <a:lnTo>
                    <a:pt x="10173437" y="3551009"/>
                  </a:lnTo>
                  <a:lnTo>
                    <a:pt x="10177640" y="3544760"/>
                  </a:lnTo>
                  <a:lnTo>
                    <a:pt x="10179177" y="3537115"/>
                  </a:lnTo>
                  <a:close/>
                </a:path>
                <a:path w="14841219" h="10718800" extrusionOk="0">
                  <a:moveTo>
                    <a:pt x="10179177" y="3437013"/>
                  </a:moveTo>
                  <a:lnTo>
                    <a:pt x="10177640" y="3429368"/>
                  </a:lnTo>
                  <a:lnTo>
                    <a:pt x="10173437" y="3423120"/>
                  </a:lnTo>
                  <a:lnTo>
                    <a:pt x="10167188" y="3418916"/>
                  </a:lnTo>
                  <a:lnTo>
                    <a:pt x="10159543" y="3417366"/>
                  </a:lnTo>
                  <a:lnTo>
                    <a:pt x="10151897" y="3418916"/>
                  </a:lnTo>
                  <a:lnTo>
                    <a:pt x="10145649" y="3423120"/>
                  </a:lnTo>
                  <a:lnTo>
                    <a:pt x="10141445" y="3429368"/>
                  </a:lnTo>
                  <a:lnTo>
                    <a:pt x="10139896" y="3437013"/>
                  </a:lnTo>
                  <a:lnTo>
                    <a:pt x="10141445" y="3444659"/>
                  </a:lnTo>
                  <a:lnTo>
                    <a:pt x="10145649" y="3450907"/>
                  </a:lnTo>
                  <a:lnTo>
                    <a:pt x="10151897" y="3455124"/>
                  </a:lnTo>
                  <a:lnTo>
                    <a:pt x="10159543" y="3456673"/>
                  </a:lnTo>
                  <a:lnTo>
                    <a:pt x="10167188" y="3455124"/>
                  </a:lnTo>
                  <a:lnTo>
                    <a:pt x="10173437" y="3450907"/>
                  </a:lnTo>
                  <a:lnTo>
                    <a:pt x="10177640" y="3444659"/>
                  </a:lnTo>
                  <a:lnTo>
                    <a:pt x="10179177" y="3437013"/>
                  </a:lnTo>
                  <a:close/>
                </a:path>
                <a:path w="14841219" h="10718800" extrusionOk="0">
                  <a:moveTo>
                    <a:pt x="10179177" y="3336912"/>
                  </a:moveTo>
                  <a:lnTo>
                    <a:pt x="10177640" y="3329267"/>
                  </a:lnTo>
                  <a:lnTo>
                    <a:pt x="10173437" y="3323031"/>
                  </a:lnTo>
                  <a:lnTo>
                    <a:pt x="10167188" y="3318814"/>
                  </a:lnTo>
                  <a:lnTo>
                    <a:pt x="10159543" y="3317278"/>
                  </a:lnTo>
                  <a:lnTo>
                    <a:pt x="10151897" y="3318814"/>
                  </a:lnTo>
                  <a:lnTo>
                    <a:pt x="10145649" y="3323031"/>
                  </a:lnTo>
                  <a:lnTo>
                    <a:pt x="10141445" y="3329267"/>
                  </a:lnTo>
                  <a:lnTo>
                    <a:pt x="10139896" y="3336912"/>
                  </a:lnTo>
                  <a:lnTo>
                    <a:pt x="10141445" y="3344570"/>
                  </a:lnTo>
                  <a:lnTo>
                    <a:pt x="10145649" y="3350818"/>
                  </a:lnTo>
                  <a:lnTo>
                    <a:pt x="10151897" y="3355035"/>
                  </a:lnTo>
                  <a:lnTo>
                    <a:pt x="10159543" y="3356572"/>
                  </a:lnTo>
                  <a:lnTo>
                    <a:pt x="10167188" y="3355035"/>
                  </a:lnTo>
                  <a:lnTo>
                    <a:pt x="10173437" y="3350818"/>
                  </a:lnTo>
                  <a:lnTo>
                    <a:pt x="10177640" y="3344570"/>
                  </a:lnTo>
                  <a:lnTo>
                    <a:pt x="10179177" y="3336912"/>
                  </a:lnTo>
                  <a:close/>
                </a:path>
                <a:path w="14841219" h="10718800" extrusionOk="0">
                  <a:moveTo>
                    <a:pt x="10179177" y="3236823"/>
                  </a:moveTo>
                  <a:lnTo>
                    <a:pt x="10177640" y="3229178"/>
                  </a:lnTo>
                  <a:lnTo>
                    <a:pt x="10173437" y="3222929"/>
                  </a:lnTo>
                  <a:lnTo>
                    <a:pt x="10167188" y="3218726"/>
                  </a:lnTo>
                  <a:lnTo>
                    <a:pt x="10159543" y="3217176"/>
                  </a:lnTo>
                  <a:lnTo>
                    <a:pt x="10151897" y="3218726"/>
                  </a:lnTo>
                  <a:lnTo>
                    <a:pt x="10145649" y="3222929"/>
                  </a:lnTo>
                  <a:lnTo>
                    <a:pt x="10141445" y="3229178"/>
                  </a:lnTo>
                  <a:lnTo>
                    <a:pt x="10139896" y="3236823"/>
                  </a:lnTo>
                  <a:lnTo>
                    <a:pt x="10141445" y="3244469"/>
                  </a:lnTo>
                  <a:lnTo>
                    <a:pt x="10145649" y="3250717"/>
                  </a:lnTo>
                  <a:lnTo>
                    <a:pt x="10151897" y="3254921"/>
                  </a:lnTo>
                  <a:lnTo>
                    <a:pt x="10159543" y="3256470"/>
                  </a:lnTo>
                  <a:lnTo>
                    <a:pt x="10167188" y="3254921"/>
                  </a:lnTo>
                  <a:lnTo>
                    <a:pt x="10173437" y="3250717"/>
                  </a:lnTo>
                  <a:lnTo>
                    <a:pt x="10177640" y="3244469"/>
                  </a:lnTo>
                  <a:lnTo>
                    <a:pt x="10179177" y="3236823"/>
                  </a:lnTo>
                  <a:close/>
                </a:path>
                <a:path w="14841219" h="10718800" extrusionOk="0">
                  <a:moveTo>
                    <a:pt x="10179177" y="3136722"/>
                  </a:moveTo>
                  <a:lnTo>
                    <a:pt x="10177640" y="3129076"/>
                  </a:lnTo>
                  <a:lnTo>
                    <a:pt x="10173424" y="3122828"/>
                  </a:lnTo>
                  <a:lnTo>
                    <a:pt x="10167188" y="3118624"/>
                  </a:lnTo>
                  <a:lnTo>
                    <a:pt x="10159543" y="3117075"/>
                  </a:lnTo>
                  <a:lnTo>
                    <a:pt x="10151897" y="3118624"/>
                  </a:lnTo>
                  <a:lnTo>
                    <a:pt x="10145649" y="3122828"/>
                  </a:lnTo>
                  <a:lnTo>
                    <a:pt x="10141445" y="3129076"/>
                  </a:lnTo>
                  <a:lnTo>
                    <a:pt x="10139896" y="3136722"/>
                  </a:lnTo>
                  <a:lnTo>
                    <a:pt x="10141445" y="3144367"/>
                  </a:lnTo>
                  <a:lnTo>
                    <a:pt x="10145649" y="3150616"/>
                  </a:lnTo>
                  <a:lnTo>
                    <a:pt x="10151897" y="3154819"/>
                  </a:lnTo>
                  <a:lnTo>
                    <a:pt x="10159543" y="3156369"/>
                  </a:lnTo>
                  <a:lnTo>
                    <a:pt x="10167188" y="3154819"/>
                  </a:lnTo>
                  <a:lnTo>
                    <a:pt x="10173424" y="3150616"/>
                  </a:lnTo>
                  <a:lnTo>
                    <a:pt x="10177640" y="3144367"/>
                  </a:lnTo>
                  <a:lnTo>
                    <a:pt x="10179177" y="3136722"/>
                  </a:lnTo>
                  <a:close/>
                </a:path>
                <a:path w="14841219" h="10718800" extrusionOk="0">
                  <a:moveTo>
                    <a:pt x="10179177" y="3036633"/>
                  </a:moveTo>
                  <a:lnTo>
                    <a:pt x="10177640" y="3028988"/>
                  </a:lnTo>
                  <a:lnTo>
                    <a:pt x="10173424" y="3022739"/>
                  </a:lnTo>
                  <a:lnTo>
                    <a:pt x="10167188" y="3018523"/>
                  </a:lnTo>
                  <a:lnTo>
                    <a:pt x="10159543" y="3016986"/>
                  </a:lnTo>
                  <a:lnTo>
                    <a:pt x="10151897" y="3018523"/>
                  </a:lnTo>
                  <a:lnTo>
                    <a:pt x="10145649" y="3022739"/>
                  </a:lnTo>
                  <a:lnTo>
                    <a:pt x="10141445" y="3028988"/>
                  </a:lnTo>
                  <a:lnTo>
                    <a:pt x="10139896" y="3036633"/>
                  </a:lnTo>
                  <a:lnTo>
                    <a:pt x="10141445" y="3044279"/>
                  </a:lnTo>
                  <a:lnTo>
                    <a:pt x="10145649" y="3050527"/>
                  </a:lnTo>
                  <a:lnTo>
                    <a:pt x="10151897" y="3054731"/>
                  </a:lnTo>
                  <a:lnTo>
                    <a:pt x="10159543" y="3056280"/>
                  </a:lnTo>
                  <a:lnTo>
                    <a:pt x="10167188" y="3054731"/>
                  </a:lnTo>
                  <a:lnTo>
                    <a:pt x="10173424" y="3050527"/>
                  </a:lnTo>
                  <a:lnTo>
                    <a:pt x="10177640" y="3044279"/>
                  </a:lnTo>
                  <a:lnTo>
                    <a:pt x="10179177" y="3036633"/>
                  </a:lnTo>
                  <a:close/>
                </a:path>
                <a:path w="14841219" h="10718800" extrusionOk="0">
                  <a:moveTo>
                    <a:pt x="10179177" y="2936532"/>
                  </a:moveTo>
                  <a:lnTo>
                    <a:pt x="10177640" y="2928886"/>
                  </a:lnTo>
                  <a:lnTo>
                    <a:pt x="10173424" y="2922638"/>
                  </a:lnTo>
                  <a:lnTo>
                    <a:pt x="10167188" y="2918434"/>
                  </a:lnTo>
                  <a:lnTo>
                    <a:pt x="10159543" y="2916885"/>
                  </a:lnTo>
                  <a:lnTo>
                    <a:pt x="10151897" y="2918434"/>
                  </a:lnTo>
                  <a:lnTo>
                    <a:pt x="10145649" y="2922638"/>
                  </a:lnTo>
                  <a:lnTo>
                    <a:pt x="10141445" y="2928886"/>
                  </a:lnTo>
                  <a:lnTo>
                    <a:pt x="10139896" y="2936532"/>
                  </a:lnTo>
                  <a:lnTo>
                    <a:pt x="10141445" y="2944190"/>
                  </a:lnTo>
                  <a:lnTo>
                    <a:pt x="10145649" y="2950426"/>
                  </a:lnTo>
                  <a:lnTo>
                    <a:pt x="10151897" y="2954642"/>
                  </a:lnTo>
                  <a:lnTo>
                    <a:pt x="10159543" y="2956179"/>
                  </a:lnTo>
                  <a:lnTo>
                    <a:pt x="10167188" y="2954642"/>
                  </a:lnTo>
                  <a:lnTo>
                    <a:pt x="10173424" y="2950426"/>
                  </a:lnTo>
                  <a:lnTo>
                    <a:pt x="10177640" y="2944190"/>
                  </a:lnTo>
                  <a:lnTo>
                    <a:pt x="10179177" y="2936532"/>
                  </a:lnTo>
                  <a:close/>
                </a:path>
                <a:path w="14841219" h="10718800" extrusionOk="0">
                  <a:moveTo>
                    <a:pt x="10179177" y="2836443"/>
                  </a:moveTo>
                  <a:lnTo>
                    <a:pt x="10177640" y="2828798"/>
                  </a:lnTo>
                  <a:lnTo>
                    <a:pt x="10173424" y="2822549"/>
                  </a:lnTo>
                  <a:lnTo>
                    <a:pt x="10167188" y="2818333"/>
                  </a:lnTo>
                  <a:lnTo>
                    <a:pt x="10159543" y="2816783"/>
                  </a:lnTo>
                  <a:lnTo>
                    <a:pt x="10151897" y="2818333"/>
                  </a:lnTo>
                  <a:lnTo>
                    <a:pt x="10145649" y="2822549"/>
                  </a:lnTo>
                  <a:lnTo>
                    <a:pt x="10141445" y="2828798"/>
                  </a:lnTo>
                  <a:lnTo>
                    <a:pt x="10139896" y="2836443"/>
                  </a:lnTo>
                  <a:lnTo>
                    <a:pt x="10141445" y="2844088"/>
                  </a:lnTo>
                  <a:lnTo>
                    <a:pt x="10145649" y="2850337"/>
                  </a:lnTo>
                  <a:lnTo>
                    <a:pt x="10151897" y="2854541"/>
                  </a:lnTo>
                  <a:lnTo>
                    <a:pt x="10159543" y="2856077"/>
                  </a:lnTo>
                  <a:lnTo>
                    <a:pt x="10167188" y="2854541"/>
                  </a:lnTo>
                  <a:lnTo>
                    <a:pt x="10173424" y="2850337"/>
                  </a:lnTo>
                  <a:lnTo>
                    <a:pt x="10177640" y="2844088"/>
                  </a:lnTo>
                  <a:lnTo>
                    <a:pt x="10179177" y="2836443"/>
                  </a:lnTo>
                  <a:close/>
                </a:path>
                <a:path w="14841219" h="10718800" extrusionOk="0">
                  <a:moveTo>
                    <a:pt x="10179177" y="2736342"/>
                  </a:moveTo>
                  <a:lnTo>
                    <a:pt x="10177640" y="2728696"/>
                  </a:lnTo>
                  <a:lnTo>
                    <a:pt x="10173437" y="2722448"/>
                  </a:lnTo>
                  <a:lnTo>
                    <a:pt x="10167188" y="2718231"/>
                  </a:lnTo>
                  <a:lnTo>
                    <a:pt x="10159543" y="2716695"/>
                  </a:lnTo>
                  <a:lnTo>
                    <a:pt x="10151897" y="2718231"/>
                  </a:lnTo>
                  <a:lnTo>
                    <a:pt x="10145649" y="2722448"/>
                  </a:lnTo>
                  <a:lnTo>
                    <a:pt x="10141445" y="2728696"/>
                  </a:lnTo>
                  <a:lnTo>
                    <a:pt x="10139896" y="2736342"/>
                  </a:lnTo>
                  <a:lnTo>
                    <a:pt x="10141445" y="2743987"/>
                  </a:lnTo>
                  <a:lnTo>
                    <a:pt x="10145649" y="2750235"/>
                  </a:lnTo>
                  <a:lnTo>
                    <a:pt x="10151897" y="2754439"/>
                  </a:lnTo>
                  <a:lnTo>
                    <a:pt x="10159543" y="2755989"/>
                  </a:lnTo>
                  <a:lnTo>
                    <a:pt x="10167188" y="2754439"/>
                  </a:lnTo>
                  <a:lnTo>
                    <a:pt x="10173437" y="2750235"/>
                  </a:lnTo>
                  <a:lnTo>
                    <a:pt x="10177640" y="2743987"/>
                  </a:lnTo>
                  <a:lnTo>
                    <a:pt x="10179177" y="2736342"/>
                  </a:lnTo>
                  <a:close/>
                </a:path>
                <a:path w="14841219" h="10718800" extrusionOk="0">
                  <a:moveTo>
                    <a:pt x="10179177" y="2636240"/>
                  </a:moveTo>
                  <a:lnTo>
                    <a:pt x="10177640" y="2628595"/>
                  </a:lnTo>
                  <a:lnTo>
                    <a:pt x="10173437" y="2622346"/>
                  </a:lnTo>
                  <a:lnTo>
                    <a:pt x="10167188" y="2618143"/>
                  </a:lnTo>
                  <a:lnTo>
                    <a:pt x="10159543" y="2616593"/>
                  </a:lnTo>
                  <a:lnTo>
                    <a:pt x="10151897" y="2618143"/>
                  </a:lnTo>
                  <a:lnTo>
                    <a:pt x="10145649" y="2622346"/>
                  </a:lnTo>
                  <a:lnTo>
                    <a:pt x="10141445" y="2628595"/>
                  </a:lnTo>
                  <a:lnTo>
                    <a:pt x="10139896" y="2636240"/>
                  </a:lnTo>
                  <a:lnTo>
                    <a:pt x="10141445" y="2643898"/>
                  </a:lnTo>
                  <a:lnTo>
                    <a:pt x="10145649" y="2650134"/>
                  </a:lnTo>
                  <a:lnTo>
                    <a:pt x="10151897" y="2654350"/>
                  </a:lnTo>
                  <a:lnTo>
                    <a:pt x="10159543" y="2655887"/>
                  </a:lnTo>
                  <a:lnTo>
                    <a:pt x="10167188" y="2654350"/>
                  </a:lnTo>
                  <a:lnTo>
                    <a:pt x="10173437" y="2650134"/>
                  </a:lnTo>
                  <a:lnTo>
                    <a:pt x="10177640" y="2643898"/>
                  </a:lnTo>
                  <a:lnTo>
                    <a:pt x="10179177" y="2636240"/>
                  </a:lnTo>
                  <a:close/>
                </a:path>
                <a:path w="14841219" h="10718800" extrusionOk="0">
                  <a:moveTo>
                    <a:pt x="10179177" y="2536164"/>
                  </a:moveTo>
                  <a:lnTo>
                    <a:pt x="10177640" y="2528506"/>
                  </a:lnTo>
                  <a:lnTo>
                    <a:pt x="10173437" y="2522258"/>
                  </a:lnTo>
                  <a:lnTo>
                    <a:pt x="10167188" y="2518054"/>
                  </a:lnTo>
                  <a:lnTo>
                    <a:pt x="10159543" y="2516505"/>
                  </a:lnTo>
                  <a:lnTo>
                    <a:pt x="10151897" y="2518054"/>
                  </a:lnTo>
                  <a:lnTo>
                    <a:pt x="10145649" y="2522258"/>
                  </a:lnTo>
                  <a:lnTo>
                    <a:pt x="10141445" y="2528506"/>
                  </a:lnTo>
                  <a:lnTo>
                    <a:pt x="10139896" y="2536164"/>
                  </a:lnTo>
                  <a:lnTo>
                    <a:pt x="10141445" y="2543810"/>
                  </a:lnTo>
                  <a:lnTo>
                    <a:pt x="10145649" y="2550045"/>
                  </a:lnTo>
                  <a:lnTo>
                    <a:pt x="10151897" y="2554262"/>
                  </a:lnTo>
                  <a:lnTo>
                    <a:pt x="10159543" y="2555798"/>
                  </a:lnTo>
                  <a:lnTo>
                    <a:pt x="10167188" y="2554262"/>
                  </a:lnTo>
                  <a:lnTo>
                    <a:pt x="10173437" y="2550045"/>
                  </a:lnTo>
                  <a:lnTo>
                    <a:pt x="10177640" y="2543810"/>
                  </a:lnTo>
                  <a:lnTo>
                    <a:pt x="10179177" y="2536164"/>
                  </a:lnTo>
                  <a:close/>
                </a:path>
                <a:path w="14841219" h="10718800" extrusionOk="0">
                  <a:moveTo>
                    <a:pt x="10179177" y="2436063"/>
                  </a:moveTo>
                  <a:lnTo>
                    <a:pt x="10177640" y="2428405"/>
                  </a:lnTo>
                  <a:lnTo>
                    <a:pt x="10173437" y="2422156"/>
                  </a:lnTo>
                  <a:lnTo>
                    <a:pt x="10167188" y="2417953"/>
                  </a:lnTo>
                  <a:lnTo>
                    <a:pt x="10159543" y="2416403"/>
                  </a:lnTo>
                  <a:lnTo>
                    <a:pt x="10151897" y="2417953"/>
                  </a:lnTo>
                  <a:lnTo>
                    <a:pt x="10145649" y="2422156"/>
                  </a:lnTo>
                  <a:lnTo>
                    <a:pt x="10141445" y="2428405"/>
                  </a:lnTo>
                  <a:lnTo>
                    <a:pt x="10139896" y="2436063"/>
                  </a:lnTo>
                  <a:lnTo>
                    <a:pt x="10141445" y="2443708"/>
                  </a:lnTo>
                  <a:lnTo>
                    <a:pt x="10145649" y="2449944"/>
                  </a:lnTo>
                  <a:lnTo>
                    <a:pt x="10151897" y="2454160"/>
                  </a:lnTo>
                  <a:lnTo>
                    <a:pt x="10159543" y="2455710"/>
                  </a:lnTo>
                  <a:lnTo>
                    <a:pt x="10167188" y="2454160"/>
                  </a:lnTo>
                  <a:lnTo>
                    <a:pt x="10173437" y="2449944"/>
                  </a:lnTo>
                  <a:lnTo>
                    <a:pt x="10177640" y="2443708"/>
                  </a:lnTo>
                  <a:lnTo>
                    <a:pt x="10179177" y="2436063"/>
                  </a:lnTo>
                  <a:close/>
                </a:path>
                <a:path w="14841219" h="10718800" extrusionOk="0">
                  <a:moveTo>
                    <a:pt x="10179177" y="2335961"/>
                  </a:moveTo>
                  <a:lnTo>
                    <a:pt x="10177640" y="2328316"/>
                  </a:lnTo>
                  <a:lnTo>
                    <a:pt x="10173437" y="2322068"/>
                  </a:lnTo>
                  <a:lnTo>
                    <a:pt x="10167188" y="2317851"/>
                  </a:lnTo>
                  <a:lnTo>
                    <a:pt x="10159543" y="2316315"/>
                  </a:lnTo>
                  <a:lnTo>
                    <a:pt x="10151897" y="2317851"/>
                  </a:lnTo>
                  <a:lnTo>
                    <a:pt x="10145649" y="2322068"/>
                  </a:lnTo>
                  <a:lnTo>
                    <a:pt x="10141445" y="2328316"/>
                  </a:lnTo>
                  <a:lnTo>
                    <a:pt x="10139896" y="2335961"/>
                  </a:lnTo>
                  <a:lnTo>
                    <a:pt x="10141445" y="2343607"/>
                  </a:lnTo>
                  <a:lnTo>
                    <a:pt x="10145649" y="2349855"/>
                  </a:lnTo>
                  <a:lnTo>
                    <a:pt x="10151897" y="2354072"/>
                  </a:lnTo>
                  <a:lnTo>
                    <a:pt x="10159543" y="2355608"/>
                  </a:lnTo>
                  <a:lnTo>
                    <a:pt x="10167188" y="2354072"/>
                  </a:lnTo>
                  <a:lnTo>
                    <a:pt x="10173437" y="2349855"/>
                  </a:lnTo>
                  <a:lnTo>
                    <a:pt x="10177640" y="2343607"/>
                  </a:lnTo>
                  <a:lnTo>
                    <a:pt x="10179177" y="2335961"/>
                  </a:lnTo>
                  <a:close/>
                </a:path>
                <a:path w="14841219" h="10718800" extrusionOk="0">
                  <a:moveTo>
                    <a:pt x="10179177" y="2235860"/>
                  </a:moveTo>
                  <a:lnTo>
                    <a:pt x="10177640" y="2228215"/>
                  </a:lnTo>
                  <a:lnTo>
                    <a:pt x="10173437" y="2221966"/>
                  </a:lnTo>
                  <a:lnTo>
                    <a:pt x="10167188" y="2217763"/>
                  </a:lnTo>
                  <a:lnTo>
                    <a:pt x="10159543" y="2216213"/>
                  </a:lnTo>
                  <a:lnTo>
                    <a:pt x="10151897" y="2217763"/>
                  </a:lnTo>
                  <a:lnTo>
                    <a:pt x="10145649" y="2221966"/>
                  </a:lnTo>
                  <a:lnTo>
                    <a:pt x="10141445" y="2228215"/>
                  </a:lnTo>
                  <a:lnTo>
                    <a:pt x="10139896" y="2235860"/>
                  </a:lnTo>
                  <a:lnTo>
                    <a:pt x="10141445" y="2243505"/>
                  </a:lnTo>
                  <a:lnTo>
                    <a:pt x="10145649" y="2249754"/>
                  </a:lnTo>
                  <a:lnTo>
                    <a:pt x="10151897" y="2253970"/>
                  </a:lnTo>
                  <a:lnTo>
                    <a:pt x="10159543" y="2255507"/>
                  </a:lnTo>
                  <a:lnTo>
                    <a:pt x="10167188" y="2253970"/>
                  </a:lnTo>
                  <a:lnTo>
                    <a:pt x="10173437" y="2249754"/>
                  </a:lnTo>
                  <a:lnTo>
                    <a:pt x="10177640" y="2243505"/>
                  </a:lnTo>
                  <a:lnTo>
                    <a:pt x="10179177" y="2235860"/>
                  </a:lnTo>
                  <a:close/>
                </a:path>
                <a:path w="14841219" h="10718800" extrusionOk="0">
                  <a:moveTo>
                    <a:pt x="10179177" y="2035670"/>
                  </a:moveTo>
                  <a:lnTo>
                    <a:pt x="10177640" y="2028024"/>
                  </a:lnTo>
                  <a:lnTo>
                    <a:pt x="10173437" y="2021776"/>
                  </a:lnTo>
                  <a:lnTo>
                    <a:pt x="10167188" y="2017572"/>
                  </a:lnTo>
                  <a:lnTo>
                    <a:pt x="10159543" y="2016036"/>
                  </a:lnTo>
                  <a:lnTo>
                    <a:pt x="10151897" y="2017572"/>
                  </a:lnTo>
                  <a:lnTo>
                    <a:pt x="10145649" y="2021776"/>
                  </a:lnTo>
                  <a:lnTo>
                    <a:pt x="10141445" y="2028024"/>
                  </a:lnTo>
                  <a:lnTo>
                    <a:pt x="10139896" y="2035670"/>
                  </a:lnTo>
                  <a:lnTo>
                    <a:pt x="10141445" y="2043315"/>
                  </a:lnTo>
                  <a:lnTo>
                    <a:pt x="10145649" y="2049564"/>
                  </a:lnTo>
                  <a:lnTo>
                    <a:pt x="10151897" y="2053780"/>
                  </a:lnTo>
                  <a:lnTo>
                    <a:pt x="10159543" y="2055317"/>
                  </a:lnTo>
                  <a:lnTo>
                    <a:pt x="10167188" y="2053780"/>
                  </a:lnTo>
                  <a:lnTo>
                    <a:pt x="10173437" y="2049564"/>
                  </a:lnTo>
                  <a:lnTo>
                    <a:pt x="10177640" y="2043315"/>
                  </a:lnTo>
                  <a:lnTo>
                    <a:pt x="10179177" y="2035670"/>
                  </a:lnTo>
                  <a:close/>
                </a:path>
                <a:path w="14841219" h="10718800" extrusionOk="0">
                  <a:moveTo>
                    <a:pt x="10179177" y="1935568"/>
                  </a:moveTo>
                  <a:lnTo>
                    <a:pt x="10177640" y="1927923"/>
                  </a:lnTo>
                  <a:lnTo>
                    <a:pt x="10173437" y="1921675"/>
                  </a:lnTo>
                  <a:lnTo>
                    <a:pt x="10167188" y="1917471"/>
                  </a:lnTo>
                  <a:lnTo>
                    <a:pt x="10159543" y="1915922"/>
                  </a:lnTo>
                  <a:lnTo>
                    <a:pt x="10151897" y="1917471"/>
                  </a:lnTo>
                  <a:lnTo>
                    <a:pt x="10145649" y="1921675"/>
                  </a:lnTo>
                  <a:lnTo>
                    <a:pt x="10141445" y="1927923"/>
                  </a:lnTo>
                  <a:lnTo>
                    <a:pt x="10139896" y="1935568"/>
                  </a:lnTo>
                  <a:lnTo>
                    <a:pt x="10141445" y="1943214"/>
                  </a:lnTo>
                  <a:lnTo>
                    <a:pt x="10145649" y="1949462"/>
                  </a:lnTo>
                  <a:lnTo>
                    <a:pt x="10151897" y="1953679"/>
                  </a:lnTo>
                  <a:lnTo>
                    <a:pt x="10159543" y="1955228"/>
                  </a:lnTo>
                  <a:lnTo>
                    <a:pt x="10167188" y="1953679"/>
                  </a:lnTo>
                  <a:lnTo>
                    <a:pt x="10173437" y="1949462"/>
                  </a:lnTo>
                  <a:lnTo>
                    <a:pt x="10177640" y="1943214"/>
                  </a:lnTo>
                  <a:lnTo>
                    <a:pt x="10179177" y="1935568"/>
                  </a:lnTo>
                  <a:close/>
                </a:path>
                <a:path w="14841219" h="10718800" extrusionOk="0">
                  <a:moveTo>
                    <a:pt x="10179177" y="1835480"/>
                  </a:moveTo>
                  <a:lnTo>
                    <a:pt x="10177640" y="1827834"/>
                  </a:lnTo>
                  <a:lnTo>
                    <a:pt x="10173437" y="1821586"/>
                  </a:lnTo>
                  <a:lnTo>
                    <a:pt x="10167188" y="1817370"/>
                  </a:lnTo>
                  <a:lnTo>
                    <a:pt x="10159543" y="1815833"/>
                  </a:lnTo>
                  <a:lnTo>
                    <a:pt x="10151897" y="1817370"/>
                  </a:lnTo>
                  <a:lnTo>
                    <a:pt x="10145649" y="1821586"/>
                  </a:lnTo>
                  <a:lnTo>
                    <a:pt x="10141445" y="1827834"/>
                  </a:lnTo>
                  <a:lnTo>
                    <a:pt x="10139896" y="1835480"/>
                  </a:lnTo>
                  <a:lnTo>
                    <a:pt x="10141445" y="1843125"/>
                  </a:lnTo>
                  <a:lnTo>
                    <a:pt x="10145649" y="1849374"/>
                  </a:lnTo>
                  <a:lnTo>
                    <a:pt x="10151897" y="1853577"/>
                  </a:lnTo>
                  <a:lnTo>
                    <a:pt x="10159543" y="1855127"/>
                  </a:lnTo>
                  <a:lnTo>
                    <a:pt x="10167188" y="1853577"/>
                  </a:lnTo>
                  <a:lnTo>
                    <a:pt x="10173437" y="1849374"/>
                  </a:lnTo>
                  <a:lnTo>
                    <a:pt x="10177640" y="1843125"/>
                  </a:lnTo>
                  <a:lnTo>
                    <a:pt x="10179177" y="1835480"/>
                  </a:lnTo>
                  <a:close/>
                </a:path>
                <a:path w="14841219" h="10718800" extrusionOk="0">
                  <a:moveTo>
                    <a:pt x="10179177" y="1735378"/>
                  </a:moveTo>
                  <a:lnTo>
                    <a:pt x="10177640" y="1727733"/>
                  </a:lnTo>
                  <a:lnTo>
                    <a:pt x="10173437" y="1721485"/>
                  </a:lnTo>
                  <a:lnTo>
                    <a:pt x="10167188" y="1717281"/>
                  </a:lnTo>
                  <a:lnTo>
                    <a:pt x="10159543" y="1715731"/>
                  </a:lnTo>
                  <a:lnTo>
                    <a:pt x="10151897" y="1717281"/>
                  </a:lnTo>
                  <a:lnTo>
                    <a:pt x="10145649" y="1721485"/>
                  </a:lnTo>
                  <a:lnTo>
                    <a:pt x="10141445" y="1727733"/>
                  </a:lnTo>
                  <a:lnTo>
                    <a:pt x="10139896" y="1735378"/>
                  </a:lnTo>
                  <a:lnTo>
                    <a:pt x="10141445" y="1743024"/>
                  </a:lnTo>
                  <a:lnTo>
                    <a:pt x="10145649" y="1749272"/>
                  </a:lnTo>
                  <a:lnTo>
                    <a:pt x="10151897" y="1753489"/>
                  </a:lnTo>
                  <a:lnTo>
                    <a:pt x="10159543" y="1755025"/>
                  </a:lnTo>
                  <a:lnTo>
                    <a:pt x="10167188" y="1753489"/>
                  </a:lnTo>
                  <a:lnTo>
                    <a:pt x="10173437" y="1749272"/>
                  </a:lnTo>
                  <a:lnTo>
                    <a:pt x="10177640" y="1743024"/>
                  </a:lnTo>
                  <a:lnTo>
                    <a:pt x="10179177" y="1735378"/>
                  </a:lnTo>
                  <a:close/>
                </a:path>
                <a:path w="14841219" h="10718800" extrusionOk="0">
                  <a:moveTo>
                    <a:pt x="10179177" y="1635277"/>
                  </a:moveTo>
                  <a:lnTo>
                    <a:pt x="10177640" y="1627632"/>
                  </a:lnTo>
                  <a:lnTo>
                    <a:pt x="10173437" y="1621396"/>
                  </a:lnTo>
                  <a:lnTo>
                    <a:pt x="10167188" y="1617179"/>
                  </a:lnTo>
                  <a:lnTo>
                    <a:pt x="10159543" y="1615630"/>
                  </a:lnTo>
                  <a:lnTo>
                    <a:pt x="10151897" y="1617179"/>
                  </a:lnTo>
                  <a:lnTo>
                    <a:pt x="10145649" y="1621396"/>
                  </a:lnTo>
                  <a:lnTo>
                    <a:pt x="10141445" y="1627632"/>
                  </a:lnTo>
                  <a:lnTo>
                    <a:pt x="10139896" y="1635277"/>
                  </a:lnTo>
                  <a:lnTo>
                    <a:pt x="10141445" y="1642935"/>
                  </a:lnTo>
                  <a:lnTo>
                    <a:pt x="10145649" y="1649183"/>
                  </a:lnTo>
                  <a:lnTo>
                    <a:pt x="10151897" y="1653387"/>
                  </a:lnTo>
                  <a:lnTo>
                    <a:pt x="10159543" y="1654937"/>
                  </a:lnTo>
                  <a:lnTo>
                    <a:pt x="10167188" y="1653387"/>
                  </a:lnTo>
                  <a:lnTo>
                    <a:pt x="10173437" y="1649183"/>
                  </a:lnTo>
                  <a:lnTo>
                    <a:pt x="10177640" y="1642935"/>
                  </a:lnTo>
                  <a:lnTo>
                    <a:pt x="10179177" y="1635277"/>
                  </a:lnTo>
                  <a:close/>
                </a:path>
                <a:path w="14841219" h="10718800" extrusionOk="0">
                  <a:moveTo>
                    <a:pt x="10179177" y="1535188"/>
                  </a:moveTo>
                  <a:lnTo>
                    <a:pt x="10177640" y="1527543"/>
                  </a:lnTo>
                  <a:lnTo>
                    <a:pt x="10173424" y="1521294"/>
                  </a:lnTo>
                  <a:lnTo>
                    <a:pt x="10167188" y="1517091"/>
                  </a:lnTo>
                  <a:lnTo>
                    <a:pt x="10159543" y="1515541"/>
                  </a:lnTo>
                  <a:lnTo>
                    <a:pt x="10151897" y="1517091"/>
                  </a:lnTo>
                  <a:lnTo>
                    <a:pt x="10145649" y="1521294"/>
                  </a:lnTo>
                  <a:lnTo>
                    <a:pt x="10141445" y="1527543"/>
                  </a:lnTo>
                  <a:lnTo>
                    <a:pt x="10139896" y="1535188"/>
                  </a:lnTo>
                  <a:lnTo>
                    <a:pt x="10141445" y="1542834"/>
                  </a:lnTo>
                  <a:lnTo>
                    <a:pt x="10145649" y="1549082"/>
                  </a:lnTo>
                  <a:lnTo>
                    <a:pt x="10151897" y="1553298"/>
                  </a:lnTo>
                  <a:lnTo>
                    <a:pt x="10159543" y="1554835"/>
                  </a:lnTo>
                  <a:lnTo>
                    <a:pt x="10167188" y="1553298"/>
                  </a:lnTo>
                  <a:lnTo>
                    <a:pt x="10173424" y="1549082"/>
                  </a:lnTo>
                  <a:lnTo>
                    <a:pt x="10177640" y="1542834"/>
                  </a:lnTo>
                  <a:lnTo>
                    <a:pt x="10179177" y="1535188"/>
                  </a:lnTo>
                  <a:close/>
                </a:path>
                <a:path w="14841219" h="10718800" extrusionOk="0">
                  <a:moveTo>
                    <a:pt x="10179177" y="1435100"/>
                  </a:moveTo>
                  <a:lnTo>
                    <a:pt x="10177640" y="1427441"/>
                  </a:lnTo>
                  <a:lnTo>
                    <a:pt x="10173424" y="1421206"/>
                  </a:lnTo>
                  <a:lnTo>
                    <a:pt x="10167188" y="1416989"/>
                  </a:lnTo>
                  <a:lnTo>
                    <a:pt x="10159543" y="1415440"/>
                  </a:lnTo>
                  <a:lnTo>
                    <a:pt x="10151897" y="1416989"/>
                  </a:lnTo>
                  <a:lnTo>
                    <a:pt x="10145649" y="1421206"/>
                  </a:lnTo>
                  <a:lnTo>
                    <a:pt x="10141445" y="1427441"/>
                  </a:lnTo>
                  <a:lnTo>
                    <a:pt x="10139896" y="1435100"/>
                  </a:lnTo>
                  <a:lnTo>
                    <a:pt x="10141445" y="1442745"/>
                  </a:lnTo>
                  <a:lnTo>
                    <a:pt x="10145649" y="1448981"/>
                  </a:lnTo>
                  <a:lnTo>
                    <a:pt x="10151897" y="1453197"/>
                  </a:lnTo>
                  <a:lnTo>
                    <a:pt x="10159543" y="1454734"/>
                  </a:lnTo>
                  <a:lnTo>
                    <a:pt x="10167188" y="1453197"/>
                  </a:lnTo>
                  <a:lnTo>
                    <a:pt x="10173424" y="1448981"/>
                  </a:lnTo>
                  <a:lnTo>
                    <a:pt x="10177640" y="1442745"/>
                  </a:lnTo>
                  <a:lnTo>
                    <a:pt x="10179177" y="1435100"/>
                  </a:lnTo>
                  <a:close/>
                </a:path>
                <a:path w="14841219" h="10718800" extrusionOk="0">
                  <a:moveTo>
                    <a:pt x="10179190" y="3737305"/>
                  </a:moveTo>
                  <a:lnTo>
                    <a:pt x="10177640" y="3729659"/>
                  </a:lnTo>
                  <a:lnTo>
                    <a:pt x="10173437" y="3723411"/>
                  </a:lnTo>
                  <a:lnTo>
                    <a:pt x="10167188" y="3719195"/>
                  </a:lnTo>
                  <a:lnTo>
                    <a:pt x="10159543" y="3717658"/>
                  </a:lnTo>
                  <a:lnTo>
                    <a:pt x="10151897" y="3719195"/>
                  </a:lnTo>
                  <a:lnTo>
                    <a:pt x="10145649" y="3723411"/>
                  </a:lnTo>
                  <a:lnTo>
                    <a:pt x="10141445" y="3729659"/>
                  </a:lnTo>
                  <a:lnTo>
                    <a:pt x="10139909" y="3737305"/>
                  </a:lnTo>
                  <a:lnTo>
                    <a:pt x="10141445" y="3744950"/>
                  </a:lnTo>
                  <a:lnTo>
                    <a:pt x="10145649" y="3751199"/>
                  </a:lnTo>
                  <a:lnTo>
                    <a:pt x="10151897" y="3755415"/>
                  </a:lnTo>
                  <a:lnTo>
                    <a:pt x="10159543" y="3756952"/>
                  </a:lnTo>
                  <a:lnTo>
                    <a:pt x="10167188" y="3755415"/>
                  </a:lnTo>
                  <a:lnTo>
                    <a:pt x="10173437" y="3751199"/>
                  </a:lnTo>
                  <a:lnTo>
                    <a:pt x="10177640" y="3744950"/>
                  </a:lnTo>
                  <a:lnTo>
                    <a:pt x="10179190" y="3737305"/>
                  </a:lnTo>
                  <a:close/>
                </a:path>
                <a:path w="14841219" h="10718800" extrusionOk="0">
                  <a:moveTo>
                    <a:pt x="10179190" y="2135771"/>
                  </a:moveTo>
                  <a:lnTo>
                    <a:pt x="10177640" y="2128113"/>
                  </a:lnTo>
                  <a:lnTo>
                    <a:pt x="10173437" y="2121878"/>
                  </a:lnTo>
                  <a:lnTo>
                    <a:pt x="10167188" y="2117661"/>
                  </a:lnTo>
                  <a:lnTo>
                    <a:pt x="10159543" y="2116112"/>
                  </a:lnTo>
                  <a:lnTo>
                    <a:pt x="10151897" y="2117661"/>
                  </a:lnTo>
                  <a:lnTo>
                    <a:pt x="10145649" y="2121878"/>
                  </a:lnTo>
                  <a:lnTo>
                    <a:pt x="10141445" y="2128113"/>
                  </a:lnTo>
                  <a:lnTo>
                    <a:pt x="10139909" y="2135771"/>
                  </a:lnTo>
                  <a:lnTo>
                    <a:pt x="10141445" y="2143417"/>
                  </a:lnTo>
                  <a:lnTo>
                    <a:pt x="10145649" y="2149652"/>
                  </a:lnTo>
                  <a:lnTo>
                    <a:pt x="10151897" y="2153869"/>
                  </a:lnTo>
                  <a:lnTo>
                    <a:pt x="10159543" y="2155406"/>
                  </a:lnTo>
                  <a:lnTo>
                    <a:pt x="10167188" y="2153869"/>
                  </a:lnTo>
                  <a:lnTo>
                    <a:pt x="10173437" y="2149652"/>
                  </a:lnTo>
                  <a:lnTo>
                    <a:pt x="10177640" y="2143417"/>
                  </a:lnTo>
                  <a:lnTo>
                    <a:pt x="10179190" y="2135771"/>
                  </a:lnTo>
                  <a:close/>
                </a:path>
                <a:path w="14841219" h="10718800" extrusionOk="0">
                  <a:moveTo>
                    <a:pt x="10253167" y="5184038"/>
                  </a:moveTo>
                  <a:lnTo>
                    <a:pt x="10251618" y="5176393"/>
                  </a:lnTo>
                  <a:lnTo>
                    <a:pt x="10247414" y="5170144"/>
                  </a:lnTo>
                  <a:lnTo>
                    <a:pt x="10241178" y="5165928"/>
                  </a:lnTo>
                  <a:lnTo>
                    <a:pt x="10233520" y="5164391"/>
                  </a:lnTo>
                  <a:lnTo>
                    <a:pt x="10225875" y="5165928"/>
                  </a:lnTo>
                  <a:lnTo>
                    <a:pt x="10219639" y="5170144"/>
                  </a:lnTo>
                  <a:lnTo>
                    <a:pt x="10215423" y="5176393"/>
                  </a:lnTo>
                  <a:lnTo>
                    <a:pt x="10213886" y="5184038"/>
                  </a:lnTo>
                  <a:lnTo>
                    <a:pt x="10215423" y="5191684"/>
                  </a:lnTo>
                  <a:lnTo>
                    <a:pt x="10219639" y="5197932"/>
                  </a:lnTo>
                  <a:lnTo>
                    <a:pt x="10225875" y="5202136"/>
                  </a:lnTo>
                  <a:lnTo>
                    <a:pt x="10233520" y="5203685"/>
                  </a:lnTo>
                  <a:lnTo>
                    <a:pt x="10241178" y="5202136"/>
                  </a:lnTo>
                  <a:lnTo>
                    <a:pt x="10247414" y="5197932"/>
                  </a:lnTo>
                  <a:lnTo>
                    <a:pt x="10251618" y="5191684"/>
                  </a:lnTo>
                  <a:lnTo>
                    <a:pt x="10253167" y="5184038"/>
                  </a:lnTo>
                  <a:close/>
                </a:path>
                <a:path w="14841219" h="10718800" extrusionOk="0">
                  <a:moveTo>
                    <a:pt x="10253167" y="5083937"/>
                  </a:moveTo>
                  <a:lnTo>
                    <a:pt x="10251618" y="5076291"/>
                  </a:lnTo>
                  <a:lnTo>
                    <a:pt x="10247414" y="5070043"/>
                  </a:lnTo>
                  <a:lnTo>
                    <a:pt x="10241178" y="5065839"/>
                  </a:lnTo>
                  <a:lnTo>
                    <a:pt x="10233520" y="5064290"/>
                  </a:lnTo>
                  <a:lnTo>
                    <a:pt x="10225875" y="5065839"/>
                  </a:lnTo>
                  <a:lnTo>
                    <a:pt x="10219639" y="5070043"/>
                  </a:lnTo>
                  <a:lnTo>
                    <a:pt x="10215423" y="5076291"/>
                  </a:lnTo>
                  <a:lnTo>
                    <a:pt x="10213886" y="5083937"/>
                  </a:lnTo>
                  <a:lnTo>
                    <a:pt x="10215423" y="5091595"/>
                  </a:lnTo>
                  <a:lnTo>
                    <a:pt x="10219639" y="5097831"/>
                  </a:lnTo>
                  <a:lnTo>
                    <a:pt x="10225875" y="5102047"/>
                  </a:lnTo>
                  <a:lnTo>
                    <a:pt x="10233520" y="5103584"/>
                  </a:lnTo>
                  <a:lnTo>
                    <a:pt x="10241178" y="5102047"/>
                  </a:lnTo>
                  <a:lnTo>
                    <a:pt x="10247414" y="5097831"/>
                  </a:lnTo>
                  <a:lnTo>
                    <a:pt x="10251618" y="5091595"/>
                  </a:lnTo>
                  <a:lnTo>
                    <a:pt x="10253167" y="5083937"/>
                  </a:lnTo>
                  <a:close/>
                </a:path>
                <a:path w="14841219" h="10718800" extrusionOk="0">
                  <a:moveTo>
                    <a:pt x="10253167" y="4983835"/>
                  </a:moveTo>
                  <a:lnTo>
                    <a:pt x="10251618" y="4976190"/>
                  </a:lnTo>
                  <a:lnTo>
                    <a:pt x="10247414" y="4969954"/>
                  </a:lnTo>
                  <a:lnTo>
                    <a:pt x="10241178" y="4965751"/>
                  </a:lnTo>
                  <a:lnTo>
                    <a:pt x="10233520" y="4964201"/>
                  </a:lnTo>
                  <a:lnTo>
                    <a:pt x="10225875" y="4965751"/>
                  </a:lnTo>
                  <a:lnTo>
                    <a:pt x="10219639" y="4969954"/>
                  </a:lnTo>
                  <a:lnTo>
                    <a:pt x="10215423" y="4976190"/>
                  </a:lnTo>
                  <a:lnTo>
                    <a:pt x="10213886" y="4983835"/>
                  </a:lnTo>
                  <a:lnTo>
                    <a:pt x="10215423" y="4991493"/>
                  </a:lnTo>
                  <a:lnTo>
                    <a:pt x="10219639" y="4997742"/>
                  </a:lnTo>
                  <a:lnTo>
                    <a:pt x="10225875" y="5001946"/>
                  </a:lnTo>
                  <a:lnTo>
                    <a:pt x="10233520" y="5003495"/>
                  </a:lnTo>
                  <a:lnTo>
                    <a:pt x="10241178" y="5001946"/>
                  </a:lnTo>
                  <a:lnTo>
                    <a:pt x="10247414" y="4997742"/>
                  </a:lnTo>
                  <a:lnTo>
                    <a:pt x="10251618" y="4991493"/>
                  </a:lnTo>
                  <a:lnTo>
                    <a:pt x="10253167" y="4983835"/>
                  </a:lnTo>
                  <a:close/>
                </a:path>
                <a:path w="14841219" h="10718800" extrusionOk="0">
                  <a:moveTo>
                    <a:pt x="10253167" y="4883747"/>
                  </a:moveTo>
                  <a:lnTo>
                    <a:pt x="10251618" y="4876101"/>
                  </a:lnTo>
                  <a:lnTo>
                    <a:pt x="10247414" y="4869866"/>
                  </a:lnTo>
                  <a:lnTo>
                    <a:pt x="10241178" y="4865662"/>
                  </a:lnTo>
                  <a:lnTo>
                    <a:pt x="10233520" y="4864112"/>
                  </a:lnTo>
                  <a:lnTo>
                    <a:pt x="10225875" y="4865662"/>
                  </a:lnTo>
                  <a:lnTo>
                    <a:pt x="10219639" y="4869866"/>
                  </a:lnTo>
                  <a:lnTo>
                    <a:pt x="10215423" y="4876101"/>
                  </a:lnTo>
                  <a:lnTo>
                    <a:pt x="10213886" y="4883747"/>
                  </a:lnTo>
                  <a:lnTo>
                    <a:pt x="10215423" y="4891392"/>
                  </a:lnTo>
                  <a:lnTo>
                    <a:pt x="10219639" y="4897640"/>
                  </a:lnTo>
                  <a:lnTo>
                    <a:pt x="10225875" y="4901857"/>
                  </a:lnTo>
                  <a:lnTo>
                    <a:pt x="10233520" y="4903394"/>
                  </a:lnTo>
                  <a:lnTo>
                    <a:pt x="10241178" y="4901857"/>
                  </a:lnTo>
                  <a:lnTo>
                    <a:pt x="10247414" y="4897640"/>
                  </a:lnTo>
                  <a:lnTo>
                    <a:pt x="10251618" y="4891392"/>
                  </a:lnTo>
                  <a:lnTo>
                    <a:pt x="10253167" y="4883747"/>
                  </a:lnTo>
                  <a:close/>
                </a:path>
                <a:path w="14841219" h="10718800" extrusionOk="0">
                  <a:moveTo>
                    <a:pt x="10253167" y="4783658"/>
                  </a:moveTo>
                  <a:lnTo>
                    <a:pt x="10251618" y="4776013"/>
                  </a:lnTo>
                  <a:lnTo>
                    <a:pt x="10247414" y="4769764"/>
                  </a:lnTo>
                  <a:lnTo>
                    <a:pt x="10241166" y="4765548"/>
                  </a:lnTo>
                  <a:lnTo>
                    <a:pt x="10233520" y="4764011"/>
                  </a:lnTo>
                  <a:lnTo>
                    <a:pt x="10225875" y="4765548"/>
                  </a:lnTo>
                  <a:lnTo>
                    <a:pt x="10219639" y="4769764"/>
                  </a:lnTo>
                  <a:lnTo>
                    <a:pt x="10215423" y="4776013"/>
                  </a:lnTo>
                  <a:lnTo>
                    <a:pt x="10213886" y="4783658"/>
                  </a:lnTo>
                  <a:lnTo>
                    <a:pt x="10215423" y="4791303"/>
                  </a:lnTo>
                  <a:lnTo>
                    <a:pt x="10219639" y="4797552"/>
                  </a:lnTo>
                  <a:lnTo>
                    <a:pt x="10225875" y="4801755"/>
                  </a:lnTo>
                  <a:lnTo>
                    <a:pt x="10233520" y="4803305"/>
                  </a:lnTo>
                  <a:lnTo>
                    <a:pt x="10241166" y="4801755"/>
                  </a:lnTo>
                  <a:lnTo>
                    <a:pt x="10247414" y="4797552"/>
                  </a:lnTo>
                  <a:lnTo>
                    <a:pt x="10251618" y="4791303"/>
                  </a:lnTo>
                  <a:lnTo>
                    <a:pt x="10253167" y="4783658"/>
                  </a:lnTo>
                  <a:close/>
                </a:path>
                <a:path w="14841219" h="10718800" extrusionOk="0">
                  <a:moveTo>
                    <a:pt x="10253167" y="4683569"/>
                  </a:moveTo>
                  <a:lnTo>
                    <a:pt x="10251618" y="4675911"/>
                  </a:lnTo>
                  <a:lnTo>
                    <a:pt x="10247414" y="4669663"/>
                  </a:lnTo>
                  <a:lnTo>
                    <a:pt x="10241166" y="4665459"/>
                  </a:lnTo>
                  <a:lnTo>
                    <a:pt x="10233520" y="4663910"/>
                  </a:lnTo>
                  <a:lnTo>
                    <a:pt x="10225875" y="4665459"/>
                  </a:lnTo>
                  <a:lnTo>
                    <a:pt x="10219639" y="4669663"/>
                  </a:lnTo>
                  <a:lnTo>
                    <a:pt x="10215423" y="4675911"/>
                  </a:lnTo>
                  <a:lnTo>
                    <a:pt x="10213886" y="4683569"/>
                  </a:lnTo>
                  <a:lnTo>
                    <a:pt x="10215423" y="4691215"/>
                  </a:lnTo>
                  <a:lnTo>
                    <a:pt x="10219639" y="4697450"/>
                  </a:lnTo>
                  <a:lnTo>
                    <a:pt x="10225875" y="4701667"/>
                  </a:lnTo>
                  <a:lnTo>
                    <a:pt x="10233520" y="4703203"/>
                  </a:lnTo>
                  <a:lnTo>
                    <a:pt x="10241166" y="4701667"/>
                  </a:lnTo>
                  <a:lnTo>
                    <a:pt x="10247414" y="4697450"/>
                  </a:lnTo>
                  <a:lnTo>
                    <a:pt x="10251618" y="4691215"/>
                  </a:lnTo>
                  <a:lnTo>
                    <a:pt x="10253167" y="4683569"/>
                  </a:lnTo>
                  <a:close/>
                </a:path>
                <a:path w="14841219" h="10718800" extrusionOk="0">
                  <a:moveTo>
                    <a:pt x="10253167" y="4583455"/>
                  </a:moveTo>
                  <a:lnTo>
                    <a:pt x="10251618" y="4575810"/>
                  </a:lnTo>
                  <a:lnTo>
                    <a:pt x="10247414" y="4569574"/>
                  </a:lnTo>
                  <a:lnTo>
                    <a:pt x="10241166" y="4565358"/>
                  </a:lnTo>
                  <a:lnTo>
                    <a:pt x="10233520" y="4563821"/>
                  </a:lnTo>
                  <a:lnTo>
                    <a:pt x="10225875" y="4565358"/>
                  </a:lnTo>
                  <a:lnTo>
                    <a:pt x="10219639" y="4569574"/>
                  </a:lnTo>
                  <a:lnTo>
                    <a:pt x="10215423" y="4575810"/>
                  </a:lnTo>
                  <a:lnTo>
                    <a:pt x="10213886" y="4583455"/>
                  </a:lnTo>
                  <a:lnTo>
                    <a:pt x="10215423" y="4591101"/>
                  </a:lnTo>
                  <a:lnTo>
                    <a:pt x="10219639" y="4597349"/>
                  </a:lnTo>
                  <a:lnTo>
                    <a:pt x="10225875" y="4601565"/>
                  </a:lnTo>
                  <a:lnTo>
                    <a:pt x="10233520" y="4603115"/>
                  </a:lnTo>
                  <a:lnTo>
                    <a:pt x="10241166" y="4601565"/>
                  </a:lnTo>
                  <a:lnTo>
                    <a:pt x="10247414" y="4597349"/>
                  </a:lnTo>
                  <a:lnTo>
                    <a:pt x="10251618" y="4591101"/>
                  </a:lnTo>
                  <a:lnTo>
                    <a:pt x="10253167" y="4583455"/>
                  </a:lnTo>
                  <a:close/>
                </a:path>
                <a:path w="14841219" h="10718800" extrusionOk="0">
                  <a:moveTo>
                    <a:pt x="10253167" y="4483366"/>
                  </a:moveTo>
                  <a:lnTo>
                    <a:pt x="10251618" y="4475721"/>
                  </a:lnTo>
                  <a:lnTo>
                    <a:pt x="10247414" y="4469473"/>
                  </a:lnTo>
                  <a:lnTo>
                    <a:pt x="10241166" y="4465269"/>
                  </a:lnTo>
                  <a:lnTo>
                    <a:pt x="10233520" y="4463720"/>
                  </a:lnTo>
                  <a:lnTo>
                    <a:pt x="10225875" y="4465269"/>
                  </a:lnTo>
                  <a:lnTo>
                    <a:pt x="10219639" y="4469473"/>
                  </a:lnTo>
                  <a:lnTo>
                    <a:pt x="10215423" y="4475721"/>
                  </a:lnTo>
                  <a:lnTo>
                    <a:pt x="10213886" y="4483366"/>
                  </a:lnTo>
                  <a:lnTo>
                    <a:pt x="10215423" y="4491012"/>
                  </a:lnTo>
                  <a:lnTo>
                    <a:pt x="10219639" y="4497260"/>
                  </a:lnTo>
                  <a:lnTo>
                    <a:pt x="10225875" y="4501477"/>
                  </a:lnTo>
                  <a:lnTo>
                    <a:pt x="10233520" y="4503013"/>
                  </a:lnTo>
                  <a:lnTo>
                    <a:pt x="10241166" y="4501477"/>
                  </a:lnTo>
                  <a:lnTo>
                    <a:pt x="10247414" y="4497260"/>
                  </a:lnTo>
                  <a:lnTo>
                    <a:pt x="10251618" y="4491012"/>
                  </a:lnTo>
                  <a:lnTo>
                    <a:pt x="10253167" y="4483366"/>
                  </a:lnTo>
                  <a:close/>
                </a:path>
                <a:path w="14841219" h="10718800" extrusionOk="0">
                  <a:moveTo>
                    <a:pt x="10253167" y="4383265"/>
                  </a:moveTo>
                  <a:lnTo>
                    <a:pt x="10251618" y="4375620"/>
                  </a:lnTo>
                  <a:lnTo>
                    <a:pt x="10247414" y="4369371"/>
                  </a:lnTo>
                  <a:lnTo>
                    <a:pt x="10241166" y="4365168"/>
                  </a:lnTo>
                  <a:lnTo>
                    <a:pt x="10233520" y="4363631"/>
                  </a:lnTo>
                  <a:lnTo>
                    <a:pt x="10225875" y="4365168"/>
                  </a:lnTo>
                  <a:lnTo>
                    <a:pt x="10219639" y="4369371"/>
                  </a:lnTo>
                  <a:lnTo>
                    <a:pt x="10215423" y="4375620"/>
                  </a:lnTo>
                  <a:lnTo>
                    <a:pt x="10213886" y="4383265"/>
                  </a:lnTo>
                  <a:lnTo>
                    <a:pt x="10215423" y="4390923"/>
                  </a:lnTo>
                  <a:lnTo>
                    <a:pt x="10219639" y="4397172"/>
                  </a:lnTo>
                  <a:lnTo>
                    <a:pt x="10225875" y="4401388"/>
                  </a:lnTo>
                  <a:lnTo>
                    <a:pt x="10233520" y="4402925"/>
                  </a:lnTo>
                  <a:lnTo>
                    <a:pt x="10241166" y="4401388"/>
                  </a:lnTo>
                  <a:lnTo>
                    <a:pt x="10247414" y="4397172"/>
                  </a:lnTo>
                  <a:lnTo>
                    <a:pt x="10251618" y="4390923"/>
                  </a:lnTo>
                  <a:lnTo>
                    <a:pt x="10253167" y="4383265"/>
                  </a:lnTo>
                  <a:close/>
                </a:path>
                <a:path w="14841219" h="10718800" extrusionOk="0">
                  <a:moveTo>
                    <a:pt x="10253167" y="4283176"/>
                  </a:moveTo>
                  <a:lnTo>
                    <a:pt x="10251618" y="4275531"/>
                  </a:lnTo>
                  <a:lnTo>
                    <a:pt x="10247414" y="4269283"/>
                  </a:lnTo>
                  <a:lnTo>
                    <a:pt x="10241178" y="4265079"/>
                  </a:lnTo>
                  <a:lnTo>
                    <a:pt x="10233520" y="4263529"/>
                  </a:lnTo>
                  <a:lnTo>
                    <a:pt x="10225875" y="4265079"/>
                  </a:lnTo>
                  <a:lnTo>
                    <a:pt x="10219639" y="4269283"/>
                  </a:lnTo>
                  <a:lnTo>
                    <a:pt x="10215423" y="4275531"/>
                  </a:lnTo>
                  <a:lnTo>
                    <a:pt x="10213886" y="4283176"/>
                  </a:lnTo>
                  <a:lnTo>
                    <a:pt x="10215423" y="4290822"/>
                  </a:lnTo>
                  <a:lnTo>
                    <a:pt x="10219639" y="4297057"/>
                  </a:lnTo>
                  <a:lnTo>
                    <a:pt x="10225875" y="4301274"/>
                  </a:lnTo>
                  <a:lnTo>
                    <a:pt x="10233520" y="4302811"/>
                  </a:lnTo>
                  <a:lnTo>
                    <a:pt x="10241178" y="4301274"/>
                  </a:lnTo>
                  <a:lnTo>
                    <a:pt x="10247414" y="4297057"/>
                  </a:lnTo>
                  <a:lnTo>
                    <a:pt x="10251618" y="4290822"/>
                  </a:lnTo>
                  <a:lnTo>
                    <a:pt x="10253167" y="4283176"/>
                  </a:lnTo>
                  <a:close/>
                </a:path>
                <a:path w="14841219" h="10718800" extrusionOk="0">
                  <a:moveTo>
                    <a:pt x="10253167" y="4183088"/>
                  </a:moveTo>
                  <a:lnTo>
                    <a:pt x="10251618" y="4175429"/>
                  </a:lnTo>
                  <a:lnTo>
                    <a:pt x="10247414" y="4169181"/>
                  </a:lnTo>
                  <a:lnTo>
                    <a:pt x="10241178" y="4164977"/>
                  </a:lnTo>
                  <a:lnTo>
                    <a:pt x="10233520" y="4163441"/>
                  </a:lnTo>
                  <a:lnTo>
                    <a:pt x="10225875" y="4164977"/>
                  </a:lnTo>
                  <a:lnTo>
                    <a:pt x="10219639" y="4169181"/>
                  </a:lnTo>
                  <a:lnTo>
                    <a:pt x="10215423" y="4175429"/>
                  </a:lnTo>
                  <a:lnTo>
                    <a:pt x="10213886" y="4183088"/>
                  </a:lnTo>
                  <a:lnTo>
                    <a:pt x="10215423" y="4190733"/>
                  </a:lnTo>
                  <a:lnTo>
                    <a:pt x="10219639" y="4196969"/>
                  </a:lnTo>
                  <a:lnTo>
                    <a:pt x="10225875" y="4201185"/>
                  </a:lnTo>
                  <a:lnTo>
                    <a:pt x="10233520" y="4202722"/>
                  </a:lnTo>
                  <a:lnTo>
                    <a:pt x="10241178" y="4201185"/>
                  </a:lnTo>
                  <a:lnTo>
                    <a:pt x="10247414" y="4196969"/>
                  </a:lnTo>
                  <a:lnTo>
                    <a:pt x="10251618" y="4190733"/>
                  </a:lnTo>
                  <a:lnTo>
                    <a:pt x="10253167" y="4183088"/>
                  </a:lnTo>
                  <a:close/>
                </a:path>
                <a:path w="14841219" h="10718800" extrusionOk="0">
                  <a:moveTo>
                    <a:pt x="10253167" y="4082986"/>
                  </a:moveTo>
                  <a:lnTo>
                    <a:pt x="10251618" y="4075341"/>
                  </a:lnTo>
                  <a:lnTo>
                    <a:pt x="10247414" y="4069092"/>
                  </a:lnTo>
                  <a:lnTo>
                    <a:pt x="10241178" y="4064889"/>
                  </a:lnTo>
                  <a:lnTo>
                    <a:pt x="10233520" y="4063339"/>
                  </a:lnTo>
                  <a:lnTo>
                    <a:pt x="10225875" y="4064889"/>
                  </a:lnTo>
                  <a:lnTo>
                    <a:pt x="10219639" y="4069092"/>
                  </a:lnTo>
                  <a:lnTo>
                    <a:pt x="10215423" y="4075341"/>
                  </a:lnTo>
                  <a:lnTo>
                    <a:pt x="10213886" y="4082986"/>
                  </a:lnTo>
                  <a:lnTo>
                    <a:pt x="10215423" y="4090632"/>
                  </a:lnTo>
                  <a:lnTo>
                    <a:pt x="10219639" y="4096880"/>
                  </a:lnTo>
                  <a:lnTo>
                    <a:pt x="10225875" y="4101084"/>
                  </a:lnTo>
                  <a:lnTo>
                    <a:pt x="10233520" y="4102633"/>
                  </a:lnTo>
                  <a:lnTo>
                    <a:pt x="10241178" y="4101084"/>
                  </a:lnTo>
                  <a:lnTo>
                    <a:pt x="10247414" y="4096880"/>
                  </a:lnTo>
                  <a:lnTo>
                    <a:pt x="10251618" y="4090632"/>
                  </a:lnTo>
                  <a:lnTo>
                    <a:pt x="10253167" y="4082986"/>
                  </a:lnTo>
                  <a:close/>
                </a:path>
                <a:path w="14841219" h="10718800" extrusionOk="0">
                  <a:moveTo>
                    <a:pt x="10253167" y="3982885"/>
                  </a:moveTo>
                  <a:lnTo>
                    <a:pt x="10251618" y="3975239"/>
                  </a:lnTo>
                  <a:lnTo>
                    <a:pt x="10247414" y="3968991"/>
                  </a:lnTo>
                  <a:lnTo>
                    <a:pt x="10241178" y="3964787"/>
                  </a:lnTo>
                  <a:lnTo>
                    <a:pt x="10233520" y="3963238"/>
                  </a:lnTo>
                  <a:lnTo>
                    <a:pt x="10225875" y="3964787"/>
                  </a:lnTo>
                  <a:lnTo>
                    <a:pt x="10219639" y="3968991"/>
                  </a:lnTo>
                  <a:lnTo>
                    <a:pt x="10215423" y="3975239"/>
                  </a:lnTo>
                  <a:lnTo>
                    <a:pt x="10213886" y="3982885"/>
                  </a:lnTo>
                  <a:lnTo>
                    <a:pt x="10215423" y="3990530"/>
                  </a:lnTo>
                  <a:lnTo>
                    <a:pt x="10219639" y="3996779"/>
                  </a:lnTo>
                  <a:lnTo>
                    <a:pt x="10225875" y="4000982"/>
                  </a:lnTo>
                  <a:lnTo>
                    <a:pt x="10233520" y="4002532"/>
                  </a:lnTo>
                  <a:lnTo>
                    <a:pt x="10241178" y="4000982"/>
                  </a:lnTo>
                  <a:lnTo>
                    <a:pt x="10247414" y="3996779"/>
                  </a:lnTo>
                  <a:lnTo>
                    <a:pt x="10251618" y="3990530"/>
                  </a:lnTo>
                  <a:lnTo>
                    <a:pt x="10253167" y="3982885"/>
                  </a:lnTo>
                  <a:close/>
                </a:path>
                <a:path w="14841219" h="10718800" extrusionOk="0">
                  <a:moveTo>
                    <a:pt x="10253167" y="3882783"/>
                  </a:moveTo>
                  <a:lnTo>
                    <a:pt x="10251618" y="3875138"/>
                  </a:lnTo>
                  <a:lnTo>
                    <a:pt x="10247414" y="3868902"/>
                  </a:lnTo>
                  <a:lnTo>
                    <a:pt x="10241178" y="3864686"/>
                  </a:lnTo>
                  <a:lnTo>
                    <a:pt x="10233520" y="3863149"/>
                  </a:lnTo>
                  <a:lnTo>
                    <a:pt x="10225875" y="3864686"/>
                  </a:lnTo>
                  <a:lnTo>
                    <a:pt x="10219639" y="3868902"/>
                  </a:lnTo>
                  <a:lnTo>
                    <a:pt x="10215423" y="3875138"/>
                  </a:lnTo>
                  <a:lnTo>
                    <a:pt x="10213886" y="3882783"/>
                  </a:lnTo>
                  <a:lnTo>
                    <a:pt x="10215423" y="3890429"/>
                  </a:lnTo>
                  <a:lnTo>
                    <a:pt x="10219639" y="3896677"/>
                  </a:lnTo>
                  <a:lnTo>
                    <a:pt x="10225875" y="3900881"/>
                  </a:lnTo>
                  <a:lnTo>
                    <a:pt x="10233520" y="3902430"/>
                  </a:lnTo>
                  <a:lnTo>
                    <a:pt x="10241178" y="3900881"/>
                  </a:lnTo>
                  <a:lnTo>
                    <a:pt x="10247414" y="3896677"/>
                  </a:lnTo>
                  <a:lnTo>
                    <a:pt x="10251618" y="3890429"/>
                  </a:lnTo>
                  <a:lnTo>
                    <a:pt x="10253167" y="3882783"/>
                  </a:lnTo>
                  <a:close/>
                </a:path>
                <a:path w="14841219" h="10718800" extrusionOk="0">
                  <a:moveTo>
                    <a:pt x="10253167" y="3782682"/>
                  </a:moveTo>
                  <a:lnTo>
                    <a:pt x="10251618" y="3775049"/>
                  </a:lnTo>
                  <a:lnTo>
                    <a:pt x="10247414" y="3768801"/>
                  </a:lnTo>
                  <a:lnTo>
                    <a:pt x="10241178" y="3764597"/>
                  </a:lnTo>
                  <a:lnTo>
                    <a:pt x="10233520" y="3763048"/>
                  </a:lnTo>
                  <a:lnTo>
                    <a:pt x="10225875" y="3764597"/>
                  </a:lnTo>
                  <a:lnTo>
                    <a:pt x="10219639" y="3768801"/>
                  </a:lnTo>
                  <a:lnTo>
                    <a:pt x="10215423" y="3775049"/>
                  </a:lnTo>
                  <a:lnTo>
                    <a:pt x="10213886" y="3782682"/>
                  </a:lnTo>
                  <a:lnTo>
                    <a:pt x="10215423" y="3790327"/>
                  </a:lnTo>
                  <a:lnTo>
                    <a:pt x="10219639" y="3796576"/>
                  </a:lnTo>
                  <a:lnTo>
                    <a:pt x="10225875" y="3800792"/>
                  </a:lnTo>
                  <a:lnTo>
                    <a:pt x="10233520" y="3802342"/>
                  </a:lnTo>
                  <a:lnTo>
                    <a:pt x="10241178" y="3800792"/>
                  </a:lnTo>
                  <a:lnTo>
                    <a:pt x="10247414" y="3796576"/>
                  </a:lnTo>
                  <a:lnTo>
                    <a:pt x="10251618" y="3790327"/>
                  </a:lnTo>
                  <a:lnTo>
                    <a:pt x="10253167" y="3782682"/>
                  </a:lnTo>
                  <a:close/>
                </a:path>
                <a:path w="14841219" h="10718800" extrusionOk="0">
                  <a:moveTo>
                    <a:pt x="10253167" y="3682593"/>
                  </a:moveTo>
                  <a:lnTo>
                    <a:pt x="10251618" y="3674948"/>
                  </a:lnTo>
                  <a:lnTo>
                    <a:pt x="10247414" y="3668699"/>
                  </a:lnTo>
                  <a:lnTo>
                    <a:pt x="10241178" y="3664496"/>
                  </a:lnTo>
                  <a:lnTo>
                    <a:pt x="10233520" y="3662946"/>
                  </a:lnTo>
                  <a:lnTo>
                    <a:pt x="10225875" y="3664496"/>
                  </a:lnTo>
                  <a:lnTo>
                    <a:pt x="10219639" y="3668699"/>
                  </a:lnTo>
                  <a:lnTo>
                    <a:pt x="10215423" y="3674948"/>
                  </a:lnTo>
                  <a:lnTo>
                    <a:pt x="10213886" y="3682593"/>
                  </a:lnTo>
                  <a:lnTo>
                    <a:pt x="10215423" y="3690239"/>
                  </a:lnTo>
                  <a:lnTo>
                    <a:pt x="10219639" y="3696487"/>
                  </a:lnTo>
                  <a:lnTo>
                    <a:pt x="10225875" y="3700703"/>
                  </a:lnTo>
                  <a:lnTo>
                    <a:pt x="10233520" y="3702240"/>
                  </a:lnTo>
                  <a:lnTo>
                    <a:pt x="10241178" y="3700703"/>
                  </a:lnTo>
                  <a:lnTo>
                    <a:pt x="10247414" y="3696487"/>
                  </a:lnTo>
                  <a:lnTo>
                    <a:pt x="10251618" y="3690239"/>
                  </a:lnTo>
                  <a:lnTo>
                    <a:pt x="10253167" y="3682593"/>
                  </a:lnTo>
                  <a:close/>
                </a:path>
                <a:path w="14841219" h="10718800" extrusionOk="0">
                  <a:moveTo>
                    <a:pt x="10253167" y="3582505"/>
                  </a:moveTo>
                  <a:lnTo>
                    <a:pt x="10251618" y="3574859"/>
                  </a:lnTo>
                  <a:lnTo>
                    <a:pt x="10247414" y="3568611"/>
                  </a:lnTo>
                  <a:lnTo>
                    <a:pt x="10241178" y="3564407"/>
                  </a:lnTo>
                  <a:lnTo>
                    <a:pt x="10233520" y="3562858"/>
                  </a:lnTo>
                  <a:lnTo>
                    <a:pt x="10225875" y="3564407"/>
                  </a:lnTo>
                  <a:lnTo>
                    <a:pt x="10219639" y="3568611"/>
                  </a:lnTo>
                  <a:lnTo>
                    <a:pt x="10215423" y="3574859"/>
                  </a:lnTo>
                  <a:lnTo>
                    <a:pt x="10213886" y="3582505"/>
                  </a:lnTo>
                  <a:lnTo>
                    <a:pt x="10215423" y="3590150"/>
                  </a:lnTo>
                  <a:lnTo>
                    <a:pt x="10219639" y="3596398"/>
                  </a:lnTo>
                  <a:lnTo>
                    <a:pt x="10225875" y="3600602"/>
                  </a:lnTo>
                  <a:lnTo>
                    <a:pt x="10233520" y="3602139"/>
                  </a:lnTo>
                  <a:lnTo>
                    <a:pt x="10241178" y="3600602"/>
                  </a:lnTo>
                  <a:lnTo>
                    <a:pt x="10247414" y="3596398"/>
                  </a:lnTo>
                  <a:lnTo>
                    <a:pt x="10251618" y="3590150"/>
                  </a:lnTo>
                  <a:lnTo>
                    <a:pt x="10253167" y="3582505"/>
                  </a:lnTo>
                  <a:close/>
                </a:path>
                <a:path w="14841219" h="10718800" extrusionOk="0">
                  <a:moveTo>
                    <a:pt x="10253167" y="3482390"/>
                  </a:moveTo>
                  <a:lnTo>
                    <a:pt x="10251618" y="3474745"/>
                  </a:lnTo>
                  <a:lnTo>
                    <a:pt x="10247414" y="3468497"/>
                  </a:lnTo>
                  <a:lnTo>
                    <a:pt x="10241178" y="3464293"/>
                  </a:lnTo>
                  <a:lnTo>
                    <a:pt x="10233520" y="3462744"/>
                  </a:lnTo>
                  <a:lnTo>
                    <a:pt x="10225875" y="3464293"/>
                  </a:lnTo>
                  <a:lnTo>
                    <a:pt x="10219639" y="3468497"/>
                  </a:lnTo>
                  <a:lnTo>
                    <a:pt x="10215423" y="3474745"/>
                  </a:lnTo>
                  <a:lnTo>
                    <a:pt x="10213886" y="3482390"/>
                  </a:lnTo>
                  <a:lnTo>
                    <a:pt x="10215423" y="3490049"/>
                  </a:lnTo>
                  <a:lnTo>
                    <a:pt x="10219639" y="3496284"/>
                  </a:lnTo>
                  <a:lnTo>
                    <a:pt x="10225875" y="3500501"/>
                  </a:lnTo>
                  <a:lnTo>
                    <a:pt x="10233520" y="3502037"/>
                  </a:lnTo>
                  <a:lnTo>
                    <a:pt x="10241178" y="3500501"/>
                  </a:lnTo>
                  <a:lnTo>
                    <a:pt x="10247414" y="3496284"/>
                  </a:lnTo>
                  <a:lnTo>
                    <a:pt x="10251618" y="3490049"/>
                  </a:lnTo>
                  <a:lnTo>
                    <a:pt x="10253167" y="3482390"/>
                  </a:lnTo>
                  <a:close/>
                </a:path>
                <a:path w="14841219" h="10718800" extrusionOk="0">
                  <a:moveTo>
                    <a:pt x="10253167" y="3382302"/>
                  </a:moveTo>
                  <a:lnTo>
                    <a:pt x="10251618" y="3374656"/>
                  </a:lnTo>
                  <a:lnTo>
                    <a:pt x="10247414" y="3368421"/>
                  </a:lnTo>
                  <a:lnTo>
                    <a:pt x="10241178" y="3364204"/>
                  </a:lnTo>
                  <a:lnTo>
                    <a:pt x="10233520" y="3362668"/>
                  </a:lnTo>
                  <a:lnTo>
                    <a:pt x="10225875" y="3364204"/>
                  </a:lnTo>
                  <a:lnTo>
                    <a:pt x="10219639" y="3368421"/>
                  </a:lnTo>
                  <a:lnTo>
                    <a:pt x="10215423" y="3374656"/>
                  </a:lnTo>
                  <a:lnTo>
                    <a:pt x="10213886" y="3382302"/>
                  </a:lnTo>
                  <a:lnTo>
                    <a:pt x="10215423" y="3389947"/>
                  </a:lnTo>
                  <a:lnTo>
                    <a:pt x="10219639" y="3396196"/>
                  </a:lnTo>
                  <a:lnTo>
                    <a:pt x="10225875" y="3400412"/>
                  </a:lnTo>
                  <a:lnTo>
                    <a:pt x="10233520" y="3401949"/>
                  </a:lnTo>
                  <a:lnTo>
                    <a:pt x="10241178" y="3400412"/>
                  </a:lnTo>
                  <a:lnTo>
                    <a:pt x="10247414" y="3396196"/>
                  </a:lnTo>
                  <a:lnTo>
                    <a:pt x="10251618" y="3389947"/>
                  </a:lnTo>
                  <a:lnTo>
                    <a:pt x="10253167" y="3382302"/>
                  </a:lnTo>
                  <a:close/>
                </a:path>
                <a:path w="14841219" h="10718800" extrusionOk="0">
                  <a:moveTo>
                    <a:pt x="10253167" y="3282213"/>
                  </a:moveTo>
                  <a:lnTo>
                    <a:pt x="10251618" y="3274568"/>
                  </a:lnTo>
                  <a:lnTo>
                    <a:pt x="10247414" y="3268319"/>
                  </a:lnTo>
                  <a:lnTo>
                    <a:pt x="10241178" y="3264116"/>
                  </a:lnTo>
                  <a:lnTo>
                    <a:pt x="10233520" y="3262566"/>
                  </a:lnTo>
                  <a:lnTo>
                    <a:pt x="10225875" y="3264116"/>
                  </a:lnTo>
                  <a:lnTo>
                    <a:pt x="10219639" y="3268319"/>
                  </a:lnTo>
                  <a:lnTo>
                    <a:pt x="10215423" y="3274568"/>
                  </a:lnTo>
                  <a:lnTo>
                    <a:pt x="10213886" y="3282213"/>
                  </a:lnTo>
                  <a:lnTo>
                    <a:pt x="10215423" y="3289858"/>
                  </a:lnTo>
                  <a:lnTo>
                    <a:pt x="10219639" y="3296107"/>
                  </a:lnTo>
                  <a:lnTo>
                    <a:pt x="10225875" y="3300311"/>
                  </a:lnTo>
                  <a:lnTo>
                    <a:pt x="10233520" y="3301860"/>
                  </a:lnTo>
                  <a:lnTo>
                    <a:pt x="10241178" y="3300311"/>
                  </a:lnTo>
                  <a:lnTo>
                    <a:pt x="10247414" y="3296107"/>
                  </a:lnTo>
                  <a:lnTo>
                    <a:pt x="10251618" y="3289858"/>
                  </a:lnTo>
                  <a:lnTo>
                    <a:pt x="10253167" y="3282213"/>
                  </a:lnTo>
                  <a:close/>
                </a:path>
                <a:path w="14841219" h="10718800" extrusionOk="0">
                  <a:moveTo>
                    <a:pt x="10253167" y="3182124"/>
                  </a:moveTo>
                  <a:lnTo>
                    <a:pt x="10251618" y="3174466"/>
                  </a:lnTo>
                  <a:lnTo>
                    <a:pt x="10247414" y="3168231"/>
                  </a:lnTo>
                  <a:lnTo>
                    <a:pt x="10241166" y="3164027"/>
                  </a:lnTo>
                  <a:lnTo>
                    <a:pt x="10233520" y="3162477"/>
                  </a:lnTo>
                  <a:lnTo>
                    <a:pt x="10225875" y="3164027"/>
                  </a:lnTo>
                  <a:lnTo>
                    <a:pt x="10219639" y="3168231"/>
                  </a:lnTo>
                  <a:lnTo>
                    <a:pt x="10215423" y="3174466"/>
                  </a:lnTo>
                  <a:lnTo>
                    <a:pt x="10213886" y="3182124"/>
                  </a:lnTo>
                  <a:lnTo>
                    <a:pt x="10215423" y="3189770"/>
                  </a:lnTo>
                  <a:lnTo>
                    <a:pt x="10219639" y="3196005"/>
                  </a:lnTo>
                  <a:lnTo>
                    <a:pt x="10225875" y="3200222"/>
                  </a:lnTo>
                  <a:lnTo>
                    <a:pt x="10233520" y="3201759"/>
                  </a:lnTo>
                  <a:lnTo>
                    <a:pt x="10241166" y="3200222"/>
                  </a:lnTo>
                  <a:lnTo>
                    <a:pt x="10247414" y="3196005"/>
                  </a:lnTo>
                  <a:lnTo>
                    <a:pt x="10251618" y="3189770"/>
                  </a:lnTo>
                  <a:lnTo>
                    <a:pt x="10253167" y="3182124"/>
                  </a:lnTo>
                  <a:close/>
                </a:path>
                <a:path w="14841219" h="10718800" extrusionOk="0">
                  <a:moveTo>
                    <a:pt x="10253167" y="3082010"/>
                  </a:moveTo>
                  <a:lnTo>
                    <a:pt x="10251618" y="3074378"/>
                  </a:lnTo>
                  <a:lnTo>
                    <a:pt x="10247414" y="3068129"/>
                  </a:lnTo>
                  <a:lnTo>
                    <a:pt x="10241166" y="3063925"/>
                  </a:lnTo>
                  <a:lnTo>
                    <a:pt x="10233520" y="3062389"/>
                  </a:lnTo>
                  <a:lnTo>
                    <a:pt x="10225875" y="3063925"/>
                  </a:lnTo>
                  <a:lnTo>
                    <a:pt x="10219639" y="3068129"/>
                  </a:lnTo>
                  <a:lnTo>
                    <a:pt x="10215423" y="3074378"/>
                  </a:lnTo>
                  <a:lnTo>
                    <a:pt x="10213886" y="3082010"/>
                  </a:lnTo>
                  <a:lnTo>
                    <a:pt x="10215423" y="3089668"/>
                  </a:lnTo>
                  <a:lnTo>
                    <a:pt x="10219639" y="3095917"/>
                  </a:lnTo>
                  <a:lnTo>
                    <a:pt x="10225875" y="3100133"/>
                  </a:lnTo>
                  <a:lnTo>
                    <a:pt x="10233520" y="3101670"/>
                  </a:lnTo>
                  <a:lnTo>
                    <a:pt x="10241166" y="3100133"/>
                  </a:lnTo>
                  <a:lnTo>
                    <a:pt x="10247414" y="3095917"/>
                  </a:lnTo>
                  <a:lnTo>
                    <a:pt x="10251618" y="3089668"/>
                  </a:lnTo>
                  <a:lnTo>
                    <a:pt x="10253167" y="3082010"/>
                  </a:lnTo>
                  <a:close/>
                </a:path>
                <a:path w="14841219" h="10718800" extrusionOk="0">
                  <a:moveTo>
                    <a:pt x="10253167" y="2981922"/>
                  </a:moveTo>
                  <a:lnTo>
                    <a:pt x="10251618" y="2974276"/>
                  </a:lnTo>
                  <a:lnTo>
                    <a:pt x="10247414" y="2968028"/>
                  </a:lnTo>
                  <a:lnTo>
                    <a:pt x="10241166" y="2963811"/>
                  </a:lnTo>
                  <a:lnTo>
                    <a:pt x="10233520" y="2962275"/>
                  </a:lnTo>
                  <a:lnTo>
                    <a:pt x="10225875" y="2963811"/>
                  </a:lnTo>
                  <a:lnTo>
                    <a:pt x="10219639" y="2968028"/>
                  </a:lnTo>
                  <a:lnTo>
                    <a:pt x="10215423" y="2974276"/>
                  </a:lnTo>
                  <a:lnTo>
                    <a:pt x="10213886" y="2981922"/>
                  </a:lnTo>
                  <a:lnTo>
                    <a:pt x="10215423" y="2989567"/>
                  </a:lnTo>
                  <a:lnTo>
                    <a:pt x="10219639" y="2995815"/>
                  </a:lnTo>
                  <a:lnTo>
                    <a:pt x="10225875" y="3000032"/>
                  </a:lnTo>
                  <a:lnTo>
                    <a:pt x="10233520" y="3001568"/>
                  </a:lnTo>
                  <a:lnTo>
                    <a:pt x="10241166" y="3000032"/>
                  </a:lnTo>
                  <a:lnTo>
                    <a:pt x="10247414" y="2995815"/>
                  </a:lnTo>
                  <a:lnTo>
                    <a:pt x="10251618" y="2989567"/>
                  </a:lnTo>
                  <a:lnTo>
                    <a:pt x="10253167" y="2981922"/>
                  </a:lnTo>
                  <a:close/>
                </a:path>
                <a:path w="14841219" h="10718800" extrusionOk="0">
                  <a:moveTo>
                    <a:pt x="10253167" y="2881833"/>
                  </a:moveTo>
                  <a:lnTo>
                    <a:pt x="10251618" y="2874187"/>
                  </a:lnTo>
                  <a:lnTo>
                    <a:pt x="10247414" y="2867939"/>
                  </a:lnTo>
                  <a:lnTo>
                    <a:pt x="10241166" y="2863723"/>
                  </a:lnTo>
                  <a:lnTo>
                    <a:pt x="10233520" y="2862186"/>
                  </a:lnTo>
                  <a:lnTo>
                    <a:pt x="10225875" y="2863723"/>
                  </a:lnTo>
                  <a:lnTo>
                    <a:pt x="10219639" y="2867939"/>
                  </a:lnTo>
                  <a:lnTo>
                    <a:pt x="10215423" y="2874187"/>
                  </a:lnTo>
                  <a:lnTo>
                    <a:pt x="10213886" y="2881833"/>
                  </a:lnTo>
                  <a:lnTo>
                    <a:pt x="10215423" y="2889478"/>
                  </a:lnTo>
                  <a:lnTo>
                    <a:pt x="10219639" y="2895714"/>
                  </a:lnTo>
                  <a:lnTo>
                    <a:pt x="10225875" y="2899930"/>
                  </a:lnTo>
                  <a:lnTo>
                    <a:pt x="10233520" y="2901467"/>
                  </a:lnTo>
                  <a:lnTo>
                    <a:pt x="10241166" y="2899930"/>
                  </a:lnTo>
                  <a:lnTo>
                    <a:pt x="10247414" y="2895714"/>
                  </a:lnTo>
                  <a:lnTo>
                    <a:pt x="10251618" y="2889478"/>
                  </a:lnTo>
                  <a:lnTo>
                    <a:pt x="10253167" y="2881833"/>
                  </a:lnTo>
                  <a:close/>
                </a:path>
                <a:path w="14841219" h="10718800" extrusionOk="0">
                  <a:moveTo>
                    <a:pt x="10253167" y="2781731"/>
                  </a:moveTo>
                  <a:lnTo>
                    <a:pt x="10251618" y="2774086"/>
                  </a:lnTo>
                  <a:lnTo>
                    <a:pt x="10247414" y="2767838"/>
                  </a:lnTo>
                  <a:lnTo>
                    <a:pt x="10241166" y="2763634"/>
                  </a:lnTo>
                  <a:lnTo>
                    <a:pt x="10233520" y="2762085"/>
                  </a:lnTo>
                  <a:lnTo>
                    <a:pt x="10225875" y="2763634"/>
                  </a:lnTo>
                  <a:lnTo>
                    <a:pt x="10219639" y="2767838"/>
                  </a:lnTo>
                  <a:lnTo>
                    <a:pt x="10215423" y="2774086"/>
                  </a:lnTo>
                  <a:lnTo>
                    <a:pt x="10213886" y="2781731"/>
                  </a:lnTo>
                  <a:lnTo>
                    <a:pt x="10215423" y="2789377"/>
                  </a:lnTo>
                  <a:lnTo>
                    <a:pt x="10219639" y="2795625"/>
                  </a:lnTo>
                  <a:lnTo>
                    <a:pt x="10225875" y="2799829"/>
                  </a:lnTo>
                  <a:lnTo>
                    <a:pt x="10233520" y="2801378"/>
                  </a:lnTo>
                  <a:lnTo>
                    <a:pt x="10241166" y="2799829"/>
                  </a:lnTo>
                  <a:lnTo>
                    <a:pt x="10247414" y="2795625"/>
                  </a:lnTo>
                  <a:lnTo>
                    <a:pt x="10251618" y="2789377"/>
                  </a:lnTo>
                  <a:lnTo>
                    <a:pt x="10253167" y="2781731"/>
                  </a:lnTo>
                  <a:close/>
                </a:path>
                <a:path w="14841219" h="10718800" extrusionOk="0">
                  <a:moveTo>
                    <a:pt x="10253167" y="2681643"/>
                  </a:moveTo>
                  <a:lnTo>
                    <a:pt x="10251618" y="2673985"/>
                  </a:lnTo>
                  <a:lnTo>
                    <a:pt x="10247414" y="2667749"/>
                  </a:lnTo>
                  <a:lnTo>
                    <a:pt x="10241178" y="2663545"/>
                  </a:lnTo>
                  <a:lnTo>
                    <a:pt x="10233520" y="2661996"/>
                  </a:lnTo>
                  <a:lnTo>
                    <a:pt x="10225875" y="2663545"/>
                  </a:lnTo>
                  <a:lnTo>
                    <a:pt x="10219639" y="2667749"/>
                  </a:lnTo>
                  <a:lnTo>
                    <a:pt x="10215423" y="2673985"/>
                  </a:lnTo>
                  <a:lnTo>
                    <a:pt x="10213886" y="2681643"/>
                  </a:lnTo>
                  <a:lnTo>
                    <a:pt x="10215423" y="2689288"/>
                  </a:lnTo>
                  <a:lnTo>
                    <a:pt x="10219639" y="2695524"/>
                  </a:lnTo>
                  <a:lnTo>
                    <a:pt x="10225875" y="2699740"/>
                  </a:lnTo>
                  <a:lnTo>
                    <a:pt x="10233520" y="2701277"/>
                  </a:lnTo>
                  <a:lnTo>
                    <a:pt x="10241178" y="2699740"/>
                  </a:lnTo>
                  <a:lnTo>
                    <a:pt x="10247414" y="2695524"/>
                  </a:lnTo>
                  <a:lnTo>
                    <a:pt x="10251618" y="2689288"/>
                  </a:lnTo>
                  <a:lnTo>
                    <a:pt x="10253167" y="2681643"/>
                  </a:lnTo>
                  <a:close/>
                </a:path>
                <a:path w="14841219" h="10718800" extrusionOk="0">
                  <a:moveTo>
                    <a:pt x="10253167" y="2581541"/>
                  </a:moveTo>
                  <a:lnTo>
                    <a:pt x="10251618" y="2573896"/>
                  </a:lnTo>
                  <a:lnTo>
                    <a:pt x="10247414" y="2567648"/>
                  </a:lnTo>
                  <a:lnTo>
                    <a:pt x="10241178" y="2563444"/>
                  </a:lnTo>
                  <a:lnTo>
                    <a:pt x="10233520" y="2561894"/>
                  </a:lnTo>
                  <a:lnTo>
                    <a:pt x="10225875" y="2563444"/>
                  </a:lnTo>
                  <a:lnTo>
                    <a:pt x="10219639" y="2567648"/>
                  </a:lnTo>
                  <a:lnTo>
                    <a:pt x="10215423" y="2573896"/>
                  </a:lnTo>
                  <a:lnTo>
                    <a:pt x="10213886" y="2581541"/>
                  </a:lnTo>
                  <a:lnTo>
                    <a:pt x="10215423" y="2589187"/>
                  </a:lnTo>
                  <a:lnTo>
                    <a:pt x="10219639" y="2595435"/>
                  </a:lnTo>
                  <a:lnTo>
                    <a:pt x="10225875" y="2599652"/>
                  </a:lnTo>
                  <a:lnTo>
                    <a:pt x="10233520" y="2601188"/>
                  </a:lnTo>
                  <a:lnTo>
                    <a:pt x="10241178" y="2599652"/>
                  </a:lnTo>
                  <a:lnTo>
                    <a:pt x="10247414" y="2595435"/>
                  </a:lnTo>
                  <a:lnTo>
                    <a:pt x="10251618" y="2589187"/>
                  </a:lnTo>
                  <a:lnTo>
                    <a:pt x="10253167" y="2581541"/>
                  </a:lnTo>
                  <a:close/>
                </a:path>
                <a:path w="14841219" h="10718800" extrusionOk="0">
                  <a:moveTo>
                    <a:pt x="10253167" y="2481440"/>
                  </a:moveTo>
                  <a:lnTo>
                    <a:pt x="10251618" y="2473795"/>
                  </a:lnTo>
                  <a:lnTo>
                    <a:pt x="10247414" y="2467546"/>
                  </a:lnTo>
                  <a:lnTo>
                    <a:pt x="10241178" y="2463342"/>
                  </a:lnTo>
                  <a:lnTo>
                    <a:pt x="10233520" y="2461793"/>
                  </a:lnTo>
                  <a:lnTo>
                    <a:pt x="10225875" y="2463342"/>
                  </a:lnTo>
                  <a:lnTo>
                    <a:pt x="10219639" y="2467546"/>
                  </a:lnTo>
                  <a:lnTo>
                    <a:pt x="10215423" y="2473795"/>
                  </a:lnTo>
                  <a:lnTo>
                    <a:pt x="10213886" y="2481440"/>
                  </a:lnTo>
                  <a:lnTo>
                    <a:pt x="10215423" y="2489085"/>
                  </a:lnTo>
                  <a:lnTo>
                    <a:pt x="10219639" y="2495334"/>
                  </a:lnTo>
                  <a:lnTo>
                    <a:pt x="10225875" y="2499537"/>
                  </a:lnTo>
                  <a:lnTo>
                    <a:pt x="10233520" y="2501074"/>
                  </a:lnTo>
                  <a:lnTo>
                    <a:pt x="10241178" y="2499537"/>
                  </a:lnTo>
                  <a:lnTo>
                    <a:pt x="10247414" y="2495334"/>
                  </a:lnTo>
                  <a:lnTo>
                    <a:pt x="10251618" y="2489085"/>
                  </a:lnTo>
                  <a:lnTo>
                    <a:pt x="10253167" y="2481440"/>
                  </a:lnTo>
                  <a:close/>
                </a:path>
                <a:path w="14841219" h="10718800" extrusionOk="0">
                  <a:moveTo>
                    <a:pt x="10253167" y="2381351"/>
                  </a:moveTo>
                  <a:lnTo>
                    <a:pt x="10251618" y="2373706"/>
                  </a:lnTo>
                  <a:lnTo>
                    <a:pt x="10247414" y="2367457"/>
                  </a:lnTo>
                  <a:lnTo>
                    <a:pt x="10241178" y="2363241"/>
                  </a:lnTo>
                  <a:lnTo>
                    <a:pt x="10233520" y="2361704"/>
                  </a:lnTo>
                  <a:lnTo>
                    <a:pt x="10225875" y="2363241"/>
                  </a:lnTo>
                  <a:lnTo>
                    <a:pt x="10219639" y="2367457"/>
                  </a:lnTo>
                  <a:lnTo>
                    <a:pt x="10215423" y="2373706"/>
                  </a:lnTo>
                  <a:lnTo>
                    <a:pt x="10213886" y="2381351"/>
                  </a:lnTo>
                  <a:lnTo>
                    <a:pt x="10215423" y="2388997"/>
                  </a:lnTo>
                  <a:lnTo>
                    <a:pt x="10219639" y="2395232"/>
                  </a:lnTo>
                  <a:lnTo>
                    <a:pt x="10225875" y="2399449"/>
                  </a:lnTo>
                  <a:lnTo>
                    <a:pt x="10233520" y="2400985"/>
                  </a:lnTo>
                  <a:lnTo>
                    <a:pt x="10241178" y="2399449"/>
                  </a:lnTo>
                  <a:lnTo>
                    <a:pt x="10247414" y="2395232"/>
                  </a:lnTo>
                  <a:lnTo>
                    <a:pt x="10251618" y="2388997"/>
                  </a:lnTo>
                  <a:lnTo>
                    <a:pt x="10253167" y="2381351"/>
                  </a:lnTo>
                  <a:close/>
                </a:path>
                <a:path w="14841219" h="10718800" extrusionOk="0">
                  <a:moveTo>
                    <a:pt x="10253167" y="2281250"/>
                  </a:moveTo>
                  <a:lnTo>
                    <a:pt x="10251618" y="2273604"/>
                  </a:lnTo>
                  <a:lnTo>
                    <a:pt x="10247414" y="2267356"/>
                  </a:lnTo>
                  <a:lnTo>
                    <a:pt x="10241178" y="2263152"/>
                  </a:lnTo>
                  <a:lnTo>
                    <a:pt x="10233520" y="2261603"/>
                  </a:lnTo>
                  <a:lnTo>
                    <a:pt x="10225875" y="2263152"/>
                  </a:lnTo>
                  <a:lnTo>
                    <a:pt x="10219639" y="2267356"/>
                  </a:lnTo>
                  <a:lnTo>
                    <a:pt x="10215423" y="2273604"/>
                  </a:lnTo>
                  <a:lnTo>
                    <a:pt x="10213886" y="2281250"/>
                  </a:lnTo>
                  <a:lnTo>
                    <a:pt x="10215423" y="2288895"/>
                  </a:lnTo>
                  <a:lnTo>
                    <a:pt x="10219639" y="2295144"/>
                  </a:lnTo>
                  <a:lnTo>
                    <a:pt x="10225875" y="2299347"/>
                  </a:lnTo>
                  <a:lnTo>
                    <a:pt x="10233520" y="2300897"/>
                  </a:lnTo>
                  <a:lnTo>
                    <a:pt x="10241178" y="2299347"/>
                  </a:lnTo>
                  <a:lnTo>
                    <a:pt x="10247414" y="2295144"/>
                  </a:lnTo>
                  <a:lnTo>
                    <a:pt x="10251618" y="2288895"/>
                  </a:lnTo>
                  <a:lnTo>
                    <a:pt x="10253167" y="2281250"/>
                  </a:lnTo>
                  <a:close/>
                </a:path>
                <a:path w="14841219" h="10718800" extrusionOk="0">
                  <a:moveTo>
                    <a:pt x="10253167" y="2181161"/>
                  </a:moveTo>
                  <a:lnTo>
                    <a:pt x="10251618" y="2173503"/>
                  </a:lnTo>
                  <a:lnTo>
                    <a:pt x="10247414" y="2167267"/>
                  </a:lnTo>
                  <a:lnTo>
                    <a:pt x="10241178" y="2163051"/>
                  </a:lnTo>
                  <a:lnTo>
                    <a:pt x="10233520" y="2161514"/>
                  </a:lnTo>
                  <a:lnTo>
                    <a:pt x="10225875" y="2163051"/>
                  </a:lnTo>
                  <a:lnTo>
                    <a:pt x="10219639" y="2167267"/>
                  </a:lnTo>
                  <a:lnTo>
                    <a:pt x="10215423" y="2173503"/>
                  </a:lnTo>
                  <a:lnTo>
                    <a:pt x="10213886" y="2181161"/>
                  </a:lnTo>
                  <a:lnTo>
                    <a:pt x="10215423" y="2188807"/>
                  </a:lnTo>
                  <a:lnTo>
                    <a:pt x="10219639" y="2195055"/>
                  </a:lnTo>
                  <a:lnTo>
                    <a:pt x="10225875" y="2199259"/>
                  </a:lnTo>
                  <a:lnTo>
                    <a:pt x="10233520" y="2200808"/>
                  </a:lnTo>
                  <a:lnTo>
                    <a:pt x="10241178" y="2199259"/>
                  </a:lnTo>
                  <a:lnTo>
                    <a:pt x="10247414" y="2195055"/>
                  </a:lnTo>
                  <a:lnTo>
                    <a:pt x="10251618" y="2188807"/>
                  </a:lnTo>
                  <a:lnTo>
                    <a:pt x="10253167" y="2181161"/>
                  </a:lnTo>
                  <a:close/>
                </a:path>
                <a:path w="14841219" h="10718800" extrusionOk="0">
                  <a:moveTo>
                    <a:pt x="10253167" y="2081060"/>
                  </a:moveTo>
                  <a:lnTo>
                    <a:pt x="10251618" y="2073414"/>
                  </a:lnTo>
                  <a:lnTo>
                    <a:pt x="10247414" y="2067166"/>
                  </a:lnTo>
                  <a:lnTo>
                    <a:pt x="10241178" y="2062949"/>
                  </a:lnTo>
                  <a:lnTo>
                    <a:pt x="10233520" y="2061413"/>
                  </a:lnTo>
                  <a:lnTo>
                    <a:pt x="10225875" y="2062949"/>
                  </a:lnTo>
                  <a:lnTo>
                    <a:pt x="10219639" y="2067166"/>
                  </a:lnTo>
                  <a:lnTo>
                    <a:pt x="10215423" y="2073414"/>
                  </a:lnTo>
                  <a:lnTo>
                    <a:pt x="10213886" y="2081060"/>
                  </a:lnTo>
                  <a:lnTo>
                    <a:pt x="10215423" y="2088705"/>
                  </a:lnTo>
                  <a:lnTo>
                    <a:pt x="10219639" y="2094953"/>
                  </a:lnTo>
                  <a:lnTo>
                    <a:pt x="10225875" y="2099157"/>
                  </a:lnTo>
                  <a:lnTo>
                    <a:pt x="10233520" y="2100707"/>
                  </a:lnTo>
                  <a:lnTo>
                    <a:pt x="10241178" y="2099157"/>
                  </a:lnTo>
                  <a:lnTo>
                    <a:pt x="10247414" y="2094953"/>
                  </a:lnTo>
                  <a:lnTo>
                    <a:pt x="10251618" y="2088705"/>
                  </a:lnTo>
                  <a:lnTo>
                    <a:pt x="10253167" y="2081060"/>
                  </a:lnTo>
                  <a:close/>
                </a:path>
                <a:path w="14841219" h="10718800" extrusionOk="0">
                  <a:moveTo>
                    <a:pt x="10253167" y="1980958"/>
                  </a:moveTo>
                  <a:lnTo>
                    <a:pt x="10251618" y="1973313"/>
                  </a:lnTo>
                  <a:lnTo>
                    <a:pt x="10247414" y="1967064"/>
                  </a:lnTo>
                  <a:lnTo>
                    <a:pt x="10241178" y="1962861"/>
                  </a:lnTo>
                  <a:lnTo>
                    <a:pt x="10233520" y="1961311"/>
                  </a:lnTo>
                  <a:lnTo>
                    <a:pt x="10225875" y="1962861"/>
                  </a:lnTo>
                  <a:lnTo>
                    <a:pt x="10219639" y="1967064"/>
                  </a:lnTo>
                  <a:lnTo>
                    <a:pt x="10215423" y="1973313"/>
                  </a:lnTo>
                  <a:lnTo>
                    <a:pt x="10213886" y="1980958"/>
                  </a:lnTo>
                  <a:lnTo>
                    <a:pt x="10215423" y="1988616"/>
                  </a:lnTo>
                  <a:lnTo>
                    <a:pt x="10219639" y="1994852"/>
                  </a:lnTo>
                  <a:lnTo>
                    <a:pt x="10225875" y="1999068"/>
                  </a:lnTo>
                  <a:lnTo>
                    <a:pt x="10233520" y="2000605"/>
                  </a:lnTo>
                  <a:lnTo>
                    <a:pt x="10241178" y="1999068"/>
                  </a:lnTo>
                  <a:lnTo>
                    <a:pt x="10247414" y="1994852"/>
                  </a:lnTo>
                  <a:lnTo>
                    <a:pt x="10251618" y="1988616"/>
                  </a:lnTo>
                  <a:lnTo>
                    <a:pt x="10253167" y="1980958"/>
                  </a:lnTo>
                  <a:close/>
                </a:path>
                <a:path w="14841219" h="10718800" extrusionOk="0">
                  <a:moveTo>
                    <a:pt x="10253167" y="1880857"/>
                  </a:moveTo>
                  <a:lnTo>
                    <a:pt x="10251618" y="1873211"/>
                  </a:lnTo>
                  <a:lnTo>
                    <a:pt x="10247414" y="1866963"/>
                  </a:lnTo>
                  <a:lnTo>
                    <a:pt x="10241178" y="1862759"/>
                  </a:lnTo>
                  <a:lnTo>
                    <a:pt x="10233520" y="1861210"/>
                  </a:lnTo>
                  <a:lnTo>
                    <a:pt x="10225875" y="1862759"/>
                  </a:lnTo>
                  <a:lnTo>
                    <a:pt x="10219639" y="1866963"/>
                  </a:lnTo>
                  <a:lnTo>
                    <a:pt x="10215423" y="1873211"/>
                  </a:lnTo>
                  <a:lnTo>
                    <a:pt x="10213886" y="1880857"/>
                  </a:lnTo>
                  <a:lnTo>
                    <a:pt x="10215423" y="1888515"/>
                  </a:lnTo>
                  <a:lnTo>
                    <a:pt x="10219639" y="1894751"/>
                  </a:lnTo>
                  <a:lnTo>
                    <a:pt x="10225875" y="1898967"/>
                  </a:lnTo>
                  <a:lnTo>
                    <a:pt x="10233520" y="1900504"/>
                  </a:lnTo>
                  <a:lnTo>
                    <a:pt x="10241178" y="1898967"/>
                  </a:lnTo>
                  <a:lnTo>
                    <a:pt x="10247414" y="1894751"/>
                  </a:lnTo>
                  <a:lnTo>
                    <a:pt x="10251618" y="1888515"/>
                  </a:lnTo>
                  <a:lnTo>
                    <a:pt x="10253167" y="1880857"/>
                  </a:lnTo>
                  <a:close/>
                </a:path>
                <a:path w="14841219" h="10718800" extrusionOk="0">
                  <a:moveTo>
                    <a:pt x="10253167" y="1780768"/>
                  </a:moveTo>
                  <a:lnTo>
                    <a:pt x="10251618" y="1773123"/>
                  </a:lnTo>
                  <a:lnTo>
                    <a:pt x="10247414" y="1766874"/>
                  </a:lnTo>
                  <a:lnTo>
                    <a:pt x="10241178" y="1762671"/>
                  </a:lnTo>
                  <a:lnTo>
                    <a:pt x="10233520" y="1761121"/>
                  </a:lnTo>
                  <a:lnTo>
                    <a:pt x="10225875" y="1762671"/>
                  </a:lnTo>
                  <a:lnTo>
                    <a:pt x="10219639" y="1766874"/>
                  </a:lnTo>
                  <a:lnTo>
                    <a:pt x="10215423" y="1773123"/>
                  </a:lnTo>
                  <a:lnTo>
                    <a:pt x="10213886" y="1780768"/>
                  </a:lnTo>
                  <a:lnTo>
                    <a:pt x="10215423" y="1788414"/>
                  </a:lnTo>
                  <a:lnTo>
                    <a:pt x="10219639" y="1794662"/>
                  </a:lnTo>
                  <a:lnTo>
                    <a:pt x="10225875" y="1798878"/>
                  </a:lnTo>
                  <a:lnTo>
                    <a:pt x="10233520" y="1800415"/>
                  </a:lnTo>
                  <a:lnTo>
                    <a:pt x="10241178" y="1798878"/>
                  </a:lnTo>
                  <a:lnTo>
                    <a:pt x="10247414" y="1794662"/>
                  </a:lnTo>
                  <a:lnTo>
                    <a:pt x="10251618" y="1788414"/>
                  </a:lnTo>
                  <a:lnTo>
                    <a:pt x="10253167" y="1780768"/>
                  </a:lnTo>
                  <a:close/>
                </a:path>
                <a:path w="14841219" h="10718800" extrusionOk="0">
                  <a:moveTo>
                    <a:pt x="10253167" y="1680679"/>
                  </a:moveTo>
                  <a:lnTo>
                    <a:pt x="10251618" y="1673034"/>
                  </a:lnTo>
                  <a:lnTo>
                    <a:pt x="10247414" y="1666786"/>
                  </a:lnTo>
                  <a:lnTo>
                    <a:pt x="10241178" y="1662582"/>
                  </a:lnTo>
                  <a:lnTo>
                    <a:pt x="10233520" y="1661033"/>
                  </a:lnTo>
                  <a:lnTo>
                    <a:pt x="10225875" y="1662582"/>
                  </a:lnTo>
                  <a:lnTo>
                    <a:pt x="10219639" y="1666786"/>
                  </a:lnTo>
                  <a:lnTo>
                    <a:pt x="10215423" y="1673034"/>
                  </a:lnTo>
                  <a:lnTo>
                    <a:pt x="10213886" y="1680679"/>
                  </a:lnTo>
                  <a:lnTo>
                    <a:pt x="10215423" y="1688325"/>
                  </a:lnTo>
                  <a:lnTo>
                    <a:pt x="10219639" y="1694573"/>
                  </a:lnTo>
                  <a:lnTo>
                    <a:pt x="10225875" y="1698777"/>
                  </a:lnTo>
                  <a:lnTo>
                    <a:pt x="10233520" y="1700326"/>
                  </a:lnTo>
                  <a:lnTo>
                    <a:pt x="10241178" y="1698777"/>
                  </a:lnTo>
                  <a:lnTo>
                    <a:pt x="10247414" y="1694573"/>
                  </a:lnTo>
                  <a:lnTo>
                    <a:pt x="10251618" y="1688325"/>
                  </a:lnTo>
                  <a:lnTo>
                    <a:pt x="10253167" y="1680679"/>
                  </a:lnTo>
                  <a:close/>
                </a:path>
                <a:path w="14841219" h="10718800" extrusionOk="0">
                  <a:moveTo>
                    <a:pt x="10253167" y="1580565"/>
                  </a:moveTo>
                  <a:lnTo>
                    <a:pt x="10251618" y="1572933"/>
                  </a:lnTo>
                  <a:lnTo>
                    <a:pt x="10247414" y="1566684"/>
                  </a:lnTo>
                  <a:lnTo>
                    <a:pt x="10241166" y="1562481"/>
                  </a:lnTo>
                  <a:lnTo>
                    <a:pt x="10233520" y="1560944"/>
                  </a:lnTo>
                  <a:lnTo>
                    <a:pt x="10225875" y="1562481"/>
                  </a:lnTo>
                  <a:lnTo>
                    <a:pt x="10219639" y="1566684"/>
                  </a:lnTo>
                  <a:lnTo>
                    <a:pt x="10215423" y="1572933"/>
                  </a:lnTo>
                  <a:lnTo>
                    <a:pt x="10213886" y="1580565"/>
                  </a:lnTo>
                  <a:lnTo>
                    <a:pt x="10215423" y="1588223"/>
                  </a:lnTo>
                  <a:lnTo>
                    <a:pt x="10219639" y="1594472"/>
                  </a:lnTo>
                  <a:lnTo>
                    <a:pt x="10225875" y="1598688"/>
                  </a:lnTo>
                  <a:lnTo>
                    <a:pt x="10233520" y="1600225"/>
                  </a:lnTo>
                  <a:lnTo>
                    <a:pt x="10241166" y="1598688"/>
                  </a:lnTo>
                  <a:lnTo>
                    <a:pt x="10247414" y="1594472"/>
                  </a:lnTo>
                  <a:lnTo>
                    <a:pt x="10251618" y="1588223"/>
                  </a:lnTo>
                  <a:lnTo>
                    <a:pt x="10253167" y="1580565"/>
                  </a:lnTo>
                  <a:close/>
                </a:path>
                <a:path w="14841219" h="10718800" extrusionOk="0">
                  <a:moveTo>
                    <a:pt x="10253167" y="1480477"/>
                  </a:moveTo>
                  <a:lnTo>
                    <a:pt x="10251618" y="1472831"/>
                  </a:lnTo>
                  <a:lnTo>
                    <a:pt x="10247414" y="1466596"/>
                  </a:lnTo>
                  <a:lnTo>
                    <a:pt x="10241166" y="1462392"/>
                  </a:lnTo>
                  <a:lnTo>
                    <a:pt x="10233520" y="1460855"/>
                  </a:lnTo>
                  <a:lnTo>
                    <a:pt x="10225875" y="1462392"/>
                  </a:lnTo>
                  <a:lnTo>
                    <a:pt x="10219639" y="1466596"/>
                  </a:lnTo>
                  <a:lnTo>
                    <a:pt x="10215423" y="1472831"/>
                  </a:lnTo>
                  <a:lnTo>
                    <a:pt x="10213886" y="1480477"/>
                  </a:lnTo>
                  <a:lnTo>
                    <a:pt x="10215423" y="1488122"/>
                  </a:lnTo>
                  <a:lnTo>
                    <a:pt x="10219639" y="1494370"/>
                  </a:lnTo>
                  <a:lnTo>
                    <a:pt x="10225875" y="1498587"/>
                  </a:lnTo>
                  <a:lnTo>
                    <a:pt x="10233520" y="1500136"/>
                  </a:lnTo>
                  <a:lnTo>
                    <a:pt x="10241166" y="1498587"/>
                  </a:lnTo>
                  <a:lnTo>
                    <a:pt x="10247414" y="1494370"/>
                  </a:lnTo>
                  <a:lnTo>
                    <a:pt x="10251618" y="1488122"/>
                  </a:lnTo>
                  <a:lnTo>
                    <a:pt x="10253167" y="1480477"/>
                  </a:lnTo>
                  <a:close/>
                </a:path>
                <a:path w="14841219" h="10718800" extrusionOk="0">
                  <a:moveTo>
                    <a:pt x="10253167" y="1380388"/>
                  </a:moveTo>
                  <a:lnTo>
                    <a:pt x="10251618" y="1372743"/>
                  </a:lnTo>
                  <a:lnTo>
                    <a:pt x="10247414" y="1366494"/>
                  </a:lnTo>
                  <a:lnTo>
                    <a:pt x="10241166" y="1362278"/>
                  </a:lnTo>
                  <a:lnTo>
                    <a:pt x="10233520" y="1360741"/>
                  </a:lnTo>
                  <a:lnTo>
                    <a:pt x="10225875" y="1362278"/>
                  </a:lnTo>
                  <a:lnTo>
                    <a:pt x="10219639" y="1366494"/>
                  </a:lnTo>
                  <a:lnTo>
                    <a:pt x="10215423" y="1372743"/>
                  </a:lnTo>
                  <a:lnTo>
                    <a:pt x="10213886" y="1380388"/>
                  </a:lnTo>
                  <a:lnTo>
                    <a:pt x="10215423" y="1388033"/>
                  </a:lnTo>
                  <a:lnTo>
                    <a:pt x="10219639" y="1394282"/>
                  </a:lnTo>
                  <a:lnTo>
                    <a:pt x="10225875" y="1398485"/>
                  </a:lnTo>
                  <a:lnTo>
                    <a:pt x="10233520" y="1400035"/>
                  </a:lnTo>
                  <a:lnTo>
                    <a:pt x="10241166" y="1398485"/>
                  </a:lnTo>
                  <a:lnTo>
                    <a:pt x="10247414" y="1394282"/>
                  </a:lnTo>
                  <a:lnTo>
                    <a:pt x="10251618" y="1388033"/>
                  </a:lnTo>
                  <a:lnTo>
                    <a:pt x="10253167" y="1380388"/>
                  </a:lnTo>
                  <a:close/>
                </a:path>
                <a:path w="14841219" h="10718800" extrusionOk="0">
                  <a:moveTo>
                    <a:pt x="10327170" y="5129339"/>
                  </a:moveTo>
                  <a:lnTo>
                    <a:pt x="10325621" y="5121694"/>
                  </a:lnTo>
                  <a:lnTo>
                    <a:pt x="10321417" y="5115445"/>
                  </a:lnTo>
                  <a:lnTo>
                    <a:pt x="10315169" y="5111229"/>
                  </a:lnTo>
                  <a:lnTo>
                    <a:pt x="10307510" y="5109692"/>
                  </a:lnTo>
                  <a:lnTo>
                    <a:pt x="10299865" y="5111229"/>
                  </a:lnTo>
                  <a:lnTo>
                    <a:pt x="10293629" y="5115445"/>
                  </a:lnTo>
                  <a:lnTo>
                    <a:pt x="10289413" y="5121694"/>
                  </a:lnTo>
                  <a:lnTo>
                    <a:pt x="10287876" y="5129339"/>
                  </a:lnTo>
                  <a:lnTo>
                    <a:pt x="10289413" y="5136985"/>
                  </a:lnTo>
                  <a:lnTo>
                    <a:pt x="10293629" y="5143233"/>
                  </a:lnTo>
                  <a:lnTo>
                    <a:pt x="10299865" y="5147437"/>
                  </a:lnTo>
                  <a:lnTo>
                    <a:pt x="10307510" y="5148986"/>
                  </a:lnTo>
                  <a:lnTo>
                    <a:pt x="10315169" y="5147437"/>
                  </a:lnTo>
                  <a:lnTo>
                    <a:pt x="10321417" y="5143233"/>
                  </a:lnTo>
                  <a:lnTo>
                    <a:pt x="10325621" y="5136985"/>
                  </a:lnTo>
                  <a:lnTo>
                    <a:pt x="10327170" y="5129339"/>
                  </a:lnTo>
                  <a:close/>
                </a:path>
                <a:path w="14841219" h="10718800" extrusionOk="0">
                  <a:moveTo>
                    <a:pt x="10327170" y="5029238"/>
                  </a:moveTo>
                  <a:lnTo>
                    <a:pt x="10325621" y="5021592"/>
                  </a:lnTo>
                  <a:lnTo>
                    <a:pt x="10321417" y="5015344"/>
                  </a:lnTo>
                  <a:lnTo>
                    <a:pt x="10315169" y="5011140"/>
                  </a:lnTo>
                  <a:lnTo>
                    <a:pt x="10307510" y="5009591"/>
                  </a:lnTo>
                  <a:lnTo>
                    <a:pt x="10299865" y="5011140"/>
                  </a:lnTo>
                  <a:lnTo>
                    <a:pt x="10293629" y="5015344"/>
                  </a:lnTo>
                  <a:lnTo>
                    <a:pt x="10289413" y="5021592"/>
                  </a:lnTo>
                  <a:lnTo>
                    <a:pt x="10287876" y="5029238"/>
                  </a:lnTo>
                  <a:lnTo>
                    <a:pt x="10289413" y="5036883"/>
                  </a:lnTo>
                  <a:lnTo>
                    <a:pt x="10293629" y="5043132"/>
                  </a:lnTo>
                  <a:lnTo>
                    <a:pt x="10299865" y="5047335"/>
                  </a:lnTo>
                  <a:lnTo>
                    <a:pt x="10307510" y="5048885"/>
                  </a:lnTo>
                  <a:lnTo>
                    <a:pt x="10315169" y="5047335"/>
                  </a:lnTo>
                  <a:lnTo>
                    <a:pt x="10321417" y="5043132"/>
                  </a:lnTo>
                  <a:lnTo>
                    <a:pt x="10325621" y="5036883"/>
                  </a:lnTo>
                  <a:lnTo>
                    <a:pt x="10327170" y="5029238"/>
                  </a:lnTo>
                  <a:close/>
                </a:path>
                <a:path w="14841219" h="10718800" extrusionOk="0">
                  <a:moveTo>
                    <a:pt x="10327170" y="4929149"/>
                  </a:moveTo>
                  <a:lnTo>
                    <a:pt x="10325621" y="4921491"/>
                  </a:lnTo>
                  <a:lnTo>
                    <a:pt x="10321417" y="4915243"/>
                  </a:lnTo>
                  <a:lnTo>
                    <a:pt x="10315169" y="4911039"/>
                  </a:lnTo>
                  <a:lnTo>
                    <a:pt x="10307510" y="4909490"/>
                  </a:lnTo>
                  <a:lnTo>
                    <a:pt x="10299865" y="4911039"/>
                  </a:lnTo>
                  <a:lnTo>
                    <a:pt x="10293629" y="4915243"/>
                  </a:lnTo>
                  <a:lnTo>
                    <a:pt x="10289413" y="4921491"/>
                  </a:lnTo>
                  <a:lnTo>
                    <a:pt x="10287876" y="4929149"/>
                  </a:lnTo>
                  <a:lnTo>
                    <a:pt x="10289413" y="4936782"/>
                  </a:lnTo>
                  <a:lnTo>
                    <a:pt x="10293629" y="4943030"/>
                  </a:lnTo>
                  <a:lnTo>
                    <a:pt x="10299865" y="4947234"/>
                  </a:lnTo>
                  <a:lnTo>
                    <a:pt x="10307510" y="4948783"/>
                  </a:lnTo>
                  <a:lnTo>
                    <a:pt x="10315169" y="4947234"/>
                  </a:lnTo>
                  <a:lnTo>
                    <a:pt x="10321417" y="4943030"/>
                  </a:lnTo>
                  <a:lnTo>
                    <a:pt x="10325621" y="4936782"/>
                  </a:lnTo>
                  <a:lnTo>
                    <a:pt x="10327170" y="4929149"/>
                  </a:lnTo>
                  <a:close/>
                </a:path>
                <a:path w="14841219" h="10718800" extrusionOk="0">
                  <a:moveTo>
                    <a:pt x="10327170" y="4829048"/>
                  </a:moveTo>
                  <a:lnTo>
                    <a:pt x="10325621" y="4821402"/>
                  </a:lnTo>
                  <a:lnTo>
                    <a:pt x="10321404" y="4815154"/>
                  </a:lnTo>
                  <a:lnTo>
                    <a:pt x="10315169" y="4810950"/>
                  </a:lnTo>
                  <a:lnTo>
                    <a:pt x="10307510" y="4809401"/>
                  </a:lnTo>
                  <a:lnTo>
                    <a:pt x="10299865" y="4810950"/>
                  </a:lnTo>
                  <a:lnTo>
                    <a:pt x="10293629" y="4815154"/>
                  </a:lnTo>
                  <a:lnTo>
                    <a:pt x="10289413" y="4821402"/>
                  </a:lnTo>
                  <a:lnTo>
                    <a:pt x="10287876" y="4829048"/>
                  </a:lnTo>
                  <a:lnTo>
                    <a:pt x="10289413" y="4836693"/>
                  </a:lnTo>
                  <a:lnTo>
                    <a:pt x="10293629" y="4842942"/>
                  </a:lnTo>
                  <a:lnTo>
                    <a:pt x="10299865" y="4847145"/>
                  </a:lnTo>
                  <a:lnTo>
                    <a:pt x="10307510" y="4848695"/>
                  </a:lnTo>
                  <a:lnTo>
                    <a:pt x="10315169" y="4847145"/>
                  </a:lnTo>
                  <a:lnTo>
                    <a:pt x="10321404" y="4842942"/>
                  </a:lnTo>
                  <a:lnTo>
                    <a:pt x="10325621" y="4836693"/>
                  </a:lnTo>
                  <a:lnTo>
                    <a:pt x="10327170" y="4829048"/>
                  </a:lnTo>
                  <a:close/>
                </a:path>
                <a:path w="14841219" h="10718800" extrusionOk="0">
                  <a:moveTo>
                    <a:pt x="10327170" y="4728946"/>
                  </a:moveTo>
                  <a:lnTo>
                    <a:pt x="10325621" y="4721301"/>
                  </a:lnTo>
                  <a:lnTo>
                    <a:pt x="10321404" y="4715053"/>
                  </a:lnTo>
                  <a:lnTo>
                    <a:pt x="10315169" y="4710849"/>
                  </a:lnTo>
                  <a:lnTo>
                    <a:pt x="10307510" y="4709299"/>
                  </a:lnTo>
                  <a:lnTo>
                    <a:pt x="10299865" y="4710849"/>
                  </a:lnTo>
                  <a:lnTo>
                    <a:pt x="10293629" y="4715053"/>
                  </a:lnTo>
                  <a:lnTo>
                    <a:pt x="10289413" y="4721301"/>
                  </a:lnTo>
                  <a:lnTo>
                    <a:pt x="10287876" y="4728946"/>
                  </a:lnTo>
                  <a:lnTo>
                    <a:pt x="10289413" y="4736604"/>
                  </a:lnTo>
                  <a:lnTo>
                    <a:pt x="10293629" y="4742840"/>
                  </a:lnTo>
                  <a:lnTo>
                    <a:pt x="10299865" y="4747057"/>
                  </a:lnTo>
                  <a:lnTo>
                    <a:pt x="10307510" y="4748593"/>
                  </a:lnTo>
                  <a:lnTo>
                    <a:pt x="10315169" y="4747057"/>
                  </a:lnTo>
                  <a:lnTo>
                    <a:pt x="10321404" y="4742840"/>
                  </a:lnTo>
                  <a:lnTo>
                    <a:pt x="10325621" y="4736604"/>
                  </a:lnTo>
                  <a:lnTo>
                    <a:pt x="10327170" y="4728946"/>
                  </a:lnTo>
                  <a:close/>
                </a:path>
                <a:path w="14841219" h="10718800" extrusionOk="0">
                  <a:moveTo>
                    <a:pt x="10327170" y="4628858"/>
                  </a:moveTo>
                  <a:lnTo>
                    <a:pt x="10325621" y="4621212"/>
                  </a:lnTo>
                  <a:lnTo>
                    <a:pt x="10321404" y="4614964"/>
                  </a:lnTo>
                  <a:lnTo>
                    <a:pt x="10315169" y="4610747"/>
                  </a:lnTo>
                  <a:lnTo>
                    <a:pt x="10307510" y="4609211"/>
                  </a:lnTo>
                  <a:lnTo>
                    <a:pt x="10299865" y="4610747"/>
                  </a:lnTo>
                  <a:lnTo>
                    <a:pt x="10293629" y="4614964"/>
                  </a:lnTo>
                  <a:lnTo>
                    <a:pt x="10289413" y="4621212"/>
                  </a:lnTo>
                  <a:lnTo>
                    <a:pt x="10287876" y="4628858"/>
                  </a:lnTo>
                  <a:lnTo>
                    <a:pt x="10289413" y="4636503"/>
                  </a:lnTo>
                  <a:lnTo>
                    <a:pt x="10293629" y="4642751"/>
                  </a:lnTo>
                  <a:lnTo>
                    <a:pt x="10299865" y="4646955"/>
                  </a:lnTo>
                  <a:lnTo>
                    <a:pt x="10307510" y="4648492"/>
                  </a:lnTo>
                  <a:lnTo>
                    <a:pt x="10315169" y="4646955"/>
                  </a:lnTo>
                  <a:lnTo>
                    <a:pt x="10321404" y="4642751"/>
                  </a:lnTo>
                  <a:lnTo>
                    <a:pt x="10325621" y="4636503"/>
                  </a:lnTo>
                  <a:lnTo>
                    <a:pt x="10327170" y="4628858"/>
                  </a:lnTo>
                  <a:close/>
                </a:path>
                <a:path w="14841219" h="10718800" extrusionOk="0">
                  <a:moveTo>
                    <a:pt x="10327170" y="4528756"/>
                  </a:moveTo>
                  <a:lnTo>
                    <a:pt x="10325621" y="4521111"/>
                  </a:lnTo>
                  <a:lnTo>
                    <a:pt x="10321404" y="4514862"/>
                  </a:lnTo>
                  <a:lnTo>
                    <a:pt x="10315169" y="4510646"/>
                  </a:lnTo>
                  <a:lnTo>
                    <a:pt x="10307510" y="4509097"/>
                  </a:lnTo>
                  <a:lnTo>
                    <a:pt x="10299865" y="4510646"/>
                  </a:lnTo>
                  <a:lnTo>
                    <a:pt x="10293629" y="4514862"/>
                  </a:lnTo>
                  <a:lnTo>
                    <a:pt x="10289413" y="4521111"/>
                  </a:lnTo>
                  <a:lnTo>
                    <a:pt x="10287876" y="4528756"/>
                  </a:lnTo>
                  <a:lnTo>
                    <a:pt x="10289413" y="4536402"/>
                  </a:lnTo>
                  <a:lnTo>
                    <a:pt x="10293629" y="4542650"/>
                  </a:lnTo>
                  <a:lnTo>
                    <a:pt x="10299865" y="4546854"/>
                  </a:lnTo>
                  <a:lnTo>
                    <a:pt x="10307510" y="4548403"/>
                  </a:lnTo>
                  <a:lnTo>
                    <a:pt x="10315169" y="4546854"/>
                  </a:lnTo>
                  <a:lnTo>
                    <a:pt x="10321404" y="4542650"/>
                  </a:lnTo>
                  <a:lnTo>
                    <a:pt x="10325621" y="4536402"/>
                  </a:lnTo>
                  <a:lnTo>
                    <a:pt x="10327170" y="4528756"/>
                  </a:lnTo>
                  <a:close/>
                </a:path>
                <a:path w="14841219" h="10718800" extrusionOk="0">
                  <a:moveTo>
                    <a:pt x="10327170" y="4428655"/>
                  </a:moveTo>
                  <a:lnTo>
                    <a:pt x="10325621" y="4421009"/>
                  </a:lnTo>
                  <a:lnTo>
                    <a:pt x="10321404" y="4414761"/>
                  </a:lnTo>
                  <a:lnTo>
                    <a:pt x="10315169" y="4410557"/>
                  </a:lnTo>
                  <a:lnTo>
                    <a:pt x="10307510" y="4409008"/>
                  </a:lnTo>
                  <a:lnTo>
                    <a:pt x="10299865" y="4410557"/>
                  </a:lnTo>
                  <a:lnTo>
                    <a:pt x="10293629" y="4414761"/>
                  </a:lnTo>
                  <a:lnTo>
                    <a:pt x="10289413" y="4421009"/>
                  </a:lnTo>
                  <a:lnTo>
                    <a:pt x="10287876" y="4428655"/>
                  </a:lnTo>
                  <a:lnTo>
                    <a:pt x="10289413" y="4436300"/>
                  </a:lnTo>
                  <a:lnTo>
                    <a:pt x="10293629" y="4442549"/>
                  </a:lnTo>
                  <a:lnTo>
                    <a:pt x="10299865" y="4446752"/>
                  </a:lnTo>
                  <a:lnTo>
                    <a:pt x="10307510" y="4448302"/>
                  </a:lnTo>
                  <a:lnTo>
                    <a:pt x="10315169" y="4446752"/>
                  </a:lnTo>
                  <a:lnTo>
                    <a:pt x="10321404" y="4442549"/>
                  </a:lnTo>
                  <a:lnTo>
                    <a:pt x="10325621" y="4436300"/>
                  </a:lnTo>
                  <a:lnTo>
                    <a:pt x="10327170" y="4428655"/>
                  </a:lnTo>
                  <a:close/>
                </a:path>
                <a:path w="14841219" h="10718800" extrusionOk="0">
                  <a:moveTo>
                    <a:pt x="10327170" y="4328553"/>
                  </a:moveTo>
                  <a:lnTo>
                    <a:pt x="10325621" y="4320921"/>
                  </a:lnTo>
                  <a:lnTo>
                    <a:pt x="10321404" y="4314672"/>
                  </a:lnTo>
                  <a:lnTo>
                    <a:pt x="10315169" y="4310456"/>
                  </a:lnTo>
                  <a:lnTo>
                    <a:pt x="10307510" y="4308919"/>
                  </a:lnTo>
                  <a:lnTo>
                    <a:pt x="10299865" y="4310456"/>
                  </a:lnTo>
                  <a:lnTo>
                    <a:pt x="10293629" y="4314672"/>
                  </a:lnTo>
                  <a:lnTo>
                    <a:pt x="10289413" y="4320921"/>
                  </a:lnTo>
                  <a:lnTo>
                    <a:pt x="10287876" y="4328553"/>
                  </a:lnTo>
                  <a:lnTo>
                    <a:pt x="10289413" y="4336212"/>
                  </a:lnTo>
                  <a:lnTo>
                    <a:pt x="10293629" y="4342460"/>
                  </a:lnTo>
                  <a:lnTo>
                    <a:pt x="10299865" y="4346664"/>
                  </a:lnTo>
                  <a:lnTo>
                    <a:pt x="10307510" y="4348213"/>
                  </a:lnTo>
                  <a:lnTo>
                    <a:pt x="10315169" y="4346664"/>
                  </a:lnTo>
                  <a:lnTo>
                    <a:pt x="10321404" y="4342460"/>
                  </a:lnTo>
                  <a:lnTo>
                    <a:pt x="10325621" y="4336212"/>
                  </a:lnTo>
                  <a:lnTo>
                    <a:pt x="10327170" y="4328553"/>
                  </a:lnTo>
                  <a:close/>
                </a:path>
                <a:path w="14841219" h="10718800" extrusionOk="0">
                  <a:moveTo>
                    <a:pt x="10327170" y="4228465"/>
                  </a:moveTo>
                  <a:lnTo>
                    <a:pt x="10325621" y="4220819"/>
                  </a:lnTo>
                  <a:lnTo>
                    <a:pt x="10321417" y="4214584"/>
                  </a:lnTo>
                  <a:lnTo>
                    <a:pt x="10315169" y="4210367"/>
                  </a:lnTo>
                  <a:lnTo>
                    <a:pt x="10307510" y="4208830"/>
                  </a:lnTo>
                  <a:lnTo>
                    <a:pt x="10299865" y="4210367"/>
                  </a:lnTo>
                  <a:lnTo>
                    <a:pt x="10293629" y="4214584"/>
                  </a:lnTo>
                  <a:lnTo>
                    <a:pt x="10289413" y="4220819"/>
                  </a:lnTo>
                  <a:lnTo>
                    <a:pt x="10287876" y="4228465"/>
                  </a:lnTo>
                  <a:lnTo>
                    <a:pt x="10289413" y="4236123"/>
                  </a:lnTo>
                  <a:lnTo>
                    <a:pt x="10293629" y="4242359"/>
                  </a:lnTo>
                  <a:lnTo>
                    <a:pt x="10299865" y="4246575"/>
                  </a:lnTo>
                  <a:lnTo>
                    <a:pt x="10307510" y="4248112"/>
                  </a:lnTo>
                  <a:lnTo>
                    <a:pt x="10315169" y="4246575"/>
                  </a:lnTo>
                  <a:lnTo>
                    <a:pt x="10321417" y="4242359"/>
                  </a:lnTo>
                  <a:lnTo>
                    <a:pt x="10325621" y="4236123"/>
                  </a:lnTo>
                  <a:lnTo>
                    <a:pt x="10327170" y="4228465"/>
                  </a:lnTo>
                  <a:close/>
                </a:path>
                <a:path w="14841219" h="10718800" extrusionOk="0">
                  <a:moveTo>
                    <a:pt x="10327170" y="4128363"/>
                  </a:moveTo>
                  <a:lnTo>
                    <a:pt x="10325621" y="4120718"/>
                  </a:lnTo>
                  <a:lnTo>
                    <a:pt x="10321417" y="4114482"/>
                  </a:lnTo>
                  <a:lnTo>
                    <a:pt x="10315169" y="4110266"/>
                  </a:lnTo>
                  <a:lnTo>
                    <a:pt x="10307510" y="4108729"/>
                  </a:lnTo>
                  <a:lnTo>
                    <a:pt x="10299865" y="4110266"/>
                  </a:lnTo>
                  <a:lnTo>
                    <a:pt x="10293629" y="4114482"/>
                  </a:lnTo>
                  <a:lnTo>
                    <a:pt x="10289413" y="4120718"/>
                  </a:lnTo>
                  <a:lnTo>
                    <a:pt x="10287876" y="4128363"/>
                  </a:lnTo>
                  <a:lnTo>
                    <a:pt x="10289413" y="4136021"/>
                  </a:lnTo>
                  <a:lnTo>
                    <a:pt x="10293629" y="4142270"/>
                  </a:lnTo>
                  <a:lnTo>
                    <a:pt x="10299865" y="4146473"/>
                  </a:lnTo>
                  <a:lnTo>
                    <a:pt x="10307510" y="4148023"/>
                  </a:lnTo>
                  <a:lnTo>
                    <a:pt x="10315169" y="4146473"/>
                  </a:lnTo>
                  <a:lnTo>
                    <a:pt x="10321417" y="4142270"/>
                  </a:lnTo>
                  <a:lnTo>
                    <a:pt x="10325621" y="4136021"/>
                  </a:lnTo>
                  <a:lnTo>
                    <a:pt x="10327170" y="4128363"/>
                  </a:lnTo>
                  <a:close/>
                </a:path>
                <a:path w="14841219" h="10718800" extrusionOk="0">
                  <a:moveTo>
                    <a:pt x="10327170" y="4028275"/>
                  </a:moveTo>
                  <a:lnTo>
                    <a:pt x="10325621" y="4020629"/>
                  </a:lnTo>
                  <a:lnTo>
                    <a:pt x="10321417" y="4014381"/>
                  </a:lnTo>
                  <a:lnTo>
                    <a:pt x="10315169" y="4010164"/>
                  </a:lnTo>
                  <a:lnTo>
                    <a:pt x="10307510" y="4008615"/>
                  </a:lnTo>
                  <a:lnTo>
                    <a:pt x="10299865" y="4010164"/>
                  </a:lnTo>
                  <a:lnTo>
                    <a:pt x="10293629" y="4014381"/>
                  </a:lnTo>
                  <a:lnTo>
                    <a:pt x="10289413" y="4020629"/>
                  </a:lnTo>
                  <a:lnTo>
                    <a:pt x="10287876" y="4028275"/>
                  </a:lnTo>
                  <a:lnTo>
                    <a:pt x="10289413" y="4035920"/>
                  </a:lnTo>
                  <a:lnTo>
                    <a:pt x="10293629" y="4042168"/>
                  </a:lnTo>
                  <a:lnTo>
                    <a:pt x="10299865" y="4046372"/>
                  </a:lnTo>
                  <a:lnTo>
                    <a:pt x="10307510" y="4047921"/>
                  </a:lnTo>
                  <a:lnTo>
                    <a:pt x="10315169" y="4046372"/>
                  </a:lnTo>
                  <a:lnTo>
                    <a:pt x="10321417" y="4042168"/>
                  </a:lnTo>
                  <a:lnTo>
                    <a:pt x="10325621" y="4035920"/>
                  </a:lnTo>
                  <a:lnTo>
                    <a:pt x="10327170" y="4028275"/>
                  </a:lnTo>
                  <a:close/>
                </a:path>
                <a:path w="14841219" h="10718800" extrusionOk="0">
                  <a:moveTo>
                    <a:pt x="10327170" y="3928186"/>
                  </a:moveTo>
                  <a:lnTo>
                    <a:pt x="10325621" y="3920528"/>
                  </a:lnTo>
                  <a:lnTo>
                    <a:pt x="10321417" y="3914279"/>
                  </a:lnTo>
                  <a:lnTo>
                    <a:pt x="10315169" y="3910076"/>
                  </a:lnTo>
                  <a:lnTo>
                    <a:pt x="10307510" y="3908526"/>
                  </a:lnTo>
                  <a:lnTo>
                    <a:pt x="10299865" y="3910076"/>
                  </a:lnTo>
                  <a:lnTo>
                    <a:pt x="10293629" y="3914279"/>
                  </a:lnTo>
                  <a:lnTo>
                    <a:pt x="10289413" y="3920528"/>
                  </a:lnTo>
                  <a:lnTo>
                    <a:pt x="10287876" y="3928186"/>
                  </a:lnTo>
                  <a:lnTo>
                    <a:pt x="10289413" y="3935831"/>
                  </a:lnTo>
                  <a:lnTo>
                    <a:pt x="10293629" y="3942067"/>
                  </a:lnTo>
                  <a:lnTo>
                    <a:pt x="10299865" y="3946283"/>
                  </a:lnTo>
                  <a:lnTo>
                    <a:pt x="10307510" y="3947820"/>
                  </a:lnTo>
                  <a:lnTo>
                    <a:pt x="10315169" y="3946283"/>
                  </a:lnTo>
                  <a:lnTo>
                    <a:pt x="10321417" y="3942067"/>
                  </a:lnTo>
                  <a:lnTo>
                    <a:pt x="10325621" y="3935831"/>
                  </a:lnTo>
                  <a:lnTo>
                    <a:pt x="10327170" y="3928186"/>
                  </a:lnTo>
                  <a:close/>
                </a:path>
                <a:path w="14841219" h="10718800" extrusionOk="0">
                  <a:moveTo>
                    <a:pt x="10327170" y="3828084"/>
                  </a:moveTo>
                  <a:lnTo>
                    <a:pt x="10325621" y="3820439"/>
                  </a:lnTo>
                  <a:lnTo>
                    <a:pt x="10321417" y="3814191"/>
                  </a:lnTo>
                  <a:lnTo>
                    <a:pt x="10315169" y="3809987"/>
                  </a:lnTo>
                  <a:lnTo>
                    <a:pt x="10307510" y="3808438"/>
                  </a:lnTo>
                  <a:lnTo>
                    <a:pt x="10299865" y="3809987"/>
                  </a:lnTo>
                  <a:lnTo>
                    <a:pt x="10293629" y="3814191"/>
                  </a:lnTo>
                  <a:lnTo>
                    <a:pt x="10289413" y="3820439"/>
                  </a:lnTo>
                  <a:lnTo>
                    <a:pt x="10287876" y="3828084"/>
                  </a:lnTo>
                  <a:lnTo>
                    <a:pt x="10289413" y="3835730"/>
                  </a:lnTo>
                  <a:lnTo>
                    <a:pt x="10293629" y="3841978"/>
                  </a:lnTo>
                  <a:lnTo>
                    <a:pt x="10299865" y="3846182"/>
                  </a:lnTo>
                  <a:lnTo>
                    <a:pt x="10307510" y="3847731"/>
                  </a:lnTo>
                  <a:lnTo>
                    <a:pt x="10315169" y="3846182"/>
                  </a:lnTo>
                  <a:lnTo>
                    <a:pt x="10321417" y="3841978"/>
                  </a:lnTo>
                  <a:lnTo>
                    <a:pt x="10325621" y="3835730"/>
                  </a:lnTo>
                  <a:lnTo>
                    <a:pt x="10327170" y="3828084"/>
                  </a:lnTo>
                  <a:close/>
                </a:path>
                <a:path w="14841219" h="10718800" extrusionOk="0">
                  <a:moveTo>
                    <a:pt x="10327170" y="3727983"/>
                  </a:moveTo>
                  <a:lnTo>
                    <a:pt x="10325621" y="3720338"/>
                  </a:lnTo>
                  <a:lnTo>
                    <a:pt x="10321417" y="3714102"/>
                  </a:lnTo>
                  <a:lnTo>
                    <a:pt x="10315169" y="3709886"/>
                  </a:lnTo>
                  <a:lnTo>
                    <a:pt x="10307510" y="3708349"/>
                  </a:lnTo>
                  <a:lnTo>
                    <a:pt x="10299865" y="3709886"/>
                  </a:lnTo>
                  <a:lnTo>
                    <a:pt x="10293629" y="3714102"/>
                  </a:lnTo>
                  <a:lnTo>
                    <a:pt x="10289413" y="3720338"/>
                  </a:lnTo>
                  <a:lnTo>
                    <a:pt x="10287876" y="3727983"/>
                  </a:lnTo>
                  <a:lnTo>
                    <a:pt x="10289413" y="3735628"/>
                  </a:lnTo>
                  <a:lnTo>
                    <a:pt x="10293629" y="3741877"/>
                  </a:lnTo>
                  <a:lnTo>
                    <a:pt x="10299865" y="3746093"/>
                  </a:lnTo>
                  <a:lnTo>
                    <a:pt x="10307510" y="3747643"/>
                  </a:lnTo>
                  <a:lnTo>
                    <a:pt x="10315169" y="3746093"/>
                  </a:lnTo>
                  <a:lnTo>
                    <a:pt x="10321417" y="3741877"/>
                  </a:lnTo>
                  <a:lnTo>
                    <a:pt x="10325621" y="3735628"/>
                  </a:lnTo>
                  <a:lnTo>
                    <a:pt x="10327170" y="3727983"/>
                  </a:lnTo>
                  <a:close/>
                </a:path>
                <a:path w="14841219" h="10718800" extrusionOk="0">
                  <a:moveTo>
                    <a:pt x="10327170" y="3627894"/>
                  </a:moveTo>
                  <a:lnTo>
                    <a:pt x="10325621" y="3620249"/>
                  </a:lnTo>
                  <a:lnTo>
                    <a:pt x="10321417" y="3614001"/>
                  </a:lnTo>
                  <a:lnTo>
                    <a:pt x="10315169" y="3609784"/>
                  </a:lnTo>
                  <a:lnTo>
                    <a:pt x="10307510" y="3608247"/>
                  </a:lnTo>
                  <a:lnTo>
                    <a:pt x="10299865" y="3609784"/>
                  </a:lnTo>
                  <a:lnTo>
                    <a:pt x="10293629" y="3614001"/>
                  </a:lnTo>
                  <a:lnTo>
                    <a:pt x="10289413" y="3620249"/>
                  </a:lnTo>
                  <a:lnTo>
                    <a:pt x="10287876" y="3627894"/>
                  </a:lnTo>
                  <a:lnTo>
                    <a:pt x="10289413" y="3635540"/>
                  </a:lnTo>
                  <a:lnTo>
                    <a:pt x="10293629" y="3641788"/>
                  </a:lnTo>
                  <a:lnTo>
                    <a:pt x="10299865" y="3646005"/>
                  </a:lnTo>
                  <a:lnTo>
                    <a:pt x="10307510" y="3647541"/>
                  </a:lnTo>
                  <a:lnTo>
                    <a:pt x="10315169" y="3646005"/>
                  </a:lnTo>
                  <a:lnTo>
                    <a:pt x="10321417" y="3641788"/>
                  </a:lnTo>
                  <a:lnTo>
                    <a:pt x="10325621" y="3635540"/>
                  </a:lnTo>
                  <a:lnTo>
                    <a:pt x="10327170" y="3627894"/>
                  </a:lnTo>
                  <a:close/>
                </a:path>
                <a:path w="14841219" h="10718800" extrusionOk="0">
                  <a:moveTo>
                    <a:pt x="10327170" y="3527793"/>
                  </a:moveTo>
                  <a:lnTo>
                    <a:pt x="10325621" y="3520148"/>
                  </a:lnTo>
                  <a:lnTo>
                    <a:pt x="10321417" y="3513912"/>
                  </a:lnTo>
                  <a:lnTo>
                    <a:pt x="10315169" y="3509695"/>
                  </a:lnTo>
                  <a:lnTo>
                    <a:pt x="10307510" y="3508146"/>
                  </a:lnTo>
                  <a:lnTo>
                    <a:pt x="10299865" y="3509695"/>
                  </a:lnTo>
                  <a:lnTo>
                    <a:pt x="10293629" y="3513912"/>
                  </a:lnTo>
                  <a:lnTo>
                    <a:pt x="10289413" y="3520148"/>
                  </a:lnTo>
                  <a:lnTo>
                    <a:pt x="10287876" y="3527793"/>
                  </a:lnTo>
                  <a:lnTo>
                    <a:pt x="10289413" y="3535438"/>
                  </a:lnTo>
                  <a:lnTo>
                    <a:pt x="10293629" y="3541687"/>
                  </a:lnTo>
                  <a:lnTo>
                    <a:pt x="10299865" y="3545903"/>
                  </a:lnTo>
                  <a:lnTo>
                    <a:pt x="10307510" y="3547440"/>
                  </a:lnTo>
                  <a:lnTo>
                    <a:pt x="10315169" y="3545903"/>
                  </a:lnTo>
                  <a:lnTo>
                    <a:pt x="10321417" y="3541687"/>
                  </a:lnTo>
                  <a:lnTo>
                    <a:pt x="10325621" y="3535438"/>
                  </a:lnTo>
                  <a:lnTo>
                    <a:pt x="10327170" y="3527793"/>
                  </a:lnTo>
                  <a:close/>
                </a:path>
                <a:path w="14841219" h="10718800" extrusionOk="0">
                  <a:moveTo>
                    <a:pt x="10327170" y="3427704"/>
                  </a:moveTo>
                  <a:lnTo>
                    <a:pt x="10325621" y="3420059"/>
                  </a:lnTo>
                  <a:lnTo>
                    <a:pt x="10321417" y="3413810"/>
                  </a:lnTo>
                  <a:lnTo>
                    <a:pt x="10315169" y="3409594"/>
                  </a:lnTo>
                  <a:lnTo>
                    <a:pt x="10307510" y="3408057"/>
                  </a:lnTo>
                  <a:lnTo>
                    <a:pt x="10299865" y="3409594"/>
                  </a:lnTo>
                  <a:lnTo>
                    <a:pt x="10293629" y="3413810"/>
                  </a:lnTo>
                  <a:lnTo>
                    <a:pt x="10289413" y="3420059"/>
                  </a:lnTo>
                  <a:lnTo>
                    <a:pt x="10287876" y="3427704"/>
                  </a:lnTo>
                  <a:lnTo>
                    <a:pt x="10289413" y="3435337"/>
                  </a:lnTo>
                  <a:lnTo>
                    <a:pt x="10293629" y="3441585"/>
                  </a:lnTo>
                  <a:lnTo>
                    <a:pt x="10299865" y="3445802"/>
                  </a:lnTo>
                  <a:lnTo>
                    <a:pt x="10307510" y="3447338"/>
                  </a:lnTo>
                  <a:lnTo>
                    <a:pt x="10315169" y="3445802"/>
                  </a:lnTo>
                  <a:lnTo>
                    <a:pt x="10321417" y="3441585"/>
                  </a:lnTo>
                  <a:lnTo>
                    <a:pt x="10325621" y="3435337"/>
                  </a:lnTo>
                  <a:lnTo>
                    <a:pt x="10327170" y="3427704"/>
                  </a:lnTo>
                  <a:close/>
                </a:path>
                <a:path w="14841219" h="10718800" extrusionOk="0">
                  <a:moveTo>
                    <a:pt x="10327170" y="3327603"/>
                  </a:moveTo>
                  <a:lnTo>
                    <a:pt x="10325621" y="3319957"/>
                  </a:lnTo>
                  <a:lnTo>
                    <a:pt x="10321417" y="3313709"/>
                  </a:lnTo>
                  <a:lnTo>
                    <a:pt x="10315169" y="3309505"/>
                  </a:lnTo>
                  <a:lnTo>
                    <a:pt x="10307510" y="3307956"/>
                  </a:lnTo>
                  <a:lnTo>
                    <a:pt x="10299865" y="3309505"/>
                  </a:lnTo>
                  <a:lnTo>
                    <a:pt x="10293629" y="3313709"/>
                  </a:lnTo>
                  <a:lnTo>
                    <a:pt x="10289413" y="3319957"/>
                  </a:lnTo>
                  <a:lnTo>
                    <a:pt x="10287876" y="3327603"/>
                  </a:lnTo>
                  <a:lnTo>
                    <a:pt x="10289413" y="3335248"/>
                  </a:lnTo>
                  <a:lnTo>
                    <a:pt x="10293629" y="3341497"/>
                  </a:lnTo>
                  <a:lnTo>
                    <a:pt x="10299865" y="3345700"/>
                  </a:lnTo>
                  <a:lnTo>
                    <a:pt x="10307510" y="3347237"/>
                  </a:lnTo>
                  <a:lnTo>
                    <a:pt x="10315169" y="3345700"/>
                  </a:lnTo>
                  <a:lnTo>
                    <a:pt x="10321417" y="3341497"/>
                  </a:lnTo>
                  <a:lnTo>
                    <a:pt x="10325621" y="3335248"/>
                  </a:lnTo>
                  <a:lnTo>
                    <a:pt x="10327170" y="3327603"/>
                  </a:lnTo>
                  <a:close/>
                </a:path>
                <a:path w="14841219" h="10718800" extrusionOk="0">
                  <a:moveTo>
                    <a:pt x="10327170" y="3227501"/>
                  </a:moveTo>
                  <a:lnTo>
                    <a:pt x="10325621" y="3219856"/>
                  </a:lnTo>
                  <a:lnTo>
                    <a:pt x="10321404" y="3213620"/>
                  </a:lnTo>
                  <a:lnTo>
                    <a:pt x="10315169" y="3209404"/>
                  </a:lnTo>
                  <a:lnTo>
                    <a:pt x="10307510" y="3207855"/>
                  </a:lnTo>
                  <a:lnTo>
                    <a:pt x="10299865" y="3209404"/>
                  </a:lnTo>
                  <a:lnTo>
                    <a:pt x="10293629" y="3213620"/>
                  </a:lnTo>
                  <a:lnTo>
                    <a:pt x="10289413" y="3219856"/>
                  </a:lnTo>
                  <a:lnTo>
                    <a:pt x="10287876" y="3227501"/>
                  </a:lnTo>
                  <a:lnTo>
                    <a:pt x="10289413" y="3235160"/>
                  </a:lnTo>
                  <a:lnTo>
                    <a:pt x="10293629" y="3241408"/>
                  </a:lnTo>
                  <a:lnTo>
                    <a:pt x="10299865" y="3245612"/>
                  </a:lnTo>
                  <a:lnTo>
                    <a:pt x="10307510" y="3247161"/>
                  </a:lnTo>
                  <a:lnTo>
                    <a:pt x="10315169" y="3245612"/>
                  </a:lnTo>
                  <a:lnTo>
                    <a:pt x="10321404" y="3241408"/>
                  </a:lnTo>
                  <a:lnTo>
                    <a:pt x="10325621" y="3235160"/>
                  </a:lnTo>
                  <a:lnTo>
                    <a:pt x="10327170" y="3227501"/>
                  </a:lnTo>
                  <a:close/>
                </a:path>
                <a:path w="14841219" h="10718800" extrusionOk="0">
                  <a:moveTo>
                    <a:pt x="10327170" y="3127413"/>
                  </a:moveTo>
                  <a:lnTo>
                    <a:pt x="10325621" y="3119767"/>
                  </a:lnTo>
                  <a:lnTo>
                    <a:pt x="10321404" y="3113519"/>
                  </a:lnTo>
                  <a:lnTo>
                    <a:pt x="10315169" y="3109303"/>
                  </a:lnTo>
                  <a:lnTo>
                    <a:pt x="10307510" y="3107753"/>
                  </a:lnTo>
                  <a:lnTo>
                    <a:pt x="10299865" y="3109303"/>
                  </a:lnTo>
                  <a:lnTo>
                    <a:pt x="10293629" y="3113519"/>
                  </a:lnTo>
                  <a:lnTo>
                    <a:pt x="10289413" y="3119767"/>
                  </a:lnTo>
                  <a:lnTo>
                    <a:pt x="10287876" y="3127413"/>
                  </a:lnTo>
                  <a:lnTo>
                    <a:pt x="10289413" y="3135071"/>
                  </a:lnTo>
                  <a:lnTo>
                    <a:pt x="10293629" y="3141307"/>
                  </a:lnTo>
                  <a:lnTo>
                    <a:pt x="10299865" y="3145510"/>
                  </a:lnTo>
                  <a:lnTo>
                    <a:pt x="10307510" y="3147060"/>
                  </a:lnTo>
                  <a:lnTo>
                    <a:pt x="10315169" y="3145510"/>
                  </a:lnTo>
                  <a:lnTo>
                    <a:pt x="10321404" y="3141307"/>
                  </a:lnTo>
                  <a:lnTo>
                    <a:pt x="10325621" y="3135071"/>
                  </a:lnTo>
                  <a:lnTo>
                    <a:pt x="10327170" y="3127413"/>
                  </a:lnTo>
                  <a:close/>
                </a:path>
                <a:path w="14841219" h="10718800" extrusionOk="0">
                  <a:moveTo>
                    <a:pt x="10327170" y="3027311"/>
                  </a:moveTo>
                  <a:lnTo>
                    <a:pt x="10325621" y="3019666"/>
                  </a:lnTo>
                  <a:lnTo>
                    <a:pt x="10321404" y="3013418"/>
                  </a:lnTo>
                  <a:lnTo>
                    <a:pt x="10315169" y="3009214"/>
                  </a:lnTo>
                  <a:lnTo>
                    <a:pt x="10307510" y="3007664"/>
                  </a:lnTo>
                  <a:lnTo>
                    <a:pt x="10299865" y="3009214"/>
                  </a:lnTo>
                  <a:lnTo>
                    <a:pt x="10293629" y="3013418"/>
                  </a:lnTo>
                  <a:lnTo>
                    <a:pt x="10289413" y="3019666"/>
                  </a:lnTo>
                  <a:lnTo>
                    <a:pt x="10287876" y="3027311"/>
                  </a:lnTo>
                  <a:lnTo>
                    <a:pt x="10289413" y="3034957"/>
                  </a:lnTo>
                  <a:lnTo>
                    <a:pt x="10293629" y="3041205"/>
                  </a:lnTo>
                  <a:lnTo>
                    <a:pt x="10299865" y="3045422"/>
                  </a:lnTo>
                  <a:lnTo>
                    <a:pt x="10307510" y="3046958"/>
                  </a:lnTo>
                  <a:lnTo>
                    <a:pt x="10315169" y="3045422"/>
                  </a:lnTo>
                  <a:lnTo>
                    <a:pt x="10321404" y="3041205"/>
                  </a:lnTo>
                  <a:lnTo>
                    <a:pt x="10325621" y="3034957"/>
                  </a:lnTo>
                  <a:lnTo>
                    <a:pt x="10327170" y="3027311"/>
                  </a:lnTo>
                  <a:close/>
                </a:path>
                <a:path w="14841219" h="10718800" extrusionOk="0">
                  <a:moveTo>
                    <a:pt x="10327170" y="2927223"/>
                  </a:moveTo>
                  <a:lnTo>
                    <a:pt x="10325621" y="2919577"/>
                  </a:lnTo>
                  <a:lnTo>
                    <a:pt x="10321404" y="2913329"/>
                  </a:lnTo>
                  <a:lnTo>
                    <a:pt x="10315169" y="2909112"/>
                  </a:lnTo>
                  <a:lnTo>
                    <a:pt x="10307510" y="2907563"/>
                  </a:lnTo>
                  <a:lnTo>
                    <a:pt x="10299865" y="2909112"/>
                  </a:lnTo>
                  <a:lnTo>
                    <a:pt x="10293629" y="2913329"/>
                  </a:lnTo>
                  <a:lnTo>
                    <a:pt x="10289413" y="2919577"/>
                  </a:lnTo>
                  <a:lnTo>
                    <a:pt x="10287876" y="2927223"/>
                  </a:lnTo>
                  <a:lnTo>
                    <a:pt x="10289413" y="2934868"/>
                  </a:lnTo>
                  <a:lnTo>
                    <a:pt x="10293629" y="2941116"/>
                  </a:lnTo>
                  <a:lnTo>
                    <a:pt x="10299865" y="2945320"/>
                  </a:lnTo>
                  <a:lnTo>
                    <a:pt x="10307510" y="2946870"/>
                  </a:lnTo>
                  <a:lnTo>
                    <a:pt x="10315169" y="2945320"/>
                  </a:lnTo>
                  <a:lnTo>
                    <a:pt x="10321404" y="2941116"/>
                  </a:lnTo>
                  <a:lnTo>
                    <a:pt x="10325621" y="2934868"/>
                  </a:lnTo>
                  <a:lnTo>
                    <a:pt x="10327170" y="2927223"/>
                  </a:lnTo>
                  <a:close/>
                </a:path>
                <a:path w="14841219" h="10718800" extrusionOk="0">
                  <a:moveTo>
                    <a:pt x="10327170" y="2827121"/>
                  </a:moveTo>
                  <a:lnTo>
                    <a:pt x="10325621" y="2819476"/>
                  </a:lnTo>
                  <a:lnTo>
                    <a:pt x="10321404" y="2813227"/>
                  </a:lnTo>
                  <a:lnTo>
                    <a:pt x="10315169" y="2809011"/>
                  </a:lnTo>
                  <a:lnTo>
                    <a:pt x="10307510" y="2807474"/>
                  </a:lnTo>
                  <a:lnTo>
                    <a:pt x="10299865" y="2809011"/>
                  </a:lnTo>
                  <a:lnTo>
                    <a:pt x="10293629" y="2813227"/>
                  </a:lnTo>
                  <a:lnTo>
                    <a:pt x="10289413" y="2819476"/>
                  </a:lnTo>
                  <a:lnTo>
                    <a:pt x="10287876" y="2827121"/>
                  </a:lnTo>
                  <a:lnTo>
                    <a:pt x="10289413" y="2834767"/>
                  </a:lnTo>
                  <a:lnTo>
                    <a:pt x="10293629" y="2841015"/>
                  </a:lnTo>
                  <a:lnTo>
                    <a:pt x="10299865" y="2845231"/>
                  </a:lnTo>
                  <a:lnTo>
                    <a:pt x="10307510" y="2846768"/>
                  </a:lnTo>
                  <a:lnTo>
                    <a:pt x="10315169" y="2845231"/>
                  </a:lnTo>
                  <a:lnTo>
                    <a:pt x="10321404" y="2841015"/>
                  </a:lnTo>
                  <a:lnTo>
                    <a:pt x="10325621" y="2834767"/>
                  </a:lnTo>
                  <a:lnTo>
                    <a:pt x="10327170" y="2827121"/>
                  </a:lnTo>
                  <a:close/>
                </a:path>
                <a:path w="14841219" h="10718800" extrusionOk="0">
                  <a:moveTo>
                    <a:pt x="10327170" y="2727033"/>
                  </a:moveTo>
                  <a:lnTo>
                    <a:pt x="10325621" y="2719387"/>
                  </a:lnTo>
                  <a:lnTo>
                    <a:pt x="10321404" y="2713139"/>
                  </a:lnTo>
                  <a:lnTo>
                    <a:pt x="10315169" y="2708922"/>
                  </a:lnTo>
                  <a:lnTo>
                    <a:pt x="10307510" y="2707373"/>
                  </a:lnTo>
                  <a:lnTo>
                    <a:pt x="10299865" y="2708922"/>
                  </a:lnTo>
                  <a:lnTo>
                    <a:pt x="10293629" y="2713139"/>
                  </a:lnTo>
                  <a:lnTo>
                    <a:pt x="10289413" y="2719387"/>
                  </a:lnTo>
                  <a:lnTo>
                    <a:pt x="10287876" y="2727033"/>
                  </a:lnTo>
                  <a:lnTo>
                    <a:pt x="10289413" y="2734678"/>
                  </a:lnTo>
                  <a:lnTo>
                    <a:pt x="10293629" y="2740914"/>
                  </a:lnTo>
                  <a:lnTo>
                    <a:pt x="10299865" y="2745130"/>
                  </a:lnTo>
                  <a:lnTo>
                    <a:pt x="10307510" y="2746667"/>
                  </a:lnTo>
                  <a:lnTo>
                    <a:pt x="10315169" y="2745130"/>
                  </a:lnTo>
                  <a:lnTo>
                    <a:pt x="10321404" y="2740914"/>
                  </a:lnTo>
                  <a:lnTo>
                    <a:pt x="10325621" y="2734678"/>
                  </a:lnTo>
                  <a:lnTo>
                    <a:pt x="10327170" y="2727033"/>
                  </a:lnTo>
                  <a:close/>
                </a:path>
                <a:path w="14841219" h="10718800" extrusionOk="0">
                  <a:moveTo>
                    <a:pt x="10327170" y="2626931"/>
                  </a:moveTo>
                  <a:lnTo>
                    <a:pt x="10325621" y="2619286"/>
                  </a:lnTo>
                  <a:lnTo>
                    <a:pt x="10321417" y="2613037"/>
                  </a:lnTo>
                  <a:lnTo>
                    <a:pt x="10315169" y="2608834"/>
                  </a:lnTo>
                  <a:lnTo>
                    <a:pt x="10307510" y="2607284"/>
                  </a:lnTo>
                  <a:lnTo>
                    <a:pt x="10299865" y="2608834"/>
                  </a:lnTo>
                  <a:lnTo>
                    <a:pt x="10293629" y="2613037"/>
                  </a:lnTo>
                  <a:lnTo>
                    <a:pt x="10289413" y="2619286"/>
                  </a:lnTo>
                  <a:lnTo>
                    <a:pt x="10287876" y="2626931"/>
                  </a:lnTo>
                  <a:lnTo>
                    <a:pt x="10289413" y="2634577"/>
                  </a:lnTo>
                  <a:lnTo>
                    <a:pt x="10293629" y="2640825"/>
                  </a:lnTo>
                  <a:lnTo>
                    <a:pt x="10299865" y="2645029"/>
                  </a:lnTo>
                  <a:lnTo>
                    <a:pt x="10307510" y="2646578"/>
                  </a:lnTo>
                  <a:lnTo>
                    <a:pt x="10315169" y="2645029"/>
                  </a:lnTo>
                  <a:lnTo>
                    <a:pt x="10321417" y="2640825"/>
                  </a:lnTo>
                  <a:lnTo>
                    <a:pt x="10325621" y="2634577"/>
                  </a:lnTo>
                  <a:lnTo>
                    <a:pt x="10327170" y="2626931"/>
                  </a:lnTo>
                  <a:close/>
                </a:path>
                <a:path w="14841219" h="10718800" extrusionOk="0">
                  <a:moveTo>
                    <a:pt x="10327170" y="2526830"/>
                  </a:moveTo>
                  <a:lnTo>
                    <a:pt x="10325621" y="2519184"/>
                  </a:lnTo>
                  <a:lnTo>
                    <a:pt x="10321417" y="2512936"/>
                  </a:lnTo>
                  <a:lnTo>
                    <a:pt x="10315169" y="2508732"/>
                  </a:lnTo>
                  <a:lnTo>
                    <a:pt x="10307510" y="2507183"/>
                  </a:lnTo>
                  <a:lnTo>
                    <a:pt x="10299865" y="2508732"/>
                  </a:lnTo>
                  <a:lnTo>
                    <a:pt x="10293629" y="2512936"/>
                  </a:lnTo>
                  <a:lnTo>
                    <a:pt x="10289413" y="2519184"/>
                  </a:lnTo>
                  <a:lnTo>
                    <a:pt x="10287876" y="2526830"/>
                  </a:lnTo>
                  <a:lnTo>
                    <a:pt x="10289413" y="2534475"/>
                  </a:lnTo>
                  <a:lnTo>
                    <a:pt x="10293629" y="2540724"/>
                  </a:lnTo>
                  <a:lnTo>
                    <a:pt x="10299865" y="2544940"/>
                  </a:lnTo>
                  <a:lnTo>
                    <a:pt x="10307510" y="2546477"/>
                  </a:lnTo>
                  <a:lnTo>
                    <a:pt x="10315169" y="2544940"/>
                  </a:lnTo>
                  <a:lnTo>
                    <a:pt x="10321417" y="2540724"/>
                  </a:lnTo>
                  <a:lnTo>
                    <a:pt x="10325621" y="2534475"/>
                  </a:lnTo>
                  <a:lnTo>
                    <a:pt x="10327170" y="2526830"/>
                  </a:lnTo>
                  <a:close/>
                </a:path>
                <a:path w="14841219" h="10718800" extrusionOk="0">
                  <a:moveTo>
                    <a:pt x="10327170" y="2426728"/>
                  </a:moveTo>
                  <a:lnTo>
                    <a:pt x="10325621" y="2419083"/>
                  </a:lnTo>
                  <a:lnTo>
                    <a:pt x="10321417" y="2412847"/>
                  </a:lnTo>
                  <a:lnTo>
                    <a:pt x="10315169" y="2408631"/>
                  </a:lnTo>
                  <a:lnTo>
                    <a:pt x="10307510" y="2407094"/>
                  </a:lnTo>
                  <a:lnTo>
                    <a:pt x="10299865" y="2408631"/>
                  </a:lnTo>
                  <a:lnTo>
                    <a:pt x="10293629" y="2412847"/>
                  </a:lnTo>
                  <a:lnTo>
                    <a:pt x="10289413" y="2419083"/>
                  </a:lnTo>
                  <a:lnTo>
                    <a:pt x="10287876" y="2426728"/>
                  </a:lnTo>
                  <a:lnTo>
                    <a:pt x="10289413" y="2434386"/>
                  </a:lnTo>
                  <a:lnTo>
                    <a:pt x="10293629" y="2440635"/>
                  </a:lnTo>
                  <a:lnTo>
                    <a:pt x="10299865" y="2444839"/>
                  </a:lnTo>
                  <a:lnTo>
                    <a:pt x="10307510" y="2446375"/>
                  </a:lnTo>
                  <a:lnTo>
                    <a:pt x="10315169" y="2444839"/>
                  </a:lnTo>
                  <a:lnTo>
                    <a:pt x="10321417" y="2440635"/>
                  </a:lnTo>
                  <a:lnTo>
                    <a:pt x="10325621" y="2434386"/>
                  </a:lnTo>
                  <a:lnTo>
                    <a:pt x="10327170" y="2426728"/>
                  </a:lnTo>
                  <a:close/>
                </a:path>
                <a:path w="14841219" h="10718800" extrusionOk="0">
                  <a:moveTo>
                    <a:pt x="10327170" y="2326640"/>
                  </a:moveTo>
                  <a:lnTo>
                    <a:pt x="10325621" y="2318994"/>
                  </a:lnTo>
                  <a:lnTo>
                    <a:pt x="10321417" y="2312746"/>
                  </a:lnTo>
                  <a:lnTo>
                    <a:pt x="10315169" y="2308542"/>
                  </a:lnTo>
                  <a:lnTo>
                    <a:pt x="10307510" y="2306993"/>
                  </a:lnTo>
                  <a:lnTo>
                    <a:pt x="10299865" y="2308542"/>
                  </a:lnTo>
                  <a:lnTo>
                    <a:pt x="10293629" y="2312746"/>
                  </a:lnTo>
                  <a:lnTo>
                    <a:pt x="10289413" y="2318994"/>
                  </a:lnTo>
                  <a:lnTo>
                    <a:pt x="10287876" y="2326640"/>
                  </a:lnTo>
                  <a:lnTo>
                    <a:pt x="10289413" y="2334298"/>
                  </a:lnTo>
                  <a:lnTo>
                    <a:pt x="10293629" y="2340533"/>
                  </a:lnTo>
                  <a:lnTo>
                    <a:pt x="10299865" y="2344737"/>
                  </a:lnTo>
                  <a:lnTo>
                    <a:pt x="10307510" y="2346287"/>
                  </a:lnTo>
                  <a:lnTo>
                    <a:pt x="10315169" y="2344737"/>
                  </a:lnTo>
                  <a:lnTo>
                    <a:pt x="10321417" y="2340533"/>
                  </a:lnTo>
                  <a:lnTo>
                    <a:pt x="10325621" y="2334298"/>
                  </a:lnTo>
                  <a:lnTo>
                    <a:pt x="10327170" y="2326640"/>
                  </a:lnTo>
                  <a:close/>
                </a:path>
                <a:path w="14841219" h="10718800" extrusionOk="0">
                  <a:moveTo>
                    <a:pt x="10327170" y="2226551"/>
                  </a:moveTo>
                  <a:lnTo>
                    <a:pt x="10325621" y="2218906"/>
                  </a:lnTo>
                  <a:lnTo>
                    <a:pt x="10321417" y="2212657"/>
                  </a:lnTo>
                  <a:lnTo>
                    <a:pt x="10315169" y="2208441"/>
                  </a:lnTo>
                  <a:lnTo>
                    <a:pt x="10307510" y="2206904"/>
                  </a:lnTo>
                  <a:lnTo>
                    <a:pt x="10299865" y="2208441"/>
                  </a:lnTo>
                  <a:lnTo>
                    <a:pt x="10293629" y="2212657"/>
                  </a:lnTo>
                  <a:lnTo>
                    <a:pt x="10289413" y="2218906"/>
                  </a:lnTo>
                  <a:lnTo>
                    <a:pt x="10287876" y="2226551"/>
                  </a:lnTo>
                  <a:lnTo>
                    <a:pt x="10289413" y="2234196"/>
                  </a:lnTo>
                  <a:lnTo>
                    <a:pt x="10293629" y="2240432"/>
                  </a:lnTo>
                  <a:lnTo>
                    <a:pt x="10299865" y="2244648"/>
                  </a:lnTo>
                  <a:lnTo>
                    <a:pt x="10307510" y="2246185"/>
                  </a:lnTo>
                  <a:lnTo>
                    <a:pt x="10315169" y="2244648"/>
                  </a:lnTo>
                  <a:lnTo>
                    <a:pt x="10321417" y="2240432"/>
                  </a:lnTo>
                  <a:lnTo>
                    <a:pt x="10325621" y="2234196"/>
                  </a:lnTo>
                  <a:lnTo>
                    <a:pt x="10327170" y="2226551"/>
                  </a:lnTo>
                  <a:close/>
                </a:path>
                <a:path w="14841219" h="10718800" extrusionOk="0">
                  <a:moveTo>
                    <a:pt x="10327170" y="2126450"/>
                  </a:moveTo>
                  <a:lnTo>
                    <a:pt x="10325621" y="2118804"/>
                  </a:lnTo>
                  <a:lnTo>
                    <a:pt x="10321417" y="2112556"/>
                  </a:lnTo>
                  <a:lnTo>
                    <a:pt x="10315169" y="2108352"/>
                  </a:lnTo>
                  <a:lnTo>
                    <a:pt x="10307510" y="2106803"/>
                  </a:lnTo>
                  <a:lnTo>
                    <a:pt x="10299865" y="2108352"/>
                  </a:lnTo>
                  <a:lnTo>
                    <a:pt x="10293629" y="2112556"/>
                  </a:lnTo>
                  <a:lnTo>
                    <a:pt x="10289413" y="2118804"/>
                  </a:lnTo>
                  <a:lnTo>
                    <a:pt x="10287876" y="2126450"/>
                  </a:lnTo>
                  <a:lnTo>
                    <a:pt x="10289413" y="2134095"/>
                  </a:lnTo>
                  <a:lnTo>
                    <a:pt x="10293629" y="2140343"/>
                  </a:lnTo>
                  <a:lnTo>
                    <a:pt x="10299865" y="2144547"/>
                  </a:lnTo>
                  <a:lnTo>
                    <a:pt x="10307510" y="2146096"/>
                  </a:lnTo>
                  <a:lnTo>
                    <a:pt x="10315169" y="2144547"/>
                  </a:lnTo>
                  <a:lnTo>
                    <a:pt x="10321417" y="2140343"/>
                  </a:lnTo>
                  <a:lnTo>
                    <a:pt x="10325621" y="2134095"/>
                  </a:lnTo>
                  <a:lnTo>
                    <a:pt x="10327170" y="2126450"/>
                  </a:lnTo>
                  <a:close/>
                </a:path>
                <a:path w="14841219" h="10718800" extrusionOk="0">
                  <a:moveTo>
                    <a:pt x="10327170" y="2026361"/>
                  </a:moveTo>
                  <a:lnTo>
                    <a:pt x="10325621" y="2018715"/>
                  </a:lnTo>
                  <a:lnTo>
                    <a:pt x="10321417" y="2012467"/>
                  </a:lnTo>
                  <a:lnTo>
                    <a:pt x="10315169" y="2008251"/>
                  </a:lnTo>
                  <a:lnTo>
                    <a:pt x="10307510" y="2006701"/>
                  </a:lnTo>
                  <a:lnTo>
                    <a:pt x="10299865" y="2008251"/>
                  </a:lnTo>
                  <a:lnTo>
                    <a:pt x="10293629" y="2012467"/>
                  </a:lnTo>
                  <a:lnTo>
                    <a:pt x="10289413" y="2018715"/>
                  </a:lnTo>
                  <a:lnTo>
                    <a:pt x="10287876" y="2026361"/>
                  </a:lnTo>
                  <a:lnTo>
                    <a:pt x="10289413" y="2034006"/>
                  </a:lnTo>
                  <a:lnTo>
                    <a:pt x="10293629" y="2040255"/>
                  </a:lnTo>
                  <a:lnTo>
                    <a:pt x="10299865" y="2044458"/>
                  </a:lnTo>
                  <a:lnTo>
                    <a:pt x="10307510" y="2046008"/>
                  </a:lnTo>
                  <a:lnTo>
                    <a:pt x="10315169" y="2044458"/>
                  </a:lnTo>
                  <a:lnTo>
                    <a:pt x="10321417" y="2040255"/>
                  </a:lnTo>
                  <a:lnTo>
                    <a:pt x="10325621" y="2034006"/>
                  </a:lnTo>
                  <a:lnTo>
                    <a:pt x="10327170" y="2026361"/>
                  </a:lnTo>
                  <a:close/>
                </a:path>
                <a:path w="14841219" h="10718800" extrusionOk="0">
                  <a:moveTo>
                    <a:pt x="10327170" y="1926259"/>
                  </a:moveTo>
                  <a:lnTo>
                    <a:pt x="10325621" y="1918614"/>
                  </a:lnTo>
                  <a:lnTo>
                    <a:pt x="10321417" y="1912366"/>
                  </a:lnTo>
                  <a:lnTo>
                    <a:pt x="10315169" y="1908162"/>
                  </a:lnTo>
                  <a:lnTo>
                    <a:pt x="10307510" y="1906612"/>
                  </a:lnTo>
                  <a:lnTo>
                    <a:pt x="10299865" y="1908162"/>
                  </a:lnTo>
                  <a:lnTo>
                    <a:pt x="10293629" y="1912366"/>
                  </a:lnTo>
                  <a:lnTo>
                    <a:pt x="10289413" y="1918614"/>
                  </a:lnTo>
                  <a:lnTo>
                    <a:pt x="10287876" y="1926259"/>
                  </a:lnTo>
                  <a:lnTo>
                    <a:pt x="10289413" y="1933905"/>
                  </a:lnTo>
                  <a:lnTo>
                    <a:pt x="10293629" y="1940153"/>
                  </a:lnTo>
                  <a:lnTo>
                    <a:pt x="10299865" y="1944357"/>
                  </a:lnTo>
                  <a:lnTo>
                    <a:pt x="10307510" y="1945906"/>
                  </a:lnTo>
                  <a:lnTo>
                    <a:pt x="10315169" y="1944357"/>
                  </a:lnTo>
                  <a:lnTo>
                    <a:pt x="10321417" y="1940153"/>
                  </a:lnTo>
                  <a:lnTo>
                    <a:pt x="10325621" y="1933905"/>
                  </a:lnTo>
                  <a:lnTo>
                    <a:pt x="10327170" y="1926259"/>
                  </a:lnTo>
                  <a:close/>
                </a:path>
                <a:path w="14841219" h="10718800" extrusionOk="0">
                  <a:moveTo>
                    <a:pt x="10327170" y="1826158"/>
                  </a:moveTo>
                  <a:lnTo>
                    <a:pt x="10325621" y="1818513"/>
                  </a:lnTo>
                  <a:lnTo>
                    <a:pt x="10321417" y="1812264"/>
                  </a:lnTo>
                  <a:lnTo>
                    <a:pt x="10315169" y="1808060"/>
                  </a:lnTo>
                  <a:lnTo>
                    <a:pt x="10307510" y="1806511"/>
                  </a:lnTo>
                  <a:lnTo>
                    <a:pt x="10299865" y="1808060"/>
                  </a:lnTo>
                  <a:lnTo>
                    <a:pt x="10293629" y="1812264"/>
                  </a:lnTo>
                  <a:lnTo>
                    <a:pt x="10289413" y="1818513"/>
                  </a:lnTo>
                  <a:lnTo>
                    <a:pt x="10287876" y="1826158"/>
                  </a:lnTo>
                  <a:lnTo>
                    <a:pt x="10289413" y="1833803"/>
                  </a:lnTo>
                  <a:lnTo>
                    <a:pt x="10293629" y="1840052"/>
                  </a:lnTo>
                  <a:lnTo>
                    <a:pt x="10299865" y="1844268"/>
                  </a:lnTo>
                  <a:lnTo>
                    <a:pt x="10307510" y="1845805"/>
                  </a:lnTo>
                  <a:lnTo>
                    <a:pt x="10315169" y="1844268"/>
                  </a:lnTo>
                  <a:lnTo>
                    <a:pt x="10321417" y="1840052"/>
                  </a:lnTo>
                  <a:lnTo>
                    <a:pt x="10325621" y="1833803"/>
                  </a:lnTo>
                  <a:lnTo>
                    <a:pt x="10327170" y="1826158"/>
                  </a:lnTo>
                  <a:close/>
                </a:path>
                <a:path w="14841219" h="10718800" extrusionOk="0">
                  <a:moveTo>
                    <a:pt x="10327170" y="1726069"/>
                  </a:moveTo>
                  <a:lnTo>
                    <a:pt x="10325621" y="1718424"/>
                  </a:lnTo>
                  <a:lnTo>
                    <a:pt x="10321417" y="1712175"/>
                  </a:lnTo>
                  <a:lnTo>
                    <a:pt x="10315169" y="1707959"/>
                  </a:lnTo>
                  <a:lnTo>
                    <a:pt x="10307510" y="1706410"/>
                  </a:lnTo>
                  <a:lnTo>
                    <a:pt x="10299865" y="1707959"/>
                  </a:lnTo>
                  <a:lnTo>
                    <a:pt x="10293629" y="1712175"/>
                  </a:lnTo>
                  <a:lnTo>
                    <a:pt x="10289413" y="1718424"/>
                  </a:lnTo>
                  <a:lnTo>
                    <a:pt x="10287876" y="1726069"/>
                  </a:lnTo>
                  <a:lnTo>
                    <a:pt x="10289413" y="1733715"/>
                  </a:lnTo>
                  <a:lnTo>
                    <a:pt x="10293629" y="1739963"/>
                  </a:lnTo>
                  <a:lnTo>
                    <a:pt x="10299865" y="1744167"/>
                  </a:lnTo>
                  <a:lnTo>
                    <a:pt x="10307510" y="1745716"/>
                  </a:lnTo>
                  <a:lnTo>
                    <a:pt x="10315169" y="1744167"/>
                  </a:lnTo>
                  <a:lnTo>
                    <a:pt x="10321417" y="1739963"/>
                  </a:lnTo>
                  <a:lnTo>
                    <a:pt x="10325621" y="1733715"/>
                  </a:lnTo>
                  <a:lnTo>
                    <a:pt x="10327170" y="1726069"/>
                  </a:lnTo>
                  <a:close/>
                </a:path>
                <a:path w="14841219" h="10718800" extrusionOk="0">
                  <a:moveTo>
                    <a:pt x="10327170" y="1625968"/>
                  </a:moveTo>
                  <a:lnTo>
                    <a:pt x="10325621" y="1618322"/>
                  </a:lnTo>
                  <a:lnTo>
                    <a:pt x="10321404" y="1612074"/>
                  </a:lnTo>
                  <a:lnTo>
                    <a:pt x="10315169" y="1607870"/>
                  </a:lnTo>
                  <a:lnTo>
                    <a:pt x="10307510" y="1606321"/>
                  </a:lnTo>
                  <a:lnTo>
                    <a:pt x="10299865" y="1607870"/>
                  </a:lnTo>
                  <a:lnTo>
                    <a:pt x="10293629" y="1612074"/>
                  </a:lnTo>
                  <a:lnTo>
                    <a:pt x="10289413" y="1618322"/>
                  </a:lnTo>
                  <a:lnTo>
                    <a:pt x="10287876" y="1625968"/>
                  </a:lnTo>
                  <a:lnTo>
                    <a:pt x="10289413" y="1633613"/>
                  </a:lnTo>
                  <a:lnTo>
                    <a:pt x="10293629" y="1639862"/>
                  </a:lnTo>
                  <a:lnTo>
                    <a:pt x="10299865" y="1644065"/>
                  </a:lnTo>
                  <a:lnTo>
                    <a:pt x="10307510" y="1645615"/>
                  </a:lnTo>
                  <a:lnTo>
                    <a:pt x="10315169" y="1644065"/>
                  </a:lnTo>
                  <a:lnTo>
                    <a:pt x="10321404" y="1639862"/>
                  </a:lnTo>
                  <a:lnTo>
                    <a:pt x="10325621" y="1633613"/>
                  </a:lnTo>
                  <a:lnTo>
                    <a:pt x="10327170" y="1625968"/>
                  </a:lnTo>
                  <a:close/>
                </a:path>
                <a:path w="14841219" h="10718800" extrusionOk="0">
                  <a:moveTo>
                    <a:pt x="10327170" y="1525866"/>
                  </a:moveTo>
                  <a:lnTo>
                    <a:pt x="10325621" y="1518221"/>
                  </a:lnTo>
                  <a:lnTo>
                    <a:pt x="10321404" y="1511985"/>
                  </a:lnTo>
                  <a:lnTo>
                    <a:pt x="10315169" y="1507769"/>
                  </a:lnTo>
                  <a:lnTo>
                    <a:pt x="10307510" y="1506232"/>
                  </a:lnTo>
                  <a:lnTo>
                    <a:pt x="10299865" y="1507769"/>
                  </a:lnTo>
                  <a:lnTo>
                    <a:pt x="10293629" y="1511985"/>
                  </a:lnTo>
                  <a:lnTo>
                    <a:pt x="10289413" y="1518221"/>
                  </a:lnTo>
                  <a:lnTo>
                    <a:pt x="10287876" y="1525866"/>
                  </a:lnTo>
                  <a:lnTo>
                    <a:pt x="10289413" y="1533525"/>
                  </a:lnTo>
                  <a:lnTo>
                    <a:pt x="10293629" y="1539760"/>
                  </a:lnTo>
                  <a:lnTo>
                    <a:pt x="10299865" y="1543977"/>
                  </a:lnTo>
                  <a:lnTo>
                    <a:pt x="10307510" y="1545513"/>
                  </a:lnTo>
                  <a:lnTo>
                    <a:pt x="10315169" y="1543977"/>
                  </a:lnTo>
                  <a:lnTo>
                    <a:pt x="10321404" y="1539760"/>
                  </a:lnTo>
                  <a:lnTo>
                    <a:pt x="10325621" y="1533525"/>
                  </a:lnTo>
                  <a:lnTo>
                    <a:pt x="10327170" y="1525866"/>
                  </a:lnTo>
                  <a:close/>
                </a:path>
                <a:path w="14841219" h="10718800" extrusionOk="0">
                  <a:moveTo>
                    <a:pt x="10327170" y="1425765"/>
                  </a:moveTo>
                  <a:lnTo>
                    <a:pt x="10325621" y="1418132"/>
                  </a:lnTo>
                  <a:lnTo>
                    <a:pt x="10321404" y="1411884"/>
                  </a:lnTo>
                  <a:lnTo>
                    <a:pt x="10315169" y="1407668"/>
                  </a:lnTo>
                  <a:lnTo>
                    <a:pt x="10307510" y="1406131"/>
                  </a:lnTo>
                  <a:lnTo>
                    <a:pt x="10299865" y="1407668"/>
                  </a:lnTo>
                  <a:lnTo>
                    <a:pt x="10293629" y="1411884"/>
                  </a:lnTo>
                  <a:lnTo>
                    <a:pt x="10289413" y="1418132"/>
                  </a:lnTo>
                  <a:lnTo>
                    <a:pt x="10287876" y="1425765"/>
                  </a:lnTo>
                  <a:lnTo>
                    <a:pt x="10289413" y="1433423"/>
                  </a:lnTo>
                  <a:lnTo>
                    <a:pt x="10293629" y="1439672"/>
                  </a:lnTo>
                  <a:lnTo>
                    <a:pt x="10299865" y="1443875"/>
                  </a:lnTo>
                  <a:lnTo>
                    <a:pt x="10307510" y="1445425"/>
                  </a:lnTo>
                  <a:lnTo>
                    <a:pt x="10315169" y="1443875"/>
                  </a:lnTo>
                  <a:lnTo>
                    <a:pt x="10321404" y="1439672"/>
                  </a:lnTo>
                  <a:lnTo>
                    <a:pt x="10325621" y="1433423"/>
                  </a:lnTo>
                  <a:lnTo>
                    <a:pt x="10327170" y="1425765"/>
                  </a:lnTo>
                  <a:close/>
                </a:path>
                <a:path w="14841219" h="10718800" extrusionOk="0">
                  <a:moveTo>
                    <a:pt x="10327170" y="1325676"/>
                  </a:moveTo>
                  <a:lnTo>
                    <a:pt x="10325621" y="1318031"/>
                  </a:lnTo>
                  <a:lnTo>
                    <a:pt x="10321404" y="1311783"/>
                  </a:lnTo>
                  <a:lnTo>
                    <a:pt x="10315169" y="1307579"/>
                  </a:lnTo>
                  <a:lnTo>
                    <a:pt x="10307510" y="1306029"/>
                  </a:lnTo>
                  <a:lnTo>
                    <a:pt x="10299865" y="1307579"/>
                  </a:lnTo>
                  <a:lnTo>
                    <a:pt x="10293629" y="1311783"/>
                  </a:lnTo>
                  <a:lnTo>
                    <a:pt x="10289413" y="1318031"/>
                  </a:lnTo>
                  <a:lnTo>
                    <a:pt x="10287876" y="1325676"/>
                  </a:lnTo>
                  <a:lnTo>
                    <a:pt x="10289413" y="1333334"/>
                  </a:lnTo>
                  <a:lnTo>
                    <a:pt x="10293629" y="1339570"/>
                  </a:lnTo>
                  <a:lnTo>
                    <a:pt x="10299865" y="1343787"/>
                  </a:lnTo>
                  <a:lnTo>
                    <a:pt x="10307510" y="1345323"/>
                  </a:lnTo>
                  <a:lnTo>
                    <a:pt x="10315169" y="1343787"/>
                  </a:lnTo>
                  <a:lnTo>
                    <a:pt x="10321404" y="1339570"/>
                  </a:lnTo>
                  <a:lnTo>
                    <a:pt x="10325621" y="1333334"/>
                  </a:lnTo>
                  <a:lnTo>
                    <a:pt x="10327170" y="1325676"/>
                  </a:lnTo>
                  <a:close/>
                </a:path>
                <a:path w="14841219" h="10718800" extrusionOk="0">
                  <a:moveTo>
                    <a:pt x="10401148" y="5074628"/>
                  </a:moveTo>
                  <a:lnTo>
                    <a:pt x="10399611" y="5066982"/>
                  </a:lnTo>
                  <a:lnTo>
                    <a:pt x="10395394" y="5060734"/>
                  </a:lnTo>
                  <a:lnTo>
                    <a:pt x="10389159" y="5056517"/>
                  </a:lnTo>
                  <a:lnTo>
                    <a:pt x="10381501" y="5054981"/>
                  </a:lnTo>
                  <a:lnTo>
                    <a:pt x="10373855" y="5056517"/>
                  </a:lnTo>
                  <a:lnTo>
                    <a:pt x="10367620" y="5060734"/>
                  </a:lnTo>
                  <a:lnTo>
                    <a:pt x="10363403" y="5066982"/>
                  </a:lnTo>
                  <a:lnTo>
                    <a:pt x="10361854" y="5074628"/>
                  </a:lnTo>
                  <a:lnTo>
                    <a:pt x="10363403" y="5082286"/>
                  </a:lnTo>
                  <a:lnTo>
                    <a:pt x="10367620" y="5088521"/>
                  </a:lnTo>
                  <a:lnTo>
                    <a:pt x="10373855" y="5092738"/>
                  </a:lnTo>
                  <a:lnTo>
                    <a:pt x="10381501" y="5094275"/>
                  </a:lnTo>
                  <a:lnTo>
                    <a:pt x="10389159" y="5092738"/>
                  </a:lnTo>
                  <a:lnTo>
                    <a:pt x="10395394" y="5088521"/>
                  </a:lnTo>
                  <a:lnTo>
                    <a:pt x="10399611" y="5082286"/>
                  </a:lnTo>
                  <a:lnTo>
                    <a:pt x="10401148" y="5074628"/>
                  </a:lnTo>
                  <a:close/>
                </a:path>
                <a:path w="14841219" h="10718800" extrusionOk="0">
                  <a:moveTo>
                    <a:pt x="10401148" y="4974526"/>
                  </a:moveTo>
                  <a:lnTo>
                    <a:pt x="10399611" y="4966881"/>
                  </a:lnTo>
                  <a:lnTo>
                    <a:pt x="10395394" y="4960632"/>
                  </a:lnTo>
                  <a:lnTo>
                    <a:pt x="10389159" y="4956429"/>
                  </a:lnTo>
                  <a:lnTo>
                    <a:pt x="10381501" y="4954879"/>
                  </a:lnTo>
                  <a:lnTo>
                    <a:pt x="10373855" y="4956429"/>
                  </a:lnTo>
                  <a:lnTo>
                    <a:pt x="10367620" y="4960632"/>
                  </a:lnTo>
                  <a:lnTo>
                    <a:pt x="10363403" y="4966881"/>
                  </a:lnTo>
                  <a:lnTo>
                    <a:pt x="10361854" y="4974526"/>
                  </a:lnTo>
                  <a:lnTo>
                    <a:pt x="10363403" y="4982184"/>
                  </a:lnTo>
                  <a:lnTo>
                    <a:pt x="10367620" y="4988433"/>
                  </a:lnTo>
                  <a:lnTo>
                    <a:pt x="10373855" y="4992636"/>
                  </a:lnTo>
                  <a:lnTo>
                    <a:pt x="10381501" y="4994186"/>
                  </a:lnTo>
                  <a:lnTo>
                    <a:pt x="10389159" y="4992636"/>
                  </a:lnTo>
                  <a:lnTo>
                    <a:pt x="10395394" y="4988433"/>
                  </a:lnTo>
                  <a:lnTo>
                    <a:pt x="10399611" y="4982184"/>
                  </a:lnTo>
                  <a:lnTo>
                    <a:pt x="10401148" y="4974526"/>
                  </a:lnTo>
                  <a:close/>
                </a:path>
                <a:path w="14841219" h="10718800" extrusionOk="0">
                  <a:moveTo>
                    <a:pt x="10401148" y="4874438"/>
                  </a:moveTo>
                  <a:lnTo>
                    <a:pt x="10399611" y="4866792"/>
                  </a:lnTo>
                  <a:lnTo>
                    <a:pt x="10395394" y="4860544"/>
                  </a:lnTo>
                  <a:lnTo>
                    <a:pt x="10389146" y="4856327"/>
                  </a:lnTo>
                  <a:lnTo>
                    <a:pt x="10381501" y="4854778"/>
                  </a:lnTo>
                  <a:lnTo>
                    <a:pt x="10373855" y="4856327"/>
                  </a:lnTo>
                  <a:lnTo>
                    <a:pt x="10367620" y="4860544"/>
                  </a:lnTo>
                  <a:lnTo>
                    <a:pt x="10363403" y="4866792"/>
                  </a:lnTo>
                  <a:lnTo>
                    <a:pt x="10361854" y="4874438"/>
                  </a:lnTo>
                  <a:lnTo>
                    <a:pt x="10363403" y="4882083"/>
                  </a:lnTo>
                  <a:lnTo>
                    <a:pt x="10367620" y="4888331"/>
                  </a:lnTo>
                  <a:lnTo>
                    <a:pt x="10373855" y="4892535"/>
                  </a:lnTo>
                  <a:lnTo>
                    <a:pt x="10381501" y="4894072"/>
                  </a:lnTo>
                  <a:lnTo>
                    <a:pt x="10389146" y="4892535"/>
                  </a:lnTo>
                  <a:lnTo>
                    <a:pt x="10395394" y="4888331"/>
                  </a:lnTo>
                  <a:lnTo>
                    <a:pt x="10399611" y="4882083"/>
                  </a:lnTo>
                  <a:lnTo>
                    <a:pt x="10401148" y="4874438"/>
                  </a:lnTo>
                  <a:close/>
                </a:path>
                <a:path w="14841219" h="10718800" extrusionOk="0">
                  <a:moveTo>
                    <a:pt x="10401148" y="4774336"/>
                  </a:moveTo>
                  <a:lnTo>
                    <a:pt x="10399611" y="4766691"/>
                  </a:lnTo>
                  <a:lnTo>
                    <a:pt x="10395394" y="4760442"/>
                  </a:lnTo>
                  <a:lnTo>
                    <a:pt x="10389146" y="4756239"/>
                  </a:lnTo>
                  <a:lnTo>
                    <a:pt x="10381501" y="4754702"/>
                  </a:lnTo>
                  <a:lnTo>
                    <a:pt x="10373855" y="4756239"/>
                  </a:lnTo>
                  <a:lnTo>
                    <a:pt x="10367620" y="4760442"/>
                  </a:lnTo>
                  <a:lnTo>
                    <a:pt x="10363403" y="4766691"/>
                  </a:lnTo>
                  <a:lnTo>
                    <a:pt x="10361854" y="4774336"/>
                  </a:lnTo>
                  <a:lnTo>
                    <a:pt x="10363403" y="4781982"/>
                  </a:lnTo>
                  <a:lnTo>
                    <a:pt x="10367620" y="4788230"/>
                  </a:lnTo>
                  <a:lnTo>
                    <a:pt x="10373855" y="4792446"/>
                  </a:lnTo>
                  <a:lnTo>
                    <a:pt x="10381501" y="4793996"/>
                  </a:lnTo>
                  <a:lnTo>
                    <a:pt x="10389146" y="4792446"/>
                  </a:lnTo>
                  <a:lnTo>
                    <a:pt x="10395394" y="4788230"/>
                  </a:lnTo>
                  <a:lnTo>
                    <a:pt x="10399611" y="4781982"/>
                  </a:lnTo>
                  <a:lnTo>
                    <a:pt x="10401148" y="4774336"/>
                  </a:lnTo>
                  <a:close/>
                </a:path>
                <a:path w="14841219" h="10718800" extrusionOk="0">
                  <a:moveTo>
                    <a:pt x="10401148" y="4674247"/>
                  </a:moveTo>
                  <a:lnTo>
                    <a:pt x="10399611" y="4666602"/>
                  </a:lnTo>
                  <a:lnTo>
                    <a:pt x="10395394" y="4660354"/>
                  </a:lnTo>
                  <a:lnTo>
                    <a:pt x="10389146" y="4656137"/>
                  </a:lnTo>
                  <a:lnTo>
                    <a:pt x="10381501" y="4654601"/>
                  </a:lnTo>
                  <a:lnTo>
                    <a:pt x="10373855" y="4656137"/>
                  </a:lnTo>
                  <a:lnTo>
                    <a:pt x="10367620" y="4660354"/>
                  </a:lnTo>
                  <a:lnTo>
                    <a:pt x="10363403" y="4666602"/>
                  </a:lnTo>
                  <a:lnTo>
                    <a:pt x="10361854" y="4674247"/>
                  </a:lnTo>
                  <a:lnTo>
                    <a:pt x="10363403" y="4681893"/>
                  </a:lnTo>
                  <a:lnTo>
                    <a:pt x="10367620" y="4688141"/>
                  </a:lnTo>
                  <a:lnTo>
                    <a:pt x="10373855" y="4692345"/>
                  </a:lnTo>
                  <a:lnTo>
                    <a:pt x="10381501" y="4693894"/>
                  </a:lnTo>
                  <a:lnTo>
                    <a:pt x="10389146" y="4692345"/>
                  </a:lnTo>
                  <a:lnTo>
                    <a:pt x="10395394" y="4688141"/>
                  </a:lnTo>
                  <a:lnTo>
                    <a:pt x="10399611" y="4681893"/>
                  </a:lnTo>
                  <a:lnTo>
                    <a:pt x="10401148" y="4674247"/>
                  </a:lnTo>
                  <a:close/>
                </a:path>
                <a:path w="14841219" h="10718800" extrusionOk="0">
                  <a:moveTo>
                    <a:pt x="10401148" y="4574146"/>
                  </a:moveTo>
                  <a:lnTo>
                    <a:pt x="10399611" y="4566501"/>
                  </a:lnTo>
                  <a:lnTo>
                    <a:pt x="10395394" y="4560265"/>
                  </a:lnTo>
                  <a:lnTo>
                    <a:pt x="10389146" y="4556049"/>
                  </a:lnTo>
                  <a:lnTo>
                    <a:pt x="10381501" y="4554512"/>
                  </a:lnTo>
                  <a:lnTo>
                    <a:pt x="10373855" y="4556049"/>
                  </a:lnTo>
                  <a:lnTo>
                    <a:pt x="10367620" y="4560265"/>
                  </a:lnTo>
                  <a:lnTo>
                    <a:pt x="10363403" y="4566501"/>
                  </a:lnTo>
                  <a:lnTo>
                    <a:pt x="10361854" y="4574146"/>
                  </a:lnTo>
                  <a:lnTo>
                    <a:pt x="10363403" y="4581804"/>
                  </a:lnTo>
                  <a:lnTo>
                    <a:pt x="10367620" y="4588053"/>
                  </a:lnTo>
                  <a:lnTo>
                    <a:pt x="10373855" y="4592256"/>
                  </a:lnTo>
                  <a:lnTo>
                    <a:pt x="10381501" y="4593806"/>
                  </a:lnTo>
                  <a:lnTo>
                    <a:pt x="10389146" y="4592256"/>
                  </a:lnTo>
                  <a:lnTo>
                    <a:pt x="10395394" y="4588053"/>
                  </a:lnTo>
                  <a:lnTo>
                    <a:pt x="10399611" y="4581804"/>
                  </a:lnTo>
                  <a:lnTo>
                    <a:pt x="10401148" y="4574146"/>
                  </a:lnTo>
                  <a:close/>
                </a:path>
                <a:path w="14841219" h="10718800" extrusionOk="0">
                  <a:moveTo>
                    <a:pt x="10401148" y="4474057"/>
                  </a:moveTo>
                  <a:lnTo>
                    <a:pt x="10399611" y="4466412"/>
                  </a:lnTo>
                  <a:lnTo>
                    <a:pt x="10395394" y="4460164"/>
                  </a:lnTo>
                  <a:lnTo>
                    <a:pt x="10389146" y="4455947"/>
                  </a:lnTo>
                  <a:lnTo>
                    <a:pt x="10381501" y="4454410"/>
                  </a:lnTo>
                  <a:lnTo>
                    <a:pt x="10373855" y="4455947"/>
                  </a:lnTo>
                  <a:lnTo>
                    <a:pt x="10367620" y="4460164"/>
                  </a:lnTo>
                  <a:lnTo>
                    <a:pt x="10363403" y="4466412"/>
                  </a:lnTo>
                  <a:lnTo>
                    <a:pt x="10361854" y="4474057"/>
                  </a:lnTo>
                  <a:lnTo>
                    <a:pt x="10363403" y="4481703"/>
                  </a:lnTo>
                  <a:lnTo>
                    <a:pt x="10367620" y="4487951"/>
                  </a:lnTo>
                  <a:lnTo>
                    <a:pt x="10373855" y="4492155"/>
                  </a:lnTo>
                  <a:lnTo>
                    <a:pt x="10381501" y="4493704"/>
                  </a:lnTo>
                  <a:lnTo>
                    <a:pt x="10389146" y="4492155"/>
                  </a:lnTo>
                  <a:lnTo>
                    <a:pt x="10395394" y="4487951"/>
                  </a:lnTo>
                  <a:lnTo>
                    <a:pt x="10399611" y="4481703"/>
                  </a:lnTo>
                  <a:lnTo>
                    <a:pt x="10401148" y="4474057"/>
                  </a:lnTo>
                  <a:close/>
                </a:path>
                <a:path w="14841219" h="10718800" extrusionOk="0">
                  <a:moveTo>
                    <a:pt x="10401148" y="4373956"/>
                  </a:moveTo>
                  <a:lnTo>
                    <a:pt x="10399611" y="4366311"/>
                  </a:lnTo>
                  <a:lnTo>
                    <a:pt x="10395394" y="4360062"/>
                  </a:lnTo>
                  <a:lnTo>
                    <a:pt x="10389146" y="4355858"/>
                  </a:lnTo>
                  <a:lnTo>
                    <a:pt x="10381501" y="4354309"/>
                  </a:lnTo>
                  <a:lnTo>
                    <a:pt x="10373855" y="4355858"/>
                  </a:lnTo>
                  <a:lnTo>
                    <a:pt x="10367607" y="4360062"/>
                  </a:lnTo>
                  <a:lnTo>
                    <a:pt x="10363403" y="4366311"/>
                  </a:lnTo>
                  <a:lnTo>
                    <a:pt x="10361854" y="4373956"/>
                  </a:lnTo>
                  <a:lnTo>
                    <a:pt x="10363403" y="4381601"/>
                  </a:lnTo>
                  <a:lnTo>
                    <a:pt x="10367607" y="4387850"/>
                  </a:lnTo>
                  <a:lnTo>
                    <a:pt x="10373855" y="4392053"/>
                  </a:lnTo>
                  <a:lnTo>
                    <a:pt x="10381501" y="4393590"/>
                  </a:lnTo>
                  <a:lnTo>
                    <a:pt x="10389146" y="4392053"/>
                  </a:lnTo>
                  <a:lnTo>
                    <a:pt x="10395394" y="4387850"/>
                  </a:lnTo>
                  <a:lnTo>
                    <a:pt x="10399611" y="4381601"/>
                  </a:lnTo>
                  <a:lnTo>
                    <a:pt x="10401148" y="4373956"/>
                  </a:lnTo>
                  <a:close/>
                </a:path>
                <a:path w="14841219" h="10718800" extrusionOk="0">
                  <a:moveTo>
                    <a:pt x="10401148" y="4273867"/>
                  </a:moveTo>
                  <a:lnTo>
                    <a:pt x="10399611" y="4266222"/>
                  </a:lnTo>
                  <a:lnTo>
                    <a:pt x="10395394" y="4259973"/>
                  </a:lnTo>
                  <a:lnTo>
                    <a:pt x="10389146" y="4255757"/>
                  </a:lnTo>
                  <a:lnTo>
                    <a:pt x="10381501" y="4254220"/>
                  </a:lnTo>
                  <a:lnTo>
                    <a:pt x="10373855" y="4255757"/>
                  </a:lnTo>
                  <a:lnTo>
                    <a:pt x="10367607" y="4259973"/>
                  </a:lnTo>
                  <a:lnTo>
                    <a:pt x="10363403" y="4266222"/>
                  </a:lnTo>
                  <a:lnTo>
                    <a:pt x="10361854" y="4273867"/>
                  </a:lnTo>
                  <a:lnTo>
                    <a:pt x="10363403" y="4281513"/>
                  </a:lnTo>
                  <a:lnTo>
                    <a:pt x="10367607" y="4287748"/>
                  </a:lnTo>
                  <a:lnTo>
                    <a:pt x="10373855" y="4291965"/>
                  </a:lnTo>
                  <a:lnTo>
                    <a:pt x="10381501" y="4293514"/>
                  </a:lnTo>
                  <a:lnTo>
                    <a:pt x="10389146" y="4291965"/>
                  </a:lnTo>
                  <a:lnTo>
                    <a:pt x="10395394" y="4287748"/>
                  </a:lnTo>
                  <a:lnTo>
                    <a:pt x="10399611" y="4281513"/>
                  </a:lnTo>
                  <a:lnTo>
                    <a:pt x="10401148" y="4273867"/>
                  </a:lnTo>
                  <a:close/>
                </a:path>
                <a:path w="14841219" h="10718800" extrusionOk="0">
                  <a:moveTo>
                    <a:pt x="10401148" y="4173766"/>
                  </a:moveTo>
                  <a:lnTo>
                    <a:pt x="10399611" y="4166120"/>
                  </a:lnTo>
                  <a:lnTo>
                    <a:pt x="10395394" y="4159872"/>
                  </a:lnTo>
                  <a:lnTo>
                    <a:pt x="10389159" y="4155668"/>
                  </a:lnTo>
                  <a:lnTo>
                    <a:pt x="10381501" y="4154119"/>
                  </a:lnTo>
                  <a:lnTo>
                    <a:pt x="10373855" y="4155668"/>
                  </a:lnTo>
                  <a:lnTo>
                    <a:pt x="10367620" y="4159872"/>
                  </a:lnTo>
                  <a:lnTo>
                    <a:pt x="10363403" y="4166120"/>
                  </a:lnTo>
                  <a:lnTo>
                    <a:pt x="10361854" y="4173766"/>
                  </a:lnTo>
                  <a:lnTo>
                    <a:pt x="10363403" y="4181411"/>
                  </a:lnTo>
                  <a:lnTo>
                    <a:pt x="10367620" y="4187660"/>
                  </a:lnTo>
                  <a:lnTo>
                    <a:pt x="10373855" y="4191863"/>
                  </a:lnTo>
                  <a:lnTo>
                    <a:pt x="10381501" y="4193413"/>
                  </a:lnTo>
                  <a:lnTo>
                    <a:pt x="10389159" y="4191863"/>
                  </a:lnTo>
                  <a:lnTo>
                    <a:pt x="10395394" y="4187660"/>
                  </a:lnTo>
                  <a:lnTo>
                    <a:pt x="10399611" y="4181411"/>
                  </a:lnTo>
                  <a:lnTo>
                    <a:pt x="10401148" y="4173766"/>
                  </a:lnTo>
                  <a:close/>
                </a:path>
                <a:path w="14841219" h="10718800" extrusionOk="0">
                  <a:moveTo>
                    <a:pt x="10401148" y="4073664"/>
                  </a:moveTo>
                  <a:lnTo>
                    <a:pt x="10399611" y="4066019"/>
                  </a:lnTo>
                  <a:lnTo>
                    <a:pt x="10395394" y="4059783"/>
                  </a:lnTo>
                  <a:lnTo>
                    <a:pt x="10389159" y="4055567"/>
                  </a:lnTo>
                  <a:lnTo>
                    <a:pt x="10381501" y="4054017"/>
                  </a:lnTo>
                  <a:lnTo>
                    <a:pt x="10373855" y="4055567"/>
                  </a:lnTo>
                  <a:lnTo>
                    <a:pt x="10367620" y="4059783"/>
                  </a:lnTo>
                  <a:lnTo>
                    <a:pt x="10363403" y="4066019"/>
                  </a:lnTo>
                  <a:lnTo>
                    <a:pt x="10361854" y="4073664"/>
                  </a:lnTo>
                  <a:lnTo>
                    <a:pt x="10363403" y="4081310"/>
                  </a:lnTo>
                  <a:lnTo>
                    <a:pt x="10367620" y="4087558"/>
                  </a:lnTo>
                  <a:lnTo>
                    <a:pt x="10373855" y="4091775"/>
                  </a:lnTo>
                  <a:lnTo>
                    <a:pt x="10381501" y="4093311"/>
                  </a:lnTo>
                  <a:lnTo>
                    <a:pt x="10389159" y="4091775"/>
                  </a:lnTo>
                  <a:lnTo>
                    <a:pt x="10395394" y="4087558"/>
                  </a:lnTo>
                  <a:lnTo>
                    <a:pt x="10399611" y="4081310"/>
                  </a:lnTo>
                  <a:lnTo>
                    <a:pt x="10401148" y="4073664"/>
                  </a:lnTo>
                  <a:close/>
                </a:path>
                <a:path w="14841219" h="10718800" extrusionOk="0">
                  <a:moveTo>
                    <a:pt x="10401148" y="3973576"/>
                  </a:moveTo>
                  <a:lnTo>
                    <a:pt x="10399611" y="3965930"/>
                  </a:lnTo>
                  <a:lnTo>
                    <a:pt x="10395394" y="3959682"/>
                  </a:lnTo>
                  <a:lnTo>
                    <a:pt x="10389159" y="3955465"/>
                  </a:lnTo>
                  <a:lnTo>
                    <a:pt x="10381501" y="3953916"/>
                  </a:lnTo>
                  <a:lnTo>
                    <a:pt x="10373855" y="3955465"/>
                  </a:lnTo>
                  <a:lnTo>
                    <a:pt x="10367620" y="3959682"/>
                  </a:lnTo>
                  <a:lnTo>
                    <a:pt x="10363403" y="3965930"/>
                  </a:lnTo>
                  <a:lnTo>
                    <a:pt x="10361854" y="3973576"/>
                  </a:lnTo>
                  <a:lnTo>
                    <a:pt x="10363403" y="3981221"/>
                  </a:lnTo>
                  <a:lnTo>
                    <a:pt x="10367620" y="3987457"/>
                  </a:lnTo>
                  <a:lnTo>
                    <a:pt x="10373855" y="3991673"/>
                  </a:lnTo>
                  <a:lnTo>
                    <a:pt x="10381501" y="3993223"/>
                  </a:lnTo>
                  <a:lnTo>
                    <a:pt x="10389159" y="3991673"/>
                  </a:lnTo>
                  <a:lnTo>
                    <a:pt x="10395394" y="3987457"/>
                  </a:lnTo>
                  <a:lnTo>
                    <a:pt x="10399611" y="3981221"/>
                  </a:lnTo>
                  <a:lnTo>
                    <a:pt x="10401148" y="3973576"/>
                  </a:lnTo>
                  <a:close/>
                </a:path>
                <a:path w="14841219" h="10718800" extrusionOk="0">
                  <a:moveTo>
                    <a:pt x="10401148" y="3873474"/>
                  </a:moveTo>
                  <a:lnTo>
                    <a:pt x="10399611" y="3865829"/>
                  </a:lnTo>
                  <a:lnTo>
                    <a:pt x="10395394" y="3859580"/>
                  </a:lnTo>
                  <a:lnTo>
                    <a:pt x="10389159" y="3855364"/>
                  </a:lnTo>
                  <a:lnTo>
                    <a:pt x="10381501" y="3853827"/>
                  </a:lnTo>
                  <a:lnTo>
                    <a:pt x="10373855" y="3855364"/>
                  </a:lnTo>
                  <a:lnTo>
                    <a:pt x="10367620" y="3859580"/>
                  </a:lnTo>
                  <a:lnTo>
                    <a:pt x="10363403" y="3865829"/>
                  </a:lnTo>
                  <a:lnTo>
                    <a:pt x="10361854" y="3873474"/>
                  </a:lnTo>
                  <a:lnTo>
                    <a:pt x="10363403" y="3881120"/>
                  </a:lnTo>
                  <a:lnTo>
                    <a:pt x="10367620" y="3887368"/>
                  </a:lnTo>
                  <a:lnTo>
                    <a:pt x="10373855" y="3891584"/>
                  </a:lnTo>
                  <a:lnTo>
                    <a:pt x="10381501" y="3893121"/>
                  </a:lnTo>
                  <a:lnTo>
                    <a:pt x="10389159" y="3891584"/>
                  </a:lnTo>
                  <a:lnTo>
                    <a:pt x="10395394" y="3887368"/>
                  </a:lnTo>
                  <a:lnTo>
                    <a:pt x="10399611" y="3881120"/>
                  </a:lnTo>
                  <a:lnTo>
                    <a:pt x="10401148" y="3873474"/>
                  </a:lnTo>
                  <a:close/>
                </a:path>
                <a:path w="14841219" h="10718800" extrusionOk="0">
                  <a:moveTo>
                    <a:pt x="10401148" y="3773386"/>
                  </a:moveTo>
                  <a:lnTo>
                    <a:pt x="10399611" y="3765727"/>
                  </a:lnTo>
                  <a:lnTo>
                    <a:pt x="10395394" y="3759492"/>
                  </a:lnTo>
                  <a:lnTo>
                    <a:pt x="10389159" y="3755275"/>
                  </a:lnTo>
                  <a:lnTo>
                    <a:pt x="10381501" y="3753726"/>
                  </a:lnTo>
                  <a:lnTo>
                    <a:pt x="10373855" y="3755275"/>
                  </a:lnTo>
                  <a:lnTo>
                    <a:pt x="10367620" y="3759492"/>
                  </a:lnTo>
                  <a:lnTo>
                    <a:pt x="10363403" y="3765727"/>
                  </a:lnTo>
                  <a:lnTo>
                    <a:pt x="10361854" y="3773386"/>
                  </a:lnTo>
                  <a:lnTo>
                    <a:pt x="10363403" y="3781031"/>
                  </a:lnTo>
                  <a:lnTo>
                    <a:pt x="10367620" y="3787279"/>
                  </a:lnTo>
                  <a:lnTo>
                    <a:pt x="10373855" y="3791483"/>
                  </a:lnTo>
                  <a:lnTo>
                    <a:pt x="10381501" y="3793032"/>
                  </a:lnTo>
                  <a:lnTo>
                    <a:pt x="10389159" y="3791483"/>
                  </a:lnTo>
                  <a:lnTo>
                    <a:pt x="10395394" y="3787279"/>
                  </a:lnTo>
                  <a:lnTo>
                    <a:pt x="10399611" y="3781031"/>
                  </a:lnTo>
                  <a:lnTo>
                    <a:pt x="10401148" y="3773386"/>
                  </a:lnTo>
                  <a:close/>
                </a:path>
                <a:path w="14841219" h="10718800" extrusionOk="0">
                  <a:moveTo>
                    <a:pt x="10401148" y="3673284"/>
                  </a:moveTo>
                  <a:lnTo>
                    <a:pt x="10399611" y="3665639"/>
                  </a:lnTo>
                  <a:lnTo>
                    <a:pt x="10395394" y="3659390"/>
                  </a:lnTo>
                  <a:lnTo>
                    <a:pt x="10389159" y="3655187"/>
                  </a:lnTo>
                  <a:lnTo>
                    <a:pt x="10381501" y="3653637"/>
                  </a:lnTo>
                  <a:lnTo>
                    <a:pt x="10373855" y="3655187"/>
                  </a:lnTo>
                  <a:lnTo>
                    <a:pt x="10367620" y="3659390"/>
                  </a:lnTo>
                  <a:lnTo>
                    <a:pt x="10363403" y="3665639"/>
                  </a:lnTo>
                  <a:lnTo>
                    <a:pt x="10361854" y="3673284"/>
                  </a:lnTo>
                  <a:lnTo>
                    <a:pt x="10363403" y="3680930"/>
                  </a:lnTo>
                  <a:lnTo>
                    <a:pt x="10367620" y="3687178"/>
                  </a:lnTo>
                  <a:lnTo>
                    <a:pt x="10373855" y="3691394"/>
                  </a:lnTo>
                  <a:lnTo>
                    <a:pt x="10381501" y="3692931"/>
                  </a:lnTo>
                  <a:lnTo>
                    <a:pt x="10389159" y="3691394"/>
                  </a:lnTo>
                  <a:lnTo>
                    <a:pt x="10395394" y="3687178"/>
                  </a:lnTo>
                  <a:lnTo>
                    <a:pt x="10399611" y="3680930"/>
                  </a:lnTo>
                  <a:lnTo>
                    <a:pt x="10401148" y="3673284"/>
                  </a:lnTo>
                  <a:close/>
                </a:path>
                <a:path w="14841219" h="10718800" extrusionOk="0">
                  <a:moveTo>
                    <a:pt x="10401148" y="3573183"/>
                  </a:moveTo>
                  <a:lnTo>
                    <a:pt x="10399611" y="3565537"/>
                  </a:lnTo>
                  <a:lnTo>
                    <a:pt x="10395394" y="3559302"/>
                  </a:lnTo>
                  <a:lnTo>
                    <a:pt x="10389159" y="3555085"/>
                  </a:lnTo>
                  <a:lnTo>
                    <a:pt x="10381501" y="3553549"/>
                  </a:lnTo>
                  <a:lnTo>
                    <a:pt x="10373855" y="3555085"/>
                  </a:lnTo>
                  <a:lnTo>
                    <a:pt x="10367620" y="3559302"/>
                  </a:lnTo>
                  <a:lnTo>
                    <a:pt x="10363403" y="3565537"/>
                  </a:lnTo>
                  <a:lnTo>
                    <a:pt x="10361854" y="3573183"/>
                  </a:lnTo>
                  <a:lnTo>
                    <a:pt x="10363403" y="3580841"/>
                  </a:lnTo>
                  <a:lnTo>
                    <a:pt x="10367620" y="3587089"/>
                  </a:lnTo>
                  <a:lnTo>
                    <a:pt x="10373855" y="3591293"/>
                  </a:lnTo>
                  <a:lnTo>
                    <a:pt x="10381501" y="3592842"/>
                  </a:lnTo>
                  <a:lnTo>
                    <a:pt x="10389159" y="3591293"/>
                  </a:lnTo>
                  <a:lnTo>
                    <a:pt x="10395394" y="3587089"/>
                  </a:lnTo>
                  <a:lnTo>
                    <a:pt x="10399611" y="3580841"/>
                  </a:lnTo>
                  <a:lnTo>
                    <a:pt x="10401148" y="3573183"/>
                  </a:lnTo>
                  <a:close/>
                </a:path>
                <a:path w="14841219" h="10718800" extrusionOk="0">
                  <a:moveTo>
                    <a:pt x="10401148" y="3473081"/>
                  </a:moveTo>
                  <a:lnTo>
                    <a:pt x="10399611" y="3465449"/>
                  </a:lnTo>
                  <a:lnTo>
                    <a:pt x="10395394" y="3459200"/>
                  </a:lnTo>
                  <a:lnTo>
                    <a:pt x="10389159" y="3454984"/>
                  </a:lnTo>
                  <a:lnTo>
                    <a:pt x="10381501" y="3453447"/>
                  </a:lnTo>
                  <a:lnTo>
                    <a:pt x="10373855" y="3454984"/>
                  </a:lnTo>
                  <a:lnTo>
                    <a:pt x="10367620" y="3459200"/>
                  </a:lnTo>
                  <a:lnTo>
                    <a:pt x="10363403" y="3465449"/>
                  </a:lnTo>
                  <a:lnTo>
                    <a:pt x="10361854" y="3473081"/>
                  </a:lnTo>
                  <a:lnTo>
                    <a:pt x="10363403" y="3480739"/>
                  </a:lnTo>
                  <a:lnTo>
                    <a:pt x="10367620" y="3486988"/>
                  </a:lnTo>
                  <a:lnTo>
                    <a:pt x="10373855" y="3491192"/>
                  </a:lnTo>
                  <a:lnTo>
                    <a:pt x="10381501" y="3492741"/>
                  </a:lnTo>
                  <a:lnTo>
                    <a:pt x="10389159" y="3491192"/>
                  </a:lnTo>
                  <a:lnTo>
                    <a:pt x="10395394" y="3486988"/>
                  </a:lnTo>
                  <a:lnTo>
                    <a:pt x="10399611" y="3480739"/>
                  </a:lnTo>
                  <a:lnTo>
                    <a:pt x="10401148" y="3473081"/>
                  </a:lnTo>
                  <a:close/>
                </a:path>
                <a:path w="14841219" h="10718800" extrusionOk="0">
                  <a:moveTo>
                    <a:pt x="10401148" y="3372993"/>
                  </a:moveTo>
                  <a:lnTo>
                    <a:pt x="10399611" y="3365347"/>
                  </a:lnTo>
                  <a:lnTo>
                    <a:pt x="10395394" y="3359099"/>
                  </a:lnTo>
                  <a:lnTo>
                    <a:pt x="10389159" y="3354895"/>
                  </a:lnTo>
                  <a:lnTo>
                    <a:pt x="10381501" y="3353346"/>
                  </a:lnTo>
                  <a:lnTo>
                    <a:pt x="10373855" y="3354895"/>
                  </a:lnTo>
                  <a:lnTo>
                    <a:pt x="10367620" y="3359099"/>
                  </a:lnTo>
                  <a:lnTo>
                    <a:pt x="10363403" y="3365347"/>
                  </a:lnTo>
                  <a:lnTo>
                    <a:pt x="10361854" y="3372993"/>
                  </a:lnTo>
                  <a:lnTo>
                    <a:pt x="10363403" y="3380638"/>
                  </a:lnTo>
                  <a:lnTo>
                    <a:pt x="10367620" y="3386886"/>
                  </a:lnTo>
                  <a:lnTo>
                    <a:pt x="10373855" y="3391090"/>
                  </a:lnTo>
                  <a:lnTo>
                    <a:pt x="10381501" y="3392640"/>
                  </a:lnTo>
                  <a:lnTo>
                    <a:pt x="10389159" y="3391090"/>
                  </a:lnTo>
                  <a:lnTo>
                    <a:pt x="10395394" y="3386886"/>
                  </a:lnTo>
                  <a:lnTo>
                    <a:pt x="10399611" y="3380638"/>
                  </a:lnTo>
                  <a:lnTo>
                    <a:pt x="10401148" y="3372993"/>
                  </a:lnTo>
                  <a:close/>
                </a:path>
                <a:path w="14841219" h="10718800" extrusionOk="0">
                  <a:moveTo>
                    <a:pt x="10401148" y="3272904"/>
                  </a:moveTo>
                  <a:lnTo>
                    <a:pt x="10399611" y="3265246"/>
                  </a:lnTo>
                  <a:lnTo>
                    <a:pt x="10395394" y="3259010"/>
                  </a:lnTo>
                  <a:lnTo>
                    <a:pt x="10389146" y="3254806"/>
                  </a:lnTo>
                  <a:lnTo>
                    <a:pt x="10381501" y="3253257"/>
                  </a:lnTo>
                  <a:lnTo>
                    <a:pt x="10373855" y="3254806"/>
                  </a:lnTo>
                  <a:lnTo>
                    <a:pt x="10367620" y="3259010"/>
                  </a:lnTo>
                  <a:lnTo>
                    <a:pt x="10363403" y="3265246"/>
                  </a:lnTo>
                  <a:lnTo>
                    <a:pt x="10361854" y="3272904"/>
                  </a:lnTo>
                  <a:lnTo>
                    <a:pt x="10363403" y="3280549"/>
                  </a:lnTo>
                  <a:lnTo>
                    <a:pt x="10367620" y="3286785"/>
                  </a:lnTo>
                  <a:lnTo>
                    <a:pt x="10373855" y="3290989"/>
                  </a:lnTo>
                  <a:lnTo>
                    <a:pt x="10381501" y="3292538"/>
                  </a:lnTo>
                  <a:lnTo>
                    <a:pt x="10389146" y="3290989"/>
                  </a:lnTo>
                  <a:lnTo>
                    <a:pt x="10395394" y="3286785"/>
                  </a:lnTo>
                  <a:lnTo>
                    <a:pt x="10399611" y="3280549"/>
                  </a:lnTo>
                  <a:lnTo>
                    <a:pt x="10401148" y="3272904"/>
                  </a:lnTo>
                  <a:close/>
                </a:path>
                <a:path w="14841219" h="10718800" extrusionOk="0">
                  <a:moveTo>
                    <a:pt x="10401148" y="3172803"/>
                  </a:moveTo>
                  <a:lnTo>
                    <a:pt x="10399611" y="3165157"/>
                  </a:lnTo>
                  <a:lnTo>
                    <a:pt x="10395394" y="3158909"/>
                  </a:lnTo>
                  <a:lnTo>
                    <a:pt x="10389146" y="3154692"/>
                  </a:lnTo>
                  <a:lnTo>
                    <a:pt x="10381501" y="3153143"/>
                  </a:lnTo>
                  <a:lnTo>
                    <a:pt x="10373855" y="3154692"/>
                  </a:lnTo>
                  <a:lnTo>
                    <a:pt x="10367620" y="3158909"/>
                  </a:lnTo>
                  <a:lnTo>
                    <a:pt x="10363403" y="3165157"/>
                  </a:lnTo>
                  <a:lnTo>
                    <a:pt x="10361854" y="3172803"/>
                  </a:lnTo>
                  <a:lnTo>
                    <a:pt x="10363403" y="3180448"/>
                  </a:lnTo>
                  <a:lnTo>
                    <a:pt x="10367620" y="3186696"/>
                  </a:lnTo>
                  <a:lnTo>
                    <a:pt x="10373855" y="3190900"/>
                  </a:lnTo>
                  <a:lnTo>
                    <a:pt x="10381501" y="3192449"/>
                  </a:lnTo>
                  <a:lnTo>
                    <a:pt x="10389146" y="3190900"/>
                  </a:lnTo>
                  <a:lnTo>
                    <a:pt x="10395394" y="3186696"/>
                  </a:lnTo>
                  <a:lnTo>
                    <a:pt x="10399611" y="3180448"/>
                  </a:lnTo>
                  <a:lnTo>
                    <a:pt x="10401148" y="3172803"/>
                  </a:lnTo>
                  <a:close/>
                </a:path>
                <a:path w="14841219" h="10718800" extrusionOk="0">
                  <a:moveTo>
                    <a:pt x="10401148" y="3072701"/>
                  </a:moveTo>
                  <a:lnTo>
                    <a:pt x="10399611" y="3065056"/>
                  </a:lnTo>
                  <a:lnTo>
                    <a:pt x="10395394" y="3058807"/>
                  </a:lnTo>
                  <a:lnTo>
                    <a:pt x="10389146" y="3054604"/>
                  </a:lnTo>
                  <a:lnTo>
                    <a:pt x="10381501" y="3053054"/>
                  </a:lnTo>
                  <a:lnTo>
                    <a:pt x="10373855" y="3054604"/>
                  </a:lnTo>
                  <a:lnTo>
                    <a:pt x="10367620" y="3058807"/>
                  </a:lnTo>
                  <a:lnTo>
                    <a:pt x="10363403" y="3065056"/>
                  </a:lnTo>
                  <a:lnTo>
                    <a:pt x="10361854" y="3072701"/>
                  </a:lnTo>
                  <a:lnTo>
                    <a:pt x="10363403" y="3080359"/>
                  </a:lnTo>
                  <a:lnTo>
                    <a:pt x="10367620" y="3086595"/>
                  </a:lnTo>
                  <a:lnTo>
                    <a:pt x="10373855" y="3090811"/>
                  </a:lnTo>
                  <a:lnTo>
                    <a:pt x="10381501" y="3092348"/>
                  </a:lnTo>
                  <a:lnTo>
                    <a:pt x="10389146" y="3090811"/>
                  </a:lnTo>
                  <a:lnTo>
                    <a:pt x="10395394" y="3086595"/>
                  </a:lnTo>
                  <a:lnTo>
                    <a:pt x="10399611" y="3080359"/>
                  </a:lnTo>
                  <a:lnTo>
                    <a:pt x="10401148" y="3072701"/>
                  </a:lnTo>
                  <a:close/>
                </a:path>
                <a:path w="14841219" h="10718800" extrusionOk="0">
                  <a:moveTo>
                    <a:pt x="10401148" y="2972612"/>
                  </a:moveTo>
                  <a:lnTo>
                    <a:pt x="10399611" y="2964967"/>
                  </a:lnTo>
                  <a:lnTo>
                    <a:pt x="10395394" y="2958719"/>
                  </a:lnTo>
                  <a:lnTo>
                    <a:pt x="10389146" y="2954515"/>
                  </a:lnTo>
                  <a:lnTo>
                    <a:pt x="10381501" y="2952966"/>
                  </a:lnTo>
                  <a:lnTo>
                    <a:pt x="10373855" y="2954515"/>
                  </a:lnTo>
                  <a:lnTo>
                    <a:pt x="10367620" y="2958719"/>
                  </a:lnTo>
                  <a:lnTo>
                    <a:pt x="10363403" y="2964967"/>
                  </a:lnTo>
                  <a:lnTo>
                    <a:pt x="10361854" y="2972612"/>
                  </a:lnTo>
                  <a:lnTo>
                    <a:pt x="10363403" y="2980258"/>
                  </a:lnTo>
                  <a:lnTo>
                    <a:pt x="10367620" y="2986506"/>
                  </a:lnTo>
                  <a:lnTo>
                    <a:pt x="10373855" y="2990723"/>
                  </a:lnTo>
                  <a:lnTo>
                    <a:pt x="10381501" y="2992259"/>
                  </a:lnTo>
                  <a:lnTo>
                    <a:pt x="10389146" y="2990723"/>
                  </a:lnTo>
                  <a:lnTo>
                    <a:pt x="10395394" y="2986506"/>
                  </a:lnTo>
                  <a:lnTo>
                    <a:pt x="10399611" y="2980258"/>
                  </a:lnTo>
                  <a:lnTo>
                    <a:pt x="10401148" y="2972612"/>
                  </a:lnTo>
                  <a:close/>
                </a:path>
                <a:path w="14841219" h="10718800" extrusionOk="0">
                  <a:moveTo>
                    <a:pt x="10401148" y="2872511"/>
                  </a:moveTo>
                  <a:lnTo>
                    <a:pt x="10399611" y="2864866"/>
                  </a:lnTo>
                  <a:lnTo>
                    <a:pt x="10395394" y="2858617"/>
                  </a:lnTo>
                  <a:lnTo>
                    <a:pt x="10389146" y="2854401"/>
                  </a:lnTo>
                  <a:lnTo>
                    <a:pt x="10381501" y="2852864"/>
                  </a:lnTo>
                  <a:lnTo>
                    <a:pt x="10373855" y="2854401"/>
                  </a:lnTo>
                  <a:lnTo>
                    <a:pt x="10367620" y="2858617"/>
                  </a:lnTo>
                  <a:lnTo>
                    <a:pt x="10363403" y="2864866"/>
                  </a:lnTo>
                  <a:lnTo>
                    <a:pt x="10361854" y="2872511"/>
                  </a:lnTo>
                  <a:lnTo>
                    <a:pt x="10363403" y="2880156"/>
                  </a:lnTo>
                  <a:lnTo>
                    <a:pt x="10367620" y="2886405"/>
                  </a:lnTo>
                  <a:lnTo>
                    <a:pt x="10373855" y="2890621"/>
                  </a:lnTo>
                  <a:lnTo>
                    <a:pt x="10381501" y="2892158"/>
                  </a:lnTo>
                  <a:lnTo>
                    <a:pt x="10389146" y="2890621"/>
                  </a:lnTo>
                  <a:lnTo>
                    <a:pt x="10395394" y="2886405"/>
                  </a:lnTo>
                  <a:lnTo>
                    <a:pt x="10399611" y="2880156"/>
                  </a:lnTo>
                  <a:lnTo>
                    <a:pt x="10401148" y="2872511"/>
                  </a:lnTo>
                  <a:close/>
                </a:path>
                <a:path w="14841219" h="10718800" extrusionOk="0">
                  <a:moveTo>
                    <a:pt x="10401148" y="2772422"/>
                  </a:moveTo>
                  <a:lnTo>
                    <a:pt x="10399611" y="2764777"/>
                  </a:lnTo>
                  <a:lnTo>
                    <a:pt x="10395394" y="2758529"/>
                  </a:lnTo>
                  <a:lnTo>
                    <a:pt x="10389146" y="2754312"/>
                  </a:lnTo>
                  <a:lnTo>
                    <a:pt x="10381501" y="2752775"/>
                  </a:lnTo>
                  <a:lnTo>
                    <a:pt x="10373855" y="2754312"/>
                  </a:lnTo>
                  <a:lnTo>
                    <a:pt x="10367607" y="2758529"/>
                  </a:lnTo>
                  <a:lnTo>
                    <a:pt x="10363403" y="2764777"/>
                  </a:lnTo>
                  <a:lnTo>
                    <a:pt x="10361854" y="2772422"/>
                  </a:lnTo>
                  <a:lnTo>
                    <a:pt x="10363403" y="2780068"/>
                  </a:lnTo>
                  <a:lnTo>
                    <a:pt x="10367607" y="2786316"/>
                  </a:lnTo>
                  <a:lnTo>
                    <a:pt x="10373855" y="2790533"/>
                  </a:lnTo>
                  <a:lnTo>
                    <a:pt x="10381501" y="2792069"/>
                  </a:lnTo>
                  <a:lnTo>
                    <a:pt x="10389146" y="2790533"/>
                  </a:lnTo>
                  <a:lnTo>
                    <a:pt x="10395394" y="2786316"/>
                  </a:lnTo>
                  <a:lnTo>
                    <a:pt x="10399611" y="2780068"/>
                  </a:lnTo>
                  <a:lnTo>
                    <a:pt x="10401148" y="2772422"/>
                  </a:lnTo>
                  <a:close/>
                </a:path>
                <a:path w="14841219" h="10718800" extrusionOk="0">
                  <a:moveTo>
                    <a:pt x="10401148" y="2672334"/>
                  </a:moveTo>
                  <a:lnTo>
                    <a:pt x="10399611" y="2664676"/>
                  </a:lnTo>
                  <a:lnTo>
                    <a:pt x="10395394" y="2658427"/>
                  </a:lnTo>
                  <a:lnTo>
                    <a:pt x="10389146" y="2654223"/>
                  </a:lnTo>
                  <a:lnTo>
                    <a:pt x="10381501" y="2652674"/>
                  </a:lnTo>
                  <a:lnTo>
                    <a:pt x="10373855" y="2654223"/>
                  </a:lnTo>
                  <a:lnTo>
                    <a:pt x="10367607" y="2658427"/>
                  </a:lnTo>
                  <a:lnTo>
                    <a:pt x="10363403" y="2664676"/>
                  </a:lnTo>
                  <a:lnTo>
                    <a:pt x="10361854" y="2672334"/>
                  </a:lnTo>
                  <a:lnTo>
                    <a:pt x="10363403" y="2679979"/>
                  </a:lnTo>
                  <a:lnTo>
                    <a:pt x="10367607" y="2686215"/>
                  </a:lnTo>
                  <a:lnTo>
                    <a:pt x="10373855" y="2690431"/>
                  </a:lnTo>
                  <a:lnTo>
                    <a:pt x="10381501" y="2691968"/>
                  </a:lnTo>
                  <a:lnTo>
                    <a:pt x="10389146" y="2690431"/>
                  </a:lnTo>
                  <a:lnTo>
                    <a:pt x="10395394" y="2686215"/>
                  </a:lnTo>
                  <a:lnTo>
                    <a:pt x="10399611" y="2679979"/>
                  </a:lnTo>
                  <a:lnTo>
                    <a:pt x="10401148" y="2672334"/>
                  </a:lnTo>
                  <a:close/>
                </a:path>
                <a:path w="14841219" h="10718800" extrusionOk="0">
                  <a:moveTo>
                    <a:pt x="10401148" y="2572232"/>
                  </a:moveTo>
                  <a:lnTo>
                    <a:pt x="10399611" y="2564587"/>
                  </a:lnTo>
                  <a:lnTo>
                    <a:pt x="10395394" y="2558338"/>
                  </a:lnTo>
                  <a:lnTo>
                    <a:pt x="10389159" y="2554122"/>
                  </a:lnTo>
                  <a:lnTo>
                    <a:pt x="10381501" y="2552585"/>
                  </a:lnTo>
                  <a:lnTo>
                    <a:pt x="10373855" y="2554122"/>
                  </a:lnTo>
                  <a:lnTo>
                    <a:pt x="10367620" y="2558338"/>
                  </a:lnTo>
                  <a:lnTo>
                    <a:pt x="10363403" y="2564587"/>
                  </a:lnTo>
                  <a:lnTo>
                    <a:pt x="10361854" y="2572232"/>
                  </a:lnTo>
                  <a:lnTo>
                    <a:pt x="10363403" y="2579878"/>
                  </a:lnTo>
                  <a:lnTo>
                    <a:pt x="10367620" y="2586113"/>
                  </a:lnTo>
                  <a:lnTo>
                    <a:pt x="10373855" y="2590317"/>
                  </a:lnTo>
                  <a:lnTo>
                    <a:pt x="10381501" y="2591866"/>
                  </a:lnTo>
                  <a:lnTo>
                    <a:pt x="10389159" y="2590317"/>
                  </a:lnTo>
                  <a:lnTo>
                    <a:pt x="10395394" y="2586113"/>
                  </a:lnTo>
                  <a:lnTo>
                    <a:pt x="10399611" y="2579878"/>
                  </a:lnTo>
                  <a:lnTo>
                    <a:pt x="10401148" y="2572232"/>
                  </a:lnTo>
                  <a:close/>
                </a:path>
                <a:path w="14841219" h="10718800" extrusionOk="0">
                  <a:moveTo>
                    <a:pt x="10401148" y="2472131"/>
                  </a:moveTo>
                  <a:lnTo>
                    <a:pt x="10399611" y="2464485"/>
                  </a:lnTo>
                  <a:lnTo>
                    <a:pt x="10395394" y="2458237"/>
                  </a:lnTo>
                  <a:lnTo>
                    <a:pt x="10389159" y="2454033"/>
                  </a:lnTo>
                  <a:lnTo>
                    <a:pt x="10381501" y="2452484"/>
                  </a:lnTo>
                  <a:lnTo>
                    <a:pt x="10373855" y="2454033"/>
                  </a:lnTo>
                  <a:lnTo>
                    <a:pt x="10367620" y="2458237"/>
                  </a:lnTo>
                  <a:lnTo>
                    <a:pt x="10363403" y="2464485"/>
                  </a:lnTo>
                  <a:lnTo>
                    <a:pt x="10361854" y="2472131"/>
                  </a:lnTo>
                  <a:lnTo>
                    <a:pt x="10363403" y="2479776"/>
                  </a:lnTo>
                  <a:lnTo>
                    <a:pt x="10367620" y="2486025"/>
                  </a:lnTo>
                  <a:lnTo>
                    <a:pt x="10373855" y="2490241"/>
                  </a:lnTo>
                  <a:lnTo>
                    <a:pt x="10381501" y="2491778"/>
                  </a:lnTo>
                  <a:lnTo>
                    <a:pt x="10389159" y="2490241"/>
                  </a:lnTo>
                  <a:lnTo>
                    <a:pt x="10395394" y="2486025"/>
                  </a:lnTo>
                  <a:lnTo>
                    <a:pt x="10399611" y="2479776"/>
                  </a:lnTo>
                  <a:lnTo>
                    <a:pt x="10401148" y="2472131"/>
                  </a:lnTo>
                  <a:close/>
                </a:path>
                <a:path w="14841219" h="10718800" extrusionOk="0">
                  <a:moveTo>
                    <a:pt x="10401148" y="2372029"/>
                  </a:moveTo>
                  <a:lnTo>
                    <a:pt x="10399611" y="2364384"/>
                  </a:lnTo>
                  <a:lnTo>
                    <a:pt x="10395394" y="2358148"/>
                  </a:lnTo>
                  <a:lnTo>
                    <a:pt x="10389159" y="2353932"/>
                  </a:lnTo>
                  <a:lnTo>
                    <a:pt x="10381501" y="2352395"/>
                  </a:lnTo>
                  <a:lnTo>
                    <a:pt x="10373855" y="2353932"/>
                  </a:lnTo>
                  <a:lnTo>
                    <a:pt x="10367620" y="2358148"/>
                  </a:lnTo>
                  <a:lnTo>
                    <a:pt x="10363403" y="2364384"/>
                  </a:lnTo>
                  <a:lnTo>
                    <a:pt x="10361854" y="2372029"/>
                  </a:lnTo>
                  <a:lnTo>
                    <a:pt x="10363403" y="2379675"/>
                  </a:lnTo>
                  <a:lnTo>
                    <a:pt x="10367620" y="2385923"/>
                  </a:lnTo>
                  <a:lnTo>
                    <a:pt x="10373855" y="2390140"/>
                  </a:lnTo>
                  <a:lnTo>
                    <a:pt x="10381501" y="2391676"/>
                  </a:lnTo>
                  <a:lnTo>
                    <a:pt x="10389159" y="2390140"/>
                  </a:lnTo>
                  <a:lnTo>
                    <a:pt x="10395394" y="2385923"/>
                  </a:lnTo>
                  <a:lnTo>
                    <a:pt x="10399611" y="2379675"/>
                  </a:lnTo>
                  <a:lnTo>
                    <a:pt x="10401148" y="2372029"/>
                  </a:lnTo>
                  <a:close/>
                </a:path>
                <a:path w="14841219" h="10718800" extrusionOk="0">
                  <a:moveTo>
                    <a:pt x="10401148" y="2271941"/>
                  </a:moveTo>
                  <a:lnTo>
                    <a:pt x="10399611" y="2264295"/>
                  </a:lnTo>
                  <a:lnTo>
                    <a:pt x="10395394" y="2258047"/>
                  </a:lnTo>
                  <a:lnTo>
                    <a:pt x="10389159" y="2253843"/>
                  </a:lnTo>
                  <a:lnTo>
                    <a:pt x="10381501" y="2252294"/>
                  </a:lnTo>
                  <a:lnTo>
                    <a:pt x="10373855" y="2253843"/>
                  </a:lnTo>
                  <a:lnTo>
                    <a:pt x="10367620" y="2258047"/>
                  </a:lnTo>
                  <a:lnTo>
                    <a:pt x="10363403" y="2264295"/>
                  </a:lnTo>
                  <a:lnTo>
                    <a:pt x="10361854" y="2271941"/>
                  </a:lnTo>
                  <a:lnTo>
                    <a:pt x="10363403" y="2279586"/>
                  </a:lnTo>
                  <a:lnTo>
                    <a:pt x="10367620" y="2285835"/>
                  </a:lnTo>
                  <a:lnTo>
                    <a:pt x="10373855" y="2290038"/>
                  </a:lnTo>
                  <a:lnTo>
                    <a:pt x="10381501" y="2291588"/>
                  </a:lnTo>
                  <a:lnTo>
                    <a:pt x="10389159" y="2290038"/>
                  </a:lnTo>
                  <a:lnTo>
                    <a:pt x="10395394" y="2285835"/>
                  </a:lnTo>
                  <a:lnTo>
                    <a:pt x="10399611" y="2279586"/>
                  </a:lnTo>
                  <a:lnTo>
                    <a:pt x="10401148" y="2271941"/>
                  </a:lnTo>
                  <a:close/>
                </a:path>
                <a:path w="14841219" h="10718800" extrusionOk="0">
                  <a:moveTo>
                    <a:pt x="10401148" y="2171839"/>
                  </a:moveTo>
                  <a:lnTo>
                    <a:pt x="10399611" y="2164194"/>
                  </a:lnTo>
                  <a:lnTo>
                    <a:pt x="10395394" y="2157946"/>
                  </a:lnTo>
                  <a:lnTo>
                    <a:pt x="10389159" y="2153742"/>
                  </a:lnTo>
                  <a:lnTo>
                    <a:pt x="10381501" y="2152192"/>
                  </a:lnTo>
                  <a:lnTo>
                    <a:pt x="10373855" y="2153742"/>
                  </a:lnTo>
                  <a:lnTo>
                    <a:pt x="10367620" y="2157946"/>
                  </a:lnTo>
                  <a:lnTo>
                    <a:pt x="10363403" y="2164194"/>
                  </a:lnTo>
                  <a:lnTo>
                    <a:pt x="10361854" y="2171839"/>
                  </a:lnTo>
                  <a:lnTo>
                    <a:pt x="10363403" y="2179485"/>
                  </a:lnTo>
                  <a:lnTo>
                    <a:pt x="10367620" y="2185733"/>
                  </a:lnTo>
                  <a:lnTo>
                    <a:pt x="10373855" y="2189950"/>
                  </a:lnTo>
                  <a:lnTo>
                    <a:pt x="10381501" y="2191486"/>
                  </a:lnTo>
                  <a:lnTo>
                    <a:pt x="10389159" y="2189950"/>
                  </a:lnTo>
                  <a:lnTo>
                    <a:pt x="10395394" y="2185733"/>
                  </a:lnTo>
                  <a:lnTo>
                    <a:pt x="10399611" y="2179485"/>
                  </a:lnTo>
                  <a:lnTo>
                    <a:pt x="10401148" y="2171839"/>
                  </a:lnTo>
                  <a:close/>
                </a:path>
                <a:path w="14841219" h="10718800" extrusionOk="0">
                  <a:moveTo>
                    <a:pt x="10401148" y="2071738"/>
                  </a:moveTo>
                  <a:lnTo>
                    <a:pt x="10399611" y="2064092"/>
                  </a:lnTo>
                  <a:lnTo>
                    <a:pt x="10395394" y="2057844"/>
                  </a:lnTo>
                  <a:lnTo>
                    <a:pt x="10389159" y="2053640"/>
                  </a:lnTo>
                  <a:lnTo>
                    <a:pt x="10381501" y="2052091"/>
                  </a:lnTo>
                  <a:lnTo>
                    <a:pt x="10373855" y="2053640"/>
                  </a:lnTo>
                  <a:lnTo>
                    <a:pt x="10367620" y="2057844"/>
                  </a:lnTo>
                  <a:lnTo>
                    <a:pt x="10363403" y="2064092"/>
                  </a:lnTo>
                  <a:lnTo>
                    <a:pt x="10361854" y="2071738"/>
                  </a:lnTo>
                  <a:lnTo>
                    <a:pt x="10363403" y="2079396"/>
                  </a:lnTo>
                  <a:lnTo>
                    <a:pt x="10367620" y="2085632"/>
                  </a:lnTo>
                  <a:lnTo>
                    <a:pt x="10373855" y="2089848"/>
                  </a:lnTo>
                  <a:lnTo>
                    <a:pt x="10381501" y="2091397"/>
                  </a:lnTo>
                  <a:lnTo>
                    <a:pt x="10389159" y="2089848"/>
                  </a:lnTo>
                  <a:lnTo>
                    <a:pt x="10395394" y="2085632"/>
                  </a:lnTo>
                  <a:lnTo>
                    <a:pt x="10399611" y="2079396"/>
                  </a:lnTo>
                  <a:lnTo>
                    <a:pt x="10401148" y="2071738"/>
                  </a:lnTo>
                  <a:close/>
                </a:path>
                <a:path w="14841219" h="10718800" extrusionOk="0">
                  <a:moveTo>
                    <a:pt x="10401148" y="1971649"/>
                  </a:moveTo>
                  <a:lnTo>
                    <a:pt x="10399611" y="1964004"/>
                  </a:lnTo>
                  <a:lnTo>
                    <a:pt x="10395394" y="1957755"/>
                  </a:lnTo>
                  <a:lnTo>
                    <a:pt x="10389159" y="1953539"/>
                  </a:lnTo>
                  <a:lnTo>
                    <a:pt x="10381501" y="1951990"/>
                  </a:lnTo>
                  <a:lnTo>
                    <a:pt x="10373855" y="1953539"/>
                  </a:lnTo>
                  <a:lnTo>
                    <a:pt x="10367620" y="1957755"/>
                  </a:lnTo>
                  <a:lnTo>
                    <a:pt x="10363403" y="1964004"/>
                  </a:lnTo>
                  <a:lnTo>
                    <a:pt x="10361854" y="1971649"/>
                  </a:lnTo>
                  <a:lnTo>
                    <a:pt x="10363403" y="1979295"/>
                  </a:lnTo>
                  <a:lnTo>
                    <a:pt x="10367620" y="1985543"/>
                  </a:lnTo>
                  <a:lnTo>
                    <a:pt x="10373855" y="1989747"/>
                  </a:lnTo>
                  <a:lnTo>
                    <a:pt x="10381501" y="1991296"/>
                  </a:lnTo>
                  <a:lnTo>
                    <a:pt x="10389159" y="1989747"/>
                  </a:lnTo>
                  <a:lnTo>
                    <a:pt x="10395394" y="1985543"/>
                  </a:lnTo>
                  <a:lnTo>
                    <a:pt x="10399611" y="1979295"/>
                  </a:lnTo>
                  <a:lnTo>
                    <a:pt x="10401148" y="1971649"/>
                  </a:lnTo>
                  <a:close/>
                </a:path>
                <a:path w="14841219" h="10718800" extrusionOk="0">
                  <a:moveTo>
                    <a:pt x="10401148" y="1871548"/>
                  </a:moveTo>
                  <a:lnTo>
                    <a:pt x="10399611" y="1863902"/>
                  </a:lnTo>
                  <a:lnTo>
                    <a:pt x="10395394" y="1857667"/>
                  </a:lnTo>
                  <a:lnTo>
                    <a:pt x="10389159" y="1853450"/>
                  </a:lnTo>
                  <a:lnTo>
                    <a:pt x="10381501" y="1851901"/>
                  </a:lnTo>
                  <a:lnTo>
                    <a:pt x="10373855" y="1853450"/>
                  </a:lnTo>
                  <a:lnTo>
                    <a:pt x="10367620" y="1857667"/>
                  </a:lnTo>
                  <a:lnTo>
                    <a:pt x="10363403" y="1863902"/>
                  </a:lnTo>
                  <a:lnTo>
                    <a:pt x="10361854" y="1871548"/>
                  </a:lnTo>
                  <a:lnTo>
                    <a:pt x="10363403" y="1879193"/>
                  </a:lnTo>
                  <a:lnTo>
                    <a:pt x="10367620" y="1885442"/>
                  </a:lnTo>
                  <a:lnTo>
                    <a:pt x="10373855" y="1889658"/>
                  </a:lnTo>
                  <a:lnTo>
                    <a:pt x="10381501" y="1891195"/>
                  </a:lnTo>
                  <a:lnTo>
                    <a:pt x="10389159" y="1889658"/>
                  </a:lnTo>
                  <a:lnTo>
                    <a:pt x="10395394" y="1885442"/>
                  </a:lnTo>
                  <a:lnTo>
                    <a:pt x="10399611" y="1879193"/>
                  </a:lnTo>
                  <a:lnTo>
                    <a:pt x="10401148" y="1871548"/>
                  </a:lnTo>
                  <a:close/>
                </a:path>
                <a:path w="14841219" h="10718800" extrusionOk="0">
                  <a:moveTo>
                    <a:pt x="10401148" y="1771459"/>
                  </a:moveTo>
                  <a:lnTo>
                    <a:pt x="10399611" y="1763814"/>
                  </a:lnTo>
                  <a:lnTo>
                    <a:pt x="10395394" y="1757565"/>
                  </a:lnTo>
                  <a:lnTo>
                    <a:pt x="10389159" y="1753362"/>
                  </a:lnTo>
                  <a:lnTo>
                    <a:pt x="10381501" y="1751812"/>
                  </a:lnTo>
                  <a:lnTo>
                    <a:pt x="10373855" y="1753362"/>
                  </a:lnTo>
                  <a:lnTo>
                    <a:pt x="10367620" y="1757565"/>
                  </a:lnTo>
                  <a:lnTo>
                    <a:pt x="10363403" y="1763814"/>
                  </a:lnTo>
                  <a:lnTo>
                    <a:pt x="10361854" y="1771459"/>
                  </a:lnTo>
                  <a:lnTo>
                    <a:pt x="10363403" y="1779117"/>
                  </a:lnTo>
                  <a:lnTo>
                    <a:pt x="10367620" y="1785353"/>
                  </a:lnTo>
                  <a:lnTo>
                    <a:pt x="10373855" y="1789569"/>
                  </a:lnTo>
                  <a:lnTo>
                    <a:pt x="10381501" y="1791106"/>
                  </a:lnTo>
                  <a:lnTo>
                    <a:pt x="10389159" y="1789569"/>
                  </a:lnTo>
                  <a:lnTo>
                    <a:pt x="10395394" y="1785353"/>
                  </a:lnTo>
                  <a:lnTo>
                    <a:pt x="10399611" y="1779117"/>
                  </a:lnTo>
                  <a:lnTo>
                    <a:pt x="10401148" y="1771459"/>
                  </a:lnTo>
                  <a:close/>
                </a:path>
                <a:path w="14841219" h="10718800" extrusionOk="0">
                  <a:moveTo>
                    <a:pt x="10401148" y="1671358"/>
                  </a:moveTo>
                  <a:lnTo>
                    <a:pt x="10399611" y="1663712"/>
                  </a:lnTo>
                  <a:lnTo>
                    <a:pt x="10395394" y="1657464"/>
                  </a:lnTo>
                  <a:lnTo>
                    <a:pt x="10389146" y="1653260"/>
                  </a:lnTo>
                  <a:lnTo>
                    <a:pt x="10381501" y="1651711"/>
                  </a:lnTo>
                  <a:lnTo>
                    <a:pt x="10373855" y="1653260"/>
                  </a:lnTo>
                  <a:lnTo>
                    <a:pt x="10367620" y="1657464"/>
                  </a:lnTo>
                  <a:lnTo>
                    <a:pt x="10363403" y="1663712"/>
                  </a:lnTo>
                  <a:lnTo>
                    <a:pt x="10361854" y="1671358"/>
                  </a:lnTo>
                  <a:lnTo>
                    <a:pt x="10363403" y="1679003"/>
                  </a:lnTo>
                  <a:lnTo>
                    <a:pt x="10367620" y="1685251"/>
                  </a:lnTo>
                  <a:lnTo>
                    <a:pt x="10373855" y="1689455"/>
                  </a:lnTo>
                  <a:lnTo>
                    <a:pt x="10381501" y="1691005"/>
                  </a:lnTo>
                  <a:lnTo>
                    <a:pt x="10389146" y="1689455"/>
                  </a:lnTo>
                  <a:lnTo>
                    <a:pt x="10395394" y="1685251"/>
                  </a:lnTo>
                  <a:lnTo>
                    <a:pt x="10399611" y="1679003"/>
                  </a:lnTo>
                  <a:lnTo>
                    <a:pt x="10401148" y="1671358"/>
                  </a:lnTo>
                  <a:close/>
                </a:path>
                <a:path w="14841219" h="10718800" extrusionOk="0">
                  <a:moveTo>
                    <a:pt x="10401148" y="1571269"/>
                  </a:moveTo>
                  <a:lnTo>
                    <a:pt x="10399611" y="1563624"/>
                  </a:lnTo>
                  <a:lnTo>
                    <a:pt x="10395394" y="1557375"/>
                  </a:lnTo>
                  <a:lnTo>
                    <a:pt x="10389146" y="1553159"/>
                  </a:lnTo>
                  <a:lnTo>
                    <a:pt x="10381501" y="1551622"/>
                  </a:lnTo>
                  <a:lnTo>
                    <a:pt x="10373855" y="1553159"/>
                  </a:lnTo>
                  <a:lnTo>
                    <a:pt x="10367620" y="1557375"/>
                  </a:lnTo>
                  <a:lnTo>
                    <a:pt x="10363403" y="1563624"/>
                  </a:lnTo>
                  <a:lnTo>
                    <a:pt x="10361854" y="1571269"/>
                  </a:lnTo>
                  <a:lnTo>
                    <a:pt x="10363403" y="1578914"/>
                  </a:lnTo>
                  <a:lnTo>
                    <a:pt x="10367620" y="1585163"/>
                  </a:lnTo>
                  <a:lnTo>
                    <a:pt x="10373855" y="1589366"/>
                  </a:lnTo>
                  <a:lnTo>
                    <a:pt x="10381501" y="1590916"/>
                  </a:lnTo>
                  <a:lnTo>
                    <a:pt x="10389146" y="1589366"/>
                  </a:lnTo>
                  <a:lnTo>
                    <a:pt x="10395394" y="1585163"/>
                  </a:lnTo>
                  <a:lnTo>
                    <a:pt x="10399611" y="1578914"/>
                  </a:lnTo>
                  <a:lnTo>
                    <a:pt x="10401148" y="1571269"/>
                  </a:lnTo>
                  <a:close/>
                </a:path>
                <a:path w="14841219" h="10718800" extrusionOk="0">
                  <a:moveTo>
                    <a:pt x="10401148" y="1471168"/>
                  </a:moveTo>
                  <a:lnTo>
                    <a:pt x="10399611" y="1463522"/>
                  </a:lnTo>
                  <a:lnTo>
                    <a:pt x="10395394" y="1457274"/>
                  </a:lnTo>
                  <a:lnTo>
                    <a:pt x="10389146" y="1453070"/>
                  </a:lnTo>
                  <a:lnTo>
                    <a:pt x="10381501" y="1451521"/>
                  </a:lnTo>
                  <a:lnTo>
                    <a:pt x="10373855" y="1453070"/>
                  </a:lnTo>
                  <a:lnTo>
                    <a:pt x="10367620" y="1457274"/>
                  </a:lnTo>
                  <a:lnTo>
                    <a:pt x="10363403" y="1463522"/>
                  </a:lnTo>
                  <a:lnTo>
                    <a:pt x="10361854" y="1471168"/>
                  </a:lnTo>
                  <a:lnTo>
                    <a:pt x="10363403" y="1478813"/>
                  </a:lnTo>
                  <a:lnTo>
                    <a:pt x="10367620" y="1485061"/>
                  </a:lnTo>
                  <a:lnTo>
                    <a:pt x="10373855" y="1489265"/>
                  </a:lnTo>
                  <a:lnTo>
                    <a:pt x="10381501" y="1490802"/>
                  </a:lnTo>
                  <a:lnTo>
                    <a:pt x="10389146" y="1489265"/>
                  </a:lnTo>
                  <a:lnTo>
                    <a:pt x="10395394" y="1485061"/>
                  </a:lnTo>
                  <a:lnTo>
                    <a:pt x="10399611" y="1478813"/>
                  </a:lnTo>
                  <a:lnTo>
                    <a:pt x="10401148" y="1471168"/>
                  </a:lnTo>
                  <a:close/>
                </a:path>
                <a:path w="14841219" h="10718800" extrusionOk="0">
                  <a:moveTo>
                    <a:pt x="10401148" y="1371066"/>
                  </a:moveTo>
                  <a:lnTo>
                    <a:pt x="10399611" y="1363421"/>
                  </a:lnTo>
                  <a:lnTo>
                    <a:pt x="10395394" y="1357185"/>
                  </a:lnTo>
                  <a:lnTo>
                    <a:pt x="10389146" y="1352969"/>
                  </a:lnTo>
                  <a:lnTo>
                    <a:pt x="10381501" y="1351432"/>
                  </a:lnTo>
                  <a:lnTo>
                    <a:pt x="10373855" y="1352969"/>
                  </a:lnTo>
                  <a:lnTo>
                    <a:pt x="10367620" y="1357185"/>
                  </a:lnTo>
                  <a:lnTo>
                    <a:pt x="10363403" y="1363421"/>
                  </a:lnTo>
                  <a:lnTo>
                    <a:pt x="10361854" y="1371066"/>
                  </a:lnTo>
                  <a:lnTo>
                    <a:pt x="10363403" y="1378724"/>
                  </a:lnTo>
                  <a:lnTo>
                    <a:pt x="10367620" y="1384960"/>
                  </a:lnTo>
                  <a:lnTo>
                    <a:pt x="10373855" y="1389176"/>
                  </a:lnTo>
                  <a:lnTo>
                    <a:pt x="10381501" y="1390713"/>
                  </a:lnTo>
                  <a:lnTo>
                    <a:pt x="10389146" y="1389176"/>
                  </a:lnTo>
                  <a:lnTo>
                    <a:pt x="10395394" y="1384960"/>
                  </a:lnTo>
                  <a:lnTo>
                    <a:pt x="10399611" y="1378724"/>
                  </a:lnTo>
                  <a:lnTo>
                    <a:pt x="10401148" y="1371066"/>
                  </a:lnTo>
                  <a:close/>
                </a:path>
                <a:path w="14841219" h="10718800" extrusionOk="0">
                  <a:moveTo>
                    <a:pt x="10401148" y="1270977"/>
                  </a:moveTo>
                  <a:lnTo>
                    <a:pt x="10399611" y="1263332"/>
                  </a:lnTo>
                  <a:lnTo>
                    <a:pt x="10395394" y="1257084"/>
                  </a:lnTo>
                  <a:lnTo>
                    <a:pt x="10389146" y="1252880"/>
                  </a:lnTo>
                  <a:lnTo>
                    <a:pt x="10381501" y="1251331"/>
                  </a:lnTo>
                  <a:lnTo>
                    <a:pt x="10373855" y="1252880"/>
                  </a:lnTo>
                  <a:lnTo>
                    <a:pt x="10367620" y="1257084"/>
                  </a:lnTo>
                  <a:lnTo>
                    <a:pt x="10363403" y="1263332"/>
                  </a:lnTo>
                  <a:lnTo>
                    <a:pt x="10361854" y="1270977"/>
                  </a:lnTo>
                  <a:lnTo>
                    <a:pt x="10363403" y="1278623"/>
                  </a:lnTo>
                  <a:lnTo>
                    <a:pt x="10367620" y="1284871"/>
                  </a:lnTo>
                  <a:lnTo>
                    <a:pt x="10373855" y="1289088"/>
                  </a:lnTo>
                  <a:lnTo>
                    <a:pt x="10381501" y="1290624"/>
                  </a:lnTo>
                  <a:lnTo>
                    <a:pt x="10389146" y="1289088"/>
                  </a:lnTo>
                  <a:lnTo>
                    <a:pt x="10395394" y="1284871"/>
                  </a:lnTo>
                  <a:lnTo>
                    <a:pt x="10399611" y="1278623"/>
                  </a:lnTo>
                  <a:lnTo>
                    <a:pt x="10401148" y="1270977"/>
                  </a:lnTo>
                  <a:close/>
                </a:path>
                <a:path w="14841219" h="10718800" extrusionOk="0">
                  <a:moveTo>
                    <a:pt x="10475150" y="5019916"/>
                  </a:moveTo>
                  <a:lnTo>
                    <a:pt x="10473614" y="5012271"/>
                  </a:lnTo>
                  <a:lnTo>
                    <a:pt x="10469397" y="5006022"/>
                  </a:lnTo>
                  <a:lnTo>
                    <a:pt x="10463162" y="5001819"/>
                  </a:lnTo>
                  <a:lnTo>
                    <a:pt x="10455516" y="5000269"/>
                  </a:lnTo>
                  <a:lnTo>
                    <a:pt x="10447858" y="5001819"/>
                  </a:lnTo>
                  <a:lnTo>
                    <a:pt x="10441610" y="5006022"/>
                  </a:lnTo>
                  <a:lnTo>
                    <a:pt x="10437406" y="5012271"/>
                  </a:lnTo>
                  <a:lnTo>
                    <a:pt x="10435869" y="5019916"/>
                  </a:lnTo>
                  <a:lnTo>
                    <a:pt x="10437406" y="5027561"/>
                  </a:lnTo>
                  <a:lnTo>
                    <a:pt x="10441610" y="5033810"/>
                  </a:lnTo>
                  <a:lnTo>
                    <a:pt x="10447858" y="5038026"/>
                  </a:lnTo>
                  <a:lnTo>
                    <a:pt x="10455516" y="5039563"/>
                  </a:lnTo>
                  <a:lnTo>
                    <a:pt x="10463162" y="5038026"/>
                  </a:lnTo>
                  <a:lnTo>
                    <a:pt x="10469397" y="5033810"/>
                  </a:lnTo>
                  <a:lnTo>
                    <a:pt x="10473614" y="5027561"/>
                  </a:lnTo>
                  <a:lnTo>
                    <a:pt x="10475150" y="5019916"/>
                  </a:lnTo>
                  <a:close/>
                </a:path>
                <a:path w="14841219" h="10718800" extrusionOk="0">
                  <a:moveTo>
                    <a:pt x="10475150" y="4919827"/>
                  </a:moveTo>
                  <a:lnTo>
                    <a:pt x="10473601" y="4912182"/>
                  </a:lnTo>
                  <a:lnTo>
                    <a:pt x="10469397" y="4905934"/>
                  </a:lnTo>
                  <a:lnTo>
                    <a:pt x="10463149" y="4901717"/>
                  </a:lnTo>
                  <a:lnTo>
                    <a:pt x="10455504" y="4900168"/>
                  </a:lnTo>
                  <a:lnTo>
                    <a:pt x="10447858" y="4901717"/>
                  </a:lnTo>
                  <a:lnTo>
                    <a:pt x="10441610" y="4905934"/>
                  </a:lnTo>
                  <a:lnTo>
                    <a:pt x="10437393" y="4912182"/>
                  </a:lnTo>
                  <a:lnTo>
                    <a:pt x="10435857" y="4919827"/>
                  </a:lnTo>
                  <a:lnTo>
                    <a:pt x="10437393" y="4927473"/>
                  </a:lnTo>
                  <a:lnTo>
                    <a:pt x="10441610" y="4933721"/>
                  </a:lnTo>
                  <a:lnTo>
                    <a:pt x="10447858" y="4937938"/>
                  </a:lnTo>
                  <a:lnTo>
                    <a:pt x="10455504" y="4939474"/>
                  </a:lnTo>
                  <a:lnTo>
                    <a:pt x="10463149" y="4937938"/>
                  </a:lnTo>
                  <a:lnTo>
                    <a:pt x="10469397" y="4933721"/>
                  </a:lnTo>
                  <a:lnTo>
                    <a:pt x="10473601" y="4927473"/>
                  </a:lnTo>
                  <a:lnTo>
                    <a:pt x="10475150" y="4919827"/>
                  </a:lnTo>
                  <a:close/>
                </a:path>
                <a:path w="14841219" h="10718800" extrusionOk="0">
                  <a:moveTo>
                    <a:pt x="10475150" y="4819726"/>
                  </a:moveTo>
                  <a:lnTo>
                    <a:pt x="10473601" y="4812081"/>
                  </a:lnTo>
                  <a:lnTo>
                    <a:pt x="10469397" y="4805845"/>
                  </a:lnTo>
                  <a:lnTo>
                    <a:pt x="10463149" y="4801628"/>
                  </a:lnTo>
                  <a:lnTo>
                    <a:pt x="10455504" y="4800079"/>
                  </a:lnTo>
                  <a:lnTo>
                    <a:pt x="10447858" y="4801628"/>
                  </a:lnTo>
                  <a:lnTo>
                    <a:pt x="10441610" y="4805845"/>
                  </a:lnTo>
                  <a:lnTo>
                    <a:pt x="10437393" y="4812081"/>
                  </a:lnTo>
                  <a:lnTo>
                    <a:pt x="10435857" y="4819726"/>
                  </a:lnTo>
                  <a:lnTo>
                    <a:pt x="10437393" y="4827371"/>
                  </a:lnTo>
                  <a:lnTo>
                    <a:pt x="10441610" y="4833620"/>
                  </a:lnTo>
                  <a:lnTo>
                    <a:pt x="10447858" y="4837836"/>
                  </a:lnTo>
                  <a:lnTo>
                    <a:pt x="10455504" y="4839386"/>
                  </a:lnTo>
                  <a:lnTo>
                    <a:pt x="10463149" y="4837836"/>
                  </a:lnTo>
                  <a:lnTo>
                    <a:pt x="10469397" y="4833620"/>
                  </a:lnTo>
                  <a:lnTo>
                    <a:pt x="10473601" y="4827371"/>
                  </a:lnTo>
                  <a:lnTo>
                    <a:pt x="10475150" y="4819726"/>
                  </a:lnTo>
                  <a:close/>
                </a:path>
                <a:path w="14841219" h="10718800" extrusionOk="0">
                  <a:moveTo>
                    <a:pt x="10475150" y="4719625"/>
                  </a:moveTo>
                  <a:lnTo>
                    <a:pt x="10473601" y="4711979"/>
                  </a:lnTo>
                  <a:lnTo>
                    <a:pt x="10469397" y="4705743"/>
                  </a:lnTo>
                  <a:lnTo>
                    <a:pt x="10463149" y="4701527"/>
                  </a:lnTo>
                  <a:lnTo>
                    <a:pt x="10455504" y="4699990"/>
                  </a:lnTo>
                  <a:lnTo>
                    <a:pt x="10447858" y="4701527"/>
                  </a:lnTo>
                  <a:lnTo>
                    <a:pt x="10441610" y="4705743"/>
                  </a:lnTo>
                  <a:lnTo>
                    <a:pt x="10437393" y="4711979"/>
                  </a:lnTo>
                  <a:lnTo>
                    <a:pt x="10435857" y="4719625"/>
                  </a:lnTo>
                  <a:lnTo>
                    <a:pt x="10437393" y="4727270"/>
                  </a:lnTo>
                  <a:lnTo>
                    <a:pt x="10441610" y="4733518"/>
                  </a:lnTo>
                  <a:lnTo>
                    <a:pt x="10447858" y="4737735"/>
                  </a:lnTo>
                  <a:lnTo>
                    <a:pt x="10455504" y="4739284"/>
                  </a:lnTo>
                  <a:lnTo>
                    <a:pt x="10463149" y="4737735"/>
                  </a:lnTo>
                  <a:lnTo>
                    <a:pt x="10469397" y="4733518"/>
                  </a:lnTo>
                  <a:lnTo>
                    <a:pt x="10473601" y="4727270"/>
                  </a:lnTo>
                  <a:lnTo>
                    <a:pt x="10475150" y="4719625"/>
                  </a:lnTo>
                  <a:close/>
                </a:path>
                <a:path w="14841219" h="10718800" extrusionOk="0">
                  <a:moveTo>
                    <a:pt x="10475150" y="4619536"/>
                  </a:moveTo>
                  <a:lnTo>
                    <a:pt x="10473601" y="4611890"/>
                  </a:lnTo>
                  <a:lnTo>
                    <a:pt x="10469397" y="4605642"/>
                  </a:lnTo>
                  <a:lnTo>
                    <a:pt x="10463149" y="4601426"/>
                  </a:lnTo>
                  <a:lnTo>
                    <a:pt x="10455504" y="4599889"/>
                  </a:lnTo>
                  <a:lnTo>
                    <a:pt x="10447858" y="4601426"/>
                  </a:lnTo>
                  <a:lnTo>
                    <a:pt x="10441610" y="4605642"/>
                  </a:lnTo>
                  <a:lnTo>
                    <a:pt x="10437393" y="4611890"/>
                  </a:lnTo>
                  <a:lnTo>
                    <a:pt x="10435857" y="4619536"/>
                  </a:lnTo>
                  <a:lnTo>
                    <a:pt x="10437393" y="4627181"/>
                  </a:lnTo>
                  <a:lnTo>
                    <a:pt x="10441610" y="4633430"/>
                  </a:lnTo>
                  <a:lnTo>
                    <a:pt x="10447858" y="4637646"/>
                  </a:lnTo>
                  <a:lnTo>
                    <a:pt x="10455504" y="4639183"/>
                  </a:lnTo>
                  <a:lnTo>
                    <a:pt x="10463149" y="4637646"/>
                  </a:lnTo>
                  <a:lnTo>
                    <a:pt x="10469397" y="4633430"/>
                  </a:lnTo>
                  <a:lnTo>
                    <a:pt x="10473601" y="4627181"/>
                  </a:lnTo>
                  <a:lnTo>
                    <a:pt x="10475150" y="4619536"/>
                  </a:lnTo>
                  <a:close/>
                </a:path>
                <a:path w="14841219" h="10718800" extrusionOk="0">
                  <a:moveTo>
                    <a:pt x="10475150" y="4519434"/>
                  </a:moveTo>
                  <a:lnTo>
                    <a:pt x="10473601" y="4511789"/>
                  </a:lnTo>
                  <a:lnTo>
                    <a:pt x="10469397" y="4505553"/>
                  </a:lnTo>
                  <a:lnTo>
                    <a:pt x="10463149" y="4501337"/>
                  </a:lnTo>
                  <a:lnTo>
                    <a:pt x="10455504" y="4499800"/>
                  </a:lnTo>
                  <a:lnTo>
                    <a:pt x="10447858" y="4501337"/>
                  </a:lnTo>
                  <a:lnTo>
                    <a:pt x="10441610" y="4505553"/>
                  </a:lnTo>
                  <a:lnTo>
                    <a:pt x="10437393" y="4511789"/>
                  </a:lnTo>
                  <a:lnTo>
                    <a:pt x="10435857" y="4519434"/>
                  </a:lnTo>
                  <a:lnTo>
                    <a:pt x="10437393" y="4527080"/>
                  </a:lnTo>
                  <a:lnTo>
                    <a:pt x="10441610" y="4533328"/>
                  </a:lnTo>
                  <a:lnTo>
                    <a:pt x="10447858" y="4537545"/>
                  </a:lnTo>
                  <a:lnTo>
                    <a:pt x="10455504" y="4539081"/>
                  </a:lnTo>
                  <a:lnTo>
                    <a:pt x="10463149" y="4537545"/>
                  </a:lnTo>
                  <a:lnTo>
                    <a:pt x="10469397" y="4533328"/>
                  </a:lnTo>
                  <a:lnTo>
                    <a:pt x="10473601" y="4527080"/>
                  </a:lnTo>
                  <a:lnTo>
                    <a:pt x="10475150" y="4519434"/>
                  </a:lnTo>
                  <a:close/>
                </a:path>
                <a:path w="14841219" h="10718800" extrusionOk="0">
                  <a:moveTo>
                    <a:pt x="10475150" y="4419346"/>
                  </a:moveTo>
                  <a:lnTo>
                    <a:pt x="10473601" y="4411700"/>
                  </a:lnTo>
                  <a:lnTo>
                    <a:pt x="10469397" y="4405452"/>
                  </a:lnTo>
                  <a:lnTo>
                    <a:pt x="10463149" y="4401248"/>
                  </a:lnTo>
                  <a:lnTo>
                    <a:pt x="10455504" y="4399699"/>
                  </a:lnTo>
                  <a:lnTo>
                    <a:pt x="10447858" y="4401248"/>
                  </a:lnTo>
                  <a:lnTo>
                    <a:pt x="10441610" y="4405452"/>
                  </a:lnTo>
                  <a:lnTo>
                    <a:pt x="10437393" y="4411700"/>
                  </a:lnTo>
                  <a:lnTo>
                    <a:pt x="10435857" y="4419346"/>
                  </a:lnTo>
                  <a:lnTo>
                    <a:pt x="10437393" y="4427004"/>
                  </a:lnTo>
                  <a:lnTo>
                    <a:pt x="10441610" y="4433240"/>
                  </a:lnTo>
                  <a:lnTo>
                    <a:pt x="10447858" y="4437443"/>
                  </a:lnTo>
                  <a:lnTo>
                    <a:pt x="10455504" y="4438993"/>
                  </a:lnTo>
                  <a:lnTo>
                    <a:pt x="10463149" y="4437443"/>
                  </a:lnTo>
                  <a:lnTo>
                    <a:pt x="10469397" y="4433240"/>
                  </a:lnTo>
                  <a:lnTo>
                    <a:pt x="10473601" y="4427004"/>
                  </a:lnTo>
                  <a:lnTo>
                    <a:pt x="10475150" y="4419346"/>
                  </a:lnTo>
                  <a:close/>
                </a:path>
                <a:path w="14841219" h="10718800" extrusionOk="0">
                  <a:moveTo>
                    <a:pt x="10475150" y="4319244"/>
                  </a:moveTo>
                  <a:lnTo>
                    <a:pt x="10473601" y="4311599"/>
                  </a:lnTo>
                  <a:lnTo>
                    <a:pt x="10469397" y="4305363"/>
                  </a:lnTo>
                  <a:lnTo>
                    <a:pt x="10463149" y="4301147"/>
                  </a:lnTo>
                  <a:lnTo>
                    <a:pt x="10455504" y="4299610"/>
                  </a:lnTo>
                  <a:lnTo>
                    <a:pt x="10447858" y="4301147"/>
                  </a:lnTo>
                  <a:lnTo>
                    <a:pt x="10441610" y="4305363"/>
                  </a:lnTo>
                  <a:lnTo>
                    <a:pt x="10437393" y="4311599"/>
                  </a:lnTo>
                  <a:lnTo>
                    <a:pt x="10435857" y="4319244"/>
                  </a:lnTo>
                  <a:lnTo>
                    <a:pt x="10437393" y="4326890"/>
                  </a:lnTo>
                  <a:lnTo>
                    <a:pt x="10441610" y="4333138"/>
                  </a:lnTo>
                  <a:lnTo>
                    <a:pt x="10447858" y="4337342"/>
                  </a:lnTo>
                  <a:lnTo>
                    <a:pt x="10455504" y="4338891"/>
                  </a:lnTo>
                  <a:lnTo>
                    <a:pt x="10463149" y="4337342"/>
                  </a:lnTo>
                  <a:lnTo>
                    <a:pt x="10469397" y="4333138"/>
                  </a:lnTo>
                  <a:lnTo>
                    <a:pt x="10473601" y="4326890"/>
                  </a:lnTo>
                  <a:lnTo>
                    <a:pt x="10475150" y="4319244"/>
                  </a:lnTo>
                  <a:close/>
                </a:path>
                <a:path w="14841219" h="10718800" extrusionOk="0">
                  <a:moveTo>
                    <a:pt x="10475150" y="4219156"/>
                  </a:moveTo>
                  <a:lnTo>
                    <a:pt x="10473601" y="4211510"/>
                  </a:lnTo>
                  <a:lnTo>
                    <a:pt x="10469397" y="4205249"/>
                  </a:lnTo>
                  <a:lnTo>
                    <a:pt x="10463149" y="4201045"/>
                  </a:lnTo>
                  <a:lnTo>
                    <a:pt x="10455504" y="4199496"/>
                  </a:lnTo>
                  <a:lnTo>
                    <a:pt x="10447858" y="4201045"/>
                  </a:lnTo>
                  <a:lnTo>
                    <a:pt x="10441610" y="4205249"/>
                  </a:lnTo>
                  <a:lnTo>
                    <a:pt x="10437393" y="4211510"/>
                  </a:lnTo>
                  <a:lnTo>
                    <a:pt x="10435857" y="4219156"/>
                  </a:lnTo>
                  <a:lnTo>
                    <a:pt x="10437393" y="4226801"/>
                  </a:lnTo>
                  <a:lnTo>
                    <a:pt x="10441610" y="4233037"/>
                  </a:lnTo>
                  <a:lnTo>
                    <a:pt x="10447858" y="4237253"/>
                  </a:lnTo>
                  <a:lnTo>
                    <a:pt x="10455504" y="4238803"/>
                  </a:lnTo>
                  <a:lnTo>
                    <a:pt x="10463149" y="4237253"/>
                  </a:lnTo>
                  <a:lnTo>
                    <a:pt x="10469397" y="4233037"/>
                  </a:lnTo>
                  <a:lnTo>
                    <a:pt x="10473601" y="4226801"/>
                  </a:lnTo>
                  <a:lnTo>
                    <a:pt x="10475150" y="4219156"/>
                  </a:lnTo>
                  <a:close/>
                </a:path>
                <a:path w="14841219" h="10718800" extrusionOk="0">
                  <a:moveTo>
                    <a:pt x="10475150" y="4119054"/>
                  </a:moveTo>
                  <a:lnTo>
                    <a:pt x="10473601" y="4111409"/>
                  </a:lnTo>
                  <a:lnTo>
                    <a:pt x="10469397" y="4105160"/>
                  </a:lnTo>
                  <a:lnTo>
                    <a:pt x="10463149" y="4100944"/>
                  </a:lnTo>
                  <a:lnTo>
                    <a:pt x="10455504" y="4099407"/>
                  </a:lnTo>
                  <a:lnTo>
                    <a:pt x="10447858" y="4100944"/>
                  </a:lnTo>
                  <a:lnTo>
                    <a:pt x="10441610" y="4105160"/>
                  </a:lnTo>
                  <a:lnTo>
                    <a:pt x="10437393" y="4111409"/>
                  </a:lnTo>
                  <a:lnTo>
                    <a:pt x="10435857" y="4119054"/>
                  </a:lnTo>
                  <a:lnTo>
                    <a:pt x="10437393" y="4126700"/>
                  </a:lnTo>
                  <a:lnTo>
                    <a:pt x="10441610" y="4132948"/>
                  </a:lnTo>
                  <a:lnTo>
                    <a:pt x="10447858" y="4137152"/>
                  </a:lnTo>
                  <a:lnTo>
                    <a:pt x="10455504" y="4138688"/>
                  </a:lnTo>
                  <a:lnTo>
                    <a:pt x="10463149" y="4137152"/>
                  </a:lnTo>
                  <a:lnTo>
                    <a:pt x="10469397" y="4132948"/>
                  </a:lnTo>
                  <a:lnTo>
                    <a:pt x="10473601" y="4126700"/>
                  </a:lnTo>
                  <a:lnTo>
                    <a:pt x="10475150" y="4119054"/>
                  </a:lnTo>
                  <a:close/>
                </a:path>
                <a:path w="14841219" h="10718800" extrusionOk="0">
                  <a:moveTo>
                    <a:pt x="10475150" y="4018953"/>
                  </a:moveTo>
                  <a:lnTo>
                    <a:pt x="10473601" y="4011307"/>
                  </a:lnTo>
                  <a:lnTo>
                    <a:pt x="10469397" y="4005072"/>
                  </a:lnTo>
                  <a:lnTo>
                    <a:pt x="10463149" y="4000855"/>
                  </a:lnTo>
                  <a:lnTo>
                    <a:pt x="10455504" y="3999306"/>
                  </a:lnTo>
                  <a:lnTo>
                    <a:pt x="10447858" y="4000855"/>
                  </a:lnTo>
                  <a:lnTo>
                    <a:pt x="10441610" y="4005072"/>
                  </a:lnTo>
                  <a:lnTo>
                    <a:pt x="10437393" y="4011307"/>
                  </a:lnTo>
                  <a:lnTo>
                    <a:pt x="10435857" y="4018953"/>
                  </a:lnTo>
                  <a:lnTo>
                    <a:pt x="10437393" y="4026598"/>
                  </a:lnTo>
                  <a:lnTo>
                    <a:pt x="10441610" y="4032847"/>
                  </a:lnTo>
                  <a:lnTo>
                    <a:pt x="10447858" y="4037063"/>
                  </a:lnTo>
                  <a:lnTo>
                    <a:pt x="10455504" y="4038600"/>
                  </a:lnTo>
                  <a:lnTo>
                    <a:pt x="10463149" y="4037063"/>
                  </a:lnTo>
                  <a:lnTo>
                    <a:pt x="10469397" y="4032847"/>
                  </a:lnTo>
                  <a:lnTo>
                    <a:pt x="10473601" y="4026598"/>
                  </a:lnTo>
                  <a:lnTo>
                    <a:pt x="10475150" y="4018953"/>
                  </a:lnTo>
                  <a:close/>
                </a:path>
                <a:path w="14841219" h="10718800" extrusionOk="0">
                  <a:moveTo>
                    <a:pt x="10475150" y="3918851"/>
                  </a:moveTo>
                  <a:lnTo>
                    <a:pt x="10473601" y="3911206"/>
                  </a:lnTo>
                  <a:lnTo>
                    <a:pt x="10469397" y="3904970"/>
                  </a:lnTo>
                  <a:lnTo>
                    <a:pt x="10463149" y="3900754"/>
                  </a:lnTo>
                  <a:lnTo>
                    <a:pt x="10455504" y="3899217"/>
                  </a:lnTo>
                  <a:lnTo>
                    <a:pt x="10447858" y="3900754"/>
                  </a:lnTo>
                  <a:lnTo>
                    <a:pt x="10441610" y="3904970"/>
                  </a:lnTo>
                  <a:lnTo>
                    <a:pt x="10437393" y="3911206"/>
                  </a:lnTo>
                  <a:lnTo>
                    <a:pt x="10435857" y="3918851"/>
                  </a:lnTo>
                  <a:lnTo>
                    <a:pt x="10437393" y="3926509"/>
                  </a:lnTo>
                  <a:lnTo>
                    <a:pt x="10441610" y="3932758"/>
                  </a:lnTo>
                  <a:lnTo>
                    <a:pt x="10447858" y="3936962"/>
                  </a:lnTo>
                  <a:lnTo>
                    <a:pt x="10455504" y="3938511"/>
                  </a:lnTo>
                  <a:lnTo>
                    <a:pt x="10463149" y="3936962"/>
                  </a:lnTo>
                  <a:lnTo>
                    <a:pt x="10469397" y="3932758"/>
                  </a:lnTo>
                  <a:lnTo>
                    <a:pt x="10473601" y="3926509"/>
                  </a:lnTo>
                  <a:lnTo>
                    <a:pt x="10475150" y="3918851"/>
                  </a:lnTo>
                  <a:close/>
                </a:path>
                <a:path w="14841219" h="10718800" extrusionOk="0">
                  <a:moveTo>
                    <a:pt x="10475150" y="3818763"/>
                  </a:moveTo>
                  <a:lnTo>
                    <a:pt x="10473601" y="3811117"/>
                  </a:lnTo>
                  <a:lnTo>
                    <a:pt x="10469397" y="3804869"/>
                  </a:lnTo>
                  <a:lnTo>
                    <a:pt x="10463149" y="3800665"/>
                  </a:lnTo>
                  <a:lnTo>
                    <a:pt x="10455504" y="3799116"/>
                  </a:lnTo>
                  <a:lnTo>
                    <a:pt x="10447858" y="3800665"/>
                  </a:lnTo>
                  <a:lnTo>
                    <a:pt x="10441610" y="3804869"/>
                  </a:lnTo>
                  <a:lnTo>
                    <a:pt x="10437393" y="3811117"/>
                  </a:lnTo>
                  <a:lnTo>
                    <a:pt x="10435857" y="3818763"/>
                  </a:lnTo>
                  <a:lnTo>
                    <a:pt x="10437393" y="3826408"/>
                  </a:lnTo>
                  <a:lnTo>
                    <a:pt x="10441610" y="3832656"/>
                  </a:lnTo>
                  <a:lnTo>
                    <a:pt x="10447858" y="3836873"/>
                  </a:lnTo>
                  <a:lnTo>
                    <a:pt x="10455504" y="3838422"/>
                  </a:lnTo>
                  <a:lnTo>
                    <a:pt x="10463149" y="3836873"/>
                  </a:lnTo>
                  <a:lnTo>
                    <a:pt x="10469397" y="3832656"/>
                  </a:lnTo>
                  <a:lnTo>
                    <a:pt x="10473601" y="3826408"/>
                  </a:lnTo>
                  <a:lnTo>
                    <a:pt x="10475150" y="3818763"/>
                  </a:lnTo>
                  <a:close/>
                </a:path>
                <a:path w="14841219" h="10718800" extrusionOk="0">
                  <a:moveTo>
                    <a:pt x="10475150" y="3718674"/>
                  </a:moveTo>
                  <a:lnTo>
                    <a:pt x="10473601" y="3711029"/>
                  </a:lnTo>
                  <a:lnTo>
                    <a:pt x="10469397" y="3704780"/>
                  </a:lnTo>
                  <a:lnTo>
                    <a:pt x="10463149" y="3700564"/>
                  </a:lnTo>
                  <a:lnTo>
                    <a:pt x="10455504" y="3699014"/>
                  </a:lnTo>
                  <a:lnTo>
                    <a:pt x="10447858" y="3700564"/>
                  </a:lnTo>
                  <a:lnTo>
                    <a:pt x="10441610" y="3704780"/>
                  </a:lnTo>
                  <a:lnTo>
                    <a:pt x="10437393" y="3711029"/>
                  </a:lnTo>
                  <a:lnTo>
                    <a:pt x="10435857" y="3718674"/>
                  </a:lnTo>
                  <a:lnTo>
                    <a:pt x="10437393" y="3726319"/>
                  </a:lnTo>
                  <a:lnTo>
                    <a:pt x="10441610" y="3732555"/>
                  </a:lnTo>
                  <a:lnTo>
                    <a:pt x="10447858" y="3736771"/>
                  </a:lnTo>
                  <a:lnTo>
                    <a:pt x="10455504" y="3738308"/>
                  </a:lnTo>
                  <a:lnTo>
                    <a:pt x="10463149" y="3736771"/>
                  </a:lnTo>
                  <a:lnTo>
                    <a:pt x="10469397" y="3732555"/>
                  </a:lnTo>
                  <a:lnTo>
                    <a:pt x="10473601" y="3726319"/>
                  </a:lnTo>
                  <a:lnTo>
                    <a:pt x="10475150" y="3718674"/>
                  </a:lnTo>
                  <a:close/>
                </a:path>
                <a:path w="14841219" h="10718800" extrusionOk="0">
                  <a:moveTo>
                    <a:pt x="10475150" y="3618573"/>
                  </a:moveTo>
                  <a:lnTo>
                    <a:pt x="10473601" y="3610927"/>
                  </a:lnTo>
                  <a:lnTo>
                    <a:pt x="10469397" y="3604679"/>
                  </a:lnTo>
                  <a:lnTo>
                    <a:pt x="10463149" y="3600475"/>
                  </a:lnTo>
                  <a:lnTo>
                    <a:pt x="10455504" y="3598926"/>
                  </a:lnTo>
                  <a:lnTo>
                    <a:pt x="10447858" y="3600475"/>
                  </a:lnTo>
                  <a:lnTo>
                    <a:pt x="10441610" y="3604679"/>
                  </a:lnTo>
                  <a:lnTo>
                    <a:pt x="10437393" y="3610927"/>
                  </a:lnTo>
                  <a:lnTo>
                    <a:pt x="10435857" y="3618573"/>
                  </a:lnTo>
                  <a:lnTo>
                    <a:pt x="10437393" y="3626218"/>
                  </a:lnTo>
                  <a:lnTo>
                    <a:pt x="10441610" y="3632466"/>
                  </a:lnTo>
                  <a:lnTo>
                    <a:pt x="10447858" y="3636670"/>
                  </a:lnTo>
                  <a:lnTo>
                    <a:pt x="10455504" y="3638219"/>
                  </a:lnTo>
                  <a:lnTo>
                    <a:pt x="10463149" y="3636670"/>
                  </a:lnTo>
                  <a:lnTo>
                    <a:pt x="10469397" y="3632466"/>
                  </a:lnTo>
                  <a:lnTo>
                    <a:pt x="10473601" y="3626218"/>
                  </a:lnTo>
                  <a:lnTo>
                    <a:pt x="10475150" y="3618573"/>
                  </a:lnTo>
                  <a:close/>
                </a:path>
                <a:path w="14841219" h="10718800" extrusionOk="0">
                  <a:moveTo>
                    <a:pt x="10475150" y="3518484"/>
                  </a:moveTo>
                  <a:lnTo>
                    <a:pt x="10473601" y="3510826"/>
                  </a:lnTo>
                  <a:lnTo>
                    <a:pt x="10469397" y="3504590"/>
                  </a:lnTo>
                  <a:lnTo>
                    <a:pt x="10463149" y="3500374"/>
                  </a:lnTo>
                  <a:lnTo>
                    <a:pt x="10455504" y="3498824"/>
                  </a:lnTo>
                  <a:lnTo>
                    <a:pt x="10447858" y="3500374"/>
                  </a:lnTo>
                  <a:lnTo>
                    <a:pt x="10441610" y="3504590"/>
                  </a:lnTo>
                  <a:lnTo>
                    <a:pt x="10437393" y="3510826"/>
                  </a:lnTo>
                  <a:lnTo>
                    <a:pt x="10435857" y="3518484"/>
                  </a:lnTo>
                  <a:lnTo>
                    <a:pt x="10437393" y="3526129"/>
                  </a:lnTo>
                  <a:lnTo>
                    <a:pt x="10441610" y="3532378"/>
                  </a:lnTo>
                  <a:lnTo>
                    <a:pt x="10447858" y="3536581"/>
                  </a:lnTo>
                  <a:lnTo>
                    <a:pt x="10455504" y="3538131"/>
                  </a:lnTo>
                  <a:lnTo>
                    <a:pt x="10463149" y="3536581"/>
                  </a:lnTo>
                  <a:lnTo>
                    <a:pt x="10469397" y="3532378"/>
                  </a:lnTo>
                  <a:lnTo>
                    <a:pt x="10473601" y="3526129"/>
                  </a:lnTo>
                  <a:lnTo>
                    <a:pt x="10475150" y="3518484"/>
                  </a:lnTo>
                  <a:close/>
                </a:path>
                <a:path w="14841219" h="10718800" extrusionOk="0">
                  <a:moveTo>
                    <a:pt x="10475150" y="3418382"/>
                  </a:moveTo>
                  <a:lnTo>
                    <a:pt x="10473614" y="3410737"/>
                  </a:lnTo>
                  <a:lnTo>
                    <a:pt x="10469397" y="3404489"/>
                  </a:lnTo>
                  <a:lnTo>
                    <a:pt x="10463162" y="3400285"/>
                  </a:lnTo>
                  <a:lnTo>
                    <a:pt x="10455516" y="3398748"/>
                  </a:lnTo>
                  <a:lnTo>
                    <a:pt x="10447858" y="3400285"/>
                  </a:lnTo>
                  <a:lnTo>
                    <a:pt x="10441610" y="3404489"/>
                  </a:lnTo>
                  <a:lnTo>
                    <a:pt x="10437406" y="3410737"/>
                  </a:lnTo>
                  <a:lnTo>
                    <a:pt x="10435869" y="3418382"/>
                  </a:lnTo>
                  <a:lnTo>
                    <a:pt x="10437406" y="3426028"/>
                  </a:lnTo>
                  <a:lnTo>
                    <a:pt x="10441610" y="3432276"/>
                  </a:lnTo>
                  <a:lnTo>
                    <a:pt x="10447858" y="3436493"/>
                  </a:lnTo>
                  <a:lnTo>
                    <a:pt x="10455516" y="3438042"/>
                  </a:lnTo>
                  <a:lnTo>
                    <a:pt x="10463162" y="3436493"/>
                  </a:lnTo>
                  <a:lnTo>
                    <a:pt x="10469397" y="3432276"/>
                  </a:lnTo>
                  <a:lnTo>
                    <a:pt x="10473614" y="3426028"/>
                  </a:lnTo>
                  <a:lnTo>
                    <a:pt x="10475150" y="3418382"/>
                  </a:lnTo>
                  <a:close/>
                </a:path>
                <a:path w="14841219" h="10718800" extrusionOk="0">
                  <a:moveTo>
                    <a:pt x="10475150" y="3318294"/>
                  </a:moveTo>
                  <a:lnTo>
                    <a:pt x="10473601" y="3310648"/>
                  </a:lnTo>
                  <a:lnTo>
                    <a:pt x="10469397" y="3304400"/>
                  </a:lnTo>
                  <a:lnTo>
                    <a:pt x="10463149" y="3300184"/>
                  </a:lnTo>
                  <a:lnTo>
                    <a:pt x="10455504" y="3298647"/>
                  </a:lnTo>
                  <a:lnTo>
                    <a:pt x="10447858" y="3300184"/>
                  </a:lnTo>
                  <a:lnTo>
                    <a:pt x="10441610" y="3304400"/>
                  </a:lnTo>
                  <a:lnTo>
                    <a:pt x="10437393" y="3310648"/>
                  </a:lnTo>
                  <a:lnTo>
                    <a:pt x="10435857" y="3318294"/>
                  </a:lnTo>
                  <a:lnTo>
                    <a:pt x="10437393" y="3325939"/>
                  </a:lnTo>
                  <a:lnTo>
                    <a:pt x="10441610" y="3332188"/>
                  </a:lnTo>
                  <a:lnTo>
                    <a:pt x="10447858" y="3336391"/>
                  </a:lnTo>
                  <a:lnTo>
                    <a:pt x="10455504" y="3337928"/>
                  </a:lnTo>
                  <a:lnTo>
                    <a:pt x="10463149" y="3336391"/>
                  </a:lnTo>
                  <a:lnTo>
                    <a:pt x="10469397" y="3332188"/>
                  </a:lnTo>
                  <a:lnTo>
                    <a:pt x="10473601" y="3325939"/>
                  </a:lnTo>
                  <a:lnTo>
                    <a:pt x="10475150" y="3318294"/>
                  </a:lnTo>
                  <a:close/>
                </a:path>
                <a:path w="14841219" h="10718800" extrusionOk="0">
                  <a:moveTo>
                    <a:pt x="10475150" y="3218192"/>
                  </a:moveTo>
                  <a:lnTo>
                    <a:pt x="10473601" y="3210547"/>
                  </a:lnTo>
                  <a:lnTo>
                    <a:pt x="10469397" y="3204299"/>
                  </a:lnTo>
                  <a:lnTo>
                    <a:pt x="10463149" y="3200095"/>
                  </a:lnTo>
                  <a:lnTo>
                    <a:pt x="10455504" y="3198545"/>
                  </a:lnTo>
                  <a:lnTo>
                    <a:pt x="10447858" y="3200095"/>
                  </a:lnTo>
                  <a:lnTo>
                    <a:pt x="10441610" y="3204299"/>
                  </a:lnTo>
                  <a:lnTo>
                    <a:pt x="10437393" y="3210547"/>
                  </a:lnTo>
                  <a:lnTo>
                    <a:pt x="10435857" y="3218192"/>
                  </a:lnTo>
                  <a:lnTo>
                    <a:pt x="10437393" y="3225838"/>
                  </a:lnTo>
                  <a:lnTo>
                    <a:pt x="10441610" y="3232086"/>
                  </a:lnTo>
                  <a:lnTo>
                    <a:pt x="10447858" y="3236290"/>
                  </a:lnTo>
                  <a:lnTo>
                    <a:pt x="10455504" y="3237839"/>
                  </a:lnTo>
                  <a:lnTo>
                    <a:pt x="10463149" y="3236290"/>
                  </a:lnTo>
                  <a:lnTo>
                    <a:pt x="10469397" y="3232086"/>
                  </a:lnTo>
                  <a:lnTo>
                    <a:pt x="10473601" y="3225838"/>
                  </a:lnTo>
                  <a:lnTo>
                    <a:pt x="10475150" y="3218192"/>
                  </a:lnTo>
                  <a:close/>
                </a:path>
                <a:path w="14841219" h="10718800" extrusionOk="0">
                  <a:moveTo>
                    <a:pt x="10475150" y="3118104"/>
                  </a:moveTo>
                  <a:lnTo>
                    <a:pt x="10473601" y="3110446"/>
                  </a:lnTo>
                  <a:lnTo>
                    <a:pt x="10469397" y="3104197"/>
                  </a:lnTo>
                  <a:lnTo>
                    <a:pt x="10463149" y="3099993"/>
                  </a:lnTo>
                  <a:lnTo>
                    <a:pt x="10455504" y="3098444"/>
                  </a:lnTo>
                  <a:lnTo>
                    <a:pt x="10447858" y="3099993"/>
                  </a:lnTo>
                  <a:lnTo>
                    <a:pt x="10441610" y="3104197"/>
                  </a:lnTo>
                  <a:lnTo>
                    <a:pt x="10437393" y="3110446"/>
                  </a:lnTo>
                  <a:lnTo>
                    <a:pt x="10435857" y="3118104"/>
                  </a:lnTo>
                  <a:lnTo>
                    <a:pt x="10437393" y="3125736"/>
                  </a:lnTo>
                  <a:lnTo>
                    <a:pt x="10441610" y="3131985"/>
                  </a:lnTo>
                  <a:lnTo>
                    <a:pt x="10447858" y="3136201"/>
                  </a:lnTo>
                  <a:lnTo>
                    <a:pt x="10455504" y="3137738"/>
                  </a:lnTo>
                  <a:lnTo>
                    <a:pt x="10463149" y="3136201"/>
                  </a:lnTo>
                  <a:lnTo>
                    <a:pt x="10469397" y="3131985"/>
                  </a:lnTo>
                  <a:lnTo>
                    <a:pt x="10473601" y="3125736"/>
                  </a:lnTo>
                  <a:lnTo>
                    <a:pt x="10475150" y="3118104"/>
                  </a:lnTo>
                  <a:close/>
                </a:path>
                <a:path w="14841219" h="10718800" extrusionOk="0">
                  <a:moveTo>
                    <a:pt x="10475150" y="3018002"/>
                  </a:moveTo>
                  <a:lnTo>
                    <a:pt x="10473601" y="3010344"/>
                  </a:lnTo>
                  <a:lnTo>
                    <a:pt x="10469397" y="3004108"/>
                  </a:lnTo>
                  <a:lnTo>
                    <a:pt x="10463149" y="2999892"/>
                  </a:lnTo>
                  <a:lnTo>
                    <a:pt x="10455504" y="2998343"/>
                  </a:lnTo>
                  <a:lnTo>
                    <a:pt x="10447858" y="2999892"/>
                  </a:lnTo>
                  <a:lnTo>
                    <a:pt x="10441610" y="3004108"/>
                  </a:lnTo>
                  <a:lnTo>
                    <a:pt x="10437393" y="3010344"/>
                  </a:lnTo>
                  <a:lnTo>
                    <a:pt x="10435857" y="3018002"/>
                  </a:lnTo>
                  <a:lnTo>
                    <a:pt x="10437393" y="3025648"/>
                  </a:lnTo>
                  <a:lnTo>
                    <a:pt x="10441610" y="3031883"/>
                  </a:lnTo>
                  <a:lnTo>
                    <a:pt x="10447858" y="3036100"/>
                  </a:lnTo>
                  <a:lnTo>
                    <a:pt x="10455504" y="3037636"/>
                  </a:lnTo>
                  <a:lnTo>
                    <a:pt x="10463149" y="3036100"/>
                  </a:lnTo>
                  <a:lnTo>
                    <a:pt x="10469397" y="3031883"/>
                  </a:lnTo>
                  <a:lnTo>
                    <a:pt x="10473601" y="3025648"/>
                  </a:lnTo>
                  <a:lnTo>
                    <a:pt x="10475150" y="3018002"/>
                  </a:lnTo>
                  <a:close/>
                </a:path>
                <a:path w="14841219" h="10718800" extrusionOk="0">
                  <a:moveTo>
                    <a:pt x="10475150" y="2917901"/>
                  </a:moveTo>
                  <a:lnTo>
                    <a:pt x="10473601" y="2910255"/>
                  </a:lnTo>
                  <a:lnTo>
                    <a:pt x="10469397" y="2904007"/>
                  </a:lnTo>
                  <a:lnTo>
                    <a:pt x="10463149" y="2899803"/>
                  </a:lnTo>
                  <a:lnTo>
                    <a:pt x="10455504" y="2898254"/>
                  </a:lnTo>
                  <a:lnTo>
                    <a:pt x="10447858" y="2899803"/>
                  </a:lnTo>
                  <a:lnTo>
                    <a:pt x="10441610" y="2904007"/>
                  </a:lnTo>
                  <a:lnTo>
                    <a:pt x="10437393" y="2910255"/>
                  </a:lnTo>
                  <a:lnTo>
                    <a:pt x="10435857" y="2917901"/>
                  </a:lnTo>
                  <a:lnTo>
                    <a:pt x="10437393" y="2925546"/>
                  </a:lnTo>
                  <a:lnTo>
                    <a:pt x="10441610" y="2931795"/>
                  </a:lnTo>
                  <a:lnTo>
                    <a:pt x="10447858" y="2936011"/>
                  </a:lnTo>
                  <a:lnTo>
                    <a:pt x="10455504" y="2937548"/>
                  </a:lnTo>
                  <a:lnTo>
                    <a:pt x="10463149" y="2936011"/>
                  </a:lnTo>
                  <a:lnTo>
                    <a:pt x="10469397" y="2931795"/>
                  </a:lnTo>
                  <a:lnTo>
                    <a:pt x="10473601" y="2925546"/>
                  </a:lnTo>
                  <a:lnTo>
                    <a:pt x="10475150" y="2917901"/>
                  </a:lnTo>
                  <a:close/>
                </a:path>
                <a:path w="14841219" h="10718800" extrusionOk="0">
                  <a:moveTo>
                    <a:pt x="10475150" y="2817799"/>
                  </a:moveTo>
                  <a:lnTo>
                    <a:pt x="10473601" y="2810167"/>
                  </a:lnTo>
                  <a:lnTo>
                    <a:pt x="10469397" y="2803918"/>
                  </a:lnTo>
                  <a:lnTo>
                    <a:pt x="10463149" y="2799702"/>
                  </a:lnTo>
                  <a:lnTo>
                    <a:pt x="10455504" y="2798165"/>
                  </a:lnTo>
                  <a:lnTo>
                    <a:pt x="10447858" y="2799702"/>
                  </a:lnTo>
                  <a:lnTo>
                    <a:pt x="10441610" y="2803918"/>
                  </a:lnTo>
                  <a:lnTo>
                    <a:pt x="10437393" y="2810167"/>
                  </a:lnTo>
                  <a:lnTo>
                    <a:pt x="10435857" y="2817799"/>
                  </a:lnTo>
                  <a:lnTo>
                    <a:pt x="10437393" y="2825458"/>
                  </a:lnTo>
                  <a:lnTo>
                    <a:pt x="10441610" y="2831706"/>
                  </a:lnTo>
                  <a:lnTo>
                    <a:pt x="10447858" y="2835910"/>
                  </a:lnTo>
                  <a:lnTo>
                    <a:pt x="10455504" y="2837459"/>
                  </a:lnTo>
                  <a:lnTo>
                    <a:pt x="10463149" y="2835910"/>
                  </a:lnTo>
                  <a:lnTo>
                    <a:pt x="10469397" y="2831706"/>
                  </a:lnTo>
                  <a:lnTo>
                    <a:pt x="10473601" y="2825458"/>
                  </a:lnTo>
                  <a:lnTo>
                    <a:pt x="10475150" y="2817799"/>
                  </a:lnTo>
                  <a:close/>
                </a:path>
                <a:path w="14841219" h="10718800" extrusionOk="0">
                  <a:moveTo>
                    <a:pt x="10475150" y="2717711"/>
                  </a:moveTo>
                  <a:lnTo>
                    <a:pt x="10473601" y="2710065"/>
                  </a:lnTo>
                  <a:lnTo>
                    <a:pt x="10469397" y="2703817"/>
                  </a:lnTo>
                  <a:lnTo>
                    <a:pt x="10463149" y="2699601"/>
                  </a:lnTo>
                  <a:lnTo>
                    <a:pt x="10455504" y="2698064"/>
                  </a:lnTo>
                  <a:lnTo>
                    <a:pt x="10447858" y="2699601"/>
                  </a:lnTo>
                  <a:lnTo>
                    <a:pt x="10441610" y="2703817"/>
                  </a:lnTo>
                  <a:lnTo>
                    <a:pt x="10437393" y="2710065"/>
                  </a:lnTo>
                  <a:lnTo>
                    <a:pt x="10435857" y="2717711"/>
                  </a:lnTo>
                  <a:lnTo>
                    <a:pt x="10437393" y="2725356"/>
                  </a:lnTo>
                  <a:lnTo>
                    <a:pt x="10441610" y="2731605"/>
                  </a:lnTo>
                  <a:lnTo>
                    <a:pt x="10447858" y="2735808"/>
                  </a:lnTo>
                  <a:lnTo>
                    <a:pt x="10455504" y="2737358"/>
                  </a:lnTo>
                  <a:lnTo>
                    <a:pt x="10463149" y="2735808"/>
                  </a:lnTo>
                  <a:lnTo>
                    <a:pt x="10469397" y="2731605"/>
                  </a:lnTo>
                  <a:lnTo>
                    <a:pt x="10473601" y="2725356"/>
                  </a:lnTo>
                  <a:lnTo>
                    <a:pt x="10475150" y="2717711"/>
                  </a:lnTo>
                  <a:close/>
                </a:path>
                <a:path w="14841219" h="10718800" extrusionOk="0">
                  <a:moveTo>
                    <a:pt x="10475150" y="2617609"/>
                  </a:moveTo>
                  <a:lnTo>
                    <a:pt x="10473601" y="2609964"/>
                  </a:lnTo>
                  <a:lnTo>
                    <a:pt x="10469397" y="2603716"/>
                  </a:lnTo>
                  <a:lnTo>
                    <a:pt x="10463149" y="2599512"/>
                  </a:lnTo>
                  <a:lnTo>
                    <a:pt x="10455504" y="2597962"/>
                  </a:lnTo>
                  <a:lnTo>
                    <a:pt x="10447858" y="2599512"/>
                  </a:lnTo>
                  <a:lnTo>
                    <a:pt x="10441610" y="2603716"/>
                  </a:lnTo>
                  <a:lnTo>
                    <a:pt x="10437393" y="2609964"/>
                  </a:lnTo>
                  <a:lnTo>
                    <a:pt x="10435857" y="2617609"/>
                  </a:lnTo>
                  <a:lnTo>
                    <a:pt x="10437393" y="2625255"/>
                  </a:lnTo>
                  <a:lnTo>
                    <a:pt x="10441610" y="2631503"/>
                  </a:lnTo>
                  <a:lnTo>
                    <a:pt x="10447858" y="2635707"/>
                  </a:lnTo>
                  <a:lnTo>
                    <a:pt x="10455504" y="2637256"/>
                  </a:lnTo>
                  <a:lnTo>
                    <a:pt x="10463149" y="2635707"/>
                  </a:lnTo>
                  <a:lnTo>
                    <a:pt x="10469397" y="2631503"/>
                  </a:lnTo>
                  <a:lnTo>
                    <a:pt x="10473601" y="2625255"/>
                  </a:lnTo>
                  <a:lnTo>
                    <a:pt x="10475150" y="2617609"/>
                  </a:lnTo>
                  <a:close/>
                </a:path>
                <a:path w="14841219" h="10718800" extrusionOk="0">
                  <a:moveTo>
                    <a:pt x="10475150" y="2517508"/>
                  </a:moveTo>
                  <a:lnTo>
                    <a:pt x="10473601" y="2509863"/>
                  </a:lnTo>
                  <a:lnTo>
                    <a:pt x="10469397" y="2503627"/>
                  </a:lnTo>
                  <a:lnTo>
                    <a:pt x="10463149" y="2499410"/>
                  </a:lnTo>
                  <a:lnTo>
                    <a:pt x="10455504" y="2497861"/>
                  </a:lnTo>
                  <a:lnTo>
                    <a:pt x="10447858" y="2499410"/>
                  </a:lnTo>
                  <a:lnTo>
                    <a:pt x="10441610" y="2503627"/>
                  </a:lnTo>
                  <a:lnTo>
                    <a:pt x="10437393" y="2509863"/>
                  </a:lnTo>
                  <a:lnTo>
                    <a:pt x="10435857" y="2517508"/>
                  </a:lnTo>
                  <a:lnTo>
                    <a:pt x="10437393" y="2525166"/>
                  </a:lnTo>
                  <a:lnTo>
                    <a:pt x="10441610" y="2531414"/>
                  </a:lnTo>
                  <a:lnTo>
                    <a:pt x="10447858" y="2535618"/>
                  </a:lnTo>
                  <a:lnTo>
                    <a:pt x="10455504" y="2537155"/>
                  </a:lnTo>
                  <a:lnTo>
                    <a:pt x="10463149" y="2535618"/>
                  </a:lnTo>
                  <a:lnTo>
                    <a:pt x="10469397" y="2531414"/>
                  </a:lnTo>
                  <a:lnTo>
                    <a:pt x="10473601" y="2525166"/>
                  </a:lnTo>
                  <a:lnTo>
                    <a:pt x="10475150" y="2517508"/>
                  </a:lnTo>
                  <a:close/>
                </a:path>
                <a:path w="14841219" h="10718800" extrusionOk="0">
                  <a:moveTo>
                    <a:pt x="10475150" y="2417419"/>
                  </a:moveTo>
                  <a:lnTo>
                    <a:pt x="10473601" y="2409774"/>
                  </a:lnTo>
                  <a:lnTo>
                    <a:pt x="10469397" y="2403525"/>
                  </a:lnTo>
                  <a:lnTo>
                    <a:pt x="10463149" y="2399309"/>
                  </a:lnTo>
                  <a:lnTo>
                    <a:pt x="10455504" y="2397772"/>
                  </a:lnTo>
                  <a:lnTo>
                    <a:pt x="10447858" y="2399309"/>
                  </a:lnTo>
                  <a:lnTo>
                    <a:pt x="10441610" y="2403525"/>
                  </a:lnTo>
                  <a:lnTo>
                    <a:pt x="10437393" y="2409774"/>
                  </a:lnTo>
                  <a:lnTo>
                    <a:pt x="10435857" y="2417419"/>
                  </a:lnTo>
                  <a:lnTo>
                    <a:pt x="10437393" y="2425077"/>
                  </a:lnTo>
                  <a:lnTo>
                    <a:pt x="10441610" y="2431313"/>
                  </a:lnTo>
                  <a:lnTo>
                    <a:pt x="10447858" y="2435517"/>
                  </a:lnTo>
                  <a:lnTo>
                    <a:pt x="10455504" y="2437066"/>
                  </a:lnTo>
                  <a:lnTo>
                    <a:pt x="10463149" y="2435517"/>
                  </a:lnTo>
                  <a:lnTo>
                    <a:pt x="10469397" y="2431313"/>
                  </a:lnTo>
                  <a:lnTo>
                    <a:pt x="10473601" y="2425077"/>
                  </a:lnTo>
                  <a:lnTo>
                    <a:pt x="10475150" y="2417419"/>
                  </a:lnTo>
                  <a:close/>
                </a:path>
                <a:path w="14841219" h="10718800" extrusionOk="0">
                  <a:moveTo>
                    <a:pt x="10475150" y="2317331"/>
                  </a:moveTo>
                  <a:lnTo>
                    <a:pt x="10473601" y="2309685"/>
                  </a:lnTo>
                  <a:lnTo>
                    <a:pt x="10469397" y="2303437"/>
                  </a:lnTo>
                  <a:lnTo>
                    <a:pt x="10463149" y="2299220"/>
                  </a:lnTo>
                  <a:lnTo>
                    <a:pt x="10455504" y="2297671"/>
                  </a:lnTo>
                  <a:lnTo>
                    <a:pt x="10447858" y="2299220"/>
                  </a:lnTo>
                  <a:lnTo>
                    <a:pt x="10441610" y="2303437"/>
                  </a:lnTo>
                  <a:lnTo>
                    <a:pt x="10437393" y="2309685"/>
                  </a:lnTo>
                  <a:lnTo>
                    <a:pt x="10435857" y="2317331"/>
                  </a:lnTo>
                  <a:lnTo>
                    <a:pt x="10437393" y="2324976"/>
                  </a:lnTo>
                  <a:lnTo>
                    <a:pt x="10441610" y="2331212"/>
                  </a:lnTo>
                  <a:lnTo>
                    <a:pt x="10447858" y="2335428"/>
                  </a:lnTo>
                  <a:lnTo>
                    <a:pt x="10455504" y="2336977"/>
                  </a:lnTo>
                  <a:lnTo>
                    <a:pt x="10463149" y="2335428"/>
                  </a:lnTo>
                  <a:lnTo>
                    <a:pt x="10469397" y="2331212"/>
                  </a:lnTo>
                  <a:lnTo>
                    <a:pt x="10473601" y="2324976"/>
                  </a:lnTo>
                  <a:lnTo>
                    <a:pt x="10475150" y="2317331"/>
                  </a:lnTo>
                  <a:close/>
                </a:path>
                <a:path w="14841219" h="10718800" extrusionOk="0">
                  <a:moveTo>
                    <a:pt x="10475150" y="2217229"/>
                  </a:moveTo>
                  <a:lnTo>
                    <a:pt x="10473601" y="2209584"/>
                  </a:lnTo>
                  <a:lnTo>
                    <a:pt x="10469397" y="2203335"/>
                  </a:lnTo>
                  <a:lnTo>
                    <a:pt x="10463149" y="2199119"/>
                  </a:lnTo>
                  <a:lnTo>
                    <a:pt x="10455504" y="2197582"/>
                  </a:lnTo>
                  <a:lnTo>
                    <a:pt x="10447858" y="2199119"/>
                  </a:lnTo>
                  <a:lnTo>
                    <a:pt x="10441610" y="2203335"/>
                  </a:lnTo>
                  <a:lnTo>
                    <a:pt x="10437393" y="2209584"/>
                  </a:lnTo>
                  <a:lnTo>
                    <a:pt x="10435857" y="2217229"/>
                  </a:lnTo>
                  <a:lnTo>
                    <a:pt x="10437393" y="2224875"/>
                  </a:lnTo>
                  <a:lnTo>
                    <a:pt x="10441610" y="2231123"/>
                  </a:lnTo>
                  <a:lnTo>
                    <a:pt x="10447858" y="2235339"/>
                  </a:lnTo>
                  <a:lnTo>
                    <a:pt x="10455504" y="2236876"/>
                  </a:lnTo>
                  <a:lnTo>
                    <a:pt x="10463149" y="2235339"/>
                  </a:lnTo>
                  <a:lnTo>
                    <a:pt x="10469397" y="2231123"/>
                  </a:lnTo>
                  <a:lnTo>
                    <a:pt x="10473601" y="2224875"/>
                  </a:lnTo>
                  <a:lnTo>
                    <a:pt x="10475150" y="2217229"/>
                  </a:lnTo>
                  <a:close/>
                </a:path>
                <a:path w="14841219" h="10718800" extrusionOk="0">
                  <a:moveTo>
                    <a:pt x="10475150" y="2117128"/>
                  </a:moveTo>
                  <a:lnTo>
                    <a:pt x="10473601" y="2109482"/>
                  </a:lnTo>
                  <a:lnTo>
                    <a:pt x="10469397" y="2103234"/>
                  </a:lnTo>
                  <a:lnTo>
                    <a:pt x="10463149" y="2099030"/>
                  </a:lnTo>
                  <a:lnTo>
                    <a:pt x="10455504" y="2097481"/>
                  </a:lnTo>
                  <a:lnTo>
                    <a:pt x="10447858" y="2099030"/>
                  </a:lnTo>
                  <a:lnTo>
                    <a:pt x="10441610" y="2103234"/>
                  </a:lnTo>
                  <a:lnTo>
                    <a:pt x="10437393" y="2109482"/>
                  </a:lnTo>
                  <a:lnTo>
                    <a:pt x="10435857" y="2117128"/>
                  </a:lnTo>
                  <a:lnTo>
                    <a:pt x="10437393" y="2124773"/>
                  </a:lnTo>
                  <a:lnTo>
                    <a:pt x="10441610" y="2131022"/>
                  </a:lnTo>
                  <a:lnTo>
                    <a:pt x="10447858" y="2135225"/>
                  </a:lnTo>
                  <a:lnTo>
                    <a:pt x="10455504" y="2136775"/>
                  </a:lnTo>
                  <a:lnTo>
                    <a:pt x="10463149" y="2135225"/>
                  </a:lnTo>
                  <a:lnTo>
                    <a:pt x="10469397" y="2131022"/>
                  </a:lnTo>
                  <a:lnTo>
                    <a:pt x="10473601" y="2124773"/>
                  </a:lnTo>
                  <a:lnTo>
                    <a:pt x="10475150" y="2117128"/>
                  </a:lnTo>
                  <a:close/>
                </a:path>
                <a:path w="14841219" h="10718800" extrusionOk="0">
                  <a:moveTo>
                    <a:pt x="10475150" y="2017026"/>
                  </a:moveTo>
                  <a:lnTo>
                    <a:pt x="10473601" y="2009381"/>
                  </a:lnTo>
                  <a:lnTo>
                    <a:pt x="10469397" y="2003145"/>
                  </a:lnTo>
                  <a:lnTo>
                    <a:pt x="10463149" y="1998941"/>
                  </a:lnTo>
                  <a:lnTo>
                    <a:pt x="10455504" y="1997392"/>
                  </a:lnTo>
                  <a:lnTo>
                    <a:pt x="10447858" y="1998941"/>
                  </a:lnTo>
                  <a:lnTo>
                    <a:pt x="10441610" y="2003145"/>
                  </a:lnTo>
                  <a:lnTo>
                    <a:pt x="10437393" y="2009381"/>
                  </a:lnTo>
                  <a:lnTo>
                    <a:pt x="10435857" y="2017026"/>
                  </a:lnTo>
                  <a:lnTo>
                    <a:pt x="10437393" y="2024684"/>
                  </a:lnTo>
                  <a:lnTo>
                    <a:pt x="10441610" y="2030920"/>
                  </a:lnTo>
                  <a:lnTo>
                    <a:pt x="10447858" y="2035136"/>
                  </a:lnTo>
                  <a:lnTo>
                    <a:pt x="10455504" y="2036686"/>
                  </a:lnTo>
                  <a:lnTo>
                    <a:pt x="10463149" y="2035136"/>
                  </a:lnTo>
                  <a:lnTo>
                    <a:pt x="10469397" y="2030920"/>
                  </a:lnTo>
                  <a:lnTo>
                    <a:pt x="10473601" y="2024684"/>
                  </a:lnTo>
                  <a:lnTo>
                    <a:pt x="10475150" y="2017026"/>
                  </a:lnTo>
                  <a:close/>
                </a:path>
                <a:path w="14841219" h="10718800" extrusionOk="0">
                  <a:moveTo>
                    <a:pt x="10475150" y="1916938"/>
                  </a:moveTo>
                  <a:lnTo>
                    <a:pt x="10473601" y="1909292"/>
                  </a:lnTo>
                  <a:lnTo>
                    <a:pt x="10469397" y="1903044"/>
                  </a:lnTo>
                  <a:lnTo>
                    <a:pt x="10463149" y="1898840"/>
                  </a:lnTo>
                  <a:lnTo>
                    <a:pt x="10455504" y="1897291"/>
                  </a:lnTo>
                  <a:lnTo>
                    <a:pt x="10447858" y="1898840"/>
                  </a:lnTo>
                  <a:lnTo>
                    <a:pt x="10441610" y="1903044"/>
                  </a:lnTo>
                  <a:lnTo>
                    <a:pt x="10437393" y="1909292"/>
                  </a:lnTo>
                  <a:lnTo>
                    <a:pt x="10435857" y="1916938"/>
                  </a:lnTo>
                  <a:lnTo>
                    <a:pt x="10437393" y="1924596"/>
                  </a:lnTo>
                  <a:lnTo>
                    <a:pt x="10441610" y="1930831"/>
                  </a:lnTo>
                  <a:lnTo>
                    <a:pt x="10447858" y="1935048"/>
                  </a:lnTo>
                  <a:lnTo>
                    <a:pt x="10455504" y="1936597"/>
                  </a:lnTo>
                  <a:lnTo>
                    <a:pt x="10463149" y="1935048"/>
                  </a:lnTo>
                  <a:lnTo>
                    <a:pt x="10469397" y="1930831"/>
                  </a:lnTo>
                  <a:lnTo>
                    <a:pt x="10473601" y="1924596"/>
                  </a:lnTo>
                  <a:lnTo>
                    <a:pt x="10475150" y="1916938"/>
                  </a:lnTo>
                  <a:close/>
                </a:path>
                <a:path w="14841219" h="10718800" extrusionOk="0">
                  <a:moveTo>
                    <a:pt x="10475150" y="1816849"/>
                  </a:moveTo>
                  <a:lnTo>
                    <a:pt x="10473614" y="1809203"/>
                  </a:lnTo>
                  <a:lnTo>
                    <a:pt x="10469397" y="1802955"/>
                  </a:lnTo>
                  <a:lnTo>
                    <a:pt x="10463162" y="1798751"/>
                  </a:lnTo>
                  <a:lnTo>
                    <a:pt x="10455516" y="1797202"/>
                  </a:lnTo>
                  <a:lnTo>
                    <a:pt x="10447858" y="1798751"/>
                  </a:lnTo>
                  <a:lnTo>
                    <a:pt x="10441610" y="1802955"/>
                  </a:lnTo>
                  <a:lnTo>
                    <a:pt x="10437406" y="1809203"/>
                  </a:lnTo>
                  <a:lnTo>
                    <a:pt x="10435869" y="1816849"/>
                  </a:lnTo>
                  <a:lnTo>
                    <a:pt x="10437406" y="1824494"/>
                  </a:lnTo>
                  <a:lnTo>
                    <a:pt x="10441610" y="1830730"/>
                  </a:lnTo>
                  <a:lnTo>
                    <a:pt x="10447858" y="1834946"/>
                  </a:lnTo>
                  <a:lnTo>
                    <a:pt x="10455516" y="1836483"/>
                  </a:lnTo>
                  <a:lnTo>
                    <a:pt x="10463162" y="1834946"/>
                  </a:lnTo>
                  <a:lnTo>
                    <a:pt x="10469397" y="1830730"/>
                  </a:lnTo>
                  <a:lnTo>
                    <a:pt x="10473614" y="1824494"/>
                  </a:lnTo>
                  <a:lnTo>
                    <a:pt x="10475150" y="1816849"/>
                  </a:lnTo>
                  <a:close/>
                </a:path>
                <a:path w="14841219" h="10718800" extrusionOk="0">
                  <a:moveTo>
                    <a:pt x="10475150" y="1716747"/>
                  </a:moveTo>
                  <a:lnTo>
                    <a:pt x="10473601" y="1709102"/>
                  </a:lnTo>
                  <a:lnTo>
                    <a:pt x="10469397" y="1702866"/>
                  </a:lnTo>
                  <a:lnTo>
                    <a:pt x="10463149" y="1698650"/>
                  </a:lnTo>
                  <a:lnTo>
                    <a:pt x="10455504" y="1697101"/>
                  </a:lnTo>
                  <a:lnTo>
                    <a:pt x="10447858" y="1698650"/>
                  </a:lnTo>
                  <a:lnTo>
                    <a:pt x="10441610" y="1702866"/>
                  </a:lnTo>
                  <a:lnTo>
                    <a:pt x="10437393" y="1709102"/>
                  </a:lnTo>
                  <a:lnTo>
                    <a:pt x="10435857" y="1716747"/>
                  </a:lnTo>
                  <a:lnTo>
                    <a:pt x="10437393" y="1724393"/>
                  </a:lnTo>
                  <a:lnTo>
                    <a:pt x="10441610" y="1730641"/>
                  </a:lnTo>
                  <a:lnTo>
                    <a:pt x="10447858" y="1734858"/>
                  </a:lnTo>
                  <a:lnTo>
                    <a:pt x="10455504" y="1736394"/>
                  </a:lnTo>
                  <a:lnTo>
                    <a:pt x="10463149" y="1734858"/>
                  </a:lnTo>
                  <a:lnTo>
                    <a:pt x="10469397" y="1730641"/>
                  </a:lnTo>
                  <a:lnTo>
                    <a:pt x="10473601" y="1724393"/>
                  </a:lnTo>
                  <a:lnTo>
                    <a:pt x="10475150" y="1716747"/>
                  </a:lnTo>
                  <a:close/>
                </a:path>
                <a:path w="14841219" h="10718800" extrusionOk="0">
                  <a:moveTo>
                    <a:pt x="10475150" y="1616646"/>
                  </a:moveTo>
                  <a:lnTo>
                    <a:pt x="10473601" y="1609001"/>
                  </a:lnTo>
                  <a:lnTo>
                    <a:pt x="10469397" y="1602765"/>
                  </a:lnTo>
                  <a:lnTo>
                    <a:pt x="10463149" y="1598549"/>
                  </a:lnTo>
                  <a:lnTo>
                    <a:pt x="10455504" y="1597012"/>
                  </a:lnTo>
                  <a:lnTo>
                    <a:pt x="10447858" y="1598549"/>
                  </a:lnTo>
                  <a:lnTo>
                    <a:pt x="10441610" y="1602765"/>
                  </a:lnTo>
                  <a:lnTo>
                    <a:pt x="10437393" y="1609001"/>
                  </a:lnTo>
                  <a:lnTo>
                    <a:pt x="10435857" y="1616646"/>
                  </a:lnTo>
                  <a:lnTo>
                    <a:pt x="10437393" y="1624304"/>
                  </a:lnTo>
                  <a:lnTo>
                    <a:pt x="10441610" y="1630540"/>
                  </a:lnTo>
                  <a:lnTo>
                    <a:pt x="10447858" y="1634756"/>
                  </a:lnTo>
                  <a:lnTo>
                    <a:pt x="10455504" y="1636306"/>
                  </a:lnTo>
                  <a:lnTo>
                    <a:pt x="10463149" y="1634756"/>
                  </a:lnTo>
                  <a:lnTo>
                    <a:pt x="10469397" y="1630540"/>
                  </a:lnTo>
                  <a:lnTo>
                    <a:pt x="10473601" y="1624304"/>
                  </a:lnTo>
                  <a:lnTo>
                    <a:pt x="10475150" y="1616646"/>
                  </a:lnTo>
                  <a:close/>
                </a:path>
                <a:path w="14841219" h="10718800" extrusionOk="0">
                  <a:moveTo>
                    <a:pt x="10475150" y="1516557"/>
                  </a:moveTo>
                  <a:lnTo>
                    <a:pt x="10473601" y="1508912"/>
                  </a:lnTo>
                  <a:lnTo>
                    <a:pt x="10469397" y="1502664"/>
                  </a:lnTo>
                  <a:lnTo>
                    <a:pt x="10463149" y="1498447"/>
                  </a:lnTo>
                  <a:lnTo>
                    <a:pt x="10455504" y="1496910"/>
                  </a:lnTo>
                  <a:lnTo>
                    <a:pt x="10447858" y="1498447"/>
                  </a:lnTo>
                  <a:lnTo>
                    <a:pt x="10441610" y="1502664"/>
                  </a:lnTo>
                  <a:lnTo>
                    <a:pt x="10437393" y="1508912"/>
                  </a:lnTo>
                  <a:lnTo>
                    <a:pt x="10435857" y="1516557"/>
                  </a:lnTo>
                  <a:lnTo>
                    <a:pt x="10437393" y="1524203"/>
                  </a:lnTo>
                  <a:lnTo>
                    <a:pt x="10441610" y="1530451"/>
                  </a:lnTo>
                  <a:lnTo>
                    <a:pt x="10447858" y="1534655"/>
                  </a:lnTo>
                  <a:lnTo>
                    <a:pt x="10455504" y="1536192"/>
                  </a:lnTo>
                  <a:lnTo>
                    <a:pt x="10463149" y="1534655"/>
                  </a:lnTo>
                  <a:lnTo>
                    <a:pt x="10469397" y="1530451"/>
                  </a:lnTo>
                  <a:lnTo>
                    <a:pt x="10473601" y="1524203"/>
                  </a:lnTo>
                  <a:lnTo>
                    <a:pt x="10475150" y="1516557"/>
                  </a:lnTo>
                  <a:close/>
                </a:path>
                <a:path w="14841219" h="10718800" extrusionOk="0">
                  <a:moveTo>
                    <a:pt x="10475150" y="1416469"/>
                  </a:moveTo>
                  <a:lnTo>
                    <a:pt x="10473601" y="1408823"/>
                  </a:lnTo>
                  <a:lnTo>
                    <a:pt x="10469397" y="1402575"/>
                  </a:lnTo>
                  <a:lnTo>
                    <a:pt x="10463149" y="1398358"/>
                  </a:lnTo>
                  <a:lnTo>
                    <a:pt x="10455504" y="1396822"/>
                  </a:lnTo>
                  <a:lnTo>
                    <a:pt x="10447858" y="1398358"/>
                  </a:lnTo>
                  <a:lnTo>
                    <a:pt x="10441610" y="1402575"/>
                  </a:lnTo>
                  <a:lnTo>
                    <a:pt x="10437393" y="1408823"/>
                  </a:lnTo>
                  <a:lnTo>
                    <a:pt x="10435857" y="1416469"/>
                  </a:lnTo>
                  <a:lnTo>
                    <a:pt x="10437393" y="1424114"/>
                  </a:lnTo>
                  <a:lnTo>
                    <a:pt x="10441610" y="1430350"/>
                  </a:lnTo>
                  <a:lnTo>
                    <a:pt x="10447858" y="1434566"/>
                  </a:lnTo>
                  <a:lnTo>
                    <a:pt x="10455504" y="1436103"/>
                  </a:lnTo>
                  <a:lnTo>
                    <a:pt x="10463149" y="1434566"/>
                  </a:lnTo>
                  <a:lnTo>
                    <a:pt x="10469397" y="1430350"/>
                  </a:lnTo>
                  <a:lnTo>
                    <a:pt x="10473601" y="1424114"/>
                  </a:lnTo>
                  <a:lnTo>
                    <a:pt x="10475150" y="1416469"/>
                  </a:lnTo>
                  <a:close/>
                </a:path>
                <a:path w="14841219" h="10718800" extrusionOk="0">
                  <a:moveTo>
                    <a:pt x="10475150" y="1316367"/>
                  </a:moveTo>
                  <a:lnTo>
                    <a:pt x="10473601" y="1308722"/>
                  </a:lnTo>
                  <a:lnTo>
                    <a:pt x="10469397" y="1302473"/>
                  </a:lnTo>
                  <a:lnTo>
                    <a:pt x="10463149" y="1298257"/>
                  </a:lnTo>
                  <a:lnTo>
                    <a:pt x="10455504" y="1296720"/>
                  </a:lnTo>
                  <a:lnTo>
                    <a:pt x="10447858" y="1298257"/>
                  </a:lnTo>
                  <a:lnTo>
                    <a:pt x="10441610" y="1302473"/>
                  </a:lnTo>
                  <a:lnTo>
                    <a:pt x="10437393" y="1308722"/>
                  </a:lnTo>
                  <a:lnTo>
                    <a:pt x="10435857" y="1316367"/>
                  </a:lnTo>
                  <a:lnTo>
                    <a:pt x="10437393" y="1324013"/>
                  </a:lnTo>
                  <a:lnTo>
                    <a:pt x="10441610" y="1330261"/>
                  </a:lnTo>
                  <a:lnTo>
                    <a:pt x="10447858" y="1334465"/>
                  </a:lnTo>
                  <a:lnTo>
                    <a:pt x="10455504" y="1336014"/>
                  </a:lnTo>
                  <a:lnTo>
                    <a:pt x="10463149" y="1334465"/>
                  </a:lnTo>
                  <a:lnTo>
                    <a:pt x="10469397" y="1330261"/>
                  </a:lnTo>
                  <a:lnTo>
                    <a:pt x="10473601" y="1324013"/>
                  </a:lnTo>
                  <a:lnTo>
                    <a:pt x="10475150" y="1316367"/>
                  </a:lnTo>
                  <a:close/>
                </a:path>
                <a:path w="14841219" h="10718800" extrusionOk="0">
                  <a:moveTo>
                    <a:pt x="10475150" y="1216266"/>
                  </a:moveTo>
                  <a:lnTo>
                    <a:pt x="10473601" y="1208620"/>
                  </a:lnTo>
                  <a:lnTo>
                    <a:pt x="10469397" y="1202372"/>
                  </a:lnTo>
                  <a:lnTo>
                    <a:pt x="10463149" y="1198156"/>
                  </a:lnTo>
                  <a:lnTo>
                    <a:pt x="10455504" y="1196619"/>
                  </a:lnTo>
                  <a:lnTo>
                    <a:pt x="10447858" y="1198156"/>
                  </a:lnTo>
                  <a:lnTo>
                    <a:pt x="10441610" y="1202372"/>
                  </a:lnTo>
                  <a:lnTo>
                    <a:pt x="10437393" y="1208620"/>
                  </a:lnTo>
                  <a:lnTo>
                    <a:pt x="10435857" y="1216266"/>
                  </a:lnTo>
                  <a:lnTo>
                    <a:pt x="10437393" y="1223911"/>
                  </a:lnTo>
                  <a:lnTo>
                    <a:pt x="10441610" y="1230160"/>
                  </a:lnTo>
                  <a:lnTo>
                    <a:pt x="10447858" y="1234376"/>
                  </a:lnTo>
                  <a:lnTo>
                    <a:pt x="10455504" y="1235913"/>
                  </a:lnTo>
                  <a:lnTo>
                    <a:pt x="10463149" y="1234376"/>
                  </a:lnTo>
                  <a:lnTo>
                    <a:pt x="10469397" y="1230160"/>
                  </a:lnTo>
                  <a:lnTo>
                    <a:pt x="10473601" y="1223911"/>
                  </a:lnTo>
                  <a:lnTo>
                    <a:pt x="10475150" y="1216266"/>
                  </a:lnTo>
                  <a:close/>
                </a:path>
                <a:path w="14841219" h="10718800" extrusionOk="0">
                  <a:moveTo>
                    <a:pt x="10549141" y="4965217"/>
                  </a:moveTo>
                  <a:lnTo>
                    <a:pt x="10547591" y="4957572"/>
                  </a:lnTo>
                  <a:lnTo>
                    <a:pt x="10543388" y="4951323"/>
                  </a:lnTo>
                  <a:lnTo>
                    <a:pt x="10537139" y="4947120"/>
                  </a:lnTo>
                  <a:lnTo>
                    <a:pt x="10529494" y="4945570"/>
                  </a:lnTo>
                  <a:lnTo>
                    <a:pt x="10521848" y="4947120"/>
                  </a:lnTo>
                  <a:lnTo>
                    <a:pt x="10515600" y="4951323"/>
                  </a:lnTo>
                  <a:lnTo>
                    <a:pt x="10511384" y="4957572"/>
                  </a:lnTo>
                  <a:lnTo>
                    <a:pt x="10509834" y="4965217"/>
                  </a:lnTo>
                  <a:lnTo>
                    <a:pt x="10511384" y="4972875"/>
                  </a:lnTo>
                  <a:lnTo>
                    <a:pt x="10515600" y="4979111"/>
                  </a:lnTo>
                  <a:lnTo>
                    <a:pt x="10521848" y="4983327"/>
                  </a:lnTo>
                  <a:lnTo>
                    <a:pt x="10529494" y="4984877"/>
                  </a:lnTo>
                  <a:lnTo>
                    <a:pt x="10537139" y="4983327"/>
                  </a:lnTo>
                  <a:lnTo>
                    <a:pt x="10543388" y="4979111"/>
                  </a:lnTo>
                  <a:lnTo>
                    <a:pt x="10547591" y="4972875"/>
                  </a:lnTo>
                  <a:lnTo>
                    <a:pt x="10549141" y="4965217"/>
                  </a:lnTo>
                  <a:close/>
                </a:path>
                <a:path w="14841219" h="10718800" extrusionOk="0">
                  <a:moveTo>
                    <a:pt x="10549141" y="4865128"/>
                  </a:moveTo>
                  <a:lnTo>
                    <a:pt x="10547591" y="4857483"/>
                  </a:lnTo>
                  <a:lnTo>
                    <a:pt x="10543388" y="4851235"/>
                  </a:lnTo>
                  <a:lnTo>
                    <a:pt x="10537139" y="4847018"/>
                  </a:lnTo>
                  <a:lnTo>
                    <a:pt x="10529494" y="4845482"/>
                  </a:lnTo>
                  <a:lnTo>
                    <a:pt x="10521848" y="4847018"/>
                  </a:lnTo>
                  <a:lnTo>
                    <a:pt x="10515600" y="4851235"/>
                  </a:lnTo>
                  <a:lnTo>
                    <a:pt x="10511384" y="4857483"/>
                  </a:lnTo>
                  <a:lnTo>
                    <a:pt x="10509834" y="4865128"/>
                  </a:lnTo>
                  <a:lnTo>
                    <a:pt x="10511384" y="4872774"/>
                  </a:lnTo>
                  <a:lnTo>
                    <a:pt x="10515600" y="4879022"/>
                  </a:lnTo>
                  <a:lnTo>
                    <a:pt x="10521848" y="4883239"/>
                  </a:lnTo>
                  <a:lnTo>
                    <a:pt x="10529494" y="4884775"/>
                  </a:lnTo>
                  <a:lnTo>
                    <a:pt x="10537139" y="4883239"/>
                  </a:lnTo>
                  <a:lnTo>
                    <a:pt x="10543388" y="4879022"/>
                  </a:lnTo>
                  <a:lnTo>
                    <a:pt x="10547591" y="4872774"/>
                  </a:lnTo>
                  <a:lnTo>
                    <a:pt x="10549141" y="4865128"/>
                  </a:lnTo>
                  <a:close/>
                </a:path>
                <a:path w="14841219" h="10718800" extrusionOk="0">
                  <a:moveTo>
                    <a:pt x="10549141" y="4765027"/>
                  </a:moveTo>
                  <a:lnTo>
                    <a:pt x="10547591" y="4757382"/>
                  </a:lnTo>
                  <a:lnTo>
                    <a:pt x="10543388" y="4751133"/>
                  </a:lnTo>
                  <a:lnTo>
                    <a:pt x="10537139" y="4746930"/>
                  </a:lnTo>
                  <a:lnTo>
                    <a:pt x="10529494" y="4745380"/>
                  </a:lnTo>
                  <a:lnTo>
                    <a:pt x="10521848" y="4746930"/>
                  </a:lnTo>
                  <a:lnTo>
                    <a:pt x="10515600" y="4751133"/>
                  </a:lnTo>
                  <a:lnTo>
                    <a:pt x="10511384" y="4757382"/>
                  </a:lnTo>
                  <a:lnTo>
                    <a:pt x="10509834" y="4765027"/>
                  </a:lnTo>
                  <a:lnTo>
                    <a:pt x="10511384" y="4772672"/>
                  </a:lnTo>
                  <a:lnTo>
                    <a:pt x="10515600" y="4778921"/>
                  </a:lnTo>
                  <a:lnTo>
                    <a:pt x="10521848" y="4783125"/>
                  </a:lnTo>
                  <a:lnTo>
                    <a:pt x="10529494" y="4784674"/>
                  </a:lnTo>
                  <a:lnTo>
                    <a:pt x="10537139" y="4783125"/>
                  </a:lnTo>
                  <a:lnTo>
                    <a:pt x="10543388" y="4778921"/>
                  </a:lnTo>
                  <a:lnTo>
                    <a:pt x="10547591" y="4772672"/>
                  </a:lnTo>
                  <a:lnTo>
                    <a:pt x="10549141" y="4765027"/>
                  </a:lnTo>
                  <a:close/>
                </a:path>
                <a:path w="14841219" h="10718800" extrusionOk="0">
                  <a:moveTo>
                    <a:pt x="10549141" y="4664926"/>
                  </a:moveTo>
                  <a:lnTo>
                    <a:pt x="10547591" y="4657280"/>
                  </a:lnTo>
                  <a:lnTo>
                    <a:pt x="10543388" y="4651032"/>
                  </a:lnTo>
                  <a:lnTo>
                    <a:pt x="10537139" y="4646828"/>
                  </a:lnTo>
                  <a:lnTo>
                    <a:pt x="10529494" y="4645279"/>
                  </a:lnTo>
                  <a:lnTo>
                    <a:pt x="10521848" y="4646828"/>
                  </a:lnTo>
                  <a:lnTo>
                    <a:pt x="10515600" y="4651032"/>
                  </a:lnTo>
                  <a:lnTo>
                    <a:pt x="10511384" y="4657280"/>
                  </a:lnTo>
                  <a:lnTo>
                    <a:pt x="10509834" y="4664926"/>
                  </a:lnTo>
                  <a:lnTo>
                    <a:pt x="10511384" y="4672571"/>
                  </a:lnTo>
                  <a:lnTo>
                    <a:pt x="10515600" y="4678819"/>
                  </a:lnTo>
                  <a:lnTo>
                    <a:pt x="10521848" y="4683036"/>
                  </a:lnTo>
                  <a:lnTo>
                    <a:pt x="10529494" y="4684573"/>
                  </a:lnTo>
                  <a:lnTo>
                    <a:pt x="10537139" y="4683036"/>
                  </a:lnTo>
                  <a:lnTo>
                    <a:pt x="10543388" y="4678819"/>
                  </a:lnTo>
                  <a:lnTo>
                    <a:pt x="10547591" y="4672571"/>
                  </a:lnTo>
                  <a:lnTo>
                    <a:pt x="10549141" y="4664926"/>
                  </a:lnTo>
                  <a:close/>
                </a:path>
                <a:path w="14841219" h="10718800" extrusionOk="0">
                  <a:moveTo>
                    <a:pt x="10549141" y="4564837"/>
                  </a:moveTo>
                  <a:lnTo>
                    <a:pt x="10547591" y="4557192"/>
                  </a:lnTo>
                  <a:lnTo>
                    <a:pt x="10543388" y="4550943"/>
                  </a:lnTo>
                  <a:lnTo>
                    <a:pt x="10537139" y="4546727"/>
                  </a:lnTo>
                  <a:lnTo>
                    <a:pt x="10529494" y="4545190"/>
                  </a:lnTo>
                  <a:lnTo>
                    <a:pt x="10521848" y="4546727"/>
                  </a:lnTo>
                  <a:lnTo>
                    <a:pt x="10515600" y="4550943"/>
                  </a:lnTo>
                  <a:lnTo>
                    <a:pt x="10511384" y="4557192"/>
                  </a:lnTo>
                  <a:lnTo>
                    <a:pt x="10509834" y="4564837"/>
                  </a:lnTo>
                  <a:lnTo>
                    <a:pt x="10511384" y="4572482"/>
                  </a:lnTo>
                  <a:lnTo>
                    <a:pt x="10515600" y="4578731"/>
                  </a:lnTo>
                  <a:lnTo>
                    <a:pt x="10521848" y="4582934"/>
                  </a:lnTo>
                  <a:lnTo>
                    <a:pt x="10529494" y="4584484"/>
                  </a:lnTo>
                  <a:lnTo>
                    <a:pt x="10537139" y="4582934"/>
                  </a:lnTo>
                  <a:lnTo>
                    <a:pt x="10543388" y="4578731"/>
                  </a:lnTo>
                  <a:lnTo>
                    <a:pt x="10547591" y="4572482"/>
                  </a:lnTo>
                  <a:lnTo>
                    <a:pt x="10549141" y="4564837"/>
                  </a:lnTo>
                  <a:close/>
                </a:path>
                <a:path w="14841219" h="10718800" extrusionOk="0">
                  <a:moveTo>
                    <a:pt x="10549141" y="4464736"/>
                  </a:moveTo>
                  <a:lnTo>
                    <a:pt x="10547591" y="4457090"/>
                  </a:lnTo>
                  <a:lnTo>
                    <a:pt x="10543388" y="4450842"/>
                  </a:lnTo>
                  <a:lnTo>
                    <a:pt x="10537139" y="4446638"/>
                  </a:lnTo>
                  <a:lnTo>
                    <a:pt x="10529494" y="4445101"/>
                  </a:lnTo>
                  <a:lnTo>
                    <a:pt x="10521848" y="4446638"/>
                  </a:lnTo>
                  <a:lnTo>
                    <a:pt x="10515600" y="4450842"/>
                  </a:lnTo>
                  <a:lnTo>
                    <a:pt x="10511384" y="4457090"/>
                  </a:lnTo>
                  <a:lnTo>
                    <a:pt x="10509834" y="4464736"/>
                  </a:lnTo>
                  <a:lnTo>
                    <a:pt x="10511384" y="4472381"/>
                  </a:lnTo>
                  <a:lnTo>
                    <a:pt x="10515600" y="4478629"/>
                  </a:lnTo>
                  <a:lnTo>
                    <a:pt x="10521848" y="4482846"/>
                  </a:lnTo>
                  <a:lnTo>
                    <a:pt x="10529494" y="4484395"/>
                  </a:lnTo>
                  <a:lnTo>
                    <a:pt x="10537139" y="4482846"/>
                  </a:lnTo>
                  <a:lnTo>
                    <a:pt x="10543388" y="4478629"/>
                  </a:lnTo>
                  <a:lnTo>
                    <a:pt x="10547591" y="4472381"/>
                  </a:lnTo>
                  <a:lnTo>
                    <a:pt x="10549141" y="4464736"/>
                  </a:lnTo>
                  <a:close/>
                </a:path>
                <a:path w="14841219" h="10718800" extrusionOk="0">
                  <a:moveTo>
                    <a:pt x="10549141" y="4364647"/>
                  </a:moveTo>
                  <a:lnTo>
                    <a:pt x="10547591" y="4357001"/>
                  </a:lnTo>
                  <a:lnTo>
                    <a:pt x="10543388" y="4350753"/>
                  </a:lnTo>
                  <a:lnTo>
                    <a:pt x="10537139" y="4346537"/>
                  </a:lnTo>
                  <a:lnTo>
                    <a:pt x="10529494" y="4345000"/>
                  </a:lnTo>
                  <a:lnTo>
                    <a:pt x="10521848" y="4346537"/>
                  </a:lnTo>
                  <a:lnTo>
                    <a:pt x="10515600" y="4350753"/>
                  </a:lnTo>
                  <a:lnTo>
                    <a:pt x="10511384" y="4357001"/>
                  </a:lnTo>
                  <a:lnTo>
                    <a:pt x="10509847" y="4364647"/>
                  </a:lnTo>
                  <a:lnTo>
                    <a:pt x="10511384" y="4372292"/>
                  </a:lnTo>
                  <a:lnTo>
                    <a:pt x="10515600" y="4378541"/>
                  </a:lnTo>
                  <a:lnTo>
                    <a:pt x="10521848" y="4382744"/>
                  </a:lnTo>
                  <a:lnTo>
                    <a:pt x="10529494" y="4384281"/>
                  </a:lnTo>
                  <a:lnTo>
                    <a:pt x="10537139" y="4382744"/>
                  </a:lnTo>
                  <a:lnTo>
                    <a:pt x="10543388" y="4378541"/>
                  </a:lnTo>
                  <a:lnTo>
                    <a:pt x="10547591" y="4372292"/>
                  </a:lnTo>
                  <a:lnTo>
                    <a:pt x="10549141" y="4364647"/>
                  </a:lnTo>
                  <a:close/>
                </a:path>
                <a:path w="14841219" h="10718800" extrusionOk="0">
                  <a:moveTo>
                    <a:pt x="10549141" y="4264545"/>
                  </a:moveTo>
                  <a:lnTo>
                    <a:pt x="10547591" y="4256900"/>
                  </a:lnTo>
                  <a:lnTo>
                    <a:pt x="10543388" y="4250652"/>
                  </a:lnTo>
                  <a:lnTo>
                    <a:pt x="10537139" y="4246448"/>
                  </a:lnTo>
                  <a:lnTo>
                    <a:pt x="10529494" y="4244911"/>
                  </a:lnTo>
                  <a:lnTo>
                    <a:pt x="10521848" y="4246448"/>
                  </a:lnTo>
                  <a:lnTo>
                    <a:pt x="10515600" y="4250652"/>
                  </a:lnTo>
                  <a:lnTo>
                    <a:pt x="10511384" y="4256900"/>
                  </a:lnTo>
                  <a:lnTo>
                    <a:pt x="10509834" y="4264545"/>
                  </a:lnTo>
                  <a:lnTo>
                    <a:pt x="10511384" y="4272191"/>
                  </a:lnTo>
                  <a:lnTo>
                    <a:pt x="10515600" y="4278439"/>
                  </a:lnTo>
                  <a:lnTo>
                    <a:pt x="10521848" y="4282656"/>
                  </a:lnTo>
                  <a:lnTo>
                    <a:pt x="10529494" y="4284192"/>
                  </a:lnTo>
                  <a:lnTo>
                    <a:pt x="10537139" y="4282656"/>
                  </a:lnTo>
                  <a:lnTo>
                    <a:pt x="10543388" y="4278439"/>
                  </a:lnTo>
                  <a:lnTo>
                    <a:pt x="10547591" y="4272191"/>
                  </a:lnTo>
                  <a:lnTo>
                    <a:pt x="10549141" y="4264545"/>
                  </a:lnTo>
                  <a:close/>
                </a:path>
                <a:path w="14841219" h="10718800" extrusionOk="0">
                  <a:moveTo>
                    <a:pt x="10549141" y="4164457"/>
                  </a:moveTo>
                  <a:lnTo>
                    <a:pt x="10547591" y="4156799"/>
                  </a:lnTo>
                  <a:lnTo>
                    <a:pt x="10543388" y="4150550"/>
                  </a:lnTo>
                  <a:lnTo>
                    <a:pt x="10537139" y="4146346"/>
                  </a:lnTo>
                  <a:lnTo>
                    <a:pt x="10529494" y="4144797"/>
                  </a:lnTo>
                  <a:lnTo>
                    <a:pt x="10521848" y="4146346"/>
                  </a:lnTo>
                  <a:lnTo>
                    <a:pt x="10515600" y="4150550"/>
                  </a:lnTo>
                  <a:lnTo>
                    <a:pt x="10511384" y="4156799"/>
                  </a:lnTo>
                  <a:lnTo>
                    <a:pt x="10509834" y="4164457"/>
                  </a:lnTo>
                  <a:lnTo>
                    <a:pt x="10511384" y="4172102"/>
                  </a:lnTo>
                  <a:lnTo>
                    <a:pt x="10515600" y="4178338"/>
                  </a:lnTo>
                  <a:lnTo>
                    <a:pt x="10521848" y="4182554"/>
                  </a:lnTo>
                  <a:lnTo>
                    <a:pt x="10529494" y="4184091"/>
                  </a:lnTo>
                  <a:lnTo>
                    <a:pt x="10537139" y="4182554"/>
                  </a:lnTo>
                  <a:lnTo>
                    <a:pt x="10543388" y="4178338"/>
                  </a:lnTo>
                  <a:lnTo>
                    <a:pt x="10547591" y="4172102"/>
                  </a:lnTo>
                  <a:lnTo>
                    <a:pt x="10549141" y="4164457"/>
                  </a:lnTo>
                  <a:close/>
                </a:path>
                <a:path w="14841219" h="10718800" extrusionOk="0">
                  <a:moveTo>
                    <a:pt x="10549141" y="4064355"/>
                  </a:moveTo>
                  <a:lnTo>
                    <a:pt x="10547591" y="4056710"/>
                  </a:lnTo>
                  <a:lnTo>
                    <a:pt x="10543388" y="4050461"/>
                  </a:lnTo>
                  <a:lnTo>
                    <a:pt x="10537139" y="4046245"/>
                  </a:lnTo>
                  <a:lnTo>
                    <a:pt x="10529494" y="4044708"/>
                  </a:lnTo>
                  <a:lnTo>
                    <a:pt x="10521848" y="4046245"/>
                  </a:lnTo>
                  <a:lnTo>
                    <a:pt x="10515600" y="4050461"/>
                  </a:lnTo>
                  <a:lnTo>
                    <a:pt x="10511384" y="4056710"/>
                  </a:lnTo>
                  <a:lnTo>
                    <a:pt x="10509847" y="4064355"/>
                  </a:lnTo>
                  <a:lnTo>
                    <a:pt x="10511384" y="4072001"/>
                  </a:lnTo>
                  <a:lnTo>
                    <a:pt x="10515600" y="4078249"/>
                  </a:lnTo>
                  <a:lnTo>
                    <a:pt x="10521848" y="4082453"/>
                  </a:lnTo>
                  <a:lnTo>
                    <a:pt x="10529494" y="4084002"/>
                  </a:lnTo>
                  <a:lnTo>
                    <a:pt x="10537139" y="4082453"/>
                  </a:lnTo>
                  <a:lnTo>
                    <a:pt x="10543388" y="4078249"/>
                  </a:lnTo>
                  <a:lnTo>
                    <a:pt x="10547591" y="4072001"/>
                  </a:lnTo>
                  <a:lnTo>
                    <a:pt x="10549141" y="4064355"/>
                  </a:lnTo>
                  <a:close/>
                </a:path>
                <a:path w="14841219" h="10718800" extrusionOk="0">
                  <a:moveTo>
                    <a:pt x="10549141" y="3964267"/>
                  </a:moveTo>
                  <a:lnTo>
                    <a:pt x="10547591" y="3956608"/>
                  </a:lnTo>
                  <a:lnTo>
                    <a:pt x="10543388" y="3950373"/>
                  </a:lnTo>
                  <a:lnTo>
                    <a:pt x="10537139" y="3946156"/>
                  </a:lnTo>
                  <a:lnTo>
                    <a:pt x="10529494" y="3944607"/>
                  </a:lnTo>
                  <a:lnTo>
                    <a:pt x="10521848" y="3946156"/>
                  </a:lnTo>
                  <a:lnTo>
                    <a:pt x="10515600" y="3950373"/>
                  </a:lnTo>
                  <a:lnTo>
                    <a:pt x="10511384" y="3956608"/>
                  </a:lnTo>
                  <a:lnTo>
                    <a:pt x="10509847" y="3964267"/>
                  </a:lnTo>
                  <a:lnTo>
                    <a:pt x="10511384" y="3971912"/>
                  </a:lnTo>
                  <a:lnTo>
                    <a:pt x="10515600" y="3978148"/>
                  </a:lnTo>
                  <a:lnTo>
                    <a:pt x="10521848" y="3982364"/>
                  </a:lnTo>
                  <a:lnTo>
                    <a:pt x="10529494" y="3983901"/>
                  </a:lnTo>
                  <a:lnTo>
                    <a:pt x="10537139" y="3982364"/>
                  </a:lnTo>
                  <a:lnTo>
                    <a:pt x="10543388" y="3978148"/>
                  </a:lnTo>
                  <a:lnTo>
                    <a:pt x="10547591" y="3971912"/>
                  </a:lnTo>
                  <a:lnTo>
                    <a:pt x="10549141" y="3964267"/>
                  </a:lnTo>
                  <a:close/>
                </a:path>
                <a:path w="14841219" h="10718800" extrusionOk="0">
                  <a:moveTo>
                    <a:pt x="10549141" y="3864152"/>
                  </a:moveTo>
                  <a:lnTo>
                    <a:pt x="10547591" y="3856520"/>
                  </a:lnTo>
                  <a:lnTo>
                    <a:pt x="10543388" y="3850271"/>
                  </a:lnTo>
                  <a:lnTo>
                    <a:pt x="10537139" y="3846068"/>
                  </a:lnTo>
                  <a:lnTo>
                    <a:pt x="10529494" y="3844518"/>
                  </a:lnTo>
                  <a:lnTo>
                    <a:pt x="10521848" y="3846068"/>
                  </a:lnTo>
                  <a:lnTo>
                    <a:pt x="10515600" y="3850271"/>
                  </a:lnTo>
                  <a:lnTo>
                    <a:pt x="10511384" y="3856520"/>
                  </a:lnTo>
                  <a:lnTo>
                    <a:pt x="10509847" y="3864152"/>
                  </a:lnTo>
                  <a:lnTo>
                    <a:pt x="10511384" y="3871811"/>
                  </a:lnTo>
                  <a:lnTo>
                    <a:pt x="10515600" y="3878059"/>
                  </a:lnTo>
                  <a:lnTo>
                    <a:pt x="10521848" y="3882263"/>
                  </a:lnTo>
                  <a:lnTo>
                    <a:pt x="10529494" y="3883812"/>
                  </a:lnTo>
                  <a:lnTo>
                    <a:pt x="10537139" y="3882263"/>
                  </a:lnTo>
                  <a:lnTo>
                    <a:pt x="10543388" y="3878059"/>
                  </a:lnTo>
                  <a:lnTo>
                    <a:pt x="10547591" y="3871811"/>
                  </a:lnTo>
                  <a:lnTo>
                    <a:pt x="10549141" y="3864152"/>
                  </a:lnTo>
                  <a:close/>
                </a:path>
                <a:path w="14841219" h="10718800" extrusionOk="0">
                  <a:moveTo>
                    <a:pt x="10549141" y="3764064"/>
                  </a:moveTo>
                  <a:lnTo>
                    <a:pt x="10547591" y="3756418"/>
                  </a:lnTo>
                  <a:lnTo>
                    <a:pt x="10543388" y="3750170"/>
                  </a:lnTo>
                  <a:lnTo>
                    <a:pt x="10537139" y="3745966"/>
                  </a:lnTo>
                  <a:lnTo>
                    <a:pt x="10529494" y="3744417"/>
                  </a:lnTo>
                  <a:lnTo>
                    <a:pt x="10521848" y="3745966"/>
                  </a:lnTo>
                  <a:lnTo>
                    <a:pt x="10515600" y="3750170"/>
                  </a:lnTo>
                  <a:lnTo>
                    <a:pt x="10511384" y="3756418"/>
                  </a:lnTo>
                  <a:lnTo>
                    <a:pt x="10509847" y="3764064"/>
                  </a:lnTo>
                  <a:lnTo>
                    <a:pt x="10511384" y="3771709"/>
                  </a:lnTo>
                  <a:lnTo>
                    <a:pt x="10515600" y="3777958"/>
                  </a:lnTo>
                  <a:lnTo>
                    <a:pt x="10521848" y="3782174"/>
                  </a:lnTo>
                  <a:lnTo>
                    <a:pt x="10529494" y="3783711"/>
                  </a:lnTo>
                  <a:lnTo>
                    <a:pt x="10537139" y="3782174"/>
                  </a:lnTo>
                  <a:lnTo>
                    <a:pt x="10543388" y="3777958"/>
                  </a:lnTo>
                  <a:lnTo>
                    <a:pt x="10547591" y="3771709"/>
                  </a:lnTo>
                  <a:lnTo>
                    <a:pt x="10549141" y="3764064"/>
                  </a:lnTo>
                  <a:close/>
                </a:path>
                <a:path w="14841219" h="10718800" extrusionOk="0">
                  <a:moveTo>
                    <a:pt x="10549141" y="3663962"/>
                  </a:moveTo>
                  <a:lnTo>
                    <a:pt x="10547591" y="3656317"/>
                  </a:lnTo>
                  <a:lnTo>
                    <a:pt x="10543388" y="3650081"/>
                  </a:lnTo>
                  <a:lnTo>
                    <a:pt x="10537139" y="3645865"/>
                  </a:lnTo>
                  <a:lnTo>
                    <a:pt x="10529494" y="3644315"/>
                  </a:lnTo>
                  <a:lnTo>
                    <a:pt x="10521848" y="3645865"/>
                  </a:lnTo>
                  <a:lnTo>
                    <a:pt x="10515600" y="3650081"/>
                  </a:lnTo>
                  <a:lnTo>
                    <a:pt x="10511384" y="3656317"/>
                  </a:lnTo>
                  <a:lnTo>
                    <a:pt x="10509847" y="3663962"/>
                  </a:lnTo>
                  <a:lnTo>
                    <a:pt x="10511384" y="3671608"/>
                  </a:lnTo>
                  <a:lnTo>
                    <a:pt x="10515600" y="3677856"/>
                  </a:lnTo>
                  <a:lnTo>
                    <a:pt x="10521848" y="3682060"/>
                  </a:lnTo>
                  <a:lnTo>
                    <a:pt x="10529494" y="3683609"/>
                  </a:lnTo>
                  <a:lnTo>
                    <a:pt x="10537139" y="3682060"/>
                  </a:lnTo>
                  <a:lnTo>
                    <a:pt x="10543388" y="3677856"/>
                  </a:lnTo>
                  <a:lnTo>
                    <a:pt x="10547591" y="3671608"/>
                  </a:lnTo>
                  <a:lnTo>
                    <a:pt x="10549141" y="3663962"/>
                  </a:lnTo>
                  <a:close/>
                </a:path>
                <a:path w="14841219" h="10718800" extrusionOk="0">
                  <a:moveTo>
                    <a:pt x="10549141" y="3563874"/>
                  </a:moveTo>
                  <a:lnTo>
                    <a:pt x="10547591" y="3556228"/>
                  </a:lnTo>
                  <a:lnTo>
                    <a:pt x="10543388" y="3549980"/>
                  </a:lnTo>
                  <a:lnTo>
                    <a:pt x="10537139" y="3545763"/>
                  </a:lnTo>
                  <a:lnTo>
                    <a:pt x="10529494" y="3544214"/>
                  </a:lnTo>
                  <a:lnTo>
                    <a:pt x="10521848" y="3545763"/>
                  </a:lnTo>
                  <a:lnTo>
                    <a:pt x="10515600" y="3549980"/>
                  </a:lnTo>
                  <a:lnTo>
                    <a:pt x="10511384" y="3556228"/>
                  </a:lnTo>
                  <a:lnTo>
                    <a:pt x="10509847" y="3563874"/>
                  </a:lnTo>
                  <a:lnTo>
                    <a:pt x="10511384" y="3571519"/>
                  </a:lnTo>
                  <a:lnTo>
                    <a:pt x="10515600" y="3577755"/>
                  </a:lnTo>
                  <a:lnTo>
                    <a:pt x="10521848" y="3581971"/>
                  </a:lnTo>
                  <a:lnTo>
                    <a:pt x="10529494" y="3583508"/>
                  </a:lnTo>
                  <a:lnTo>
                    <a:pt x="10537139" y="3581971"/>
                  </a:lnTo>
                  <a:lnTo>
                    <a:pt x="10543388" y="3577755"/>
                  </a:lnTo>
                  <a:lnTo>
                    <a:pt x="10547591" y="3571519"/>
                  </a:lnTo>
                  <a:lnTo>
                    <a:pt x="10549141" y="3563874"/>
                  </a:lnTo>
                  <a:close/>
                </a:path>
                <a:path w="14841219" h="10718800" extrusionOk="0">
                  <a:moveTo>
                    <a:pt x="10549141" y="3463772"/>
                  </a:moveTo>
                  <a:lnTo>
                    <a:pt x="10547591" y="3456127"/>
                  </a:lnTo>
                  <a:lnTo>
                    <a:pt x="10543388" y="3449878"/>
                  </a:lnTo>
                  <a:lnTo>
                    <a:pt x="10537139" y="3445675"/>
                  </a:lnTo>
                  <a:lnTo>
                    <a:pt x="10529494" y="3444125"/>
                  </a:lnTo>
                  <a:lnTo>
                    <a:pt x="10521848" y="3445675"/>
                  </a:lnTo>
                  <a:lnTo>
                    <a:pt x="10515600" y="3449878"/>
                  </a:lnTo>
                  <a:lnTo>
                    <a:pt x="10511384" y="3456127"/>
                  </a:lnTo>
                  <a:lnTo>
                    <a:pt x="10509847" y="3463772"/>
                  </a:lnTo>
                  <a:lnTo>
                    <a:pt x="10511384" y="3471430"/>
                  </a:lnTo>
                  <a:lnTo>
                    <a:pt x="10515600" y="3477666"/>
                  </a:lnTo>
                  <a:lnTo>
                    <a:pt x="10521848" y="3481882"/>
                  </a:lnTo>
                  <a:lnTo>
                    <a:pt x="10529494" y="3483419"/>
                  </a:lnTo>
                  <a:lnTo>
                    <a:pt x="10537139" y="3481882"/>
                  </a:lnTo>
                  <a:lnTo>
                    <a:pt x="10543388" y="3477666"/>
                  </a:lnTo>
                  <a:lnTo>
                    <a:pt x="10547591" y="3471430"/>
                  </a:lnTo>
                  <a:lnTo>
                    <a:pt x="10549141" y="3463772"/>
                  </a:lnTo>
                  <a:close/>
                </a:path>
                <a:path w="14841219" h="10718800" extrusionOk="0">
                  <a:moveTo>
                    <a:pt x="10549141" y="3363684"/>
                  </a:moveTo>
                  <a:lnTo>
                    <a:pt x="10547591" y="3356038"/>
                  </a:lnTo>
                  <a:lnTo>
                    <a:pt x="10543388" y="3349790"/>
                  </a:lnTo>
                  <a:lnTo>
                    <a:pt x="10537139" y="3345586"/>
                  </a:lnTo>
                  <a:lnTo>
                    <a:pt x="10529494" y="3344037"/>
                  </a:lnTo>
                  <a:lnTo>
                    <a:pt x="10521848" y="3345586"/>
                  </a:lnTo>
                  <a:lnTo>
                    <a:pt x="10515600" y="3349790"/>
                  </a:lnTo>
                  <a:lnTo>
                    <a:pt x="10511384" y="3356038"/>
                  </a:lnTo>
                  <a:lnTo>
                    <a:pt x="10509834" y="3363684"/>
                  </a:lnTo>
                  <a:lnTo>
                    <a:pt x="10511384" y="3371329"/>
                  </a:lnTo>
                  <a:lnTo>
                    <a:pt x="10515600" y="3377577"/>
                  </a:lnTo>
                  <a:lnTo>
                    <a:pt x="10521848" y="3381794"/>
                  </a:lnTo>
                  <a:lnTo>
                    <a:pt x="10529494" y="3383330"/>
                  </a:lnTo>
                  <a:lnTo>
                    <a:pt x="10537139" y="3381794"/>
                  </a:lnTo>
                  <a:lnTo>
                    <a:pt x="10543388" y="3377577"/>
                  </a:lnTo>
                  <a:lnTo>
                    <a:pt x="10547591" y="3371329"/>
                  </a:lnTo>
                  <a:lnTo>
                    <a:pt x="10549141" y="3363684"/>
                  </a:lnTo>
                  <a:close/>
                </a:path>
                <a:path w="14841219" h="10718800" extrusionOk="0">
                  <a:moveTo>
                    <a:pt x="10549141" y="3263595"/>
                  </a:moveTo>
                  <a:lnTo>
                    <a:pt x="10547591" y="3255937"/>
                  </a:lnTo>
                  <a:lnTo>
                    <a:pt x="10543388" y="3249688"/>
                  </a:lnTo>
                  <a:lnTo>
                    <a:pt x="10537139" y="3245485"/>
                  </a:lnTo>
                  <a:lnTo>
                    <a:pt x="10529494" y="3243935"/>
                  </a:lnTo>
                  <a:lnTo>
                    <a:pt x="10521848" y="3245485"/>
                  </a:lnTo>
                  <a:lnTo>
                    <a:pt x="10515600" y="3249688"/>
                  </a:lnTo>
                  <a:lnTo>
                    <a:pt x="10511384" y="3255937"/>
                  </a:lnTo>
                  <a:lnTo>
                    <a:pt x="10509834" y="3263595"/>
                  </a:lnTo>
                  <a:lnTo>
                    <a:pt x="10511384" y="3271240"/>
                  </a:lnTo>
                  <a:lnTo>
                    <a:pt x="10515600" y="3277489"/>
                  </a:lnTo>
                  <a:lnTo>
                    <a:pt x="10521848" y="3281692"/>
                  </a:lnTo>
                  <a:lnTo>
                    <a:pt x="10529494" y="3283242"/>
                  </a:lnTo>
                  <a:lnTo>
                    <a:pt x="10537139" y="3281692"/>
                  </a:lnTo>
                  <a:lnTo>
                    <a:pt x="10543388" y="3277489"/>
                  </a:lnTo>
                  <a:lnTo>
                    <a:pt x="10547591" y="3271240"/>
                  </a:lnTo>
                  <a:lnTo>
                    <a:pt x="10549141" y="3263595"/>
                  </a:lnTo>
                  <a:close/>
                </a:path>
                <a:path w="14841219" h="10718800" extrusionOk="0">
                  <a:moveTo>
                    <a:pt x="10549141" y="3163493"/>
                  </a:moveTo>
                  <a:lnTo>
                    <a:pt x="10547591" y="3155835"/>
                  </a:lnTo>
                  <a:lnTo>
                    <a:pt x="10543388" y="3149600"/>
                  </a:lnTo>
                  <a:lnTo>
                    <a:pt x="10537139" y="3145383"/>
                  </a:lnTo>
                  <a:lnTo>
                    <a:pt x="10529494" y="3143847"/>
                  </a:lnTo>
                  <a:lnTo>
                    <a:pt x="10521848" y="3145383"/>
                  </a:lnTo>
                  <a:lnTo>
                    <a:pt x="10515600" y="3149600"/>
                  </a:lnTo>
                  <a:lnTo>
                    <a:pt x="10511384" y="3155835"/>
                  </a:lnTo>
                  <a:lnTo>
                    <a:pt x="10509834" y="3163493"/>
                  </a:lnTo>
                  <a:lnTo>
                    <a:pt x="10511384" y="3171139"/>
                  </a:lnTo>
                  <a:lnTo>
                    <a:pt x="10515600" y="3177375"/>
                  </a:lnTo>
                  <a:lnTo>
                    <a:pt x="10521848" y="3181591"/>
                  </a:lnTo>
                  <a:lnTo>
                    <a:pt x="10529494" y="3183128"/>
                  </a:lnTo>
                  <a:lnTo>
                    <a:pt x="10537139" y="3181591"/>
                  </a:lnTo>
                  <a:lnTo>
                    <a:pt x="10543388" y="3177375"/>
                  </a:lnTo>
                  <a:lnTo>
                    <a:pt x="10547591" y="3171139"/>
                  </a:lnTo>
                  <a:lnTo>
                    <a:pt x="10549141" y="3163493"/>
                  </a:lnTo>
                  <a:close/>
                </a:path>
                <a:path w="14841219" h="10718800" extrusionOk="0">
                  <a:moveTo>
                    <a:pt x="10549141" y="3063392"/>
                  </a:moveTo>
                  <a:lnTo>
                    <a:pt x="10547591" y="3055747"/>
                  </a:lnTo>
                  <a:lnTo>
                    <a:pt x="10543388" y="3049498"/>
                  </a:lnTo>
                  <a:lnTo>
                    <a:pt x="10537139" y="3045282"/>
                  </a:lnTo>
                  <a:lnTo>
                    <a:pt x="10529494" y="3043745"/>
                  </a:lnTo>
                  <a:lnTo>
                    <a:pt x="10521848" y="3045282"/>
                  </a:lnTo>
                  <a:lnTo>
                    <a:pt x="10515600" y="3049498"/>
                  </a:lnTo>
                  <a:lnTo>
                    <a:pt x="10511384" y="3055747"/>
                  </a:lnTo>
                  <a:lnTo>
                    <a:pt x="10509834" y="3063392"/>
                  </a:lnTo>
                  <a:lnTo>
                    <a:pt x="10511384" y="3071037"/>
                  </a:lnTo>
                  <a:lnTo>
                    <a:pt x="10515600" y="3077286"/>
                  </a:lnTo>
                  <a:lnTo>
                    <a:pt x="10521848" y="3081502"/>
                  </a:lnTo>
                  <a:lnTo>
                    <a:pt x="10529494" y="3083039"/>
                  </a:lnTo>
                  <a:lnTo>
                    <a:pt x="10537139" y="3081502"/>
                  </a:lnTo>
                  <a:lnTo>
                    <a:pt x="10543388" y="3077286"/>
                  </a:lnTo>
                  <a:lnTo>
                    <a:pt x="10547591" y="3071037"/>
                  </a:lnTo>
                  <a:lnTo>
                    <a:pt x="10549141" y="3063392"/>
                  </a:lnTo>
                  <a:close/>
                </a:path>
                <a:path w="14841219" h="10718800" extrusionOk="0">
                  <a:moveTo>
                    <a:pt x="10549141" y="2963303"/>
                  </a:moveTo>
                  <a:lnTo>
                    <a:pt x="10547591" y="2955645"/>
                  </a:lnTo>
                  <a:lnTo>
                    <a:pt x="10543388" y="2949410"/>
                  </a:lnTo>
                  <a:lnTo>
                    <a:pt x="10537139" y="2945206"/>
                  </a:lnTo>
                  <a:lnTo>
                    <a:pt x="10529494" y="2943656"/>
                  </a:lnTo>
                  <a:lnTo>
                    <a:pt x="10521848" y="2945206"/>
                  </a:lnTo>
                  <a:lnTo>
                    <a:pt x="10515600" y="2949410"/>
                  </a:lnTo>
                  <a:lnTo>
                    <a:pt x="10511384" y="2955645"/>
                  </a:lnTo>
                  <a:lnTo>
                    <a:pt x="10509834" y="2963303"/>
                  </a:lnTo>
                  <a:lnTo>
                    <a:pt x="10511384" y="2970949"/>
                  </a:lnTo>
                  <a:lnTo>
                    <a:pt x="10515600" y="2977184"/>
                  </a:lnTo>
                  <a:lnTo>
                    <a:pt x="10521848" y="2981401"/>
                  </a:lnTo>
                  <a:lnTo>
                    <a:pt x="10529494" y="2982950"/>
                  </a:lnTo>
                  <a:lnTo>
                    <a:pt x="10537139" y="2981401"/>
                  </a:lnTo>
                  <a:lnTo>
                    <a:pt x="10543388" y="2977184"/>
                  </a:lnTo>
                  <a:lnTo>
                    <a:pt x="10547591" y="2970949"/>
                  </a:lnTo>
                  <a:lnTo>
                    <a:pt x="10549141" y="2963303"/>
                  </a:lnTo>
                  <a:close/>
                </a:path>
                <a:path w="14841219" h="10718800" extrusionOk="0">
                  <a:moveTo>
                    <a:pt x="10549141" y="2863202"/>
                  </a:moveTo>
                  <a:lnTo>
                    <a:pt x="10547591" y="2855557"/>
                  </a:lnTo>
                  <a:lnTo>
                    <a:pt x="10543388" y="2849308"/>
                  </a:lnTo>
                  <a:lnTo>
                    <a:pt x="10537139" y="2845092"/>
                  </a:lnTo>
                  <a:lnTo>
                    <a:pt x="10529494" y="2843555"/>
                  </a:lnTo>
                  <a:lnTo>
                    <a:pt x="10521848" y="2845092"/>
                  </a:lnTo>
                  <a:lnTo>
                    <a:pt x="10515600" y="2849308"/>
                  </a:lnTo>
                  <a:lnTo>
                    <a:pt x="10511384" y="2855557"/>
                  </a:lnTo>
                  <a:lnTo>
                    <a:pt x="10509834" y="2863202"/>
                  </a:lnTo>
                  <a:lnTo>
                    <a:pt x="10511384" y="2870847"/>
                  </a:lnTo>
                  <a:lnTo>
                    <a:pt x="10515600" y="2877096"/>
                  </a:lnTo>
                  <a:lnTo>
                    <a:pt x="10521848" y="2881299"/>
                  </a:lnTo>
                  <a:lnTo>
                    <a:pt x="10529494" y="2882849"/>
                  </a:lnTo>
                  <a:lnTo>
                    <a:pt x="10537139" y="2881299"/>
                  </a:lnTo>
                  <a:lnTo>
                    <a:pt x="10543388" y="2877096"/>
                  </a:lnTo>
                  <a:lnTo>
                    <a:pt x="10547591" y="2870847"/>
                  </a:lnTo>
                  <a:lnTo>
                    <a:pt x="10549141" y="2863202"/>
                  </a:lnTo>
                  <a:close/>
                </a:path>
                <a:path w="14841219" h="10718800" extrusionOk="0">
                  <a:moveTo>
                    <a:pt x="10549141" y="2763101"/>
                  </a:moveTo>
                  <a:lnTo>
                    <a:pt x="10547591" y="2755455"/>
                  </a:lnTo>
                  <a:lnTo>
                    <a:pt x="10543388" y="2749219"/>
                  </a:lnTo>
                  <a:lnTo>
                    <a:pt x="10537139" y="2745003"/>
                  </a:lnTo>
                  <a:lnTo>
                    <a:pt x="10529494" y="2743466"/>
                  </a:lnTo>
                  <a:lnTo>
                    <a:pt x="10521848" y="2745003"/>
                  </a:lnTo>
                  <a:lnTo>
                    <a:pt x="10515600" y="2749219"/>
                  </a:lnTo>
                  <a:lnTo>
                    <a:pt x="10511384" y="2755455"/>
                  </a:lnTo>
                  <a:lnTo>
                    <a:pt x="10509847" y="2763101"/>
                  </a:lnTo>
                  <a:lnTo>
                    <a:pt x="10511384" y="2770746"/>
                  </a:lnTo>
                  <a:lnTo>
                    <a:pt x="10515600" y="2776994"/>
                  </a:lnTo>
                  <a:lnTo>
                    <a:pt x="10521848" y="2781211"/>
                  </a:lnTo>
                  <a:lnTo>
                    <a:pt x="10529494" y="2782747"/>
                  </a:lnTo>
                  <a:lnTo>
                    <a:pt x="10537139" y="2781211"/>
                  </a:lnTo>
                  <a:lnTo>
                    <a:pt x="10543388" y="2776994"/>
                  </a:lnTo>
                  <a:lnTo>
                    <a:pt x="10547591" y="2770746"/>
                  </a:lnTo>
                  <a:lnTo>
                    <a:pt x="10549141" y="2763101"/>
                  </a:lnTo>
                  <a:close/>
                </a:path>
                <a:path w="14841219" h="10718800" extrusionOk="0">
                  <a:moveTo>
                    <a:pt x="10549141" y="2662999"/>
                  </a:moveTo>
                  <a:lnTo>
                    <a:pt x="10547591" y="2655354"/>
                  </a:lnTo>
                  <a:lnTo>
                    <a:pt x="10543388" y="2649118"/>
                  </a:lnTo>
                  <a:lnTo>
                    <a:pt x="10537139" y="2644902"/>
                  </a:lnTo>
                  <a:lnTo>
                    <a:pt x="10529494" y="2643365"/>
                  </a:lnTo>
                  <a:lnTo>
                    <a:pt x="10521848" y="2644902"/>
                  </a:lnTo>
                  <a:lnTo>
                    <a:pt x="10515600" y="2649118"/>
                  </a:lnTo>
                  <a:lnTo>
                    <a:pt x="10511384" y="2655354"/>
                  </a:lnTo>
                  <a:lnTo>
                    <a:pt x="10509834" y="2662999"/>
                  </a:lnTo>
                  <a:lnTo>
                    <a:pt x="10511384" y="2670657"/>
                  </a:lnTo>
                  <a:lnTo>
                    <a:pt x="10515600" y="2676906"/>
                  </a:lnTo>
                  <a:lnTo>
                    <a:pt x="10521848" y="2681109"/>
                  </a:lnTo>
                  <a:lnTo>
                    <a:pt x="10529494" y="2682659"/>
                  </a:lnTo>
                  <a:lnTo>
                    <a:pt x="10537139" y="2681109"/>
                  </a:lnTo>
                  <a:lnTo>
                    <a:pt x="10543388" y="2676906"/>
                  </a:lnTo>
                  <a:lnTo>
                    <a:pt x="10547591" y="2670657"/>
                  </a:lnTo>
                  <a:lnTo>
                    <a:pt x="10549141" y="2662999"/>
                  </a:lnTo>
                  <a:close/>
                </a:path>
                <a:path w="14841219" h="10718800" extrusionOk="0">
                  <a:moveTo>
                    <a:pt x="10549141" y="2562910"/>
                  </a:moveTo>
                  <a:lnTo>
                    <a:pt x="10547591" y="2555265"/>
                  </a:lnTo>
                  <a:lnTo>
                    <a:pt x="10543388" y="2549017"/>
                  </a:lnTo>
                  <a:lnTo>
                    <a:pt x="10537139" y="2544800"/>
                  </a:lnTo>
                  <a:lnTo>
                    <a:pt x="10529494" y="2543264"/>
                  </a:lnTo>
                  <a:lnTo>
                    <a:pt x="10521848" y="2544800"/>
                  </a:lnTo>
                  <a:lnTo>
                    <a:pt x="10515600" y="2549017"/>
                  </a:lnTo>
                  <a:lnTo>
                    <a:pt x="10511384" y="2555265"/>
                  </a:lnTo>
                  <a:lnTo>
                    <a:pt x="10509834" y="2562910"/>
                  </a:lnTo>
                  <a:lnTo>
                    <a:pt x="10511384" y="2570556"/>
                  </a:lnTo>
                  <a:lnTo>
                    <a:pt x="10515600" y="2576804"/>
                  </a:lnTo>
                  <a:lnTo>
                    <a:pt x="10521848" y="2581021"/>
                  </a:lnTo>
                  <a:lnTo>
                    <a:pt x="10529494" y="2582557"/>
                  </a:lnTo>
                  <a:lnTo>
                    <a:pt x="10537139" y="2581021"/>
                  </a:lnTo>
                  <a:lnTo>
                    <a:pt x="10543388" y="2576804"/>
                  </a:lnTo>
                  <a:lnTo>
                    <a:pt x="10547591" y="2570556"/>
                  </a:lnTo>
                  <a:lnTo>
                    <a:pt x="10549141" y="2562910"/>
                  </a:lnTo>
                  <a:close/>
                </a:path>
                <a:path w="14841219" h="10718800" extrusionOk="0">
                  <a:moveTo>
                    <a:pt x="10549141" y="2462822"/>
                  </a:moveTo>
                  <a:lnTo>
                    <a:pt x="10547591" y="2455176"/>
                  </a:lnTo>
                  <a:lnTo>
                    <a:pt x="10543388" y="2448928"/>
                  </a:lnTo>
                  <a:lnTo>
                    <a:pt x="10537139" y="2444712"/>
                  </a:lnTo>
                  <a:lnTo>
                    <a:pt x="10529494" y="2443175"/>
                  </a:lnTo>
                  <a:lnTo>
                    <a:pt x="10521848" y="2444712"/>
                  </a:lnTo>
                  <a:lnTo>
                    <a:pt x="10515600" y="2448928"/>
                  </a:lnTo>
                  <a:lnTo>
                    <a:pt x="10511384" y="2455176"/>
                  </a:lnTo>
                  <a:lnTo>
                    <a:pt x="10509847" y="2462822"/>
                  </a:lnTo>
                  <a:lnTo>
                    <a:pt x="10511384" y="2470467"/>
                  </a:lnTo>
                  <a:lnTo>
                    <a:pt x="10515600" y="2476716"/>
                  </a:lnTo>
                  <a:lnTo>
                    <a:pt x="10521848" y="2480919"/>
                  </a:lnTo>
                  <a:lnTo>
                    <a:pt x="10529494" y="2482469"/>
                  </a:lnTo>
                  <a:lnTo>
                    <a:pt x="10537139" y="2480919"/>
                  </a:lnTo>
                  <a:lnTo>
                    <a:pt x="10543388" y="2476716"/>
                  </a:lnTo>
                  <a:lnTo>
                    <a:pt x="10547591" y="2470467"/>
                  </a:lnTo>
                  <a:lnTo>
                    <a:pt x="10549141" y="2462822"/>
                  </a:lnTo>
                  <a:close/>
                </a:path>
                <a:path w="14841219" h="10718800" extrusionOk="0">
                  <a:moveTo>
                    <a:pt x="10549141" y="2362720"/>
                  </a:moveTo>
                  <a:lnTo>
                    <a:pt x="10547591" y="2355075"/>
                  </a:lnTo>
                  <a:lnTo>
                    <a:pt x="10543388" y="2348827"/>
                  </a:lnTo>
                  <a:lnTo>
                    <a:pt x="10537139" y="2344610"/>
                  </a:lnTo>
                  <a:lnTo>
                    <a:pt x="10529494" y="2343073"/>
                  </a:lnTo>
                  <a:lnTo>
                    <a:pt x="10521848" y="2344610"/>
                  </a:lnTo>
                  <a:lnTo>
                    <a:pt x="10515600" y="2348827"/>
                  </a:lnTo>
                  <a:lnTo>
                    <a:pt x="10511384" y="2355075"/>
                  </a:lnTo>
                  <a:lnTo>
                    <a:pt x="10509847" y="2362720"/>
                  </a:lnTo>
                  <a:lnTo>
                    <a:pt x="10511384" y="2370366"/>
                  </a:lnTo>
                  <a:lnTo>
                    <a:pt x="10515600" y="2376614"/>
                  </a:lnTo>
                  <a:lnTo>
                    <a:pt x="10521848" y="2380818"/>
                  </a:lnTo>
                  <a:lnTo>
                    <a:pt x="10529494" y="2382367"/>
                  </a:lnTo>
                  <a:lnTo>
                    <a:pt x="10537139" y="2380818"/>
                  </a:lnTo>
                  <a:lnTo>
                    <a:pt x="10543388" y="2376614"/>
                  </a:lnTo>
                  <a:lnTo>
                    <a:pt x="10547591" y="2370366"/>
                  </a:lnTo>
                  <a:lnTo>
                    <a:pt x="10549141" y="2362720"/>
                  </a:lnTo>
                  <a:close/>
                </a:path>
                <a:path w="14841219" h="10718800" extrusionOk="0">
                  <a:moveTo>
                    <a:pt x="10549141" y="2262619"/>
                  </a:moveTo>
                  <a:lnTo>
                    <a:pt x="10547591" y="2254974"/>
                  </a:lnTo>
                  <a:lnTo>
                    <a:pt x="10543388" y="2248725"/>
                  </a:lnTo>
                  <a:lnTo>
                    <a:pt x="10537139" y="2244521"/>
                  </a:lnTo>
                  <a:lnTo>
                    <a:pt x="10529494" y="2242972"/>
                  </a:lnTo>
                  <a:lnTo>
                    <a:pt x="10521848" y="2244521"/>
                  </a:lnTo>
                  <a:lnTo>
                    <a:pt x="10515600" y="2248725"/>
                  </a:lnTo>
                  <a:lnTo>
                    <a:pt x="10511384" y="2254974"/>
                  </a:lnTo>
                  <a:lnTo>
                    <a:pt x="10509847" y="2262619"/>
                  </a:lnTo>
                  <a:lnTo>
                    <a:pt x="10511384" y="2270264"/>
                  </a:lnTo>
                  <a:lnTo>
                    <a:pt x="10515600" y="2276513"/>
                  </a:lnTo>
                  <a:lnTo>
                    <a:pt x="10521848" y="2280729"/>
                  </a:lnTo>
                  <a:lnTo>
                    <a:pt x="10529494" y="2282266"/>
                  </a:lnTo>
                  <a:lnTo>
                    <a:pt x="10537139" y="2280729"/>
                  </a:lnTo>
                  <a:lnTo>
                    <a:pt x="10543388" y="2276513"/>
                  </a:lnTo>
                  <a:lnTo>
                    <a:pt x="10547591" y="2270264"/>
                  </a:lnTo>
                  <a:lnTo>
                    <a:pt x="10549141" y="2262619"/>
                  </a:lnTo>
                  <a:close/>
                </a:path>
                <a:path w="14841219" h="10718800" extrusionOk="0">
                  <a:moveTo>
                    <a:pt x="10549141" y="2162530"/>
                  </a:moveTo>
                  <a:lnTo>
                    <a:pt x="10547591" y="2154885"/>
                  </a:lnTo>
                  <a:lnTo>
                    <a:pt x="10543388" y="2148636"/>
                  </a:lnTo>
                  <a:lnTo>
                    <a:pt x="10537139" y="2144420"/>
                  </a:lnTo>
                  <a:lnTo>
                    <a:pt x="10529494" y="2142871"/>
                  </a:lnTo>
                  <a:lnTo>
                    <a:pt x="10521848" y="2144420"/>
                  </a:lnTo>
                  <a:lnTo>
                    <a:pt x="10515600" y="2148636"/>
                  </a:lnTo>
                  <a:lnTo>
                    <a:pt x="10511384" y="2154885"/>
                  </a:lnTo>
                  <a:lnTo>
                    <a:pt x="10509847" y="2162530"/>
                  </a:lnTo>
                  <a:lnTo>
                    <a:pt x="10511384" y="2170176"/>
                  </a:lnTo>
                  <a:lnTo>
                    <a:pt x="10515600" y="2176424"/>
                  </a:lnTo>
                  <a:lnTo>
                    <a:pt x="10521848" y="2180628"/>
                  </a:lnTo>
                  <a:lnTo>
                    <a:pt x="10529494" y="2182177"/>
                  </a:lnTo>
                  <a:lnTo>
                    <a:pt x="10537139" y="2180628"/>
                  </a:lnTo>
                  <a:lnTo>
                    <a:pt x="10543388" y="2176424"/>
                  </a:lnTo>
                  <a:lnTo>
                    <a:pt x="10547591" y="2170176"/>
                  </a:lnTo>
                  <a:lnTo>
                    <a:pt x="10549141" y="2162530"/>
                  </a:lnTo>
                  <a:close/>
                </a:path>
                <a:path w="14841219" h="10718800" extrusionOk="0">
                  <a:moveTo>
                    <a:pt x="10549141" y="2062429"/>
                  </a:moveTo>
                  <a:lnTo>
                    <a:pt x="10547591" y="2054783"/>
                  </a:lnTo>
                  <a:lnTo>
                    <a:pt x="10543388" y="2048535"/>
                  </a:lnTo>
                  <a:lnTo>
                    <a:pt x="10537139" y="2044331"/>
                  </a:lnTo>
                  <a:lnTo>
                    <a:pt x="10529494" y="2042782"/>
                  </a:lnTo>
                  <a:lnTo>
                    <a:pt x="10521848" y="2044331"/>
                  </a:lnTo>
                  <a:lnTo>
                    <a:pt x="10515600" y="2048535"/>
                  </a:lnTo>
                  <a:lnTo>
                    <a:pt x="10511384" y="2054783"/>
                  </a:lnTo>
                  <a:lnTo>
                    <a:pt x="10509847" y="2062429"/>
                  </a:lnTo>
                  <a:lnTo>
                    <a:pt x="10511384" y="2070074"/>
                  </a:lnTo>
                  <a:lnTo>
                    <a:pt x="10515600" y="2076323"/>
                  </a:lnTo>
                  <a:lnTo>
                    <a:pt x="10521848" y="2080526"/>
                  </a:lnTo>
                  <a:lnTo>
                    <a:pt x="10529494" y="2082076"/>
                  </a:lnTo>
                  <a:lnTo>
                    <a:pt x="10537139" y="2080526"/>
                  </a:lnTo>
                  <a:lnTo>
                    <a:pt x="10543388" y="2076323"/>
                  </a:lnTo>
                  <a:lnTo>
                    <a:pt x="10547591" y="2070074"/>
                  </a:lnTo>
                  <a:lnTo>
                    <a:pt x="10549141" y="2062429"/>
                  </a:lnTo>
                  <a:close/>
                </a:path>
                <a:path w="14841219" h="10718800" extrusionOk="0">
                  <a:moveTo>
                    <a:pt x="10549141" y="1962327"/>
                  </a:moveTo>
                  <a:lnTo>
                    <a:pt x="10547591" y="1954682"/>
                  </a:lnTo>
                  <a:lnTo>
                    <a:pt x="10543388" y="1948446"/>
                  </a:lnTo>
                  <a:lnTo>
                    <a:pt x="10537139" y="1944230"/>
                  </a:lnTo>
                  <a:lnTo>
                    <a:pt x="10529494" y="1942693"/>
                  </a:lnTo>
                  <a:lnTo>
                    <a:pt x="10521848" y="1944230"/>
                  </a:lnTo>
                  <a:lnTo>
                    <a:pt x="10515600" y="1948446"/>
                  </a:lnTo>
                  <a:lnTo>
                    <a:pt x="10511384" y="1954682"/>
                  </a:lnTo>
                  <a:lnTo>
                    <a:pt x="10509847" y="1962327"/>
                  </a:lnTo>
                  <a:lnTo>
                    <a:pt x="10511384" y="1969973"/>
                  </a:lnTo>
                  <a:lnTo>
                    <a:pt x="10515600" y="1976234"/>
                  </a:lnTo>
                  <a:lnTo>
                    <a:pt x="10521848" y="1980438"/>
                  </a:lnTo>
                  <a:lnTo>
                    <a:pt x="10529494" y="1981987"/>
                  </a:lnTo>
                  <a:lnTo>
                    <a:pt x="10537139" y="1980438"/>
                  </a:lnTo>
                  <a:lnTo>
                    <a:pt x="10543388" y="1976234"/>
                  </a:lnTo>
                  <a:lnTo>
                    <a:pt x="10547591" y="1969973"/>
                  </a:lnTo>
                  <a:lnTo>
                    <a:pt x="10549141" y="1962327"/>
                  </a:lnTo>
                  <a:close/>
                </a:path>
                <a:path w="14841219" h="10718800" extrusionOk="0">
                  <a:moveTo>
                    <a:pt x="10549141" y="1862239"/>
                  </a:moveTo>
                  <a:lnTo>
                    <a:pt x="10547591" y="1854593"/>
                  </a:lnTo>
                  <a:lnTo>
                    <a:pt x="10543388" y="1848345"/>
                  </a:lnTo>
                  <a:lnTo>
                    <a:pt x="10537139" y="1844128"/>
                  </a:lnTo>
                  <a:lnTo>
                    <a:pt x="10529494" y="1842592"/>
                  </a:lnTo>
                  <a:lnTo>
                    <a:pt x="10521848" y="1844128"/>
                  </a:lnTo>
                  <a:lnTo>
                    <a:pt x="10515600" y="1848345"/>
                  </a:lnTo>
                  <a:lnTo>
                    <a:pt x="10511384" y="1854593"/>
                  </a:lnTo>
                  <a:lnTo>
                    <a:pt x="10509847" y="1862239"/>
                  </a:lnTo>
                  <a:lnTo>
                    <a:pt x="10511384" y="1869884"/>
                  </a:lnTo>
                  <a:lnTo>
                    <a:pt x="10515600" y="1876132"/>
                  </a:lnTo>
                  <a:lnTo>
                    <a:pt x="10521848" y="1880349"/>
                  </a:lnTo>
                  <a:lnTo>
                    <a:pt x="10529494" y="1881886"/>
                  </a:lnTo>
                  <a:lnTo>
                    <a:pt x="10537139" y="1880349"/>
                  </a:lnTo>
                  <a:lnTo>
                    <a:pt x="10543388" y="1876132"/>
                  </a:lnTo>
                  <a:lnTo>
                    <a:pt x="10547591" y="1869884"/>
                  </a:lnTo>
                  <a:lnTo>
                    <a:pt x="10549141" y="1862239"/>
                  </a:lnTo>
                  <a:close/>
                </a:path>
                <a:path w="14841219" h="10718800" extrusionOk="0">
                  <a:moveTo>
                    <a:pt x="10549141" y="1762150"/>
                  </a:moveTo>
                  <a:lnTo>
                    <a:pt x="10547591" y="1754492"/>
                  </a:lnTo>
                  <a:lnTo>
                    <a:pt x="10543388" y="1748256"/>
                  </a:lnTo>
                  <a:lnTo>
                    <a:pt x="10537139" y="1744040"/>
                  </a:lnTo>
                  <a:lnTo>
                    <a:pt x="10529494" y="1742503"/>
                  </a:lnTo>
                  <a:lnTo>
                    <a:pt x="10521848" y="1744040"/>
                  </a:lnTo>
                  <a:lnTo>
                    <a:pt x="10515600" y="1748256"/>
                  </a:lnTo>
                  <a:lnTo>
                    <a:pt x="10511384" y="1754492"/>
                  </a:lnTo>
                  <a:lnTo>
                    <a:pt x="10509834" y="1762150"/>
                  </a:lnTo>
                  <a:lnTo>
                    <a:pt x="10511384" y="1769795"/>
                  </a:lnTo>
                  <a:lnTo>
                    <a:pt x="10515600" y="1776044"/>
                  </a:lnTo>
                  <a:lnTo>
                    <a:pt x="10521848" y="1780247"/>
                  </a:lnTo>
                  <a:lnTo>
                    <a:pt x="10529494" y="1781797"/>
                  </a:lnTo>
                  <a:lnTo>
                    <a:pt x="10537139" y="1780247"/>
                  </a:lnTo>
                  <a:lnTo>
                    <a:pt x="10543388" y="1776044"/>
                  </a:lnTo>
                  <a:lnTo>
                    <a:pt x="10547591" y="1769795"/>
                  </a:lnTo>
                  <a:lnTo>
                    <a:pt x="10549141" y="1762150"/>
                  </a:lnTo>
                  <a:close/>
                </a:path>
                <a:path w="14841219" h="10718800" extrusionOk="0">
                  <a:moveTo>
                    <a:pt x="10549141" y="1662049"/>
                  </a:moveTo>
                  <a:lnTo>
                    <a:pt x="10547591" y="1654403"/>
                  </a:lnTo>
                  <a:lnTo>
                    <a:pt x="10543388" y="1648155"/>
                  </a:lnTo>
                  <a:lnTo>
                    <a:pt x="10537139" y="1643951"/>
                  </a:lnTo>
                  <a:lnTo>
                    <a:pt x="10529494" y="1642402"/>
                  </a:lnTo>
                  <a:lnTo>
                    <a:pt x="10521848" y="1643951"/>
                  </a:lnTo>
                  <a:lnTo>
                    <a:pt x="10515600" y="1648155"/>
                  </a:lnTo>
                  <a:lnTo>
                    <a:pt x="10511384" y="1654403"/>
                  </a:lnTo>
                  <a:lnTo>
                    <a:pt x="10509834" y="1662049"/>
                  </a:lnTo>
                  <a:lnTo>
                    <a:pt x="10511384" y="1669694"/>
                  </a:lnTo>
                  <a:lnTo>
                    <a:pt x="10515600" y="1675942"/>
                  </a:lnTo>
                  <a:lnTo>
                    <a:pt x="10521848" y="1680146"/>
                  </a:lnTo>
                  <a:lnTo>
                    <a:pt x="10529494" y="1681695"/>
                  </a:lnTo>
                  <a:lnTo>
                    <a:pt x="10537139" y="1680146"/>
                  </a:lnTo>
                  <a:lnTo>
                    <a:pt x="10543388" y="1675942"/>
                  </a:lnTo>
                  <a:lnTo>
                    <a:pt x="10547591" y="1669694"/>
                  </a:lnTo>
                  <a:lnTo>
                    <a:pt x="10549141" y="1662049"/>
                  </a:lnTo>
                  <a:close/>
                </a:path>
                <a:path w="14841219" h="10718800" extrusionOk="0">
                  <a:moveTo>
                    <a:pt x="10549141" y="1561947"/>
                  </a:moveTo>
                  <a:lnTo>
                    <a:pt x="10547591" y="1554302"/>
                  </a:lnTo>
                  <a:lnTo>
                    <a:pt x="10543388" y="1548053"/>
                  </a:lnTo>
                  <a:lnTo>
                    <a:pt x="10537139" y="1543850"/>
                  </a:lnTo>
                  <a:lnTo>
                    <a:pt x="10529494" y="1542313"/>
                  </a:lnTo>
                  <a:lnTo>
                    <a:pt x="10521848" y="1543850"/>
                  </a:lnTo>
                  <a:lnTo>
                    <a:pt x="10515600" y="1548053"/>
                  </a:lnTo>
                  <a:lnTo>
                    <a:pt x="10511384" y="1554302"/>
                  </a:lnTo>
                  <a:lnTo>
                    <a:pt x="10509834" y="1561947"/>
                  </a:lnTo>
                  <a:lnTo>
                    <a:pt x="10511384" y="1569605"/>
                  </a:lnTo>
                  <a:lnTo>
                    <a:pt x="10515600" y="1575841"/>
                  </a:lnTo>
                  <a:lnTo>
                    <a:pt x="10521848" y="1580057"/>
                  </a:lnTo>
                  <a:lnTo>
                    <a:pt x="10529494" y="1581594"/>
                  </a:lnTo>
                  <a:lnTo>
                    <a:pt x="10537139" y="1580057"/>
                  </a:lnTo>
                  <a:lnTo>
                    <a:pt x="10543388" y="1575841"/>
                  </a:lnTo>
                  <a:lnTo>
                    <a:pt x="10547591" y="1569605"/>
                  </a:lnTo>
                  <a:lnTo>
                    <a:pt x="10549141" y="1561947"/>
                  </a:lnTo>
                  <a:close/>
                </a:path>
                <a:path w="14841219" h="10718800" extrusionOk="0">
                  <a:moveTo>
                    <a:pt x="10549141" y="1461858"/>
                  </a:moveTo>
                  <a:lnTo>
                    <a:pt x="10547591" y="1454213"/>
                  </a:lnTo>
                  <a:lnTo>
                    <a:pt x="10543388" y="1447965"/>
                  </a:lnTo>
                  <a:lnTo>
                    <a:pt x="10537139" y="1443748"/>
                  </a:lnTo>
                  <a:lnTo>
                    <a:pt x="10529494" y="1442212"/>
                  </a:lnTo>
                  <a:lnTo>
                    <a:pt x="10521848" y="1443748"/>
                  </a:lnTo>
                  <a:lnTo>
                    <a:pt x="10515600" y="1447965"/>
                  </a:lnTo>
                  <a:lnTo>
                    <a:pt x="10511384" y="1454213"/>
                  </a:lnTo>
                  <a:lnTo>
                    <a:pt x="10509834" y="1461858"/>
                  </a:lnTo>
                  <a:lnTo>
                    <a:pt x="10511384" y="1469504"/>
                  </a:lnTo>
                  <a:lnTo>
                    <a:pt x="10515600" y="1475752"/>
                  </a:lnTo>
                  <a:lnTo>
                    <a:pt x="10521848" y="1479969"/>
                  </a:lnTo>
                  <a:lnTo>
                    <a:pt x="10529494" y="1481505"/>
                  </a:lnTo>
                  <a:lnTo>
                    <a:pt x="10537139" y="1479969"/>
                  </a:lnTo>
                  <a:lnTo>
                    <a:pt x="10543388" y="1475752"/>
                  </a:lnTo>
                  <a:lnTo>
                    <a:pt x="10547591" y="1469504"/>
                  </a:lnTo>
                  <a:lnTo>
                    <a:pt x="10549141" y="1461858"/>
                  </a:lnTo>
                  <a:close/>
                </a:path>
                <a:path w="14841219" h="10718800" extrusionOk="0">
                  <a:moveTo>
                    <a:pt x="10549141" y="1361757"/>
                  </a:moveTo>
                  <a:lnTo>
                    <a:pt x="10547591" y="1354112"/>
                  </a:lnTo>
                  <a:lnTo>
                    <a:pt x="10543388" y="1347863"/>
                  </a:lnTo>
                  <a:lnTo>
                    <a:pt x="10537139" y="1343660"/>
                  </a:lnTo>
                  <a:lnTo>
                    <a:pt x="10529494" y="1342110"/>
                  </a:lnTo>
                  <a:lnTo>
                    <a:pt x="10521848" y="1343660"/>
                  </a:lnTo>
                  <a:lnTo>
                    <a:pt x="10515600" y="1347863"/>
                  </a:lnTo>
                  <a:lnTo>
                    <a:pt x="10511384" y="1354112"/>
                  </a:lnTo>
                  <a:lnTo>
                    <a:pt x="10509834" y="1361757"/>
                  </a:lnTo>
                  <a:lnTo>
                    <a:pt x="10511384" y="1369402"/>
                  </a:lnTo>
                  <a:lnTo>
                    <a:pt x="10515600" y="1375651"/>
                  </a:lnTo>
                  <a:lnTo>
                    <a:pt x="10521848" y="1379867"/>
                  </a:lnTo>
                  <a:lnTo>
                    <a:pt x="10529494" y="1381404"/>
                  </a:lnTo>
                  <a:lnTo>
                    <a:pt x="10537139" y="1379867"/>
                  </a:lnTo>
                  <a:lnTo>
                    <a:pt x="10543388" y="1375651"/>
                  </a:lnTo>
                  <a:lnTo>
                    <a:pt x="10547591" y="1369402"/>
                  </a:lnTo>
                  <a:lnTo>
                    <a:pt x="10549141" y="1361757"/>
                  </a:lnTo>
                  <a:close/>
                </a:path>
                <a:path w="14841219" h="10718800" extrusionOk="0">
                  <a:moveTo>
                    <a:pt x="10549141" y="1261668"/>
                  </a:moveTo>
                  <a:lnTo>
                    <a:pt x="10547591" y="1254023"/>
                  </a:lnTo>
                  <a:lnTo>
                    <a:pt x="10543388" y="1247775"/>
                  </a:lnTo>
                  <a:lnTo>
                    <a:pt x="10537139" y="1243558"/>
                  </a:lnTo>
                  <a:lnTo>
                    <a:pt x="10529494" y="1242021"/>
                  </a:lnTo>
                  <a:lnTo>
                    <a:pt x="10521848" y="1243558"/>
                  </a:lnTo>
                  <a:lnTo>
                    <a:pt x="10515600" y="1247775"/>
                  </a:lnTo>
                  <a:lnTo>
                    <a:pt x="10511384" y="1254023"/>
                  </a:lnTo>
                  <a:lnTo>
                    <a:pt x="10509834" y="1261668"/>
                  </a:lnTo>
                  <a:lnTo>
                    <a:pt x="10511384" y="1269314"/>
                  </a:lnTo>
                  <a:lnTo>
                    <a:pt x="10515600" y="1275549"/>
                  </a:lnTo>
                  <a:lnTo>
                    <a:pt x="10521848" y="1279766"/>
                  </a:lnTo>
                  <a:lnTo>
                    <a:pt x="10529494" y="1281303"/>
                  </a:lnTo>
                  <a:lnTo>
                    <a:pt x="10537139" y="1279766"/>
                  </a:lnTo>
                  <a:lnTo>
                    <a:pt x="10543388" y="1275549"/>
                  </a:lnTo>
                  <a:lnTo>
                    <a:pt x="10547591" y="1269314"/>
                  </a:lnTo>
                  <a:lnTo>
                    <a:pt x="10549141" y="1261668"/>
                  </a:lnTo>
                  <a:close/>
                </a:path>
                <a:path w="14841219" h="10718800" extrusionOk="0">
                  <a:moveTo>
                    <a:pt x="10549141" y="1161567"/>
                  </a:moveTo>
                  <a:lnTo>
                    <a:pt x="10547591" y="1153922"/>
                  </a:lnTo>
                  <a:lnTo>
                    <a:pt x="10543388" y="1147673"/>
                  </a:lnTo>
                  <a:lnTo>
                    <a:pt x="10537139" y="1143457"/>
                  </a:lnTo>
                  <a:lnTo>
                    <a:pt x="10529494" y="1141920"/>
                  </a:lnTo>
                  <a:lnTo>
                    <a:pt x="10521848" y="1143457"/>
                  </a:lnTo>
                  <a:lnTo>
                    <a:pt x="10515600" y="1147673"/>
                  </a:lnTo>
                  <a:lnTo>
                    <a:pt x="10511384" y="1153922"/>
                  </a:lnTo>
                  <a:lnTo>
                    <a:pt x="10509847" y="1161567"/>
                  </a:lnTo>
                  <a:lnTo>
                    <a:pt x="10511384" y="1169212"/>
                  </a:lnTo>
                  <a:lnTo>
                    <a:pt x="10515600" y="1175461"/>
                  </a:lnTo>
                  <a:lnTo>
                    <a:pt x="10521848" y="1179664"/>
                  </a:lnTo>
                  <a:lnTo>
                    <a:pt x="10529494" y="1181214"/>
                  </a:lnTo>
                  <a:lnTo>
                    <a:pt x="10537139" y="1179664"/>
                  </a:lnTo>
                  <a:lnTo>
                    <a:pt x="10543388" y="1175461"/>
                  </a:lnTo>
                  <a:lnTo>
                    <a:pt x="10547591" y="1169212"/>
                  </a:lnTo>
                  <a:lnTo>
                    <a:pt x="10549141" y="1161567"/>
                  </a:lnTo>
                  <a:close/>
                </a:path>
                <a:path w="14841219" h="10718800" extrusionOk="0">
                  <a:moveTo>
                    <a:pt x="10623131" y="4910506"/>
                  </a:moveTo>
                  <a:lnTo>
                    <a:pt x="10621594" y="4902860"/>
                  </a:lnTo>
                  <a:lnTo>
                    <a:pt x="10617378" y="4896624"/>
                  </a:lnTo>
                  <a:lnTo>
                    <a:pt x="10611129" y="4892421"/>
                  </a:lnTo>
                  <a:lnTo>
                    <a:pt x="10603484" y="4890871"/>
                  </a:lnTo>
                  <a:lnTo>
                    <a:pt x="10595839" y="4892421"/>
                  </a:lnTo>
                  <a:lnTo>
                    <a:pt x="10589590" y="4896624"/>
                  </a:lnTo>
                  <a:lnTo>
                    <a:pt x="10585387" y="4902860"/>
                  </a:lnTo>
                  <a:lnTo>
                    <a:pt x="10583837" y="4910506"/>
                  </a:lnTo>
                  <a:lnTo>
                    <a:pt x="10585387" y="4918151"/>
                  </a:lnTo>
                  <a:lnTo>
                    <a:pt x="10589590" y="4924412"/>
                  </a:lnTo>
                  <a:lnTo>
                    <a:pt x="10595839" y="4928628"/>
                  </a:lnTo>
                  <a:lnTo>
                    <a:pt x="10603484" y="4930165"/>
                  </a:lnTo>
                  <a:lnTo>
                    <a:pt x="10611129" y="4928628"/>
                  </a:lnTo>
                  <a:lnTo>
                    <a:pt x="10617378" y="4924412"/>
                  </a:lnTo>
                  <a:lnTo>
                    <a:pt x="10621594" y="4918151"/>
                  </a:lnTo>
                  <a:lnTo>
                    <a:pt x="10623131" y="4910506"/>
                  </a:lnTo>
                  <a:close/>
                </a:path>
                <a:path w="14841219" h="10718800" extrusionOk="0">
                  <a:moveTo>
                    <a:pt x="10623131" y="4810417"/>
                  </a:moveTo>
                  <a:lnTo>
                    <a:pt x="10621594" y="4802771"/>
                  </a:lnTo>
                  <a:lnTo>
                    <a:pt x="10617378" y="4796523"/>
                  </a:lnTo>
                  <a:lnTo>
                    <a:pt x="10611129" y="4792319"/>
                  </a:lnTo>
                  <a:lnTo>
                    <a:pt x="10603484" y="4790770"/>
                  </a:lnTo>
                  <a:lnTo>
                    <a:pt x="10595839" y="4792319"/>
                  </a:lnTo>
                  <a:lnTo>
                    <a:pt x="10589590" y="4796523"/>
                  </a:lnTo>
                  <a:lnTo>
                    <a:pt x="10585387" y="4802771"/>
                  </a:lnTo>
                  <a:lnTo>
                    <a:pt x="10583837" y="4810417"/>
                  </a:lnTo>
                  <a:lnTo>
                    <a:pt x="10585387" y="4818075"/>
                  </a:lnTo>
                  <a:lnTo>
                    <a:pt x="10589590" y="4824311"/>
                  </a:lnTo>
                  <a:lnTo>
                    <a:pt x="10595839" y="4828527"/>
                  </a:lnTo>
                  <a:lnTo>
                    <a:pt x="10603484" y="4830076"/>
                  </a:lnTo>
                  <a:lnTo>
                    <a:pt x="10611129" y="4828527"/>
                  </a:lnTo>
                  <a:lnTo>
                    <a:pt x="10617378" y="4824311"/>
                  </a:lnTo>
                  <a:lnTo>
                    <a:pt x="10621594" y="4818075"/>
                  </a:lnTo>
                  <a:lnTo>
                    <a:pt x="10623131" y="4810417"/>
                  </a:lnTo>
                  <a:close/>
                </a:path>
                <a:path w="14841219" h="10718800" extrusionOk="0">
                  <a:moveTo>
                    <a:pt x="10623131" y="4710315"/>
                  </a:moveTo>
                  <a:lnTo>
                    <a:pt x="10621594" y="4702683"/>
                  </a:lnTo>
                  <a:lnTo>
                    <a:pt x="10617378" y="4696434"/>
                  </a:lnTo>
                  <a:lnTo>
                    <a:pt x="10611129" y="4692218"/>
                  </a:lnTo>
                  <a:lnTo>
                    <a:pt x="10603484" y="4690681"/>
                  </a:lnTo>
                  <a:lnTo>
                    <a:pt x="10595839" y="4692218"/>
                  </a:lnTo>
                  <a:lnTo>
                    <a:pt x="10589590" y="4696434"/>
                  </a:lnTo>
                  <a:lnTo>
                    <a:pt x="10585387" y="4702683"/>
                  </a:lnTo>
                  <a:lnTo>
                    <a:pt x="10583837" y="4710315"/>
                  </a:lnTo>
                  <a:lnTo>
                    <a:pt x="10585387" y="4717974"/>
                  </a:lnTo>
                  <a:lnTo>
                    <a:pt x="10589590" y="4724209"/>
                  </a:lnTo>
                  <a:lnTo>
                    <a:pt x="10595839" y="4728426"/>
                  </a:lnTo>
                  <a:lnTo>
                    <a:pt x="10603484" y="4729975"/>
                  </a:lnTo>
                  <a:lnTo>
                    <a:pt x="10611129" y="4728426"/>
                  </a:lnTo>
                  <a:lnTo>
                    <a:pt x="10617378" y="4724209"/>
                  </a:lnTo>
                  <a:lnTo>
                    <a:pt x="10621594" y="4717974"/>
                  </a:lnTo>
                  <a:lnTo>
                    <a:pt x="10623131" y="4710315"/>
                  </a:lnTo>
                  <a:close/>
                </a:path>
                <a:path w="14841219" h="10718800" extrusionOk="0">
                  <a:moveTo>
                    <a:pt x="10623131" y="4610227"/>
                  </a:moveTo>
                  <a:lnTo>
                    <a:pt x="10621594" y="4602581"/>
                  </a:lnTo>
                  <a:lnTo>
                    <a:pt x="10617378" y="4596333"/>
                  </a:lnTo>
                  <a:lnTo>
                    <a:pt x="10611129" y="4592129"/>
                  </a:lnTo>
                  <a:lnTo>
                    <a:pt x="10603484" y="4590580"/>
                  </a:lnTo>
                  <a:lnTo>
                    <a:pt x="10595839" y="4592129"/>
                  </a:lnTo>
                  <a:lnTo>
                    <a:pt x="10589590" y="4596333"/>
                  </a:lnTo>
                  <a:lnTo>
                    <a:pt x="10585387" y="4602581"/>
                  </a:lnTo>
                  <a:lnTo>
                    <a:pt x="10583837" y="4610227"/>
                  </a:lnTo>
                  <a:lnTo>
                    <a:pt x="10585387" y="4617872"/>
                  </a:lnTo>
                  <a:lnTo>
                    <a:pt x="10589590" y="4624121"/>
                  </a:lnTo>
                  <a:lnTo>
                    <a:pt x="10595839" y="4628324"/>
                  </a:lnTo>
                  <a:lnTo>
                    <a:pt x="10603484" y="4629874"/>
                  </a:lnTo>
                  <a:lnTo>
                    <a:pt x="10611129" y="4628324"/>
                  </a:lnTo>
                  <a:lnTo>
                    <a:pt x="10617378" y="4624121"/>
                  </a:lnTo>
                  <a:lnTo>
                    <a:pt x="10621594" y="4617872"/>
                  </a:lnTo>
                  <a:lnTo>
                    <a:pt x="10623131" y="4610227"/>
                  </a:lnTo>
                  <a:close/>
                </a:path>
                <a:path w="14841219" h="10718800" extrusionOk="0">
                  <a:moveTo>
                    <a:pt x="10623131" y="4510138"/>
                  </a:moveTo>
                  <a:lnTo>
                    <a:pt x="10621594" y="4502480"/>
                  </a:lnTo>
                  <a:lnTo>
                    <a:pt x="10617378" y="4496244"/>
                  </a:lnTo>
                  <a:lnTo>
                    <a:pt x="10611129" y="4492028"/>
                  </a:lnTo>
                  <a:lnTo>
                    <a:pt x="10603484" y="4490491"/>
                  </a:lnTo>
                  <a:lnTo>
                    <a:pt x="10595839" y="4492028"/>
                  </a:lnTo>
                  <a:lnTo>
                    <a:pt x="10589590" y="4496244"/>
                  </a:lnTo>
                  <a:lnTo>
                    <a:pt x="10585387" y="4502480"/>
                  </a:lnTo>
                  <a:lnTo>
                    <a:pt x="10583837" y="4510138"/>
                  </a:lnTo>
                  <a:lnTo>
                    <a:pt x="10585387" y="4517783"/>
                  </a:lnTo>
                  <a:lnTo>
                    <a:pt x="10589590" y="4524019"/>
                  </a:lnTo>
                  <a:lnTo>
                    <a:pt x="10595839" y="4528236"/>
                  </a:lnTo>
                  <a:lnTo>
                    <a:pt x="10603484" y="4529772"/>
                  </a:lnTo>
                  <a:lnTo>
                    <a:pt x="10611129" y="4528236"/>
                  </a:lnTo>
                  <a:lnTo>
                    <a:pt x="10617378" y="4524019"/>
                  </a:lnTo>
                  <a:lnTo>
                    <a:pt x="10621594" y="4517783"/>
                  </a:lnTo>
                  <a:lnTo>
                    <a:pt x="10623131" y="4510138"/>
                  </a:lnTo>
                  <a:close/>
                </a:path>
                <a:path w="14841219" h="10718800" extrusionOk="0">
                  <a:moveTo>
                    <a:pt x="10623131" y="4410037"/>
                  </a:moveTo>
                  <a:lnTo>
                    <a:pt x="10621594" y="4402391"/>
                  </a:lnTo>
                  <a:lnTo>
                    <a:pt x="10617378" y="4396143"/>
                  </a:lnTo>
                  <a:lnTo>
                    <a:pt x="10611129" y="4391926"/>
                  </a:lnTo>
                  <a:lnTo>
                    <a:pt x="10603484" y="4390390"/>
                  </a:lnTo>
                  <a:lnTo>
                    <a:pt x="10595839" y="4391926"/>
                  </a:lnTo>
                  <a:lnTo>
                    <a:pt x="10589590" y="4396143"/>
                  </a:lnTo>
                  <a:lnTo>
                    <a:pt x="10585387" y="4402391"/>
                  </a:lnTo>
                  <a:lnTo>
                    <a:pt x="10583837" y="4410037"/>
                  </a:lnTo>
                  <a:lnTo>
                    <a:pt x="10585387" y="4417682"/>
                  </a:lnTo>
                  <a:lnTo>
                    <a:pt x="10589590" y="4423930"/>
                  </a:lnTo>
                  <a:lnTo>
                    <a:pt x="10595839" y="4428147"/>
                  </a:lnTo>
                  <a:lnTo>
                    <a:pt x="10603484" y="4429684"/>
                  </a:lnTo>
                  <a:lnTo>
                    <a:pt x="10611129" y="4428147"/>
                  </a:lnTo>
                  <a:lnTo>
                    <a:pt x="10617378" y="4423930"/>
                  </a:lnTo>
                  <a:lnTo>
                    <a:pt x="10621594" y="4417682"/>
                  </a:lnTo>
                  <a:lnTo>
                    <a:pt x="10623131" y="4410037"/>
                  </a:lnTo>
                  <a:close/>
                </a:path>
                <a:path w="14841219" h="10718800" extrusionOk="0">
                  <a:moveTo>
                    <a:pt x="10623131" y="4309935"/>
                  </a:moveTo>
                  <a:lnTo>
                    <a:pt x="10621594" y="4302290"/>
                  </a:lnTo>
                  <a:lnTo>
                    <a:pt x="10617378" y="4296054"/>
                  </a:lnTo>
                  <a:lnTo>
                    <a:pt x="10611129" y="4291838"/>
                  </a:lnTo>
                  <a:lnTo>
                    <a:pt x="10603484" y="4290288"/>
                  </a:lnTo>
                  <a:lnTo>
                    <a:pt x="10595839" y="4291838"/>
                  </a:lnTo>
                  <a:lnTo>
                    <a:pt x="10589590" y="4296054"/>
                  </a:lnTo>
                  <a:lnTo>
                    <a:pt x="10585387" y="4302290"/>
                  </a:lnTo>
                  <a:lnTo>
                    <a:pt x="10583837" y="4309935"/>
                  </a:lnTo>
                  <a:lnTo>
                    <a:pt x="10585387" y="4317581"/>
                  </a:lnTo>
                  <a:lnTo>
                    <a:pt x="10589590" y="4323829"/>
                  </a:lnTo>
                  <a:lnTo>
                    <a:pt x="10595839" y="4328033"/>
                  </a:lnTo>
                  <a:lnTo>
                    <a:pt x="10603484" y="4329582"/>
                  </a:lnTo>
                  <a:lnTo>
                    <a:pt x="10611129" y="4328033"/>
                  </a:lnTo>
                  <a:lnTo>
                    <a:pt x="10617378" y="4323829"/>
                  </a:lnTo>
                  <a:lnTo>
                    <a:pt x="10621594" y="4317581"/>
                  </a:lnTo>
                  <a:lnTo>
                    <a:pt x="10623131" y="4309935"/>
                  </a:lnTo>
                  <a:close/>
                </a:path>
                <a:path w="14841219" h="10718800" extrusionOk="0">
                  <a:moveTo>
                    <a:pt x="10623131" y="4209834"/>
                  </a:moveTo>
                  <a:lnTo>
                    <a:pt x="10621594" y="4202188"/>
                  </a:lnTo>
                  <a:lnTo>
                    <a:pt x="10617378" y="4195953"/>
                  </a:lnTo>
                  <a:lnTo>
                    <a:pt x="10611129" y="4191736"/>
                  </a:lnTo>
                  <a:lnTo>
                    <a:pt x="10603484" y="4190187"/>
                  </a:lnTo>
                  <a:lnTo>
                    <a:pt x="10595839" y="4191736"/>
                  </a:lnTo>
                  <a:lnTo>
                    <a:pt x="10589590" y="4195953"/>
                  </a:lnTo>
                  <a:lnTo>
                    <a:pt x="10585387" y="4202188"/>
                  </a:lnTo>
                  <a:lnTo>
                    <a:pt x="10583837" y="4209834"/>
                  </a:lnTo>
                  <a:lnTo>
                    <a:pt x="10585387" y="4217479"/>
                  </a:lnTo>
                  <a:lnTo>
                    <a:pt x="10589590" y="4223728"/>
                  </a:lnTo>
                  <a:lnTo>
                    <a:pt x="10595839" y="4227944"/>
                  </a:lnTo>
                  <a:lnTo>
                    <a:pt x="10603484" y="4229481"/>
                  </a:lnTo>
                  <a:lnTo>
                    <a:pt x="10611129" y="4227944"/>
                  </a:lnTo>
                  <a:lnTo>
                    <a:pt x="10617378" y="4223728"/>
                  </a:lnTo>
                  <a:lnTo>
                    <a:pt x="10621594" y="4217479"/>
                  </a:lnTo>
                  <a:lnTo>
                    <a:pt x="10623131" y="4209834"/>
                  </a:lnTo>
                  <a:close/>
                </a:path>
                <a:path w="14841219" h="10718800" extrusionOk="0">
                  <a:moveTo>
                    <a:pt x="10623131" y="4109732"/>
                  </a:moveTo>
                  <a:lnTo>
                    <a:pt x="10621594" y="4102087"/>
                  </a:lnTo>
                  <a:lnTo>
                    <a:pt x="10617378" y="4095851"/>
                  </a:lnTo>
                  <a:lnTo>
                    <a:pt x="10611129" y="4091635"/>
                  </a:lnTo>
                  <a:lnTo>
                    <a:pt x="10603484" y="4090085"/>
                  </a:lnTo>
                  <a:lnTo>
                    <a:pt x="10595839" y="4091635"/>
                  </a:lnTo>
                  <a:lnTo>
                    <a:pt x="10589590" y="4095851"/>
                  </a:lnTo>
                  <a:lnTo>
                    <a:pt x="10585387" y="4102087"/>
                  </a:lnTo>
                  <a:lnTo>
                    <a:pt x="10583837" y="4109732"/>
                  </a:lnTo>
                  <a:lnTo>
                    <a:pt x="10585387" y="4117390"/>
                  </a:lnTo>
                  <a:lnTo>
                    <a:pt x="10589590" y="4123639"/>
                  </a:lnTo>
                  <a:lnTo>
                    <a:pt x="10595839" y="4127843"/>
                  </a:lnTo>
                  <a:lnTo>
                    <a:pt x="10603484" y="4129392"/>
                  </a:lnTo>
                  <a:lnTo>
                    <a:pt x="10611129" y="4127843"/>
                  </a:lnTo>
                  <a:lnTo>
                    <a:pt x="10617378" y="4123639"/>
                  </a:lnTo>
                  <a:lnTo>
                    <a:pt x="10621594" y="4117390"/>
                  </a:lnTo>
                  <a:lnTo>
                    <a:pt x="10623131" y="4109732"/>
                  </a:lnTo>
                  <a:close/>
                </a:path>
                <a:path w="14841219" h="10718800" extrusionOk="0">
                  <a:moveTo>
                    <a:pt x="10623131" y="4009656"/>
                  </a:moveTo>
                  <a:lnTo>
                    <a:pt x="10621594" y="4001998"/>
                  </a:lnTo>
                  <a:lnTo>
                    <a:pt x="10617378" y="3995763"/>
                  </a:lnTo>
                  <a:lnTo>
                    <a:pt x="10611129" y="3991546"/>
                  </a:lnTo>
                  <a:lnTo>
                    <a:pt x="10603484" y="3990009"/>
                  </a:lnTo>
                  <a:lnTo>
                    <a:pt x="10595839" y="3991546"/>
                  </a:lnTo>
                  <a:lnTo>
                    <a:pt x="10589590" y="3995763"/>
                  </a:lnTo>
                  <a:lnTo>
                    <a:pt x="10585387" y="4001998"/>
                  </a:lnTo>
                  <a:lnTo>
                    <a:pt x="10583837" y="4009656"/>
                  </a:lnTo>
                  <a:lnTo>
                    <a:pt x="10585387" y="4017302"/>
                  </a:lnTo>
                  <a:lnTo>
                    <a:pt x="10589590" y="4023550"/>
                  </a:lnTo>
                  <a:lnTo>
                    <a:pt x="10595839" y="4027767"/>
                  </a:lnTo>
                  <a:lnTo>
                    <a:pt x="10603484" y="4029303"/>
                  </a:lnTo>
                  <a:lnTo>
                    <a:pt x="10611129" y="4027767"/>
                  </a:lnTo>
                  <a:lnTo>
                    <a:pt x="10617378" y="4023550"/>
                  </a:lnTo>
                  <a:lnTo>
                    <a:pt x="10621594" y="4017302"/>
                  </a:lnTo>
                  <a:lnTo>
                    <a:pt x="10623131" y="4009656"/>
                  </a:lnTo>
                  <a:close/>
                </a:path>
                <a:path w="14841219" h="10718800" extrusionOk="0">
                  <a:moveTo>
                    <a:pt x="10623131" y="3909555"/>
                  </a:moveTo>
                  <a:lnTo>
                    <a:pt x="10621594" y="3901910"/>
                  </a:lnTo>
                  <a:lnTo>
                    <a:pt x="10617378" y="3895661"/>
                  </a:lnTo>
                  <a:lnTo>
                    <a:pt x="10611129" y="3891457"/>
                  </a:lnTo>
                  <a:lnTo>
                    <a:pt x="10603484" y="3889908"/>
                  </a:lnTo>
                  <a:lnTo>
                    <a:pt x="10595839" y="3891457"/>
                  </a:lnTo>
                  <a:lnTo>
                    <a:pt x="10589590" y="3895661"/>
                  </a:lnTo>
                  <a:lnTo>
                    <a:pt x="10585387" y="3901910"/>
                  </a:lnTo>
                  <a:lnTo>
                    <a:pt x="10583837" y="3909555"/>
                  </a:lnTo>
                  <a:lnTo>
                    <a:pt x="10585387" y="3917200"/>
                  </a:lnTo>
                  <a:lnTo>
                    <a:pt x="10589590" y="3923449"/>
                  </a:lnTo>
                  <a:lnTo>
                    <a:pt x="10595839" y="3927652"/>
                  </a:lnTo>
                  <a:lnTo>
                    <a:pt x="10603484" y="3929202"/>
                  </a:lnTo>
                  <a:lnTo>
                    <a:pt x="10611129" y="3927652"/>
                  </a:lnTo>
                  <a:lnTo>
                    <a:pt x="10617378" y="3923449"/>
                  </a:lnTo>
                  <a:lnTo>
                    <a:pt x="10621594" y="3917200"/>
                  </a:lnTo>
                  <a:lnTo>
                    <a:pt x="10623131" y="3909555"/>
                  </a:lnTo>
                  <a:close/>
                </a:path>
                <a:path w="14841219" h="10718800" extrusionOk="0">
                  <a:moveTo>
                    <a:pt x="10623131" y="3809454"/>
                  </a:moveTo>
                  <a:lnTo>
                    <a:pt x="10621594" y="3801808"/>
                  </a:lnTo>
                  <a:lnTo>
                    <a:pt x="10617378" y="3795560"/>
                  </a:lnTo>
                  <a:lnTo>
                    <a:pt x="10611129" y="3791356"/>
                  </a:lnTo>
                  <a:lnTo>
                    <a:pt x="10603484" y="3789807"/>
                  </a:lnTo>
                  <a:lnTo>
                    <a:pt x="10595839" y="3791356"/>
                  </a:lnTo>
                  <a:lnTo>
                    <a:pt x="10589590" y="3795560"/>
                  </a:lnTo>
                  <a:lnTo>
                    <a:pt x="10585387" y="3801808"/>
                  </a:lnTo>
                  <a:lnTo>
                    <a:pt x="10583837" y="3809454"/>
                  </a:lnTo>
                  <a:lnTo>
                    <a:pt x="10585387" y="3817099"/>
                  </a:lnTo>
                  <a:lnTo>
                    <a:pt x="10589590" y="3823347"/>
                  </a:lnTo>
                  <a:lnTo>
                    <a:pt x="10595839" y="3827564"/>
                  </a:lnTo>
                  <a:lnTo>
                    <a:pt x="10603484" y="3829113"/>
                  </a:lnTo>
                  <a:lnTo>
                    <a:pt x="10611129" y="3827564"/>
                  </a:lnTo>
                  <a:lnTo>
                    <a:pt x="10617378" y="3823347"/>
                  </a:lnTo>
                  <a:lnTo>
                    <a:pt x="10621594" y="3817099"/>
                  </a:lnTo>
                  <a:lnTo>
                    <a:pt x="10623131" y="3809454"/>
                  </a:lnTo>
                  <a:close/>
                </a:path>
                <a:path w="14841219" h="10718800" extrusionOk="0">
                  <a:moveTo>
                    <a:pt x="10623131" y="3709365"/>
                  </a:moveTo>
                  <a:lnTo>
                    <a:pt x="10621594" y="3701719"/>
                  </a:lnTo>
                  <a:lnTo>
                    <a:pt x="10617378" y="3695471"/>
                  </a:lnTo>
                  <a:lnTo>
                    <a:pt x="10611129" y="3691255"/>
                  </a:lnTo>
                  <a:lnTo>
                    <a:pt x="10603484" y="3689718"/>
                  </a:lnTo>
                  <a:lnTo>
                    <a:pt x="10595839" y="3691255"/>
                  </a:lnTo>
                  <a:lnTo>
                    <a:pt x="10589590" y="3695471"/>
                  </a:lnTo>
                  <a:lnTo>
                    <a:pt x="10585387" y="3701719"/>
                  </a:lnTo>
                  <a:lnTo>
                    <a:pt x="10583837" y="3709365"/>
                  </a:lnTo>
                  <a:lnTo>
                    <a:pt x="10585387" y="3717010"/>
                  </a:lnTo>
                  <a:lnTo>
                    <a:pt x="10589590" y="3723246"/>
                  </a:lnTo>
                  <a:lnTo>
                    <a:pt x="10595839" y="3727462"/>
                  </a:lnTo>
                  <a:lnTo>
                    <a:pt x="10603484" y="3728999"/>
                  </a:lnTo>
                  <a:lnTo>
                    <a:pt x="10611129" y="3727462"/>
                  </a:lnTo>
                  <a:lnTo>
                    <a:pt x="10617378" y="3723246"/>
                  </a:lnTo>
                  <a:lnTo>
                    <a:pt x="10621594" y="3717010"/>
                  </a:lnTo>
                  <a:lnTo>
                    <a:pt x="10623131" y="3709365"/>
                  </a:lnTo>
                  <a:close/>
                </a:path>
                <a:path w="14841219" h="10718800" extrusionOk="0">
                  <a:moveTo>
                    <a:pt x="10623131" y="3609263"/>
                  </a:moveTo>
                  <a:lnTo>
                    <a:pt x="10621594" y="3601618"/>
                  </a:lnTo>
                  <a:lnTo>
                    <a:pt x="10617378" y="3595370"/>
                  </a:lnTo>
                  <a:lnTo>
                    <a:pt x="10611129" y="3591166"/>
                  </a:lnTo>
                  <a:lnTo>
                    <a:pt x="10603484" y="3589617"/>
                  </a:lnTo>
                  <a:lnTo>
                    <a:pt x="10595839" y="3591166"/>
                  </a:lnTo>
                  <a:lnTo>
                    <a:pt x="10589590" y="3595370"/>
                  </a:lnTo>
                  <a:lnTo>
                    <a:pt x="10585387" y="3601618"/>
                  </a:lnTo>
                  <a:lnTo>
                    <a:pt x="10583837" y="3609263"/>
                  </a:lnTo>
                  <a:lnTo>
                    <a:pt x="10585387" y="3616909"/>
                  </a:lnTo>
                  <a:lnTo>
                    <a:pt x="10589590" y="3623157"/>
                  </a:lnTo>
                  <a:lnTo>
                    <a:pt x="10595839" y="3627374"/>
                  </a:lnTo>
                  <a:lnTo>
                    <a:pt x="10603484" y="3628910"/>
                  </a:lnTo>
                  <a:lnTo>
                    <a:pt x="10611129" y="3627374"/>
                  </a:lnTo>
                  <a:lnTo>
                    <a:pt x="10617378" y="3623157"/>
                  </a:lnTo>
                  <a:lnTo>
                    <a:pt x="10621594" y="3616909"/>
                  </a:lnTo>
                  <a:lnTo>
                    <a:pt x="10623131" y="3609263"/>
                  </a:lnTo>
                  <a:close/>
                </a:path>
                <a:path w="14841219" h="10718800" extrusionOk="0">
                  <a:moveTo>
                    <a:pt x="10623131" y="3509175"/>
                  </a:moveTo>
                  <a:lnTo>
                    <a:pt x="10621594" y="3501517"/>
                  </a:lnTo>
                  <a:lnTo>
                    <a:pt x="10617378" y="3495281"/>
                  </a:lnTo>
                  <a:lnTo>
                    <a:pt x="10611129" y="3491077"/>
                  </a:lnTo>
                  <a:lnTo>
                    <a:pt x="10603484" y="3489528"/>
                  </a:lnTo>
                  <a:lnTo>
                    <a:pt x="10595839" y="3491077"/>
                  </a:lnTo>
                  <a:lnTo>
                    <a:pt x="10589590" y="3495281"/>
                  </a:lnTo>
                  <a:lnTo>
                    <a:pt x="10585387" y="3501517"/>
                  </a:lnTo>
                  <a:lnTo>
                    <a:pt x="10583837" y="3509175"/>
                  </a:lnTo>
                  <a:lnTo>
                    <a:pt x="10585387" y="3516820"/>
                  </a:lnTo>
                  <a:lnTo>
                    <a:pt x="10589590" y="3523069"/>
                  </a:lnTo>
                  <a:lnTo>
                    <a:pt x="10595839" y="3527272"/>
                  </a:lnTo>
                  <a:lnTo>
                    <a:pt x="10603484" y="3528822"/>
                  </a:lnTo>
                  <a:lnTo>
                    <a:pt x="10611129" y="3527272"/>
                  </a:lnTo>
                  <a:lnTo>
                    <a:pt x="10617378" y="3523069"/>
                  </a:lnTo>
                  <a:lnTo>
                    <a:pt x="10621594" y="3516820"/>
                  </a:lnTo>
                  <a:lnTo>
                    <a:pt x="10623131" y="3509175"/>
                  </a:lnTo>
                  <a:close/>
                </a:path>
                <a:path w="14841219" h="10718800" extrusionOk="0">
                  <a:moveTo>
                    <a:pt x="10623131" y="3409073"/>
                  </a:moveTo>
                  <a:lnTo>
                    <a:pt x="10621594" y="3401428"/>
                  </a:lnTo>
                  <a:lnTo>
                    <a:pt x="10617378" y="3395180"/>
                  </a:lnTo>
                  <a:lnTo>
                    <a:pt x="10611129" y="3390976"/>
                  </a:lnTo>
                  <a:lnTo>
                    <a:pt x="10603484" y="3389426"/>
                  </a:lnTo>
                  <a:lnTo>
                    <a:pt x="10595839" y="3390976"/>
                  </a:lnTo>
                  <a:lnTo>
                    <a:pt x="10589590" y="3395180"/>
                  </a:lnTo>
                  <a:lnTo>
                    <a:pt x="10585387" y="3401428"/>
                  </a:lnTo>
                  <a:lnTo>
                    <a:pt x="10583837" y="3409073"/>
                  </a:lnTo>
                  <a:lnTo>
                    <a:pt x="10585387" y="3416719"/>
                  </a:lnTo>
                  <a:lnTo>
                    <a:pt x="10589590" y="3422967"/>
                  </a:lnTo>
                  <a:lnTo>
                    <a:pt x="10595839" y="3427171"/>
                  </a:lnTo>
                  <a:lnTo>
                    <a:pt x="10603484" y="3428720"/>
                  </a:lnTo>
                  <a:lnTo>
                    <a:pt x="10611129" y="3427171"/>
                  </a:lnTo>
                  <a:lnTo>
                    <a:pt x="10617378" y="3422967"/>
                  </a:lnTo>
                  <a:lnTo>
                    <a:pt x="10621594" y="3416719"/>
                  </a:lnTo>
                  <a:lnTo>
                    <a:pt x="10623131" y="3409073"/>
                  </a:lnTo>
                  <a:close/>
                </a:path>
                <a:path w="14841219" h="10718800" extrusionOk="0">
                  <a:moveTo>
                    <a:pt x="10623131" y="3308972"/>
                  </a:moveTo>
                  <a:lnTo>
                    <a:pt x="10621594" y="3301327"/>
                  </a:lnTo>
                  <a:lnTo>
                    <a:pt x="10617378" y="3295078"/>
                  </a:lnTo>
                  <a:lnTo>
                    <a:pt x="10611129" y="3290862"/>
                  </a:lnTo>
                  <a:lnTo>
                    <a:pt x="10603484" y="3289312"/>
                  </a:lnTo>
                  <a:lnTo>
                    <a:pt x="10595839" y="3290862"/>
                  </a:lnTo>
                  <a:lnTo>
                    <a:pt x="10589590" y="3295078"/>
                  </a:lnTo>
                  <a:lnTo>
                    <a:pt x="10585387" y="3301327"/>
                  </a:lnTo>
                  <a:lnTo>
                    <a:pt x="10583837" y="3308972"/>
                  </a:lnTo>
                  <a:lnTo>
                    <a:pt x="10585387" y="3316617"/>
                  </a:lnTo>
                  <a:lnTo>
                    <a:pt x="10589590" y="3322866"/>
                  </a:lnTo>
                  <a:lnTo>
                    <a:pt x="10595839" y="3327082"/>
                  </a:lnTo>
                  <a:lnTo>
                    <a:pt x="10603484" y="3328632"/>
                  </a:lnTo>
                  <a:lnTo>
                    <a:pt x="10611129" y="3327082"/>
                  </a:lnTo>
                  <a:lnTo>
                    <a:pt x="10617378" y="3322866"/>
                  </a:lnTo>
                  <a:lnTo>
                    <a:pt x="10621594" y="3316617"/>
                  </a:lnTo>
                  <a:lnTo>
                    <a:pt x="10623131" y="3308972"/>
                  </a:lnTo>
                  <a:close/>
                </a:path>
                <a:path w="14841219" h="10718800" extrusionOk="0">
                  <a:moveTo>
                    <a:pt x="10623131" y="3208883"/>
                  </a:moveTo>
                  <a:lnTo>
                    <a:pt x="10621594" y="3201238"/>
                  </a:lnTo>
                  <a:lnTo>
                    <a:pt x="10617378" y="3194989"/>
                  </a:lnTo>
                  <a:lnTo>
                    <a:pt x="10611129" y="3190773"/>
                  </a:lnTo>
                  <a:lnTo>
                    <a:pt x="10603484" y="3189224"/>
                  </a:lnTo>
                  <a:lnTo>
                    <a:pt x="10595839" y="3190773"/>
                  </a:lnTo>
                  <a:lnTo>
                    <a:pt x="10589590" y="3194989"/>
                  </a:lnTo>
                  <a:lnTo>
                    <a:pt x="10585387" y="3201238"/>
                  </a:lnTo>
                  <a:lnTo>
                    <a:pt x="10583837" y="3208883"/>
                  </a:lnTo>
                  <a:lnTo>
                    <a:pt x="10585387" y="3216529"/>
                  </a:lnTo>
                  <a:lnTo>
                    <a:pt x="10589590" y="3222777"/>
                  </a:lnTo>
                  <a:lnTo>
                    <a:pt x="10595839" y="3226993"/>
                  </a:lnTo>
                  <a:lnTo>
                    <a:pt x="10603484" y="3228530"/>
                  </a:lnTo>
                  <a:lnTo>
                    <a:pt x="10611129" y="3226993"/>
                  </a:lnTo>
                  <a:lnTo>
                    <a:pt x="10617378" y="3222777"/>
                  </a:lnTo>
                  <a:lnTo>
                    <a:pt x="10621594" y="3216529"/>
                  </a:lnTo>
                  <a:lnTo>
                    <a:pt x="10623131" y="3208883"/>
                  </a:lnTo>
                  <a:close/>
                </a:path>
                <a:path w="14841219" h="10718800" extrusionOk="0">
                  <a:moveTo>
                    <a:pt x="10623131" y="3108782"/>
                  </a:moveTo>
                  <a:lnTo>
                    <a:pt x="10621594" y="3101136"/>
                  </a:lnTo>
                  <a:lnTo>
                    <a:pt x="10617378" y="3094888"/>
                  </a:lnTo>
                  <a:lnTo>
                    <a:pt x="10611129" y="3090684"/>
                  </a:lnTo>
                  <a:lnTo>
                    <a:pt x="10603484" y="3089135"/>
                  </a:lnTo>
                  <a:lnTo>
                    <a:pt x="10595839" y="3090684"/>
                  </a:lnTo>
                  <a:lnTo>
                    <a:pt x="10589590" y="3094888"/>
                  </a:lnTo>
                  <a:lnTo>
                    <a:pt x="10585387" y="3101136"/>
                  </a:lnTo>
                  <a:lnTo>
                    <a:pt x="10583837" y="3108782"/>
                  </a:lnTo>
                  <a:lnTo>
                    <a:pt x="10585387" y="3116440"/>
                  </a:lnTo>
                  <a:lnTo>
                    <a:pt x="10589590" y="3122676"/>
                  </a:lnTo>
                  <a:lnTo>
                    <a:pt x="10595839" y="3126892"/>
                  </a:lnTo>
                  <a:lnTo>
                    <a:pt x="10603484" y="3128429"/>
                  </a:lnTo>
                  <a:lnTo>
                    <a:pt x="10611129" y="3126892"/>
                  </a:lnTo>
                  <a:lnTo>
                    <a:pt x="10617378" y="3122676"/>
                  </a:lnTo>
                  <a:lnTo>
                    <a:pt x="10621594" y="3116440"/>
                  </a:lnTo>
                  <a:lnTo>
                    <a:pt x="10623131" y="3108782"/>
                  </a:lnTo>
                  <a:close/>
                </a:path>
                <a:path w="14841219" h="10718800" extrusionOk="0">
                  <a:moveTo>
                    <a:pt x="10623131" y="3008693"/>
                  </a:moveTo>
                  <a:lnTo>
                    <a:pt x="10621594" y="3001048"/>
                  </a:lnTo>
                  <a:lnTo>
                    <a:pt x="10617378" y="2994799"/>
                  </a:lnTo>
                  <a:lnTo>
                    <a:pt x="10611129" y="2990583"/>
                  </a:lnTo>
                  <a:lnTo>
                    <a:pt x="10603484" y="2989046"/>
                  </a:lnTo>
                  <a:lnTo>
                    <a:pt x="10595839" y="2990583"/>
                  </a:lnTo>
                  <a:lnTo>
                    <a:pt x="10589590" y="2994799"/>
                  </a:lnTo>
                  <a:lnTo>
                    <a:pt x="10585387" y="3001048"/>
                  </a:lnTo>
                  <a:lnTo>
                    <a:pt x="10583837" y="3008693"/>
                  </a:lnTo>
                  <a:lnTo>
                    <a:pt x="10585387" y="3016339"/>
                  </a:lnTo>
                  <a:lnTo>
                    <a:pt x="10589590" y="3022587"/>
                  </a:lnTo>
                  <a:lnTo>
                    <a:pt x="10595839" y="3026791"/>
                  </a:lnTo>
                  <a:lnTo>
                    <a:pt x="10603484" y="3028340"/>
                  </a:lnTo>
                  <a:lnTo>
                    <a:pt x="10611129" y="3026791"/>
                  </a:lnTo>
                  <a:lnTo>
                    <a:pt x="10617378" y="3022587"/>
                  </a:lnTo>
                  <a:lnTo>
                    <a:pt x="10621594" y="3016339"/>
                  </a:lnTo>
                  <a:lnTo>
                    <a:pt x="10623131" y="3008693"/>
                  </a:lnTo>
                  <a:close/>
                </a:path>
                <a:path w="14841219" h="10718800" extrusionOk="0">
                  <a:moveTo>
                    <a:pt x="10623131" y="2908592"/>
                  </a:moveTo>
                  <a:lnTo>
                    <a:pt x="10621594" y="2900946"/>
                  </a:lnTo>
                  <a:lnTo>
                    <a:pt x="10617378" y="2894698"/>
                  </a:lnTo>
                  <a:lnTo>
                    <a:pt x="10611129" y="2890494"/>
                  </a:lnTo>
                  <a:lnTo>
                    <a:pt x="10603484" y="2888945"/>
                  </a:lnTo>
                  <a:lnTo>
                    <a:pt x="10595839" y="2890494"/>
                  </a:lnTo>
                  <a:lnTo>
                    <a:pt x="10589590" y="2894698"/>
                  </a:lnTo>
                  <a:lnTo>
                    <a:pt x="10585387" y="2900946"/>
                  </a:lnTo>
                  <a:lnTo>
                    <a:pt x="10583837" y="2908592"/>
                  </a:lnTo>
                  <a:lnTo>
                    <a:pt x="10585387" y="2916237"/>
                  </a:lnTo>
                  <a:lnTo>
                    <a:pt x="10589590" y="2922486"/>
                  </a:lnTo>
                  <a:lnTo>
                    <a:pt x="10595839" y="2926702"/>
                  </a:lnTo>
                  <a:lnTo>
                    <a:pt x="10603484" y="2928239"/>
                  </a:lnTo>
                  <a:lnTo>
                    <a:pt x="10611129" y="2926702"/>
                  </a:lnTo>
                  <a:lnTo>
                    <a:pt x="10617378" y="2922486"/>
                  </a:lnTo>
                  <a:lnTo>
                    <a:pt x="10621594" y="2916237"/>
                  </a:lnTo>
                  <a:lnTo>
                    <a:pt x="10623131" y="2908592"/>
                  </a:lnTo>
                  <a:close/>
                </a:path>
                <a:path w="14841219" h="10718800" extrusionOk="0">
                  <a:moveTo>
                    <a:pt x="10623131" y="2808490"/>
                  </a:moveTo>
                  <a:lnTo>
                    <a:pt x="10621594" y="2800845"/>
                  </a:lnTo>
                  <a:lnTo>
                    <a:pt x="10617378" y="2794609"/>
                  </a:lnTo>
                  <a:lnTo>
                    <a:pt x="10611129" y="2790393"/>
                  </a:lnTo>
                  <a:lnTo>
                    <a:pt x="10603484" y="2788843"/>
                  </a:lnTo>
                  <a:lnTo>
                    <a:pt x="10595839" y="2790393"/>
                  </a:lnTo>
                  <a:lnTo>
                    <a:pt x="10589590" y="2794609"/>
                  </a:lnTo>
                  <a:lnTo>
                    <a:pt x="10585387" y="2800845"/>
                  </a:lnTo>
                  <a:lnTo>
                    <a:pt x="10583837" y="2808490"/>
                  </a:lnTo>
                  <a:lnTo>
                    <a:pt x="10585387" y="2816136"/>
                  </a:lnTo>
                  <a:lnTo>
                    <a:pt x="10589590" y="2822384"/>
                  </a:lnTo>
                  <a:lnTo>
                    <a:pt x="10595839" y="2826588"/>
                  </a:lnTo>
                  <a:lnTo>
                    <a:pt x="10603484" y="2828137"/>
                  </a:lnTo>
                  <a:lnTo>
                    <a:pt x="10611129" y="2826588"/>
                  </a:lnTo>
                  <a:lnTo>
                    <a:pt x="10617378" y="2822384"/>
                  </a:lnTo>
                  <a:lnTo>
                    <a:pt x="10621594" y="2816136"/>
                  </a:lnTo>
                  <a:lnTo>
                    <a:pt x="10623131" y="2808490"/>
                  </a:lnTo>
                  <a:close/>
                </a:path>
                <a:path w="14841219" h="10718800" extrusionOk="0">
                  <a:moveTo>
                    <a:pt x="10623131" y="2708402"/>
                  </a:moveTo>
                  <a:lnTo>
                    <a:pt x="10621594" y="2700756"/>
                  </a:lnTo>
                  <a:lnTo>
                    <a:pt x="10617378" y="2694508"/>
                  </a:lnTo>
                  <a:lnTo>
                    <a:pt x="10611129" y="2690304"/>
                  </a:lnTo>
                  <a:lnTo>
                    <a:pt x="10603484" y="2688755"/>
                  </a:lnTo>
                  <a:lnTo>
                    <a:pt x="10595839" y="2690304"/>
                  </a:lnTo>
                  <a:lnTo>
                    <a:pt x="10589590" y="2694508"/>
                  </a:lnTo>
                  <a:lnTo>
                    <a:pt x="10585387" y="2700756"/>
                  </a:lnTo>
                  <a:lnTo>
                    <a:pt x="10583837" y="2708402"/>
                  </a:lnTo>
                  <a:lnTo>
                    <a:pt x="10585387" y="2716047"/>
                  </a:lnTo>
                  <a:lnTo>
                    <a:pt x="10589590" y="2722283"/>
                  </a:lnTo>
                  <a:lnTo>
                    <a:pt x="10595839" y="2726486"/>
                  </a:lnTo>
                  <a:lnTo>
                    <a:pt x="10603484" y="2728036"/>
                  </a:lnTo>
                  <a:lnTo>
                    <a:pt x="10611129" y="2726486"/>
                  </a:lnTo>
                  <a:lnTo>
                    <a:pt x="10617378" y="2722283"/>
                  </a:lnTo>
                  <a:lnTo>
                    <a:pt x="10621594" y="2716047"/>
                  </a:lnTo>
                  <a:lnTo>
                    <a:pt x="10623131" y="2708402"/>
                  </a:lnTo>
                  <a:close/>
                </a:path>
                <a:path w="14841219" h="10718800" extrusionOk="0">
                  <a:moveTo>
                    <a:pt x="10623131" y="2608300"/>
                  </a:moveTo>
                  <a:lnTo>
                    <a:pt x="10621594" y="2600655"/>
                  </a:lnTo>
                  <a:lnTo>
                    <a:pt x="10617378" y="2594406"/>
                  </a:lnTo>
                  <a:lnTo>
                    <a:pt x="10611129" y="2590203"/>
                  </a:lnTo>
                  <a:lnTo>
                    <a:pt x="10603484" y="2588653"/>
                  </a:lnTo>
                  <a:lnTo>
                    <a:pt x="10595839" y="2590203"/>
                  </a:lnTo>
                  <a:lnTo>
                    <a:pt x="10589590" y="2594406"/>
                  </a:lnTo>
                  <a:lnTo>
                    <a:pt x="10585387" y="2600655"/>
                  </a:lnTo>
                  <a:lnTo>
                    <a:pt x="10583837" y="2608300"/>
                  </a:lnTo>
                  <a:lnTo>
                    <a:pt x="10585387" y="2615946"/>
                  </a:lnTo>
                  <a:lnTo>
                    <a:pt x="10589590" y="2622194"/>
                  </a:lnTo>
                  <a:lnTo>
                    <a:pt x="10595839" y="2626410"/>
                  </a:lnTo>
                  <a:lnTo>
                    <a:pt x="10603484" y="2627947"/>
                  </a:lnTo>
                  <a:lnTo>
                    <a:pt x="10611129" y="2626410"/>
                  </a:lnTo>
                  <a:lnTo>
                    <a:pt x="10617378" y="2622194"/>
                  </a:lnTo>
                  <a:lnTo>
                    <a:pt x="10621594" y="2615946"/>
                  </a:lnTo>
                  <a:lnTo>
                    <a:pt x="10623131" y="2608300"/>
                  </a:lnTo>
                  <a:close/>
                </a:path>
                <a:path w="14841219" h="10718800" extrusionOk="0">
                  <a:moveTo>
                    <a:pt x="10623131" y="2508212"/>
                  </a:moveTo>
                  <a:lnTo>
                    <a:pt x="10621594" y="2500566"/>
                  </a:lnTo>
                  <a:lnTo>
                    <a:pt x="10617378" y="2494318"/>
                  </a:lnTo>
                  <a:lnTo>
                    <a:pt x="10611129" y="2490101"/>
                  </a:lnTo>
                  <a:lnTo>
                    <a:pt x="10603484" y="2488565"/>
                  </a:lnTo>
                  <a:lnTo>
                    <a:pt x="10595839" y="2490101"/>
                  </a:lnTo>
                  <a:lnTo>
                    <a:pt x="10589590" y="2494318"/>
                  </a:lnTo>
                  <a:lnTo>
                    <a:pt x="10585387" y="2500566"/>
                  </a:lnTo>
                  <a:lnTo>
                    <a:pt x="10583837" y="2508212"/>
                  </a:lnTo>
                  <a:lnTo>
                    <a:pt x="10585387" y="2515857"/>
                  </a:lnTo>
                  <a:lnTo>
                    <a:pt x="10589590" y="2522105"/>
                  </a:lnTo>
                  <a:lnTo>
                    <a:pt x="10595839" y="2526309"/>
                  </a:lnTo>
                  <a:lnTo>
                    <a:pt x="10603484" y="2527858"/>
                  </a:lnTo>
                  <a:lnTo>
                    <a:pt x="10611129" y="2526309"/>
                  </a:lnTo>
                  <a:lnTo>
                    <a:pt x="10617378" y="2522105"/>
                  </a:lnTo>
                  <a:lnTo>
                    <a:pt x="10621594" y="2515857"/>
                  </a:lnTo>
                  <a:lnTo>
                    <a:pt x="10623131" y="2508212"/>
                  </a:lnTo>
                  <a:close/>
                </a:path>
                <a:path w="14841219" h="10718800" extrusionOk="0">
                  <a:moveTo>
                    <a:pt x="10623131" y="2408110"/>
                  </a:moveTo>
                  <a:lnTo>
                    <a:pt x="10621594" y="2400465"/>
                  </a:lnTo>
                  <a:lnTo>
                    <a:pt x="10617378" y="2394216"/>
                  </a:lnTo>
                  <a:lnTo>
                    <a:pt x="10611129" y="2390013"/>
                  </a:lnTo>
                  <a:lnTo>
                    <a:pt x="10603484" y="2388463"/>
                  </a:lnTo>
                  <a:lnTo>
                    <a:pt x="10595839" y="2390013"/>
                  </a:lnTo>
                  <a:lnTo>
                    <a:pt x="10589590" y="2394216"/>
                  </a:lnTo>
                  <a:lnTo>
                    <a:pt x="10585387" y="2400465"/>
                  </a:lnTo>
                  <a:lnTo>
                    <a:pt x="10583837" y="2408110"/>
                  </a:lnTo>
                  <a:lnTo>
                    <a:pt x="10585387" y="2415768"/>
                  </a:lnTo>
                  <a:lnTo>
                    <a:pt x="10589590" y="2422004"/>
                  </a:lnTo>
                  <a:lnTo>
                    <a:pt x="10595839" y="2426220"/>
                  </a:lnTo>
                  <a:lnTo>
                    <a:pt x="10603484" y="2427757"/>
                  </a:lnTo>
                  <a:lnTo>
                    <a:pt x="10611129" y="2426220"/>
                  </a:lnTo>
                  <a:lnTo>
                    <a:pt x="10617378" y="2422004"/>
                  </a:lnTo>
                  <a:lnTo>
                    <a:pt x="10621594" y="2415768"/>
                  </a:lnTo>
                  <a:lnTo>
                    <a:pt x="10623131" y="2408110"/>
                  </a:lnTo>
                  <a:close/>
                </a:path>
                <a:path w="14841219" h="10718800" extrusionOk="0">
                  <a:moveTo>
                    <a:pt x="10623131" y="2308021"/>
                  </a:moveTo>
                  <a:lnTo>
                    <a:pt x="10621594" y="2300363"/>
                  </a:lnTo>
                  <a:lnTo>
                    <a:pt x="10617378" y="2294128"/>
                  </a:lnTo>
                  <a:lnTo>
                    <a:pt x="10611129" y="2289911"/>
                  </a:lnTo>
                  <a:lnTo>
                    <a:pt x="10603484" y="2288362"/>
                  </a:lnTo>
                  <a:lnTo>
                    <a:pt x="10595839" y="2289911"/>
                  </a:lnTo>
                  <a:lnTo>
                    <a:pt x="10589590" y="2294128"/>
                  </a:lnTo>
                  <a:lnTo>
                    <a:pt x="10585387" y="2300363"/>
                  </a:lnTo>
                  <a:lnTo>
                    <a:pt x="10583837" y="2308021"/>
                  </a:lnTo>
                  <a:lnTo>
                    <a:pt x="10585387" y="2315667"/>
                  </a:lnTo>
                  <a:lnTo>
                    <a:pt x="10589590" y="2321903"/>
                  </a:lnTo>
                  <a:lnTo>
                    <a:pt x="10595839" y="2326119"/>
                  </a:lnTo>
                  <a:lnTo>
                    <a:pt x="10603484" y="2327656"/>
                  </a:lnTo>
                  <a:lnTo>
                    <a:pt x="10611129" y="2326119"/>
                  </a:lnTo>
                  <a:lnTo>
                    <a:pt x="10617378" y="2321903"/>
                  </a:lnTo>
                  <a:lnTo>
                    <a:pt x="10621594" y="2315667"/>
                  </a:lnTo>
                  <a:lnTo>
                    <a:pt x="10623131" y="2308021"/>
                  </a:lnTo>
                  <a:close/>
                </a:path>
                <a:path w="14841219" h="10718800" extrusionOk="0">
                  <a:moveTo>
                    <a:pt x="10623131" y="2207933"/>
                  </a:moveTo>
                  <a:lnTo>
                    <a:pt x="10621594" y="2200275"/>
                  </a:lnTo>
                  <a:lnTo>
                    <a:pt x="10617378" y="2194026"/>
                  </a:lnTo>
                  <a:lnTo>
                    <a:pt x="10611129" y="2189810"/>
                  </a:lnTo>
                  <a:lnTo>
                    <a:pt x="10603484" y="2188273"/>
                  </a:lnTo>
                  <a:lnTo>
                    <a:pt x="10595839" y="2189810"/>
                  </a:lnTo>
                  <a:lnTo>
                    <a:pt x="10589590" y="2194026"/>
                  </a:lnTo>
                  <a:lnTo>
                    <a:pt x="10585387" y="2200275"/>
                  </a:lnTo>
                  <a:lnTo>
                    <a:pt x="10583837" y="2207933"/>
                  </a:lnTo>
                  <a:lnTo>
                    <a:pt x="10585387" y="2215565"/>
                  </a:lnTo>
                  <a:lnTo>
                    <a:pt x="10589590" y="2221814"/>
                  </a:lnTo>
                  <a:lnTo>
                    <a:pt x="10595839" y="2226030"/>
                  </a:lnTo>
                  <a:lnTo>
                    <a:pt x="10603484" y="2227567"/>
                  </a:lnTo>
                  <a:lnTo>
                    <a:pt x="10611129" y="2226030"/>
                  </a:lnTo>
                  <a:lnTo>
                    <a:pt x="10617378" y="2221814"/>
                  </a:lnTo>
                  <a:lnTo>
                    <a:pt x="10621594" y="2215565"/>
                  </a:lnTo>
                  <a:lnTo>
                    <a:pt x="10623131" y="2207933"/>
                  </a:lnTo>
                  <a:close/>
                </a:path>
                <a:path w="14841219" h="10718800" extrusionOk="0">
                  <a:moveTo>
                    <a:pt x="10623131" y="2107819"/>
                  </a:moveTo>
                  <a:lnTo>
                    <a:pt x="10621594" y="2100173"/>
                  </a:lnTo>
                  <a:lnTo>
                    <a:pt x="10617378" y="2093937"/>
                  </a:lnTo>
                  <a:lnTo>
                    <a:pt x="10611129" y="2089721"/>
                  </a:lnTo>
                  <a:lnTo>
                    <a:pt x="10603484" y="2088172"/>
                  </a:lnTo>
                  <a:lnTo>
                    <a:pt x="10595839" y="2089721"/>
                  </a:lnTo>
                  <a:lnTo>
                    <a:pt x="10589590" y="2093937"/>
                  </a:lnTo>
                  <a:lnTo>
                    <a:pt x="10585387" y="2100173"/>
                  </a:lnTo>
                  <a:lnTo>
                    <a:pt x="10583837" y="2107819"/>
                  </a:lnTo>
                  <a:lnTo>
                    <a:pt x="10585387" y="2115464"/>
                  </a:lnTo>
                  <a:lnTo>
                    <a:pt x="10589590" y="2121712"/>
                  </a:lnTo>
                  <a:lnTo>
                    <a:pt x="10595839" y="2125929"/>
                  </a:lnTo>
                  <a:lnTo>
                    <a:pt x="10603484" y="2127466"/>
                  </a:lnTo>
                  <a:lnTo>
                    <a:pt x="10611129" y="2125929"/>
                  </a:lnTo>
                  <a:lnTo>
                    <a:pt x="10617378" y="2121712"/>
                  </a:lnTo>
                  <a:lnTo>
                    <a:pt x="10621594" y="2115464"/>
                  </a:lnTo>
                  <a:lnTo>
                    <a:pt x="10623131" y="2107819"/>
                  </a:lnTo>
                  <a:close/>
                </a:path>
                <a:path w="14841219" h="10718800" extrusionOk="0">
                  <a:moveTo>
                    <a:pt x="10623131" y="2007730"/>
                  </a:moveTo>
                  <a:lnTo>
                    <a:pt x="10621594" y="2000084"/>
                  </a:lnTo>
                  <a:lnTo>
                    <a:pt x="10617378" y="1993836"/>
                  </a:lnTo>
                  <a:lnTo>
                    <a:pt x="10611129" y="1989632"/>
                  </a:lnTo>
                  <a:lnTo>
                    <a:pt x="10603484" y="1988083"/>
                  </a:lnTo>
                  <a:lnTo>
                    <a:pt x="10595839" y="1989632"/>
                  </a:lnTo>
                  <a:lnTo>
                    <a:pt x="10589590" y="1993836"/>
                  </a:lnTo>
                  <a:lnTo>
                    <a:pt x="10585387" y="2000084"/>
                  </a:lnTo>
                  <a:lnTo>
                    <a:pt x="10583837" y="2007730"/>
                  </a:lnTo>
                  <a:lnTo>
                    <a:pt x="10585387" y="2015375"/>
                  </a:lnTo>
                  <a:lnTo>
                    <a:pt x="10589590" y="2021624"/>
                  </a:lnTo>
                  <a:lnTo>
                    <a:pt x="10595839" y="2025827"/>
                  </a:lnTo>
                  <a:lnTo>
                    <a:pt x="10603484" y="2027377"/>
                  </a:lnTo>
                  <a:lnTo>
                    <a:pt x="10611129" y="2025827"/>
                  </a:lnTo>
                  <a:lnTo>
                    <a:pt x="10617378" y="2021624"/>
                  </a:lnTo>
                  <a:lnTo>
                    <a:pt x="10621594" y="2015375"/>
                  </a:lnTo>
                  <a:lnTo>
                    <a:pt x="10623131" y="2007730"/>
                  </a:lnTo>
                  <a:close/>
                </a:path>
                <a:path w="14841219" h="10718800" extrusionOk="0">
                  <a:moveTo>
                    <a:pt x="10623131" y="1907628"/>
                  </a:moveTo>
                  <a:lnTo>
                    <a:pt x="10621594" y="1899983"/>
                  </a:lnTo>
                  <a:lnTo>
                    <a:pt x="10617378" y="1893735"/>
                  </a:lnTo>
                  <a:lnTo>
                    <a:pt x="10611129" y="1889531"/>
                  </a:lnTo>
                  <a:lnTo>
                    <a:pt x="10603484" y="1887982"/>
                  </a:lnTo>
                  <a:lnTo>
                    <a:pt x="10595839" y="1889531"/>
                  </a:lnTo>
                  <a:lnTo>
                    <a:pt x="10589590" y="1893735"/>
                  </a:lnTo>
                  <a:lnTo>
                    <a:pt x="10585387" y="1899983"/>
                  </a:lnTo>
                  <a:lnTo>
                    <a:pt x="10583837" y="1907628"/>
                  </a:lnTo>
                  <a:lnTo>
                    <a:pt x="10585387" y="1915274"/>
                  </a:lnTo>
                  <a:lnTo>
                    <a:pt x="10589590" y="1921522"/>
                  </a:lnTo>
                  <a:lnTo>
                    <a:pt x="10595839" y="1925739"/>
                  </a:lnTo>
                  <a:lnTo>
                    <a:pt x="10603484" y="1927288"/>
                  </a:lnTo>
                  <a:lnTo>
                    <a:pt x="10611129" y="1925739"/>
                  </a:lnTo>
                  <a:lnTo>
                    <a:pt x="10617378" y="1921522"/>
                  </a:lnTo>
                  <a:lnTo>
                    <a:pt x="10621594" y="1915274"/>
                  </a:lnTo>
                  <a:lnTo>
                    <a:pt x="10623131" y="1907628"/>
                  </a:lnTo>
                  <a:close/>
                </a:path>
                <a:path w="14841219" h="10718800" extrusionOk="0">
                  <a:moveTo>
                    <a:pt x="10623131" y="1807527"/>
                  </a:moveTo>
                  <a:lnTo>
                    <a:pt x="10621594" y="1799882"/>
                  </a:lnTo>
                  <a:lnTo>
                    <a:pt x="10617378" y="1793646"/>
                  </a:lnTo>
                  <a:lnTo>
                    <a:pt x="10611129" y="1789430"/>
                  </a:lnTo>
                  <a:lnTo>
                    <a:pt x="10603484" y="1787893"/>
                  </a:lnTo>
                  <a:lnTo>
                    <a:pt x="10595839" y="1789430"/>
                  </a:lnTo>
                  <a:lnTo>
                    <a:pt x="10589590" y="1793646"/>
                  </a:lnTo>
                  <a:lnTo>
                    <a:pt x="10585387" y="1799882"/>
                  </a:lnTo>
                  <a:lnTo>
                    <a:pt x="10583837" y="1807527"/>
                  </a:lnTo>
                  <a:lnTo>
                    <a:pt x="10585387" y="1815185"/>
                  </a:lnTo>
                  <a:lnTo>
                    <a:pt x="10589590" y="1821421"/>
                  </a:lnTo>
                  <a:lnTo>
                    <a:pt x="10595839" y="1825637"/>
                  </a:lnTo>
                  <a:lnTo>
                    <a:pt x="10603484" y="1827187"/>
                  </a:lnTo>
                  <a:lnTo>
                    <a:pt x="10611129" y="1825637"/>
                  </a:lnTo>
                  <a:lnTo>
                    <a:pt x="10617378" y="1821421"/>
                  </a:lnTo>
                  <a:lnTo>
                    <a:pt x="10621594" y="1815185"/>
                  </a:lnTo>
                  <a:lnTo>
                    <a:pt x="10623131" y="1807527"/>
                  </a:lnTo>
                  <a:close/>
                </a:path>
                <a:path w="14841219" h="10718800" extrusionOk="0">
                  <a:moveTo>
                    <a:pt x="10623131" y="1707438"/>
                  </a:moveTo>
                  <a:lnTo>
                    <a:pt x="10621594" y="1699793"/>
                  </a:lnTo>
                  <a:lnTo>
                    <a:pt x="10617378" y="1693545"/>
                  </a:lnTo>
                  <a:lnTo>
                    <a:pt x="10611129" y="1689328"/>
                  </a:lnTo>
                  <a:lnTo>
                    <a:pt x="10603484" y="1687791"/>
                  </a:lnTo>
                  <a:lnTo>
                    <a:pt x="10595839" y="1689328"/>
                  </a:lnTo>
                  <a:lnTo>
                    <a:pt x="10589590" y="1693545"/>
                  </a:lnTo>
                  <a:lnTo>
                    <a:pt x="10585387" y="1699793"/>
                  </a:lnTo>
                  <a:lnTo>
                    <a:pt x="10583837" y="1707438"/>
                  </a:lnTo>
                  <a:lnTo>
                    <a:pt x="10585387" y="1715084"/>
                  </a:lnTo>
                  <a:lnTo>
                    <a:pt x="10589590" y="1721332"/>
                  </a:lnTo>
                  <a:lnTo>
                    <a:pt x="10595839" y="1725549"/>
                  </a:lnTo>
                  <a:lnTo>
                    <a:pt x="10603484" y="1727085"/>
                  </a:lnTo>
                  <a:lnTo>
                    <a:pt x="10611129" y="1725549"/>
                  </a:lnTo>
                  <a:lnTo>
                    <a:pt x="10617378" y="1721332"/>
                  </a:lnTo>
                  <a:lnTo>
                    <a:pt x="10621594" y="1715084"/>
                  </a:lnTo>
                  <a:lnTo>
                    <a:pt x="10623131" y="1707438"/>
                  </a:lnTo>
                  <a:close/>
                </a:path>
                <a:path w="14841219" h="10718800" extrusionOk="0">
                  <a:moveTo>
                    <a:pt x="10623131" y="1607350"/>
                  </a:moveTo>
                  <a:lnTo>
                    <a:pt x="10621594" y="1599692"/>
                  </a:lnTo>
                  <a:lnTo>
                    <a:pt x="10617378" y="1593443"/>
                  </a:lnTo>
                  <a:lnTo>
                    <a:pt x="10611129" y="1589239"/>
                  </a:lnTo>
                  <a:lnTo>
                    <a:pt x="10603484" y="1587690"/>
                  </a:lnTo>
                  <a:lnTo>
                    <a:pt x="10595839" y="1589239"/>
                  </a:lnTo>
                  <a:lnTo>
                    <a:pt x="10589590" y="1593443"/>
                  </a:lnTo>
                  <a:lnTo>
                    <a:pt x="10585387" y="1599692"/>
                  </a:lnTo>
                  <a:lnTo>
                    <a:pt x="10583837" y="1607350"/>
                  </a:lnTo>
                  <a:lnTo>
                    <a:pt x="10585387" y="1614995"/>
                  </a:lnTo>
                  <a:lnTo>
                    <a:pt x="10589590" y="1621231"/>
                  </a:lnTo>
                  <a:lnTo>
                    <a:pt x="10595839" y="1625434"/>
                  </a:lnTo>
                  <a:lnTo>
                    <a:pt x="10603484" y="1626984"/>
                  </a:lnTo>
                  <a:lnTo>
                    <a:pt x="10611129" y="1625434"/>
                  </a:lnTo>
                  <a:lnTo>
                    <a:pt x="10617378" y="1621231"/>
                  </a:lnTo>
                  <a:lnTo>
                    <a:pt x="10621594" y="1614995"/>
                  </a:lnTo>
                  <a:lnTo>
                    <a:pt x="10623131" y="1607350"/>
                  </a:lnTo>
                  <a:close/>
                </a:path>
                <a:path w="14841219" h="10718800" extrusionOk="0">
                  <a:moveTo>
                    <a:pt x="10623131" y="1507248"/>
                  </a:moveTo>
                  <a:lnTo>
                    <a:pt x="10621594" y="1499603"/>
                  </a:lnTo>
                  <a:lnTo>
                    <a:pt x="10617378" y="1493354"/>
                  </a:lnTo>
                  <a:lnTo>
                    <a:pt x="10611129" y="1489151"/>
                  </a:lnTo>
                  <a:lnTo>
                    <a:pt x="10603484" y="1487601"/>
                  </a:lnTo>
                  <a:lnTo>
                    <a:pt x="10595839" y="1489151"/>
                  </a:lnTo>
                  <a:lnTo>
                    <a:pt x="10589590" y="1493354"/>
                  </a:lnTo>
                  <a:lnTo>
                    <a:pt x="10585387" y="1499603"/>
                  </a:lnTo>
                  <a:lnTo>
                    <a:pt x="10583837" y="1507248"/>
                  </a:lnTo>
                  <a:lnTo>
                    <a:pt x="10585387" y="1514894"/>
                  </a:lnTo>
                  <a:lnTo>
                    <a:pt x="10589590" y="1521142"/>
                  </a:lnTo>
                  <a:lnTo>
                    <a:pt x="10595839" y="1525358"/>
                  </a:lnTo>
                  <a:lnTo>
                    <a:pt x="10603484" y="1526895"/>
                  </a:lnTo>
                  <a:lnTo>
                    <a:pt x="10611129" y="1525358"/>
                  </a:lnTo>
                  <a:lnTo>
                    <a:pt x="10617378" y="1521142"/>
                  </a:lnTo>
                  <a:lnTo>
                    <a:pt x="10621594" y="1514894"/>
                  </a:lnTo>
                  <a:lnTo>
                    <a:pt x="10623131" y="1507248"/>
                  </a:lnTo>
                  <a:close/>
                </a:path>
                <a:path w="14841219" h="10718800" extrusionOk="0">
                  <a:moveTo>
                    <a:pt x="10623131" y="1407147"/>
                  </a:moveTo>
                  <a:lnTo>
                    <a:pt x="10621594" y="1399501"/>
                  </a:lnTo>
                  <a:lnTo>
                    <a:pt x="10617378" y="1393266"/>
                  </a:lnTo>
                  <a:lnTo>
                    <a:pt x="10611129" y="1389049"/>
                  </a:lnTo>
                  <a:lnTo>
                    <a:pt x="10603484" y="1387500"/>
                  </a:lnTo>
                  <a:lnTo>
                    <a:pt x="10595839" y="1389049"/>
                  </a:lnTo>
                  <a:lnTo>
                    <a:pt x="10589590" y="1393266"/>
                  </a:lnTo>
                  <a:lnTo>
                    <a:pt x="10585387" y="1399501"/>
                  </a:lnTo>
                  <a:lnTo>
                    <a:pt x="10583837" y="1407147"/>
                  </a:lnTo>
                  <a:lnTo>
                    <a:pt x="10585387" y="1414792"/>
                  </a:lnTo>
                  <a:lnTo>
                    <a:pt x="10589590" y="1421041"/>
                  </a:lnTo>
                  <a:lnTo>
                    <a:pt x="10595839" y="1425257"/>
                  </a:lnTo>
                  <a:lnTo>
                    <a:pt x="10603484" y="1426806"/>
                  </a:lnTo>
                  <a:lnTo>
                    <a:pt x="10611129" y="1425257"/>
                  </a:lnTo>
                  <a:lnTo>
                    <a:pt x="10617378" y="1421041"/>
                  </a:lnTo>
                  <a:lnTo>
                    <a:pt x="10621594" y="1414792"/>
                  </a:lnTo>
                  <a:lnTo>
                    <a:pt x="10623131" y="1407147"/>
                  </a:lnTo>
                  <a:close/>
                </a:path>
                <a:path w="14841219" h="10718800" extrusionOk="0">
                  <a:moveTo>
                    <a:pt x="10623131" y="1307058"/>
                  </a:moveTo>
                  <a:lnTo>
                    <a:pt x="10621594" y="1299413"/>
                  </a:lnTo>
                  <a:lnTo>
                    <a:pt x="10617378" y="1293164"/>
                  </a:lnTo>
                  <a:lnTo>
                    <a:pt x="10611129" y="1288948"/>
                  </a:lnTo>
                  <a:lnTo>
                    <a:pt x="10603484" y="1287399"/>
                  </a:lnTo>
                  <a:lnTo>
                    <a:pt x="10595839" y="1288948"/>
                  </a:lnTo>
                  <a:lnTo>
                    <a:pt x="10589590" y="1293164"/>
                  </a:lnTo>
                  <a:lnTo>
                    <a:pt x="10585387" y="1299413"/>
                  </a:lnTo>
                  <a:lnTo>
                    <a:pt x="10583837" y="1307058"/>
                  </a:lnTo>
                  <a:lnTo>
                    <a:pt x="10585387" y="1314704"/>
                  </a:lnTo>
                  <a:lnTo>
                    <a:pt x="10589590" y="1320952"/>
                  </a:lnTo>
                  <a:lnTo>
                    <a:pt x="10595839" y="1325156"/>
                  </a:lnTo>
                  <a:lnTo>
                    <a:pt x="10603484" y="1326705"/>
                  </a:lnTo>
                  <a:lnTo>
                    <a:pt x="10611129" y="1325156"/>
                  </a:lnTo>
                  <a:lnTo>
                    <a:pt x="10617378" y="1320952"/>
                  </a:lnTo>
                  <a:lnTo>
                    <a:pt x="10621594" y="1314704"/>
                  </a:lnTo>
                  <a:lnTo>
                    <a:pt x="10623131" y="1307058"/>
                  </a:lnTo>
                  <a:close/>
                </a:path>
                <a:path w="14841219" h="10718800" extrusionOk="0">
                  <a:moveTo>
                    <a:pt x="10623131" y="1206957"/>
                  </a:moveTo>
                  <a:lnTo>
                    <a:pt x="10621594" y="1199311"/>
                  </a:lnTo>
                  <a:lnTo>
                    <a:pt x="10617378" y="1193063"/>
                  </a:lnTo>
                  <a:lnTo>
                    <a:pt x="10611129" y="1188847"/>
                  </a:lnTo>
                  <a:lnTo>
                    <a:pt x="10603484" y="1187310"/>
                  </a:lnTo>
                  <a:lnTo>
                    <a:pt x="10595839" y="1188847"/>
                  </a:lnTo>
                  <a:lnTo>
                    <a:pt x="10589590" y="1193063"/>
                  </a:lnTo>
                  <a:lnTo>
                    <a:pt x="10585387" y="1199311"/>
                  </a:lnTo>
                  <a:lnTo>
                    <a:pt x="10583837" y="1206957"/>
                  </a:lnTo>
                  <a:lnTo>
                    <a:pt x="10585387" y="1214602"/>
                  </a:lnTo>
                  <a:lnTo>
                    <a:pt x="10589590" y="1220851"/>
                  </a:lnTo>
                  <a:lnTo>
                    <a:pt x="10595839" y="1225054"/>
                  </a:lnTo>
                  <a:lnTo>
                    <a:pt x="10603484" y="1226604"/>
                  </a:lnTo>
                  <a:lnTo>
                    <a:pt x="10611129" y="1225054"/>
                  </a:lnTo>
                  <a:lnTo>
                    <a:pt x="10617378" y="1220851"/>
                  </a:lnTo>
                  <a:lnTo>
                    <a:pt x="10621594" y="1214602"/>
                  </a:lnTo>
                  <a:lnTo>
                    <a:pt x="10623131" y="1206957"/>
                  </a:lnTo>
                  <a:close/>
                </a:path>
                <a:path w="14841219" h="10718800" extrusionOk="0">
                  <a:moveTo>
                    <a:pt x="10623131" y="1106855"/>
                  </a:moveTo>
                  <a:lnTo>
                    <a:pt x="10621594" y="1099210"/>
                  </a:lnTo>
                  <a:lnTo>
                    <a:pt x="10617378" y="1092974"/>
                  </a:lnTo>
                  <a:lnTo>
                    <a:pt x="10611129" y="1088758"/>
                  </a:lnTo>
                  <a:lnTo>
                    <a:pt x="10603484" y="1087221"/>
                  </a:lnTo>
                  <a:lnTo>
                    <a:pt x="10595839" y="1088758"/>
                  </a:lnTo>
                  <a:lnTo>
                    <a:pt x="10589590" y="1092974"/>
                  </a:lnTo>
                  <a:lnTo>
                    <a:pt x="10585387" y="1099210"/>
                  </a:lnTo>
                  <a:lnTo>
                    <a:pt x="10583837" y="1106855"/>
                  </a:lnTo>
                  <a:lnTo>
                    <a:pt x="10585387" y="1114501"/>
                  </a:lnTo>
                  <a:lnTo>
                    <a:pt x="10589590" y="1120749"/>
                  </a:lnTo>
                  <a:lnTo>
                    <a:pt x="10595839" y="1124966"/>
                  </a:lnTo>
                  <a:lnTo>
                    <a:pt x="10603484" y="1126502"/>
                  </a:lnTo>
                  <a:lnTo>
                    <a:pt x="10611129" y="1124966"/>
                  </a:lnTo>
                  <a:lnTo>
                    <a:pt x="10617378" y="1120749"/>
                  </a:lnTo>
                  <a:lnTo>
                    <a:pt x="10621594" y="1114501"/>
                  </a:lnTo>
                  <a:lnTo>
                    <a:pt x="10623131" y="1106855"/>
                  </a:lnTo>
                  <a:close/>
                </a:path>
                <a:path w="14841219" h="10718800" extrusionOk="0">
                  <a:moveTo>
                    <a:pt x="10697121" y="4855807"/>
                  </a:moveTo>
                  <a:lnTo>
                    <a:pt x="10695572" y="4848149"/>
                  </a:lnTo>
                  <a:lnTo>
                    <a:pt x="10691368" y="4841913"/>
                  </a:lnTo>
                  <a:lnTo>
                    <a:pt x="10685120" y="4837696"/>
                  </a:lnTo>
                  <a:lnTo>
                    <a:pt x="10677474" y="4836160"/>
                  </a:lnTo>
                  <a:lnTo>
                    <a:pt x="10669829" y="4837696"/>
                  </a:lnTo>
                  <a:lnTo>
                    <a:pt x="10663580" y="4841913"/>
                  </a:lnTo>
                  <a:lnTo>
                    <a:pt x="10659377" y="4848149"/>
                  </a:lnTo>
                  <a:lnTo>
                    <a:pt x="10657827" y="4855807"/>
                  </a:lnTo>
                  <a:lnTo>
                    <a:pt x="10659377" y="4863452"/>
                  </a:lnTo>
                  <a:lnTo>
                    <a:pt x="10663580" y="4869688"/>
                  </a:lnTo>
                  <a:lnTo>
                    <a:pt x="10669829" y="4873904"/>
                  </a:lnTo>
                  <a:lnTo>
                    <a:pt x="10677474" y="4875441"/>
                  </a:lnTo>
                  <a:lnTo>
                    <a:pt x="10685120" y="4873904"/>
                  </a:lnTo>
                  <a:lnTo>
                    <a:pt x="10691368" y="4869688"/>
                  </a:lnTo>
                  <a:lnTo>
                    <a:pt x="10695572" y="4863452"/>
                  </a:lnTo>
                  <a:lnTo>
                    <a:pt x="10697121" y="4855807"/>
                  </a:lnTo>
                  <a:close/>
                </a:path>
                <a:path w="14841219" h="10718800" extrusionOk="0">
                  <a:moveTo>
                    <a:pt x="10697121" y="4755705"/>
                  </a:moveTo>
                  <a:lnTo>
                    <a:pt x="10695572" y="4748060"/>
                  </a:lnTo>
                  <a:lnTo>
                    <a:pt x="10691368" y="4741824"/>
                  </a:lnTo>
                  <a:lnTo>
                    <a:pt x="10685120" y="4737608"/>
                  </a:lnTo>
                  <a:lnTo>
                    <a:pt x="10677474" y="4736058"/>
                  </a:lnTo>
                  <a:lnTo>
                    <a:pt x="10669829" y="4737608"/>
                  </a:lnTo>
                  <a:lnTo>
                    <a:pt x="10663580" y="4741824"/>
                  </a:lnTo>
                  <a:lnTo>
                    <a:pt x="10659377" y="4748060"/>
                  </a:lnTo>
                  <a:lnTo>
                    <a:pt x="10657827" y="4755705"/>
                  </a:lnTo>
                  <a:lnTo>
                    <a:pt x="10659377" y="4763351"/>
                  </a:lnTo>
                  <a:lnTo>
                    <a:pt x="10663580" y="4769599"/>
                  </a:lnTo>
                  <a:lnTo>
                    <a:pt x="10669829" y="4773803"/>
                  </a:lnTo>
                  <a:lnTo>
                    <a:pt x="10677474" y="4775352"/>
                  </a:lnTo>
                  <a:lnTo>
                    <a:pt x="10685120" y="4773803"/>
                  </a:lnTo>
                  <a:lnTo>
                    <a:pt x="10691368" y="4769599"/>
                  </a:lnTo>
                  <a:lnTo>
                    <a:pt x="10695572" y="4763351"/>
                  </a:lnTo>
                  <a:lnTo>
                    <a:pt x="10697121" y="4755705"/>
                  </a:lnTo>
                  <a:close/>
                </a:path>
                <a:path w="14841219" h="10718800" extrusionOk="0">
                  <a:moveTo>
                    <a:pt x="10697121" y="4655617"/>
                  </a:moveTo>
                  <a:lnTo>
                    <a:pt x="10695572" y="4647958"/>
                  </a:lnTo>
                  <a:lnTo>
                    <a:pt x="10691368" y="4641723"/>
                  </a:lnTo>
                  <a:lnTo>
                    <a:pt x="10685120" y="4637519"/>
                  </a:lnTo>
                  <a:lnTo>
                    <a:pt x="10677474" y="4635970"/>
                  </a:lnTo>
                  <a:lnTo>
                    <a:pt x="10669829" y="4637519"/>
                  </a:lnTo>
                  <a:lnTo>
                    <a:pt x="10663580" y="4641723"/>
                  </a:lnTo>
                  <a:lnTo>
                    <a:pt x="10659377" y="4647958"/>
                  </a:lnTo>
                  <a:lnTo>
                    <a:pt x="10657827" y="4655617"/>
                  </a:lnTo>
                  <a:lnTo>
                    <a:pt x="10659377" y="4663262"/>
                  </a:lnTo>
                  <a:lnTo>
                    <a:pt x="10663580" y="4669510"/>
                  </a:lnTo>
                  <a:lnTo>
                    <a:pt x="10669829" y="4673727"/>
                  </a:lnTo>
                  <a:lnTo>
                    <a:pt x="10677474" y="4675263"/>
                  </a:lnTo>
                  <a:lnTo>
                    <a:pt x="10685120" y="4673727"/>
                  </a:lnTo>
                  <a:lnTo>
                    <a:pt x="10691368" y="4669510"/>
                  </a:lnTo>
                  <a:lnTo>
                    <a:pt x="10695572" y="4663262"/>
                  </a:lnTo>
                  <a:lnTo>
                    <a:pt x="10697121" y="4655617"/>
                  </a:lnTo>
                  <a:close/>
                </a:path>
                <a:path w="14841219" h="10718800" extrusionOk="0">
                  <a:moveTo>
                    <a:pt x="10697121" y="4555528"/>
                  </a:moveTo>
                  <a:lnTo>
                    <a:pt x="10695572" y="4547870"/>
                  </a:lnTo>
                  <a:lnTo>
                    <a:pt x="10691368" y="4541634"/>
                  </a:lnTo>
                  <a:lnTo>
                    <a:pt x="10685120" y="4537418"/>
                  </a:lnTo>
                  <a:lnTo>
                    <a:pt x="10677474" y="4535881"/>
                  </a:lnTo>
                  <a:lnTo>
                    <a:pt x="10669829" y="4537418"/>
                  </a:lnTo>
                  <a:lnTo>
                    <a:pt x="10663580" y="4541634"/>
                  </a:lnTo>
                  <a:lnTo>
                    <a:pt x="10659377" y="4547870"/>
                  </a:lnTo>
                  <a:lnTo>
                    <a:pt x="10657827" y="4555528"/>
                  </a:lnTo>
                  <a:lnTo>
                    <a:pt x="10659377" y="4563173"/>
                  </a:lnTo>
                  <a:lnTo>
                    <a:pt x="10663580" y="4569409"/>
                  </a:lnTo>
                  <a:lnTo>
                    <a:pt x="10669829" y="4573625"/>
                  </a:lnTo>
                  <a:lnTo>
                    <a:pt x="10677474" y="4575162"/>
                  </a:lnTo>
                  <a:lnTo>
                    <a:pt x="10685120" y="4573625"/>
                  </a:lnTo>
                  <a:lnTo>
                    <a:pt x="10691368" y="4569409"/>
                  </a:lnTo>
                  <a:lnTo>
                    <a:pt x="10695572" y="4563173"/>
                  </a:lnTo>
                  <a:lnTo>
                    <a:pt x="10697121" y="4555528"/>
                  </a:lnTo>
                  <a:close/>
                </a:path>
                <a:path w="14841219" h="10718800" extrusionOk="0">
                  <a:moveTo>
                    <a:pt x="10697121" y="4455426"/>
                  </a:moveTo>
                  <a:lnTo>
                    <a:pt x="10695572" y="4447781"/>
                  </a:lnTo>
                  <a:lnTo>
                    <a:pt x="10691368" y="4441533"/>
                  </a:lnTo>
                  <a:lnTo>
                    <a:pt x="10685120" y="4437329"/>
                  </a:lnTo>
                  <a:lnTo>
                    <a:pt x="10677474" y="4435780"/>
                  </a:lnTo>
                  <a:lnTo>
                    <a:pt x="10669829" y="4437329"/>
                  </a:lnTo>
                  <a:lnTo>
                    <a:pt x="10663580" y="4441533"/>
                  </a:lnTo>
                  <a:lnTo>
                    <a:pt x="10659377" y="4447781"/>
                  </a:lnTo>
                  <a:lnTo>
                    <a:pt x="10657827" y="4455426"/>
                  </a:lnTo>
                  <a:lnTo>
                    <a:pt x="10659377" y="4463072"/>
                  </a:lnTo>
                  <a:lnTo>
                    <a:pt x="10663580" y="4469308"/>
                  </a:lnTo>
                  <a:lnTo>
                    <a:pt x="10669829" y="4473524"/>
                  </a:lnTo>
                  <a:lnTo>
                    <a:pt x="10677474" y="4475073"/>
                  </a:lnTo>
                  <a:lnTo>
                    <a:pt x="10685120" y="4473524"/>
                  </a:lnTo>
                  <a:lnTo>
                    <a:pt x="10691368" y="4469308"/>
                  </a:lnTo>
                  <a:lnTo>
                    <a:pt x="10695572" y="4463072"/>
                  </a:lnTo>
                  <a:lnTo>
                    <a:pt x="10697121" y="4455426"/>
                  </a:lnTo>
                  <a:close/>
                </a:path>
                <a:path w="14841219" h="10718800" extrusionOk="0">
                  <a:moveTo>
                    <a:pt x="10697121" y="4355325"/>
                  </a:moveTo>
                  <a:lnTo>
                    <a:pt x="10695572" y="4347680"/>
                  </a:lnTo>
                  <a:lnTo>
                    <a:pt x="10691368" y="4341431"/>
                  </a:lnTo>
                  <a:lnTo>
                    <a:pt x="10685120" y="4337215"/>
                  </a:lnTo>
                  <a:lnTo>
                    <a:pt x="10677474" y="4335665"/>
                  </a:lnTo>
                  <a:lnTo>
                    <a:pt x="10669829" y="4337215"/>
                  </a:lnTo>
                  <a:lnTo>
                    <a:pt x="10663580" y="4341431"/>
                  </a:lnTo>
                  <a:lnTo>
                    <a:pt x="10659377" y="4347680"/>
                  </a:lnTo>
                  <a:lnTo>
                    <a:pt x="10657827" y="4355325"/>
                  </a:lnTo>
                  <a:lnTo>
                    <a:pt x="10659377" y="4362970"/>
                  </a:lnTo>
                  <a:lnTo>
                    <a:pt x="10663580" y="4369219"/>
                  </a:lnTo>
                  <a:lnTo>
                    <a:pt x="10669829" y="4373435"/>
                  </a:lnTo>
                  <a:lnTo>
                    <a:pt x="10677474" y="4374972"/>
                  </a:lnTo>
                  <a:lnTo>
                    <a:pt x="10685120" y="4373435"/>
                  </a:lnTo>
                  <a:lnTo>
                    <a:pt x="10691368" y="4369219"/>
                  </a:lnTo>
                  <a:lnTo>
                    <a:pt x="10695572" y="4362970"/>
                  </a:lnTo>
                  <a:lnTo>
                    <a:pt x="10697121" y="4355325"/>
                  </a:lnTo>
                  <a:close/>
                </a:path>
                <a:path w="14841219" h="10718800" extrusionOk="0">
                  <a:moveTo>
                    <a:pt x="10697121" y="4255236"/>
                  </a:moveTo>
                  <a:lnTo>
                    <a:pt x="10695572" y="4247578"/>
                  </a:lnTo>
                  <a:lnTo>
                    <a:pt x="10691368" y="4241330"/>
                  </a:lnTo>
                  <a:lnTo>
                    <a:pt x="10685120" y="4237126"/>
                  </a:lnTo>
                  <a:lnTo>
                    <a:pt x="10677474" y="4235577"/>
                  </a:lnTo>
                  <a:lnTo>
                    <a:pt x="10669829" y="4237126"/>
                  </a:lnTo>
                  <a:lnTo>
                    <a:pt x="10663580" y="4241330"/>
                  </a:lnTo>
                  <a:lnTo>
                    <a:pt x="10659377" y="4247578"/>
                  </a:lnTo>
                  <a:lnTo>
                    <a:pt x="10657827" y="4255236"/>
                  </a:lnTo>
                  <a:lnTo>
                    <a:pt x="10659377" y="4262882"/>
                  </a:lnTo>
                  <a:lnTo>
                    <a:pt x="10663580" y="4269117"/>
                  </a:lnTo>
                  <a:lnTo>
                    <a:pt x="10669829" y="4273334"/>
                  </a:lnTo>
                  <a:lnTo>
                    <a:pt x="10677474" y="4274871"/>
                  </a:lnTo>
                  <a:lnTo>
                    <a:pt x="10685120" y="4273334"/>
                  </a:lnTo>
                  <a:lnTo>
                    <a:pt x="10691368" y="4269117"/>
                  </a:lnTo>
                  <a:lnTo>
                    <a:pt x="10695572" y="4262882"/>
                  </a:lnTo>
                  <a:lnTo>
                    <a:pt x="10697121" y="4255236"/>
                  </a:lnTo>
                  <a:close/>
                </a:path>
                <a:path w="14841219" h="10718800" extrusionOk="0">
                  <a:moveTo>
                    <a:pt x="10697121" y="4155135"/>
                  </a:moveTo>
                  <a:lnTo>
                    <a:pt x="10695572" y="4147477"/>
                  </a:lnTo>
                  <a:lnTo>
                    <a:pt x="10691368" y="4141241"/>
                  </a:lnTo>
                  <a:lnTo>
                    <a:pt x="10685120" y="4137025"/>
                  </a:lnTo>
                  <a:lnTo>
                    <a:pt x="10677474" y="4135488"/>
                  </a:lnTo>
                  <a:lnTo>
                    <a:pt x="10669829" y="4137025"/>
                  </a:lnTo>
                  <a:lnTo>
                    <a:pt x="10663580" y="4141241"/>
                  </a:lnTo>
                  <a:lnTo>
                    <a:pt x="10659377" y="4147477"/>
                  </a:lnTo>
                  <a:lnTo>
                    <a:pt x="10657827" y="4155135"/>
                  </a:lnTo>
                  <a:lnTo>
                    <a:pt x="10659377" y="4162780"/>
                  </a:lnTo>
                  <a:lnTo>
                    <a:pt x="10663580" y="4169029"/>
                  </a:lnTo>
                  <a:lnTo>
                    <a:pt x="10669829" y="4173245"/>
                  </a:lnTo>
                  <a:lnTo>
                    <a:pt x="10677474" y="4174782"/>
                  </a:lnTo>
                  <a:lnTo>
                    <a:pt x="10685120" y="4173245"/>
                  </a:lnTo>
                  <a:lnTo>
                    <a:pt x="10691368" y="4169029"/>
                  </a:lnTo>
                  <a:lnTo>
                    <a:pt x="10695572" y="4162780"/>
                  </a:lnTo>
                  <a:lnTo>
                    <a:pt x="10697121" y="4155135"/>
                  </a:lnTo>
                  <a:close/>
                </a:path>
                <a:path w="14841219" h="10718800" extrusionOk="0">
                  <a:moveTo>
                    <a:pt x="10697121" y="4055033"/>
                  </a:moveTo>
                  <a:lnTo>
                    <a:pt x="10695572" y="4047388"/>
                  </a:lnTo>
                  <a:lnTo>
                    <a:pt x="10691368" y="4041152"/>
                  </a:lnTo>
                  <a:lnTo>
                    <a:pt x="10685120" y="4036936"/>
                  </a:lnTo>
                  <a:lnTo>
                    <a:pt x="10677474" y="4035387"/>
                  </a:lnTo>
                  <a:lnTo>
                    <a:pt x="10669829" y="4036936"/>
                  </a:lnTo>
                  <a:lnTo>
                    <a:pt x="10663580" y="4041152"/>
                  </a:lnTo>
                  <a:lnTo>
                    <a:pt x="10659377" y="4047388"/>
                  </a:lnTo>
                  <a:lnTo>
                    <a:pt x="10657827" y="4055033"/>
                  </a:lnTo>
                  <a:lnTo>
                    <a:pt x="10659377" y="4062679"/>
                  </a:lnTo>
                  <a:lnTo>
                    <a:pt x="10663580" y="4068927"/>
                  </a:lnTo>
                  <a:lnTo>
                    <a:pt x="10669829" y="4073144"/>
                  </a:lnTo>
                  <a:lnTo>
                    <a:pt x="10677474" y="4074680"/>
                  </a:lnTo>
                  <a:lnTo>
                    <a:pt x="10685120" y="4073144"/>
                  </a:lnTo>
                  <a:lnTo>
                    <a:pt x="10691368" y="4068927"/>
                  </a:lnTo>
                  <a:lnTo>
                    <a:pt x="10695572" y="4062679"/>
                  </a:lnTo>
                  <a:lnTo>
                    <a:pt x="10697121" y="4055033"/>
                  </a:lnTo>
                  <a:close/>
                </a:path>
                <a:path w="14841219" h="10718800" extrusionOk="0">
                  <a:moveTo>
                    <a:pt x="10697121" y="3954932"/>
                  </a:moveTo>
                  <a:lnTo>
                    <a:pt x="10695572" y="3947287"/>
                  </a:lnTo>
                  <a:lnTo>
                    <a:pt x="10691368" y="3941051"/>
                  </a:lnTo>
                  <a:lnTo>
                    <a:pt x="10685132" y="3936835"/>
                  </a:lnTo>
                  <a:lnTo>
                    <a:pt x="10677474" y="3935298"/>
                  </a:lnTo>
                  <a:lnTo>
                    <a:pt x="10669829" y="3936835"/>
                  </a:lnTo>
                  <a:lnTo>
                    <a:pt x="10663580" y="3941051"/>
                  </a:lnTo>
                  <a:lnTo>
                    <a:pt x="10659377" y="3947287"/>
                  </a:lnTo>
                  <a:lnTo>
                    <a:pt x="10657827" y="3954932"/>
                  </a:lnTo>
                  <a:lnTo>
                    <a:pt x="10659377" y="3962590"/>
                  </a:lnTo>
                  <a:lnTo>
                    <a:pt x="10663580" y="3968839"/>
                  </a:lnTo>
                  <a:lnTo>
                    <a:pt x="10669829" y="3973055"/>
                  </a:lnTo>
                  <a:lnTo>
                    <a:pt x="10677474" y="3974604"/>
                  </a:lnTo>
                  <a:lnTo>
                    <a:pt x="10685132" y="3973055"/>
                  </a:lnTo>
                  <a:lnTo>
                    <a:pt x="10691368" y="3968839"/>
                  </a:lnTo>
                  <a:lnTo>
                    <a:pt x="10695572" y="3962590"/>
                  </a:lnTo>
                  <a:lnTo>
                    <a:pt x="10697121" y="3954932"/>
                  </a:lnTo>
                  <a:close/>
                </a:path>
                <a:path w="14841219" h="10718800" extrusionOk="0">
                  <a:moveTo>
                    <a:pt x="10697121" y="3854843"/>
                  </a:moveTo>
                  <a:lnTo>
                    <a:pt x="10695572" y="3847198"/>
                  </a:lnTo>
                  <a:lnTo>
                    <a:pt x="10691368" y="3840950"/>
                  </a:lnTo>
                  <a:lnTo>
                    <a:pt x="10685132" y="3836746"/>
                  </a:lnTo>
                  <a:lnTo>
                    <a:pt x="10677474" y="3835196"/>
                  </a:lnTo>
                  <a:lnTo>
                    <a:pt x="10669829" y="3836746"/>
                  </a:lnTo>
                  <a:lnTo>
                    <a:pt x="10663580" y="3840950"/>
                  </a:lnTo>
                  <a:lnTo>
                    <a:pt x="10659377" y="3847198"/>
                  </a:lnTo>
                  <a:lnTo>
                    <a:pt x="10657827" y="3854843"/>
                  </a:lnTo>
                  <a:lnTo>
                    <a:pt x="10659377" y="3862489"/>
                  </a:lnTo>
                  <a:lnTo>
                    <a:pt x="10663580" y="3868737"/>
                  </a:lnTo>
                  <a:lnTo>
                    <a:pt x="10669829" y="3872941"/>
                  </a:lnTo>
                  <a:lnTo>
                    <a:pt x="10677474" y="3874478"/>
                  </a:lnTo>
                  <a:lnTo>
                    <a:pt x="10685132" y="3872941"/>
                  </a:lnTo>
                  <a:lnTo>
                    <a:pt x="10691368" y="3868737"/>
                  </a:lnTo>
                  <a:lnTo>
                    <a:pt x="10695572" y="3862489"/>
                  </a:lnTo>
                  <a:lnTo>
                    <a:pt x="10697121" y="3854843"/>
                  </a:lnTo>
                  <a:close/>
                </a:path>
                <a:path w="14841219" h="10718800" extrusionOk="0">
                  <a:moveTo>
                    <a:pt x="10697121" y="3754742"/>
                  </a:moveTo>
                  <a:lnTo>
                    <a:pt x="10695572" y="3747097"/>
                  </a:lnTo>
                  <a:lnTo>
                    <a:pt x="10691368" y="3740848"/>
                  </a:lnTo>
                  <a:lnTo>
                    <a:pt x="10685132" y="3736644"/>
                  </a:lnTo>
                  <a:lnTo>
                    <a:pt x="10677474" y="3735108"/>
                  </a:lnTo>
                  <a:lnTo>
                    <a:pt x="10669829" y="3736644"/>
                  </a:lnTo>
                  <a:lnTo>
                    <a:pt x="10663580" y="3740848"/>
                  </a:lnTo>
                  <a:lnTo>
                    <a:pt x="10659377" y="3747097"/>
                  </a:lnTo>
                  <a:lnTo>
                    <a:pt x="10657827" y="3754742"/>
                  </a:lnTo>
                  <a:lnTo>
                    <a:pt x="10659377" y="3762387"/>
                  </a:lnTo>
                  <a:lnTo>
                    <a:pt x="10663580" y="3768636"/>
                  </a:lnTo>
                  <a:lnTo>
                    <a:pt x="10669829" y="3772852"/>
                  </a:lnTo>
                  <a:lnTo>
                    <a:pt x="10677474" y="3774389"/>
                  </a:lnTo>
                  <a:lnTo>
                    <a:pt x="10685132" y="3772852"/>
                  </a:lnTo>
                  <a:lnTo>
                    <a:pt x="10691368" y="3768636"/>
                  </a:lnTo>
                  <a:lnTo>
                    <a:pt x="10695572" y="3762387"/>
                  </a:lnTo>
                  <a:lnTo>
                    <a:pt x="10697121" y="3754742"/>
                  </a:lnTo>
                  <a:close/>
                </a:path>
                <a:path w="14841219" h="10718800" extrusionOk="0">
                  <a:moveTo>
                    <a:pt x="10697121" y="3654653"/>
                  </a:moveTo>
                  <a:lnTo>
                    <a:pt x="10695572" y="3647008"/>
                  </a:lnTo>
                  <a:lnTo>
                    <a:pt x="10691368" y="3640759"/>
                  </a:lnTo>
                  <a:lnTo>
                    <a:pt x="10685132" y="3636556"/>
                  </a:lnTo>
                  <a:lnTo>
                    <a:pt x="10677474" y="3635006"/>
                  </a:lnTo>
                  <a:lnTo>
                    <a:pt x="10669829" y="3636556"/>
                  </a:lnTo>
                  <a:lnTo>
                    <a:pt x="10663580" y="3640759"/>
                  </a:lnTo>
                  <a:lnTo>
                    <a:pt x="10659377" y="3647008"/>
                  </a:lnTo>
                  <a:lnTo>
                    <a:pt x="10657827" y="3654653"/>
                  </a:lnTo>
                  <a:lnTo>
                    <a:pt x="10659377" y="3662299"/>
                  </a:lnTo>
                  <a:lnTo>
                    <a:pt x="10663580" y="3668547"/>
                  </a:lnTo>
                  <a:lnTo>
                    <a:pt x="10669829" y="3672763"/>
                  </a:lnTo>
                  <a:lnTo>
                    <a:pt x="10677474" y="3674300"/>
                  </a:lnTo>
                  <a:lnTo>
                    <a:pt x="10685132" y="3672763"/>
                  </a:lnTo>
                  <a:lnTo>
                    <a:pt x="10691368" y="3668547"/>
                  </a:lnTo>
                  <a:lnTo>
                    <a:pt x="10695572" y="3662299"/>
                  </a:lnTo>
                  <a:lnTo>
                    <a:pt x="10697121" y="3654653"/>
                  </a:lnTo>
                  <a:close/>
                </a:path>
                <a:path w="14841219" h="10718800" extrusionOk="0">
                  <a:moveTo>
                    <a:pt x="10697121" y="3554552"/>
                  </a:moveTo>
                  <a:lnTo>
                    <a:pt x="10695572" y="3546906"/>
                  </a:lnTo>
                  <a:lnTo>
                    <a:pt x="10691368" y="3540671"/>
                  </a:lnTo>
                  <a:lnTo>
                    <a:pt x="10685132" y="3536454"/>
                  </a:lnTo>
                  <a:lnTo>
                    <a:pt x="10677474" y="3534905"/>
                  </a:lnTo>
                  <a:lnTo>
                    <a:pt x="10669829" y="3536454"/>
                  </a:lnTo>
                  <a:lnTo>
                    <a:pt x="10663580" y="3540671"/>
                  </a:lnTo>
                  <a:lnTo>
                    <a:pt x="10659377" y="3546906"/>
                  </a:lnTo>
                  <a:lnTo>
                    <a:pt x="10657827" y="3554552"/>
                  </a:lnTo>
                  <a:lnTo>
                    <a:pt x="10659377" y="3562210"/>
                  </a:lnTo>
                  <a:lnTo>
                    <a:pt x="10663580" y="3568446"/>
                  </a:lnTo>
                  <a:lnTo>
                    <a:pt x="10669829" y="3572662"/>
                  </a:lnTo>
                  <a:lnTo>
                    <a:pt x="10677474" y="3574199"/>
                  </a:lnTo>
                  <a:lnTo>
                    <a:pt x="10685132" y="3572662"/>
                  </a:lnTo>
                  <a:lnTo>
                    <a:pt x="10691368" y="3568446"/>
                  </a:lnTo>
                  <a:lnTo>
                    <a:pt x="10695572" y="3562210"/>
                  </a:lnTo>
                  <a:lnTo>
                    <a:pt x="10697121" y="3554552"/>
                  </a:lnTo>
                  <a:close/>
                </a:path>
                <a:path w="14841219" h="10718800" extrusionOk="0">
                  <a:moveTo>
                    <a:pt x="10697121" y="3454463"/>
                  </a:moveTo>
                  <a:lnTo>
                    <a:pt x="10695572" y="3446818"/>
                  </a:lnTo>
                  <a:lnTo>
                    <a:pt x="10691368" y="3440569"/>
                  </a:lnTo>
                  <a:lnTo>
                    <a:pt x="10685120" y="3436353"/>
                  </a:lnTo>
                  <a:lnTo>
                    <a:pt x="10677474" y="3434816"/>
                  </a:lnTo>
                  <a:lnTo>
                    <a:pt x="10669829" y="3436353"/>
                  </a:lnTo>
                  <a:lnTo>
                    <a:pt x="10663580" y="3440569"/>
                  </a:lnTo>
                  <a:lnTo>
                    <a:pt x="10659377" y="3446818"/>
                  </a:lnTo>
                  <a:lnTo>
                    <a:pt x="10657827" y="3454463"/>
                  </a:lnTo>
                  <a:lnTo>
                    <a:pt x="10659377" y="3462109"/>
                  </a:lnTo>
                  <a:lnTo>
                    <a:pt x="10663580" y="3468344"/>
                  </a:lnTo>
                  <a:lnTo>
                    <a:pt x="10669829" y="3472561"/>
                  </a:lnTo>
                  <a:lnTo>
                    <a:pt x="10677474" y="3474110"/>
                  </a:lnTo>
                  <a:lnTo>
                    <a:pt x="10685120" y="3472561"/>
                  </a:lnTo>
                  <a:lnTo>
                    <a:pt x="10691368" y="3468344"/>
                  </a:lnTo>
                  <a:lnTo>
                    <a:pt x="10695572" y="3462109"/>
                  </a:lnTo>
                  <a:lnTo>
                    <a:pt x="10697121" y="3454463"/>
                  </a:lnTo>
                  <a:close/>
                </a:path>
                <a:path w="14841219" h="10718800" extrusionOk="0">
                  <a:moveTo>
                    <a:pt x="10697121" y="3354362"/>
                  </a:moveTo>
                  <a:lnTo>
                    <a:pt x="10695572" y="3346716"/>
                  </a:lnTo>
                  <a:lnTo>
                    <a:pt x="10691368" y="3340468"/>
                  </a:lnTo>
                  <a:lnTo>
                    <a:pt x="10685120" y="3336264"/>
                  </a:lnTo>
                  <a:lnTo>
                    <a:pt x="10677474" y="3334715"/>
                  </a:lnTo>
                  <a:lnTo>
                    <a:pt x="10669829" y="3336264"/>
                  </a:lnTo>
                  <a:lnTo>
                    <a:pt x="10663580" y="3340468"/>
                  </a:lnTo>
                  <a:lnTo>
                    <a:pt x="10659377" y="3346716"/>
                  </a:lnTo>
                  <a:lnTo>
                    <a:pt x="10657827" y="3354362"/>
                  </a:lnTo>
                  <a:lnTo>
                    <a:pt x="10659377" y="3362007"/>
                  </a:lnTo>
                  <a:lnTo>
                    <a:pt x="10663580" y="3368243"/>
                  </a:lnTo>
                  <a:lnTo>
                    <a:pt x="10669829" y="3372459"/>
                  </a:lnTo>
                  <a:lnTo>
                    <a:pt x="10677474" y="3373996"/>
                  </a:lnTo>
                  <a:lnTo>
                    <a:pt x="10685120" y="3372459"/>
                  </a:lnTo>
                  <a:lnTo>
                    <a:pt x="10691368" y="3368243"/>
                  </a:lnTo>
                  <a:lnTo>
                    <a:pt x="10695572" y="3362007"/>
                  </a:lnTo>
                  <a:lnTo>
                    <a:pt x="10697121" y="3354362"/>
                  </a:lnTo>
                  <a:close/>
                </a:path>
                <a:path w="14841219" h="10718800" extrusionOk="0">
                  <a:moveTo>
                    <a:pt x="10697121" y="3254260"/>
                  </a:moveTo>
                  <a:lnTo>
                    <a:pt x="10695572" y="3246615"/>
                  </a:lnTo>
                  <a:lnTo>
                    <a:pt x="10691368" y="3240367"/>
                  </a:lnTo>
                  <a:lnTo>
                    <a:pt x="10685120" y="3236163"/>
                  </a:lnTo>
                  <a:lnTo>
                    <a:pt x="10677474" y="3234613"/>
                  </a:lnTo>
                  <a:lnTo>
                    <a:pt x="10669829" y="3236163"/>
                  </a:lnTo>
                  <a:lnTo>
                    <a:pt x="10663580" y="3240367"/>
                  </a:lnTo>
                  <a:lnTo>
                    <a:pt x="10659377" y="3246615"/>
                  </a:lnTo>
                  <a:lnTo>
                    <a:pt x="10657827" y="3254260"/>
                  </a:lnTo>
                  <a:lnTo>
                    <a:pt x="10659377" y="3261906"/>
                  </a:lnTo>
                  <a:lnTo>
                    <a:pt x="10663580" y="3268154"/>
                  </a:lnTo>
                  <a:lnTo>
                    <a:pt x="10669829" y="3272371"/>
                  </a:lnTo>
                  <a:lnTo>
                    <a:pt x="10677474" y="3273907"/>
                  </a:lnTo>
                  <a:lnTo>
                    <a:pt x="10685120" y="3272371"/>
                  </a:lnTo>
                  <a:lnTo>
                    <a:pt x="10691368" y="3268154"/>
                  </a:lnTo>
                  <a:lnTo>
                    <a:pt x="10695572" y="3261906"/>
                  </a:lnTo>
                  <a:lnTo>
                    <a:pt x="10697121" y="3254260"/>
                  </a:lnTo>
                  <a:close/>
                </a:path>
                <a:path w="14841219" h="10718800" extrusionOk="0">
                  <a:moveTo>
                    <a:pt x="10697121" y="3154184"/>
                  </a:moveTo>
                  <a:lnTo>
                    <a:pt x="10695572" y="3146539"/>
                  </a:lnTo>
                  <a:lnTo>
                    <a:pt x="10691368" y="3140291"/>
                  </a:lnTo>
                  <a:lnTo>
                    <a:pt x="10685120" y="3136074"/>
                  </a:lnTo>
                  <a:lnTo>
                    <a:pt x="10677474" y="3134525"/>
                  </a:lnTo>
                  <a:lnTo>
                    <a:pt x="10669829" y="3136074"/>
                  </a:lnTo>
                  <a:lnTo>
                    <a:pt x="10663580" y="3140291"/>
                  </a:lnTo>
                  <a:lnTo>
                    <a:pt x="10659377" y="3146539"/>
                  </a:lnTo>
                  <a:lnTo>
                    <a:pt x="10657827" y="3154184"/>
                  </a:lnTo>
                  <a:lnTo>
                    <a:pt x="10659377" y="3161830"/>
                  </a:lnTo>
                  <a:lnTo>
                    <a:pt x="10663580" y="3168065"/>
                  </a:lnTo>
                  <a:lnTo>
                    <a:pt x="10669829" y="3172282"/>
                  </a:lnTo>
                  <a:lnTo>
                    <a:pt x="10677474" y="3173819"/>
                  </a:lnTo>
                  <a:lnTo>
                    <a:pt x="10685120" y="3172282"/>
                  </a:lnTo>
                  <a:lnTo>
                    <a:pt x="10691368" y="3168065"/>
                  </a:lnTo>
                  <a:lnTo>
                    <a:pt x="10695572" y="3161830"/>
                  </a:lnTo>
                  <a:lnTo>
                    <a:pt x="10697121" y="3154184"/>
                  </a:lnTo>
                  <a:close/>
                </a:path>
                <a:path w="14841219" h="10718800" extrusionOk="0">
                  <a:moveTo>
                    <a:pt x="10697121" y="3054083"/>
                  </a:moveTo>
                  <a:lnTo>
                    <a:pt x="10695572" y="3046438"/>
                  </a:lnTo>
                  <a:lnTo>
                    <a:pt x="10691368" y="3040189"/>
                  </a:lnTo>
                  <a:lnTo>
                    <a:pt x="10685120" y="3035973"/>
                  </a:lnTo>
                  <a:lnTo>
                    <a:pt x="10677474" y="3034436"/>
                  </a:lnTo>
                  <a:lnTo>
                    <a:pt x="10669829" y="3035973"/>
                  </a:lnTo>
                  <a:lnTo>
                    <a:pt x="10663580" y="3040189"/>
                  </a:lnTo>
                  <a:lnTo>
                    <a:pt x="10659377" y="3046438"/>
                  </a:lnTo>
                  <a:lnTo>
                    <a:pt x="10657827" y="3054083"/>
                  </a:lnTo>
                  <a:lnTo>
                    <a:pt x="10659377" y="3061728"/>
                  </a:lnTo>
                  <a:lnTo>
                    <a:pt x="10663580" y="3067977"/>
                  </a:lnTo>
                  <a:lnTo>
                    <a:pt x="10669829" y="3072193"/>
                  </a:lnTo>
                  <a:lnTo>
                    <a:pt x="10677474" y="3073730"/>
                  </a:lnTo>
                  <a:lnTo>
                    <a:pt x="10685120" y="3072193"/>
                  </a:lnTo>
                  <a:lnTo>
                    <a:pt x="10691368" y="3067977"/>
                  </a:lnTo>
                  <a:lnTo>
                    <a:pt x="10695572" y="3061728"/>
                  </a:lnTo>
                  <a:lnTo>
                    <a:pt x="10697121" y="3054083"/>
                  </a:lnTo>
                  <a:close/>
                </a:path>
                <a:path w="14841219" h="10718800" extrusionOk="0">
                  <a:moveTo>
                    <a:pt x="10697121" y="2953982"/>
                  </a:moveTo>
                  <a:lnTo>
                    <a:pt x="10695572" y="2946336"/>
                  </a:lnTo>
                  <a:lnTo>
                    <a:pt x="10691368" y="2940088"/>
                  </a:lnTo>
                  <a:lnTo>
                    <a:pt x="10685120" y="2935871"/>
                  </a:lnTo>
                  <a:lnTo>
                    <a:pt x="10677474" y="2934335"/>
                  </a:lnTo>
                  <a:lnTo>
                    <a:pt x="10669829" y="2935871"/>
                  </a:lnTo>
                  <a:lnTo>
                    <a:pt x="10663580" y="2940088"/>
                  </a:lnTo>
                  <a:lnTo>
                    <a:pt x="10659377" y="2946336"/>
                  </a:lnTo>
                  <a:lnTo>
                    <a:pt x="10657827" y="2953982"/>
                  </a:lnTo>
                  <a:lnTo>
                    <a:pt x="10659377" y="2961627"/>
                  </a:lnTo>
                  <a:lnTo>
                    <a:pt x="10663580" y="2967875"/>
                  </a:lnTo>
                  <a:lnTo>
                    <a:pt x="10669829" y="2972092"/>
                  </a:lnTo>
                  <a:lnTo>
                    <a:pt x="10677474" y="2973628"/>
                  </a:lnTo>
                  <a:lnTo>
                    <a:pt x="10685120" y="2972092"/>
                  </a:lnTo>
                  <a:lnTo>
                    <a:pt x="10691368" y="2967875"/>
                  </a:lnTo>
                  <a:lnTo>
                    <a:pt x="10695572" y="2961627"/>
                  </a:lnTo>
                  <a:lnTo>
                    <a:pt x="10697121" y="2953982"/>
                  </a:lnTo>
                  <a:close/>
                </a:path>
                <a:path w="14841219" h="10718800" extrusionOk="0">
                  <a:moveTo>
                    <a:pt x="10697121" y="2853880"/>
                  </a:moveTo>
                  <a:lnTo>
                    <a:pt x="10695572" y="2846235"/>
                  </a:lnTo>
                  <a:lnTo>
                    <a:pt x="10691368" y="2839986"/>
                  </a:lnTo>
                  <a:lnTo>
                    <a:pt x="10685120" y="2835783"/>
                  </a:lnTo>
                  <a:lnTo>
                    <a:pt x="10677474" y="2834233"/>
                  </a:lnTo>
                  <a:lnTo>
                    <a:pt x="10669829" y="2835783"/>
                  </a:lnTo>
                  <a:lnTo>
                    <a:pt x="10663580" y="2839986"/>
                  </a:lnTo>
                  <a:lnTo>
                    <a:pt x="10659377" y="2846235"/>
                  </a:lnTo>
                  <a:lnTo>
                    <a:pt x="10657827" y="2853880"/>
                  </a:lnTo>
                  <a:lnTo>
                    <a:pt x="10659377" y="2861526"/>
                  </a:lnTo>
                  <a:lnTo>
                    <a:pt x="10663580" y="2867774"/>
                  </a:lnTo>
                  <a:lnTo>
                    <a:pt x="10669829" y="2871990"/>
                  </a:lnTo>
                  <a:lnTo>
                    <a:pt x="10677474" y="2873527"/>
                  </a:lnTo>
                  <a:lnTo>
                    <a:pt x="10685120" y="2871990"/>
                  </a:lnTo>
                  <a:lnTo>
                    <a:pt x="10691368" y="2867774"/>
                  </a:lnTo>
                  <a:lnTo>
                    <a:pt x="10695572" y="2861526"/>
                  </a:lnTo>
                  <a:lnTo>
                    <a:pt x="10697121" y="2853880"/>
                  </a:lnTo>
                  <a:close/>
                </a:path>
                <a:path w="14841219" h="10718800" extrusionOk="0">
                  <a:moveTo>
                    <a:pt x="10697121" y="2753791"/>
                  </a:moveTo>
                  <a:lnTo>
                    <a:pt x="10695572" y="2746146"/>
                  </a:lnTo>
                  <a:lnTo>
                    <a:pt x="10691368" y="2739898"/>
                  </a:lnTo>
                  <a:lnTo>
                    <a:pt x="10685120" y="2735681"/>
                  </a:lnTo>
                  <a:lnTo>
                    <a:pt x="10677474" y="2734145"/>
                  </a:lnTo>
                  <a:lnTo>
                    <a:pt x="10669829" y="2735681"/>
                  </a:lnTo>
                  <a:lnTo>
                    <a:pt x="10663580" y="2739898"/>
                  </a:lnTo>
                  <a:lnTo>
                    <a:pt x="10659377" y="2746146"/>
                  </a:lnTo>
                  <a:lnTo>
                    <a:pt x="10657827" y="2753791"/>
                  </a:lnTo>
                  <a:lnTo>
                    <a:pt x="10659377" y="2761437"/>
                  </a:lnTo>
                  <a:lnTo>
                    <a:pt x="10663580" y="2767685"/>
                  </a:lnTo>
                  <a:lnTo>
                    <a:pt x="10669829" y="2771889"/>
                  </a:lnTo>
                  <a:lnTo>
                    <a:pt x="10677474" y="2773438"/>
                  </a:lnTo>
                  <a:lnTo>
                    <a:pt x="10685120" y="2771889"/>
                  </a:lnTo>
                  <a:lnTo>
                    <a:pt x="10691368" y="2767685"/>
                  </a:lnTo>
                  <a:lnTo>
                    <a:pt x="10695572" y="2761437"/>
                  </a:lnTo>
                  <a:lnTo>
                    <a:pt x="10697121" y="2753791"/>
                  </a:lnTo>
                  <a:close/>
                </a:path>
                <a:path w="14841219" h="10718800" extrusionOk="0">
                  <a:moveTo>
                    <a:pt x="10697121" y="2653703"/>
                  </a:moveTo>
                  <a:lnTo>
                    <a:pt x="10695572" y="2646045"/>
                  </a:lnTo>
                  <a:lnTo>
                    <a:pt x="10691368" y="2639796"/>
                  </a:lnTo>
                  <a:lnTo>
                    <a:pt x="10685120" y="2635593"/>
                  </a:lnTo>
                  <a:lnTo>
                    <a:pt x="10677474" y="2634043"/>
                  </a:lnTo>
                  <a:lnTo>
                    <a:pt x="10669829" y="2635593"/>
                  </a:lnTo>
                  <a:lnTo>
                    <a:pt x="10663580" y="2639796"/>
                  </a:lnTo>
                  <a:lnTo>
                    <a:pt x="10659377" y="2646045"/>
                  </a:lnTo>
                  <a:lnTo>
                    <a:pt x="10657827" y="2653703"/>
                  </a:lnTo>
                  <a:lnTo>
                    <a:pt x="10659377" y="2661348"/>
                  </a:lnTo>
                  <a:lnTo>
                    <a:pt x="10663580" y="2667584"/>
                  </a:lnTo>
                  <a:lnTo>
                    <a:pt x="10669829" y="2671800"/>
                  </a:lnTo>
                  <a:lnTo>
                    <a:pt x="10677474" y="2673337"/>
                  </a:lnTo>
                  <a:lnTo>
                    <a:pt x="10685120" y="2671800"/>
                  </a:lnTo>
                  <a:lnTo>
                    <a:pt x="10691368" y="2667584"/>
                  </a:lnTo>
                  <a:lnTo>
                    <a:pt x="10695572" y="2661348"/>
                  </a:lnTo>
                  <a:lnTo>
                    <a:pt x="10697121" y="2653703"/>
                  </a:lnTo>
                  <a:close/>
                </a:path>
                <a:path w="14841219" h="10718800" extrusionOk="0">
                  <a:moveTo>
                    <a:pt x="10697121" y="2553601"/>
                  </a:moveTo>
                  <a:lnTo>
                    <a:pt x="10695572" y="2545956"/>
                  </a:lnTo>
                  <a:lnTo>
                    <a:pt x="10691368" y="2539708"/>
                  </a:lnTo>
                  <a:lnTo>
                    <a:pt x="10685120" y="2535491"/>
                  </a:lnTo>
                  <a:lnTo>
                    <a:pt x="10677474" y="2533942"/>
                  </a:lnTo>
                  <a:lnTo>
                    <a:pt x="10669829" y="2535491"/>
                  </a:lnTo>
                  <a:lnTo>
                    <a:pt x="10663580" y="2539708"/>
                  </a:lnTo>
                  <a:lnTo>
                    <a:pt x="10659377" y="2545956"/>
                  </a:lnTo>
                  <a:lnTo>
                    <a:pt x="10657827" y="2553601"/>
                  </a:lnTo>
                  <a:lnTo>
                    <a:pt x="10659377" y="2561247"/>
                  </a:lnTo>
                  <a:lnTo>
                    <a:pt x="10663580" y="2567482"/>
                  </a:lnTo>
                  <a:lnTo>
                    <a:pt x="10669829" y="2571699"/>
                  </a:lnTo>
                  <a:lnTo>
                    <a:pt x="10677474" y="2573236"/>
                  </a:lnTo>
                  <a:lnTo>
                    <a:pt x="10685120" y="2571699"/>
                  </a:lnTo>
                  <a:lnTo>
                    <a:pt x="10691368" y="2567482"/>
                  </a:lnTo>
                  <a:lnTo>
                    <a:pt x="10695572" y="2561247"/>
                  </a:lnTo>
                  <a:lnTo>
                    <a:pt x="10697121" y="2553601"/>
                  </a:lnTo>
                  <a:close/>
                </a:path>
                <a:path w="14841219" h="10718800" extrusionOk="0">
                  <a:moveTo>
                    <a:pt x="10697121" y="2453500"/>
                  </a:moveTo>
                  <a:lnTo>
                    <a:pt x="10695572" y="2445855"/>
                  </a:lnTo>
                  <a:lnTo>
                    <a:pt x="10691368" y="2439606"/>
                  </a:lnTo>
                  <a:lnTo>
                    <a:pt x="10685120" y="2435402"/>
                  </a:lnTo>
                  <a:lnTo>
                    <a:pt x="10677474" y="2433853"/>
                  </a:lnTo>
                  <a:lnTo>
                    <a:pt x="10669829" y="2435402"/>
                  </a:lnTo>
                  <a:lnTo>
                    <a:pt x="10663580" y="2439606"/>
                  </a:lnTo>
                  <a:lnTo>
                    <a:pt x="10659377" y="2445855"/>
                  </a:lnTo>
                  <a:lnTo>
                    <a:pt x="10657827" y="2453500"/>
                  </a:lnTo>
                  <a:lnTo>
                    <a:pt x="10659377" y="2461145"/>
                  </a:lnTo>
                  <a:lnTo>
                    <a:pt x="10663580" y="2467394"/>
                  </a:lnTo>
                  <a:lnTo>
                    <a:pt x="10669829" y="2471597"/>
                  </a:lnTo>
                  <a:lnTo>
                    <a:pt x="10677474" y="2473147"/>
                  </a:lnTo>
                  <a:lnTo>
                    <a:pt x="10685120" y="2471597"/>
                  </a:lnTo>
                  <a:lnTo>
                    <a:pt x="10691368" y="2467394"/>
                  </a:lnTo>
                  <a:lnTo>
                    <a:pt x="10695572" y="2461145"/>
                  </a:lnTo>
                  <a:lnTo>
                    <a:pt x="10697121" y="2453500"/>
                  </a:lnTo>
                  <a:close/>
                </a:path>
                <a:path w="14841219" h="10718800" extrusionOk="0">
                  <a:moveTo>
                    <a:pt x="10697121" y="2353399"/>
                  </a:moveTo>
                  <a:lnTo>
                    <a:pt x="10695572" y="2345753"/>
                  </a:lnTo>
                  <a:lnTo>
                    <a:pt x="10691368" y="2339505"/>
                  </a:lnTo>
                  <a:lnTo>
                    <a:pt x="10685132" y="2335301"/>
                  </a:lnTo>
                  <a:lnTo>
                    <a:pt x="10677474" y="2333752"/>
                  </a:lnTo>
                  <a:lnTo>
                    <a:pt x="10669829" y="2335301"/>
                  </a:lnTo>
                  <a:lnTo>
                    <a:pt x="10663580" y="2339505"/>
                  </a:lnTo>
                  <a:lnTo>
                    <a:pt x="10659377" y="2345753"/>
                  </a:lnTo>
                  <a:lnTo>
                    <a:pt x="10657827" y="2353399"/>
                  </a:lnTo>
                  <a:lnTo>
                    <a:pt x="10659377" y="2361057"/>
                  </a:lnTo>
                  <a:lnTo>
                    <a:pt x="10663580" y="2367292"/>
                  </a:lnTo>
                  <a:lnTo>
                    <a:pt x="10669829" y="2371509"/>
                  </a:lnTo>
                  <a:lnTo>
                    <a:pt x="10677474" y="2373045"/>
                  </a:lnTo>
                  <a:lnTo>
                    <a:pt x="10685132" y="2371509"/>
                  </a:lnTo>
                  <a:lnTo>
                    <a:pt x="10691368" y="2367292"/>
                  </a:lnTo>
                  <a:lnTo>
                    <a:pt x="10695572" y="2361057"/>
                  </a:lnTo>
                  <a:lnTo>
                    <a:pt x="10697121" y="2353399"/>
                  </a:lnTo>
                  <a:close/>
                </a:path>
                <a:path w="14841219" h="10718800" extrusionOk="0">
                  <a:moveTo>
                    <a:pt x="10697121" y="2253297"/>
                  </a:moveTo>
                  <a:lnTo>
                    <a:pt x="10695572" y="2245664"/>
                  </a:lnTo>
                  <a:lnTo>
                    <a:pt x="10691368" y="2239416"/>
                  </a:lnTo>
                  <a:lnTo>
                    <a:pt x="10685132" y="2235200"/>
                  </a:lnTo>
                  <a:lnTo>
                    <a:pt x="10677474" y="2233663"/>
                  </a:lnTo>
                  <a:lnTo>
                    <a:pt x="10669829" y="2235200"/>
                  </a:lnTo>
                  <a:lnTo>
                    <a:pt x="10663580" y="2239416"/>
                  </a:lnTo>
                  <a:lnTo>
                    <a:pt x="10659377" y="2245664"/>
                  </a:lnTo>
                  <a:lnTo>
                    <a:pt x="10657827" y="2253297"/>
                  </a:lnTo>
                  <a:lnTo>
                    <a:pt x="10659377" y="2260955"/>
                  </a:lnTo>
                  <a:lnTo>
                    <a:pt x="10663580" y="2267191"/>
                  </a:lnTo>
                  <a:lnTo>
                    <a:pt x="10669829" y="2271407"/>
                  </a:lnTo>
                  <a:lnTo>
                    <a:pt x="10677474" y="2272957"/>
                  </a:lnTo>
                  <a:lnTo>
                    <a:pt x="10685132" y="2271407"/>
                  </a:lnTo>
                  <a:lnTo>
                    <a:pt x="10691368" y="2267191"/>
                  </a:lnTo>
                  <a:lnTo>
                    <a:pt x="10695572" y="2260955"/>
                  </a:lnTo>
                  <a:lnTo>
                    <a:pt x="10697121" y="2253297"/>
                  </a:lnTo>
                  <a:close/>
                </a:path>
                <a:path w="14841219" h="10718800" extrusionOk="0">
                  <a:moveTo>
                    <a:pt x="10697121" y="2153208"/>
                  </a:moveTo>
                  <a:lnTo>
                    <a:pt x="10695572" y="2145563"/>
                  </a:lnTo>
                  <a:lnTo>
                    <a:pt x="10691368" y="2139315"/>
                  </a:lnTo>
                  <a:lnTo>
                    <a:pt x="10685132" y="2135111"/>
                  </a:lnTo>
                  <a:lnTo>
                    <a:pt x="10677474" y="2133562"/>
                  </a:lnTo>
                  <a:lnTo>
                    <a:pt x="10669829" y="2135111"/>
                  </a:lnTo>
                  <a:lnTo>
                    <a:pt x="10663580" y="2139315"/>
                  </a:lnTo>
                  <a:lnTo>
                    <a:pt x="10659377" y="2145563"/>
                  </a:lnTo>
                  <a:lnTo>
                    <a:pt x="10657827" y="2153208"/>
                  </a:lnTo>
                  <a:lnTo>
                    <a:pt x="10659377" y="2160854"/>
                  </a:lnTo>
                  <a:lnTo>
                    <a:pt x="10663580" y="2167102"/>
                  </a:lnTo>
                  <a:lnTo>
                    <a:pt x="10669829" y="2171319"/>
                  </a:lnTo>
                  <a:lnTo>
                    <a:pt x="10677474" y="2172868"/>
                  </a:lnTo>
                  <a:lnTo>
                    <a:pt x="10685132" y="2171319"/>
                  </a:lnTo>
                  <a:lnTo>
                    <a:pt x="10691368" y="2167102"/>
                  </a:lnTo>
                  <a:lnTo>
                    <a:pt x="10695572" y="2160854"/>
                  </a:lnTo>
                  <a:lnTo>
                    <a:pt x="10697121" y="2153208"/>
                  </a:lnTo>
                  <a:close/>
                </a:path>
                <a:path w="14841219" h="10718800" extrusionOk="0">
                  <a:moveTo>
                    <a:pt x="10697121" y="2053120"/>
                  </a:moveTo>
                  <a:lnTo>
                    <a:pt x="10695572" y="2045474"/>
                  </a:lnTo>
                  <a:lnTo>
                    <a:pt x="10691368" y="2039226"/>
                  </a:lnTo>
                  <a:lnTo>
                    <a:pt x="10685132" y="2035009"/>
                  </a:lnTo>
                  <a:lnTo>
                    <a:pt x="10677474" y="2033460"/>
                  </a:lnTo>
                  <a:lnTo>
                    <a:pt x="10669829" y="2035009"/>
                  </a:lnTo>
                  <a:lnTo>
                    <a:pt x="10663580" y="2039226"/>
                  </a:lnTo>
                  <a:lnTo>
                    <a:pt x="10659377" y="2045474"/>
                  </a:lnTo>
                  <a:lnTo>
                    <a:pt x="10657827" y="2053120"/>
                  </a:lnTo>
                  <a:lnTo>
                    <a:pt x="10659377" y="2060765"/>
                  </a:lnTo>
                  <a:lnTo>
                    <a:pt x="10663580" y="2067013"/>
                  </a:lnTo>
                  <a:lnTo>
                    <a:pt x="10669829" y="2071217"/>
                  </a:lnTo>
                  <a:lnTo>
                    <a:pt x="10677474" y="2072767"/>
                  </a:lnTo>
                  <a:lnTo>
                    <a:pt x="10685132" y="2071217"/>
                  </a:lnTo>
                  <a:lnTo>
                    <a:pt x="10691368" y="2067013"/>
                  </a:lnTo>
                  <a:lnTo>
                    <a:pt x="10695572" y="2060765"/>
                  </a:lnTo>
                  <a:lnTo>
                    <a:pt x="10697121" y="2053120"/>
                  </a:lnTo>
                  <a:close/>
                </a:path>
                <a:path w="14841219" h="10718800" extrusionOk="0">
                  <a:moveTo>
                    <a:pt x="10697121" y="1953018"/>
                  </a:moveTo>
                  <a:lnTo>
                    <a:pt x="10695572" y="1945373"/>
                  </a:lnTo>
                  <a:lnTo>
                    <a:pt x="10691368" y="1939124"/>
                  </a:lnTo>
                  <a:lnTo>
                    <a:pt x="10685132" y="1934921"/>
                  </a:lnTo>
                  <a:lnTo>
                    <a:pt x="10677474" y="1933371"/>
                  </a:lnTo>
                  <a:lnTo>
                    <a:pt x="10669829" y="1934921"/>
                  </a:lnTo>
                  <a:lnTo>
                    <a:pt x="10663580" y="1939124"/>
                  </a:lnTo>
                  <a:lnTo>
                    <a:pt x="10659377" y="1945373"/>
                  </a:lnTo>
                  <a:lnTo>
                    <a:pt x="10657827" y="1953018"/>
                  </a:lnTo>
                  <a:lnTo>
                    <a:pt x="10659377" y="1960664"/>
                  </a:lnTo>
                  <a:lnTo>
                    <a:pt x="10663580" y="1966912"/>
                  </a:lnTo>
                  <a:lnTo>
                    <a:pt x="10669829" y="1971116"/>
                  </a:lnTo>
                  <a:lnTo>
                    <a:pt x="10677474" y="1972665"/>
                  </a:lnTo>
                  <a:lnTo>
                    <a:pt x="10685132" y="1971116"/>
                  </a:lnTo>
                  <a:lnTo>
                    <a:pt x="10691368" y="1966912"/>
                  </a:lnTo>
                  <a:lnTo>
                    <a:pt x="10695572" y="1960664"/>
                  </a:lnTo>
                  <a:lnTo>
                    <a:pt x="10697121" y="1953018"/>
                  </a:lnTo>
                  <a:close/>
                </a:path>
                <a:path w="14841219" h="10718800" extrusionOk="0">
                  <a:moveTo>
                    <a:pt x="10697121" y="1852917"/>
                  </a:moveTo>
                  <a:lnTo>
                    <a:pt x="10695572" y="1845271"/>
                  </a:lnTo>
                  <a:lnTo>
                    <a:pt x="10691368" y="1839036"/>
                  </a:lnTo>
                  <a:lnTo>
                    <a:pt x="10685120" y="1834819"/>
                  </a:lnTo>
                  <a:lnTo>
                    <a:pt x="10677474" y="1833270"/>
                  </a:lnTo>
                  <a:lnTo>
                    <a:pt x="10669829" y="1834819"/>
                  </a:lnTo>
                  <a:lnTo>
                    <a:pt x="10663580" y="1839036"/>
                  </a:lnTo>
                  <a:lnTo>
                    <a:pt x="10659377" y="1845271"/>
                  </a:lnTo>
                  <a:lnTo>
                    <a:pt x="10657827" y="1852917"/>
                  </a:lnTo>
                  <a:lnTo>
                    <a:pt x="10659377" y="1860562"/>
                  </a:lnTo>
                  <a:lnTo>
                    <a:pt x="10663580" y="1866811"/>
                  </a:lnTo>
                  <a:lnTo>
                    <a:pt x="10669829" y="1871027"/>
                  </a:lnTo>
                  <a:lnTo>
                    <a:pt x="10677474" y="1872564"/>
                  </a:lnTo>
                  <a:lnTo>
                    <a:pt x="10685120" y="1871027"/>
                  </a:lnTo>
                  <a:lnTo>
                    <a:pt x="10691368" y="1866811"/>
                  </a:lnTo>
                  <a:lnTo>
                    <a:pt x="10695572" y="1860562"/>
                  </a:lnTo>
                  <a:lnTo>
                    <a:pt x="10697121" y="1852917"/>
                  </a:lnTo>
                  <a:close/>
                </a:path>
                <a:path w="14841219" h="10718800" extrusionOk="0">
                  <a:moveTo>
                    <a:pt x="10697121" y="1752815"/>
                  </a:moveTo>
                  <a:lnTo>
                    <a:pt x="10695572" y="1745170"/>
                  </a:lnTo>
                  <a:lnTo>
                    <a:pt x="10691368" y="1738934"/>
                  </a:lnTo>
                  <a:lnTo>
                    <a:pt x="10685120" y="1734718"/>
                  </a:lnTo>
                  <a:lnTo>
                    <a:pt x="10677474" y="1733169"/>
                  </a:lnTo>
                  <a:lnTo>
                    <a:pt x="10669829" y="1734718"/>
                  </a:lnTo>
                  <a:lnTo>
                    <a:pt x="10663580" y="1738934"/>
                  </a:lnTo>
                  <a:lnTo>
                    <a:pt x="10659377" y="1745170"/>
                  </a:lnTo>
                  <a:lnTo>
                    <a:pt x="10657827" y="1752815"/>
                  </a:lnTo>
                  <a:lnTo>
                    <a:pt x="10659377" y="1760474"/>
                  </a:lnTo>
                  <a:lnTo>
                    <a:pt x="10663580" y="1766722"/>
                  </a:lnTo>
                  <a:lnTo>
                    <a:pt x="10669829" y="1770926"/>
                  </a:lnTo>
                  <a:lnTo>
                    <a:pt x="10677474" y="1772462"/>
                  </a:lnTo>
                  <a:lnTo>
                    <a:pt x="10685120" y="1770926"/>
                  </a:lnTo>
                  <a:lnTo>
                    <a:pt x="10691368" y="1766722"/>
                  </a:lnTo>
                  <a:lnTo>
                    <a:pt x="10695572" y="1760474"/>
                  </a:lnTo>
                  <a:lnTo>
                    <a:pt x="10697121" y="1752815"/>
                  </a:lnTo>
                  <a:close/>
                </a:path>
                <a:path w="14841219" h="10718800" extrusionOk="0">
                  <a:moveTo>
                    <a:pt x="10697121" y="1652727"/>
                  </a:moveTo>
                  <a:lnTo>
                    <a:pt x="10695572" y="1645081"/>
                  </a:lnTo>
                  <a:lnTo>
                    <a:pt x="10691368" y="1638833"/>
                  </a:lnTo>
                  <a:lnTo>
                    <a:pt x="10685120" y="1634629"/>
                  </a:lnTo>
                  <a:lnTo>
                    <a:pt x="10677474" y="1633080"/>
                  </a:lnTo>
                  <a:lnTo>
                    <a:pt x="10669829" y="1634629"/>
                  </a:lnTo>
                  <a:lnTo>
                    <a:pt x="10663580" y="1638833"/>
                  </a:lnTo>
                  <a:lnTo>
                    <a:pt x="10659377" y="1645081"/>
                  </a:lnTo>
                  <a:lnTo>
                    <a:pt x="10657827" y="1652727"/>
                  </a:lnTo>
                  <a:lnTo>
                    <a:pt x="10659377" y="1660385"/>
                  </a:lnTo>
                  <a:lnTo>
                    <a:pt x="10663580" y="1666621"/>
                  </a:lnTo>
                  <a:lnTo>
                    <a:pt x="10669829" y="1670837"/>
                  </a:lnTo>
                  <a:lnTo>
                    <a:pt x="10677474" y="1672374"/>
                  </a:lnTo>
                  <a:lnTo>
                    <a:pt x="10685120" y="1670837"/>
                  </a:lnTo>
                  <a:lnTo>
                    <a:pt x="10691368" y="1666621"/>
                  </a:lnTo>
                  <a:lnTo>
                    <a:pt x="10695572" y="1660385"/>
                  </a:lnTo>
                  <a:lnTo>
                    <a:pt x="10697121" y="1652727"/>
                  </a:lnTo>
                  <a:close/>
                </a:path>
                <a:path w="14841219" h="10718800" extrusionOk="0">
                  <a:moveTo>
                    <a:pt x="10697121" y="1552638"/>
                  </a:moveTo>
                  <a:lnTo>
                    <a:pt x="10695572" y="1544993"/>
                  </a:lnTo>
                  <a:lnTo>
                    <a:pt x="10691368" y="1538744"/>
                  </a:lnTo>
                  <a:lnTo>
                    <a:pt x="10685120" y="1534528"/>
                  </a:lnTo>
                  <a:lnTo>
                    <a:pt x="10677474" y="1532991"/>
                  </a:lnTo>
                  <a:lnTo>
                    <a:pt x="10669829" y="1534528"/>
                  </a:lnTo>
                  <a:lnTo>
                    <a:pt x="10663580" y="1538744"/>
                  </a:lnTo>
                  <a:lnTo>
                    <a:pt x="10659377" y="1544993"/>
                  </a:lnTo>
                  <a:lnTo>
                    <a:pt x="10657827" y="1552638"/>
                  </a:lnTo>
                  <a:lnTo>
                    <a:pt x="10659377" y="1560283"/>
                  </a:lnTo>
                  <a:lnTo>
                    <a:pt x="10663580" y="1566532"/>
                  </a:lnTo>
                  <a:lnTo>
                    <a:pt x="10669829" y="1570736"/>
                  </a:lnTo>
                  <a:lnTo>
                    <a:pt x="10677474" y="1572272"/>
                  </a:lnTo>
                  <a:lnTo>
                    <a:pt x="10685120" y="1570736"/>
                  </a:lnTo>
                  <a:lnTo>
                    <a:pt x="10691368" y="1566532"/>
                  </a:lnTo>
                  <a:lnTo>
                    <a:pt x="10695572" y="1560283"/>
                  </a:lnTo>
                  <a:lnTo>
                    <a:pt x="10697121" y="1552638"/>
                  </a:lnTo>
                  <a:close/>
                </a:path>
                <a:path w="14841219" h="10718800" extrusionOk="0">
                  <a:moveTo>
                    <a:pt x="10697121" y="1452537"/>
                  </a:moveTo>
                  <a:lnTo>
                    <a:pt x="10695572" y="1444891"/>
                  </a:lnTo>
                  <a:lnTo>
                    <a:pt x="10691368" y="1438643"/>
                  </a:lnTo>
                  <a:lnTo>
                    <a:pt x="10685120" y="1434439"/>
                  </a:lnTo>
                  <a:lnTo>
                    <a:pt x="10677474" y="1432890"/>
                  </a:lnTo>
                  <a:lnTo>
                    <a:pt x="10669829" y="1434439"/>
                  </a:lnTo>
                  <a:lnTo>
                    <a:pt x="10663580" y="1438643"/>
                  </a:lnTo>
                  <a:lnTo>
                    <a:pt x="10659377" y="1444891"/>
                  </a:lnTo>
                  <a:lnTo>
                    <a:pt x="10657827" y="1452537"/>
                  </a:lnTo>
                  <a:lnTo>
                    <a:pt x="10659377" y="1460182"/>
                  </a:lnTo>
                  <a:lnTo>
                    <a:pt x="10663580" y="1466430"/>
                  </a:lnTo>
                  <a:lnTo>
                    <a:pt x="10669829" y="1470647"/>
                  </a:lnTo>
                  <a:lnTo>
                    <a:pt x="10677474" y="1472184"/>
                  </a:lnTo>
                  <a:lnTo>
                    <a:pt x="10685120" y="1470647"/>
                  </a:lnTo>
                  <a:lnTo>
                    <a:pt x="10691368" y="1466430"/>
                  </a:lnTo>
                  <a:lnTo>
                    <a:pt x="10695572" y="1460182"/>
                  </a:lnTo>
                  <a:lnTo>
                    <a:pt x="10697121" y="1452537"/>
                  </a:lnTo>
                  <a:close/>
                </a:path>
                <a:path w="14841219" h="10718800" extrusionOk="0">
                  <a:moveTo>
                    <a:pt x="10697121" y="1352448"/>
                  </a:moveTo>
                  <a:lnTo>
                    <a:pt x="10695572" y="1344790"/>
                  </a:lnTo>
                  <a:lnTo>
                    <a:pt x="10691368" y="1338541"/>
                  </a:lnTo>
                  <a:lnTo>
                    <a:pt x="10685120" y="1334338"/>
                  </a:lnTo>
                  <a:lnTo>
                    <a:pt x="10677474" y="1332788"/>
                  </a:lnTo>
                  <a:lnTo>
                    <a:pt x="10669829" y="1334338"/>
                  </a:lnTo>
                  <a:lnTo>
                    <a:pt x="10663580" y="1338541"/>
                  </a:lnTo>
                  <a:lnTo>
                    <a:pt x="10659377" y="1344790"/>
                  </a:lnTo>
                  <a:lnTo>
                    <a:pt x="10657827" y="1352448"/>
                  </a:lnTo>
                  <a:lnTo>
                    <a:pt x="10659377" y="1360093"/>
                  </a:lnTo>
                  <a:lnTo>
                    <a:pt x="10663580" y="1366342"/>
                  </a:lnTo>
                  <a:lnTo>
                    <a:pt x="10669829" y="1370558"/>
                  </a:lnTo>
                  <a:lnTo>
                    <a:pt x="10677474" y="1372095"/>
                  </a:lnTo>
                  <a:lnTo>
                    <a:pt x="10685120" y="1370558"/>
                  </a:lnTo>
                  <a:lnTo>
                    <a:pt x="10691368" y="1366342"/>
                  </a:lnTo>
                  <a:lnTo>
                    <a:pt x="10695572" y="1360093"/>
                  </a:lnTo>
                  <a:lnTo>
                    <a:pt x="10697121" y="1352448"/>
                  </a:lnTo>
                  <a:close/>
                </a:path>
                <a:path w="14841219" h="10718800" extrusionOk="0">
                  <a:moveTo>
                    <a:pt x="10697121" y="1252347"/>
                  </a:moveTo>
                  <a:lnTo>
                    <a:pt x="10695572" y="1244701"/>
                  </a:lnTo>
                  <a:lnTo>
                    <a:pt x="10691368" y="1238453"/>
                  </a:lnTo>
                  <a:lnTo>
                    <a:pt x="10685120" y="1234249"/>
                  </a:lnTo>
                  <a:lnTo>
                    <a:pt x="10677474" y="1232700"/>
                  </a:lnTo>
                  <a:lnTo>
                    <a:pt x="10669829" y="1234249"/>
                  </a:lnTo>
                  <a:lnTo>
                    <a:pt x="10663580" y="1238453"/>
                  </a:lnTo>
                  <a:lnTo>
                    <a:pt x="10659377" y="1244701"/>
                  </a:lnTo>
                  <a:lnTo>
                    <a:pt x="10657827" y="1252347"/>
                  </a:lnTo>
                  <a:lnTo>
                    <a:pt x="10659377" y="1259992"/>
                  </a:lnTo>
                  <a:lnTo>
                    <a:pt x="10663580" y="1266240"/>
                  </a:lnTo>
                  <a:lnTo>
                    <a:pt x="10669829" y="1270457"/>
                  </a:lnTo>
                  <a:lnTo>
                    <a:pt x="10677474" y="1272006"/>
                  </a:lnTo>
                  <a:lnTo>
                    <a:pt x="10685120" y="1270457"/>
                  </a:lnTo>
                  <a:lnTo>
                    <a:pt x="10691368" y="1266240"/>
                  </a:lnTo>
                  <a:lnTo>
                    <a:pt x="10695572" y="1259992"/>
                  </a:lnTo>
                  <a:lnTo>
                    <a:pt x="10697121" y="1252347"/>
                  </a:lnTo>
                  <a:close/>
                </a:path>
                <a:path w="14841219" h="10718800" extrusionOk="0">
                  <a:moveTo>
                    <a:pt x="10697121" y="1152258"/>
                  </a:moveTo>
                  <a:lnTo>
                    <a:pt x="10695572" y="1144612"/>
                  </a:lnTo>
                  <a:lnTo>
                    <a:pt x="10691368" y="1138364"/>
                  </a:lnTo>
                  <a:lnTo>
                    <a:pt x="10685120" y="1134160"/>
                  </a:lnTo>
                  <a:lnTo>
                    <a:pt x="10677474" y="1132611"/>
                  </a:lnTo>
                  <a:lnTo>
                    <a:pt x="10669829" y="1134160"/>
                  </a:lnTo>
                  <a:lnTo>
                    <a:pt x="10663580" y="1138364"/>
                  </a:lnTo>
                  <a:lnTo>
                    <a:pt x="10659377" y="1144612"/>
                  </a:lnTo>
                  <a:lnTo>
                    <a:pt x="10657827" y="1152258"/>
                  </a:lnTo>
                  <a:lnTo>
                    <a:pt x="10659377" y="1159903"/>
                  </a:lnTo>
                  <a:lnTo>
                    <a:pt x="10663580" y="1166152"/>
                  </a:lnTo>
                  <a:lnTo>
                    <a:pt x="10669829" y="1170355"/>
                  </a:lnTo>
                  <a:lnTo>
                    <a:pt x="10677474" y="1171905"/>
                  </a:lnTo>
                  <a:lnTo>
                    <a:pt x="10685120" y="1170355"/>
                  </a:lnTo>
                  <a:lnTo>
                    <a:pt x="10691368" y="1166152"/>
                  </a:lnTo>
                  <a:lnTo>
                    <a:pt x="10695572" y="1159903"/>
                  </a:lnTo>
                  <a:lnTo>
                    <a:pt x="10697121" y="1152258"/>
                  </a:lnTo>
                  <a:close/>
                </a:path>
                <a:path w="14841219" h="10718800" extrusionOk="0">
                  <a:moveTo>
                    <a:pt x="10697121" y="1052156"/>
                  </a:moveTo>
                  <a:lnTo>
                    <a:pt x="10695572" y="1044511"/>
                  </a:lnTo>
                  <a:lnTo>
                    <a:pt x="10691368" y="1038263"/>
                  </a:lnTo>
                  <a:lnTo>
                    <a:pt x="10685120" y="1034059"/>
                  </a:lnTo>
                  <a:lnTo>
                    <a:pt x="10677474" y="1032522"/>
                  </a:lnTo>
                  <a:lnTo>
                    <a:pt x="10669829" y="1034059"/>
                  </a:lnTo>
                  <a:lnTo>
                    <a:pt x="10663580" y="1038263"/>
                  </a:lnTo>
                  <a:lnTo>
                    <a:pt x="10659377" y="1044511"/>
                  </a:lnTo>
                  <a:lnTo>
                    <a:pt x="10657827" y="1052156"/>
                  </a:lnTo>
                  <a:lnTo>
                    <a:pt x="10659377" y="1059802"/>
                  </a:lnTo>
                  <a:lnTo>
                    <a:pt x="10663580" y="1066050"/>
                  </a:lnTo>
                  <a:lnTo>
                    <a:pt x="10669829" y="1070254"/>
                  </a:lnTo>
                  <a:lnTo>
                    <a:pt x="10677474" y="1071803"/>
                  </a:lnTo>
                  <a:lnTo>
                    <a:pt x="10685120" y="1070254"/>
                  </a:lnTo>
                  <a:lnTo>
                    <a:pt x="10691368" y="1066050"/>
                  </a:lnTo>
                  <a:lnTo>
                    <a:pt x="10695572" y="1059802"/>
                  </a:lnTo>
                  <a:lnTo>
                    <a:pt x="10697121" y="1052156"/>
                  </a:lnTo>
                  <a:close/>
                </a:path>
                <a:path w="14841219" h="10718800" extrusionOk="0">
                  <a:moveTo>
                    <a:pt x="10771111" y="4801095"/>
                  </a:moveTo>
                  <a:lnTo>
                    <a:pt x="10769562" y="4793450"/>
                  </a:lnTo>
                  <a:lnTo>
                    <a:pt x="10765358" y="4787214"/>
                  </a:lnTo>
                  <a:lnTo>
                    <a:pt x="10759110" y="4782998"/>
                  </a:lnTo>
                  <a:lnTo>
                    <a:pt x="10751464" y="4781461"/>
                  </a:lnTo>
                  <a:lnTo>
                    <a:pt x="10743819" y="4782998"/>
                  </a:lnTo>
                  <a:lnTo>
                    <a:pt x="10737583" y="4787214"/>
                  </a:lnTo>
                  <a:lnTo>
                    <a:pt x="10733367" y="4793450"/>
                  </a:lnTo>
                  <a:lnTo>
                    <a:pt x="10731818" y="4801095"/>
                  </a:lnTo>
                  <a:lnTo>
                    <a:pt x="10733367" y="4808740"/>
                  </a:lnTo>
                  <a:lnTo>
                    <a:pt x="10737583" y="4814989"/>
                  </a:lnTo>
                  <a:lnTo>
                    <a:pt x="10743819" y="4819205"/>
                  </a:lnTo>
                  <a:lnTo>
                    <a:pt x="10751464" y="4820742"/>
                  </a:lnTo>
                  <a:lnTo>
                    <a:pt x="10759110" y="4819205"/>
                  </a:lnTo>
                  <a:lnTo>
                    <a:pt x="10765358" y="4814989"/>
                  </a:lnTo>
                  <a:lnTo>
                    <a:pt x="10769562" y="4808740"/>
                  </a:lnTo>
                  <a:lnTo>
                    <a:pt x="10771111" y="4801095"/>
                  </a:lnTo>
                  <a:close/>
                </a:path>
                <a:path w="14841219" h="10718800" extrusionOk="0">
                  <a:moveTo>
                    <a:pt x="10771111" y="4701006"/>
                  </a:moveTo>
                  <a:lnTo>
                    <a:pt x="10769562" y="4693361"/>
                  </a:lnTo>
                  <a:lnTo>
                    <a:pt x="10765358" y="4687113"/>
                  </a:lnTo>
                  <a:lnTo>
                    <a:pt x="10759110" y="4682909"/>
                  </a:lnTo>
                  <a:lnTo>
                    <a:pt x="10751464" y="4681359"/>
                  </a:lnTo>
                  <a:lnTo>
                    <a:pt x="10743819" y="4682909"/>
                  </a:lnTo>
                  <a:lnTo>
                    <a:pt x="10737583" y="4687113"/>
                  </a:lnTo>
                  <a:lnTo>
                    <a:pt x="10733367" y="4693361"/>
                  </a:lnTo>
                  <a:lnTo>
                    <a:pt x="10731818" y="4701006"/>
                  </a:lnTo>
                  <a:lnTo>
                    <a:pt x="10733367" y="4708652"/>
                  </a:lnTo>
                  <a:lnTo>
                    <a:pt x="10737583" y="4714900"/>
                  </a:lnTo>
                  <a:lnTo>
                    <a:pt x="10743819" y="4719117"/>
                  </a:lnTo>
                  <a:lnTo>
                    <a:pt x="10751464" y="4720653"/>
                  </a:lnTo>
                  <a:lnTo>
                    <a:pt x="10759110" y="4719117"/>
                  </a:lnTo>
                  <a:lnTo>
                    <a:pt x="10765358" y="4714900"/>
                  </a:lnTo>
                  <a:lnTo>
                    <a:pt x="10769562" y="4708652"/>
                  </a:lnTo>
                  <a:lnTo>
                    <a:pt x="10771111" y="4701006"/>
                  </a:lnTo>
                  <a:close/>
                </a:path>
                <a:path w="14841219" h="10718800" extrusionOk="0">
                  <a:moveTo>
                    <a:pt x="10771111" y="4600905"/>
                  </a:moveTo>
                  <a:lnTo>
                    <a:pt x="10769562" y="4593260"/>
                  </a:lnTo>
                  <a:lnTo>
                    <a:pt x="10765358" y="4587024"/>
                  </a:lnTo>
                  <a:lnTo>
                    <a:pt x="10759110" y="4582807"/>
                  </a:lnTo>
                  <a:lnTo>
                    <a:pt x="10751464" y="4581271"/>
                  </a:lnTo>
                  <a:lnTo>
                    <a:pt x="10743819" y="4582807"/>
                  </a:lnTo>
                  <a:lnTo>
                    <a:pt x="10737583" y="4587024"/>
                  </a:lnTo>
                  <a:lnTo>
                    <a:pt x="10733367" y="4593260"/>
                  </a:lnTo>
                  <a:lnTo>
                    <a:pt x="10731818" y="4600905"/>
                  </a:lnTo>
                  <a:lnTo>
                    <a:pt x="10733367" y="4608563"/>
                  </a:lnTo>
                  <a:lnTo>
                    <a:pt x="10737583" y="4614811"/>
                  </a:lnTo>
                  <a:lnTo>
                    <a:pt x="10743819" y="4619015"/>
                  </a:lnTo>
                  <a:lnTo>
                    <a:pt x="10751464" y="4620565"/>
                  </a:lnTo>
                  <a:lnTo>
                    <a:pt x="10759110" y="4619015"/>
                  </a:lnTo>
                  <a:lnTo>
                    <a:pt x="10765358" y="4614811"/>
                  </a:lnTo>
                  <a:lnTo>
                    <a:pt x="10769562" y="4608563"/>
                  </a:lnTo>
                  <a:lnTo>
                    <a:pt x="10771111" y="4600905"/>
                  </a:lnTo>
                  <a:close/>
                </a:path>
                <a:path w="14841219" h="10718800" extrusionOk="0">
                  <a:moveTo>
                    <a:pt x="10771111" y="4500816"/>
                  </a:moveTo>
                  <a:lnTo>
                    <a:pt x="10769562" y="4493171"/>
                  </a:lnTo>
                  <a:lnTo>
                    <a:pt x="10765358" y="4486922"/>
                  </a:lnTo>
                  <a:lnTo>
                    <a:pt x="10759110" y="4482706"/>
                  </a:lnTo>
                  <a:lnTo>
                    <a:pt x="10751464" y="4481157"/>
                  </a:lnTo>
                  <a:lnTo>
                    <a:pt x="10743819" y="4482706"/>
                  </a:lnTo>
                  <a:lnTo>
                    <a:pt x="10737583" y="4486922"/>
                  </a:lnTo>
                  <a:lnTo>
                    <a:pt x="10733367" y="4493171"/>
                  </a:lnTo>
                  <a:lnTo>
                    <a:pt x="10731818" y="4500816"/>
                  </a:lnTo>
                  <a:lnTo>
                    <a:pt x="10733367" y="4508462"/>
                  </a:lnTo>
                  <a:lnTo>
                    <a:pt x="10737583" y="4514710"/>
                  </a:lnTo>
                  <a:lnTo>
                    <a:pt x="10743819" y="4518914"/>
                  </a:lnTo>
                  <a:lnTo>
                    <a:pt x="10751464" y="4520463"/>
                  </a:lnTo>
                  <a:lnTo>
                    <a:pt x="10759110" y="4518914"/>
                  </a:lnTo>
                  <a:lnTo>
                    <a:pt x="10765358" y="4514710"/>
                  </a:lnTo>
                  <a:lnTo>
                    <a:pt x="10769562" y="4508462"/>
                  </a:lnTo>
                  <a:lnTo>
                    <a:pt x="10771111" y="4500816"/>
                  </a:lnTo>
                  <a:close/>
                </a:path>
                <a:path w="14841219" h="10718800" extrusionOk="0">
                  <a:moveTo>
                    <a:pt x="10771111" y="4400715"/>
                  </a:moveTo>
                  <a:lnTo>
                    <a:pt x="10769562" y="4393069"/>
                  </a:lnTo>
                  <a:lnTo>
                    <a:pt x="10765358" y="4386821"/>
                  </a:lnTo>
                  <a:lnTo>
                    <a:pt x="10759110" y="4382617"/>
                  </a:lnTo>
                  <a:lnTo>
                    <a:pt x="10751464" y="4381068"/>
                  </a:lnTo>
                  <a:lnTo>
                    <a:pt x="10743819" y="4382617"/>
                  </a:lnTo>
                  <a:lnTo>
                    <a:pt x="10737583" y="4386821"/>
                  </a:lnTo>
                  <a:lnTo>
                    <a:pt x="10733367" y="4393069"/>
                  </a:lnTo>
                  <a:lnTo>
                    <a:pt x="10731818" y="4400715"/>
                  </a:lnTo>
                  <a:lnTo>
                    <a:pt x="10733367" y="4408360"/>
                  </a:lnTo>
                  <a:lnTo>
                    <a:pt x="10737583" y="4414609"/>
                  </a:lnTo>
                  <a:lnTo>
                    <a:pt x="10743819" y="4418812"/>
                  </a:lnTo>
                  <a:lnTo>
                    <a:pt x="10751464" y="4420362"/>
                  </a:lnTo>
                  <a:lnTo>
                    <a:pt x="10759110" y="4418812"/>
                  </a:lnTo>
                  <a:lnTo>
                    <a:pt x="10765358" y="4414609"/>
                  </a:lnTo>
                  <a:lnTo>
                    <a:pt x="10769562" y="4408360"/>
                  </a:lnTo>
                  <a:lnTo>
                    <a:pt x="10771111" y="4400715"/>
                  </a:lnTo>
                  <a:close/>
                </a:path>
                <a:path w="14841219" h="10718800" extrusionOk="0">
                  <a:moveTo>
                    <a:pt x="10771111" y="4300626"/>
                  </a:moveTo>
                  <a:lnTo>
                    <a:pt x="10769562" y="4292981"/>
                  </a:lnTo>
                  <a:lnTo>
                    <a:pt x="10765358" y="4286732"/>
                  </a:lnTo>
                  <a:lnTo>
                    <a:pt x="10759110" y="4282516"/>
                  </a:lnTo>
                  <a:lnTo>
                    <a:pt x="10751464" y="4280967"/>
                  </a:lnTo>
                  <a:lnTo>
                    <a:pt x="10743819" y="4282516"/>
                  </a:lnTo>
                  <a:lnTo>
                    <a:pt x="10737583" y="4286732"/>
                  </a:lnTo>
                  <a:lnTo>
                    <a:pt x="10733367" y="4292981"/>
                  </a:lnTo>
                  <a:lnTo>
                    <a:pt x="10731818" y="4300626"/>
                  </a:lnTo>
                  <a:lnTo>
                    <a:pt x="10733367" y="4308272"/>
                  </a:lnTo>
                  <a:lnTo>
                    <a:pt x="10737583" y="4314520"/>
                  </a:lnTo>
                  <a:lnTo>
                    <a:pt x="10743819" y="4318724"/>
                  </a:lnTo>
                  <a:lnTo>
                    <a:pt x="10751464" y="4320273"/>
                  </a:lnTo>
                  <a:lnTo>
                    <a:pt x="10759110" y="4318724"/>
                  </a:lnTo>
                  <a:lnTo>
                    <a:pt x="10765358" y="4314520"/>
                  </a:lnTo>
                  <a:lnTo>
                    <a:pt x="10769562" y="4308272"/>
                  </a:lnTo>
                  <a:lnTo>
                    <a:pt x="10771111" y="4300626"/>
                  </a:lnTo>
                  <a:close/>
                </a:path>
                <a:path w="14841219" h="10718800" extrusionOk="0">
                  <a:moveTo>
                    <a:pt x="10771111" y="4200537"/>
                  </a:moveTo>
                  <a:lnTo>
                    <a:pt x="10769562" y="4192879"/>
                  </a:lnTo>
                  <a:lnTo>
                    <a:pt x="10765358" y="4186631"/>
                  </a:lnTo>
                  <a:lnTo>
                    <a:pt x="10759110" y="4182427"/>
                  </a:lnTo>
                  <a:lnTo>
                    <a:pt x="10751464" y="4180878"/>
                  </a:lnTo>
                  <a:lnTo>
                    <a:pt x="10743819" y="4182427"/>
                  </a:lnTo>
                  <a:lnTo>
                    <a:pt x="10737583" y="4186631"/>
                  </a:lnTo>
                  <a:lnTo>
                    <a:pt x="10733367" y="4192879"/>
                  </a:lnTo>
                  <a:lnTo>
                    <a:pt x="10731818" y="4200537"/>
                  </a:lnTo>
                  <a:lnTo>
                    <a:pt x="10733367" y="4208183"/>
                  </a:lnTo>
                  <a:lnTo>
                    <a:pt x="10737583" y="4214419"/>
                  </a:lnTo>
                  <a:lnTo>
                    <a:pt x="10743819" y="4218635"/>
                  </a:lnTo>
                  <a:lnTo>
                    <a:pt x="10751464" y="4220172"/>
                  </a:lnTo>
                  <a:lnTo>
                    <a:pt x="10759110" y="4218635"/>
                  </a:lnTo>
                  <a:lnTo>
                    <a:pt x="10765358" y="4214419"/>
                  </a:lnTo>
                  <a:lnTo>
                    <a:pt x="10769562" y="4208183"/>
                  </a:lnTo>
                  <a:lnTo>
                    <a:pt x="10771111" y="4200537"/>
                  </a:lnTo>
                  <a:close/>
                </a:path>
                <a:path w="14841219" h="10718800" extrusionOk="0">
                  <a:moveTo>
                    <a:pt x="10771111" y="4100423"/>
                  </a:moveTo>
                  <a:lnTo>
                    <a:pt x="10769562" y="4092791"/>
                  </a:lnTo>
                  <a:lnTo>
                    <a:pt x="10765358" y="4086542"/>
                  </a:lnTo>
                  <a:lnTo>
                    <a:pt x="10759110" y="4082326"/>
                  </a:lnTo>
                  <a:lnTo>
                    <a:pt x="10751464" y="4080776"/>
                  </a:lnTo>
                  <a:lnTo>
                    <a:pt x="10743819" y="4082326"/>
                  </a:lnTo>
                  <a:lnTo>
                    <a:pt x="10737571" y="4086542"/>
                  </a:lnTo>
                  <a:lnTo>
                    <a:pt x="10733367" y="4092791"/>
                  </a:lnTo>
                  <a:lnTo>
                    <a:pt x="10731818" y="4100423"/>
                  </a:lnTo>
                  <a:lnTo>
                    <a:pt x="10733367" y="4108081"/>
                  </a:lnTo>
                  <a:lnTo>
                    <a:pt x="10737571" y="4114330"/>
                  </a:lnTo>
                  <a:lnTo>
                    <a:pt x="10743819" y="4118533"/>
                  </a:lnTo>
                  <a:lnTo>
                    <a:pt x="10751464" y="4120083"/>
                  </a:lnTo>
                  <a:lnTo>
                    <a:pt x="10759110" y="4118533"/>
                  </a:lnTo>
                  <a:lnTo>
                    <a:pt x="10765358" y="4114330"/>
                  </a:lnTo>
                  <a:lnTo>
                    <a:pt x="10769562" y="4108081"/>
                  </a:lnTo>
                  <a:lnTo>
                    <a:pt x="10771111" y="4100423"/>
                  </a:lnTo>
                  <a:close/>
                </a:path>
                <a:path w="14841219" h="10718800" extrusionOk="0">
                  <a:moveTo>
                    <a:pt x="10771111" y="4000335"/>
                  </a:moveTo>
                  <a:lnTo>
                    <a:pt x="10769562" y="3992689"/>
                  </a:lnTo>
                  <a:lnTo>
                    <a:pt x="10765358" y="3986441"/>
                  </a:lnTo>
                  <a:lnTo>
                    <a:pt x="10759110" y="3982237"/>
                  </a:lnTo>
                  <a:lnTo>
                    <a:pt x="10751464" y="3980688"/>
                  </a:lnTo>
                  <a:lnTo>
                    <a:pt x="10743819" y="3982237"/>
                  </a:lnTo>
                  <a:lnTo>
                    <a:pt x="10737571" y="3986441"/>
                  </a:lnTo>
                  <a:lnTo>
                    <a:pt x="10733367" y="3992689"/>
                  </a:lnTo>
                  <a:lnTo>
                    <a:pt x="10731818" y="4000335"/>
                  </a:lnTo>
                  <a:lnTo>
                    <a:pt x="10733367" y="4007980"/>
                  </a:lnTo>
                  <a:lnTo>
                    <a:pt x="10737571" y="4014228"/>
                  </a:lnTo>
                  <a:lnTo>
                    <a:pt x="10743819" y="4018432"/>
                  </a:lnTo>
                  <a:lnTo>
                    <a:pt x="10751464" y="4019981"/>
                  </a:lnTo>
                  <a:lnTo>
                    <a:pt x="10759110" y="4018432"/>
                  </a:lnTo>
                  <a:lnTo>
                    <a:pt x="10765358" y="4014228"/>
                  </a:lnTo>
                  <a:lnTo>
                    <a:pt x="10769562" y="4007980"/>
                  </a:lnTo>
                  <a:lnTo>
                    <a:pt x="10771111" y="4000335"/>
                  </a:lnTo>
                  <a:close/>
                </a:path>
                <a:path w="14841219" h="10718800" extrusionOk="0">
                  <a:moveTo>
                    <a:pt x="10771111" y="3900233"/>
                  </a:moveTo>
                  <a:lnTo>
                    <a:pt x="10769575" y="3892588"/>
                  </a:lnTo>
                  <a:lnTo>
                    <a:pt x="10765358" y="3886339"/>
                  </a:lnTo>
                  <a:lnTo>
                    <a:pt x="10759123" y="3882136"/>
                  </a:lnTo>
                  <a:lnTo>
                    <a:pt x="10751464" y="3880586"/>
                  </a:lnTo>
                  <a:lnTo>
                    <a:pt x="10743819" y="3882136"/>
                  </a:lnTo>
                  <a:lnTo>
                    <a:pt x="10737583" y="3886339"/>
                  </a:lnTo>
                  <a:lnTo>
                    <a:pt x="10733367" y="3892588"/>
                  </a:lnTo>
                  <a:lnTo>
                    <a:pt x="10731818" y="3900233"/>
                  </a:lnTo>
                  <a:lnTo>
                    <a:pt x="10733367" y="3907879"/>
                  </a:lnTo>
                  <a:lnTo>
                    <a:pt x="10737583" y="3914127"/>
                  </a:lnTo>
                  <a:lnTo>
                    <a:pt x="10743819" y="3918343"/>
                  </a:lnTo>
                  <a:lnTo>
                    <a:pt x="10751464" y="3919880"/>
                  </a:lnTo>
                  <a:lnTo>
                    <a:pt x="10759123" y="3918343"/>
                  </a:lnTo>
                  <a:lnTo>
                    <a:pt x="10765358" y="3914127"/>
                  </a:lnTo>
                  <a:lnTo>
                    <a:pt x="10769575" y="3907879"/>
                  </a:lnTo>
                  <a:lnTo>
                    <a:pt x="10771111" y="3900233"/>
                  </a:lnTo>
                  <a:close/>
                </a:path>
                <a:path w="14841219" h="10718800" extrusionOk="0">
                  <a:moveTo>
                    <a:pt x="10771111" y="3800144"/>
                  </a:moveTo>
                  <a:lnTo>
                    <a:pt x="10769575" y="3792486"/>
                  </a:lnTo>
                  <a:lnTo>
                    <a:pt x="10765358" y="3786251"/>
                  </a:lnTo>
                  <a:lnTo>
                    <a:pt x="10759123" y="3782034"/>
                  </a:lnTo>
                  <a:lnTo>
                    <a:pt x="10751464" y="3780485"/>
                  </a:lnTo>
                  <a:lnTo>
                    <a:pt x="10743819" y="3782034"/>
                  </a:lnTo>
                  <a:lnTo>
                    <a:pt x="10737583" y="3786251"/>
                  </a:lnTo>
                  <a:lnTo>
                    <a:pt x="10733367" y="3792486"/>
                  </a:lnTo>
                  <a:lnTo>
                    <a:pt x="10731818" y="3800144"/>
                  </a:lnTo>
                  <a:lnTo>
                    <a:pt x="10733367" y="3807790"/>
                  </a:lnTo>
                  <a:lnTo>
                    <a:pt x="10737583" y="3814026"/>
                  </a:lnTo>
                  <a:lnTo>
                    <a:pt x="10743819" y="3818242"/>
                  </a:lnTo>
                  <a:lnTo>
                    <a:pt x="10751464" y="3819779"/>
                  </a:lnTo>
                  <a:lnTo>
                    <a:pt x="10759123" y="3818242"/>
                  </a:lnTo>
                  <a:lnTo>
                    <a:pt x="10765358" y="3814026"/>
                  </a:lnTo>
                  <a:lnTo>
                    <a:pt x="10769575" y="3807790"/>
                  </a:lnTo>
                  <a:lnTo>
                    <a:pt x="10771111" y="3800144"/>
                  </a:lnTo>
                  <a:close/>
                </a:path>
                <a:path w="14841219" h="10718800" extrusionOk="0">
                  <a:moveTo>
                    <a:pt x="10771111" y="3700056"/>
                  </a:moveTo>
                  <a:lnTo>
                    <a:pt x="10769575" y="3692398"/>
                  </a:lnTo>
                  <a:lnTo>
                    <a:pt x="10765358" y="3686162"/>
                  </a:lnTo>
                  <a:lnTo>
                    <a:pt x="10759123" y="3681946"/>
                  </a:lnTo>
                  <a:lnTo>
                    <a:pt x="10751464" y="3680409"/>
                  </a:lnTo>
                  <a:lnTo>
                    <a:pt x="10743819" y="3681946"/>
                  </a:lnTo>
                  <a:lnTo>
                    <a:pt x="10737583" y="3686162"/>
                  </a:lnTo>
                  <a:lnTo>
                    <a:pt x="10733367" y="3692398"/>
                  </a:lnTo>
                  <a:lnTo>
                    <a:pt x="10731818" y="3700056"/>
                  </a:lnTo>
                  <a:lnTo>
                    <a:pt x="10733367" y="3707701"/>
                  </a:lnTo>
                  <a:lnTo>
                    <a:pt x="10737583" y="3713950"/>
                  </a:lnTo>
                  <a:lnTo>
                    <a:pt x="10743819" y="3718153"/>
                  </a:lnTo>
                  <a:lnTo>
                    <a:pt x="10751464" y="3719703"/>
                  </a:lnTo>
                  <a:lnTo>
                    <a:pt x="10759123" y="3718153"/>
                  </a:lnTo>
                  <a:lnTo>
                    <a:pt x="10765358" y="3713950"/>
                  </a:lnTo>
                  <a:lnTo>
                    <a:pt x="10769575" y="3707701"/>
                  </a:lnTo>
                  <a:lnTo>
                    <a:pt x="10771111" y="3700056"/>
                  </a:lnTo>
                  <a:close/>
                </a:path>
                <a:path w="14841219" h="10718800" extrusionOk="0">
                  <a:moveTo>
                    <a:pt x="10771111" y="3599954"/>
                  </a:moveTo>
                  <a:lnTo>
                    <a:pt x="10769575" y="3592309"/>
                  </a:lnTo>
                  <a:lnTo>
                    <a:pt x="10765358" y="3586061"/>
                  </a:lnTo>
                  <a:lnTo>
                    <a:pt x="10759123" y="3581844"/>
                  </a:lnTo>
                  <a:lnTo>
                    <a:pt x="10751464" y="3580307"/>
                  </a:lnTo>
                  <a:lnTo>
                    <a:pt x="10743819" y="3581844"/>
                  </a:lnTo>
                  <a:lnTo>
                    <a:pt x="10737583" y="3586061"/>
                  </a:lnTo>
                  <a:lnTo>
                    <a:pt x="10733367" y="3592309"/>
                  </a:lnTo>
                  <a:lnTo>
                    <a:pt x="10731818" y="3599954"/>
                  </a:lnTo>
                  <a:lnTo>
                    <a:pt x="10733367" y="3607600"/>
                  </a:lnTo>
                  <a:lnTo>
                    <a:pt x="10737583" y="3613848"/>
                  </a:lnTo>
                  <a:lnTo>
                    <a:pt x="10743819" y="3618052"/>
                  </a:lnTo>
                  <a:lnTo>
                    <a:pt x="10751464" y="3619601"/>
                  </a:lnTo>
                  <a:lnTo>
                    <a:pt x="10759123" y="3618052"/>
                  </a:lnTo>
                  <a:lnTo>
                    <a:pt x="10765358" y="3613848"/>
                  </a:lnTo>
                  <a:lnTo>
                    <a:pt x="10769575" y="3607600"/>
                  </a:lnTo>
                  <a:lnTo>
                    <a:pt x="10771111" y="3599954"/>
                  </a:lnTo>
                  <a:close/>
                </a:path>
                <a:path w="14841219" h="10718800" extrusionOk="0">
                  <a:moveTo>
                    <a:pt x="10771111" y="3499853"/>
                  </a:moveTo>
                  <a:lnTo>
                    <a:pt x="10769562" y="3492208"/>
                  </a:lnTo>
                  <a:lnTo>
                    <a:pt x="10765358" y="3485959"/>
                  </a:lnTo>
                  <a:lnTo>
                    <a:pt x="10759110" y="3481743"/>
                  </a:lnTo>
                  <a:lnTo>
                    <a:pt x="10751464" y="3480206"/>
                  </a:lnTo>
                  <a:lnTo>
                    <a:pt x="10743819" y="3481743"/>
                  </a:lnTo>
                  <a:lnTo>
                    <a:pt x="10737583" y="3485959"/>
                  </a:lnTo>
                  <a:lnTo>
                    <a:pt x="10733367" y="3492208"/>
                  </a:lnTo>
                  <a:lnTo>
                    <a:pt x="10731818" y="3499853"/>
                  </a:lnTo>
                  <a:lnTo>
                    <a:pt x="10733367" y="3507498"/>
                  </a:lnTo>
                  <a:lnTo>
                    <a:pt x="10737583" y="3513747"/>
                  </a:lnTo>
                  <a:lnTo>
                    <a:pt x="10743819" y="3517963"/>
                  </a:lnTo>
                  <a:lnTo>
                    <a:pt x="10751464" y="3519500"/>
                  </a:lnTo>
                  <a:lnTo>
                    <a:pt x="10759110" y="3517963"/>
                  </a:lnTo>
                  <a:lnTo>
                    <a:pt x="10765358" y="3513747"/>
                  </a:lnTo>
                  <a:lnTo>
                    <a:pt x="10769562" y="3507498"/>
                  </a:lnTo>
                  <a:lnTo>
                    <a:pt x="10771111" y="3499853"/>
                  </a:lnTo>
                  <a:close/>
                </a:path>
                <a:path w="14841219" h="10718800" extrusionOk="0">
                  <a:moveTo>
                    <a:pt x="10771111" y="3399764"/>
                  </a:moveTo>
                  <a:lnTo>
                    <a:pt x="10769562" y="3392119"/>
                  </a:lnTo>
                  <a:lnTo>
                    <a:pt x="10765358" y="3385870"/>
                  </a:lnTo>
                  <a:lnTo>
                    <a:pt x="10759110" y="3381654"/>
                  </a:lnTo>
                  <a:lnTo>
                    <a:pt x="10751464" y="3380117"/>
                  </a:lnTo>
                  <a:lnTo>
                    <a:pt x="10743819" y="3381654"/>
                  </a:lnTo>
                  <a:lnTo>
                    <a:pt x="10737583" y="3385870"/>
                  </a:lnTo>
                  <a:lnTo>
                    <a:pt x="10733367" y="3392119"/>
                  </a:lnTo>
                  <a:lnTo>
                    <a:pt x="10731818" y="3399764"/>
                  </a:lnTo>
                  <a:lnTo>
                    <a:pt x="10733367" y="3407410"/>
                  </a:lnTo>
                  <a:lnTo>
                    <a:pt x="10737583" y="3413645"/>
                  </a:lnTo>
                  <a:lnTo>
                    <a:pt x="10743819" y="3417862"/>
                  </a:lnTo>
                  <a:lnTo>
                    <a:pt x="10751464" y="3419398"/>
                  </a:lnTo>
                  <a:lnTo>
                    <a:pt x="10759110" y="3417862"/>
                  </a:lnTo>
                  <a:lnTo>
                    <a:pt x="10765358" y="3413645"/>
                  </a:lnTo>
                  <a:lnTo>
                    <a:pt x="10769562" y="3407410"/>
                  </a:lnTo>
                  <a:lnTo>
                    <a:pt x="10771111" y="3399764"/>
                  </a:lnTo>
                  <a:close/>
                </a:path>
                <a:path w="14841219" h="10718800" extrusionOk="0">
                  <a:moveTo>
                    <a:pt x="10771111" y="3299650"/>
                  </a:moveTo>
                  <a:lnTo>
                    <a:pt x="10769562" y="3292005"/>
                  </a:lnTo>
                  <a:lnTo>
                    <a:pt x="10765358" y="3285769"/>
                  </a:lnTo>
                  <a:lnTo>
                    <a:pt x="10759110" y="3281565"/>
                  </a:lnTo>
                  <a:lnTo>
                    <a:pt x="10751464" y="3280016"/>
                  </a:lnTo>
                  <a:lnTo>
                    <a:pt x="10743819" y="3281565"/>
                  </a:lnTo>
                  <a:lnTo>
                    <a:pt x="10737583" y="3285769"/>
                  </a:lnTo>
                  <a:lnTo>
                    <a:pt x="10733367" y="3292005"/>
                  </a:lnTo>
                  <a:lnTo>
                    <a:pt x="10731818" y="3299650"/>
                  </a:lnTo>
                  <a:lnTo>
                    <a:pt x="10733367" y="3307308"/>
                  </a:lnTo>
                  <a:lnTo>
                    <a:pt x="10737583" y="3313557"/>
                  </a:lnTo>
                  <a:lnTo>
                    <a:pt x="10743819" y="3317760"/>
                  </a:lnTo>
                  <a:lnTo>
                    <a:pt x="10751464" y="3319310"/>
                  </a:lnTo>
                  <a:lnTo>
                    <a:pt x="10759110" y="3317760"/>
                  </a:lnTo>
                  <a:lnTo>
                    <a:pt x="10765358" y="3313557"/>
                  </a:lnTo>
                  <a:lnTo>
                    <a:pt x="10769562" y="3307308"/>
                  </a:lnTo>
                  <a:lnTo>
                    <a:pt x="10771111" y="3299650"/>
                  </a:lnTo>
                  <a:close/>
                </a:path>
                <a:path w="14841219" h="10718800" extrusionOk="0">
                  <a:moveTo>
                    <a:pt x="10771111" y="3199561"/>
                  </a:moveTo>
                  <a:lnTo>
                    <a:pt x="10769562" y="3191916"/>
                  </a:lnTo>
                  <a:lnTo>
                    <a:pt x="10765358" y="3185668"/>
                  </a:lnTo>
                  <a:lnTo>
                    <a:pt x="10759110" y="3181464"/>
                  </a:lnTo>
                  <a:lnTo>
                    <a:pt x="10751464" y="3179915"/>
                  </a:lnTo>
                  <a:lnTo>
                    <a:pt x="10743819" y="3181464"/>
                  </a:lnTo>
                  <a:lnTo>
                    <a:pt x="10737583" y="3185668"/>
                  </a:lnTo>
                  <a:lnTo>
                    <a:pt x="10733367" y="3191916"/>
                  </a:lnTo>
                  <a:lnTo>
                    <a:pt x="10731818" y="3199561"/>
                  </a:lnTo>
                  <a:lnTo>
                    <a:pt x="10733367" y="3207207"/>
                  </a:lnTo>
                  <a:lnTo>
                    <a:pt x="10737583" y="3213455"/>
                  </a:lnTo>
                  <a:lnTo>
                    <a:pt x="10743819" y="3217672"/>
                  </a:lnTo>
                  <a:lnTo>
                    <a:pt x="10751464" y="3219221"/>
                  </a:lnTo>
                  <a:lnTo>
                    <a:pt x="10759110" y="3217672"/>
                  </a:lnTo>
                  <a:lnTo>
                    <a:pt x="10765358" y="3213455"/>
                  </a:lnTo>
                  <a:lnTo>
                    <a:pt x="10769562" y="3207207"/>
                  </a:lnTo>
                  <a:lnTo>
                    <a:pt x="10771111" y="3199561"/>
                  </a:lnTo>
                  <a:close/>
                </a:path>
                <a:path w="14841219" h="10718800" extrusionOk="0">
                  <a:moveTo>
                    <a:pt x="10771111" y="3099473"/>
                  </a:moveTo>
                  <a:lnTo>
                    <a:pt x="10769562" y="3091827"/>
                  </a:lnTo>
                  <a:lnTo>
                    <a:pt x="10765358" y="3085579"/>
                  </a:lnTo>
                  <a:lnTo>
                    <a:pt x="10759110" y="3081363"/>
                  </a:lnTo>
                  <a:lnTo>
                    <a:pt x="10751464" y="3079826"/>
                  </a:lnTo>
                  <a:lnTo>
                    <a:pt x="10743819" y="3081363"/>
                  </a:lnTo>
                  <a:lnTo>
                    <a:pt x="10737583" y="3085579"/>
                  </a:lnTo>
                  <a:lnTo>
                    <a:pt x="10733367" y="3091827"/>
                  </a:lnTo>
                  <a:lnTo>
                    <a:pt x="10731818" y="3099473"/>
                  </a:lnTo>
                  <a:lnTo>
                    <a:pt x="10733367" y="3107118"/>
                  </a:lnTo>
                  <a:lnTo>
                    <a:pt x="10737583" y="3113367"/>
                  </a:lnTo>
                  <a:lnTo>
                    <a:pt x="10743819" y="3117570"/>
                  </a:lnTo>
                  <a:lnTo>
                    <a:pt x="10751464" y="3119120"/>
                  </a:lnTo>
                  <a:lnTo>
                    <a:pt x="10759110" y="3117570"/>
                  </a:lnTo>
                  <a:lnTo>
                    <a:pt x="10765358" y="3113367"/>
                  </a:lnTo>
                  <a:lnTo>
                    <a:pt x="10769562" y="3107118"/>
                  </a:lnTo>
                  <a:lnTo>
                    <a:pt x="10771111" y="3099473"/>
                  </a:lnTo>
                  <a:close/>
                </a:path>
                <a:path w="14841219" h="10718800" extrusionOk="0">
                  <a:moveTo>
                    <a:pt x="10771111" y="2999371"/>
                  </a:moveTo>
                  <a:lnTo>
                    <a:pt x="10769562" y="2991726"/>
                  </a:lnTo>
                  <a:lnTo>
                    <a:pt x="10765358" y="2985478"/>
                  </a:lnTo>
                  <a:lnTo>
                    <a:pt x="10759110" y="2981274"/>
                  </a:lnTo>
                  <a:lnTo>
                    <a:pt x="10751464" y="2979724"/>
                  </a:lnTo>
                  <a:lnTo>
                    <a:pt x="10743819" y="2981274"/>
                  </a:lnTo>
                  <a:lnTo>
                    <a:pt x="10737583" y="2985478"/>
                  </a:lnTo>
                  <a:lnTo>
                    <a:pt x="10733367" y="2991726"/>
                  </a:lnTo>
                  <a:lnTo>
                    <a:pt x="10731818" y="2999371"/>
                  </a:lnTo>
                  <a:lnTo>
                    <a:pt x="10733367" y="3007017"/>
                  </a:lnTo>
                  <a:lnTo>
                    <a:pt x="10737583" y="3013265"/>
                  </a:lnTo>
                  <a:lnTo>
                    <a:pt x="10743819" y="3017469"/>
                  </a:lnTo>
                  <a:lnTo>
                    <a:pt x="10751464" y="3019006"/>
                  </a:lnTo>
                  <a:lnTo>
                    <a:pt x="10759110" y="3017469"/>
                  </a:lnTo>
                  <a:lnTo>
                    <a:pt x="10765358" y="3013265"/>
                  </a:lnTo>
                  <a:lnTo>
                    <a:pt x="10769562" y="3007017"/>
                  </a:lnTo>
                  <a:lnTo>
                    <a:pt x="10771111" y="2999371"/>
                  </a:lnTo>
                  <a:close/>
                </a:path>
                <a:path w="14841219" h="10718800" extrusionOk="0">
                  <a:moveTo>
                    <a:pt x="10771111" y="2899283"/>
                  </a:moveTo>
                  <a:lnTo>
                    <a:pt x="10769562" y="2891637"/>
                  </a:lnTo>
                  <a:lnTo>
                    <a:pt x="10765358" y="2885389"/>
                  </a:lnTo>
                  <a:lnTo>
                    <a:pt x="10759110" y="2881172"/>
                  </a:lnTo>
                  <a:lnTo>
                    <a:pt x="10751464" y="2879636"/>
                  </a:lnTo>
                  <a:lnTo>
                    <a:pt x="10743819" y="2881172"/>
                  </a:lnTo>
                  <a:lnTo>
                    <a:pt x="10737583" y="2885389"/>
                  </a:lnTo>
                  <a:lnTo>
                    <a:pt x="10733367" y="2891637"/>
                  </a:lnTo>
                  <a:lnTo>
                    <a:pt x="10731818" y="2899283"/>
                  </a:lnTo>
                  <a:lnTo>
                    <a:pt x="10733367" y="2906928"/>
                  </a:lnTo>
                  <a:lnTo>
                    <a:pt x="10737583" y="2913164"/>
                  </a:lnTo>
                  <a:lnTo>
                    <a:pt x="10743819" y="2917380"/>
                  </a:lnTo>
                  <a:lnTo>
                    <a:pt x="10751464" y="2918917"/>
                  </a:lnTo>
                  <a:lnTo>
                    <a:pt x="10759110" y="2917380"/>
                  </a:lnTo>
                  <a:lnTo>
                    <a:pt x="10765358" y="2913164"/>
                  </a:lnTo>
                  <a:lnTo>
                    <a:pt x="10769562" y="2906928"/>
                  </a:lnTo>
                  <a:lnTo>
                    <a:pt x="10771111" y="2899283"/>
                  </a:lnTo>
                  <a:close/>
                </a:path>
                <a:path w="14841219" h="10718800" extrusionOk="0">
                  <a:moveTo>
                    <a:pt x="10771111" y="2799169"/>
                  </a:moveTo>
                  <a:lnTo>
                    <a:pt x="10769562" y="2791523"/>
                  </a:lnTo>
                  <a:lnTo>
                    <a:pt x="10765358" y="2785287"/>
                  </a:lnTo>
                  <a:lnTo>
                    <a:pt x="10759110" y="2781071"/>
                  </a:lnTo>
                  <a:lnTo>
                    <a:pt x="10751464" y="2779534"/>
                  </a:lnTo>
                  <a:lnTo>
                    <a:pt x="10743819" y="2781071"/>
                  </a:lnTo>
                  <a:lnTo>
                    <a:pt x="10737583" y="2785287"/>
                  </a:lnTo>
                  <a:lnTo>
                    <a:pt x="10733367" y="2791523"/>
                  </a:lnTo>
                  <a:lnTo>
                    <a:pt x="10731818" y="2799169"/>
                  </a:lnTo>
                  <a:lnTo>
                    <a:pt x="10733367" y="2806827"/>
                  </a:lnTo>
                  <a:lnTo>
                    <a:pt x="10737583" y="2813075"/>
                  </a:lnTo>
                  <a:lnTo>
                    <a:pt x="10743819" y="2817279"/>
                  </a:lnTo>
                  <a:lnTo>
                    <a:pt x="10751464" y="2818828"/>
                  </a:lnTo>
                  <a:lnTo>
                    <a:pt x="10759110" y="2817279"/>
                  </a:lnTo>
                  <a:lnTo>
                    <a:pt x="10765358" y="2813075"/>
                  </a:lnTo>
                  <a:lnTo>
                    <a:pt x="10769562" y="2806827"/>
                  </a:lnTo>
                  <a:lnTo>
                    <a:pt x="10771111" y="2799169"/>
                  </a:lnTo>
                  <a:close/>
                </a:path>
                <a:path w="14841219" h="10718800" extrusionOk="0">
                  <a:moveTo>
                    <a:pt x="10771111" y="2699093"/>
                  </a:moveTo>
                  <a:lnTo>
                    <a:pt x="10769562" y="2691434"/>
                  </a:lnTo>
                  <a:lnTo>
                    <a:pt x="10765358" y="2685186"/>
                  </a:lnTo>
                  <a:lnTo>
                    <a:pt x="10759110" y="2680982"/>
                  </a:lnTo>
                  <a:lnTo>
                    <a:pt x="10751464" y="2679433"/>
                  </a:lnTo>
                  <a:lnTo>
                    <a:pt x="10743819" y="2680982"/>
                  </a:lnTo>
                  <a:lnTo>
                    <a:pt x="10737583" y="2685186"/>
                  </a:lnTo>
                  <a:lnTo>
                    <a:pt x="10733367" y="2691434"/>
                  </a:lnTo>
                  <a:lnTo>
                    <a:pt x="10731818" y="2699093"/>
                  </a:lnTo>
                  <a:lnTo>
                    <a:pt x="10733367" y="2706738"/>
                  </a:lnTo>
                  <a:lnTo>
                    <a:pt x="10737583" y="2712986"/>
                  </a:lnTo>
                  <a:lnTo>
                    <a:pt x="10743819" y="2717190"/>
                  </a:lnTo>
                  <a:lnTo>
                    <a:pt x="10751464" y="2718727"/>
                  </a:lnTo>
                  <a:lnTo>
                    <a:pt x="10759110" y="2717190"/>
                  </a:lnTo>
                  <a:lnTo>
                    <a:pt x="10765358" y="2712986"/>
                  </a:lnTo>
                  <a:lnTo>
                    <a:pt x="10769562" y="2706738"/>
                  </a:lnTo>
                  <a:lnTo>
                    <a:pt x="10771111" y="2699093"/>
                  </a:lnTo>
                  <a:close/>
                </a:path>
                <a:path w="14841219" h="10718800" extrusionOk="0">
                  <a:moveTo>
                    <a:pt x="10771111" y="2598991"/>
                  </a:moveTo>
                  <a:lnTo>
                    <a:pt x="10769562" y="2591346"/>
                  </a:lnTo>
                  <a:lnTo>
                    <a:pt x="10765358" y="2585097"/>
                  </a:lnTo>
                  <a:lnTo>
                    <a:pt x="10759110" y="2580881"/>
                  </a:lnTo>
                  <a:lnTo>
                    <a:pt x="10751464" y="2579332"/>
                  </a:lnTo>
                  <a:lnTo>
                    <a:pt x="10743819" y="2580881"/>
                  </a:lnTo>
                  <a:lnTo>
                    <a:pt x="10737583" y="2585097"/>
                  </a:lnTo>
                  <a:lnTo>
                    <a:pt x="10733367" y="2591346"/>
                  </a:lnTo>
                  <a:lnTo>
                    <a:pt x="10731818" y="2598991"/>
                  </a:lnTo>
                  <a:lnTo>
                    <a:pt x="10733367" y="2606637"/>
                  </a:lnTo>
                  <a:lnTo>
                    <a:pt x="10737583" y="2612885"/>
                  </a:lnTo>
                  <a:lnTo>
                    <a:pt x="10743819" y="2617089"/>
                  </a:lnTo>
                  <a:lnTo>
                    <a:pt x="10751464" y="2618638"/>
                  </a:lnTo>
                  <a:lnTo>
                    <a:pt x="10759110" y="2617089"/>
                  </a:lnTo>
                  <a:lnTo>
                    <a:pt x="10765358" y="2612885"/>
                  </a:lnTo>
                  <a:lnTo>
                    <a:pt x="10769562" y="2606637"/>
                  </a:lnTo>
                  <a:lnTo>
                    <a:pt x="10771111" y="2598991"/>
                  </a:lnTo>
                  <a:close/>
                </a:path>
                <a:path w="14841219" h="10718800" extrusionOk="0">
                  <a:moveTo>
                    <a:pt x="10771111" y="2498890"/>
                  </a:moveTo>
                  <a:lnTo>
                    <a:pt x="10769562" y="2491244"/>
                  </a:lnTo>
                  <a:lnTo>
                    <a:pt x="10765358" y="2484996"/>
                  </a:lnTo>
                  <a:lnTo>
                    <a:pt x="10759110" y="2480792"/>
                  </a:lnTo>
                  <a:lnTo>
                    <a:pt x="10751464" y="2479243"/>
                  </a:lnTo>
                  <a:lnTo>
                    <a:pt x="10743819" y="2480792"/>
                  </a:lnTo>
                  <a:lnTo>
                    <a:pt x="10737571" y="2484996"/>
                  </a:lnTo>
                  <a:lnTo>
                    <a:pt x="10733367" y="2491244"/>
                  </a:lnTo>
                  <a:lnTo>
                    <a:pt x="10731818" y="2498890"/>
                  </a:lnTo>
                  <a:lnTo>
                    <a:pt x="10733367" y="2506535"/>
                  </a:lnTo>
                  <a:lnTo>
                    <a:pt x="10737571" y="2512784"/>
                  </a:lnTo>
                  <a:lnTo>
                    <a:pt x="10743819" y="2516987"/>
                  </a:lnTo>
                  <a:lnTo>
                    <a:pt x="10751464" y="2518537"/>
                  </a:lnTo>
                  <a:lnTo>
                    <a:pt x="10759110" y="2516987"/>
                  </a:lnTo>
                  <a:lnTo>
                    <a:pt x="10765358" y="2512784"/>
                  </a:lnTo>
                  <a:lnTo>
                    <a:pt x="10769562" y="2506535"/>
                  </a:lnTo>
                  <a:lnTo>
                    <a:pt x="10771111" y="2498890"/>
                  </a:lnTo>
                  <a:close/>
                </a:path>
                <a:path w="14841219" h="10718800" extrusionOk="0">
                  <a:moveTo>
                    <a:pt x="10771111" y="2398788"/>
                  </a:moveTo>
                  <a:lnTo>
                    <a:pt x="10769562" y="2391143"/>
                  </a:lnTo>
                  <a:lnTo>
                    <a:pt x="10765358" y="2384895"/>
                  </a:lnTo>
                  <a:lnTo>
                    <a:pt x="10759110" y="2380691"/>
                  </a:lnTo>
                  <a:lnTo>
                    <a:pt x="10751464" y="2379141"/>
                  </a:lnTo>
                  <a:lnTo>
                    <a:pt x="10743819" y="2380691"/>
                  </a:lnTo>
                  <a:lnTo>
                    <a:pt x="10737571" y="2384895"/>
                  </a:lnTo>
                  <a:lnTo>
                    <a:pt x="10733367" y="2391143"/>
                  </a:lnTo>
                  <a:lnTo>
                    <a:pt x="10731818" y="2398788"/>
                  </a:lnTo>
                  <a:lnTo>
                    <a:pt x="10733367" y="2406434"/>
                  </a:lnTo>
                  <a:lnTo>
                    <a:pt x="10737571" y="2412682"/>
                  </a:lnTo>
                  <a:lnTo>
                    <a:pt x="10743819" y="2416899"/>
                  </a:lnTo>
                  <a:lnTo>
                    <a:pt x="10751464" y="2418448"/>
                  </a:lnTo>
                  <a:lnTo>
                    <a:pt x="10759110" y="2416899"/>
                  </a:lnTo>
                  <a:lnTo>
                    <a:pt x="10765358" y="2412682"/>
                  </a:lnTo>
                  <a:lnTo>
                    <a:pt x="10769562" y="2406434"/>
                  </a:lnTo>
                  <a:lnTo>
                    <a:pt x="10771111" y="2398788"/>
                  </a:lnTo>
                  <a:close/>
                </a:path>
                <a:path w="14841219" h="10718800" extrusionOk="0">
                  <a:moveTo>
                    <a:pt x="10771111" y="2298700"/>
                  </a:moveTo>
                  <a:lnTo>
                    <a:pt x="10769575" y="2291054"/>
                  </a:lnTo>
                  <a:lnTo>
                    <a:pt x="10765358" y="2284806"/>
                  </a:lnTo>
                  <a:lnTo>
                    <a:pt x="10759123" y="2280589"/>
                  </a:lnTo>
                  <a:lnTo>
                    <a:pt x="10751464" y="2279053"/>
                  </a:lnTo>
                  <a:lnTo>
                    <a:pt x="10743819" y="2280589"/>
                  </a:lnTo>
                  <a:lnTo>
                    <a:pt x="10737583" y="2284806"/>
                  </a:lnTo>
                  <a:lnTo>
                    <a:pt x="10733367" y="2291054"/>
                  </a:lnTo>
                  <a:lnTo>
                    <a:pt x="10731818" y="2298700"/>
                  </a:lnTo>
                  <a:lnTo>
                    <a:pt x="10733367" y="2306345"/>
                  </a:lnTo>
                  <a:lnTo>
                    <a:pt x="10737583" y="2312593"/>
                  </a:lnTo>
                  <a:lnTo>
                    <a:pt x="10743819" y="2316797"/>
                  </a:lnTo>
                  <a:lnTo>
                    <a:pt x="10751464" y="2318347"/>
                  </a:lnTo>
                  <a:lnTo>
                    <a:pt x="10759123" y="2316797"/>
                  </a:lnTo>
                  <a:lnTo>
                    <a:pt x="10765358" y="2312593"/>
                  </a:lnTo>
                  <a:lnTo>
                    <a:pt x="10769575" y="2306345"/>
                  </a:lnTo>
                  <a:lnTo>
                    <a:pt x="10771111" y="2298700"/>
                  </a:lnTo>
                  <a:close/>
                </a:path>
                <a:path w="14841219" h="10718800" extrusionOk="0">
                  <a:moveTo>
                    <a:pt x="10771111" y="2198598"/>
                  </a:moveTo>
                  <a:lnTo>
                    <a:pt x="10769575" y="2190953"/>
                  </a:lnTo>
                  <a:lnTo>
                    <a:pt x="10765358" y="2184717"/>
                  </a:lnTo>
                  <a:lnTo>
                    <a:pt x="10759123" y="2180501"/>
                  </a:lnTo>
                  <a:lnTo>
                    <a:pt x="10751464" y="2178964"/>
                  </a:lnTo>
                  <a:lnTo>
                    <a:pt x="10743819" y="2180501"/>
                  </a:lnTo>
                  <a:lnTo>
                    <a:pt x="10737583" y="2184717"/>
                  </a:lnTo>
                  <a:lnTo>
                    <a:pt x="10733367" y="2190953"/>
                  </a:lnTo>
                  <a:lnTo>
                    <a:pt x="10731818" y="2198598"/>
                  </a:lnTo>
                  <a:lnTo>
                    <a:pt x="10733367" y="2206256"/>
                  </a:lnTo>
                  <a:lnTo>
                    <a:pt x="10737583" y="2212492"/>
                  </a:lnTo>
                  <a:lnTo>
                    <a:pt x="10743819" y="2216708"/>
                  </a:lnTo>
                  <a:lnTo>
                    <a:pt x="10751464" y="2218245"/>
                  </a:lnTo>
                  <a:lnTo>
                    <a:pt x="10759123" y="2216708"/>
                  </a:lnTo>
                  <a:lnTo>
                    <a:pt x="10765358" y="2212492"/>
                  </a:lnTo>
                  <a:lnTo>
                    <a:pt x="10769575" y="2206256"/>
                  </a:lnTo>
                  <a:lnTo>
                    <a:pt x="10771111" y="2198598"/>
                  </a:lnTo>
                  <a:close/>
                </a:path>
                <a:path w="14841219" h="10718800" extrusionOk="0">
                  <a:moveTo>
                    <a:pt x="10771111" y="2098497"/>
                  </a:moveTo>
                  <a:lnTo>
                    <a:pt x="10769575" y="2090851"/>
                  </a:lnTo>
                  <a:lnTo>
                    <a:pt x="10765358" y="2084616"/>
                  </a:lnTo>
                  <a:lnTo>
                    <a:pt x="10759123" y="2080412"/>
                  </a:lnTo>
                  <a:lnTo>
                    <a:pt x="10751464" y="2078875"/>
                  </a:lnTo>
                  <a:lnTo>
                    <a:pt x="10743819" y="2080412"/>
                  </a:lnTo>
                  <a:lnTo>
                    <a:pt x="10737583" y="2084616"/>
                  </a:lnTo>
                  <a:lnTo>
                    <a:pt x="10733367" y="2090851"/>
                  </a:lnTo>
                  <a:lnTo>
                    <a:pt x="10731818" y="2098497"/>
                  </a:lnTo>
                  <a:lnTo>
                    <a:pt x="10733367" y="2106155"/>
                  </a:lnTo>
                  <a:lnTo>
                    <a:pt x="10737583" y="2112403"/>
                  </a:lnTo>
                  <a:lnTo>
                    <a:pt x="10743819" y="2116620"/>
                  </a:lnTo>
                  <a:lnTo>
                    <a:pt x="10751464" y="2118156"/>
                  </a:lnTo>
                  <a:lnTo>
                    <a:pt x="10759123" y="2116620"/>
                  </a:lnTo>
                  <a:lnTo>
                    <a:pt x="10765358" y="2112403"/>
                  </a:lnTo>
                  <a:lnTo>
                    <a:pt x="10769575" y="2106155"/>
                  </a:lnTo>
                  <a:lnTo>
                    <a:pt x="10771111" y="2098497"/>
                  </a:lnTo>
                  <a:close/>
                </a:path>
                <a:path w="14841219" h="10718800" extrusionOk="0">
                  <a:moveTo>
                    <a:pt x="10771111" y="1998421"/>
                  </a:moveTo>
                  <a:lnTo>
                    <a:pt x="10769575" y="1990763"/>
                  </a:lnTo>
                  <a:lnTo>
                    <a:pt x="10765358" y="1984514"/>
                  </a:lnTo>
                  <a:lnTo>
                    <a:pt x="10759123" y="1980311"/>
                  </a:lnTo>
                  <a:lnTo>
                    <a:pt x="10751464" y="1978761"/>
                  </a:lnTo>
                  <a:lnTo>
                    <a:pt x="10743819" y="1980311"/>
                  </a:lnTo>
                  <a:lnTo>
                    <a:pt x="10737583" y="1984514"/>
                  </a:lnTo>
                  <a:lnTo>
                    <a:pt x="10733367" y="1990763"/>
                  </a:lnTo>
                  <a:lnTo>
                    <a:pt x="10731818" y="1998421"/>
                  </a:lnTo>
                  <a:lnTo>
                    <a:pt x="10733367" y="2006066"/>
                  </a:lnTo>
                  <a:lnTo>
                    <a:pt x="10737583" y="2012302"/>
                  </a:lnTo>
                  <a:lnTo>
                    <a:pt x="10743819" y="2016518"/>
                  </a:lnTo>
                  <a:lnTo>
                    <a:pt x="10751464" y="2018055"/>
                  </a:lnTo>
                  <a:lnTo>
                    <a:pt x="10759123" y="2016518"/>
                  </a:lnTo>
                  <a:lnTo>
                    <a:pt x="10765358" y="2012302"/>
                  </a:lnTo>
                  <a:lnTo>
                    <a:pt x="10769575" y="2006066"/>
                  </a:lnTo>
                  <a:lnTo>
                    <a:pt x="10771111" y="1998421"/>
                  </a:lnTo>
                  <a:close/>
                </a:path>
                <a:path w="14841219" h="10718800" extrusionOk="0">
                  <a:moveTo>
                    <a:pt x="10771111" y="1898319"/>
                  </a:moveTo>
                  <a:lnTo>
                    <a:pt x="10769562" y="1890661"/>
                  </a:lnTo>
                  <a:lnTo>
                    <a:pt x="10765358" y="1884426"/>
                  </a:lnTo>
                  <a:lnTo>
                    <a:pt x="10759110" y="1880209"/>
                  </a:lnTo>
                  <a:lnTo>
                    <a:pt x="10751464" y="1878672"/>
                  </a:lnTo>
                  <a:lnTo>
                    <a:pt x="10743819" y="1880209"/>
                  </a:lnTo>
                  <a:lnTo>
                    <a:pt x="10737583" y="1884426"/>
                  </a:lnTo>
                  <a:lnTo>
                    <a:pt x="10733367" y="1890661"/>
                  </a:lnTo>
                  <a:lnTo>
                    <a:pt x="10731818" y="1898319"/>
                  </a:lnTo>
                  <a:lnTo>
                    <a:pt x="10733367" y="1905965"/>
                  </a:lnTo>
                  <a:lnTo>
                    <a:pt x="10737583" y="1912213"/>
                  </a:lnTo>
                  <a:lnTo>
                    <a:pt x="10743819" y="1916417"/>
                  </a:lnTo>
                  <a:lnTo>
                    <a:pt x="10751464" y="1917966"/>
                  </a:lnTo>
                  <a:lnTo>
                    <a:pt x="10759110" y="1916417"/>
                  </a:lnTo>
                  <a:lnTo>
                    <a:pt x="10765358" y="1912213"/>
                  </a:lnTo>
                  <a:lnTo>
                    <a:pt x="10769562" y="1905965"/>
                  </a:lnTo>
                  <a:lnTo>
                    <a:pt x="10771111" y="1898319"/>
                  </a:lnTo>
                  <a:close/>
                </a:path>
                <a:path w="14841219" h="10718800" extrusionOk="0">
                  <a:moveTo>
                    <a:pt x="10771111" y="1798218"/>
                  </a:moveTo>
                  <a:lnTo>
                    <a:pt x="10769562" y="1790573"/>
                  </a:lnTo>
                  <a:lnTo>
                    <a:pt x="10765358" y="1784324"/>
                  </a:lnTo>
                  <a:lnTo>
                    <a:pt x="10759110" y="1780120"/>
                  </a:lnTo>
                  <a:lnTo>
                    <a:pt x="10751464" y="1778571"/>
                  </a:lnTo>
                  <a:lnTo>
                    <a:pt x="10743819" y="1780120"/>
                  </a:lnTo>
                  <a:lnTo>
                    <a:pt x="10737583" y="1784324"/>
                  </a:lnTo>
                  <a:lnTo>
                    <a:pt x="10733367" y="1790573"/>
                  </a:lnTo>
                  <a:lnTo>
                    <a:pt x="10731818" y="1798218"/>
                  </a:lnTo>
                  <a:lnTo>
                    <a:pt x="10733367" y="1805863"/>
                  </a:lnTo>
                  <a:lnTo>
                    <a:pt x="10737583" y="1812112"/>
                  </a:lnTo>
                  <a:lnTo>
                    <a:pt x="10743819" y="1816315"/>
                  </a:lnTo>
                  <a:lnTo>
                    <a:pt x="10751464" y="1817865"/>
                  </a:lnTo>
                  <a:lnTo>
                    <a:pt x="10759110" y="1816315"/>
                  </a:lnTo>
                  <a:lnTo>
                    <a:pt x="10765358" y="1812112"/>
                  </a:lnTo>
                  <a:lnTo>
                    <a:pt x="10769562" y="1805863"/>
                  </a:lnTo>
                  <a:lnTo>
                    <a:pt x="10771111" y="1798218"/>
                  </a:lnTo>
                  <a:close/>
                </a:path>
                <a:path w="14841219" h="10718800" extrusionOk="0">
                  <a:moveTo>
                    <a:pt x="10771111" y="1698129"/>
                  </a:moveTo>
                  <a:lnTo>
                    <a:pt x="10769562" y="1690471"/>
                  </a:lnTo>
                  <a:lnTo>
                    <a:pt x="10765358" y="1684235"/>
                  </a:lnTo>
                  <a:lnTo>
                    <a:pt x="10759110" y="1680032"/>
                  </a:lnTo>
                  <a:lnTo>
                    <a:pt x="10751464" y="1678482"/>
                  </a:lnTo>
                  <a:lnTo>
                    <a:pt x="10743819" y="1680032"/>
                  </a:lnTo>
                  <a:lnTo>
                    <a:pt x="10737583" y="1684235"/>
                  </a:lnTo>
                  <a:lnTo>
                    <a:pt x="10733367" y="1690471"/>
                  </a:lnTo>
                  <a:lnTo>
                    <a:pt x="10731818" y="1698129"/>
                  </a:lnTo>
                  <a:lnTo>
                    <a:pt x="10733367" y="1705775"/>
                  </a:lnTo>
                  <a:lnTo>
                    <a:pt x="10737583" y="1712023"/>
                  </a:lnTo>
                  <a:lnTo>
                    <a:pt x="10743819" y="1716227"/>
                  </a:lnTo>
                  <a:lnTo>
                    <a:pt x="10751464" y="1717776"/>
                  </a:lnTo>
                  <a:lnTo>
                    <a:pt x="10759110" y="1716227"/>
                  </a:lnTo>
                  <a:lnTo>
                    <a:pt x="10765358" y="1712023"/>
                  </a:lnTo>
                  <a:lnTo>
                    <a:pt x="10769562" y="1705775"/>
                  </a:lnTo>
                  <a:lnTo>
                    <a:pt x="10771111" y="1698129"/>
                  </a:lnTo>
                  <a:close/>
                </a:path>
                <a:path w="14841219" h="10718800" extrusionOk="0">
                  <a:moveTo>
                    <a:pt x="10771111" y="1598028"/>
                  </a:moveTo>
                  <a:lnTo>
                    <a:pt x="10769562" y="1590382"/>
                  </a:lnTo>
                  <a:lnTo>
                    <a:pt x="10765358" y="1584134"/>
                  </a:lnTo>
                  <a:lnTo>
                    <a:pt x="10759110" y="1579930"/>
                  </a:lnTo>
                  <a:lnTo>
                    <a:pt x="10751464" y="1578381"/>
                  </a:lnTo>
                  <a:lnTo>
                    <a:pt x="10743819" y="1579930"/>
                  </a:lnTo>
                  <a:lnTo>
                    <a:pt x="10737583" y="1584134"/>
                  </a:lnTo>
                  <a:lnTo>
                    <a:pt x="10733367" y="1590382"/>
                  </a:lnTo>
                  <a:lnTo>
                    <a:pt x="10731818" y="1598028"/>
                  </a:lnTo>
                  <a:lnTo>
                    <a:pt x="10733367" y="1605673"/>
                  </a:lnTo>
                  <a:lnTo>
                    <a:pt x="10737583" y="1611922"/>
                  </a:lnTo>
                  <a:lnTo>
                    <a:pt x="10743819" y="1616125"/>
                  </a:lnTo>
                  <a:lnTo>
                    <a:pt x="10751464" y="1617675"/>
                  </a:lnTo>
                  <a:lnTo>
                    <a:pt x="10759110" y="1616125"/>
                  </a:lnTo>
                  <a:lnTo>
                    <a:pt x="10765358" y="1611922"/>
                  </a:lnTo>
                  <a:lnTo>
                    <a:pt x="10769562" y="1605673"/>
                  </a:lnTo>
                  <a:lnTo>
                    <a:pt x="10771111" y="1598028"/>
                  </a:lnTo>
                  <a:close/>
                </a:path>
                <a:path w="14841219" h="10718800" extrusionOk="0">
                  <a:moveTo>
                    <a:pt x="10771111" y="1497939"/>
                  </a:moveTo>
                  <a:lnTo>
                    <a:pt x="10769562" y="1490294"/>
                  </a:lnTo>
                  <a:lnTo>
                    <a:pt x="10765358" y="1484045"/>
                  </a:lnTo>
                  <a:lnTo>
                    <a:pt x="10759110" y="1479829"/>
                  </a:lnTo>
                  <a:lnTo>
                    <a:pt x="10751464" y="1478280"/>
                  </a:lnTo>
                  <a:lnTo>
                    <a:pt x="10743819" y="1479829"/>
                  </a:lnTo>
                  <a:lnTo>
                    <a:pt x="10737583" y="1484045"/>
                  </a:lnTo>
                  <a:lnTo>
                    <a:pt x="10733367" y="1490294"/>
                  </a:lnTo>
                  <a:lnTo>
                    <a:pt x="10731818" y="1497939"/>
                  </a:lnTo>
                  <a:lnTo>
                    <a:pt x="10733367" y="1505572"/>
                  </a:lnTo>
                  <a:lnTo>
                    <a:pt x="10737583" y="1511820"/>
                  </a:lnTo>
                  <a:lnTo>
                    <a:pt x="10743819" y="1516037"/>
                  </a:lnTo>
                  <a:lnTo>
                    <a:pt x="10751464" y="1517573"/>
                  </a:lnTo>
                  <a:lnTo>
                    <a:pt x="10759110" y="1516037"/>
                  </a:lnTo>
                  <a:lnTo>
                    <a:pt x="10765358" y="1511820"/>
                  </a:lnTo>
                  <a:lnTo>
                    <a:pt x="10769562" y="1505572"/>
                  </a:lnTo>
                  <a:lnTo>
                    <a:pt x="10771111" y="1497939"/>
                  </a:lnTo>
                  <a:close/>
                </a:path>
                <a:path w="14841219" h="10718800" extrusionOk="0">
                  <a:moveTo>
                    <a:pt x="10771111" y="1397838"/>
                  </a:moveTo>
                  <a:lnTo>
                    <a:pt x="10769562" y="1390192"/>
                  </a:lnTo>
                  <a:lnTo>
                    <a:pt x="10765358" y="1383944"/>
                  </a:lnTo>
                  <a:lnTo>
                    <a:pt x="10759110" y="1379728"/>
                  </a:lnTo>
                  <a:lnTo>
                    <a:pt x="10751464" y="1378191"/>
                  </a:lnTo>
                  <a:lnTo>
                    <a:pt x="10743819" y="1379728"/>
                  </a:lnTo>
                  <a:lnTo>
                    <a:pt x="10737583" y="1383944"/>
                  </a:lnTo>
                  <a:lnTo>
                    <a:pt x="10733367" y="1390192"/>
                  </a:lnTo>
                  <a:lnTo>
                    <a:pt x="10731818" y="1397838"/>
                  </a:lnTo>
                  <a:lnTo>
                    <a:pt x="10733367" y="1405483"/>
                  </a:lnTo>
                  <a:lnTo>
                    <a:pt x="10737583" y="1411732"/>
                  </a:lnTo>
                  <a:lnTo>
                    <a:pt x="10743819" y="1415935"/>
                  </a:lnTo>
                  <a:lnTo>
                    <a:pt x="10751464" y="1417485"/>
                  </a:lnTo>
                  <a:lnTo>
                    <a:pt x="10759110" y="1415935"/>
                  </a:lnTo>
                  <a:lnTo>
                    <a:pt x="10765358" y="1411732"/>
                  </a:lnTo>
                  <a:lnTo>
                    <a:pt x="10769562" y="1405483"/>
                  </a:lnTo>
                  <a:lnTo>
                    <a:pt x="10771111" y="1397838"/>
                  </a:lnTo>
                  <a:close/>
                </a:path>
                <a:path w="14841219" h="10718800" extrusionOk="0">
                  <a:moveTo>
                    <a:pt x="10771111" y="1297736"/>
                  </a:moveTo>
                  <a:lnTo>
                    <a:pt x="10769562" y="1290091"/>
                  </a:lnTo>
                  <a:lnTo>
                    <a:pt x="10765358" y="1283843"/>
                  </a:lnTo>
                  <a:lnTo>
                    <a:pt x="10759110" y="1279626"/>
                  </a:lnTo>
                  <a:lnTo>
                    <a:pt x="10751464" y="1278077"/>
                  </a:lnTo>
                  <a:lnTo>
                    <a:pt x="10743819" y="1279626"/>
                  </a:lnTo>
                  <a:lnTo>
                    <a:pt x="10737583" y="1283843"/>
                  </a:lnTo>
                  <a:lnTo>
                    <a:pt x="10733367" y="1290091"/>
                  </a:lnTo>
                  <a:lnTo>
                    <a:pt x="10731818" y="1297736"/>
                  </a:lnTo>
                  <a:lnTo>
                    <a:pt x="10733367" y="1305382"/>
                  </a:lnTo>
                  <a:lnTo>
                    <a:pt x="10737583" y="1311630"/>
                  </a:lnTo>
                  <a:lnTo>
                    <a:pt x="10743819" y="1315834"/>
                  </a:lnTo>
                  <a:lnTo>
                    <a:pt x="10751464" y="1317383"/>
                  </a:lnTo>
                  <a:lnTo>
                    <a:pt x="10759110" y="1315834"/>
                  </a:lnTo>
                  <a:lnTo>
                    <a:pt x="10765358" y="1311630"/>
                  </a:lnTo>
                  <a:lnTo>
                    <a:pt x="10769562" y="1305382"/>
                  </a:lnTo>
                  <a:lnTo>
                    <a:pt x="10771111" y="1297736"/>
                  </a:lnTo>
                  <a:close/>
                </a:path>
                <a:path w="14841219" h="10718800" extrusionOk="0">
                  <a:moveTo>
                    <a:pt x="10771111" y="1197648"/>
                  </a:moveTo>
                  <a:lnTo>
                    <a:pt x="10769562" y="1189990"/>
                  </a:lnTo>
                  <a:lnTo>
                    <a:pt x="10765358" y="1183754"/>
                  </a:lnTo>
                  <a:lnTo>
                    <a:pt x="10759110" y="1179537"/>
                  </a:lnTo>
                  <a:lnTo>
                    <a:pt x="10751464" y="1177988"/>
                  </a:lnTo>
                  <a:lnTo>
                    <a:pt x="10743819" y="1179537"/>
                  </a:lnTo>
                  <a:lnTo>
                    <a:pt x="10737583" y="1183754"/>
                  </a:lnTo>
                  <a:lnTo>
                    <a:pt x="10733367" y="1189990"/>
                  </a:lnTo>
                  <a:lnTo>
                    <a:pt x="10731818" y="1197648"/>
                  </a:lnTo>
                  <a:lnTo>
                    <a:pt x="10733367" y="1205293"/>
                  </a:lnTo>
                  <a:lnTo>
                    <a:pt x="10737583" y="1211541"/>
                  </a:lnTo>
                  <a:lnTo>
                    <a:pt x="10743819" y="1215758"/>
                  </a:lnTo>
                  <a:lnTo>
                    <a:pt x="10751464" y="1217295"/>
                  </a:lnTo>
                  <a:lnTo>
                    <a:pt x="10759110" y="1215758"/>
                  </a:lnTo>
                  <a:lnTo>
                    <a:pt x="10765358" y="1211541"/>
                  </a:lnTo>
                  <a:lnTo>
                    <a:pt x="10769562" y="1205293"/>
                  </a:lnTo>
                  <a:lnTo>
                    <a:pt x="10771111" y="1197648"/>
                  </a:lnTo>
                  <a:close/>
                </a:path>
                <a:path w="14841219" h="10718800" extrusionOk="0">
                  <a:moveTo>
                    <a:pt x="10771111" y="1097546"/>
                  </a:moveTo>
                  <a:lnTo>
                    <a:pt x="10769562" y="1089901"/>
                  </a:lnTo>
                  <a:lnTo>
                    <a:pt x="10765358" y="1083652"/>
                  </a:lnTo>
                  <a:lnTo>
                    <a:pt x="10759110" y="1079449"/>
                  </a:lnTo>
                  <a:lnTo>
                    <a:pt x="10751464" y="1077899"/>
                  </a:lnTo>
                  <a:lnTo>
                    <a:pt x="10743819" y="1079449"/>
                  </a:lnTo>
                  <a:lnTo>
                    <a:pt x="10737583" y="1083652"/>
                  </a:lnTo>
                  <a:lnTo>
                    <a:pt x="10733367" y="1089901"/>
                  </a:lnTo>
                  <a:lnTo>
                    <a:pt x="10731818" y="1097546"/>
                  </a:lnTo>
                  <a:lnTo>
                    <a:pt x="10733367" y="1105204"/>
                  </a:lnTo>
                  <a:lnTo>
                    <a:pt x="10737583" y="1111440"/>
                  </a:lnTo>
                  <a:lnTo>
                    <a:pt x="10743819" y="1115656"/>
                  </a:lnTo>
                  <a:lnTo>
                    <a:pt x="10751464" y="1117193"/>
                  </a:lnTo>
                  <a:lnTo>
                    <a:pt x="10759110" y="1115656"/>
                  </a:lnTo>
                  <a:lnTo>
                    <a:pt x="10765358" y="1111440"/>
                  </a:lnTo>
                  <a:lnTo>
                    <a:pt x="10769562" y="1105204"/>
                  </a:lnTo>
                  <a:lnTo>
                    <a:pt x="10771111" y="1097546"/>
                  </a:lnTo>
                  <a:close/>
                </a:path>
                <a:path w="14841219" h="10718800" extrusionOk="0">
                  <a:moveTo>
                    <a:pt x="10771111" y="997445"/>
                  </a:moveTo>
                  <a:lnTo>
                    <a:pt x="10769562" y="989799"/>
                  </a:lnTo>
                  <a:lnTo>
                    <a:pt x="10765358" y="983551"/>
                  </a:lnTo>
                  <a:lnTo>
                    <a:pt x="10759110" y="979347"/>
                  </a:lnTo>
                  <a:lnTo>
                    <a:pt x="10751464" y="977811"/>
                  </a:lnTo>
                  <a:lnTo>
                    <a:pt x="10743819" y="979347"/>
                  </a:lnTo>
                  <a:lnTo>
                    <a:pt x="10737583" y="983551"/>
                  </a:lnTo>
                  <a:lnTo>
                    <a:pt x="10733367" y="989799"/>
                  </a:lnTo>
                  <a:lnTo>
                    <a:pt x="10731818" y="997445"/>
                  </a:lnTo>
                  <a:lnTo>
                    <a:pt x="10733367" y="1005090"/>
                  </a:lnTo>
                  <a:lnTo>
                    <a:pt x="10737583" y="1011339"/>
                  </a:lnTo>
                  <a:lnTo>
                    <a:pt x="10743819" y="1015555"/>
                  </a:lnTo>
                  <a:lnTo>
                    <a:pt x="10751464" y="1017092"/>
                  </a:lnTo>
                  <a:lnTo>
                    <a:pt x="10759110" y="1015555"/>
                  </a:lnTo>
                  <a:lnTo>
                    <a:pt x="10765358" y="1011339"/>
                  </a:lnTo>
                  <a:lnTo>
                    <a:pt x="10769562" y="1005090"/>
                  </a:lnTo>
                  <a:lnTo>
                    <a:pt x="10771111" y="997445"/>
                  </a:lnTo>
                  <a:close/>
                </a:path>
                <a:path w="14841219" h="10718800" extrusionOk="0">
                  <a:moveTo>
                    <a:pt x="10845114" y="4746383"/>
                  </a:moveTo>
                  <a:lnTo>
                    <a:pt x="10843565" y="4738738"/>
                  </a:lnTo>
                  <a:lnTo>
                    <a:pt x="10839348" y="4732502"/>
                  </a:lnTo>
                  <a:lnTo>
                    <a:pt x="10833100" y="4728299"/>
                  </a:lnTo>
                  <a:lnTo>
                    <a:pt x="10825455" y="4726749"/>
                  </a:lnTo>
                  <a:lnTo>
                    <a:pt x="10817809" y="4728299"/>
                  </a:lnTo>
                  <a:lnTo>
                    <a:pt x="10811574" y="4732502"/>
                  </a:lnTo>
                  <a:lnTo>
                    <a:pt x="10807357" y="4738738"/>
                  </a:lnTo>
                  <a:lnTo>
                    <a:pt x="10805820" y="4746383"/>
                  </a:lnTo>
                  <a:lnTo>
                    <a:pt x="10807357" y="4754042"/>
                  </a:lnTo>
                  <a:lnTo>
                    <a:pt x="10811574" y="4760290"/>
                  </a:lnTo>
                  <a:lnTo>
                    <a:pt x="10817809" y="4764506"/>
                  </a:lnTo>
                  <a:lnTo>
                    <a:pt x="10825455" y="4766043"/>
                  </a:lnTo>
                  <a:lnTo>
                    <a:pt x="10833100" y="4764506"/>
                  </a:lnTo>
                  <a:lnTo>
                    <a:pt x="10839348" y="4760290"/>
                  </a:lnTo>
                  <a:lnTo>
                    <a:pt x="10843565" y="4754042"/>
                  </a:lnTo>
                  <a:lnTo>
                    <a:pt x="10845114" y="4746383"/>
                  </a:lnTo>
                  <a:close/>
                </a:path>
                <a:path w="14841219" h="10718800" extrusionOk="0">
                  <a:moveTo>
                    <a:pt x="10845114" y="4646295"/>
                  </a:moveTo>
                  <a:lnTo>
                    <a:pt x="10843565" y="4638649"/>
                  </a:lnTo>
                  <a:lnTo>
                    <a:pt x="10839348" y="4632401"/>
                  </a:lnTo>
                  <a:lnTo>
                    <a:pt x="10833100" y="4628197"/>
                  </a:lnTo>
                  <a:lnTo>
                    <a:pt x="10825455" y="4626648"/>
                  </a:lnTo>
                  <a:lnTo>
                    <a:pt x="10817809" y="4628197"/>
                  </a:lnTo>
                  <a:lnTo>
                    <a:pt x="10811574" y="4632401"/>
                  </a:lnTo>
                  <a:lnTo>
                    <a:pt x="10807357" y="4638649"/>
                  </a:lnTo>
                  <a:lnTo>
                    <a:pt x="10805820" y="4646295"/>
                  </a:lnTo>
                  <a:lnTo>
                    <a:pt x="10807357" y="4653953"/>
                  </a:lnTo>
                  <a:lnTo>
                    <a:pt x="10811574" y="4660189"/>
                  </a:lnTo>
                  <a:lnTo>
                    <a:pt x="10817809" y="4664392"/>
                  </a:lnTo>
                  <a:lnTo>
                    <a:pt x="10825455" y="4665942"/>
                  </a:lnTo>
                  <a:lnTo>
                    <a:pt x="10833100" y="4664392"/>
                  </a:lnTo>
                  <a:lnTo>
                    <a:pt x="10839348" y="4660189"/>
                  </a:lnTo>
                  <a:lnTo>
                    <a:pt x="10843565" y="4653953"/>
                  </a:lnTo>
                  <a:lnTo>
                    <a:pt x="10845114" y="4646295"/>
                  </a:lnTo>
                  <a:close/>
                </a:path>
                <a:path w="14841219" h="10718800" extrusionOk="0">
                  <a:moveTo>
                    <a:pt x="10845114" y="4546206"/>
                  </a:moveTo>
                  <a:lnTo>
                    <a:pt x="10843565" y="4538548"/>
                  </a:lnTo>
                  <a:lnTo>
                    <a:pt x="10839348" y="4532312"/>
                  </a:lnTo>
                  <a:lnTo>
                    <a:pt x="10833100" y="4528096"/>
                  </a:lnTo>
                  <a:lnTo>
                    <a:pt x="10825455" y="4526546"/>
                  </a:lnTo>
                  <a:lnTo>
                    <a:pt x="10817809" y="4528096"/>
                  </a:lnTo>
                  <a:lnTo>
                    <a:pt x="10811574" y="4532312"/>
                  </a:lnTo>
                  <a:lnTo>
                    <a:pt x="10807357" y="4538548"/>
                  </a:lnTo>
                  <a:lnTo>
                    <a:pt x="10805820" y="4546206"/>
                  </a:lnTo>
                  <a:lnTo>
                    <a:pt x="10807357" y="4553851"/>
                  </a:lnTo>
                  <a:lnTo>
                    <a:pt x="10811574" y="4560100"/>
                  </a:lnTo>
                  <a:lnTo>
                    <a:pt x="10817809" y="4564304"/>
                  </a:lnTo>
                  <a:lnTo>
                    <a:pt x="10825455" y="4565853"/>
                  </a:lnTo>
                  <a:lnTo>
                    <a:pt x="10833100" y="4564304"/>
                  </a:lnTo>
                  <a:lnTo>
                    <a:pt x="10839348" y="4560100"/>
                  </a:lnTo>
                  <a:lnTo>
                    <a:pt x="10843565" y="4553851"/>
                  </a:lnTo>
                  <a:lnTo>
                    <a:pt x="10845114" y="4546206"/>
                  </a:lnTo>
                  <a:close/>
                </a:path>
                <a:path w="14841219" h="10718800" extrusionOk="0">
                  <a:moveTo>
                    <a:pt x="10845114" y="4446105"/>
                  </a:moveTo>
                  <a:lnTo>
                    <a:pt x="10843565" y="4438459"/>
                  </a:lnTo>
                  <a:lnTo>
                    <a:pt x="10839348" y="4432224"/>
                  </a:lnTo>
                  <a:lnTo>
                    <a:pt x="10833100" y="4428007"/>
                  </a:lnTo>
                  <a:lnTo>
                    <a:pt x="10825455" y="4426470"/>
                  </a:lnTo>
                  <a:lnTo>
                    <a:pt x="10817809" y="4428007"/>
                  </a:lnTo>
                  <a:lnTo>
                    <a:pt x="10811574" y="4432224"/>
                  </a:lnTo>
                  <a:lnTo>
                    <a:pt x="10807357" y="4438459"/>
                  </a:lnTo>
                  <a:lnTo>
                    <a:pt x="10805820" y="4446105"/>
                  </a:lnTo>
                  <a:lnTo>
                    <a:pt x="10807357" y="4453763"/>
                  </a:lnTo>
                  <a:lnTo>
                    <a:pt x="10811574" y="4459998"/>
                  </a:lnTo>
                  <a:lnTo>
                    <a:pt x="10817809" y="4464202"/>
                  </a:lnTo>
                  <a:lnTo>
                    <a:pt x="10825455" y="4465752"/>
                  </a:lnTo>
                  <a:lnTo>
                    <a:pt x="10833100" y="4464202"/>
                  </a:lnTo>
                  <a:lnTo>
                    <a:pt x="10839348" y="4459998"/>
                  </a:lnTo>
                  <a:lnTo>
                    <a:pt x="10843565" y="4453763"/>
                  </a:lnTo>
                  <a:lnTo>
                    <a:pt x="10845114" y="4446105"/>
                  </a:lnTo>
                  <a:close/>
                </a:path>
                <a:path w="14841219" h="10718800" extrusionOk="0">
                  <a:moveTo>
                    <a:pt x="10845114" y="4346016"/>
                  </a:moveTo>
                  <a:lnTo>
                    <a:pt x="10843565" y="4338371"/>
                  </a:lnTo>
                  <a:lnTo>
                    <a:pt x="10839348" y="4332122"/>
                  </a:lnTo>
                  <a:lnTo>
                    <a:pt x="10833100" y="4327918"/>
                  </a:lnTo>
                  <a:lnTo>
                    <a:pt x="10825455" y="4326369"/>
                  </a:lnTo>
                  <a:lnTo>
                    <a:pt x="10817809" y="4327918"/>
                  </a:lnTo>
                  <a:lnTo>
                    <a:pt x="10811574" y="4332122"/>
                  </a:lnTo>
                  <a:lnTo>
                    <a:pt x="10807357" y="4338371"/>
                  </a:lnTo>
                  <a:lnTo>
                    <a:pt x="10805820" y="4346016"/>
                  </a:lnTo>
                  <a:lnTo>
                    <a:pt x="10807357" y="4353661"/>
                  </a:lnTo>
                  <a:lnTo>
                    <a:pt x="10811574" y="4359910"/>
                  </a:lnTo>
                  <a:lnTo>
                    <a:pt x="10817809" y="4364113"/>
                  </a:lnTo>
                  <a:lnTo>
                    <a:pt x="10825455" y="4365663"/>
                  </a:lnTo>
                  <a:lnTo>
                    <a:pt x="10833100" y="4364113"/>
                  </a:lnTo>
                  <a:lnTo>
                    <a:pt x="10839348" y="4359910"/>
                  </a:lnTo>
                  <a:lnTo>
                    <a:pt x="10843565" y="4353661"/>
                  </a:lnTo>
                  <a:lnTo>
                    <a:pt x="10845114" y="4346016"/>
                  </a:lnTo>
                  <a:close/>
                </a:path>
                <a:path w="14841219" h="10718800" extrusionOk="0">
                  <a:moveTo>
                    <a:pt x="10845114" y="4245915"/>
                  </a:moveTo>
                  <a:lnTo>
                    <a:pt x="10843565" y="4238269"/>
                  </a:lnTo>
                  <a:lnTo>
                    <a:pt x="10839348" y="4232021"/>
                  </a:lnTo>
                  <a:lnTo>
                    <a:pt x="10833100" y="4227817"/>
                  </a:lnTo>
                  <a:lnTo>
                    <a:pt x="10825455" y="4226280"/>
                  </a:lnTo>
                  <a:lnTo>
                    <a:pt x="10817809" y="4227817"/>
                  </a:lnTo>
                  <a:lnTo>
                    <a:pt x="10811574" y="4232021"/>
                  </a:lnTo>
                  <a:lnTo>
                    <a:pt x="10807357" y="4238269"/>
                  </a:lnTo>
                  <a:lnTo>
                    <a:pt x="10805820" y="4245915"/>
                  </a:lnTo>
                  <a:lnTo>
                    <a:pt x="10807357" y="4253560"/>
                  </a:lnTo>
                  <a:lnTo>
                    <a:pt x="10811574" y="4259808"/>
                  </a:lnTo>
                  <a:lnTo>
                    <a:pt x="10817809" y="4264025"/>
                  </a:lnTo>
                  <a:lnTo>
                    <a:pt x="10825455" y="4265561"/>
                  </a:lnTo>
                  <a:lnTo>
                    <a:pt x="10833100" y="4264025"/>
                  </a:lnTo>
                  <a:lnTo>
                    <a:pt x="10839348" y="4259808"/>
                  </a:lnTo>
                  <a:lnTo>
                    <a:pt x="10843565" y="4253560"/>
                  </a:lnTo>
                  <a:lnTo>
                    <a:pt x="10845114" y="4245915"/>
                  </a:lnTo>
                  <a:close/>
                </a:path>
                <a:path w="14841219" h="10718800" extrusionOk="0">
                  <a:moveTo>
                    <a:pt x="10845114" y="4145813"/>
                  </a:moveTo>
                  <a:lnTo>
                    <a:pt x="10843565" y="4138168"/>
                  </a:lnTo>
                  <a:lnTo>
                    <a:pt x="10839348" y="4131932"/>
                  </a:lnTo>
                  <a:lnTo>
                    <a:pt x="10833100" y="4127716"/>
                  </a:lnTo>
                  <a:lnTo>
                    <a:pt x="10825455" y="4126179"/>
                  </a:lnTo>
                  <a:lnTo>
                    <a:pt x="10817809" y="4127716"/>
                  </a:lnTo>
                  <a:lnTo>
                    <a:pt x="10811574" y="4131932"/>
                  </a:lnTo>
                  <a:lnTo>
                    <a:pt x="10807357" y="4138168"/>
                  </a:lnTo>
                  <a:lnTo>
                    <a:pt x="10805820" y="4145813"/>
                  </a:lnTo>
                  <a:lnTo>
                    <a:pt x="10807357" y="4153471"/>
                  </a:lnTo>
                  <a:lnTo>
                    <a:pt x="10811574" y="4159707"/>
                  </a:lnTo>
                  <a:lnTo>
                    <a:pt x="10817809" y="4163923"/>
                  </a:lnTo>
                  <a:lnTo>
                    <a:pt x="10825455" y="4165473"/>
                  </a:lnTo>
                  <a:lnTo>
                    <a:pt x="10833100" y="4163923"/>
                  </a:lnTo>
                  <a:lnTo>
                    <a:pt x="10839348" y="4159707"/>
                  </a:lnTo>
                  <a:lnTo>
                    <a:pt x="10843565" y="4153471"/>
                  </a:lnTo>
                  <a:lnTo>
                    <a:pt x="10845114" y="4145813"/>
                  </a:lnTo>
                  <a:close/>
                </a:path>
                <a:path w="14841219" h="10718800" extrusionOk="0">
                  <a:moveTo>
                    <a:pt x="10845114" y="4045737"/>
                  </a:moveTo>
                  <a:lnTo>
                    <a:pt x="10843565" y="4038079"/>
                  </a:lnTo>
                  <a:lnTo>
                    <a:pt x="10839348" y="4031831"/>
                  </a:lnTo>
                  <a:lnTo>
                    <a:pt x="10833100" y="4027627"/>
                  </a:lnTo>
                  <a:lnTo>
                    <a:pt x="10825455" y="4026077"/>
                  </a:lnTo>
                  <a:lnTo>
                    <a:pt x="10817809" y="4027627"/>
                  </a:lnTo>
                  <a:lnTo>
                    <a:pt x="10811574" y="4031831"/>
                  </a:lnTo>
                  <a:lnTo>
                    <a:pt x="10807357" y="4038079"/>
                  </a:lnTo>
                  <a:lnTo>
                    <a:pt x="10805820" y="4045737"/>
                  </a:lnTo>
                  <a:lnTo>
                    <a:pt x="10807357" y="4053370"/>
                  </a:lnTo>
                  <a:lnTo>
                    <a:pt x="10811574" y="4059618"/>
                  </a:lnTo>
                  <a:lnTo>
                    <a:pt x="10817809" y="4063835"/>
                  </a:lnTo>
                  <a:lnTo>
                    <a:pt x="10825455" y="4065371"/>
                  </a:lnTo>
                  <a:lnTo>
                    <a:pt x="10833100" y="4063835"/>
                  </a:lnTo>
                  <a:lnTo>
                    <a:pt x="10839348" y="4059618"/>
                  </a:lnTo>
                  <a:lnTo>
                    <a:pt x="10843565" y="4053370"/>
                  </a:lnTo>
                  <a:lnTo>
                    <a:pt x="10845114" y="4045737"/>
                  </a:lnTo>
                  <a:close/>
                </a:path>
                <a:path w="14841219" h="10718800" extrusionOk="0">
                  <a:moveTo>
                    <a:pt x="10845114" y="3945636"/>
                  </a:moveTo>
                  <a:lnTo>
                    <a:pt x="10843565" y="3937990"/>
                  </a:lnTo>
                  <a:lnTo>
                    <a:pt x="10839348" y="3931742"/>
                  </a:lnTo>
                  <a:lnTo>
                    <a:pt x="10833100" y="3927525"/>
                  </a:lnTo>
                  <a:lnTo>
                    <a:pt x="10825455" y="3925989"/>
                  </a:lnTo>
                  <a:lnTo>
                    <a:pt x="10817809" y="3927525"/>
                  </a:lnTo>
                  <a:lnTo>
                    <a:pt x="10811574" y="3931742"/>
                  </a:lnTo>
                  <a:lnTo>
                    <a:pt x="10807357" y="3937990"/>
                  </a:lnTo>
                  <a:lnTo>
                    <a:pt x="10805820" y="3945636"/>
                  </a:lnTo>
                  <a:lnTo>
                    <a:pt x="10807357" y="3953268"/>
                  </a:lnTo>
                  <a:lnTo>
                    <a:pt x="10811574" y="3959517"/>
                  </a:lnTo>
                  <a:lnTo>
                    <a:pt x="10817809" y="3963733"/>
                  </a:lnTo>
                  <a:lnTo>
                    <a:pt x="10825455" y="3965270"/>
                  </a:lnTo>
                  <a:lnTo>
                    <a:pt x="10833100" y="3963733"/>
                  </a:lnTo>
                  <a:lnTo>
                    <a:pt x="10839348" y="3959517"/>
                  </a:lnTo>
                  <a:lnTo>
                    <a:pt x="10843565" y="3953268"/>
                  </a:lnTo>
                  <a:lnTo>
                    <a:pt x="10845114" y="3945636"/>
                  </a:lnTo>
                  <a:close/>
                </a:path>
                <a:path w="14841219" h="10718800" extrusionOk="0">
                  <a:moveTo>
                    <a:pt x="10845114" y="3845534"/>
                  </a:moveTo>
                  <a:lnTo>
                    <a:pt x="10843565" y="3837889"/>
                  </a:lnTo>
                  <a:lnTo>
                    <a:pt x="10839348" y="3831640"/>
                  </a:lnTo>
                  <a:lnTo>
                    <a:pt x="10833100" y="3827437"/>
                  </a:lnTo>
                  <a:lnTo>
                    <a:pt x="10825455" y="3825887"/>
                  </a:lnTo>
                  <a:lnTo>
                    <a:pt x="10817809" y="3827437"/>
                  </a:lnTo>
                  <a:lnTo>
                    <a:pt x="10811574" y="3831640"/>
                  </a:lnTo>
                  <a:lnTo>
                    <a:pt x="10807357" y="3837889"/>
                  </a:lnTo>
                  <a:lnTo>
                    <a:pt x="10805820" y="3845534"/>
                  </a:lnTo>
                  <a:lnTo>
                    <a:pt x="10807357" y="3853180"/>
                  </a:lnTo>
                  <a:lnTo>
                    <a:pt x="10811574" y="3859428"/>
                  </a:lnTo>
                  <a:lnTo>
                    <a:pt x="10817809" y="3863632"/>
                  </a:lnTo>
                  <a:lnTo>
                    <a:pt x="10825455" y="3865181"/>
                  </a:lnTo>
                  <a:lnTo>
                    <a:pt x="10833100" y="3863632"/>
                  </a:lnTo>
                  <a:lnTo>
                    <a:pt x="10839348" y="3859428"/>
                  </a:lnTo>
                  <a:lnTo>
                    <a:pt x="10843565" y="3853180"/>
                  </a:lnTo>
                  <a:lnTo>
                    <a:pt x="10845114" y="3845534"/>
                  </a:lnTo>
                  <a:close/>
                </a:path>
                <a:path w="14841219" h="10718800" extrusionOk="0">
                  <a:moveTo>
                    <a:pt x="10845114" y="3745433"/>
                  </a:moveTo>
                  <a:lnTo>
                    <a:pt x="10843565" y="3737787"/>
                  </a:lnTo>
                  <a:lnTo>
                    <a:pt x="10839348" y="3731552"/>
                  </a:lnTo>
                  <a:lnTo>
                    <a:pt x="10833100" y="3727335"/>
                  </a:lnTo>
                  <a:lnTo>
                    <a:pt x="10825455" y="3725799"/>
                  </a:lnTo>
                  <a:lnTo>
                    <a:pt x="10817809" y="3727335"/>
                  </a:lnTo>
                  <a:lnTo>
                    <a:pt x="10811574" y="3731552"/>
                  </a:lnTo>
                  <a:lnTo>
                    <a:pt x="10807357" y="3737787"/>
                  </a:lnTo>
                  <a:lnTo>
                    <a:pt x="10805820" y="3745433"/>
                  </a:lnTo>
                  <a:lnTo>
                    <a:pt x="10807357" y="3753091"/>
                  </a:lnTo>
                  <a:lnTo>
                    <a:pt x="10811574" y="3759327"/>
                  </a:lnTo>
                  <a:lnTo>
                    <a:pt x="10817809" y="3763543"/>
                  </a:lnTo>
                  <a:lnTo>
                    <a:pt x="10825455" y="3765080"/>
                  </a:lnTo>
                  <a:lnTo>
                    <a:pt x="10833100" y="3763543"/>
                  </a:lnTo>
                  <a:lnTo>
                    <a:pt x="10839348" y="3759327"/>
                  </a:lnTo>
                  <a:lnTo>
                    <a:pt x="10843565" y="3753091"/>
                  </a:lnTo>
                  <a:lnTo>
                    <a:pt x="10845114" y="3745433"/>
                  </a:lnTo>
                  <a:close/>
                </a:path>
                <a:path w="14841219" h="10718800" extrusionOk="0">
                  <a:moveTo>
                    <a:pt x="10845114" y="3645344"/>
                  </a:moveTo>
                  <a:lnTo>
                    <a:pt x="10843565" y="3637699"/>
                  </a:lnTo>
                  <a:lnTo>
                    <a:pt x="10839348" y="3631450"/>
                  </a:lnTo>
                  <a:lnTo>
                    <a:pt x="10833100" y="3627234"/>
                  </a:lnTo>
                  <a:lnTo>
                    <a:pt x="10825455" y="3625697"/>
                  </a:lnTo>
                  <a:lnTo>
                    <a:pt x="10817809" y="3627234"/>
                  </a:lnTo>
                  <a:lnTo>
                    <a:pt x="10811574" y="3631450"/>
                  </a:lnTo>
                  <a:lnTo>
                    <a:pt x="10807357" y="3637699"/>
                  </a:lnTo>
                  <a:lnTo>
                    <a:pt x="10805820" y="3645344"/>
                  </a:lnTo>
                  <a:lnTo>
                    <a:pt x="10807357" y="3652990"/>
                  </a:lnTo>
                  <a:lnTo>
                    <a:pt x="10811574" y="3659238"/>
                  </a:lnTo>
                  <a:lnTo>
                    <a:pt x="10817809" y="3663442"/>
                  </a:lnTo>
                  <a:lnTo>
                    <a:pt x="10825455" y="3664978"/>
                  </a:lnTo>
                  <a:lnTo>
                    <a:pt x="10833100" y="3663442"/>
                  </a:lnTo>
                  <a:lnTo>
                    <a:pt x="10839348" y="3659238"/>
                  </a:lnTo>
                  <a:lnTo>
                    <a:pt x="10843565" y="3652990"/>
                  </a:lnTo>
                  <a:lnTo>
                    <a:pt x="10845114" y="3645344"/>
                  </a:lnTo>
                  <a:close/>
                </a:path>
                <a:path w="14841219" h="10718800" extrusionOk="0">
                  <a:moveTo>
                    <a:pt x="10845114" y="3545243"/>
                  </a:moveTo>
                  <a:lnTo>
                    <a:pt x="10843565" y="3537597"/>
                  </a:lnTo>
                  <a:lnTo>
                    <a:pt x="10839348" y="3531349"/>
                  </a:lnTo>
                  <a:lnTo>
                    <a:pt x="10833100" y="3527133"/>
                  </a:lnTo>
                  <a:lnTo>
                    <a:pt x="10825455" y="3525596"/>
                  </a:lnTo>
                  <a:lnTo>
                    <a:pt x="10817809" y="3527133"/>
                  </a:lnTo>
                  <a:lnTo>
                    <a:pt x="10811574" y="3531349"/>
                  </a:lnTo>
                  <a:lnTo>
                    <a:pt x="10807357" y="3537597"/>
                  </a:lnTo>
                  <a:lnTo>
                    <a:pt x="10805820" y="3545243"/>
                  </a:lnTo>
                  <a:lnTo>
                    <a:pt x="10807357" y="3552888"/>
                  </a:lnTo>
                  <a:lnTo>
                    <a:pt x="10811574" y="3559137"/>
                  </a:lnTo>
                  <a:lnTo>
                    <a:pt x="10817809" y="3563340"/>
                  </a:lnTo>
                  <a:lnTo>
                    <a:pt x="10825455" y="3564890"/>
                  </a:lnTo>
                  <a:lnTo>
                    <a:pt x="10833100" y="3563340"/>
                  </a:lnTo>
                  <a:lnTo>
                    <a:pt x="10839348" y="3559137"/>
                  </a:lnTo>
                  <a:lnTo>
                    <a:pt x="10843565" y="3552888"/>
                  </a:lnTo>
                  <a:lnTo>
                    <a:pt x="10845114" y="3545243"/>
                  </a:lnTo>
                  <a:close/>
                </a:path>
                <a:path w="14841219" h="10718800" extrusionOk="0">
                  <a:moveTo>
                    <a:pt x="10845114" y="3445141"/>
                  </a:moveTo>
                  <a:lnTo>
                    <a:pt x="10843565" y="3437496"/>
                  </a:lnTo>
                  <a:lnTo>
                    <a:pt x="10839348" y="3431260"/>
                  </a:lnTo>
                  <a:lnTo>
                    <a:pt x="10833100" y="3427044"/>
                  </a:lnTo>
                  <a:lnTo>
                    <a:pt x="10825455" y="3425494"/>
                  </a:lnTo>
                  <a:lnTo>
                    <a:pt x="10817809" y="3427044"/>
                  </a:lnTo>
                  <a:lnTo>
                    <a:pt x="10811574" y="3431260"/>
                  </a:lnTo>
                  <a:lnTo>
                    <a:pt x="10807357" y="3437496"/>
                  </a:lnTo>
                  <a:lnTo>
                    <a:pt x="10805820" y="3445141"/>
                  </a:lnTo>
                  <a:lnTo>
                    <a:pt x="10807357" y="3452799"/>
                  </a:lnTo>
                  <a:lnTo>
                    <a:pt x="10811574" y="3459035"/>
                  </a:lnTo>
                  <a:lnTo>
                    <a:pt x="10817809" y="3463252"/>
                  </a:lnTo>
                  <a:lnTo>
                    <a:pt x="10825455" y="3464801"/>
                  </a:lnTo>
                  <a:lnTo>
                    <a:pt x="10833100" y="3463252"/>
                  </a:lnTo>
                  <a:lnTo>
                    <a:pt x="10839348" y="3459035"/>
                  </a:lnTo>
                  <a:lnTo>
                    <a:pt x="10843565" y="3452799"/>
                  </a:lnTo>
                  <a:lnTo>
                    <a:pt x="10845114" y="3445141"/>
                  </a:lnTo>
                  <a:close/>
                </a:path>
                <a:path w="14841219" h="10718800" extrusionOk="0">
                  <a:moveTo>
                    <a:pt x="10845114" y="3345053"/>
                  </a:moveTo>
                  <a:lnTo>
                    <a:pt x="10843565" y="3337407"/>
                  </a:lnTo>
                  <a:lnTo>
                    <a:pt x="10839348" y="3331159"/>
                  </a:lnTo>
                  <a:lnTo>
                    <a:pt x="10833100" y="3326942"/>
                  </a:lnTo>
                  <a:lnTo>
                    <a:pt x="10825455" y="3325406"/>
                  </a:lnTo>
                  <a:lnTo>
                    <a:pt x="10817809" y="3326942"/>
                  </a:lnTo>
                  <a:lnTo>
                    <a:pt x="10811574" y="3331159"/>
                  </a:lnTo>
                  <a:lnTo>
                    <a:pt x="10807357" y="3337407"/>
                  </a:lnTo>
                  <a:lnTo>
                    <a:pt x="10805820" y="3345053"/>
                  </a:lnTo>
                  <a:lnTo>
                    <a:pt x="10807357" y="3352698"/>
                  </a:lnTo>
                  <a:lnTo>
                    <a:pt x="10811574" y="3358946"/>
                  </a:lnTo>
                  <a:lnTo>
                    <a:pt x="10817809" y="3363150"/>
                  </a:lnTo>
                  <a:lnTo>
                    <a:pt x="10825455" y="3364687"/>
                  </a:lnTo>
                  <a:lnTo>
                    <a:pt x="10833100" y="3363150"/>
                  </a:lnTo>
                  <a:lnTo>
                    <a:pt x="10839348" y="3358946"/>
                  </a:lnTo>
                  <a:lnTo>
                    <a:pt x="10843565" y="3352698"/>
                  </a:lnTo>
                  <a:lnTo>
                    <a:pt x="10845114" y="3345053"/>
                  </a:lnTo>
                  <a:close/>
                </a:path>
                <a:path w="14841219" h="10718800" extrusionOk="0">
                  <a:moveTo>
                    <a:pt x="10845114" y="3244951"/>
                  </a:moveTo>
                  <a:lnTo>
                    <a:pt x="10843565" y="3237306"/>
                  </a:lnTo>
                  <a:lnTo>
                    <a:pt x="10839348" y="3231070"/>
                  </a:lnTo>
                  <a:lnTo>
                    <a:pt x="10833100" y="3226854"/>
                  </a:lnTo>
                  <a:lnTo>
                    <a:pt x="10825455" y="3225317"/>
                  </a:lnTo>
                  <a:lnTo>
                    <a:pt x="10817809" y="3226854"/>
                  </a:lnTo>
                  <a:lnTo>
                    <a:pt x="10811574" y="3231070"/>
                  </a:lnTo>
                  <a:lnTo>
                    <a:pt x="10807357" y="3237306"/>
                  </a:lnTo>
                  <a:lnTo>
                    <a:pt x="10805820" y="3244951"/>
                  </a:lnTo>
                  <a:lnTo>
                    <a:pt x="10807357" y="3252609"/>
                  </a:lnTo>
                  <a:lnTo>
                    <a:pt x="10811574" y="3258858"/>
                  </a:lnTo>
                  <a:lnTo>
                    <a:pt x="10817809" y="3263061"/>
                  </a:lnTo>
                  <a:lnTo>
                    <a:pt x="10825455" y="3264598"/>
                  </a:lnTo>
                  <a:lnTo>
                    <a:pt x="10833100" y="3263061"/>
                  </a:lnTo>
                  <a:lnTo>
                    <a:pt x="10839348" y="3258858"/>
                  </a:lnTo>
                  <a:lnTo>
                    <a:pt x="10843565" y="3252609"/>
                  </a:lnTo>
                  <a:lnTo>
                    <a:pt x="10845114" y="3244951"/>
                  </a:lnTo>
                  <a:close/>
                </a:path>
                <a:path w="14841219" h="10718800" extrusionOk="0">
                  <a:moveTo>
                    <a:pt x="10845114" y="3144850"/>
                  </a:moveTo>
                  <a:lnTo>
                    <a:pt x="10843565" y="3137204"/>
                  </a:lnTo>
                  <a:lnTo>
                    <a:pt x="10839348" y="3130969"/>
                  </a:lnTo>
                  <a:lnTo>
                    <a:pt x="10833100" y="3126765"/>
                  </a:lnTo>
                  <a:lnTo>
                    <a:pt x="10825455" y="3125216"/>
                  </a:lnTo>
                  <a:lnTo>
                    <a:pt x="10817809" y="3126765"/>
                  </a:lnTo>
                  <a:lnTo>
                    <a:pt x="10811574" y="3130969"/>
                  </a:lnTo>
                  <a:lnTo>
                    <a:pt x="10807357" y="3137204"/>
                  </a:lnTo>
                  <a:lnTo>
                    <a:pt x="10805820" y="3144850"/>
                  </a:lnTo>
                  <a:lnTo>
                    <a:pt x="10807357" y="3152508"/>
                  </a:lnTo>
                  <a:lnTo>
                    <a:pt x="10811574" y="3158744"/>
                  </a:lnTo>
                  <a:lnTo>
                    <a:pt x="10817809" y="3162960"/>
                  </a:lnTo>
                  <a:lnTo>
                    <a:pt x="10825455" y="3164497"/>
                  </a:lnTo>
                  <a:lnTo>
                    <a:pt x="10833100" y="3162960"/>
                  </a:lnTo>
                  <a:lnTo>
                    <a:pt x="10839348" y="3158744"/>
                  </a:lnTo>
                  <a:lnTo>
                    <a:pt x="10843565" y="3152508"/>
                  </a:lnTo>
                  <a:lnTo>
                    <a:pt x="10845114" y="3144850"/>
                  </a:lnTo>
                  <a:close/>
                </a:path>
                <a:path w="14841219" h="10718800" extrusionOk="0">
                  <a:moveTo>
                    <a:pt x="10845114" y="3044761"/>
                  </a:moveTo>
                  <a:lnTo>
                    <a:pt x="10843565" y="3037116"/>
                  </a:lnTo>
                  <a:lnTo>
                    <a:pt x="10839348" y="3030867"/>
                  </a:lnTo>
                  <a:lnTo>
                    <a:pt x="10833100" y="3026664"/>
                  </a:lnTo>
                  <a:lnTo>
                    <a:pt x="10825455" y="3025114"/>
                  </a:lnTo>
                  <a:lnTo>
                    <a:pt x="10817809" y="3026664"/>
                  </a:lnTo>
                  <a:lnTo>
                    <a:pt x="10811574" y="3030867"/>
                  </a:lnTo>
                  <a:lnTo>
                    <a:pt x="10807357" y="3037116"/>
                  </a:lnTo>
                  <a:lnTo>
                    <a:pt x="10805820" y="3044761"/>
                  </a:lnTo>
                  <a:lnTo>
                    <a:pt x="10807357" y="3052407"/>
                  </a:lnTo>
                  <a:lnTo>
                    <a:pt x="10811574" y="3058655"/>
                  </a:lnTo>
                  <a:lnTo>
                    <a:pt x="10817809" y="3062859"/>
                  </a:lnTo>
                  <a:lnTo>
                    <a:pt x="10825455" y="3064395"/>
                  </a:lnTo>
                  <a:lnTo>
                    <a:pt x="10833100" y="3062859"/>
                  </a:lnTo>
                  <a:lnTo>
                    <a:pt x="10839348" y="3058655"/>
                  </a:lnTo>
                  <a:lnTo>
                    <a:pt x="10843565" y="3052407"/>
                  </a:lnTo>
                  <a:lnTo>
                    <a:pt x="10845114" y="3044761"/>
                  </a:lnTo>
                  <a:close/>
                </a:path>
                <a:path w="14841219" h="10718800" extrusionOk="0">
                  <a:moveTo>
                    <a:pt x="10845114" y="2944660"/>
                  </a:moveTo>
                  <a:lnTo>
                    <a:pt x="10843565" y="2937014"/>
                  </a:lnTo>
                  <a:lnTo>
                    <a:pt x="10839348" y="2930766"/>
                  </a:lnTo>
                  <a:lnTo>
                    <a:pt x="10833100" y="2926562"/>
                  </a:lnTo>
                  <a:lnTo>
                    <a:pt x="10825455" y="2925013"/>
                  </a:lnTo>
                  <a:lnTo>
                    <a:pt x="10817809" y="2926562"/>
                  </a:lnTo>
                  <a:lnTo>
                    <a:pt x="10811574" y="2930766"/>
                  </a:lnTo>
                  <a:lnTo>
                    <a:pt x="10807357" y="2937014"/>
                  </a:lnTo>
                  <a:lnTo>
                    <a:pt x="10805820" y="2944660"/>
                  </a:lnTo>
                  <a:lnTo>
                    <a:pt x="10807357" y="2952318"/>
                  </a:lnTo>
                  <a:lnTo>
                    <a:pt x="10811574" y="2958554"/>
                  </a:lnTo>
                  <a:lnTo>
                    <a:pt x="10817809" y="2962757"/>
                  </a:lnTo>
                  <a:lnTo>
                    <a:pt x="10825455" y="2964307"/>
                  </a:lnTo>
                  <a:lnTo>
                    <a:pt x="10833100" y="2962757"/>
                  </a:lnTo>
                  <a:lnTo>
                    <a:pt x="10839348" y="2958554"/>
                  </a:lnTo>
                  <a:lnTo>
                    <a:pt x="10843565" y="2952318"/>
                  </a:lnTo>
                  <a:lnTo>
                    <a:pt x="10845114" y="2944660"/>
                  </a:lnTo>
                  <a:close/>
                </a:path>
                <a:path w="14841219" h="10718800" extrusionOk="0">
                  <a:moveTo>
                    <a:pt x="10845114" y="2844558"/>
                  </a:moveTo>
                  <a:lnTo>
                    <a:pt x="10843565" y="2836913"/>
                  </a:lnTo>
                  <a:lnTo>
                    <a:pt x="10839348" y="2830677"/>
                  </a:lnTo>
                  <a:lnTo>
                    <a:pt x="10833100" y="2826474"/>
                  </a:lnTo>
                  <a:lnTo>
                    <a:pt x="10825455" y="2824924"/>
                  </a:lnTo>
                  <a:lnTo>
                    <a:pt x="10817809" y="2826474"/>
                  </a:lnTo>
                  <a:lnTo>
                    <a:pt x="10811574" y="2830677"/>
                  </a:lnTo>
                  <a:lnTo>
                    <a:pt x="10807357" y="2836913"/>
                  </a:lnTo>
                  <a:lnTo>
                    <a:pt x="10805820" y="2844558"/>
                  </a:lnTo>
                  <a:lnTo>
                    <a:pt x="10807357" y="2852216"/>
                  </a:lnTo>
                  <a:lnTo>
                    <a:pt x="10811574" y="2858452"/>
                  </a:lnTo>
                  <a:lnTo>
                    <a:pt x="10817809" y="2862669"/>
                  </a:lnTo>
                  <a:lnTo>
                    <a:pt x="10825455" y="2864205"/>
                  </a:lnTo>
                  <a:lnTo>
                    <a:pt x="10833100" y="2862669"/>
                  </a:lnTo>
                  <a:lnTo>
                    <a:pt x="10839348" y="2858452"/>
                  </a:lnTo>
                  <a:lnTo>
                    <a:pt x="10843565" y="2852216"/>
                  </a:lnTo>
                  <a:lnTo>
                    <a:pt x="10845114" y="2844558"/>
                  </a:lnTo>
                  <a:close/>
                </a:path>
                <a:path w="14841219" h="10718800" extrusionOk="0">
                  <a:moveTo>
                    <a:pt x="10845114" y="2744482"/>
                  </a:moveTo>
                  <a:lnTo>
                    <a:pt x="10843565" y="2736837"/>
                  </a:lnTo>
                  <a:lnTo>
                    <a:pt x="10839348" y="2730589"/>
                  </a:lnTo>
                  <a:lnTo>
                    <a:pt x="10833100" y="2726385"/>
                  </a:lnTo>
                  <a:lnTo>
                    <a:pt x="10825455" y="2724835"/>
                  </a:lnTo>
                  <a:lnTo>
                    <a:pt x="10817809" y="2726385"/>
                  </a:lnTo>
                  <a:lnTo>
                    <a:pt x="10811574" y="2730589"/>
                  </a:lnTo>
                  <a:lnTo>
                    <a:pt x="10807357" y="2736837"/>
                  </a:lnTo>
                  <a:lnTo>
                    <a:pt x="10805820" y="2744482"/>
                  </a:lnTo>
                  <a:lnTo>
                    <a:pt x="10807357" y="2752128"/>
                  </a:lnTo>
                  <a:lnTo>
                    <a:pt x="10811574" y="2758363"/>
                  </a:lnTo>
                  <a:lnTo>
                    <a:pt x="10817809" y="2762580"/>
                  </a:lnTo>
                  <a:lnTo>
                    <a:pt x="10825455" y="2764117"/>
                  </a:lnTo>
                  <a:lnTo>
                    <a:pt x="10833100" y="2762580"/>
                  </a:lnTo>
                  <a:lnTo>
                    <a:pt x="10839348" y="2758363"/>
                  </a:lnTo>
                  <a:lnTo>
                    <a:pt x="10843565" y="2752128"/>
                  </a:lnTo>
                  <a:lnTo>
                    <a:pt x="10845114" y="2744482"/>
                  </a:lnTo>
                  <a:close/>
                </a:path>
                <a:path w="14841219" h="10718800" extrusionOk="0">
                  <a:moveTo>
                    <a:pt x="10845114" y="2644381"/>
                  </a:moveTo>
                  <a:lnTo>
                    <a:pt x="10843565" y="2636736"/>
                  </a:lnTo>
                  <a:lnTo>
                    <a:pt x="10839348" y="2630487"/>
                  </a:lnTo>
                  <a:lnTo>
                    <a:pt x="10833100" y="2626271"/>
                  </a:lnTo>
                  <a:lnTo>
                    <a:pt x="10825455" y="2624734"/>
                  </a:lnTo>
                  <a:lnTo>
                    <a:pt x="10817809" y="2626271"/>
                  </a:lnTo>
                  <a:lnTo>
                    <a:pt x="10811574" y="2630487"/>
                  </a:lnTo>
                  <a:lnTo>
                    <a:pt x="10807357" y="2636736"/>
                  </a:lnTo>
                  <a:lnTo>
                    <a:pt x="10805820" y="2644381"/>
                  </a:lnTo>
                  <a:lnTo>
                    <a:pt x="10807357" y="2652026"/>
                  </a:lnTo>
                  <a:lnTo>
                    <a:pt x="10811574" y="2658275"/>
                  </a:lnTo>
                  <a:lnTo>
                    <a:pt x="10817809" y="2662478"/>
                  </a:lnTo>
                  <a:lnTo>
                    <a:pt x="10825455" y="2664028"/>
                  </a:lnTo>
                  <a:lnTo>
                    <a:pt x="10833100" y="2662478"/>
                  </a:lnTo>
                  <a:lnTo>
                    <a:pt x="10839348" y="2658275"/>
                  </a:lnTo>
                  <a:lnTo>
                    <a:pt x="10843565" y="2652026"/>
                  </a:lnTo>
                  <a:lnTo>
                    <a:pt x="10845114" y="2644381"/>
                  </a:lnTo>
                  <a:close/>
                </a:path>
                <a:path w="14841219" h="10718800" extrusionOk="0">
                  <a:moveTo>
                    <a:pt x="10845114" y="2544280"/>
                  </a:moveTo>
                  <a:lnTo>
                    <a:pt x="10843565" y="2536634"/>
                  </a:lnTo>
                  <a:lnTo>
                    <a:pt x="10839348" y="2530386"/>
                  </a:lnTo>
                  <a:lnTo>
                    <a:pt x="10833100" y="2526182"/>
                  </a:lnTo>
                  <a:lnTo>
                    <a:pt x="10825455" y="2524633"/>
                  </a:lnTo>
                  <a:lnTo>
                    <a:pt x="10817809" y="2526182"/>
                  </a:lnTo>
                  <a:lnTo>
                    <a:pt x="10811574" y="2530386"/>
                  </a:lnTo>
                  <a:lnTo>
                    <a:pt x="10807357" y="2536634"/>
                  </a:lnTo>
                  <a:lnTo>
                    <a:pt x="10805820" y="2544280"/>
                  </a:lnTo>
                  <a:lnTo>
                    <a:pt x="10807357" y="2551925"/>
                  </a:lnTo>
                  <a:lnTo>
                    <a:pt x="10811574" y="2558173"/>
                  </a:lnTo>
                  <a:lnTo>
                    <a:pt x="10817809" y="2562390"/>
                  </a:lnTo>
                  <a:lnTo>
                    <a:pt x="10825455" y="2563926"/>
                  </a:lnTo>
                  <a:lnTo>
                    <a:pt x="10833100" y="2562390"/>
                  </a:lnTo>
                  <a:lnTo>
                    <a:pt x="10839348" y="2558173"/>
                  </a:lnTo>
                  <a:lnTo>
                    <a:pt x="10843565" y="2551925"/>
                  </a:lnTo>
                  <a:lnTo>
                    <a:pt x="10845114" y="2544280"/>
                  </a:lnTo>
                  <a:close/>
                </a:path>
                <a:path w="14841219" h="10718800" extrusionOk="0">
                  <a:moveTo>
                    <a:pt x="10845114" y="2444191"/>
                  </a:moveTo>
                  <a:lnTo>
                    <a:pt x="10843565" y="2436533"/>
                  </a:lnTo>
                  <a:lnTo>
                    <a:pt x="10839348" y="2430297"/>
                  </a:lnTo>
                  <a:lnTo>
                    <a:pt x="10833100" y="2426081"/>
                  </a:lnTo>
                  <a:lnTo>
                    <a:pt x="10825455" y="2424544"/>
                  </a:lnTo>
                  <a:lnTo>
                    <a:pt x="10817809" y="2426081"/>
                  </a:lnTo>
                  <a:lnTo>
                    <a:pt x="10811574" y="2430297"/>
                  </a:lnTo>
                  <a:lnTo>
                    <a:pt x="10807357" y="2436533"/>
                  </a:lnTo>
                  <a:lnTo>
                    <a:pt x="10805820" y="2444191"/>
                  </a:lnTo>
                  <a:lnTo>
                    <a:pt x="10807357" y="2451836"/>
                  </a:lnTo>
                  <a:lnTo>
                    <a:pt x="10811574" y="2458085"/>
                  </a:lnTo>
                  <a:lnTo>
                    <a:pt x="10817809" y="2462288"/>
                  </a:lnTo>
                  <a:lnTo>
                    <a:pt x="10825455" y="2463838"/>
                  </a:lnTo>
                  <a:lnTo>
                    <a:pt x="10833100" y="2462288"/>
                  </a:lnTo>
                  <a:lnTo>
                    <a:pt x="10839348" y="2458085"/>
                  </a:lnTo>
                  <a:lnTo>
                    <a:pt x="10843565" y="2451836"/>
                  </a:lnTo>
                  <a:lnTo>
                    <a:pt x="10845114" y="2444191"/>
                  </a:lnTo>
                  <a:close/>
                </a:path>
                <a:path w="14841219" h="10718800" extrusionOk="0">
                  <a:moveTo>
                    <a:pt x="10845114" y="2344089"/>
                  </a:moveTo>
                  <a:lnTo>
                    <a:pt x="10843565" y="2336444"/>
                  </a:lnTo>
                  <a:lnTo>
                    <a:pt x="10839348" y="2330196"/>
                  </a:lnTo>
                  <a:lnTo>
                    <a:pt x="10833100" y="2325979"/>
                  </a:lnTo>
                  <a:lnTo>
                    <a:pt x="10825455" y="2324430"/>
                  </a:lnTo>
                  <a:lnTo>
                    <a:pt x="10817809" y="2325979"/>
                  </a:lnTo>
                  <a:lnTo>
                    <a:pt x="10811574" y="2330196"/>
                  </a:lnTo>
                  <a:lnTo>
                    <a:pt x="10807357" y="2336444"/>
                  </a:lnTo>
                  <a:lnTo>
                    <a:pt x="10805820" y="2344089"/>
                  </a:lnTo>
                  <a:lnTo>
                    <a:pt x="10807357" y="2351735"/>
                  </a:lnTo>
                  <a:lnTo>
                    <a:pt x="10811574" y="2357983"/>
                  </a:lnTo>
                  <a:lnTo>
                    <a:pt x="10817809" y="2362187"/>
                  </a:lnTo>
                  <a:lnTo>
                    <a:pt x="10825455" y="2363736"/>
                  </a:lnTo>
                  <a:lnTo>
                    <a:pt x="10833100" y="2362187"/>
                  </a:lnTo>
                  <a:lnTo>
                    <a:pt x="10839348" y="2357983"/>
                  </a:lnTo>
                  <a:lnTo>
                    <a:pt x="10843565" y="2351735"/>
                  </a:lnTo>
                  <a:lnTo>
                    <a:pt x="10845114" y="2344089"/>
                  </a:lnTo>
                  <a:close/>
                </a:path>
                <a:path w="14841219" h="10718800" extrusionOk="0">
                  <a:moveTo>
                    <a:pt x="10845114" y="2244001"/>
                  </a:moveTo>
                  <a:lnTo>
                    <a:pt x="10843565" y="2236355"/>
                  </a:lnTo>
                  <a:lnTo>
                    <a:pt x="10839348" y="2230107"/>
                  </a:lnTo>
                  <a:lnTo>
                    <a:pt x="10833100" y="2225891"/>
                  </a:lnTo>
                  <a:lnTo>
                    <a:pt x="10825455" y="2224354"/>
                  </a:lnTo>
                  <a:lnTo>
                    <a:pt x="10817809" y="2225891"/>
                  </a:lnTo>
                  <a:lnTo>
                    <a:pt x="10811574" y="2230107"/>
                  </a:lnTo>
                  <a:lnTo>
                    <a:pt x="10807357" y="2236355"/>
                  </a:lnTo>
                  <a:lnTo>
                    <a:pt x="10805820" y="2244001"/>
                  </a:lnTo>
                  <a:lnTo>
                    <a:pt x="10807357" y="2251646"/>
                  </a:lnTo>
                  <a:lnTo>
                    <a:pt x="10811574" y="2257895"/>
                  </a:lnTo>
                  <a:lnTo>
                    <a:pt x="10817809" y="2262111"/>
                  </a:lnTo>
                  <a:lnTo>
                    <a:pt x="10825455" y="2263648"/>
                  </a:lnTo>
                  <a:lnTo>
                    <a:pt x="10833100" y="2262111"/>
                  </a:lnTo>
                  <a:lnTo>
                    <a:pt x="10839348" y="2257895"/>
                  </a:lnTo>
                  <a:lnTo>
                    <a:pt x="10843565" y="2251646"/>
                  </a:lnTo>
                  <a:lnTo>
                    <a:pt x="10845114" y="2244001"/>
                  </a:lnTo>
                  <a:close/>
                </a:path>
                <a:path w="14841219" h="10718800" extrusionOk="0">
                  <a:moveTo>
                    <a:pt x="10845114" y="2143899"/>
                  </a:moveTo>
                  <a:lnTo>
                    <a:pt x="10843565" y="2136254"/>
                  </a:lnTo>
                  <a:lnTo>
                    <a:pt x="10839348" y="2130018"/>
                  </a:lnTo>
                  <a:lnTo>
                    <a:pt x="10833100" y="2125802"/>
                  </a:lnTo>
                  <a:lnTo>
                    <a:pt x="10825455" y="2124252"/>
                  </a:lnTo>
                  <a:lnTo>
                    <a:pt x="10817809" y="2125802"/>
                  </a:lnTo>
                  <a:lnTo>
                    <a:pt x="10811574" y="2130018"/>
                  </a:lnTo>
                  <a:lnTo>
                    <a:pt x="10807357" y="2136254"/>
                  </a:lnTo>
                  <a:lnTo>
                    <a:pt x="10805820" y="2143899"/>
                  </a:lnTo>
                  <a:lnTo>
                    <a:pt x="10807357" y="2151545"/>
                  </a:lnTo>
                  <a:lnTo>
                    <a:pt x="10811574" y="2157793"/>
                  </a:lnTo>
                  <a:lnTo>
                    <a:pt x="10817809" y="2161997"/>
                  </a:lnTo>
                  <a:lnTo>
                    <a:pt x="10825455" y="2163546"/>
                  </a:lnTo>
                  <a:lnTo>
                    <a:pt x="10833100" y="2161997"/>
                  </a:lnTo>
                  <a:lnTo>
                    <a:pt x="10839348" y="2157793"/>
                  </a:lnTo>
                  <a:lnTo>
                    <a:pt x="10843565" y="2151545"/>
                  </a:lnTo>
                  <a:lnTo>
                    <a:pt x="10845114" y="2143899"/>
                  </a:lnTo>
                  <a:close/>
                </a:path>
                <a:path w="14841219" h="10718800" extrusionOk="0">
                  <a:moveTo>
                    <a:pt x="10845114" y="2043798"/>
                  </a:moveTo>
                  <a:lnTo>
                    <a:pt x="10843565" y="2036152"/>
                  </a:lnTo>
                  <a:lnTo>
                    <a:pt x="10839348" y="2029917"/>
                  </a:lnTo>
                  <a:lnTo>
                    <a:pt x="10833100" y="2025700"/>
                  </a:lnTo>
                  <a:lnTo>
                    <a:pt x="10825455" y="2024164"/>
                  </a:lnTo>
                  <a:lnTo>
                    <a:pt x="10817809" y="2025700"/>
                  </a:lnTo>
                  <a:lnTo>
                    <a:pt x="10811574" y="2029917"/>
                  </a:lnTo>
                  <a:lnTo>
                    <a:pt x="10807357" y="2036152"/>
                  </a:lnTo>
                  <a:lnTo>
                    <a:pt x="10805820" y="2043798"/>
                  </a:lnTo>
                  <a:lnTo>
                    <a:pt x="10807357" y="2051443"/>
                  </a:lnTo>
                  <a:lnTo>
                    <a:pt x="10811574" y="2057692"/>
                  </a:lnTo>
                  <a:lnTo>
                    <a:pt x="10817809" y="2061908"/>
                  </a:lnTo>
                  <a:lnTo>
                    <a:pt x="10825455" y="2063445"/>
                  </a:lnTo>
                  <a:lnTo>
                    <a:pt x="10833100" y="2061908"/>
                  </a:lnTo>
                  <a:lnTo>
                    <a:pt x="10839348" y="2057692"/>
                  </a:lnTo>
                  <a:lnTo>
                    <a:pt x="10843565" y="2051443"/>
                  </a:lnTo>
                  <a:lnTo>
                    <a:pt x="10845114" y="2043798"/>
                  </a:lnTo>
                  <a:close/>
                </a:path>
                <a:path w="14841219" h="10718800" extrusionOk="0">
                  <a:moveTo>
                    <a:pt x="10845114" y="1943696"/>
                  </a:moveTo>
                  <a:lnTo>
                    <a:pt x="10843565" y="1936064"/>
                  </a:lnTo>
                  <a:lnTo>
                    <a:pt x="10839348" y="1929815"/>
                  </a:lnTo>
                  <a:lnTo>
                    <a:pt x="10833100" y="1925599"/>
                  </a:lnTo>
                  <a:lnTo>
                    <a:pt x="10825455" y="1924062"/>
                  </a:lnTo>
                  <a:lnTo>
                    <a:pt x="10817809" y="1925599"/>
                  </a:lnTo>
                  <a:lnTo>
                    <a:pt x="10811574" y="1929815"/>
                  </a:lnTo>
                  <a:lnTo>
                    <a:pt x="10807357" y="1936064"/>
                  </a:lnTo>
                  <a:lnTo>
                    <a:pt x="10805820" y="1943696"/>
                  </a:lnTo>
                  <a:lnTo>
                    <a:pt x="10807357" y="1951355"/>
                  </a:lnTo>
                  <a:lnTo>
                    <a:pt x="10811574" y="1957603"/>
                  </a:lnTo>
                  <a:lnTo>
                    <a:pt x="10817809" y="1961807"/>
                  </a:lnTo>
                  <a:lnTo>
                    <a:pt x="10825455" y="1963343"/>
                  </a:lnTo>
                  <a:lnTo>
                    <a:pt x="10833100" y="1961807"/>
                  </a:lnTo>
                  <a:lnTo>
                    <a:pt x="10839348" y="1957603"/>
                  </a:lnTo>
                  <a:lnTo>
                    <a:pt x="10843565" y="1951355"/>
                  </a:lnTo>
                  <a:lnTo>
                    <a:pt x="10845114" y="1943696"/>
                  </a:lnTo>
                  <a:close/>
                </a:path>
                <a:path w="14841219" h="10718800" extrusionOk="0">
                  <a:moveTo>
                    <a:pt x="10845114" y="1843608"/>
                  </a:moveTo>
                  <a:lnTo>
                    <a:pt x="10843565" y="1835962"/>
                  </a:lnTo>
                  <a:lnTo>
                    <a:pt x="10839348" y="1829714"/>
                  </a:lnTo>
                  <a:lnTo>
                    <a:pt x="10833100" y="1825510"/>
                  </a:lnTo>
                  <a:lnTo>
                    <a:pt x="10825455" y="1823961"/>
                  </a:lnTo>
                  <a:lnTo>
                    <a:pt x="10817809" y="1825510"/>
                  </a:lnTo>
                  <a:lnTo>
                    <a:pt x="10811574" y="1829714"/>
                  </a:lnTo>
                  <a:lnTo>
                    <a:pt x="10807357" y="1835962"/>
                  </a:lnTo>
                  <a:lnTo>
                    <a:pt x="10805820" y="1843608"/>
                  </a:lnTo>
                  <a:lnTo>
                    <a:pt x="10807357" y="1851253"/>
                  </a:lnTo>
                  <a:lnTo>
                    <a:pt x="10811574" y="1857502"/>
                  </a:lnTo>
                  <a:lnTo>
                    <a:pt x="10817809" y="1861705"/>
                  </a:lnTo>
                  <a:lnTo>
                    <a:pt x="10825455" y="1863242"/>
                  </a:lnTo>
                  <a:lnTo>
                    <a:pt x="10833100" y="1861705"/>
                  </a:lnTo>
                  <a:lnTo>
                    <a:pt x="10839348" y="1857502"/>
                  </a:lnTo>
                  <a:lnTo>
                    <a:pt x="10843565" y="1851253"/>
                  </a:lnTo>
                  <a:lnTo>
                    <a:pt x="10845114" y="1843608"/>
                  </a:lnTo>
                  <a:close/>
                </a:path>
                <a:path w="14841219" h="10718800" extrusionOk="0">
                  <a:moveTo>
                    <a:pt x="10845114" y="1743519"/>
                  </a:moveTo>
                  <a:lnTo>
                    <a:pt x="10843565" y="1735874"/>
                  </a:lnTo>
                  <a:lnTo>
                    <a:pt x="10839348" y="1729625"/>
                  </a:lnTo>
                  <a:lnTo>
                    <a:pt x="10833100" y="1725409"/>
                  </a:lnTo>
                  <a:lnTo>
                    <a:pt x="10825455" y="1723859"/>
                  </a:lnTo>
                  <a:lnTo>
                    <a:pt x="10817809" y="1725409"/>
                  </a:lnTo>
                  <a:lnTo>
                    <a:pt x="10811574" y="1729625"/>
                  </a:lnTo>
                  <a:lnTo>
                    <a:pt x="10807357" y="1735874"/>
                  </a:lnTo>
                  <a:lnTo>
                    <a:pt x="10805820" y="1743519"/>
                  </a:lnTo>
                  <a:lnTo>
                    <a:pt x="10807357" y="1751164"/>
                  </a:lnTo>
                  <a:lnTo>
                    <a:pt x="10811574" y="1757413"/>
                  </a:lnTo>
                  <a:lnTo>
                    <a:pt x="10817809" y="1761617"/>
                  </a:lnTo>
                  <a:lnTo>
                    <a:pt x="10825455" y="1763153"/>
                  </a:lnTo>
                  <a:lnTo>
                    <a:pt x="10833100" y="1761617"/>
                  </a:lnTo>
                  <a:lnTo>
                    <a:pt x="10839348" y="1757413"/>
                  </a:lnTo>
                  <a:lnTo>
                    <a:pt x="10843565" y="1751164"/>
                  </a:lnTo>
                  <a:lnTo>
                    <a:pt x="10845114" y="1743519"/>
                  </a:lnTo>
                  <a:close/>
                </a:path>
                <a:path w="14841219" h="10718800" extrusionOk="0">
                  <a:moveTo>
                    <a:pt x="10845114" y="1643418"/>
                  </a:moveTo>
                  <a:lnTo>
                    <a:pt x="10843565" y="1635772"/>
                  </a:lnTo>
                  <a:lnTo>
                    <a:pt x="10839348" y="1629524"/>
                  </a:lnTo>
                  <a:lnTo>
                    <a:pt x="10833100" y="1625320"/>
                  </a:lnTo>
                  <a:lnTo>
                    <a:pt x="10825455" y="1623771"/>
                  </a:lnTo>
                  <a:lnTo>
                    <a:pt x="10817809" y="1625320"/>
                  </a:lnTo>
                  <a:lnTo>
                    <a:pt x="10811574" y="1629524"/>
                  </a:lnTo>
                  <a:lnTo>
                    <a:pt x="10807357" y="1635772"/>
                  </a:lnTo>
                  <a:lnTo>
                    <a:pt x="10805820" y="1643418"/>
                  </a:lnTo>
                  <a:lnTo>
                    <a:pt x="10807357" y="1651063"/>
                  </a:lnTo>
                  <a:lnTo>
                    <a:pt x="10811574" y="1657311"/>
                  </a:lnTo>
                  <a:lnTo>
                    <a:pt x="10817809" y="1661515"/>
                  </a:lnTo>
                  <a:lnTo>
                    <a:pt x="10825455" y="1663065"/>
                  </a:lnTo>
                  <a:lnTo>
                    <a:pt x="10833100" y="1661515"/>
                  </a:lnTo>
                  <a:lnTo>
                    <a:pt x="10839348" y="1657311"/>
                  </a:lnTo>
                  <a:lnTo>
                    <a:pt x="10843565" y="1651063"/>
                  </a:lnTo>
                  <a:lnTo>
                    <a:pt x="10845114" y="1643418"/>
                  </a:lnTo>
                  <a:close/>
                </a:path>
                <a:path w="14841219" h="10718800" extrusionOk="0">
                  <a:moveTo>
                    <a:pt x="10845114" y="1543316"/>
                  </a:moveTo>
                  <a:lnTo>
                    <a:pt x="10843565" y="1535671"/>
                  </a:lnTo>
                  <a:lnTo>
                    <a:pt x="10839348" y="1529422"/>
                  </a:lnTo>
                  <a:lnTo>
                    <a:pt x="10833100" y="1525219"/>
                  </a:lnTo>
                  <a:lnTo>
                    <a:pt x="10825455" y="1523669"/>
                  </a:lnTo>
                  <a:lnTo>
                    <a:pt x="10817809" y="1525219"/>
                  </a:lnTo>
                  <a:lnTo>
                    <a:pt x="10811574" y="1529422"/>
                  </a:lnTo>
                  <a:lnTo>
                    <a:pt x="10807357" y="1535671"/>
                  </a:lnTo>
                  <a:lnTo>
                    <a:pt x="10805820" y="1543316"/>
                  </a:lnTo>
                  <a:lnTo>
                    <a:pt x="10807357" y="1550962"/>
                  </a:lnTo>
                  <a:lnTo>
                    <a:pt x="10811574" y="1557210"/>
                  </a:lnTo>
                  <a:lnTo>
                    <a:pt x="10817809" y="1561426"/>
                  </a:lnTo>
                  <a:lnTo>
                    <a:pt x="10825455" y="1562963"/>
                  </a:lnTo>
                  <a:lnTo>
                    <a:pt x="10833100" y="1561426"/>
                  </a:lnTo>
                  <a:lnTo>
                    <a:pt x="10839348" y="1557210"/>
                  </a:lnTo>
                  <a:lnTo>
                    <a:pt x="10843565" y="1550962"/>
                  </a:lnTo>
                  <a:lnTo>
                    <a:pt x="10845114" y="1543316"/>
                  </a:lnTo>
                  <a:close/>
                </a:path>
                <a:path w="14841219" h="10718800" extrusionOk="0">
                  <a:moveTo>
                    <a:pt x="10845114" y="1443215"/>
                  </a:moveTo>
                  <a:lnTo>
                    <a:pt x="10843565" y="1435569"/>
                  </a:lnTo>
                  <a:lnTo>
                    <a:pt x="10839348" y="1429334"/>
                  </a:lnTo>
                  <a:lnTo>
                    <a:pt x="10833100" y="1425117"/>
                  </a:lnTo>
                  <a:lnTo>
                    <a:pt x="10825455" y="1423581"/>
                  </a:lnTo>
                  <a:lnTo>
                    <a:pt x="10817809" y="1425117"/>
                  </a:lnTo>
                  <a:lnTo>
                    <a:pt x="10811574" y="1429334"/>
                  </a:lnTo>
                  <a:lnTo>
                    <a:pt x="10807357" y="1435569"/>
                  </a:lnTo>
                  <a:lnTo>
                    <a:pt x="10805820" y="1443215"/>
                  </a:lnTo>
                  <a:lnTo>
                    <a:pt x="10807357" y="1450873"/>
                  </a:lnTo>
                  <a:lnTo>
                    <a:pt x="10811574" y="1457121"/>
                  </a:lnTo>
                  <a:lnTo>
                    <a:pt x="10817809" y="1461325"/>
                  </a:lnTo>
                  <a:lnTo>
                    <a:pt x="10825455" y="1462874"/>
                  </a:lnTo>
                  <a:lnTo>
                    <a:pt x="10833100" y="1461325"/>
                  </a:lnTo>
                  <a:lnTo>
                    <a:pt x="10839348" y="1457121"/>
                  </a:lnTo>
                  <a:lnTo>
                    <a:pt x="10843565" y="1450873"/>
                  </a:lnTo>
                  <a:lnTo>
                    <a:pt x="10845114" y="1443215"/>
                  </a:lnTo>
                  <a:close/>
                </a:path>
                <a:path w="14841219" h="10718800" extrusionOk="0">
                  <a:moveTo>
                    <a:pt x="10845114" y="1343126"/>
                  </a:moveTo>
                  <a:lnTo>
                    <a:pt x="10843565" y="1335481"/>
                  </a:lnTo>
                  <a:lnTo>
                    <a:pt x="10839348" y="1329232"/>
                  </a:lnTo>
                  <a:lnTo>
                    <a:pt x="10833100" y="1325029"/>
                  </a:lnTo>
                  <a:lnTo>
                    <a:pt x="10825455" y="1323479"/>
                  </a:lnTo>
                  <a:lnTo>
                    <a:pt x="10817809" y="1325029"/>
                  </a:lnTo>
                  <a:lnTo>
                    <a:pt x="10811574" y="1329232"/>
                  </a:lnTo>
                  <a:lnTo>
                    <a:pt x="10807357" y="1335481"/>
                  </a:lnTo>
                  <a:lnTo>
                    <a:pt x="10805820" y="1343126"/>
                  </a:lnTo>
                  <a:lnTo>
                    <a:pt x="10807357" y="1350784"/>
                  </a:lnTo>
                  <a:lnTo>
                    <a:pt x="10811574" y="1357020"/>
                  </a:lnTo>
                  <a:lnTo>
                    <a:pt x="10817809" y="1361224"/>
                  </a:lnTo>
                  <a:lnTo>
                    <a:pt x="10825455" y="1362760"/>
                  </a:lnTo>
                  <a:lnTo>
                    <a:pt x="10833100" y="1361224"/>
                  </a:lnTo>
                  <a:lnTo>
                    <a:pt x="10839348" y="1357020"/>
                  </a:lnTo>
                  <a:lnTo>
                    <a:pt x="10843565" y="1350784"/>
                  </a:lnTo>
                  <a:lnTo>
                    <a:pt x="10845114" y="1343126"/>
                  </a:lnTo>
                  <a:close/>
                </a:path>
                <a:path w="14841219" h="10718800" extrusionOk="0">
                  <a:moveTo>
                    <a:pt x="10845114" y="1243025"/>
                  </a:moveTo>
                  <a:lnTo>
                    <a:pt x="10843565" y="1235379"/>
                  </a:lnTo>
                  <a:lnTo>
                    <a:pt x="10839348" y="1229144"/>
                  </a:lnTo>
                  <a:lnTo>
                    <a:pt x="10833100" y="1224940"/>
                  </a:lnTo>
                  <a:lnTo>
                    <a:pt x="10825455" y="1223391"/>
                  </a:lnTo>
                  <a:lnTo>
                    <a:pt x="10817809" y="1224940"/>
                  </a:lnTo>
                  <a:lnTo>
                    <a:pt x="10811574" y="1229144"/>
                  </a:lnTo>
                  <a:lnTo>
                    <a:pt x="10807357" y="1235379"/>
                  </a:lnTo>
                  <a:lnTo>
                    <a:pt x="10805820" y="1243025"/>
                  </a:lnTo>
                  <a:lnTo>
                    <a:pt x="10807357" y="1250670"/>
                  </a:lnTo>
                  <a:lnTo>
                    <a:pt x="10811574" y="1256919"/>
                  </a:lnTo>
                  <a:lnTo>
                    <a:pt x="10817809" y="1261122"/>
                  </a:lnTo>
                  <a:lnTo>
                    <a:pt x="10825455" y="1262672"/>
                  </a:lnTo>
                  <a:lnTo>
                    <a:pt x="10833100" y="1261122"/>
                  </a:lnTo>
                  <a:lnTo>
                    <a:pt x="10839348" y="1256919"/>
                  </a:lnTo>
                  <a:lnTo>
                    <a:pt x="10843565" y="1250670"/>
                  </a:lnTo>
                  <a:lnTo>
                    <a:pt x="10845114" y="1243025"/>
                  </a:lnTo>
                  <a:close/>
                </a:path>
                <a:path w="14841219" h="10718800" extrusionOk="0">
                  <a:moveTo>
                    <a:pt x="10845114" y="1142936"/>
                  </a:moveTo>
                  <a:lnTo>
                    <a:pt x="10843565" y="1135291"/>
                  </a:lnTo>
                  <a:lnTo>
                    <a:pt x="10839348" y="1129042"/>
                  </a:lnTo>
                  <a:lnTo>
                    <a:pt x="10833100" y="1124839"/>
                  </a:lnTo>
                  <a:lnTo>
                    <a:pt x="10825455" y="1123289"/>
                  </a:lnTo>
                  <a:lnTo>
                    <a:pt x="10817809" y="1124839"/>
                  </a:lnTo>
                  <a:lnTo>
                    <a:pt x="10811574" y="1129042"/>
                  </a:lnTo>
                  <a:lnTo>
                    <a:pt x="10807357" y="1135291"/>
                  </a:lnTo>
                  <a:lnTo>
                    <a:pt x="10805820" y="1142936"/>
                  </a:lnTo>
                  <a:lnTo>
                    <a:pt x="10807357" y="1150581"/>
                  </a:lnTo>
                  <a:lnTo>
                    <a:pt x="10811574" y="1156830"/>
                  </a:lnTo>
                  <a:lnTo>
                    <a:pt x="10817809" y="1161034"/>
                  </a:lnTo>
                  <a:lnTo>
                    <a:pt x="10825455" y="1162583"/>
                  </a:lnTo>
                  <a:lnTo>
                    <a:pt x="10833100" y="1161034"/>
                  </a:lnTo>
                  <a:lnTo>
                    <a:pt x="10839348" y="1156830"/>
                  </a:lnTo>
                  <a:lnTo>
                    <a:pt x="10843565" y="1150581"/>
                  </a:lnTo>
                  <a:lnTo>
                    <a:pt x="10845114" y="1142936"/>
                  </a:lnTo>
                  <a:close/>
                </a:path>
                <a:path w="14841219" h="10718800" extrusionOk="0">
                  <a:moveTo>
                    <a:pt x="10845114" y="1042847"/>
                  </a:moveTo>
                  <a:lnTo>
                    <a:pt x="10843565" y="1035189"/>
                  </a:lnTo>
                  <a:lnTo>
                    <a:pt x="10839348" y="1028954"/>
                  </a:lnTo>
                  <a:lnTo>
                    <a:pt x="10833100" y="1024737"/>
                  </a:lnTo>
                  <a:lnTo>
                    <a:pt x="10825455" y="1023200"/>
                  </a:lnTo>
                  <a:lnTo>
                    <a:pt x="10817809" y="1024737"/>
                  </a:lnTo>
                  <a:lnTo>
                    <a:pt x="10811574" y="1028954"/>
                  </a:lnTo>
                  <a:lnTo>
                    <a:pt x="10807357" y="1035189"/>
                  </a:lnTo>
                  <a:lnTo>
                    <a:pt x="10805820" y="1042847"/>
                  </a:lnTo>
                  <a:lnTo>
                    <a:pt x="10807357" y="1050493"/>
                  </a:lnTo>
                  <a:lnTo>
                    <a:pt x="10811574" y="1056728"/>
                  </a:lnTo>
                  <a:lnTo>
                    <a:pt x="10817809" y="1060945"/>
                  </a:lnTo>
                  <a:lnTo>
                    <a:pt x="10825455" y="1062482"/>
                  </a:lnTo>
                  <a:lnTo>
                    <a:pt x="10833100" y="1060945"/>
                  </a:lnTo>
                  <a:lnTo>
                    <a:pt x="10839348" y="1056728"/>
                  </a:lnTo>
                  <a:lnTo>
                    <a:pt x="10843565" y="1050493"/>
                  </a:lnTo>
                  <a:lnTo>
                    <a:pt x="10845114" y="1042847"/>
                  </a:lnTo>
                  <a:close/>
                </a:path>
                <a:path w="14841219" h="10718800" extrusionOk="0">
                  <a:moveTo>
                    <a:pt x="10845114" y="942733"/>
                  </a:moveTo>
                  <a:lnTo>
                    <a:pt x="10843565" y="935088"/>
                  </a:lnTo>
                  <a:lnTo>
                    <a:pt x="10839348" y="928852"/>
                  </a:lnTo>
                  <a:lnTo>
                    <a:pt x="10833100" y="924636"/>
                  </a:lnTo>
                  <a:lnTo>
                    <a:pt x="10825455" y="923099"/>
                  </a:lnTo>
                  <a:lnTo>
                    <a:pt x="10817809" y="924636"/>
                  </a:lnTo>
                  <a:lnTo>
                    <a:pt x="10811574" y="928852"/>
                  </a:lnTo>
                  <a:lnTo>
                    <a:pt x="10807357" y="935088"/>
                  </a:lnTo>
                  <a:lnTo>
                    <a:pt x="10805820" y="942733"/>
                  </a:lnTo>
                  <a:lnTo>
                    <a:pt x="10807357" y="950379"/>
                  </a:lnTo>
                  <a:lnTo>
                    <a:pt x="10811574" y="956627"/>
                  </a:lnTo>
                  <a:lnTo>
                    <a:pt x="10817809" y="960843"/>
                  </a:lnTo>
                  <a:lnTo>
                    <a:pt x="10825455" y="962393"/>
                  </a:lnTo>
                  <a:lnTo>
                    <a:pt x="10833100" y="960843"/>
                  </a:lnTo>
                  <a:lnTo>
                    <a:pt x="10839348" y="956627"/>
                  </a:lnTo>
                  <a:lnTo>
                    <a:pt x="10843565" y="950379"/>
                  </a:lnTo>
                  <a:lnTo>
                    <a:pt x="10845114" y="942733"/>
                  </a:lnTo>
                  <a:close/>
                </a:path>
                <a:path w="14841219" h="10718800" extrusionOk="0">
                  <a:moveTo>
                    <a:pt x="10919104" y="4691685"/>
                  </a:moveTo>
                  <a:lnTo>
                    <a:pt x="10917555" y="4684052"/>
                  </a:lnTo>
                  <a:lnTo>
                    <a:pt x="10913339" y="4677803"/>
                  </a:lnTo>
                  <a:lnTo>
                    <a:pt x="10907103" y="4673587"/>
                  </a:lnTo>
                  <a:lnTo>
                    <a:pt x="10899445" y="4672038"/>
                  </a:lnTo>
                  <a:lnTo>
                    <a:pt x="10891799" y="4673587"/>
                  </a:lnTo>
                  <a:lnTo>
                    <a:pt x="10885564" y="4677803"/>
                  </a:lnTo>
                  <a:lnTo>
                    <a:pt x="10881347" y="4684052"/>
                  </a:lnTo>
                  <a:lnTo>
                    <a:pt x="10879811" y="4691685"/>
                  </a:lnTo>
                  <a:lnTo>
                    <a:pt x="10881347" y="4699343"/>
                  </a:lnTo>
                  <a:lnTo>
                    <a:pt x="10885564" y="4705578"/>
                  </a:lnTo>
                  <a:lnTo>
                    <a:pt x="10891799" y="4709795"/>
                  </a:lnTo>
                  <a:lnTo>
                    <a:pt x="10899445" y="4711331"/>
                  </a:lnTo>
                  <a:lnTo>
                    <a:pt x="10907103" y="4709795"/>
                  </a:lnTo>
                  <a:lnTo>
                    <a:pt x="10913339" y="4705578"/>
                  </a:lnTo>
                  <a:lnTo>
                    <a:pt x="10917555" y="4699343"/>
                  </a:lnTo>
                  <a:lnTo>
                    <a:pt x="10919104" y="4691685"/>
                  </a:lnTo>
                  <a:close/>
                </a:path>
                <a:path w="14841219" h="10718800" extrusionOk="0">
                  <a:moveTo>
                    <a:pt x="10919104" y="4591596"/>
                  </a:moveTo>
                  <a:lnTo>
                    <a:pt x="10917555" y="4583950"/>
                  </a:lnTo>
                  <a:lnTo>
                    <a:pt x="10913339" y="4577702"/>
                  </a:lnTo>
                  <a:lnTo>
                    <a:pt x="10907103" y="4573486"/>
                  </a:lnTo>
                  <a:lnTo>
                    <a:pt x="10899445" y="4571949"/>
                  </a:lnTo>
                  <a:lnTo>
                    <a:pt x="10891799" y="4573486"/>
                  </a:lnTo>
                  <a:lnTo>
                    <a:pt x="10885564" y="4577702"/>
                  </a:lnTo>
                  <a:lnTo>
                    <a:pt x="10881347" y="4583950"/>
                  </a:lnTo>
                  <a:lnTo>
                    <a:pt x="10879811" y="4591596"/>
                  </a:lnTo>
                  <a:lnTo>
                    <a:pt x="10881347" y="4599241"/>
                  </a:lnTo>
                  <a:lnTo>
                    <a:pt x="10885564" y="4605490"/>
                  </a:lnTo>
                  <a:lnTo>
                    <a:pt x="10891799" y="4609693"/>
                  </a:lnTo>
                  <a:lnTo>
                    <a:pt x="10899445" y="4611243"/>
                  </a:lnTo>
                  <a:lnTo>
                    <a:pt x="10907103" y="4609693"/>
                  </a:lnTo>
                  <a:lnTo>
                    <a:pt x="10913339" y="4605490"/>
                  </a:lnTo>
                  <a:lnTo>
                    <a:pt x="10917555" y="4599241"/>
                  </a:lnTo>
                  <a:lnTo>
                    <a:pt x="10919104" y="4591596"/>
                  </a:lnTo>
                  <a:close/>
                </a:path>
                <a:path w="14841219" h="10718800" extrusionOk="0">
                  <a:moveTo>
                    <a:pt x="10919104" y="4491494"/>
                  </a:moveTo>
                  <a:lnTo>
                    <a:pt x="10917555" y="4483849"/>
                  </a:lnTo>
                  <a:lnTo>
                    <a:pt x="10913339" y="4477601"/>
                  </a:lnTo>
                  <a:lnTo>
                    <a:pt x="10907103" y="4473397"/>
                  </a:lnTo>
                  <a:lnTo>
                    <a:pt x="10899445" y="4471848"/>
                  </a:lnTo>
                  <a:lnTo>
                    <a:pt x="10891799" y="4473397"/>
                  </a:lnTo>
                  <a:lnTo>
                    <a:pt x="10885564" y="4477601"/>
                  </a:lnTo>
                  <a:lnTo>
                    <a:pt x="10881347" y="4483849"/>
                  </a:lnTo>
                  <a:lnTo>
                    <a:pt x="10879811" y="4491494"/>
                  </a:lnTo>
                  <a:lnTo>
                    <a:pt x="10881347" y="4499140"/>
                  </a:lnTo>
                  <a:lnTo>
                    <a:pt x="10885564" y="4505388"/>
                  </a:lnTo>
                  <a:lnTo>
                    <a:pt x="10891799" y="4509605"/>
                  </a:lnTo>
                  <a:lnTo>
                    <a:pt x="10899445" y="4511141"/>
                  </a:lnTo>
                  <a:lnTo>
                    <a:pt x="10907103" y="4509605"/>
                  </a:lnTo>
                  <a:lnTo>
                    <a:pt x="10913339" y="4505388"/>
                  </a:lnTo>
                  <a:lnTo>
                    <a:pt x="10917555" y="4499140"/>
                  </a:lnTo>
                  <a:lnTo>
                    <a:pt x="10919104" y="4491494"/>
                  </a:lnTo>
                  <a:close/>
                </a:path>
                <a:path w="14841219" h="10718800" extrusionOk="0">
                  <a:moveTo>
                    <a:pt x="10919104" y="4391393"/>
                  </a:moveTo>
                  <a:lnTo>
                    <a:pt x="10917555" y="4383748"/>
                  </a:lnTo>
                  <a:lnTo>
                    <a:pt x="10913339" y="4377512"/>
                  </a:lnTo>
                  <a:lnTo>
                    <a:pt x="10907103" y="4373296"/>
                  </a:lnTo>
                  <a:lnTo>
                    <a:pt x="10899445" y="4371746"/>
                  </a:lnTo>
                  <a:lnTo>
                    <a:pt x="10891799" y="4373296"/>
                  </a:lnTo>
                  <a:lnTo>
                    <a:pt x="10885564" y="4377512"/>
                  </a:lnTo>
                  <a:lnTo>
                    <a:pt x="10881347" y="4383748"/>
                  </a:lnTo>
                  <a:lnTo>
                    <a:pt x="10879811" y="4391393"/>
                  </a:lnTo>
                  <a:lnTo>
                    <a:pt x="10881347" y="4399051"/>
                  </a:lnTo>
                  <a:lnTo>
                    <a:pt x="10885564" y="4405300"/>
                  </a:lnTo>
                  <a:lnTo>
                    <a:pt x="10891799" y="4409503"/>
                  </a:lnTo>
                  <a:lnTo>
                    <a:pt x="10899445" y="4411053"/>
                  </a:lnTo>
                  <a:lnTo>
                    <a:pt x="10907103" y="4409503"/>
                  </a:lnTo>
                  <a:lnTo>
                    <a:pt x="10913339" y="4405300"/>
                  </a:lnTo>
                  <a:lnTo>
                    <a:pt x="10917555" y="4399051"/>
                  </a:lnTo>
                  <a:lnTo>
                    <a:pt x="10919104" y="4391393"/>
                  </a:lnTo>
                  <a:close/>
                </a:path>
                <a:path w="14841219" h="10718800" extrusionOk="0">
                  <a:moveTo>
                    <a:pt x="10919104" y="4291292"/>
                  </a:moveTo>
                  <a:lnTo>
                    <a:pt x="10917555" y="4283659"/>
                  </a:lnTo>
                  <a:lnTo>
                    <a:pt x="10913339" y="4277411"/>
                  </a:lnTo>
                  <a:lnTo>
                    <a:pt x="10907103" y="4273207"/>
                  </a:lnTo>
                  <a:lnTo>
                    <a:pt x="10899445" y="4271657"/>
                  </a:lnTo>
                  <a:lnTo>
                    <a:pt x="10891799" y="4273207"/>
                  </a:lnTo>
                  <a:lnTo>
                    <a:pt x="10885564" y="4277411"/>
                  </a:lnTo>
                  <a:lnTo>
                    <a:pt x="10881347" y="4283659"/>
                  </a:lnTo>
                  <a:lnTo>
                    <a:pt x="10879811" y="4291292"/>
                  </a:lnTo>
                  <a:lnTo>
                    <a:pt x="10881347" y="4298950"/>
                  </a:lnTo>
                  <a:lnTo>
                    <a:pt x="10885564" y="4305198"/>
                  </a:lnTo>
                  <a:lnTo>
                    <a:pt x="10891799" y="4309415"/>
                  </a:lnTo>
                  <a:lnTo>
                    <a:pt x="10899445" y="4310964"/>
                  </a:lnTo>
                  <a:lnTo>
                    <a:pt x="10907103" y="4309415"/>
                  </a:lnTo>
                  <a:lnTo>
                    <a:pt x="10913339" y="4305198"/>
                  </a:lnTo>
                  <a:lnTo>
                    <a:pt x="10917555" y="4298950"/>
                  </a:lnTo>
                  <a:lnTo>
                    <a:pt x="10919104" y="4291292"/>
                  </a:lnTo>
                  <a:close/>
                </a:path>
                <a:path w="14841219" h="10718800" extrusionOk="0">
                  <a:moveTo>
                    <a:pt x="10919104" y="4191203"/>
                  </a:moveTo>
                  <a:lnTo>
                    <a:pt x="10917555" y="4183557"/>
                  </a:lnTo>
                  <a:lnTo>
                    <a:pt x="10913339" y="4177322"/>
                  </a:lnTo>
                  <a:lnTo>
                    <a:pt x="10907103" y="4173105"/>
                  </a:lnTo>
                  <a:lnTo>
                    <a:pt x="10899445" y="4171569"/>
                  </a:lnTo>
                  <a:lnTo>
                    <a:pt x="10891799" y="4173105"/>
                  </a:lnTo>
                  <a:lnTo>
                    <a:pt x="10885564" y="4177322"/>
                  </a:lnTo>
                  <a:lnTo>
                    <a:pt x="10881347" y="4183557"/>
                  </a:lnTo>
                  <a:lnTo>
                    <a:pt x="10879811" y="4191203"/>
                  </a:lnTo>
                  <a:lnTo>
                    <a:pt x="10881347" y="4198861"/>
                  </a:lnTo>
                  <a:lnTo>
                    <a:pt x="10885564" y="4205109"/>
                  </a:lnTo>
                  <a:lnTo>
                    <a:pt x="10891799" y="4209313"/>
                  </a:lnTo>
                  <a:lnTo>
                    <a:pt x="10899445" y="4210863"/>
                  </a:lnTo>
                  <a:lnTo>
                    <a:pt x="10907103" y="4209313"/>
                  </a:lnTo>
                  <a:lnTo>
                    <a:pt x="10913339" y="4205109"/>
                  </a:lnTo>
                  <a:lnTo>
                    <a:pt x="10917555" y="4198861"/>
                  </a:lnTo>
                  <a:lnTo>
                    <a:pt x="10919104" y="4191203"/>
                  </a:lnTo>
                  <a:close/>
                </a:path>
                <a:path w="14841219" h="10718800" extrusionOk="0">
                  <a:moveTo>
                    <a:pt x="10919104" y="4091114"/>
                  </a:moveTo>
                  <a:lnTo>
                    <a:pt x="10917555" y="4083469"/>
                  </a:lnTo>
                  <a:lnTo>
                    <a:pt x="10913339" y="4077220"/>
                  </a:lnTo>
                  <a:lnTo>
                    <a:pt x="10907103" y="4073004"/>
                  </a:lnTo>
                  <a:lnTo>
                    <a:pt x="10899445" y="4071467"/>
                  </a:lnTo>
                  <a:lnTo>
                    <a:pt x="10891799" y="4073004"/>
                  </a:lnTo>
                  <a:lnTo>
                    <a:pt x="10885564" y="4077220"/>
                  </a:lnTo>
                  <a:lnTo>
                    <a:pt x="10881347" y="4083469"/>
                  </a:lnTo>
                  <a:lnTo>
                    <a:pt x="10879811" y="4091114"/>
                  </a:lnTo>
                  <a:lnTo>
                    <a:pt x="10881347" y="4098760"/>
                  </a:lnTo>
                  <a:lnTo>
                    <a:pt x="10885564" y="4105008"/>
                  </a:lnTo>
                  <a:lnTo>
                    <a:pt x="10891799" y="4109212"/>
                  </a:lnTo>
                  <a:lnTo>
                    <a:pt x="10899445" y="4110761"/>
                  </a:lnTo>
                  <a:lnTo>
                    <a:pt x="10907103" y="4109212"/>
                  </a:lnTo>
                  <a:lnTo>
                    <a:pt x="10913339" y="4105008"/>
                  </a:lnTo>
                  <a:lnTo>
                    <a:pt x="10917555" y="4098760"/>
                  </a:lnTo>
                  <a:lnTo>
                    <a:pt x="10919104" y="4091114"/>
                  </a:lnTo>
                  <a:close/>
                </a:path>
                <a:path w="14841219" h="10718800" extrusionOk="0">
                  <a:moveTo>
                    <a:pt x="10919104" y="3991013"/>
                  </a:moveTo>
                  <a:lnTo>
                    <a:pt x="10917555" y="3983367"/>
                  </a:lnTo>
                  <a:lnTo>
                    <a:pt x="10913339" y="3977119"/>
                  </a:lnTo>
                  <a:lnTo>
                    <a:pt x="10907090" y="3972915"/>
                  </a:lnTo>
                  <a:lnTo>
                    <a:pt x="10899445" y="3971366"/>
                  </a:lnTo>
                  <a:lnTo>
                    <a:pt x="10891799" y="3972915"/>
                  </a:lnTo>
                  <a:lnTo>
                    <a:pt x="10885564" y="3977119"/>
                  </a:lnTo>
                  <a:lnTo>
                    <a:pt x="10881347" y="3983367"/>
                  </a:lnTo>
                  <a:lnTo>
                    <a:pt x="10879811" y="3991013"/>
                  </a:lnTo>
                  <a:lnTo>
                    <a:pt x="10881347" y="3998658"/>
                  </a:lnTo>
                  <a:lnTo>
                    <a:pt x="10885564" y="4004907"/>
                  </a:lnTo>
                  <a:lnTo>
                    <a:pt x="10891799" y="4009110"/>
                  </a:lnTo>
                  <a:lnTo>
                    <a:pt x="10899445" y="4010660"/>
                  </a:lnTo>
                  <a:lnTo>
                    <a:pt x="10907090" y="4009110"/>
                  </a:lnTo>
                  <a:lnTo>
                    <a:pt x="10913339" y="4004907"/>
                  </a:lnTo>
                  <a:lnTo>
                    <a:pt x="10917555" y="3998658"/>
                  </a:lnTo>
                  <a:lnTo>
                    <a:pt x="10919104" y="3991013"/>
                  </a:lnTo>
                  <a:close/>
                </a:path>
                <a:path w="14841219" h="10718800" extrusionOk="0">
                  <a:moveTo>
                    <a:pt x="10919104" y="3890924"/>
                  </a:moveTo>
                  <a:lnTo>
                    <a:pt x="10917555" y="3883266"/>
                  </a:lnTo>
                  <a:lnTo>
                    <a:pt x="10913339" y="3877030"/>
                  </a:lnTo>
                  <a:lnTo>
                    <a:pt x="10907090" y="3872814"/>
                  </a:lnTo>
                  <a:lnTo>
                    <a:pt x="10899445" y="3871277"/>
                  </a:lnTo>
                  <a:lnTo>
                    <a:pt x="10891799" y="3872814"/>
                  </a:lnTo>
                  <a:lnTo>
                    <a:pt x="10885564" y="3877030"/>
                  </a:lnTo>
                  <a:lnTo>
                    <a:pt x="10881347" y="3883266"/>
                  </a:lnTo>
                  <a:lnTo>
                    <a:pt x="10879811" y="3890924"/>
                  </a:lnTo>
                  <a:lnTo>
                    <a:pt x="10881347" y="3898569"/>
                  </a:lnTo>
                  <a:lnTo>
                    <a:pt x="10885564" y="3904805"/>
                  </a:lnTo>
                  <a:lnTo>
                    <a:pt x="10891799" y="3909022"/>
                  </a:lnTo>
                  <a:lnTo>
                    <a:pt x="10899445" y="3910558"/>
                  </a:lnTo>
                  <a:lnTo>
                    <a:pt x="10907090" y="3909022"/>
                  </a:lnTo>
                  <a:lnTo>
                    <a:pt x="10913339" y="3904805"/>
                  </a:lnTo>
                  <a:lnTo>
                    <a:pt x="10917555" y="3898569"/>
                  </a:lnTo>
                  <a:lnTo>
                    <a:pt x="10919104" y="3890924"/>
                  </a:lnTo>
                  <a:close/>
                </a:path>
                <a:path w="14841219" h="10718800" extrusionOk="0">
                  <a:moveTo>
                    <a:pt x="10919104" y="3790823"/>
                  </a:moveTo>
                  <a:lnTo>
                    <a:pt x="10917555" y="3783177"/>
                  </a:lnTo>
                  <a:lnTo>
                    <a:pt x="10913339" y="3776929"/>
                  </a:lnTo>
                  <a:lnTo>
                    <a:pt x="10907103" y="3772712"/>
                  </a:lnTo>
                  <a:lnTo>
                    <a:pt x="10899445" y="3771163"/>
                  </a:lnTo>
                  <a:lnTo>
                    <a:pt x="10891799" y="3772712"/>
                  </a:lnTo>
                  <a:lnTo>
                    <a:pt x="10885564" y="3776929"/>
                  </a:lnTo>
                  <a:lnTo>
                    <a:pt x="10881347" y="3783177"/>
                  </a:lnTo>
                  <a:lnTo>
                    <a:pt x="10879811" y="3790823"/>
                  </a:lnTo>
                  <a:lnTo>
                    <a:pt x="10881347" y="3798468"/>
                  </a:lnTo>
                  <a:lnTo>
                    <a:pt x="10885564" y="3804716"/>
                  </a:lnTo>
                  <a:lnTo>
                    <a:pt x="10891799" y="3808920"/>
                  </a:lnTo>
                  <a:lnTo>
                    <a:pt x="10899445" y="3810470"/>
                  </a:lnTo>
                  <a:lnTo>
                    <a:pt x="10907103" y="3808920"/>
                  </a:lnTo>
                  <a:lnTo>
                    <a:pt x="10913339" y="3804716"/>
                  </a:lnTo>
                  <a:lnTo>
                    <a:pt x="10917555" y="3798468"/>
                  </a:lnTo>
                  <a:lnTo>
                    <a:pt x="10919104" y="3790823"/>
                  </a:lnTo>
                  <a:close/>
                </a:path>
                <a:path w="14841219" h="10718800" extrusionOk="0">
                  <a:moveTo>
                    <a:pt x="10919104" y="3690734"/>
                  </a:moveTo>
                  <a:lnTo>
                    <a:pt x="10917555" y="3683089"/>
                  </a:lnTo>
                  <a:lnTo>
                    <a:pt x="10913339" y="3676840"/>
                  </a:lnTo>
                  <a:lnTo>
                    <a:pt x="10907103" y="3672624"/>
                  </a:lnTo>
                  <a:lnTo>
                    <a:pt x="10899445" y="3671074"/>
                  </a:lnTo>
                  <a:lnTo>
                    <a:pt x="10891799" y="3672624"/>
                  </a:lnTo>
                  <a:lnTo>
                    <a:pt x="10885564" y="3676840"/>
                  </a:lnTo>
                  <a:lnTo>
                    <a:pt x="10881347" y="3683089"/>
                  </a:lnTo>
                  <a:lnTo>
                    <a:pt x="10879811" y="3690734"/>
                  </a:lnTo>
                  <a:lnTo>
                    <a:pt x="10881347" y="3698379"/>
                  </a:lnTo>
                  <a:lnTo>
                    <a:pt x="10885564" y="3704628"/>
                  </a:lnTo>
                  <a:lnTo>
                    <a:pt x="10891799" y="3708831"/>
                  </a:lnTo>
                  <a:lnTo>
                    <a:pt x="10899445" y="3710368"/>
                  </a:lnTo>
                  <a:lnTo>
                    <a:pt x="10907103" y="3708831"/>
                  </a:lnTo>
                  <a:lnTo>
                    <a:pt x="10913339" y="3704628"/>
                  </a:lnTo>
                  <a:lnTo>
                    <a:pt x="10917555" y="3698379"/>
                  </a:lnTo>
                  <a:lnTo>
                    <a:pt x="10919104" y="3690734"/>
                  </a:lnTo>
                  <a:close/>
                </a:path>
                <a:path w="14841219" h="10718800" extrusionOk="0">
                  <a:moveTo>
                    <a:pt x="10919104" y="3590633"/>
                  </a:moveTo>
                  <a:lnTo>
                    <a:pt x="10917555" y="3582987"/>
                  </a:lnTo>
                  <a:lnTo>
                    <a:pt x="10913339" y="3576739"/>
                  </a:lnTo>
                  <a:lnTo>
                    <a:pt x="10907090" y="3572522"/>
                  </a:lnTo>
                  <a:lnTo>
                    <a:pt x="10899445" y="3570986"/>
                  </a:lnTo>
                  <a:lnTo>
                    <a:pt x="10891799" y="3572522"/>
                  </a:lnTo>
                  <a:lnTo>
                    <a:pt x="10885564" y="3576739"/>
                  </a:lnTo>
                  <a:lnTo>
                    <a:pt x="10881347" y="3582987"/>
                  </a:lnTo>
                  <a:lnTo>
                    <a:pt x="10879811" y="3590633"/>
                  </a:lnTo>
                  <a:lnTo>
                    <a:pt x="10881347" y="3598278"/>
                  </a:lnTo>
                  <a:lnTo>
                    <a:pt x="10885564" y="3604526"/>
                  </a:lnTo>
                  <a:lnTo>
                    <a:pt x="10891799" y="3608730"/>
                  </a:lnTo>
                  <a:lnTo>
                    <a:pt x="10899445" y="3610279"/>
                  </a:lnTo>
                  <a:lnTo>
                    <a:pt x="10907090" y="3608730"/>
                  </a:lnTo>
                  <a:lnTo>
                    <a:pt x="10913339" y="3604526"/>
                  </a:lnTo>
                  <a:lnTo>
                    <a:pt x="10917555" y="3598278"/>
                  </a:lnTo>
                  <a:lnTo>
                    <a:pt x="10919104" y="3590633"/>
                  </a:lnTo>
                  <a:close/>
                </a:path>
                <a:path w="14841219" h="10718800" extrusionOk="0">
                  <a:moveTo>
                    <a:pt x="10919104" y="3490531"/>
                  </a:moveTo>
                  <a:lnTo>
                    <a:pt x="10917555" y="3482886"/>
                  </a:lnTo>
                  <a:lnTo>
                    <a:pt x="10913339" y="3476637"/>
                  </a:lnTo>
                  <a:lnTo>
                    <a:pt x="10907090" y="3472434"/>
                  </a:lnTo>
                  <a:lnTo>
                    <a:pt x="10899445" y="3470884"/>
                  </a:lnTo>
                  <a:lnTo>
                    <a:pt x="10891799" y="3472434"/>
                  </a:lnTo>
                  <a:lnTo>
                    <a:pt x="10885564" y="3476637"/>
                  </a:lnTo>
                  <a:lnTo>
                    <a:pt x="10881347" y="3482886"/>
                  </a:lnTo>
                  <a:lnTo>
                    <a:pt x="10879811" y="3490531"/>
                  </a:lnTo>
                  <a:lnTo>
                    <a:pt x="10881347" y="3498177"/>
                  </a:lnTo>
                  <a:lnTo>
                    <a:pt x="10885564" y="3504425"/>
                  </a:lnTo>
                  <a:lnTo>
                    <a:pt x="10891799" y="3508629"/>
                  </a:lnTo>
                  <a:lnTo>
                    <a:pt x="10899445" y="3510178"/>
                  </a:lnTo>
                  <a:lnTo>
                    <a:pt x="10907090" y="3508629"/>
                  </a:lnTo>
                  <a:lnTo>
                    <a:pt x="10913339" y="3504425"/>
                  </a:lnTo>
                  <a:lnTo>
                    <a:pt x="10917555" y="3498177"/>
                  </a:lnTo>
                  <a:lnTo>
                    <a:pt x="10919104" y="3490531"/>
                  </a:lnTo>
                  <a:close/>
                </a:path>
                <a:path w="14841219" h="10718800" extrusionOk="0">
                  <a:moveTo>
                    <a:pt x="10919104" y="3390442"/>
                  </a:moveTo>
                  <a:lnTo>
                    <a:pt x="10917555" y="3382797"/>
                  </a:lnTo>
                  <a:lnTo>
                    <a:pt x="10913339" y="3376549"/>
                  </a:lnTo>
                  <a:lnTo>
                    <a:pt x="10907090" y="3372332"/>
                  </a:lnTo>
                  <a:lnTo>
                    <a:pt x="10899445" y="3370783"/>
                  </a:lnTo>
                  <a:lnTo>
                    <a:pt x="10891799" y="3372332"/>
                  </a:lnTo>
                  <a:lnTo>
                    <a:pt x="10885564" y="3376549"/>
                  </a:lnTo>
                  <a:lnTo>
                    <a:pt x="10881347" y="3382797"/>
                  </a:lnTo>
                  <a:lnTo>
                    <a:pt x="10879811" y="3390442"/>
                  </a:lnTo>
                  <a:lnTo>
                    <a:pt x="10881347" y="3398088"/>
                  </a:lnTo>
                  <a:lnTo>
                    <a:pt x="10885564" y="3404336"/>
                  </a:lnTo>
                  <a:lnTo>
                    <a:pt x="10891799" y="3408553"/>
                  </a:lnTo>
                  <a:lnTo>
                    <a:pt x="10899445" y="3410089"/>
                  </a:lnTo>
                  <a:lnTo>
                    <a:pt x="10907090" y="3408553"/>
                  </a:lnTo>
                  <a:lnTo>
                    <a:pt x="10913339" y="3404336"/>
                  </a:lnTo>
                  <a:lnTo>
                    <a:pt x="10917555" y="3398088"/>
                  </a:lnTo>
                  <a:lnTo>
                    <a:pt x="10919104" y="3390442"/>
                  </a:lnTo>
                  <a:close/>
                </a:path>
                <a:path w="14841219" h="10718800" extrusionOk="0">
                  <a:moveTo>
                    <a:pt x="10919104" y="3290354"/>
                  </a:moveTo>
                  <a:lnTo>
                    <a:pt x="10917555" y="3282696"/>
                  </a:lnTo>
                  <a:lnTo>
                    <a:pt x="10913339" y="3276447"/>
                  </a:lnTo>
                  <a:lnTo>
                    <a:pt x="10907090" y="3272244"/>
                  </a:lnTo>
                  <a:lnTo>
                    <a:pt x="10899445" y="3270694"/>
                  </a:lnTo>
                  <a:lnTo>
                    <a:pt x="10891799" y="3272244"/>
                  </a:lnTo>
                  <a:lnTo>
                    <a:pt x="10885564" y="3276447"/>
                  </a:lnTo>
                  <a:lnTo>
                    <a:pt x="10881347" y="3282696"/>
                  </a:lnTo>
                  <a:lnTo>
                    <a:pt x="10879811" y="3290354"/>
                  </a:lnTo>
                  <a:lnTo>
                    <a:pt x="10881347" y="3297999"/>
                  </a:lnTo>
                  <a:lnTo>
                    <a:pt x="10885564" y="3304235"/>
                  </a:lnTo>
                  <a:lnTo>
                    <a:pt x="10891799" y="3308451"/>
                  </a:lnTo>
                  <a:lnTo>
                    <a:pt x="10899445" y="3310001"/>
                  </a:lnTo>
                  <a:lnTo>
                    <a:pt x="10907090" y="3308451"/>
                  </a:lnTo>
                  <a:lnTo>
                    <a:pt x="10913339" y="3304235"/>
                  </a:lnTo>
                  <a:lnTo>
                    <a:pt x="10917555" y="3297999"/>
                  </a:lnTo>
                  <a:lnTo>
                    <a:pt x="10919104" y="3290354"/>
                  </a:lnTo>
                  <a:close/>
                </a:path>
                <a:path w="14841219" h="10718800" extrusionOk="0">
                  <a:moveTo>
                    <a:pt x="10919104" y="3190252"/>
                  </a:moveTo>
                  <a:lnTo>
                    <a:pt x="10917555" y="3182607"/>
                  </a:lnTo>
                  <a:lnTo>
                    <a:pt x="10913339" y="3176359"/>
                  </a:lnTo>
                  <a:lnTo>
                    <a:pt x="10907090" y="3172155"/>
                  </a:lnTo>
                  <a:lnTo>
                    <a:pt x="10899445" y="3170605"/>
                  </a:lnTo>
                  <a:lnTo>
                    <a:pt x="10891799" y="3172155"/>
                  </a:lnTo>
                  <a:lnTo>
                    <a:pt x="10885564" y="3176359"/>
                  </a:lnTo>
                  <a:lnTo>
                    <a:pt x="10881347" y="3182607"/>
                  </a:lnTo>
                  <a:lnTo>
                    <a:pt x="10879811" y="3190252"/>
                  </a:lnTo>
                  <a:lnTo>
                    <a:pt x="10881347" y="3197898"/>
                  </a:lnTo>
                  <a:lnTo>
                    <a:pt x="10885564" y="3204146"/>
                  </a:lnTo>
                  <a:lnTo>
                    <a:pt x="10891799" y="3208350"/>
                  </a:lnTo>
                  <a:lnTo>
                    <a:pt x="10899445" y="3209899"/>
                  </a:lnTo>
                  <a:lnTo>
                    <a:pt x="10907090" y="3208350"/>
                  </a:lnTo>
                  <a:lnTo>
                    <a:pt x="10913339" y="3204146"/>
                  </a:lnTo>
                  <a:lnTo>
                    <a:pt x="10917555" y="3197898"/>
                  </a:lnTo>
                  <a:lnTo>
                    <a:pt x="10919104" y="3190252"/>
                  </a:lnTo>
                  <a:close/>
                </a:path>
                <a:path w="14841219" h="10718800" extrusionOk="0">
                  <a:moveTo>
                    <a:pt x="10919104" y="3090151"/>
                  </a:moveTo>
                  <a:lnTo>
                    <a:pt x="10917555" y="3082506"/>
                  </a:lnTo>
                  <a:lnTo>
                    <a:pt x="10913339" y="3076270"/>
                  </a:lnTo>
                  <a:lnTo>
                    <a:pt x="10907103" y="3072053"/>
                  </a:lnTo>
                  <a:lnTo>
                    <a:pt x="10899445" y="3070504"/>
                  </a:lnTo>
                  <a:lnTo>
                    <a:pt x="10891799" y="3072053"/>
                  </a:lnTo>
                  <a:lnTo>
                    <a:pt x="10885564" y="3076270"/>
                  </a:lnTo>
                  <a:lnTo>
                    <a:pt x="10881347" y="3082506"/>
                  </a:lnTo>
                  <a:lnTo>
                    <a:pt x="10879811" y="3090151"/>
                  </a:lnTo>
                  <a:lnTo>
                    <a:pt x="10881347" y="3097796"/>
                  </a:lnTo>
                  <a:lnTo>
                    <a:pt x="10885564" y="3104045"/>
                  </a:lnTo>
                  <a:lnTo>
                    <a:pt x="10891799" y="3108248"/>
                  </a:lnTo>
                  <a:lnTo>
                    <a:pt x="10899445" y="3109798"/>
                  </a:lnTo>
                  <a:lnTo>
                    <a:pt x="10907103" y="3108248"/>
                  </a:lnTo>
                  <a:lnTo>
                    <a:pt x="10913339" y="3104045"/>
                  </a:lnTo>
                  <a:lnTo>
                    <a:pt x="10917555" y="3097796"/>
                  </a:lnTo>
                  <a:lnTo>
                    <a:pt x="10919104" y="3090151"/>
                  </a:lnTo>
                  <a:close/>
                </a:path>
                <a:path w="14841219" h="10718800" extrusionOk="0">
                  <a:moveTo>
                    <a:pt x="10919104" y="2990050"/>
                  </a:moveTo>
                  <a:lnTo>
                    <a:pt x="10917555" y="2982404"/>
                  </a:lnTo>
                  <a:lnTo>
                    <a:pt x="10913339" y="2976168"/>
                  </a:lnTo>
                  <a:lnTo>
                    <a:pt x="10907103" y="2971952"/>
                  </a:lnTo>
                  <a:lnTo>
                    <a:pt x="10899445" y="2970403"/>
                  </a:lnTo>
                  <a:lnTo>
                    <a:pt x="10891799" y="2971952"/>
                  </a:lnTo>
                  <a:lnTo>
                    <a:pt x="10885564" y="2976168"/>
                  </a:lnTo>
                  <a:lnTo>
                    <a:pt x="10881347" y="2982404"/>
                  </a:lnTo>
                  <a:lnTo>
                    <a:pt x="10879811" y="2990050"/>
                  </a:lnTo>
                  <a:lnTo>
                    <a:pt x="10881347" y="2997695"/>
                  </a:lnTo>
                  <a:lnTo>
                    <a:pt x="10885564" y="3003943"/>
                  </a:lnTo>
                  <a:lnTo>
                    <a:pt x="10891799" y="3008160"/>
                  </a:lnTo>
                  <a:lnTo>
                    <a:pt x="10899445" y="3009696"/>
                  </a:lnTo>
                  <a:lnTo>
                    <a:pt x="10907103" y="3008160"/>
                  </a:lnTo>
                  <a:lnTo>
                    <a:pt x="10913339" y="3003943"/>
                  </a:lnTo>
                  <a:lnTo>
                    <a:pt x="10917555" y="2997695"/>
                  </a:lnTo>
                  <a:lnTo>
                    <a:pt x="10919104" y="2990050"/>
                  </a:lnTo>
                  <a:close/>
                </a:path>
                <a:path w="14841219" h="10718800" extrusionOk="0">
                  <a:moveTo>
                    <a:pt x="10919104" y="2889961"/>
                  </a:moveTo>
                  <a:lnTo>
                    <a:pt x="10917555" y="2882315"/>
                  </a:lnTo>
                  <a:lnTo>
                    <a:pt x="10913339" y="2876067"/>
                  </a:lnTo>
                  <a:lnTo>
                    <a:pt x="10907103" y="2871863"/>
                  </a:lnTo>
                  <a:lnTo>
                    <a:pt x="10899445" y="2870327"/>
                  </a:lnTo>
                  <a:lnTo>
                    <a:pt x="10891799" y="2871863"/>
                  </a:lnTo>
                  <a:lnTo>
                    <a:pt x="10885564" y="2876067"/>
                  </a:lnTo>
                  <a:lnTo>
                    <a:pt x="10881347" y="2882315"/>
                  </a:lnTo>
                  <a:lnTo>
                    <a:pt x="10879811" y="2889961"/>
                  </a:lnTo>
                  <a:lnTo>
                    <a:pt x="10881347" y="2897606"/>
                  </a:lnTo>
                  <a:lnTo>
                    <a:pt x="10885564" y="2903855"/>
                  </a:lnTo>
                  <a:lnTo>
                    <a:pt x="10891799" y="2908071"/>
                  </a:lnTo>
                  <a:lnTo>
                    <a:pt x="10899445" y="2909608"/>
                  </a:lnTo>
                  <a:lnTo>
                    <a:pt x="10907103" y="2908071"/>
                  </a:lnTo>
                  <a:lnTo>
                    <a:pt x="10913339" y="2903855"/>
                  </a:lnTo>
                  <a:lnTo>
                    <a:pt x="10917555" y="2897606"/>
                  </a:lnTo>
                  <a:lnTo>
                    <a:pt x="10919104" y="2889961"/>
                  </a:lnTo>
                  <a:close/>
                </a:path>
                <a:path w="14841219" h="10718800" extrusionOk="0">
                  <a:moveTo>
                    <a:pt x="10919104" y="2789872"/>
                  </a:moveTo>
                  <a:lnTo>
                    <a:pt x="10917555" y="2782227"/>
                  </a:lnTo>
                  <a:lnTo>
                    <a:pt x="10913339" y="2775978"/>
                  </a:lnTo>
                  <a:lnTo>
                    <a:pt x="10907103" y="2771762"/>
                  </a:lnTo>
                  <a:lnTo>
                    <a:pt x="10899445" y="2770213"/>
                  </a:lnTo>
                  <a:lnTo>
                    <a:pt x="10891799" y="2771762"/>
                  </a:lnTo>
                  <a:lnTo>
                    <a:pt x="10885564" y="2775978"/>
                  </a:lnTo>
                  <a:lnTo>
                    <a:pt x="10881347" y="2782227"/>
                  </a:lnTo>
                  <a:lnTo>
                    <a:pt x="10879811" y="2789872"/>
                  </a:lnTo>
                  <a:lnTo>
                    <a:pt x="10881347" y="2797505"/>
                  </a:lnTo>
                  <a:lnTo>
                    <a:pt x="10885564" y="2803753"/>
                  </a:lnTo>
                  <a:lnTo>
                    <a:pt x="10891799" y="2807957"/>
                  </a:lnTo>
                  <a:lnTo>
                    <a:pt x="10899445" y="2809506"/>
                  </a:lnTo>
                  <a:lnTo>
                    <a:pt x="10907103" y="2807957"/>
                  </a:lnTo>
                  <a:lnTo>
                    <a:pt x="10913339" y="2803753"/>
                  </a:lnTo>
                  <a:lnTo>
                    <a:pt x="10917555" y="2797505"/>
                  </a:lnTo>
                  <a:lnTo>
                    <a:pt x="10919104" y="2789872"/>
                  </a:lnTo>
                  <a:close/>
                </a:path>
                <a:path w="14841219" h="10718800" extrusionOk="0">
                  <a:moveTo>
                    <a:pt x="10919104" y="2689771"/>
                  </a:moveTo>
                  <a:lnTo>
                    <a:pt x="10917555" y="2682125"/>
                  </a:lnTo>
                  <a:lnTo>
                    <a:pt x="10913339" y="2675877"/>
                  </a:lnTo>
                  <a:lnTo>
                    <a:pt x="10907103" y="2671661"/>
                  </a:lnTo>
                  <a:lnTo>
                    <a:pt x="10899445" y="2670124"/>
                  </a:lnTo>
                  <a:lnTo>
                    <a:pt x="10891799" y="2671661"/>
                  </a:lnTo>
                  <a:lnTo>
                    <a:pt x="10885564" y="2675877"/>
                  </a:lnTo>
                  <a:lnTo>
                    <a:pt x="10881347" y="2682125"/>
                  </a:lnTo>
                  <a:lnTo>
                    <a:pt x="10879811" y="2689771"/>
                  </a:lnTo>
                  <a:lnTo>
                    <a:pt x="10881347" y="2697416"/>
                  </a:lnTo>
                  <a:lnTo>
                    <a:pt x="10885564" y="2703665"/>
                  </a:lnTo>
                  <a:lnTo>
                    <a:pt x="10891799" y="2707868"/>
                  </a:lnTo>
                  <a:lnTo>
                    <a:pt x="10899445" y="2709418"/>
                  </a:lnTo>
                  <a:lnTo>
                    <a:pt x="10907103" y="2707868"/>
                  </a:lnTo>
                  <a:lnTo>
                    <a:pt x="10913339" y="2703665"/>
                  </a:lnTo>
                  <a:lnTo>
                    <a:pt x="10917555" y="2697416"/>
                  </a:lnTo>
                  <a:lnTo>
                    <a:pt x="10919104" y="2689771"/>
                  </a:lnTo>
                  <a:close/>
                </a:path>
                <a:path w="14841219" h="10718800" extrusionOk="0">
                  <a:moveTo>
                    <a:pt x="10919104" y="2589669"/>
                  </a:moveTo>
                  <a:lnTo>
                    <a:pt x="10917555" y="2582024"/>
                  </a:lnTo>
                  <a:lnTo>
                    <a:pt x="10913339" y="2575776"/>
                  </a:lnTo>
                  <a:lnTo>
                    <a:pt x="10907103" y="2571572"/>
                  </a:lnTo>
                  <a:lnTo>
                    <a:pt x="10899445" y="2570022"/>
                  </a:lnTo>
                  <a:lnTo>
                    <a:pt x="10891799" y="2571572"/>
                  </a:lnTo>
                  <a:lnTo>
                    <a:pt x="10885564" y="2575776"/>
                  </a:lnTo>
                  <a:lnTo>
                    <a:pt x="10881347" y="2582024"/>
                  </a:lnTo>
                  <a:lnTo>
                    <a:pt x="10879811" y="2589669"/>
                  </a:lnTo>
                  <a:lnTo>
                    <a:pt x="10881347" y="2597315"/>
                  </a:lnTo>
                  <a:lnTo>
                    <a:pt x="10885564" y="2603563"/>
                  </a:lnTo>
                  <a:lnTo>
                    <a:pt x="10891799" y="2607780"/>
                  </a:lnTo>
                  <a:lnTo>
                    <a:pt x="10899445" y="2609316"/>
                  </a:lnTo>
                  <a:lnTo>
                    <a:pt x="10907103" y="2607780"/>
                  </a:lnTo>
                  <a:lnTo>
                    <a:pt x="10913339" y="2603563"/>
                  </a:lnTo>
                  <a:lnTo>
                    <a:pt x="10917555" y="2597315"/>
                  </a:lnTo>
                  <a:lnTo>
                    <a:pt x="10919104" y="2589669"/>
                  </a:lnTo>
                  <a:close/>
                </a:path>
                <a:path w="14841219" h="10718800" extrusionOk="0">
                  <a:moveTo>
                    <a:pt x="10919104" y="2489568"/>
                  </a:moveTo>
                  <a:lnTo>
                    <a:pt x="10917555" y="2481923"/>
                  </a:lnTo>
                  <a:lnTo>
                    <a:pt x="10913339" y="2475687"/>
                  </a:lnTo>
                  <a:lnTo>
                    <a:pt x="10907103" y="2471470"/>
                  </a:lnTo>
                  <a:lnTo>
                    <a:pt x="10899445" y="2469921"/>
                  </a:lnTo>
                  <a:lnTo>
                    <a:pt x="10891799" y="2471470"/>
                  </a:lnTo>
                  <a:lnTo>
                    <a:pt x="10885564" y="2475687"/>
                  </a:lnTo>
                  <a:lnTo>
                    <a:pt x="10881347" y="2481923"/>
                  </a:lnTo>
                  <a:lnTo>
                    <a:pt x="10879811" y="2489568"/>
                  </a:lnTo>
                  <a:lnTo>
                    <a:pt x="10881347" y="2497226"/>
                  </a:lnTo>
                  <a:lnTo>
                    <a:pt x="10885564" y="2503474"/>
                  </a:lnTo>
                  <a:lnTo>
                    <a:pt x="10891799" y="2507678"/>
                  </a:lnTo>
                  <a:lnTo>
                    <a:pt x="10899445" y="2509228"/>
                  </a:lnTo>
                  <a:lnTo>
                    <a:pt x="10907103" y="2507678"/>
                  </a:lnTo>
                  <a:lnTo>
                    <a:pt x="10913339" y="2503474"/>
                  </a:lnTo>
                  <a:lnTo>
                    <a:pt x="10917555" y="2497226"/>
                  </a:lnTo>
                  <a:lnTo>
                    <a:pt x="10919104" y="2489568"/>
                  </a:lnTo>
                  <a:close/>
                </a:path>
                <a:path w="14841219" h="10718800" extrusionOk="0">
                  <a:moveTo>
                    <a:pt x="10919104" y="2389479"/>
                  </a:moveTo>
                  <a:lnTo>
                    <a:pt x="10917555" y="2381834"/>
                  </a:lnTo>
                  <a:lnTo>
                    <a:pt x="10913339" y="2375585"/>
                  </a:lnTo>
                  <a:lnTo>
                    <a:pt x="10907090" y="2371382"/>
                  </a:lnTo>
                  <a:lnTo>
                    <a:pt x="10899445" y="2369832"/>
                  </a:lnTo>
                  <a:lnTo>
                    <a:pt x="10891799" y="2371382"/>
                  </a:lnTo>
                  <a:lnTo>
                    <a:pt x="10885564" y="2375585"/>
                  </a:lnTo>
                  <a:lnTo>
                    <a:pt x="10881347" y="2381834"/>
                  </a:lnTo>
                  <a:lnTo>
                    <a:pt x="10879811" y="2389479"/>
                  </a:lnTo>
                  <a:lnTo>
                    <a:pt x="10881347" y="2397125"/>
                  </a:lnTo>
                  <a:lnTo>
                    <a:pt x="10885564" y="2403373"/>
                  </a:lnTo>
                  <a:lnTo>
                    <a:pt x="10891799" y="2407577"/>
                  </a:lnTo>
                  <a:lnTo>
                    <a:pt x="10899445" y="2409126"/>
                  </a:lnTo>
                  <a:lnTo>
                    <a:pt x="10907090" y="2407577"/>
                  </a:lnTo>
                  <a:lnTo>
                    <a:pt x="10913339" y="2403373"/>
                  </a:lnTo>
                  <a:lnTo>
                    <a:pt x="10917555" y="2397125"/>
                  </a:lnTo>
                  <a:lnTo>
                    <a:pt x="10919104" y="2389479"/>
                  </a:lnTo>
                  <a:close/>
                </a:path>
                <a:path w="14841219" h="10718800" extrusionOk="0">
                  <a:moveTo>
                    <a:pt x="10919104" y="2289378"/>
                  </a:moveTo>
                  <a:lnTo>
                    <a:pt x="10917555" y="2281732"/>
                  </a:lnTo>
                  <a:lnTo>
                    <a:pt x="10913339" y="2275497"/>
                  </a:lnTo>
                  <a:lnTo>
                    <a:pt x="10907090" y="2271280"/>
                  </a:lnTo>
                  <a:lnTo>
                    <a:pt x="10899445" y="2269731"/>
                  </a:lnTo>
                  <a:lnTo>
                    <a:pt x="10891799" y="2271280"/>
                  </a:lnTo>
                  <a:lnTo>
                    <a:pt x="10885564" y="2275497"/>
                  </a:lnTo>
                  <a:lnTo>
                    <a:pt x="10881347" y="2281732"/>
                  </a:lnTo>
                  <a:lnTo>
                    <a:pt x="10879811" y="2289378"/>
                  </a:lnTo>
                  <a:lnTo>
                    <a:pt x="10881347" y="2297023"/>
                  </a:lnTo>
                  <a:lnTo>
                    <a:pt x="10885564" y="2303272"/>
                  </a:lnTo>
                  <a:lnTo>
                    <a:pt x="10891799" y="2307488"/>
                  </a:lnTo>
                  <a:lnTo>
                    <a:pt x="10899445" y="2309025"/>
                  </a:lnTo>
                  <a:lnTo>
                    <a:pt x="10907090" y="2307488"/>
                  </a:lnTo>
                  <a:lnTo>
                    <a:pt x="10913339" y="2303272"/>
                  </a:lnTo>
                  <a:lnTo>
                    <a:pt x="10917555" y="2297023"/>
                  </a:lnTo>
                  <a:lnTo>
                    <a:pt x="10919104" y="2289378"/>
                  </a:lnTo>
                  <a:close/>
                </a:path>
                <a:path w="14841219" h="10718800" extrusionOk="0">
                  <a:moveTo>
                    <a:pt x="10919104" y="2189289"/>
                  </a:moveTo>
                  <a:lnTo>
                    <a:pt x="10917555" y="2181644"/>
                  </a:lnTo>
                  <a:lnTo>
                    <a:pt x="10913339" y="2175395"/>
                  </a:lnTo>
                  <a:lnTo>
                    <a:pt x="10907103" y="2171179"/>
                  </a:lnTo>
                  <a:lnTo>
                    <a:pt x="10899445" y="2169630"/>
                  </a:lnTo>
                  <a:lnTo>
                    <a:pt x="10891799" y="2171179"/>
                  </a:lnTo>
                  <a:lnTo>
                    <a:pt x="10885564" y="2175395"/>
                  </a:lnTo>
                  <a:lnTo>
                    <a:pt x="10881347" y="2181644"/>
                  </a:lnTo>
                  <a:lnTo>
                    <a:pt x="10879811" y="2189289"/>
                  </a:lnTo>
                  <a:lnTo>
                    <a:pt x="10881347" y="2196935"/>
                  </a:lnTo>
                  <a:lnTo>
                    <a:pt x="10885564" y="2203183"/>
                  </a:lnTo>
                  <a:lnTo>
                    <a:pt x="10891799" y="2207387"/>
                  </a:lnTo>
                  <a:lnTo>
                    <a:pt x="10899445" y="2208923"/>
                  </a:lnTo>
                  <a:lnTo>
                    <a:pt x="10907103" y="2207387"/>
                  </a:lnTo>
                  <a:lnTo>
                    <a:pt x="10913339" y="2203183"/>
                  </a:lnTo>
                  <a:lnTo>
                    <a:pt x="10917555" y="2196935"/>
                  </a:lnTo>
                  <a:lnTo>
                    <a:pt x="10919104" y="2189289"/>
                  </a:lnTo>
                  <a:close/>
                </a:path>
                <a:path w="14841219" h="10718800" extrusionOk="0">
                  <a:moveTo>
                    <a:pt x="10919104" y="2089188"/>
                  </a:moveTo>
                  <a:lnTo>
                    <a:pt x="10917555" y="2081542"/>
                  </a:lnTo>
                  <a:lnTo>
                    <a:pt x="10913339" y="2075294"/>
                  </a:lnTo>
                  <a:lnTo>
                    <a:pt x="10907103" y="2071090"/>
                  </a:lnTo>
                  <a:lnTo>
                    <a:pt x="10899445" y="2069541"/>
                  </a:lnTo>
                  <a:lnTo>
                    <a:pt x="10891799" y="2071090"/>
                  </a:lnTo>
                  <a:lnTo>
                    <a:pt x="10885564" y="2075294"/>
                  </a:lnTo>
                  <a:lnTo>
                    <a:pt x="10881347" y="2081542"/>
                  </a:lnTo>
                  <a:lnTo>
                    <a:pt x="10879811" y="2089188"/>
                  </a:lnTo>
                  <a:lnTo>
                    <a:pt x="10881347" y="2096833"/>
                  </a:lnTo>
                  <a:lnTo>
                    <a:pt x="10885564" y="2103081"/>
                  </a:lnTo>
                  <a:lnTo>
                    <a:pt x="10891799" y="2107298"/>
                  </a:lnTo>
                  <a:lnTo>
                    <a:pt x="10899445" y="2108835"/>
                  </a:lnTo>
                  <a:lnTo>
                    <a:pt x="10907103" y="2107298"/>
                  </a:lnTo>
                  <a:lnTo>
                    <a:pt x="10913339" y="2103081"/>
                  </a:lnTo>
                  <a:lnTo>
                    <a:pt x="10917555" y="2096833"/>
                  </a:lnTo>
                  <a:lnTo>
                    <a:pt x="10919104" y="2089188"/>
                  </a:lnTo>
                  <a:close/>
                </a:path>
                <a:path w="14841219" h="10718800" extrusionOk="0">
                  <a:moveTo>
                    <a:pt x="10919104" y="1989086"/>
                  </a:moveTo>
                  <a:lnTo>
                    <a:pt x="10917555" y="1981441"/>
                  </a:lnTo>
                  <a:lnTo>
                    <a:pt x="10913339" y="1975205"/>
                  </a:lnTo>
                  <a:lnTo>
                    <a:pt x="10907090" y="1970989"/>
                  </a:lnTo>
                  <a:lnTo>
                    <a:pt x="10899445" y="1969439"/>
                  </a:lnTo>
                  <a:lnTo>
                    <a:pt x="10891799" y="1970989"/>
                  </a:lnTo>
                  <a:lnTo>
                    <a:pt x="10885564" y="1975205"/>
                  </a:lnTo>
                  <a:lnTo>
                    <a:pt x="10881347" y="1981441"/>
                  </a:lnTo>
                  <a:lnTo>
                    <a:pt x="10879811" y="1989086"/>
                  </a:lnTo>
                  <a:lnTo>
                    <a:pt x="10881347" y="1996744"/>
                  </a:lnTo>
                  <a:lnTo>
                    <a:pt x="10885564" y="2002980"/>
                  </a:lnTo>
                  <a:lnTo>
                    <a:pt x="10891799" y="2007196"/>
                  </a:lnTo>
                  <a:lnTo>
                    <a:pt x="10899445" y="2008733"/>
                  </a:lnTo>
                  <a:lnTo>
                    <a:pt x="10907090" y="2007196"/>
                  </a:lnTo>
                  <a:lnTo>
                    <a:pt x="10913339" y="2002980"/>
                  </a:lnTo>
                  <a:lnTo>
                    <a:pt x="10917555" y="1996744"/>
                  </a:lnTo>
                  <a:lnTo>
                    <a:pt x="10919104" y="1989086"/>
                  </a:lnTo>
                  <a:close/>
                </a:path>
                <a:path w="14841219" h="10718800" extrusionOk="0">
                  <a:moveTo>
                    <a:pt x="10919104" y="1888998"/>
                  </a:moveTo>
                  <a:lnTo>
                    <a:pt x="10917555" y="1881352"/>
                  </a:lnTo>
                  <a:lnTo>
                    <a:pt x="10913339" y="1875104"/>
                  </a:lnTo>
                  <a:lnTo>
                    <a:pt x="10907090" y="1870887"/>
                  </a:lnTo>
                  <a:lnTo>
                    <a:pt x="10899445" y="1869351"/>
                  </a:lnTo>
                  <a:lnTo>
                    <a:pt x="10891799" y="1870887"/>
                  </a:lnTo>
                  <a:lnTo>
                    <a:pt x="10885564" y="1875104"/>
                  </a:lnTo>
                  <a:lnTo>
                    <a:pt x="10881347" y="1881352"/>
                  </a:lnTo>
                  <a:lnTo>
                    <a:pt x="10879811" y="1888998"/>
                  </a:lnTo>
                  <a:lnTo>
                    <a:pt x="10881347" y="1896643"/>
                  </a:lnTo>
                  <a:lnTo>
                    <a:pt x="10885564" y="1902891"/>
                  </a:lnTo>
                  <a:lnTo>
                    <a:pt x="10891799" y="1907108"/>
                  </a:lnTo>
                  <a:lnTo>
                    <a:pt x="10899445" y="1908644"/>
                  </a:lnTo>
                  <a:lnTo>
                    <a:pt x="10907090" y="1907108"/>
                  </a:lnTo>
                  <a:lnTo>
                    <a:pt x="10913339" y="1902891"/>
                  </a:lnTo>
                  <a:lnTo>
                    <a:pt x="10917555" y="1896643"/>
                  </a:lnTo>
                  <a:lnTo>
                    <a:pt x="10919104" y="1888998"/>
                  </a:lnTo>
                  <a:close/>
                </a:path>
                <a:path w="14841219" h="10718800" extrusionOk="0">
                  <a:moveTo>
                    <a:pt x="10919104" y="1788909"/>
                  </a:moveTo>
                  <a:lnTo>
                    <a:pt x="10917555" y="1781263"/>
                  </a:lnTo>
                  <a:lnTo>
                    <a:pt x="10913339" y="1775015"/>
                  </a:lnTo>
                  <a:lnTo>
                    <a:pt x="10907090" y="1770799"/>
                  </a:lnTo>
                  <a:lnTo>
                    <a:pt x="10899445" y="1769262"/>
                  </a:lnTo>
                  <a:lnTo>
                    <a:pt x="10891799" y="1770799"/>
                  </a:lnTo>
                  <a:lnTo>
                    <a:pt x="10885564" y="1775015"/>
                  </a:lnTo>
                  <a:lnTo>
                    <a:pt x="10881347" y="1781263"/>
                  </a:lnTo>
                  <a:lnTo>
                    <a:pt x="10879811" y="1788909"/>
                  </a:lnTo>
                  <a:lnTo>
                    <a:pt x="10881347" y="1796554"/>
                  </a:lnTo>
                  <a:lnTo>
                    <a:pt x="10885564" y="1802803"/>
                  </a:lnTo>
                  <a:lnTo>
                    <a:pt x="10891799" y="1807019"/>
                  </a:lnTo>
                  <a:lnTo>
                    <a:pt x="10899445" y="1808568"/>
                  </a:lnTo>
                  <a:lnTo>
                    <a:pt x="10907090" y="1807019"/>
                  </a:lnTo>
                  <a:lnTo>
                    <a:pt x="10913339" y="1802803"/>
                  </a:lnTo>
                  <a:lnTo>
                    <a:pt x="10917555" y="1796554"/>
                  </a:lnTo>
                  <a:lnTo>
                    <a:pt x="10919104" y="1788909"/>
                  </a:lnTo>
                  <a:close/>
                </a:path>
                <a:path w="14841219" h="10718800" extrusionOk="0">
                  <a:moveTo>
                    <a:pt x="10919104" y="1688820"/>
                  </a:moveTo>
                  <a:lnTo>
                    <a:pt x="10917555" y="1681162"/>
                  </a:lnTo>
                  <a:lnTo>
                    <a:pt x="10913339" y="1674914"/>
                  </a:lnTo>
                  <a:lnTo>
                    <a:pt x="10907090" y="1670697"/>
                  </a:lnTo>
                  <a:lnTo>
                    <a:pt x="10899445" y="1669161"/>
                  </a:lnTo>
                  <a:lnTo>
                    <a:pt x="10891799" y="1670697"/>
                  </a:lnTo>
                  <a:lnTo>
                    <a:pt x="10885564" y="1674914"/>
                  </a:lnTo>
                  <a:lnTo>
                    <a:pt x="10881347" y="1681162"/>
                  </a:lnTo>
                  <a:lnTo>
                    <a:pt x="10879811" y="1688820"/>
                  </a:lnTo>
                  <a:lnTo>
                    <a:pt x="10881347" y="1696466"/>
                  </a:lnTo>
                  <a:lnTo>
                    <a:pt x="10885564" y="1702701"/>
                  </a:lnTo>
                  <a:lnTo>
                    <a:pt x="10891799" y="1706905"/>
                  </a:lnTo>
                  <a:lnTo>
                    <a:pt x="10899445" y="1708454"/>
                  </a:lnTo>
                  <a:lnTo>
                    <a:pt x="10907090" y="1706905"/>
                  </a:lnTo>
                  <a:lnTo>
                    <a:pt x="10913339" y="1702701"/>
                  </a:lnTo>
                  <a:lnTo>
                    <a:pt x="10917555" y="1696466"/>
                  </a:lnTo>
                  <a:lnTo>
                    <a:pt x="10919104" y="1688820"/>
                  </a:lnTo>
                  <a:close/>
                </a:path>
                <a:path w="14841219" h="10718800" extrusionOk="0">
                  <a:moveTo>
                    <a:pt x="10919104" y="1588706"/>
                  </a:moveTo>
                  <a:lnTo>
                    <a:pt x="10917555" y="1581061"/>
                  </a:lnTo>
                  <a:lnTo>
                    <a:pt x="10913339" y="1574812"/>
                  </a:lnTo>
                  <a:lnTo>
                    <a:pt x="10907090" y="1570609"/>
                  </a:lnTo>
                  <a:lnTo>
                    <a:pt x="10899445" y="1569072"/>
                  </a:lnTo>
                  <a:lnTo>
                    <a:pt x="10891799" y="1570609"/>
                  </a:lnTo>
                  <a:lnTo>
                    <a:pt x="10885564" y="1574812"/>
                  </a:lnTo>
                  <a:lnTo>
                    <a:pt x="10881347" y="1581061"/>
                  </a:lnTo>
                  <a:lnTo>
                    <a:pt x="10879811" y="1588706"/>
                  </a:lnTo>
                  <a:lnTo>
                    <a:pt x="10881347" y="1596351"/>
                  </a:lnTo>
                  <a:lnTo>
                    <a:pt x="10885564" y="1602600"/>
                  </a:lnTo>
                  <a:lnTo>
                    <a:pt x="10891799" y="1606816"/>
                  </a:lnTo>
                  <a:lnTo>
                    <a:pt x="10899445" y="1608353"/>
                  </a:lnTo>
                  <a:lnTo>
                    <a:pt x="10907090" y="1606816"/>
                  </a:lnTo>
                  <a:lnTo>
                    <a:pt x="10913339" y="1602600"/>
                  </a:lnTo>
                  <a:lnTo>
                    <a:pt x="10917555" y="1596351"/>
                  </a:lnTo>
                  <a:lnTo>
                    <a:pt x="10919104" y="1588706"/>
                  </a:lnTo>
                  <a:close/>
                </a:path>
                <a:path w="14841219" h="10718800" extrusionOk="0">
                  <a:moveTo>
                    <a:pt x="10919104" y="1488605"/>
                  </a:moveTo>
                  <a:lnTo>
                    <a:pt x="10917555" y="1480972"/>
                  </a:lnTo>
                  <a:lnTo>
                    <a:pt x="10913339" y="1474724"/>
                  </a:lnTo>
                  <a:lnTo>
                    <a:pt x="10907103" y="1470507"/>
                  </a:lnTo>
                  <a:lnTo>
                    <a:pt x="10899445" y="1468958"/>
                  </a:lnTo>
                  <a:lnTo>
                    <a:pt x="10891799" y="1470507"/>
                  </a:lnTo>
                  <a:lnTo>
                    <a:pt x="10885564" y="1474724"/>
                  </a:lnTo>
                  <a:lnTo>
                    <a:pt x="10881347" y="1480972"/>
                  </a:lnTo>
                  <a:lnTo>
                    <a:pt x="10879811" y="1488605"/>
                  </a:lnTo>
                  <a:lnTo>
                    <a:pt x="10881347" y="1496263"/>
                  </a:lnTo>
                  <a:lnTo>
                    <a:pt x="10885564" y="1502511"/>
                  </a:lnTo>
                  <a:lnTo>
                    <a:pt x="10891799" y="1506715"/>
                  </a:lnTo>
                  <a:lnTo>
                    <a:pt x="10899445" y="1508264"/>
                  </a:lnTo>
                  <a:lnTo>
                    <a:pt x="10907103" y="1506715"/>
                  </a:lnTo>
                  <a:lnTo>
                    <a:pt x="10913339" y="1502511"/>
                  </a:lnTo>
                  <a:lnTo>
                    <a:pt x="10917555" y="1496263"/>
                  </a:lnTo>
                  <a:lnTo>
                    <a:pt x="10919104" y="1488605"/>
                  </a:lnTo>
                  <a:close/>
                </a:path>
                <a:path w="14841219" h="10718800" extrusionOk="0">
                  <a:moveTo>
                    <a:pt x="10919104" y="1388516"/>
                  </a:moveTo>
                  <a:lnTo>
                    <a:pt x="10917555" y="1380871"/>
                  </a:lnTo>
                  <a:lnTo>
                    <a:pt x="10913339" y="1374635"/>
                  </a:lnTo>
                  <a:lnTo>
                    <a:pt x="10907103" y="1370418"/>
                  </a:lnTo>
                  <a:lnTo>
                    <a:pt x="10899445" y="1368882"/>
                  </a:lnTo>
                  <a:lnTo>
                    <a:pt x="10891799" y="1370418"/>
                  </a:lnTo>
                  <a:lnTo>
                    <a:pt x="10885564" y="1374635"/>
                  </a:lnTo>
                  <a:lnTo>
                    <a:pt x="10881347" y="1380871"/>
                  </a:lnTo>
                  <a:lnTo>
                    <a:pt x="10879811" y="1388516"/>
                  </a:lnTo>
                  <a:lnTo>
                    <a:pt x="10881347" y="1396174"/>
                  </a:lnTo>
                  <a:lnTo>
                    <a:pt x="10885564" y="1402422"/>
                  </a:lnTo>
                  <a:lnTo>
                    <a:pt x="10891799" y="1406639"/>
                  </a:lnTo>
                  <a:lnTo>
                    <a:pt x="10899445" y="1408176"/>
                  </a:lnTo>
                  <a:lnTo>
                    <a:pt x="10907103" y="1406639"/>
                  </a:lnTo>
                  <a:lnTo>
                    <a:pt x="10913339" y="1402422"/>
                  </a:lnTo>
                  <a:lnTo>
                    <a:pt x="10917555" y="1396174"/>
                  </a:lnTo>
                  <a:lnTo>
                    <a:pt x="10919104" y="1388516"/>
                  </a:lnTo>
                  <a:close/>
                </a:path>
                <a:path w="14841219" h="10718800" extrusionOk="0">
                  <a:moveTo>
                    <a:pt x="10919104" y="1288427"/>
                  </a:moveTo>
                  <a:lnTo>
                    <a:pt x="10917555" y="1280782"/>
                  </a:lnTo>
                  <a:lnTo>
                    <a:pt x="10913339" y="1274533"/>
                  </a:lnTo>
                  <a:lnTo>
                    <a:pt x="10907103" y="1270317"/>
                  </a:lnTo>
                  <a:lnTo>
                    <a:pt x="10899445" y="1268780"/>
                  </a:lnTo>
                  <a:lnTo>
                    <a:pt x="10891799" y="1270317"/>
                  </a:lnTo>
                  <a:lnTo>
                    <a:pt x="10885564" y="1274533"/>
                  </a:lnTo>
                  <a:lnTo>
                    <a:pt x="10881347" y="1280782"/>
                  </a:lnTo>
                  <a:lnTo>
                    <a:pt x="10879811" y="1288427"/>
                  </a:lnTo>
                  <a:lnTo>
                    <a:pt x="10881347" y="1296073"/>
                  </a:lnTo>
                  <a:lnTo>
                    <a:pt x="10885564" y="1302321"/>
                  </a:lnTo>
                  <a:lnTo>
                    <a:pt x="10891799" y="1306525"/>
                  </a:lnTo>
                  <a:lnTo>
                    <a:pt x="10899445" y="1308074"/>
                  </a:lnTo>
                  <a:lnTo>
                    <a:pt x="10907103" y="1306525"/>
                  </a:lnTo>
                  <a:lnTo>
                    <a:pt x="10913339" y="1302321"/>
                  </a:lnTo>
                  <a:lnTo>
                    <a:pt x="10917555" y="1296073"/>
                  </a:lnTo>
                  <a:lnTo>
                    <a:pt x="10919104" y="1288427"/>
                  </a:lnTo>
                  <a:close/>
                </a:path>
                <a:path w="14841219" h="10718800" extrusionOk="0">
                  <a:moveTo>
                    <a:pt x="10919104" y="1188326"/>
                  </a:moveTo>
                  <a:lnTo>
                    <a:pt x="10917555" y="1180680"/>
                  </a:lnTo>
                  <a:lnTo>
                    <a:pt x="10913339" y="1174432"/>
                  </a:lnTo>
                  <a:lnTo>
                    <a:pt x="10907103" y="1170228"/>
                  </a:lnTo>
                  <a:lnTo>
                    <a:pt x="10899445" y="1168679"/>
                  </a:lnTo>
                  <a:lnTo>
                    <a:pt x="10891799" y="1170228"/>
                  </a:lnTo>
                  <a:lnTo>
                    <a:pt x="10885564" y="1174432"/>
                  </a:lnTo>
                  <a:lnTo>
                    <a:pt x="10881347" y="1180680"/>
                  </a:lnTo>
                  <a:lnTo>
                    <a:pt x="10879811" y="1188326"/>
                  </a:lnTo>
                  <a:lnTo>
                    <a:pt x="10881347" y="1195971"/>
                  </a:lnTo>
                  <a:lnTo>
                    <a:pt x="10885564" y="1202220"/>
                  </a:lnTo>
                  <a:lnTo>
                    <a:pt x="10891799" y="1206423"/>
                  </a:lnTo>
                  <a:lnTo>
                    <a:pt x="10899445" y="1207973"/>
                  </a:lnTo>
                  <a:lnTo>
                    <a:pt x="10907103" y="1206423"/>
                  </a:lnTo>
                  <a:lnTo>
                    <a:pt x="10913339" y="1202220"/>
                  </a:lnTo>
                  <a:lnTo>
                    <a:pt x="10917555" y="1195971"/>
                  </a:lnTo>
                  <a:lnTo>
                    <a:pt x="10919104" y="1188326"/>
                  </a:lnTo>
                  <a:close/>
                </a:path>
                <a:path w="14841219" h="10718800" extrusionOk="0">
                  <a:moveTo>
                    <a:pt x="10919104" y="1088237"/>
                  </a:moveTo>
                  <a:lnTo>
                    <a:pt x="10917555" y="1080592"/>
                  </a:lnTo>
                  <a:lnTo>
                    <a:pt x="10913339" y="1074343"/>
                  </a:lnTo>
                  <a:lnTo>
                    <a:pt x="10907103" y="1070127"/>
                  </a:lnTo>
                  <a:lnTo>
                    <a:pt x="10899445" y="1068578"/>
                  </a:lnTo>
                  <a:lnTo>
                    <a:pt x="10891799" y="1070127"/>
                  </a:lnTo>
                  <a:lnTo>
                    <a:pt x="10885564" y="1074343"/>
                  </a:lnTo>
                  <a:lnTo>
                    <a:pt x="10881347" y="1080592"/>
                  </a:lnTo>
                  <a:lnTo>
                    <a:pt x="10879811" y="1088237"/>
                  </a:lnTo>
                  <a:lnTo>
                    <a:pt x="10881347" y="1095883"/>
                  </a:lnTo>
                  <a:lnTo>
                    <a:pt x="10885564" y="1102131"/>
                  </a:lnTo>
                  <a:lnTo>
                    <a:pt x="10891799" y="1106335"/>
                  </a:lnTo>
                  <a:lnTo>
                    <a:pt x="10899445" y="1107871"/>
                  </a:lnTo>
                  <a:lnTo>
                    <a:pt x="10907103" y="1106335"/>
                  </a:lnTo>
                  <a:lnTo>
                    <a:pt x="10913339" y="1102131"/>
                  </a:lnTo>
                  <a:lnTo>
                    <a:pt x="10917555" y="1095883"/>
                  </a:lnTo>
                  <a:lnTo>
                    <a:pt x="10919104" y="1088237"/>
                  </a:lnTo>
                  <a:close/>
                </a:path>
                <a:path w="14841219" h="10718800" extrusionOk="0">
                  <a:moveTo>
                    <a:pt x="10919104" y="988136"/>
                  </a:moveTo>
                  <a:lnTo>
                    <a:pt x="10917555" y="980490"/>
                  </a:lnTo>
                  <a:lnTo>
                    <a:pt x="10913339" y="974242"/>
                  </a:lnTo>
                  <a:lnTo>
                    <a:pt x="10907103" y="970026"/>
                  </a:lnTo>
                  <a:lnTo>
                    <a:pt x="10899445" y="968476"/>
                  </a:lnTo>
                  <a:lnTo>
                    <a:pt x="10891799" y="970026"/>
                  </a:lnTo>
                  <a:lnTo>
                    <a:pt x="10885564" y="974242"/>
                  </a:lnTo>
                  <a:lnTo>
                    <a:pt x="10881347" y="980490"/>
                  </a:lnTo>
                  <a:lnTo>
                    <a:pt x="10879811" y="988136"/>
                  </a:lnTo>
                  <a:lnTo>
                    <a:pt x="10881347" y="995781"/>
                  </a:lnTo>
                  <a:lnTo>
                    <a:pt x="10885564" y="1002017"/>
                  </a:lnTo>
                  <a:lnTo>
                    <a:pt x="10891799" y="1006221"/>
                  </a:lnTo>
                  <a:lnTo>
                    <a:pt x="10899445" y="1007770"/>
                  </a:lnTo>
                  <a:lnTo>
                    <a:pt x="10907103" y="1006221"/>
                  </a:lnTo>
                  <a:lnTo>
                    <a:pt x="10913339" y="1002017"/>
                  </a:lnTo>
                  <a:lnTo>
                    <a:pt x="10917555" y="995781"/>
                  </a:lnTo>
                  <a:lnTo>
                    <a:pt x="10919104" y="988136"/>
                  </a:lnTo>
                  <a:close/>
                </a:path>
                <a:path w="14841219" h="10718800" extrusionOk="0">
                  <a:moveTo>
                    <a:pt x="10919104" y="888034"/>
                  </a:moveTo>
                  <a:lnTo>
                    <a:pt x="10917555" y="880389"/>
                  </a:lnTo>
                  <a:lnTo>
                    <a:pt x="10913339" y="874153"/>
                  </a:lnTo>
                  <a:lnTo>
                    <a:pt x="10907103" y="869937"/>
                  </a:lnTo>
                  <a:lnTo>
                    <a:pt x="10899445" y="868387"/>
                  </a:lnTo>
                  <a:lnTo>
                    <a:pt x="10891799" y="869937"/>
                  </a:lnTo>
                  <a:lnTo>
                    <a:pt x="10885564" y="874153"/>
                  </a:lnTo>
                  <a:lnTo>
                    <a:pt x="10881347" y="880389"/>
                  </a:lnTo>
                  <a:lnTo>
                    <a:pt x="10879811" y="888034"/>
                  </a:lnTo>
                  <a:lnTo>
                    <a:pt x="10881347" y="895680"/>
                  </a:lnTo>
                  <a:lnTo>
                    <a:pt x="10885564" y="901928"/>
                  </a:lnTo>
                  <a:lnTo>
                    <a:pt x="10891799" y="906145"/>
                  </a:lnTo>
                  <a:lnTo>
                    <a:pt x="10899445" y="907681"/>
                  </a:lnTo>
                  <a:lnTo>
                    <a:pt x="10907103" y="906145"/>
                  </a:lnTo>
                  <a:lnTo>
                    <a:pt x="10913339" y="901928"/>
                  </a:lnTo>
                  <a:lnTo>
                    <a:pt x="10917555" y="895680"/>
                  </a:lnTo>
                  <a:lnTo>
                    <a:pt x="10919104" y="888034"/>
                  </a:lnTo>
                  <a:close/>
                </a:path>
                <a:path w="14841219" h="10718800" extrusionOk="0">
                  <a:moveTo>
                    <a:pt x="10993095" y="4636998"/>
                  </a:moveTo>
                  <a:lnTo>
                    <a:pt x="10991545" y="4629353"/>
                  </a:lnTo>
                  <a:lnTo>
                    <a:pt x="10987342" y="4623105"/>
                  </a:lnTo>
                  <a:lnTo>
                    <a:pt x="10981093" y="4618888"/>
                  </a:lnTo>
                  <a:lnTo>
                    <a:pt x="10973448" y="4617339"/>
                  </a:lnTo>
                  <a:lnTo>
                    <a:pt x="10965802" y="4618888"/>
                  </a:lnTo>
                  <a:lnTo>
                    <a:pt x="10959554" y="4623105"/>
                  </a:lnTo>
                  <a:lnTo>
                    <a:pt x="10955338" y="4629353"/>
                  </a:lnTo>
                  <a:lnTo>
                    <a:pt x="10953801" y="4636998"/>
                  </a:lnTo>
                  <a:lnTo>
                    <a:pt x="10955338" y="4644644"/>
                  </a:lnTo>
                  <a:lnTo>
                    <a:pt x="10959554" y="4650879"/>
                  </a:lnTo>
                  <a:lnTo>
                    <a:pt x="10965802" y="4655096"/>
                  </a:lnTo>
                  <a:lnTo>
                    <a:pt x="10973448" y="4656633"/>
                  </a:lnTo>
                  <a:lnTo>
                    <a:pt x="10981093" y="4655096"/>
                  </a:lnTo>
                  <a:lnTo>
                    <a:pt x="10987342" y="4650879"/>
                  </a:lnTo>
                  <a:lnTo>
                    <a:pt x="10991545" y="4644644"/>
                  </a:lnTo>
                  <a:lnTo>
                    <a:pt x="10993095" y="4636998"/>
                  </a:lnTo>
                  <a:close/>
                </a:path>
                <a:path w="14841219" h="10718800" extrusionOk="0">
                  <a:moveTo>
                    <a:pt x="10993095" y="4536897"/>
                  </a:moveTo>
                  <a:lnTo>
                    <a:pt x="10991545" y="4529239"/>
                  </a:lnTo>
                  <a:lnTo>
                    <a:pt x="10987342" y="4523003"/>
                  </a:lnTo>
                  <a:lnTo>
                    <a:pt x="10981093" y="4518787"/>
                  </a:lnTo>
                  <a:lnTo>
                    <a:pt x="10973448" y="4517250"/>
                  </a:lnTo>
                  <a:lnTo>
                    <a:pt x="10965802" y="4518787"/>
                  </a:lnTo>
                  <a:lnTo>
                    <a:pt x="10959554" y="4523003"/>
                  </a:lnTo>
                  <a:lnTo>
                    <a:pt x="10955338" y="4529239"/>
                  </a:lnTo>
                  <a:lnTo>
                    <a:pt x="10953801" y="4536897"/>
                  </a:lnTo>
                  <a:lnTo>
                    <a:pt x="10955338" y="4544542"/>
                  </a:lnTo>
                  <a:lnTo>
                    <a:pt x="10959554" y="4550778"/>
                  </a:lnTo>
                  <a:lnTo>
                    <a:pt x="10965802" y="4554994"/>
                  </a:lnTo>
                  <a:lnTo>
                    <a:pt x="10973448" y="4556531"/>
                  </a:lnTo>
                  <a:lnTo>
                    <a:pt x="10981093" y="4554994"/>
                  </a:lnTo>
                  <a:lnTo>
                    <a:pt x="10987342" y="4550778"/>
                  </a:lnTo>
                  <a:lnTo>
                    <a:pt x="10991545" y="4544542"/>
                  </a:lnTo>
                  <a:lnTo>
                    <a:pt x="10993095" y="4536897"/>
                  </a:lnTo>
                  <a:close/>
                </a:path>
                <a:path w="14841219" h="10718800" extrusionOk="0">
                  <a:moveTo>
                    <a:pt x="10993095" y="4436796"/>
                  </a:moveTo>
                  <a:lnTo>
                    <a:pt x="10991545" y="4429150"/>
                  </a:lnTo>
                  <a:lnTo>
                    <a:pt x="10987342" y="4422902"/>
                  </a:lnTo>
                  <a:lnTo>
                    <a:pt x="10981093" y="4418685"/>
                  </a:lnTo>
                  <a:lnTo>
                    <a:pt x="10973448" y="4417149"/>
                  </a:lnTo>
                  <a:lnTo>
                    <a:pt x="10965802" y="4418685"/>
                  </a:lnTo>
                  <a:lnTo>
                    <a:pt x="10959554" y="4422902"/>
                  </a:lnTo>
                  <a:lnTo>
                    <a:pt x="10955338" y="4429150"/>
                  </a:lnTo>
                  <a:lnTo>
                    <a:pt x="10953801" y="4436796"/>
                  </a:lnTo>
                  <a:lnTo>
                    <a:pt x="10955338" y="4444441"/>
                  </a:lnTo>
                  <a:lnTo>
                    <a:pt x="10959554" y="4450689"/>
                  </a:lnTo>
                  <a:lnTo>
                    <a:pt x="10965802" y="4454906"/>
                  </a:lnTo>
                  <a:lnTo>
                    <a:pt x="10973448" y="4456442"/>
                  </a:lnTo>
                  <a:lnTo>
                    <a:pt x="10981093" y="4454906"/>
                  </a:lnTo>
                  <a:lnTo>
                    <a:pt x="10987342" y="4450689"/>
                  </a:lnTo>
                  <a:lnTo>
                    <a:pt x="10991545" y="4444441"/>
                  </a:lnTo>
                  <a:lnTo>
                    <a:pt x="10993095" y="4436796"/>
                  </a:lnTo>
                  <a:close/>
                </a:path>
                <a:path w="14841219" h="10718800" extrusionOk="0">
                  <a:moveTo>
                    <a:pt x="10993095" y="4336707"/>
                  </a:moveTo>
                  <a:lnTo>
                    <a:pt x="10991545" y="4329049"/>
                  </a:lnTo>
                  <a:lnTo>
                    <a:pt x="10987342" y="4322813"/>
                  </a:lnTo>
                  <a:lnTo>
                    <a:pt x="10981093" y="4318597"/>
                  </a:lnTo>
                  <a:lnTo>
                    <a:pt x="10973448" y="4317047"/>
                  </a:lnTo>
                  <a:lnTo>
                    <a:pt x="10965802" y="4318597"/>
                  </a:lnTo>
                  <a:lnTo>
                    <a:pt x="10959554" y="4322813"/>
                  </a:lnTo>
                  <a:lnTo>
                    <a:pt x="10955338" y="4329049"/>
                  </a:lnTo>
                  <a:lnTo>
                    <a:pt x="10953801" y="4336707"/>
                  </a:lnTo>
                  <a:lnTo>
                    <a:pt x="10955338" y="4344352"/>
                  </a:lnTo>
                  <a:lnTo>
                    <a:pt x="10959554" y="4350588"/>
                  </a:lnTo>
                  <a:lnTo>
                    <a:pt x="10965802" y="4354804"/>
                  </a:lnTo>
                  <a:lnTo>
                    <a:pt x="10973448" y="4356354"/>
                  </a:lnTo>
                  <a:lnTo>
                    <a:pt x="10981093" y="4354804"/>
                  </a:lnTo>
                  <a:lnTo>
                    <a:pt x="10987342" y="4350588"/>
                  </a:lnTo>
                  <a:lnTo>
                    <a:pt x="10991545" y="4344352"/>
                  </a:lnTo>
                  <a:lnTo>
                    <a:pt x="10993095" y="4336707"/>
                  </a:lnTo>
                  <a:close/>
                </a:path>
                <a:path w="14841219" h="10718800" extrusionOk="0">
                  <a:moveTo>
                    <a:pt x="10993095" y="4236605"/>
                  </a:moveTo>
                  <a:lnTo>
                    <a:pt x="10991545" y="4228960"/>
                  </a:lnTo>
                  <a:lnTo>
                    <a:pt x="10987342" y="4222712"/>
                  </a:lnTo>
                  <a:lnTo>
                    <a:pt x="10981093" y="4218495"/>
                  </a:lnTo>
                  <a:lnTo>
                    <a:pt x="10973448" y="4216959"/>
                  </a:lnTo>
                  <a:lnTo>
                    <a:pt x="10965802" y="4218495"/>
                  </a:lnTo>
                  <a:lnTo>
                    <a:pt x="10959554" y="4222712"/>
                  </a:lnTo>
                  <a:lnTo>
                    <a:pt x="10955338" y="4228960"/>
                  </a:lnTo>
                  <a:lnTo>
                    <a:pt x="10953801" y="4236605"/>
                  </a:lnTo>
                  <a:lnTo>
                    <a:pt x="10955338" y="4244251"/>
                  </a:lnTo>
                  <a:lnTo>
                    <a:pt x="10959554" y="4250499"/>
                  </a:lnTo>
                  <a:lnTo>
                    <a:pt x="10965802" y="4254716"/>
                  </a:lnTo>
                  <a:lnTo>
                    <a:pt x="10973448" y="4256252"/>
                  </a:lnTo>
                  <a:lnTo>
                    <a:pt x="10981093" y="4254716"/>
                  </a:lnTo>
                  <a:lnTo>
                    <a:pt x="10987342" y="4250499"/>
                  </a:lnTo>
                  <a:lnTo>
                    <a:pt x="10991545" y="4244251"/>
                  </a:lnTo>
                  <a:lnTo>
                    <a:pt x="10993095" y="4236605"/>
                  </a:lnTo>
                  <a:close/>
                </a:path>
                <a:path w="14841219" h="10718800" extrusionOk="0">
                  <a:moveTo>
                    <a:pt x="10993095" y="4136504"/>
                  </a:moveTo>
                  <a:lnTo>
                    <a:pt x="10991545" y="4128859"/>
                  </a:lnTo>
                  <a:lnTo>
                    <a:pt x="10987342" y="4122610"/>
                  </a:lnTo>
                  <a:lnTo>
                    <a:pt x="10981093" y="4118406"/>
                  </a:lnTo>
                  <a:lnTo>
                    <a:pt x="10973448" y="4116857"/>
                  </a:lnTo>
                  <a:lnTo>
                    <a:pt x="10965802" y="4118406"/>
                  </a:lnTo>
                  <a:lnTo>
                    <a:pt x="10959554" y="4122610"/>
                  </a:lnTo>
                  <a:lnTo>
                    <a:pt x="10955338" y="4128859"/>
                  </a:lnTo>
                  <a:lnTo>
                    <a:pt x="10953801" y="4136504"/>
                  </a:lnTo>
                  <a:lnTo>
                    <a:pt x="10955338" y="4144149"/>
                  </a:lnTo>
                  <a:lnTo>
                    <a:pt x="10959554" y="4150398"/>
                  </a:lnTo>
                  <a:lnTo>
                    <a:pt x="10965802" y="4154614"/>
                  </a:lnTo>
                  <a:lnTo>
                    <a:pt x="10973448" y="4156164"/>
                  </a:lnTo>
                  <a:lnTo>
                    <a:pt x="10981093" y="4154614"/>
                  </a:lnTo>
                  <a:lnTo>
                    <a:pt x="10987342" y="4150398"/>
                  </a:lnTo>
                  <a:lnTo>
                    <a:pt x="10991545" y="4144149"/>
                  </a:lnTo>
                  <a:lnTo>
                    <a:pt x="10993095" y="4136504"/>
                  </a:lnTo>
                  <a:close/>
                </a:path>
                <a:path w="14841219" h="10718800" extrusionOk="0">
                  <a:moveTo>
                    <a:pt x="10993095" y="4036403"/>
                  </a:moveTo>
                  <a:lnTo>
                    <a:pt x="10991545" y="4028757"/>
                  </a:lnTo>
                  <a:lnTo>
                    <a:pt x="10987342" y="4022521"/>
                  </a:lnTo>
                  <a:lnTo>
                    <a:pt x="10981093" y="4018305"/>
                  </a:lnTo>
                  <a:lnTo>
                    <a:pt x="10973448" y="4016768"/>
                  </a:lnTo>
                  <a:lnTo>
                    <a:pt x="10965802" y="4018305"/>
                  </a:lnTo>
                  <a:lnTo>
                    <a:pt x="10959554" y="4022521"/>
                  </a:lnTo>
                  <a:lnTo>
                    <a:pt x="10955338" y="4028757"/>
                  </a:lnTo>
                  <a:lnTo>
                    <a:pt x="10953801" y="4036403"/>
                  </a:lnTo>
                  <a:lnTo>
                    <a:pt x="10955338" y="4044061"/>
                  </a:lnTo>
                  <a:lnTo>
                    <a:pt x="10959554" y="4050309"/>
                  </a:lnTo>
                  <a:lnTo>
                    <a:pt x="10965802" y="4054513"/>
                  </a:lnTo>
                  <a:lnTo>
                    <a:pt x="10973448" y="4056062"/>
                  </a:lnTo>
                  <a:lnTo>
                    <a:pt x="10981093" y="4054513"/>
                  </a:lnTo>
                  <a:lnTo>
                    <a:pt x="10987342" y="4050309"/>
                  </a:lnTo>
                  <a:lnTo>
                    <a:pt x="10991545" y="4044061"/>
                  </a:lnTo>
                  <a:lnTo>
                    <a:pt x="10993095" y="4036403"/>
                  </a:lnTo>
                  <a:close/>
                </a:path>
                <a:path w="14841219" h="10718800" extrusionOk="0">
                  <a:moveTo>
                    <a:pt x="10993095" y="3936314"/>
                  </a:moveTo>
                  <a:lnTo>
                    <a:pt x="10991545" y="3928668"/>
                  </a:lnTo>
                  <a:lnTo>
                    <a:pt x="10987329" y="3922420"/>
                  </a:lnTo>
                  <a:lnTo>
                    <a:pt x="10981093" y="3918216"/>
                  </a:lnTo>
                  <a:lnTo>
                    <a:pt x="10973448" y="3916667"/>
                  </a:lnTo>
                  <a:lnTo>
                    <a:pt x="10965802" y="3918216"/>
                  </a:lnTo>
                  <a:lnTo>
                    <a:pt x="10959554" y="3922420"/>
                  </a:lnTo>
                  <a:lnTo>
                    <a:pt x="10955338" y="3928668"/>
                  </a:lnTo>
                  <a:lnTo>
                    <a:pt x="10953801" y="3936314"/>
                  </a:lnTo>
                  <a:lnTo>
                    <a:pt x="10955338" y="3943972"/>
                  </a:lnTo>
                  <a:lnTo>
                    <a:pt x="10959554" y="3950208"/>
                  </a:lnTo>
                  <a:lnTo>
                    <a:pt x="10965802" y="3954424"/>
                  </a:lnTo>
                  <a:lnTo>
                    <a:pt x="10973448" y="3955961"/>
                  </a:lnTo>
                  <a:lnTo>
                    <a:pt x="10981093" y="3954424"/>
                  </a:lnTo>
                  <a:lnTo>
                    <a:pt x="10987329" y="3950208"/>
                  </a:lnTo>
                  <a:lnTo>
                    <a:pt x="10991545" y="3943972"/>
                  </a:lnTo>
                  <a:lnTo>
                    <a:pt x="10993095" y="3936314"/>
                  </a:lnTo>
                  <a:close/>
                </a:path>
                <a:path w="14841219" h="10718800" extrusionOk="0">
                  <a:moveTo>
                    <a:pt x="10993095" y="3836225"/>
                  </a:moveTo>
                  <a:lnTo>
                    <a:pt x="10991545" y="3828580"/>
                  </a:lnTo>
                  <a:lnTo>
                    <a:pt x="10987329" y="3822331"/>
                  </a:lnTo>
                  <a:lnTo>
                    <a:pt x="10981093" y="3818128"/>
                  </a:lnTo>
                  <a:lnTo>
                    <a:pt x="10973448" y="3816578"/>
                  </a:lnTo>
                  <a:lnTo>
                    <a:pt x="10965802" y="3818128"/>
                  </a:lnTo>
                  <a:lnTo>
                    <a:pt x="10959554" y="3822331"/>
                  </a:lnTo>
                  <a:lnTo>
                    <a:pt x="10955338" y="3828580"/>
                  </a:lnTo>
                  <a:lnTo>
                    <a:pt x="10953801" y="3836225"/>
                  </a:lnTo>
                  <a:lnTo>
                    <a:pt x="10955338" y="3843871"/>
                  </a:lnTo>
                  <a:lnTo>
                    <a:pt x="10959554" y="3850106"/>
                  </a:lnTo>
                  <a:lnTo>
                    <a:pt x="10965802" y="3854323"/>
                  </a:lnTo>
                  <a:lnTo>
                    <a:pt x="10973448" y="3855872"/>
                  </a:lnTo>
                  <a:lnTo>
                    <a:pt x="10981093" y="3854323"/>
                  </a:lnTo>
                  <a:lnTo>
                    <a:pt x="10987329" y="3850106"/>
                  </a:lnTo>
                  <a:lnTo>
                    <a:pt x="10991545" y="3843871"/>
                  </a:lnTo>
                  <a:lnTo>
                    <a:pt x="10993095" y="3836225"/>
                  </a:lnTo>
                  <a:close/>
                </a:path>
                <a:path w="14841219" h="10718800" extrusionOk="0">
                  <a:moveTo>
                    <a:pt x="10993095" y="3736124"/>
                  </a:moveTo>
                  <a:lnTo>
                    <a:pt x="10991545" y="3728478"/>
                  </a:lnTo>
                  <a:lnTo>
                    <a:pt x="10987342" y="3722230"/>
                  </a:lnTo>
                  <a:lnTo>
                    <a:pt x="10981093" y="3718014"/>
                  </a:lnTo>
                  <a:lnTo>
                    <a:pt x="10973448" y="3716477"/>
                  </a:lnTo>
                  <a:lnTo>
                    <a:pt x="10965802" y="3718014"/>
                  </a:lnTo>
                  <a:lnTo>
                    <a:pt x="10959554" y="3722230"/>
                  </a:lnTo>
                  <a:lnTo>
                    <a:pt x="10955338" y="3728478"/>
                  </a:lnTo>
                  <a:lnTo>
                    <a:pt x="10953801" y="3736124"/>
                  </a:lnTo>
                  <a:lnTo>
                    <a:pt x="10955338" y="3743769"/>
                  </a:lnTo>
                  <a:lnTo>
                    <a:pt x="10959554" y="3750018"/>
                  </a:lnTo>
                  <a:lnTo>
                    <a:pt x="10965802" y="3754221"/>
                  </a:lnTo>
                  <a:lnTo>
                    <a:pt x="10973448" y="3755771"/>
                  </a:lnTo>
                  <a:lnTo>
                    <a:pt x="10981093" y="3754221"/>
                  </a:lnTo>
                  <a:lnTo>
                    <a:pt x="10987342" y="3750018"/>
                  </a:lnTo>
                  <a:lnTo>
                    <a:pt x="10991545" y="3743769"/>
                  </a:lnTo>
                  <a:lnTo>
                    <a:pt x="10993095" y="3736124"/>
                  </a:lnTo>
                  <a:close/>
                </a:path>
                <a:path w="14841219" h="10718800" extrusionOk="0">
                  <a:moveTo>
                    <a:pt x="10993095" y="3636022"/>
                  </a:moveTo>
                  <a:lnTo>
                    <a:pt x="10991545" y="3628377"/>
                  </a:lnTo>
                  <a:lnTo>
                    <a:pt x="10987342" y="3622141"/>
                  </a:lnTo>
                  <a:lnTo>
                    <a:pt x="10981093" y="3617925"/>
                  </a:lnTo>
                  <a:lnTo>
                    <a:pt x="10973448" y="3616375"/>
                  </a:lnTo>
                  <a:lnTo>
                    <a:pt x="10965802" y="3617925"/>
                  </a:lnTo>
                  <a:lnTo>
                    <a:pt x="10959554" y="3622141"/>
                  </a:lnTo>
                  <a:lnTo>
                    <a:pt x="10955338" y="3628377"/>
                  </a:lnTo>
                  <a:lnTo>
                    <a:pt x="10953801" y="3636022"/>
                  </a:lnTo>
                  <a:lnTo>
                    <a:pt x="10955338" y="3643668"/>
                  </a:lnTo>
                  <a:lnTo>
                    <a:pt x="10959554" y="3649916"/>
                  </a:lnTo>
                  <a:lnTo>
                    <a:pt x="10965802" y="3654133"/>
                  </a:lnTo>
                  <a:lnTo>
                    <a:pt x="10973448" y="3655669"/>
                  </a:lnTo>
                  <a:lnTo>
                    <a:pt x="10981093" y="3654133"/>
                  </a:lnTo>
                  <a:lnTo>
                    <a:pt x="10987342" y="3649916"/>
                  </a:lnTo>
                  <a:lnTo>
                    <a:pt x="10991545" y="3643668"/>
                  </a:lnTo>
                  <a:lnTo>
                    <a:pt x="10993095" y="3636022"/>
                  </a:lnTo>
                  <a:close/>
                </a:path>
                <a:path w="14841219" h="10718800" extrusionOk="0">
                  <a:moveTo>
                    <a:pt x="10993095" y="3535934"/>
                  </a:moveTo>
                  <a:lnTo>
                    <a:pt x="10991545" y="3528288"/>
                  </a:lnTo>
                  <a:lnTo>
                    <a:pt x="10987342" y="3522040"/>
                  </a:lnTo>
                  <a:lnTo>
                    <a:pt x="10981093" y="3517823"/>
                  </a:lnTo>
                  <a:lnTo>
                    <a:pt x="10973448" y="3516274"/>
                  </a:lnTo>
                  <a:lnTo>
                    <a:pt x="10965802" y="3517823"/>
                  </a:lnTo>
                  <a:lnTo>
                    <a:pt x="10959554" y="3522040"/>
                  </a:lnTo>
                  <a:lnTo>
                    <a:pt x="10955338" y="3528288"/>
                  </a:lnTo>
                  <a:lnTo>
                    <a:pt x="10953801" y="3535934"/>
                  </a:lnTo>
                  <a:lnTo>
                    <a:pt x="10955338" y="3543579"/>
                  </a:lnTo>
                  <a:lnTo>
                    <a:pt x="10959554" y="3549815"/>
                  </a:lnTo>
                  <a:lnTo>
                    <a:pt x="10965802" y="3554031"/>
                  </a:lnTo>
                  <a:lnTo>
                    <a:pt x="10973448" y="3555568"/>
                  </a:lnTo>
                  <a:lnTo>
                    <a:pt x="10981093" y="3554031"/>
                  </a:lnTo>
                  <a:lnTo>
                    <a:pt x="10987342" y="3549815"/>
                  </a:lnTo>
                  <a:lnTo>
                    <a:pt x="10991545" y="3543579"/>
                  </a:lnTo>
                  <a:lnTo>
                    <a:pt x="10993095" y="3535934"/>
                  </a:lnTo>
                  <a:close/>
                </a:path>
                <a:path w="14841219" h="10718800" extrusionOk="0">
                  <a:moveTo>
                    <a:pt x="10993095" y="3435832"/>
                  </a:moveTo>
                  <a:lnTo>
                    <a:pt x="10991545" y="3428187"/>
                  </a:lnTo>
                  <a:lnTo>
                    <a:pt x="10987342" y="3421951"/>
                  </a:lnTo>
                  <a:lnTo>
                    <a:pt x="10981093" y="3417735"/>
                  </a:lnTo>
                  <a:lnTo>
                    <a:pt x="10973448" y="3416198"/>
                  </a:lnTo>
                  <a:lnTo>
                    <a:pt x="10965802" y="3417735"/>
                  </a:lnTo>
                  <a:lnTo>
                    <a:pt x="10959554" y="3421951"/>
                  </a:lnTo>
                  <a:lnTo>
                    <a:pt x="10955338" y="3428187"/>
                  </a:lnTo>
                  <a:lnTo>
                    <a:pt x="10953801" y="3435832"/>
                  </a:lnTo>
                  <a:lnTo>
                    <a:pt x="10955338" y="3443478"/>
                  </a:lnTo>
                  <a:lnTo>
                    <a:pt x="10959554" y="3449726"/>
                  </a:lnTo>
                  <a:lnTo>
                    <a:pt x="10965802" y="3453930"/>
                  </a:lnTo>
                  <a:lnTo>
                    <a:pt x="10973448" y="3455479"/>
                  </a:lnTo>
                  <a:lnTo>
                    <a:pt x="10981093" y="3453930"/>
                  </a:lnTo>
                  <a:lnTo>
                    <a:pt x="10987342" y="3449726"/>
                  </a:lnTo>
                  <a:lnTo>
                    <a:pt x="10991545" y="3443478"/>
                  </a:lnTo>
                  <a:lnTo>
                    <a:pt x="10993095" y="3435832"/>
                  </a:lnTo>
                  <a:close/>
                </a:path>
                <a:path w="14841219" h="10718800" extrusionOk="0">
                  <a:moveTo>
                    <a:pt x="10993095" y="3335744"/>
                  </a:moveTo>
                  <a:lnTo>
                    <a:pt x="10991545" y="3328098"/>
                  </a:lnTo>
                  <a:lnTo>
                    <a:pt x="10987342" y="3321850"/>
                  </a:lnTo>
                  <a:lnTo>
                    <a:pt x="10981093" y="3317633"/>
                  </a:lnTo>
                  <a:lnTo>
                    <a:pt x="10973448" y="3316084"/>
                  </a:lnTo>
                  <a:lnTo>
                    <a:pt x="10965802" y="3317633"/>
                  </a:lnTo>
                  <a:lnTo>
                    <a:pt x="10959554" y="3321850"/>
                  </a:lnTo>
                  <a:lnTo>
                    <a:pt x="10955338" y="3328098"/>
                  </a:lnTo>
                  <a:lnTo>
                    <a:pt x="10953801" y="3335744"/>
                  </a:lnTo>
                  <a:lnTo>
                    <a:pt x="10955338" y="3343389"/>
                  </a:lnTo>
                  <a:lnTo>
                    <a:pt x="10959554" y="3349625"/>
                  </a:lnTo>
                  <a:lnTo>
                    <a:pt x="10965802" y="3353841"/>
                  </a:lnTo>
                  <a:lnTo>
                    <a:pt x="10973448" y="3355390"/>
                  </a:lnTo>
                  <a:lnTo>
                    <a:pt x="10981093" y="3353841"/>
                  </a:lnTo>
                  <a:lnTo>
                    <a:pt x="10987342" y="3349625"/>
                  </a:lnTo>
                  <a:lnTo>
                    <a:pt x="10991545" y="3343389"/>
                  </a:lnTo>
                  <a:lnTo>
                    <a:pt x="10993095" y="3335744"/>
                  </a:lnTo>
                  <a:close/>
                </a:path>
                <a:path w="14841219" h="10718800" extrusionOk="0">
                  <a:moveTo>
                    <a:pt x="10993095" y="3235642"/>
                  </a:moveTo>
                  <a:lnTo>
                    <a:pt x="10991545" y="3227997"/>
                  </a:lnTo>
                  <a:lnTo>
                    <a:pt x="10987342" y="3221748"/>
                  </a:lnTo>
                  <a:lnTo>
                    <a:pt x="10981093" y="3217532"/>
                  </a:lnTo>
                  <a:lnTo>
                    <a:pt x="10973448" y="3215995"/>
                  </a:lnTo>
                  <a:lnTo>
                    <a:pt x="10965802" y="3217532"/>
                  </a:lnTo>
                  <a:lnTo>
                    <a:pt x="10959554" y="3221748"/>
                  </a:lnTo>
                  <a:lnTo>
                    <a:pt x="10955338" y="3227997"/>
                  </a:lnTo>
                  <a:lnTo>
                    <a:pt x="10953801" y="3235642"/>
                  </a:lnTo>
                  <a:lnTo>
                    <a:pt x="10955338" y="3243288"/>
                  </a:lnTo>
                  <a:lnTo>
                    <a:pt x="10959554" y="3249536"/>
                  </a:lnTo>
                  <a:lnTo>
                    <a:pt x="10965802" y="3253740"/>
                  </a:lnTo>
                  <a:lnTo>
                    <a:pt x="10973448" y="3255289"/>
                  </a:lnTo>
                  <a:lnTo>
                    <a:pt x="10981093" y="3253740"/>
                  </a:lnTo>
                  <a:lnTo>
                    <a:pt x="10987342" y="3249536"/>
                  </a:lnTo>
                  <a:lnTo>
                    <a:pt x="10991545" y="3243288"/>
                  </a:lnTo>
                  <a:lnTo>
                    <a:pt x="10993095" y="3235642"/>
                  </a:lnTo>
                  <a:close/>
                </a:path>
                <a:path w="14841219" h="10718800" extrusionOk="0">
                  <a:moveTo>
                    <a:pt x="10993095" y="3135541"/>
                  </a:moveTo>
                  <a:lnTo>
                    <a:pt x="10991545" y="3127895"/>
                  </a:lnTo>
                  <a:lnTo>
                    <a:pt x="10987342" y="3121647"/>
                  </a:lnTo>
                  <a:lnTo>
                    <a:pt x="10981093" y="3117443"/>
                  </a:lnTo>
                  <a:lnTo>
                    <a:pt x="10973448" y="3115894"/>
                  </a:lnTo>
                  <a:lnTo>
                    <a:pt x="10965802" y="3117443"/>
                  </a:lnTo>
                  <a:lnTo>
                    <a:pt x="10959554" y="3121647"/>
                  </a:lnTo>
                  <a:lnTo>
                    <a:pt x="10955338" y="3127895"/>
                  </a:lnTo>
                  <a:lnTo>
                    <a:pt x="10953801" y="3135541"/>
                  </a:lnTo>
                  <a:lnTo>
                    <a:pt x="10955338" y="3143186"/>
                  </a:lnTo>
                  <a:lnTo>
                    <a:pt x="10959554" y="3149435"/>
                  </a:lnTo>
                  <a:lnTo>
                    <a:pt x="10965802" y="3153638"/>
                  </a:lnTo>
                  <a:lnTo>
                    <a:pt x="10973448" y="3155188"/>
                  </a:lnTo>
                  <a:lnTo>
                    <a:pt x="10981093" y="3153638"/>
                  </a:lnTo>
                  <a:lnTo>
                    <a:pt x="10987342" y="3149435"/>
                  </a:lnTo>
                  <a:lnTo>
                    <a:pt x="10991545" y="3143186"/>
                  </a:lnTo>
                  <a:lnTo>
                    <a:pt x="10993095" y="3135541"/>
                  </a:lnTo>
                  <a:close/>
                </a:path>
                <a:path w="14841219" h="10718800" extrusionOk="0">
                  <a:moveTo>
                    <a:pt x="10993095" y="3035452"/>
                  </a:moveTo>
                  <a:lnTo>
                    <a:pt x="10991545" y="3027807"/>
                  </a:lnTo>
                  <a:lnTo>
                    <a:pt x="10987342" y="3021558"/>
                  </a:lnTo>
                  <a:lnTo>
                    <a:pt x="10981093" y="3017342"/>
                  </a:lnTo>
                  <a:lnTo>
                    <a:pt x="10973448" y="3015805"/>
                  </a:lnTo>
                  <a:lnTo>
                    <a:pt x="10965802" y="3017342"/>
                  </a:lnTo>
                  <a:lnTo>
                    <a:pt x="10959554" y="3021558"/>
                  </a:lnTo>
                  <a:lnTo>
                    <a:pt x="10955338" y="3027807"/>
                  </a:lnTo>
                  <a:lnTo>
                    <a:pt x="10953801" y="3035452"/>
                  </a:lnTo>
                  <a:lnTo>
                    <a:pt x="10955338" y="3043097"/>
                  </a:lnTo>
                  <a:lnTo>
                    <a:pt x="10959554" y="3049346"/>
                  </a:lnTo>
                  <a:lnTo>
                    <a:pt x="10965802" y="3053550"/>
                  </a:lnTo>
                  <a:lnTo>
                    <a:pt x="10973448" y="3055099"/>
                  </a:lnTo>
                  <a:lnTo>
                    <a:pt x="10981093" y="3053550"/>
                  </a:lnTo>
                  <a:lnTo>
                    <a:pt x="10987342" y="3049346"/>
                  </a:lnTo>
                  <a:lnTo>
                    <a:pt x="10991545" y="3043097"/>
                  </a:lnTo>
                  <a:lnTo>
                    <a:pt x="10993095" y="3035452"/>
                  </a:lnTo>
                  <a:close/>
                </a:path>
                <a:path w="14841219" h="10718800" extrusionOk="0">
                  <a:moveTo>
                    <a:pt x="10993095" y="2935351"/>
                  </a:moveTo>
                  <a:lnTo>
                    <a:pt x="10991545" y="2927705"/>
                  </a:lnTo>
                  <a:lnTo>
                    <a:pt x="10987342" y="2921470"/>
                  </a:lnTo>
                  <a:lnTo>
                    <a:pt x="10981093" y="2917253"/>
                  </a:lnTo>
                  <a:lnTo>
                    <a:pt x="10973448" y="2915716"/>
                  </a:lnTo>
                  <a:lnTo>
                    <a:pt x="10965802" y="2917253"/>
                  </a:lnTo>
                  <a:lnTo>
                    <a:pt x="10959554" y="2921470"/>
                  </a:lnTo>
                  <a:lnTo>
                    <a:pt x="10955338" y="2927705"/>
                  </a:lnTo>
                  <a:lnTo>
                    <a:pt x="10953801" y="2935351"/>
                  </a:lnTo>
                  <a:lnTo>
                    <a:pt x="10955338" y="2943009"/>
                  </a:lnTo>
                  <a:lnTo>
                    <a:pt x="10959554" y="2949257"/>
                  </a:lnTo>
                  <a:lnTo>
                    <a:pt x="10965802" y="2953461"/>
                  </a:lnTo>
                  <a:lnTo>
                    <a:pt x="10973448" y="2955010"/>
                  </a:lnTo>
                  <a:lnTo>
                    <a:pt x="10981093" y="2953461"/>
                  </a:lnTo>
                  <a:lnTo>
                    <a:pt x="10987342" y="2949257"/>
                  </a:lnTo>
                  <a:lnTo>
                    <a:pt x="10991545" y="2943009"/>
                  </a:lnTo>
                  <a:lnTo>
                    <a:pt x="10993095" y="2935351"/>
                  </a:lnTo>
                  <a:close/>
                </a:path>
                <a:path w="14841219" h="10718800" extrusionOk="0">
                  <a:moveTo>
                    <a:pt x="10993095" y="2835262"/>
                  </a:moveTo>
                  <a:lnTo>
                    <a:pt x="10991545" y="2827617"/>
                  </a:lnTo>
                  <a:lnTo>
                    <a:pt x="10987342" y="2821368"/>
                  </a:lnTo>
                  <a:lnTo>
                    <a:pt x="10981093" y="2817152"/>
                  </a:lnTo>
                  <a:lnTo>
                    <a:pt x="10973448" y="2815602"/>
                  </a:lnTo>
                  <a:lnTo>
                    <a:pt x="10965802" y="2817152"/>
                  </a:lnTo>
                  <a:lnTo>
                    <a:pt x="10959554" y="2821368"/>
                  </a:lnTo>
                  <a:lnTo>
                    <a:pt x="10955338" y="2827617"/>
                  </a:lnTo>
                  <a:lnTo>
                    <a:pt x="10953801" y="2835262"/>
                  </a:lnTo>
                  <a:lnTo>
                    <a:pt x="10955338" y="2842907"/>
                  </a:lnTo>
                  <a:lnTo>
                    <a:pt x="10959554" y="2849156"/>
                  </a:lnTo>
                  <a:lnTo>
                    <a:pt x="10965802" y="2853372"/>
                  </a:lnTo>
                  <a:lnTo>
                    <a:pt x="10973448" y="2854909"/>
                  </a:lnTo>
                  <a:lnTo>
                    <a:pt x="10981093" y="2853372"/>
                  </a:lnTo>
                  <a:lnTo>
                    <a:pt x="10987342" y="2849156"/>
                  </a:lnTo>
                  <a:lnTo>
                    <a:pt x="10991545" y="2842907"/>
                  </a:lnTo>
                  <a:lnTo>
                    <a:pt x="10993095" y="2835262"/>
                  </a:lnTo>
                  <a:close/>
                </a:path>
                <a:path w="14841219" h="10718800" extrusionOk="0">
                  <a:moveTo>
                    <a:pt x="10993095" y="2735173"/>
                  </a:moveTo>
                  <a:lnTo>
                    <a:pt x="10991545" y="2727515"/>
                  </a:lnTo>
                  <a:lnTo>
                    <a:pt x="10987342" y="2721279"/>
                  </a:lnTo>
                  <a:lnTo>
                    <a:pt x="10981093" y="2717063"/>
                  </a:lnTo>
                  <a:lnTo>
                    <a:pt x="10973448" y="2715514"/>
                  </a:lnTo>
                  <a:lnTo>
                    <a:pt x="10965802" y="2717063"/>
                  </a:lnTo>
                  <a:lnTo>
                    <a:pt x="10959554" y="2721279"/>
                  </a:lnTo>
                  <a:lnTo>
                    <a:pt x="10955338" y="2727515"/>
                  </a:lnTo>
                  <a:lnTo>
                    <a:pt x="10953801" y="2735173"/>
                  </a:lnTo>
                  <a:lnTo>
                    <a:pt x="10955338" y="2742806"/>
                  </a:lnTo>
                  <a:lnTo>
                    <a:pt x="10959554" y="2749054"/>
                  </a:lnTo>
                  <a:lnTo>
                    <a:pt x="10965802" y="2753258"/>
                  </a:lnTo>
                  <a:lnTo>
                    <a:pt x="10973448" y="2754807"/>
                  </a:lnTo>
                  <a:lnTo>
                    <a:pt x="10981093" y="2753258"/>
                  </a:lnTo>
                  <a:lnTo>
                    <a:pt x="10987342" y="2749054"/>
                  </a:lnTo>
                  <a:lnTo>
                    <a:pt x="10991545" y="2742806"/>
                  </a:lnTo>
                  <a:lnTo>
                    <a:pt x="10993095" y="2735173"/>
                  </a:lnTo>
                  <a:close/>
                </a:path>
                <a:path w="14841219" h="10718800" extrusionOk="0">
                  <a:moveTo>
                    <a:pt x="10993095" y="2635059"/>
                  </a:moveTo>
                  <a:lnTo>
                    <a:pt x="10991545" y="2627414"/>
                  </a:lnTo>
                  <a:lnTo>
                    <a:pt x="10987342" y="2621165"/>
                  </a:lnTo>
                  <a:lnTo>
                    <a:pt x="10981093" y="2616962"/>
                  </a:lnTo>
                  <a:lnTo>
                    <a:pt x="10973448" y="2615412"/>
                  </a:lnTo>
                  <a:lnTo>
                    <a:pt x="10965802" y="2616962"/>
                  </a:lnTo>
                  <a:lnTo>
                    <a:pt x="10959554" y="2621165"/>
                  </a:lnTo>
                  <a:lnTo>
                    <a:pt x="10955338" y="2627414"/>
                  </a:lnTo>
                  <a:lnTo>
                    <a:pt x="10953801" y="2635059"/>
                  </a:lnTo>
                  <a:lnTo>
                    <a:pt x="10955338" y="2642705"/>
                  </a:lnTo>
                  <a:lnTo>
                    <a:pt x="10959554" y="2648953"/>
                  </a:lnTo>
                  <a:lnTo>
                    <a:pt x="10965802" y="2653169"/>
                  </a:lnTo>
                  <a:lnTo>
                    <a:pt x="10973448" y="2654719"/>
                  </a:lnTo>
                  <a:lnTo>
                    <a:pt x="10981093" y="2653169"/>
                  </a:lnTo>
                  <a:lnTo>
                    <a:pt x="10987342" y="2648953"/>
                  </a:lnTo>
                  <a:lnTo>
                    <a:pt x="10991545" y="2642705"/>
                  </a:lnTo>
                  <a:lnTo>
                    <a:pt x="10993095" y="2635059"/>
                  </a:lnTo>
                  <a:close/>
                </a:path>
                <a:path w="14841219" h="10718800" extrusionOk="0">
                  <a:moveTo>
                    <a:pt x="10993095" y="2534958"/>
                  </a:moveTo>
                  <a:lnTo>
                    <a:pt x="10991545" y="2527325"/>
                  </a:lnTo>
                  <a:lnTo>
                    <a:pt x="10987342" y="2521077"/>
                  </a:lnTo>
                  <a:lnTo>
                    <a:pt x="10981093" y="2516873"/>
                  </a:lnTo>
                  <a:lnTo>
                    <a:pt x="10973448" y="2515324"/>
                  </a:lnTo>
                  <a:lnTo>
                    <a:pt x="10965802" y="2516873"/>
                  </a:lnTo>
                  <a:lnTo>
                    <a:pt x="10959554" y="2521077"/>
                  </a:lnTo>
                  <a:lnTo>
                    <a:pt x="10955338" y="2527325"/>
                  </a:lnTo>
                  <a:lnTo>
                    <a:pt x="10953801" y="2534958"/>
                  </a:lnTo>
                  <a:lnTo>
                    <a:pt x="10955338" y="2542616"/>
                  </a:lnTo>
                  <a:lnTo>
                    <a:pt x="10959554" y="2548864"/>
                  </a:lnTo>
                  <a:lnTo>
                    <a:pt x="10965802" y="2553081"/>
                  </a:lnTo>
                  <a:lnTo>
                    <a:pt x="10973448" y="2554617"/>
                  </a:lnTo>
                  <a:lnTo>
                    <a:pt x="10981093" y="2553081"/>
                  </a:lnTo>
                  <a:lnTo>
                    <a:pt x="10987342" y="2548864"/>
                  </a:lnTo>
                  <a:lnTo>
                    <a:pt x="10991545" y="2542616"/>
                  </a:lnTo>
                  <a:lnTo>
                    <a:pt x="10993095" y="2534958"/>
                  </a:lnTo>
                  <a:close/>
                </a:path>
                <a:path w="14841219" h="10718800" extrusionOk="0">
                  <a:moveTo>
                    <a:pt x="10993095" y="2434869"/>
                  </a:moveTo>
                  <a:lnTo>
                    <a:pt x="10991545" y="2427224"/>
                  </a:lnTo>
                  <a:lnTo>
                    <a:pt x="10987342" y="2420988"/>
                  </a:lnTo>
                  <a:lnTo>
                    <a:pt x="10981093" y="2416772"/>
                  </a:lnTo>
                  <a:lnTo>
                    <a:pt x="10973448" y="2415235"/>
                  </a:lnTo>
                  <a:lnTo>
                    <a:pt x="10965802" y="2416772"/>
                  </a:lnTo>
                  <a:lnTo>
                    <a:pt x="10959554" y="2420988"/>
                  </a:lnTo>
                  <a:lnTo>
                    <a:pt x="10955338" y="2427224"/>
                  </a:lnTo>
                  <a:lnTo>
                    <a:pt x="10953801" y="2434869"/>
                  </a:lnTo>
                  <a:lnTo>
                    <a:pt x="10955338" y="2442527"/>
                  </a:lnTo>
                  <a:lnTo>
                    <a:pt x="10959554" y="2448776"/>
                  </a:lnTo>
                  <a:lnTo>
                    <a:pt x="10965802" y="2452992"/>
                  </a:lnTo>
                  <a:lnTo>
                    <a:pt x="10973448" y="2454529"/>
                  </a:lnTo>
                  <a:lnTo>
                    <a:pt x="10981093" y="2452992"/>
                  </a:lnTo>
                  <a:lnTo>
                    <a:pt x="10987342" y="2448776"/>
                  </a:lnTo>
                  <a:lnTo>
                    <a:pt x="10991545" y="2442527"/>
                  </a:lnTo>
                  <a:lnTo>
                    <a:pt x="10993095" y="2434869"/>
                  </a:lnTo>
                  <a:close/>
                </a:path>
                <a:path w="14841219" h="10718800" extrusionOk="0">
                  <a:moveTo>
                    <a:pt x="10993095" y="2334780"/>
                  </a:moveTo>
                  <a:lnTo>
                    <a:pt x="10991545" y="2327135"/>
                  </a:lnTo>
                  <a:lnTo>
                    <a:pt x="10987329" y="2320887"/>
                  </a:lnTo>
                  <a:lnTo>
                    <a:pt x="10981093" y="2316683"/>
                  </a:lnTo>
                  <a:lnTo>
                    <a:pt x="10973448" y="2315133"/>
                  </a:lnTo>
                  <a:lnTo>
                    <a:pt x="10965802" y="2316683"/>
                  </a:lnTo>
                  <a:lnTo>
                    <a:pt x="10959554" y="2320887"/>
                  </a:lnTo>
                  <a:lnTo>
                    <a:pt x="10955338" y="2327135"/>
                  </a:lnTo>
                  <a:lnTo>
                    <a:pt x="10953801" y="2334780"/>
                  </a:lnTo>
                  <a:lnTo>
                    <a:pt x="10955338" y="2342426"/>
                  </a:lnTo>
                  <a:lnTo>
                    <a:pt x="10959554" y="2348674"/>
                  </a:lnTo>
                  <a:lnTo>
                    <a:pt x="10965802" y="2352878"/>
                  </a:lnTo>
                  <a:lnTo>
                    <a:pt x="10973448" y="2354427"/>
                  </a:lnTo>
                  <a:lnTo>
                    <a:pt x="10981093" y="2352878"/>
                  </a:lnTo>
                  <a:lnTo>
                    <a:pt x="10987329" y="2348674"/>
                  </a:lnTo>
                  <a:lnTo>
                    <a:pt x="10991545" y="2342426"/>
                  </a:lnTo>
                  <a:lnTo>
                    <a:pt x="10993095" y="2334780"/>
                  </a:lnTo>
                  <a:close/>
                </a:path>
                <a:path w="14841219" h="10718800" extrusionOk="0">
                  <a:moveTo>
                    <a:pt x="10993095" y="2234679"/>
                  </a:moveTo>
                  <a:lnTo>
                    <a:pt x="10991545" y="2227034"/>
                  </a:lnTo>
                  <a:lnTo>
                    <a:pt x="10987329" y="2220785"/>
                  </a:lnTo>
                  <a:lnTo>
                    <a:pt x="10981093" y="2216581"/>
                  </a:lnTo>
                  <a:lnTo>
                    <a:pt x="10973448" y="2215032"/>
                  </a:lnTo>
                  <a:lnTo>
                    <a:pt x="10965802" y="2216581"/>
                  </a:lnTo>
                  <a:lnTo>
                    <a:pt x="10959554" y="2220785"/>
                  </a:lnTo>
                  <a:lnTo>
                    <a:pt x="10955338" y="2227034"/>
                  </a:lnTo>
                  <a:lnTo>
                    <a:pt x="10953801" y="2234679"/>
                  </a:lnTo>
                  <a:lnTo>
                    <a:pt x="10955338" y="2242324"/>
                  </a:lnTo>
                  <a:lnTo>
                    <a:pt x="10959554" y="2248573"/>
                  </a:lnTo>
                  <a:lnTo>
                    <a:pt x="10965802" y="2252789"/>
                  </a:lnTo>
                  <a:lnTo>
                    <a:pt x="10973448" y="2254326"/>
                  </a:lnTo>
                  <a:lnTo>
                    <a:pt x="10981093" y="2252789"/>
                  </a:lnTo>
                  <a:lnTo>
                    <a:pt x="10987329" y="2248573"/>
                  </a:lnTo>
                  <a:lnTo>
                    <a:pt x="10991545" y="2242324"/>
                  </a:lnTo>
                  <a:lnTo>
                    <a:pt x="10993095" y="2234679"/>
                  </a:lnTo>
                  <a:close/>
                </a:path>
                <a:path w="14841219" h="10718800" extrusionOk="0">
                  <a:moveTo>
                    <a:pt x="10993095" y="2134590"/>
                  </a:moveTo>
                  <a:lnTo>
                    <a:pt x="10991545" y="2126932"/>
                  </a:lnTo>
                  <a:lnTo>
                    <a:pt x="10987342" y="2120696"/>
                  </a:lnTo>
                  <a:lnTo>
                    <a:pt x="10981093" y="2116480"/>
                  </a:lnTo>
                  <a:lnTo>
                    <a:pt x="10973448" y="2114931"/>
                  </a:lnTo>
                  <a:lnTo>
                    <a:pt x="10965802" y="2116480"/>
                  </a:lnTo>
                  <a:lnTo>
                    <a:pt x="10959554" y="2120696"/>
                  </a:lnTo>
                  <a:lnTo>
                    <a:pt x="10955338" y="2126932"/>
                  </a:lnTo>
                  <a:lnTo>
                    <a:pt x="10953801" y="2134590"/>
                  </a:lnTo>
                  <a:lnTo>
                    <a:pt x="10955338" y="2142236"/>
                  </a:lnTo>
                  <a:lnTo>
                    <a:pt x="10959554" y="2148484"/>
                  </a:lnTo>
                  <a:lnTo>
                    <a:pt x="10965802" y="2152688"/>
                  </a:lnTo>
                  <a:lnTo>
                    <a:pt x="10973448" y="2154224"/>
                  </a:lnTo>
                  <a:lnTo>
                    <a:pt x="10981093" y="2152688"/>
                  </a:lnTo>
                  <a:lnTo>
                    <a:pt x="10987342" y="2148484"/>
                  </a:lnTo>
                  <a:lnTo>
                    <a:pt x="10991545" y="2142236"/>
                  </a:lnTo>
                  <a:lnTo>
                    <a:pt x="10993095" y="2134590"/>
                  </a:lnTo>
                  <a:close/>
                </a:path>
                <a:path w="14841219" h="10718800" extrusionOk="0">
                  <a:moveTo>
                    <a:pt x="10993095" y="2034489"/>
                  </a:moveTo>
                  <a:lnTo>
                    <a:pt x="10991545" y="2026843"/>
                  </a:lnTo>
                  <a:lnTo>
                    <a:pt x="10987342" y="2020595"/>
                  </a:lnTo>
                  <a:lnTo>
                    <a:pt x="10981093" y="2016379"/>
                  </a:lnTo>
                  <a:lnTo>
                    <a:pt x="10973448" y="2014842"/>
                  </a:lnTo>
                  <a:lnTo>
                    <a:pt x="10965802" y="2016379"/>
                  </a:lnTo>
                  <a:lnTo>
                    <a:pt x="10959554" y="2020595"/>
                  </a:lnTo>
                  <a:lnTo>
                    <a:pt x="10955338" y="2026843"/>
                  </a:lnTo>
                  <a:lnTo>
                    <a:pt x="10953801" y="2034489"/>
                  </a:lnTo>
                  <a:lnTo>
                    <a:pt x="10955338" y="2042134"/>
                  </a:lnTo>
                  <a:lnTo>
                    <a:pt x="10959554" y="2048383"/>
                  </a:lnTo>
                  <a:lnTo>
                    <a:pt x="10965802" y="2052586"/>
                  </a:lnTo>
                  <a:lnTo>
                    <a:pt x="10973448" y="2054123"/>
                  </a:lnTo>
                  <a:lnTo>
                    <a:pt x="10981093" y="2052586"/>
                  </a:lnTo>
                  <a:lnTo>
                    <a:pt x="10987342" y="2048383"/>
                  </a:lnTo>
                  <a:lnTo>
                    <a:pt x="10991545" y="2042134"/>
                  </a:lnTo>
                  <a:lnTo>
                    <a:pt x="10993095" y="2034489"/>
                  </a:lnTo>
                  <a:close/>
                </a:path>
                <a:path w="14841219" h="10718800" extrusionOk="0">
                  <a:moveTo>
                    <a:pt x="10993095" y="1934387"/>
                  </a:moveTo>
                  <a:lnTo>
                    <a:pt x="10991545" y="1926742"/>
                  </a:lnTo>
                  <a:lnTo>
                    <a:pt x="10987342" y="1920506"/>
                  </a:lnTo>
                  <a:lnTo>
                    <a:pt x="10981093" y="1916290"/>
                  </a:lnTo>
                  <a:lnTo>
                    <a:pt x="10973448" y="1914740"/>
                  </a:lnTo>
                  <a:lnTo>
                    <a:pt x="10965802" y="1916290"/>
                  </a:lnTo>
                  <a:lnTo>
                    <a:pt x="10959554" y="1920506"/>
                  </a:lnTo>
                  <a:lnTo>
                    <a:pt x="10955338" y="1926742"/>
                  </a:lnTo>
                  <a:lnTo>
                    <a:pt x="10953801" y="1934387"/>
                  </a:lnTo>
                  <a:lnTo>
                    <a:pt x="10955338" y="1942033"/>
                  </a:lnTo>
                  <a:lnTo>
                    <a:pt x="10959554" y="1948281"/>
                  </a:lnTo>
                  <a:lnTo>
                    <a:pt x="10965802" y="1952498"/>
                  </a:lnTo>
                  <a:lnTo>
                    <a:pt x="10973448" y="1954047"/>
                  </a:lnTo>
                  <a:lnTo>
                    <a:pt x="10981093" y="1952498"/>
                  </a:lnTo>
                  <a:lnTo>
                    <a:pt x="10987342" y="1948281"/>
                  </a:lnTo>
                  <a:lnTo>
                    <a:pt x="10991545" y="1942033"/>
                  </a:lnTo>
                  <a:lnTo>
                    <a:pt x="10993095" y="1934387"/>
                  </a:lnTo>
                  <a:close/>
                </a:path>
                <a:path w="14841219" h="10718800" extrusionOk="0">
                  <a:moveTo>
                    <a:pt x="10993095" y="1834299"/>
                  </a:moveTo>
                  <a:lnTo>
                    <a:pt x="10991545" y="1826653"/>
                  </a:lnTo>
                  <a:lnTo>
                    <a:pt x="10987342" y="1820405"/>
                  </a:lnTo>
                  <a:lnTo>
                    <a:pt x="10981093" y="1816201"/>
                  </a:lnTo>
                  <a:lnTo>
                    <a:pt x="10973448" y="1814652"/>
                  </a:lnTo>
                  <a:lnTo>
                    <a:pt x="10965802" y="1816201"/>
                  </a:lnTo>
                  <a:lnTo>
                    <a:pt x="10959554" y="1820405"/>
                  </a:lnTo>
                  <a:lnTo>
                    <a:pt x="10955338" y="1826653"/>
                  </a:lnTo>
                  <a:lnTo>
                    <a:pt x="10953801" y="1834299"/>
                  </a:lnTo>
                  <a:lnTo>
                    <a:pt x="10955338" y="1841944"/>
                  </a:lnTo>
                  <a:lnTo>
                    <a:pt x="10959554" y="1848192"/>
                  </a:lnTo>
                  <a:lnTo>
                    <a:pt x="10965802" y="1852396"/>
                  </a:lnTo>
                  <a:lnTo>
                    <a:pt x="10973448" y="1853946"/>
                  </a:lnTo>
                  <a:lnTo>
                    <a:pt x="10981093" y="1852396"/>
                  </a:lnTo>
                  <a:lnTo>
                    <a:pt x="10987342" y="1848192"/>
                  </a:lnTo>
                  <a:lnTo>
                    <a:pt x="10991545" y="1841944"/>
                  </a:lnTo>
                  <a:lnTo>
                    <a:pt x="10993095" y="1834299"/>
                  </a:lnTo>
                  <a:close/>
                </a:path>
                <a:path w="14841219" h="10718800" extrusionOk="0">
                  <a:moveTo>
                    <a:pt x="10993095" y="1734197"/>
                  </a:moveTo>
                  <a:lnTo>
                    <a:pt x="10991545" y="1726552"/>
                  </a:lnTo>
                  <a:lnTo>
                    <a:pt x="10987342" y="1720303"/>
                  </a:lnTo>
                  <a:lnTo>
                    <a:pt x="10981093" y="1716100"/>
                  </a:lnTo>
                  <a:lnTo>
                    <a:pt x="10973448" y="1714550"/>
                  </a:lnTo>
                  <a:lnTo>
                    <a:pt x="10965802" y="1716100"/>
                  </a:lnTo>
                  <a:lnTo>
                    <a:pt x="10959554" y="1720303"/>
                  </a:lnTo>
                  <a:lnTo>
                    <a:pt x="10955338" y="1726552"/>
                  </a:lnTo>
                  <a:lnTo>
                    <a:pt x="10953801" y="1734197"/>
                  </a:lnTo>
                  <a:lnTo>
                    <a:pt x="10955338" y="1741843"/>
                  </a:lnTo>
                  <a:lnTo>
                    <a:pt x="10959554" y="1748091"/>
                  </a:lnTo>
                  <a:lnTo>
                    <a:pt x="10965802" y="1752307"/>
                  </a:lnTo>
                  <a:lnTo>
                    <a:pt x="10973448" y="1753844"/>
                  </a:lnTo>
                  <a:lnTo>
                    <a:pt x="10981093" y="1752307"/>
                  </a:lnTo>
                  <a:lnTo>
                    <a:pt x="10987342" y="1748091"/>
                  </a:lnTo>
                  <a:lnTo>
                    <a:pt x="10991545" y="1741843"/>
                  </a:lnTo>
                  <a:lnTo>
                    <a:pt x="10993095" y="1734197"/>
                  </a:lnTo>
                  <a:close/>
                </a:path>
                <a:path w="14841219" h="10718800" extrusionOk="0">
                  <a:moveTo>
                    <a:pt x="10993095" y="1634109"/>
                  </a:moveTo>
                  <a:lnTo>
                    <a:pt x="10991545" y="1626450"/>
                  </a:lnTo>
                  <a:lnTo>
                    <a:pt x="10987342" y="1620215"/>
                  </a:lnTo>
                  <a:lnTo>
                    <a:pt x="10981093" y="1615998"/>
                  </a:lnTo>
                  <a:lnTo>
                    <a:pt x="10973448" y="1614449"/>
                  </a:lnTo>
                  <a:lnTo>
                    <a:pt x="10965802" y="1615998"/>
                  </a:lnTo>
                  <a:lnTo>
                    <a:pt x="10959554" y="1620215"/>
                  </a:lnTo>
                  <a:lnTo>
                    <a:pt x="10955338" y="1626450"/>
                  </a:lnTo>
                  <a:lnTo>
                    <a:pt x="10953801" y="1634109"/>
                  </a:lnTo>
                  <a:lnTo>
                    <a:pt x="10955338" y="1641754"/>
                  </a:lnTo>
                  <a:lnTo>
                    <a:pt x="10959554" y="1647990"/>
                  </a:lnTo>
                  <a:lnTo>
                    <a:pt x="10965802" y="1652206"/>
                  </a:lnTo>
                  <a:lnTo>
                    <a:pt x="10973448" y="1653743"/>
                  </a:lnTo>
                  <a:lnTo>
                    <a:pt x="10981093" y="1652206"/>
                  </a:lnTo>
                  <a:lnTo>
                    <a:pt x="10987342" y="1647990"/>
                  </a:lnTo>
                  <a:lnTo>
                    <a:pt x="10991545" y="1641754"/>
                  </a:lnTo>
                  <a:lnTo>
                    <a:pt x="10993095" y="1634109"/>
                  </a:lnTo>
                  <a:close/>
                </a:path>
                <a:path w="14841219" h="10718800" extrusionOk="0">
                  <a:moveTo>
                    <a:pt x="10993095" y="1534007"/>
                  </a:moveTo>
                  <a:lnTo>
                    <a:pt x="10991545" y="1526349"/>
                  </a:lnTo>
                  <a:lnTo>
                    <a:pt x="10987342" y="1520113"/>
                  </a:lnTo>
                  <a:lnTo>
                    <a:pt x="10981093" y="1515897"/>
                  </a:lnTo>
                  <a:lnTo>
                    <a:pt x="10973448" y="1514360"/>
                  </a:lnTo>
                  <a:lnTo>
                    <a:pt x="10965802" y="1515897"/>
                  </a:lnTo>
                  <a:lnTo>
                    <a:pt x="10959554" y="1520113"/>
                  </a:lnTo>
                  <a:lnTo>
                    <a:pt x="10955338" y="1526349"/>
                  </a:lnTo>
                  <a:lnTo>
                    <a:pt x="10953801" y="1534007"/>
                  </a:lnTo>
                  <a:lnTo>
                    <a:pt x="10955338" y="1541653"/>
                  </a:lnTo>
                  <a:lnTo>
                    <a:pt x="10959554" y="1547901"/>
                  </a:lnTo>
                  <a:lnTo>
                    <a:pt x="10965802" y="1552117"/>
                  </a:lnTo>
                  <a:lnTo>
                    <a:pt x="10973448" y="1553654"/>
                  </a:lnTo>
                  <a:lnTo>
                    <a:pt x="10981093" y="1552117"/>
                  </a:lnTo>
                  <a:lnTo>
                    <a:pt x="10987342" y="1547901"/>
                  </a:lnTo>
                  <a:lnTo>
                    <a:pt x="10991545" y="1541653"/>
                  </a:lnTo>
                  <a:lnTo>
                    <a:pt x="10993095" y="1534007"/>
                  </a:lnTo>
                  <a:close/>
                </a:path>
                <a:path w="14841219" h="10718800" extrusionOk="0">
                  <a:moveTo>
                    <a:pt x="10993095" y="1433918"/>
                  </a:moveTo>
                  <a:lnTo>
                    <a:pt x="10991545" y="1426260"/>
                  </a:lnTo>
                  <a:lnTo>
                    <a:pt x="10987342" y="1420012"/>
                  </a:lnTo>
                  <a:lnTo>
                    <a:pt x="10981093" y="1415808"/>
                  </a:lnTo>
                  <a:lnTo>
                    <a:pt x="10973448" y="1414259"/>
                  </a:lnTo>
                  <a:lnTo>
                    <a:pt x="10965802" y="1415808"/>
                  </a:lnTo>
                  <a:lnTo>
                    <a:pt x="10959554" y="1420012"/>
                  </a:lnTo>
                  <a:lnTo>
                    <a:pt x="10955338" y="1426260"/>
                  </a:lnTo>
                  <a:lnTo>
                    <a:pt x="10953801" y="1433918"/>
                  </a:lnTo>
                  <a:lnTo>
                    <a:pt x="10955338" y="1441564"/>
                  </a:lnTo>
                  <a:lnTo>
                    <a:pt x="10959554" y="1447812"/>
                  </a:lnTo>
                  <a:lnTo>
                    <a:pt x="10965802" y="1452016"/>
                  </a:lnTo>
                  <a:lnTo>
                    <a:pt x="10973448" y="1453565"/>
                  </a:lnTo>
                  <a:lnTo>
                    <a:pt x="10981093" y="1452016"/>
                  </a:lnTo>
                  <a:lnTo>
                    <a:pt x="10987342" y="1447812"/>
                  </a:lnTo>
                  <a:lnTo>
                    <a:pt x="10991545" y="1441564"/>
                  </a:lnTo>
                  <a:lnTo>
                    <a:pt x="10993095" y="1433918"/>
                  </a:lnTo>
                  <a:close/>
                </a:path>
                <a:path w="14841219" h="10718800" extrusionOk="0">
                  <a:moveTo>
                    <a:pt x="10993095" y="1333817"/>
                  </a:moveTo>
                  <a:lnTo>
                    <a:pt x="10991545" y="1326172"/>
                  </a:lnTo>
                  <a:lnTo>
                    <a:pt x="10987342" y="1319923"/>
                  </a:lnTo>
                  <a:lnTo>
                    <a:pt x="10981093" y="1315720"/>
                  </a:lnTo>
                  <a:lnTo>
                    <a:pt x="10973448" y="1314170"/>
                  </a:lnTo>
                  <a:lnTo>
                    <a:pt x="10965802" y="1315720"/>
                  </a:lnTo>
                  <a:lnTo>
                    <a:pt x="10959554" y="1319923"/>
                  </a:lnTo>
                  <a:lnTo>
                    <a:pt x="10955338" y="1326172"/>
                  </a:lnTo>
                  <a:lnTo>
                    <a:pt x="10953801" y="1333817"/>
                  </a:lnTo>
                  <a:lnTo>
                    <a:pt x="10955338" y="1341462"/>
                  </a:lnTo>
                  <a:lnTo>
                    <a:pt x="10959554" y="1347711"/>
                  </a:lnTo>
                  <a:lnTo>
                    <a:pt x="10965802" y="1351927"/>
                  </a:lnTo>
                  <a:lnTo>
                    <a:pt x="10973448" y="1353477"/>
                  </a:lnTo>
                  <a:lnTo>
                    <a:pt x="10981093" y="1351927"/>
                  </a:lnTo>
                  <a:lnTo>
                    <a:pt x="10987342" y="1347711"/>
                  </a:lnTo>
                  <a:lnTo>
                    <a:pt x="10991545" y="1341462"/>
                  </a:lnTo>
                  <a:lnTo>
                    <a:pt x="10993095" y="1333817"/>
                  </a:lnTo>
                  <a:close/>
                </a:path>
                <a:path w="14841219" h="10718800" extrusionOk="0">
                  <a:moveTo>
                    <a:pt x="10993095" y="1233728"/>
                  </a:moveTo>
                  <a:lnTo>
                    <a:pt x="10991545" y="1226083"/>
                  </a:lnTo>
                  <a:lnTo>
                    <a:pt x="10987342" y="1219835"/>
                  </a:lnTo>
                  <a:lnTo>
                    <a:pt x="10981093" y="1215618"/>
                  </a:lnTo>
                  <a:lnTo>
                    <a:pt x="10973448" y="1214081"/>
                  </a:lnTo>
                  <a:lnTo>
                    <a:pt x="10965802" y="1215618"/>
                  </a:lnTo>
                  <a:lnTo>
                    <a:pt x="10959554" y="1219835"/>
                  </a:lnTo>
                  <a:lnTo>
                    <a:pt x="10955338" y="1226083"/>
                  </a:lnTo>
                  <a:lnTo>
                    <a:pt x="10953801" y="1233728"/>
                  </a:lnTo>
                  <a:lnTo>
                    <a:pt x="10955338" y="1241374"/>
                  </a:lnTo>
                  <a:lnTo>
                    <a:pt x="10959554" y="1247609"/>
                  </a:lnTo>
                  <a:lnTo>
                    <a:pt x="10965802" y="1251826"/>
                  </a:lnTo>
                  <a:lnTo>
                    <a:pt x="10973448" y="1253363"/>
                  </a:lnTo>
                  <a:lnTo>
                    <a:pt x="10981093" y="1251826"/>
                  </a:lnTo>
                  <a:lnTo>
                    <a:pt x="10987342" y="1247609"/>
                  </a:lnTo>
                  <a:lnTo>
                    <a:pt x="10991545" y="1241374"/>
                  </a:lnTo>
                  <a:lnTo>
                    <a:pt x="10993095" y="1233728"/>
                  </a:lnTo>
                  <a:close/>
                </a:path>
                <a:path w="14841219" h="10718800" extrusionOk="0">
                  <a:moveTo>
                    <a:pt x="10993095" y="1133614"/>
                  </a:moveTo>
                  <a:lnTo>
                    <a:pt x="10991545" y="1125969"/>
                  </a:lnTo>
                  <a:lnTo>
                    <a:pt x="10987342" y="1119733"/>
                  </a:lnTo>
                  <a:lnTo>
                    <a:pt x="10981093" y="1115529"/>
                  </a:lnTo>
                  <a:lnTo>
                    <a:pt x="10973448" y="1113980"/>
                  </a:lnTo>
                  <a:lnTo>
                    <a:pt x="10965802" y="1115529"/>
                  </a:lnTo>
                  <a:lnTo>
                    <a:pt x="10959554" y="1119733"/>
                  </a:lnTo>
                  <a:lnTo>
                    <a:pt x="10955338" y="1125969"/>
                  </a:lnTo>
                  <a:lnTo>
                    <a:pt x="10953801" y="1133614"/>
                  </a:lnTo>
                  <a:lnTo>
                    <a:pt x="10955338" y="1141272"/>
                  </a:lnTo>
                  <a:lnTo>
                    <a:pt x="10959554" y="1147521"/>
                  </a:lnTo>
                  <a:lnTo>
                    <a:pt x="10965802" y="1151724"/>
                  </a:lnTo>
                  <a:lnTo>
                    <a:pt x="10973448" y="1153274"/>
                  </a:lnTo>
                  <a:lnTo>
                    <a:pt x="10981093" y="1151724"/>
                  </a:lnTo>
                  <a:lnTo>
                    <a:pt x="10987342" y="1147521"/>
                  </a:lnTo>
                  <a:lnTo>
                    <a:pt x="10991545" y="1141272"/>
                  </a:lnTo>
                  <a:lnTo>
                    <a:pt x="10993095" y="1133614"/>
                  </a:lnTo>
                  <a:close/>
                </a:path>
                <a:path w="14841219" h="10718800" extrusionOk="0">
                  <a:moveTo>
                    <a:pt x="10993095" y="1033538"/>
                  </a:moveTo>
                  <a:lnTo>
                    <a:pt x="10991545" y="1025880"/>
                  </a:lnTo>
                  <a:lnTo>
                    <a:pt x="10987342" y="1019632"/>
                  </a:lnTo>
                  <a:lnTo>
                    <a:pt x="10981093" y="1015415"/>
                  </a:lnTo>
                  <a:lnTo>
                    <a:pt x="10973448" y="1013879"/>
                  </a:lnTo>
                  <a:lnTo>
                    <a:pt x="10965802" y="1015415"/>
                  </a:lnTo>
                  <a:lnTo>
                    <a:pt x="10959554" y="1019632"/>
                  </a:lnTo>
                  <a:lnTo>
                    <a:pt x="10955338" y="1025880"/>
                  </a:lnTo>
                  <a:lnTo>
                    <a:pt x="10953801" y="1033538"/>
                  </a:lnTo>
                  <a:lnTo>
                    <a:pt x="10955338" y="1041184"/>
                  </a:lnTo>
                  <a:lnTo>
                    <a:pt x="10959554" y="1047419"/>
                  </a:lnTo>
                  <a:lnTo>
                    <a:pt x="10965802" y="1051636"/>
                  </a:lnTo>
                  <a:lnTo>
                    <a:pt x="10973448" y="1053172"/>
                  </a:lnTo>
                  <a:lnTo>
                    <a:pt x="10981093" y="1051636"/>
                  </a:lnTo>
                  <a:lnTo>
                    <a:pt x="10987342" y="1047419"/>
                  </a:lnTo>
                  <a:lnTo>
                    <a:pt x="10991545" y="1041184"/>
                  </a:lnTo>
                  <a:lnTo>
                    <a:pt x="10993095" y="1033538"/>
                  </a:lnTo>
                  <a:close/>
                </a:path>
                <a:path w="14841219" h="10718800" extrusionOk="0">
                  <a:moveTo>
                    <a:pt x="10993095" y="933437"/>
                  </a:moveTo>
                  <a:lnTo>
                    <a:pt x="10991545" y="925779"/>
                  </a:lnTo>
                  <a:lnTo>
                    <a:pt x="10987342" y="919543"/>
                  </a:lnTo>
                  <a:lnTo>
                    <a:pt x="10981093" y="915327"/>
                  </a:lnTo>
                  <a:lnTo>
                    <a:pt x="10973448" y="913790"/>
                  </a:lnTo>
                  <a:lnTo>
                    <a:pt x="10965802" y="915327"/>
                  </a:lnTo>
                  <a:lnTo>
                    <a:pt x="10959554" y="919543"/>
                  </a:lnTo>
                  <a:lnTo>
                    <a:pt x="10955338" y="925779"/>
                  </a:lnTo>
                  <a:lnTo>
                    <a:pt x="10953801" y="933437"/>
                  </a:lnTo>
                  <a:lnTo>
                    <a:pt x="10955338" y="941082"/>
                  </a:lnTo>
                  <a:lnTo>
                    <a:pt x="10959554" y="947331"/>
                  </a:lnTo>
                  <a:lnTo>
                    <a:pt x="10965802" y="951534"/>
                  </a:lnTo>
                  <a:lnTo>
                    <a:pt x="10973448" y="953084"/>
                  </a:lnTo>
                  <a:lnTo>
                    <a:pt x="10981093" y="951534"/>
                  </a:lnTo>
                  <a:lnTo>
                    <a:pt x="10987342" y="947331"/>
                  </a:lnTo>
                  <a:lnTo>
                    <a:pt x="10991545" y="941082"/>
                  </a:lnTo>
                  <a:lnTo>
                    <a:pt x="10993095" y="933437"/>
                  </a:lnTo>
                  <a:close/>
                </a:path>
                <a:path w="14841219" h="10718800" extrusionOk="0">
                  <a:moveTo>
                    <a:pt x="10993095" y="833335"/>
                  </a:moveTo>
                  <a:lnTo>
                    <a:pt x="10991545" y="825690"/>
                  </a:lnTo>
                  <a:lnTo>
                    <a:pt x="10987342" y="819454"/>
                  </a:lnTo>
                  <a:lnTo>
                    <a:pt x="10981093" y="815238"/>
                  </a:lnTo>
                  <a:lnTo>
                    <a:pt x="10973448" y="813689"/>
                  </a:lnTo>
                  <a:lnTo>
                    <a:pt x="10965802" y="815238"/>
                  </a:lnTo>
                  <a:lnTo>
                    <a:pt x="10959554" y="819454"/>
                  </a:lnTo>
                  <a:lnTo>
                    <a:pt x="10955338" y="825690"/>
                  </a:lnTo>
                  <a:lnTo>
                    <a:pt x="10953801" y="833335"/>
                  </a:lnTo>
                  <a:lnTo>
                    <a:pt x="10955338" y="840981"/>
                  </a:lnTo>
                  <a:lnTo>
                    <a:pt x="10959554" y="847229"/>
                  </a:lnTo>
                  <a:lnTo>
                    <a:pt x="10965802" y="851433"/>
                  </a:lnTo>
                  <a:lnTo>
                    <a:pt x="10973448" y="852982"/>
                  </a:lnTo>
                  <a:lnTo>
                    <a:pt x="10981093" y="851433"/>
                  </a:lnTo>
                  <a:lnTo>
                    <a:pt x="10987342" y="847229"/>
                  </a:lnTo>
                  <a:lnTo>
                    <a:pt x="10991545" y="840981"/>
                  </a:lnTo>
                  <a:lnTo>
                    <a:pt x="10993095" y="833335"/>
                  </a:lnTo>
                  <a:close/>
                </a:path>
                <a:path w="14841219" h="10718800" extrusionOk="0">
                  <a:moveTo>
                    <a:pt x="11067085" y="4582274"/>
                  </a:moveTo>
                  <a:lnTo>
                    <a:pt x="11065535" y="4574629"/>
                  </a:lnTo>
                  <a:lnTo>
                    <a:pt x="11061332" y="4568380"/>
                  </a:lnTo>
                  <a:lnTo>
                    <a:pt x="11055083" y="4564177"/>
                  </a:lnTo>
                  <a:lnTo>
                    <a:pt x="11047438" y="4562627"/>
                  </a:lnTo>
                  <a:lnTo>
                    <a:pt x="11039793" y="4564177"/>
                  </a:lnTo>
                  <a:lnTo>
                    <a:pt x="11033544" y="4568380"/>
                  </a:lnTo>
                  <a:lnTo>
                    <a:pt x="11029328" y="4574629"/>
                  </a:lnTo>
                  <a:lnTo>
                    <a:pt x="11027791" y="4582274"/>
                  </a:lnTo>
                  <a:lnTo>
                    <a:pt x="11029328" y="4589932"/>
                  </a:lnTo>
                  <a:lnTo>
                    <a:pt x="11033544" y="4596168"/>
                  </a:lnTo>
                  <a:lnTo>
                    <a:pt x="11039793" y="4600384"/>
                  </a:lnTo>
                  <a:lnTo>
                    <a:pt x="11047438" y="4601921"/>
                  </a:lnTo>
                  <a:lnTo>
                    <a:pt x="11055083" y="4600384"/>
                  </a:lnTo>
                  <a:lnTo>
                    <a:pt x="11061332" y="4596168"/>
                  </a:lnTo>
                  <a:lnTo>
                    <a:pt x="11065535" y="4589932"/>
                  </a:lnTo>
                  <a:lnTo>
                    <a:pt x="11067085" y="4582274"/>
                  </a:lnTo>
                  <a:close/>
                </a:path>
                <a:path w="14841219" h="10718800" extrusionOk="0">
                  <a:moveTo>
                    <a:pt x="11067085" y="4482173"/>
                  </a:moveTo>
                  <a:lnTo>
                    <a:pt x="11065535" y="4474540"/>
                  </a:lnTo>
                  <a:lnTo>
                    <a:pt x="11061332" y="4468292"/>
                  </a:lnTo>
                  <a:lnTo>
                    <a:pt x="11055083" y="4464088"/>
                  </a:lnTo>
                  <a:lnTo>
                    <a:pt x="11047438" y="4462538"/>
                  </a:lnTo>
                  <a:lnTo>
                    <a:pt x="11039793" y="4464088"/>
                  </a:lnTo>
                  <a:lnTo>
                    <a:pt x="11033544" y="4468292"/>
                  </a:lnTo>
                  <a:lnTo>
                    <a:pt x="11029328" y="4474540"/>
                  </a:lnTo>
                  <a:lnTo>
                    <a:pt x="11027791" y="4482173"/>
                  </a:lnTo>
                  <a:lnTo>
                    <a:pt x="11029328" y="4489831"/>
                  </a:lnTo>
                  <a:lnTo>
                    <a:pt x="11033544" y="4496079"/>
                  </a:lnTo>
                  <a:lnTo>
                    <a:pt x="11039793" y="4500283"/>
                  </a:lnTo>
                  <a:lnTo>
                    <a:pt x="11047438" y="4501832"/>
                  </a:lnTo>
                  <a:lnTo>
                    <a:pt x="11055083" y="4500283"/>
                  </a:lnTo>
                  <a:lnTo>
                    <a:pt x="11061332" y="4496079"/>
                  </a:lnTo>
                  <a:lnTo>
                    <a:pt x="11065535" y="4489831"/>
                  </a:lnTo>
                  <a:lnTo>
                    <a:pt x="11067085" y="4482173"/>
                  </a:lnTo>
                  <a:close/>
                </a:path>
                <a:path w="14841219" h="10718800" extrusionOk="0">
                  <a:moveTo>
                    <a:pt x="11067085" y="4382097"/>
                  </a:moveTo>
                  <a:lnTo>
                    <a:pt x="11065535" y="4374439"/>
                  </a:lnTo>
                  <a:lnTo>
                    <a:pt x="11061332" y="4368190"/>
                  </a:lnTo>
                  <a:lnTo>
                    <a:pt x="11055083" y="4363986"/>
                  </a:lnTo>
                  <a:lnTo>
                    <a:pt x="11047438" y="4362437"/>
                  </a:lnTo>
                  <a:lnTo>
                    <a:pt x="11039793" y="4363986"/>
                  </a:lnTo>
                  <a:lnTo>
                    <a:pt x="11033544" y="4368190"/>
                  </a:lnTo>
                  <a:lnTo>
                    <a:pt x="11029328" y="4374439"/>
                  </a:lnTo>
                  <a:lnTo>
                    <a:pt x="11027791" y="4382097"/>
                  </a:lnTo>
                  <a:lnTo>
                    <a:pt x="11029328" y="4389729"/>
                  </a:lnTo>
                  <a:lnTo>
                    <a:pt x="11033544" y="4395978"/>
                  </a:lnTo>
                  <a:lnTo>
                    <a:pt x="11039793" y="4400194"/>
                  </a:lnTo>
                  <a:lnTo>
                    <a:pt x="11047438" y="4401731"/>
                  </a:lnTo>
                  <a:lnTo>
                    <a:pt x="11055083" y="4400194"/>
                  </a:lnTo>
                  <a:lnTo>
                    <a:pt x="11061332" y="4395978"/>
                  </a:lnTo>
                  <a:lnTo>
                    <a:pt x="11065535" y="4389729"/>
                  </a:lnTo>
                  <a:lnTo>
                    <a:pt x="11067085" y="4382097"/>
                  </a:lnTo>
                  <a:close/>
                </a:path>
                <a:path w="14841219" h="10718800" extrusionOk="0">
                  <a:moveTo>
                    <a:pt x="11067085" y="4281995"/>
                  </a:moveTo>
                  <a:lnTo>
                    <a:pt x="11065535" y="4274337"/>
                  </a:lnTo>
                  <a:lnTo>
                    <a:pt x="11061332" y="4268101"/>
                  </a:lnTo>
                  <a:lnTo>
                    <a:pt x="11055083" y="4263885"/>
                  </a:lnTo>
                  <a:lnTo>
                    <a:pt x="11047438" y="4262348"/>
                  </a:lnTo>
                  <a:lnTo>
                    <a:pt x="11039793" y="4263885"/>
                  </a:lnTo>
                  <a:lnTo>
                    <a:pt x="11033544" y="4268101"/>
                  </a:lnTo>
                  <a:lnTo>
                    <a:pt x="11029328" y="4274337"/>
                  </a:lnTo>
                  <a:lnTo>
                    <a:pt x="11027791" y="4281995"/>
                  </a:lnTo>
                  <a:lnTo>
                    <a:pt x="11029328" y="4289641"/>
                  </a:lnTo>
                  <a:lnTo>
                    <a:pt x="11033544" y="4295876"/>
                  </a:lnTo>
                  <a:lnTo>
                    <a:pt x="11039793" y="4300093"/>
                  </a:lnTo>
                  <a:lnTo>
                    <a:pt x="11047438" y="4301629"/>
                  </a:lnTo>
                  <a:lnTo>
                    <a:pt x="11055083" y="4300093"/>
                  </a:lnTo>
                  <a:lnTo>
                    <a:pt x="11061332" y="4295876"/>
                  </a:lnTo>
                  <a:lnTo>
                    <a:pt x="11065535" y="4289641"/>
                  </a:lnTo>
                  <a:lnTo>
                    <a:pt x="11067085" y="4281995"/>
                  </a:lnTo>
                  <a:close/>
                </a:path>
                <a:path w="14841219" h="10718800" extrusionOk="0">
                  <a:moveTo>
                    <a:pt x="11067085" y="4181894"/>
                  </a:moveTo>
                  <a:lnTo>
                    <a:pt x="11065535" y="4174248"/>
                  </a:lnTo>
                  <a:lnTo>
                    <a:pt x="11061332" y="4168000"/>
                  </a:lnTo>
                  <a:lnTo>
                    <a:pt x="11055083" y="4163784"/>
                  </a:lnTo>
                  <a:lnTo>
                    <a:pt x="11047438" y="4162247"/>
                  </a:lnTo>
                  <a:lnTo>
                    <a:pt x="11039793" y="4163784"/>
                  </a:lnTo>
                  <a:lnTo>
                    <a:pt x="11033544" y="4168000"/>
                  </a:lnTo>
                  <a:lnTo>
                    <a:pt x="11029328" y="4174248"/>
                  </a:lnTo>
                  <a:lnTo>
                    <a:pt x="11027791" y="4181894"/>
                  </a:lnTo>
                  <a:lnTo>
                    <a:pt x="11029328" y="4189539"/>
                  </a:lnTo>
                  <a:lnTo>
                    <a:pt x="11033544" y="4195775"/>
                  </a:lnTo>
                  <a:lnTo>
                    <a:pt x="11039793" y="4199991"/>
                  </a:lnTo>
                  <a:lnTo>
                    <a:pt x="11047438" y="4201528"/>
                  </a:lnTo>
                  <a:lnTo>
                    <a:pt x="11055083" y="4199991"/>
                  </a:lnTo>
                  <a:lnTo>
                    <a:pt x="11061332" y="4195775"/>
                  </a:lnTo>
                  <a:lnTo>
                    <a:pt x="11065535" y="4189539"/>
                  </a:lnTo>
                  <a:lnTo>
                    <a:pt x="11067085" y="4181894"/>
                  </a:lnTo>
                  <a:close/>
                </a:path>
                <a:path w="14841219" h="10718800" extrusionOk="0">
                  <a:moveTo>
                    <a:pt x="11067085" y="4081792"/>
                  </a:moveTo>
                  <a:lnTo>
                    <a:pt x="11065535" y="4074147"/>
                  </a:lnTo>
                  <a:lnTo>
                    <a:pt x="11061332" y="4067911"/>
                  </a:lnTo>
                  <a:lnTo>
                    <a:pt x="11055083" y="4063695"/>
                  </a:lnTo>
                  <a:lnTo>
                    <a:pt x="11047438" y="4062145"/>
                  </a:lnTo>
                  <a:lnTo>
                    <a:pt x="11039793" y="4063695"/>
                  </a:lnTo>
                  <a:lnTo>
                    <a:pt x="11033544" y="4067911"/>
                  </a:lnTo>
                  <a:lnTo>
                    <a:pt x="11029328" y="4074147"/>
                  </a:lnTo>
                  <a:lnTo>
                    <a:pt x="11027791" y="4081792"/>
                  </a:lnTo>
                  <a:lnTo>
                    <a:pt x="11029328" y="4089438"/>
                  </a:lnTo>
                  <a:lnTo>
                    <a:pt x="11033544" y="4095686"/>
                  </a:lnTo>
                  <a:lnTo>
                    <a:pt x="11039793" y="4099903"/>
                  </a:lnTo>
                  <a:lnTo>
                    <a:pt x="11047438" y="4101439"/>
                  </a:lnTo>
                  <a:lnTo>
                    <a:pt x="11055083" y="4099903"/>
                  </a:lnTo>
                  <a:lnTo>
                    <a:pt x="11061332" y="4095686"/>
                  </a:lnTo>
                  <a:lnTo>
                    <a:pt x="11065535" y="4089438"/>
                  </a:lnTo>
                  <a:lnTo>
                    <a:pt x="11067085" y="4081792"/>
                  </a:lnTo>
                  <a:close/>
                </a:path>
                <a:path w="14841219" h="10718800" extrusionOk="0">
                  <a:moveTo>
                    <a:pt x="11067085" y="3981704"/>
                  </a:moveTo>
                  <a:lnTo>
                    <a:pt x="11065535" y="3974058"/>
                  </a:lnTo>
                  <a:lnTo>
                    <a:pt x="11061332" y="3967810"/>
                  </a:lnTo>
                  <a:lnTo>
                    <a:pt x="11055083" y="3963593"/>
                  </a:lnTo>
                  <a:lnTo>
                    <a:pt x="11047438" y="3962057"/>
                  </a:lnTo>
                  <a:lnTo>
                    <a:pt x="11039793" y="3963593"/>
                  </a:lnTo>
                  <a:lnTo>
                    <a:pt x="11033544" y="3967810"/>
                  </a:lnTo>
                  <a:lnTo>
                    <a:pt x="11029328" y="3974058"/>
                  </a:lnTo>
                  <a:lnTo>
                    <a:pt x="11027791" y="3981704"/>
                  </a:lnTo>
                  <a:lnTo>
                    <a:pt x="11029328" y="3989349"/>
                  </a:lnTo>
                  <a:lnTo>
                    <a:pt x="11033544" y="3995597"/>
                  </a:lnTo>
                  <a:lnTo>
                    <a:pt x="11039793" y="3999814"/>
                  </a:lnTo>
                  <a:lnTo>
                    <a:pt x="11047438" y="4001351"/>
                  </a:lnTo>
                  <a:lnTo>
                    <a:pt x="11055083" y="3999814"/>
                  </a:lnTo>
                  <a:lnTo>
                    <a:pt x="11061332" y="3995597"/>
                  </a:lnTo>
                  <a:lnTo>
                    <a:pt x="11065535" y="3989349"/>
                  </a:lnTo>
                  <a:lnTo>
                    <a:pt x="11067085" y="3981704"/>
                  </a:lnTo>
                  <a:close/>
                </a:path>
                <a:path w="14841219" h="10718800" extrusionOk="0">
                  <a:moveTo>
                    <a:pt x="11067085" y="3881602"/>
                  </a:moveTo>
                  <a:lnTo>
                    <a:pt x="11065535" y="3873957"/>
                  </a:lnTo>
                  <a:lnTo>
                    <a:pt x="11061332" y="3867708"/>
                  </a:lnTo>
                  <a:lnTo>
                    <a:pt x="11055083" y="3863505"/>
                  </a:lnTo>
                  <a:lnTo>
                    <a:pt x="11047438" y="3861955"/>
                  </a:lnTo>
                  <a:lnTo>
                    <a:pt x="11039793" y="3863505"/>
                  </a:lnTo>
                  <a:lnTo>
                    <a:pt x="11033544" y="3867708"/>
                  </a:lnTo>
                  <a:lnTo>
                    <a:pt x="11029328" y="3873957"/>
                  </a:lnTo>
                  <a:lnTo>
                    <a:pt x="11027791" y="3881602"/>
                  </a:lnTo>
                  <a:lnTo>
                    <a:pt x="11029328" y="3889260"/>
                  </a:lnTo>
                  <a:lnTo>
                    <a:pt x="11033544" y="3895509"/>
                  </a:lnTo>
                  <a:lnTo>
                    <a:pt x="11039793" y="3899712"/>
                  </a:lnTo>
                  <a:lnTo>
                    <a:pt x="11047438" y="3901262"/>
                  </a:lnTo>
                  <a:lnTo>
                    <a:pt x="11055083" y="3899712"/>
                  </a:lnTo>
                  <a:lnTo>
                    <a:pt x="11061332" y="3895509"/>
                  </a:lnTo>
                  <a:lnTo>
                    <a:pt x="11065535" y="3889260"/>
                  </a:lnTo>
                  <a:lnTo>
                    <a:pt x="11067085" y="3881602"/>
                  </a:lnTo>
                  <a:close/>
                </a:path>
                <a:path w="14841219" h="10718800" extrusionOk="0">
                  <a:moveTo>
                    <a:pt x="11067085" y="3781514"/>
                  </a:moveTo>
                  <a:lnTo>
                    <a:pt x="11065535" y="3773868"/>
                  </a:lnTo>
                  <a:lnTo>
                    <a:pt x="11061332" y="3767620"/>
                  </a:lnTo>
                  <a:lnTo>
                    <a:pt x="11055083" y="3763403"/>
                  </a:lnTo>
                  <a:lnTo>
                    <a:pt x="11047438" y="3761867"/>
                  </a:lnTo>
                  <a:lnTo>
                    <a:pt x="11039793" y="3763403"/>
                  </a:lnTo>
                  <a:lnTo>
                    <a:pt x="11033544" y="3767620"/>
                  </a:lnTo>
                  <a:lnTo>
                    <a:pt x="11029328" y="3773868"/>
                  </a:lnTo>
                  <a:lnTo>
                    <a:pt x="11027791" y="3781514"/>
                  </a:lnTo>
                  <a:lnTo>
                    <a:pt x="11029328" y="3789159"/>
                  </a:lnTo>
                  <a:lnTo>
                    <a:pt x="11033544" y="3795407"/>
                  </a:lnTo>
                  <a:lnTo>
                    <a:pt x="11039793" y="3799611"/>
                  </a:lnTo>
                  <a:lnTo>
                    <a:pt x="11047438" y="3801160"/>
                  </a:lnTo>
                  <a:lnTo>
                    <a:pt x="11055083" y="3799611"/>
                  </a:lnTo>
                  <a:lnTo>
                    <a:pt x="11061332" y="3795407"/>
                  </a:lnTo>
                  <a:lnTo>
                    <a:pt x="11065535" y="3789159"/>
                  </a:lnTo>
                  <a:lnTo>
                    <a:pt x="11067085" y="3781514"/>
                  </a:lnTo>
                  <a:close/>
                </a:path>
                <a:path w="14841219" h="10718800" extrusionOk="0">
                  <a:moveTo>
                    <a:pt x="11067085" y="3681425"/>
                  </a:moveTo>
                  <a:lnTo>
                    <a:pt x="11065535" y="3673767"/>
                  </a:lnTo>
                  <a:lnTo>
                    <a:pt x="11061332" y="3667518"/>
                  </a:lnTo>
                  <a:lnTo>
                    <a:pt x="11055083" y="3663315"/>
                  </a:lnTo>
                  <a:lnTo>
                    <a:pt x="11047438" y="3661765"/>
                  </a:lnTo>
                  <a:lnTo>
                    <a:pt x="11039793" y="3663315"/>
                  </a:lnTo>
                  <a:lnTo>
                    <a:pt x="11033544" y="3667518"/>
                  </a:lnTo>
                  <a:lnTo>
                    <a:pt x="11029328" y="3673767"/>
                  </a:lnTo>
                  <a:lnTo>
                    <a:pt x="11027791" y="3681425"/>
                  </a:lnTo>
                  <a:lnTo>
                    <a:pt x="11029328" y="3689070"/>
                  </a:lnTo>
                  <a:lnTo>
                    <a:pt x="11033544" y="3695306"/>
                  </a:lnTo>
                  <a:lnTo>
                    <a:pt x="11039793" y="3699522"/>
                  </a:lnTo>
                  <a:lnTo>
                    <a:pt x="11047438" y="3701059"/>
                  </a:lnTo>
                  <a:lnTo>
                    <a:pt x="11055083" y="3699522"/>
                  </a:lnTo>
                  <a:lnTo>
                    <a:pt x="11061332" y="3695306"/>
                  </a:lnTo>
                  <a:lnTo>
                    <a:pt x="11065535" y="3689070"/>
                  </a:lnTo>
                  <a:lnTo>
                    <a:pt x="11067085" y="3681425"/>
                  </a:lnTo>
                  <a:close/>
                </a:path>
                <a:path w="14841219" h="10718800" extrusionOk="0">
                  <a:moveTo>
                    <a:pt x="11067085" y="3581311"/>
                  </a:moveTo>
                  <a:lnTo>
                    <a:pt x="11065535" y="3573665"/>
                  </a:lnTo>
                  <a:lnTo>
                    <a:pt x="11061332" y="3567430"/>
                  </a:lnTo>
                  <a:lnTo>
                    <a:pt x="11055083" y="3563226"/>
                  </a:lnTo>
                  <a:lnTo>
                    <a:pt x="11047438" y="3561677"/>
                  </a:lnTo>
                  <a:lnTo>
                    <a:pt x="11039793" y="3563226"/>
                  </a:lnTo>
                  <a:lnTo>
                    <a:pt x="11033544" y="3567430"/>
                  </a:lnTo>
                  <a:lnTo>
                    <a:pt x="11029328" y="3573665"/>
                  </a:lnTo>
                  <a:lnTo>
                    <a:pt x="11027791" y="3581311"/>
                  </a:lnTo>
                  <a:lnTo>
                    <a:pt x="11029328" y="3588969"/>
                  </a:lnTo>
                  <a:lnTo>
                    <a:pt x="11033544" y="3595205"/>
                  </a:lnTo>
                  <a:lnTo>
                    <a:pt x="11039793" y="3599421"/>
                  </a:lnTo>
                  <a:lnTo>
                    <a:pt x="11047438" y="3600958"/>
                  </a:lnTo>
                  <a:lnTo>
                    <a:pt x="11055083" y="3599421"/>
                  </a:lnTo>
                  <a:lnTo>
                    <a:pt x="11061332" y="3595205"/>
                  </a:lnTo>
                  <a:lnTo>
                    <a:pt x="11065535" y="3588969"/>
                  </a:lnTo>
                  <a:lnTo>
                    <a:pt x="11067085" y="3581311"/>
                  </a:lnTo>
                  <a:close/>
                </a:path>
                <a:path w="14841219" h="10718800" extrusionOk="0">
                  <a:moveTo>
                    <a:pt x="11067085" y="3481222"/>
                  </a:moveTo>
                  <a:lnTo>
                    <a:pt x="11065535" y="3473577"/>
                  </a:lnTo>
                  <a:lnTo>
                    <a:pt x="11061332" y="3467341"/>
                  </a:lnTo>
                  <a:lnTo>
                    <a:pt x="11055083" y="3463125"/>
                  </a:lnTo>
                  <a:lnTo>
                    <a:pt x="11047438" y="3461588"/>
                  </a:lnTo>
                  <a:lnTo>
                    <a:pt x="11039793" y="3463125"/>
                  </a:lnTo>
                  <a:lnTo>
                    <a:pt x="11033544" y="3467341"/>
                  </a:lnTo>
                  <a:lnTo>
                    <a:pt x="11029328" y="3473577"/>
                  </a:lnTo>
                  <a:lnTo>
                    <a:pt x="11027791" y="3481222"/>
                  </a:lnTo>
                  <a:lnTo>
                    <a:pt x="11029328" y="3488880"/>
                  </a:lnTo>
                  <a:lnTo>
                    <a:pt x="11033544" y="3495116"/>
                  </a:lnTo>
                  <a:lnTo>
                    <a:pt x="11039793" y="3499332"/>
                  </a:lnTo>
                  <a:lnTo>
                    <a:pt x="11047438" y="3500882"/>
                  </a:lnTo>
                  <a:lnTo>
                    <a:pt x="11055083" y="3499332"/>
                  </a:lnTo>
                  <a:lnTo>
                    <a:pt x="11061332" y="3495116"/>
                  </a:lnTo>
                  <a:lnTo>
                    <a:pt x="11065535" y="3488880"/>
                  </a:lnTo>
                  <a:lnTo>
                    <a:pt x="11067085" y="3481222"/>
                  </a:lnTo>
                  <a:close/>
                </a:path>
                <a:path w="14841219" h="10718800" extrusionOk="0">
                  <a:moveTo>
                    <a:pt x="11067085" y="3381133"/>
                  </a:moveTo>
                  <a:lnTo>
                    <a:pt x="11065535" y="3373475"/>
                  </a:lnTo>
                  <a:lnTo>
                    <a:pt x="11061332" y="3367240"/>
                  </a:lnTo>
                  <a:lnTo>
                    <a:pt x="11055083" y="3363036"/>
                  </a:lnTo>
                  <a:lnTo>
                    <a:pt x="11047438" y="3361486"/>
                  </a:lnTo>
                  <a:lnTo>
                    <a:pt x="11039793" y="3363036"/>
                  </a:lnTo>
                  <a:lnTo>
                    <a:pt x="11033544" y="3367240"/>
                  </a:lnTo>
                  <a:lnTo>
                    <a:pt x="11029328" y="3373475"/>
                  </a:lnTo>
                  <a:lnTo>
                    <a:pt x="11027791" y="3381133"/>
                  </a:lnTo>
                  <a:lnTo>
                    <a:pt x="11029328" y="3388779"/>
                  </a:lnTo>
                  <a:lnTo>
                    <a:pt x="11033544" y="3395014"/>
                  </a:lnTo>
                  <a:lnTo>
                    <a:pt x="11039793" y="3399231"/>
                  </a:lnTo>
                  <a:lnTo>
                    <a:pt x="11047438" y="3400768"/>
                  </a:lnTo>
                  <a:lnTo>
                    <a:pt x="11055083" y="3399231"/>
                  </a:lnTo>
                  <a:lnTo>
                    <a:pt x="11061332" y="3395014"/>
                  </a:lnTo>
                  <a:lnTo>
                    <a:pt x="11065535" y="3388779"/>
                  </a:lnTo>
                  <a:lnTo>
                    <a:pt x="11067085" y="3381133"/>
                  </a:lnTo>
                  <a:close/>
                </a:path>
                <a:path w="14841219" h="10718800" extrusionOk="0">
                  <a:moveTo>
                    <a:pt x="11067085" y="3281019"/>
                  </a:moveTo>
                  <a:lnTo>
                    <a:pt x="11065535" y="3273387"/>
                  </a:lnTo>
                  <a:lnTo>
                    <a:pt x="11061332" y="3267138"/>
                  </a:lnTo>
                  <a:lnTo>
                    <a:pt x="11055083" y="3262934"/>
                  </a:lnTo>
                  <a:lnTo>
                    <a:pt x="11047438" y="3261398"/>
                  </a:lnTo>
                  <a:lnTo>
                    <a:pt x="11039793" y="3262934"/>
                  </a:lnTo>
                  <a:lnTo>
                    <a:pt x="11033544" y="3267138"/>
                  </a:lnTo>
                  <a:lnTo>
                    <a:pt x="11029328" y="3273387"/>
                  </a:lnTo>
                  <a:lnTo>
                    <a:pt x="11027791" y="3281019"/>
                  </a:lnTo>
                  <a:lnTo>
                    <a:pt x="11029328" y="3288677"/>
                  </a:lnTo>
                  <a:lnTo>
                    <a:pt x="11033544" y="3294926"/>
                  </a:lnTo>
                  <a:lnTo>
                    <a:pt x="11039793" y="3299129"/>
                  </a:lnTo>
                  <a:lnTo>
                    <a:pt x="11047438" y="3300679"/>
                  </a:lnTo>
                  <a:lnTo>
                    <a:pt x="11055083" y="3299129"/>
                  </a:lnTo>
                  <a:lnTo>
                    <a:pt x="11061332" y="3294926"/>
                  </a:lnTo>
                  <a:lnTo>
                    <a:pt x="11065535" y="3288677"/>
                  </a:lnTo>
                  <a:lnTo>
                    <a:pt x="11067085" y="3281019"/>
                  </a:lnTo>
                  <a:close/>
                </a:path>
                <a:path w="14841219" h="10718800" extrusionOk="0">
                  <a:moveTo>
                    <a:pt x="11067085" y="3180931"/>
                  </a:moveTo>
                  <a:lnTo>
                    <a:pt x="11065535" y="3173285"/>
                  </a:lnTo>
                  <a:lnTo>
                    <a:pt x="11061332" y="3167037"/>
                  </a:lnTo>
                  <a:lnTo>
                    <a:pt x="11055083" y="3162833"/>
                  </a:lnTo>
                  <a:lnTo>
                    <a:pt x="11047438" y="3161296"/>
                  </a:lnTo>
                  <a:lnTo>
                    <a:pt x="11039793" y="3162833"/>
                  </a:lnTo>
                  <a:lnTo>
                    <a:pt x="11033544" y="3167037"/>
                  </a:lnTo>
                  <a:lnTo>
                    <a:pt x="11029328" y="3173285"/>
                  </a:lnTo>
                  <a:lnTo>
                    <a:pt x="11027791" y="3180931"/>
                  </a:lnTo>
                  <a:lnTo>
                    <a:pt x="11029328" y="3188576"/>
                  </a:lnTo>
                  <a:lnTo>
                    <a:pt x="11033544" y="3194824"/>
                  </a:lnTo>
                  <a:lnTo>
                    <a:pt x="11039793" y="3199028"/>
                  </a:lnTo>
                  <a:lnTo>
                    <a:pt x="11047438" y="3200577"/>
                  </a:lnTo>
                  <a:lnTo>
                    <a:pt x="11055083" y="3199028"/>
                  </a:lnTo>
                  <a:lnTo>
                    <a:pt x="11061332" y="3194824"/>
                  </a:lnTo>
                  <a:lnTo>
                    <a:pt x="11065535" y="3188576"/>
                  </a:lnTo>
                  <a:lnTo>
                    <a:pt x="11067085" y="3180931"/>
                  </a:lnTo>
                  <a:close/>
                </a:path>
                <a:path w="14841219" h="10718800" extrusionOk="0">
                  <a:moveTo>
                    <a:pt x="11067085" y="3080842"/>
                  </a:moveTo>
                  <a:lnTo>
                    <a:pt x="11065535" y="3073196"/>
                  </a:lnTo>
                  <a:lnTo>
                    <a:pt x="11061332" y="3066948"/>
                  </a:lnTo>
                  <a:lnTo>
                    <a:pt x="11055083" y="3062732"/>
                  </a:lnTo>
                  <a:lnTo>
                    <a:pt x="11047438" y="3061195"/>
                  </a:lnTo>
                  <a:lnTo>
                    <a:pt x="11039793" y="3062732"/>
                  </a:lnTo>
                  <a:lnTo>
                    <a:pt x="11033544" y="3066948"/>
                  </a:lnTo>
                  <a:lnTo>
                    <a:pt x="11029328" y="3073196"/>
                  </a:lnTo>
                  <a:lnTo>
                    <a:pt x="11027791" y="3080842"/>
                  </a:lnTo>
                  <a:lnTo>
                    <a:pt x="11029328" y="3088487"/>
                  </a:lnTo>
                  <a:lnTo>
                    <a:pt x="11033544" y="3094736"/>
                  </a:lnTo>
                  <a:lnTo>
                    <a:pt x="11039793" y="3098939"/>
                  </a:lnTo>
                  <a:lnTo>
                    <a:pt x="11047438" y="3100476"/>
                  </a:lnTo>
                  <a:lnTo>
                    <a:pt x="11055083" y="3098939"/>
                  </a:lnTo>
                  <a:lnTo>
                    <a:pt x="11061332" y="3094736"/>
                  </a:lnTo>
                  <a:lnTo>
                    <a:pt x="11065535" y="3088487"/>
                  </a:lnTo>
                  <a:lnTo>
                    <a:pt x="11067085" y="3080842"/>
                  </a:lnTo>
                  <a:close/>
                </a:path>
                <a:path w="14841219" h="10718800" extrusionOk="0">
                  <a:moveTo>
                    <a:pt x="11067085" y="2980740"/>
                  </a:moveTo>
                  <a:lnTo>
                    <a:pt x="11065535" y="2973095"/>
                  </a:lnTo>
                  <a:lnTo>
                    <a:pt x="11061332" y="2966847"/>
                  </a:lnTo>
                  <a:lnTo>
                    <a:pt x="11055083" y="2962643"/>
                  </a:lnTo>
                  <a:lnTo>
                    <a:pt x="11047438" y="2961094"/>
                  </a:lnTo>
                  <a:lnTo>
                    <a:pt x="11039793" y="2962643"/>
                  </a:lnTo>
                  <a:lnTo>
                    <a:pt x="11033544" y="2966847"/>
                  </a:lnTo>
                  <a:lnTo>
                    <a:pt x="11029328" y="2973095"/>
                  </a:lnTo>
                  <a:lnTo>
                    <a:pt x="11027791" y="2980740"/>
                  </a:lnTo>
                  <a:lnTo>
                    <a:pt x="11029328" y="2988386"/>
                  </a:lnTo>
                  <a:lnTo>
                    <a:pt x="11033544" y="2994634"/>
                  </a:lnTo>
                  <a:lnTo>
                    <a:pt x="11039793" y="2998838"/>
                  </a:lnTo>
                  <a:lnTo>
                    <a:pt x="11047438" y="3000387"/>
                  </a:lnTo>
                  <a:lnTo>
                    <a:pt x="11055083" y="2998838"/>
                  </a:lnTo>
                  <a:lnTo>
                    <a:pt x="11061332" y="2994634"/>
                  </a:lnTo>
                  <a:lnTo>
                    <a:pt x="11065535" y="2988386"/>
                  </a:lnTo>
                  <a:lnTo>
                    <a:pt x="11067085" y="2980740"/>
                  </a:lnTo>
                  <a:close/>
                </a:path>
                <a:path w="14841219" h="10718800" extrusionOk="0">
                  <a:moveTo>
                    <a:pt x="11067085" y="2880652"/>
                  </a:moveTo>
                  <a:lnTo>
                    <a:pt x="11065535" y="2872994"/>
                  </a:lnTo>
                  <a:lnTo>
                    <a:pt x="11061332" y="2866745"/>
                  </a:lnTo>
                  <a:lnTo>
                    <a:pt x="11055083" y="2862542"/>
                  </a:lnTo>
                  <a:lnTo>
                    <a:pt x="11047438" y="2860992"/>
                  </a:lnTo>
                  <a:lnTo>
                    <a:pt x="11039793" y="2862542"/>
                  </a:lnTo>
                  <a:lnTo>
                    <a:pt x="11033544" y="2866745"/>
                  </a:lnTo>
                  <a:lnTo>
                    <a:pt x="11029328" y="2872994"/>
                  </a:lnTo>
                  <a:lnTo>
                    <a:pt x="11027791" y="2880652"/>
                  </a:lnTo>
                  <a:lnTo>
                    <a:pt x="11029328" y="2888297"/>
                  </a:lnTo>
                  <a:lnTo>
                    <a:pt x="11033544" y="2894546"/>
                  </a:lnTo>
                  <a:lnTo>
                    <a:pt x="11039793" y="2898749"/>
                  </a:lnTo>
                  <a:lnTo>
                    <a:pt x="11047438" y="2900299"/>
                  </a:lnTo>
                  <a:lnTo>
                    <a:pt x="11055083" y="2898749"/>
                  </a:lnTo>
                  <a:lnTo>
                    <a:pt x="11061332" y="2894546"/>
                  </a:lnTo>
                  <a:lnTo>
                    <a:pt x="11065535" y="2888297"/>
                  </a:lnTo>
                  <a:lnTo>
                    <a:pt x="11067085" y="2880652"/>
                  </a:lnTo>
                  <a:close/>
                </a:path>
                <a:path w="14841219" h="10718800" extrusionOk="0">
                  <a:moveTo>
                    <a:pt x="11067085" y="2780550"/>
                  </a:moveTo>
                  <a:lnTo>
                    <a:pt x="11065535" y="2772905"/>
                  </a:lnTo>
                  <a:lnTo>
                    <a:pt x="11061332" y="2766657"/>
                  </a:lnTo>
                  <a:lnTo>
                    <a:pt x="11055083" y="2762440"/>
                  </a:lnTo>
                  <a:lnTo>
                    <a:pt x="11047438" y="2760891"/>
                  </a:lnTo>
                  <a:lnTo>
                    <a:pt x="11039793" y="2762440"/>
                  </a:lnTo>
                  <a:lnTo>
                    <a:pt x="11033544" y="2766657"/>
                  </a:lnTo>
                  <a:lnTo>
                    <a:pt x="11029328" y="2772905"/>
                  </a:lnTo>
                  <a:lnTo>
                    <a:pt x="11027791" y="2780550"/>
                  </a:lnTo>
                  <a:lnTo>
                    <a:pt x="11029328" y="2788196"/>
                  </a:lnTo>
                  <a:lnTo>
                    <a:pt x="11033544" y="2794444"/>
                  </a:lnTo>
                  <a:lnTo>
                    <a:pt x="11039793" y="2798648"/>
                  </a:lnTo>
                  <a:lnTo>
                    <a:pt x="11047438" y="2800197"/>
                  </a:lnTo>
                  <a:lnTo>
                    <a:pt x="11055083" y="2798648"/>
                  </a:lnTo>
                  <a:lnTo>
                    <a:pt x="11061332" y="2794444"/>
                  </a:lnTo>
                  <a:lnTo>
                    <a:pt x="11065535" y="2788196"/>
                  </a:lnTo>
                  <a:lnTo>
                    <a:pt x="11067085" y="2780550"/>
                  </a:lnTo>
                  <a:close/>
                </a:path>
                <a:path w="14841219" h="10718800" extrusionOk="0">
                  <a:moveTo>
                    <a:pt x="11067085" y="2680449"/>
                  </a:moveTo>
                  <a:lnTo>
                    <a:pt x="11065535" y="2672804"/>
                  </a:lnTo>
                  <a:lnTo>
                    <a:pt x="11061332" y="2666555"/>
                  </a:lnTo>
                  <a:lnTo>
                    <a:pt x="11055083" y="2662351"/>
                  </a:lnTo>
                  <a:lnTo>
                    <a:pt x="11047438" y="2660802"/>
                  </a:lnTo>
                  <a:lnTo>
                    <a:pt x="11039793" y="2662351"/>
                  </a:lnTo>
                  <a:lnTo>
                    <a:pt x="11033544" y="2666555"/>
                  </a:lnTo>
                  <a:lnTo>
                    <a:pt x="11029328" y="2672804"/>
                  </a:lnTo>
                  <a:lnTo>
                    <a:pt x="11027791" y="2680449"/>
                  </a:lnTo>
                  <a:lnTo>
                    <a:pt x="11029328" y="2688094"/>
                  </a:lnTo>
                  <a:lnTo>
                    <a:pt x="11033544" y="2694343"/>
                  </a:lnTo>
                  <a:lnTo>
                    <a:pt x="11039793" y="2698559"/>
                  </a:lnTo>
                  <a:lnTo>
                    <a:pt x="11047438" y="2700096"/>
                  </a:lnTo>
                  <a:lnTo>
                    <a:pt x="11055083" y="2698559"/>
                  </a:lnTo>
                  <a:lnTo>
                    <a:pt x="11061332" y="2694343"/>
                  </a:lnTo>
                  <a:lnTo>
                    <a:pt x="11065535" y="2688094"/>
                  </a:lnTo>
                  <a:lnTo>
                    <a:pt x="11067085" y="2680449"/>
                  </a:lnTo>
                  <a:close/>
                </a:path>
                <a:path w="14841219" h="10718800" extrusionOk="0">
                  <a:moveTo>
                    <a:pt x="11067085" y="2580348"/>
                  </a:moveTo>
                  <a:lnTo>
                    <a:pt x="11065535" y="2572702"/>
                  </a:lnTo>
                  <a:lnTo>
                    <a:pt x="11061332" y="2566466"/>
                  </a:lnTo>
                  <a:lnTo>
                    <a:pt x="11055083" y="2562250"/>
                  </a:lnTo>
                  <a:lnTo>
                    <a:pt x="11047438" y="2560701"/>
                  </a:lnTo>
                  <a:lnTo>
                    <a:pt x="11039793" y="2562250"/>
                  </a:lnTo>
                  <a:lnTo>
                    <a:pt x="11033544" y="2566466"/>
                  </a:lnTo>
                  <a:lnTo>
                    <a:pt x="11029328" y="2572702"/>
                  </a:lnTo>
                  <a:lnTo>
                    <a:pt x="11027791" y="2580348"/>
                  </a:lnTo>
                  <a:lnTo>
                    <a:pt x="11029328" y="2588006"/>
                  </a:lnTo>
                  <a:lnTo>
                    <a:pt x="11033544" y="2594254"/>
                  </a:lnTo>
                  <a:lnTo>
                    <a:pt x="11039793" y="2598458"/>
                  </a:lnTo>
                  <a:lnTo>
                    <a:pt x="11047438" y="2600007"/>
                  </a:lnTo>
                  <a:lnTo>
                    <a:pt x="11055083" y="2598458"/>
                  </a:lnTo>
                  <a:lnTo>
                    <a:pt x="11061332" y="2594254"/>
                  </a:lnTo>
                  <a:lnTo>
                    <a:pt x="11065535" y="2588006"/>
                  </a:lnTo>
                  <a:lnTo>
                    <a:pt x="11067085" y="2580348"/>
                  </a:lnTo>
                  <a:close/>
                </a:path>
                <a:path w="14841219" h="10718800" extrusionOk="0">
                  <a:moveTo>
                    <a:pt x="11067085" y="2480259"/>
                  </a:moveTo>
                  <a:lnTo>
                    <a:pt x="11065535" y="2472613"/>
                  </a:lnTo>
                  <a:lnTo>
                    <a:pt x="11061332" y="2466365"/>
                  </a:lnTo>
                  <a:lnTo>
                    <a:pt x="11055083" y="2462161"/>
                  </a:lnTo>
                  <a:lnTo>
                    <a:pt x="11047438" y="2460612"/>
                  </a:lnTo>
                  <a:lnTo>
                    <a:pt x="11039793" y="2462161"/>
                  </a:lnTo>
                  <a:lnTo>
                    <a:pt x="11033544" y="2466365"/>
                  </a:lnTo>
                  <a:lnTo>
                    <a:pt x="11029328" y="2472613"/>
                  </a:lnTo>
                  <a:lnTo>
                    <a:pt x="11027791" y="2480259"/>
                  </a:lnTo>
                  <a:lnTo>
                    <a:pt x="11029328" y="2487904"/>
                  </a:lnTo>
                  <a:lnTo>
                    <a:pt x="11033544" y="2494153"/>
                  </a:lnTo>
                  <a:lnTo>
                    <a:pt x="11039793" y="2498369"/>
                  </a:lnTo>
                  <a:lnTo>
                    <a:pt x="11047438" y="2499906"/>
                  </a:lnTo>
                  <a:lnTo>
                    <a:pt x="11055083" y="2498369"/>
                  </a:lnTo>
                  <a:lnTo>
                    <a:pt x="11061332" y="2494153"/>
                  </a:lnTo>
                  <a:lnTo>
                    <a:pt x="11065535" y="2487904"/>
                  </a:lnTo>
                  <a:lnTo>
                    <a:pt x="11067085" y="2480259"/>
                  </a:lnTo>
                  <a:close/>
                </a:path>
                <a:path w="14841219" h="10718800" extrusionOk="0">
                  <a:moveTo>
                    <a:pt x="11067085" y="2380157"/>
                  </a:moveTo>
                  <a:lnTo>
                    <a:pt x="11065535" y="2372512"/>
                  </a:lnTo>
                  <a:lnTo>
                    <a:pt x="11061332" y="2366276"/>
                  </a:lnTo>
                  <a:lnTo>
                    <a:pt x="11055083" y="2362060"/>
                  </a:lnTo>
                  <a:lnTo>
                    <a:pt x="11047438" y="2360511"/>
                  </a:lnTo>
                  <a:lnTo>
                    <a:pt x="11039793" y="2362060"/>
                  </a:lnTo>
                  <a:lnTo>
                    <a:pt x="11033544" y="2366276"/>
                  </a:lnTo>
                  <a:lnTo>
                    <a:pt x="11029328" y="2372512"/>
                  </a:lnTo>
                  <a:lnTo>
                    <a:pt x="11027791" y="2380157"/>
                  </a:lnTo>
                  <a:lnTo>
                    <a:pt x="11029328" y="2387816"/>
                  </a:lnTo>
                  <a:lnTo>
                    <a:pt x="11033544" y="2394051"/>
                  </a:lnTo>
                  <a:lnTo>
                    <a:pt x="11039793" y="2398268"/>
                  </a:lnTo>
                  <a:lnTo>
                    <a:pt x="11047438" y="2399817"/>
                  </a:lnTo>
                  <a:lnTo>
                    <a:pt x="11055083" y="2398268"/>
                  </a:lnTo>
                  <a:lnTo>
                    <a:pt x="11061332" y="2394051"/>
                  </a:lnTo>
                  <a:lnTo>
                    <a:pt x="11065535" y="2387816"/>
                  </a:lnTo>
                  <a:lnTo>
                    <a:pt x="11067085" y="2380157"/>
                  </a:lnTo>
                  <a:close/>
                </a:path>
                <a:path w="14841219" h="10718800" extrusionOk="0">
                  <a:moveTo>
                    <a:pt x="11067085" y="2280056"/>
                  </a:moveTo>
                  <a:lnTo>
                    <a:pt x="11065535" y="2272423"/>
                  </a:lnTo>
                  <a:lnTo>
                    <a:pt x="11061332" y="2266188"/>
                  </a:lnTo>
                  <a:lnTo>
                    <a:pt x="11055083" y="2261971"/>
                  </a:lnTo>
                  <a:lnTo>
                    <a:pt x="11047438" y="2260435"/>
                  </a:lnTo>
                  <a:lnTo>
                    <a:pt x="11039793" y="2261971"/>
                  </a:lnTo>
                  <a:lnTo>
                    <a:pt x="11033544" y="2266188"/>
                  </a:lnTo>
                  <a:lnTo>
                    <a:pt x="11029328" y="2272423"/>
                  </a:lnTo>
                  <a:lnTo>
                    <a:pt x="11027791" y="2280056"/>
                  </a:lnTo>
                  <a:lnTo>
                    <a:pt x="11029328" y="2287714"/>
                  </a:lnTo>
                  <a:lnTo>
                    <a:pt x="11033544" y="2293963"/>
                  </a:lnTo>
                  <a:lnTo>
                    <a:pt x="11039793" y="2298166"/>
                  </a:lnTo>
                  <a:lnTo>
                    <a:pt x="11047438" y="2299716"/>
                  </a:lnTo>
                  <a:lnTo>
                    <a:pt x="11055083" y="2298166"/>
                  </a:lnTo>
                  <a:lnTo>
                    <a:pt x="11061332" y="2293963"/>
                  </a:lnTo>
                  <a:lnTo>
                    <a:pt x="11065535" y="2287714"/>
                  </a:lnTo>
                  <a:lnTo>
                    <a:pt x="11067085" y="2280056"/>
                  </a:lnTo>
                  <a:close/>
                </a:path>
                <a:path w="14841219" h="10718800" extrusionOk="0">
                  <a:moveTo>
                    <a:pt x="11067085" y="2179967"/>
                  </a:moveTo>
                  <a:lnTo>
                    <a:pt x="11065535" y="2172322"/>
                  </a:lnTo>
                  <a:lnTo>
                    <a:pt x="11061332" y="2166086"/>
                  </a:lnTo>
                  <a:lnTo>
                    <a:pt x="11055083" y="2161870"/>
                  </a:lnTo>
                  <a:lnTo>
                    <a:pt x="11047438" y="2160333"/>
                  </a:lnTo>
                  <a:lnTo>
                    <a:pt x="11039793" y="2161870"/>
                  </a:lnTo>
                  <a:lnTo>
                    <a:pt x="11033544" y="2166086"/>
                  </a:lnTo>
                  <a:lnTo>
                    <a:pt x="11029328" y="2172322"/>
                  </a:lnTo>
                  <a:lnTo>
                    <a:pt x="11027791" y="2179967"/>
                  </a:lnTo>
                  <a:lnTo>
                    <a:pt x="11029328" y="2187613"/>
                  </a:lnTo>
                  <a:lnTo>
                    <a:pt x="11033544" y="2193861"/>
                  </a:lnTo>
                  <a:lnTo>
                    <a:pt x="11039793" y="2198078"/>
                  </a:lnTo>
                  <a:lnTo>
                    <a:pt x="11047438" y="2199614"/>
                  </a:lnTo>
                  <a:lnTo>
                    <a:pt x="11055083" y="2198078"/>
                  </a:lnTo>
                  <a:lnTo>
                    <a:pt x="11061332" y="2193861"/>
                  </a:lnTo>
                  <a:lnTo>
                    <a:pt x="11065535" y="2187613"/>
                  </a:lnTo>
                  <a:lnTo>
                    <a:pt x="11067085" y="2179967"/>
                  </a:lnTo>
                  <a:close/>
                </a:path>
                <a:path w="14841219" h="10718800" extrusionOk="0">
                  <a:moveTo>
                    <a:pt x="11067085" y="2079879"/>
                  </a:moveTo>
                  <a:lnTo>
                    <a:pt x="11065535" y="2072233"/>
                  </a:lnTo>
                  <a:lnTo>
                    <a:pt x="11061332" y="2065985"/>
                  </a:lnTo>
                  <a:lnTo>
                    <a:pt x="11055083" y="2061781"/>
                  </a:lnTo>
                  <a:lnTo>
                    <a:pt x="11047438" y="2060232"/>
                  </a:lnTo>
                  <a:lnTo>
                    <a:pt x="11039793" y="2061781"/>
                  </a:lnTo>
                  <a:lnTo>
                    <a:pt x="11033544" y="2065985"/>
                  </a:lnTo>
                  <a:lnTo>
                    <a:pt x="11029328" y="2072233"/>
                  </a:lnTo>
                  <a:lnTo>
                    <a:pt x="11027791" y="2079879"/>
                  </a:lnTo>
                  <a:lnTo>
                    <a:pt x="11029328" y="2087524"/>
                  </a:lnTo>
                  <a:lnTo>
                    <a:pt x="11033544" y="2093772"/>
                  </a:lnTo>
                  <a:lnTo>
                    <a:pt x="11039793" y="2097976"/>
                  </a:lnTo>
                  <a:lnTo>
                    <a:pt x="11047438" y="2099525"/>
                  </a:lnTo>
                  <a:lnTo>
                    <a:pt x="11055083" y="2097976"/>
                  </a:lnTo>
                  <a:lnTo>
                    <a:pt x="11061332" y="2093772"/>
                  </a:lnTo>
                  <a:lnTo>
                    <a:pt x="11065535" y="2087524"/>
                  </a:lnTo>
                  <a:lnTo>
                    <a:pt x="11067085" y="2079879"/>
                  </a:lnTo>
                  <a:close/>
                </a:path>
                <a:path w="14841219" h="10718800" extrusionOk="0">
                  <a:moveTo>
                    <a:pt x="11067085" y="1979790"/>
                  </a:moveTo>
                  <a:lnTo>
                    <a:pt x="11065535" y="1972132"/>
                  </a:lnTo>
                  <a:lnTo>
                    <a:pt x="11061332" y="1965896"/>
                  </a:lnTo>
                  <a:lnTo>
                    <a:pt x="11055083" y="1961680"/>
                  </a:lnTo>
                  <a:lnTo>
                    <a:pt x="11047438" y="1960143"/>
                  </a:lnTo>
                  <a:lnTo>
                    <a:pt x="11039793" y="1961680"/>
                  </a:lnTo>
                  <a:lnTo>
                    <a:pt x="11033544" y="1965896"/>
                  </a:lnTo>
                  <a:lnTo>
                    <a:pt x="11029328" y="1972132"/>
                  </a:lnTo>
                  <a:lnTo>
                    <a:pt x="11027791" y="1979790"/>
                  </a:lnTo>
                  <a:lnTo>
                    <a:pt x="11029328" y="1987435"/>
                  </a:lnTo>
                  <a:lnTo>
                    <a:pt x="11033544" y="1993671"/>
                  </a:lnTo>
                  <a:lnTo>
                    <a:pt x="11039793" y="1997887"/>
                  </a:lnTo>
                  <a:lnTo>
                    <a:pt x="11047438" y="1999437"/>
                  </a:lnTo>
                  <a:lnTo>
                    <a:pt x="11055083" y="1997887"/>
                  </a:lnTo>
                  <a:lnTo>
                    <a:pt x="11061332" y="1993671"/>
                  </a:lnTo>
                  <a:lnTo>
                    <a:pt x="11065535" y="1987435"/>
                  </a:lnTo>
                  <a:lnTo>
                    <a:pt x="11067085" y="1979790"/>
                  </a:lnTo>
                  <a:close/>
                </a:path>
                <a:path w="14841219" h="10718800" extrusionOk="0">
                  <a:moveTo>
                    <a:pt x="11067085" y="1879688"/>
                  </a:moveTo>
                  <a:lnTo>
                    <a:pt x="11065535" y="1872043"/>
                  </a:lnTo>
                  <a:lnTo>
                    <a:pt x="11061332" y="1865795"/>
                  </a:lnTo>
                  <a:lnTo>
                    <a:pt x="11055083" y="1861578"/>
                  </a:lnTo>
                  <a:lnTo>
                    <a:pt x="11047438" y="1860042"/>
                  </a:lnTo>
                  <a:lnTo>
                    <a:pt x="11039793" y="1861578"/>
                  </a:lnTo>
                  <a:lnTo>
                    <a:pt x="11033544" y="1865795"/>
                  </a:lnTo>
                  <a:lnTo>
                    <a:pt x="11029328" y="1872043"/>
                  </a:lnTo>
                  <a:lnTo>
                    <a:pt x="11027791" y="1879688"/>
                  </a:lnTo>
                  <a:lnTo>
                    <a:pt x="11029328" y="1887334"/>
                  </a:lnTo>
                  <a:lnTo>
                    <a:pt x="11033544" y="1893582"/>
                  </a:lnTo>
                  <a:lnTo>
                    <a:pt x="11039793" y="1897786"/>
                  </a:lnTo>
                  <a:lnTo>
                    <a:pt x="11047438" y="1899323"/>
                  </a:lnTo>
                  <a:lnTo>
                    <a:pt x="11055083" y="1897786"/>
                  </a:lnTo>
                  <a:lnTo>
                    <a:pt x="11061332" y="1893582"/>
                  </a:lnTo>
                  <a:lnTo>
                    <a:pt x="11065535" y="1887334"/>
                  </a:lnTo>
                  <a:lnTo>
                    <a:pt x="11067085" y="1879688"/>
                  </a:lnTo>
                  <a:close/>
                </a:path>
                <a:path w="14841219" h="10718800" extrusionOk="0">
                  <a:moveTo>
                    <a:pt x="11067085" y="1779587"/>
                  </a:moveTo>
                  <a:lnTo>
                    <a:pt x="11065535" y="1771942"/>
                  </a:lnTo>
                  <a:lnTo>
                    <a:pt x="11061332" y="1765706"/>
                  </a:lnTo>
                  <a:lnTo>
                    <a:pt x="11055083" y="1761490"/>
                  </a:lnTo>
                  <a:lnTo>
                    <a:pt x="11047438" y="1759953"/>
                  </a:lnTo>
                  <a:lnTo>
                    <a:pt x="11039793" y="1761490"/>
                  </a:lnTo>
                  <a:lnTo>
                    <a:pt x="11033544" y="1765706"/>
                  </a:lnTo>
                  <a:lnTo>
                    <a:pt x="11029328" y="1771942"/>
                  </a:lnTo>
                  <a:lnTo>
                    <a:pt x="11027791" y="1779587"/>
                  </a:lnTo>
                  <a:lnTo>
                    <a:pt x="11029328" y="1787232"/>
                  </a:lnTo>
                  <a:lnTo>
                    <a:pt x="11033544" y="1793481"/>
                  </a:lnTo>
                  <a:lnTo>
                    <a:pt x="11039793" y="1797697"/>
                  </a:lnTo>
                  <a:lnTo>
                    <a:pt x="11047438" y="1799234"/>
                  </a:lnTo>
                  <a:lnTo>
                    <a:pt x="11055083" y="1797697"/>
                  </a:lnTo>
                  <a:lnTo>
                    <a:pt x="11061332" y="1793481"/>
                  </a:lnTo>
                  <a:lnTo>
                    <a:pt x="11065535" y="1787232"/>
                  </a:lnTo>
                  <a:lnTo>
                    <a:pt x="11067085" y="1779587"/>
                  </a:lnTo>
                  <a:close/>
                </a:path>
                <a:path w="14841219" h="10718800" extrusionOk="0">
                  <a:moveTo>
                    <a:pt x="11067085" y="1679486"/>
                  </a:moveTo>
                  <a:lnTo>
                    <a:pt x="11065535" y="1671840"/>
                  </a:lnTo>
                  <a:lnTo>
                    <a:pt x="11061332" y="1665605"/>
                  </a:lnTo>
                  <a:lnTo>
                    <a:pt x="11055083" y="1661388"/>
                  </a:lnTo>
                  <a:lnTo>
                    <a:pt x="11047438" y="1659851"/>
                  </a:lnTo>
                  <a:lnTo>
                    <a:pt x="11039793" y="1661388"/>
                  </a:lnTo>
                  <a:lnTo>
                    <a:pt x="11033544" y="1665605"/>
                  </a:lnTo>
                  <a:lnTo>
                    <a:pt x="11029328" y="1671840"/>
                  </a:lnTo>
                  <a:lnTo>
                    <a:pt x="11027791" y="1679486"/>
                  </a:lnTo>
                  <a:lnTo>
                    <a:pt x="11029328" y="1687144"/>
                  </a:lnTo>
                  <a:lnTo>
                    <a:pt x="11033544" y="1693379"/>
                  </a:lnTo>
                  <a:lnTo>
                    <a:pt x="11039793" y="1697596"/>
                  </a:lnTo>
                  <a:lnTo>
                    <a:pt x="11047438" y="1699145"/>
                  </a:lnTo>
                  <a:lnTo>
                    <a:pt x="11055083" y="1697596"/>
                  </a:lnTo>
                  <a:lnTo>
                    <a:pt x="11061332" y="1693379"/>
                  </a:lnTo>
                  <a:lnTo>
                    <a:pt x="11065535" y="1687144"/>
                  </a:lnTo>
                  <a:lnTo>
                    <a:pt x="11067085" y="1679486"/>
                  </a:lnTo>
                  <a:close/>
                </a:path>
                <a:path w="14841219" h="10718800" extrusionOk="0">
                  <a:moveTo>
                    <a:pt x="11067085" y="1579384"/>
                  </a:moveTo>
                  <a:lnTo>
                    <a:pt x="11065535" y="1571739"/>
                  </a:lnTo>
                  <a:lnTo>
                    <a:pt x="11061332" y="1565503"/>
                  </a:lnTo>
                  <a:lnTo>
                    <a:pt x="11055083" y="1561299"/>
                  </a:lnTo>
                  <a:lnTo>
                    <a:pt x="11047438" y="1559750"/>
                  </a:lnTo>
                  <a:lnTo>
                    <a:pt x="11039793" y="1561299"/>
                  </a:lnTo>
                  <a:lnTo>
                    <a:pt x="11033544" y="1565503"/>
                  </a:lnTo>
                  <a:lnTo>
                    <a:pt x="11029328" y="1571739"/>
                  </a:lnTo>
                  <a:lnTo>
                    <a:pt x="11027791" y="1579384"/>
                  </a:lnTo>
                  <a:lnTo>
                    <a:pt x="11029328" y="1587042"/>
                  </a:lnTo>
                  <a:lnTo>
                    <a:pt x="11033544" y="1593291"/>
                  </a:lnTo>
                  <a:lnTo>
                    <a:pt x="11039793" y="1597494"/>
                  </a:lnTo>
                  <a:lnTo>
                    <a:pt x="11047438" y="1599044"/>
                  </a:lnTo>
                  <a:lnTo>
                    <a:pt x="11055083" y="1597494"/>
                  </a:lnTo>
                  <a:lnTo>
                    <a:pt x="11061332" y="1593291"/>
                  </a:lnTo>
                  <a:lnTo>
                    <a:pt x="11065535" y="1587042"/>
                  </a:lnTo>
                  <a:lnTo>
                    <a:pt x="11067085" y="1579384"/>
                  </a:lnTo>
                  <a:close/>
                </a:path>
                <a:path w="14841219" h="10718800" extrusionOk="0">
                  <a:moveTo>
                    <a:pt x="11067085" y="1479296"/>
                  </a:moveTo>
                  <a:lnTo>
                    <a:pt x="11065535" y="1471650"/>
                  </a:lnTo>
                  <a:lnTo>
                    <a:pt x="11061332" y="1465402"/>
                  </a:lnTo>
                  <a:lnTo>
                    <a:pt x="11055083" y="1461198"/>
                  </a:lnTo>
                  <a:lnTo>
                    <a:pt x="11047438" y="1459649"/>
                  </a:lnTo>
                  <a:lnTo>
                    <a:pt x="11039793" y="1461198"/>
                  </a:lnTo>
                  <a:lnTo>
                    <a:pt x="11033544" y="1465402"/>
                  </a:lnTo>
                  <a:lnTo>
                    <a:pt x="11029328" y="1471650"/>
                  </a:lnTo>
                  <a:lnTo>
                    <a:pt x="11027791" y="1479296"/>
                  </a:lnTo>
                  <a:lnTo>
                    <a:pt x="11029328" y="1486941"/>
                  </a:lnTo>
                  <a:lnTo>
                    <a:pt x="11033544" y="1493189"/>
                  </a:lnTo>
                  <a:lnTo>
                    <a:pt x="11039793" y="1497406"/>
                  </a:lnTo>
                  <a:lnTo>
                    <a:pt x="11047438" y="1498942"/>
                  </a:lnTo>
                  <a:lnTo>
                    <a:pt x="11055083" y="1497406"/>
                  </a:lnTo>
                  <a:lnTo>
                    <a:pt x="11061332" y="1493189"/>
                  </a:lnTo>
                  <a:lnTo>
                    <a:pt x="11065535" y="1486941"/>
                  </a:lnTo>
                  <a:lnTo>
                    <a:pt x="11067085" y="1479296"/>
                  </a:lnTo>
                  <a:close/>
                </a:path>
                <a:path w="14841219" h="10718800" extrusionOk="0">
                  <a:moveTo>
                    <a:pt x="11067085" y="1379207"/>
                  </a:moveTo>
                  <a:lnTo>
                    <a:pt x="11065535" y="1371561"/>
                  </a:lnTo>
                  <a:lnTo>
                    <a:pt x="11061332" y="1365313"/>
                  </a:lnTo>
                  <a:lnTo>
                    <a:pt x="11055083" y="1361097"/>
                  </a:lnTo>
                  <a:lnTo>
                    <a:pt x="11047438" y="1359547"/>
                  </a:lnTo>
                  <a:lnTo>
                    <a:pt x="11039793" y="1361097"/>
                  </a:lnTo>
                  <a:lnTo>
                    <a:pt x="11033544" y="1365313"/>
                  </a:lnTo>
                  <a:lnTo>
                    <a:pt x="11029328" y="1371561"/>
                  </a:lnTo>
                  <a:lnTo>
                    <a:pt x="11027791" y="1379207"/>
                  </a:lnTo>
                  <a:lnTo>
                    <a:pt x="11029328" y="1386852"/>
                  </a:lnTo>
                  <a:lnTo>
                    <a:pt x="11033544" y="1393088"/>
                  </a:lnTo>
                  <a:lnTo>
                    <a:pt x="11039793" y="1397304"/>
                  </a:lnTo>
                  <a:lnTo>
                    <a:pt x="11047438" y="1398841"/>
                  </a:lnTo>
                  <a:lnTo>
                    <a:pt x="11055083" y="1397304"/>
                  </a:lnTo>
                  <a:lnTo>
                    <a:pt x="11061332" y="1393088"/>
                  </a:lnTo>
                  <a:lnTo>
                    <a:pt x="11065535" y="1386852"/>
                  </a:lnTo>
                  <a:lnTo>
                    <a:pt x="11067085" y="1379207"/>
                  </a:lnTo>
                  <a:close/>
                </a:path>
                <a:path w="14841219" h="10718800" extrusionOk="0">
                  <a:moveTo>
                    <a:pt x="11067085" y="1279105"/>
                  </a:moveTo>
                  <a:lnTo>
                    <a:pt x="11065535" y="1271460"/>
                  </a:lnTo>
                  <a:lnTo>
                    <a:pt x="11061332" y="1265212"/>
                  </a:lnTo>
                  <a:lnTo>
                    <a:pt x="11055083" y="1261008"/>
                  </a:lnTo>
                  <a:lnTo>
                    <a:pt x="11047438" y="1259459"/>
                  </a:lnTo>
                  <a:lnTo>
                    <a:pt x="11039793" y="1261008"/>
                  </a:lnTo>
                  <a:lnTo>
                    <a:pt x="11033544" y="1265212"/>
                  </a:lnTo>
                  <a:lnTo>
                    <a:pt x="11029328" y="1271460"/>
                  </a:lnTo>
                  <a:lnTo>
                    <a:pt x="11027791" y="1279105"/>
                  </a:lnTo>
                  <a:lnTo>
                    <a:pt x="11029328" y="1286751"/>
                  </a:lnTo>
                  <a:lnTo>
                    <a:pt x="11033544" y="1292999"/>
                  </a:lnTo>
                  <a:lnTo>
                    <a:pt x="11039793" y="1297216"/>
                  </a:lnTo>
                  <a:lnTo>
                    <a:pt x="11047438" y="1298765"/>
                  </a:lnTo>
                  <a:lnTo>
                    <a:pt x="11055083" y="1297216"/>
                  </a:lnTo>
                  <a:lnTo>
                    <a:pt x="11061332" y="1292999"/>
                  </a:lnTo>
                  <a:lnTo>
                    <a:pt x="11065535" y="1286751"/>
                  </a:lnTo>
                  <a:lnTo>
                    <a:pt x="11067085" y="1279105"/>
                  </a:lnTo>
                  <a:close/>
                </a:path>
                <a:path w="14841219" h="10718800" extrusionOk="0">
                  <a:moveTo>
                    <a:pt x="11067085" y="1179017"/>
                  </a:moveTo>
                  <a:lnTo>
                    <a:pt x="11065535" y="1171371"/>
                  </a:lnTo>
                  <a:lnTo>
                    <a:pt x="11061332" y="1165123"/>
                  </a:lnTo>
                  <a:lnTo>
                    <a:pt x="11055083" y="1160907"/>
                  </a:lnTo>
                  <a:lnTo>
                    <a:pt x="11047438" y="1159357"/>
                  </a:lnTo>
                  <a:lnTo>
                    <a:pt x="11039793" y="1160907"/>
                  </a:lnTo>
                  <a:lnTo>
                    <a:pt x="11033544" y="1165123"/>
                  </a:lnTo>
                  <a:lnTo>
                    <a:pt x="11029328" y="1171371"/>
                  </a:lnTo>
                  <a:lnTo>
                    <a:pt x="11027791" y="1179017"/>
                  </a:lnTo>
                  <a:lnTo>
                    <a:pt x="11029328" y="1186662"/>
                  </a:lnTo>
                  <a:lnTo>
                    <a:pt x="11033544" y="1192898"/>
                  </a:lnTo>
                  <a:lnTo>
                    <a:pt x="11039793" y="1197114"/>
                  </a:lnTo>
                  <a:lnTo>
                    <a:pt x="11047438" y="1198651"/>
                  </a:lnTo>
                  <a:lnTo>
                    <a:pt x="11055083" y="1197114"/>
                  </a:lnTo>
                  <a:lnTo>
                    <a:pt x="11061332" y="1192898"/>
                  </a:lnTo>
                  <a:lnTo>
                    <a:pt x="11065535" y="1186662"/>
                  </a:lnTo>
                  <a:lnTo>
                    <a:pt x="11067085" y="1179017"/>
                  </a:lnTo>
                  <a:close/>
                </a:path>
                <a:path w="14841219" h="10718800" extrusionOk="0">
                  <a:moveTo>
                    <a:pt x="11067085" y="1078903"/>
                  </a:moveTo>
                  <a:lnTo>
                    <a:pt x="11065535" y="1071257"/>
                  </a:lnTo>
                  <a:lnTo>
                    <a:pt x="11061332" y="1065022"/>
                  </a:lnTo>
                  <a:lnTo>
                    <a:pt x="11055083" y="1060805"/>
                  </a:lnTo>
                  <a:lnTo>
                    <a:pt x="11047438" y="1059268"/>
                  </a:lnTo>
                  <a:lnTo>
                    <a:pt x="11039793" y="1060805"/>
                  </a:lnTo>
                  <a:lnTo>
                    <a:pt x="11033544" y="1065022"/>
                  </a:lnTo>
                  <a:lnTo>
                    <a:pt x="11029328" y="1071257"/>
                  </a:lnTo>
                  <a:lnTo>
                    <a:pt x="11027791" y="1078903"/>
                  </a:lnTo>
                  <a:lnTo>
                    <a:pt x="11029328" y="1086561"/>
                  </a:lnTo>
                  <a:lnTo>
                    <a:pt x="11033544" y="1092809"/>
                  </a:lnTo>
                  <a:lnTo>
                    <a:pt x="11039793" y="1097013"/>
                  </a:lnTo>
                  <a:lnTo>
                    <a:pt x="11047438" y="1098562"/>
                  </a:lnTo>
                  <a:lnTo>
                    <a:pt x="11055083" y="1097013"/>
                  </a:lnTo>
                  <a:lnTo>
                    <a:pt x="11061332" y="1092809"/>
                  </a:lnTo>
                  <a:lnTo>
                    <a:pt x="11065535" y="1086561"/>
                  </a:lnTo>
                  <a:lnTo>
                    <a:pt x="11067085" y="1078903"/>
                  </a:lnTo>
                  <a:close/>
                </a:path>
                <a:path w="14841219" h="10718800" extrusionOk="0">
                  <a:moveTo>
                    <a:pt x="11067085" y="978814"/>
                  </a:moveTo>
                  <a:lnTo>
                    <a:pt x="11065535" y="971169"/>
                  </a:lnTo>
                  <a:lnTo>
                    <a:pt x="11061332" y="964933"/>
                  </a:lnTo>
                  <a:lnTo>
                    <a:pt x="11055083" y="960716"/>
                  </a:lnTo>
                  <a:lnTo>
                    <a:pt x="11047438" y="959167"/>
                  </a:lnTo>
                  <a:lnTo>
                    <a:pt x="11039793" y="960716"/>
                  </a:lnTo>
                  <a:lnTo>
                    <a:pt x="11033544" y="964933"/>
                  </a:lnTo>
                  <a:lnTo>
                    <a:pt x="11029328" y="971169"/>
                  </a:lnTo>
                  <a:lnTo>
                    <a:pt x="11027791" y="978814"/>
                  </a:lnTo>
                  <a:lnTo>
                    <a:pt x="11029328" y="986472"/>
                  </a:lnTo>
                  <a:lnTo>
                    <a:pt x="11033544" y="992708"/>
                  </a:lnTo>
                  <a:lnTo>
                    <a:pt x="11039793" y="996924"/>
                  </a:lnTo>
                  <a:lnTo>
                    <a:pt x="11047438" y="998474"/>
                  </a:lnTo>
                  <a:lnTo>
                    <a:pt x="11055083" y="996924"/>
                  </a:lnTo>
                  <a:lnTo>
                    <a:pt x="11061332" y="992708"/>
                  </a:lnTo>
                  <a:lnTo>
                    <a:pt x="11065535" y="986472"/>
                  </a:lnTo>
                  <a:lnTo>
                    <a:pt x="11067085" y="978814"/>
                  </a:lnTo>
                  <a:close/>
                </a:path>
                <a:path w="14841219" h="10718800" extrusionOk="0">
                  <a:moveTo>
                    <a:pt x="11067085" y="878713"/>
                  </a:moveTo>
                  <a:lnTo>
                    <a:pt x="11065535" y="871067"/>
                  </a:lnTo>
                  <a:lnTo>
                    <a:pt x="11061332" y="864831"/>
                  </a:lnTo>
                  <a:lnTo>
                    <a:pt x="11055083" y="860615"/>
                  </a:lnTo>
                  <a:lnTo>
                    <a:pt x="11047438" y="859078"/>
                  </a:lnTo>
                  <a:lnTo>
                    <a:pt x="11039793" y="860615"/>
                  </a:lnTo>
                  <a:lnTo>
                    <a:pt x="11033544" y="864831"/>
                  </a:lnTo>
                  <a:lnTo>
                    <a:pt x="11029328" y="871067"/>
                  </a:lnTo>
                  <a:lnTo>
                    <a:pt x="11027791" y="878713"/>
                  </a:lnTo>
                  <a:lnTo>
                    <a:pt x="11029328" y="886371"/>
                  </a:lnTo>
                  <a:lnTo>
                    <a:pt x="11033544" y="892619"/>
                  </a:lnTo>
                  <a:lnTo>
                    <a:pt x="11039793" y="896835"/>
                  </a:lnTo>
                  <a:lnTo>
                    <a:pt x="11047438" y="898372"/>
                  </a:lnTo>
                  <a:lnTo>
                    <a:pt x="11055083" y="896835"/>
                  </a:lnTo>
                  <a:lnTo>
                    <a:pt x="11061332" y="892619"/>
                  </a:lnTo>
                  <a:lnTo>
                    <a:pt x="11065535" y="886371"/>
                  </a:lnTo>
                  <a:lnTo>
                    <a:pt x="11067085" y="878713"/>
                  </a:lnTo>
                  <a:close/>
                </a:path>
                <a:path w="14841219" h="10718800" extrusionOk="0">
                  <a:moveTo>
                    <a:pt x="11067085" y="778624"/>
                  </a:moveTo>
                  <a:lnTo>
                    <a:pt x="11065535" y="770978"/>
                  </a:lnTo>
                  <a:lnTo>
                    <a:pt x="11061332" y="764730"/>
                  </a:lnTo>
                  <a:lnTo>
                    <a:pt x="11055083" y="760526"/>
                  </a:lnTo>
                  <a:lnTo>
                    <a:pt x="11047438" y="758977"/>
                  </a:lnTo>
                  <a:lnTo>
                    <a:pt x="11039793" y="760526"/>
                  </a:lnTo>
                  <a:lnTo>
                    <a:pt x="11033544" y="764730"/>
                  </a:lnTo>
                  <a:lnTo>
                    <a:pt x="11029328" y="770978"/>
                  </a:lnTo>
                  <a:lnTo>
                    <a:pt x="11027791" y="778624"/>
                  </a:lnTo>
                  <a:lnTo>
                    <a:pt x="11029328" y="786282"/>
                  </a:lnTo>
                  <a:lnTo>
                    <a:pt x="11033544" y="792518"/>
                  </a:lnTo>
                  <a:lnTo>
                    <a:pt x="11039793" y="796721"/>
                  </a:lnTo>
                  <a:lnTo>
                    <a:pt x="11047438" y="798271"/>
                  </a:lnTo>
                  <a:lnTo>
                    <a:pt x="11055083" y="796721"/>
                  </a:lnTo>
                  <a:lnTo>
                    <a:pt x="11061332" y="792518"/>
                  </a:lnTo>
                  <a:lnTo>
                    <a:pt x="11065535" y="786282"/>
                  </a:lnTo>
                  <a:lnTo>
                    <a:pt x="11067085" y="778624"/>
                  </a:lnTo>
                  <a:close/>
                </a:path>
                <a:path w="14841219" h="10718800" extrusionOk="0">
                  <a:moveTo>
                    <a:pt x="11141075" y="4527575"/>
                  </a:moveTo>
                  <a:lnTo>
                    <a:pt x="11139526" y="4519930"/>
                  </a:lnTo>
                  <a:lnTo>
                    <a:pt x="11135322" y="4513681"/>
                  </a:lnTo>
                  <a:lnTo>
                    <a:pt x="11129074" y="4509478"/>
                  </a:lnTo>
                  <a:lnTo>
                    <a:pt x="11121428" y="4507928"/>
                  </a:lnTo>
                  <a:lnTo>
                    <a:pt x="11113783" y="4509478"/>
                  </a:lnTo>
                  <a:lnTo>
                    <a:pt x="11107534" y="4513681"/>
                  </a:lnTo>
                  <a:lnTo>
                    <a:pt x="11103318" y="4519930"/>
                  </a:lnTo>
                  <a:lnTo>
                    <a:pt x="11101781" y="4527575"/>
                  </a:lnTo>
                  <a:lnTo>
                    <a:pt x="11103318" y="4535221"/>
                  </a:lnTo>
                  <a:lnTo>
                    <a:pt x="11107534" y="4541469"/>
                  </a:lnTo>
                  <a:lnTo>
                    <a:pt x="11113783" y="4545685"/>
                  </a:lnTo>
                  <a:lnTo>
                    <a:pt x="11121428" y="4547222"/>
                  </a:lnTo>
                  <a:lnTo>
                    <a:pt x="11129074" y="4545685"/>
                  </a:lnTo>
                  <a:lnTo>
                    <a:pt x="11135322" y="4541469"/>
                  </a:lnTo>
                  <a:lnTo>
                    <a:pt x="11139526" y="4535221"/>
                  </a:lnTo>
                  <a:lnTo>
                    <a:pt x="11141075" y="4527575"/>
                  </a:lnTo>
                  <a:close/>
                </a:path>
                <a:path w="14841219" h="10718800" extrusionOk="0">
                  <a:moveTo>
                    <a:pt x="11141075" y="4427474"/>
                  </a:moveTo>
                  <a:lnTo>
                    <a:pt x="11139526" y="4419841"/>
                  </a:lnTo>
                  <a:lnTo>
                    <a:pt x="11135322" y="4413593"/>
                  </a:lnTo>
                  <a:lnTo>
                    <a:pt x="11129074" y="4409376"/>
                  </a:lnTo>
                  <a:lnTo>
                    <a:pt x="11121428" y="4407840"/>
                  </a:lnTo>
                  <a:lnTo>
                    <a:pt x="11113783" y="4409376"/>
                  </a:lnTo>
                  <a:lnTo>
                    <a:pt x="11107534" y="4413593"/>
                  </a:lnTo>
                  <a:lnTo>
                    <a:pt x="11103318" y="4419841"/>
                  </a:lnTo>
                  <a:lnTo>
                    <a:pt x="11101781" y="4427474"/>
                  </a:lnTo>
                  <a:lnTo>
                    <a:pt x="11103318" y="4435132"/>
                  </a:lnTo>
                  <a:lnTo>
                    <a:pt x="11107534" y="4441380"/>
                  </a:lnTo>
                  <a:lnTo>
                    <a:pt x="11113783" y="4445597"/>
                  </a:lnTo>
                  <a:lnTo>
                    <a:pt x="11121428" y="4447133"/>
                  </a:lnTo>
                  <a:lnTo>
                    <a:pt x="11129074" y="4445597"/>
                  </a:lnTo>
                  <a:lnTo>
                    <a:pt x="11135322" y="4441380"/>
                  </a:lnTo>
                  <a:lnTo>
                    <a:pt x="11139526" y="4435132"/>
                  </a:lnTo>
                  <a:lnTo>
                    <a:pt x="11141075" y="4427474"/>
                  </a:lnTo>
                  <a:close/>
                </a:path>
                <a:path w="14841219" h="10718800" extrusionOk="0">
                  <a:moveTo>
                    <a:pt x="11141075" y="4327385"/>
                  </a:moveTo>
                  <a:lnTo>
                    <a:pt x="11139526" y="4319740"/>
                  </a:lnTo>
                  <a:lnTo>
                    <a:pt x="11135322" y="4313491"/>
                  </a:lnTo>
                  <a:lnTo>
                    <a:pt x="11129074" y="4309288"/>
                  </a:lnTo>
                  <a:lnTo>
                    <a:pt x="11121428" y="4307738"/>
                  </a:lnTo>
                  <a:lnTo>
                    <a:pt x="11113783" y="4309288"/>
                  </a:lnTo>
                  <a:lnTo>
                    <a:pt x="11107534" y="4313491"/>
                  </a:lnTo>
                  <a:lnTo>
                    <a:pt x="11103318" y="4319740"/>
                  </a:lnTo>
                  <a:lnTo>
                    <a:pt x="11101781" y="4327385"/>
                  </a:lnTo>
                  <a:lnTo>
                    <a:pt x="11103318" y="4335030"/>
                  </a:lnTo>
                  <a:lnTo>
                    <a:pt x="11107534" y="4341279"/>
                  </a:lnTo>
                  <a:lnTo>
                    <a:pt x="11113783" y="4345483"/>
                  </a:lnTo>
                  <a:lnTo>
                    <a:pt x="11121428" y="4347032"/>
                  </a:lnTo>
                  <a:lnTo>
                    <a:pt x="11129074" y="4345483"/>
                  </a:lnTo>
                  <a:lnTo>
                    <a:pt x="11135322" y="4341279"/>
                  </a:lnTo>
                  <a:lnTo>
                    <a:pt x="11139526" y="4335030"/>
                  </a:lnTo>
                  <a:lnTo>
                    <a:pt x="11141075" y="4327385"/>
                  </a:lnTo>
                  <a:close/>
                </a:path>
                <a:path w="14841219" h="10718800" extrusionOk="0">
                  <a:moveTo>
                    <a:pt x="11141075" y="4227284"/>
                  </a:moveTo>
                  <a:lnTo>
                    <a:pt x="11139526" y="4219638"/>
                  </a:lnTo>
                  <a:lnTo>
                    <a:pt x="11135322" y="4213390"/>
                  </a:lnTo>
                  <a:lnTo>
                    <a:pt x="11129074" y="4209186"/>
                  </a:lnTo>
                  <a:lnTo>
                    <a:pt x="11121428" y="4207649"/>
                  </a:lnTo>
                  <a:lnTo>
                    <a:pt x="11113783" y="4209186"/>
                  </a:lnTo>
                  <a:lnTo>
                    <a:pt x="11107534" y="4213390"/>
                  </a:lnTo>
                  <a:lnTo>
                    <a:pt x="11103318" y="4219638"/>
                  </a:lnTo>
                  <a:lnTo>
                    <a:pt x="11101781" y="4227284"/>
                  </a:lnTo>
                  <a:lnTo>
                    <a:pt x="11103318" y="4234929"/>
                  </a:lnTo>
                  <a:lnTo>
                    <a:pt x="11107534" y="4241177"/>
                  </a:lnTo>
                  <a:lnTo>
                    <a:pt x="11113783" y="4245381"/>
                  </a:lnTo>
                  <a:lnTo>
                    <a:pt x="11121428" y="4246931"/>
                  </a:lnTo>
                  <a:lnTo>
                    <a:pt x="11129074" y="4245381"/>
                  </a:lnTo>
                  <a:lnTo>
                    <a:pt x="11135322" y="4241177"/>
                  </a:lnTo>
                  <a:lnTo>
                    <a:pt x="11139526" y="4234929"/>
                  </a:lnTo>
                  <a:lnTo>
                    <a:pt x="11141075" y="4227284"/>
                  </a:lnTo>
                  <a:close/>
                </a:path>
                <a:path w="14841219" h="10718800" extrusionOk="0">
                  <a:moveTo>
                    <a:pt x="11141075" y="4127195"/>
                  </a:moveTo>
                  <a:lnTo>
                    <a:pt x="11139526" y="4119549"/>
                  </a:lnTo>
                  <a:lnTo>
                    <a:pt x="11135322" y="4113301"/>
                  </a:lnTo>
                  <a:lnTo>
                    <a:pt x="11129074" y="4109085"/>
                  </a:lnTo>
                  <a:lnTo>
                    <a:pt x="11121428" y="4107548"/>
                  </a:lnTo>
                  <a:lnTo>
                    <a:pt x="11113783" y="4109085"/>
                  </a:lnTo>
                  <a:lnTo>
                    <a:pt x="11107534" y="4113301"/>
                  </a:lnTo>
                  <a:lnTo>
                    <a:pt x="11103318" y="4119549"/>
                  </a:lnTo>
                  <a:lnTo>
                    <a:pt x="11101781" y="4127195"/>
                  </a:lnTo>
                  <a:lnTo>
                    <a:pt x="11103318" y="4134840"/>
                  </a:lnTo>
                  <a:lnTo>
                    <a:pt x="11107534" y="4141089"/>
                  </a:lnTo>
                  <a:lnTo>
                    <a:pt x="11113783" y="4145292"/>
                  </a:lnTo>
                  <a:lnTo>
                    <a:pt x="11121428" y="4146842"/>
                  </a:lnTo>
                  <a:lnTo>
                    <a:pt x="11129074" y="4145292"/>
                  </a:lnTo>
                  <a:lnTo>
                    <a:pt x="11135322" y="4141089"/>
                  </a:lnTo>
                  <a:lnTo>
                    <a:pt x="11139526" y="4134840"/>
                  </a:lnTo>
                  <a:lnTo>
                    <a:pt x="11141075" y="4127195"/>
                  </a:lnTo>
                  <a:close/>
                </a:path>
                <a:path w="14841219" h="10718800" extrusionOk="0">
                  <a:moveTo>
                    <a:pt x="11141075" y="4027093"/>
                  </a:moveTo>
                  <a:lnTo>
                    <a:pt x="11139526" y="4019448"/>
                  </a:lnTo>
                  <a:lnTo>
                    <a:pt x="11135322" y="4013212"/>
                  </a:lnTo>
                  <a:lnTo>
                    <a:pt x="11129074" y="4008996"/>
                  </a:lnTo>
                  <a:lnTo>
                    <a:pt x="11121428" y="4007459"/>
                  </a:lnTo>
                  <a:lnTo>
                    <a:pt x="11113783" y="4008996"/>
                  </a:lnTo>
                  <a:lnTo>
                    <a:pt x="11107534" y="4013212"/>
                  </a:lnTo>
                  <a:lnTo>
                    <a:pt x="11103318" y="4019448"/>
                  </a:lnTo>
                  <a:lnTo>
                    <a:pt x="11101781" y="4027093"/>
                  </a:lnTo>
                  <a:lnTo>
                    <a:pt x="11103318" y="4034739"/>
                  </a:lnTo>
                  <a:lnTo>
                    <a:pt x="11107534" y="4040987"/>
                  </a:lnTo>
                  <a:lnTo>
                    <a:pt x="11113783" y="4045191"/>
                  </a:lnTo>
                  <a:lnTo>
                    <a:pt x="11121428" y="4046740"/>
                  </a:lnTo>
                  <a:lnTo>
                    <a:pt x="11129074" y="4045191"/>
                  </a:lnTo>
                  <a:lnTo>
                    <a:pt x="11135322" y="4040987"/>
                  </a:lnTo>
                  <a:lnTo>
                    <a:pt x="11139526" y="4034739"/>
                  </a:lnTo>
                  <a:lnTo>
                    <a:pt x="11141075" y="4027093"/>
                  </a:lnTo>
                  <a:close/>
                </a:path>
                <a:path w="14841219" h="10718800" extrusionOk="0">
                  <a:moveTo>
                    <a:pt x="11141075" y="3926992"/>
                  </a:moveTo>
                  <a:lnTo>
                    <a:pt x="11139526" y="3919347"/>
                  </a:lnTo>
                  <a:lnTo>
                    <a:pt x="11135322" y="3913111"/>
                  </a:lnTo>
                  <a:lnTo>
                    <a:pt x="11129074" y="3908895"/>
                  </a:lnTo>
                  <a:lnTo>
                    <a:pt x="11121428" y="3907345"/>
                  </a:lnTo>
                  <a:lnTo>
                    <a:pt x="11113783" y="3908895"/>
                  </a:lnTo>
                  <a:lnTo>
                    <a:pt x="11107534" y="3913111"/>
                  </a:lnTo>
                  <a:lnTo>
                    <a:pt x="11103318" y="3919347"/>
                  </a:lnTo>
                  <a:lnTo>
                    <a:pt x="11101781" y="3926992"/>
                  </a:lnTo>
                  <a:lnTo>
                    <a:pt x="11103318" y="3934637"/>
                  </a:lnTo>
                  <a:lnTo>
                    <a:pt x="11107534" y="3940886"/>
                  </a:lnTo>
                  <a:lnTo>
                    <a:pt x="11113783" y="3945102"/>
                  </a:lnTo>
                  <a:lnTo>
                    <a:pt x="11121428" y="3946652"/>
                  </a:lnTo>
                  <a:lnTo>
                    <a:pt x="11129074" y="3945102"/>
                  </a:lnTo>
                  <a:lnTo>
                    <a:pt x="11135322" y="3940886"/>
                  </a:lnTo>
                  <a:lnTo>
                    <a:pt x="11139526" y="3934637"/>
                  </a:lnTo>
                  <a:lnTo>
                    <a:pt x="11141075" y="3926992"/>
                  </a:lnTo>
                  <a:close/>
                </a:path>
                <a:path w="14841219" h="10718800" extrusionOk="0">
                  <a:moveTo>
                    <a:pt x="11141075" y="3826903"/>
                  </a:moveTo>
                  <a:lnTo>
                    <a:pt x="11139526" y="3819258"/>
                  </a:lnTo>
                  <a:lnTo>
                    <a:pt x="11135322" y="3813010"/>
                  </a:lnTo>
                  <a:lnTo>
                    <a:pt x="11129074" y="3808793"/>
                  </a:lnTo>
                  <a:lnTo>
                    <a:pt x="11121428" y="3807244"/>
                  </a:lnTo>
                  <a:lnTo>
                    <a:pt x="11113783" y="3808793"/>
                  </a:lnTo>
                  <a:lnTo>
                    <a:pt x="11107534" y="3813010"/>
                  </a:lnTo>
                  <a:lnTo>
                    <a:pt x="11103318" y="3819258"/>
                  </a:lnTo>
                  <a:lnTo>
                    <a:pt x="11101781" y="3826903"/>
                  </a:lnTo>
                  <a:lnTo>
                    <a:pt x="11103318" y="3834549"/>
                  </a:lnTo>
                  <a:lnTo>
                    <a:pt x="11107534" y="3840797"/>
                  </a:lnTo>
                  <a:lnTo>
                    <a:pt x="11113783" y="3845014"/>
                  </a:lnTo>
                  <a:lnTo>
                    <a:pt x="11121428" y="3846550"/>
                  </a:lnTo>
                  <a:lnTo>
                    <a:pt x="11129074" y="3845014"/>
                  </a:lnTo>
                  <a:lnTo>
                    <a:pt x="11135322" y="3840797"/>
                  </a:lnTo>
                  <a:lnTo>
                    <a:pt x="11139526" y="3834549"/>
                  </a:lnTo>
                  <a:lnTo>
                    <a:pt x="11141075" y="3826903"/>
                  </a:lnTo>
                  <a:close/>
                </a:path>
                <a:path w="14841219" h="10718800" extrusionOk="0">
                  <a:moveTo>
                    <a:pt x="11141075" y="3726802"/>
                  </a:moveTo>
                  <a:lnTo>
                    <a:pt x="11139526" y="3719157"/>
                  </a:lnTo>
                  <a:lnTo>
                    <a:pt x="11135309" y="3712908"/>
                  </a:lnTo>
                  <a:lnTo>
                    <a:pt x="11129074" y="3708704"/>
                  </a:lnTo>
                  <a:lnTo>
                    <a:pt x="11121415" y="3707155"/>
                  </a:lnTo>
                  <a:lnTo>
                    <a:pt x="11113770" y="3708704"/>
                  </a:lnTo>
                  <a:lnTo>
                    <a:pt x="11107534" y="3712908"/>
                  </a:lnTo>
                  <a:lnTo>
                    <a:pt x="11103318" y="3719157"/>
                  </a:lnTo>
                  <a:lnTo>
                    <a:pt x="11101781" y="3726802"/>
                  </a:lnTo>
                  <a:lnTo>
                    <a:pt x="11103318" y="3734447"/>
                  </a:lnTo>
                  <a:lnTo>
                    <a:pt x="11107534" y="3740696"/>
                  </a:lnTo>
                  <a:lnTo>
                    <a:pt x="11113770" y="3744912"/>
                  </a:lnTo>
                  <a:lnTo>
                    <a:pt x="11121415" y="3746449"/>
                  </a:lnTo>
                  <a:lnTo>
                    <a:pt x="11129074" y="3744912"/>
                  </a:lnTo>
                  <a:lnTo>
                    <a:pt x="11135309" y="3740696"/>
                  </a:lnTo>
                  <a:lnTo>
                    <a:pt x="11139526" y="3734447"/>
                  </a:lnTo>
                  <a:lnTo>
                    <a:pt x="11141075" y="3726802"/>
                  </a:lnTo>
                  <a:close/>
                </a:path>
                <a:path w="14841219" h="10718800" extrusionOk="0">
                  <a:moveTo>
                    <a:pt x="11141075" y="3626713"/>
                  </a:moveTo>
                  <a:lnTo>
                    <a:pt x="11139526" y="3619068"/>
                  </a:lnTo>
                  <a:lnTo>
                    <a:pt x="11135322" y="3612819"/>
                  </a:lnTo>
                  <a:lnTo>
                    <a:pt x="11129074" y="3608603"/>
                  </a:lnTo>
                  <a:lnTo>
                    <a:pt x="11121428" y="3607054"/>
                  </a:lnTo>
                  <a:lnTo>
                    <a:pt x="11113783" y="3608603"/>
                  </a:lnTo>
                  <a:lnTo>
                    <a:pt x="11107534" y="3612819"/>
                  </a:lnTo>
                  <a:lnTo>
                    <a:pt x="11103318" y="3619068"/>
                  </a:lnTo>
                  <a:lnTo>
                    <a:pt x="11101781" y="3626713"/>
                  </a:lnTo>
                  <a:lnTo>
                    <a:pt x="11103318" y="3634359"/>
                  </a:lnTo>
                  <a:lnTo>
                    <a:pt x="11107534" y="3640607"/>
                  </a:lnTo>
                  <a:lnTo>
                    <a:pt x="11113783" y="3644811"/>
                  </a:lnTo>
                  <a:lnTo>
                    <a:pt x="11121428" y="3646360"/>
                  </a:lnTo>
                  <a:lnTo>
                    <a:pt x="11129074" y="3644811"/>
                  </a:lnTo>
                  <a:lnTo>
                    <a:pt x="11135322" y="3640607"/>
                  </a:lnTo>
                  <a:lnTo>
                    <a:pt x="11139526" y="3634359"/>
                  </a:lnTo>
                  <a:lnTo>
                    <a:pt x="11141075" y="3626713"/>
                  </a:lnTo>
                  <a:close/>
                </a:path>
                <a:path w="14841219" h="10718800" extrusionOk="0">
                  <a:moveTo>
                    <a:pt x="11141075" y="3526612"/>
                  </a:moveTo>
                  <a:lnTo>
                    <a:pt x="11139526" y="3518966"/>
                  </a:lnTo>
                  <a:lnTo>
                    <a:pt x="11135322" y="3512718"/>
                  </a:lnTo>
                  <a:lnTo>
                    <a:pt x="11129074" y="3508514"/>
                  </a:lnTo>
                  <a:lnTo>
                    <a:pt x="11121428" y="3506965"/>
                  </a:lnTo>
                  <a:lnTo>
                    <a:pt x="11113783" y="3508514"/>
                  </a:lnTo>
                  <a:lnTo>
                    <a:pt x="11107534" y="3512718"/>
                  </a:lnTo>
                  <a:lnTo>
                    <a:pt x="11103318" y="3518966"/>
                  </a:lnTo>
                  <a:lnTo>
                    <a:pt x="11101781" y="3526612"/>
                  </a:lnTo>
                  <a:lnTo>
                    <a:pt x="11103318" y="3534257"/>
                  </a:lnTo>
                  <a:lnTo>
                    <a:pt x="11107534" y="3540506"/>
                  </a:lnTo>
                  <a:lnTo>
                    <a:pt x="11113783" y="3544722"/>
                  </a:lnTo>
                  <a:lnTo>
                    <a:pt x="11121428" y="3546271"/>
                  </a:lnTo>
                  <a:lnTo>
                    <a:pt x="11129074" y="3544722"/>
                  </a:lnTo>
                  <a:lnTo>
                    <a:pt x="11135322" y="3540506"/>
                  </a:lnTo>
                  <a:lnTo>
                    <a:pt x="11139526" y="3534257"/>
                  </a:lnTo>
                  <a:lnTo>
                    <a:pt x="11141075" y="3526612"/>
                  </a:lnTo>
                  <a:close/>
                </a:path>
                <a:path w="14841219" h="10718800" extrusionOk="0">
                  <a:moveTo>
                    <a:pt x="11141075" y="3426523"/>
                  </a:moveTo>
                  <a:lnTo>
                    <a:pt x="11139526" y="3418878"/>
                  </a:lnTo>
                  <a:lnTo>
                    <a:pt x="11135322" y="3412629"/>
                  </a:lnTo>
                  <a:lnTo>
                    <a:pt x="11129074" y="3408413"/>
                  </a:lnTo>
                  <a:lnTo>
                    <a:pt x="11121428" y="3406864"/>
                  </a:lnTo>
                  <a:lnTo>
                    <a:pt x="11113783" y="3408413"/>
                  </a:lnTo>
                  <a:lnTo>
                    <a:pt x="11107534" y="3412629"/>
                  </a:lnTo>
                  <a:lnTo>
                    <a:pt x="11103318" y="3418878"/>
                  </a:lnTo>
                  <a:lnTo>
                    <a:pt x="11101781" y="3426523"/>
                  </a:lnTo>
                  <a:lnTo>
                    <a:pt x="11103318" y="3434169"/>
                  </a:lnTo>
                  <a:lnTo>
                    <a:pt x="11107534" y="3440417"/>
                  </a:lnTo>
                  <a:lnTo>
                    <a:pt x="11113783" y="3444621"/>
                  </a:lnTo>
                  <a:lnTo>
                    <a:pt x="11121428" y="3446170"/>
                  </a:lnTo>
                  <a:lnTo>
                    <a:pt x="11129074" y="3444621"/>
                  </a:lnTo>
                  <a:lnTo>
                    <a:pt x="11135322" y="3440417"/>
                  </a:lnTo>
                  <a:lnTo>
                    <a:pt x="11139526" y="3434169"/>
                  </a:lnTo>
                  <a:lnTo>
                    <a:pt x="11141075" y="3426523"/>
                  </a:lnTo>
                  <a:close/>
                </a:path>
                <a:path w="14841219" h="10718800" extrusionOk="0">
                  <a:moveTo>
                    <a:pt x="11141075" y="3326422"/>
                  </a:moveTo>
                  <a:lnTo>
                    <a:pt x="11139526" y="3318776"/>
                  </a:lnTo>
                  <a:lnTo>
                    <a:pt x="11135322" y="3312541"/>
                  </a:lnTo>
                  <a:lnTo>
                    <a:pt x="11129074" y="3308324"/>
                  </a:lnTo>
                  <a:lnTo>
                    <a:pt x="11121428" y="3306788"/>
                  </a:lnTo>
                  <a:lnTo>
                    <a:pt x="11113783" y="3308324"/>
                  </a:lnTo>
                  <a:lnTo>
                    <a:pt x="11107534" y="3312541"/>
                  </a:lnTo>
                  <a:lnTo>
                    <a:pt x="11103318" y="3318776"/>
                  </a:lnTo>
                  <a:lnTo>
                    <a:pt x="11101781" y="3326422"/>
                  </a:lnTo>
                  <a:lnTo>
                    <a:pt x="11103318" y="3334067"/>
                  </a:lnTo>
                  <a:lnTo>
                    <a:pt x="11107534" y="3340316"/>
                  </a:lnTo>
                  <a:lnTo>
                    <a:pt x="11113783" y="3344519"/>
                  </a:lnTo>
                  <a:lnTo>
                    <a:pt x="11121428" y="3346069"/>
                  </a:lnTo>
                  <a:lnTo>
                    <a:pt x="11129074" y="3344519"/>
                  </a:lnTo>
                  <a:lnTo>
                    <a:pt x="11135322" y="3340316"/>
                  </a:lnTo>
                  <a:lnTo>
                    <a:pt x="11139526" y="3334067"/>
                  </a:lnTo>
                  <a:lnTo>
                    <a:pt x="11141075" y="3326422"/>
                  </a:lnTo>
                  <a:close/>
                </a:path>
                <a:path w="14841219" h="10718800" extrusionOk="0">
                  <a:moveTo>
                    <a:pt x="11141075" y="3226320"/>
                  </a:moveTo>
                  <a:lnTo>
                    <a:pt x="11139526" y="3218675"/>
                  </a:lnTo>
                  <a:lnTo>
                    <a:pt x="11135322" y="3212439"/>
                  </a:lnTo>
                  <a:lnTo>
                    <a:pt x="11129074" y="3208223"/>
                  </a:lnTo>
                  <a:lnTo>
                    <a:pt x="11121428" y="3206686"/>
                  </a:lnTo>
                  <a:lnTo>
                    <a:pt x="11113783" y="3208223"/>
                  </a:lnTo>
                  <a:lnTo>
                    <a:pt x="11107534" y="3212439"/>
                  </a:lnTo>
                  <a:lnTo>
                    <a:pt x="11103318" y="3218675"/>
                  </a:lnTo>
                  <a:lnTo>
                    <a:pt x="11101781" y="3226320"/>
                  </a:lnTo>
                  <a:lnTo>
                    <a:pt x="11103318" y="3233966"/>
                  </a:lnTo>
                  <a:lnTo>
                    <a:pt x="11107534" y="3240214"/>
                  </a:lnTo>
                  <a:lnTo>
                    <a:pt x="11113783" y="3244431"/>
                  </a:lnTo>
                  <a:lnTo>
                    <a:pt x="11121428" y="3245967"/>
                  </a:lnTo>
                  <a:lnTo>
                    <a:pt x="11129074" y="3244431"/>
                  </a:lnTo>
                  <a:lnTo>
                    <a:pt x="11135322" y="3240214"/>
                  </a:lnTo>
                  <a:lnTo>
                    <a:pt x="11139526" y="3233966"/>
                  </a:lnTo>
                  <a:lnTo>
                    <a:pt x="11141075" y="3226320"/>
                  </a:lnTo>
                  <a:close/>
                </a:path>
                <a:path w="14841219" h="10718800" extrusionOk="0">
                  <a:moveTo>
                    <a:pt x="11141075" y="3126232"/>
                  </a:moveTo>
                  <a:lnTo>
                    <a:pt x="11139526" y="3118586"/>
                  </a:lnTo>
                  <a:lnTo>
                    <a:pt x="11135322" y="3112338"/>
                  </a:lnTo>
                  <a:lnTo>
                    <a:pt x="11129074" y="3108121"/>
                  </a:lnTo>
                  <a:lnTo>
                    <a:pt x="11121428" y="3106585"/>
                  </a:lnTo>
                  <a:lnTo>
                    <a:pt x="11113783" y="3108121"/>
                  </a:lnTo>
                  <a:lnTo>
                    <a:pt x="11107534" y="3112338"/>
                  </a:lnTo>
                  <a:lnTo>
                    <a:pt x="11103318" y="3118586"/>
                  </a:lnTo>
                  <a:lnTo>
                    <a:pt x="11101781" y="3126232"/>
                  </a:lnTo>
                  <a:lnTo>
                    <a:pt x="11103318" y="3133877"/>
                  </a:lnTo>
                  <a:lnTo>
                    <a:pt x="11107534" y="3140125"/>
                  </a:lnTo>
                  <a:lnTo>
                    <a:pt x="11113783" y="3144329"/>
                  </a:lnTo>
                  <a:lnTo>
                    <a:pt x="11121428" y="3145879"/>
                  </a:lnTo>
                  <a:lnTo>
                    <a:pt x="11129074" y="3144329"/>
                  </a:lnTo>
                  <a:lnTo>
                    <a:pt x="11135322" y="3140125"/>
                  </a:lnTo>
                  <a:lnTo>
                    <a:pt x="11139526" y="3133877"/>
                  </a:lnTo>
                  <a:lnTo>
                    <a:pt x="11141075" y="3126232"/>
                  </a:lnTo>
                  <a:close/>
                </a:path>
                <a:path w="14841219" h="10718800" extrusionOk="0">
                  <a:moveTo>
                    <a:pt x="11141075" y="3026130"/>
                  </a:moveTo>
                  <a:lnTo>
                    <a:pt x="11139526" y="3018485"/>
                  </a:lnTo>
                  <a:lnTo>
                    <a:pt x="11135322" y="3012236"/>
                  </a:lnTo>
                  <a:lnTo>
                    <a:pt x="11129074" y="3008033"/>
                  </a:lnTo>
                  <a:lnTo>
                    <a:pt x="11121428" y="3006483"/>
                  </a:lnTo>
                  <a:lnTo>
                    <a:pt x="11113783" y="3008033"/>
                  </a:lnTo>
                  <a:lnTo>
                    <a:pt x="11107534" y="3012236"/>
                  </a:lnTo>
                  <a:lnTo>
                    <a:pt x="11103318" y="3018485"/>
                  </a:lnTo>
                  <a:lnTo>
                    <a:pt x="11101781" y="3026130"/>
                  </a:lnTo>
                  <a:lnTo>
                    <a:pt x="11103318" y="3033776"/>
                  </a:lnTo>
                  <a:lnTo>
                    <a:pt x="11107534" y="3040024"/>
                  </a:lnTo>
                  <a:lnTo>
                    <a:pt x="11113783" y="3044228"/>
                  </a:lnTo>
                  <a:lnTo>
                    <a:pt x="11121428" y="3045777"/>
                  </a:lnTo>
                  <a:lnTo>
                    <a:pt x="11129074" y="3044228"/>
                  </a:lnTo>
                  <a:lnTo>
                    <a:pt x="11135322" y="3040024"/>
                  </a:lnTo>
                  <a:lnTo>
                    <a:pt x="11139526" y="3033776"/>
                  </a:lnTo>
                  <a:lnTo>
                    <a:pt x="11141075" y="3026130"/>
                  </a:lnTo>
                  <a:close/>
                </a:path>
                <a:path w="14841219" h="10718800" extrusionOk="0">
                  <a:moveTo>
                    <a:pt x="11141075" y="2926042"/>
                  </a:moveTo>
                  <a:lnTo>
                    <a:pt x="11139526" y="2918396"/>
                  </a:lnTo>
                  <a:lnTo>
                    <a:pt x="11135322" y="2912148"/>
                  </a:lnTo>
                  <a:lnTo>
                    <a:pt x="11129074" y="2907931"/>
                  </a:lnTo>
                  <a:lnTo>
                    <a:pt x="11121428" y="2906395"/>
                  </a:lnTo>
                  <a:lnTo>
                    <a:pt x="11113783" y="2907931"/>
                  </a:lnTo>
                  <a:lnTo>
                    <a:pt x="11107534" y="2912148"/>
                  </a:lnTo>
                  <a:lnTo>
                    <a:pt x="11103318" y="2918396"/>
                  </a:lnTo>
                  <a:lnTo>
                    <a:pt x="11101781" y="2926042"/>
                  </a:lnTo>
                  <a:lnTo>
                    <a:pt x="11103318" y="2933687"/>
                  </a:lnTo>
                  <a:lnTo>
                    <a:pt x="11107534" y="2939935"/>
                  </a:lnTo>
                  <a:lnTo>
                    <a:pt x="11113783" y="2944139"/>
                  </a:lnTo>
                  <a:lnTo>
                    <a:pt x="11121428" y="2945676"/>
                  </a:lnTo>
                  <a:lnTo>
                    <a:pt x="11129074" y="2944139"/>
                  </a:lnTo>
                  <a:lnTo>
                    <a:pt x="11135322" y="2939935"/>
                  </a:lnTo>
                  <a:lnTo>
                    <a:pt x="11139526" y="2933687"/>
                  </a:lnTo>
                  <a:lnTo>
                    <a:pt x="11141075" y="2926042"/>
                  </a:lnTo>
                  <a:close/>
                </a:path>
                <a:path w="14841219" h="10718800" extrusionOk="0">
                  <a:moveTo>
                    <a:pt x="11141075" y="2825953"/>
                  </a:moveTo>
                  <a:lnTo>
                    <a:pt x="11139526" y="2818295"/>
                  </a:lnTo>
                  <a:lnTo>
                    <a:pt x="11135322" y="2812046"/>
                  </a:lnTo>
                  <a:lnTo>
                    <a:pt x="11129074" y="2807843"/>
                  </a:lnTo>
                  <a:lnTo>
                    <a:pt x="11121428" y="2806293"/>
                  </a:lnTo>
                  <a:lnTo>
                    <a:pt x="11113783" y="2807843"/>
                  </a:lnTo>
                  <a:lnTo>
                    <a:pt x="11107534" y="2812046"/>
                  </a:lnTo>
                  <a:lnTo>
                    <a:pt x="11103318" y="2818295"/>
                  </a:lnTo>
                  <a:lnTo>
                    <a:pt x="11101781" y="2825953"/>
                  </a:lnTo>
                  <a:lnTo>
                    <a:pt x="11103318" y="2833586"/>
                  </a:lnTo>
                  <a:lnTo>
                    <a:pt x="11107534" y="2839834"/>
                  </a:lnTo>
                  <a:lnTo>
                    <a:pt x="11113783" y="2844050"/>
                  </a:lnTo>
                  <a:lnTo>
                    <a:pt x="11121428" y="2845587"/>
                  </a:lnTo>
                  <a:lnTo>
                    <a:pt x="11129074" y="2844050"/>
                  </a:lnTo>
                  <a:lnTo>
                    <a:pt x="11135322" y="2839834"/>
                  </a:lnTo>
                  <a:lnTo>
                    <a:pt x="11139526" y="2833586"/>
                  </a:lnTo>
                  <a:lnTo>
                    <a:pt x="11141075" y="2825953"/>
                  </a:lnTo>
                  <a:close/>
                </a:path>
                <a:path w="14841219" h="10718800" extrusionOk="0">
                  <a:moveTo>
                    <a:pt x="11141075" y="2725839"/>
                  </a:moveTo>
                  <a:lnTo>
                    <a:pt x="11139526" y="2718206"/>
                  </a:lnTo>
                  <a:lnTo>
                    <a:pt x="11135322" y="2711958"/>
                  </a:lnTo>
                  <a:lnTo>
                    <a:pt x="11129074" y="2707741"/>
                  </a:lnTo>
                  <a:lnTo>
                    <a:pt x="11121428" y="2706192"/>
                  </a:lnTo>
                  <a:lnTo>
                    <a:pt x="11113783" y="2707741"/>
                  </a:lnTo>
                  <a:lnTo>
                    <a:pt x="11107534" y="2711958"/>
                  </a:lnTo>
                  <a:lnTo>
                    <a:pt x="11103318" y="2718206"/>
                  </a:lnTo>
                  <a:lnTo>
                    <a:pt x="11101781" y="2725839"/>
                  </a:lnTo>
                  <a:lnTo>
                    <a:pt x="11103318" y="2733497"/>
                  </a:lnTo>
                  <a:lnTo>
                    <a:pt x="11107534" y="2739745"/>
                  </a:lnTo>
                  <a:lnTo>
                    <a:pt x="11113783" y="2743949"/>
                  </a:lnTo>
                  <a:lnTo>
                    <a:pt x="11121428" y="2745498"/>
                  </a:lnTo>
                  <a:lnTo>
                    <a:pt x="11129074" y="2743949"/>
                  </a:lnTo>
                  <a:lnTo>
                    <a:pt x="11135322" y="2739745"/>
                  </a:lnTo>
                  <a:lnTo>
                    <a:pt x="11139526" y="2733497"/>
                  </a:lnTo>
                  <a:lnTo>
                    <a:pt x="11141075" y="2725839"/>
                  </a:lnTo>
                  <a:close/>
                </a:path>
                <a:path w="14841219" h="10718800" extrusionOk="0">
                  <a:moveTo>
                    <a:pt x="11141075" y="2625750"/>
                  </a:moveTo>
                  <a:lnTo>
                    <a:pt x="11139526" y="2618105"/>
                  </a:lnTo>
                  <a:lnTo>
                    <a:pt x="11135322" y="2611856"/>
                  </a:lnTo>
                  <a:lnTo>
                    <a:pt x="11129074" y="2607653"/>
                  </a:lnTo>
                  <a:lnTo>
                    <a:pt x="11121428" y="2606103"/>
                  </a:lnTo>
                  <a:lnTo>
                    <a:pt x="11113783" y="2607653"/>
                  </a:lnTo>
                  <a:lnTo>
                    <a:pt x="11107534" y="2611856"/>
                  </a:lnTo>
                  <a:lnTo>
                    <a:pt x="11103318" y="2618105"/>
                  </a:lnTo>
                  <a:lnTo>
                    <a:pt x="11101781" y="2625750"/>
                  </a:lnTo>
                  <a:lnTo>
                    <a:pt x="11103318" y="2633395"/>
                  </a:lnTo>
                  <a:lnTo>
                    <a:pt x="11107534" y="2639644"/>
                  </a:lnTo>
                  <a:lnTo>
                    <a:pt x="11113783" y="2643860"/>
                  </a:lnTo>
                  <a:lnTo>
                    <a:pt x="11121428" y="2645410"/>
                  </a:lnTo>
                  <a:lnTo>
                    <a:pt x="11129074" y="2643860"/>
                  </a:lnTo>
                  <a:lnTo>
                    <a:pt x="11135322" y="2639644"/>
                  </a:lnTo>
                  <a:lnTo>
                    <a:pt x="11139526" y="2633395"/>
                  </a:lnTo>
                  <a:lnTo>
                    <a:pt x="11141075" y="2625750"/>
                  </a:lnTo>
                  <a:close/>
                </a:path>
                <a:path w="14841219" h="10718800" extrusionOk="0">
                  <a:moveTo>
                    <a:pt x="11141075" y="2525661"/>
                  </a:moveTo>
                  <a:lnTo>
                    <a:pt x="11139526" y="2518003"/>
                  </a:lnTo>
                  <a:lnTo>
                    <a:pt x="11135322" y="2511755"/>
                  </a:lnTo>
                  <a:lnTo>
                    <a:pt x="11129074" y="2507551"/>
                  </a:lnTo>
                  <a:lnTo>
                    <a:pt x="11121428" y="2506014"/>
                  </a:lnTo>
                  <a:lnTo>
                    <a:pt x="11113783" y="2507551"/>
                  </a:lnTo>
                  <a:lnTo>
                    <a:pt x="11107534" y="2511755"/>
                  </a:lnTo>
                  <a:lnTo>
                    <a:pt x="11103318" y="2518003"/>
                  </a:lnTo>
                  <a:lnTo>
                    <a:pt x="11101781" y="2525661"/>
                  </a:lnTo>
                  <a:lnTo>
                    <a:pt x="11103318" y="2533307"/>
                  </a:lnTo>
                  <a:lnTo>
                    <a:pt x="11107534" y="2539555"/>
                  </a:lnTo>
                  <a:lnTo>
                    <a:pt x="11113783" y="2543759"/>
                  </a:lnTo>
                  <a:lnTo>
                    <a:pt x="11121428" y="2545308"/>
                  </a:lnTo>
                  <a:lnTo>
                    <a:pt x="11129074" y="2543759"/>
                  </a:lnTo>
                  <a:lnTo>
                    <a:pt x="11135322" y="2539555"/>
                  </a:lnTo>
                  <a:lnTo>
                    <a:pt x="11139526" y="2533307"/>
                  </a:lnTo>
                  <a:lnTo>
                    <a:pt x="11141075" y="2525661"/>
                  </a:lnTo>
                  <a:close/>
                </a:path>
                <a:path w="14841219" h="10718800" extrusionOk="0">
                  <a:moveTo>
                    <a:pt x="11141075" y="2425560"/>
                  </a:moveTo>
                  <a:lnTo>
                    <a:pt x="11139526" y="2417915"/>
                  </a:lnTo>
                  <a:lnTo>
                    <a:pt x="11135322" y="2411666"/>
                  </a:lnTo>
                  <a:lnTo>
                    <a:pt x="11129074" y="2407450"/>
                  </a:lnTo>
                  <a:lnTo>
                    <a:pt x="11121428" y="2405913"/>
                  </a:lnTo>
                  <a:lnTo>
                    <a:pt x="11113783" y="2407450"/>
                  </a:lnTo>
                  <a:lnTo>
                    <a:pt x="11107534" y="2411666"/>
                  </a:lnTo>
                  <a:lnTo>
                    <a:pt x="11103318" y="2417915"/>
                  </a:lnTo>
                  <a:lnTo>
                    <a:pt x="11101781" y="2425560"/>
                  </a:lnTo>
                  <a:lnTo>
                    <a:pt x="11103318" y="2433205"/>
                  </a:lnTo>
                  <a:lnTo>
                    <a:pt x="11107534" y="2439454"/>
                  </a:lnTo>
                  <a:lnTo>
                    <a:pt x="11113783" y="2443657"/>
                  </a:lnTo>
                  <a:lnTo>
                    <a:pt x="11121428" y="2445207"/>
                  </a:lnTo>
                  <a:lnTo>
                    <a:pt x="11129074" y="2443657"/>
                  </a:lnTo>
                  <a:lnTo>
                    <a:pt x="11135322" y="2439454"/>
                  </a:lnTo>
                  <a:lnTo>
                    <a:pt x="11139526" y="2433205"/>
                  </a:lnTo>
                  <a:lnTo>
                    <a:pt x="11141075" y="2425560"/>
                  </a:lnTo>
                  <a:close/>
                </a:path>
                <a:path w="14841219" h="10718800" extrusionOk="0">
                  <a:moveTo>
                    <a:pt x="11141075" y="2325459"/>
                  </a:moveTo>
                  <a:lnTo>
                    <a:pt x="11139526" y="2317813"/>
                  </a:lnTo>
                  <a:lnTo>
                    <a:pt x="11135322" y="2311565"/>
                  </a:lnTo>
                  <a:lnTo>
                    <a:pt x="11129074" y="2307361"/>
                  </a:lnTo>
                  <a:lnTo>
                    <a:pt x="11121428" y="2305812"/>
                  </a:lnTo>
                  <a:lnTo>
                    <a:pt x="11113783" y="2307361"/>
                  </a:lnTo>
                  <a:lnTo>
                    <a:pt x="11107534" y="2311565"/>
                  </a:lnTo>
                  <a:lnTo>
                    <a:pt x="11103318" y="2317813"/>
                  </a:lnTo>
                  <a:lnTo>
                    <a:pt x="11101781" y="2325459"/>
                  </a:lnTo>
                  <a:lnTo>
                    <a:pt x="11103318" y="2333104"/>
                  </a:lnTo>
                  <a:lnTo>
                    <a:pt x="11107534" y="2339352"/>
                  </a:lnTo>
                  <a:lnTo>
                    <a:pt x="11113783" y="2343569"/>
                  </a:lnTo>
                  <a:lnTo>
                    <a:pt x="11121428" y="2345118"/>
                  </a:lnTo>
                  <a:lnTo>
                    <a:pt x="11129074" y="2343569"/>
                  </a:lnTo>
                  <a:lnTo>
                    <a:pt x="11135322" y="2339352"/>
                  </a:lnTo>
                  <a:lnTo>
                    <a:pt x="11139526" y="2333104"/>
                  </a:lnTo>
                  <a:lnTo>
                    <a:pt x="11141075" y="2325459"/>
                  </a:lnTo>
                  <a:close/>
                </a:path>
                <a:path w="14841219" h="10718800" extrusionOk="0">
                  <a:moveTo>
                    <a:pt x="11141075" y="2225370"/>
                  </a:moveTo>
                  <a:lnTo>
                    <a:pt x="11139526" y="2217724"/>
                  </a:lnTo>
                  <a:lnTo>
                    <a:pt x="11135322" y="2211476"/>
                  </a:lnTo>
                  <a:lnTo>
                    <a:pt x="11129074" y="2207260"/>
                  </a:lnTo>
                  <a:lnTo>
                    <a:pt x="11121428" y="2205723"/>
                  </a:lnTo>
                  <a:lnTo>
                    <a:pt x="11113783" y="2207260"/>
                  </a:lnTo>
                  <a:lnTo>
                    <a:pt x="11107534" y="2211476"/>
                  </a:lnTo>
                  <a:lnTo>
                    <a:pt x="11103318" y="2217724"/>
                  </a:lnTo>
                  <a:lnTo>
                    <a:pt x="11101781" y="2225370"/>
                  </a:lnTo>
                  <a:lnTo>
                    <a:pt x="11103318" y="2233015"/>
                  </a:lnTo>
                  <a:lnTo>
                    <a:pt x="11107534" y="2239251"/>
                  </a:lnTo>
                  <a:lnTo>
                    <a:pt x="11113783" y="2243467"/>
                  </a:lnTo>
                  <a:lnTo>
                    <a:pt x="11121428" y="2245004"/>
                  </a:lnTo>
                  <a:lnTo>
                    <a:pt x="11129074" y="2243467"/>
                  </a:lnTo>
                  <a:lnTo>
                    <a:pt x="11135322" y="2239251"/>
                  </a:lnTo>
                  <a:lnTo>
                    <a:pt x="11139526" y="2233015"/>
                  </a:lnTo>
                  <a:lnTo>
                    <a:pt x="11141075" y="2225370"/>
                  </a:lnTo>
                  <a:close/>
                </a:path>
                <a:path w="14841219" h="10718800" extrusionOk="0">
                  <a:moveTo>
                    <a:pt x="11141075" y="2125268"/>
                  </a:moveTo>
                  <a:lnTo>
                    <a:pt x="11139526" y="2117623"/>
                  </a:lnTo>
                  <a:lnTo>
                    <a:pt x="11135309" y="2111375"/>
                  </a:lnTo>
                  <a:lnTo>
                    <a:pt x="11129074" y="2107171"/>
                  </a:lnTo>
                  <a:lnTo>
                    <a:pt x="11121415" y="2105622"/>
                  </a:lnTo>
                  <a:lnTo>
                    <a:pt x="11113770" y="2107171"/>
                  </a:lnTo>
                  <a:lnTo>
                    <a:pt x="11107534" y="2111375"/>
                  </a:lnTo>
                  <a:lnTo>
                    <a:pt x="11103318" y="2117623"/>
                  </a:lnTo>
                  <a:lnTo>
                    <a:pt x="11101781" y="2125268"/>
                  </a:lnTo>
                  <a:lnTo>
                    <a:pt x="11103318" y="2132914"/>
                  </a:lnTo>
                  <a:lnTo>
                    <a:pt x="11107534" y="2139162"/>
                  </a:lnTo>
                  <a:lnTo>
                    <a:pt x="11113770" y="2143379"/>
                  </a:lnTo>
                  <a:lnTo>
                    <a:pt x="11121415" y="2144915"/>
                  </a:lnTo>
                  <a:lnTo>
                    <a:pt x="11129074" y="2143379"/>
                  </a:lnTo>
                  <a:lnTo>
                    <a:pt x="11135309" y="2139162"/>
                  </a:lnTo>
                  <a:lnTo>
                    <a:pt x="11139526" y="2132914"/>
                  </a:lnTo>
                  <a:lnTo>
                    <a:pt x="11141075" y="2125268"/>
                  </a:lnTo>
                  <a:close/>
                </a:path>
                <a:path w="14841219" h="10718800" extrusionOk="0">
                  <a:moveTo>
                    <a:pt x="11141075" y="2025180"/>
                  </a:moveTo>
                  <a:lnTo>
                    <a:pt x="11139526" y="2017534"/>
                  </a:lnTo>
                  <a:lnTo>
                    <a:pt x="11135322" y="2011286"/>
                  </a:lnTo>
                  <a:lnTo>
                    <a:pt x="11129074" y="2007069"/>
                  </a:lnTo>
                  <a:lnTo>
                    <a:pt x="11121428" y="2005533"/>
                  </a:lnTo>
                  <a:lnTo>
                    <a:pt x="11113783" y="2007069"/>
                  </a:lnTo>
                  <a:lnTo>
                    <a:pt x="11107534" y="2011286"/>
                  </a:lnTo>
                  <a:lnTo>
                    <a:pt x="11103318" y="2017534"/>
                  </a:lnTo>
                  <a:lnTo>
                    <a:pt x="11101781" y="2025180"/>
                  </a:lnTo>
                  <a:lnTo>
                    <a:pt x="11103318" y="2032825"/>
                  </a:lnTo>
                  <a:lnTo>
                    <a:pt x="11107534" y="2039061"/>
                  </a:lnTo>
                  <a:lnTo>
                    <a:pt x="11113783" y="2043277"/>
                  </a:lnTo>
                  <a:lnTo>
                    <a:pt x="11121428" y="2044814"/>
                  </a:lnTo>
                  <a:lnTo>
                    <a:pt x="11129074" y="2043277"/>
                  </a:lnTo>
                  <a:lnTo>
                    <a:pt x="11135322" y="2039061"/>
                  </a:lnTo>
                  <a:lnTo>
                    <a:pt x="11139526" y="2032825"/>
                  </a:lnTo>
                  <a:lnTo>
                    <a:pt x="11141075" y="2025180"/>
                  </a:lnTo>
                  <a:close/>
                </a:path>
                <a:path w="14841219" h="10718800" extrusionOk="0">
                  <a:moveTo>
                    <a:pt x="11141075" y="1925078"/>
                  </a:moveTo>
                  <a:lnTo>
                    <a:pt x="11139526" y="1917433"/>
                  </a:lnTo>
                  <a:lnTo>
                    <a:pt x="11135322" y="1911184"/>
                  </a:lnTo>
                  <a:lnTo>
                    <a:pt x="11129074" y="1906968"/>
                  </a:lnTo>
                  <a:lnTo>
                    <a:pt x="11121428" y="1905431"/>
                  </a:lnTo>
                  <a:lnTo>
                    <a:pt x="11113783" y="1906968"/>
                  </a:lnTo>
                  <a:lnTo>
                    <a:pt x="11107534" y="1911184"/>
                  </a:lnTo>
                  <a:lnTo>
                    <a:pt x="11103318" y="1917433"/>
                  </a:lnTo>
                  <a:lnTo>
                    <a:pt x="11101781" y="1925078"/>
                  </a:lnTo>
                  <a:lnTo>
                    <a:pt x="11103318" y="1932724"/>
                  </a:lnTo>
                  <a:lnTo>
                    <a:pt x="11107534" y="1938972"/>
                  </a:lnTo>
                  <a:lnTo>
                    <a:pt x="11113783" y="1943188"/>
                  </a:lnTo>
                  <a:lnTo>
                    <a:pt x="11121428" y="1944725"/>
                  </a:lnTo>
                  <a:lnTo>
                    <a:pt x="11129074" y="1943188"/>
                  </a:lnTo>
                  <a:lnTo>
                    <a:pt x="11135322" y="1938972"/>
                  </a:lnTo>
                  <a:lnTo>
                    <a:pt x="11139526" y="1932724"/>
                  </a:lnTo>
                  <a:lnTo>
                    <a:pt x="11141075" y="1925078"/>
                  </a:lnTo>
                  <a:close/>
                </a:path>
                <a:path w="14841219" h="10718800" extrusionOk="0">
                  <a:moveTo>
                    <a:pt x="11141075" y="1824977"/>
                  </a:moveTo>
                  <a:lnTo>
                    <a:pt x="11139526" y="1817331"/>
                  </a:lnTo>
                  <a:lnTo>
                    <a:pt x="11135322" y="1811083"/>
                  </a:lnTo>
                  <a:lnTo>
                    <a:pt x="11129074" y="1806879"/>
                  </a:lnTo>
                  <a:lnTo>
                    <a:pt x="11121428" y="1805330"/>
                  </a:lnTo>
                  <a:lnTo>
                    <a:pt x="11113783" y="1806879"/>
                  </a:lnTo>
                  <a:lnTo>
                    <a:pt x="11107534" y="1811083"/>
                  </a:lnTo>
                  <a:lnTo>
                    <a:pt x="11103318" y="1817331"/>
                  </a:lnTo>
                  <a:lnTo>
                    <a:pt x="11101781" y="1824977"/>
                  </a:lnTo>
                  <a:lnTo>
                    <a:pt x="11103318" y="1832622"/>
                  </a:lnTo>
                  <a:lnTo>
                    <a:pt x="11107534" y="1838871"/>
                  </a:lnTo>
                  <a:lnTo>
                    <a:pt x="11113783" y="1843074"/>
                  </a:lnTo>
                  <a:lnTo>
                    <a:pt x="11121428" y="1844624"/>
                  </a:lnTo>
                  <a:lnTo>
                    <a:pt x="11129074" y="1843074"/>
                  </a:lnTo>
                  <a:lnTo>
                    <a:pt x="11135322" y="1838871"/>
                  </a:lnTo>
                  <a:lnTo>
                    <a:pt x="11139526" y="1832622"/>
                  </a:lnTo>
                  <a:lnTo>
                    <a:pt x="11141075" y="1824977"/>
                  </a:lnTo>
                  <a:close/>
                </a:path>
                <a:path w="14841219" h="10718800" extrusionOk="0">
                  <a:moveTo>
                    <a:pt x="11141075" y="1724875"/>
                  </a:moveTo>
                  <a:lnTo>
                    <a:pt x="11139526" y="1717230"/>
                  </a:lnTo>
                  <a:lnTo>
                    <a:pt x="11135322" y="1710994"/>
                  </a:lnTo>
                  <a:lnTo>
                    <a:pt x="11129074" y="1706778"/>
                  </a:lnTo>
                  <a:lnTo>
                    <a:pt x="11121428" y="1705241"/>
                  </a:lnTo>
                  <a:lnTo>
                    <a:pt x="11113783" y="1706778"/>
                  </a:lnTo>
                  <a:lnTo>
                    <a:pt x="11107534" y="1710994"/>
                  </a:lnTo>
                  <a:lnTo>
                    <a:pt x="11103318" y="1717230"/>
                  </a:lnTo>
                  <a:lnTo>
                    <a:pt x="11101781" y="1724875"/>
                  </a:lnTo>
                  <a:lnTo>
                    <a:pt x="11103318" y="1732521"/>
                  </a:lnTo>
                  <a:lnTo>
                    <a:pt x="11107534" y="1738769"/>
                  </a:lnTo>
                  <a:lnTo>
                    <a:pt x="11113783" y="1742986"/>
                  </a:lnTo>
                  <a:lnTo>
                    <a:pt x="11121428" y="1744535"/>
                  </a:lnTo>
                  <a:lnTo>
                    <a:pt x="11129074" y="1742986"/>
                  </a:lnTo>
                  <a:lnTo>
                    <a:pt x="11135322" y="1738769"/>
                  </a:lnTo>
                  <a:lnTo>
                    <a:pt x="11139526" y="1732521"/>
                  </a:lnTo>
                  <a:lnTo>
                    <a:pt x="11141075" y="1724875"/>
                  </a:lnTo>
                  <a:close/>
                </a:path>
                <a:path w="14841219" h="10718800" extrusionOk="0">
                  <a:moveTo>
                    <a:pt x="11141075" y="1624787"/>
                  </a:moveTo>
                  <a:lnTo>
                    <a:pt x="11139526" y="1617141"/>
                  </a:lnTo>
                  <a:lnTo>
                    <a:pt x="11135322" y="1610893"/>
                  </a:lnTo>
                  <a:lnTo>
                    <a:pt x="11129074" y="1606689"/>
                  </a:lnTo>
                  <a:lnTo>
                    <a:pt x="11121428" y="1605140"/>
                  </a:lnTo>
                  <a:lnTo>
                    <a:pt x="11113783" y="1606689"/>
                  </a:lnTo>
                  <a:lnTo>
                    <a:pt x="11107534" y="1610893"/>
                  </a:lnTo>
                  <a:lnTo>
                    <a:pt x="11103318" y="1617141"/>
                  </a:lnTo>
                  <a:lnTo>
                    <a:pt x="11101781" y="1624787"/>
                  </a:lnTo>
                  <a:lnTo>
                    <a:pt x="11103318" y="1632432"/>
                  </a:lnTo>
                  <a:lnTo>
                    <a:pt x="11107534" y="1638681"/>
                  </a:lnTo>
                  <a:lnTo>
                    <a:pt x="11113783" y="1642897"/>
                  </a:lnTo>
                  <a:lnTo>
                    <a:pt x="11121428" y="1644446"/>
                  </a:lnTo>
                  <a:lnTo>
                    <a:pt x="11129074" y="1642897"/>
                  </a:lnTo>
                  <a:lnTo>
                    <a:pt x="11135322" y="1638681"/>
                  </a:lnTo>
                  <a:lnTo>
                    <a:pt x="11139526" y="1632432"/>
                  </a:lnTo>
                  <a:lnTo>
                    <a:pt x="11141075" y="1624787"/>
                  </a:lnTo>
                  <a:close/>
                </a:path>
                <a:path w="14841219" h="10718800" extrusionOk="0">
                  <a:moveTo>
                    <a:pt x="11141075" y="1524698"/>
                  </a:moveTo>
                  <a:lnTo>
                    <a:pt x="11139526" y="1517053"/>
                  </a:lnTo>
                  <a:lnTo>
                    <a:pt x="11135322" y="1510804"/>
                  </a:lnTo>
                  <a:lnTo>
                    <a:pt x="11129074" y="1506588"/>
                  </a:lnTo>
                  <a:lnTo>
                    <a:pt x="11121428" y="1505051"/>
                  </a:lnTo>
                  <a:lnTo>
                    <a:pt x="11113783" y="1506588"/>
                  </a:lnTo>
                  <a:lnTo>
                    <a:pt x="11107534" y="1510804"/>
                  </a:lnTo>
                  <a:lnTo>
                    <a:pt x="11103318" y="1517053"/>
                  </a:lnTo>
                  <a:lnTo>
                    <a:pt x="11101781" y="1524698"/>
                  </a:lnTo>
                  <a:lnTo>
                    <a:pt x="11103318" y="1532343"/>
                  </a:lnTo>
                  <a:lnTo>
                    <a:pt x="11107534" y="1538592"/>
                  </a:lnTo>
                  <a:lnTo>
                    <a:pt x="11113783" y="1542796"/>
                  </a:lnTo>
                  <a:lnTo>
                    <a:pt x="11121428" y="1544332"/>
                  </a:lnTo>
                  <a:lnTo>
                    <a:pt x="11129074" y="1542796"/>
                  </a:lnTo>
                  <a:lnTo>
                    <a:pt x="11135322" y="1538592"/>
                  </a:lnTo>
                  <a:lnTo>
                    <a:pt x="11139526" y="1532343"/>
                  </a:lnTo>
                  <a:lnTo>
                    <a:pt x="11141075" y="1524698"/>
                  </a:lnTo>
                  <a:close/>
                </a:path>
                <a:path w="14841219" h="10718800" extrusionOk="0">
                  <a:moveTo>
                    <a:pt x="11141075" y="1424597"/>
                  </a:moveTo>
                  <a:lnTo>
                    <a:pt x="11139526" y="1416951"/>
                  </a:lnTo>
                  <a:lnTo>
                    <a:pt x="11135322" y="1410703"/>
                  </a:lnTo>
                  <a:lnTo>
                    <a:pt x="11129074" y="1406499"/>
                  </a:lnTo>
                  <a:lnTo>
                    <a:pt x="11121428" y="1404950"/>
                  </a:lnTo>
                  <a:lnTo>
                    <a:pt x="11113783" y="1406499"/>
                  </a:lnTo>
                  <a:lnTo>
                    <a:pt x="11107534" y="1410703"/>
                  </a:lnTo>
                  <a:lnTo>
                    <a:pt x="11103318" y="1416951"/>
                  </a:lnTo>
                  <a:lnTo>
                    <a:pt x="11101781" y="1424597"/>
                  </a:lnTo>
                  <a:lnTo>
                    <a:pt x="11103318" y="1432242"/>
                  </a:lnTo>
                  <a:lnTo>
                    <a:pt x="11107534" y="1438490"/>
                  </a:lnTo>
                  <a:lnTo>
                    <a:pt x="11113783" y="1442694"/>
                  </a:lnTo>
                  <a:lnTo>
                    <a:pt x="11121428" y="1444231"/>
                  </a:lnTo>
                  <a:lnTo>
                    <a:pt x="11129074" y="1442694"/>
                  </a:lnTo>
                  <a:lnTo>
                    <a:pt x="11135322" y="1438490"/>
                  </a:lnTo>
                  <a:lnTo>
                    <a:pt x="11139526" y="1432242"/>
                  </a:lnTo>
                  <a:lnTo>
                    <a:pt x="11141075" y="1424597"/>
                  </a:lnTo>
                  <a:close/>
                </a:path>
                <a:path w="14841219" h="10718800" extrusionOk="0">
                  <a:moveTo>
                    <a:pt x="11141075" y="1324508"/>
                  </a:moveTo>
                  <a:lnTo>
                    <a:pt x="11139526" y="1316850"/>
                  </a:lnTo>
                  <a:lnTo>
                    <a:pt x="11135322" y="1310614"/>
                  </a:lnTo>
                  <a:lnTo>
                    <a:pt x="11129074" y="1306398"/>
                  </a:lnTo>
                  <a:lnTo>
                    <a:pt x="11121428" y="1304861"/>
                  </a:lnTo>
                  <a:lnTo>
                    <a:pt x="11113783" y="1306398"/>
                  </a:lnTo>
                  <a:lnTo>
                    <a:pt x="11107534" y="1310614"/>
                  </a:lnTo>
                  <a:lnTo>
                    <a:pt x="11103318" y="1316850"/>
                  </a:lnTo>
                  <a:lnTo>
                    <a:pt x="11101781" y="1324508"/>
                  </a:lnTo>
                  <a:lnTo>
                    <a:pt x="11103318" y="1332141"/>
                  </a:lnTo>
                  <a:lnTo>
                    <a:pt x="11107534" y="1338389"/>
                  </a:lnTo>
                  <a:lnTo>
                    <a:pt x="11113783" y="1342593"/>
                  </a:lnTo>
                  <a:lnTo>
                    <a:pt x="11121428" y="1344142"/>
                  </a:lnTo>
                  <a:lnTo>
                    <a:pt x="11129074" y="1342593"/>
                  </a:lnTo>
                  <a:lnTo>
                    <a:pt x="11135322" y="1338389"/>
                  </a:lnTo>
                  <a:lnTo>
                    <a:pt x="11139526" y="1332141"/>
                  </a:lnTo>
                  <a:lnTo>
                    <a:pt x="11141075" y="1324508"/>
                  </a:lnTo>
                  <a:close/>
                </a:path>
                <a:path w="14841219" h="10718800" extrusionOk="0">
                  <a:moveTo>
                    <a:pt x="11141075" y="1224407"/>
                  </a:moveTo>
                  <a:lnTo>
                    <a:pt x="11139526" y="1216761"/>
                  </a:lnTo>
                  <a:lnTo>
                    <a:pt x="11135322" y="1210513"/>
                  </a:lnTo>
                  <a:lnTo>
                    <a:pt x="11129074" y="1206296"/>
                  </a:lnTo>
                  <a:lnTo>
                    <a:pt x="11121428" y="1204760"/>
                  </a:lnTo>
                  <a:lnTo>
                    <a:pt x="11113783" y="1206296"/>
                  </a:lnTo>
                  <a:lnTo>
                    <a:pt x="11107534" y="1210513"/>
                  </a:lnTo>
                  <a:lnTo>
                    <a:pt x="11103318" y="1216761"/>
                  </a:lnTo>
                  <a:lnTo>
                    <a:pt x="11101781" y="1224407"/>
                  </a:lnTo>
                  <a:lnTo>
                    <a:pt x="11103318" y="1232052"/>
                  </a:lnTo>
                  <a:lnTo>
                    <a:pt x="11107534" y="1238300"/>
                  </a:lnTo>
                  <a:lnTo>
                    <a:pt x="11113783" y="1242504"/>
                  </a:lnTo>
                  <a:lnTo>
                    <a:pt x="11121428" y="1244053"/>
                  </a:lnTo>
                  <a:lnTo>
                    <a:pt x="11129074" y="1242504"/>
                  </a:lnTo>
                  <a:lnTo>
                    <a:pt x="11135322" y="1238300"/>
                  </a:lnTo>
                  <a:lnTo>
                    <a:pt x="11139526" y="1232052"/>
                  </a:lnTo>
                  <a:lnTo>
                    <a:pt x="11141075" y="1224407"/>
                  </a:lnTo>
                  <a:close/>
                </a:path>
                <a:path w="14841219" h="10718800" extrusionOk="0">
                  <a:moveTo>
                    <a:pt x="11141075" y="1124318"/>
                  </a:moveTo>
                  <a:lnTo>
                    <a:pt x="11139526" y="1116660"/>
                  </a:lnTo>
                  <a:lnTo>
                    <a:pt x="11135322" y="1110411"/>
                  </a:lnTo>
                  <a:lnTo>
                    <a:pt x="11129074" y="1106208"/>
                  </a:lnTo>
                  <a:lnTo>
                    <a:pt x="11121428" y="1104658"/>
                  </a:lnTo>
                  <a:lnTo>
                    <a:pt x="11113783" y="1106208"/>
                  </a:lnTo>
                  <a:lnTo>
                    <a:pt x="11107534" y="1110411"/>
                  </a:lnTo>
                  <a:lnTo>
                    <a:pt x="11103318" y="1116660"/>
                  </a:lnTo>
                  <a:lnTo>
                    <a:pt x="11101781" y="1124318"/>
                  </a:lnTo>
                  <a:lnTo>
                    <a:pt x="11103318" y="1131963"/>
                  </a:lnTo>
                  <a:lnTo>
                    <a:pt x="11107534" y="1138199"/>
                  </a:lnTo>
                  <a:lnTo>
                    <a:pt x="11113783" y="1142415"/>
                  </a:lnTo>
                  <a:lnTo>
                    <a:pt x="11121428" y="1143965"/>
                  </a:lnTo>
                  <a:lnTo>
                    <a:pt x="11129074" y="1142415"/>
                  </a:lnTo>
                  <a:lnTo>
                    <a:pt x="11135322" y="1138199"/>
                  </a:lnTo>
                  <a:lnTo>
                    <a:pt x="11139526" y="1131963"/>
                  </a:lnTo>
                  <a:lnTo>
                    <a:pt x="11141075" y="1124318"/>
                  </a:lnTo>
                  <a:close/>
                </a:path>
                <a:path w="14841219" h="10718800" extrusionOk="0">
                  <a:moveTo>
                    <a:pt x="11141075" y="1024216"/>
                  </a:moveTo>
                  <a:lnTo>
                    <a:pt x="11139526" y="1016571"/>
                  </a:lnTo>
                  <a:lnTo>
                    <a:pt x="11135322" y="1010323"/>
                  </a:lnTo>
                  <a:lnTo>
                    <a:pt x="11129074" y="1006106"/>
                  </a:lnTo>
                  <a:lnTo>
                    <a:pt x="11121428" y="1004570"/>
                  </a:lnTo>
                  <a:lnTo>
                    <a:pt x="11113783" y="1006106"/>
                  </a:lnTo>
                  <a:lnTo>
                    <a:pt x="11107534" y="1010323"/>
                  </a:lnTo>
                  <a:lnTo>
                    <a:pt x="11103318" y="1016571"/>
                  </a:lnTo>
                  <a:lnTo>
                    <a:pt x="11101781" y="1024216"/>
                  </a:lnTo>
                  <a:lnTo>
                    <a:pt x="11103318" y="1031862"/>
                  </a:lnTo>
                  <a:lnTo>
                    <a:pt x="11107534" y="1038110"/>
                  </a:lnTo>
                  <a:lnTo>
                    <a:pt x="11113783" y="1042327"/>
                  </a:lnTo>
                  <a:lnTo>
                    <a:pt x="11121428" y="1043863"/>
                  </a:lnTo>
                  <a:lnTo>
                    <a:pt x="11129074" y="1042327"/>
                  </a:lnTo>
                  <a:lnTo>
                    <a:pt x="11135322" y="1038110"/>
                  </a:lnTo>
                  <a:lnTo>
                    <a:pt x="11139526" y="1031862"/>
                  </a:lnTo>
                  <a:lnTo>
                    <a:pt x="11141075" y="1024216"/>
                  </a:lnTo>
                  <a:close/>
                </a:path>
                <a:path w="14841219" h="10718800" extrusionOk="0">
                  <a:moveTo>
                    <a:pt x="11141075" y="924115"/>
                  </a:moveTo>
                  <a:lnTo>
                    <a:pt x="11139526" y="916470"/>
                  </a:lnTo>
                  <a:lnTo>
                    <a:pt x="11135322" y="910221"/>
                  </a:lnTo>
                  <a:lnTo>
                    <a:pt x="11129074" y="906018"/>
                  </a:lnTo>
                  <a:lnTo>
                    <a:pt x="11121428" y="904468"/>
                  </a:lnTo>
                  <a:lnTo>
                    <a:pt x="11113783" y="906018"/>
                  </a:lnTo>
                  <a:lnTo>
                    <a:pt x="11107534" y="910221"/>
                  </a:lnTo>
                  <a:lnTo>
                    <a:pt x="11103318" y="916470"/>
                  </a:lnTo>
                  <a:lnTo>
                    <a:pt x="11101781" y="924115"/>
                  </a:lnTo>
                  <a:lnTo>
                    <a:pt x="11103318" y="931760"/>
                  </a:lnTo>
                  <a:lnTo>
                    <a:pt x="11107534" y="938009"/>
                  </a:lnTo>
                  <a:lnTo>
                    <a:pt x="11113783" y="942225"/>
                  </a:lnTo>
                  <a:lnTo>
                    <a:pt x="11121428" y="943762"/>
                  </a:lnTo>
                  <a:lnTo>
                    <a:pt x="11129074" y="942225"/>
                  </a:lnTo>
                  <a:lnTo>
                    <a:pt x="11135322" y="938009"/>
                  </a:lnTo>
                  <a:lnTo>
                    <a:pt x="11139526" y="931760"/>
                  </a:lnTo>
                  <a:lnTo>
                    <a:pt x="11141075" y="924115"/>
                  </a:lnTo>
                  <a:close/>
                </a:path>
                <a:path w="14841219" h="10718800" extrusionOk="0">
                  <a:moveTo>
                    <a:pt x="11141075" y="824014"/>
                  </a:moveTo>
                  <a:lnTo>
                    <a:pt x="11139526" y="816368"/>
                  </a:lnTo>
                  <a:lnTo>
                    <a:pt x="11135322" y="810120"/>
                  </a:lnTo>
                  <a:lnTo>
                    <a:pt x="11129074" y="805916"/>
                  </a:lnTo>
                  <a:lnTo>
                    <a:pt x="11121428" y="804367"/>
                  </a:lnTo>
                  <a:lnTo>
                    <a:pt x="11113783" y="805916"/>
                  </a:lnTo>
                  <a:lnTo>
                    <a:pt x="11107534" y="810120"/>
                  </a:lnTo>
                  <a:lnTo>
                    <a:pt x="11103318" y="816368"/>
                  </a:lnTo>
                  <a:lnTo>
                    <a:pt x="11101781" y="824014"/>
                  </a:lnTo>
                  <a:lnTo>
                    <a:pt x="11103318" y="831659"/>
                  </a:lnTo>
                  <a:lnTo>
                    <a:pt x="11107534" y="837920"/>
                  </a:lnTo>
                  <a:lnTo>
                    <a:pt x="11113783" y="842124"/>
                  </a:lnTo>
                  <a:lnTo>
                    <a:pt x="11121428" y="843673"/>
                  </a:lnTo>
                  <a:lnTo>
                    <a:pt x="11129074" y="842124"/>
                  </a:lnTo>
                  <a:lnTo>
                    <a:pt x="11135322" y="837920"/>
                  </a:lnTo>
                  <a:lnTo>
                    <a:pt x="11139526" y="831659"/>
                  </a:lnTo>
                  <a:lnTo>
                    <a:pt x="11141075" y="824014"/>
                  </a:lnTo>
                  <a:close/>
                </a:path>
                <a:path w="14841219" h="10718800" extrusionOk="0">
                  <a:moveTo>
                    <a:pt x="11141075" y="723925"/>
                  </a:moveTo>
                  <a:lnTo>
                    <a:pt x="11139526" y="716280"/>
                  </a:lnTo>
                  <a:lnTo>
                    <a:pt x="11135322" y="710031"/>
                  </a:lnTo>
                  <a:lnTo>
                    <a:pt x="11129074" y="705815"/>
                  </a:lnTo>
                  <a:lnTo>
                    <a:pt x="11121428" y="704278"/>
                  </a:lnTo>
                  <a:lnTo>
                    <a:pt x="11113783" y="705815"/>
                  </a:lnTo>
                  <a:lnTo>
                    <a:pt x="11107534" y="710031"/>
                  </a:lnTo>
                  <a:lnTo>
                    <a:pt x="11103318" y="716280"/>
                  </a:lnTo>
                  <a:lnTo>
                    <a:pt x="11101781" y="723925"/>
                  </a:lnTo>
                  <a:lnTo>
                    <a:pt x="11103318" y="731570"/>
                  </a:lnTo>
                  <a:lnTo>
                    <a:pt x="11107534" y="737819"/>
                  </a:lnTo>
                  <a:lnTo>
                    <a:pt x="11113783" y="742022"/>
                  </a:lnTo>
                  <a:lnTo>
                    <a:pt x="11121428" y="743572"/>
                  </a:lnTo>
                  <a:lnTo>
                    <a:pt x="11129074" y="742022"/>
                  </a:lnTo>
                  <a:lnTo>
                    <a:pt x="11135322" y="737819"/>
                  </a:lnTo>
                  <a:lnTo>
                    <a:pt x="11139526" y="731570"/>
                  </a:lnTo>
                  <a:lnTo>
                    <a:pt x="11141075" y="723925"/>
                  </a:lnTo>
                  <a:close/>
                </a:path>
                <a:path w="14841219" h="10718800" extrusionOk="0">
                  <a:moveTo>
                    <a:pt x="11215065" y="4472876"/>
                  </a:moveTo>
                  <a:lnTo>
                    <a:pt x="11213516" y="4465231"/>
                  </a:lnTo>
                  <a:lnTo>
                    <a:pt x="11209312" y="4458982"/>
                  </a:lnTo>
                  <a:lnTo>
                    <a:pt x="11203064" y="4454766"/>
                  </a:lnTo>
                  <a:lnTo>
                    <a:pt x="11195418" y="4453217"/>
                  </a:lnTo>
                  <a:lnTo>
                    <a:pt x="11187773" y="4454766"/>
                  </a:lnTo>
                  <a:lnTo>
                    <a:pt x="11181537" y="4458982"/>
                  </a:lnTo>
                  <a:lnTo>
                    <a:pt x="11177321" y="4465231"/>
                  </a:lnTo>
                  <a:lnTo>
                    <a:pt x="11175784" y="4472876"/>
                  </a:lnTo>
                  <a:lnTo>
                    <a:pt x="11177321" y="4480522"/>
                  </a:lnTo>
                  <a:lnTo>
                    <a:pt x="11181537" y="4486770"/>
                  </a:lnTo>
                  <a:lnTo>
                    <a:pt x="11187773" y="4490974"/>
                  </a:lnTo>
                  <a:lnTo>
                    <a:pt x="11195418" y="4492523"/>
                  </a:lnTo>
                  <a:lnTo>
                    <a:pt x="11203064" y="4490974"/>
                  </a:lnTo>
                  <a:lnTo>
                    <a:pt x="11209312" y="4486770"/>
                  </a:lnTo>
                  <a:lnTo>
                    <a:pt x="11213516" y="4480522"/>
                  </a:lnTo>
                  <a:lnTo>
                    <a:pt x="11215065" y="4472876"/>
                  </a:lnTo>
                  <a:close/>
                </a:path>
                <a:path w="14841219" h="10718800" extrusionOk="0">
                  <a:moveTo>
                    <a:pt x="11215065" y="4372775"/>
                  </a:moveTo>
                  <a:lnTo>
                    <a:pt x="11213516" y="4365129"/>
                  </a:lnTo>
                  <a:lnTo>
                    <a:pt x="11209312" y="4358881"/>
                  </a:lnTo>
                  <a:lnTo>
                    <a:pt x="11203064" y="4354677"/>
                  </a:lnTo>
                  <a:lnTo>
                    <a:pt x="11195418" y="4353128"/>
                  </a:lnTo>
                  <a:lnTo>
                    <a:pt x="11187773" y="4354677"/>
                  </a:lnTo>
                  <a:lnTo>
                    <a:pt x="11181537" y="4358881"/>
                  </a:lnTo>
                  <a:lnTo>
                    <a:pt x="11177321" y="4365129"/>
                  </a:lnTo>
                  <a:lnTo>
                    <a:pt x="11175784" y="4372775"/>
                  </a:lnTo>
                  <a:lnTo>
                    <a:pt x="11177321" y="4380420"/>
                  </a:lnTo>
                  <a:lnTo>
                    <a:pt x="11181537" y="4386669"/>
                  </a:lnTo>
                  <a:lnTo>
                    <a:pt x="11187773" y="4390885"/>
                  </a:lnTo>
                  <a:lnTo>
                    <a:pt x="11195418" y="4392422"/>
                  </a:lnTo>
                  <a:lnTo>
                    <a:pt x="11203064" y="4390885"/>
                  </a:lnTo>
                  <a:lnTo>
                    <a:pt x="11209312" y="4386669"/>
                  </a:lnTo>
                  <a:lnTo>
                    <a:pt x="11213516" y="4380420"/>
                  </a:lnTo>
                  <a:lnTo>
                    <a:pt x="11215065" y="4372775"/>
                  </a:lnTo>
                  <a:close/>
                </a:path>
                <a:path w="14841219" h="10718800" extrusionOk="0">
                  <a:moveTo>
                    <a:pt x="11215065" y="4272673"/>
                  </a:moveTo>
                  <a:lnTo>
                    <a:pt x="11213516" y="4265028"/>
                  </a:lnTo>
                  <a:lnTo>
                    <a:pt x="11209312" y="4258792"/>
                  </a:lnTo>
                  <a:lnTo>
                    <a:pt x="11203064" y="4254576"/>
                  </a:lnTo>
                  <a:lnTo>
                    <a:pt x="11195418" y="4253039"/>
                  </a:lnTo>
                  <a:lnTo>
                    <a:pt x="11187773" y="4254576"/>
                  </a:lnTo>
                  <a:lnTo>
                    <a:pt x="11181537" y="4258792"/>
                  </a:lnTo>
                  <a:lnTo>
                    <a:pt x="11177321" y="4265028"/>
                  </a:lnTo>
                  <a:lnTo>
                    <a:pt x="11175784" y="4272673"/>
                  </a:lnTo>
                  <a:lnTo>
                    <a:pt x="11177321" y="4280332"/>
                  </a:lnTo>
                  <a:lnTo>
                    <a:pt x="11181537" y="4286567"/>
                  </a:lnTo>
                  <a:lnTo>
                    <a:pt x="11187773" y="4290784"/>
                  </a:lnTo>
                  <a:lnTo>
                    <a:pt x="11195418" y="4292320"/>
                  </a:lnTo>
                  <a:lnTo>
                    <a:pt x="11203064" y="4290784"/>
                  </a:lnTo>
                  <a:lnTo>
                    <a:pt x="11209312" y="4286567"/>
                  </a:lnTo>
                  <a:lnTo>
                    <a:pt x="11213516" y="4280332"/>
                  </a:lnTo>
                  <a:lnTo>
                    <a:pt x="11215065" y="4272673"/>
                  </a:lnTo>
                  <a:close/>
                </a:path>
                <a:path w="14841219" h="10718800" extrusionOk="0">
                  <a:moveTo>
                    <a:pt x="11215065" y="4172585"/>
                  </a:moveTo>
                  <a:lnTo>
                    <a:pt x="11213516" y="4164939"/>
                  </a:lnTo>
                  <a:lnTo>
                    <a:pt x="11209312" y="4158691"/>
                  </a:lnTo>
                  <a:lnTo>
                    <a:pt x="11203064" y="4154487"/>
                  </a:lnTo>
                  <a:lnTo>
                    <a:pt x="11195418" y="4152938"/>
                  </a:lnTo>
                  <a:lnTo>
                    <a:pt x="11187773" y="4154487"/>
                  </a:lnTo>
                  <a:lnTo>
                    <a:pt x="11181537" y="4158691"/>
                  </a:lnTo>
                  <a:lnTo>
                    <a:pt x="11177321" y="4164939"/>
                  </a:lnTo>
                  <a:lnTo>
                    <a:pt x="11175784" y="4172585"/>
                  </a:lnTo>
                  <a:lnTo>
                    <a:pt x="11177321" y="4180230"/>
                  </a:lnTo>
                  <a:lnTo>
                    <a:pt x="11181537" y="4186478"/>
                  </a:lnTo>
                  <a:lnTo>
                    <a:pt x="11187773" y="4190695"/>
                  </a:lnTo>
                  <a:lnTo>
                    <a:pt x="11195418" y="4192232"/>
                  </a:lnTo>
                  <a:lnTo>
                    <a:pt x="11203064" y="4190695"/>
                  </a:lnTo>
                  <a:lnTo>
                    <a:pt x="11209312" y="4186478"/>
                  </a:lnTo>
                  <a:lnTo>
                    <a:pt x="11213516" y="4180230"/>
                  </a:lnTo>
                  <a:lnTo>
                    <a:pt x="11215065" y="4172585"/>
                  </a:lnTo>
                  <a:close/>
                </a:path>
                <a:path w="14841219" h="10718800" extrusionOk="0">
                  <a:moveTo>
                    <a:pt x="11215065" y="4072496"/>
                  </a:moveTo>
                  <a:lnTo>
                    <a:pt x="11213516" y="4064838"/>
                  </a:lnTo>
                  <a:lnTo>
                    <a:pt x="11209312" y="4058589"/>
                  </a:lnTo>
                  <a:lnTo>
                    <a:pt x="11203064" y="4054386"/>
                  </a:lnTo>
                  <a:lnTo>
                    <a:pt x="11195418" y="4052836"/>
                  </a:lnTo>
                  <a:lnTo>
                    <a:pt x="11187773" y="4054386"/>
                  </a:lnTo>
                  <a:lnTo>
                    <a:pt x="11181537" y="4058589"/>
                  </a:lnTo>
                  <a:lnTo>
                    <a:pt x="11177321" y="4064838"/>
                  </a:lnTo>
                  <a:lnTo>
                    <a:pt x="11175784" y="4072496"/>
                  </a:lnTo>
                  <a:lnTo>
                    <a:pt x="11177321" y="4080141"/>
                  </a:lnTo>
                  <a:lnTo>
                    <a:pt x="11181537" y="4086377"/>
                  </a:lnTo>
                  <a:lnTo>
                    <a:pt x="11187773" y="4090593"/>
                  </a:lnTo>
                  <a:lnTo>
                    <a:pt x="11195418" y="4092130"/>
                  </a:lnTo>
                  <a:lnTo>
                    <a:pt x="11203064" y="4090593"/>
                  </a:lnTo>
                  <a:lnTo>
                    <a:pt x="11209312" y="4086377"/>
                  </a:lnTo>
                  <a:lnTo>
                    <a:pt x="11213516" y="4080141"/>
                  </a:lnTo>
                  <a:lnTo>
                    <a:pt x="11215065" y="4072496"/>
                  </a:lnTo>
                  <a:close/>
                </a:path>
                <a:path w="14841219" h="10718800" extrusionOk="0">
                  <a:moveTo>
                    <a:pt x="11215065" y="3972395"/>
                  </a:moveTo>
                  <a:lnTo>
                    <a:pt x="11213516" y="3964749"/>
                  </a:lnTo>
                  <a:lnTo>
                    <a:pt x="11209312" y="3958501"/>
                  </a:lnTo>
                  <a:lnTo>
                    <a:pt x="11203064" y="3954284"/>
                  </a:lnTo>
                  <a:lnTo>
                    <a:pt x="11195418" y="3952748"/>
                  </a:lnTo>
                  <a:lnTo>
                    <a:pt x="11187773" y="3954284"/>
                  </a:lnTo>
                  <a:lnTo>
                    <a:pt x="11181537" y="3958501"/>
                  </a:lnTo>
                  <a:lnTo>
                    <a:pt x="11177321" y="3964749"/>
                  </a:lnTo>
                  <a:lnTo>
                    <a:pt x="11175784" y="3972395"/>
                  </a:lnTo>
                  <a:lnTo>
                    <a:pt x="11177321" y="3980040"/>
                  </a:lnTo>
                  <a:lnTo>
                    <a:pt x="11181537" y="3986288"/>
                  </a:lnTo>
                  <a:lnTo>
                    <a:pt x="11187773" y="3990492"/>
                  </a:lnTo>
                  <a:lnTo>
                    <a:pt x="11195418" y="3992029"/>
                  </a:lnTo>
                  <a:lnTo>
                    <a:pt x="11203064" y="3990492"/>
                  </a:lnTo>
                  <a:lnTo>
                    <a:pt x="11209312" y="3986288"/>
                  </a:lnTo>
                  <a:lnTo>
                    <a:pt x="11213516" y="3980040"/>
                  </a:lnTo>
                  <a:lnTo>
                    <a:pt x="11215065" y="3972395"/>
                  </a:lnTo>
                  <a:close/>
                </a:path>
                <a:path w="14841219" h="10718800" extrusionOk="0">
                  <a:moveTo>
                    <a:pt x="11215065" y="3872293"/>
                  </a:moveTo>
                  <a:lnTo>
                    <a:pt x="11213516" y="3864648"/>
                  </a:lnTo>
                  <a:lnTo>
                    <a:pt x="11209312" y="3858399"/>
                  </a:lnTo>
                  <a:lnTo>
                    <a:pt x="11203064" y="3854183"/>
                  </a:lnTo>
                  <a:lnTo>
                    <a:pt x="11195418" y="3852646"/>
                  </a:lnTo>
                  <a:lnTo>
                    <a:pt x="11187773" y="3854183"/>
                  </a:lnTo>
                  <a:lnTo>
                    <a:pt x="11181537" y="3858399"/>
                  </a:lnTo>
                  <a:lnTo>
                    <a:pt x="11177321" y="3864648"/>
                  </a:lnTo>
                  <a:lnTo>
                    <a:pt x="11175784" y="3872293"/>
                  </a:lnTo>
                  <a:lnTo>
                    <a:pt x="11177321" y="3879939"/>
                  </a:lnTo>
                  <a:lnTo>
                    <a:pt x="11181537" y="3886187"/>
                  </a:lnTo>
                  <a:lnTo>
                    <a:pt x="11187773" y="3890391"/>
                  </a:lnTo>
                  <a:lnTo>
                    <a:pt x="11195418" y="3891927"/>
                  </a:lnTo>
                  <a:lnTo>
                    <a:pt x="11203064" y="3890391"/>
                  </a:lnTo>
                  <a:lnTo>
                    <a:pt x="11209312" y="3886187"/>
                  </a:lnTo>
                  <a:lnTo>
                    <a:pt x="11213516" y="3879939"/>
                  </a:lnTo>
                  <a:lnTo>
                    <a:pt x="11215065" y="3872293"/>
                  </a:lnTo>
                  <a:close/>
                </a:path>
                <a:path w="14841219" h="10718800" extrusionOk="0">
                  <a:moveTo>
                    <a:pt x="11215065" y="3772192"/>
                  </a:moveTo>
                  <a:lnTo>
                    <a:pt x="11213516" y="3764546"/>
                  </a:lnTo>
                  <a:lnTo>
                    <a:pt x="11209312" y="3758311"/>
                  </a:lnTo>
                  <a:lnTo>
                    <a:pt x="11203064" y="3754094"/>
                  </a:lnTo>
                  <a:lnTo>
                    <a:pt x="11195418" y="3752558"/>
                  </a:lnTo>
                  <a:lnTo>
                    <a:pt x="11187773" y="3754094"/>
                  </a:lnTo>
                  <a:lnTo>
                    <a:pt x="11181525" y="3758311"/>
                  </a:lnTo>
                  <a:lnTo>
                    <a:pt x="11177321" y="3764546"/>
                  </a:lnTo>
                  <a:lnTo>
                    <a:pt x="11175771" y="3772192"/>
                  </a:lnTo>
                  <a:lnTo>
                    <a:pt x="11177321" y="3779837"/>
                  </a:lnTo>
                  <a:lnTo>
                    <a:pt x="11181525" y="3786086"/>
                  </a:lnTo>
                  <a:lnTo>
                    <a:pt x="11187773" y="3790302"/>
                  </a:lnTo>
                  <a:lnTo>
                    <a:pt x="11195418" y="3791851"/>
                  </a:lnTo>
                  <a:lnTo>
                    <a:pt x="11203064" y="3790302"/>
                  </a:lnTo>
                  <a:lnTo>
                    <a:pt x="11209312" y="3786086"/>
                  </a:lnTo>
                  <a:lnTo>
                    <a:pt x="11213516" y="3779837"/>
                  </a:lnTo>
                  <a:lnTo>
                    <a:pt x="11215065" y="3772192"/>
                  </a:lnTo>
                  <a:close/>
                </a:path>
                <a:path w="14841219" h="10718800" extrusionOk="0">
                  <a:moveTo>
                    <a:pt x="11215065" y="3672103"/>
                  </a:moveTo>
                  <a:lnTo>
                    <a:pt x="11213516" y="3664458"/>
                  </a:lnTo>
                  <a:lnTo>
                    <a:pt x="11209312" y="3658209"/>
                  </a:lnTo>
                  <a:lnTo>
                    <a:pt x="11203064" y="3654006"/>
                  </a:lnTo>
                  <a:lnTo>
                    <a:pt x="11195418" y="3652456"/>
                  </a:lnTo>
                  <a:lnTo>
                    <a:pt x="11187773" y="3654006"/>
                  </a:lnTo>
                  <a:lnTo>
                    <a:pt x="11181525" y="3658209"/>
                  </a:lnTo>
                  <a:lnTo>
                    <a:pt x="11177321" y="3664458"/>
                  </a:lnTo>
                  <a:lnTo>
                    <a:pt x="11175771" y="3672103"/>
                  </a:lnTo>
                  <a:lnTo>
                    <a:pt x="11177321" y="3679748"/>
                  </a:lnTo>
                  <a:lnTo>
                    <a:pt x="11181525" y="3685997"/>
                  </a:lnTo>
                  <a:lnTo>
                    <a:pt x="11187773" y="3690213"/>
                  </a:lnTo>
                  <a:lnTo>
                    <a:pt x="11195418" y="3691750"/>
                  </a:lnTo>
                  <a:lnTo>
                    <a:pt x="11203064" y="3690213"/>
                  </a:lnTo>
                  <a:lnTo>
                    <a:pt x="11209312" y="3685997"/>
                  </a:lnTo>
                  <a:lnTo>
                    <a:pt x="11213516" y="3679748"/>
                  </a:lnTo>
                  <a:lnTo>
                    <a:pt x="11215065" y="3672103"/>
                  </a:lnTo>
                  <a:close/>
                </a:path>
                <a:path w="14841219" h="10718800" extrusionOk="0">
                  <a:moveTo>
                    <a:pt x="11215065" y="3572002"/>
                  </a:moveTo>
                  <a:lnTo>
                    <a:pt x="11213516" y="3564356"/>
                  </a:lnTo>
                  <a:lnTo>
                    <a:pt x="11209312" y="3558108"/>
                  </a:lnTo>
                  <a:lnTo>
                    <a:pt x="11203064" y="3553904"/>
                  </a:lnTo>
                  <a:lnTo>
                    <a:pt x="11195418" y="3552355"/>
                  </a:lnTo>
                  <a:lnTo>
                    <a:pt x="11187773" y="3553904"/>
                  </a:lnTo>
                  <a:lnTo>
                    <a:pt x="11181537" y="3558108"/>
                  </a:lnTo>
                  <a:lnTo>
                    <a:pt x="11177321" y="3564356"/>
                  </a:lnTo>
                  <a:lnTo>
                    <a:pt x="11175784" y="3572002"/>
                  </a:lnTo>
                  <a:lnTo>
                    <a:pt x="11177321" y="3579647"/>
                  </a:lnTo>
                  <a:lnTo>
                    <a:pt x="11181537" y="3585895"/>
                  </a:lnTo>
                  <a:lnTo>
                    <a:pt x="11187773" y="3590112"/>
                  </a:lnTo>
                  <a:lnTo>
                    <a:pt x="11195418" y="3591649"/>
                  </a:lnTo>
                  <a:lnTo>
                    <a:pt x="11203064" y="3590112"/>
                  </a:lnTo>
                  <a:lnTo>
                    <a:pt x="11209312" y="3585895"/>
                  </a:lnTo>
                  <a:lnTo>
                    <a:pt x="11213516" y="3579647"/>
                  </a:lnTo>
                  <a:lnTo>
                    <a:pt x="11215065" y="3572002"/>
                  </a:lnTo>
                  <a:close/>
                </a:path>
                <a:path w="14841219" h="10718800" extrusionOk="0">
                  <a:moveTo>
                    <a:pt x="11215065" y="3471913"/>
                  </a:moveTo>
                  <a:lnTo>
                    <a:pt x="11213516" y="3464255"/>
                  </a:lnTo>
                  <a:lnTo>
                    <a:pt x="11209312" y="3458019"/>
                  </a:lnTo>
                  <a:lnTo>
                    <a:pt x="11203064" y="3453803"/>
                  </a:lnTo>
                  <a:lnTo>
                    <a:pt x="11195418" y="3452266"/>
                  </a:lnTo>
                  <a:lnTo>
                    <a:pt x="11187773" y="3453803"/>
                  </a:lnTo>
                  <a:lnTo>
                    <a:pt x="11181537" y="3458019"/>
                  </a:lnTo>
                  <a:lnTo>
                    <a:pt x="11177321" y="3464255"/>
                  </a:lnTo>
                  <a:lnTo>
                    <a:pt x="11175784" y="3471913"/>
                  </a:lnTo>
                  <a:lnTo>
                    <a:pt x="11177321" y="3479558"/>
                  </a:lnTo>
                  <a:lnTo>
                    <a:pt x="11181537" y="3485807"/>
                  </a:lnTo>
                  <a:lnTo>
                    <a:pt x="11187773" y="3490023"/>
                  </a:lnTo>
                  <a:lnTo>
                    <a:pt x="11195418" y="3491560"/>
                  </a:lnTo>
                  <a:lnTo>
                    <a:pt x="11203064" y="3490023"/>
                  </a:lnTo>
                  <a:lnTo>
                    <a:pt x="11209312" y="3485807"/>
                  </a:lnTo>
                  <a:lnTo>
                    <a:pt x="11213516" y="3479558"/>
                  </a:lnTo>
                  <a:lnTo>
                    <a:pt x="11215065" y="3471913"/>
                  </a:lnTo>
                  <a:close/>
                </a:path>
                <a:path w="14841219" h="10718800" extrusionOk="0">
                  <a:moveTo>
                    <a:pt x="11215065" y="3371824"/>
                  </a:moveTo>
                  <a:lnTo>
                    <a:pt x="11213516" y="3364166"/>
                  </a:lnTo>
                  <a:lnTo>
                    <a:pt x="11209312" y="3357918"/>
                  </a:lnTo>
                  <a:lnTo>
                    <a:pt x="11203064" y="3353714"/>
                  </a:lnTo>
                  <a:lnTo>
                    <a:pt x="11195418" y="3352165"/>
                  </a:lnTo>
                  <a:lnTo>
                    <a:pt x="11187773" y="3353714"/>
                  </a:lnTo>
                  <a:lnTo>
                    <a:pt x="11181537" y="3357918"/>
                  </a:lnTo>
                  <a:lnTo>
                    <a:pt x="11177321" y="3364166"/>
                  </a:lnTo>
                  <a:lnTo>
                    <a:pt x="11175784" y="3371824"/>
                  </a:lnTo>
                  <a:lnTo>
                    <a:pt x="11177321" y="3379470"/>
                  </a:lnTo>
                  <a:lnTo>
                    <a:pt x="11181537" y="3385705"/>
                  </a:lnTo>
                  <a:lnTo>
                    <a:pt x="11187773" y="3389922"/>
                  </a:lnTo>
                  <a:lnTo>
                    <a:pt x="11195418" y="3391458"/>
                  </a:lnTo>
                  <a:lnTo>
                    <a:pt x="11203064" y="3389922"/>
                  </a:lnTo>
                  <a:lnTo>
                    <a:pt x="11209312" y="3385705"/>
                  </a:lnTo>
                  <a:lnTo>
                    <a:pt x="11213516" y="3379470"/>
                  </a:lnTo>
                  <a:lnTo>
                    <a:pt x="11215065" y="3371824"/>
                  </a:lnTo>
                  <a:close/>
                </a:path>
                <a:path w="14841219" h="10718800" extrusionOk="0">
                  <a:moveTo>
                    <a:pt x="11215065" y="3271723"/>
                  </a:moveTo>
                  <a:lnTo>
                    <a:pt x="11213516" y="3264077"/>
                  </a:lnTo>
                  <a:lnTo>
                    <a:pt x="11209312" y="3257829"/>
                  </a:lnTo>
                  <a:lnTo>
                    <a:pt x="11203064" y="3253613"/>
                  </a:lnTo>
                  <a:lnTo>
                    <a:pt x="11195418" y="3252076"/>
                  </a:lnTo>
                  <a:lnTo>
                    <a:pt x="11187773" y="3253613"/>
                  </a:lnTo>
                  <a:lnTo>
                    <a:pt x="11181537" y="3257829"/>
                  </a:lnTo>
                  <a:lnTo>
                    <a:pt x="11177321" y="3264077"/>
                  </a:lnTo>
                  <a:lnTo>
                    <a:pt x="11175784" y="3271723"/>
                  </a:lnTo>
                  <a:lnTo>
                    <a:pt x="11177321" y="3279368"/>
                  </a:lnTo>
                  <a:lnTo>
                    <a:pt x="11181537" y="3285617"/>
                  </a:lnTo>
                  <a:lnTo>
                    <a:pt x="11187773" y="3289833"/>
                  </a:lnTo>
                  <a:lnTo>
                    <a:pt x="11195418" y="3291370"/>
                  </a:lnTo>
                  <a:lnTo>
                    <a:pt x="11203064" y="3289833"/>
                  </a:lnTo>
                  <a:lnTo>
                    <a:pt x="11209312" y="3285617"/>
                  </a:lnTo>
                  <a:lnTo>
                    <a:pt x="11213516" y="3279368"/>
                  </a:lnTo>
                  <a:lnTo>
                    <a:pt x="11215065" y="3271723"/>
                  </a:lnTo>
                  <a:close/>
                </a:path>
                <a:path w="14841219" h="10718800" extrusionOk="0">
                  <a:moveTo>
                    <a:pt x="11215065" y="3171621"/>
                  </a:moveTo>
                  <a:lnTo>
                    <a:pt x="11213516" y="3163976"/>
                  </a:lnTo>
                  <a:lnTo>
                    <a:pt x="11209312" y="3157728"/>
                  </a:lnTo>
                  <a:lnTo>
                    <a:pt x="11203064" y="3153524"/>
                  </a:lnTo>
                  <a:lnTo>
                    <a:pt x="11195418" y="3151987"/>
                  </a:lnTo>
                  <a:lnTo>
                    <a:pt x="11187773" y="3153524"/>
                  </a:lnTo>
                  <a:lnTo>
                    <a:pt x="11181537" y="3157728"/>
                  </a:lnTo>
                  <a:lnTo>
                    <a:pt x="11177321" y="3163976"/>
                  </a:lnTo>
                  <a:lnTo>
                    <a:pt x="11175784" y="3171621"/>
                  </a:lnTo>
                  <a:lnTo>
                    <a:pt x="11177321" y="3179280"/>
                  </a:lnTo>
                  <a:lnTo>
                    <a:pt x="11181537" y="3185515"/>
                  </a:lnTo>
                  <a:lnTo>
                    <a:pt x="11187773" y="3189732"/>
                  </a:lnTo>
                  <a:lnTo>
                    <a:pt x="11195418" y="3191268"/>
                  </a:lnTo>
                  <a:lnTo>
                    <a:pt x="11203064" y="3189732"/>
                  </a:lnTo>
                  <a:lnTo>
                    <a:pt x="11209312" y="3185515"/>
                  </a:lnTo>
                  <a:lnTo>
                    <a:pt x="11213516" y="3179280"/>
                  </a:lnTo>
                  <a:lnTo>
                    <a:pt x="11215065" y="3171621"/>
                  </a:lnTo>
                  <a:close/>
                </a:path>
                <a:path w="14841219" h="10718800" extrusionOk="0">
                  <a:moveTo>
                    <a:pt x="11215065" y="3071533"/>
                  </a:moveTo>
                  <a:lnTo>
                    <a:pt x="11213516" y="3063875"/>
                  </a:lnTo>
                  <a:lnTo>
                    <a:pt x="11209312" y="3057639"/>
                  </a:lnTo>
                  <a:lnTo>
                    <a:pt x="11203064" y="3053423"/>
                  </a:lnTo>
                  <a:lnTo>
                    <a:pt x="11195418" y="3051886"/>
                  </a:lnTo>
                  <a:lnTo>
                    <a:pt x="11187773" y="3053423"/>
                  </a:lnTo>
                  <a:lnTo>
                    <a:pt x="11181537" y="3057639"/>
                  </a:lnTo>
                  <a:lnTo>
                    <a:pt x="11177321" y="3063875"/>
                  </a:lnTo>
                  <a:lnTo>
                    <a:pt x="11175784" y="3071533"/>
                  </a:lnTo>
                  <a:lnTo>
                    <a:pt x="11177321" y="3079178"/>
                  </a:lnTo>
                  <a:lnTo>
                    <a:pt x="11181537" y="3085414"/>
                  </a:lnTo>
                  <a:lnTo>
                    <a:pt x="11187773" y="3089630"/>
                  </a:lnTo>
                  <a:lnTo>
                    <a:pt x="11195418" y="3091180"/>
                  </a:lnTo>
                  <a:lnTo>
                    <a:pt x="11203064" y="3089630"/>
                  </a:lnTo>
                  <a:lnTo>
                    <a:pt x="11209312" y="3085414"/>
                  </a:lnTo>
                  <a:lnTo>
                    <a:pt x="11213516" y="3079178"/>
                  </a:lnTo>
                  <a:lnTo>
                    <a:pt x="11215065" y="3071533"/>
                  </a:lnTo>
                  <a:close/>
                </a:path>
                <a:path w="14841219" h="10718800" extrusionOk="0">
                  <a:moveTo>
                    <a:pt x="11215065" y="2971419"/>
                  </a:moveTo>
                  <a:lnTo>
                    <a:pt x="11213516" y="2963786"/>
                  </a:lnTo>
                  <a:lnTo>
                    <a:pt x="11209312" y="2957538"/>
                  </a:lnTo>
                  <a:lnTo>
                    <a:pt x="11203064" y="2953321"/>
                  </a:lnTo>
                  <a:lnTo>
                    <a:pt x="11195418" y="2951784"/>
                  </a:lnTo>
                  <a:lnTo>
                    <a:pt x="11187773" y="2953321"/>
                  </a:lnTo>
                  <a:lnTo>
                    <a:pt x="11181537" y="2957538"/>
                  </a:lnTo>
                  <a:lnTo>
                    <a:pt x="11177321" y="2963786"/>
                  </a:lnTo>
                  <a:lnTo>
                    <a:pt x="11175784" y="2971419"/>
                  </a:lnTo>
                  <a:lnTo>
                    <a:pt x="11177321" y="2979077"/>
                  </a:lnTo>
                  <a:lnTo>
                    <a:pt x="11181537" y="2985325"/>
                  </a:lnTo>
                  <a:lnTo>
                    <a:pt x="11187773" y="2989529"/>
                  </a:lnTo>
                  <a:lnTo>
                    <a:pt x="11195418" y="2991078"/>
                  </a:lnTo>
                  <a:lnTo>
                    <a:pt x="11203064" y="2989529"/>
                  </a:lnTo>
                  <a:lnTo>
                    <a:pt x="11209312" y="2985325"/>
                  </a:lnTo>
                  <a:lnTo>
                    <a:pt x="11213516" y="2979077"/>
                  </a:lnTo>
                  <a:lnTo>
                    <a:pt x="11215065" y="2971419"/>
                  </a:lnTo>
                  <a:close/>
                </a:path>
                <a:path w="14841219" h="10718800" extrusionOk="0">
                  <a:moveTo>
                    <a:pt x="11215065" y="2871343"/>
                  </a:moveTo>
                  <a:lnTo>
                    <a:pt x="11213516" y="2863685"/>
                  </a:lnTo>
                  <a:lnTo>
                    <a:pt x="11209312" y="2857449"/>
                  </a:lnTo>
                  <a:lnTo>
                    <a:pt x="11203064" y="2853232"/>
                  </a:lnTo>
                  <a:lnTo>
                    <a:pt x="11195418" y="2851683"/>
                  </a:lnTo>
                  <a:lnTo>
                    <a:pt x="11187773" y="2853232"/>
                  </a:lnTo>
                  <a:lnTo>
                    <a:pt x="11181537" y="2857449"/>
                  </a:lnTo>
                  <a:lnTo>
                    <a:pt x="11177321" y="2863685"/>
                  </a:lnTo>
                  <a:lnTo>
                    <a:pt x="11175784" y="2871343"/>
                  </a:lnTo>
                  <a:lnTo>
                    <a:pt x="11177321" y="2878988"/>
                  </a:lnTo>
                  <a:lnTo>
                    <a:pt x="11181537" y="2885224"/>
                  </a:lnTo>
                  <a:lnTo>
                    <a:pt x="11187773" y="2889440"/>
                  </a:lnTo>
                  <a:lnTo>
                    <a:pt x="11195418" y="2890977"/>
                  </a:lnTo>
                  <a:lnTo>
                    <a:pt x="11203064" y="2889440"/>
                  </a:lnTo>
                  <a:lnTo>
                    <a:pt x="11209312" y="2885224"/>
                  </a:lnTo>
                  <a:lnTo>
                    <a:pt x="11213516" y="2878988"/>
                  </a:lnTo>
                  <a:lnTo>
                    <a:pt x="11215065" y="2871343"/>
                  </a:lnTo>
                  <a:close/>
                </a:path>
                <a:path w="14841219" h="10718800" extrusionOk="0">
                  <a:moveTo>
                    <a:pt x="11215065" y="2771229"/>
                  </a:moveTo>
                  <a:lnTo>
                    <a:pt x="11213516" y="2763583"/>
                  </a:lnTo>
                  <a:lnTo>
                    <a:pt x="11209312" y="2757347"/>
                  </a:lnTo>
                  <a:lnTo>
                    <a:pt x="11203064" y="2753131"/>
                  </a:lnTo>
                  <a:lnTo>
                    <a:pt x="11195418" y="2751594"/>
                  </a:lnTo>
                  <a:lnTo>
                    <a:pt x="11187773" y="2753131"/>
                  </a:lnTo>
                  <a:lnTo>
                    <a:pt x="11181537" y="2757347"/>
                  </a:lnTo>
                  <a:lnTo>
                    <a:pt x="11177321" y="2763583"/>
                  </a:lnTo>
                  <a:lnTo>
                    <a:pt x="11175784" y="2771229"/>
                  </a:lnTo>
                  <a:lnTo>
                    <a:pt x="11177321" y="2778887"/>
                  </a:lnTo>
                  <a:lnTo>
                    <a:pt x="11181537" y="2785135"/>
                  </a:lnTo>
                  <a:lnTo>
                    <a:pt x="11187773" y="2789339"/>
                  </a:lnTo>
                  <a:lnTo>
                    <a:pt x="11195418" y="2790888"/>
                  </a:lnTo>
                  <a:lnTo>
                    <a:pt x="11203064" y="2789339"/>
                  </a:lnTo>
                  <a:lnTo>
                    <a:pt x="11209312" y="2785135"/>
                  </a:lnTo>
                  <a:lnTo>
                    <a:pt x="11213516" y="2778887"/>
                  </a:lnTo>
                  <a:lnTo>
                    <a:pt x="11215065" y="2771229"/>
                  </a:lnTo>
                  <a:close/>
                </a:path>
                <a:path w="14841219" h="10718800" extrusionOk="0">
                  <a:moveTo>
                    <a:pt x="11215065" y="2671140"/>
                  </a:moveTo>
                  <a:lnTo>
                    <a:pt x="11213516" y="2663494"/>
                  </a:lnTo>
                  <a:lnTo>
                    <a:pt x="11209312" y="2657246"/>
                  </a:lnTo>
                  <a:lnTo>
                    <a:pt x="11203064" y="2653042"/>
                  </a:lnTo>
                  <a:lnTo>
                    <a:pt x="11195418" y="2651493"/>
                  </a:lnTo>
                  <a:lnTo>
                    <a:pt x="11187773" y="2653042"/>
                  </a:lnTo>
                  <a:lnTo>
                    <a:pt x="11181537" y="2657246"/>
                  </a:lnTo>
                  <a:lnTo>
                    <a:pt x="11177321" y="2663494"/>
                  </a:lnTo>
                  <a:lnTo>
                    <a:pt x="11175784" y="2671140"/>
                  </a:lnTo>
                  <a:lnTo>
                    <a:pt x="11177321" y="2678798"/>
                  </a:lnTo>
                  <a:lnTo>
                    <a:pt x="11181537" y="2685034"/>
                  </a:lnTo>
                  <a:lnTo>
                    <a:pt x="11187773" y="2689250"/>
                  </a:lnTo>
                  <a:lnTo>
                    <a:pt x="11195418" y="2690799"/>
                  </a:lnTo>
                  <a:lnTo>
                    <a:pt x="11203064" y="2689250"/>
                  </a:lnTo>
                  <a:lnTo>
                    <a:pt x="11209312" y="2685034"/>
                  </a:lnTo>
                  <a:lnTo>
                    <a:pt x="11213516" y="2678798"/>
                  </a:lnTo>
                  <a:lnTo>
                    <a:pt x="11215065" y="2671140"/>
                  </a:lnTo>
                  <a:close/>
                </a:path>
                <a:path w="14841219" h="10718800" extrusionOk="0">
                  <a:moveTo>
                    <a:pt x="11215065" y="2571038"/>
                  </a:moveTo>
                  <a:lnTo>
                    <a:pt x="11213516" y="2563393"/>
                  </a:lnTo>
                  <a:lnTo>
                    <a:pt x="11209312" y="2557157"/>
                  </a:lnTo>
                  <a:lnTo>
                    <a:pt x="11203064" y="2552941"/>
                  </a:lnTo>
                  <a:lnTo>
                    <a:pt x="11195418" y="2551404"/>
                  </a:lnTo>
                  <a:lnTo>
                    <a:pt x="11187773" y="2552941"/>
                  </a:lnTo>
                  <a:lnTo>
                    <a:pt x="11181537" y="2557157"/>
                  </a:lnTo>
                  <a:lnTo>
                    <a:pt x="11177321" y="2563393"/>
                  </a:lnTo>
                  <a:lnTo>
                    <a:pt x="11175784" y="2571038"/>
                  </a:lnTo>
                  <a:lnTo>
                    <a:pt x="11177321" y="2578697"/>
                  </a:lnTo>
                  <a:lnTo>
                    <a:pt x="11181537" y="2584945"/>
                  </a:lnTo>
                  <a:lnTo>
                    <a:pt x="11187773" y="2589161"/>
                  </a:lnTo>
                  <a:lnTo>
                    <a:pt x="11195418" y="2590698"/>
                  </a:lnTo>
                  <a:lnTo>
                    <a:pt x="11203064" y="2589161"/>
                  </a:lnTo>
                  <a:lnTo>
                    <a:pt x="11209312" y="2584945"/>
                  </a:lnTo>
                  <a:lnTo>
                    <a:pt x="11213516" y="2578697"/>
                  </a:lnTo>
                  <a:lnTo>
                    <a:pt x="11215065" y="2571038"/>
                  </a:lnTo>
                  <a:close/>
                </a:path>
                <a:path w="14841219" h="10718800" extrusionOk="0">
                  <a:moveTo>
                    <a:pt x="11215065" y="2470950"/>
                  </a:moveTo>
                  <a:lnTo>
                    <a:pt x="11213516" y="2463304"/>
                  </a:lnTo>
                  <a:lnTo>
                    <a:pt x="11209312" y="2457056"/>
                  </a:lnTo>
                  <a:lnTo>
                    <a:pt x="11203064" y="2452852"/>
                  </a:lnTo>
                  <a:lnTo>
                    <a:pt x="11195418" y="2451303"/>
                  </a:lnTo>
                  <a:lnTo>
                    <a:pt x="11187773" y="2452852"/>
                  </a:lnTo>
                  <a:lnTo>
                    <a:pt x="11181537" y="2457056"/>
                  </a:lnTo>
                  <a:lnTo>
                    <a:pt x="11177321" y="2463304"/>
                  </a:lnTo>
                  <a:lnTo>
                    <a:pt x="11175784" y="2470950"/>
                  </a:lnTo>
                  <a:lnTo>
                    <a:pt x="11177321" y="2478608"/>
                  </a:lnTo>
                  <a:lnTo>
                    <a:pt x="11181537" y="2484844"/>
                  </a:lnTo>
                  <a:lnTo>
                    <a:pt x="11187773" y="2489047"/>
                  </a:lnTo>
                  <a:lnTo>
                    <a:pt x="11195418" y="2490584"/>
                  </a:lnTo>
                  <a:lnTo>
                    <a:pt x="11203064" y="2489047"/>
                  </a:lnTo>
                  <a:lnTo>
                    <a:pt x="11209312" y="2484844"/>
                  </a:lnTo>
                  <a:lnTo>
                    <a:pt x="11213516" y="2478608"/>
                  </a:lnTo>
                  <a:lnTo>
                    <a:pt x="11215065" y="2470950"/>
                  </a:lnTo>
                  <a:close/>
                </a:path>
                <a:path w="14841219" h="10718800" extrusionOk="0">
                  <a:moveTo>
                    <a:pt x="11215065" y="2370848"/>
                  </a:moveTo>
                  <a:lnTo>
                    <a:pt x="11213516" y="2363203"/>
                  </a:lnTo>
                  <a:lnTo>
                    <a:pt x="11209312" y="2356955"/>
                  </a:lnTo>
                  <a:lnTo>
                    <a:pt x="11203064" y="2352751"/>
                  </a:lnTo>
                  <a:lnTo>
                    <a:pt x="11195418" y="2351214"/>
                  </a:lnTo>
                  <a:lnTo>
                    <a:pt x="11187773" y="2352751"/>
                  </a:lnTo>
                  <a:lnTo>
                    <a:pt x="11181537" y="2356955"/>
                  </a:lnTo>
                  <a:lnTo>
                    <a:pt x="11177321" y="2363203"/>
                  </a:lnTo>
                  <a:lnTo>
                    <a:pt x="11175784" y="2370848"/>
                  </a:lnTo>
                  <a:lnTo>
                    <a:pt x="11177321" y="2378494"/>
                  </a:lnTo>
                  <a:lnTo>
                    <a:pt x="11181537" y="2384742"/>
                  </a:lnTo>
                  <a:lnTo>
                    <a:pt x="11187773" y="2388959"/>
                  </a:lnTo>
                  <a:lnTo>
                    <a:pt x="11195418" y="2390495"/>
                  </a:lnTo>
                  <a:lnTo>
                    <a:pt x="11203064" y="2388959"/>
                  </a:lnTo>
                  <a:lnTo>
                    <a:pt x="11209312" y="2384742"/>
                  </a:lnTo>
                  <a:lnTo>
                    <a:pt x="11213516" y="2378494"/>
                  </a:lnTo>
                  <a:lnTo>
                    <a:pt x="11215065" y="2370848"/>
                  </a:lnTo>
                  <a:close/>
                </a:path>
                <a:path w="14841219" h="10718800" extrusionOk="0">
                  <a:moveTo>
                    <a:pt x="11215065" y="2270760"/>
                  </a:moveTo>
                  <a:lnTo>
                    <a:pt x="11213516" y="2263114"/>
                  </a:lnTo>
                  <a:lnTo>
                    <a:pt x="11209312" y="2256866"/>
                  </a:lnTo>
                  <a:lnTo>
                    <a:pt x="11203064" y="2252649"/>
                  </a:lnTo>
                  <a:lnTo>
                    <a:pt x="11195418" y="2251113"/>
                  </a:lnTo>
                  <a:lnTo>
                    <a:pt x="11187773" y="2252649"/>
                  </a:lnTo>
                  <a:lnTo>
                    <a:pt x="11181537" y="2256866"/>
                  </a:lnTo>
                  <a:lnTo>
                    <a:pt x="11177321" y="2263114"/>
                  </a:lnTo>
                  <a:lnTo>
                    <a:pt x="11175784" y="2270760"/>
                  </a:lnTo>
                  <a:lnTo>
                    <a:pt x="11177321" y="2278405"/>
                  </a:lnTo>
                  <a:lnTo>
                    <a:pt x="11181537" y="2284653"/>
                  </a:lnTo>
                  <a:lnTo>
                    <a:pt x="11187773" y="2288857"/>
                  </a:lnTo>
                  <a:lnTo>
                    <a:pt x="11195418" y="2290407"/>
                  </a:lnTo>
                  <a:lnTo>
                    <a:pt x="11203064" y="2288857"/>
                  </a:lnTo>
                  <a:lnTo>
                    <a:pt x="11209312" y="2284653"/>
                  </a:lnTo>
                  <a:lnTo>
                    <a:pt x="11213516" y="2278405"/>
                  </a:lnTo>
                  <a:lnTo>
                    <a:pt x="11215065" y="2270760"/>
                  </a:lnTo>
                  <a:close/>
                </a:path>
                <a:path w="14841219" h="10718800" extrusionOk="0">
                  <a:moveTo>
                    <a:pt x="11215065" y="2170671"/>
                  </a:moveTo>
                  <a:lnTo>
                    <a:pt x="11213516" y="2163013"/>
                  </a:lnTo>
                  <a:lnTo>
                    <a:pt x="11209312" y="2156764"/>
                  </a:lnTo>
                  <a:lnTo>
                    <a:pt x="11203064" y="2152561"/>
                  </a:lnTo>
                  <a:lnTo>
                    <a:pt x="11195418" y="2151011"/>
                  </a:lnTo>
                  <a:lnTo>
                    <a:pt x="11187773" y="2152561"/>
                  </a:lnTo>
                  <a:lnTo>
                    <a:pt x="11181525" y="2156764"/>
                  </a:lnTo>
                  <a:lnTo>
                    <a:pt x="11177321" y="2163013"/>
                  </a:lnTo>
                  <a:lnTo>
                    <a:pt x="11175771" y="2170671"/>
                  </a:lnTo>
                  <a:lnTo>
                    <a:pt x="11177321" y="2178316"/>
                  </a:lnTo>
                  <a:lnTo>
                    <a:pt x="11181525" y="2184552"/>
                  </a:lnTo>
                  <a:lnTo>
                    <a:pt x="11187773" y="2188756"/>
                  </a:lnTo>
                  <a:lnTo>
                    <a:pt x="11195418" y="2190305"/>
                  </a:lnTo>
                  <a:lnTo>
                    <a:pt x="11203064" y="2188756"/>
                  </a:lnTo>
                  <a:lnTo>
                    <a:pt x="11209312" y="2184552"/>
                  </a:lnTo>
                  <a:lnTo>
                    <a:pt x="11213516" y="2178316"/>
                  </a:lnTo>
                  <a:lnTo>
                    <a:pt x="11215065" y="2170671"/>
                  </a:lnTo>
                  <a:close/>
                </a:path>
                <a:path w="14841219" h="10718800" extrusionOk="0">
                  <a:moveTo>
                    <a:pt x="11215065" y="2070569"/>
                  </a:moveTo>
                  <a:lnTo>
                    <a:pt x="11213516" y="2062924"/>
                  </a:lnTo>
                  <a:lnTo>
                    <a:pt x="11209312" y="2056676"/>
                  </a:lnTo>
                  <a:lnTo>
                    <a:pt x="11203064" y="2052459"/>
                  </a:lnTo>
                  <a:lnTo>
                    <a:pt x="11195418" y="2050910"/>
                  </a:lnTo>
                  <a:lnTo>
                    <a:pt x="11187773" y="2052459"/>
                  </a:lnTo>
                  <a:lnTo>
                    <a:pt x="11181525" y="2056676"/>
                  </a:lnTo>
                  <a:lnTo>
                    <a:pt x="11177321" y="2062924"/>
                  </a:lnTo>
                  <a:lnTo>
                    <a:pt x="11175771" y="2070569"/>
                  </a:lnTo>
                  <a:lnTo>
                    <a:pt x="11177321" y="2078215"/>
                  </a:lnTo>
                  <a:lnTo>
                    <a:pt x="11181525" y="2084451"/>
                  </a:lnTo>
                  <a:lnTo>
                    <a:pt x="11187773" y="2088667"/>
                  </a:lnTo>
                  <a:lnTo>
                    <a:pt x="11195418" y="2090216"/>
                  </a:lnTo>
                  <a:lnTo>
                    <a:pt x="11203064" y="2088667"/>
                  </a:lnTo>
                  <a:lnTo>
                    <a:pt x="11209312" y="2084451"/>
                  </a:lnTo>
                  <a:lnTo>
                    <a:pt x="11213516" y="2078215"/>
                  </a:lnTo>
                  <a:lnTo>
                    <a:pt x="11215065" y="2070569"/>
                  </a:lnTo>
                  <a:close/>
                </a:path>
                <a:path w="14841219" h="10718800" extrusionOk="0">
                  <a:moveTo>
                    <a:pt x="11215065" y="1970455"/>
                  </a:moveTo>
                  <a:lnTo>
                    <a:pt x="11213516" y="1962823"/>
                  </a:lnTo>
                  <a:lnTo>
                    <a:pt x="11209312" y="1956574"/>
                  </a:lnTo>
                  <a:lnTo>
                    <a:pt x="11203064" y="1952358"/>
                  </a:lnTo>
                  <a:lnTo>
                    <a:pt x="11195418" y="1950821"/>
                  </a:lnTo>
                  <a:lnTo>
                    <a:pt x="11187773" y="1952358"/>
                  </a:lnTo>
                  <a:lnTo>
                    <a:pt x="11181537" y="1956574"/>
                  </a:lnTo>
                  <a:lnTo>
                    <a:pt x="11177321" y="1962823"/>
                  </a:lnTo>
                  <a:lnTo>
                    <a:pt x="11175784" y="1970455"/>
                  </a:lnTo>
                  <a:lnTo>
                    <a:pt x="11177321" y="1978113"/>
                  </a:lnTo>
                  <a:lnTo>
                    <a:pt x="11181537" y="1984362"/>
                  </a:lnTo>
                  <a:lnTo>
                    <a:pt x="11187773" y="1988578"/>
                  </a:lnTo>
                  <a:lnTo>
                    <a:pt x="11195418" y="1990115"/>
                  </a:lnTo>
                  <a:lnTo>
                    <a:pt x="11203064" y="1988578"/>
                  </a:lnTo>
                  <a:lnTo>
                    <a:pt x="11209312" y="1984362"/>
                  </a:lnTo>
                  <a:lnTo>
                    <a:pt x="11213516" y="1978113"/>
                  </a:lnTo>
                  <a:lnTo>
                    <a:pt x="11215065" y="1970455"/>
                  </a:lnTo>
                  <a:close/>
                </a:path>
                <a:path w="14841219" h="10718800" extrusionOk="0">
                  <a:moveTo>
                    <a:pt x="11215065" y="1870367"/>
                  </a:moveTo>
                  <a:lnTo>
                    <a:pt x="11213516" y="1862721"/>
                  </a:lnTo>
                  <a:lnTo>
                    <a:pt x="11209312" y="1856486"/>
                  </a:lnTo>
                  <a:lnTo>
                    <a:pt x="11203064" y="1852269"/>
                  </a:lnTo>
                  <a:lnTo>
                    <a:pt x="11195418" y="1850720"/>
                  </a:lnTo>
                  <a:lnTo>
                    <a:pt x="11187773" y="1852269"/>
                  </a:lnTo>
                  <a:lnTo>
                    <a:pt x="11181537" y="1856486"/>
                  </a:lnTo>
                  <a:lnTo>
                    <a:pt x="11177321" y="1862721"/>
                  </a:lnTo>
                  <a:lnTo>
                    <a:pt x="11175784" y="1870367"/>
                  </a:lnTo>
                  <a:lnTo>
                    <a:pt x="11177321" y="1878025"/>
                  </a:lnTo>
                  <a:lnTo>
                    <a:pt x="11181537" y="1884273"/>
                  </a:lnTo>
                  <a:lnTo>
                    <a:pt x="11187773" y="1888477"/>
                  </a:lnTo>
                  <a:lnTo>
                    <a:pt x="11195418" y="1890026"/>
                  </a:lnTo>
                  <a:lnTo>
                    <a:pt x="11203064" y="1888477"/>
                  </a:lnTo>
                  <a:lnTo>
                    <a:pt x="11209312" y="1884273"/>
                  </a:lnTo>
                  <a:lnTo>
                    <a:pt x="11213516" y="1878025"/>
                  </a:lnTo>
                  <a:lnTo>
                    <a:pt x="11215065" y="1870367"/>
                  </a:lnTo>
                  <a:close/>
                </a:path>
                <a:path w="14841219" h="10718800" extrusionOk="0">
                  <a:moveTo>
                    <a:pt x="11215065" y="1770278"/>
                  </a:moveTo>
                  <a:lnTo>
                    <a:pt x="11213516" y="1762633"/>
                  </a:lnTo>
                  <a:lnTo>
                    <a:pt x="11209312" y="1756384"/>
                  </a:lnTo>
                  <a:lnTo>
                    <a:pt x="11203064" y="1752180"/>
                  </a:lnTo>
                  <a:lnTo>
                    <a:pt x="11195418" y="1750631"/>
                  </a:lnTo>
                  <a:lnTo>
                    <a:pt x="11187773" y="1752180"/>
                  </a:lnTo>
                  <a:lnTo>
                    <a:pt x="11181537" y="1756384"/>
                  </a:lnTo>
                  <a:lnTo>
                    <a:pt x="11177321" y="1762633"/>
                  </a:lnTo>
                  <a:lnTo>
                    <a:pt x="11175784" y="1770278"/>
                  </a:lnTo>
                  <a:lnTo>
                    <a:pt x="11177321" y="1777923"/>
                  </a:lnTo>
                  <a:lnTo>
                    <a:pt x="11181537" y="1784172"/>
                  </a:lnTo>
                  <a:lnTo>
                    <a:pt x="11187773" y="1788375"/>
                  </a:lnTo>
                  <a:lnTo>
                    <a:pt x="11195418" y="1789925"/>
                  </a:lnTo>
                  <a:lnTo>
                    <a:pt x="11203064" y="1788375"/>
                  </a:lnTo>
                  <a:lnTo>
                    <a:pt x="11209312" y="1784172"/>
                  </a:lnTo>
                  <a:lnTo>
                    <a:pt x="11213516" y="1777923"/>
                  </a:lnTo>
                  <a:lnTo>
                    <a:pt x="11215065" y="1770278"/>
                  </a:lnTo>
                  <a:close/>
                </a:path>
                <a:path w="14841219" h="10718800" extrusionOk="0">
                  <a:moveTo>
                    <a:pt x="11215065" y="1670177"/>
                  </a:moveTo>
                  <a:lnTo>
                    <a:pt x="11213516" y="1662531"/>
                  </a:lnTo>
                  <a:lnTo>
                    <a:pt x="11209312" y="1656295"/>
                  </a:lnTo>
                  <a:lnTo>
                    <a:pt x="11203064" y="1652092"/>
                  </a:lnTo>
                  <a:lnTo>
                    <a:pt x="11195418" y="1650542"/>
                  </a:lnTo>
                  <a:lnTo>
                    <a:pt x="11187773" y="1652092"/>
                  </a:lnTo>
                  <a:lnTo>
                    <a:pt x="11181537" y="1656295"/>
                  </a:lnTo>
                  <a:lnTo>
                    <a:pt x="11177321" y="1662531"/>
                  </a:lnTo>
                  <a:lnTo>
                    <a:pt x="11175784" y="1670177"/>
                  </a:lnTo>
                  <a:lnTo>
                    <a:pt x="11177321" y="1677835"/>
                  </a:lnTo>
                  <a:lnTo>
                    <a:pt x="11181537" y="1684070"/>
                  </a:lnTo>
                  <a:lnTo>
                    <a:pt x="11187773" y="1688287"/>
                  </a:lnTo>
                  <a:lnTo>
                    <a:pt x="11195418" y="1689836"/>
                  </a:lnTo>
                  <a:lnTo>
                    <a:pt x="11203064" y="1688287"/>
                  </a:lnTo>
                  <a:lnTo>
                    <a:pt x="11209312" y="1684070"/>
                  </a:lnTo>
                  <a:lnTo>
                    <a:pt x="11213516" y="1677835"/>
                  </a:lnTo>
                  <a:lnTo>
                    <a:pt x="11215065" y="1670177"/>
                  </a:lnTo>
                  <a:close/>
                </a:path>
                <a:path w="14841219" h="10718800" extrusionOk="0">
                  <a:moveTo>
                    <a:pt x="11215065" y="1570088"/>
                  </a:moveTo>
                  <a:lnTo>
                    <a:pt x="11213516" y="1562442"/>
                  </a:lnTo>
                  <a:lnTo>
                    <a:pt x="11209312" y="1556194"/>
                  </a:lnTo>
                  <a:lnTo>
                    <a:pt x="11203064" y="1551978"/>
                  </a:lnTo>
                  <a:lnTo>
                    <a:pt x="11195418" y="1550441"/>
                  </a:lnTo>
                  <a:lnTo>
                    <a:pt x="11187773" y="1551978"/>
                  </a:lnTo>
                  <a:lnTo>
                    <a:pt x="11181537" y="1556194"/>
                  </a:lnTo>
                  <a:lnTo>
                    <a:pt x="11177321" y="1562442"/>
                  </a:lnTo>
                  <a:lnTo>
                    <a:pt x="11175784" y="1570088"/>
                  </a:lnTo>
                  <a:lnTo>
                    <a:pt x="11177321" y="1577733"/>
                  </a:lnTo>
                  <a:lnTo>
                    <a:pt x="11181537" y="1583982"/>
                  </a:lnTo>
                  <a:lnTo>
                    <a:pt x="11187773" y="1588185"/>
                  </a:lnTo>
                  <a:lnTo>
                    <a:pt x="11195418" y="1589735"/>
                  </a:lnTo>
                  <a:lnTo>
                    <a:pt x="11203064" y="1588185"/>
                  </a:lnTo>
                  <a:lnTo>
                    <a:pt x="11209312" y="1583982"/>
                  </a:lnTo>
                  <a:lnTo>
                    <a:pt x="11213516" y="1577733"/>
                  </a:lnTo>
                  <a:lnTo>
                    <a:pt x="11215065" y="1570088"/>
                  </a:lnTo>
                  <a:close/>
                </a:path>
                <a:path w="14841219" h="10718800" extrusionOk="0">
                  <a:moveTo>
                    <a:pt x="11215065" y="1469986"/>
                  </a:moveTo>
                  <a:lnTo>
                    <a:pt x="11213516" y="1462341"/>
                  </a:lnTo>
                  <a:lnTo>
                    <a:pt x="11209312" y="1456093"/>
                  </a:lnTo>
                  <a:lnTo>
                    <a:pt x="11203064" y="1451889"/>
                  </a:lnTo>
                  <a:lnTo>
                    <a:pt x="11195418" y="1450340"/>
                  </a:lnTo>
                  <a:lnTo>
                    <a:pt x="11187773" y="1451889"/>
                  </a:lnTo>
                  <a:lnTo>
                    <a:pt x="11181537" y="1456093"/>
                  </a:lnTo>
                  <a:lnTo>
                    <a:pt x="11177321" y="1462341"/>
                  </a:lnTo>
                  <a:lnTo>
                    <a:pt x="11175784" y="1469986"/>
                  </a:lnTo>
                  <a:lnTo>
                    <a:pt x="11177321" y="1477632"/>
                  </a:lnTo>
                  <a:lnTo>
                    <a:pt x="11181537" y="1483880"/>
                  </a:lnTo>
                  <a:lnTo>
                    <a:pt x="11187773" y="1488097"/>
                  </a:lnTo>
                  <a:lnTo>
                    <a:pt x="11195418" y="1489646"/>
                  </a:lnTo>
                  <a:lnTo>
                    <a:pt x="11203064" y="1488097"/>
                  </a:lnTo>
                  <a:lnTo>
                    <a:pt x="11209312" y="1483880"/>
                  </a:lnTo>
                  <a:lnTo>
                    <a:pt x="11213516" y="1477632"/>
                  </a:lnTo>
                  <a:lnTo>
                    <a:pt x="11215065" y="1469986"/>
                  </a:lnTo>
                  <a:close/>
                </a:path>
                <a:path w="14841219" h="10718800" extrusionOk="0">
                  <a:moveTo>
                    <a:pt x="11215065" y="1369898"/>
                  </a:moveTo>
                  <a:lnTo>
                    <a:pt x="11213516" y="1362252"/>
                  </a:lnTo>
                  <a:lnTo>
                    <a:pt x="11209312" y="1356004"/>
                  </a:lnTo>
                  <a:lnTo>
                    <a:pt x="11203064" y="1351788"/>
                  </a:lnTo>
                  <a:lnTo>
                    <a:pt x="11195418" y="1350251"/>
                  </a:lnTo>
                  <a:lnTo>
                    <a:pt x="11187773" y="1351788"/>
                  </a:lnTo>
                  <a:lnTo>
                    <a:pt x="11181537" y="1356004"/>
                  </a:lnTo>
                  <a:lnTo>
                    <a:pt x="11177321" y="1362252"/>
                  </a:lnTo>
                  <a:lnTo>
                    <a:pt x="11175784" y="1369898"/>
                  </a:lnTo>
                  <a:lnTo>
                    <a:pt x="11177321" y="1377543"/>
                  </a:lnTo>
                  <a:lnTo>
                    <a:pt x="11181537" y="1383792"/>
                  </a:lnTo>
                  <a:lnTo>
                    <a:pt x="11187773" y="1387995"/>
                  </a:lnTo>
                  <a:lnTo>
                    <a:pt x="11195418" y="1389532"/>
                  </a:lnTo>
                  <a:lnTo>
                    <a:pt x="11203064" y="1387995"/>
                  </a:lnTo>
                  <a:lnTo>
                    <a:pt x="11209312" y="1383792"/>
                  </a:lnTo>
                  <a:lnTo>
                    <a:pt x="11213516" y="1377543"/>
                  </a:lnTo>
                  <a:lnTo>
                    <a:pt x="11215065" y="1369898"/>
                  </a:lnTo>
                  <a:close/>
                </a:path>
                <a:path w="14841219" h="10718800" extrusionOk="0">
                  <a:moveTo>
                    <a:pt x="11215065" y="1269796"/>
                  </a:moveTo>
                  <a:lnTo>
                    <a:pt x="11213516" y="1262151"/>
                  </a:lnTo>
                  <a:lnTo>
                    <a:pt x="11209312" y="1255903"/>
                  </a:lnTo>
                  <a:lnTo>
                    <a:pt x="11203064" y="1251699"/>
                  </a:lnTo>
                  <a:lnTo>
                    <a:pt x="11195418" y="1250149"/>
                  </a:lnTo>
                  <a:lnTo>
                    <a:pt x="11187773" y="1251699"/>
                  </a:lnTo>
                  <a:lnTo>
                    <a:pt x="11181537" y="1255903"/>
                  </a:lnTo>
                  <a:lnTo>
                    <a:pt x="11177321" y="1262151"/>
                  </a:lnTo>
                  <a:lnTo>
                    <a:pt x="11175784" y="1269796"/>
                  </a:lnTo>
                  <a:lnTo>
                    <a:pt x="11177321" y="1277442"/>
                  </a:lnTo>
                  <a:lnTo>
                    <a:pt x="11181537" y="1283690"/>
                  </a:lnTo>
                  <a:lnTo>
                    <a:pt x="11187773" y="1287894"/>
                  </a:lnTo>
                  <a:lnTo>
                    <a:pt x="11195418" y="1289443"/>
                  </a:lnTo>
                  <a:lnTo>
                    <a:pt x="11203064" y="1287894"/>
                  </a:lnTo>
                  <a:lnTo>
                    <a:pt x="11209312" y="1283690"/>
                  </a:lnTo>
                  <a:lnTo>
                    <a:pt x="11213516" y="1277442"/>
                  </a:lnTo>
                  <a:lnTo>
                    <a:pt x="11215065" y="1269796"/>
                  </a:lnTo>
                  <a:close/>
                </a:path>
                <a:path w="14841219" h="10718800" extrusionOk="0">
                  <a:moveTo>
                    <a:pt x="11215065" y="1169708"/>
                  </a:moveTo>
                  <a:lnTo>
                    <a:pt x="11213516" y="1162062"/>
                  </a:lnTo>
                  <a:lnTo>
                    <a:pt x="11209312" y="1155814"/>
                  </a:lnTo>
                  <a:lnTo>
                    <a:pt x="11203064" y="1151597"/>
                  </a:lnTo>
                  <a:lnTo>
                    <a:pt x="11195418" y="1150048"/>
                  </a:lnTo>
                  <a:lnTo>
                    <a:pt x="11187773" y="1151597"/>
                  </a:lnTo>
                  <a:lnTo>
                    <a:pt x="11181537" y="1155814"/>
                  </a:lnTo>
                  <a:lnTo>
                    <a:pt x="11177321" y="1162062"/>
                  </a:lnTo>
                  <a:lnTo>
                    <a:pt x="11175784" y="1169708"/>
                  </a:lnTo>
                  <a:lnTo>
                    <a:pt x="11177321" y="1177353"/>
                  </a:lnTo>
                  <a:lnTo>
                    <a:pt x="11181537" y="1183601"/>
                  </a:lnTo>
                  <a:lnTo>
                    <a:pt x="11187773" y="1187805"/>
                  </a:lnTo>
                  <a:lnTo>
                    <a:pt x="11195418" y="1189355"/>
                  </a:lnTo>
                  <a:lnTo>
                    <a:pt x="11203064" y="1187805"/>
                  </a:lnTo>
                  <a:lnTo>
                    <a:pt x="11209312" y="1183601"/>
                  </a:lnTo>
                  <a:lnTo>
                    <a:pt x="11213516" y="1177353"/>
                  </a:lnTo>
                  <a:lnTo>
                    <a:pt x="11215065" y="1169708"/>
                  </a:lnTo>
                  <a:close/>
                </a:path>
                <a:path w="14841219" h="10718800" extrusionOk="0">
                  <a:moveTo>
                    <a:pt x="11215065" y="1069606"/>
                  </a:moveTo>
                  <a:lnTo>
                    <a:pt x="11213516" y="1061961"/>
                  </a:lnTo>
                  <a:lnTo>
                    <a:pt x="11209312" y="1055712"/>
                  </a:lnTo>
                  <a:lnTo>
                    <a:pt x="11203064" y="1051496"/>
                  </a:lnTo>
                  <a:lnTo>
                    <a:pt x="11195418" y="1049959"/>
                  </a:lnTo>
                  <a:lnTo>
                    <a:pt x="11187773" y="1051496"/>
                  </a:lnTo>
                  <a:lnTo>
                    <a:pt x="11181537" y="1055712"/>
                  </a:lnTo>
                  <a:lnTo>
                    <a:pt x="11177321" y="1061961"/>
                  </a:lnTo>
                  <a:lnTo>
                    <a:pt x="11175784" y="1069606"/>
                  </a:lnTo>
                  <a:lnTo>
                    <a:pt x="11177321" y="1077252"/>
                  </a:lnTo>
                  <a:lnTo>
                    <a:pt x="11181537" y="1083500"/>
                  </a:lnTo>
                  <a:lnTo>
                    <a:pt x="11187773" y="1087704"/>
                  </a:lnTo>
                  <a:lnTo>
                    <a:pt x="11195418" y="1089240"/>
                  </a:lnTo>
                  <a:lnTo>
                    <a:pt x="11203064" y="1087704"/>
                  </a:lnTo>
                  <a:lnTo>
                    <a:pt x="11209312" y="1083500"/>
                  </a:lnTo>
                  <a:lnTo>
                    <a:pt x="11213516" y="1077252"/>
                  </a:lnTo>
                  <a:lnTo>
                    <a:pt x="11215065" y="1069606"/>
                  </a:lnTo>
                  <a:close/>
                </a:path>
                <a:path w="14841219" h="10718800" extrusionOk="0">
                  <a:moveTo>
                    <a:pt x="11215065" y="969505"/>
                  </a:moveTo>
                  <a:lnTo>
                    <a:pt x="11213516" y="961859"/>
                  </a:lnTo>
                  <a:lnTo>
                    <a:pt x="11209312" y="955611"/>
                  </a:lnTo>
                  <a:lnTo>
                    <a:pt x="11203064" y="951407"/>
                  </a:lnTo>
                  <a:lnTo>
                    <a:pt x="11195418" y="949858"/>
                  </a:lnTo>
                  <a:lnTo>
                    <a:pt x="11187773" y="951407"/>
                  </a:lnTo>
                  <a:lnTo>
                    <a:pt x="11181537" y="955611"/>
                  </a:lnTo>
                  <a:lnTo>
                    <a:pt x="11177321" y="961859"/>
                  </a:lnTo>
                  <a:lnTo>
                    <a:pt x="11175784" y="969505"/>
                  </a:lnTo>
                  <a:lnTo>
                    <a:pt x="11177321" y="977150"/>
                  </a:lnTo>
                  <a:lnTo>
                    <a:pt x="11181537" y="983399"/>
                  </a:lnTo>
                  <a:lnTo>
                    <a:pt x="11187773" y="987615"/>
                  </a:lnTo>
                  <a:lnTo>
                    <a:pt x="11195418" y="989152"/>
                  </a:lnTo>
                  <a:lnTo>
                    <a:pt x="11203064" y="987615"/>
                  </a:lnTo>
                  <a:lnTo>
                    <a:pt x="11209312" y="983399"/>
                  </a:lnTo>
                  <a:lnTo>
                    <a:pt x="11213516" y="977150"/>
                  </a:lnTo>
                  <a:lnTo>
                    <a:pt x="11215065" y="969505"/>
                  </a:lnTo>
                  <a:close/>
                </a:path>
                <a:path w="14841219" h="10718800" extrusionOk="0">
                  <a:moveTo>
                    <a:pt x="11215065" y="869403"/>
                  </a:moveTo>
                  <a:lnTo>
                    <a:pt x="11213516" y="861758"/>
                  </a:lnTo>
                  <a:lnTo>
                    <a:pt x="11209312" y="855522"/>
                  </a:lnTo>
                  <a:lnTo>
                    <a:pt x="11203064" y="851306"/>
                  </a:lnTo>
                  <a:lnTo>
                    <a:pt x="11195418" y="849769"/>
                  </a:lnTo>
                  <a:lnTo>
                    <a:pt x="11187773" y="851306"/>
                  </a:lnTo>
                  <a:lnTo>
                    <a:pt x="11181537" y="855522"/>
                  </a:lnTo>
                  <a:lnTo>
                    <a:pt x="11177321" y="861758"/>
                  </a:lnTo>
                  <a:lnTo>
                    <a:pt x="11175784" y="869403"/>
                  </a:lnTo>
                  <a:lnTo>
                    <a:pt x="11177321" y="877062"/>
                  </a:lnTo>
                  <a:lnTo>
                    <a:pt x="11181537" y="883297"/>
                  </a:lnTo>
                  <a:lnTo>
                    <a:pt x="11187773" y="887514"/>
                  </a:lnTo>
                  <a:lnTo>
                    <a:pt x="11195418" y="889063"/>
                  </a:lnTo>
                  <a:lnTo>
                    <a:pt x="11203064" y="887514"/>
                  </a:lnTo>
                  <a:lnTo>
                    <a:pt x="11209312" y="883297"/>
                  </a:lnTo>
                  <a:lnTo>
                    <a:pt x="11213516" y="877062"/>
                  </a:lnTo>
                  <a:lnTo>
                    <a:pt x="11215065" y="869403"/>
                  </a:lnTo>
                  <a:close/>
                </a:path>
                <a:path w="14841219" h="10718800" extrusionOk="0">
                  <a:moveTo>
                    <a:pt x="11215065" y="769302"/>
                  </a:moveTo>
                  <a:lnTo>
                    <a:pt x="11213516" y="761669"/>
                  </a:lnTo>
                  <a:lnTo>
                    <a:pt x="11209312" y="755421"/>
                  </a:lnTo>
                  <a:lnTo>
                    <a:pt x="11203064" y="751205"/>
                  </a:lnTo>
                  <a:lnTo>
                    <a:pt x="11195418" y="749668"/>
                  </a:lnTo>
                  <a:lnTo>
                    <a:pt x="11187773" y="751205"/>
                  </a:lnTo>
                  <a:lnTo>
                    <a:pt x="11181537" y="755421"/>
                  </a:lnTo>
                  <a:lnTo>
                    <a:pt x="11177321" y="761669"/>
                  </a:lnTo>
                  <a:lnTo>
                    <a:pt x="11175784" y="769302"/>
                  </a:lnTo>
                  <a:lnTo>
                    <a:pt x="11177321" y="776960"/>
                  </a:lnTo>
                  <a:lnTo>
                    <a:pt x="11181537" y="783209"/>
                  </a:lnTo>
                  <a:lnTo>
                    <a:pt x="11187773" y="787425"/>
                  </a:lnTo>
                  <a:lnTo>
                    <a:pt x="11195418" y="788962"/>
                  </a:lnTo>
                  <a:lnTo>
                    <a:pt x="11203064" y="787425"/>
                  </a:lnTo>
                  <a:lnTo>
                    <a:pt x="11209312" y="783209"/>
                  </a:lnTo>
                  <a:lnTo>
                    <a:pt x="11213516" y="776960"/>
                  </a:lnTo>
                  <a:lnTo>
                    <a:pt x="11215065" y="769302"/>
                  </a:lnTo>
                  <a:close/>
                </a:path>
                <a:path w="14841219" h="10718800" extrusionOk="0">
                  <a:moveTo>
                    <a:pt x="11215065" y="669226"/>
                  </a:moveTo>
                  <a:lnTo>
                    <a:pt x="11213516" y="661568"/>
                  </a:lnTo>
                  <a:lnTo>
                    <a:pt x="11209312" y="655320"/>
                  </a:lnTo>
                  <a:lnTo>
                    <a:pt x="11203064" y="651116"/>
                  </a:lnTo>
                  <a:lnTo>
                    <a:pt x="11195418" y="649566"/>
                  </a:lnTo>
                  <a:lnTo>
                    <a:pt x="11187773" y="651116"/>
                  </a:lnTo>
                  <a:lnTo>
                    <a:pt x="11181537" y="655320"/>
                  </a:lnTo>
                  <a:lnTo>
                    <a:pt x="11177321" y="661568"/>
                  </a:lnTo>
                  <a:lnTo>
                    <a:pt x="11175784" y="669226"/>
                  </a:lnTo>
                  <a:lnTo>
                    <a:pt x="11177321" y="676871"/>
                  </a:lnTo>
                  <a:lnTo>
                    <a:pt x="11181537" y="683107"/>
                  </a:lnTo>
                  <a:lnTo>
                    <a:pt x="11187773" y="687324"/>
                  </a:lnTo>
                  <a:lnTo>
                    <a:pt x="11195418" y="688860"/>
                  </a:lnTo>
                  <a:lnTo>
                    <a:pt x="11203064" y="687324"/>
                  </a:lnTo>
                  <a:lnTo>
                    <a:pt x="11209312" y="683107"/>
                  </a:lnTo>
                  <a:lnTo>
                    <a:pt x="11213516" y="676871"/>
                  </a:lnTo>
                  <a:lnTo>
                    <a:pt x="11215065" y="669226"/>
                  </a:lnTo>
                  <a:close/>
                </a:path>
                <a:path w="14841219" h="10718800" extrusionOk="0">
                  <a:moveTo>
                    <a:pt x="11289055" y="4418165"/>
                  </a:moveTo>
                  <a:lnTo>
                    <a:pt x="11287506" y="4410519"/>
                  </a:lnTo>
                  <a:lnTo>
                    <a:pt x="11283302" y="4404271"/>
                  </a:lnTo>
                  <a:lnTo>
                    <a:pt x="11277054" y="4400054"/>
                  </a:lnTo>
                  <a:lnTo>
                    <a:pt x="11269409" y="4398518"/>
                  </a:lnTo>
                  <a:lnTo>
                    <a:pt x="11261763" y="4400054"/>
                  </a:lnTo>
                  <a:lnTo>
                    <a:pt x="11255515" y="4404271"/>
                  </a:lnTo>
                  <a:lnTo>
                    <a:pt x="11251311" y="4410519"/>
                  </a:lnTo>
                  <a:lnTo>
                    <a:pt x="11249762" y="4418165"/>
                  </a:lnTo>
                  <a:lnTo>
                    <a:pt x="11251311" y="4425810"/>
                  </a:lnTo>
                  <a:lnTo>
                    <a:pt x="11255515" y="4432058"/>
                  </a:lnTo>
                  <a:lnTo>
                    <a:pt x="11261763" y="4436262"/>
                  </a:lnTo>
                  <a:lnTo>
                    <a:pt x="11269409" y="4437799"/>
                  </a:lnTo>
                  <a:lnTo>
                    <a:pt x="11277054" y="4436262"/>
                  </a:lnTo>
                  <a:lnTo>
                    <a:pt x="11283302" y="4432058"/>
                  </a:lnTo>
                  <a:lnTo>
                    <a:pt x="11287506" y="4425810"/>
                  </a:lnTo>
                  <a:lnTo>
                    <a:pt x="11289055" y="4418165"/>
                  </a:lnTo>
                  <a:close/>
                </a:path>
                <a:path w="14841219" h="10718800" extrusionOk="0">
                  <a:moveTo>
                    <a:pt x="11289055" y="4318063"/>
                  </a:moveTo>
                  <a:lnTo>
                    <a:pt x="11287506" y="4310418"/>
                  </a:lnTo>
                  <a:lnTo>
                    <a:pt x="11283302" y="4304169"/>
                  </a:lnTo>
                  <a:lnTo>
                    <a:pt x="11277054" y="4299966"/>
                  </a:lnTo>
                  <a:lnTo>
                    <a:pt x="11269409" y="4298416"/>
                  </a:lnTo>
                  <a:lnTo>
                    <a:pt x="11261763" y="4299966"/>
                  </a:lnTo>
                  <a:lnTo>
                    <a:pt x="11255515" y="4304169"/>
                  </a:lnTo>
                  <a:lnTo>
                    <a:pt x="11251311" y="4310418"/>
                  </a:lnTo>
                  <a:lnTo>
                    <a:pt x="11249762" y="4318063"/>
                  </a:lnTo>
                  <a:lnTo>
                    <a:pt x="11251311" y="4325721"/>
                  </a:lnTo>
                  <a:lnTo>
                    <a:pt x="11255515" y="4331957"/>
                  </a:lnTo>
                  <a:lnTo>
                    <a:pt x="11261763" y="4336173"/>
                  </a:lnTo>
                  <a:lnTo>
                    <a:pt x="11269409" y="4337710"/>
                  </a:lnTo>
                  <a:lnTo>
                    <a:pt x="11277054" y="4336173"/>
                  </a:lnTo>
                  <a:lnTo>
                    <a:pt x="11283302" y="4331957"/>
                  </a:lnTo>
                  <a:lnTo>
                    <a:pt x="11287506" y="4325721"/>
                  </a:lnTo>
                  <a:lnTo>
                    <a:pt x="11289055" y="4318063"/>
                  </a:lnTo>
                  <a:close/>
                </a:path>
                <a:path w="14841219" h="10718800" extrusionOk="0">
                  <a:moveTo>
                    <a:pt x="11289055" y="4217975"/>
                  </a:moveTo>
                  <a:lnTo>
                    <a:pt x="11287506" y="4210329"/>
                  </a:lnTo>
                  <a:lnTo>
                    <a:pt x="11283302" y="4204081"/>
                  </a:lnTo>
                  <a:lnTo>
                    <a:pt x="11277054" y="4199877"/>
                  </a:lnTo>
                  <a:lnTo>
                    <a:pt x="11269409" y="4198328"/>
                  </a:lnTo>
                  <a:lnTo>
                    <a:pt x="11261763" y="4199877"/>
                  </a:lnTo>
                  <a:lnTo>
                    <a:pt x="11255515" y="4204081"/>
                  </a:lnTo>
                  <a:lnTo>
                    <a:pt x="11251311" y="4210329"/>
                  </a:lnTo>
                  <a:lnTo>
                    <a:pt x="11249762" y="4217975"/>
                  </a:lnTo>
                  <a:lnTo>
                    <a:pt x="11251311" y="4225620"/>
                  </a:lnTo>
                  <a:lnTo>
                    <a:pt x="11255515" y="4231868"/>
                  </a:lnTo>
                  <a:lnTo>
                    <a:pt x="11261763" y="4236072"/>
                  </a:lnTo>
                  <a:lnTo>
                    <a:pt x="11269409" y="4237621"/>
                  </a:lnTo>
                  <a:lnTo>
                    <a:pt x="11277054" y="4236072"/>
                  </a:lnTo>
                  <a:lnTo>
                    <a:pt x="11283302" y="4231868"/>
                  </a:lnTo>
                  <a:lnTo>
                    <a:pt x="11287506" y="4225620"/>
                  </a:lnTo>
                  <a:lnTo>
                    <a:pt x="11289055" y="4217975"/>
                  </a:lnTo>
                  <a:close/>
                </a:path>
                <a:path w="14841219" h="10718800" extrusionOk="0">
                  <a:moveTo>
                    <a:pt x="11289055" y="4117873"/>
                  </a:moveTo>
                  <a:lnTo>
                    <a:pt x="11287506" y="4110228"/>
                  </a:lnTo>
                  <a:lnTo>
                    <a:pt x="11283302" y="4103979"/>
                  </a:lnTo>
                  <a:lnTo>
                    <a:pt x="11277054" y="4099776"/>
                  </a:lnTo>
                  <a:lnTo>
                    <a:pt x="11269409" y="4098226"/>
                  </a:lnTo>
                  <a:lnTo>
                    <a:pt x="11261763" y="4099776"/>
                  </a:lnTo>
                  <a:lnTo>
                    <a:pt x="11255515" y="4103979"/>
                  </a:lnTo>
                  <a:lnTo>
                    <a:pt x="11251311" y="4110228"/>
                  </a:lnTo>
                  <a:lnTo>
                    <a:pt x="11249762" y="4117873"/>
                  </a:lnTo>
                  <a:lnTo>
                    <a:pt x="11251311" y="4125518"/>
                  </a:lnTo>
                  <a:lnTo>
                    <a:pt x="11255515" y="4131767"/>
                  </a:lnTo>
                  <a:lnTo>
                    <a:pt x="11261763" y="4135983"/>
                  </a:lnTo>
                  <a:lnTo>
                    <a:pt x="11269409" y="4137533"/>
                  </a:lnTo>
                  <a:lnTo>
                    <a:pt x="11277054" y="4135983"/>
                  </a:lnTo>
                  <a:lnTo>
                    <a:pt x="11283302" y="4131767"/>
                  </a:lnTo>
                  <a:lnTo>
                    <a:pt x="11287506" y="4125518"/>
                  </a:lnTo>
                  <a:lnTo>
                    <a:pt x="11289055" y="4117873"/>
                  </a:lnTo>
                  <a:close/>
                </a:path>
                <a:path w="14841219" h="10718800" extrusionOk="0">
                  <a:moveTo>
                    <a:pt x="11289055" y="4017772"/>
                  </a:moveTo>
                  <a:lnTo>
                    <a:pt x="11287506" y="4010139"/>
                  </a:lnTo>
                  <a:lnTo>
                    <a:pt x="11283302" y="4003891"/>
                  </a:lnTo>
                  <a:lnTo>
                    <a:pt x="11277054" y="3999687"/>
                  </a:lnTo>
                  <a:lnTo>
                    <a:pt x="11269409" y="3998137"/>
                  </a:lnTo>
                  <a:lnTo>
                    <a:pt x="11261763" y="3999687"/>
                  </a:lnTo>
                  <a:lnTo>
                    <a:pt x="11255515" y="4003891"/>
                  </a:lnTo>
                  <a:lnTo>
                    <a:pt x="11251311" y="4010139"/>
                  </a:lnTo>
                  <a:lnTo>
                    <a:pt x="11249762" y="4017772"/>
                  </a:lnTo>
                  <a:lnTo>
                    <a:pt x="11251311" y="4025430"/>
                  </a:lnTo>
                  <a:lnTo>
                    <a:pt x="11255515" y="4031678"/>
                  </a:lnTo>
                  <a:lnTo>
                    <a:pt x="11261763" y="4035882"/>
                  </a:lnTo>
                  <a:lnTo>
                    <a:pt x="11269409" y="4037431"/>
                  </a:lnTo>
                  <a:lnTo>
                    <a:pt x="11277054" y="4035882"/>
                  </a:lnTo>
                  <a:lnTo>
                    <a:pt x="11283302" y="4031678"/>
                  </a:lnTo>
                  <a:lnTo>
                    <a:pt x="11287506" y="4025430"/>
                  </a:lnTo>
                  <a:lnTo>
                    <a:pt x="11289055" y="4017772"/>
                  </a:lnTo>
                  <a:close/>
                </a:path>
                <a:path w="14841219" h="10718800" extrusionOk="0">
                  <a:moveTo>
                    <a:pt x="11289055" y="3917683"/>
                  </a:moveTo>
                  <a:lnTo>
                    <a:pt x="11287506" y="3910038"/>
                  </a:lnTo>
                  <a:lnTo>
                    <a:pt x="11283302" y="3903789"/>
                  </a:lnTo>
                  <a:lnTo>
                    <a:pt x="11277054" y="3899573"/>
                  </a:lnTo>
                  <a:lnTo>
                    <a:pt x="11269409" y="3898036"/>
                  </a:lnTo>
                  <a:lnTo>
                    <a:pt x="11261763" y="3899573"/>
                  </a:lnTo>
                  <a:lnTo>
                    <a:pt x="11255515" y="3903789"/>
                  </a:lnTo>
                  <a:lnTo>
                    <a:pt x="11251311" y="3910038"/>
                  </a:lnTo>
                  <a:lnTo>
                    <a:pt x="11249762" y="3917683"/>
                  </a:lnTo>
                  <a:lnTo>
                    <a:pt x="11251311" y="3925328"/>
                  </a:lnTo>
                  <a:lnTo>
                    <a:pt x="11255515" y="3931577"/>
                  </a:lnTo>
                  <a:lnTo>
                    <a:pt x="11261763" y="3935793"/>
                  </a:lnTo>
                  <a:lnTo>
                    <a:pt x="11269409" y="3937330"/>
                  </a:lnTo>
                  <a:lnTo>
                    <a:pt x="11277054" y="3935793"/>
                  </a:lnTo>
                  <a:lnTo>
                    <a:pt x="11283302" y="3931577"/>
                  </a:lnTo>
                  <a:lnTo>
                    <a:pt x="11287506" y="3925328"/>
                  </a:lnTo>
                  <a:lnTo>
                    <a:pt x="11289055" y="3917683"/>
                  </a:lnTo>
                  <a:close/>
                </a:path>
                <a:path w="14841219" h="10718800" extrusionOk="0">
                  <a:moveTo>
                    <a:pt x="11289055" y="3817582"/>
                  </a:moveTo>
                  <a:lnTo>
                    <a:pt x="11287506" y="3809936"/>
                  </a:lnTo>
                  <a:lnTo>
                    <a:pt x="11283302" y="3803688"/>
                  </a:lnTo>
                  <a:lnTo>
                    <a:pt x="11277054" y="3799484"/>
                  </a:lnTo>
                  <a:lnTo>
                    <a:pt x="11269409" y="3797935"/>
                  </a:lnTo>
                  <a:lnTo>
                    <a:pt x="11261763" y="3799484"/>
                  </a:lnTo>
                  <a:lnTo>
                    <a:pt x="11255515" y="3803688"/>
                  </a:lnTo>
                  <a:lnTo>
                    <a:pt x="11251311" y="3809936"/>
                  </a:lnTo>
                  <a:lnTo>
                    <a:pt x="11249762" y="3817582"/>
                  </a:lnTo>
                  <a:lnTo>
                    <a:pt x="11251311" y="3825227"/>
                  </a:lnTo>
                  <a:lnTo>
                    <a:pt x="11255515" y="3831475"/>
                  </a:lnTo>
                  <a:lnTo>
                    <a:pt x="11261763" y="3835692"/>
                  </a:lnTo>
                  <a:lnTo>
                    <a:pt x="11269409" y="3837228"/>
                  </a:lnTo>
                  <a:lnTo>
                    <a:pt x="11277054" y="3835692"/>
                  </a:lnTo>
                  <a:lnTo>
                    <a:pt x="11283302" y="3831475"/>
                  </a:lnTo>
                  <a:lnTo>
                    <a:pt x="11287506" y="3825227"/>
                  </a:lnTo>
                  <a:lnTo>
                    <a:pt x="11289055" y="3817582"/>
                  </a:lnTo>
                  <a:close/>
                </a:path>
                <a:path w="14841219" h="10718800" extrusionOk="0">
                  <a:moveTo>
                    <a:pt x="11289055" y="3717493"/>
                  </a:moveTo>
                  <a:lnTo>
                    <a:pt x="11287506" y="3709847"/>
                  </a:lnTo>
                  <a:lnTo>
                    <a:pt x="11283302" y="3703599"/>
                  </a:lnTo>
                  <a:lnTo>
                    <a:pt x="11277054" y="3699383"/>
                  </a:lnTo>
                  <a:lnTo>
                    <a:pt x="11269396" y="3697846"/>
                  </a:lnTo>
                  <a:lnTo>
                    <a:pt x="11261750" y="3699383"/>
                  </a:lnTo>
                  <a:lnTo>
                    <a:pt x="11255515" y="3703599"/>
                  </a:lnTo>
                  <a:lnTo>
                    <a:pt x="11251298" y="3709847"/>
                  </a:lnTo>
                  <a:lnTo>
                    <a:pt x="11249762" y="3717493"/>
                  </a:lnTo>
                  <a:lnTo>
                    <a:pt x="11251298" y="3725138"/>
                  </a:lnTo>
                  <a:lnTo>
                    <a:pt x="11255515" y="3731387"/>
                  </a:lnTo>
                  <a:lnTo>
                    <a:pt x="11261750" y="3735590"/>
                  </a:lnTo>
                  <a:lnTo>
                    <a:pt x="11269396" y="3737140"/>
                  </a:lnTo>
                  <a:lnTo>
                    <a:pt x="11277054" y="3735590"/>
                  </a:lnTo>
                  <a:lnTo>
                    <a:pt x="11283302" y="3731387"/>
                  </a:lnTo>
                  <a:lnTo>
                    <a:pt x="11287506" y="3725138"/>
                  </a:lnTo>
                  <a:lnTo>
                    <a:pt x="11289055" y="3717493"/>
                  </a:lnTo>
                  <a:close/>
                </a:path>
                <a:path w="14841219" h="10718800" extrusionOk="0">
                  <a:moveTo>
                    <a:pt x="11289055" y="3617391"/>
                  </a:moveTo>
                  <a:lnTo>
                    <a:pt x="11287506" y="3609746"/>
                  </a:lnTo>
                  <a:lnTo>
                    <a:pt x="11283302" y="3603510"/>
                  </a:lnTo>
                  <a:lnTo>
                    <a:pt x="11277054" y="3599294"/>
                  </a:lnTo>
                  <a:lnTo>
                    <a:pt x="11269396" y="3597757"/>
                  </a:lnTo>
                  <a:lnTo>
                    <a:pt x="11261750" y="3599294"/>
                  </a:lnTo>
                  <a:lnTo>
                    <a:pt x="11255515" y="3603510"/>
                  </a:lnTo>
                  <a:lnTo>
                    <a:pt x="11251298" y="3609746"/>
                  </a:lnTo>
                  <a:lnTo>
                    <a:pt x="11249762" y="3617391"/>
                  </a:lnTo>
                  <a:lnTo>
                    <a:pt x="11251298" y="3625037"/>
                  </a:lnTo>
                  <a:lnTo>
                    <a:pt x="11255515" y="3631285"/>
                  </a:lnTo>
                  <a:lnTo>
                    <a:pt x="11261750" y="3635489"/>
                  </a:lnTo>
                  <a:lnTo>
                    <a:pt x="11269396" y="3637038"/>
                  </a:lnTo>
                  <a:lnTo>
                    <a:pt x="11277054" y="3635489"/>
                  </a:lnTo>
                  <a:lnTo>
                    <a:pt x="11283302" y="3631285"/>
                  </a:lnTo>
                  <a:lnTo>
                    <a:pt x="11287506" y="3625037"/>
                  </a:lnTo>
                  <a:lnTo>
                    <a:pt x="11289055" y="3617391"/>
                  </a:lnTo>
                  <a:close/>
                </a:path>
                <a:path w="14841219" h="10718800" extrusionOk="0">
                  <a:moveTo>
                    <a:pt x="11289055" y="3517303"/>
                  </a:moveTo>
                  <a:lnTo>
                    <a:pt x="11287506" y="3509657"/>
                  </a:lnTo>
                  <a:lnTo>
                    <a:pt x="11283302" y="3503409"/>
                  </a:lnTo>
                  <a:lnTo>
                    <a:pt x="11277054" y="3499205"/>
                  </a:lnTo>
                  <a:lnTo>
                    <a:pt x="11269409" y="3497656"/>
                  </a:lnTo>
                  <a:lnTo>
                    <a:pt x="11261763" y="3499205"/>
                  </a:lnTo>
                  <a:lnTo>
                    <a:pt x="11255515" y="3503409"/>
                  </a:lnTo>
                  <a:lnTo>
                    <a:pt x="11251311" y="3509657"/>
                  </a:lnTo>
                  <a:lnTo>
                    <a:pt x="11249762" y="3517303"/>
                  </a:lnTo>
                  <a:lnTo>
                    <a:pt x="11251311" y="3524948"/>
                  </a:lnTo>
                  <a:lnTo>
                    <a:pt x="11255515" y="3531184"/>
                  </a:lnTo>
                  <a:lnTo>
                    <a:pt x="11261763" y="3535400"/>
                  </a:lnTo>
                  <a:lnTo>
                    <a:pt x="11269409" y="3536937"/>
                  </a:lnTo>
                  <a:lnTo>
                    <a:pt x="11277054" y="3535400"/>
                  </a:lnTo>
                  <a:lnTo>
                    <a:pt x="11283302" y="3531184"/>
                  </a:lnTo>
                  <a:lnTo>
                    <a:pt x="11287506" y="3524948"/>
                  </a:lnTo>
                  <a:lnTo>
                    <a:pt x="11289055" y="3517303"/>
                  </a:lnTo>
                  <a:close/>
                </a:path>
                <a:path w="14841219" h="10718800" extrusionOk="0">
                  <a:moveTo>
                    <a:pt x="11289055" y="3417189"/>
                  </a:moveTo>
                  <a:lnTo>
                    <a:pt x="11287506" y="3409556"/>
                  </a:lnTo>
                  <a:lnTo>
                    <a:pt x="11283302" y="3403308"/>
                  </a:lnTo>
                  <a:lnTo>
                    <a:pt x="11277054" y="3399104"/>
                  </a:lnTo>
                  <a:lnTo>
                    <a:pt x="11269409" y="3397554"/>
                  </a:lnTo>
                  <a:lnTo>
                    <a:pt x="11261763" y="3399104"/>
                  </a:lnTo>
                  <a:lnTo>
                    <a:pt x="11255515" y="3403308"/>
                  </a:lnTo>
                  <a:lnTo>
                    <a:pt x="11251311" y="3409556"/>
                  </a:lnTo>
                  <a:lnTo>
                    <a:pt x="11249762" y="3417189"/>
                  </a:lnTo>
                  <a:lnTo>
                    <a:pt x="11251311" y="3424847"/>
                  </a:lnTo>
                  <a:lnTo>
                    <a:pt x="11255515" y="3431095"/>
                  </a:lnTo>
                  <a:lnTo>
                    <a:pt x="11261763" y="3435299"/>
                  </a:lnTo>
                  <a:lnTo>
                    <a:pt x="11269409" y="3436848"/>
                  </a:lnTo>
                  <a:lnTo>
                    <a:pt x="11277054" y="3435299"/>
                  </a:lnTo>
                  <a:lnTo>
                    <a:pt x="11283302" y="3431095"/>
                  </a:lnTo>
                  <a:lnTo>
                    <a:pt x="11287506" y="3424847"/>
                  </a:lnTo>
                  <a:lnTo>
                    <a:pt x="11289055" y="3417189"/>
                  </a:lnTo>
                  <a:close/>
                </a:path>
                <a:path w="14841219" h="10718800" extrusionOk="0">
                  <a:moveTo>
                    <a:pt x="11289055" y="3317100"/>
                  </a:moveTo>
                  <a:lnTo>
                    <a:pt x="11287506" y="3309455"/>
                  </a:lnTo>
                  <a:lnTo>
                    <a:pt x="11283302" y="3303206"/>
                  </a:lnTo>
                  <a:lnTo>
                    <a:pt x="11277054" y="3298990"/>
                  </a:lnTo>
                  <a:lnTo>
                    <a:pt x="11269409" y="3297453"/>
                  </a:lnTo>
                  <a:lnTo>
                    <a:pt x="11261763" y="3298990"/>
                  </a:lnTo>
                  <a:lnTo>
                    <a:pt x="11255515" y="3303206"/>
                  </a:lnTo>
                  <a:lnTo>
                    <a:pt x="11251311" y="3309455"/>
                  </a:lnTo>
                  <a:lnTo>
                    <a:pt x="11249762" y="3317100"/>
                  </a:lnTo>
                  <a:lnTo>
                    <a:pt x="11251311" y="3324758"/>
                  </a:lnTo>
                  <a:lnTo>
                    <a:pt x="11255515" y="3330994"/>
                  </a:lnTo>
                  <a:lnTo>
                    <a:pt x="11261763" y="3335210"/>
                  </a:lnTo>
                  <a:lnTo>
                    <a:pt x="11269409" y="3336747"/>
                  </a:lnTo>
                  <a:lnTo>
                    <a:pt x="11277054" y="3335210"/>
                  </a:lnTo>
                  <a:lnTo>
                    <a:pt x="11283302" y="3330994"/>
                  </a:lnTo>
                  <a:lnTo>
                    <a:pt x="11287506" y="3324758"/>
                  </a:lnTo>
                  <a:lnTo>
                    <a:pt x="11289055" y="3317100"/>
                  </a:lnTo>
                  <a:close/>
                </a:path>
                <a:path w="14841219" h="10718800" extrusionOk="0">
                  <a:moveTo>
                    <a:pt x="11289055" y="3217011"/>
                  </a:moveTo>
                  <a:lnTo>
                    <a:pt x="11287506" y="3209366"/>
                  </a:lnTo>
                  <a:lnTo>
                    <a:pt x="11283302" y="3203117"/>
                  </a:lnTo>
                  <a:lnTo>
                    <a:pt x="11277054" y="3198901"/>
                  </a:lnTo>
                  <a:lnTo>
                    <a:pt x="11269409" y="3197364"/>
                  </a:lnTo>
                  <a:lnTo>
                    <a:pt x="11261763" y="3198901"/>
                  </a:lnTo>
                  <a:lnTo>
                    <a:pt x="11255515" y="3203117"/>
                  </a:lnTo>
                  <a:lnTo>
                    <a:pt x="11251311" y="3209366"/>
                  </a:lnTo>
                  <a:lnTo>
                    <a:pt x="11249762" y="3217011"/>
                  </a:lnTo>
                  <a:lnTo>
                    <a:pt x="11251311" y="3224657"/>
                  </a:lnTo>
                  <a:lnTo>
                    <a:pt x="11255515" y="3230905"/>
                  </a:lnTo>
                  <a:lnTo>
                    <a:pt x="11261763" y="3235109"/>
                  </a:lnTo>
                  <a:lnTo>
                    <a:pt x="11269409" y="3236658"/>
                  </a:lnTo>
                  <a:lnTo>
                    <a:pt x="11277054" y="3235109"/>
                  </a:lnTo>
                  <a:lnTo>
                    <a:pt x="11283302" y="3230905"/>
                  </a:lnTo>
                  <a:lnTo>
                    <a:pt x="11287506" y="3224657"/>
                  </a:lnTo>
                  <a:lnTo>
                    <a:pt x="11289055" y="3217011"/>
                  </a:lnTo>
                  <a:close/>
                </a:path>
                <a:path w="14841219" h="10718800" extrusionOk="0">
                  <a:moveTo>
                    <a:pt x="11289055" y="3116910"/>
                  </a:moveTo>
                  <a:lnTo>
                    <a:pt x="11287506" y="3109264"/>
                  </a:lnTo>
                  <a:lnTo>
                    <a:pt x="11283302" y="3103016"/>
                  </a:lnTo>
                  <a:lnTo>
                    <a:pt x="11277054" y="3098812"/>
                  </a:lnTo>
                  <a:lnTo>
                    <a:pt x="11269409" y="3097263"/>
                  </a:lnTo>
                  <a:lnTo>
                    <a:pt x="11261763" y="3098812"/>
                  </a:lnTo>
                  <a:lnTo>
                    <a:pt x="11255515" y="3103016"/>
                  </a:lnTo>
                  <a:lnTo>
                    <a:pt x="11251311" y="3109264"/>
                  </a:lnTo>
                  <a:lnTo>
                    <a:pt x="11249762" y="3116910"/>
                  </a:lnTo>
                  <a:lnTo>
                    <a:pt x="11251311" y="3124555"/>
                  </a:lnTo>
                  <a:lnTo>
                    <a:pt x="11255515" y="3130804"/>
                  </a:lnTo>
                  <a:lnTo>
                    <a:pt x="11261763" y="3135020"/>
                  </a:lnTo>
                  <a:lnTo>
                    <a:pt x="11269409" y="3136557"/>
                  </a:lnTo>
                  <a:lnTo>
                    <a:pt x="11277054" y="3135020"/>
                  </a:lnTo>
                  <a:lnTo>
                    <a:pt x="11283302" y="3130804"/>
                  </a:lnTo>
                  <a:lnTo>
                    <a:pt x="11287506" y="3124555"/>
                  </a:lnTo>
                  <a:lnTo>
                    <a:pt x="11289055" y="3116910"/>
                  </a:lnTo>
                  <a:close/>
                </a:path>
                <a:path w="14841219" h="10718800" extrusionOk="0">
                  <a:moveTo>
                    <a:pt x="11289055" y="3016808"/>
                  </a:moveTo>
                  <a:lnTo>
                    <a:pt x="11287506" y="3009163"/>
                  </a:lnTo>
                  <a:lnTo>
                    <a:pt x="11283302" y="3002927"/>
                  </a:lnTo>
                  <a:lnTo>
                    <a:pt x="11277054" y="2998711"/>
                  </a:lnTo>
                  <a:lnTo>
                    <a:pt x="11269409" y="2997162"/>
                  </a:lnTo>
                  <a:lnTo>
                    <a:pt x="11261763" y="2998711"/>
                  </a:lnTo>
                  <a:lnTo>
                    <a:pt x="11255515" y="3002927"/>
                  </a:lnTo>
                  <a:lnTo>
                    <a:pt x="11251311" y="3009163"/>
                  </a:lnTo>
                  <a:lnTo>
                    <a:pt x="11249762" y="3016808"/>
                  </a:lnTo>
                  <a:lnTo>
                    <a:pt x="11251311" y="3024467"/>
                  </a:lnTo>
                  <a:lnTo>
                    <a:pt x="11255515" y="3030715"/>
                  </a:lnTo>
                  <a:lnTo>
                    <a:pt x="11261763" y="3034931"/>
                  </a:lnTo>
                  <a:lnTo>
                    <a:pt x="11269409" y="3036468"/>
                  </a:lnTo>
                  <a:lnTo>
                    <a:pt x="11277054" y="3034931"/>
                  </a:lnTo>
                  <a:lnTo>
                    <a:pt x="11283302" y="3030715"/>
                  </a:lnTo>
                  <a:lnTo>
                    <a:pt x="11287506" y="3024467"/>
                  </a:lnTo>
                  <a:lnTo>
                    <a:pt x="11289055" y="3016808"/>
                  </a:lnTo>
                  <a:close/>
                </a:path>
                <a:path w="14841219" h="10718800" extrusionOk="0">
                  <a:moveTo>
                    <a:pt x="11289055" y="2916720"/>
                  </a:moveTo>
                  <a:lnTo>
                    <a:pt x="11287506" y="2909074"/>
                  </a:lnTo>
                  <a:lnTo>
                    <a:pt x="11283302" y="2902826"/>
                  </a:lnTo>
                  <a:lnTo>
                    <a:pt x="11277054" y="2898610"/>
                  </a:lnTo>
                  <a:lnTo>
                    <a:pt x="11269409" y="2897073"/>
                  </a:lnTo>
                  <a:lnTo>
                    <a:pt x="11261763" y="2898610"/>
                  </a:lnTo>
                  <a:lnTo>
                    <a:pt x="11255515" y="2902826"/>
                  </a:lnTo>
                  <a:lnTo>
                    <a:pt x="11251311" y="2909074"/>
                  </a:lnTo>
                  <a:lnTo>
                    <a:pt x="11249762" y="2916720"/>
                  </a:lnTo>
                  <a:lnTo>
                    <a:pt x="11251311" y="2924365"/>
                  </a:lnTo>
                  <a:lnTo>
                    <a:pt x="11255515" y="2930614"/>
                  </a:lnTo>
                  <a:lnTo>
                    <a:pt x="11261763" y="2934830"/>
                  </a:lnTo>
                  <a:lnTo>
                    <a:pt x="11269409" y="2936367"/>
                  </a:lnTo>
                  <a:lnTo>
                    <a:pt x="11277054" y="2934830"/>
                  </a:lnTo>
                  <a:lnTo>
                    <a:pt x="11283302" y="2930614"/>
                  </a:lnTo>
                  <a:lnTo>
                    <a:pt x="11287506" y="2924365"/>
                  </a:lnTo>
                  <a:lnTo>
                    <a:pt x="11289055" y="2916720"/>
                  </a:lnTo>
                  <a:close/>
                </a:path>
                <a:path w="14841219" h="10718800" extrusionOk="0">
                  <a:moveTo>
                    <a:pt x="11289055" y="2816618"/>
                  </a:moveTo>
                  <a:lnTo>
                    <a:pt x="11287506" y="2808973"/>
                  </a:lnTo>
                  <a:lnTo>
                    <a:pt x="11283302" y="2802737"/>
                  </a:lnTo>
                  <a:lnTo>
                    <a:pt x="11277054" y="2798521"/>
                  </a:lnTo>
                  <a:lnTo>
                    <a:pt x="11269409" y="2796971"/>
                  </a:lnTo>
                  <a:lnTo>
                    <a:pt x="11261763" y="2798521"/>
                  </a:lnTo>
                  <a:lnTo>
                    <a:pt x="11255515" y="2802737"/>
                  </a:lnTo>
                  <a:lnTo>
                    <a:pt x="11251311" y="2808973"/>
                  </a:lnTo>
                  <a:lnTo>
                    <a:pt x="11249762" y="2816618"/>
                  </a:lnTo>
                  <a:lnTo>
                    <a:pt x="11251311" y="2824276"/>
                  </a:lnTo>
                  <a:lnTo>
                    <a:pt x="11255515" y="2830512"/>
                  </a:lnTo>
                  <a:lnTo>
                    <a:pt x="11261763" y="2834729"/>
                  </a:lnTo>
                  <a:lnTo>
                    <a:pt x="11269409" y="2836265"/>
                  </a:lnTo>
                  <a:lnTo>
                    <a:pt x="11277054" y="2834729"/>
                  </a:lnTo>
                  <a:lnTo>
                    <a:pt x="11283302" y="2830512"/>
                  </a:lnTo>
                  <a:lnTo>
                    <a:pt x="11287506" y="2824276"/>
                  </a:lnTo>
                  <a:lnTo>
                    <a:pt x="11289055" y="2816618"/>
                  </a:lnTo>
                  <a:close/>
                </a:path>
                <a:path w="14841219" h="10718800" extrusionOk="0">
                  <a:moveTo>
                    <a:pt x="11289055" y="2716530"/>
                  </a:moveTo>
                  <a:lnTo>
                    <a:pt x="11287506" y="2708884"/>
                  </a:lnTo>
                  <a:lnTo>
                    <a:pt x="11283302" y="2702636"/>
                  </a:lnTo>
                  <a:lnTo>
                    <a:pt x="11277054" y="2698432"/>
                  </a:lnTo>
                  <a:lnTo>
                    <a:pt x="11269409" y="2696883"/>
                  </a:lnTo>
                  <a:lnTo>
                    <a:pt x="11261763" y="2698432"/>
                  </a:lnTo>
                  <a:lnTo>
                    <a:pt x="11255515" y="2702636"/>
                  </a:lnTo>
                  <a:lnTo>
                    <a:pt x="11251311" y="2708884"/>
                  </a:lnTo>
                  <a:lnTo>
                    <a:pt x="11249762" y="2716530"/>
                  </a:lnTo>
                  <a:lnTo>
                    <a:pt x="11251311" y="2724175"/>
                  </a:lnTo>
                  <a:lnTo>
                    <a:pt x="11255515" y="2730423"/>
                  </a:lnTo>
                  <a:lnTo>
                    <a:pt x="11261763" y="2734627"/>
                  </a:lnTo>
                  <a:lnTo>
                    <a:pt x="11269409" y="2736177"/>
                  </a:lnTo>
                  <a:lnTo>
                    <a:pt x="11277054" y="2734627"/>
                  </a:lnTo>
                  <a:lnTo>
                    <a:pt x="11283302" y="2730423"/>
                  </a:lnTo>
                  <a:lnTo>
                    <a:pt x="11287506" y="2724175"/>
                  </a:lnTo>
                  <a:lnTo>
                    <a:pt x="11289055" y="2716530"/>
                  </a:lnTo>
                  <a:close/>
                </a:path>
                <a:path w="14841219" h="10718800" extrusionOk="0">
                  <a:moveTo>
                    <a:pt x="11289055" y="2616441"/>
                  </a:moveTo>
                  <a:lnTo>
                    <a:pt x="11287506" y="2608783"/>
                  </a:lnTo>
                  <a:lnTo>
                    <a:pt x="11283302" y="2602547"/>
                  </a:lnTo>
                  <a:lnTo>
                    <a:pt x="11277054" y="2598331"/>
                  </a:lnTo>
                  <a:lnTo>
                    <a:pt x="11269409" y="2596794"/>
                  </a:lnTo>
                  <a:lnTo>
                    <a:pt x="11261763" y="2598331"/>
                  </a:lnTo>
                  <a:lnTo>
                    <a:pt x="11255515" y="2602547"/>
                  </a:lnTo>
                  <a:lnTo>
                    <a:pt x="11251311" y="2608783"/>
                  </a:lnTo>
                  <a:lnTo>
                    <a:pt x="11249762" y="2616441"/>
                  </a:lnTo>
                  <a:lnTo>
                    <a:pt x="11251311" y="2624086"/>
                  </a:lnTo>
                  <a:lnTo>
                    <a:pt x="11255515" y="2630322"/>
                  </a:lnTo>
                  <a:lnTo>
                    <a:pt x="11261763" y="2634526"/>
                  </a:lnTo>
                  <a:lnTo>
                    <a:pt x="11269409" y="2636075"/>
                  </a:lnTo>
                  <a:lnTo>
                    <a:pt x="11277054" y="2634526"/>
                  </a:lnTo>
                  <a:lnTo>
                    <a:pt x="11283302" y="2630322"/>
                  </a:lnTo>
                  <a:lnTo>
                    <a:pt x="11287506" y="2624086"/>
                  </a:lnTo>
                  <a:lnTo>
                    <a:pt x="11289055" y="2616441"/>
                  </a:lnTo>
                  <a:close/>
                </a:path>
                <a:path w="14841219" h="10718800" extrusionOk="0">
                  <a:moveTo>
                    <a:pt x="11289055" y="2516340"/>
                  </a:moveTo>
                  <a:lnTo>
                    <a:pt x="11287506" y="2508694"/>
                  </a:lnTo>
                  <a:lnTo>
                    <a:pt x="11283302" y="2502446"/>
                  </a:lnTo>
                  <a:lnTo>
                    <a:pt x="11277054" y="2498229"/>
                  </a:lnTo>
                  <a:lnTo>
                    <a:pt x="11269409" y="2496693"/>
                  </a:lnTo>
                  <a:lnTo>
                    <a:pt x="11261763" y="2498229"/>
                  </a:lnTo>
                  <a:lnTo>
                    <a:pt x="11255515" y="2502446"/>
                  </a:lnTo>
                  <a:lnTo>
                    <a:pt x="11251311" y="2508694"/>
                  </a:lnTo>
                  <a:lnTo>
                    <a:pt x="11249762" y="2516340"/>
                  </a:lnTo>
                  <a:lnTo>
                    <a:pt x="11251311" y="2523985"/>
                  </a:lnTo>
                  <a:lnTo>
                    <a:pt x="11255515" y="2530233"/>
                  </a:lnTo>
                  <a:lnTo>
                    <a:pt x="11261763" y="2534450"/>
                  </a:lnTo>
                  <a:lnTo>
                    <a:pt x="11269409" y="2535986"/>
                  </a:lnTo>
                  <a:lnTo>
                    <a:pt x="11277054" y="2534450"/>
                  </a:lnTo>
                  <a:lnTo>
                    <a:pt x="11283302" y="2530233"/>
                  </a:lnTo>
                  <a:lnTo>
                    <a:pt x="11287506" y="2523985"/>
                  </a:lnTo>
                  <a:lnTo>
                    <a:pt x="11289055" y="2516340"/>
                  </a:lnTo>
                  <a:close/>
                </a:path>
                <a:path w="14841219" h="10718800" extrusionOk="0">
                  <a:moveTo>
                    <a:pt x="11289055" y="2416238"/>
                  </a:moveTo>
                  <a:lnTo>
                    <a:pt x="11287506" y="2408593"/>
                  </a:lnTo>
                  <a:lnTo>
                    <a:pt x="11283302" y="2402357"/>
                  </a:lnTo>
                  <a:lnTo>
                    <a:pt x="11277054" y="2398141"/>
                  </a:lnTo>
                  <a:lnTo>
                    <a:pt x="11269409" y="2396591"/>
                  </a:lnTo>
                  <a:lnTo>
                    <a:pt x="11261763" y="2398141"/>
                  </a:lnTo>
                  <a:lnTo>
                    <a:pt x="11255515" y="2402357"/>
                  </a:lnTo>
                  <a:lnTo>
                    <a:pt x="11251311" y="2408593"/>
                  </a:lnTo>
                  <a:lnTo>
                    <a:pt x="11249762" y="2416238"/>
                  </a:lnTo>
                  <a:lnTo>
                    <a:pt x="11251311" y="2423896"/>
                  </a:lnTo>
                  <a:lnTo>
                    <a:pt x="11255515" y="2430132"/>
                  </a:lnTo>
                  <a:lnTo>
                    <a:pt x="11261763" y="2434348"/>
                  </a:lnTo>
                  <a:lnTo>
                    <a:pt x="11269409" y="2435885"/>
                  </a:lnTo>
                  <a:lnTo>
                    <a:pt x="11277054" y="2434348"/>
                  </a:lnTo>
                  <a:lnTo>
                    <a:pt x="11283302" y="2430132"/>
                  </a:lnTo>
                  <a:lnTo>
                    <a:pt x="11287506" y="2423896"/>
                  </a:lnTo>
                  <a:lnTo>
                    <a:pt x="11289055" y="2416238"/>
                  </a:lnTo>
                  <a:close/>
                </a:path>
                <a:path w="14841219" h="10718800" extrusionOk="0">
                  <a:moveTo>
                    <a:pt x="11289055" y="2316137"/>
                  </a:moveTo>
                  <a:lnTo>
                    <a:pt x="11287506" y="2308491"/>
                  </a:lnTo>
                  <a:lnTo>
                    <a:pt x="11283302" y="2302256"/>
                  </a:lnTo>
                  <a:lnTo>
                    <a:pt x="11277054" y="2298052"/>
                  </a:lnTo>
                  <a:lnTo>
                    <a:pt x="11269409" y="2296503"/>
                  </a:lnTo>
                  <a:lnTo>
                    <a:pt x="11261763" y="2298052"/>
                  </a:lnTo>
                  <a:lnTo>
                    <a:pt x="11255515" y="2302256"/>
                  </a:lnTo>
                  <a:lnTo>
                    <a:pt x="11251311" y="2308491"/>
                  </a:lnTo>
                  <a:lnTo>
                    <a:pt x="11249762" y="2316137"/>
                  </a:lnTo>
                  <a:lnTo>
                    <a:pt x="11251311" y="2323795"/>
                  </a:lnTo>
                  <a:lnTo>
                    <a:pt x="11255515" y="2330043"/>
                  </a:lnTo>
                  <a:lnTo>
                    <a:pt x="11261763" y="2334247"/>
                  </a:lnTo>
                  <a:lnTo>
                    <a:pt x="11269409" y="2335796"/>
                  </a:lnTo>
                  <a:lnTo>
                    <a:pt x="11277054" y="2334247"/>
                  </a:lnTo>
                  <a:lnTo>
                    <a:pt x="11283302" y="2330043"/>
                  </a:lnTo>
                  <a:lnTo>
                    <a:pt x="11287506" y="2323795"/>
                  </a:lnTo>
                  <a:lnTo>
                    <a:pt x="11289055" y="2316137"/>
                  </a:lnTo>
                  <a:close/>
                </a:path>
                <a:path w="14841219" h="10718800" extrusionOk="0">
                  <a:moveTo>
                    <a:pt x="11289055" y="2216061"/>
                  </a:moveTo>
                  <a:lnTo>
                    <a:pt x="11287506" y="2208403"/>
                  </a:lnTo>
                  <a:lnTo>
                    <a:pt x="11283302" y="2202154"/>
                  </a:lnTo>
                  <a:lnTo>
                    <a:pt x="11277054" y="2197938"/>
                  </a:lnTo>
                  <a:lnTo>
                    <a:pt x="11269409" y="2196401"/>
                  </a:lnTo>
                  <a:lnTo>
                    <a:pt x="11261763" y="2197938"/>
                  </a:lnTo>
                  <a:lnTo>
                    <a:pt x="11255515" y="2202154"/>
                  </a:lnTo>
                  <a:lnTo>
                    <a:pt x="11251311" y="2208403"/>
                  </a:lnTo>
                  <a:lnTo>
                    <a:pt x="11249762" y="2216061"/>
                  </a:lnTo>
                  <a:lnTo>
                    <a:pt x="11251311" y="2223706"/>
                  </a:lnTo>
                  <a:lnTo>
                    <a:pt x="11255515" y="2229942"/>
                  </a:lnTo>
                  <a:lnTo>
                    <a:pt x="11261763" y="2234158"/>
                  </a:lnTo>
                  <a:lnTo>
                    <a:pt x="11269409" y="2235695"/>
                  </a:lnTo>
                  <a:lnTo>
                    <a:pt x="11277054" y="2234158"/>
                  </a:lnTo>
                  <a:lnTo>
                    <a:pt x="11283302" y="2229942"/>
                  </a:lnTo>
                  <a:lnTo>
                    <a:pt x="11287506" y="2223706"/>
                  </a:lnTo>
                  <a:lnTo>
                    <a:pt x="11289055" y="2216061"/>
                  </a:lnTo>
                  <a:close/>
                </a:path>
                <a:path w="14841219" h="10718800" extrusionOk="0">
                  <a:moveTo>
                    <a:pt x="11289055" y="2115959"/>
                  </a:moveTo>
                  <a:lnTo>
                    <a:pt x="11287506" y="2108314"/>
                  </a:lnTo>
                  <a:lnTo>
                    <a:pt x="11283302" y="2102065"/>
                  </a:lnTo>
                  <a:lnTo>
                    <a:pt x="11277054" y="2097849"/>
                  </a:lnTo>
                  <a:lnTo>
                    <a:pt x="11269396" y="2096312"/>
                  </a:lnTo>
                  <a:lnTo>
                    <a:pt x="11261750" y="2097849"/>
                  </a:lnTo>
                  <a:lnTo>
                    <a:pt x="11255515" y="2102065"/>
                  </a:lnTo>
                  <a:lnTo>
                    <a:pt x="11251298" y="2108314"/>
                  </a:lnTo>
                  <a:lnTo>
                    <a:pt x="11249762" y="2115959"/>
                  </a:lnTo>
                  <a:lnTo>
                    <a:pt x="11251298" y="2123605"/>
                  </a:lnTo>
                  <a:lnTo>
                    <a:pt x="11255515" y="2129853"/>
                  </a:lnTo>
                  <a:lnTo>
                    <a:pt x="11261750" y="2134057"/>
                  </a:lnTo>
                  <a:lnTo>
                    <a:pt x="11269396" y="2135606"/>
                  </a:lnTo>
                  <a:lnTo>
                    <a:pt x="11277054" y="2134057"/>
                  </a:lnTo>
                  <a:lnTo>
                    <a:pt x="11283302" y="2129853"/>
                  </a:lnTo>
                  <a:lnTo>
                    <a:pt x="11287506" y="2123605"/>
                  </a:lnTo>
                  <a:lnTo>
                    <a:pt x="11289055" y="2115959"/>
                  </a:lnTo>
                  <a:close/>
                </a:path>
                <a:path w="14841219" h="10718800" extrusionOk="0">
                  <a:moveTo>
                    <a:pt x="11289055" y="2015871"/>
                  </a:moveTo>
                  <a:lnTo>
                    <a:pt x="11287506" y="2008212"/>
                  </a:lnTo>
                  <a:lnTo>
                    <a:pt x="11283302" y="2001964"/>
                  </a:lnTo>
                  <a:lnTo>
                    <a:pt x="11277054" y="1997748"/>
                  </a:lnTo>
                  <a:lnTo>
                    <a:pt x="11269396" y="1996211"/>
                  </a:lnTo>
                  <a:lnTo>
                    <a:pt x="11261750" y="1997748"/>
                  </a:lnTo>
                  <a:lnTo>
                    <a:pt x="11255515" y="2001964"/>
                  </a:lnTo>
                  <a:lnTo>
                    <a:pt x="11251298" y="2008212"/>
                  </a:lnTo>
                  <a:lnTo>
                    <a:pt x="11249762" y="2015871"/>
                  </a:lnTo>
                  <a:lnTo>
                    <a:pt x="11251298" y="2023503"/>
                  </a:lnTo>
                  <a:lnTo>
                    <a:pt x="11255515" y="2029752"/>
                  </a:lnTo>
                  <a:lnTo>
                    <a:pt x="11261750" y="2033955"/>
                  </a:lnTo>
                  <a:lnTo>
                    <a:pt x="11269396" y="2035505"/>
                  </a:lnTo>
                  <a:lnTo>
                    <a:pt x="11277054" y="2033955"/>
                  </a:lnTo>
                  <a:lnTo>
                    <a:pt x="11283302" y="2029752"/>
                  </a:lnTo>
                  <a:lnTo>
                    <a:pt x="11287506" y="2023503"/>
                  </a:lnTo>
                  <a:lnTo>
                    <a:pt x="11289055" y="2015871"/>
                  </a:lnTo>
                  <a:close/>
                </a:path>
                <a:path w="14841219" h="10718800" extrusionOk="0">
                  <a:moveTo>
                    <a:pt x="11289055" y="1915756"/>
                  </a:moveTo>
                  <a:lnTo>
                    <a:pt x="11287506" y="1908111"/>
                  </a:lnTo>
                  <a:lnTo>
                    <a:pt x="11283302" y="1901875"/>
                  </a:lnTo>
                  <a:lnTo>
                    <a:pt x="11277054" y="1897659"/>
                  </a:lnTo>
                  <a:lnTo>
                    <a:pt x="11269409" y="1896122"/>
                  </a:lnTo>
                  <a:lnTo>
                    <a:pt x="11261763" y="1897659"/>
                  </a:lnTo>
                  <a:lnTo>
                    <a:pt x="11255515" y="1901875"/>
                  </a:lnTo>
                  <a:lnTo>
                    <a:pt x="11251311" y="1908111"/>
                  </a:lnTo>
                  <a:lnTo>
                    <a:pt x="11249762" y="1915756"/>
                  </a:lnTo>
                  <a:lnTo>
                    <a:pt x="11251311" y="1923402"/>
                  </a:lnTo>
                  <a:lnTo>
                    <a:pt x="11255515" y="1929650"/>
                  </a:lnTo>
                  <a:lnTo>
                    <a:pt x="11261763" y="1933867"/>
                  </a:lnTo>
                  <a:lnTo>
                    <a:pt x="11269409" y="1935403"/>
                  </a:lnTo>
                  <a:lnTo>
                    <a:pt x="11277054" y="1933867"/>
                  </a:lnTo>
                  <a:lnTo>
                    <a:pt x="11283302" y="1929650"/>
                  </a:lnTo>
                  <a:lnTo>
                    <a:pt x="11287506" y="1923402"/>
                  </a:lnTo>
                  <a:lnTo>
                    <a:pt x="11289055" y="1915756"/>
                  </a:lnTo>
                  <a:close/>
                </a:path>
                <a:path w="14841219" h="10718800" extrusionOk="0">
                  <a:moveTo>
                    <a:pt x="11289055" y="1815655"/>
                  </a:moveTo>
                  <a:lnTo>
                    <a:pt x="11287506" y="1808010"/>
                  </a:lnTo>
                  <a:lnTo>
                    <a:pt x="11283302" y="1801774"/>
                  </a:lnTo>
                  <a:lnTo>
                    <a:pt x="11277054" y="1797558"/>
                  </a:lnTo>
                  <a:lnTo>
                    <a:pt x="11269409" y="1796008"/>
                  </a:lnTo>
                  <a:lnTo>
                    <a:pt x="11261763" y="1797558"/>
                  </a:lnTo>
                  <a:lnTo>
                    <a:pt x="11255515" y="1801774"/>
                  </a:lnTo>
                  <a:lnTo>
                    <a:pt x="11251311" y="1808010"/>
                  </a:lnTo>
                  <a:lnTo>
                    <a:pt x="11249762" y="1815655"/>
                  </a:lnTo>
                  <a:lnTo>
                    <a:pt x="11251311" y="1823313"/>
                  </a:lnTo>
                  <a:lnTo>
                    <a:pt x="11255515" y="1829562"/>
                  </a:lnTo>
                  <a:lnTo>
                    <a:pt x="11261763" y="1833765"/>
                  </a:lnTo>
                  <a:lnTo>
                    <a:pt x="11269409" y="1835315"/>
                  </a:lnTo>
                  <a:lnTo>
                    <a:pt x="11277054" y="1833765"/>
                  </a:lnTo>
                  <a:lnTo>
                    <a:pt x="11283302" y="1829562"/>
                  </a:lnTo>
                  <a:lnTo>
                    <a:pt x="11287506" y="1823313"/>
                  </a:lnTo>
                  <a:lnTo>
                    <a:pt x="11289055" y="1815655"/>
                  </a:lnTo>
                  <a:close/>
                </a:path>
                <a:path w="14841219" h="10718800" extrusionOk="0">
                  <a:moveTo>
                    <a:pt x="11289055" y="1715566"/>
                  </a:moveTo>
                  <a:lnTo>
                    <a:pt x="11287506" y="1707921"/>
                  </a:lnTo>
                  <a:lnTo>
                    <a:pt x="11283302" y="1701685"/>
                  </a:lnTo>
                  <a:lnTo>
                    <a:pt x="11277054" y="1697469"/>
                  </a:lnTo>
                  <a:lnTo>
                    <a:pt x="11269409" y="1695919"/>
                  </a:lnTo>
                  <a:lnTo>
                    <a:pt x="11261763" y="1697469"/>
                  </a:lnTo>
                  <a:lnTo>
                    <a:pt x="11255515" y="1701685"/>
                  </a:lnTo>
                  <a:lnTo>
                    <a:pt x="11251311" y="1707921"/>
                  </a:lnTo>
                  <a:lnTo>
                    <a:pt x="11249762" y="1715566"/>
                  </a:lnTo>
                  <a:lnTo>
                    <a:pt x="11251311" y="1723212"/>
                  </a:lnTo>
                  <a:lnTo>
                    <a:pt x="11255515" y="1729460"/>
                  </a:lnTo>
                  <a:lnTo>
                    <a:pt x="11261763" y="1733677"/>
                  </a:lnTo>
                  <a:lnTo>
                    <a:pt x="11269409" y="1735213"/>
                  </a:lnTo>
                  <a:lnTo>
                    <a:pt x="11277054" y="1733677"/>
                  </a:lnTo>
                  <a:lnTo>
                    <a:pt x="11283302" y="1729460"/>
                  </a:lnTo>
                  <a:lnTo>
                    <a:pt x="11287506" y="1723212"/>
                  </a:lnTo>
                  <a:lnTo>
                    <a:pt x="11289055" y="1715566"/>
                  </a:lnTo>
                  <a:close/>
                </a:path>
                <a:path w="14841219" h="10718800" extrusionOk="0">
                  <a:moveTo>
                    <a:pt x="11289055" y="1615465"/>
                  </a:moveTo>
                  <a:lnTo>
                    <a:pt x="11287506" y="1607820"/>
                  </a:lnTo>
                  <a:lnTo>
                    <a:pt x="11283302" y="1601584"/>
                  </a:lnTo>
                  <a:lnTo>
                    <a:pt x="11277054" y="1597367"/>
                  </a:lnTo>
                  <a:lnTo>
                    <a:pt x="11269409" y="1595831"/>
                  </a:lnTo>
                  <a:lnTo>
                    <a:pt x="11261763" y="1597367"/>
                  </a:lnTo>
                  <a:lnTo>
                    <a:pt x="11255515" y="1601584"/>
                  </a:lnTo>
                  <a:lnTo>
                    <a:pt x="11251311" y="1607820"/>
                  </a:lnTo>
                  <a:lnTo>
                    <a:pt x="11249762" y="1615465"/>
                  </a:lnTo>
                  <a:lnTo>
                    <a:pt x="11251311" y="1623123"/>
                  </a:lnTo>
                  <a:lnTo>
                    <a:pt x="11255515" y="1629359"/>
                  </a:lnTo>
                  <a:lnTo>
                    <a:pt x="11261763" y="1633575"/>
                  </a:lnTo>
                  <a:lnTo>
                    <a:pt x="11269409" y="1635112"/>
                  </a:lnTo>
                  <a:lnTo>
                    <a:pt x="11277054" y="1633575"/>
                  </a:lnTo>
                  <a:lnTo>
                    <a:pt x="11283302" y="1629359"/>
                  </a:lnTo>
                  <a:lnTo>
                    <a:pt x="11287506" y="1623123"/>
                  </a:lnTo>
                  <a:lnTo>
                    <a:pt x="11289055" y="1615465"/>
                  </a:lnTo>
                  <a:close/>
                </a:path>
                <a:path w="14841219" h="10718800" extrusionOk="0">
                  <a:moveTo>
                    <a:pt x="11289055" y="1515376"/>
                  </a:moveTo>
                  <a:lnTo>
                    <a:pt x="11287506" y="1507731"/>
                  </a:lnTo>
                  <a:lnTo>
                    <a:pt x="11283302" y="1501482"/>
                  </a:lnTo>
                  <a:lnTo>
                    <a:pt x="11277054" y="1497279"/>
                  </a:lnTo>
                  <a:lnTo>
                    <a:pt x="11269409" y="1495729"/>
                  </a:lnTo>
                  <a:lnTo>
                    <a:pt x="11261763" y="1497279"/>
                  </a:lnTo>
                  <a:lnTo>
                    <a:pt x="11255515" y="1501482"/>
                  </a:lnTo>
                  <a:lnTo>
                    <a:pt x="11251311" y="1507731"/>
                  </a:lnTo>
                  <a:lnTo>
                    <a:pt x="11249762" y="1515376"/>
                  </a:lnTo>
                  <a:lnTo>
                    <a:pt x="11251311" y="1523022"/>
                  </a:lnTo>
                  <a:lnTo>
                    <a:pt x="11255515" y="1529270"/>
                  </a:lnTo>
                  <a:lnTo>
                    <a:pt x="11261763" y="1533474"/>
                  </a:lnTo>
                  <a:lnTo>
                    <a:pt x="11269409" y="1535023"/>
                  </a:lnTo>
                  <a:lnTo>
                    <a:pt x="11277054" y="1533474"/>
                  </a:lnTo>
                  <a:lnTo>
                    <a:pt x="11283302" y="1529270"/>
                  </a:lnTo>
                  <a:lnTo>
                    <a:pt x="11287506" y="1523022"/>
                  </a:lnTo>
                  <a:lnTo>
                    <a:pt x="11289055" y="1515376"/>
                  </a:lnTo>
                  <a:close/>
                </a:path>
                <a:path w="14841219" h="10718800" extrusionOk="0">
                  <a:moveTo>
                    <a:pt x="11289055" y="1415275"/>
                  </a:moveTo>
                  <a:lnTo>
                    <a:pt x="11287506" y="1407629"/>
                  </a:lnTo>
                  <a:lnTo>
                    <a:pt x="11283302" y="1401381"/>
                  </a:lnTo>
                  <a:lnTo>
                    <a:pt x="11277054" y="1397165"/>
                  </a:lnTo>
                  <a:lnTo>
                    <a:pt x="11269409" y="1395628"/>
                  </a:lnTo>
                  <a:lnTo>
                    <a:pt x="11261763" y="1397165"/>
                  </a:lnTo>
                  <a:lnTo>
                    <a:pt x="11255515" y="1401381"/>
                  </a:lnTo>
                  <a:lnTo>
                    <a:pt x="11251311" y="1407629"/>
                  </a:lnTo>
                  <a:lnTo>
                    <a:pt x="11249762" y="1415275"/>
                  </a:lnTo>
                  <a:lnTo>
                    <a:pt x="11251311" y="1422920"/>
                  </a:lnTo>
                  <a:lnTo>
                    <a:pt x="11255515" y="1429169"/>
                  </a:lnTo>
                  <a:lnTo>
                    <a:pt x="11261763" y="1433385"/>
                  </a:lnTo>
                  <a:lnTo>
                    <a:pt x="11269409" y="1434922"/>
                  </a:lnTo>
                  <a:lnTo>
                    <a:pt x="11277054" y="1433385"/>
                  </a:lnTo>
                  <a:lnTo>
                    <a:pt x="11283302" y="1429169"/>
                  </a:lnTo>
                  <a:lnTo>
                    <a:pt x="11287506" y="1422920"/>
                  </a:lnTo>
                  <a:lnTo>
                    <a:pt x="11289055" y="1415275"/>
                  </a:lnTo>
                  <a:close/>
                </a:path>
                <a:path w="14841219" h="10718800" extrusionOk="0">
                  <a:moveTo>
                    <a:pt x="11289055" y="1315173"/>
                  </a:moveTo>
                  <a:lnTo>
                    <a:pt x="11287506" y="1307541"/>
                  </a:lnTo>
                  <a:lnTo>
                    <a:pt x="11283302" y="1301292"/>
                  </a:lnTo>
                  <a:lnTo>
                    <a:pt x="11277054" y="1297076"/>
                  </a:lnTo>
                  <a:lnTo>
                    <a:pt x="11269409" y="1295527"/>
                  </a:lnTo>
                  <a:lnTo>
                    <a:pt x="11261763" y="1297076"/>
                  </a:lnTo>
                  <a:lnTo>
                    <a:pt x="11255515" y="1301292"/>
                  </a:lnTo>
                  <a:lnTo>
                    <a:pt x="11251311" y="1307541"/>
                  </a:lnTo>
                  <a:lnTo>
                    <a:pt x="11249762" y="1315173"/>
                  </a:lnTo>
                  <a:lnTo>
                    <a:pt x="11251311" y="1322832"/>
                  </a:lnTo>
                  <a:lnTo>
                    <a:pt x="11255515" y="1329080"/>
                  </a:lnTo>
                  <a:lnTo>
                    <a:pt x="11261763" y="1333284"/>
                  </a:lnTo>
                  <a:lnTo>
                    <a:pt x="11269409" y="1334833"/>
                  </a:lnTo>
                  <a:lnTo>
                    <a:pt x="11277054" y="1333284"/>
                  </a:lnTo>
                  <a:lnTo>
                    <a:pt x="11283302" y="1329080"/>
                  </a:lnTo>
                  <a:lnTo>
                    <a:pt x="11287506" y="1322832"/>
                  </a:lnTo>
                  <a:lnTo>
                    <a:pt x="11289055" y="1315173"/>
                  </a:lnTo>
                  <a:close/>
                </a:path>
                <a:path w="14841219" h="10718800" extrusionOk="0">
                  <a:moveTo>
                    <a:pt x="11289055" y="1215085"/>
                  </a:moveTo>
                  <a:lnTo>
                    <a:pt x="11287506" y="1207439"/>
                  </a:lnTo>
                  <a:lnTo>
                    <a:pt x="11283302" y="1201191"/>
                  </a:lnTo>
                  <a:lnTo>
                    <a:pt x="11277054" y="1196987"/>
                  </a:lnTo>
                  <a:lnTo>
                    <a:pt x="11269409" y="1195438"/>
                  </a:lnTo>
                  <a:lnTo>
                    <a:pt x="11261763" y="1196987"/>
                  </a:lnTo>
                  <a:lnTo>
                    <a:pt x="11255515" y="1201191"/>
                  </a:lnTo>
                  <a:lnTo>
                    <a:pt x="11251311" y="1207439"/>
                  </a:lnTo>
                  <a:lnTo>
                    <a:pt x="11249762" y="1215085"/>
                  </a:lnTo>
                  <a:lnTo>
                    <a:pt x="11251311" y="1222730"/>
                  </a:lnTo>
                  <a:lnTo>
                    <a:pt x="11255515" y="1228979"/>
                  </a:lnTo>
                  <a:lnTo>
                    <a:pt x="11261763" y="1233195"/>
                  </a:lnTo>
                  <a:lnTo>
                    <a:pt x="11269409" y="1234732"/>
                  </a:lnTo>
                  <a:lnTo>
                    <a:pt x="11277054" y="1233195"/>
                  </a:lnTo>
                  <a:lnTo>
                    <a:pt x="11283302" y="1228979"/>
                  </a:lnTo>
                  <a:lnTo>
                    <a:pt x="11287506" y="1222730"/>
                  </a:lnTo>
                  <a:lnTo>
                    <a:pt x="11289055" y="1215085"/>
                  </a:lnTo>
                  <a:close/>
                </a:path>
                <a:path w="14841219" h="10718800" extrusionOk="0">
                  <a:moveTo>
                    <a:pt x="11289055" y="1114983"/>
                  </a:moveTo>
                  <a:lnTo>
                    <a:pt x="11287506" y="1107338"/>
                  </a:lnTo>
                  <a:lnTo>
                    <a:pt x="11283302" y="1101102"/>
                  </a:lnTo>
                  <a:lnTo>
                    <a:pt x="11277054" y="1096886"/>
                  </a:lnTo>
                  <a:lnTo>
                    <a:pt x="11269409" y="1095336"/>
                  </a:lnTo>
                  <a:lnTo>
                    <a:pt x="11261763" y="1096886"/>
                  </a:lnTo>
                  <a:lnTo>
                    <a:pt x="11255515" y="1101102"/>
                  </a:lnTo>
                  <a:lnTo>
                    <a:pt x="11251311" y="1107338"/>
                  </a:lnTo>
                  <a:lnTo>
                    <a:pt x="11249762" y="1114983"/>
                  </a:lnTo>
                  <a:lnTo>
                    <a:pt x="11251311" y="1122641"/>
                  </a:lnTo>
                  <a:lnTo>
                    <a:pt x="11255515" y="1128890"/>
                  </a:lnTo>
                  <a:lnTo>
                    <a:pt x="11261763" y="1133094"/>
                  </a:lnTo>
                  <a:lnTo>
                    <a:pt x="11269409" y="1134643"/>
                  </a:lnTo>
                  <a:lnTo>
                    <a:pt x="11277054" y="1133094"/>
                  </a:lnTo>
                  <a:lnTo>
                    <a:pt x="11283302" y="1128890"/>
                  </a:lnTo>
                  <a:lnTo>
                    <a:pt x="11287506" y="1122641"/>
                  </a:lnTo>
                  <a:lnTo>
                    <a:pt x="11289055" y="1114983"/>
                  </a:lnTo>
                  <a:close/>
                </a:path>
                <a:path w="14841219" h="10718800" extrusionOk="0">
                  <a:moveTo>
                    <a:pt x="11289055" y="1014895"/>
                  </a:moveTo>
                  <a:lnTo>
                    <a:pt x="11287506" y="1007249"/>
                  </a:lnTo>
                  <a:lnTo>
                    <a:pt x="11283302" y="1001001"/>
                  </a:lnTo>
                  <a:lnTo>
                    <a:pt x="11277054" y="996797"/>
                  </a:lnTo>
                  <a:lnTo>
                    <a:pt x="11269409" y="995248"/>
                  </a:lnTo>
                  <a:lnTo>
                    <a:pt x="11261763" y="996797"/>
                  </a:lnTo>
                  <a:lnTo>
                    <a:pt x="11255515" y="1001001"/>
                  </a:lnTo>
                  <a:lnTo>
                    <a:pt x="11251311" y="1007249"/>
                  </a:lnTo>
                  <a:lnTo>
                    <a:pt x="11249762" y="1014895"/>
                  </a:lnTo>
                  <a:lnTo>
                    <a:pt x="11251311" y="1022553"/>
                  </a:lnTo>
                  <a:lnTo>
                    <a:pt x="11255515" y="1028788"/>
                  </a:lnTo>
                  <a:lnTo>
                    <a:pt x="11261763" y="1032992"/>
                  </a:lnTo>
                  <a:lnTo>
                    <a:pt x="11269409" y="1034542"/>
                  </a:lnTo>
                  <a:lnTo>
                    <a:pt x="11277054" y="1032992"/>
                  </a:lnTo>
                  <a:lnTo>
                    <a:pt x="11283302" y="1028788"/>
                  </a:lnTo>
                  <a:lnTo>
                    <a:pt x="11287506" y="1022553"/>
                  </a:lnTo>
                  <a:lnTo>
                    <a:pt x="11289055" y="1014895"/>
                  </a:lnTo>
                  <a:close/>
                </a:path>
                <a:path w="14841219" h="10718800" extrusionOk="0">
                  <a:moveTo>
                    <a:pt x="11289055" y="914806"/>
                  </a:moveTo>
                  <a:lnTo>
                    <a:pt x="11287506" y="907161"/>
                  </a:lnTo>
                  <a:lnTo>
                    <a:pt x="11283302" y="900912"/>
                  </a:lnTo>
                  <a:lnTo>
                    <a:pt x="11277054" y="896696"/>
                  </a:lnTo>
                  <a:lnTo>
                    <a:pt x="11269409" y="895146"/>
                  </a:lnTo>
                  <a:lnTo>
                    <a:pt x="11261763" y="896696"/>
                  </a:lnTo>
                  <a:lnTo>
                    <a:pt x="11255515" y="900912"/>
                  </a:lnTo>
                  <a:lnTo>
                    <a:pt x="11251311" y="907161"/>
                  </a:lnTo>
                  <a:lnTo>
                    <a:pt x="11249762" y="914806"/>
                  </a:lnTo>
                  <a:lnTo>
                    <a:pt x="11251311" y="922451"/>
                  </a:lnTo>
                  <a:lnTo>
                    <a:pt x="11255515" y="928687"/>
                  </a:lnTo>
                  <a:lnTo>
                    <a:pt x="11261763" y="932903"/>
                  </a:lnTo>
                  <a:lnTo>
                    <a:pt x="11269409" y="934440"/>
                  </a:lnTo>
                  <a:lnTo>
                    <a:pt x="11277054" y="932903"/>
                  </a:lnTo>
                  <a:lnTo>
                    <a:pt x="11283302" y="928687"/>
                  </a:lnTo>
                  <a:lnTo>
                    <a:pt x="11287506" y="922451"/>
                  </a:lnTo>
                  <a:lnTo>
                    <a:pt x="11289055" y="914806"/>
                  </a:lnTo>
                  <a:close/>
                </a:path>
                <a:path w="14841219" h="10718800" extrusionOk="0">
                  <a:moveTo>
                    <a:pt x="11289055" y="814705"/>
                  </a:moveTo>
                  <a:lnTo>
                    <a:pt x="11287506" y="807059"/>
                  </a:lnTo>
                  <a:lnTo>
                    <a:pt x="11283302" y="800811"/>
                  </a:lnTo>
                  <a:lnTo>
                    <a:pt x="11277054" y="796607"/>
                  </a:lnTo>
                  <a:lnTo>
                    <a:pt x="11269409" y="795058"/>
                  </a:lnTo>
                  <a:lnTo>
                    <a:pt x="11261763" y="796607"/>
                  </a:lnTo>
                  <a:lnTo>
                    <a:pt x="11255515" y="800811"/>
                  </a:lnTo>
                  <a:lnTo>
                    <a:pt x="11251311" y="807059"/>
                  </a:lnTo>
                  <a:lnTo>
                    <a:pt x="11249762" y="814705"/>
                  </a:lnTo>
                  <a:lnTo>
                    <a:pt x="11251311" y="822350"/>
                  </a:lnTo>
                  <a:lnTo>
                    <a:pt x="11255515" y="828586"/>
                  </a:lnTo>
                  <a:lnTo>
                    <a:pt x="11261763" y="832802"/>
                  </a:lnTo>
                  <a:lnTo>
                    <a:pt x="11269409" y="834339"/>
                  </a:lnTo>
                  <a:lnTo>
                    <a:pt x="11277054" y="832802"/>
                  </a:lnTo>
                  <a:lnTo>
                    <a:pt x="11283302" y="828586"/>
                  </a:lnTo>
                  <a:lnTo>
                    <a:pt x="11287506" y="822350"/>
                  </a:lnTo>
                  <a:lnTo>
                    <a:pt x="11289055" y="814705"/>
                  </a:lnTo>
                  <a:close/>
                </a:path>
                <a:path w="14841219" h="10718800" extrusionOk="0">
                  <a:moveTo>
                    <a:pt x="11289055" y="714603"/>
                  </a:moveTo>
                  <a:lnTo>
                    <a:pt x="11287506" y="706958"/>
                  </a:lnTo>
                  <a:lnTo>
                    <a:pt x="11283302" y="700709"/>
                  </a:lnTo>
                  <a:lnTo>
                    <a:pt x="11277054" y="696506"/>
                  </a:lnTo>
                  <a:lnTo>
                    <a:pt x="11269409" y="694969"/>
                  </a:lnTo>
                  <a:lnTo>
                    <a:pt x="11261763" y="696506"/>
                  </a:lnTo>
                  <a:lnTo>
                    <a:pt x="11255515" y="700709"/>
                  </a:lnTo>
                  <a:lnTo>
                    <a:pt x="11251311" y="706958"/>
                  </a:lnTo>
                  <a:lnTo>
                    <a:pt x="11249762" y="714603"/>
                  </a:lnTo>
                  <a:lnTo>
                    <a:pt x="11251311" y="722249"/>
                  </a:lnTo>
                  <a:lnTo>
                    <a:pt x="11255515" y="728497"/>
                  </a:lnTo>
                  <a:lnTo>
                    <a:pt x="11261763" y="732713"/>
                  </a:lnTo>
                  <a:lnTo>
                    <a:pt x="11269409" y="734263"/>
                  </a:lnTo>
                  <a:lnTo>
                    <a:pt x="11277054" y="732713"/>
                  </a:lnTo>
                  <a:lnTo>
                    <a:pt x="11283302" y="728497"/>
                  </a:lnTo>
                  <a:lnTo>
                    <a:pt x="11287506" y="722249"/>
                  </a:lnTo>
                  <a:lnTo>
                    <a:pt x="11289055" y="714603"/>
                  </a:lnTo>
                  <a:close/>
                </a:path>
                <a:path w="14841219" h="10718800" extrusionOk="0">
                  <a:moveTo>
                    <a:pt x="11289055" y="614514"/>
                  </a:moveTo>
                  <a:lnTo>
                    <a:pt x="11287506" y="606869"/>
                  </a:lnTo>
                  <a:lnTo>
                    <a:pt x="11283302" y="600621"/>
                  </a:lnTo>
                  <a:lnTo>
                    <a:pt x="11277054" y="596404"/>
                  </a:lnTo>
                  <a:lnTo>
                    <a:pt x="11269409" y="594868"/>
                  </a:lnTo>
                  <a:lnTo>
                    <a:pt x="11261763" y="596404"/>
                  </a:lnTo>
                  <a:lnTo>
                    <a:pt x="11255515" y="600621"/>
                  </a:lnTo>
                  <a:lnTo>
                    <a:pt x="11251311" y="606869"/>
                  </a:lnTo>
                  <a:lnTo>
                    <a:pt x="11249762" y="614514"/>
                  </a:lnTo>
                  <a:lnTo>
                    <a:pt x="11251311" y="622160"/>
                  </a:lnTo>
                  <a:lnTo>
                    <a:pt x="11255515" y="628408"/>
                  </a:lnTo>
                  <a:lnTo>
                    <a:pt x="11261763" y="632612"/>
                  </a:lnTo>
                  <a:lnTo>
                    <a:pt x="11269409" y="634161"/>
                  </a:lnTo>
                  <a:lnTo>
                    <a:pt x="11277054" y="632612"/>
                  </a:lnTo>
                  <a:lnTo>
                    <a:pt x="11283302" y="628408"/>
                  </a:lnTo>
                  <a:lnTo>
                    <a:pt x="11287506" y="622160"/>
                  </a:lnTo>
                  <a:lnTo>
                    <a:pt x="11289055" y="614514"/>
                  </a:lnTo>
                  <a:close/>
                </a:path>
                <a:path w="14841219" h="10718800" extrusionOk="0">
                  <a:moveTo>
                    <a:pt x="11363046" y="4363453"/>
                  </a:moveTo>
                  <a:lnTo>
                    <a:pt x="11361496" y="4355795"/>
                  </a:lnTo>
                  <a:lnTo>
                    <a:pt x="11357293" y="4349559"/>
                  </a:lnTo>
                  <a:lnTo>
                    <a:pt x="11351057" y="4345343"/>
                  </a:lnTo>
                  <a:lnTo>
                    <a:pt x="11343399" y="4343793"/>
                  </a:lnTo>
                  <a:lnTo>
                    <a:pt x="11335753" y="4345343"/>
                  </a:lnTo>
                  <a:lnTo>
                    <a:pt x="11329505" y="4349559"/>
                  </a:lnTo>
                  <a:lnTo>
                    <a:pt x="11325301" y="4355795"/>
                  </a:lnTo>
                  <a:lnTo>
                    <a:pt x="11323752" y="4363453"/>
                  </a:lnTo>
                  <a:lnTo>
                    <a:pt x="11325301" y="4371098"/>
                  </a:lnTo>
                  <a:lnTo>
                    <a:pt x="11329505" y="4377347"/>
                  </a:lnTo>
                  <a:lnTo>
                    <a:pt x="11335753" y="4381551"/>
                  </a:lnTo>
                  <a:lnTo>
                    <a:pt x="11343399" y="4383100"/>
                  </a:lnTo>
                  <a:lnTo>
                    <a:pt x="11351057" y="4381551"/>
                  </a:lnTo>
                  <a:lnTo>
                    <a:pt x="11357293" y="4377347"/>
                  </a:lnTo>
                  <a:lnTo>
                    <a:pt x="11361496" y="4371098"/>
                  </a:lnTo>
                  <a:lnTo>
                    <a:pt x="11363046" y="4363453"/>
                  </a:lnTo>
                  <a:close/>
                </a:path>
                <a:path w="14841219" h="10718800" extrusionOk="0">
                  <a:moveTo>
                    <a:pt x="11363046" y="4263352"/>
                  </a:moveTo>
                  <a:lnTo>
                    <a:pt x="11361496" y="4255706"/>
                  </a:lnTo>
                  <a:lnTo>
                    <a:pt x="11357293" y="4249458"/>
                  </a:lnTo>
                  <a:lnTo>
                    <a:pt x="11351057" y="4245241"/>
                  </a:lnTo>
                  <a:lnTo>
                    <a:pt x="11343399" y="4243705"/>
                  </a:lnTo>
                  <a:lnTo>
                    <a:pt x="11335753" y="4245241"/>
                  </a:lnTo>
                  <a:lnTo>
                    <a:pt x="11329505" y="4249458"/>
                  </a:lnTo>
                  <a:lnTo>
                    <a:pt x="11325301" y="4255706"/>
                  </a:lnTo>
                  <a:lnTo>
                    <a:pt x="11323752" y="4263352"/>
                  </a:lnTo>
                  <a:lnTo>
                    <a:pt x="11325301" y="4270997"/>
                  </a:lnTo>
                  <a:lnTo>
                    <a:pt x="11329505" y="4277245"/>
                  </a:lnTo>
                  <a:lnTo>
                    <a:pt x="11335753" y="4281462"/>
                  </a:lnTo>
                  <a:lnTo>
                    <a:pt x="11343399" y="4282999"/>
                  </a:lnTo>
                  <a:lnTo>
                    <a:pt x="11351057" y="4281462"/>
                  </a:lnTo>
                  <a:lnTo>
                    <a:pt x="11357293" y="4277245"/>
                  </a:lnTo>
                  <a:lnTo>
                    <a:pt x="11361496" y="4270997"/>
                  </a:lnTo>
                  <a:lnTo>
                    <a:pt x="11363046" y="4263352"/>
                  </a:lnTo>
                  <a:close/>
                </a:path>
                <a:path w="14841219" h="10718800" extrusionOk="0">
                  <a:moveTo>
                    <a:pt x="11363046" y="4163250"/>
                  </a:moveTo>
                  <a:lnTo>
                    <a:pt x="11361496" y="4155605"/>
                  </a:lnTo>
                  <a:lnTo>
                    <a:pt x="11357293" y="4149369"/>
                  </a:lnTo>
                  <a:lnTo>
                    <a:pt x="11351044" y="4145153"/>
                  </a:lnTo>
                  <a:lnTo>
                    <a:pt x="11343399" y="4143603"/>
                  </a:lnTo>
                  <a:lnTo>
                    <a:pt x="11335753" y="4145153"/>
                  </a:lnTo>
                  <a:lnTo>
                    <a:pt x="11329505" y="4149369"/>
                  </a:lnTo>
                  <a:lnTo>
                    <a:pt x="11325301" y="4155605"/>
                  </a:lnTo>
                  <a:lnTo>
                    <a:pt x="11323752" y="4163250"/>
                  </a:lnTo>
                  <a:lnTo>
                    <a:pt x="11325301" y="4170896"/>
                  </a:lnTo>
                  <a:lnTo>
                    <a:pt x="11329505" y="4177144"/>
                  </a:lnTo>
                  <a:lnTo>
                    <a:pt x="11335753" y="4181360"/>
                  </a:lnTo>
                  <a:lnTo>
                    <a:pt x="11343399" y="4182897"/>
                  </a:lnTo>
                  <a:lnTo>
                    <a:pt x="11351044" y="4181360"/>
                  </a:lnTo>
                  <a:lnTo>
                    <a:pt x="11357293" y="4177144"/>
                  </a:lnTo>
                  <a:lnTo>
                    <a:pt x="11361496" y="4170896"/>
                  </a:lnTo>
                  <a:lnTo>
                    <a:pt x="11363046" y="4163250"/>
                  </a:lnTo>
                  <a:close/>
                </a:path>
                <a:path w="14841219" h="10718800" extrusionOk="0">
                  <a:moveTo>
                    <a:pt x="11363046" y="4063149"/>
                  </a:moveTo>
                  <a:lnTo>
                    <a:pt x="11361496" y="4055516"/>
                  </a:lnTo>
                  <a:lnTo>
                    <a:pt x="11357293" y="4049268"/>
                  </a:lnTo>
                  <a:lnTo>
                    <a:pt x="11351044" y="4045051"/>
                  </a:lnTo>
                  <a:lnTo>
                    <a:pt x="11343399" y="4043515"/>
                  </a:lnTo>
                  <a:lnTo>
                    <a:pt x="11335753" y="4045051"/>
                  </a:lnTo>
                  <a:lnTo>
                    <a:pt x="11329505" y="4049268"/>
                  </a:lnTo>
                  <a:lnTo>
                    <a:pt x="11325301" y="4055516"/>
                  </a:lnTo>
                  <a:lnTo>
                    <a:pt x="11323752" y="4063149"/>
                  </a:lnTo>
                  <a:lnTo>
                    <a:pt x="11325301" y="4070807"/>
                  </a:lnTo>
                  <a:lnTo>
                    <a:pt x="11329505" y="4077055"/>
                  </a:lnTo>
                  <a:lnTo>
                    <a:pt x="11335753" y="4081272"/>
                  </a:lnTo>
                  <a:lnTo>
                    <a:pt x="11343399" y="4082821"/>
                  </a:lnTo>
                  <a:lnTo>
                    <a:pt x="11351044" y="4081272"/>
                  </a:lnTo>
                  <a:lnTo>
                    <a:pt x="11357293" y="4077055"/>
                  </a:lnTo>
                  <a:lnTo>
                    <a:pt x="11361496" y="4070807"/>
                  </a:lnTo>
                  <a:lnTo>
                    <a:pt x="11363046" y="4063149"/>
                  </a:lnTo>
                  <a:close/>
                </a:path>
                <a:path w="14841219" h="10718800" extrusionOk="0">
                  <a:moveTo>
                    <a:pt x="11363046" y="3963060"/>
                  </a:moveTo>
                  <a:lnTo>
                    <a:pt x="11361496" y="3955415"/>
                  </a:lnTo>
                  <a:lnTo>
                    <a:pt x="11357293" y="3949179"/>
                  </a:lnTo>
                  <a:lnTo>
                    <a:pt x="11351044" y="3944963"/>
                  </a:lnTo>
                  <a:lnTo>
                    <a:pt x="11343399" y="3943413"/>
                  </a:lnTo>
                  <a:lnTo>
                    <a:pt x="11335753" y="3944963"/>
                  </a:lnTo>
                  <a:lnTo>
                    <a:pt x="11329505" y="3949179"/>
                  </a:lnTo>
                  <a:lnTo>
                    <a:pt x="11325301" y="3955415"/>
                  </a:lnTo>
                  <a:lnTo>
                    <a:pt x="11323752" y="3963060"/>
                  </a:lnTo>
                  <a:lnTo>
                    <a:pt x="11325301" y="3970718"/>
                  </a:lnTo>
                  <a:lnTo>
                    <a:pt x="11329505" y="3976954"/>
                  </a:lnTo>
                  <a:lnTo>
                    <a:pt x="11335753" y="3981170"/>
                  </a:lnTo>
                  <a:lnTo>
                    <a:pt x="11343399" y="3982720"/>
                  </a:lnTo>
                  <a:lnTo>
                    <a:pt x="11351044" y="3981170"/>
                  </a:lnTo>
                  <a:lnTo>
                    <a:pt x="11357293" y="3976954"/>
                  </a:lnTo>
                  <a:lnTo>
                    <a:pt x="11361496" y="3970718"/>
                  </a:lnTo>
                  <a:lnTo>
                    <a:pt x="11363046" y="3963060"/>
                  </a:lnTo>
                  <a:close/>
                </a:path>
                <a:path w="14841219" h="10718800" extrusionOk="0">
                  <a:moveTo>
                    <a:pt x="11363046" y="3862971"/>
                  </a:moveTo>
                  <a:lnTo>
                    <a:pt x="11361496" y="3855326"/>
                  </a:lnTo>
                  <a:lnTo>
                    <a:pt x="11357293" y="3849078"/>
                  </a:lnTo>
                  <a:lnTo>
                    <a:pt x="11351044" y="3844874"/>
                  </a:lnTo>
                  <a:lnTo>
                    <a:pt x="11343399" y="3843324"/>
                  </a:lnTo>
                  <a:lnTo>
                    <a:pt x="11335753" y="3844874"/>
                  </a:lnTo>
                  <a:lnTo>
                    <a:pt x="11329505" y="3849078"/>
                  </a:lnTo>
                  <a:lnTo>
                    <a:pt x="11325301" y="3855326"/>
                  </a:lnTo>
                  <a:lnTo>
                    <a:pt x="11323752" y="3862971"/>
                  </a:lnTo>
                  <a:lnTo>
                    <a:pt x="11325301" y="3870617"/>
                  </a:lnTo>
                  <a:lnTo>
                    <a:pt x="11329505" y="3876865"/>
                  </a:lnTo>
                  <a:lnTo>
                    <a:pt x="11335753" y="3881082"/>
                  </a:lnTo>
                  <a:lnTo>
                    <a:pt x="11343399" y="3882618"/>
                  </a:lnTo>
                  <a:lnTo>
                    <a:pt x="11351044" y="3881082"/>
                  </a:lnTo>
                  <a:lnTo>
                    <a:pt x="11357293" y="3876865"/>
                  </a:lnTo>
                  <a:lnTo>
                    <a:pt x="11361496" y="3870617"/>
                  </a:lnTo>
                  <a:lnTo>
                    <a:pt x="11363046" y="3862971"/>
                  </a:lnTo>
                  <a:close/>
                </a:path>
                <a:path w="14841219" h="10718800" extrusionOk="0">
                  <a:moveTo>
                    <a:pt x="11363046" y="3762870"/>
                  </a:moveTo>
                  <a:lnTo>
                    <a:pt x="11361496" y="3755225"/>
                  </a:lnTo>
                  <a:lnTo>
                    <a:pt x="11357293" y="3748989"/>
                  </a:lnTo>
                  <a:lnTo>
                    <a:pt x="11351044" y="3744772"/>
                  </a:lnTo>
                  <a:lnTo>
                    <a:pt x="11343399" y="3743236"/>
                  </a:lnTo>
                  <a:lnTo>
                    <a:pt x="11335753" y="3744772"/>
                  </a:lnTo>
                  <a:lnTo>
                    <a:pt x="11329505" y="3748989"/>
                  </a:lnTo>
                  <a:lnTo>
                    <a:pt x="11325301" y="3755225"/>
                  </a:lnTo>
                  <a:lnTo>
                    <a:pt x="11323752" y="3762870"/>
                  </a:lnTo>
                  <a:lnTo>
                    <a:pt x="11325301" y="3770528"/>
                  </a:lnTo>
                  <a:lnTo>
                    <a:pt x="11329505" y="3776764"/>
                  </a:lnTo>
                  <a:lnTo>
                    <a:pt x="11335753" y="3780980"/>
                  </a:lnTo>
                  <a:lnTo>
                    <a:pt x="11343399" y="3782517"/>
                  </a:lnTo>
                  <a:lnTo>
                    <a:pt x="11351044" y="3780980"/>
                  </a:lnTo>
                  <a:lnTo>
                    <a:pt x="11357293" y="3776764"/>
                  </a:lnTo>
                  <a:lnTo>
                    <a:pt x="11361496" y="3770528"/>
                  </a:lnTo>
                  <a:lnTo>
                    <a:pt x="11363046" y="3762870"/>
                  </a:lnTo>
                  <a:close/>
                </a:path>
                <a:path w="14841219" h="10718800" extrusionOk="0">
                  <a:moveTo>
                    <a:pt x="11363046" y="3662781"/>
                  </a:moveTo>
                  <a:lnTo>
                    <a:pt x="11361496" y="3655123"/>
                  </a:lnTo>
                  <a:lnTo>
                    <a:pt x="11357293" y="3648887"/>
                  </a:lnTo>
                  <a:lnTo>
                    <a:pt x="11351044" y="3644671"/>
                  </a:lnTo>
                  <a:lnTo>
                    <a:pt x="11343399" y="3643134"/>
                  </a:lnTo>
                  <a:lnTo>
                    <a:pt x="11335753" y="3644671"/>
                  </a:lnTo>
                  <a:lnTo>
                    <a:pt x="11329505" y="3648887"/>
                  </a:lnTo>
                  <a:lnTo>
                    <a:pt x="11325301" y="3655123"/>
                  </a:lnTo>
                  <a:lnTo>
                    <a:pt x="11323752" y="3662781"/>
                  </a:lnTo>
                  <a:lnTo>
                    <a:pt x="11325301" y="3670427"/>
                  </a:lnTo>
                  <a:lnTo>
                    <a:pt x="11329505" y="3676675"/>
                  </a:lnTo>
                  <a:lnTo>
                    <a:pt x="11335753" y="3680879"/>
                  </a:lnTo>
                  <a:lnTo>
                    <a:pt x="11343399" y="3682428"/>
                  </a:lnTo>
                  <a:lnTo>
                    <a:pt x="11351044" y="3680879"/>
                  </a:lnTo>
                  <a:lnTo>
                    <a:pt x="11357293" y="3676675"/>
                  </a:lnTo>
                  <a:lnTo>
                    <a:pt x="11361496" y="3670427"/>
                  </a:lnTo>
                  <a:lnTo>
                    <a:pt x="11363046" y="3662781"/>
                  </a:lnTo>
                  <a:close/>
                </a:path>
                <a:path w="14841219" h="10718800" extrusionOk="0">
                  <a:moveTo>
                    <a:pt x="11363046" y="3562693"/>
                  </a:moveTo>
                  <a:lnTo>
                    <a:pt x="11361496" y="3555034"/>
                  </a:lnTo>
                  <a:lnTo>
                    <a:pt x="11357293" y="3548786"/>
                  </a:lnTo>
                  <a:lnTo>
                    <a:pt x="11351044" y="3544582"/>
                  </a:lnTo>
                  <a:lnTo>
                    <a:pt x="11343399" y="3543033"/>
                  </a:lnTo>
                  <a:lnTo>
                    <a:pt x="11335753" y="3544582"/>
                  </a:lnTo>
                  <a:lnTo>
                    <a:pt x="11329505" y="3548786"/>
                  </a:lnTo>
                  <a:lnTo>
                    <a:pt x="11325301" y="3555034"/>
                  </a:lnTo>
                  <a:lnTo>
                    <a:pt x="11323752" y="3562693"/>
                  </a:lnTo>
                  <a:lnTo>
                    <a:pt x="11325301" y="3570338"/>
                  </a:lnTo>
                  <a:lnTo>
                    <a:pt x="11329505" y="3576574"/>
                  </a:lnTo>
                  <a:lnTo>
                    <a:pt x="11335753" y="3580790"/>
                  </a:lnTo>
                  <a:lnTo>
                    <a:pt x="11343399" y="3582327"/>
                  </a:lnTo>
                  <a:lnTo>
                    <a:pt x="11351044" y="3580790"/>
                  </a:lnTo>
                  <a:lnTo>
                    <a:pt x="11357293" y="3576574"/>
                  </a:lnTo>
                  <a:lnTo>
                    <a:pt x="11361496" y="3570338"/>
                  </a:lnTo>
                  <a:lnTo>
                    <a:pt x="11363046" y="3562693"/>
                  </a:lnTo>
                  <a:close/>
                </a:path>
                <a:path w="14841219" h="10718800" extrusionOk="0">
                  <a:moveTo>
                    <a:pt x="11363046" y="3462591"/>
                  </a:moveTo>
                  <a:lnTo>
                    <a:pt x="11361496" y="3454946"/>
                  </a:lnTo>
                  <a:lnTo>
                    <a:pt x="11357293" y="3448697"/>
                  </a:lnTo>
                  <a:lnTo>
                    <a:pt x="11351057" y="3444494"/>
                  </a:lnTo>
                  <a:lnTo>
                    <a:pt x="11343399" y="3442944"/>
                  </a:lnTo>
                  <a:lnTo>
                    <a:pt x="11335753" y="3444494"/>
                  </a:lnTo>
                  <a:lnTo>
                    <a:pt x="11329505" y="3448697"/>
                  </a:lnTo>
                  <a:lnTo>
                    <a:pt x="11325301" y="3454946"/>
                  </a:lnTo>
                  <a:lnTo>
                    <a:pt x="11323752" y="3462591"/>
                  </a:lnTo>
                  <a:lnTo>
                    <a:pt x="11325301" y="3470237"/>
                  </a:lnTo>
                  <a:lnTo>
                    <a:pt x="11329505" y="3476485"/>
                  </a:lnTo>
                  <a:lnTo>
                    <a:pt x="11335753" y="3480689"/>
                  </a:lnTo>
                  <a:lnTo>
                    <a:pt x="11343399" y="3482225"/>
                  </a:lnTo>
                  <a:lnTo>
                    <a:pt x="11351057" y="3480689"/>
                  </a:lnTo>
                  <a:lnTo>
                    <a:pt x="11357293" y="3476485"/>
                  </a:lnTo>
                  <a:lnTo>
                    <a:pt x="11361496" y="3470237"/>
                  </a:lnTo>
                  <a:lnTo>
                    <a:pt x="11363046" y="3462591"/>
                  </a:lnTo>
                  <a:close/>
                </a:path>
                <a:path w="14841219" h="10718800" extrusionOk="0">
                  <a:moveTo>
                    <a:pt x="11363046" y="3362490"/>
                  </a:moveTo>
                  <a:lnTo>
                    <a:pt x="11361496" y="3354844"/>
                  </a:lnTo>
                  <a:lnTo>
                    <a:pt x="11357293" y="3348596"/>
                  </a:lnTo>
                  <a:lnTo>
                    <a:pt x="11351057" y="3344392"/>
                  </a:lnTo>
                  <a:lnTo>
                    <a:pt x="11343399" y="3342843"/>
                  </a:lnTo>
                  <a:lnTo>
                    <a:pt x="11335753" y="3344392"/>
                  </a:lnTo>
                  <a:lnTo>
                    <a:pt x="11329505" y="3348596"/>
                  </a:lnTo>
                  <a:lnTo>
                    <a:pt x="11325301" y="3354844"/>
                  </a:lnTo>
                  <a:lnTo>
                    <a:pt x="11323752" y="3362490"/>
                  </a:lnTo>
                  <a:lnTo>
                    <a:pt x="11325301" y="3370135"/>
                  </a:lnTo>
                  <a:lnTo>
                    <a:pt x="11329505" y="3376384"/>
                  </a:lnTo>
                  <a:lnTo>
                    <a:pt x="11335753" y="3380600"/>
                  </a:lnTo>
                  <a:lnTo>
                    <a:pt x="11343399" y="3382137"/>
                  </a:lnTo>
                  <a:lnTo>
                    <a:pt x="11351057" y="3380600"/>
                  </a:lnTo>
                  <a:lnTo>
                    <a:pt x="11357293" y="3376384"/>
                  </a:lnTo>
                  <a:lnTo>
                    <a:pt x="11361496" y="3370135"/>
                  </a:lnTo>
                  <a:lnTo>
                    <a:pt x="11363046" y="3362490"/>
                  </a:lnTo>
                  <a:close/>
                </a:path>
                <a:path w="14841219" h="10718800" extrusionOk="0">
                  <a:moveTo>
                    <a:pt x="11363046" y="3262401"/>
                  </a:moveTo>
                  <a:lnTo>
                    <a:pt x="11361496" y="3254756"/>
                  </a:lnTo>
                  <a:lnTo>
                    <a:pt x="11357293" y="3248507"/>
                  </a:lnTo>
                  <a:lnTo>
                    <a:pt x="11351057" y="3244291"/>
                  </a:lnTo>
                  <a:lnTo>
                    <a:pt x="11343399" y="3242754"/>
                  </a:lnTo>
                  <a:lnTo>
                    <a:pt x="11335753" y="3244291"/>
                  </a:lnTo>
                  <a:lnTo>
                    <a:pt x="11329505" y="3248507"/>
                  </a:lnTo>
                  <a:lnTo>
                    <a:pt x="11325301" y="3254756"/>
                  </a:lnTo>
                  <a:lnTo>
                    <a:pt x="11323752" y="3262401"/>
                  </a:lnTo>
                  <a:lnTo>
                    <a:pt x="11325301" y="3270046"/>
                  </a:lnTo>
                  <a:lnTo>
                    <a:pt x="11329505" y="3276282"/>
                  </a:lnTo>
                  <a:lnTo>
                    <a:pt x="11335753" y="3280499"/>
                  </a:lnTo>
                  <a:lnTo>
                    <a:pt x="11343399" y="3282035"/>
                  </a:lnTo>
                  <a:lnTo>
                    <a:pt x="11351057" y="3280499"/>
                  </a:lnTo>
                  <a:lnTo>
                    <a:pt x="11357293" y="3276282"/>
                  </a:lnTo>
                  <a:lnTo>
                    <a:pt x="11361496" y="3270046"/>
                  </a:lnTo>
                  <a:lnTo>
                    <a:pt x="11363046" y="3262401"/>
                  </a:lnTo>
                  <a:close/>
                </a:path>
                <a:path w="14841219" h="10718800" extrusionOk="0">
                  <a:moveTo>
                    <a:pt x="11363046" y="3162300"/>
                  </a:moveTo>
                  <a:lnTo>
                    <a:pt x="11361496" y="3154654"/>
                  </a:lnTo>
                  <a:lnTo>
                    <a:pt x="11357293" y="3148406"/>
                  </a:lnTo>
                  <a:lnTo>
                    <a:pt x="11351057" y="3144189"/>
                  </a:lnTo>
                  <a:lnTo>
                    <a:pt x="11343399" y="3142653"/>
                  </a:lnTo>
                  <a:lnTo>
                    <a:pt x="11335753" y="3144189"/>
                  </a:lnTo>
                  <a:lnTo>
                    <a:pt x="11329505" y="3148406"/>
                  </a:lnTo>
                  <a:lnTo>
                    <a:pt x="11325301" y="3154654"/>
                  </a:lnTo>
                  <a:lnTo>
                    <a:pt x="11323752" y="3162300"/>
                  </a:lnTo>
                  <a:lnTo>
                    <a:pt x="11325301" y="3169945"/>
                  </a:lnTo>
                  <a:lnTo>
                    <a:pt x="11329505" y="3176181"/>
                  </a:lnTo>
                  <a:lnTo>
                    <a:pt x="11335753" y="3180397"/>
                  </a:lnTo>
                  <a:lnTo>
                    <a:pt x="11343399" y="3181947"/>
                  </a:lnTo>
                  <a:lnTo>
                    <a:pt x="11351057" y="3180397"/>
                  </a:lnTo>
                  <a:lnTo>
                    <a:pt x="11357293" y="3176181"/>
                  </a:lnTo>
                  <a:lnTo>
                    <a:pt x="11361496" y="3169945"/>
                  </a:lnTo>
                  <a:lnTo>
                    <a:pt x="11363046" y="3162300"/>
                  </a:lnTo>
                  <a:close/>
                </a:path>
                <a:path w="14841219" h="10718800" extrusionOk="0">
                  <a:moveTo>
                    <a:pt x="11363046" y="3062198"/>
                  </a:moveTo>
                  <a:lnTo>
                    <a:pt x="11361496" y="3054553"/>
                  </a:lnTo>
                  <a:lnTo>
                    <a:pt x="11357293" y="3048304"/>
                  </a:lnTo>
                  <a:lnTo>
                    <a:pt x="11351057" y="3044088"/>
                  </a:lnTo>
                  <a:lnTo>
                    <a:pt x="11343399" y="3042551"/>
                  </a:lnTo>
                  <a:lnTo>
                    <a:pt x="11335753" y="3044088"/>
                  </a:lnTo>
                  <a:lnTo>
                    <a:pt x="11329505" y="3048304"/>
                  </a:lnTo>
                  <a:lnTo>
                    <a:pt x="11325301" y="3054553"/>
                  </a:lnTo>
                  <a:lnTo>
                    <a:pt x="11323752" y="3062198"/>
                  </a:lnTo>
                  <a:lnTo>
                    <a:pt x="11325301" y="3069856"/>
                  </a:lnTo>
                  <a:lnTo>
                    <a:pt x="11329505" y="3076092"/>
                  </a:lnTo>
                  <a:lnTo>
                    <a:pt x="11335753" y="3080308"/>
                  </a:lnTo>
                  <a:lnTo>
                    <a:pt x="11343399" y="3081845"/>
                  </a:lnTo>
                  <a:lnTo>
                    <a:pt x="11351057" y="3080308"/>
                  </a:lnTo>
                  <a:lnTo>
                    <a:pt x="11357293" y="3076092"/>
                  </a:lnTo>
                  <a:lnTo>
                    <a:pt x="11361496" y="3069856"/>
                  </a:lnTo>
                  <a:lnTo>
                    <a:pt x="11363046" y="3062198"/>
                  </a:lnTo>
                  <a:close/>
                </a:path>
                <a:path w="14841219" h="10718800" extrusionOk="0">
                  <a:moveTo>
                    <a:pt x="11363046" y="2962097"/>
                  </a:moveTo>
                  <a:lnTo>
                    <a:pt x="11361496" y="2954451"/>
                  </a:lnTo>
                  <a:lnTo>
                    <a:pt x="11357293" y="2948203"/>
                  </a:lnTo>
                  <a:lnTo>
                    <a:pt x="11351057" y="2943999"/>
                  </a:lnTo>
                  <a:lnTo>
                    <a:pt x="11343399" y="2942463"/>
                  </a:lnTo>
                  <a:lnTo>
                    <a:pt x="11335753" y="2943999"/>
                  </a:lnTo>
                  <a:lnTo>
                    <a:pt x="11329505" y="2948203"/>
                  </a:lnTo>
                  <a:lnTo>
                    <a:pt x="11325301" y="2954451"/>
                  </a:lnTo>
                  <a:lnTo>
                    <a:pt x="11323752" y="2962097"/>
                  </a:lnTo>
                  <a:lnTo>
                    <a:pt x="11325301" y="2969755"/>
                  </a:lnTo>
                  <a:lnTo>
                    <a:pt x="11329505" y="2976003"/>
                  </a:lnTo>
                  <a:lnTo>
                    <a:pt x="11335753" y="2980207"/>
                  </a:lnTo>
                  <a:lnTo>
                    <a:pt x="11343399" y="2981756"/>
                  </a:lnTo>
                  <a:lnTo>
                    <a:pt x="11351057" y="2980207"/>
                  </a:lnTo>
                  <a:lnTo>
                    <a:pt x="11357293" y="2976003"/>
                  </a:lnTo>
                  <a:lnTo>
                    <a:pt x="11361496" y="2969755"/>
                  </a:lnTo>
                  <a:lnTo>
                    <a:pt x="11363046" y="2962097"/>
                  </a:lnTo>
                  <a:close/>
                </a:path>
                <a:path w="14841219" h="10718800" extrusionOk="0">
                  <a:moveTo>
                    <a:pt x="11363046" y="2862008"/>
                  </a:moveTo>
                  <a:lnTo>
                    <a:pt x="11361496" y="2854363"/>
                  </a:lnTo>
                  <a:lnTo>
                    <a:pt x="11357293" y="2848114"/>
                  </a:lnTo>
                  <a:lnTo>
                    <a:pt x="11351057" y="2843898"/>
                  </a:lnTo>
                  <a:lnTo>
                    <a:pt x="11343399" y="2842361"/>
                  </a:lnTo>
                  <a:lnTo>
                    <a:pt x="11335753" y="2843898"/>
                  </a:lnTo>
                  <a:lnTo>
                    <a:pt x="11329505" y="2848114"/>
                  </a:lnTo>
                  <a:lnTo>
                    <a:pt x="11325301" y="2854363"/>
                  </a:lnTo>
                  <a:lnTo>
                    <a:pt x="11323752" y="2862008"/>
                  </a:lnTo>
                  <a:lnTo>
                    <a:pt x="11325301" y="2869654"/>
                  </a:lnTo>
                  <a:lnTo>
                    <a:pt x="11329505" y="2875902"/>
                  </a:lnTo>
                  <a:lnTo>
                    <a:pt x="11335753" y="2880118"/>
                  </a:lnTo>
                  <a:lnTo>
                    <a:pt x="11343399" y="2881655"/>
                  </a:lnTo>
                  <a:lnTo>
                    <a:pt x="11351057" y="2880118"/>
                  </a:lnTo>
                  <a:lnTo>
                    <a:pt x="11357293" y="2875902"/>
                  </a:lnTo>
                  <a:lnTo>
                    <a:pt x="11361496" y="2869654"/>
                  </a:lnTo>
                  <a:lnTo>
                    <a:pt x="11363046" y="2862008"/>
                  </a:lnTo>
                  <a:close/>
                </a:path>
                <a:path w="14841219" h="10718800" extrusionOk="0">
                  <a:moveTo>
                    <a:pt x="11363046" y="2761907"/>
                  </a:moveTo>
                  <a:lnTo>
                    <a:pt x="11361496" y="2754261"/>
                  </a:lnTo>
                  <a:lnTo>
                    <a:pt x="11357293" y="2748026"/>
                  </a:lnTo>
                  <a:lnTo>
                    <a:pt x="11351057" y="2743809"/>
                  </a:lnTo>
                  <a:lnTo>
                    <a:pt x="11343399" y="2742273"/>
                  </a:lnTo>
                  <a:lnTo>
                    <a:pt x="11335753" y="2743809"/>
                  </a:lnTo>
                  <a:lnTo>
                    <a:pt x="11329505" y="2748026"/>
                  </a:lnTo>
                  <a:lnTo>
                    <a:pt x="11325301" y="2754261"/>
                  </a:lnTo>
                  <a:lnTo>
                    <a:pt x="11323752" y="2761907"/>
                  </a:lnTo>
                  <a:lnTo>
                    <a:pt x="11325301" y="2769565"/>
                  </a:lnTo>
                  <a:lnTo>
                    <a:pt x="11329505" y="2775813"/>
                  </a:lnTo>
                  <a:lnTo>
                    <a:pt x="11335753" y="2780017"/>
                  </a:lnTo>
                  <a:lnTo>
                    <a:pt x="11343399" y="2781566"/>
                  </a:lnTo>
                  <a:lnTo>
                    <a:pt x="11351057" y="2780017"/>
                  </a:lnTo>
                  <a:lnTo>
                    <a:pt x="11357293" y="2775813"/>
                  </a:lnTo>
                  <a:lnTo>
                    <a:pt x="11361496" y="2769565"/>
                  </a:lnTo>
                  <a:lnTo>
                    <a:pt x="11363046" y="2761907"/>
                  </a:lnTo>
                  <a:close/>
                </a:path>
                <a:path w="14841219" h="10718800" extrusionOk="0">
                  <a:moveTo>
                    <a:pt x="11363046" y="2661818"/>
                  </a:moveTo>
                  <a:lnTo>
                    <a:pt x="11361496" y="2654173"/>
                  </a:lnTo>
                  <a:lnTo>
                    <a:pt x="11357293" y="2647924"/>
                  </a:lnTo>
                  <a:lnTo>
                    <a:pt x="11351057" y="2643721"/>
                  </a:lnTo>
                  <a:lnTo>
                    <a:pt x="11343399" y="2642171"/>
                  </a:lnTo>
                  <a:lnTo>
                    <a:pt x="11335753" y="2643721"/>
                  </a:lnTo>
                  <a:lnTo>
                    <a:pt x="11329505" y="2647924"/>
                  </a:lnTo>
                  <a:lnTo>
                    <a:pt x="11325301" y="2654173"/>
                  </a:lnTo>
                  <a:lnTo>
                    <a:pt x="11323752" y="2661818"/>
                  </a:lnTo>
                  <a:lnTo>
                    <a:pt x="11325301" y="2669463"/>
                  </a:lnTo>
                  <a:lnTo>
                    <a:pt x="11329505" y="2675712"/>
                  </a:lnTo>
                  <a:lnTo>
                    <a:pt x="11335753" y="2679916"/>
                  </a:lnTo>
                  <a:lnTo>
                    <a:pt x="11343399" y="2681465"/>
                  </a:lnTo>
                  <a:lnTo>
                    <a:pt x="11351057" y="2679916"/>
                  </a:lnTo>
                  <a:lnTo>
                    <a:pt x="11357293" y="2675712"/>
                  </a:lnTo>
                  <a:lnTo>
                    <a:pt x="11361496" y="2669463"/>
                  </a:lnTo>
                  <a:lnTo>
                    <a:pt x="11363046" y="2661818"/>
                  </a:lnTo>
                  <a:close/>
                </a:path>
                <a:path w="14841219" h="10718800" extrusionOk="0">
                  <a:moveTo>
                    <a:pt x="11363046" y="2561717"/>
                  </a:moveTo>
                  <a:lnTo>
                    <a:pt x="11361496" y="2554071"/>
                  </a:lnTo>
                  <a:lnTo>
                    <a:pt x="11357293" y="2547823"/>
                  </a:lnTo>
                  <a:lnTo>
                    <a:pt x="11351044" y="2543606"/>
                  </a:lnTo>
                  <a:lnTo>
                    <a:pt x="11343399" y="2542070"/>
                  </a:lnTo>
                  <a:lnTo>
                    <a:pt x="11335753" y="2543606"/>
                  </a:lnTo>
                  <a:lnTo>
                    <a:pt x="11329505" y="2547823"/>
                  </a:lnTo>
                  <a:lnTo>
                    <a:pt x="11325301" y="2554071"/>
                  </a:lnTo>
                  <a:lnTo>
                    <a:pt x="11323752" y="2561717"/>
                  </a:lnTo>
                  <a:lnTo>
                    <a:pt x="11325301" y="2569362"/>
                  </a:lnTo>
                  <a:lnTo>
                    <a:pt x="11329505" y="2575610"/>
                  </a:lnTo>
                  <a:lnTo>
                    <a:pt x="11335753" y="2579814"/>
                  </a:lnTo>
                  <a:lnTo>
                    <a:pt x="11343399" y="2581364"/>
                  </a:lnTo>
                  <a:lnTo>
                    <a:pt x="11351044" y="2579814"/>
                  </a:lnTo>
                  <a:lnTo>
                    <a:pt x="11357293" y="2575610"/>
                  </a:lnTo>
                  <a:lnTo>
                    <a:pt x="11361496" y="2569362"/>
                  </a:lnTo>
                  <a:lnTo>
                    <a:pt x="11363046" y="2561717"/>
                  </a:lnTo>
                  <a:close/>
                </a:path>
                <a:path w="14841219" h="10718800" extrusionOk="0">
                  <a:moveTo>
                    <a:pt x="11363046" y="2461615"/>
                  </a:moveTo>
                  <a:lnTo>
                    <a:pt x="11361496" y="2453970"/>
                  </a:lnTo>
                  <a:lnTo>
                    <a:pt x="11357293" y="2447721"/>
                  </a:lnTo>
                  <a:lnTo>
                    <a:pt x="11351044" y="2443518"/>
                  </a:lnTo>
                  <a:lnTo>
                    <a:pt x="11343399" y="2441968"/>
                  </a:lnTo>
                  <a:lnTo>
                    <a:pt x="11335753" y="2443518"/>
                  </a:lnTo>
                  <a:lnTo>
                    <a:pt x="11329505" y="2447721"/>
                  </a:lnTo>
                  <a:lnTo>
                    <a:pt x="11325301" y="2453970"/>
                  </a:lnTo>
                  <a:lnTo>
                    <a:pt x="11323752" y="2461615"/>
                  </a:lnTo>
                  <a:lnTo>
                    <a:pt x="11325301" y="2469261"/>
                  </a:lnTo>
                  <a:lnTo>
                    <a:pt x="11329505" y="2475509"/>
                  </a:lnTo>
                  <a:lnTo>
                    <a:pt x="11335753" y="2479725"/>
                  </a:lnTo>
                  <a:lnTo>
                    <a:pt x="11343399" y="2481275"/>
                  </a:lnTo>
                  <a:lnTo>
                    <a:pt x="11351044" y="2479725"/>
                  </a:lnTo>
                  <a:lnTo>
                    <a:pt x="11357293" y="2475509"/>
                  </a:lnTo>
                  <a:lnTo>
                    <a:pt x="11361496" y="2469261"/>
                  </a:lnTo>
                  <a:lnTo>
                    <a:pt x="11363046" y="2461615"/>
                  </a:lnTo>
                  <a:close/>
                </a:path>
                <a:path w="14841219" h="10718800" extrusionOk="0">
                  <a:moveTo>
                    <a:pt x="11363046" y="2361527"/>
                  </a:moveTo>
                  <a:lnTo>
                    <a:pt x="11361496" y="2353881"/>
                  </a:lnTo>
                  <a:lnTo>
                    <a:pt x="11357293" y="2347633"/>
                  </a:lnTo>
                  <a:lnTo>
                    <a:pt x="11351044" y="2343429"/>
                  </a:lnTo>
                  <a:lnTo>
                    <a:pt x="11343399" y="2341880"/>
                  </a:lnTo>
                  <a:lnTo>
                    <a:pt x="11335753" y="2343429"/>
                  </a:lnTo>
                  <a:lnTo>
                    <a:pt x="11329505" y="2347633"/>
                  </a:lnTo>
                  <a:lnTo>
                    <a:pt x="11325301" y="2353881"/>
                  </a:lnTo>
                  <a:lnTo>
                    <a:pt x="11323752" y="2361527"/>
                  </a:lnTo>
                  <a:lnTo>
                    <a:pt x="11325301" y="2369172"/>
                  </a:lnTo>
                  <a:lnTo>
                    <a:pt x="11329505" y="2375420"/>
                  </a:lnTo>
                  <a:lnTo>
                    <a:pt x="11335753" y="2379637"/>
                  </a:lnTo>
                  <a:lnTo>
                    <a:pt x="11343399" y="2381173"/>
                  </a:lnTo>
                  <a:lnTo>
                    <a:pt x="11351044" y="2379637"/>
                  </a:lnTo>
                  <a:lnTo>
                    <a:pt x="11357293" y="2375420"/>
                  </a:lnTo>
                  <a:lnTo>
                    <a:pt x="11361496" y="2369172"/>
                  </a:lnTo>
                  <a:lnTo>
                    <a:pt x="11363046" y="2361527"/>
                  </a:lnTo>
                  <a:close/>
                </a:path>
                <a:path w="14841219" h="10718800" extrusionOk="0">
                  <a:moveTo>
                    <a:pt x="11363046" y="2261425"/>
                  </a:moveTo>
                  <a:lnTo>
                    <a:pt x="11361496" y="2253780"/>
                  </a:lnTo>
                  <a:lnTo>
                    <a:pt x="11357293" y="2247544"/>
                  </a:lnTo>
                  <a:lnTo>
                    <a:pt x="11351044" y="2243340"/>
                  </a:lnTo>
                  <a:lnTo>
                    <a:pt x="11343399" y="2241791"/>
                  </a:lnTo>
                  <a:lnTo>
                    <a:pt x="11335753" y="2243340"/>
                  </a:lnTo>
                  <a:lnTo>
                    <a:pt x="11329505" y="2247544"/>
                  </a:lnTo>
                  <a:lnTo>
                    <a:pt x="11325301" y="2253780"/>
                  </a:lnTo>
                  <a:lnTo>
                    <a:pt x="11323752" y="2261425"/>
                  </a:lnTo>
                  <a:lnTo>
                    <a:pt x="11325301" y="2269083"/>
                  </a:lnTo>
                  <a:lnTo>
                    <a:pt x="11329505" y="2275332"/>
                  </a:lnTo>
                  <a:lnTo>
                    <a:pt x="11335753" y="2279548"/>
                  </a:lnTo>
                  <a:lnTo>
                    <a:pt x="11343399" y="2281085"/>
                  </a:lnTo>
                  <a:lnTo>
                    <a:pt x="11351044" y="2279548"/>
                  </a:lnTo>
                  <a:lnTo>
                    <a:pt x="11357293" y="2275332"/>
                  </a:lnTo>
                  <a:lnTo>
                    <a:pt x="11361496" y="2269083"/>
                  </a:lnTo>
                  <a:lnTo>
                    <a:pt x="11363046" y="2261425"/>
                  </a:lnTo>
                  <a:close/>
                </a:path>
                <a:path w="14841219" h="10718800" extrusionOk="0">
                  <a:moveTo>
                    <a:pt x="11363046" y="2161336"/>
                  </a:moveTo>
                  <a:lnTo>
                    <a:pt x="11361496" y="2153691"/>
                  </a:lnTo>
                  <a:lnTo>
                    <a:pt x="11357293" y="2147443"/>
                  </a:lnTo>
                  <a:lnTo>
                    <a:pt x="11351044" y="2143226"/>
                  </a:lnTo>
                  <a:lnTo>
                    <a:pt x="11343399" y="2141690"/>
                  </a:lnTo>
                  <a:lnTo>
                    <a:pt x="11335753" y="2143226"/>
                  </a:lnTo>
                  <a:lnTo>
                    <a:pt x="11329505" y="2147443"/>
                  </a:lnTo>
                  <a:lnTo>
                    <a:pt x="11325301" y="2153691"/>
                  </a:lnTo>
                  <a:lnTo>
                    <a:pt x="11323752" y="2161336"/>
                  </a:lnTo>
                  <a:lnTo>
                    <a:pt x="11325301" y="2168982"/>
                  </a:lnTo>
                  <a:lnTo>
                    <a:pt x="11329505" y="2175230"/>
                  </a:lnTo>
                  <a:lnTo>
                    <a:pt x="11335753" y="2179447"/>
                  </a:lnTo>
                  <a:lnTo>
                    <a:pt x="11343399" y="2180983"/>
                  </a:lnTo>
                  <a:lnTo>
                    <a:pt x="11351044" y="2179447"/>
                  </a:lnTo>
                  <a:lnTo>
                    <a:pt x="11357293" y="2175230"/>
                  </a:lnTo>
                  <a:lnTo>
                    <a:pt x="11361496" y="2168982"/>
                  </a:lnTo>
                  <a:lnTo>
                    <a:pt x="11363046" y="2161336"/>
                  </a:lnTo>
                  <a:close/>
                </a:path>
                <a:path w="14841219" h="10718800" extrusionOk="0">
                  <a:moveTo>
                    <a:pt x="11363046" y="2061248"/>
                  </a:moveTo>
                  <a:lnTo>
                    <a:pt x="11361496" y="2053590"/>
                  </a:lnTo>
                  <a:lnTo>
                    <a:pt x="11357293" y="2047354"/>
                  </a:lnTo>
                  <a:lnTo>
                    <a:pt x="11351044" y="2043137"/>
                  </a:lnTo>
                  <a:lnTo>
                    <a:pt x="11343399" y="2041588"/>
                  </a:lnTo>
                  <a:lnTo>
                    <a:pt x="11335753" y="2043137"/>
                  </a:lnTo>
                  <a:lnTo>
                    <a:pt x="11329505" y="2047354"/>
                  </a:lnTo>
                  <a:lnTo>
                    <a:pt x="11325301" y="2053590"/>
                  </a:lnTo>
                  <a:lnTo>
                    <a:pt x="11323752" y="2061248"/>
                  </a:lnTo>
                  <a:lnTo>
                    <a:pt x="11325301" y="2068893"/>
                  </a:lnTo>
                  <a:lnTo>
                    <a:pt x="11329505" y="2075141"/>
                  </a:lnTo>
                  <a:lnTo>
                    <a:pt x="11335753" y="2079345"/>
                  </a:lnTo>
                  <a:lnTo>
                    <a:pt x="11343399" y="2080895"/>
                  </a:lnTo>
                  <a:lnTo>
                    <a:pt x="11351044" y="2079345"/>
                  </a:lnTo>
                  <a:lnTo>
                    <a:pt x="11357293" y="2075141"/>
                  </a:lnTo>
                  <a:lnTo>
                    <a:pt x="11361496" y="2068893"/>
                  </a:lnTo>
                  <a:lnTo>
                    <a:pt x="11363046" y="2061248"/>
                  </a:lnTo>
                  <a:close/>
                </a:path>
                <a:path w="14841219" h="10718800" extrusionOk="0">
                  <a:moveTo>
                    <a:pt x="11363046" y="1961146"/>
                  </a:moveTo>
                  <a:lnTo>
                    <a:pt x="11361496" y="1953501"/>
                  </a:lnTo>
                  <a:lnTo>
                    <a:pt x="11357293" y="1947252"/>
                  </a:lnTo>
                  <a:lnTo>
                    <a:pt x="11351044" y="1943036"/>
                  </a:lnTo>
                  <a:lnTo>
                    <a:pt x="11343399" y="1941499"/>
                  </a:lnTo>
                  <a:lnTo>
                    <a:pt x="11335753" y="1943036"/>
                  </a:lnTo>
                  <a:lnTo>
                    <a:pt x="11329505" y="1947252"/>
                  </a:lnTo>
                  <a:lnTo>
                    <a:pt x="11325301" y="1953501"/>
                  </a:lnTo>
                  <a:lnTo>
                    <a:pt x="11323752" y="1961146"/>
                  </a:lnTo>
                  <a:lnTo>
                    <a:pt x="11325301" y="1968792"/>
                  </a:lnTo>
                  <a:lnTo>
                    <a:pt x="11329505" y="1975040"/>
                  </a:lnTo>
                  <a:lnTo>
                    <a:pt x="11335753" y="1979244"/>
                  </a:lnTo>
                  <a:lnTo>
                    <a:pt x="11343399" y="1980780"/>
                  </a:lnTo>
                  <a:lnTo>
                    <a:pt x="11351044" y="1979244"/>
                  </a:lnTo>
                  <a:lnTo>
                    <a:pt x="11357293" y="1975040"/>
                  </a:lnTo>
                  <a:lnTo>
                    <a:pt x="11361496" y="1968792"/>
                  </a:lnTo>
                  <a:lnTo>
                    <a:pt x="11363046" y="1961146"/>
                  </a:lnTo>
                  <a:close/>
                </a:path>
                <a:path w="14841219" h="10718800" extrusionOk="0">
                  <a:moveTo>
                    <a:pt x="11363046" y="1861045"/>
                  </a:moveTo>
                  <a:lnTo>
                    <a:pt x="11361496" y="1853399"/>
                  </a:lnTo>
                  <a:lnTo>
                    <a:pt x="11357293" y="1847164"/>
                  </a:lnTo>
                  <a:lnTo>
                    <a:pt x="11351057" y="1842947"/>
                  </a:lnTo>
                  <a:lnTo>
                    <a:pt x="11343399" y="1841411"/>
                  </a:lnTo>
                  <a:lnTo>
                    <a:pt x="11335753" y="1842947"/>
                  </a:lnTo>
                  <a:lnTo>
                    <a:pt x="11329505" y="1847164"/>
                  </a:lnTo>
                  <a:lnTo>
                    <a:pt x="11325301" y="1853399"/>
                  </a:lnTo>
                  <a:lnTo>
                    <a:pt x="11323752" y="1861045"/>
                  </a:lnTo>
                  <a:lnTo>
                    <a:pt x="11325301" y="1868690"/>
                  </a:lnTo>
                  <a:lnTo>
                    <a:pt x="11329505" y="1874939"/>
                  </a:lnTo>
                  <a:lnTo>
                    <a:pt x="11335753" y="1879155"/>
                  </a:lnTo>
                  <a:lnTo>
                    <a:pt x="11343399" y="1880692"/>
                  </a:lnTo>
                  <a:lnTo>
                    <a:pt x="11351057" y="1879155"/>
                  </a:lnTo>
                  <a:lnTo>
                    <a:pt x="11357293" y="1874939"/>
                  </a:lnTo>
                  <a:lnTo>
                    <a:pt x="11361496" y="1868690"/>
                  </a:lnTo>
                  <a:lnTo>
                    <a:pt x="11363046" y="1861045"/>
                  </a:lnTo>
                  <a:close/>
                </a:path>
                <a:path w="14841219" h="10718800" extrusionOk="0">
                  <a:moveTo>
                    <a:pt x="11363046" y="1760956"/>
                  </a:moveTo>
                  <a:lnTo>
                    <a:pt x="11361496" y="1753311"/>
                  </a:lnTo>
                  <a:lnTo>
                    <a:pt x="11357293" y="1747062"/>
                  </a:lnTo>
                  <a:lnTo>
                    <a:pt x="11351057" y="1742859"/>
                  </a:lnTo>
                  <a:lnTo>
                    <a:pt x="11343399" y="1741309"/>
                  </a:lnTo>
                  <a:lnTo>
                    <a:pt x="11335753" y="1742859"/>
                  </a:lnTo>
                  <a:lnTo>
                    <a:pt x="11329505" y="1747062"/>
                  </a:lnTo>
                  <a:lnTo>
                    <a:pt x="11325301" y="1753311"/>
                  </a:lnTo>
                  <a:lnTo>
                    <a:pt x="11323752" y="1760956"/>
                  </a:lnTo>
                  <a:lnTo>
                    <a:pt x="11325301" y="1768602"/>
                  </a:lnTo>
                  <a:lnTo>
                    <a:pt x="11329505" y="1774850"/>
                  </a:lnTo>
                  <a:lnTo>
                    <a:pt x="11335753" y="1779054"/>
                  </a:lnTo>
                  <a:lnTo>
                    <a:pt x="11343399" y="1780603"/>
                  </a:lnTo>
                  <a:lnTo>
                    <a:pt x="11351057" y="1779054"/>
                  </a:lnTo>
                  <a:lnTo>
                    <a:pt x="11357293" y="1774850"/>
                  </a:lnTo>
                  <a:lnTo>
                    <a:pt x="11361496" y="1768602"/>
                  </a:lnTo>
                  <a:lnTo>
                    <a:pt x="11363046" y="1760956"/>
                  </a:lnTo>
                  <a:close/>
                </a:path>
                <a:path w="14841219" h="10718800" extrusionOk="0">
                  <a:moveTo>
                    <a:pt x="11363046" y="1660855"/>
                  </a:moveTo>
                  <a:lnTo>
                    <a:pt x="11361496" y="1653209"/>
                  </a:lnTo>
                  <a:lnTo>
                    <a:pt x="11357293" y="1646961"/>
                  </a:lnTo>
                  <a:lnTo>
                    <a:pt x="11351057" y="1642757"/>
                  </a:lnTo>
                  <a:lnTo>
                    <a:pt x="11343399" y="1641208"/>
                  </a:lnTo>
                  <a:lnTo>
                    <a:pt x="11335753" y="1642757"/>
                  </a:lnTo>
                  <a:lnTo>
                    <a:pt x="11329505" y="1646961"/>
                  </a:lnTo>
                  <a:lnTo>
                    <a:pt x="11325301" y="1653209"/>
                  </a:lnTo>
                  <a:lnTo>
                    <a:pt x="11323752" y="1660855"/>
                  </a:lnTo>
                  <a:lnTo>
                    <a:pt x="11325301" y="1668500"/>
                  </a:lnTo>
                  <a:lnTo>
                    <a:pt x="11329505" y="1674749"/>
                  </a:lnTo>
                  <a:lnTo>
                    <a:pt x="11335753" y="1678965"/>
                  </a:lnTo>
                  <a:lnTo>
                    <a:pt x="11343399" y="1680502"/>
                  </a:lnTo>
                  <a:lnTo>
                    <a:pt x="11351057" y="1678965"/>
                  </a:lnTo>
                  <a:lnTo>
                    <a:pt x="11357293" y="1674749"/>
                  </a:lnTo>
                  <a:lnTo>
                    <a:pt x="11361496" y="1668500"/>
                  </a:lnTo>
                  <a:lnTo>
                    <a:pt x="11363046" y="1660855"/>
                  </a:lnTo>
                  <a:close/>
                </a:path>
                <a:path w="14841219" h="10718800" extrusionOk="0">
                  <a:moveTo>
                    <a:pt x="11363046" y="1560753"/>
                  </a:moveTo>
                  <a:lnTo>
                    <a:pt x="11361496" y="1553108"/>
                  </a:lnTo>
                  <a:lnTo>
                    <a:pt x="11357293" y="1546872"/>
                  </a:lnTo>
                  <a:lnTo>
                    <a:pt x="11351057" y="1542656"/>
                  </a:lnTo>
                  <a:lnTo>
                    <a:pt x="11343399" y="1541106"/>
                  </a:lnTo>
                  <a:lnTo>
                    <a:pt x="11335753" y="1542656"/>
                  </a:lnTo>
                  <a:lnTo>
                    <a:pt x="11329505" y="1546872"/>
                  </a:lnTo>
                  <a:lnTo>
                    <a:pt x="11325301" y="1553108"/>
                  </a:lnTo>
                  <a:lnTo>
                    <a:pt x="11323752" y="1560753"/>
                  </a:lnTo>
                  <a:lnTo>
                    <a:pt x="11325301" y="1568399"/>
                  </a:lnTo>
                  <a:lnTo>
                    <a:pt x="11329505" y="1574647"/>
                  </a:lnTo>
                  <a:lnTo>
                    <a:pt x="11335753" y="1578864"/>
                  </a:lnTo>
                  <a:lnTo>
                    <a:pt x="11343399" y="1580400"/>
                  </a:lnTo>
                  <a:lnTo>
                    <a:pt x="11351057" y="1578864"/>
                  </a:lnTo>
                  <a:lnTo>
                    <a:pt x="11357293" y="1574647"/>
                  </a:lnTo>
                  <a:lnTo>
                    <a:pt x="11361496" y="1568399"/>
                  </a:lnTo>
                  <a:lnTo>
                    <a:pt x="11363046" y="1560753"/>
                  </a:lnTo>
                  <a:close/>
                </a:path>
                <a:path w="14841219" h="10718800" extrusionOk="0">
                  <a:moveTo>
                    <a:pt x="11363046" y="1460665"/>
                  </a:moveTo>
                  <a:lnTo>
                    <a:pt x="11361496" y="1453019"/>
                  </a:lnTo>
                  <a:lnTo>
                    <a:pt x="11357293" y="1446771"/>
                  </a:lnTo>
                  <a:lnTo>
                    <a:pt x="11351057" y="1442554"/>
                  </a:lnTo>
                  <a:lnTo>
                    <a:pt x="11343399" y="1441018"/>
                  </a:lnTo>
                  <a:lnTo>
                    <a:pt x="11335753" y="1442554"/>
                  </a:lnTo>
                  <a:lnTo>
                    <a:pt x="11329505" y="1446771"/>
                  </a:lnTo>
                  <a:lnTo>
                    <a:pt x="11325301" y="1453019"/>
                  </a:lnTo>
                  <a:lnTo>
                    <a:pt x="11323752" y="1460665"/>
                  </a:lnTo>
                  <a:lnTo>
                    <a:pt x="11325301" y="1468310"/>
                  </a:lnTo>
                  <a:lnTo>
                    <a:pt x="11329505" y="1474558"/>
                  </a:lnTo>
                  <a:lnTo>
                    <a:pt x="11335753" y="1478762"/>
                  </a:lnTo>
                  <a:lnTo>
                    <a:pt x="11343399" y="1480312"/>
                  </a:lnTo>
                  <a:lnTo>
                    <a:pt x="11351057" y="1478762"/>
                  </a:lnTo>
                  <a:lnTo>
                    <a:pt x="11357293" y="1474558"/>
                  </a:lnTo>
                  <a:lnTo>
                    <a:pt x="11361496" y="1468310"/>
                  </a:lnTo>
                  <a:lnTo>
                    <a:pt x="11363046" y="1460665"/>
                  </a:lnTo>
                  <a:close/>
                </a:path>
                <a:path w="14841219" h="10718800" extrusionOk="0">
                  <a:moveTo>
                    <a:pt x="11363046" y="1360576"/>
                  </a:moveTo>
                  <a:lnTo>
                    <a:pt x="11361496" y="1352918"/>
                  </a:lnTo>
                  <a:lnTo>
                    <a:pt x="11357293" y="1346669"/>
                  </a:lnTo>
                  <a:lnTo>
                    <a:pt x="11351057" y="1342466"/>
                  </a:lnTo>
                  <a:lnTo>
                    <a:pt x="11343399" y="1340916"/>
                  </a:lnTo>
                  <a:lnTo>
                    <a:pt x="11335753" y="1342466"/>
                  </a:lnTo>
                  <a:lnTo>
                    <a:pt x="11329505" y="1346669"/>
                  </a:lnTo>
                  <a:lnTo>
                    <a:pt x="11325301" y="1352918"/>
                  </a:lnTo>
                  <a:lnTo>
                    <a:pt x="11323752" y="1360576"/>
                  </a:lnTo>
                  <a:lnTo>
                    <a:pt x="11325301" y="1368221"/>
                  </a:lnTo>
                  <a:lnTo>
                    <a:pt x="11329505" y="1374457"/>
                  </a:lnTo>
                  <a:lnTo>
                    <a:pt x="11335753" y="1378673"/>
                  </a:lnTo>
                  <a:lnTo>
                    <a:pt x="11343399" y="1380210"/>
                  </a:lnTo>
                  <a:lnTo>
                    <a:pt x="11351057" y="1378673"/>
                  </a:lnTo>
                  <a:lnTo>
                    <a:pt x="11357293" y="1374457"/>
                  </a:lnTo>
                  <a:lnTo>
                    <a:pt x="11361496" y="1368221"/>
                  </a:lnTo>
                  <a:lnTo>
                    <a:pt x="11363046" y="1360576"/>
                  </a:lnTo>
                  <a:close/>
                </a:path>
                <a:path w="14841219" h="10718800" extrusionOk="0">
                  <a:moveTo>
                    <a:pt x="11363046" y="1260475"/>
                  </a:moveTo>
                  <a:lnTo>
                    <a:pt x="11361496" y="1252829"/>
                  </a:lnTo>
                  <a:lnTo>
                    <a:pt x="11357293" y="1246581"/>
                  </a:lnTo>
                  <a:lnTo>
                    <a:pt x="11351057" y="1242364"/>
                  </a:lnTo>
                  <a:lnTo>
                    <a:pt x="11343399" y="1240815"/>
                  </a:lnTo>
                  <a:lnTo>
                    <a:pt x="11335753" y="1242364"/>
                  </a:lnTo>
                  <a:lnTo>
                    <a:pt x="11329505" y="1246581"/>
                  </a:lnTo>
                  <a:lnTo>
                    <a:pt x="11325301" y="1252829"/>
                  </a:lnTo>
                  <a:lnTo>
                    <a:pt x="11323752" y="1260475"/>
                  </a:lnTo>
                  <a:lnTo>
                    <a:pt x="11325301" y="1268120"/>
                  </a:lnTo>
                  <a:lnTo>
                    <a:pt x="11329505" y="1274368"/>
                  </a:lnTo>
                  <a:lnTo>
                    <a:pt x="11335753" y="1278572"/>
                  </a:lnTo>
                  <a:lnTo>
                    <a:pt x="11343399" y="1280109"/>
                  </a:lnTo>
                  <a:lnTo>
                    <a:pt x="11351057" y="1278572"/>
                  </a:lnTo>
                  <a:lnTo>
                    <a:pt x="11357293" y="1274368"/>
                  </a:lnTo>
                  <a:lnTo>
                    <a:pt x="11361496" y="1268120"/>
                  </a:lnTo>
                  <a:lnTo>
                    <a:pt x="11363046" y="1260475"/>
                  </a:lnTo>
                  <a:close/>
                </a:path>
                <a:path w="14841219" h="10718800" extrusionOk="0">
                  <a:moveTo>
                    <a:pt x="11363046" y="1160373"/>
                  </a:moveTo>
                  <a:lnTo>
                    <a:pt x="11361496" y="1152728"/>
                  </a:lnTo>
                  <a:lnTo>
                    <a:pt x="11357293" y="1146492"/>
                  </a:lnTo>
                  <a:lnTo>
                    <a:pt x="11351057" y="1142276"/>
                  </a:lnTo>
                  <a:lnTo>
                    <a:pt x="11343399" y="1140739"/>
                  </a:lnTo>
                  <a:lnTo>
                    <a:pt x="11335753" y="1142276"/>
                  </a:lnTo>
                  <a:lnTo>
                    <a:pt x="11329505" y="1146492"/>
                  </a:lnTo>
                  <a:lnTo>
                    <a:pt x="11325301" y="1152728"/>
                  </a:lnTo>
                  <a:lnTo>
                    <a:pt x="11323752" y="1160373"/>
                  </a:lnTo>
                  <a:lnTo>
                    <a:pt x="11325301" y="1168019"/>
                  </a:lnTo>
                  <a:lnTo>
                    <a:pt x="11329505" y="1174267"/>
                  </a:lnTo>
                  <a:lnTo>
                    <a:pt x="11335753" y="1178483"/>
                  </a:lnTo>
                  <a:lnTo>
                    <a:pt x="11343399" y="1180020"/>
                  </a:lnTo>
                  <a:lnTo>
                    <a:pt x="11351057" y="1178483"/>
                  </a:lnTo>
                  <a:lnTo>
                    <a:pt x="11357293" y="1174267"/>
                  </a:lnTo>
                  <a:lnTo>
                    <a:pt x="11361496" y="1168019"/>
                  </a:lnTo>
                  <a:lnTo>
                    <a:pt x="11363046" y="1160373"/>
                  </a:lnTo>
                  <a:close/>
                </a:path>
                <a:path w="14841219" h="10718800" extrusionOk="0">
                  <a:moveTo>
                    <a:pt x="11363046" y="1060272"/>
                  </a:moveTo>
                  <a:lnTo>
                    <a:pt x="11361496" y="1052626"/>
                  </a:lnTo>
                  <a:lnTo>
                    <a:pt x="11357293" y="1046378"/>
                  </a:lnTo>
                  <a:lnTo>
                    <a:pt x="11351057" y="1042174"/>
                  </a:lnTo>
                  <a:lnTo>
                    <a:pt x="11343399" y="1040625"/>
                  </a:lnTo>
                  <a:lnTo>
                    <a:pt x="11335753" y="1042174"/>
                  </a:lnTo>
                  <a:lnTo>
                    <a:pt x="11329505" y="1046378"/>
                  </a:lnTo>
                  <a:lnTo>
                    <a:pt x="11325301" y="1052626"/>
                  </a:lnTo>
                  <a:lnTo>
                    <a:pt x="11323752" y="1060272"/>
                  </a:lnTo>
                  <a:lnTo>
                    <a:pt x="11325301" y="1067930"/>
                  </a:lnTo>
                  <a:lnTo>
                    <a:pt x="11329505" y="1074166"/>
                  </a:lnTo>
                  <a:lnTo>
                    <a:pt x="11335753" y="1078382"/>
                  </a:lnTo>
                  <a:lnTo>
                    <a:pt x="11343399" y="1079919"/>
                  </a:lnTo>
                  <a:lnTo>
                    <a:pt x="11351057" y="1078382"/>
                  </a:lnTo>
                  <a:lnTo>
                    <a:pt x="11357293" y="1074166"/>
                  </a:lnTo>
                  <a:lnTo>
                    <a:pt x="11361496" y="1067930"/>
                  </a:lnTo>
                  <a:lnTo>
                    <a:pt x="11363046" y="1060272"/>
                  </a:lnTo>
                  <a:close/>
                </a:path>
                <a:path w="14841219" h="10718800" extrusionOk="0">
                  <a:moveTo>
                    <a:pt x="11363046" y="960170"/>
                  </a:moveTo>
                  <a:lnTo>
                    <a:pt x="11361496" y="952525"/>
                  </a:lnTo>
                  <a:lnTo>
                    <a:pt x="11357293" y="946289"/>
                  </a:lnTo>
                  <a:lnTo>
                    <a:pt x="11351044" y="942073"/>
                  </a:lnTo>
                  <a:lnTo>
                    <a:pt x="11343399" y="940536"/>
                  </a:lnTo>
                  <a:lnTo>
                    <a:pt x="11335753" y="942073"/>
                  </a:lnTo>
                  <a:lnTo>
                    <a:pt x="11329505" y="946289"/>
                  </a:lnTo>
                  <a:lnTo>
                    <a:pt x="11325301" y="952525"/>
                  </a:lnTo>
                  <a:lnTo>
                    <a:pt x="11323752" y="960170"/>
                  </a:lnTo>
                  <a:lnTo>
                    <a:pt x="11325301" y="967828"/>
                  </a:lnTo>
                  <a:lnTo>
                    <a:pt x="11329505" y="974077"/>
                  </a:lnTo>
                  <a:lnTo>
                    <a:pt x="11335753" y="978281"/>
                  </a:lnTo>
                  <a:lnTo>
                    <a:pt x="11343399" y="979830"/>
                  </a:lnTo>
                  <a:lnTo>
                    <a:pt x="11351044" y="978281"/>
                  </a:lnTo>
                  <a:lnTo>
                    <a:pt x="11357293" y="974077"/>
                  </a:lnTo>
                  <a:lnTo>
                    <a:pt x="11361496" y="967828"/>
                  </a:lnTo>
                  <a:lnTo>
                    <a:pt x="11363046" y="960170"/>
                  </a:lnTo>
                  <a:close/>
                </a:path>
                <a:path w="14841219" h="10718800" extrusionOk="0">
                  <a:moveTo>
                    <a:pt x="11363046" y="860094"/>
                  </a:moveTo>
                  <a:lnTo>
                    <a:pt x="11361496" y="852436"/>
                  </a:lnTo>
                  <a:lnTo>
                    <a:pt x="11357293" y="846201"/>
                  </a:lnTo>
                  <a:lnTo>
                    <a:pt x="11351044" y="841984"/>
                  </a:lnTo>
                  <a:lnTo>
                    <a:pt x="11343399" y="840435"/>
                  </a:lnTo>
                  <a:lnTo>
                    <a:pt x="11335753" y="841984"/>
                  </a:lnTo>
                  <a:lnTo>
                    <a:pt x="11329505" y="846201"/>
                  </a:lnTo>
                  <a:lnTo>
                    <a:pt x="11325301" y="852436"/>
                  </a:lnTo>
                  <a:lnTo>
                    <a:pt x="11323752" y="860094"/>
                  </a:lnTo>
                  <a:lnTo>
                    <a:pt x="11325301" y="867740"/>
                  </a:lnTo>
                  <a:lnTo>
                    <a:pt x="11329505" y="873975"/>
                  </a:lnTo>
                  <a:lnTo>
                    <a:pt x="11335753" y="878192"/>
                  </a:lnTo>
                  <a:lnTo>
                    <a:pt x="11343399" y="879729"/>
                  </a:lnTo>
                  <a:lnTo>
                    <a:pt x="11351044" y="878192"/>
                  </a:lnTo>
                  <a:lnTo>
                    <a:pt x="11357293" y="873975"/>
                  </a:lnTo>
                  <a:lnTo>
                    <a:pt x="11361496" y="867740"/>
                  </a:lnTo>
                  <a:lnTo>
                    <a:pt x="11363046" y="860094"/>
                  </a:lnTo>
                  <a:close/>
                </a:path>
                <a:path w="14841219" h="10718800" extrusionOk="0">
                  <a:moveTo>
                    <a:pt x="11363046" y="759980"/>
                  </a:moveTo>
                  <a:lnTo>
                    <a:pt x="11361496" y="752348"/>
                  </a:lnTo>
                  <a:lnTo>
                    <a:pt x="11357293" y="746099"/>
                  </a:lnTo>
                  <a:lnTo>
                    <a:pt x="11351044" y="741895"/>
                  </a:lnTo>
                  <a:lnTo>
                    <a:pt x="11343399" y="740346"/>
                  </a:lnTo>
                  <a:lnTo>
                    <a:pt x="11335753" y="741895"/>
                  </a:lnTo>
                  <a:lnTo>
                    <a:pt x="11329505" y="746099"/>
                  </a:lnTo>
                  <a:lnTo>
                    <a:pt x="11325301" y="752348"/>
                  </a:lnTo>
                  <a:lnTo>
                    <a:pt x="11323752" y="759980"/>
                  </a:lnTo>
                  <a:lnTo>
                    <a:pt x="11325301" y="767638"/>
                  </a:lnTo>
                  <a:lnTo>
                    <a:pt x="11329505" y="773887"/>
                  </a:lnTo>
                  <a:lnTo>
                    <a:pt x="11335753" y="778090"/>
                  </a:lnTo>
                  <a:lnTo>
                    <a:pt x="11343399" y="779627"/>
                  </a:lnTo>
                  <a:lnTo>
                    <a:pt x="11351044" y="778090"/>
                  </a:lnTo>
                  <a:lnTo>
                    <a:pt x="11357293" y="773887"/>
                  </a:lnTo>
                  <a:lnTo>
                    <a:pt x="11361496" y="767638"/>
                  </a:lnTo>
                  <a:lnTo>
                    <a:pt x="11363046" y="759980"/>
                  </a:lnTo>
                  <a:close/>
                </a:path>
                <a:path w="14841219" h="10718800" extrusionOk="0">
                  <a:moveTo>
                    <a:pt x="11363046" y="659904"/>
                  </a:moveTo>
                  <a:lnTo>
                    <a:pt x="11361496" y="652259"/>
                  </a:lnTo>
                  <a:lnTo>
                    <a:pt x="11357293" y="646010"/>
                  </a:lnTo>
                  <a:lnTo>
                    <a:pt x="11351044" y="641794"/>
                  </a:lnTo>
                  <a:lnTo>
                    <a:pt x="11343399" y="640245"/>
                  </a:lnTo>
                  <a:lnTo>
                    <a:pt x="11335753" y="641794"/>
                  </a:lnTo>
                  <a:lnTo>
                    <a:pt x="11329505" y="646010"/>
                  </a:lnTo>
                  <a:lnTo>
                    <a:pt x="11325301" y="652259"/>
                  </a:lnTo>
                  <a:lnTo>
                    <a:pt x="11323752" y="659904"/>
                  </a:lnTo>
                  <a:lnTo>
                    <a:pt x="11325301" y="667550"/>
                  </a:lnTo>
                  <a:lnTo>
                    <a:pt x="11329505" y="673785"/>
                  </a:lnTo>
                  <a:lnTo>
                    <a:pt x="11335753" y="678002"/>
                  </a:lnTo>
                  <a:lnTo>
                    <a:pt x="11343399" y="679551"/>
                  </a:lnTo>
                  <a:lnTo>
                    <a:pt x="11351044" y="678002"/>
                  </a:lnTo>
                  <a:lnTo>
                    <a:pt x="11357293" y="673785"/>
                  </a:lnTo>
                  <a:lnTo>
                    <a:pt x="11361496" y="667550"/>
                  </a:lnTo>
                  <a:lnTo>
                    <a:pt x="11363046" y="659904"/>
                  </a:lnTo>
                  <a:close/>
                </a:path>
                <a:path w="14841219" h="10718800" extrusionOk="0">
                  <a:moveTo>
                    <a:pt x="11363046" y="559803"/>
                  </a:moveTo>
                  <a:lnTo>
                    <a:pt x="11361496" y="552157"/>
                  </a:lnTo>
                  <a:lnTo>
                    <a:pt x="11357293" y="545909"/>
                  </a:lnTo>
                  <a:lnTo>
                    <a:pt x="11351044" y="541693"/>
                  </a:lnTo>
                  <a:lnTo>
                    <a:pt x="11343399" y="540156"/>
                  </a:lnTo>
                  <a:lnTo>
                    <a:pt x="11335753" y="541693"/>
                  </a:lnTo>
                  <a:lnTo>
                    <a:pt x="11329505" y="545909"/>
                  </a:lnTo>
                  <a:lnTo>
                    <a:pt x="11325301" y="552157"/>
                  </a:lnTo>
                  <a:lnTo>
                    <a:pt x="11323752" y="559803"/>
                  </a:lnTo>
                  <a:lnTo>
                    <a:pt x="11325301" y="567448"/>
                  </a:lnTo>
                  <a:lnTo>
                    <a:pt x="11329505" y="573697"/>
                  </a:lnTo>
                  <a:lnTo>
                    <a:pt x="11335753" y="577900"/>
                  </a:lnTo>
                  <a:lnTo>
                    <a:pt x="11343399" y="579450"/>
                  </a:lnTo>
                  <a:lnTo>
                    <a:pt x="11351044" y="577900"/>
                  </a:lnTo>
                  <a:lnTo>
                    <a:pt x="11357293" y="573697"/>
                  </a:lnTo>
                  <a:lnTo>
                    <a:pt x="11361496" y="567448"/>
                  </a:lnTo>
                  <a:lnTo>
                    <a:pt x="11363046" y="559803"/>
                  </a:lnTo>
                  <a:close/>
                </a:path>
                <a:path w="14841219" h="10718800" extrusionOk="0">
                  <a:moveTo>
                    <a:pt x="11437036" y="4208653"/>
                  </a:moveTo>
                  <a:lnTo>
                    <a:pt x="11435486" y="4201007"/>
                  </a:lnTo>
                  <a:lnTo>
                    <a:pt x="11431283" y="4194759"/>
                  </a:lnTo>
                  <a:lnTo>
                    <a:pt x="11425034" y="4190542"/>
                  </a:lnTo>
                  <a:lnTo>
                    <a:pt x="11417389" y="4188993"/>
                  </a:lnTo>
                  <a:lnTo>
                    <a:pt x="11409744" y="4190542"/>
                  </a:lnTo>
                  <a:lnTo>
                    <a:pt x="11403495" y="4194759"/>
                  </a:lnTo>
                  <a:lnTo>
                    <a:pt x="11399279" y="4201007"/>
                  </a:lnTo>
                  <a:lnTo>
                    <a:pt x="11397742" y="4208653"/>
                  </a:lnTo>
                  <a:lnTo>
                    <a:pt x="11399279" y="4216298"/>
                  </a:lnTo>
                  <a:lnTo>
                    <a:pt x="11403495" y="4222534"/>
                  </a:lnTo>
                  <a:lnTo>
                    <a:pt x="11409744" y="4226750"/>
                  </a:lnTo>
                  <a:lnTo>
                    <a:pt x="11417389" y="4228287"/>
                  </a:lnTo>
                  <a:lnTo>
                    <a:pt x="11425034" y="4226750"/>
                  </a:lnTo>
                  <a:lnTo>
                    <a:pt x="11431283" y="4222534"/>
                  </a:lnTo>
                  <a:lnTo>
                    <a:pt x="11435486" y="4216298"/>
                  </a:lnTo>
                  <a:lnTo>
                    <a:pt x="11437036" y="4208653"/>
                  </a:lnTo>
                  <a:close/>
                </a:path>
                <a:path w="14841219" h="10718800" extrusionOk="0">
                  <a:moveTo>
                    <a:pt x="11437036" y="4108551"/>
                  </a:moveTo>
                  <a:lnTo>
                    <a:pt x="11435486" y="4100906"/>
                  </a:lnTo>
                  <a:lnTo>
                    <a:pt x="11431283" y="4094657"/>
                  </a:lnTo>
                  <a:lnTo>
                    <a:pt x="11425034" y="4090441"/>
                  </a:lnTo>
                  <a:lnTo>
                    <a:pt x="11417389" y="4088904"/>
                  </a:lnTo>
                  <a:lnTo>
                    <a:pt x="11409744" y="4090441"/>
                  </a:lnTo>
                  <a:lnTo>
                    <a:pt x="11403495" y="4094657"/>
                  </a:lnTo>
                  <a:lnTo>
                    <a:pt x="11399279" y="4100906"/>
                  </a:lnTo>
                  <a:lnTo>
                    <a:pt x="11397742" y="4108551"/>
                  </a:lnTo>
                  <a:lnTo>
                    <a:pt x="11399279" y="4116197"/>
                  </a:lnTo>
                  <a:lnTo>
                    <a:pt x="11403495" y="4122432"/>
                  </a:lnTo>
                  <a:lnTo>
                    <a:pt x="11409744" y="4126649"/>
                  </a:lnTo>
                  <a:lnTo>
                    <a:pt x="11417389" y="4128198"/>
                  </a:lnTo>
                  <a:lnTo>
                    <a:pt x="11425034" y="4126649"/>
                  </a:lnTo>
                  <a:lnTo>
                    <a:pt x="11431283" y="4122432"/>
                  </a:lnTo>
                  <a:lnTo>
                    <a:pt x="11435486" y="4116197"/>
                  </a:lnTo>
                  <a:lnTo>
                    <a:pt x="11437036" y="4108551"/>
                  </a:lnTo>
                  <a:close/>
                </a:path>
                <a:path w="14841219" h="10718800" extrusionOk="0">
                  <a:moveTo>
                    <a:pt x="11437036" y="4008450"/>
                  </a:moveTo>
                  <a:lnTo>
                    <a:pt x="11435486" y="4000804"/>
                  </a:lnTo>
                  <a:lnTo>
                    <a:pt x="11431283" y="3994556"/>
                  </a:lnTo>
                  <a:lnTo>
                    <a:pt x="11425034" y="3990352"/>
                  </a:lnTo>
                  <a:lnTo>
                    <a:pt x="11417389" y="3988803"/>
                  </a:lnTo>
                  <a:lnTo>
                    <a:pt x="11409744" y="3990352"/>
                  </a:lnTo>
                  <a:lnTo>
                    <a:pt x="11403495" y="3994556"/>
                  </a:lnTo>
                  <a:lnTo>
                    <a:pt x="11399279" y="4000804"/>
                  </a:lnTo>
                  <a:lnTo>
                    <a:pt x="11397742" y="4008450"/>
                  </a:lnTo>
                  <a:lnTo>
                    <a:pt x="11399279" y="4016095"/>
                  </a:lnTo>
                  <a:lnTo>
                    <a:pt x="11403495" y="4022344"/>
                  </a:lnTo>
                  <a:lnTo>
                    <a:pt x="11409744" y="4026560"/>
                  </a:lnTo>
                  <a:lnTo>
                    <a:pt x="11417389" y="4028097"/>
                  </a:lnTo>
                  <a:lnTo>
                    <a:pt x="11425034" y="4026560"/>
                  </a:lnTo>
                  <a:lnTo>
                    <a:pt x="11431283" y="4022344"/>
                  </a:lnTo>
                  <a:lnTo>
                    <a:pt x="11435486" y="4016095"/>
                  </a:lnTo>
                  <a:lnTo>
                    <a:pt x="11437036" y="4008450"/>
                  </a:lnTo>
                  <a:close/>
                </a:path>
                <a:path w="14841219" h="10718800" extrusionOk="0">
                  <a:moveTo>
                    <a:pt x="11437036" y="3908361"/>
                  </a:moveTo>
                  <a:lnTo>
                    <a:pt x="11435486" y="3900716"/>
                  </a:lnTo>
                  <a:lnTo>
                    <a:pt x="11431283" y="3894467"/>
                  </a:lnTo>
                  <a:lnTo>
                    <a:pt x="11425034" y="3890251"/>
                  </a:lnTo>
                  <a:lnTo>
                    <a:pt x="11417389" y="3888714"/>
                  </a:lnTo>
                  <a:lnTo>
                    <a:pt x="11409744" y="3890251"/>
                  </a:lnTo>
                  <a:lnTo>
                    <a:pt x="11403495" y="3894467"/>
                  </a:lnTo>
                  <a:lnTo>
                    <a:pt x="11399279" y="3900716"/>
                  </a:lnTo>
                  <a:lnTo>
                    <a:pt x="11397742" y="3908361"/>
                  </a:lnTo>
                  <a:lnTo>
                    <a:pt x="11399279" y="3916007"/>
                  </a:lnTo>
                  <a:lnTo>
                    <a:pt x="11403495" y="3922255"/>
                  </a:lnTo>
                  <a:lnTo>
                    <a:pt x="11409744" y="3926459"/>
                  </a:lnTo>
                  <a:lnTo>
                    <a:pt x="11417389" y="3928008"/>
                  </a:lnTo>
                  <a:lnTo>
                    <a:pt x="11425034" y="3926459"/>
                  </a:lnTo>
                  <a:lnTo>
                    <a:pt x="11431283" y="3922255"/>
                  </a:lnTo>
                  <a:lnTo>
                    <a:pt x="11435486" y="3916007"/>
                  </a:lnTo>
                  <a:lnTo>
                    <a:pt x="11437036" y="3908361"/>
                  </a:lnTo>
                  <a:close/>
                </a:path>
                <a:path w="14841219" h="10718800" extrusionOk="0">
                  <a:moveTo>
                    <a:pt x="11437036" y="3808260"/>
                  </a:moveTo>
                  <a:lnTo>
                    <a:pt x="11435486" y="3800614"/>
                  </a:lnTo>
                  <a:lnTo>
                    <a:pt x="11431283" y="3794366"/>
                  </a:lnTo>
                  <a:lnTo>
                    <a:pt x="11425034" y="3790162"/>
                  </a:lnTo>
                  <a:lnTo>
                    <a:pt x="11417389" y="3788613"/>
                  </a:lnTo>
                  <a:lnTo>
                    <a:pt x="11409744" y="3790162"/>
                  </a:lnTo>
                  <a:lnTo>
                    <a:pt x="11403495" y="3794366"/>
                  </a:lnTo>
                  <a:lnTo>
                    <a:pt x="11399279" y="3800614"/>
                  </a:lnTo>
                  <a:lnTo>
                    <a:pt x="11397742" y="3808260"/>
                  </a:lnTo>
                  <a:lnTo>
                    <a:pt x="11399279" y="3815918"/>
                  </a:lnTo>
                  <a:lnTo>
                    <a:pt x="11403495" y="3822154"/>
                  </a:lnTo>
                  <a:lnTo>
                    <a:pt x="11409744" y="3826370"/>
                  </a:lnTo>
                  <a:lnTo>
                    <a:pt x="11417389" y="3827919"/>
                  </a:lnTo>
                  <a:lnTo>
                    <a:pt x="11425034" y="3826370"/>
                  </a:lnTo>
                  <a:lnTo>
                    <a:pt x="11431283" y="3822154"/>
                  </a:lnTo>
                  <a:lnTo>
                    <a:pt x="11435486" y="3815918"/>
                  </a:lnTo>
                  <a:lnTo>
                    <a:pt x="11437036" y="3808260"/>
                  </a:lnTo>
                  <a:close/>
                </a:path>
                <a:path w="14841219" h="10718800" extrusionOk="0">
                  <a:moveTo>
                    <a:pt x="11437036" y="3708158"/>
                  </a:moveTo>
                  <a:lnTo>
                    <a:pt x="11435486" y="3700513"/>
                  </a:lnTo>
                  <a:lnTo>
                    <a:pt x="11431283" y="3694277"/>
                  </a:lnTo>
                  <a:lnTo>
                    <a:pt x="11425034" y="3690061"/>
                  </a:lnTo>
                  <a:lnTo>
                    <a:pt x="11417389" y="3688524"/>
                  </a:lnTo>
                  <a:lnTo>
                    <a:pt x="11409744" y="3690061"/>
                  </a:lnTo>
                  <a:lnTo>
                    <a:pt x="11403495" y="3694277"/>
                  </a:lnTo>
                  <a:lnTo>
                    <a:pt x="11399279" y="3700513"/>
                  </a:lnTo>
                  <a:lnTo>
                    <a:pt x="11397742" y="3708158"/>
                  </a:lnTo>
                  <a:lnTo>
                    <a:pt x="11399279" y="3715816"/>
                  </a:lnTo>
                  <a:lnTo>
                    <a:pt x="11403495" y="3722052"/>
                  </a:lnTo>
                  <a:lnTo>
                    <a:pt x="11409744" y="3726269"/>
                  </a:lnTo>
                  <a:lnTo>
                    <a:pt x="11417389" y="3727805"/>
                  </a:lnTo>
                  <a:lnTo>
                    <a:pt x="11425034" y="3726269"/>
                  </a:lnTo>
                  <a:lnTo>
                    <a:pt x="11431283" y="3722052"/>
                  </a:lnTo>
                  <a:lnTo>
                    <a:pt x="11435486" y="3715816"/>
                  </a:lnTo>
                  <a:lnTo>
                    <a:pt x="11437036" y="3708158"/>
                  </a:lnTo>
                  <a:close/>
                </a:path>
                <a:path w="14841219" h="10718800" extrusionOk="0">
                  <a:moveTo>
                    <a:pt x="11437036" y="3608070"/>
                  </a:moveTo>
                  <a:lnTo>
                    <a:pt x="11435486" y="3600424"/>
                  </a:lnTo>
                  <a:lnTo>
                    <a:pt x="11431283" y="3594176"/>
                  </a:lnTo>
                  <a:lnTo>
                    <a:pt x="11425034" y="3589959"/>
                  </a:lnTo>
                  <a:lnTo>
                    <a:pt x="11417389" y="3588423"/>
                  </a:lnTo>
                  <a:lnTo>
                    <a:pt x="11409731" y="3589959"/>
                  </a:lnTo>
                  <a:lnTo>
                    <a:pt x="11403495" y="3594176"/>
                  </a:lnTo>
                  <a:lnTo>
                    <a:pt x="11399279" y="3600424"/>
                  </a:lnTo>
                  <a:lnTo>
                    <a:pt x="11397742" y="3608070"/>
                  </a:lnTo>
                  <a:lnTo>
                    <a:pt x="11399279" y="3615715"/>
                  </a:lnTo>
                  <a:lnTo>
                    <a:pt x="11403495" y="3621963"/>
                  </a:lnTo>
                  <a:lnTo>
                    <a:pt x="11409731" y="3626167"/>
                  </a:lnTo>
                  <a:lnTo>
                    <a:pt x="11417389" y="3627717"/>
                  </a:lnTo>
                  <a:lnTo>
                    <a:pt x="11425034" y="3626167"/>
                  </a:lnTo>
                  <a:lnTo>
                    <a:pt x="11431283" y="3621963"/>
                  </a:lnTo>
                  <a:lnTo>
                    <a:pt x="11435486" y="3615715"/>
                  </a:lnTo>
                  <a:lnTo>
                    <a:pt x="11437036" y="3608070"/>
                  </a:lnTo>
                  <a:close/>
                </a:path>
                <a:path w="14841219" h="10718800" extrusionOk="0">
                  <a:moveTo>
                    <a:pt x="11437036" y="3507981"/>
                  </a:moveTo>
                  <a:lnTo>
                    <a:pt x="11435486" y="3500323"/>
                  </a:lnTo>
                  <a:lnTo>
                    <a:pt x="11431283" y="3494074"/>
                  </a:lnTo>
                  <a:lnTo>
                    <a:pt x="11425034" y="3489871"/>
                  </a:lnTo>
                  <a:lnTo>
                    <a:pt x="11417389" y="3488321"/>
                  </a:lnTo>
                  <a:lnTo>
                    <a:pt x="11409731" y="3489871"/>
                  </a:lnTo>
                  <a:lnTo>
                    <a:pt x="11403495" y="3494074"/>
                  </a:lnTo>
                  <a:lnTo>
                    <a:pt x="11399279" y="3500323"/>
                  </a:lnTo>
                  <a:lnTo>
                    <a:pt x="11397742" y="3507981"/>
                  </a:lnTo>
                  <a:lnTo>
                    <a:pt x="11399279" y="3515626"/>
                  </a:lnTo>
                  <a:lnTo>
                    <a:pt x="11403495" y="3521862"/>
                  </a:lnTo>
                  <a:lnTo>
                    <a:pt x="11409731" y="3526078"/>
                  </a:lnTo>
                  <a:lnTo>
                    <a:pt x="11417389" y="3527615"/>
                  </a:lnTo>
                  <a:lnTo>
                    <a:pt x="11425034" y="3526078"/>
                  </a:lnTo>
                  <a:lnTo>
                    <a:pt x="11431283" y="3521862"/>
                  </a:lnTo>
                  <a:lnTo>
                    <a:pt x="11435486" y="3515626"/>
                  </a:lnTo>
                  <a:lnTo>
                    <a:pt x="11437036" y="3507981"/>
                  </a:lnTo>
                  <a:close/>
                </a:path>
                <a:path w="14841219" h="10718800" extrusionOk="0">
                  <a:moveTo>
                    <a:pt x="11437036" y="3407880"/>
                  </a:moveTo>
                  <a:lnTo>
                    <a:pt x="11435486" y="3400234"/>
                  </a:lnTo>
                  <a:lnTo>
                    <a:pt x="11431283" y="3393986"/>
                  </a:lnTo>
                  <a:lnTo>
                    <a:pt x="11425034" y="3389769"/>
                  </a:lnTo>
                  <a:lnTo>
                    <a:pt x="11417389" y="3388233"/>
                  </a:lnTo>
                  <a:lnTo>
                    <a:pt x="11409744" y="3389769"/>
                  </a:lnTo>
                  <a:lnTo>
                    <a:pt x="11403495" y="3393986"/>
                  </a:lnTo>
                  <a:lnTo>
                    <a:pt x="11399279" y="3400234"/>
                  </a:lnTo>
                  <a:lnTo>
                    <a:pt x="11397742" y="3407880"/>
                  </a:lnTo>
                  <a:lnTo>
                    <a:pt x="11399279" y="3415525"/>
                  </a:lnTo>
                  <a:lnTo>
                    <a:pt x="11403495" y="3421773"/>
                  </a:lnTo>
                  <a:lnTo>
                    <a:pt x="11409744" y="3425990"/>
                  </a:lnTo>
                  <a:lnTo>
                    <a:pt x="11417389" y="3427526"/>
                  </a:lnTo>
                  <a:lnTo>
                    <a:pt x="11425034" y="3425990"/>
                  </a:lnTo>
                  <a:lnTo>
                    <a:pt x="11431283" y="3421773"/>
                  </a:lnTo>
                  <a:lnTo>
                    <a:pt x="11435486" y="3415525"/>
                  </a:lnTo>
                  <a:lnTo>
                    <a:pt x="11437036" y="3407880"/>
                  </a:lnTo>
                  <a:close/>
                </a:path>
                <a:path w="14841219" h="10718800" extrusionOk="0">
                  <a:moveTo>
                    <a:pt x="11437036" y="3307778"/>
                  </a:moveTo>
                  <a:lnTo>
                    <a:pt x="11435486" y="3300133"/>
                  </a:lnTo>
                  <a:lnTo>
                    <a:pt x="11431283" y="3293884"/>
                  </a:lnTo>
                  <a:lnTo>
                    <a:pt x="11425034" y="3289681"/>
                  </a:lnTo>
                  <a:lnTo>
                    <a:pt x="11417389" y="3288131"/>
                  </a:lnTo>
                  <a:lnTo>
                    <a:pt x="11409744" y="3289681"/>
                  </a:lnTo>
                  <a:lnTo>
                    <a:pt x="11403495" y="3293884"/>
                  </a:lnTo>
                  <a:lnTo>
                    <a:pt x="11399279" y="3300133"/>
                  </a:lnTo>
                  <a:lnTo>
                    <a:pt x="11397742" y="3307778"/>
                  </a:lnTo>
                  <a:lnTo>
                    <a:pt x="11399279" y="3315424"/>
                  </a:lnTo>
                  <a:lnTo>
                    <a:pt x="11403495" y="3321672"/>
                  </a:lnTo>
                  <a:lnTo>
                    <a:pt x="11409744" y="3325888"/>
                  </a:lnTo>
                  <a:lnTo>
                    <a:pt x="11417389" y="3327425"/>
                  </a:lnTo>
                  <a:lnTo>
                    <a:pt x="11425034" y="3325888"/>
                  </a:lnTo>
                  <a:lnTo>
                    <a:pt x="11431283" y="3321672"/>
                  </a:lnTo>
                  <a:lnTo>
                    <a:pt x="11435486" y="3315424"/>
                  </a:lnTo>
                  <a:lnTo>
                    <a:pt x="11437036" y="3307778"/>
                  </a:lnTo>
                  <a:close/>
                </a:path>
                <a:path w="14841219" h="10718800" extrusionOk="0">
                  <a:moveTo>
                    <a:pt x="11437036" y="3207677"/>
                  </a:moveTo>
                  <a:lnTo>
                    <a:pt x="11435486" y="3200031"/>
                  </a:lnTo>
                  <a:lnTo>
                    <a:pt x="11431283" y="3193796"/>
                  </a:lnTo>
                  <a:lnTo>
                    <a:pt x="11425034" y="3189579"/>
                  </a:lnTo>
                  <a:lnTo>
                    <a:pt x="11417389" y="3188030"/>
                  </a:lnTo>
                  <a:lnTo>
                    <a:pt x="11409744" y="3189579"/>
                  </a:lnTo>
                  <a:lnTo>
                    <a:pt x="11403495" y="3193796"/>
                  </a:lnTo>
                  <a:lnTo>
                    <a:pt x="11399279" y="3200031"/>
                  </a:lnTo>
                  <a:lnTo>
                    <a:pt x="11397742" y="3207677"/>
                  </a:lnTo>
                  <a:lnTo>
                    <a:pt x="11399279" y="3215335"/>
                  </a:lnTo>
                  <a:lnTo>
                    <a:pt x="11403495" y="3221571"/>
                  </a:lnTo>
                  <a:lnTo>
                    <a:pt x="11409744" y="3225787"/>
                  </a:lnTo>
                  <a:lnTo>
                    <a:pt x="11417389" y="3227324"/>
                  </a:lnTo>
                  <a:lnTo>
                    <a:pt x="11425034" y="3225787"/>
                  </a:lnTo>
                  <a:lnTo>
                    <a:pt x="11431283" y="3221571"/>
                  </a:lnTo>
                  <a:lnTo>
                    <a:pt x="11435486" y="3215335"/>
                  </a:lnTo>
                  <a:lnTo>
                    <a:pt x="11437036" y="3207677"/>
                  </a:lnTo>
                  <a:close/>
                </a:path>
                <a:path w="14841219" h="10718800" extrusionOk="0">
                  <a:moveTo>
                    <a:pt x="11437036" y="3107588"/>
                  </a:moveTo>
                  <a:lnTo>
                    <a:pt x="11435486" y="3099943"/>
                  </a:lnTo>
                  <a:lnTo>
                    <a:pt x="11431283" y="3093694"/>
                  </a:lnTo>
                  <a:lnTo>
                    <a:pt x="11425034" y="3089478"/>
                  </a:lnTo>
                  <a:lnTo>
                    <a:pt x="11417389" y="3087941"/>
                  </a:lnTo>
                  <a:lnTo>
                    <a:pt x="11409744" y="3089478"/>
                  </a:lnTo>
                  <a:lnTo>
                    <a:pt x="11403495" y="3093694"/>
                  </a:lnTo>
                  <a:lnTo>
                    <a:pt x="11399279" y="3099943"/>
                  </a:lnTo>
                  <a:lnTo>
                    <a:pt x="11397742" y="3107588"/>
                  </a:lnTo>
                  <a:lnTo>
                    <a:pt x="11399279" y="3115233"/>
                  </a:lnTo>
                  <a:lnTo>
                    <a:pt x="11403495" y="3121482"/>
                  </a:lnTo>
                  <a:lnTo>
                    <a:pt x="11409744" y="3125686"/>
                  </a:lnTo>
                  <a:lnTo>
                    <a:pt x="11417389" y="3127222"/>
                  </a:lnTo>
                  <a:lnTo>
                    <a:pt x="11425034" y="3125686"/>
                  </a:lnTo>
                  <a:lnTo>
                    <a:pt x="11431283" y="3121482"/>
                  </a:lnTo>
                  <a:lnTo>
                    <a:pt x="11435486" y="3115233"/>
                  </a:lnTo>
                  <a:lnTo>
                    <a:pt x="11437036" y="3107588"/>
                  </a:lnTo>
                  <a:close/>
                </a:path>
                <a:path w="14841219" h="10718800" extrusionOk="0">
                  <a:moveTo>
                    <a:pt x="11437036" y="3007487"/>
                  </a:moveTo>
                  <a:lnTo>
                    <a:pt x="11435486" y="2999841"/>
                  </a:lnTo>
                  <a:lnTo>
                    <a:pt x="11431283" y="2993593"/>
                  </a:lnTo>
                  <a:lnTo>
                    <a:pt x="11425034" y="2989389"/>
                  </a:lnTo>
                  <a:lnTo>
                    <a:pt x="11417389" y="2987840"/>
                  </a:lnTo>
                  <a:lnTo>
                    <a:pt x="11409744" y="2989389"/>
                  </a:lnTo>
                  <a:lnTo>
                    <a:pt x="11403495" y="2993593"/>
                  </a:lnTo>
                  <a:lnTo>
                    <a:pt x="11399279" y="2999841"/>
                  </a:lnTo>
                  <a:lnTo>
                    <a:pt x="11397742" y="3007487"/>
                  </a:lnTo>
                  <a:lnTo>
                    <a:pt x="11399279" y="3015145"/>
                  </a:lnTo>
                  <a:lnTo>
                    <a:pt x="11403495" y="3021380"/>
                  </a:lnTo>
                  <a:lnTo>
                    <a:pt x="11409744" y="3025584"/>
                  </a:lnTo>
                  <a:lnTo>
                    <a:pt x="11417389" y="3027121"/>
                  </a:lnTo>
                  <a:lnTo>
                    <a:pt x="11425034" y="3025584"/>
                  </a:lnTo>
                  <a:lnTo>
                    <a:pt x="11431283" y="3021380"/>
                  </a:lnTo>
                  <a:lnTo>
                    <a:pt x="11435486" y="3015145"/>
                  </a:lnTo>
                  <a:lnTo>
                    <a:pt x="11437036" y="3007487"/>
                  </a:lnTo>
                  <a:close/>
                </a:path>
                <a:path w="14841219" h="10718800" extrusionOk="0">
                  <a:moveTo>
                    <a:pt x="11437036" y="2907398"/>
                  </a:moveTo>
                  <a:lnTo>
                    <a:pt x="11435486" y="2899753"/>
                  </a:lnTo>
                  <a:lnTo>
                    <a:pt x="11431283" y="2893504"/>
                  </a:lnTo>
                  <a:lnTo>
                    <a:pt x="11425034" y="2889300"/>
                  </a:lnTo>
                  <a:lnTo>
                    <a:pt x="11417389" y="2887751"/>
                  </a:lnTo>
                  <a:lnTo>
                    <a:pt x="11409744" y="2889300"/>
                  </a:lnTo>
                  <a:lnTo>
                    <a:pt x="11403495" y="2893504"/>
                  </a:lnTo>
                  <a:lnTo>
                    <a:pt x="11399279" y="2899753"/>
                  </a:lnTo>
                  <a:lnTo>
                    <a:pt x="11397742" y="2907398"/>
                  </a:lnTo>
                  <a:lnTo>
                    <a:pt x="11399279" y="2915043"/>
                  </a:lnTo>
                  <a:lnTo>
                    <a:pt x="11403495" y="2921292"/>
                  </a:lnTo>
                  <a:lnTo>
                    <a:pt x="11409744" y="2925495"/>
                  </a:lnTo>
                  <a:lnTo>
                    <a:pt x="11417389" y="2927045"/>
                  </a:lnTo>
                  <a:lnTo>
                    <a:pt x="11425034" y="2925495"/>
                  </a:lnTo>
                  <a:lnTo>
                    <a:pt x="11431283" y="2921292"/>
                  </a:lnTo>
                  <a:lnTo>
                    <a:pt x="11435486" y="2915043"/>
                  </a:lnTo>
                  <a:lnTo>
                    <a:pt x="11437036" y="2907398"/>
                  </a:lnTo>
                  <a:close/>
                </a:path>
                <a:path w="14841219" h="10718800" extrusionOk="0">
                  <a:moveTo>
                    <a:pt x="11437036" y="2807309"/>
                  </a:moveTo>
                  <a:lnTo>
                    <a:pt x="11435486" y="2799651"/>
                  </a:lnTo>
                  <a:lnTo>
                    <a:pt x="11431283" y="2793403"/>
                  </a:lnTo>
                  <a:lnTo>
                    <a:pt x="11425034" y="2789199"/>
                  </a:lnTo>
                  <a:lnTo>
                    <a:pt x="11417389" y="2787650"/>
                  </a:lnTo>
                  <a:lnTo>
                    <a:pt x="11409744" y="2789199"/>
                  </a:lnTo>
                  <a:lnTo>
                    <a:pt x="11403495" y="2793403"/>
                  </a:lnTo>
                  <a:lnTo>
                    <a:pt x="11399279" y="2799651"/>
                  </a:lnTo>
                  <a:lnTo>
                    <a:pt x="11397742" y="2807309"/>
                  </a:lnTo>
                  <a:lnTo>
                    <a:pt x="11399279" y="2814955"/>
                  </a:lnTo>
                  <a:lnTo>
                    <a:pt x="11403495" y="2821190"/>
                  </a:lnTo>
                  <a:lnTo>
                    <a:pt x="11409744" y="2825407"/>
                  </a:lnTo>
                  <a:lnTo>
                    <a:pt x="11417389" y="2826956"/>
                  </a:lnTo>
                  <a:lnTo>
                    <a:pt x="11425034" y="2825407"/>
                  </a:lnTo>
                  <a:lnTo>
                    <a:pt x="11431283" y="2821190"/>
                  </a:lnTo>
                  <a:lnTo>
                    <a:pt x="11435486" y="2814955"/>
                  </a:lnTo>
                  <a:lnTo>
                    <a:pt x="11437036" y="2807309"/>
                  </a:lnTo>
                  <a:close/>
                </a:path>
                <a:path w="14841219" h="10718800" extrusionOk="0">
                  <a:moveTo>
                    <a:pt x="11437036" y="2607106"/>
                  </a:moveTo>
                  <a:lnTo>
                    <a:pt x="11435486" y="2599461"/>
                  </a:lnTo>
                  <a:lnTo>
                    <a:pt x="11431283" y="2593213"/>
                  </a:lnTo>
                  <a:lnTo>
                    <a:pt x="11425034" y="2589009"/>
                  </a:lnTo>
                  <a:lnTo>
                    <a:pt x="11417389" y="2587460"/>
                  </a:lnTo>
                  <a:lnTo>
                    <a:pt x="11409744" y="2589009"/>
                  </a:lnTo>
                  <a:lnTo>
                    <a:pt x="11403495" y="2593213"/>
                  </a:lnTo>
                  <a:lnTo>
                    <a:pt x="11399279" y="2599461"/>
                  </a:lnTo>
                  <a:lnTo>
                    <a:pt x="11397742" y="2607106"/>
                  </a:lnTo>
                  <a:lnTo>
                    <a:pt x="11399279" y="2614752"/>
                  </a:lnTo>
                  <a:lnTo>
                    <a:pt x="11403495" y="2621000"/>
                  </a:lnTo>
                  <a:lnTo>
                    <a:pt x="11409744" y="2625204"/>
                  </a:lnTo>
                  <a:lnTo>
                    <a:pt x="11417389" y="2626753"/>
                  </a:lnTo>
                  <a:lnTo>
                    <a:pt x="11425034" y="2625204"/>
                  </a:lnTo>
                  <a:lnTo>
                    <a:pt x="11431283" y="2621000"/>
                  </a:lnTo>
                  <a:lnTo>
                    <a:pt x="11435486" y="2614752"/>
                  </a:lnTo>
                  <a:lnTo>
                    <a:pt x="11437036" y="2607106"/>
                  </a:lnTo>
                  <a:close/>
                </a:path>
                <a:path w="14841219" h="10718800" extrusionOk="0">
                  <a:moveTo>
                    <a:pt x="11437036" y="2507018"/>
                  </a:moveTo>
                  <a:lnTo>
                    <a:pt x="11435486" y="2499360"/>
                  </a:lnTo>
                  <a:lnTo>
                    <a:pt x="11431283" y="2493111"/>
                  </a:lnTo>
                  <a:lnTo>
                    <a:pt x="11425034" y="2488908"/>
                  </a:lnTo>
                  <a:lnTo>
                    <a:pt x="11417389" y="2487358"/>
                  </a:lnTo>
                  <a:lnTo>
                    <a:pt x="11409744" y="2488908"/>
                  </a:lnTo>
                  <a:lnTo>
                    <a:pt x="11403495" y="2493111"/>
                  </a:lnTo>
                  <a:lnTo>
                    <a:pt x="11399279" y="2499360"/>
                  </a:lnTo>
                  <a:lnTo>
                    <a:pt x="11397742" y="2507018"/>
                  </a:lnTo>
                  <a:lnTo>
                    <a:pt x="11399279" y="2514663"/>
                  </a:lnTo>
                  <a:lnTo>
                    <a:pt x="11403495" y="2520912"/>
                  </a:lnTo>
                  <a:lnTo>
                    <a:pt x="11409744" y="2525115"/>
                  </a:lnTo>
                  <a:lnTo>
                    <a:pt x="11417389" y="2526665"/>
                  </a:lnTo>
                  <a:lnTo>
                    <a:pt x="11425034" y="2525115"/>
                  </a:lnTo>
                  <a:lnTo>
                    <a:pt x="11431283" y="2520912"/>
                  </a:lnTo>
                  <a:lnTo>
                    <a:pt x="11435486" y="2514663"/>
                  </a:lnTo>
                  <a:lnTo>
                    <a:pt x="11437036" y="2507018"/>
                  </a:lnTo>
                  <a:close/>
                </a:path>
                <a:path w="14841219" h="10718800" extrusionOk="0">
                  <a:moveTo>
                    <a:pt x="11437036" y="2406929"/>
                  </a:moveTo>
                  <a:lnTo>
                    <a:pt x="11435486" y="2399271"/>
                  </a:lnTo>
                  <a:lnTo>
                    <a:pt x="11431283" y="2393023"/>
                  </a:lnTo>
                  <a:lnTo>
                    <a:pt x="11425034" y="2388806"/>
                  </a:lnTo>
                  <a:lnTo>
                    <a:pt x="11417389" y="2387269"/>
                  </a:lnTo>
                  <a:lnTo>
                    <a:pt x="11409744" y="2388806"/>
                  </a:lnTo>
                  <a:lnTo>
                    <a:pt x="11403495" y="2393023"/>
                  </a:lnTo>
                  <a:lnTo>
                    <a:pt x="11399279" y="2399271"/>
                  </a:lnTo>
                  <a:lnTo>
                    <a:pt x="11397742" y="2406929"/>
                  </a:lnTo>
                  <a:lnTo>
                    <a:pt x="11399279" y="2414574"/>
                  </a:lnTo>
                  <a:lnTo>
                    <a:pt x="11403495" y="2420810"/>
                  </a:lnTo>
                  <a:lnTo>
                    <a:pt x="11409744" y="2425027"/>
                  </a:lnTo>
                  <a:lnTo>
                    <a:pt x="11417389" y="2426563"/>
                  </a:lnTo>
                  <a:lnTo>
                    <a:pt x="11425034" y="2425027"/>
                  </a:lnTo>
                  <a:lnTo>
                    <a:pt x="11431283" y="2420810"/>
                  </a:lnTo>
                  <a:lnTo>
                    <a:pt x="11435486" y="2414574"/>
                  </a:lnTo>
                  <a:lnTo>
                    <a:pt x="11437036" y="2406929"/>
                  </a:lnTo>
                  <a:close/>
                </a:path>
                <a:path w="14841219" h="10718800" extrusionOk="0">
                  <a:moveTo>
                    <a:pt x="11437036" y="2306815"/>
                  </a:moveTo>
                  <a:lnTo>
                    <a:pt x="11435486" y="2299182"/>
                  </a:lnTo>
                  <a:lnTo>
                    <a:pt x="11431283" y="2292934"/>
                  </a:lnTo>
                  <a:lnTo>
                    <a:pt x="11425034" y="2288717"/>
                  </a:lnTo>
                  <a:lnTo>
                    <a:pt x="11417389" y="2287168"/>
                  </a:lnTo>
                  <a:lnTo>
                    <a:pt x="11409744" y="2288717"/>
                  </a:lnTo>
                  <a:lnTo>
                    <a:pt x="11403495" y="2292934"/>
                  </a:lnTo>
                  <a:lnTo>
                    <a:pt x="11399279" y="2299182"/>
                  </a:lnTo>
                  <a:lnTo>
                    <a:pt x="11397742" y="2306815"/>
                  </a:lnTo>
                  <a:lnTo>
                    <a:pt x="11399279" y="2314460"/>
                  </a:lnTo>
                  <a:lnTo>
                    <a:pt x="11403495" y="2320709"/>
                  </a:lnTo>
                  <a:lnTo>
                    <a:pt x="11409744" y="2324925"/>
                  </a:lnTo>
                  <a:lnTo>
                    <a:pt x="11417389" y="2326462"/>
                  </a:lnTo>
                  <a:lnTo>
                    <a:pt x="11425034" y="2324925"/>
                  </a:lnTo>
                  <a:lnTo>
                    <a:pt x="11431283" y="2320709"/>
                  </a:lnTo>
                  <a:lnTo>
                    <a:pt x="11435486" y="2314460"/>
                  </a:lnTo>
                  <a:lnTo>
                    <a:pt x="11437036" y="2306815"/>
                  </a:lnTo>
                  <a:close/>
                </a:path>
                <a:path w="14841219" h="10718800" extrusionOk="0">
                  <a:moveTo>
                    <a:pt x="11437036" y="2206726"/>
                  </a:moveTo>
                  <a:lnTo>
                    <a:pt x="11435486" y="2199081"/>
                  </a:lnTo>
                  <a:lnTo>
                    <a:pt x="11431283" y="2192832"/>
                  </a:lnTo>
                  <a:lnTo>
                    <a:pt x="11425034" y="2188629"/>
                  </a:lnTo>
                  <a:lnTo>
                    <a:pt x="11417389" y="2187079"/>
                  </a:lnTo>
                  <a:lnTo>
                    <a:pt x="11409744" y="2188629"/>
                  </a:lnTo>
                  <a:lnTo>
                    <a:pt x="11403495" y="2192832"/>
                  </a:lnTo>
                  <a:lnTo>
                    <a:pt x="11399279" y="2199081"/>
                  </a:lnTo>
                  <a:lnTo>
                    <a:pt x="11397742" y="2206726"/>
                  </a:lnTo>
                  <a:lnTo>
                    <a:pt x="11399279" y="2214372"/>
                  </a:lnTo>
                  <a:lnTo>
                    <a:pt x="11403495" y="2220620"/>
                  </a:lnTo>
                  <a:lnTo>
                    <a:pt x="11409744" y="2224836"/>
                  </a:lnTo>
                  <a:lnTo>
                    <a:pt x="11417389" y="2226373"/>
                  </a:lnTo>
                  <a:lnTo>
                    <a:pt x="11425034" y="2224836"/>
                  </a:lnTo>
                  <a:lnTo>
                    <a:pt x="11431283" y="2220620"/>
                  </a:lnTo>
                  <a:lnTo>
                    <a:pt x="11435486" y="2214372"/>
                  </a:lnTo>
                  <a:lnTo>
                    <a:pt x="11437036" y="2206726"/>
                  </a:lnTo>
                  <a:close/>
                </a:path>
                <a:path w="14841219" h="10718800" extrusionOk="0">
                  <a:moveTo>
                    <a:pt x="11437036" y="2106612"/>
                  </a:moveTo>
                  <a:lnTo>
                    <a:pt x="11435486" y="2098979"/>
                  </a:lnTo>
                  <a:lnTo>
                    <a:pt x="11431283" y="2092731"/>
                  </a:lnTo>
                  <a:lnTo>
                    <a:pt x="11425034" y="2088527"/>
                  </a:lnTo>
                  <a:lnTo>
                    <a:pt x="11417389" y="2086978"/>
                  </a:lnTo>
                  <a:lnTo>
                    <a:pt x="11409744" y="2088527"/>
                  </a:lnTo>
                  <a:lnTo>
                    <a:pt x="11403495" y="2092731"/>
                  </a:lnTo>
                  <a:lnTo>
                    <a:pt x="11399279" y="2098979"/>
                  </a:lnTo>
                  <a:lnTo>
                    <a:pt x="11397742" y="2106612"/>
                  </a:lnTo>
                  <a:lnTo>
                    <a:pt x="11399279" y="2114270"/>
                  </a:lnTo>
                  <a:lnTo>
                    <a:pt x="11403495" y="2120519"/>
                  </a:lnTo>
                  <a:lnTo>
                    <a:pt x="11409744" y="2124722"/>
                  </a:lnTo>
                  <a:lnTo>
                    <a:pt x="11417389" y="2126272"/>
                  </a:lnTo>
                  <a:lnTo>
                    <a:pt x="11425034" y="2124722"/>
                  </a:lnTo>
                  <a:lnTo>
                    <a:pt x="11431283" y="2120519"/>
                  </a:lnTo>
                  <a:lnTo>
                    <a:pt x="11435486" y="2114270"/>
                  </a:lnTo>
                  <a:lnTo>
                    <a:pt x="11437036" y="2106612"/>
                  </a:lnTo>
                  <a:close/>
                </a:path>
                <a:path w="14841219" h="10718800" extrusionOk="0">
                  <a:moveTo>
                    <a:pt x="11437036" y="2006523"/>
                  </a:moveTo>
                  <a:lnTo>
                    <a:pt x="11435486" y="1998878"/>
                  </a:lnTo>
                  <a:lnTo>
                    <a:pt x="11431283" y="1992630"/>
                  </a:lnTo>
                  <a:lnTo>
                    <a:pt x="11425034" y="1988426"/>
                  </a:lnTo>
                  <a:lnTo>
                    <a:pt x="11417389" y="1986876"/>
                  </a:lnTo>
                  <a:lnTo>
                    <a:pt x="11409731" y="1988426"/>
                  </a:lnTo>
                  <a:lnTo>
                    <a:pt x="11403495" y="1992630"/>
                  </a:lnTo>
                  <a:lnTo>
                    <a:pt x="11399279" y="1998878"/>
                  </a:lnTo>
                  <a:lnTo>
                    <a:pt x="11397742" y="2006523"/>
                  </a:lnTo>
                  <a:lnTo>
                    <a:pt x="11399279" y="2014169"/>
                  </a:lnTo>
                  <a:lnTo>
                    <a:pt x="11403495" y="2020417"/>
                  </a:lnTo>
                  <a:lnTo>
                    <a:pt x="11409731" y="2024634"/>
                  </a:lnTo>
                  <a:lnTo>
                    <a:pt x="11417389" y="2026183"/>
                  </a:lnTo>
                  <a:lnTo>
                    <a:pt x="11425034" y="2024634"/>
                  </a:lnTo>
                  <a:lnTo>
                    <a:pt x="11431283" y="2020417"/>
                  </a:lnTo>
                  <a:lnTo>
                    <a:pt x="11435486" y="2014169"/>
                  </a:lnTo>
                  <a:lnTo>
                    <a:pt x="11437036" y="2006523"/>
                  </a:lnTo>
                  <a:close/>
                </a:path>
                <a:path w="14841219" h="10718800" extrusionOk="0">
                  <a:moveTo>
                    <a:pt x="11437036" y="1906435"/>
                  </a:moveTo>
                  <a:lnTo>
                    <a:pt x="11435486" y="1898789"/>
                  </a:lnTo>
                  <a:lnTo>
                    <a:pt x="11431283" y="1892541"/>
                  </a:lnTo>
                  <a:lnTo>
                    <a:pt x="11425034" y="1888337"/>
                  </a:lnTo>
                  <a:lnTo>
                    <a:pt x="11417389" y="1886788"/>
                  </a:lnTo>
                  <a:lnTo>
                    <a:pt x="11409731" y="1888337"/>
                  </a:lnTo>
                  <a:lnTo>
                    <a:pt x="11403495" y="1892541"/>
                  </a:lnTo>
                  <a:lnTo>
                    <a:pt x="11399279" y="1898789"/>
                  </a:lnTo>
                  <a:lnTo>
                    <a:pt x="11397742" y="1906435"/>
                  </a:lnTo>
                  <a:lnTo>
                    <a:pt x="11399279" y="1914080"/>
                  </a:lnTo>
                  <a:lnTo>
                    <a:pt x="11403495" y="1920328"/>
                  </a:lnTo>
                  <a:lnTo>
                    <a:pt x="11409731" y="1924532"/>
                  </a:lnTo>
                  <a:lnTo>
                    <a:pt x="11417389" y="1926082"/>
                  </a:lnTo>
                  <a:lnTo>
                    <a:pt x="11425034" y="1924532"/>
                  </a:lnTo>
                  <a:lnTo>
                    <a:pt x="11431283" y="1920328"/>
                  </a:lnTo>
                  <a:lnTo>
                    <a:pt x="11435486" y="1914080"/>
                  </a:lnTo>
                  <a:lnTo>
                    <a:pt x="11437036" y="1906435"/>
                  </a:lnTo>
                  <a:close/>
                </a:path>
                <a:path w="14841219" h="10718800" extrusionOk="0">
                  <a:moveTo>
                    <a:pt x="11437036" y="1806333"/>
                  </a:moveTo>
                  <a:lnTo>
                    <a:pt x="11435486" y="1798688"/>
                  </a:lnTo>
                  <a:lnTo>
                    <a:pt x="11431283" y="1792452"/>
                  </a:lnTo>
                  <a:lnTo>
                    <a:pt x="11425034" y="1788236"/>
                  </a:lnTo>
                  <a:lnTo>
                    <a:pt x="11417389" y="1786699"/>
                  </a:lnTo>
                  <a:lnTo>
                    <a:pt x="11409744" y="1788236"/>
                  </a:lnTo>
                  <a:lnTo>
                    <a:pt x="11403495" y="1792452"/>
                  </a:lnTo>
                  <a:lnTo>
                    <a:pt x="11399279" y="1798688"/>
                  </a:lnTo>
                  <a:lnTo>
                    <a:pt x="11397742" y="1806333"/>
                  </a:lnTo>
                  <a:lnTo>
                    <a:pt x="11399279" y="1813991"/>
                  </a:lnTo>
                  <a:lnTo>
                    <a:pt x="11403495" y="1820227"/>
                  </a:lnTo>
                  <a:lnTo>
                    <a:pt x="11409744" y="1824443"/>
                  </a:lnTo>
                  <a:lnTo>
                    <a:pt x="11417389" y="1825980"/>
                  </a:lnTo>
                  <a:lnTo>
                    <a:pt x="11425034" y="1824443"/>
                  </a:lnTo>
                  <a:lnTo>
                    <a:pt x="11431283" y="1820227"/>
                  </a:lnTo>
                  <a:lnTo>
                    <a:pt x="11435486" y="1813991"/>
                  </a:lnTo>
                  <a:lnTo>
                    <a:pt x="11437036" y="1806333"/>
                  </a:lnTo>
                  <a:close/>
                </a:path>
                <a:path w="14841219" h="10718800" extrusionOk="0">
                  <a:moveTo>
                    <a:pt x="11437036" y="1706245"/>
                  </a:moveTo>
                  <a:lnTo>
                    <a:pt x="11435486" y="1698599"/>
                  </a:lnTo>
                  <a:lnTo>
                    <a:pt x="11431283" y="1692351"/>
                  </a:lnTo>
                  <a:lnTo>
                    <a:pt x="11425034" y="1688134"/>
                  </a:lnTo>
                  <a:lnTo>
                    <a:pt x="11417389" y="1686585"/>
                  </a:lnTo>
                  <a:lnTo>
                    <a:pt x="11409744" y="1688134"/>
                  </a:lnTo>
                  <a:lnTo>
                    <a:pt x="11403495" y="1692351"/>
                  </a:lnTo>
                  <a:lnTo>
                    <a:pt x="11399279" y="1698599"/>
                  </a:lnTo>
                  <a:lnTo>
                    <a:pt x="11397742" y="1706245"/>
                  </a:lnTo>
                  <a:lnTo>
                    <a:pt x="11399279" y="1713903"/>
                  </a:lnTo>
                  <a:lnTo>
                    <a:pt x="11403495" y="1720138"/>
                  </a:lnTo>
                  <a:lnTo>
                    <a:pt x="11409744" y="1724342"/>
                  </a:lnTo>
                  <a:lnTo>
                    <a:pt x="11417389" y="1725879"/>
                  </a:lnTo>
                  <a:lnTo>
                    <a:pt x="11425034" y="1724342"/>
                  </a:lnTo>
                  <a:lnTo>
                    <a:pt x="11431283" y="1720138"/>
                  </a:lnTo>
                  <a:lnTo>
                    <a:pt x="11435486" y="1713903"/>
                  </a:lnTo>
                  <a:lnTo>
                    <a:pt x="11437036" y="1706245"/>
                  </a:lnTo>
                  <a:close/>
                </a:path>
                <a:path w="14841219" h="10718800" extrusionOk="0">
                  <a:moveTo>
                    <a:pt x="11437036" y="1606143"/>
                  </a:moveTo>
                  <a:lnTo>
                    <a:pt x="11435486" y="1598498"/>
                  </a:lnTo>
                  <a:lnTo>
                    <a:pt x="11431283" y="1592249"/>
                  </a:lnTo>
                  <a:lnTo>
                    <a:pt x="11425034" y="1588046"/>
                  </a:lnTo>
                  <a:lnTo>
                    <a:pt x="11417389" y="1586496"/>
                  </a:lnTo>
                  <a:lnTo>
                    <a:pt x="11409744" y="1588046"/>
                  </a:lnTo>
                  <a:lnTo>
                    <a:pt x="11403495" y="1592249"/>
                  </a:lnTo>
                  <a:lnTo>
                    <a:pt x="11399279" y="1598498"/>
                  </a:lnTo>
                  <a:lnTo>
                    <a:pt x="11397742" y="1606143"/>
                  </a:lnTo>
                  <a:lnTo>
                    <a:pt x="11399279" y="1613789"/>
                  </a:lnTo>
                  <a:lnTo>
                    <a:pt x="11403495" y="1620037"/>
                  </a:lnTo>
                  <a:lnTo>
                    <a:pt x="11409744" y="1624241"/>
                  </a:lnTo>
                  <a:lnTo>
                    <a:pt x="11417389" y="1625790"/>
                  </a:lnTo>
                  <a:lnTo>
                    <a:pt x="11425034" y="1624241"/>
                  </a:lnTo>
                  <a:lnTo>
                    <a:pt x="11431283" y="1620037"/>
                  </a:lnTo>
                  <a:lnTo>
                    <a:pt x="11435486" y="1613789"/>
                  </a:lnTo>
                  <a:lnTo>
                    <a:pt x="11437036" y="1606143"/>
                  </a:lnTo>
                  <a:close/>
                </a:path>
                <a:path w="14841219" h="10718800" extrusionOk="0">
                  <a:moveTo>
                    <a:pt x="11437036" y="1506054"/>
                  </a:moveTo>
                  <a:lnTo>
                    <a:pt x="11435486" y="1498409"/>
                  </a:lnTo>
                  <a:lnTo>
                    <a:pt x="11431283" y="1492161"/>
                  </a:lnTo>
                  <a:lnTo>
                    <a:pt x="11425034" y="1487944"/>
                  </a:lnTo>
                  <a:lnTo>
                    <a:pt x="11417389" y="1486395"/>
                  </a:lnTo>
                  <a:lnTo>
                    <a:pt x="11409744" y="1487944"/>
                  </a:lnTo>
                  <a:lnTo>
                    <a:pt x="11403495" y="1492161"/>
                  </a:lnTo>
                  <a:lnTo>
                    <a:pt x="11399279" y="1498409"/>
                  </a:lnTo>
                  <a:lnTo>
                    <a:pt x="11397742" y="1506054"/>
                  </a:lnTo>
                  <a:lnTo>
                    <a:pt x="11399279" y="1513700"/>
                  </a:lnTo>
                  <a:lnTo>
                    <a:pt x="11403495" y="1519948"/>
                  </a:lnTo>
                  <a:lnTo>
                    <a:pt x="11409744" y="1524152"/>
                  </a:lnTo>
                  <a:lnTo>
                    <a:pt x="11417389" y="1525689"/>
                  </a:lnTo>
                  <a:lnTo>
                    <a:pt x="11425034" y="1524152"/>
                  </a:lnTo>
                  <a:lnTo>
                    <a:pt x="11431283" y="1519948"/>
                  </a:lnTo>
                  <a:lnTo>
                    <a:pt x="11435486" y="1513700"/>
                  </a:lnTo>
                  <a:lnTo>
                    <a:pt x="11437036" y="1506054"/>
                  </a:lnTo>
                  <a:close/>
                </a:path>
                <a:path w="14841219" h="10718800" extrusionOk="0">
                  <a:moveTo>
                    <a:pt x="11437036" y="1405953"/>
                  </a:moveTo>
                  <a:lnTo>
                    <a:pt x="11435486" y="1398308"/>
                  </a:lnTo>
                  <a:lnTo>
                    <a:pt x="11431283" y="1392059"/>
                  </a:lnTo>
                  <a:lnTo>
                    <a:pt x="11425034" y="1387856"/>
                  </a:lnTo>
                  <a:lnTo>
                    <a:pt x="11417389" y="1386306"/>
                  </a:lnTo>
                  <a:lnTo>
                    <a:pt x="11409744" y="1387856"/>
                  </a:lnTo>
                  <a:lnTo>
                    <a:pt x="11403495" y="1392059"/>
                  </a:lnTo>
                  <a:lnTo>
                    <a:pt x="11399279" y="1398308"/>
                  </a:lnTo>
                  <a:lnTo>
                    <a:pt x="11397742" y="1405953"/>
                  </a:lnTo>
                  <a:lnTo>
                    <a:pt x="11399279" y="1413598"/>
                  </a:lnTo>
                  <a:lnTo>
                    <a:pt x="11403495" y="1419847"/>
                  </a:lnTo>
                  <a:lnTo>
                    <a:pt x="11409744" y="1424063"/>
                  </a:lnTo>
                  <a:lnTo>
                    <a:pt x="11417389" y="1425600"/>
                  </a:lnTo>
                  <a:lnTo>
                    <a:pt x="11425034" y="1424063"/>
                  </a:lnTo>
                  <a:lnTo>
                    <a:pt x="11431283" y="1419847"/>
                  </a:lnTo>
                  <a:lnTo>
                    <a:pt x="11435486" y="1413598"/>
                  </a:lnTo>
                  <a:lnTo>
                    <a:pt x="11437036" y="1405953"/>
                  </a:lnTo>
                  <a:close/>
                </a:path>
                <a:path w="14841219" h="10718800" extrusionOk="0">
                  <a:moveTo>
                    <a:pt x="11437036" y="1305864"/>
                  </a:moveTo>
                  <a:lnTo>
                    <a:pt x="11435486" y="1298206"/>
                  </a:lnTo>
                  <a:lnTo>
                    <a:pt x="11431283" y="1291971"/>
                  </a:lnTo>
                  <a:lnTo>
                    <a:pt x="11425034" y="1287754"/>
                  </a:lnTo>
                  <a:lnTo>
                    <a:pt x="11417389" y="1286205"/>
                  </a:lnTo>
                  <a:lnTo>
                    <a:pt x="11409744" y="1287754"/>
                  </a:lnTo>
                  <a:lnTo>
                    <a:pt x="11403495" y="1291971"/>
                  </a:lnTo>
                  <a:lnTo>
                    <a:pt x="11399279" y="1298206"/>
                  </a:lnTo>
                  <a:lnTo>
                    <a:pt x="11397742" y="1305864"/>
                  </a:lnTo>
                  <a:lnTo>
                    <a:pt x="11399279" y="1313510"/>
                  </a:lnTo>
                  <a:lnTo>
                    <a:pt x="11403495" y="1319745"/>
                  </a:lnTo>
                  <a:lnTo>
                    <a:pt x="11409744" y="1323962"/>
                  </a:lnTo>
                  <a:lnTo>
                    <a:pt x="11417389" y="1325511"/>
                  </a:lnTo>
                  <a:lnTo>
                    <a:pt x="11425034" y="1323962"/>
                  </a:lnTo>
                  <a:lnTo>
                    <a:pt x="11431283" y="1319745"/>
                  </a:lnTo>
                  <a:lnTo>
                    <a:pt x="11435486" y="1313510"/>
                  </a:lnTo>
                  <a:lnTo>
                    <a:pt x="11437036" y="1305864"/>
                  </a:lnTo>
                  <a:close/>
                </a:path>
                <a:path w="14841219" h="10718800" extrusionOk="0">
                  <a:moveTo>
                    <a:pt x="11437036" y="1205763"/>
                  </a:moveTo>
                  <a:lnTo>
                    <a:pt x="11435486" y="1198118"/>
                  </a:lnTo>
                  <a:lnTo>
                    <a:pt x="11431283" y="1191869"/>
                  </a:lnTo>
                  <a:lnTo>
                    <a:pt x="11425034" y="1187653"/>
                  </a:lnTo>
                  <a:lnTo>
                    <a:pt x="11417389" y="1186116"/>
                  </a:lnTo>
                  <a:lnTo>
                    <a:pt x="11409744" y="1187653"/>
                  </a:lnTo>
                  <a:lnTo>
                    <a:pt x="11403495" y="1191869"/>
                  </a:lnTo>
                  <a:lnTo>
                    <a:pt x="11399279" y="1198118"/>
                  </a:lnTo>
                  <a:lnTo>
                    <a:pt x="11397742" y="1205763"/>
                  </a:lnTo>
                  <a:lnTo>
                    <a:pt x="11399279" y="1213408"/>
                  </a:lnTo>
                  <a:lnTo>
                    <a:pt x="11403495" y="1219657"/>
                  </a:lnTo>
                  <a:lnTo>
                    <a:pt x="11409744" y="1223860"/>
                  </a:lnTo>
                  <a:lnTo>
                    <a:pt x="11417389" y="1225410"/>
                  </a:lnTo>
                  <a:lnTo>
                    <a:pt x="11425034" y="1223860"/>
                  </a:lnTo>
                  <a:lnTo>
                    <a:pt x="11431283" y="1219657"/>
                  </a:lnTo>
                  <a:lnTo>
                    <a:pt x="11435486" y="1213408"/>
                  </a:lnTo>
                  <a:lnTo>
                    <a:pt x="11437036" y="1205763"/>
                  </a:lnTo>
                  <a:close/>
                </a:path>
                <a:path w="14841219" h="10718800" extrusionOk="0">
                  <a:moveTo>
                    <a:pt x="11437036" y="1005573"/>
                  </a:moveTo>
                  <a:lnTo>
                    <a:pt x="11435486" y="997927"/>
                  </a:lnTo>
                  <a:lnTo>
                    <a:pt x="11431283" y="991679"/>
                  </a:lnTo>
                  <a:lnTo>
                    <a:pt x="11425034" y="987475"/>
                  </a:lnTo>
                  <a:lnTo>
                    <a:pt x="11417389" y="985926"/>
                  </a:lnTo>
                  <a:lnTo>
                    <a:pt x="11409744" y="987475"/>
                  </a:lnTo>
                  <a:lnTo>
                    <a:pt x="11403495" y="991679"/>
                  </a:lnTo>
                  <a:lnTo>
                    <a:pt x="11399279" y="997927"/>
                  </a:lnTo>
                  <a:lnTo>
                    <a:pt x="11397742" y="1005573"/>
                  </a:lnTo>
                  <a:lnTo>
                    <a:pt x="11399279" y="1013218"/>
                  </a:lnTo>
                  <a:lnTo>
                    <a:pt x="11403495" y="1019467"/>
                  </a:lnTo>
                  <a:lnTo>
                    <a:pt x="11409744" y="1023670"/>
                  </a:lnTo>
                  <a:lnTo>
                    <a:pt x="11417389" y="1025220"/>
                  </a:lnTo>
                  <a:lnTo>
                    <a:pt x="11425034" y="1023670"/>
                  </a:lnTo>
                  <a:lnTo>
                    <a:pt x="11431283" y="1019467"/>
                  </a:lnTo>
                  <a:lnTo>
                    <a:pt x="11435486" y="1013218"/>
                  </a:lnTo>
                  <a:lnTo>
                    <a:pt x="11437036" y="1005573"/>
                  </a:lnTo>
                  <a:close/>
                </a:path>
                <a:path w="14841219" h="10718800" extrusionOk="0">
                  <a:moveTo>
                    <a:pt x="11437036" y="905471"/>
                  </a:moveTo>
                  <a:lnTo>
                    <a:pt x="11435486" y="897826"/>
                  </a:lnTo>
                  <a:lnTo>
                    <a:pt x="11431283" y="891590"/>
                  </a:lnTo>
                  <a:lnTo>
                    <a:pt x="11425034" y="887374"/>
                  </a:lnTo>
                  <a:lnTo>
                    <a:pt x="11417389" y="885837"/>
                  </a:lnTo>
                  <a:lnTo>
                    <a:pt x="11409744" y="887374"/>
                  </a:lnTo>
                  <a:lnTo>
                    <a:pt x="11403495" y="891590"/>
                  </a:lnTo>
                  <a:lnTo>
                    <a:pt x="11399279" y="897826"/>
                  </a:lnTo>
                  <a:lnTo>
                    <a:pt x="11397742" y="905471"/>
                  </a:lnTo>
                  <a:lnTo>
                    <a:pt x="11399279" y="913130"/>
                  </a:lnTo>
                  <a:lnTo>
                    <a:pt x="11403495" y="919365"/>
                  </a:lnTo>
                  <a:lnTo>
                    <a:pt x="11409744" y="923582"/>
                  </a:lnTo>
                  <a:lnTo>
                    <a:pt x="11417389" y="925131"/>
                  </a:lnTo>
                  <a:lnTo>
                    <a:pt x="11425034" y="923582"/>
                  </a:lnTo>
                  <a:lnTo>
                    <a:pt x="11431283" y="919365"/>
                  </a:lnTo>
                  <a:lnTo>
                    <a:pt x="11435486" y="913130"/>
                  </a:lnTo>
                  <a:lnTo>
                    <a:pt x="11437036" y="905471"/>
                  </a:lnTo>
                  <a:close/>
                </a:path>
                <a:path w="14841219" h="10718800" extrusionOk="0">
                  <a:moveTo>
                    <a:pt x="11437036" y="805383"/>
                  </a:moveTo>
                  <a:lnTo>
                    <a:pt x="11435486" y="797737"/>
                  </a:lnTo>
                  <a:lnTo>
                    <a:pt x="11431283" y="791489"/>
                  </a:lnTo>
                  <a:lnTo>
                    <a:pt x="11425034" y="787273"/>
                  </a:lnTo>
                  <a:lnTo>
                    <a:pt x="11417389" y="785723"/>
                  </a:lnTo>
                  <a:lnTo>
                    <a:pt x="11409744" y="787273"/>
                  </a:lnTo>
                  <a:lnTo>
                    <a:pt x="11403495" y="791489"/>
                  </a:lnTo>
                  <a:lnTo>
                    <a:pt x="11399279" y="797737"/>
                  </a:lnTo>
                  <a:lnTo>
                    <a:pt x="11397742" y="805383"/>
                  </a:lnTo>
                  <a:lnTo>
                    <a:pt x="11399279" y="813028"/>
                  </a:lnTo>
                  <a:lnTo>
                    <a:pt x="11403495" y="819277"/>
                  </a:lnTo>
                  <a:lnTo>
                    <a:pt x="11409744" y="823480"/>
                  </a:lnTo>
                  <a:lnTo>
                    <a:pt x="11417389" y="825030"/>
                  </a:lnTo>
                  <a:lnTo>
                    <a:pt x="11425034" y="823480"/>
                  </a:lnTo>
                  <a:lnTo>
                    <a:pt x="11431283" y="819277"/>
                  </a:lnTo>
                  <a:lnTo>
                    <a:pt x="11435486" y="813028"/>
                  </a:lnTo>
                  <a:lnTo>
                    <a:pt x="11437036" y="805383"/>
                  </a:lnTo>
                  <a:close/>
                </a:path>
                <a:path w="14841219" h="10718800" extrusionOk="0">
                  <a:moveTo>
                    <a:pt x="11437036" y="705281"/>
                  </a:moveTo>
                  <a:lnTo>
                    <a:pt x="11435486" y="697636"/>
                  </a:lnTo>
                  <a:lnTo>
                    <a:pt x="11431283" y="691388"/>
                  </a:lnTo>
                  <a:lnTo>
                    <a:pt x="11425034" y="687184"/>
                  </a:lnTo>
                  <a:lnTo>
                    <a:pt x="11417389" y="685634"/>
                  </a:lnTo>
                  <a:lnTo>
                    <a:pt x="11409744" y="687184"/>
                  </a:lnTo>
                  <a:lnTo>
                    <a:pt x="11403495" y="691388"/>
                  </a:lnTo>
                  <a:lnTo>
                    <a:pt x="11399279" y="697636"/>
                  </a:lnTo>
                  <a:lnTo>
                    <a:pt x="11397742" y="705281"/>
                  </a:lnTo>
                  <a:lnTo>
                    <a:pt x="11399279" y="712927"/>
                  </a:lnTo>
                  <a:lnTo>
                    <a:pt x="11403495" y="719175"/>
                  </a:lnTo>
                  <a:lnTo>
                    <a:pt x="11409744" y="723392"/>
                  </a:lnTo>
                  <a:lnTo>
                    <a:pt x="11417389" y="724928"/>
                  </a:lnTo>
                  <a:lnTo>
                    <a:pt x="11425034" y="723392"/>
                  </a:lnTo>
                  <a:lnTo>
                    <a:pt x="11431283" y="719175"/>
                  </a:lnTo>
                  <a:lnTo>
                    <a:pt x="11435486" y="712927"/>
                  </a:lnTo>
                  <a:lnTo>
                    <a:pt x="11437036" y="705281"/>
                  </a:lnTo>
                  <a:close/>
                </a:path>
                <a:path w="14841219" h="10718800" extrusionOk="0">
                  <a:moveTo>
                    <a:pt x="11437036" y="605193"/>
                  </a:moveTo>
                  <a:lnTo>
                    <a:pt x="11435486" y="597535"/>
                  </a:lnTo>
                  <a:lnTo>
                    <a:pt x="11431283" y="591286"/>
                  </a:lnTo>
                  <a:lnTo>
                    <a:pt x="11425034" y="587082"/>
                  </a:lnTo>
                  <a:lnTo>
                    <a:pt x="11417389" y="585533"/>
                  </a:lnTo>
                  <a:lnTo>
                    <a:pt x="11409744" y="587082"/>
                  </a:lnTo>
                  <a:lnTo>
                    <a:pt x="11403495" y="591286"/>
                  </a:lnTo>
                  <a:lnTo>
                    <a:pt x="11399279" y="597535"/>
                  </a:lnTo>
                  <a:lnTo>
                    <a:pt x="11397742" y="605193"/>
                  </a:lnTo>
                  <a:lnTo>
                    <a:pt x="11399279" y="612838"/>
                  </a:lnTo>
                  <a:lnTo>
                    <a:pt x="11403495" y="619074"/>
                  </a:lnTo>
                  <a:lnTo>
                    <a:pt x="11409744" y="623290"/>
                  </a:lnTo>
                  <a:lnTo>
                    <a:pt x="11417389" y="624827"/>
                  </a:lnTo>
                  <a:lnTo>
                    <a:pt x="11425034" y="623290"/>
                  </a:lnTo>
                  <a:lnTo>
                    <a:pt x="11431283" y="619074"/>
                  </a:lnTo>
                  <a:lnTo>
                    <a:pt x="11435486" y="612838"/>
                  </a:lnTo>
                  <a:lnTo>
                    <a:pt x="11437036" y="605193"/>
                  </a:lnTo>
                  <a:close/>
                </a:path>
                <a:path w="14841219" h="10718800" extrusionOk="0">
                  <a:moveTo>
                    <a:pt x="11437036" y="505091"/>
                  </a:moveTo>
                  <a:lnTo>
                    <a:pt x="11435486" y="497446"/>
                  </a:lnTo>
                  <a:lnTo>
                    <a:pt x="11431283" y="491197"/>
                  </a:lnTo>
                  <a:lnTo>
                    <a:pt x="11425034" y="486981"/>
                  </a:lnTo>
                  <a:lnTo>
                    <a:pt x="11417389" y="485432"/>
                  </a:lnTo>
                  <a:lnTo>
                    <a:pt x="11409744" y="486981"/>
                  </a:lnTo>
                  <a:lnTo>
                    <a:pt x="11403495" y="491197"/>
                  </a:lnTo>
                  <a:lnTo>
                    <a:pt x="11399279" y="497446"/>
                  </a:lnTo>
                  <a:lnTo>
                    <a:pt x="11397742" y="505091"/>
                  </a:lnTo>
                  <a:lnTo>
                    <a:pt x="11399279" y="512737"/>
                  </a:lnTo>
                  <a:lnTo>
                    <a:pt x="11403495" y="518985"/>
                  </a:lnTo>
                  <a:lnTo>
                    <a:pt x="11409744" y="523189"/>
                  </a:lnTo>
                  <a:lnTo>
                    <a:pt x="11417389" y="524738"/>
                  </a:lnTo>
                  <a:lnTo>
                    <a:pt x="11425034" y="523189"/>
                  </a:lnTo>
                  <a:lnTo>
                    <a:pt x="11431283" y="518985"/>
                  </a:lnTo>
                  <a:lnTo>
                    <a:pt x="11435486" y="512737"/>
                  </a:lnTo>
                  <a:lnTo>
                    <a:pt x="11437036" y="505091"/>
                  </a:lnTo>
                  <a:close/>
                </a:path>
                <a:path w="14841219" h="10718800" extrusionOk="0">
                  <a:moveTo>
                    <a:pt x="11437049" y="4308754"/>
                  </a:moveTo>
                  <a:lnTo>
                    <a:pt x="11435499" y="4301096"/>
                  </a:lnTo>
                  <a:lnTo>
                    <a:pt x="11431283" y="4294848"/>
                  </a:lnTo>
                  <a:lnTo>
                    <a:pt x="11425034" y="4290644"/>
                  </a:lnTo>
                  <a:lnTo>
                    <a:pt x="11417389" y="4289095"/>
                  </a:lnTo>
                  <a:lnTo>
                    <a:pt x="11409744" y="4290644"/>
                  </a:lnTo>
                  <a:lnTo>
                    <a:pt x="11403495" y="4294848"/>
                  </a:lnTo>
                  <a:lnTo>
                    <a:pt x="11399279" y="4301096"/>
                  </a:lnTo>
                  <a:lnTo>
                    <a:pt x="11397742" y="4308754"/>
                  </a:lnTo>
                  <a:lnTo>
                    <a:pt x="11399279" y="4316387"/>
                  </a:lnTo>
                  <a:lnTo>
                    <a:pt x="11403495" y="4322635"/>
                  </a:lnTo>
                  <a:lnTo>
                    <a:pt x="11409744" y="4326839"/>
                  </a:lnTo>
                  <a:lnTo>
                    <a:pt x="11417389" y="4328388"/>
                  </a:lnTo>
                  <a:lnTo>
                    <a:pt x="11425034" y="4326839"/>
                  </a:lnTo>
                  <a:lnTo>
                    <a:pt x="11431283" y="4322635"/>
                  </a:lnTo>
                  <a:lnTo>
                    <a:pt x="11435499" y="4316387"/>
                  </a:lnTo>
                  <a:lnTo>
                    <a:pt x="11437049" y="4308754"/>
                  </a:lnTo>
                  <a:close/>
                </a:path>
                <a:path w="14841219" h="10718800" extrusionOk="0">
                  <a:moveTo>
                    <a:pt x="11437049" y="2707208"/>
                  </a:moveTo>
                  <a:lnTo>
                    <a:pt x="11435499" y="2699562"/>
                  </a:lnTo>
                  <a:lnTo>
                    <a:pt x="11431283" y="2693314"/>
                  </a:lnTo>
                  <a:lnTo>
                    <a:pt x="11425034" y="2689110"/>
                  </a:lnTo>
                  <a:lnTo>
                    <a:pt x="11417389" y="2687561"/>
                  </a:lnTo>
                  <a:lnTo>
                    <a:pt x="11409744" y="2689110"/>
                  </a:lnTo>
                  <a:lnTo>
                    <a:pt x="11403495" y="2693314"/>
                  </a:lnTo>
                  <a:lnTo>
                    <a:pt x="11399279" y="2699562"/>
                  </a:lnTo>
                  <a:lnTo>
                    <a:pt x="11397742" y="2707208"/>
                  </a:lnTo>
                  <a:lnTo>
                    <a:pt x="11399279" y="2714853"/>
                  </a:lnTo>
                  <a:lnTo>
                    <a:pt x="11403495" y="2721102"/>
                  </a:lnTo>
                  <a:lnTo>
                    <a:pt x="11409744" y="2725305"/>
                  </a:lnTo>
                  <a:lnTo>
                    <a:pt x="11417389" y="2726855"/>
                  </a:lnTo>
                  <a:lnTo>
                    <a:pt x="11425034" y="2725305"/>
                  </a:lnTo>
                  <a:lnTo>
                    <a:pt x="11431283" y="2721102"/>
                  </a:lnTo>
                  <a:lnTo>
                    <a:pt x="11435499" y="2714853"/>
                  </a:lnTo>
                  <a:lnTo>
                    <a:pt x="11437049" y="2707208"/>
                  </a:lnTo>
                  <a:close/>
                </a:path>
                <a:path w="14841219" h="10718800" extrusionOk="0">
                  <a:moveTo>
                    <a:pt x="11437049" y="1105662"/>
                  </a:moveTo>
                  <a:lnTo>
                    <a:pt x="11435499" y="1098016"/>
                  </a:lnTo>
                  <a:lnTo>
                    <a:pt x="11431283" y="1091768"/>
                  </a:lnTo>
                  <a:lnTo>
                    <a:pt x="11425034" y="1087564"/>
                  </a:lnTo>
                  <a:lnTo>
                    <a:pt x="11417389" y="1086015"/>
                  </a:lnTo>
                  <a:lnTo>
                    <a:pt x="11409744" y="1087564"/>
                  </a:lnTo>
                  <a:lnTo>
                    <a:pt x="11403495" y="1091768"/>
                  </a:lnTo>
                  <a:lnTo>
                    <a:pt x="11399279" y="1098016"/>
                  </a:lnTo>
                  <a:lnTo>
                    <a:pt x="11397742" y="1105662"/>
                  </a:lnTo>
                  <a:lnTo>
                    <a:pt x="11399279" y="1113307"/>
                  </a:lnTo>
                  <a:lnTo>
                    <a:pt x="11403495" y="1119555"/>
                  </a:lnTo>
                  <a:lnTo>
                    <a:pt x="11409744" y="1123772"/>
                  </a:lnTo>
                  <a:lnTo>
                    <a:pt x="11417389" y="1125308"/>
                  </a:lnTo>
                  <a:lnTo>
                    <a:pt x="11425034" y="1123772"/>
                  </a:lnTo>
                  <a:lnTo>
                    <a:pt x="11431283" y="1119555"/>
                  </a:lnTo>
                  <a:lnTo>
                    <a:pt x="11435499" y="1113307"/>
                  </a:lnTo>
                  <a:lnTo>
                    <a:pt x="11437049" y="1105662"/>
                  </a:lnTo>
                  <a:close/>
                </a:path>
                <a:path w="14841219" h="10718800" extrusionOk="0">
                  <a:moveTo>
                    <a:pt x="11511026" y="4254043"/>
                  </a:moveTo>
                  <a:lnTo>
                    <a:pt x="11509489" y="4246397"/>
                  </a:lnTo>
                  <a:lnTo>
                    <a:pt x="11505273" y="4240149"/>
                  </a:lnTo>
                  <a:lnTo>
                    <a:pt x="11499037" y="4235932"/>
                  </a:lnTo>
                  <a:lnTo>
                    <a:pt x="11491379" y="4234396"/>
                  </a:lnTo>
                  <a:lnTo>
                    <a:pt x="11483734" y="4235932"/>
                  </a:lnTo>
                  <a:lnTo>
                    <a:pt x="11477498" y="4240149"/>
                  </a:lnTo>
                  <a:lnTo>
                    <a:pt x="11473282" y="4246397"/>
                  </a:lnTo>
                  <a:lnTo>
                    <a:pt x="11471745" y="4254043"/>
                  </a:lnTo>
                  <a:lnTo>
                    <a:pt x="11473282" y="4261688"/>
                  </a:lnTo>
                  <a:lnTo>
                    <a:pt x="11477498" y="4267936"/>
                  </a:lnTo>
                  <a:lnTo>
                    <a:pt x="11483734" y="4272153"/>
                  </a:lnTo>
                  <a:lnTo>
                    <a:pt x="11491379" y="4273689"/>
                  </a:lnTo>
                  <a:lnTo>
                    <a:pt x="11499037" y="4272153"/>
                  </a:lnTo>
                  <a:lnTo>
                    <a:pt x="11505273" y="4267936"/>
                  </a:lnTo>
                  <a:lnTo>
                    <a:pt x="11509489" y="4261688"/>
                  </a:lnTo>
                  <a:lnTo>
                    <a:pt x="11511026" y="4254043"/>
                  </a:lnTo>
                  <a:close/>
                </a:path>
                <a:path w="14841219" h="10718800" extrusionOk="0">
                  <a:moveTo>
                    <a:pt x="11511026" y="4153941"/>
                  </a:moveTo>
                  <a:lnTo>
                    <a:pt x="11509489" y="4146296"/>
                  </a:lnTo>
                  <a:lnTo>
                    <a:pt x="11505273" y="4140047"/>
                  </a:lnTo>
                  <a:lnTo>
                    <a:pt x="11499037" y="4135844"/>
                  </a:lnTo>
                  <a:lnTo>
                    <a:pt x="11491379" y="4134294"/>
                  </a:lnTo>
                  <a:lnTo>
                    <a:pt x="11483734" y="4135844"/>
                  </a:lnTo>
                  <a:lnTo>
                    <a:pt x="11477498" y="4140047"/>
                  </a:lnTo>
                  <a:lnTo>
                    <a:pt x="11473282" y="4146296"/>
                  </a:lnTo>
                  <a:lnTo>
                    <a:pt x="11471745" y="4153941"/>
                  </a:lnTo>
                  <a:lnTo>
                    <a:pt x="11473282" y="4161599"/>
                  </a:lnTo>
                  <a:lnTo>
                    <a:pt x="11477498" y="4167835"/>
                  </a:lnTo>
                  <a:lnTo>
                    <a:pt x="11483734" y="4172051"/>
                  </a:lnTo>
                  <a:lnTo>
                    <a:pt x="11491379" y="4173601"/>
                  </a:lnTo>
                  <a:lnTo>
                    <a:pt x="11499037" y="4172051"/>
                  </a:lnTo>
                  <a:lnTo>
                    <a:pt x="11505273" y="4167835"/>
                  </a:lnTo>
                  <a:lnTo>
                    <a:pt x="11509489" y="4161599"/>
                  </a:lnTo>
                  <a:lnTo>
                    <a:pt x="11511026" y="4153941"/>
                  </a:lnTo>
                  <a:close/>
                </a:path>
                <a:path w="14841219" h="10718800" extrusionOk="0">
                  <a:moveTo>
                    <a:pt x="11511026" y="4053852"/>
                  </a:moveTo>
                  <a:lnTo>
                    <a:pt x="11509489" y="4046207"/>
                  </a:lnTo>
                  <a:lnTo>
                    <a:pt x="11505273" y="4039959"/>
                  </a:lnTo>
                  <a:lnTo>
                    <a:pt x="11499037" y="4035742"/>
                  </a:lnTo>
                  <a:lnTo>
                    <a:pt x="11491379" y="4034205"/>
                  </a:lnTo>
                  <a:lnTo>
                    <a:pt x="11483734" y="4035742"/>
                  </a:lnTo>
                  <a:lnTo>
                    <a:pt x="11477498" y="4039959"/>
                  </a:lnTo>
                  <a:lnTo>
                    <a:pt x="11473282" y="4046207"/>
                  </a:lnTo>
                  <a:lnTo>
                    <a:pt x="11471745" y="4053852"/>
                  </a:lnTo>
                  <a:lnTo>
                    <a:pt x="11473282" y="4061498"/>
                  </a:lnTo>
                  <a:lnTo>
                    <a:pt x="11477498" y="4067746"/>
                  </a:lnTo>
                  <a:lnTo>
                    <a:pt x="11483734" y="4071950"/>
                  </a:lnTo>
                  <a:lnTo>
                    <a:pt x="11491379" y="4073487"/>
                  </a:lnTo>
                  <a:lnTo>
                    <a:pt x="11499037" y="4071950"/>
                  </a:lnTo>
                  <a:lnTo>
                    <a:pt x="11505273" y="4067746"/>
                  </a:lnTo>
                  <a:lnTo>
                    <a:pt x="11509489" y="4061498"/>
                  </a:lnTo>
                  <a:lnTo>
                    <a:pt x="11511026" y="4053852"/>
                  </a:lnTo>
                  <a:close/>
                </a:path>
                <a:path w="14841219" h="10718800" extrusionOk="0">
                  <a:moveTo>
                    <a:pt x="11511026" y="3953751"/>
                  </a:moveTo>
                  <a:lnTo>
                    <a:pt x="11509489" y="3946106"/>
                  </a:lnTo>
                  <a:lnTo>
                    <a:pt x="11505273" y="3939857"/>
                  </a:lnTo>
                  <a:lnTo>
                    <a:pt x="11499037" y="3935653"/>
                  </a:lnTo>
                  <a:lnTo>
                    <a:pt x="11491379" y="3934104"/>
                  </a:lnTo>
                  <a:lnTo>
                    <a:pt x="11483734" y="3935653"/>
                  </a:lnTo>
                  <a:lnTo>
                    <a:pt x="11477498" y="3939857"/>
                  </a:lnTo>
                  <a:lnTo>
                    <a:pt x="11473282" y="3946106"/>
                  </a:lnTo>
                  <a:lnTo>
                    <a:pt x="11471745" y="3953751"/>
                  </a:lnTo>
                  <a:lnTo>
                    <a:pt x="11473282" y="3961396"/>
                  </a:lnTo>
                  <a:lnTo>
                    <a:pt x="11477498" y="3967645"/>
                  </a:lnTo>
                  <a:lnTo>
                    <a:pt x="11483734" y="3971848"/>
                  </a:lnTo>
                  <a:lnTo>
                    <a:pt x="11491379" y="3973398"/>
                  </a:lnTo>
                  <a:lnTo>
                    <a:pt x="11499037" y="3971848"/>
                  </a:lnTo>
                  <a:lnTo>
                    <a:pt x="11505273" y="3967645"/>
                  </a:lnTo>
                  <a:lnTo>
                    <a:pt x="11509489" y="3961396"/>
                  </a:lnTo>
                  <a:lnTo>
                    <a:pt x="11511026" y="3953751"/>
                  </a:lnTo>
                  <a:close/>
                </a:path>
                <a:path w="14841219" h="10718800" extrusionOk="0">
                  <a:moveTo>
                    <a:pt x="11511026" y="3853662"/>
                  </a:moveTo>
                  <a:lnTo>
                    <a:pt x="11509489" y="3846004"/>
                  </a:lnTo>
                  <a:lnTo>
                    <a:pt x="11505273" y="3839768"/>
                  </a:lnTo>
                  <a:lnTo>
                    <a:pt x="11499037" y="3835552"/>
                  </a:lnTo>
                  <a:lnTo>
                    <a:pt x="11491379" y="3834003"/>
                  </a:lnTo>
                  <a:lnTo>
                    <a:pt x="11483734" y="3835552"/>
                  </a:lnTo>
                  <a:lnTo>
                    <a:pt x="11477498" y="3839768"/>
                  </a:lnTo>
                  <a:lnTo>
                    <a:pt x="11473282" y="3846004"/>
                  </a:lnTo>
                  <a:lnTo>
                    <a:pt x="11471745" y="3853662"/>
                  </a:lnTo>
                  <a:lnTo>
                    <a:pt x="11473282" y="3861308"/>
                  </a:lnTo>
                  <a:lnTo>
                    <a:pt x="11477498" y="3867543"/>
                  </a:lnTo>
                  <a:lnTo>
                    <a:pt x="11483734" y="3871760"/>
                  </a:lnTo>
                  <a:lnTo>
                    <a:pt x="11491379" y="3873309"/>
                  </a:lnTo>
                  <a:lnTo>
                    <a:pt x="11499037" y="3871760"/>
                  </a:lnTo>
                  <a:lnTo>
                    <a:pt x="11505273" y="3867543"/>
                  </a:lnTo>
                  <a:lnTo>
                    <a:pt x="11509489" y="3861308"/>
                  </a:lnTo>
                  <a:lnTo>
                    <a:pt x="11511026" y="3853662"/>
                  </a:lnTo>
                  <a:close/>
                </a:path>
                <a:path w="14841219" h="10718800" extrusionOk="0">
                  <a:moveTo>
                    <a:pt x="11511026" y="3753561"/>
                  </a:moveTo>
                  <a:lnTo>
                    <a:pt x="11509489" y="3745915"/>
                  </a:lnTo>
                  <a:lnTo>
                    <a:pt x="11505273" y="3739667"/>
                  </a:lnTo>
                  <a:lnTo>
                    <a:pt x="11499037" y="3735463"/>
                  </a:lnTo>
                  <a:lnTo>
                    <a:pt x="11491379" y="3733914"/>
                  </a:lnTo>
                  <a:lnTo>
                    <a:pt x="11483734" y="3735463"/>
                  </a:lnTo>
                  <a:lnTo>
                    <a:pt x="11477498" y="3739667"/>
                  </a:lnTo>
                  <a:lnTo>
                    <a:pt x="11473282" y="3745915"/>
                  </a:lnTo>
                  <a:lnTo>
                    <a:pt x="11471745" y="3753561"/>
                  </a:lnTo>
                  <a:lnTo>
                    <a:pt x="11473282" y="3761206"/>
                  </a:lnTo>
                  <a:lnTo>
                    <a:pt x="11477498" y="3767455"/>
                  </a:lnTo>
                  <a:lnTo>
                    <a:pt x="11483734" y="3771658"/>
                  </a:lnTo>
                  <a:lnTo>
                    <a:pt x="11491379" y="3773208"/>
                  </a:lnTo>
                  <a:lnTo>
                    <a:pt x="11499037" y="3771658"/>
                  </a:lnTo>
                  <a:lnTo>
                    <a:pt x="11505273" y="3767455"/>
                  </a:lnTo>
                  <a:lnTo>
                    <a:pt x="11509489" y="3761206"/>
                  </a:lnTo>
                  <a:lnTo>
                    <a:pt x="11511026" y="3753561"/>
                  </a:lnTo>
                  <a:close/>
                </a:path>
                <a:path w="14841219" h="10718800" extrusionOk="0">
                  <a:moveTo>
                    <a:pt x="11511026" y="3653459"/>
                  </a:moveTo>
                  <a:lnTo>
                    <a:pt x="11509489" y="3645814"/>
                  </a:lnTo>
                  <a:lnTo>
                    <a:pt x="11505273" y="3639566"/>
                  </a:lnTo>
                  <a:lnTo>
                    <a:pt x="11499037" y="3635362"/>
                  </a:lnTo>
                  <a:lnTo>
                    <a:pt x="11491392" y="3633813"/>
                  </a:lnTo>
                  <a:lnTo>
                    <a:pt x="11483746" y="3635362"/>
                  </a:lnTo>
                  <a:lnTo>
                    <a:pt x="11477498" y="3639566"/>
                  </a:lnTo>
                  <a:lnTo>
                    <a:pt x="11473282" y="3645814"/>
                  </a:lnTo>
                  <a:lnTo>
                    <a:pt x="11471745" y="3653459"/>
                  </a:lnTo>
                  <a:lnTo>
                    <a:pt x="11473282" y="3661105"/>
                  </a:lnTo>
                  <a:lnTo>
                    <a:pt x="11477498" y="3667353"/>
                  </a:lnTo>
                  <a:lnTo>
                    <a:pt x="11483746" y="3671570"/>
                  </a:lnTo>
                  <a:lnTo>
                    <a:pt x="11491392" y="3673106"/>
                  </a:lnTo>
                  <a:lnTo>
                    <a:pt x="11499037" y="3671570"/>
                  </a:lnTo>
                  <a:lnTo>
                    <a:pt x="11505273" y="3667353"/>
                  </a:lnTo>
                  <a:lnTo>
                    <a:pt x="11509489" y="3661105"/>
                  </a:lnTo>
                  <a:lnTo>
                    <a:pt x="11511026" y="3653459"/>
                  </a:lnTo>
                  <a:close/>
                </a:path>
                <a:path w="14841219" h="10718800" extrusionOk="0">
                  <a:moveTo>
                    <a:pt x="11511026" y="3553358"/>
                  </a:moveTo>
                  <a:lnTo>
                    <a:pt x="11509477" y="3545713"/>
                  </a:lnTo>
                  <a:lnTo>
                    <a:pt x="11505273" y="3539477"/>
                  </a:lnTo>
                  <a:lnTo>
                    <a:pt x="11499025" y="3535261"/>
                  </a:lnTo>
                  <a:lnTo>
                    <a:pt x="11491379" y="3533724"/>
                  </a:lnTo>
                  <a:lnTo>
                    <a:pt x="11483734" y="3535261"/>
                  </a:lnTo>
                  <a:lnTo>
                    <a:pt x="11477498" y="3539477"/>
                  </a:lnTo>
                  <a:lnTo>
                    <a:pt x="11473282" y="3545713"/>
                  </a:lnTo>
                  <a:lnTo>
                    <a:pt x="11471745" y="3553358"/>
                  </a:lnTo>
                  <a:lnTo>
                    <a:pt x="11473282" y="3561016"/>
                  </a:lnTo>
                  <a:lnTo>
                    <a:pt x="11477498" y="3567252"/>
                  </a:lnTo>
                  <a:lnTo>
                    <a:pt x="11483734" y="3571468"/>
                  </a:lnTo>
                  <a:lnTo>
                    <a:pt x="11491379" y="3573018"/>
                  </a:lnTo>
                  <a:lnTo>
                    <a:pt x="11499025" y="3571468"/>
                  </a:lnTo>
                  <a:lnTo>
                    <a:pt x="11505273" y="3567252"/>
                  </a:lnTo>
                  <a:lnTo>
                    <a:pt x="11509477" y="3561016"/>
                  </a:lnTo>
                  <a:lnTo>
                    <a:pt x="11511026" y="3553358"/>
                  </a:lnTo>
                  <a:close/>
                </a:path>
                <a:path w="14841219" h="10718800" extrusionOk="0">
                  <a:moveTo>
                    <a:pt x="11511026" y="3453282"/>
                  </a:moveTo>
                  <a:lnTo>
                    <a:pt x="11509477" y="3445624"/>
                  </a:lnTo>
                  <a:lnTo>
                    <a:pt x="11505273" y="3439376"/>
                  </a:lnTo>
                  <a:lnTo>
                    <a:pt x="11499025" y="3435159"/>
                  </a:lnTo>
                  <a:lnTo>
                    <a:pt x="11491379" y="3433622"/>
                  </a:lnTo>
                  <a:lnTo>
                    <a:pt x="11483734" y="3435159"/>
                  </a:lnTo>
                  <a:lnTo>
                    <a:pt x="11477498" y="3439376"/>
                  </a:lnTo>
                  <a:lnTo>
                    <a:pt x="11473282" y="3445624"/>
                  </a:lnTo>
                  <a:lnTo>
                    <a:pt x="11471745" y="3453282"/>
                  </a:lnTo>
                  <a:lnTo>
                    <a:pt x="11473282" y="3460927"/>
                  </a:lnTo>
                  <a:lnTo>
                    <a:pt x="11477498" y="3467163"/>
                  </a:lnTo>
                  <a:lnTo>
                    <a:pt x="11483734" y="3471380"/>
                  </a:lnTo>
                  <a:lnTo>
                    <a:pt x="11491379" y="3472929"/>
                  </a:lnTo>
                  <a:lnTo>
                    <a:pt x="11499025" y="3471380"/>
                  </a:lnTo>
                  <a:lnTo>
                    <a:pt x="11505273" y="3467163"/>
                  </a:lnTo>
                  <a:lnTo>
                    <a:pt x="11509477" y="3460927"/>
                  </a:lnTo>
                  <a:lnTo>
                    <a:pt x="11511026" y="3453282"/>
                  </a:lnTo>
                  <a:close/>
                </a:path>
                <a:path w="14841219" h="10718800" extrusionOk="0">
                  <a:moveTo>
                    <a:pt x="11511026" y="3353181"/>
                  </a:moveTo>
                  <a:lnTo>
                    <a:pt x="11509489" y="3345535"/>
                  </a:lnTo>
                  <a:lnTo>
                    <a:pt x="11505273" y="3339287"/>
                  </a:lnTo>
                  <a:lnTo>
                    <a:pt x="11499037" y="3335070"/>
                  </a:lnTo>
                  <a:lnTo>
                    <a:pt x="11491392" y="3333521"/>
                  </a:lnTo>
                  <a:lnTo>
                    <a:pt x="11483746" y="3335070"/>
                  </a:lnTo>
                  <a:lnTo>
                    <a:pt x="11477498" y="3339287"/>
                  </a:lnTo>
                  <a:lnTo>
                    <a:pt x="11473282" y="3345535"/>
                  </a:lnTo>
                  <a:lnTo>
                    <a:pt x="11471745" y="3353181"/>
                  </a:lnTo>
                  <a:lnTo>
                    <a:pt x="11473282" y="3360826"/>
                  </a:lnTo>
                  <a:lnTo>
                    <a:pt x="11477498" y="3367062"/>
                  </a:lnTo>
                  <a:lnTo>
                    <a:pt x="11483746" y="3371278"/>
                  </a:lnTo>
                  <a:lnTo>
                    <a:pt x="11491392" y="3372815"/>
                  </a:lnTo>
                  <a:lnTo>
                    <a:pt x="11499037" y="3371278"/>
                  </a:lnTo>
                  <a:lnTo>
                    <a:pt x="11505273" y="3367062"/>
                  </a:lnTo>
                  <a:lnTo>
                    <a:pt x="11509489" y="3360826"/>
                  </a:lnTo>
                  <a:lnTo>
                    <a:pt x="11511026" y="3353181"/>
                  </a:lnTo>
                  <a:close/>
                </a:path>
                <a:path w="14841219" h="10718800" extrusionOk="0">
                  <a:moveTo>
                    <a:pt x="11511026" y="3253079"/>
                  </a:moveTo>
                  <a:lnTo>
                    <a:pt x="11509489" y="3245434"/>
                  </a:lnTo>
                  <a:lnTo>
                    <a:pt x="11505273" y="3239185"/>
                  </a:lnTo>
                  <a:lnTo>
                    <a:pt x="11499037" y="3234982"/>
                  </a:lnTo>
                  <a:lnTo>
                    <a:pt x="11491392" y="3233432"/>
                  </a:lnTo>
                  <a:lnTo>
                    <a:pt x="11483746" y="3234982"/>
                  </a:lnTo>
                  <a:lnTo>
                    <a:pt x="11477498" y="3239185"/>
                  </a:lnTo>
                  <a:lnTo>
                    <a:pt x="11473282" y="3245434"/>
                  </a:lnTo>
                  <a:lnTo>
                    <a:pt x="11471745" y="3253079"/>
                  </a:lnTo>
                  <a:lnTo>
                    <a:pt x="11473282" y="3260725"/>
                  </a:lnTo>
                  <a:lnTo>
                    <a:pt x="11477498" y="3266973"/>
                  </a:lnTo>
                  <a:lnTo>
                    <a:pt x="11483746" y="3271189"/>
                  </a:lnTo>
                  <a:lnTo>
                    <a:pt x="11491392" y="3272726"/>
                  </a:lnTo>
                  <a:lnTo>
                    <a:pt x="11499037" y="3271189"/>
                  </a:lnTo>
                  <a:lnTo>
                    <a:pt x="11505273" y="3266973"/>
                  </a:lnTo>
                  <a:lnTo>
                    <a:pt x="11509489" y="3260725"/>
                  </a:lnTo>
                  <a:lnTo>
                    <a:pt x="11511026" y="3253079"/>
                  </a:lnTo>
                  <a:close/>
                </a:path>
                <a:path w="14841219" h="10718800" extrusionOk="0">
                  <a:moveTo>
                    <a:pt x="11511026" y="3152965"/>
                  </a:moveTo>
                  <a:lnTo>
                    <a:pt x="11509489" y="3145332"/>
                  </a:lnTo>
                  <a:lnTo>
                    <a:pt x="11505273" y="3139084"/>
                  </a:lnTo>
                  <a:lnTo>
                    <a:pt x="11499037" y="3134880"/>
                  </a:lnTo>
                  <a:lnTo>
                    <a:pt x="11491392" y="3133331"/>
                  </a:lnTo>
                  <a:lnTo>
                    <a:pt x="11483746" y="3134880"/>
                  </a:lnTo>
                  <a:lnTo>
                    <a:pt x="11477498" y="3139084"/>
                  </a:lnTo>
                  <a:lnTo>
                    <a:pt x="11473282" y="3145332"/>
                  </a:lnTo>
                  <a:lnTo>
                    <a:pt x="11471745" y="3152965"/>
                  </a:lnTo>
                  <a:lnTo>
                    <a:pt x="11473282" y="3160623"/>
                  </a:lnTo>
                  <a:lnTo>
                    <a:pt x="11477498" y="3166872"/>
                  </a:lnTo>
                  <a:lnTo>
                    <a:pt x="11483746" y="3171088"/>
                  </a:lnTo>
                  <a:lnTo>
                    <a:pt x="11491392" y="3172625"/>
                  </a:lnTo>
                  <a:lnTo>
                    <a:pt x="11499037" y="3171088"/>
                  </a:lnTo>
                  <a:lnTo>
                    <a:pt x="11505273" y="3166872"/>
                  </a:lnTo>
                  <a:lnTo>
                    <a:pt x="11509489" y="3160623"/>
                  </a:lnTo>
                  <a:lnTo>
                    <a:pt x="11511026" y="3152965"/>
                  </a:lnTo>
                  <a:close/>
                </a:path>
                <a:path w="14841219" h="10718800" extrusionOk="0">
                  <a:moveTo>
                    <a:pt x="11511026" y="3052889"/>
                  </a:moveTo>
                  <a:lnTo>
                    <a:pt x="11509489" y="3045231"/>
                  </a:lnTo>
                  <a:lnTo>
                    <a:pt x="11505273" y="3038995"/>
                  </a:lnTo>
                  <a:lnTo>
                    <a:pt x="11499037" y="3034779"/>
                  </a:lnTo>
                  <a:lnTo>
                    <a:pt x="11491392" y="3033230"/>
                  </a:lnTo>
                  <a:lnTo>
                    <a:pt x="11483746" y="3034779"/>
                  </a:lnTo>
                  <a:lnTo>
                    <a:pt x="11477498" y="3038995"/>
                  </a:lnTo>
                  <a:lnTo>
                    <a:pt x="11473282" y="3045231"/>
                  </a:lnTo>
                  <a:lnTo>
                    <a:pt x="11471745" y="3052889"/>
                  </a:lnTo>
                  <a:lnTo>
                    <a:pt x="11473282" y="3060535"/>
                  </a:lnTo>
                  <a:lnTo>
                    <a:pt x="11477498" y="3066770"/>
                  </a:lnTo>
                  <a:lnTo>
                    <a:pt x="11483746" y="3070987"/>
                  </a:lnTo>
                  <a:lnTo>
                    <a:pt x="11491392" y="3072523"/>
                  </a:lnTo>
                  <a:lnTo>
                    <a:pt x="11499037" y="3070987"/>
                  </a:lnTo>
                  <a:lnTo>
                    <a:pt x="11505273" y="3066770"/>
                  </a:lnTo>
                  <a:lnTo>
                    <a:pt x="11509489" y="3060535"/>
                  </a:lnTo>
                  <a:lnTo>
                    <a:pt x="11511026" y="3052889"/>
                  </a:lnTo>
                  <a:close/>
                </a:path>
                <a:path w="14841219" h="10718800" extrusionOk="0">
                  <a:moveTo>
                    <a:pt x="11511026" y="2952788"/>
                  </a:moveTo>
                  <a:lnTo>
                    <a:pt x="11509489" y="2945142"/>
                  </a:lnTo>
                  <a:lnTo>
                    <a:pt x="11505273" y="2938894"/>
                  </a:lnTo>
                  <a:lnTo>
                    <a:pt x="11499037" y="2934690"/>
                  </a:lnTo>
                  <a:lnTo>
                    <a:pt x="11491392" y="2933154"/>
                  </a:lnTo>
                  <a:lnTo>
                    <a:pt x="11483746" y="2934690"/>
                  </a:lnTo>
                  <a:lnTo>
                    <a:pt x="11477498" y="2938894"/>
                  </a:lnTo>
                  <a:lnTo>
                    <a:pt x="11473282" y="2945142"/>
                  </a:lnTo>
                  <a:lnTo>
                    <a:pt x="11471745" y="2952788"/>
                  </a:lnTo>
                  <a:lnTo>
                    <a:pt x="11473282" y="2960433"/>
                  </a:lnTo>
                  <a:lnTo>
                    <a:pt x="11477498" y="2966682"/>
                  </a:lnTo>
                  <a:lnTo>
                    <a:pt x="11483746" y="2970885"/>
                  </a:lnTo>
                  <a:lnTo>
                    <a:pt x="11491392" y="2972435"/>
                  </a:lnTo>
                  <a:lnTo>
                    <a:pt x="11499037" y="2970885"/>
                  </a:lnTo>
                  <a:lnTo>
                    <a:pt x="11505273" y="2966682"/>
                  </a:lnTo>
                  <a:lnTo>
                    <a:pt x="11509489" y="2960433"/>
                  </a:lnTo>
                  <a:lnTo>
                    <a:pt x="11511026" y="2952788"/>
                  </a:lnTo>
                  <a:close/>
                </a:path>
                <a:path w="14841219" h="10718800" extrusionOk="0">
                  <a:moveTo>
                    <a:pt x="11511026" y="2852686"/>
                  </a:moveTo>
                  <a:lnTo>
                    <a:pt x="11509489" y="2845041"/>
                  </a:lnTo>
                  <a:lnTo>
                    <a:pt x="11505273" y="2838805"/>
                  </a:lnTo>
                  <a:lnTo>
                    <a:pt x="11499037" y="2834589"/>
                  </a:lnTo>
                  <a:lnTo>
                    <a:pt x="11491392" y="2833052"/>
                  </a:lnTo>
                  <a:lnTo>
                    <a:pt x="11483746" y="2834589"/>
                  </a:lnTo>
                  <a:lnTo>
                    <a:pt x="11477498" y="2838805"/>
                  </a:lnTo>
                  <a:lnTo>
                    <a:pt x="11473282" y="2845041"/>
                  </a:lnTo>
                  <a:lnTo>
                    <a:pt x="11471745" y="2852686"/>
                  </a:lnTo>
                  <a:lnTo>
                    <a:pt x="11473282" y="2860344"/>
                  </a:lnTo>
                  <a:lnTo>
                    <a:pt x="11477498" y="2866580"/>
                  </a:lnTo>
                  <a:lnTo>
                    <a:pt x="11483746" y="2870797"/>
                  </a:lnTo>
                  <a:lnTo>
                    <a:pt x="11491392" y="2872333"/>
                  </a:lnTo>
                  <a:lnTo>
                    <a:pt x="11499037" y="2870797"/>
                  </a:lnTo>
                  <a:lnTo>
                    <a:pt x="11505273" y="2866580"/>
                  </a:lnTo>
                  <a:lnTo>
                    <a:pt x="11509489" y="2860344"/>
                  </a:lnTo>
                  <a:lnTo>
                    <a:pt x="11511026" y="2852686"/>
                  </a:lnTo>
                  <a:close/>
                </a:path>
                <a:path w="14841219" h="10718800" extrusionOk="0">
                  <a:moveTo>
                    <a:pt x="11511026" y="2752598"/>
                  </a:moveTo>
                  <a:lnTo>
                    <a:pt x="11509489" y="2744952"/>
                  </a:lnTo>
                  <a:lnTo>
                    <a:pt x="11505273" y="2738704"/>
                  </a:lnTo>
                  <a:lnTo>
                    <a:pt x="11499037" y="2734487"/>
                  </a:lnTo>
                  <a:lnTo>
                    <a:pt x="11491392" y="2732951"/>
                  </a:lnTo>
                  <a:lnTo>
                    <a:pt x="11483746" y="2734487"/>
                  </a:lnTo>
                  <a:lnTo>
                    <a:pt x="11477498" y="2738704"/>
                  </a:lnTo>
                  <a:lnTo>
                    <a:pt x="11473282" y="2744952"/>
                  </a:lnTo>
                  <a:lnTo>
                    <a:pt x="11471745" y="2752598"/>
                  </a:lnTo>
                  <a:lnTo>
                    <a:pt x="11473282" y="2760243"/>
                  </a:lnTo>
                  <a:lnTo>
                    <a:pt x="11477498" y="2766491"/>
                  </a:lnTo>
                  <a:lnTo>
                    <a:pt x="11483746" y="2770695"/>
                  </a:lnTo>
                  <a:lnTo>
                    <a:pt x="11491392" y="2772245"/>
                  </a:lnTo>
                  <a:lnTo>
                    <a:pt x="11499037" y="2770695"/>
                  </a:lnTo>
                  <a:lnTo>
                    <a:pt x="11505273" y="2766491"/>
                  </a:lnTo>
                  <a:lnTo>
                    <a:pt x="11509489" y="2760243"/>
                  </a:lnTo>
                  <a:lnTo>
                    <a:pt x="11511026" y="2752598"/>
                  </a:lnTo>
                  <a:close/>
                </a:path>
                <a:path w="14841219" h="10718800" extrusionOk="0">
                  <a:moveTo>
                    <a:pt x="11511026" y="2652509"/>
                  </a:moveTo>
                  <a:lnTo>
                    <a:pt x="11509489" y="2644864"/>
                  </a:lnTo>
                  <a:lnTo>
                    <a:pt x="11505273" y="2638615"/>
                  </a:lnTo>
                  <a:lnTo>
                    <a:pt x="11499037" y="2634399"/>
                  </a:lnTo>
                  <a:lnTo>
                    <a:pt x="11491379" y="2632849"/>
                  </a:lnTo>
                  <a:lnTo>
                    <a:pt x="11483734" y="2634399"/>
                  </a:lnTo>
                  <a:lnTo>
                    <a:pt x="11477498" y="2638615"/>
                  </a:lnTo>
                  <a:lnTo>
                    <a:pt x="11473282" y="2644864"/>
                  </a:lnTo>
                  <a:lnTo>
                    <a:pt x="11471745" y="2652509"/>
                  </a:lnTo>
                  <a:lnTo>
                    <a:pt x="11473282" y="2660154"/>
                  </a:lnTo>
                  <a:lnTo>
                    <a:pt x="11477498" y="2666390"/>
                  </a:lnTo>
                  <a:lnTo>
                    <a:pt x="11483734" y="2670606"/>
                  </a:lnTo>
                  <a:lnTo>
                    <a:pt x="11491379" y="2672156"/>
                  </a:lnTo>
                  <a:lnTo>
                    <a:pt x="11499037" y="2670606"/>
                  </a:lnTo>
                  <a:lnTo>
                    <a:pt x="11505273" y="2666390"/>
                  </a:lnTo>
                  <a:lnTo>
                    <a:pt x="11509489" y="2660154"/>
                  </a:lnTo>
                  <a:lnTo>
                    <a:pt x="11511026" y="2652509"/>
                  </a:lnTo>
                  <a:close/>
                </a:path>
                <a:path w="14841219" h="10718800" extrusionOk="0">
                  <a:moveTo>
                    <a:pt x="11511026" y="2552408"/>
                  </a:moveTo>
                  <a:lnTo>
                    <a:pt x="11509489" y="2544762"/>
                  </a:lnTo>
                  <a:lnTo>
                    <a:pt x="11505273" y="2538514"/>
                  </a:lnTo>
                  <a:lnTo>
                    <a:pt x="11499037" y="2534297"/>
                  </a:lnTo>
                  <a:lnTo>
                    <a:pt x="11491379" y="2532761"/>
                  </a:lnTo>
                  <a:lnTo>
                    <a:pt x="11483734" y="2534297"/>
                  </a:lnTo>
                  <a:lnTo>
                    <a:pt x="11477498" y="2538514"/>
                  </a:lnTo>
                  <a:lnTo>
                    <a:pt x="11473282" y="2544762"/>
                  </a:lnTo>
                  <a:lnTo>
                    <a:pt x="11471745" y="2552408"/>
                  </a:lnTo>
                  <a:lnTo>
                    <a:pt x="11473282" y="2560053"/>
                  </a:lnTo>
                  <a:lnTo>
                    <a:pt x="11477498" y="2566301"/>
                  </a:lnTo>
                  <a:lnTo>
                    <a:pt x="11483734" y="2570505"/>
                  </a:lnTo>
                  <a:lnTo>
                    <a:pt x="11491379" y="2572054"/>
                  </a:lnTo>
                  <a:lnTo>
                    <a:pt x="11499037" y="2570505"/>
                  </a:lnTo>
                  <a:lnTo>
                    <a:pt x="11505273" y="2566301"/>
                  </a:lnTo>
                  <a:lnTo>
                    <a:pt x="11509489" y="2560053"/>
                  </a:lnTo>
                  <a:lnTo>
                    <a:pt x="11511026" y="2552408"/>
                  </a:lnTo>
                  <a:close/>
                </a:path>
                <a:path w="14841219" h="10718800" extrusionOk="0">
                  <a:moveTo>
                    <a:pt x="11511026" y="2452306"/>
                  </a:moveTo>
                  <a:lnTo>
                    <a:pt x="11509489" y="2444661"/>
                  </a:lnTo>
                  <a:lnTo>
                    <a:pt x="11505273" y="2438425"/>
                  </a:lnTo>
                  <a:lnTo>
                    <a:pt x="11499037" y="2434209"/>
                  </a:lnTo>
                  <a:lnTo>
                    <a:pt x="11491379" y="2432672"/>
                  </a:lnTo>
                  <a:lnTo>
                    <a:pt x="11483734" y="2434209"/>
                  </a:lnTo>
                  <a:lnTo>
                    <a:pt x="11477498" y="2438425"/>
                  </a:lnTo>
                  <a:lnTo>
                    <a:pt x="11473282" y="2444661"/>
                  </a:lnTo>
                  <a:lnTo>
                    <a:pt x="11471745" y="2452306"/>
                  </a:lnTo>
                  <a:lnTo>
                    <a:pt x="11473282" y="2459952"/>
                  </a:lnTo>
                  <a:lnTo>
                    <a:pt x="11477498" y="2466200"/>
                  </a:lnTo>
                  <a:lnTo>
                    <a:pt x="11483734" y="2470416"/>
                  </a:lnTo>
                  <a:lnTo>
                    <a:pt x="11491379" y="2471966"/>
                  </a:lnTo>
                  <a:lnTo>
                    <a:pt x="11499037" y="2470416"/>
                  </a:lnTo>
                  <a:lnTo>
                    <a:pt x="11505273" y="2466200"/>
                  </a:lnTo>
                  <a:lnTo>
                    <a:pt x="11509489" y="2459952"/>
                  </a:lnTo>
                  <a:lnTo>
                    <a:pt x="11511026" y="2452306"/>
                  </a:lnTo>
                  <a:close/>
                </a:path>
                <a:path w="14841219" h="10718800" extrusionOk="0">
                  <a:moveTo>
                    <a:pt x="11511026" y="2352217"/>
                  </a:moveTo>
                  <a:lnTo>
                    <a:pt x="11509489" y="2344572"/>
                  </a:lnTo>
                  <a:lnTo>
                    <a:pt x="11505273" y="2338324"/>
                  </a:lnTo>
                  <a:lnTo>
                    <a:pt x="11499037" y="2334107"/>
                  </a:lnTo>
                  <a:lnTo>
                    <a:pt x="11491379" y="2332558"/>
                  </a:lnTo>
                  <a:lnTo>
                    <a:pt x="11483734" y="2334107"/>
                  </a:lnTo>
                  <a:lnTo>
                    <a:pt x="11477498" y="2338324"/>
                  </a:lnTo>
                  <a:lnTo>
                    <a:pt x="11473282" y="2344572"/>
                  </a:lnTo>
                  <a:lnTo>
                    <a:pt x="11471745" y="2352217"/>
                  </a:lnTo>
                  <a:lnTo>
                    <a:pt x="11473282" y="2359863"/>
                  </a:lnTo>
                  <a:lnTo>
                    <a:pt x="11477498" y="2366111"/>
                  </a:lnTo>
                  <a:lnTo>
                    <a:pt x="11483734" y="2370328"/>
                  </a:lnTo>
                  <a:lnTo>
                    <a:pt x="11491379" y="2371864"/>
                  </a:lnTo>
                  <a:lnTo>
                    <a:pt x="11499037" y="2370328"/>
                  </a:lnTo>
                  <a:lnTo>
                    <a:pt x="11505273" y="2366111"/>
                  </a:lnTo>
                  <a:lnTo>
                    <a:pt x="11509489" y="2359863"/>
                  </a:lnTo>
                  <a:lnTo>
                    <a:pt x="11511026" y="2352217"/>
                  </a:lnTo>
                  <a:close/>
                </a:path>
                <a:path w="14841219" h="10718800" extrusionOk="0">
                  <a:moveTo>
                    <a:pt x="11511026" y="2252116"/>
                  </a:moveTo>
                  <a:lnTo>
                    <a:pt x="11509489" y="2244471"/>
                  </a:lnTo>
                  <a:lnTo>
                    <a:pt x="11505273" y="2238222"/>
                  </a:lnTo>
                  <a:lnTo>
                    <a:pt x="11499037" y="2234006"/>
                  </a:lnTo>
                  <a:lnTo>
                    <a:pt x="11491379" y="2232469"/>
                  </a:lnTo>
                  <a:lnTo>
                    <a:pt x="11483734" y="2234006"/>
                  </a:lnTo>
                  <a:lnTo>
                    <a:pt x="11477498" y="2238222"/>
                  </a:lnTo>
                  <a:lnTo>
                    <a:pt x="11473282" y="2244471"/>
                  </a:lnTo>
                  <a:lnTo>
                    <a:pt x="11471745" y="2252116"/>
                  </a:lnTo>
                  <a:lnTo>
                    <a:pt x="11473282" y="2259761"/>
                  </a:lnTo>
                  <a:lnTo>
                    <a:pt x="11477498" y="2266010"/>
                  </a:lnTo>
                  <a:lnTo>
                    <a:pt x="11483734" y="2270226"/>
                  </a:lnTo>
                  <a:lnTo>
                    <a:pt x="11491379" y="2271763"/>
                  </a:lnTo>
                  <a:lnTo>
                    <a:pt x="11499037" y="2270226"/>
                  </a:lnTo>
                  <a:lnTo>
                    <a:pt x="11505273" y="2266010"/>
                  </a:lnTo>
                  <a:lnTo>
                    <a:pt x="11509489" y="2259761"/>
                  </a:lnTo>
                  <a:lnTo>
                    <a:pt x="11511026" y="2252116"/>
                  </a:lnTo>
                  <a:close/>
                </a:path>
                <a:path w="14841219" h="10718800" extrusionOk="0">
                  <a:moveTo>
                    <a:pt x="11511026" y="2152027"/>
                  </a:moveTo>
                  <a:lnTo>
                    <a:pt x="11509489" y="2144369"/>
                  </a:lnTo>
                  <a:lnTo>
                    <a:pt x="11505273" y="2138121"/>
                  </a:lnTo>
                  <a:lnTo>
                    <a:pt x="11499037" y="2133917"/>
                  </a:lnTo>
                  <a:lnTo>
                    <a:pt x="11491379" y="2132368"/>
                  </a:lnTo>
                  <a:lnTo>
                    <a:pt x="11483734" y="2133917"/>
                  </a:lnTo>
                  <a:lnTo>
                    <a:pt x="11477498" y="2138121"/>
                  </a:lnTo>
                  <a:lnTo>
                    <a:pt x="11473282" y="2144369"/>
                  </a:lnTo>
                  <a:lnTo>
                    <a:pt x="11471745" y="2152027"/>
                  </a:lnTo>
                  <a:lnTo>
                    <a:pt x="11473282" y="2159673"/>
                  </a:lnTo>
                  <a:lnTo>
                    <a:pt x="11477498" y="2165908"/>
                  </a:lnTo>
                  <a:lnTo>
                    <a:pt x="11483734" y="2170125"/>
                  </a:lnTo>
                  <a:lnTo>
                    <a:pt x="11491379" y="2171674"/>
                  </a:lnTo>
                  <a:lnTo>
                    <a:pt x="11499037" y="2170125"/>
                  </a:lnTo>
                  <a:lnTo>
                    <a:pt x="11505273" y="2165908"/>
                  </a:lnTo>
                  <a:lnTo>
                    <a:pt x="11509489" y="2159673"/>
                  </a:lnTo>
                  <a:lnTo>
                    <a:pt x="11511026" y="2152027"/>
                  </a:lnTo>
                  <a:close/>
                </a:path>
                <a:path w="14841219" h="10718800" extrusionOk="0">
                  <a:moveTo>
                    <a:pt x="11511026" y="2051926"/>
                  </a:moveTo>
                  <a:lnTo>
                    <a:pt x="11509489" y="2044280"/>
                  </a:lnTo>
                  <a:lnTo>
                    <a:pt x="11505273" y="2038032"/>
                  </a:lnTo>
                  <a:lnTo>
                    <a:pt x="11499037" y="2033828"/>
                  </a:lnTo>
                  <a:lnTo>
                    <a:pt x="11491392" y="2032279"/>
                  </a:lnTo>
                  <a:lnTo>
                    <a:pt x="11483746" y="2033828"/>
                  </a:lnTo>
                  <a:lnTo>
                    <a:pt x="11477498" y="2038032"/>
                  </a:lnTo>
                  <a:lnTo>
                    <a:pt x="11473282" y="2044280"/>
                  </a:lnTo>
                  <a:lnTo>
                    <a:pt x="11471745" y="2051926"/>
                  </a:lnTo>
                  <a:lnTo>
                    <a:pt x="11473282" y="2059571"/>
                  </a:lnTo>
                  <a:lnTo>
                    <a:pt x="11477498" y="2065820"/>
                  </a:lnTo>
                  <a:lnTo>
                    <a:pt x="11483746" y="2070023"/>
                  </a:lnTo>
                  <a:lnTo>
                    <a:pt x="11491392" y="2071573"/>
                  </a:lnTo>
                  <a:lnTo>
                    <a:pt x="11499037" y="2070023"/>
                  </a:lnTo>
                  <a:lnTo>
                    <a:pt x="11505273" y="2065820"/>
                  </a:lnTo>
                  <a:lnTo>
                    <a:pt x="11509489" y="2059571"/>
                  </a:lnTo>
                  <a:lnTo>
                    <a:pt x="11511026" y="2051926"/>
                  </a:lnTo>
                  <a:close/>
                </a:path>
                <a:path w="14841219" h="10718800" extrusionOk="0">
                  <a:moveTo>
                    <a:pt x="11511026" y="1951824"/>
                  </a:moveTo>
                  <a:lnTo>
                    <a:pt x="11509477" y="1944179"/>
                  </a:lnTo>
                  <a:lnTo>
                    <a:pt x="11505273" y="1937943"/>
                  </a:lnTo>
                  <a:lnTo>
                    <a:pt x="11499025" y="1933740"/>
                  </a:lnTo>
                  <a:lnTo>
                    <a:pt x="11491379" y="1932190"/>
                  </a:lnTo>
                  <a:lnTo>
                    <a:pt x="11483734" y="1933740"/>
                  </a:lnTo>
                  <a:lnTo>
                    <a:pt x="11477498" y="1937943"/>
                  </a:lnTo>
                  <a:lnTo>
                    <a:pt x="11473282" y="1944179"/>
                  </a:lnTo>
                  <a:lnTo>
                    <a:pt x="11471745" y="1951824"/>
                  </a:lnTo>
                  <a:lnTo>
                    <a:pt x="11473282" y="1959483"/>
                  </a:lnTo>
                  <a:lnTo>
                    <a:pt x="11477498" y="1965731"/>
                  </a:lnTo>
                  <a:lnTo>
                    <a:pt x="11483734" y="1969935"/>
                  </a:lnTo>
                  <a:lnTo>
                    <a:pt x="11491379" y="1971484"/>
                  </a:lnTo>
                  <a:lnTo>
                    <a:pt x="11499025" y="1969935"/>
                  </a:lnTo>
                  <a:lnTo>
                    <a:pt x="11505273" y="1965731"/>
                  </a:lnTo>
                  <a:lnTo>
                    <a:pt x="11509477" y="1959483"/>
                  </a:lnTo>
                  <a:lnTo>
                    <a:pt x="11511026" y="1951824"/>
                  </a:lnTo>
                  <a:close/>
                </a:path>
                <a:path w="14841219" h="10718800" extrusionOk="0">
                  <a:moveTo>
                    <a:pt x="11511026" y="1851736"/>
                  </a:moveTo>
                  <a:lnTo>
                    <a:pt x="11509477" y="1844090"/>
                  </a:lnTo>
                  <a:lnTo>
                    <a:pt x="11505273" y="1837842"/>
                  </a:lnTo>
                  <a:lnTo>
                    <a:pt x="11499025" y="1833638"/>
                  </a:lnTo>
                  <a:lnTo>
                    <a:pt x="11491379" y="1832089"/>
                  </a:lnTo>
                  <a:lnTo>
                    <a:pt x="11483734" y="1833638"/>
                  </a:lnTo>
                  <a:lnTo>
                    <a:pt x="11477498" y="1837842"/>
                  </a:lnTo>
                  <a:lnTo>
                    <a:pt x="11473282" y="1844090"/>
                  </a:lnTo>
                  <a:lnTo>
                    <a:pt x="11471745" y="1851736"/>
                  </a:lnTo>
                  <a:lnTo>
                    <a:pt x="11473282" y="1859381"/>
                  </a:lnTo>
                  <a:lnTo>
                    <a:pt x="11477498" y="1865630"/>
                  </a:lnTo>
                  <a:lnTo>
                    <a:pt x="11483734" y="1869833"/>
                  </a:lnTo>
                  <a:lnTo>
                    <a:pt x="11491379" y="1871370"/>
                  </a:lnTo>
                  <a:lnTo>
                    <a:pt x="11499025" y="1869833"/>
                  </a:lnTo>
                  <a:lnTo>
                    <a:pt x="11505273" y="1865630"/>
                  </a:lnTo>
                  <a:lnTo>
                    <a:pt x="11509477" y="1859381"/>
                  </a:lnTo>
                  <a:lnTo>
                    <a:pt x="11511026" y="1851736"/>
                  </a:lnTo>
                  <a:close/>
                </a:path>
                <a:path w="14841219" h="10718800" extrusionOk="0">
                  <a:moveTo>
                    <a:pt x="11511026" y="1751634"/>
                  </a:moveTo>
                  <a:lnTo>
                    <a:pt x="11509489" y="1743989"/>
                  </a:lnTo>
                  <a:lnTo>
                    <a:pt x="11505273" y="1737741"/>
                  </a:lnTo>
                  <a:lnTo>
                    <a:pt x="11499037" y="1733537"/>
                  </a:lnTo>
                  <a:lnTo>
                    <a:pt x="11491392" y="1731987"/>
                  </a:lnTo>
                  <a:lnTo>
                    <a:pt x="11483746" y="1733537"/>
                  </a:lnTo>
                  <a:lnTo>
                    <a:pt x="11477498" y="1737741"/>
                  </a:lnTo>
                  <a:lnTo>
                    <a:pt x="11473282" y="1743989"/>
                  </a:lnTo>
                  <a:lnTo>
                    <a:pt x="11471745" y="1751634"/>
                  </a:lnTo>
                  <a:lnTo>
                    <a:pt x="11473282" y="1759280"/>
                  </a:lnTo>
                  <a:lnTo>
                    <a:pt x="11477498" y="1765528"/>
                  </a:lnTo>
                  <a:lnTo>
                    <a:pt x="11483746" y="1769745"/>
                  </a:lnTo>
                  <a:lnTo>
                    <a:pt x="11491392" y="1771281"/>
                  </a:lnTo>
                  <a:lnTo>
                    <a:pt x="11499037" y="1769745"/>
                  </a:lnTo>
                  <a:lnTo>
                    <a:pt x="11505273" y="1765528"/>
                  </a:lnTo>
                  <a:lnTo>
                    <a:pt x="11509489" y="1759280"/>
                  </a:lnTo>
                  <a:lnTo>
                    <a:pt x="11511026" y="1751634"/>
                  </a:lnTo>
                  <a:close/>
                </a:path>
                <a:path w="14841219" h="10718800" extrusionOk="0">
                  <a:moveTo>
                    <a:pt x="11511026" y="1651546"/>
                  </a:moveTo>
                  <a:lnTo>
                    <a:pt x="11509489" y="1643888"/>
                  </a:lnTo>
                  <a:lnTo>
                    <a:pt x="11505273" y="1637639"/>
                  </a:lnTo>
                  <a:lnTo>
                    <a:pt x="11499037" y="1633435"/>
                  </a:lnTo>
                  <a:lnTo>
                    <a:pt x="11491392" y="1631886"/>
                  </a:lnTo>
                  <a:lnTo>
                    <a:pt x="11483746" y="1633435"/>
                  </a:lnTo>
                  <a:lnTo>
                    <a:pt x="11477498" y="1637639"/>
                  </a:lnTo>
                  <a:lnTo>
                    <a:pt x="11473282" y="1643888"/>
                  </a:lnTo>
                  <a:lnTo>
                    <a:pt x="11471745" y="1651546"/>
                  </a:lnTo>
                  <a:lnTo>
                    <a:pt x="11473282" y="1659191"/>
                  </a:lnTo>
                  <a:lnTo>
                    <a:pt x="11477498" y="1665427"/>
                  </a:lnTo>
                  <a:lnTo>
                    <a:pt x="11483746" y="1669643"/>
                  </a:lnTo>
                  <a:lnTo>
                    <a:pt x="11491392" y="1671180"/>
                  </a:lnTo>
                  <a:lnTo>
                    <a:pt x="11499037" y="1669643"/>
                  </a:lnTo>
                  <a:lnTo>
                    <a:pt x="11505273" y="1665427"/>
                  </a:lnTo>
                  <a:lnTo>
                    <a:pt x="11509489" y="1659191"/>
                  </a:lnTo>
                  <a:lnTo>
                    <a:pt x="11511026" y="1651546"/>
                  </a:lnTo>
                  <a:close/>
                </a:path>
                <a:path w="14841219" h="10718800" extrusionOk="0">
                  <a:moveTo>
                    <a:pt x="11511026" y="1551444"/>
                  </a:moveTo>
                  <a:lnTo>
                    <a:pt x="11509489" y="1543799"/>
                  </a:lnTo>
                  <a:lnTo>
                    <a:pt x="11505273" y="1537550"/>
                  </a:lnTo>
                  <a:lnTo>
                    <a:pt x="11499037" y="1533334"/>
                  </a:lnTo>
                  <a:lnTo>
                    <a:pt x="11491392" y="1531785"/>
                  </a:lnTo>
                  <a:lnTo>
                    <a:pt x="11483746" y="1533334"/>
                  </a:lnTo>
                  <a:lnTo>
                    <a:pt x="11477498" y="1537550"/>
                  </a:lnTo>
                  <a:lnTo>
                    <a:pt x="11473282" y="1543799"/>
                  </a:lnTo>
                  <a:lnTo>
                    <a:pt x="11471745" y="1551444"/>
                  </a:lnTo>
                  <a:lnTo>
                    <a:pt x="11473282" y="1559090"/>
                  </a:lnTo>
                  <a:lnTo>
                    <a:pt x="11477498" y="1565338"/>
                  </a:lnTo>
                  <a:lnTo>
                    <a:pt x="11483746" y="1569554"/>
                  </a:lnTo>
                  <a:lnTo>
                    <a:pt x="11491392" y="1571091"/>
                  </a:lnTo>
                  <a:lnTo>
                    <a:pt x="11499037" y="1569554"/>
                  </a:lnTo>
                  <a:lnTo>
                    <a:pt x="11505273" y="1565338"/>
                  </a:lnTo>
                  <a:lnTo>
                    <a:pt x="11509489" y="1559090"/>
                  </a:lnTo>
                  <a:lnTo>
                    <a:pt x="11511026" y="1551444"/>
                  </a:lnTo>
                  <a:close/>
                </a:path>
                <a:path w="14841219" h="10718800" extrusionOk="0">
                  <a:moveTo>
                    <a:pt x="11511026" y="1451356"/>
                  </a:moveTo>
                  <a:lnTo>
                    <a:pt x="11509489" y="1443710"/>
                  </a:lnTo>
                  <a:lnTo>
                    <a:pt x="11505273" y="1437462"/>
                  </a:lnTo>
                  <a:lnTo>
                    <a:pt x="11499037" y="1433245"/>
                  </a:lnTo>
                  <a:lnTo>
                    <a:pt x="11491392" y="1431709"/>
                  </a:lnTo>
                  <a:lnTo>
                    <a:pt x="11483746" y="1433245"/>
                  </a:lnTo>
                  <a:lnTo>
                    <a:pt x="11477498" y="1437462"/>
                  </a:lnTo>
                  <a:lnTo>
                    <a:pt x="11473282" y="1443710"/>
                  </a:lnTo>
                  <a:lnTo>
                    <a:pt x="11471745" y="1451356"/>
                  </a:lnTo>
                  <a:lnTo>
                    <a:pt x="11473282" y="1459001"/>
                  </a:lnTo>
                  <a:lnTo>
                    <a:pt x="11477498" y="1465249"/>
                  </a:lnTo>
                  <a:lnTo>
                    <a:pt x="11483746" y="1469453"/>
                  </a:lnTo>
                  <a:lnTo>
                    <a:pt x="11491392" y="1471002"/>
                  </a:lnTo>
                  <a:lnTo>
                    <a:pt x="11499037" y="1469453"/>
                  </a:lnTo>
                  <a:lnTo>
                    <a:pt x="11505273" y="1465249"/>
                  </a:lnTo>
                  <a:lnTo>
                    <a:pt x="11509489" y="1459001"/>
                  </a:lnTo>
                  <a:lnTo>
                    <a:pt x="11511026" y="1451356"/>
                  </a:lnTo>
                  <a:close/>
                </a:path>
                <a:path w="14841219" h="10718800" extrusionOk="0">
                  <a:moveTo>
                    <a:pt x="11511026" y="1351241"/>
                  </a:moveTo>
                  <a:lnTo>
                    <a:pt x="11509489" y="1343609"/>
                  </a:lnTo>
                  <a:lnTo>
                    <a:pt x="11505273" y="1337360"/>
                  </a:lnTo>
                  <a:lnTo>
                    <a:pt x="11499037" y="1333157"/>
                  </a:lnTo>
                  <a:lnTo>
                    <a:pt x="11491392" y="1331607"/>
                  </a:lnTo>
                  <a:lnTo>
                    <a:pt x="11483746" y="1333157"/>
                  </a:lnTo>
                  <a:lnTo>
                    <a:pt x="11477498" y="1337360"/>
                  </a:lnTo>
                  <a:lnTo>
                    <a:pt x="11473282" y="1343609"/>
                  </a:lnTo>
                  <a:lnTo>
                    <a:pt x="11471745" y="1351241"/>
                  </a:lnTo>
                  <a:lnTo>
                    <a:pt x="11473282" y="1358900"/>
                  </a:lnTo>
                  <a:lnTo>
                    <a:pt x="11477498" y="1365148"/>
                  </a:lnTo>
                  <a:lnTo>
                    <a:pt x="11483746" y="1369352"/>
                  </a:lnTo>
                  <a:lnTo>
                    <a:pt x="11491392" y="1370901"/>
                  </a:lnTo>
                  <a:lnTo>
                    <a:pt x="11499037" y="1369352"/>
                  </a:lnTo>
                  <a:lnTo>
                    <a:pt x="11505273" y="1365148"/>
                  </a:lnTo>
                  <a:lnTo>
                    <a:pt x="11509489" y="1358900"/>
                  </a:lnTo>
                  <a:lnTo>
                    <a:pt x="11511026" y="1351241"/>
                  </a:lnTo>
                  <a:close/>
                </a:path>
                <a:path w="14841219" h="10718800" extrusionOk="0">
                  <a:moveTo>
                    <a:pt x="11511026" y="1251153"/>
                  </a:moveTo>
                  <a:lnTo>
                    <a:pt x="11509489" y="1243507"/>
                  </a:lnTo>
                  <a:lnTo>
                    <a:pt x="11505273" y="1237259"/>
                  </a:lnTo>
                  <a:lnTo>
                    <a:pt x="11499037" y="1233055"/>
                  </a:lnTo>
                  <a:lnTo>
                    <a:pt x="11491392" y="1231506"/>
                  </a:lnTo>
                  <a:lnTo>
                    <a:pt x="11483746" y="1233055"/>
                  </a:lnTo>
                  <a:lnTo>
                    <a:pt x="11477498" y="1237259"/>
                  </a:lnTo>
                  <a:lnTo>
                    <a:pt x="11473282" y="1243507"/>
                  </a:lnTo>
                  <a:lnTo>
                    <a:pt x="11471745" y="1251153"/>
                  </a:lnTo>
                  <a:lnTo>
                    <a:pt x="11473282" y="1258798"/>
                  </a:lnTo>
                  <a:lnTo>
                    <a:pt x="11477498" y="1265047"/>
                  </a:lnTo>
                  <a:lnTo>
                    <a:pt x="11483746" y="1269263"/>
                  </a:lnTo>
                  <a:lnTo>
                    <a:pt x="11491392" y="1270800"/>
                  </a:lnTo>
                  <a:lnTo>
                    <a:pt x="11499037" y="1269263"/>
                  </a:lnTo>
                  <a:lnTo>
                    <a:pt x="11505273" y="1265047"/>
                  </a:lnTo>
                  <a:lnTo>
                    <a:pt x="11509489" y="1258798"/>
                  </a:lnTo>
                  <a:lnTo>
                    <a:pt x="11511026" y="1251153"/>
                  </a:lnTo>
                  <a:close/>
                </a:path>
                <a:path w="14841219" h="10718800" extrusionOk="0">
                  <a:moveTo>
                    <a:pt x="11511026" y="1151064"/>
                  </a:moveTo>
                  <a:lnTo>
                    <a:pt x="11509489" y="1143406"/>
                  </a:lnTo>
                  <a:lnTo>
                    <a:pt x="11505273" y="1137170"/>
                  </a:lnTo>
                  <a:lnTo>
                    <a:pt x="11499037" y="1132954"/>
                  </a:lnTo>
                  <a:lnTo>
                    <a:pt x="11491392" y="1131404"/>
                  </a:lnTo>
                  <a:lnTo>
                    <a:pt x="11483746" y="1132954"/>
                  </a:lnTo>
                  <a:lnTo>
                    <a:pt x="11477498" y="1137170"/>
                  </a:lnTo>
                  <a:lnTo>
                    <a:pt x="11473282" y="1143406"/>
                  </a:lnTo>
                  <a:lnTo>
                    <a:pt x="11471745" y="1151064"/>
                  </a:lnTo>
                  <a:lnTo>
                    <a:pt x="11473282" y="1158709"/>
                  </a:lnTo>
                  <a:lnTo>
                    <a:pt x="11477498" y="1164945"/>
                  </a:lnTo>
                  <a:lnTo>
                    <a:pt x="11483746" y="1169162"/>
                  </a:lnTo>
                  <a:lnTo>
                    <a:pt x="11491392" y="1170698"/>
                  </a:lnTo>
                  <a:lnTo>
                    <a:pt x="11499037" y="1169162"/>
                  </a:lnTo>
                  <a:lnTo>
                    <a:pt x="11505273" y="1164945"/>
                  </a:lnTo>
                  <a:lnTo>
                    <a:pt x="11509489" y="1158709"/>
                  </a:lnTo>
                  <a:lnTo>
                    <a:pt x="11511026" y="1151064"/>
                  </a:lnTo>
                  <a:close/>
                </a:path>
                <a:path w="14841219" h="10718800" extrusionOk="0">
                  <a:moveTo>
                    <a:pt x="11511026" y="1050963"/>
                  </a:moveTo>
                  <a:lnTo>
                    <a:pt x="11509489" y="1043317"/>
                  </a:lnTo>
                  <a:lnTo>
                    <a:pt x="11505273" y="1037069"/>
                  </a:lnTo>
                  <a:lnTo>
                    <a:pt x="11499037" y="1032865"/>
                  </a:lnTo>
                  <a:lnTo>
                    <a:pt x="11491379" y="1031316"/>
                  </a:lnTo>
                  <a:lnTo>
                    <a:pt x="11483734" y="1032865"/>
                  </a:lnTo>
                  <a:lnTo>
                    <a:pt x="11477498" y="1037069"/>
                  </a:lnTo>
                  <a:lnTo>
                    <a:pt x="11473282" y="1043317"/>
                  </a:lnTo>
                  <a:lnTo>
                    <a:pt x="11471745" y="1050963"/>
                  </a:lnTo>
                  <a:lnTo>
                    <a:pt x="11473282" y="1058608"/>
                  </a:lnTo>
                  <a:lnTo>
                    <a:pt x="11477498" y="1064856"/>
                  </a:lnTo>
                  <a:lnTo>
                    <a:pt x="11483734" y="1069060"/>
                  </a:lnTo>
                  <a:lnTo>
                    <a:pt x="11491379" y="1070610"/>
                  </a:lnTo>
                  <a:lnTo>
                    <a:pt x="11499037" y="1069060"/>
                  </a:lnTo>
                  <a:lnTo>
                    <a:pt x="11505273" y="1064856"/>
                  </a:lnTo>
                  <a:lnTo>
                    <a:pt x="11509489" y="1058608"/>
                  </a:lnTo>
                  <a:lnTo>
                    <a:pt x="11511026" y="1050963"/>
                  </a:lnTo>
                  <a:close/>
                </a:path>
                <a:path w="14841219" h="10718800" extrusionOk="0">
                  <a:moveTo>
                    <a:pt x="11511026" y="950874"/>
                  </a:moveTo>
                  <a:lnTo>
                    <a:pt x="11509489" y="943229"/>
                  </a:lnTo>
                  <a:lnTo>
                    <a:pt x="11505273" y="936980"/>
                  </a:lnTo>
                  <a:lnTo>
                    <a:pt x="11499037" y="932764"/>
                  </a:lnTo>
                  <a:lnTo>
                    <a:pt x="11491379" y="931227"/>
                  </a:lnTo>
                  <a:lnTo>
                    <a:pt x="11483734" y="932764"/>
                  </a:lnTo>
                  <a:lnTo>
                    <a:pt x="11477498" y="936980"/>
                  </a:lnTo>
                  <a:lnTo>
                    <a:pt x="11473282" y="943229"/>
                  </a:lnTo>
                  <a:lnTo>
                    <a:pt x="11471745" y="950874"/>
                  </a:lnTo>
                  <a:lnTo>
                    <a:pt x="11473282" y="958519"/>
                  </a:lnTo>
                  <a:lnTo>
                    <a:pt x="11477498" y="964768"/>
                  </a:lnTo>
                  <a:lnTo>
                    <a:pt x="11483734" y="968984"/>
                  </a:lnTo>
                  <a:lnTo>
                    <a:pt x="11491379" y="970521"/>
                  </a:lnTo>
                  <a:lnTo>
                    <a:pt x="11499037" y="968984"/>
                  </a:lnTo>
                  <a:lnTo>
                    <a:pt x="11505273" y="964768"/>
                  </a:lnTo>
                  <a:lnTo>
                    <a:pt x="11509489" y="958519"/>
                  </a:lnTo>
                  <a:lnTo>
                    <a:pt x="11511026" y="950874"/>
                  </a:lnTo>
                  <a:close/>
                </a:path>
                <a:path w="14841219" h="10718800" extrusionOk="0">
                  <a:moveTo>
                    <a:pt x="11511026" y="850773"/>
                  </a:moveTo>
                  <a:lnTo>
                    <a:pt x="11509489" y="843127"/>
                  </a:lnTo>
                  <a:lnTo>
                    <a:pt x="11505273" y="836879"/>
                  </a:lnTo>
                  <a:lnTo>
                    <a:pt x="11499037" y="832675"/>
                  </a:lnTo>
                  <a:lnTo>
                    <a:pt x="11491379" y="831126"/>
                  </a:lnTo>
                  <a:lnTo>
                    <a:pt x="11483734" y="832675"/>
                  </a:lnTo>
                  <a:lnTo>
                    <a:pt x="11477498" y="836879"/>
                  </a:lnTo>
                  <a:lnTo>
                    <a:pt x="11473282" y="843127"/>
                  </a:lnTo>
                  <a:lnTo>
                    <a:pt x="11471745" y="850773"/>
                  </a:lnTo>
                  <a:lnTo>
                    <a:pt x="11473282" y="858418"/>
                  </a:lnTo>
                  <a:lnTo>
                    <a:pt x="11477498" y="864666"/>
                  </a:lnTo>
                  <a:lnTo>
                    <a:pt x="11483734" y="868883"/>
                  </a:lnTo>
                  <a:lnTo>
                    <a:pt x="11491379" y="870432"/>
                  </a:lnTo>
                  <a:lnTo>
                    <a:pt x="11499037" y="868883"/>
                  </a:lnTo>
                  <a:lnTo>
                    <a:pt x="11505273" y="864666"/>
                  </a:lnTo>
                  <a:lnTo>
                    <a:pt x="11509489" y="858418"/>
                  </a:lnTo>
                  <a:lnTo>
                    <a:pt x="11511026" y="850773"/>
                  </a:lnTo>
                  <a:close/>
                </a:path>
                <a:path w="14841219" h="10718800" extrusionOk="0">
                  <a:moveTo>
                    <a:pt x="11511026" y="750684"/>
                  </a:moveTo>
                  <a:lnTo>
                    <a:pt x="11509489" y="743026"/>
                  </a:lnTo>
                  <a:lnTo>
                    <a:pt x="11505273" y="736777"/>
                  </a:lnTo>
                  <a:lnTo>
                    <a:pt x="11499037" y="732574"/>
                  </a:lnTo>
                  <a:lnTo>
                    <a:pt x="11491379" y="731024"/>
                  </a:lnTo>
                  <a:lnTo>
                    <a:pt x="11483734" y="732574"/>
                  </a:lnTo>
                  <a:lnTo>
                    <a:pt x="11477498" y="736777"/>
                  </a:lnTo>
                  <a:lnTo>
                    <a:pt x="11473282" y="743026"/>
                  </a:lnTo>
                  <a:lnTo>
                    <a:pt x="11471745" y="750684"/>
                  </a:lnTo>
                  <a:lnTo>
                    <a:pt x="11473282" y="758329"/>
                  </a:lnTo>
                  <a:lnTo>
                    <a:pt x="11477498" y="764578"/>
                  </a:lnTo>
                  <a:lnTo>
                    <a:pt x="11483734" y="768781"/>
                  </a:lnTo>
                  <a:lnTo>
                    <a:pt x="11491379" y="770331"/>
                  </a:lnTo>
                  <a:lnTo>
                    <a:pt x="11499037" y="768781"/>
                  </a:lnTo>
                  <a:lnTo>
                    <a:pt x="11505273" y="764578"/>
                  </a:lnTo>
                  <a:lnTo>
                    <a:pt x="11509489" y="758329"/>
                  </a:lnTo>
                  <a:lnTo>
                    <a:pt x="11511026" y="750684"/>
                  </a:lnTo>
                  <a:close/>
                </a:path>
                <a:path w="14841219" h="10718800" extrusionOk="0">
                  <a:moveTo>
                    <a:pt x="11511026" y="650582"/>
                  </a:moveTo>
                  <a:lnTo>
                    <a:pt x="11509489" y="642937"/>
                  </a:lnTo>
                  <a:lnTo>
                    <a:pt x="11505273" y="636689"/>
                  </a:lnTo>
                  <a:lnTo>
                    <a:pt x="11499037" y="632485"/>
                  </a:lnTo>
                  <a:lnTo>
                    <a:pt x="11491379" y="630936"/>
                  </a:lnTo>
                  <a:lnTo>
                    <a:pt x="11483734" y="632485"/>
                  </a:lnTo>
                  <a:lnTo>
                    <a:pt x="11477498" y="636689"/>
                  </a:lnTo>
                  <a:lnTo>
                    <a:pt x="11473282" y="642937"/>
                  </a:lnTo>
                  <a:lnTo>
                    <a:pt x="11471745" y="650582"/>
                  </a:lnTo>
                  <a:lnTo>
                    <a:pt x="11473282" y="658228"/>
                  </a:lnTo>
                  <a:lnTo>
                    <a:pt x="11477498" y="664476"/>
                  </a:lnTo>
                  <a:lnTo>
                    <a:pt x="11483734" y="668680"/>
                  </a:lnTo>
                  <a:lnTo>
                    <a:pt x="11491379" y="670229"/>
                  </a:lnTo>
                  <a:lnTo>
                    <a:pt x="11499037" y="668680"/>
                  </a:lnTo>
                  <a:lnTo>
                    <a:pt x="11505273" y="664476"/>
                  </a:lnTo>
                  <a:lnTo>
                    <a:pt x="11509489" y="658228"/>
                  </a:lnTo>
                  <a:lnTo>
                    <a:pt x="11511026" y="650582"/>
                  </a:lnTo>
                  <a:close/>
                </a:path>
                <a:path w="14841219" h="10718800" extrusionOk="0">
                  <a:moveTo>
                    <a:pt x="11511026" y="550481"/>
                  </a:moveTo>
                  <a:lnTo>
                    <a:pt x="11509489" y="542836"/>
                  </a:lnTo>
                  <a:lnTo>
                    <a:pt x="11505273" y="536587"/>
                  </a:lnTo>
                  <a:lnTo>
                    <a:pt x="11499037" y="532384"/>
                  </a:lnTo>
                  <a:lnTo>
                    <a:pt x="11491379" y="530834"/>
                  </a:lnTo>
                  <a:lnTo>
                    <a:pt x="11483734" y="532384"/>
                  </a:lnTo>
                  <a:lnTo>
                    <a:pt x="11477498" y="536587"/>
                  </a:lnTo>
                  <a:lnTo>
                    <a:pt x="11473282" y="542836"/>
                  </a:lnTo>
                  <a:lnTo>
                    <a:pt x="11471745" y="550481"/>
                  </a:lnTo>
                  <a:lnTo>
                    <a:pt x="11473282" y="558126"/>
                  </a:lnTo>
                  <a:lnTo>
                    <a:pt x="11477498" y="564375"/>
                  </a:lnTo>
                  <a:lnTo>
                    <a:pt x="11483734" y="568591"/>
                  </a:lnTo>
                  <a:lnTo>
                    <a:pt x="11491379" y="570128"/>
                  </a:lnTo>
                  <a:lnTo>
                    <a:pt x="11499037" y="568591"/>
                  </a:lnTo>
                  <a:lnTo>
                    <a:pt x="11505273" y="564375"/>
                  </a:lnTo>
                  <a:lnTo>
                    <a:pt x="11509489" y="558126"/>
                  </a:lnTo>
                  <a:lnTo>
                    <a:pt x="11511026" y="550481"/>
                  </a:lnTo>
                  <a:close/>
                </a:path>
                <a:path w="14841219" h="10718800" extrusionOk="0">
                  <a:moveTo>
                    <a:pt x="11511026" y="450392"/>
                  </a:moveTo>
                  <a:lnTo>
                    <a:pt x="11509489" y="442734"/>
                  </a:lnTo>
                  <a:lnTo>
                    <a:pt x="11505273" y="436499"/>
                  </a:lnTo>
                  <a:lnTo>
                    <a:pt x="11499037" y="432282"/>
                  </a:lnTo>
                  <a:lnTo>
                    <a:pt x="11491392" y="430745"/>
                  </a:lnTo>
                  <a:lnTo>
                    <a:pt x="11483746" y="432282"/>
                  </a:lnTo>
                  <a:lnTo>
                    <a:pt x="11477498" y="436499"/>
                  </a:lnTo>
                  <a:lnTo>
                    <a:pt x="11473282" y="442734"/>
                  </a:lnTo>
                  <a:lnTo>
                    <a:pt x="11471745" y="450392"/>
                  </a:lnTo>
                  <a:lnTo>
                    <a:pt x="11473282" y="458038"/>
                  </a:lnTo>
                  <a:lnTo>
                    <a:pt x="11477498" y="464286"/>
                  </a:lnTo>
                  <a:lnTo>
                    <a:pt x="11483746" y="468490"/>
                  </a:lnTo>
                  <a:lnTo>
                    <a:pt x="11491392" y="470039"/>
                  </a:lnTo>
                  <a:lnTo>
                    <a:pt x="11499037" y="468490"/>
                  </a:lnTo>
                  <a:lnTo>
                    <a:pt x="11505273" y="464286"/>
                  </a:lnTo>
                  <a:lnTo>
                    <a:pt x="11509489" y="458038"/>
                  </a:lnTo>
                  <a:lnTo>
                    <a:pt x="11511026" y="450392"/>
                  </a:lnTo>
                  <a:close/>
                </a:path>
                <a:path w="14841219" h="10718800" extrusionOk="0">
                  <a:moveTo>
                    <a:pt x="11585029" y="4199331"/>
                  </a:moveTo>
                  <a:lnTo>
                    <a:pt x="11583480" y="4191685"/>
                  </a:lnTo>
                  <a:lnTo>
                    <a:pt x="11579263" y="4185437"/>
                  </a:lnTo>
                  <a:lnTo>
                    <a:pt x="11573027" y="4181233"/>
                  </a:lnTo>
                  <a:lnTo>
                    <a:pt x="11565382" y="4179697"/>
                  </a:lnTo>
                  <a:lnTo>
                    <a:pt x="11557724" y="4181233"/>
                  </a:lnTo>
                  <a:lnTo>
                    <a:pt x="11551476" y="4185437"/>
                  </a:lnTo>
                  <a:lnTo>
                    <a:pt x="11547259" y="4191685"/>
                  </a:lnTo>
                  <a:lnTo>
                    <a:pt x="11545722" y="4199331"/>
                  </a:lnTo>
                  <a:lnTo>
                    <a:pt x="11547259" y="4206976"/>
                  </a:lnTo>
                  <a:lnTo>
                    <a:pt x="11551476" y="4213225"/>
                  </a:lnTo>
                  <a:lnTo>
                    <a:pt x="11557724" y="4217441"/>
                  </a:lnTo>
                  <a:lnTo>
                    <a:pt x="11565382" y="4218991"/>
                  </a:lnTo>
                  <a:lnTo>
                    <a:pt x="11573027" y="4217441"/>
                  </a:lnTo>
                  <a:lnTo>
                    <a:pt x="11579263" y="4213225"/>
                  </a:lnTo>
                  <a:lnTo>
                    <a:pt x="11583480" y="4206976"/>
                  </a:lnTo>
                  <a:lnTo>
                    <a:pt x="11585029" y="4199331"/>
                  </a:lnTo>
                  <a:close/>
                </a:path>
                <a:path w="14841219" h="10718800" extrusionOk="0">
                  <a:moveTo>
                    <a:pt x="11585029" y="4099229"/>
                  </a:moveTo>
                  <a:lnTo>
                    <a:pt x="11583480" y="4091597"/>
                  </a:lnTo>
                  <a:lnTo>
                    <a:pt x="11579263" y="4085348"/>
                  </a:lnTo>
                  <a:lnTo>
                    <a:pt x="11573027" y="4081132"/>
                  </a:lnTo>
                  <a:lnTo>
                    <a:pt x="11565382" y="4079595"/>
                  </a:lnTo>
                  <a:lnTo>
                    <a:pt x="11557724" y="4081132"/>
                  </a:lnTo>
                  <a:lnTo>
                    <a:pt x="11551476" y="4085348"/>
                  </a:lnTo>
                  <a:lnTo>
                    <a:pt x="11547259" y="4091597"/>
                  </a:lnTo>
                  <a:lnTo>
                    <a:pt x="11545722" y="4099229"/>
                  </a:lnTo>
                  <a:lnTo>
                    <a:pt x="11547259" y="4106888"/>
                  </a:lnTo>
                  <a:lnTo>
                    <a:pt x="11551476" y="4113136"/>
                  </a:lnTo>
                  <a:lnTo>
                    <a:pt x="11557724" y="4117352"/>
                  </a:lnTo>
                  <a:lnTo>
                    <a:pt x="11565382" y="4118889"/>
                  </a:lnTo>
                  <a:lnTo>
                    <a:pt x="11573027" y="4117352"/>
                  </a:lnTo>
                  <a:lnTo>
                    <a:pt x="11579263" y="4113136"/>
                  </a:lnTo>
                  <a:lnTo>
                    <a:pt x="11583480" y="4106888"/>
                  </a:lnTo>
                  <a:lnTo>
                    <a:pt x="11585029" y="4099229"/>
                  </a:lnTo>
                  <a:close/>
                </a:path>
                <a:path w="14841219" h="10718800" extrusionOk="0">
                  <a:moveTo>
                    <a:pt x="11585029" y="3999141"/>
                  </a:moveTo>
                  <a:lnTo>
                    <a:pt x="11583480" y="3991495"/>
                  </a:lnTo>
                  <a:lnTo>
                    <a:pt x="11579263" y="3985260"/>
                  </a:lnTo>
                  <a:lnTo>
                    <a:pt x="11573027" y="3981043"/>
                  </a:lnTo>
                  <a:lnTo>
                    <a:pt x="11565382" y="3979494"/>
                  </a:lnTo>
                  <a:lnTo>
                    <a:pt x="11557724" y="3981043"/>
                  </a:lnTo>
                  <a:lnTo>
                    <a:pt x="11551476" y="3985260"/>
                  </a:lnTo>
                  <a:lnTo>
                    <a:pt x="11547259" y="3991495"/>
                  </a:lnTo>
                  <a:lnTo>
                    <a:pt x="11545722" y="3999141"/>
                  </a:lnTo>
                  <a:lnTo>
                    <a:pt x="11547259" y="4006786"/>
                  </a:lnTo>
                  <a:lnTo>
                    <a:pt x="11551476" y="4013035"/>
                  </a:lnTo>
                  <a:lnTo>
                    <a:pt x="11557724" y="4017251"/>
                  </a:lnTo>
                  <a:lnTo>
                    <a:pt x="11565382" y="4018788"/>
                  </a:lnTo>
                  <a:lnTo>
                    <a:pt x="11573027" y="4017251"/>
                  </a:lnTo>
                  <a:lnTo>
                    <a:pt x="11579263" y="4013035"/>
                  </a:lnTo>
                  <a:lnTo>
                    <a:pt x="11583480" y="4006786"/>
                  </a:lnTo>
                  <a:lnTo>
                    <a:pt x="11585029" y="3999141"/>
                  </a:lnTo>
                  <a:close/>
                </a:path>
                <a:path w="14841219" h="10718800" extrusionOk="0">
                  <a:moveTo>
                    <a:pt x="11585029" y="3899052"/>
                  </a:moveTo>
                  <a:lnTo>
                    <a:pt x="11583480" y="3891407"/>
                  </a:lnTo>
                  <a:lnTo>
                    <a:pt x="11579263" y="3885158"/>
                  </a:lnTo>
                  <a:lnTo>
                    <a:pt x="11573027" y="3880942"/>
                  </a:lnTo>
                  <a:lnTo>
                    <a:pt x="11565382" y="3879405"/>
                  </a:lnTo>
                  <a:lnTo>
                    <a:pt x="11557724" y="3880942"/>
                  </a:lnTo>
                  <a:lnTo>
                    <a:pt x="11551476" y="3885158"/>
                  </a:lnTo>
                  <a:lnTo>
                    <a:pt x="11547259" y="3891407"/>
                  </a:lnTo>
                  <a:lnTo>
                    <a:pt x="11545722" y="3899052"/>
                  </a:lnTo>
                  <a:lnTo>
                    <a:pt x="11547259" y="3906697"/>
                  </a:lnTo>
                  <a:lnTo>
                    <a:pt x="11551476" y="3912933"/>
                  </a:lnTo>
                  <a:lnTo>
                    <a:pt x="11557724" y="3917150"/>
                  </a:lnTo>
                  <a:lnTo>
                    <a:pt x="11565382" y="3918686"/>
                  </a:lnTo>
                  <a:lnTo>
                    <a:pt x="11573027" y="3917150"/>
                  </a:lnTo>
                  <a:lnTo>
                    <a:pt x="11579263" y="3912933"/>
                  </a:lnTo>
                  <a:lnTo>
                    <a:pt x="11583480" y="3906697"/>
                  </a:lnTo>
                  <a:lnTo>
                    <a:pt x="11585029" y="3899052"/>
                  </a:lnTo>
                  <a:close/>
                </a:path>
                <a:path w="14841219" h="10718800" extrusionOk="0">
                  <a:moveTo>
                    <a:pt x="11585029" y="3798951"/>
                  </a:moveTo>
                  <a:lnTo>
                    <a:pt x="11583480" y="3791305"/>
                  </a:lnTo>
                  <a:lnTo>
                    <a:pt x="11579263" y="3785057"/>
                  </a:lnTo>
                  <a:lnTo>
                    <a:pt x="11573027" y="3780853"/>
                  </a:lnTo>
                  <a:lnTo>
                    <a:pt x="11565382" y="3779304"/>
                  </a:lnTo>
                  <a:lnTo>
                    <a:pt x="11557724" y="3780853"/>
                  </a:lnTo>
                  <a:lnTo>
                    <a:pt x="11551476" y="3785057"/>
                  </a:lnTo>
                  <a:lnTo>
                    <a:pt x="11547259" y="3791305"/>
                  </a:lnTo>
                  <a:lnTo>
                    <a:pt x="11545722" y="3798951"/>
                  </a:lnTo>
                  <a:lnTo>
                    <a:pt x="11547259" y="3806596"/>
                  </a:lnTo>
                  <a:lnTo>
                    <a:pt x="11551476" y="3812844"/>
                  </a:lnTo>
                  <a:lnTo>
                    <a:pt x="11557724" y="3817048"/>
                  </a:lnTo>
                  <a:lnTo>
                    <a:pt x="11565382" y="3818598"/>
                  </a:lnTo>
                  <a:lnTo>
                    <a:pt x="11573027" y="3817048"/>
                  </a:lnTo>
                  <a:lnTo>
                    <a:pt x="11579263" y="3812844"/>
                  </a:lnTo>
                  <a:lnTo>
                    <a:pt x="11583480" y="3806596"/>
                  </a:lnTo>
                  <a:lnTo>
                    <a:pt x="11585029" y="3798951"/>
                  </a:lnTo>
                  <a:close/>
                </a:path>
                <a:path w="14841219" h="10718800" extrusionOk="0">
                  <a:moveTo>
                    <a:pt x="11585029" y="3698862"/>
                  </a:moveTo>
                  <a:lnTo>
                    <a:pt x="11583480" y="3691217"/>
                  </a:lnTo>
                  <a:lnTo>
                    <a:pt x="11579263" y="3684968"/>
                  </a:lnTo>
                  <a:lnTo>
                    <a:pt x="11573027" y="3680752"/>
                  </a:lnTo>
                  <a:lnTo>
                    <a:pt x="11565382" y="3679202"/>
                  </a:lnTo>
                  <a:lnTo>
                    <a:pt x="11557724" y="3680752"/>
                  </a:lnTo>
                  <a:lnTo>
                    <a:pt x="11551476" y="3684968"/>
                  </a:lnTo>
                  <a:lnTo>
                    <a:pt x="11547259" y="3691217"/>
                  </a:lnTo>
                  <a:lnTo>
                    <a:pt x="11545722" y="3698862"/>
                  </a:lnTo>
                  <a:lnTo>
                    <a:pt x="11547259" y="3706495"/>
                  </a:lnTo>
                  <a:lnTo>
                    <a:pt x="11551476" y="3712743"/>
                  </a:lnTo>
                  <a:lnTo>
                    <a:pt x="11557724" y="3716959"/>
                  </a:lnTo>
                  <a:lnTo>
                    <a:pt x="11565382" y="3718496"/>
                  </a:lnTo>
                  <a:lnTo>
                    <a:pt x="11573027" y="3716959"/>
                  </a:lnTo>
                  <a:lnTo>
                    <a:pt x="11579263" y="3712743"/>
                  </a:lnTo>
                  <a:lnTo>
                    <a:pt x="11583480" y="3706495"/>
                  </a:lnTo>
                  <a:lnTo>
                    <a:pt x="11585029" y="3698862"/>
                  </a:lnTo>
                  <a:close/>
                </a:path>
                <a:path w="14841219" h="10718800" extrusionOk="0">
                  <a:moveTo>
                    <a:pt x="11585029" y="3598761"/>
                  </a:moveTo>
                  <a:lnTo>
                    <a:pt x="11583480" y="3591115"/>
                  </a:lnTo>
                  <a:lnTo>
                    <a:pt x="11579263" y="3584867"/>
                  </a:lnTo>
                  <a:lnTo>
                    <a:pt x="11573027" y="3580650"/>
                  </a:lnTo>
                  <a:lnTo>
                    <a:pt x="11565382" y="3579114"/>
                  </a:lnTo>
                  <a:lnTo>
                    <a:pt x="11557724" y="3580650"/>
                  </a:lnTo>
                  <a:lnTo>
                    <a:pt x="11551476" y="3584867"/>
                  </a:lnTo>
                  <a:lnTo>
                    <a:pt x="11547259" y="3591115"/>
                  </a:lnTo>
                  <a:lnTo>
                    <a:pt x="11545722" y="3598761"/>
                  </a:lnTo>
                  <a:lnTo>
                    <a:pt x="11547259" y="3606406"/>
                  </a:lnTo>
                  <a:lnTo>
                    <a:pt x="11551476" y="3612654"/>
                  </a:lnTo>
                  <a:lnTo>
                    <a:pt x="11557724" y="3616858"/>
                  </a:lnTo>
                  <a:lnTo>
                    <a:pt x="11565382" y="3618395"/>
                  </a:lnTo>
                  <a:lnTo>
                    <a:pt x="11573027" y="3616858"/>
                  </a:lnTo>
                  <a:lnTo>
                    <a:pt x="11579263" y="3612654"/>
                  </a:lnTo>
                  <a:lnTo>
                    <a:pt x="11583480" y="3606406"/>
                  </a:lnTo>
                  <a:lnTo>
                    <a:pt x="11585029" y="3598761"/>
                  </a:lnTo>
                  <a:close/>
                </a:path>
                <a:path w="14841219" h="10718800" extrusionOk="0">
                  <a:moveTo>
                    <a:pt x="11585029" y="3498659"/>
                  </a:moveTo>
                  <a:lnTo>
                    <a:pt x="11583480" y="3491014"/>
                  </a:lnTo>
                  <a:lnTo>
                    <a:pt x="11579263" y="3484765"/>
                  </a:lnTo>
                  <a:lnTo>
                    <a:pt x="11573027" y="3480562"/>
                  </a:lnTo>
                  <a:lnTo>
                    <a:pt x="11565382" y="3479012"/>
                  </a:lnTo>
                  <a:lnTo>
                    <a:pt x="11557724" y="3480562"/>
                  </a:lnTo>
                  <a:lnTo>
                    <a:pt x="11551476" y="3484765"/>
                  </a:lnTo>
                  <a:lnTo>
                    <a:pt x="11547259" y="3491014"/>
                  </a:lnTo>
                  <a:lnTo>
                    <a:pt x="11545722" y="3498659"/>
                  </a:lnTo>
                  <a:lnTo>
                    <a:pt x="11547259" y="3506305"/>
                  </a:lnTo>
                  <a:lnTo>
                    <a:pt x="11551476" y="3512553"/>
                  </a:lnTo>
                  <a:lnTo>
                    <a:pt x="11557724" y="3516769"/>
                  </a:lnTo>
                  <a:lnTo>
                    <a:pt x="11565382" y="3518319"/>
                  </a:lnTo>
                  <a:lnTo>
                    <a:pt x="11573027" y="3516769"/>
                  </a:lnTo>
                  <a:lnTo>
                    <a:pt x="11579263" y="3512553"/>
                  </a:lnTo>
                  <a:lnTo>
                    <a:pt x="11583480" y="3506305"/>
                  </a:lnTo>
                  <a:lnTo>
                    <a:pt x="11585029" y="3498659"/>
                  </a:lnTo>
                  <a:close/>
                </a:path>
                <a:path w="14841219" h="10718800" extrusionOk="0">
                  <a:moveTo>
                    <a:pt x="11585029" y="3398570"/>
                  </a:moveTo>
                  <a:lnTo>
                    <a:pt x="11583480" y="3390912"/>
                  </a:lnTo>
                  <a:lnTo>
                    <a:pt x="11579263" y="3384677"/>
                  </a:lnTo>
                  <a:lnTo>
                    <a:pt x="11573027" y="3380460"/>
                  </a:lnTo>
                  <a:lnTo>
                    <a:pt x="11565382" y="3378911"/>
                  </a:lnTo>
                  <a:lnTo>
                    <a:pt x="11557724" y="3380460"/>
                  </a:lnTo>
                  <a:lnTo>
                    <a:pt x="11551476" y="3384677"/>
                  </a:lnTo>
                  <a:lnTo>
                    <a:pt x="11547259" y="3390912"/>
                  </a:lnTo>
                  <a:lnTo>
                    <a:pt x="11545722" y="3398570"/>
                  </a:lnTo>
                  <a:lnTo>
                    <a:pt x="11547259" y="3406216"/>
                  </a:lnTo>
                  <a:lnTo>
                    <a:pt x="11551476" y="3412464"/>
                  </a:lnTo>
                  <a:lnTo>
                    <a:pt x="11557724" y="3416668"/>
                  </a:lnTo>
                  <a:lnTo>
                    <a:pt x="11565382" y="3418217"/>
                  </a:lnTo>
                  <a:lnTo>
                    <a:pt x="11573027" y="3416668"/>
                  </a:lnTo>
                  <a:lnTo>
                    <a:pt x="11579263" y="3412464"/>
                  </a:lnTo>
                  <a:lnTo>
                    <a:pt x="11583480" y="3406216"/>
                  </a:lnTo>
                  <a:lnTo>
                    <a:pt x="11585029" y="3398570"/>
                  </a:lnTo>
                  <a:close/>
                </a:path>
                <a:path w="14841219" h="10718800" extrusionOk="0">
                  <a:moveTo>
                    <a:pt x="11585029" y="3298469"/>
                  </a:moveTo>
                  <a:lnTo>
                    <a:pt x="11583480" y="3290824"/>
                  </a:lnTo>
                  <a:lnTo>
                    <a:pt x="11579276" y="3284575"/>
                  </a:lnTo>
                  <a:lnTo>
                    <a:pt x="11573027" y="3280372"/>
                  </a:lnTo>
                  <a:lnTo>
                    <a:pt x="11565382" y="3278822"/>
                  </a:lnTo>
                  <a:lnTo>
                    <a:pt x="11557724" y="3280372"/>
                  </a:lnTo>
                  <a:lnTo>
                    <a:pt x="11551476" y="3284575"/>
                  </a:lnTo>
                  <a:lnTo>
                    <a:pt x="11547259" y="3290824"/>
                  </a:lnTo>
                  <a:lnTo>
                    <a:pt x="11545722" y="3298469"/>
                  </a:lnTo>
                  <a:lnTo>
                    <a:pt x="11547259" y="3306114"/>
                  </a:lnTo>
                  <a:lnTo>
                    <a:pt x="11551476" y="3312363"/>
                  </a:lnTo>
                  <a:lnTo>
                    <a:pt x="11557724" y="3316579"/>
                  </a:lnTo>
                  <a:lnTo>
                    <a:pt x="11565382" y="3318129"/>
                  </a:lnTo>
                  <a:lnTo>
                    <a:pt x="11573027" y="3316579"/>
                  </a:lnTo>
                  <a:lnTo>
                    <a:pt x="11579276" y="3312363"/>
                  </a:lnTo>
                  <a:lnTo>
                    <a:pt x="11583480" y="3306114"/>
                  </a:lnTo>
                  <a:lnTo>
                    <a:pt x="11585029" y="3298469"/>
                  </a:lnTo>
                  <a:close/>
                </a:path>
                <a:path w="14841219" h="10718800" extrusionOk="0">
                  <a:moveTo>
                    <a:pt x="11585029" y="3198380"/>
                  </a:moveTo>
                  <a:lnTo>
                    <a:pt x="11583480" y="3190735"/>
                  </a:lnTo>
                  <a:lnTo>
                    <a:pt x="11579276" y="3184487"/>
                  </a:lnTo>
                  <a:lnTo>
                    <a:pt x="11573027" y="3180270"/>
                  </a:lnTo>
                  <a:lnTo>
                    <a:pt x="11565382" y="3178721"/>
                  </a:lnTo>
                  <a:lnTo>
                    <a:pt x="11557724" y="3180270"/>
                  </a:lnTo>
                  <a:lnTo>
                    <a:pt x="11551476" y="3184487"/>
                  </a:lnTo>
                  <a:lnTo>
                    <a:pt x="11547259" y="3190735"/>
                  </a:lnTo>
                  <a:lnTo>
                    <a:pt x="11545722" y="3198380"/>
                  </a:lnTo>
                  <a:lnTo>
                    <a:pt x="11547259" y="3206026"/>
                  </a:lnTo>
                  <a:lnTo>
                    <a:pt x="11551476" y="3212274"/>
                  </a:lnTo>
                  <a:lnTo>
                    <a:pt x="11557724" y="3216478"/>
                  </a:lnTo>
                  <a:lnTo>
                    <a:pt x="11565382" y="3218027"/>
                  </a:lnTo>
                  <a:lnTo>
                    <a:pt x="11573027" y="3216478"/>
                  </a:lnTo>
                  <a:lnTo>
                    <a:pt x="11579276" y="3212274"/>
                  </a:lnTo>
                  <a:lnTo>
                    <a:pt x="11583480" y="3206026"/>
                  </a:lnTo>
                  <a:lnTo>
                    <a:pt x="11585029" y="3198380"/>
                  </a:lnTo>
                  <a:close/>
                </a:path>
                <a:path w="14841219" h="10718800" extrusionOk="0">
                  <a:moveTo>
                    <a:pt x="11585029" y="3098279"/>
                  </a:moveTo>
                  <a:lnTo>
                    <a:pt x="11583480" y="3090634"/>
                  </a:lnTo>
                  <a:lnTo>
                    <a:pt x="11579276" y="3084385"/>
                  </a:lnTo>
                  <a:lnTo>
                    <a:pt x="11573027" y="3080181"/>
                  </a:lnTo>
                  <a:lnTo>
                    <a:pt x="11565382" y="3078632"/>
                  </a:lnTo>
                  <a:lnTo>
                    <a:pt x="11557724" y="3080181"/>
                  </a:lnTo>
                  <a:lnTo>
                    <a:pt x="11551476" y="3084385"/>
                  </a:lnTo>
                  <a:lnTo>
                    <a:pt x="11547259" y="3090634"/>
                  </a:lnTo>
                  <a:lnTo>
                    <a:pt x="11545722" y="3098279"/>
                  </a:lnTo>
                  <a:lnTo>
                    <a:pt x="11547259" y="3105924"/>
                  </a:lnTo>
                  <a:lnTo>
                    <a:pt x="11551476" y="3112173"/>
                  </a:lnTo>
                  <a:lnTo>
                    <a:pt x="11557724" y="3116389"/>
                  </a:lnTo>
                  <a:lnTo>
                    <a:pt x="11565382" y="3117939"/>
                  </a:lnTo>
                  <a:lnTo>
                    <a:pt x="11573027" y="3116389"/>
                  </a:lnTo>
                  <a:lnTo>
                    <a:pt x="11579276" y="3112173"/>
                  </a:lnTo>
                  <a:lnTo>
                    <a:pt x="11583480" y="3105924"/>
                  </a:lnTo>
                  <a:lnTo>
                    <a:pt x="11585029" y="3098279"/>
                  </a:lnTo>
                  <a:close/>
                </a:path>
                <a:path w="14841219" h="10718800" extrusionOk="0">
                  <a:moveTo>
                    <a:pt x="11585029" y="2998190"/>
                  </a:moveTo>
                  <a:lnTo>
                    <a:pt x="11583480" y="2990545"/>
                  </a:lnTo>
                  <a:lnTo>
                    <a:pt x="11579276" y="2984296"/>
                  </a:lnTo>
                  <a:lnTo>
                    <a:pt x="11573027" y="2980080"/>
                  </a:lnTo>
                  <a:lnTo>
                    <a:pt x="11565382" y="2978543"/>
                  </a:lnTo>
                  <a:lnTo>
                    <a:pt x="11557724" y="2980080"/>
                  </a:lnTo>
                  <a:lnTo>
                    <a:pt x="11551476" y="2984296"/>
                  </a:lnTo>
                  <a:lnTo>
                    <a:pt x="11547259" y="2990545"/>
                  </a:lnTo>
                  <a:lnTo>
                    <a:pt x="11545722" y="2998190"/>
                  </a:lnTo>
                  <a:lnTo>
                    <a:pt x="11547259" y="3005836"/>
                  </a:lnTo>
                  <a:lnTo>
                    <a:pt x="11551476" y="3012084"/>
                  </a:lnTo>
                  <a:lnTo>
                    <a:pt x="11557724" y="3016288"/>
                  </a:lnTo>
                  <a:lnTo>
                    <a:pt x="11565382" y="3017837"/>
                  </a:lnTo>
                  <a:lnTo>
                    <a:pt x="11573027" y="3016288"/>
                  </a:lnTo>
                  <a:lnTo>
                    <a:pt x="11579276" y="3012084"/>
                  </a:lnTo>
                  <a:lnTo>
                    <a:pt x="11583480" y="3005836"/>
                  </a:lnTo>
                  <a:lnTo>
                    <a:pt x="11585029" y="2998190"/>
                  </a:lnTo>
                  <a:close/>
                </a:path>
                <a:path w="14841219" h="10718800" extrusionOk="0">
                  <a:moveTo>
                    <a:pt x="11585029" y="2898089"/>
                  </a:moveTo>
                  <a:lnTo>
                    <a:pt x="11583480" y="2890443"/>
                  </a:lnTo>
                  <a:lnTo>
                    <a:pt x="11579276" y="2884195"/>
                  </a:lnTo>
                  <a:lnTo>
                    <a:pt x="11573027" y="2879991"/>
                  </a:lnTo>
                  <a:lnTo>
                    <a:pt x="11565382" y="2878455"/>
                  </a:lnTo>
                  <a:lnTo>
                    <a:pt x="11557724" y="2879991"/>
                  </a:lnTo>
                  <a:lnTo>
                    <a:pt x="11551476" y="2884195"/>
                  </a:lnTo>
                  <a:lnTo>
                    <a:pt x="11547259" y="2890443"/>
                  </a:lnTo>
                  <a:lnTo>
                    <a:pt x="11545722" y="2898089"/>
                  </a:lnTo>
                  <a:lnTo>
                    <a:pt x="11547259" y="2905734"/>
                  </a:lnTo>
                  <a:lnTo>
                    <a:pt x="11551476" y="2911983"/>
                  </a:lnTo>
                  <a:lnTo>
                    <a:pt x="11557724" y="2916186"/>
                  </a:lnTo>
                  <a:lnTo>
                    <a:pt x="11565382" y="2917736"/>
                  </a:lnTo>
                  <a:lnTo>
                    <a:pt x="11573027" y="2916186"/>
                  </a:lnTo>
                  <a:lnTo>
                    <a:pt x="11579276" y="2911983"/>
                  </a:lnTo>
                  <a:lnTo>
                    <a:pt x="11583480" y="2905734"/>
                  </a:lnTo>
                  <a:lnTo>
                    <a:pt x="11585029" y="2898089"/>
                  </a:lnTo>
                  <a:close/>
                </a:path>
                <a:path w="14841219" h="10718800" extrusionOk="0">
                  <a:moveTo>
                    <a:pt x="11585029" y="2797987"/>
                  </a:moveTo>
                  <a:lnTo>
                    <a:pt x="11583480" y="2790342"/>
                  </a:lnTo>
                  <a:lnTo>
                    <a:pt x="11579276" y="2784094"/>
                  </a:lnTo>
                  <a:lnTo>
                    <a:pt x="11573027" y="2779890"/>
                  </a:lnTo>
                  <a:lnTo>
                    <a:pt x="11565382" y="2778353"/>
                  </a:lnTo>
                  <a:lnTo>
                    <a:pt x="11557724" y="2779890"/>
                  </a:lnTo>
                  <a:lnTo>
                    <a:pt x="11551476" y="2784094"/>
                  </a:lnTo>
                  <a:lnTo>
                    <a:pt x="11547259" y="2790342"/>
                  </a:lnTo>
                  <a:lnTo>
                    <a:pt x="11545722" y="2797987"/>
                  </a:lnTo>
                  <a:lnTo>
                    <a:pt x="11547259" y="2805633"/>
                  </a:lnTo>
                  <a:lnTo>
                    <a:pt x="11551476" y="2811881"/>
                  </a:lnTo>
                  <a:lnTo>
                    <a:pt x="11557724" y="2816085"/>
                  </a:lnTo>
                  <a:lnTo>
                    <a:pt x="11565382" y="2817634"/>
                  </a:lnTo>
                  <a:lnTo>
                    <a:pt x="11573027" y="2816085"/>
                  </a:lnTo>
                  <a:lnTo>
                    <a:pt x="11579276" y="2811881"/>
                  </a:lnTo>
                  <a:lnTo>
                    <a:pt x="11583480" y="2805633"/>
                  </a:lnTo>
                  <a:lnTo>
                    <a:pt x="11585029" y="2797987"/>
                  </a:lnTo>
                  <a:close/>
                </a:path>
                <a:path w="14841219" h="10718800" extrusionOk="0">
                  <a:moveTo>
                    <a:pt x="11585029" y="2697899"/>
                  </a:moveTo>
                  <a:lnTo>
                    <a:pt x="11583480" y="2690241"/>
                  </a:lnTo>
                  <a:lnTo>
                    <a:pt x="11579276" y="2684005"/>
                  </a:lnTo>
                  <a:lnTo>
                    <a:pt x="11573027" y="2679789"/>
                  </a:lnTo>
                  <a:lnTo>
                    <a:pt x="11565382" y="2678239"/>
                  </a:lnTo>
                  <a:lnTo>
                    <a:pt x="11557724" y="2679789"/>
                  </a:lnTo>
                  <a:lnTo>
                    <a:pt x="11551476" y="2684005"/>
                  </a:lnTo>
                  <a:lnTo>
                    <a:pt x="11547259" y="2690241"/>
                  </a:lnTo>
                  <a:lnTo>
                    <a:pt x="11545722" y="2697899"/>
                  </a:lnTo>
                  <a:lnTo>
                    <a:pt x="11547259" y="2705544"/>
                  </a:lnTo>
                  <a:lnTo>
                    <a:pt x="11551476" y="2711780"/>
                  </a:lnTo>
                  <a:lnTo>
                    <a:pt x="11557724" y="2715996"/>
                  </a:lnTo>
                  <a:lnTo>
                    <a:pt x="11565382" y="2717533"/>
                  </a:lnTo>
                  <a:lnTo>
                    <a:pt x="11573027" y="2715996"/>
                  </a:lnTo>
                  <a:lnTo>
                    <a:pt x="11579276" y="2711780"/>
                  </a:lnTo>
                  <a:lnTo>
                    <a:pt x="11583480" y="2705544"/>
                  </a:lnTo>
                  <a:lnTo>
                    <a:pt x="11585029" y="2697899"/>
                  </a:lnTo>
                  <a:close/>
                </a:path>
                <a:path w="14841219" h="10718800" extrusionOk="0">
                  <a:moveTo>
                    <a:pt x="11585029" y="2597797"/>
                  </a:moveTo>
                  <a:lnTo>
                    <a:pt x="11583480" y="2590152"/>
                  </a:lnTo>
                  <a:lnTo>
                    <a:pt x="11579263" y="2583904"/>
                  </a:lnTo>
                  <a:lnTo>
                    <a:pt x="11573027" y="2579687"/>
                  </a:lnTo>
                  <a:lnTo>
                    <a:pt x="11565382" y="2578150"/>
                  </a:lnTo>
                  <a:lnTo>
                    <a:pt x="11557724" y="2579687"/>
                  </a:lnTo>
                  <a:lnTo>
                    <a:pt x="11551476" y="2583904"/>
                  </a:lnTo>
                  <a:lnTo>
                    <a:pt x="11547259" y="2590152"/>
                  </a:lnTo>
                  <a:lnTo>
                    <a:pt x="11545722" y="2597797"/>
                  </a:lnTo>
                  <a:lnTo>
                    <a:pt x="11547259" y="2605443"/>
                  </a:lnTo>
                  <a:lnTo>
                    <a:pt x="11551476" y="2611691"/>
                  </a:lnTo>
                  <a:lnTo>
                    <a:pt x="11557724" y="2615908"/>
                  </a:lnTo>
                  <a:lnTo>
                    <a:pt x="11565382" y="2617444"/>
                  </a:lnTo>
                  <a:lnTo>
                    <a:pt x="11573027" y="2615908"/>
                  </a:lnTo>
                  <a:lnTo>
                    <a:pt x="11579263" y="2611691"/>
                  </a:lnTo>
                  <a:lnTo>
                    <a:pt x="11583480" y="2605443"/>
                  </a:lnTo>
                  <a:lnTo>
                    <a:pt x="11585029" y="2597797"/>
                  </a:lnTo>
                  <a:close/>
                </a:path>
                <a:path w="14841219" h="10718800" extrusionOk="0">
                  <a:moveTo>
                    <a:pt x="11585029" y="2497709"/>
                  </a:moveTo>
                  <a:lnTo>
                    <a:pt x="11583480" y="2490063"/>
                  </a:lnTo>
                  <a:lnTo>
                    <a:pt x="11579263" y="2483815"/>
                  </a:lnTo>
                  <a:lnTo>
                    <a:pt x="11573027" y="2479598"/>
                  </a:lnTo>
                  <a:lnTo>
                    <a:pt x="11565382" y="2478049"/>
                  </a:lnTo>
                  <a:lnTo>
                    <a:pt x="11557724" y="2479598"/>
                  </a:lnTo>
                  <a:lnTo>
                    <a:pt x="11551476" y="2483815"/>
                  </a:lnTo>
                  <a:lnTo>
                    <a:pt x="11547259" y="2490063"/>
                  </a:lnTo>
                  <a:lnTo>
                    <a:pt x="11545722" y="2497709"/>
                  </a:lnTo>
                  <a:lnTo>
                    <a:pt x="11547259" y="2505354"/>
                  </a:lnTo>
                  <a:lnTo>
                    <a:pt x="11551476" y="2511602"/>
                  </a:lnTo>
                  <a:lnTo>
                    <a:pt x="11557724" y="2515806"/>
                  </a:lnTo>
                  <a:lnTo>
                    <a:pt x="11565382" y="2517356"/>
                  </a:lnTo>
                  <a:lnTo>
                    <a:pt x="11573027" y="2515806"/>
                  </a:lnTo>
                  <a:lnTo>
                    <a:pt x="11579263" y="2511602"/>
                  </a:lnTo>
                  <a:lnTo>
                    <a:pt x="11583480" y="2505354"/>
                  </a:lnTo>
                  <a:lnTo>
                    <a:pt x="11585029" y="2497709"/>
                  </a:lnTo>
                  <a:close/>
                </a:path>
                <a:path w="14841219" h="10718800" extrusionOk="0">
                  <a:moveTo>
                    <a:pt x="11585029" y="2397607"/>
                  </a:moveTo>
                  <a:lnTo>
                    <a:pt x="11583480" y="2389962"/>
                  </a:lnTo>
                  <a:lnTo>
                    <a:pt x="11579263" y="2383713"/>
                  </a:lnTo>
                  <a:lnTo>
                    <a:pt x="11573027" y="2379510"/>
                  </a:lnTo>
                  <a:lnTo>
                    <a:pt x="11565382" y="2377960"/>
                  </a:lnTo>
                  <a:lnTo>
                    <a:pt x="11557724" y="2379510"/>
                  </a:lnTo>
                  <a:lnTo>
                    <a:pt x="11551476" y="2383713"/>
                  </a:lnTo>
                  <a:lnTo>
                    <a:pt x="11547259" y="2389962"/>
                  </a:lnTo>
                  <a:lnTo>
                    <a:pt x="11545722" y="2397607"/>
                  </a:lnTo>
                  <a:lnTo>
                    <a:pt x="11547259" y="2405253"/>
                  </a:lnTo>
                  <a:lnTo>
                    <a:pt x="11551476" y="2411501"/>
                  </a:lnTo>
                  <a:lnTo>
                    <a:pt x="11557724" y="2415717"/>
                  </a:lnTo>
                  <a:lnTo>
                    <a:pt x="11565382" y="2417254"/>
                  </a:lnTo>
                  <a:lnTo>
                    <a:pt x="11573027" y="2415717"/>
                  </a:lnTo>
                  <a:lnTo>
                    <a:pt x="11579263" y="2411501"/>
                  </a:lnTo>
                  <a:lnTo>
                    <a:pt x="11583480" y="2405253"/>
                  </a:lnTo>
                  <a:lnTo>
                    <a:pt x="11585029" y="2397607"/>
                  </a:lnTo>
                  <a:close/>
                </a:path>
                <a:path w="14841219" h="10718800" extrusionOk="0">
                  <a:moveTo>
                    <a:pt x="11585029" y="2297506"/>
                  </a:moveTo>
                  <a:lnTo>
                    <a:pt x="11583480" y="2289860"/>
                  </a:lnTo>
                  <a:lnTo>
                    <a:pt x="11579263" y="2283612"/>
                  </a:lnTo>
                  <a:lnTo>
                    <a:pt x="11573027" y="2279408"/>
                  </a:lnTo>
                  <a:lnTo>
                    <a:pt x="11565382" y="2277859"/>
                  </a:lnTo>
                  <a:lnTo>
                    <a:pt x="11557724" y="2279408"/>
                  </a:lnTo>
                  <a:lnTo>
                    <a:pt x="11551476" y="2283612"/>
                  </a:lnTo>
                  <a:lnTo>
                    <a:pt x="11547259" y="2289860"/>
                  </a:lnTo>
                  <a:lnTo>
                    <a:pt x="11545722" y="2297506"/>
                  </a:lnTo>
                  <a:lnTo>
                    <a:pt x="11547259" y="2305151"/>
                  </a:lnTo>
                  <a:lnTo>
                    <a:pt x="11551476" y="2311400"/>
                  </a:lnTo>
                  <a:lnTo>
                    <a:pt x="11557724" y="2315603"/>
                  </a:lnTo>
                  <a:lnTo>
                    <a:pt x="11565382" y="2317153"/>
                  </a:lnTo>
                  <a:lnTo>
                    <a:pt x="11573027" y="2315603"/>
                  </a:lnTo>
                  <a:lnTo>
                    <a:pt x="11579263" y="2311400"/>
                  </a:lnTo>
                  <a:lnTo>
                    <a:pt x="11583480" y="2305151"/>
                  </a:lnTo>
                  <a:lnTo>
                    <a:pt x="11585029" y="2297506"/>
                  </a:lnTo>
                  <a:close/>
                </a:path>
                <a:path w="14841219" h="10718800" extrusionOk="0">
                  <a:moveTo>
                    <a:pt x="11585029" y="2197417"/>
                  </a:moveTo>
                  <a:lnTo>
                    <a:pt x="11583480" y="2189759"/>
                  </a:lnTo>
                  <a:lnTo>
                    <a:pt x="11579263" y="2183523"/>
                  </a:lnTo>
                  <a:lnTo>
                    <a:pt x="11573027" y="2179307"/>
                  </a:lnTo>
                  <a:lnTo>
                    <a:pt x="11565382" y="2177758"/>
                  </a:lnTo>
                  <a:lnTo>
                    <a:pt x="11557724" y="2179307"/>
                  </a:lnTo>
                  <a:lnTo>
                    <a:pt x="11551476" y="2183523"/>
                  </a:lnTo>
                  <a:lnTo>
                    <a:pt x="11547259" y="2189759"/>
                  </a:lnTo>
                  <a:lnTo>
                    <a:pt x="11545722" y="2197417"/>
                  </a:lnTo>
                  <a:lnTo>
                    <a:pt x="11547259" y="2205063"/>
                  </a:lnTo>
                  <a:lnTo>
                    <a:pt x="11551476" y="2211311"/>
                  </a:lnTo>
                  <a:lnTo>
                    <a:pt x="11557724" y="2215515"/>
                  </a:lnTo>
                  <a:lnTo>
                    <a:pt x="11565382" y="2217064"/>
                  </a:lnTo>
                  <a:lnTo>
                    <a:pt x="11573027" y="2215515"/>
                  </a:lnTo>
                  <a:lnTo>
                    <a:pt x="11579263" y="2211311"/>
                  </a:lnTo>
                  <a:lnTo>
                    <a:pt x="11583480" y="2205063"/>
                  </a:lnTo>
                  <a:lnTo>
                    <a:pt x="11585029" y="2197417"/>
                  </a:lnTo>
                  <a:close/>
                </a:path>
                <a:path w="14841219" h="10718800" extrusionOk="0">
                  <a:moveTo>
                    <a:pt x="11585029" y="2097328"/>
                  </a:moveTo>
                  <a:lnTo>
                    <a:pt x="11583480" y="2089670"/>
                  </a:lnTo>
                  <a:lnTo>
                    <a:pt x="11579263" y="2083422"/>
                  </a:lnTo>
                  <a:lnTo>
                    <a:pt x="11573027" y="2079218"/>
                  </a:lnTo>
                  <a:lnTo>
                    <a:pt x="11565382" y="2077669"/>
                  </a:lnTo>
                  <a:lnTo>
                    <a:pt x="11557724" y="2079218"/>
                  </a:lnTo>
                  <a:lnTo>
                    <a:pt x="11551476" y="2083422"/>
                  </a:lnTo>
                  <a:lnTo>
                    <a:pt x="11547259" y="2089670"/>
                  </a:lnTo>
                  <a:lnTo>
                    <a:pt x="11545722" y="2097328"/>
                  </a:lnTo>
                  <a:lnTo>
                    <a:pt x="11547259" y="2104974"/>
                  </a:lnTo>
                  <a:lnTo>
                    <a:pt x="11551476" y="2111210"/>
                  </a:lnTo>
                  <a:lnTo>
                    <a:pt x="11557724" y="2115413"/>
                  </a:lnTo>
                  <a:lnTo>
                    <a:pt x="11565382" y="2116963"/>
                  </a:lnTo>
                  <a:lnTo>
                    <a:pt x="11573027" y="2115413"/>
                  </a:lnTo>
                  <a:lnTo>
                    <a:pt x="11579263" y="2111210"/>
                  </a:lnTo>
                  <a:lnTo>
                    <a:pt x="11583480" y="2104974"/>
                  </a:lnTo>
                  <a:lnTo>
                    <a:pt x="11585029" y="2097328"/>
                  </a:lnTo>
                  <a:close/>
                </a:path>
                <a:path w="14841219" h="10718800" extrusionOk="0">
                  <a:moveTo>
                    <a:pt x="11585029" y="1997214"/>
                  </a:moveTo>
                  <a:lnTo>
                    <a:pt x="11583480" y="1989569"/>
                  </a:lnTo>
                  <a:lnTo>
                    <a:pt x="11579263" y="1983333"/>
                  </a:lnTo>
                  <a:lnTo>
                    <a:pt x="11573027" y="1979117"/>
                  </a:lnTo>
                  <a:lnTo>
                    <a:pt x="11565382" y="1977580"/>
                  </a:lnTo>
                  <a:lnTo>
                    <a:pt x="11557724" y="1979117"/>
                  </a:lnTo>
                  <a:lnTo>
                    <a:pt x="11551476" y="1983333"/>
                  </a:lnTo>
                  <a:lnTo>
                    <a:pt x="11547259" y="1989569"/>
                  </a:lnTo>
                  <a:lnTo>
                    <a:pt x="11545722" y="1997214"/>
                  </a:lnTo>
                  <a:lnTo>
                    <a:pt x="11547259" y="2004860"/>
                  </a:lnTo>
                  <a:lnTo>
                    <a:pt x="11551476" y="2011108"/>
                  </a:lnTo>
                  <a:lnTo>
                    <a:pt x="11557724" y="2015312"/>
                  </a:lnTo>
                  <a:lnTo>
                    <a:pt x="11565382" y="2016861"/>
                  </a:lnTo>
                  <a:lnTo>
                    <a:pt x="11573027" y="2015312"/>
                  </a:lnTo>
                  <a:lnTo>
                    <a:pt x="11579263" y="2011108"/>
                  </a:lnTo>
                  <a:lnTo>
                    <a:pt x="11583480" y="2004860"/>
                  </a:lnTo>
                  <a:lnTo>
                    <a:pt x="11585029" y="1997214"/>
                  </a:lnTo>
                  <a:close/>
                </a:path>
                <a:path w="14841219" h="10718800" extrusionOk="0">
                  <a:moveTo>
                    <a:pt x="11585029" y="1897126"/>
                  </a:moveTo>
                  <a:lnTo>
                    <a:pt x="11583480" y="1889480"/>
                  </a:lnTo>
                  <a:lnTo>
                    <a:pt x="11579263" y="1883232"/>
                  </a:lnTo>
                  <a:lnTo>
                    <a:pt x="11573027" y="1879015"/>
                  </a:lnTo>
                  <a:lnTo>
                    <a:pt x="11565382" y="1877466"/>
                  </a:lnTo>
                  <a:lnTo>
                    <a:pt x="11557724" y="1879015"/>
                  </a:lnTo>
                  <a:lnTo>
                    <a:pt x="11551476" y="1883232"/>
                  </a:lnTo>
                  <a:lnTo>
                    <a:pt x="11547259" y="1889480"/>
                  </a:lnTo>
                  <a:lnTo>
                    <a:pt x="11545722" y="1897126"/>
                  </a:lnTo>
                  <a:lnTo>
                    <a:pt x="11547259" y="1904771"/>
                  </a:lnTo>
                  <a:lnTo>
                    <a:pt x="11551476" y="1911019"/>
                  </a:lnTo>
                  <a:lnTo>
                    <a:pt x="11557724" y="1915236"/>
                  </a:lnTo>
                  <a:lnTo>
                    <a:pt x="11565382" y="1916772"/>
                  </a:lnTo>
                  <a:lnTo>
                    <a:pt x="11573027" y="1915236"/>
                  </a:lnTo>
                  <a:lnTo>
                    <a:pt x="11579263" y="1911019"/>
                  </a:lnTo>
                  <a:lnTo>
                    <a:pt x="11583480" y="1904771"/>
                  </a:lnTo>
                  <a:lnTo>
                    <a:pt x="11585029" y="1897126"/>
                  </a:lnTo>
                  <a:close/>
                </a:path>
                <a:path w="14841219" h="10718800" extrusionOk="0">
                  <a:moveTo>
                    <a:pt x="11585029" y="1797024"/>
                  </a:moveTo>
                  <a:lnTo>
                    <a:pt x="11583480" y="1789379"/>
                  </a:lnTo>
                  <a:lnTo>
                    <a:pt x="11579263" y="1783143"/>
                  </a:lnTo>
                  <a:lnTo>
                    <a:pt x="11573027" y="1778927"/>
                  </a:lnTo>
                  <a:lnTo>
                    <a:pt x="11565382" y="1777377"/>
                  </a:lnTo>
                  <a:lnTo>
                    <a:pt x="11557724" y="1778927"/>
                  </a:lnTo>
                  <a:lnTo>
                    <a:pt x="11551476" y="1783143"/>
                  </a:lnTo>
                  <a:lnTo>
                    <a:pt x="11547259" y="1789379"/>
                  </a:lnTo>
                  <a:lnTo>
                    <a:pt x="11545722" y="1797024"/>
                  </a:lnTo>
                  <a:lnTo>
                    <a:pt x="11547259" y="1804682"/>
                  </a:lnTo>
                  <a:lnTo>
                    <a:pt x="11551476" y="1810918"/>
                  </a:lnTo>
                  <a:lnTo>
                    <a:pt x="11557724" y="1815122"/>
                  </a:lnTo>
                  <a:lnTo>
                    <a:pt x="11565382" y="1816671"/>
                  </a:lnTo>
                  <a:lnTo>
                    <a:pt x="11573027" y="1815122"/>
                  </a:lnTo>
                  <a:lnTo>
                    <a:pt x="11579263" y="1810918"/>
                  </a:lnTo>
                  <a:lnTo>
                    <a:pt x="11583480" y="1804682"/>
                  </a:lnTo>
                  <a:lnTo>
                    <a:pt x="11585029" y="1797024"/>
                  </a:lnTo>
                  <a:close/>
                </a:path>
                <a:path w="14841219" h="10718800" extrusionOk="0">
                  <a:moveTo>
                    <a:pt x="11585029" y="1696935"/>
                  </a:moveTo>
                  <a:lnTo>
                    <a:pt x="11583480" y="1689290"/>
                  </a:lnTo>
                  <a:lnTo>
                    <a:pt x="11579276" y="1683042"/>
                  </a:lnTo>
                  <a:lnTo>
                    <a:pt x="11573027" y="1678838"/>
                  </a:lnTo>
                  <a:lnTo>
                    <a:pt x="11565382" y="1677289"/>
                  </a:lnTo>
                  <a:lnTo>
                    <a:pt x="11557724" y="1678838"/>
                  </a:lnTo>
                  <a:lnTo>
                    <a:pt x="11551476" y="1683042"/>
                  </a:lnTo>
                  <a:lnTo>
                    <a:pt x="11547259" y="1689290"/>
                  </a:lnTo>
                  <a:lnTo>
                    <a:pt x="11545722" y="1696935"/>
                  </a:lnTo>
                  <a:lnTo>
                    <a:pt x="11547259" y="1704581"/>
                  </a:lnTo>
                  <a:lnTo>
                    <a:pt x="11551476" y="1710829"/>
                  </a:lnTo>
                  <a:lnTo>
                    <a:pt x="11557724" y="1715033"/>
                  </a:lnTo>
                  <a:lnTo>
                    <a:pt x="11565382" y="1716582"/>
                  </a:lnTo>
                  <a:lnTo>
                    <a:pt x="11573027" y="1715033"/>
                  </a:lnTo>
                  <a:lnTo>
                    <a:pt x="11579276" y="1710829"/>
                  </a:lnTo>
                  <a:lnTo>
                    <a:pt x="11583480" y="1704581"/>
                  </a:lnTo>
                  <a:lnTo>
                    <a:pt x="11585029" y="1696935"/>
                  </a:lnTo>
                  <a:close/>
                </a:path>
                <a:path w="14841219" h="10718800" extrusionOk="0">
                  <a:moveTo>
                    <a:pt x="11585029" y="1596847"/>
                  </a:moveTo>
                  <a:lnTo>
                    <a:pt x="11583480" y="1589189"/>
                  </a:lnTo>
                  <a:lnTo>
                    <a:pt x="11579276" y="1582953"/>
                  </a:lnTo>
                  <a:lnTo>
                    <a:pt x="11573027" y="1578737"/>
                  </a:lnTo>
                  <a:lnTo>
                    <a:pt x="11565382" y="1577200"/>
                  </a:lnTo>
                  <a:lnTo>
                    <a:pt x="11557724" y="1578737"/>
                  </a:lnTo>
                  <a:lnTo>
                    <a:pt x="11551476" y="1582953"/>
                  </a:lnTo>
                  <a:lnTo>
                    <a:pt x="11547259" y="1589189"/>
                  </a:lnTo>
                  <a:lnTo>
                    <a:pt x="11545722" y="1596847"/>
                  </a:lnTo>
                  <a:lnTo>
                    <a:pt x="11547259" y="1604492"/>
                  </a:lnTo>
                  <a:lnTo>
                    <a:pt x="11551476" y="1610728"/>
                  </a:lnTo>
                  <a:lnTo>
                    <a:pt x="11557724" y="1614944"/>
                  </a:lnTo>
                  <a:lnTo>
                    <a:pt x="11565382" y="1616494"/>
                  </a:lnTo>
                  <a:lnTo>
                    <a:pt x="11573027" y="1614944"/>
                  </a:lnTo>
                  <a:lnTo>
                    <a:pt x="11579276" y="1610728"/>
                  </a:lnTo>
                  <a:lnTo>
                    <a:pt x="11583480" y="1604492"/>
                  </a:lnTo>
                  <a:lnTo>
                    <a:pt x="11585029" y="1596847"/>
                  </a:lnTo>
                  <a:close/>
                </a:path>
                <a:path w="14841219" h="10718800" extrusionOk="0">
                  <a:moveTo>
                    <a:pt x="11585029" y="1496745"/>
                  </a:moveTo>
                  <a:lnTo>
                    <a:pt x="11583480" y="1489100"/>
                  </a:lnTo>
                  <a:lnTo>
                    <a:pt x="11579276" y="1482852"/>
                  </a:lnTo>
                  <a:lnTo>
                    <a:pt x="11573027" y="1478635"/>
                  </a:lnTo>
                  <a:lnTo>
                    <a:pt x="11565382" y="1477098"/>
                  </a:lnTo>
                  <a:lnTo>
                    <a:pt x="11557724" y="1478635"/>
                  </a:lnTo>
                  <a:lnTo>
                    <a:pt x="11551476" y="1482852"/>
                  </a:lnTo>
                  <a:lnTo>
                    <a:pt x="11547259" y="1489100"/>
                  </a:lnTo>
                  <a:lnTo>
                    <a:pt x="11545722" y="1496745"/>
                  </a:lnTo>
                  <a:lnTo>
                    <a:pt x="11547259" y="1504391"/>
                  </a:lnTo>
                  <a:lnTo>
                    <a:pt x="11551476" y="1510639"/>
                  </a:lnTo>
                  <a:lnTo>
                    <a:pt x="11557724" y="1514843"/>
                  </a:lnTo>
                  <a:lnTo>
                    <a:pt x="11565382" y="1516392"/>
                  </a:lnTo>
                  <a:lnTo>
                    <a:pt x="11573027" y="1514843"/>
                  </a:lnTo>
                  <a:lnTo>
                    <a:pt x="11579276" y="1510639"/>
                  </a:lnTo>
                  <a:lnTo>
                    <a:pt x="11583480" y="1504391"/>
                  </a:lnTo>
                  <a:lnTo>
                    <a:pt x="11585029" y="1496745"/>
                  </a:lnTo>
                  <a:close/>
                </a:path>
                <a:path w="14841219" h="10718800" extrusionOk="0">
                  <a:moveTo>
                    <a:pt x="11585029" y="1396644"/>
                  </a:moveTo>
                  <a:lnTo>
                    <a:pt x="11583480" y="1388999"/>
                  </a:lnTo>
                  <a:lnTo>
                    <a:pt x="11579276" y="1382750"/>
                  </a:lnTo>
                  <a:lnTo>
                    <a:pt x="11573027" y="1378534"/>
                  </a:lnTo>
                  <a:lnTo>
                    <a:pt x="11565382" y="1376997"/>
                  </a:lnTo>
                  <a:lnTo>
                    <a:pt x="11557724" y="1378534"/>
                  </a:lnTo>
                  <a:lnTo>
                    <a:pt x="11551476" y="1382750"/>
                  </a:lnTo>
                  <a:lnTo>
                    <a:pt x="11547259" y="1388999"/>
                  </a:lnTo>
                  <a:lnTo>
                    <a:pt x="11545722" y="1396644"/>
                  </a:lnTo>
                  <a:lnTo>
                    <a:pt x="11547259" y="1404289"/>
                  </a:lnTo>
                  <a:lnTo>
                    <a:pt x="11551476" y="1410538"/>
                  </a:lnTo>
                  <a:lnTo>
                    <a:pt x="11557724" y="1414754"/>
                  </a:lnTo>
                  <a:lnTo>
                    <a:pt x="11565382" y="1416291"/>
                  </a:lnTo>
                  <a:lnTo>
                    <a:pt x="11573027" y="1414754"/>
                  </a:lnTo>
                  <a:lnTo>
                    <a:pt x="11579276" y="1410538"/>
                  </a:lnTo>
                  <a:lnTo>
                    <a:pt x="11583480" y="1404289"/>
                  </a:lnTo>
                  <a:lnTo>
                    <a:pt x="11585029" y="1396644"/>
                  </a:lnTo>
                  <a:close/>
                </a:path>
                <a:path w="14841219" h="10718800" extrusionOk="0">
                  <a:moveTo>
                    <a:pt x="11585029" y="1296543"/>
                  </a:moveTo>
                  <a:lnTo>
                    <a:pt x="11583480" y="1288897"/>
                  </a:lnTo>
                  <a:lnTo>
                    <a:pt x="11579276" y="1282661"/>
                  </a:lnTo>
                  <a:lnTo>
                    <a:pt x="11573027" y="1278445"/>
                  </a:lnTo>
                  <a:lnTo>
                    <a:pt x="11565382" y="1276908"/>
                  </a:lnTo>
                  <a:lnTo>
                    <a:pt x="11557724" y="1278445"/>
                  </a:lnTo>
                  <a:lnTo>
                    <a:pt x="11551476" y="1282661"/>
                  </a:lnTo>
                  <a:lnTo>
                    <a:pt x="11547259" y="1288897"/>
                  </a:lnTo>
                  <a:lnTo>
                    <a:pt x="11545722" y="1296543"/>
                  </a:lnTo>
                  <a:lnTo>
                    <a:pt x="11547259" y="1304201"/>
                  </a:lnTo>
                  <a:lnTo>
                    <a:pt x="11551476" y="1310449"/>
                  </a:lnTo>
                  <a:lnTo>
                    <a:pt x="11557724" y="1314653"/>
                  </a:lnTo>
                  <a:lnTo>
                    <a:pt x="11565382" y="1316202"/>
                  </a:lnTo>
                  <a:lnTo>
                    <a:pt x="11573027" y="1314653"/>
                  </a:lnTo>
                  <a:lnTo>
                    <a:pt x="11579276" y="1310449"/>
                  </a:lnTo>
                  <a:lnTo>
                    <a:pt x="11583480" y="1304201"/>
                  </a:lnTo>
                  <a:lnTo>
                    <a:pt x="11585029" y="1296543"/>
                  </a:lnTo>
                  <a:close/>
                </a:path>
                <a:path w="14841219" h="10718800" extrusionOk="0">
                  <a:moveTo>
                    <a:pt x="11585029" y="1196454"/>
                  </a:moveTo>
                  <a:lnTo>
                    <a:pt x="11583480" y="1188808"/>
                  </a:lnTo>
                  <a:lnTo>
                    <a:pt x="11579276" y="1182560"/>
                  </a:lnTo>
                  <a:lnTo>
                    <a:pt x="11573027" y="1178356"/>
                  </a:lnTo>
                  <a:lnTo>
                    <a:pt x="11565382" y="1176807"/>
                  </a:lnTo>
                  <a:lnTo>
                    <a:pt x="11557724" y="1178356"/>
                  </a:lnTo>
                  <a:lnTo>
                    <a:pt x="11551476" y="1182560"/>
                  </a:lnTo>
                  <a:lnTo>
                    <a:pt x="11547259" y="1188808"/>
                  </a:lnTo>
                  <a:lnTo>
                    <a:pt x="11545722" y="1196454"/>
                  </a:lnTo>
                  <a:lnTo>
                    <a:pt x="11547259" y="1204099"/>
                  </a:lnTo>
                  <a:lnTo>
                    <a:pt x="11551476" y="1210348"/>
                  </a:lnTo>
                  <a:lnTo>
                    <a:pt x="11557724" y="1214551"/>
                  </a:lnTo>
                  <a:lnTo>
                    <a:pt x="11565382" y="1216101"/>
                  </a:lnTo>
                  <a:lnTo>
                    <a:pt x="11573027" y="1214551"/>
                  </a:lnTo>
                  <a:lnTo>
                    <a:pt x="11579276" y="1210348"/>
                  </a:lnTo>
                  <a:lnTo>
                    <a:pt x="11583480" y="1204099"/>
                  </a:lnTo>
                  <a:lnTo>
                    <a:pt x="11585029" y="1196454"/>
                  </a:lnTo>
                  <a:close/>
                </a:path>
                <a:path w="14841219" h="10718800" extrusionOk="0">
                  <a:moveTo>
                    <a:pt x="11585029" y="1096365"/>
                  </a:moveTo>
                  <a:lnTo>
                    <a:pt x="11583480" y="1088720"/>
                  </a:lnTo>
                  <a:lnTo>
                    <a:pt x="11579276" y="1082471"/>
                  </a:lnTo>
                  <a:lnTo>
                    <a:pt x="11573027" y="1078255"/>
                  </a:lnTo>
                  <a:lnTo>
                    <a:pt x="11565382" y="1076718"/>
                  </a:lnTo>
                  <a:lnTo>
                    <a:pt x="11557724" y="1078255"/>
                  </a:lnTo>
                  <a:lnTo>
                    <a:pt x="11551476" y="1082471"/>
                  </a:lnTo>
                  <a:lnTo>
                    <a:pt x="11547259" y="1088720"/>
                  </a:lnTo>
                  <a:lnTo>
                    <a:pt x="11545722" y="1096365"/>
                  </a:lnTo>
                  <a:lnTo>
                    <a:pt x="11547259" y="1104011"/>
                  </a:lnTo>
                  <a:lnTo>
                    <a:pt x="11551476" y="1110259"/>
                  </a:lnTo>
                  <a:lnTo>
                    <a:pt x="11557724" y="1114463"/>
                  </a:lnTo>
                  <a:lnTo>
                    <a:pt x="11565382" y="1115999"/>
                  </a:lnTo>
                  <a:lnTo>
                    <a:pt x="11573027" y="1114463"/>
                  </a:lnTo>
                  <a:lnTo>
                    <a:pt x="11579276" y="1110259"/>
                  </a:lnTo>
                  <a:lnTo>
                    <a:pt x="11583480" y="1104011"/>
                  </a:lnTo>
                  <a:lnTo>
                    <a:pt x="11585029" y="1096365"/>
                  </a:lnTo>
                  <a:close/>
                </a:path>
                <a:path w="14841219" h="10718800" extrusionOk="0">
                  <a:moveTo>
                    <a:pt x="11585029" y="996264"/>
                  </a:moveTo>
                  <a:lnTo>
                    <a:pt x="11583480" y="988618"/>
                  </a:lnTo>
                  <a:lnTo>
                    <a:pt x="11579263" y="982370"/>
                  </a:lnTo>
                  <a:lnTo>
                    <a:pt x="11573027" y="978166"/>
                  </a:lnTo>
                  <a:lnTo>
                    <a:pt x="11565382" y="976617"/>
                  </a:lnTo>
                  <a:lnTo>
                    <a:pt x="11557724" y="978166"/>
                  </a:lnTo>
                  <a:lnTo>
                    <a:pt x="11551476" y="982370"/>
                  </a:lnTo>
                  <a:lnTo>
                    <a:pt x="11547259" y="988618"/>
                  </a:lnTo>
                  <a:lnTo>
                    <a:pt x="11545722" y="996264"/>
                  </a:lnTo>
                  <a:lnTo>
                    <a:pt x="11547259" y="1003909"/>
                  </a:lnTo>
                  <a:lnTo>
                    <a:pt x="11551476" y="1010158"/>
                  </a:lnTo>
                  <a:lnTo>
                    <a:pt x="11557724" y="1014361"/>
                  </a:lnTo>
                  <a:lnTo>
                    <a:pt x="11565382" y="1015911"/>
                  </a:lnTo>
                  <a:lnTo>
                    <a:pt x="11573027" y="1014361"/>
                  </a:lnTo>
                  <a:lnTo>
                    <a:pt x="11579263" y="1010158"/>
                  </a:lnTo>
                  <a:lnTo>
                    <a:pt x="11583480" y="1003909"/>
                  </a:lnTo>
                  <a:lnTo>
                    <a:pt x="11585029" y="996264"/>
                  </a:lnTo>
                  <a:close/>
                </a:path>
                <a:path w="14841219" h="10718800" extrusionOk="0">
                  <a:moveTo>
                    <a:pt x="11585029" y="896162"/>
                  </a:moveTo>
                  <a:lnTo>
                    <a:pt x="11583480" y="888517"/>
                  </a:lnTo>
                  <a:lnTo>
                    <a:pt x="11579263" y="882269"/>
                  </a:lnTo>
                  <a:lnTo>
                    <a:pt x="11573027" y="878065"/>
                  </a:lnTo>
                  <a:lnTo>
                    <a:pt x="11565382" y="876528"/>
                  </a:lnTo>
                  <a:lnTo>
                    <a:pt x="11557724" y="878065"/>
                  </a:lnTo>
                  <a:lnTo>
                    <a:pt x="11551476" y="882269"/>
                  </a:lnTo>
                  <a:lnTo>
                    <a:pt x="11547259" y="888517"/>
                  </a:lnTo>
                  <a:lnTo>
                    <a:pt x="11545722" y="896162"/>
                  </a:lnTo>
                  <a:lnTo>
                    <a:pt x="11547259" y="903808"/>
                  </a:lnTo>
                  <a:lnTo>
                    <a:pt x="11551476" y="910056"/>
                  </a:lnTo>
                  <a:lnTo>
                    <a:pt x="11557724" y="914260"/>
                  </a:lnTo>
                  <a:lnTo>
                    <a:pt x="11565382" y="915797"/>
                  </a:lnTo>
                  <a:lnTo>
                    <a:pt x="11573027" y="914260"/>
                  </a:lnTo>
                  <a:lnTo>
                    <a:pt x="11579263" y="910056"/>
                  </a:lnTo>
                  <a:lnTo>
                    <a:pt x="11583480" y="903808"/>
                  </a:lnTo>
                  <a:lnTo>
                    <a:pt x="11585029" y="896162"/>
                  </a:lnTo>
                  <a:close/>
                </a:path>
                <a:path w="14841219" h="10718800" extrusionOk="0">
                  <a:moveTo>
                    <a:pt x="11585029" y="796061"/>
                  </a:moveTo>
                  <a:lnTo>
                    <a:pt x="11583480" y="788416"/>
                  </a:lnTo>
                  <a:lnTo>
                    <a:pt x="11579263" y="782167"/>
                  </a:lnTo>
                  <a:lnTo>
                    <a:pt x="11573027" y="777963"/>
                  </a:lnTo>
                  <a:lnTo>
                    <a:pt x="11565382" y="776414"/>
                  </a:lnTo>
                  <a:lnTo>
                    <a:pt x="11557724" y="777963"/>
                  </a:lnTo>
                  <a:lnTo>
                    <a:pt x="11551476" y="782167"/>
                  </a:lnTo>
                  <a:lnTo>
                    <a:pt x="11547259" y="788416"/>
                  </a:lnTo>
                  <a:lnTo>
                    <a:pt x="11545722" y="796061"/>
                  </a:lnTo>
                  <a:lnTo>
                    <a:pt x="11547259" y="803706"/>
                  </a:lnTo>
                  <a:lnTo>
                    <a:pt x="11551476" y="809955"/>
                  </a:lnTo>
                  <a:lnTo>
                    <a:pt x="11557724" y="814171"/>
                  </a:lnTo>
                  <a:lnTo>
                    <a:pt x="11565382" y="815721"/>
                  </a:lnTo>
                  <a:lnTo>
                    <a:pt x="11573027" y="814171"/>
                  </a:lnTo>
                  <a:lnTo>
                    <a:pt x="11579263" y="809955"/>
                  </a:lnTo>
                  <a:lnTo>
                    <a:pt x="11583480" y="803706"/>
                  </a:lnTo>
                  <a:lnTo>
                    <a:pt x="11585029" y="796061"/>
                  </a:lnTo>
                  <a:close/>
                </a:path>
                <a:path w="14841219" h="10718800" extrusionOk="0">
                  <a:moveTo>
                    <a:pt x="11585029" y="695972"/>
                  </a:moveTo>
                  <a:lnTo>
                    <a:pt x="11583480" y="688327"/>
                  </a:lnTo>
                  <a:lnTo>
                    <a:pt x="11579263" y="682078"/>
                  </a:lnTo>
                  <a:lnTo>
                    <a:pt x="11573027" y="677862"/>
                  </a:lnTo>
                  <a:lnTo>
                    <a:pt x="11565382" y="676313"/>
                  </a:lnTo>
                  <a:lnTo>
                    <a:pt x="11557724" y="677862"/>
                  </a:lnTo>
                  <a:lnTo>
                    <a:pt x="11551476" y="682078"/>
                  </a:lnTo>
                  <a:lnTo>
                    <a:pt x="11547259" y="688327"/>
                  </a:lnTo>
                  <a:lnTo>
                    <a:pt x="11545722" y="695972"/>
                  </a:lnTo>
                  <a:lnTo>
                    <a:pt x="11547259" y="703618"/>
                  </a:lnTo>
                  <a:lnTo>
                    <a:pt x="11551476" y="709866"/>
                  </a:lnTo>
                  <a:lnTo>
                    <a:pt x="11557724" y="714082"/>
                  </a:lnTo>
                  <a:lnTo>
                    <a:pt x="11565382" y="715619"/>
                  </a:lnTo>
                  <a:lnTo>
                    <a:pt x="11573027" y="714082"/>
                  </a:lnTo>
                  <a:lnTo>
                    <a:pt x="11579263" y="709866"/>
                  </a:lnTo>
                  <a:lnTo>
                    <a:pt x="11583480" y="703618"/>
                  </a:lnTo>
                  <a:lnTo>
                    <a:pt x="11585029" y="695972"/>
                  </a:lnTo>
                  <a:close/>
                </a:path>
                <a:path w="14841219" h="10718800" extrusionOk="0">
                  <a:moveTo>
                    <a:pt x="11585029" y="595871"/>
                  </a:moveTo>
                  <a:lnTo>
                    <a:pt x="11583480" y="588225"/>
                  </a:lnTo>
                  <a:lnTo>
                    <a:pt x="11579263" y="581977"/>
                  </a:lnTo>
                  <a:lnTo>
                    <a:pt x="11573027" y="577773"/>
                  </a:lnTo>
                  <a:lnTo>
                    <a:pt x="11565382" y="576237"/>
                  </a:lnTo>
                  <a:lnTo>
                    <a:pt x="11557724" y="577773"/>
                  </a:lnTo>
                  <a:lnTo>
                    <a:pt x="11551476" y="581977"/>
                  </a:lnTo>
                  <a:lnTo>
                    <a:pt x="11547259" y="588225"/>
                  </a:lnTo>
                  <a:lnTo>
                    <a:pt x="11545722" y="595871"/>
                  </a:lnTo>
                  <a:lnTo>
                    <a:pt x="11547259" y="603529"/>
                  </a:lnTo>
                  <a:lnTo>
                    <a:pt x="11551476" y="609777"/>
                  </a:lnTo>
                  <a:lnTo>
                    <a:pt x="11557724" y="613994"/>
                  </a:lnTo>
                  <a:lnTo>
                    <a:pt x="11565382" y="615530"/>
                  </a:lnTo>
                  <a:lnTo>
                    <a:pt x="11573027" y="613994"/>
                  </a:lnTo>
                  <a:lnTo>
                    <a:pt x="11579263" y="609777"/>
                  </a:lnTo>
                  <a:lnTo>
                    <a:pt x="11583480" y="603529"/>
                  </a:lnTo>
                  <a:lnTo>
                    <a:pt x="11585029" y="595871"/>
                  </a:lnTo>
                  <a:close/>
                </a:path>
                <a:path w="14841219" h="10718800" extrusionOk="0">
                  <a:moveTo>
                    <a:pt x="11585029" y="495782"/>
                  </a:moveTo>
                  <a:lnTo>
                    <a:pt x="11583480" y="488137"/>
                  </a:lnTo>
                  <a:lnTo>
                    <a:pt x="11579263" y="481888"/>
                  </a:lnTo>
                  <a:lnTo>
                    <a:pt x="11573027" y="477672"/>
                  </a:lnTo>
                  <a:lnTo>
                    <a:pt x="11565382" y="476123"/>
                  </a:lnTo>
                  <a:lnTo>
                    <a:pt x="11557724" y="477672"/>
                  </a:lnTo>
                  <a:lnTo>
                    <a:pt x="11551476" y="481888"/>
                  </a:lnTo>
                  <a:lnTo>
                    <a:pt x="11547259" y="488137"/>
                  </a:lnTo>
                  <a:lnTo>
                    <a:pt x="11545722" y="495782"/>
                  </a:lnTo>
                  <a:lnTo>
                    <a:pt x="11547259" y="503428"/>
                  </a:lnTo>
                  <a:lnTo>
                    <a:pt x="11551476" y="509676"/>
                  </a:lnTo>
                  <a:lnTo>
                    <a:pt x="11557724" y="513880"/>
                  </a:lnTo>
                  <a:lnTo>
                    <a:pt x="11565382" y="515429"/>
                  </a:lnTo>
                  <a:lnTo>
                    <a:pt x="11573027" y="513880"/>
                  </a:lnTo>
                  <a:lnTo>
                    <a:pt x="11579263" y="509676"/>
                  </a:lnTo>
                  <a:lnTo>
                    <a:pt x="11583480" y="503428"/>
                  </a:lnTo>
                  <a:lnTo>
                    <a:pt x="11585029" y="495782"/>
                  </a:lnTo>
                  <a:close/>
                </a:path>
                <a:path w="14841219" h="10718800" extrusionOk="0">
                  <a:moveTo>
                    <a:pt x="11585029" y="395681"/>
                  </a:moveTo>
                  <a:lnTo>
                    <a:pt x="11583480" y="388035"/>
                  </a:lnTo>
                  <a:lnTo>
                    <a:pt x="11579263" y="381800"/>
                  </a:lnTo>
                  <a:lnTo>
                    <a:pt x="11573027" y="377583"/>
                  </a:lnTo>
                  <a:lnTo>
                    <a:pt x="11565382" y="376034"/>
                  </a:lnTo>
                  <a:lnTo>
                    <a:pt x="11557724" y="377583"/>
                  </a:lnTo>
                  <a:lnTo>
                    <a:pt x="11551476" y="381800"/>
                  </a:lnTo>
                  <a:lnTo>
                    <a:pt x="11547259" y="388035"/>
                  </a:lnTo>
                  <a:lnTo>
                    <a:pt x="11545722" y="395681"/>
                  </a:lnTo>
                  <a:lnTo>
                    <a:pt x="11547259" y="403326"/>
                  </a:lnTo>
                  <a:lnTo>
                    <a:pt x="11551476" y="409575"/>
                  </a:lnTo>
                  <a:lnTo>
                    <a:pt x="11557724" y="413778"/>
                  </a:lnTo>
                  <a:lnTo>
                    <a:pt x="11565382" y="415328"/>
                  </a:lnTo>
                  <a:lnTo>
                    <a:pt x="11573027" y="413778"/>
                  </a:lnTo>
                  <a:lnTo>
                    <a:pt x="11579263" y="409575"/>
                  </a:lnTo>
                  <a:lnTo>
                    <a:pt x="11583480" y="403326"/>
                  </a:lnTo>
                  <a:lnTo>
                    <a:pt x="11585029" y="395681"/>
                  </a:lnTo>
                  <a:close/>
                </a:path>
                <a:path w="14841219" h="10718800" extrusionOk="0">
                  <a:moveTo>
                    <a:pt x="11659006" y="4144619"/>
                  </a:moveTo>
                  <a:lnTo>
                    <a:pt x="11657470" y="4136974"/>
                  </a:lnTo>
                  <a:lnTo>
                    <a:pt x="11653253" y="4130725"/>
                  </a:lnTo>
                  <a:lnTo>
                    <a:pt x="11647018" y="4126522"/>
                  </a:lnTo>
                  <a:lnTo>
                    <a:pt x="11639372" y="4124972"/>
                  </a:lnTo>
                  <a:lnTo>
                    <a:pt x="11631727" y="4126522"/>
                  </a:lnTo>
                  <a:lnTo>
                    <a:pt x="11625478" y="4130725"/>
                  </a:lnTo>
                  <a:lnTo>
                    <a:pt x="11621262" y="4136974"/>
                  </a:lnTo>
                  <a:lnTo>
                    <a:pt x="11619725" y="4144619"/>
                  </a:lnTo>
                  <a:lnTo>
                    <a:pt x="11621262" y="4152277"/>
                  </a:lnTo>
                  <a:lnTo>
                    <a:pt x="11625478" y="4158526"/>
                  </a:lnTo>
                  <a:lnTo>
                    <a:pt x="11631727" y="4162729"/>
                  </a:lnTo>
                  <a:lnTo>
                    <a:pt x="11639372" y="4164279"/>
                  </a:lnTo>
                  <a:lnTo>
                    <a:pt x="11647018" y="4162729"/>
                  </a:lnTo>
                  <a:lnTo>
                    <a:pt x="11653253" y="4158526"/>
                  </a:lnTo>
                  <a:lnTo>
                    <a:pt x="11657470" y="4152277"/>
                  </a:lnTo>
                  <a:lnTo>
                    <a:pt x="11659006" y="4144619"/>
                  </a:lnTo>
                  <a:close/>
                </a:path>
                <a:path w="14841219" h="10718800" extrusionOk="0">
                  <a:moveTo>
                    <a:pt x="11659006" y="4044531"/>
                  </a:moveTo>
                  <a:lnTo>
                    <a:pt x="11657470" y="4036885"/>
                  </a:lnTo>
                  <a:lnTo>
                    <a:pt x="11653253" y="4030637"/>
                  </a:lnTo>
                  <a:lnTo>
                    <a:pt x="11647018" y="4026433"/>
                  </a:lnTo>
                  <a:lnTo>
                    <a:pt x="11639372" y="4024884"/>
                  </a:lnTo>
                  <a:lnTo>
                    <a:pt x="11631727" y="4026433"/>
                  </a:lnTo>
                  <a:lnTo>
                    <a:pt x="11625478" y="4030637"/>
                  </a:lnTo>
                  <a:lnTo>
                    <a:pt x="11621262" y="4036885"/>
                  </a:lnTo>
                  <a:lnTo>
                    <a:pt x="11619725" y="4044531"/>
                  </a:lnTo>
                  <a:lnTo>
                    <a:pt x="11621262" y="4052189"/>
                  </a:lnTo>
                  <a:lnTo>
                    <a:pt x="11625478" y="4058424"/>
                  </a:lnTo>
                  <a:lnTo>
                    <a:pt x="11631727" y="4062641"/>
                  </a:lnTo>
                  <a:lnTo>
                    <a:pt x="11639372" y="4064177"/>
                  </a:lnTo>
                  <a:lnTo>
                    <a:pt x="11647018" y="4062641"/>
                  </a:lnTo>
                  <a:lnTo>
                    <a:pt x="11653253" y="4058424"/>
                  </a:lnTo>
                  <a:lnTo>
                    <a:pt x="11657470" y="4052189"/>
                  </a:lnTo>
                  <a:lnTo>
                    <a:pt x="11659006" y="4044531"/>
                  </a:lnTo>
                  <a:close/>
                </a:path>
                <a:path w="14841219" h="10718800" extrusionOk="0">
                  <a:moveTo>
                    <a:pt x="11659006" y="3944429"/>
                  </a:moveTo>
                  <a:lnTo>
                    <a:pt x="11657470" y="3936796"/>
                  </a:lnTo>
                  <a:lnTo>
                    <a:pt x="11653253" y="3930548"/>
                  </a:lnTo>
                  <a:lnTo>
                    <a:pt x="11647018" y="3926344"/>
                  </a:lnTo>
                  <a:lnTo>
                    <a:pt x="11639372" y="3924795"/>
                  </a:lnTo>
                  <a:lnTo>
                    <a:pt x="11631727" y="3926344"/>
                  </a:lnTo>
                  <a:lnTo>
                    <a:pt x="11625478" y="3930548"/>
                  </a:lnTo>
                  <a:lnTo>
                    <a:pt x="11621262" y="3936796"/>
                  </a:lnTo>
                  <a:lnTo>
                    <a:pt x="11619725" y="3944429"/>
                  </a:lnTo>
                  <a:lnTo>
                    <a:pt x="11621262" y="3952087"/>
                  </a:lnTo>
                  <a:lnTo>
                    <a:pt x="11625478" y="3958336"/>
                  </a:lnTo>
                  <a:lnTo>
                    <a:pt x="11631727" y="3962539"/>
                  </a:lnTo>
                  <a:lnTo>
                    <a:pt x="11639372" y="3964089"/>
                  </a:lnTo>
                  <a:lnTo>
                    <a:pt x="11647018" y="3962539"/>
                  </a:lnTo>
                  <a:lnTo>
                    <a:pt x="11653253" y="3958336"/>
                  </a:lnTo>
                  <a:lnTo>
                    <a:pt x="11657470" y="3952087"/>
                  </a:lnTo>
                  <a:lnTo>
                    <a:pt x="11659006" y="3944429"/>
                  </a:lnTo>
                  <a:close/>
                </a:path>
                <a:path w="14841219" h="10718800" extrusionOk="0">
                  <a:moveTo>
                    <a:pt x="11659006" y="3844328"/>
                  </a:moveTo>
                  <a:lnTo>
                    <a:pt x="11657470" y="3836695"/>
                  </a:lnTo>
                  <a:lnTo>
                    <a:pt x="11653253" y="3830447"/>
                  </a:lnTo>
                  <a:lnTo>
                    <a:pt x="11647018" y="3826243"/>
                  </a:lnTo>
                  <a:lnTo>
                    <a:pt x="11639372" y="3824694"/>
                  </a:lnTo>
                  <a:lnTo>
                    <a:pt x="11631727" y="3826243"/>
                  </a:lnTo>
                  <a:lnTo>
                    <a:pt x="11625478" y="3830447"/>
                  </a:lnTo>
                  <a:lnTo>
                    <a:pt x="11621262" y="3836695"/>
                  </a:lnTo>
                  <a:lnTo>
                    <a:pt x="11619725" y="3844328"/>
                  </a:lnTo>
                  <a:lnTo>
                    <a:pt x="11621262" y="3851986"/>
                  </a:lnTo>
                  <a:lnTo>
                    <a:pt x="11625478" y="3858234"/>
                  </a:lnTo>
                  <a:lnTo>
                    <a:pt x="11631727" y="3862438"/>
                  </a:lnTo>
                  <a:lnTo>
                    <a:pt x="11639372" y="3863987"/>
                  </a:lnTo>
                  <a:lnTo>
                    <a:pt x="11647018" y="3862438"/>
                  </a:lnTo>
                  <a:lnTo>
                    <a:pt x="11653253" y="3858234"/>
                  </a:lnTo>
                  <a:lnTo>
                    <a:pt x="11657470" y="3851986"/>
                  </a:lnTo>
                  <a:lnTo>
                    <a:pt x="11659006" y="3844328"/>
                  </a:lnTo>
                  <a:close/>
                </a:path>
                <a:path w="14841219" h="10718800" extrusionOk="0">
                  <a:moveTo>
                    <a:pt x="11659006" y="3744239"/>
                  </a:moveTo>
                  <a:lnTo>
                    <a:pt x="11657470" y="3736594"/>
                  </a:lnTo>
                  <a:lnTo>
                    <a:pt x="11653253" y="3730345"/>
                  </a:lnTo>
                  <a:lnTo>
                    <a:pt x="11647018" y="3726129"/>
                  </a:lnTo>
                  <a:lnTo>
                    <a:pt x="11639372" y="3724592"/>
                  </a:lnTo>
                  <a:lnTo>
                    <a:pt x="11631727" y="3726129"/>
                  </a:lnTo>
                  <a:lnTo>
                    <a:pt x="11625478" y="3730345"/>
                  </a:lnTo>
                  <a:lnTo>
                    <a:pt x="11621262" y="3736594"/>
                  </a:lnTo>
                  <a:lnTo>
                    <a:pt x="11619725" y="3744239"/>
                  </a:lnTo>
                  <a:lnTo>
                    <a:pt x="11621262" y="3751884"/>
                  </a:lnTo>
                  <a:lnTo>
                    <a:pt x="11625478" y="3758133"/>
                  </a:lnTo>
                  <a:lnTo>
                    <a:pt x="11631727" y="3762349"/>
                  </a:lnTo>
                  <a:lnTo>
                    <a:pt x="11639372" y="3763886"/>
                  </a:lnTo>
                  <a:lnTo>
                    <a:pt x="11647018" y="3762349"/>
                  </a:lnTo>
                  <a:lnTo>
                    <a:pt x="11653253" y="3758133"/>
                  </a:lnTo>
                  <a:lnTo>
                    <a:pt x="11657470" y="3751884"/>
                  </a:lnTo>
                  <a:lnTo>
                    <a:pt x="11659006" y="3744239"/>
                  </a:lnTo>
                  <a:close/>
                </a:path>
                <a:path w="14841219" h="10718800" extrusionOk="0">
                  <a:moveTo>
                    <a:pt x="11659006" y="3644150"/>
                  </a:moveTo>
                  <a:lnTo>
                    <a:pt x="11657470" y="3636505"/>
                  </a:lnTo>
                  <a:lnTo>
                    <a:pt x="11653253" y="3630257"/>
                  </a:lnTo>
                  <a:lnTo>
                    <a:pt x="11647018" y="3626040"/>
                  </a:lnTo>
                  <a:lnTo>
                    <a:pt x="11639372" y="3624503"/>
                  </a:lnTo>
                  <a:lnTo>
                    <a:pt x="11631727" y="3626040"/>
                  </a:lnTo>
                  <a:lnTo>
                    <a:pt x="11625478" y="3630257"/>
                  </a:lnTo>
                  <a:lnTo>
                    <a:pt x="11621262" y="3636505"/>
                  </a:lnTo>
                  <a:lnTo>
                    <a:pt x="11619725" y="3644150"/>
                  </a:lnTo>
                  <a:lnTo>
                    <a:pt x="11621262" y="3651796"/>
                  </a:lnTo>
                  <a:lnTo>
                    <a:pt x="11625478" y="3658044"/>
                  </a:lnTo>
                  <a:lnTo>
                    <a:pt x="11631727" y="3662248"/>
                  </a:lnTo>
                  <a:lnTo>
                    <a:pt x="11639372" y="3663797"/>
                  </a:lnTo>
                  <a:lnTo>
                    <a:pt x="11647018" y="3662248"/>
                  </a:lnTo>
                  <a:lnTo>
                    <a:pt x="11653253" y="3658044"/>
                  </a:lnTo>
                  <a:lnTo>
                    <a:pt x="11657470" y="3651796"/>
                  </a:lnTo>
                  <a:lnTo>
                    <a:pt x="11659006" y="3644150"/>
                  </a:lnTo>
                  <a:close/>
                </a:path>
                <a:path w="14841219" h="10718800" extrusionOk="0">
                  <a:moveTo>
                    <a:pt x="11659006" y="3544062"/>
                  </a:moveTo>
                  <a:lnTo>
                    <a:pt x="11657470" y="3536404"/>
                  </a:lnTo>
                  <a:lnTo>
                    <a:pt x="11653253" y="3530168"/>
                  </a:lnTo>
                  <a:lnTo>
                    <a:pt x="11647018" y="3525951"/>
                  </a:lnTo>
                  <a:lnTo>
                    <a:pt x="11639372" y="3524402"/>
                  </a:lnTo>
                  <a:lnTo>
                    <a:pt x="11631727" y="3525951"/>
                  </a:lnTo>
                  <a:lnTo>
                    <a:pt x="11625478" y="3530168"/>
                  </a:lnTo>
                  <a:lnTo>
                    <a:pt x="11621262" y="3536404"/>
                  </a:lnTo>
                  <a:lnTo>
                    <a:pt x="11619725" y="3544062"/>
                  </a:lnTo>
                  <a:lnTo>
                    <a:pt x="11621262" y="3551707"/>
                  </a:lnTo>
                  <a:lnTo>
                    <a:pt x="11625478" y="3557943"/>
                  </a:lnTo>
                  <a:lnTo>
                    <a:pt x="11631727" y="3562159"/>
                  </a:lnTo>
                  <a:lnTo>
                    <a:pt x="11639372" y="3563696"/>
                  </a:lnTo>
                  <a:lnTo>
                    <a:pt x="11647018" y="3562159"/>
                  </a:lnTo>
                  <a:lnTo>
                    <a:pt x="11653253" y="3557943"/>
                  </a:lnTo>
                  <a:lnTo>
                    <a:pt x="11657470" y="3551707"/>
                  </a:lnTo>
                  <a:lnTo>
                    <a:pt x="11659006" y="3544062"/>
                  </a:lnTo>
                  <a:close/>
                </a:path>
                <a:path w="14841219" h="10718800" extrusionOk="0">
                  <a:moveTo>
                    <a:pt x="11659006" y="3443948"/>
                  </a:moveTo>
                  <a:lnTo>
                    <a:pt x="11657470" y="3436302"/>
                  </a:lnTo>
                  <a:lnTo>
                    <a:pt x="11653253" y="3430066"/>
                  </a:lnTo>
                  <a:lnTo>
                    <a:pt x="11647018" y="3425850"/>
                  </a:lnTo>
                  <a:lnTo>
                    <a:pt x="11639372" y="3424313"/>
                  </a:lnTo>
                  <a:lnTo>
                    <a:pt x="11631714" y="3425850"/>
                  </a:lnTo>
                  <a:lnTo>
                    <a:pt x="11625478" y="3430066"/>
                  </a:lnTo>
                  <a:lnTo>
                    <a:pt x="11621262" y="3436302"/>
                  </a:lnTo>
                  <a:lnTo>
                    <a:pt x="11619725" y="3443948"/>
                  </a:lnTo>
                  <a:lnTo>
                    <a:pt x="11621262" y="3451606"/>
                  </a:lnTo>
                  <a:lnTo>
                    <a:pt x="11625478" y="3457841"/>
                  </a:lnTo>
                  <a:lnTo>
                    <a:pt x="11631714" y="3462058"/>
                  </a:lnTo>
                  <a:lnTo>
                    <a:pt x="11639372" y="3463607"/>
                  </a:lnTo>
                  <a:lnTo>
                    <a:pt x="11647018" y="3462058"/>
                  </a:lnTo>
                  <a:lnTo>
                    <a:pt x="11653253" y="3457841"/>
                  </a:lnTo>
                  <a:lnTo>
                    <a:pt x="11657470" y="3451606"/>
                  </a:lnTo>
                  <a:lnTo>
                    <a:pt x="11659006" y="3443948"/>
                  </a:lnTo>
                  <a:close/>
                </a:path>
                <a:path w="14841219" h="10718800" extrusionOk="0">
                  <a:moveTo>
                    <a:pt x="11659006" y="3343859"/>
                  </a:moveTo>
                  <a:lnTo>
                    <a:pt x="11657470" y="3336201"/>
                  </a:lnTo>
                  <a:lnTo>
                    <a:pt x="11653253" y="3329965"/>
                  </a:lnTo>
                  <a:lnTo>
                    <a:pt x="11647018" y="3325761"/>
                  </a:lnTo>
                  <a:lnTo>
                    <a:pt x="11639372" y="3324212"/>
                  </a:lnTo>
                  <a:lnTo>
                    <a:pt x="11631714" y="3325761"/>
                  </a:lnTo>
                  <a:lnTo>
                    <a:pt x="11625478" y="3329965"/>
                  </a:lnTo>
                  <a:lnTo>
                    <a:pt x="11621262" y="3336201"/>
                  </a:lnTo>
                  <a:lnTo>
                    <a:pt x="11619725" y="3343859"/>
                  </a:lnTo>
                  <a:lnTo>
                    <a:pt x="11621262" y="3351504"/>
                  </a:lnTo>
                  <a:lnTo>
                    <a:pt x="11625478" y="3357753"/>
                  </a:lnTo>
                  <a:lnTo>
                    <a:pt x="11631714" y="3361956"/>
                  </a:lnTo>
                  <a:lnTo>
                    <a:pt x="11639372" y="3363506"/>
                  </a:lnTo>
                  <a:lnTo>
                    <a:pt x="11647018" y="3361956"/>
                  </a:lnTo>
                  <a:lnTo>
                    <a:pt x="11653253" y="3357753"/>
                  </a:lnTo>
                  <a:lnTo>
                    <a:pt x="11657470" y="3351504"/>
                  </a:lnTo>
                  <a:lnTo>
                    <a:pt x="11659006" y="3343859"/>
                  </a:lnTo>
                  <a:close/>
                </a:path>
                <a:path w="14841219" h="10718800" extrusionOk="0">
                  <a:moveTo>
                    <a:pt x="11659006" y="3243757"/>
                  </a:moveTo>
                  <a:lnTo>
                    <a:pt x="11657470" y="3236112"/>
                  </a:lnTo>
                  <a:lnTo>
                    <a:pt x="11653253" y="3229864"/>
                  </a:lnTo>
                  <a:lnTo>
                    <a:pt x="11647018" y="3225660"/>
                  </a:lnTo>
                  <a:lnTo>
                    <a:pt x="11639372" y="3224111"/>
                  </a:lnTo>
                  <a:lnTo>
                    <a:pt x="11631727" y="3225660"/>
                  </a:lnTo>
                  <a:lnTo>
                    <a:pt x="11625478" y="3229864"/>
                  </a:lnTo>
                  <a:lnTo>
                    <a:pt x="11621262" y="3236112"/>
                  </a:lnTo>
                  <a:lnTo>
                    <a:pt x="11619725" y="3243757"/>
                  </a:lnTo>
                  <a:lnTo>
                    <a:pt x="11621262" y="3251403"/>
                  </a:lnTo>
                  <a:lnTo>
                    <a:pt x="11625478" y="3257651"/>
                  </a:lnTo>
                  <a:lnTo>
                    <a:pt x="11631727" y="3261868"/>
                  </a:lnTo>
                  <a:lnTo>
                    <a:pt x="11639372" y="3263417"/>
                  </a:lnTo>
                  <a:lnTo>
                    <a:pt x="11647018" y="3261868"/>
                  </a:lnTo>
                  <a:lnTo>
                    <a:pt x="11653253" y="3257651"/>
                  </a:lnTo>
                  <a:lnTo>
                    <a:pt x="11657470" y="3251403"/>
                  </a:lnTo>
                  <a:lnTo>
                    <a:pt x="11659006" y="3243757"/>
                  </a:lnTo>
                  <a:close/>
                </a:path>
                <a:path w="14841219" h="10718800" extrusionOk="0">
                  <a:moveTo>
                    <a:pt x="11659006" y="3143669"/>
                  </a:moveTo>
                  <a:lnTo>
                    <a:pt x="11657470" y="3136023"/>
                  </a:lnTo>
                  <a:lnTo>
                    <a:pt x="11653253" y="3129775"/>
                  </a:lnTo>
                  <a:lnTo>
                    <a:pt x="11647018" y="3125559"/>
                  </a:lnTo>
                  <a:lnTo>
                    <a:pt x="11639372" y="3124022"/>
                  </a:lnTo>
                  <a:lnTo>
                    <a:pt x="11631727" y="3125559"/>
                  </a:lnTo>
                  <a:lnTo>
                    <a:pt x="11625478" y="3129775"/>
                  </a:lnTo>
                  <a:lnTo>
                    <a:pt x="11621262" y="3136023"/>
                  </a:lnTo>
                  <a:lnTo>
                    <a:pt x="11619725" y="3143669"/>
                  </a:lnTo>
                  <a:lnTo>
                    <a:pt x="11621262" y="3151314"/>
                  </a:lnTo>
                  <a:lnTo>
                    <a:pt x="11625478" y="3157563"/>
                  </a:lnTo>
                  <a:lnTo>
                    <a:pt x="11631727" y="3161766"/>
                  </a:lnTo>
                  <a:lnTo>
                    <a:pt x="11639372" y="3163316"/>
                  </a:lnTo>
                  <a:lnTo>
                    <a:pt x="11647018" y="3161766"/>
                  </a:lnTo>
                  <a:lnTo>
                    <a:pt x="11653253" y="3157563"/>
                  </a:lnTo>
                  <a:lnTo>
                    <a:pt x="11657470" y="3151314"/>
                  </a:lnTo>
                  <a:lnTo>
                    <a:pt x="11659006" y="3143669"/>
                  </a:lnTo>
                  <a:close/>
                </a:path>
                <a:path w="14841219" h="10718800" extrusionOk="0">
                  <a:moveTo>
                    <a:pt x="11659006" y="3043567"/>
                  </a:moveTo>
                  <a:lnTo>
                    <a:pt x="11657470" y="3035922"/>
                  </a:lnTo>
                  <a:lnTo>
                    <a:pt x="11653253" y="3029686"/>
                  </a:lnTo>
                  <a:lnTo>
                    <a:pt x="11647018" y="3025470"/>
                  </a:lnTo>
                  <a:lnTo>
                    <a:pt x="11639372" y="3023920"/>
                  </a:lnTo>
                  <a:lnTo>
                    <a:pt x="11631727" y="3025470"/>
                  </a:lnTo>
                  <a:lnTo>
                    <a:pt x="11625478" y="3029686"/>
                  </a:lnTo>
                  <a:lnTo>
                    <a:pt x="11621262" y="3035922"/>
                  </a:lnTo>
                  <a:lnTo>
                    <a:pt x="11619725" y="3043567"/>
                  </a:lnTo>
                  <a:lnTo>
                    <a:pt x="11621262" y="3051213"/>
                  </a:lnTo>
                  <a:lnTo>
                    <a:pt x="11625478" y="3057461"/>
                  </a:lnTo>
                  <a:lnTo>
                    <a:pt x="11631727" y="3061678"/>
                  </a:lnTo>
                  <a:lnTo>
                    <a:pt x="11639372" y="3063214"/>
                  </a:lnTo>
                  <a:lnTo>
                    <a:pt x="11647018" y="3061678"/>
                  </a:lnTo>
                  <a:lnTo>
                    <a:pt x="11653253" y="3057461"/>
                  </a:lnTo>
                  <a:lnTo>
                    <a:pt x="11657470" y="3051213"/>
                  </a:lnTo>
                  <a:lnTo>
                    <a:pt x="11659006" y="3043567"/>
                  </a:lnTo>
                  <a:close/>
                </a:path>
                <a:path w="14841219" h="10718800" extrusionOk="0">
                  <a:moveTo>
                    <a:pt x="11659006" y="2943479"/>
                  </a:moveTo>
                  <a:lnTo>
                    <a:pt x="11657470" y="2935833"/>
                  </a:lnTo>
                  <a:lnTo>
                    <a:pt x="11653253" y="2929572"/>
                  </a:lnTo>
                  <a:lnTo>
                    <a:pt x="11647018" y="2925368"/>
                  </a:lnTo>
                  <a:lnTo>
                    <a:pt x="11639372" y="2923819"/>
                  </a:lnTo>
                  <a:lnTo>
                    <a:pt x="11631727" y="2925368"/>
                  </a:lnTo>
                  <a:lnTo>
                    <a:pt x="11625478" y="2929572"/>
                  </a:lnTo>
                  <a:lnTo>
                    <a:pt x="11621262" y="2935833"/>
                  </a:lnTo>
                  <a:lnTo>
                    <a:pt x="11619725" y="2943479"/>
                  </a:lnTo>
                  <a:lnTo>
                    <a:pt x="11621262" y="2951124"/>
                  </a:lnTo>
                  <a:lnTo>
                    <a:pt x="11625478" y="2957372"/>
                  </a:lnTo>
                  <a:lnTo>
                    <a:pt x="11631727" y="2961589"/>
                  </a:lnTo>
                  <a:lnTo>
                    <a:pt x="11639372" y="2963126"/>
                  </a:lnTo>
                  <a:lnTo>
                    <a:pt x="11647018" y="2961589"/>
                  </a:lnTo>
                  <a:lnTo>
                    <a:pt x="11653253" y="2957372"/>
                  </a:lnTo>
                  <a:lnTo>
                    <a:pt x="11657470" y="2951124"/>
                  </a:lnTo>
                  <a:lnTo>
                    <a:pt x="11659006" y="2943479"/>
                  </a:lnTo>
                  <a:close/>
                </a:path>
                <a:path w="14841219" h="10718800" extrusionOk="0">
                  <a:moveTo>
                    <a:pt x="11659006" y="2843377"/>
                  </a:moveTo>
                  <a:lnTo>
                    <a:pt x="11657470" y="2835732"/>
                  </a:lnTo>
                  <a:lnTo>
                    <a:pt x="11653253" y="2829483"/>
                  </a:lnTo>
                  <a:lnTo>
                    <a:pt x="11647018" y="2825280"/>
                  </a:lnTo>
                  <a:lnTo>
                    <a:pt x="11639372" y="2823730"/>
                  </a:lnTo>
                  <a:lnTo>
                    <a:pt x="11631727" y="2825280"/>
                  </a:lnTo>
                  <a:lnTo>
                    <a:pt x="11625478" y="2829483"/>
                  </a:lnTo>
                  <a:lnTo>
                    <a:pt x="11621262" y="2835732"/>
                  </a:lnTo>
                  <a:lnTo>
                    <a:pt x="11619725" y="2843377"/>
                  </a:lnTo>
                  <a:lnTo>
                    <a:pt x="11621262" y="2851023"/>
                  </a:lnTo>
                  <a:lnTo>
                    <a:pt x="11625478" y="2857271"/>
                  </a:lnTo>
                  <a:lnTo>
                    <a:pt x="11631727" y="2861475"/>
                  </a:lnTo>
                  <a:lnTo>
                    <a:pt x="11639372" y="2863024"/>
                  </a:lnTo>
                  <a:lnTo>
                    <a:pt x="11647018" y="2861475"/>
                  </a:lnTo>
                  <a:lnTo>
                    <a:pt x="11653253" y="2857271"/>
                  </a:lnTo>
                  <a:lnTo>
                    <a:pt x="11657470" y="2851023"/>
                  </a:lnTo>
                  <a:lnTo>
                    <a:pt x="11659006" y="2843377"/>
                  </a:lnTo>
                  <a:close/>
                </a:path>
                <a:path w="14841219" h="10718800" extrusionOk="0">
                  <a:moveTo>
                    <a:pt x="11659006" y="2743276"/>
                  </a:moveTo>
                  <a:lnTo>
                    <a:pt x="11657470" y="2735630"/>
                  </a:lnTo>
                  <a:lnTo>
                    <a:pt x="11653253" y="2729382"/>
                  </a:lnTo>
                  <a:lnTo>
                    <a:pt x="11647018" y="2725178"/>
                  </a:lnTo>
                  <a:lnTo>
                    <a:pt x="11639372" y="2723629"/>
                  </a:lnTo>
                  <a:lnTo>
                    <a:pt x="11631727" y="2725178"/>
                  </a:lnTo>
                  <a:lnTo>
                    <a:pt x="11625478" y="2729382"/>
                  </a:lnTo>
                  <a:lnTo>
                    <a:pt x="11621262" y="2735630"/>
                  </a:lnTo>
                  <a:lnTo>
                    <a:pt x="11619725" y="2743276"/>
                  </a:lnTo>
                  <a:lnTo>
                    <a:pt x="11621262" y="2750921"/>
                  </a:lnTo>
                  <a:lnTo>
                    <a:pt x="11625478" y="2757170"/>
                  </a:lnTo>
                  <a:lnTo>
                    <a:pt x="11631727" y="2761386"/>
                  </a:lnTo>
                  <a:lnTo>
                    <a:pt x="11639372" y="2762923"/>
                  </a:lnTo>
                  <a:lnTo>
                    <a:pt x="11647018" y="2761386"/>
                  </a:lnTo>
                  <a:lnTo>
                    <a:pt x="11653253" y="2757170"/>
                  </a:lnTo>
                  <a:lnTo>
                    <a:pt x="11657470" y="2750921"/>
                  </a:lnTo>
                  <a:lnTo>
                    <a:pt x="11659006" y="2743276"/>
                  </a:lnTo>
                  <a:close/>
                </a:path>
                <a:path w="14841219" h="10718800" extrusionOk="0">
                  <a:moveTo>
                    <a:pt x="11659006" y="2643187"/>
                  </a:moveTo>
                  <a:lnTo>
                    <a:pt x="11657470" y="2635542"/>
                  </a:lnTo>
                  <a:lnTo>
                    <a:pt x="11653253" y="2629293"/>
                  </a:lnTo>
                  <a:lnTo>
                    <a:pt x="11647018" y="2625090"/>
                  </a:lnTo>
                  <a:lnTo>
                    <a:pt x="11639372" y="2623540"/>
                  </a:lnTo>
                  <a:lnTo>
                    <a:pt x="11631727" y="2625090"/>
                  </a:lnTo>
                  <a:lnTo>
                    <a:pt x="11625478" y="2629293"/>
                  </a:lnTo>
                  <a:lnTo>
                    <a:pt x="11621262" y="2635542"/>
                  </a:lnTo>
                  <a:lnTo>
                    <a:pt x="11619725" y="2643187"/>
                  </a:lnTo>
                  <a:lnTo>
                    <a:pt x="11621262" y="2650833"/>
                  </a:lnTo>
                  <a:lnTo>
                    <a:pt x="11625478" y="2657081"/>
                  </a:lnTo>
                  <a:lnTo>
                    <a:pt x="11631727" y="2661285"/>
                  </a:lnTo>
                  <a:lnTo>
                    <a:pt x="11639372" y="2662834"/>
                  </a:lnTo>
                  <a:lnTo>
                    <a:pt x="11647018" y="2661285"/>
                  </a:lnTo>
                  <a:lnTo>
                    <a:pt x="11653253" y="2657081"/>
                  </a:lnTo>
                  <a:lnTo>
                    <a:pt x="11657470" y="2650833"/>
                  </a:lnTo>
                  <a:lnTo>
                    <a:pt x="11659006" y="2643187"/>
                  </a:lnTo>
                  <a:close/>
                </a:path>
                <a:path w="14841219" h="10718800" extrusionOk="0">
                  <a:moveTo>
                    <a:pt x="11659006" y="2543086"/>
                  </a:moveTo>
                  <a:lnTo>
                    <a:pt x="11657470" y="2535440"/>
                  </a:lnTo>
                  <a:lnTo>
                    <a:pt x="11653253" y="2529192"/>
                  </a:lnTo>
                  <a:lnTo>
                    <a:pt x="11647018" y="2524988"/>
                  </a:lnTo>
                  <a:lnTo>
                    <a:pt x="11639372" y="2523439"/>
                  </a:lnTo>
                  <a:lnTo>
                    <a:pt x="11631727" y="2524988"/>
                  </a:lnTo>
                  <a:lnTo>
                    <a:pt x="11625478" y="2529192"/>
                  </a:lnTo>
                  <a:lnTo>
                    <a:pt x="11621262" y="2535440"/>
                  </a:lnTo>
                  <a:lnTo>
                    <a:pt x="11619725" y="2543086"/>
                  </a:lnTo>
                  <a:lnTo>
                    <a:pt x="11621262" y="2550744"/>
                  </a:lnTo>
                  <a:lnTo>
                    <a:pt x="11625478" y="2556980"/>
                  </a:lnTo>
                  <a:lnTo>
                    <a:pt x="11631727" y="2561196"/>
                  </a:lnTo>
                  <a:lnTo>
                    <a:pt x="11639372" y="2562733"/>
                  </a:lnTo>
                  <a:lnTo>
                    <a:pt x="11647018" y="2561196"/>
                  </a:lnTo>
                  <a:lnTo>
                    <a:pt x="11653253" y="2556980"/>
                  </a:lnTo>
                  <a:lnTo>
                    <a:pt x="11657470" y="2550744"/>
                  </a:lnTo>
                  <a:lnTo>
                    <a:pt x="11659006" y="2543086"/>
                  </a:lnTo>
                  <a:close/>
                </a:path>
                <a:path w="14841219" h="10718800" extrusionOk="0">
                  <a:moveTo>
                    <a:pt x="11659006" y="2442984"/>
                  </a:moveTo>
                  <a:lnTo>
                    <a:pt x="11657470" y="2435352"/>
                  </a:lnTo>
                  <a:lnTo>
                    <a:pt x="11653253" y="2429103"/>
                  </a:lnTo>
                  <a:lnTo>
                    <a:pt x="11647018" y="2424900"/>
                  </a:lnTo>
                  <a:lnTo>
                    <a:pt x="11639372" y="2423350"/>
                  </a:lnTo>
                  <a:lnTo>
                    <a:pt x="11631727" y="2424900"/>
                  </a:lnTo>
                  <a:lnTo>
                    <a:pt x="11625478" y="2429103"/>
                  </a:lnTo>
                  <a:lnTo>
                    <a:pt x="11621262" y="2435352"/>
                  </a:lnTo>
                  <a:lnTo>
                    <a:pt x="11619725" y="2442984"/>
                  </a:lnTo>
                  <a:lnTo>
                    <a:pt x="11621262" y="2450642"/>
                  </a:lnTo>
                  <a:lnTo>
                    <a:pt x="11625478" y="2456878"/>
                  </a:lnTo>
                  <a:lnTo>
                    <a:pt x="11631727" y="2461095"/>
                  </a:lnTo>
                  <a:lnTo>
                    <a:pt x="11639372" y="2462631"/>
                  </a:lnTo>
                  <a:lnTo>
                    <a:pt x="11647018" y="2461095"/>
                  </a:lnTo>
                  <a:lnTo>
                    <a:pt x="11653253" y="2456878"/>
                  </a:lnTo>
                  <a:lnTo>
                    <a:pt x="11657470" y="2450642"/>
                  </a:lnTo>
                  <a:lnTo>
                    <a:pt x="11659006" y="2442984"/>
                  </a:lnTo>
                  <a:close/>
                </a:path>
                <a:path w="14841219" h="10718800" extrusionOk="0">
                  <a:moveTo>
                    <a:pt x="11659006" y="2342896"/>
                  </a:moveTo>
                  <a:lnTo>
                    <a:pt x="11657470" y="2335250"/>
                  </a:lnTo>
                  <a:lnTo>
                    <a:pt x="11653253" y="2329002"/>
                  </a:lnTo>
                  <a:lnTo>
                    <a:pt x="11647018" y="2324798"/>
                  </a:lnTo>
                  <a:lnTo>
                    <a:pt x="11639372" y="2323249"/>
                  </a:lnTo>
                  <a:lnTo>
                    <a:pt x="11631727" y="2324798"/>
                  </a:lnTo>
                  <a:lnTo>
                    <a:pt x="11625478" y="2329002"/>
                  </a:lnTo>
                  <a:lnTo>
                    <a:pt x="11621262" y="2335250"/>
                  </a:lnTo>
                  <a:lnTo>
                    <a:pt x="11619725" y="2342896"/>
                  </a:lnTo>
                  <a:lnTo>
                    <a:pt x="11621262" y="2350541"/>
                  </a:lnTo>
                  <a:lnTo>
                    <a:pt x="11625478" y="2356789"/>
                  </a:lnTo>
                  <a:lnTo>
                    <a:pt x="11631727" y="2361006"/>
                  </a:lnTo>
                  <a:lnTo>
                    <a:pt x="11639372" y="2362555"/>
                  </a:lnTo>
                  <a:lnTo>
                    <a:pt x="11647018" y="2361006"/>
                  </a:lnTo>
                  <a:lnTo>
                    <a:pt x="11653253" y="2356789"/>
                  </a:lnTo>
                  <a:lnTo>
                    <a:pt x="11657470" y="2350541"/>
                  </a:lnTo>
                  <a:lnTo>
                    <a:pt x="11659006" y="2342896"/>
                  </a:lnTo>
                  <a:close/>
                </a:path>
                <a:path w="14841219" h="10718800" extrusionOk="0">
                  <a:moveTo>
                    <a:pt x="11659006" y="2242794"/>
                  </a:moveTo>
                  <a:lnTo>
                    <a:pt x="11657470" y="2235149"/>
                  </a:lnTo>
                  <a:lnTo>
                    <a:pt x="11653253" y="2228913"/>
                  </a:lnTo>
                  <a:lnTo>
                    <a:pt x="11647018" y="2224697"/>
                  </a:lnTo>
                  <a:lnTo>
                    <a:pt x="11639372" y="2223147"/>
                  </a:lnTo>
                  <a:lnTo>
                    <a:pt x="11631727" y="2224697"/>
                  </a:lnTo>
                  <a:lnTo>
                    <a:pt x="11625478" y="2228913"/>
                  </a:lnTo>
                  <a:lnTo>
                    <a:pt x="11621262" y="2235149"/>
                  </a:lnTo>
                  <a:lnTo>
                    <a:pt x="11619725" y="2242794"/>
                  </a:lnTo>
                  <a:lnTo>
                    <a:pt x="11621262" y="2250452"/>
                  </a:lnTo>
                  <a:lnTo>
                    <a:pt x="11625478" y="2256701"/>
                  </a:lnTo>
                  <a:lnTo>
                    <a:pt x="11631727" y="2260904"/>
                  </a:lnTo>
                  <a:lnTo>
                    <a:pt x="11639372" y="2262441"/>
                  </a:lnTo>
                  <a:lnTo>
                    <a:pt x="11647018" y="2260904"/>
                  </a:lnTo>
                  <a:lnTo>
                    <a:pt x="11653253" y="2256701"/>
                  </a:lnTo>
                  <a:lnTo>
                    <a:pt x="11657470" y="2250452"/>
                  </a:lnTo>
                  <a:lnTo>
                    <a:pt x="11659006" y="2242794"/>
                  </a:lnTo>
                  <a:close/>
                </a:path>
                <a:path w="14841219" h="10718800" extrusionOk="0">
                  <a:moveTo>
                    <a:pt x="11659006" y="2142706"/>
                  </a:moveTo>
                  <a:lnTo>
                    <a:pt x="11657470" y="2135060"/>
                  </a:lnTo>
                  <a:lnTo>
                    <a:pt x="11653253" y="2128812"/>
                  </a:lnTo>
                  <a:lnTo>
                    <a:pt x="11647018" y="2124608"/>
                  </a:lnTo>
                  <a:lnTo>
                    <a:pt x="11639372" y="2123059"/>
                  </a:lnTo>
                  <a:lnTo>
                    <a:pt x="11631727" y="2124608"/>
                  </a:lnTo>
                  <a:lnTo>
                    <a:pt x="11625478" y="2128812"/>
                  </a:lnTo>
                  <a:lnTo>
                    <a:pt x="11621262" y="2135060"/>
                  </a:lnTo>
                  <a:lnTo>
                    <a:pt x="11619725" y="2142706"/>
                  </a:lnTo>
                  <a:lnTo>
                    <a:pt x="11621262" y="2150364"/>
                  </a:lnTo>
                  <a:lnTo>
                    <a:pt x="11625478" y="2156599"/>
                  </a:lnTo>
                  <a:lnTo>
                    <a:pt x="11631727" y="2160816"/>
                  </a:lnTo>
                  <a:lnTo>
                    <a:pt x="11639372" y="2162365"/>
                  </a:lnTo>
                  <a:lnTo>
                    <a:pt x="11647018" y="2160816"/>
                  </a:lnTo>
                  <a:lnTo>
                    <a:pt x="11653253" y="2156599"/>
                  </a:lnTo>
                  <a:lnTo>
                    <a:pt x="11657470" y="2150364"/>
                  </a:lnTo>
                  <a:lnTo>
                    <a:pt x="11659006" y="2142706"/>
                  </a:lnTo>
                  <a:close/>
                </a:path>
                <a:path w="14841219" h="10718800" extrusionOk="0">
                  <a:moveTo>
                    <a:pt x="11659006" y="2042617"/>
                  </a:moveTo>
                  <a:lnTo>
                    <a:pt x="11657470" y="2034971"/>
                  </a:lnTo>
                  <a:lnTo>
                    <a:pt x="11653253" y="2028723"/>
                  </a:lnTo>
                  <a:lnTo>
                    <a:pt x="11647018" y="2024507"/>
                  </a:lnTo>
                  <a:lnTo>
                    <a:pt x="11639372" y="2022970"/>
                  </a:lnTo>
                  <a:lnTo>
                    <a:pt x="11631727" y="2024507"/>
                  </a:lnTo>
                  <a:lnTo>
                    <a:pt x="11625478" y="2028723"/>
                  </a:lnTo>
                  <a:lnTo>
                    <a:pt x="11621262" y="2034971"/>
                  </a:lnTo>
                  <a:lnTo>
                    <a:pt x="11619725" y="2042617"/>
                  </a:lnTo>
                  <a:lnTo>
                    <a:pt x="11621262" y="2050262"/>
                  </a:lnTo>
                  <a:lnTo>
                    <a:pt x="11625478" y="2056498"/>
                  </a:lnTo>
                  <a:lnTo>
                    <a:pt x="11631727" y="2060714"/>
                  </a:lnTo>
                  <a:lnTo>
                    <a:pt x="11639372" y="2062251"/>
                  </a:lnTo>
                  <a:lnTo>
                    <a:pt x="11647018" y="2060714"/>
                  </a:lnTo>
                  <a:lnTo>
                    <a:pt x="11653253" y="2056498"/>
                  </a:lnTo>
                  <a:lnTo>
                    <a:pt x="11657470" y="2050262"/>
                  </a:lnTo>
                  <a:lnTo>
                    <a:pt x="11659006" y="2042617"/>
                  </a:lnTo>
                  <a:close/>
                </a:path>
                <a:path w="14841219" h="10718800" extrusionOk="0">
                  <a:moveTo>
                    <a:pt x="11659006" y="1942515"/>
                  </a:moveTo>
                  <a:lnTo>
                    <a:pt x="11657470" y="1934870"/>
                  </a:lnTo>
                  <a:lnTo>
                    <a:pt x="11653253" y="1928622"/>
                  </a:lnTo>
                  <a:lnTo>
                    <a:pt x="11647018" y="1924418"/>
                  </a:lnTo>
                  <a:lnTo>
                    <a:pt x="11639372" y="1922868"/>
                  </a:lnTo>
                  <a:lnTo>
                    <a:pt x="11631727" y="1924418"/>
                  </a:lnTo>
                  <a:lnTo>
                    <a:pt x="11625478" y="1928622"/>
                  </a:lnTo>
                  <a:lnTo>
                    <a:pt x="11621262" y="1934870"/>
                  </a:lnTo>
                  <a:lnTo>
                    <a:pt x="11619725" y="1942515"/>
                  </a:lnTo>
                  <a:lnTo>
                    <a:pt x="11621262" y="1950161"/>
                  </a:lnTo>
                  <a:lnTo>
                    <a:pt x="11625478" y="1956396"/>
                  </a:lnTo>
                  <a:lnTo>
                    <a:pt x="11631727" y="1960613"/>
                  </a:lnTo>
                  <a:lnTo>
                    <a:pt x="11639372" y="1962162"/>
                  </a:lnTo>
                  <a:lnTo>
                    <a:pt x="11647018" y="1960613"/>
                  </a:lnTo>
                  <a:lnTo>
                    <a:pt x="11653253" y="1956396"/>
                  </a:lnTo>
                  <a:lnTo>
                    <a:pt x="11657470" y="1950161"/>
                  </a:lnTo>
                  <a:lnTo>
                    <a:pt x="11659006" y="1942515"/>
                  </a:lnTo>
                  <a:close/>
                </a:path>
                <a:path w="14841219" h="10718800" extrusionOk="0">
                  <a:moveTo>
                    <a:pt x="11659006" y="1842414"/>
                  </a:moveTo>
                  <a:lnTo>
                    <a:pt x="11657470" y="1834769"/>
                  </a:lnTo>
                  <a:lnTo>
                    <a:pt x="11653253" y="1828520"/>
                  </a:lnTo>
                  <a:lnTo>
                    <a:pt x="11647018" y="1824304"/>
                  </a:lnTo>
                  <a:lnTo>
                    <a:pt x="11639372" y="1822754"/>
                  </a:lnTo>
                  <a:lnTo>
                    <a:pt x="11631714" y="1824304"/>
                  </a:lnTo>
                  <a:lnTo>
                    <a:pt x="11625478" y="1828520"/>
                  </a:lnTo>
                  <a:lnTo>
                    <a:pt x="11621262" y="1834769"/>
                  </a:lnTo>
                  <a:lnTo>
                    <a:pt x="11619725" y="1842414"/>
                  </a:lnTo>
                  <a:lnTo>
                    <a:pt x="11621262" y="1850059"/>
                  </a:lnTo>
                  <a:lnTo>
                    <a:pt x="11625478" y="1856308"/>
                  </a:lnTo>
                  <a:lnTo>
                    <a:pt x="11631714" y="1860524"/>
                  </a:lnTo>
                  <a:lnTo>
                    <a:pt x="11639372" y="1862074"/>
                  </a:lnTo>
                  <a:lnTo>
                    <a:pt x="11647018" y="1860524"/>
                  </a:lnTo>
                  <a:lnTo>
                    <a:pt x="11653253" y="1856308"/>
                  </a:lnTo>
                  <a:lnTo>
                    <a:pt x="11657470" y="1850059"/>
                  </a:lnTo>
                  <a:lnTo>
                    <a:pt x="11659006" y="1842414"/>
                  </a:lnTo>
                  <a:close/>
                </a:path>
                <a:path w="14841219" h="10718800" extrusionOk="0">
                  <a:moveTo>
                    <a:pt x="11659006" y="1742325"/>
                  </a:moveTo>
                  <a:lnTo>
                    <a:pt x="11657470" y="1734667"/>
                  </a:lnTo>
                  <a:lnTo>
                    <a:pt x="11653253" y="1728431"/>
                  </a:lnTo>
                  <a:lnTo>
                    <a:pt x="11647018" y="1724215"/>
                  </a:lnTo>
                  <a:lnTo>
                    <a:pt x="11639372" y="1722678"/>
                  </a:lnTo>
                  <a:lnTo>
                    <a:pt x="11631714" y="1724215"/>
                  </a:lnTo>
                  <a:lnTo>
                    <a:pt x="11625478" y="1728431"/>
                  </a:lnTo>
                  <a:lnTo>
                    <a:pt x="11621262" y="1734667"/>
                  </a:lnTo>
                  <a:lnTo>
                    <a:pt x="11619725" y="1742325"/>
                  </a:lnTo>
                  <a:lnTo>
                    <a:pt x="11621262" y="1749971"/>
                  </a:lnTo>
                  <a:lnTo>
                    <a:pt x="11625478" y="1756219"/>
                  </a:lnTo>
                  <a:lnTo>
                    <a:pt x="11631714" y="1760423"/>
                  </a:lnTo>
                  <a:lnTo>
                    <a:pt x="11639372" y="1761972"/>
                  </a:lnTo>
                  <a:lnTo>
                    <a:pt x="11647018" y="1760423"/>
                  </a:lnTo>
                  <a:lnTo>
                    <a:pt x="11653253" y="1756219"/>
                  </a:lnTo>
                  <a:lnTo>
                    <a:pt x="11657470" y="1749971"/>
                  </a:lnTo>
                  <a:lnTo>
                    <a:pt x="11659006" y="1742325"/>
                  </a:lnTo>
                  <a:close/>
                </a:path>
                <a:path w="14841219" h="10718800" extrusionOk="0">
                  <a:moveTo>
                    <a:pt x="11659006" y="1642224"/>
                  </a:moveTo>
                  <a:lnTo>
                    <a:pt x="11657470" y="1634578"/>
                  </a:lnTo>
                  <a:lnTo>
                    <a:pt x="11653253" y="1628330"/>
                  </a:lnTo>
                  <a:lnTo>
                    <a:pt x="11647018" y="1624126"/>
                  </a:lnTo>
                  <a:lnTo>
                    <a:pt x="11639372" y="1622577"/>
                  </a:lnTo>
                  <a:lnTo>
                    <a:pt x="11631727" y="1624126"/>
                  </a:lnTo>
                  <a:lnTo>
                    <a:pt x="11625478" y="1628330"/>
                  </a:lnTo>
                  <a:lnTo>
                    <a:pt x="11621262" y="1634578"/>
                  </a:lnTo>
                  <a:lnTo>
                    <a:pt x="11619725" y="1642224"/>
                  </a:lnTo>
                  <a:lnTo>
                    <a:pt x="11621262" y="1649869"/>
                  </a:lnTo>
                  <a:lnTo>
                    <a:pt x="11625478" y="1656118"/>
                  </a:lnTo>
                  <a:lnTo>
                    <a:pt x="11631727" y="1660334"/>
                  </a:lnTo>
                  <a:lnTo>
                    <a:pt x="11639372" y="1661883"/>
                  </a:lnTo>
                  <a:lnTo>
                    <a:pt x="11647018" y="1660334"/>
                  </a:lnTo>
                  <a:lnTo>
                    <a:pt x="11653253" y="1656118"/>
                  </a:lnTo>
                  <a:lnTo>
                    <a:pt x="11657470" y="1649869"/>
                  </a:lnTo>
                  <a:lnTo>
                    <a:pt x="11659006" y="1642224"/>
                  </a:lnTo>
                  <a:close/>
                </a:path>
                <a:path w="14841219" h="10718800" extrusionOk="0">
                  <a:moveTo>
                    <a:pt x="11659006" y="1542122"/>
                  </a:moveTo>
                  <a:lnTo>
                    <a:pt x="11657470" y="1534477"/>
                  </a:lnTo>
                  <a:lnTo>
                    <a:pt x="11653253" y="1528241"/>
                  </a:lnTo>
                  <a:lnTo>
                    <a:pt x="11647018" y="1524025"/>
                  </a:lnTo>
                  <a:lnTo>
                    <a:pt x="11639372" y="1522476"/>
                  </a:lnTo>
                  <a:lnTo>
                    <a:pt x="11631727" y="1524025"/>
                  </a:lnTo>
                  <a:lnTo>
                    <a:pt x="11625478" y="1528241"/>
                  </a:lnTo>
                  <a:lnTo>
                    <a:pt x="11621262" y="1534477"/>
                  </a:lnTo>
                  <a:lnTo>
                    <a:pt x="11619725" y="1542122"/>
                  </a:lnTo>
                  <a:lnTo>
                    <a:pt x="11621262" y="1549768"/>
                  </a:lnTo>
                  <a:lnTo>
                    <a:pt x="11625478" y="1556016"/>
                  </a:lnTo>
                  <a:lnTo>
                    <a:pt x="11631727" y="1560233"/>
                  </a:lnTo>
                  <a:lnTo>
                    <a:pt x="11639372" y="1561769"/>
                  </a:lnTo>
                  <a:lnTo>
                    <a:pt x="11647018" y="1560233"/>
                  </a:lnTo>
                  <a:lnTo>
                    <a:pt x="11653253" y="1556016"/>
                  </a:lnTo>
                  <a:lnTo>
                    <a:pt x="11657470" y="1549768"/>
                  </a:lnTo>
                  <a:lnTo>
                    <a:pt x="11659006" y="1542122"/>
                  </a:lnTo>
                  <a:close/>
                </a:path>
                <a:path w="14841219" h="10718800" extrusionOk="0">
                  <a:moveTo>
                    <a:pt x="11659006" y="1442034"/>
                  </a:moveTo>
                  <a:lnTo>
                    <a:pt x="11657470" y="1434388"/>
                  </a:lnTo>
                  <a:lnTo>
                    <a:pt x="11653253" y="1428140"/>
                  </a:lnTo>
                  <a:lnTo>
                    <a:pt x="11647018" y="1423924"/>
                  </a:lnTo>
                  <a:lnTo>
                    <a:pt x="11639372" y="1422387"/>
                  </a:lnTo>
                  <a:lnTo>
                    <a:pt x="11631727" y="1423924"/>
                  </a:lnTo>
                  <a:lnTo>
                    <a:pt x="11625478" y="1428140"/>
                  </a:lnTo>
                  <a:lnTo>
                    <a:pt x="11621262" y="1434388"/>
                  </a:lnTo>
                  <a:lnTo>
                    <a:pt x="11619725" y="1442034"/>
                  </a:lnTo>
                  <a:lnTo>
                    <a:pt x="11621262" y="1449679"/>
                  </a:lnTo>
                  <a:lnTo>
                    <a:pt x="11625478" y="1455928"/>
                  </a:lnTo>
                  <a:lnTo>
                    <a:pt x="11631727" y="1460144"/>
                  </a:lnTo>
                  <a:lnTo>
                    <a:pt x="11639372" y="1461681"/>
                  </a:lnTo>
                  <a:lnTo>
                    <a:pt x="11647018" y="1460144"/>
                  </a:lnTo>
                  <a:lnTo>
                    <a:pt x="11653253" y="1455928"/>
                  </a:lnTo>
                  <a:lnTo>
                    <a:pt x="11657470" y="1449679"/>
                  </a:lnTo>
                  <a:lnTo>
                    <a:pt x="11659006" y="1442034"/>
                  </a:lnTo>
                  <a:close/>
                </a:path>
                <a:path w="14841219" h="10718800" extrusionOk="0">
                  <a:moveTo>
                    <a:pt x="11659006" y="1341932"/>
                  </a:moveTo>
                  <a:lnTo>
                    <a:pt x="11657470" y="1334287"/>
                  </a:lnTo>
                  <a:lnTo>
                    <a:pt x="11653253" y="1328039"/>
                  </a:lnTo>
                  <a:lnTo>
                    <a:pt x="11647018" y="1323835"/>
                  </a:lnTo>
                  <a:lnTo>
                    <a:pt x="11639372" y="1322285"/>
                  </a:lnTo>
                  <a:lnTo>
                    <a:pt x="11631727" y="1323835"/>
                  </a:lnTo>
                  <a:lnTo>
                    <a:pt x="11625478" y="1328039"/>
                  </a:lnTo>
                  <a:lnTo>
                    <a:pt x="11621262" y="1334287"/>
                  </a:lnTo>
                  <a:lnTo>
                    <a:pt x="11619725" y="1341932"/>
                  </a:lnTo>
                  <a:lnTo>
                    <a:pt x="11621262" y="1349578"/>
                  </a:lnTo>
                  <a:lnTo>
                    <a:pt x="11625478" y="1355826"/>
                  </a:lnTo>
                  <a:lnTo>
                    <a:pt x="11631727" y="1360030"/>
                  </a:lnTo>
                  <a:lnTo>
                    <a:pt x="11639372" y="1361579"/>
                  </a:lnTo>
                  <a:lnTo>
                    <a:pt x="11647018" y="1360030"/>
                  </a:lnTo>
                  <a:lnTo>
                    <a:pt x="11653253" y="1355826"/>
                  </a:lnTo>
                  <a:lnTo>
                    <a:pt x="11657470" y="1349578"/>
                  </a:lnTo>
                  <a:lnTo>
                    <a:pt x="11659006" y="1341932"/>
                  </a:lnTo>
                  <a:close/>
                </a:path>
                <a:path w="14841219" h="10718800" extrusionOk="0">
                  <a:moveTo>
                    <a:pt x="11659006" y="1241831"/>
                  </a:moveTo>
                  <a:lnTo>
                    <a:pt x="11657470" y="1234186"/>
                  </a:lnTo>
                  <a:lnTo>
                    <a:pt x="11653253" y="1227950"/>
                  </a:lnTo>
                  <a:lnTo>
                    <a:pt x="11647018" y="1223733"/>
                  </a:lnTo>
                  <a:lnTo>
                    <a:pt x="11639372" y="1222197"/>
                  </a:lnTo>
                  <a:lnTo>
                    <a:pt x="11631727" y="1223733"/>
                  </a:lnTo>
                  <a:lnTo>
                    <a:pt x="11625478" y="1227950"/>
                  </a:lnTo>
                  <a:lnTo>
                    <a:pt x="11621262" y="1234186"/>
                  </a:lnTo>
                  <a:lnTo>
                    <a:pt x="11619725" y="1241831"/>
                  </a:lnTo>
                  <a:lnTo>
                    <a:pt x="11621262" y="1249476"/>
                  </a:lnTo>
                  <a:lnTo>
                    <a:pt x="11625478" y="1255725"/>
                  </a:lnTo>
                  <a:lnTo>
                    <a:pt x="11631727" y="1259941"/>
                  </a:lnTo>
                  <a:lnTo>
                    <a:pt x="11639372" y="1261491"/>
                  </a:lnTo>
                  <a:lnTo>
                    <a:pt x="11647018" y="1259941"/>
                  </a:lnTo>
                  <a:lnTo>
                    <a:pt x="11653253" y="1255725"/>
                  </a:lnTo>
                  <a:lnTo>
                    <a:pt x="11657470" y="1249476"/>
                  </a:lnTo>
                  <a:lnTo>
                    <a:pt x="11659006" y="1241831"/>
                  </a:lnTo>
                  <a:close/>
                </a:path>
                <a:path w="14841219" h="10718800" extrusionOk="0">
                  <a:moveTo>
                    <a:pt x="11659006" y="1141742"/>
                  </a:moveTo>
                  <a:lnTo>
                    <a:pt x="11657470" y="1134097"/>
                  </a:lnTo>
                  <a:lnTo>
                    <a:pt x="11653253" y="1127848"/>
                  </a:lnTo>
                  <a:lnTo>
                    <a:pt x="11647018" y="1123645"/>
                  </a:lnTo>
                  <a:lnTo>
                    <a:pt x="11639372" y="1122095"/>
                  </a:lnTo>
                  <a:lnTo>
                    <a:pt x="11631727" y="1123645"/>
                  </a:lnTo>
                  <a:lnTo>
                    <a:pt x="11625478" y="1127848"/>
                  </a:lnTo>
                  <a:lnTo>
                    <a:pt x="11621262" y="1134097"/>
                  </a:lnTo>
                  <a:lnTo>
                    <a:pt x="11619725" y="1141742"/>
                  </a:lnTo>
                  <a:lnTo>
                    <a:pt x="11621262" y="1149388"/>
                  </a:lnTo>
                  <a:lnTo>
                    <a:pt x="11625478" y="1155636"/>
                  </a:lnTo>
                  <a:lnTo>
                    <a:pt x="11631727" y="1159852"/>
                  </a:lnTo>
                  <a:lnTo>
                    <a:pt x="11639372" y="1161389"/>
                  </a:lnTo>
                  <a:lnTo>
                    <a:pt x="11647018" y="1159852"/>
                  </a:lnTo>
                  <a:lnTo>
                    <a:pt x="11653253" y="1155636"/>
                  </a:lnTo>
                  <a:lnTo>
                    <a:pt x="11657470" y="1149388"/>
                  </a:lnTo>
                  <a:lnTo>
                    <a:pt x="11659006" y="1141742"/>
                  </a:lnTo>
                  <a:close/>
                </a:path>
                <a:path w="14841219" h="10718800" extrusionOk="0">
                  <a:moveTo>
                    <a:pt x="11659006" y="1041641"/>
                  </a:moveTo>
                  <a:lnTo>
                    <a:pt x="11657470" y="1033995"/>
                  </a:lnTo>
                  <a:lnTo>
                    <a:pt x="11653253" y="1027760"/>
                  </a:lnTo>
                  <a:lnTo>
                    <a:pt x="11647018" y="1023543"/>
                  </a:lnTo>
                  <a:lnTo>
                    <a:pt x="11639372" y="1021994"/>
                  </a:lnTo>
                  <a:lnTo>
                    <a:pt x="11631727" y="1023543"/>
                  </a:lnTo>
                  <a:lnTo>
                    <a:pt x="11625478" y="1027760"/>
                  </a:lnTo>
                  <a:lnTo>
                    <a:pt x="11621262" y="1033995"/>
                  </a:lnTo>
                  <a:lnTo>
                    <a:pt x="11619725" y="1041641"/>
                  </a:lnTo>
                  <a:lnTo>
                    <a:pt x="11621262" y="1049299"/>
                  </a:lnTo>
                  <a:lnTo>
                    <a:pt x="11625478" y="1055547"/>
                  </a:lnTo>
                  <a:lnTo>
                    <a:pt x="11631727" y="1059751"/>
                  </a:lnTo>
                  <a:lnTo>
                    <a:pt x="11639372" y="1061300"/>
                  </a:lnTo>
                  <a:lnTo>
                    <a:pt x="11647018" y="1059751"/>
                  </a:lnTo>
                  <a:lnTo>
                    <a:pt x="11653253" y="1055547"/>
                  </a:lnTo>
                  <a:lnTo>
                    <a:pt x="11657470" y="1049299"/>
                  </a:lnTo>
                  <a:lnTo>
                    <a:pt x="11659006" y="1041641"/>
                  </a:lnTo>
                  <a:close/>
                </a:path>
                <a:path w="14841219" h="10718800" extrusionOk="0">
                  <a:moveTo>
                    <a:pt x="11659006" y="941552"/>
                  </a:moveTo>
                  <a:lnTo>
                    <a:pt x="11657470" y="933907"/>
                  </a:lnTo>
                  <a:lnTo>
                    <a:pt x="11653253" y="927658"/>
                  </a:lnTo>
                  <a:lnTo>
                    <a:pt x="11647018" y="923442"/>
                  </a:lnTo>
                  <a:lnTo>
                    <a:pt x="11639372" y="921905"/>
                  </a:lnTo>
                  <a:lnTo>
                    <a:pt x="11631727" y="923442"/>
                  </a:lnTo>
                  <a:lnTo>
                    <a:pt x="11625478" y="927658"/>
                  </a:lnTo>
                  <a:lnTo>
                    <a:pt x="11621262" y="933907"/>
                  </a:lnTo>
                  <a:lnTo>
                    <a:pt x="11619725" y="941552"/>
                  </a:lnTo>
                  <a:lnTo>
                    <a:pt x="11621262" y="949210"/>
                  </a:lnTo>
                  <a:lnTo>
                    <a:pt x="11625478" y="955446"/>
                  </a:lnTo>
                  <a:lnTo>
                    <a:pt x="11631727" y="959650"/>
                  </a:lnTo>
                  <a:lnTo>
                    <a:pt x="11639372" y="961199"/>
                  </a:lnTo>
                  <a:lnTo>
                    <a:pt x="11647018" y="959650"/>
                  </a:lnTo>
                  <a:lnTo>
                    <a:pt x="11653253" y="955446"/>
                  </a:lnTo>
                  <a:lnTo>
                    <a:pt x="11657470" y="949210"/>
                  </a:lnTo>
                  <a:lnTo>
                    <a:pt x="11659006" y="941552"/>
                  </a:lnTo>
                  <a:close/>
                </a:path>
                <a:path w="14841219" h="10718800" extrusionOk="0">
                  <a:moveTo>
                    <a:pt x="11659006" y="841463"/>
                  </a:moveTo>
                  <a:lnTo>
                    <a:pt x="11657470" y="833805"/>
                  </a:lnTo>
                  <a:lnTo>
                    <a:pt x="11653253" y="827570"/>
                  </a:lnTo>
                  <a:lnTo>
                    <a:pt x="11647018" y="823353"/>
                  </a:lnTo>
                  <a:lnTo>
                    <a:pt x="11639372" y="821804"/>
                  </a:lnTo>
                  <a:lnTo>
                    <a:pt x="11631727" y="823353"/>
                  </a:lnTo>
                  <a:lnTo>
                    <a:pt x="11625478" y="827570"/>
                  </a:lnTo>
                  <a:lnTo>
                    <a:pt x="11621262" y="833805"/>
                  </a:lnTo>
                  <a:lnTo>
                    <a:pt x="11619725" y="841463"/>
                  </a:lnTo>
                  <a:lnTo>
                    <a:pt x="11621262" y="849109"/>
                  </a:lnTo>
                  <a:lnTo>
                    <a:pt x="11625478" y="855345"/>
                  </a:lnTo>
                  <a:lnTo>
                    <a:pt x="11631727" y="859548"/>
                  </a:lnTo>
                  <a:lnTo>
                    <a:pt x="11639372" y="861098"/>
                  </a:lnTo>
                  <a:lnTo>
                    <a:pt x="11647018" y="859548"/>
                  </a:lnTo>
                  <a:lnTo>
                    <a:pt x="11653253" y="855345"/>
                  </a:lnTo>
                  <a:lnTo>
                    <a:pt x="11657470" y="849109"/>
                  </a:lnTo>
                  <a:lnTo>
                    <a:pt x="11659006" y="841463"/>
                  </a:lnTo>
                  <a:close/>
                </a:path>
                <a:path w="14841219" h="10718800" extrusionOk="0">
                  <a:moveTo>
                    <a:pt x="11659006" y="741362"/>
                  </a:moveTo>
                  <a:lnTo>
                    <a:pt x="11657470" y="733717"/>
                  </a:lnTo>
                  <a:lnTo>
                    <a:pt x="11653253" y="727468"/>
                  </a:lnTo>
                  <a:lnTo>
                    <a:pt x="11647018" y="723252"/>
                  </a:lnTo>
                  <a:lnTo>
                    <a:pt x="11639372" y="721702"/>
                  </a:lnTo>
                  <a:lnTo>
                    <a:pt x="11631727" y="723252"/>
                  </a:lnTo>
                  <a:lnTo>
                    <a:pt x="11625478" y="727468"/>
                  </a:lnTo>
                  <a:lnTo>
                    <a:pt x="11621262" y="733717"/>
                  </a:lnTo>
                  <a:lnTo>
                    <a:pt x="11619725" y="741362"/>
                  </a:lnTo>
                  <a:lnTo>
                    <a:pt x="11621262" y="749007"/>
                  </a:lnTo>
                  <a:lnTo>
                    <a:pt x="11625478" y="755256"/>
                  </a:lnTo>
                  <a:lnTo>
                    <a:pt x="11631727" y="759460"/>
                  </a:lnTo>
                  <a:lnTo>
                    <a:pt x="11639372" y="761009"/>
                  </a:lnTo>
                  <a:lnTo>
                    <a:pt x="11647018" y="759460"/>
                  </a:lnTo>
                  <a:lnTo>
                    <a:pt x="11653253" y="755256"/>
                  </a:lnTo>
                  <a:lnTo>
                    <a:pt x="11657470" y="749007"/>
                  </a:lnTo>
                  <a:lnTo>
                    <a:pt x="11659006" y="741362"/>
                  </a:lnTo>
                  <a:close/>
                </a:path>
                <a:path w="14841219" h="10718800" extrusionOk="0">
                  <a:moveTo>
                    <a:pt x="11659006" y="641261"/>
                  </a:moveTo>
                  <a:lnTo>
                    <a:pt x="11657470" y="633615"/>
                  </a:lnTo>
                  <a:lnTo>
                    <a:pt x="11653253" y="627367"/>
                  </a:lnTo>
                  <a:lnTo>
                    <a:pt x="11647018" y="623163"/>
                  </a:lnTo>
                  <a:lnTo>
                    <a:pt x="11639372" y="621614"/>
                  </a:lnTo>
                  <a:lnTo>
                    <a:pt x="11631727" y="623163"/>
                  </a:lnTo>
                  <a:lnTo>
                    <a:pt x="11625478" y="627367"/>
                  </a:lnTo>
                  <a:lnTo>
                    <a:pt x="11621262" y="633615"/>
                  </a:lnTo>
                  <a:lnTo>
                    <a:pt x="11619725" y="641261"/>
                  </a:lnTo>
                  <a:lnTo>
                    <a:pt x="11621262" y="648919"/>
                  </a:lnTo>
                  <a:lnTo>
                    <a:pt x="11625478" y="655154"/>
                  </a:lnTo>
                  <a:lnTo>
                    <a:pt x="11631727" y="659371"/>
                  </a:lnTo>
                  <a:lnTo>
                    <a:pt x="11639372" y="660920"/>
                  </a:lnTo>
                  <a:lnTo>
                    <a:pt x="11647018" y="659371"/>
                  </a:lnTo>
                  <a:lnTo>
                    <a:pt x="11653253" y="655154"/>
                  </a:lnTo>
                  <a:lnTo>
                    <a:pt x="11657470" y="648919"/>
                  </a:lnTo>
                  <a:lnTo>
                    <a:pt x="11659006" y="641261"/>
                  </a:lnTo>
                  <a:close/>
                </a:path>
                <a:path w="14841219" h="10718800" extrusionOk="0">
                  <a:moveTo>
                    <a:pt x="11659006" y="541172"/>
                  </a:moveTo>
                  <a:lnTo>
                    <a:pt x="11657470" y="533527"/>
                  </a:lnTo>
                  <a:lnTo>
                    <a:pt x="11653253" y="527278"/>
                  </a:lnTo>
                  <a:lnTo>
                    <a:pt x="11647018" y="523074"/>
                  </a:lnTo>
                  <a:lnTo>
                    <a:pt x="11639372" y="521525"/>
                  </a:lnTo>
                  <a:lnTo>
                    <a:pt x="11631727" y="523074"/>
                  </a:lnTo>
                  <a:lnTo>
                    <a:pt x="11625478" y="527278"/>
                  </a:lnTo>
                  <a:lnTo>
                    <a:pt x="11621262" y="533527"/>
                  </a:lnTo>
                  <a:lnTo>
                    <a:pt x="11619725" y="541172"/>
                  </a:lnTo>
                  <a:lnTo>
                    <a:pt x="11621262" y="548817"/>
                  </a:lnTo>
                  <a:lnTo>
                    <a:pt x="11625478" y="555066"/>
                  </a:lnTo>
                  <a:lnTo>
                    <a:pt x="11631727" y="559282"/>
                  </a:lnTo>
                  <a:lnTo>
                    <a:pt x="11639372" y="560819"/>
                  </a:lnTo>
                  <a:lnTo>
                    <a:pt x="11647018" y="559282"/>
                  </a:lnTo>
                  <a:lnTo>
                    <a:pt x="11653253" y="555066"/>
                  </a:lnTo>
                  <a:lnTo>
                    <a:pt x="11657470" y="548817"/>
                  </a:lnTo>
                  <a:lnTo>
                    <a:pt x="11659006" y="541172"/>
                  </a:lnTo>
                  <a:close/>
                </a:path>
                <a:path w="14841219" h="10718800" extrusionOk="0">
                  <a:moveTo>
                    <a:pt x="11659006" y="441071"/>
                  </a:moveTo>
                  <a:lnTo>
                    <a:pt x="11657470" y="433425"/>
                  </a:lnTo>
                  <a:lnTo>
                    <a:pt x="11653253" y="427177"/>
                  </a:lnTo>
                  <a:lnTo>
                    <a:pt x="11647018" y="422973"/>
                  </a:lnTo>
                  <a:lnTo>
                    <a:pt x="11639372" y="421424"/>
                  </a:lnTo>
                  <a:lnTo>
                    <a:pt x="11631727" y="422973"/>
                  </a:lnTo>
                  <a:lnTo>
                    <a:pt x="11625478" y="427177"/>
                  </a:lnTo>
                  <a:lnTo>
                    <a:pt x="11621262" y="433425"/>
                  </a:lnTo>
                  <a:lnTo>
                    <a:pt x="11619725" y="441071"/>
                  </a:lnTo>
                  <a:lnTo>
                    <a:pt x="11621262" y="448716"/>
                  </a:lnTo>
                  <a:lnTo>
                    <a:pt x="11625478" y="454964"/>
                  </a:lnTo>
                  <a:lnTo>
                    <a:pt x="11631727" y="459168"/>
                  </a:lnTo>
                  <a:lnTo>
                    <a:pt x="11639372" y="460717"/>
                  </a:lnTo>
                  <a:lnTo>
                    <a:pt x="11647018" y="459168"/>
                  </a:lnTo>
                  <a:lnTo>
                    <a:pt x="11653253" y="454964"/>
                  </a:lnTo>
                  <a:lnTo>
                    <a:pt x="11657470" y="448716"/>
                  </a:lnTo>
                  <a:lnTo>
                    <a:pt x="11659006" y="441071"/>
                  </a:lnTo>
                  <a:close/>
                </a:path>
                <a:path w="14841219" h="10718800" extrusionOk="0">
                  <a:moveTo>
                    <a:pt x="11659006" y="340969"/>
                  </a:moveTo>
                  <a:lnTo>
                    <a:pt x="11657470" y="333324"/>
                  </a:lnTo>
                  <a:lnTo>
                    <a:pt x="11653253" y="327075"/>
                  </a:lnTo>
                  <a:lnTo>
                    <a:pt x="11647018" y="322872"/>
                  </a:lnTo>
                  <a:lnTo>
                    <a:pt x="11639372" y="321322"/>
                  </a:lnTo>
                  <a:lnTo>
                    <a:pt x="11631727" y="322872"/>
                  </a:lnTo>
                  <a:lnTo>
                    <a:pt x="11625478" y="327075"/>
                  </a:lnTo>
                  <a:lnTo>
                    <a:pt x="11621262" y="333324"/>
                  </a:lnTo>
                  <a:lnTo>
                    <a:pt x="11619725" y="340969"/>
                  </a:lnTo>
                  <a:lnTo>
                    <a:pt x="11621262" y="348627"/>
                  </a:lnTo>
                  <a:lnTo>
                    <a:pt x="11625478" y="354876"/>
                  </a:lnTo>
                  <a:lnTo>
                    <a:pt x="11631727" y="359079"/>
                  </a:lnTo>
                  <a:lnTo>
                    <a:pt x="11639372" y="360629"/>
                  </a:lnTo>
                  <a:lnTo>
                    <a:pt x="11647018" y="359079"/>
                  </a:lnTo>
                  <a:lnTo>
                    <a:pt x="11653253" y="354876"/>
                  </a:lnTo>
                  <a:lnTo>
                    <a:pt x="11657470" y="348627"/>
                  </a:lnTo>
                  <a:lnTo>
                    <a:pt x="11659006" y="340969"/>
                  </a:lnTo>
                  <a:close/>
                </a:path>
                <a:path w="14841219" h="10718800" extrusionOk="0">
                  <a:moveTo>
                    <a:pt x="11733009" y="4089920"/>
                  </a:moveTo>
                  <a:lnTo>
                    <a:pt x="11731460" y="4082275"/>
                  </a:lnTo>
                  <a:lnTo>
                    <a:pt x="11727244" y="4076039"/>
                  </a:lnTo>
                  <a:lnTo>
                    <a:pt x="11721008" y="4071823"/>
                  </a:lnTo>
                  <a:lnTo>
                    <a:pt x="11713362" y="4070286"/>
                  </a:lnTo>
                  <a:lnTo>
                    <a:pt x="11705704" y="4071823"/>
                  </a:lnTo>
                  <a:lnTo>
                    <a:pt x="11699469" y="4076039"/>
                  </a:lnTo>
                  <a:lnTo>
                    <a:pt x="11695252" y="4082275"/>
                  </a:lnTo>
                  <a:lnTo>
                    <a:pt x="11693716" y="4089920"/>
                  </a:lnTo>
                  <a:lnTo>
                    <a:pt x="11695252" y="4097566"/>
                  </a:lnTo>
                  <a:lnTo>
                    <a:pt x="11699469" y="4103814"/>
                  </a:lnTo>
                  <a:lnTo>
                    <a:pt x="11705704" y="4108031"/>
                  </a:lnTo>
                  <a:lnTo>
                    <a:pt x="11713362" y="4109567"/>
                  </a:lnTo>
                  <a:lnTo>
                    <a:pt x="11721008" y="4108031"/>
                  </a:lnTo>
                  <a:lnTo>
                    <a:pt x="11727244" y="4103814"/>
                  </a:lnTo>
                  <a:lnTo>
                    <a:pt x="11731460" y="4097566"/>
                  </a:lnTo>
                  <a:lnTo>
                    <a:pt x="11733009" y="4089920"/>
                  </a:lnTo>
                  <a:close/>
                </a:path>
                <a:path w="14841219" h="10718800" extrusionOk="0">
                  <a:moveTo>
                    <a:pt x="11733009" y="3989832"/>
                  </a:moveTo>
                  <a:lnTo>
                    <a:pt x="11731460" y="3982186"/>
                  </a:lnTo>
                  <a:lnTo>
                    <a:pt x="11727244" y="3975938"/>
                  </a:lnTo>
                  <a:lnTo>
                    <a:pt x="11721008" y="3971721"/>
                  </a:lnTo>
                  <a:lnTo>
                    <a:pt x="11713362" y="3970172"/>
                  </a:lnTo>
                  <a:lnTo>
                    <a:pt x="11705704" y="3971721"/>
                  </a:lnTo>
                  <a:lnTo>
                    <a:pt x="11699469" y="3975938"/>
                  </a:lnTo>
                  <a:lnTo>
                    <a:pt x="11695252" y="3982186"/>
                  </a:lnTo>
                  <a:lnTo>
                    <a:pt x="11693716" y="3989832"/>
                  </a:lnTo>
                  <a:lnTo>
                    <a:pt x="11695252" y="3997477"/>
                  </a:lnTo>
                  <a:lnTo>
                    <a:pt x="11699469" y="4003725"/>
                  </a:lnTo>
                  <a:lnTo>
                    <a:pt x="11705704" y="4007929"/>
                  </a:lnTo>
                  <a:lnTo>
                    <a:pt x="11713362" y="4009479"/>
                  </a:lnTo>
                  <a:lnTo>
                    <a:pt x="11721008" y="4007929"/>
                  </a:lnTo>
                  <a:lnTo>
                    <a:pt x="11727244" y="4003725"/>
                  </a:lnTo>
                  <a:lnTo>
                    <a:pt x="11731460" y="3997477"/>
                  </a:lnTo>
                  <a:lnTo>
                    <a:pt x="11733009" y="3989832"/>
                  </a:lnTo>
                  <a:close/>
                </a:path>
                <a:path w="14841219" h="10718800" extrusionOk="0">
                  <a:moveTo>
                    <a:pt x="11733009" y="3889730"/>
                  </a:moveTo>
                  <a:lnTo>
                    <a:pt x="11731460" y="3882085"/>
                  </a:lnTo>
                  <a:lnTo>
                    <a:pt x="11727244" y="3875836"/>
                  </a:lnTo>
                  <a:lnTo>
                    <a:pt x="11721008" y="3871620"/>
                  </a:lnTo>
                  <a:lnTo>
                    <a:pt x="11713362" y="3870083"/>
                  </a:lnTo>
                  <a:lnTo>
                    <a:pt x="11705704" y="3871620"/>
                  </a:lnTo>
                  <a:lnTo>
                    <a:pt x="11699469" y="3875836"/>
                  </a:lnTo>
                  <a:lnTo>
                    <a:pt x="11695252" y="3882085"/>
                  </a:lnTo>
                  <a:lnTo>
                    <a:pt x="11693716" y="3889730"/>
                  </a:lnTo>
                  <a:lnTo>
                    <a:pt x="11695252" y="3897376"/>
                  </a:lnTo>
                  <a:lnTo>
                    <a:pt x="11699469" y="3903624"/>
                  </a:lnTo>
                  <a:lnTo>
                    <a:pt x="11705704" y="3907840"/>
                  </a:lnTo>
                  <a:lnTo>
                    <a:pt x="11713362" y="3909377"/>
                  </a:lnTo>
                  <a:lnTo>
                    <a:pt x="11721008" y="3907840"/>
                  </a:lnTo>
                  <a:lnTo>
                    <a:pt x="11727244" y="3903624"/>
                  </a:lnTo>
                  <a:lnTo>
                    <a:pt x="11731460" y="3897376"/>
                  </a:lnTo>
                  <a:lnTo>
                    <a:pt x="11733009" y="3889730"/>
                  </a:lnTo>
                  <a:close/>
                </a:path>
                <a:path w="14841219" h="10718800" extrusionOk="0">
                  <a:moveTo>
                    <a:pt x="11733009" y="3789629"/>
                  </a:moveTo>
                  <a:lnTo>
                    <a:pt x="11731460" y="3781983"/>
                  </a:lnTo>
                  <a:lnTo>
                    <a:pt x="11727244" y="3775748"/>
                  </a:lnTo>
                  <a:lnTo>
                    <a:pt x="11721008" y="3771531"/>
                  </a:lnTo>
                  <a:lnTo>
                    <a:pt x="11713362" y="3769982"/>
                  </a:lnTo>
                  <a:lnTo>
                    <a:pt x="11705704" y="3771531"/>
                  </a:lnTo>
                  <a:lnTo>
                    <a:pt x="11699469" y="3775748"/>
                  </a:lnTo>
                  <a:lnTo>
                    <a:pt x="11695252" y="3781983"/>
                  </a:lnTo>
                  <a:lnTo>
                    <a:pt x="11693716" y="3789629"/>
                  </a:lnTo>
                  <a:lnTo>
                    <a:pt x="11695252" y="3797287"/>
                  </a:lnTo>
                  <a:lnTo>
                    <a:pt x="11699469" y="3803535"/>
                  </a:lnTo>
                  <a:lnTo>
                    <a:pt x="11705704" y="3807739"/>
                  </a:lnTo>
                  <a:lnTo>
                    <a:pt x="11713362" y="3809276"/>
                  </a:lnTo>
                  <a:lnTo>
                    <a:pt x="11721008" y="3807739"/>
                  </a:lnTo>
                  <a:lnTo>
                    <a:pt x="11727244" y="3803535"/>
                  </a:lnTo>
                  <a:lnTo>
                    <a:pt x="11731460" y="3797287"/>
                  </a:lnTo>
                  <a:lnTo>
                    <a:pt x="11733009" y="3789629"/>
                  </a:lnTo>
                  <a:close/>
                </a:path>
                <a:path w="14841219" h="10718800" extrusionOk="0">
                  <a:moveTo>
                    <a:pt x="11733009" y="3689540"/>
                  </a:moveTo>
                  <a:lnTo>
                    <a:pt x="11731460" y="3681895"/>
                  </a:lnTo>
                  <a:lnTo>
                    <a:pt x="11727244" y="3675646"/>
                  </a:lnTo>
                  <a:lnTo>
                    <a:pt x="11721008" y="3671443"/>
                  </a:lnTo>
                  <a:lnTo>
                    <a:pt x="11713362" y="3669893"/>
                  </a:lnTo>
                  <a:lnTo>
                    <a:pt x="11705704" y="3671443"/>
                  </a:lnTo>
                  <a:lnTo>
                    <a:pt x="11699469" y="3675646"/>
                  </a:lnTo>
                  <a:lnTo>
                    <a:pt x="11695252" y="3681895"/>
                  </a:lnTo>
                  <a:lnTo>
                    <a:pt x="11693716" y="3689540"/>
                  </a:lnTo>
                  <a:lnTo>
                    <a:pt x="11695252" y="3697186"/>
                  </a:lnTo>
                  <a:lnTo>
                    <a:pt x="11699469" y="3703434"/>
                  </a:lnTo>
                  <a:lnTo>
                    <a:pt x="11705704" y="3707650"/>
                  </a:lnTo>
                  <a:lnTo>
                    <a:pt x="11713362" y="3709187"/>
                  </a:lnTo>
                  <a:lnTo>
                    <a:pt x="11721008" y="3707650"/>
                  </a:lnTo>
                  <a:lnTo>
                    <a:pt x="11727244" y="3703434"/>
                  </a:lnTo>
                  <a:lnTo>
                    <a:pt x="11731460" y="3697186"/>
                  </a:lnTo>
                  <a:lnTo>
                    <a:pt x="11733009" y="3689540"/>
                  </a:lnTo>
                  <a:close/>
                </a:path>
                <a:path w="14841219" h="10718800" extrusionOk="0">
                  <a:moveTo>
                    <a:pt x="11733009" y="3589439"/>
                  </a:moveTo>
                  <a:lnTo>
                    <a:pt x="11731460" y="3581793"/>
                  </a:lnTo>
                  <a:lnTo>
                    <a:pt x="11727244" y="3575545"/>
                  </a:lnTo>
                  <a:lnTo>
                    <a:pt x="11721008" y="3571341"/>
                  </a:lnTo>
                  <a:lnTo>
                    <a:pt x="11713362" y="3569792"/>
                  </a:lnTo>
                  <a:lnTo>
                    <a:pt x="11705704" y="3571341"/>
                  </a:lnTo>
                  <a:lnTo>
                    <a:pt x="11699469" y="3575545"/>
                  </a:lnTo>
                  <a:lnTo>
                    <a:pt x="11695252" y="3581793"/>
                  </a:lnTo>
                  <a:lnTo>
                    <a:pt x="11693716" y="3589439"/>
                  </a:lnTo>
                  <a:lnTo>
                    <a:pt x="11695252" y="3597097"/>
                  </a:lnTo>
                  <a:lnTo>
                    <a:pt x="11699469" y="3603333"/>
                  </a:lnTo>
                  <a:lnTo>
                    <a:pt x="11705704" y="3607549"/>
                  </a:lnTo>
                  <a:lnTo>
                    <a:pt x="11713362" y="3609086"/>
                  </a:lnTo>
                  <a:lnTo>
                    <a:pt x="11721008" y="3607549"/>
                  </a:lnTo>
                  <a:lnTo>
                    <a:pt x="11727244" y="3603333"/>
                  </a:lnTo>
                  <a:lnTo>
                    <a:pt x="11731460" y="3597097"/>
                  </a:lnTo>
                  <a:lnTo>
                    <a:pt x="11733009" y="3589439"/>
                  </a:lnTo>
                  <a:close/>
                </a:path>
                <a:path w="14841219" h="10718800" extrusionOk="0">
                  <a:moveTo>
                    <a:pt x="11733009" y="3489350"/>
                  </a:moveTo>
                  <a:lnTo>
                    <a:pt x="11731460" y="3481705"/>
                  </a:lnTo>
                  <a:lnTo>
                    <a:pt x="11727244" y="3475456"/>
                  </a:lnTo>
                  <a:lnTo>
                    <a:pt x="11721008" y="3471240"/>
                  </a:lnTo>
                  <a:lnTo>
                    <a:pt x="11713362" y="3469703"/>
                  </a:lnTo>
                  <a:lnTo>
                    <a:pt x="11705704" y="3471240"/>
                  </a:lnTo>
                  <a:lnTo>
                    <a:pt x="11699469" y="3475456"/>
                  </a:lnTo>
                  <a:lnTo>
                    <a:pt x="11695252" y="3481705"/>
                  </a:lnTo>
                  <a:lnTo>
                    <a:pt x="11693716" y="3489350"/>
                  </a:lnTo>
                  <a:lnTo>
                    <a:pt x="11695252" y="3496995"/>
                  </a:lnTo>
                  <a:lnTo>
                    <a:pt x="11699469" y="3503231"/>
                  </a:lnTo>
                  <a:lnTo>
                    <a:pt x="11705704" y="3507448"/>
                  </a:lnTo>
                  <a:lnTo>
                    <a:pt x="11713362" y="3508984"/>
                  </a:lnTo>
                  <a:lnTo>
                    <a:pt x="11721008" y="3507448"/>
                  </a:lnTo>
                  <a:lnTo>
                    <a:pt x="11727244" y="3503231"/>
                  </a:lnTo>
                  <a:lnTo>
                    <a:pt x="11731460" y="3496995"/>
                  </a:lnTo>
                  <a:lnTo>
                    <a:pt x="11733009" y="3489350"/>
                  </a:lnTo>
                  <a:close/>
                </a:path>
                <a:path w="14841219" h="10718800" extrusionOk="0">
                  <a:moveTo>
                    <a:pt x="11733009" y="3389249"/>
                  </a:moveTo>
                  <a:lnTo>
                    <a:pt x="11731460" y="3381603"/>
                  </a:lnTo>
                  <a:lnTo>
                    <a:pt x="11727244" y="3375355"/>
                  </a:lnTo>
                  <a:lnTo>
                    <a:pt x="11721008" y="3371138"/>
                  </a:lnTo>
                  <a:lnTo>
                    <a:pt x="11713362" y="3369602"/>
                  </a:lnTo>
                  <a:lnTo>
                    <a:pt x="11705704" y="3371138"/>
                  </a:lnTo>
                  <a:lnTo>
                    <a:pt x="11699469" y="3375355"/>
                  </a:lnTo>
                  <a:lnTo>
                    <a:pt x="11695252" y="3381603"/>
                  </a:lnTo>
                  <a:lnTo>
                    <a:pt x="11693716" y="3389249"/>
                  </a:lnTo>
                  <a:lnTo>
                    <a:pt x="11695252" y="3396894"/>
                  </a:lnTo>
                  <a:lnTo>
                    <a:pt x="11699469" y="3403142"/>
                  </a:lnTo>
                  <a:lnTo>
                    <a:pt x="11705704" y="3407359"/>
                  </a:lnTo>
                  <a:lnTo>
                    <a:pt x="11713362" y="3408896"/>
                  </a:lnTo>
                  <a:lnTo>
                    <a:pt x="11721008" y="3407359"/>
                  </a:lnTo>
                  <a:lnTo>
                    <a:pt x="11727244" y="3403142"/>
                  </a:lnTo>
                  <a:lnTo>
                    <a:pt x="11731460" y="3396894"/>
                  </a:lnTo>
                  <a:lnTo>
                    <a:pt x="11733009" y="3389249"/>
                  </a:lnTo>
                  <a:close/>
                </a:path>
                <a:path w="14841219" h="10718800" extrusionOk="0">
                  <a:moveTo>
                    <a:pt x="11733009" y="3289147"/>
                  </a:moveTo>
                  <a:lnTo>
                    <a:pt x="11731460" y="3281502"/>
                  </a:lnTo>
                  <a:lnTo>
                    <a:pt x="11727244" y="3275266"/>
                  </a:lnTo>
                  <a:lnTo>
                    <a:pt x="11721008" y="3271050"/>
                  </a:lnTo>
                  <a:lnTo>
                    <a:pt x="11713362" y="3269513"/>
                  </a:lnTo>
                  <a:lnTo>
                    <a:pt x="11705704" y="3271050"/>
                  </a:lnTo>
                  <a:lnTo>
                    <a:pt x="11699469" y="3275266"/>
                  </a:lnTo>
                  <a:lnTo>
                    <a:pt x="11695252" y="3281502"/>
                  </a:lnTo>
                  <a:lnTo>
                    <a:pt x="11693716" y="3289147"/>
                  </a:lnTo>
                  <a:lnTo>
                    <a:pt x="11695252" y="3296805"/>
                  </a:lnTo>
                  <a:lnTo>
                    <a:pt x="11699469" y="3303041"/>
                  </a:lnTo>
                  <a:lnTo>
                    <a:pt x="11705704" y="3307257"/>
                  </a:lnTo>
                  <a:lnTo>
                    <a:pt x="11713362" y="3308794"/>
                  </a:lnTo>
                  <a:lnTo>
                    <a:pt x="11721008" y="3307257"/>
                  </a:lnTo>
                  <a:lnTo>
                    <a:pt x="11727244" y="3303041"/>
                  </a:lnTo>
                  <a:lnTo>
                    <a:pt x="11731460" y="3296805"/>
                  </a:lnTo>
                  <a:lnTo>
                    <a:pt x="11733009" y="3289147"/>
                  </a:lnTo>
                  <a:close/>
                </a:path>
                <a:path w="14841219" h="10718800" extrusionOk="0">
                  <a:moveTo>
                    <a:pt x="11733009" y="3189059"/>
                  </a:moveTo>
                  <a:lnTo>
                    <a:pt x="11731460" y="3181413"/>
                  </a:lnTo>
                  <a:lnTo>
                    <a:pt x="11727256" y="3175165"/>
                  </a:lnTo>
                  <a:lnTo>
                    <a:pt x="11721008" y="3170961"/>
                  </a:lnTo>
                  <a:lnTo>
                    <a:pt x="11713362" y="3169412"/>
                  </a:lnTo>
                  <a:lnTo>
                    <a:pt x="11705704" y="3170961"/>
                  </a:lnTo>
                  <a:lnTo>
                    <a:pt x="11699469" y="3175165"/>
                  </a:lnTo>
                  <a:lnTo>
                    <a:pt x="11695252" y="3181413"/>
                  </a:lnTo>
                  <a:lnTo>
                    <a:pt x="11693716" y="3189059"/>
                  </a:lnTo>
                  <a:lnTo>
                    <a:pt x="11695252" y="3196704"/>
                  </a:lnTo>
                  <a:lnTo>
                    <a:pt x="11699469" y="3202952"/>
                  </a:lnTo>
                  <a:lnTo>
                    <a:pt x="11705704" y="3207169"/>
                  </a:lnTo>
                  <a:lnTo>
                    <a:pt x="11713362" y="3208705"/>
                  </a:lnTo>
                  <a:lnTo>
                    <a:pt x="11721008" y="3207169"/>
                  </a:lnTo>
                  <a:lnTo>
                    <a:pt x="11727256" y="3202952"/>
                  </a:lnTo>
                  <a:lnTo>
                    <a:pt x="11731460" y="3196704"/>
                  </a:lnTo>
                  <a:lnTo>
                    <a:pt x="11733009" y="3189059"/>
                  </a:lnTo>
                  <a:close/>
                </a:path>
                <a:path w="14841219" h="10718800" extrusionOk="0">
                  <a:moveTo>
                    <a:pt x="11733009" y="3088970"/>
                  </a:moveTo>
                  <a:lnTo>
                    <a:pt x="11731460" y="3081324"/>
                  </a:lnTo>
                  <a:lnTo>
                    <a:pt x="11727256" y="3075076"/>
                  </a:lnTo>
                  <a:lnTo>
                    <a:pt x="11721008" y="3070860"/>
                  </a:lnTo>
                  <a:lnTo>
                    <a:pt x="11713362" y="3069323"/>
                  </a:lnTo>
                  <a:lnTo>
                    <a:pt x="11705704" y="3070860"/>
                  </a:lnTo>
                  <a:lnTo>
                    <a:pt x="11699469" y="3075076"/>
                  </a:lnTo>
                  <a:lnTo>
                    <a:pt x="11695252" y="3081324"/>
                  </a:lnTo>
                  <a:lnTo>
                    <a:pt x="11693716" y="3088970"/>
                  </a:lnTo>
                  <a:lnTo>
                    <a:pt x="11695252" y="3096615"/>
                  </a:lnTo>
                  <a:lnTo>
                    <a:pt x="11699469" y="3102851"/>
                  </a:lnTo>
                  <a:lnTo>
                    <a:pt x="11705704" y="3107055"/>
                  </a:lnTo>
                  <a:lnTo>
                    <a:pt x="11713362" y="3108604"/>
                  </a:lnTo>
                  <a:lnTo>
                    <a:pt x="11721008" y="3107055"/>
                  </a:lnTo>
                  <a:lnTo>
                    <a:pt x="11727256" y="3102851"/>
                  </a:lnTo>
                  <a:lnTo>
                    <a:pt x="11731460" y="3096615"/>
                  </a:lnTo>
                  <a:lnTo>
                    <a:pt x="11733009" y="3088970"/>
                  </a:lnTo>
                  <a:close/>
                </a:path>
                <a:path w="14841219" h="10718800" extrusionOk="0">
                  <a:moveTo>
                    <a:pt x="11733009" y="2988868"/>
                  </a:moveTo>
                  <a:lnTo>
                    <a:pt x="11731460" y="2981210"/>
                  </a:lnTo>
                  <a:lnTo>
                    <a:pt x="11727256" y="2974975"/>
                  </a:lnTo>
                  <a:lnTo>
                    <a:pt x="11721008" y="2970771"/>
                  </a:lnTo>
                  <a:lnTo>
                    <a:pt x="11713362" y="2969222"/>
                  </a:lnTo>
                  <a:lnTo>
                    <a:pt x="11705704" y="2970771"/>
                  </a:lnTo>
                  <a:lnTo>
                    <a:pt x="11699469" y="2974975"/>
                  </a:lnTo>
                  <a:lnTo>
                    <a:pt x="11695252" y="2981210"/>
                  </a:lnTo>
                  <a:lnTo>
                    <a:pt x="11693716" y="2988868"/>
                  </a:lnTo>
                  <a:lnTo>
                    <a:pt x="11695252" y="2996514"/>
                  </a:lnTo>
                  <a:lnTo>
                    <a:pt x="11699469" y="3002762"/>
                  </a:lnTo>
                  <a:lnTo>
                    <a:pt x="11705704" y="3006966"/>
                  </a:lnTo>
                  <a:lnTo>
                    <a:pt x="11713362" y="3008515"/>
                  </a:lnTo>
                  <a:lnTo>
                    <a:pt x="11721008" y="3006966"/>
                  </a:lnTo>
                  <a:lnTo>
                    <a:pt x="11727256" y="3002762"/>
                  </a:lnTo>
                  <a:lnTo>
                    <a:pt x="11731460" y="2996514"/>
                  </a:lnTo>
                  <a:lnTo>
                    <a:pt x="11733009" y="2988868"/>
                  </a:lnTo>
                  <a:close/>
                </a:path>
                <a:path w="14841219" h="10718800" extrusionOk="0">
                  <a:moveTo>
                    <a:pt x="11733009" y="2888780"/>
                  </a:moveTo>
                  <a:lnTo>
                    <a:pt x="11731460" y="2881122"/>
                  </a:lnTo>
                  <a:lnTo>
                    <a:pt x="11727256" y="2874873"/>
                  </a:lnTo>
                  <a:lnTo>
                    <a:pt x="11721008" y="2870657"/>
                  </a:lnTo>
                  <a:lnTo>
                    <a:pt x="11713362" y="2869120"/>
                  </a:lnTo>
                  <a:lnTo>
                    <a:pt x="11705704" y="2870657"/>
                  </a:lnTo>
                  <a:lnTo>
                    <a:pt x="11699469" y="2874873"/>
                  </a:lnTo>
                  <a:lnTo>
                    <a:pt x="11695252" y="2881122"/>
                  </a:lnTo>
                  <a:lnTo>
                    <a:pt x="11693716" y="2888780"/>
                  </a:lnTo>
                  <a:lnTo>
                    <a:pt x="11695252" y="2896412"/>
                  </a:lnTo>
                  <a:lnTo>
                    <a:pt x="11699469" y="2902661"/>
                  </a:lnTo>
                  <a:lnTo>
                    <a:pt x="11705704" y="2906877"/>
                  </a:lnTo>
                  <a:lnTo>
                    <a:pt x="11713362" y="2908414"/>
                  </a:lnTo>
                  <a:lnTo>
                    <a:pt x="11721008" y="2906877"/>
                  </a:lnTo>
                  <a:lnTo>
                    <a:pt x="11727256" y="2902661"/>
                  </a:lnTo>
                  <a:lnTo>
                    <a:pt x="11731460" y="2896412"/>
                  </a:lnTo>
                  <a:lnTo>
                    <a:pt x="11733009" y="2888780"/>
                  </a:lnTo>
                  <a:close/>
                </a:path>
                <a:path w="14841219" h="10718800" extrusionOk="0">
                  <a:moveTo>
                    <a:pt x="11733009" y="2788678"/>
                  </a:moveTo>
                  <a:lnTo>
                    <a:pt x="11731460" y="2781020"/>
                  </a:lnTo>
                  <a:lnTo>
                    <a:pt x="11727244" y="2774785"/>
                  </a:lnTo>
                  <a:lnTo>
                    <a:pt x="11721008" y="2770568"/>
                  </a:lnTo>
                  <a:lnTo>
                    <a:pt x="11713362" y="2769031"/>
                  </a:lnTo>
                  <a:lnTo>
                    <a:pt x="11705704" y="2770568"/>
                  </a:lnTo>
                  <a:lnTo>
                    <a:pt x="11699469" y="2774785"/>
                  </a:lnTo>
                  <a:lnTo>
                    <a:pt x="11695252" y="2781020"/>
                  </a:lnTo>
                  <a:lnTo>
                    <a:pt x="11693716" y="2788678"/>
                  </a:lnTo>
                  <a:lnTo>
                    <a:pt x="11695252" y="2796324"/>
                  </a:lnTo>
                  <a:lnTo>
                    <a:pt x="11699469" y="2802572"/>
                  </a:lnTo>
                  <a:lnTo>
                    <a:pt x="11705704" y="2806789"/>
                  </a:lnTo>
                  <a:lnTo>
                    <a:pt x="11713362" y="2808325"/>
                  </a:lnTo>
                  <a:lnTo>
                    <a:pt x="11721008" y="2806789"/>
                  </a:lnTo>
                  <a:lnTo>
                    <a:pt x="11727244" y="2802572"/>
                  </a:lnTo>
                  <a:lnTo>
                    <a:pt x="11731460" y="2796324"/>
                  </a:lnTo>
                  <a:lnTo>
                    <a:pt x="11733009" y="2788678"/>
                  </a:lnTo>
                  <a:close/>
                </a:path>
                <a:path w="14841219" h="10718800" extrusionOk="0">
                  <a:moveTo>
                    <a:pt x="11733009" y="2688590"/>
                  </a:moveTo>
                  <a:lnTo>
                    <a:pt x="11731460" y="2680932"/>
                  </a:lnTo>
                  <a:lnTo>
                    <a:pt x="11727244" y="2674683"/>
                  </a:lnTo>
                  <a:lnTo>
                    <a:pt x="11721008" y="2670479"/>
                  </a:lnTo>
                  <a:lnTo>
                    <a:pt x="11713362" y="2668930"/>
                  </a:lnTo>
                  <a:lnTo>
                    <a:pt x="11705704" y="2670479"/>
                  </a:lnTo>
                  <a:lnTo>
                    <a:pt x="11699469" y="2674683"/>
                  </a:lnTo>
                  <a:lnTo>
                    <a:pt x="11695252" y="2680932"/>
                  </a:lnTo>
                  <a:lnTo>
                    <a:pt x="11693716" y="2688590"/>
                  </a:lnTo>
                  <a:lnTo>
                    <a:pt x="11695252" y="2696235"/>
                  </a:lnTo>
                  <a:lnTo>
                    <a:pt x="11699469" y="2702471"/>
                  </a:lnTo>
                  <a:lnTo>
                    <a:pt x="11705704" y="2706687"/>
                  </a:lnTo>
                  <a:lnTo>
                    <a:pt x="11713362" y="2708224"/>
                  </a:lnTo>
                  <a:lnTo>
                    <a:pt x="11721008" y="2706687"/>
                  </a:lnTo>
                  <a:lnTo>
                    <a:pt x="11727244" y="2702471"/>
                  </a:lnTo>
                  <a:lnTo>
                    <a:pt x="11731460" y="2696235"/>
                  </a:lnTo>
                  <a:lnTo>
                    <a:pt x="11733009" y="2688590"/>
                  </a:lnTo>
                  <a:close/>
                </a:path>
                <a:path w="14841219" h="10718800" extrusionOk="0">
                  <a:moveTo>
                    <a:pt x="11733009" y="2588476"/>
                  </a:moveTo>
                  <a:lnTo>
                    <a:pt x="11731460" y="2580830"/>
                  </a:lnTo>
                  <a:lnTo>
                    <a:pt x="11727244" y="2574594"/>
                  </a:lnTo>
                  <a:lnTo>
                    <a:pt x="11721008" y="2570378"/>
                  </a:lnTo>
                  <a:lnTo>
                    <a:pt x="11713362" y="2568841"/>
                  </a:lnTo>
                  <a:lnTo>
                    <a:pt x="11705704" y="2570378"/>
                  </a:lnTo>
                  <a:lnTo>
                    <a:pt x="11699469" y="2574594"/>
                  </a:lnTo>
                  <a:lnTo>
                    <a:pt x="11695252" y="2580830"/>
                  </a:lnTo>
                  <a:lnTo>
                    <a:pt x="11693716" y="2588476"/>
                  </a:lnTo>
                  <a:lnTo>
                    <a:pt x="11695252" y="2596134"/>
                  </a:lnTo>
                  <a:lnTo>
                    <a:pt x="11699469" y="2602369"/>
                  </a:lnTo>
                  <a:lnTo>
                    <a:pt x="11705704" y="2606586"/>
                  </a:lnTo>
                  <a:lnTo>
                    <a:pt x="11713362" y="2608135"/>
                  </a:lnTo>
                  <a:lnTo>
                    <a:pt x="11721008" y="2606586"/>
                  </a:lnTo>
                  <a:lnTo>
                    <a:pt x="11727244" y="2602369"/>
                  </a:lnTo>
                  <a:lnTo>
                    <a:pt x="11731460" y="2596134"/>
                  </a:lnTo>
                  <a:lnTo>
                    <a:pt x="11733009" y="2588476"/>
                  </a:lnTo>
                  <a:close/>
                </a:path>
                <a:path w="14841219" h="10718800" extrusionOk="0">
                  <a:moveTo>
                    <a:pt x="11733009" y="2488387"/>
                  </a:moveTo>
                  <a:lnTo>
                    <a:pt x="11731460" y="2480741"/>
                  </a:lnTo>
                  <a:lnTo>
                    <a:pt x="11727244" y="2474493"/>
                  </a:lnTo>
                  <a:lnTo>
                    <a:pt x="11721008" y="2470289"/>
                  </a:lnTo>
                  <a:lnTo>
                    <a:pt x="11713362" y="2468740"/>
                  </a:lnTo>
                  <a:lnTo>
                    <a:pt x="11705704" y="2470289"/>
                  </a:lnTo>
                  <a:lnTo>
                    <a:pt x="11699469" y="2474493"/>
                  </a:lnTo>
                  <a:lnTo>
                    <a:pt x="11695252" y="2480741"/>
                  </a:lnTo>
                  <a:lnTo>
                    <a:pt x="11693716" y="2488387"/>
                  </a:lnTo>
                  <a:lnTo>
                    <a:pt x="11695252" y="2496032"/>
                  </a:lnTo>
                  <a:lnTo>
                    <a:pt x="11699469" y="2502281"/>
                  </a:lnTo>
                  <a:lnTo>
                    <a:pt x="11705704" y="2506497"/>
                  </a:lnTo>
                  <a:lnTo>
                    <a:pt x="11713362" y="2508034"/>
                  </a:lnTo>
                  <a:lnTo>
                    <a:pt x="11721008" y="2506497"/>
                  </a:lnTo>
                  <a:lnTo>
                    <a:pt x="11727244" y="2502281"/>
                  </a:lnTo>
                  <a:lnTo>
                    <a:pt x="11731460" y="2496032"/>
                  </a:lnTo>
                  <a:lnTo>
                    <a:pt x="11733009" y="2488387"/>
                  </a:lnTo>
                  <a:close/>
                </a:path>
                <a:path w="14841219" h="10718800" extrusionOk="0">
                  <a:moveTo>
                    <a:pt x="11733009" y="2388298"/>
                  </a:moveTo>
                  <a:lnTo>
                    <a:pt x="11731460" y="2380640"/>
                  </a:lnTo>
                  <a:lnTo>
                    <a:pt x="11727244" y="2374404"/>
                  </a:lnTo>
                  <a:lnTo>
                    <a:pt x="11721008" y="2370188"/>
                  </a:lnTo>
                  <a:lnTo>
                    <a:pt x="11713362" y="2368651"/>
                  </a:lnTo>
                  <a:lnTo>
                    <a:pt x="11705704" y="2370188"/>
                  </a:lnTo>
                  <a:lnTo>
                    <a:pt x="11699469" y="2374404"/>
                  </a:lnTo>
                  <a:lnTo>
                    <a:pt x="11695252" y="2380640"/>
                  </a:lnTo>
                  <a:lnTo>
                    <a:pt x="11693716" y="2388298"/>
                  </a:lnTo>
                  <a:lnTo>
                    <a:pt x="11695252" y="2395931"/>
                  </a:lnTo>
                  <a:lnTo>
                    <a:pt x="11699469" y="2402179"/>
                  </a:lnTo>
                  <a:lnTo>
                    <a:pt x="11705704" y="2406383"/>
                  </a:lnTo>
                  <a:lnTo>
                    <a:pt x="11713362" y="2407932"/>
                  </a:lnTo>
                  <a:lnTo>
                    <a:pt x="11721008" y="2406383"/>
                  </a:lnTo>
                  <a:lnTo>
                    <a:pt x="11727244" y="2402179"/>
                  </a:lnTo>
                  <a:lnTo>
                    <a:pt x="11731460" y="2395931"/>
                  </a:lnTo>
                  <a:lnTo>
                    <a:pt x="11733009" y="2388298"/>
                  </a:lnTo>
                  <a:close/>
                </a:path>
                <a:path w="14841219" h="10718800" extrusionOk="0">
                  <a:moveTo>
                    <a:pt x="11733009" y="2288184"/>
                  </a:moveTo>
                  <a:lnTo>
                    <a:pt x="11731460" y="2280551"/>
                  </a:lnTo>
                  <a:lnTo>
                    <a:pt x="11727244" y="2274303"/>
                  </a:lnTo>
                  <a:lnTo>
                    <a:pt x="11721008" y="2270087"/>
                  </a:lnTo>
                  <a:lnTo>
                    <a:pt x="11713362" y="2268550"/>
                  </a:lnTo>
                  <a:lnTo>
                    <a:pt x="11705704" y="2270087"/>
                  </a:lnTo>
                  <a:lnTo>
                    <a:pt x="11699469" y="2274303"/>
                  </a:lnTo>
                  <a:lnTo>
                    <a:pt x="11695252" y="2280551"/>
                  </a:lnTo>
                  <a:lnTo>
                    <a:pt x="11693716" y="2288184"/>
                  </a:lnTo>
                  <a:lnTo>
                    <a:pt x="11695252" y="2295842"/>
                  </a:lnTo>
                  <a:lnTo>
                    <a:pt x="11699469" y="2302091"/>
                  </a:lnTo>
                  <a:lnTo>
                    <a:pt x="11705704" y="2306294"/>
                  </a:lnTo>
                  <a:lnTo>
                    <a:pt x="11713362" y="2307831"/>
                  </a:lnTo>
                  <a:lnTo>
                    <a:pt x="11721008" y="2306294"/>
                  </a:lnTo>
                  <a:lnTo>
                    <a:pt x="11727244" y="2302091"/>
                  </a:lnTo>
                  <a:lnTo>
                    <a:pt x="11731460" y="2295842"/>
                  </a:lnTo>
                  <a:lnTo>
                    <a:pt x="11733009" y="2288184"/>
                  </a:lnTo>
                  <a:close/>
                </a:path>
                <a:path w="14841219" h="10718800" extrusionOk="0">
                  <a:moveTo>
                    <a:pt x="11733009" y="2188095"/>
                  </a:moveTo>
                  <a:lnTo>
                    <a:pt x="11731460" y="2180450"/>
                  </a:lnTo>
                  <a:lnTo>
                    <a:pt x="11727244" y="2174202"/>
                  </a:lnTo>
                  <a:lnTo>
                    <a:pt x="11721008" y="2169998"/>
                  </a:lnTo>
                  <a:lnTo>
                    <a:pt x="11713362" y="2168448"/>
                  </a:lnTo>
                  <a:lnTo>
                    <a:pt x="11705704" y="2169998"/>
                  </a:lnTo>
                  <a:lnTo>
                    <a:pt x="11699469" y="2174202"/>
                  </a:lnTo>
                  <a:lnTo>
                    <a:pt x="11695252" y="2180450"/>
                  </a:lnTo>
                  <a:lnTo>
                    <a:pt x="11693716" y="2188095"/>
                  </a:lnTo>
                  <a:lnTo>
                    <a:pt x="11695252" y="2195741"/>
                  </a:lnTo>
                  <a:lnTo>
                    <a:pt x="11699469" y="2201989"/>
                  </a:lnTo>
                  <a:lnTo>
                    <a:pt x="11705704" y="2206206"/>
                  </a:lnTo>
                  <a:lnTo>
                    <a:pt x="11713362" y="2207742"/>
                  </a:lnTo>
                  <a:lnTo>
                    <a:pt x="11721008" y="2206206"/>
                  </a:lnTo>
                  <a:lnTo>
                    <a:pt x="11727244" y="2201989"/>
                  </a:lnTo>
                  <a:lnTo>
                    <a:pt x="11731460" y="2195741"/>
                  </a:lnTo>
                  <a:lnTo>
                    <a:pt x="11733009" y="2188095"/>
                  </a:lnTo>
                  <a:close/>
                </a:path>
                <a:path w="14841219" h="10718800" extrusionOk="0">
                  <a:moveTo>
                    <a:pt x="11733009" y="2087994"/>
                  </a:moveTo>
                  <a:lnTo>
                    <a:pt x="11731460" y="2080348"/>
                  </a:lnTo>
                  <a:lnTo>
                    <a:pt x="11727244" y="2074113"/>
                  </a:lnTo>
                  <a:lnTo>
                    <a:pt x="11721008" y="2069896"/>
                  </a:lnTo>
                  <a:lnTo>
                    <a:pt x="11713362" y="2068360"/>
                  </a:lnTo>
                  <a:lnTo>
                    <a:pt x="11705704" y="2069896"/>
                  </a:lnTo>
                  <a:lnTo>
                    <a:pt x="11699469" y="2074113"/>
                  </a:lnTo>
                  <a:lnTo>
                    <a:pt x="11695252" y="2080348"/>
                  </a:lnTo>
                  <a:lnTo>
                    <a:pt x="11693716" y="2087994"/>
                  </a:lnTo>
                  <a:lnTo>
                    <a:pt x="11695252" y="2095652"/>
                  </a:lnTo>
                  <a:lnTo>
                    <a:pt x="11699469" y="2101900"/>
                  </a:lnTo>
                  <a:lnTo>
                    <a:pt x="11705704" y="2106104"/>
                  </a:lnTo>
                  <a:lnTo>
                    <a:pt x="11713362" y="2107654"/>
                  </a:lnTo>
                  <a:lnTo>
                    <a:pt x="11721008" y="2106104"/>
                  </a:lnTo>
                  <a:lnTo>
                    <a:pt x="11727244" y="2101900"/>
                  </a:lnTo>
                  <a:lnTo>
                    <a:pt x="11731460" y="2095652"/>
                  </a:lnTo>
                  <a:lnTo>
                    <a:pt x="11733009" y="2087994"/>
                  </a:lnTo>
                  <a:close/>
                </a:path>
                <a:path w="14841219" h="10718800" extrusionOk="0">
                  <a:moveTo>
                    <a:pt x="11733009" y="1987905"/>
                  </a:moveTo>
                  <a:lnTo>
                    <a:pt x="11731460" y="1980260"/>
                  </a:lnTo>
                  <a:lnTo>
                    <a:pt x="11727244" y="1974011"/>
                  </a:lnTo>
                  <a:lnTo>
                    <a:pt x="11721008" y="1969795"/>
                  </a:lnTo>
                  <a:lnTo>
                    <a:pt x="11713362" y="1968258"/>
                  </a:lnTo>
                  <a:lnTo>
                    <a:pt x="11705704" y="1969795"/>
                  </a:lnTo>
                  <a:lnTo>
                    <a:pt x="11699469" y="1974011"/>
                  </a:lnTo>
                  <a:lnTo>
                    <a:pt x="11695252" y="1980260"/>
                  </a:lnTo>
                  <a:lnTo>
                    <a:pt x="11693716" y="1987905"/>
                  </a:lnTo>
                  <a:lnTo>
                    <a:pt x="11695252" y="1995563"/>
                  </a:lnTo>
                  <a:lnTo>
                    <a:pt x="11699469" y="2001799"/>
                  </a:lnTo>
                  <a:lnTo>
                    <a:pt x="11705704" y="2006003"/>
                  </a:lnTo>
                  <a:lnTo>
                    <a:pt x="11713362" y="2007552"/>
                  </a:lnTo>
                  <a:lnTo>
                    <a:pt x="11721008" y="2006003"/>
                  </a:lnTo>
                  <a:lnTo>
                    <a:pt x="11727244" y="2001799"/>
                  </a:lnTo>
                  <a:lnTo>
                    <a:pt x="11731460" y="1995563"/>
                  </a:lnTo>
                  <a:lnTo>
                    <a:pt x="11733009" y="1987905"/>
                  </a:lnTo>
                  <a:close/>
                </a:path>
                <a:path w="14841219" h="10718800" extrusionOk="0">
                  <a:moveTo>
                    <a:pt x="11733009" y="1887816"/>
                  </a:moveTo>
                  <a:lnTo>
                    <a:pt x="11731460" y="1880158"/>
                  </a:lnTo>
                  <a:lnTo>
                    <a:pt x="11727244" y="1873910"/>
                  </a:lnTo>
                  <a:lnTo>
                    <a:pt x="11721008" y="1869706"/>
                  </a:lnTo>
                  <a:lnTo>
                    <a:pt x="11713362" y="1868157"/>
                  </a:lnTo>
                  <a:lnTo>
                    <a:pt x="11705704" y="1869706"/>
                  </a:lnTo>
                  <a:lnTo>
                    <a:pt x="11699469" y="1873910"/>
                  </a:lnTo>
                  <a:lnTo>
                    <a:pt x="11695252" y="1880158"/>
                  </a:lnTo>
                  <a:lnTo>
                    <a:pt x="11693716" y="1887816"/>
                  </a:lnTo>
                  <a:lnTo>
                    <a:pt x="11695252" y="1895462"/>
                  </a:lnTo>
                  <a:lnTo>
                    <a:pt x="11699469" y="1901698"/>
                  </a:lnTo>
                  <a:lnTo>
                    <a:pt x="11705704" y="1905914"/>
                  </a:lnTo>
                  <a:lnTo>
                    <a:pt x="11713362" y="1907451"/>
                  </a:lnTo>
                  <a:lnTo>
                    <a:pt x="11721008" y="1905914"/>
                  </a:lnTo>
                  <a:lnTo>
                    <a:pt x="11727244" y="1901698"/>
                  </a:lnTo>
                  <a:lnTo>
                    <a:pt x="11731460" y="1895462"/>
                  </a:lnTo>
                  <a:lnTo>
                    <a:pt x="11733009" y="1887816"/>
                  </a:lnTo>
                  <a:close/>
                </a:path>
                <a:path w="14841219" h="10718800" extrusionOk="0">
                  <a:moveTo>
                    <a:pt x="11733009" y="1787702"/>
                  </a:moveTo>
                  <a:lnTo>
                    <a:pt x="11731460" y="1780057"/>
                  </a:lnTo>
                  <a:lnTo>
                    <a:pt x="11727244" y="1773821"/>
                  </a:lnTo>
                  <a:lnTo>
                    <a:pt x="11721008" y="1769605"/>
                  </a:lnTo>
                  <a:lnTo>
                    <a:pt x="11713362" y="1768055"/>
                  </a:lnTo>
                  <a:lnTo>
                    <a:pt x="11705704" y="1769605"/>
                  </a:lnTo>
                  <a:lnTo>
                    <a:pt x="11699469" y="1773821"/>
                  </a:lnTo>
                  <a:lnTo>
                    <a:pt x="11695252" y="1780057"/>
                  </a:lnTo>
                  <a:lnTo>
                    <a:pt x="11693716" y="1787702"/>
                  </a:lnTo>
                  <a:lnTo>
                    <a:pt x="11695252" y="1795360"/>
                  </a:lnTo>
                  <a:lnTo>
                    <a:pt x="11699469" y="1801609"/>
                  </a:lnTo>
                  <a:lnTo>
                    <a:pt x="11705704" y="1805813"/>
                  </a:lnTo>
                  <a:lnTo>
                    <a:pt x="11713362" y="1807362"/>
                  </a:lnTo>
                  <a:lnTo>
                    <a:pt x="11721008" y="1805813"/>
                  </a:lnTo>
                  <a:lnTo>
                    <a:pt x="11727244" y="1801609"/>
                  </a:lnTo>
                  <a:lnTo>
                    <a:pt x="11731460" y="1795360"/>
                  </a:lnTo>
                  <a:lnTo>
                    <a:pt x="11733009" y="1787702"/>
                  </a:lnTo>
                  <a:close/>
                </a:path>
                <a:path w="14841219" h="10718800" extrusionOk="0">
                  <a:moveTo>
                    <a:pt x="11733009" y="1687614"/>
                  </a:moveTo>
                  <a:lnTo>
                    <a:pt x="11731460" y="1679968"/>
                  </a:lnTo>
                  <a:lnTo>
                    <a:pt x="11727244" y="1673720"/>
                  </a:lnTo>
                  <a:lnTo>
                    <a:pt x="11721008" y="1669516"/>
                  </a:lnTo>
                  <a:lnTo>
                    <a:pt x="11713362" y="1667967"/>
                  </a:lnTo>
                  <a:lnTo>
                    <a:pt x="11705704" y="1669516"/>
                  </a:lnTo>
                  <a:lnTo>
                    <a:pt x="11699469" y="1673720"/>
                  </a:lnTo>
                  <a:lnTo>
                    <a:pt x="11695252" y="1679968"/>
                  </a:lnTo>
                  <a:lnTo>
                    <a:pt x="11693716" y="1687614"/>
                  </a:lnTo>
                  <a:lnTo>
                    <a:pt x="11695252" y="1695259"/>
                  </a:lnTo>
                  <a:lnTo>
                    <a:pt x="11699469" y="1701507"/>
                  </a:lnTo>
                  <a:lnTo>
                    <a:pt x="11705704" y="1705724"/>
                  </a:lnTo>
                  <a:lnTo>
                    <a:pt x="11713362" y="1707261"/>
                  </a:lnTo>
                  <a:lnTo>
                    <a:pt x="11721008" y="1705724"/>
                  </a:lnTo>
                  <a:lnTo>
                    <a:pt x="11727244" y="1701507"/>
                  </a:lnTo>
                  <a:lnTo>
                    <a:pt x="11731460" y="1695259"/>
                  </a:lnTo>
                  <a:lnTo>
                    <a:pt x="11733009" y="1687614"/>
                  </a:lnTo>
                  <a:close/>
                </a:path>
                <a:path w="14841219" h="10718800" extrusionOk="0">
                  <a:moveTo>
                    <a:pt x="11733009" y="1587525"/>
                  </a:moveTo>
                  <a:lnTo>
                    <a:pt x="11731460" y="1579880"/>
                  </a:lnTo>
                  <a:lnTo>
                    <a:pt x="11727256" y="1573631"/>
                  </a:lnTo>
                  <a:lnTo>
                    <a:pt x="11721008" y="1569415"/>
                  </a:lnTo>
                  <a:lnTo>
                    <a:pt x="11713362" y="1567878"/>
                  </a:lnTo>
                  <a:lnTo>
                    <a:pt x="11705704" y="1569415"/>
                  </a:lnTo>
                  <a:lnTo>
                    <a:pt x="11699469" y="1573631"/>
                  </a:lnTo>
                  <a:lnTo>
                    <a:pt x="11695252" y="1579880"/>
                  </a:lnTo>
                  <a:lnTo>
                    <a:pt x="11693716" y="1587525"/>
                  </a:lnTo>
                  <a:lnTo>
                    <a:pt x="11695252" y="1595170"/>
                  </a:lnTo>
                  <a:lnTo>
                    <a:pt x="11699469" y="1601419"/>
                  </a:lnTo>
                  <a:lnTo>
                    <a:pt x="11705704" y="1605622"/>
                  </a:lnTo>
                  <a:lnTo>
                    <a:pt x="11713362" y="1607172"/>
                  </a:lnTo>
                  <a:lnTo>
                    <a:pt x="11721008" y="1605622"/>
                  </a:lnTo>
                  <a:lnTo>
                    <a:pt x="11727256" y="1601419"/>
                  </a:lnTo>
                  <a:lnTo>
                    <a:pt x="11731460" y="1595170"/>
                  </a:lnTo>
                  <a:lnTo>
                    <a:pt x="11733009" y="1587525"/>
                  </a:lnTo>
                  <a:close/>
                </a:path>
                <a:path w="14841219" h="10718800" extrusionOk="0">
                  <a:moveTo>
                    <a:pt x="11733009" y="1487411"/>
                  </a:moveTo>
                  <a:lnTo>
                    <a:pt x="11731460" y="1479778"/>
                  </a:lnTo>
                  <a:lnTo>
                    <a:pt x="11727256" y="1473530"/>
                  </a:lnTo>
                  <a:lnTo>
                    <a:pt x="11721008" y="1469326"/>
                  </a:lnTo>
                  <a:lnTo>
                    <a:pt x="11713362" y="1467777"/>
                  </a:lnTo>
                  <a:lnTo>
                    <a:pt x="11705704" y="1469326"/>
                  </a:lnTo>
                  <a:lnTo>
                    <a:pt x="11699469" y="1473530"/>
                  </a:lnTo>
                  <a:lnTo>
                    <a:pt x="11695252" y="1479778"/>
                  </a:lnTo>
                  <a:lnTo>
                    <a:pt x="11693716" y="1487411"/>
                  </a:lnTo>
                  <a:lnTo>
                    <a:pt x="11695252" y="1495069"/>
                  </a:lnTo>
                  <a:lnTo>
                    <a:pt x="11699469" y="1501317"/>
                  </a:lnTo>
                  <a:lnTo>
                    <a:pt x="11705704" y="1505521"/>
                  </a:lnTo>
                  <a:lnTo>
                    <a:pt x="11713362" y="1507070"/>
                  </a:lnTo>
                  <a:lnTo>
                    <a:pt x="11721008" y="1505521"/>
                  </a:lnTo>
                  <a:lnTo>
                    <a:pt x="11727256" y="1501317"/>
                  </a:lnTo>
                  <a:lnTo>
                    <a:pt x="11731460" y="1495069"/>
                  </a:lnTo>
                  <a:lnTo>
                    <a:pt x="11733009" y="1487411"/>
                  </a:lnTo>
                  <a:close/>
                </a:path>
                <a:path w="14841219" h="10718800" extrusionOk="0">
                  <a:moveTo>
                    <a:pt x="11733009" y="1387335"/>
                  </a:moveTo>
                  <a:lnTo>
                    <a:pt x="11731460" y="1379677"/>
                  </a:lnTo>
                  <a:lnTo>
                    <a:pt x="11727256" y="1373428"/>
                  </a:lnTo>
                  <a:lnTo>
                    <a:pt x="11721008" y="1369225"/>
                  </a:lnTo>
                  <a:lnTo>
                    <a:pt x="11713362" y="1367675"/>
                  </a:lnTo>
                  <a:lnTo>
                    <a:pt x="11705704" y="1369225"/>
                  </a:lnTo>
                  <a:lnTo>
                    <a:pt x="11699469" y="1373428"/>
                  </a:lnTo>
                  <a:lnTo>
                    <a:pt x="11695252" y="1379677"/>
                  </a:lnTo>
                  <a:lnTo>
                    <a:pt x="11693716" y="1387335"/>
                  </a:lnTo>
                  <a:lnTo>
                    <a:pt x="11695252" y="1394980"/>
                  </a:lnTo>
                  <a:lnTo>
                    <a:pt x="11699469" y="1401229"/>
                  </a:lnTo>
                  <a:lnTo>
                    <a:pt x="11705704" y="1405432"/>
                  </a:lnTo>
                  <a:lnTo>
                    <a:pt x="11713362" y="1406982"/>
                  </a:lnTo>
                  <a:lnTo>
                    <a:pt x="11721008" y="1405432"/>
                  </a:lnTo>
                  <a:lnTo>
                    <a:pt x="11727256" y="1401229"/>
                  </a:lnTo>
                  <a:lnTo>
                    <a:pt x="11731460" y="1394980"/>
                  </a:lnTo>
                  <a:lnTo>
                    <a:pt x="11733009" y="1387335"/>
                  </a:lnTo>
                  <a:close/>
                </a:path>
                <a:path w="14841219" h="10718800" extrusionOk="0">
                  <a:moveTo>
                    <a:pt x="11733009" y="1287233"/>
                  </a:moveTo>
                  <a:lnTo>
                    <a:pt x="11731460" y="1279588"/>
                  </a:lnTo>
                  <a:lnTo>
                    <a:pt x="11727256" y="1273340"/>
                  </a:lnTo>
                  <a:lnTo>
                    <a:pt x="11721008" y="1269123"/>
                  </a:lnTo>
                  <a:lnTo>
                    <a:pt x="11713362" y="1267587"/>
                  </a:lnTo>
                  <a:lnTo>
                    <a:pt x="11705704" y="1269123"/>
                  </a:lnTo>
                  <a:lnTo>
                    <a:pt x="11699469" y="1273340"/>
                  </a:lnTo>
                  <a:lnTo>
                    <a:pt x="11695252" y="1279588"/>
                  </a:lnTo>
                  <a:lnTo>
                    <a:pt x="11693716" y="1287233"/>
                  </a:lnTo>
                  <a:lnTo>
                    <a:pt x="11695252" y="1294879"/>
                  </a:lnTo>
                  <a:lnTo>
                    <a:pt x="11699469" y="1301127"/>
                  </a:lnTo>
                  <a:lnTo>
                    <a:pt x="11705704" y="1305331"/>
                  </a:lnTo>
                  <a:lnTo>
                    <a:pt x="11713362" y="1306880"/>
                  </a:lnTo>
                  <a:lnTo>
                    <a:pt x="11721008" y="1305331"/>
                  </a:lnTo>
                  <a:lnTo>
                    <a:pt x="11727256" y="1301127"/>
                  </a:lnTo>
                  <a:lnTo>
                    <a:pt x="11731460" y="1294879"/>
                  </a:lnTo>
                  <a:lnTo>
                    <a:pt x="11733009" y="1287233"/>
                  </a:lnTo>
                  <a:close/>
                </a:path>
                <a:path w="14841219" h="10718800" extrusionOk="0">
                  <a:moveTo>
                    <a:pt x="11733009" y="1187145"/>
                  </a:moveTo>
                  <a:lnTo>
                    <a:pt x="11731460" y="1179487"/>
                  </a:lnTo>
                  <a:lnTo>
                    <a:pt x="11727244" y="1173251"/>
                  </a:lnTo>
                  <a:lnTo>
                    <a:pt x="11721008" y="1169035"/>
                  </a:lnTo>
                  <a:lnTo>
                    <a:pt x="11713362" y="1167498"/>
                  </a:lnTo>
                  <a:lnTo>
                    <a:pt x="11705704" y="1169035"/>
                  </a:lnTo>
                  <a:lnTo>
                    <a:pt x="11699469" y="1173251"/>
                  </a:lnTo>
                  <a:lnTo>
                    <a:pt x="11695252" y="1179487"/>
                  </a:lnTo>
                  <a:lnTo>
                    <a:pt x="11693716" y="1187145"/>
                  </a:lnTo>
                  <a:lnTo>
                    <a:pt x="11695252" y="1194790"/>
                  </a:lnTo>
                  <a:lnTo>
                    <a:pt x="11699469" y="1201026"/>
                  </a:lnTo>
                  <a:lnTo>
                    <a:pt x="11705704" y="1205242"/>
                  </a:lnTo>
                  <a:lnTo>
                    <a:pt x="11713362" y="1206779"/>
                  </a:lnTo>
                  <a:lnTo>
                    <a:pt x="11721008" y="1205242"/>
                  </a:lnTo>
                  <a:lnTo>
                    <a:pt x="11727244" y="1201026"/>
                  </a:lnTo>
                  <a:lnTo>
                    <a:pt x="11731460" y="1194790"/>
                  </a:lnTo>
                  <a:lnTo>
                    <a:pt x="11733009" y="1187145"/>
                  </a:lnTo>
                  <a:close/>
                </a:path>
                <a:path w="14841219" h="10718800" extrusionOk="0">
                  <a:moveTo>
                    <a:pt x="11733009" y="1087043"/>
                  </a:moveTo>
                  <a:lnTo>
                    <a:pt x="11731460" y="1079398"/>
                  </a:lnTo>
                  <a:lnTo>
                    <a:pt x="11727244" y="1073150"/>
                  </a:lnTo>
                  <a:lnTo>
                    <a:pt x="11721008" y="1068946"/>
                  </a:lnTo>
                  <a:lnTo>
                    <a:pt x="11713362" y="1067396"/>
                  </a:lnTo>
                  <a:lnTo>
                    <a:pt x="11705704" y="1068946"/>
                  </a:lnTo>
                  <a:lnTo>
                    <a:pt x="11699469" y="1073150"/>
                  </a:lnTo>
                  <a:lnTo>
                    <a:pt x="11695252" y="1079398"/>
                  </a:lnTo>
                  <a:lnTo>
                    <a:pt x="11693716" y="1087043"/>
                  </a:lnTo>
                  <a:lnTo>
                    <a:pt x="11695252" y="1094689"/>
                  </a:lnTo>
                  <a:lnTo>
                    <a:pt x="11699469" y="1100937"/>
                  </a:lnTo>
                  <a:lnTo>
                    <a:pt x="11705704" y="1105154"/>
                  </a:lnTo>
                  <a:lnTo>
                    <a:pt x="11713362" y="1106690"/>
                  </a:lnTo>
                  <a:lnTo>
                    <a:pt x="11721008" y="1105154"/>
                  </a:lnTo>
                  <a:lnTo>
                    <a:pt x="11727244" y="1100937"/>
                  </a:lnTo>
                  <a:lnTo>
                    <a:pt x="11731460" y="1094689"/>
                  </a:lnTo>
                  <a:lnTo>
                    <a:pt x="11733009" y="1087043"/>
                  </a:lnTo>
                  <a:close/>
                </a:path>
                <a:path w="14841219" h="10718800" extrusionOk="0">
                  <a:moveTo>
                    <a:pt x="11733009" y="986942"/>
                  </a:moveTo>
                  <a:lnTo>
                    <a:pt x="11731460" y="979297"/>
                  </a:lnTo>
                  <a:lnTo>
                    <a:pt x="11727244" y="973048"/>
                  </a:lnTo>
                  <a:lnTo>
                    <a:pt x="11721008" y="968844"/>
                  </a:lnTo>
                  <a:lnTo>
                    <a:pt x="11713362" y="967295"/>
                  </a:lnTo>
                  <a:lnTo>
                    <a:pt x="11705704" y="968844"/>
                  </a:lnTo>
                  <a:lnTo>
                    <a:pt x="11699469" y="973048"/>
                  </a:lnTo>
                  <a:lnTo>
                    <a:pt x="11695252" y="979297"/>
                  </a:lnTo>
                  <a:lnTo>
                    <a:pt x="11693716" y="986942"/>
                  </a:lnTo>
                  <a:lnTo>
                    <a:pt x="11695252" y="994587"/>
                  </a:lnTo>
                  <a:lnTo>
                    <a:pt x="11699469" y="1000836"/>
                  </a:lnTo>
                  <a:lnTo>
                    <a:pt x="11705704" y="1005052"/>
                  </a:lnTo>
                  <a:lnTo>
                    <a:pt x="11713362" y="1006602"/>
                  </a:lnTo>
                  <a:lnTo>
                    <a:pt x="11721008" y="1005052"/>
                  </a:lnTo>
                  <a:lnTo>
                    <a:pt x="11727244" y="1000836"/>
                  </a:lnTo>
                  <a:lnTo>
                    <a:pt x="11731460" y="994587"/>
                  </a:lnTo>
                  <a:lnTo>
                    <a:pt x="11733009" y="986942"/>
                  </a:lnTo>
                  <a:close/>
                </a:path>
                <a:path w="14841219" h="10718800" extrusionOk="0">
                  <a:moveTo>
                    <a:pt x="11733009" y="886853"/>
                  </a:moveTo>
                  <a:lnTo>
                    <a:pt x="11731460" y="879208"/>
                  </a:lnTo>
                  <a:lnTo>
                    <a:pt x="11727244" y="872959"/>
                  </a:lnTo>
                  <a:lnTo>
                    <a:pt x="11721008" y="868743"/>
                  </a:lnTo>
                  <a:lnTo>
                    <a:pt x="11713362" y="867194"/>
                  </a:lnTo>
                  <a:lnTo>
                    <a:pt x="11705704" y="868743"/>
                  </a:lnTo>
                  <a:lnTo>
                    <a:pt x="11699469" y="872959"/>
                  </a:lnTo>
                  <a:lnTo>
                    <a:pt x="11695252" y="879208"/>
                  </a:lnTo>
                  <a:lnTo>
                    <a:pt x="11693716" y="886853"/>
                  </a:lnTo>
                  <a:lnTo>
                    <a:pt x="11695252" y="894499"/>
                  </a:lnTo>
                  <a:lnTo>
                    <a:pt x="11699469" y="900747"/>
                  </a:lnTo>
                  <a:lnTo>
                    <a:pt x="11705704" y="904951"/>
                  </a:lnTo>
                  <a:lnTo>
                    <a:pt x="11713362" y="906500"/>
                  </a:lnTo>
                  <a:lnTo>
                    <a:pt x="11721008" y="904951"/>
                  </a:lnTo>
                  <a:lnTo>
                    <a:pt x="11727244" y="900747"/>
                  </a:lnTo>
                  <a:lnTo>
                    <a:pt x="11731460" y="894499"/>
                  </a:lnTo>
                  <a:lnTo>
                    <a:pt x="11733009" y="886853"/>
                  </a:lnTo>
                  <a:close/>
                </a:path>
                <a:path w="14841219" h="10718800" extrusionOk="0">
                  <a:moveTo>
                    <a:pt x="11733009" y="786752"/>
                  </a:moveTo>
                  <a:lnTo>
                    <a:pt x="11731460" y="779106"/>
                  </a:lnTo>
                  <a:lnTo>
                    <a:pt x="11727244" y="772858"/>
                  </a:lnTo>
                  <a:lnTo>
                    <a:pt x="11721008" y="768654"/>
                  </a:lnTo>
                  <a:lnTo>
                    <a:pt x="11713362" y="767105"/>
                  </a:lnTo>
                  <a:lnTo>
                    <a:pt x="11705704" y="768654"/>
                  </a:lnTo>
                  <a:lnTo>
                    <a:pt x="11699469" y="772858"/>
                  </a:lnTo>
                  <a:lnTo>
                    <a:pt x="11695252" y="779106"/>
                  </a:lnTo>
                  <a:lnTo>
                    <a:pt x="11693716" y="786752"/>
                  </a:lnTo>
                  <a:lnTo>
                    <a:pt x="11695252" y="794397"/>
                  </a:lnTo>
                  <a:lnTo>
                    <a:pt x="11699469" y="800646"/>
                  </a:lnTo>
                  <a:lnTo>
                    <a:pt x="11705704" y="804849"/>
                  </a:lnTo>
                  <a:lnTo>
                    <a:pt x="11713362" y="806399"/>
                  </a:lnTo>
                  <a:lnTo>
                    <a:pt x="11721008" y="804849"/>
                  </a:lnTo>
                  <a:lnTo>
                    <a:pt x="11727244" y="800646"/>
                  </a:lnTo>
                  <a:lnTo>
                    <a:pt x="11731460" y="794397"/>
                  </a:lnTo>
                  <a:lnTo>
                    <a:pt x="11733009" y="786752"/>
                  </a:lnTo>
                  <a:close/>
                </a:path>
                <a:path w="14841219" h="10718800" extrusionOk="0">
                  <a:moveTo>
                    <a:pt x="11733009" y="686663"/>
                  </a:moveTo>
                  <a:lnTo>
                    <a:pt x="11731460" y="679018"/>
                  </a:lnTo>
                  <a:lnTo>
                    <a:pt x="11727244" y="672769"/>
                  </a:lnTo>
                  <a:lnTo>
                    <a:pt x="11721008" y="668553"/>
                  </a:lnTo>
                  <a:lnTo>
                    <a:pt x="11713362" y="667004"/>
                  </a:lnTo>
                  <a:lnTo>
                    <a:pt x="11705704" y="668553"/>
                  </a:lnTo>
                  <a:lnTo>
                    <a:pt x="11699469" y="672769"/>
                  </a:lnTo>
                  <a:lnTo>
                    <a:pt x="11695252" y="679018"/>
                  </a:lnTo>
                  <a:lnTo>
                    <a:pt x="11693716" y="686663"/>
                  </a:lnTo>
                  <a:lnTo>
                    <a:pt x="11695252" y="694309"/>
                  </a:lnTo>
                  <a:lnTo>
                    <a:pt x="11699469" y="700544"/>
                  </a:lnTo>
                  <a:lnTo>
                    <a:pt x="11705704" y="704761"/>
                  </a:lnTo>
                  <a:lnTo>
                    <a:pt x="11713362" y="706310"/>
                  </a:lnTo>
                  <a:lnTo>
                    <a:pt x="11721008" y="704761"/>
                  </a:lnTo>
                  <a:lnTo>
                    <a:pt x="11727244" y="700544"/>
                  </a:lnTo>
                  <a:lnTo>
                    <a:pt x="11731460" y="694309"/>
                  </a:lnTo>
                  <a:lnTo>
                    <a:pt x="11733009" y="686663"/>
                  </a:lnTo>
                  <a:close/>
                </a:path>
                <a:path w="14841219" h="10718800" extrusionOk="0">
                  <a:moveTo>
                    <a:pt x="11733009" y="586562"/>
                  </a:moveTo>
                  <a:lnTo>
                    <a:pt x="11731460" y="578916"/>
                  </a:lnTo>
                  <a:lnTo>
                    <a:pt x="11727244" y="572668"/>
                  </a:lnTo>
                  <a:lnTo>
                    <a:pt x="11721008" y="568452"/>
                  </a:lnTo>
                  <a:lnTo>
                    <a:pt x="11713362" y="566915"/>
                  </a:lnTo>
                  <a:lnTo>
                    <a:pt x="11705704" y="568452"/>
                  </a:lnTo>
                  <a:lnTo>
                    <a:pt x="11699469" y="572668"/>
                  </a:lnTo>
                  <a:lnTo>
                    <a:pt x="11695252" y="578916"/>
                  </a:lnTo>
                  <a:lnTo>
                    <a:pt x="11693716" y="586562"/>
                  </a:lnTo>
                  <a:lnTo>
                    <a:pt x="11695252" y="594207"/>
                  </a:lnTo>
                  <a:lnTo>
                    <a:pt x="11699469" y="600456"/>
                  </a:lnTo>
                  <a:lnTo>
                    <a:pt x="11705704" y="604659"/>
                  </a:lnTo>
                  <a:lnTo>
                    <a:pt x="11713362" y="606209"/>
                  </a:lnTo>
                  <a:lnTo>
                    <a:pt x="11721008" y="604659"/>
                  </a:lnTo>
                  <a:lnTo>
                    <a:pt x="11727244" y="600456"/>
                  </a:lnTo>
                  <a:lnTo>
                    <a:pt x="11731460" y="594207"/>
                  </a:lnTo>
                  <a:lnTo>
                    <a:pt x="11733009" y="586562"/>
                  </a:lnTo>
                  <a:close/>
                </a:path>
                <a:path w="14841219" h="10718800" extrusionOk="0">
                  <a:moveTo>
                    <a:pt x="11733009" y="486460"/>
                  </a:moveTo>
                  <a:lnTo>
                    <a:pt x="11731460" y="478815"/>
                  </a:lnTo>
                  <a:lnTo>
                    <a:pt x="11727244" y="472579"/>
                  </a:lnTo>
                  <a:lnTo>
                    <a:pt x="11721008" y="468363"/>
                  </a:lnTo>
                  <a:lnTo>
                    <a:pt x="11713362" y="466813"/>
                  </a:lnTo>
                  <a:lnTo>
                    <a:pt x="11705704" y="468363"/>
                  </a:lnTo>
                  <a:lnTo>
                    <a:pt x="11699469" y="472579"/>
                  </a:lnTo>
                  <a:lnTo>
                    <a:pt x="11695252" y="478815"/>
                  </a:lnTo>
                  <a:lnTo>
                    <a:pt x="11693716" y="486460"/>
                  </a:lnTo>
                  <a:lnTo>
                    <a:pt x="11695252" y="494106"/>
                  </a:lnTo>
                  <a:lnTo>
                    <a:pt x="11699469" y="500354"/>
                  </a:lnTo>
                  <a:lnTo>
                    <a:pt x="11705704" y="504571"/>
                  </a:lnTo>
                  <a:lnTo>
                    <a:pt x="11713362" y="506107"/>
                  </a:lnTo>
                  <a:lnTo>
                    <a:pt x="11721008" y="504571"/>
                  </a:lnTo>
                  <a:lnTo>
                    <a:pt x="11727244" y="500354"/>
                  </a:lnTo>
                  <a:lnTo>
                    <a:pt x="11731460" y="494106"/>
                  </a:lnTo>
                  <a:lnTo>
                    <a:pt x="11733009" y="486460"/>
                  </a:lnTo>
                  <a:close/>
                </a:path>
                <a:path w="14841219" h="10718800" extrusionOk="0">
                  <a:moveTo>
                    <a:pt x="11733009" y="386359"/>
                  </a:moveTo>
                  <a:lnTo>
                    <a:pt x="11731460" y="378726"/>
                  </a:lnTo>
                  <a:lnTo>
                    <a:pt x="11727244" y="372478"/>
                  </a:lnTo>
                  <a:lnTo>
                    <a:pt x="11721008" y="368274"/>
                  </a:lnTo>
                  <a:lnTo>
                    <a:pt x="11713362" y="366725"/>
                  </a:lnTo>
                  <a:lnTo>
                    <a:pt x="11705704" y="368274"/>
                  </a:lnTo>
                  <a:lnTo>
                    <a:pt x="11699469" y="372478"/>
                  </a:lnTo>
                  <a:lnTo>
                    <a:pt x="11695252" y="378726"/>
                  </a:lnTo>
                  <a:lnTo>
                    <a:pt x="11693716" y="386359"/>
                  </a:lnTo>
                  <a:lnTo>
                    <a:pt x="11695252" y="394017"/>
                  </a:lnTo>
                  <a:lnTo>
                    <a:pt x="11699469" y="400253"/>
                  </a:lnTo>
                  <a:lnTo>
                    <a:pt x="11705704" y="404469"/>
                  </a:lnTo>
                  <a:lnTo>
                    <a:pt x="11713362" y="406006"/>
                  </a:lnTo>
                  <a:lnTo>
                    <a:pt x="11721008" y="404469"/>
                  </a:lnTo>
                  <a:lnTo>
                    <a:pt x="11727244" y="400253"/>
                  </a:lnTo>
                  <a:lnTo>
                    <a:pt x="11731460" y="394017"/>
                  </a:lnTo>
                  <a:lnTo>
                    <a:pt x="11733009" y="386359"/>
                  </a:lnTo>
                  <a:close/>
                </a:path>
                <a:path w="14841219" h="10718800" extrusionOk="0">
                  <a:moveTo>
                    <a:pt x="11733009" y="286258"/>
                  </a:moveTo>
                  <a:lnTo>
                    <a:pt x="11731460" y="278612"/>
                  </a:lnTo>
                  <a:lnTo>
                    <a:pt x="11727244" y="272376"/>
                  </a:lnTo>
                  <a:lnTo>
                    <a:pt x="11721008" y="268160"/>
                  </a:lnTo>
                  <a:lnTo>
                    <a:pt x="11713362" y="266623"/>
                  </a:lnTo>
                  <a:lnTo>
                    <a:pt x="11705704" y="268160"/>
                  </a:lnTo>
                  <a:lnTo>
                    <a:pt x="11699469" y="272376"/>
                  </a:lnTo>
                  <a:lnTo>
                    <a:pt x="11695252" y="278612"/>
                  </a:lnTo>
                  <a:lnTo>
                    <a:pt x="11693716" y="286258"/>
                  </a:lnTo>
                  <a:lnTo>
                    <a:pt x="11695252" y="293916"/>
                  </a:lnTo>
                  <a:lnTo>
                    <a:pt x="11699469" y="300164"/>
                  </a:lnTo>
                  <a:lnTo>
                    <a:pt x="11705704" y="304368"/>
                  </a:lnTo>
                  <a:lnTo>
                    <a:pt x="11713362" y="305917"/>
                  </a:lnTo>
                  <a:lnTo>
                    <a:pt x="11721008" y="304368"/>
                  </a:lnTo>
                  <a:lnTo>
                    <a:pt x="11727244" y="300164"/>
                  </a:lnTo>
                  <a:lnTo>
                    <a:pt x="11731460" y="293916"/>
                  </a:lnTo>
                  <a:lnTo>
                    <a:pt x="11733009" y="286258"/>
                  </a:lnTo>
                  <a:close/>
                </a:path>
                <a:path w="14841219" h="10718800" extrusionOk="0">
                  <a:moveTo>
                    <a:pt x="11807000" y="4035221"/>
                  </a:moveTo>
                  <a:lnTo>
                    <a:pt x="11805450" y="4027563"/>
                  </a:lnTo>
                  <a:lnTo>
                    <a:pt x="11801246" y="4021328"/>
                  </a:lnTo>
                  <a:lnTo>
                    <a:pt x="11794998" y="4017124"/>
                  </a:lnTo>
                  <a:lnTo>
                    <a:pt x="11787353" y="4015575"/>
                  </a:lnTo>
                  <a:lnTo>
                    <a:pt x="11779707" y="4017124"/>
                  </a:lnTo>
                  <a:lnTo>
                    <a:pt x="11773459" y="4021328"/>
                  </a:lnTo>
                  <a:lnTo>
                    <a:pt x="11769242" y="4027563"/>
                  </a:lnTo>
                  <a:lnTo>
                    <a:pt x="11767706" y="4035221"/>
                  </a:lnTo>
                  <a:lnTo>
                    <a:pt x="11769242" y="4042867"/>
                  </a:lnTo>
                  <a:lnTo>
                    <a:pt x="11773459" y="4049103"/>
                  </a:lnTo>
                  <a:lnTo>
                    <a:pt x="11779707" y="4053319"/>
                  </a:lnTo>
                  <a:lnTo>
                    <a:pt x="11787353" y="4054856"/>
                  </a:lnTo>
                  <a:lnTo>
                    <a:pt x="11794998" y="4053319"/>
                  </a:lnTo>
                  <a:lnTo>
                    <a:pt x="11801246" y="4049103"/>
                  </a:lnTo>
                  <a:lnTo>
                    <a:pt x="11805450" y="4042867"/>
                  </a:lnTo>
                  <a:lnTo>
                    <a:pt x="11807000" y="4035221"/>
                  </a:lnTo>
                  <a:close/>
                </a:path>
                <a:path w="14841219" h="10718800" extrusionOk="0">
                  <a:moveTo>
                    <a:pt x="11807000" y="3935120"/>
                  </a:moveTo>
                  <a:lnTo>
                    <a:pt x="11805450" y="3927475"/>
                  </a:lnTo>
                  <a:lnTo>
                    <a:pt x="11801246" y="3921226"/>
                  </a:lnTo>
                  <a:lnTo>
                    <a:pt x="11794998" y="3917010"/>
                  </a:lnTo>
                  <a:lnTo>
                    <a:pt x="11787353" y="3915473"/>
                  </a:lnTo>
                  <a:lnTo>
                    <a:pt x="11779707" y="3917010"/>
                  </a:lnTo>
                  <a:lnTo>
                    <a:pt x="11773459" y="3921226"/>
                  </a:lnTo>
                  <a:lnTo>
                    <a:pt x="11769242" y="3927475"/>
                  </a:lnTo>
                  <a:lnTo>
                    <a:pt x="11767706" y="3935120"/>
                  </a:lnTo>
                  <a:lnTo>
                    <a:pt x="11769242" y="3942765"/>
                  </a:lnTo>
                  <a:lnTo>
                    <a:pt x="11773459" y="3949014"/>
                  </a:lnTo>
                  <a:lnTo>
                    <a:pt x="11779707" y="3953218"/>
                  </a:lnTo>
                  <a:lnTo>
                    <a:pt x="11787353" y="3954754"/>
                  </a:lnTo>
                  <a:lnTo>
                    <a:pt x="11794998" y="3953218"/>
                  </a:lnTo>
                  <a:lnTo>
                    <a:pt x="11801246" y="3949014"/>
                  </a:lnTo>
                  <a:lnTo>
                    <a:pt x="11805450" y="3942765"/>
                  </a:lnTo>
                  <a:lnTo>
                    <a:pt x="11807000" y="3935120"/>
                  </a:lnTo>
                  <a:close/>
                </a:path>
                <a:path w="14841219" h="10718800" extrusionOk="0">
                  <a:moveTo>
                    <a:pt x="11807000" y="3835019"/>
                  </a:moveTo>
                  <a:lnTo>
                    <a:pt x="11805450" y="3827373"/>
                  </a:lnTo>
                  <a:lnTo>
                    <a:pt x="11801246" y="3821125"/>
                  </a:lnTo>
                  <a:lnTo>
                    <a:pt x="11794998" y="3816921"/>
                  </a:lnTo>
                  <a:lnTo>
                    <a:pt x="11787353" y="3815372"/>
                  </a:lnTo>
                  <a:lnTo>
                    <a:pt x="11779707" y="3816921"/>
                  </a:lnTo>
                  <a:lnTo>
                    <a:pt x="11773459" y="3821125"/>
                  </a:lnTo>
                  <a:lnTo>
                    <a:pt x="11769242" y="3827373"/>
                  </a:lnTo>
                  <a:lnTo>
                    <a:pt x="11767706" y="3835019"/>
                  </a:lnTo>
                  <a:lnTo>
                    <a:pt x="11769242" y="3842677"/>
                  </a:lnTo>
                  <a:lnTo>
                    <a:pt x="11773459" y="3848912"/>
                  </a:lnTo>
                  <a:lnTo>
                    <a:pt x="11779707" y="3853129"/>
                  </a:lnTo>
                  <a:lnTo>
                    <a:pt x="11787353" y="3854678"/>
                  </a:lnTo>
                  <a:lnTo>
                    <a:pt x="11794998" y="3853129"/>
                  </a:lnTo>
                  <a:lnTo>
                    <a:pt x="11801246" y="3848912"/>
                  </a:lnTo>
                  <a:lnTo>
                    <a:pt x="11805450" y="3842677"/>
                  </a:lnTo>
                  <a:lnTo>
                    <a:pt x="11807000" y="3835019"/>
                  </a:lnTo>
                  <a:close/>
                </a:path>
                <a:path w="14841219" h="10718800" extrusionOk="0">
                  <a:moveTo>
                    <a:pt x="11807000" y="3734917"/>
                  </a:moveTo>
                  <a:lnTo>
                    <a:pt x="11805450" y="3727285"/>
                  </a:lnTo>
                  <a:lnTo>
                    <a:pt x="11801246" y="3721036"/>
                  </a:lnTo>
                  <a:lnTo>
                    <a:pt x="11794998" y="3716832"/>
                  </a:lnTo>
                  <a:lnTo>
                    <a:pt x="11787353" y="3715283"/>
                  </a:lnTo>
                  <a:lnTo>
                    <a:pt x="11779707" y="3716832"/>
                  </a:lnTo>
                  <a:lnTo>
                    <a:pt x="11773459" y="3721036"/>
                  </a:lnTo>
                  <a:lnTo>
                    <a:pt x="11769242" y="3727285"/>
                  </a:lnTo>
                  <a:lnTo>
                    <a:pt x="11767706" y="3734917"/>
                  </a:lnTo>
                  <a:lnTo>
                    <a:pt x="11769242" y="3742575"/>
                  </a:lnTo>
                  <a:lnTo>
                    <a:pt x="11773459" y="3748824"/>
                  </a:lnTo>
                  <a:lnTo>
                    <a:pt x="11779707" y="3753027"/>
                  </a:lnTo>
                  <a:lnTo>
                    <a:pt x="11787353" y="3754577"/>
                  </a:lnTo>
                  <a:lnTo>
                    <a:pt x="11794998" y="3753027"/>
                  </a:lnTo>
                  <a:lnTo>
                    <a:pt x="11801246" y="3748824"/>
                  </a:lnTo>
                  <a:lnTo>
                    <a:pt x="11805450" y="3742575"/>
                  </a:lnTo>
                  <a:lnTo>
                    <a:pt x="11807000" y="3734917"/>
                  </a:lnTo>
                  <a:close/>
                </a:path>
                <a:path w="14841219" h="10718800" extrusionOk="0">
                  <a:moveTo>
                    <a:pt x="11807000" y="3634829"/>
                  </a:moveTo>
                  <a:lnTo>
                    <a:pt x="11805450" y="3627183"/>
                  </a:lnTo>
                  <a:lnTo>
                    <a:pt x="11801246" y="3620947"/>
                  </a:lnTo>
                  <a:lnTo>
                    <a:pt x="11794998" y="3616731"/>
                  </a:lnTo>
                  <a:lnTo>
                    <a:pt x="11787353" y="3615194"/>
                  </a:lnTo>
                  <a:lnTo>
                    <a:pt x="11779707" y="3616731"/>
                  </a:lnTo>
                  <a:lnTo>
                    <a:pt x="11773459" y="3620947"/>
                  </a:lnTo>
                  <a:lnTo>
                    <a:pt x="11769242" y="3627183"/>
                  </a:lnTo>
                  <a:lnTo>
                    <a:pt x="11767706" y="3634829"/>
                  </a:lnTo>
                  <a:lnTo>
                    <a:pt x="11769242" y="3642487"/>
                  </a:lnTo>
                  <a:lnTo>
                    <a:pt x="11773459" y="3648735"/>
                  </a:lnTo>
                  <a:lnTo>
                    <a:pt x="11779707" y="3652939"/>
                  </a:lnTo>
                  <a:lnTo>
                    <a:pt x="11787353" y="3654488"/>
                  </a:lnTo>
                  <a:lnTo>
                    <a:pt x="11794998" y="3652939"/>
                  </a:lnTo>
                  <a:lnTo>
                    <a:pt x="11801246" y="3648735"/>
                  </a:lnTo>
                  <a:lnTo>
                    <a:pt x="11805450" y="3642487"/>
                  </a:lnTo>
                  <a:lnTo>
                    <a:pt x="11807000" y="3634829"/>
                  </a:lnTo>
                  <a:close/>
                </a:path>
                <a:path w="14841219" h="10718800" extrusionOk="0">
                  <a:moveTo>
                    <a:pt x="11807000" y="3534740"/>
                  </a:moveTo>
                  <a:lnTo>
                    <a:pt x="11805450" y="3527082"/>
                  </a:lnTo>
                  <a:lnTo>
                    <a:pt x="11801246" y="3520846"/>
                  </a:lnTo>
                  <a:lnTo>
                    <a:pt x="11794998" y="3516630"/>
                  </a:lnTo>
                  <a:lnTo>
                    <a:pt x="11787353" y="3515093"/>
                  </a:lnTo>
                  <a:lnTo>
                    <a:pt x="11779707" y="3516630"/>
                  </a:lnTo>
                  <a:lnTo>
                    <a:pt x="11773459" y="3520846"/>
                  </a:lnTo>
                  <a:lnTo>
                    <a:pt x="11769242" y="3527082"/>
                  </a:lnTo>
                  <a:lnTo>
                    <a:pt x="11767706" y="3534740"/>
                  </a:lnTo>
                  <a:lnTo>
                    <a:pt x="11769242" y="3542385"/>
                  </a:lnTo>
                  <a:lnTo>
                    <a:pt x="11773459" y="3548634"/>
                  </a:lnTo>
                  <a:lnTo>
                    <a:pt x="11779707" y="3552837"/>
                  </a:lnTo>
                  <a:lnTo>
                    <a:pt x="11787353" y="3554387"/>
                  </a:lnTo>
                  <a:lnTo>
                    <a:pt x="11794998" y="3552837"/>
                  </a:lnTo>
                  <a:lnTo>
                    <a:pt x="11801246" y="3548634"/>
                  </a:lnTo>
                  <a:lnTo>
                    <a:pt x="11805450" y="3542385"/>
                  </a:lnTo>
                  <a:lnTo>
                    <a:pt x="11807000" y="3534740"/>
                  </a:lnTo>
                  <a:close/>
                </a:path>
                <a:path w="14841219" h="10718800" extrusionOk="0">
                  <a:moveTo>
                    <a:pt x="11807000" y="3434638"/>
                  </a:moveTo>
                  <a:lnTo>
                    <a:pt x="11805450" y="3426993"/>
                  </a:lnTo>
                  <a:lnTo>
                    <a:pt x="11801246" y="3420745"/>
                  </a:lnTo>
                  <a:lnTo>
                    <a:pt x="11794998" y="3416541"/>
                  </a:lnTo>
                  <a:lnTo>
                    <a:pt x="11787353" y="3414992"/>
                  </a:lnTo>
                  <a:lnTo>
                    <a:pt x="11779707" y="3416541"/>
                  </a:lnTo>
                  <a:lnTo>
                    <a:pt x="11773459" y="3420745"/>
                  </a:lnTo>
                  <a:lnTo>
                    <a:pt x="11769242" y="3426993"/>
                  </a:lnTo>
                  <a:lnTo>
                    <a:pt x="11767706" y="3434638"/>
                  </a:lnTo>
                  <a:lnTo>
                    <a:pt x="11769242" y="3442284"/>
                  </a:lnTo>
                  <a:lnTo>
                    <a:pt x="11773459" y="3448532"/>
                  </a:lnTo>
                  <a:lnTo>
                    <a:pt x="11779707" y="3452736"/>
                  </a:lnTo>
                  <a:lnTo>
                    <a:pt x="11787353" y="3454285"/>
                  </a:lnTo>
                  <a:lnTo>
                    <a:pt x="11794998" y="3452736"/>
                  </a:lnTo>
                  <a:lnTo>
                    <a:pt x="11801246" y="3448532"/>
                  </a:lnTo>
                  <a:lnTo>
                    <a:pt x="11805450" y="3442284"/>
                  </a:lnTo>
                  <a:lnTo>
                    <a:pt x="11807000" y="3434638"/>
                  </a:lnTo>
                  <a:close/>
                </a:path>
                <a:path w="14841219" h="10718800" extrusionOk="0">
                  <a:moveTo>
                    <a:pt x="11807000" y="3334550"/>
                  </a:moveTo>
                  <a:lnTo>
                    <a:pt x="11805450" y="3326904"/>
                  </a:lnTo>
                  <a:lnTo>
                    <a:pt x="11801246" y="3320656"/>
                  </a:lnTo>
                  <a:lnTo>
                    <a:pt x="11794998" y="3316440"/>
                  </a:lnTo>
                  <a:lnTo>
                    <a:pt x="11787353" y="3314890"/>
                  </a:lnTo>
                  <a:lnTo>
                    <a:pt x="11779695" y="3316440"/>
                  </a:lnTo>
                  <a:lnTo>
                    <a:pt x="11773459" y="3320656"/>
                  </a:lnTo>
                  <a:lnTo>
                    <a:pt x="11769242" y="3326904"/>
                  </a:lnTo>
                  <a:lnTo>
                    <a:pt x="11767706" y="3334550"/>
                  </a:lnTo>
                  <a:lnTo>
                    <a:pt x="11769242" y="3342195"/>
                  </a:lnTo>
                  <a:lnTo>
                    <a:pt x="11773459" y="3348444"/>
                  </a:lnTo>
                  <a:lnTo>
                    <a:pt x="11779695" y="3352647"/>
                  </a:lnTo>
                  <a:lnTo>
                    <a:pt x="11787353" y="3354197"/>
                  </a:lnTo>
                  <a:lnTo>
                    <a:pt x="11794998" y="3352647"/>
                  </a:lnTo>
                  <a:lnTo>
                    <a:pt x="11801246" y="3348444"/>
                  </a:lnTo>
                  <a:lnTo>
                    <a:pt x="11805450" y="3342195"/>
                  </a:lnTo>
                  <a:lnTo>
                    <a:pt x="11807000" y="3334550"/>
                  </a:lnTo>
                  <a:close/>
                </a:path>
                <a:path w="14841219" h="10718800" extrusionOk="0">
                  <a:moveTo>
                    <a:pt x="11807000" y="3234448"/>
                  </a:moveTo>
                  <a:lnTo>
                    <a:pt x="11805450" y="3226803"/>
                  </a:lnTo>
                  <a:lnTo>
                    <a:pt x="11801246" y="3220567"/>
                  </a:lnTo>
                  <a:lnTo>
                    <a:pt x="11794998" y="3216351"/>
                  </a:lnTo>
                  <a:lnTo>
                    <a:pt x="11787353" y="3214814"/>
                  </a:lnTo>
                  <a:lnTo>
                    <a:pt x="11779695" y="3216351"/>
                  </a:lnTo>
                  <a:lnTo>
                    <a:pt x="11773459" y="3220567"/>
                  </a:lnTo>
                  <a:lnTo>
                    <a:pt x="11769242" y="3226803"/>
                  </a:lnTo>
                  <a:lnTo>
                    <a:pt x="11767706" y="3234448"/>
                  </a:lnTo>
                  <a:lnTo>
                    <a:pt x="11769242" y="3242094"/>
                  </a:lnTo>
                  <a:lnTo>
                    <a:pt x="11773459" y="3248342"/>
                  </a:lnTo>
                  <a:lnTo>
                    <a:pt x="11779695" y="3252559"/>
                  </a:lnTo>
                  <a:lnTo>
                    <a:pt x="11787353" y="3254095"/>
                  </a:lnTo>
                  <a:lnTo>
                    <a:pt x="11794998" y="3252559"/>
                  </a:lnTo>
                  <a:lnTo>
                    <a:pt x="11801246" y="3248342"/>
                  </a:lnTo>
                  <a:lnTo>
                    <a:pt x="11805450" y="3242094"/>
                  </a:lnTo>
                  <a:lnTo>
                    <a:pt x="11807000" y="3234448"/>
                  </a:lnTo>
                  <a:close/>
                </a:path>
                <a:path w="14841219" h="10718800" extrusionOk="0">
                  <a:moveTo>
                    <a:pt x="11807000" y="3134360"/>
                  </a:moveTo>
                  <a:lnTo>
                    <a:pt x="11805450" y="3126714"/>
                  </a:lnTo>
                  <a:lnTo>
                    <a:pt x="11801246" y="3120466"/>
                  </a:lnTo>
                  <a:lnTo>
                    <a:pt x="11794998" y="3116249"/>
                  </a:lnTo>
                  <a:lnTo>
                    <a:pt x="11787353" y="3114713"/>
                  </a:lnTo>
                  <a:lnTo>
                    <a:pt x="11779707" y="3116249"/>
                  </a:lnTo>
                  <a:lnTo>
                    <a:pt x="11773459" y="3120466"/>
                  </a:lnTo>
                  <a:lnTo>
                    <a:pt x="11769242" y="3126714"/>
                  </a:lnTo>
                  <a:lnTo>
                    <a:pt x="11767706" y="3134360"/>
                  </a:lnTo>
                  <a:lnTo>
                    <a:pt x="11769242" y="3142005"/>
                  </a:lnTo>
                  <a:lnTo>
                    <a:pt x="11773459" y="3148253"/>
                  </a:lnTo>
                  <a:lnTo>
                    <a:pt x="11779707" y="3152457"/>
                  </a:lnTo>
                  <a:lnTo>
                    <a:pt x="11787353" y="3154007"/>
                  </a:lnTo>
                  <a:lnTo>
                    <a:pt x="11794998" y="3152457"/>
                  </a:lnTo>
                  <a:lnTo>
                    <a:pt x="11801246" y="3148253"/>
                  </a:lnTo>
                  <a:lnTo>
                    <a:pt x="11805450" y="3142005"/>
                  </a:lnTo>
                  <a:lnTo>
                    <a:pt x="11807000" y="3134360"/>
                  </a:lnTo>
                  <a:close/>
                </a:path>
                <a:path w="14841219" h="10718800" extrusionOk="0">
                  <a:moveTo>
                    <a:pt x="11807000" y="3034258"/>
                  </a:moveTo>
                  <a:lnTo>
                    <a:pt x="11805450" y="3026613"/>
                  </a:lnTo>
                  <a:lnTo>
                    <a:pt x="11801246" y="3020364"/>
                  </a:lnTo>
                  <a:lnTo>
                    <a:pt x="11794998" y="3016161"/>
                  </a:lnTo>
                  <a:lnTo>
                    <a:pt x="11787353" y="3014611"/>
                  </a:lnTo>
                  <a:lnTo>
                    <a:pt x="11779707" y="3016161"/>
                  </a:lnTo>
                  <a:lnTo>
                    <a:pt x="11773459" y="3020364"/>
                  </a:lnTo>
                  <a:lnTo>
                    <a:pt x="11769242" y="3026613"/>
                  </a:lnTo>
                  <a:lnTo>
                    <a:pt x="11767706" y="3034258"/>
                  </a:lnTo>
                  <a:lnTo>
                    <a:pt x="11769242" y="3041904"/>
                  </a:lnTo>
                  <a:lnTo>
                    <a:pt x="11773459" y="3048152"/>
                  </a:lnTo>
                  <a:lnTo>
                    <a:pt x="11779707" y="3052356"/>
                  </a:lnTo>
                  <a:lnTo>
                    <a:pt x="11787353" y="3053892"/>
                  </a:lnTo>
                  <a:lnTo>
                    <a:pt x="11794998" y="3052356"/>
                  </a:lnTo>
                  <a:lnTo>
                    <a:pt x="11801246" y="3048152"/>
                  </a:lnTo>
                  <a:lnTo>
                    <a:pt x="11805450" y="3041904"/>
                  </a:lnTo>
                  <a:lnTo>
                    <a:pt x="11807000" y="3034258"/>
                  </a:lnTo>
                  <a:close/>
                </a:path>
                <a:path w="14841219" h="10718800" extrusionOk="0">
                  <a:moveTo>
                    <a:pt x="11807000" y="2934157"/>
                  </a:moveTo>
                  <a:lnTo>
                    <a:pt x="11805450" y="2926511"/>
                  </a:lnTo>
                  <a:lnTo>
                    <a:pt x="11801246" y="2920263"/>
                  </a:lnTo>
                  <a:lnTo>
                    <a:pt x="11794998" y="2916059"/>
                  </a:lnTo>
                  <a:lnTo>
                    <a:pt x="11787353" y="2914510"/>
                  </a:lnTo>
                  <a:lnTo>
                    <a:pt x="11779707" y="2916059"/>
                  </a:lnTo>
                  <a:lnTo>
                    <a:pt x="11773459" y="2920263"/>
                  </a:lnTo>
                  <a:lnTo>
                    <a:pt x="11769242" y="2926511"/>
                  </a:lnTo>
                  <a:lnTo>
                    <a:pt x="11767706" y="2934157"/>
                  </a:lnTo>
                  <a:lnTo>
                    <a:pt x="11769242" y="2941802"/>
                  </a:lnTo>
                  <a:lnTo>
                    <a:pt x="11773459" y="2948051"/>
                  </a:lnTo>
                  <a:lnTo>
                    <a:pt x="11779707" y="2952254"/>
                  </a:lnTo>
                  <a:lnTo>
                    <a:pt x="11787353" y="2953804"/>
                  </a:lnTo>
                  <a:lnTo>
                    <a:pt x="11794998" y="2952254"/>
                  </a:lnTo>
                  <a:lnTo>
                    <a:pt x="11801246" y="2948051"/>
                  </a:lnTo>
                  <a:lnTo>
                    <a:pt x="11805450" y="2941802"/>
                  </a:lnTo>
                  <a:lnTo>
                    <a:pt x="11807000" y="2934157"/>
                  </a:lnTo>
                  <a:close/>
                </a:path>
                <a:path w="14841219" h="10718800" extrusionOk="0">
                  <a:moveTo>
                    <a:pt x="11807000" y="2834068"/>
                  </a:moveTo>
                  <a:lnTo>
                    <a:pt x="11805450" y="2826423"/>
                  </a:lnTo>
                  <a:lnTo>
                    <a:pt x="11801246" y="2820174"/>
                  </a:lnTo>
                  <a:lnTo>
                    <a:pt x="11794998" y="2815958"/>
                  </a:lnTo>
                  <a:lnTo>
                    <a:pt x="11787353" y="2814409"/>
                  </a:lnTo>
                  <a:lnTo>
                    <a:pt x="11779707" y="2815958"/>
                  </a:lnTo>
                  <a:lnTo>
                    <a:pt x="11773459" y="2820174"/>
                  </a:lnTo>
                  <a:lnTo>
                    <a:pt x="11769242" y="2826423"/>
                  </a:lnTo>
                  <a:lnTo>
                    <a:pt x="11767706" y="2834068"/>
                  </a:lnTo>
                  <a:lnTo>
                    <a:pt x="11769242" y="2841714"/>
                  </a:lnTo>
                  <a:lnTo>
                    <a:pt x="11773459" y="2847962"/>
                  </a:lnTo>
                  <a:lnTo>
                    <a:pt x="11779707" y="2852166"/>
                  </a:lnTo>
                  <a:lnTo>
                    <a:pt x="11787353" y="2853715"/>
                  </a:lnTo>
                  <a:lnTo>
                    <a:pt x="11794998" y="2852166"/>
                  </a:lnTo>
                  <a:lnTo>
                    <a:pt x="11801246" y="2847962"/>
                  </a:lnTo>
                  <a:lnTo>
                    <a:pt x="11805450" y="2841714"/>
                  </a:lnTo>
                  <a:lnTo>
                    <a:pt x="11807000" y="2834068"/>
                  </a:lnTo>
                  <a:close/>
                </a:path>
                <a:path w="14841219" h="10718800" extrusionOk="0">
                  <a:moveTo>
                    <a:pt x="11807000" y="2733967"/>
                  </a:moveTo>
                  <a:lnTo>
                    <a:pt x="11805450" y="2726321"/>
                  </a:lnTo>
                  <a:lnTo>
                    <a:pt x="11801246" y="2720073"/>
                  </a:lnTo>
                  <a:lnTo>
                    <a:pt x="11794998" y="2715869"/>
                  </a:lnTo>
                  <a:lnTo>
                    <a:pt x="11787353" y="2714320"/>
                  </a:lnTo>
                  <a:lnTo>
                    <a:pt x="11779707" y="2715869"/>
                  </a:lnTo>
                  <a:lnTo>
                    <a:pt x="11773459" y="2720073"/>
                  </a:lnTo>
                  <a:lnTo>
                    <a:pt x="11769242" y="2726321"/>
                  </a:lnTo>
                  <a:lnTo>
                    <a:pt x="11767706" y="2733967"/>
                  </a:lnTo>
                  <a:lnTo>
                    <a:pt x="11769242" y="2741612"/>
                  </a:lnTo>
                  <a:lnTo>
                    <a:pt x="11773459" y="2747861"/>
                  </a:lnTo>
                  <a:lnTo>
                    <a:pt x="11779707" y="2752064"/>
                  </a:lnTo>
                  <a:lnTo>
                    <a:pt x="11787353" y="2753614"/>
                  </a:lnTo>
                  <a:lnTo>
                    <a:pt x="11794998" y="2752064"/>
                  </a:lnTo>
                  <a:lnTo>
                    <a:pt x="11801246" y="2747861"/>
                  </a:lnTo>
                  <a:lnTo>
                    <a:pt x="11805450" y="2741612"/>
                  </a:lnTo>
                  <a:lnTo>
                    <a:pt x="11807000" y="2733967"/>
                  </a:lnTo>
                  <a:close/>
                </a:path>
                <a:path w="14841219" h="10718800" extrusionOk="0">
                  <a:moveTo>
                    <a:pt x="11807000" y="2633878"/>
                  </a:moveTo>
                  <a:lnTo>
                    <a:pt x="11805450" y="2626233"/>
                  </a:lnTo>
                  <a:lnTo>
                    <a:pt x="11801246" y="2619984"/>
                  </a:lnTo>
                  <a:lnTo>
                    <a:pt x="11794998" y="2615768"/>
                  </a:lnTo>
                  <a:lnTo>
                    <a:pt x="11787353" y="2614231"/>
                  </a:lnTo>
                  <a:lnTo>
                    <a:pt x="11779707" y="2615768"/>
                  </a:lnTo>
                  <a:lnTo>
                    <a:pt x="11773459" y="2619984"/>
                  </a:lnTo>
                  <a:lnTo>
                    <a:pt x="11769242" y="2626233"/>
                  </a:lnTo>
                  <a:lnTo>
                    <a:pt x="11767706" y="2633878"/>
                  </a:lnTo>
                  <a:lnTo>
                    <a:pt x="11769242" y="2641523"/>
                  </a:lnTo>
                  <a:lnTo>
                    <a:pt x="11773459" y="2647759"/>
                  </a:lnTo>
                  <a:lnTo>
                    <a:pt x="11779707" y="2651976"/>
                  </a:lnTo>
                  <a:lnTo>
                    <a:pt x="11787353" y="2653512"/>
                  </a:lnTo>
                  <a:lnTo>
                    <a:pt x="11794998" y="2651976"/>
                  </a:lnTo>
                  <a:lnTo>
                    <a:pt x="11801246" y="2647759"/>
                  </a:lnTo>
                  <a:lnTo>
                    <a:pt x="11805450" y="2641523"/>
                  </a:lnTo>
                  <a:lnTo>
                    <a:pt x="11807000" y="2633878"/>
                  </a:lnTo>
                  <a:close/>
                </a:path>
                <a:path w="14841219" h="10718800" extrusionOk="0">
                  <a:moveTo>
                    <a:pt x="11807000" y="2533777"/>
                  </a:moveTo>
                  <a:lnTo>
                    <a:pt x="11805450" y="2526119"/>
                  </a:lnTo>
                  <a:lnTo>
                    <a:pt x="11801246" y="2519883"/>
                  </a:lnTo>
                  <a:lnTo>
                    <a:pt x="11794998" y="2515679"/>
                  </a:lnTo>
                  <a:lnTo>
                    <a:pt x="11787353" y="2514130"/>
                  </a:lnTo>
                  <a:lnTo>
                    <a:pt x="11779707" y="2515679"/>
                  </a:lnTo>
                  <a:lnTo>
                    <a:pt x="11773459" y="2519883"/>
                  </a:lnTo>
                  <a:lnTo>
                    <a:pt x="11769242" y="2526119"/>
                  </a:lnTo>
                  <a:lnTo>
                    <a:pt x="11767706" y="2533777"/>
                  </a:lnTo>
                  <a:lnTo>
                    <a:pt x="11769242" y="2541422"/>
                  </a:lnTo>
                  <a:lnTo>
                    <a:pt x="11773459" y="2547670"/>
                  </a:lnTo>
                  <a:lnTo>
                    <a:pt x="11779707" y="2551874"/>
                  </a:lnTo>
                  <a:lnTo>
                    <a:pt x="11787353" y="2553411"/>
                  </a:lnTo>
                  <a:lnTo>
                    <a:pt x="11794998" y="2551874"/>
                  </a:lnTo>
                  <a:lnTo>
                    <a:pt x="11801246" y="2547670"/>
                  </a:lnTo>
                  <a:lnTo>
                    <a:pt x="11805450" y="2541422"/>
                  </a:lnTo>
                  <a:lnTo>
                    <a:pt x="11807000" y="2533777"/>
                  </a:lnTo>
                  <a:close/>
                </a:path>
                <a:path w="14841219" h="10718800" extrusionOk="0">
                  <a:moveTo>
                    <a:pt x="11807000" y="2433675"/>
                  </a:moveTo>
                  <a:lnTo>
                    <a:pt x="11805450" y="2426030"/>
                  </a:lnTo>
                  <a:lnTo>
                    <a:pt x="11801246" y="2419781"/>
                  </a:lnTo>
                  <a:lnTo>
                    <a:pt x="11794998" y="2415578"/>
                  </a:lnTo>
                  <a:lnTo>
                    <a:pt x="11787353" y="2414028"/>
                  </a:lnTo>
                  <a:lnTo>
                    <a:pt x="11779707" y="2415578"/>
                  </a:lnTo>
                  <a:lnTo>
                    <a:pt x="11773459" y="2419781"/>
                  </a:lnTo>
                  <a:lnTo>
                    <a:pt x="11769242" y="2426030"/>
                  </a:lnTo>
                  <a:lnTo>
                    <a:pt x="11767706" y="2433675"/>
                  </a:lnTo>
                  <a:lnTo>
                    <a:pt x="11769242" y="2441321"/>
                  </a:lnTo>
                  <a:lnTo>
                    <a:pt x="11773459" y="2447569"/>
                  </a:lnTo>
                  <a:lnTo>
                    <a:pt x="11779707" y="2451785"/>
                  </a:lnTo>
                  <a:lnTo>
                    <a:pt x="11787353" y="2453322"/>
                  </a:lnTo>
                  <a:lnTo>
                    <a:pt x="11794998" y="2451785"/>
                  </a:lnTo>
                  <a:lnTo>
                    <a:pt x="11801246" y="2447569"/>
                  </a:lnTo>
                  <a:lnTo>
                    <a:pt x="11805450" y="2441321"/>
                  </a:lnTo>
                  <a:lnTo>
                    <a:pt x="11807000" y="2433675"/>
                  </a:lnTo>
                  <a:close/>
                </a:path>
                <a:path w="14841219" h="10718800" extrusionOk="0">
                  <a:moveTo>
                    <a:pt x="11807000" y="2333587"/>
                  </a:moveTo>
                  <a:lnTo>
                    <a:pt x="11805450" y="2325928"/>
                  </a:lnTo>
                  <a:lnTo>
                    <a:pt x="11801246" y="2319680"/>
                  </a:lnTo>
                  <a:lnTo>
                    <a:pt x="11794998" y="2315476"/>
                  </a:lnTo>
                  <a:lnTo>
                    <a:pt x="11787353" y="2313927"/>
                  </a:lnTo>
                  <a:lnTo>
                    <a:pt x="11779707" y="2315476"/>
                  </a:lnTo>
                  <a:lnTo>
                    <a:pt x="11773459" y="2319680"/>
                  </a:lnTo>
                  <a:lnTo>
                    <a:pt x="11769242" y="2325928"/>
                  </a:lnTo>
                  <a:lnTo>
                    <a:pt x="11767706" y="2333587"/>
                  </a:lnTo>
                  <a:lnTo>
                    <a:pt x="11769242" y="2341232"/>
                  </a:lnTo>
                  <a:lnTo>
                    <a:pt x="11773459" y="2347480"/>
                  </a:lnTo>
                  <a:lnTo>
                    <a:pt x="11779707" y="2351684"/>
                  </a:lnTo>
                  <a:lnTo>
                    <a:pt x="11787353" y="2353233"/>
                  </a:lnTo>
                  <a:lnTo>
                    <a:pt x="11794998" y="2351684"/>
                  </a:lnTo>
                  <a:lnTo>
                    <a:pt x="11801246" y="2347480"/>
                  </a:lnTo>
                  <a:lnTo>
                    <a:pt x="11805450" y="2341232"/>
                  </a:lnTo>
                  <a:lnTo>
                    <a:pt x="11807000" y="2333587"/>
                  </a:lnTo>
                  <a:close/>
                </a:path>
                <a:path w="14841219" h="10718800" extrusionOk="0">
                  <a:moveTo>
                    <a:pt x="11807000" y="2233485"/>
                  </a:moveTo>
                  <a:lnTo>
                    <a:pt x="11805450" y="2225840"/>
                  </a:lnTo>
                  <a:lnTo>
                    <a:pt x="11801246" y="2219591"/>
                  </a:lnTo>
                  <a:lnTo>
                    <a:pt x="11794998" y="2215388"/>
                  </a:lnTo>
                  <a:lnTo>
                    <a:pt x="11787353" y="2213838"/>
                  </a:lnTo>
                  <a:lnTo>
                    <a:pt x="11779707" y="2215388"/>
                  </a:lnTo>
                  <a:lnTo>
                    <a:pt x="11773459" y="2219591"/>
                  </a:lnTo>
                  <a:lnTo>
                    <a:pt x="11769242" y="2225840"/>
                  </a:lnTo>
                  <a:lnTo>
                    <a:pt x="11767706" y="2233485"/>
                  </a:lnTo>
                  <a:lnTo>
                    <a:pt x="11769242" y="2241131"/>
                  </a:lnTo>
                  <a:lnTo>
                    <a:pt x="11773459" y="2247379"/>
                  </a:lnTo>
                  <a:lnTo>
                    <a:pt x="11779707" y="2251583"/>
                  </a:lnTo>
                  <a:lnTo>
                    <a:pt x="11787353" y="2253132"/>
                  </a:lnTo>
                  <a:lnTo>
                    <a:pt x="11794998" y="2251583"/>
                  </a:lnTo>
                  <a:lnTo>
                    <a:pt x="11801246" y="2247379"/>
                  </a:lnTo>
                  <a:lnTo>
                    <a:pt x="11805450" y="2241131"/>
                  </a:lnTo>
                  <a:lnTo>
                    <a:pt x="11807000" y="2233485"/>
                  </a:lnTo>
                  <a:close/>
                </a:path>
                <a:path w="14841219" h="10718800" extrusionOk="0">
                  <a:moveTo>
                    <a:pt x="11807000" y="2133384"/>
                  </a:moveTo>
                  <a:lnTo>
                    <a:pt x="11805450" y="2125738"/>
                  </a:lnTo>
                  <a:lnTo>
                    <a:pt x="11801246" y="2119503"/>
                  </a:lnTo>
                  <a:lnTo>
                    <a:pt x="11794998" y="2115299"/>
                  </a:lnTo>
                  <a:lnTo>
                    <a:pt x="11787353" y="2113750"/>
                  </a:lnTo>
                  <a:lnTo>
                    <a:pt x="11779707" y="2115299"/>
                  </a:lnTo>
                  <a:lnTo>
                    <a:pt x="11773459" y="2119503"/>
                  </a:lnTo>
                  <a:lnTo>
                    <a:pt x="11769242" y="2125738"/>
                  </a:lnTo>
                  <a:lnTo>
                    <a:pt x="11767706" y="2133384"/>
                  </a:lnTo>
                  <a:lnTo>
                    <a:pt x="11769242" y="2141042"/>
                  </a:lnTo>
                  <a:lnTo>
                    <a:pt x="11773459" y="2147278"/>
                  </a:lnTo>
                  <a:lnTo>
                    <a:pt x="11779707" y="2151494"/>
                  </a:lnTo>
                  <a:lnTo>
                    <a:pt x="11787353" y="2153031"/>
                  </a:lnTo>
                  <a:lnTo>
                    <a:pt x="11794998" y="2151494"/>
                  </a:lnTo>
                  <a:lnTo>
                    <a:pt x="11801246" y="2147278"/>
                  </a:lnTo>
                  <a:lnTo>
                    <a:pt x="11805450" y="2141042"/>
                  </a:lnTo>
                  <a:lnTo>
                    <a:pt x="11807000" y="2133384"/>
                  </a:lnTo>
                  <a:close/>
                </a:path>
                <a:path w="14841219" h="10718800" extrusionOk="0">
                  <a:moveTo>
                    <a:pt x="11807000" y="2033295"/>
                  </a:moveTo>
                  <a:lnTo>
                    <a:pt x="11805450" y="2025650"/>
                  </a:lnTo>
                  <a:lnTo>
                    <a:pt x="11801246" y="2019401"/>
                  </a:lnTo>
                  <a:lnTo>
                    <a:pt x="11794998" y="2015197"/>
                  </a:lnTo>
                  <a:lnTo>
                    <a:pt x="11787353" y="2013648"/>
                  </a:lnTo>
                  <a:lnTo>
                    <a:pt x="11779707" y="2015197"/>
                  </a:lnTo>
                  <a:lnTo>
                    <a:pt x="11773459" y="2019401"/>
                  </a:lnTo>
                  <a:lnTo>
                    <a:pt x="11769242" y="2025650"/>
                  </a:lnTo>
                  <a:lnTo>
                    <a:pt x="11767706" y="2033295"/>
                  </a:lnTo>
                  <a:lnTo>
                    <a:pt x="11769242" y="2040940"/>
                  </a:lnTo>
                  <a:lnTo>
                    <a:pt x="11773459" y="2047189"/>
                  </a:lnTo>
                  <a:lnTo>
                    <a:pt x="11779707" y="2051405"/>
                  </a:lnTo>
                  <a:lnTo>
                    <a:pt x="11787353" y="2052942"/>
                  </a:lnTo>
                  <a:lnTo>
                    <a:pt x="11794998" y="2051405"/>
                  </a:lnTo>
                  <a:lnTo>
                    <a:pt x="11801246" y="2047189"/>
                  </a:lnTo>
                  <a:lnTo>
                    <a:pt x="11805450" y="2040940"/>
                  </a:lnTo>
                  <a:lnTo>
                    <a:pt x="11807000" y="2033295"/>
                  </a:lnTo>
                  <a:close/>
                </a:path>
                <a:path w="14841219" h="10718800" extrusionOk="0">
                  <a:moveTo>
                    <a:pt x="11807000" y="1933194"/>
                  </a:moveTo>
                  <a:lnTo>
                    <a:pt x="11805450" y="1925548"/>
                  </a:lnTo>
                  <a:lnTo>
                    <a:pt x="11801246" y="1919312"/>
                  </a:lnTo>
                  <a:lnTo>
                    <a:pt x="11794998" y="1915096"/>
                  </a:lnTo>
                  <a:lnTo>
                    <a:pt x="11787353" y="1913547"/>
                  </a:lnTo>
                  <a:lnTo>
                    <a:pt x="11779707" y="1915096"/>
                  </a:lnTo>
                  <a:lnTo>
                    <a:pt x="11773459" y="1919312"/>
                  </a:lnTo>
                  <a:lnTo>
                    <a:pt x="11769242" y="1925548"/>
                  </a:lnTo>
                  <a:lnTo>
                    <a:pt x="11767706" y="1933194"/>
                  </a:lnTo>
                  <a:lnTo>
                    <a:pt x="11769242" y="1940839"/>
                  </a:lnTo>
                  <a:lnTo>
                    <a:pt x="11773459" y="1947087"/>
                  </a:lnTo>
                  <a:lnTo>
                    <a:pt x="11779707" y="1951304"/>
                  </a:lnTo>
                  <a:lnTo>
                    <a:pt x="11787353" y="1952840"/>
                  </a:lnTo>
                  <a:lnTo>
                    <a:pt x="11794998" y="1951304"/>
                  </a:lnTo>
                  <a:lnTo>
                    <a:pt x="11801246" y="1947087"/>
                  </a:lnTo>
                  <a:lnTo>
                    <a:pt x="11805450" y="1940839"/>
                  </a:lnTo>
                  <a:lnTo>
                    <a:pt x="11807000" y="1933194"/>
                  </a:lnTo>
                  <a:close/>
                </a:path>
                <a:path w="14841219" h="10718800" extrusionOk="0">
                  <a:moveTo>
                    <a:pt x="11807000" y="1833092"/>
                  </a:moveTo>
                  <a:lnTo>
                    <a:pt x="11805450" y="1825447"/>
                  </a:lnTo>
                  <a:lnTo>
                    <a:pt x="11801246" y="1819211"/>
                  </a:lnTo>
                  <a:lnTo>
                    <a:pt x="11794998" y="1815007"/>
                  </a:lnTo>
                  <a:lnTo>
                    <a:pt x="11787353" y="1813458"/>
                  </a:lnTo>
                  <a:lnTo>
                    <a:pt x="11779707" y="1815007"/>
                  </a:lnTo>
                  <a:lnTo>
                    <a:pt x="11773459" y="1819211"/>
                  </a:lnTo>
                  <a:lnTo>
                    <a:pt x="11769242" y="1825447"/>
                  </a:lnTo>
                  <a:lnTo>
                    <a:pt x="11767706" y="1833092"/>
                  </a:lnTo>
                  <a:lnTo>
                    <a:pt x="11769242" y="1840738"/>
                  </a:lnTo>
                  <a:lnTo>
                    <a:pt x="11773459" y="1846999"/>
                  </a:lnTo>
                  <a:lnTo>
                    <a:pt x="11779707" y="1851202"/>
                  </a:lnTo>
                  <a:lnTo>
                    <a:pt x="11787353" y="1852752"/>
                  </a:lnTo>
                  <a:lnTo>
                    <a:pt x="11794998" y="1851202"/>
                  </a:lnTo>
                  <a:lnTo>
                    <a:pt x="11801246" y="1846999"/>
                  </a:lnTo>
                  <a:lnTo>
                    <a:pt x="11805450" y="1840738"/>
                  </a:lnTo>
                  <a:lnTo>
                    <a:pt x="11807000" y="1833092"/>
                  </a:lnTo>
                  <a:close/>
                </a:path>
                <a:path w="14841219" h="10718800" extrusionOk="0">
                  <a:moveTo>
                    <a:pt x="11807000" y="1733016"/>
                  </a:moveTo>
                  <a:lnTo>
                    <a:pt x="11805450" y="1725358"/>
                  </a:lnTo>
                  <a:lnTo>
                    <a:pt x="11801246" y="1719122"/>
                  </a:lnTo>
                  <a:lnTo>
                    <a:pt x="11794998" y="1714906"/>
                  </a:lnTo>
                  <a:lnTo>
                    <a:pt x="11787353" y="1713369"/>
                  </a:lnTo>
                  <a:lnTo>
                    <a:pt x="11779695" y="1714906"/>
                  </a:lnTo>
                  <a:lnTo>
                    <a:pt x="11773459" y="1719122"/>
                  </a:lnTo>
                  <a:lnTo>
                    <a:pt x="11769242" y="1725358"/>
                  </a:lnTo>
                  <a:lnTo>
                    <a:pt x="11767706" y="1733016"/>
                  </a:lnTo>
                  <a:lnTo>
                    <a:pt x="11769242" y="1740662"/>
                  </a:lnTo>
                  <a:lnTo>
                    <a:pt x="11773459" y="1746897"/>
                  </a:lnTo>
                  <a:lnTo>
                    <a:pt x="11779695" y="1751114"/>
                  </a:lnTo>
                  <a:lnTo>
                    <a:pt x="11787353" y="1752663"/>
                  </a:lnTo>
                  <a:lnTo>
                    <a:pt x="11794998" y="1751114"/>
                  </a:lnTo>
                  <a:lnTo>
                    <a:pt x="11801246" y="1746897"/>
                  </a:lnTo>
                  <a:lnTo>
                    <a:pt x="11805450" y="1740662"/>
                  </a:lnTo>
                  <a:lnTo>
                    <a:pt x="11807000" y="1733016"/>
                  </a:lnTo>
                  <a:close/>
                </a:path>
                <a:path w="14841219" h="10718800" extrusionOk="0">
                  <a:moveTo>
                    <a:pt x="11807000" y="1632915"/>
                  </a:moveTo>
                  <a:lnTo>
                    <a:pt x="11805450" y="1625269"/>
                  </a:lnTo>
                  <a:lnTo>
                    <a:pt x="11801246" y="1619021"/>
                  </a:lnTo>
                  <a:lnTo>
                    <a:pt x="11794998" y="1614817"/>
                  </a:lnTo>
                  <a:lnTo>
                    <a:pt x="11787353" y="1613268"/>
                  </a:lnTo>
                  <a:lnTo>
                    <a:pt x="11779695" y="1614817"/>
                  </a:lnTo>
                  <a:lnTo>
                    <a:pt x="11773459" y="1619021"/>
                  </a:lnTo>
                  <a:lnTo>
                    <a:pt x="11769242" y="1625269"/>
                  </a:lnTo>
                  <a:lnTo>
                    <a:pt x="11767706" y="1632915"/>
                  </a:lnTo>
                  <a:lnTo>
                    <a:pt x="11769242" y="1640560"/>
                  </a:lnTo>
                  <a:lnTo>
                    <a:pt x="11773459" y="1646809"/>
                  </a:lnTo>
                  <a:lnTo>
                    <a:pt x="11779695" y="1651025"/>
                  </a:lnTo>
                  <a:lnTo>
                    <a:pt x="11787353" y="1652562"/>
                  </a:lnTo>
                  <a:lnTo>
                    <a:pt x="11794998" y="1651025"/>
                  </a:lnTo>
                  <a:lnTo>
                    <a:pt x="11801246" y="1646809"/>
                  </a:lnTo>
                  <a:lnTo>
                    <a:pt x="11805450" y="1640560"/>
                  </a:lnTo>
                  <a:lnTo>
                    <a:pt x="11807000" y="1632915"/>
                  </a:lnTo>
                  <a:close/>
                </a:path>
                <a:path w="14841219" h="10718800" extrusionOk="0">
                  <a:moveTo>
                    <a:pt x="11807000" y="1532826"/>
                  </a:moveTo>
                  <a:lnTo>
                    <a:pt x="11805450" y="1525181"/>
                  </a:lnTo>
                  <a:lnTo>
                    <a:pt x="11801246" y="1518932"/>
                  </a:lnTo>
                  <a:lnTo>
                    <a:pt x="11794998" y="1514716"/>
                  </a:lnTo>
                  <a:lnTo>
                    <a:pt x="11787353" y="1513166"/>
                  </a:lnTo>
                  <a:lnTo>
                    <a:pt x="11779707" y="1514716"/>
                  </a:lnTo>
                  <a:lnTo>
                    <a:pt x="11773459" y="1518932"/>
                  </a:lnTo>
                  <a:lnTo>
                    <a:pt x="11769242" y="1525181"/>
                  </a:lnTo>
                  <a:lnTo>
                    <a:pt x="11767706" y="1532826"/>
                  </a:lnTo>
                  <a:lnTo>
                    <a:pt x="11769242" y="1540471"/>
                  </a:lnTo>
                  <a:lnTo>
                    <a:pt x="11773459" y="1546707"/>
                  </a:lnTo>
                  <a:lnTo>
                    <a:pt x="11779707" y="1550924"/>
                  </a:lnTo>
                  <a:lnTo>
                    <a:pt x="11787353" y="1552460"/>
                  </a:lnTo>
                  <a:lnTo>
                    <a:pt x="11794998" y="1550924"/>
                  </a:lnTo>
                  <a:lnTo>
                    <a:pt x="11801246" y="1546707"/>
                  </a:lnTo>
                  <a:lnTo>
                    <a:pt x="11805450" y="1540471"/>
                  </a:lnTo>
                  <a:lnTo>
                    <a:pt x="11807000" y="1532826"/>
                  </a:lnTo>
                  <a:close/>
                </a:path>
                <a:path w="14841219" h="10718800" extrusionOk="0">
                  <a:moveTo>
                    <a:pt x="11807000" y="1432712"/>
                  </a:moveTo>
                  <a:lnTo>
                    <a:pt x="11805450" y="1425067"/>
                  </a:lnTo>
                  <a:lnTo>
                    <a:pt x="11801246" y="1418831"/>
                  </a:lnTo>
                  <a:lnTo>
                    <a:pt x="11794998" y="1414627"/>
                  </a:lnTo>
                  <a:lnTo>
                    <a:pt x="11787353" y="1413078"/>
                  </a:lnTo>
                  <a:lnTo>
                    <a:pt x="11779707" y="1414627"/>
                  </a:lnTo>
                  <a:lnTo>
                    <a:pt x="11773459" y="1418831"/>
                  </a:lnTo>
                  <a:lnTo>
                    <a:pt x="11769242" y="1425067"/>
                  </a:lnTo>
                  <a:lnTo>
                    <a:pt x="11767706" y="1432712"/>
                  </a:lnTo>
                  <a:lnTo>
                    <a:pt x="11769242" y="1440357"/>
                  </a:lnTo>
                  <a:lnTo>
                    <a:pt x="11773459" y="1446606"/>
                  </a:lnTo>
                  <a:lnTo>
                    <a:pt x="11779707" y="1450809"/>
                  </a:lnTo>
                  <a:lnTo>
                    <a:pt x="11787353" y="1452359"/>
                  </a:lnTo>
                  <a:lnTo>
                    <a:pt x="11794998" y="1450809"/>
                  </a:lnTo>
                  <a:lnTo>
                    <a:pt x="11801246" y="1446606"/>
                  </a:lnTo>
                  <a:lnTo>
                    <a:pt x="11805450" y="1440357"/>
                  </a:lnTo>
                  <a:lnTo>
                    <a:pt x="11807000" y="1432712"/>
                  </a:lnTo>
                  <a:close/>
                </a:path>
                <a:path w="14841219" h="10718800" extrusionOk="0">
                  <a:moveTo>
                    <a:pt x="11807000" y="1332623"/>
                  </a:moveTo>
                  <a:lnTo>
                    <a:pt x="11805450" y="1324978"/>
                  </a:lnTo>
                  <a:lnTo>
                    <a:pt x="11801246" y="1318729"/>
                  </a:lnTo>
                  <a:lnTo>
                    <a:pt x="11794998" y="1314526"/>
                  </a:lnTo>
                  <a:lnTo>
                    <a:pt x="11787353" y="1312976"/>
                  </a:lnTo>
                  <a:lnTo>
                    <a:pt x="11779707" y="1314526"/>
                  </a:lnTo>
                  <a:lnTo>
                    <a:pt x="11773459" y="1318729"/>
                  </a:lnTo>
                  <a:lnTo>
                    <a:pt x="11769242" y="1324978"/>
                  </a:lnTo>
                  <a:lnTo>
                    <a:pt x="11767706" y="1332623"/>
                  </a:lnTo>
                  <a:lnTo>
                    <a:pt x="11769242" y="1340269"/>
                  </a:lnTo>
                  <a:lnTo>
                    <a:pt x="11773459" y="1346517"/>
                  </a:lnTo>
                  <a:lnTo>
                    <a:pt x="11779707" y="1350721"/>
                  </a:lnTo>
                  <a:lnTo>
                    <a:pt x="11787353" y="1352270"/>
                  </a:lnTo>
                  <a:lnTo>
                    <a:pt x="11794998" y="1350721"/>
                  </a:lnTo>
                  <a:lnTo>
                    <a:pt x="11801246" y="1346517"/>
                  </a:lnTo>
                  <a:lnTo>
                    <a:pt x="11805450" y="1340269"/>
                  </a:lnTo>
                  <a:lnTo>
                    <a:pt x="11807000" y="1332623"/>
                  </a:lnTo>
                  <a:close/>
                </a:path>
                <a:path w="14841219" h="10718800" extrusionOk="0">
                  <a:moveTo>
                    <a:pt x="11807000" y="1232535"/>
                  </a:moveTo>
                  <a:lnTo>
                    <a:pt x="11805450" y="1224889"/>
                  </a:lnTo>
                  <a:lnTo>
                    <a:pt x="11801246" y="1218641"/>
                  </a:lnTo>
                  <a:lnTo>
                    <a:pt x="11794998" y="1214424"/>
                  </a:lnTo>
                  <a:lnTo>
                    <a:pt x="11787353" y="1212888"/>
                  </a:lnTo>
                  <a:lnTo>
                    <a:pt x="11779707" y="1214424"/>
                  </a:lnTo>
                  <a:lnTo>
                    <a:pt x="11773459" y="1218641"/>
                  </a:lnTo>
                  <a:lnTo>
                    <a:pt x="11769242" y="1224889"/>
                  </a:lnTo>
                  <a:lnTo>
                    <a:pt x="11767706" y="1232535"/>
                  </a:lnTo>
                  <a:lnTo>
                    <a:pt x="11769242" y="1240180"/>
                  </a:lnTo>
                  <a:lnTo>
                    <a:pt x="11773459" y="1246416"/>
                  </a:lnTo>
                  <a:lnTo>
                    <a:pt x="11779707" y="1250632"/>
                  </a:lnTo>
                  <a:lnTo>
                    <a:pt x="11787353" y="1252169"/>
                  </a:lnTo>
                  <a:lnTo>
                    <a:pt x="11794998" y="1250632"/>
                  </a:lnTo>
                  <a:lnTo>
                    <a:pt x="11801246" y="1246416"/>
                  </a:lnTo>
                  <a:lnTo>
                    <a:pt x="11805450" y="1240180"/>
                  </a:lnTo>
                  <a:lnTo>
                    <a:pt x="11807000" y="1232535"/>
                  </a:lnTo>
                  <a:close/>
                </a:path>
                <a:path w="14841219" h="10718800" extrusionOk="0">
                  <a:moveTo>
                    <a:pt x="11807000" y="1132433"/>
                  </a:moveTo>
                  <a:lnTo>
                    <a:pt x="11805450" y="1124788"/>
                  </a:lnTo>
                  <a:lnTo>
                    <a:pt x="11801246" y="1118539"/>
                  </a:lnTo>
                  <a:lnTo>
                    <a:pt x="11794998" y="1114323"/>
                  </a:lnTo>
                  <a:lnTo>
                    <a:pt x="11787353" y="1112786"/>
                  </a:lnTo>
                  <a:lnTo>
                    <a:pt x="11779707" y="1114323"/>
                  </a:lnTo>
                  <a:lnTo>
                    <a:pt x="11773459" y="1118539"/>
                  </a:lnTo>
                  <a:lnTo>
                    <a:pt x="11769242" y="1124788"/>
                  </a:lnTo>
                  <a:lnTo>
                    <a:pt x="11767706" y="1132433"/>
                  </a:lnTo>
                  <a:lnTo>
                    <a:pt x="11769242" y="1140079"/>
                  </a:lnTo>
                  <a:lnTo>
                    <a:pt x="11773459" y="1146327"/>
                  </a:lnTo>
                  <a:lnTo>
                    <a:pt x="11779707" y="1150531"/>
                  </a:lnTo>
                  <a:lnTo>
                    <a:pt x="11787353" y="1152080"/>
                  </a:lnTo>
                  <a:lnTo>
                    <a:pt x="11794998" y="1150531"/>
                  </a:lnTo>
                  <a:lnTo>
                    <a:pt x="11801246" y="1146327"/>
                  </a:lnTo>
                  <a:lnTo>
                    <a:pt x="11805450" y="1140079"/>
                  </a:lnTo>
                  <a:lnTo>
                    <a:pt x="11807000" y="1132433"/>
                  </a:lnTo>
                  <a:close/>
                </a:path>
                <a:path w="14841219" h="10718800" extrusionOk="0">
                  <a:moveTo>
                    <a:pt x="11807000" y="1032332"/>
                  </a:moveTo>
                  <a:lnTo>
                    <a:pt x="11805450" y="1024686"/>
                  </a:lnTo>
                  <a:lnTo>
                    <a:pt x="11801246" y="1018438"/>
                  </a:lnTo>
                  <a:lnTo>
                    <a:pt x="11794998" y="1014234"/>
                  </a:lnTo>
                  <a:lnTo>
                    <a:pt x="11787353" y="1012685"/>
                  </a:lnTo>
                  <a:lnTo>
                    <a:pt x="11779707" y="1014234"/>
                  </a:lnTo>
                  <a:lnTo>
                    <a:pt x="11773459" y="1018438"/>
                  </a:lnTo>
                  <a:lnTo>
                    <a:pt x="11769242" y="1024686"/>
                  </a:lnTo>
                  <a:lnTo>
                    <a:pt x="11767706" y="1032332"/>
                  </a:lnTo>
                  <a:lnTo>
                    <a:pt x="11769242" y="1039977"/>
                  </a:lnTo>
                  <a:lnTo>
                    <a:pt x="11773459" y="1046226"/>
                  </a:lnTo>
                  <a:lnTo>
                    <a:pt x="11779707" y="1050429"/>
                  </a:lnTo>
                  <a:lnTo>
                    <a:pt x="11787353" y="1051966"/>
                  </a:lnTo>
                  <a:lnTo>
                    <a:pt x="11794998" y="1050429"/>
                  </a:lnTo>
                  <a:lnTo>
                    <a:pt x="11801246" y="1046226"/>
                  </a:lnTo>
                  <a:lnTo>
                    <a:pt x="11805450" y="1039977"/>
                  </a:lnTo>
                  <a:lnTo>
                    <a:pt x="11807000" y="1032332"/>
                  </a:lnTo>
                  <a:close/>
                </a:path>
                <a:path w="14841219" h="10718800" extrusionOk="0">
                  <a:moveTo>
                    <a:pt x="11807000" y="932230"/>
                  </a:moveTo>
                  <a:lnTo>
                    <a:pt x="11805450" y="924585"/>
                  </a:lnTo>
                  <a:lnTo>
                    <a:pt x="11801246" y="918337"/>
                  </a:lnTo>
                  <a:lnTo>
                    <a:pt x="11794998" y="914120"/>
                  </a:lnTo>
                  <a:lnTo>
                    <a:pt x="11787353" y="912583"/>
                  </a:lnTo>
                  <a:lnTo>
                    <a:pt x="11779707" y="914120"/>
                  </a:lnTo>
                  <a:lnTo>
                    <a:pt x="11773459" y="918337"/>
                  </a:lnTo>
                  <a:lnTo>
                    <a:pt x="11769242" y="924585"/>
                  </a:lnTo>
                  <a:lnTo>
                    <a:pt x="11767706" y="932230"/>
                  </a:lnTo>
                  <a:lnTo>
                    <a:pt x="11769242" y="939888"/>
                  </a:lnTo>
                  <a:lnTo>
                    <a:pt x="11773459" y="946124"/>
                  </a:lnTo>
                  <a:lnTo>
                    <a:pt x="11779707" y="950341"/>
                  </a:lnTo>
                  <a:lnTo>
                    <a:pt x="11787353" y="951890"/>
                  </a:lnTo>
                  <a:lnTo>
                    <a:pt x="11794998" y="950341"/>
                  </a:lnTo>
                  <a:lnTo>
                    <a:pt x="11801246" y="946124"/>
                  </a:lnTo>
                  <a:lnTo>
                    <a:pt x="11805450" y="939888"/>
                  </a:lnTo>
                  <a:lnTo>
                    <a:pt x="11807000" y="932230"/>
                  </a:lnTo>
                  <a:close/>
                </a:path>
                <a:path w="14841219" h="10718800" extrusionOk="0">
                  <a:moveTo>
                    <a:pt x="11807000" y="832142"/>
                  </a:moveTo>
                  <a:lnTo>
                    <a:pt x="11805450" y="824496"/>
                  </a:lnTo>
                  <a:lnTo>
                    <a:pt x="11801246" y="818248"/>
                  </a:lnTo>
                  <a:lnTo>
                    <a:pt x="11794998" y="814044"/>
                  </a:lnTo>
                  <a:lnTo>
                    <a:pt x="11787353" y="812495"/>
                  </a:lnTo>
                  <a:lnTo>
                    <a:pt x="11779707" y="814044"/>
                  </a:lnTo>
                  <a:lnTo>
                    <a:pt x="11773459" y="818248"/>
                  </a:lnTo>
                  <a:lnTo>
                    <a:pt x="11769242" y="824496"/>
                  </a:lnTo>
                  <a:lnTo>
                    <a:pt x="11767706" y="832142"/>
                  </a:lnTo>
                  <a:lnTo>
                    <a:pt x="11769242" y="839787"/>
                  </a:lnTo>
                  <a:lnTo>
                    <a:pt x="11773459" y="846035"/>
                  </a:lnTo>
                  <a:lnTo>
                    <a:pt x="11779707" y="850252"/>
                  </a:lnTo>
                  <a:lnTo>
                    <a:pt x="11787353" y="851789"/>
                  </a:lnTo>
                  <a:lnTo>
                    <a:pt x="11794998" y="850252"/>
                  </a:lnTo>
                  <a:lnTo>
                    <a:pt x="11801246" y="846035"/>
                  </a:lnTo>
                  <a:lnTo>
                    <a:pt x="11805450" y="839787"/>
                  </a:lnTo>
                  <a:lnTo>
                    <a:pt x="11807000" y="832142"/>
                  </a:lnTo>
                  <a:close/>
                </a:path>
                <a:path w="14841219" h="10718800" extrusionOk="0">
                  <a:moveTo>
                    <a:pt x="11807000" y="732040"/>
                  </a:moveTo>
                  <a:lnTo>
                    <a:pt x="11805450" y="724395"/>
                  </a:lnTo>
                  <a:lnTo>
                    <a:pt x="11801246" y="718159"/>
                  </a:lnTo>
                  <a:lnTo>
                    <a:pt x="11794998" y="713943"/>
                  </a:lnTo>
                  <a:lnTo>
                    <a:pt x="11787353" y="712406"/>
                  </a:lnTo>
                  <a:lnTo>
                    <a:pt x="11779707" y="713943"/>
                  </a:lnTo>
                  <a:lnTo>
                    <a:pt x="11773459" y="718159"/>
                  </a:lnTo>
                  <a:lnTo>
                    <a:pt x="11769242" y="724395"/>
                  </a:lnTo>
                  <a:lnTo>
                    <a:pt x="11767706" y="732040"/>
                  </a:lnTo>
                  <a:lnTo>
                    <a:pt x="11769242" y="739698"/>
                  </a:lnTo>
                  <a:lnTo>
                    <a:pt x="11773459" y="745934"/>
                  </a:lnTo>
                  <a:lnTo>
                    <a:pt x="11779707" y="750150"/>
                  </a:lnTo>
                  <a:lnTo>
                    <a:pt x="11787353" y="751687"/>
                  </a:lnTo>
                  <a:lnTo>
                    <a:pt x="11794998" y="750150"/>
                  </a:lnTo>
                  <a:lnTo>
                    <a:pt x="11801246" y="745934"/>
                  </a:lnTo>
                  <a:lnTo>
                    <a:pt x="11805450" y="739698"/>
                  </a:lnTo>
                  <a:lnTo>
                    <a:pt x="11807000" y="732040"/>
                  </a:lnTo>
                  <a:close/>
                </a:path>
                <a:path w="14841219" h="10718800" extrusionOk="0">
                  <a:moveTo>
                    <a:pt x="11807000" y="631952"/>
                  </a:moveTo>
                  <a:lnTo>
                    <a:pt x="11805450" y="624293"/>
                  </a:lnTo>
                  <a:lnTo>
                    <a:pt x="11801246" y="618058"/>
                  </a:lnTo>
                  <a:lnTo>
                    <a:pt x="11794998" y="613854"/>
                  </a:lnTo>
                  <a:lnTo>
                    <a:pt x="11787353" y="612305"/>
                  </a:lnTo>
                  <a:lnTo>
                    <a:pt x="11779707" y="613854"/>
                  </a:lnTo>
                  <a:lnTo>
                    <a:pt x="11773459" y="618058"/>
                  </a:lnTo>
                  <a:lnTo>
                    <a:pt x="11769242" y="624293"/>
                  </a:lnTo>
                  <a:lnTo>
                    <a:pt x="11767706" y="631952"/>
                  </a:lnTo>
                  <a:lnTo>
                    <a:pt x="11769242" y="639597"/>
                  </a:lnTo>
                  <a:lnTo>
                    <a:pt x="11773459" y="645845"/>
                  </a:lnTo>
                  <a:lnTo>
                    <a:pt x="11779707" y="650049"/>
                  </a:lnTo>
                  <a:lnTo>
                    <a:pt x="11787353" y="651586"/>
                  </a:lnTo>
                  <a:lnTo>
                    <a:pt x="11794998" y="650049"/>
                  </a:lnTo>
                  <a:lnTo>
                    <a:pt x="11801246" y="645845"/>
                  </a:lnTo>
                  <a:lnTo>
                    <a:pt x="11805450" y="639597"/>
                  </a:lnTo>
                  <a:lnTo>
                    <a:pt x="11807000" y="631952"/>
                  </a:lnTo>
                  <a:close/>
                </a:path>
                <a:path w="14841219" h="10718800" extrusionOk="0">
                  <a:moveTo>
                    <a:pt x="11807000" y="531850"/>
                  </a:moveTo>
                  <a:lnTo>
                    <a:pt x="11805450" y="524205"/>
                  </a:lnTo>
                  <a:lnTo>
                    <a:pt x="11801246" y="517956"/>
                  </a:lnTo>
                  <a:lnTo>
                    <a:pt x="11794998" y="513753"/>
                  </a:lnTo>
                  <a:lnTo>
                    <a:pt x="11787353" y="512203"/>
                  </a:lnTo>
                  <a:lnTo>
                    <a:pt x="11779707" y="513753"/>
                  </a:lnTo>
                  <a:lnTo>
                    <a:pt x="11773459" y="517956"/>
                  </a:lnTo>
                  <a:lnTo>
                    <a:pt x="11769242" y="524205"/>
                  </a:lnTo>
                  <a:lnTo>
                    <a:pt x="11767706" y="531850"/>
                  </a:lnTo>
                  <a:lnTo>
                    <a:pt x="11769242" y="539496"/>
                  </a:lnTo>
                  <a:lnTo>
                    <a:pt x="11773459" y="545744"/>
                  </a:lnTo>
                  <a:lnTo>
                    <a:pt x="11779707" y="549948"/>
                  </a:lnTo>
                  <a:lnTo>
                    <a:pt x="11787353" y="551497"/>
                  </a:lnTo>
                  <a:lnTo>
                    <a:pt x="11794998" y="549948"/>
                  </a:lnTo>
                  <a:lnTo>
                    <a:pt x="11801246" y="545744"/>
                  </a:lnTo>
                  <a:lnTo>
                    <a:pt x="11805450" y="539496"/>
                  </a:lnTo>
                  <a:lnTo>
                    <a:pt x="11807000" y="531850"/>
                  </a:lnTo>
                  <a:close/>
                </a:path>
                <a:path w="14841219" h="10718800" extrusionOk="0">
                  <a:moveTo>
                    <a:pt x="11807000" y="431761"/>
                  </a:moveTo>
                  <a:lnTo>
                    <a:pt x="11805450" y="424116"/>
                  </a:lnTo>
                  <a:lnTo>
                    <a:pt x="11801246" y="417868"/>
                  </a:lnTo>
                  <a:lnTo>
                    <a:pt x="11794998" y="413651"/>
                  </a:lnTo>
                  <a:lnTo>
                    <a:pt x="11787353" y="412115"/>
                  </a:lnTo>
                  <a:lnTo>
                    <a:pt x="11779707" y="413651"/>
                  </a:lnTo>
                  <a:lnTo>
                    <a:pt x="11773459" y="417868"/>
                  </a:lnTo>
                  <a:lnTo>
                    <a:pt x="11769242" y="424116"/>
                  </a:lnTo>
                  <a:lnTo>
                    <a:pt x="11767706" y="431761"/>
                  </a:lnTo>
                  <a:lnTo>
                    <a:pt x="11769242" y="439407"/>
                  </a:lnTo>
                  <a:lnTo>
                    <a:pt x="11773459" y="445643"/>
                  </a:lnTo>
                  <a:lnTo>
                    <a:pt x="11779707" y="449859"/>
                  </a:lnTo>
                  <a:lnTo>
                    <a:pt x="11787353" y="451396"/>
                  </a:lnTo>
                  <a:lnTo>
                    <a:pt x="11794998" y="449859"/>
                  </a:lnTo>
                  <a:lnTo>
                    <a:pt x="11801246" y="445643"/>
                  </a:lnTo>
                  <a:lnTo>
                    <a:pt x="11805450" y="439407"/>
                  </a:lnTo>
                  <a:lnTo>
                    <a:pt x="11807000" y="431761"/>
                  </a:lnTo>
                  <a:close/>
                </a:path>
                <a:path w="14841219" h="10718800" extrusionOk="0">
                  <a:moveTo>
                    <a:pt x="11807000" y="331673"/>
                  </a:moveTo>
                  <a:lnTo>
                    <a:pt x="11805450" y="324015"/>
                  </a:lnTo>
                  <a:lnTo>
                    <a:pt x="11801246" y="317779"/>
                  </a:lnTo>
                  <a:lnTo>
                    <a:pt x="11794998" y="313575"/>
                  </a:lnTo>
                  <a:lnTo>
                    <a:pt x="11787353" y="312026"/>
                  </a:lnTo>
                  <a:lnTo>
                    <a:pt x="11779707" y="313575"/>
                  </a:lnTo>
                  <a:lnTo>
                    <a:pt x="11773459" y="317779"/>
                  </a:lnTo>
                  <a:lnTo>
                    <a:pt x="11769242" y="324015"/>
                  </a:lnTo>
                  <a:lnTo>
                    <a:pt x="11767706" y="331673"/>
                  </a:lnTo>
                  <a:lnTo>
                    <a:pt x="11769242" y="339318"/>
                  </a:lnTo>
                  <a:lnTo>
                    <a:pt x="11773459" y="345554"/>
                  </a:lnTo>
                  <a:lnTo>
                    <a:pt x="11779707" y="349770"/>
                  </a:lnTo>
                  <a:lnTo>
                    <a:pt x="11787353" y="351307"/>
                  </a:lnTo>
                  <a:lnTo>
                    <a:pt x="11794998" y="349770"/>
                  </a:lnTo>
                  <a:lnTo>
                    <a:pt x="11801246" y="345554"/>
                  </a:lnTo>
                  <a:lnTo>
                    <a:pt x="11805450" y="339318"/>
                  </a:lnTo>
                  <a:lnTo>
                    <a:pt x="11807000" y="331673"/>
                  </a:lnTo>
                  <a:close/>
                </a:path>
                <a:path w="14841219" h="10718800" extrusionOk="0">
                  <a:moveTo>
                    <a:pt x="11807000" y="231559"/>
                  </a:moveTo>
                  <a:lnTo>
                    <a:pt x="11805450" y="223926"/>
                  </a:lnTo>
                  <a:lnTo>
                    <a:pt x="11801246" y="217678"/>
                  </a:lnTo>
                  <a:lnTo>
                    <a:pt x="11794998" y="213474"/>
                  </a:lnTo>
                  <a:lnTo>
                    <a:pt x="11787353" y="211924"/>
                  </a:lnTo>
                  <a:lnTo>
                    <a:pt x="11779707" y="213474"/>
                  </a:lnTo>
                  <a:lnTo>
                    <a:pt x="11773459" y="217678"/>
                  </a:lnTo>
                  <a:lnTo>
                    <a:pt x="11769242" y="223926"/>
                  </a:lnTo>
                  <a:lnTo>
                    <a:pt x="11767706" y="231559"/>
                  </a:lnTo>
                  <a:lnTo>
                    <a:pt x="11769242" y="239204"/>
                  </a:lnTo>
                  <a:lnTo>
                    <a:pt x="11773459" y="245452"/>
                  </a:lnTo>
                  <a:lnTo>
                    <a:pt x="11779707" y="249669"/>
                  </a:lnTo>
                  <a:lnTo>
                    <a:pt x="11787353" y="251218"/>
                  </a:lnTo>
                  <a:lnTo>
                    <a:pt x="11794998" y="249669"/>
                  </a:lnTo>
                  <a:lnTo>
                    <a:pt x="11801246" y="245452"/>
                  </a:lnTo>
                  <a:lnTo>
                    <a:pt x="11805450" y="239204"/>
                  </a:lnTo>
                  <a:lnTo>
                    <a:pt x="11807000" y="231559"/>
                  </a:lnTo>
                  <a:close/>
                </a:path>
                <a:path w="14841219" h="10718800" extrusionOk="0">
                  <a:moveTo>
                    <a:pt x="11880990" y="3980510"/>
                  </a:moveTo>
                  <a:lnTo>
                    <a:pt x="11879440" y="3972864"/>
                  </a:lnTo>
                  <a:lnTo>
                    <a:pt x="11875237" y="3966616"/>
                  </a:lnTo>
                  <a:lnTo>
                    <a:pt x="11869001" y="3962412"/>
                  </a:lnTo>
                  <a:lnTo>
                    <a:pt x="11861343" y="3960863"/>
                  </a:lnTo>
                  <a:lnTo>
                    <a:pt x="11853697" y="3962412"/>
                  </a:lnTo>
                  <a:lnTo>
                    <a:pt x="11847449" y="3966616"/>
                  </a:lnTo>
                  <a:lnTo>
                    <a:pt x="11843245" y="3972864"/>
                  </a:lnTo>
                  <a:lnTo>
                    <a:pt x="11841696" y="3980510"/>
                  </a:lnTo>
                  <a:lnTo>
                    <a:pt x="11843245" y="3988155"/>
                  </a:lnTo>
                  <a:lnTo>
                    <a:pt x="11847449" y="3994404"/>
                  </a:lnTo>
                  <a:lnTo>
                    <a:pt x="11853697" y="3998607"/>
                  </a:lnTo>
                  <a:lnTo>
                    <a:pt x="11861343" y="4000157"/>
                  </a:lnTo>
                  <a:lnTo>
                    <a:pt x="11869001" y="3998607"/>
                  </a:lnTo>
                  <a:lnTo>
                    <a:pt x="11875237" y="3994404"/>
                  </a:lnTo>
                  <a:lnTo>
                    <a:pt x="11879440" y="3988155"/>
                  </a:lnTo>
                  <a:lnTo>
                    <a:pt x="11880990" y="3980510"/>
                  </a:lnTo>
                  <a:close/>
                </a:path>
                <a:path w="14841219" h="10718800" extrusionOk="0">
                  <a:moveTo>
                    <a:pt x="11880990" y="3880421"/>
                  </a:moveTo>
                  <a:lnTo>
                    <a:pt x="11879440" y="3872776"/>
                  </a:lnTo>
                  <a:lnTo>
                    <a:pt x="11875237" y="3866527"/>
                  </a:lnTo>
                  <a:lnTo>
                    <a:pt x="11869001" y="3862311"/>
                  </a:lnTo>
                  <a:lnTo>
                    <a:pt x="11861343" y="3860762"/>
                  </a:lnTo>
                  <a:lnTo>
                    <a:pt x="11853697" y="3862311"/>
                  </a:lnTo>
                  <a:lnTo>
                    <a:pt x="11847449" y="3866527"/>
                  </a:lnTo>
                  <a:lnTo>
                    <a:pt x="11843245" y="3872776"/>
                  </a:lnTo>
                  <a:lnTo>
                    <a:pt x="11841696" y="3880421"/>
                  </a:lnTo>
                  <a:lnTo>
                    <a:pt x="11843245" y="3888067"/>
                  </a:lnTo>
                  <a:lnTo>
                    <a:pt x="11847449" y="3894302"/>
                  </a:lnTo>
                  <a:lnTo>
                    <a:pt x="11853697" y="3898519"/>
                  </a:lnTo>
                  <a:lnTo>
                    <a:pt x="11861343" y="3900055"/>
                  </a:lnTo>
                  <a:lnTo>
                    <a:pt x="11869001" y="3898519"/>
                  </a:lnTo>
                  <a:lnTo>
                    <a:pt x="11875237" y="3894302"/>
                  </a:lnTo>
                  <a:lnTo>
                    <a:pt x="11879440" y="3888067"/>
                  </a:lnTo>
                  <a:lnTo>
                    <a:pt x="11880990" y="3880421"/>
                  </a:lnTo>
                  <a:close/>
                </a:path>
                <a:path w="14841219" h="10718800" extrusionOk="0">
                  <a:moveTo>
                    <a:pt x="11880990" y="3780320"/>
                  </a:moveTo>
                  <a:lnTo>
                    <a:pt x="11879440" y="3772674"/>
                  </a:lnTo>
                  <a:lnTo>
                    <a:pt x="11875237" y="3766426"/>
                  </a:lnTo>
                  <a:lnTo>
                    <a:pt x="11869001" y="3762210"/>
                  </a:lnTo>
                  <a:lnTo>
                    <a:pt x="11861343" y="3760673"/>
                  </a:lnTo>
                  <a:lnTo>
                    <a:pt x="11853697" y="3762210"/>
                  </a:lnTo>
                  <a:lnTo>
                    <a:pt x="11847449" y="3766426"/>
                  </a:lnTo>
                  <a:lnTo>
                    <a:pt x="11843245" y="3772674"/>
                  </a:lnTo>
                  <a:lnTo>
                    <a:pt x="11841696" y="3780320"/>
                  </a:lnTo>
                  <a:lnTo>
                    <a:pt x="11843245" y="3787965"/>
                  </a:lnTo>
                  <a:lnTo>
                    <a:pt x="11847449" y="3794214"/>
                  </a:lnTo>
                  <a:lnTo>
                    <a:pt x="11853697" y="3798417"/>
                  </a:lnTo>
                  <a:lnTo>
                    <a:pt x="11861343" y="3799967"/>
                  </a:lnTo>
                  <a:lnTo>
                    <a:pt x="11869001" y="3798417"/>
                  </a:lnTo>
                  <a:lnTo>
                    <a:pt x="11875237" y="3794214"/>
                  </a:lnTo>
                  <a:lnTo>
                    <a:pt x="11879440" y="3787965"/>
                  </a:lnTo>
                  <a:lnTo>
                    <a:pt x="11880990" y="3780320"/>
                  </a:lnTo>
                  <a:close/>
                </a:path>
                <a:path w="14841219" h="10718800" extrusionOk="0">
                  <a:moveTo>
                    <a:pt x="11880990" y="3680218"/>
                  </a:moveTo>
                  <a:lnTo>
                    <a:pt x="11879440" y="3672586"/>
                  </a:lnTo>
                  <a:lnTo>
                    <a:pt x="11875237" y="3666337"/>
                  </a:lnTo>
                  <a:lnTo>
                    <a:pt x="11869001" y="3662121"/>
                  </a:lnTo>
                  <a:lnTo>
                    <a:pt x="11861343" y="3660571"/>
                  </a:lnTo>
                  <a:lnTo>
                    <a:pt x="11853697" y="3662121"/>
                  </a:lnTo>
                  <a:lnTo>
                    <a:pt x="11847449" y="3666337"/>
                  </a:lnTo>
                  <a:lnTo>
                    <a:pt x="11843245" y="3672586"/>
                  </a:lnTo>
                  <a:lnTo>
                    <a:pt x="11841696" y="3680218"/>
                  </a:lnTo>
                  <a:lnTo>
                    <a:pt x="11843245" y="3687864"/>
                  </a:lnTo>
                  <a:lnTo>
                    <a:pt x="11847449" y="3694112"/>
                  </a:lnTo>
                  <a:lnTo>
                    <a:pt x="11853697" y="3698329"/>
                  </a:lnTo>
                  <a:lnTo>
                    <a:pt x="11861343" y="3699865"/>
                  </a:lnTo>
                  <a:lnTo>
                    <a:pt x="11869001" y="3698329"/>
                  </a:lnTo>
                  <a:lnTo>
                    <a:pt x="11875237" y="3694112"/>
                  </a:lnTo>
                  <a:lnTo>
                    <a:pt x="11879440" y="3687864"/>
                  </a:lnTo>
                  <a:lnTo>
                    <a:pt x="11880990" y="3680218"/>
                  </a:lnTo>
                  <a:close/>
                </a:path>
                <a:path w="14841219" h="10718800" extrusionOk="0">
                  <a:moveTo>
                    <a:pt x="11880990" y="3580117"/>
                  </a:moveTo>
                  <a:lnTo>
                    <a:pt x="11879440" y="3572472"/>
                  </a:lnTo>
                  <a:lnTo>
                    <a:pt x="11875237" y="3566236"/>
                  </a:lnTo>
                  <a:lnTo>
                    <a:pt x="11869001" y="3562019"/>
                  </a:lnTo>
                  <a:lnTo>
                    <a:pt x="11861343" y="3560483"/>
                  </a:lnTo>
                  <a:lnTo>
                    <a:pt x="11853697" y="3562019"/>
                  </a:lnTo>
                  <a:lnTo>
                    <a:pt x="11847449" y="3566236"/>
                  </a:lnTo>
                  <a:lnTo>
                    <a:pt x="11843245" y="3572472"/>
                  </a:lnTo>
                  <a:lnTo>
                    <a:pt x="11841696" y="3580117"/>
                  </a:lnTo>
                  <a:lnTo>
                    <a:pt x="11843245" y="3587775"/>
                  </a:lnTo>
                  <a:lnTo>
                    <a:pt x="11847449" y="3594023"/>
                  </a:lnTo>
                  <a:lnTo>
                    <a:pt x="11853697" y="3598240"/>
                  </a:lnTo>
                  <a:lnTo>
                    <a:pt x="11861343" y="3599777"/>
                  </a:lnTo>
                  <a:lnTo>
                    <a:pt x="11869001" y="3598240"/>
                  </a:lnTo>
                  <a:lnTo>
                    <a:pt x="11875237" y="3594023"/>
                  </a:lnTo>
                  <a:lnTo>
                    <a:pt x="11879440" y="3587775"/>
                  </a:lnTo>
                  <a:lnTo>
                    <a:pt x="11880990" y="3580117"/>
                  </a:lnTo>
                  <a:close/>
                </a:path>
                <a:path w="14841219" h="10718800" extrusionOk="0">
                  <a:moveTo>
                    <a:pt x="11880990" y="3480028"/>
                  </a:moveTo>
                  <a:lnTo>
                    <a:pt x="11879440" y="3472383"/>
                  </a:lnTo>
                  <a:lnTo>
                    <a:pt x="11875237" y="3466134"/>
                  </a:lnTo>
                  <a:lnTo>
                    <a:pt x="11869001" y="3461918"/>
                  </a:lnTo>
                  <a:lnTo>
                    <a:pt x="11861343" y="3460381"/>
                  </a:lnTo>
                  <a:lnTo>
                    <a:pt x="11853697" y="3461918"/>
                  </a:lnTo>
                  <a:lnTo>
                    <a:pt x="11847449" y="3466134"/>
                  </a:lnTo>
                  <a:lnTo>
                    <a:pt x="11843245" y="3472383"/>
                  </a:lnTo>
                  <a:lnTo>
                    <a:pt x="11841696" y="3480028"/>
                  </a:lnTo>
                  <a:lnTo>
                    <a:pt x="11843245" y="3487674"/>
                  </a:lnTo>
                  <a:lnTo>
                    <a:pt x="11847449" y="3493922"/>
                  </a:lnTo>
                  <a:lnTo>
                    <a:pt x="11853697" y="3498126"/>
                  </a:lnTo>
                  <a:lnTo>
                    <a:pt x="11861343" y="3499675"/>
                  </a:lnTo>
                  <a:lnTo>
                    <a:pt x="11869001" y="3498126"/>
                  </a:lnTo>
                  <a:lnTo>
                    <a:pt x="11875237" y="3493922"/>
                  </a:lnTo>
                  <a:lnTo>
                    <a:pt x="11879440" y="3487674"/>
                  </a:lnTo>
                  <a:lnTo>
                    <a:pt x="11880990" y="3480028"/>
                  </a:lnTo>
                  <a:close/>
                </a:path>
                <a:path w="14841219" h="10718800" extrusionOk="0">
                  <a:moveTo>
                    <a:pt x="11880990" y="3379940"/>
                  </a:moveTo>
                  <a:lnTo>
                    <a:pt x="11879440" y="3372281"/>
                  </a:lnTo>
                  <a:lnTo>
                    <a:pt x="11875237" y="3366046"/>
                  </a:lnTo>
                  <a:lnTo>
                    <a:pt x="11869001" y="3361829"/>
                  </a:lnTo>
                  <a:lnTo>
                    <a:pt x="11861343" y="3360280"/>
                  </a:lnTo>
                  <a:lnTo>
                    <a:pt x="11853697" y="3361829"/>
                  </a:lnTo>
                  <a:lnTo>
                    <a:pt x="11847449" y="3366046"/>
                  </a:lnTo>
                  <a:lnTo>
                    <a:pt x="11843245" y="3372281"/>
                  </a:lnTo>
                  <a:lnTo>
                    <a:pt x="11841696" y="3379940"/>
                  </a:lnTo>
                  <a:lnTo>
                    <a:pt x="11843245" y="3387585"/>
                  </a:lnTo>
                  <a:lnTo>
                    <a:pt x="11847449" y="3393833"/>
                  </a:lnTo>
                  <a:lnTo>
                    <a:pt x="11853697" y="3398037"/>
                  </a:lnTo>
                  <a:lnTo>
                    <a:pt x="11861343" y="3399586"/>
                  </a:lnTo>
                  <a:lnTo>
                    <a:pt x="11869001" y="3398037"/>
                  </a:lnTo>
                  <a:lnTo>
                    <a:pt x="11875237" y="3393833"/>
                  </a:lnTo>
                  <a:lnTo>
                    <a:pt x="11879440" y="3387585"/>
                  </a:lnTo>
                  <a:lnTo>
                    <a:pt x="11880990" y="3379940"/>
                  </a:lnTo>
                  <a:close/>
                </a:path>
                <a:path w="14841219" h="10718800" extrusionOk="0">
                  <a:moveTo>
                    <a:pt x="11880990" y="3279838"/>
                  </a:moveTo>
                  <a:lnTo>
                    <a:pt x="11879440" y="3272193"/>
                  </a:lnTo>
                  <a:lnTo>
                    <a:pt x="11875237" y="3265944"/>
                  </a:lnTo>
                  <a:lnTo>
                    <a:pt x="11868988" y="3261741"/>
                  </a:lnTo>
                  <a:lnTo>
                    <a:pt x="11861343" y="3260191"/>
                  </a:lnTo>
                  <a:lnTo>
                    <a:pt x="11853697" y="3261741"/>
                  </a:lnTo>
                  <a:lnTo>
                    <a:pt x="11847449" y="3265944"/>
                  </a:lnTo>
                  <a:lnTo>
                    <a:pt x="11843245" y="3272193"/>
                  </a:lnTo>
                  <a:lnTo>
                    <a:pt x="11841696" y="3279838"/>
                  </a:lnTo>
                  <a:lnTo>
                    <a:pt x="11843245" y="3287484"/>
                  </a:lnTo>
                  <a:lnTo>
                    <a:pt x="11847449" y="3293732"/>
                  </a:lnTo>
                  <a:lnTo>
                    <a:pt x="11853697" y="3297936"/>
                  </a:lnTo>
                  <a:lnTo>
                    <a:pt x="11861343" y="3299485"/>
                  </a:lnTo>
                  <a:lnTo>
                    <a:pt x="11868988" y="3297936"/>
                  </a:lnTo>
                  <a:lnTo>
                    <a:pt x="11875237" y="3293732"/>
                  </a:lnTo>
                  <a:lnTo>
                    <a:pt x="11879440" y="3287484"/>
                  </a:lnTo>
                  <a:lnTo>
                    <a:pt x="11880990" y="3279838"/>
                  </a:lnTo>
                  <a:close/>
                </a:path>
                <a:path w="14841219" h="10718800" extrusionOk="0">
                  <a:moveTo>
                    <a:pt x="11880990" y="3179737"/>
                  </a:moveTo>
                  <a:lnTo>
                    <a:pt x="11879440" y="3172091"/>
                  </a:lnTo>
                  <a:lnTo>
                    <a:pt x="11875237" y="3165856"/>
                  </a:lnTo>
                  <a:lnTo>
                    <a:pt x="11868988" y="3161639"/>
                  </a:lnTo>
                  <a:lnTo>
                    <a:pt x="11861343" y="3160090"/>
                  </a:lnTo>
                  <a:lnTo>
                    <a:pt x="11853697" y="3161639"/>
                  </a:lnTo>
                  <a:lnTo>
                    <a:pt x="11847449" y="3165856"/>
                  </a:lnTo>
                  <a:lnTo>
                    <a:pt x="11843245" y="3172091"/>
                  </a:lnTo>
                  <a:lnTo>
                    <a:pt x="11841696" y="3179737"/>
                  </a:lnTo>
                  <a:lnTo>
                    <a:pt x="11843245" y="3187395"/>
                  </a:lnTo>
                  <a:lnTo>
                    <a:pt x="11847449" y="3193631"/>
                  </a:lnTo>
                  <a:lnTo>
                    <a:pt x="11853697" y="3197847"/>
                  </a:lnTo>
                  <a:lnTo>
                    <a:pt x="11861343" y="3199384"/>
                  </a:lnTo>
                  <a:lnTo>
                    <a:pt x="11868988" y="3197847"/>
                  </a:lnTo>
                  <a:lnTo>
                    <a:pt x="11875237" y="3193631"/>
                  </a:lnTo>
                  <a:lnTo>
                    <a:pt x="11879440" y="3187395"/>
                  </a:lnTo>
                  <a:lnTo>
                    <a:pt x="11880990" y="3179737"/>
                  </a:lnTo>
                  <a:close/>
                </a:path>
                <a:path w="14841219" h="10718800" extrusionOk="0">
                  <a:moveTo>
                    <a:pt x="11880990" y="3079648"/>
                  </a:moveTo>
                  <a:lnTo>
                    <a:pt x="11879440" y="3072003"/>
                  </a:lnTo>
                  <a:lnTo>
                    <a:pt x="11875237" y="3065754"/>
                  </a:lnTo>
                  <a:lnTo>
                    <a:pt x="11869001" y="3061538"/>
                  </a:lnTo>
                  <a:lnTo>
                    <a:pt x="11861343" y="3059988"/>
                  </a:lnTo>
                  <a:lnTo>
                    <a:pt x="11853697" y="3061538"/>
                  </a:lnTo>
                  <a:lnTo>
                    <a:pt x="11847449" y="3065754"/>
                  </a:lnTo>
                  <a:lnTo>
                    <a:pt x="11843245" y="3072003"/>
                  </a:lnTo>
                  <a:lnTo>
                    <a:pt x="11841696" y="3079648"/>
                  </a:lnTo>
                  <a:lnTo>
                    <a:pt x="11843245" y="3087293"/>
                  </a:lnTo>
                  <a:lnTo>
                    <a:pt x="11847449" y="3093542"/>
                  </a:lnTo>
                  <a:lnTo>
                    <a:pt x="11853697" y="3097746"/>
                  </a:lnTo>
                  <a:lnTo>
                    <a:pt x="11861343" y="3099295"/>
                  </a:lnTo>
                  <a:lnTo>
                    <a:pt x="11869001" y="3097746"/>
                  </a:lnTo>
                  <a:lnTo>
                    <a:pt x="11875237" y="3093542"/>
                  </a:lnTo>
                  <a:lnTo>
                    <a:pt x="11879440" y="3087293"/>
                  </a:lnTo>
                  <a:lnTo>
                    <a:pt x="11880990" y="3079648"/>
                  </a:lnTo>
                  <a:close/>
                </a:path>
                <a:path w="14841219" h="10718800" extrusionOk="0">
                  <a:moveTo>
                    <a:pt x="11880990" y="2979547"/>
                  </a:moveTo>
                  <a:lnTo>
                    <a:pt x="11879440" y="2971901"/>
                  </a:lnTo>
                  <a:lnTo>
                    <a:pt x="11875237" y="2965653"/>
                  </a:lnTo>
                  <a:lnTo>
                    <a:pt x="11869001" y="2961449"/>
                  </a:lnTo>
                  <a:lnTo>
                    <a:pt x="11861343" y="2959900"/>
                  </a:lnTo>
                  <a:lnTo>
                    <a:pt x="11853697" y="2961449"/>
                  </a:lnTo>
                  <a:lnTo>
                    <a:pt x="11847449" y="2965653"/>
                  </a:lnTo>
                  <a:lnTo>
                    <a:pt x="11843245" y="2971901"/>
                  </a:lnTo>
                  <a:lnTo>
                    <a:pt x="11841696" y="2979547"/>
                  </a:lnTo>
                  <a:lnTo>
                    <a:pt x="11843245" y="2987205"/>
                  </a:lnTo>
                  <a:lnTo>
                    <a:pt x="11847449" y="2993440"/>
                  </a:lnTo>
                  <a:lnTo>
                    <a:pt x="11853697" y="2997644"/>
                  </a:lnTo>
                  <a:lnTo>
                    <a:pt x="11861343" y="2999194"/>
                  </a:lnTo>
                  <a:lnTo>
                    <a:pt x="11869001" y="2997644"/>
                  </a:lnTo>
                  <a:lnTo>
                    <a:pt x="11875237" y="2993440"/>
                  </a:lnTo>
                  <a:lnTo>
                    <a:pt x="11879440" y="2987205"/>
                  </a:lnTo>
                  <a:lnTo>
                    <a:pt x="11880990" y="2979547"/>
                  </a:lnTo>
                  <a:close/>
                </a:path>
                <a:path w="14841219" h="10718800" extrusionOk="0">
                  <a:moveTo>
                    <a:pt x="11880990" y="2879445"/>
                  </a:moveTo>
                  <a:lnTo>
                    <a:pt x="11879440" y="2871800"/>
                  </a:lnTo>
                  <a:lnTo>
                    <a:pt x="11875237" y="2865564"/>
                  </a:lnTo>
                  <a:lnTo>
                    <a:pt x="11868988" y="2861348"/>
                  </a:lnTo>
                  <a:lnTo>
                    <a:pt x="11861343" y="2859811"/>
                  </a:lnTo>
                  <a:lnTo>
                    <a:pt x="11853697" y="2861348"/>
                  </a:lnTo>
                  <a:lnTo>
                    <a:pt x="11847449" y="2865564"/>
                  </a:lnTo>
                  <a:lnTo>
                    <a:pt x="11843245" y="2871800"/>
                  </a:lnTo>
                  <a:lnTo>
                    <a:pt x="11841696" y="2879445"/>
                  </a:lnTo>
                  <a:lnTo>
                    <a:pt x="11843245" y="2887091"/>
                  </a:lnTo>
                  <a:lnTo>
                    <a:pt x="11847449" y="2893339"/>
                  </a:lnTo>
                  <a:lnTo>
                    <a:pt x="11853697" y="2897555"/>
                  </a:lnTo>
                  <a:lnTo>
                    <a:pt x="11861343" y="2899105"/>
                  </a:lnTo>
                  <a:lnTo>
                    <a:pt x="11868988" y="2897555"/>
                  </a:lnTo>
                  <a:lnTo>
                    <a:pt x="11875237" y="2893339"/>
                  </a:lnTo>
                  <a:lnTo>
                    <a:pt x="11879440" y="2887091"/>
                  </a:lnTo>
                  <a:lnTo>
                    <a:pt x="11880990" y="2879445"/>
                  </a:lnTo>
                  <a:close/>
                </a:path>
                <a:path w="14841219" h="10718800" extrusionOk="0">
                  <a:moveTo>
                    <a:pt x="11880990" y="2779357"/>
                  </a:moveTo>
                  <a:lnTo>
                    <a:pt x="11879440" y="2771711"/>
                  </a:lnTo>
                  <a:lnTo>
                    <a:pt x="11875237" y="2765463"/>
                  </a:lnTo>
                  <a:lnTo>
                    <a:pt x="11868988" y="2761259"/>
                  </a:lnTo>
                  <a:lnTo>
                    <a:pt x="11861343" y="2759710"/>
                  </a:lnTo>
                  <a:lnTo>
                    <a:pt x="11853697" y="2761259"/>
                  </a:lnTo>
                  <a:lnTo>
                    <a:pt x="11847449" y="2765463"/>
                  </a:lnTo>
                  <a:lnTo>
                    <a:pt x="11843245" y="2771711"/>
                  </a:lnTo>
                  <a:lnTo>
                    <a:pt x="11841696" y="2779357"/>
                  </a:lnTo>
                  <a:lnTo>
                    <a:pt x="11843245" y="2787002"/>
                  </a:lnTo>
                  <a:lnTo>
                    <a:pt x="11847449" y="2793250"/>
                  </a:lnTo>
                  <a:lnTo>
                    <a:pt x="11853697" y="2797454"/>
                  </a:lnTo>
                  <a:lnTo>
                    <a:pt x="11861343" y="2799003"/>
                  </a:lnTo>
                  <a:lnTo>
                    <a:pt x="11868988" y="2797454"/>
                  </a:lnTo>
                  <a:lnTo>
                    <a:pt x="11875237" y="2793250"/>
                  </a:lnTo>
                  <a:lnTo>
                    <a:pt x="11879440" y="2787002"/>
                  </a:lnTo>
                  <a:lnTo>
                    <a:pt x="11880990" y="2779357"/>
                  </a:lnTo>
                  <a:close/>
                </a:path>
                <a:path w="14841219" h="10718800" extrusionOk="0">
                  <a:moveTo>
                    <a:pt x="11880990" y="2679268"/>
                  </a:moveTo>
                  <a:lnTo>
                    <a:pt x="11879440" y="2671610"/>
                  </a:lnTo>
                  <a:lnTo>
                    <a:pt x="11875237" y="2665361"/>
                  </a:lnTo>
                  <a:lnTo>
                    <a:pt x="11868988" y="2661158"/>
                  </a:lnTo>
                  <a:lnTo>
                    <a:pt x="11861343" y="2659608"/>
                  </a:lnTo>
                  <a:lnTo>
                    <a:pt x="11853697" y="2661158"/>
                  </a:lnTo>
                  <a:lnTo>
                    <a:pt x="11847449" y="2665361"/>
                  </a:lnTo>
                  <a:lnTo>
                    <a:pt x="11843245" y="2671610"/>
                  </a:lnTo>
                  <a:lnTo>
                    <a:pt x="11841696" y="2679268"/>
                  </a:lnTo>
                  <a:lnTo>
                    <a:pt x="11843245" y="2686913"/>
                  </a:lnTo>
                  <a:lnTo>
                    <a:pt x="11847449" y="2693162"/>
                  </a:lnTo>
                  <a:lnTo>
                    <a:pt x="11853697" y="2697365"/>
                  </a:lnTo>
                  <a:lnTo>
                    <a:pt x="11861343" y="2698915"/>
                  </a:lnTo>
                  <a:lnTo>
                    <a:pt x="11868988" y="2697365"/>
                  </a:lnTo>
                  <a:lnTo>
                    <a:pt x="11875237" y="2693162"/>
                  </a:lnTo>
                  <a:lnTo>
                    <a:pt x="11879440" y="2686913"/>
                  </a:lnTo>
                  <a:lnTo>
                    <a:pt x="11880990" y="2679268"/>
                  </a:lnTo>
                  <a:close/>
                </a:path>
                <a:path w="14841219" h="10718800" extrusionOk="0">
                  <a:moveTo>
                    <a:pt x="11880990" y="2579179"/>
                  </a:moveTo>
                  <a:lnTo>
                    <a:pt x="11879440" y="2571521"/>
                  </a:lnTo>
                  <a:lnTo>
                    <a:pt x="11875237" y="2565273"/>
                  </a:lnTo>
                  <a:lnTo>
                    <a:pt x="11868988" y="2561056"/>
                  </a:lnTo>
                  <a:lnTo>
                    <a:pt x="11861343" y="2559520"/>
                  </a:lnTo>
                  <a:lnTo>
                    <a:pt x="11853697" y="2561056"/>
                  </a:lnTo>
                  <a:lnTo>
                    <a:pt x="11847449" y="2565273"/>
                  </a:lnTo>
                  <a:lnTo>
                    <a:pt x="11843245" y="2571521"/>
                  </a:lnTo>
                  <a:lnTo>
                    <a:pt x="11841696" y="2579179"/>
                  </a:lnTo>
                  <a:lnTo>
                    <a:pt x="11843245" y="2586812"/>
                  </a:lnTo>
                  <a:lnTo>
                    <a:pt x="11847449" y="2593060"/>
                  </a:lnTo>
                  <a:lnTo>
                    <a:pt x="11853697" y="2597264"/>
                  </a:lnTo>
                  <a:lnTo>
                    <a:pt x="11861343" y="2598801"/>
                  </a:lnTo>
                  <a:lnTo>
                    <a:pt x="11868988" y="2597264"/>
                  </a:lnTo>
                  <a:lnTo>
                    <a:pt x="11875237" y="2593060"/>
                  </a:lnTo>
                  <a:lnTo>
                    <a:pt x="11879440" y="2586812"/>
                  </a:lnTo>
                  <a:lnTo>
                    <a:pt x="11880990" y="2579179"/>
                  </a:lnTo>
                  <a:close/>
                </a:path>
                <a:path w="14841219" h="10718800" extrusionOk="0">
                  <a:moveTo>
                    <a:pt x="11880990" y="2479065"/>
                  </a:moveTo>
                  <a:lnTo>
                    <a:pt x="11879440" y="2471420"/>
                  </a:lnTo>
                  <a:lnTo>
                    <a:pt x="11875237" y="2465171"/>
                  </a:lnTo>
                  <a:lnTo>
                    <a:pt x="11868988" y="2460968"/>
                  </a:lnTo>
                  <a:lnTo>
                    <a:pt x="11861343" y="2459431"/>
                  </a:lnTo>
                  <a:lnTo>
                    <a:pt x="11853697" y="2460968"/>
                  </a:lnTo>
                  <a:lnTo>
                    <a:pt x="11847449" y="2465171"/>
                  </a:lnTo>
                  <a:lnTo>
                    <a:pt x="11843245" y="2471420"/>
                  </a:lnTo>
                  <a:lnTo>
                    <a:pt x="11841696" y="2479065"/>
                  </a:lnTo>
                  <a:lnTo>
                    <a:pt x="11843245" y="2486710"/>
                  </a:lnTo>
                  <a:lnTo>
                    <a:pt x="11847449" y="2492959"/>
                  </a:lnTo>
                  <a:lnTo>
                    <a:pt x="11853697" y="2497175"/>
                  </a:lnTo>
                  <a:lnTo>
                    <a:pt x="11861343" y="2498712"/>
                  </a:lnTo>
                  <a:lnTo>
                    <a:pt x="11868988" y="2497175"/>
                  </a:lnTo>
                  <a:lnTo>
                    <a:pt x="11875237" y="2492959"/>
                  </a:lnTo>
                  <a:lnTo>
                    <a:pt x="11879440" y="2486710"/>
                  </a:lnTo>
                  <a:lnTo>
                    <a:pt x="11880990" y="2479065"/>
                  </a:lnTo>
                  <a:close/>
                </a:path>
                <a:path w="14841219" h="10718800" extrusionOk="0">
                  <a:moveTo>
                    <a:pt x="11880990" y="2378976"/>
                  </a:moveTo>
                  <a:lnTo>
                    <a:pt x="11879440" y="2371331"/>
                  </a:lnTo>
                  <a:lnTo>
                    <a:pt x="11875237" y="2365083"/>
                  </a:lnTo>
                  <a:lnTo>
                    <a:pt x="11869001" y="2360879"/>
                  </a:lnTo>
                  <a:lnTo>
                    <a:pt x="11861343" y="2359329"/>
                  </a:lnTo>
                  <a:lnTo>
                    <a:pt x="11853697" y="2360879"/>
                  </a:lnTo>
                  <a:lnTo>
                    <a:pt x="11847449" y="2365083"/>
                  </a:lnTo>
                  <a:lnTo>
                    <a:pt x="11843245" y="2371331"/>
                  </a:lnTo>
                  <a:lnTo>
                    <a:pt x="11841696" y="2378976"/>
                  </a:lnTo>
                  <a:lnTo>
                    <a:pt x="11843245" y="2386622"/>
                  </a:lnTo>
                  <a:lnTo>
                    <a:pt x="11847449" y="2392870"/>
                  </a:lnTo>
                  <a:lnTo>
                    <a:pt x="11853697" y="2397074"/>
                  </a:lnTo>
                  <a:lnTo>
                    <a:pt x="11861343" y="2398611"/>
                  </a:lnTo>
                  <a:lnTo>
                    <a:pt x="11869001" y="2397074"/>
                  </a:lnTo>
                  <a:lnTo>
                    <a:pt x="11875237" y="2392870"/>
                  </a:lnTo>
                  <a:lnTo>
                    <a:pt x="11879440" y="2386622"/>
                  </a:lnTo>
                  <a:lnTo>
                    <a:pt x="11880990" y="2378976"/>
                  </a:lnTo>
                  <a:close/>
                </a:path>
                <a:path w="14841219" h="10718800" extrusionOk="0">
                  <a:moveTo>
                    <a:pt x="11880990" y="2278875"/>
                  </a:moveTo>
                  <a:lnTo>
                    <a:pt x="11879440" y="2271230"/>
                  </a:lnTo>
                  <a:lnTo>
                    <a:pt x="11875237" y="2264994"/>
                  </a:lnTo>
                  <a:lnTo>
                    <a:pt x="11869001" y="2260777"/>
                  </a:lnTo>
                  <a:lnTo>
                    <a:pt x="11861343" y="2259241"/>
                  </a:lnTo>
                  <a:lnTo>
                    <a:pt x="11853697" y="2260777"/>
                  </a:lnTo>
                  <a:lnTo>
                    <a:pt x="11847449" y="2264994"/>
                  </a:lnTo>
                  <a:lnTo>
                    <a:pt x="11843245" y="2271230"/>
                  </a:lnTo>
                  <a:lnTo>
                    <a:pt x="11841696" y="2278875"/>
                  </a:lnTo>
                  <a:lnTo>
                    <a:pt x="11843245" y="2286520"/>
                  </a:lnTo>
                  <a:lnTo>
                    <a:pt x="11847449" y="2292769"/>
                  </a:lnTo>
                  <a:lnTo>
                    <a:pt x="11853697" y="2296985"/>
                  </a:lnTo>
                  <a:lnTo>
                    <a:pt x="11861343" y="2298535"/>
                  </a:lnTo>
                  <a:lnTo>
                    <a:pt x="11869001" y="2296985"/>
                  </a:lnTo>
                  <a:lnTo>
                    <a:pt x="11875237" y="2292769"/>
                  </a:lnTo>
                  <a:lnTo>
                    <a:pt x="11879440" y="2286520"/>
                  </a:lnTo>
                  <a:lnTo>
                    <a:pt x="11880990" y="2278875"/>
                  </a:lnTo>
                  <a:close/>
                </a:path>
                <a:path w="14841219" h="10718800" extrusionOk="0">
                  <a:moveTo>
                    <a:pt x="11880990" y="2178786"/>
                  </a:moveTo>
                  <a:lnTo>
                    <a:pt x="11879440" y="2171141"/>
                  </a:lnTo>
                  <a:lnTo>
                    <a:pt x="11875237" y="2164892"/>
                  </a:lnTo>
                  <a:lnTo>
                    <a:pt x="11869001" y="2160676"/>
                  </a:lnTo>
                  <a:lnTo>
                    <a:pt x="11861343" y="2159127"/>
                  </a:lnTo>
                  <a:lnTo>
                    <a:pt x="11853697" y="2160676"/>
                  </a:lnTo>
                  <a:lnTo>
                    <a:pt x="11847449" y="2164892"/>
                  </a:lnTo>
                  <a:lnTo>
                    <a:pt x="11843245" y="2171141"/>
                  </a:lnTo>
                  <a:lnTo>
                    <a:pt x="11841696" y="2178786"/>
                  </a:lnTo>
                  <a:lnTo>
                    <a:pt x="11843245" y="2186432"/>
                  </a:lnTo>
                  <a:lnTo>
                    <a:pt x="11847449" y="2192667"/>
                  </a:lnTo>
                  <a:lnTo>
                    <a:pt x="11853697" y="2196884"/>
                  </a:lnTo>
                  <a:lnTo>
                    <a:pt x="11861343" y="2198420"/>
                  </a:lnTo>
                  <a:lnTo>
                    <a:pt x="11869001" y="2196884"/>
                  </a:lnTo>
                  <a:lnTo>
                    <a:pt x="11875237" y="2192667"/>
                  </a:lnTo>
                  <a:lnTo>
                    <a:pt x="11879440" y="2186432"/>
                  </a:lnTo>
                  <a:lnTo>
                    <a:pt x="11880990" y="2178786"/>
                  </a:lnTo>
                  <a:close/>
                </a:path>
                <a:path w="14841219" h="10718800" extrusionOk="0">
                  <a:moveTo>
                    <a:pt x="11880990" y="2078685"/>
                  </a:moveTo>
                  <a:lnTo>
                    <a:pt x="11879440" y="2071039"/>
                  </a:lnTo>
                  <a:lnTo>
                    <a:pt x="11875237" y="2064791"/>
                  </a:lnTo>
                  <a:lnTo>
                    <a:pt x="11869001" y="2060575"/>
                  </a:lnTo>
                  <a:lnTo>
                    <a:pt x="11861343" y="2059038"/>
                  </a:lnTo>
                  <a:lnTo>
                    <a:pt x="11853697" y="2060575"/>
                  </a:lnTo>
                  <a:lnTo>
                    <a:pt x="11847449" y="2064791"/>
                  </a:lnTo>
                  <a:lnTo>
                    <a:pt x="11843245" y="2071039"/>
                  </a:lnTo>
                  <a:lnTo>
                    <a:pt x="11841696" y="2078685"/>
                  </a:lnTo>
                  <a:lnTo>
                    <a:pt x="11843245" y="2086330"/>
                  </a:lnTo>
                  <a:lnTo>
                    <a:pt x="11847449" y="2092579"/>
                  </a:lnTo>
                  <a:lnTo>
                    <a:pt x="11853697" y="2096795"/>
                  </a:lnTo>
                  <a:lnTo>
                    <a:pt x="11861343" y="2098332"/>
                  </a:lnTo>
                  <a:lnTo>
                    <a:pt x="11869001" y="2096795"/>
                  </a:lnTo>
                  <a:lnTo>
                    <a:pt x="11875237" y="2092579"/>
                  </a:lnTo>
                  <a:lnTo>
                    <a:pt x="11879440" y="2086330"/>
                  </a:lnTo>
                  <a:lnTo>
                    <a:pt x="11880990" y="2078685"/>
                  </a:lnTo>
                  <a:close/>
                </a:path>
                <a:path w="14841219" h="10718800" extrusionOk="0">
                  <a:moveTo>
                    <a:pt x="11880990" y="1978583"/>
                  </a:moveTo>
                  <a:lnTo>
                    <a:pt x="11879440" y="1970938"/>
                  </a:lnTo>
                  <a:lnTo>
                    <a:pt x="11875237" y="1964690"/>
                  </a:lnTo>
                  <a:lnTo>
                    <a:pt x="11869001" y="1960473"/>
                  </a:lnTo>
                  <a:lnTo>
                    <a:pt x="11861343" y="1958924"/>
                  </a:lnTo>
                  <a:lnTo>
                    <a:pt x="11853697" y="1960473"/>
                  </a:lnTo>
                  <a:lnTo>
                    <a:pt x="11847449" y="1964690"/>
                  </a:lnTo>
                  <a:lnTo>
                    <a:pt x="11843245" y="1970938"/>
                  </a:lnTo>
                  <a:lnTo>
                    <a:pt x="11841696" y="1978583"/>
                  </a:lnTo>
                  <a:lnTo>
                    <a:pt x="11843245" y="1986241"/>
                  </a:lnTo>
                  <a:lnTo>
                    <a:pt x="11847449" y="1992477"/>
                  </a:lnTo>
                  <a:lnTo>
                    <a:pt x="11853697" y="1996694"/>
                  </a:lnTo>
                  <a:lnTo>
                    <a:pt x="11861343" y="1998243"/>
                  </a:lnTo>
                  <a:lnTo>
                    <a:pt x="11869001" y="1996694"/>
                  </a:lnTo>
                  <a:lnTo>
                    <a:pt x="11875237" y="1992477"/>
                  </a:lnTo>
                  <a:lnTo>
                    <a:pt x="11879440" y="1986241"/>
                  </a:lnTo>
                  <a:lnTo>
                    <a:pt x="11880990" y="1978583"/>
                  </a:lnTo>
                  <a:close/>
                </a:path>
                <a:path w="14841219" h="10718800" extrusionOk="0">
                  <a:moveTo>
                    <a:pt x="11880990" y="1878495"/>
                  </a:moveTo>
                  <a:lnTo>
                    <a:pt x="11879440" y="1870849"/>
                  </a:lnTo>
                  <a:lnTo>
                    <a:pt x="11875237" y="1864601"/>
                  </a:lnTo>
                  <a:lnTo>
                    <a:pt x="11869001" y="1860397"/>
                  </a:lnTo>
                  <a:lnTo>
                    <a:pt x="11861343" y="1858848"/>
                  </a:lnTo>
                  <a:lnTo>
                    <a:pt x="11853697" y="1860397"/>
                  </a:lnTo>
                  <a:lnTo>
                    <a:pt x="11847449" y="1864601"/>
                  </a:lnTo>
                  <a:lnTo>
                    <a:pt x="11843245" y="1870849"/>
                  </a:lnTo>
                  <a:lnTo>
                    <a:pt x="11841696" y="1878495"/>
                  </a:lnTo>
                  <a:lnTo>
                    <a:pt x="11843245" y="1886140"/>
                  </a:lnTo>
                  <a:lnTo>
                    <a:pt x="11847449" y="1892388"/>
                  </a:lnTo>
                  <a:lnTo>
                    <a:pt x="11853697" y="1896605"/>
                  </a:lnTo>
                  <a:lnTo>
                    <a:pt x="11861343" y="1898142"/>
                  </a:lnTo>
                  <a:lnTo>
                    <a:pt x="11869001" y="1896605"/>
                  </a:lnTo>
                  <a:lnTo>
                    <a:pt x="11875237" y="1892388"/>
                  </a:lnTo>
                  <a:lnTo>
                    <a:pt x="11879440" y="1886140"/>
                  </a:lnTo>
                  <a:lnTo>
                    <a:pt x="11880990" y="1878495"/>
                  </a:lnTo>
                  <a:close/>
                </a:path>
                <a:path w="14841219" h="10718800" extrusionOk="0">
                  <a:moveTo>
                    <a:pt x="11880990" y="1778393"/>
                  </a:moveTo>
                  <a:lnTo>
                    <a:pt x="11879440" y="1770748"/>
                  </a:lnTo>
                  <a:lnTo>
                    <a:pt x="11875237" y="1764512"/>
                  </a:lnTo>
                  <a:lnTo>
                    <a:pt x="11869001" y="1760296"/>
                  </a:lnTo>
                  <a:lnTo>
                    <a:pt x="11861343" y="1758759"/>
                  </a:lnTo>
                  <a:lnTo>
                    <a:pt x="11853697" y="1760296"/>
                  </a:lnTo>
                  <a:lnTo>
                    <a:pt x="11847449" y="1764512"/>
                  </a:lnTo>
                  <a:lnTo>
                    <a:pt x="11843245" y="1770748"/>
                  </a:lnTo>
                  <a:lnTo>
                    <a:pt x="11841696" y="1778393"/>
                  </a:lnTo>
                  <a:lnTo>
                    <a:pt x="11843245" y="1786051"/>
                  </a:lnTo>
                  <a:lnTo>
                    <a:pt x="11847449" y="1792287"/>
                  </a:lnTo>
                  <a:lnTo>
                    <a:pt x="11853697" y="1796503"/>
                  </a:lnTo>
                  <a:lnTo>
                    <a:pt x="11861343" y="1798053"/>
                  </a:lnTo>
                  <a:lnTo>
                    <a:pt x="11869001" y="1796503"/>
                  </a:lnTo>
                  <a:lnTo>
                    <a:pt x="11875237" y="1792287"/>
                  </a:lnTo>
                  <a:lnTo>
                    <a:pt x="11879440" y="1786051"/>
                  </a:lnTo>
                  <a:lnTo>
                    <a:pt x="11880990" y="1778393"/>
                  </a:lnTo>
                  <a:close/>
                </a:path>
                <a:path w="14841219" h="10718800" extrusionOk="0">
                  <a:moveTo>
                    <a:pt x="11880990" y="1678305"/>
                  </a:moveTo>
                  <a:lnTo>
                    <a:pt x="11879440" y="1670646"/>
                  </a:lnTo>
                  <a:lnTo>
                    <a:pt x="11875237" y="1664411"/>
                  </a:lnTo>
                  <a:lnTo>
                    <a:pt x="11868988" y="1660194"/>
                  </a:lnTo>
                  <a:lnTo>
                    <a:pt x="11861343" y="1658645"/>
                  </a:lnTo>
                  <a:lnTo>
                    <a:pt x="11853697" y="1660194"/>
                  </a:lnTo>
                  <a:lnTo>
                    <a:pt x="11847449" y="1664411"/>
                  </a:lnTo>
                  <a:lnTo>
                    <a:pt x="11843245" y="1670646"/>
                  </a:lnTo>
                  <a:lnTo>
                    <a:pt x="11841696" y="1678305"/>
                  </a:lnTo>
                  <a:lnTo>
                    <a:pt x="11843245" y="1685950"/>
                  </a:lnTo>
                  <a:lnTo>
                    <a:pt x="11847449" y="1692186"/>
                  </a:lnTo>
                  <a:lnTo>
                    <a:pt x="11853697" y="1696402"/>
                  </a:lnTo>
                  <a:lnTo>
                    <a:pt x="11861343" y="1697939"/>
                  </a:lnTo>
                  <a:lnTo>
                    <a:pt x="11868988" y="1696402"/>
                  </a:lnTo>
                  <a:lnTo>
                    <a:pt x="11875237" y="1692186"/>
                  </a:lnTo>
                  <a:lnTo>
                    <a:pt x="11879440" y="1685950"/>
                  </a:lnTo>
                  <a:lnTo>
                    <a:pt x="11880990" y="1678305"/>
                  </a:lnTo>
                  <a:close/>
                </a:path>
                <a:path w="14841219" h="10718800" extrusionOk="0">
                  <a:moveTo>
                    <a:pt x="11880990" y="1578190"/>
                  </a:moveTo>
                  <a:lnTo>
                    <a:pt x="11879440" y="1570545"/>
                  </a:lnTo>
                  <a:lnTo>
                    <a:pt x="11875237" y="1564309"/>
                  </a:lnTo>
                  <a:lnTo>
                    <a:pt x="11868988" y="1560093"/>
                  </a:lnTo>
                  <a:lnTo>
                    <a:pt x="11861343" y="1558556"/>
                  </a:lnTo>
                  <a:lnTo>
                    <a:pt x="11853697" y="1560093"/>
                  </a:lnTo>
                  <a:lnTo>
                    <a:pt x="11847449" y="1564309"/>
                  </a:lnTo>
                  <a:lnTo>
                    <a:pt x="11843245" y="1570545"/>
                  </a:lnTo>
                  <a:lnTo>
                    <a:pt x="11841696" y="1578190"/>
                  </a:lnTo>
                  <a:lnTo>
                    <a:pt x="11843245" y="1585849"/>
                  </a:lnTo>
                  <a:lnTo>
                    <a:pt x="11847449" y="1592097"/>
                  </a:lnTo>
                  <a:lnTo>
                    <a:pt x="11853697" y="1596301"/>
                  </a:lnTo>
                  <a:lnTo>
                    <a:pt x="11861343" y="1597850"/>
                  </a:lnTo>
                  <a:lnTo>
                    <a:pt x="11868988" y="1596301"/>
                  </a:lnTo>
                  <a:lnTo>
                    <a:pt x="11875237" y="1592097"/>
                  </a:lnTo>
                  <a:lnTo>
                    <a:pt x="11879440" y="1585849"/>
                  </a:lnTo>
                  <a:lnTo>
                    <a:pt x="11880990" y="1578190"/>
                  </a:lnTo>
                  <a:close/>
                </a:path>
                <a:path w="14841219" h="10718800" extrusionOk="0">
                  <a:moveTo>
                    <a:pt x="11880990" y="1478102"/>
                  </a:moveTo>
                  <a:lnTo>
                    <a:pt x="11879440" y="1470456"/>
                  </a:lnTo>
                  <a:lnTo>
                    <a:pt x="11875237" y="1464208"/>
                  </a:lnTo>
                  <a:lnTo>
                    <a:pt x="11869001" y="1460004"/>
                  </a:lnTo>
                  <a:lnTo>
                    <a:pt x="11861343" y="1458455"/>
                  </a:lnTo>
                  <a:lnTo>
                    <a:pt x="11853697" y="1460004"/>
                  </a:lnTo>
                  <a:lnTo>
                    <a:pt x="11847449" y="1464208"/>
                  </a:lnTo>
                  <a:lnTo>
                    <a:pt x="11843245" y="1470456"/>
                  </a:lnTo>
                  <a:lnTo>
                    <a:pt x="11841696" y="1478102"/>
                  </a:lnTo>
                  <a:lnTo>
                    <a:pt x="11843245" y="1485760"/>
                  </a:lnTo>
                  <a:lnTo>
                    <a:pt x="11847449" y="1491996"/>
                  </a:lnTo>
                  <a:lnTo>
                    <a:pt x="11853697" y="1496199"/>
                  </a:lnTo>
                  <a:lnTo>
                    <a:pt x="11861343" y="1497749"/>
                  </a:lnTo>
                  <a:lnTo>
                    <a:pt x="11869001" y="1496199"/>
                  </a:lnTo>
                  <a:lnTo>
                    <a:pt x="11875237" y="1491996"/>
                  </a:lnTo>
                  <a:lnTo>
                    <a:pt x="11879440" y="1485760"/>
                  </a:lnTo>
                  <a:lnTo>
                    <a:pt x="11880990" y="1478102"/>
                  </a:lnTo>
                  <a:close/>
                </a:path>
                <a:path w="14841219" h="10718800" extrusionOk="0">
                  <a:moveTo>
                    <a:pt x="11880990" y="1378013"/>
                  </a:moveTo>
                  <a:lnTo>
                    <a:pt x="11879440" y="1370368"/>
                  </a:lnTo>
                  <a:lnTo>
                    <a:pt x="11875237" y="1364119"/>
                  </a:lnTo>
                  <a:lnTo>
                    <a:pt x="11869001" y="1359916"/>
                  </a:lnTo>
                  <a:lnTo>
                    <a:pt x="11861343" y="1358366"/>
                  </a:lnTo>
                  <a:lnTo>
                    <a:pt x="11853697" y="1359916"/>
                  </a:lnTo>
                  <a:lnTo>
                    <a:pt x="11847449" y="1364119"/>
                  </a:lnTo>
                  <a:lnTo>
                    <a:pt x="11843245" y="1370368"/>
                  </a:lnTo>
                  <a:lnTo>
                    <a:pt x="11841696" y="1378013"/>
                  </a:lnTo>
                  <a:lnTo>
                    <a:pt x="11843245" y="1385658"/>
                  </a:lnTo>
                  <a:lnTo>
                    <a:pt x="11847449" y="1391907"/>
                  </a:lnTo>
                  <a:lnTo>
                    <a:pt x="11853697" y="1396123"/>
                  </a:lnTo>
                  <a:lnTo>
                    <a:pt x="11861343" y="1397660"/>
                  </a:lnTo>
                  <a:lnTo>
                    <a:pt x="11869001" y="1396123"/>
                  </a:lnTo>
                  <a:lnTo>
                    <a:pt x="11875237" y="1391907"/>
                  </a:lnTo>
                  <a:lnTo>
                    <a:pt x="11879440" y="1385658"/>
                  </a:lnTo>
                  <a:lnTo>
                    <a:pt x="11880990" y="1378013"/>
                  </a:lnTo>
                  <a:close/>
                </a:path>
                <a:path w="14841219" h="10718800" extrusionOk="0">
                  <a:moveTo>
                    <a:pt x="11880990" y="1277924"/>
                  </a:moveTo>
                  <a:lnTo>
                    <a:pt x="11879440" y="1270279"/>
                  </a:lnTo>
                  <a:lnTo>
                    <a:pt x="11875237" y="1264018"/>
                  </a:lnTo>
                  <a:lnTo>
                    <a:pt x="11868988" y="1259814"/>
                  </a:lnTo>
                  <a:lnTo>
                    <a:pt x="11861343" y="1258265"/>
                  </a:lnTo>
                  <a:lnTo>
                    <a:pt x="11853697" y="1259814"/>
                  </a:lnTo>
                  <a:lnTo>
                    <a:pt x="11847449" y="1264018"/>
                  </a:lnTo>
                  <a:lnTo>
                    <a:pt x="11843245" y="1270279"/>
                  </a:lnTo>
                  <a:lnTo>
                    <a:pt x="11841696" y="1277924"/>
                  </a:lnTo>
                  <a:lnTo>
                    <a:pt x="11843245" y="1285570"/>
                  </a:lnTo>
                  <a:lnTo>
                    <a:pt x="11847449" y="1291818"/>
                  </a:lnTo>
                  <a:lnTo>
                    <a:pt x="11853697" y="1296022"/>
                  </a:lnTo>
                  <a:lnTo>
                    <a:pt x="11861343" y="1297559"/>
                  </a:lnTo>
                  <a:lnTo>
                    <a:pt x="11868988" y="1296022"/>
                  </a:lnTo>
                  <a:lnTo>
                    <a:pt x="11875237" y="1291818"/>
                  </a:lnTo>
                  <a:lnTo>
                    <a:pt x="11879440" y="1285570"/>
                  </a:lnTo>
                  <a:lnTo>
                    <a:pt x="11880990" y="1277924"/>
                  </a:lnTo>
                  <a:close/>
                </a:path>
                <a:path w="14841219" h="10718800" extrusionOk="0">
                  <a:moveTo>
                    <a:pt x="11880990" y="1177823"/>
                  </a:moveTo>
                  <a:lnTo>
                    <a:pt x="11879440" y="1170178"/>
                  </a:lnTo>
                  <a:lnTo>
                    <a:pt x="11875237" y="1163929"/>
                  </a:lnTo>
                  <a:lnTo>
                    <a:pt x="11868988" y="1159713"/>
                  </a:lnTo>
                  <a:lnTo>
                    <a:pt x="11861343" y="1158163"/>
                  </a:lnTo>
                  <a:lnTo>
                    <a:pt x="11853697" y="1159713"/>
                  </a:lnTo>
                  <a:lnTo>
                    <a:pt x="11847449" y="1163929"/>
                  </a:lnTo>
                  <a:lnTo>
                    <a:pt x="11843245" y="1170178"/>
                  </a:lnTo>
                  <a:lnTo>
                    <a:pt x="11841696" y="1177823"/>
                  </a:lnTo>
                  <a:lnTo>
                    <a:pt x="11843245" y="1185468"/>
                  </a:lnTo>
                  <a:lnTo>
                    <a:pt x="11847449" y="1191717"/>
                  </a:lnTo>
                  <a:lnTo>
                    <a:pt x="11853697" y="1195920"/>
                  </a:lnTo>
                  <a:lnTo>
                    <a:pt x="11861343" y="1197470"/>
                  </a:lnTo>
                  <a:lnTo>
                    <a:pt x="11868988" y="1195920"/>
                  </a:lnTo>
                  <a:lnTo>
                    <a:pt x="11875237" y="1191717"/>
                  </a:lnTo>
                  <a:lnTo>
                    <a:pt x="11879440" y="1185468"/>
                  </a:lnTo>
                  <a:lnTo>
                    <a:pt x="11880990" y="1177823"/>
                  </a:lnTo>
                  <a:close/>
                </a:path>
                <a:path w="14841219" h="10718800" extrusionOk="0">
                  <a:moveTo>
                    <a:pt x="11880990" y="1077734"/>
                  </a:moveTo>
                  <a:lnTo>
                    <a:pt x="11879440" y="1070076"/>
                  </a:lnTo>
                  <a:lnTo>
                    <a:pt x="11875237" y="1063828"/>
                  </a:lnTo>
                  <a:lnTo>
                    <a:pt x="11868988" y="1059624"/>
                  </a:lnTo>
                  <a:lnTo>
                    <a:pt x="11861343" y="1058075"/>
                  </a:lnTo>
                  <a:lnTo>
                    <a:pt x="11853697" y="1059624"/>
                  </a:lnTo>
                  <a:lnTo>
                    <a:pt x="11847449" y="1063828"/>
                  </a:lnTo>
                  <a:lnTo>
                    <a:pt x="11843245" y="1070076"/>
                  </a:lnTo>
                  <a:lnTo>
                    <a:pt x="11841696" y="1077734"/>
                  </a:lnTo>
                  <a:lnTo>
                    <a:pt x="11843245" y="1085367"/>
                  </a:lnTo>
                  <a:lnTo>
                    <a:pt x="11847449" y="1091615"/>
                  </a:lnTo>
                  <a:lnTo>
                    <a:pt x="11853697" y="1095819"/>
                  </a:lnTo>
                  <a:lnTo>
                    <a:pt x="11861343" y="1097368"/>
                  </a:lnTo>
                  <a:lnTo>
                    <a:pt x="11868988" y="1095819"/>
                  </a:lnTo>
                  <a:lnTo>
                    <a:pt x="11875237" y="1091615"/>
                  </a:lnTo>
                  <a:lnTo>
                    <a:pt x="11879440" y="1085367"/>
                  </a:lnTo>
                  <a:lnTo>
                    <a:pt x="11880990" y="1077734"/>
                  </a:lnTo>
                  <a:close/>
                </a:path>
                <a:path w="14841219" h="10718800" extrusionOk="0">
                  <a:moveTo>
                    <a:pt x="11880990" y="977620"/>
                  </a:moveTo>
                  <a:lnTo>
                    <a:pt x="11879440" y="969975"/>
                  </a:lnTo>
                  <a:lnTo>
                    <a:pt x="11875237" y="963739"/>
                  </a:lnTo>
                  <a:lnTo>
                    <a:pt x="11868988" y="959523"/>
                  </a:lnTo>
                  <a:lnTo>
                    <a:pt x="11861343" y="957986"/>
                  </a:lnTo>
                  <a:lnTo>
                    <a:pt x="11853697" y="959523"/>
                  </a:lnTo>
                  <a:lnTo>
                    <a:pt x="11847449" y="963739"/>
                  </a:lnTo>
                  <a:lnTo>
                    <a:pt x="11843245" y="969975"/>
                  </a:lnTo>
                  <a:lnTo>
                    <a:pt x="11841696" y="977620"/>
                  </a:lnTo>
                  <a:lnTo>
                    <a:pt x="11843245" y="985278"/>
                  </a:lnTo>
                  <a:lnTo>
                    <a:pt x="11847449" y="991514"/>
                  </a:lnTo>
                  <a:lnTo>
                    <a:pt x="11853697" y="995730"/>
                  </a:lnTo>
                  <a:lnTo>
                    <a:pt x="11861343" y="997267"/>
                  </a:lnTo>
                  <a:lnTo>
                    <a:pt x="11868988" y="995730"/>
                  </a:lnTo>
                  <a:lnTo>
                    <a:pt x="11875237" y="991514"/>
                  </a:lnTo>
                  <a:lnTo>
                    <a:pt x="11879440" y="985278"/>
                  </a:lnTo>
                  <a:lnTo>
                    <a:pt x="11880990" y="977620"/>
                  </a:lnTo>
                  <a:close/>
                </a:path>
                <a:path w="14841219" h="10718800" extrusionOk="0">
                  <a:moveTo>
                    <a:pt x="11880990" y="877531"/>
                  </a:moveTo>
                  <a:lnTo>
                    <a:pt x="11879440" y="869886"/>
                  </a:lnTo>
                  <a:lnTo>
                    <a:pt x="11875237" y="863638"/>
                  </a:lnTo>
                  <a:lnTo>
                    <a:pt x="11868988" y="859434"/>
                  </a:lnTo>
                  <a:lnTo>
                    <a:pt x="11861343" y="857885"/>
                  </a:lnTo>
                  <a:lnTo>
                    <a:pt x="11853697" y="859434"/>
                  </a:lnTo>
                  <a:lnTo>
                    <a:pt x="11847449" y="863638"/>
                  </a:lnTo>
                  <a:lnTo>
                    <a:pt x="11843245" y="869886"/>
                  </a:lnTo>
                  <a:lnTo>
                    <a:pt x="11841696" y="877531"/>
                  </a:lnTo>
                  <a:lnTo>
                    <a:pt x="11843245" y="885177"/>
                  </a:lnTo>
                  <a:lnTo>
                    <a:pt x="11847449" y="891425"/>
                  </a:lnTo>
                  <a:lnTo>
                    <a:pt x="11853697" y="895642"/>
                  </a:lnTo>
                  <a:lnTo>
                    <a:pt x="11861343" y="897178"/>
                  </a:lnTo>
                  <a:lnTo>
                    <a:pt x="11868988" y="895642"/>
                  </a:lnTo>
                  <a:lnTo>
                    <a:pt x="11875237" y="891425"/>
                  </a:lnTo>
                  <a:lnTo>
                    <a:pt x="11879440" y="885177"/>
                  </a:lnTo>
                  <a:lnTo>
                    <a:pt x="11880990" y="877531"/>
                  </a:lnTo>
                  <a:close/>
                </a:path>
                <a:path w="14841219" h="10718800" extrusionOk="0">
                  <a:moveTo>
                    <a:pt x="11880990" y="777430"/>
                  </a:moveTo>
                  <a:lnTo>
                    <a:pt x="11879440" y="769785"/>
                  </a:lnTo>
                  <a:lnTo>
                    <a:pt x="11875237" y="763549"/>
                  </a:lnTo>
                  <a:lnTo>
                    <a:pt x="11869001" y="759333"/>
                  </a:lnTo>
                  <a:lnTo>
                    <a:pt x="11861343" y="757796"/>
                  </a:lnTo>
                  <a:lnTo>
                    <a:pt x="11853697" y="759333"/>
                  </a:lnTo>
                  <a:lnTo>
                    <a:pt x="11847449" y="763549"/>
                  </a:lnTo>
                  <a:lnTo>
                    <a:pt x="11843245" y="769785"/>
                  </a:lnTo>
                  <a:lnTo>
                    <a:pt x="11841696" y="777430"/>
                  </a:lnTo>
                  <a:lnTo>
                    <a:pt x="11843245" y="785088"/>
                  </a:lnTo>
                  <a:lnTo>
                    <a:pt x="11847449" y="791337"/>
                  </a:lnTo>
                  <a:lnTo>
                    <a:pt x="11853697" y="795553"/>
                  </a:lnTo>
                  <a:lnTo>
                    <a:pt x="11861343" y="797090"/>
                  </a:lnTo>
                  <a:lnTo>
                    <a:pt x="11869001" y="795553"/>
                  </a:lnTo>
                  <a:lnTo>
                    <a:pt x="11875237" y="791337"/>
                  </a:lnTo>
                  <a:lnTo>
                    <a:pt x="11879440" y="785088"/>
                  </a:lnTo>
                  <a:lnTo>
                    <a:pt x="11880990" y="777430"/>
                  </a:lnTo>
                  <a:close/>
                </a:path>
                <a:path w="14841219" h="10718800" extrusionOk="0">
                  <a:moveTo>
                    <a:pt x="11880990" y="677341"/>
                  </a:moveTo>
                  <a:lnTo>
                    <a:pt x="11879440" y="669696"/>
                  </a:lnTo>
                  <a:lnTo>
                    <a:pt x="11875237" y="663448"/>
                  </a:lnTo>
                  <a:lnTo>
                    <a:pt x="11869001" y="659231"/>
                  </a:lnTo>
                  <a:lnTo>
                    <a:pt x="11861343" y="657694"/>
                  </a:lnTo>
                  <a:lnTo>
                    <a:pt x="11853697" y="659231"/>
                  </a:lnTo>
                  <a:lnTo>
                    <a:pt x="11847449" y="663448"/>
                  </a:lnTo>
                  <a:lnTo>
                    <a:pt x="11843245" y="669696"/>
                  </a:lnTo>
                  <a:lnTo>
                    <a:pt x="11841696" y="677341"/>
                  </a:lnTo>
                  <a:lnTo>
                    <a:pt x="11843245" y="684987"/>
                  </a:lnTo>
                  <a:lnTo>
                    <a:pt x="11847449" y="691235"/>
                  </a:lnTo>
                  <a:lnTo>
                    <a:pt x="11853697" y="695439"/>
                  </a:lnTo>
                  <a:lnTo>
                    <a:pt x="11861343" y="696988"/>
                  </a:lnTo>
                  <a:lnTo>
                    <a:pt x="11869001" y="695439"/>
                  </a:lnTo>
                  <a:lnTo>
                    <a:pt x="11875237" y="691235"/>
                  </a:lnTo>
                  <a:lnTo>
                    <a:pt x="11879440" y="684987"/>
                  </a:lnTo>
                  <a:lnTo>
                    <a:pt x="11880990" y="677341"/>
                  </a:lnTo>
                  <a:close/>
                </a:path>
                <a:path w="14841219" h="10718800" extrusionOk="0">
                  <a:moveTo>
                    <a:pt x="11880990" y="577240"/>
                  </a:moveTo>
                  <a:lnTo>
                    <a:pt x="11879440" y="569595"/>
                  </a:lnTo>
                  <a:lnTo>
                    <a:pt x="11875237" y="563346"/>
                  </a:lnTo>
                  <a:lnTo>
                    <a:pt x="11869001" y="559142"/>
                  </a:lnTo>
                  <a:lnTo>
                    <a:pt x="11861343" y="557593"/>
                  </a:lnTo>
                  <a:lnTo>
                    <a:pt x="11853697" y="559142"/>
                  </a:lnTo>
                  <a:lnTo>
                    <a:pt x="11847449" y="563346"/>
                  </a:lnTo>
                  <a:lnTo>
                    <a:pt x="11843245" y="569595"/>
                  </a:lnTo>
                  <a:lnTo>
                    <a:pt x="11841696" y="577240"/>
                  </a:lnTo>
                  <a:lnTo>
                    <a:pt x="11843245" y="584885"/>
                  </a:lnTo>
                  <a:lnTo>
                    <a:pt x="11847449" y="591134"/>
                  </a:lnTo>
                  <a:lnTo>
                    <a:pt x="11853697" y="595350"/>
                  </a:lnTo>
                  <a:lnTo>
                    <a:pt x="11861343" y="596887"/>
                  </a:lnTo>
                  <a:lnTo>
                    <a:pt x="11869001" y="595350"/>
                  </a:lnTo>
                  <a:lnTo>
                    <a:pt x="11875237" y="591134"/>
                  </a:lnTo>
                  <a:lnTo>
                    <a:pt x="11879440" y="584885"/>
                  </a:lnTo>
                  <a:lnTo>
                    <a:pt x="11880990" y="577240"/>
                  </a:lnTo>
                  <a:close/>
                </a:path>
                <a:path w="14841219" h="10718800" extrusionOk="0">
                  <a:moveTo>
                    <a:pt x="11880990" y="477151"/>
                  </a:moveTo>
                  <a:lnTo>
                    <a:pt x="11879440" y="469493"/>
                  </a:lnTo>
                  <a:lnTo>
                    <a:pt x="11875237" y="463257"/>
                  </a:lnTo>
                  <a:lnTo>
                    <a:pt x="11869001" y="459041"/>
                  </a:lnTo>
                  <a:lnTo>
                    <a:pt x="11861343" y="457504"/>
                  </a:lnTo>
                  <a:lnTo>
                    <a:pt x="11853697" y="459041"/>
                  </a:lnTo>
                  <a:lnTo>
                    <a:pt x="11847449" y="463257"/>
                  </a:lnTo>
                  <a:lnTo>
                    <a:pt x="11843245" y="469493"/>
                  </a:lnTo>
                  <a:lnTo>
                    <a:pt x="11841696" y="477151"/>
                  </a:lnTo>
                  <a:lnTo>
                    <a:pt x="11843245" y="484797"/>
                  </a:lnTo>
                  <a:lnTo>
                    <a:pt x="11847449" y="491045"/>
                  </a:lnTo>
                  <a:lnTo>
                    <a:pt x="11853697" y="495249"/>
                  </a:lnTo>
                  <a:lnTo>
                    <a:pt x="11861343" y="496798"/>
                  </a:lnTo>
                  <a:lnTo>
                    <a:pt x="11869001" y="495249"/>
                  </a:lnTo>
                  <a:lnTo>
                    <a:pt x="11875237" y="491045"/>
                  </a:lnTo>
                  <a:lnTo>
                    <a:pt x="11879440" y="484797"/>
                  </a:lnTo>
                  <a:lnTo>
                    <a:pt x="11880990" y="477151"/>
                  </a:lnTo>
                  <a:close/>
                </a:path>
                <a:path w="14841219" h="10718800" extrusionOk="0">
                  <a:moveTo>
                    <a:pt x="11880990" y="377063"/>
                  </a:moveTo>
                  <a:lnTo>
                    <a:pt x="11879440" y="369404"/>
                  </a:lnTo>
                  <a:lnTo>
                    <a:pt x="11875237" y="363156"/>
                  </a:lnTo>
                  <a:lnTo>
                    <a:pt x="11869001" y="358940"/>
                  </a:lnTo>
                  <a:lnTo>
                    <a:pt x="11861343" y="357403"/>
                  </a:lnTo>
                  <a:lnTo>
                    <a:pt x="11853697" y="358940"/>
                  </a:lnTo>
                  <a:lnTo>
                    <a:pt x="11847449" y="363156"/>
                  </a:lnTo>
                  <a:lnTo>
                    <a:pt x="11843245" y="369404"/>
                  </a:lnTo>
                  <a:lnTo>
                    <a:pt x="11841696" y="377063"/>
                  </a:lnTo>
                  <a:lnTo>
                    <a:pt x="11843245" y="384708"/>
                  </a:lnTo>
                  <a:lnTo>
                    <a:pt x="11847449" y="390944"/>
                  </a:lnTo>
                  <a:lnTo>
                    <a:pt x="11853697" y="395160"/>
                  </a:lnTo>
                  <a:lnTo>
                    <a:pt x="11861343" y="396697"/>
                  </a:lnTo>
                  <a:lnTo>
                    <a:pt x="11869001" y="395160"/>
                  </a:lnTo>
                  <a:lnTo>
                    <a:pt x="11875237" y="390944"/>
                  </a:lnTo>
                  <a:lnTo>
                    <a:pt x="11879440" y="384708"/>
                  </a:lnTo>
                  <a:lnTo>
                    <a:pt x="11880990" y="377063"/>
                  </a:lnTo>
                  <a:close/>
                </a:path>
                <a:path w="14841219" h="10718800" extrusionOk="0">
                  <a:moveTo>
                    <a:pt x="11880990" y="276961"/>
                  </a:moveTo>
                  <a:lnTo>
                    <a:pt x="11879440" y="269316"/>
                  </a:lnTo>
                  <a:lnTo>
                    <a:pt x="11875237" y="263067"/>
                  </a:lnTo>
                  <a:lnTo>
                    <a:pt x="11869001" y="258851"/>
                  </a:lnTo>
                  <a:lnTo>
                    <a:pt x="11861343" y="257302"/>
                  </a:lnTo>
                  <a:lnTo>
                    <a:pt x="11853697" y="258851"/>
                  </a:lnTo>
                  <a:lnTo>
                    <a:pt x="11847449" y="263067"/>
                  </a:lnTo>
                  <a:lnTo>
                    <a:pt x="11843245" y="269316"/>
                  </a:lnTo>
                  <a:lnTo>
                    <a:pt x="11841696" y="276961"/>
                  </a:lnTo>
                  <a:lnTo>
                    <a:pt x="11843245" y="284607"/>
                  </a:lnTo>
                  <a:lnTo>
                    <a:pt x="11847449" y="290855"/>
                  </a:lnTo>
                  <a:lnTo>
                    <a:pt x="11853697" y="295059"/>
                  </a:lnTo>
                  <a:lnTo>
                    <a:pt x="11861343" y="296595"/>
                  </a:lnTo>
                  <a:lnTo>
                    <a:pt x="11869001" y="295059"/>
                  </a:lnTo>
                  <a:lnTo>
                    <a:pt x="11875237" y="290855"/>
                  </a:lnTo>
                  <a:lnTo>
                    <a:pt x="11879440" y="284607"/>
                  </a:lnTo>
                  <a:lnTo>
                    <a:pt x="11880990" y="276961"/>
                  </a:lnTo>
                  <a:close/>
                </a:path>
                <a:path w="14841219" h="10718800" extrusionOk="0">
                  <a:moveTo>
                    <a:pt x="11880990" y="176860"/>
                  </a:moveTo>
                  <a:lnTo>
                    <a:pt x="11879440" y="169214"/>
                  </a:lnTo>
                  <a:lnTo>
                    <a:pt x="11875237" y="162966"/>
                  </a:lnTo>
                  <a:lnTo>
                    <a:pt x="11869001" y="158762"/>
                  </a:lnTo>
                  <a:lnTo>
                    <a:pt x="11861343" y="157213"/>
                  </a:lnTo>
                  <a:lnTo>
                    <a:pt x="11853697" y="158762"/>
                  </a:lnTo>
                  <a:lnTo>
                    <a:pt x="11847449" y="162966"/>
                  </a:lnTo>
                  <a:lnTo>
                    <a:pt x="11843245" y="169214"/>
                  </a:lnTo>
                  <a:lnTo>
                    <a:pt x="11841696" y="176860"/>
                  </a:lnTo>
                  <a:lnTo>
                    <a:pt x="11843245" y="184505"/>
                  </a:lnTo>
                  <a:lnTo>
                    <a:pt x="11847449" y="190754"/>
                  </a:lnTo>
                  <a:lnTo>
                    <a:pt x="11853697" y="194957"/>
                  </a:lnTo>
                  <a:lnTo>
                    <a:pt x="11861343" y="196507"/>
                  </a:lnTo>
                  <a:lnTo>
                    <a:pt x="11869001" y="194957"/>
                  </a:lnTo>
                  <a:lnTo>
                    <a:pt x="11875237" y="190754"/>
                  </a:lnTo>
                  <a:lnTo>
                    <a:pt x="11879440" y="184505"/>
                  </a:lnTo>
                  <a:lnTo>
                    <a:pt x="11880990" y="176860"/>
                  </a:lnTo>
                  <a:close/>
                </a:path>
                <a:path w="14841219" h="10718800" extrusionOk="0">
                  <a:moveTo>
                    <a:pt x="11954980" y="3925811"/>
                  </a:moveTo>
                  <a:lnTo>
                    <a:pt x="11953431" y="3918166"/>
                  </a:lnTo>
                  <a:lnTo>
                    <a:pt x="11949227" y="3911917"/>
                  </a:lnTo>
                  <a:lnTo>
                    <a:pt x="11942978" y="3907713"/>
                  </a:lnTo>
                  <a:lnTo>
                    <a:pt x="11935333" y="3906164"/>
                  </a:lnTo>
                  <a:lnTo>
                    <a:pt x="11927688" y="3907713"/>
                  </a:lnTo>
                  <a:lnTo>
                    <a:pt x="11921439" y="3911917"/>
                  </a:lnTo>
                  <a:lnTo>
                    <a:pt x="11917223" y="3918166"/>
                  </a:lnTo>
                  <a:lnTo>
                    <a:pt x="11915686" y="3925811"/>
                  </a:lnTo>
                  <a:lnTo>
                    <a:pt x="11917223" y="3933456"/>
                  </a:lnTo>
                  <a:lnTo>
                    <a:pt x="11921439" y="3939705"/>
                  </a:lnTo>
                  <a:lnTo>
                    <a:pt x="11927688" y="3943921"/>
                  </a:lnTo>
                  <a:lnTo>
                    <a:pt x="11935333" y="3945458"/>
                  </a:lnTo>
                  <a:lnTo>
                    <a:pt x="11942978" y="3943921"/>
                  </a:lnTo>
                  <a:lnTo>
                    <a:pt x="11949227" y="3939705"/>
                  </a:lnTo>
                  <a:lnTo>
                    <a:pt x="11953431" y="3933456"/>
                  </a:lnTo>
                  <a:lnTo>
                    <a:pt x="11954980" y="3925811"/>
                  </a:lnTo>
                  <a:close/>
                </a:path>
                <a:path w="14841219" h="10718800" extrusionOk="0">
                  <a:moveTo>
                    <a:pt x="11954980" y="3825710"/>
                  </a:moveTo>
                  <a:lnTo>
                    <a:pt x="11953431" y="3818064"/>
                  </a:lnTo>
                  <a:lnTo>
                    <a:pt x="11949227" y="3811828"/>
                  </a:lnTo>
                  <a:lnTo>
                    <a:pt x="11942978" y="3807612"/>
                  </a:lnTo>
                  <a:lnTo>
                    <a:pt x="11935333" y="3806075"/>
                  </a:lnTo>
                  <a:lnTo>
                    <a:pt x="11927688" y="3807612"/>
                  </a:lnTo>
                  <a:lnTo>
                    <a:pt x="11921439" y="3811828"/>
                  </a:lnTo>
                  <a:lnTo>
                    <a:pt x="11917223" y="3818064"/>
                  </a:lnTo>
                  <a:lnTo>
                    <a:pt x="11915686" y="3825710"/>
                  </a:lnTo>
                  <a:lnTo>
                    <a:pt x="11917223" y="3833355"/>
                  </a:lnTo>
                  <a:lnTo>
                    <a:pt x="11921439" y="3839603"/>
                  </a:lnTo>
                  <a:lnTo>
                    <a:pt x="11927688" y="3843820"/>
                  </a:lnTo>
                  <a:lnTo>
                    <a:pt x="11935333" y="3845369"/>
                  </a:lnTo>
                  <a:lnTo>
                    <a:pt x="11942978" y="3843820"/>
                  </a:lnTo>
                  <a:lnTo>
                    <a:pt x="11949227" y="3839603"/>
                  </a:lnTo>
                  <a:lnTo>
                    <a:pt x="11953431" y="3833355"/>
                  </a:lnTo>
                  <a:lnTo>
                    <a:pt x="11954980" y="3825710"/>
                  </a:lnTo>
                  <a:close/>
                </a:path>
                <a:path w="14841219" h="10718800" extrusionOk="0">
                  <a:moveTo>
                    <a:pt x="11954980" y="3725621"/>
                  </a:moveTo>
                  <a:lnTo>
                    <a:pt x="11953431" y="3717975"/>
                  </a:lnTo>
                  <a:lnTo>
                    <a:pt x="11949227" y="3711727"/>
                  </a:lnTo>
                  <a:lnTo>
                    <a:pt x="11942978" y="3707511"/>
                  </a:lnTo>
                  <a:lnTo>
                    <a:pt x="11935333" y="3705961"/>
                  </a:lnTo>
                  <a:lnTo>
                    <a:pt x="11927688" y="3707511"/>
                  </a:lnTo>
                  <a:lnTo>
                    <a:pt x="11921439" y="3711727"/>
                  </a:lnTo>
                  <a:lnTo>
                    <a:pt x="11917223" y="3717975"/>
                  </a:lnTo>
                  <a:lnTo>
                    <a:pt x="11915686" y="3725621"/>
                  </a:lnTo>
                  <a:lnTo>
                    <a:pt x="11917223" y="3733266"/>
                  </a:lnTo>
                  <a:lnTo>
                    <a:pt x="11921439" y="3739515"/>
                  </a:lnTo>
                  <a:lnTo>
                    <a:pt x="11927688" y="3743718"/>
                  </a:lnTo>
                  <a:lnTo>
                    <a:pt x="11935333" y="3745268"/>
                  </a:lnTo>
                  <a:lnTo>
                    <a:pt x="11942978" y="3743718"/>
                  </a:lnTo>
                  <a:lnTo>
                    <a:pt x="11949227" y="3739515"/>
                  </a:lnTo>
                  <a:lnTo>
                    <a:pt x="11953431" y="3733266"/>
                  </a:lnTo>
                  <a:lnTo>
                    <a:pt x="11954980" y="3725621"/>
                  </a:lnTo>
                  <a:close/>
                </a:path>
                <a:path w="14841219" h="10718800" extrusionOk="0">
                  <a:moveTo>
                    <a:pt x="11954980" y="3625519"/>
                  </a:moveTo>
                  <a:lnTo>
                    <a:pt x="11953431" y="3617874"/>
                  </a:lnTo>
                  <a:lnTo>
                    <a:pt x="11949227" y="3611626"/>
                  </a:lnTo>
                  <a:lnTo>
                    <a:pt x="11942978" y="3607422"/>
                  </a:lnTo>
                  <a:lnTo>
                    <a:pt x="11935333" y="3605873"/>
                  </a:lnTo>
                  <a:lnTo>
                    <a:pt x="11927688" y="3607422"/>
                  </a:lnTo>
                  <a:lnTo>
                    <a:pt x="11921439" y="3611626"/>
                  </a:lnTo>
                  <a:lnTo>
                    <a:pt x="11917223" y="3617874"/>
                  </a:lnTo>
                  <a:lnTo>
                    <a:pt x="11915686" y="3625519"/>
                  </a:lnTo>
                  <a:lnTo>
                    <a:pt x="11917223" y="3633178"/>
                  </a:lnTo>
                  <a:lnTo>
                    <a:pt x="11921439" y="3639413"/>
                  </a:lnTo>
                  <a:lnTo>
                    <a:pt x="11927688" y="3643617"/>
                  </a:lnTo>
                  <a:lnTo>
                    <a:pt x="11935333" y="3645166"/>
                  </a:lnTo>
                  <a:lnTo>
                    <a:pt x="11942978" y="3643617"/>
                  </a:lnTo>
                  <a:lnTo>
                    <a:pt x="11949227" y="3639413"/>
                  </a:lnTo>
                  <a:lnTo>
                    <a:pt x="11953431" y="3633178"/>
                  </a:lnTo>
                  <a:lnTo>
                    <a:pt x="11954980" y="3625519"/>
                  </a:lnTo>
                  <a:close/>
                </a:path>
                <a:path w="14841219" h="10718800" extrusionOk="0">
                  <a:moveTo>
                    <a:pt x="11954980" y="3525418"/>
                  </a:moveTo>
                  <a:lnTo>
                    <a:pt x="11953431" y="3517773"/>
                  </a:lnTo>
                  <a:lnTo>
                    <a:pt x="11949227" y="3511537"/>
                  </a:lnTo>
                  <a:lnTo>
                    <a:pt x="11942978" y="3507321"/>
                  </a:lnTo>
                  <a:lnTo>
                    <a:pt x="11935333" y="3505784"/>
                  </a:lnTo>
                  <a:lnTo>
                    <a:pt x="11927688" y="3507321"/>
                  </a:lnTo>
                  <a:lnTo>
                    <a:pt x="11921439" y="3511537"/>
                  </a:lnTo>
                  <a:lnTo>
                    <a:pt x="11917223" y="3517773"/>
                  </a:lnTo>
                  <a:lnTo>
                    <a:pt x="11915686" y="3525418"/>
                  </a:lnTo>
                  <a:lnTo>
                    <a:pt x="11917223" y="3533063"/>
                  </a:lnTo>
                  <a:lnTo>
                    <a:pt x="11921439" y="3539312"/>
                  </a:lnTo>
                  <a:lnTo>
                    <a:pt x="11927688" y="3543528"/>
                  </a:lnTo>
                  <a:lnTo>
                    <a:pt x="11935333" y="3545065"/>
                  </a:lnTo>
                  <a:lnTo>
                    <a:pt x="11942978" y="3543528"/>
                  </a:lnTo>
                  <a:lnTo>
                    <a:pt x="11949227" y="3539312"/>
                  </a:lnTo>
                  <a:lnTo>
                    <a:pt x="11953431" y="3533063"/>
                  </a:lnTo>
                  <a:lnTo>
                    <a:pt x="11954980" y="3525418"/>
                  </a:lnTo>
                  <a:close/>
                </a:path>
                <a:path w="14841219" h="10718800" extrusionOk="0">
                  <a:moveTo>
                    <a:pt x="11954980" y="3425329"/>
                  </a:moveTo>
                  <a:lnTo>
                    <a:pt x="11953431" y="3417684"/>
                  </a:lnTo>
                  <a:lnTo>
                    <a:pt x="11949227" y="3411436"/>
                  </a:lnTo>
                  <a:lnTo>
                    <a:pt x="11942978" y="3407232"/>
                  </a:lnTo>
                  <a:lnTo>
                    <a:pt x="11935333" y="3405682"/>
                  </a:lnTo>
                  <a:lnTo>
                    <a:pt x="11927688" y="3407232"/>
                  </a:lnTo>
                  <a:lnTo>
                    <a:pt x="11921439" y="3411436"/>
                  </a:lnTo>
                  <a:lnTo>
                    <a:pt x="11917223" y="3417684"/>
                  </a:lnTo>
                  <a:lnTo>
                    <a:pt x="11915686" y="3425329"/>
                  </a:lnTo>
                  <a:lnTo>
                    <a:pt x="11917223" y="3432975"/>
                  </a:lnTo>
                  <a:lnTo>
                    <a:pt x="11921439" y="3439223"/>
                  </a:lnTo>
                  <a:lnTo>
                    <a:pt x="11927688" y="3443440"/>
                  </a:lnTo>
                  <a:lnTo>
                    <a:pt x="11935333" y="3444976"/>
                  </a:lnTo>
                  <a:lnTo>
                    <a:pt x="11942978" y="3443440"/>
                  </a:lnTo>
                  <a:lnTo>
                    <a:pt x="11949227" y="3439223"/>
                  </a:lnTo>
                  <a:lnTo>
                    <a:pt x="11953431" y="3432975"/>
                  </a:lnTo>
                  <a:lnTo>
                    <a:pt x="11954980" y="3425329"/>
                  </a:lnTo>
                  <a:close/>
                </a:path>
                <a:path w="14841219" h="10718800" extrusionOk="0">
                  <a:moveTo>
                    <a:pt x="11954980" y="3325228"/>
                  </a:moveTo>
                  <a:lnTo>
                    <a:pt x="11953431" y="3317583"/>
                  </a:lnTo>
                  <a:lnTo>
                    <a:pt x="11949227" y="3311347"/>
                  </a:lnTo>
                  <a:lnTo>
                    <a:pt x="11942978" y="3307130"/>
                  </a:lnTo>
                  <a:lnTo>
                    <a:pt x="11935333" y="3305594"/>
                  </a:lnTo>
                  <a:lnTo>
                    <a:pt x="11927688" y="3307130"/>
                  </a:lnTo>
                  <a:lnTo>
                    <a:pt x="11921439" y="3311347"/>
                  </a:lnTo>
                  <a:lnTo>
                    <a:pt x="11917223" y="3317583"/>
                  </a:lnTo>
                  <a:lnTo>
                    <a:pt x="11915686" y="3325228"/>
                  </a:lnTo>
                  <a:lnTo>
                    <a:pt x="11917223" y="3332873"/>
                  </a:lnTo>
                  <a:lnTo>
                    <a:pt x="11921439" y="3339122"/>
                  </a:lnTo>
                  <a:lnTo>
                    <a:pt x="11927688" y="3343338"/>
                  </a:lnTo>
                  <a:lnTo>
                    <a:pt x="11935333" y="3344888"/>
                  </a:lnTo>
                  <a:lnTo>
                    <a:pt x="11942978" y="3343338"/>
                  </a:lnTo>
                  <a:lnTo>
                    <a:pt x="11949227" y="3339122"/>
                  </a:lnTo>
                  <a:lnTo>
                    <a:pt x="11953431" y="3332873"/>
                  </a:lnTo>
                  <a:lnTo>
                    <a:pt x="11954980" y="3325228"/>
                  </a:lnTo>
                  <a:close/>
                </a:path>
                <a:path w="14841219" h="10718800" extrusionOk="0">
                  <a:moveTo>
                    <a:pt x="11954980" y="3225139"/>
                  </a:moveTo>
                  <a:lnTo>
                    <a:pt x="11953431" y="3217494"/>
                  </a:lnTo>
                  <a:lnTo>
                    <a:pt x="11949227" y="3211245"/>
                  </a:lnTo>
                  <a:lnTo>
                    <a:pt x="11942978" y="3207029"/>
                  </a:lnTo>
                  <a:lnTo>
                    <a:pt x="11935333" y="3205492"/>
                  </a:lnTo>
                  <a:lnTo>
                    <a:pt x="11927688" y="3207029"/>
                  </a:lnTo>
                  <a:lnTo>
                    <a:pt x="11921439" y="3211245"/>
                  </a:lnTo>
                  <a:lnTo>
                    <a:pt x="11917223" y="3217494"/>
                  </a:lnTo>
                  <a:lnTo>
                    <a:pt x="11915686" y="3225139"/>
                  </a:lnTo>
                  <a:lnTo>
                    <a:pt x="11917223" y="3232785"/>
                  </a:lnTo>
                  <a:lnTo>
                    <a:pt x="11921439" y="3239033"/>
                  </a:lnTo>
                  <a:lnTo>
                    <a:pt x="11927688" y="3243237"/>
                  </a:lnTo>
                  <a:lnTo>
                    <a:pt x="11935333" y="3244773"/>
                  </a:lnTo>
                  <a:lnTo>
                    <a:pt x="11942978" y="3243237"/>
                  </a:lnTo>
                  <a:lnTo>
                    <a:pt x="11949227" y="3239033"/>
                  </a:lnTo>
                  <a:lnTo>
                    <a:pt x="11953431" y="3232785"/>
                  </a:lnTo>
                  <a:lnTo>
                    <a:pt x="11954980" y="3225139"/>
                  </a:lnTo>
                  <a:close/>
                </a:path>
                <a:path w="14841219" h="10718800" extrusionOk="0">
                  <a:moveTo>
                    <a:pt x="11954980" y="3125038"/>
                  </a:moveTo>
                  <a:lnTo>
                    <a:pt x="11953431" y="3117392"/>
                  </a:lnTo>
                  <a:lnTo>
                    <a:pt x="11949227" y="3111144"/>
                  </a:lnTo>
                  <a:lnTo>
                    <a:pt x="11942978" y="3106940"/>
                  </a:lnTo>
                  <a:lnTo>
                    <a:pt x="11935333" y="3105391"/>
                  </a:lnTo>
                  <a:lnTo>
                    <a:pt x="11927688" y="3106940"/>
                  </a:lnTo>
                  <a:lnTo>
                    <a:pt x="11921439" y="3111144"/>
                  </a:lnTo>
                  <a:lnTo>
                    <a:pt x="11917223" y="3117392"/>
                  </a:lnTo>
                  <a:lnTo>
                    <a:pt x="11915686" y="3125038"/>
                  </a:lnTo>
                  <a:lnTo>
                    <a:pt x="11917223" y="3132683"/>
                  </a:lnTo>
                  <a:lnTo>
                    <a:pt x="11921439" y="3138932"/>
                  </a:lnTo>
                  <a:lnTo>
                    <a:pt x="11927688" y="3143148"/>
                  </a:lnTo>
                  <a:lnTo>
                    <a:pt x="11935333" y="3144697"/>
                  </a:lnTo>
                  <a:lnTo>
                    <a:pt x="11942978" y="3143148"/>
                  </a:lnTo>
                  <a:lnTo>
                    <a:pt x="11949227" y="3138932"/>
                  </a:lnTo>
                  <a:lnTo>
                    <a:pt x="11953431" y="3132683"/>
                  </a:lnTo>
                  <a:lnTo>
                    <a:pt x="11954980" y="3125038"/>
                  </a:lnTo>
                  <a:close/>
                </a:path>
                <a:path w="14841219" h="10718800" extrusionOk="0">
                  <a:moveTo>
                    <a:pt x="11954980" y="3024949"/>
                  </a:moveTo>
                  <a:lnTo>
                    <a:pt x="11953431" y="3017304"/>
                  </a:lnTo>
                  <a:lnTo>
                    <a:pt x="11949227" y="3011055"/>
                  </a:lnTo>
                  <a:lnTo>
                    <a:pt x="11942978" y="3006839"/>
                  </a:lnTo>
                  <a:lnTo>
                    <a:pt x="11935333" y="3005290"/>
                  </a:lnTo>
                  <a:lnTo>
                    <a:pt x="11927688" y="3006839"/>
                  </a:lnTo>
                  <a:lnTo>
                    <a:pt x="11921439" y="3011055"/>
                  </a:lnTo>
                  <a:lnTo>
                    <a:pt x="11917223" y="3017304"/>
                  </a:lnTo>
                  <a:lnTo>
                    <a:pt x="11915686" y="3024949"/>
                  </a:lnTo>
                  <a:lnTo>
                    <a:pt x="11917223" y="3032595"/>
                  </a:lnTo>
                  <a:lnTo>
                    <a:pt x="11921439" y="3038830"/>
                  </a:lnTo>
                  <a:lnTo>
                    <a:pt x="11927688" y="3043047"/>
                  </a:lnTo>
                  <a:lnTo>
                    <a:pt x="11935333" y="3044583"/>
                  </a:lnTo>
                  <a:lnTo>
                    <a:pt x="11942978" y="3043047"/>
                  </a:lnTo>
                  <a:lnTo>
                    <a:pt x="11949227" y="3038830"/>
                  </a:lnTo>
                  <a:lnTo>
                    <a:pt x="11953431" y="3032595"/>
                  </a:lnTo>
                  <a:lnTo>
                    <a:pt x="11954980" y="3024949"/>
                  </a:lnTo>
                  <a:close/>
                </a:path>
                <a:path w="14841219" h="10718800" extrusionOk="0">
                  <a:moveTo>
                    <a:pt x="11954980" y="2924848"/>
                  </a:moveTo>
                  <a:lnTo>
                    <a:pt x="11953431" y="2917202"/>
                  </a:lnTo>
                  <a:lnTo>
                    <a:pt x="11949227" y="2910954"/>
                  </a:lnTo>
                  <a:lnTo>
                    <a:pt x="11942978" y="2906750"/>
                  </a:lnTo>
                  <a:lnTo>
                    <a:pt x="11935333" y="2905201"/>
                  </a:lnTo>
                  <a:lnTo>
                    <a:pt x="11927688" y="2906750"/>
                  </a:lnTo>
                  <a:lnTo>
                    <a:pt x="11921439" y="2910954"/>
                  </a:lnTo>
                  <a:lnTo>
                    <a:pt x="11917223" y="2917202"/>
                  </a:lnTo>
                  <a:lnTo>
                    <a:pt x="11915686" y="2924848"/>
                  </a:lnTo>
                  <a:lnTo>
                    <a:pt x="11917223" y="2932493"/>
                  </a:lnTo>
                  <a:lnTo>
                    <a:pt x="11921439" y="2938742"/>
                  </a:lnTo>
                  <a:lnTo>
                    <a:pt x="11927688" y="2942958"/>
                  </a:lnTo>
                  <a:lnTo>
                    <a:pt x="11935333" y="2944495"/>
                  </a:lnTo>
                  <a:lnTo>
                    <a:pt x="11942978" y="2942958"/>
                  </a:lnTo>
                  <a:lnTo>
                    <a:pt x="11949227" y="2938742"/>
                  </a:lnTo>
                  <a:lnTo>
                    <a:pt x="11953431" y="2932493"/>
                  </a:lnTo>
                  <a:lnTo>
                    <a:pt x="11954980" y="2924848"/>
                  </a:lnTo>
                  <a:close/>
                </a:path>
                <a:path w="14841219" h="10718800" extrusionOk="0">
                  <a:moveTo>
                    <a:pt x="11954980" y="2824746"/>
                  </a:moveTo>
                  <a:lnTo>
                    <a:pt x="11953431" y="2817114"/>
                  </a:lnTo>
                  <a:lnTo>
                    <a:pt x="11949227" y="2810865"/>
                  </a:lnTo>
                  <a:lnTo>
                    <a:pt x="11942978" y="2806649"/>
                  </a:lnTo>
                  <a:lnTo>
                    <a:pt x="11935333" y="2805112"/>
                  </a:lnTo>
                  <a:lnTo>
                    <a:pt x="11927688" y="2806649"/>
                  </a:lnTo>
                  <a:lnTo>
                    <a:pt x="11921439" y="2810865"/>
                  </a:lnTo>
                  <a:lnTo>
                    <a:pt x="11917223" y="2817114"/>
                  </a:lnTo>
                  <a:lnTo>
                    <a:pt x="11915686" y="2824746"/>
                  </a:lnTo>
                  <a:lnTo>
                    <a:pt x="11917223" y="2832404"/>
                  </a:lnTo>
                  <a:lnTo>
                    <a:pt x="11921439" y="2838653"/>
                  </a:lnTo>
                  <a:lnTo>
                    <a:pt x="11927688" y="2842857"/>
                  </a:lnTo>
                  <a:lnTo>
                    <a:pt x="11935333" y="2844406"/>
                  </a:lnTo>
                  <a:lnTo>
                    <a:pt x="11942978" y="2842857"/>
                  </a:lnTo>
                  <a:lnTo>
                    <a:pt x="11949227" y="2838653"/>
                  </a:lnTo>
                  <a:lnTo>
                    <a:pt x="11953431" y="2832404"/>
                  </a:lnTo>
                  <a:lnTo>
                    <a:pt x="11954980" y="2824746"/>
                  </a:lnTo>
                  <a:close/>
                </a:path>
                <a:path w="14841219" h="10718800" extrusionOk="0">
                  <a:moveTo>
                    <a:pt x="11954980" y="2724645"/>
                  </a:moveTo>
                  <a:lnTo>
                    <a:pt x="11953431" y="2717012"/>
                  </a:lnTo>
                  <a:lnTo>
                    <a:pt x="11949227" y="2710764"/>
                  </a:lnTo>
                  <a:lnTo>
                    <a:pt x="11942978" y="2706560"/>
                  </a:lnTo>
                  <a:lnTo>
                    <a:pt x="11935333" y="2705011"/>
                  </a:lnTo>
                  <a:lnTo>
                    <a:pt x="11927688" y="2706560"/>
                  </a:lnTo>
                  <a:lnTo>
                    <a:pt x="11921439" y="2710764"/>
                  </a:lnTo>
                  <a:lnTo>
                    <a:pt x="11917223" y="2717012"/>
                  </a:lnTo>
                  <a:lnTo>
                    <a:pt x="11915686" y="2724645"/>
                  </a:lnTo>
                  <a:lnTo>
                    <a:pt x="11917223" y="2732303"/>
                  </a:lnTo>
                  <a:lnTo>
                    <a:pt x="11921439" y="2738551"/>
                  </a:lnTo>
                  <a:lnTo>
                    <a:pt x="11927688" y="2742755"/>
                  </a:lnTo>
                  <a:lnTo>
                    <a:pt x="11935333" y="2744305"/>
                  </a:lnTo>
                  <a:lnTo>
                    <a:pt x="11942978" y="2742755"/>
                  </a:lnTo>
                  <a:lnTo>
                    <a:pt x="11949227" y="2738551"/>
                  </a:lnTo>
                  <a:lnTo>
                    <a:pt x="11953431" y="2732303"/>
                  </a:lnTo>
                  <a:lnTo>
                    <a:pt x="11954980" y="2724645"/>
                  </a:lnTo>
                  <a:close/>
                </a:path>
                <a:path w="14841219" h="10718800" extrusionOk="0">
                  <a:moveTo>
                    <a:pt x="11954980" y="2624544"/>
                  </a:moveTo>
                  <a:lnTo>
                    <a:pt x="11953431" y="2616911"/>
                  </a:lnTo>
                  <a:lnTo>
                    <a:pt x="11949227" y="2610662"/>
                  </a:lnTo>
                  <a:lnTo>
                    <a:pt x="11942978" y="2606446"/>
                  </a:lnTo>
                  <a:lnTo>
                    <a:pt x="11935333" y="2604909"/>
                  </a:lnTo>
                  <a:lnTo>
                    <a:pt x="11927688" y="2606446"/>
                  </a:lnTo>
                  <a:lnTo>
                    <a:pt x="11921439" y="2610662"/>
                  </a:lnTo>
                  <a:lnTo>
                    <a:pt x="11917223" y="2616911"/>
                  </a:lnTo>
                  <a:lnTo>
                    <a:pt x="11915686" y="2624544"/>
                  </a:lnTo>
                  <a:lnTo>
                    <a:pt x="11917223" y="2632202"/>
                  </a:lnTo>
                  <a:lnTo>
                    <a:pt x="11921439" y="2638450"/>
                  </a:lnTo>
                  <a:lnTo>
                    <a:pt x="11927688" y="2642654"/>
                  </a:lnTo>
                  <a:lnTo>
                    <a:pt x="11935333" y="2644203"/>
                  </a:lnTo>
                  <a:lnTo>
                    <a:pt x="11942978" y="2642654"/>
                  </a:lnTo>
                  <a:lnTo>
                    <a:pt x="11949227" y="2638450"/>
                  </a:lnTo>
                  <a:lnTo>
                    <a:pt x="11953431" y="2632202"/>
                  </a:lnTo>
                  <a:lnTo>
                    <a:pt x="11954980" y="2624544"/>
                  </a:lnTo>
                  <a:close/>
                </a:path>
                <a:path w="14841219" h="10718800" extrusionOk="0">
                  <a:moveTo>
                    <a:pt x="11954980" y="2524468"/>
                  </a:moveTo>
                  <a:lnTo>
                    <a:pt x="11953431" y="2516809"/>
                  </a:lnTo>
                  <a:lnTo>
                    <a:pt x="11949227" y="2510574"/>
                  </a:lnTo>
                  <a:lnTo>
                    <a:pt x="11942978" y="2506357"/>
                  </a:lnTo>
                  <a:lnTo>
                    <a:pt x="11935333" y="2504808"/>
                  </a:lnTo>
                  <a:lnTo>
                    <a:pt x="11927688" y="2506357"/>
                  </a:lnTo>
                  <a:lnTo>
                    <a:pt x="11921439" y="2510574"/>
                  </a:lnTo>
                  <a:lnTo>
                    <a:pt x="11917223" y="2516809"/>
                  </a:lnTo>
                  <a:lnTo>
                    <a:pt x="11915686" y="2524468"/>
                  </a:lnTo>
                  <a:lnTo>
                    <a:pt x="11917223" y="2532113"/>
                  </a:lnTo>
                  <a:lnTo>
                    <a:pt x="11921439" y="2538349"/>
                  </a:lnTo>
                  <a:lnTo>
                    <a:pt x="11927688" y="2542565"/>
                  </a:lnTo>
                  <a:lnTo>
                    <a:pt x="11935333" y="2544102"/>
                  </a:lnTo>
                  <a:lnTo>
                    <a:pt x="11942978" y="2542565"/>
                  </a:lnTo>
                  <a:lnTo>
                    <a:pt x="11949227" y="2538349"/>
                  </a:lnTo>
                  <a:lnTo>
                    <a:pt x="11953431" y="2532113"/>
                  </a:lnTo>
                  <a:lnTo>
                    <a:pt x="11954980" y="2524468"/>
                  </a:lnTo>
                  <a:close/>
                </a:path>
                <a:path w="14841219" h="10718800" extrusionOk="0">
                  <a:moveTo>
                    <a:pt x="11954980" y="2424366"/>
                  </a:moveTo>
                  <a:lnTo>
                    <a:pt x="11953431" y="2416721"/>
                  </a:lnTo>
                  <a:lnTo>
                    <a:pt x="11949227" y="2410472"/>
                  </a:lnTo>
                  <a:lnTo>
                    <a:pt x="11942978" y="2406269"/>
                  </a:lnTo>
                  <a:lnTo>
                    <a:pt x="11935333" y="2404719"/>
                  </a:lnTo>
                  <a:lnTo>
                    <a:pt x="11927688" y="2406269"/>
                  </a:lnTo>
                  <a:lnTo>
                    <a:pt x="11921439" y="2410472"/>
                  </a:lnTo>
                  <a:lnTo>
                    <a:pt x="11917223" y="2416721"/>
                  </a:lnTo>
                  <a:lnTo>
                    <a:pt x="11915686" y="2424366"/>
                  </a:lnTo>
                  <a:lnTo>
                    <a:pt x="11917223" y="2432012"/>
                  </a:lnTo>
                  <a:lnTo>
                    <a:pt x="11921439" y="2438260"/>
                  </a:lnTo>
                  <a:lnTo>
                    <a:pt x="11927688" y="2442476"/>
                  </a:lnTo>
                  <a:lnTo>
                    <a:pt x="11935333" y="2444013"/>
                  </a:lnTo>
                  <a:lnTo>
                    <a:pt x="11942978" y="2442476"/>
                  </a:lnTo>
                  <a:lnTo>
                    <a:pt x="11949227" y="2438260"/>
                  </a:lnTo>
                  <a:lnTo>
                    <a:pt x="11953431" y="2432012"/>
                  </a:lnTo>
                  <a:lnTo>
                    <a:pt x="11954980" y="2424366"/>
                  </a:lnTo>
                  <a:close/>
                </a:path>
                <a:path w="14841219" h="10718800" extrusionOk="0">
                  <a:moveTo>
                    <a:pt x="11954980" y="2324277"/>
                  </a:moveTo>
                  <a:lnTo>
                    <a:pt x="11953431" y="2316632"/>
                  </a:lnTo>
                  <a:lnTo>
                    <a:pt x="11949227" y="2310384"/>
                  </a:lnTo>
                  <a:lnTo>
                    <a:pt x="11942978" y="2306180"/>
                  </a:lnTo>
                  <a:lnTo>
                    <a:pt x="11935333" y="2304631"/>
                  </a:lnTo>
                  <a:lnTo>
                    <a:pt x="11927688" y="2306180"/>
                  </a:lnTo>
                  <a:lnTo>
                    <a:pt x="11921439" y="2310384"/>
                  </a:lnTo>
                  <a:lnTo>
                    <a:pt x="11917223" y="2316632"/>
                  </a:lnTo>
                  <a:lnTo>
                    <a:pt x="11915686" y="2324277"/>
                  </a:lnTo>
                  <a:lnTo>
                    <a:pt x="11917223" y="2331923"/>
                  </a:lnTo>
                  <a:lnTo>
                    <a:pt x="11921439" y="2338171"/>
                  </a:lnTo>
                  <a:lnTo>
                    <a:pt x="11927688" y="2342375"/>
                  </a:lnTo>
                  <a:lnTo>
                    <a:pt x="11935333" y="2343924"/>
                  </a:lnTo>
                  <a:lnTo>
                    <a:pt x="11942978" y="2342375"/>
                  </a:lnTo>
                  <a:lnTo>
                    <a:pt x="11949227" y="2338171"/>
                  </a:lnTo>
                  <a:lnTo>
                    <a:pt x="11953431" y="2331923"/>
                  </a:lnTo>
                  <a:lnTo>
                    <a:pt x="11954980" y="2324277"/>
                  </a:lnTo>
                  <a:close/>
                </a:path>
                <a:path w="14841219" h="10718800" extrusionOk="0">
                  <a:moveTo>
                    <a:pt x="11954980" y="2224176"/>
                  </a:moveTo>
                  <a:lnTo>
                    <a:pt x="11953431" y="2216531"/>
                  </a:lnTo>
                  <a:lnTo>
                    <a:pt x="11949227" y="2210282"/>
                  </a:lnTo>
                  <a:lnTo>
                    <a:pt x="11942978" y="2206066"/>
                  </a:lnTo>
                  <a:lnTo>
                    <a:pt x="11935333" y="2204529"/>
                  </a:lnTo>
                  <a:lnTo>
                    <a:pt x="11927688" y="2206066"/>
                  </a:lnTo>
                  <a:lnTo>
                    <a:pt x="11921439" y="2210282"/>
                  </a:lnTo>
                  <a:lnTo>
                    <a:pt x="11917223" y="2216531"/>
                  </a:lnTo>
                  <a:lnTo>
                    <a:pt x="11915686" y="2224176"/>
                  </a:lnTo>
                  <a:lnTo>
                    <a:pt x="11917223" y="2231821"/>
                  </a:lnTo>
                  <a:lnTo>
                    <a:pt x="11921439" y="2238070"/>
                  </a:lnTo>
                  <a:lnTo>
                    <a:pt x="11927688" y="2242286"/>
                  </a:lnTo>
                  <a:lnTo>
                    <a:pt x="11935333" y="2243823"/>
                  </a:lnTo>
                  <a:lnTo>
                    <a:pt x="11942978" y="2242286"/>
                  </a:lnTo>
                  <a:lnTo>
                    <a:pt x="11949227" y="2238070"/>
                  </a:lnTo>
                  <a:lnTo>
                    <a:pt x="11953431" y="2231821"/>
                  </a:lnTo>
                  <a:lnTo>
                    <a:pt x="11954980" y="2224176"/>
                  </a:lnTo>
                  <a:close/>
                </a:path>
                <a:path w="14841219" h="10718800" extrusionOk="0">
                  <a:moveTo>
                    <a:pt x="11954980" y="2124075"/>
                  </a:moveTo>
                  <a:lnTo>
                    <a:pt x="11953431" y="2116429"/>
                  </a:lnTo>
                  <a:lnTo>
                    <a:pt x="11949227" y="2110181"/>
                  </a:lnTo>
                  <a:lnTo>
                    <a:pt x="11942978" y="2105977"/>
                  </a:lnTo>
                  <a:lnTo>
                    <a:pt x="11935333" y="2104428"/>
                  </a:lnTo>
                  <a:lnTo>
                    <a:pt x="11927688" y="2105977"/>
                  </a:lnTo>
                  <a:lnTo>
                    <a:pt x="11921439" y="2110181"/>
                  </a:lnTo>
                  <a:lnTo>
                    <a:pt x="11917223" y="2116429"/>
                  </a:lnTo>
                  <a:lnTo>
                    <a:pt x="11915686" y="2124075"/>
                  </a:lnTo>
                  <a:lnTo>
                    <a:pt x="11917223" y="2131733"/>
                  </a:lnTo>
                  <a:lnTo>
                    <a:pt x="11921439" y="2137968"/>
                  </a:lnTo>
                  <a:lnTo>
                    <a:pt x="11927688" y="2142172"/>
                  </a:lnTo>
                  <a:lnTo>
                    <a:pt x="11935333" y="2143722"/>
                  </a:lnTo>
                  <a:lnTo>
                    <a:pt x="11942978" y="2142172"/>
                  </a:lnTo>
                  <a:lnTo>
                    <a:pt x="11949227" y="2137968"/>
                  </a:lnTo>
                  <a:lnTo>
                    <a:pt x="11953431" y="2131733"/>
                  </a:lnTo>
                  <a:lnTo>
                    <a:pt x="11954980" y="2124075"/>
                  </a:lnTo>
                  <a:close/>
                </a:path>
                <a:path w="14841219" h="10718800" extrusionOk="0">
                  <a:moveTo>
                    <a:pt x="11954980" y="2023986"/>
                  </a:moveTo>
                  <a:lnTo>
                    <a:pt x="11953431" y="2016328"/>
                  </a:lnTo>
                  <a:lnTo>
                    <a:pt x="11949227" y="2010092"/>
                  </a:lnTo>
                  <a:lnTo>
                    <a:pt x="11942978" y="2005876"/>
                  </a:lnTo>
                  <a:lnTo>
                    <a:pt x="11935333" y="2004339"/>
                  </a:lnTo>
                  <a:lnTo>
                    <a:pt x="11927688" y="2005876"/>
                  </a:lnTo>
                  <a:lnTo>
                    <a:pt x="11921439" y="2010092"/>
                  </a:lnTo>
                  <a:lnTo>
                    <a:pt x="11917223" y="2016328"/>
                  </a:lnTo>
                  <a:lnTo>
                    <a:pt x="11915686" y="2023986"/>
                  </a:lnTo>
                  <a:lnTo>
                    <a:pt x="11917223" y="2031631"/>
                  </a:lnTo>
                  <a:lnTo>
                    <a:pt x="11921439" y="2037867"/>
                  </a:lnTo>
                  <a:lnTo>
                    <a:pt x="11927688" y="2042083"/>
                  </a:lnTo>
                  <a:lnTo>
                    <a:pt x="11935333" y="2043620"/>
                  </a:lnTo>
                  <a:lnTo>
                    <a:pt x="11942978" y="2042083"/>
                  </a:lnTo>
                  <a:lnTo>
                    <a:pt x="11949227" y="2037867"/>
                  </a:lnTo>
                  <a:lnTo>
                    <a:pt x="11953431" y="2031631"/>
                  </a:lnTo>
                  <a:lnTo>
                    <a:pt x="11954980" y="2023986"/>
                  </a:lnTo>
                  <a:close/>
                </a:path>
                <a:path w="14841219" h="10718800" extrusionOk="0">
                  <a:moveTo>
                    <a:pt x="11954980" y="1923884"/>
                  </a:moveTo>
                  <a:lnTo>
                    <a:pt x="11953431" y="1916239"/>
                  </a:lnTo>
                  <a:lnTo>
                    <a:pt x="11949227" y="1909991"/>
                  </a:lnTo>
                  <a:lnTo>
                    <a:pt x="11942978" y="1905774"/>
                  </a:lnTo>
                  <a:lnTo>
                    <a:pt x="11935333" y="1904238"/>
                  </a:lnTo>
                  <a:lnTo>
                    <a:pt x="11927688" y="1905774"/>
                  </a:lnTo>
                  <a:lnTo>
                    <a:pt x="11921439" y="1909991"/>
                  </a:lnTo>
                  <a:lnTo>
                    <a:pt x="11917223" y="1916239"/>
                  </a:lnTo>
                  <a:lnTo>
                    <a:pt x="11915686" y="1923884"/>
                  </a:lnTo>
                  <a:lnTo>
                    <a:pt x="11917223" y="1931530"/>
                  </a:lnTo>
                  <a:lnTo>
                    <a:pt x="11921439" y="1937778"/>
                  </a:lnTo>
                  <a:lnTo>
                    <a:pt x="11927688" y="1941995"/>
                  </a:lnTo>
                  <a:lnTo>
                    <a:pt x="11935333" y="1943531"/>
                  </a:lnTo>
                  <a:lnTo>
                    <a:pt x="11942978" y="1941995"/>
                  </a:lnTo>
                  <a:lnTo>
                    <a:pt x="11949227" y="1937778"/>
                  </a:lnTo>
                  <a:lnTo>
                    <a:pt x="11953431" y="1931530"/>
                  </a:lnTo>
                  <a:lnTo>
                    <a:pt x="11954980" y="1923884"/>
                  </a:lnTo>
                  <a:close/>
                </a:path>
                <a:path w="14841219" h="10718800" extrusionOk="0">
                  <a:moveTo>
                    <a:pt x="11954980" y="1823796"/>
                  </a:moveTo>
                  <a:lnTo>
                    <a:pt x="11953431" y="1816138"/>
                  </a:lnTo>
                  <a:lnTo>
                    <a:pt x="11949227" y="1809902"/>
                  </a:lnTo>
                  <a:lnTo>
                    <a:pt x="11942978" y="1805686"/>
                  </a:lnTo>
                  <a:lnTo>
                    <a:pt x="11935333" y="1804149"/>
                  </a:lnTo>
                  <a:lnTo>
                    <a:pt x="11927688" y="1805686"/>
                  </a:lnTo>
                  <a:lnTo>
                    <a:pt x="11921439" y="1809902"/>
                  </a:lnTo>
                  <a:lnTo>
                    <a:pt x="11917223" y="1816138"/>
                  </a:lnTo>
                  <a:lnTo>
                    <a:pt x="11915686" y="1823796"/>
                  </a:lnTo>
                  <a:lnTo>
                    <a:pt x="11917223" y="1831441"/>
                  </a:lnTo>
                  <a:lnTo>
                    <a:pt x="11921439" y="1837690"/>
                  </a:lnTo>
                  <a:lnTo>
                    <a:pt x="11927688" y="1841906"/>
                  </a:lnTo>
                  <a:lnTo>
                    <a:pt x="11935333" y="1843455"/>
                  </a:lnTo>
                  <a:lnTo>
                    <a:pt x="11942978" y="1841906"/>
                  </a:lnTo>
                  <a:lnTo>
                    <a:pt x="11949227" y="1837690"/>
                  </a:lnTo>
                  <a:lnTo>
                    <a:pt x="11953431" y="1831441"/>
                  </a:lnTo>
                  <a:lnTo>
                    <a:pt x="11954980" y="1823796"/>
                  </a:lnTo>
                  <a:close/>
                </a:path>
                <a:path w="14841219" h="10718800" extrusionOk="0">
                  <a:moveTo>
                    <a:pt x="11954980" y="1723694"/>
                  </a:moveTo>
                  <a:lnTo>
                    <a:pt x="11953431" y="1716049"/>
                  </a:lnTo>
                  <a:lnTo>
                    <a:pt x="11949227" y="1709801"/>
                  </a:lnTo>
                  <a:lnTo>
                    <a:pt x="11942978" y="1705584"/>
                  </a:lnTo>
                  <a:lnTo>
                    <a:pt x="11935333" y="1704047"/>
                  </a:lnTo>
                  <a:lnTo>
                    <a:pt x="11927688" y="1705584"/>
                  </a:lnTo>
                  <a:lnTo>
                    <a:pt x="11921439" y="1709801"/>
                  </a:lnTo>
                  <a:lnTo>
                    <a:pt x="11917223" y="1716049"/>
                  </a:lnTo>
                  <a:lnTo>
                    <a:pt x="11915686" y="1723694"/>
                  </a:lnTo>
                  <a:lnTo>
                    <a:pt x="11917223" y="1731340"/>
                  </a:lnTo>
                  <a:lnTo>
                    <a:pt x="11921439" y="1737588"/>
                  </a:lnTo>
                  <a:lnTo>
                    <a:pt x="11927688" y="1741805"/>
                  </a:lnTo>
                  <a:lnTo>
                    <a:pt x="11935333" y="1743341"/>
                  </a:lnTo>
                  <a:lnTo>
                    <a:pt x="11942978" y="1741805"/>
                  </a:lnTo>
                  <a:lnTo>
                    <a:pt x="11949227" y="1737588"/>
                  </a:lnTo>
                  <a:lnTo>
                    <a:pt x="11953431" y="1731340"/>
                  </a:lnTo>
                  <a:lnTo>
                    <a:pt x="11954980" y="1723694"/>
                  </a:lnTo>
                  <a:close/>
                </a:path>
                <a:path w="14841219" h="10718800" extrusionOk="0">
                  <a:moveTo>
                    <a:pt x="11954980" y="1623593"/>
                  </a:moveTo>
                  <a:lnTo>
                    <a:pt x="11953431" y="1615948"/>
                  </a:lnTo>
                  <a:lnTo>
                    <a:pt x="11949227" y="1609699"/>
                  </a:lnTo>
                  <a:lnTo>
                    <a:pt x="11942978" y="1605495"/>
                  </a:lnTo>
                  <a:lnTo>
                    <a:pt x="11935333" y="1603959"/>
                  </a:lnTo>
                  <a:lnTo>
                    <a:pt x="11927688" y="1605495"/>
                  </a:lnTo>
                  <a:lnTo>
                    <a:pt x="11921439" y="1609699"/>
                  </a:lnTo>
                  <a:lnTo>
                    <a:pt x="11917223" y="1615948"/>
                  </a:lnTo>
                  <a:lnTo>
                    <a:pt x="11915686" y="1623593"/>
                  </a:lnTo>
                  <a:lnTo>
                    <a:pt x="11917223" y="1631238"/>
                  </a:lnTo>
                  <a:lnTo>
                    <a:pt x="11921439" y="1637487"/>
                  </a:lnTo>
                  <a:lnTo>
                    <a:pt x="11927688" y="1641690"/>
                  </a:lnTo>
                  <a:lnTo>
                    <a:pt x="11935333" y="1643240"/>
                  </a:lnTo>
                  <a:lnTo>
                    <a:pt x="11942978" y="1641690"/>
                  </a:lnTo>
                  <a:lnTo>
                    <a:pt x="11949227" y="1637487"/>
                  </a:lnTo>
                  <a:lnTo>
                    <a:pt x="11953431" y="1631238"/>
                  </a:lnTo>
                  <a:lnTo>
                    <a:pt x="11954980" y="1623593"/>
                  </a:lnTo>
                  <a:close/>
                </a:path>
                <a:path w="14841219" h="10718800" extrusionOk="0">
                  <a:moveTo>
                    <a:pt x="11954980" y="1523504"/>
                  </a:moveTo>
                  <a:lnTo>
                    <a:pt x="11953431" y="1515846"/>
                  </a:lnTo>
                  <a:lnTo>
                    <a:pt x="11949227" y="1509610"/>
                  </a:lnTo>
                  <a:lnTo>
                    <a:pt x="11942978" y="1505407"/>
                  </a:lnTo>
                  <a:lnTo>
                    <a:pt x="11935333" y="1503857"/>
                  </a:lnTo>
                  <a:lnTo>
                    <a:pt x="11927688" y="1505407"/>
                  </a:lnTo>
                  <a:lnTo>
                    <a:pt x="11921439" y="1509610"/>
                  </a:lnTo>
                  <a:lnTo>
                    <a:pt x="11917223" y="1515846"/>
                  </a:lnTo>
                  <a:lnTo>
                    <a:pt x="11915686" y="1523504"/>
                  </a:lnTo>
                  <a:lnTo>
                    <a:pt x="11917223" y="1531150"/>
                  </a:lnTo>
                  <a:lnTo>
                    <a:pt x="11921439" y="1537398"/>
                  </a:lnTo>
                  <a:lnTo>
                    <a:pt x="11927688" y="1541602"/>
                  </a:lnTo>
                  <a:lnTo>
                    <a:pt x="11935333" y="1543151"/>
                  </a:lnTo>
                  <a:lnTo>
                    <a:pt x="11942978" y="1541602"/>
                  </a:lnTo>
                  <a:lnTo>
                    <a:pt x="11949227" y="1537398"/>
                  </a:lnTo>
                  <a:lnTo>
                    <a:pt x="11953431" y="1531150"/>
                  </a:lnTo>
                  <a:lnTo>
                    <a:pt x="11954980" y="1523504"/>
                  </a:lnTo>
                  <a:close/>
                </a:path>
                <a:path w="14841219" h="10718800" extrusionOk="0">
                  <a:moveTo>
                    <a:pt x="11954980" y="1423416"/>
                  </a:moveTo>
                  <a:lnTo>
                    <a:pt x="11953431" y="1415757"/>
                  </a:lnTo>
                  <a:lnTo>
                    <a:pt x="11949227" y="1409522"/>
                  </a:lnTo>
                  <a:lnTo>
                    <a:pt x="11942978" y="1405305"/>
                  </a:lnTo>
                  <a:lnTo>
                    <a:pt x="11935333" y="1403756"/>
                  </a:lnTo>
                  <a:lnTo>
                    <a:pt x="11927688" y="1405305"/>
                  </a:lnTo>
                  <a:lnTo>
                    <a:pt x="11921439" y="1409522"/>
                  </a:lnTo>
                  <a:lnTo>
                    <a:pt x="11917223" y="1415757"/>
                  </a:lnTo>
                  <a:lnTo>
                    <a:pt x="11915686" y="1423416"/>
                  </a:lnTo>
                  <a:lnTo>
                    <a:pt x="11917223" y="1431061"/>
                  </a:lnTo>
                  <a:lnTo>
                    <a:pt x="11921439" y="1437297"/>
                  </a:lnTo>
                  <a:lnTo>
                    <a:pt x="11927688" y="1441513"/>
                  </a:lnTo>
                  <a:lnTo>
                    <a:pt x="11935333" y="1443050"/>
                  </a:lnTo>
                  <a:lnTo>
                    <a:pt x="11942978" y="1441513"/>
                  </a:lnTo>
                  <a:lnTo>
                    <a:pt x="11949227" y="1437297"/>
                  </a:lnTo>
                  <a:lnTo>
                    <a:pt x="11953431" y="1431061"/>
                  </a:lnTo>
                  <a:lnTo>
                    <a:pt x="11954980" y="1423416"/>
                  </a:lnTo>
                  <a:close/>
                </a:path>
                <a:path w="14841219" h="10718800" extrusionOk="0">
                  <a:moveTo>
                    <a:pt x="11954980" y="1323314"/>
                  </a:moveTo>
                  <a:lnTo>
                    <a:pt x="11953431" y="1315669"/>
                  </a:lnTo>
                  <a:lnTo>
                    <a:pt x="11949227" y="1309420"/>
                  </a:lnTo>
                  <a:lnTo>
                    <a:pt x="11942978" y="1305204"/>
                  </a:lnTo>
                  <a:lnTo>
                    <a:pt x="11935333" y="1303655"/>
                  </a:lnTo>
                  <a:lnTo>
                    <a:pt x="11927688" y="1305204"/>
                  </a:lnTo>
                  <a:lnTo>
                    <a:pt x="11921439" y="1309420"/>
                  </a:lnTo>
                  <a:lnTo>
                    <a:pt x="11917223" y="1315669"/>
                  </a:lnTo>
                  <a:lnTo>
                    <a:pt x="11915686" y="1323314"/>
                  </a:lnTo>
                  <a:lnTo>
                    <a:pt x="11917223" y="1330960"/>
                  </a:lnTo>
                  <a:lnTo>
                    <a:pt x="11921439" y="1337208"/>
                  </a:lnTo>
                  <a:lnTo>
                    <a:pt x="11927688" y="1341412"/>
                  </a:lnTo>
                  <a:lnTo>
                    <a:pt x="11935333" y="1342961"/>
                  </a:lnTo>
                  <a:lnTo>
                    <a:pt x="11942978" y="1341412"/>
                  </a:lnTo>
                  <a:lnTo>
                    <a:pt x="11949227" y="1337208"/>
                  </a:lnTo>
                  <a:lnTo>
                    <a:pt x="11953431" y="1330960"/>
                  </a:lnTo>
                  <a:lnTo>
                    <a:pt x="11954980" y="1323314"/>
                  </a:lnTo>
                  <a:close/>
                </a:path>
                <a:path w="14841219" h="10718800" extrusionOk="0">
                  <a:moveTo>
                    <a:pt x="11954980" y="1223213"/>
                  </a:moveTo>
                  <a:lnTo>
                    <a:pt x="11953431" y="1215567"/>
                  </a:lnTo>
                  <a:lnTo>
                    <a:pt x="11949227" y="1209319"/>
                  </a:lnTo>
                  <a:lnTo>
                    <a:pt x="11942978" y="1205115"/>
                  </a:lnTo>
                  <a:lnTo>
                    <a:pt x="11935333" y="1203566"/>
                  </a:lnTo>
                  <a:lnTo>
                    <a:pt x="11927688" y="1205115"/>
                  </a:lnTo>
                  <a:lnTo>
                    <a:pt x="11921439" y="1209319"/>
                  </a:lnTo>
                  <a:lnTo>
                    <a:pt x="11917223" y="1215567"/>
                  </a:lnTo>
                  <a:lnTo>
                    <a:pt x="11915686" y="1223213"/>
                  </a:lnTo>
                  <a:lnTo>
                    <a:pt x="11917223" y="1230858"/>
                  </a:lnTo>
                  <a:lnTo>
                    <a:pt x="11921439" y="1237107"/>
                  </a:lnTo>
                  <a:lnTo>
                    <a:pt x="11927688" y="1241323"/>
                  </a:lnTo>
                  <a:lnTo>
                    <a:pt x="11935333" y="1242860"/>
                  </a:lnTo>
                  <a:lnTo>
                    <a:pt x="11942978" y="1241323"/>
                  </a:lnTo>
                  <a:lnTo>
                    <a:pt x="11949227" y="1237107"/>
                  </a:lnTo>
                  <a:lnTo>
                    <a:pt x="11953431" y="1230858"/>
                  </a:lnTo>
                  <a:lnTo>
                    <a:pt x="11954980" y="1223213"/>
                  </a:lnTo>
                  <a:close/>
                </a:path>
                <a:path w="14841219" h="10718800" extrusionOk="0">
                  <a:moveTo>
                    <a:pt x="11954980" y="1123111"/>
                  </a:moveTo>
                  <a:lnTo>
                    <a:pt x="11953431" y="1115466"/>
                  </a:lnTo>
                  <a:lnTo>
                    <a:pt x="11949227" y="1109218"/>
                  </a:lnTo>
                  <a:lnTo>
                    <a:pt x="11942978" y="1105014"/>
                  </a:lnTo>
                  <a:lnTo>
                    <a:pt x="11935333" y="1103464"/>
                  </a:lnTo>
                  <a:lnTo>
                    <a:pt x="11927688" y="1105014"/>
                  </a:lnTo>
                  <a:lnTo>
                    <a:pt x="11921439" y="1109218"/>
                  </a:lnTo>
                  <a:lnTo>
                    <a:pt x="11917223" y="1115466"/>
                  </a:lnTo>
                  <a:lnTo>
                    <a:pt x="11915686" y="1123111"/>
                  </a:lnTo>
                  <a:lnTo>
                    <a:pt x="11917223" y="1130769"/>
                  </a:lnTo>
                  <a:lnTo>
                    <a:pt x="11921439" y="1137005"/>
                  </a:lnTo>
                  <a:lnTo>
                    <a:pt x="11927688" y="1141222"/>
                  </a:lnTo>
                  <a:lnTo>
                    <a:pt x="11935333" y="1142758"/>
                  </a:lnTo>
                  <a:lnTo>
                    <a:pt x="11942978" y="1141222"/>
                  </a:lnTo>
                  <a:lnTo>
                    <a:pt x="11949227" y="1137005"/>
                  </a:lnTo>
                  <a:lnTo>
                    <a:pt x="11953431" y="1130769"/>
                  </a:lnTo>
                  <a:lnTo>
                    <a:pt x="11954980" y="1123111"/>
                  </a:lnTo>
                  <a:close/>
                </a:path>
                <a:path w="14841219" h="10718800" extrusionOk="0">
                  <a:moveTo>
                    <a:pt x="11954980" y="1023023"/>
                  </a:moveTo>
                  <a:lnTo>
                    <a:pt x="11953431" y="1015377"/>
                  </a:lnTo>
                  <a:lnTo>
                    <a:pt x="11949227" y="1009129"/>
                  </a:lnTo>
                  <a:lnTo>
                    <a:pt x="11942978" y="1004912"/>
                  </a:lnTo>
                  <a:lnTo>
                    <a:pt x="11935333" y="1003363"/>
                  </a:lnTo>
                  <a:lnTo>
                    <a:pt x="11927688" y="1004912"/>
                  </a:lnTo>
                  <a:lnTo>
                    <a:pt x="11921439" y="1009129"/>
                  </a:lnTo>
                  <a:lnTo>
                    <a:pt x="11917223" y="1015377"/>
                  </a:lnTo>
                  <a:lnTo>
                    <a:pt x="11915686" y="1023023"/>
                  </a:lnTo>
                  <a:lnTo>
                    <a:pt x="11917223" y="1030668"/>
                  </a:lnTo>
                  <a:lnTo>
                    <a:pt x="11921439" y="1036916"/>
                  </a:lnTo>
                  <a:lnTo>
                    <a:pt x="11927688" y="1041120"/>
                  </a:lnTo>
                  <a:lnTo>
                    <a:pt x="11935333" y="1042670"/>
                  </a:lnTo>
                  <a:lnTo>
                    <a:pt x="11942978" y="1041120"/>
                  </a:lnTo>
                  <a:lnTo>
                    <a:pt x="11949227" y="1036916"/>
                  </a:lnTo>
                  <a:lnTo>
                    <a:pt x="11953431" y="1030668"/>
                  </a:lnTo>
                  <a:lnTo>
                    <a:pt x="11954980" y="1023023"/>
                  </a:lnTo>
                  <a:close/>
                </a:path>
                <a:path w="14841219" h="10718800" extrusionOk="0">
                  <a:moveTo>
                    <a:pt x="11954980" y="922921"/>
                  </a:moveTo>
                  <a:lnTo>
                    <a:pt x="11953431" y="915276"/>
                  </a:lnTo>
                  <a:lnTo>
                    <a:pt x="11949227" y="909040"/>
                  </a:lnTo>
                  <a:lnTo>
                    <a:pt x="11942978" y="904824"/>
                  </a:lnTo>
                  <a:lnTo>
                    <a:pt x="11935333" y="903287"/>
                  </a:lnTo>
                  <a:lnTo>
                    <a:pt x="11927688" y="904824"/>
                  </a:lnTo>
                  <a:lnTo>
                    <a:pt x="11921439" y="909040"/>
                  </a:lnTo>
                  <a:lnTo>
                    <a:pt x="11917223" y="915276"/>
                  </a:lnTo>
                  <a:lnTo>
                    <a:pt x="11915686" y="922921"/>
                  </a:lnTo>
                  <a:lnTo>
                    <a:pt x="11917223" y="930579"/>
                  </a:lnTo>
                  <a:lnTo>
                    <a:pt x="11921439" y="936815"/>
                  </a:lnTo>
                  <a:lnTo>
                    <a:pt x="11927688" y="941031"/>
                  </a:lnTo>
                  <a:lnTo>
                    <a:pt x="11935333" y="942568"/>
                  </a:lnTo>
                  <a:lnTo>
                    <a:pt x="11942978" y="941031"/>
                  </a:lnTo>
                  <a:lnTo>
                    <a:pt x="11949227" y="936815"/>
                  </a:lnTo>
                  <a:lnTo>
                    <a:pt x="11953431" y="930579"/>
                  </a:lnTo>
                  <a:lnTo>
                    <a:pt x="11954980" y="922921"/>
                  </a:lnTo>
                  <a:close/>
                </a:path>
                <a:path w="14841219" h="10718800" extrusionOk="0">
                  <a:moveTo>
                    <a:pt x="11954980" y="822820"/>
                  </a:moveTo>
                  <a:lnTo>
                    <a:pt x="11953431" y="815174"/>
                  </a:lnTo>
                  <a:lnTo>
                    <a:pt x="11949227" y="808939"/>
                  </a:lnTo>
                  <a:lnTo>
                    <a:pt x="11942978" y="804722"/>
                  </a:lnTo>
                  <a:lnTo>
                    <a:pt x="11935333" y="803186"/>
                  </a:lnTo>
                  <a:lnTo>
                    <a:pt x="11927688" y="804722"/>
                  </a:lnTo>
                  <a:lnTo>
                    <a:pt x="11921439" y="808939"/>
                  </a:lnTo>
                  <a:lnTo>
                    <a:pt x="11917223" y="815174"/>
                  </a:lnTo>
                  <a:lnTo>
                    <a:pt x="11915686" y="822820"/>
                  </a:lnTo>
                  <a:lnTo>
                    <a:pt x="11917223" y="830478"/>
                  </a:lnTo>
                  <a:lnTo>
                    <a:pt x="11921439" y="836726"/>
                  </a:lnTo>
                  <a:lnTo>
                    <a:pt x="11927688" y="840930"/>
                  </a:lnTo>
                  <a:lnTo>
                    <a:pt x="11935333" y="842479"/>
                  </a:lnTo>
                  <a:lnTo>
                    <a:pt x="11942978" y="840930"/>
                  </a:lnTo>
                  <a:lnTo>
                    <a:pt x="11949227" y="836726"/>
                  </a:lnTo>
                  <a:lnTo>
                    <a:pt x="11953431" y="830478"/>
                  </a:lnTo>
                  <a:lnTo>
                    <a:pt x="11954980" y="822820"/>
                  </a:lnTo>
                  <a:close/>
                </a:path>
                <a:path w="14841219" h="10718800" extrusionOk="0">
                  <a:moveTo>
                    <a:pt x="11954980" y="722731"/>
                  </a:moveTo>
                  <a:lnTo>
                    <a:pt x="11953431" y="715086"/>
                  </a:lnTo>
                  <a:lnTo>
                    <a:pt x="11949227" y="708837"/>
                  </a:lnTo>
                  <a:lnTo>
                    <a:pt x="11942978" y="704634"/>
                  </a:lnTo>
                  <a:lnTo>
                    <a:pt x="11935333" y="703084"/>
                  </a:lnTo>
                  <a:lnTo>
                    <a:pt x="11927688" y="704634"/>
                  </a:lnTo>
                  <a:lnTo>
                    <a:pt x="11921439" y="708837"/>
                  </a:lnTo>
                  <a:lnTo>
                    <a:pt x="11917223" y="715086"/>
                  </a:lnTo>
                  <a:lnTo>
                    <a:pt x="11915686" y="722731"/>
                  </a:lnTo>
                  <a:lnTo>
                    <a:pt x="11917223" y="730377"/>
                  </a:lnTo>
                  <a:lnTo>
                    <a:pt x="11921439" y="736625"/>
                  </a:lnTo>
                  <a:lnTo>
                    <a:pt x="11927688" y="740841"/>
                  </a:lnTo>
                  <a:lnTo>
                    <a:pt x="11935333" y="742378"/>
                  </a:lnTo>
                  <a:lnTo>
                    <a:pt x="11942978" y="740841"/>
                  </a:lnTo>
                  <a:lnTo>
                    <a:pt x="11949227" y="736625"/>
                  </a:lnTo>
                  <a:lnTo>
                    <a:pt x="11953431" y="730377"/>
                  </a:lnTo>
                  <a:lnTo>
                    <a:pt x="11954980" y="722731"/>
                  </a:lnTo>
                  <a:close/>
                </a:path>
                <a:path w="14841219" h="10718800" extrusionOk="0">
                  <a:moveTo>
                    <a:pt x="11954980" y="622630"/>
                  </a:moveTo>
                  <a:lnTo>
                    <a:pt x="11953431" y="614984"/>
                  </a:lnTo>
                  <a:lnTo>
                    <a:pt x="11949227" y="608749"/>
                  </a:lnTo>
                  <a:lnTo>
                    <a:pt x="11942978" y="604532"/>
                  </a:lnTo>
                  <a:lnTo>
                    <a:pt x="11935333" y="602996"/>
                  </a:lnTo>
                  <a:lnTo>
                    <a:pt x="11927688" y="604532"/>
                  </a:lnTo>
                  <a:lnTo>
                    <a:pt x="11921439" y="608749"/>
                  </a:lnTo>
                  <a:lnTo>
                    <a:pt x="11917223" y="614984"/>
                  </a:lnTo>
                  <a:lnTo>
                    <a:pt x="11915686" y="622630"/>
                  </a:lnTo>
                  <a:lnTo>
                    <a:pt x="11917223" y="630275"/>
                  </a:lnTo>
                  <a:lnTo>
                    <a:pt x="11921439" y="636524"/>
                  </a:lnTo>
                  <a:lnTo>
                    <a:pt x="11927688" y="640740"/>
                  </a:lnTo>
                  <a:lnTo>
                    <a:pt x="11935333" y="642289"/>
                  </a:lnTo>
                  <a:lnTo>
                    <a:pt x="11942978" y="640740"/>
                  </a:lnTo>
                  <a:lnTo>
                    <a:pt x="11949227" y="636524"/>
                  </a:lnTo>
                  <a:lnTo>
                    <a:pt x="11953431" y="630275"/>
                  </a:lnTo>
                  <a:lnTo>
                    <a:pt x="11954980" y="622630"/>
                  </a:lnTo>
                  <a:close/>
                </a:path>
                <a:path w="14841219" h="10718800" extrusionOk="0">
                  <a:moveTo>
                    <a:pt x="11954980" y="522541"/>
                  </a:moveTo>
                  <a:lnTo>
                    <a:pt x="11953431" y="514896"/>
                  </a:lnTo>
                  <a:lnTo>
                    <a:pt x="11949227" y="508647"/>
                  </a:lnTo>
                  <a:lnTo>
                    <a:pt x="11942978" y="504444"/>
                  </a:lnTo>
                  <a:lnTo>
                    <a:pt x="11935333" y="502894"/>
                  </a:lnTo>
                  <a:lnTo>
                    <a:pt x="11927688" y="504444"/>
                  </a:lnTo>
                  <a:lnTo>
                    <a:pt x="11921439" y="508647"/>
                  </a:lnTo>
                  <a:lnTo>
                    <a:pt x="11917223" y="514896"/>
                  </a:lnTo>
                  <a:lnTo>
                    <a:pt x="11915686" y="522541"/>
                  </a:lnTo>
                  <a:lnTo>
                    <a:pt x="11917223" y="530186"/>
                  </a:lnTo>
                  <a:lnTo>
                    <a:pt x="11921439" y="536435"/>
                  </a:lnTo>
                  <a:lnTo>
                    <a:pt x="11927688" y="540651"/>
                  </a:lnTo>
                  <a:lnTo>
                    <a:pt x="11935333" y="542188"/>
                  </a:lnTo>
                  <a:lnTo>
                    <a:pt x="11942978" y="540651"/>
                  </a:lnTo>
                  <a:lnTo>
                    <a:pt x="11949227" y="536435"/>
                  </a:lnTo>
                  <a:lnTo>
                    <a:pt x="11953431" y="530186"/>
                  </a:lnTo>
                  <a:lnTo>
                    <a:pt x="11954980" y="522541"/>
                  </a:lnTo>
                  <a:close/>
                </a:path>
                <a:path w="14841219" h="10718800" extrusionOk="0">
                  <a:moveTo>
                    <a:pt x="11954980" y="422440"/>
                  </a:moveTo>
                  <a:lnTo>
                    <a:pt x="11953431" y="414794"/>
                  </a:lnTo>
                  <a:lnTo>
                    <a:pt x="11949227" y="408559"/>
                  </a:lnTo>
                  <a:lnTo>
                    <a:pt x="11942978" y="404355"/>
                  </a:lnTo>
                  <a:lnTo>
                    <a:pt x="11935333" y="402805"/>
                  </a:lnTo>
                  <a:lnTo>
                    <a:pt x="11927688" y="404355"/>
                  </a:lnTo>
                  <a:lnTo>
                    <a:pt x="11921439" y="408559"/>
                  </a:lnTo>
                  <a:lnTo>
                    <a:pt x="11917223" y="414794"/>
                  </a:lnTo>
                  <a:lnTo>
                    <a:pt x="11915686" y="422440"/>
                  </a:lnTo>
                  <a:lnTo>
                    <a:pt x="11917223" y="430098"/>
                  </a:lnTo>
                  <a:lnTo>
                    <a:pt x="11921439" y="436346"/>
                  </a:lnTo>
                  <a:lnTo>
                    <a:pt x="11927688" y="440550"/>
                  </a:lnTo>
                  <a:lnTo>
                    <a:pt x="11935333" y="442099"/>
                  </a:lnTo>
                  <a:lnTo>
                    <a:pt x="11942978" y="440550"/>
                  </a:lnTo>
                  <a:lnTo>
                    <a:pt x="11949227" y="436346"/>
                  </a:lnTo>
                  <a:lnTo>
                    <a:pt x="11953431" y="430098"/>
                  </a:lnTo>
                  <a:lnTo>
                    <a:pt x="11954980" y="422440"/>
                  </a:lnTo>
                  <a:close/>
                </a:path>
                <a:path w="14841219" h="10718800" extrusionOk="0">
                  <a:moveTo>
                    <a:pt x="11954980" y="322351"/>
                  </a:moveTo>
                  <a:lnTo>
                    <a:pt x="11953431" y="314706"/>
                  </a:lnTo>
                  <a:lnTo>
                    <a:pt x="11949227" y="308457"/>
                  </a:lnTo>
                  <a:lnTo>
                    <a:pt x="11942978" y="304241"/>
                  </a:lnTo>
                  <a:lnTo>
                    <a:pt x="11935333" y="302691"/>
                  </a:lnTo>
                  <a:lnTo>
                    <a:pt x="11927688" y="304241"/>
                  </a:lnTo>
                  <a:lnTo>
                    <a:pt x="11921439" y="308457"/>
                  </a:lnTo>
                  <a:lnTo>
                    <a:pt x="11917223" y="314706"/>
                  </a:lnTo>
                  <a:lnTo>
                    <a:pt x="11915686" y="322351"/>
                  </a:lnTo>
                  <a:lnTo>
                    <a:pt x="11917223" y="329996"/>
                  </a:lnTo>
                  <a:lnTo>
                    <a:pt x="11921439" y="336245"/>
                  </a:lnTo>
                  <a:lnTo>
                    <a:pt x="11927688" y="340448"/>
                  </a:lnTo>
                  <a:lnTo>
                    <a:pt x="11935333" y="341998"/>
                  </a:lnTo>
                  <a:lnTo>
                    <a:pt x="11942978" y="340448"/>
                  </a:lnTo>
                  <a:lnTo>
                    <a:pt x="11949227" y="336245"/>
                  </a:lnTo>
                  <a:lnTo>
                    <a:pt x="11953431" y="329996"/>
                  </a:lnTo>
                  <a:lnTo>
                    <a:pt x="11954980" y="322351"/>
                  </a:lnTo>
                  <a:close/>
                </a:path>
                <a:path w="14841219" h="10718800" extrusionOk="0">
                  <a:moveTo>
                    <a:pt x="11954980" y="222262"/>
                  </a:moveTo>
                  <a:lnTo>
                    <a:pt x="11953431" y="214604"/>
                  </a:lnTo>
                  <a:lnTo>
                    <a:pt x="11949227" y="208368"/>
                  </a:lnTo>
                  <a:lnTo>
                    <a:pt x="11942978" y="204152"/>
                  </a:lnTo>
                  <a:lnTo>
                    <a:pt x="11935333" y="202615"/>
                  </a:lnTo>
                  <a:lnTo>
                    <a:pt x="11927688" y="204152"/>
                  </a:lnTo>
                  <a:lnTo>
                    <a:pt x="11921439" y="208368"/>
                  </a:lnTo>
                  <a:lnTo>
                    <a:pt x="11917223" y="214604"/>
                  </a:lnTo>
                  <a:lnTo>
                    <a:pt x="11915686" y="222262"/>
                  </a:lnTo>
                  <a:lnTo>
                    <a:pt x="11917223" y="229908"/>
                  </a:lnTo>
                  <a:lnTo>
                    <a:pt x="11921439" y="236143"/>
                  </a:lnTo>
                  <a:lnTo>
                    <a:pt x="11927688" y="240360"/>
                  </a:lnTo>
                  <a:lnTo>
                    <a:pt x="11935333" y="241896"/>
                  </a:lnTo>
                  <a:lnTo>
                    <a:pt x="11942978" y="240360"/>
                  </a:lnTo>
                  <a:lnTo>
                    <a:pt x="11949227" y="236143"/>
                  </a:lnTo>
                  <a:lnTo>
                    <a:pt x="11953431" y="229908"/>
                  </a:lnTo>
                  <a:lnTo>
                    <a:pt x="11954980" y="222262"/>
                  </a:lnTo>
                  <a:close/>
                </a:path>
                <a:path w="14841219" h="10718800" extrusionOk="0">
                  <a:moveTo>
                    <a:pt x="11954980" y="122148"/>
                  </a:moveTo>
                  <a:lnTo>
                    <a:pt x="11953431" y="114515"/>
                  </a:lnTo>
                  <a:lnTo>
                    <a:pt x="11949227" y="108267"/>
                  </a:lnTo>
                  <a:lnTo>
                    <a:pt x="11942978" y="104051"/>
                  </a:lnTo>
                  <a:lnTo>
                    <a:pt x="11935333" y="102514"/>
                  </a:lnTo>
                  <a:lnTo>
                    <a:pt x="11927688" y="104051"/>
                  </a:lnTo>
                  <a:lnTo>
                    <a:pt x="11921439" y="108267"/>
                  </a:lnTo>
                  <a:lnTo>
                    <a:pt x="11917223" y="114515"/>
                  </a:lnTo>
                  <a:lnTo>
                    <a:pt x="11915686" y="122148"/>
                  </a:lnTo>
                  <a:lnTo>
                    <a:pt x="11917223" y="129806"/>
                  </a:lnTo>
                  <a:lnTo>
                    <a:pt x="11921439" y="136042"/>
                  </a:lnTo>
                  <a:lnTo>
                    <a:pt x="11927688" y="140258"/>
                  </a:lnTo>
                  <a:lnTo>
                    <a:pt x="11935333" y="141808"/>
                  </a:lnTo>
                  <a:lnTo>
                    <a:pt x="11942978" y="140258"/>
                  </a:lnTo>
                  <a:lnTo>
                    <a:pt x="11949227" y="136042"/>
                  </a:lnTo>
                  <a:lnTo>
                    <a:pt x="11953431" y="129806"/>
                  </a:lnTo>
                  <a:lnTo>
                    <a:pt x="11954980" y="122148"/>
                  </a:lnTo>
                  <a:close/>
                </a:path>
                <a:path w="14841219" h="10718800" extrusionOk="0">
                  <a:moveTo>
                    <a:pt x="12028983" y="3871099"/>
                  </a:moveTo>
                  <a:lnTo>
                    <a:pt x="12027433" y="3863454"/>
                  </a:lnTo>
                  <a:lnTo>
                    <a:pt x="12023217" y="3857218"/>
                  </a:lnTo>
                  <a:lnTo>
                    <a:pt x="12016969" y="3853002"/>
                  </a:lnTo>
                  <a:lnTo>
                    <a:pt x="12009323" y="3851452"/>
                  </a:lnTo>
                  <a:lnTo>
                    <a:pt x="12001678" y="3853002"/>
                  </a:lnTo>
                  <a:lnTo>
                    <a:pt x="11995429" y="3857218"/>
                  </a:lnTo>
                  <a:lnTo>
                    <a:pt x="11991226" y="3863454"/>
                  </a:lnTo>
                  <a:lnTo>
                    <a:pt x="11989676" y="3871099"/>
                  </a:lnTo>
                  <a:lnTo>
                    <a:pt x="11991226" y="3878745"/>
                  </a:lnTo>
                  <a:lnTo>
                    <a:pt x="11995429" y="3884993"/>
                  </a:lnTo>
                  <a:lnTo>
                    <a:pt x="12001678" y="3889210"/>
                  </a:lnTo>
                  <a:lnTo>
                    <a:pt x="12009323" y="3890746"/>
                  </a:lnTo>
                  <a:lnTo>
                    <a:pt x="12016969" y="3889210"/>
                  </a:lnTo>
                  <a:lnTo>
                    <a:pt x="12023217" y="3884993"/>
                  </a:lnTo>
                  <a:lnTo>
                    <a:pt x="12027433" y="3878745"/>
                  </a:lnTo>
                  <a:lnTo>
                    <a:pt x="12028983" y="3871099"/>
                  </a:lnTo>
                  <a:close/>
                </a:path>
                <a:path w="14841219" h="10718800" extrusionOk="0">
                  <a:moveTo>
                    <a:pt x="12028983" y="3770998"/>
                  </a:moveTo>
                  <a:lnTo>
                    <a:pt x="12027433" y="3763353"/>
                  </a:lnTo>
                  <a:lnTo>
                    <a:pt x="12023217" y="3757117"/>
                  </a:lnTo>
                  <a:lnTo>
                    <a:pt x="12016969" y="3752900"/>
                  </a:lnTo>
                  <a:lnTo>
                    <a:pt x="12009323" y="3751364"/>
                  </a:lnTo>
                  <a:lnTo>
                    <a:pt x="12001678" y="3752900"/>
                  </a:lnTo>
                  <a:lnTo>
                    <a:pt x="11995429" y="3757117"/>
                  </a:lnTo>
                  <a:lnTo>
                    <a:pt x="11991226" y="3763353"/>
                  </a:lnTo>
                  <a:lnTo>
                    <a:pt x="11989676" y="3770998"/>
                  </a:lnTo>
                  <a:lnTo>
                    <a:pt x="11991226" y="3778643"/>
                  </a:lnTo>
                  <a:lnTo>
                    <a:pt x="11995429" y="3784892"/>
                  </a:lnTo>
                  <a:lnTo>
                    <a:pt x="12001678" y="3789108"/>
                  </a:lnTo>
                  <a:lnTo>
                    <a:pt x="12009323" y="3790658"/>
                  </a:lnTo>
                  <a:lnTo>
                    <a:pt x="12016969" y="3789108"/>
                  </a:lnTo>
                  <a:lnTo>
                    <a:pt x="12023217" y="3784892"/>
                  </a:lnTo>
                  <a:lnTo>
                    <a:pt x="12027433" y="3778643"/>
                  </a:lnTo>
                  <a:lnTo>
                    <a:pt x="12028983" y="3770998"/>
                  </a:lnTo>
                  <a:close/>
                </a:path>
                <a:path w="14841219" h="10718800" extrusionOk="0">
                  <a:moveTo>
                    <a:pt x="12028983" y="3670909"/>
                  </a:moveTo>
                  <a:lnTo>
                    <a:pt x="12027433" y="3663264"/>
                  </a:lnTo>
                  <a:lnTo>
                    <a:pt x="12023217" y="3657015"/>
                  </a:lnTo>
                  <a:lnTo>
                    <a:pt x="12016969" y="3652799"/>
                  </a:lnTo>
                  <a:lnTo>
                    <a:pt x="12009323" y="3651250"/>
                  </a:lnTo>
                  <a:lnTo>
                    <a:pt x="12001678" y="3652799"/>
                  </a:lnTo>
                  <a:lnTo>
                    <a:pt x="11995429" y="3657015"/>
                  </a:lnTo>
                  <a:lnTo>
                    <a:pt x="11991226" y="3663264"/>
                  </a:lnTo>
                  <a:lnTo>
                    <a:pt x="11989676" y="3670909"/>
                  </a:lnTo>
                  <a:lnTo>
                    <a:pt x="11991226" y="3678555"/>
                  </a:lnTo>
                  <a:lnTo>
                    <a:pt x="11995429" y="3684803"/>
                  </a:lnTo>
                  <a:lnTo>
                    <a:pt x="12001678" y="3689007"/>
                  </a:lnTo>
                  <a:lnTo>
                    <a:pt x="12009323" y="3690556"/>
                  </a:lnTo>
                  <a:lnTo>
                    <a:pt x="12016969" y="3689007"/>
                  </a:lnTo>
                  <a:lnTo>
                    <a:pt x="12023217" y="3684803"/>
                  </a:lnTo>
                  <a:lnTo>
                    <a:pt x="12027433" y="3678555"/>
                  </a:lnTo>
                  <a:lnTo>
                    <a:pt x="12028983" y="3670909"/>
                  </a:lnTo>
                  <a:close/>
                </a:path>
                <a:path w="14841219" h="10718800" extrusionOk="0">
                  <a:moveTo>
                    <a:pt x="12028983" y="3570808"/>
                  </a:moveTo>
                  <a:lnTo>
                    <a:pt x="12027433" y="3563162"/>
                  </a:lnTo>
                  <a:lnTo>
                    <a:pt x="12023217" y="3556914"/>
                  </a:lnTo>
                  <a:lnTo>
                    <a:pt x="12016969" y="3552710"/>
                  </a:lnTo>
                  <a:lnTo>
                    <a:pt x="12009323" y="3551161"/>
                  </a:lnTo>
                  <a:lnTo>
                    <a:pt x="12001678" y="3552710"/>
                  </a:lnTo>
                  <a:lnTo>
                    <a:pt x="11995429" y="3556914"/>
                  </a:lnTo>
                  <a:lnTo>
                    <a:pt x="11991226" y="3563162"/>
                  </a:lnTo>
                  <a:lnTo>
                    <a:pt x="11989676" y="3570808"/>
                  </a:lnTo>
                  <a:lnTo>
                    <a:pt x="11991226" y="3578453"/>
                  </a:lnTo>
                  <a:lnTo>
                    <a:pt x="11995429" y="3584702"/>
                  </a:lnTo>
                  <a:lnTo>
                    <a:pt x="12001678" y="3588918"/>
                  </a:lnTo>
                  <a:lnTo>
                    <a:pt x="12009323" y="3590455"/>
                  </a:lnTo>
                  <a:lnTo>
                    <a:pt x="12016969" y="3588918"/>
                  </a:lnTo>
                  <a:lnTo>
                    <a:pt x="12023217" y="3584702"/>
                  </a:lnTo>
                  <a:lnTo>
                    <a:pt x="12027433" y="3578453"/>
                  </a:lnTo>
                  <a:lnTo>
                    <a:pt x="12028983" y="3570808"/>
                  </a:lnTo>
                  <a:close/>
                </a:path>
                <a:path w="14841219" h="10718800" extrusionOk="0">
                  <a:moveTo>
                    <a:pt x="12028983" y="3470719"/>
                  </a:moveTo>
                  <a:lnTo>
                    <a:pt x="12027433" y="3463074"/>
                  </a:lnTo>
                  <a:lnTo>
                    <a:pt x="12023217" y="3456825"/>
                  </a:lnTo>
                  <a:lnTo>
                    <a:pt x="12016969" y="3452609"/>
                  </a:lnTo>
                  <a:lnTo>
                    <a:pt x="12009323" y="3451072"/>
                  </a:lnTo>
                  <a:lnTo>
                    <a:pt x="12001678" y="3452609"/>
                  </a:lnTo>
                  <a:lnTo>
                    <a:pt x="11995429" y="3456825"/>
                  </a:lnTo>
                  <a:lnTo>
                    <a:pt x="11991226" y="3463074"/>
                  </a:lnTo>
                  <a:lnTo>
                    <a:pt x="11989676" y="3470719"/>
                  </a:lnTo>
                  <a:lnTo>
                    <a:pt x="11991226" y="3478365"/>
                  </a:lnTo>
                  <a:lnTo>
                    <a:pt x="11995429" y="3484613"/>
                  </a:lnTo>
                  <a:lnTo>
                    <a:pt x="12001678" y="3488817"/>
                  </a:lnTo>
                  <a:lnTo>
                    <a:pt x="12009323" y="3490366"/>
                  </a:lnTo>
                  <a:lnTo>
                    <a:pt x="12016969" y="3488817"/>
                  </a:lnTo>
                  <a:lnTo>
                    <a:pt x="12023217" y="3484613"/>
                  </a:lnTo>
                  <a:lnTo>
                    <a:pt x="12027433" y="3478365"/>
                  </a:lnTo>
                  <a:lnTo>
                    <a:pt x="12028983" y="3470719"/>
                  </a:lnTo>
                  <a:close/>
                </a:path>
                <a:path w="14841219" h="10718800" extrusionOk="0">
                  <a:moveTo>
                    <a:pt x="12028983" y="3370618"/>
                  </a:moveTo>
                  <a:lnTo>
                    <a:pt x="12027433" y="3362972"/>
                  </a:lnTo>
                  <a:lnTo>
                    <a:pt x="12023217" y="3356724"/>
                  </a:lnTo>
                  <a:lnTo>
                    <a:pt x="12016969" y="3352520"/>
                  </a:lnTo>
                  <a:lnTo>
                    <a:pt x="12009323" y="3350971"/>
                  </a:lnTo>
                  <a:lnTo>
                    <a:pt x="12001678" y="3352520"/>
                  </a:lnTo>
                  <a:lnTo>
                    <a:pt x="11995429" y="3356724"/>
                  </a:lnTo>
                  <a:lnTo>
                    <a:pt x="11991226" y="3362972"/>
                  </a:lnTo>
                  <a:lnTo>
                    <a:pt x="11989676" y="3370618"/>
                  </a:lnTo>
                  <a:lnTo>
                    <a:pt x="11991226" y="3378263"/>
                  </a:lnTo>
                  <a:lnTo>
                    <a:pt x="11995429" y="3384512"/>
                  </a:lnTo>
                  <a:lnTo>
                    <a:pt x="12001678" y="3388728"/>
                  </a:lnTo>
                  <a:lnTo>
                    <a:pt x="12009323" y="3390265"/>
                  </a:lnTo>
                  <a:lnTo>
                    <a:pt x="12016969" y="3388728"/>
                  </a:lnTo>
                  <a:lnTo>
                    <a:pt x="12023217" y="3384512"/>
                  </a:lnTo>
                  <a:lnTo>
                    <a:pt x="12027433" y="3378263"/>
                  </a:lnTo>
                  <a:lnTo>
                    <a:pt x="12028983" y="3370618"/>
                  </a:lnTo>
                  <a:close/>
                </a:path>
                <a:path w="14841219" h="10718800" extrusionOk="0">
                  <a:moveTo>
                    <a:pt x="12028983" y="3270516"/>
                  </a:moveTo>
                  <a:lnTo>
                    <a:pt x="12027433" y="3262871"/>
                  </a:lnTo>
                  <a:lnTo>
                    <a:pt x="12023217" y="3256623"/>
                  </a:lnTo>
                  <a:lnTo>
                    <a:pt x="12016969" y="3252419"/>
                  </a:lnTo>
                  <a:lnTo>
                    <a:pt x="12009323" y="3250869"/>
                  </a:lnTo>
                  <a:lnTo>
                    <a:pt x="12001678" y="3252419"/>
                  </a:lnTo>
                  <a:lnTo>
                    <a:pt x="11995429" y="3256623"/>
                  </a:lnTo>
                  <a:lnTo>
                    <a:pt x="11991226" y="3262871"/>
                  </a:lnTo>
                  <a:lnTo>
                    <a:pt x="11989676" y="3270516"/>
                  </a:lnTo>
                  <a:lnTo>
                    <a:pt x="11991226" y="3278174"/>
                  </a:lnTo>
                  <a:lnTo>
                    <a:pt x="11995429" y="3284423"/>
                  </a:lnTo>
                  <a:lnTo>
                    <a:pt x="12001678" y="3288627"/>
                  </a:lnTo>
                  <a:lnTo>
                    <a:pt x="12009323" y="3290176"/>
                  </a:lnTo>
                  <a:lnTo>
                    <a:pt x="12016969" y="3288627"/>
                  </a:lnTo>
                  <a:lnTo>
                    <a:pt x="12023217" y="3284423"/>
                  </a:lnTo>
                  <a:lnTo>
                    <a:pt x="12027433" y="3278174"/>
                  </a:lnTo>
                  <a:lnTo>
                    <a:pt x="12028983" y="3270516"/>
                  </a:lnTo>
                  <a:close/>
                </a:path>
                <a:path w="14841219" h="10718800" extrusionOk="0">
                  <a:moveTo>
                    <a:pt x="12028983" y="3170428"/>
                  </a:moveTo>
                  <a:lnTo>
                    <a:pt x="12027433" y="3162782"/>
                  </a:lnTo>
                  <a:lnTo>
                    <a:pt x="12023217" y="3156534"/>
                  </a:lnTo>
                  <a:lnTo>
                    <a:pt x="12016969" y="3152317"/>
                  </a:lnTo>
                  <a:lnTo>
                    <a:pt x="12009323" y="3150781"/>
                  </a:lnTo>
                  <a:lnTo>
                    <a:pt x="12001678" y="3152317"/>
                  </a:lnTo>
                  <a:lnTo>
                    <a:pt x="11995429" y="3156534"/>
                  </a:lnTo>
                  <a:lnTo>
                    <a:pt x="11991226" y="3162782"/>
                  </a:lnTo>
                  <a:lnTo>
                    <a:pt x="11989676" y="3170428"/>
                  </a:lnTo>
                  <a:lnTo>
                    <a:pt x="11991226" y="3178073"/>
                  </a:lnTo>
                  <a:lnTo>
                    <a:pt x="11995429" y="3184321"/>
                  </a:lnTo>
                  <a:lnTo>
                    <a:pt x="12001678" y="3188525"/>
                  </a:lnTo>
                  <a:lnTo>
                    <a:pt x="12009323" y="3190062"/>
                  </a:lnTo>
                  <a:lnTo>
                    <a:pt x="12016969" y="3188525"/>
                  </a:lnTo>
                  <a:lnTo>
                    <a:pt x="12023217" y="3184321"/>
                  </a:lnTo>
                  <a:lnTo>
                    <a:pt x="12027433" y="3178073"/>
                  </a:lnTo>
                  <a:lnTo>
                    <a:pt x="12028983" y="3170428"/>
                  </a:lnTo>
                  <a:close/>
                </a:path>
                <a:path w="14841219" h="10718800" extrusionOk="0">
                  <a:moveTo>
                    <a:pt x="12028983" y="3070326"/>
                  </a:moveTo>
                  <a:lnTo>
                    <a:pt x="12027433" y="3062681"/>
                  </a:lnTo>
                  <a:lnTo>
                    <a:pt x="12023217" y="3056432"/>
                  </a:lnTo>
                  <a:lnTo>
                    <a:pt x="12016969" y="3052229"/>
                  </a:lnTo>
                  <a:lnTo>
                    <a:pt x="12009323" y="3050679"/>
                  </a:lnTo>
                  <a:lnTo>
                    <a:pt x="12001678" y="3052229"/>
                  </a:lnTo>
                  <a:lnTo>
                    <a:pt x="11995429" y="3056432"/>
                  </a:lnTo>
                  <a:lnTo>
                    <a:pt x="11991226" y="3062681"/>
                  </a:lnTo>
                  <a:lnTo>
                    <a:pt x="11989676" y="3070326"/>
                  </a:lnTo>
                  <a:lnTo>
                    <a:pt x="11991226" y="3077972"/>
                  </a:lnTo>
                  <a:lnTo>
                    <a:pt x="11995429" y="3084220"/>
                  </a:lnTo>
                  <a:lnTo>
                    <a:pt x="12001678" y="3088436"/>
                  </a:lnTo>
                  <a:lnTo>
                    <a:pt x="12009323" y="3089973"/>
                  </a:lnTo>
                  <a:lnTo>
                    <a:pt x="12016969" y="3088436"/>
                  </a:lnTo>
                  <a:lnTo>
                    <a:pt x="12023217" y="3084220"/>
                  </a:lnTo>
                  <a:lnTo>
                    <a:pt x="12027433" y="3077972"/>
                  </a:lnTo>
                  <a:lnTo>
                    <a:pt x="12028983" y="3070326"/>
                  </a:lnTo>
                  <a:close/>
                </a:path>
                <a:path w="14841219" h="10718800" extrusionOk="0">
                  <a:moveTo>
                    <a:pt x="12028983" y="2970238"/>
                  </a:moveTo>
                  <a:lnTo>
                    <a:pt x="12027433" y="2962592"/>
                  </a:lnTo>
                  <a:lnTo>
                    <a:pt x="12023217" y="2956344"/>
                  </a:lnTo>
                  <a:lnTo>
                    <a:pt x="12016969" y="2952140"/>
                  </a:lnTo>
                  <a:lnTo>
                    <a:pt x="12009323" y="2950603"/>
                  </a:lnTo>
                  <a:lnTo>
                    <a:pt x="12001678" y="2952140"/>
                  </a:lnTo>
                  <a:lnTo>
                    <a:pt x="11995429" y="2956344"/>
                  </a:lnTo>
                  <a:lnTo>
                    <a:pt x="11991226" y="2962592"/>
                  </a:lnTo>
                  <a:lnTo>
                    <a:pt x="11989676" y="2970238"/>
                  </a:lnTo>
                  <a:lnTo>
                    <a:pt x="11991226" y="2977883"/>
                  </a:lnTo>
                  <a:lnTo>
                    <a:pt x="11995429" y="2984131"/>
                  </a:lnTo>
                  <a:lnTo>
                    <a:pt x="12001678" y="2988335"/>
                  </a:lnTo>
                  <a:lnTo>
                    <a:pt x="12009323" y="2989884"/>
                  </a:lnTo>
                  <a:lnTo>
                    <a:pt x="12016969" y="2988335"/>
                  </a:lnTo>
                  <a:lnTo>
                    <a:pt x="12023217" y="2984131"/>
                  </a:lnTo>
                  <a:lnTo>
                    <a:pt x="12027433" y="2977883"/>
                  </a:lnTo>
                  <a:lnTo>
                    <a:pt x="12028983" y="2970238"/>
                  </a:lnTo>
                  <a:close/>
                </a:path>
                <a:path w="14841219" h="10718800" extrusionOk="0">
                  <a:moveTo>
                    <a:pt x="12028983" y="2870136"/>
                  </a:moveTo>
                  <a:lnTo>
                    <a:pt x="12027433" y="2862491"/>
                  </a:lnTo>
                  <a:lnTo>
                    <a:pt x="12023217" y="2856255"/>
                  </a:lnTo>
                  <a:lnTo>
                    <a:pt x="12016969" y="2852039"/>
                  </a:lnTo>
                  <a:lnTo>
                    <a:pt x="12009323" y="2850502"/>
                  </a:lnTo>
                  <a:lnTo>
                    <a:pt x="12001678" y="2852039"/>
                  </a:lnTo>
                  <a:lnTo>
                    <a:pt x="11995429" y="2856255"/>
                  </a:lnTo>
                  <a:lnTo>
                    <a:pt x="11991226" y="2862491"/>
                  </a:lnTo>
                  <a:lnTo>
                    <a:pt x="11989676" y="2870136"/>
                  </a:lnTo>
                  <a:lnTo>
                    <a:pt x="11991226" y="2877794"/>
                  </a:lnTo>
                  <a:lnTo>
                    <a:pt x="11995429" y="2884043"/>
                  </a:lnTo>
                  <a:lnTo>
                    <a:pt x="12001678" y="2888246"/>
                  </a:lnTo>
                  <a:lnTo>
                    <a:pt x="12009323" y="2889796"/>
                  </a:lnTo>
                  <a:lnTo>
                    <a:pt x="12016969" y="2888246"/>
                  </a:lnTo>
                  <a:lnTo>
                    <a:pt x="12023217" y="2884043"/>
                  </a:lnTo>
                  <a:lnTo>
                    <a:pt x="12027433" y="2877794"/>
                  </a:lnTo>
                  <a:lnTo>
                    <a:pt x="12028983" y="2870136"/>
                  </a:lnTo>
                  <a:close/>
                </a:path>
                <a:path w="14841219" h="10718800" extrusionOk="0">
                  <a:moveTo>
                    <a:pt x="12028983" y="2770047"/>
                  </a:moveTo>
                  <a:lnTo>
                    <a:pt x="12027433" y="2762402"/>
                  </a:lnTo>
                  <a:lnTo>
                    <a:pt x="12023217" y="2756154"/>
                  </a:lnTo>
                  <a:lnTo>
                    <a:pt x="12016969" y="2751937"/>
                  </a:lnTo>
                  <a:lnTo>
                    <a:pt x="12009323" y="2750401"/>
                  </a:lnTo>
                  <a:lnTo>
                    <a:pt x="12001678" y="2751937"/>
                  </a:lnTo>
                  <a:lnTo>
                    <a:pt x="11995429" y="2756154"/>
                  </a:lnTo>
                  <a:lnTo>
                    <a:pt x="11991226" y="2762402"/>
                  </a:lnTo>
                  <a:lnTo>
                    <a:pt x="11989676" y="2770047"/>
                  </a:lnTo>
                  <a:lnTo>
                    <a:pt x="11991226" y="2777693"/>
                  </a:lnTo>
                  <a:lnTo>
                    <a:pt x="11995429" y="2783941"/>
                  </a:lnTo>
                  <a:lnTo>
                    <a:pt x="12001678" y="2788145"/>
                  </a:lnTo>
                  <a:lnTo>
                    <a:pt x="12009323" y="2789694"/>
                  </a:lnTo>
                  <a:lnTo>
                    <a:pt x="12016969" y="2788145"/>
                  </a:lnTo>
                  <a:lnTo>
                    <a:pt x="12023217" y="2783941"/>
                  </a:lnTo>
                  <a:lnTo>
                    <a:pt x="12027433" y="2777693"/>
                  </a:lnTo>
                  <a:lnTo>
                    <a:pt x="12028983" y="2770047"/>
                  </a:lnTo>
                  <a:close/>
                </a:path>
                <a:path w="14841219" h="10718800" extrusionOk="0">
                  <a:moveTo>
                    <a:pt x="12028983" y="2669946"/>
                  </a:moveTo>
                  <a:lnTo>
                    <a:pt x="12027433" y="2662301"/>
                  </a:lnTo>
                  <a:lnTo>
                    <a:pt x="12023217" y="2656052"/>
                  </a:lnTo>
                  <a:lnTo>
                    <a:pt x="12016969" y="2651849"/>
                  </a:lnTo>
                  <a:lnTo>
                    <a:pt x="12009323" y="2650312"/>
                  </a:lnTo>
                  <a:lnTo>
                    <a:pt x="12001678" y="2651849"/>
                  </a:lnTo>
                  <a:lnTo>
                    <a:pt x="11995429" y="2656052"/>
                  </a:lnTo>
                  <a:lnTo>
                    <a:pt x="11991226" y="2662301"/>
                  </a:lnTo>
                  <a:lnTo>
                    <a:pt x="11989676" y="2669946"/>
                  </a:lnTo>
                  <a:lnTo>
                    <a:pt x="11991226" y="2677591"/>
                  </a:lnTo>
                  <a:lnTo>
                    <a:pt x="11995429" y="2683840"/>
                  </a:lnTo>
                  <a:lnTo>
                    <a:pt x="12001678" y="2688044"/>
                  </a:lnTo>
                  <a:lnTo>
                    <a:pt x="12009323" y="2689593"/>
                  </a:lnTo>
                  <a:lnTo>
                    <a:pt x="12016969" y="2688044"/>
                  </a:lnTo>
                  <a:lnTo>
                    <a:pt x="12023217" y="2683840"/>
                  </a:lnTo>
                  <a:lnTo>
                    <a:pt x="12027433" y="2677591"/>
                  </a:lnTo>
                  <a:lnTo>
                    <a:pt x="12028983" y="2669946"/>
                  </a:lnTo>
                  <a:close/>
                </a:path>
                <a:path w="14841219" h="10718800" extrusionOk="0">
                  <a:moveTo>
                    <a:pt x="12028983" y="2569857"/>
                  </a:moveTo>
                  <a:lnTo>
                    <a:pt x="12027433" y="2562199"/>
                  </a:lnTo>
                  <a:lnTo>
                    <a:pt x="12023217" y="2555964"/>
                  </a:lnTo>
                  <a:lnTo>
                    <a:pt x="12016969" y="2551760"/>
                  </a:lnTo>
                  <a:lnTo>
                    <a:pt x="12009323" y="2550210"/>
                  </a:lnTo>
                  <a:lnTo>
                    <a:pt x="12001678" y="2551760"/>
                  </a:lnTo>
                  <a:lnTo>
                    <a:pt x="11995429" y="2555964"/>
                  </a:lnTo>
                  <a:lnTo>
                    <a:pt x="11991226" y="2562199"/>
                  </a:lnTo>
                  <a:lnTo>
                    <a:pt x="11989676" y="2569857"/>
                  </a:lnTo>
                  <a:lnTo>
                    <a:pt x="11991226" y="2577503"/>
                  </a:lnTo>
                  <a:lnTo>
                    <a:pt x="11995429" y="2583751"/>
                  </a:lnTo>
                  <a:lnTo>
                    <a:pt x="12001678" y="2587955"/>
                  </a:lnTo>
                  <a:lnTo>
                    <a:pt x="12009323" y="2589504"/>
                  </a:lnTo>
                  <a:lnTo>
                    <a:pt x="12016969" y="2587955"/>
                  </a:lnTo>
                  <a:lnTo>
                    <a:pt x="12023217" y="2583751"/>
                  </a:lnTo>
                  <a:lnTo>
                    <a:pt x="12027433" y="2577503"/>
                  </a:lnTo>
                  <a:lnTo>
                    <a:pt x="12028983" y="2569857"/>
                  </a:lnTo>
                  <a:close/>
                </a:path>
                <a:path w="14841219" h="10718800" extrusionOk="0">
                  <a:moveTo>
                    <a:pt x="12028983" y="2469756"/>
                  </a:moveTo>
                  <a:lnTo>
                    <a:pt x="12027433" y="2462111"/>
                  </a:lnTo>
                  <a:lnTo>
                    <a:pt x="12023217" y="2455862"/>
                  </a:lnTo>
                  <a:lnTo>
                    <a:pt x="12016969" y="2451658"/>
                  </a:lnTo>
                  <a:lnTo>
                    <a:pt x="12009323" y="2450122"/>
                  </a:lnTo>
                  <a:lnTo>
                    <a:pt x="12001678" y="2451658"/>
                  </a:lnTo>
                  <a:lnTo>
                    <a:pt x="11995429" y="2455862"/>
                  </a:lnTo>
                  <a:lnTo>
                    <a:pt x="11991226" y="2462111"/>
                  </a:lnTo>
                  <a:lnTo>
                    <a:pt x="11989676" y="2469756"/>
                  </a:lnTo>
                  <a:lnTo>
                    <a:pt x="11991226" y="2477401"/>
                  </a:lnTo>
                  <a:lnTo>
                    <a:pt x="11995429" y="2483650"/>
                  </a:lnTo>
                  <a:lnTo>
                    <a:pt x="12001678" y="2487853"/>
                  </a:lnTo>
                  <a:lnTo>
                    <a:pt x="12009323" y="2489403"/>
                  </a:lnTo>
                  <a:lnTo>
                    <a:pt x="12016969" y="2487853"/>
                  </a:lnTo>
                  <a:lnTo>
                    <a:pt x="12023217" y="2483650"/>
                  </a:lnTo>
                  <a:lnTo>
                    <a:pt x="12027433" y="2477401"/>
                  </a:lnTo>
                  <a:lnTo>
                    <a:pt x="12028983" y="2469756"/>
                  </a:lnTo>
                  <a:close/>
                </a:path>
                <a:path w="14841219" h="10718800" extrusionOk="0">
                  <a:moveTo>
                    <a:pt x="12028983" y="2369667"/>
                  </a:moveTo>
                  <a:lnTo>
                    <a:pt x="12027433" y="2362009"/>
                  </a:lnTo>
                  <a:lnTo>
                    <a:pt x="12023217" y="2355761"/>
                  </a:lnTo>
                  <a:lnTo>
                    <a:pt x="12016969" y="2351557"/>
                  </a:lnTo>
                  <a:lnTo>
                    <a:pt x="12009323" y="2350008"/>
                  </a:lnTo>
                  <a:lnTo>
                    <a:pt x="12001678" y="2351557"/>
                  </a:lnTo>
                  <a:lnTo>
                    <a:pt x="11995429" y="2355761"/>
                  </a:lnTo>
                  <a:lnTo>
                    <a:pt x="11991226" y="2362009"/>
                  </a:lnTo>
                  <a:lnTo>
                    <a:pt x="11989676" y="2369667"/>
                  </a:lnTo>
                  <a:lnTo>
                    <a:pt x="11991226" y="2377300"/>
                  </a:lnTo>
                  <a:lnTo>
                    <a:pt x="11995429" y="2383548"/>
                  </a:lnTo>
                  <a:lnTo>
                    <a:pt x="12001678" y="2387765"/>
                  </a:lnTo>
                  <a:lnTo>
                    <a:pt x="12009323" y="2389301"/>
                  </a:lnTo>
                  <a:lnTo>
                    <a:pt x="12016969" y="2387765"/>
                  </a:lnTo>
                  <a:lnTo>
                    <a:pt x="12023217" y="2383548"/>
                  </a:lnTo>
                  <a:lnTo>
                    <a:pt x="12027433" y="2377300"/>
                  </a:lnTo>
                  <a:lnTo>
                    <a:pt x="12028983" y="2369667"/>
                  </a:lnTo>
                  <a:close/>
                </a:path>
                <a:path w="14841219" h="10718800" extrusionOk="0">
                  <a:moveTo>
                    <a:pt x="12028983" y="2269553"/>
                  </a:moveTo>
                  <a:lnTo>
                    <a:pt x="12027433" y="2261908"/>
                  </a:lnTo>
                  <a:lnTo>
                    <a:pt x="12023217" y="2255672"/>
                  </a:lnTo>
                  <a:lnTo>
                    <a:pt x="12016969" y="2251456"/>
                  </a:lnTo>
                  <a:lnTo>
                    <a:pt x="12009323" y="2249919"/>
                  </a:lnTo>
                  <a:lnTo>
                    <a:pt x="12001678" y="2251456"/>
                  </a:lnTo>
                  <a:lnTo>
                    <a:pt x="11995429" y="2255672"/>
                  </a:lnTo>
                  <a:lnTo>
                    <a:pt x="11991226" y="2261908"/>
                  </a:lnTo>
                  <a:lnTo>
                    <a:pt x="11989676" y="2269553"/>
                  </a:lnTo>
                  <a:lnTo>
                    <a:pt x="11991226" y="2277199"/>
                  </a:lnTo>
                  <a:lnTo>
                    <a:pt x="11995429" y="2283447"/>
                  </a:lnTo>
                  <a:lnTo>
                    <a:pt x="12001678" y="2287663"/>
                  </a:lnTo>
                  <a:lnTo>
                    <a:pt x="12009323" y="2289213"/>
                  </a:lnTo>
                  <a:lnTo>
                    <a:pt x="12016969" y="2287663"/>
                  </a:lnTo>
                  <a:lnTo>
                    <a:pt x="12023217" y="2283447"/>
                  </a:lnTo>
                  <a:lnTo>
                    <a:pt x="12027433" y="2277199"/>
                  </a:lnTo>
                  <a:lnTo>
                    <a:pt x="12028983" y="2269553"/>
                  </a:lnTo>
                  <a:close/>
                </a:path>
                <a:path w="14841219" h="10718800" extrusionOk="0">
                  <a:moveTo>
                    <a:pt x="12028983" y="2169464"/>
                  </a:moveTo>
                  <a:lnTo>
                    <a:pt x="12027433" y="2161819"/>
                  </a:lnTo>
                  <a:lnTo>
                    <a:pt x="12023217" y="2155571"/>
                  </a:lnTo>
                  <a:lnTo>
                    <a:pt x="12016969" y="2151367"/>
                  </a:lnTo>
                  <a:lnTo>
                    <a:pt x="12009323" y="2149818"/>
                  </a:lnTo>
                  <a:lnTo>
                    <a:pt x="12001678" y="2151367"/>
                  </a:lnTo>
                  <a:lnTo>
                    <a:pt x="11995429" y="2155571"/>
                  </a:lnTo>
                  <a:lnTo>
                    <a:pt x="11991226" y="2161819"/>
                  </a:lnTo>
                  <a:lnTo>
                    <a:pt x="11989676" y="2169464"/>
                  </a:lnTo>
                  <a:lnTo>
                    <a:pt x="11991226" y="2177110"/>
                  </a:lnTo>
                  <a:lnTo>
                    <a:pt x="11995429" y="2183358"/>
                  </a:lnTo>
                  <a:lnTo>
                    <a:pt x="12001678" y="2187575"/>
                  </a:lnTo>
                  <a:lnTo>
                    <a:pt x="12009323" y="2189124"/>
                  </a:lnTo>
                  <a:lnTo>
                    <a:pt x="12016969" y="2187575"/>
                  </a:lnTo>
                  <a:lnTo>
                    <a:pt x="12023217" y="2183358"/>
                  </a:lnTo>
                  <a:lnTo>
                    <a:pt x="12027433" y="2177110"/>
                  </a:lnTo>
                  <a:lnTo>
                    <a:pt x="12028983" y="2169464"/>
                  </a:lnTo>
                  <a:close/>
                </a:path>
                <a:path w="14841219" h="10718800" extrusionOk="0">
                  <a:moveTo>
                    <a:pt x="12028983" y="2069376"/>
                  </a:moveTo>
                  <a:lnTo>
                    <a:pt x="12027433" y="2061730"/>
                  </a:lnTo>
                  <a:lnTo>
                    <a:pt x="12023217" y="2055482"/>
                  </a:lnTo>
                  <a:lnTo>
                    <a:pt x="12016969" y="2051265"/>
                  </a:lnTo>
                  <a:lnTo>
                    <a:pt x="12009323" y="2049729"/>
                  </a:lnTo>
                  <a:lnTo>
                    <a:pt x="12001678" y="2051265"/>
                  </a:lnTo>
                  <a:lnTo>
                    <a:pt x="11995429" y="2055482"/>
                  </a:lnTo>
                  <a:lnTo>
                    <a:pt x="11991226" y="2061730"/>
                  </a:lnTo>
                  <a:lnTo>
                    <a:pt x="11989676" y="2069376"/>
                  </a:lnTo>
                  <a:lnTo>
                    <a:pt x="11991226" y="2077021"/>
                  </a:lnTo>
                  <a:lnTo>
                    <a:pt x="11995429" y="2083269"/>
                  </a:lnTo>
                  <a:lnTo>
                    <a:pt x="12001678" y="2087473"/>
                  </a:lnTo>
                  <a:lnTo>
                    <a:pt x="12009323" y="2089023"/>
                  </a:lnTo>
                  <a:lnTo>
                    <a:pt x="12016969" y="2087473"/>
                  </a:lnTo>
                  <a:lnTo>
                    <a:pt x="12023217" y="2083269"/>
                  </a:lnTo>
                  <a:lnTo>
                    <a:pt x="12027433" y="2077021"/>
                  </a:lnTo>
                  <a:lnTo>
                    <a:pt x="12028983" y="2069376"/>
                  </a:lnTo>
                  <a:close/>
                </a:path>
                <a:path w="14841219" h="10718800" extrusionOk="0">
                  <a:moveTo>
                    <a:pt x="12028983" y="1969274"/>
                  </a:moveTo>
                  <a:lnTo>
                    <a:pt x="12027433" y="1961629"/>
                  </a:lnTo>
                  <a:lnTo>
                    <a:pt x="12023217" y="1955380"/>
                  </a:lnTo>
                  <a:lnTo>
                    <a:pt x="12016969" y="1951177"/>
                  </a:lnTo>
                  <a:lnTo>
                    <a:pt x="12009323" y="1949627"/>
                  </a:lnTo>
                  <a:lnTo>
                    <a:pt x="12001678" y="1951177"/>
                  </a:lnTo>
                  <a:lnTo>
                    <a:pt x="11995429" y="1955380"/>
                  </a:lnTo>
                  <a:lnTo>
                    <a:pt x="11991226" y="1961629"/>
                  </a:lnTo>
                  <a:lnTo>
                    <a:pt x="11989676" y="1969274"/>
                  </a:lnTo>
                  <a:lnTo>
                    <a:pt x="11991226" y="1976920"/>
                  </a:lnTo>
                  <a:lnTo>
                    <a:pt x="11995429" y="1983168"/>
                  </a:lnTo>
                  <a:lnTo>
                    <a:pt x="12001678" y="1987384"/>
                  </a:lnTo>
                  <a:lnTo>
                    <a:pt x="12009323" y="1988921"/>
                  </a:lnTo>
                  <a:lnTo>
                    <a:pt x="12016969" y="1987384"/>
                  </a:lnTo>
                  <a:lnTo>
                    <a:pt x="12023217" y="1983168"/>
                  </a:lnTo>
                  <a:lnTo>
                    <a:pt x="12027433" y="1976920"/>
                  </a:lnTo>
                  <a:lnTo>
                    <a:pt x="12028983" y="1969274"/>
                  </a:lnTo>
                  <a:close/>
                </a:path>
                <a:path w="14841219" h="10718800" extrusionOk="0">
                  <a:moveTo>
                    <a:pt x="12028983" y="1869173"/>
                  </a:moveTo>
                  <a:lnTo>
                    <a:pt x="12027433" y="1861527"/>
                  </a:lnTo>
                  <a:lnTo>
                    <a:pt x="12023217" y="1855279"/>
                  </a:lnTo>
                  <a:lnTo>
                    <a:pt x="12016969" y="1851075"/>
                  </a:lnTo>
                  <a:lnTo>
                    <a:pt x="12009323" y="1849526"/>
                  </a:lnTo>
                  <a:lnTo>
                    <a:pt x="12001678" y="1851075"/>
                  </a:lnTo>
                  <a:lnTo>
                    <a:pt x="11995429" y="1855279"/>
                  </a:lnTo>
                  <a:lnTo>
                    <a:pt x="11991226" y="1861527"/>
                  </a:lnTo>
                  <a:lnTo>
                    <a:pt x="11989676" y="1869173"/>
                  </a:lnTo>
                  <a:lnTo>
                    <a:pt x="11991226" y="1876831"/>
                  </a:lnTo>
                  <a:lnTo>
                    <a:pt x="11995429" y="1883067"/>
                  </a:lnTo>
                  <a:lnTo>
                    <a:pt x="12001678" y="1887283"/>
                  </a:lnTo>
                  <a:lnTo>
                    <a:pt x="12009323" y="1888820"/>
                  </a:lnTo>
                  <a:lnTo>
                    <a:pt x="12016969" y="1887283"/>
                  </a:lnTo>
                  <a:lnTo>
                    <a:pt x="12023217" y="1883067"/>
                  </a:lnTo>
                  <a:lnTo>
                    <a:pt x="12027433" y="1876831"/>
                  </a:lnTo>
                  <a:lnTo>
                    <a:pt x="12028983" y="1869173"/>
                  </a:lnTo>
                  <a:close/>
                </a:path>
                <a:path w="14841219" h="10718800" extrusionOk="0">
                  <a:moveTo>
                    <a:pt x="12028983" y="1769084"/>
                  </a:moveTo>
                  <a:lnTo>
                    <a:pt x="12027433" y="1761439"/>
                  </a:lnTo>
                  <a:lnTo>
                    <a:pt x="12023217" y="1755190"/>
                  </a:lnTo>
                  <a:lnTo>
                    <a:pt x="12016969" y="1750974"/>
                  </a:lnTo>
                  <a:lnTo>
                    <a:pt x="12009323" y="1749437"/>
                  </a:lnTo>
                  <a:lnTo>
                    <a:pt x="12001678" y="1750974"/>
                  </a:lnTo>
                  <a:lnTo>
                    <a:pt x="11995429" y="1755190"/>
                  </a:lnTo>
                  <a:lnTo>
                    <a:pt x="11991226" y="1761439"/>
                  </a:lnTo>
                  <a:lnTo>
                    <a:pt x="11989676" y="1769084"/>
                  </a:lnTo>
                  <a:lnTo>
                    <a:pt x="11991226" y="1776730"/>
                  </a:lnTo>
                  <a:lnTo>
                    <a:pt x="11995429" y="1782965"/>
                  </a:lnTo>
                  <a:lnTo>
                    <a:pt x="12001678" y="1787169"/>
                  </a:lnTo>
                  <a:lnTo>
                    <a:pt x="12009323" y="1788718"/>
                  </a:lnTo>
                  <a:lnTo>
                    <a:pt x="12016969" y="1787169"/>
                  </a:lnTo>
                  <a:lnTo>
                    <a:pt x="12023217" y="1782965"/>
                  </a:lnTo>
                  <a:lnTo>
                    <a:pt x="12027433" y="1776730"/>
                  </a:lnTo>
                  <a:lnTo>
                    <a:pt x="12028983" y="1769084"/>
                  </a:lnTo>
                  <a:close/>
                </a:path>
                <a:path w="14841219" h="10718800" extrusionOk="0">
                  <a:moveTo>
                    <a:pt x="12028983" y="1668983"/>
                  </a:moveTo>
                  <a:lnTo>
                    <a:pt x="12027433" y="1661337"/>
                  </a:lnTo>
                  <a:lnTo>
                    <a:pt x="12023217" y="1655089"/>
                  </a:lnTo>
                  <a:lnTo>
                    <a:pt x="12016969" y="1650885"/>
                  </a:lnTo>
                  <a:lnTo>
                    <a:pt x="12009323" y="1649336"/>
                  </a:lnTo>
                  <a:lnTo>
                    <a:pt x="12001678" y="1650885"/>
                  </a:lnTo>
                  <a:lnTo>
                    <a:pt x="11995429" y="1655089"/>
                  </a:lnTo>
                  <a:lnTo>
                    <a:pt x="11991226" y="1661337"/>
                  </a:lnTo>
                  <a:lnTo>
                    <a:pt x="11989676" y="1668983"/>
                  </a:lnTo>
                  <a:lnTo>
                    <a:pt x="11991226" y="1676628"/>
                  </a:lnTo>
                  <a:lnTo>
                    <a:pt x="11995429" y="1682877"/>
                  </a:lnTo>
                  <a:lnTo>
                    <a:pt x="12001678" y="1687080"/>
                  </a:lnTo>
                  <a:lnTo>
                    <a:pt x="12009323" y="1688630"/>
                  </a:lnTo>
                  <a:lnTo>
                    <a:pt x="12016969" y="1687080"/>
                  </a:lnTo>
                  <a:lnTo>
                    <a:pt x="12023217" y="1682877"/>
                  </a:lnTo>
                  <a:lnTo>
                    <a:pt x="12027433" y="1676628"/>
                  </a:lnTo>
                  <a:lnTo>
                    <a:pt x="12028983" y="1668983"/>
                  </a:lnTo>
                  <a:close/>
                </a:path>
                <a:path w="14841219" h="10718800" extrusionOk="0">
                  <a:moveTo>
                    <a:pt x="12028983" y="1568894"/>
                  </a:moveTo>
                  <a:lnTo>
                    <a:pt x="12027433" y="1561236"/>
                  </a:lnTo>
                  <a:lnTo>
                    <a:pt x="12023217" y="1555000"/>
                  </a:lnTo>
                  <a:lnTo>
                    <a:pt x="12016969" y="1550797"/>
                  </a:lnTo>
                  <a:lnTo>
                    <a:pt x="12009323" y="1549247"/>
                  </a:lnTo>
                  <a:lnTo>
                    <a:pt x="12001678" y="1550797"/>
                  </a:lnTo>
                  <a:lnTo>
                    <a:pt x="11995429" y="1555000"/>
                  </a:lnTo>
                  <a:lnTo>
                    <a:pt x="11991226" y="1561236"/>
                  </a:lnTo>
                  <a:lnTo>
                    <a:pt x="11989676" y="1568894"/>
                  </a:lnTo>
                  <a:lnTo>
                    <a:pt x="11991226" y="1576539"/>
                  </a:lnTo>
                  <a:lnTo>
                    <a:pt x="11995429" y="1582788"/>
                  </a:lnTo>
                  <a:lnTo>
                    <a:pt x="12001678" y="1587004"/>
                  </a:lnTo>
                  <a:lnTo>
                    <a:pt x="12009323" y="1588541"/>
                  </a:lnTo>
                  <a:lnTo>
                    <a:pt x="12016969" y="1587004"/>
                  </a:lnTo>
                  <a:lnTo>
                    <a:pt x="12023217" y="1582788"/>
                  </a:lnTo>
                  <a:lnTo>
                    <a:pt x="12027433" y="1576539"/>
                  </a:lnTo>
                  <a:lnTo>
                    <a:pt x="12028983" y="1568894"/>
                  </a:lnTo>
                  <a:close/>
                </a:path>
                <a:path w="14841219" h="10718800" extrusionOk="0">
                  <a:moveTo>
                    <a:pt x="12028983" y="1468793"/>
                  </a:moveTo>
                  <a:lnTo>
                    <a:pt x="12027433" y="1461147"/>
                  </a:lnTo>
                  <a:lnTo>
                    <a:pt x="12023217" y="1454899"/>
                  </a:lnTo>
                  <a:lnTo>
                    <a:pt x="12016969" y="1450695"/>
                  </a:lnTo>
                  <a:lnTo>
                    <a:pt x="12009323" y="1449146"/>
                  </a:lnTo>
                  <a:lnTo>
                    <a:pt x="12001678" y="1450695"/>
                  </a:lnTo>
                  <a:lnTo>
                    <a:pt x="11995429" y="1454899"/>
                  </a:lnTo>
                  <a:lnTo>
                    <a:pt x="11991226" y="1461147"/>
                  </a:lnTo>
                  <a:lnTo>
                    <a:pt x="11989676" y="1468793"/>
                  </a:lnTo>
                  <a:lnTo>
                    <a:pt x="11991226" y="1476438"/>
                  </a:lnTo>
                  <a:lnTo>
                    <a:pt x="11995429" y="1482686"/>
                  </a:lnTo>
                  <a:lnTo>
                    <a:pt x="12001678" y="1486903"/>
                  </a:lnTo>
                  <a:lnTo>
                    <a:pt x="12009323" y="1488440"/>
                  </a:lnTo>
                  <a:lnTo>
                    <a:pt x="12016969" y="1486903"/>
                  </a:lnTo>
                  <a:lnTo>
                    <a:pt x="12023217" y="1482686"/>
                  </a:lnTo>
                  <a:lnTo>
                    <a:pt x="12027433" y="1476438"/>
                  </a:lnTo>
                  <a:lnTo>
                    <a:pt x="12028983" y="1468793"/>
                  </a:lnTo>
                  <a:close/>
                </a:path>
                <a:path w="14841219" h="10718800" extrusionOk="0">
                  <a:moveTo>
                    <a:pt x="12028983" y="1368704"/>
                  </a:moveTo>
                  <a:lnTo>
                    <a:pt x="12027433" y="1361059"/>
                  </a:lnTo>
                  <a:lnTo>
                    <a:pt x="12023217" y="1354810"/>
                  </a:lnTo>
                  <a:lnTo>
                    <a:pt x="12016969" y="1350594"/>
                  </a:lnTo>
                  <a:lnTo>
                    <a:pt x="12009323" y="1349057"/>
                  </a:lnTo>
                  <a:lnTo>
                    <a:pt x="12001678" y="1350594"/>
                  </a:lnTo>
                  <a:lnTo>
                    <a:pt x="11995429" y="1354810"/>
                  </a:lnTo>
                  <a:lnTo>
                    <a:pt x="11991226" y="1361059"/>
                  </a:lnTo>
                  <a:lnTo>
                    <a:pt x="11989676" y="1368704"/>
                  </a:lnTo>
                  <a:lnTo>
                    <a:pt x="11991226" y="1376349"/>
                  </a:lnTo>
                  <a:lnTo>
                    <a:pt x="11995429" y="1382598"/>
                  </a:lnTo>
                  <a:lnTo>
                    <a:pt x="12001678" y="1386801"/>
                  </a:lnTo>
                  <a:lnTo>
                    <a:pt x="12009323" y="1388351"/>
                  </a:lnTo>
                  <a:lnTo>
                    <a:pt x="12016969" y="1386801"/>
                  </a:lnTo>
                  <a:lnTo>
                    <a:pt x="12023217" y="1382598"/>
                  </a:lnTo>
                  <a:lnTo>
                    <a:pt x="12027433" y="1376349"/>
                  </a:lnTo>
                  <a:lnTo>
                    <a:pt x="12028983" y="1368704"/>
                  </a:lnTo>
                  <a:close/>
                </a:path>
                <a:path w="14841219" h="10718800" extrusionOk="0">
                  <a:moveTo>
                    <a:pt x="12028983" y="1268603"/>
                  </a:moveTo>
                  <a:lnTo>
                    <a:pt x="12027433" y="1260957"/>
                  </a:lnTo>
                  <a:lnTo>
                    <a:pt x="12023217" y="1254709"/>
                  </a:lnTo>
                  <a:lnTo>
                    <a:pt x="12016969" y="1250505"/>
                  </a:lnTo>
                  <a:lnTo>
                    <a:pt x="12009323" y="1248968"/>
                  </a:lnTo>
                  <a:lnTo>
                    <a:pt x="12001678" y="1250505"/>
                  </a:lnTo>
                  <a:lnTo>
                    <a:pt x="11995429" y="1254709"/>
                  </a:lnTo>
                  <a:lnTo>
                    <a:pt x="11991226" y="1260957"/>
                  </a:lnTo>
                  <a:lnTo>
                    <a:pt x="11989676" y="1268603"/>
                  </a:lnTo>
                  <a:lnTo>
                    <a:pt x="11991226" y="1276248"/>
                  </a:lnTo>
                  <a:lnTo>
                    <a:pt x="11995429" y="1282496"/>
                  </a:lnTo>
                  <a:lnTo>
                    <a:pt x="12001678" y="1286700"/>
                  </a:lnTo>
                  <a:lnTo>
                    <a:pt x="12009323" y="1288249"/>
                  </a:lnTo>
                  <a:lnTo>
                    <a:pt x="12016969" y="1286700"/>
                  </a:lnTo>
                  <a:lnTo>
                    <a:pt x="12023217" y="1282496"/>
                  </a:lnTo>
                  <a:lnTo>
                    <a:pt x="12027433" y="1276248"/>
                  </a:lnTo>
                  <a:lnTo>
                    <a:pt x="12028983" y="1268603"/>
                  </a:lnTo>
                  <a:close/>
                </a:path>
                <a:path w="14841219" h="10718800" extrusionOk="0">
                  <a:moveTo>
                    <a:pt x="12028983" y="1168501"/>
                  </a:moveTo>
                  <a:lnTo>
                    <a:pt x="12027433" y="1160856"/>
                  </a:lnTo>
                  <a:lnTo>
                    <a:pt x="12023217" y="1154607"/>
                  </a:lnTo>
                  <a:lnTo>
                    <a:pt x="12016969" y="1150404"/>
                  </a:lnTo>
                  <a:lnTo>
                    <a:pt x="12009323" y="1148854"/>
                  </a:lnTo>
                  <a:lnTo>
                    <a:pt x="12001678" y="1150404"/>
                  </a:lnTo>
                  <a:lnTo>
                    <a:pt x="11995429" y="1154607"/>
                  </a:lnTo>
                  <a:lnTo>
                    <a:pt x="11991226" y="1160856"/>
                  </a:lnTo>
                  <a:lnTo>
                    <a:pt x="11989676" y="1168501"/>
                  </a:lnTo>
                  <a:lnTo>
                    <a:pt x="11991226" y="1176147"/>
                  </a:lnTo>
                  <a:lnTo>
                    <a:pt x="11995429" y="1182395"/>
                  </a:lnTo>
                  <a:lnTo>
                    <a:pt x="12001678" y="1186611"/>
                  </a:lnTo>
                  <a:lnTo>
                    <a:pt x="12009323" y="1188148"/>
                  </a:lnTo>
                  <a:lnTo>
                    <a:pt x="12016969" y="1186611"/>
                  </a:lnTo>
                  <a:lnTo>
                    <a:pt x="12023217" y="1182395"/>
                  </a:lnTo>
                  <a:lnTo>
                    <a:pt x="12027433" y="1176147"/>
                  </a:lnTo>
                  <a:lnTo>
                    <a:pt x="12028983" y="1168501"/>
                  </a:lnTo>
                  <a:close/>
                </a:path>
                <a:path w="14841219" h="10718800" extrusionOk="0">
                  <a:moveTo>
                    <a:pt x="12028983" y="1068412"/>
                  </a:moveTo>
                  <a:lnTo>
                    <a:pt x="12027433" y="1060767"/>
                  </a:lnTo>
                  <a:lnTo>
                    <a:pt x="12023217" y="1054519"/>
                  </a:lnTo>
                  <a:lnTo>
                    <a:pt x="12016969" y="1050315"/>
                  </a:lnTo>
                  <a:lnTo>
                    <a:pt x="12009323" y="1048766"/>
                  </a:lnTo>
                  <a:lnTo>
                    <a:pt x="12001678" y="1050315"/>
                  </a:lnTo>
                  <a:lnTo>
                    <a:pt x="11995429" y="1054519"/>
                  </a:lnTo>
                  <a:lnTo>
                    <a:pt x="11991226" y="1060767"/>
                  </a:lnTo>
                  <a:lnTo>
                    <a:pt x="11989676" y="1068412"/>
                  </a:lnTo>
                  <a:lnTo>
                    <a:pt x="11991226" y="1076058"/>
                  </a:lnTo>
                  <a:lnTo>
                    <a:pt x="11995429" y="1082306"/>
                  </a:lnTo>
                  <a:lnTo>
                    <a:pt x="12001678" y="1086523"/>
                  </a:lnTo>
                  <a:lnTo>
                    <a:pt x="12009323" y="1088059"/>
                  </a:lnTo>
                  <a:lnTo>
                    <a:pt x="12016969" y="1086523"/>
                  </a:lnTo>
                  <a:lnTo>
                    <a:pt x="12023217" y="1082306"/>
                  </a:lnTo>
                  <a:lnTo>
                    <a:pt x="12027433" y="1076058"/>
                  </a:lnTo>
                  <a:lnTo>
                    <a:pt x="12028983" y="1068412"/>
                  </a:lnTo>
                  <a:close/>
                </a:path>
                <a:path w="14841219" h="10718800" extrusionOk="0">
                  <a:moveTo>
                    <a:pt x="12028983" y="968311"/>
                  </a:moveTo>
                  <a:lnTo>
                    <a:pt x="12027433" y="960666"/>
                  </a:lnTo>
                  <a:lnTo>
                    <a:pt x="12023217" y="954430"/>
                  </a:lnTo>
                  <a:lnTo>
                    <a:pt x="12016969" y="950214"/>
                  </a:lnTo>
                  <a:lnTo>
                    <a:pt x="12009323" y="948677"/>
                  </a:lnTo>
                  <a:lnTo>
                    <a:pt x="12001678" y="950214"/>
                  </a:lnTo>
                  <a:lnTo>
                    <a:pt x="11995429" y="954430"/>
                  </a:lnTo>
                  <a:lnTo>
                    <a:pt x="11991226" y="960666"/>
                  </a:lnTo>
                  <a:lnTo>
                    <a:pt x="11989676" y="968311"/>
                  </a:lnTo>
                  <a:lnTo>
                    <a:pt x="11991226" y="975969"/>
                  </a:lnTo>
                  <a:lnTo>
                    <a:pt x="11995429" y="982218"/>
                  </a:lnTo>
                  <a:lnTo>
                    <a:pt x="12001678" y="986421"/>
                  </a:lnTo>
                  <a:lnTo>
                    <a:pt x="12009323" y="987971"/>
                  </a:lnTo>
                  <a:lnTo>
                    <a:pt x="12016969" y="986421"/>
                  </a:lnTo>
                  <a:lnTo>
                    <a:pt x="12023217" y="982218"/>
                  </a:lnTo>
                  <a:lnTo>
                    <a:pt x="12027433" y="975969"/>
                  </a:lnTo>
                  <a:lnTo>
                    <a:pt x="12028983" y="968311"/>
                  </a:lnTo>
                  <a:close/>
                </a:path>
                <a:path w="14841219" h="10718800" extrusionOk="0">
                  <a:moveTo>
                    <a:pt x="12028983" y="868210"/>
                  </a:moveTo>
                  <a:lnTo>
                    <a:pt x="12027433" y="860564"/>
                  </a:lnTo>
                  <a:lnTo>
                    <a:pt x="12023217" y="854329"/>
                  </a:lnTo>
                  <a:lnTo>
                    <a:pt x="12016969" y="850125"/>
                  </a:lnTo>
                  <a:lnTo>
                    <a:pt x="12009323" y="848575"/>
                  </a:lnTo>
                  <a:lnTo>
                    <a:pt x="12001678" y="850125"/>
                  </a:lnTo>
                  <a:lnTo>
                    <a:pt x="11995429" y="854329"/>
                  </a:lnTo>
                  <a:lnTo>
                    <a:pt x="11991226" y="860564"/>
                  </a:lnTo>
                  <a:lnTo>
                    <a:pt x="11989676" y="868210"/>
                  </a:lnTo>
                  <a:lnTo>
                    <a:pt x="11991226" y="875868"/>
                  </a:lnTo>
                  <a:lnTo>
                    <a:pt x="11995429" y="882103"/>
                  </a:lnTo>
                  <a:lnTo>
                    <a:pt x="12001678" y="886320"/>
                  </a:lnTo>
                  <a:lnTo>
                    <a:pt x="12009323" y="887857"/>
                  </a:lnTo>
                  <a:lnTo>
                    <a:pt x="12016969" y="886320"/>
                  </a:lnTo>
                  <a:lnTo>
                    <a:pt x="12023217" y="882103"/>
                  </a:lnTo>
                  <a:lnTo>
                    <a:pt x="12027433" y="875868"/>
                  </a:lnTo>
                  <a:lnTo>
                    <a:pt x="12028983" y="868210"/>
                  </a:lnTo>
                  <a:close/>
                </a:path>
                <a:path w="14841219" h="10718800" extrusionOk="0">
                  <a:moveTo>
                    <a:pt x="12028983" y="768121"/>
                  </a:moveTo>
                  <a:lnTo>
                    <a:pt x="12027433" y="760476"/>
                  </a:lnTo>
                  <a:lnTo>
                    <a:pt x="12023217" y="754227"/>
                  </a:lnTo>
                  <a:lnTo>
                    <a:pt x="12016969" y="750023"/>
                  </a:lnTo>
                  <a:lnTo>
                    <a:pt x="12009323" y="748474"/>
                  </a:lnTo>
                  <a:lnTo>
                    <a:pt x="12001678" y="750023"/>
                  </a:lnTo>
                  <a:lnTo>
                    <a:pt x="11995429" y="754227"/>
                  </a:lnTo>
                  <a:lnTo>
                    <a:pt x="11991226" y="760476"/>
                  </a:lnTo>
                  <a:lnTo>
                    <a:pt x="11989676" y="768121"/>
                  </a:lnTo>
                  <a:lnTo>
                    <a:pt x="11991226" y="775779"/>
                  </a:lnTo>
                  <a:lnTo>
                    <a:pt x="11995429" y="782015"/>
                  </a:lnTo>
                  <a:lnTo>
                    <a:pt x="12001678" y="786218"/>
                  </a:lnTo>
                  <a:lnTo>
                    <a:pt x="12009323" y="787768"/>
                  </a:lnTo>
                  <a:lnTo>
                    <a:pt x="12016969" y="786218"/>
                  </a:lnTo>
                  <a:lnTo>
                    <a:pt x="12023217" y="782015"/>
                  </a:lnTo>
                  <a:lnTo>
                    <a:pt x="12027433" y="775779"/>
                  </a:lnTo>
                  <a:lnTo>
                    <a:pt x="12028983" y="768121"/>
                  </a:lnTo>
                  <a:close/>
                </a:path>
                <a:path w="14841219" h="10718800" extrusionOk="0">
                  <a:moveTo>
                    <a:pt x="12028983" y="668020"/>
                  </a:moveTo>
                  <a:lnTo>
                    <a:pt x="12027433" y="660374"/>
                  </a:lnTo>
                  <a:lnTo>
                    <a:pt x="12023217" y="654138"/>
                  </a:lnTo>
                  <a:lnTo>
                    <a:pt x="12016969" y="649922"/>
                  </a:lnTo>
                  <a:lnTo>
                    <a:pt x="12009323" y="648373"/>
                  </a:lnTo>
                  <a:lnTo>
                    <a:pt x="12001678" y="649922"/>
                  </a:lnTo>
                  <a:lnTo>
                    <a:pt x="11995429" y="654138"/>
                  </a:lnTo>
                  <a:lnTo>
                    <a:pt x="11991226" y="660374"/>
                  </a:lnTo>
                  <a:lnTo>
                    <a:pt x="11989676" y="668020"/>
                  </a:lnTo>
                  <a:lnTo>
                    <a:pt x="11991226" y="675665"/>
                  </a:lnTo>
                  <a:lnTo>
                    <a:pt x="11995429" y="681913"/>
                  </a:lnTo>
                  <a:lnTo>
                    <a:pt x="12001678" y="686117"/>
                  </a:lnTo>
                  <a:lnTo>
                    <a:pt x="12009323" y="687666"/>
                  </a:lnTo>
                  <a:lnTo>
                    <a:pt x="12016969" y="686117"/>
                  </a:lnTo>
                  <a:lnTo>
                    <a:pt x="12023217" y="681913"/>
                  </a:lnTo>
                  <a:lnTo>
                    <a:pt x="12027433" y="675665"/>
                  </a:lnTo>
                  <a:lnTo>
                    <a:pt x="12028983" y="668020"/>
                  </a:lnTo>
                  <a:close/>
                </a:path>
                <a:path w="14841219" h="10718800" extrusionOk="0">
                  <a:moveTo>
                    <a:pt x="12028983" y="567931"/>
                  </a:moveTo>
                  <a:lnTo>
                    <a:pt x="12027433" y="560285"/>
                  </a:lnTo>
                  <a:lnTo>
                    <a:pt x="12023217" y="554037"/>
                  </a:lnTo>
                  <a:lnTo>
                    <a:pt x="12016969" y="549821"/>
                  </a:lnTo>
                  <a:lnTo>
                    <a:pt x="12009323" y="548284"/>
                  </a:lnTo>
                  <a:lnTo>
                    <a:pt x="12001678" y="549821"/>
                  </a:lnTo>
                  <a:lnTo>
                    <a:pt x="11995429" y="554037"/>
                  </a:lnTo>
                  <a:lnTo>
                    <a:pt x="11991226" y="560285"/>
                  </a:lnTo>
                  <a:lnTo>
                    <a:pt x="11989676" y="567931"/>
                  </a:lnTo>
                  <a:lnTo>
                    <a:pt x="11991226" y="575576"/>
                  </a:lnTo>
                  <a:lnTo>
                    <a:pt x="11995429" y="581825"/>
                  </a:lnTo>
                  <a:lnTo>
                    <a:pt x="12001678" y="586028"/>
                  </a:lnTo>
                  <a:lnTo>
                    <a:pt x="12009323" y="587578"/>
                  </a:lnTo>
                  <a:lnTo>
                    <a:pt x="12016969" y="586028"/>
                  </a:lnTo>
                  <a:lnTo>
                    <a:pt x="12023217" y="581825"/>
                  </a:lnTo>
                  <a:lnTo>
                    <a:pt x="12027433" y="575576"/>
                  </a:lnTo>
                  <a:lnTo>
                    <a:pt x="12028983" y="567931"/>
                  </a:lnTo>
                  <a:close/>
                </a:path>
                <a:path w="14841219" h="10718800" extrusionOk="0">
                  <a:moveTo>
                    <a:pt x="12028983" y="467829"/>
                  </a:moveTo>
                  <a:lnTo>
                    <a:pt x="12027433" y="460184"/>
                  </a:lnTo>
                  <a:lnTo>
                    <a:pt x="12023217" y="453948"/>
                  </a:lnTo>
                  <a:lnTo>
                    <a:pt x="12016969" y="449732"/>
                  </a:lnTo>
                  <a:lnTo>
                    <a:pt x="12009323" y="448195"/>
                  </a:lnTo>
                  <a:lnTo>
                    <a:pt x="12001678" y="449732"/>
                  </a:lnTo>
                  <a:lnTo>
                    <a:pt x="11995429" y="453948"/>
                  </a:lnTo>
                  <a:lnTo>
                    <a:pt x="11991226" y="460184"/>
                  </a:lnTo>
                  <a:lnTo>
                    <a:pt x="11989676" y="467829"/>
                  </a:lnTo>
                  <a:lnTo>
                    <a:pt x="11991226" y="475475"/>
                  </a:lnTo>
                  <a:lnTo>
                    <a:pt x="11995429" y="481723"/>
                  </a:lnTo>
                  <a:lnTo>
                    <a:pt x="12001678" y="485940"/>
                  </a:lnTo>
                  <a:lnTo>
                    <a:pt x="12009323" y="487476"/>
                  </a:lnTo>
                  <a:lnTo>
                    <a:pt x="12016969" y="485940"/>
                  </a:lnTo>
                  <a:lnTo>
                    <a:pt x="12023217" y="481723"/>
                  </a:lnTo>
                  <a:lnTo>
                    <a:pt x="12027433" y="475475"/>
                  </a:lnTo>
                  <a:lnTo>
                    <a:pt x="12028983" y="467829"/>
                  </a:lnTo>
                  <a:close/>
                </a:path>
                <a:path w="14841219" h="10718800" extrusionOk="0">
                  <a:moveTo>
                    <a:pt x="12028983" y="367728"/>
                  </a:moveTo>
                  <a:lnTo>
                    <a:pt x="12027433" y="360083"/>
                  </a:lnTo>
                  <a:lnTo>
                    <a:pt x="12023217" y="353847"/>
                  </a:lnTo>
                  <a:lnTo>
                    <a:pt x="12016969" y="349631"/>
                  </a:lnTo>
                  <a:lnTo>
                    <a:pt x="12009323" y="348094"/>
                  </a:lnTo>
                  <a:lnTo>
                    <a:pt x="12001678" y="349631"/>
                  </a:lnTo>
                  <a:lnTo>
                    <a:pt x="11995429" y="353847"/>
                  </a:lnTo>
                  <a:lnTo>
                    <a:pt x="11991226" y="360083"/>
                  </a:lnTo>
                  <a:lnTo>
                    <a:pt x="11989676" y="367728"/>
                  </a:lnTo>
                  <a:lnTo>
                    <a:pt x="11991226" y="375386"/>
                  </a:lnTo>
                  <a:lnTo>
                    <a:pt x="11995429" y="381622"/>
                  </a:lnTo>
                  <a:lnTo>
                    <a:pt x="12001678" y="385838"/>
                  </a:lnTo>
                  <a:lnTo>
                    <a:pt x="12009323" y="387375"/>
                  </a:lnTo>
                  <a:lnTo>
                    <a:pt x="12016969" y="385838"/>
                  </a:lnTo>
                  <a:lnTo>
                    <a:pt x="12023217" y="381622"/>
                  </a:lnTo>
                  <a:lnTo>
                    <a:pt x="12027433" y="375386"/>
                  </a:lnTo>
                  <a:lnTo>
                    <a:pt x="12028983" y="367728"/>
                  </a:lnTo>
                  <a:close/>
                </a:path>
                <a:path w="14841219" h="10718800" extrusionOk="0">
                  <a:moveTo>
                    <a:pt x="12028983" y="267639"/>
                  </a:moveTo>
                  <a:lnTo>
                    <a:pt x="12027433" y="259994"/>
                  </a:lnTo>
                  <a:lnTo>
                    <a:pt x="12023217" y="253746"/>
                  </a:lnTo>
                  <a:lnTo>
                    <a:pt x="12016969" y="249529"/>
                  </a:lnTo>
                  <a:lnTo>
                    <a:pt x="12009323" y="247992"/>
                  </a:lnTo>
                  <a:lnTo>
                    <a:pt x="12001678" y="249529"/>
                  </a:lnTo>
                  <a:lnTo>
                    <a:pt x="11995429" y="253746"/>
                  </a:lnTo>
                  <a:lnTo>
                    <a:pt x="11991226" y="259994"/>
                  </a:lnTo>
                  <a:lnTo>
                    <a:pt x="11989676" y="267639"/>
                  </a:lnTo>
                  <a:lnTo>
                    <a:pt x="11991226" y="275285"/>
                  </a:lnTo>
                  <a:lnTo>
                    <a:pt x="11995429" y="281533"/>
                  </a:lnTo>
                  <a:lnTo>
                    <a:pt x="12001678" y="285750"/>
                  </a:lnTo>
                  <a:lnTo>
                    <a:pt x="12009323" y="287286"/>
                  </a:lnTo>
                  <a:lnTo>
                    <a:pt x="12016969" y="285750"/>
                  </a:lnTo>
                  <a:lnTo>
                    <a:pt x="12023217" y="281533"/>
                  </a:lnTo>
                  <a:lnTo>
                    <a:pt x="12027433" y="275285"/>
                  </a:lnTo>
                  <a:lnTo>
                    <a:pt x="12028983" y="267639"/>
                  </a:lnTo>
                  <a:close/>
                </a:path>
                <a:path w="14841219" h="10718800" extrusionOk="0">
                  <a:moveTo>
                    <a:pt x="12028983" y="167538"/>
                  </a:moveTo>
                  <a:lnTo>
                    <a:pt x="12027433" y="159893"/>
                  </a:lnTo>
                  <a:lnTo>
                    <a:pt x="12023217" y="153644"/>
                  </a:lnTo>
                  <a:lnTo>
                    <a:pt x="12016969" y="149440"/>
                  </a:lnTo>
                  <a:lnTo>
                    <a:pt x="12009323" y="147891"/>
                  </a:lnTo>
                  <a:lnTo>
                    <a:pt x="12001678" y="149440"/>
                  </a:lnTo>
                  <a:lnTo>
                    <a:pt x="11995429" y="153644"/>
                  </a:lnTo>
                  <a:lnTo>
                    <a:pt x="11991226" y="159893"/>
                  </a:lnTo>
                  <a:lnTo>
                    <a:pt x="11989676" y="167538"/>
                  </a:lnTo>
                  <a:lnTo>
                    <a:pt x="11991226" y="175183"/>
                  </a:lnTo>
                  <a:lnTo>
                    <a:pt x="11995429" y="181432"/>
                  </a:lnTo>
                  <a:lnTo>
                    <a:pt x="12001678" y="185648"/>
                  </a:lnTo>
                  <a:lnTo>
                    <a:pt x="12009323" y="187185"/>
                  </a:lnTo>
                  <a:lnTo>
                    <a:pt x="12016969" y="185648"/>
                  </a:lnTo>
                  <a:lnTo>
                    <a:pt x="12023217" y="181432"/>
                  </a:lnTo>
                  <a:lnTo>
                    <a:pt x="12027433" y="175183"/>
                  </a:lnTo>
                  <a:lnTo>
                    <a:pt x="12028983" y="167538"/>
                  </a:lnTo>
                  <a:close/>
                </a:path>
                <a:path w="14841219" h="10718800" extrusionOk="0">
                  <a:moveTo>
                    <a:pt x="12028983" y="67449"/>
                  </a:moveTo>
                  <a:lnTo>
                    <a:pt x="12027433" y="59804"/>
                  </a:lnTo>
                  <a:lnTo>
                    <a:pt x="12023217" y="53555"/>
                  </a:lnTo>
                  <a:lnTo>
                    <a:pt x="12016969" y="49339"/>
                  </a:lnTo>
                  <a:lnTo>
                    <a:pt x="12009323" y="47802"/>
                  </a:lnTo>
                  <a:lnTo>
                    <a:pt x="12001678" y="49339"/>
                  </a:lnTo>
                  <a:lnTo>
                    <a:pt x="11995429" y="53555"/>
                  </a:lnTo>
                  <a:lnTo>
                    <a:pt x="11991226" y="59804"/>
                  </a:lnTo>
                  <a:lnTo>
                    <a:pt x="11989676" y="67449"/>
                  </a:lnTo>
                  <a:lnTo>
                    <a:pt x="11991226" y="75095"/>
                  </a:lnTo>
                  <a:lnTo>
                    <a:pt x="11995429" y="81343"/>
                  </a:lnTo>
                  <a:lnTo>
                    <a:pt x="12001678" y="85559"/>
                  </a:lnTo>
                  <a:lnTo>
                    <a:pt x="12009323" y="87096"/>
                  </a:lnTo>
                  <a:lnTo>
                    <a:pt x="12016969" y="85559"/>
                  </a:lnTo>
                  <a:lnTo>
                    <a:pt x="12023217" y="81343"/>
                  </a:lnTo>
                  <a:lnTo>
                    <a:pt x="12027433" y="75095"/>
                  </a:lnTo>
                  <a:lnTo>
                    <a:pt x="12028983" y="67449"/>
                  </a:lnTo>
                  <a:close/>
                </a:path>
                <a:path w="14841219" h="10718800" extrusionOk="0">
                  <a:moveTo>
                    <a:pt x="12102960" y="3015615"/>
                  </a:moveTo>
                  <a:lnTo>
                    <a:pt x="12101411" y="3007982"/>
                  </a:lnTo>
                  <a:lnTo>
                    <a:pt x="12097207" y="3001734"/>
                  </a:lnTo>
                  <a:lnTo>
                    <a:pt x="12090959" y="2997530"/>
                  </a:lnTo>
                  <a:lnTo>
                    <a:pt x="12083313" y="2995980"/>
                  </a:lnTo>
                  <a:lnTo>
                    <a:pt x="12075668" y="2997530"/>
                  </a:lnTo>
                  <a:lnTo>
                    <a:pt x="12069420" y="3001734"/>
                  </a:lnTo>
                  <a:lnTo>
                    <a:pt x="12065216" y="3007982"/>
                  </a:lnTo>
                  <a:lnTo>
                    <a:pt x="12063667" y="3015615"/>
                  </a:lnTo>
                  <a:lnTo>
                    <a:pt x="12065216" y="3023273"/>
                  </a:lnTo>
                  <a:lnTo>
                    <a:pt x="12069420" y="3029521"/>
                  </a:lnTo>
                  <a:lnTo>
                    <a:pt x="12075668" y="3033738"/>
                  </a:lnTo>
                  <a:lnTo>
                    <a:pt x="12083313" y="3035274"/>
                  </a:lnTo>
                  <a:lnTo>
                    <a:pt x="12090959" y="3033738"/>
                  </a:lnTo>
                  <a:lnTo>
                    <a:pt x="12097207" y="3029521"/>
                  </a:lnTo>
                  <a:lnTo>
                    <a:pt x="12101411" y="3023273"/>
                  </a:lnTo>
                  <a:lnTo>
                    <a:pt x="12102960" y="3015615"/>
                  </a:lnTo>
                  <a:close/>
                </a:path>
                <a:path w="14841219" h="10718800" extrusionOk="0">
                  <a:moveTo>
                    <a:pt x="12102960" y="1414094"/>
                  </a:moveTo>
                  <a:lnTo>
                    <a:pt x="12101411" y="1406448"/>
                  </a:lnTo>
                  <a:lnTo>
                    <a:pt x="12097207" y="1400200"/>
                  </a:lnTo>
                  <a:lnTo>
                    <a:pt x="12090959" y="1395984"/>
                  </a:lnTo>
                  <a:lnTo>
                    <a:pt x="12083313" y="1394447"/>
                  </a:lnTo>
                  <a:lnTo>
                    <a:pt x="12075668" y="1395984"/>
                  </a:lnTo>
                  <a:lnTo>
                    <a:pt x="12069420" y="1400200"/>
                  </a:lnTo>
                  <a:lnTo>
                    <a:pt x="12065216" y="1406448"/>
                  </a:lnTo>
                  <a:lnTo>
                    <a:pt x="12063667" y="1414094"/>
                  </a:lnTo>
                  <a:lnTo>
                    <a:pt x="12065216" y="1421739"/>
                  </a:lnTo>
                  <a:lnTo>
                    <a:pt x="12069420" y="1427975"/>
                  </a:lnTo>
                  <a:lnTo>
                    <a:pt x="12075668" y="1432191"/>
                  </a:lnTo>
                  <a:lnTo>
                    <a:pt x="12083313" y="1433728"/>
                  </a:lnTo>
                  <a:lnTo>
                    <a:pt x="12090959" y="1432191"/>
                  </a:lnTo>
                  <a:lnTo>
                    <a:pt x="12097207" y="1427975"/>
                  </a:lnTo>
                  <a:lnTo>
                    <a:pt x="12101411" y="1421739"/>
                  </a:lnTo>
                  <a:lnTo>
                    <a:pt x="12102960" y="1414094"/>
                  </a:lnTo>
                  <a:close/>
                </a:path>
                <a:path w="14841219" h="10718800" extrusionOk="0">
                  <a:moveTo>
                    <a:pt x="12102973" y="3816400"/>
                  </a:moveTo>
                  <a:lnTo>
                    <a:pt x="12101424" y="3808755"/>
                  </a:lnTo>
                  <a:lnTo>
                    <a:pt x="12097207" y="3802507"/>
                  </a:lnTo>
                  <a:lnTo>
                    <a:pt x="12090959" y="3798290"/>
                  </a:lnTo>
                  <a:lnTo>
                    <a:pt x="12083313" y="3796754"/>
                  </a:lnTo>
                  <a:lnTo>
                    <a:pt x="12075668" y="3798290"/>
                  </a:lnTo>
                  <a:lnTo>
                    <a:pt x="12069420" y="3802507"/>
                  </a:lnTo>
                  <a:lnTo>
                    <a:pt x="12065216" y="3808755"/>
                  </a:lnTo>
                  <a:lnTo>
                    <a:pt x="12063667" y="3816400"/>
                  </a:lnTo>
                  <a:lnTo>
                    <a:pt x="12065216" y="3824046"/>
                  </a:lnTo>
                  <a:lnTo>
                    <a:pt x="12069420" y="3830282"/>
                  </a:lnTo>
                  <a:lnTo>
                    <a:pt x="12075668" y="3834498"/>
                  </a:lnTo>
                  <a:lnTo>
                    <a:pt x="12083313" y="3836035"/>
                  </a:lnTo>
                  <a:lnTo>
                    <a:pt x="12090959" y="3834498"/>
                  </a:lnTo>
                  <a:lnTo>
                    <a:pt x="12097207" y="3830282"/>
                  </a:lnTo>
                  <a:lnTo>
                    <a:pt x="12101424" y="3824046"/>
                  </a:lnTo>
                  <a:lnTo>
                    <a:pt x="12102973" y="3816400"/>
                  </a:lnTo>
                  <a:close/>
                </a:path>
                <a:path w="14841219" h="10718800" extrusionOk="0">
                  <a:moveTo>
                    <a:pt x="12102973" y="3716299"/>
                  </a:moveTo>
                  <a:lnTo>
                    <a:pt x="12101424" y="3708654"/>
                  </a:lnTo>
                  <a:lnTo>
                    <a:pt x="12097207" y="3702405"/>
                  </a:lnTo>
                  <a:lnTo>
                    <a:pt x="12090959" y="3698202"/>
                  </a:lnTo>
                  <a:lnTo>
                    <a:pt x="12083313" y="3696652"/>
                  </a:lnTo>
                  <a:lnTo>
                    <a:pt x="12075668" y="3698202"/>
                  </a:lnTo>
                  <a:lnTo>
                    <a:pt x="12069420" y="3702405"/>
                  </a:lnTo>
                  <a:lnTo>
                    <a:pt x="12065216" y="3708654"/>
                  </a:lnTo>
                  <a:lnTo>
                    <a:pt x="12063667" y="3716299"/>
                  </a:lnTo>
                  <a:lnTo>
                    <a:pt x="12065216" y="3723944"/>
                  </a:lnTo>
                  <a:lnTo>
                    <a:pt x="12069420" y="3730193"/>
                  </a:lnTo>
                  <a:lnTo>
                    <a:pt x="12075668" y="3734409"/>
                  </a:lnTo>
                  <a:lnTo>
                    <a:pt x="12083313" y="3735946"/>
                  </a:lnTo>
                  <a:lnTo>
                    <a:pt x="12090959" y="3734409"/>
                  </a:lnTo>
                  <a:lnTo>
                    <a:pt x="12097207" y="3730193"/>
                  </a:lnTo>
                  <a:lnTo>
                    <a:pt x="12101424" y="3723944"/>
                  </a:lnTo>
                  <a:lnTo>
                    <a:pt x="12102973" y="3716299"/>
                  </a:lnTo>
                  <a:close/>
                </a:path>
                <a:path w="14841219" h="10718800" extrusionOk="0">
                  <a:moveTo>
                    <a:pt x="12102973" y="3616210"/>
                  </a:moveTo>
                  <a:lnTo>
                    <a:pt x="12101424" y="3608565"/>
                  </a:lnTo>
                  <a:lnTo>
                    <a:pt x="12097207" y="3602317"/>
                  </a:lnTo>
                  <a:lnTo>
                    <a:pt x="12090959" y="3598100"/>
                  </a:lnTo>
                  <a:lnTo>
                    <a:pt x="12083313" y="3596563"/>
                  </a:lnTo>
                  <a:lnTo>
                    <a:pt x="12075668" y="3598100"/>
                  </a:lnTo>
                  <a:lnTo>
                    <a:pt x="12069420" y="3602317"/>
                  </a:lnTo>
                  <a:lnTo>
                    <a:pt x="12065216" y="3608565"/>
                  </a:lnTo>
                  <a:lnTo>
                    <a:pt x="12063667" y="3616210"/>
                  </a:lnTo>
                  <a:lnTo>
                    <a:pt x="12065216" y="3623856"/>
                  </a:lnTo>
                  <a:lnTo>
                    <a:pt x="12069420" y="3630104"/>
                  </a:lnTo>
                  <a:lnTo>
                    <a:pt x="12075668" y="3634308"/>
                  </a:lnTo>
                  <a:lnTo>
                    <a:pt x="12083313" y="3635857"/>
                  </a:lnTo>
                  <a:lnTo>
                    <a:pt x="12090959" y="3634308"/>
                  </a:lnTo>
                  <a:lnTo>
                    <a:pt x="12097207" y="3630104"/>
                  </a:lnTo>
                  <a:lnTo>
                    <a:pt x="12101424" y="3623856"/>
                  </a:lnTo>
                  <a:lnTo>
                    <a:pt x="12102973" y="3616210"/>
                  </a:lnTo>
                  <a:close/>
                </a:path>
                <a:path w="14841219" h="10718800" extrusionOk="0">
                  <a:moveTo>
                    <a:pt x="12102973" y="3516109"/>
                  </a:moveTo>
                  <a:lnTo>
                    <a:pt x="12101424" y="3508464"/>
                  </a:lnTo>
                  <a:lnTo>
                    <a:pt x="12097207" y="3502228"/>
                  </a:lnTo>
                  <a:lnTo>
                    <a:pt x="12090959" y="3498011"/>
                  </a:lnTo>
                  <a:lnTo>
                    <a:pt x="12083313" y="3496475"/>
                  </a:lnTo>
                  <a:lnTo>
                    <a:pt x="12075668" y="3498011"/>
                  </a:lnTo>
                  <a:lnTo>
                    <a:pt x="12069420" y="3502228"/>
                  </a:lnTo>
                  <a:lnTo>
                    <a:pt x="12065216" y="3508464"/>
                  </a:lnTo>
                  <a:lnTo>
                    <a:pt x="12063667" y="3516109"/>
                  </a:lnTo>
                  <a:lnTo>
                    <a:pt x="12065216" y="3523754"/>
                  </a:lnTo>
                  <a:lnTo>
                    <a:pt x="12069420" y="3530003"/>
                  </a:lnTo>
                  <a:lnTo>
                    <a:pt x="12075668" y="3534219"/>
                  </a:lnTo>
                  <a:lnTo>
                    <a:pt x="12083313" y="3535756"/>
                  </a:lnTo>
                  <a:lnTo>
                    <a:pt x="12090959" y="3534219"/>
                  </a:lnTo>
                  <a:lnTo>
                    <a:pt x="12097207" y="3530003"/>
                  </a:lnTo>
                  <a:lnTo>
                    <a:pt x="12101424" y="3523754"/>
                  </a:lnTo>
                  <a:lnTo>
                    <a:pt x="12102973" y="3516109"/>
                  </a:lnTo>
                  <a:close/>
                </a:path>
                <a:path w="14841219" h="10718800" extrusionOk="0">
                  <a:moveTo>
                    <a:pt x="12102973" y="3416020"/>
                  </a:moveTo>
                  <a:lnTo>
                    <a:pt x="12101424" y="3408375"/>
                  </a:lnTo>
                  <a:lnTo>
                    <a:pt x="12097207" y="3402126"/>
                  </a:lnTo>
                  <a:lnTo>
                    <a:pt x="12090959" y="3397910"/>
                  </a:lnTo>
                  <a:lnTo>
                    <a:pt x="12083313" y="3396373"/>
                  </a:lnTo>
                  <a:lnTo>
                    <a:pt x="12075668" y="3397910"/>
                  </a:lnTo>
                  <a:lnTo>
                    <a:pt x="12069420" y="3402126"/>
                  </a:lnTo>
                  <a:lnTo>
                    <a:pt x="12065216" y="3408375"/>
                  </a:lnTo>
                  <a:lnTo>
                    <a:pt x="12063667" y="3416020"/>
                  </a:lnTo>
                  <a:lnTo>
                    <a:pt x="12065216" y="3423666"/>
                  </a:lnTo>
                  <a:lnTo>
                    <a:pt x="12069420" y="3429901"/>
                  </a:lnTo>
                  <a:lnTo>
                    <a:pt x="12075668" y="3434118"/>
                  </a:lnTo>
                  <a:lnTo>
                    <a:pt x="12083313" y="3435654"/>
                  </a:lnTo>
                  <a:lnTo>
                    <a:pt x="12090959" y="3434118"/>
                  </a:lnTo>
                  <a:lnTo>
                    <a:pt x="12097207" y="3429901"/>
                  </a:lnTo>
                  <a:lnTo>
                    <a:pt x="12101424" y="3423666"/>
                  </a:lnTo>
                  <a:lnTo>
                    <a:pt x="12102973" y="3416020"/>
                  </a:lnTo>
                  <a:close/>
                </a:path>
                <a:path w="14841219" h="10718800" extrusionOk="0">
                  <a:moveTo>
                    <a:pt x="12102973" y="3315906"/>
                  </a:moveTo>
                  <a:lnTo>
                    <a:pt x="12101424" y="3308261"/>
                  </a:lnTo>
                  <a:lnTo>
                    <a:pt x="12097207" y="3302025"/>
                  </a:lnTo>
                  <a:lnTo>
                    <a:pt x="12090959" y="3297809"/>
                  </a:lnTo>
                  <a:lnTo>
                    <a:pt x="12083313" y="3296272"/>
                  </a:lnTo>
                  <a:lnTo>
                    <a:pt x="12075668" y="3297809"/>
                  </a:lnTo>
                  <a:lnTo>
                    <a:pt x="12069420" y="3302025"/>
                  </a:lnTo>
                  <a:lnTo>
                    <a:pt x="12065216" y="3308261"/>
                  </a:lnTo>
                  <a:lnTo>
                    <a:pt x="12063667" y="3315906"/>
                  </a:lnTo>
                  <a:lnTo>
                    <a:pt x="12065216" y="3323552"/>
                  </a:lnTo>
                  <a:lnTo>
                    <a:pt x="12069420" y="3329800"/>
                  </a:lnTo>
                  <a:lnTo>
                    <a:pt x="12075668" y="3334016"/>
                  </a:lnTo>
                  <a:lnTo>
                    <a:pt x="12083313" y="3335566"/>
                  </a:lnTo>
                  <a:lnTo>
                    <a:pt x="12090959" y="3334016"/>
                  </a:lnTo>
                  <a:lnTo>
                    <a:pt x="12097207" y="3329800"/>
                  </a:lnTo>
                  <a:lnTo>
                    <a:pt x="12101424" y="3323552"/>
                  </a:lnTo>
                  <a:lnTo>
                    <a:pt x="12102973" y="3315906"/>
                  </a:lnTo>
                  <a:close/>
                </a:path>
                <a:path w="14841219" h="10718800" extrusionOk="0">
                  <a:moveTo>
                    <a:pt x="12102973" y="3215817"/>
                  </a:moveTo>
                  <a:lnTo>
                    <a:pt x="12101424" y="3208172"/>
                  </a:lnTo>
                  <a:lnTo>
                    <a:pt x="12097207" y="3201924"/>
                  </a:lnTo>
                  <a:lnTo>
                    <a:pt x="12090959" y="3197720"/>
                  </a:lnTo>
                  <a:lnTo>
                    <a:pt x="12083313" y="3196171"/>
                  </a:lnTo>
                  <a:lnTo>
                    <a:pt x="12075668" y="3197720"/>
                  </a:lnTo>
                  <a:lnTo>
                    <a:pt x="12069420" y="3201924"/>
                  </a:lnTo>
                  <a:lnTo>
                    <a:pt x="12065216" y="3208172"/>
                  </a:lnTo>
                  <a:lnTo>
                    <a:pt x="12063667" y="3215817"/>
                  </a:lnTo>
                  <a:lnTo>
                    <a:pt x="12065216" y="3223463"/>
                  </a:lnTo>
                  <a:lnTo>
                    <a:pt x="12069420" y="3229711"/>
                  </a:lnTo>
                  <a:lnTo>
                    <a:pt x="12075668" y="3233928"/>
                  </a:lnTo>
                  <a:lnTo>
                    <a:pt x="12083313" y="3235464"/>
                  </a:lnTo>
                  <a:lnTo>
                    <a:pt x="12090959" y="3233928"/>
                  </a:lnTo>
                  <a:lnTo>
                    <a:pt x="12097207" y="3229711"/>
                  </a:lnTo>
                  <a:lnTo>
                    <a:pt x="12101424" y="3223463"/>
                  </a:lnTo>
                  <a:lnTo>
                    <a:pt x="12102973" y="3215817"/>
                  </a:lnTo>
                  <a:close/>
                </a:path>
                <a:path w="14841219" h="10718800" extrusionOk="0">
                  <a:moveTo>
                    <a:pt x="12102973" y="3115729"/>
                  </a:moveTo>
                  <a:lnTo>
                    <a:pt x="12101424" y="3108083"/>
                  </a:lnTo>
                  <a:lnTo>
                    <a:pt x="12097207" y="3101835"/>
                  </a:lnTo>
                  <a:lnTo>
                    <a:pt x="12090959" y="3097631"/>
                  </a:lnTo>
                  <a:lnTo>
                    <a:pt x="12083313" y="3096082"/>
                  </a:lnTo>
                  <a:lnTo>
                    <a:pt x="12075668" y="3097631"/>
                  </a:lnTo>
                  <a:lnTo>
                    <a:pt x="12069420" y="3101835"/>
                  </a:lnTo>
                  <a:lnTo>
                    <a:pt x="12065216" y="3108083"/>
                  </a:lnTo>
                  <a:lnTo>
                    <a:pt x="12063667" y="3115729"/>
                  </a:lnTo>
                  <a:lnTo>
                    <a:pt x="12065216" y="3123374"/>
                  </a:lnTo>
                  <a:lnTo>
                    <a:pt x="12069420" y="3129623"/>
                  </a:lnTo>
                  <a:lnTo>
                    <a:pt x="12075668" y="3133826"/>
                  </a:lnTo>
                  <a:lnTo>
                    <a:pt x="12083313" y="3135376"/>
                  </a:lnTo>
                  <a:lnTo>
                    <a:pt x="12090959" y="3133826"/>
                  </a:lnTo>
                  <a:lnTo>
                    <a:pt x="12097207" y="3129623"/>
                  </a:lnTo>
                  <a:lnTo>
                    <a:pt x="12101424" y="3123374"/>
                  </a:lnTo>
                  <a:lnTo>
                    <a:pt x="12102973" y="3115729"/>
                  </a:lnTo>
                  <a:close/>
                </a:path>
                <a:path w="14841219" h="10718800" extrusionOk="0">
                  <a:moveTo>
                    <a:pt x="12102973" y="2915526"/>
                  </a:moveTo>
                  <a:lnTo>
                    <a:pt x="12101424" y="2907881"/>
                  </a:lnTo>
                  <a:lnTo>
                    <a:pt x="12097207" y="2901632"/>
                  </a:lnTo>
                  <a:lnTo>
                    <a:pt x="12090959" y="2897428"/>
                  </a:lnTo>
                  <a:lnTo>
                    <a:pt x="12083313" y="2895879"/>
                  </a:lnTo>
                  <a:lnTo>
                    <a:pt x="12075668" y="2897428"/>
                  </a:lnTo>
                  <a:lnTo>
                    <a:pt x="12069420" y="2901632"/>
                  </a:lnTo>
                  <a:lnTo>
                    <a:pt x="12065216" y="2907881"/>
                  </a:lnTo>
                  <a:lnTo>
                    <a:pt x="12063667" y="2915526"/>
                  </a:lnTo>
                  <a:lnTo>
                    <a:pt x="12065216" y="2923184"/>
                  </a:lnTo>
                  <a:lnTo>
                    <a:pt x="12069420" y="2929420"/>
                  </a:lnTo>
                  <a:lnTo>
                    <a:pt x="12075668" y="2933636"/>
                  </a:lnTo>
                  <a:lnTo>
                    <a:pt x="12083313" y="2935173"/>
                  </a:lnTo>
                  <a:lnTo>
                    <a:pt x="12090959" y="2933636"/>
                  </a:lnTo>
                  <a:lnTo>
                    <a:pt x="12097207" y="2929420"/>
                  </a:lnTo>
                  <a:lnTo>
                    <a:pt x="12101424" y="2923184"/>
                  </a:lnTo>
                  <a:lnTo>
                    <a:pt x="12102973" y="2915526"/>
                  </a:lnTo>
                  <a:close/>
                </a:path>
                <a:path w="14841219" h="10718800" extrusionOk="0">
                  <a:moveTo>
                    <a:pt x="12102973" y="2815437"/>
                  </a:moveTo>
                  <a:lnTo>
                    <a:pt x="12101424" y="2807792"/>
                  </a:lnTo>
                  <a:lnTo>
                    <a:pt x="12097207" y="2801543"/>
                  </a:lnTo>
                  <a:lnTo>
                    <a:pt x="12090959" y="2797327"/>
                  </a:lnTo>
                  <a:lnTo>
                    <a:pt x="12083313" y="2795790"/>
                  </a:lnTo>
                  <a:lnTo>
                    <a:pt x="12075668" y="2797327"/>
                  </a:lnTo>
                  <a:lnTo>
                    <a:pt x="12069420" y="2801543"/>
                  </a:lnTo>
                  <a:lnTo>
                    <a:pt x="12065216" y="2807792"/>
                  </a:lnTo>
                  <a:lnTo>
                    <a:pt x="12063667" y="2815437"/>
                  </a:lnTo>
                  <a:lnTo>
                    <a:pt x="12065216" y="2823083"/>
                  </a:lnTo>
                  <a:lnTo>
                    <a:pt x="12069420" y="2829331"/>
                  </a:lnTo>
                  <a:lnTo>
                    <a:pt x="12075668" y="2833535"/>
                  </a:lnTo>
                  <a:lnTo>
                    <a:pt x="12083313" y="2835084"/>
                  </a:lnTo>
                  <a:lnTo>
                    <a:pt x="12090959" y="2833535"/>
                  </a:lnTo>
                  <a:lnTo>
                    <a:pt x="12097207" y="2829331"/>
                  </a:lnTo>
                  <a:lnTo>
                    <a:pt x="12101424" y="2823083"/>
                  </a:lnTo>
                  <a:lnTo>
                    <a:pt x="12102973" y="2815437"/>
                  </a:lnTo>
                  <a:close/>
                </a:path>
                <a:path w="14841219" h="10718800" extrusionOk="0">
                  <a:moveTo>
                    <a:pt x="12102973" y="2715336"/>
                  </a:moveTo>
                  <a:lnTo>
                    <a:pt x="12101424" y="2707690"/>
                  </a:lnTo>
                  <a:lnTo>
                    <a:pt x="12097207" y="2701442"/>
                  </a:lnTo>
                  <a:lnTo>
                    <a:pt x="12090959" y="2697226"/>
                  </a:lnTo>
                  <a:lnTo>
                    <a:pt x="12083313" y="2695689"/>
                  </a:lnTo>
                  <a:lnTo>
                    <a:pt x="12075668" y="2697226"/>
                  </a:lnTo>
                  <a:lnTo>
                    <a:pt x="12069420" y="2701442"/>
                  </a:lnTo>
                  <a:lnTo>
                    <a:pt x="12065216" y="2707690"/>
                  </a:lnTo>
                  <a:lnTo>
                    <a:pt x="12063667" y="2715336"/>
                  </a:lnTo>
                  <a:lnTo>
                    <a:pt x="12065216" y="2722981"/>
                  </a:lnTo>
                  <a:lnTo>
                    <a:pt x="12069420" y="2729230"/>
                  </a:lnTo>
                  <a:lnTo>
                    <a:pt x="12075668" y="2733433"/>
                  </a:lnTo>
                  <a:lnTo>
                    <a:pt x="12083313" y="2734983"/>
                  </a:lnTo>
                  <a:lnTo>
                    <a:pt x="12090959" y="2733433"/>
                  </a:lnTo>
                  <a:lnTo>
                    <a:pt x="12097207" y="2729230"/>
                  </a:lnTo>
                  <a:lnTo>
                    <a:pt x="12101424" y="2722981"/>
                  </a:lnTo>
                  <a:lnTo>
                    <a:pt x="12102973" y="2715336"/>
                  </a:lnTo>
                  <a:close/>
                </a:path>
                <a:path w="14841219" h="10718800" extrusionOk="0">
                  <a:moveTo>
                    <a:pt x="12102973" y="2615234"/>
                  </a:moveTo>
                  <a:lnTo>
                    <a:pt x="12101424" y="2607589"/>
                  </a:lnTo>
                  <a:lnTo>
                    <a:pt x="12097207" y="2601353"/>
                  </a:lnTo>
                  <a:lnTo>
                    <a:pt x="12090959" y="2597137"/>
                  </a:lnTo>
                  <a:lnTo>
                    <a:pt x="12083313" y="2595600"/>
                  </a:lnTo>
                  <a:lnTo>
                    <a:pt x="12075668" y="2597137"/>
                  </a:lnTo>
                  <a:lnTo>
                    <a:pt x="12069420" y="2601353"/>
                  </a:lnTo>
                  <a:lnTo>
                    <a:pt x="12065216" y="2607589"/>
                  </a:lnTo>
                  <a:lnTo>
                    <a:pt x="12063667" y="2615234"/>
                  </a:lnTo>
                  <a:lnTo>
                    <a:pt x="12065216" y="2622893"/>
                  </a:lnTo>
                  <a:lnTo>
                    <a:pt x="12069420" y="2629141"/>
                  </a:lnTo>
                  <a:lnTo>
                    <a:pt x="12075668" y="2633345"/>
                  </a:lnTo>
                  <a:lnTo>
                    <a:pt x="12083313" y="2634894"/>
                  </a:lnTo>
                  <a:lnTo>
                    <a:pt x="12090959" y="2633345"/>
                  </a:lnTo>
                  <a:lnTo>
                    <a:pt x="12097207" y="2629141"/>
                  </a:lnTo>
                  <a:lnTo>
                    <a:pt x="12101424" y="2622893"/>
                  </a:lnTo>
                  <a:lnTo>
                    <a:pt x="12102973" y="2615234"/>
                  </a:lnTo>
                  <a:close/>
                </a:path>
                <a:path w="14841219" h="10718800" extrusionOk="0">
                  <a:moveTo>
                    <a:pt x="12102973" y="2515146"/>
                  </a:moveTo>
                  <a:lnTo>
                    <a:pt x="12101424" y="2507500"/>
                  </a:lnTo>
                  <a:lnTo>
                    <a:pt x="12097207" y="2501252"/>
                  </a:lnTo>
                  <a:lnTo>
                    <a:pt x="12090959" y="2497036"/>
                  </a:lnTo>
                  <a:lnTo>
                    <a:pt x="12083313" y="2495499"/>
                  </a:lnTo>
                  <a:lnTo>
                    <a:pt x="12075668" y="2497036"/>
                  </a:lnTo>
                  <a:lnTo>
                    <a:pt x="12069420" y="2501252"/>
                  </a:lnTo>
                  <a:lnTo>
                    <a:pt x="12065216" y="2507500"/>
                  </a:lnTo>
                  <a:lnTo>
                    <a:pt x="12063667" y="2515146"/>
                  </a:lnTo>
                  <a:lnTo>
                    <a:pt x="12065216" y="2522791"/>
                  </a:lnTo>
                  <a:lnTo>
                    <a:pt x="12069420" y="2529040"/>
                  </a:lnTo>
                  <a:lnTo>
                    <a:pt x="12075668" y="2533256"/>
                  </a:lnTo>
                  <a:lnTo>
                    <a:pt x="12083313" y="2534805"/>
                  </a:lnTo>
                  <a:lnTo>
                    <a:pt x="12090959" y="2533256"/>
                  </a:lnTo>
                  <a:lnTo>
                    <a:pt x="12097207" y="2529040"/>
                  </a:lnTo>
                  <a:lnTo>
                    <a:pt x="12101424" y="2522791"/>
                  </a:lnTo>
                  <a:lnTo>
                    <a:pt x="12102973" y="2515146"/>
                  </a:lnTo>
                  <a:close/>
                </a:path>
                <a:path w="14841219" h="10718800" extrusionOk="0">
                  <a:moveTo>
                    <a:pt x="12102973" y="2415044"/>
                  </a:moveTo>
                  <a:lnTo>
                    <a:pt x="12101424" y="2407399"/>
                  </a:lnTo>
                  <a:lnTo>
                    <a:pt x="12097207" y="2401151"/>
                  </a:lnTo>
                  <a:lnTo>
                    <a:pt x="12090959" y="2396934"/>
                  </a:lnTo>
                  <a:lnTo>
                    <a:pt x="12083313" y="2395397"/>
                  </a:lnTo>
                  <a:lnTo>
                    <a:pt x="12075668" y="2396934"/>
                  </a:lnTo>
                  <a:lnTo>
                    <a:pt x="12069420" y="2401151"/>
                  </a:lnTo>
                  <a:lnTo>
                    <a:pt x="12065216" y="2407399"/>
                  </a:lnTo>
                  <a:lnTo>
                    <a:pt x="12063667" y="2415044"/>
                  </a:lnTo>
                  <a:lnTo>
                    <a:pt x="12065216" y="2422690"/>
                  </a:lnTo>
                  <a:lnTo>
                    <a:pt x="12069420" y="2428938"/>
                  </a:lnTo>
                  <a:lnTo>
                    <a:pt x="12075668" y="2433155"/>
                  </a:lnTo>
                  <a:lnTo>
                    <a:pt x="12083313" y="2434691"/>
                  </a:lnTo>
                  <a:lnTo>
                    <a:pt x="12090959" y="2433155"/>
                  </a:lnTo>
                  <a:lnTo>
                    <a:pt x="12097207" y="2428938"/>
                  </a:lnTo>
                  <a:lnTo>
                    <a:pt x="12101424" y="2422690"/>
                  </a:lnTo>
                  <a:lnTo>
                    <a:pt x="12102973" y="2415044"/>
                  </a:lnTo>
                  <a:close/>
                </a:path>
                <a:path w="14841219" h="10718800" extrusionOk="0">
                  <a:moveTo>
                    <a:pt x="12102973" y="2314956"/>
                  </a:moveTo>
                  <a:lnTo>
                    <a:pt x="12101424" y="2307310"/>
                  </a:lnTo>
                  <a:lnTo>
                    <a:pt x="12097207" y="2301062"/>
                  </a:lnTo>
                  <a:lnTo>
                    <a:pt x="12090959" y="2296845"/>
                  </a:lnTo>
                  <a:lnTo>
                    <a:pt x="12083313" y="2295309"/>
                  </a:lnTo>
                  <a:lnTo>
                    <a:pt x="12075668" y="2296845"/>
                  </a:lnTo>
                  <a:lnTo>
                    <a:pt x="12069420" y="2301062"/>
                  </a:lnTo>
                  <a:lnTo>
                    <a:pt x="12065216" y="2307310"/>
                  </a:lnTo>
                  <a:lnTo>
                    <a:pt x="12063667" y="2314956"/>
                  </a:lnTo>
                  <a:lnTo>
                    <a:pt x="12065216" y="2322601"/>
                  </a:lnTo>
                  <a:lnTo>
                    <a:pt x="12069420" y="2328837"/>
                  </a:lnTo>
                  <a:lnTo>
                    <a:pt x="12075668" y="2333053"/>
                  </a:lnTo>
                  <a:lnTo>
                    <a:pt x="12083313" y="2334603"/>
                  </a:lnTo>
                  <a:lnTo>
                    <a:pt x="12090959" y="2333053"/>
                  </a:lnTo>
                  <a:lnTo>
                    <a:pt x="12097207" y="2328837"/>
                  </a:lnTo>
                  <a:lnTo>
                    <a:pt x="12101424" y="2322601"/>
                  </a:lnTo>
                  <a:lnTo>
                    <a:pt x="12102973" y="2314956"/>
                  </a:lnTo>
                  <a:close/>
                </a:path>
                <a:path w="14841219" h="10718800" extrusionOk="0">
                  <a:moveTo>
                    <a:pt x="12102973" y="2214867"/>
                  </a:moveTo>
                  <a:lnTo>
                    <a:pt x="12101424" y="2207209"/>
                  </a:lnTo>
                  <a:lnTo>
                    <a:pt x="12097207" y="2200973"/>
                  </a:lnTo>
                  <a:lnTo>
                    <a:pt x="12090959" y="2196769"/>
                  </a:lnTo>
                  <a:lnTo>
                    <a:pt x="12083313" y="2195220"/>
                  </a:lnTo>
                  <a:lnTo>
                    <a:pt x="12075668" y="2196769"/>
                  </a:lnTo>
                  <a:lnTo>
                    <a:pt x="12069420" y="2200973"/>
                  </a:lnTo>
                  <a:lnTo>
                    <a:pt x="12065216" y="2207209"/>
                  </a:lnTo>
                  <a:lnTo>
                    <a:pt x="12063667" y="2214867"/>
                  </a:lnTo>
                  <a:lnTo>
                    <a:pt x="12065216" y="2222512"/>
                  </a:lnTo>
                  <a:lnTo>
                    <a:pt x="12069420" y="2228748"/>
                  </a:lnTo>
                  <a:lnTo>
                    <a:pt x="12075668" y="2232952"/>
                  </a:lnTo>
                  <a:lnTo>
                    <a:pt x="12083313" y="2234501"/>
                  </a:lnTo>
                  <a:lnTo>
                    <a:pt x="12090959" y="2232952"/>
                  </a:lnTo>
                  <a:lnTo>
                    <a:pt x="12097207" y="2228748"/>
                  </a:lnTo>
                  <a:lnTo>
                    <a:pt x="12101424" y="2222512"/>
                  </a:lnTo>
                  <a:lnTo>
                    <a:pt x="12102973" y="2214867"/>
                  </a:lnTo>
                  <a:close/>
                </a:path>
                <a:path w="14841219" h="10718800" extrusionOk="0">
                  <a:moveTo>
                    <a:pt x="12102973" y="2114766"/>
                  </a:moveTo>
                  <a:lnTo>
                    <a:pt x="12101424" y="2107120"/>
                  </a:lnTo>
                  <a:lnTo>
                    <a:pt x="12097207" y="2100872"/>
                  </a:lnTo>
                  <a:lnTo>
                    <a:pt x="12090959" y="2096655"/>
                  </a:lnTo>
                  <a:lnTo>
                    <a:pt x="12083313" y="2095119"/>
                  </a:lnTo>
                  <a:lnTo>
                    <a:pt x="12075668" y="2096655"/>
                  </a:lnTo>
                  <a:lnTo>
                    <a:pt x="12069420" y="2100872"/>
                  </a:lnTo>
                  <a:lnTo>
                    <a:pt x="12065216" y="2107120"/>
                  </a:lnTo>
                  <a:lnTo>
                    <a:pt x="12063667" y="2114766"/>
                  </a:lnTo>
                  <a:lnTo>
                    <a:pt x="12065216" y="2122411"/>
                  </a:lnTo>
                  <a:lnTo>
                    <a:pt x="12069420" y="2128659"/>
                  </a:lnTo>
                  <a:lnTo>
                    <a:pt x="12075668" y="2132876"/>
                  </a:lnTo>
                  <a:lnTo>
                    <a:pt x="12083313" y="2134425"/>
                  </a:lnTo>
                  <a:lnTo>
                    <a:pt x="12090959" y="2132876"/>
                  </a:lnTo>
                  <a:lnTo>
                    <a:pt x="12097207" y="2128659"/>
                  </a:lnTo>
                  <a:lnTo>
                    <a:pt x="12101424" y="2122411"/>
                  </a:lnTo>
                  <a:lnTo>
                    <a:pt x="12102973" y="2114766"/>
                  </a:lnTo>
                  <a:close/>
                </a:path>
                <a:path w="14841219" h="10718800" extrusionOk="0">
                  <a:moveTo>
                    <a:pt x="12102973" y="2014664"/>
                  </a:moveTo>
                  <a:lnTo>
                    <a:pt x="12101424" y="2007019"/>
                  </a:lnTo>
                  <a:lnTo>
                    <a:pt x="12097207" y="2000783"/>
                  </a:lnTo>
                  <a:lnTo>
                    <a:pt x="12090959" y="1996567"/>
                  </a:lnTo>
                  <a:lnTo>
                    <a:pt x="12083313" y="1995017"/>
                  </a:lnTo>
                  <a:lnTo>
                    <a:pt x="12075668" y="1996567"/>
                  </a:lnTo>
                  <a:lnTo>
                    <a:pt x="12069420" y="2000783"/>
                  </a:lnTo>
                  <a:lnTo>
                    <a:pt x="12065216" y="2007019"/>
                  </a:lnTo>
                  <a:lnTo>
                    <a:pt x="12063667" y="2014664"/>
                  </a:lnTo>
                  <a:lnTo>
                    <a:pt x="12065216" y="2022322"/>
                  </a:lnTo>
                  <a:lnTo>
                    <a:pt x="12069420" y="2028571"/>
                  </a:lnTo>
                  <a:lnTo>
                    <a:pt x="12075668" y="2032774"/>
                  </a:lnTo>
                  <a:lnTo>
                    <a:pt x="12083313" y="2034324"/>
                  </a:lnTo>
                  <a:lnTo>
                    <a:pt x="12090959" y="2032774"/>
                  </a:lnTo>
                  <a:lnTo>
                    <a:pt x="12097207" y="2028571"/>
                  </a:lnTo>
                  <a:lnTo>
                    <a:pt x="12101424" y="2022322"/>
                  </a:lnTo>
                  <a:lnTo>
                    <a:pt x="12102973" y="2014664"/>
                  </a:lnTo>
                  <a:close/>
                </a:path>
                <a:path w="14841219" h="10718800" extrusionOk="0">
                  <a:moveTo>
                    <a:pt x="12102973" y="1914563"/>
                  </a:moveTo>
                  <a:lnTo>
                    <a:pt x="12101424" y="1906917"/>
                  </a:lnTo>
                  <a:lnTo>
                    <a:pt x="12097207" y="1900682"/>
                  </a:lnTo>
                  <a:lnTo>
                    <a:pt x="12090959" y="1896465"/>
                  </a:lnTo>
                  <a:lnTo>
                    <a:pt x="12083313" y="1894928"/>
                  </a:lnTo>
                  <a:lnTo>
                    <a:pt x="12075668" y="1896465"/>
                  </a:lnTo>
                  <a:lnTo>
                    <a:pt x="12069420" y="1900682"/>
                  </a:lnTo>
                  <a:lnTo>
                    <a:pt x="12065216" y="1906917"/>
                  </a:lnTo>
                  <a:lnTo>
                    <a:pt x="12063667" y="1914563"/>
                  </a:lnTo>
                  <a:lnTo>
                    <a:pt x="12065216" y="1922221"/>
                  </a:lnTo>
                  <a:lnTo>
                    <a:pt x="12069420" y="1928469"/>
                  </a:lnTo>
                  <a:lnTo>
                    <a:pt x="12075668" y="1932686"/>
                  </a:lnTo>
                  <a:lnTo>
                    <a:pt x="12083313" y="1934222"/>
                  </a:lnTo>
                  <a:lnTo>
                    <a:pt x="12090959" y="1932686"/>
                  </a:lnTo>
                  <a:lnTo>
                    <a:pt x="12097207" y="1928469"/>
                  </a:lnTo>
                  <a:lnTo>
                    <a:pt x="12101424" y="1922221"/>
                  </a:lnTo>
                  <a:lnTo>
                    <a:pt x="12102973" y="1914563"/>
                  </a:lnTo>
                  <a:close/>
                </a:path>
                <a:path w="14841219" h="10718800" extrusionOk="0">
                  <a:moveTo>
                    <a:pt x="12102973" y="1814474"/>
                  </a:moveTo>
                  <a:lnTo>
                    <a:pt x="12101424" y="1806829"/>
                  </a:lnTo>
                  <a:lnTo>
                    <a:pt x="12097207" y="1800580"/>
                  </a:lnTo>
                  <a:lnTo>
                    <a:pt x="12090959" y="1796376"/>
                  </a:lnTo>
                  <a:lnTo>
                    <a:pt x="12083313" y="1794827"/>
                  </a:lnTo>
                  <a:lnTo>
                    <a:pt x="12075668" y="1796376"/>
                  </a:lnTo>
                  <a:lnTo>
                    <a:pt x="12069420" y="1800580"/>
                  </a:lnTo>
                  <a:lnTo>
                    <a:pt x="12065216" y="1806829"/>
                  </a:lnTo>
                  <a:lnTo>
                    <a:pt x="12063667" y="1814474"/>
                  </a:lnTo>
                  <a:lnTo>
                    <a:pt x="12065216" y="1822119"/>
                  </a:lnTo>
                  <a:lnTo>
                    <a:pt x="12069420" y="1828368"/>
                  </a:lnTo>
                  <a:lnTo>
                    <a:pt x="12075668" y="1832571"/>
                  </a:lnTo>
                  <a:lnTo>
                    <a:pt x="12083313" y="1834121"/>
                  </a:lnTo>
                  <a:lnTo>
                    <a:pt x="12090959" y="1832571"/>
                  </a:lnTo>
                  <a:lnTo>
                    <a:pt x="12097207" y="1828368"/>
                  </a:lnTo>
                  <a:lnTo>
                    <a:pt x="12101424" y="1822119"/>
                  </a:lnTo>
                  <a:lnTo>
                    <a:pt x="12102973" y="1814474"/>
                  </a:lnTo>
                  <a:close/>
                </a:path>
                <a:path w="14841219" h="10718800" extrusionOk="0">
                  <a:moveTo>
                    <a:pt x="12102973" y="1714385"/>
                  </a:moveTo>
                  <a:lnTo>
                    <a:pt x="12101424" y="1706727"/>
                  </a:lnTo>
                  <a:lnTo>
                    <a:pt x="12097207" y="1700479"/>
                  </a:lnTo>
                  <a:lnTo>
                    <a:pt x="12090959" y="1696275"/>
                  </a:lnTo>
                  <a:lnTo>
                    <a:pt x="12083313" y="1694726"/>
                  </a:lnTo>
                  <a:lnTo>
                    <a:pt x="12075668" y="1696275"/>
                  </a:lnTo>
                  <a:lnTo>
                    <a:pt x="12069420" y="1700479"/>
                  </a:lnTo>
                  <a:lnTo>
                    <a:pt x="12065216" y="1706727"/>
                  </a:lnTo>
                  <a:lnTo>
                    <a:pt x="12063667" y="1714385"/>
                  </a:lnTo>
                  <a:lnTo>
                    <a:pt x="12065216" y="1722031"/>
                  </a:lnTo>
                  <a:lnTo>
                    <a:pt x="12069420" y="1728266"/>
                  </a:lnTo>
                  <a:lnTo>
                    <a:pt x="12075668" y="1732483"/>
                  </a:lnTo>
                  <a:lnTo>
                    <a:pt x="12083313" y="1734019"/>
                  </a:lnTo>
                  <a:lnTo>
                    <a:pt x="12090959" y="1732483"/>
                  </a:lnTo>
                  <a:lnTo>
                    <a:pt x="12097207" y="1728266"/>
                  </a:lnTo>
                  <a:lnTo>
                    <a:pt x="12101424" y="1722031"/>
                  </a:lnTo>
                  <a:lnTo>
                    <a:pt x="12102973" y="1714385"/>
                  </a:lnTo>
                  <a:close/>
                </a:path>
                <a:path w="14841219" h="10718800" extrusionOk="0">
                  <a:moveTo>
                    <a:pt x="12102973" y="1614284"/>
                  </a:moveTo>
                  <a:lnTo>
                    <a:pt x="12101424" y="1606638"/>
                  </a:lnTo>
                  <a:lnTo>
                    <a:pt x="12097207" y="1600390"/>
                  </a:lnTo>
                  <a:lnTo>
                    <a:pt x="12090959" y="1596186"/>
                  </a:lnTo>
                  <a:lnTo>
                    <a:pt x="12083313" y="1594637"/>
                  </a:lnTo>
                  <a:lnTo>
                    <a:pt x="12075668" y="1596186"/>
                  </a:lnTo>
                  <a:lnTo>
                    <a:pt x="12069420" y="1600390"/>
                  </a:lnTo>
                  <a:lnTo>
                    <a:pt x="12065216" y="1606638"/>
                  </a:lnTo>
                  <a:lnTo>
                    <a:pt x="12063667" y="1614284"/>
                  </a:lnTo>
                  <a:lnTo>
                    <a:pt x="12065216" y="1621929"/>
                  </a:lnTo>
                  <a:lnTo>
                    <a:pt x="12069420" y="1628178"/>
                  </a:lnTo>
                  <a:lnTo>
                    <a:pt x="12075668" y="1632394"/>
                  </a:lnTo>
                  <a:lnTo>
                    <a:pt x="12083313" y="1633931"/>
                  </a:lnTo>
                  <a:lnTo>
                    <a:pt x="12090959" y="1632394"/>
                  </a:lnTo>
                  <a:lnTo>
                    <a:pt x="12097207" y="1628178"/>
                  </a:lnTo>
                  <a:lnTo>
                    <a:pt x="12101424" y="1621929"/>
                  </a:lnTo>
                  <a:lnTo>
                    <a:pt x="12102973" y="1614284"/>
                  </a:lnTo>
                  <a:close/>
                </a:path>
                <a:path w="14841219" h="10718800" extrusionOk="0">
                  <a:moveTo>
                    <a:pt x="12102973" y="1514195"/>
                  </a:moveTo>
                  <a:lnTo>
                    <a:pt x="12101424" y="1506537"/>
                  </a:lnTo>
                  <a:lnTo>
                    <a:pt x="12097207" y="1500301"/>
                  </a:lnTo>
                  <a:lnTo>
                    <a:pt x="12090959" y="1496098"/>
                  </a:lnTo>
                  <a:lnTo>
                    <a:pt x="12083313" y="1494548"/>
                  </a:lnTo>
                  <a:lnTo>
                    <a:pt x="12075668" y="1496098"/>
                  </a:lnTo>
                  <a:lnTo>
                    <a:pt x="12069420" y="1500301"/>
                  </a:lnTo>
                  <a:lnTo>
                    <a:pt x="12065216" y="1506537"/>
                  </a:lnTo>
                  <a:lnTo>
                    <a:pt x="12063667" y="1514195"/>
                  </a:lnTo>
                  <a:lnTo>
                    <a:pt x="12065216" y="1521828"/>
                  </a:lnTo>
                  <a:lnTo>
                    <a:pt x="12069420" y="1528076"/>
                  </a:lnTo>
                  <a:lnTo>
                    <a:pt x="12075668" y="1532280"/>
                  </a:lnTo>
                  <a:lnTo>
                    <a:pt x="12083313" y="1533829"/>
                  </a:lnTo>
                  <a:lnTo>
                    <a:pt x="12090959" y="1532280"/>
                  </a:lnTo>
                  <a:lnTo>
                    <a:pt x="12097207" y="1528076"/>
                  </a:lnTo>
                  <a:lnTo>
                    <a:pt x="12101424" y="1521828"/>
                  </a:lnTo>
                  <a:lnTo>
                    <a:pt x="12102973" y="1514195"/>
                  </a:lnTo>
                  <a:close/>
                </a:path>
                <a:path w="14841219" h="10718800" extrusionOk="0">
                  <a:moveTo>
                    <a:pt x="12102973" y="1313992"/>
                  </a:moveTo>
                  <a:lnTo>
                    <a:pt x="12101424" y="1306347"/>
                  </a:lnTo>
                  <a:lnTo>
                    <a:pt x="12097207" y="1300099"/>
                  </a:lnTo>
                  <a:lnTo>
                    <a:pt x="12090959" y="1295895"/>
                  </a:lnTo>
                  <a:lnTo>
                    <a:pt x="12083313" y="1294345"/>
                  </a:lnTo>
                  <a:lnTo>
                    <a:pt x="12075668" y="1295895"/>
                  </a:lnTo>
                  <a:lnTo>
                    <a:pt x="12069420" y="1300099"/>
                  </a:lnTo>
                  <a:lnTo>
                    <a:pt x="12065216" y="1306347"/>
                  </a:lnTo>
                  <a:lnTo>
                    <a:pt x="12063667" y="1313992"/>
                  </a:lnTo>
                  <a:lnTo>
                    <a:pt x="12065216" y="1321638"/>
                  </a:lnTo>
                  <a:lnTo>
                    <a:pt x="12069420" y="1327886"/>
                  </a:lnTo>
                  <a:lnTo>
                    <a:pt x="12075668" y="1332090"/>
                  </a:lnTo>
                  <a:lnTo>
                    <a:pt x="12083313" y="1333639"/>
                  </a:lnTo>
                  <a:lnTo>
                    <a:pt x="12090959" y="1332090"/>
                  </a:lnTo>
                  <a:lnTo>
                    <a:pt x="12097207" y="1327886"/>
                  </a:lnTo>
                  <a:lnTo>
                    <a:pt x="12101424" y="1321638"/>
                  </a:lnTo>
                  <a:lnTo>
                    <a:pt x="12102973" y="1313992"/>
                  </a:lnTo>
                  <a:close/>
                </a:path>
                <a:path w="14841219" h="10718800" extrusionOk="0">
                  <a:moveTo>
                    <a:pt x="12102973" y="1213891"/>
                  </a:moveTo>
                  <a:lnTo>
                    <a:pt x="12101424" y="1206246"/>
                  </a:lnTo>
                  <a:lnTo>
                    <a:pt x="12097207" y="1199997"/>
                  </a:lnTo>
                  <a:lnTo>
                    <a:pt x="12090959" y="1195793"/>
                  </a:lnTo>
                  <a:lnTo>
                    <a:pt x="12083313" y="1194244"/>
                  </a:lnTo>
                  <a:lnTo>
                    <a:pt x="12075668" y="1195793"/>
                  </a:lnTo>
                  <a:lnTo>
                    <a:pt x="12069420" y="1199997"/>
                  </a:lnTo>
                  <a:lnTo>
                    <a:pt x="12065216" y="1206246"/>
                  </a:lnTo>
                  <a:lnTo>
                    <a:pt x="12063667" y="1213891"/>
                  </a:lnTo>
                  <a:lnTo>
                    <a:pt x="12065216" y="1221549"/>
                  </a:lnTo>
                  <a:lnTo>
                    <a:pt x="12069420" y="1227797"/>
                  </a:lnTo>
                  <a:lnTo>
                    <a:pt x="12075668" y="1232001"/>
                  </a:lnTo>
                  <a:lnTo>
                    <a:pt x="12083313" y="1233551"/>
                  </a:lnTo>
                  <a:lnTo>
                    <a:pt x="12090959" y="1232001"/>
                  </a:lnTo>
                  <a:lnTo>
                    <a:pt x="12097207" y="1227797"/>
                  </a:lnTo>
                  <a:lnTo>
                    <a:pt x="12101424" y="1221549"/>
                  </a:lnTo>
                  <a:lnTo>
                    <a:pt x="12102973" y="1213891"/>
                  </a:lnTo>
                  <a:close/>
                </a:path>
                <a:path w="14841219" h="10718800" extrusionOk="0">
                  <a:moveTo>
                    <a:pt x="12102973" y="1113802"/>
                  </a:moveTo>
                  <a:lnTo>
                    <a:pt x="12101424" y="1106157"/>
                  </a:lnTo>
                  <a:lnTo>
                    <a:pt x="12097207" y="1099908"/>
                  </a:lnTo>
                  <a:lnTo>
                    <a:pt x="12090959" y="1095692"/>
                  </a:lnTo>
                  <a:lnTo>
                    <a:pt x="12083313" y="1094155"/>
                  </a:lnTo>
                  <a:lnTo>
                    <a:pt x="12075668" y="1095692"/>
                  </a:lnTo>
                  <a:lnTo>
                    <a:pt x="12069420" y="1099908"/>
                  </a:lnTo>
                  <a:lnTo>
                    <a:pt x="12065216" y="1106157"/>
                  </a:lnTo>
                  <a:lnTo>
                    <a:pt x="12063667" y="1113802"/>
                  </a:lnTo>
                  <a:lnTo>
                    <a:pt x="12065216" y="1121448"/>
                  </a:lnTo>
                  <a:lnTo>
                    <a:pt x="12069420" y="1127696"/>
                  </a:lnTo>
                  <a:lnTo>
                    <a:pt x="12075668" y="1131900"/>
                  </a:lnTo>
                  <a:lnTo>
                    <a:pt x="12083313" y="1133449"/>
                  </a:lnTo>
                  <a:lnTo>
                    <a:pt x="12090959" y="1131900"/>
                  </a:lnTo>
                  <a:lnTo>
                    <a:pt x="12097207" y="1127696"/>
                  </a:lnTo>
                  <a:lnTo>
                    <a:pt x="12101424" y="1121448"/>
                  </a:lnTo>
                  <a:lnTo>
                    <a:pt x="12102973" y="1113802"/>
                  </a:lnTo>
                  <a:close/>
                </a:path>
                <a:path w="14841219" h="10718800" extrusionOk="0">
                  <a:moveTo>
                    <a:pt x="12102973" y="1013701"/>
                  </a:moveTo>
                  <a:lnTo>
                    <a:pt x="12101424" y="1006055"/>
                  </a:lnTo>
                  <a:lnTo>
                    <a:pt x="12097207" y="999820"/>
                  </a:lnTo>
                  <a:lnTo>
                    <a:pt x="12090959" y="995603"/>
                  </a:lnTo>
                  <a:lnTo>
                    <a:pt x="12083313" y="994054"/>
                  </a:lnTo>
                  <a:lnTo>
                    <a:pt x="12075668" y="995603"/>
                  </a:lnTo>
                  <a:lnTo>
                    <a:pt x="12069420" y="999820"/>
                  </a:lnTo>
                  <a:lnTo>
                    <a:pt x="12065216" y="1006055"/>
                  </a:lnTo>
                  <a:lnTo>
                    <a:pt x="12063667" y="1013701"/>
                  </a:lnTo>
                  <a:lnTo>
                    <a:pt x="12065216" y="1021346"/>
                  </a:lnTo>
                  <a:lnTo>
                    <a:pt x="12069420" y="1027595"/>
                  </a:lnTo>
                  <a:lnTo>
                    <a:pt x="12075668" y="1031811"/>
                  </a:lnTo>
                  <a:lnTo>
                    <a:pt x="12083313" y="1033360"/>
                  </a:lnTo>
                  <a:lnTo>
                    <a:pt x="12090959" y="1031811"/>
                  </a:lnTo>
                  <a:lnTo>
                    <a:pt x="12097207" y="1027595"/>
                  </a:lnTo>
                  <a:lnTo>
                    <a:pt x="12101424" y="1021346"/>
                  </a:lnTo>
                  <a:lnTo>
                    <a:pt x="12102973" y="1013701"/>
                  </a:lnTo>
                  <a:close/>
                </a:path>
                <a:path w="14841219" h="10718800" extrusionOk="0">
                  <a:moveTo>
                    <a:pt x="12102973" y="913612"/>
                  </a:moveTo>
                  <a:lnTo>
                    <a:pt x="12101424" y="905967"/>
                  </a:lnTo>
                  <a:lnTo>
                    <a:pt x="12097207" y="899718"/>
                  </a:lnTo>
                  <a:lnTo>
                    <a:pt x="12090959" y="895502"/>
                  </a:lnTo>
                  <a:lnTo>
                    <a:pt x="12083313" y="893965"/>
                  </a:lnTo>
                  <a:lnTo>
                    <a:pt x="12075668" y="895502"/>
                  </a:lnTo>
                  <a:lnTo>
                    <a:pt x="12069420" y="899718"/>
                  </a:lnTo>
                  <a:lnTo>
                    <a:pt x="12065216" y="905967"/>
                  </a:lnTo>
                  <a:lnTo>
                    <a:pt x="12063667" y="913612"/>
                  </a:lnTo>
                  <a:lnTo>
                    <a:pt x="12065216" y="921258"/>
                  </a:lnTo>
                  <a:lnTo>
                    <a:pt x="12069420" y="927506"/>
                  </a:lnTo>
                  <a:lnTo>
                    <a:pt x="12075668" y="931710"/>
                  </a:lnTo>
                  <a:lnTo>
                    <a:pt x="12083313" y="933259"/>
                  </a:lnTo>
                  <a:lnTo>
                    <a:pt x="12090959" y="931710"/>
                  </a:lnTo>
                  <a:lnTo>
                    <a:pt x="12097207" y="927506"/>
                  </a:lnTo>
                  <a:lnTo>
                    <a:pt x="12101424" y="921258"/>
                  </a:lnTo>
                  <a:lnTo>
                    <a:pt x="12102973" y="913612"/>
                  </a:lnTo>
                  <a:close/>
                </a:path>
                <a:path w="14841219" h="10718800" extrusionOk="0">
                  <a:moveTo>
                    <a:pt x="12102973" y="813511"/>
                  </a:moveTo>
                  <a:lnTo>
                    <a:pt x="12101424" y="805865"/>
                  </a:lnTo>
                  <a:lnTo>
                    <a:pt x="12097207" y="799617"/>
                  </a:lnTo>
                  <a:lnTo>
                    <a:pt x="12090959" y="795413"/>
                  </a:lnTo>
                  <a:lnTo>
                    <a:pt x="12083313" y="793864"/>
                  </a:lnTo>
                  <a:lnTo>
                    <a:pt x="12075668" y="795413"/>
                  </a:lnTo>
                  <a:lnTo>
                    <a:pt x="12069420" y="799617"/>
                  </a:lnTo>
                  <a:lnTo>
                    <a:pt x="12065216" y="805865"/>
                  </a:lnTo>
                  <a:lnTo>
                    <a:pt x="12063667" y="813511"/>
                  </a:lnTo>
                  <a:lnTo>
                    <a:pt x="12065216" y="821156"/>
                  </a:lnTo>
                  <a:lnTo>
                    <a:pt x="12069420" y="827405"/>
                  </a:lnTo>
                  <a:lnTo>
                    <a:pt x="12075668" y="831608"/>
                  </a:lnTo>
                  <a:lnTo>
                    <a:pt x="12083313" y="833158"/>
                  </a:lnTo>
                  <a:lnTo>
                    <a:pt x="12090959" y="831608"/>
                  </a:lnTo>
                  <a:lnTo>
                    <a:pt x="12097207" y="827405"/>
                  </a:lnTo>
                  <a:lnTo>
                    <a:pt x="12101424" y="821156"/>
                  </a:lnTo>
                  <a:lnTo>
                    <a:pt x="12102973" y="813511"/>
                  </a:lnTo>
                  <a:close/>
                </a:path>
                <a:path w="14841219" h="10718800" extrusionOk="0">
                  <a:moveTo>
                    <a:pt x="12102973" y="713409"/>
                  </a:moveTo>
                  <a:lnTo>
                    <a:pt x="12101424" y="705764"/>
                  </a:lnTo>
                  <a:lnTo>
                    <a:pt x="12097207" y="699528"/>
                  </a:lnTo>
                  <a:lnTo>
                    <a:pt x="12090959" y="695312"/>
                  </a:lnTo>
                  <a:lnTo>
                    <a:pt x="12083313" y="693762"/>
                  </a:lnTo>
                  <a:lnTo>
                    <a:pt x="12075668" y="695312"/>
                  </a:lnTo>
                  <a:lnTo>
                    <a:pt x="12069420" y="699528"/>
                  </a:lnTo>
                  <a:lnTo>
                    <a:pt x="12065216" y="705764"/>
                  </a:lnTo>
                  <a:lnTo>
                    <a:pt x="12063667" y="713409"/>
                  </a:lnTo>
                  <a:lnTo>
                    <a:pt x="12065216" y="721055"/>
                  </a:lnTo>
                  <a:lnTo>
                    <a:pt x="12069420" y="727303"/>
                  </a:lnTo>
                  <a:lnTo>
                    <a:pt x="12075668" y="731520"/>
                  </a:lnTo>
                  <a:lnTo>
                    <a:pt x="12083313" y="733056"/>
                  </a:lnTo>
                  <a:lnTo>
                    <a:pt x="12090959" y="731520"/>
                  </a:lnTo>
                  <a:lnTo>
                    <a:pt x="12097207" y="727303"/>
                  </a:lnTo>
                  <a:lnTo>
                    <a:pt x="12101424" y="721055"/>
                  </a:lnTo>
                  <a:lnTo>
                    <a:pt x="12102973" y="713409"/>
                  </a:lnTo>
                  <a:close/>
                </a:path>
                <a:path w="14841219" h="10718800" extrusionOk="0">
                  <a:moveTo>
                    <a:pt x="12102973" y="613321"/>
                  </a:moveTo>
                  <a:lnTo>
                    <a:pt x="12101424" y="605675"/>
                  </a:lnTo>
                  <a:lnTo>
                    <a:pt x="12097207" y="599427"/>
                  </a:lnTo>
                  <a:lnTo>
                    <a:pt x="12090959" y="595223"/>
                  </a:lnTo>
                  <a:lnTo>
                    <a:pt x="12083313" y="593686"/>
                  </a:lnTo>
                  <a:lnTo>
                    <a:pt x="12075668" y="595223"/>
                  </a:lnTo>
                  <a:lnTo>
                    <a:pt x="12069420" y="599427"/>
                  </a:lnTo>
                  <a:lnTo>
                    <a:pt x="12065216" y="605675"/>
                  </a:lnTo>
                  <a:lnTo>
                    <a:pt x="12063667" y="613321"/>
                  </a:lnTo>
                  <a:lnTo>
                    <a:pt x="12065216" y="620966"/>
                  </a:lnTo>
                  <a:lnTo>
                    <a:pt x="12069420" y="627214"/>
                  </a:lnTo>
                  <a:lnTo>
                    <a:pt x="12075668" y="631418"/>
                  </a:lnTo>
                  <a:lnTo>
                    <a:pt x="12083313" y="632968"/>
                  </a:lnTo>
                  <a:lnTo>
                    <a:pt x="12090959" y="631418"/>
                  </a:lnTo>
                  <a:lnTo>
                    <a:pt x="12097207" y="627214"/>
                  </a:lnTo>
                  <a:lnTo>
                    <a:pt x="12101424" y="620966"/>
                  </a:lnTo>
                  <a:lnTo>
                    <a:pt x="12102973" y="613321"/>
                  </a:lnTo>
                  <a:close/>
                </a:path>
                <a:path w="14841219" h="10718800" extrusionOk="0">
                  <a:moveTo>
                    <a:pt x="12102973" y="513219"/>
                  </a:moveTo>
                  <a:lnTo>
                    <a:pt x="12101424" y="505574"/>
                  </a:lnTo>
                  <a:lnTo>
                    <a:pt x="12097207" y="499338"/>
                  </a:lnTo>
                  <a:lnTo>
                    <a:pt x="12090959" y="495122"/>
                  </a:lnTo>
                  <a:lnTo>
                    <a:pt x="12083313" y="493572"/>
                  </a:lnTo>
                  <a:lnTo>
                    <a:pt x="12075668" y="495122"/>
                  </a:lnTo>
                  <a:lnTo>
                    <a:pt x="12069420" y="499338"/>
                  </a:lnTo>
                  <a:lnTo>
                    <a:pt x="12065216" y="505574"/>
                  </a:lnTo>
                  <a:lnTo>
                    <a:pt x="12063667" y="513219"/>
                  </a:lnTo>
                  <a:lnTo>
                    <a:pt x="12065216" y="520877"/>
                  </a:lnTo>
                  <a:lnTo>
                    <a:pt x="12069420" y="527126"/>
                  </a:lnTo>
                  <a:lnTo>
                    <a:pt x="12075668" y="531329"/>
                  </a:lnTo>
                  <a:lnTo>
                    <a:pt x="12083313" y="532879"/>
                  </a:lnTo>
                  <a:lnTo>
                    <a:pt x="12090959" y="531329"/>
                  </a:lnTo>
                  <a:lnTo>
                    <a:pt x="12097207" y="527126"/>
                  </a:lnTo>
                  <a:lnTo>
                    <a:pt x="12101424" y="520877"/>
                  </a:lnTo>
                  <a:lnTo>
                    <a:pt x="12102973" y="513219"/>
                  </a:lnTo>
                  <a:close/>
                </a:path>
                <a:path w="14841219" h="10718800" extrusionOk="0">
                  <a:moveTo>
                    <a:pt x="12102973" y="413143"/>
                  </a:moveTo>
                  <a:lnTo>
                    <a:pt x="12101424" y="405485"/>
                  </a:lnTo>
                  <a:lnTo>
                    <a:pt x="12097207" y="399237"/>
                  </a:lnTo>
                  <a:lnTo>
                    <a:pt x="12090959" y="395033"/>
                  </a:lnTo>
                  <a:lnTo>
                    <a:pt x="12083313" y="393484"/>
                  </a:lnTo>
                  <a:lnTo>
                    <a:pt x="12075668" y="395033"/>
                  </a:lnTo>
                  <a:lnTo>
                    <a:pt x="12069420" y="399237"/>
                  </a:lnTo>
                  <a:lnTo>
                    <a:pt x="12065216" y="405485"/>
                  </a:lnTo>
                  <a:lnTo>
                    <a:pt x="12063667" y="413143"/>
                  </a:lnTo>
                  <a:lnTo>
                    <a:pt x="12065216" y="420776"/>
                  </a:lnTo>
                  <a:lnTo>
                    <a:pt x="12069420" y="427024"/>
                  </a:lnTo>
                  <a:lnTo>
                    <a:pt x="12075668" y="431241"/>
                  </a:lnTo>
                  <a:lnTo>
                    <a:pt x="12083313" y="432777"/>
                  </a:lnTo>
                  <a:lnTo>
                    <a:pt x="12090959" y="431241"/>
                  </a:lnTo>
                  <a:lnTo>
                    <a:pt x="12097207" y="427024"/>
                  </a:lnTo>
                  <a:lnTo>
                    <a:pt x="12101424" y="420776"/>
                  </a:lnTo>
                  <a:lnTo>
                    <a:pt x="12102973" y="413143"/>
                  </a:lnTo>
                  <a:close/>
                </a:path>
                <a:path w="14841219" h="10718800" extrusionOk="0">
                  <a:moveTo>
                    <a:pt x="12102973" y="313029"/>
                  </a:moveTo>
                  <a:lnTo>
                    <a:pt x="12101424" y="305384"/>
                  </a:lnTo>
                  <a:lnTo>
                    <a:pt x="12097207" y="299135"/>
                  </a:lnTo>
                  <a:lnTo>
                    <a:pt x="12090959" y="294932"/>
                  </a:lnTo>
                  <a:lnTo>
                    <a:pt x="12083313" y="293395"/>
                  </a:lnTo>
                  <a:lnTo>
                    <a:pt x="12075668" y="294932"/>
                  </a:lnTo>
                  <a:lnTo>
                    <a:pt x="12069420" y="299135"/>
                  </a:lnTo>
                  <a:lnTo>
                    <a:pt x="12065216" y="305384"/>
                  </a:lnTo>
                  <a:lnTo>
                    <a:pt x="12063667" y="313029"/>
                  </a:lnTo>
                  <a:lnTo>
                    <a:pt x="12065216" y="320675"/>
                  </a:lnTo>
                  <a:lnTo>
                    <a:pt x="12069420" y="326923"/>
                  </a:lnTo>
                  <a:lnTo>
                    <a:pt x="12075668" y="331139"/>
                  </a:lnTo>
                  <a:lnTo>
                    <a:pt x="12083313" y="332689"/>
                  </a:lnTo>
                  <a:lnTo>
                    <a:pt x="12090959" y="331139"/>
                  </a:lnTo>
                  <a:lnTo>
                    <a:pt x="12097207" y="326923"/>
                  </a:lnTo>
                  <a:lnTo>
                    <a:pt x="12101424" y="320675"/>
                  </a:lnTo>
                  <a:lnTo>
                    <a:pt x="12102973" y="313029"/>
                  </a:lnTo>
                  <a:close/>
                </a:path>
                <a:path w="14841219" h="10718800" extrusionOk="0">
                  <a:moveTo>
                    <a:pt x="12102973" y="212940"/>
                  </a:moveTo>
                  <a:lnTo>
                    <a:pt x="12101424" y="205282"/>
                  </a:lnTo>
                  <a:lnTo>
                    <a:pt x="12097207" y="199047"/>
                  </a:lnTo>
                  <a:lnTo>
                    <a:pt x="12090959" y="194830"/>
                  </a:lnTo>
                  <a:lnTo>
                    <a:pt x="12083313" y="193281"/>
                  </a:lnTo>
                  <a:lnTo>
                    <a:pt x="12075668" y="194830"/>
                  </a:lnTo>
                  <a:lnTo>
                    <a:pt x="12069420" y="199047"/>
                  </a:lnTo>
                  <a:lnTo>
                    <a:pt x="12065216" y="205282"/>
                  </a:lnTo>
                  <a:lnTo>
                    <a:pt x="12063667" y="212940"/>
                  </a:lnTo>
                  <a:lnTo>
                    <a:pt x="12065216" y="220586"/>
                  </a:lnTo>
                  <a:lnTo>
                    <a:pt x="12069420" y="226834"/>
                  </a:lnTo>
                  <a:lnTo>
                    <a:pt x="12075668" y="231038"/>
                  </a:lnTo>
                  <a:lnTo>
                    <a:pt x="12083313" y="232587"/>
                  </a:lnTo>
                  <a:lnTo>
                    <a:pt x="12090959" y="231038"/>
                  </a:lnTo>
                  <a:lnTo>
                    <a:pt x="12097207" y="226834"/>
                  </a:lnTo>
                  <a:lnTo>
                    <a:pt x="12101424" y="220586"/>
                  </a:lnTo>
                  <a:lnTo>
                    <a:pt x="12102973" y="212940"/>
                  </a:lnTo>
                  <a:close/>
                </a:path>
                <a:path w="14841219" h="10718800" extrusionOk="0">
                  <a:moveTo>
                    <a:pt x="12102973" y="112839"/>
                  </a:moveTo>
                  <a:lnTo>
                    <a:pt x="12101424" y="105194"/>
                  </a:lnTo>
                  <a:lnTo>
                    <a:pt x="12097207" y="98945"/>
                  </a:lnTo>
                  <a:lnTo>
                    <a:pt x="12090959" y="94742"/>
                  </a:lnTo>
                  <a:lnTo>
                    <a:pt x="12083313" y="93192"/>
                  </a:lnTo>
                  <a:lnTo>
                    <a:pt x="12075668" y="94742"/>
                  </a:lnTo>
                  <a:lnTo>
                    <a:pt x="12069420" y="98945"/>
                  </a:lnTo>
                  <a:lnTo>
                    <a:pt x="12065216" y="105194"/>
                  </a:lnTo>
                  <a:lnTo>
                    <a:pt x="12063667" y="112839"/>
                  </a:lnTo>
                  <a:lnTo>
                    <a:pt x="12065216" y="120484"/>
                  </a:lnTo>
                  <a:lnTo>
                    <a:pt x="12069420" y="126733"/>
                  </a:lnTo>
                  <a:lnTo>
                    <a:pt x="12075668" y="130949"/>
                  </a:lnTo>
                  <a:lnTo>
                    <a:pt x="12083313" y="132486"/>
                  </a:lnTo>
                  <a:lnTo>
                    <a:pt x="12090959" y="130949"/>
                  </a:lnTo>
                  <a:lnTo>
                    <a:pt x="12097207" y="126733"/>
                  </a:lnTo>
                  <a:lnTo>
                    <a:pt x="12101424" y="120484"/>
                  </a:lnTo>
                  <a:lnTo>
                    <a:pt x="12102973" y="112839"/>
                  </a:lnTo>
                  <a:close/>
                </a:path>
                <a:path w="14841219" h="10718800" extrusionOk="0">
                  <a:moveTo>
                    <a:pt x="12102973" y="12750"/>
                  </a:moveTo>
                  <a:lnTo>
                    <a:pt x="12101424" y="5092"/>
                  </a:lnTo>
                  <a:lnTo>
                    <a:pt x="12097982" y="0"/>
                  </a:lnTo>
                  <a:lnTo>
                    <a:pt x="12068645" y="0"/>
                  </a:lnTo>
                  <a:lnTo>
                    <a:pt x="12065216" y="5092"/>
                  </a:lnTo>
                  <a:lnTo>
                    <a:pt x="12063667" y="12750"/>
                  </a:lnTo>
                  <a:lnTo>
                    <a:pt x="12065216" y="20396"/>
                  </a:lnTo>
                  <a:lnTo>
                    <a:pt x="12069420" y="26644"/>
                  </a:lnTo>
                  <a:lnTo>
                    <a:pt x="12075668" y="30848"/>
                  </a:lnTo>
                  <a:lnTo>
                    <a:pt x="12083313" y="32397"/>
                  </a:lnTo>
                  <a:lnTo>
                    <a:pt x="12090959" y="30848"/>
                  </a:lnTo>
                  <a:lnTo>
                    <a:pt x="12097207" y="26644"/>
                  </a:lnTo>
                  <a:lnTo>
                    <a:pt x="12101424" y="20396"/>
                  </a:lnTo>
                  <a:lnTo>
                    <a:pt x="12102973" y="12750"/>
                  </a:lnTo>
                  <a:close/>
                </a:path>
                <a:path w="14841219" h="10718800" extrusionOk="0">
                  <a:moveTo>
                    <a:pt x="12176951" y="3761689"/>
                  </a:moveTo>
                  <a:lnTo>
                    <a:pt x="12175401" y="3754043"/>
                  </a:lnTo>
                  <a:lnTo>
                    <a:pt x="12171197" y="3747808"/>
                  </a:lnTo>
                  <a:lnTo>
                    <a:pt x="12164949" y="3743591"/>
                  </a:lnTo>
                  <a:lnTo>
                    <a:pt x="12157304" y="3742042"/>
                  </a:lnTo>
                  <a:lnTo>
                    <a:pt x="12149658" y="3743591"/>
                  </a:lnTo>
                  <a:lnTo>
                    <a:pt x="12143410" y="3747808"/>
                  </a:lnTo>
                  <a:lnTo>
                    <a:pt x="12139206" y="3754043"/>
                  </a:lnTo>
                  <a:lnTo>
                    <a:pt x="12137657" y="3761689"/>
                  </a:lnTo>
                  <a:lnTo>
                    <a:pt x="12139206" y="3769334"/>
                  </a:lnTo>
                  <a:lnTo>
                    <a:pt x="12143410" y="3775583"/>
                  </a:lnTo>
                  <a:lnTo>
                    <a:pt x="12149658" y="3779786"/>
                  </a:lnTo>
                  <a:lnTo>
                    <a:pt x="12157304" y="3781336"/>
                  </a:lnTo>
                  <a:lnTo>
                    <a:pt x="12164949" y="3779786"/>
                  </a:lnTo>
                  <a:lnTo>
                    <a:pt x="12171197" y="3775583"/>
                  </a:lnTo>
                  <a:lnTo>
                    <a:pt x="12175401" y="3769334"/>
                  </a:lnTo>
                  <a:lnTo>
                    <a:pt x="12176951" y="3761689"/>
                  </a:lnTo>
                  <a:close/>
                </a:path>
                <a:path w="14841219" h="10718800" extrusionOk="0">
                  <a:moveTo>
                    <a:pt x="12176951" y="3661600"/>
                  </a:moveTo>
                  <a:lnTo>
                    <a:pt x="12175401" y="3653942"/>
                  </a:lnTo>
                  <a:lnTo>
                    <a:pt x="12171197" y="3647706"/>
                  </a:lnTo>
                  <a:lnTo>
                    <a:pt x="12164949" y="3643503"/>
                  </a:lnTo>
                  <a:lnTo>
                    <a:pt x="12157304" y="3641953"/>
                  </a:lnTo>
                  <a:lnTo>
                    <a:pt x="12149658" y="3643503"/>
                  </a:lnTo>
                  <a:lnTo>
                    <a:pt x="12143410" y="3647706"/>
                  </a:lnTo>
                  <a:lnTo>
                    <a:pt x="12139206" y="3653942"/>
                  </a:lnTo>
                  <a:lnTo>
                    <a:pt x="12137657" y="3661600"/>
                  </a:lnTo>
                  <a:lnTo>
                    <a:pt x="12139206" y="3669246"/>
                  </a:lnTo>
                  <a:lnTo>
                    <a:pt x="12143410" y="3675494"/>
                  </a:lnTo>
                  <a:lnTo>
                    <a:pt x="12149658" y="3679698"/>
                  </a:lnTo>
                  <a:lnTo>
                    <a:pt x="12157304" y="3681247"/>
                  </a:lnTo>
                  <a:lnTo>
                    <a:pt x="12164949" y="3679698"/>
                  </a:lnTo>
                  <a:lnTo>
                    <a:pt x="12171197" y="3675494"/>
                  </a:lnTo>
                  <a:lnTo>
                    <a:pt x="12175401" y="3669246"/>
                  </a:lnTo>
                  <a:lnTo>
                    <a:pt x="12176951" y="3661600"/>
                  </a:lnTo>
                  <a:close/>
                </a:path>
                <a:path w="14841219" h="10718800" extrusionOk="0">
                  <a:moveTo>
                    <a:pt x="12176951" y="3561499"/>
                  </a:moveTo>
                  <a:lnTo>
                    <a:pt x="12175401" y="3553853"/>
                  </a:lnTo>
                  <a:lnTo>
                    <a:pt x="12171197" y="3547605"/>
                  </a:lnTo>
                  <a:lnTo>
                    <a:pt x="12164949" y="3543401"/>
                  </a:lnTo>
                  <a:lnTo>
                    <a:pt x="12157304" y="3541852"/>
                  </a:lnTo>
                  <a:lnTo>
                    <a:pt x="12149658" y="3543401"/>
                  </a:lnTo>
                  <a:lnTo>
                    <a:pt x="12143410" y="3547605"/>
                  </a:lnTo>
                  <a:lnTo>
                    <a:pt x="12139206" y="3553853"/>
                  </a:lnTo>
                  <a:lnTo>
                    <a:pt x="12137657" y="3561499"/>
                  </a:lnTo>
                  <a:lnTo>
                    <a:pt x="12139206" y="3569157"/>
                  </a:lnTo>
                  <a:lnTo>
                    <a:pt x="12143410" y="3575393"/>
                  </a:lnTo>
                  <a:lnTo>
                    <a:pt x="12149658" y="3579609"/>
                  </a:lnTo>
                  <a:lnTo>
                    <a:pt x="12157304" y="3581146"/>
                  </a:lnTo>
                  <a:lnTo>
                    <a:pt x="12164949" y="3579609"/>
                  </a:lnTo>
                  <a:lnTo>
                    <a:pt x="12171197" y="3575393"/>
                  </a:lnTo>
                  <a:lnTo>
                    <a:pt x="12175401" y="3569157"/>
                  </a:lnTo>
                  <a:lnTo>
                    <a:pt x="12176951" y="3561499"/>
                  </a:lnTo>
                  <a:close/>
                </a:path>
                <a:path w="14841219" h="10718800" extrusionOk="0">
                  <a:moveTo>
                    <a:pt x="12176951" y="3461397"/>
                  </a:moveTo>
                  <a:lnTo>
                    <a:pt x="12175401" y="3453752"/>
                  </a:lnTo>
                  <a:lnTo>
                    <a:pt x="12171197" y="3447516"/>
                  </a:lnTo>
                  <a:lnTo>
                    <a:pt x="12164949" y="3443300"/>
                  </a:lnTo>
                  <a:lnTo>
                    <a:pt x="12157304" y="3441750"/>
                  </a:lnTo>
                  <a:lnTo>
                    <a:pt x="12149658" y="3443300"/>
                  </a:lnTo>
                  <a:lnTo>
                    <a:pt x="12143410" y="3447516"/>
                  </a:lnTo>
                  <a:lnTo>
                    <a:pt x="12139206" y="3453752"/>
                  </a:lnTo>
                  <a:lnTo>
                    <a:pt x="12137657" y="3461397"/>
                  </a:lnTo>
                  <a:lnTo>
                    <a:pt x="12139206" y="3469055"/>
                  </a:lnTo>
                  <a:lnTo>
                    <a:pt x="12143410" y="3475304"/>
                  </a:lnTo>
                  <a:lnTo>
                    <a:pt x="12149658" y="3479508"/>
                  </a:lnTo>
                  <a:lnTo>
                    <a:pt x="12157304" y="3481057"/>
                  </a:lnTo>
                  <a:lnTo>
                    <a:pt x="12164949" y="3479508"/>
                  </a:lnTo>
                  <a:lnTo>
                    <a:pt x="12171197" y="3475304"/>
                  </a:lnTo>
                  <a:lnTo>
                    <a:pt x="12175401" y="3469055"/>
                  </a:lnTo>
                  <a:lnTo>
                    <a:pt x="12176951" y="3461397"/>
                  </a:lnTo>
                  <a:close/>
                </a:path>
                <a:path w="14841219" h="10718800" extrusionOk="0">
                  <a:moveTo>
                    <a:pt x="12176951" y="3361309"/>
                  </a:moveTo>
                  <a:lnTo>
                    <a:pt x="12175401" y="3353663"/>
                  </a:lnTo>
                  <a:lnTo>
                    <a:pt x="12171197" y="3347415"/>
                  </a:lnTo>
                  <a:lnTo>
                    <a:pt x="12164949" y="3343198"/>
                  </a:lnTo>
                  <a:lnTo>
                    <a:pt x="12157304" y="3341649"/>
                  </a:lnTo>
                  <a:lnTo>
                    <a:pt x="12149658" y="3343198"/>
                  </a:lnTo>
                  <a:lnTo>
                    <a:pt x="12143410" y="3347415"/>
                  </a:lnTo>
                  <a:lnTo>
                    <a:pt x="12139206" y="3353663"/>
                  </a:lnTo>
                  <a:lnTo>
                    <a:pt x="12137657" y="3361309"/>
                  </a:lnTo>
                  <a:lnTo>
                    <a:pt x="12139206" y="3368967"/>
                  </a:lnTo>
                  <a:lnTo>
                    <a:pt x="12143410" y="3375202"/>
                  </a:lnTo>
                  <a:lnTo>
                    <a:pt x="12149658" y="3379406"/>
                  </a:lnTo>
                  <a:lnTo>
                    <a:pt x="12157304" y="3380956"/>
                  </a:lnTo>
                  <a:lnTo>
                    <a:pt x="12164949" y="3379406"/>
                  </a:lnTo>
                  <a:lnTo>
                    <a:pt x="12171197" y="3375202"/>
                  </a:lnTo>
                  <a:lnTo>
                    <a:pt x="12175401" y="3368967"/>
                  </a:lnTo>
                  <a:lnTo>
                    <a:pt x="12176951" y="3361309"/>
                  </a:lnTo>
                  <a:close/>
                </a:path>
                <a:path w="14841219" h="10718800" extrusionOk="0">
                  <a:moveTo>
                    <a:pt x="12176951" y="3261207"/>
                  </a:moveTo>
                  <a:lnTo>
                    <a:pt x="12175401" y="3253562"/>
                  </a:lnTo>
                  <a:lnTo>
                    <a:pt x="12171197" y="3247313"/>
                  </a:lnTo>
                  <a:lnTo>
                    <a:pt x="12164949" y="3243110"/>
                  </a:lnTo>
                  <a:lnTo>
                    <a:pt x="12157304" y="3241573"/>
                  </a:lnTo>
                  <a:lnTo>
                    <a:pt x="12149658" y="3243110"/>
                  </a:lnTo>
                  <a:lnTo>
                    <a:pt x="12143410" y="3247313"/>
                  </a:lnTo>
                  <a:lnTo>
                    <a:pt x="12139206" y="3253562"/>
                  </a:lnTo>
                  <a:lnTo>
                    <a:pt x="12137657" y="3261207"/>
                  </a:lnTo>
                  <a:lnTo>
                    <a:pt x="12139206" y="3268853"/>
                  </a:lnTo>
                  <a:lnTo>
                    <a:pt x="12143410" y="3275101"/>
                  </a:lnTo>
                  <a:lnTo>
                    <a:pt x="12149658" y="3279317"/>
                  </a:lnTo>
                  <a:lnTo>
                    <a:pt x="12157304" y="3280854"/>
                  </a:lnTo>
                  <a:lnTo>
                    <a:pt x="12164949" y="3279317"/>
                  </a:lnTo>
                  <a:lnTo>
                    <a:pt x="12171197" y="3275101"/>
                  </a:lnTo>
                  <a:lnTo>
                    <a:pt x="12175401" y="3268853"/>
                  </a:lnTo>
                  <a:lnTo>
                    <a:pt x="12176951" y="3261207"/>
                  </a:lnTo>
                  <a:close/>
                </a:path>
                <a:path w="14841219" h="10718800" extrusionOk="0">
                  <a:moveTo>
                    <a:pt x="12176951" y="3161119"/>
                  </a:moveTo>
                  <a:lnTo>
                    <a:pt x="12175401" y="3153473"/>
                  </a:lnTo>
                  <a:lnTo>
                    <a:pt x="12171197" y="3147225"/>
                  </a:lnTo>
                  <a:lnTo>
                    <a:pt x="12164949" y="3143008"/>
                  </a:lnTo>
                  <a:lnTo>
                    <a:pt x="12157304" y="3141459"/>
                  </a:lnTo>
                  <a:lnTo>
                    <a:pt x="12149658" y="3143008"/>
                  </a:lnTo>
                  <a:lnTo>
                    <a:pt x="12143410" y="3147225"/>
                  </a:lnTo>
                  <a:lnTo>
                    <a:pt x="12139206" y="3153473"/>
                  </a:lnTo>
                  <a:lnTo>
                    <a:pt x="12137657" y="3161119"/>
                  </a:lnTo>
                  <a:lnTo>
                    <a:pt x="12139206" y="3168764"/>
                  </a:lnTo>
                  <a:lnTo>
                    <a:pt x="12143410" y="3175012"/>
                  </a:lnTo>
                  <a:lnTo>
                    <a:pt x="12149658" y="3179229"/>
                  </a:lnTo>
                  <a:lnTo>
                    <a:pt x="12157304" y="3180765"/>
                  </a:lnTo>
                  <a:lnTo>
                    <a:pt x="12164949" y="3179229"/>
                  </a:lnTo>
                  <a:lnTo>
                    <a:pt x="12171197" y="3175012"/>
                  </a:lnTo>
                  <a:lnTo>
                    <a:pt x="12175401" y="3168764"/>
                  </a:lnTo>
                  <a:lnTo>
                    <a:pt x="12176951" y="3161119"/>
                  </a:lnTo>
                  <a:close/>
                </a:path>
                <a:path w="14841219" h="10718800" extrusionOk="0">
                  <a:moveTo>
                    <a:pt x="12176951" y="3061017"/>
                  </a:moveTo>
                  <a:lnTo>
                    <a:pt x="12175401" y="3053372"/>
                  </a:lnTo>
                  <a:lnTo>
                    <a:pt x="12171197" y="3047136"/>
                  </a:lnTo>
                  <a:lnTo>
                    <a:pt x="12164949" y="3042920"/>
                  </a:lnTo>
                  <a:lnTo>
                    <a:pt x="12157304" y="3041370"/>
                  </a:lnTo>
                  <a:lnTo>
                    <a:pt x="12149658" y="3042920"/>
                  </a:lnTo>
                  <a:lnTo>
                    <a:pt x="12143410" y="3047136"/>
                  </a:lnTo>
                  <a:lnTo>
                    <a:pt x="12139193" y="3053372"/>
                  </a:lnTo>
                  <a:lnTo>
                    <a:pt x="12137657" y="3061017"/>
                  </a:lnTo>
                  <a:lnTo>
                    <a:pt x="12139193" y="3068663"/>
                  </a:lnTo>
                  <a:lnTo>
                    <a:pt x="12143410" y="3074911"/>
                  </a:lnTo>
                  <a:lnTo>
                    <a:pt x="12149658" y="3079127"/>
                  </a:lnTo>
                  <a:lnTo>
                    <a:pt x="12157304" y="3080664"/>
                  </a:lnTo>
                  <a:lnTo>
                    <a:pt x="12164949" y="3079127"/>
                  </a:lnTo>
                  <a:lnTo>
                    <a:pt x="12171197" y="3074911"/>
                  </a:lnTo>
                  <a:lnTo>
                    <a:pt x="12175401" y="3068663"/>
                  </a:lnTo>
                  <a:lnTo>
                    <a:pt x="12176951" y="3061017"/>
                  </a:lnTo>
                  <a:close/>
                </a:path>
                <a:path w="14841219" h="10718800" extrusionOk="0">
                  <a:moveTo>
                    <a:pt x="12176951" y="2960916"/>
                  </a:moveTo>
                  <a:lnTo>
                    <a:pt x="12175401" y="2953270"/>
                  </a:lnTo>
                  <a:lnTo>
                    <a:pt x="12171197" y="2947035"/>
                  </a:lnTo>
                  <a:lnTo>
                    <a:pt x="12164949" y="2942818"/>
                  </a:lnTo>
                  <a:lnTo>
                    <a:pt x="12157304" y="2941282"/>
                  </a:lnTo>
                  <a:lnTo>
                    <a:pt x="12149658" y="2942818"/>
                  </a:lnTo>
                  <a:lnTo>
                    <a:pt x="12143410" y="2947035"/>
                  </a:lnTo>
                  <a:lnTo>
                    <a:pt x="12139193" y="2953270"/>
                  </a:lnTo>
                  <a:lnTo>
                    <a:pt x="12137657" y="2960916"/>
                  </a:lnTo>
                  <a:lnTo>
                    <a:pt x="12139193" y="2968574"/>
                  </a:lnTo>
                  <a:lnTo>
                    <a:pt x="12143410" y="2974822"/>
                  </a:lnTo>
                  <a:lnTo>
                    <a:pt x="12149658" y="2979026"/>
                  </a:lnTo>
                  <a:lnTo>
                    <a:pt x="12157304" y="2980575"/>
                  </a:lnTo>
                  <a:lnTo>
                    <a:pt x="12164949" y="2979026"/>
                  </a:lnTo>
                  <a:lnTo>
                    <a:pt x="12171197" y="2974822"/>
                  </a:lnTo>
                  <a:lnTo>
                    <a:pt x="12175401" y="2968574"/>
                  </a:lnTo>
                  <a:lnTo>
                    <a:pt x="12176951" y="2960916"/>
                  </a:lnTo>
                  <a:close/>
                </a:path>
                <a:path w="14841219" h="10718800" extrusionOk="0">
                  <a:moveTo>
                    <a:pt x="12176951" y="2860814"/>
                  </a:moveTo>
                  <a:lnTo>
                    <a:pt x="12175401" y="2853182"/>
                  </a:lnTo>
                  <a:lnTo>
                    <a:pt x="12171197" y="2846933"/>
                  </a:lnTo>
                  <a:lnTo>
                    <a:pt x="12164949" y="2842730"/>
                  </a:lnTo>
                  <a:lnTo>
                    <a:pt x="12157304" y="2841180"/>
                  </a:lnTo>
                  <a:lnTo>
                    <a:pt x="12149658" y="2842730"/>
                  </a:lnTo>
                  <a:lnTo>
                    <a:pt x="12143410" y="2846933"/>
                  </a:lnTo>
                  <a:lnTo>
                    <a:pt x="12139206" y="2853182"/>
                  </a:lnTo>
                  <a:lnTo>
                    <a:pt x="12137657" y="2860814"/>
                  </a:lnTo>
                  <a:lnTo>
                    <a:pt x="12139206" y="2868472"/>
                  </a:lnTo>
                  <a:lnTo>
                    <a:pt x="12143410" y="2874721"/>
                  </a:lnTo>
                  <a:lnTo>
                    <a:pt x="12149658" y="2878925"/>
                  </a:lnTo>
                  <a:lnTo>
                    <a:pt x="12157304" y="2880461"/>
                  </a:lnTo>
                  <a:lnTo>
                    <a:pt x="12164949" y="2878925"/>
                  </a:lnTo>
                  <a:lnTo>
                    <a:pt x="12171197" y="2874721"/>
                  </a:lnTo>
                  <a:lnTo>
                    <a:pt x="12175401" y="2868472"/>
                  </a:lnTo>
                  <a:lnTo>
                    <a:pt x="12176951" y="2860814"/>
                  </a:lnTo>
                  <a:close/>
                </a:path>
                <a:path w="14841219" h="10718800" extrusionOk="0">
                  <a:moveTo>
                    <a:pt x="12176951" y="2760738"/>
                  </a:moveTo>
                  <a:lnTo>
                    <a:pt x="12175401" y="2753080"/>
                  </a:lnTo>
                  <a:lnTo>
                    <a:pt x="12171197" y="2746845"/>
                  </a:lnTo>
                  <a:lnTo>
                    <a:pt x="12164949" y="2742628"/>
                  </a:lnTo>
                  <a:lnTo>
                    <a:pt x="12157304" y="2741079"/>
                  </a:lnTo>
                  <a:lnTo>
                    <a:pt x="12149658" y="2742628"/>
                  </a:lnTo>
                  <a:lnTo>
                    <a:pt x="12143410" y="2746845"/>
                  </a:lnTo>
                  <a:lnTo>
                    <a:pt x="12139206" y="2753080"/>
                  </a:lnTo>
                  <a:lnTo>
                    <a:pt x="12137657" y="2760738"/>
                  </a:lnTo>
                  <a:lnTo>
                    <a:pt x="12139206" y="2768384"/>
                  </a:lnTo>
                  <a:lnTo>
                    <a:pt x="12143410" y="2774619"/>
                  </a:lnTo>
                  <a:lnTo>
                    <a:pt x="12149658" y="2778836"/>
                  </a:lnTo>
                  <a:lnTo>
                    <a:pt x="12157304" y="2780373"/>
                  </a:lnTo>
                  <a:lnTo>
                    <a:pt x="12164949" y="2778836"/>
                  </a:lnTo>
                  <a:lnTo>
                    <a:pt x="12171197" y="2774619"/>
                  </a:lnTo>
                  <a:lnTo>
                    <a:pt x="12175401" y="2768384"/>
                  </a:lnTo>
                  <a:lnTo>
                    <a:pt x="12176951" y="2760738"/>
                  </a:lnTo>
                  <a:close/>
                </a:path>
                <a:path w="14841219" h="10718800" extrusionOk="0">
                  <a:moveTo>
                    <a:pt x="12176951" y="2660637"/>
                  </a:moveTo>
                  <a:lnTo>
                    <a:pt x="12175401" y="2652992"/>
                  </a:lnTo>
                  <a:lnTo>
                    <a:pt x="12171197" y="2646743"/>
                  </a:lnTo>
                  <a:lnTo>
                    <a:pt x="12164949" y="2642539"/>
                  </a:lnTo>
                  <a:lnTo>
                    <a:pt x="12157304" y="2640990"/>
                  </a:lnTo>
                  <a:lnTo>
                    <a:pt x="12149658" y="2642539"/>
                  </a:lnTo>
                  <a:lnTo>
                    <a:pt x="12143410" y="2646743"/>
                  </a:lnTo>
                  <a:lnTo>
                    <a:pt x="12139206" y="2652992"/>
                  </a:lnTo>
                  <a:lnTo>
                    <a:pt x="12137657" y="2660637"/>
                  </a:lnTo>
                  <a:lnTo>
                    <a:pt x="12139206" y="2668282"/>
                  </a:lnTo>
                  <a:lnTo>
                    <a:pt x="12143410" y="2674531"/>
                  </a:lnTo>
                  <a:lnTo>
                    <a:pt x="12149658" y="2678747"/>
                  </a:lnTo>
                  <a:lnTo>
                    <a:pt x="12157304" y="2680284"/>
                  </a:lnTo>
                  <a:lnTo>
                    <a:pt x="12164949" y="2678747"/>
                  </a:lnTo>
                  <a:lnTo>
                    <a:pt x="12171197" y="2674531"/>
                  </a:lnTo>
                  <a:lnTo>
                    <a:pt x="12175401" y="2668282"/>
                  </a:lnTo>
                  <a:lnTo>
                    <a:pt x="12176951" y="2660637"/>
                  </a:lnTo>
                  <a:close/>
                </a:path>
                <a:path w="14841219" h="10718800" extrusionOk="0">
                  <a:moveTo>
                    <a:pt x="12176951" y="2560548"/>
                  </a:moveTo>
                  <a:lnTo>
                    <a:pt x="12175401" y="2552890"/>
                  </a:lnTo>
                  <a:lnTo>
                    <a:pt x="12171197" y="2546654"/>
                  </a:lnTo>
                  <a:lnTo>
                    <a:pt x="12164949" y="2542438"/>
                  </a:lnTo>
                  <a:lnTo>
                    <a:pt x="12157304" y="2540901"/>
                  </a:lnTo>
                  <a:lnTo>
                    <a:pt x="12149658" y="2542438"/>
                  </a:lnTo>
                  <a:lnTo>
                    <a:pt x="12143410" y="2546654"/>
                  </a:lnTo>
                  <a:lnTo>
                    <a:pt x="12139206" y="2552890"/>
                  </a:lnTo>
                  <a:lnTo>
                    <a:pt x="12137657" y="2560548"/>
                  </a:lnTo>
                  <a:lnTo>
                    <a:pt x="12139206" y="2568194"/>
                  </a:lnTo>
                  <a:lnTo>
                    <a:pt x="12143410" y="2574429"/>
                  </a:lnTo>
                  <a:lnTo>
                    <a:pt x="12149658" y="2578646"/>
                  </a:lnTo>
                  <a:lnTo>
                    <a:pt x="12157304" y="2580182"/>
                  </a:lnTo>
                  <a:lnTo>
                    <a:pt x="12164949" y="2578646"/>
                  </a:lnTo>
                  <a:lnTo>
                    <a:pt x="12171197" y="2574429"/>
                  </a:lnTo>
                  <a:lnTo>
                    <a:pt x="12175401" y="2568194"/>
                  </a:lnTo>
                  <a:lnTo>
                    <a:pt x="12176951" y="2560548"/>
                  </a:lnTo>
                  <a:close/>
                </a:path>
                <a:path w="14841219" h="10718800" extrusionOk="0">
                  <a:moveTo>
                    <a:pt x="12176951" y="2460447"/>
                  </a:moveTo>
                  <a:lnTo>
                    <a:pt x="12175401" y="2452801"/>
                  </a:lnTo>
                  <a:lnTo>
                    <a:pt x="12171197" y="2446553"/>
                  </a:lnTo>
                  <a:lnTo>
                    <a:pt x="12164949" y="2442349"/>
                  </a:lnTo>
                  <a:lnTo>
                    <a:pt x="12157304" y="2440800"/>
                  </a:lnTo>
                  <a:lnTo>
                    <a:pt x="12149658" y="2442349"/>
                  </a:lnTo>
                  <a:lnTo>
                    <a:pt x="12143410" y="2446553"/>
                  </a:lnTo>
                  <a:lnTo>
                    <a:pt x="12139206" y="2452801"/>
                  </a:lnTo>
                  <a:lnTo>
                    <a:pt x="12137657" y="2460447"/>
                  </a:lnTo>
                  <a:lnTo>
                    <a:pt x="12139206" y="2468092"/>
                  </a:lnTo>
                  <a:lnTo>
                    <a:pt x="12143410" y="2474341"/>
                  </a:lnTo>
                  <a:lnTo>
                    <a:pt x="12149658" y="2478544"/>
                  </a:lnTo>
                  <a:lnTo>
                    <a:pt x="12157304" y="2480094"/>
                  </a:lnTo>
                  <a:lnTo>
                    <a:pt x="12164949" y="2478544"/>
                  </a:lnTo>
                  <a:lnTo>
                    <a:pt x="12171197" y="2474341"/>
                  </a:lnTo>
                  <a:lnTo>
                    <a:pt x="12175401" y="2468092"/>
                  </a:lnTo>
                  <a:lnTo>
                    <a:pt x="12176951" y="2460447"/>
                  </a:lnTo>
                  <a:close/>
                </a:path>
                <a:path w="14841219" h="10718800" extrusionOk="0">
                  <a:moveTo>
                    <a:pt x="12176951" y="2360345"/>
                  </a:moveTo>
                  <a:lnTo>
                    <a:pt x="12175401" y="2352700"/>
                  </a:lnTo>
                  <a:lnTo>
                    <a:pt x="12171197" y="2346452"/>
                  </a:lnTo>
                  <a:lnTo>
                    <a:pt x="12164949" y="2342248"/>
                  </a:lnTo>
                  <a:lnTo>
                    <a:pt x="12157304" y="2340699"/>
                  </a:lnTo>
                  <a:lnTo>
                    <a:pt x="12149658" y="2342248"/>
                  </a:lnTo>
                  <a:lnTo>
                    <a:pt x="12143410" y="2346452"/>
                  </a:lnTo>
                  <a:lnTo>
                    <a:pt x="12139206" y="2352700"/>
                  </a:lnTo>
                  <a:lnTo>
                    <a:pt x="12137657" y="2360345"/>
                  </a:lnTo>
                  <a:lnTo>
                    <a:pt x="12139206" y="2367991"/>
                  </a:lnTo>
                  <a:lnTo>
                    <a:pt x="12143410" y="2374239"/>
                  </a:lnTo>
                  <a:lnTo>
                    <a:pt x="12149658" y="2378456"/>
                  </a:lnTo>
                  <a:lnTo>
                    <a:pt x="12157304" y="2379992"/>
                  </a:lnTo>
                  <a:lnTo>
                    <a:pt x="12164949" y="2378456"/>
                  </a:lnTo>
                  <a:lnTo>
                    <a:pt x="12171197" y="2374239"/>
                  </a:lnTo>
                  <a:lnTo>
                    <a:pt x="12175401" y="2367991"/>
                  </a:lnTo>
                  <a:lnTo>
                    <a:pt x="12176951" y="2360345"/>
                  </a:lnTo>
                  <a:close/>
                </a:path>
                <a:path w="14841219" h="10718800" extrusionOk="0">
                  <a:moveTo>
                    <a:pt x="12176951" y="2260257"/>
                  </a:moveTo>
                  <a:lnTo>
                    <a:pt x="12175401" y="2252599"/>
                  </a:lnTo>
                  <a:lnTo>
                    <a:pt x="12171197" y="2246363"/>
                  </a:lnTo>
                  <a:lnTo>
                    <a:pt x="12164949" y="2242147"/>
                  </a:lnTo>
                  <a:lnTo>
                    <a:pt x="12157304" y="2240597"/>
                  </a:lnTo>
                  <a:lnTo>
                    <a:pt x="12149658" y="2242147"/>
                  </a:lnTo>
                  <a:lnTo>
                    <a:pt x="12143410" y="2246363"/>
                  </a:lnTo>
                  <a:lnTo>
                    <a:pt x="12139206" y="2252599"/>
                  </a:lnTo>
                  <a:lnTo>
                    <a:pt x="12137657" y="2260257"/>
                  </a:lnTo>
                  <a:lnTo>
                    <a:pt x="12139206" y="2267902"/>
                  </a:lnTo>
                  <a:lnTo>
                    <a:pt x="12143410" y="2274151"/>
                  </a:lnTo>
                  <a:lnTo>
                    <a:pt x="12149658" y="2278354"/>
                  </a:lnTo>
                  <a:lnTo>
                    <a:pt x="12157304" y="2279904"/>
                  </a:lnTo>
                  <a:lnTo>
                    <a:pt x="12164949" y="2278354"/>
                  </a:lnTo>
                  <a:lnTo>
                    <a:pt x="12171197" y="2274151"/>
                  </a:lnTo>
                  <a:lnTo>
                    <a:pt x="12175401" y="2267902"/>
                  </a:lnTo>
                  <a:lnTo>
                    <a:pt x="12176951" y="2260257"/>
                  </a:lnTo>
                  <a:close/>
                </a:path>
                <a:path w="14841219" h="10718800" extrusionOk="0">
                  <a:moveTo>
                    <a:pt x="12176951" y="2160155"/>
                  </a:moveTo>
                  <a:lnTo>
                    <a:pt x="12175401" y="2152510"/>
                  </a:lnTo>
                  <a:lnTo>
                    <a:pt x="12171197" y="2146262"/>
                  </a:lnTo>
                  <a:lnTo>
                    <a:pt x="12164949" y="2142058"/>
                  </a:lnTo>
                  <a:lnTo>
                    <a:pt x="12157304" y="2140508"/>
                  </a:lnTo>
                  <a:lnTo>
                    <a:pt x="12149658" y="2142058"/>
                  </a:lnTo>
                  <a:lnTo>
                    <a:pt x="12143410" y="2146262"/>
                  </a:lnTo>
                  <a:lnTo>
                    <a:pt x="12139206" y="2152510"/>
                  </a:lnTo>
                  <a:lnTo>
                    <a:pt x="12137657" y="2160155"/>
                  </a:lnTo>
                  <a:lnTo>
                    <a:pt x="12139206" y="2167801"/>
                  </a:lnTo>
                  <a:lnTo>
                    <a:pt x="12143410" y="2174049"/>
                  </a:lnTo>
                  <a:lnTo>
                    <a:pt x="12149658" y="2178253"/>
                  </a:lnTo>
                  <a:lnTo>
                    <a:pt x="12157304" y="2179802"/>
                  </a:lnTo>
                  <a:lnTo>
                    <a:pt x="12164949" y="2178253"/>
                  </a:lnTo>
                  <a:lnTo>
                    <a:pt x="12171197" y="2174049"/>
                  </a:lnTo>
                  <a:lnTo>
                    <a:pt x="12175401" y="2167801"/>
                  </a:lnTo>
                  <a:lnTo>
                    <a:pt x="12176951" y="2160155"/>
                  </a:lnTo>
                  <a:close/>
                </a:path>
                <a:path w="14841219" h="10718800" extrusionOk="0">
                  <a:moveTo>
                    <a:pt x="12176951" y="2060054"/>
                  </a:moveTo>
                  <a:lnTo>
                    <a:pt x="12175401" y="2052408"/>
                  </a:lnTo>
                  <a:lnTo>
                    <a:pt x="12171197" y="2046173"/>
                  </a:lnTo>
                  <a:lnTo>
                    <a:pt x="12164949" y="2041956"/>
                  </a:lnTo>
                  <a:lnTo>
                    <a:pt x="12157304" y="2040407"/>
                  </a:lnTo>
                  <a:lnTo>
                    <a:pt x="12149658" y="2041956"/>
                  </a:lnTo>
                  <a:lnTo>
                    <a:pt x="12143410" y="2046173"/>
                  </a:lnTo>
                  <a:lnTo>
                    <a:pt x="12139206" y="2052408"/>
                  </a:lnTo>
                  <a:lnTo>
                    <a:pt x="12137657" y="2060054"/>
                  </a:lnTo>
                  <a:lnTo>
                    <a:pt x="12139206" y="2067699"/>
                  </a:lnTo>
                  <a:lnTo>
                    <a:pt x="12143410" y="2073948"/>
                  </a:lnTo>
                  <a:lnTo>
                    <a:pt x="12149658" y="2078164"/>
                  </a:lnTo>
                  <a:lnTo>
                    <a:pt x="12157304" y="2079701"/>
                  </a:lnTo>
                  <a:lnTo>
                    <a:pt x="12164949" y="2078164"/>
                  </a:lnTo>
                  <a:lnTo>
                    <a:pt x="12171197" y="2073948"/>
                  </a:lnTo>
                  <a:lnTo>
                    <a:pt x="12175401" y="2067699"/>
                  </a:lnTo>
                  <a:lnTo>
                    <a:pt x="12176951" y="2060054"/>
                  </a:lnTo>
                  <a:close/>
                </a:path>
                <a:path w="14841219" h="10718800" extrusionOk="0">
                  <a:moveTo>
                    <a:pt x="12176951" y="1959965"/>
                  </a:moveTo>
                  <a:lnTo>
                    <a:pt x="12175401" y="1952320"/>
                  </a:lnTo>
                  <a:lnTo>
                    <a:pt x="12171197" y="1946071"/>
                  </a:lnTo>
                  <a:lnTo>
                    <a:pt x="12164949" y="1941868"/>
                  </a:lnTo>
                  <a:lnTo>
                    <a:pt x="12157304" y="1940318"/>
                  </a:lnTo>
                  <a:lnTo>
                    <a:pt x="12149658" y="1941868"/>
                  </a:lnTo>
                  <a:lnTo>
                    <a:pt x="12143410" y="1946071"/>
                  </a:lnTo>
                  <a:lnTo>
                    <a:pt x="12139206" y="1952320"/>
                  </a:lnTo>
                  <a:lnTo>
                    <a:pt x="12137657" y="1959965"/>
                  </a:lnTo>
                  <a:lnTo>
                    <a:pt x="12139206" y="1967611"/>
                  </a:lnTo>
                  <a:lnTo>
                    <a:pt x="12143410" y="1973859"/>
                  </a:lnTo>
                  <a:lnTo>
                    <a:pt x="12149658" y="1978075"/>
                  </a:lnTo>
                  <a:lnTo>
                    <a:pt x="12157304" y="1979612"/>
                  </a:lnTo>
                  <a:lnTo>
                    <a:pt x="12164949" y="1978075"/>
                  </a:lnTo>
                  <a:lnTo>
                    <a:pt x="12171197" y="1973859"/>
                  </a:lnTo>
                  <a:lnTo>
                    <a:pt x="12175401" y="1967611"/>
                  </a:lnTo>
                  <a:lnTo>
                    <a:pt x="12176951" y="1959965"/>
                  </a:lnTo>
                  <a:close/>
                </a:path>
                <a:path w="14841219" h="10718800" extrusionOk="0">
                  <a:moveTo>
                    <a:pt x="12176951" y="1859864"/>
                  </a:moveTo>
                  <a:lnTo>
                    <a:pt x="12175401" y="1852218"/>
                  </a:lnTo>
                  <a:lnTo>
                    <a:pt x="12171197" y="1845970"/>
                  </a:lnTo>
                  <a:lnTo>
                    <a:pt x="12164949" y="1841766"/>
                  </a:lnTo>
                  <a:lnTo>
                    <a:pt x="12157304" y="1840217"/>
                  </a:lnTo>
                  <a:lnTo>
                    <a:pt x="12149658" y="1841766"/>
                  </a:lnTo>
                  <a:lnTo>
                    <a:pt x="12143410" y="1845970"/>
                  </a:lnTo>
                  <a:lnTo>
                    <a:pt x="12139206" y="1852218"/>
                  </a:lnTo>
                  <a:lnTo>
                    <a:pt x="12137657" y="1859864"/>
                  </a:lnTo>
                  <a:lnTo>
                    <a:pt x="12139206" y="1867509"/>
                  </a:lnTo>
                  <a:lnTo>
                    <a:pt x="12143410" y="1873758"/>
                  </a:lnTo>
                  <a:lnTo>
                    <a:pt x="12149658" y="1877974"/>
                  </a:lnTo>
                  <a:lnTo>
                    <a:pt x="12157304" y="1879511"/>
                  </a:lnTo>
                  <a:lnTo>
                    <a:pt x="12164949" y="1877974"/>
                  </a:lnTo>
                  <a:lnTo>
                    <a:pt x="12171197" y="1873758"/>
                  </a:lnTo>
                  <a:lnTo>
                    <a:pt x="12175401" y="1867509"/>
                  </a:lnTo>
                  <a:lnTo>
                    <a:pt x="12176951" y="1859864"/>
                  </a:lnTo>
                  <a:close/>
                </a:path>
                <a:path w="14841219" h="10718800" extrusionOk="0">
                  <a:moveTo>
                    <a:pt x="12176951" y="1759762"/>
                  </a:moveTo>
                  <a:lnTo>
                    <a:pt x="12175401" y="1752117"/>
                  </a:lnTo>
                  <a:lnTo>
                    <a:pt x="12171197" y="1745881"/>
                  </a:lnTo>
                  <a:lnTo>
                    <a:pt x="12164949" y="1741665"/>
                  </a:lnTo>
                  <a:lnTo>
                    <a:pt x="12157304" y="1740128"/>
                  </a:lnTo>
                  <a:lnTo>
                    <a:pt x="12149658" y="1741665"/>
                  </a:lnTo>
                  <a:lnTo>
                    <a:pt x="12143410" y="1745881"/>
                  </a:lnTo>
                  <a:lnTo>
                    <a:pt x="12139206" y="1752117"/>
                  </a:lnTo>
                  <a:lnTo>
                    <a:pt x="12137657" y="1759762"/>
                  </a:lnTo>
                  <a:lnTo>
                    <a:pt x="12139206" y="1767420"/>
                  </a:lnTo>
                  <a:lnTo>
                    <a:pt x="12143410" y="1773669"/>
                  </a:lnTo>
                  <a:lnTo>
                    <a:pt x="12149658" y="1777873"/>
                  </a:lnTo>
                  <a:lnTo>
                    <a:pt x="12157304" y="1779409"/>
                  </a:lnTo>
                  <a:lnTo>
                    <a:pt x="12164949" y="1777873"/>
                  </a:lnTo>
                  <a:lnTo>
                    <a:pt x="12171197" y="1773669"/>
                  </a:lnTo>
                  <a:lnTo>
                    <a:pt x="12175401" y="1767420"/>
                  </a:lnTo>
                  <a:lnTo>
                    <a:pt x="12176951" y="1759762"/>
                  </a:lnTo>
                  <a:close/>
                </a:path>
                <a:path w="14841219" h="10718800" extrusionOk="0">
                  <a:moveTo>
                    <a:pt x="12176951" y="1659674"/>
                  </a:moveTo>
                  <a:lnTo>
                    <a:pt x="12175401" y="1652028"/>
                  </a:lnTo>
                  <a:lnTo>
                    <a:pt x="12171197" y="1645780"/>
                  </a:lnTo>
                  <a:lnTo>
                    <a:pt x="12164949" y="1641576"/>
                  </a:lnTo>
                  <a:lnTo>
                    <a:pt x="12157304" y="1640027"/>
                  </a:lnTo>
                  <a:lnTo>
                    <a:pt x="12149658" y="1641576"/>
                  </a:lnTo>
                  <a:lnTo>
                    <a:pt x="12143410" y="1645780"/>
                  </a:lnTo>
                  <a:lnTo>
                    <a:pt x="12139206" y="1652028"/>
                  </a:lnTo>
                  <a:lnTo>
                    <a:pt x="12137657" y="1659674"/>
                  </a:lnTo>
                  <a:lnTo>
                    <a:pt x="12139206" y="1667319"/>
                  </a:lnTo>
                  <a:lnTo>
                    <a:pt x="12143410" y="1673567"/>
                  </a:lnTo>
                  <a:lnTo>
                    <a:pt x="12149658" y="1677784"/>
                  </a:lnTo>
                  <a:lnTo>
                    <a:pt x="12157304" y="1679321"/>
                  </a:lnTo>
                  <a:lnTo>
                    <a:pt x="12164949" y="1677784"/>
                  </a:lnTo>
                  <a:lnTo>
                    <a:pt x="12171197" y="1673567"/>
                  </a:lnTo>
                  <a:lnTo>
                    <a:pt x="12175401" y="1667319"/>
                  </a:lnTo>
                  <a:lnTo>
                    <a:pt x="12176951" y="1659674"/>
                  </a:lnTo>
                  <a:close/>
                </a:path>
                <a:path w="14841219" h="10718800" extrusionOk="0">
                  <a:moveTo>
                    <a:pt x="12176951" y="1559585"/>
                  </a:moveTo>
                  <a:lnTo>
                    <a:pt x="12175401" y="1551927"/>
                  </a:lnTo>
                  <a:lnTo>
                    <a:pt x="12171197" y="1545678"/>
                  </a:lnTo>
                  <a:lnTo>
                    <a:pt x="12164949" y="1541475"/>
                  </a:lnTo>
                  <a:lnTo>
                    <a:pt x="12157304" y="1539925"/>
                  </a:lnTo>
                  <a:lnTo>
                    <a:pt x="12149658" y="1541475"/>
                  </a:lnTo>
                  <a:lnTo>
                    <a:pt x="12143410" y="1545678"/>
                  </a:lnTo>
                  <a:lnTo>
                    <a:pt x="12139206" y="1551927"/>
                  </a:lnTo>
                  <a:lnTo>
                    <a:pt x="12137657" y="1559585"/>
                  </a:lnTo>
                  <a:lnTo>
                    <a:pt x="12139206" y="1567230"/>
                  </a:lnTo>
                  <a:lnTo>
                    <a:pt x="12143410" y="1573479"/>
                  </a:lnTo>
                  <a:lnTo>
                    <a:pt x="12149658" y="1577682"/>
                  </a:lnTo>
                  <a:lnTo>
                    <a:pt x="12157304" y="1579219"/>
                  </a:lnTo>
                  <a:lnTo>
                    <a:pt x="12164949" y="1577682"/>
                  </a:lnTo>
                  <a:lnTo>
                    <a:pt x="12171197" y="1573479"/>
                  </a:lnTo>
                  <a:lnTo>
                    <a:pt x="12175401" y="1567230"/>
                  </a:lnTo>
                  <a:lnTo>
                    <a:pt x="12176951" y="1559585"/>
                  </a:lnTo>
                  <a:close/>
                </a:path>
                <a:path w="14841219" h="10718800" extrusionOk="0">
                  <a:moveTo>
                    <a:pt x="12176951" y="1459484"/>
                  </a:moveTo>
                  <a:lnTo>
                    <a:pt x="12175401" y="1451838"/>
                  </a:lnTo>
                  <a:lnTo>
                    <a:pt x="12171197" y="1445590"/>
                  </a:lnTo>
                  <a:lnTo>
                    <a:pt x="12164949" y="1441373"/>
                  </a:lnTo>
                  <a:lnTo>
                    <a:pt x="12157304" y="1439837"/>
                  </a:lnTo>
                  <a:lnTo>
                    <a:pt x="12149658" y="1441373"/>
                  </a:lnTo>
                  <a:lnTo>
                    <a:pt x="12143410" y="1445590"/>
                  </a:lnTo>
                  <a:lnTo>
                    <a:pt x="12139193" y="1451838"/>
                  </a:lnTo>
                  <a:lnTo>
                    <a:pt x="12137657" y="1459484"/>
                  </a:lnTo>
                  <a:lnTo>
                    <a:pt x="12139193" y="1467129"/>
                  </a:lnTo>
                  <a:lnTo>
                    <a:pt x="12143410" y="1473377"/>
                  </a:lnTo>
                  <a:lnTo>
                    <a:pt x="12149658" y="1477581"/>
                  </a:lnTo>
                  <a:lnTo>
                    <a:pt x="12157304" y="1479130"/>
                  </a:lnTo>
                  <a:lnTo>
                    <a:pt x="12164949" y="1477581"/>
                  </a:lnTo>
                  <a:lnTo>
                    <a:pt x="12171197" y="1473377"/>
                  </a:lnTo>
                  <a:lnTo>
                    <a:pt x="12175401" y="1467129"/>
                  </a:lnTo>
                  <a:lnTo>
                    <a:pt x="12176951" y="1459484"/>
                  </a:lnTo>
                  <a:close/>
                </a:path>
                <a:path w="14841219" h="10718800" extrusionOk="0">
                  <a:moveTo>
                    <a:pt x="12176951" y="1359382"/>
                  </a:moveTo>
                  <a:lnTo>
                    <a:pt x="12175401" y="1351737"/>
                  </a:lnTo>
                  <a:lnTo>
                    <a:pt x="12171197" y="1345488"/>
                  </a:lnTo>
                  <a:lnTo>
                    <a:pt x="12164949" y="1341285"/>
                  </a:lnTo>
                  <a:lnTo>
                    <a:pt x="12157304" y="1339735"/>
                  </a:lnTo>
                  <a:lnTo>
                    <a:pt x="12149658" y="1341285"/>
                  </a:lnTo>
                  <a:lnTo>
                    <a:pt x="12143410" y="1345488"/>
                  </a:lnTo>
                  <a:lnTo>
                    <a:pt x="12139193" y="1351737"/>
                  </a:lnTo>
                  <a:lnTo>
                    <a:pt x="12137657" y="1359382"/>
                  </a:lnTo>
                  <a:lnTo>
                    <a:pt x="12139193" y="1367028"/>
                  </a:lnTo>
                  <a:lnTo>
                    <a:pt x="12143410" y="1373276"/>
                  </a:lnTo>
                  <a:lnTo>
                    <a:pt x="12149658" y="1377492"/>
                  </a:lnTo>
                  <a:lnTo>
                    <a:pt x="12157304" y="1379029"/>
                  </a:lnTo>
                  <a:lnTo>
                    <a:pt x="12164949" y="1377492"/>
                  </a:lnTo>
                  <a:lnTo>
                    <a:pt x="12171197" y="1373276"/>
                  </a:lnTo>
                  <a:lnTo>
                    <a:pt x="12175401" y="1367028"/>
                  </a:lnTo>
                  <a:lnTo>
                    <a:pt x="12176951" y="1359382"/>
                  </a:lnTo>
                  <a:close/>
                </a:path>
                <a:path w="14841219" h="10718800" extrusionOk="0">
                  <a:moveTo>
                    <a:pt x="12176951" y="1259281"/>
                  </a:moveTo>
                  <a:lnTo>
                    <a:pt x="12175401" y="1251635"/>
                  </a:lnTo>
                  <a:lnTo>
                    <a:pt x="12171197" y="1245400"/>
                  </a:lnTo>
                  <a:lnTo>
                    <a:pt x="12164949" y="1241183"/>
                  </a:lnTo>
                  <a:lnTo>
                    <a:pt x="12157304" y="1239634"/>
                  </a:lnTo>
                  <a:lnTo>
                    <a:pt x="12149658" y="1241183"/>
                  </a:lnTo>
                  <a:lnTo>
                    <a:pt x="12143410" y="1245400"/>
                  </a:lnTo>
                  <a:lnTo>
                    <a:pt x="12139206" y="1251635"/>
                  </a:lnTo>
                  <a:lnTo>
                    <a:pt x="12137657" y="1259281"/>
                  </a:lnTo>
                  <a:lnTo>
                    <a:pt x="12139206" y="1266939"/>
                  </a:lnTo>
                  <a:lnTo>
                    <a:pt x="12143410" y="1273175"/>
                  </a:lnTo>
                  <a:lnTo>
                    <a:pt x="12149658" y="1277391"/>
                  </a:lnTo>
                  <a:lnTo>
                    <a:pt x="12157304" y="1278928"/>
                  </a:lnTo>
                  <a:lnTo>
                    <a:pt x="12164949" y="1277391"/>
                  </a:lnTo>
                  <a:lnTo>
                    <a:pt x="12171197" y="1273175"/>
                  </a:lnTo>
                  <a:lnTo>
                    <a:pt x="12175401" y="1266939"/>
                  </a:lnTo>
                  <a:lnTo>
                    <a:pt x="12176951" y="1259281"/>
                  </a:lnTo>
                  <a:close/>
                </a:path>
                <a:path w="14841219" h="10718800" extrusionOk="0">
                  <a:moveTo>
                    <a:pt x="12176951" y="1159192"/>
                  </a:moveTo>
                  <a:lnTo>
                    <a:pt x="12175401" y="1151547"/>
                  </a:lnTo>
                  <a:lnTo>
                    <a:pt x="12171197" y="1145298"/>
                  </a:lnTo>
                  <a:lnTo>
                    <a:pt x="12164949" y="1141095"/>
                  </a:lnTo>
                  <a:lnTo>
                    <a:pt x="12157304" y="1139545"/>
                  </a:lnTo>
                  <a:lnTo>
                    <a:pt x="12149658" y="1141095"/>
                  </a:lnTo>
                  <a:lnTo>
                    <a:pt x="12143410" y="1145298"/>
                  </a:lnTo>
                  <a:lnTo>
                    <a:pt x="12139206" y="1151547"/>
                  </a:lnTo>
                  <a:lnTo>
                    <a:pt x="12137657" y="1159192"/>
                  </a:lnTo>
                  <a:lnTo>
                    <a:pt x="12139206" y="1166837"/>
                  </a:lnTo>
                  <a:lnTo>
                    <a:pt x="12143410" y="1173086"/>
                  </a:lnTo>
                  <a:lnTo>
                    <a:pt x="12149658" y="1177302"/>
                  </a:lnTo>
                  <a:lnTo>
                    <a:pt x="12157304" y="1178852"/>
                  </a:lnTo>
                  <a:lnTo>
                    <a:pt x="12164949" y="1177302"/>
                  </a:lnTo>
                  <a:lnTo>
                    <a:pt x="12171197" y="1173086"/>
                  </a:lnTo>
                  <a:lnTo>
                    <a:pt x="12175401" y="1166837"/>
                  </a:lnTo>
                  <a:lnTo>
                    <a:pt x="12176951" y="1159192"/>
                  </a:lnTo>
                  <a:close/>
                </a:path>
                <a:path w="14841219" h="10718800" extrusionOk="0">
                  <a:moveTo>
                    <a:pt x="12176951" y="1059103"/>
                  </a:moveTo>
                  <a:lnTo>
                    <a:pt x="12175401" y="1051458"/>
                  </a:lnTo>
                  <a:lnTo>
                    <a:pt x="12171197" y="1045210"/>
                  </a:lnTo>
                  <a:lnTo>
                    <a:pt x="12164949" y="1041006"/>
                  </a:lnTo>
                  <a:lnTo>
                    <a:pt x="12157304" y="1039456"/>
                  </a:lnTo>
                  <a:lnTo>
                    <a:pt x="12149658" y="1041006"/>
                  </a:lnTo>
                  <a:lnTo>
                    <a:pt x="12143410" y="1045210"/>
                  </a:lnTo>
                  <a:lnTo>
                    <a:pt x="12139206" y="1051458"/>
                  </a:lnTo>
                  <a:lnTo>
                    <a:pt x="12137657" y="1059103"/>
                  </a:lnTo>
                  <a:lnTo>
                    <a:pt x="12139206" y="1066749"/>
                  </a:lnTo>
                  <a:lnTo>
                    <a:pt x="12143410" y="1072997"/>
                  </a:lnTo>
                  <a:lnTo>
                    <a:pt x="12149658" y="1077201"/>
                  </a:lnTo>
                  <a:lnTo>
                    <a:pt x="12157304" y="1078750"/>
                  </a:lnTo>
                  <a:lnTo>
                    <a:pt x="12164949" y="1077201"/>
                  </a:lnTo>
                  <a:lnTo>
                    <a:pt x="12171197" y="1072997"/>
                  </a:lnTo>
                  <a:lnTo>
                    <a:pt x="12175401" y="1066749"/>
                  </a:lnTo>
                  <a:lnTo>
                    <a:pt x="12176951" y="1059103"/>
                  </a:lnTo>
                  <a:close/>
                </a:path>
                <a:path w="14841219" h="10718800" extrusionOk="0">
                  <a:moveTo>
                    <a:pt x="12176951" y="959002"/>
                  </a:moveTo>
                  <a:lnTo>
                    <a:pt x="12175401" y="951357"/>
                  </a:lnTo>
                  <a:lnTo>
                    <a:pt x="12171197" y="945108"/>
                  </a:lnTo>
                  <a:lnTo>
                    <a:pt x="12164949" y="940904"/>
                  </a:lnTo>
                  <a:lnTo>
                    <a:pt x="12157304" y="939355"/>
                  </a:lnTo>
                  <a:lnTo>
                    <a:pt x="12149658" y="940904"/>
                  </a:lnTo>
                  <a:lnTo>
                    <a:pt x="12143410" y="945108"/>
                  </a:lnTo>
                  <a:lnTo>
                    <a:pt x="12139206" y="951357"/>
                  </a:lnTo>
                  <a:lnTo>
                    <a:pt x="12137657" y="959002"/>
                  </a:lnTo>
                  <a:lnTo>
                    <a:pt x="12139206" y="966647"/>
                  </a:lnTo>
                  <a:lnTo>
                    <a:pt x="12143410" y="972896"/>
                  </a:lnTo>
                  <a:lnTo>
                    <a:pt x="12149658" y="977112"/>
                  </a:lnTo>
                  <a:lnTo>
                    <a:pt x="12157304" y="978649"/>
                  </a:lnTo>
                  <a:lnTo>
                    <a:pt x="12164949" y="977112"/>
                  </a:lnTo>
                  <a:lnTo>
                    <a:pt x="12171197" y="972896"/>
                  </a:lnTo>
                  <a:lnTo>
                    <a:pt x="12175401" y="966647"/>
                  </a:lnTo>
                  <a:lnTo>
                    <a:pt x="12176951" y="959002"/>
                  </a:lnTo>
                  <a:close/>
                </a:path>
                <a:path w="14841219" h="10718800" extrusionOk="0">
                  <a:moveTo>
                    <a:pt x="12176951" y="858913"/>
                  </a:moveTo>
                  <a:lnTo>
                    <a:pt x="12175401" y="851255"/>
                  </a:lnTo>
                  <a:lnTo>
                    <a:pt x="12171197" y="845007"/>
                  </a:lnTo>
                  <a:lnTo>
                    <a:pt x="12164949" y="840803"/>
                  </a:lnTo>
                  <a:lnTo>
                    <a:pt x="12157304" y="839254"/>
                  </a:lnTo>
                  <a:lnTo>
                    <a:pt x="12149658" y="840803"/>
                  </a:lnTo>
                  <a:lnTo>
                    <a:pt x="12143410" y="845007"/>
                  </a:lnTo>
                  <a:lnTo>
                    <a:pt x="12139206" y="851255"/>
                  </a:lnTo>
                  <a:lnTo>
                    <a:pt x="12137657" y="858913"/>
                  </a:lnTo>
                  <a:lnTo>
                    <a:pt x="12139206" y="866559"/>
                  </a:lnTo>
                  <a:lnTo>
                    <a:pt x="12143410" y="872794"/>
                  </a:lnTo>
                  <a:lnTo>
                    <a:pt x="12149658" y="877011"/>
                  </a:lnTo>
                  <a:lnTo>
                    <a:pt x="12157304" y="878547"/>
                  </a:lnTo>
                  <a:lnTo>
                    <a:pt x="12164949" y="877011"/>
                  </a:lnTo>
                  <a:lnTo>
                    <a:pt x="12171197" y="872794"/>
                  </a:lnTo>
                  <a:lnTo>
                    <a:pt x="12175401" y="866559"/>
                  </a:lnTo>
                  <a:lnTo>
                    <a:pt x="12176951" y="858913"/>
                  </a:lnTo>
                  <a:close/>
                </a:path>
                <a:path w="14841219" h="10718800" extrusionOk="0">
                  <a:moveTo>
                    <a:pt x="12176951" y="758812"/>
                  </a:moveTo>
                  <a:lnTo>
                    <a:pt x="12175401" y="751166"/>
                  </a:lnTo>
                  <a:lnTo>
                    <a:pt x="12171197" y="744918"/>
                  </a:lnTo>
                  <a:lnTo>
                    <a:pt x="12164949" y="740702"/>
                  </a:lnTo>
                  <a:lnTo>
                    <a:pt x="12157304" y="739165"/>
                  </a:lnTo>
                  <a:lnTo>
                    <a:pt x="12149658" y="740702"/>
                  </a:lnTo>
                  <a:lnTo>
                    <a:pt x="12143410" y="744918"/>
                  </a:lnTo>
                  <a:lnTo>
                    <a:pt x="12139206" y="751166"/>
                  </a:lnTo>
                  <a:lnTo>
                    <a:pt x="12137657" y="758812"/>
                  </a:lnTo>
                  <a:lnTo>
                    <a:pt x="12139206" y="766457"/>
                  </a:lnTo>
                  <a:lnTo>
                    <a:pt x="12143410" y="772706"/>
                  </a:lnTo>
                  <a:lnTo>
                    <a:pt x="12149658" y="776909"/>
                  </a:lnTo>
                  <a:lnTo>
                    <a:pt x="12157304" y="778459"/>
                  </a:lnTo>
                  <a:lnTo>
                    <a:pt x="12164949" y="776909"/>
                  </a:lnTo>
                  <a:lnTo>
                    <a:pt x="12171197" y="772706"/>
                  </a:lnTo>
                  <a:lnTo>
                    <a:pt x="12175401" y="766457"/>
                  </a:lnTo>
                  <a:lnTo>
                    <a:pt x="12176951" y="758812"/>
                  </a:lnTo>
                  <a:close/>
                </a:path>
                <a:path w="14841219" h="10718800" extrusionOk="0">
                  <a:moveTo>
                    <a:pt x="12176951" y="658710"/>
                  </a:moveTo>
                  <a:lnTo>
                    <a:pt x="12175401" y="651065"/>
                  </a:lnTo>
                  <a:lnTo>
                    <a:pt x="12171197" y="644829"/>
                  </a:lnTo>
                  <a:lnTo>
                    <a:pt x="12164949" y="640626"/>
                  </a:lnTo>
                  <a:lnTo>
                    <a:pt x="12157304" y="639076"/>
                  </a:lnTo>
                  <a:lnTo>
                    <a:pt x="12149658" y="640626"/>
                  </a:lnTo>
                  <a:lnTo>
                    <a:pt x="12143410" y="644829"/>
                  </a:lnTo>
                  <a:lnTo>
                    <a:pt x="12139206" y="651065"/>
                  </a:lnTo>
                  <a:lnTo>
                    <a:pt x="12137657" y="658710"/>
                  </a:lnTo>
                  <a:lnTo>
                    <a:pt x="12139206" y="666369"/>
                  </a:lnTo>
                  <a:lnTo>
                    <a:pt x="12143410" y="672617"/>
                  </a:lnTo>
                  <a:lnTo>
                    <a:pt x="12149658" y="676821"/>
                  </a:lnTo>
                  <a:lnTo>
                    <a:pt x="12157304" y="678370"/>
                  </a:lnTo>
                  <a:lnTo>
                    <a:pt x="12164949" y="676821"/>
                  </a:lnTo>
                  <a:lnTo>
                    <a:pt x="12171197" y="672617"/>
                  </a:lnTo>
                  <a:lnTo>
                    <a:pt x="12175401" y="666369"/>
                  </a:lnTo>
                  <a:lnTo>
                    <a:pt x="12176951" y="658710"/>
                  </a:lnTo>
                  <a:close/>
                </a:path>
                <a:path w="14841219" h="10718800" extrusionOk="0">
                  <a:moveTo>
                    <a:pt x="12176951" y="558622"/>
                  </a:moveTo>
                  <a:lnTo>
                    <a:pt x="12175401" y="550976"/>
                  </a:lnTo>
                  <a:lnTo>
                    <a:pt x="12171197" y="544728"/>
                  </a:lnTo>
                  <a:lnTo>
                    <a:pt x="12164949" y="540512"/>
                  </a:lnTo>
                  <a:lnTo>
                    <a:pt x="12157304" y="538962"/>
                  </a:lnTo>
                  <a:lnTo>
                    <a:pt x="12149658" y="540512"/>
                  </a:lnTo>
                  <a:lnTo>
                    <a:pt x="12143410" y="544728"/>
                  </a:lnTo>
                  <a:lnTo>
                    <a:pt x="12139206" y="550976"/>
                  </a:lnTo>
                  <a:lnTo>
                    <a:pt x="12137657" y="558622"/>
                  </a:lnTo>
                  <a:lnTo>
                    <a:pt x="12139206" y="566267"/>
                  </a:lnTo>
                  <a:lnTo>
                    <a:pt x="12143410" y="572516"/>
                  </a:lnTo>
                  <a:lnTo>
                    <a:pt x="12149658" y="576719"/>
                  </a:lnTo>
                  <a:lnTo>
                    <a:pt x="12157304" y="578269"/>
                  </a:lnTo>
                  <a:lnTo>
                    <a:pt x="12164949" y="576719"/>
                  </a:lnTo>
                  <a:lnTo>
                    <a:pt x="12171197" y="572516"/>
                  </a:lnTo>
                  <a:lnTo>
                    <a:pt x="12175401" y="566267"/>
                  </a:lnTo>
                  <a:lnTo>
                    <a:pt x="12176951" y="558622"/>
                  </a:lnTo>
                  <a:close/>
                </a:path>
                <a:path w="14841219" h="10718800" extrusionOk="0">
                  <a:moveTo>
                    <a:pt x="12176951" y="458520"/>
                  </a:moveTo>
                  <a:lnTo>
                    <a:pt x="12175401" y="450875"/>
                  </a:lnTo>
                  <a:lnTo>
                    <a:pt x="12171197" y="444627"/>
                  </a:lnTo>
                  <a:lnTo>
                    <a:pt x="12164949" y="440410"/>
                  </a:lnTo>
                  <a:lnTo>
                    <a:pt x="12157304" y="438873"/>
                  </a:lnTo>
                  <a:lnTo>
                    <a:pt x="12149658" y="440410"/>
                  </a:lnTo>
                  <a:lnTo>
                    <a:pt x="12143410" y="444627"/>
                  </a:lnTo>
                  <a:lnTo>
                    <a:pt x="12139206" y="450875"/>
                  </a:lnTo>
                  <a:lnTo>
                    <a:pt x="12137657" y="458520"/>
                  </a:lnTo>
                  <a:lnTo>
                    <a:pt x="12139206" y="466178"/>
                  </a:lnTo>
                  <a:lnTo>
                    <a:pt x="12143410" y="472414"/>
                  </a:lnTo>
                  <a:lnTo>
                    <a:pt x="12149658" y="476631"/>
                  </a:lnTo>
                  <a:lnTo>
                    <a:pt x="12157304" y="478167"/>
                  </a:lnTo>
                  <a:lnTo>
                    <a:pt x="12164949" y="476631"/>
                  </a:lnTo>
                  <a:lnTo>
                    <a:pt x="12171197" y="472414"/>
                  </a:lnTo>
                  <a:lnTo>
                    <a:pt x="12175401" y="466178"/>
                  </a:lnTo>
                  <a:lnTo>
                    <a:pt x="12176951" y="458520"/>
                  </a:lnTo>
                  <a:close/>
                </a:path>
                <a:path w="14841219" h="10718800" extrusionOk="0">
                  <a:moveTo>
                    <a:pt x="12176951" y="358432"/>
                  </a:moveTo>
                  <a:lnTo>
                    <a:pt x="12175401" y="350786"/>
                  </a:lnTo>
                  <a:lnTo>
                    <a:pt x="12171197" y="344538"/>
                  </a:lnTo>
                  <a:lnTo>
                    <a:pt x="12164949" y="340321"/>
                  </a:lnTo>
                  <a:lnTo>
                    <a:pt x="12157304" y="338772"/>
                  </a:lnTo>
                  <a:lnTo>
                    <a:pt x="12149658" y="340321"/>
                  </a:lnTo>
                  <a:lnTo>
                    <a:pt x="12143410" y="344538"/>
                  </a:lnTo>
                  <a:lnTo>
                    <a:pt x="12139206" y="350786"/>
                  </a:lnTo>
                  <a:lnTo>
                    <a:pt x="12137657" y="358432"/>
                  </a:lnTo>
                  <a:lnTo>
                    <a:pt x="12139206" y="366077"/>
                  </a:lnTo>
                  <a:lnTo>
                    <a:pt x="12143410" y="372313"/>
                  </a:lnTo>
                  <a:lnTo>
                    <a:pt x="12149658" y="376529"/>
                  </a:lnTo>
                  <a:lnTo>
                    <a:pt x="12157304" y="378066"/>
                  </a:lnTo>
                  <a:lnTo>
                    <a:pt x="12164949" y="376529"/>
                  </a:lnTo>
                  <a:lnTo>
                    <a:pt x="12171197" y="372313"/>
                  </a:lnTo>
                  <a:lnTo>
                    <a:pt x="12175401" y="366077"/>
                  </a:lnTo>
                  <a:lnTo>
                    <a:pt x="12176951" y="358432"/>
                  </a:lnTo>
                  <a:close/>
                </a:path>
                <a:path w="14841219" h="10718800" extrusionOk="0">
                  <a:moveTo>
                    <a:pt x="12176951" y="258318"/>
                  </a:moveTo>
                  <a:lnTo>
                    <a:pt x="12175401" y="250685"/>
                  </a:lnTo>
                  <a:lnTo>
                    <a:pt x="12171197" y="244436"/>
                  </a:lnTo>
                  <a:lnTo>
                    <a:pt x="12164949" y="240220"/>
                  </a:lnTo>
                  <a:lnTo>
                    <a:pt x="12157304" y="238683"/>
                  </a:lnTo>
                  <a:lnTo>
                    <a:pt x="12149658" y="240220"/>
                  </a:lnTo>
                  <a:lnTo>
                    <a:pt x="12143410" y="244436"/>
                  </a:lnTo>
                  <a:lnTo>
                    <a:pt x="12139206" y="250685"/>
                  </a:lnTo>
                  <a:lnTo>
                    <a:pt x="12137657" y="258318"/>
                  </a:lnTo>
                  <a:lnTo>
                    <a:pt x="12139206" y="265976"/>
                  </a:lnTo>
                  <a:lnTo>
                    <a:pt x="12143410" y="272224"/>
                  </a:lnTo>
                  <a:lnTo>
                    <a:pt x="12149658" y="276440"/>
                  </a:lnTo>
                  <a:lnTo>
                    <a:pt x="12157304" y="277977"/>
                  </a:lnTo>
                  <a:lnTo>
                    <a:pt x="12164949" y="276440"/>
                  </a:lnTo>
                  <a:lnTo>
                    <a:pt x="12171197" y="272224"/>
                  </a:lnTo>
                  <a:lnTo>
                    <a:pt x="12175401" y="265976"/>
                  </a:lnTo>
                  <a:lnTo>
                    <a:pt x="12176951" y="258318"/>
                  </a:lnTo>
                  <a:close/>
                </a:path>
                <a:path w="14841219" h="10718800" extrusionOk="0">
                  <a:moveTo>
                    <a:pt x="12176951" y="158242"/>
                  </a:moveTo>
                  <a:lnTo>
                    <a:pt x="12175401" y="150596"/>
                  </a:lnTo>
                  <a:lnTo>
                    <a:pt x="12171197" y="144348"/>
                  </a:lnTo>
                  <a:lnTo>
                    <a:pt x="12164949" y="140131"/>
                  </a:lnTo>
                  <a:lnTo>
                    <a:pt x="12157304" y="138595"/>
                  </a:lnTo>
                  <a:lnTo>
                    <a:pt x="12149658" y="140131"/>
                  </a:lnTo>
                  <a:lnTo>
                    <a:pt x="12143410" y="144348"/>
                  </a:lnTo>
                  <a:lnTo>
                    <a:pt x="12139206" y="150596"/>
                  </a:lnTo>
                  <a:lnTo>
                    <a:pt x="12137657" y="158242"/>
                  </a:lnTo>
                  <a:lnTo>
                    <a:pt x="12139206" y="165887"/>
                  </a:lnTo>
                  <a:lnTo>
                    <a:pt x="12143410" y="172135"/>
                  </a:lnTo>
                  <a:lnTo>
                    <a:pt x="12149658" y="176339"/>
                  </a:lnTo>
                  <a:lnTo>
                    <a:pt x="12157304" y="177888"/>
                  </a:lnTo>
                  <a:lnTo>
                    <a:pt x="12164949" y="176339"/>
                  </a:lnTo>
                  <a:lnTo>
                    <a:pt x="12171197" y="172135"/>
                  </a:lnTo>
                  <a:lnTo>
                    <a:pt x="12175401" y="165887"/>
                  </a:lnTo>
                  <a:lnTo>
                    <a:pt x="12176951" y="158242"/>
                  </a:lnTo>
                  <a:close/>
                </a:path>
                <a:path w="14841219" h="10718800" extrusionOk="0">
                  <a:moveTo>
                    <a:pt x="12176951" y="58140"/>
                  </a:moveTo>
                  <a:lnTo>
                    <a:pt x="12175401" y="50482"/>
                  </a:lnTo>
                  <a:lnTo>
                    <a:pt x="12171197" y="44246"/>
                  </a:lnTo>
                  <a:lnTo>
                    <a:pt x="12164949" y="40030"/>
                  </a:lnTo>
                  <a:lnTo>
                    <a:pt x="12157304" y="38493"/>
                  </a:lnTo>
                  <a:lnTo>
                    <a:pt x="12149658" y="40030"/>
                  </a:lnTo>
                  <a:lnTo>
                    <a:pt x="12143410" y="44246"/>
                  </a:lnTo>
                  <a:lnTo>
                    <a:pt x="12139206" y="50482"/>
                  </a:lnTo>
                  <a:lnTo>
                    <a:pt x="12137657" y="58140"/>
                  </a:lnTo>
                  <a:lnTo>
                    <a:pt x="12139206" y="65786"/>
                  </a:lnTo>
                  <a:lnTo>
                    <a:pt x="12143410" y="72034"/>
                  </a:lnTo>
                  <a:lnTo>
                    <a:pt x="12149658" y="76250"/>
                  </a:lnTo>
                  <a:lnTo>
                    <a:pt x="12157304" y="77787"/>
                  </a:lnTo>
                  <a:lnTo>
                    <a:pt x="12164949" y="76250"/>
                  </a:lnTo>
                  <a:lnTo>
                    <a:pt x="12171197" y="72034"/>
                  </a:lnTo>
                  <a:lnTo>
                    <a:pt x="12175401" y="65786"/>
                  </a:lnTo>
                  <a:lnTo>
                    <a:pt x="12176951" y="58140"/>
                  </a:lnTo>
                  <a:close/>
                </a:path>
                <a:path w="14841219" h="10718800" extrusionOk="0">
                  <a:moveTo>
                    <a:pt x="12250953" y="3706990"/>
                  </a:moveTo>
                  <a:lnTo>
                    <a:pt x="12249404" y="3699345"/>
                  </a:lnTo>
                  <a:lnTo>
                    <a:pt x="12245188" y="3693096"/>
                  </a:lnTo>
                  <a:lnTo>
                    <a:pt x="12238952" y="3688880"/>
                  </a:lnTo>
                  <a:lnTo>
                    <a:pt x="12231307" y="3687343"/>
                  </a:lnTo>
                  <a:lnTo>
                    <a:pt x="12223648" y="3688880"/>
                  </a:lnTo>
                  <a:lnTo>
                    <a:pt x="12217400" y="3693096"/>
                  </a:lnTo>
                  <a:lnTo>
                    <a:pt x="12213196" y="3699345"/>
                  </a:lnTo>
                  <a:lnTo>
                    <a:pt x="12211647" y="3706990"/>
                  </a:lnTo>
                  <a:lnTo>
                    <a:pt x="12213196" y="3714635"/>
                  </a:lnTo>
                  <a:lnTo>
                    <a:pt x="12217400" y="3720871"/>
                  </a:lnTo>
                  <a:lnTo>
                    <a:pt x="12223648" y="3725087"/>
                  </a:lnTo>
                  <a:lnTo>
                    <a:pt x="12231307" y="3726624"/>
                  </a:lnTo>
                  <a:lnTo>
                    <a:pt x="12238952" y="3725087"/>
                  </a:lnTo>
                  <a:lnTo>
                    <a:pt x="12245188" y="3720871"/>
                  </a:lnTo>
                  <a:lnTo>
                    <a:pt x="12249404" y="3714635"/>
                  </a:lnTo>
                  <a:lnTo>
                    <a:pt x="12250953" y="3706990"/>
                  </a:lnTo>
                  <a:close/>
                </a:path>
                <a:path w="14841219" h="10718800" extrusionOk="0">
                  <a:moveTo>
                    <a:pt x="12250953" y="3606876"/>
                  </a:moveTo>
                  <a:lnTo>
                    <a:pt x="12249404" y="3599243"/>
                  </a:lnTo>
                  <a:lnTo>
                    <a:pt x="12245188" y="3592995"/>
                  </a:lnTo>
                  <a:lnTo>
                    <a:pt x="12238952" y="3588778"/>
                  </a:lnTo>
                  <a:lnTo>
                    <a:pt x="12231307" y="3587242"/>
                  </a:lnTo>
                  <a:lnTo>
                    <a:pt x="12223648" y="3588778"/>
                  </a:lnTo>
                  <a:lnTo>
                    <a:pt x="12217400" y="3592995"/>
                  </a:lnTo>
                  <a:lnTo>
                    <a:pt x="12213196" y="3599243"/>
                  </a:lnTo>
                  <a:lnTo>
                    <a:pt x="12211647" y="3606876"/>
                  </a:lnTo>
                  <a:lnTo>
                    <a:pt x="12213196" y="3614534"/>
                  </a:lnTo>
                  <a:lnTo>
                    <a:pt x="12217400" y="3620770"/>
                  </a:lnTo>
                  <a:lnTo>
                    <a:pt x="12223648" y="3624986"/>
                  </a:lnTo>
                  <a:lnTo>
                    <a:pt x="12231307" y="3626523"/>
                  </a:lnTo>
                  <a:lnTo>
                    <a:pt x="12238952" y="3624986"/>
                  </a:lnTo>
                  <a:lnTo>
                    <a:pt x="12245188" y="3620770"/>
                  </a:lnTo>
                  <a:lnTo>
                    <a:pt x="12249404" y="3614534"/>
                  </a:lnTo>
                  <a:lnTo>
                    <a:pt x="12250953" y="3606876"/>
                  </a:lnTo>
                  <a:close/>
                </a:path>
                <a:path w="14841219" h="10718800" extrusionOk="0">
                  <a:moveTo>
                    <a:pt x="12250953" y="3506800"/>
                  </a:moveTo>
                  <a:lnTo>
                    <a:pt x="12249404" y="3499142"/>
                  </a:lnTo>
                  <a:lnTo>
                    <a:pt x="12245188" y="3492893"/>
                  </a:lnTo>
                  <a:lnTo>
                    <a:pt x="12238952" y="3488690"/>
                  </a:lnTo>
                  <a:lnTo>
                    <a:pt x="12231307" y="3487140"/>
                  </a:lnTo>
                  <a:lnTo>
                    <a:pt x="12223648" y="3488690"/>
                  </a:lnTo>
                  <a:lnTo>
                    <a:pt x="12217400" y="3492893"/>
                  </a:lnTo>
                  <a:lnTo>
                    <a:pt x="12213196" y="3499142"/>
                  </a:lnTo>
                  <a:lnTo>
                    <a:pt x="12211647" y="3506800"/>
                  </a:lnTo>
                  <a:lnTo>
                    <a:pt x="12213196" y="3514433"/>
                  </a:lnTo>
                  <a:lnTo>
                    <a:pt x="12217400" y="3520681"/>
                  </a:lnTo>
                  <a:lnTo>
                    <a:pt x="12223648" y="3524897"/>
                  </a:lnTo>
                  <a:lnTo>
                    <a:pt x="12231307" y="3526434"/>
                  </a:lnTo>
                  <a:lnTo>
                    <a:pt x="12238952" y="3524897"/>
                  </a:lnTo>
                  <a:lnTo>
                    <a:pt x="12245188" y="3520681"/>
                  </a:lnTo>
                  <a:lnTo>
                    <a:pt x="12249404" y="3514433"/>
                  </a:lnTo>
                  <a:lnTo>
                    <a:pt x="12250953" y="3506800"/>
                  </a:lnTo>
                  <a:close/>
                </a:path>
                <a:path w="14841219" h="10718800" extrusionOk="0">
                  <a:moveTo>
                    <a:pt x="12250953" y="3406698"/>
                  </a:moveTo>
                  <a:lnTo>
                    <a:pt x="12249404" y="3399053"/>
                  </a:lnTo>
                  <a:lnTo>
                    <a:pt x="12245188" y="3392805"/>
                  </a:lnTo>
                  <a:lnTo>
                    <a:pt x="12238952" y="3388588"/>
                  </a:lnTo>
                  <a:lnTo>
                    <a:pt x="12231307" y="3387052"/>
                  </a:lnTo>
                  <a:lnTo>
                    <a:pt x="12223648" y="3388588"/>
                  </a:lnTo>
                  <a:lnTo>
                    <a:pt x="12217400" y="3392805"/>
                  </a:lnTo>
                  <a:lnTo>
                    <a:pt x="12213196" y="3399053"/>
                  </a:lnTo>
                  <a:lnTo>
                    <a:pt x="12211647" y="3406698"/>
                  </a:lnTo>
                  <a:lnTo>
                    <a:pt x="12213196" y="3414344"/>
                  </a:lnTo>
                  <a:lnTo>
                    <a:pt x="12217400" y="3420592"/>
                  </a:lnTo>
                  <a:lnTo>
                    <a:pt x="12223648" y="3424809"/>
                  </a:lnTo>
                  <a:lnTo>
                    <a:pt x="12231307" y="3426345"/>
                  </a:lnTo>
                  <a:lnTo>
                    <a:pt x="12238952" y="3424809"/>
                  </a:lnTo>
                  <a:lnTo>
                    <a:pt x="12245188" y="3420592"/>
                  </a:lnTo>
                  <a:lnTo>
                    <a:pt x="12249404" y="3414344"/>
                  </a:lnTo>
                  <a:lnTo>
                    <a:pt x="12250953" y="3406698"/>
                  </a:lnTo>
                  <a:close/>
                </a:path>
                <a:path w="14841219" h="10718800" extrusionOk="0">
                  <a:moveTo>
                    <a:pt x="12250953" y="3306597"/>
                  </a:moveTo>
                  <a:lnTo>
                    <a:pt x="12249404" y="3298952"/>
                  </a:lnTo>
                  <a:lnTo>
                    <a:pt x="12245188" y="3292703"/>
                  </a:lnTo>
                  <a:lnTo>
                    <a:pt x="12238952" y="3288500"/>
                  </a:lnTo>
                  <a:lnTo>
                    <a:pt x="12231307" y="3286950"/>
                  </a:lnTo>
                  <a:lnTo>
                    <a:pt x="12223648" y="3288500"/>
                  </a:lnTo>
                  <a:lnTo>
                    <a:pt x="12217400" y="3292703"/>
                  </a:lnTo>
                  <a:lnTo>
                    <a:pt x="12213196" y="3298952"/>
                  </a:lnTo>
                  <a:lnTo>
                    <a:pt x="12211647" y="3306597"/>
                  </a:lnTo>
                  <a:lnTo>
                    <a:pt x="12213196" y="3314255"/>
                  </a:lnTo>
                  <a:lnTo>
                    <a:pt x="12217400" y="3320504"/>
                  </a:lnTo>
                  <a:lnTo>
                    <a:pt x="12223648" y="3324707"/>
                  </a:lnTo>
                  <a:lnTo>
                    <a:pt x="12231307" y="3326257"/>
                  </a:lnTo>
                  <a:lnTo>
                    <a:pt x="12238952" y="3324707"/>
                  </a:lnTo>
                  <a:lnTo>
                    <a:pt x="12245188" y="3320504"/>
                  </a:lnTo>
                  <a:lnTo>
                    <a:pt x="12249404" y="3314255"/>
                  </a:lnTo>
                  <a:lnTo>
                    <a:pt x="12250953" y="3306597"/>
                  </a:lnTo>
                  <a:close/>
                </a:path>
                <a:path w="14841219" h="10718800" extrusionOk="0">
                  <a:moveTo>
                    <a:pt x="12250953" y="3206508"/>
                  </a:moveTo>
                  <a:lnTo>
                    <a:pt x="12249404" y="3198850"/>
                  </a:lnTo>
                  <a:lnTo>
                    <a:pt x="12245188" y="3192615"/>
                  </a:lnTo>
                  <a:lnTo>
                    <a:pt x="12238952" y="3188398"/>
                  </a:lnTo>
                  <a:lnTo>
                    <a:pt x="12231307" y="3186849"/>
                  </a:lnTo>
                  <a:lnTo>
                    <a:pt x="12223648" y="3188398"/>
                  </a:lnTo>
                  <a:lnTo>
                    <a:pt x="12217400" y="3192615"/>
                  </a:lnTo>
                  <a:lnTo>
                    <a:pt x="12213196" y="3198850"/>
                  </a:lnTo>
                  <a:lnTo>
                    <a:pt x="12211647" y="3206508"/>
                  </a:lnTo>
                  <a:lnTo>
                    <a:pt x="12213196" y="3214154"/>
                  </a:lnTo>
                  <a:lnTo>
                    <a:pt x="12217400" y="3220402"/>
                  </a:lnTo>
                  <a:lnTo>
                    <a:pt x="12223648" y="3224606"/>
                  </a:lnTo>
                  <a:lnTo>
                    <a:pt x="12231307" y="3226155"/>
                  </a:lnTo>
                  <a:lnTo>
                    <a:pt x="12238952" y="3224606"/>
                  </a:lnTo>
                  <a:lnTo>
                    <a:pt x="12245188" y="3220402"/>
                  </a:lnTo>
                  <a:lnTo>
                    <a:pt x="12249404" y="3214154"/>
                  </a:lnTo>
                  <a:lnTo>
                    <a:pt x="12250953" y="3206508"/>
                  </a:lnTo>
                  <a:close/>
                </a:path>
                <a:path w="14841219" h="10718800" extrusionOk="0">
                  <a:moveTo>
                    <a:pt x="12250953" y="3106407"/>
                  </a:moveTo>
                  <a:lnTo>
                    <a:pt x="12249404" y="3098762"/>
                  </a:lnTo>
                  <a:lnTo>
                    <a:pt x="12245188" y="3092513"/>
                  </a:lnTo>
                  <a:lnTo>
                    <a:pt x="12238952" y="3088297"/>
                  </a:lnTo>
                  <a:lnTo>
                    <a:pt x="12231307" y="3086760"/>
                  </a:lnTo>
                  <a:lnTo>
                    <a:pt x="12223648" y="3088297"/>
                  </a:lnTo>
                  <a:lnTo>
                    <a:pt x="12217400" y="3092513"/>
                  </a:lnTo>
                  <a:lnTo>
                    <a:pt x="12213196" y="3098762"/>
                  </a:lnTo>
                  <a:lnTo>
                    <a:pt x="12211647" y="3106407"/>
                  </a:lnTo>
                  <a:lnTo>
                    <a:pt x="12213196" y="3114052"/>
                  </a:lnTo>
                  <a:lnTo>
                    <a:pt x="12217400" y="3120301"/>
                  </a:lnTo>
                  <a:lnTo>
                    <a:pt x="12223648" y="3124517"/>
                  </a:lnTo>
                  <a:lnTo>
                    <a:pt x="12231307" y="3126054"/>
                  </a:lnTo>
                  <a:lnTo>
                    <a:pt x="12238952" y="3124517"/>
                  </a:lnTo>
                  <a:lnTo>
                    <a:pt x="12245188" y="3120301"/>
                  </a:lnTo>
                  <a:lnTo>
                    <a:pt x="12249404" y="3114052"/>
                  </a:lnTo>
                  <a:lnTo>
                    <a:pt x="12250953" y="3106407"/>
                  </a:lnTo>
                  <a:close/>
                </a:path>
                <a:path w="14841219" h="10718800" extrusionOk="0">
                  <a:moveTo>
                    <a:pt x="12250953" y="3006306"/>
                  </a:moveTo>
                  <a:lnTo>
                    <a:pt x="12249404" y="2998673"/>
                  </a:lnTo>
                  <a:lnTo>
                    <a:pt x="12245188" y="2992424"/>
                  </a:lnTo>
                  <a:lnTo>
                    <a:pt x="12238939" y="2988208"/>
                  </a:lnTo>
                  <a:lnTo>
                    <a:pt x="12231294" y="2986671"/>
                  </a:lnTo>
                  <a:lnTo>
                    <a:pt x="12223648" y="2988208"/>
                  </a:lnTo>
                  <a:lnTo>
                    <a:pt x="12217400" y="2992424"/>
                  </a:lnTo>
                  <a:lnTo>
                    <a:pt x="12213184" y="2998673"/>
                  </a:lnTo>
                  <a:lnTo>
                    <a:pt x="12211647" y="3006306"/>
                  </a:lnTo>
                  <a:lnTo>
                    <a:pt x="12213184" y="3013964"/>
                  </a:lnTo>
                  <a:lnTo>
                    <a:pt x="12217400" y="3020199"/>
                  </a:lnTo>
                  <a:lnTo>
                    <a:pt x="12223648" y="3024416"/>
                  </a:lnTo>
                  <a:lnTo>
                    <a:pt x="12231294" y="3025965"/>
                  </a:lnTo>
                  <a:lnTo>
                    <a:pt x="12238939" y="3024416"/>
                  </a:lnTo>
                  <a:lnTo>
                    <a:pt x="12245188" y="3020199"/>
                  </a:lnTo>
                  <a:lnTo>
                    <a:pt x="12249404" y="3013964"/>
                  </a:lnTo>
                  <a:lnTo>
                    <a:pt x="12250953" y="3006306"/>
                  </a:lnTo>
                  <a:close/>
                </a:path>
                <a:path w="14841219" h="10718800" extrusionOk="0">
                  <a:moveTo>
                    <a:pt x="12250953" y="2906217"/>
                  </a:moveTo>
                  <a:lnTo>
                    <a:pt x="12249404" y="2898571"/>
                  </a:lnTo>
                  <a:lnTo>
                    <a:pt x="12245188" y="2892323"/>
                  </a:lnTo>
                  <a:lnTo>
                    <a:pt x="12238939" y="2888119"/>
                  </a:lnTo>
                  <a:lnTo>
                    <a:pt x="12231294" y="2886570"/>
                  </a:lnTo>
                  <a:lnTo>
                    <a:pt x="12223648" y="2888119"/>
                  </a:lnTo>
                  <a:lnTo>
                    <a:pt x="12217400" y="2892323"/>
                  </a:lnTo>
                  <a:lnTo>
                    <a:pt x="12213184" y="2898571"/>
                  </a:lnTo>
                  <a:lnTo>
                    <a:pt x="12211647" y="2906217"/>
                  </a:lnTo>
                  <a:lnTo>
                    <a:pt x="12213184" y="2913862"/>
                  </a:lnTo>
                  <a:lnTo>
                    <a:pt x="12217400" y="2920111"/>
                  </a:lnTo>
                  <a:lnTo>
                    <a:pt x="12223648" y="2924314"/>
                  </a:lnTo>
                  <a:lnTo>
                    <a:pt x="12231294" y="2925864"/>
                  </a:lnTo>
                  <a:lnTo>
                    <a:pt x="12238939" y="2924314"/>
                  </a:lnTo>
                  <a:lnTo>
                    <a:pt x="12245188" y="2920111"/>
                  </a:lnTo>
                  <a:lnTo>
                    <a:pt x="12249404" y="2913862"/>
                  </a:lnTo>
                  <a:lnTo>
                    <a:pt x="12250953" y="2906217"/>
                  </a:lnTo>
                  <a:close/>
                </a:path>
                <a:path w="14841219" h="10718800" extrusionOk="0">
                  <a:moveTo>
                    <a:pt x="12250953" y="2806115"/>
                  </a:moveTo>
                  <a:lnTo>
                    <a:pt x="12249404" y="2798470"/>
                  </a:lnTo>
                  <a:lnTo>
                    <a:pt x="12245188" y="2792222"/>
                  </a:lnTo>
                  <a:lnTo>
                    <a:pt x="12238952" y="2788018"/>
                  </a:lnTo>
                  <a:lnTo>
                    <a:pt x="12231307" y="2786481"/>
                  </a:lnTo>
                  <a:lnTo>
                    <a:pt x="12223648" y="2788018"/>
                  </a:lnTo>
                  <a:lnTo>
                    <a:pt x="12217400" y="2792222"/>
                  </a:lnTo>
                  <a:lnTo>
                    <a:pt x="12213196" y="2798470"/>
                  </a:lnTo>
                  <a:lnTo>
                    <a:pt x="12211647" y="2806115"/>
                  </a:lnTo>
                  <a:lnTo>
                    <a:pt x="12213196" y="2813761"/>
                  </a:lnTo>
                  <a:lnTo>
                    <a:pt x="12217400" y="2820009"/>
                  </a:lnTo>
                  <a:lnTo>
                    <a:pt x="12223648" y="2824226"/>
                  </a:lnTo>
                  <a:lnTo>
                    <a:pt x="12231307" y="2825762"/>
                  </a:lnTo>
                  <a:lnTo>
                    <a:pt x="12238952" y="2824226"/>
                  </a:lnTo>
                  <a:lnTo>
                    <a:pt x="12245188" y="2820009"/>
                  </a:lnTo>
                  <a:lnTo>
                    <a:pt x="12249404" y="2813761"/>
                  </a:lnTo>
                  <a:lnTo>
                    <a:pt x="12250953" y="2806115"/>
                  </a:lnTo>
                  <a:close/>
                </a:path>
                <a:path w="14841219" h="10718800" extrusionOk="0">
                  <a:moveTo>
                    <a:pt x="12250953" y="2706027"/>
                  </a:moveTo>
                  <a:lnTo>
                    <a:pt x="12249404" y="2698381"/>
                  </a:lnTo>
                  <a:lnTo>
                    <a:pt x="12245188" y="2692133"/>
                  </a:lnTo>
                  <a:lnTo>
                    <a:pt x="12238952" y="2687929"/>
                  </a:lnTo>
                  <a:lnTo>
                    <a:pt x="12231307" y="2686380"/>
                  </a:lnTo>
                  <a:lnTo>
                    <a:pt x="12223648" y="2687929"/>
                  </a:lnTo>
                  <a:lnTo>
                    <a:pt x="12217400" y="2692133"/>
                  </a:lnTo>
                  <a:lnTo>
                    <a:pt x="12213196" y="2698381"/>
                  </a:lnTo>
                  <a:lnTo>
                    <a:pt x="12211647" y="2706027"/>
                  </a:lnTo>
                  <a:lnTo>
                    <a:pt x="12213196" y="2713672"/>
                  </a:lnTo>
                  <a:lnTo>
                    <a:pt x="12217400" y="2719921"/>
                  </a:lnTo>
                  <a:lnTo>
                    <a:pt x="12223648" y="2724124"/>
                  </a:lnTo>
                  <a:lnTo>
                    <a:pt x="12231307" y="2725674"/>
                  </a:lnTo>
                  <a:lnTo>
                    <a:pt x="12238952" y="2724124"/>
                  </a:lnTo>
                  <a:lnTo>
                    <a:pt x="12245188" y="2719921"/>
                  </a:lnTo>
                  <a:lnTo>
                    <a:pt x="12249404" y="2713672"/>
                  </a:lnTo>
                  <a:lnTo>
                    <a:pt x="12250953" y="2706027"/>
                  </a:lnTo>
                  <a:close/>
                </a:path>
                <a:path w="14841219" h="10718800" extrusionOk="0">
                  <a:moveTo>
                    <a:pt x="12250953" y="2605925"/>
                  </a:moveTo>
                  <a:lnTo>
                    <a:pt x="12249404" y="2598280"/>
                  </a:lnTo>
                  <a:lnTo>
                    <a:pt x="12245188" y="2592032"/>
                  </a:lnTo>
                  <a:lnTo>
                    <a:pt x="12238952" y="2587828"/>
                  </a:lnTo>
                  <a:lnTo>
                    <a:pt x="12231307" y="2586278"/>
                  </a:lnTo>
                  <a:lnTo>
                    <a:pt x="12223648" y="2587828"/>
                  </a:lnTo>
                  <a:lnTo>
                    <a:pt x="12217400" y="2592032"/>
                  </a:lnTo>
                  <a:lnTo>
                    <a:pt x="12213196" y="2598280"/>
                  </a:lnTo>
                  <a:lnTo>
                    <a:pt x="12211647" y="2605925"/>
                  </a:lnTo>
                  <a:lnTo>
                    <a:pt x="12213196" y="2613583"/>
                  </a:lnTo>
                  <a:lnTo>
                    <a:pt x="12217400" y="2619819"/>
                  </a:lnTo>
                  <a:lnTo>
                    <a:pt x="12223648" y="2624036"/>
                  </a:lnTo>
                  <a:lnTo>
                    <a:pt x="12231307" y="2625572"/>
                  </a:lnTo>
                  <a:lnTo>
                    <a:pt x="12238952" y="2624036"/>
                  </a:lnTo>
                  <a:lnTo>
                    <a:pt x="12245188" y="2619819"/>
                  </a:lnTo>
                  <a:lnTo>
                    <a:pt x="12249404" y="2613583"/>
                  </a:lnTo>
                  <a:lnTo>
                    <a:pt x="12250953" y="2605925"/>
                  </a:lnTo>
                  <a:close/>
                </a:path>
                <a:path w="14841219" h="10718800" extrusionOk="0">
                  <a:moveTo>
                    <a:pt x="12250953" y="2505837"/>
                  </a:moveTo>
                  <a:lnTo>
                    <a:pt x="12249404" y="2498191"/>
                  </a:lnTo>
                  <a:lnTo>
                    <a:pt x="12245188" y="2491943"/>
                  </a:lnTo>
                  <a:lnTo>
                    <a:pt x="12238952" y="2487726"/>
                  </a:lnTo>
                  <a:lnTo>
                    <a:pt x="12231307" y="2486177"/>
                  </a:lnTo>
                  <a:lnTo>
                    <a:pt x="12223648" y="2487726"/>
                  </a:lnTo>
                  <a:lnTo>
                    <a:pt x="12217400" y="2491943"/>
                  </a:lnTo>
                  <a:lnTo>
                    <a:pt x="12213196" y="2498191"/>
                  </a:lnTo>
                  <a:lnTo>
                    <a:pt x="12211647" y="2505837"/>
                  </a:lnTo>
                  <a:lnTo>
                    <a:pt x="12213196" y="2513482"/>
                  </a:lnTo>
                  <a:lnTo>
                    <a:pt x="12217400" y="2519730"/>
                  </a:lnTo>
                  <a:lnTo>
                    <a:pt x="12223648" y="2523934"/>
                  </a:lnTo>
                  <a:lnTo>
                    <a:pt x="12231307" y="2525471"/>
                  </a:lnTo>
                  <a:lnTo>
                    <a:pt x="12238952" y="2523934"/>
                  </a:lnTo>
                  <a:lnTo>
                    <a:pt x="12245188" y="2519730"/>
                  </a:lnTo>
                  <a:lnTo>
                    <a:pt x="12249404" y="2513482"/>
                  </a:lnTo>
                  <a:lnTo>
                    <a:pt x="12250953" y="2505837"/>
                  </a:lnTo>
                  <a:close/>
                </a:path>
                <a:path w="14841219" h="10718800" extrusionOk="0">
                  <a:moveTo>
                    <a:pt x="12250953" y="2405735"/>
                  </a:moveTo>
                  <a:lnTo>
                    <a:pt x="12249404" y="2398090"/>
                  </a:lnTo>
                  <a:lnTo>
                    <a:pt x="12245188" y="2391841"/>
                  </a:lnTo>
                  <a:lnTo>
                    <a:pt x="12238952" y="2387625"/>
                  </a:lnTo>
                  <a:lnTo>
                    <a:pt x="12231307" y="2386076"/>
                  </a:lnTo>
                  <a:lnTo>
                    <a:pt x="12223648" y="2387625"/>
                  </a:lnTo>
                  <a:lnTo>
                    <a:pt x="12217400" y="2391841"/>
                  </a:lnTo>
                  <a:lnTo>
                    <a:pt x="12213196" y="2398090"/>
                  </a:lnTo>
                  <a:lnTo>
                    <a:pt x="12211647" y="2405735"/>
                  </a:lnTo>
                  <a:lnTo>
                    <a:pt x="12213196" y="2413381"/>
                  </a:lnTo>
                  <a:lnTo>
                    <a:pt x="12217400" y="2419629"/>
                  </a:lnTo>
                  <a:lnTo>
                    <a:pt x="12223648" y="2423833"/>
                  </a:lnTo>
                  <a:lnTo>
                    <a:pt x="12231307" y="2425382"/>
                  </a:lnTo>
                  <a:lnTo>
                    <a:pt x="12238952" y="2423833"/>
                  </a:lnTo>
                  <a:lnTo>
                    <a:pt x="12245188" y="2419629"/>
                  </a:lnTo>
                  <a:lnTo>
                    <a:pt x="12249404" y="2413381"/>
                  </a:lnTo>
                  <a:lnTo>
                    <a:pt x="12250953" y="2405735"/>
                  </a:lnTo>
                  <a:close/>
                </a:path>
                <a:path w="14841219" h="10718800" extrusionOk="0">
                  <a:moveTo>
                    <a:pt x="12250953" y="2305634"/>
                  </a:moveTo>
                  <a:lnTo>
                    <a:pt x="12249404" y="2297988"/>
                  </a:lnTo>
                  <a:lnTo>
                    <a:pt x="12245188" y="2291740"/>
                  </a:lnTo>
                  <a:lnTo>
                    <a:pt x="12238952" y="2287536"/>
                  </a:lnTo>
                  <a:lnTo>
                    <a:pt x="12231307" y="2285987"/>
                  </a:lnTo>
                  <a:lnTo>
                    <a:pt x="12223648" y="2287536"/>
                  </a:lnTo>
                  <a:lnTo>
                    <a:pt x="12217400" y="2291740"/>
                  </a:lnTo>
                  <a:lnTo>
                    <a:pt x="12213196" y="2297988"/>
                  </a:lnTo>
                  <a:lnTo>
                    <a:pt x="12211647" y="2305634"/>
                  </a:lnTo>
                  <a:lnTo>
                    <a:pt x="12213196" y="2313292"/>
                  </a:lnTo>
                  <a:lnTo>
                    <a:pt x="12217400" y="2319540"/>
                  </a:lnTo>
                  <a:lnTo>
                    <a:pt x="12223648" y="2323744"/>
                  </a:lnTo>
                  <a:lnTo>
                    <a:pt x="12231307" y="2325293"/>
                  </a:lnTo>
                  <a:lnTo>
                    <a:pt x="12238952" y="2323744"/>
                  </a:lnTo>
                  <a:lnTo>
                    <a:pt x="12245188" y="2319540"/>
                  </a:lnTo>
                  <a:lnTo>
                    <a:pt x="12249404" y="2313292"/>
                  </a:lnTo>
                  <a:lnTo>
                    <a:pt x="12250953" y="2305634"/>
                  </a:lnTo>
                  <a:close/>
                </a:path>
                <a:path w="14841219" h="10718800" extrusionOk="0">
                  <a:moveTo>
                    <a:pt x="12250953" y="2205545"/>
                  </a:moveTo>
                  <a:lnTo>
                    <a:pt x="12249404" y="2197900"/>
                  </a:lnTo>
                  <a:lnTo>
                    <a:pt x="12245188" y="2191651"/>
                  </a:lnTo>
                  <a:lnTo>
                    <a:pt x="12238952" y="2187435"/>
                  </a:lnTo>
                  <a:lnTo>
                    <a:pt x="12231307" y="2185898"/>
                  </a:lnTo>
                  <a:lnTo>
                    <a:pt x="12223648" y="2187435"/>
                  </a:lnTo>
                  <a:lnTo>
                    <a:pt x="12217400" y="2191651"/>
                  </a:lnTo>
                  <a:lnTo>
                    <a:pt x="12213196" y="2197900"/>
                  </a:lnTo>
                  <a:lnTo>
                    <a:pt x="12211647" y="2205545"/>
                  </a:lnTo>
                  <a:lnTo>
                    <a:pt x="12213196" y="2213191"/>
                  </a:lnTo>
                  <a:lnTo>
                    <a:pt x="12217400" y="2219439"/>
                  </a:lnTo>
                  <a:lnTo>
                    <a:pt x="12223648" y="2223643"/>
                  </a:lnTo>
                  <a:lnTo>
                    <a:pt x="12231307" y="2225179"/>
                  </a:lnTo>
                  <a:lnTo>
                    <a:pt x="12238952" y="2223643"/>
                  </a:lnTo>
                  <a:lnTo>
                    <a:pt x="12245188" y="2219439"/>
                  </a:lnTo>
                  <a:lnTo>
                    <a:pt x="12249404" y="2213191"/>
                  </a:lnTo>
                  <a:lnTo>
                    <a:pt x="12250953" y="2205545"/>
                  </a:lnTo>
                  <a:close/>
                </a:path>
                <a:path w="14841219" h="10718800" extrusionOk="0">
                  <a:moveTo>
                    <a:pt x="12250953" y="2105444"/>
                  </a:moveTo>
                  <a:lnTo>
                    <a:pt x="12249404" y="2097798"/>
                  </a:lnTo>
                  <a:lnTo>
                    <a:pt x="12245188" y="2091550"/>
                  </a:lnTo>
                  <a:lnTo>
                    <a:pt x="12238952" y="2087346"/>
                  </a:lnTo>
                  <a:lnTo>
                    <a:pt x="12231307" y="2085797"/>
                  </a:lnTo>
                  <a:lnTo>
                    <a:pt x="12223648" y="2087346"/>
                  </a:lnTo>
                  <a:lnTo>
                    <a:pt x="12217400" y="2091550"/>
                  </a:lnTo>
                  <a:lnTo>
                    <a:pt x="12213196" y="2097798"/>
                  </a:lnTo>
                  <a:lnTo>
                    <a:pt x="12211647" y="2105444"/>
                  </a:lnTo>
                  <a:lnTo>
                    <a:pt x="12213196" y="2113089"/>
                  </a:lnTo>
                  <a:lnTo>
                    <a:pt x="12217400" y="2119338"/>
                  </a:lnTo>
                  <a:lnTo>
                    <a:pt x="12223648" y="2123554"/>
                  </a:lnTo>
                  <a:lnTo>
                    <a:pt x="12231307" y="2125091"/>
                  </a:lnTo>
                  <a:lnTo>
                    <a:pt x="12238952" y="2123554"/>
                  </a:lnTo>
                  <a:lnTo>
                    <a:pt x="12245188" y="2119338"/>
                  </a:lnTo>
                  <a:lnTo>
                    <a:pt x="12249404" y="2113089"/>
                  </a:lnTo>
                  <a:lnTo>
                    <a:pt x="12250953" y="2105444"/>
                  </a:lnTo>
                  <a:close/>
                </a:path>
                <a:path w="14841219" h="10718800" extrusionOk="0">
                  <a:moveTo>
                    <a:pt x="12250953" y="2005355"/>
                  </a:moveTo>
                  <a:lnTo>
                    <a:pt x="12249404" y="1997697"/>
                  </a:lnTo>
                  <a:lnTo>
                    <a:pt x="12245188" y="1991448"/>
                  </a:lnTo>
                  <a:lnTo>
                    <a:pt x="12238952" y="1987245"/>
                  </a:lnTo>
                  <a:lnTo>
                    <a:pt x="12231307" y="1985695"/>
                  </a:lnTo>
                  <a:lnTo>
                    <a:pt x="12223648" y="1987245"/>
                  </a:lnTo>
                  <a:lnTo>
                    <a:pt x="12217400" y="1991448"/>
                  </a:lnTo>
                  <a:lnTo>
                    <a:pt x="12213196" y="1997697"/>
                  </a:lnTo>
                  <a:lnTo>
                    <a:pt x="12211647" y="2005355"/>
                  </a:lnTo>
                  <a:lnTo>
                    <a:pt x="12213196" y="2013000"/>
                  </a:lnTo>
                  <a:lnTo>
                    <a:pt x="12217400" y="2019236"/>
                  </a:lnTo>
                  <a:lnTo>
                    <a:pt x="12223648" y="2023452"/>
                  </a:lnTo>
                  <a:lnTo>
                    <a:pt x="12231307" y="2025002"/>
                  </a:lnTo>
                  <a:lnTo>
                    <a:pt x="12238952" y="2023452"/>
                  </a:lnTo>
                  <a:lnTo>
                    <a:pt x="12245188" y="2019236"/>
                  </a:lnTo>
                  <a:lnTo>
                    <a:pt x="12249404" y="2013000"/>
                  </a:lnTo>
                  <a:lnTo>
                    <a:pt x="12250953" y="2005355"/>
                  </a:lnTo>
                  <a:close/>
                </a:path>
                <a:path w="14841219" h="10718800" extrusionOk="0">
                  <a:moveTo>
                    <a:pt x="12250953" y="1905254"/>
                  </a:moveTo>
                  <a:lnTo>
                    <a:pt x="12249404" y="1897608"/>
                  </a:lnTo>
                  <a:lnTo>
                    <a:pt x="12245188" y="1891360"/>
                  </a:lnTo>
                  <a:lnTo>
                    <a:pt x="12238952" y="1887156"/>
                  </a:lnTo>
                  <a:lnTo>
                    <a:pt x="12231307" y="1885607"/>
                  </a:lnTo>
                  <a:lnTo>
                    <a:pt x="12223648" y="1887156"/>
                  </a:lnTo>
                  <a:lnTo>
                    <a:pt x="12217400" y="1891360"/>
                  </a:lnTo>
                  <a:lnTo>
                    <a:pt x="12213196" y="1897608"/>
                  </a:lnTo>
                  <a:lnTo>
                    <a:pt x="12211647" y="1905254"/>
                  </a:lnTo>
                  <a:lnTo>
                    <a:pt x="12213196" y="1912899"/>
                  </a:lnTo>
                  <a:lnTo>
                    <a:pt x="12217400" y="1919147"/>
                  </a:lnTo>
                  <a:lnTo>
                    <a:pt x="12223648" y="1923351"/>
                  </a:lnTo>
                  <a:lnTo>
                    <a:pt x="12231307" y="1924888"/>
                  </a:lnTo>
                  <a:lnTo>
                    <a:pt x="12238952" y="1923351"/>
                  </a:lnTo>
                  <a:lnTo>
                    <a:pt x="12245188" y="1919147"/>
                  </a:lnTo>
                  <a:lnTo>
                    <a:pt x="12249404" y="1912899"/>
                  </a:lnTo>
                  <a:lnTo>
                    <a:pt x="12250953" y="1905254"/>
                  </a:lnTo>
                  <a:close/>
                </a:path>
                <a:path w="14841219" h="10718800" extrusionOk="0">
                  <a:moveTo>
                    <a:pt x="12250953" y="1805165"/>
                  </a:moveTo>
                  <a:lnTo>
                    <a:pt x="12249404" y="1797507"/>
                  </a:lnTo>
                  <a:lnTo>
                    <a:pt x="12245188" y="1791271"/>
                  </a:lnTo>
                  <a:lnTo>
                    <a:pt x="12238952" y="1787055"/>
                  </a:lnTo>
                  <a:lnTo>
                    <a:pt x="12231307" y="1785505"/>
                  </a:lnTo>
                  <a:lnTo>
                    <a:pt x="12223648" y="1787055"/>
                  </a:lnTo>
                  <a:lnTo>
                    <a:pt x="12217400" y="1791271"/>
                  </a:lnTo>
                  <a:lnTo>
                    <a:pt x="12213196" y="1797507"/>
                  </a:lnTo>
                  <a:lnTo>
                    <a:pt x="12211647" y="1805165"/>
                  </a:lnTo>
                  <a:lnTo>
                    <a:pt x="12213196" y="1812810"/>
                  </a:lnTo>
                  <a:lnTo>
                    <a:pt x="12217400" y="1819059"/>
                  </a:lnTo>
                  <a:lnTo>
                    <a:pt x="12223648" y="1823262"/>
                  </a:lnTo>
                  <a:lnTo>
                    <a:pt x="12231307" y="1824812"/>
                  </a:lnTo>
                  <a:lnTo>
                    <a:pt x="12238952" y="1823262"/>
                  </a:lnTo>
                  <a:lnTo>
                    <a:pt x="12245188" y="1819059"/>
                  </a:lnTo>
                  <a:lnTo>
                    <a:pt x="12249404" y="1812810"/>
                  </a:lnTo>
                  <a:lnTo>
                    <a:pt x="12250953" y="1805165"/>
                  </a:lnTo>
                  <a:close/>
                </a:path>
                <a:path w="14841219" h="10718800" extrusionOk="0">
                  <a:moveTo>
                    <a:pt x="12250953" y="1705063"/>
                  </a:moveTo>
                  <a:lnTo>
                    <a:pt x="12249404" y="1697418"/>
                  </a:lnTo>
                  <a:lnTo>
                    <a:pt x="12245188" y="1691170"/>
                  </a:lnTo>
                  <a:lnTo>
                    <a:pt x="12238952" y="1686966"/>
                  </a:lnTo>
                  <a:lnTo>
                    <a:pt x="12231307" y="1685429"/>
                  </a:lnTo>
                  <a:lnTo>
                    <a:pt x="12223648" y="1686966"/>
                  </a:lnTo>
                  <a:lnTo>
                    <a:pt x="12217400" y="1691170"/>
                  </a:lnTo>
                  <a:lnTo>
                    <a:pt x="12213196" y="1697418"/>
                  </a:lnTo>
                  <a:lnTo>
                    <a:pt x="12211647" y="1705063"/>
                  </a:lnTo>
                  <a:lnTo>
                    <a:pt x="12213196" y="1712709"/>
                  </a:lnTo>
                  <a:lnTo>
                    <a:pt x="12217400" y="1718957"/>
                  </a:lnTo>
                  <a:lnTo>
                    <a:pt x="12223648" y="1723161"/>
                  </a:lnTo>
                  <a:lnTo>
                    <a:pt x="12231307" y="1724710"/>
                  </a:lnTo>
                  <a:lnTo>
                    <a:pt x="12238952" y="1723161"/>
                  </a:lnTo>
                  <a:lnTo>
                    <a:pt x="12245188" y="1718957"/>
                  </a:lnTo>
                  <a:lnTo>
                    <a:pt x="12249404" y="1712709"/>
                  </a:lnTo>
                  <a:lnTo>
                    <a:pt x="12250953" y="1705063"/>
                  </a:lnTo>
                  <a:close/>
                </a:path>
                <a:path w="14841219" h="10718800" extrusionOk="0">
                  <a:moveTo>
                    <a:pt x="12250953" y="1604962"/>
                  </a:moveTo>
                  <a:lnTo>
                    <a:pt x="12249404" y="1597317"/>
                  </a:lnTo>
                  <a:lnTo>
                    <a:pt x="12245188" y="1591068"/>
                  </a:lnTo>
                  <a:lnTo>
                    <a:pt x="12238952" y="1586865"/>
                  </a:lnTo>
                  <a:lnTo>
                    <a:pt x="12231307" y="1585315"/>
                  </a:lnTo>
                  <a:lnTo>
                    <a:pt x="12223648" y="1586865"/>
                  </a:lnTo>
                  <a:lnTo>
                    <a:pt x="12217400" y="1591068"/>
                  </a:lnTo>
                  <a:lnTo>
                    <a:pt x="12213196" y="1597317"/>
                  </a:lnTo>
                  <a:lnTo>
                    <a:pt x="12211647" y="1604962"/>
                  </a:lnTo>
                  <a:lnTo>
                    <a:pt x="12213196" y="1612607"/>
                  </a:lnTo>
                  <a:lnTo>
                    <a:pt x="12217400" y="1618856"/>
                  </a:lnTo>
                  <a:lnTo>
                    <a:pt x="12223648" y="1623072"/>
                  </a:lnTo>
                  <a:lnTo>
                    <a:pt x="12231307" y="1624622"/>
                  </a:lnTo>
                  <a:lnTo>
                    <a:pt x="12238952" y="1623072"/>
                  </a:lnTo>
                  <a:lnTo>
                    <a:pt x="12245188" y="1618856"/>
                  </a:lnTo>
                  <a:lnTo>
                    <a:pt x="12249404" y="1612607"/>
                  </a:lnTo>
                  <a:lnTo>
                    <a:pt x="12250953" y="1604962"/>
                  </a:lnTo>
                  <a:close/>
                </a:path>
                <a:path w="14841219" h="10718800" extrusionOk="0">
                  <a:moveTo>
                    <a:pt x="12250953" y="1504873"/>
                  </a:moveTo>
                  <a:lnTo>
                    <a:pt x="12249404" y="1497228"/>
                  </a:lnTo>
                  <a:lnTo>
                    <a:pt x="12245188" y="1490980"/>
                  </a:lnTo>
                  <a:lnTo>
                    <a:pt x="12238952" y="1486763"/>
                  </a:lnTo>
                  <a:lnTo>
                    <a:pt x="12231307" y="1485214"/>
                  </a:lnTo>
                  <a:lnTo>
                    <a:pt x="12223648" y="1486763"/>
                  </a:lnTo>
                  <a:lnTo>
                    <a:pt x="12217400" y="1490980"/>
                  </a:lnTo>
                  <a:lnTo>
                    <a:pt x="12213196" y="1497228"/>
                  </a:lnTo>
                  <a:lnTo>
                    <a:pt x="12211647" y="1504873"/>
                  </a:lnTo>
                  <a:lnTo>
                    <a:pt x="12213196" y="1512519"/>
                  </a:lnTo>
                  <a:lnTo>
                    <a:pt x="12217400" y="1518767"/>
                  </a:lnTo>
                  <a:lnTo>
                    <a:pt x="12223648" y="1522971"/>
                  </a:lnTo>
                  <a:lnTo>
                    <a:pt x="12231307" y="1524520"/>
                  </a:lnTo>
                  <a:lnTo>
                    <a:pt x="12238952" y="1522971"/>
                  </a:lnTo>
                  <a:lnTo>
                    <a:pt x="12245188" y="1518767"/>
                  </a:lnTo>
                  <a:lnTo>
                    <a:pt x="12249404" y="1512519"/>
                  </a:lnTo>
                  <a:lnTo>
                    <a:pt x="12250953" y="1504873"/>
                  </a:lnTo>
                  <a:close/>
                </a:path>
                <a:path w="14841219" h="10718800" extrusionOk="0">
                  <a:moveTo>
                    <a:pt x="12250953" y="1404785"/>
                  </a:moveTo>
                  <a:lnTo>
                    <a:pt x="12249404" y="1397127"/>
                  </a:lnTo>
                  <a:lnTo>
                    <a:pt x="12245188" y="1390878"/>
                  </a:lnTo>
                  <a:lnTo>
                    <a:pt x="12238939" y="1386674"/>
                  </a:lnTo>
                  <a:lnTo>
                    <a:pt x="12231294" y="1385125"/>
                  </a:lnTo>
                  <a:lnTo>
                    <a:pt x="12223648" y="1386674"/>
                  </a:lnTo>
                  <a:lnTo>
                    <a:pt x="12217400" y="1390878"/>
                  </a:lnTo>
                  <a:lnTo>
                    <a:pt x="12213184" y="1397127"/>
                  </a:lnTo>
                  <a:lnTo>
                    <a:pt x="12211647" y="1404785"/>
                  </a:lnTo>
                  <a:lnTo>
                    <a:pt x="12213184" y="1412417"/>
                  </a:lnTo>
                  <a:lnTo>
                    <a:pt x="12217400" y="1418666"/>
                  </a:lnTo>
                  <a:lnTo>
                    <a:pt x="12223648" y="1422882"/>
                  </a:lnTo>
                  <a:lnTo>
                    <a:pt x="12231294" y="1424419"/>
                  </a:lnTo>
                  <a:lnTo>
                    <a:pt x="12238939" y="1422882"/>
                  </a:lnTo>
                  <a:lnTo>
                    <a:pt x="12245188" y="1418666"/>
                  </a:lnTo>
                  <a:lnTo>
                    <a:pt x="12249404" y="1412417"/>
                  </a:lnTo>
                  <a:lnTo>
                    <a:pt x="12250953" y="1404785"/>
                  </a:lnTo>
                  <a:close/>
                </a:path>
                <a:path w="14841219" h="10718800" extrusionOk="0">
                  <a:moveTo>
                    <a:pt x="12250953" y="1304671"/>
                  </a:moveTo>
                  <a:lnTo>
                    <a:pt x="12249404" y="1297025"/>
                  </a:lnTo>
                  <a:lnTo>
                    <a:pt x="12245188" y="1290789"/>
                  </a:lnTo>
                  <a:lnTo>
                    <a:pt x="12238939" y="1286573"/>
                  </a:lnTo>
                  <a:lnTo>
                    <a:pt x="12231294" y="1285036"/>
                  </a:lnTo>
                  <a:lnTo>
                    <a:pt x="12223648" y="1286573"/>
                  </a:lnTo>
                  <a:lnTo>
                    <a:pt x="12217400" y="1290789"/>
                  </a:lnTo>
                  <a:lnTo>
                    <a:pt x="12213184" y="1297025"/>
                  </a:lnTo>
                  <a:lnTo>
                    <a:pt x="12211647" y="1304671"/>
                  </a:lnTo>
                  <a:lnTo>
                    <a:pt x="12213184" y="1312329"/>
                  </a:lnTo>
                  <a:lnTo>
                    <a:pt x="12217400" y="1318564"/>
                  </a:lnTo>
                  <a:lnTo>
                    <a:pt x="12223648" y="1322781"/>
                  </a:lnTo>
                  <a:lnTo>
                    <a:pt x="12231294" y="1324330"/>
                  </a:lnTo>
                  <a:lnTo>
                    <a:pt x="12238939" y="1322781"/>
                  </a:lnTo>
                  <a:lnTo>
                    <a:pt x="12245188" y="1318564"/>
                  </a:lnTo>
                  <a:lnTo>
                    <a:pt x="12249404" y="1312329"/>
                  </a:lnTo>
                  <a:lnTo>
                    <a:pt x="12250953" y="1304671"/>
                  </a:lnTo>
                  <a:close/>
                </a:path>
                <a:path w="14841219" h="10718800" extrusionOk="0">
                  <a:moveTo>
                    <a:pt x="12250953" y="1204582"/>
                  </a:moveTo>
                  <a:lnTo>
                    <a:pt x="12249404" y="1196936"/>
                  </a:lnTo>
                  <a:lnTo>
                    <a:pt x="12245188" y="1190688"/>
                  </a:lnTo>
                  <a:lnTo>
                    <a:pt x="12238952" y="1186484"/>
                  </a:lnTo>
                  <a:lnTo>
                    <a:pt x="12231307" y="1184935"/>
                  </a:lnTo>
                  <a:lnTo>
                    <a:pt x="12223648" y="1186484"/>
                  </a:lnTo>
                  <a:lnTo>
                    <a:pt x="12217400" y="1190688"/>
                  </a:lnTo>
                  <a:lnTo>
                    <a:pt x="12213196" y="1196936"/>
                  </a:lnTo>
                  <a:lnTo>
                    <a:pt x="12211647" y="1204582"/>
                  </a:lnTo>
                  <a:lnTo>
                    <a:pt x="12213196" y="1212227"/>
                  </a:lnTo>
                  <a:lnTo>
                    <a:pt x="12217400" y="1218476"/>
                  </a:lnTo>
                  <a:lnTo>
                    <a:pt x="12223648" y="1222692"/>
                  </a:lnTo>
                  <a:lnTo>
                    <a:pt x="12231307" y="1224229"/>
                  </a:lnTo>
                  <a:lnTo>
                    <a:pt x="12238952" y="1222692"/>
                  </a:lnTo>
                  <a:lnTo>
                    <a:pt x="12245188" y="1218476"/>
                  </a:lnTo>
                  <a:lnTo>
                    <a:pt x="12249404" y="1212227"/>
                  </a:lnTo>
                  <a:lnTo>
                    <a:pt x="12250953" y="1204582"/>
                  </a:lnTo>
                  <a:close/>
                </a:path>
                <a:path w="14841219" h="10718800" extrusionOk="0">
                  <a:moveTo>
                    <a:pt x="12250953" y="1104480"/>
                  </a:moveTo>
                  <a:lnTo>
                    <a:pt x="12249404" y="1096848"/>
                  </a:lnTo>
                  <a:lnTo>
                    <a:pt x="12245188" y="1090599"/>
                  </a:lnTo>
                  <a:lnTo>
                    <a:pt x="12238952" y="1086383"/>
                  </a:lnTo>
                  <a:lnTo>
                    <a:pt x="12231307" y="1084834"/>
                  </a:lnTo>
                  <a:lnTo>
                    <a:pt x="12223648" y="1086383"/>
                  </a:lnTo>
                  <a:lnTo>
                    <a:pt x="12217400" y="1090599"/>
                  </a:lnTo>
                  <a:lnTo>
                    <a:pt x="12213196" y="1096848"/>
                  </a:lnTo>
                  <a:lnTo>
                    <a:pt x="12211647" y="1104480"/>
                  </a:lnTo>
                  <a:lnTo>
                    <a:pt x="12213196" y="1112139"/>
                  </a:lnTo>
                  <a:lnTo>
                    <a:pt x="12217400" y="1118387"/>
                  </a:lnTo>
                  <a:lnTo>
                    <a:pt x="12223648" y="1122591"/>
                  </a:lnTo>
                  <a:lnTo>
                    <a:pt x="12231307" y="1124140"/>
                  </a:lnTo>
                  <a:lnTo>
                    <a:pt x="12238952" y="1122591"/>
                  </a:lnTo>
                  <a:lnTo>
                    <a:pt x="12245188" y="1118387"/>
                  </a:lnTo>
                  <a:lnTo>
                    <a:pt x="12249404" y="1112139"/>
                  </a:lnTo>
                  <a:lnTo>
                    <a:pt x="12250953" y="1104480"/>
                  </a:lnTo>
                  <a:close/>
                </a:path>
                <a:path w="14841219" h="10718800" extrusionOk="0">
                  <a:moveTo>
                    <a:pt x="12250953" y="1004392"/>
                  </a:moveTo>
                  <a:lnTo>
                    <a:pt x="12249404" y="996746"/>
                  </a:lnTo>
                  <a:lnTo>
                    <a:pt x="12245188" y="990498"/>
                  </a:lnTo>
                  <a:lnTo>
                    <a:pt x="12238952" y="986294"/>
                  </a:lnTo>
                  <a:lnTo>
                    <a:pt x="12231307" y="984745"/>
                  </a:lnTo>
                  <a:lnTo>
                    <a:pt x="12223648" y="986294"/>
                  </a:lnTo>
                  <a:lnTo>
                    <a:pt x="12217400" y="990498"/>
                  </a:lnTo>
                  <a:lnTo>
                    <a:pt x="12213196" y="996746"/>
                  </a:lnTo>
                  <a:lnTo>
                    <a:pt x="12211647" y="1004392"/>
                  </a:lnTo>
                  <a:lnTo>
                    <a:pt x="12213196" y="1012037"/>
                  </a:lnTo>
                  <a:lnTo>
                    <a:pt x="12217400" y="1018286"/>
                  </a:lnTo>
                  <a:lnTo>
                    <a:pt x="12223648" y="1022489"/>
                  </a:lnTo>
                  <a:lnTo>
                    <a:pt x="12231307" y="1024026"/>
                  </a:lnTo>
                  <a:lnTo>
                    <a:pt x="12238952" y="1022489"/>
                  </a:lnTo>
                  <a:lnTo>
                    <a:pt x="12245188" y="1018286"/>
                  </a:lnTo>
                  <a:lnTo>
                    <a:pt x="12249404" y="1012037"/>
                  </a:lnTo>
                  <a:lnTo>
                    <a:pt x="12250953" y="1004392"/>
                  </a:lnTo>
                  <a:close/>
                </a:path>
                <a:path w="14841219" h="10718800" extrusionOk="0">
                  <a:moveTo>
                    <a:pt x="12250953" y="904290"/>
                  </a:moveTo>
                  <a:lnTo>
                    <a:pt x="12249404" y="896645"/>
                  </a:lnTo>
                  <a:lnTo>
                    <a:pt x="12245188" y="890397"/>
                  </a:lnTo>
                  <a:lnTo>
                    <a:pt x="12238952" y="886193"/>
                  </a:lnTo>
                  <a:lnTo>
                    <a:pt x="12231307" y="884643"/>
                  </a:lnTo>
                  <a:lnTo>
                    <a:pt x="12223648" y="886193"/>
                  </a:lnTo>
                  <a:lnTo>
                    <a:pt x="12217400" y="890397"/>
                  </a:lnTo>
                  <a:lnTo>
                    <a:pt x="12213196" y="896645"/>
                  </a:lnTo>
                  <a:lnTo>
                    <a:pt x="12211647" y="904290"/>
                  </a:lnTo>
                  <a:lnTo>
                    <a:pt x="12213196" y="911936"/>
                  </a:lnTo>
                  <a:lnTo>
                    <a:pt x="12217400" y="918184"/>
                  </a:lnTo>
                  <a:lnTo>
                    <a:pt x="12223648" y="922401"/>
                  </a:lnTo>
                  <a:lnTo>
                    <a:pt x="12231307" y="923937"/>
                  </a:lnTo>
                  <a:lnTo>
                    <a:pt x="12238952" y="922401"/>
                  </a:lnTo>
                  <a:lnTo>
                    <a:pt x="12245188" y="918184"/>
                  </a:lnTo>
                  <a:lnTo>
                    <a:pt x="12249404" y="911936"/>
                  </a:lnTo>
                  <a:lnTo>
                    <a:pt x="12250953" y="904290"/>
                  </a:lnTo>
                  <a:close/>
                </a:path>
                <a:path w="14841219" h="10718800" extrusionOk="0">
                  <a:moveTo>
                    <a:pt x="12250953" y="804202"/>
                  </a:moveTo>
                  <a:lnTo>
                    <a:pt x="12249404" y="796556"/>
                  </a:lnTo>
                  <a:lnTo>
                    <a:pt x="12245188" y="790308"/>
                  </a:lnTo>
                  <a:lnTo>
                    <a:pt x="12238952" y="786091"/>
                  </a:lnTo>
                  <a:lnTo>
                    <a:pt x="12231307" y="784555"/>
                  </a:lnTo>
                  <a:lnTo>
                    <a:pt x="12223648" y="786091"/>
                  </a:lnTo>
                  <a:lnTo>
                    <a:pt x="12217400" y="790308"/>
                  </a:lnTo>
                  <a:lnTo>
                    <a:pt x="12213196" y="796556"/>
                  </a:lnTo>
                  <a:lnTo>
                    <a:pt x="12211647" y="804202"/>
                  </a:lnTo>
                  <a:lnTo>
                    <a:pt x="12213196" y="811847"/>
                  </a:lnTo>
                  <a:lnTo>
                    <a:pt x="12217400" y="818083"/>
                  </a:lnTo>
                  <a:lnTo>
                    <a:pt x="12223648" y="822299"/>
                  </a:lnTo>
                  <a:lnTo>
                    <a:pt x="12231307" y="823836"/>
                  </a:lnTo>
                  <a:lnTo>
                    <a:pt x="12238952" y="822299"/>
                  </a:lnTo>
                  <a:lnTo>
                    <a:pt x="12245188" y="818083"/>
                  </a:lnTo>
                  <a:lnTo>
                    <a:pt x="12249404" y="811847"/>
                  </a:lnTo>
                  <a:lnTo>
                    <a:pt x="12250953" y="804202"/>
                  </a:lnTo>
                  <a:close/>
                </a:path>
                <a:path w="14841219" h="10718800" extrusionOk="0">
                  <a:moveTo>
                    <a:pt x="12250953" y="704100"/>
                  </a:moveTo>
                  <a:lnTo>
                    <a:pt x="12249404" y="696455"/>
                  </a:lnTo>
                  <a:lnTo>
                    <a:pt x="12245188" y="690206"/>
                  </a:lnTo>
                  <a:lnTo>
                    <a:pt x="12238952" y="685990"/>
                  </a:lnTo>
                  <a:lnTo>
                    <a:pt x="12231307" y="684453"/>
                  </a:lnTo>
                  <a:lnTo>
                    <a:pt x="12223648" y="685990"/>
                  </a:lnTo>
                  <a:lnTo>
                    <a:pt x="12217400" y="690206"/>
                  </a:lnTo>
                  <a:lnTo>
                    <a:pt x="12213196" y="696455"/>
                  </a:lnTo>
                  <a:lnTo>
                    <a:pt x="12211647" y="704100"/>
                  </a:lnTo>
                  <a:lnTo>
                    <a:pt x="12213196" y="711746"/>
                  </a:lnTo>
                  <a:lnTo>
                    <a:pt x="12217400" y="717994"/>
                  </a:lnTo>
                  <a:lnTo>
                    <a:pt x="12223648" y="722210"/>
                  </a:lnTo>
                  <a:lnTo>
                    <a:pt x="12231307" y="723747"/>
                  </a:lnTo>
                  <a:lnTo>
                    <a:pt x="12238952" y="722210"/>
                  </a:lnTo>
                  <a:lnTo>
                    <a:pt x="12245188" y="717994"/>
                  </a:lnTo>
                  <a:lnTo>
                    <a:pt x="12249404" y="711746"/>
                  </a:lnTo>
                  <a:lnTo>
                    <a:pt x="12250953" y="704100"/>
                  </a:lnTo>
                  <a:close/>
                </a:path>
                <a:path w="14841219" h="10718800" extrusionOk="0">
                  <a:moveTo>
                    <a:pt x="12250953" y="603999"/>
                  </a:moveTo>
                  <a:lnTo>
                    <a:pt x="12249404" y="596353"/>
                  </a:lnTo>
                  <a:lnTo>
                    <a:pt x="12245188" y="590118"/>
                  </a:lnTo>
                  <a:lnTo>
                    <a:pt x="12238952" y="585901"/>
                  </a:lnTo>
                  <a:lnTo>
                    <a:pt x="12231307" y="584352"/>
                  </a:lnTo>
                  <a:lnTo>
                    <a:pt x="12223648" y="585901"/>
                  </a:lnTo>
                  <a:lnTo>
                    <a:pt x="12217400" y="590118"/>
                  </a:lnTo>
                  <a:lnTo>
                    <a:pt x="12213196" y="596353"/>
                  </a:lnTo>
                  <a:lnTo>
                    <a:pt x="12211647" y="603999"/>
                  </a:lnTo>
                  <a:lnTo>
                    <a:pt x="12213196" y="611657"/>
                  </a:lnTo>
                  <a:lnTo>
                    <a:pt x="12217400" y="617893"/>
                  </a:lnTo>
                  <a:lnTo>
                    <a:pt x="12223648" y="622109"/>
                  </a:lnTo>
                  <a:lnTo>
                    <a:pt x="12231307" y="623646"/>
                  </a:lnTo>
                  <a:lnTo>
                    <a:pt x="12238952" y="622109"/>
                  </a:lnTo>
                  <a:lnTo>
                    <a:pt x="12245188" y="617893"/>
                  </a:lnTo>
                  <a:lnTo>
                    <a:pt x="12249404" y="611657"/>
                  </a:lnTo>
                  <a:lnTo>
                    <a:pt x="12250953" y="603999"/>
                  </a:lnTo>
                  <a:close/>
                </a:path>
                <a:path w="14841219" h="10718800" extrusionOk="0">
                  <a:moveTo>
                    <a:pt x="12250953" y="503897"/>
                  </a:moveTo>
                  <a:lnTo>
                    <a:pt x="12249404" y="496252"/>
                  </a:lnTo>
                  <a:lnTo>
                    <a:pt x="12245188" y="490004"/>
                  </a:lnTo>
                  <a:lnTo>
                    <a:pt x="12238952" y="485800"/>
                  </a:lnTo>
                  <a:lnTo>
                    <a:pt x="12231307" y="484251"/>
                  </a:lnTo>
                  <a:lnTo>
                    <a:pt x="12223648" y="485800"/>
                  </a:lnTo>
                  <a:lnTo>
                    <a:pt x="12217400" y="490004"/>
                  </a:lnTo>
                  <a:lnTo>
                    <a:pt x="12213196" y="496252"/>
                  </a:lnTo>
                  <a:lnTo>
                    <a:pt x="12211647" y="503897"/>
                  </a:lnTo>
                  <a:lnTo>
                    <a:pt x="12213196" y="511556"/>
                  </a:lnTo>
                  <a:lnTo>
                    <a:pt x="12217400" y="517804"/>
                  </a:lnTo>
                  <a:lnTo>
                    <a:pt x="12223648" y="522008"/>
                  </a:lnTo>
                  <a:lnTo>
                    <a:pt x="12231307" y="523557"/>
                  </a:lnTo>
                  <a:lnTo>
                    <a:pt x="12238952" y="522008"/>
                  </a:lnTo>
                  <a:lnTo>
                    <a:pt x="12245188" y="517804"/>
                  </a:lnTo>
                  <a:lnTo>
                    <a:pt x="12249404" y="511556"/>
                  </a:lnTo>
                  <a:lnTo>
                    <a:pt x="12250953" y="503897"/>
                  </a:lnTo>
                  <a:close/>
                </a:path>
                <a:path w="14841219" h="10718800" extrusionOk="0">
                  <a:moveTo>
                    <a:pt x="12250953" y="403809"/>
                  </a:moveTo>
                  <a:lnTo>
                    <a:pt x="12249404" y="396163"/>
                  </a:lnTo>
                  <a:lnTo>
                    <a:pt x="12245188" y="389915"/>
                  </a:lnTo>
                  <a:lnTo>
                    <a:pt x="12238952" y="385699"/>
                  </a:lnTo>
                  <a:lnTo>
                    <a:pt x="12231307" y="384162"/>
                  </a:lnTo>
                  <a:lnTo>
                    <a:pt x="12223648" y="385699"/>
                  </a:lnTo>
                  <a:lnTo>
                    <a:pt x="12217400" y="389915"/>
                  </a:lnTo>
                  <a:lnTo>
                    <a:pt x="12213196" y="396163"/>
                  </a:lnTo>
                  <a:lnTo>
                    <a:pt x="12211647" y="403809"/>
                  </a:lnTo>
                  <a:lnTo>
                    <a:pt x="12213196" y="411454"/>
                  </a:lnTo>
                  <a:lnTo>
                    <a:pt x="12217400" y="417703"/>
                  </a:lnTo>
                  <a:lnTo>
                    <a:pt x="12223648" y="421919"/>
                  </a:lnTo>
                  <a:lnTo>
                    <a:pt x="12231307" y="423456"/>
                  </a:lnTo>
                  <a:lnTo>
                    <a:pt x="12238952" y="421919"/>
                  </a:lnTo>
                  <a:lnTo>
                    <a:pt x="12245188" y="417703"/>
                  </a:lnTo>
                  <a:lnTo>
                    <a:pt x="12249404" y="411454"/>
                  </a:lnTo>
                  <a:lnTo>
                    <a:pt x="12250953" y="403809"/>
                  </a:lnTo>
                  <a:close/>
                </a:path>
                <a:path w="14841219" h="10718800" extrusionOk="0">
                  <a:moveTo>
                    <a:pt x="12250953" y="303720"/>
                  </a:moveTo>
                  <a:lnTo>
                    <a:pt x="12249404" y="296075"/>
                  </a:lnTo>
                  <a:lnTo>
                    <a:pt x="12245188" y="289826"/>
                  </a:lnTo>
                  <a:lnTo>
                    <a:pt x="12238952" y="285623"/>
                  </a:lnTo>
                  <a:lnTo>
                    <a:pt x="12231307" y="284073"/>
                  </a:lnTo>
                  <a:lnTo>
                    <a:pt x="12223648" y="285623"/>
                  </a:lnTo>
                  <a:lnTo>
                    <a:pt x="12217400" y="289826"/>
                  </a:lnTo>
                  <a:lnTo>
                    <a:pt x="12213196" y="296075"/>
                  </a:lnTo>
                  <a:lnTo>
                    <a:pt x="12211647" y="303720"/>
                  </a:lnTo>
                  <a:lnTo>
                    <a:pt x="12213196" y="311365"/>
                  </a:lnTo>
                  <a:lnTo>
                    <a:pt x="12217400" y="317614"/>
                  </a:lnTo>
                  <a:lnTo>
                    <a:pt x="12223648" y="321818"/>
                  </a:lnTo>
                  <a:lnTo>
                    <a:pt x="12231307" y="323367"/>
                  </a:lnTo>
                  <a:lnTo>
                    <a:pt x="12238952" y="321818"/>
                  </a:lnTo>
                  <a:lnTo>
                    <a:pt x="12245188" y="317614"/>
                  </a:lnTo>
                  <a:lnTo>
                    <a:pt x="12249404" y="311365"/>
                  </a:lnTo>
                  <a:lnTo>
                    <a:pt x="12250953" y="303720"/>
                  </a:lnTo>
                  <a:close/>
                </a:path>
                <a:path w="14841219" h="10718800" extrusionOk="0">
                  <a:moveTo>
                    <a:pt x="12250953" y="203619"/>
                  </a:moveTo>
                  <a:lnTo>
                    <a:pt x="12249404" y="195973"/>
                  </a:lnTo>
                  <a:lnTo>
                    <a:pt x="12245188" y="189725"/>
                  </a:lnTo>
                  <a:lnTo>
                    <a:pt x="12238952" y="185521"/>
                  </a:lnTo>
                  <a:lnTo>
                    <a:pt x="12231307" y="183972"/>
                  </a:lnTo>
                  <a:lnTo>
                    <a:pt x="12223648" y="185521"/>
                  </a:lnTo>
                  <a:lnTo>
                    <a:pt x="12217400" y="189725"/>
                  </a:lnTo>
                  <a:lnTo>
                    <a:pt x="12213196" y="195973"/>
                  </a:lnTo>
                  <a:lnTo>
                    <a:pt x="12211647" y="203619"/>
                  </a:lnTo>
                  <a:lnTo>
                    <a:pt x="12213196" y="211277"/>
                  </a:lnTo>
                  <a:lnTo>
                    <a:pt x="12217400" y="217512"/>
                  </a:lnTo>
                  <a:lnTo>
                    <a:pt x="12223648" y="221729"/>
                  </a:lnTo>
                  <a:lnTo>
                    <a:pt x="12231307" y="223266"/>
                  </a:lnTo>
                  <a:lnTo>
                    <a:pt x="12238952" y="221729"/>
                  </a:lnTo>
                  <a:lnTo>
                    <a:pt x="12245188" y="217512"/>
                  </a:lnTo>
                  <a:lnTo>
                    <a:pt x="12249404" y="211277"/>
                  </a:lnTo>
                  <a:lnTo>
                    <a:pt x="12250953" y="203619"/>
                  </a:lnTo>
                  <a:close/>
                </a:path>
                <a:path w="14841219" h="10718800" extrusionOk="0">
                  <a:moveTo>
                    <a:pt x="12250953" y="103530"/>
                  </a:moveTo>
                  <a:lnTo>
                    <a:pt x="12249404" y="95872"/>
                  </a:lnTo>
                  <a:lnTo>
                    <a:pt x="12245188" y="89636"/>
                  </a:lnTo>
                  <a:lnTo>
                    <a:pt x="12238952" y="85420"/>
                  </a:lnTo>
                  <a:lnTo>
                    <a:pt x="12231307" y="83883"/>
                  </a:lnTo>
                  <a:lnTo>
                    <a:pt x="12223648" y="85420"/>
                  </a:lnTo>
                  <a:lnTo>
                    <a:pt x="12217400" y="89636"/>
                  </a:lnTo>
                  <a:lnTo>
                    <a:pt x="12213196" y="95872"/>
                  </a:lnTo>
                  <a:lnTo>
                    <a:pt x="12211647" y="103530"/>
                  </a:lnTo>
                  <a:lnTo>
                    <a:pt x="12213196" y="111175"/>
                  </a:lnTo>
                  <a:lnTo>
                    <a:pt x="12217400" y="117411"/>
                  </a:lnTo>
                  <a:lnTo>
                    <a:pt x="12223648" y="121627"/>
                  </a:lnTo>
                  <a:lnTo>
                    <a:pt x="12231307" y="123177"/>
                  </a:lnTo>
                  <a:lnTo>
                    <a:pt x="12238952" y="121627"/>
                  </a:lnTo>
                  <a:lnTo>
                    <a:pt x="12245188" y="117411"/>
                  </a:lnTo>
                  <a:lnTo>
                    <a:pt x="12249404" y="111175"/>
                  </a:lnTo>
                  <a:lnTo>
                    <a:pt x="12250953" y="103530"/>
                  </a:lnTo>
                  <a:close/>
                </a:path>
                <a:path w="14841219" h="10718800" extrusionOk="0">
                  <a:moveTo>
                    <a:pt x="12250953" y="3429"/>
                  </a:moveTo>
                  <a:lnTo>
                    <a:pt x="12250255" y="0"/>
                  </a:lnTo>
                  <a:lnTo>
                    <a:pt x="12212345" y="0"/>
                  </a:lnTo>
                  <a:lnTo>
                    <a:pt x="12211647" y="3429"/>
                  </a:lnTo>
                  <a:lnTo>
                    <a:pt x="12213196" y="11074"/>
                  </a:lnTo>
                  <a:lnTo>
                    <a:pt x="12217400" y="17322"/>
                  </a:lnTo>
                  <a:lnTo>
                    <a:pt x="12223648" y="21539"/>
                  </a:lnTo>
                  <a:lnTo>
                    <a:pt x="12231307" y="23075"/>
                  </a:lnTo>
                  <a:lnTo>
                    <a:pt x="12238952" y="21539"/>
                  </a:lnTo>
                  <a:lnTo>
                    <a:pt x="12245188" y="17322"/>
                  </a:lnTo>
                  <a:lnTo>
                    <a:pt x="12249404" y="11074"/>
                  </a:lnTo>
                  <a:lnTo>
                    <a:pt x="12250953" y="3429"/>
                  </a:lnTo>
                  <a:close/>
                </a:path>
                <a:path w="14841219" h="10718800" extrusionOk="0">
                  <a:moveTo>
                    <a:pt x="12324931" y="2951607"/>
                  </a:moveTo>
                  <a:lnTo>
                    <a:pt x="12323382" y="2943961"/>
                  </a:lnTo>
                  <a:lnTo>
                    <a:pt x="12319178" y="2937713"/>
                  </a:lnTo>
                  <a:lnTo>
                    <a:pt x="12312929" y="2933496"/>
                  </a:lnTo>
                  <a:lnTo>
                    <a:pt x="12305284" y="2931960"/>
                  </a:lnTo>
                  <a:lnTo>
                    <a:pt x="12297639" y="2933496"/>
                  </a:lnTo>
                  <a:lnTo>
                    <a:pt x="12291390" y="2937713"/>
                  </a:lnTo>
                  <a:lnTo>
                    <a:pt x="12287174" y="2943961"/>
                  </a:lnTo>
                  <a:lnTo>
                    <a:pt x="12285637" y="2951607"/>
                  </a:lnTo>
                  <a:lnTo>
                    <a:pt x="12287174" y="2959252"/>
                  </a:lnTo>
                  <a:lnTo>
                    <a:pt x="12291390" y="2965500"/>
                  </a:lnTo>
                  <a:lnTo>
                    <a:pt x="12297639" y="2969704"/>
                  </a:lnTo>
                  <a:lnTo>
                    <a:pt x="12305284" y="2971254"/>
                  </a:lnTo>
                  <a:lnTo>
                    <a:pt x="12312929" y="2969704"/>
                  </a:lnTo>
                  <a:lnTo>
                    <a:pt x="12319178" y="2965500"/>
                  </a:lnTo>
                  <a:lnTo>
                    <a:pt x="12323382" y="2959252"/>
                  </a:lnTo>
                  <a:lnTo>
                    <a:pt x="12324931" y="2951607"/>
                  </a:lnTo>
                  <a:close/>
                </a:path>
                <a:path w="14841219" h="10718800" extrusionOk="0">
                  <a:moveTo>
                    <a:pt x="12324931" y="2851518"/>
                  </a:moveTo>
                  <a:lnTo>
                    <a:pt x="12323382" y="2843873"/>
                  </a:lnTo>
                  <a:lnTo>
                    <a:pt x="12319178" y="2837624"/>
                  </a:lnTo>
                  <a:lnTo>
                    <a:pt x="12312929" y="2833408"/>
                  </a:lnTo>
                  <a:lnTo>
                    <a:pt x="12305284" y="2831858"/>
                  </a:lnTo>
                  <a:lnTo>
                    <a:pt x="12297639" y="2833408"/>
                  </a:lnTo>
                  <a:lnTo>
                    <a:pt x="12291390" y="2837624"/>
                  </a:lnTo>
                  <a:lnTo>
                    <a:pt x="12287174" y="2843873"/>
                  </a:lnTo>
                  <a:lnTo>
                    <a:pt x="12285637" y="2851518"/>
                  </a:lnTo>
                  <a:lnTo>
                    <a:pt x="12287174" y="2859163"/>
                  </a:lnTo>
                  <a:lnTo>
                    <a:pt x="12291390" y="2865412"/>
                  </a:lnTo>
                  <a:lnTo>
                    <a:pt x="12297639" y="2869615"/>
                  </a:lnTo>
                  <a:lnTo>
                    <a:pt x="12305284" y="2871165"/>
                  </a:lnTo>
                  <a:lnTo>
                    <a:pt x="12312929" y="2869615"/>
                  </a:lnTo>
                  <a:lnTo>
                    <a:pt x="12319178" y="2865412"/>
                  </a:lnTo>
                  <a:lnTo>
                    <a:pt x="12323382" y="2859163"/>
                  </a:lnTo>
                  <a:lnTo>
                    <a:pt x="12324931" y="2851518"/>
                  </a:lnTo>
                  <a:close/>
                </a:path>
                <a:path w="14841219" h="10718800" extrusionOk="0">
                  <a:moveTo>
                    <a:pt x="12324931" y="1350073"/>
                  </a:moveTo>
                  <a:lnTo>
                    <a:pt x="12323382" y="1342428"/>
                  </a:lnTo>
                  <a:lnTo>
                    <a:pt x="12319178" y="1336179"/>
                  </a:lnTo>
                  <a:lnTo>
                    <a:pt x="12312929" y="1331963"/>
                  </a:lnTo>
                  <a:lnTo>
                    <a:pt x="12305284" y="1330426"/>
                  </a:lnTo>
                  <a:lnTo>
                    <a:pt x="12297639" y="1331963"/>
                  </a:lnTo>
                  <a:lnTo>
                    <a:pt x="12291390" y="1336179"/>
                  </a:lnTo>
                  <a:lnTo>
                    <a:pt x="12287174" y="1342428"/>
                  </a:lnTo>
                  <a:lnTo>
                    <a:pt x="12285637" y="1350073"/>
                  </a:lnTo>
                  <a:lnTo>
                    <a:pt x="12287174" y="1357718"/>
                  </a:lnTo>
                  <a:lnTo>
                    <a:pt x="12291390" y="1363967"/>
                  </a:lnTo>
                  <a:lnTo>
                    <a:pt x="12297639" y="1368171"/>
                  </a:lnTo>
                  <a:lnTo>
                    <a:pt x="12305284" y="1369720"/>
                  </a:lnTo>
                  <a:lnTo>
                    <a:pt x="12312929" y="1368171"/>
                  </a:lnTo>
                  <a:lnTo>
                    <a:pt x="12319178" y="1363967"/>
                  </a:lnTo>
                  <a:lnTo>
                    <a:pt x="12323382" y="1357718"/>
                  </a:lnTo>
                  <a:lnTo>
                    <a:pt x="12324931" y="1350073"/>
                  </a:lnTo>
                  <a:close/>
                </a:path>
                <a:path w="14841219" h="10718800" extrusionOk="0">
                  <a:moveTo>
                    <a:pt x="12324931" y="1249972"/>
                  </a:moveTo>
                  <a:lnTo>
                    <a:pt x="12323382" y="1242326"/>
                  </a:lnTo>
                  <a:lnTo>
                    <a:pt x="12319178" y="1236078"/>
                  </a:lnTo>
                  <a:lnTo>
                    <a:pt x="12312929" y="1231861"/>
                  </a:lnTo>
                  <a:lnTo>
                    <a:pt x="12305284" y="1230325"/>
                  </a:lnTo>
                  <a:lnTo>
                    <a:pt x="12297639" y="1231861"/>
                  </a:lnTo>
                  <a:lnTo>
                    <a:pt x="12291390" y="1236078"/>
                  </a:lnTo>
                  <a:lnTo>
                    <a:pt x="12287174" y="1242326"/>
                  </a:lnTo>
                  <a:lnTo>
                    <a:pt x="12285637" y="1249972"/>
                  </a:lnTo>
                  <a:lnTo>
                    <a:pt x="12287174" y="1257617"/>
                  </a:lnTo>
                  <a:lnTo>
                    <a:pt x="12291390" y="1263865"/>
                  </a:lnTo>
                  <a:lnTo>
                    <a:pt x="12297639" y="1268082"/>
                  </a:lnTo>
                  <a:lnTo>
                    <a:pt x="12305284" y="1269619"/>
                  </a:lnTo>
                  <a:lnTo>
                    <a:pt x="12312929" y="1268082"/>
                  </a:lnTo>
                  <a:lnTo>
                    <a:pt x="12319178" y="1263865"/>
                  </a:lnTo>
                  <a:lnTo>
                    <a:pt x="12323382" y="1257617"/>
                  </a:lnTo>
                  <a:lnTo>
                    <a:pt x="12324931" y="1249972"/>
                  </a:lnTo>
                  <a:close/>
                </a:path>
                <a:path w="14841219" h="10718800" extrusionOk="0">
                  <a:moveTo>
                    <a:pt x="12324944" y="3652278"/>
                  </a:moveTo>
                  <a:lnTo>
                    <a:pt x="12323394" y="3644633"/>
                  </a:lnTo>
                  <a:lnTo>
                    <a:pt x="12319191" y="3638397"/>
                  </a:lnTo>
                  <a:lnTo>
                    <a:pt x="12312942" y="3634181"/>
                  </a:lnTo>
                  <a:lnTo>
                    <a:pt x="12305297" y="3632644"/>
                  </a:lnTo>
                  <a:lnTo>
                    <a:pt x="12297639" y="3634181"/>
                  </a:lnTo>
                  <a:lnTo>
                    <a:pt x="12291403" y="3638397"/>
                  </a:lnTo>
                  <a:lnTo>
                    <a:pt x="12287187" y="3644633"/>
                  </a:lnTo>
                  <a:lnTo>
                    <a:pt x="12285650" y="3652278"/>
                  </a:lnTo>
                  <a:lnTo>
                    <a:pt x="12287187" y="3659924"/>
                  </a:lnTo>
                  <a:lnTo>
                    <a:pt x="12291403" y="3666172"/>
                  </a:lnTo>
                  <a:lnTo>
                    <a:pt x="12297639" y="3670389"/>
                  </a:lnTo>
                  <a:lnTo>
                    <a:pt x="12305297" y="3671925"/>
                  </a:lnTo>
                  <a:lnTo>
                    <a:pt x="12312942" y="3670389"/>
                  </a:lnTo>
                  <a:lnTo>
                    <a:pt x="12319191" y="3666172"/>
                  </a:lnTo>
                  <a:lnTo>
                    <a:pt x="12323394" y="3659924"/>
                  </a:lnTo>
                  <a:lnTo>
                    <a:pt x="12324944" y="3652278"/>
                  </a:lnTo>
                  <a:close/>
                </a:path>
                <a:path w="14841219" h="10718800" extrusionOk="0">
                  <a:moveTo>
                    <a:pt x="12324944" y="3552190"/>
                  </a:moveTo>
                  <a:lnTo>
                    <a:pt x="12323394" y="3544544"/>
                  </a:lnTo>
                  <a:lnTo>
                    <a:pt x="12319191" y="3538296"/>
                  </a:lnTo>
                  <a:lnTo>
                    <a:pt x="12312942" y="3534079"/>
                  </a:lnTo>
                  <a:lnTo>
                    <a:pt x="12305297" y="3532530"/>
                  </a:lnTo>
                  <a:lnTo>
                    <a:pt x="12297639" y="3534079"/>
                  </a:lnTo>
                  <a:lnTo>
                    <a:pt x="12291403" y="3538296"/>
                  </a:lnTo>
                  <a:lnTo>
                    <a:pt x="12287187" y="3544544"/>
                  </a:lnTo>
                  <a:lnTo>
                    <a:pt x="12285650" y="3552190"/>
                  </a:lnTo>
                  <a:lnTo>
                    <a:pt x="12287187" y="3559835"/>
                  </a:lnTo>
                  <a:lnTo>
                    <a:pt x="12291403" y="3566071"/>
                  </a:lnTo>
                  <a:lnTo>
                    <a:pt x="12297639" y="3570287"/>
                  </a:lnTo>
                  <a:lnTo>
                    <a:pt x="12305297" y="3571824"/>
                  </a:lnTo>
                  <a:lnTo>
                    <a:pt x="12312942" y="3570287"/>
                  </a:lnTo>
                  <a:lnTo>
                    <a:pt x="12319191" y="3566071"/>
                  </a:lnTo>
                  <a:lnTo>
                    <a:pt x="12323394" y="3559835"/>
                  </a:lnTo>
                  <a:lnTo>
                    <a:pt x="12324944" y="3552190"/>
                  </a:lnTo>
                  <a:close/>
                </a:path>
                <a:path w="14841219" h="10718800" extrusionOk="0">
                  <a:moveTo>
                    <a:pt x="12324944" y="3452088"/>
                  </a:moveTo>
                  <a:lnTo>
                    <a:pt x="12323394" y="3444443"/>
                  </a:lnTo>
                  <a:lnTo>
                    <a:pt x="12319191" y="3438194"/>
                  </a:lnTo>
                  <a:lnTo>
                    <a:pt x="12312942" y="3433991"/>
                  </a:lnTo>
                  <a:lnTo>
                    <a:pt x="12305297" y="3432441"/>
                  </a:lnTo>
                  <a:lnTo>
                    <a:pt x="12297639" y="3433991"/>
                  </a:lnTo>
                  <a:lnTo>
                    <a:pt x="12291403" y="3438194"/>
                  </a:lnTo>
                  <a:lnTo>
                    <a:pt x="12287187" y="3444443"/>
                  </a:lnTo>
                  <a:lnTo>
                    <a:pt x="12285650" y="3452088"/>
                  </a:lnTo>
                  <a:lnTo>
                    <a:pt x="12287187" y="3459734"/>
                  </a:lnTo>
                  <a:lnTo>
                    <a:pt x="12291403" y="3465982"/>
                  </a:lnTo>
                  <a:lnTo>
                    <a:pt x="12297639" y="3470186"/>
                  </a:lnTo>
                  <a:lnTo>
                    <a:pt x="12305297" y="3471735"/>
                  </a:lnTo>
                  <a:lnTo>
                    <a:pt x="12312942" y="3470186"/>
                  </a:lnTo>
                  <a:lnTo>
                    <a:pt x="12319191" y="3465982"/>
                  </a:lnTo>
                  <a:lnTo>
                    <a:pt x="12323394" y="3459734"/>
                  </a:lnTo>
                  <a:lnTo>
                    <a:pt x="12324944" y="3452088"/>
                  </a:lnTo>
                  <a:close/>
                </a:path>
                <a:path w="14841219" h="10718800" extrusionOk="0">
                  <a:moveTo>
                    <a:pt x="12324944" y="3351987"/>
                  </a:moveTo>
                  <a:lnTo>
                    <a:pt x="12323394" y="3344341"/>
                  </a:lnTo>
                  <a:lnTo>
                    <a:pt x="12319191" y="3338106"/>
                  </a:lnTo>
                  <a:lnTo>
                    <a:pt x="12312942" y="3333889"/>
                  </a:lnTo>
                  <a:lnTo>
                    <a:pt x="12305297" y="3332340"/>
                  </a:lnTo>
                  <a:lnTo>
                    <a:pt x="12297639" y="3333889"/>
                  </a:lnTo>
                  <a:lnTo>
                    <a:pt x="12291403" y="3338106"/>
                  </a:lnTo>
                  <a:lnTo>
                    <a:pt x="12287187" y="3344341"/>
                  </a:lnTo>
                  <a:lnTo>
                    <a:pt x="12285650" y="3351987"/>
                  </a:lnTo>
                  <a:lnTo>
                    <a:pt x="12287187" y="3359645"/>
                  </a:lnTo>
                  <a:lnTo>
                    <a:pt x="12291403" y="3365893"/>
                  </a:lnTo>
                  <a:lnTo>
                    <a:pt x="12297639" y="3370097"/>
                  </a:lnTo>
                  <a:lnTo>
                    <a:pt x="12305297" y="3371646"/>
                  </a:lnTo>
                  <a:lnTo>
                    <a:pt x="12312942" y="3370097"/>
                  </a:lnTo>
                  <a:lnTo>
                    <a:pt x="12319191" y="3365893"/>
                  </a:lnTo>
                  <a:lnTo>
                    <a:pt x="12323394" y="3359645"/>
                  </a:lnTo>
                  <a:lnTo>
                    <a:pt x="12324944" y="3351987"/>
                  </a:lnTo>
                  <a:close/>
                </a:path>
                <a:path w="14841219" h="10718800" extrusionOk="0">
                  <a:moveTo>
                    <a:pt x="12324944" y="3251898"/>
                  </a:moveTo>
                  <a:lnTo>
                    <a:pt x="12323394" y="3244253"/>
                  </a:lnTo>
                  <a:lnTo>
                    <a:pt x="12319191" y="3238004"/>
                  </a:lnTo>
                  <a:lnTo>
                    <a:pt x="12312942" y="3233788"/>
                  </a:lnTo>
                  <a:lnTo>
                    <a:pt x="12305297" y="3232251"/>
                  </a:lnTo>
                  <a:lnTo>
                    <a:pt x="12297639" y="3233788"/>
                  </a:lnTo>
                  <a:lnTo>
                    <a:pt x="12291403" y="3238004"/>
                  </a:lnTo>
                  <a:lnTo>
                    <a:pt x="12287187" y="3244253"/>
                  </a:lnTo>
                  <a:lnTo>
                    <a:pt x="12285650" y="3251898"/>
                  </a:lnTo>
                  <a:lnTo>
                    <a:pt x="12287187" y="3259544"/>
                  </a:lnTo>
                  <a:lnTo>
                    <a:pt x="12291403" y="3265792"/>
                  </a:lnTo>
                  <a:lnTo>
                    <a:pt x="12297639" y="3269996"/>
                  </a:lnTo>
                  <a:lnTo>
                    <a:pt x="12305297" y="3271532"/>
                  </a:lnTo>
                  <a:lnTo>
                    <a:pt x="12312942" y="3269996"/>
                  </a:lnTo>
                  <a:lnTo>
                    <a:pt x="12319191" y="3265792"/>
                  </a:lnTo>
                  <a:lnTo>
                    <a:pt x="12323394" y="3259544"/>
                  </a:lnTo>
                  <a:lnTo>
                    <a:pt x="12324944" y="3251898"/>
                  </a:lnTo>
                  <a:close/>
                </a:path>
                <a:path w="14841219" h="10718800" extrusionOk="0">
                  <a:moveTo>
                    <a:pt x="12324944" y="3151797"/>
                  </a:moveTo>
                  <a:lnTo>
                    <a:pt x="12323394" y="3144151"/>
                  </a:lnTo>
                  <a:lnTo>
                    <a:pt x="12319191" y="3137903"/>
                  </a:lnTo>
                  <a:lnTo>
                    <a:pt x="12312942" y="3133699"/>
                  </a:lnTo>
                  <a:lnTo>
                    <a:pt x="12305297" y="3132150"/>
                  </a:lnTo>
                  <a:lnTo>
                    <a:pt x="12297639" y="3133699"/>
                  </a:lnTo>
                  <a:lnTo>
                    <a:pt x="12291403" y="3137903"/>
                  </a:lnTo>
                  <a:lnTo>
                    <a:pt x="12287187" y="3144151"/>
                  </a:lnTo>
                  <a:lnTo>
                    <a:pt x="12285650" y="3151797"/>
                  </a:lnTo>
                  <a:lnTo>
                    <a:pt x="12287187" y="3159442"/>
                  </a:lnTo>
                  <a:lnTo>
                    <a:pt x="12291403" y="3165691"/>
                  </a:lnTo>
                  <a:lnTo>
                    <a:pt x="12297639" y="3169907"/>
                  </a:lnTo>
                  <a:lnTo>
                    <a:pt x="12305297" y="3171456"/>
                  </a:lnTo>
                  <a:lnTo>
                    <a:pt x="12312942" y="3169907"/>
                  </a:lnTo>
                  <a:lnTo>
                    <a:pt x="12319191" y="3165691"/>
                  </a:lnTo>
                  <a:lnTo>
                    <a:pt x="12323394" y="3159442"/>
                  </a:lnTo>
                  <a:lnTo>
                    <a:pt x="12324944" y="3151797"/>
                  </a:lnTo>
                  <a:close/>
                </a:path>
                <a:path w="14841219" h="10718800" extrusionOk="0">
                  <a:moveTo>
                    <a:pt x="12324944" y="3051708"/>
                  </a:moveTo>
                  <a:lnTo>
                    <a:pt x="12323394" y="3044050"/>
                  </a:lnTo>
                  <a:lnTo>
                    <a:pt x="12319191" y="3037802"/>
                  </a:lnTo>
                  <a:lnTo>
                    <a:pt x="12312942" y="3033598"/>
                  </a:lnTo>
                  <a:lnTo>
                    <a:pt x="12305297" y="3032048"/>
                  </a:lnTo>
                  <a:lnTo>
                    <a:pt x="12297639" y="3033598"/>
                  </a:lnTo>
                  <a:lnTo>
                    <a:pt x="12291403" y="3037802"/>
                  </a:lnTo>
                  <a:lnTo>
                    <a:pt x="12287187" y="3044050"/>
                  </a:lnTo>
                  <a:lnTo>
                    <a:pt x="12285650" y="3051708"/>
                  </a:lnTo>
                  <a:lnTo>
                    <a:pt x="12287187" y="3059353"/>
                  </a:lnTo>
                  <a:lnTo>
                    <a:pt x="12291403" y="3065589"/>
                  </a:lnTo>
                  <a:lnTo>
                    <a:pt x="12297639" y="3069806"/>
                  </a:lnTo>
                  <a:lnTo>
                    <a:pt x="12305297" y="3071342"/>
                  </a:lnTo>
                  <a:lnTo>
                    <a:pt x="12312942" y="3069806"/>
                  </a:lnTo>
                  <a:lnTo>
                    <a:pt x="12319191" y="3065589"/>
                  </a:lnTo>
                  <a:lnTo>
                    <a:pt x="12323394" y="3059353"/>
                  </a:lnTo>
                  <a:lnTo>
                    <a:pt x="12324944" y="3051708"/>
                  </a:lnTo>
                  <a:close/>
                </a:path>
                <a:path w="14841219" h="10718800" extrusionOk="0">
                  <a:moveTo>
                    <a:pt x="12324944" y="2751417"/>
                  </a:moveTo>
                  <a:lnTo>
                    <a:pt x="12323394" y="2743771"/>
                  </a:lnTo>
                  <a:lnTo>
                    <a:pt x="12319178" y="2737523"/>
                  </a:lnTo>
                  <a:lnTo>
                    <a:pt x="12312942" y="2733319"/>
                  </a:lnTo>
                  <a:lnTo>
                    <a:pt x="12305297" y="2731770"/>
                  </a:lnTo>
                  <a:lnTo>
                    <a:pt x="12297639" y="2733319"/>
                  </a:lnTo>
                  <a:lnTo>
                    <a:pt x="12291403" y="2737523"/>
                  </a:lnTo>
                  <a:lnTo>
                    <a:pt x="12287187" y="2743771"/>
                  </a:lnTo>
                  <a:lnTo>
                    <a:pt x="12285650" y="2751417"/>
                  </a:lnTo>
                  <a:lnTo>
                    <a:pt x="12287187" y="2759062"/>
                  </a:lnTo>
                  <a:lnTo>
                    <a:pt x="12291403" y="2765310"/>
                  </a:lnTo>
                  <a:lnTo>
                    <a:pt x="12297639" y="2769514"/>
                  </a:lnTo>
                  <a:lnTo>
                    <a:pt x="12305297" y="2771063"/>
                  </a:lnTo>
                  <a:lnTo>
                    <a:pt x="12312942" y="2769514"/>
                  </a:lnTo>
                  <a:lnTo>
                    <a:pt x="12319178" y="2765310"/>
                  </a:lnTo>
                  <a:lnTo>
                    <a:pt x="12323394" y="2759062"/>
                  </a:lnTo>
                  <a:lnTo>
                    <a:pt x="12324944" y="2751417"/>
                  </a:lnTo>
                  <a:close/>
                </a:path>
                <a:path w="14841219" h="10718800" extrusionOk="0">
                  <a:moveTo>
                    <a:pt x="12324944" y="2651315"/>
                  </a:moveTo>
                  <a:lnTo>
                    <a:pt x="12323394" y="2643670"/>
                  </a:lnTo>
                  <a:lnTo>
                    <a:pt x="12319178" y="2637421"/>
                  </a:lnTo>
                  <a:lnTo>
                    <a:pt x="12312942" y="2633218"/>
                  </a:lnTo>
                  <a:lnTo>
                    <a:pt x="12305297" y="2631668"/>
                  </a:lnTo>
                  <a:lnTo>
                    <a:pt x="12297639" y="2633218"/>
                  </a:lnTo>
                  <a:lnTo>
                    <a:pt x="12291403" y="2637421"/>
                  </a:lnTo>
                  <a:lnTo>
                    <a:pt x="12287187" y="2643670"/>
                  </a:lnTo>
                  <a:lnTo>
                    <a:pt x="12285650" y="2651315"/>
                  </a:lnTo>
                  <a:lnTo>
                    <a:pt x="12287187" y="2658961"/>
                  </a:lnTo>
                  <a:lnTo>
                    <a:pt x="12291403" y="2665209"/>
                  </a:lnTo>
                  <a:lnTo>
                    <a:pt x="12297639" y="2669425"/>
                  </a:lnTo>
                  <a:lnTo>
                    <a:pt x="12305297" y="2670962"/>
                  </a:lnTo>
                  <a:lnTo>
                    <a:pt x="12312942" y="2669425"/>
                  </a:lnTo>
                  <a:lnTo>
                    <a:pt x="12319178" y="2665209"/>
                  </a:lnTo>
                  <a:lnTo>
                    <a:pt x="12323394" y="2658961"/>
                  </a:lnTo>
                  <a:lnTo>
                    <a:pt x="12324944" y="2651315"/>
                  </a:lnTo>
                  <a:close/>
                </a:path>
                <a:path w="14841219" h="10718800" extrusionOk="0">
                  <a:moveTo>
                    <a:pt x="12324944" y="2551226"/>
                  </a:moveTo>
                  <a:lnTo>
                    <a:pt x="12323394" y="2543581"/>
                  </a:lnTo>
                  <a:lnTo>
                    <a:pt x="12319178" y="2537333"/>
                  </a:lnTo>
                  <a:lnTo>
                    <a:pt x="12312942" y="2533116"/>
                  </a:lnTo>
                  <a:lnTo>
                    <a:pt x="12305297" y="2531567"/>
                  </a:lnTo>
                  <a:lnTo>
                    <a:pt x="12297639" y="2533116"/>
                  </a:lnTo>
                  <a:lnTo>
                    <a:pt x="12291403" y="2537333"/>
                  </a:lnTo>
                  <a:lnTo>
                    <a:pt x="12287187" y="2543581"/>
                  </a:lnTo>
                  <a:lnTo>
                    <a:pt x="12285650" y="2551226"/>
                  </a:lnTo>
                  <a:lnTo>
                    <a:pt x="12287187" y="2558872"/>
                  </a:lnTo>
                  <a:lnTo>
                    <a:pt x="12291403" y="2565108"/>
                  </a:lnTo>
                  <a:lnTo>
                    <a:pt x="12297639" y="2569324"/>
                  </a:lnTo>
                  <a:lnTo>
                    <a:pt x="12305297" y="2570861"/>
                  </a:lnTo>
                  <a:lnTo>
                    <a:pt x="12312942" y="2569324"/>
                  </a:lnTo>
                  <a:lnTo>
                    <a:pt x="12319178" y="2565108"/>
                  </a:lnTo>
                  <a:lnTo>
                    <a:pt x="12323394" y="2558872"/>
                  </a:lnTo>
                  <a:lnTo>
                    <a:pt x="12324944" y="2551226"/>
                  </a:lnTo>
                  <a:close/>
                </a:path>
                <a:path w="14841219" h="10718800" extrusionOk="0">
                  <a:moveTo>
                    <a:pt x="12324944" y="2451125"/>
                  </a:moveTo>
                  <a:lnTo>
                    <a:pt x="12323394" y="2443480"/>
                  </a:lnTo>
                  <a:lnTo>
                    <a:pt x="12319178" y="2437231"/>
                  </a:lnTo>
                  <a:lnTo>
                    <a:pt x="12312942" y="2433028"/>
                  </a:lnTo>
                  <a:lnTo>
                    <a:pt x="12305297" y="2431478"/>
                  </a:lnTo>
                  <a:lnTo>
                    <a:pt x="12297639" y="2433028"/>
                  </a:lnTo>
                  <a:lnTo>
                    <a:pt x="12291403" y="2437231"/>
                  </a:lnTo>
                  <a:lnTo>
                    <a:pt x="12287187" y="2443480"/>
                  </a:lnTo>
                  <a:lnTo>
                    <a:pt x="12285650" y="2451125"/>
                  </a:lnTo>
                  <a:lnTo>
                    <a:pt x="12287187" y="2458783"/>
                  </a:lnTo>
                  <a:lnTo>
                    <a:pt x="12291403" y="2465019"/>
                  </a:lnTo>
                  <a:lnTo>
                    <a:pt x="12297639" y="2469235"/>
                  </a:lnTo>
                  <a:lnTo>
                    <a:pt x="12305297" y="2470772"/>
                  </a:lnTo>
                  <a:lnTo>
                    <a:pt x="12312942" y="2469235"/>
                  </a:lnTo>
                  <a:lnTo>
                    <a:pt x="12319178" y="2465019"/>
                  </a:lnTo>
                  <a:lnTo>
                    <a:pt x="12323394" y="2458783"/>
                  </a:lnTo>
                  <a:lnTo>
                    <a:pt x="12324944" y="2451125"/>
                  </a:lnTo>
                  <a:close/>
                </a:path>
                <a:path w="14841219" h="10718800" extrusionOk="0">
                  <a:moveTo>
                    <a:pt x="12324944" y="2351024"/>
                  </a:moveTo>
                  <a:lnTo>
                    <a:pt x="12323394" y="2343378"/>
                  </a:lnTo>
                  <a:lnTo>
                    <a:pt x="12319178" y="2337130"/>
                  </a:lnTo>
                  <a:lnTo>
                    <a:pt x="12312942" y="2332926"/>
                  </a:lnTo>
                  <a:lnTo>
                    <a:pt x="12305297" y="2331377"/>
                  </a:lnTo>
                  <a:lnTo>
                    <a:pt x="12297639" y="2332926"/>
                  </a:lnTo>
                  <a:lnTo>
                    <a:pt x="12291403" y="2337130"/>
                  </a:lnTo>
                  <a:lnTo>
                    <a:pt x="12287187" y="2343378"/>
                  </a:lnTo>
                  <a:lnTo>
                    <a:pt x="12285650" y="2351024"/>
                  </a:lnTo>
                  <a:lnTo>
                    <a:pt x="12287187" y="2358682"/>
                  </a:lnTo>
                  <a:lnTo>
                    <a:pt x="12291403" y="2364917"/>
                  </a:lnTo>
                  <a:lnTo>
                    <a:pt x="12297639" y="2369134"/>
                  </a:lnTo>
                  <a:lnTo>
                    <a:pt x="12305297" y="2370683"/>
                  </a:lnTo>
                  <a:lnTo>
                    <a:pt x="12312942" y="2369134"/>
                  </a:lnTo>
                  <a:lnTo>
                    <a:pt x="12319178" y="2364917"/>
                  </a:lnTo>
                  <a:lnTo>
                    <a:pt x="12323394" y="2358682"/>
                  </a:lnTo>
                  <a:lnTo>
                    <a:pt x="12324944" y="2351024"/>
                  </a:lnTo>
                  <a:close/>
                </a:path>
                <a:path w="14841219" h="10718800" extrusionOk="0">
                  <a:moveTo>
                    <a:pt x="12324944" y="2250935"/>
                  </a:moveTo>
                  <a:lnTo>
                    <a:pt x="12323394" y="2243290"/>
                  </a:lnTo>
                  <a:lnTo>
                    <a:pt x="12319178" y="2237041"/>
                  </a:lnTo>
                  <a:lnTo>
                    <a:pt x="12312942" y="2232837"/>
                  </a:lnTo>
                  <a:lnTo>
                    <a:pt x="12305297" y="2231288"/>
                  </a:lnTo>
                  <a:lnTo>
                    <a:pt x="12297639" y="2232837"/>
                  </a:lnTo>
                  <a:lnTo>
                    <a:pt x="12291403" y="2237041"/>
                  </a:lnTo>
                  <a:lnTo>
                    <a:pt x="12287187" y="2243290"/>
                  </a:lnTo>
                  <a:lnTo>
                    <a:pt x="12285650" y="2250935"/>
                  </a:lnTo>
                  <a:lnTo>
                    <a:pt x="12287187" y="2258580"/>
                  </a:lnTo>
                  <a:lnTo>
                    <a:pt x="12291403" y="2264829"/>
                  </a:lnTo>
                  <a:lnTo>
                    <a:pt x="12297639" y="2269045"/>
                  </a:lnTo>
                  <a:lnTo>
                    <a:pt x="12305297" y="2270595"/>
                  </a:lnTo>
                  <a:lnTo>
                    <a:pt x="12312942" y="2269045"/>
                  </a:lnTo>
                  <a:lnTo>
                    <a:pt x="12319178" y="2264829"/>
                  </a:lnTo>
                  <a:lnTo>
                    <a:pt x="12323394" y="2258580"/>
                  </a:lnTo>
                  <a:lnTo>
                    <a:pt x="12324944" y="2250935"/>
                  </a:lnTo>
                  <a:close/>
                </a:path>
                <a:path w="14841219" h="10718800" extrusionOk="0">
                  <a:moveTo>
                    <a:pt x="12324944" y="2150834"/>
                  </a:moveTo>
                  <a:lnTo>
                    <a:pt x="12323394" y="2143188"/>
                  </a:lnTo>
                  <a:lnTo>
                    <a:pt x="12319178" y="2136952"/>
                  </a:lnTo>
                  <a:lnTo>
                    <a:pt x="12312942" y="2132736"/>
                  </a:lnTo>
                  <a:lnTo>
                    <a:pt x="12305297" y="2131199"/>
                  </a:lnTo>
                  <a:lnTo>
                    <a:pt x="12297639" y="2132736"/>
                  </a:lnTo>
                  <a:lnTo>
                    <a:pt x="12291403" y="2136952"/>
                  </a:lnTo>
                  <a:lnTo>
                    <a:pt x="12287187" y="2143188"/>
                  </a:lnTo>
                  <a:lnTo>
                    <a:pt x="12285650" y="2150834"/>
                  </a:lnTo>
                  <a:lnTo>
                    <a:pt x="12287187" y="2158492"/>
                  </a:lnTo>
                  <a:lnTo>
                    <a:pt x="12291403" y="2164740"/>
                  </a:lnTo>
                  <a:lnTo>
                    <a:pt x="12297639" y="2168944"/>
                  </a:lnTo>
                  <a:lnTo>
                    <a:pt x="12305297" y="2170493"/>
                  </a:lnTo>
                  <a:lnTo>
                    <a:pt x="12312942" y="2168944"/>
                  </a:lnTo>
                  <a:lnTo>
                    <a:pt x="12319178" y="2164740"/>
                  </a:lnTo>
                  <a:lnTo>
                    <a:pt x="12323394" y="2158492"/>
                  </a:lnTo>
                  <a:lnTo>
                    <a:pt x="12324944" y="2150834"/>
                  </a:lnTo>
                  <a:close/>
                </a:path>
                <a:path w="14841219" h="10718800" extrusionOk="0">
                  <a:moveTo>
                    <a:pt x="12324944" y="2050745"/>
                  </a:moveTo>
                  <a:lnTo>
                    <a:pt x="12323394" y="2043099"/>
                  </a:lnTo>
                  <a:lnTo>
                    <a:pt x="12319191" y="2036851"/>
                  </a:lnTo>
                  <a:lnTo>
                    <a:pt x="12312942" y="2032647"/>
                  </a:lnTo>
                  <a:lnTo>
                    <a:pt x="12305297" y="2031098"/>
                  </a:lnTo>
                  <a:lnTo>
                    <a:pt x="12297639" y="2032647"/>
                  </a:lnTo>
                  <a:lnTo>
                    <a:pt x="12291403" y="2036851"/>
                  </a:lnTo>
                  <a:lnTo>
                    <a:pt x="12287187" y="2043099"/>
                  </a:lnTo>
                  <a:lnTo>
                    <a:pt x="12285650" y="2050745"/>
                  </a:lnTo>
                  <a:lnTo>
                    <a:pt x="12287187" y="2058390"/>
                  </a:lnTo>
                  <a:lnTo>
                    <a:pt x="12291403" y="2064639"/>
                  </a:lnTo>
                  <a:lnTo>
                    <a:pt x="12297639" y="2068842"/>
                  </a:lnTo>
                  <a:lnTo>
                    <a:pt x="12305297" y="2070392"/>
                  </a:lnTo>
                  <a:lnTo>
                    <a:pt x="12312942" y="2068842"/>
                  </a:lnTo>
                  <a:lnTo>
                    <a:pt x="12319191" y="2064639"/>
                  </a:lnTo>
                  <a:lnTo>
                    <a:pt x="12323394" y="2058390"/>
                  </a:lnTo>
                  <a:lnTo>
                    <a:pt x="12324944" y="2050745"/>
                  </a:lnTo>
                  <a:close/>
                </a:path>
                <a:path w="14841219" h="10718800" extrusionOk="0">
                  <a:moveTo>
                    <a:pt x="12324944" y="1950643"/>
                  </a:moveTo>
                  <a:lnTo>
                    <a:pt x="12323394" y="1942998"/>
                  </a:lnTo>
                  <a:lnTo>
                    <a:pt x="12319191" y="1936762"/>
                  </a:lnTo>
                  <a:lnTo>
                    <a:pt x="12312942" y="1932546"/>
                  </a:lnTo>
                  <a:lnTo>
                    <a:pt x="12305297" y="1930996"/>
                  </a:lnTo>
                  <a:lnTo>
                    <a:pt x="12297639" y="1932546"/>
                  </a:lnTo>
                  <a:lnTo>
                    <a:pt x="12291403" y="1936762"/>
                  </a:lnTo>
                  <a:lnTo>
                    <a:pt x="12287187" y="1942998"/>
                  </a:lnTo>
                  <a:lnTo>
                    <a:pt x="12285650" y="1950643"/>
                  </a:lnTo>
                  <a:lnTo>
                    <a:pt x="12287187" y="1958301"/>
                  </a:lnTo>
                  <a:lnTo>
                    <a:pt x="12291403" y="1964537"/>
                  </a:lnTo>
                  <a:lnTo>
                    <a:pt x="12297639" y="1968741"/>
                  </a:lnTo>
                  <a:lnTo>
                    <a:pt x="12305297" y="1970290"/>
                  </a:lnTo>
                  <a:lnTo>
                    <a:pt x="12312942" y="1968741"/>
                  </a:lnTo>
                  <a:lnTo>
                    <a:pt x="12319191" y="1964537"/>
                  </a:lnTo>
                  <a:lnTo>
                    <a:pt x="12323394" y="1958301"/>
                  </a:lnTo>
                  <a:lnTo>
                    <a:pt x="12324944" y="1950643"/>
                  </a:lnTo>
                  <a:close/>
                </a:path>
                <a:path w="14841219" h="10718800" extrusionOk="0">
                  <a:moveTo>
                    <a:pt x="12324944" y="1850555"/>
                  </a:moveTo>
                  <a:lnTo>
                    <a:pt x="12323394" y="1842909"/>
                  </a:lnTo>
                  <a:lnTo>
                    <a:pt x="12319191" y="1836661"/>
                  </a:lnTo>
                  <a:lnTo>
                    <a:pt x="12312942" y="1832444"/>
                  </a:lnTo>
                  <a:lnTo>
                    <a:pt x="12305297" y="1830908"/>
                  </a:lnTo>
                  <a:lnTo>
                    <a:pt x="12297639" y="1832444"/>
                  </a:lnTo>
                  <a:lnTo>
                    <a:pt x="12291403" y="1836661"/>
                  </a:lnTo>
                  <a:lnTo>
                    <a:pt x="12287187" y="1842909"/>
                  </a:lnTo>
                  <a:lnTo>
                    <a:pt x="12285650" y="1850555"/>
                  </a:lnTo>
                  <a:lnTo>
                    <a:pt x="12287187" y="1858200"/>
                  </a:lnTo>
                  <a:lnTo>
                    <a:pt x="12291403" y="1864436"/>
                  </a:lnTo>
                  <a:lnTo>
                    <a:pt x="12297639" y="1868652"/>
                  </a:lnTo>
                  <a:lnTo>
                    <a:pt x="12305297" y="1870189"/>
                  </a:lnTo>
                  <a:lnTo>
                    <a:pt x="12312942" y="1868652"/>
                  </a:lnTo>
                  <a:lnTo>
                    <a:pt x="12319191" y="1864436"/>
                  </a:lnTo>
                  <a:lnTo>
                    <a:pt x="12323394" y="1858200"/>
                  </a:lnTo>
                  <a:lnTo>
                    <a:pt x="12324944" y="1850555"/>
                  </a:lnTo>
                  <a:close/>
                </a:path>
                <a:path w="14841219" h="10718800" extrusionOk="0">
                  <a:moveTo>
                    <a:pt x="12324944" y="1750466"/>
                  </a:moveTo>
                  <a:lnTo>
                    <a:pt x="12323394" y="1742808"/>
                  </a:lnTo>
                  <a:lnTo>
                    <a:pt x="12319191" y="1736559"/>
                  </a:lnTo>
                  <a:lnTo>
                    <a:pt x="12312942" y="1732343"/>
                  </a:lnTo>
                  <a:lnTo>
                    <a:pt x="12305297" y="1730806"/>
                  </a:lnTo>
                  <a:lnTo>
                    <a:pt x="12297639" y="1732343"/>
                  </a:lnTo>
                  <a:lnTo>
                    <a:pt x="12291403" y="1736559"/>
                  </a:lnTo>
                  <a:lnTo>
                    <a:pt x="12287187" y="1742808"/>
                  </a:lnTo>
                  <a:lnTo>
                    <a:pt x="12285650" y="1750466"/>
                  </a:lnTo>
                  <a:lnTo>
                    <a:pt x="12287187" y="1758099"/>
                  </a:lnTo>
                  <a:lnTo>
                    <a:pt x="12291403" y="1764347"/>
                  </a:lnTo>
                  <a:lnTo>
                    <a:pt x="12297639" y="1768551"/>
                  </a:lnTo>
                  <a:lnTo>
                    <a:pt x="12305297" y="1770100"/>
                  </a:lnTo>
                  <a:lnTo>
                    <a:pt x="12312942" y="1768551"/>
                  </a:lnTo>
                  <a:lnTo>
                    <a:pt x="12319191" y="1764347"/>
                  </a:lnTo>
                  <a:lnTo>
                    <a:pt x="12323394" y="1758099"/>
                  </a:lnTo>
                  <a:lnTo>
                    <a:pt x="12324944" y="1750466"/>
                  </a:lnTo>
                  <a:close/>
                </a:path>
                <a:path w="14841219" h="10718800" extrusionOk="0">
                  <a:moveTo>
                    <a:pt x="12324944" y="1650352"/>
                  </a:moveTo>
                  <a:lnTo>
                    <a:pt x="12323394" y="1642706"/>
                  </a:lnTo>
                  <a:lnTo>
                    <a:pt x="12319191" y="1636471"/>
                  </a:lnTo>
                  <a:lnTo>
                    <a:pt x="12312942" y="1632254"/>
                  </a:lnTo>
                  <a:lnTo>
                    <a:pt x="12305297" y="1630718"/>
                  </a:lnTo>
                  <a:lnTo>
                    <a:pt x="12297639" y="1632254"/>
                  </a:lnTo>
                  <a:lnTo>
                    <a:pt x="12291403" y="1636471"/>
                  </a:lnTo>
                  <a:lnTo>
                    <a:pt x="12287187" y="1642706"/>
                  </a:lnTo>
                  <a:lnTo>
                    <a:pt x="12285650" y="1650352"/>
                  </a:lnTo>
                  <a:lnTo>
                    <a:pt x="12287187" y="1658010"/>
                  </a:lnTo>
                  <a:lnTo>
                    <a:pt x="12291403" y="1664258"/>
                  </a:lnTo>
                  <a:lnTo>
                    <a:pt x="12297639" y="1668462"/>
                  </a:lnTo>
                  <a:lnTo>
                    <a:pt x="12305297" y="1670011"/>
                  </a:lnTo>
                  <a:lnTo>
                    <a:pt x="12312942" y="1668462"/>
                  </a:lnTo>
                  <a:lnTo>
                    <a:pt x="12319191" y="1664258"/>
                  </a:lnTo>
                  <a:lnTo>
                    <a:pt x="12323394" y="1658010"/>
                  </a:lnTo>
                  <a:lnTo>
                    <a:pt x="12324944" y="1650352"/>
                  </a:lnTo>
                  <a:close/>
                </a:path>
                <a:path w="14841219" h="10718800" extrusionOk="0">
                  <a:moveTo>
                    <a:pt x="12324944" y="1550263"/>
                  </a:moveTo>
                  <a:lnTo>
                    <a:pt x="12323394" y="1542618"/>
                  </a:lnTo>
                  <a:lnTo>
                    <a:pt x="12319191" y="1536369"/>
                  </a:lnTo>
                  <a:lnTo>
                    <a:pt x="12312942" y="1532166"/>
                  </a:lnTo>
                  <a:lnTo>
                    <a:pt x="12305297" y="1530616"/>
                  </a:lnTo>
                  <a:lnTo>
                    <a:pt x="12297639" y="1532166"/>
                  </a:lnTo>
                  <a:lnTo>
                    <a:pt x="12291403" y="1536369"/>
                  </a:lnTo>
                  <a:lnTo>
                    <a:pt x="12287187" y="1542618"/>
                  </a:lnTo>
                  <a:lnTo>
                    <a:pt x="12285650" y="1550263"/>
                  </a:lnTo>
                  <a:lnTo>
                    <a:pt x="12287187" y="1557909"/>
                  </a:lnTo>
                  <a:lnTo>
                    <a:pt x="12291403" y="1564157"/>
                  </a:lnTo>
                  <a:lnTo>
                    <a:pt x="12297639" y="1568361"/>
                  </a:lnTo>
                  <a:lnTo>
                    <a:pt x="12305297" y="1569910"/>
                  </a:lnTo>
                  <a:lnTo>
                    <a:pt x="12312942" y="1568361"/>
                  </a:lnTo>
                  <a:lnTo>
                    <a:pt x="12319191" y="1564157"/>
                  </a:lnTo>
                  <a:lnTo>
                    <a:pt x="12323394" y="1557909"/>
                  </a:lnTo>
                  <a:lnTo>
                    <a:pt x="12324944" y="1550263"/>
                  </a:lnTo>
                  <a:close/>
                </a:path>
                <a:path w="14841219" h="10718800" extrusionOk="0">
                  <a:moveTo>
                    <a:pt x="12324944" y="1450162"/>
                  </a:moveTo>
                  <a:lnTo>
                    <a:pt x="12323394" y="1442516"/>
                  </a:lnTo>
                  <a:lnTo>
                    <a:pt x="12319191" y="1436268"/>
                  </a:lnTo>
                  <a:lnTo>
                    <a:pt x="12312942" y="1432064"/>
                  </a:lnTo>
                  <a:lnTo>
                    <a:pt x="12305297" y="1430515"/>
                  </a:lnTo>
                  <a:lnTo>
                    <a:pt x="12297639" y="1432064"/>
                  </a:lnTo>
                  <a:lnTo>
                    <a:pt x="12291403" y="1436268"/>
                  </a:lnTo>
                  <a:lnTo>
                    <a:pt x="12287187" y="1442516"/>
                  </a:lnTo>
                  <a:lnTo>
                    <a:pt x="12285650" y="1450162"/>
                  </a:lnTo>
                  <a:lnTo>
                    <a:pt x="12287187" y="1457820"/>
                  </a:lnTo>
                  <a:lnTo>
                    <a:pt x="12291403" y="1464056"/>
                  </a:lnTo>
                  <a:lnTo>
                    <a:pt x="12297639" y="1468272"/>
                  </a:lnTo>
                  <a:lnTo>
                    <a:pt x="12305297" y="1469809"/>
                  </a:lnTo>
                  <a:lnTo>
                    <a:pt x="12312942" y="1468272"/>
                  </a:lnTo>
                  <a:lnTo>
                    <a:pt x="12319191" y="1464056"/>
                  </a:lnTo>
                  <a:lnTo>
                    <a:pt x="12323394" y="1457820"/>
                  </a:lnTo>
                  <a:lnTo>
                    <a:pt x="12324944" y="1450162"/>
                  </a:lnTo>
                  <a:close/>
                </a:path>
                <a:path w="14841219" h="10718800" extrusionOk="0">
                  <a:moveTo>
                    <a:pt x="12324944" y="1149870"/>
                  </a:moveTo>
                  <a:lnTo>
                    <a:pt x="12323394" y="1142225"/>
                  </a:lnTo>
                  <a:lnTo>
                    <a:pt x="12319178" y="1135976"/>
                  </a:lnTo>
                  <a:lnTo>
                    <a:pt x="12312942" y="1131773"/>
                  </a:lnTo>
                  <a:lnTo>
                    <a:pt x="12305297" y="1130223"/>
                  </a:lnTo>
                  <a:lnTo>
                    <a:pt x="12297639" y="1131773"/>
                  </a:lnTo>
                  <a:lnTo>
                    <a:pt x="12291403" y="1135976"/>
                  </a:lnTo>
                  <a:lnTo>
                    <a:pt x="12287187" y="1142225"/>
                  </a:lnTo>
                  <a:lnTo>
                    <a:pt x="12285650" y="1149870"/>
                  </a:lnTo>
                  <a:lnTo>
                    <a:pt x="12287187" y="1157528"/>
                  </a:lnTo>
                  <a:lnTo>
                    <a:pt x="12291403" y="1163764"/>
                  </a:lnTo>
                  <a:lnTo>
                    <a:pt x="12297639" y="1167980"/>
                  </a:lnTo>
                  <a:lnTo>
                    <a:pt x="12305297" y="1169517"/>
                  </a:lnTo>
                  <a:lnTo>
                    <a:pt x="12312942" y="1167980"/>
                  </a:lnTo>
                  <a:lnTo>
                    <a:pt x="12319178" y="1163764"/>
                  </a:lnTo>
                  <a:lnTo>
                    <a:pt x="12323394" y="1157528"/>
                  </a:lnTo>
                  <a:lnTo>
                    <a:pt x="12324944" y="1149870"/>
                  </a:lnTo>
                  <a:close/>
                </a:path>
                <a:path w="14841219" h="10718800" extrusionOk="0">
                  <a:moveTo>
                    <a:pt x="12324944" y="1049782"/>
                  </a:moveTo>
                  <a:lnTo>
                    <a:pt x="12323394" y="1042136"/>
                  </a:lnTo>
                  <a:lnTo>
                    <a:pt x="12319178" y="1035888"/>
                  </a:lnTo>
                  <a:lnTo>
                    <a:pt x="12312942" y="1031671"/>
                  </a:lnTo>
                  <a:lnTo>
                    <a:pt x="12305297" y="1030135"/>
                  </a:lnTo>
                  <a:lnTo>
                    <a:pt x="12297639" y="1031671"/>
                  </a:lnTo>
                  <a:lnTo>
                    <a:pt x="12291403" y="1035888"/>
                  </a:lnTo>
                  <a:lnTo>
                    <a:pt x="12287187" y="1042136"/>
                  </a:lnTo>
                  <a:lnTo>
                    <a:pt x="12285650" y="1049782"/>
                  </a:lnTo>
                  <a:lnTo>
                    <a:pt x="12287187" y="1057427"/>
                  </a:lnTo>
                  <a:lnTo>
                    <a:pt x="12291403" y="1063675"/>
                  </a:lnTo>
                  <a:lnTo>
                    <a:pt x="12297639" y="1067879"/>
                  </a:lnTo>
                  <a:lnTo>
                    <a:pt x="12305297" y="1069428"/>
                  </a:lnTo>
                  <a:lnTo>
                    <a:pt x="12312942" y="1067879"/>
                  </a:lnTo>
                  <a:lnTo>
                    <a:pt x="12319178" y="1063675"/>
                  </a:lnTo>
                  <a:lnTo>
                    <a:pt x="12323394" y="1057427"/>
                  </a:lnTo>
                  <a:lnTo>
                    <a:pt x="12324944" y="1049782"/>
                  </a:lnTo>
                  <a:close/>
                </a:path>
                <a:path w="14841219" h="10718800" extrusionOk="0">
                  <a:moveTo>
                    <a:pt x="12324944" y="949680"/>
                  </a:moveTo>
                  <a:lnTo>
                    <a:pt x="12323394" y="942035"/>
                  </a:lnTo>
                  <a:lnTo>
                    <a:pt x="12319178" y="935799"/>
                  </a:lnTo>
                  <a:lnTo>
                    <a:pt x="12312942" y="931583"/>
                  </a:lnTo>
                  <a:lnTo>
                    <a:pt x="12305297" y="930046"/>
                  </a:lnTo>
                  <a:lnTo>
                    <a:pt x="12297639" y="931583"/>
                  </a:lnTo>
                  <a:lnTo>
                    <a:pt x="12291403" y="935799"/>
                  </a:lnTo>
                  <a:lnTo>
                    <a:pt x="12287187" y="942035"/>
                  </a:lnTo>
                  <a:lnTo>
                    <a:pt x="12285650" y="949680"/>
                  </a:lnTo>
                  <a:lnTo>
                    <a:pt x="12287187" y="957338"/>
                  </a:lnTo>
                  <a:lnTo>
                    <a:pt x="12291403" y="963574"/>
                  </a:lnTo>
                  <a:lnTo>
                    <a:pt x="12297639" y="967778"/>
                  </a:lnTo>
                  <a:lnTo>
                    <a:pt x="12305297" y="969327"/>
                  </a:lnTo>
                  <a:lnTo>
                    <a:pt x="12312942" y="967778"/>
                  </a:lnTo>
                  <a:lnTo>
                    <a:pt x="12319178" y="963574"/>
                  </a:lnTo>
                  <a:lnTo>
                    <a:pt x="12323394" y="957338"/>
                  </a:lnTo>
                  <a:lnTo>
                    <a:pt x="12324944" y="949680"/>
                  </a:lnTo>
                  <a:close/>
                </a:path>
                <a:path w="14841219" h="10718800" extrusionOk="0">
                  <a:moveTo>
                    <a:pt x="12324944" y="849591"/>
                  </a:moveTo>
                  <a:lnTo>
                    <a:pt x="12323394" y="841946"/>
                  </a:lnTo>
                  <a:lnTo>
                    <a:pt x="12319178" y="835698"/>
                  </a:lnTo>
                  <a:lnTo>
                    <a:pt x="12312942" y="831494"/>
                  </a:lnTo>
                  <a:lnTo>
                    <a:pt x="12305297" y="829945"/>
                  </a:lnTo>
                  <a:lnTo>
                    <a:pt x="12297639" y="831494"/>
                  </a:lnTo>
                  <a:lnTo>
                    <a:pt x="12291403" y="835698"/>
                  </a:lnTo>
                  <a:lnTo>
                    <a:pt x="12287187" y="841946"/>
                  </a:lnTo>
                  <a:lnTo>
                    <a:pt x="12285650" y="849591"/>
                  </a:lnTo>
                  <a:lnTo>
                    <a:pt x="12287187" y="857237"/>
                  </a:lnTo>
                  <a:lnTo>
                    <a:pt x="12291403" y="863485"/>
                  </a:lnTo>
                  <a:lnTo>
                    <a:pt x="12297639" y="867702"/>
                  </a:lnTo>
                  <a:lnTo>
                    <a:pt x="12305297" y="869238"/>
                  </a:lnTo>
                  <a:lnTo>
                    <a:pt x="12312942" y="867702"/>
                  </a:lnTo>
                  <a:lnTo>
                    <a:pt x="12319178" y="863485"/>
                  </a:lnTo>
                  <a:lnTo>
                    <a:pt x="12323394" y="857237"/>
                  </a:lnTo>
                  <a:lnTo>
                    <a:pt x="12324944" y="849591"/>
                  </a:lnTo>
                  <a:close/>
                </a:path>
                <a:path w="14841219" h="10718800" extrusionOk="0">
                  <a:moveTo>
                    <a:pt x="12324944" y="749503"/>
                  </a:moveTo>
                  <a:lnTo>
                    <a:pt x="12323394" y="741845"/>
                  </a:lnTo>
                  <a:lnTo>
                    <a:pt x="12319178" y="735609"/>
                  </a:lnTo>
                  <a:lnTo>
                    <a:pt x="12312942" y="731393"/>
                  </a:lnTo>
                  <a:lnTo>
                    <a:pt x="12305297" y="729843"/>
                  </a:lnTo>
                  <a:lnTo>
                    <a:pt x="12297639" y="731393"/>
                  </a:lnTo>
                  <a:lnTo>
                    <a:pt x="12291403" y="735609"/>
                  </a:lnTo>
                  <a:lnTo>
                    <a:pt x="12287187" y="741845"/>
                  </a:lnTo>
                  <a:lnTo>
                    <a:pt x="12285650" y="749503"/>
                  </a:lnTo>
                  <a:lnTo>
                    <a:pt x="12287187" y="757148"/>
                  </a:lnTo>
                  <a:lnTo>
                    <a:pt x="12291403" y="763384"/>
                  </a:lnTo>
                  <a:lnTo>
                    <a:pt x="12297639" y="767600"/>
                  </a:lnTo>
                  <a:lnTo>
                    <a:pt x="12305297" y="769137"/>
                  </a:lnTo>
                  <a:lnTo>
                    <a:pt x="12312942" y="767600"/>
                  </a:lnTo>
                  <a:lnTo>
                    <a:pt x="12319178" y="763384"/>
                  </a:lnTo>
                  <a:lnTo>
                    <a:pt x="12323394" y="757148"/>
                  </a:lnTo>
                  <a:lnTo>
                    <a:pt x="12324944" y="749503"/>
                  </a:lnTo>
                  <a:close/>
                </a:path>
                <a:path w="14841219" h="10718800" extrusionOk="0">
                  <a:moveTo>
                    <a:pt x="12324944" y="649401"/>
                  </a:moveTo>
                  <a:lnTo>
                    <a:pt x="12323394" y="641756"/>
                  </a:lnTo>
                  <a:lnTo>
                    <a:pt x="12319178" y="635508"/>
                  </a:lnTo>
                  <a:lnTo>
                    <a:pt x="12312942" y="631291"/>
                  </a:lnTo>
                  <a:lnTo>
                    <a:pt x="12305297" y="629754"/>
                  </a:lnTo>
                  <a:lnTo>
                    <a:pt x="12297639" y="631291"/>
                  </a:lnTo>
                  <a:lnTo>
                    <a:pt x="12291403" y="635508"/>
                  </a:lnTo>
                  <a:lnTo>
                    <a:pt x="12287187" y="641756"/>
                  </a:lnTo>
                  <a:lnTo>
                    <a:pt x="12285650" y="649401"/>
                  </a:lnTo>
                  <a:lnTo>
                    <a:pt x="12287187" y="657047"/>
                  </a:lnTo>
                  <a:lnTo>
                    <a:pt x="12291403" y="663295"/>
                  </a:lnTo>
                  <a:lnTo>
                    <a:pt x="12297639" y="667499"/>
                  </a:lnTo>
                  <a:lnTo>
                    <a:pt x="12305297" y="669048"/>
                  </a:lnTo>
                  <a:lnTo>
                    <a:pt x="12312942" y="667499"/>
                  </a:lnTo>
                  <a:lnTo>
                    <a:pt x="12319178" y="663295"/>
                  </a:lnTo>
                  <a:lnTo>
                    <a:pt x="12323394" y="657047"/>
                  </a:lnTo>
                  <a:lnTo>
                    <a:pt x="12324944" y="649401"/>
                  </a:lnTo>
                  <a:close/>
                </a:path>
                <a:path w="14841219" h="10718800" extrusionOk="0">
                  <a:moveTo>
                    <a:pt x="12324944" y="549313"/>
                  </a:moveTo>
                  <a:lnTo>
                    <a:pt x="12323394" y="541655"/>
                  </a:lnTo>
                  <a:lnTo>
                    <a:pt x="12319178" y="535406"/>
                  </a:lnTo>
                  <a:lnTo>
                    <a:pt x="12312942" y="531190"/>
                  </a:lnTo>
                  <a:lnTo>
                    <a:pt x="12305297" y="529653"/>
                  </a:lnTo>
                  <a:lnTo>
                    <a:pt x="12297639" y="531190"/>
                  </a:lnTo>
                  <a:lnTo>
                    <a:pt x="12291403" y="535406"/>
                  </a:lnTo>
                  <a:lnTo>
                    <a:pt x="12287187" y="541655"/>
                  </a:lnTo>
                  <a:lnTo>
                    <a:pt x="12285650" y="549313"/>
                  </a:lnTo>
                  <a:lnTo>
                    <a:pt x="12287187" y="556945"/>
                  </a:lnTo>
                  <a:lnTo>
                    <a:pt x="12291403" y="563194"/>
                  </a:lnTo>
                  <a:lnTo>
                    <a:pt x="12297639" y="567397"/>
                  </a:lnTo>
                  <a:lnTo>
                    <a:pt x="12305297" y="568947"/>
                  </a:lnTo>
                  <a:lnTo>
                    <a:pt x="12312942" y="567397"/>
                  </a:lnTo>
                  <a:lnTo>
                    <a:pt x="12319178" y="563194"/>
                  </a:lnTo>
                  <a:lnTo>
                    <a:pt x="12323394" y="556945"/>
                  </a:lnTo>
                  <a:lnTo>
                    <a:pt x="12324944" y="549313"/>
                  </a:lnTo>
                  <a:close/>
                </a:path>
                <a:path w="14841219" h="10718800" extrusionOk="0">
                  <a:moveTo>
                    <a:pt x="12324944" y="449199"/>
                  </a:moveTo>
                  <a:lnTo>
                    <a:pt x="12323394" y="441553"/>
                  </a:lnTo>
                  <a:lnTo>
                    <a:pt x="12319191" y="435317"/>
                  </a:lnTo>
                  <a:lnTo>
                    <a:pt x="12312942" y="431101"/>
                  </a:lnTo>
                  <a:lnTo>
                    <a:pt x="12305297" y="429564"/>
                  </a:lnTo>
                  <a:lnTo>
                    <a:pt x="12297639" y="431101"/>
                  </a:lnTo>
                  <a:lnTo>
                    <a:pt x="12291403" y="435317"/>
                  </a:lnTo>
                  <a:lnTo>
                    <a:pt x="12287187" y="441553"/>
                  </a:lnTo>
                  <a:lnTo>
                    <a:pt x="12285650" y="449199"/>
                  </a:lnTo>
                  <a:lnTo>
                    <a:pt x="12287187" y="456857"/>
                  </a:lnTo>
                  <a:lnTo>
                    <a:pt x="12291403" y="463105"/>
                  </a:lnTo>
                  <a:lnTo>
                    <a:pt x="12297639" y="467309"/>
                  </a:lnTo>
                  <a:lnTo>
                    <a:pt x="12305297" y="468858"/>
                  </a:lnTo>
                  <a:lnTo>
                    <a:pt x="12312942" y="467309"/>
                  </a:lnTo>
                  <a:lnTo>
                    <a:pt x="12319191" y="463105"/>
                  </a:lnTo>
                  <a:lnTo>
                    <a:pt x="12323394" y="456857"/>
                  </a:lnTo>
                  <a:lnTo>
                    <a:pt x="12324944" y="449199"/>
                  </a:lnTo>
                  <a:close/>
                </a:path>
                <a:path w="14841219" h="10718800" extrusionOk="0">
                  <a:moveTo>
                    <a:pt x="12324944" y="349110"/>
                  </a:moveTo>
                  <a:lnTo>
                    <a:pt x="12323394" y="341464"/>
                  </a:lnTo>
                  <a:lnTo>
                    <a:pt x="12319191" y="335216"/>
                  </a:lnTo>
                  <a:lnTo>
                    <a:pt x="12312942" y="331012"/>
                  </a:lnTo>
                  <a:lnTo>
                    <a:pt x="12305297" y="329463"/>
                  </a:lnTo>
                  <a:lnTo>
                    <a:pt x="12297639" y="331012"/>
                  </a:lnTo>
                  <a:lnTo>
                    <a:pt x="12291403" y="335216"/>
                  </a:lnTo>
                  <a:lnTo>
                    <a:pt x="12287187" y="341464"/>
                  </a:lnTo>
                  <a:lnTo>
                    <a:pt x="12285650" y="349110"/>
                  </a:lnTo>
                  <a:lnTo>
                    <a:pt x="12287187" y="356755"/>
                  </a:lnTo>
                  <a:lnTo>
                    <a:pt x="12291403" y="363004"/>
                  </a:lnTo>
                  <a:lnTo>
                    <a:pt x="12297639" y="367220"/>
                  </a:lnTo>
                  <a:lnTo>
                    <a:pt x="12305297" y="368769"/>
                  </a:lnTo>
                  <a:lnTo>
                    <a:pt x="12312942" y="367220"/>
                  </a:lnTo>
                  <a:lnTo>
                    <a:pt x="12319191" y="363004"/>
                  </a:lnTo>
                  <a:lnTo>
                    <a:pt x="12323394" y="356755"/>
                  </a:lnTo>
                  <a:lnTo>
                    <a:pt x="12324944" y="349110"/>
                  </a:lnTo>
                  <a:close/>
                </a:path>
                <a:path w="14841219" h="10718800" extrusionOk="0">
                  <a:moveTo>
                    <a:pt x="12324944" y="249021"/>
                  </a:moveTo>
                  <a:lnTo>
                    <a:pt x="12323394" y="241363"/>
                  </a:lnTo>
                  <a:lnTo>
                    <a:pt x="12319191" y="235127"/>
                  </a:lnTo>
                  <a:lnTo>
                    <a:pt x="12312942" y="230911"/>
                  </a:lnTo>
                  <a:lnTo>
                    <a:pt x="12305297" y="229374"/>
                  </a:lnTo>
                  <a:lnTo>
                    <a:pt x="12297639" y="230911"/>
                  </a:lnTo>
                  <a:lnTo>
                    <a:pt x="12291403" y="235127"/>
                  </a:lnTo>
                  <a:lnTo>
                    <a:pt x="12287187" y="241363"/>
                  </a:lnTo>
                  <a:lnTo>
                    <a:pt x="12285650" y="249021"/>
                  </a:lnTo>
                  <a:lnTo>
                    <a:pt x="12287187" y="256667"/>
                  </a:lnTo>
                  <a:lnTo>
                    <a:pt x="12291403" y="262915"/>
                  </a:lnTo>
                  <a:lnTo>
                    <a:pt x="12297639" y="267131"/>
                  </a:lnTo>
                  <a:lnTo>
                    <a:pt x="12305297" y="268668"/>
                  </a:lnTo>
                  <a:lnTo>
                    <a:pt x="12312942" y="267131"/>
                  </a:lnTo>
                  <a:lnTo>
                    <a:pt x="12319191" y="262915"/>
                  </a:lnTo>
                  <a:lnTo>
                    <a:pt x="12323394" y="256667"/>
                  </a:lnTo>
                  <a:lnTo>
                    <a:pt x="12324944" y="249021"/>
                  </a:lnTo>
                  <a:close/>
                </a:path>
                <a:path w="14841219" h="10718800" extrusionOk="0">
                  <a:moveTo>
                    <a:pt x="12324944" y="148920"/>
                  </a:moveTo>
                  <a:lnTo>
                    <a:pt x="12323394" y="141274"/>
                  </a:lnTo>
                  <a:lnTo>
                    <a:pt x="12319191" y="135026"/>
                  </a:lnTo>
                  <a:lnTo>
                    <a:pt x="12312942" y="130822"/>
                  </a:lnTo>
                  <a:lnTo>
                    <a:pt x="12305297" y="129273"/>
                  </a:lnTo>
                  <a:lnTo>
                    <a:pt x="12297639" y="130822"/>
                  </a:lnTo>
                  <a:lnTo>
                    <a:pt x="12291403" y="135026"/>
                  </a:lnTo>
                  <a:lnTo>
                    <a:pt x="12287187" y="141274"/>
                  </a:lnTo>
                  <a:lnTo>
                    <a:pt x="12285650" y="148920"/>
                  </a:lnTo>
                  <a:lnTo>
                    <a:pt x="12287187" y="156565"/>
                  </a:lnTo>
                  <a:lnTo>
                    <a:pt x="12291403" y="162814"/>
                  </a:lnTo>
                  <a:lnTo>
                    <a:pt x="12297639" y="167017"/>
                  </a:lnTo>
                  <a:lnTo>
                    <a:pt x="12305297" y="168567"/>
                  </a:lnTo>
                  <a:lnTo>
                    <a:pt x="12312942" y="167017"/>
                  </a:lnTo>
                  <a:lnTo>
                    <a:pt x="12319191" y="162814"/>
                  </a:lnTo>
                  <a:lnTo>
                    <a:pt x="12323394" y="156565"/>
                  </a:lnTo>
                  <a:lnTo>
                    <a:pt x="12324944" y="148920"/>
                  </a:lnTo>
                  <a:close/>
                </a:path>
                <a:path w="14841219" h="10718800" extrusionOk="0">
                  <a:moveTo>
                    <a:pt x="12324944" y="48818"/>
                  </a:moveTo>
                  <a:lnTo>
                    <a:pt x="12323394" y="41173"/>
                  </a:lnTo>
                  <a:lnTo>
                    <a:pt x="12319191" y="34925"/>
                  </a:lnTo>
                  <a:lnTo>
                    <a:pt x="12312942" y="30721"/>
                  </a:lnTo>
                  <a:lnTo>
                    <a:pt x="12305297" y="29171"/>
                  </a:lnTo>
                  <a:lnTo>
                    <a:pt x="12297639" y="30721"/>
                  </a:lnTo>
                  <a:lnTo>
                    <a:pt x="12291403" y="34925"/>
                  </a:lnTo>
                  <a:lnTo>
                    <a:pt x="12287187" y="41173"/>
                  </a:lnTo>
                  <a:lnTo>
                    <a:pt x="12285650" y="48818"/>
                  </a:lnTo>
                  <a:lnTo>
                    <a:pt x="12287187" y="56464"/>
                  </a:lnTo>
                  <a:lnTo>
                    <a:pt x="12291403" y="62712"/>
                  </a:lnTo>
                  <a:lnTo>
                    <a:pt x="12297639" y="66916"/>
                  </a:lnTo>
                  <a:lnTo>
                    <a:pt x="12305297" y="68465"/>
                  </a:lnTo>
                  <a:lnTo>
                    <a:pt x="12312942" y="66916"/>
                  </a:lnTo>
                  <a:lnTo>
                    <a:pt x="12319191" y="62712"/>
                  </a:lnTo>
                  <a:lnTo>
                    <a:pt x="12323394" y="56464"/>
                  </a:lnTo>
                  <a:lnTo>
                    <a:pt x="12324944" y="48818"/>
                  </a:lnTo>
                  <a:close/>
                </a:path>
                <a:path w="14841219" h="10718800" extrusionOk="0">
                  <a:moveTo>
                    <a:pt x="12397740" y="0"/>
                  </a:moveTo>
                  <a:lnTo>
                    <a:pt x="12360821" y="0"/>
                  </a:lnTo>
                  <a:lnTo>
                    <a:pt x="12361177" y="1765"/>
                  </a:lnTo>
                  <a:lnTo>
                    <a:pt x="12365393" y="8013"/>
                  </a:lnTo>
                  <a:lnTo>
                    <a:pt x="12371642" y="12217"/>
                  </a:lnTo>
                  <a:lnTo>
                    <a:pt x="12379287" y="13766"/>
                  </a:lnTo>
                  <a:lnTo>
                    <a:pt x="12386932" y="12217"/>
                  </a:lnTo>
                  <a:lnTo>
                    <a:pt x="12393181" y="8013"/>
                  </a:lnTo>
                  <a:lnTo>
                    <a:pt x="12397384" y="1765"/>
                  </a:lnTo>
                  <a:lnTo>
                    <a:pt x="12397740" y="0"/>
                  </a:lnTo>
                  <a:close/>
                </a:path>
                <a:path w="14841219" h="10718800" extrusionOk="0">
                  <a:moveTo>
                    <a:pt x="12398934" y="3597579"/>
                  </a:moveTo>
                  <a:lnTo>
                    <a:pt x="12397384" y="3589934"/>
                  </a:lnTo>
                  <a:lnTo>
                    <a:pt x="12393181" y="3583686"/>
                  </a:lnTo>
                  <a:lnTo>
                    <a:pt x="12386932" y="3579469"/>
                  </a:lnTo>
                  <a:lnTo>
                    <a:pt x="12379287" y="3577933"/>
                  </a:lnTo>
                  <a:lnTo>
                    <a:pt x="12371642" y="3579469"/>
                  </a:lnTo>
                  <a:lnTo>
                    <a:pt x="12365393" y="3583686"/>
                  </a:lnTo>
                  <a:lnTo>
                    <a:pt x="12361177" y="3589934"/>
                  </a:lnTo>
                  <a:lnTo>
                    <a:pt x="12359640" y="3597579"/>
                  </a:lnTo>
                  <a:lnTo>
                    <a:pt x="12361177" y="3605225"/>
                  </a:lnTo>
                  <a:lnTo>
                    <a:pt x="12365393" y="3611473"/>
                  </a:lnTo>
                  <a:lnTo>
                    <a:pt x="12371642" y="3615677"/>
                  </a:lnTo>
                  <a:lnTo>
                    <a:pt x="12379287" y="3617226"/>
                  </a:lnTo>
                  <a:lnTo>
                    <a:pt x="12386932" y="3615677"/>
                  </a:lnTo>
                  <a:lnTo>
                    <a:pt x="12393181" y="3611473"/>
                  </a:lnTo>
                  <a:lnTo>
                    <a:pt x="12397384" y="3605225"/>
                  </a:lnTo>
                  <a:lnTo>
                    <a:pt x="12398934" y="3597579"/>
                  </a:lnTo>
                  <a:close/>
                </a:path>
                <a:path w="14841219" h="10718800" extrusionOk="0">
                  <a:moveTo>
                    <a:pt x="12398934" y="3497491"/>
                  </a:moveTo>
                  <a:lnTo>
                    <a:pt x="12397384" y="3489845"/>
                  </a:lnTo>
                  <a:lnTo>
                    <a:pt x="12393181" y="3483597"/>
                  </a:lnTo>
                  <a:lnTo>
                    <a:pt x="12386932" y="3479381"/>
                  </a:lnTo>
                  <a:lnTo>
                    <a:pt x="12379287" y="3477831"/>
                  </a:lnTo>
                  <a:lnTo>
                    <a:pt x="12371642" y="3479381"/>
                  </a:lnTo>
                  <a:lnTo>
                    <a:pt x="12365393" y="3483597"/>
                  </a:lnTo>
                  <a:lnTo>
                    <a:pt x="12361177" y="3489845"/>
                  </a:lnTo>
                  <a:lnTo>
                    <a:pt x="12359640" y="3497491"/>
                  </a:lnTo>
                  <a:lnTo>
                    <a:pt x="12361177" y="3505136"/>
                  </a:lnTo>
                  <a:lnTo>
                    <a:pt x="12365393" y="3511372"/>
                  </a:lnTo>
                  <a:lnTo>
                    <a:pt x="12371642" y="3515588"/>
                  </a:lnTo>
                  <a:lnTo>
                    <a:pt x="12379287" y="3517125"/>
                  </a:lnTo>
                  <a:lnTo>
                    <a:pt x="12386932" y="3515588"/>
                  </a:lnTo>
                  <a:lnTo>
                    <a:pt x="12393181" y="3511372"/>
                  </a:lnTo>
                  <a:lnTo>
                    <a:pt x="12397384" y="3505136"/>
                  </a:lnTo>
                  <a:lnTo>
                    <a:pt x="12398934" y="3497491"/>
                  </a:lnTo>
                  <a:close/>
                </a:path>
                <a:path w="14841219" h="10718800" extrusionOk="0">
                  <a:moveTo>
                    <a:pt x="12398934" y="3397389"/>
                  </a:moveTo>
                  <a:lnTo>
                    <a:pt x="12397384" y="3389731"/>
                  </a:lnTo>
                  <a:lnTo>
                    <a:pt x="12393181" y="3383496"/>
                  </a:lnTo>
                  <a:lnTo>
                    <a:pt x="12386932" y="3379292"/>
                  </a:lnTo>
                  <a:lnTo>
                    <a:pt x="12379287" y="3377742"/>
                  </a:lnTo>
                  <a:lnTo>
                    <a:pt x="12371642" y="3379292"/>
                  </a:lnTo>
                  <a:lnTo>
                    <a:pt x="12365393" y="3383496"/>
                  </a:lnTo>
                  <a:lnTo>
                    <a:pt x="12361177" y="3389731"/>
                  </a:lnTo>
                  <a:lnTo>
                    <a:pt x="12359640" y="3397389"/>
                  </a:lnTo>
                  <a:lnTo>
                    <a:pt x="12361177" y="3405035"/>
                  </a:lnTo>
                  <a:lnTo>
                    <a:pt x="12365393" y="3411283"/>
                  </a:lnTo>
                  <a:lnTo>
                    <a:pt x="12371642" y="3415487"/>
                  </a:lnTo>
                  <a:lnTo>
                    <a:pt x="12379287" y="3417036"/>
                  </a:lnTo>
                  <a:lnTo>
                    <a:pt x="12386932" y="3415487"/>
                  </a:lnTo>
                  <a:lnTo>
                    <a:pt x="12393181" y="3411283"/>
                  </a:lnTo>
                  <a:lnTo>
                    <a:pt x="12397384" y="3405035"/>
                  </a:lnTo>
                  <a:lnTo>
                    <a:pt x="12398934" y="3397389"/>
                  </a:lnTo>
                  <a:close/>
                </a:path>
                <a:path w="14841219" h="10718800" extrusionOk="0">
                  <a:moveTo>
                    <a:pt x="12398934" y="3297288"/>
                  </a:moveTo>
                  <a:lnTo>
                    <a:pt x="12397384" y="3289643"/>
                  </a:lnTo>
                  <a:lnTo>
                    <a:pt x="12393181" y="3283394"/>
                  </a:lnTo>
                  <a:lnTo>
                    <a:pt x="12386932" y="3279190"/>
                  </a:lnTo>
                  <a:lnTo>
                    <a:pt x="12379287" y="3277641"/>
                  </a:lnTo>
                  <a:lnTo>
                    <a:pt x="12371642" y="3279190"/>
                  </a:lnTo>
                  <a:lnTo>
                    <a:pt x="12365393" y="3283394"/>
                  </a:lnTo>
                  <a:lnTo>
                    <a:pt x="12361177" y="3289643"/>
                  </a:lnTo>
                  <a:lnTo>
                    <a:pt x="12359640" y="3297288"/>
                  </a:lnTo>
                  <a:lnTo>
                    <a:pt x="12361177" y="3304933"/>
                  </a:lnTo>
                  <a:lnTo>
                    <a:pt x="12365393" y="3311182"/>
                  </a:lnTo>
                  <a:lnTo>
                    <a:pt x="12371642" y="3315398"/>
                  </a:lnTo>
                  <a:lnTo>
                    <a:pt x="12379287" y="3316935"/>
                  </a:lnTo>
                  <a:lnTo>
                    <a:pt x="12386932" y="3315398"/>
                  </a:lnTo>
                  <a:lnTo>
                    <a:pt x="12393181" y="3311182"/>
                  </a:lnTo>
                  <a:lnTo>
                    <a:pt x="12397384" y="3304933"/>
                  </a:lnTo>
                  <a:lnTo>
                    <a:pt x="12398934" y="3297288"/>
                  </a:lnTo>
                  <a:close/>
                </a:path>
                <a:path w="14841219" h="10718800" extrusionOk="0">
                  <a:moveTo>
                    <a:pt x="12398934" y="3197199"/>
                  </a:moveTo>
                  <a:lnTo>
                    <a:pt x="12397384" y="3189554"/>
                  </a:lnTo>
                  <a:lnTo>
                    <a:pt x="12393181" y="3183305"/>
                  </a:lnTo>
                  <a:lnTo>
                    <a:pt x="12386932" y="3179089"/>
                  </a:lnTo>
                  <a:lnTo>
                    <a:pt x="12379287" y="3177552"/>
                  </a:lnTo>
                  <a:lnTo>
                    <a:pt x="12371642" y="3179089"/>
                  </a:lnTo>
                  <a:lnTo>
                    <a:pt x="12365393" y="3183305"/>
                  </a:lnTo>
                  <a:lnTo>
                    <a:pt x="12361177" y="3189554"/>
                  </a:lnTo>
                  <a:lnTo>
                    <a:pt x="12359640" y="3197199"/>
                  </a:lnTo>
                  <a:lnTo>
                    <a:pt x="12361177" y="3204845"/>
                  </a:lnTo>
                  <a:lnTo>
                    <a:pt x="12365393" y="3211093"/>
                  </a:lnTo>
                  <a:lnTo>
                    <a:pt x="12371642" y="3215297"/>
                  </a:lnTo>
                  <a:lnTo>
                    <a:pt x="12379287" y="3216846"/>
                  </a:lnTo>
                  <a:lnTo>
                    <a:pt x="12386932" y="3215297"/>
                  </a:lnTo>
                  <a:lnTo>
                    <a:pt x="12393181" y="3211093"/>
                  </a:lnTo>
                  <a:lnTo>
                    <a:pt x="12397384" y="3204845"/>
                  </a:lnTo>
                  <a:lnTo>
                    <a:pt x="12398934" y="3197199"/>
                  </a:lnTo>
                  <a:close/>
                </a:path>
                <a:path w="14841219" h="10718800" extrusionOk="0">
                  <a:moveTo>
                    <a:pt x="12398934" y="3097098"/>
                  </a:moveTo>
                  <a:lnTo>
                    <a:pt x="12397384" y="3089452"/>
                  </a:lnTo>
                  <a:lnTo>
                    <a:pt x="12393181" y="3083204"/>
                  </a:lnTo>
                  <a:lnTo>
                    <a:pt x="12386932" y="3079000"/>
                  </a:lnTo>
                  <a:lnTo>
                    <a:pt x="12379287" y="3077451"/>
                  </a:lnTo>
                  <a:lnTo>
                    <a:pt x="12371642" y="3079000"/>
                  </a:lnTo>
                  <a:lnTo>
                    <a:pt x="12365393" y="3083204"/>
                  </a:lnTo>
                  <a:lnTo>
                    <a:pt x="12361177" y="3089452"/>
                  </a:lnTo>
                  <a:lnTo>
                    <a:pt x="12359640" y="3097098"/>
                  </a:lnTo>
                  <a:lnTo>
                    <a:pt x="12361177" y="3104743"/>
                  </a:lnTo>
                  <a:lnTo>
                    <a:pt x="12365393" y="3110992"/>
                  </a:lnTo>
                  <a:lnTo>
                    <a:pt x="12371642" y="3115195"/>
                  </a:lnTo>
                  <a:lnTo>
                    <a:pt x="12379287" y="3116732"/>
                  </a:lnTo>
                  <a:lnTo>
                    <a:pt x="12386932" y="3115195"/>
                  </a:lnTo>
                  <a:lnTo>
                    <a:pt x="12393181" y="3110992"/>
                  </a:lnTo>
                  <a:lnTo>
                    <a:pt x="12397384" y="3104743"/>
                  </a:lnTo>
                  <a:lnTo>
                    <a:pt x="12398934" y="3097098"/>
                  </a:lnTo>
                  <a:close/>
                </a:path>
                <a:path w="14841219" h="10718800" extrusionOk="0">
                  <a:moveTo>
                    <a:pt x="12398934" y="2997009"/>
                  </a:moveTo>
                  <a:lnTo>
                    <a:pt x="12397384" y="2989364"/>
                  </a:lnTo>
                  <a:lnTo>
                    <a:pt x="12393181" y="2983115"/>
                  </a:lnTo>
                  <a:lnTo>
                    <a:pt x="12386932" y="2978899"/>
                  </a:lnTo>
                  <a:lnTo>
                    <a:pt x="12379287" y="2977362"/>
                  </a:lnTo>
                  <a:lnTo>
                    <a:pt x="12371642" y="2978899"/>
                  </a:lnTo>
                  <a:lnTo>
                    <a:pt x="12365393" y="2983115"/>
                  </a:lnTo>
                  <a:lnTo>
                    <a:pt x="12361189" y="2989364"/>
                  </a:lnTo>
                  <a:lnTo>
                    <a:pt x="12359640" y="2997009"/>
                  </a:lnTo>
                  <a:lnTo>
                    <a:pt x="12361189" y="3004655"/>
                  </a:lnTo>
                  <a:lnTo>
                    <a:pt x="12365393" y="3010903"/>
                  </a:lnTo>
                  <a:lnTo>
                    <a:pt x="12371642" y="3015107"/>
                  </a:lnTo>
                  <a:lnTo>
                    <a:pt x="12379287" y="3016656"/>
                  </a:lnTo>
                  <a:lnTo>
                    <a:pt x="12386932" y="3015107"/>
                  </a:lnTo>
                  <a:lnTo>
                    <a:pt x="12393181" y="3010903"/>
                  </a:lnTo>
                  <a:lnTo>
                    <a:pt x="12397384" y="3004655"/>
                  </a:lnTo>
                  <a:lnTo>
                    <a:pt x="12398934" y="2997009"/>
                  </a:lnTo>
                  <a:close/>
                </a:path>
                <a:path w="14841219" h="10718800" extrusionOk="0">
                  <a:moveTo>
                    <a:pt x="12398934" y="2896908"/>
                  </a:moveTo>
                  <a:lnTo>
                    <a:pt x="12397384" y="2889262"/>
                  </a:lnTo>
                  <a:lnTo>
                    <a:pt x="12393181" y="2883014"/>
                  </a:lnTo>
                  <a:lnTo>
                    <a:pt x="12386932" y="2878810"/>
                  </a:lnTo>
                  <a:lnTo>
                    <a:pt x="12379287" y="2877261"/>
                  </a:lnTo>
                  <a:lnTo>
                    <a:pt x="12371642" y="2878810"/>
                  </a:lnTo>
                  <a:lnTo>
                    <a:pt x="12365393" y="2883014"/>
                  </a:lnTo>
                  <a:lnTo>
                    <a:pt x="12361177" y="2889262"/>
                  </a:lnTo>
                  <a:lnTo>
                    <a:pt x="12359640" y="2896908"/>
                  </a:lnTo>
                  <a:lnTo>
                    <a:pt x="12361177" y="2904553"/>
                  </a:lnTo>
                  <a:lnTo>
                    <a:pt x="12365393" y="2910802"/>
                  </a:lnTo>
                  <a:lnTo>
                    <a:pt x="12371642" y="2915005"/>
                  </a:lnTo>
                  <a:lnTo>
                    <a:pt x="12379287" y="2916555"/>
                  </a:lnTo>
                  <a:lnTo>
                    <a:pt x="12386932" y="2915005"/>
                  </a:lnTo>
                  <a:lnTo>
                    <a:pt x="12393181" y="2910802"/>
                  </a:lnTo>
                  <a:lnTo>
                    <a:pt x="12397384" y="2904553"/>
                  </a:lnTo>
                  <a:lnTo>
                    <a:pt x="12398934" y="2896908"/>
                  </a:lnTo>
                  <a:close/>
                </a:path>
                <a:path w="14841219" h="10718800" extrusionOk="0">
                  <a:moveTo>
                    <a:pt x="12398934" y="2796806"/>
                  </a:moveTo>
                  <a:lnTo>
                    <a:pt x="12397384" y="2789161"/>
                  </a:lnTo>
                  <a:lnTo>
                    <a:pt x="12393181" y="2782913"/>
                  </a:lnTo>
                  <a:lnTo>
                    <a:pt x="12386932" y="2778709"/>
                  </a:lnTo>
                  <a:lnTo>
                    <a:pt x="12379287" y="2777159"/>
                  </a:lnTo>
                  <a:lnTo>
                    <a:pt x="12371642" y="2778709"/>
                  </a:lnTo>
                  <a:lnTo>
                    <a:pt x="12365393" y="2782913"/>
                  </a:lnTo>
                  <a:lnTo>
                    <a:pt x="12361177" y="2789161"/>
                  </a:lnTo>
                  <a:lnTo>
                    <a:pt x="12359640" y="2796806"/>
                  </a:lnTo>
                  <a:lnTo>
                    <a:pt x="12361177" y="2804452"/>
                  </a:lnTo>
                  <a:lnTo>
                    <a:pt x="12365393" y="2810700"/>
                  </a:lnTo>
                  <a:lnTo>
                    <a:pt x="12371642" y="2814917"/>
                  </a:lnTo>
                  <a:lnTo>
                    <a:pt x="12379287" y="2816453"/>
                  </a:lnTo>
                  <a:lnTo>
                    <a:pt x="12386932" y="2814917"/>
                  </a:lnTo>
                  <a:lnTo>
                    <a:pt x="12393181" y="2810700"/>
                  </a:lnTo>
                  <a:lnTo>
                    <a:pt x="12397384" y="2804452"/>
                  </a:lnTo>
                  <a:lnTo>
                    <a:pt x="12398934" y="2796806"/>
                  </a:lnTo>
                  <a:close/>
                </a:path>
                <a:path w="14841219" h="10718800" extrusionOk="0">
                  <a:moveTo>
                    <a:pt x="12398934" y="2696718"/>
                  </a:moveTo>
                  <a:lnTo>
                    <a:pt x="12397384" y="2689072"/>
                  </a:lnTo>
                  <a:lnTo>
                    <a:pt x="12393181" y="2682824"/>
                  </a:lnTo>
                  <a:lnTo>
                    <a:pt x="12386932" y="2678607"/>
                  </a:lnTo>
                  <a:lnTo>
                    <a:pt x="12379287" y="2677058"/>
                  </a:lnTo>
                  <a:lnTo>
                    <a:pt x="12371642" y="2678607"/>
                  </a:lnTo>
                  <a:lnTo>
                    <a:pt x="12365393" y="2682824"/>
                  </a:lnTo>
                  <a:lnTo>
                    <a:pt x="12361177" y="2689072"/>
                  </a:lnTo>
                  <a:lnTo>
                    <a:pt x="12359640" y="2696718"/>
                  </a:lnTo>
                  <a:lnTo>
                    <a:pt x="12361177" y="2704363"/>
                  </a:lnTo>
                  <a:lnTo>
                    <a:pt x="12365393" y="2710611"/>
                  </a:lnTo>
                  <a:lnTo>
                    <a:pt x="12371642" y="2714815"/>
                  </a:lnTo>
                  <a:lnTo>
                    <a:pt x="12379287" y="2716365"/>
                  </a:lnTo>
                  <a:lnTo>
                    <a:pt x="12386932" y="2714815"/>
                  </a:lnTo>
                  <a:lnTo>
                    <a:pt x="12393181" y="2710611"/>
                  </a:lnTo>
                  <a:lnTo>
                    <a:pt x="12397384" y="2704363"/>
                  </a:lnTo>
                  <a:lnTo>
                    <a:pt x="12398934" y="2696718"/>
                  </a:lnTo>
                  <a:close/>
                </a:path>
                <a:path w="14841219" h="10718800" extrusionOk="0">
                  <a:moveTo>
                    <a:pt x="12398934" y="2596616"/>
                  </a:moveTo>
                  <a:lnTo>
                    <a:pt x="12397384" y="2588971"/>
                  </a:lnTo>
                  <a:lnTo>
                    <a:pt x="12393181" y="2582722"/>
                  </a:lnTo>
                  <a:lnTo>
                    <a:pt x="12386932" y="2578519"/>
                  </a:lnTo>
                  <a:lnTo>
                    <a:pt x="12379287" y="2576969"/>
                  </a:lnTo>
                  <a:lnTo>
                    <a:pt x="12371642" y="2578519"/>
                  </a:lnTo>
                  <a:lnTo>
                    <a:pt x="12365393" y="2582722"/>
                  </a:lnTo>
                  <a:lnTo>
                    <a:pt x="12361177" y="2588971"/>
                  </a:lnTo>
                  <a:lnTo>
                    <a:pt x="12359640" y="2596616"/>
                  </a:lnTo>
                  <a:lnTo>
                    <a:pt x="12361177" y="2604262"/>
                  </a:lnTo>
                  <a:lnTo>
                    <a:pt x="12365393" y="2610510"/>
                  </a:lnTo>
                  <a:lnTo>
                    <a:pt x="12371642" y="2614726"/>
                  </a:lnTo>
                  <a:lnTo>
                    <a:pt x="12379287" y="2616263"/>
                  </a:lnTo>
                  <a:lnTo>
                    <a:pt x="12386932" y="2614726"/>
                  </a:lnTo>
                  <a:lnTo>
                    <a:pt x="12393181" y="2610510"/>
                  </a:lnTo>
                  <a:lnTo>
                    <a:pt x="12397384" y="2604262"/>
                  </a:lnTo>
                  <a:lnTo>
                    <a:pt x="12398934" y="2596616"/>
                  </a:lnTo>
                  <a:close/>
                </a:path>
                <a:path w="14841219" h="10718800" extrusionOk="0">
                  <a:moveTo>
                    <a:pt x="12398934" y="2496515"/>
                  </a:moveTo>
                  <a:lnTo>
                    <a:pt x="12397384" y="2488869"/>
                  </a:lnTo>
                  <a:lnTo>
                    <a:pt x="12393181" y="2482634"/>
                  </a:lnTo>
                  <a:lnTo>
                    <a:pt x="12386932" y="2478417"/>
                  </a:lnTo>
                  <a:lnTo>
                    <a:pt x="12379287" y="2476868"/>
                  </a:lnTo>
                  <a:lnTo>
                    <a:pt x="12371642" y="2478417"/>
                  </a:lnTo>
                  <a:lnTo>
                    <a:pt x="12365393" y="2482634"/>
                  </a:lnTo>
                  <a:lnTo>
                    <a:pt x="12361177" y="2488869"/>
                  </a:lnTo>
                  <a:lnTo>
                    <a:pt x="12359640" y="2496515"/>
                  </a:lnTo>
                  <a:lnTo>
                    <a:pt x="12361177" y="2504173"/>
                  </a:lnTo>
                  <a:lnTo>
                    <a:pt x="12365393" y="2510409"/>
                  </a:lnTo>
                  <a:lnTo>
                    <a:pt x="12371642" y="2514625"/>
                  </a:lnTo>
                  <a:lnTo>
                    <a:pt x="12379287" y="2516162"/>
                  </a:lnTo>
                  <a:lnTo>
                    <a:pt x="12386932" y="2514625"/>
                  </a:lnTo>
                  <a:lnTo>
                    <a:pt x="12393181" y="2510409"/>
                  </a:lnTo>
                  <a:lnTo>
                    <a:pt x="12397384" y="2504173"/>
                  </a:lnTo>
                  <a:lnTo>
                    <a:pt x="12398934" y="2496515"/>
                  </a:lnTo>
                  <a:close/>
                </a:path>
                <a:path w="14841219" h="10718800" extrusionOk="0">
                  <a:moveTo>
                    <a:pt x="12398934" y="2396426"/>
                  </a:moveTo>
                  <a:lnTo>
                    <a:pt x="12397384" y="2388781"/>
                  </a:lnTo>
                  <a:lnTo>
                    <a:pt x="12393181" y="2382532"/>
                  </a:lnTo>
                  <a:lnTo>
                    <a:pt x="12386932" y="2378329"/>
                  </a:lnTo>
                  <a:lnTo>
                    <a:pt x="12379287" y="2376779"/>
                  </a:lnTo>
                  <a:lnTo>
                    <a:pt x="12371642" y="2378329"/>
                  </a:lnTo>
                  <a:lnTo>
                    <a:pt x="12365393" y="2382532"/>
                  </a:lnTo>
                  <a:lnTo>
                    <a:pt x="12361177" y="2388781"/>
                  </a:lnTo>
                  <a:lnTo>
                    <a:pt x="12359640" y="2396426"/>
                  </a:lnTo>
                  <a:lnTo>
                    <a:pt x="12361177" y="2404072"/>
                  </a:lnTo>
                  <a:lnTo>
                    <a:pt x="12365393" y="2410320"/>
                  </a:lnTo>
                  <a:lnTo>
                    <a:pt x="12371642" y="2414524"/>
                  </a:lnTo>
                  <a:lnTo>
                    <a:pt x="12379287" y="2416073"/>
                  </a:lnTo>
                  <a:lnTo>
                    <a:pt x="12386932" y="2414524"/>
                  </a:lnTo>
                  <a:lnTo>
                    <a:pt x="12393181" y="2410320"/>
                  </a:lnTo>
                  <a:lnTo>
                    <a:pt x="12397384" y="2404072"/>
                  </a:lnTo>
                  <a:lnTo>
                    <a:pt x="12398934" y="2396426"/>
                  </a:lnTo>
                  <a:close/>
                </a:path>
                <a:path w="14841219" h="10718800" extrusionOk="0">
                  <a:moveTo>
                    <a:pt x="12398934" y="2296325"/>
                  </a:moveTo>
                  <a:lnTo>
                    <a:pt x="12397384" y="2288679"/>
                  </a:lnTo>
                  <a:lnTo>
                    <a:pt x="12393181" y="2282444"/>
                  </a:lnTo>
                  <a:lnTo>
                    <a:pt x="12386932" y="2278227"/>
                  </a:lnTo>
                  <a:lnTo>
                    <a:pt x="12379287" y="2276691"/>
                  </a:lnTo>
                  <a:lnTo>
                    <a:pt x="12371642" y="2278227"/>
                  </a:lnTo>
                  <a:lnTo>
                    <a:pt x="12365393" y="2282444"/>
                  </a:lnTo>
                  <a:lnTo>
                    <a:pt x="12361177" y="2288679"/>
                  </a:lnTo>
                  <a:lnTo>
                    <a:pt x="12359640" y="2296325"/>
                  </a:lnTo>
                  <a:lnTo>
                    <a:pt x="12361177" y="2303970"/>
                  </a:lnTo>
                  <a:lnTo>
                    <a:pt x="12365393" y="2310219"/>
                  </a:lnTo>
                  <a:lnTo>
                    <a:pt x="12371642" y="2314435"/>
                  </a:lnTo>
                  <a:lnTo>
                    <a:pt x="12379287" y="2315972"/>
                  </a:lnTo>
                  <a:lnTo>
                    <a:pt x="12386932" y="2314435"/>
                  </a:lnTo>
                  <a:lnTo>
                    <a:pt x="12393181" y="2310219"/>
                  </a:lnTo>
                  <a:lnTo>
                    <a:pt x="12397384" y="2303970"/>
                  </a:lnTo>
                  <a:lnTo>
                    <a:pt x="12398934" y="2296325"/>
                  </a:lnTo>
                  <a:close/>
                </a:path>
                <a:path w="14841219" h="10718800" extrusionOk="0">
                  <a:moveTo>
                    <a:pt x="12398934" y="2196223"/>
                  </a:moveTo>
                  <a:lnTo>
                    <a:pt x="12397384" y="2188578"/>
                  </a:lnTo>
                  <a:lnTo>
                    <a:pt x="12393181" y="2182342"/>
                  </a:lnTo>
                  <a:lnTo>
                    <a:pt x="12386932" y="2178126"/>
                  </a:lnTo>
                  <a:lnTo>
                    <a:pt x="12379287" y="2176576"/>
                  </a:lnTo>
                  <a:lnTo>
                    <a:pt x="12371642" y="2178126"/>
                  </a:lnTo>
                  <a:lnTo>
                    <a:pt x="12365393" y="2182342"/>
                  </a:lnTo>
                  <a:lnTo>
                    <a:pt x="12361177" y="2188578"/>
                  </a:lnTo>
                  <a:lnTo>
                    <a:pt x="12359640" y="2196223"/>
                  </a:lnTo>
                  <a:lnTo>
                    <a:pt x="12361177" y="2203881"/>
                  </a:lnTo>
                  <a:lnTo>
                    <a:pt x="12365393" y="2210130"/>
                  </a:lnTo>
                  <a:lnTo>
                    <a:pt x="12371642" y="2214334"/>
                  </a:lnTo>
                  <a:lnTo>
                    <a:pt x="12379287" y="2215883"/>
                  </a:lnTo>
                  <a:lnTo>
                    <a:pt x="12386932" y="2214334"/>
                  </a:lnTo>
                  <a:lnTo>
                    <a:pt x="12393181" y="2210130"/>
                  </a:lnTo>
                  <a:lnTo>
                    <a:pt x="12397384" y="2203881"/>
                  </a:lnTo>
                  <a:lnTo>
                    <a:pt x="12398934" y="2196223"/>
                  </a:lnTo>
                  <a:close/>
                </a:path>
                <a:path w="14841219" h="10718800" extrusionOk="0">
                  <a:moveTo>
                    <a:pt x="12398934" y="2096135"/>
                  </a:moveTo>
                  <a:lnTo>
                    <a:pt x="12397384" y="2088489"/>
                  </a:lnTo>
                  <a:lnTo>
                    <a:pt x="12393181" y="2082241"/>
                  </a:lnTo>
                  <a:lnTo>
                    <a:pt x="12386932" y="2078024"/>
                  </a:lnTo>
                  <a:lnTo>
                    <a:pt x="12379287" y="2076488"/>
                  </a:lnTo>
                  <a:lnTo>
                    <a:pt x="12371642" y="2078024"/>
                  </a:lnTo>
                  <a:lnTo>
                    <a:pt x="12365393" y="2082241"/>
                  </a:lnTo>
                  <a:lnTo>
                    <a:pt x="12361177" y="2088489"/>
                  </a:lnTo>
                  <a:lnTo>
                    <a:pt x="12359640" y="2096135"/>
                  </a:lnTo>
                  <a:lnTo>
                    <a:pt x="12361177" y="2103780"/>
                  </a:lnTo>
                  <a:lnTo>
                    <a:pt x="12365393" y="2110028"/>
                  </a:lnTo>
                  <a:lnTo>
                    <a:pt x="12371642" y="2114232"/>
                  </a:lnTo>
                  <a:lnTo>
                    <a:pt x="12379287" y="2115782"/>
                  </a:lnTo>
                  <a:lnTo>
                    <a:pt x="12386932" y="2114232"/>
                  </a:lnTo>
                  <a:lnTo>
                    <a:pt x="12393181" y="2110028"/>
                  </a:lnTo>
                  <a:lnTo>
                    <a:pt x="12397384" y="2103780"/>
                  </a:lnTo>
                  <a:lnTo>
                    <a:pt x="12398934" y="2096135"/>
                  </a:lnTo>
                  <a:close/>
                </a:path>
                <a:path w="14841219" h="10718800" extrusionOk="0">
                  <a:moveTo>
                    <a:pt x="12398934" y="1996033"/>
                  </a:moveTo>
                  <a:lnTo>
                    <a:pt x="12397384" y="1988388"/>
                  </a:lnTo>
                  <a:lnTo>
                    <a:pt x="12393181" y="1982152"/>
                  </a:lnTo>
                  <a:lnTo>
                    <a:pt x="12386932" y="1977948"/>
                  </a:lnTo>
                  <a:lnTo>
                    <a:pt x="12379287" y="1976399"/>
                  </a:lnTo>
                  <a:lnTo>
                    <a:pt x="12371642" y="1977948"/>
                  </a:lnTo>
                  <a:lnTo>
                    <a:pt x="12365393" y="1982152"/>
                  </a:lnTo>
                  <a:lnTo>
                    <a:pt x="12361177" y="1988388"/>
                  </a:lnTo>
                  <a:lnTo>
                    <a:pt x="12359640" y="1996033"/>
                  </a:lnTo>
                  <a:lnTo>
                    <a:pt x="12361177" y="2003691"/>
                  </a:lnTo>
                  <a:lnTo>
                    <a:pt x="12365393" y="2009940"/>
                  </a:lnTo>
                  <a:lnTo>
                    <a:pt x="12371642" y="2014143"/>
                  </a:lnTo>
                  <a:lnTo>
                    <a:pt x="12379287" y="2015693"/>
                  </a:lnTo>
                  <a:lnTo>
                    <a:pt x="12386932" y="2014143"/>
                  </a:lnTo>
                  <a:lnTo>
                    <a:pt x="12393181" y="2009940"/>
                  </a:lnTo>
                  <a:lnTo>
                    <a:pt x="12397384" y="2003691"/>
                  </a:lnTo>
                  <a:lnTo>
                    <a:pt x="12398934" y="1996033"/>
                  </a:lnTo>
                  <a:close/>
                </a:path>
                <a:path w="14841219" h="10718800" extrusionOk="0">
                  <a:moveTo>
                    <a:pt x="12398934" y="1895957"/>
                  </a:moveTo>
                  <a:lnTo>
                    <a:pt x="12397384" y="1888299"/>
                  </a:lnTo>
                  <a:lnTo>
                    <a:pt x="12393181" y="1882051"/>
                  </a:lnTo>
                  <a:lnTo>
                    <a:pt x="12386932" y="1877847"/>
                  </a:lnTo>
                  <a:lnTo>
                    <a:pt x="12379287" y="1876298"/>
                  </a:lnTo>
                  <a:lnTo>
                    <a:pt x="12371642" y="1877847"/>
                  </a:lnTo>
                  <a:lnTo>
                    <a:pt x="12365393" y="1882051"/>
                  </a:lnTo>
                  <a:lnTo>
                    <a:pt x="12361177" y="1888299"/>
                  </a:lnTo>
                  <a:lnTo>
                    <a:pt x="12359640" y="1895957"/>
                  </a:lnTo>
                  <a:lnTo>
                    <a:pt x="12361177" y="1903603"/>
                  </a:lnTo>
                  <a:lnTo>
                    <a:pt x="12365393" y="1909838"/>
                  </a:lnTo>
                  <a:lnTo>
                    <a:pt x="12371642" y="1914055"/>
                  </a:lnTo>
                  <a:lnTo>
                    <a:pt x="12379287" y="1915591"/>
                  </a:lnTo>
                  <a:lnTo>
                    <a:pt x="12386932" y="1914055"/>
                  </a:lnTo>
                  <a:lnTo>
                    <a:pt x="12393181" y="1909838"/>
                  </a:lnTo>
                  <a:lnTo>
                    <a:pt x="12397384" y="1903603"/>
                  </a:lnTo>
                  <a:lnTo>
                    <a:pt x="12398934" y="1895957"/>
                  </a:lnTo>
                  <a:close/>
                </a:path>
                <a:path w="14841219" h="10718800" extrusionOk="0">
                  <a:moveTo>
                    <a:pt x="12398934" y="1795856"/>
                  </a:moveTo>
                  <a:lnTo>
                    <a:pt x="12397384" y="1788198"/>
                  </a:lnTo>
                  <a:lnTo>
                    <a:pt x="12393181" y="1781949"/>
                  </a:lnTo>
                  <a:lnTo>
                    <a:pt x="12386932" y="1777746"/>
                  </a:lnTo>
                  <a:lnTo>
                    <a:pt x="12379287" y="1776196"/>
                  </a:lnTo>
                  <a:lnTo>
                    <a:pt x="12371642" y="1777746"/>
                  </a:lnTo>
                  <a:lnTo>
                    <a:pt x="12365393" y="1781949"/>
                  </a:lnTo>
                  <a:lnTo>
                    <a:pt x="12361177" y="1788198"/>
                  </a:lnTo>
                  <a:lnTo>
                    <a:pt x="12359640" y="1795856"/>
                  </a:lnTo>
                  <a:lnTo>
                    <a:pt x="12361177" y="1803501"/>
                  </a:lnTo>
                  <a:lnTo>
                    <a:pt x="12365393" y="1809750"/>
                  </a:lnTo>
                  <a:lnTo>
                    <a:pt x="12371642" y="1813953"/>
                  </a:lnTo>
                  <a:lnTo>
                    <a:pt x="12379287" y="1815503"/>
                  </a:lnTo>
                  <a:lnTo>
                    <a:pt x="12386932" y="1813953"/>
                  </a:lnTo>
                  <a:lnTo>
                    <a:pt x="12393181" y="1809750"/>
                  </a:lnTo>
                  <a:lnTo>
                    <a:pt x="12397384" y="1803501"/>
                  </a:lnTo>
                  <a:lnTo>
                    <a:pt x="12398934" y="1795856"/>
                  </a:lnTo>
                  <a:close/>
                </a:path>
                <a:path w="14841219" h="10718800" extrusionOk="0">
                  <a:moveTo>
                    <a:pt x="12398934" y="1695754"/>
                  </a:moveTo>
                  <a:lnTo>
                    <a:pt x="12397384" y="1688109"/>
                  </a:lnTo>
                  <a:lnTo>
                    <a:pt x="12393181" y="1681861"/>
                  </a:lnTo>
                  <a:lnTo>
                    <a:pt x="12386932" y="1677644"/>
                  </a:lnTo>
                  <a:lnTo>
                    <a:pt x="12379287" y="1676095"/>
                  </a:lnTo>
                  <a:lnTo>
                    <a:pt x="12371642" y="1677644"/>
                  </a:lnTo>
                  <a:lnTo>
                    <a:pt x="12365393" y="1681861"/>
                  </a:lnTo>
                  <a:lnTo>
                    <a:pt x="12361177" y="1688109"/>
                  </a:lnTo>
                  <a:lnTo>
                    <a:pt x="12359640" y="1695754"/>
                  </a:lnTo>
                  <a:lnTo>
                    <a:pt x="12361177" y="1703400"/>
                  </a:lnTo>
                  <a:lnTo>
                    <a:pt x="12365393" y="1709648"/>
                  </a:lnTo>
                  <a:lnTo>
                    <a:pt x="12371642" y="1713852"/>
                  </a:lnTo>
                  <a:lnTo>
                    <a:pt x="12379287" y="1715401"/>
                  </a:lnTo>
                  <a:lnTo>
                    <a:pt x="12386932" y="1713852"/>
                  </a:lnTo>
                  <a:lnTo>
                    <a:pt x="12393181" y="1709648"/>
                  </a:lnTo>
                  <a:lnTo>
                    <a:pt x="12397384" y="1703400"/>
                  </a:lnTo>
                  <a:lnTo>
                    <a:pt x="12398934" y="1695754"/>
                  </a:lnTo>
                  <a:close/>
                </a:path>
                <a:path w="14841219" h="10718800" extrusionOk="0">
                  <a:moveTo>
                    <a:pt x="12398934" y="1595666"/>
                  </a:moveTo>
                  <a:lnTo>
                    <a:pt x="12397384" y="1588008"/>
                  </a:lnTo>
                  <a:lnTo>
                    <a:pt x="12393181" y="1581759"/>
                  </a:lnTo>
                  <a:lnTo>
                    <a:pt x="12386932" y="1577555"/>
                  </a:lnTo>
                  <a:lnTo>
                    <a:pt x="12379287" y="1576006"/>
                  </a:lnTo>
                  <a:lnTo>
                    <a:pt x="12371642" y="1577555"/>
                  </a:lnTo>
                  <a:lnTo>
                    <a:pt x="12365393" y="1581759"/>
                  </a:lnTo>
                  <a:lnTo>
                    <a:pt x="12361177" y="1588008"/>
                  </a:lnTo>
                  <a:lnTo>
                    <a:pt x="12359640" y="1595666"/>
                  </a:lnTo>
                  <a:lnTo>
                    <a:pt x="12361177" y="1603298"/>
                  </a:lnTo>
                  <a:lnTo>
                    <a:pt x="12365393" y="1609547"/>
                  </a:lnTo>
                  <a:lnTo>
                    <a:pt x="12371642" y="1613750"/>
                  </a:lnTo>
                  <a:lnTo>
                    <a:pt x="12379287" y="1615287"/>
                  </a:lnTo>
                  <a:lnTo>
                    <a:pt x="12386932" y="1613750"/>
                  </a:lnTo>
                  <a:lnTo>
                    <a:pt x="12393181" y="1609547"/>
                  </a:lnTo>
                  <a:lnTo>
                    <a:pt x="12397384" y="1603298"/>
                  </a:lnTo>
                  <a:lnTo>
                    <a:pt x="12398934" y="1595666"/>
                  </a:lnTo>
                  <a:close/>
                </a:path>
                <a:path w="14841219" h="10718800" extrusionOk="0">
                  <a:moveTo>
                    <a:pt x="12398934" y="1495552"/>
                  </a:moveTo>
                  <a:lnTo>
                    <a:pt x="12397384" y="1487906"/>
                  </a:lnTo>
                  <a:lnTo>
                    <a:pt x="12393181" y="1481670"/>
                  </a:lnTo>
                  <a:lnTo>
                    <a:pt x="12386932" y="1477454"/>
                  </a:lnTo>
                  <a:lnTo>
                    <a:pt x="12379287" y="1475917"/>
                  </a:lnTo>
                  <a:lnTo>
                    <a:pt x="12371642" y="1477454"/>
                  </a:lnTo>
                  <a:lnTo>
                    <a:pt x="12365393" y="1481670"/>
                  </a:lnTo>
                  <a:lnTo>
                    <a:pt x="12361177" y="1487906"/>
                  </a:lnTo>
                  <a:lnTo>
                    <a:pt x="12359640" y="1495552"/>
                  </a:lnTo>
                  <a:lnTo>
                    <a:pt x="12361177" y="1503197"/>
                  </a:lnTo>
                  <a:lnTo>
                    <a:pt x="12365393" y="1509445"/>
                  </a:lnTo>
                  <a:lnTo>
                    <a:pt x="12371642" y="1513662"/>
                  </a:lnTo>
                  <a:lnTo>
                    <a:pt x="12379287" y="1515211"/>
                  </a:lnTo>
                  <a:lnTo>
                    <a:pt x="12386932" y="1513662"/>
                  </a:lnTo>
                  <a:lnTo>
                    <a:pt x="12393181" y="1509445"/>
                  </a:lnTo>
                  <a:lnTo>
                    <a:pt x="12397384" y="1503197"/>
                  </a:lnTo>
                  <a:lnTo>
                    <a:pt x="12398934" y="1495552"/>
                  </a:lnTo>
                  <a:close/>
                </a:path>
                <a:path w="14841219" h="10718800" extrusionOk="0">
                  <a:moveTo>
                    <a:pt x="12398934" y="1395476"/>
                  </a:moveTo>
                  <a:lnTo>
                    <a:pt x="12397384" y="1387817"/>
                  </a:lnTo>
                  <a:lnTo>
                    <a:pt x="12393181" y="1381582"/>
                  </a:lnTo>
                  <a:lnTo>
                    <a:pt x="12386932" y="1377365"/>
                  </a:lnTo>
                  <a:lnTo>
                    <a:pt x="12379287" y="1375829"/>
                  </a:lnTo>
                  <a:lnTo>
                    <a:pt x="12371642" y="1377365"/>
                  </a:lnTo>
                  <a:lnTo>
                    <a:pt x="12365393" y="1381582"/>
                  </a:lnTo>
                  <a:lnTo>
                    <a:pt x="12361189" y="1387817"/>
                  </a:lnTo>
                  <a:lnTo>
                    <a:pt x="12359640" y="1395476"/>
                  </a:lnTo>
                  <a:lnTo>
                    <a:pt x="12361189" y="1403121"/>
                  </a:lnTo>
                  <a:lnTo>
                    <a:pt x="12365393" y="1409369"/>
                  </a:lnTo>
                  <a:lnTo>
                    <a:pt x="12371642" y="1413586"/>
                  </a:lnTo>
                  <a:lnTo>
                    <a:pt x="12379287" y="1415122"/>
                  </a:lnTo>
                  <a:lnTo>
                    <a:pt x="12386932" y="1413586"/>
                  </a:lnTo>
                  <a:lnTo>
                    <a:pt x="12393181" y="1409369"/>
                  </a:lnTo>
                  <a:lnTo>
                    <a:pt x="12397384" y="1403121"/>
                  </a:lnTo>
                  <a:lnTo>
                    <a:pt x="12398934" y="1395476"/>
                  </a:lnTo>
                  <a:close/>
                </a:path>
                <a:path w="14841219" h="10718800" extrusionOk="0">
                  <a:moveTo>
                    <a:pt x="12398934" y="1295361"/>
                  </a:moveTo>
                  <a:lnTo>
                    <a:pt x="12397384" y="1287716"/>
                  </a:lnTo>
                  <a:lnTo>
                    <a:pt x="12393181" y="1281468"/>
                  </a:lnTo>
                  <a:lnTo>
                    <a:pt x="12386932" y="1277264"/>
                  </a:lnTo>
                  <a:lnTo>
                    <a:pt x="12379287" y="1275727"/>
                  </a:lnTo>
                  <a:lnTo>
                    <a:pt x="12371642" y="1277264"/>
                  </a:lnTo>
                  <a:lnTo>
                    <a:pt x="12365393" y="1281468"/>
                  </a:lnTo>
                  <a:lnTo>
                    <a:pt x="12361177" y="1287716"/>
                  </a:lnTo>
                  <a:lnTo>
                    <a:pt x="12359640" y="1295361"/>
                  </a:lnTo>
                  <a:lnTo>
                    <a:pt x="12361177" y="1303020"/>
                  </a:lnTo>
                  <a:lnTo>
                    <a:pt x="12365393" y="1309268"/>
                  </a:lnTo>
                  <a:lnTo>
                    <a:pt x="12371642" y="1313472"/>
                  </a:lnTo>
                  <a:lnTo>
                    <a:pt x="12379287" y="1315021"/>
                  </a:lnTo>
                  <a:lnTo>
                    <a:pt x="12386932" y="1313472"/>
                  </a:lnTo>
                  <a:lnTo>
                    <a:pt x="12393181" y="1309268"/>
                  </a:lnTo>
                  <a:lnTo>
                    <a:pt x="12397384" y="1303020"/>
                  </a:lnTo>
                  <a:lnTo>
                    <a:pt x="12398934" y="1295361"/>
                  </a:lnTo>
                  <a:close/>
                </a:path>
                <a:path w="14841219" h="10718800" extrusionOk="0">
                  <a:moveTo>
                    <a:pt x="12398934" y="1195273"/>
                  </a:moveTo>
                  <a:lnTo>
                    <a:pt x="12397384" y="1187627"/>
                  </a:lnTo>
                  <a:lnTo>
                    <a:pt x="12393181" y="1181379"/>
                  </a:lnTo>
                  <a:lnTo>
                    <a:pt x="12386932" y="1177163"/>
                  </a:lnTo>
                  <a:lnTo>
                    <a:pt x="12379287" y="1175613"/>
                  </a:lnTo>
                  <a:lnTo>
                    <a:pt x="12371642" y="1177163"/>
                  </a:lnTo>
                  <a:lnTo>
                    <a:pt x="12365393" y="1181379"/>
                  </a:lnTo>
                  <a:lnTo>
                    <a:pt x="12361177" y="1187627"/>
                  </a:lnTo>
                  <a:lnTo>
                    <a:pt x="12359640" y="1195273"/>
                  </a:lnTo>
                  <a:lnTo>
                    <a:pt x="12361177" y="1202918"/>
                  </a:lnTo>
                  <a:lnTo>
                    <a:pt x="12365393" y="1209154"/>
                  </a:lnTo>
                  <a:lnTo>
                    <a:pt x="12371642" y="1213370"/>
                  </a:lnTo>
                  <a:lnTo>
                    <a:pt x="12379287" y="1214907"/>
                  </a:lnTo>
                  <a:lnTo>
                    <a:pt x="12386932" y="1213370"/>
                  </a:lnTo>
                  <a:lnTo>
                    <a:pt x="12393181" y="1209154"/>
                  </a:lnTo>
                  <a:lnTo>
                    <a:pt x="12397384" y="1202918"/>
                  </a:lnTo>
                  <a:lnTo>
                    <a:pt x="12398934" y="1195273"/>
                  </a:lnTo>
                  <a:close/>
                </a:path>
                <a:path w="14841219" h="10718800" extrusionOk="0">
                  <a:moveTo>
                    <a:pt x="12398934" y="1095171"/>
                  </a:moveTo>
                  <a:lnTo>
                    <a:pt x="12397384" y="1087526"/>
                  </a:lnTo>
                  <a:lnTo>
                    <a:pt x="12393181" y="1081278"/>
                  </a:lnTo>
                  <a:lnTo>
                    <a:pt x="12386932" y="1077074"/>
                  </a:lnTo>
                  <a:lnTo>
                    <a:pt x="12379287" y="1075524"/>
                  </a:lnTo>
                  <a:lnTo>
                    <a:pt x="12371642" y="1077074"/>
                  </a:lnTo>
                  <a:lnTo>
                    <a:pt x="12365393" y="1081278"/>
                  </a:lnTo>
                  <a:lnTo>
                    <a:pt x="12361177" y="1087526"/>
                  </a:lnTo>
                  <a:lnTo>
                    <a:pt x="12359640" y="1095171"/>
                  </a:lnTo>
                  <a:lnTo>
                    <a:pt x="12361177" y="1102817"/>
                  </a:lnTo>
                  <a:lnTo>
                    <a:pt x="12365393" y="1109065"/>
                  </a:lnTo>
                  <a:lnTo>
                    <a:pt x="12371642" y="1113282"/>
                  </a:lnTo>
                  <a:lnTo>
                    <a:pt x="12379287" y="1114818"/>
                  </a:lnTo>
                  <a:lnTo>
                    <a:pt x="12386932" y="1113282"/>
                  </a:lnTo>
                  <a:lnTo>
                    <a:pt x="12393181" y="1109065"/>
                  </a:lnTo>
                  <a:lnTo>
                    <a:pt x="12397384" y="1102817"/>
                  </a:lnTo>
                  <a:lnTo>
                    <a:pt x="12398934" y="1095171"/>
                  </a:lnTo>
                  <a:close/>
                </a:path>
                <a:path w="14841219" h="10718800" extrusionOk="0">
                  <a:moveTo>
                    <a:pt x="12398934" y="995083"/>
                  </a:moveTo>
                  <a:lnTo>
                    <a:pt x="12397384" y="987437"/>
                  </a:lnTo>
                  <a:lnTo>
                    <a:pt x="12393181" y="981189"/>
                  </a:lnTo>
                  <a:lnTo>
                    <a:pt x="12386932" y="976972"/>
                  </a:lnTo>
                  <a:lnTo>
                    <a:pt x="12379287" y="975423"/>
                  </a:lnTo>
                  <a:lnTo>
                    <a:pt x="12371642" y="976972"/>
                  </a:lnTo>
                  <a:lnTo>
                    <a:pt x="12365393" y="981189"/>
                  </a:lnTo>
                  <a:lnTo>
                    <a:pt x="12361177" y="987437"/>
                  </a:lnTo>
                  <a:lnTo>
                    <a:pt x="12359640" y="995083"/>
                  </a:lnTo>
                  <a:lnTo>
                    <a:pt x="12361177" y="1002728"/>
                  </a:lnTo>
                  <a:lnTo>
                    <a:pt x="12365393" y="1008976"/>
                  </a:lnTo>
                  <a:lnTo>
                    <a:pt x="12371642" y="1013180"/>
                  </a:lnTo>
                  <a:lnTo>
                    <a:pt x="12379287" y="1014730"/>
                  </a:lnTo>
                  <a:lnTo>
                    <a:pt x="12386932" y="1013180"/>
                  </a:lnTo>
                  <a:lnTo>
                    <a:pt x="12393181" y="1008976"/>
                  </a:lnTo>
                  <a:lnTo>
                    <a:pt x="12397384" y="1002728"/>
                  </a:lnTo>
                  <a:lnTo>
                    <a:pt x="12398934" y="995083"/>
                  </a:lnTo>
                  <a:close/>
                </a:path>
                <a:path w="14841219" h="10718800" extrusionOk="0">
                  <a:moveTo>
                    <a:pt x="12398934" y="894981"/>
                  </a:moveTo>
                  <a:lnTo>
                    <a:pt x="12397384" y="887336"/>
                  </a:lnTo>
                  <a:lnTo>
                    <a:pt x="12393181" y="881087"/>
                  </a:lnTo>
                  <a:lnTo>
                    <a:pt x="12386932" y="876884"/>
                  </a:lnTo>
                  <a:lnTo>
                    <a:pt x="12379287" y="875347"/>
                  </a:lnTo>
                  <a:lnTo>
                    <a:pt x="12371642" y="876884"/>
                  </a:lnTo>
                  <a:lnTo>
                    <a:pt x="12365393" y="881087"/>
                  </a:lnTo>
                  <a:lnTo>
                    <a:pt x="12361177" y="887336"/>
                  </a:lnTo>
                  <a:lnTo>
                    <a:pt x="12359640" y="894981"/>
                  </a:lnTo>
                  <a:lnTo>
                    <a:pt x="12361177" y="902627"/>
                  </a:lnTo>
                  <a:lnTo>
                    <a:pt x="12365393" y="908875"/>
                  </a:lnTo>
                  <a:lnTo>
                    <a:pt x="12371642" y="913091"/>
                  </a:lnTo>
                  <a:lnTo>
                    <a:pt x="12379287" y="914628"/>
                  </a:lnTo>
                  <a:lnTo>
                    <a:pt x="12386932" y="913091"/>
                  </a:lnTo>
                  <a:lnTo>
                    <a:pt x="12393181" y="908875"/>
                  </a:lnTo>
                  <a:lnTo>
                    <a:pt x="12397384" y="902627"/>
                  </a:lnTo>
                  <a:lnTo>
                    <a:pt x="12398934" y="894981"/>
                  </a:lnTo>
                  <a:close/>
                </a:path>
                <a:path w="14841219" h="10718800" extrusionOk="0">
                  <a:moveTo>
                    <a:pt x="12398934" y="794880"/>
                  </a:moveTo>
                  <a:lnTo>
                    <a:pt x="12397384" y="787247"/>
                  </a:lnTo>
                  <a:lnTo>
                    <a:pt x="12393181" y="780999"/>
                  </a:lnTo>
                  <a:lnTo>
                    <a:pt x="12386932" y="776782"/>
                  </a:lnTo>
                  <a:lnTo>
                    <a:pt x="12379287" y="775246"/>
                  </a:lnTo>
                  <a:lnTo>
                    <a:pt x="12371642" y="776782"/>
                  </a:lnTo>
                  <a:lnTo>
                    <a:pt x="12365393" y="780999"/>
                  </a:lnTo>
                  <a:lnTo>
                    <a:pt x="12361177" y="787247"/>
                  </a:lnTo>
                  <a:lnTo>
                    <a:pt x="12359640" y="794880"/>
                  </a:lnTo>
                  <a:lnTo>
                    <a:pt x="12361177" y="802538"/>
                  </a:lnTo>
                  <a:lnTo>
                    <a:pt x="12365393" y="808774"/>
                  </a:lnTo>
                  <a:lnTo>
                    <a:pt x="12371642" y="812990"/>
                  </a:lnTo>
                  <a:lnTo>
                    <a:pt x="12379287" y="814539"/>
                  </a:lnTo>
                  <a:lnTo>
                    <a:pt x="12386932" y="812990"/>
                  </a:lnTo>
                  <a:lnTo>
                    <a:pt x="12393181" y="808774"/>
                  </a:lnTo>
                  <a:lnTo>
                    <a:pt x="12397384" y="802538"/>
                  </a:lnTo>
                  <a:lnTo>
                    <a:pt x="12398934" y="794880"/>
                  </a:lnTo>
                  <a:close/>
                </a:path>
                <a:path w="14841219" h="10718800" extrusionOk="0">
                  <a:moveTo>
                    <a:pt x="12398934" y="694778"/>
                  </a:moveTo>
                  <a:lnTo>
                    <a:pt x="12397384" y="687146"/>
                  </a:lnTo>
                  <a:lnTo>
                    <a:pt x="12393181" y="680897"/>
                  </a:lnTo>
                  <a:lnTo>
                    <a:pt x="12386932" y="676681"/>
                  </a:lnTo>
                  <a:lnTo>
                    <a:pt x="12379287" y="675144"/>
                  </a:lnTo>
                  <a:lnTo>
                    <a:pt x="12371642" y="676681"/>
                  </a:lnTo>
                  <a:lnTo>
                    <a:pt x="12365393" y="680897"/>
                  </a:lnTo>
                  <a:lnTo>
                    <a:pt x="12361177" y="687146"/>
                  </a:lnTo>
                  <a:lnTo>
                    <a:pt x="12359640" y="694778"/>
                  </a:lnTo>
                  <a:lnTo>
                    <a:pt x="12361177" y="702437"/>
                  </a:lnTo>
                  <a:lnTo>
                    <a:pt x="12365393" y="708685"/>
                  </a:lnTo>
                  <a:lnTo>
                    <a:pt x="12371642" y="712889"/>
                  </a:lnTo>
                  <a:lnTo>
                    <a:pt x="12379287" y="714438"/>
                  </a:lnTo>
                  <a:lnTo>
                    <a:pt x="12386932" y="712889"/>
                  </a:lnTo>
                  <a:lnTo>
                    <a:pt x="12393181" y="708685"/>
                  </a:lnTo>
                  <a:lnTo>
                    <a:pt x="12397384" y="702437"/>
                  </a:lnTo>
                  <a:lnTo>
                    <a:pt x="12398934" y="694778"/>
                  </a:lnTo>
                  <a:close/>
                </a:path>
                <a:path w="14841219" h="10718800" extrusionOk="0">
                  <a:moveTo>
                    <a:pt x="12398934" y="594702"/>
                  </a:moveTo>
                  <a:lnTo>
                    <a:pt x="12397384" y="587057"/>
                  </a:lnTo>
                  <a:lnTo>
                    <a:pt x="12393181" y="580809"/>
                  </a:lnTo>
                  <a:lnTo>
                    <a:pt x="12386932" y="576592"/>
                  </a:lnTo>
                  <a:lnTo>
                    <a:pt x="12379287" y="575043"/>
                  </a:lnTo>
                  <a:lnTo>
                    <a:pt x="12371642" y="576592"/>
                  </a:lnTo>
                  <a:lnTo>
                    <a:pt x="12365393" y="580809"/>
                  </a:lnTo>
                  <a:lnTo>
                    <a:pt x="12361177" y="587057"/>
                  </a:lnTo>
                  <a:lnTo>
                    <a:pt x="12359640" y="594702"/>
                  </a:lnTo>
                  <a:lnTo>
                    <a:pt x="12361177" y="602348"/>
                  </a:lnTo>
                  <a:lnTo>
                    <a:pt x="12365393" y="608584"/>
                  </a:lnTo>
                  <a:lnTo>
                    <a:pt x="12371642" y="612800"/>
                  </a:lnTo>
                  <a:lnTo>
                    <a:pt x="12379287" y="614337"/>
                  </a:lnTo>
                  <a:lnTo>
                    <a:pt x="12386932" y="612800"/>
                  </a:lnTo>
                  <a:lnTo>
                    <a:pt x="12393181" y="608584"/>
                  </a:lnTo>
                  <a:lnTo>
                    <a:pt x="12397384" y="602348"/>
                  </a:lnTo>
                  <a:lnTo>
                    <a:pt x="12398934" y="594702"/>
                  </a:lnTo>
                  <a:close/>
                </a:path>
                <a:path w="14841219" h="10718800" extrusionOk="0">
                  <a:moveTo>
                    <a:pt x="12398934" y="494588"/>
                  </a:moveTo>
                  <a:lnTo>
                    <a:pt x="12397384" y="486943"/>
                  </a:lnTo>
                  <a:lnTo>
                    <a:pt x="12393181" y="480707"/>
                  </a:lnTo>
                  <a:lnTo>
                    <a:pt x="12386932" y="476491"/>
                  </a:lnTo>
                  <a:lnTo>
                    <a:pt x="12379287" y="474941"/>
                  </a:lnTo>
                  <a:lnTo>
                    <a:pt x="12371642" y="476491"/>
                  </a:lnTo>
                  <a:lnTo>
                    <a:pt x="12365393" y="480707"/>
                  </a:lnTo>
                  <a:lnTo>
                    <a:pt x="12361177" y="486943"/>
                  </a:lnTo>
                  <a:lnTo>
                    <a:pt x="12359640" y="494588"/>
                  </a:lnTo>
                  <a:lnTo>
                    <a:pt x="12361177" y="502246"/>
                  </a:lnTo>
                  <a:lnTo>
                    <a:pt x="12365393" y="508482"/>
                  </a:lnTo>
                  <a:lnTo>
                    <a:pt x="12371642" y="512686"/>
                  </a:lnTo>
                  <a:lnTo>
                    <a:pt x="12379287" y="514235"/>
                  </a:lnTo>
                  <a:lnTo>
                    <a:pt x="12386932" y="512686"/>
                  </a:lnTo>
                  <a:lnTo>
                    <a:pt x="12393181" y="508482"/>
                  </a:lnTo>
                  <a:lnTo>
                    <a:pt x="12397384" y="502246"/>
                  </a:lnTo>
                  <a:lnTo>
                    <a:pt x="12398934" y="494588"/>
                  </a:lnTo>
                  <a:close/>
                </a:path>
                <a:path w="14841219" h="10718800" extrusionOk="0">
                  <a:moveTo>
                    <a:pt x="12398934" y="394500"/>
                  </a:moveTo>
                  <a:lnTo>
                    <a:pt x="12397384" y="386854"/>
                  </a:lnTo>
                  <a:lnTo>
                    <a:pt x="12393181" y="380606"/>
                  </a:lnTo>
                  <a:lnTo>
                    <a:pt x="12386932" y="376402"/>
                  </a:lnTo>
                  <a:lnTo>
                    <a:pt x="12379287" y="374853"/>
                  </a:lnTo>
                  <a:lnTo>
                    <a:pt x="12371642" y="376402"/>
                  </a:lnTo>
                  <a:lnTo>
                    <a:pt x="12365393" y="380606"/>
                  </a:lnTo>
                  <a:lnTo>
                    <a:pt x="12361177" y="386854"/>
                  </a:lnTo>
                  <a:lnTo>
                    <a:pt x="12359640" y="394500"/>
                  </a:lnTo>
                  <a:lnTo>
                    <a:pt x="12361177" y="402145"/>
                  </a:lnTo>
                  <a:lnTo>
                    <a:pt x="12365393" y="408393"/>
                  </a:lnTo>
                  <a:lnTo>
                    <a:pt x="12371642" y="412610"/>
                  </a:lnTo>
                  <a:lnTo>
                    <a:pt x="12379287" y="414159"/>
                  </a:lnTo>
                  <a:lnTo>
                    <a:pt x="12386932" y="412610"/>
                  </a:lnTo>
                  <a:lnTo>
                    <a:pt x="12393181" y="408393"/>
                  </a:lnTo>
                  <a:lnTo>
                    <a:pt x="12397384" y="402145"/>
                  </a:lnTo>
                  <a:lnTo>
                    <a:pt x="12398934" y="394500"/>
                  </a:lnTo>
                  <a:close/>
                </a:path>
                <a:path w="14841219" h="10718800" extrusionOk="0">
                  <a:moveTo>
                    <a:pt x="12398934" y="294411"/>
                  </a:moveTo>
                  <a:lnTo>
                    <a:pt x="12397384" y="286766"/>
                  </a:lnTo>
                  <a:lnTo>
                    <a:pt x="12393181" y="280517"/>
                  </a:lnTo>
                  <a:lnTo>
                    <a:pt x="12386932" y="276301"/>
                  </a:lnTo>
                  <a:lnTo>
                    <a:pt x="12379287" y="274764"/>
                  </a:lnTo>
                  <a:lnTo>
                    <a:pt x="12371642" y="276301"/>
                  </a:lnTo>
                  <a:lnTo>
                    <a:pt x="12365393" y="280517"/>
                  </a:lnTo>
                  <a:lnTo>
                    <a:pt x="12361177" y="286766"/>
                  </a:lnTo>
                  <a:lnTo>
                    <a:pt x="12359640" y="294411"/>
                  </a:lnTo>
                  <a:lnTo>
                    <a:pt x="12361177" y="302056"/>
                  </a:lnTo>
                  <a:lnTo>
                    <a:pt x="12365393" y="308305"/>
                  </a:lnTo>
                  <a:lnTo>
                    <a:pt x="12371642" y="312521"/>
                  </a:lnTo>
                  <a:lnTo>
                    <a:pt x="12379287" y="314058"/>
                  </a:lnTo>
                  <a:lnTo>
                    <a:pt x="12386932" y="312521"/>
                  </a:lnTo>
                  <a:lnTo>
                    <a:pt x="12393181" y="308305"/>
                  </a:lnTo>
                  <a:lnTo>
                    <a:pt x="12397384" y="302056"/>
                  </a:lnTo>
                  <a:lnTo>
                    <a:pt x="12398934" y="294411"/>
                  </a:lnTo>
                  <a:close/>
                </a:path>
                <a:path w="14841219" h="10718800" extrusionOk="0">
                  <a:moveTo>
                    <a:pt x="12398934" y="194310"/>
                  </a:moveTo>
                  <a:lnTo>
                    <a:pt x="12397384" y="186664"/>
                  </a:lnTo>
                  <a:lnTo>
                    <a:pt x="12393181" y="180416"/>
                  </a:lnTo>
                  <a:lnTo>
                    <a:pt x="12386932" y="176212"/>
                  </a:lnTo>
                  <a:lnTo>
                    <a:pt x="12379287" y="174663"/>
                  </a:lnTo>
                  <a:lnTo>
                    <a:pt x="12371642" y="176212"/>
                  </a:lnTo>
                  <a:lnTo>
                    <a:pt x="12365393" y="180416"/>
                  </a:lnTo>
                  <a:lnTo>
                    <a:pt x="12361177" y="186664"/>
                  </a:lnTo>
                  <a:lnTo>
                    <a:pt x="12359640" y="194310"/>
                  </a:lnTo>
                  <a:lnTo>
                    <a:pt x="12361177" y="201955"/>
                  </a:lnTo>
                  <a:lnTo>
                    <a:pt x="12365393" y="208203"/>
                  </a:lnTo>
                  <a:lnTo>
                    <a:pt x="12371642" y="212420"/>
                  </a:lnTo>
                  <a:lnTo>
                    <a:pt x="12379287" y="213956"/>
                  </a:lnTo>
                  <a:lnTo>
                    <a:pt x="12386932" y="212420"/>
                  </a:lnTo>
                  <a:lnTo>
                    <a:pt x="12393181" y="208203"/>
                  </a:lnTo>
                  <a:lnTo>
                    <a:pt x="12397384" y="201955"/>
                  </a:lnTo>
                  <a:lnTo>
                    <a:pt x="12398934" y="194310"/>
                  </a:lnTo>
                  <a:close/>
                </a:path>
                <a:path w="14841219" h="10718800" extrusionOk="0">
                  <a:moveTo>
                    <a:pt x="12398934" y="94221"/>
                  </a:moveTo>
                  <a:lnTo>
                    <a:pt x="12397384" y="86563"/>
                  </a:lnTo>
                  <a:lnTo>
                    <a:pt x="12393181" y="80327"/>
                  </a:lnTo>
                  <a:lnTo>
                    <a:pt x="12386932" y="76111"/>
                  </a:lnTo>
                  <a:lnTo>
                    <a:pt x="12379287" y="74574"/>
                  </a:lnTo>
                  <a:lnTo>
                    <a:pt x="12371642" y="76111"/>
                  </a:lnTo>
                  <a:lnTo>
                    <a:pt x="12365393" y="80327"/>
                  </a:lnTo>
                  <a:lnTo>
                    <a:pt x="12361177" y="86563"/>
                  </a:lnTo>
                  <a:lnTo>
                    <a:pt x="12359640" y="94221"/>
                  </a:lnTo>
                  <a:lnTo>
                    <a:pt x="12361177" y="101866"/>
                  </a:lnTo>
                  <a:lnTo>
                    <a:pt x="12365393" y="108102"/>
                  </a:lnTo>
                  <a:lnTo>
                    <a:pt x="12371642" y="112318"/>
                  </a:lnTo>
                  <a:lnTo>
                    <a:pt x="12379287" y="113855"/>
                  </a:lnTo>
                  <a:lnTo>
                    <a:pt x="12386932" y="112318"/>
                  </a:lnTo>
                  <a:lnTo>
                    <a:pt x="12393181" y="108102"/>
                  </a:lnTo>
                  <a:lnTo>
                    <a:pt x="12397384" y="101866"/>
                  </a:lnTo>
                  <a:lnTo>
                    <a:pt x="12398934" y="94221"/>
                  </a:lnTo>
                  <a:close/>
                </a:path>
                <a:path w="14841219" h="10718800" extrusionOk="0">
                  <a:moveTo>
                    <a:pt x="12472924" y="3542868"/>
                  </a:moveTo>
                  <a:lnTo>
                    <a:pt x="12471375" y="3535222"/>
                  </a:lnTo>
                  <a:lnTo>
                    <a:pt x="12467158" y="3528974"/>
                  </a:lnTo>
                  <a:lnTo>
                    <a:pt x="12460923" y="3524770"/>
                  </a:lnTo>
                  <a:lnTo>
                    <a:pt x="12453277" y="3523221"/>
                  </a:lnTo>
                  <a:lnTo>
                    <a:pt x="12445632" y="3524770"/>
                  </a:lnTo>
                  <a:lnTo>
                    <a:pt x="12439383" y="3528974"/>
                  </a:lnTo>
                  <a:lnTo>
                    <a:pt x="12435167" y="3535222"/>
                  </a:lnTo>
                  <a:lnTo>
                    <a:pt x="12433630" y="3542868"/>
                  </a:lnTo>
                  <a:lnTo>
                    <a:pt x="12435167" y="3550513"/>
                  </a:lnTo>
                  <a:lnTo>
                    <a:pt x="12439383" y="3556762"/>
                  </a:lnTo>
                  <a:lnTo>
                    <a:pt x="12445632" y="3560978"/>
                  </a:lnTo>
                  <a:lnTo>
                    <a:pt x="12453277" y="3562515"/>
                  </a:lnTo>
                  <a:lnTo>
                    <a:pt x="12460923" y="3560978"/>
                  </a:lnTo>
                  <a:lnTo>
                    <a:pt x="12467158" y="3556762"/>
                  </a:lnTo>
                  <a:lnTo>
                    <a:pt x="12471375" y="3550513"/>
                  </a:lnTo>
                  <a:lnTo>
                    <a:pt x="12472924" y="3542868"/>
                  </a:lnTo>
                  <a:close/>
                </a:path>
                <a:path w="14841219" h="10718800" extrusionOk="0">
                  <a:moveTo>
                    <a:pt x="12472924" y="3442766"/>
                  </a:moveTo>
                  <a:lnTo>
                    <a:pt x="12471375" y="3435134"/>
                  </a:lnTo>
                  <a:lnTo>
                    <a:pt x="12467158" y="3428885"/>
                  </a:lnTo>
                  <a:lnTo>
                    <a:pt x="12460923" y="3424682"/>
                  </a:lnTo>
                  <a:lnTo>
                    <a:pt x="12453277" y="3423132"/>
                  </a:lnTo>
                  <a:lnTo>
                    <a:pt x="12445632" y="3424682"/>
                  </a:lnTo>
                  <a:lnTo>
                    <a:pt x="12439383" y="3428885"/>
                  </a:lnTo>
                  <a:lnTo>
                    <a:pt x="12435167" y="3435134"/>
                  </a:lnTo>
                  <a:lnTo>
                    <a:pt x="12433630" y="3442766"/>
                  </a:lnTo>
                  <a:lnTo>
                    <a:pt x="12435167" y="3450425"/>
                  </a:lnTo>
                  <a:lnTo>
                    <a:pt x="12439383" y="3456673"/>
                  </a:lnTo>
                  <a:lnTo>
                    <a:pt x="12445632" y="3460877"/>
                  </a:lnTo>
                  <a:lnTo>
                    <a:pt x="12453277" y="3462426"/>
                  </a:lnTo>
                  <a:lnTo>
                    <a:pt x="12460923" y="3460877"/>
                  </a:lnTo>
                  <a:lnTo>
                    <a:pt x="12467158" y="3456673"/>
                  </a:lnTo>
                  <a:lnTo>
                    <a:pt x="12471375" y="3450425"/>
                  </a:lnTo>
                  <a:lnTo>
                    <a:pt x="12472924" y="3442766"/>
                  </a:lnTo>
                  <a:close/>
                </a:path>
                <a:path w="14841219" h="10718800" extrusionOk="0">
                  <a:moveTo>
                    <a:pt x="12472924" y="3342678"/>
                  </a:moveTo>
                  <a:lnTo>
                    <a:pt x="12471375" y="3335032"/>
                  </a:lnTo>
                  <a:lnTo>
                    <a:pt x="12467158" y="3328784"/>
                  </a:lnTo>
                  <a:lnTo>
                    <a:pt x="12460923" y="3324580"/>
                  </a:lnTo>
                  <a:lnTo>
                    <a:pt x="12453277" y="3323031"/>
                  </a:lnTo>
                  <a:lnTo>
                    <a:pt x="12445632" y="3324580"/>
                  </a:lnTo>
                  <a:lnTo>
                    <a:pt x="12439383" y="3328784"/>
                  </a:lnTo>
                  <a:lnTo>
                    <a:pt x="12435167" y="3335032"/>
                  </a:lnTo>
                  <a:lnTo>
                    <a:pt x="12433630" y="3342678"/>
                  </a:lnTo>
                  <a:lnTo>
                    <a:pt x="12435167" y="3350323"/>
                  </a:lnTo>
                  <a:lnTo>
                    <a:pt x="12439383" y="3356572"/>
                  </a:lnTo>
                  <a:lnTo>
                    <a:pt x="12445632" y="3360775"/>
                  </a:lnTo>
                  <a:lnTo>
                    <a:pt x="12453277" y="3362325"/>
                  </a:lnTo>
                  <a:lnTo>
                    <a:pt x="12460923" y="3360775"/>
                  </a:lnTo>
                  <a:lnTo>
                    <a:pt x="12467158" y="3356572"/>
                  </a:lnTo>
                  <a:lnTo>
                    <a:pt x="12471375" y="3350323"/>
                  </a:lnTo>
                  <a:lnTo>
                    <a:pt x="12472924" y="3342678"/>
                  </a:lnTo>
                  <a:close/>
                </a:path>
                <a:path w="14841219" h="10718800" extrusionOk="0">
                  <a:moveTo>
                    <a:pt x="12472924" y="3242576"/>
                  </a:moveTo>
                  <a:lnTo>
                    <a:pt x="12471375" y="3234931"/>
                  </a:lnTo>
                  <a:lnTo>
                    <a:pt x="12467158" y="3228683"/>
                  </a:lnTo>
                  <a:lnTo>
                    <a:pt x="12460923" y="3224466"/>
                  </a:lnTo>
                  <a:lnTo>
                    <a:pt x="12453277" y="3222929"/>
                  </a:lnTo>
                  <a:lnTo>
                    <a:pt x="12445632" y="3224466"/>
                  </a:lnTo>
                  <a:lnTo>
                    <a:pt x="12439383" y="3228683"/>
                  </a:lnTo>
                  <a:lnTo>
                    <a:pt x="12435167" y="3234931"/>
                  </a:lnTo>
                  <a:lnTo>
                    <a:pt x="12433630" y="3242576"/>
                  </a:lnTo>
                  <a:lnTo>
                    <a:pt x="12435167" y="3250222"/>
                  </a:lnTo>
                  <a:lnTo>
                    <a:pt x="12439383" y="3256470"/>
                  </a:lnTo>
                  <a:lnTo>
                    <a:pt x="12445632" y="3260687"/>
                  </a:lnTo>
                  <a:lnTo>
                    <a:pt x="12453277" y="3262223"/>
                  </a:lnTo>
                  <a:lnTo>
                    <a:pt x="12460923" y="3260687"/>
                  </a:lnTo>
                  <a:lnTo>
                    <a:pt x="12467158" y="3256470"/>
                  </a:lnTo>
                  <a:lnTo>
                    <a:pt x="12471375" y="3250222"/>
                  </a:lnTo>
                  <a:lnTo>
                    <a:pt x="12472924" y="3242576"/>
                  </a:lnTo>
                  <a:close/>
                </a:path>
                <a:path w="14841219" h="10718800" extrusionOk="0">
                  <a:moveTo>
                    <a:pt x="12472924" y="3142475"/>
                  </a:moveTo>
                  <a:lnTo>
                    <a:pt x="12471375" y="3134830"/>
                  </a:lnTo>
                  <a:lnTo>
                    <a:pt x="12467158" y="3128594"/>
                  </a:lnTo>
                  <a:lnTo>
                    <a:pt x="12460923" y="3124377"/>
                  </a:lnTo>
                  <a:lnTo>
                    <a:pt x="12453277" y="3122841"/>
                  </a:lnTo>
                  <a:lnTo>
                    <a:pt x="12445632" y="3124377"/>
                  </a:lnTo>
                  <a:lnTo>
                    <a:pt x="12439383" y="3128594"/>
                  </a:lnTo>
                  <a:lnTo>
                    <a:pt x="12435167" y="3134830"/>
                  </a:lnTo>
                  <a:lnTo>
                    <a:pt x="12433630" y="3142475"/>
                  </a:lnTo>
                  <a:lnTo>
                    <a:pt x="12435167" y="3150133"/>
                  </a:lnTo>
                  <a:lnTo>
                    <a:pt x="12439383" y="3156369"/>
                  </a:lnTo>
                  <a:lnTo>
                    <a:pt x="12445632" y="3160585"/>
                  </a:lnTo>
                  <a:lnTo>
                    <a:pt x="12453277" y="3162135"/>
                  </a:lnTo>
                  <a:lnTo>
                    <a:pt x="12460923" y="3160585"/>
                  </a:lnTo>
                  <a:lnTo>
                    <a:pt x="12467158" y="3156369"/>
                  </a:lnTo>
                  <a:lnTo>
                    <a:pt x="12471375" y="3150133"/>
                  </a:lnTo>
                  <a:lnTo>
                    <a:pt x="12472924" y="3142475"/>
                  </a:lnTo>
                  <a:close/>
                </a:path>
                <a:path w="14841219" h="10718800" extrusionOk="0">
                  <a:moveTo>
                    <a:pt x="12472924" y="3042386"/>
                  </a:moveTo>
                  <a:lnTo>
                    <a:pt x="12471387" y="3034741"/>
                  </a:lnTo>
                  <a:lnTo>
                    <a:pt x="12467171" y="3028505"/>
                  </a:lnTo>
                  <a:lnTo>
                    <a:pt x="12460935" y="3024289"/>
                  </a:lnTo>
                  <a:lnTo>
                    <a:pt x="12453277" y="3022739"/>
                  </a:lnTo>
                  <a:lnTo>
                    <a:pt x="12445632" y="3024289"/>
                  </a:lnTo>
                  <a:lnTo>
                    <a:pt x="12439383" y="3028505"/>
                  </a:lnTo>
                  <a:lnTo>
                    <a:pt x="12435180" y="3034741"/>
                  </a:lnTo>
                  <a:lnTo>
                    <a:pt x="12433630" y="3042386"/>
                  </a:lnTo>
                  <a:lnTo>
                    <a:pt x="12435180" y="3050044"/>
                  </a:lnTo>
                  <a:lnTo>
                    <a:pt x="12439383" y="3056280"/>
                  </a:lnTo>
                  <a:lnTo>
                    <a:pt x="12445632" y="3060496"/>
                  </a:lnTo>
                  <a:lnTo>
                    <a:pt x="12453277" y="3062033"/>
                  </a:lnTo>
                  <a:lnTo>
                    <a:pt x="12460935" y="3060496"/>
                  </a:lnTo>
                  <a:lnTo>
                    <a:pt x="12467171" y="3056280"/>
                  </a:lnTo>
                  <a:lnTo>
                    <a:pt x="12471387" y="3050044"/>
                  </a:lnTo>
                  <a:lnTo>
                    <a:pt x="12472924" y="3042386"/>
                  </a:lnTo>
                  <a:close/>
                </a:path>
                <a:path w="14841219" h="10718800" extrusionOk="0">
                  <a:moveTo>
                    <a:pt x="12472924" y="2942298"/>
                  </a:moveTo>
                  <a:lnTo>
                    <a:pt x="12471387" y="2934652"/>
                  </a:lnTo>
                  <a:lnTo>
                    <a:pt x="12467171" y="2928404"/>
                  </a:lnTo>
                  <a:lnTo>
                    <a:pt x="12460935" y="2924200"/>
                  </a:lnTo>
                  <a:lnTo>
                    <a:pt x="12453277" y="2922651"/>
                  </a:lnTo>
                  <a:lnTo>
                    <a:pt x="12445632" y="2924200"/>
                  </a:lnTo>
                  <a:lnTo>
                    <a:pt x="12439383" y="2928404"/>
                  </a:lnTo>
                  <a:lnTo>
                    <a:pt x="12435180" y="2934652"/>
                  </a:lnTo>
                  <a:lnTo>
                    <a:pt x="12433630" y="2942298"/>
                  </a:lnTo>
                  <a:lnTo>
                    <a:pt x="12435180" y="2949956"/>
                  </a:lnTo>
                  <a:lnTo>
                    <a:pt x="12439383" y="2956191"/>
                  </a:lnTo>
                  <a:lnTo>
                    <a:pt x="12445632" y="2960395"/>
                  </a:lnTo>
                  <a:lnTo>
                    <a:pt x="12453277" y="2961944"/>
                  </a:lnTo>
                  <a:lnTo>
                    <a:pt x="12460935" y="2960395"/>
                  </a:lnTo>
                  <a:lnTo>
                    <a:pt x="12467171" y="2956191"/>
                  </a:lnTo>
                  <a:lnTo>
                    <a:pt x="12471387" y="2949956"/>
                  </a:lnTo>
                  <a:lnTo>
                    <a:pt x="12472924" y="2942298"/>
                  </a:lnTo>
                  <a:close/>
                </a:path>
                <a:path w="14841219" h="10718800" extrusionOk="0">
                  <a:moveTo>
                    <a:pt x="12472924" y="2842196"/>
                  </a:moveTo>
                  <a:lnTo>
                    <a:pt x="12471375" y="2834551"/>
                  </a:lnTo>
                  <a:lnTo>
                    <a:pt x="12467158" y="2828302"/>
                  </a:lnTo>
                  <a:lnTo>
                    <a:pt x="12460923" y="2824086"/>
                  </a:lnTo>
                  <a:lnTo>
                    <a:pt x="12453277" y="2822537"/>
                  </a:lnTo>
                  <a:lnTo>
                    <a:pt x="12445619" y="2824086"/>
                  </a:lnTo>
                  <a:lnTo>
                    <a:pt x="12439371" y="2828302"/>
                  </a:lnTo>
                  <a:lnTo>
                    <a:pt x="12435167" y="2834551"/>
                  </a:lnTo>
                  <a:lnTo>
                    <a:pt x="12433630" y="2842196"/>
                  </a:lnTo>
                  <a:lnTo>
                    <a:pt x="12435167" y="2849842"/>
                  </a:lnTo>
                  <a:lnTo>
                    <a:pt x="12439371" y="2856090"/>
                  </a:lnTo>
                  <a:lnTo>
                    <a:pt x="12445619" y="2860306"/>
                  </a:lnTo>
                  <a:lnTo>
                    <a:pt x="12453277" y="2861843"/>
                  </a:lnTo>
                  <a:lnTo>
                    <a:pt x="12460923" y="2860306"/>
                  </a:lnTo>
                  <a:lnTo>
                    <a:pt x="12467158" y="2856090"/>
                  </a:lnTo>
                  <a:lnTo>
                    <a:pt x="12471375" y="2849842"/>
                  </a:lnTo>
                  <a:lnTo>
                    <a:pt x="12472924" y="2842196"/>
                  </a:lnTo>
                  <a:close/>
                </a:path>
                <a:path w="14841219" h="10718800" extrusionOk="0">
                  <a:moveTo>
                    <a:pt x="12472924" y="2742107"/>
                  </a:moveTo>
                  <a:lnTo>
                    <a:pt x="12471375" y="2734449"/>
                  </a:lnTo>
                  <a:lnTo>
                    <a:pt x="12467158" y="2728201"/>
                  </a:lnTo>
                  <a:lnTo>
                    <a:pt x="12460923" y="2723985"/>
                  </a:lnTo>
                  <a:lnTo>
                    <a:pt x="12453277" y="2722448"/>
                  </a:lnTo>
                  <a:lnTo>
                    <a:pt x="12445619" y="2723985"/>
                  </a:lnTo>
                  <a:lnTo>
                    <a:pt x="12439371" y="2728201"/>
                  </a:lnTo>
                  <a:lnTo>
                    <a:pt x="12435167" y="2734449"/>
                  </a:lnTo>
                  <a:lnTo>
                    <a:pt x="12433630" y="2742107"/>
                  </a:lnTo>
                  <a:lnTo>
                    <a:pt x="12435167" y="2749753"/>
                  </a:lnTo>
                  <a:lnTo>
                    <a:pt x="12439371" y="2755989"/>
                  </a:lnTo>
                  <a:lnTo>
                    <a:pt x="12445619" y="2760192"/>
                  </a:lnTo>
                  <a:lnTo>
                    <a:pt x="12453277" y="2761742"/>
                  </a:lnTo>
                  <a:lnTo>
                    <a:pt x="12460923" y="2760192"/>
                  </a:lnTo>
                  <a:lnTo>
                    <a:pt x="12467158" y="2755989"/>
                  </a:lnTo>
                  <a:lnTo>
                    <a:pt x="12471375" y="2749753"/>
                  </a:lnTo>
                  <a:lnTo>
                    <a:pt x="12472924" y="2742107"/>
                  </a:lnTo>
                  <a:close/>
                </a:path>
                <a:path w="14841219" h="10718800" extrusionOk="0">
                  <a:moveTo>
                    <a:pt x="12472924" y="2642006"/>
                  </a:moveTo>
                  <a:lnTo>
                    <a:pt x="12471375" y="2634361"/>
                  </a:lnTo>
                  <a:lnTo>
                    <a:pt x="12467158" y="2628112"/>
                  </a:lnTo>
                  <a:lnTo>
                    <a:pt x="12460923" y="2623896"/>
                  </a:lnTo>
                  <a:lnTo>
                    <a:pt x="12453277" y="2622359"/>
                  </a:lnTo>
                  <a:lnTo>
                    <a:pt x="12445632" y="2623896"/>
                  </a:lnTo>
                  <a:lnTo>
                    <a:pt x="12439383" y="2628112"/>
                  </a:lnTo>
                  <a:lnTo>
                    <a:pt x="12435167" y="2634361"/>
                  </a:lnTo>
                  <a:lnTo>
                    <a:pt x="12433630" y="2642006"/>
                  </a:lnTo>
                  <a:lnTo>
                    <a:pt x="12435167" y="2649651"/>
                  </a:lnTo>
                  <a:lnTo>
                    <a:pt x="12439383" y="2655900"/>
                  </a:lnTo>
                  <a:lnTo>
                    <a:pt x="12445632" y="2660104"/>
                  </a:lnTo>
                  <a:lnTo>
                    <a:pt x="12453277" y="2661653"/>
                  </a:lnTo>
                  <a:lnTo>
                    <a:pt x="12460923" y="2660104"/>
                  </a:lnTo>
                  <a:lnTo>
                    <a:pt x="12467158" y="2655900"/>
                  </a:lnTo>
                  <a:lnTo>
                    <a:pt x="12471375" y="2649651"/>
                  </a:lnTo>
                  <a:lnTo>
                    <a:pt x="12472924" y="2642006"/>
                  </a:lnTo>
                  <a:close/>
                </a:path>
                <a:path w="14841219" h="10718800" extrusionOk="0">
                  <a:moveTo>
                    <a:pt x="12472924" y="2541905"/>
                  </a:moveTo>
                  <a:lnTo>
                    <a:pt x="12471375" y="2534259"/>
                  </a:lnTo>
                  <a:lnTo>
                    <a:pt x="12467158" y="2528011"/>
                  </a:lnTo>
                  <a:lnTo>
                    <a:pt x="12460923" y="2523807"/>
                  </a:lnTo>
                  <a:lnTo>
                    <a:pt x="12453277" y="2522258"/>
                  </a:lnTo>
                  <a:lnTo>
                    <a:pt x="12445632" y="2523807"/>
                  </a:lnTo>
                  <a:lnTo>
                    <a:pt x="12439383" y="2528011"/>
                  </a:lnTo>
                  <a:lnTo>
                    <a:pt x="12435167" y="2534259"/>
                  </a:lnTo>
                  <a:lnTo>
                    <a:pt x="12433630" y="2541905"/>
                  </a:lnTo>
                  <a:lnTo>
                    <a:pt x="12435167" y="2549550"/>
                  </a:lnTo>
                  <a:lnTo>
                    <a:pt x="12439383" y="2555798"/>
                  </a:lnTo>
                  <a:lnTo>
                    <a:pt x="12445632" y="2560015"/>
                  </a:lnTo>
                  <a:lnTo>
                    <a:pt x="12453277" y="2561552"/>
                  </a:lnTo>
                  <a:lnTo>
                    <a:pt x="12460923" y="2560015"/>
                  </a:lnTo>
                  <a:lnTo>
                    <a:pt x="12467158" y="2555798"/>
                  </a:lnTo>
                  <a:lnTo>
                    <a:pt x="12471375" y="2549550"/>
                  </a:lnTo>
                  <a:lnTo>
                    <a:pt x="12472924" y="2541905"/>
                  </a:lnTo>
                  <a:close/>
                </a:path>
                <a:path w="14841219" h="10718800" extrusionOk="0">
                  <a:moveTo>
                    <a:pt x="12472924" y="2441816"/>
                  </a:moveTo>
                  <a:lnTo>
                    <a:pt x="12471375" y="2434171"/>
                  </a:lnTo>
                  <a:lnTo>
                    <a:pt x="12467158" y="2427922"/>
                  </a:lnTo>
                  <a:lnTo>
                    <a:pt x="12460923" y="2423718"/>
                  </a:lnTo>
                  <a:lnTo>
                    <a:pt x="12453277" y="2422169"/>
                  </a:lnTo>
                  <a:lnTo>
                    <a:pt x="12445632" y="2423718"/>
                  </a:lnTo>
                  <a:lnTo>
                    <a:pt x="12439383" y="2427922"/>
                  </a:lnTo>
                  <a:lnTo>
                    <a:pt x="12435167" y="2434171"/>
                  </a:lnTo>
                  <a:lnTo>
                    <a:pt x="12433630" y="2441816"/>
                  </a:lnTo>
                  <a:lnTo>
                    <a:pt x="12435167" y="2449461"/>
                  </a:lnTo>
                  <a:lnTo>
                    <a:pt x="12439383" y="2455710"/>
                  </a:lnTo>
                  <a:lnTo>
                    <a:pt x="12445632" y="2459926"/>
                  </a:lnTo>
                  <a:lnTo>
                    <a:pt x="12453277" y="2461463"/>
                  </a:lnTo>
                  <a:lnTo>
                    <a:pt x="12460923" y="2459926"/>
                  </a:lnTo>
                  <a:lnTo>
                    <a:pt x="12467158" y="2455710"/>
                  </a:lnTo>
                  <a:lnTo>
                    <a:pt x="12471375" y="2449461"/>
                  </a:lnTo>
                  <a:lnTo>
                    <a:pt x="12472924" y="2441816"/>
                  </a:lnTo>
                  <a:close/>
                </a:path>
                <a:path w="14841219" h="10718800" extrusionOk="0">
                  <a:moveTo>
                    <a:pt x="12472924" y="2341715"/>
                  </a:moveTo>
                  <a:lnTo>
                    <a:pt x="12471375" y="2334069"/>
                  </a:lnTo>
                  <a:lnTo>
                    <a:pt x="12467158" y="2327821"/>
                  </a:lnTo>
                  <a:lnTo>
                    <a:pt x="12460923" y="2323617"/>
                  </a:lnTo>
                  <a:lnTo>
                    <a:pt x="12453277" y="2322068"/>
                  </a:lnTo>
                  <a:lnTo>
                    <a:pt x="12445632" y="2323617"/>
                  </a:lnTo>
                  <a:lnTo>
                    <a:pt x="12439383" y="2327821"/>
                  </a:lnTo>
                  <a:lnTo>
                    <a:pt x="12435167" y="2334069"/>
                  </a:lnTo>
                  <a:lnTo>
                    <a:pt x="12433630" y="2341715"/>
                  </a:lnTo>
                  <a:lnTo>
                    <a:pt x="12435167" y="2349360"/>
                  </a:lnTo>
                  <a:lnTo>
                    <a:pt x="12439383" y="2355608"/>
                  </a:lnTo>
                  <a:lnTo>
                    <a:pt x="12445632" y="2359825"/>
                  </a:lnTo>
                  <a:lnTo>
                    <a:pt x="12453277" y="2361361"/>
                  </a:lnTo>
                  <a:lnTo>
                    <a:pt x="12460923" y="2359825"/>
                  </a:lnTo>
                  <a:lnTo>
                    <a:pt x="12467158" y="2355608"/>
                  </a:lnTo>
                  <a:lnTo>
                    <a:pt x="12471375" y="2349360"/>
                  </a:lnTo>
                  <a:lnTo>
                    <a:pt x="12472924" y="2341715"/>
                  </a:lnTo>
                  <a:close/>
                </a:path>
                <a:path w="14841219" h="10718800" extrusionOk="0">
                  <a:moveTo>
                    <a:pt x="12472924" y="2241626"/>
                  </a:moveTo>
                  <a:lnTo>
                    <a:pt x="12471375" y="2233968"/>
                  </a:lnTo>
                  <a:lnTo>
                    <a:pt x="12467158" y="2227719"/>
                  </a:lnTo>
                  <a:lnTo>
                    <a:pt x="12460923" y="2223516"/>
                  </a:lnTo>
                  <a:lnTo>
                    <a:pt x="12453277" y="2221966"/>
                  </a:lnTo>
                  <a:lnTo>
                    <a:pt x="12445632" y="2223516"/>
                  </a:lnTo>
                  <a:lnTo>
                    <a:pt x="12439383" y="2227719"/>
                  </a:lnTo>
                  <a:lnTo>
                    <a:pt x="12435167" y="2233968"/>
                  </a:lnTo>
                  <a:lnTo>
                    <a:pt x="12433630" y="2241626"/>
                  </a:lnTo>
                  <a:lnTo>
                    <a:pt x="12435167" y="2249271"/>
                  </a:lnTo>
                  <a:lnTo>
                    <a:pt x="12439383" y="2255507"/>
                  </a:lnTo>
                  <a:lnTo>
                    <a:pt x="12445632" y="2259723"/>
                  </a:lnTo>
                  <a:lnTo>
                    <a:pt x="12453277" y="2261260"/>
                  </a:lnTo>
                  <a:lnTo>
                    <a:pt x="12460923" y="2259723"/>
                  </a:lnTo>
                  <a:lnTo>
                    <a:pt x="12467158" y="2255507"/>
                  </a:lnTo>
                  <a:lnTo>
                    <a:pt x="12471375" y="2249271"/>
                  </a:lnTo>
                  <a:lnTo>
                    <a:pt x="12472924" y="2241626"/>
                  </a:lnTo>
                  <a:close/>
                </a:path>
                <a:path w="14841219" h="10718800" extrusionOk="0">
                  <a:moveTo>
                    <a:pt x="12472924" y="2141524"/>
                  </a:moveTo>
                  <a:lnTo>
                    <a:pt x="12471375" y="2133879"/>
                  </a:lnTo>
                  <a:lnTo>
                    <a:pt x="12467158" y="2127631"/>
                  </a:lnTo>
                  <a:lnTo>
                    <a:pt x="12460923" y="2123427"/>
                  </a:lnTo>
                  <a:lnTo>
                    <a:pt x="12453277" y="2121890"/>
                  </a:lnTo>
                  <a:lnTo>
                    <a:pt x="12445632" y="2123427"/>
                  </a:lnTo>
                  <a:lnTo>
                    <a:pt x="12439383" y="2127631"/>
                  </a:lnTo>
                  <a:lnTo>
                    <a:pt x="12435167" y="2133879"/>
                  </a:lnTo>
                  <a:lnTo>
                    <a:pt x="12433630" y="2141524"/>
                  </a:lnTo>
                  <a:lnTo>
                    <a:pt x="12435167" y="2149170"/>
                  </a:lnTo>
                  <a:lnTo>
                    <a:pt x="12439383" y="2155418"/>
                  </a:lnTo>
                  <a:lnTo>
                    <a:pt x="12445632" y="2159622"/>
                  </a:lnTo>
                  <a:lnTo>
                    <a:pt x="12453277" y="2161171"/>
                  </a:lnTo>
                  <a:lnTo>
                    <a:pt x="12460923" y="2159622"/>
                  </a:lnTo>
                  <a:lnTo>
                    <a:pt x="12467158" y="2155418"/>
                  </a:lnTo>
                  <a:lnTo>
                    <a:pt x="12471375" y="2149170"/>
                  </a:lnTo>
                  <a:lnTo>
                    <a:pt x="12472924" y="2141524"/>
                  </a:lnTo>
                  <a:close/>
                </a:path>
                <a:path w="14841219" h="10718800" extrusionOk="0">
                  <a:moveTo>
                    <a:pt x="12472924" y="2041423"/>
                  </a:moveTo>
                  <a:lnTo>
                    <a:pt x="12471375" y="2033778"/>
                  </a:lnTo>
                  <a:lnTo>
                    <a:pt x="12467171" y="2027529"/>
                  </a:lnTo>
                  <a:lnTo>
                    <a:pt x="12460923" y="2023325"/>
                  </a:lnTo>
                  <a:lnTo>
                    <a:pt x="12453277" y="2021776"/>
                  </a:lnTo>
                  <a:lnTo>
                    <a:pt x="12445632" y="2023325"/>
                  </a:lnTo>
                  <a:lnTo>
                    <a:pt x="12439383" y="2027529"/>
                  </a:lnTo>
                  <a:lnTo>
                    <a:pt x="12435167" y="2033778"/>
                  </a:lnTo>
                  <a:lnTo>
                    <a:pt x="12433630" y="2041423"/>
                  </a:lnTo>
                  <a:lnTo>
                    <a:pt x="12435167" y="2049081"/>
                  </a:lnTo>
                  <a:lnTo>
                    <a:pt x="12439383" y="2055317"/>
                  </a:lnTo>
                  <a:lnTo>
                    <a:pt x="12445632" y="2059533"/>
                  </a:lnTo>
                  <a:lnTo>
                    <a:pt x="12453277" y="2061070"/>
                  </a:lnTo>
                  <a:lnTo>
                    <a:pt x="12460923" y="2059533"/>
                  </a:lnTo>
                  <a:lnTo>
                    <a:pt x="12467171" y="2055317"/>
                  </a:lnTo>
                  <a:lnTo>
                    <a:pt x="12471375" y="2049081"/>
                  </a:lnTo>
                  <a:lnTo>
                    <a:pt x="12472924" y="2041423"/>
                  </a:lnTo>
                  <a:close/>
                </a:path>
                <a:path w="14841219" h="10718800" extrusionOk="0">
                  <a:moveTo>
                    <a:pt x="12472924" y="1941334"/>
                  </a:moveTo>
                  <a:lnTo>
                    <a:pt x="12471375" y="1933689"/>
                  </a:lnTo>
                  <a:lnTo>
                    <a:pt x="12467158" y="1927440"/>
                  </a:lnTo>
                  <a:lnTo>
                    <a:pt x="12460923" y="1923237"/>
                  </a:lnTo>
                  <a:lnTo>
                    <a:pt x="12453277" y="1921687"/>
                  </a:lnTo>
                  <a:lnTo>
                    <a:pt x="12445632" y="1923237"/>
                  </a:lnTo>
                  <a:lnTo>
                    <a:pt x="12439383" y="1927440"/>
                  </a:lnTo>
                  <a:lnTo>
                    <a:pt x="12435167" y="1933689"/>
                  </a:lnTo>
                  <a:lnTo>
                    <a:pt x="12433630" y="1941334"/>
                  </a:lnTo>
                  <a:lnTo>
                    <a:pt x="12435167" y="1948980"/>
                  </a:lnTo>
                  <a:lnTo>
                    <a:pt x="12439383" y="1955228"/>
                  </a:lnTo>
                  <a:lnTo>
                    <a:pt x="12445632" y="1959444"/>
                  </a:lnTo>
                  <a:lnTo>
                    <a:pt x="12453277" y="1960981"/>
                  </a:lnTo>
                  <a:lnTo>
                    <a:pt x="12460923" y="1959444"/>
                  </a:lnTo>
                  <a:lnTo>
                    <a:pt x="12467158" y="1955228"/>
                  </a:lnTo>
                  <a:lnTo>
                    <a:pt x="12471375" y="1948980"/>
                  </a:lnTo>
                  <a:lnTo>
                    <a:pt x="12472924" y="1941334"/>
                  </a:lnTo>
                  <a:close/>
                </a:path>
                <a:path w="14841219" h="10718800" extrusionOk="0">
                  <a:moveTo>
                    <a:pt x="12472924" y="1841233"/>
                  </a:moveTo>
                  <a:lnTo>
                    <a:pt x="12471375" y="1833587"/>
                  </a:lnTo>
                  <a:lnTo>
                    <a:pt x="12467158" y="1827339"/>
                  </a:lnTo>
                  <a:lnTo>
                    <a:pt x="12460923" y="1823135"/>
                  </a:lnTo>
                  <a:lnTo>
                    <a:pt x="12453277" y="1821586"/>
                  </a:lnTo>
                  <a:lnTo>
                    <a:pt x="12445632" y="1823135"/>
                  </a:lnTo>
                  <a:lnTo>
                    <a:pt x="12439383" y="1827339"/>
                  </a:lnTo>
                  <a:lnTo>
                    <a:pt x="12435167" y="1833587"/>
                  </a:lnTo>
                  <a:lnTo>
                    <a:pt x="12433630" y="1841233"/>
                  </a:lnTo>
                  <a:lnTo>
                    <a:pt x="12435167" y="1848878"/>
                  </a:lnTo>
                  <a:lnTo>
                    <a:pt x="12439383" y="1855127"/>
                  </a:lnTo>
                  <a:lnTo>
                    <a:pt x="12445632" y="1859343"/>
                  </a:lnTo>
                  <a:lnTo>
                    <a:pt x="12453277" y="1860880"/>
                  </a:lnTo>
                  <a:lnTo>
                    <a:pt x="12460923" y="1859343"/>
                  </a:lnTo>
                  <a:lnTo>
                    <a:pt x="12467158" y="1855127"/>
                  </a:lnTo>
                  <a:lnTo>
                    <a:pt x="12471375" y="1848878"/>
                  </a:lnTo>
                  <a:lnTo>
                    <a:pt x="12472924" y="1841233"/>
                  </a:lnTo>
                  <a:close/>
                </a:path>
                <a:path w="14841219" h="10718800" extrusionOk="0">
                  <a:moveTo>
                    <a:pt x="12472924" y="1741131"/>
                  </a:moveTo>
                  <a:lnTo>
                    <a:pt x="12471375" y="1733486"/>
                  </a:lnTo>
                  <a:lnTo>
                    <a:pt x="12467158" y="1727250"/>
                  </a:lnTo>
                  <a:lnTo>
                    <a:pt x="12460923" y="1723034"/>
                  </a:lnTo>
                  <a:lnTo>
                    <a:pt x="12453277" y="1721485"/>
                  </a:lnTo>
                  <a:lnTo>
                    <a:pt x="12445632" y="1723034"/>
                  </a:lnTo>
                  <a:lnTo>
                    <a:pt x="12439383" y="1727250"/>
                  </a:lnTo>
                  <a:lnTo>
                    <a:pt x="12435167" y="1733486"/>
                  </a:lnTo>
                  <a:lnTo>
                    <a:pt x="12433630" y="1741131"/>
                  </a:lnTo>
                  <a:lnTo>
                    <a:pt x="12435167" y="1748790"/>
                  </a:lnTo>
                  <a:lnTo>
                    <a:pt x="12439383" y="1755038"/>
                  </a:lnTo>
                  <a:lnTo>
                    <a:pt x="12445632" y="1759242"/>
                  </a:lnTo>
                  <a:lnTo>
                    <a:pt x="12453277" y="1760791"/>
                  </a:lnTo>
                  <a:lnTo>
                    <a:pt x="12460923" y="1759242"/>
                  </a:lnTo>
                  <a:lnTo>
                    <a:pt x="12467158" y="1755038"/>
                  </a:lnTo>
                  <a:lnTo>
                    <a:pt x="12471375" y="1748790"/>
                  </a:lnTo>
                  <a:lnTo>
                    <a:pt x="12472924" y="1741131"/>
                  </a:lnTo>
                  <a:close/>
                </a:path>
                <a:path w="14841219" h="10718800" extrusionOk="0">
                  <a:moveTo>
                    <a:pt x="12472924" y="1641043"/>
                  </a:moveTo>
                  <a:lnTo>
                    <a:pt x="12471375" y="1633397"/>
                  </a:lnTo>
                  <a:lnTo>
                    <a:pt x="12467158" y="1627149"/>
                  </a:lnTo>
                  <a:lnTo>
                    <a:pt x="12460923" y="1622933"/>
                  </a:lnTo>
                  <a:lnTo>
                    <a:pt x="12453277" y="1621396"/>
                  </a:lnTo>
                  <a:lnTo>
                    <a:pt x="12445632" y="1622933"/>
                  </a:lnTo>
                  <a:lnTo>
                    <a:pt x="12439383" y="1627149"/>
                  </a:lnTo>
                  <a:lnTo>
                    <a:pt x="12435167" y="1633397"/>
                  </a:lnTo>
                  <a:lnTo>
                    <a:pt x="12433630" y="1641043"/>
                  </a:lnTo>
                  <a:lnTo>
                    <a:pt x="12435167" y="1648688"/>
                  </a:lnTo>
                  <a:lnTo>
                    <a:pt x="12439383" y="1654937"/>
                  </a:lnTo>
                  <a:lnTo>
                    <a:pt x="12445632" y="1659140"/>
                  </a:lnTo>
                  <a:lnTo>
                    <a:pt x="12453277" y="1660690"/>
                  </a:lnTo>
                  <a:lnTo>
                    <a:pt x="12460923" y="1659140"/>
                  </a:lnTo>
                  <a:lnTo>
                    <a:pt x="12467158" y="1654937"/>
                  </a:lnTo>
                  <a:lnTo>
                    <a:pt x="12471375" y="1648688"/>
                  </a:lnTo>
                  <a:lnTo>
                    <a:pt x="12472924" y="1641043"/>
                  </a:lnTo>
                  <a:close/>
                </a:path>
                <a:path w="14841219" h="10718800" extrusionOk="0">
                  <a:moveTo>
                    <a:pt x="12472924" y="1540954"/>
                  </a:moveTo>
                  <a:lnTo>
                    <a:pt x="12471375" y="1533296"/>
                  </a:lnTo>
                  <a:lnTo>
                    <a:pt x="12467158" y="1527048"/>
                  </a:lnTo>
                  <a:lnTo>
                    <a:pt x="12460923" y="1522844"/>
                  </a:lnTo>
                  <a:lnTo>
                    <a:pt x="12453277" y="1521294"/>
                  </a:lnTo>
                  <a:lnTo>
                    <a:pt x="12445632" y="1522844"/>
                  </a:lnTo>
                  <a:lnTo>
                    <a:pt x="12439383" y="1527048"/>
                  </a:lnTo>
                  <a:lnTo>
                    <a:pt x="12435167" y="1533296"/>
                  </a:lnTo>
                  <a:lnTo>
                    <a:pt x="12433630" y="1540954"/>
                  </a:lnTo>
                  <a:lnTo>
                    <a:pt x="12435167" y="1548599"/>
                  </a:lnTo>
                  <a:lnTo>
                    <a:pt x="12439383" y="1554835"/>
                  </a:lnTo>
                  <a:lnTo>
                    <a:pt x="12445632" y="1559052"/>
                  </a:lnTo>
                  <a:lnTo>
                    <a:pt x="12453277" y="1560601"/>
                  </a:lnTo>
                  <a:lnTo>
                    <a:pt x="12460923" y="1559052"/>
                  </a:lnTo>
                  <a:lnTo>
                    <a:pt x="12467158" y="1554835"/>
                  </a:lnTo>
                  <a:lnTo>
                    <a:pt x="12471375" y="1548599"/>
                  </a:lnTo>
                  <a:lnTo>
                    <a:pt x="12472924" y="1540954"/>
                  </a:lnTo>
                  <a:close/>
                </a:path>
                <a:path w="14841219" h="10718800" extrusionOk="0">
                  <a:moveTo>
                    <a:pt x="12472924" y="1440853"/>
                  </a:moveTo>
                  <a:lnTo>
                    <a:pt x="12471387" y="1433207"/>
                  </a:lnTo>
                  <a:lnTo>
                    <a:pt x="12467171" y="1426959"/>
                  </a:lnTo>
                  <a:lnTo>
                    <a:pt x="12460935" y="1422755"/>
                  </a:lnTo>
                  <a:lnTo>
                    <a:pt x="12453277" y="1421206"/>
                  </a:lnTo>
                  <a:lnTo>
                    <a:pt x="12445632" y="1422755"/>
                  </a:lnTo>
                  <a:lnTo>
                    <a:pt x="12439383" y="1426959"/>
                  </a:lnTo>
                  <a:lnTo>
                    <a:pt x="12435180" y="1433207"/>
                  </a:lnTo>
                  <a:lnTo>
                    <a:pt x="12433630" y="1440853"/>
                  </a:lnTo>
                  <a:lnTo>
                    <a:pt x="12435180" y="1448498"/>
                  </a:lnTo>
                  <a:lnTo>
                    <a:pt x="12439383" y="1454746"/>
                  </a:lnTo>
                  <a:lnTo>
                    <a:pt x="12445632" y="1458963"/>
                  </a:lnTo>
                  <a:lnTo>
                    <a:pt x="12453277" y="1460512"/>
                  </a:lnTo>
                  <a:lnTo>
                    <a:pt x="12460935" y="1458963"/>
                  </a:lnTo>
                  <a:lnTo>
                    <a:pt x="12467171" y="1454746"/>
                  </a:lnTo>
                  <a:lnTo>
                    <a:pt x="12471387" y="1448498"/>
                  </a:lnTo>
                  <a:lnTo>
                    <a:pt x="12472924" y="1440853"/>
                  </a:lnTo>
                  <a:close/>
                </a:path>
                <a:path w="14841219" h="10718800" extrusionOk="0">
                  <a:moveTo>
                    <a:pt x="12472924" y="1340751"/>
                  </a:moveTo>
                  <a:lnTo>
                    <a:pt x="12471387" y="1333119"/>
                  </a:lnTo>
                  <a:lnTo>
                    <a:pt x="12467171" y="1326870"/>
                  </a:lnTo>
                  <a:lnTo>
                    <a:pt x="12460935" y="1322654"/>
                  </a:lnTo>
                  <a:lnTo>
                    <a:pt x="12453277" y="1321117"/>
                  </a:lnTo>
                  <a:lnTo>
                    <a:pt x="12445632" y="1322654"/>
                  </a:lnTo>
                  <a:lnTo>
                    <a:pt x="12439383" y="1326870"/>
                  </a:lnTo>
                  <a:lnTo>
                    <a:pt x="12435180" y="1333119"/>
                  </a:lnTo>
                  <a:lnTo>
                    <a:pt x="12433630" y="1340751"/>
                  </a:lnTo>
                  <a:lnTo>
                    <a:pt x="12435180" y="1348409"/>
                  </a:lnTo>
                  <a:lnTo>
                    <a:pt x="12439383" y="1354658"/>
                  </a:lnTo>
                  <a:lnTo>
                    <a:pt x="12445632" y="1358861"/>
                  </a:lnTo>
                  <a:lnTo>
                    <a:pt x="12453277" y="1360411"/>
                  </a:lnTo>
                  <a:lnTo>
                    <a:pt x="12460935" y="1358861"/>
                  </a:lnTo>
                  <a:lnTo>
                    <a:pt x="12467171" y="1354658"/>
                  </a:lnTo>
                  <a:lnTo>
                    <a:pt x="12471387" y="1348409"/>
                  </a:lnTo>
                  <a:lnTo>
                    <a:pt x="12472924" y="1340751"/>
                  </a:lnTo>
                  <a:close/>
                </a:path>
                <a:path w="14841219" h="10718800" extrusionOk="0">
                  <a:moveTo>
                    <a:pt x="12472924" y="1240650"/>
                  </a:moveTo>
                  <a:lnTo>
                    <a:pt x="12471375" y="1233004"/>
                  </a:lnTo>
                  <a:lnTo>
                    <a:pt x="12467158" y="1226769"/>
                  </a:lnTo>
                  <a:lnTo>
                    <a:pt x="12460923" y="1222552"/>
                  </a:lnTo>
                  <a:lnTo>
                    <a:pt x="12453277" y="1221016"/>
                  </a:lnTo>
                  <a:lnTo>
                    <a:pt x="12445619" y="1222552"/>
                  </a:lnTo>
                  <a:lnTo>
                    <a:pt x="12439371" y="1226769"/>
                  </a:lnTo>
                  <a:lnTo>
                    <a:pt x="12435167" y="1233004"/>
                  </a:lnTo>
                  <a:lnTo>
                    <a:pt x="12433630" y="1240650"/>
                  </a:lnTo>
                  <a:lnTo>
                    <a:pt x="12435167" y="1248308"/>
                  </a:lnTo>
                  <a:lnTo>
                    <a:pt x="12439371" y="1254544"/>
                  </a:lnTo>
                  <a:lnTo>
                    <a:pt x="12445619" y="1258760"/>
                  </a:lnTo>
                  <a:lnTo>
                    <a:pt x="12453277" y="1260297"/>
                  </a:lnTo>
                  <a:lnTo>
                    <a:pt x="12460923" y="1258760"/>
                  </a:lnTo>
                  <a:lnTo>
                    <a:pt x="12467158" y="1254544"/>
                  </a:lnTo>
                  <a:lnTo>
                    <a:pt x="12471375" y="1248308"/>
                  </a:lnTo>
                  <a:lnTo>
                    <a:pt x="12472924" y="1240650"/>
                  </a:lnTo>
                  <a:close/>
                </a:path>
                <a:path w="14841219" h="10718800" extrusionOk="0">
                  <a:moveTo>
                    <a:pt x="12472924" y="1140561"/>
                  </a:moveTo>
                  <a:lnTo>
                    <a:pt x="12471375" y="1132916"/>
                  </a:lnTo>
                  <a:lnTo>
                    <a:pt x="12467158" y="1126667"/>
                  </a:lnTo>
                  <a:lnTo>
                    <a:pt x="12460923" y="1122464"/>
                  </a:lnTo>
                  <a:lnTo>
                    <a:pt x="12453277" y="1120914"/>
                  </a:lnTo>
                  <a:lnTo>
                    <a:pt x="12445619" y="1122464"/>
                  </a:lnTo>
                  <a:lnTo>
                    <a:pt x="12439371" y="1126667"/>
                  </a:lnTo>
                  <a:lnTo>
                    <a:pt x="12435167" y="1132916"/>
                  </a:lnTo>
                  <a:lnTo>
                    <a:pt x="12433630" y="1140561"/>
                  </a:lnTo>
                  <a:lnTo>
                    <a:pt x="12435167" y="1148207"/>
                  </a:lnTo>
                  <a:lnTo>
                    <a:pt x="12439371" y="1154455"/>
                  </a:lnTo>
                  <a:lnTo>
                    <a:pt x="12445619" y="1158659"/>
                  </a:lnTo>
                  <a:lnTo>
                    <a:pt x="12453277" y="1160208"/>
                  </a:lnTo>
                  <a:lnTo>
                    <a:pt x="12460923" y="1158659"/>
                  </a:lnTo>
                  <a:lnTo>
                    <a:pt x="12467158" y="1154455"/>
                  </a:lnTo>
                  <a:lnTo>
                    <a:pt x="12471375" y="1148207"/>
                  </a:lnTo>
                  <a:lnTo>
                    <a:pt x="12472924" y="1140561"/>
                  </a:lnTo>
                  <a:close/>
                </a:path>
                <a:path w="14841219" h="10718800" extrusionOk="0">
                  <a:moveTo>
                    <a:pt x="12472924" y="1040472"/>
                  </a:moveTo>
                  <a:lnTo>
                    <a:pt x="12471375" y="1032814"/>
                  </a:lnTo>
                  <a:lnTo>
                    <a:pt x="12467158" y="1026579"/>
                  </a:lnTo>
                  <a:lnTo>
                    <a:pt x="12460923" y="1022362"/>
                  </a:lnTo>
                  <a:lnTo>
                    <a:pt x="12453277" y="1020826"/>
                  </a:lnTo>
                  <a:lnTo>
                    <a:pt x="12445632" y="1022362"/>
                  </a:lnTo>
                  <a:lnTo>
                    <a:pt x="12439383" y="1026579"/>
                  </a:lnTo>
                  <a:lnTo>
                    <a:pt x="12435167" y="1032814"/>
                  </a:lnTo>
                  <a:lnTo>
                    <a:pt x="12433630" y="1040472"/>
                  </a:lnTo>
                  <a:lnTo>
                    <a:pt x="12435167" y="1048118"/>
                  </a:lnTo>
                  <a:lnTo>
                    <a:pt x="12439383" y="1054366"/>
                  </a:lnTo>
                  <a:lnTo>
                    <a:pt x="12445632" y="1058570"/>
                  </a:lnTo>
                  <a:lnTo>
                    <a:pt x="12453277" y="1060119"/>
                  </a:lnTo>
                  <a:lnTo>
                    <a:pt x="12460923" y="1058570"/>
                  </a:lnTo>
                  <a:lnTo>
                    <a:pt x="12467158" y="1054366"/>
                  </a:lnTo>
                  <a:lnTo>
                    <a:pt x="12471375" y="1048118"/>
                  </a:lnTo>
                  <a:lnTo>
                    <a:pt x="12472924" y="1040472"/>
                  </a:lnTo>
                  <a:close/>
                </a:path>
                <a:path w="14841219" h="10718800" extrusionOk="0">
                  <a:moveTo>
                    <a:pt x="12472924" y="940371"/>
                  </a:moveTo>
                  <a:lnTo>
                    <a:pt x="12471375" y="932726"/>
                  </a:lnTo>
                  <a:lnTo>
                    <a:pt x="12467158" y="926477"/>
                  </a:lnTo>
                  <a:lnTo>
                    <a:pt x="12460923" y="922261"/>
                  </a:lnTo>
                  <a:lnTo>
                    <a:pt x="12453277" y="920724"/>
                  </a:lnTo>
                  <a:lnTo>
                    <a:pt x="12445632" y="922261"/>
                  </a:lnTo>
                  <a:lnTo>
                    <a:pt x="12439383" y="926477"/>
                  </a:lnTo>
                  <a:lnTo>
                    <a:pt x="12435167" y="932726"/>
                  </a:lnTo>
                  <a:lnTo>
                    <a:pt x="12433630" y="940371"/>
                  </a:lnTo>
                  <a:lnTo>
                    <a:pt x="12435167" y="948016"/>
                  </a:lnTo>
                  <a:lnTo>
                    <a:pt x="12439383" y="954265"/>
                  </a:lnTo>
                  <a:lnTo>
                    <a:pt x="12445632" y="958481"/>
                  </a:lnTo>
                  <a:lnTo>
                    <a:pt x="12453277" y="960018"/>
                  </a:lnTo>
                  <a:lnTo>
                    <a:pt x="12460923" y="958481"/>
                  </a:lnTo>
                  <a:lnTo>
                    <a:pt x="12467158" y="954265"/>
                  </a:lnTo>
                  <a:lnTo>
                    <a:pt x="12471375" y="948016"/>
                  </a:lnTo>
                  <a:lnTo>
                    <a:pt x="12472924" y="940371"/>
                  </a:lnTo>
                  <a:close/>
                </a:path>
                <a:path w="14841219" h="10718800" extrusionOk="0">
                  <a:moveTo>
                    <a:pt x="12472924" y="840282"/>
                  </a:moveTo>
                  <a:lnTo>
                    <a:pt x="12471375" y="832624"/>
                  </a:lnTo>
                  <a:lnTo>
                    <a:pt x="12467158" y="826389"/>
                  </a:lnTo>
                  <a:lnTo>
                    <a:pt x="12460923" y="822172"/>
                  </a:lnTo>
                  <a:lnTo>
                    <a:pt x="12453277" y="820623"/>
                  </a:lnTo>
                  <a:lnTo>
                    <a:pt x="12445632" y="822172"/>
                  </a:lnTo>
                  <a:lnTo>
                    <a:pt x="12439383" y="826389"/>
                  </a:lnTo>
                  <a:lnTo>
                    <a:pt x="12435167" y="832624"/>
                  </a:lnTo>
                  <a:lnTo>
                    <a:pt x="12433630" y="840282"/>
                  </a:lnTo>
                  <a:lnTo>
                    <a:pt x="12435167" y="847928"/>
                  </a:lnTo>
                  <a:lnTo>
                    <a:pt x="12439383" y="854176"/>
                  </a:lnTo>
                  <a:lnTo>
                    <a:pt x="12445632" y="858380"/>
                  </a:lnTo>
                  <a:lnTo>
                    <a:pt x="12453277" y="859929"/>
                  </a:lnTo>
                  <a:lnTo>
                    <a:pt x="12460923" y="858380"/>
                  </a:lnTo>
                  <a:lnTo>
                    <a:pt x="12467158" y="854176"/>
                  </a:lnTo>
                  <a:lnTo>
                    <a:pt x="12471375" y="847928"/>
                  </a:lnTo>
                  <a:lnTo>
                    <a:pt x="12472924" y="840282"/>
                  </a:lnTo>
                  <a:close/>
                </a:path>
                <a:path w="14841219" h="10718800" extrusionOk="0">
                  <a:moveTo>
                    <a:pt x="12472924" y="740181"/>
                  </a:moveTo>
                  <a:lnTo>
                    <a:pt x="12471375" y="732536"/>
                  </a:lnTo>
                  <a:lnTo>
                    <a:pt x="12467158" y="726287"/>
                  </a:lnTo>
                  <a:lnTo>
                    <a:pt x="12460923" y="722071"/>
                  </a:lnTo>
                  <a:lnTo>
                    <a:pt x="12453277" y="720534"/>
                  </a:lnTo>
                  <a:lnTo>
                    <a:pt x="12445632" y="722071"/>
                  </a:lnTo>
                  <a:lnTo>
                    <a:pt x="12439383" y="726287"/>
                  </a:lnTo>
                  <a:lnTo>
                    <a:pt x="12435167" y="732536"/>
                  </a:lnTo>
                  <a:lnTo>
                    <a:pt x="12433630" y="740181"/>
                  </a:lnTo>
                  <a:lnTo>
                    <a:pt x="12435167" y="747826"/>
                  </a:lnTo>
                  <a:lnTo>
                    <a:pt x="12439383" y="754075"/>
                  </a:lnTo>
                  <a:lnTo>
                    <a:pt x="12445632" y="758278"/>
                  </a:lnTo>
                  <a:lnTo>
                    <a:pt x="12453277" y="759828"/>
                  </a:lnTo>
                  <a:lnTo>
                    <a:pt x="12460923" y="758278"/>
                  </a:lnTo>
                  <a:lnTo>
                    <a:pt x="12467158" y="754075"/>
                  </a:lnTo>
                  <a:lnTo>
                    <a:pt x="12471375" y="747826"/>
                  </a:lnTo>
                  <a:lnTo>
                    <a:pt x="12472924" y="740181"/>
                  </a:lnTo>
                  <a:close/>
                </a:path>
                <a:path w="14841219" h="10718800" extrusionOk="0">
                  <a:moveTo>
                    <a:pt x="12472924" y="640080"/>
                  </a:moveTo>
                  <a:lnTo>
                    <a:pt x="12471375" y="632434"/>
                  </a:lnTo>
                  <a:lnTo>
                    <a:pt x="12467158" y="626186"/>
                  </a:lnTo>
                  <a:lnTo>
                    <a:pt x="12460923" y="621982"/>
                  </a:lnTo>
                  <a:lnTo>
                    <a:pt x="12453277" y="620445"/>
                  </a:lnTo>
                  <a:lnTo>
                    <a:pt x="12445632" y="621982"/>
                  </a:lnTo>
                  <a:lnTo>
                    <a:pt x="12439383" y="626186"/>
                  </a:lnTo>
                  <a:lnTo>
                    <a:pt x="12435167" y="632434"/>
                  </a:lnTo>
                  <a:lnTo>
                    <a:pt x="12433630" y="640080"/>
                  </a:lnTo>
                  <a:lnTo>
                    <a:pt x="12435167" y="647725"/>
                  </a:lnTo>
                  <a:lnTo>
                    <a:pt x="12439383" y="653973"/>
                  </a:lnTo>
                  <a:lnTo>
                    <a:pt x="12445632" y="658177"/>
                  </a:lnTo>
                  <a:lnTo>
                    <a:pt x="12453277" y="659726"/>
                  </a:lnTo>
                  <a:lnTo>
                    <a:pt x="12460923" y="658177"/>
                  </a:lnTo>
                  <a:lnTo>
                    <a:pt x="12467158" y="653973"/>
                  </a:lnTo>
                  <a:lnTo>
                    <a:pt x="12471375" y="647725"/>
                  </a:lnTo>
                  <a:lnTo>
                    <a:pt x="12472924" y="640080"/>
                  </a:lnTo>
                  <a:close/>
                </a:path>
                <a:path w="14841219" h="10718800" extrusionOk="0">
                  <a:moveTo>
                    <a:pt x="12472924" y="539991"/>
                  </a:moveTo>
                  <a:lnTo>
                    <a:pt x="12471375" y="532345"/>
                  </a:lnTo>
                  <a:lnTo>
                    <a:pt x="12467158" y="526097"/>
                  </a:lnTo>
                  <a:lnTo>
                    <a:pt x="12460923" y="521881"/>
                  </a:lnTo>
                  <a:lnTo>
                    <a:pt x="12453277" y="520344"/>
                  </a:lnTo>
                  <a:lnTo>
                    <a:pt x="12445632" y="521881"/>
                  </a:lnTo>
                  <a:lnTo>
                    <a:pt x="12439383" y="526097"/>
                  </a:lnTo>
                  <a:lnTo>
                    <a:pt x="12435167" y="532345"/>
                  </a:lnTo>
                  <a:lnTo>
                    <a:pt x="12433630" y="539991"/>
                  </a:lnTo>
                  <a:lnTo>
                    <a:pt x="12435167" y="547636"/>
                  </a:lnTo>
                  <a:lnTo>
                    <a:pt x="12439383" y="553885"/>
                  </a:lnTo>
                  <a:lnTo>
                    <a:pt x="12445632" y="558101"/>
                  </a:lnTo>
                  <a:lnTo>
                    <a:pt x="12453277" y="559638"/>
                  </a:lnTo>
                  <a:lnTo>
                    <a:pt x="12460923" y="558101"/>
                  </a:lnTo>
                  <a:lnTo>
                    <a:pt x="12467158" y="553885"/>
                  </a:lnTo>
                  <a:lnTo>
                    <a:pt x="12471375" y="547636"/>
                  </a:lnTo>
                  <a:lnTo>
                    <a:pt x="12472924" y="539991"/>
                  </a:lnTo>
                  <a:close/>
                </a:path>
                <a:path w="14841219" h="10718800" extrusionOk="0">
                  <a:moveTo>
                    <a:pt x="12472924" y="439889"/>
                  </a:moveTo>
                  <a:lnTo>
                    <a:pt x="12471375" y="432244"/>
                  </a:lnTo>
                  <a:lnTo>
                    <a:pt x="12467171" y="426008"/>
                  </a:lnTo>
                  <a:lnTo>
                    <a:pt x="12460923" y="421792"/>
                  </a:lnTo>
                  <a:lnTo>
                    <a:pt x="12453277" y="420243"/>
                  </a:lnTo>
                  <a:lnTo>
                    <a:pt x="12445632" y="421792"/>
                  </a:lnTo>
                  <a:lnTo>
                    <a:pt x="12439383" y="426008"/>
                  </a:lnTo>
                  <a:lnTo>
                    <a:pt x="12435167" y="432244"/>
                  </a:lnTo>
                  <a:lnTo>
                    <a:pt x="12433630" y="439889"/>
                  </a:lnTo>
                  <a:lnTo>
                    <a:pt x="12435167" y="447535"/>
                  </a:lnTo>
                  <a:lnTo>
                    <a:pt x="12439383" y="453783"/>
                  </a:lnTo>
                  <a:lnTo>
                    <a:pt x="12445632" y="457987"/>
                  </a:lnTo>
                  <a:lnTo>
                    <a:pt x="12453277" y="459536"/>
                  </a:lnTo>
                  <a:lnTo>
                    <a:pt x="12460923" y="457987"/>
                  </a:lnTo>
                  <a:lnTo>
                    <a:pt x="12467171" y="453783"/>
                  </a:lnTo>
                  <a:lnTo>
                    <a:pt x="12471375" y="447535"/>
                  </a:lnTo>
                  <a:lnTo>
                    <a:pt x="12472924" y="439889"/>
                  </a:lnTo>
                  <a:close/>
                </a:path>
                <a:path w="14841219" h="10718800" extrusionOk="0">
                  <a:moveTo>
                    <a:pt x="12472924" y="339788"/>
                  </a:moveTo>
                  <a:lnTo>
                    <a:pt x="12471375" y="332143"/>
                  </a:lnTo>
                  <a:lnTo>
                    <a:pt x="12467158" y="325907"/>
                  </a:lnTo>
                  <a:lnTo>
                    <a:pt x="12460923" y="321691"/>
                  </a:lnTo>
                  <a:lnTo>
                    <a:pt x="12453277" y="320141"/>
                  </a:lnTo>
                  <a:lnTo>
                    <a:pt x="12445632" y="321691"/>
                  </a:lnTo>
                  <a:lnTo>
                    <a:pt x="12439383" y="325907"/>
                  </a:lnTo>
                  <a:lnTo>
                    <a:pt x="12435167" y="332143"/>
                  </a:lnTo>
                  <a:lnTo>
                    <a:pt x="12433630" y="339788"/>
                  </a:lnTo>
                  <a:lnTo>
                    <a:pt x="12435167" y="347433"/>
                  </a:lnTo>
                  <a:lnTo>
                    <a:pt x="12439383" y="353682"/>
                  </a:lnTo>
                  <a:lnTo>
                    <a:pt x="12445632" y="357898"/>
                  </a:lnTo>
                  <a:lnTo>
                    <a:pt x="12453277" y="359435"/>
                  </a:lnTo>
                  <a:lnTo>
                    <a:pt x="12460923" y="357898"/>
                  </a:lnTo>
                  <a:lnTo>
                    <a:pt x="12467158" y="353682"/>
                  </a:lnTo>
                  <a:lnTo>
                    <a:pt x="12471375" y="347433"/>
                  </a:lnTo>
                  <a:lnTo>
                    <a:pt x="12472924" y="339788"/>
                  </a:lnTo>
                  <a:close/>
                </a:path>
                <a:path w="14841219" h="10718800" extrusionOk="0">
                  <a:moveTo>
                    <a:pt x="12472924" y="239699"/>
                  </a:moveTo>
                  <a:lnTo>
                    <a:pt x="12471375" y="232054"/>
                  </a:lnTo>
                  <a:lnTo>
                    <a:pt x="12467158" y="225806"/>
                  </a:lnTo>
                  <a:lnTo>
                    <a:pt x="12460923" y="221589"/>
                  </a:lnTo>
                  <a:lnTo>
                    <a:pt x="12453277" y="220052"/>
                  </a:lnTo>
                  <a:lnTo>
                    <a:pt x="12445632" y="221589"/>
                  </a:lnTo>
                  <a:lnTo>
                    <a:pt x="12439383" y="225806"/>
                  </a:lnTo>
                  <a:lnTo>
                    <a:pt x="12435167" y="232054"/>
                  </a:lnTo>
                  <a:lnTo>
                    <a:pt x="12433630" y="239699"/>
                  </a:lnTo>
                  <a:lnTo>
                    <a:pt x="12435167" y="247345"/>
                  </a:lnTo>
                  <a:lnTo>
                    <a:pt x="12439383" y="253593"/>
                  </a:lnTo>
                  <a:lnTo>
                    <a:pt x="12445632" y="257797"/>
                  </a:lnTo>
                  <a:lnTo>
                    <a:pt x="12453277" y="259346"/>
                  </a:lnTo>
                  <a:lnTo>
                    <a:pt x="12460923" y="257797"/>
                  </a:lnTo>
                  <a:lnTo>
                    <a:pt x="12467158" y="253593"/>
                  </a:lnTo>
                  <a:lnTo>
                    <a:pt x="12471375" y="247345"/>
                  </a:lnTo>
                  <a:lnTo>
                    <a:pt x="12472924" y="239699"/>
                  </a:lnTo>
                  <a:close/>
                </a:path>
                <a:path w="14841219" h="10718800" extrusionOk="0">
                  <a:moveTo>
                    <a:pt x="12472924" y="139598"/>
                  </a:moveTo>
                  <a:lnTo>
                    <a:pt x="12471375" y="131953"/>
                  </a:lnTo>
                  <a:lnTo>
                    <a:pt x="12467158" y="125704"/>
                  </a:lnTo>
                  <a:lnTo>
                    <a:pt x="12460923" y="121500"/>
                  </a:lnTo>
                  <a:lnTo>
                    <a:pt x="12453277" y="119951"/>
                  </a:lnTo>
                  <a:lnTo>
                    <a:pt x="12445632" y="121500"/>
                  </a:lnTo>
                  <a:lnTo>
                    <a:pt x="12439383" y="125704"/>
                  </a:lnTo>
                  <a:lnTo>
                    <a:pt x="12435167" y="131953"/>
                  </a:lnTo>
                  <a:lnTo>
                    <a:pt x="12433630" y="139598"/>
                  </a:lnTo>
                  <a:lnTo>
                    <a:pt x="12435167" y="147243"/>
                  </a:lnTo>
                  <a:lnTo>
                    <a:pt x="12439383" y="153492"/>
                  </a:lnTo>
                  <a:lnTo>
                    <a:pt x="12445632" y="157708"/>
                  </a:lnTo>
                  <a:lnTo>
                    <a:pt x="12453277" y="159245"/>
                  </a:lnTo>
                  <a:lnTo>
                    <a:pt x="12460923" y="157708"/>
                  </a:lnTo>
                  <a:lnTo>
                    <a:pt x="12467158" y="153492"/>
                  </a:lnTo>
                  <a:lnTo>
                    <a:pt x="12471375" y="147243"/>
                  </a:lnTo>
                  <a:lnTo>
                    <a:pt x="12472924" y="139598"/>
                  </a:lnTo>
                  <a:close/>
                </a:path>
                <a:path w="14841219" h="10718800" extrusionOk="0">
                  <a:moveTo>
                    <a:pt x="12472924" y="39509"/>
                  </a:moveTo>
                  <a:lnTo>
                    <a:pt x="12471375" y="31864"/>
                  </a:lnTo>
                  <a:lnTo>
                    <a:pt x="12467158" y="25615"/>
                  </a:lnTo>
                  <a:lnTo>
                    <a:pt x="12460923" y="21399"/>
                  </a:lnTo>
                  <a:lnTo>
                    <a:pt x="12453277" y="19850"/>
                  </a:lnTo>
                  <a:lnTo>
                    <a:pt x="12445632" y="21399"/>
                  </a:lnTo>
                  <a:lnTo>
                    <a:pt x="12439383" y="25615"/>
                  </a:lnTo>
                  <a:lnTo>
                    <a:pt x="12435167" y="31864"/>
                  </a:lnTo>
                  <a:lnTo>
                    <a:pt x="12433630" y="39509"/>
                  </a:lnTo>
                  <a:lnTo>
                    <a:pt x="12435167" y="47155"/>
                  </a:lnTo>
                  <a:lnTo>
                    <a:pt x="12439383" y="53403"/>
                  </a:lnTo>
                  <a:lnTo>
                    <a:pt x="12445632" y="57607"/>
                  </a:lnTo>
                  <a:lnTo>
                    <a:pt x="12453277" y="59156"/>
                  </a:lnTo>
                  <a:lnTo>
                    <a:pt x="12460923" y="57607"/>
                  </a:lnTo>
                  <a:lnTo>
                    <a:pt x="12467158" y="53403"/>
                  </a:lnTo>
                  <a:lnTo>
                    <a:pt x="12471375" y="47155"/>
                  </a:lnTo>
                  <a:lnTo>
                    <a:pt x="12472924" y="39509"/>
                  </a:lnTo>
                  <a:close/>
                </a:path>
                <a:path w="14841219" h="10718800" extrusionOk="0">
                  <a:moveTo>
                    <a:pt x="12539218" y="0"/>
                  </a:moveTo>
                  <a:lnTo>
                    <a:pt x="12515304" y="0"/>
                  </a:lnTo>
                  <a:lnTo>
                    <a:pt x="12519622" y="2908"/>
                  </a:lnTo>
                  <a:lnTo>
                    <a:pt x="12527267" y="4457"/>
                  </a:lnTo>
                  <a:lnTo>
                    <a:pt x="12534913" y="2908"/>
                  </a:lnTo>
                  <a:lnTo>
                    <a:pt x="12539218" y="0"/>
                  </a:lnTo>
                  <a:close/>
                </a:path>
                <a:path w="14841219" h="10718800" extrusionOk="0">
                  <a:moveTo>
                    <a:pt x="12546914" y="3488169"/>
                  </a:moveTo>
                  <a:lnTo>
                    <a:pt x="12545365" y="3480524"/>
                  </a:lnTo>
                  <a:lnTo>
                    <a:pt x="12541148" y="3474275"/>
                  </a:lnTo>
                  <a:lnTo>
                    <a:pt x="12534913" y="3470071"/>
                  </a:lnTo>
                  <a:lnTo>
                    <a:pt x="12527267" y="3468522"/>
                  </a:lnTo>
                  <a:lnTo>
                    <a:pt x="12519622" y="3470071"/>
                  </a:lnTo>
                  <a:lnTo>
                    <a:pt x="12513374" y="3474275"/>
                  </a:lnTo>
                  <a:lnTo>
                    <a:pt x="12509157" y="3480524"/>
                  </a:lnTo>
                  <a:lnTo>
                    <a:pt x="12507620" y="3488169"/>
                  </a:lnTo>
                  <a:lnTo>
                    <a:pt x="12509157" y="3495814"/>
                  </a:lnTo>
                  <a:lnTo>
                    <a:pt x="12513374" y="3502063"/>
                  </a:lnTo>
                  <a:lnTo>
                    <a:pt x="12519622" y="3506279"/>
                  </a:lnTo>
                  <a:lnTo>
                    <a:pt x="12527267" y="3507829"/>
                  </a:lnTo>
                  <a:lnTo>
                    <a:pt x="12534913" y="3506279"/>
                  </a:lnTo>
                  <a:lnTo>
                    <a:pt x="12541148" y="3502063"/>
                  </a:lnTo>
                  <a:lnTo>
                    <a:pt x="12545365" y="3495814"/>
                  </a:lnTo>
                  <a:lnTo>
                    <a:pt x="12546914" y="3488169"/>
                  </a:lnTo>
                  <a:close/>
                </a:path>
                <a:path w="14841219" h="10718800" extrusionOk="0">
                  <a:moveTo>
                    <a:pt x="12546914" y="3388068"/>
                  </a:moveTo>
                  <a:lnTo>
                    <a:pt x="12545365" y="3380422"/>
                  </a:lnTo>
                  <a:lnTo>
                    <a:pt x="12541148" y="3374174"/>
                  </a:lnTo>
                  <a:lnTo>
                    <a:pt x="12534913" y="3369970"/>
                  </a:lnTo>
                  <a:lnTo>
                    <a:pt x="12527267" y="3368421"/>
                  </a:lnTo>
                  <a:lnTo>
                    <a:pt x="12519622" y="3369970"/>
                  </a:lnTo>
                  <a:lnTo>
                    <a:pt x="12513374" y="3374174"/>
                  </a:lnTo>
                  <a:lnTo>
                    <a:pt x="12509157" y="3380422"/>
                  </a:lnTo>
                  <a:lnTo>
                    <a:pt x="12507620" y="3388068"/>
                  </a:lnTo>
                  <a:lnTo>
                    <a:pt x="12509157" y="3395726"/>
                  </a:lnTo>
                  <a:lnTo>
                    <a:pt x="12513374" y="3401974"/>
                  </a:lnTo>
                  <a:lnTo>
                    <a:pt x="12519622" y="3406190"/>
                  </a:lnTo>
                  <a:lnTo>
                    <a:pt x="12527267" y="3407727"/>
                  </a:lnTo>
                  <a:lnTo>
                    <a:pt x="12534913" y="3406190"/>
                  </a:lnTo>
                  <a:lnTo>
                    <a:pt x="12541148" y="3401974"/>
                  </a:lnTo>
                  <a:lnTo>
                    <a:pt x="12545365" y="3395726"/>
                  </a:lnTo>
                  <a:lnTo>
                    <a:pt x="12546914" y="3388068"/>
                  </a:lnTo>
                  <a:close/>
                </a:path>
                <a:path w="14841219" h="10718800" extrusionOk="0">
                  <a:moveTo>
                    <a:pt x="12546914" y="3287979"/>
                  </a:moveTo>
                  <a:lnTo>
                    <a:pt x="12545365" y="3280321"/>
                  </a:lnTo>
                  <a:lnTo>
                    <a:pt x="12541148" y="3274072"/>
                  </a:lnTo>
                  <a:lnTo>
                    <a:pt x="12534913" y="3269869"/>
                  </a:lnTo>
                  <a:lnTo>
                    <a:pt x="12527267" y="3268332"/>
                  </a:lnTo>
                  <a:lnTo>
                    <a:pt x="12519622" y="3269869"/>
                  </a:lnTo>
                  <a:lnTo>
                    <a:pt x="12513374" y="3274072"/>
                  </a:lnTo>
                  <a:lnTo>
                    <a:pt x="12509157" y="3280321"/>
                  </a:lnTo>
                  <a:lnTo>
                    <a:pt x="12507620" y="3287979"/>
                  </a:lnTo>
                  <a:lnTo>
                    <a:pt x="12509157" y="3295624"/>
                  </a:lnTo>
                  <a:lnTo>
                    <a:pt x="12513374" y="3301873"/>
                  </a:lnTo>
                  <a:lnTo>
                    <a:pt x="12519622" y="3306076"/>
                  </a:lnTo>
                  <a:lnTo>
                    <a:pt x="12527267" y="3307626"/>
                  </a:lnTo>
                  <a:lnTo>
                    <a:pt x="12534913" y="3306076"/>
                  </a:lnTo>
                  <a:lnTo>
                    <a:pt x="12541148" y="3301873"/>
                  </a:lnTo>
                  <a:lnTo>
                    <a:pt x="12545365" y="3295624"/>
                  </a:lnTo>
                  <a:lnTo>
                    <a:pt x="12546914" y="3287979"/>
                  </a:lnTo>
                  <a:close/>
                </a:path>
                <a:path w="14841219" h="10718800" extrusionOk="0">
                  <a:moveTo>
                    <a:pt x="12546914" y="3187877"/>
                  </a:moveTo>
                  <a:lnTo>
                    <a:pt x="12545365" y="3180232"/>
                  </a:lnTo>
                  <a:lnTo>
                    <a:pt x="12541148" y="3173984"/>
                  </a:lnTo>
                  <a:lnTo>
                    <a:pt x="12534913" y="3169780"/>
                  </a:lnTo>
                  <a:lnTo>
                    <a:pt x="12527267" y="3168231"/>
                  </a:lnTo>
                  <a:lnTo>
                    <a:pt x="12519622" y="3169780"/>
                  </a:lnTo>
                  <a:lnTo>
                    <a:pt x="12513374" y="3173984"/>
                  </a:lnTo>
                  <a:lnTo>
                    <a:pt x="12509157" y="3180232"/>
                  </a:lnTo>
                  <a:lnTo>
                    <a:pt x="12507620" y="3187877"/>
                  </a:lnTo>
                  <a:lnTo>
                    <a:pt x="12509157" y="3195523"/>
                  </a:lnTo>
                  <a:lnTo>
                    <a:pt x="12513374" y="3201771"/>
                  </a:lnTo>
                  <a:lnTo>
                    <a:pt x="12519622" y="3205975"/>
                  </a:lnTo>
                  <a:lnTo>
                    <a:pt x="12527267" y="3207524"/>
                  </a:lnTo>
                  <a:lnTo>
                    <a:pt x="12534913" y="3205975"/>
                  </a:lnTo>
                  <a:lnTo>
                    <a:pt x="12541148" y="3201771"/>
                  </a:lnTo>
                  <a:lnTo>
                    <a:pt x="12545365" y="3195523"/>
                  </a:lnTo>
                  <a:lnTo>
                    <a:pt x="12546914" y="3187877"/>
                  </a:lnTo>
                  <a:close/>
                </a:path>
                <a:path w="14841219" h="10718800" extrusionOk="0">
                  <a:moveTo>
                    <a:pt x="12546914" y="3087789"/>
                  </a:moveTo>
                  <a:lnTo>
                    <a:pt x="12545378" y="3080143"/>
                  </a:lnTo>
                  <a:lnTo>
                    <a:pt x="12541161" y="3073895"/>
                  </a:lnTo>
                  <a:lnTo>
                    <a:pt x="12534925" y="3069691"/>
                  </a:lnTo>
                  <a:lnTo>
                    <a:pt x="12527280" y="3068142"/>
                  </a:lnTo>
                  <a:lnTo>
                    <a:pt x="12519622" y="3069691"/>
                  </a:lnTo>
                  <a:lnTo>
                    <a:pt x="12513374" y="3073895"/>
                  </a:lnTo>
                  <a:lnTo>
                    <a:pt x="12509170" y="3080143"/>
                  </a:lnTo>
                  <a:lnTo>
                    <a:pt x="12507620" y="3087789"/>
                  </a:lnTo>
                  <a:lnTo>
                    <a:pt x="12509170" y="3095434"/>
                  </a:lnTo>
                  <a:lnTo>
                    <a:pt x="12513374" y="3101683"/>
                  </a:lnTo>
                  <a:lnTo>
                    <a:pt x="12519622" y="3105886"/>
                  </a:lnTo>
                  <a:lnTo>
                    <a:pt x="12527280" y="3107436"/>
                  </a:lnTo>
                  <a:lnTo>
                    <a:pt x="12534925" y="3105886"/>
                  </a:lnTo>
                  <a:lnTo>
                    <a:pt x="12541161" y="3101683"/>
                  </a:lnTo>
                  <a:lnTo>
                    <a:pt x="12545378" y="3095434"/>
                  </a:lnTo>
                  <a:lnTo>
                    <a:pt x="12546914" y="3087789"/>
                  </a:lnTo>
                  <a:close/>
                </a:path>
                <a:path w="14841219" h="10718800" extrusionOk="0">
                  <a:moveTo>
                    <a:pt x="12546914" y="2987687"/>
                  </a:moveTo>
                  <a:lnTo>
                    <a:pt x="12545378" y="2980042"/>
                  </a:lnTo>
                  <a:lnTo>
                    <a:pt x="12541161" y="2973806"/>
                  </a:lnTo>
                  <a:lnTo>
                    <a:pt x="12534925" y="2969590"/>
                  </a:lnTo>
                  <a:lnTo>
                    <a:pt x="12527280" y="2968040"/>
                  </a:lnTo>
                  <a:lnTo>
                    <a:pt x="12519622" y="2969590"/>
                  </a:lnTo>
                  <a:lnTo>
                    <a:pt x="12513374" y="2973806"/>
                  </a:lnTo>
                  <a:lnTo>
                    <a:pt x="12509170" y="2980042"/>
                  </a:lnTo>
                  <a:lnTo>
                    <a:pt x="12507620" y="2987687"/>
                  </a:lnTo>
                  <a:lnTo>
                    <a:pt x="12509170" y="2995345"/>
                  </a:lnTo>
                  <a:lnTo>
                    <a:pt x="12513374" y="3001581"/>
                  </a:lnTo>
                  <a:lnTo>
                    <a:pt x="12519622" y="3005798"/>
                  </a:lnTo>
                  <a:lnTo>
                    <a:pt x="12527280" y="3007347"/>
                  </a:lnTo>
                  <a:lnTo>
                    <a:pt x="12534925" y="3005798"/>
                  </a:lnTo>
                  <a:lnTo>
                    <a:pt x="12541161" y="3001581"/>
                  </a:lnTo>
                  <a:lnTo>
                    <a:pt x="12545378" y="2995345"/>
                  </a:lnTo>
                  <a:lnTo>
                    <a:pt x="12546914" y="2987687"/>
                  </a:lnTo>
                  <a:close/>
                </a:path>
                <a:path w="14841219" h="10718800" extrusionOk="0">
                  <a:moveTo>
                    <a:pt x="12546914" y="2887599"/>
                  </a:moveTo>
                  <a:lnTo>
                    <a:pt x="12545378" y="2879953"/>
                  </a:lnTo>
                  <a:lnTo>
                    <a:pt x="12541161" y="2873705"/>
                  </a:lnTo>
                  <a:lnTo>
                    <a:pt x="12534925" y="2869501"/>
                  </a:lnTo>
                  <a:lnTo>
                    <a:pt x="12527280" y="2867952"/>
                  </a:lnTo>
                  <a:lnTo>
                    <a:pt x="12519622" y="2869501"/>
                  </a:lnTo>
                  <a:lnTo>
                    <a:pt x="12513374" y="2873705"/>
                  </a:lnTo>
                  <a:lnTo>
                    <a:pt x="12509170" y="2879953"/>
                  </a:lnTo>
                  <a:lnTo>
                    <a:pt x="12507620" y="2887599"/>
                  </a:lnTo>
                  <a:lnTo>
                    <a:pt x="12509170" y="2895244"/>
                  </a:lnTo>
                  <a:lnTo>
                    <a:pt x="12513374" y="2901492"/>
                  </a:lnTo>
                  <a:lnTo>
                    <a:pt x="12519622" y="2905696"/>
                  </a:lnTo>
                  <a:lnTo>
                    <a:pt x="12527280" y="2907246"/>
                  </a:lnTo>
                  <a:lnTo>
                    <a:pt x="12534925" y="2905696"/>
                  </a:lnTo>
                  <a:lnTo>
                    <a:pt x="12541161" y="2901492"/>
                  </a:lnTo>
                  <a:lnTo>
                    <a:pt x="12545378" y="2895244"/>
                  </a:lnTo>
                  <a:lnTo>
                    <a:pt x="12546914" y="2887599"/>
                  </a:lnTo>
                  <a:close/>
                </a:path>
                <a:path w="14841219" h="10718800" extrusionOk="0">
                  <a:moveTo>
                    <a:pt x="12546914" y="2787485"/>
                  </a:moveTo>
                  <a:lnTo>
                    <a:pt x="12545365" y="2779839"/>
                  </a:lnTo>
                  <a:lnTo>
                    <a:pt x="12541148" y="2773603"/>
                  </a:lnTo>
                  <a:lnTo>
                    <a:pt x="12534900" y="2769387"/>
                  </a:lnTo>
                  <a:lnTo>
                    <a:pt x="12527255" y="2767838"/>
                  </a:lnTo>
                  <a:lnTo>
                    <a:pt x="12519609" y="2769387"/>
                  </a:lnTo>
                  <a:lnTo>
                    <a:pt x="12513361" y="2773603"/>
                  </a:lnTo>
                  <a:lnTo>
                    <a:pt x="12509157" y="2779839"/>
                  </a:lnTo>
                  <a:lnTo>
                    <a:pt x="12507608" y="2787485"/>
                  </a:lnTo>
                  <a:lnTo>
                    <a:pt x="12509157" y="2795130"/>
                  </a:lnTo>
                  <a:lnTo>
                    <a:pt x="12513361" y="2801378"/>
                  </a:lnTo>
                  <a:lnTo>
                    <a:pt x="12519609" y="2805595"/>
                  </a:lnTo>
                  <a:lnTo>
                    <a:pt x="12527255" y="2807144"/>
                  </a:lnTo>
                  <a:lnTo>
                    <a:pt x="12534900" y="2805595"/>
                  </a:lnTo>
                  <a:lnTo>
                    <a:pt x="12541148" y="2801378"/>
                  </a:lnTo>
                  <a:lnTo>
                    <a:pt x="12545365" y="2795130"/>
                  </a:lnTo>
                  <a:lnTo>
                    <a:pt x="12546914" y="2787485"/>
                  </a:lnTo>
                  <a:close/>
                </a:path>
                <a:path w="14841219" h="10718800" extrusionOk="0">
                  <a:moveTo>
                    <a:pt x="12546914" y="2687409"/>
                  </a:moveTo>
                  <a:lnTo>
                    <a:pt x="12545365" y="2679750"/>
                  </a:lnTo>
                  <a:lnTo>
                    <a:pt x="12541148" y="2673502"/>
                  </a:lnTo>
                  <a:lnTo>
                    <a:pt x="12534900" y="2669286"/>
                  </a:lnTo>
                  <a:lnTo>
                    <a:pt x="12527255" y="2667736"/>
                  </a:lnTo>
                  <a:lnTo>
                    <a:pt x="12519609" y="2669286"/>
                  </a:lnTo>
                  <a:lnTo>
                    <a:pt x="12513361" y="2673502"/>
                  </a:lnTo>
                  <a:lnTo>
                    <a:pt x="12509157" y="2679750"/>
                  </a:lnTo>
                  <a:lnTo>
                    <a:pt x="12507608" y="2687409"/>
                  </a:lnTo>
                  <a:lnTo>
                    <a:pt x="12509157" y="2695054"/>
                  </a:lnTo>
                  <a:lnTo>
                    <a:pt x="12513361" y="2701290"/>
                  </a:lnTo>
                  <a:lnTo>
                    <a:pt x="12519609" y="2705506"/>
                  </a:lnTo>
                  <a:lnTo>
                    <a:pt x="12527255" y="2707043"/>
                  </a:lnTo>
                  <a:lnTo>
                    <a:pt x="12534900" y="2705506"/>
                  </a:lnTo>
                  <a:lnTo>
                    <a:pt x="12541148" y="2701290"/>
                  </a:lnTo>
                  <a:lnTo>
                    <a:pt x="12545365" y="2695054"/>
                  </a:lnTo>
                  <a:lnTo>
                    <a:pt x="12546914" y="2687409"/>
                  </a:lnTo>
                  <a:close/>
                </a:path>
                <a:path w="14841219" h="10718800" extrusionOk="0">
                  <a:moveTo>
                    <a:pt x="12546914" y="2587307"/>
                  </a:moveTo>
                  <a:lnTo>
                    <a:pt x="12545365" y="2579662"/>
                  </a:lnTo>
                  <a:lnTo>
                    <a:pt x="12541148" y="2573413"/>
                  </a:lnTo>
                  <a:lnTo>
                    <a:pt x="12534913" y="2569197"/>
                  </a:lnTo>
                  <a:lnTo>
                    <a:pt x="12527267" y="2567660"/>
                  </a:lnTo>
                  <a:lnTo>
                    <a:pt x="12519622" y="2569197"/>
                  </a:lnTo>
                  <a:lnTo>
                    <a:pt x="12513374" y="2573413"/>
                  </a:lnTo>
                  <a:lnTo>
                    <a:pt x="12509157" y="2579662"/>
                  </a:lnTo>
                  <a:lnTo>
                    <a:pt x="12507620" y="2587307"/>
                  </a:lnTo>
                  <a:lnTo>
                    <a:pt x="12509157" y="2594953"/>
                  </a:lnTo>
                  <a:lnTo>
                    <a:pt x="12513374" y="2601188"/>
                  </a:lnTo>
                  <a:lnTo>
                    <a:pt x="12519622" y="2605405"/>
                  </a:lnTo>
                  <a:lnTo>
                    <a:pt x="12527267" y="2606954"/>
                  </a:lnTo>
                  <a:lnTo>
                    <a:pt x="12534913" y="2605405"/>
                  </a:lnTo>
                  <a:lnTo>
                    <a:pt x="12541148" y="2601188"/>
                  </a:lnTo>
                  <a:lnTo>
                    <a:pt x="12545365" y="2594953"/>
                  </a:lnTo>
                  <a:lnTo>
                    <a:pt x="12546914" y="2587307"/>
                  </a:lnTo>
                  <a:close/>
                </a:path>
                <a:path w="14841219" h="10718800" extrusionOk="0">
                  <a:moveTo>
                    <a:pt x="12546914" y="2487206"/>
                  </a:moveTo>
                  <a:lnTo>
                    <a:pt x="12545365" y="2479560"/>
                  </a:lnTo>
                  <a:lnTo>
                    <a:pt x="12541148" y="2473312"/>
                  </a:lnTo>
                  <a:lnTo>
                    <a:pt x="12534913" y="2469108"/>
                  </a:lnTo>
                  <a:lnTo>
                    <a:pt x="12527267" y="2467559"/>
                  </a:lnTo>
                  <a:lnTo>
                    <a:pt x="12519622" y="2469108"/>
                  </a:lnTo>
                  <a:lnTo>
                    <a:pt x="12513374" y="2473312"/>
                  </a:lnTo>
                  <a:lnTo>
                    <a:pt x="12509157" y="2479560"/>
                  </a:lnTo>
                  <a:lnTo>
                    <a:pt x="12507620" y="2487206"/>
                  </a:lnTo>
                  <a:lnTo>
                    <a:pt x="12509157" y="2494851"/>
                  </a:lnTo>
                  <a:lnTo>
                    <a:pt x="12513374" y="2501100"/>
                  </a:lnTo>
                  <a:lnTo>
                    <a:pt x="12519622" y="2505303"/>
                  </a:lnTo>
                  <a:lnTo>
                    <a:pt x="12527267" y="2506853"/>
                  </a:lnTo>
                  <a:lnTo>
                    <a:pt x="12534913" y="2505303"/>
                  </a:lnTo>
                  <a:lnTo>
                    <a:pt x="12541148" y="2501100"/>
                  </a:lnTo>
                  <a:lnTo>
                    <a:pt x="12545365" y="2494851"/>
                  </a:lnTo>
                  <a:lnTo>
                    <a:pt x="12546914" y="2487206"/>
                  </a:lnTo>
                  <a:close/>
                </a:path>
                <a:path w="14841219" h="10718800" extrusionOk="0">
                  <a:moveTo>
                    <a:pt x="12546914" y="2387104"/>
                  </a:moveTo>
                  <a:lnTo>
                    <a:pt x="12545365" y="2379459"/>
                  </a:lnTo>
                  <a:lnTo>
                    <a:pt x="12541148" y="2373211"/>
                  </a:lnTo>
                  <a:lnTo>
                    <a:pt x="12534913" y="2369007"/>
                  </a:lnTo>
                  <a:lnTo>
                    <a:pt x="12527267" y="2367457"/>
                  </a:lnTo>
                  <a:lnTo>
                    <a:pt x="12519622" y="2369007"/>
                  </a:lnTo>
                  <a:lnTo>
                    <a:pt x="12513374" y="2373211"/>
                  </a:lnTo>
                  <a:lnTo>
                    <a:pt x="12509157" y="2379459"/>
                  </a:lnTo>
                  <a:lnTo>
                    <a:pt x="12507620" y="2387104"/>
                  </a:lnTo>
                  <a:lnTo>
                    <a:pt x="12509157" y="2394750"/>
                  </a:lnTo>
                  <a:lnTo>
                    <a:pt x="12513374" y="2400998"/>
                  </a:lnTo>
                  <a:lnTo>
                    <a:pt x="12519622" y="2405215"/>
                  </a:lnTo>
                  <a:lnTo>
                    <a:pt x="12527267" y="2406764"/>
                  </a:lnTo>
                  <a:lnTo>
                    <a:pt x="12534913" y="2405215"/>
                  </a:lnTo>
                  <a:lnTo>
                    <a:pt x="12541148" y="2400998"/>
                  </a:lnTo>
                  <a:lnTo>
                    <a:pt x="12545365" y="2394750"/>
                  </a:lnTo>
                  <a:lnTo>
                    <a:pt x="12546914" y="2387104"/>
                  </a:lnTo>
                  <a:close/>
                </a:path>
                <a:path w="14841219" h="10718800" extrusionOk="0">
                  <a:moveTo>
                    <a:pt x="12546914" y="2287016"/>
                  </a:moveTo>
                  <a:lnTo>
                    <a:pt x="12545365" y="2279370"/>
                  </a:lnTo>
                  <a:lnTo>
                    <a:pt x="12541148" y="2273122"/>
                  </a:lnTo>
                  <a:lnTo>
                    <a:pt x="12534913" y="2268905"/>
                  </a:lnTo>
                  <a:lnTo>
                    <a:pt x="12527267" y="2267369"/>
                  </a:lnTo>
                  <a:lnTo>
                    <a:pt x="12519622" y="2268905"/>
                  </a:lnTo>
                  <a:lnTo>
                    <a:pt x="12513374" y="2273122"/>
                  </a:lnTo>
                  <a:lnTo>
                    <a:pt x="12509157" y="2279370"/>
                  </a:lnTo>
                  <a:lnTo>
                    <a:pt x="12507620" y="2287016"/>
                  </a:lnTo>
                  <a:lnTo>
                    <a:pt x="12509157" y="2294661"/>
                  </a:lnTo>
                  <a:lnTo>
                    <a:pt x="12513374" y="2300897"/>
                  </a:lnTo>
                  <a:lnTo>
                    <a:pt x="12519622" y="2305113"/>
                  </a:lnTo>
                  <a:lnTo>
                    <a:pt x="12527267" y="2306650"/>
                  </a:lnTo>
                  <a:lnTo>
                    <a:pt x="12534913" y="2305113"/>
                  </a:lnTo>
                  <a:lnTo>
                    <a:pt x="12541148" y="2300897"/>
                  </a:lnTo>
                  <a:lnTo>
                    <a:pt x="12545365" y="2294661"/>
                  </a:lnTo>
                  <a:lnTo>
                    <a:pt x="12546914" y="2287016"/>
                  </a:lnTo>
                  <a:close/>
                </a:path>
                <a:path w="14841219" h="10718800" extrusionOk="0">
                  <a:moveTo>
                    <a:pt x="12546914" y="2186914"/>
                  </a:moveTo>
                  <a:lnTo>
                    <a:pt x="12545365" y="2179269"/>
                  </a:lnTo>
                  <a:lnTo>
                    <a:pt x="12541148" y="2173020"/>
                  </a:lnTo>
                  <a:lnTo>
                    <a:pt x="12534913" y="2168817"/>
                  </a:lnTo>
                  <a:lnTo>
                    <a:pt x="12527267" y="2167267"/>
                  </a:lnTo>
                  <a:lnTo>
                    <a:pt x="12519622" y="2168817"/>
                  </a:lnTo>
                  <a:lnTo>
                    <a:pt x="12513374" y="2173020"/>
                  </a:lnTo>
                  <a:lnTo>
                    <a:pt x="12509157" y="2179269"/>
                  </a:lnTo>
                  <a:lnTo>
                    <a:pt x="12507620" y="2186914"/>
                  </a:lnTo>
                  <a:lnTo>
                    <a:pt x="12509157" y="2194560"/>
                  </a:lnTo>
                  <a:lnTo>
                    <a:pt x="12513374" y="2200808"/>
                  </a:lnTo>
                  <a:lnTo>
                    <a:pt x="12519622" y="2205012"/>
                  </a:lnTo>
                  <a:lnTo>
                    <a:pt x="12527267" y="2206561"/>
                  </a:lnTo>
                  <a:lnTo>
                    <a:pt x="12534913" y="2205012"/>
                  </a:lnTo>
                  <a:lnTo>
                    <a:pt x="12541148" y="2200808"/>
                  </a:lnTo>
                  <a:lnTo>
                    <a:pt x="12545365" y="2194560"/>
                  </a:lnTo>
                  <a:lnTo>
                    <a:pt x="12546914" y="2186914"/>
                  </a:lnTo>
                  <a:close/>
                </a:path>
                <a:path w="14841219" h="10718800" extrusionOk="0">
                  <a:moveTo>
                    <a:pt x="12546914" y="2086825"/>
                  </a:moveTo>
                  <a:lnTo>
                    <a:pt x="12545365" y="2079167"/>
                  </a:lnTo>
                  <a:lnTo>
                    <a:pt x="12541148" y="2072932"/>
                  </a:lnTo>
                  <a:lnTo>
                    <a:pt x="12534913" y="2068715"/>
                  </a:lnTo>
                  <a:lnTo>
                    <a:pt x="12527267" y="2067179"/>
                  </a:lnTo>
                  <a:lnTo>
                    <a:pt x="12519622" y="2068715"/>
                  </a:lnTo>
                  <a:lnTo>
                    <a:pt x="12513374" y="2072932"/>
                  </a:lnTo>
                  <a:lnTo>
                    <a:pt x="12509157" y="2079167"/>
                  </a:lnTo>
                  <a:lnTo>
                    <a:pt x="12507620" y="2086825"/>
                  </a:lnTo>
                  <a:lnTo>
                    <a:pt x="12509157" y="2094471"/>
                  </a:lnTo>
                  <a:lnTo>
                    <a:pt x="12513374" y="2100707"/>
                  </a:lnTo>
                  <a:lnTo>
                    <a:pt x="12519622" y="2104923"/>
                  </a:lnTo>
                  <a:lnTo>
                    <a:pt x="12527267" y="2106460"/>
                  </a:lnTo>
                  <a:lnTo>
                    <a:pt x="12534913" y="2104923"/>
                  </a:lnTo>
                  <a:lnTo>
                    <a:pt x="12541148" y="2100707"/>
                  </a:lnTo>
                  <a:lnTo>
                    <a:pt x="12545365" y="2094471"/>
                  </a:lnTo>
                  <a:lnTo>
                    <a:pt x="12546914" y="2086825"/>
                  </a:lnTo>
                  <a:close/>
                </a:path>
                <a:path w="14841219" h="10718800" extrusionOk="0">
                  <a:moveTo>
                    <a:pt x="12546914" y="1986724"/>
                  </a:moveTo>
                  <a:lnTo>
                    <a:pt x="12545365" y="1979079"/>
                  </a:lnTo>
                  <a:lnTo>
                    <a:pt x="12541148" y="1972830"/>
                  </a:lnTo>
                  <a:lnTo>
                    <a:pt x="12534913" y="1968614"/>
                  </a:lnTo>
                  <a:lnTo>
                    <a:pt x="12527267" y="1967077"/>
                  </a:lnTo>
                  <a:lnTo>
                    <a:pt x="12519622" y="1968614"/>
                  </a:lnTo>
                  <a:lnTo>
                    <a:pt x="12513374" y="1972830"/>
                  </a:lnTo>
                  <a:lnTo>
                    <a:pt x="12509157" y="1979079"/>
                  </a:lnTo>
                  <a:lnTo>
                    <a:pt x="12507620" y="1986724"/>
                  </a:lnTo>
                  <a:lnTo>
                    <a:pt x="12509157" y="1994369"/>
                  </a:lnTo>
                  <a:lnTo>
                    <a:pt x="12513374" y="2000618"/>
                  </a:lnTo>
                  <a:lnTo>
                    <a:pt x="12519622" y="2004822"/>
                  </a:lnTo>
                  <a:lnTo>
                    <a:pt x="12527267" y="2006371"/>
                  </a:lnTo>
                  <a:lnTo>
                    <a:pt x="12534913" y="2004822"/>
                  </a:lnTo>
                  <a:lnTo>
                    <a:pt x="12541148" y="2000618"/>
                  </a:lnTo>
                  <a:lnTo>
                    <a:pt x="12545365" y="1994369"/>
                  </a:lnTo>
                  <a:lnTo>
                    <a:pt x="12546914" y="1986724"/>
                  </a:lnTo>
                  <a:close/>
                </a:path>
                <a:path w="14841219" h="10718800" extrusionOk="0">
                  <a:moveTo>
                    <a:pt x="12546914" y="1886635"/>
                  </a:moveTo>
                  <a:lnTo>
                    <a:pt x="12545365" y="1878977"/>
                  </a:lnTo>
                  <a:lnTo>
                    <a:pt x="12541148" y="1872742"/>
                  </a:lnTo>
                  <a:lnTo>
                    <a:pt x="12534913" y="1868525"/>
                  </a:lnTo>
                  <a:lnTo>
                    <a:pt x="12527267" y="1866976"/>
                  </a:lnTo>
                  <a:lnTo>
                    <a:pt x="12519622" y="1868525"/>
                  </a:lnTo>
                  <a:lnTo>
                    <a:pt x="12513374" y="1872742"/>
                  </a:lnTo>
                  <a:lnTo>
                    <a:pt x="12509157" y="1878977"/>
                  </a:lnTo>
                  <a:lnTo>
                    <a:pt x="12507620" y="1886635"/>
                  </a:lnTo>
                  <a:lnTo>
                    <a:pt x="12509157" y="1894281"/>
                  </a:lnTo>
                  <a:lnTo>
                    <a:pt x="12513374" y="1900529"/>
                  </a:lnTo>
                  <a:lnTo>
                    <a:pt x="12519622" y="1904733"/>
                  </a:lnTo>
                  <a:lnTo>
                    <a:pt x="12527267" y="1906282"/>
                  </a:lnTo>
                  <a:lnTo>
                    <a:pt x="12534913" y="1904733"/>
                  </a:lnTo>
                  <a:lnTo>
                    <a:pt x="12541148" y="1900529"/>
                  </a:lnTo>
                  <a:lnTo>
                    <a:pt x="12545365" y="1894281"/>
                  </a:lnTo>
                  <a:lnTo>
                    <a:pt x="12546914" y="1886635"/>
                  </a:lnTo>
                  <a:close/>
                </a:path>
                <a:path w="14841219" h="10718800" extrusionOk="0">
                  <a:moveTo>
                    <a:pt x="12546914" y="1786534"/>
                  </a:moveTo>
                  <a:lnTo>
                    <a:pt x="12545365" y="1778889"/>
                  </a:lnTo>
                  <a:lnTo>
                    <a:pt x="12541148" y="1772640"/>
                  </a:lnTo>
                  <a:lnTo>
                    <a:pt x="12534913" y="1768436"/>
                  </a:lnTo>
                  <a:lnTo>
                    <a:pt x="12527267" y="1766887"/>
                  </a:lnTo>
                  <a:lnTo>
                    <a:pt x="12519622" y="1768436"/>
                  </a:lnTo>
                  <a:lnTo>
                    <a:pt x="12513374" y="1772640"/>
                  </a:lnTo>
                  <a:lnTo>
                    <a:pt x="12509157" y="1778889"/>
                  </a:lnTo>
                  <a:lnTo>
                    <a:pt x="12507620" y="1786534"/>
                  </a:lnTo>
                  <a:lnTo>
                    <a:pt x="12509157" y="1794179"/>
                  </a:lnTo>
                  <a:lnTo>
                    <a:pt x="12513374" y="1800428"/>
                  </a:lnTo>
                  <a:lnTo>
                    <a:pt x="12519622" y="1804631"/>
                  </a:lnTo>
                  <a:lnTo>
                    <a:pt x="12527267" y="1806181"/>
                  </a:lnTo>
                  <a:lnTo>
                    <a:pt x="12534913" y="1804631"/>
                  </a:lnTo>
                  <a:lnTo>
                    <a:pt x="12541148" y="1800428"/>
                  </a:lnTo>
                  <a:lnTo>
                    <a:pt x="12545365" y="1794179"/>
                  </a:lnTo>
                  <a:lnTo>
                    <a:pt x="12546914" y="1786534"/>
                  </a:lnTo>
                  <a:close/>
                </a:path>
                <a:path w="14841219" h="10718800" extrusionOk="0">
                  <a:moveTo>
                    <a:pt x="12546914" y="1686433"/>
                  </a:moveTo>
                  <a:lnTo>
                    <a:pt x="12545365" y="1678787"/>
                  </a:lnTo>
                  <a:lnTo>
                    <a:pt x="12541148" y="1672539"/>
                  </a:lnTo>
                  <a:lnTo>
                    <a:pt x="12534913" y="1668335"/>
                  </a:lnTo>
                  <a:lnTo>
                    <a:pt x="12527267" y="1666786"/>
                  </a:lnTo>
                  <a:lnTo>
                    <a:pt x="12519622" y="1668335"/>
                  </a:lnTo>
                  <a:lnTo>
                    <a:pt x="12513374" y="1672539"/>
                  </a:lnTo>
                  <a:lnTo>
                    <a:pt x="12509157" y="1678787"/>
                  </a:lnTo>
                  <a:lnTo>
                    <a:pt x="12507620" y="1686433"/>
                  </a:lnTo>
                  <a:lnTo>
                    <a:pt x="12509157" y="1694078"/>
                  </a:lnTo>
                  <a:lnTo>
                    <a:pt x="12513374" y="1700326"/>
                  </a:lnTo>
                  <a:lnTo>
                    <a:pt x="12519622" y="1704543"/>
                  </a:lnTo>
                  <a:lnTo>
                    <a:pt x="12527267" y="1706092"/>
                  </a:lnTo>
                  <a:lnTo>
                    <a:pt x="12534913" y="1704543"/>
                  </a:lnTo>
                  <a:lnTo>
                    <a:pt x="12541148" y="1700326"/>
                  </a:lnTo>
                  <a:lnTo>
                    <a:pt x="12545365" y="1694078"/>
                  </a:lnTo>
                  <a:lnTo>
                    <a:pt x="12546914" y="1686433"/>
                  </a:lnTo>
                  <a:close/>
                </a:path>
                <a:path w="14841219" h="10718800" extrusionOk="0">
                  <a:moveTo>
                    <a:pt x="12546914" y="1586344"/>
                  </a:moveTo>
                  <a:lnTo>
                    <a:pt x="12545365" y="1578698"/>
                  </a:lnTo>
                  <a:lnTo>
                    <a:pt x="12541148" y="1572450"/>
                  </a:lnTo>
                  <a:lnTo>
                    <a:pt x="12534913" y="1568234"/>
                  </a:lnTo>
                  <a:lnTo>
                    <a:pt x="12527267" y="1566697"/>
                  </a:lnTo>
                  <a:lnTo>
                    <a:pt x="12519622" y="1568234"/>
                  </a:lnTo>
                  <a:lnTo>
                    <a:pt x="12513374" y="1572450"/>
                  </a:lnTo>
                  <a:lnTo>
                    <a:pt x="12509157" y="1578698"/>
                  </a:lnTo>
                  <a:lnTo>
                    <a:pt x="12507620" y="1586344"/>
                  </a:lnTo>
                  <a:lnTo>
                    <a:pt x="12509157" y="1593989"/>
                  </a:lnTo>
                  <a:lnTo>
                    <a:pt x="12513374" y="1600238"/>
                  </a:lnTo>
                  <a:lnTo>
                    <a:pt x="12519622" y="1604454"/>
                  </a:lnTo>
                  <a:lnTo>
                    <a:pt x="12527267" y="1605991"/>
                  </a:lnTo>
                  <a:lnTo>
                    <a:pt x="12534913" y="1604454"/>
                  </a:lnTo>
                  <a:lnTo>
                    <a:pt x="12541148" y="1600238"/>
                  </a:lnTo>
                  <a:lnTo>
                    <a:pt x="12545365" y="1593989"/>
                  </a:lnTo>
                  <a:lnTo>
                    <a:pt x="12546914" y="1586344"/>
                  </a:lnTo>
                  <a:close/>
                </a:path>
                <a:path w="14841219" h="10718800" extrusionOk="0">
                  <a:moveTo>
                    <a:pt x="12546914" y="1486255"/>
                  </a:moveTo>
                  <a:lnTo>
                    <a:pt x="12545378" y="1478610"/>
                  </a:lnTo>
                  <a:lnTo>
                    <a:pt x="12541161" y="1472361"/>
                  </a:lnTo>
                  <a:lnTo>
                    <a:pt x="12534925" y="1468145"/>
                  </a:lnTo>
                  <a:lnTo>
                    <a:pt x="12527280" y="1466608"/>
                  </a:lnTo>
                  <a:lnTo>
                    <a:pt x="12519622" y="1468145"/>
                  </a:lnTo>
                  <a:lnTo>
                    <a:pt x="12513374" y="1472361"/>
                  </a:lnTo>
                  <a:lnTo>
                    <a:pt x="12509170" y="1478610"/>
                  </a:lnTo>
                  <a:lnTo>
                    <a:pt x="12507620" y="1486255"/>
                  </a:lnTo>
                  <a:lnTo>
                    <a:pt x="12509170" y="1493901"/>
                  </a:lnTo>
                  <a:lnTo>
                    <a:pt x="12513374" y="1500149"/>
                  </a:lnTo>
                  <a:lnTo>
                    <a:pt x="12519622" y="1504365"/>
                  </a:lnTo>
                  <a:lnTo>
                    <a:pt x="12527280" y="1505902"/>
                  </a:lnTo>
                  <a:lnTo>
                    <a:pt x="12534925" y="1504365"/>
                  </a:lnTo>
                  <a:lnTo>
                    <a:pt x="12541161" y="1500149"/>
                  </a:lnTo>
                  <a:lnTo>
                    <a:pt x="12545378" y="1493901"/>
                  </a:lnTo>
                  <a:lnTo>
                    <a:pt x="12546914" y="1486255"/>
                  </a:lnTo>
                  <a:close/>
                </a:path>
                <a:path w="14841219" h="10718800" extrusionOk="0">
                  <a:moveTo>
                    <a:pt x="12546914" y="1386154"/>
                  </a:moveTo>
                  <a:lnTo>
                    <a:pt x="12545378" y="1378508"/>
                  </a:lnTo>
                  <a:lnTo>
                    <a:pt x="12541161" y="1372260"/>
                  </a:lnTo>
                  <a:lnTo>
                    <a:pt x="12534925" y="1368056"/>
                  </a:lnTo>
                  <a:lnTo>
                    <a:pt x="12527280" y="1366507"/>
                  </a:lnTo>
                  <a:lnTo>
                    <a:pt x="12519622" y="1368056"/>
                  </a:lnTo>
                  <a:lnTo>
                    <a:pt x="12513374" y="1372260"/>
                  </a:lnTo>
                  <a:lnTo>
                    <a:pt x="12509170" y="1378508"/>
                  </a:lnTo>
                  <a:lnTo>
                    <a:pt x="12507620" y="1386154"/>
                  </a:lnTo>
                  <a:lnTo>
                    <a:pt x="12509170" y="1393799"/>
                  </a:lnTo>
                  <a:lnTo>
                    <a:pt x="12513374" y="1400048"/>
                  </a:lnTo>
                  <a:lnTo>
                    <a:pt x="12519622" y="1404264"/>
                  </a:lnTo>
                  <a:lnTo>
                    <a:pt x="12527280" y="1405801"/>
                  </a:lnTo>
                  <a:lnTo>
                    <a:pt x="12534925" y="1404264"/>
                  </a:lnTo>
                  <a:lnTo>
                    <a:pt x="12541161" y="1400048"/>
                  </a:lnTo>
                  <a:lnTo>
                    <a:pt x="12545378" y="1393799"/>
                  </a:lnTo>
                  <a:lnTo>
                    <a:pt x="12546914" y="1386154"/>
                  </a:lnTo>
                  <a:close/>
                </a:path>
                <a:path w="14841219" h="10718800" extrusionOk="0">
                  <a:moveTo>
                    <a:pt x="12546914" y="1286052"/>
                  </a:moveTo>
                  <a:lnTo>
                    <a:pt x="12545378" y="1278407"/>
                  </a:lnTo>
                  <a:lnTo>
                    <a:pt x="12541161" y="1272171"/>
                  </a:lnTo>
                  <a:lnTo>
                    <a:pt x="12534925" y="1267955"/>
                  </a:lnTo>
                  <a:lnTo>
                    <a:pt x="12527280" y="1266418"/>
                  </a:lnTo>
                  <a:lnTo>
                    <a:pt x="12519622" y="1267955"/>
                  </a:lnTo>
                  <a:lnTo>
                    <a:pt x="12513374" y="1272171"/>
                  </a:lnTo>
                  <a:lnTo>
                    <a:pt x="12509170" y="1278407"/>
                  </a:lnTo>
                  <a:lnTo>
                    <a:pt x="12507620" y="1286052"/>
                  </a:lnTo>
                  <a:lnTo>
                    <a:pt x="12509170" y="1293698"/>
                  </a:lnTo>
                  <a:lnTo>
                    <a:pt x="12513374" y="1299946"/>
                  </a:lnTo>
                  <a:lnTo>
                    <a:pt x="12519622" y="1304163"/>
                  </a:lnTo>
                  <a:lnTo>
                    <a:pt x="12527280" y="1305699"/>
                  </a:lnTo>
                  <a:lnTo>
                    <a:pt x="12534925" y="1304163"/>
                  </a:lnTo>
                  <a:lnTo>
                    <a:pt x="12541161" y="1299946"/>
                  </a:lnTo>
                  <a:lnTo>
                    <a:pt x="12545378" y="1293698"/>
                  </a:lnTo>
                  <a:lnTo>
                    <a:pt x="12546914" y="1286052"/>
                  </a:lnTo>
                  <a:close/>
                </a:path>
                <a:path w="14841219" h="10718800" extrusionOk="0">
                  <a:moveTo>
                    <a:pt x="12546914" y="1185951"/>
                  </a:moveTo>
                  <a:lnTo>
                    <a:pt x="12545365" y="1178306"/>
                  </a:lnTo>
                  <a:lnTo>
                    <a:pt x="12541148" y="1172057"/>
                  </a:lnTo>
                  <a:lnTo>
                    <a:pt x="12534900" y="1167853"/>
                  </a:lnTo>
                  <a:lnTo>
                    <a:pt x="12527255" y="1166304"/>
                  </a:lnTo>
                  <a:lnTo>
                    <a:pt x="12519609" y="1167853"/>
                  </a:lnTo>
                  <a:lnTo>
                    <a:pt x="12513361" y="1172057"/>
                  </a:lnTo>
                  <a:lnTo>
                    <a:pt x="12509157" y="1178306"/>
                  </a:lnTo>
                  <a:lnTo>
                    <a:pt x="12507608" y="1185951"/>
                  </a:lnTo>
                  <a:lnTo>
                    <a:pt x="12509157" y="1193609"/>
                  </a:lnTo>
                  <a:lnTo>
                    <a:pt x="12513361" y="1199845"/>
                  </a:lnTo>
                  <a:lnTo>
                    <a:pt x="12519609" y="1204061"/>
                  </a:lnTo>
                  <a:lnTo>
                    <a:pt x="12527255" y="1205611"/>
                  </a:lnTo>
                  <a:lnTo>
                    <a:pt x="12534900" y="1204061"/>
                  </a:lnTo>
                  <a:lnTo>
                    <a:pt x="12541148" y="1199845"/>
                  </a:lnTo>
                  <a:lnTo>
                    <a:pt x="12545365" y="1193609"/>
                  </a:lnTo>
                  <a:lnTo>
                    <a:pt x="12546914" y="1185951"/>
                  </a:lnTo>
                  <a:close/>
                </a:path>
                <a:path w="14841219" h="10718800" extrusionOk="0">
                  <a:moveTo>
                    <a:pt x="12546914" y="1085862"/>
                  </a:moveTo>
                  <a:lnTo>
                    <a:pt x="12545365" y="1078217"/>
                  </a:lnTo>
                  <a:lnTo>
                    <a:pt x="12541148" y="1071968"/>
                  </a:lnTo>
                  <a:lnTo>
                    <a:pt x="12534900" y="1067765"/>
                  </a:lnTo>
                  <a:lnTo>
                    <a:pt x="12527255" y="1066215"/>
                  </a:lnTo>
                  <a:lnTo>
                    <a:pt x="12519609" y="1067765"/>
                  </a:lnTo>
                  <a:lnTo>
                    <a:pt x="12513361" y="1071968"/>
                  </a:lnTo>
                  <a:lnTo>
                    <a:pt x="12509157" y="1078217"/>
                  </a:lnTo>
                  <a:lnTo>
                    <a:pt x="12507608" y="1085862"/>
                  </a:lnTo>
                  <a:lnTo>
                    <a:pt x="12509157" y="1093508"/>
                  </a:lnTo>
                  <a:lnTo>
                    <a:pt x="12513361" y="1099756"/>
                  </a:lnTo>
                  <a:lnTo>
                    <a:pt x="12519609" y="1103960"/>
                  </a:lnTo>
                  <a:lnTo>
                    <a:pt x="12527255" y="1105509"/>
                  </a:lnTo>
                  <a:lnTo>
                    <a:pt x="12534900" y="1103960"/>
                  </a:lnTo>
                  <a:lnTo>
                    <a:pt x="12541148" y="1099756"/>
                  </a:lnTo>
                  <a:lnTo>
                    <a:pt x="12545365" y="1093508"/>
                  </a:lnTo>
                  <a:lnTo>
                    <a:pt x="12546914" y="1085862"/>
                  </a:lnTo>
                  <a:close/>
                </a:path>
                <a:path w="14841219" h="10718800" extrusionOk="0">
                  <a:moveTo>
                    <a:pt x="12546914" y="985761"/>
                  </a:moveTo>
                  <a:lnTo>
                    <a:pt x="12545365" y="978115"/>
                  </a:lnTo>
                  <a:lnTo>
                    <a:pt x="12541148" y="971867"/>
                  </a:lnTo>
                  <a:lnTo>
                    <a:pt x="12534913" y="967663"/>
                  </a:lnTo>
                  <a:lnTo>
                    <a:pt x="12527267" y="966114"/>
                  </a:lnTo>
                  <a:lnTo>
                    <a:pt x="12519622" y="967663"/>
                  </a:lnTo>
                  <a:lnTo>
                    <a:pt x="12513374" y="971867"/>
                  </a:lnTo>
                  <a:lnTo>
                    <a:pt x="12509157" y="978115"/>
                  </a:lnTo>
                  <a:lnTo>
                    <a:pt x="12507620" y="985761"/>
                  </a:lnTo>
                  <a:lnTo>
                    <a:pt x="12509157" y="993406"/>
                  </a:lnTo>
                  <a:lnTo>
                    <a:pt x="12513374" y="999655"/>
                  </a:lnTo>
                  <a:lnTo>
                    <a:pt x="12519622" y="1003871"/>
                  </a:lnTo>
                  <a:lnTo>
                    <a:pt x="12527267" y="1005408"/>
                  </a:lnTo>
                  <a:lnTo>
                    <a:pt x="12534913" y="1003871"/>
                  </a:lnTo>
                  <a:lnTo>
                    <a:pt x="12541148" y="999655"/>
                  </a:lnTo>
                  <a:lnTo>
                    <a:pt x="12545365" y="993406"/>
                  </a:lnTo>
                  <a:lnTo>
                    <a:pt x="12546914" y="985761"/>
                  </a:lnTo>
                  <a:close/>
                </a:path>
                <a:path w="14841219" h="10718800" extrusionOk="0">
                  <a:moveTo>
                    <a:pt x="12546914" y="885672"/>
                  </a:moveTo>
                  <a:lnTo>
                    <a:pt x="12545365" y="878027"/>
                  </a:lnTo>
                  <a:lnTo>
                    <a:pt x="12541148" y="871778"/>
                  </a:lnTo>
                  <a:lnTo>
                    <a:pt x="12534913" y="867562"/>
                  </a:lnTo>
                  <a:lnTo>
                    <a:pt x="12527267" y="866013"/>
                  </a:lnTo>
                  <a:lnTo>
                    <a:pt x="12519622" y="867562"/>
                  </a:lnTo>
                  <a:lnTo>
                    <a:pt x="12513374" y="871778"/>
                  </a:lnTo>
                  <a:lnTo>
                    <a:pt x="12509157" y="878027"/>
                  </a:lnTo>
                  <a:lnTo>
                    <a:pt x="12507620" y="885672"/>
                  </a:lnTo>
                  <a:lnTo>
                    <a:pt x="12509157" y="893318"/>
                  </a:lnTo>
                  <a:lnTo>
                    <a:pt x="12513374" y="899553"/>
                  </a:lnTo>
                  <a:lnTo>
                    <a:pt x="12519622" y="903770"/>
                  </a:lnTo>
                  <a:lnTo>
                    <a:pt x="12527267" y="905306"/>
                  </a:lnTo>
                  <a:lnTo>
                    <a:pt x="12534913" y="903770"/>
                  </a:lnTo>
                  <a:lnTo>
                    <a:pt x="12541148" y="899553"/>
                  </a:lnTo>
                  <a:lnTo>
                    <a:pt x="12545365" y="893318"/>
                  </a:lnTo>
                  <a:lnTo>
                    <a:pt x="12546914" y="885672"/>
                  </a:lnTo>
                  <a:close/>
                </a:path>
                <a:path w="14841219" h="10718800" extrusionOk="0">
                  <a:moveTo>
                    <a:pt x="12546914" y="785571"/>
                  </a:moveTo>
                  <a:lnTo>
                    <a:pt x="12545365" y="777925"/>
                  </a:lnTo>
                  <a:lnTo>
                    <a:pt x="12541148" y="771677"/>
                  </a:lnTo>
                  <a:lnTo>
                    <a:pt x="12534913" y="767461"/>
                  </a:lnTo>
                  <a:lnTo>
                    <a:pt x="12527267" y="765924"/>
                  </a:lnTo>
                  <a:lnTo>
                    <a:pt x="12519622" y="767461"/>
                  </a:lnTo>
                  <a:lnTo>
                    <a:pt x="12513374" y="771677"/>
                  </a:lnTo>
                  <a:lnTo>
                    <a:pt x="12509157" y="777925"/>
                  </a:lnTo>
                  <a:lnTo>
                    <a:pt x="12507620" y="785571"/>
                  </a:lnTo>
                  <a:lnTo>
                    <a:pt x="12509157" y="793216"/>
                  </a:lnTo>
                  <a:lnTo>
                    <a:pt x="12513374" y="799465"/>
                  </a:lnTo>
                  <a:lnTo>
                    <a:pt x="12519622" y="803681"/>
                  </a:lnTo>
                  <a:lnTo>
                    <a:pt x="12527267" y="805218"/>
                  </a:lnTo>
                  <a:lnTo>
                    <a:pt x="12534913" y="803681"/>
                  </a:lnTo>
                  <a:lnTo>
                    <a:pt x="12541148" y="799465"/>
                  </a:lnTo>
                  <a:lnTo>
                    <a:pt x="12545365" y="793216"/>
                  </a:lnTo>
                  <a:lnTo>
                    <a:pt x="12546914" y="785571"/>
                  </a:lnTo>
                  <a:close/>
                </a:path>
                <a:path w="14841219" h="10718800" extrusionOk="0">
                  <a:moveTo>
                    <a:pt x="12546914" y="685469"/>
                  </a:moveTo>
                  <a:lnTo>
                    <a:pt x="12545365" y="677824"/>
                  </a:lnTo>
                  <a:lnTo>
                    <a:pt x="12541148" y="671576"/>
                  </a:lnTo>
                  <a:lnTo>
                    <a:pt x="12534913" y="667372"/>
                  </a:lnTo>
                  <a:lnTo>
                    <a:pt x="12527267" y="665822"/>
                  </a:lnTo>
                  <a:lnTo>
                    <a:pt x="12519622" y="667372"/>
                  </a:lnTo>
                  <a:lnTo>
                    <a:pt x="12513374" y="671576"/>
                  </a:lnTo>
                  <a:lnTo>
                    <a:pt x="12509157" y="677824"/>
                  </a:lnTo>
                  <a:lnTo>
                    <a:pt x="12507620" y="685469"/>
                  </a:lnTo>
                  <a:lnTo>
                    <a:pt x="12509157" y="693127"/>
                  </a:lnTo>
                  <a:lnTo>
                    <a:pt x="12513374" y="699363"/>
                  </a:lnTo>
                  <a:lnTo>
                    <a:pt x="12519622" y="703580"/>
                  </a:lnTo>
                  <a:lnTo>
                    <a:pt x="12527267" y="705116"/>
                  </a:lnTo>
                  <a:lnTo>
                    <a:pt x="12534913" y="703580"/>
                  </a:lnTo>
                  <a:lnTo>
                    <a:pt x="12541148" y="699363"/>
                  </a:lnTo>
                  <a:lnTo>
                    <a:pt x="12545365" y="693127"/>
                  </a:lnTo>
                  <a:lnTo>
                    <a:pt x="12546914" y="685469"/>
                  </a:lnTo>
                  <a:close/>
                </a:path>
                <a:path w="14841219" h="10718800" extrusionOk="0">
                  <a:moveTo>
                    <a:pt x="12546914" y="585381"/>
                  </a:moveTo>
                  <a:lnTo>
                    <a:pt x="12545365" y="577735"/>
                  </a:lnTo>
                  <a:lnTo>
                    <a:pt x="12541148" y="571487"/>
                  </a:lnTo>
                  <a:lnTo>
                    <a:pt x="12534913" y="567283"/>
                  </a:lnTo>
                  <a:lnTo>
                    <a:pt x="12527267" y="565746"/>
                  </a:lnTo>
                  <a:lnTo>
                    <a:pt x="12519622" y="567283"/>
                  </a:lnTo>
                  <a:lnTo>
                    <a:pt x="12513374" y="571487"/>
                  </a:lnTo>
                  <a:lnTo>
                    <a:pt x="12509157" y="577735"/>
                  </a:lnTo>
                  <a:lnTo>
                    <a:pt x="12507620" y="585381"/>
                  </a:lnTo>
                  <a:lnTo>
                    <a:pt x="12509157" y="593026"/>
                  </a:lnTo>
                  <a:lnTo>
                    <a:pt x="12513374" y="599274"/>
                  </a:lnTo>
                  <a:lnTo>
                    <a:pt x="12519622" y="603491"/>
                  </a:lnTo>
                  <a:lnTo>
                    <a:pt x="12527267" y="605028"/>
                  </a:lnTo>
                  <a:lnTo>
                    <a:pt x="12534913" y="603491"/>
                  </a:lnTo>
                  <a:lnTo>
                    <a:pt x="12541148" y="599274"/>
                  </a:lnTo>
                  <a:lnTo>
                    <a:pt x="12545365" y="593026"/>
                  </a:lnTo>
                  <a:lnTo>
                    <a:pt x="12546914" y="585381"/>
                  </a:lnTo>
                  <a:close/>
                </a:path>
                <a:path w="14841219" h="10718800" extrusionOk="0">
                  <a:moveTo>
                    <a:pt x="12546914" y="485279"/>
                  </a:moveTo>
                  <a:lnTo>
                    <a:pt x="12545365" y="477634"/>
                  </a:lnTo>
                  <a:lnTo>
                    <a:pt x="12541148" y="471385"/>
                  </a:lnTo>
                  <a:lnTo>
                    <a:pt x="12534913" y="467169"/>
                  </a:lnTo>
                  <a:lnTo>
                    <a:pt x="12527267" y="465632"/>
                  </a:lnTo>
                  <a:lnTo>
                    <a:pt x="12519622" y="467169"/>
                  </a:lnTo>
                  <a:lnTo>
                    <a:pt x="12513374" y="471385"/>
                  </a:lnTo>
                  <a:lnTo>
                    <a:pt x="12509157" y="477634"/>
                  </a:lnTo>
                  <a:lnTo>
                    <a:pt x="12507620" y="485279"/>
                  </a:lnTo>
                  <a:lnTo>
                    <a:pt x="12509157" y="492925"/>
                  </a:lnTo>
                  <a:lnTo>
                    <a:pt x="12513374" y="499173"/>
                  </a:lnTo>
                  <a:lnTo>
                    <a:pt x="12519622" y="503389"/>
                  </a:lnTo>
                  <a:lnTo>
                    <a:pt x="12527267" y="504926"/>
                  </a:lnTo>
                  <a:lnTo>
                    <a:pt x="12534913" y="503389"/>
                  </a:lnTo>
                  <a:lnTo>
                    <a:pt x="12541148" y="499173"/>
                  </a:lnTo>
                  <a:lnTo>
                    <a:pt x="12545365" y="492925"/>
                  </a:lnTo>
                  <a:lnTo>
                    <a:pt x="12546914" y="485279"/>
                  </a:lnTo>
                  <a:close/>
                </a:path>
                <a:path w="14841219" h="10718800" extrusionOk="0">
                  <a:moveTo>
                    <a:pt x="12546914" y="385191"/>
                  </a:moveTo>
                  <a:lnTo>
                    <a:pt x="12545365" y="377532"/>
                  </a:lnTo>
                  <a:lnTo>
                    <a:pt x="12541148" y="371297"/>
                  </a:lnTo>
                  <a:lnTo>
                    <a:pt x="12534913" y="367080"/>
                  </a:lnTo>
                  <a:lnTo>
                    <a:pt x="12527267" y="365544"/>
                  </a:lnTo>
                  <a:lnTo>
                    <a:pt x="12519622" y="367080"/>
                  </a:lnTo>
                  <a:lnTo>
                    <a:pt x="12513374" y="371297"/>
                  </a:lnTo>
                  <a:lnTo>
                    <a:pt x="12509157" y="377532"/>
                  </a:lnTo>
                  <a:lnTo>
                    <a:pt x="12507620" y="385191"/>
                  </a:lnTo>
                  <a:lnTo>
                    <a:pt x="12509157" y="392836"/>
                  </a:lnTo>
                  <a:lnTo>
                    <a:pt x="12513374" y="399084"/>
                  </a:lnTo>
                  <a:lnTo>
                    <a:pt x="12519622" y="403288"/>
                  </a:lnTo>
                  <a:lnTo>
                    <a:pt x="12527267" y="404825"/>
                  </a:lnTo>
                  <a:lnTo>
                    <a:pt x="12534913" y="403288"/>
                  </a:lnTo>
                  <a:lnTo>
                    <a:pt x="12541148" y="399084"/>
                  </a:lnTo>
                  <a:lnTo>
                    <a:pt x="12545365" y="392836"/>
                  </a:lnTo>
                  <a:lnTo>
                    <a:pt x="12546914" y="385191"/>
                  </a:lnTo>
                  <a:close/>
                </a:path>
                <a:path w="14841219" h="10718800" extrusionOk="0">
                  <a:moveTo>
                    <a:pt x="12546914" y="285102"/>
                  </a:moveTo>
                  <a:lnTo>
                    <a:pt x="12545365" y="277444"/>
                  </a:lnTo>
                  <a:lnTo>
                    <a:pt x="12541148" y="271208"/>
                  </a:lnTo>
                  <a:lnTo>
                    <a:pt x="12534913" y="266992"/>
                  </a:lnTo>
                  <a:lnTo>
                    <a:pt x="12527267" y="265442"/>
                  </a:lnTo>
                  <a:lnTo>
                    <a:pt x="12519622" y="266992"/>
                  </a:lnTo>
                  <a:lnTo>
                    <a:pt x="12513374" y="271208"/>
                  </a:lnTo>
                  <a:lnTo>
                    <a:pt x="12509157" y="277444"/>
                  </a:lnTo>
                  <a:lnTo>
                    <a:pt x="12507620" y="285102"/>
                  </a:lnTo>
                  <a:lnTo>
                    <a:pt x="12509157" y="292747"/>
                  </a:lnTo>
                  <a:lnTo>
                    <a:pt x="12513374" y="298983"/>
                  </a:lnTo>
                  <a:lnTo>
                    <a:pt x="12519622" y="303187"/>
                  </a:lnTo>
                  <a:lnTo>
                    <a:pt x="12527267" y="304736"/>
                  </a:lnTo>
                  <a:lnTo>
                    <a:pt x="12534913" y="303187"/>
                  </a:lnTo>
                  <a:lnTo>
                    <a:pt x="12541148" y="298983"/>
                  </a:lnTo>
                  <a:lnTo>
                    <a:pt x="12545365" y="292747"/>
                  </a:lnTo>
                  <a:lnTo>
                    <a:pt x="12546914" y="285102"/>
                  </a:lnTo>
                  <a:close/>
                </a:path>
                <a:path w="14841219" h="10718800" extrusionOk="0">
                  <a:moveTo>
                    <a:pt x="12546914" y="185000"/>
                  </a:moveTo>
                  <a:lnTo>
                    <a:pt x="12545365" y="177342"/>
                  </a:lnTo>
                  <a:lnTo>
                    <a:pt x="12541148" y="171107"/>
                  </a:lnTo>
                  <a:lnTo>
                    <a:pt x="12534913" y="166890"/>
                  </a:lnTo>
                  <a:lnTo>
                    <a:pt x="12527267" y="165354"/>
                  </a:lnTo>
                  <a:lnTo>
                    <a:pt x="12519622" y="166890"/>
                  </a:lnTo>
                  <a:lnTo>
                    <a:pt x="12513374" y="171107"/>
                  </a:lnTo>
                  <a:lnTo>
                    <a:pt x="12509157" y="177342"/>
                  </a:lnTo>
                  <a:lnTo>
                    <a:pt x="12507620" y="185000"/>
                  </a:lnTo>
                  <a:lnTo>
                    <a:pt x="12509157" y="192646"/>
                  </a:lnTo>
                  <a:lnTo>
                    <a:pt x="12513374" y="198882"/>
                  </a:lnTo>
                  <a:lnTo>
                    <a:pt x="12519622" y="203098"/>
                  </a:lnTo>
                  <a:lnTo>
                    <a:pt x="12527267" y="204635"/>
                  </a:lnTo>
                  <a:lnTo>
                    <a:pt x="12534913" y="203098"/>
                  </a:lnTo>
                  <a:lnTo>
                    <a:pt x="12541148" y="198882"/>
                  </a:lnTo>
                  <a:lnTo>
                    <a:pt x="12545365" y="192646"/>
                  </a:lnTo>
                  <a:lnTo>
                    <a:pt x="12546914" y="185000"/>
                  </a:lnTo>
                  <a:close/>
                </a:path>
                <a:path w="14841219" h="10718800" extrusionOk="0">
                  <a:moveTo>
                    <a:pt x="12546914" y="84912"/>
                  </a:moveTo>
                  <a:lnTo>
                    <a:pt x="12545365" y="77254"/>
                  </a:lnTo>
                  <a:lnTo>
                    <a:pt x="12541148" y="71005"/>
                  </a:lnTo>
                  <a:lnTo>
                    <a:pt x="12534913" y="66802"/>
                  </a:lnTo>
                  <a:lnTo>
                    <a:pt x="12527267" y="65252"/>
                  </a:lnTo>
                  <a:lnTo>
                    <a:pt x="12519622" y="66802"/>
                  </a:lnTo>
                  <a:lnTo>
                    <a:pt x="12513374" y="71005"/>
                  </a:lnTo>
                  <a:lnTo>
                    <a:pt x="12509157" y="77254"/>
                  </a:lnTo>
                  <a:lnTo>
                    <a:pt x="12507620" y="84912"/>
                  </a:lnTo>
                  <a:lnTo>
                    <a:pt x="12509157" y="92557"/>
                  </a:lnTo>
                  <a:lnTo>
                    <a:pt x="12513374" y="98793"/>
                  </a:lnTo>
                  <a:lnTo>
                    <a:pt x="12519622" y="103009"/>
                  </a:lnTo>
                  <a:lnTo>
                    <a:pt x="12527267" y="104559"/>
                  </a:lnTo>
                  <a:lnTo>
                    <a:pt x="12534913" y="103009"/>
                  </a:lnTo>
                  <a:lnTo>
                    <a:pt x="12541148" y="98793"/>
                  </a:lnTo>
                  <a:lnTo>
                    <a:pt x="12545365" y="92557"/>
                  </a:lnTo>
                  <a:lnTo>
                    <a:pt x="12546914" y="84912"/>
                  </a:lnTo>
                  <a:close/>
                </a:path>
                <a:path w="14841219" h="10718800" extrusionOk="0">
                  <a:moveTo>
                    <a:pt x="12620904" y="3433457"/>
                  </a:moveTo>
                  <a:lnTo>
                    <a:pt x="12619355" y="3425812"/>
                  </a:lnTo>
                  <a:lnTo>
                    <a:pt x="12615151" y="3419564"/>
                  </a:lnTo>
                  <a:lnTo>
                    <a:pt x="12608903" y="3415360"/>
                  </a:lnTo>
                  <a:lnTo>
                    <a:pt x="12601245" y="3413810"/>
                  </a:lnTo>
                  <a:lnTo>
                    <a:pt x="12593599" y="3415360"/>
                  </a:lnTo>
                  <a:lnTo>
                    <a:pt x="12587364" y="3419564"/>
                  </a:lnTo>
                  <a:lnTo>
                    <a:pt x="12583147" y="3425812"/>
                  </a:lnTo>
                  <a:lnTo>
                    <a:pt x="12581611" y="3433457"/>
                  </a:lnTo>
                  <a:lnTo>
                    <a:pt x="12583147" y="3441103"/>
                  </a:lnTo>
                  <a:lnTo>
                    <a:pt x="12587364" y="3447351"/>
                  </a:lnTo>
                  <a:lnTo>
                    <a:pt x="12593599" y="3451568"/>
                  </a:lnTo>
                  <a:lnTo>
                    <a:pt x="12601245" y="3453117"/>
                  </a:lnTo>
                  <a:lnTo>
                    <a:pt x="12608903" y="3451568"/>
                  </a:lnTo>
                  <a:lnTo>
                    <a:pt x="12615151" y="3447351"/>
                  </a:lnTo>
                  <a:lnTo>
                    <a:pt x="12619355" y="3441103"/>
                  </a:lnTo>
                  <a:lnTo>
                    <a:pt x="12620904" y="3433457"/>
                  </a:lnTo>
                  <a:close/>
                </a:path>
                <a:path w="14841219" h="10718800" extrusionOk="0">
                  <a:moveTo>
                    <a:pt x="12620904" y="3333356"/>
                  </a:moveTo>
                  <a:lnTo>
                    <a:pt x="12619355" y="3325711"/>
                  </a:lnTo>
                  <a:lnTo>
                    <a:pt x="12615151" y="3319475"/>
                  </a:lnTo>
                  <a:lnTo>
                    <a:pt x="12608903" y="3315258"/>
                  </a:lnTo>
                  <a:lnTo>
                    <a:pt x="12601245" y="3313722"/>
                  </a:lnTo>
                  <a:lnTo>
                    <a:pt x="12593599" y="3315258"/>
                  </a:lnTo>
                  <a:lnTo>
                    <a:pt x="12587364" y="3319475"/>
                  </a:lnTo>
                  <a:lnTo>
                    <a:pt x="12583147" y="3325711"/>
                  </a:lnTo>
                  <a:lnTo>
                    <a:pt x="12581611" y="3333356"/>
                  </a:lnTo>
                  <a:lnTo>
                    <a:pt x="12583147" y="3341014"/>
                  </a:lnTo>
                  <a:lnTo>
                    <a:pt x="12587364" y="3347250"/>
                  </a:lnTo>
                  <a:lnTo>
                    <a:pt x="12593599" y="3351466"/>
                  </a:lnTo>
                  <a:lnTo>
                    <a:pt x="12601245" y="3353003"/>
                  </a:lnTo>
                  <a:lnTo>
                    <a:pt x="12608903" y="3351466"/>
                  </a:lnTo>
                  <a:lnTo>
                    <a:pt x="12615151" y="3347250"/>
                  </a:lnTo>
                  <a:lnTo>
                    <a:pt x="12619355" y="3341014"/>
                  </a:lnTo>
                  <a:lnTo>
                    <a:pt x="12620904" y="3333356"/>
                  </a:lnTo>
                  <a:close/>
                </a:path>
                <a:path w="14841219" h="10718800" extrusionOk="0">
                  <a:moveTo>
                    <a:pt x="12620904" y="3233255"/>
                  </a:moveTo>
                  <a:lnTo>
                    <a:pt x="12619355" y="3225622"/>
                  </a:lnTo>
                  <a:lnTo>
                    <a:pt x="12615151" y="3219373"/>
                  </a:lnTo>
                  <a:lnTo>
                    <a:pt x="12608903" y="3215170"/>
                  </a:lnTo>
                  <a:lnTo>
                    <a:pt x="12601245" y="3213620"/>
                  </a:lnTo>
                  <a:lnTo>
                    <a:pt x="12593599" y="3215170"/>
                  </a:lnTo>
                  <a:lnTo>
                    <a:pt x="12587364" y="3219373"/>
                  </a:lnTo>
                  <a:lnTo>
                    <a:pt x="12583147" y="3225622"/>
                  </a:lnTo>
                  <a:lnTo>
                    <a:pt x="12581611" y="3233255"/>
                  </a:lnTo>
                  <a:lnTo>
                    <a:pt x="12583147" y="3240913"/>
                  </a:lnTo>
                  <a:lnTo>
                    <a:pt x="12587364" y="3247161"/>
                  </a:lnTo>
                  <a:lnTo>
                    <a:pt x="12593599" y="3251365"/>
                  </a:lnTo>
                  <a:lnTo>
                    <a:pt x="12601245" y="3252901"/>
                  </a:lnTo>
                  <a:lnTo>
                    <a:pt x="12608903" y="3251365"/>
                  </a:lnTo>
                  <a:lnTo>
                    <a:pt x="12615151" y="3247161"/>
                  </a:lnTo>
                  <a:lnTo>
                    <a:pt x="12619355" y="3240913"/>
                  </a:lnTo>
                  <a:lnTo>
                    <a:pt x="12620904" y="3233255"/>
                  </a:lnTo>
                  <a:close/>
                </a:path>
                <a:path w="14841219" h="10718800" extrusionOk="0">
                  <a:moveTo>
                    <a:pt x="12620904" y="2732786"/>
                  </a:moveTo>
                  <a:lnTo>
                    <a:pt x="12619355" y="2725140"/>
                  </a:lnTo>
                  <a:lnTo>
                    <a:pt x="12615139" y="2718892"/>
                  </a:lnTo>
                  <a:lnTo>
                    <a:pt x="12608903" y="2714688"/>
                  </a:lnTo>
                  <a:lnTo>
                    <a:pt x="12601245" y="2713139"/>
                  </a:lnTo>
                  <a:lnTo>
                    <a:pt x="12593599" y="2714688"/>
                  </a:lnTo>
                  <a:lnTo>
                    <a:pt x="12587351" y="2718892"/>
                  </a:lnTo>
                  <a:lnTo>
                    <a:pt x="12583147" y="2725140"/>
                  </a:lnTo>
                  <a:lnTo>
                    <a:pt x="12581598" y="2732786"/>
                  </a:lnTo>
                  <a:lnTo>
                    <a:pt x="12583147" y="2740431"/>
                  </a:lnTo>
                  <a:lnTo>
                    <a:pt x="12587351" y="2746679"/>
                  </a:lnTo>
                  <a:lnTo>
                    <a:pt x="12593599" y="2750883"/>
                  </a:lnTo>
                  <a:lnTo>
                    <a:pt x="12601245" y="2752433"/>
                  </a:lnTo>
                  <a:lnTo>
                    <a:pt x="12608903" y="2750883"/>
                  </a:lnTo>
                  <a:lnTo>
                    <a:pt x="12615139" y="2746679"/>
                  </a:lnTo>
                  <a:lnTo>
                    <a:pt x="12619355" y="2740431"/>
                  </a:lnTo>
                  <a:lnTo>
                    <a:pt x="12620904" y="2732786"/>
                  </a:lnTo>
                  <a:close/>
                </a:path>
                <a:path w="14841219" h="10718800" extrusionOk="0">
                  <a:moveTo>
                    <a:pt x="12620904" y="2632684"/>
                  </a:moveTo>
                  <a:lnTo>
                    <a:pt x="12619355" y="2625039"/>
                  </a:lnTo>
                  <a:lnTo>
                    <a:pt x="12615139" y="2618803"/>
                  </a:lnTo>
                  <a:lnTo>
                    <a:pt x="12608903" y="2614587"/>
                  </a:lnTo>
                  <a:lnTo>
                    <a:pt x="12601245" y="2613050"/>
                  </a:lnTo>
                  <a:lnTo>
                    <a:pt x="12593599" y="2614587"/>
                  </a:lnTo>
                  <a:lnTo>
                    <a:pt x="12587351" y="2618803"/>
                  </a:lnTo>
                  <a:lnTo>
                    <a:pt x="12583147" y="2625039"/>
                  </a:lnTo>
                  <a:lnTo>
                    <a:pt x="12581598" y="2632684"/>
                  </a:lnTo>
                  <a:lnTo>
                    <a:pt x="12583147" y="2640342"/>
                  </a:lnTo>
                  <a:lnTo>
                    <a:pt x="12587351" y="2646591"/>
                  </a:lnTo>
                  <a:lnTo>
                    <a:pt x="12593599" y="2650794"/>
                  </a:lnTo>
                  <a:lnTo>
                    <a:pt x="12601245" y="2652331"/>
                  </a:lnTo>
                  <a:lnTo>
                    <a:pt x="12608903" y="2650794"/>
                  </a:lnTo>
                  <a:lnTo>
                    <a:pt x="12615139" y="2646591"/>
                  </a:lnTo>
                  <a:lnTo>
                    <a:pt x="12619355" y="2640342"/>
                  </a:lnTo>
                  <a:lnTo>
                    <a:pt x="12620904" y="2632684"/>
                  </a:lnTo>
                  <a:close/>
                </a:path>
                <a:path w="14841219" h="10718800" extrusionOk="0">
                  <a:moveTo>
                    <a:pt x="12620904" y="2532596"/>
                  </a:moveTo>
                  <a:lnTo>
                    <a:pt x="12619355" y="2524950"/>
                  </a:lnTo>
                  <a:lnTo>
                    <a:pt x="12615151" y="2518702"/>
                  </a:lnTo>
                  <a:lnTo>
                    <a:pt x="12608903" y="2514498"/>
                  </a:lnTo>
                  <a:lnTo>
                    <a:pt x="12601245" y="2512949"/>
                  </a:lnTo>
                  <a:lnTo>
                    <a:pt x="12593599" y="2514498"/>
                  </a:lnTo>
                  <a:lnTo>
                    <a:pt x="12587364" y="2518702"/>
                  </a:lnTo>
                  <a:lnTo>
                    <a:pt x="12583147" y="2524950"/>
                  </a:lnTo>
                  <a:lnTo>
                    <a:pt x="12581611" y="2532596"/>
                  </a:lnTo>
                  <a:lnTo>
                    <a:pt x="12583147" y="2540241"/>
                  </a:lnTo>
                  <a:lnTo>
                    <a:pt x="12587364" y="2546489"/>
                  </a:lnTo>
                  <a:lnTo>
                    <a:pt x="12593599" y="2550706"/>
                  </a:lnTo>
                  <a:lnTo>
                    <a:pt x="12601245" y="2552242"/>
                  </a:lnTo>
                  <a:lnTo>
                    <a:pt x="12608903" y="2550706"/>
                  </a:lnTo>
                  <a:lnTo>
                    <a:pt x="12615151" y="2546489"/>
                  </a:lnTo>
                  <a:lnTo>
                    <a:pt x="12619355" y="2540241"/>
                  </a:lnTo>
                  <a:lnTo>
                    <a:pt x="12620904" y="2532596"/>
                  </a:lnTo>
                  <a:close/>
                </a:path>
                <a:path w="14841219" h="10718800" extrusionOk="0">
                  <a:moveTo>
                    <a:pt x="12620904" y="2432494"/>
                  </a:moveTo>
                  <a:lnTo>
                    <a:pt x="12619355" y="2424849"/>
                  </a:lnTo>
                  <a:lnTo>
                    <a:pt x="12615151" y="2418600"/>
                  </a:lnTo>
                  <a:lnTo>
                    <a:pt x="12608903" y="2414397"/>
                  </a:lnTo>
                  <a:lnTo>
                    <a:pt x="12601245" y="2412860"/>
                  </a:lnTo>
                  <a:lnTo>
                    <a:pt x="12593599" y="2414397"/>
                  </a:lnTo>
                  <a:lnTo>
                    <a:pt x="12587364" y="2418600"/>
                  </a:lnTo>
                  <a:lnTo>
                    <a:pt x="12583147" y="2424849"/>
                  </a:lnTo>
                  <a:lnTo>
                    <a:pt x="12581611" y="2432494"/>
                  </a:lnTo>
                  <a:lnTo>
                    <a:pt x="12583147" y="2440152"/>
                  </a:lnTo>
                  <a:lnTo>
                    <a:pt x="12587364" y="2446388"/>
                  </a:lnTo>
                  <a:lnTo>
                    <a:pt x="12593599" y="2450604"/>
                  </a:lnTo>
                  <a:lnTo>
                    <a:pt x="12601245" y="2452141"/>
                  </a:lnTo>
                  <a:lnTo>
                    <a:pt x="12608903" y="2450604"/>
                  </a:lnTo>
                  <a:lnTo>
                    <a:pt x="12615151" y="2446388"/>
                  </a:lnTo>
                  <a:lnTo>
                    <a:pt x="12619355" y="2440152"/>
                  </a:lnTo>
                  <a:lnTo>
                    <a:pt x="12620904" y="2432494"/>
                  </a:lnTo>
                  <a:close/>
                </a:path>
                <a:path w="14841219" h="10718800" extrusionOk="0">
                  <a:moveTo>
                    <a:pt x="12620904" y="2332405"/>
                  </a:moveTo>
                  <a:lnTo>
                    <a:pt x="12619355" y="2324760"/>
                  </a:lnTo>
                  <a:lnTo>
                    <a:pt x="12615151" y="2318512"/>
                  </a:lnTo>
                  <a:lnTo>
                    <a:pt x="12608903" y="2314308"/>
                  </a:lnTo>
                  <a:lnTo>
                    <a:pt x="12601245" y="2312759"/>
                  </a:lnTo>
                  <a:lnTo>
                    <a:pt x="12593599" y="2314308"/>
                  </a:lnTo>
                  <a:lnTo>
                    <a:pt x="12587364" y="2318512"/>
                  </a:lnTo>
                  <a:lnTo>
                    <a:pt x="12583147" y="2324760"/>
                  </a:lnTo>
                  <a:lnTo>
                    <a:pt x="12581611" y="2332405"/>
                  </a:lnTo>
                  <a:lnTo>
                    <a:pt x="12583147" y="2340051"/>
                  </a:lnTo>
                  <a:lnTo>
                    <a:pt x="12587364" y="2346299"/>
                  </a:lnTo>
                  <a:lnTo>
                    <a:pt x="12593599" y="2350503"/>
                  </a:lnTo>
                  <a:lnTo>
                    <a:pt x="12601245" y="2352052"/>
                  </a:lnTo>
                  <a:lnTo>
                    <a:pt x="12608903" y="2350503"/>
                  </a:lnTo>
                  <a:lnTo>
                    <a:pt x="12615151" y="2346299"/>
                  </a:lnTo>
                  <a:lnTo>
                    <a:pt x="12619355" y="2340051"/>
                  </a:lnTo>
                  <a:lnTo>
                    <a:pt x="12620904" y="2332405"/>
                  </a:lnTo>
                  <a:close/>
                </a:path>
                <a:path w="14841219" h="10718800" extrusionOk="0">
                  <a:moveTo>
                    <a:pt x="12620904" y="2232317"/>
                  </a:moveTo>
                  <a:lnTo>
                    <a:pt x="12619355" y="2224659"/>
                  </a:lnTo>
                  <a:lnTo>
                    <a:pt x="12615151" y="2218410"/>
                  </a:lnTo>
                  <a:lnTo>
                    <a:pt x="12608903" y="2214207"/>
                  </a:lnTo>
                  <a:lnTo>
                    <a:pt x="12601245" y="2212657"/>
                  </a:lnTo>
                  <a:lnTo>
                    <a:pt x="12593599" y="2214207"/>
                  </a:lnTo>
                  <a:lnTo>
                    <a:pt x="12587364" y="2218410"/>
                  </a:lnTo>
                  <a:lnTo>
                    <a:pt x="12583147" y="2224659"/>
                  </a:lnTo>
                  <a:lnTo>
                    <a:pt x="12581611" y="2232317"/>
                  </a:lnTo>
                  <a:lnTo>
                    <a:pt x="12583147" y="2239962"/>
                  </a:lnTo>
                  <a:lnTo>
                    <a:pt x="12587364" y="2246198"/>
                  </a:lnTo>
                  <a:lnTo>
                    <a:pt x="12593599" y="2250414"/>
                  </a:lnTo>
                  <a:lnTo>
                    <a:pt x="12601245" y="2251951"/>
                  </a:lnTo>
                  <a:lnTo>
                    <a:pt x="12608903" y="2250414"/>
                  </a:lnTo>
                  <a:lnTo>
                    <a:pt x="12615151" y="2246198"/>
                  </a:lnTo>
                  <a:lnTo>
                    <a:pt x="12619355" y="2239962"/>
                  </a:lnTo>
                  <a:lnTo>
                    <a:pt x="12620904" y="2232317"/>
                  </a:lnTo>
                  <a:close/>
                </a:path>
                <a:path w="14841219" h="10718800" extrusionOk="0">
                  <a:moveTo>
                    <a:pt x="12620904" y="2132215"/>
                  </a:moveTo>
                  <a:lnTo>
                    <a:pt x="12619355" y="2124570"/>
                  </a:lnTo>
                  <a:lnTo>
                    <a:pt x="12615151" y="2118322"/>
                  </a:lnTo>
                  <a:lnTo>
                    <a:pt x="12608903" y="2114118"/>
                  </a:lnTo>
                  <a:lnTo>
                    <a:pt x="12601245" y="2112581"/>
                  </a:lnTo>
                  <a:lnTo>
                    <a:pt x="12593599" y="2114118"/>
                  </a:lnTo>
                  <a:lnTo>
                    <a:pt x="12587364" y="2118322"/>
                  </a:lnTo>
                  <a:lnTo>
                    <a:pt x="12583147" y="2124570"/>
                  </a:lnTo>
                  <a:lnTo>
                    <a:pt x="12581611" y="2132215"/>
                  </a:lnTo>
                  <a:lnTo>
                    <a:pt x="12583147" y="2139861"/>
                  </a:lnTo>
                  <a:lnTo>
                    <a:pt x="12587364" y="2146109"/>
                  </a:lnTo>
                  <a:lnTo>
                    <a:pt x="12593599" y="2150313"/>
                  </a:lnTo>
                  <a:lnTo>
                    <a:pt x="12601245" y="2151862"/>
                  </a:lnTo>
                  <a:lnTo>
                    <a:pt x="12608903" y="2150313"/>
                  </a:lnTo>
                  <a:lnTo>
                    <a:pt x="12615151" y="2146109"/>
                  </a:lnTo>
                  <a:lnTo>
                    <a:pt x="12619355" y="2139861"/>
                  </a:lnTo>
                  <a:lnTo>
                    <a:pt x="12620904" y="2132215"/>
                  </a:lnTo>
                  <a:close/>
                </a:path>
                <a:path w="14841219" h="10718800" extrusionOk="0">
                  <a:moveTo>
                    <a:pt x="12620904" y="2032114"/>
                  </a:moveTo>
                  <a:lnTo>
                    <a:pt x="12619355" y="2024468"/>
                  </a:lnTo>
                  <a:lnTo>
                    <a:pt x="12615151" y="2018220"/>
                  </a:lnTo>
                  <a:lnTo>
                    <a:pt x="12608903" y="2014016"/>
                  </a:lnTo>
                  <a:lnTo>
                    <a:pt x="12601245" y="2012480"/>
                  </a:lnTo>
                  <a:lnTo>
                    <a:pt x="12593599" y="2014016"/>
                  </a:lnTo>
                  <a:lnTo>
                    <a:pt x="12587364" y="2018220"/>
                  </a:lnTo>
                  <a:lnTo>
                    <a:pt x="12583147" y="2024468"/>
                  </a:lnTo>
                  <a:lnTo>
                    <a:pt x="12581611" y="2032114"/>
                  </a:lnTo>
                  <a:lnTo>
                    <a:pt x="12583147" y="2039759"/>
                  </a:lnTo>
                  <a:lnTo>
                    <a:pt x="12587364" y="2046008"/>
                  </a:lnTo>
                  <a:lnTo>
                    <a:pt x="12593599" y="2050211"/>
                  </a:lnTo>
                  <a:lnTo>
                    <a:pt x="12601245" y="2051761"/>
                  </a:lnTo>
                  <a:lnTo>
                    <a:pt x="12608903" y="2050211"/>
                  </a:lnTo>
                  <a:lnTo>
                    <a:pt x="12615151" y="2046008"/>
                  </a:lnTo>
                  <a:lnTo>
                    <a:pt x="12619355" y="2039759"/>
                  </a:lnTo>
                  <a:lnTo>
                    <a:pt x="12620904" y="2032114"/>
                  </a:lnTo>
                  <a:close/>
                </a:path>
                <a:path w="14841219" h="10718800" extrusionOk="0">
                  <a:moveTo>
                    <a:pt x="12620904" y="1932025"/>
                  </a:moveTo>
                  <a:lnTo>
                    <a:pt x="12619355" y="1924367"/>
                  </a:lnTo>
                  <a:lnTo>
                    <a:pt x="12615151" y="1918131"/>
                  </a:lnTo>
                  <a:lnTo>
                    <a:pt x="12608903" y="1913915"/>
                  </a:lnTo>
                  <a:lnTo>
                    <a:pt x="12601245" y="1912366"/>
                  </a:lnTo>
                  <a:lnTo>
                    <a:pt x="12593599" y="1913915"/>
                  </a:lnTo>
                  <a:lnTo>
                    <a:pt x="12587364" y="1918131"/>
                  </a:lnTo>
                  <a:lnTo>
                    <a:pt x="12583147" y="1924367"/>
                  </a:lnTo>
                  <a:lnTo>
                    <a:pt x="12581611" y="1932025"/>
                  </a:lnTo>
                  <a:lnTo>
                    <a:pt x="12583147" y="1939658"/>
                  </a:lnTo>
                  <a:lnTo>
                    <a:pt x="12587364" y="1945906"/>
                  </a:lnTo>
                  <a:lnTo>
                    <a:pt x="12593599" y="1950123"/>
                  </a:lnTo>
                  <a:lnTo>
                    <a:pt x="12601245" y="1951659"/>
                  </a:lnTo>
                  <a:lnTo>
                    <a:pt x="12608903" y="1950123"/>
                  </a:lnTo>
                  <a:lnTo>
                    <a:pt x="12615151" y="1945906"/>
                  </a:lnTo>
                  <a:lnTo>
                    <a:pt x="12619355" y="1939658"/>
                  </a:lnTo>
                  <a:lnTo>
                    <a:pt x="12620904" y="1932025"/>
                  </a:lnTo>
                  <a:close/>
                </a:path>
                <a:path w="14841219" h="10718800" extrusionOk="0">
                  <a:moveTo>
                    <a:pt x="12620904" y="1831924"/>
                  </a:moveTo>
                  <a:lnTo>
                    <a:pt x="12619355" y="1824278"/>
                  </a:lnTo>
                  <a:lnTo>
                    <a:pt x="12615151" y="1818030"/>
                  </a:lnTo>
                  <a:lnTo>
                    <a:pt x="12608903" y="1813814"/>
                  </a:lnTo>
                  <a:lnTo>
                    <a:pt x="12601245" y="1812277"/>
                  </a:lnTo>
                  <a:lnTo>
                    <a:pt x="12593599" y="1813814"/>
                  </a:lnTo>
                  <a:lnTo>
                    <a:pt x="12587364" y="1818030"/>
                  </a:lnTo>
                  <a:lnTo>
                    <a:pt x="12583147" y="1824278"/>
                  </a:lnTo>
                  <a:lnTo>
                    <a:pt x="12581611" y="1831924"/>
                  </a:lnTo>
                  <a:lnTo>
                    <a:pt x="12583147" y="1839569"/>
                  </a:lnTo>
                  <a:lnTo>
                    <a:pt x="12587364" y="1845818"/>
                  </a:lnTo>
                  <a:lnTo>
                    <a:pt x="12593599" y="1850021"/>
                  </a:lnTo>
                  <a:lnTo>
                    <a:pt x="12601245" y="1851571"/>
                  </a:lnTo>
                  <a:lnTo>
                    <a:pt x="12608903" y="1850021"/>
                  </a:lnTo>
                  <a:lnTo>
                    <a:pt x="12615151" y="1845818"/>
                  </a:lnTo>
                  <a:lnTo>
                    <a:pt x="12619355" y="1839569"/>
                  </a:lnTo>
                  <a:lnTo>
                    <a:pt x="12620904" y="1831924"/>
                  </a:lnTo>
                  <a:close/>
                </a:path>
                <a:path w="14841219" h="10718800" extrusionOk="0">
                  <a:moveTo>
                    <a:pt x="12620904" y="1731822"/>
                  </a:moveTo>
                  <a:lnTo>
                    <a:pt x="12619355" y="1724177"/>
                  </a:lnTo>
                  <a:lnTo>
                    <a:pt x="12615151" y="1717929"/>
                  </a:lnTo>
                  <a:lnTo>
                    <a:pt x="12608903" y="1713725"/>
                  </a:lnTo>
                  <a:lnTo>
                    <a:pt x="12601245" y="1712175"/>
                  </a:lnTo>
                  <a:lnTo>
                    <a:pt x="12593599" y="1713725"/>
                  </a:lnTo>
                  <a:lnTo>
                    <a:pt x="12587364" y="1717929"/>
                  </a:lnTo>
                  <a:lnTo>
                    <a:pt x="12583147" y="1724177"/>
                  </a:lnTo>
                  <a:lnTo>
                    <a:pt x="12581611" y="1731822"/>
                  </a:lnTo>
                  <a:lnTo>
                    <a:pt x="12583147" y="1739480"/>
                  </a:lnTo>
                  <a:lnTo>
                    <a:pt x="12587364" y="1745716"/>
                  </a:lnTo>
                  <a:lnTo>
                    <a:pt x="12593599" y="1749933"/>
                  </a:lnTo>
                  <a:lnTo>
                    <a:pt x="12601245" y="1751469"/>
                  </a:lnTo>
                  <a:lnTo>
                    <a:pt x="12608903" y="1749933"/>
                  </a:lnTo>
                  <a:lnTo>
                    <a:pt x="12615151" y="1745716"/>
                  </a:lnTo>
                  <a:lnTo>
                    <a:pt x="12619355" y="1739480"/>
                  </a:lnTo>
                  <a:lnTo>
                    <a:pt x="12620904" y="1731822"/>
                  </a:lnTo>
                  <a:close/>
                </a:path>
                <a:path w="14841219" h="10718800" extrusionOk="0">
                  <a:moveTo>
                    <a:pt x="12620904" y="1631721"/>
                  </a:moveTo>
                  <a:lnTo>
                    <a:pt x="12619355" y="1624076"/>
                  </a:lnTo>
                  <a:lnTo>
                    <a:pt x="12615151" y="1617840"/>
                  </a:lnTo>
                  <a:lnTo>
                    <a:pt x="12608903" y="1613636"/>
                  </a:lnTo>
                  <a:lnTo>
                    <a:pt x="12601245" y="1612087"/>
                  </a:lnTo>
                  <a:lnTo>
                    <a:pt x="12593599" y="1613636"/>
                  </a:lnTo>
                  <a:lnTo>
                    <a:pt x="12587364" y="1617840"/>
                  </a:lnTo>
                  <a:lnTo>
                    <a:pt x="12583147" y="1624076"/>
                  </a:lnTo>
                  <a:lnTo>
                    <a:pt x="12581611" y="1631721"/>
                  </a:lnTo>
                  <a:lnTo>
                    <a:pt x="12583147" y="1639379"/>
                  </a:lnTo>
                  <a:lnTo>
                    <a:pt x="12587364" y="1645627"/>
                  </a:lnTo>
                  <a:lnTo>
                    <a:pt x="12593599" y="1649831"/>
                  </a:lnTo>
                  <a:lnTo>
                    <a:pt x="12601245" y="1651381"/>
                  </a:lnTo>
                  <a:lnTo>
                    <a:pt x="12608903" y="1649831"/>
                  </a:lnTo>
                  <a:lnTo>
                    <a:pt x="12615151" y="1645627"/>
                  </a:lnTo>
                  <a:lnTo>
                    <a:pt x="12619355" y="1639379"/>
                  </a:lnTo>
                  <a:lnTo>
                    <a:pt x="12620904" y="1631721"/>
                  </a:lnTo>
                  <a:close/>
                </a:path>
                <a:path w="14841219" h="10718800" extrusionOk="0">
                  <a:moveTo>
                    <a:pt x="12620904" y="1131252"/>
                  </a:moveTo>
                  <a:lnTo>
                    <a:pt x="12619355" y="1123607"/>
                  </a:lnTo>
                  <a:lnTo>
                    <a:pt x="12615139" y="1117358"/>
                  </a:lnTo>
                  <a:lnTo>
                    <a:pt x="12608903" y="1113142"/>
                  </a:lnTo>
                  <a:lnTo>
                    <a:pt x="12601245" y="1111592"/>
                  </a:lnTo>
                  <a:lnTo>
                    <a:pt x="12593599" y="1113142"/>
                  </a:lnTo>
                  <a:lnTo>
                    <a:pt x="12587351" y="1117358"/>
                  </a:lnTo>
                  <a:lnTo>
                    <a:pt x="12583147" y="1123607"/>
                  </a:lnTo>
                  <a:lnTo>
                    <a:pt x="12581598" y="1131252"/>
                  </a:lnTo>
                  <a:lnTo>
                    <a:pt x="12583147" y="1138897"/>
                  </a:lnTo>
                  <a:lnTo>
                    <a:pt x="12587351" y="1145146"/>
                  </a:lnTo>
                  <a:lnTo>
                    <a:pt x="12593599" y="1149350"/>
                  </a:lnTo>
                  <a:lnTo>
                    <a:pt x="12601245" y="1150899"/>
                  </a:lnTo>
                  <a:lnTo>
                    <a:pt x="12608903" y="1149350"/>
                  </a:lnTo>
                  <a:lnTo>
                    <a:pt x="12615139" y="1145146"/>
                  </a:lnTo>
                  <a:lnTo>
                    <a:pt x="12619355" y="1138897"/>
                  </a:lnTo>
                  <a:lnTo>
                    <a:pt x="12620904" y="1131252"/>
                  </a:lnTo>
                  <a:close/>
                </a:path>
                <a:path w="14841219" h="10718800" extrusionOk="0">
                  <a:moveTo>
                    <a:pt x="12620904" y="1031151"/>
                  </a:moveTo>
                  <a:lnTo>
                    <a:pt x="12619355" y="1023505"/>
                  </a:lnTo>
                  <a:lnTo>
                    <a:pt x="12615139" y="1017270"/>
                  </a:lnTo>
                  <a:lnTo>
                    <a:pt x="12608903" y="1013053"/>
                  </a:lnTo>
                  <a:lnTo>
                    <a:pt x="12601245" y="1011504"/>
                  </a:lnTo>
                  <a:lnTo>
                    <a:pt x="12593599" y="1013053"/>
                  </a:lnTo>
                  <a:lnTo>
                    <a:pt x="12587351" y="1017270"/>
                  </a:lnTo>
                  <a:lnTo>
                    <a:pt x="12583147" y="1023505"/>
                  </a:lnTo>
                  <a:lnTo>
                    <a:pt x="12581598" y="1031151"/>
                  </a:lnTo>
                  <a:lnTo>
                    <a:pt x="12583147" y="1038809"/>
                  </a:lnTo>
                  <a:lnTo>
                    <a:pt x="12587351" y="1045044"/>
                  </a:lnTo>
                  <a:lnTo>
                    <a:pt x="12593599" y="1049248"/>
                  </a:lnTo>
                  <a:lnTo>
                    <a:pt x="12601245" y="1050798"/>
                  </a:lnTo>
                  <a:lnTo>
                    <a:pt x="12608903" y="1049248"/>
                  </a:lnTo>
                  <a:lnTo>
                    <a:pt x="12615139" y="1045044"/>
                  </a:lnTo>
                  <a:lnTo>
                    <a:pt x="12619355" y="1038809"/>
                  </a:lnTo>
                  <a:lnTo>
                    <a:pt x="12620904" y="1031151"/>
                  </a:lnTo>
                  <a:close/>
                </a:path>
                <a:path w="14841219" h="10718800" extrusionOk="0">
                  <a:moveTo>
                    <a:pt x="12620904" y="931062"/>
                  </a:moveTo>
                  <a:lnTo>
                    <a:pt x="12619355" y="923417"/>
                  </a:lnTo>
                  <a:lnTo>
                    <a:pt x="12615151" y="917168"/>
                  </a:lnTo>
                  <a:lnTo>
                    <a:pt x="12608903" y="912952"/>
                  </a:lnTo>
                  <a:lnTo>
                    <a:pt x="12601245" y="911415"/>
                  </a:lnTo>
                  <a:lnTo>
                    <a:pt x="12593599" y="912952"/>
                  </a:lnTo>
                  <a:lnTo>
                    <a:pt x="12587364" y="917168"/>
                  </a:lnTo>
                  <a:lnTo>
                    <a:pt x="12583147" y="923417"/>
                  </a:lnTo>
                  <a:lnTo>
                    <a:pt x="12581611" y="931062"/>
                  </a:lnTo>
                  <a:lnTo>
                    <a:pt x="12583147" y="938707"/>
                  </a:lnTo>
                  <a:lnTo>
                    <a:pt x="12587364" y="944956"/>
                  </a:lnTo>
                  <a:lnTo>
                    <a:pt x="12593599" y="949159"/>
                  </a:lnTo>
                  <a:lnTo>
                    <a:pt x="12601245" y="950709"/>
                  </a:lnTo>
                  <a:lnTo>
                    <a:pt x="12608903" y="949159"/>
                  </a:lnTo>
                  <a:lnTo>
                    <a:pt x="12615151" y="944956"/>
                  </a:lnTo>
                  <a:lnTo>
                    <a:pt x="12619355" y="938707"/>
                  </a:lnTo>
                  <a:lnTo>
                    <a:pt x="12620904" y="931062"/>
                  </a:lnTo>
                  <a:close/>
                </a:path>
                <a:path w="14841219" h="10718800" extrusionOk="0">
                  <a:moveTo>
                    <a:pt x="12620904" y="830973"/>
                  </a:moveTo>
                  <a:lnTo>
                    <a:pt x="12619355" y="823315"/>
                  </a:lnTo>
                  <a:lnTo>
                    <a:pt x="12615151" y="817079"/>
                  </a:lnTo>
                  <a:lnTo>
                    <a:pt x="12608903" y="812863"/>
                  </a:lnTo>
                  <a:lnTo>
                    <a:pt x="12601245" y="811326"/>
                  </a:lnTo>
                  <a:lnTo>
                    <a:pt x="12593599" y="812863"/>
                  </a:lnTo>
                  <a:lnTo>
                    <a:pt x="12587364" y="817079"/>
                  </a:lnTo>
                  <a:lnTo>
                    <a:pt x="12583147" y="823315"/>
                  </a:lnTo>
                  <a:lnTo>
                    <a:pt x="12581611" y="830973"/>
                  </a:lnTo>
                  <a:lnTo>
                    <a:pt x="12583147" y="838606"/>
                  </a:lnTo>
                  <a:lnTo>
                    <a:pt x="12587364" y="844854"/>
                  </a:lnTo>
                  <a:lnTo>
                    <a:pt x="12593599" y="849058"/>
                  </a:lnTo>
                  <a:lnTo>
                    <a:pt x="12601245" y="850607"/>
                  </a:lnTo>
                  <a:lnTo>
                    <a:pt x="12608903" y="849058"/>
                  </a:lnTo>
                  <a:lnTo>
                    <a:pt x="12615151" y="844854"/>
                  </a:lnTo>
                  <a:lnTo>
                    <a:pt x="12619355" y="838606"/>
                  </a:lnTo>
                  <a:lnTo>
                    <a:pt x="12620904" y="830973"/>
                  </a:lnTo>
                  <a:close/>
                </a:path>
                <a:path w="14841219" h="10718800" extrusionOk="0">
                  <a:moveTo>
                    <a:pt x="12620904" y="730872"/>
                  </a:moveTo>
                  <a:lnTo>
                    <a:pt x="12619355" y="723214"/>
                  </a:lnTo>
                  <a:lnTo>
                    <a:pt x="12615151" y="716965"/>
                  </a:lnTo>
                  <a:lnTo>
                    <a:pt x="12608903" y="712762"/>
                  </a:lnTo>
                  <a:lnTo>
                    <a:pt x="12601245" y="711212"/>
                  </a:lnTo>
                  <a:lnTo>
                    <a:pt x="12593599" y="712762"/>
                  </a:lnTo>
                  <a:lnTo>
                    <a:pt x="12587364" y="716965"/>
                  </a:lnTo>
                  <a:lnTo>
                    <a:pt x="12583147" y="723214"/>
                  </a:lnTo>
                  <a:lnTo>
                    <a:pt x="12581611" y="730872"/>
                  </a:lnTo>
                  <a:lnTo>
                    <a:pt x="12583147" y="738517"/>
                  </a:lnTo>
                  <a:lnTo>
                    <a:pt x="12587364" y="744753"/>
                  </a:lnTo>
                  <a:lnTo>
                    <a:pt x="12593599" y="748969"/>
                  </a:lnTo>
                  <a:lnTo>
                    <a:pt x="12601245" y="750506"/>
                  </a:lnTo>
                  <a:lnTo>
                    <a:pt x="12608903" y="748969"/>
                  </a:lnTo>
                  <a:lnTo>
                    <a:pt x="12615151" y="744753"/>
                  </a:lnTo>
                  <a:lnTo>
                    <a:pt x="12619355" y="738517"/>
                  </a:lnTo>
                  <a:lnTo>
                    <a:pt x="12620904" y="730872"/>
                  </a:lnTo>
                  <a:close/>
                </a:path>
                <a:path w="14841219" h="10718800" extrusionOk="0">
                  <a:moveTo>
                    <a:pt x="12620904" y="630770"/>
                  </a:moveTo>
                  <a:lnTo>
                    <a:pt x="12619355" y="623125"/>
                  </a:lnTo>
                  <a:lnTo>
                    <a:pt x="12615151" y="616877"/>
                  </a:lnTo>
                  <a:lnTo>
                    <a:pt x="12608903" y="612673"/>
                  </a:lnTo>
                  <a:lnTo>
                    <a:pt x="12601245" y="611124"/>
                  </a:lnTo>
                  <a:lnTo>
                    <a:pt x="12593599" y="612673"/>
                  </a:lnTo>
                  <a:lnTo>
                    <a:pt x="12587364" y="616877"/>
                  </a:lnTo>
                  <a:lnTo>
                    <a:pt x="12583147" y="623125"/>
                  </a:lnTo>
                  <a:lnTo>
                    <a:pt x="12581611" y="630770"/>
                  </a:lnTo>
                  <a:lnTo>
                    <a:pt x="12583147" y="638416"/>
                  </a:lnTo>
                  <a:lnTo>
                    <a:pt x="12587364" y="644664"/>
                  </a:lnTo>
                  <a:lnTo>
                    <a:pt x="12593599" y="648868"/>
                  </a:lnTo>
                  <a:lnTo>
                    <a:pt x="12601245" y="650405"/>
                  </a:lnTo>
                  <a:lnTo>
                    <a:pt x="12608903" y="648868"/>
                  </a:lnTo>
                  <a:lnTo>
                    <a:pt x="12615151" y="644664"/>
                  </a:lnTo>
                  <a:lnTo>
                    <a:pt x="12619355" y="638416"/>
                  </a:lnTo>
                  <a:lnTo>
                    <a:pt x="12620904" y="630770"/>
                  </a:lnTo>
                  <a:close/>
                </a:path>
                <a:path w="14841219" h="10718800" extrusionOk="0">
                  <a:moveTo>
                    <a:pt x="12620904" y="530669"/>
                  </a:moveTo>
                  <a:lnTo>
                    <a:pt x="12619355" y="523024"/>
                  </a:lnTo>
                  <a:lnTo>
                    <a:pt x="12615151" y="516788"/>
                  </a:lnTo>
                  <a:lnTo>
                    <a:pt x="12608903" y="512572"/>
                  </a:lnTo>
                  <a:lnTo>
                    <a:pt x="12601245" y="511035"/>
                  </a:lnTo>
                  <a:lnTo>
                    <a:pt x="12593599" y="512572"/>
                  </a:lnTo>
                  <a:lnTo>
                    <a:pt x="12587364" y="516788"/>
                  </a:lnTo>
                  <a:lnTo>
                    <a:pt x="12583147" y="523024"/>
                  </a:lnTo>
                  <a:lnTo>
                    <a:pt x="12581611" y="530669"/>
                  </a:lnTo>
                  <a:lnTo>
                    <a:pt x="12583147" y="538314"/>
                  </a:lnTo>
                  <a:lnTo>
                    <a:pt x="12587364" y="544563"/>
                  </a:lnTo>
                  <a:lnTo>
                    <a:pt x="12593599" y="548779"/>
                  </a:lnTo>
                  <a:lnTo>
                    <a:pt x="12601245" y="550329"/>
                  </a:lnTo>
                  <a:lnTo>
                    <a:pt x="12608903" y="548779"/>
                  </a:lnTo>
                  <a:lnTo>
                    <a:pt x="12615151" y="544563"/>
                  </a:lnTo>
                  <a:lnTo>
                    <a:pt x="12619355" y="538314"/>
                  </a:lnTo>
                  <a:lnTo>
                    <a:pt x="12620904" y="530669"/>
                  </a:lnTo>
                  <a:close/>
                </a:path>
                <a:path w="14841219" h="10718800" extrusionOk="0">
                  <a:moveTo>
                    <a:pt x="12620904" y="430580"/>
                  </a:moveTo>
                  <a:lnTo>
                    <a:pt x="12619355" y="422922"/>
                  </a:lnTo>
                  <a:lnTo>
                    <a:pt x="12615151" y="416687"/>
                  </a:lnTo>
                  <a:lnTo>
                    <a:pt x="12608903" y="412470"/>
                  </a:lnTo>
                  <a:lnTo>
                    <a:pt x="12601245" y="410933"/>
                  </a:lnTo>
                  <a:lnTo>
                    <a:pt x="12593599" y="412470"/>
                  </a:lnTo>
                  <a:lnTo>
                    <a:pt x="12587364" y="416687"/>
                  </a:lnTo>
                  <a:lnTo>
                    <a:pt x="12583147" y="422922"/>
                  </a:lnTo>
                  <a:lnTo>
                    <a:pt x="12581611" y="430580"/>
                  </a:lnTo>
                  <a:lnTo>
                    <a:pt x="12583147" y="438226"/>
                  </a:lnTo>
                  <a:lnTo>
                    <a:pt x="12587364" y="444461"/>
                  </a:lnTo>
                  <a:lnTo>
                    <a:pt x="12593599" y="448678"/>
                  </a:lnTo>
                  <a:lnTo>
                    <a:pt x="12601245" y="450227"/>
                  </a:lnTo>
                  <a:lnTo>
                    <a:pt x="12608903" y="448678"/>
                  </a:lnTo>
                  <a:lnTo>
                    <a:pt x="12615151" y="444461"/>
                  </a:lnTo>
                  <a:lnTo>
                    <a:pt x="12619355" y="438226"/>
                  </a:lnTo>
                  <a:lnTo>
                    <a:pt x="12620904" y="430580"/>
                  </a:lnTo>
                  <a:close/>
                </a:path>
                <a:path w="14841219" h="10718800" extrusionOk="0">
                  <a:moveTo>
                    <a:pt x="12620904" y="330479"/>
                  </a:moveTo>
                  <a:lnTo>
                    <a:pt x="12619355" y="322821"/>
                  </a:lnTo>
                  <a:lnTo>
                    <a:pt x="12615151" y="316585"/>
                  </a:lnTo>
                  <a:lnTo>
                    <a:pt x="12608903" y="312381"/>
                  </a:lnTo>
                  <a:lnTo>
                    <a:pt x="12601245" y="310845"/>
                  </a:lnTo>
                  <a:lnTo>
                    <a:pt x="12593599" y="312381"/>
                  </a:lnTo>
                  <a:lnTo>
                    <a:pt x="12587364" y="316585"/>
                  </a:lnTo>
                  <a:lnTo>
                    <a:pt x="12583147" y="322821"/>
                  </a:lnTo>
                  <a:lnTo>
                    <a:pt x="12581611" y="330479"/>
                  </a:lnTo>
                  <a:lnTo>
                    <a:pt x="12583147" y="338124"/>
                  </a:lnTo>
                  <a:lnTo>
                    <a:pt x="12587364" y="344373"/>
                  </a:lnTo>
                  <a:lnTo>
                    <a:pt x="12593599" y="348576"/>
                  </a:lnTo>
                  <a:lnTo>
                    <a:pt x="12601245" y="350126"/>
                  </a:lnTo>
                  <a:lnTo>
                    <a:pt x="12608903" y="348576"/>
                  </a:lnTo>
                  <a:lnTo>
                    <a:pt x="12615151" y="344373"/>
                  </a:lnTo>
                  <a:lnTo>
                    <a:pt x="12619355" y="338124"/>
                  </a:lnTo>
                  <a:lnTo>
                    <a:pt x="12620904" y="330479"/>
                  </a:lnTo>
                  <a:close/>
                </a:path>
                <a:path w="14841219" h="10718800" extrusionOk="0">
                  <a:moveTo>
                    <a:pt x="12620904" y="230390"/>
                  </a:moveTo>
                  <a:lnTo>
                    <a:pt x="12619355" y="222732"/>
                  </a:lnTo>
                  <a:lnTo>
                    <a:pt x="12615151" y="216496"/>
                  </a:lnTo>
                  <a:lnTo>
                    <a:pt x="12608903" y="212280"/>
                  </a:lnTo>
                  <a:lnTo>
                    <a:pt x="12601245" y="210731"/>
                  </a:lnTo>
                  <a:lnTo>
                    <a:pt x="12593599" y="212280"/>
                  </a:lnTo>
                  <a:lnTo>
                    <a:pt x="12587364" y="216496"/>
                  </a:lnTo>
                  <a:lnTo>
                    <a:pt x="12583147" y="222732"/>
                  </a:lnTo>
                  <a:lnTo>
                    <a:pt x="12581611" y="230390"/>
                  </a:lnTo>
                  <a:lnTo>
                    <a:pt x="12583147" y="238036"/>
                  </a:lnTo>
                  <a:lnTo>
                    <a:pt x="12587364" y="244284"/>
                  </a:lnTo>
                  <a:lnTo>
                    <a:pt x="12593599" y="248488"/>
                  </a:lnTo>
                  <a:lnTo>
                    <a:pt x="12601245" y="250024"/>
                  </a:lnTo>
                  <a:lnTo>
                    <a:pt x="12608903" y="248488"/>
                  </a:lnTo>
                  <a:lnTo>
                    <a:pt x="12615151" y="244284"/>
                  </a:lnTo>
                  <a:lnTo>
                    <a:pt x="12619355" y="238036"/>
                  </a:lnTo>
                  <a:lnTo>
                    <a:pt x="12620904" y="230390"/>
                  </a:lnTo>
                  <a:close/>
                </a:path>
                <a:path w="14841219" h="10718800" extrusionOk="0">
                  <a:moveTo>
                    <a:pt x="12620904" y="130289"/>
                  </a:moveTo>
                  <a:lnTo>
                    <a:pt x="12619355" y="122643"/>
                  </a:lnTo>
                  <a:lnTo>
                    <a:pt x="12615151" y="116395"/>
                  </a:lnTo>
                  <a:lnTo>
                    <a:pt x="12608903" y="112191"/>
                  </a:lnTo>
                  <a:lnTo>
                    <a:pt x="12601245" y="110642"/>
                  </a:lnTo>
                  <a:lnTo>
                    <a:pt x="12593599" y="112191"/>
                  </a:lnTo>
                  <a:lnTo>
                    <a:pt x="12587364" y="116395"/>
                  </a:lnTo>
                  <a:lnTo>
                    <a:pt x="12583147" y="122643"/>
                  </a:lnTo>
                  <a:lnTo>
                    <a:pt x="12581611" y="130289"/>
                  </a:lnTo>
                  <a:lnTo>
                    <a:pt x="12583147" y="137934"/>
                  </a:lnTo>
                  <a:lnTo>
                    <a:pt x="12587364" y="144183"/>
                  </a:lnTo>
                  <a:lnTo>
                    <a:pt x="12593599" y="148386"/>
                  </a:lnTo>
                  <a:lnTo>
                    <a:pt x="12601245" y="149936"/>
                  </a:lnTo>
                  <a:lnTo>
                    <a:pt x="12608903" y="148386"/>
                  </a:lnTo>
                  <a:lnTo>
                    <a:pt x="12615151" y="144183"/>
                  </a:lnTo>
                  <a:lnTo>
                    <a:pt x="12619355" y="137934"/>
                  </a:lnTo>
                  <a:lnTo>
                    <a:pt x="12620904" y="130289"/>
                  </a:lnTo>
                  <a:close/>
                </a:path>
                <a:path w="14841219" h="10718800" extrusionOk="0">
                  <a:moveTo>
                    <a:pt x="12620904" y="30200"/>
                  </a:moveTo>
                  <a:lnTo>
                    <a:pt x="12619355" y="22542"/>
                  </a:lnTo>
                  <a:lnTo>
                    <a:pt x="12615151" y="16306"/>
                  </a:lnTo>
                  <a:lnTo>
                    <a:pt x="12608903" y="12090"/>
                  </a:lnTo>
                  <a:lnTo>
                    <a:pt x="12601245" y="10541"/>
                  </a:lnTo>
                  <a:lnTo>
                    <a:pt x="12593599" y="12090"/>
                  </a:lnTo>
                  <a:lnTo>
                    <a:pt x="12587364" y="16306"/>
                  </a:lnTo>
                  <a:lnTo>
                    <a:pt x="12583147" y="22542"/>
                  </a:lnTo>
                  <a:lnTo>
                    <a:pt x="12581611" y="30200"/>
                  </a:lnTo>
                  <a:lnTo>
                    <a:pt x="12583147" y="37846"/>
                  </a:lnTo>
                  <a:lnTo>
                    <a:pt x="12587364" y="44081"/>
                  </a:lnTo>
                  <a:lnTo>
                    <a:pt x="12593599" y="48298"/>
                  </a:lnTo>
                  <a:lnTo>
                    <a:pt x="12601245" y="49834"/>
                  </a:lnTo>
                  <a:lnTo>
                    <a:pt x="12608903" y="48298"/>
                  </a:lnTo>
                  <a:lnTo>
                    <a:pt x="12615151" y="44081"/>
                  </a:lnTo>
                  <a:lnTo>
                    <a:pt x="12619355" y="37846"/>
                  </a:lnTo>
                  <a:lnTo>
                    <a:pt x="12620904" y="30200"/>
                  </a:lnTo>
                  <a:close/>
                </a:path>
                <a:path w="14841219" h="10718800" extrusionOk="0">
                  <a:moveTo>
                    <a:pt x="12620917" y="3133179"/>
                  </a:moveTo>
                  <a:lnTo>
                    <a:pt x="12619368" y="3125533"/>
                  </a:lnTo>
                  <a:lnTo>
                    <a:pt x="12615151" y="3119285"/>
                  </a:lnTo>
                  <a:lnTo>
                    <a:pt x="12608903" y="3115081"/>
                  </a:lnTo>
                  <a:lnTo>
                    <a:pt x="12601258" y="3113532"/>
                  </a:lnTo>
                  <a:lnTo>
                    <a:pt x="12593599" y="3115081"/>
                  </a:lnTo>
                  <a:lnTo>
                    <a:pt x="12587364" y="3119285"/>
                  </a:lnTo>
                  <a:lnTo>
                    <a:pt x="12583160" y="3125533"/>
                  </a:lnTo>
                  <a:lnTo>
                    <a:pt x="12581623" y="3133179"/>
                  </a:lnTo>
                  <a:lnTo>
                    <a:pt x="12583160" y="3140824"/>
                  </a:lnTo>
                  <a:lnTo>
                    <a:pt x="12587364" y="3147072"/>
                  </a:lnTo>
                  <a:lnTo>
                    <a:pt x="12593599" y="3151276"/>
                  </a:lnTo>
                  <a:lnTo>
                    <a:pt x="12601258" y="3152825"/>
                  </a:lnTo>
                  <a:lnTo>
                    <a:pt x="12608903" y="3151276"/>
                  </a:lnTo>
                  <a:lnTo>
                    <a:pt x="12615151" y="3147072"/>
                  </a:lnTo>
                  <a:lnTo>
                    <a:pt x="12619368" y="3140824"/>
                  </a:lnTo>
                  <a:lnTo>
                    <a:pt x="12620917" y="3133179"/>
                  </a:lnTo>
                  <a:close/>
                </a:path>
                <a:path w="14841219" h="10718800" extrusionOk="0">
                  <a:moveTo>
                    <a:pt x="12620917" y="3033077"/>
                  </a:moveTo>
                  <a:lnTo>
                    <a:pt x="12619368" y="3025432"/>
                  </a:lnTo>
                  <a:lnTo>
                    <a:pt x="12615151" y="3019183"/>
                  </a:lnTo>
                  <a:lnTo>
                    <a:pt x="12608903" y="3014980"/>
                  </a:lnTo>
                  <a:lnTo>
                    <a:pt x="12601258" y="3013430"/>
                  </a:lnTo>
                  <a:lnTo>
                    <a:pt x="12593599" y="3014980"/>
                  </a:lnTo>
                  <a:lnTo>
                    <a:pt x="12587364" y="3019183"/>
                  </a:lnTo>
                  <a:lnTo>
                    <a:pt x="12583160" y="3025432"/>
                  </a:lnTo>
                  <a:lnTo>
                    <a:pt x="12581623" y="3033077"/>
                  </a:lnTo>
                  <a:lnTo>
                    <a:pt x="12583160" y="3040735"/>
                  </a:lnTo>
                  <a:lnTo>
                    <a:pt x="12587364" y="3046971"/>
                  </a:lnTo>
                  <a:lnTo>
                    <a:pt x="12593599" y="3051187"/>
                  </a:lnTo>
                  <a:lnTo>
                    <a:pt x="12601258" y="3052724"/>
                  </a:lnTo>
                  <a:lnTo>
                    <a:pt x="12608903" y="3051187"/>
                  </a:lnTo>
                  <a:lnTo>
                    <a:pt x="12615151" y="3046971"/>
                  </a:lnTo>
                  <a:lnTo>
                    <a:pt x="12619368" y="3040735"/>
                  </a:lnTo>
                  <a:lnTo>
                    <a:pt x="12620917" y="3033077"/>
                  </a:lnTo>
                  <a:close/>
                </a:path>
                <a:path w="14841219" h="10718800" extrusionOk="0">
                  <a:moveTo>
                    <a:pt x="12620917" y="2932988"/>
                  </a:moveTo>
                  <a:lnTo>
                    <a:pt x="12619368" y="2925343"/>
                  </a:lnTo>
                  <a:lnTo>
                    <a:pt x="12615151" y="2919095"/>
                  </a:lnTo>
                  <a:lnTo>
                    <a:pt x="12608903" y="2914878"/>
                  </a:lnTo>
                  <a:lnTo>
                    <a:pt x="12601258" y="2913329"/>
                  </a:lnTo>
                  <a:lnTo>
                    <a:pt x="12593599" y="2914878"/>
                  </a:lnTo>
                  <a:lnTo>
                    <a:pt x="12587364" y="2919095"/>
                  </a:lnTo>
                  <a:lnTo>
                    <a:pt x="12583160" y="2925343"/>
                  </a:lnTo>
                  <a:lnTo>
                    <a:pt x="12581623" y="2932988"/>
                  </a:lnTo>
                  <a:lnTo>
                    <a:pt x="12583160" y="2940634"/>
                  </a:lnTo>
                  <a:lnTo>
                    <a:pt x="12587364" y="2946870"/>
                  </a:lnTo>
                  <a:lnTo>
                    <a:pt x="12593599" y="2951086"/>
                  </a:lnTo>
                  <a:lnTo>
                    <a:pt x="12601258" y="2952623"/>
                  </a:lnTo>
                  <a:lnTo>
                    <a:pt x="12608903" y="2951086"/>
                  </a:lnTo>
                  <a:lnTo>
                    <a:pt x="12615151" y="2946870"/>
                  </a:lnTo>
                  <a:lnTo>
                    <a:pt x="12619368" y="2940634"/>
                  </a:lnTo>
                  <a:lnTo>
                    <a:pt x="12620917" y="2932988"/>
                  </a:lnTo>
                  <a:close/>
                </a:path>
                <a:path w="14841219" h="10718800" extrusionOk="0">
                  <a:moveTo>
                    <a:pt x="12620917" y="2832887"/>
                  </a:moveTo>
                  <a:lnTo>
                    <a:pt x="12619368" y="2825242"/>
                  </a:lnTo>
                  <a:lnTo>
                    <a:pt x="12615151" y="2819006"/>
                  </a:lnTo>
                  <a:lnTo>
                    <a:pt x="12608903" y="2814790"/>
                  </a:lnTo>
                  <a:lnTo>
                    <a:pt x="12601258" y="2813253"/>
                  </a:lnTo>
                  <a:lnTo>
                    <a:pt x="12593599" y="2814790"/>
                  </a:lnTo>
                  <a:lnTo>
                    <a:pt x="12587364" y="2819006"/>
                  </a:lnTo>
                  <a:lnTo>
                    <a:pt x="12583160" y="2825242"/>
                  </a:lnTo>
                  <a:lnTo>
                    <a:pt x="12581623" y="2832887"/>
                  </a:lnTo>
                  <a:lnTo>
                    <a:pt x="12583160" y="2840532"/>
                  </a:lnTo>
                  <a:lnTo>
                    <a:pt x="12587364" y="2846781"/>
                  </a:lnTo>
                  <a:lnTo>
                    <a:pt x="12593599" y="2850985"/>
                  </a:lnTo>
                  <a:lnTo>
                    <a:pt x="12601258" y="2852534"/>
                  </a:lnTo>
                  <a:lnTo>
                    <a:pt x="12608903" y="2850985"/>
                  </a:lnTo>
                  <a:lnTo>
                    <a:pt x="12615151" y="2846781"/>
                  </a:lnTo>
                  <a:lnTo>
                    <a:pt x="12619368" y="2840532"/>
                  </a:lnTo>
                  <a:lnTo>
                    <a:pt x="12620917" y="2832887"/>
                  </a:lnTo>
                  <a:close/>
                </a:path>
                <a:path w="14841219" h="10718800" extrusionOk="0">
                  <a:moveTo>
                    <a:pt x="12620917" y="1531632"/>
                  </a:moveTo>
                  <a:lnTo>
                    <a:pt x="12619368" y="1523987"/>
                  </a:lnTo>
                  <a:lnTo>
                    <a:pt x="12615151" y="1517751"/>
                  </a:lnTo>
                  <a:lnTo>
                    <a:pt x="12608903" y="1513535"/>
                  </a:lnTo>
                  <a:lnTo>
                    <a:pt x="12601258" y="1511985"/>
                  </a:lnTo>
                  <a:lnTo>
                    <a:pt x="12593599" y="1513535"/>
                  </a:lnTo>
                  <a:lnTo>
                    <a:pt x="12587364" y="1517751"/>
                  </a:lnTo>
                  <a:lnTo>
                    <a:pt x="12583160" y="1523987"/>
                  </a:lnTo>
                  <a:lnTo>
                    <a:pt x="12581623" y="1531632"/>
                  </a:lnTo>
                  <a:lnTo>
                    <a:pt x="12583160" y="1539290"/>
                  </a:lnTo>
                  <a:lnTo>
                    <a:pt x="12587364" y="1545539"/>
                  </a:lnTo>
                  <a:lnTo>
                    <a:pt x="12593599" y="1549742"/>
                  </a:lnTo>
                  <a:lnTo>
                    <a:pt x="12601258" y="1551292"/>
                  </a:lnTo>
                  <a:lnTo>
                    <a:pt x="12608903" y="1549742"/>
                  </a:lnTo>
                  <a:lnTo>
                    <a:pt x="12615151" y="1545539"/>
                  </a:lnTo>
                  <a:lnTo>
                    <a:pt x="12619368" y="1539290"/>
                  </a:lnTo>
                  <a:lnTo>
                    <a:pt x="12620917" y="1531632"/>
                  </a:lnTo>
                  <a:close/>
                </a:path>
                <a:path w="14841219" h="10718800" extrusionOk="0">
                  <a:moveTo>
                    <a:pt x="12620917" y="1431531"/>
                  </a:moveTo>
                  <a:lnTo>
                    <a:pt x="12619368" y="1423885"/>
                  </a:lnTo>
                  <a:lnTo>
                    <a:pt x="12615151" y="1417650"/>
                  </a:lnTo>
                  <a:lnTo>
                    <a:pt x="12608903" y="1413446"/>
                  </a:lnTo>
                  <a:lnTo>
                    <a:pt x="12601258" y="1411897"/>
                  </a:lnTo>
                  <a:lnTo>
                    <a:pt x="12593599" y="1413446"/>
                  </a:lnTo>
                  <a:lnTo>
                    <a:pt x="12587364" y="1417650"/>
                  </a:lnTo>
                  <a:lnTo>
                    <a:pt x="12583160" y="1423885"/>
                  </a:lnTo>
                  <a:lnTo>
                    <a:pt x="12581623" y="1431531"/>
                  </a:lnTo>
                  <a:lnTo>
                    <a:pt x="12583160" y="1439189"/>
                  </a:lnTo>
                  <a:lnTo>
                    <a:pt x="12587364" y="1445437"/>
                  </a:lnTo>
                  <a:lnTo>
                    <a:pt x="12593599" y="1449641"/>
                  </a:lnTo>
                  <a:lnTo>
                    <a:pt x="12601258" y="1451190"/>
                  </a:lnTo>
                  <a:lnTo>
                    <a:pt x="12608903" y="1449641"/>
                  </a:lnTo>
                  <a:lnTo>
                    <a:pt x="12615151" y="1445437"/>
                  </a:lnTo>
                  <a:lnTo>
                    <a:pt x="12619368" y="1439189"/>
                  </a:lnTo>
                  <a:lnTo>
                    <a:pt x="12620917" y="1431531"/>
                  </a:lnTo>
                  <a:close/>
                </a:path>
                <a:path w="14841219" h="10718800" extrusionOk="0">
                  <a:moveTo>
                    <a:pt x="12620917" y="1331442"/>
                  </a:moveTo>
                  <a:lnTo>
                    <a:pt x="12619368" y="1323797"/>
                  </a:lnTo>
                  <a:lnTo>
                    <a:pt x="12615151" y="1317548"/>
                  </a:lnTo>
                  <a:lnTo>
                    <a:pt x="12608903" y="1313345"/>
                  </a:lnTo>
                  <a:lnTo>
                    <a:pt x="12601258" y="1311795"/>
                  </a:lnTo>
                  <a:lnTo>
                    <a:pt x="12593599" y="1313345"/>
                  </a:lnTo>
                  <a:lnTo>
                    <a:pt x="12587364" y="1317548"/>
                  </a:lnTo>
                  <a:lnTo>
                    <a:pt x="12583160" y="1323797"/>
                  </a:lnTo>
                  <a:lnTo>
                    <a:pt x="12581623" y="1331442"/>
                  </a:lnTo>
                  <a:lnTo>
                    <a:pt x="12583160" y="1339100"/>
                  </a:lnTo>
                  <a:lnTo>
                    <a:pt x="12587364" y="1345336"/>
                  </a:lnTo>
                  <a:lnTo>
                    <a:pt x="12593599" y="1349540"/>
                  </a:lnTo>
                  <a:lnTo>
                    <a:pt x="12601258" y="1351089"/>
                  </a:lnTo>
                  <a:lnTo>
                    <a:pt x="12608903" y="1349540"/>
                  </a:lnTo>
                  <a:lnTo>
                    <a:pt x="12615151" y="1345336"/>
                  </a:lnTo>
                  <a:lnTo>
                    <a:pt x="12619368" y="1339100"/>
                  </a:lnTo>
                  <a:lnTo>
                    <a:pt x="12620917" y="1331442"/>
                  </a:lnTo>
                  <a:close/>
                </a:path>
                <a:path w="14841219" h="10718800" extrusionOk="0">
                  <a:moveTo>
                    <a:pt x="12620917" y="1231341"/>
                  </a:moveTo>
                  <a:lnTo>
                    <a:pt x="12619368" y="1223695"/>
                  </a:lnTo>
                  <a:lnTo>
                    <a:pt x="12615151" y="1217460"/>
                  </a:lnTo>
                  <a:lnTo>
                    <a:pt x="12608903" y="1213256"/>
                  </a:lnTo>
                  <a:lnTo>
                    <a:pt x="12601258" y="1211707"/>
                  </a:lnTo>
                  <a:lnTo>
                    <a:pt x="12593599" y="1213256"/>
                  </a:lnTo>
                  <a:lnTo>
                    <a:pt x="12587364" y="1217460"/>
                  </a:lnTo>
                  <a:lnTo>
                    <a:pt x="12583160" y="1223695"/>
                  </a:lnTo>
                  <a:lnTo>
                    <a:pt x="12581623" y="1231341"/>
                  </a:lnTo>
                  <a:lnTo>
                    <a:pt x="12583160" y="1238999"/>
                  </a:lnTo>
                  <a:lnTo>
                    <a:pt x="12587364" y="1245247"/>
                  </a:lnTo>
                  <a:lnTo>
                    <a:pt x="12593599" y="1249451"/>
                  </a:lnTo>
                  <a:lnTo>
                    <a:pt x="12601258" y="1250988"/>
                  </a:lnTo>
                  <a:lnTo>
                    <a:pt x="12608903" y="1249451"/>
                  </a:lnTo>
                  <a:lnTo>
                    <a:pt x="12615151" y="1245247"/>
                  </a:lnTo>
                  <a:lnTo>
                    <a:pt x="12619368" y="1238999"/>
                  </a:lnTo>
                  <a:lnTo>
                    <a:pt x="12620917" y="1231341"/>
                  </a:lnTo>
                  <a:close/>
                </a:path>
                <a:path w="14841219" h="10718800" extrusionOk="0">
                  <a:moveTo>
                    <a:pt x="12694882" y="2678087"/>
                  </a:moveTo>
                  <a:lnTo>
                    <a:pt x="12693345" y="2670441"/>
                  </a:lnTo>
                  <a:lnTo>
                    <a:pt x="12689129" y="2664193"/>
                  </a:lnTo>
                  <a:lnTo>
                    <a:pt x="12682893" y="2659977"/>
                  </a:lnTo>
                  <a:lnTo>
                    <a:pt x="12675248" y="2658427"/>
                  </a:lnTo>
                  <a:lnTo>
                    <a:pt x="12667602" y="2659977"/>
                  </a:lnTo>
                  <a:lnTo>
                    <a:pt x="12661354" y="2664193"/>
                  </a:lnTo>
                  <a:lnTo>
                    <a:pt x="12657138" y="2670441"/>
                  </a:lnTo>
                  <a:lnTo>
                    <a:pt x="12655588" y="2678087"/>
                  </a:lnTo>
                  <a:lnTo>
                    <a:pt x="12657138" y="2685732"/>
                  </a:lnTo>
                  <a:lnTo>
                    <a:pt x="12661354" y="2691981"/>
                  </a:lnTo>
                  <a:lnTo>
                    <a:pt x="12667602" y="2696184"/>
                  </a:lnTo>
                  <a:lnTo>
                    <a:pt x="12675248" y="2697734"/>
                  </a:lnTo>
                  <a:lnTo>
                    <a:pt x="12682893" y="2696184"/>
                  </a:lnTo>
                  <a:lnTo>
                    <a:pt x="12689129" y="2691981"/>
                  </a:lnTo>
                  <a:lnTo>
                    <a:pt x="12693345" y="2685732"/>
                  </a:lnTo>
                  <a:lnTo>
                    <a:pt x="12694882" y="2678087"/>
                  </a:lnTo>
                  <a:close/>
                </a:path>
                <a:path w="14841219" h="10718800" extrusionOk="0">
                  <a:moveTo>
                    <a:pt x="12694882" y="2577985"/>
                  </a:moveTo>
                  <a:lnTo>
                    <a:pt x="12693345" y="2570340"/>
                  </a:lnTo>
                  <a:lnTo>
                    <a:pt x="12689129" y="2564104"/>
                  </a:lnTo>
                  <a:lnTo>
                    <a:pt x="12682893" y="2559888"/>
                  </a:lnTo>
                  <a:lnTo>
                    <a:pt x="12675248" y="2558351"/>
                  </a:lnTo>
                  <a:lnTo>
                    <a:pt x="12667602" y="2559888"/>
                  </a:lnTo>
                  <a:lnTo>
                    <a:pt x="12661354" y="2564104"/>
                  </a:lnTo>
                  <a:lnTo>
                    <a:pt x="12657138" y="2570340"/>
                  </a:lnTo>
                  <a:lnTo>
                    <a:pt x="12655588" y="2577985"/>
                  </a:lnTo>
                  <a:lnTo>
                    <a:pt x="12657138" y="2585631"/>
                  </a:lnTo>
                  <a:lnTo>
                    <a:pt x="12661354" y="2591879"/>
                  </a:lnTo>
                  <a:lnTo>
                    <a:pt x="12667602" y="2596096"/>
                  </a:lnTo>
                  <a:lnTo>
                    <a:pt x="12675248" y="2597632"/>
                  </a:lnTo>
                  <a:lnTo>
                    <a:pt x="12682893" y="2596096"/>
                  </a:lnTo>
                  <a:lnTo>
                    <a:pt x="12689129" y="2591879"/>
                  </a:lnTo>
                  <a:lnTo>
                    <a:pt x="12693345" y="2585631"/>
                  </a:lnTo>
                  <a:lnTo>
                    <a:pt x="12694882" y="2577985"/>
                  </a:lnTo>
                  <a:close/>
                </a:path>
                <a:path w="14841219" h="10718800" extrusionOk="0">
                  <a:moveTo>
                    <a:pt x="12694882" y="1076553"/>
                  </a:moveTo>
                  <a:lnTo>
                    <a:pt x="12693345" y="1068895"/>
                  </a:lnTo>
                  <a:lnTo>
                    <a:pt x="12689129" y="1062647"/>
                  </a:lnTo>
                  <a:lnTo>
                    <a:pt x="12682893" y="1058430"/>
                  </a:lnTo>
                  <a:lnTo>
                    <a:pt x="12675248" y="1056894"/>
                  </a:lnTo>
                  <a:lnTo>
                    <a:pt x="12667602" y="1058430"/>
                  </a:lnTo>
                  <a:lnTo>
                    <a:pt x="12661354" y="1062647"/>
                  </a:lnTo>
                  <a:lnTo>
                    <a:pt x="12657138" y="1068895"/>
                  </a:lnTo>
                  <a:lnTo>
                    <a:pt x="12655588" y="1076553"/>
                  </a:lnTo>
                  <a:lnTo>
                    <a:pt x="12657138" y="1084199"/>
                  </a:lnTo>
                  <a:lnTo>
                    <a:pt x="12661354" y="1090434"/>
                  </a:lnTo>
                  <a:lnTo>
                    <a:pt x="12667602" y="1094651"/>
                  </a:lnTo>
                  <a:lnTo>
                    <a:pt x="12675248" y="1096187"/>
                  </a:lnTo>
                  <a:lnTo>
                    <a:pt x="12682893" y="1094651"/>
                  </a:lnTo>
                  <a:lnTo>
                    <a:pt x="12689129" y="1090434"/>
                  </a:lnTo>
                  <a:lnTo>
                    <a:pt x="12693345" y="1084199"/>
                  </a:lnTo>
                  <a:lnTo>
                    <a:pt x="12694882" y="1076553"/>
                  </a:lnTo>
                  <a:close/>
                </a:path>
                <a:path w="14841219" h="10718800" extrusionOk="0">
                  <a:moveTo>
                    <a:pt x="12694882" y="976452"/>
                  </a:moveTo>
                  <a:lnTo>
                    <a:pt x="12693345" y="968806"/>
                  </a:lnTo>
                  <a:lnTo>
                    <a:pt x="12689129" y="962558"/>
                  </a:lnTo>
                  <a:lnTo>
                    <a:pt x="12682893" y="958342"/>
                  </a:lnTo>
                  <a:lnTo>
                    <a:pt x="12675248" y="956805"/>
                  </a:lnTo>
                  <a:lnTo>
                    <a:pt x="12667602" y="958342"/>
                  </a:lnTo>
                  <a:lnTo>
                    <a:pt x="12661354" y="962558"/>
                  </a:lnTo>
                  <a:lnTo>
                    <a:pt x="12657138" y="968806"/>
                  </a:lnTo>
                  <a:lnTo>
                    <a:pt x="12655588" y="976452"/>
                  </a:lnTo>
                  <a:lnTo>
                    <a:pt x="12657138" y="984097"/>
                  </a:lnTo>
                  <a:lnTo>
                    <a:pt x="12661354" y="990346"/>
                  </a:lnTo>
                  <a:lnTo>
                    <a:pt x="12667602" y="994549"/>
                  </a:lnTo>
                  <a:lnTo>
                    <a:pt x="12675248" y="996099"/>
                  </a:lnTo>
                  <a:lnTo>
                    <a:pt x="12682893" y="994549"/>
                  </a:lnTo>
                  <a:lnTo>
                    <a:pt x="12689129" y="990346"/>
                  </a:lnTo>
                  <a:lnTo>
                    <a:pt x="12693345" y="984097"/>
                  </a:lnTo>
                  <a:lnTo>
                    <a:pt x="12694882" y="976452"/>
                  </a:lnTo>
                  <a:close/>
                </a:path>
                <a:path w="14841219" h="10718800" extrusionOk="0">
                  <a:moveTo>
                    <a:pt x="12694895" y="3378758"/>
                  </a:moveTo>
                  <a:lnTo>
                    <a:pt x="12693345" y="3371100"/>
                  </a:lnTo>
                  <a:lnTo>
                    <a:pt x="12689142" y="3364865"/>
                  </a:lnTo>
                  <a:lnTo>
                    <a:pt x="12682893" y="3360648"/>
                  </a:lnTo>
                  <a:lnTo>
                    <a:pt x="12675248" y="3359099"/>
                  </a:lnTo>
                  <a:lnTo>
                    <a:pt x="12667602" y="3360648"/>
                  </a:lnTo>
                  <a:lnTo>
                    <a:pt x="12661354" y="3364865"/>
                  </a:lnTo>
                  <a:lnTo>
                    <a:pt x="12657138" y="3371100"/>
                  </a:lnTo>
                  <a:lnTo>
                    <a:pt x="12655588" y="3378758"/>
                  </a:lnTo>
                  <a:lnTo>
                    <a:pt x="12657138" y="3386404"/>
                  </a:lnTo>
                  <a:lnTo>
                    <a:pt x="12661354" y="3392640"/>
                  </a:lnTo>
                  <a:lnTo>
                    <a:pt x="12667602" y="3396856"/>
                  </a:lnTo>
                  <a:lnTo>
                    <a:pt x="12675248" y="3398393"/>
                  </a:lnTo>
                  <a:lnTo>
                    <a:pt x="12682893" y="3396856"/>
                  </a:lnTo>
                  <a:lnTo>
                    <a:pt x="12689142" y="3392640"/>
                  </a:lnTo>
                  <a:lnTo>
                    <a:pt x="12693345" y="3386404"/>
                  </a:lnTo>
                  <a:lnTo>
                    <a:pt x="12694895" y="3378758"/>
                  </a:lnTo>
                  <a:close/>
                </a:path>
                <a:path w="14841219" h="10718800" extrusionOk="0">
                  <a:moveTo>
                    <a:pt x="12694895" y="3278657"/>
                  </a:moveTo>
                  <a:lnTo>
                    <a:pt x="12693345" y="3271012"/>
                  </a:lnTo>
                  <a:lnTo>
                    <a:pt x="12689142" y="3264763"/>
                  </a:lnTo>
                  <a:lnTo>
                    <a:pt x="12682893" y="3260560"/>
                  </a:lnTo>
                  <a:lnTo>
                    <a:pt x="12675248" y="3259010"/>
                  </a:lnTo>
                  <a:lnTo>
                    <a:pt x="12667602" y="3260560"/>
                  </a:lnTo>
                  <a:lnTo>
                    <a:pt x="12661354" y="3264763"/>
                  </a:lnTo>
                  <a:lnTo>
                    <a:pt x="12657138" y="3271012"/>
                  </a:lnTo>
                  <a:lnTo>
                    <a:pt x="12655588" y="3278657"/>
                  </a:lnTo>
                  <a:lnTo>
                    <a:pt x="12657138" y="3286302"/>
                  </a:lnTo>
                  <a:lnTo>
                    <a:pt x="12661354" y="3292551"/>
                  </a:lnTo>
                  <a:lnTo>
                    <a:pt x="12667602" y="3296767"/>
                  </a:lnTo>
                  <a:lnTo>
                    <a:pt x="12675248" y="3298304"/>
                  </a:lnTo>
                  <a:lnTo>
                    <a:pt x="12682893" y="3296767"/>
                  </a:lnTo>
                  <a:lnTo>
                    <a:pt x="12689142" y="3292551"/>
                  </a:lnTo>
                  <a:lnTo>
                    <a:pt x="12693345" y="3286302"/>
                  </a:lnTo>
                  <a:lnTo>
                    <a:pt x="12694895" y="3278657"/>
                  </a:lnTo>
                  <a:close/>
                </a:path>
                <a:path w="14841219" h="10718800" extrusionOk="0">
                  <a:moveTo>
                    <a:pt x="12694895" y="3178568"/>
                  </a:moveTo>
                  <a:lnTo>
                    <a:pt x="12693345" y="3170923"/>
                  </a:lnTo>
                  <a:lnTo>
                    <a:pt x="12689142" y="3164675"/>
                  </a:lnTo>
                  <a:lnTo>
                    <a:pt x="12682893" y="3160471"/>
                  </a:lnTo>
                  <a:lnTo>
                    <a:pt x="12675248" y="3158921"/>
                  </a:lnTo>
                  <a:lnTo>
                    <a:pt x="12667602" y="3160471"/>
                  </a:lnTo>
                  <a:lnTo>
                    <a:pt x="12661354" y="3164675"/>
                  </a:lnTo>
                  <a:lnTo>
                    <a:pt x="12657150" y="3170923"/>
                  </a:lnTo>
                  <a:lnTo>
                    <a:pt x="12655601" y="3178568"/>
                  </a:lnTo>
                  <a:lnTo>
                    <a:pt x="12657150" y="3186214"/>
                  </a:lnTo>
                  <a:lnTo>
                    <a:pt x="12661354" y="3192462"/>
                  </a:lnTo>
                  <a:lnTo>
                    <a:pt x="12667602" y="3196679"/>
                  </a:lnTo>
                  <a:lnTo>
                    <a:pt x="12675248" y="3198215"/>
                  </a:lnTo>
                  <a:lnTo>
                    <a:pt x="12682893" y="3196679"/>
                  </a:lnTo>
                  <a:lnTo>
                    <a:pt x="12689142" y="3192462"/>
                  </a:lnTo>
                  <a:lnTo>
                    <a:pt x="12693345" y="3186214"/>
                  </a:lnTo>
                  <a:lnTo>
                    <a:pt x="12694895" y="3178568"/>
                  </a:lnTo>
                  <a:close/>
                </a:path>
                <a:path w="14841219" h="10718800" extrusionOk="0">
                  <a:moveTo>
                    <a:pt x="12694895" y="3078467"/>
                  </a:moveTo>
                  <a:lnTo>
                    <a:pt x="12693345" y="3070822"/>
                  </a:lnTo>
                  <a:lnTo>
                    <a:pt x="12689142" y="3064586"/>
                  </a:lnTo>
                  <a:lnTo>
                    <a:pt x="12682893" y="3060369"/>
                  </a:lnTo>
                  <a:lnTo>
                    <a:pt x="12675248" y="3058833"/>
                  </a:lnTo>
                  <a:lnTo>
                    <a:pt x="12667602" y="3060369"/>
                  </a:lnTo>
                  <a:lnTo>
                    <a:pt x="12661354" y="3064586"/>
                  </a:lnTo>
                  <a:lnTo>
                    <a:pt x="12657150" y="3070822"/>
                  </a:lnTo>
                  <a:lnTo>
                    <a:pt x="12655601" y="3078467"/>
                  </a:lnTo>
                  <a:lnTo>
                    <a:pt x="12657150" y="3086112"/>
                  </a:lnTo>
                  <a:lnTo>
                    <a:pt x="12661354" y="3092361"/>
                  </a:lnTo>
                  <a:lnTo>
                    <a:pt x="12667602" y="3096577"/>
                  </a:lnTo>
                  <a:lnTo>
                    <a:pt x="12675248" y="3098114"/>
                  </a:lnTo>
                  <a:lnTo>
                    <a:pt x="12682893" y="3096577"/>
                  </a:lnTo>
                  <a:lnTo>
                    <a:pt x="12689142" y="3092361"/>
                  </a:lnTo>
                  <a:lnTo>
                    <a:pt x="12693345" y="3086112"/>
                  </a:lnTo>
                  <a:lnTo>
                    <a:pt x="12694895" y="3078467"/>
                  </a:lnTo>
                  <a:close/>
                </a:path>
                <a:path w="14841219" h="10718800" extrusionOk="0">
                  <a:moveTo>
                    <a:pt x="12694895" y="2978378"/>
                  </a:moveTo>
                  <a:lnTo>
                    <a:pt x="12693345" y="2970733"/>
                  </a:lnTo>
                  <a:lnTo>
                    <a:pt x="12689142" y="2964484"/>
                  </a:lnTo>
                  <a:lnTo>
                    <a:pt x="12682893" y="2960268"/>
                  </a:lnTo>
                  <a:lnTo>
                    <a:pt x="12675248" y="2958731"/>
                  </a:lnTo>
                  <a:lnTo>
                    <a:pt x="12667602" y="2960268"/>
                  </a:lnTo>
                  <a:lnTo>
                    <a:pt x="12661354" y="2964484"/>
                  </a:lnTo>
                  <a:lnTo>
                    <a:pt x="12657150" y="2970733"/>
                  </a:lnTo>
                  <a:lnTo>
                    <a:pt x="12655601" y="2978378"/>
                  </a:lnTo>
                  <a:lnTo>
                    <a:pt x="12657150" y="2986024"/>
                  </a:lnTo>
                  <a:lnTo>
                    <a:pt x="12661354" y="2992272"/>
                  </a:lnTo>
                  <a:lnTo>
                    <a:pt x="12667602" y="2996476"/>
                  </a:lnTo>
                  <a:lnTo>
                    <a:pt x="12675248" y="2998025"/>
                  </a:lnTo>
                  <a:lnTo>
                    <a:pt x="12682893" y="2996476"/>
                  </a:lnTo>
                  <a:lnTo>
                    <a:pt x="12689142" y="2992272"/>
                  </a:lnTo>
                  <a:lnTo>
                    <a:pt x="12693345" y="2986024"/>
                  </a:lnTo>
                  <a:lnTo>
                    <a:pt x="12694895" y="2978378"/>
                  </a:lnTo>
                  <a:close/>
                </a:path>
                <a:path w="14841219" h="10718800" extrusionOk="0">
                  <a:moveTo>
                    <a:pt x="12694895" y="2878290"/>
                  </a:moveTo>
                  <a:lnTo>
                    <a:pt x="12693345" y="2870631"/>
                  </a:lnTo>
                  <a:lnTo>
                    <a:pt x="12689142" y="2864383"/>
                  </a:lnTo>
                  <a:lnTo>
                    <a:pt x="12682893" y="2860167"/>
                  </a:lnTo>
                  <a:lnTo>
                    <a:pt x="12675248" y="2858630"/>
                  </a:lnTo>
                  <a:lnTo>
                    <a:pt x="12667602" y="2860167"/>
                  </a:lnTo>
                  <a:lnTo>
                    <a:pt x="12661354" y="2864383"/>
                  </a:lnTo>
                  <a:lnTo>
                    <a:pt x="12657150" y="2870631"/>
                  </a:lnTo>
                  <a:lnTo>
                    <a:pt x="12655601" y="2878290"/>
                  </a:lnTo>
                  <a:lnTo>
                    <a:pt x="12657150" y="2885922"/>
                  </a:lnTo>
                  <a:lnTo>
                    <a:pt x="12661354" y="2892171"/>
                  </a:lnTo>
                  <a:lnTo>
                    <a:pt x="12667602" y="2896387"/>
                  </a:lnTo>
                  <a:lnTo>
                    <a:pt x="12675248" y="2897936"/>
                  </a:lnTo>
                  <a:lnTo>
                    <a:pt x="12682893" y="2896387"/>
                  </a:lnTo>
                  <a:lnTo>
                    <a:pt x="12689142" y="2892171"/>
                  </a:lnTo>
                  <a:lnTo>
                    <a:pt x="12693345" y="2885922"/>
                  </a:lnTo>
                  <a:lnTo>
                    <a:pt x="12694895" y="2878290"/>
                  </a:lnTo>
                  <a:close/>
                </a:path>
                <a:path w="14841219" h="10718800" extrusionOk="0">
                  <a:moveTo>
                    <a:pt x="12694895" y="2778188"/>
                  </a:moveTo>
                  <a:lnTo>
                    <a:pt x="12693345" y="2770530"/>
                  </a:lnTo>
                  <a:lnTo>
                    <a:pt x="12689142" y="2764294"/>
                  </a:lnTo>
                  <a:lnTo>
                    <a:pt x="12682893" y="2760078"/>
                  </a:lnTo>
                  <a:lnTo>
                    <a:pt x="12675248" y="2758529"/>
                  </a:lnTo>
                  <a:lnTo>
                    <a:pt x="12667602" y="2760078"/>
                  </a:lnTo>
                  <a:lnTo>
                    <a:pt x="12661354" y="2764294"/>
                  </a:lnTo>
                  <a:lnTo>
                    <a:pt x="12657150" y="2770530"/>
                  </a:lnTo>
                  <a:lnTo>
                    <a:pt x="12655601" y="2778188"/>
                  </a:lnTo>
                  <a:lnTo>
                    <a:pt x="12657150" y="2785834"/>
                  </a:lnTo>
                  <a:lnTo>
                    <a:pt x="12661354" y="2792069"/>
                  </a:lnTo>
                  <a:lnTo>
                    <a:pt x="12667602" y="2796286"/>
                  </a:lnTo>
                  <a:lnTo>
                    <a:pt x="12675248" y="2797822"/>
                  </a:lnTo>
                  <a:lnTo>
                    <a:pt x="12682893" y="2796286"/>
                  </a:lnTo>
                  <a:lnTo>
                    <a:pt x="12689142" y="2792069"/>
                  </a:lnTo>
                  <a:lnTo>
                    <a:pt x="12693345" y="2785834"/>
                  </a:lnTo>
                  <a:lnTo>
                    <a:pt x="12694895" y="2778188"/>
                  </a:lnTo>
                  <a:close/>
                </a:path>
                <a:path w="14841219" h="10718800" extrusionOk="0">
                  <a:moveTo>
                    <a:pt x="12694895" y="2477884"/>
                  </a:moveTo>
                  <a:lnTo>
                    <a:pt x="12693345" y="2470239"/>
                  </a:lnTo>
                  <a:lnTo>
                    <a:pt x="12689142" y="2464003"/>
                  </a:lnTo>
                  <a:lnTo>
                    <a:pt x="12682893" y="2459786"/>
                  </a:lnTo>
                  <a:lnTo>
                    <a:pt x="12675248" y="2458250"/>
                  </a:lnTo>
                  <a:lnTo>
                    <a:pt x="12667602" y="2459786"/>
                  </a:lnTo>
                  <a:lnTo>
                    <a:pt x="12661354" y="2464003"/>
                  </a:lnTo>
                  <a:lnTo>
                    <a:pt x="12657138" y="2470239"/>
                  </a:lnTo>
                  <a:lnTo>
                    <a:pt x="12655588" y="2477884"/>
                  </a:lnTo>
                  <a:lnTo>
                    <a:pt x="12657138" y="2485542"/>
                  </a:lnTo>
                  <a:lnTo>
                    <a:pt x="12661354" y="2491778"/>
                  </a:lnTo>
                  <a:lnTo>
                    <a:pt x="12667602" y="2495994"/>
                  </a:lnTo>
                  <a:lnTo>
                    <a:pt x="12675248" y="2497531"/>
                  </a:lnTo>
                  <a:lnTo>
                    <a:pt x="12682893" y="2495994"/>
                  </a:lnTo>
                  <a:lnTo>
                    <a:pt x="12689142" y="2491778"/>
                  </a:lnTo>
                  <a:lnTo>
                    <a:pt x="12693345" y="2485542"/>
                  </a:lnTo>
                  <a:lnTo>
                    <a:pt x="12694895" y="2477884"/>
                  </a:lnTo>
                  <a:close/>
                </a:path>
                <a:path w="14841219" h="10718800" extrusionOk="0">
                  <a:moveTo>
                    <a:pt x="12694895" y="2377795"/>
                  </a:moveTo>
                  <a:lnTo>
                    <a:pt x="12693345" y="2370150"/>
                  </a:lnTo>
                  <a:lnTo>
                    <a:pt x="12689142" y="2363901"/>
                  </a:lnTo>
                  <a:lnTo>
                    <a:pt x="12682893" y="2359698"/>
                  </a:lnTo>
                  <a:lnTo>
                    <a:pt x="12675248" y="2358148"/>
                  </a:lnTo>
                  <a:lnTo>
                    <a:pt x="12667602" y="2359698"/>
                  </a:lnTo>
                  <a:lnTo>
                    <a:pt x="12661354" y="2363901"/>
                  </a:lnTo>
                  <a:lnTo>
                    <a:pt x="12657138" y="2370150"/>
                  </a:lnTo>
                  <a:lnTo>
                    <a:pt x="12655588" y="2377795"/>
                  </a:lnTo>
                  <a:lnTo>
                    <a:pt x="12657138" y="2385441"/>
                  </a:lnTo>
                  <a:lnTo>
                    <a:pt x="12661354" y="2391676"/>
                  </a:lnTo>
                  <a:lnTo>
                    <a:pt x="12667602" y="2395893"/>
                  </a:lnTo>
                  <a:lnTo>
                    <a:pt x="12675248" y="2397429"/>
                  </a:lnTo>
                  <a:lnTo>
                    <a:pt x="12682893" y="2395893"/>
                  </a:lnTo>
                  <a:lnTo>
                    <a:pt x="12689142" y="2391676"/>
                  </a:lnTo>
                  <a:lnTo>
                    <a:pt x="12693345" y="2385441"/>
                  </a:lnTo>
                  <a:lnTo>
                    <a:pt x="12694895" y="2377795"/>
                  </a:lnTo>
                  <a:close/>
                </a:path>
                <a:path w="14841219" h="10718800" extrusionOk="0">
                  <a:moveTo>
                    <a:pt x="12694895" y="2277694"/>
                  </a:moveTo>
                  <a:lnTo>
                    <a:pt x="12693345" y="2270048"/>
                  </a:lnTo>
                  <a:lnTo>
                    <a:pt x="12689142" y="2263800"/>
                  </a:lnTo>
                  <a:lnTo>
                    <a:pt x="12682893" y="2259584"/>
                  </a:lnTo>
                  <a:lnTo>
                    <a:pt x="12675248" y="2258047"/>
                  </a:lnTo>
                  <a:lnTo>
                    <a:pt x="12667602" y="2259584"/>
                  </a:lnTo>
                  <a:lnTo>
                    <a:pt x="12661354" y="2263800"/>
                  </a:lnTo>
                  <a:lnTo>
                    <a:pt x="12657138" y="2270048"/>
                  </a:lnTo>
                  <a:lnTo>
                    <a:pt x="12655588" y="2277694"/>
                  </a:lnTo>
                  <a:lnTo>
                    <a:pt x="12657138" y="2285339"/>
                  </a:lnTo>
                  <a:lnTo>
                    <a:pt x="12661354" y="2291588"/>
                  </a:lnTo>
                  <a:lnTo>
                    <a:pt x="12667602" y="2295791"/>
                  </a:lnTo>
                  <a:lnTo>
                    <a:pt x="12675248" y="2297341"/>
                  </a:lnTo>
                  <a:lnTo>
                    <a:pt x="12682893" y="2295791"/>
                  </a:lnTo>
                  <a:lnTo>
                    <a:pt x="12689142" y="2291588"/>
                  </a:lnTo>
                  <a:lnTo>
                    <a:pt x="12693345" y="2285339"/>
                  </a:lnTo>
                  <a:lnTo>
                    <a:pt x="12694895" y="2277694"/>
                  </a:lnTo>
                  <a:close/>
                </a:path>
                <a:path w="14841219" h="10718800" extrusionOk="0">
                  <a:moveTo>
                    <a:pt x="12694895" y="2177592"/>
                  </a:moveTo>
                  <a:lnTo>
                    <a:pt x="12693345" y="2169960"/>
                  </a:lnTo>
                  <a:lnTo>
                    <a:pt x="12689142" y="2163711"/>
                  </a:lnTo>
                  <a:lnTo>
                    <a:pt x="12682893" y="2159495"/>
                  </a:lnTo>
                  <a:lnTo>
                    <a:pt x="12675248" y="2157946"/>
                  </a:lnTo>
                  <a:lnTo>
                    <a:pt x="12667602" y="2159495"/>
                  </a:lnTo>
                  <a:lnTo>
                    <a:pt x="12661354" y="2163711"/>
                  </a:lnTo>
                  <a:lnTo>
                    <a:pt x="12657138" y="2169960"/>
                  </a:lnTo>
                  <a:lnTo>
                    <a:pt x="12655588" y="2177592"/>
                  </a:lnTo>
                  <a:lnTo>
                    <a:pt x="12657138" y="2185251"/>
                  </a:lnTo>
                  <a:lnTo>
                    <a:pt x="12661354" y="2191499"/>
                  </a:lnTo>
                  <a:lnTo>
                    <a:pt x="12667602" y="2195703"/>
                  </a:lnTo>
                  <a:lnTo>
                    <a:pt x="12675248" y="2197252"/>
                  </a:lnTo>
                  <a:lnTo>
                    <a:pt x="12682893" y="2195703"/>
                  </a:lnTo>
                  <a:lnTo>
                    <a:pt x="12689142" y="2191499"/>
                  </a:lnTo>
                  <a:lnTo>
                    <a:pt x="12693345" y="2185251"/>
                  </a:lnTo>
                  <a:lnTo>
                    <a:pt x="12694895" y="2177592"/>
                  </a:lnTo>
                  <a:close/>
                </a:path>
                <a:path w="14841219" h="10718800" extrusionOk="0">
                  <a:moveTo>
                    <a:pt x="12694895" y="2077516"/>
                  </a:moveTo>
                  <a:lnTo>
                    <a:pt x="12693345" y="2069858"/>
                  </a:lnTo>
                  <a:lnTo>
                    <a:pt x="12689142" y="2063623"/>
                  </a:lnTo>
                  <a:lnTo>
                    <a:pt x="12682893" y="2059406"/>
                  </a:lnTo>
                  <a:lnTo>
                    <a:pt x="12675248" y="2057857"/>
                  </a:lnTo>
                  <a:lnTo>
                    <a:pt x="12667602" y="2059406"/>
                  </a:lnTo>
                  <a:lnTo>
                    <a:pt x="12661354" y="2063623"/>
                  </a:lnTo>
                  <a:lnTo>
                    <a:pt x="12657138" y="2069858"/>
                  </a:lnTo>
                  <a:lnTo>
                    <a:pt x="12655588" y="2077516"/>
                  </a:lnTo>
                  <a:lnTo>
                    <a:pt x="12657138" y="2085149"/>
                  </a:lnTo>
                  <a:lnTo>
                    <a:pt x="12661354" y="2091397"/>
                  </a:lnTo>
                  <a:lnTo>
                    <a:pt x="12667602" y="2095614"/>
                  </a:lnTo>
                  <a:lnTo>
                    <a:pt x="12675248" y="2097151"/>
                  </a:lnTo>
                  <a:lnTo>
                    <a:pt x="12682893" y="2095614"/>
                  </a:lnTo>
                  <a:lnTo>
                    <a:pt x="12689142" y="2091397"/>
                  </a:lnTo>
                  <a:lnTo>
                    <a:pt x="12693345" y="2085149"/>
                  </a:lnTo>
                  <a:lnTo>
                    <a:pt x="12694895" y="2077516"/>
                  </a:lnTo>
                  <a:close/>
                </a:path>
                <a:path w="14841219" h="10718800" extrusionOk="0">
                  <a:moveTo>
                    <a:pt x="12694895" y="1977402"/>
                  </a:moveTo>
                  <a:lnTo>
                    <a:pt x="12693345" y="1969757"/>
                  </a:lnTo>
                  <a:lnTo>
                    <a:pt x="12689142" y="1963508"/>
                  </a:lnTo>
                  <a:lnTo>
                    <a:pt x="12682893" y="1959305"/>
                  </a:lnTo>
                  <a:lnTo>
                    <a:pt x="12675248" y="1957755"/>
                  </a:lnTo>
                  <a:lnTo>
                    <a:pt x="12667602" y="1959305"/>
                  </a:lnTo>
                  <a:lnTo>
                    <a:pt x="12661354" y="1963508"/>
                  </a:lnTo>
                  <a:lnTo>
                    <a:pt x="12657138" y="1969757"/>
                  </a:lnTo>
                  <a:lnTo>
                    <a:pt x="12655588" y="1977402"/>
                  </a:lnTo>
                  <a:lnTo>
                    <a:pt x="12657138" y="1985060"/>
                  </a:lnTo>
                  <a:lnTo>
                    <a:pt x="12661354" y="1991296"/>
                  </a:lnTo>
                  <a:lnTo>
                    <a:pt x="12667602" y="1995512"/>
                  </a:lnTo>
                  <a:lnTo>
                    <a:pt x="12675248" y="1997049"/>
                  </a:lnTo>
                  <a:lnTo>
                    <a:pt x="12682893" y="1995512"/>
                  </a:lnTo>
                  <a:lnTo>
                    <a:pt x="12689142" y="1991296"/>
                  </a:lnTo>
                  <a:lnTo>
                    <a:pt x="12693345" y="1985060"/>
                  </a:lnTo>
                  <a:lnTo>
                    <a:pt x="12694895" y="1977402"/>
                  </a:lnTo>
                  <a:close/>
                </a:path>
                <a:path w="14841219" h="10718800" extrusionOk="0">
                  <a:moveTo>
                    <a:pt x="12694895" y="1877301"/>
                  </a:moveTo>
                  <a:lnTo>
                    <a:pt x="12693345" y="1869655"/>
                  </a:lnTo>
                  <a:lnTo>
                    <a:pt x="12689142" y="1863420"/>
                  </a:lnTo>
                  <a:lnTo>
                    <a:pt x="12682893" y="1859203"/>
                  </a:lnTo>
                  <a:lnTo>
                    <a:pt x="12675248" y="1857654"/>
                  </a:lnTo>
                  <a:lnTo>
                    <a:pt x="12667602" y="1859203"/>
                  </a:lnTo>
                  <a:lnTo>
                    <a:pt x="12661354" y="1863420"/>
                  </a:lnTo>
                  <a:lnTo>
                    <a:pt x="12657138" y="1869655"/>
                  </a:lnTo>
                  <a:lnTo>
                    <a:pt x="12655588" y="1877301"/>
                  </a:lnTo>
                  <a:lnTo>
                    <a:pt x="12657138" y="1884959"/>
                  </a:lnTo>
                  <a:lnTo>
                    <a:pt x="12661354" y="1891207"/>
                  </a:lnTo>
                  <a:lnTo>
                    <a:pt x="12667602" y="1895411"/>
                  </a:lnTo>
                  <a:lnTo>
                    <a:pt x="12675248" y="1896960"/>
                  </a:lnTo>
                  <a:lnTo>
                    <a:pt x="12682893" y="1895411"/>
                  </a:lnTo>
                  <a:lnTo>
                    <a:pt x="12689142" y="1891207"/>
                  </a:lnTo>
                  <a:lnTo>
                    <a:pt x="12693345" y="1884959"/>
                  </a:lnTo>
                  <a:lnTo>
                    <a:pt x="12694895" y="1877301"/>
                  </a:lnTo>
                  <a:close/>
                </a:path>
                <a:path w="14841219" h="10718800" extrusionOk="0">
                  <a:moveTo>
                    <a:pt x="12694895" y="1777212"/>
                  </a:moveTo>
                  <a:lnTo>
                    <a:pt x="12693345" y="1769567"/>
                  </a:lnTo>
                  <a:lnTo>
                    <a:pt x="12689142" y="1763318"/>
                  </a:lnTo>
                  <a:lnTo>
                    <a:pt x="12682893" y="1759102"/>
                  </a:lnTo>
                  <a:lnTo>
                    <a:pt x="12675248" y="1757565"/>
                  </a:lnTo>
                  <a:lnTo>
                    <a:pt x="12667602" y="1759102"/>
                  </a:lnTo>
                  <a:lnTo>
                    <a:pt x="12661354" y="1763318"/>
                  </a:lnTo>
                  <a:lnTo>
                    <a:pt x="12657138" y="1769567"/>
                  </a:lnTo>
                  <a:lnTo>
                    <a:pt x="12655588" y="1777212"/>
                  </a:lnTo>
                  <a:lnTo>
                    <a:pt x="12657138" y="1784870"/>
                  </a:lnTo>
                  <a:lnTo>
                    <a:pt x="12661354" y="1791106"/>
                  </a:lnTo>
                  <a:lnTo>
                    <a:pt x="12667602" y="1795322"/>
                  </a:lnTo>
                  <a:lnTo>
                    <a:pt x="12675248" y="1796872"/>
                  </a:lnTo>
                  <a:lnTo>
                    <a:pt x="12682893" y="1795322"/>
                  </a:lnTo>
                  <a:lnTo>
                    <a:pt x="12689142" y="1791106"/>
                  </a:lnTo>
                  <a:lnTo>
                    <a:pt x="12693345" y="1784870"/>
                  </a:lnTo>
                  <a:lnTo>
                    <a:pt x="12694895" y="1777212"/>
                  </a:lnTo>
                  <a:close/>
                </a:path>
                <a:path w="14841219" h="10718800" extrusionOk="0">
                  <a:moveTo>
                    <a:pt x="12694895" y="1677123"/>
                  </a:moveTo>
                  <a:lnTo>
                    <a:pt x="12693345" y="1669478"/>
                  </a:lnTo>
                  <a:lnTo>
                    <a:pt x="12689142" y="1663230"/>
                  </a:lnTo>
                  <a:lnTo>
                    <a:pt x="12682893" y="1659026"/>
                  </a:lnTo>
                  <a:lnTo>
                    <a:pt x="12675248" y="1657477"/>
                  </a:lnTo>
                  <a:lnTo>
                    <a:pt x="12667602" y="1659026"/>
                  </a:lnTo>
                  <a:lnTo>
                    <a:pt x="12661354" y="1663230"/>
                  </a:lnTo>
                  <a:lnTo>
                    <a:pt x="12657138" y="1669478"/>
                  </a:lnTo>
                  <a:lnTo>
                    <a:pt x="12655588" y="1677123"/>
                  </a:lnTo>
                  <a:lnTo>
                    <a:pt x="12657138" y="1684769"/>
                  </a:lnTo>
                  <a:lnTo>
                    <a:pt x="12661354" y="1691017"/>
                  </a:lnTo>
                  <a:lnTo>
                    <a:pt x="12667602" y="1695221"/>
                  </a:lnTo>
                  <a:lnTo>
                    <a:pt x="12675248" y="1696770"/>
                  </a:lnTo>
                  <a:lnTo>
                    <a:pt x="12682893" y="1695221"/>
                  </a:lnTo>
                  <a:lnTo>
                    <a:pt x="12689142" y="1691017"/>
                  </a:lnTo>
                  <a:lnTo>
                    <a:pt x="12693345" y="1684769"/>
                  </a:lnTo>
                  <a:lnTo>
                    <a:pt x="12694895" y="1677123"/>
                  </a:lnTo>
                  <a:close/>
                </a:path>
                <a:path w="14841219" h="10718800" extrusionOk="0">
                  <a:moveTo>
                    <a:pt x="12694895" y="1577022"/>
                  </a:moveTo>
                  <a:lnTo>
                    <a:pt x="12693345" y="1569377"/>
                  </a:lnTo>
                  <a:lnTo>
                    <a:pt x="12689142" y="1563141"/>
                  </a:lnTo>
                  <a:lnTo>
                    <a:pt x="12682893" y="1558925"/>
                  </a:lnTo>
                  <a:lnTo>
                    <a:pt x="12675248" y="1557388"/>
                  </a:lnTo>
                  <a:lnTo>
                    <a:pt x="12667602" y="1558925"/>
                  </a:lnTo>
                  <a:lnTo>
                    <a:pt x="12661354" y="1563141"/>
                  </a:lnTo>
                  <a:lnTo>
                    <a:pt x="12657150" y="1569377"/>
                  </a:lnTo>
                  <a:lnTo>
                    <a:pt x="12655601" y="1577022"/>
                  </a:lnTo>
                  <a:lnTo>
                    <a:pt x="12657150" y="1584667"/>
                  </a:lnTo>
                  <a:lnTo>
                    <a:pt x="12661354" y="1590929"/>
                  </a:lnTo>
                  <a:lnTo>
                    <a:pt x="12667602" y="1595145"/>
                  </a:lnTo>
                  <a:lnTo>
                    <a:pt x="12675248" y="1596682"/>
                  </a:lnTo>
                  <a:lnTo>
                    <a:pt x="12682893" y="1595145"/>
                  </a:lnTo>
                  <a:lnTo>
                    <a:pt x="12689142" y="1590929"/>
                  </a:lnTo>
                  <a:lnTo>
                    <a:pt x="12693345" y="1584667"/>
                  </a:lnTo>
                  <a:lnTo>
                    <a:pt x="12694895" y="1577022"/>
                  </a:lnTo>
                  <a:close/>
                </a:path>
                <a:path w="14841219" h="10718800" extrusionOk="0">
                  <a:moveTo>
                    <a:pt x="12694895" y="1476933"/>
                  </a:moveTo>
                  <a:lnTo>
                    <a:pt x="12693345" y="1469288"/>
                  </a:lnTo>
                  <a:lnTo>
                    <a:pt x="12689142" y="1463040"/>
                  </a:lnTo>
                  <a:lnTo>
                    <a:pt x="12682893" y="1458836"/>
                  </a:lnTo>
                  <a:lnTo>
                    <a:pt x="12675248" y="1457286"/>
                  </a:lnTo>
                  <a:lnTo>
                    <a:pt x="12667602" y="1458836"/>
                  </a:lnTo>
                  <a:lnTo>
                    <a:pt x="12661354" y="1463040"/>
                  </a:lnTo>
                  <a:lnTo>
                    <a:pt x="12657150" y="1469288"/>
                  </a:lnTo>
                  <a:lnTo>
                    <a:pt x="12655601" y="1476933"/>
                  </a:lnTo>
                  <a:lnTo>
                    <a:pt x="12657150" y="1484579"/>
                  </a:lnTo>
                  <a:lnTo>
                    <a:pt x="12661354" y="1490827"/>
                  </a:lnTo>
                  <a:lnTo>
                    <a:pt x="12667602" y="1495044"/>
                  </a:lnTo>
                  <a:lnTo>
                    <a:pt x="12675248" y="1496580"/>
                  </a:lnTo>
                  <a:lnTo>
                    <a:pt x="12682893" y="1495044"/>
                  </a:lnTo>
                  <a:lnTo>
                    <a:pt x="12689142" y="1490827"/>
                  </a:lnTo>
                  <a:lnTo>
                    <a:pt x="12693345" y="1484579"/>
                  </a:lnTo>
                  <a:lnTo>
                    <a:pt x="12694895" y="1476933"/>
                  </a:lnTo>
                  <a:close/>
                </a:path>
                <a:path w="14841219" h="10718800" extrusionOk="0">
                  <a:moveTo>
                    <a:pt x="12694895" y="1376832"/>
                  </a:moveTo>
                  <a:lnTo>
                    <a:pt x="12693345" y="1369187"/>
                  </a:lnTo>
                  <a:lnTo>
                    <a:pt x="12689142" y="1362938"/>
                  </a:lnTo>
                  <a:lnTo>
                    <a:pt x="12682893" y="1358734"/>
                  </a:lnTo>
                  <a:lnTo>
                    <a:pt x="12675248" y="1357185"/>
                  </a:lnTo>
                  <a:lnTo>
                    <a:pt x="12667602" y="1358734"/>
                  </a:lnTo>
                  <a:lnTo>
                    <a:pt x="12661354" y="1362938"/>
                  </a:lnTo>
                  <a:lnTo>
                    <a:pt x="12657150" y="1369187"/>
                  </a:lnTo>
                  <a:lnTo>
                    <a:pt x="12655601" y="1376832"/>
                  </a:lnTo>
                  <a:lnTo>
                    <a:pt x="12657150" y="1384490"/>
                  </a:lnTo>
                  <a:lnTo>
                    <a:pt x="12661354" y="1390726"/>
                  </a:lnTo>
                  <a:lnTo>
                    <a:pt x="12667602" y="1394942"/>
                  </a:lnTo>
                  <a:lnTo>
                    <a:pt x="12675248" y="1396492"/>
                  </a:lnTo>
                  <a:lnTo>
                    <a:pt x="12682893" y="1394942"/>
                  </a:lnTo>
                  <a:lnTo>
                    <a:pt x="12689142" y="1390726"/>
                  </a:lnTo>
                  <a:lnTo>
                    <a:pt x="12693345" y="1384490"/>
                  </a:lnTo>
                  <a:lnTo>
                    <a:pt x="12694895" y="1376832"/>
                  </a:lnTo>
                  <a:close/>
                </a:path>
                <a:path w="14841219" h="10718800" extrusionOk="0">
                  <a:moveTo>
                    <a:pt x="12694895" y="1276743"/>
                  </a:moveTo>
                  <a:lnTo>
                    <a:pt x="12693345" y="1269098"/>
                  </a:lnTo>
                  <a:lnTo>
                    <a:pt x="12689142" y="1262849"/>
                  </a:lnTo>
                  <a:lnTo>
                    <a:pt x="12682893" y="1258633"/>
                  </a:lnTo>
                  <a:lnTo>
                    <a:pt x="12675248" y="1257096"/>
                  </a:lnTo>
                  <a:lnTo>
                    <a:pt x="12667602" y="1258633"/>
                  </a:lnTo>
                  <a:lnTo>
                    <a:pt x="12661354" y="1262849"/>
                  </a:lnTo>
                  <a:lnTo>
                    <a:pt x="12657150" y="1269098"/>
                  </a:lnTo>
                  <a:lnTo>
                    <a:pt x="12655601" y="1276743"/>
                  </a:lnTo>
                  <a:lnTo>
                    <a:pt x="12657150" y="1284389"/>
                  </a:lnTo>
                  <a:lnTo>
                    <a:pt x="12661354" y="1290637"/>
                  </a:lnTo>
                  <a:lnTo>
                    <a:pt x="12667602" y="1294841"/>
                  </a:lnTo>
                  <a:lnTo>
                    <a:pt x="12675248" y="1296390"/>
                  </a:lnTo>
                  <a:lnTo>
                    <a:pt x="12682893" y="1294841"/>
                  </a:lnTo>
                  <a:lnTo>
                    <a:pt x="12689142" y="1290637"/>
                  </a:lnTo>
                  <a:lnTo>
                    <a:pt x="12693345" y="1284389"/>
                  </a:lnTo>
                  <a:lnTo>
                    <a:pt x="12694895" y="1276743"/>
                  </a:lnTo>
                  <a:close/>
                </a:path>
                <a:path w="14841219" h="10718800" extrusionOk="0">
                  <a:moveTo>
                    <a:pt x="12694895" y="1176642"/>
                  </a:moveTo>
                  <a:lnTo>
                    <a:pt x="12693345" y="1168996"/>
                  </a:lnTo>
                  <a:lnTo>
                    <a:pt x="12689142" y="1162761"/>
                  </a:lnTo>
                  <a:lnTo>
                    <a:pt x="12682893" y="1158544"/>
                  </a:lnTo>
                  <a:lnTo>
                    <a:pt x="12675248" y="1157008"/>
                  </a:lnTo>
                  <a:lnTo>
                    <a:pt x="12667602" y="1158544"/>
                  </a:lnTo>
                  <a:lnTo>
                    <a:pt x="12661354" y="1162761"/>
                  </a:lnTo>
                  <a:lnTo>
                    <a:pt x="12657150" y="1168996"/>
                  </a:lnTo>
                  <a:lnTo>
                    <a:pt x="12655601" y="1176642"/>
                  </a:lnTo>
                  <a:lnTo>
                    <a:pt x="12657150" y="1184300"/>
                  </a:lnTo>
                  <a:lnTo>
                    <a:pt x="12661354" y="1190536"/>
                  </a:lnTo>
                  <a:lnTo>
                    <a:pt x="12667602" y="1194752"/>
                  </a:lnTo>
                  <a:lnTo>
                    <a:pt x="12675248" y="1196301"/>
                  </a:lnTo>
                  <a:lnTo>
                    <a:pt x="12682893" y="1194752"/>
                  </a:lnTo>
                  <a:lnTo>
                    <a:pt x="12689142" y="1190536"/>
                  </a:lnTo>
                  <a:lnTo>
                    <a:pt x="12693345" y="1184300"/>
                  </a:lnTo>
                  <a:lnTo>
                    <a:pt x="12694895" y="1176642"/>
                  </a:lnTo>
                  <a:close/>
                </a:path>
                <a:path w="14841219" h="10718800" extrusionOk="0">
                  <a:moveTo>
                    <a:pt x="12694895" y="876350"/>
                  </a:moveTo>
                  <a:lnTo>
                    <a:pt x="12693345" y="868705"/>
                  </a:lnTo>
                  <a:lnTo>
                    <a:pt x="12689142" y="862457"/>
                  </a:lnTo>
                  <a:lnTo>
                    <a:pt x="12682893" y="858253"/>
                  </a:lnTo>
                  <a:lnTo>
                    <a:pt x="12675248" y="856703"/>
                  </a:lnTo>
                  <a:lnTo>
                    <a:pt x="12667602" y="858253"/>
                  </a:lnTo>
                  <a:lnTo>
                    <a:pt x="12661354" y="862457"/>
                  </a:lnTo>
                  <a:lnTo>
                    <a:pt x="12657138" y="868705"/>
                  </a:lnTo>
                  <a:lnTo>
                    <a:pt x="12655588" y="876350"/>
                  </a:lnTo>
                  <a:lnTo>
                    <a:pt x="12657138" y="883996"/>
                  </a:lnTo>
                  <a:lnTo>
                    <a:pt x="12661354" y="890244"/>
                  </a:lnTo>
                  <a:lnTo>
                    <a:pt x="12667602" y="894461"/>
                  </a:lnTo>
                  <a:lnTo>
                    <a:pt x="12675248" y="895997"/>
                  </a:lnTo>
                  <a:lnTo>
                    <a:pt x="12682893" y="894461"/>
                  </a:lnTo>
                  <a:lnTo>
                    <a:pt x="12689142" y="890244"/>
                  </a:lnTo>
                  <a:lnTo>
                    <a:pt x="12693345" y="883996"/>
                  </a:lnTo>
                  <a:lnTo>
                    <a:pt x="12694895" y="876350"/>
                  </a:lnTo>
                  <a:close/>
                </a:path>
                <a:path w="14841219" h="10718800" extrusionOk="0">
                  <a:moveTo>
                    <a:pt x="12694895" y="776249"/>
                  </a:moveTo>
                  <a:lnTo>
                    <a:pt x="12693345" y="768604"/>
                  </a:lnTo>
                  <a:lnTo>
                    <a:pt x="12689142" y="762368"/>
                  </a:lnTo>
                  <a:lnTo>
                    <a:pt x="12682893" y="758151"/>
                  </a:lnTo>
                  <a:lnTo>
                    <a:pt x="12675248" y="756615"/>
                  </a:lnTo>
                  <a:lnTo>
                    <a:pt x="12667602" y="758151"/>
                  </a:lnTo>
                  <a:lnTo>
                    <a:pt x="12661354" y="762368"/>
                  </a:lnTo>
                  <a:lnTo>
                    <a:pt x="12657138" y="768604"/>
                  </a:lnTo>
                  <a:lnTo>
                    <a:pt x="12655588" y="776249"/>
                  </a:lnTo>
                  <a:lnTo>
                    <a:pt x="12657138" y="783907"/>
                  </a:lnTo>
                  <a:lnTo>
                    <a:pt x="12661354" y="790155"/>
                  </a:lnTo>
                  <a:lnTo>
                    <a:pt x="12667602" y="794359"/>
                  </a:lnTo>
                  <a:lnTo>
                    <a:pt x="12675248" y="795909"/>
                  </a:lnTo>
                  <a:lnTo>
                    <a:pt x="12682893" y="794359"/>
                  </a:lnTo>
                  <a:lnTo>
                    <a:pt x="12689142" y="790155"/>
                  </a:lnTo>
                  <a:lnTo>
                    <a:pt x="12693345" y="783907"/>
                  </a:lnTo>
                  <a:lnTo>
                    <a:pt x="12694895" y="776249"/>
                  </a:lnTo>
                  <a:close/>
                </a:path>
                <a:path w="14841219" h="10718800" extrusionOk="0">
                  <a:moveTo>
                    <a:pt x="12694895" y="676160"/>
                  </a:moveTo>
                  <a:lnTo>
                    <a:pt x="12693345" y="668515"/>
                  </a:lnTo>
                  <a:lnTo>
                    <a:pt x="12689142" y="662266"/>
                  </a:lnTo>
                  <a:lnTo>
                    <a:pt x="12682893" y="658050"/>
                  </a:lnTo>
                  <a:lnTo>
                    <a:pt x="12675248" y="656513"/>
                  </a:lnTo>
                  <a:lnTo>
                    <a:pt x="12667602" y="658050"/>
                  </a:lnTo>
                  <a:lnTo>
                    <a:pt x="12661354" y="662266"/>
                  </a:lnTo>
                  <a:lnTo>
                    <a:pt x="12657138" y="668515"/>
                  </a:lnTo>
                  <a:lnTo>
                    <a:pt x="12655588" y="676160"/>
                  </a:lnTo>
                  <a:lnTo>
                    <a:pt x="12657138" y="683806"/>
                  </a:lnTo>
                  <a:lnTo>
                    <a:pt x="12661354" y="690054"/>
                  </a:lnTo>
                  <a:lnTo>
                    <a:pt x="12667602" y="694270"/>
                  </a:lnTo>
                  <a:lnTo>
                    <a:pt x="12675248" y="695807"/>
                  </a:lnTo>
                  <a:lnTo>
                    <a:pt x="12682893" y="694270"/>
                  </a:lnTo>
                  <a:lnTo>
                    <a:pt x="12689142" y="690054"/>
                  </a:lnTo>
                  <a:lnTo>
                    <a:pt x="12693345" y="683806"/>
                  </a:lnTo>
                  <a:lnTo>
                    <a:pt x="12694895" y="676160"/>
                  </a:lnTo>
                  <a:close/>
                </a:path>
                <a:path w="14841219" h="10718800" extrusionOk="0">
                  <a:moveTo>
                    <a:pt x="12694895" y="576072"/>
                  </a:moveTo>
                  <a:lnTo>
                    <a:pt x="12693345" y="568413"/>
                  </a:lnTo>
                  <a:lnTo>
                    <a:pt x="12689142" y="562178"/>
                  </a:lnTo>
                  <a:lnTo>
                    <a:pt x="12682893" y="557961"/>
                  </a:lnTo>
                  <a:lnTo>
                    <a:pt x="12675248" y="556412"/>
                  </a:lnTo>
                  <a:lnTo>
                    <a:pt x="12667602" y="557961"/>
                  </a:lnTo>
                  <a:lnTo>
                    <a:pt x="12661354" y="562178"/>
                  </a:lnTo>
                  <a:lnTo>
                    <a:pt x="12657138" y="568413"/>
                  </a:lnTo>
                  <a:lnTo>
                    <a:pt x="12655588" y="576072"/>
                  </a:lnTo>
                  <a:lnTo>
                    <a:pt x="12657138" y="583717"/>
                  </a:lnTo>
                  <a:lnTo>
                    <a:pt x="12661354" y="589953"/>
                  </a:lnTo>
                  <a:lnTo>
                    <a:pt x="12667602" y="594156"/>
                  </a:lnTo>
                  <a:lnTo>
                    <a:pt x="12675248" y="595706"/>
                  </a:lnTo>
                  <a:lnTo>
                    <a:pt x="12682893" y="594156"/>
                  </a:lnTo>
                  <a:lnTo>
                    <a:pt x="12689142" y="589953"/>
                  </a:lnTo>
                  <a:lnTo>
                    <a:pt x="12693345" y="583717"/>
                  </a:lnTo>
                  <a:lnTo>
                    <a:pt x="12694895" y="576072"/>
                  </a:lnTo>
                  <a:close/>
                </a:path>
                <a:path w="14841219" h="10718800" extrusionOk="0">
                  <a:moveTo>
                    <a:pt x="12694895" y="475957"/>
                  </a:moveTo>
                  <a:lnTo>
                    <a:pt x="12693345" y="468312"/>
                  </a:lnTo>
                  <a:lnTo>
                    <a:pt x="12689142" y="462076"/>
                  </a:lnTo>
                  <a:lnTo>
                    <a:pt x="12682893" y="457860"/>
                  </a:lnTo>
                  <a:lnTo>
                    <a:pt x="12675248" y="456323"/>
                  </a:lnTo>
                  <a:lnTo>
                    <a:pt x="12667602" y="457860"/>
                  </a:lnTo>
                  <a:lnTo>
                    <a:pt x="12661354" y="462076"/>
                  </a:lnTo>
                  <a:lnTo>
                    <a:pt x="12657138" y="468312"/>
                  </a:lnTo>
                  <a:lnTo>
                    <a:pt x="12655588" y="475957"/>
                  </a:lnTo>
                  <a:lnTo>
                    <a:pt x="12657138" y="483616"/>
                  </a:lnTo>
                  <a:lnTo>
                    <a:pt x="12661354" y="489851"/>
                  </a:lnTo>
                  <a:lnTo>
                    <a:pt x="12667602" y="494068"/>
                  </a:lnTo>
                  <a:lnTo>
                    <a:pt x="12675248" y="495604"/>
                  </a:lnTo>
                  <a:lnTo>
                    <a:pt x="12682893" y="494068"/>
                  </a:lnTo>
                  <a:lnTo>
                    <a:pt x="12689142" y="489851"/>
                  </a:lnTo>
                  <a:lnTo>
                    <a:pt x="12693345" y="483616"/>
                  </a:lnTo>
                  <a:lnTo>
                    <a:pt x="12694895" y="475957"/>
                  </a:lnTo>
                  <a:close/>
                </a:path>
                <a:path w="14841219" h="10718800" extrusionOk="0">
                  <a:moveTo>
                    <a:pt x="12694895" y="375869"/>
                  </a:moveTo>
                  <a:lnTo>
                    <a:pt x="12693345" y="368223"/>
                  </a:lnTo>
                  <a:lnTo>
                    <a:pt x="12689142" y="361975"/>
                  </a:lnTo>
                  <a:lnTo>
                    <a:pt x="12682893" y="357759"/>
                  </a:lnTo>
                  <a:lnTo>
                    <a:pt x="12675248" y="356209"/>
                  </a:lnTo>
                  <a:lnTo>
                    <a:pt x="12667602" y="357759"/>
                  </a:lnTo>
                  <a:lnTo>
                    <a:pt x="12661354" y="361975"/>
                  </a:lnTo>
                  <a:lnTo>
                    <a:pt x="12657138" y="368223"/>
                  </a:lnTo>
                  <a:lnTo>
                    <a:pt x="12655588" y="375869"/>
                  </a:lnTo>
                  <a:lnTo>
                    <a:pt x="12657138" y="383514"/>
                  </a:lnTo>
                  <a:lnTo>
                    <a:pt x="12661354" y="389763"/>
                  </a:lnTo>
                  <a:lnTo>
                    <a:pt x="12667602" y="393966"/>
                  </a:lnTo>
                  <a:lnTo>
                    <a:pt x="12675248" y="395516"/>
                  </a:lnTo>
                  <a:lnTo>
                    <a:pt x="12682893" y="393966"/>
                  </a:lnTo>
                  <a:lnTo>
                    <a:pt x="12689142" y="389763"/>
                  </a:lnTo>
                  <a:lnTo>
                    <a:pt x="12693345" y="383514"/>
                  </a:lnTo>
                  <a:lnTo>
                    <a:pt x="12694895" y="375869"/>
                  </a:lnTo>
                  <a:close/>
                </a:path>
                <a:path w="14841219" h="10718800" extrusionOk="0">
                  <a:moveTo>
                    <a:pt x="12694895" y="275767"/>
                  </a:moveTo>
                  <a:lnTo>
                    <a:pt x="12693345" y="268122"/>
                  </a:lnTo>
                  <a:lnTo>
                    <a:pt x="12689142" y="261886"/>
                  </a:lnTo>
                  <a:lnTo>
                    <a:pt x="12682893" y="257670"/>
                  </a:lnTo>
                  <a:lnTo>
                    <a:pt x="12675248" y="256133"/>
                  </a:lnTo>
                  <a:lnTo>
                    <a:pt x="12667602" y="257670"/>
                  </a:lnTo>
                  <a:lnTo>
                    <a:pt x="12661354" y="261886"/>
                  </a:lnTo>
                  <a:lnTo>
                    <a:pt x="12657138" y="268122"/>
                  </a:lnTo>
                  <a:lnTo>
                    <a:pt x="12655588" y="275767"/>
                  </a:lnTo>
                  <a:lnTo>
                    <a:pt x="12657138" y="283425"/>
                  </a:lnTo>
                  <a:lnTo>
                    <a:pt x="12661354" y="289674"/>
                  </a:lnTo>
                  <a:lnTo>
                    <a:pt x="12667602" y="293890"/>
                  </a:lnTo>
                  <a:lnTo>
                    <a:pt x="12675248" y="295427"/>
                  </a:lnTo>
                  <a:lnTo>
                    <a:pt x="12682893" y="293890"/>
                  </a:lnTo>
                  <a:lnTo>
                    <a:pt x="12689142" y="289674"/>
                  </a:lnTo>
                  <a:lnTo>
                    <a:pt x="12693345" y="283425"/>
                  </a:lnTo>
                  <a:lnTo>
                    <a:pt x="12694895" y="275767"/>
                  </a:lnTo>
                  <a:close/>
                </a:path>
                <a:path w="14841219" h="10718800" extrusionOk="0">
                  <a:moveTo>
                    <a:pt x="12694895" y="175679"/>
                  </a:moveTo>
                  <a:lnTo>
                    <a:pt x="12693345" y="168033"/>
                  </a:lnTo>
                  <a:lnTo>
                    <a:pt x="12689142" y="161785"/>
                  </a:lnTo>
                  <a:lnTo>
                    <a:pt x="12682893" y="157568"/>
                  </a:lnTo>
                  <a:lnTo>
                    <a:pt x="12675248" y="156032"/>
                  </a:lnTo>
                  <a:lnTo>
                    <a:pt x="12667602" y="157568"/>
                  </a:lnTo>
                  <a:lnTo>
                    <a:pt x="12661354" y="161785"/>
                  </a:lnTo>
                  <a:lnTo>
                    <a:pt x="12657138" y="168033"/>
                  </a:lnTo>
                  <a:lnTo>
                    <a:pt x="12655588" y="175679"/>
                  </a:lnTo>
                  <a:lnTo>
                    <a:pt x="12657138" y="183324"/>
                  </a:lnTo>
                  <a:lnTo>
                    <a:pt x="12661354" y="189572"/>
                  </a:lnTo>
                  <a:lnTo>
                    <a:pt x="12667602" y="193776"/>
                  </a:lnTo>
                  <a:lnTo>
                    <a:pt x="12675248" y="195326"/>
                  </a:lnTo>
                  <a:lnTo>
                    <a:pt x="12682893" y="193776"/>
                  </a:lnTo>
                  <a:lnTo>
                    <a:pt x="12689142" y="189572"/>
                  </a:lnTo>
                  <a:lnTo>
                    <a:pt x="12693345" y="183324"/>
                  </a:lnTo>
                  <a:lnTo>
                    <a:pt x="12694895" y="175679"/>
                  </a:lnTo>
                  <a:close/>
                </a:path>
                <a:path w="14841219" h="10718800" extrusionOk="0">
                  <a:moveTo>
                    <a:pt x="12694895" y="75590"/>
                  </a:moveTo>
                  <a:lnTo>
                    <a:pt x="12693345" y="67932"/>
                  </a:lnTo>
                  <a:lnTo>
                    <a:pt x="12689142" y="61683"/>
                  </a:lnTo>
                  <a:lnTo>
                    <a:pt x="12682893" y="57480"/>
                  </a:lnTo>
                  <a:lnTo>
                    <a:pt x="12675248" y="55943"/>
                  </a:lnTo>
                  <a:lnTo>
                    <a:pt x="12667602" y="57480"/>
                  </a:lnTo>
                  <a:lnTo>
                    <a:pt x="12661354" y="61683"/>
                  </a:lnTo>
                  <a:lnTo>
                    <a:pt x="12657138" y="67932"/>
                  </a:lnTo>
                  <a:lnTo>
                    <a:pt x="12655588" y="75590"/>
                  </a:lnTo>
                  <a:lnTo>
                    <a:pt x="12657138" y="83235"/>
                  </a:lnTo>
                  <a:lnTo>
                    <a:pt x="12661354" y="89484"/>
                  </a:lnTo>
                  <a:lnTo>
                    <a:pt x="12667602" y="93687"/>
                  </a:lnTo>
                  <a:lnTo>
                    <a:pt x="12675248" y="95237"/>
                  </a:lnTo>
                  <a:lnTo>
                    <a:pt x="12682893" y="93687"/>
                  </a:lnTo>
                  <a:lnTo>
                    <a:pt x="12689142" y="89484"/>
                  </a:lnTo>
                  <a:lnTo>
                    <a:pt x="12693345" y="83235"/>
                  </a:lnTo>
                  <a:lnTo>
                    <a:pt x="12694895" y="75590"/>
                  </a:lnTo>
                  <a:close/>
                </a:path>
                <a:path w="14841219" h="10718800" extrusionOk="0">
                  <a:moveTo>
                    <a:pt x="12768885" y="2623375"/>
                  </a:moveTo>
                  <a:lnTo>
                    <a:pt x="12767336" y="2615730"/>
                  </a:lnTo>
                  <a:lnTo>
                    <a:pt x="12763132" y="2609481"/>
                  </a:lnTo>
                  <a:lnTo>
                    <a:pt x="12756883" y="2605278"/>
                  </a:lnTo>
                  <a:lnTo>
                    <a:pt x="12749238" y="2603728"/>
                  </a:lnTo>
                  <a:lnTo>
                    <a:pt x="12741580" y="2605278"/>
                  </a:lnTo>
                  <a:lnTo>
                    <a:pt x="12735344" y="2609481"/>
                  </a:lnTo>
                  <a:lnTo>
                    <a:pt x="12731128" y="2615730"/>
                  </a:lnTo>
                  <a:lnTo>
                    <a:pt x="12729591" y="2623375"/>
                  </a:lnTo>
                  <a:lnTo>
                    <a:pt x="12731128" y="2631021"/>
                  </a:lnTo>
                  <a:lnTo>
                    <a:pt x="12735344" y="2637269"/>
                  </a:lnTo>
                  <a:lnTo>
                    <a:pt x="12741580" y="2641485"/>
                  </a:lnTo>
                  <a:lnTo>
                    <a:pt x="12749238" y="2643022"/>
                  </a:lnTo>
                  <a:lnTo>
                    <a:pt x="12756883" y="2641485"/>
                  </a:lnTo>
                  <a:lnTo>
                    <a:pt x="12763132" y="2637269"/>
                  </a:lnTo>
                  <a:lnTo>
                    <a:pt x="12767336" y="2631021"/>
                  </a:lnTo>
                  <a:lnTo>
                    <a:pt x="12768885" y="2623375"/>
                  </a:lnTo>
                  <a:close/>
                </a:path>
                <a:path w="14841219" h="10718800" extrusionOk="0">
                  <a:moveTo>
                    <a:pt x="12768885" y="2523274"/>
                  </a:moveTo>
                  <a:lnTo>
                    <a:pt x="12767336" y="2515628"/>
                  </a:lnTo>
                  <a:lnTo>
                    <a:pt x="12763132" y="2509393"/>
                  </a:lnTo>
                  <a:lnTo>
                    <a:pt x="12756883" y="2505176"/>
                  </a:lnTo>
                  <a:lnTo>
                    <a:pt x="12749238" y="2503627"/>
                  </a:lnTo>
                  <a:lnTo>
                    <a:pt x="12741580" y="2505176"/>
                  </a:lnTo>
                  <a:lnTo>
                    <a:pt x="12735344" y="2509393"/>
                  </a:lnTo>
                  <a:lnTo>
                    <a:pt x="12731128" y="2515628"/>
                  </a:lnTo>
                  <a:lnTo>
                    <a:pt x="12729591" y="2523274"/>
                  </a:lnTo>
                  <a:lnTo>
                    <a:pt x="12731128" y="2530919"/>
                  </a:lnTo>
                  <a:lnTo>
                    <a:pt x="12735344" y="2537168"/>
                  </a:lnTo>
                  <a:lnTo>
                    <a:pt x="12741580" y="2541384"/>
                  </a:lnTo>
                  <a:lnTo>
                    <a:pt x="12749238" y="2542921"/>
                  </a:lnTo>
                  <a:lnTo>
                    <a:pt x="12756883" y="2541384"/>
                  </a:lnTo>
                  <a:lnTo>
                    <a:pt x="12763132" y="2537168"/>
                  </a:lnTo>
                  <a:lnTo>
                    <a:pt x="12767336" y="2530919"/>
                  </a:lnTo>
                  <a:lnTo>
                    <a:pt x="12768885" y="2523274"/>
                  </a:lnTo>
                  <a:close/>
                </a:path>
                <a:path w="14841219" h="10718800" extrusionOk="0">
                  <a:moveTo>
                    <a:pt x="12768885" y="1021842"/>
                  </a:moveTo>
                  <a:lnTo>
                    <a:pt x="12767336" y="1014196"/>
                  </a:lnTo>
                  <a:lnTo>
                    <a:pt x="12763132" y="1007948"/>
                  </a:lnTo>
                  <a:lnTo>
                    <a:pt x="12756883" y="1003731"/>
                  </a:lnTo>
                  <a:lnTo>
                    <a:pt x="12749238" y="1002182"/>
                  </a:lnTo>
                  <a:lnTo>
                    <a:pt x="12741580" y="1003731"/>
                  </a:lnTo>
                  <a:lnTo>
                    <a:pt x="12735344" y="1007948"/>
                  </a:lnTo>
                  <a:lnTo>
                    <a:pt x="12731128" y="1014196"/>
                  </a:lnTo>
                  <a:lnTo>
                    <a:pt x="12729591" y="1021842"/>
                  </a:lnTo>
                  <a:lnTo>
                    <a:pt x="12731128" y="1029487"/>
                  </a:lnTo>
                  <a:lnTo>
                    <a:pt x="12735344" y="1035735"/>
                  </a:lnTo>
                  <a:lnTo>
                    <a:pt x="12741580" y="1039939"/>
                  </a:lnTo>
                  <a:lnTo>
                    <a:pt x="12749238" y="1041488"/>
                  </a:lnTo>
                  <a:lnTo>
                    <a:pt x="12756883" y="1039939"/>
                  </a:lnTo>
                  <a:lnTo>
                    <a:pt x="12763132" y="1035735"/>
                  </a:lnTo>
                  <a:lnTo>
                    <a:pt x="12767336" y="1029487"/>
                  </a:lnTo>
                  <a:lnTo>
                    <a:pt x="12768885" y="1021842"/>
                  </a:lnTo>
                  <a:close/>
                </a:path>
                <a:path w="14841219" h="10718800" extrusionOk="0">
                  <a:moveTo>
                    <a:pt x="12768885" y="921740"/>
                  </a:moveTo>
                  <a:lnTo>
                    <a:pt x="12767336" y="914095"/>
                  </a:lnTo>
                  <a:lnTo>
                    <a:pt x="12763132" y="907846"/>
                  </a:lnTo>
                  <a:lnTo>
                    <a:pt x="12756883" y="903630"/>
                  </a:lnTo>
                  <a:lnTo>
                    <a:pt x="12749238" y="902081"/>
                  </a:lnTo>
                  <a:lnTo>
                    <a:pt x="12741580" y="903630"/>
                  </a:lnTo>
                  <a:lnTo>
                    <a:pt x="12735344" y="907846"/>
                  </a:lnTo>
                  <a:lnTo>
                    <a:pt x="12731128" y="914095"/>
                  </a:lnTo>
                  <a:lnTo>
                    <a:pt x="12729591" y="921740"/>
                  </a:lnTo>
                  <a:lnTo>
                    <a:pt x="12731128" y="929386"/>
                  </a:lnTo>
                  <a:lnTo>
                    <a:pt x="12735344" y="935634"/>
                  </a:lnTo>
                  <a:lnTo>
                    <a:pt x="12741580" y="939850"/>
                  </a:lnTo>
                  <a:lnTo>
                    <a:pt x="12749238" y="941387"/>
                  </a:lnTo>
                  <a:lnTo>
                    <a:pt x="12756883" y="939850"/>
                  </a:lnTo>
                  <a:lnTo>
                    <a:pt x="12763132" y="935634"/>
                  </a:lnTo>
                  <a:lnTo>
                    <a:pt x="12767336" y="929386"/>
                  </a:lnTo>
                  <a:lnTo>
                    <a:pt x="12768885" y="921740"/>
                  </a:lnTo>
                  <a:close/>
                </a:path>
                <a:path w="14841219" h="10718800" extrusionOk="0">
                  <a:moveTo>
                    <a:pt x="12768898" y="3324060"/>
                  </a:moveTo>
                  <a:lnTo>
                    <a:pt x="12767348" y="3316401"/>
                  </a:lnTo>
                  <a:lnTo>
                    <a:pt x="12763132" y="3310166"/>
                  </a:lnTo>
                  <a:lnTo>
                    <a:pt x="12756883" y="3305949"/>
                  </a:lnTo>
                  <a:lnTo>
                    <a:pt x="12749238" y="3304413"/>
                  </a:lnTo>
                  <a:lnTo>
                    <a:pt x="12741593" y="3305949"/>
                  </a:lnTo>
                  <a:lnTo>
                    <a:pt x="12735344" y="3310166"/>
                  </a:lnTo>
                  <a:lnTo>
                    <a:pt x="12731128" y="3316401"/>
                  </a:lnTo>
                  <a:lnTo>
                    <a:pt x="12729591" y="3324060"/>
                  </a:lnTo>
                  <a:lnTo>
                    <a:pt x="12731128" y="3331692"/>
                  </a:lnTo>
                  <a:lnTo>
                    <a:pt x="12735344" y="3337941"/>
                  </a:lnTo>
                  <a:lnTo>
                    <a:pt x="12741593" y="3342157"/>
                  </a:lnTo>
                  <a:lnTo>
                    <a:pt x="12749238" y="3343694"/>
                  </a:lnTo>
                  <a:lnTo>
                    <a:pt x="12756883" y="3342157"/>
                  </a:lnTo>
                  <a:lnTo>
                    <a:pt x="12763132" y="3337941"/>
                  </a:lnTo>
                  <a:lnTo>
                    <a:pt x="12767348" y="3331692"/>
                  </a:lnTo>
                  <a:lnTo>
                    <a:pt x="12768898" y="3324060"/>
                  </a:lnTo>
                  <a:close/>
                </a:path>
                <a:path w="14841219" h="10718800" extrusionOk="0">
                  <a:moveTo>
                    <a:pt x="12768898" y="3223958"/>
                  </a:moveTo>
                  <a:lnTo>
                    <a:pt x="12767348" y="3216313"/>
                  </a:lnTo>
                  <a:lnTo>
                    <a:pt x="12763132" y="3210064"/>
                  </a:lnTo>
                  <a:lnTo>
                    <a:pt x="12756883" y="3205861"/>
                  </a:lnTo>
                  <a:lnTo>
                    <a:pt x="12749238" y="3204311"/>
                  </a:lnTo>
                  <a:lnTo>
                    <a:pt x="12741593" y="3205861"/>
                  </a:lnTo>
                  <a:lnTo>
                    <a:pt x="12735344" y="3210064"/>
                  </a:lnTo>
                  <a:lnTo>
                    <a:pt x="12731141" y="3216313"/>
                  </a:lnTo>
                  <a:lnTo>
                    <a:pt x="12729591" y="3223958"/>
                  </a:lnTo>
                  <a:lnTo>
                    <a:pt x="12731141" y="3231604"/>
                  </a:lnTo>
                  <a:lnTo>
                    <a:pt x="12735344" y="3237852"/>
                  </a:lnTo>
                  <a:lnTo>
                    <a:pt x="12741593" y="3242068"/>
                  </a:lnTo>
                  <a:lnTo>
                    <a:pt x="12749238" y="3243605"/>
                  </a:lnTo>
                  <a:lnTo>
                    <a:pt x="12756883" y="3242068"/>
                  </a:lnTo>
                  <a:lnTo>
                    <a:pt x="12763132" y="3237852"/>
                  </a:lnTo>
                  <a:lnTo>
                    <a:pt x="12767348" y="3231604"/>
                  </a:lnTo>
                  <a:lnTo>
                    <a:pt x="12768898" y="3223958"/>
                  </a:lnTo>
                  <a:close/>
                </a:path>
                <a:path w="14841219" h="10718800" extrusionOk="0">
                  <a:moveTo>
                    <a:pt x="12768898" y="3123869"/>
                  </a:moveTo>
                  <a:lnTo>
                    <a:pt x="12767348" y="3116224"/>
                  </a:lnTo>
                  <a:lnTo>
                    <a:pt x="12763132" y="3109976"/>
                  </a:lnTo>
                  <a:lnTo>
                    <a:pt x="12756883" y="3105759"/>
                  </a:lnTo>
                  <a:lnTo>
                    <a:pt x="12749238" y="3104223"/>
                  </a:lnTo>
                  <a:lnTo>
                    <a:pt x="12741593" y="3105759"/>
                  </a:lnTo>
                  <a:lnTo>
                    <a:pt x="12735344" y="3109976"/>
                  </a:lnTo>
                  <a:lnTo>
                    <a:pt x="12731141" y="3116224"/>
                  </a:lnTo>
                  <a:lnTo>
                    <a:pt x="12729591" y="3123869"/>
                  </a:lnTo>
                  <a:lnTo>
                    <a:pt x="12731141" y="3131515"/>
                  </a:lnTo>
                  <a:lnTo>
                    <a:pt x="12735344" y="3137763"/>
                  </a:lnTo>
                  <a:lnTo>
                    <a:pt x="12741593" y="3141967"/>
                  </a:lnTo>
                  <a:lnTo>
                    <a:pt x="12749238" y="3143516"/>
                  </a:lnTo>
                  <a:lnTo>
                    <a:pt x="12756883" y="3141967"/>
                  </a:lnTo>
                  <a:lnTo>
                    <a:pt x="12763132" y="3137763"/>
                  </a:lnTo>
                  <a:lnTo>
                    <a:pt x="12767348" y="3131515"/>
                  </a:lnTo>
                  <a:lnTo>
                    <a:pt x="12768898" y="3123869"/>
                  </a:lnTo>
                  <a:close/>
                </a:path>
                <a:path w="14841219" h="10718800" extrusionOk="0">
                  <a:moveTo>
                    <a:pt x="12768898" y="3023768"/>
                  </a:moveTo>
                  <a:lnTo>
                    <a:pt x="12767348" y="3016123"/>
                  </a:lnTo>
                  <a:lnTo>
                    <a:pt x="12763132" y="3009874"/>
                  </a:lnTo>
                  <a:lnTo>
                    <a:pt x="12756883" y="3005671"/>
                  </a:lnTo>
                  <a:lnTo>
                    <a:pt x="12749238" y="3004121"/>
                  </a:lnTo>
                  <a:lnTo>
                    <a:pt x="12741593" y="3005671"/>
                  </a:lnTo>
                  <a:lnTo>
                    <a:pt x="12735344" y="3009874"/>
                  </a:lnTo>
                  <a:lnTo>
                    <a:pt x="12731141" y="3016123"/>
                  </a:lnTo>
                  <a:lnTo>
                    <a:pt x="12729591" y="3023768"/>
                  </a:lnTo>
                  <a:lnTo>
                    <a:pt x="12731141" y="3031413"/>
                  </a:lnTo>
                  <a:lnTo>
                    <a:pt x="12735344" y="3037662"/>
                  </a:lnTo>
                  <a:lnTo>
                    <a:pt x="12741593" y="3041866"/>
                  </a:lnTo>
                  <a:lnTo>
                    <a:pt x="12749238" y="3043415"/>
                  </a:lnTo>
                  <a:lnTo>
                    <a:pt x="12756883" y="3041866"/>
                  </a:lnTo>
                  <a:lnTo>
                    <a:pt x="12763132" y="3037662"/>
                  </a:lnTo>
                  <a:lnTo>
                    <a:pt x="12767348" y="3031413"/>
                  </a:lnTo>
                  <a:lnTo>
                    <a:pt x="12768898" y="3023768"/>
                  </a:lnTo>
                  <a:close/>
                </a:path>
                <a:path w="14841219" h="10718800" extrusionOk="0">
                  <a:moveTo>
                    <a:pt x="12768898" y="2923667"/>
                  </a:moveTo>
                  <a:lnTo>
                    <a:pt x="12767348" y="2916021"/>
                  </a:lnTo>
                  <a:lnTo>
                    <a:pt x="12763132" y="2909773"/>
                  </a:lnTo>
                  <a:lnTo>
                    <a:pt x="12756883" y="2905569"/>
                  </a:lnTo>
                  <a:lnTo>
                    <a:pt x="12749238" y="2904020"/>
                  </a:lnTo>
                  <a:lnTo>
                    <a:pt x="12741593" y="2905569"/>
                  </a:lnTo>
                  <a:lnTo>
                    <a:pt x="12735344" y="2909773"/>
                  </a:lnTo>
                  <a:lnTo>
                    <a:pt x="12731141" y="2916021"/>
                  </a:lnTo>
                  <a:lnTo>
                    <a:pt x="12729591" y="2923667"/>
                  </a:lnTo>
                  <a:lnTo>
                    <a:pt x="12731141" y="2931312"/>
                  </a:lnTo>
                  <a:lnTo>
                    <a:pt x="12735344" y="2937560"/>
                  </a:lnTo>
                  <a:lnTo>
                    <a:pt x="12741593" y="2941777"/>
                  </a:lnTo>
                  <a:lnTo>
                    <a:pt x="12749238" y="2943314"/>
                  </a:lnTo>
                  <a:lnTo>
                    <a:pt x="12756883" y="2941777"/>
                  </a:lnTo>
                  <a:lnTo>
                    <a:pt x="12763132" y="2937560"/>
                  </a:lnTo>
                  <a:lnTo>
                    <a:pt x="12767348" y="2931312"/>
                  </a:lnTo>
                  <a:lnTo>
                    <a:pt x="12768898" y="2923667"/>
                  </a:lnTo>
                  <a:close/>
                </a:path>
                <a:path w="14841219" h="10718800" extrusionOk="0">
                  <a:moveTo>
                    <a:pt x="12768898" y="2823578"/>
                  </a:moveTo>
                  <a:lnTo>
                    <a:pt x="12767348" y="2815933"/>
                  </a:lnTo>
                  <a:lnTo>
                    <a:pt x="12763132" y="2809684"/>
                  </a:lnTo>
                  <a:lnTo>
                    <a:pt x="12756883" y="2805468"/>
                  </a:lnTo>
                  <a:lnTo>
                    <a:pt x="12749238" y="2803931"/>
                  </a:lnTo>
                  <a:lnTo>
                    <a:pt x="12741593" y="2805468"/>
                  </a:lnTo>
                  <a:lnTo>
                    <a:pt x="12735344" y="2809684"/>
                  </a:lnTo>
                  <a:lnTo>
                    <a:pt x="12731141" y="2815933"/>
                  </a:lnTo>
                  <a:lnTo>
                    <a:pt x="12729591" y="2823578"/>
                  </a:lnTo>
                  <a:lnTo>
                    <a:pt x="12731141" y="2831223"/>
                  </a:lnTo>
                  <a:lnTo>
                    <a:pt x="12735344" y="2837472"/>
                  </a:lnTo>
                  <a:lnTo>
                    <a:pt x="12741593" y="2841675"/>
                  </a:lnTo>
                  <a:lnTo>
                    <a:pt x="12749238" y="2843225"/>
                  </a:lnTo>
                  <a:lnTo>
                    <a:pt x="12756883" y="2841675"/>
                  </a:lnTo>
                  <a:lnTo>
                    <a:pt x="12763132" y="2837472"/>
                  </a:lnTo>
                  <a:lnTo>
                    <a:pt x="12767348" y="2831223"/>
                  </a:lnTo>
                  <a:lnTo>
                    <a:pt x="12768898" y="2823578"/>
                  </a:lnTo>
                  <a:close/>
                </a:path>
                <a:path w="14841219" h="10718800" extrusionOk="0">
                  <a:moveTo>
                    <a:pt x="12768898" y="2723477"/>
                  </a:moveTo>
                  <a:lnTo>
                    <a:pt x="12767348" y="2715831"/>
                  </a:lnTo>
                  <a:lnTo>
                    <a:pt x="12763132" y="2709583"/>
                  </a:lnTo>
                  <a:lnTo>
                    <a:pt x="12756883" y="2705379"/>
                  </a:lnTo>
                  <a:lnTo>
                    <a:pt x="12749238" y="2703830"/>
                  </a:lnTo>
                  <a:lnTo>
                    <a:pt x="12741593" y="2705379"/>
                  </a:lnTo>
                  <a:lnTo>
                    <a:pt x="12735344" y="2709583"/>
                  </a:lnTo>
                  <a:lnTo>
                    <a:pt x="12731141" y="2715831"/>
                  </a:lnTo>
                  <a:lnTo>
                    <a:pt x="12729591" y="2723477"/>
                  </a:lnTo>
                  <a:lnTo>
                    <a:pt x="12731141" y="2731122"/>
                  </a:lnTo>
                  <a:lnTo>
                    <a:pt x="12735344" y="2737370"/>
                  </a:lnTo>
                  <a:lnTo>
                    <a:pt x="12741593" y="2741574"/>
                  </a:lnTo>
                  <a:lnTo>
                    <a:pt x="12749238" y="2743123"/>
                  </a:lnTo>
                  <a:lnTo>
                    <a:pt x="12756883" y="2741574"/>
                  </a:lnTo>
                  <a:lnTo>
                    <a:pt x="12763132" y="2737370"/>
                  </a:lnTo>
                  <a:lnTo>
                    <a:pt x="12767348" y="2731122"/>
                  </a:lnTo>
                  <a:lnTo>
                    <a:pt x="12768898" y="2723477"/>
                  </a:lnTo>
                  <a:close/>
                </a:path>
                <a:path w="14841219" h="10718800" extrusionOk="0">
                  <a:moveTo>
                    <a:pt x="12768898" y="2423185"/>
                  </a:moveTo>
                  <a:lnTo>
                    <a:pt x="12767348" y="2415540"/>
                  </a:lnTo>
                  <a:lnTo>
                    <a:pt x="12763132" y="2409291"/>
                  </a:lnTo>
                  <a:lnTo>
                    <a:pt x="12756883" y="2405075"/>
                  </a:lnTo>
                  <a:lnTo>
                    <a:pt x="12749238" y="2403538"/>
                  </a:lnTo>
                  <a:lnTo>
                    <a:pt x="12741593" y="2405075"/>
                  </a:lnTo>
                  <a:lnTo>
                    <a:pt x="12735344" y="2409291"/>
                  </a:lnTo>
                  <a:lnTo>
                    <a:pt x="12731128" y="2415540"/>
                  </a:lnTo>
                  <a:lnTo>
                    <a:pt x="12729591" y="2423185"/>
                  </a:lnTo>
                  <a:lnTo>
                    <a:pt x="12731128" y="2430830"/>
                  </a:lnTo>
                  <a:lnTo>
                    <a:pt x="12735344" y="2437079"/>
                  </a:lnTo>
                  <a:lnTo>
                    <a:pt x="12741593" y="2441283"/>
                  </a:lnTo>
                  <a:lnTo>
                    <a:pt x="12749238" y="2442832"/>
                  </a:lnTo>
                  <a:lnTo>
                    <a:pt x="12756883" y="2441283"/>
                  </a:lnTo>
                  <a:lnTo>
                    <a:pt x="12763132" y="2437079"/>
                  </a:lnTo>
                  <a:lnTo>
                    <a:pt x="12767348" y="2430830"/>
                  </a:lnTo>
                  <a:lnTo>
                    <a:pt x="12768898" y="2423185"/>
                  </a:lnTo>
                  <a:close/>
                </a:path>
                <a:path w="14841219" h="10718800" extrusionOk="0">
                  <a:moveTo>
                    <a:pt x="12768898" y="2323084"/>
                  </a:moveTo>
                  <a:lnTo>
                    <a:pt x="12767348" y="2315438"/>
                  </a:lnTo>
                  <a:lnTo>
                    <a:pt x="12763132" y="2309203"/>
                  </a:lnTo>
                  <a:lnTo>
                    <a:pt x="12756883" y="2304999"/>
                  </a:lnTo>
                  <a:lnTo>
                    <a:pt x="12749238" y="2303449"/>
                  </a:lnTo>
                  <a:lnTo>
                    <a:pt x="12741593" y="2304999"/>
                  </a:lnTo>
                  <a:lnTo>
                    <a:pt x="12735344" y="2309203"/>
                  </a:lnTo>
                  <a:lnTo>
                    <a:pt x="12731128" y="2315438"/>
                  </a:lnTo>
                  <a:lnTo>
                    <a:pt x="12729591" y="2323084"/>
                  </a:lnTo>
                  <a:lnTo>
                    <a:pt x="12731128" y="2330742"/>
                  </a:lnTo>
                  <a:lnTo>
                    <a:pt x="12735344" y="2336977"/>
                  </a:lnTo>
                  <a:lnTo>
                    <a:pt x="12741593" y="2341194"/>
                  </a:lnTo>
                  <a:lnTo>
                    <a:pt x="12749238" y="2342731"/>
                  </a:lnTo>
                  <a:lnTo>
                    <a:pt x="12756883" y="2341194"/>
                  </a:lnTo>
                  <a:lnTo>
                    <a:pt x="12763132" y="2336977"/>
                  </a:lnTo>
                  <a:lnTo>
                    <a:pt x="12767348" y="2330742"/>
                  </a:lnTo>
                  <a:lnTo>
                    <a:pt x="12768898" y="2323084"/>
                  </a:lnTo>
                  <a:close/>
                </a:path>
                <a:path w="14841219" h="10718800" extrusionOk="0">
                  <a:moveTo>
                    <a:pt x="12768898" y="2222995"/>
                  </a:moveTo>
                  <a:lnTo>
                    <a:pt x="12767348" y="2215350"/>
                  </a:lnTo>
                  <a:lnTo>
                    <a:pt x="12763132" y="2209101"/>
                  </a:lnTo>
                  <a:lnTo>
                    <a:pt x="12756883" y="2204897"/>
                  </a:lnTo>
                  <a:lnTo>
                    <a:pt x="12749238" y="2203348"/>
                  </a:lnTo>
                  <a:lnTo>
                    <a:pt x="12741593" y="2204897"/>
                  </a:lnTo>
                  <a:lnTo>
                    <a:pt x="12735344" y="2209101"/>
                  </a:lnTo>
                  <a:lnTo>
                    <a:pt x="12731128" y="2215350"/>
                  </a:lnTo>
                  <a:lnTo>
                    <a:pt x="12729591" y="2222995"/>
                  </a:lnTo>
                  <a:lnTo>
                    <a:pt x="12731128" y="2230640"/>
                  </a:lnTo>
                  <a:lnTo>
                    <a:pt x="12735344" y="2236889"/>
                  </a:lnTo>
                  <a:lnTo>
                    <a:pt x="12741593" y="2241105"/>
                  </a:lnTo>
                  <a:lnTo>
                    <a:pt x="12749238" y="2242642"/>
                  </a:lnTo>
                  <a:lnTo>
                    <a:pt x="12756883" y="2241105"/>
                  </a:lnTo>
                  <a:lnTo>
                    <a:pt x="12763132" y="2236889"/>
                  </a:lnTo>
                  <a:lnTo>
                    <a:pt x="12767348" y="2230640"/>
                  </a:lnTo>
                  <a:lnTo>
                    <a:pt x="12768898" y="2222995"/>
                  </a:lnTo>
                  <a:close/>
                </a:path>
                <a:path w="14841219" h="10718800" extrusionOk="0">
                  <a:moveTo>
                    <a:pt x="12768898" y="2122906"/>
                  </a:moveTo>
                  <a:lnTo>
                    <a:pt x="12767348" y="2115248"/>
                  </a:lnTo>
                  <a:lnTo>
                    <a:pt x="12763132" y="2109000"/>
                  </a:lnTo>
                  <a:lnTo>
                    <a:pt x="12756883" y="2104796"/>
                  </a:lnTo>
                  <a:lnTo>
                    <a:pt x="12749238" y="2103247"/>
                  </a:lnTo>
                  <a:lnTo>
                    <a:pt x="12741593" y="2104796"/>
                  </a:lnTo>
                  <a:lnTo>
                    <a:pt x="12735344" y="2109000"/>
                  </a:lnTo>
                  <a:lnTo>
                    <a:pt x="12731128" y="2115248"/>
                  </a:lnTo>
                  <a:lnTo>
                    <a:pt x="12729591" y="2122906"/>
                  </a:lnTo>
                  <a:lnTo>
                    <a:pt x="12731128" y="2130552"/>
                  </a:lnTo>
                  <a:lnTo>
                    <a:pt x="12735344" y="2136787"/>
                  </a:lnTo>
                  <a:lnTo>
                    <a:pt x="12741593" y="2141004"/>
                  </a:lnTo>
                  <a:lnTo>
                    <a:pt x="12749238" y="2142540"/>
                  </a:lnTo>
                  <a:lnTo>
                    <a:pt x="12756883" y="2141004"/>
                  </a:lnTo>
                  <a:lnTo>
                    <a:pt x="12763132" y="2136787"/>
                  </a:lnTo>
                  <a:lnTo>
                    <a:pt x="12767348" y="2130552"/>
                  </a:lnTo>
                  <a:lnTo>
                    <a:pt x="12768898" y="2122906"/>
                  </a:lnTo>
                  <a:close/>
                </a:path>
                <a:path w="14841219" h="10718800" extrusionOk="0">
                  <a:moveTo>
                    <a:pt x="12768898" y="2022805"/>
                  </a:moveTo>
                  <a:lnTo>
                    <a:pt x="12767348" y="2015159"/>
                  </a:lnTo>
                  <a:lnTo>
                    <a:pt x="12763132" y="2008911"/>
                  </a:lnTo>
                  <a:lnTo>
                    <a:pt x="12756883" y="2004695"/>
                  </a:lnTo>
                  <a:lnTo>
                    <a:pt x="12749238" y="2003145"/>
                  </a:lnTo>
                  <a:lnTo>
                    <a:pt x="12741593" y="2004695"/>
                  </a:lnTo>
                  <a:lnTo>
                    <a:pt x="12735344" y="2008911"/>
                  </a:lnTo>
                  <a:lnTo>
                    <a:pt x="12731128" y="2015159"/>
                  </a:lnTo>
                  <a:lnTo>
                    <a:pt x="12729591" y="2022805"/>
                  </a:lnTo>
                  <a:lnTo>
                    <a:pt x="12731128" y="2030450"/>
                  </a:lnTo>
                  <a:lnTo>
                    <a:pt x="12735344" y="2036699"/>
                  </a:lnTo>
                  <a:lnTo>
                    <a:pt x="12741593" y="2040902"/>
                  </a:lnTo>
                  <a:lnTo>
                    <a:pt x="12749238" y="2042452"/>
                  </a:lnTo>
                  <a:lnTo>
                    <a:pt x="12756883" y="2040902"/>
                  </a:lnTo>
                  <a:lnTo>
                    <a:pt x="12763132" y="2036699"/>
                  </a:lnTo>
                  <a:lnTo>
                    <a:pt x="12767348" y="2030450"/>
                  </a:lnTo>
                  <a:lnTo>
                    <a:pt x="12768898" y="2022805"/>
                  </a:lnTo>
                  <a:close/>
                </a:path>
                <a:path w="14841219" h="10718800" extrusionOk="0">
                  <a:moveTo>
                    <a:pt x="12768898" y="1922716"/>
                  </a:moveTo>
                  <a:lnTo>
                    <a:pt x="12767348" y="1915058"/>
                  </a:lnTo>
                  <a:lnTo>
                    <a:pt x="12763132" y="1908810"/>
                  </a:lnTo>
                  <a:lnTo>
                    <a:pt x="12756883" y="1904606"/>
                  </a:lnTo>
                  <a:lnTo>
                    <a:pt x="12749238" y="1903056"/>
                  </a:lnTo>
                  <a:lnTo>
                    <a:pt x="12741593" y="1904606"/>
                  </a:lnTo>
                  <a:lnTo>
                    <a:pt x="12735344" y="1908810"/>
                  </a:lnTo>
                  <a:lnTo>
                    <a:pt x="12731128" y="1915058"/>
                  </a:lnTo>
                  <a:lnTo>
                    <a:pt x="12729591" y="1922716"/>
                  </a:lnTo>
                  <a:lnTo>
                    <a:pt x="12731128" y="1930361"/>
                  </a:lnTo>
                  <a:lnTo>
                    <a:pt x="12735344" y="1936597"/>
                  </a:lnTo>
                  <a:lnTo>
                    <a:pt x="12741593" y="1940814"/>
                  </a:lnTo>
                  <a:lnTo>
                    <a:pt x="12749238" y="1942350"/>
                  </a:lnTo>
                  <a:lnTo>
                    <a:pt x="12756883" y="1940814"/>
                  </a:lnTo>
                  <a:lnTo>
                    <a:pt x="12763132" y="1936597"/>
                  </a:lnTo>
                  <a:lnTo>
                    <a:pt x="12767348" y="1930361"/>
                  </a:lnTo>
                  <a:lnTo>
                    <a:pt x="12768898" y="1922716"/>
                  </a:lnTo>
                  <a:close/>
                </a:path>
                <a:path w="14841219" h="10718800" extrusionOk="0">
                  <a:moveTo>
                    <a:pt x="12768898" y="1822602"/>
                  </a:moveTo>
                  <a:lnTo>
                    <a:pt x="12767348" y="1814957"/>
                  </a:lnTo>
                  <a:lnTo>
                    <a:pt x="12763132" y="1808721"/>
                  </a:lnTo>
                  <a:lnTo>
                    <a:pt x="12756883" y="1804517"/>
                  </a:lnTo>
                  <a:lnTo>
                    <a:pt x="12749238" y="1802968"/>
                  </a:lnTo>
                  <a:lnTo>
                    <a:pt x="12741593" y="1804517"/>
                  </a:lnTo>
                  <a:lnTo>
                    <a:pt x="12735344" y="1808721"/>
                  </a:lnTo>
                  <a:lnTo>
                    <a:pt x="12731128" y="1814957"/>
                  </a:lnTo>
                  <a:lnTo>
                    <a:pt x="12729591" y="1822602"/>
                  </a:lnTo>
                  <a:lnTo>
                    <a:pt x="12731128" y="1830260"/>
                  </a:lnTo>
                  <a:lnTo>
                    <a:pt x="12735344" y="1836508"/>
                  </a:lnTo>
                  <a:lnTo>
                    <a:pt x="12741593" y="1840712"/>
                  </a:lnTo>
                  <a:lnTo>
                    <a:pt x="12749238" y="1842262"/>
                  </a:lnTo>
                  <a:lnTo>
                    <a:pt x="12756883" y="1840712"/>
                  </a:lnTo>
                  <a:lnTo>
                    <a:pt x="12763132" y="1836508"/>
                  </a:lnTo>
                  <a:lnTo>
                    <a:pt x="12767348" y="1830260"/>
                  </a:lnTo>
                  <a:lnTo>
                    <a:pt x="12768898" y="1822602"/>
                  </a:lnTo>
                  <a:close/>
                </a:path>
                <a:path w="14841219" h="10718800" extrusionOk="0">
                  <a:moveTo>
                    <a:pt x="12768898" y="1722513"/>
                  </a:moveTo>
                  <a:lnTo>
                    <a:pt x="12767348" y="1714868"/>
                  </a:lnTo>
                  <a:lnTo>
                    <a:pt x="12763132" y="1708619"/>
                  </a:lnTo>
                  <a:lnTo>
                    <a:pt x="12756883" y="1704416"/>
                  </a:lnTo>
                  <a:lnTo>
                    <a:pt x="12749238" y="1702866"/>
                  </a:lnTo>
                  <a:lnTo>
                    <a:pt x="12741593" y="1704416"/>
                  </a:lnTo>
                  <a:lnTo>
                    <a:pt x="12735344" y="1708619"/>
                  </a:lnTo>
                  <a:lnTo>
                    <a:pt x="12731128" y="1714868"/>
                  </a:lnTo>
                  <a:lnTo>
                    <a:pt x="12729591" y="1722513"/>
                  </a:lnTo>
                  <a:lnTo>
                    <a:pt x="12731128" y="1730159"/>
                  </a:lnTo>
                  <a:lnTo>
                    <a:pt x="12735344" y="1736407"/>
                  </a:lnTo>
                  <a:lnTo>
                    <a:pt x="12741593" y="1740623"/>
                  </a:lnTo>
                  <a:lnTo>
                    <a:pt x="12749238" y="1742160"/>
                  </a:lnTo>
                  <a:lnTo>
                    <a:pt x="12756883" y="1740623"/>
                  </a:lnTo>
                  <a:lnTo>
                    <a:pt x="12763132" y="1736407"/>
                  </a:lnTo>
                  <a:lnTo>
                    <a:pt x="12767348" y="1730159"/>
                  </a:lnTo>
                  <a:lnTo>
                    <a:pt x="12768898" y="1722513"/>
                  </a:lnTo>
                  <a:close/>
                </a:path>
                <a:path w="14841219" h="10718800" extrusionOk="0">
                  <a:moveTo>
                    <a:pt x="12768898" y="1622425"/>
                  </a:moveTo>
                  <a:lnTo>
                    <a:pt x="12767348" y="1614779"/>
                  </a:lnTo>
                  <a:lnTo>
                    <a:pt x="12763132" y="1608531"/>
                  </a:lnTo>
                  <a:lnTo>
                    <a:pt x="12756883" y="1604327"/>
                  </a:lnTo>
                  <a:lnTo>
                    <a:pt x="12749238" y="1602778"/>
                  </a:lnTo>
                  <a:lnTo>
                    <a:pt x="12741593" y="1604327"/>
                  </a:lnTo>
                  <a:lnTo>
                    <a:pt x="12735344" y="1608531"/>
                  </a:lnTo>
                  <a:lnTo>
                    <a:pt x="12731141" y="1614779"/>
                  </a:lnTo>
                  <a:lnTo>
                    <a:pt x="12729591" y="1622425"/>
                  </a:lnTo>
                  <a:lnTo>
                    <a:pt x="12731141" y="1630070"/>
                  </a:lnTo>
                  <a:lnTo>
                    <a:pt x="12735344" y="1636318"/>
                  </a:lnTo>
                  <a:lnTo>
                    <a:pt x="12741593" y="1640522"/>
                  </a:lnTo>
                  <a:lnTo>
                    <a:pt x="12749238" y="1642071"/>
                  </a:lnTo>
                  <a:lnTo>
                    <a:pt x="12756883" y="1640522"/>
                  </a:lnTo>
                  <a:lnTo>
                    <a:pt x="12763132" y="1636318"/>
                  </a:lnTo>
                  <a:lnTo>
                    <a:pt x="12767348" y="1630070"/>
                  </a:lnTo>
                  <a:lnTo>
                    <a:pt x="12768898" y="1622425"/>
                  </a:lnTo>
                  <a:close/>
                </a:path>
                <a:path w="14841219" h="10718800" extrusionOk="0">
                  <a:moveTo>
                    <a:pt x="12768898" y="1522323"/>
                  </a:moveTo>
                  <a:lnTo>
                    <a:pt x="12767348" y="1514678"/>
                  </a:lnTo>
                  <a:lnTo>
                    <a:pt x="12763132" y="1508429"/>
                  </a:lnTo>
                  <a:lnTo>
                    <a:pt x="12756883" y="1504226"/>
                  </a:lnTo>
                  <a:lnTo>
                    <a:pt x="12749238" y="1502676"/>
                  </a:lnTo>
                  <a:lnTo>
                    <a:pt x="12741593" y="1504226"/>
                  </a:lnTo>
                  <a:lnTo>
                    <a:pt x="12735344" y="1508429"/>
                  </a:lnTo>
                  <a:lnTo>
                    <a:pt x="12731141" y="1514678"/>
                  </a:lnTo>
                  <a:lnTo>
                    <a:pt x="12729591" y="1522323"/>
                  </a:lnTo>
                  <a:lnTo>
                    <a:pt x="12731141" y="1529969"/>
                  </a:lnTo>
                  <a:lnTo>
                    <a:pt x="12735344" y="1536217"/>
                  </a:lnTo>
                  <a:lnTo>
                    <a:pt x="12741593" y="1540421"/>
                  </a:lnTo>
                  <a:lnTo>
                    <a:pt x="12749238" y="1541970"/>
                  </a:lnTo>
                  <a:lnTo>
                    <a:pt x="12756883" y="1540421"/>
                  </a:lnTo>
                  <a:lnTo>
                    <a:pt x="12763132" y="1536217"/>
                  </a:lnTo>
                  <a:lnTo>
                    <a:pt x="12767348" y="1529969"/>
                  </a:lnTo>
                  <a:lnTo>
                    <a:pt x="12768898" y="1522323"/>
                  </a:lnTo>
                  <a:close/>
                </a:path>
                <a:path w="14841219" h="10718800" extrusionOk="0">
                  <a:moveTo>
                    <a:pt x="12768898" y="1422222"/>
                  </a:moveTo>
                  <a:lnTo>
                    <a:pt x="12767348" y="1414576"/>
                  </a:lnTo>
                  <a:lnTo>
                    <a:pt x="12763132" y="1408341"/>
                  </a:lnTo>
                  <a:lnTo>
                    <a:pt x="12756883" y="1404124"/>
                  </a:lnTo>
                  <a:lnTo>
                    <a:pt x="12749238" y="1402588"/>
                  </a:lnTo>
                  <a:lnTo>
                    <a:pt x="12741593" y="1404124"/>
                  </a:lnTo>
                  <a:lnTo>
                    <a:pt x="12735344" y="1408341"/>
                  </a:lnTo>
                  <a:lnTo>
                    <a:pt x="12731141" y="1414576"/>
                  </a:lnTo>
                  <a:lnTo>
                    <a:pt x="12729591" y="1422222"/>
                  </a:lnTo>
                  <a:lnTo>
                    <a:pt x="12731141" y="1429880"/>
                  </a:lnTo>
                  <a:lnTo>
                    <a:pt x="12735344" y="1436116"/>
                  </a:lnTo>
                  <a:lnTo>
                    <a:pt x="12741593" y="1440332"/>
                  </a:lnTo>
                  <a:lnTo>
                    <a:pt x="12749238" y="1441869"/>
                  </a:lnTo>
                  <a:lnTo>
                    <a:pt x="12756883" y="1440332"/>
                  </a:lnTo>
                  <a:lnTo>
                    <a:pt x="12763132" y="1436116"/>
                  </a:lnTo>
                  <a:lnTo>
                    <a:pt x="12767348" y="1429880"/>
                  </a:lnTo>
                  <a:lnTo>
                    <a:pt x="12768898" y="1422222"/>
                  </a:lnTo>
                  <a:close/>
                </a:path>
                <a:path w="14841219" h="10718800" extrusionOk="0">
                  <a:moveTo>
                    <a:pt x="12768898" y="1322133"/>
                  </a:moveTo>
                  <a:lnTo>
                    <a:pt x="12767348" y="1314488"/>
                  </a:lnTo>
                  <a:lnTo>
                    <a:pt x="12763132" y="1308239"/>
                  </a:lnTo>
                  <a:lnTo>
                    <a:pt x="12756883" y="1304036"/>
                  </a:lnTo>
                  <a:lnTo>
                    <a:pt x="12749238" y="1302486"/>
                  </a:lnTo>
                  <a:lnTo>
                    <a:pt x="12741593" y="1304036"/>
                  </a:lnTo>
                  <a:lnTo>
                    <a:pt x="12735344" y="1308239"/>
                  </a:lnTo>
                  <a:lnTo>
                    <a:pt x="12731141" y="1314488"/>
                  </a:lnTo>
                  <a:lnTo>
                    <a:pt x="12729591" y="1322133"/>
                  </a:lnTo>
                  <a:lnTo>
                    <a:pt x="12731141" y="1329791"/>
                  </a:lnTo>
                  <a:lnTo>
                    <a:pt x="12735344" y="1336027"/>
                  </a:lnTo>
                  <a:lnTo>
                    <a:pt x="12741593" y="1340243"/>
                  </a:lnTo>
                  <a:lnTo>
                    <a:pt x="12749238" y="1341780"/>
                  </a:lnTo>
                  <a:lnTo>
                    <a:pt x="12756883" y="1340243"/>
                  </a:lnTo>
                  <a:lnTo>
                    <a:pt x="12763132" y="1336027"/>
                  </a:lnTo>
                  <a:lnTo>
                    <a:pt x="12767348" y="1329791"/>
                  </a:lnTo>
                  <a:lnTo>
                    <a:pt x="12768898" y="1322133"/>
                  </a:lnTo>
                  <a:close/>
                </a:path>
                <a:path w="14841219" h="10718800" extrusionOk="0">
                  <a:moveTo>
                    <a:pt x="12768898" y="1222044"/>
                  </a:moveTo>
                  <a:lnTo>
                    <a:pt x="12767348" y="1214399"/>
                  </a:lnTo>
                  <a:lnTo>
                    <a:pt x="12763132" y="1208151"/>
                  </a:lnTo>
                  <a:lnTo>
                    <a:pt x="12756883" y="1203934"/>
                  </a:lnTo>
                  <a:lnTo>
                    <a:pt x="12749238" y="1202385"/>
                  </a:lnTo>
                  <a:lnTo>
                    <a:pt x="12741593" y="1203934"/>
                  </a:lnTo>
                  <a:lnTo>
                    <a:pt x="12735344" y="1208151"/>
                  </a:lnTo>
                  <a:lnTo>
                    <a:pt x="12731141" y="1214399"/>
                  </a:lnTo>
                  <a:lnTo>
                    <a:pt x="12729591" y="1222044"/>
                  </a:lnTo>
                  <a:lnTo>
                    <a:pt x="12731141" y="1229690"/>
                  </a:lnTo>
                  <a:lnTo>
                    <a:pt x="12735344" y="1235925"/>
                  </a:lnTo>
                  <a:lnTo>
                    <a:pt x="12741593" y="1240142"/>
                  </a:lnTo>
                  <a:lnTo>
                    <a:pt x="12749238" y="1241679"/>
                  </a:lnTo>
                  <a:lnTo>
                    <a:pt x="12756883" y="1240142"/>
                  </a:lnTo>
                  <a:lnTo>
                    <a:pt x="12763132" y="1235925"/>
                  </a:lnTo>
                  <a:lnTo>
                    <a:pt x="12767348" y="1229690"/>
                  </a:lnTo>
                  <a:lnTo>
                    <a:pt x="12768898" y="1222044"/>
                  </a:lnTo>
                  <a:close/>
                </a:path>
                <a:path w="14841219" h="10718800" extrusionOk="0">
                  <a:moveTo>
                    <a:pt x="12768898" y="1121943"/>
                  </a:moveTo>
                  <a:lnTo>
                    <a:pt x="12767348" y="1114298"/>
                  </a:lnTo>
                  <a:lnTo>
                    <a:pt x="12763132" y="1108049"/>
                  </a:lnTo>
                  <a:lnTo>
                    <a:pt x="12756883" y="1103833"/>
                  </a:lnTo>
                  <a:lnTo>
                    <a:pt x="12749238" y="1102296"/>
                  </a:lnTo>
                  <a:lnTo>
                    <a:pt x="12741593" y="1103833"/>
                  </a:lnTo>
                  <a:lnTo>
                    <a:pt x="12735344" y="1108049"/>
                  </a:lnTo>
                  <a:lnTo>
                    <a:pt x="12731141" y="1114298"/>
                  </a:lnTo>
                  <a:lnTo>
                    <a:pt x="12729591" y="1121943"/>
                  </a:lnTo>
                  <a:lnTo>
                    <a:pt x="12731141" y="1129588"/>
                  </a:lnTo>
                  <a:lnTo>
                    <a:pt x="12735344" y="1135837"/>
                  </a:lnTo>
                  <a:lnTo>
                    <a:pt x="12741593" y="1140040"/>
                  </a:lnTo>
                  <a:lnTo>
                    <a:pt x="12749238" y="1141590"/>
                  </a:lnTo>
                  <a:lnTo>
                    <a:pt x="12756883" y="1140040"/>
                  </a:lnTo>
                  <a:lnTo>
                    <a:pt x="12763132" y="1135837"/>
                  </a:lnTo>
                  <a:lnTo>
                    <a:pt x="12767348" y="1129588"/>
                  </a:lnTo>
                  <a:lnTo>
                    <a:pt x="12768898" y="1121943"/>
                  </a:lnTo>
                  <a:close/>
                </a:path>
                <a:path w="14841219" h="10718800" extrusionOk="0">
                  <a:moveTo>
                    <a:pt x="12768898" y="821651"/>
                  </a:moveTo>
                  <a:lnTo>
                    <a:pt x="12767348" y="814006"/>
                  </a:lnTo>
                  <a:lnTo>
                    <a:pt x="12763132" y="807758"/>
                  </a:lnTo>
                  <a:lnTo>
                    <a:pt x="12756883" y="803541"/>
                  </a:lnTo>
                  <a:lnTo>
                    <a:pt x="12749238" y="802005"/>
                  </a:lnTo>
                  <a:lnTo>
                    <a:pt x="12741593" y="803541"/>
                  </a:lnTo>
                  <a:lnTo>
                    <a:pt x="12735344" y="807758"/>
                  </a:lnTo>
                  <a:lnTo>
                    <a:pt x="12731128" y="814006"/>
                  </a:lnTo>
                  <a:lnTo>
                    <a:pt x="12729591" y="821651"/>
                  </a:lnTo>
                  <a:lnTo>
                    <a:pt x="12731128" y="829297"/>
                  </a:lnTo>
                  <a:lnTo>
                    <a:pt x="12735344" y="835545"/>
                  </a:lnTo>
                  <a:lnTo>
                    <a:pt x="12741593" y="839749"/>
                  </a:lnTo>
                  <a:lnTo>
                    <a:pt x="12749238" y="841298"/>
                  </a:lnTo>
                  <a:lnTo>
                    <a:pt x="12756883" y="839749"/>
                  </a:lnTo>
                  <a:lnTo>
                    <a:pt x="12763132" y="835545"/>
                  </a:lnTo>
                  <a:lnTo>
                    <a:pt x="12767348" y="829297"/>
                  </a:lnTo>
                  <a:lnTo>
                    <a:pt x="12768898" y="821651"/>
                  </a:lnTo>
                  <a:close/>
                </a:path>
                <a:path w="14841219" h="10718800" extrusionOk="0">
                  <a:moveTo>
                    <a:pt x="12768898" y="721550"/>
                  </a:moveTo>
                  <a:lnTo>
                    <a:pt x="12767348" y="713905"/>
                  </a:lnTo>
                  <a:lnTo>
                    <a:pt x="12763132" y="707656"/>
                  </a:lnTo>
                  <a:lnTo>
                    <a:pt x="12756883" y="703453"/>
                  </a:lnTo>
                  <a:lnTo>
                    <a:pt x="12749238" y="701916"/>
                  </a:lnTo>
                  <a:lnTo>
                    <a:pt x="12741593" y="703453"/>
                  </a:lnTo>
                  <a:lnTo>
                    <a:pt x="12735344" y="707656"/>
                  </a:lnTo>
                  <a:lnTo>
                    <a:pt x="12731128" y="713905"/>
                  </a:lnTo>
                  <a:lnTo>
                    <a:pt x="12729591" y="721550"/>
                  </a:lnTo>
                  <a:lnTo>
                    <a:pt x="12731128" y="729195"/>
                  </a:lnTo>
                  <a:lnTo>
                    <a:pt x="12735344" y="735444"/>
                  </a:lnTo>
                  <a:lnTo>
                    <a:pt x="12741593" y="739660"/>
                  </a:lnTo>
                  <a:lnTo>
                    <a:pt x="12749238" y="741197"/>
                  </a:lnTo>
                  <a:lnTo>
                    <a:pt x="12756883" y="739660"/>
                  </a:lnTo>
                  <a:lnTo>
                    <a:pt x="12763132" y="735444"/>
                  </a:lnTo>
                  <a:lnTo>
                    <a:pt x="12767348" y="729195"/>
                  </a:lnTo>
                  <a:lnTo>
                    <a:pt x="12768898" y="721550"/>
                  </a:lnTo>
                  <a:close/>
                </a:path>
                <a:path w="14841219" h="10718800" extrusionOk="0">
                  <a:moveTo>
                    <a:pt x="12768898" y="621461"/>
                  </a:moveTo>
                  <a:lnTo>
                    <a:pt x="12767348" y="613816"/>
                  </a:lnTo>
                  <a:lnTo>
                    <a:pt x="12763132" y="607568"/>
                  </a:lnTo>
                  <a:lnTo>
                    <a:pt x="12756883" y="603351"/>
                  </a:lnTo>
                  <a:lnTo>
                    <a:pt x="12749238" y="601814"/>
                  </a:lnTo>
                  <a:lnTo>
                    <a:pt x="12741593" y="603351"/>
                  </a:lnTo>
                  <a:lnTo>
                    <a:pt x="12735344" y="607568"/>
                  </a:lnTo>
                  <a:lnTo>
                    <a:pt x="12731128" y="613816"/>
                  </a:lnTo>
                  <a:lnTo>
                    <a:pt x="12729591" y="621461"/>
                  </a:lnTo>
                  <a:lnTo>
                    <a:pt x="12731128" y="629107"/>
                  </a:lnTo>
                  <a:lnTo>
                    <a:pt x="12735344" y="635355"/>
                  </a:lnTo>
                  <a:lnTo>
                    <a:pt x="12741593" y="639559"/>
                  </a:lnTo>
                  <a:lnTo>
                    <a:pt x="12749238" y="641108"/>
                  </a:lnTo>
                  <a:lnTo>
                    <a:pt x="12756883" y="639559"/>
                  </a:lnTo>
                  <a:lnTo>
                    <a:pt x="12763132" y="635355"/>
                  </a:lnTo>
                  <a:lnTo>
                    <a:pt x="12767348" y="629107"/>
                  </a:lnTo>
                  <a:lnTo>
                    <a:pt x="12768898" y="621461"/>
                  </a:lnTo>
                  <a:close/>
                </a:path>
                <a:path w="14841219" h="10718800" extrusionOk="0">
                  <a:moveTo>
                    <a:pt x="12768898" y="521373"/>
                  </a:moveTo>
                  <a:lnTo>
                    <a:pt x="12767348" y="513715"/>
                  </a:lnTo>
                  <a:lnTo>
                    <a:pt x="12763132" y="507466"/>
                  </a:lnTo>
                  <a:lnTo>
                    <a:pt x="12756883" y="503262"/>
                  </a:lnTo>
                  <a:lnTo>
                    <a:pt x="12749238" y="501713"/>
                  </a:lnTo>
                  <a:lnTo>
                    <a:pt x="12741593" y="503262"/>
                  </a:lnTo>
                  <a:lnTo>
                    <a:pt x="12735344" y="507466"/>
                  </a:lnTo>
                  <a:lnTo>
                    <a:pt x="12731128" y="513715"/>
                  </a:lnTo>
                  <a:lnTo>
                    <a:pt x="12729591" y="521373"/>
                  </a:lnTo>
                  <a:lnTo>
                    <a:pt x="12731128" y="529018"/>
                  </a:lnTo>
                  <a:lnTo>
                    <a:pt x="12735344" y="535254"/>
                  </a:lnTo>
                  <a:lnTo>
                    <a:pt x="12741593" y="539457"/>
                  </a:lnTo>
                  <a:lnTo>
                    <a:pt x="12749238" y="541007"/>
                  </a:lnTo>
                  <a:lnTo>
                    <a:pt x="12756883" y="539457"/>
                  </a:lnTo>
                  <a:lnTo>
                    <a:pt x="12763132" y="535254"/>
                  </a:lnTo>
                  <a:lnTo>
                    <a:pt x="12767348" y="529018"/>
                  </a:lnTo>
                  <a:lnTo>
                    <a:pt x="12768898" y="521373"/>
                  </a:lnTo>
                  <a:close/>
                </a:path>
                <a:path w="14841219" h="10718800" extrusionOk="0">
                  <a:moveTo>
                    <a:pt x="12768898" y="421259"/>
                  </a:moveTo>
                  <a:lnTo>
                    <a:pt x="12767348" y="413613"/>
                  </a:lnTo>
                  <a:lnTo>
                    <a:pt x="12763132" y="407377"/>
                  </a:lnTo>
                  <a:lnTo>
                    <a:pt x="12756883" y="403161"/>
                  </a:lnTo>
                  <a:lnTo>
                    <a:pt x="12749238" y="401612"/>
                  </a:lnTo>
                  <a:lnTo>
                    <a:pt x="12741593" y="403161"/>
                  </a:lnTo>
                  <a:lnTo>
                    <a:pt x="12735344" y="407377"/>
                  </a:lnTo>
                  <a:lnTo>
                    <a:pt x="12731128" y="413613"/>
                  </a:lnTo>
                  <a:lnTo>
                    <a:pt x="12729591" y="421259"/>
                  </a:lnTo>
                  <a:lnTo>
                    <a:pt x="12731128" y="428904"/>
                  </a:lnTo>
                  <a:lnTo>
                    <a:pt x="12735344" y="435152"/>
                  </a:lnTo>
                  <a:lnTo>
                    <a:pt x="12741593" y="439369"/>
                  </a:lnTo>
                  <a:lnTo>
                    <a:pt x="12749238" y="440905"/>
                  </a:lnTo>
                  <a:lnTo>
                    <a:pt x="12756883" y="439369"/>
                  </a:lnTo>
                  <a:lnTo>
                    <a:pt x="12763132" y="435152"/>
                  </a:lnTo>
                  <a:lnTo>
                    <a:pt x="12767348" y="428904"/>
                  </a:lnTo>
                  <a:lnTo>
                    <a:pt x="12768898" y="421259"/>
                  </a:lnTo>
                  <a:close/>
                </a:path>
                <a:path w="14841219" h="10718800" extrusionOk="0">
                  <a:moveTo>
                    <a:pt x="12768898" y="321170"/>
                  </a:moveTo>
                  <a:lnTo>
                    <a:pt x="12767348" y="313524"/>
                  </a:lnTo>
                  <a:lnTo>
                    <a:pt x="12763132" y="307276"/>
                  </a:lnTo>
                  <a:lnTo>
                    <a:pt x="12756883" y="303072"/>
                  </a:lnTo>
                  <a:lnTo>
                    <a:pt x="12749238" y="301523"/>
                  </a:lnTo>
                  <a:lnTo>
                    <a:pt x="12741593" y="303072"/>
                  </a:lnTo>
                  <a:lnTo>
                    <a:pt x="12735344" y="307276"/>
                  </a:lnTo>
                  <a:lnTo>
                    <a:pt x="12731128" y="313524"/>
                  </a:lnTo>
                  <a:lnTo>
                    <a:pt x="12729591" y="321170"/>
                  </a:lnTo>
                  <a:lnTo>
                    <a:pt x="12731128" y="328815"/>
                  </a:lnTo>
                  <a:lnTo>
                    <a:pt x="12735344" y="335064"/>
                  </a:lnTo>
                  <a:lnTo>
                    <a:pt x="12741593" y="339267"/>
                  </a:lnTo>
                  <a:lnTo>
                    <a:pt x="12749238" y="340817"/>
                  </a:lnTo>
                  <a:lnTo>
                    <a:pt x="12756883" y="339267"/>
                  </a:lnTo>
                  <a:lnTo>
                    <a:pt x="12763132" y="335064"/>
                  </a:lnTo>
                  <a:lnTo>
                    <a:pt x="12767348" y="328815"/>
                  </a:lnTo>
                  <a:lnTo>
                    <a:pt x="12768898" y="321170"/>
                  </a:lnTo>
                  <a:close/>
                </a:path>
                <a:path w="14841219" h="10718800" extrusionOk="0">
                  <a:moveTo>
                    <a:pt x="12768898" y="221068"/>
                  </a:moveTo>
                  <a:lnTo>
                    <a:pt x="12767348" y="213423"/>
                  </a:lnTo>
                  <a:lnTo>
                    <a:pt x="12763132" y="207175"/>
                  </a:lnTo>
                  <a:lnTo>
                    <a:pt x="12756883" y="202971"/>
                  </a:lnTo>
                  <a:lnTo>
                    <a:pt x="12749238" y="201422"/>
                  </a:lnTo>
                  <a:lnTo>
                    <a:pt x="12741593" y="202971"/>
                  </a:lnTo>
                  <a:lnTo>
                    <a:pt x="12735344" y="207175"/>
                  </a:lnTo>
                  <a:lnTo>
                    <a:pt x="12731128" y="213423"/>
                  </a:lnTo>
                  <a:lnTo>
                    <a:pt x="12729591" y="221068"/>
                  </a:lnTo>
                  <a:lnTo>
                    <a:pt x="12731128" y="228714"/>
                  </a:lnTo>
                  <a:lnTo>
                    <a:pt x="12735344" y="234962"/>
                  </a:lnTo>
                  <a:lnTo>
                    <a:pt x="12741593" y="239179"/>
                  </a:lnTo>
                  <a:lnTo>
                    <a:pt x="12749238" y="240728"/>
                  </a:lnTo>
                  <a:lnTo>
                    <a:pt x="12756883" y="239179"/>
                  </a:lnTo>
                  <a:lnTo>
                    <a:pt x="12763132" y="234962"/>
                  </a:lnTo>
                  <a:lnTo>
                    <a:pt x="12767348" y="228714"/>
                  </a:lnTo>
                  <a:lnTo>
                    <a:pt x="12768898" y="221068"/>
                  </a:lnTo>
                  <a:close/>
                </a:path>
                <a:path w="14841219" h="10718800" extrusionOk="0">
                  <a:moveTo>
                    <a:pt x="12768898" y="120980"/>
                  </a:moveTo>
                  <a:lnTo>
                    <a:pt x="12767348" y="113334"/>
                  </a:lnTo>
                  <a:lnTo>
                    <a:pt x="12763132" y="107086"/>
                  </a:lnTo>
                  <a:lnTo>
                    <a:pt x="12756883" y="102870"/>
                  </a:lnTo>
                  <a:lnTo>
                    <a:pt x="12749238" y="101333"/>
                  </a:lnTo>
                  <a:lnTo>
                    <a:pt x="12741593" y="102870"/>
                  </a:lnTo>
                  <a:lnTo>
                    <a:pt x="12735344" y="107086"/>
                  </a:lnTo>
                  <a:lnTo>
                    <a:pt x="12731128" y="113334"/>
                  </a:lnTo>
                  <a:lnTo>
                    <a:pt x="12729591" y="120980"/>
                  </a:lnTo>
                  <a:lnTo>
                    <a:pt x="12731128" y="128625"/>
                  </a:lnTo>
                  <a:lnTo>
                    <a:pt x="12735344" y="134874"/>
                  </a:lnTo>
                  <a:lnTo>
                    <a:pt x="12741593" y="139077"/>
                  </a:lnTo>
                  <a:lnTo>
                    <a:pt x="12749238" y="140627"/>
                  </a:lnTo>
                  <a:lnTo>
                    <a:pt x="12756883" y="139077"/>
                  </a:lnTo>
                  <a:lnTo>
                    <a:pt x="12763132" y="134874"/>
                  </a:lnTo>
                  <a:lnTo>
                    <a:pt x="12767348" y="128625"/>
                  </a:lnTo>
                  <a:lnTo>
                    <a:pt x="12768898" y="120980"/>
                  </a:lnTo>
                  <a:close/>
                </a:path>
                <a:path w="14841219" h="10718800" extrusionOk="0">
                  <a:moveTo>
                    <a:pt x="12768898" y="20891"/>
                  </a:moveTo>
                  <a:lnTo>
                    <a:pt x="12767348" y="13246"/>
                  </a:lnTo>
                  <a:lnTo>
                    <a:pt x="12763132" y="6997"/>
                  </a:lnTo>
                  <a:lnTo>
                    <a:pt x="12756883" y="2781"/>
                  </a:lnTo>
                  <a:lnTo>
                    <a:pt x="12749238" y="1231"/>
                  </a:lnTo>
                  <a:lnTo>
                    <a:pt x="12741593" y="2781"/>
                  </a:lnTo>
                  <a:lnTo>
                    <a:pt x="12735344" y="6997"/>
                  </a:lnTo>
                  <a:lnTo>
                    <a:pt x="12731141" y="13246"/>
                  </a:lnTo>
                  <a:lnTo>
                    <a:pt x="12729591" y="20891"/>
                  </a:lnTo>
                  <a:lnTo>
                    <a:pt x="12731141" y="28536"/>
                  </a:lnTo>
                  <a:lnTo>
                    <a:pt x="12735344" y="34785"/>
                  </a:lnTo>
                  <a:lnTo>
                    <a:pt x="12741593" y="38989"/>
                  </a:lnTo>
                  <a:lnTo>
                    <a:pt x="12749238" y="40538"/>
                  </a:lnTo>
                  <a:lnTo>
                    <a:pt x="12756883" y="38989"/>
                  </a:lnTo>
                  <a:lnTo>
                    <a:pt x="12763132" y="34785"/>
                  </a:lnTo>
                  <a:lnTo>
                    <a:pt x="12767348" y="28536"/>
                  </a:lnTo>
                  <a:lnTo>
                    <a:pt x="12768898" y="20891"/>
                  </a:lnTo>
                  <a:close/>
                </a:path>
                <a:path w="14841219" h="10718800" extrusionOk="0">
                  <a:moveTo>
                    <a:pt x="12842875" y="2568664"/>
                  </a:moveTo>
                  <a:lnTo>
                    <a:pt x="12841326" y="2561018"/>
                  </a:lnTo>
                  <a:lnTo>
                    <a:pt x="12837122" y="2554782"/>
                  </a:lnTo>
                  <a:lnTo>
                    <a:pt x="12830874" y="2550566"/>
                  </a:lnTo>
                  <a:lnTo>
                    <a:pt x="12823228" y="2549029"/>
                  </a:lnTo>
                  <a:lnTo>
                    <a:pt x="12815583" y="2550566"/>
                  </a:lnTo>
                  <a:lnTo>
                    <a:pt x="12809334" y="2554782"/>
                  </a:lnTo>
                  <a:lnTo>
                    <a:pt x="12805118" y="2561018"/>
                  </a:lnTo>
                  <a:lnTo>
                    <a:pt x="12803581" y="2568664"/>
                  </a:lnTo>
                  <a:lnTo>
                    <a:pt x="12805118" y="2576309"/>
                  </a:lnTo>
                  <a:lnTo>
                    <a:pt x="12809334" y="2582557"/>
                  </a:lnTo>
                  <a:lnTo>
                    <a:pt x="12815583" y="2586774"/>
                  </a:lnTo>
                  <a:lnTo>
                    <a:pt x="12823228" y="2588310"/>
                  </a:lnTo>
                  <a:lnTo>
                    <a:pt x="12830874" y="2586774"/>
                  </a:lnTo>
                  <a:lnTo>
                    <a:pt x="12837122" y="2582557"/>
                  </a:lnTo>
                  <a:lnTo>
                    <a:pt x="12841326" y="2576309"/>
                  </a:lnTo>
                  <a:lnTo>
                    <a:pt x="12842875" y="2568664"/>
                  </a:lnTo>
                  <a:close/>
                </a:path>
                <a:path w="14841219" h="10718800" extrusionOk="0">
                  <a:moveTo>
                    <a:pt x="12842875" y="2468562"/>
                  </a:moveTo>
                  <a:lnTo>
                    <a:pt x="12841326" y="2460929"/>
                  </a:lnTo>
                  <a:lnTo>
                    <a:pt x="12837122" y="2454681"/>
                  </a:lnTo>
                  <a:lnTo>
                    <a:pt x="12830874" y="2450465"/>
                  </a:lnTo>
                  <a:lnTo>
                    <a:pt x="12823228" y="2448928"/>
                  </a:lnTo>
                  <a:lnTo>
                    <a:pt x="12815583" y="2450465"/>
                  </a:lnTo>
                  <a:lnTo>
                    <a:pt x="12809334" y="2454681"/>
                  </a:lnTo>
                  <a:lnTo>
                    <a:pt x="12805118" y="2460929"/>
                  </a:lnTo>
                  <a:lnTo>
                    <a:pt x="12803581" y="2468562"/>
                  </a:lnTo>
                  <a:lnTo>
                    <a:pt x="12805118" y="2476220"/>
                  </a:lnTo>
                  <a:lnTo>
                    <a:pt x="12809334" y="2482456"/>
                  </a:lnTo>
                  <a:lnTo>
                    <a:pt x="12815583" y="2486672"/>
                  </a:lnTo>
                  <a:lnTo>
                    <a:pt x="12823228" y="2488209"/>
                  </a:lnTo>
                  <a:lnTo>
                    <a:pt x="12830874" y="2486672"/>
                  </a:lnTo>
                  <a:lnTo>
                    <a:pt x="12837122" y="2482456"/>
                  </a:lnTo>
                  <a:lnTo>
                    <a:pt x="12841326" y="2476220"/>
                  </a:lnTo>
                  <a:lnTo>
                    <a:pt x="12842875" y="2468562"/>
                  </a:lnTo>
                  <a:close/>
                </a:path>
                <a:path w="14841219" h="10718800" extrusionOk="0">
                  <a:moveTo>
                    <a:pt x="12842875" y="2368486"/>
                  </a:moveTo>
                  <a:lnTo>
                    <a:pt x="12841326" y="2360828"/>
                  </a:lnTo>
                  <a:lnTo>
                    <a:pt x="12837122" y="2354580"/>
                  </a:lnTo>
                  <a:lnTo>
                    <a:pt x="12830874" y="2350376"/>
                  </a:lnTo>
                  <a:lnTo>
                    <a:pt x="12823228" y="2348827"/>
                  </a:lnTo>
                  <a:lnTo>
                    <a:pt x="12815583" y="2350376"/>
                  </a:lnTo>
                  <a:lnTo>
                    <a:pt x="12809334" y="2354580"/>
                  </a:lnTo>
                  <a:lnTo>
                    <a:pt x="12805118" y="2360828"/>
                  </a:lnTo>
                  <a:lnTo>
                    <a:pt x="12803581" y="2368486"/>
                  </a:lnTo>
                  <a:lnTo>
                    <a:pt x="12805118" y="2376132"/>
                  </a:lnTo>
                  <a:lnTo>
                    <a:pt x="12809334" y="2382380"/>
                  </a:lnTo>
                  <a:lnTo>
                    <a:pt x="12815583" y="2386584"/>
                  </a:lnTo>
                  <a:lnTo>
                    <a:pt x="12823228" y="2388133"/>
                  </a:lnTo>
                  <a:lnTo>
                    <a:pt x="12830874" y="2386584"/>
                  </a:lnTo>
                  <a:lnTo>
                    <a:pt x="12837122" y="2382380"/>
                  </a:lnTo>
                  <a:lnTo>
                    <a:pt x="12841326" y="2376132"/>
                  </a:lnTo>
                  <a:lnTo>
                    <a:pt x="12842875" y="2368486"/>
                  </a:lnTo>
                  <a:close/>
                </a:path>
                <a:path w="14841219" h="10718800" extrusionOk="0">
                  <a:moveTo>
                    <a:pt x="12842875" y="2268385"/>
                  </a:moveTo>
                  <a:lnTo>
                    <a:pt x="12841326" y="2260739"/>
                  </a:lnTo>
                  <a:lnTo>
                    <a:pt x="12837122" y="2254491"/>
                  </a:lnTo>
                  <a:lnTo>
                    <a:pt x="12830874" y="2250275"/>
                  </a:lnTo>
                  <a:lnTo>
                    <a:pt x="12823228" y="2248738"/>
                  </a:lnTo>
                  <a:lnTo>
                    <a:pt x="12815583" y="2250275"/>
                  </a:lnTo>
                  <a:lnTo>
                    <a:pt x="12809334" y="2254491"/>
                  </a:lnTo>
                  <a:lnTo>
                    <a:pt x="12805118" y="2260739"/>
                  </a:lnTo>
                  <a:lnTo>
                    <a:pt x="12803581" y="2268385"/>
                  </a:lnTo>
                  <a:lnTo>
                    <a:pt x="12805118" y="2276030"/>
                  </a:lnTo>
                  <a:lnTo>
                    <a:pt x="12809334" y="2282266"/>
                  </a:lnTo>
                  <a:lnTo>
                    <a:pt x="12815583" y="2286482"/>
                  </a:lnTo>
                  <a:lnTo>
                    <a:pt x="12823228" y="2288019"/>
                  </a:lnTo>
                  <a:lnTo>
                    <a:pt x="12830874" y="2286482"/>
                  </a:lnTo>
                  <a:lnTo>
                    <a:pt x="12837122" y="2282266"/>
                  </a:lnTo>
                  <a:lnTo>
                    <a:pt x="12841326" y="2276030"/>
                  </a:lnTo>
                  <a:lnTo>
                    <a:pt x="12842875" y="2268385"/>
                  </a:lnTo>
                  <a:close/>
                </a:path>
                <a:path w="14841219" h="10718800" extrusionOk="0">
                  <a:moveTo>
                    <a:pt x="12842875" y="2168283"/>
                  </a:moveTo>
                  <a:lnTo>
                    <a:pt x="12841326" y="2160638"/>
                  </a:lnTo>
                  <a:lnTo>
                    <a:pt x="12837122" y="2154390"/>
                  </a:lnTo>
                  <a:lnTo>
                    <a:pt x="12830874" y="2150186"/>
                  </a:lnTo>
                  <a:lnTo>
                    <a:pt x="12823228" y="2148636"/>
                  </a:lnTo>
                  <a:lnTo>
                    <a:pt x="12815583" y="2150186"/>
                  </a:lnTo>
                  <a:lnTo>
                    <a:pt x="12809334" y="2154390"/>
                  </a:lnTo>
                  <a:lnTo>
                    <a:pt x="12805118" y="2160638"/>
                  </a:lnTo>
                  <a:lnTo>
                    <a:pt x="12803581" y="2168283"/>
                  </a:lnTo>
                  <a:lnTo>
                    <a:pt x="12805118" y="2175929"/>
                  </a:lnTo>
                  <a:lnTo>
                    <a:pt x="12809334" y="2182177"/>
                  </a:lnTo>
                  <a:lnTo>
                    <a:pt x="12815583" y="2186394"/>
                  </a:lnTo>
                  <a:lnTo>
                    <a:pt x="12823228" y="2187930"/>
                  </a:lnTo>
                  <a:lnTo>
                    <a:pt x="12830874" y="2186394"/>
                  </a:lnTo>
                  <a:lnTo>
                    <a:pt x="12837122" y="2182177"/>
                  </a:lnTo>
                  <a:lnTo>
                    <a:pt x="12841326" y="2175929"/>
                  </a:lnTo>
                  <a:lnTo>
                    <a:pt x="12842875" y="2168283"/>
                  </a:lnTo>
                  <a:close/>
                </a:path>
                <a:path w="14841219" h="10718800" extrusionOk="0">
                  <a:moveTo>
                    <a:pt x="12842875" y="2068182"/>
                  </a:moveTo>
                  <a:lnTo>
                    <a:pt x="12841326" y="2060536"/>
                  </a:lnTo>
                  <a:lnTo>
                    <a:pt x="12837122" y="2054301"/>
                  </a:lnTo>
                  <a:lnTo>
                    <a:pt x="12830874" y="2050084"/>
                  </a:lnTo>
                  <a:lnTo>
                    <a:pt x="12823228" y="2048548"/>
                  </a:lnTo>
                  <a:lnTo>
                    <a:pt x="12815583" y="2050084"/>
                  </a:lnTo>
                  <a:lnTo>
                    <a:pt x="12809334" y="2054301"/>
                  </a:lnTo>
                  <a:lnTo>
                    <a:pt x="12805118" y="2060536"/>
                  </a:lnTo>
                  <a:lnTo>
                    <a:pt x="12803581" y="2068182"/>
                  </a:lnTo>
                  <a:lnTo>
                    <a:pt x="12805118" y="2075827"/>
                  </a:lnTo>
                  <a:lnTo>
                    <a:pt x="12809334" y="2082076"/>
                  </a:lnTo>
                  <a:lnTo>
                    <a:pt x="12815583" y="2086292"/>
                  </a:lnTo>
                  <a:lnTo>
                    <a:pt x="12823228" y="2087829"/>
                  </a:lnTo>
                  <a:lnTo>
                    <a:pt x="12830874" y="2086292"/>
                  </a:lnTo>
                  <a:lnTo>
                    <a:pt x="12837122" y="2082076"/>
                  </a:lnTo>
                  <a:lnTo>
                    <a:pt x="12841326" y="2075827"/>
                  </a:lnTo>
                  <a:lnTo>
                    <a:pt x="12842875" y="2068182"/>
                  </a:lnTo>
                  <a:close/>
                </a:path>
                <a:path w="14841219" h="10718800" extrusionOk="0">
                  <a:moveTo>
                    <a:pt x="12842875" y="1968080"/>
                  </a:moveTo>
                  <a:lnTo>
                    <a:pt x="12841326" y="1960435"/>
                  </a:lnTo>
                  <a:lnTo>
                    <a:pt x="12837122" y="1954199"/>
                  </a:lnTo>
                  <a:lnTo>
                    <a:pt x="12830874" y="1949983"/>
                  </a:lnTo>
                  <a:lnTo>
                    <a:pt x="12823228" y="1948446"/>
                  </a:lnTo>
                  <a:lnTo>
                    <a:pt x="12815583" y="1949983"/>
                  </a:lnTo>
                  <a:lnTo>
                    <a:pt x="12809334" y="1954199"/>
                  </a:lnTo>
                  <a:lnTo>
                    <a:pt x="12805118" y="1960435"/>
                  </a:lnTo>
                  <a:lnTo>
                    <a:pt x="12803581" y="1968080"/>
                  </a:lnTo>
                  <a:lnTo>
                    <a:pt x="12805118" y="1975739"/>
                  </a:lnTo>
                  <a:lnTo>
                    <a:pt x="12809334" y="1981987"/>
                  </a:lnTo>
                  <a:lnTo>
                    <a:pt x="12815583" y="1986191"/>
                  </a:lnTo>
                  <a:lnTo>
                    <a:pt x="12823228" y="1987740"/>
                  </a:lnTo>
                  <a:lnTo>
                    <a:pt x="12830874" y="1986191"/>
                  </a:lnTo>
                  <a:lnTo>
                    <a:pt x="12837122" y="1981987"/>
                  </a:lnTo>
                  <a:lnTo>
                    <a:pt x="12841326" y="1975739"/>
                  </a:lnTo>
                  <a:lnTo>
                    <a:pt x="12842875" y="1968080"/>
                  </a:lnTo>
                  <a:close/>
                </a:path>
                <a:path w="14841219" h="10718800" extrusionOk="0">
                  <a:moveTo>
                    <a:pt x="12842875" y="1868004"/>
                  </a:moveTo>
                  <a:lnTo>
                    <a:pt x="12841326" y="1860346"/>
                  </a:lnTo>
                  <a:lnTo>
                    <a:pt x="12837122" y="1854111"/>
                  </a:lnTo>
                  <a:lnTo>
                    <a:pt x="12830874" y="1849894"/>
                  </a:lnTo>
                  <a:lnTo>
                    <a:pt x="12823228" y="1848345"/>
                  </a:lnTo>
                  <a:lnTo>
                    <a:pt x="12815583" y="1849894"/>
                  </a:lnTo>
                  <a:lnTo>
                    <a:pt x="12809334" y="1854111"/>
                  </a:lnTo>
                  <a:lnTo>
                    <a:pt x="12805118" y="1860346"/>
                  </a:lnTo>
                  <a:lnTo>
                    <a:pt x="12803581" y="1868004"/>
                  </a:lnTo>
                  <a:lnTo>
                    <a:pt x="12805118" y="1875650"/>
                  </a:lnTo>
                  <a:lnTo>
                    <a:pt x="12809334" y="1881898"/>
                  </a:lnTo>
                  <a:lnTo>
                    <a:pt x="12815583" y="1886102"/>
                  </a:lnTo>
                  <a:lnTo>
                    <a:pt x="12823228" y="1887651"/>
                  </a:lnTo>
                  <a:lnTo>
                    <a:pt x="12830874" y="1886102"/>
                  </a:lnTo>
                  <a:lnTo>
                    <a:pt x="12837122" y="1881898"/>
                  </a:lnTo>
                  <a:lnTo>
                    <a:pt x="12841326" y="1875650"/>
                  </a:lnTo>
                  <a:lnTo>
                    <a:pt x="12842875" y="1868004"/>
                  </a:lnTo>
                  <a:close/>
                </a:path>
                <a:path w="14841219" h="10718800" extrusionOk="0">
                  <a:moveTo>
                    <a:pt x="12842875" y="1767890"/>
                  </a:moveTo>
                  <a:lnTo>
                    <a:pt x="12841326" y="1760245"/>
                  </a:lnTo>
                  <a:lnTo>
                    <a:pt x="12837122" y="1754009"/>
                  </a:lnTo>
                  <a:lnTo>
                    <a:pt x="12830874" y="1749806"/>
                  </a:lnTo>
                  <a:lnTo>
                    <a:pt x="12823228" y="1748256"/>
                  </a:lnTo>
                  <a:lnTo>
                    <a:pt x="12815583" y="1749806"/>
                  </a:lnTo>
                  <a:lnTo>
                    <a:pt x="12809334" y="1754009"/>
                  </a:lnTo>
                  <a:lnTo>
                    <a:pt x="12805118" y="1760245"/>
                  </a:lnTo>
                  <a:lnTo>
                    <a:pt x="12803581" y="1767890"/>
                  </a:lnTo>
                  <a:lnTo>
                    <a:pt x="12805118" y="1775548"/>
                  </a:lnTo>
                  <a:lnTo>
                    <a:pt x="12809334" y="1781797"/>
                  </a:lnTo>
                  <a:lnTo>
                    <a:pt x="12815583" y="1786001"/>
                  </a:lnTo>
                  <a:lnTo>
                    <a:pt x="12823228" y="1787550"/>
                  </a:lnTo>
                  <a:lnTo>
                    <a:pt x="12830874" y="1786001"/>
                  </a:lnTo>
                  <a:lnTo>
                    <a:pt x="12837122" y="1781797"/>
                  </a:lnTo>
                  <a:lnTo>
                    <a:pt x="12841326" y="1775548"/>
                  </a:lnTo>
                  <a:lnTo>
                    <a:pt x="12842875" y="1767890"/>
                  </a:lnTo>
                  <a:close/>
                </a:path>
                <a:path w="14841219" h="10718800" extrusionOk="0">
                  <a:moveTo>
                    <a:pt x="12842875" y="967130"/>
                  </a:moveTo>
                  <a:lnTo>
                    <a:pt x="12841326" y="959485"/>
                  </a:lnTo>
                  <a:lnTo>
                    <a:pt x="12837122" y="953236"/>
                  </a:lnTo>
                  <a:lnTo>
                    <a:pt x="12830874" y="949032"/>
                  </a:lnTo>
                  <a:lnTo>
                    <a:pt x="12823228" y="947483"/>
                  </a:lnTo>
                  <a:lnTo>
                    <a:pt x="12815583" y="949032"/>
                  </a:lnTo>
                  <a:lnTo>
                    <a:pt x="12809334" y="953236"/>
                  </a:lnTo>
                  <a:lnTo>
                    <a:pt x="12805118" y="959485"/>
                  </a:lnTo>
                  <a:lnTo>
                    <a:pt x="12803581" y="967130"/>
                  </a:lnTo>
                  <a:lnTo>
                    <a:pt x="12805118" y="974775"/>
                  </a:lnTo>
                  <a:lnTo>
                    <a:pt x="12809334" y="981024"/>
                  </a:lnTo>
                  <a:lnTo>
                    <a:pt x="12815583" y="985227"/>
                  </a:lnTo>
                  <a:lnTo>
                    <a:pt x="12823228" y="986777"/>
                  </a:lnTo>
                  <a:lnTo>
                    <a:pt x="12830874" y="985227"/>
                  </a:lnTo>
                  <a:lnTo>
                    <a:pt x="12837122" y="981024"/>
                  </a:lnTo>
                  <a:lnTo>
                    <a:pt x="12841326" y="974775"/>
                  </a:lnTo>
                  <a:lnTo>
                    <a:pt x="12842875" y="967130"/>
                  </a:lnTo>
                  <a:close/>
                </a:path>
                <a:path w="14841219" h="10718800" extrusionOk="0">
                  <a:moveTo>
                    <a:pt x="12842875" y="867041"/>
                  </a:moveTo>
                  <a:lnTo>
                    <a:pt x="12841326" y="859383"/>
                  </a:lnTo>
                  <a:lnTo>
                    <a:pt x="12837122" y="853135"/>
                  </a:lnTo>
                  <a:lnTo>
                    <a:pt x="12830874" y="848931"/>
                  </a:lnTo>
                  <a:lnTo>
                    <a:pt x="12823228" y="847382"/>
                  </a:lnTo>
                  <a:lnTo>
                    <a:pt x="12815583" y="848931"/>
                  </a:lnTo>
                  <a:lnTo>
                    <a:pt x="12809334" y="853135"/>
                  </a:lnTo>
                  <a:lnTo>
                    <a:pt x="12805118" y="859383"/>
                  </a:lnTo>
                  <a:lnTo>
                    <a:pt x="12803581" y="867041"/>
                  </a:lnTo>
                  <a:lnTo>
                    <a:pt x="12805118" y="874687"/>
                  </a:lnTo>
                  <a:lnTo>
                    <a:pt x="12809334" y="880935"/>
                  </a:lnTo>
                  <a:lnTo>
                    <a:pt x="12815583" y="885139"/>
                  </a:lnTo>
                  <a:lnTo>
                    <a:pt x="12823228" y="886688"/>
                  </a:lnTo>
                  <a:lnTo>
                    <a:pt x="12830874" y="885139"/>
                  </a:lnTo>
                  <a:lnTo>
                    <a:pt x="12837122" y="880935"/>
                  </a:lnTo>
                  <a:lnTo>
                    <a:pt x="12841326" y="874687"/>
                  </a:lnTo>
                  <a:lnTo>
                    <a:pt x="12842875" y="867041"/>
                  </a:lnTo>
                  <a:close/>
                </a:path>
                <a:path w="14841219" h="10718800" extrusionOk="0">
                  <a:moveTo>
                    <a:pt x="12842875" y="766940"/>
                  </a:moveTo>
                  <a:lnTo>
                    <a:pt x="12841326" y="759294"/>
                  </a:lnTo>
                  <a:lnTo>
                    <a:pt x="12837122" y="753046"/>
                  </a:lnTo>
                  <a:lnTo>
                    <a:pt x="12830874" y="748842"/>
                  </a:lnTo>
                  <a:lnTo>
                    <a:pt x="12823228" y="747293"/>
                  </a:lnTo>
                  <a:lnTo>
                    <a:pt x="12815583" y="748842"/>
                  </a:lnTo>
                  <a:lnTo>
                    <a:pt x="12809334" y="753046"/>
                  </a:lnTo>
                  <a:lnTo>
                    <a:pt x="12805118" y="759294"/>
                  </a:lnTo>
                  <a:lnTo>
                    <a:pt x="12803581" y="766940"/>
                  </a:lnTo>
                  <a:lnTo>
                    <a:pt x="12805118" y="774585"/>
                  </a:lnTo>
                  <a:lnTo>
                    <a:pt x="12809334" y="780834"/>
                  </a:lnTo>
                  <a:lnTo>
                    <a:pt x="12815583" y="785037"/>
                  </a:lnTo>
                  <a:lnTo>
                    <a:pt x="12823228" y="786574"/>
                  </a:lnTo>
                  <a:lnTo>
                    <a:pt x="12830874" y="785037"/>
                  </a:lnTo>
                  <a:lnTo>
                    <a:pt x="12837122" y="780834"/>
                  </a:lnTo>
                  <a:lnTo>
                    <a:pt x="12841326" y="774585"/>
                  </a:lnTo>
                  <a:lnTo>
                    <a:pt x="12842875" y="766940"/>
                  </a:lnTo>
                  <a:close/>
                </a:path>
                <a:path w="14841219" h="10718800" extrusionOk="0">
                  <a:moveTo>
                    <a:pt x="12842875" y="666838"/>
                  </a:moveTo>
                  <a:lnTo>
                    <a:pt x="12841326" y="659193"/>
                  </a:lnTo>
                  <a:lnTo>
                    <a:pt x="12837122" y="652945"/>
                  </a:lnTo>
                  <a:lnTo>
                    <a:pt x="12830874" y="648741"/>
                  </a:lnTo>
                  <a:lnTo>
                    <a:pt x="12823228" y="647192"/>
                  </a:lnTo>
                  <a:lnTo>
                    <a:pt x="12815583" y="648741"/>
                  </a:lnTo>
                  <a:lnTo>
                    <a:pt x="12809334" y="652945"/>
                  </a:lnTo>
                  <a:lnTo>
                    <a:pt x="12805118" y="659193"/>
                  </a:lnTo>
                  <a:lnTo>
                    <a:pt x="12803581" y="666838"/>
                  </a:lnTo>
                  <a:lnTo>
                    <a:pt x="12805118" y="674484"/>
                  </a:lnTo>
                  <a:lnTo>
                    <a:pt x="12809334" y="680732"/>
                  </a:lnTo>
                  <a:lnTo>
                    <a:pt x="12815583" y="684949"/>
                  </a:lnTo>
                  <a:lnTo>
                    <a:pt x="12823228" y="686498"/>
                  </a:lnTo>
                  <a:lnTo>
                    <a:pt x="12830874" y="684949"/>
                  </a:lnTo>
                  <a:lnTo>
                    <a:pt x="12837122" y="680732"/>
                  </a:lnTo>
                  <a:lnTo>
                    <a:pt x="12841326" y="674484"/>
                  </a:lnTo>
                  <a:lnTo>
                    <a:pt x="12842875" y="666838"/>
                  </a:lnTo>
                  <a:close/>
                </a:path>
                <a:path w="14841219" h="10718800" extrusionOk="0">
                  <a:moveTo>
                    <a:pt x="12842875" y="566750"/>
                  </a:moveTo>
                  <a:lnTo>
                    <a:pt x="12841326" y="559104"/>
                  </a:lnTo>
                  <a:lnTo>
                    <a:pt x="12837122" y="552856"/>
                  </a:lnTo>
                  <a:lnTo>
                    <a:pt x="12830874" y="548640"/>
                  </a:lnTo>
                  <a:lnTo>
                    <a:pt x="12823228" y="547103"/>
                  </a:lnTo>
                  <a:lnTo>
                    <a:pt x="12815583" y="548640"/>
                  </a:lnTo>
                  <a:lnTo>
                    <a:pt x="12809334" y="552856"/>
                  </a:lnTo>
                  <a:lnTo>
                    <a:pt x="12805118" y="559104"/>
                  </a:lnTo>
                  <a:lnTo>
                    <a:pt x="12803581" y="566750"/>
                  </a:lnTo>
                  <a:lnTo>
                    <a:pt x="12805118" y="574395"/>
                  </a:lnTo>
                  <a:lnTo>
                    <a:pt x="12809334" y="580644"/>
                  </a:lnTo>
                  <a:lnTo>
                    <a:pt x="12815583" y="584847"/>
                  </a:lnTo>
                  <a:lnTo>
                    <a:pt x="12823228" y="586397"/>
                  </a:lnTo>
                  <a:lnTo>
                    <a:pt x="12830874" y="584847"/>
                  </a:lnTo>
                  <a:lnTo>
                    <a:pt x="12837122" y="580644"/>
                  </a:lnTo>
                  <a:lnTo>
                    <a:pt x="12841326" y="574395"/>
                  </a:lnTo>
                  <a:lnTo>
                    <a:pt x="12842875" y="566750"/>
                  </a:lnTo>
                  <a:close/>
                </a:path>
                <a:path w="14841219" h="10718800" extrusionOk="0">
                  <a:moveTo>
                    <a:pt x="12842875" y="466648"/>
                  </a:moveTo>
                  <a:lnTo>
                    <a:pt x="12841326" y="459003"/>
                  </a:lnTo>
                  <a:lnTo>
                    <a:pt x="12837122" y="452755"/>
                  </a:lnTo>
                  <a:lnTo>
                    <a:pt x="12830874" y="448538"/>
                  </a:lnTo>
                  <a:lnTo>
                    <a:pt x="12823228" y="447001"/>
                  </a:lnTo>
                  <a:lnTo>
                    <a:pt x="12815583" y="448538"/>
                  </a:lnTo>
                  <a:lnTo>
                    <a:pt x="12809334" y="452755"/>
                  </a:lnTo>
                  <a:lnTo>
                    <a:pt x="12805118" y="459003"/>
                  </a:lnTo>
                  <a:lnTo>
                    <a:pt x="12803581" y="466648"/>
                  </a:lnTo>
                  <a:lnTo>
                    <a:pt x="12805118" y="474294"/>
                  </a:lnTo>
                  <a:lnTo>
                    <a:pt x="12809334" y="480542"/>
                  </a:lnTo>
                  <a:lnTo>
                    <a:pt x="12815583" y="484746"/>
                  </a:lnTo>
                  <a:lnTo>
                    <a:pt x="12823228" y="486295"/>
                  </a:lnTo>
                  <a:lnTo>
                    <a:pt x="12830874" y="484746"/>
                  </a:lnTo>
                  <a:lnTo>
                    <a:pt x="12837122" y="480542"/>
                  </a:lnTo>
                  <a:lnTo>
                    <a:pt x="12841326" y="474294"/>
                  </a:lnTo>
                  <a:lnTo>
                    <a:pt x="12842875" y="466648"/>
                  </a:lnTo>
                  <a:close/>
                </a:path>
                <a:path w="14841219" h="10718800" extrusionOk="0">
                  <a:moveTo>
                    <a:pt x="12842875" y="366560"/>
                  </a:moveTo>
                  <a:lnTo>
                    <a:pt x="12841326" y="358914"/>
                  </a:lnTo>
                  <a:lnTo>
                    <a:pt x="12837122" y="352666"/>
                  </a:lnTo>
                  <a:lnTo>
                    <a:pt x="12830874" y="348449"/>
                  </a:lnTo>
                  <a:lnTo>
                    <a:pt x="12823228" y="346900"/>
                  </a:lnTo>
                  <a:lnTo>
                    <a:pt x="12815583" y="348449"/>
                  </a:lnTo>
                  <a:lnTo>
                    <a:pt x="12809334" y="352666"/>
                  </a:lnTo>
                  <a:lnTo>
                    <a:pt x="12805118" y="358914"/>
                  </a:lnTo>
                  <a:lnTo>
                    <a:pt x="12803581" y="366560"/>
                  </a:lnTo>
                  <a:lnTo>
                    <a:pt x="12805118" y="374205"/>
                  </a:lnTo>
                  <a:lnTo>
                    <a:pt x="12809334" y="380453"/>
                  </a:lnTo>
                  <a:lnTo>
                    <a:pt x="12815583" y="384657"/>
                  </a:lnTo>
                  <a:lnTo>
                    <a:pt x="12823228" y="386207"/>
                  </a:lnTo>
                  <a:lnTo>
                    <a:pt x="12830874" y="384657"/>
                  </a:lnTo>
                  <a:lnTo>
                    <a:pt x="12837122" y="380453"/>
                  </a:lnTo>
                  <a:lnTo>
                    <a:pt x="12841326" y="374205"/>
                  </a:lnTo>
                  <a:lnTo>
                    <a:pt x="12842875" y="366560"/>
                  </a:lnTo>
                  <a:close/>
                </a:path>
                <a:path w="14841219" h="10718800" extrusionOk="0">
                  <a:moveTo>
                    <a:pt x="12842875" y="266458"/>
                  </a:moveTo>
                  <a:lnTo>
                    <a:pt x="12841326" y="258813"/>
                  </a:lnTo>
                  <a:lnTo>
                    <a:pt x="12837122" y="252564"/>
                  </a:lnTo>
                  <a:lnTo>
                    <a:pt x="12830874" y="248361"/>
                  </a:lnTo>
                  <a:lnTo>
                    <a:pt x="12823228" y="246811"/>
                  </a:lnTo>
                  <a:lnTo>
                    <a:pt x="12815583" y="248361"/>
                  </a:lnTo>
                  <a:lnTo>
                    <a:pt x="12809334" y="252564"/>
                  </a:lnTo>
                  <a:lnTo>
                    <a:pt x="12805118" y="258813"/>
                  </a:lnTo>
                  <a:lnTo>
                    <a:pt x="12803581" y="266458"/>
                  </a:lnTo>
                  <a:lnTo>
                    <a:pt x="12805118" y="274104"/>
                  </a:lnTo>
                  <a:lnTo>
                    <a:pt x="12809334" y="280352"/>
                  </a:lnTo>
                  <a:lnTo>
                    <a:pt x="12815583" y="284556"/>
                  </a:lnTo>
                  <a:lnTo>
                    <a:pt x="12823228" y="286105"/>
                  </a:lnTo>
                  <a:lnTo>
                    <a:pt x="12830874" y="284556"/>
                  </a:lnTo>
                  <a:lnTo>
                    <a:pt x="12837122" y="280352"/>
                  </a:lnTo>
                  <a:lnTo>
                    <a:pt x="12841326" y="274104"/>
                  </a:lnTo>
                  <a:lnTo>
                    <a:pt x="12842875" y="266458"/>
                  </a:lnTo>
                  <a:close/>
                </a:path>
                <a:path w="14841219" h="10718800" extrusionOk="0">
                  <a:moveTo>
                    <a:pt x="12842875" y="166344"/>
                  </a:moveTo>
                  <a:lnTo>
                    <a:pt x="12841326" y="158711"/>
                  </a:lnTo>
                  <a:lnTo>
                    <a:pt x="12837122" y="152463"/>
                  </a:lnTo>
                  <a:lnTo>
                    <a:pt x="12830874" y="148259"/>
                  </a:lnTo>
                  <a:lnTo>
                    <a:pt x="12823228" y="146710"/>
                  </a:lnTo>
                  <a:lnTo>
                    <a:pt x="12815583" y="148259"/>
                  </a:lnTo>
                  <a:lnTo>
                    <a:pt x="12809334" y="152463"/>
                  </a:lnTo>
                  <a:lnTo>
                    <a:pt x="12805118" y="158711"/>
                  </a:lnTo>
                  <a:lnTo>
                    <a:pt x="12803581" y="166344"/>
                  </a:lnTo>
                  <a:lnTo>
                    <a:pt x="12805118" y="174002"/>
                  </a:lnTo>
                  <a:lnTo>
                    <a:pt x="12809334" y="180251"/>
                  </a:lnTo>
                  <a:lnTo>
                    <a:pt x="12815583" y="184467"/>
                  </a:lnTo>
                  <a:lnTo>
                    <a:pt x="12823228" y="186004"/>
                  </a:lnTo>
                  <a:lnTo>
                    <a:pt x="12830874" y="184467"/>
                  </a:lnTo>
                  <a:lnTo>
                    <a:pt x="12837122" y="180251"/>
                  </a:lnTo>
                  <a:lnTo>
                    <a:pt x="12841326" y="174002"/>
                  </a:lnTo>
                  <a:lnTo>
                    <a:pt x="12842875" y="166344"/>
                  </a:lnTo>
                  <a:close/>
                </a:path>
                <a:path w="14841219" h="10718800" extrusionOk="0">
                  <a:moveTo>
                    <a:pt x="12842888" y="3269361"/>
                  </a:moveTo>
                  <a:lnTo>
                    <a:pt x="12841338" y="3261703"/>
                  </a:lnTo>
                  <a:lnTo>
                    <a:pt x="12837122" y="3255467"/>
                  </a:lnTo>
                  <a:lnTo>
                    <a:pt x="12830886" y="3251263"/>
                  </a:lnTo>
                  <a:lnTo>
                    <a:pt x="12823241" y="3249714"/>
                  </a:lnTo>
                  <a:lnTo>
                    <a:pt x="12815583" y="3251263"/>
                  </a:lnTo>
                  <a:lnTo>
                    <a:pt x="12809334" y="3255467"/>
                  </a:lnTo>
                  <a:lnTo>
                    <a:pt x="12805118" y="3261703"/>
                  </a:lnTo>
                  <a:lnTo>
                    <a:pt x="12803581" y="3269361"/>
                  </a:lnTo>
                  <a:lnTo>
                    <a:pt x="12805118" y="3277006"/>
                  </a:lnTo>
                  <a:lnTo>
                    <a:pt x="12809334" y="3283242"/>
                  </a:lnTo>
                  <a:lnTo>
                    <a:pt x="12815583" y="3287458"/>
                  </a:lnTo>
                  <a:lnTo>
                    <a:pt x="12823241" y="3288995"/>
                  </a:lnTo>
                  <a:lnTo>
                    <a:pt x="12830886" y="3287458"/>
                  </a:lnTo>
                  <a:lnTo>
                    <a:pt x="12837122" y="3283242"/>
                  </a:lnTo>
                  <a:lnTo>
                    <a:pt x="12841338" y="3277006"/>
                  </a:lnTo>
                  <a:lnTo>
                    <a:pt x="12842888" y="3269361"/>
                  </a:lnTo>
                  <a:close/>
                </a:path>
                <a:path w="14841219" h="10718800" extrusionOk="0">
                  <a:moveTo>
                    <a:pt x="12842888" y="3169259"/>
                  </a:moveTo>
                  <a:lnTo>
                    <a:pt x="12841338" y="3161601"/>
                  </a:lnTo>
                  <a:lnTo>
                    <a:pt x="12837122" y="3155353"/>
                  </a:lnTo>
                  <a:lnTo>
                    <a:pt x="12830886" y="3151149"/>
                  </a:lnTo>
                  <a:lnTo>
                    <a:pt x="12823241" y="3149600"/>
                  </a:lnTo>
                  <a:lnTo>
                    <a:pt x="12815583" y="3151149"/>
                  </a:lnTo>
                  <a:lnTo>
                    <a:pt x="12809334" y="3155353"/>
                  </a:lnTo>
                  <a:lnTo>
                    <a:pt x="12805118" y="3161601"/>
                  </a:lnTo>
                  <a:lnTo>
                    <a:pt x="12803581" y="3169259"/>
                  </a:lnTo>
                  <a:lnTo>
                    <a:pt x="12805118" y="3176905"/>
                  </a:lnTo>
                  <a:lnTo>
                    <a:pt x="12809334" y="3183140"/>
                  </a:lnTo>
                  <a:lnTo>
                    <a:pt x="12815583" y="3187357"/>
                  </a:lnTo>
                  <a:lnTo>
                    <a:pt x="12823241" y="3188893"/>
                  </a:lnTo>
                  <a:lnTo>
                    <a:pt x="12830886" y="3187357"/>
                  </a:lnTo>
                  <a:lnTo>
                    <a:pt x="12837122" y="3183140"/>
                  </a:lnTo>
                  <a:lnTo>
                    <a:pt x="12841338" y="3176905"/>
                  </a:lnTo>
                  <a:lnTo>
                    <a:pt x="12842888" y="3169259"/>
                  </a:lnTo>
                  <a:close/>
                </a:path>
                <a:path w="14841219" h="10718800" extrusionOk="0">
                  <a:moveTo>
                    <a:pt x="12842888" y="3069158"/>
                  </a:moveTo>
                  <a:lnTo>
                    <a:pt x="12841338" y="3061512"/>
                  </a:lnTo>
                  <a:lnTo>
                    <a:pt x="12837122" y="3055264"/>
                  </a:lnTo>
                  <a:lnTo>
                    <a:pt x="12830886" y="3051048"/>
                  </a:lnTo>
                  <a:lnTo>
                    <a:pt x="12823241" y="3049498"/>
                  </a:lnTo>
                  <a:lnTo>
                    <a:pt x="12815583" y="3051048"/>
                  </a:lnTo>
                  <a:lnTo>
                    <a:pt x="12809334" y="3055264"/>
                  </a:lnTo>
                  <a:lnTo>
                    <a:pt x="12805118" y="3061512"/>
                  </a:lnTo>
                  <a:lnTo>
                    <a:pt x="12803581" y="3069158"/>
                  </a:lnTo>
                  <a:lnTo>
                    <a:pt x="12805118" y="3076803"/>
                  </a:lnTo>
                  <a:lnTo>
                    <a:pt x="12809334" y="3083052"/>
                  </a:lnTo>
                  <a:lnTo>
                    <a:pt x="12815583" y="3087255"/>
                  </a:lnTo>
                  <a:lnTo>
                    <a:pt x="12823241" y="3088805"/>
                  </a:lnTo>
                  <a:lnTo>
                    <a:pt x="12830886" y="3087255"/>
                  </a:lnTo>
                  <a:lnTo>
                    <a:pt x="12837122" y="3083052"/>
                  </a:lnTo>
                  <a:lnTo>
                    <a:pt x="12841338" y="3076803"/>
                  </a:lnTo>
                  <a:lnTo>
                    <a:pt x="12842888" y="3069158"/>
                  </a:lnTo>
                  <a:close/>
                </a:path>
                <a:path w="14841219" h="10718800" extrusionOk="0">
                  <a:moveTo>
                    <a:pt x="12842888" y="2969056"/>
                  </a:moveTo>
                  <a:lnTo>
                    <a:pt x="12841338" y="2961411"/>
                  </a:lnTo>
                  <a:lnTo>
                    <a:pt x="12837122" y="2955175"/>
                  </a:lnTo>
                  <a:lnTo>
                    <a:pt x="12830886" y="2950959"/>
                  </a:lnTo>
                  <a:lnTo>
                    <a:pt x="12823241" y="2949422"/>
                  </a:lnTo>
                  <a:lnTo>
                    <a:pt x="12815583" y="2950959"/>
                  </a:lnTo>
                  <a:lnTo>
                    <a:pt x="12809334" y="2955175"/>
                  </a:lnTo>
                  <a:lnTo>
                    <a:pt x="12805118" y="2961411"/>
                  </a:lnTo>
                  <a:lnTo>
                    <a:pt x="12803581" y="2969056"/>
                  </a:lnTo>
                  <a:lnTo>
                    <a:pt x="12805118" y="2976715"/>
                  </a:lnTo>
                  <a:lnTo>
                    <a:pt x="12809334" y="2982950"/>
                  </a:lnTo>
                  <a:lnTo>
                    <a:pt x="12815583" y="2987167"/>
                  </a:lnTo>
                  <a:lnTo>
                    <a:pt x="12823241" y="2988703"/>
                  </a:lnTo>
                  <a:lnTo>
                    <a:pt x="12830886" y="2987167"/>
                  </a:lnTo>
                  <a:lnTo>
                    <a:pt x="12837122" y="2982950"/>
                  </a:lnTo>
                  <a:lnTo>
                    <a:pt x="12841338" y="2976715"/>
                  </a:lnTo>
                  <a:lnTo>
                    <a:pt x="12842888" y="2969056"/>
                  </a:lnTo>
                  <a:close/>
                </a:path>
                <a:path w="14841219" h="10718800" extrusionOk="0">
                  <a:moveTo>
                    <a:pt x="12842888" y="2868955"/>
                  </a:moveTo>
                  <a:lnTo>
                    <a:pt x="12841338" y="2861310"/>
                  </a:lnTo>
                  <a:lnTo>
                    <a:pt x="12837122" y="2855074"/>
                  </a:lnTo>
                  <a:lnTo>
                    <a:pt x="12830886" y="2850870"/>
                  </a:lnTo>
                  <a:lnTo>
                    <a:pt x="12823241" y="2849321"/>
                  </a:lnTo>
                  <a:lnTo>
                    <a:pt x="12815583" y="2850870"/>
                  </a:lnTo>
                  <a:lnTo>
                    <a:pt x="12809334" y="2855074"/>
                  </a:lnTo>
                  <a:lnTo>
                    <a:pt x="12805118" y="2861310"/>
                  </a:lnTo>
                  <a:lnTo>
                    <a:pt x="12803581" y="2868955"/>
                  </a:lnTo>
                  <a:lnTo>
                    <a:pt x="12805118" y="2876613"/>
                  </a:lnTo>
                  <a:lnTo>
                    <a:pt x="12809334" y="2882862"/>
                  </a:lnTo>
                  <a:lnTo>
                    <a:pt x="12815583" y="2887078"/>
                  </a:lnTo>
                  <a:lnTo>
                    <a:pt x="12823241" y="2888615"/>
                  </a:lnTo>
                  <a:lnTo>
                    <a:pt x="12830886" y="2887078"/>
                  </a:lnTo>
                  <a:lnTo>
                    <a:pt x="12837122" y="2882862"/>
                  </a:lnTo>
                  <a:lnTo>
                    <a:pt x="12841338" y="2876613"/>
                  </a:lnTo>
                  <a:lnTo>
                    <a:pt x="12842888" y="2868955"/>
                  </a:lnTo>
                  <a:close/>
                </a:path>
                <a:path w="14841219" h="10718800" extrusionOk="0">
                  <a:moveTo>
                    <a:pt x="12842888" y="2768866"/>
                  </a:moveTo>
                  <a:lnTo>
                    <a:pt x="12841338" y="2761221"/>
                  </a:lnTo>
                  <a:lnTo>
                    <a:pt x="12837122" y="2754985"/>
                  </a:lnTo>
                  <a:lnTo>
                    <a:pt x="12830886" y="2750769"/>
                  </a:lnTo>
                  <a:lnTo>
                    <a:pt x="12823241" y="2749219"/>
                  </a:lnTo>
                  <a:lnTo>
                    <a:pt x="12815583" y="2750769"/>
                  </a:lnTo>
                  <a:lnTo>
                    <a:pt x="12809334" y="2754985"/>
                  </a:lnTo>
                  <a:lnTo>
                    <a:pt x="12805118" y="2761221"/>
                  </a:lnTo>
                  <a:lnTo>
                    <a:pt x="12803581" y="2768866"/>
                  </a:lnTo>
                  <a:lnTo>
                    <a:pt x="12805118" y="2776512"/>
                  </a:lnTo>
                  <a:lnTo>
                    <a:pt x="12809334" y="2782760"/>
                  </a:lnTo>
                  <a:lnTo>
                    <a:pt x="12815583" y="2786977"/>
                  </a:lnTo>
                  <a:lnTo>
                    <a:pt x="12823241" y="2788513"/>
                  </a:lnTo>
                  <a:lnTo>
                    <a:pt x="12830886" y="2786977"/>
                  </a:lnTo>
                  <a:lnTo>
                    <a:pt x="12837122" y="2782760"/>
                  </a:lnTo>
                  <a:lnTo>
                    <a:pt x="12841338" y="2776512"/>
                  </a:lnTo>
                  <a:lnTo>
                    <a:pt x="12842888" y="2768866"/>
                  </a:lnTo>
                  <a:close/>
                </a:path>
                <a:path w="14841219" h="10718800" extrusionOk="0">
                  <a:moveTo>
                    <a:pt x="12842888" y="2668778"/>
                  </a:moveTo>
                  <a:lnTo>
                    <a:pt x="12841338" y="2661132"/>
                  </a:lnTo>
                  <a:lnTo>
                    <a:pt x="12837122" y="2654884"/>
                  </a:lnTo>
                  <a:lnTo>
                    <a:pt x="12830886" y="2650667"/>
                  </a:lnTo>
                  <a:lnTo>
                    <a:pt x="12823241" y="2649131"/>
                  </a:lnTo>
                  <a:lnTo>
                    <a:pt x="12815596" y="2650667"/>
                  </a:lnTo>
                  <a:lnTo>
                    <a:pt x="12809334" y="2654884"/>
                  </a:lnTo>
                  <a:lnTo>
                    <a:pt x="12805118" y="2661132"/>
                  </a:lnTo>
                  <a:lnTo>
                    <a:pt x="12803581" y="2668778"/>
                  </a:lnTo>
                  <a:lnTo>
                    <a:pt x="12805118" y="2676423"/>
                  </a:lnTo>
                  <a:lnTo>
                    <a:pt x="12809334" y="2682659"/>
                  </a:lnTo>
                  <a:lnTo>
                    <a:pt x="12815596" y="2686875"/>
                  </a:lnTo>
                  <a:lnTo>
                    <a:pt x="12823241" y="2688412"/>
                  </a:lnTo>
                  <a:lnTo>
                    <a:pt x="12830886" y="2686875"/>
                  </a:lnTo>
                  <a:lnTo>
                    <a:pt x="12837122" y="2682659"/>
                  </a:lnTo>
                  <a:lnTo>
                    <a:pt x="12841338" y="2676423"/>
                  </a:lnTo>
                  <a:lnTo>
                    <a:pt x="12842888" y="2668778"/>
                  </a:lnTo>
                  <a:close/>
                </a:path>
                <a:path w="14841219" h="10718800" extrusionOk="0">
                  <a:moveTo>
                    <a:pt x="12842888" y="1667814"/>
                  </a:moveTo>
                  <a:lnTo>
                    <a:pt x="12841338" y="1660169"/>
                  </a:lnTo>
                  <a:lnTo>
                    <a:pt x="12837122" y="1653921"/>
                  </a:lnTo>
                  <a:lnTo>
                    <a:pt x="12830886" y="1649717"/>
                  </a:lnTo>
                  <a:lnTo>
                    <a:pt x="12823241" y="1648167"/>
                  </a:lnTo>
                  <a:lnTo>
                    <a:pt x="12815583" y="1649717"/>
                  </a:lnTo>
                  <a:lnTo>
                    <a:pt x="12809334" y="1653921"/>
                  </a:lnTo>
                  <a:lnTo>
                    <a:pt x="12805118" y="1660169"/>
                  </a:lnTo>
                  <a:lnTo>
                    <a:pt x="12803581" y="1667814"/>
                  </a:lnTo>
                  <a:lnTo>
                    <a:pt x="12805118" y="1675460"/>
                  </a:lnTo>
                  <a:lnTo>
                    <a:pt x="12809334" y="1681708"/>
                  </a:lnTo>
                  <a:lnTo>
                    <a:pt x="12815583" y="1685912"/>
                  </a:lnTo>
                  <a:lnTo>
                    <a:pt x="12823241" y="1687461"/>
                  </a:lnTo>
                  <a:lnTo>
                    <a:pt x="12830886" y="1685912"/>
                  </a:lnTo>
                  <a:lnTo>
                    <a:pt x="12837122" y="1681708"/>
                  </a:lnTo>
                  <a:lnTo>
                    <a:pt x="12841338" y="1675460"/>
                  </a:lnTo>
                  <a:lnTo>
                    <a:pt x="12842888" y="1667814"/>
                  </a:lnTo>
                  <a:close/>
                </a:path>
                <a:path w="14841219" h="10718800" extrusionOk="0">
                  <a:moveTo>
                    <a:pt x="12842888" y="1567713"/>
                  </a:moveTo>
                  <a:lnTo>
                    <a:pt x="12841338" y="1560068"/>
                  </a:lnTo>
                  <a:lnTo>
                    <a:pt x="12837122" y="1553819"/>
                  </a:lnTo>
                  <a:lnTo>
                    <a:pt x="12830886" y="1549615"/>
                  </a:lnTo>
                  <a:lnTo>
                    <a:pt x="12823241" y="1548066"/>
                  </a:lnTo>
                  <a:lnTo>
                    <a:pt x="12815583" y="1549615"/>
                  </a:lnTo>
                  <a:lnTo>
                    <a:pt x="12809334" y="1553819"/>
                  </a:lnTo>
                  <a:lnTo>
                    <a:pt x="12805118" y="1560068"/>
                  </a:lnTo>
                  <a:lnTo>
                    <a:pt x="12803581" y="1567713"/>
                  </a:lnTo>
                  <a:lnTo>
                    <a:pt x="12805118" y="1575358"/>
                  </a:lnTo>
                  <a:lnTo>
                    <a:pt x="12809334" y="1581607"/>
                  </a:lnTo>
                  <a:lnTo>
                    <a:pt x="12815583" y="1585823"/>
                  </a:lnTo>
                  <a:lnTo>
                    <a:pt x="12823241" y="1587360"/>
                  </a:lnTo>
                  <a:lnTo>
                    <a:pt x="12830886" y="1585823"/>
                  </a:lnTo>
                  <a:lnTo>
                    <a:pt x="12837122" y="1581607"/>
                  </a:lnTo>
                  <a:lnTo>
                    <a:pt x="12841338" y="1575358"/>
                  </a:lnTo>
                  <a:lnTo>
                    <a:pt x="12842888" y="1567713"/>
                  </a:lnTo>
                  <a:close/>
                </a:path>
                <a:path w="14841219" h="10718800" extrusionOk="0">
                  <a:moveTo>
                    <a:pt x="12842888" y="1467624"/>
                  </a:moveTo>
                  <a:lnTo>
                    <a:pt x="12841338" y="1459979"/>
                  </a:lnTo>
                  <a:lnTo>
                    <a:pt x="12837122" y="1453730"/>
                  </a:lnTo>
                  <a:lnTo>
                    <a:pt x="12830886" y="1449514"/>
                  </a:lnTo>
                  <a:lnTo>
                    <a:pt x="12823241" y="1447977"/>
                  </a:lnTo>
                  <a:lnTo>
                    <a:pt x="12815583" y="1449514"/>
                  </a:lnTo>
                  <a:lnTo>
                    <a:pt x="12809334" y="1453730"/>
                  </a:lnTo>
                  <a:lnTo>
                    <a:pt x="12805118" y="1459979"/>
                  </a:lnTo>
                  <a:lnTo>
                    <a:pt x="12803581" y="1467624"/>
                  </a:lnTo>
                  <a:lnTo>
                    <a:pt x="12805118" y="1475270"/>
                  </a:lnTo>
                  <a:lnTo>
                    <a:pt x="12809334" y="1481518"/>
                  </a:lnTo>
                  <a:lnTo>
                    <a:pt x="12815583" y="1485722"/>
                  </a:lnTo>
                  <a:lnTo>
                    <a:pt x="12823241" y="1487258"/>
                  </a:lnTo>
                  <a:lnTo>
                    <a:pt x="12830886" y="1485722"/>
                  </a:lnTo>
                  <a:lnTo>
                    <a:pt x="12837122" y="1481518"/>
                  </a:lnTo>
                  <a:lnTo>
                    <a:pt x="12841338" y="1475270"/>
                  </a:lnTo>
                  <a:lnTo>
                    <a:pt x="12842888" y="1467624"/>
                  </a:lnTo>
                  <a:close/>
                </a:path>
                <a:path w="14841219" h="10718800" extrusionOk="0">
                  <a:moveTo>
                    <a:pt x="12842888" y="1367523"/>
                  </a:moveTo>
                  <a:lnTo>
                    <a:pt x="12841338" y="1359877"/>
                  </a:lnTo>
                  <a:lnTo>
                    <a:pt x="12837122" y="1353629"/>
                  </a:lnTo>
                  <a:lnTo>
                    <a:pt x="12830886" y="1349425"/>
                  </a:lnTo>
                  <a:lnTo>
                    <a:pt x="12823241" y="1347876"/>
                  </a:lnTo>
                  <a:lnTo>
                    <a:pt x="12815583" y="1349425"/>
                  </a:lnTo>
                  <a:lnTo>
                    <a:pt x="12809334" y="1353629"/>
                  </a:lnTo>
                  <a:lnTo>
                    <a:pt x="12805118" y="1359877"/>
                  </a:lnTo>
                  <a:lnTo>
                    <a:pt x="12803581" y="1367523"/>
                  </a:lnTo>
                  <a:lnTo>
                    <a:pt x="12805118" y="1375168"/>
                  </a:lnTo>
                  <a:lnTo>
                    <a:pt x="12809334" y="1381417"/>
                  </a:lnTo>
                  <a:lnTo>
                    <a:pt x="12815583" y="1385620"/>
                  </a:lnTo>
                  <a:lnTo>
                    <a:pt x="12823241" y="1387170"/>
                  </a:lnTo>
                  <a:lnTo>
                    <a:pt x="12830886" y="1385620"/>
                  </a:lnTo>
                  <a:lnTo>
                    <a:pt x="12837122" y="1381417"/>
                  </a:lnTo>
                  <a:lnTo>
                    <a:pt x="12841338" y="1375168"/>
                  </a:lnTo>
                  <a:lnTo>
                    <a:pt x="12842888" y="1367523"/>
                  </a:lnTo>
                  <a:close/>
                </a:path>
                <a:path w="14841219" h="10718800" extrusionOk="0">
                  <a:moveTo>
                    <a:pt x="12842888" y="1267421"/>
                  </a:moveTo>
                  <a:lnTo>
                    <a:pt x="12841338" y="1259776"/>
                  </a:lnTo>
                  <a:lnTo>
                    <a:pt x="12837122" y="1253528"/>
                  </a:lnTo>
                  <a:lnTo>
                    <a:pt x="12830886" y="1249324"/>
                  </a:lnTo>
                  <a:lnTo>
                    <a:pt x="12823241" y="1247775"/>
                  </a:lnTo>
                  <a:lnTo>
                    <a:pt x="12815583" y="1249324"/>
                  </a:lnTo>
                  <a:lnTo>
                    <a:pt x="12809334" y="1253528"/>
                  </a:lnTo>
                  <a:lnTo>
                    <a:pt x="12805118" y="1259776"/>
                  </a:lnTo>
                  <a:lnTo>
                    <a:pt x="12803581" y="1267421"/>
                  </a:lnTo>
                  <a:lnTo>
                    <a:pt x="12805118" y="1275067"/>
                  </a:lnTo>
                  <a:lnTo>
                    <a:pt x="12809334" y="1281315"/>
                  </a:lnTo>
                  <a:lnTo>
                    <a:pt x="12815583" y="1285532"/>
                  </a:lnTo>
                  <a:lnTo>
                    <a:pt x="12823241" y="1287081"/>
                  </a:lnTo>
                  <a:lnTo>
                    <a:pt x="12830886" y="1285532"/>
                  </a:lnTo>
                  <a:lnTo>
                    <a:pt x="12837122" y="1281315"/>
                  </a:lnTo>
                  <a:lnTo>
                    <a:pt x="12841338" y="1275067"/>
                  </a:lnTo>
                  <a:lnTo>
                    <a:pt x="12842888" y="1267421"/>
                  </a:lnTo>
                  <a:close/>
                </a:path>
                <a:path w="14841219" h="10718800" extrusionOk="0">
                  <a:moveTo>
                    <a:pt x="12842888" y="1167333"/>
                  </a:moveTo>
                  <a:lnTo>
                    <a:pt x="12841338" y="1159687"/>
                  </a:lnTo>
                  <a:lnTo>
                    <a:pt x="12837122" y="1153439"/>
                  </a:lnTo>
                  <a:lnTo>
                    <a:pt x="12830886" y="1149235"/>
                  </a:lnTo>
                  <a:lnTo>
                    <a:pt x="12823241" y="1147686"/>
                  </a:lnTo>
                  <a:lnTo>
                    <a:pt x="12815583" y="1149235"/>
                  </a:lnTo>
                  <a:lnTo>
                    <a:pt x="12809334" y="1153439"/>
                  </a:lnTo>
                  <a:lnTo>
                    <a:pt x="12805118" y="1159687"/>
                  </a:lnTo>
                  <a:lnTo>
                    <a:pt x="12803581" y="1167333"/>
                  </a:lnTo>
                  <a:lnTo>
                    <a:pt x="12805118" y="1174978"/>
                  </a:lnTo>
                  <a:lnTo>
                    <a:pt x="12809334" y="1181227"/>
                  </a:lnTo>
                  <a:lnTo>
                    <a:pt x="12815583" y="1185430"/>
                  </a:lnTo>
                  <a:lnTo>
                    <a:pt x="12823241" y="1186980"/>
                  </a:lnTo>
                  <a:lnTo>
                    <a:pt x="12830886" y="1185430"/>
                  </a:lnTo>
                  <a:lnTo>
                    <a:pt x="12837122" y="1181227"/>
                  </a:lnTo>
                  <a:lnTo>
                    <a:pt x="12841338" y="1174978"/>
                  </a:lnTo>
                  <a:lnTo>
                    <a:pt x="12842888" y="1167333"/>
                  </a:lnTo>
                  <a:close/>
                </a:path>
                <a:path w="14841219" h="10718800" extrusionOk="0">
                  <a:moveTo>
                    <a:pt x="12842888" y="1067219"/>
                  </a:moveTo>
                  <a:lnTo>
                    <a:pt x="12841338" y="1059586"/>
                  </a:lnTo>
                  <a:lnTo>
                    <a:pt x="12837122" y="1053338"/>
                  </a:lnTo>
                  <a:lnTo>
                    <a:pt x="12830886" y="1049134"/>
                  </a:lnTo>
                  <a:lnTo>
                    <a:pt x="12823241" y="1047584"/>
                  </a:lnTo>
                  <a:lnTo>
                    <a:pt x="12815596" y="1049134"/>
                  </a:lnTo>
                  <a:lnTo>
                    <a:pt x="12809334" y="1053338"/>
                  </a:lnTo>
                  <a:lnTo>
                    <a:pt x="12805118" y="1059586"/>
                  </a:lnTo>
                  <a:lnTo>
                    <a:pt x="12803581" y="1067219"/>
                  </a:lnTo>
                  <a:lnTo>
                    <a:pt x="12805118" y="1074877"/>
                  </a:lnTo>
                  <a:lnTo>
                    <a:pt x="12809334" y="1081125"/>
                  </a:lnTo>
                  <a:lnTo>
                    <a:pt x="12815596" y="1085329"/>
                  </a:lnTo>
                  <a:lnTo>
                    <a:pt x="12823241" y="1086878"/>
                  </a:lnTo>
                  <a:lnTo>
                    <a:pt x="12830886" y="1085329"/>
                  </a:lnTo>
                  <a:lnTo>
                    <a:pt x="12837122" y="1081125"/>
                  </a:lnTo>
                  <a:lnTo>
                    <a:pt x="12841338" y="1074877"/>
                  </a:lnTo>
                  <a:lnTo>
                    <a:pt x="12842888" y="1067219"/>
                  </a:lnTo>
                  <a:close/>
                </a:path>
                <a:path w="14841219" h="10718800" extrusionOk="0">
                  <a:moveTo>
                    <a:pt x="12842888" y="66281"/>
                  </a:moveTo>
                  <a:lnTo>
                    <a:pt x="12841338" y="58623"/>
                  </a:lnTo>
                  <a:lnTo>
                    <a:pt x="12837122" y="52387"/>
                  </a:lnTo>
                  <a:lnTo>
                    <a:pt x="12830886" y="48171"/>
                  </a:lnTo>
                  <a:lnTo>
                    <a:pt x="12823241" y="46634"/>
                  </a:lnTo>
                  <a:lnTo>
                    <a:pt x="12815583" y="48171"/>
                  </a:lnTo>
                  <a:lnTo>
                    <a:pt x="12809334" y="52387"/>
                  </a:lnTo>
                  <a:lnTo>
                    <a:pt x="12805118" y="58623"/>
                  </a:lnTo>
                  <a:lnTo>
                    <a:pt x="12803581" y="66281"/>
                  </a:lnTo>
                  <a:lnTo>
                    <a:pt x="12805118" y="73926"/>
                  </a:lnTo>
                  <a:lnTo>
                    <a:pt x="12809334" y="80175"/>
                  </a:lnTo>
                  <a:lnTo>
                    <a:pt x="12815583" y="84378"/>
                  </a:lnTo>
                  <a:lnTo>
                    <a:pt x="12823241" y="85928"/>
                  </a:lnTo>
                  <a:lnTo>
                    <a:pt x="12830886" y="84378"/>
                  </a:lnTo>
                  <a:lnTo>
                    <a:pt x="12837122" y="80175"/>
                  </a:lnTo>
                  <a:lnTo>
                    <a:pt x="12841338" y="73926"/>
                  </a:lnTo>
                  <a:lnTo>
                    <a:pt x="12842888" y="66281"/>
                  </a:lnTo>
                  <a:close/>
                </a:path>
                <a:path w="14841219" h="10718800" extrusionOk="0">
                  <a:moveTo>
                    <a:pt x="12916865" y="2513965"/>
                  </a:moveTo>
                  <a:lnTo>
                    <a:pt x="12915316" y="2506319"/>
                  </a:lnTo>
                  <a:lnTo>
                    <a:pt x="12911112" y="2500071"/>
                  </a:lnTo>
                  <a:lnTo>
                    <a:pt x="12904877" y="2495854"/>
                  </a:lnTo>
                  <a:lnTo>
                    <a:pt x="12897218" y="2494318"/>
                  </a:lnTo>
                  <a:lnTo>
                    <a:pt x="12889573" y="2495854"/>
                  </a:lnTo>
                  <a:lnTo>
                    <a:pt x="12883325" y="2500071"/>
                  </a:lnTo>
                  <a:lnTo>
                    <a:pt x="12879121" y="2506319"/>
                  </a:lnTo>
                  <a:lnTo>
                    <a:pt x="12877572" y="2513965"/>
                  </a:lnTo>
                  <a:lnTo>
                    <a:pt x="12879121" y="2521610"/>
                  </a:lnTo>
                  <a:lnTo>
                    <a:pt x="12883325" y="2527858"/>
                  </a:lnTo>
                  <a:lnTo>
                    <a:pt x="12889573" y="2532062"/>
                  </a:lnTo>
                  <a:lnTo>
                    <a:pt x="12897218" y="2533612"/>
                  </a:lnTo>
                  <a:lnTo>
                    <a:pt x="12904877" y="2532062"/>
                  </a:lnTo>
                  <a:lnTo>
                    <a:pt x="12911112" y="2527858"/>
                  </a:lnTo>
                  <a:lnTo>
                    <a:pt x="12915316" y="2521610"/>
                  </a:lnTo>
                  <a:lnTo>
                    <a:pt x="12916865" y="2513965"/>
                  </a:lnTo>
                  <a:close/>
                </a:path>
                <a:path w="14841219" h="10718800" extrusionOk="0">
                  <a:moveTo>
                    <a:pt x="12916865" y="2413876"/>
                  </a:moveTo>
                  <a:lnTo>
                    <a:pt x="12915316" y="2406218"/>
                  </a:lnTo>
                  <a:lnTo>
                    <a:pt x="12911112" y="2399982"/>
                  </a:lnTo>
                  <a:lnTo>
                    <a:pt x="12904877" y="2395778"/>
                  </a:lnTo>
                  <a:lnTo>
                    <a:pt x="12897218" y="2394229"/>
                  </a:lnTo>
                  <a:lnTo>
                    <a:pt x="12889573" y="2395778"/>
                  </a:lnTo>
                  <a:lnTo>
                    <a:pt x="12883325" y="2399982"/>
                  </a:lnTo>
                  <a:lnTo>
                    <a:pt x="12879121" y="2406218"/>
                  </a:lnTo>
                  <a:lnTo>
                    <a:pt x="12877572" y="2413876"/>
                  </a:lnTo>
                  <a:lnTo>
                    <a:pt x="12879121" y="2421521"/>
                  </a:lnTo>
                  <a:lnTo>
                    <a:pt x="12883325" y="2427757"/>
                  </a:lnTo>
                  <a:lnTo>
                    <a:pt x="12889573" y="2431973"/>
                  </a:lnTo>
                  <a:lnTo>
                    <a:pt x="12897218" y="2433510"/>
                  </a:lnTo>
                  <a:lnTo>
                    <a:pt x="12904877" y="2431973"/>
                  </a:lnTo>
                  <a:lnTo>
                    <a:pt x="12911112" y="2427757"/>
                  </a:lnTo>
                  <a:lnTo>
                    <a:pt x="12915316" y="2421521"/>
                  </a:lnTo>
                  <a:lnTo>
                    <a:pt x="12916865" y="2413876"/>
                  </a:lnTo>
                  <a:close/>
                </a:path>
                <a:path w="14841219" h="10718800" extrusionOk="0">
                  <a:moveTo>
                    <a:pt x="12916865" y="2313775"/>
                  </a:moveTo>
                  <a:lnTo>
                    <a:pt x="12915329" y="2306129"/>
                  </a:lnTo>
                  <a:lnTo>
                    <a:pt x="12911112" y="2299881"/>
                  </a:lnTo>
                  <a:lnTo>
                    <a:pt x="12904877" y="2295664"/>
                  </a:lnTo>
                  <a:lnTo>
                    <a:pt x="12897218" y="2294128"/>
                  </a:lnTo>
                  <a:lnTo>
                    <a:pt x="12889573" y="2295664"/>
                  </a:lnTo>
                  <a:lnTo>
                    <a:pt x="12883325" y="2299881"/>
                  </a:lnTo>
                  <a:lnTo>
                    <a:pt x="12879121" y="2306129"/>
                  </a:lnTo>
                  <a:lnTo>
                    <a:pt x="12877572" y="2313775"/>
                  </a:lnTo>
                  <a:lnTo>
                    <a:pt x="12879121" y="2321420"/>
                  </a:lnTo>
                  <a:lnTo>
                    <a:pt x="12883325" y="2327668"/>
                  </a:lnTo>
                  <a:lnTo>
                    <a:pt x="12889573" y="2331885"/>
                  </a:lnTo>
                  <a:lnTo>
                    <a:pt x="12897218" y="2333434"/>
                  </a:lnTo>
                  <a:lnTo>
                    <a:pt x="12904877" y="2331885"/>
                  </a:lnTo>
                  <a:lnTo>
                    <a:pt x="12911112" y="2327668"/>
                  </a:lnTo>
                  <a:lnTo>
                    <a:pt x="12915329" y="2321420"/>
                  </a:lnTo>
                  <a:lnTo>
                    <a:pt x="12916865" y="2313775"/>
                  </a:lnTo>
                  <a:close/>
                </a:path>
                <a:path w="14841219" h="10718800" extrusionOk="0">
                  <a:moveTo>
                    <a:pt x="12916865" y="2213686"/>
                  </a:moveTo>
                  <a:lnTo>
                    <a:pt x="12915329" y="2206028"/>
                  </a:lnTo>
                  <a:lnTo>
                    <a:pt x="12911112" y="2199792"/>
                  </a:lnTo>
                  <a:lnTo>
                    <a:pt x="12904877" y="2195576"/>
                  </a:lnTo>
                  <a:lnTo>
                    <a:pt x="12897218" y="2194026"/>
                  </a:lnTo>
                  <a:lnTo>
                    <a:pt x="12889573" y="2195576"/>
                  </a:lnTo>
                  <a:lnTo>
                    <a:pt x="12883325" y="2199792"/>
                  </a:lnTo>
                  <a:lnTo>
                    <a:pt x="12879121" y="2206028"/>
                  </a:lnTo>
                  <a:lnTo>
                    <a:pt x="12877572" y="2213686"/>
                  </a:lnTo>
                  <a:lnTo>
                    <a:pt x="12879121" y="2221331"/>
                  </a:lnTo>
                  <a:lnTo>
                    <a:pt x="12883325" y="2227580"/>
                  </a:lnTo>
                  <a:lnTo>
                    <a:pt x="12889573" y="2231783"/>
                  </a:lnTo>
                  <a:lnTo>
                    <a:pt x="12897218" y="2233333"/>
                  </a:lnTo>
                  <a:lnTo>
                    <a:pt x="12904877" y="2231783"/>
                  </a:lnTo>
                  <a:lnTo>
                    <a:pt x="12911112" y="2227580"/>
                  </a:lnTo>
                  <a:lnTo>
                    <a:pt x="12915329" y="2221331"/>
                  </a:lnTo>
                  <a:lnTo>
                    <a:pt x="12916865" y="2213686"/>
                  </a:lnTo>
                  <a:close/>
                </a:path>
                <a:path w="14841219" h="10718800" extrusionOk="0">
                  <a:moveTo>
                    <a:pt x="12916865" y="2113572"/>
                  </a:moveTo>
                  <a:lnTo>
                    <a:pt x="12915329" y="2105926"/>
                  </a:lnTo>
                  <a:lnTo>
                    <a:pt x="12911112" y="2099691"/>
                  </a:lnTo>
                  <a:lnTo>
                    <a:pt x="12904877" y="2095474"/>
                  </a:lnTo>
                  <a:lnTo>
                    <a:pt x="12897218" y="2093937"/>
                  </a:lnTo>
                  <a:lnTo>
                    <a:pt x="12889573" y="2095474"/>
                  </a:lnTo>
                  <a:lnTo>
                    <a:pt x="12883325" y="2099691"/>
                  </a:lnTo>
                  <a:lnTo>
                    <a:pt x="12879121" y="2105926"/>
                  </a:lnTo>
                  <a:lnTo>
                    <a:pt x="12877572" y="2113572"/>
                  </a:lnTo>
                  <a:lnTo>
                    <a:pt x="12879121" y="2121230"/>
                  </a:lnTo>
                  <a:lnTo>
                    <a:pt x="12883325" y="2127466"/>
                  </a:lnTo>
                  <a:lnTo>
                    <a:pt x="12889573" y="2131682"/>
                  </a:lnTo>
                  <a:lnTo>
                    <a:pt x="12897218" y="2133219"/>
                  </a:lnTo>
                  <a:lnTo>
                    <a:pt x="12904877" y="2131682"/>
                  </a:lnTo>
                  <a:lnTo>
                    <a:pt x="12911112" y="2127466"/>
                  </a:lnTo>
                  <a:lnTo>
                    <a:pt x="12915329" y="2121230"/>
                  </a:lnTo>
                  <a:lnTo>
                    <a:pt x="12916865" y="2113572"/>
                  </a:lnTo>
                  <a:close/>
                </a:path>
                <a:path w="14841219" h="10718800" extrusionOk="0">
                  <a:moveTo>
                    <a:pt x="12916865" y="2013483"/>
                  </a:moveTo>
                  <a:lnTo>
                    <a:pt x="12915329" y="2005838"/>
                  </a:lnTo>
                  <a:lnTo>
                    <a:pt x="12911112" y="1999589"/>
                  </a:lnTo>
                  <a:lnTo>
                    <a:pt x="12904877" y="1995385"/>
                  </a:lnTo>
                  <a:lnTo>
                    <a:pt x="12897218" y="1993836"/>
                  </a:lnTo>
                  <a:lnTo>
                    <a:pt x="12889573" y="1995385"/>
                  </a:lnTo>
                  <a:lnTo>
                    <a:pt x="12883325" y="1999589"/>
                  </a:lnTo>
                  <a:lnTo>
                    <a:pt x="12879121" y="2005838"/>
                  </a:lnTo>
                  <a:lnTo>
                    <a:pt x="12877572" y="2013483"/>
                  </a:lnTo>
                  <a:lnTo>
                    <a:pt x="12879121" y="2021128"/>
                  </a:lnTo>
                  <a:lnTo>
                    <a:pt x="12883325" y="2027377"/>
                  </a:lnTo>
                  <a:lnTo>
                    <a:pt x="12889573" y="2031593"/>
                  </a:lnTo>
                  <a:lnTo>
                    <a:pt x="12897218" y="2033143"/>
                  </a:lnTo>
                  <a:lnTo>
                    <a:pt x="12904877" y="2031593"/>
                  </a:lnTo>
                  <a:lnTo>
                    <a:pt x="12911112" y="2027377"/>
                  </a:lnTo>
                  <a:lnTo>
                    <a:pt x="12915329" y="2021128"/>
                  </a:lnTo>
                  <a:lnTo>
                    <a:pt x="12916865" y="2013483"/>
                  </a:lnTo>
                  <a:close/>
                </a:path>
                <a:path w="14841219" h="10718800" extrusionOk="0">
                  <a:moveTo>
                    <a:pt x="12916865" y="1913394"/>
                  </a:moveTo>
                  <a:lnTo>
                    <a:pt x="12915329" y="1905749"/>
                  </a:lnTo>
                  <a:lnTo>
                    <a:pt x="12911112" y="1899500"/>
                  </a:lnTo>
                  <a:lnTo>
                    <a:pt x="12904877" y="1895284"/>
                  </a:lnTo>
                  <a:lnTo>
                    <a:pt x="12897218" y="1893747"/>
                  </a:lnTo>
                  <a:lnTo>
                    <a:pt x="12889573" y="1895284"/>
                  </a:lnTo>
                  <a:lnTo>
                    <a:pt x="12883325" y="1899500"/>
                  </a:lnTo>
                  <a:lnTo>
                    <a:pt x="12879121" y="1905749"/>
                  </a:lnTo>
                  <a:lnTo>
                    <a:pt x="12877572" y="1913394"/>
                  </a:lnTo>
                  <a:lnTo>
                    <a:pt x="12879121" y="1921040"/>
                  </a:lnTo>
                  <a:lnTo>
                    <a:pt x="12883325" y="1927288"/>
                  </a:lnTo>
                  <a:lnTo>
                    <a:pt x="12889573" y="1931504"/>
                  </a:lnTo>
                  <a:lnTo>
                    <a:pt x="12897218" y="1933041"/>
                  </a:lnTo>
                  <a:lnTo>
                    <a:pt x="12904877" y="1931504"/>
                  </a:lnTo>
                  <a:lnTo>
                    <a:pt x="12911112" y="1927288"/>
                  </a:lnTo>
                  <a:lnTo>
                    <a:pt x="12915329" y="1921040"/>
                  </a:lnTo>
                  <a:lnTo>
                    <a:pt x="12916865" y="1913394"/>
                  </a:lnTo>
                  <a:close/>
                </a:path>
                <a:path w="14841219" h="10718800" extrusionOk="0">
                  <a:moveTo>
                    <a:pt x="12916865" y="1813293"/>
                  </a:moveTo>
                  <a:lnTo>
                    <a:pt x="12915329" y="1805647"/>
                  </a:lnTo>
                  <a:lnTo>
                    <a:pt x="12911112" y="1799399"/>
                  </a:lnTo>
                  <a:lnTo>
                    <a:pt x="12904877" y="1795195"/>
                  </a:lnTo>
                  <a:lnTo>
                    <a:pt x="12897218" y="1793646"/>
                  </a:lnTo>
                  <a:lnTo>
                    <a:pt x="12889573" y="1795195"/>
                  </a:lnTo>
                  <a:lnTo>
                    <a:pt x="12883325" y="1799399"/>
                  </a:lnTo>
                  <a:lnTo>
                    <a:pt x="12879121" y="1805647"/>
                  </a:lnTo>
                  <a:lnTo>
                    <a:pt x="12877572" y="1813293"/>
                  </a:lnTo>
                  <a:lnTo>
                    <a:pt x="12879121" y="1820938"/>
                  </a:lnTo>
                  <a:lnTo>
                    <a:pt x="12883325" y="1827187"/>
                  </a:lnTo>
                  <a:lnTo>
                    <a:pt x="12889573" y="1831390"/>
                  </a:lnTo>
                  <a:lnTo>
                    <a:pt x="12897218" y="1832940"/>
                  </a:lnTo>
                  <a:lnTo>
                    <a:pt x="12904877" y="1831390"/>
                  </a:lnTo>
                  <a:lnTo>
                    <a:pt x="12911112" y="1827187"/>
                  </a:lnTo>
                  <a:lnTo>
                    <a:pt x="12915329" y="1820938"/>
                  </a:lnTo>
                  <a:lnTo>
                    <a:pt x="12916865" y="1813293"/>
                  </a:lnTo>
                  <a:close/>
                </a:path>
                <a:path w="14841219" h="10718800" extrusionOk="0">
                  <a:moveTo>
                    <a:pt x="12916865" y="912431"/>
                  </a:moveTo>
                  <a:lnTo>
                    <a:pt x="12915316" y="904773"/>
                  </a:lnTo>
                  <a:lnTo>
                    <a:pt x="12911112" y="898537"/>
                  </a:lnTo>
                  <a:lnTo>
                    <a:pt x="12904877" y="894321"/>
                  </a:lnTo>
                  <a:lnTo>
                    <a:pt x="12897218" y="892784"/>
                  </a:lnTo>
                  <a:lnTo>
                    <a:pt x="12889573" y="894321"/>
                  </a:lnTo>
                  <a:lnTo>
                    <a:pt x="12883325" y="898537"/>
                  </a:lnTo>
                  <a:lnTo>
                    <a:pt x="12879121" y="904773"/>
                  </a:lnTo>
                  <a:lnTo>
                    <a:pt x="12877572" y="912431"/>
                  </a:lnTo>
                  <a:lnTo>
                    <a:pt x="12879121" y="920076"/>
                  </a:lnTo>
                  <a:lnTo>
                    <a:pt x="12883325" y="926325"/>
                  </a:lnTo>
                  <a:lnTo>
                    <a:pt x="12889573" y="930529"/>
                  </a:lnTo>
                  <a:lnTo>
                    <a:pt x="12897218" y="932065"/>
                  </a:lnTo>
                  <a:lnTo>
                    <a:pt x="12904877" y="930529"/>
                  </a:lnTo>
                  <a:lnTo>
                    <a:pt x="12911112" y="926325"/>
                  </a:lnTo>
                  <a:lnTo>
                    <a:pt x="12915316" y="920076"/>
                  </a:lnTo>
                  <a:lnTo>
                    <a:pt x="12916865" y="912431"/>
                  </a:lnTo>
                  <a:close/>
                </a:path>
                <a:path w="14841219" h="10718800" extrusionOk="0">
                  <a:moveTo>
                    <a:pt x="12916865" y="812330"/>
                  </a:moveTo>
                  <a:lnTo>
                    <a:pt x="12915316" y="804684"/>
                  </a:lnTo>
                  <a:lnTo>
                    <a:pt x="12911112" y="798436"/>
                  </a:lnTo>
                  <a:lnTo>
                    <a:pt x="12904877" y="794232"/>
                  </a:lnTo>
                  <a:lnTo>
                    <a:pt x="12897218" y="792683"/>
                  </a:lnTo>
                  <a:lnTo>
                    <a:pt x="12889573" y="794232"/>
                  </a:lnTo>
                  <a:lnTo>
                    <a:pt x="12883325" y="798436"/>
                  </a:lnTo>
                  <a:lnTo>
                    <a:pt x="12879121" y="804684"/>
                  </a:lnTo>
                  <a:lnTo>
                    <a:pt x="12877572" y="812330"/>
                  </a:lnTo>
                  <a:lnTo>
                    <a:pt x="12879121" y="819975"/>
                  </a:lnTo>
                  <a:lnTo>
                    <a:pt x="12883325" y="826223"/>
                  </a:lnTo>
                  <a:lnTo>
                    <a:pt x="12889573" y="830427"/>
                  </a:lnTo>
                  <a:lnTo>
                    <a:pt x="12897218" y="831977"/>
                  </a:lnTo>
                  <a:lnTo>
                    <a:pt x="12904877" y="830427"/>
                  </a:lnTo>
                  <a:lnTo>
                    <a:pt x="12911112" y="826223"/>
                  </a:lnTo>
                  <a:lnTo>
                    <a:pt x="12915316" y="819975"/>
                  </a:lnTo>
                  <a:lnTo>
                    <a:pt x="12916865" y="812330"/>
                  </a:lnTo>
                  <a:close/>
                </a:path>
                <a:path w="14841219" h="10718800" extrusionOk="0">
                  <a:moveTo>
                    <a:pt x="12916865" y="712241"/>
                  </a:moveTo>
                  <a:lnTo>
                    <a:pt x="12915329" y="704583"/>
                  </a:lnTo>
                  <a:lnTo>
                    <a:pt x="12911112" y="698347"/>
                  </a:lnTo>
                  <a:lnTo>
                    <a:pt x="12904877" y="694131"/>
                  </a:lnTo>
                  <a:lnTo>
                    <a:pt x="12897218" y="692581"/>
                  </a:lnTo>
                  <a:lnTo>
                    <a:pt x="12889573" y="694131"/>
                  </a:lnTo>
                  <a:lnTo>
                    <a:pt x="12883325" y="698347"/>
                  </a:lnTo>
                  <a:lnTo>
                    <a:pt x="12879121" y="704583"/>
                  </a:lnTo>
                  <a:lnTo>
                    <a:pt x="12877572" y="712241"/>
                  </a:lnTo>
                  <a:lnTo>
                    <a:pt x="12879121" y="719886"/>
                  </a:lnTo>
                  <a:lnTo>
                    <a:pt x="12883325" y="726135"/>
                  </a:lnTo>
                  <a:lnTo>
                    <a:pt x="12889573" y="730338"/>
                  </a:lnTo>
                  <a:lnTo>
                    <a:pt x="12897218" y="731875"/>
                  </a:lnTo>
                  <a:lnTo>
                    <a:pt x="12904877" y="730338"/>
                  </a:lnTo>
                  <a:lnTo>
                    <a:pt x="12911112" y="726135"/>
                  </a:lnTo>
                  <a:lnTo>
                    <a:pt x="12915329" y="719886"/>
                  </a:lnTo>
                  <a:lnTo>
                    <a:pt x="12916865" y="712241"/>
                  </a:lnTo>
                  <a:close/>
                </a:path>
                <a:path w="14841219" h="10718800" extrusionOk="0">
                  <a:moveTo>
                    <a:pt x="12916865" y="612140"/>
                  </a:moveTo>
                  <a:lnTo>
                    <a:pt x="12915329" y="604494"/>
                  </a:lnTo>
                  <a:lnTo>
                    <a:pt x="12911112" y="598246"/>
                  </a:lnTo>
                  <a:lnTo>
                    <a:pt x="12904877" y="594042"/>
                  </a:lnTo>
                  <a:lnTo>
                    <a:pt x="12897218" y="592493"/>
                  </a:lnTo>
                  <a:lnTo>
                    <a:pt x="12889573" y="594042"/>
                  </a:lnTo>
                  <a:lnTo>
                    <a:pt x="12883325" y="598246"/>
                  </a:lnTo>
                  <a:lnTo>
                    <a:pt x="12879121" y="604494"/>
                  </a:lnTo>
                  <a:lnTo>
                    <a:pt x="12877572" y="612140"/>
                  </a:lnTo>
                  <a:lnTo>
                    <a:pt x="12879121" y="619785"/>
                  </a:lnTo>
                  <a:lnTo>
                    <a:pt x="12883325" y="626033"/>
                  </a:lnTo>
                  <a:lnTo>
                    <a:pt x="12889573" y="630237"/>
                  </a:lnTo>
                  <a:lnTo>
                    <a:pt x="12897218" y="631786"/>
                  </a:lnTo>
                  <a:lnTo>
                    <a:pt x="12904877" y="630237"/>
                  </a:lnTo>
                  <a:lnTo>
                    <a:pt x="12911112" y="626033"/>
                  </a:lnTo>
                  <a:lnTo>
                    <a:pt x="12915329" y="619785"/>
                  </a:lnTo>
                  <a:lnTo>
                    <a:pt x="12916865" y="612140"/>
                  </a:lnTo>
                  <a:close/>
                </a:path>
                <a:path w="14841219" h="10718800" extrusionOk="0">
                  <a:moveTo>
                    <a:pt x="12916865" y="512038"/>
                  </a:moveTo>
                  <a:lnTo>
                    <a:pt x="12915329" y="504393"/>
                  </a:lnTo>
                  <a:lnTo>
                    <a:pt x="12911112" y="498157"/>
                  </a:lnTo>
                  <a:lnTo>
                    <a:pt x="12904877" y="493941"/>
                  </a:lnTo>
                  <a:lnTo>
                    <a:pt x="12897218" y="492404"/>
                  </a:lnTo>
                  <a:lnTo>
                    <a:pt x="12889573" y="493941"/>
                  </a:lnTo>
                  <a:lnTo>
                    <a:pt x="12883325" y="498157"/>
                  </a:lnTo>
                  <a:lnTo>
                    <a:pt x="12879121" y="504393"/>
                  </a:lnTo>
                  <a:lnTo>
                    <a:pt x="12877572" y="512038"/>
                  </a:lnTo>
                  <a:lnTo>
                    <a:pt x="12879121" y="519696"/>
                  </a:lnTo>
                  <a:lnTo>
                    <a:pt x="12883325" y="525932"/>
                  </a:lnTo>
                  <a:lnTo>
                    <a:pt x="12889573" y="530148"/>
                  </a:lnTo>
                  <a:lnTo>
                    <a:pt x="12897218" y="531698"/>
                  </a:lnTo>
                  <a:lnTo>
                    <a:pt x="12904877" y="530148"/>
                  </a:lnTo>
                  <a:lnTo>
                    <a:pt x="12911112" y="525932"/>
                  </a:lnTo>
                  <a:lnTo>
                    <a:pt x="12915329" y="519696"/>
                  </a:lnTo>
                  <a:lnTo>
                    <a:pt x="12916865" y="512038"/>
                  </a:lnTo>
                  <a:close/>
                </a:path>
                <a:path w="14841219" h="10718800" extrusionOk="0">
                  <a:moveTo>
                    <a:pt x="12916865" y="411949"/>
                  </a:moveTo>
                  <a:lnTo>
                    <a:pt x="12915329" y="404304"/>
                  </a:lnTo>
                  <a:lnTo>
                    <a:pt x="12911112" y="398056"/>
                  </a:lnTo>
                  <a:lnTo>
                    <a:pt x="12904877" y="393852"/>
                  </a:lnTo>
                  <a:lnTo>
                    <a:pt x="12897218" y="392303"/>
                  </a:lnTo>
                  <a:lnTo>
                    <a:pt x="12889573" y="393852"/>
                  </a:lnTo>
                  <a:lnTo>
                    <a:pt x="12883325" y="398056"/>
                  </a:lnTo>
                  <a:lnTo>
                    <a:pt x="12879121" y="404304"/>
                  </a:lnTo>
                  <a:lnTo>
                    <a:pt x="12877572" y="411949"/>
                  </a:lnTo>
                  <a:lnTo>
                    <a:pt x="12879121" y="419595"/>
                  </a:lnTo>
                  <a:lnTo>
                    <a:pt x="12883325" y="425843"/>
                  </a:lnTo>
                  <a:lnTo>
                    <a:pt x="12889573" y="430060"/>
                  </a:lnTo>
                  <a:lnTo>
                    <a:pt x="12897218" y="431596"/>
                  </a:lnTo>
                  <a:lnTo>
                    <a:pt x="12904877" y="430060"/>
                  </a:lnTo>
                  <a:lnTo>
                    <a:pt x="12911112" y="425843"/>
                  </a:lnTo>
                  <a:lnTo>
                    <a:pt x="12915329" y="419595"/>
                  </a:lnTo>
                  <a:lnTo>
                    <a:pt x="12916865" y="411949"/>
                  </a:lnTo>
                  <a:close/>
                </a:path>
                <a:path w="14841219" h="10718800" extrusionOk="0">
                  <a:moveTo>
                    <a:pt x="12916865" y="311861"/>
                  </a:moveTo>
                  <a:lnTo>
                    <a:pt x="12915329" y="304203"/>
                  </a:lnTo>
                  <a:lnTo>
                    <a:pt x="12911112" y="297954"/>
                  </a:lnTo>
                  <a:lnTo>
                    <a:pt x="12904877" y="293751"/>
                  </a:lnTo>
                  <a:lnTo>
                    <a:pt x="12897218" y="292201"/>
                  </a:lnTo>
                  <a:lnTo>
                    <a:pt x="12889573" y="293751"/>
                  </a:lnTo>
                  <a:lnTo>
                    <a:pt x="12883325" y="297954"/>
                  </a:lnTo>
                  <a:lnTo>
                    <a:pt x="12879121" y="304203"/>
                  </a:lnTo>
                  <a:lnTo>
                    <a:pt x="12877572" y="311861"/>
                  </a:lnTo>
                  <a:lnTo>
                    <a:pt x="12879121" y="319506"/>
                  </a:lnTo>
                  <a:lnTo>
                    <a:pt x="12883325" y="325742"/>
                  </a:lnTo>
                  <a:lnTo>
                    <a:pt x="12889573" y="329958"/>
                  </a:lnTo>
                  <a:lnTo>
                    <a:pt x="12897218" y="331495"/>
                  </a:lnTo>
                  <a:lnTo>
                    <a:pt x="12904877" y="329958"/>
                  </a:lnTo>
                  <a:lnTo>
                    <a:pt x="12911112" y="325742"/>
                  </a:lnTo>
                  <a:lnTo>
                    <a:pt x="12915329" y="319506"/>
                  </a:lnTo>
                  <a:lnTo>
                    <a:pt x="12916865" y="311861"/>
                  </a:lnTo>
                  <a:close/>
                </a:path>
                <a:path w="14841219" h="10718800" extrusionOk="0">
                  <a:moveTo>
                    <a:pt x="12916865" y="211759"/>
                  </a:moveTo>
                  <a:lnTo>
                    <a:pt x="12915329" y="204114"/>
                  </a:lnTo>
                  <a:lnTo>
                    <a:pt x="12911112" y="197866"/>
                  </a:lnTo>
                  <a:lnTo>
                    <a:pt x="12904877" y="193662"/>
                  </a:lnTo>
                  <a:lnTo>
                    <a:pt x="12897218" y="192112"/>
                  </a:lnTo>
                  <a:lnTo>
                    <a:pt x="12889573" y="193662"/>
                  </a:lnTo>
                  <a:lnTo>
                    <a:pt x="12883325" y="197866"/>
                  </a:lnTo>
                  <a:lnTo>
                    <a:pt x="12879121" y="204114"/>
                  </a:lnTo>
                  <a:lnTo>
                    <a:pt x="12877572" y="211759"/>
                  </a:lnTo>
                  <a:lnTo>
                    <a:pt x="12879121" y="219405"/>
                  </a:lnTo>
                  <a:lnTo>
                    <a:pt x="12883325" y="225640"/>
                  </a:lnTo>
                  <a:lnTo>
                    <a:pt x="12889573" y="229857"/>
                  </a:lnTo>
                  <a:lnTo>
                    <a:pt x="12897218" y="231394"/>
                  </a:lnTo>
                  <a:lnTo>
                    <a:pt x="12904877" y="229857"/>
                  </a:lnTo>
                  <a:lnTo>
                    <a:pt x="12911112" y="225640"/>
                  </a:lnTo>
                  <a:lnTo>
                    <a:pt x="12915329" y="219405"/>
                  </a:lnTo>
                  <a:lnTo>
                    <a:pt x="12916865" y="211759"/>
                  </a:lnTo>
                  <a:close/>
                </a:path>
                <a:path w="14841219" h="10718800" extrusionOk="0">
                  <a:moveTo>
                    <a:pt x="12916878" y="3214649"/>
                  </a:moveTo>
                  <a:lnTo>
                    <a:pt x="12915329" y="3206991"/>
                  </a:lnTo>
                  <a:lnTo>
                    <a:pt x="12911125" y="3200743"/>
                  </a:lnTo>
                  <a:lnTo>
                    <a:pt x="12904877" y="3196539"/>
                  </a:lnTo>
                  <a:lnTo>
                    <a:pt x="12897231" y="3194989"/>
                  </a:lnTo>
                  <a:lnTo>
                    <a:pt x="12889573" y="3196539"/>
                  </a:lnTo>
                  <a:lnTo>
                    <a:pt x="12883337" y="3200743"/>
                  </a:lnTo>
                  <a:lnTo>
                    <a:pt x="12879121" y="3206991"/>
                  </a:lnTo>
                  <a:lnTo>
                    <a:pt x="12877584" y="3214649"/>
                  </a:lnTo>
                  <a:lnTo>
                    <a:pt x="12879121" y="3222294"/>
                  </a:lnTo>
                  <a:lnTo>
                    <a:pt x="12883337" y="3228530"/>
                  </a:lnTo>
                  <a:lnTo>
                    <a:pt x="12889573" y="3232747"/>
                  </a:lnTo>
                  <a:lnTo>
                    <a:pt x="12897231" y="3234296"/>
                  </a:lnTo>
                  <a:lnTo>
                    <a:pt x="12904877" y="3232747"/>
                  </a:lnTo>
                  <a:lnTo>
                    <a:pt x="12911125" y="3228530"/>
                  </a:lnTo>
                  <a:lnTo>
                    <a:pt x="12915329" y="3222294"/>
                  </a:lnTo>
                  <a:lnTo>
                    <a:pt x="12916878" y="3214649"/>
                  </a:lnTo>
                  <a:close/>
                </a:path>
                <a:path w="14841219" h="10718800" extrusionOk="0">
                  <a:moveTo>
                    <a:pt x="12916878" y="3114548"/>
                  </a:moveTo>
                  <a:lnTo>
                    <a:pt x="12915329" y="3106902"/>
                  </a:lnTo>
                  <a:lnTo>
                    <a:pt x="12911125" y="3100654"/>
                  </a:lnTo>
                  <a:lnTo>
                    <a:pt x="12904877" y="3096437"/>
                  </a:lnTo>
                  <a:lnTo>
                    <a:pt x="12897231" y="3094888"/>
                  </a:lnTo>
                  <a:lnTo>
                    <a:pt x="12889573" y="3096437"/>
                  </a:lnTo>
                  <a:lnTo>
                    <a:pt x="12883337" y="3100654"/>
                  </a:lnTo>
                  <a:lnTo>
                    <a:pt x="12879121" y="3106902"/>
                  </a:lnTo>
                  <a:lnTo>
                    <a:pt x="12877584" y="3114548"/>
                  </a:lnTo>
                  <a:lnTo>
                    <a:pt x="12879121" y="3122193"/>
                  </a:lnTo>
                  <a:lnTo>
                    <a:pt x="12883337" y="3128441"/>
                  </a:lnTo>
                  <a:lnTo>
                    <a:pt x="12889573" y="3132645"/>
                  </a:lnTo>
                  <a:lnTo>
                    <a:pt x="12897231" y="3134195"/>
                  </a:lnTo>
                  <a:lnTo>
                    <a:pt x="12904877" y="3132645"/>
                  </a:lnTo>
                  <a:lnTo>
                    <a:pt x="12911125" y="3128441"/>
                  </a:lnTo>
                  <a:lnTo>
                    <a:pt x="12915329" y="3122193"/>
                  </a:lnTo>
                  <a:lnTo>
                    <a:pt x="12916878" y="3114548"/>
                  </a:lnTo>
                  <a:close/>
                </a:path>
                <a:path w="14841219" h="10718800" extrusionOk="0">
                  <a:moveTo>
                    <a:pt x="12916878" y="3014459"/>
                  </a:moveTo>
                  <a:lnTo>
                    <a:pt x="12915329" y="3006801"/>
                  </a:lnTo>
                  <a:lnTo>
                    <a:pt x="12911125" y="3000565"/>
                  </a:lnTo>
                  <a:lnTo>
                    <a:pt x="12904877" y="2996349"/>
                  </a:lnTo>
                  <a:lnTo>
                    <a:pt x="12897231" y="2994799"/>
                  </a:lnTo>
                  <a:lnTo>
                    <a:pt x="12889573" y="2996349"/>
                  </a:lnTo>
                  <a:lnTo>
                    <a:pt x="12883337" y="3000565"/>
                  </a:lnTo>
                  <a:lnTo>
                    <a:pt x="12879121" y="3006801"/>
                  </a:lnTo>
                  <a:lnTo>
                    <a:pt x="12877584" y="3014459"/>
                  </a:lnTo>
                  <a:lnTo>
                    <a:pt x="12879121" y="3022104"/>
                  </a:lnTo>
                  <a:lnTo>
                    <a:pt x="12883337" y="3028340"/>
                  </a:lnTo>
                  <a:lnTo>
                    <a:pt x="12889573" y="3032556"/>
                  </a:lnTo>
                  <a:lnTo>
                    <a:pt x="12897231" y="3034093"/>
                  </a:lnTo>
                  <a:lnTo>
                    <a:pt x="12904877" y="3032556"/>
                  </a:lnTo>
                  <a:lnTo>
                    <a:pt x="12911125" y="3028340"/>
                  </a:lnTo>
                  <a:lnTo>
                    <a:pt x="12915329" y="3022104"/>
                  </a:lnTo>
                  <a:lnTo>
                    <a:pt x="12916878" y="3014459"/>
                  </a:lnTo>
                  <a:close/>
                </a:path>
                <a:path w="14841219" h="10718800" extrusionOk="0">
                  <a:moveTo>
                    <a:pt x="12916878" y="2914358"/>
                  </a:moveTo>
                  <a:lnTo>
                    <a:pt x="12915329" y="2906712"/>
                  </a:lnTo>
                  <a:lnTo>
                    <a:pt x="12911125" y="2900464"/>
                  </a:lnTo>
                  <a:lnTo>
                    <a:pt x="12904877" y="2896247"/>
                  </a:lnTo>
                  <a:lnTo>
                    <a:pt x="12897231" y="2894711"/>
                  </a:lnTo>
                  <a:lnTo>
                    <a:pt x="12889573" y="2896247"/>
                  </a:lnTo>
                  <a:lnTo>
                    <a:pt x="12883337" y="2900464"/>
                  </a:lnTo>
                  <a:lnTo>
                    <a:pt x="12879121" y="2906712"/>
                  </a:lnTo>
                  <a:lnTo>
                    <a:pt x="12877584" y="2914358"/>
                  </a:lnTo>
                  <a:lnTo>
                    <a:pt x="12879121" y="2922003"/>
                  </a:lnTo>
                  <a:lnTo>
                    <a:pt x="12883337" y="2928239"/>
                  </a:lnTo>
                  <a:lnTo>
                    <a:pt x="12889573" y="2932455"/>
                  </a:lnTo>
                  <a:lnTo>
                    <a:pt x="12897231" y="2933992"/>
                  </a:lnTo>
                  <a:lnTo>
                    <a:pt x="12904877" y="2932455"/>
                  </a:lnTo>
                  <a:lnTo>
                    <a:pt x="12911125" y="2928239"/>
                  </a:lnTo>
                  <a:lnTo>
                    <a:pt x="12915329" y="2922003"/>
                  </a:lnTo>
                  <a:lnTo>
                    <a:pt x="12916878" y="2914358"/>
                  </a:lnTo>
                  <a:close/>
                </a:path>
                <a:path w="14841219" h="10718800" extrusionOk="0">
                  <a:moveTo>
                    <a:pt x="12916878" y="2814256"/>
                  </a:moveTo>
                  <a:lnTo>
                    <a:pt x="12915329" y="2806611"/>
                  </a:lnTo>
                  <a:lnTo>
                    <a:pt x="12911125" y="2800375"/>
                  </a:lnTo>
                  <a:lnTo>
                    <a:pt x="12904877" y="2796159"/>
                  </a:lnTo>
                  <a:lnTo>
                    <a:pt x="12897231" y="2794622"/>
                  </a:lnTo>
                  <a:lnTo>
                    <a:pt x="12889573" y="2796159"/>
                  </a:lnTo>
                  <a:lnTo>
                    <a:pt x="12883337" y="2800375"/>
                  </a:lnTo>
                  <a:lnTo>
                    <a:pt x="12879121" y="2806611"/>
                  </a:lnTo>
                  <a:lnTo>
                    <a:pt x="12877584" y="2814256"/>
                  </a:lnTo>
                  <a:lnTo>
                    <a:pt x="12879121" y="2821902"/>
                  </a:lnTo>
                  <a:lnTo>
                    <a:pt x="12883337" y="2828150"/>
                  </a:lnTo>
                  <a:lnTo>
                    <a:pt x="12889573" y="2832366"/>
                  </a:lnTo>
                  <a:lnTo>
                    <a:pt x="12897231" y="2833916"/>
                  </a:lnTo>
                  <a:lnTo>
                    <a:pt x="12904877" y="2832366"/>
                  </a:lnTo>
                  <a:lnTo>
                    <a:pt x="12911125" y="2828150"/>
                  </a:lnTo>
                  <a:lnTo>
                    <a:pt x="12915329" y="2821902"/>
                  </a:lnTo>
                  <a:lnTo>
                    <a:pt x="12916878" y="2814256"/>
                  </a:lnTo>
                  <a:close/>
                </a:path>
                <a:path w="14841219" h="10718800" extrusionOk="0">
                  <a:moveTo>
                    <a:pt x="12916878" y="2714155"/>
                  </a:moveTo>
                  <a:lnTo>
                    <a:pt x="12915329" y="2706509"/>
                  </a:lnTo>
                  <a:lnTo>
                    <a:pt x="12911125" y="2700274"/>
                  </a:lnTo>
                  <a:lnTo>
                    <a:pt x="12904877" y="2696057"/>
                  </a:lnTo>
                  <a:lnTo>
                    <a:pt x="12897231" y="2694521"/>
                  </a:lnTo>
                  <a:lnTo>
                    <a:pt x="12889573" y="2696057"/>
                  </a:lnTo>
                  <a:lnTo>
                    <a:pt x="12883337" y="2700274"/>
                  </a:lnTo>
                  <a:lnTo>
                    <a:pt x="12879121" y="2706509"/>
                  </a:lnTo>
                  <a:lnTo>
                    <a:pt x="12877584" y="2714155"/>
                  </a:lnTo>
                  <a:lnTo>
                    <a:pt x="12879121" y="2721813"/>
                  </a:lnTo>
                  <a:lnTo>
                    <a:pt x="12883337" y="2728061"/>
                  </a:lnTo>
                  <a:lnTo>
                    <a:pt x="12889573" y="2732265"/>
                  </a:lnTo>
                  <a:lnTo>
                    <a:pt x="12897231" y="2733814"/>
                  </a:lnTo>
                  <a:lnTo>
                    <a:pt x="12904877" y="2732265"/>
                  </a:lnTo>
                  <a:lnTo>
                    <a:pt x="12911125" y="2728061"/>
                  </a:lnTo>
                  <a:lnTo>
                    <a:pt x="12915329" y="2721813"/>
                  </a:lnTo>
                  <a:lnTo>
                    <a:pt x="12916878" y="2714155"/>
                  </a:lnTo>
                  <a:close/>
                </a:path>
                <a:path w="14841219" h="10718800" extrusionOk="0">
                  <a:moveTo>
                    <a:pt x="12916878" y="2614053"/>
                  </a:moveTo>
                  <a:lnTo>
                    <a:pt x="12915329" y="2606408"/>
                  </a:lnTo>
                  <a:lnTo>
                    <a:pt x="12911125" y="2600172"/>
                  </a:lnTo>
                  <a:lnTo>
                    <a:pt x="12904877" y="2595956"/>
                  </a:lnTo>
                  <a:lnTo>
                    <a:pt x="12897231" y="2594419"/>
                  </a:lnTo>
                  <a:lnTo>
                    <a:pt x="12889573" y="2595956"/>
                  </a:lnTo>
                  <a:lnTo>
                    <a:pt x="12883337" y="2600172"/>
                  </a:lnTo>
                  <a:lnTo>
                    <a:pt x="12879121" y="2606408"/>
                  </a:lnTo>
                  <a:lnTo>
                    <a:pt x="12877584" y="2614053"/>
                  </a:lnTo>
                  <a:lnTo>
                    <a:pt x="12879121" y="2621711"/>
                  </a:lnTo>
                  <a:lnTo>
                    <a:pt x="12883337" y="2627960"/>
                  </a:lnTo>
                  <a:lnTo>
                    <a:pt x="12889573" y="2632176"/>
                  </a:lnTo>
                  <a:lnTo>
                    <a:pt x="12897231" y="2633713"/>
                  </a:lnTo>
                  <a:lnTo>
                    <a:pt x="12904877" y="2632176"/>
                  </a:lnTo>
                  <a:lnTo>
                    <a:pt x="12911125" y="2627960"/>
                  </a:lnTo>
                  <a:lnTo>
                    <a:pt x="12915329" y="2621711"/>
                  </a:lnTo>
                  <a:lnTo>
                    <a:pt x="12916878" y="2614053"/>
                  </a:lnTo>
                  <a:close/>
                </a:path>
                <a:path w="14841219" h="10718800" extrusionOk="0">
                  <a:moveTo>
                    <a:pt x="12916878" y="1713204"/>
                  </a:moveTo>
                  <a:lnTo>
                    <a:pt x="12915329" y="1705559"/>
                  </a:lnTo>
                  <a:lnTo>
                    <a:pt x="12911125" y="1699310"/>
                  </a:lnTo>
                  <a:lnTo>
                    <a:pt x="12904877" y="1695107"/>
                  </a:lnTo>
                  <a:lnTo>
                    <a:pt x="12897231" y="1693557"/>
                  </a:lnTo>
                  <a:lnTo>
                    <a:pt x="12889586" y="1695107"/>
                  </a:lnTo>
                  <a:lnTo>
                    <a:pt x="12883337" y="1699310"/>
                  </a:lnTo>
                  <a:lnTo>
                    <a:pt x="12879121" y="1705559"/>
                  </a:lnTo>
                  <a:lnTo>
                    <a:pt x="12877584" y="1713204"/>
                  </a:lnTo>
                  <a:lnTo>
                    <a:pt x="12879121" y="1720850"/>
                  </a:lnTo>
                  <a:lnTo>
                    <a:pt x="12883337" y="1727098"/>
                  </a:lnTo>
                  <a:lnTo>
                    <a:pt x="12889586" y="1731302"/>
                  </a:lnTo>
                  <a:lnTo>
                    <a:pt x="12897231" y="1732851"/>
                  </a:lnTo>
                  <a:lnTo>
                    <a:pt x="12904877" y="1731302"/>
                  </a:lnTo>
                  <a:lnTo>
                    <a:pt x="12911125" y="1727098"/>
                  </a:lnTo>
                  <a:lnTo>
                    <a:pt x="12915329" y="1720850"/>
                  </a:lnTo>
                  <a:lnTo>
                    <a:pt x="12916878" y="1713204"/>
                  </a:lnTo>
                  <a:close/>
                </a:path>
                <a:path w="14841219" h="10718800" extrusionOk="0">
                  <a:moveTo>
                    <a:pt x="12916878" y="1613103"/>
                  </a:moveTo>
                  <a:lnTo>
                    <a:pt x="12915329" y="1605457"/>
                  </a:lnTo>
                  <a:lnTo>
                    <a:pt x="12911125" y="1599209"/>
                  </a:lnTo>
                  <a:lnTo>
                    <a:pt x="12904877" y="1595005"/>
                  </a:lnTo>
                  <a:lnTo>
                    <a:pt x="12897231" y="1593456"/>
                  </a:lnTo>
                  <a:lnTo>
                    <a:pt x="12889573" y="1595005"/>
                  </a:lnTo>
                  <a:lnTo>
                    <a:pt x="12883337" y="1599209"/>
                  </a:lnTo>
                  <a:lnTo>
                    <a:pt x="12879121" y="1605457"/>
                  </a:lnTo>
                  <a:lnTo>
                    <a:pt x="12877584" y="1613103"/>
                  </a:lnTo>
                  <a:lnTo>
                    <a:pt x="12879121" y="1620748"/>
                  </a:lnTo>
                  <a:lnTo>
                    <a:pt x="12883337" y="1626997"/>
                  </a:lnTo>
                  <a:lnTo>
                    <a:pt x="12889573" y="1631213"/>
                  </a:lnTo>
                  <a:lnTo>
                    <a:pt x="12897231" y="1632750"/>
                  </a:lnTo>
                  <a:lnTo>
                    <a:pt x="12904877" y="1631213"/>
                  </a:lnTo>
                  <a:lnTo>
                    <a:pt x="12911125" y="1626997"/>
                  </a:lnTo>
                  <a:lnTo>
                    <a:pt x="12915329" y="1620748"/>
                  </a:lnTo>
                  <a:lnTo>
                    <a:pt x="12916878" y="1613103"/>
                  </a:lnTo>
                  <a:close/>
                </a:path>
                <a:path w="14841219" h="10718800" extrusionOk="0">
                  <a:moveTo>
                    <a:pt x="12916878" y="1513001"/>
                  </a:moveTo>
                  <a:lnTo>
                    <a:pt x="12915329" y="1505356"/>
                  </a:lnTo>
                  <a:lnTo>
                    <a:pt x="12911125" y="1499120"/>
                  </a:lnTo>
                  <a:lnTo>
                    <a:pt x="12904877" y="1494904"/>
                  </a:lnTo>
                  <a:lnTo>
                    <a:pt x="12897231" y="1493367"/>
                  </a:lnTo>
                  <a:lnTo>
                    <a:pt x="12889573" y="1494904"/>
                  </a:lnTo>
                  <a:lnTo>
                    <a:pt x="12883337" y="1499120"/>
                  </a:lnTo>
                  <a:lnTo>
                    <a:pt x="12879121" y="1505356"/>
                  </a:lnTo>
                  <a:lnTo>
                    <a:pt x="12877584" y="1513001"/>
                  </a:lnTo>
                  <a:lnTo>
                    <a:pt x="12879121" y="1520659"/>
                  </a:lnTo>
                  <a:lnTo>
                    <a:pt x="12883337" y="1526908"/>
                  </a:lnTo>
                  <a:lnTo>
                    <a:pt x="12889573" y="1531112"/>
                  </a:lnTo>
                  <a:lnTo>
                    <a:pt x="12897231" y="1532661"/>
                  </a:lnTo>
                  <a:lnTo>
                    <a:pt x="12904877" y="1531112"/>
                  </a:lnTo>
                  <a:lnTo>
                    <a:pt x="12911125" y="1526908"/>
                  </a:lnTo>
                  <a:lnTo>
                    <a:pt x="12915329" y="1520659"/>
                  </a:lnTo>
                  <a:lnTo>
                    <a:pt x="12916878" y="1513001"/>
                  </a:lnTo>
                  <a:close/>
                </a:path>
                <a:path w="14841219" h="10718800" extrusionOk="0">
                  <a:moveTo>
                    <a:pt x="12916878" y="1412925"/>
                  </a:moveTo>
                  <a:lnTo>
                    <a:pt x="12915329" y="1405267"/>
                  </a:lnTo>
                  <a:lnTo>
                    <a:pt x="12911125" y="1399032"/>
                  </a:lnTo>
                  <a:lnTo>
                    <a:pt x="12904877" y="1394815"/>
                  </a:lnTo>
                  <a:lnTo>
                    <a:pt x="12897231" y="1393266"/>
                  </a:lnTo>
                  <a:lnTo>
                    <a:pt x="12889573" y="1394815"/>
                  </a:lnTo>
                  <a:lnTo>
                    <a:pt x="12883337" y="1399032"/>
                  </a:lnTo>
                  <a:lnTo>
                    <a:pt x="12879121" y="1405267"/>
                  </a:lnTo>
                  <a:lnTo>
                    <a:pt x="12877584" y="1412925"/>
                  </a:lnTo>
                  <a:lnTo>
                    <a:pt x="12879121" y="1420571"/>
                  </a:lnTo>
                  <a:lnTo>
                    <a:pt x="12883337" y="1426806"/>
                  </a:lnTo>
                  <a:lnTo>
                    <a:pt x="12889573" y="1431023"/>
                  </a:lnTo>
                  <a:lnTo>
                    <a:pt x="12897231" y="1432560"/>
                  </a:lnTo>
                  <a:lnTo>
                    <a:pt x="12904877" y="1431023"/>
                  </a:lnTo>
                  <a:lnTo>
                    <a:pt x="12911125" y="1426806"/>
                  </a:lnTo>
                  <a:lnTo>
                    <a:pt x="12915329" y="1420571"/>
                  </a:lnTo>
                  <a:lnTo>
                    <a:pt x="12916878" y="1412925"/>
                  </a:lnTo>
                  <a:close/>
                </a:path>
                <a:path w="14841219" h="10718800" extrusionOk="0">
                  <a:moveTo>
                    <a:pt x="12916878" y="1312811"/>
                  </a:moveTo>
                  <a:lnTo>
                    <a:pt x="12915329" y="1305166"/>
                  </a:lnTo>
                  <a:lnTo>
                    <a:pt x="12911125" y="1298930"/>
                  </a:lnTo>
                  <a:lnTo>
                    <a:pt x="12904877" y="1294714"/>
                  </a:lnTo>
                  <a:lnTo>
                    <a:pt x="12897231" y="1293177"/>
                  </a:lnTo>
                  <a:lnTo>
                    <a:pt x="12889573" y="1294714"/>
                  </a:lnTo>
                  <a:lnTo>
                    <a:pt x="12883337" y="1298930"/>
                  </a:lnTo>
                  <a:lnTo>
                    <a:pt x="12879121" y="1305166"/>
                  </a:lnTo>
                  <a:lnTo>
                    <a:pt x="12877584" y="1312811"/>
                  </a:lnTo>
                  <a:lnTo>
                    <a:pt x="12879121" y="1320469"/>
                  </a:lnTo>
                  <a:lnTo>
                    <a:pt x="12883337" y="1326705"/>
                  </a:lnTo>
                  <a:lnTo>
                    <a:pt x="12889573" y="1330921"/>
                  </a:lnTo>
                  <a:lnTo>
                    <a:pt x="12897231" y="1332471"/>
                  </a:lnTo>
                  <a:lnTo>
                    <a:pt x="12904877" y="1330921"/>
                  </a:lnTo>
                  <a:lnTo>
                    <a:pt x="12911125" y="1326705"/>
                  </a:lnTo>
                  <a:lnTo>
                    <a:pt x="12915329" y="1320469"/>
                  </a:lnTo>
                  <a:lnTo>
                    <a:pt x="12916878" y="1312811"/>
                  </a:lnTo>
                  <a:close/>
                </a:path>
                <a:path w="14841219" h="10718800" extrusionOk="0">
                  <a:moveTo>
                    <a:pt x="12916878" y="1212723"/>
                  </a:moveTo>
                  <a:lnTo>
                    <a:pt x="12915329" y="1205077"/>
                  </a:lnTo>
                  <a:lnTo>
                    <a:pt x="12911125" y="1198829"/>
                  </a:lnTo>
                  <a:lnTo>
                    <a:pt x="12904877" y="1194612"/>
                  </a:lnTo>
                  <a:lnTo>
                    <a:pt x="12897231" y="1193063"/>
                  </a:lnTo>
                  <a:lnTo>
                    <a:pt x="12889573" y="1194612"/>
                  </a:lnTo>
                  <a:lnTo>
                    <a:pt x="12883337" y="1198829"/>
                  </a:lnTo>
                  <a:lnTo>
                    <a:pt x="12879121" y="1205077"/>
                  </a:lnTo>
                  <a:lnTo>
                    <a:pt x="12877584" y="1212723"/>
                  </a:lnTo>
                  <a:lnTo>
                    <a:pt x="12879121" y="1220368"/>
                  </a:lnTo>
                  <a:lnTo>
                    <a:pt x="12883337" y="1226616"/>
                  </a:lnTo>
                  <a:lnTo>
                    <a:pt x="12889573" y="1230820"/>
                  </a:lnTo>
                  <a:lnTo>
                    <a:pt x="12897231" y="1232369"/>
                  </a:lnTo>
                  <a:lnTo>
                    <a:pt x="12904877" y="1230820"/>
                  </a:lnTo>
                  <a:lnTo>
                    <a:pt x="12911125" y="1226616"/>
                  </a:lnTo>
                  <a:lnTo>
                    <a:pt x="12915329" y="1220368"/>
                  </a:lnTo>
                  <a:lnTo>
                    <a:pt x="12916878" y="1212723"/>
                  </a:lnTo>
                  <a:close/>
                </a:path>
                <a:path w="14841219" h="10718800" extrusionOk="0">
                  <a:moveTo>
                    <a:pt x="12916878" y="1112621"/>
                  </a:moveTo>
                  <a:lnTo>
                    <a:pt x="12915329" y="1104976"/>
                  </a:lnTo>
                  <a:lnTo>
                    <a:pt x="12911125" y="1098740"/>
                  </a:lnTo>
                  <a:lnTo>
                    <a:pt x="12904877" y="1094524"/>
                  </a:lnTo>
                  <a:lnTo>
                    <a:pt x="12897231" y="1092974"/>
                  </a:lnTo>
                  <a:lnTo>
                    <a:pt x="12889573" y="1094524"/>
                  </a:lnTo>
                  <a:lnTo>
                    <a:pt x="12883337" y="1098740"/>
                  </a:lnTo>
                  <a:lnTo>
                    <a:pt x="12879121" y="1104976"/>
                  </a:lnTo>
                  <a:lnTo>
                    <a:pt x="12877584" y="1112621"/>
                  </a:lnTo>
                  <a:lnTo>
                    <a:pt x="12879121" y="1120267"/>
                  </a:lnTo>
                  <a:lnTo>
                    <a:pt x="12883337" y="1126515"/>
                  </a:lnTo>
                  <a:lnTo>
                    <a:pt x="12889573" y="1130731"/>
                  </a:lnTo>
                  <a:lnTo>
                    <a:pt x="12897231" y="1132268"/>
                  </a:lnTo>
                  <a:lnTo>
                    <a:pt x="12904877" y="1130731"/>
                  </a:lnTo>
                  <a:lnTo>
                    <a:pt x="12911125" y="1126515"/>
                  </a:lnTo>
                  <a:lnTo>
                    <a:pt x="12915329" y="1120267"/>
                  </a:lnTo>
                  <a:lnTo>
                    <a:pt x="12916878" y="1112621"/>
                  </a:lnTo>
                  <a:close/>
                </a:path>
                <a:path w="14841219" h="10718800" extrusionOk="0">
                  <a:moveTo>
                    <a:pt x="12916878" y="1012520"/>
                  </a:moveTo>
                  <a:lnTo>
                    <a:pt x="12915329" y="1004874"/>
                  </a:lnTo>
                  <a:lnTo>
                    <a:pt x="12911125" y="998639"/>
                  </a:lnTo>
                  <a:lnTo>
                    <a:pt x="12904877" y="994422"/>
                  </a:lnTo>
                  <a:lnTo>
                    <a:pt x="12897231" y="992873"/>
                  </a:lnTo>
                  <a:lnTo>
                    <a:pt x="12889573" y="994422"/>
                  </a:lnTo>
                  <a:lnTo>
                    <a:pt x="12883337" y="998639"/>
                  </a:lnTo>
                  <a:lnTo>
                    <a:pt x="12879121" y="1004874"/>
                  </a:lnTo>
                  <a:lnTo>
                    <a:pt x="12877584" y="1012520"/>
                  </a:lnTo>
                  <a:lnTo>
                    <a:pt x="12879121" y="1020178"/>
                  </a:lnTo>
                  <a:lnTo>
                    <a:pt x="12883337" y="1026426"/>
                  </a:lnTo>
                  <a:lnTo>
                    <a:pt x="12889573" y="1030630"/>
                  </a:lnTo>
                  <a:lnTo>
                    <a:pt x="12897231" y="1032179"/>
                  </a:lnTo>
                  <a:lnTo>
                    <a:pt x="12904877" y="1030630"/>
                  </a:lnTo>
                  <a:lnTo>
                    <a:pt x="12911125" y="1026426"/>
                  </a:lnTo>
                  <a:lnTo>
                    <a:pt x="12915329" y="1020178"/>
                  </a:lnTo>
                  <a:lnTo>
                    <a:pt x="12916878" y="1012520"/>
                  </a:lnTo>
                  <a:close/>
                </a:path>
                <a:path w="14841219" h="10718800" extrusionOk="0">
                  <a:moveTo>
                    <a:pt x="12916878" y="111658"/>
                  </a:moveTo>
                  <a:lnTo>
                    <a:pt x="12915329" y="104013"/>
                  </a:lnTo>
                  <a:lnTo>
                    <a:pt x="12911125" y="97764"/>
                  </a:lnTo>
                  <a:lnTo>
                    <a:pt x="12904877" y="93560"/>
                  </a:lnTo>
                  <a:lnTo>
                    <a:pt x="12897231" y="92011"/>
                  </a:lnTo>
                  <a:lnTo>
                    <a:pt x="12889586" y="93560"/>
                  </a:lnTo>
                  <a:lnTo>
                    <a:pt x="12883337" y="97764"/>
                  </a:lnTo>
                  <a:lnTo>
                    <a:pt x="12879121" y="104013"/>
                  </a:lnTo>
                  <a:lnTo>
                    <a:pt x="12877584" y="111658"/>
                  </a:lnTo>
                  <a:lnTo>
                    <a:pt x="12879121" y="119303"/>
                  </a:lnTo>
                  <a:lnTo>
                    <a:pt x="12883337" y="125552"/>
                  </a:lnTo>
                  <a:lnTo>
                    <a:pt x="12889586" y="129768"/>
                  </a:lnTo>
                  <a:lnTo>
                    <a:pt x="12897231" y="131318"/>
                  </a:lnTo>
                  <a:lnTo>
                    <a:pt x="12904877" y="129768"/>
                  </a:lnTo>
                  <a:lnTo>
                    <a:pt x="12911125" y="125552"/>
                  </a:lnTo>
                  <a:lnTo>
                    <a:pt x="12915329" y="119303"/>
                  </a:lnTo>
                  <a:lnTo>
                    <a:pt x="12916878" y="111658"/>
                  </a:lnTo>
                  <a:close/>
                </a:path>
                <a:path w="14841219" h="10718800" extrusionOk="0">
                  <a:moveTo>
                    <a:pt x="12916878" y="11569"/>
                  </a:moveTo>
                  <a:lnTo>
                    <a:pt x="12915329" y="3924"/>
                  </a:lnTo>
                  <a:lnTo>
                    <a:pt x="12912687" y="0"/>
                  </a:lnTo>
                  <a:lnTo>
                    <a:pt x="12881775" y="0"/>
                  </a:lnTo>
                  <a:lnTo>
                    <a:pt x="12879121" y="3924"/>
                  </a:lnTo>
                  <a:lnTo>
                    <a:pt x="12877584" y="11569"/>
                  </a:lnTo>
                  <a:lnTo>
                    <a:pt x="12879121" y="19215"/>
                  </a:lnTo>
                  <a:lnTo>
                    <a:pt x="12883337" y="25463"/>
                  </a:lnTo>
                  <a:lnTo>
                    <a:pt x="12889573" y="29679"/>
                  </a:lnTo>
                  <a:lnTo>
                    <a:pt x="12897231" y="31229"/>
                  </a:lnTo>
                  <a:lnTo>
                    <a:pt x="12904877" y="29679"/>
                  </a:lnTo>
                  <a:lnTo>
                    <a:pt x="12911125" y="25463"/>
                  </a:lnTo>
                  <a:lnTo>
                    <a:pt x="12915329" y="19215"/>
                  </a:lnTo>
                  <a:lnTo>
                    <a:pt x="12916878" y="11569"/>
                  </a:lnTo>
                  <a:close/>
                </a:path>
                <a:path w="14841219" h="10718800" extrusionOk="0">
                  <a:moveTo>
                    <a:pt x="12990856" y="3159950"/>
                  </a:moveTo>
                  <a:lnTo>
                    <a:pt x="12989319" y="3152292"/>
                  </a:lnTo>
                  <a:lnTo>
                    <a:pt x="12985102" y="3146056"/>
                  </a:lnTo>
                  <a:lnTo>
                    <a:pt x="12978867" y="3141840"/>
                  </a:lnTo>
                  <a:lnTo>
                    <a:pt x="12971221" y="3140291"/>
                  </a:lnTo>
                  <a:lnTo>
                    <a:pt x="12963576" y="3141840"/>
                  </a:lnTo>
                  <a:lnTo>
                    <a:pt x="12957328" y="3146056"/>
                  </a:lnTo>
                  <a:lnTo>
                    <a:pt x="12953111" y="3152292"/>
                  </a:lnTo>
                  <a:lnTo>
                    <a:pt x="12951574" y="3159950"/>
                  </a:lnTo>
                  <a:lnTo>
                    <a:pt x="12953111" y="3167583"/>
                  </a:lnTo>
                  <a:lnTo>
                    <a:pt x="12957328" y="3173831"/>
                  </a:lnTo>
                  <a:lnTo>
                    <a:pt x="12963576" y="3178035"/>
                  </a:lnTo>
                  <a:lnTo>
                    <a:pt x="12971221" y="3179584"/>
                  </a:lnTo>
                  <a:lnTo>
                    <a:pt x="12978867" y="3178035"/>
                  </a:lnTo>
                  <a:lnTo>
                    <a:pt x="12985102" y="3173831"/>
                  </a:lnTo>
                  <a:lnTo>
                    <a:pt x="12989319" y="3167583"/>
                  </a:lnTo>
                  <a:lnTo>
                    <a:pt x="12990856" y="3159950"/>
                  </a:lnTo>
                  <a:close/>
                </a:path>
                <a:path w="14841219" h="10718800" extrusionOk="0">
                  <a:moveTo>
                    <a:pt x="12990856" y="3059849"/>
                  </a:moveTo>
                  <a:lnTo>
                    <a:pt x="12989319" y="3052203"/>
                  </a:lnTo>
                  <a:lnTo>
                    <a:pt x="12985102" y="3045955"/>
                  </a:lnTo>
                  <a:lnTo>
                    <a:pt x="12978867" y="3041739"/>
                  </a:lnTo>
                  <a:lnTo>
                    <a:pt x="12971221" y="3040202"/>
                  </a:lnTo>
                  <a:lnTo>
                    <a:pt x="12963576" y="3041739"/>
                  </a:lnTo>
                  <a:lnTo>
                    <a:pt x="12957328" y="3045955"/>
                  </a:lnTo>
                  <a:lnTo>
                    <a:pt x="12953111" y="3052203"/>
                  </a:lnTo>
                  <a:lnTo>
                    <a:pt x="12951574" y="3059849"/>
                  </a:lnTo>
                  <a:lnTo>
                    <a:pt x="12953111" y="3067494"/>
                  </a:lnTo>
                  <a:lnTo>
                    <a:pt x="12957328" y="3073743"/>
                  </a:lnTo>
                  <a:lnTo>
                    <a:pt x="12963576" y="3077959"/>
                  </a:lnTo>
                  <a:lnTo>
                    <a:pt x="12971221" y="3079496"/>
                  </a:lnTo>
                  <a:lnTo>
                    <a:pt x="12978867" y="3077959"/>
                  </a:lnTo>
                  <a:lnTo>
                    <a:pt x="12985102" y="3073743"/>
                  </a:lnTo>
                  <a:lnTo>
                    <a:pt x="12989319" y="3067494"/>
                  </a:lnTo>
                  <a:lnTo>
                    <a:pt x="12990856" y="3059849"/>
                  </a:lnTo>
                  <a:close/>
                </a:path>
                <a:path w="14841219" h="10718800" extrusionOk="0">
                  <a:moveTo>
                    <a:pt x="12990856" y="2959747"/>
                  </a:moveTo>
                  <a:lnTo>
                    <a:pt x="12989319" y="2952102"/>
                  </a:lnTo>
                  <a:lnTo>
                    <a:pt x="12985102" y="2945854"/>
                  </a:lnTo>
                  <a:lnTo>
                    <a:pt x="12978867" y="2941650"/>
                  </a:lnTo>
                  <a:lnTo>
                    <a:pt x="12971221" y="2940100"/>
                  </a:lnTo>
                  <a:lnTo>
                    <a:pt x="12963576" y="2941650"/>
                  </a:lnTo>
                  <a:lnTo>
                    <a:pt x="12957328" y="2945854"/>
                  </a:lnTo>
                  <a:lnTo>
                    <a:pt x="12953111" y="2952102"/>
                  </a:lnTo>
                  <a:lnTo>
                    <a:pt x="12951574" y="2959747"/>
                  </a:lnTo>
                  <a:lnTo>
                    <a:pt x="12953111" y="2967405"/>
                  </a:lnTo>
                  <a:lnTo>
                    <a:pt x="12957328" y="2973641"/>
                  </a:lnTo>
                  <a:lnTo>
                    <a:pt x="12963576" y="2977858"/>
                  </a:lnTo>
                  <a:lnTo>
                    <a:pt x="12971221" y="2979407"/>
                  </a:lnTo>
                  <a:lnTo>
                    <a:pt x="12978867" y="2977858"/>
                  </a:lnTo>
                  <a:lnTo>
                    <a:pt x="12985102" y="2973641"/>
                  </a:lnTo>
                  <a:lnTo>
                    <a:pt x="12989319" y="2967405"/>
                  </a:lnTo>
                  <a:lnTo>
                    <a:pt x="12990856" y="2959747"/>
                  </a:lnTo>
                  <a:close/>
                </a:path>
                <a:path w="14841219" h="10718800" extrusionOk="0">
                  <a:moveTo>
                    <a:pt x="12990856" y="2859659"/>
                  </a:moveTo>
                  <a:lnTo>
                    <a:pt x="12989319" y="2852001"/>
                  </a:lnTo>
                  <a:lnTo>
                    <a:pt x="12985102" y="2845765"/>
                  </a:lnTo>
                  <a:lnTo>
                    <a:pt x="12978867" y="2841548"/>
                  </a:lnTo>
                  <a:lnTo>
                    <a:pt x="12971221" y="2840012"/>
                  </a:lnTo>
                  <a:lnTo>
                    <a:pt x="12963576" y="2841548"/>
                  </a:lnTo>
                  <a:lnTo>
                    <a:pt x="12957328" y="2845765"/>
                  </a:lnTo>
                  <a:lnTo>
                    <a:pt x="12953111" y="2852001"/>
                  </a:lnTo>
                  <a:lnTo>
                    <a:pt x="12951574" y="2859659"/>
                  </a:lnTo>
                  <a:lnTo>
                    <a:pt x="12953111" y="2867304"/>
                  </a:lnTo>
                  <a:lnTo>
                    <a:pt x="12957328" y="2873540"/>
                  </a:lnTo>
                  <a:lnTo>
                    <a:pt x="12963576" y="2877756"/>
                  </a:lnTo>
                  <a:lnTo>
                    <a:pt x="12971221" y="2879293"/>
                  </a:lnTo>
                  <a:lnTo>
                    <a:pt x="12978867" y="2877756"/>
                  </a:lnTo>
                  <a:lnTo>
                    <a:pt x="12985102" y="2873540"/>
                  </a:lnTo>
                  <a:lnTo>
                    <a:pt x="12989319" y="2867304"/>
                  </a:lnTo>
                  <a:lnTo>
                    <a:pt x="12990856" y="2859659"/>
                  </a:lnTo>
                  <a:close/>
                </a:path>
                <a:path w="14841219" h="10718800" extrusionOk="0">
                  <a:moveTo>
                    <a:pt x="12990856" y="2759557"/>
                  </a:moveTo>
                  <a:lnTo>
                    <a:pt x="12989319" y="2751912"/>
                  </a:lnTo>
                  <a:lnTo>
                    <a:pt x="12985102" y="2745663"/>
                  </a:lnTo>
                  <a:lnTo>
                    <a:pt x="12978867" y="2741447"/>
                  </a:lnTo>
                  <a:lnTo>
                    <a:pt x="12971221" y="2739910"/>
                  </a:lnTo>
                  <a:lnTo>
                    <a:pt x="12963576" y="2741447"/>
                  </a:lnTo>
                  <a:lnTo>
                    <a:pt x="12957328" y="2745663"/>
                  </a:lnTo>
                  <a:lnTo>
                    <a:pt x="12953111" y="2751912"/>
                  </a:lnTo>
                  <a:lnTo>
                    <a:pt x="12951574" y="2759557"/>
                  </a:lnTo>
                  <a:lnTo>
                    <a:pt x="12953111" y="2767203"/>
                  </a:lnTo>
                  <a:lnTo>
                    <a:pt x="12957328" y="2773451"/>
                  </a:lnTo>
                  <a:lnTo>
                    <a:pt x="12963576" y="2777667"/>
                  </a:lnTo>
                  <a:lnTo>
                    <a:pt x="12971221" y="2779204"/>
                  </a:lnTo>
                  <a:lnTo>
                    <a:pt x="12978867" y="2777667"/>
                  </a:lnTo>
                  <a:lnTo>
                    <a:pt x="12985102" y="2773451"/>
                  </a:lnTo>
                  <a:lnTo>
                    <a:pt x="12989319" y="2767203"/>
                  </a:lnTo>
                  <a:lnTo>
                    <a:pt x="12990856" y="2759557"/>
                  </a:lnTo>
                  <a:close/>
                </a:path>
                <a:path w="14841219" h="10718800" extrusionOk="0">
                  <a:moveTo>
                    <a:pt x="12990856" y="2659456"/>
                  </a:moveTo>
                  <a:lnTo>
                    <a:pt x="12989319" y="2651810"/>
                  </a:lnTo>
                  <a:lnTo>
                    <a:pt x="12985102" y="2645562"/>
                  </a:lnTo>
                  <a:lnTo>
                    <a:pt x="12978867" y="2641358"/>
                  </a:lnTo>
                  <a:lnTo>
                    <a:pt x="12971221" y="2639822"/>
                  </a:lnTo>
                  <a:lnTo>
                    <a:pt x="12963576" y="2641358"/>
                  </a:lnTo>
                  <a:lnTo>
                    <a:pt x="12957328" y="2645562"/>
                  </a:lnTo>
                  <a:lnTo>
                    <a:pt x="12953111" y="2651810"/>
                  </a:lnTo>
                  <a:lnTo>
                    <a:pt x="12951574" y="2659456"/>
                  </a:lnTo>
                  <a:lnTo>
                    <a:pt x="12953111" y="2667101"/>
                  </a:lnTo>
                  <a:lnTo>
                    <a:pt x="12957328" y="2673350"/>
                  </a:lnTo>
                  <a:lnTo>
                    <a:pt x="12963576" y="2677566"/>
                  </a:lnTo>
                  <a:lnTo>
                    <a:pt x="12971221" y="2679103"/>
                  </a:lnTo>
                  <a:lnTo>
                    <a:pt x="12978867" y="2677566"/>
                  </a:lnTo>
                  <a:lnTo>
                    <a:pt x="12985102" y="2673350"/>
                  </a:lnTo>
                  <a:lnTo>
                    <a:pt x="12989319" y="2667101"/>
                  </a:lnTo>
                  <a:lnTo>
                    <a:pt x="12990856" y="2659456"/>
                  </a:lnTo>
                  <a:close/>
                </a:path>
                <a:path w="14841219" h="10718800" extrusionOk="0">
                  <a:moveTo>
                    <a:pt x="12990856" y="2559367"/>
                  </a:moveTo>
                  <a:lnTo>
                    <a:pt x="12989319" y="2551709"/>
                  </a:lnTo>
                  <a:lnTo>
                    <a:pt x="12985102" y="2545473"/>
                  </a:lnTo>
                  <a:lnTo>
                    <a:pt x="12978867" y="2541270"/>
                  </a:lnTo>
                  <a:lnTo>
                    <a:pt x="12971221" y="2539720"/>
                  </a:lnTo>
                  <a:lnTo>
                    <a:pt x="12963576" y="2541270"/>
                  </a:lnTo>
                  <a:lnTo>
                    <a:pt x="12957328" y="2545473"/>
                  </a:lnTo>
                  <a:lnTo>
                    <a:pt x="12953111" y="2551709"/>
                  </a:lnTo>
                  <a:lnTo>
                    <a:pt x="12951574" y="2559367"/>
                  </a:lnTo>
                  <a:lnTo>
                    <a:pt x="12953111" y="2567013"/>
                  </a:lnTo>
                  <a:lnTo>
                    <a:pt x="12957328" y="2573261"/>
                  </a:lnTo>
                  <a:lnTo>
                    <a:pt x="12963576" y="2577477"/>
                  </a:lnTo>
                  <a:lnTo>
                    <a:pt x="12971221" y="2579014"/>
                  </a:lnTo>
                  <a:lnTo>
                    <a:pt x="12978867" y="2577477"/>
                  </a:lnTo>
                  <a:lnTo>
                    <a:pt x="12985102" y="2573261"/>
                  </a:lnTo>
                  <a:lnTo>
                    <a:pt x="12989319" y="2567013"/>
                  </a:lnTo>
                  <a:lnTo>
                    <a:pt x="12990856" y="2559367"/>
                  </a:lnTo>
                  <a:close/>
                </a:path>
                <a:path w="14841219" h="10718800" extrusionOk="0">
                  <a:moveTo>
                    <a:pt x="12990856" y="2459266"/>
                  </a:moveTo>
                  <a:lnTo>
                    <a:pt x="12989306" y="2451620"/>
                  </a:lnTo>
                  <a:lnTo>
                    <a:pt x="12985102" y="2445372"/>
                  </a:lnTo>
                  <a:lnTo>
                    <a:pt x="12978854" y="2441156"/>
                  </a:lnTo>
                  <a:lnTo>
                    <a:pt x="12971209" y="2439619"/>
                  </a:lnTo>
                  <a:lnTo>
                    <a:pt x="12963563" y="2441156"/>
                  </a:lnTo>
                  <a:lnTo>
                    <a:pt x="12957315" y="2445372"/>
                  </a:lnTo>
                  <a:lnTo>
                    <a:pt x="12953098" y="2451620"/>
                  </a:lnTo>
                  <a:lnTo>
                    <a:pt x="12951562" y="2459266"/>
                  </a:lnTo>
                  <a:lnTo>
                    <a:pt x="12953098" y="2466911"/>
                  </a:lnTo>
                  <a:lnTo>
                    <a:pt x="12957315" y="2473160"/>
                  </a:lnTo>
                  <a:lnTo>
                    <a:pt x="12963563" y="2477363"/>
                  </a:lnTo>
                  <a:lnTo>
                    <a:pt x="12971209" y="2478913"/>
                  </a:lnTo>
                  <a:lnTo>
                    <a:pt x="12978854" y="2477363"/>
                  </a:lnTo>
                  <a:lnTo>
                    <a:pt x="12985102" y="2473160"/>
                  </a:lnTo>
                  <a:lnTo>
                    <a:pt x="12989306" y="2466911"/>
                  </a:lnTo>
                  <a:lnTo>
                    <a:pt x="12990856" y="2459266"/>
                  </a:lnTo>
                  <a:close/>
                </a:path>
                <a:path w="14841219" h="10718800" extrusionOk="0">
                  <a:moveTo>
                    <a:pt x="12990856" y="2359164"/>
                  </a:moveTo>
                  <a:lnTo>
                    <a:pt x="12989306" y="2351519"/>
                  </a:lnTo>
                  <a:lnTo>
                    <a:pt x="12985102" y="2345271"/>
                  </a:lnTo>
                  <a:lnTo>
                    <a:pt x="12978854" y="2341067"/>
                  </a:lnTo>
                  <a:lnTo>
                    <a:pt x="12971209" y="2339517"/>
                  </a:lnTo>
                  <a:lnTo>
                    <a:pt x="12963563" y="2341067"/>
                  </a:lnTo>
                  <a:lnTo>
                    <a:pt x="12957315" y="2345271"/>
                  </a:lnTo>
                  <a:lnTo>
                    <a:pt x="12953098" y="2351519"/>
                  </a:lnTo>
                  <a:lnTo>
                    <a:pt x="12951562" y="2359164"/>
                  </a:lnTo>
                  <a:lnTo>
                    <a:pt x="12953098" y="2366810"/>
                  </a:lnTo>
                  <a:lnTo>
                    <a:pt x="12957315" y="2373058"/>
                  </a:lnTo>
                  <a:lnTo>
                    <a:pt x="12963563" y="2377275"/>
                  </a:lnTo>
                  <a:lnTo>
                    <a:pt x="12971209" y="2378811"/>
                  </a:lnTo>
                  <a:lnTo>
                    <a:pt x="12978854" y="2377275"/>
                  </a:lnTo>
                  <a:lnTo>
                    <a:pt x="12985102" y="2373058"/>
                  </a:lnTo>
                  <a:lnTo>
                    <a:pt x="12989306" y="2366810"/>
                  </a:lnTo>
                  <a:lnTo>
                    <a:pt x="12990856" y="2359164"/>
                  </a:lnTo>
                  <a:close/>
                </a:path>
                <a:path w="14841219" h="10718800" extrusionOk="0">
                  <a:moveTo>
                    <a:pt x="12990856" y="2259076"/>
                  </a:moveTo>
                  <a:lnTo>
                    <a:pt x="12989306" y="2251418"/>
                  </a:lnTo>
                  <a:lnTo>
                    <a:pt x="12985102" y="2245169"/>
                  </a:lnTo>
                  <a:lnTo>
                    <a:pt x="12978854" y="2240965"/>
                  </a:lnTo>
                  <a:lnTo>
                    <a:pt x="12971209" y="2239416"/>
                  </a:lnTo>
                  <a:lnTo>
                    <a:pt x="12963563" y="2240965"/>
                  </a:lnTo>
                  <a:lnTo>
                    <a:pt x="12957315" y="2245169"/>
                  </a:lnTo>
                  <a:lnTo>
                    <a:pt x="12953111" y="2251418"/>
                  </a:lnTo>
                  <a:lnTo>
                    <a:pt x="12951562" y="2259076"/>
                  </a:lnTo>
                  <a:lnTo>
                    <a:pt x="12953111" y="2266721"/>
                  </a:lnTo>
                  <a:lnTo>
                    <a:pt x="12957315" y="2272957"/>
                  </a:lnTo>
                  <a:lnTo>
                    <a:pt x="12963563" y="2277173"/>
                  </a:lnTo>
                  <a:lnTo>
                    <a:pt x="12971209" y="2278710"/>
                  </a:lnTo>
                  <a:lnTo>
                    <a:pt x="12978854" y="2277173"/>
                  </a:lnTo>
                  <a:lnTo>
                    <a:pt x="12985102" y="2272957"/>
                  </a:lnTo>
                  <a:lnTo>
                    <a:pt x="12989306" y="2266721"/>
                  </a:lnTo>
                  <a:lnTo>
                    <a:pt x="12990856" y="2259076"/>
                  </a:lnTo>
                  <a:close/>
                </a:path>
                <a:path w="14841219" h="10718800" extrusionOk="0">
                  <a:moveTo>
                    <a:pt x="12990856" y="2158974"/>
                  </a:moveTo>
                  <a:lnTo>
                    <a:pt x="12989306" y="2151329"/>
                  </a:lnTo>
                  <a:lnTo>
                    <a:pt x="12985102" y="2145080"/>
                  </a:lnTo>
                  <a:lnTo>
                    <a:pt x="12978854" y="2140864"/>
                  </a:lnTo>
                  <a:lnTo>
                    <a:pt x="12971209" y="2139327"/>
                  </a:lnTo>
                  <a:lnTo>
                    <a:pt x="12963563" y="2140864"/>
                  </a:lnTo>
                  <a:lnTo>
                    <a:pt x="12957315" y="2145080"/>
                  </a:lnTo>
                  <a:lnTo>
                    <a:pt x="12953111" y="2151329"/>
                  </a:lnTo>
                  <a:lnTo>
                    <a:pt x="12951562" y="2158974"/>
                  </a:lnTo>
                  <a:lnTo>
                    <a:pt x="12953111" y="2166620"/>
                  </a:lnTo>
                  <a:lnTo>
                    <a:pt x="12957315" y="2172868"/>
                  </a:lnTo>
                  <a:lnTo>
                    <a:pt x="12963563" y="2177072"/>
                  </a:lnTo>
                  <a:lnTo>
                    <a:pt x="12971209" y="2178621"/>
                  </a:lnTo>
                  <a:lnTo>
                    <a:pt x="12978854" y="2177072"/>
                  </a:lnTo>
                  <a:lnTo>
                    <a:pt x="12985102" y="2172868"/>
                  </a:lnTo>
                  <a:lnTo>
                    <a:pt x="12989306" y="2166620"/>
                  </a:lnTo>
                  <a:lnTo>
                    <a:pt x="12990856" y="2158974"/>
                  </a:lnTo>
                  <a:close/>
                </a:path>
                <a:path w="14841219" h="10718800" extrusionOk="0">
                  <a:moveTo>
                    <a:pt x="12990856" y="2058873"/>
                  </a:moveTo>
                  <a:lnTo>
                    <a:pt x="12989306" y="2051227"/>
                  </a:lnTo>
                  <a:lnTo>
                    <a:pt x="12985102" y="2044992"/>
                  </a:lnTo>
                  <a:lnTo>
                    <a:pt x="12978854" y="2040775"/>
                  </a:lnTo>
                  <a:lnTo>
                    <a:pt x="12971209" y="2039226"/>
                  </a:lnTo>
                  <a:lnTo>
                    <a:pt x="12963563" y="2040775"/>
                  </a:lnTo>
                  <a:lnTo>
                    <a:pt x="12957315" y="2044992"/>
                  </a:lnTo>
                  <a:lnTo>
                    <a:pt x="12953111" y="2051227"/>
                  </a:lnTo>
                  <a:lnTo>
                    <a:pt x="12951562" y="2058873"/>
                  </a:lnTo>
                  <a:lnTo>
                    <a:pt x="12953111" y="2066531"/>
                  </a:lnTo>
                  <a:lnTo>
                    <a:pt x="12957315" y="2072779"/>
                  </a:lnTo>
                  <a:lnTo>
                    <a:pt x="12963563" y="2076983"/>
                  </a:lnTo>
                  <a:lnTo>
                    <a:pt x="12971209" y="2078532"/>
                  </a:lnTo>
                  <a:lnTo>
                    <a:pt x="12978854" y="2076983"/>
                  </a:lnTo>
                  <a:lnTo>
                    <a:pt x="12985102" y="2072779"/>
                  </a:lnTo>
                  <a:lnTo>
                    <a:pt x="12989306" y="2066531"/>
                  </a:lnTo>
                  <a:lnTo>
                    <a:pt x="12990856" y="2058873"/>
                  </a:lnTo>
                  <a:close/>
                </a:path>
                <a:path w="14841219" h="10718800" extrusionOk="0">
                  <a:moveTo>
                    <a:pt x="12990856" y="1958771"/>
                  </a:moveTo>
                  <a:lnTo>
                    <a:pt x="12989306" y="1951126"/>
                  </a:lnTo>
                  <a:lnTo>
                    <a:pt x="12985102" y="1944890"/>
                  </a:lnTo>
                  <a:lnTo>
                    <a:pt x="12978854" y="1940687"/>
                  </a:lnTo>
                  <a:lnTo>
                    <a:pt x="12971209" y="1939137"/>
                  </a:lnTo>
                  <a:lnTo>
                    <a:pt x="12963563" y="1940687"/>
                  </a:lnTo>
                  <a:lnTo>
                    <a:pt x="12957315" y="1944890"/>
                  </a:lnTo>
                  <a:lnTo>
                    <a:pt x="12953111" y="1951126"/>
                  </a:lnTo>
                  <a:lnTo>
                    <a:pt x="12951562" y="1958771"/>
                  </a:lnTo>
                  <a:lnTo>
                    <a:pt x="12953111" y="1966429"/>
                  </a:lnTo>
                  <a:lnTo>
                    <a:pt x="12957315" y="1972678"/>
                  </a:lnTo>
                  <a:lnTo>
                    <a:pt x="12963563" y="1976882"/>
                  </a:lnTo>
                  <a:lnTo>
                    <a:pt x="12971209" y="1978431"/>
                  </a:lnTo>
                  <a:lnTo>
                    <a:pt x="12978854" y="1976882"/>
                  </a:lnTo>
                  <a:lnTo>
                    <a:pt x="12985102" y="1972678"/>
                  </a:lnTo>
                  <a:lnTo>
                    <a:pt x="12989306" y="1966429"/>
                  </a:lnTo>
                  <a:lnTo>
                    <a:pt x="12990856" y="1958771"/>
                  </a:lnTo>
                  <a:close/>
                </a:path>
                <a:path w="14841219" h="10718800" extrusionOk="0">
                  <a:moveTo>
                    <a:pt x="12990856" y="1858683"/>
                  </a:moveTo>
                  <a:lnTo>
                    <a:pt x="12989306" y="1851037"/>
                  </a:lnTo>
                  <a:lnTo>
                    <a:pt x="12985102" y="1844789"/>
                  </a:lnTo>
                  <a:lnTo>
                    <a:pt x="12978854" y="1840585"/>
                  </a:lnTo>
                  <a:lnTo>
                    <a:pt x="12971209" y="1839036"/>
                  </a:lnTo>
                  <a:lnTo>
                    <a:pt x="12963563" y="1840585"/>
                  </a:lnTo>
                  <a:lnTo>
                    <a:pt x="12957315" y="1844789"/>
                  </a:lnTo>
                  <a:lnTo>
                    <a:pt x="12953111" y="1851037"/>
                  </a:lnTo>
                  <a:lnTo>
                    <a:pt x="12951562" y="1858683"/>
                  </a:lnTo>
                  <a:lnTo>
                    <a:pt x="12953111" y="1866328"/>
                  </a:lnTo>
                  <a:lnTo>
                    <a:pt x="12957315" y="1872576"/>
                  </a:lnTo>
                  <a:lnTo>
                    <a:pt x="12963563" y="1876793"/>
                  </a:lnTo>
                  <a:lnTo>
                    <a:pt x="12971209" y="1878330"/>
                  </a:lnTo>
                  <a:lnTo>
                    <a:pt x="12978854" y="1876793"/>
                  </a:lnTo>
                  <a:lnTo>
                    <a:pt x="12985102" y="1872576"/>
                  </a:lnTo>
                  <a:lnTo>
                    <a:pt x="12989306" y="1866328"/>
                  </a:lnTo>
                  <a:lnTo>
                    <a:pt x="12990856" y="1858683"/>
                  </a:lnTo>
                  <a:close/>
                </a:path>
                <a:path w="14841219" h="10718800" extrusionOk="0">
                  <a:moveTo>
                    <a:pt x="12990856" y="1758594"/>
                  </a:moveTo>
                  <a:lnTo>
                    <a:pt x="12989319" y="1750949"/>
                  </a:lnTo>
                  <a:lnTo>
                    <a:pt x="12985102" y="1744700"/>
                  </a:lnTo>
                  <a:lnTo>
                    <a:pt x="12978867" y="1740496"/>
                  </a:lnTo>
                  <a:lnTo>
                    <a:pt x="12971221" y="1738947"/>
                  </a:lnTo>
                  <a:lnTo>
                    <a:pt x="12963576" y="1740496"/>
                  </a:lnTo>
                  <a:lnTo>
                    <a:pt x="12957328" y="1744700"/>
                  </a:lnTo>
                  <a:lnTo>
                    <a:pt x="12953111" y="1750949"/>
                  </a:lnTo>
                  <a:lnTo>
                    <a:pt x="12951574" y="1758594"/>
                  </a:lnTo>
                  <a:lnTo>
                    <a:pt x="12953111" y="1766239"/>
                  </a:lnTo>
                  <a:lnTo>
                    <a:pt x="12957328" y="1772488"/>
                  </a:lnTo>
                  <a:lnTo>
                    <a:pt x="12963576" y="1776691"/>
                  </a:lnTo>
                  <a:lnTo>
                    <a:pt x="12971221" y="1778228"/>
                  </a:lnTo>
                  <a:lnTo>
                    <a:pt x="12978867" y="1776691"/>
                  </a:lnTo>
                  <a:lnTo>
                    <a:pt x="12985102" y="1772488"/>
                  </a:lnTo>
                  <a:lnTo>
                    <a:pt x="12989319" y="1766239"/>
                  </a:lnTo>
                  <a:lnTo>
                    <a:pt x="12990856" y="1758594"/>
                  </a:lnTo>
                  <a:close/>
                </a:path>
                <a:path w="14841219" h="10718800" extrusionOk="0">
                  <a:moveTo>
                    <a:pt x="12990856" y="1658493"/>
                  </a:moveTo>
                  <a:lnTo>
                    <a:pt x="12989319" y="1650847"/>
                  </a:lnTo>
                  <a:lnTo>
                    <a:pt x="12985102" y="1644599"/>
                  </a:lnTo>
                  <a:lnTo>
                    <a:pt x="12978867" y="1640395"/>
                  </a:lnTo>
                  <a:lnTo>
                    <a:pt x="12971221" y="1638846"/>
                  </a:lnTo>
                  <a:lnTo>
                    <a:pt x="12963576" y="1640395"/>
                  </a:lnTo>
                  <a:lnTo>
                    <a:pt x="12957328" y="1644599"/>
                  </a:lnTo>
                  <a:lnTo>
                    <a:pt x="12953111" y="1650847"/>
                  </a:lnTo>
                  <a:lnTo>
                    <a:pt x="12951574" y="1658493"/>
                  </a:lnTo>
                  <a:lnTo>
                    <a:pt x="12953111" y="1666138"/>
                  </a:lnTo>
                  <a:lnTo>
                    <a:pt x="12957328" y="1672386"/>
                  </a:lnTo>
                  <a:lnTo>
                    <a:pt x="12963576" y="1676590"/>
                  </a:lnTo>
                  <a:lnTo>
                    <a:pt x="12971221" y="1678139"/>
                  </a:lnTo>
                  <a:lnTo>
                    <a:pt x="12978867" y="1676590"/>
                  </a:lnTo>
                  <a:lnTo>
                    <a:pt x="12985102" y="1672386"/>
                  </a:lnTo>
                  <a:lnTo>
                    <a:pt x="12989319" y="1666138"/>
                  </a:lnTo>
                  <a:lnTo>
                    <a:pt x="12990856" y="1658493"/>
                  </a:lnTo>
                  <a:close/>
                </a:path>
                <a:path w="14841219" h="10718800" extrusionOk="0">
                  <a:moveTo>
                    <a:pt x="12990856" y="1558404"/>
                  </a:moveTo>
                  <a:lnTo>
                    <a:pt x="12989319" y="1550758"/>
                  </a:lnTo>
                  <a:lnTo>
                    <a:pt x="12985102" y="1544510"/>
                  </a:lnTo>
                  <a:lnTo>
                    <a:pt x="12978867" y="1540306"/>
                  </a:lnTo>
                  <a:lnTo>
                    <a:pt x="12971221" y="1538770"/>
                  </a:lnTo>
                  <a:lnTo>
                    <a:pt x="12963576" y="1540306"/>
                  </a:lnTo>
                  <a:lnTo>
                    <a:pt x="12957328" y="1544510"/>
                  </a:lnTo>
                  <a:lnTo>
                    <a:pt x="12953111" y="1550758"/>
                  </a:lnTo>
                  <a:lnTo>
                    <a:pt x="12951574" y="1558404"/>
                  </a:lnTo>
                  <a:lnTo>
                    <a:pt x="12953111" y="1566049"/>
                  </a:lnTo>
                  <a:lnTo>
                    <a:pt x="12957328" y="1572298"/>
                  </a:lnTo>
                  <a:lnTo>
                    <a:pt x="12963576" y="1576514"/>
                  </a:lnTo>
                  <a:lnTo>
                    <a:pt x="12971221" y="1578051"/>
                  </a:lnTo>
                  <a:lnTo>
                    <a:pt x="12978867" y="1576514"/>
                  </a:lnTo>
                  <a:lnTo>
                    <a:pt x="12985102" y="1572298"/>
                  </a:lnTo>
                  <a:lnTo>
                    <a:pt x="12989319" y="1566049"/>
                  </a:lnTo>
                  <a:lnTo>
                    <a:pt x="12990856" y="1558404"/>
                  </a:lnTo>
                  <a:close/>
                </a:path>
                <a:path w="14841219" h="10718800" extrusionOk="0">
                  <a:moveTo>
                    <a:pt x="12990856" y="1458302"/>
                  </a:moveTo>
                  <a:lnTo>
                    <a:pt x="12989319" y="1450657"/>
                  </a:lnTo>
                  <a:lnTo>
                    <a:pt x="12985102" y="1444421"/>
                  </a:lnTo>
                  <a:lnTo>
                    <a:pt x="12978867" y="1440218"/>
                  </a:lnTo>
                  <a:lnTo>
                    <a:pt x="12971221" y="1438668"/>
                  </a:lnTo>
                  <a:lnTo>
                    <a:pt x="12963576" y="1440218"/>
                  </a:lnTo>
                  <a:lnTo>
                    <a:pt x="12957328" y="1444421"/>
                  </a:lnTo>
                  <a:lnTo>
                    <a:pt x="12953111" y="1450657"/>
                  </a:lnTo>
                  <a:lnTo>
                    <a:pt x="12951574" y="1458302"/>
                  </a:lnTo>
                  <a:lnTo>
                    <a:pt x="12953111" y="1465961"/>
                  </a:lnTo>
                  <a:lnTo>
                    <a:pt x="12957328" y="1472209"/>
                  </a:lnTo>
                  <a:lnTo>
                    <a:pt x="12963576" y="1476413"/>
                  </a:lnTo>
                  <a:lnTo>
                    <a:pt x="12971221" y="1477962"/>
                  </a:lnTo>
                  <a:lnTo>
                    <a:pt x="12978867" y="1476413"/>
                  </a:lnTo>
                  <a:lnTo>
                    <a:pt x="12985102" y="1472209"/>
                  </a:lnTo>
                  <a:lnTo>
                    <a:pt x="12989319" y="1465961"/>
                  </a:lnTo>
                  <a:lnTo>
                    <a:pt x="12990856" y="1458302"/>
                  </a:lnTo>
                  <a:close/>
                </a:path>
                <a:path w="14841219" h="10718800" extrusionOk="0">
                  <a:moveTo>
                    <a:pt x="12990856" y="1358214"/>
                  </a:moveTo>
                  <a:lnTo>
                    <a:pt x="12989319" y="1350568"/>
                  </a:lnTo>
                  <a:lnTo>
                    <a:pt x="12985102" y="1344320"/>
                  </a:lnTo>
                  <a:lnTo>
                    <a:pt x="12978867" y="1340104"/>
                  </a:lnTo>
                  <a:lnTo>
                    <a:pt x="12971221" y="1338554"/>
                  </a:lnTo>
                  <a:lnTo>
                    <a:pt x="12963576" y="1340104"/>
                  </a:lnTo>
                  <a:lnTo>
                    <a:pt x="12957328" y="1344320"/>
                  </a:lnTo>
                  <a:lnTo>
                    <a:pt x="12953111" y="1350568"/>
                  </a:lnTo>
                  <a:lnTo>
                    <a:pt x="12951574" y="1358214"/>
                  </a:lnTo>
                  <a:lnTo>
                    <a:pt x="12953111" y="1365859"/>
                  </a:lnTo>
                  <a:lnTo>
                    <a:pt x="12957328" y="1372108"/>
                  </a:lnTo>
                  <a:lnTo>
                    <a:pt x="12963576" y="1376311"/>
                  </a:lnTo>
                  <a:lnTo>
                    <a:pt x="12971221" y="1377861"/>
                  </a:lnTo>
                  <a:lnTo>
                    <a:pt x="12978867" y="1376311"/>
                  </a:lnTo>
                  <a:lnTo>
                    <a:pt x="12985102" y="1372108"/>
                  </a:lnTo>
                  <a:lnTo>
                    <a:pt x="12989319" y="1365859"/>
                  </a:lnTo>
                  <a:lnTo>
                    <a:pt x="12990856" y="1358214"/>
                  </a:lnTo>
                  <a:close/>
                </a:path>
                <a:path w="14841219" h="10718800" extrusionOk="0">
                  <a:moveTo>
                    <a:pt x="12990856" y="1258112"/>
                  </a:moveTo>
                  <a:lnTo>
                    <a:pt x="12989319" y="1250467"/>
                  </a:lnTo>
                  <a:lnTo>
                    <a:pt x="12985102" y="1244219"/>
                  </a:lnTo>
                  <a:lnTo>
                    <a:pt x="12978867" y="1240015"/>
                  </a:lnTo>
                  <a:lnTo>
                    <a:pt x="12971221" y="1238465"/>
                  </a:lnTo>
                  <a:lnTo>
                    <a:pt x="12963576" y="1240015"/>
                  </a:lnTo>
                  <a:lnTo>
                    <a:pt x="12957328" y="1244219"/>
                  </a:lnTo>
                  <a:lnTo>
                    <a:pt x="12953111" y="1250467"/>
                  </a:lnTo>
                  <a:lnTo>
                    <a:pt x="12951574" y="1258112"/>
                  </a:lnTo>
                  <a:lnTo>
                    <a:pt x="12953111" y="1265758"/>
                  </a:lnTo>
                  <a:lnTo>
                    <a:pt x="12957328" y="1272006"/>
                  </a:lnTo>
                  <a:lnTo>
                    <a:pt x="12963576" y="1276223"/>
                  </a:lnTo>
                  <a:lnTo>
                    <a:pt x="12971221" y="1277759"/>
                  </a:lnTo>
                  <a:lnTo>
                    <a:pt x="12978867" y="1276223"/>
                  </a:lnTo>
                  <a:lnTo>
                    <a:pt x="12985102" y="1272006"/>
                  </a:lnTo>
                  <a:lnTo>
                    <a:pt x="12989319" y="1265758"/>
                  </a:lnTo>
                  <a:lnTo>
                    <a:pt x="12990856" y="1258112"/>
                  </a:lnTo>
                  <a:close/>
                </a:path>
                <a:path w="14841219" h="10718800" extrusionOk="0">
                  <a:moveTo>
                    <a:pt x="12990856" y="1158024"/>
                  </a:moveTo>
                  <a:lnTo>
                    <a:pt x="12989319" y="1150378"/>
                  </a:lnTo>
                  <a:lnTo>
                    <a:pt x="12985102" y="1144130"/>
                  </a:lnTo>
                  <a:lnTo>
                    <a:pt x="12978867" y="1139913"/>
                  </a:lnTo>
                  <a:lnTo>
                    <a:pt x="12971221" y="1138377"/>
                  </a:lnTo>
                  <a:lnTo>
                    <a:pt x="12963576" y="1139913"/>
                  </a:lnTo>
                  <a:lnTo>
                    <a:pt x="12957328" y="1144130"/>
                  </a:lnTo>
                  <a:lnTo>
                    <a:pt x="12953111" y="1150378"/>
                  </a:lnTo>
                  <a:lnTo>
                    <a:pt x="12951574" y="1158024"/>
                  </a:lnTo>
                  <a:lnTo>
                    <a:pt x="12953111" y="1165669"/>
                  </a:lnTo>
                  <a:lnTo>
                    <a:pt x="12957328" y="1171905"/>
                  </a:lnTo>
                  <a:lnTo>
                    <a:pt x="12963576" y="1176121"/>
                  </a:lnTo>
                  <a:lnTo>
                    <a:pt x="12971221" y="1177671"/>
                  </a:lnTo>
                  <a:lnTo>
                    <a:pt x="12978867" y="1176121"/>
                  </a:lnTo>
                  <a:lnTo>
                    <a:pt x="12985102" y="1171905"/>
                  </a:lnTo>
                  <a:lnTo>
                    <a:pt x="12989319" y="1165669"/>
                  </a:lnTo>
                  <a:lnTo>
                    <a:pt x="12990856" y="1158024"/>
                  </a:lnTo>
                  <a:close/>
                </a:path>
                <a:path w="14841219" h="10718800" extrusionOk="0">
                  <a:moveTo>
                    <a:pt x="12990856" y="1057922"/>
                  </a:moveTo>
                  <a:lnTo>
                    <a:pt x="12989319" y="1050277"/>
                  </a:lnTo>
                  <a:lnTo>
                    <a:pt x="12985102" y="1044028"/>
                  </a:lnTo>
                  <a:lnTo>
                    <a:pt x="12978867" y="1039825"/>
                  </a:lnTo>
                  <a:lnTo>
                    <a:pt x="12971221" y="1038275"/>
                  </a:lnTo>
                  <a:lnTo>
                    <a:pt x="12963576" y="1039825"/>
                  </a:lnTo>
                  <a:lnTo>
                    <a:pt x="12957328" y="1044028"/>
                  </a:lnTo>
                  <a:lnTo>
                    <a:pt x="12953111" y="1050277"/>
                  </a:lnTo>
                  <a:lnTo>
                    <a:pt x="12951574" y="1057922"/>
                  </a:lnTo>
                  <a:lnTo>
                    <a:pt x="12953111" y="1065568"/>
                  </a:lnTo>
                  <a:lnTo>
                    <a:pt x="12957328" y="1071816"/>
                  </a:lnTo>
                  <a:lnTo>
                    <a:pt x="12963576" y="1076032"/>
                  </a:lnTo>
                  <a:lnTo>
                    <a:pt x="12971221" y="1077569"/>
                  </a:lnTo>
                  <a:lnTo>
                    <a:pt x="12978867" y="1076032"/>
                  </a:lnTo>
                  <a:lnTo>
                    <a:pt x="12985102" y="1071816"/>
                  </a:lnTo>
                  <a:lnTo>
                    <a:pt x="12989319" y="1065568"/>
                  </a:lnTo>
                  <a:lnTo>
                    <a:pt x="12990856" y="1057922"/>
                  </a:lnTo>
                  <a:close/>
                </a:path>
                <a:path w="14841219" h="10718800" extrusionOk="0">
                  <a:moveTo>
                    <a:pt x="12990856" y="957834"/>
                  </a:moveTo>
                  <a:lnTo>
                    <a:pt x="12989319" y="950188"/>
                  </a:lnTo>
                  <a:lnTo>
                    <a:pt x="12985102" y="943940"/>
                  </a:lnTo>
                  <a:lnTo>
                    <a:pt x="12978867" y="939723"/>
                  </a:lnTo>
                  <a:lnTo>
                    <a:pt x="12971221" y="938187"/>
                  </a:lnTo>
                  <a:lnTo>
                    <a:pt x="12963576" y="939723"/>
                  </a:lnTo>
                  <a:lnTo>
                    <a:pt x="12957328" y="943940"/>
                  </a:lnTo>
                  <a:lnTo>
                    <a:pt x="12953111" y="950188"/>
                  </a:lnTo>
                  <a:lnTo>
                    <a:pt x="12951574" y="957834"/>
                  </a:lnTo>
                  <a:lnTo>
                    <a:pt x="12953111" y="965479"/>
                  </a:lnTo>
                  <a:lnTo>
                    <a:pt x="12957328" y="971727"/>
                  </a:lnTo>
                  <a:lnTo>
                    <a:pt x="12963576" y="975931"/>
                  </a:lnTo>
                  <a:lnTo>
                    <a:pt x="12971221" y="977480"/>
                  </a:lnTo>
                  <a:lnTo>
                    <a:pt x="12978867" y="975931"/>
                  </a:lnTo>
                  <a:lnTo>
                    <a:pt x="12985102" y="971727"/>
                  </a:lnTo>
                  <a:lnTo>
                    <a:pt x="12989319" y="965479"/>
                  </a:lnTo>
                  <a:lnTo>
                    <a:pt x="12990856" y="957834"/>
                  </a:lnTo>
                  <a:close/>
                </a:path>
                <a:path w="14841219" h="10718800" extrusionOk="0">
                  <a:moveTo>
                    <a:pt x="12990856" y="857719"/>
                  </a:moveTo>
                  <a:lnTo>
                    <a:pt x="12989306" y="850074"/>
                  </a:lnTo>
                  <a:lnTo>
                    <a:pt x="12985102" y="843838"/>
                  </a:lnTo>
                  <a:lnTo>
                    <a:pt x="12978854" y="839622"/>
                  </a:lnTo>
                  <a:lnTo>
                    <a:pt x="12971209" y="838085"/>
                  </a:lnTo>
                  <a:lnTo>
                    <a:pt x="12963563" y="839622"/>
                  </a:lnTo>
                  <a:lnTo>
                    <a:pt x="12957315" y="843838"/>
                  </a:lnTo>
                  <a:lnTo>
                    <a:pt x="12953098" y="850074"/>
                  </a:lnTo>
                  <a:lnTo>
                    <a:pt x="12951562" y="857719"/>
                  </a:lnTo>
                  <a:lnTo>
                    <a:pt x="12953098" y="865365"/>
                  </a:lnTo>
                  <a:lnTo>
                    <a:pt x="12957315" y="871613"/>
                  </a:lnTo>
                  <a:lnTo>
                    <a:pt x="12963563" y="875830"/>
                  </a:lnTo>
                  <a:lnTo>
                    <a:pt x="12971209" y="877366"/>
                  </a:lnTo>
                  <a:lnTo>
                    <a:pt x="12978854" y="875830"/>
                  </a:lnTo>
                  <a:lnTo>
                    <a:pt x="12985102" y="871613"/>
                  </a:lnTo>
                  <a:lnTo>
                    <a:pt x="12989306" y="865365"/>
                  </a:lnTo>
                  <a:lnTo>
                    <a:pt x="12990856" y="857719"/>
                  </a:lnTo>
                  <a:close/>
                </a:path>
                <a:path w="14841219" h="10718800" extrusionOk="0">
                  <a:moveTo>
                    <a:pt x="12990856" y="757631"/>
                  </a:moveTo>
                  <a:lnTo>
                    <a:pt x="12989306" y="749973"/>
                  </a:lnTo>
                  <a:lnTo>
                    <a:pt x="12985102" y="743737"/>
                  </a:lnTo>
                  <a:lnTo>
                    <a:pt x="12978854" y="739521"/>
                  </a:lnTo>
                  <a:lnTo>
                    <a:pt x="12971209" y="737984"/>
                  </a:lnTo>
                  <a:lnTo>
                    <a:pt x="12963563" y="739521"/>
                  </a:lnTo>
                  <a:lnTo>
                    <a:pt x="12957315" y="743737"/>
                  </a:lnTo>
                  <a:lnTo>
                    <a:pt x="12953098" y="749973"/>
                  </a:lnTo>
                  <a:lnTo>
                    <a:pt x="12951562" y="757631"/>
                  </a:lnTo>
                  <a:lnTo>
                    <a:pt x="12953098" y="765276"/>
                  </a:lnTo>
                  <a:lnTo>
                    <a:pt x="12957315" y="771525"/>
                  </a:lnTo>
                  <a:lnTo>
                    <a:pt x="12963563" y="775728"/>
                  </a:lnTo>
                  <a:lnTo>
                    <a:pt x="12971209" y="777278"/>
                  </a:lnTo>
                  <a:lnTo>
                    <a:pt x="12978854" y="775728"/>
                  </a:lnTo>
                  <a:lnTo>
                    <a:pt x="12985102" y="771525"/>
                  </a:lnTo>
                  <a:lnTo>
                    <a:pt x="12989306" y="765276"/>
                  </a:lnTo>
                  <a:lnTo>
                    <a:pt x="12990856" y="757631"/>
                  </a:lnTo>
                  <a:close/>
                </a:path>
                <a:path w="14841219" h="10718800" extrusionOk="0">
                  <a:moveTo>
                    <a:pt x="12990856" y="657529"/>
                  </a:moveTo>
                  <a:lnTo>
                    <a:pt x="12989306" y="649884"/>
                  </a:lnTo>
                  <a:lnTo>
                    <a:pt x="12985102" y="643636"/>
                  </a:lnTo>
                  <a:lnTo>
                    <a:pt x="12978854" y="639432"/>
                  </a:lnTo>
                  <a:lnTo>
                    <a:pt x="12971209" y="637882"/>
                  </a:lnTo>
                  <a:lnTo>
                    <a:pt x="12963563" y="639432"/>
                  </a:lnTo>
                  <a:lnTo>
                    <a:pt x="12957315" y="643636"/>
                  </a:lnTo>
                  <a:lnTo>
                    <a:pt x="12953111" y="649884"/>
                  </a:lnTo>
                  <a:lnTo>
                    <a:pt x="12951562" y="657529"/>
                  </a:lnTo>
                  <a:lnTo>
                    <a:pt x="12953111" y="665187"/>
                  </a:lnTo>
                  <a:lnTo>
                    <a:pt x="12957315" y="671423"/>
                  </a:lnTo>
                  <a:lnTo>
                    <a:pt x="12963563" y="675640"/>
                  </a:lnTo>
                  <a:lnTo>
                    <a:pt x="12971209" y="677176"/>
                  </a:lnTo>
                  <a:lnTo>
                    <a:pt x="12978854" y="675640"/>
                  </a:lnTo>
                  <a:lnTo>
                    <a:pt x="12985102" y="671423"/>
                  </a:lnTo>
                  <a:lnTo>
                    <a:pt x="12989306" y="665187"/>
                  </a:lnTo>
                  <a:lnTo>
                    <a:pt x="12990856" y="657529"/>
                  </a:lnTo>
                  <a:close/>
                </a:path>
                <a:path w="14841219" h="10718800" extrusionOk="0">
                  <a:moveTo>
                    <a:pt x="12990856" y="557441"/>
                  </a:moveTo>
                  <a:lnTo>
                    <a:pt x="12989306" y="549795"/>
                  </a:lnTo>
                  <a:lnTo>
                    <a:pt x="12985102" y="543547"/>
                  </a:lnTo>
                  <a:lnTo>
                    <a:pt x="12978854" y="539330"/>
                  </a:lnTo>
                  <a:lnTo>
                    <a:pt x="12971209" y="537781"/>
                  </a:lnTo>
                  <a:lnTo>
                    <a:pt x="12963563" y="539330"/>
                  </a:lnTo>
                  <a:lnTo>
                    <a:pt x="12957315" y="543547"/>
                  </a:lnTo>
                  <a:lnTo>
                    <a:pt x="12953111" y="549795"/>
                  </a:lnTo>
                  <a:lnTo>
                    <a:pt x="12951562" y="557441"/>
                  </a:lnTo>
                  <a:lnTo>
                    <a:pt x="12953111" y="565086"/>
                  </a:lnTo>
                  <a:lnTo>
                    <a:pt x="12957315" y="571322"/>
                  </a:lnTo>
                  <a:lnTo>
                    <a:pt x="12963563" y="575538"/>
                  </a:lnTo>
                  <a:lnTo>
                    <a:pt x="12971209" y="577088"/>
                  </a:lnTo>
                  <a:lnTo>
                    <a:pt x="12978854" y="575538"/>
                  </a:lnTo>
                  <a:lnTo>
                    <a:pt x="12985102" y="571322"/>
                  </a:lnTo>
                  <a:lnTo>
                    <a:pt x="12989306" y="565086"/>
                  </a:lnTo>
                  <a:lnTo>
                    <a:pt x="12990856" y="557441"/>
                  </a:lnTo>
                  <a:close/>
                </a:path>
                <a:path w="14841219" h="10718800" extrusionOk="0">
                  <a:moveTo>
                    <a:pt x="12990856" y="457339"/>
                  </a:moveTo>
                  <a:lnTo>
                    <a:pt x="12989306" y="449694"/>
                  </a:lnTo>
                  <a:lnTo>
                    <a:pt x="12985102" y="443445"/>
                  </a:lnTo>
                  <a:lnTo>
                    <a:pt x="12978854" y="439229"/>
                  </a:lnTo>
                  <a:lnTo>
                    <a:pt x="12971209" y="437692"/>
                  </a:lnTo>
                  <a:lnTo>
                    <a:pt x="12963563" y="439229"/>
                  </a:lnTo>
                  <a:lnTo>
                    <a:pt x="12957315" y="443445"/>
                  </a:lnTo>
                  <a:lnTo>
                    <a:pt x="12953111" y="449694"/>
                  </a:lnTo>
                  <a:lnTo>
                    <a:pt x="12951562" y="457339"/>
                  </a:lnTo>
                  <a:lnTo>
                    <a:pt x="12953111" y="464985"/>
                  </a:lnTo>
                  <a:lnTo>
                    <a:pt x="12957315" y="471233"/>
                  </a:lnTo>
                  <a:lnTo>
                    <a:pt x="12963563" y="475449"/>
                  </a:lnTo>
                  <a:lnTo>
                    <a:pt x="12971209" y="476986"/>
                  </a:lnTo>
                  <a:lnTo>
                    <a:pt x="12978854" y="475449"/>
                  </a:lnTo>
                  <a:lnTo>
                    <a:pt x="12985102" y="471233"/>
                  </a:lnTo>
                  <a:lnTo>
                    <a:pt x="12989306" y="464985"/>
                  </a:lnTo>
                  <a:lnTo>
                    <a:pt x="12990856" y="457339"/>
                  </a:lnTo>
                  <a:close/>
                </a:path>
                <a:path w="14841219" h="10718800" extrusionOk="0">
                  <a:moveTo>
                    <a:pt x="12990856" y="357238"/>
                  </a:moveTo>
                  <a:lnTo>
                    <a:pt x="12989306" y="349592"/>
                  </a:lnTo>
                  <a:lnTo>
                    <a:pt x="12985102" y="343357"/>
                  </a:lnTo>
                  <a:lnTo>
                    <a:pt x="12978854" y="339140"/>
                  </a:lnTo>
                  <a:lnTo>
                    <a:pt x="12971209" y="337591"/>
                  </a:lnTo>
                  <a:lnTo>
                    <a:pt x="12963563" y="339140"/>
                  </a:lnTo>
                  <a:lnTo>
                    <a:pt x="12957315" y="343357"/>
                  </a:lnTo>
                  <a:lnTo>
                    <a:pt x="12953111" y="349592"/>
                  </a:lnTo>
                  <a:lnTo>
                    <a:pt x="12951562" y="357238"/>
                  </a:lnTo>
                  <a:lnTo>
                    <a:pt x="12953111" y="364883"/>
                  </a:lnTo>
                  <a:lnTo>
                    <a:pt x="12957315" y="371132"/>
                  </a:lnTo>
                  <a:lnTo>
                    <a:pt x="12963563" y="375348"/>
                  </a:lnTo>
                  <a:lnTo>
                    <a:pt x="12971209" y="376897"/>
                  </a:lnTo>
                  <a:lnTo>
                    <a:pt x="12978854" y="375348"/>
                  </a:lnTo>
                  <a:lnTo>
                    <a:pt x="12985102" y="371132"/>
                  </a:lnTo>
                  <a:lnTo>
                    <a:pt x="12989306" y="364883"/>
                  </a:lnTo>
                  <a:lnTo>
                    <a:pt x="12990856" y="357238"/>
                  </a:lnTo>
                  <a:close/>
                </a:path>
                <a:path w="14841219" h="10718800" extrusionOk="0">
                  <a:moveTo>
                    <a:pt x="12990856" y="257149"/>
                  </a:moveTo>
                  <a:lnTo>
                    <a:pt x="12989306" y="249504"/>
                  </a:lnTo>
                  <a:lnTo>
                    <a:pt x="12985102" y="243255"/>
                  </a:lnTo>
                  <a:lnTo>
                    <a:pt x="12978854" y="239039"/>
                  </a:lnTo>
                  <a:lnTo>
                    <a:pt x="12971209" y="237502"/>
                  </a:lnTo>
                  <a:lnTo>
                    <a:pt x="12963563" y="239039"/>
                  </a:lnTo>
                  <a:lnTo>
                    <a:pt x="12957315" y="243255"/>
                  </a:lnTo>
                  <a:lnTo>
                    <a:pt x="12953111" y="249504"/>
                  </a:lnTo>
                  <a:lnTo>
                    <a:pt x="12951562" y="257149"/>
                  </a:lnTo>
                  <a:lnTo>
                    <a:pt x="12953111" y="264795"/>
                  </a:lnTo>
                  <a:lnTo>
                    <a:pt x="12957315" y="271043"/>
                  </a:lnTo>
                  <a:lnTo>
                    <a:pt x="12963563" y="275247"/>
                  </a:lnTo>
                  <a:lnTo>
                    <a:pt x="12971209" y="276796"/>
                  </a:lnTo>
                  <a:lnTo>
                    <a:pt x="12978854" y="275247"/>
                  </a:lnTo>
                  <a:lnTo>
                    <a:pt x="12985102" y="271043"/>
                  </a:lnTo>
                  <a:lnTo>
                    <a:pt x="12989306" y="264795"/>
                  </a:lnTo>
                  <a:lnTo>
                    <a:pt x="12990856" y="257149"/>
                  </a:lnTo>
                  <a:close/>
                </a:path>
                <a:path w="14841219" h="10718800" extrusionOk="0">
                  <a:moveTo>
                    <a:pt x="12990856" y="157048"/>
                  </a:moveTo>
                  <a:lnTo>
                    <a:pt x="12989319" y="149402"/>
                  </a:lnTo>
                  <a:lnTo>
                    <a:pt x="12985102" y="143167"/>
                  </a:lnTo>
                  <a:lnTo>
                    <a:pt x="12978867" y="138963"/>
                  </a:lnTo>
                  <a:lnTo>
                    <a:pt x="12971221" y="137414"/>
                  </a:lnTo>
                  <a:lnTo>
                    <a:pt x="12963576" y="138963"/>
                  </a:lnTo>
                  <a:lnTo>
                    <a:pt x="12957328" y="143167"/>
                  </a:lnTo>
                  <a:lnTo>
                    <a:pt x="12953111" y="149402"/>
                  </a:lnTo>
                  <a:lnTo>
                    <a:pt x="12951574" y="157048"/>
                  </a:lnTo>
                  <a:lnTo>
                    <a:pt x="12953111" y="164706"/>
                  </a:lnTo>
                  <a:lnTo>
                    <a:pt x="12957328" y="170954"/>
                  </a:lnTo>
                  <a:lnTo>
                    <a:pt x="12963576" y="175158"/>
                  </a:lnTo>
                  <a:lnTo>
                    <a:pt x="12971221" y="176695"/>
                  </a:lnTo>
                  <a:lnTo>
                    <a:pt x="12978867" y="175158"/>
                  </a:lnTo>
                  <a:lnTo>
                    <a:pt x="12985102" y="170954"/>
                  </a:lnTo>
                  <a:lnTo>
                    <a:pt x="12989319" y="164706"/>
                  </a:lnTo>
                  <a:lnTo>
                    <a:pt x="12990856" y="157048"/>
                  </a:lnTo>
                  <a:close/>
                </a:path>
                <a:path w="14841219" h="10718800" extrusionOk="0">
                  <a:moveTo>
                    <a:pt x="12990856" y="56959"/>
                  </a:moveTo>
                  <a:lnTo>
                    <a:pt x="12989319" y="49314"/>
                  </a:lnTo>
                  <a:lnTo>
                    <a:pt x="12985102" y="43065"/>
                  </a:lnTo>
                  <a:lnTo>
                    <a:pt x="12978867" y="38862"/>
                  </a:lnTo>
                  <a:lnTo>
                    <a:pt x="12971221" y="37312"/>
                  </a:lnTo>
                  <a:lnTo>
                    <a:pt x="12963576" y="38862"/>
                  </a:lnTo>
                  <a:lnTo>
                    <a:pt x="12957328" y="43065"/>
                  </a:lnTo>
                  <a:lnTo>
                    <a:pt x="12953111" y="49314"/>
                  </a:lnTo>
                  <a:lnTo>
                    <a:pt x="12951574" y="56959"/>
                  </a:lnTo>
                  <a:lnTo>
                    <a:pt x="12953111" y="64604"/>
                  </a:lnTo>
                  <a:lnTo>
                    <a:pt x="12957328" y="70853"/>
                  </a:lnTo>
                  <a:lnTo>
                    <a:pt x="12963576" y="75069"/>
                  </a:lnTo>
                  <a:lnTo>
                    <a:pt x="12971221" y="76606"/>
                  </a:lnTo>
                  <a:lnTo>
                    <a:pt x="12978867" y="75069"/>
                  </a:lnTo>
                  <a:lnTo>
                    <a:pt x="12985102" y="70853"/>
                  </a:lnTo>
                  <a:lnTo>
                    <a:pt x="12989319" y="64604"/>
                  </a:lnTo>
                  <a:lnTo>
                    <a:pt x="12990856" y="56959"/>
                  </a:lnTo>
                  <a:close/>
                </a:path>
                <a:path w="14841219" h="10718800" extrusionOk="0">
                  <a:moveTo>
                    <a:pt x="13064846" y="2404554"/>
                  </a:moveTo>
                  <a:lnTo>
                    <a:pt x="13063296" y="2396909"/>
                  </a:lnTo>
                  <a:lnTo>
                    <a:pt x="13059093" y="2390660"/>
                  </a:lnTo>
                  <a:lnTo>
                    <a:pt x="13052844" y="2386444"/>
                  </a:lnTo>
                  <a:lnTo>
                    <a:pt x="13045199" y="2384895"/>
                  </a:lnTo>
                  <a:lnTo>
                    <a:pt x="13037553" y="2386444"/>
                  </a:lnTo>
                  <a:lnTo>
                    <a:pt x="13031305" y="2390660"/>
                  </a:lnTo>
                  <a:lnTo>
                    <a:pt x="13027101" y="2396909"/>
                  </a:lnTo>
                  <a:lnTo>
                    <a:pt x="13025552" y="2404554"/>
                  </a:lnTo>
                  <a:lnTo>
                    <a:pt x="13027101" y="2412200"/>
                  </a:lnTo>
                  <a:lnTo>
                    <a:pt x="13031305" y="2418448"/>
                  </a:lnTo>
                  <a:lnTo>
                    <a:pt x="13037553" y="2422652"/>
                  </a:lnTo>
                  <a:lnTo>
                    <a:pt x="13045199" y="2424188"/>
                  </a:lnTo>
                  <a:lnTo>
                    <a:pt x="13052844" y="2422652"/>
                  </a:lnTo>
                  <a:lnTo>
                    <a:pt x="13059093" y="2418448"/>
                  </a:lnTo>
                  <a:lnTo>
                    <a:pt x="13063296" y="2412200"/>
                  </a:lnTo>
                  <a:lnTo>
                    <a:pt x="13064846" y="2404554"/>
                  </a:lnTo>
                  <a:close/>
                </a:path>
                <a:path w="14841219" h="10718800" extrusionOk="0">
                  <a:moveTo>
                    <a:pt x="13064846" y="2304440"/>
                  </a:moveTo>
                  <a:lnTo>
                    <a:pt x="13063296" y="2296807"/>
                  </a:lnTo>
                  <a:lnTo>
                    <a:pt x="13059093" y="2290559"/>
                  </a:lnTo>
                  <a:lnTo>
                    <a:pt x="13052844" y="2286355"/>
                  </a:lnTo>
                  <a:lnTo>
                    <a:pt x="13045199" y="2284806"/>
                  </a:lnTo>
                  <a:lnTo>
                    <a:pt x="13037553" y="2286355"/>
                  </a:lnTo>
                  <a:lnTo>
                    <a:pt x="13031305" y="2290559"/>
                  </a:lnTo>
                  <a:lnTo>
                    <a:pt x="13027101" y="2296807"/>
                  </a:lnTo>
                  <a:lnTo>
                    <a:pt x="13025552" y="2304440"/>
                  </a:lnTo>
                  <a:lnTo>
                    <a:pt x="13027101" y="2312098"/>
                  </a:lnTo>
                  <a:lnTo>
                    <a:pt x="13031305" y="2318347"/>
                  </a:lnTo>
                  <a:lnTo>
                    <a:pt x="13037553" y="2322563"/>
                  </a:lnTo>
                  <a:lnTo>
                    <a:pt x="13045199" y="2324100"/>
                  </a:lnTo>
                  <a:lnTo>
                    <a:pt x="13052844" y="2322563"/>
                  </a:lnTo>
                  <a:lnTo>
                    <a:pt x="13059093" y="2318347"/>
                  </a:lnTo>
                  <a:lnTo>
                    <a:pt x="13063296" y="2312098"/>
                  </a:lnTo>
                  <a:lnTo>
                    <a:pt x="13064846" y="2304440"/>
                  </a:lnTo>
                  <a:close/>
                </a:path>
                <a:path w="14841219" h="10718800" extrusionOk="0">
                  <a:moveTo>
                    <a:pt x="13064846" y="803008"/>
                  </a:moveTo>
                  <a:lnTo>
                    <a:pt x="13063296" y="795362"/>
                  </a:lnTo>
                  <a:lnTo>
                    <a:pt x="13059093" y="789127"/>
                  </a:lnTo>
                  <a:lnTo>
                    <a:pt x="13052844" y="784910"/>
                  </a:lnTo>
                  <a:lnTo>
                    <a:pt x="13045199" y="783374"/>
                  </a:lnTo>
                  <a:lnTo>
                    <a:pt x="13037553" y="784910"/>
                  </a:lnTo>
                  <a:lnTo>
                    <a:pt x="13031305" y="789127"/>
                  </a:lnTo>
                  <a:lnTo>
                    <a:pt x="13027101" y="795362"/>
                  </a:lnTo>
                  <a:lnTo>
                    <a:pt x="13025552" y="803008"/>
                  </a:lnTo>
                  <a:lnTo>
                    <a:pt x="13027101" y="810666"/>
                  </a:lnTo>
                  <a:lnTo>
                    <a:pt x="13031305" y="816902"/>
                  </a:lnTo>
                  <a:lnTo>
                    <a:pt x="13037553" y="821118"/>
                  </a:lnTo>
                  <a:lnTo>
                    <a:pt x="13045199" y="822655"/>
                  </a:lnTo>
                  <a:lnTo>
                    <a:pt x="13052844" y="821118"/>
                  </a:lnTo>
                  <a:lnTo>
                    <a:pt x="13059093" y="816902"/>
                  </a:lnTo>
                  <a:lnTo>
                    <a:pt x="13063296" y="810666"/>
                  </a:lnTo>
                  <a:lnTo>
                    <a:pt x="13064846" y="803008"/>
                  </a:lnTo>
                  <a:close/>
                </a:path>
                <a:path w="14841219" h="10718800" extrusionOk="0">
                  <a:moveTo>
                    <a:pt x="13064846" y="702919"/>
                  </a:moveTo>
                  <a:lnTo>
                    <a:pt x="13063296" y="695274"/>
                  </a:lnTo>
                  <a:lnTo>
                    <a:pt x="13059093" y="689025"/>
                  </a:lnTo>
                  <a:lnTo>
                    <a:pt x="13052844" y="684809"/>
                  </a:lnTo>
                  <a:lnTo>
                    <a:pt x="13045199" y="683260"/>
                  </a:lnTo>
                  <a:lnTo>
                    <a:pt x="13037553" y="684809"/>
                  </a:lnTo>
                  <a:lnTo>
                    <a:pt x="13031305" y="689025"/>
                  </a:lnTo>
                  <a:lnTo>
                    <a:pt x="13027101" y="695274"/>
                  </a:lnTo>
                  <a:lnTo>
                    <a:pt x="13025552" y="702919"/>
                  </a:lnTo>
                  <a:lnTo>
                    <a:pt x="13027101" y="710577"/>
                  </a:lnTo>
                  <a:lnTo>
                    <a:pt x="13031305" y="716813"/>
                  </a:lnTo>
                  <a:lnTo>
                    <a:pt x="13037553" y="721017"/>
                  </a:lnTo>
                  <a:lnTo>
                    <a:pt x="13045199" y="722566"/>
                  </a:lnTo>
                  <a:lnTo>
                    <a:pt x="13052844" y="721017"/>
                  </a:lnTo>
                  <a:lnTo>
                    <a:pt x="13059093" y="716813"/>
                  </a:lnTo>
                  <a:lnTo>
                    <a:pt x="13063296" y="710577"/>
                  </a:lnTo>
                  <a:lnTo>
                    <a:pt x="13064846" y="702919"/>
                  </a:lnTo>
                  <a:close/>
                </a:path>
                <a:path w="14841219" h="10718800" extrusionOk="0">
                  <a:moveTo>
                    <a:pt x="13064858" y="3105239"/>
                  </a:moveTo>
                  <a:lnTo>
                    <a:pt x="13063309" y="3097593"/>
                  </a:lnTo>
                  <a:lnTo>
                    <a:pt x="13059105" y="3091345"/>
                  </a:lnTo>
                  <a:lnTo>
                    <a:pt x="13052857" y="3087128"/>
                  </a:lnTo>
                  <a:lnTo>
                    <a:pt x="13045212" y="3085592"/>
                  </a:lnTo>
                  <a:lnTo>
                    <a:pt x="13037566" y="3087128"/>
                  </a:lnTo>
                  <a:lnTo>
                    <a:pt x="13031318" y="3091345"/>
                  </a:lnTo>
                  <a:lnTo>
                    <a:pt x="13027114" y="3097593"/>
                  </a:lnTo>
                  <a:lnTo>
                    <a:pt x="13025565" y="3105239"/>
                  </a:lnTo>
                  <a:lnTo>
                    <a:pt x="13027114" y="3112884"/>
                  </a:lnTo>
                  <a:lnTo>
                    <a:pt x="13031318" y="3119132"/>
                  </a:lnTo>
                  <a:lnTo>
                    <a:pt x="13037566" y="3123336"/>
                  </a:lnTo>
                  <a:lnTo>
                    <a:pt x="13045212" y="3124885"/>
                  </a:lnTo>
                  <a:lnTo>
                    <a:pt x="13052857" y="3123336"/>
                  </a:lnTo>
                  <a:lnTo>
                    <a:pt x="13059105" y="3119132"/>
                  </a:lnTo>
                  <a:lnTo>
                    <a:pt x="13063309" y="3112884"/>
                  </a:lnTo>
                  <a:lnTo>
                    <a:pt x="13064858" y="3105239"/>
                  </a:lnTo>
                  <a:close/>
                </a:path>
                <a:path w="14841219" h="10718800" extrusionOk="0">
                  <a:moveTo>
                    <a:pt x="13064858" y="3005124"/>
                  </a:moveTo>
                  <a:lnTo>
                    <a:pt x="13063309" y="2997492"/>
                  </a:lnTo>
                  <a:lnTo>
                    <a:pt x="13059105" y="2991243"/>
                  </a:lnTo>
                  <a:lnTo>
                    <a:pt x="13052857" y="2987040"/>
                  </a:lnTo>
                  <a:lnTo>
                    <a:pt x="13045212" y="2985490"/>
                  </a:lnTo>
                  <a:lnTo>
                    <a:pt x="13037566" y="2987040"/>
                  </a:lnTo>
                  <a:lnTo>
                    <a:pt x="13031318" y="2991243"/>
                  </a:lnTo>
                  <a:lnTo>
                    <a:pt x="13027114" y="2997492"/>
                  </a:lnTo>
                  <a:lnTo>
                    <a:pt x="13025565" y="3005124"/>
                  </a:lnTo>
                  <a:lnTo>
                    <a:pt x="13027114" y="3012783"/>
                  </a:lnTo>
                  <a:lnTo>
                    <a:pt x="13031318" y="3019031"/>
                  </a:lnTo>
                  <a:lnTo>
                    <a:pt x="13037566" y="3023247"/>
                  </a:lnTo>
                  <a:lnTo>
                    <a:pt x="13045212" y="3024784"/>
                  </a:lnTo>
                  <a:lnTo>
                    <a:pt x="13052857" y="3023247"/>
                  </a:lnTo>
                  <a:lnTo>
                    <a:pt x="13059105" y="3019031"/>
                  </a:lnTo>
                  <a:lnTo>
                    <a:pt x="13063309" y="3012783"/>
                  </a:lnTo>
                  <a:lnTo>
                    <a:pt x="13064858" y="3005124"/>
                  </a:lnTo>
                  <a:close/>
                </a:path>
                <a:path w="14841219" h="10718800" extrusionOk="0">
                  <a:moveTo>
                    <a:pt x="13064858" y="2905036"/>
                  </a:moveTo>
                  <a:lnTo>
                    <a:pt x="13063309" y="2897390"/>
                  </a:lnTo>
                  <a:lnTo>
                    <a:pt x="13059105" y="2891142"/>
                  </a:lnTo>
                  <a:lnTo>
                    <a:pt x="13052857" y="2886938"/>
                  </a:lnTo>
                  <a:lnTo>
                    <a:pt x="13045212" y="2885389"/>
                  </a:lnTo>
                  <a:lnTo>
                    <a:pt x="13037566" y="2886938"/>
                  </a:lnTo>
                  <a:lnTo>
                    <a:pt x="13031318" y="2891142"/>
                  </a:lnTo>
                  <a:lnTo>
                    <a:pt x="13027114" y="2897390"/>
                  </a:lnTo>
                  <a:lnTo>
                    <a:pt x="13025565" y="2905036"/>
                  </a:lnTo>
                  <a:lnTo>
                    <a:pt x="13027114" y="2912694"/>
                  </a:lnTo>
                  <a:lnTo>
                    <a:pt x="13031318" y="2918930"/>
                  </a:lnTo>
                  <a:lnTo>
                    <a:pt x="13037566" y="2923146"/>
                  </a:lnTo>
                  <a:lnTo>
                    <a:pt x="13045212" y="2924683"/>
                  </a:lnTo>
                  <a:lnTo>
                    <a:pt x="13052857" y="2923146"/>
                  </a:lnTo>
                  <a:lnTo>
                    <a:pt x="13059105" y="2918930"/>
                  </a:lnTo>
                  <a:lnTo>
                    <a:pt x="13063309" y="2912694"/>
                  </a:lnTo>
                  <a:lnTo>
                    <a:pt x="13064858" y="2905036"/>
                  </a:lnTo>
                  <a:close/>
                </a:path>
                <a:path w="14841219" h="10718800" extrusionOk="0">
                  <a:moveTo>
                    <a:pt x="13064858" y="2804947"/>
                  </a:moveTo>
                  <a:lnTo>
                    <a:pt x="13063309" y="2797302"/>
                  </a:lnTo>
                  <a:lnTo>
                    <a:pt x="13059105" y="2791053"/>
                  </a:lnTo>
                  <a:lnTo>
                    <a:pt x="13052857" y="2786837"/>
                  </a:lnTo>
                  <a:lnTo>
                    <a:pt x="13045212" y="2785300"/>
                  </a:lnTo>
                  <a:lnTo>
                    <a:pt x="13037566" y="2786837"/>
                  </a:lnTo>
                  <a:lnTo>
                    <a:pt x="13031318" y="2791053"/>
                  </a:lnTo>
                  <a:lnTo>
                    <a:pt x="13027114" y="2797302"/>
                  </a:lnTo>
                  <a:lnTo>
                    <a:pt x="13025565" y="2804947"/>
                  </a:lnTo>
                  <a:lnTo>
                    <a:pt x="13027114" y="2812592"/>
                  </a:lnTo>
                  <a:lnTo>
                    <a:pt x="13031318" y="2818841"/>
                  </a:lnTo>
                  <a:lnTo>
                    <a:pt x="13037566" y="2823045"/>
                  </a:lnTo>
                  <a:lnTo>
                    <a:pt x="13045212" y="2824581"/>
                  </a:lnTo>
                  <a:lnTo>
                    <a:pt x="13052857" y="2823045"/>
                  </a:lnTo>
                  <a:lnTo>
                    <a:pt x="13059105" y="2818841"/>
                  </a:lnTo>
                  <a:lnTo>
                    <a:pt x="13063309" y="2812592"/>
                  </a:lnTo>
                  <a:lnTo>
                    <a:pt x="13064858" y="2804947"/>
                  </a:lnTo>
                  <a:close/>
                </a:path>
                <a:path w="14841219" h="10718800" extrusionOk="0">
                  <a:moveTo>
                    <a:pt x="13064858" y="2704846"/>
                  </a:moveTo>
                  <a:lnTo>
                    <a:pt x="13063309" y="2697200"/>
                  </a:lnTo>
                  <a:lnTo>
                    <a:pt x="13059105" y="2690952"/>
                  </a:lnTo>
                  <a:lnTo>
                    <a:pt x="13052857" y="2686748"/>
                  </a:lnTo>
                  <a:lnTo>
                    <a:pt x="13045212" y="2685199"/>
                  </a:lnTo>
                  <a:lnTo>
                    <a:pt x="13037566" y="2686748"/>
                  </a:lnTo>
                  <a:lnTo>
                    <a:pt x="13031318" y="2690952"/>
                  </a:lnTo>
                  <a:lnTo>
                    <a:pt x="13027114" y="2697200"/>
                  </a:lnTo>
                  <a:lnTo>
                    <a:pt x="13025565" y="2704846"/>
                  </a:lnTo>
                  <a:lnTo>
                    <a:pt x="13027114" y="2712491"/>
                  </a:lnTo>
                  <a:lnTo>
                    <a:pt x="13031318" y="2718739"/>
                  </a:lnTo>
                  <a:lnTo>
                    <a:pt x="13037566" y="2722943"/>
                  </a:lnTo>
                  <a:lnTo>
                    <a:pt x="13045212" y="2724493"/>
                  </a:lnTo>
                  <a:lnTo>
                    <a:pt x="13052857" y="2722943"/>
                  </a:lnTo>
                  <a:lnTo>
                    <a:pt x="13059105" y="2718739"/>
                  </a:lnTo>
                  <a:lnTo>
                    <a:pt x="13063309" y="2712491"/>
                  </a:lnTo>
                  <a:lnTo>
                    <a:pt x="13064858" y="2704846"/>
                  </a:lnTo>
                  <a:close/>
                </a:path>
                <a:path w="14841219" h="10718800" extrusionOk="0">
                  <a:moveTo>
                    <a:pt x="13064858" y="2604757"/>
                  </a:moveTo>
                  <a:lnTo>
                    <a:pt x="13063309" y="2597099"/>
                  </a:lnTo>
                  <a:lnTo>
                    <a:pt x="13059105" y="2590863"/>
                  </a:lnTo>
                  <a:lnTo>
                    <a:pt x="13052857" y="2586647"/>
                  </a:lnTo>
                  <a:lnTo>
                    <a:pt x="13045212" y="2585110"/>
                  </a:lnTo>
                  <a:lnTo>
                    <a:pt x="13037566" y="2586647"/>
                  </a:lnTo>
                  <a:lnTo>
                    <a:pt x="13031318" y="2590863"/>
                  </a:lnTo>
                  <a:lnTo>
                    <a:pt x="13027114" y="2597099"/>
                  </a:lnTo>
                  <a:lnTo>
                    <a:pt x="13025565" y="2604757"/>
                  </a:lnTo>
                  <a:lnTo>
                    <a:pt x="13027114" y="2612402"/>
                  </a:lnTo>
                  <a:lnTo>
                    <a:pt x="13031318" y="2618651"/>
                  </a:lnTo>
                  <a:lnTo>
                    <a:pt x="13037566" y="2622854"/>
                  </a:lnTo>
                  <a:lnTo>
                    <a:pt x="13045212" y="2624404"/>
                  </a:lnTo>
                  <a:lnTo>
                    <a:pt x="13052857" y="2622854"/>
                  </a:lnTo>
                  <a:lnTo>
                    <a:pt x="13059105" y="2618651"/>
                  </a:lnTo>
                  <a:lnTo>
                    <a:pt x="13063309" y="2612402"/>
                  </a:lnTo>
                  <a:lnTo>
                    <a:pt x="13064858" y="2604757"/>
                  </a:lnTo>
                  <a:close/>
                </a:path>
                <a:path w="14841219" h="10718800" extrusionOk="0">
                  <a:moveTo>
                    <a:pt x="13064858" y="2504656"/>
                  </a:moveTo>
                  <a:lnTo>
                    <a:pt x="13063309" y="2497010"/>
                  </a:lnTo>
                  <a:lnTo>
                    <a:pt x="13059105" y="2490762"/>
                  </a:lnTo>
                  <a:lnTo>
                    <a:pt x="13052857" y="2486558"/>
                  </a:lnTo>
                  <a:lnTo>
                    <a:pt x="13045212" y="2485009"/>
                  </a:lnTo>
                  <a:lnTo>
                    <a:pt x="13037566" y="2486558"/>
                  </a:lnTo>
                  <a:lnTo>
                    <a:pt x="13031318" y="2490762"/>
                  </a:lnTo>
                  <a:lnTo>
                    <a:pt x="13027114" y="2497010"/>
                  </a:lnTo>
                  <a:lnTo>
                    <a:pt x="13025565" y="2504656"/>
                  </a:lnTo>
                  <a:lnTo>
                    <a:pt x="13027114" y="2512301"/>
                  </a:lnTo>
                  <a:lnTo>
                    <a:pt x="13031318" y="2518549"/>
                  </a:lnTo>
                  <a:lnTo>
                    <a:pt x="13037566" y="2522766"/>
                  </a:lnTo>
                  <a:lnTo>
                    <a:pt x="13045212" y="2524302"/>
                  </a:lnTo>
                  <a:lnTo>
                    <a:pt x="13052857" y="2522766"/>
                  </a:lnTo>
                  <a:lnTo>
                    <a:pt x="13059105" y="2518549"/>
                  </a:lnTo>
                  <a:lnTo>
                    <a:pt x="13063309" y="2512301"/>
                  </a:lnTo>
                  <a:lnTo>
                    <a:pt x="13064858" y="2504656"/>
                  </a:lnTo>
                  <a:close/>
                </a:path>
                <a:path w="14841219" h="10718800" extrusionOk="0">
                  <a:moveTo>
                    <a:pt x="13064858" y="2204364"/>
                  </a:moveTo>
                  <a:lnTo>
                    <a:pt x="13063309" y="2196719"/>
                  </a:lnTo>
                  <a:lnTo>
                    <a:pt x="13059093" y="2190470"/>
                  </a:lnTo>
                  <a:lnTo>
                    <a:pt x="13052844" y="2186254"/>
                  </a:lnTo>
                  <a:lnTo>
                    <a:pt x="13045212" y="2184704"/>
                  </a:lnTo>
                  <a:lnTo>
                    <a:pt x="13037553" y="2186254"/>
                  </a:lnTo>
                  <a:lnTo>
                    <a:pt x="13031318" y="2190470"/>
                  </a:lnTo>
                  <a:lnTo>
                    <a:pt x="13027101" y="2196719"/>
                  </a:lnTo>
                  <a:lnTo>
                    <a:pt x="13025565" y="2204364"/>
                  </a:lnTo>
                  <a:lnTo>
                    <a:pt x="13027101" y="2212009"/>
                  </a:lnTo>
                  <a:lnTo>
                    <a:pt x="13031318" y="2218258"/>
                  </a:lnTo>
                  <a:lnTo>
                    <a:pt x="13037553" y="2222462"/>
                  </a:lnTo>
                  <a:lnTo>
                    <a:pt x="13045212" y="2224011"/>
                  </a:lnTo>
                  <a:lnTo>
                    <a:pt x="13052844" y="2222462"/>
                  </a:lnTo>
                  <a:lnTo>
                    <a:pt x="13059093" y="2218258"/>
                  </a:lnTo>
                  <a:lnTo>
                    <a:pt x="13063309" y="2212009"/>
                  </a:lnTo>
                  <a:lnTo>
                    <a:pt x="13064858" y="2204364"/>
                  </a:lnTo>
                  <a:close/>
                </a:path>
                <a:path w="14841219" h="10718800" extrusionOk="0">
                  <a:moveTo>
                    <a:pt x="13064858" y="2104263"/>
                  </a:moveTo>
                  <a:lnTo>
                    <a:pt x="13063309" y="2096617"/>
                  </a:lnTo>
                  <a:lnTo>
                    <a:pt x="13059093" y="2090369"/>
                  </a:lnTo>
                  <a:lnTo>
                    <a:pt x="13052844" y="2086165"/>
                  </a:lnTo>
                  <a:lnTo>
                    <a:pt x="13045212" y="2084616"/>
                  </a:lnTo>
                  <a:lnTo>
                    <a:pt x="13037553" y="2086165"/>
                  </a:lnTo>
                  <a:lnTo>
                    <a:pt x="13031318" y="2090369"/>
                  </a:lnTo>
                  <a:lnTo>
                    <a:pt x="13027101" y="2096617"/>
                  </a:lnTo>
                  <a:lnTo>
                    <a:pt x="13025565" y="2104263"/>
                  </a:lnTo>
                  <a:lnTo>
                    <a:pt x="13027101" y="2111921"/>
                  </a:lnTo>
                  <a:lnTo>
                    <a:pt x="13031318" y="2118169"/>
                  </a:lnTo>
                  <a:lnTo>
                    <a:pt x="13037553" y="2122373"/>
                  </a:lnTo>
                  <a:lnTo>
                    <a:pt x="13045212" y="2123922"/>
                  </a:lnTo>
                  <a:lnTo>
                    <a:pt x="13052844" y="2122373"/>
                  </a:lnTo>
                  <a:lnTo>
                    <a:pt x="13059093" y="2118169"/>
                  </a:lnTo>
                  <a:lnTo>
                    <a:pt x="13063309" y="2111921"/>
                  </a:lnTo>
                  <a:lnTo>
                    <a:pt x="13064858" y="2104263"/>
                  </a:lnTo>
                  <a:close/>
                </a:path>
                <a:path w="14841219" h="10718800" extrusionOk="0">
                  <a:moveTo>
                    <a:pt x="13064858" y="2004174"/>
                  </a:moveTo>
                  <a:lnTo>
                    <a:pt x="13063309" y="1996528"/>
                  </a:lnTo>
                  <a:lnTo>
                    <a:pt x="13059093" y="1990280"/>
                  </a:lnTo>
                  <a:lnTo>
                    <a:pt x="13052844" y="1986064"/>
                  </a:lnTo>
                  <a:lnTo>
                    <a:pt x="13045212" y="1984527"/>
                  </a:lnTo>
                  <a:lnTo>
                    <a:pt x="13037553" y="1986064"/>
                  </a:lnTo>
                  <a:lnTo>
                    <a:pt x="13031318" y="1990280"/>
                  </a:lnTo>
                  <a:lnTo>
                    <a:pt x="13027101" y="1996528"/>
                  </a:lnTo>
                  <a:lnTo>
                    <a:pt x="13025565" y="2004174"/>
                  </a:lnTo>
                  <a:lnTo>
                    <a:pt x="13027101" y="2011819"/>
                  </a:lnTo>
                  <a:lnTo>
                    <a:pt x="13031318" y="2018068"/>
                  </a:lnTo>
                  <a:lnTo>
                    <a:pt x="13037553" y="2022271"/>
                  </a:lnTo>
                  <a:lnTo>
                    <a:pt x="13045212" y="2023821"/>
                  </a:lnTo>
                  <a:lnTo>
                    <a:pt x="13052844" y="2022271"/>
                  </a:lnTo>
                  <a:lnTo>
                    <a:pt x="13059093" y="2018068"/>
                  </a:lnTo>
                  <a:lnTo>
                    <a:pt x="13063309" y="2011819"/>
                  </a:lnTo>
                  <a:lnTo>
                    <a:pt x="13064858" y="2004174"/>
                  </a:lnTo>
                  <a:close/>
                </a:path>
                <a:path w="14841219" h="10718800" extrusionOk="0">
                  <a:moveTo>
                    <a:pt x="13064858" y="1904072"/>
                  </a:moveTo>
                  <a:lnTo>
                    <a:pt x="13063309" y="1896427"/>
                  </a:lnTo>
                  <a:lnTo>
                    <a:pt x="13059093" y="1890179"/>
                  </a:lnTo>
                  <a:lnTo>
                    <a:pt x="13052844" y="1885975"/>
                  </a:lnTo>
                  <a:lnTo>
                    <a:pt x="13045212" y="1884438"/>
                  </a:lnTo>
                  <a:lnTo>
                    <a:pt x="13037553" y="1885975"/>
                  </a:lnTo>
                  <a:lnTo>
                    <a:pt x="13031318" y="1890179"/>
                  </a:lnTo>
                  <a:lnTo>
                    <a:pt x="13027101" y="1896427"/>
                  </a:lnTo>
                  <a:lnTo>
                    <a:pt x="13025565" y="1904072"/>
                  </a:lnTo>
                  <a:lnTo>
                    <a:pt x="13027101" y="1911718"/>
                  </a:lnTo>
                  <a:lnTo>
                    <a:pt x="13031318" y="1917966"/>
                  </a:lnTo>
                  <a:lnTo>
                    <a:pt x="13037553" y="1922183"/>
                  </a:lnTo>
                  <a:lnTo>
                    <a:pt x="13045212" y="1923719"/>
                  </a:lnTo>
                  <a:lnTo>
                    <a:pt x="13052844" y="1922183"/>
                  </a:lnTo>
                  <a:lnTo>
                    <a:pt x="13059093" y="1917966"/>
                  </a:lnTo>
                  <a:lnTo>
                    <a:pt x="13063309" y="1911718"/>
                  </a:lnTo>
                  <a:lnTo>
                    <a:pt x="13064858" y="1904072"/>
                  </a:lnTo>
                  <a:close/>
                </a:path>
                <a:path w="14841219" h="10718800" extrusionOk="0">
                  <a:moveTo>
                    <a:pt x="13064858" y="1803984"/>
                  </a:moveTo>
                  <a:lnTo>
                    <a:pt x="13063309" y="1796338"/>
                  </a:lnTo>
                  <a:lnTo>
                    <a:pt x="13059105" y="1790090"/>
                  </a:lnTo>
                  <a:lnTo>
                    <a:pt x="13052857" y="1785874"/>
                  </a:lnTo>
                  <a:lnTo>
                    <a:pt x="13045212" y="1784337"/>
                  </a:lnTo>
                  <a:lnTo>
                    <a:pt x="13037566" y="1785874"/>
                  </a:lnTo>
                  <a:lnTo>
                    <a:pt x="13031318" y="1790090"/>
                  </a:lnTo>
                  <a:lnTo>
                    <a:pt x="13027114" y="1796338"/>
                  </a:lnTo>
                  <a:lnTo>
                    <a:pt x="13025565" y="1803984"/>
                  </a:lnTo>
                  <a:lnTo>
                    <a:pt x="13027114" y="1811629"/>
                  </a:lnTo>
                  <a:lnTo>
                    <a:pt x="13031318" y="1817878"/>
                  </a:lnTo>
                  <a:lnTo>
                    <a:pt x="13037566" y="1822081"/>
                  </a:lnTo>
                  <a:lnTo>
                    <a:pt x="13045212" y="1823631"/>
                  </a:lnTo>
                  <a:lnTo>
                    <a:pt x="13052857" y="1822081"/>
                  </a:lnTo>
                  <a:lnTo>
                    <a:pt x="13059105" y="1817878"/>
                  </a:lnTo>
                  <a:lnTo>
                    <a:pt x="13063309" y="1811629"/>
                  </a:lnTo>
                  <a:lnTo>
                    <a:pt x="13064858" y="1803984"/>
                  </a:lnTo>
                  <a:close/>
                </a:path>
                <a:path w="14841219" h="10718800" extrusionOk="0">
                  <a:moveTo>
                    <a:pt x="13064858" y="1703882"/>
                  </a:moveTo>
                  <a:lnTo>
                    <a:pt x="13063309" y="1696237"/>
                  </a:lnTo>
                  <a:lnTo>
                    <a:pt x="13059105" y="1689989"/>
                  </a:lnTo>
                  <a:lnTo>
                    <a:pt x="13052857" y="1685785"/>
                  </a:lnTo>
                  <a:lnTo>
                    <a:pt x="13045212" y="1684235"/>
                  </a:lnTo>
                  <a:lnTo>
                    <a:pt x="13037566" y="1685785"/>
                  </a:lnTo>
                  <a:lnTo>
                    <a:pt x="13031318" y="1689989"/>
                  </a:lnTo>
                  <a:lnTo>
                    <a:pt x="13027114" y="1696237"/>
                  </a:lnTo>
                  <a:lnTo>
                    <a:pt x="13025565" y="1703882"/>
                  </a:lnTo>
                  <a:lnTo>
                    <a:pt x="13027114" y="1711540"/>
                  </a:lnTo>
                  <a:lnTo>
                    <a:pt x="13031318" y="1717776"/>
                  </a:lnTo>
                  <a:lnTo>
                    <a:pt x="13037566" y="1721993"/>
                  </a:lnTo>
                  <a:lnTo>
                    <a:pt x="13045212" y="1723529"/>
                  </a:lnTo>
                  <a:lnTo>
                    <a:pt x="13052857" y="1721993"/>
                  </a:lnTo>
                  <a:lnTo>
                    <a:pt x="13059105" y="1717776"/>
                  </a:lnTo>
                  <a:lnTo>
                    <a:pt x="13063309" y="1711540"/>
                  </a:lnTo>
                  <a:lnTo>
                    <a:pt x="13064858" y="1703882"/>
                  </a:lnTo>
                  <a:close/>
                </a:path>
                <a:path w="14841219" h="10718800" extrusionOk="0">
                  <a:moveTo>
                    <a:pt x="13064858" y="1603794"/>
                  </a:moveTo>
                  <a:lnTo>
                    <a:pt x="13063309" y="1596148"/>
                  </a:lnTo>
                  <a:lnTo>
                    <a:pt x="13059105" y="1589900"/>
                  </a:lnTo>
                  <a:lnTo>
                    <a:pt x="13052857" y="1585683"/>
                  </a:lnTo>
                  <a:lnTo>
                    <a:pt x="13045212" y="1584147"/>
                  </a:lnTo>
                  <a:lnTo>
                    <a:pt x="13037566" y="1585683"/>
                  </a:lnTo>
                  <a:lnTo>
                    <a:pt x="13031318" y="1589900"/>
                  </a:lnTo>
                  <a:lnTo>
                    <a:pt x="13027114" y="1596148"/>
                  </a:lnTo>
                  <a:lnTo>
                    <a:pt x="13025565" y="1603794"/>
                  </a:lnTo>
                  <a:lnTo>
                    <a:pt x="13027114" y="1611439"/>
                  </a:lnTo>
                  <a:lnTo>
                    <a:pt x="13031318" y="1617687"/>
                  </a:lnTo>
                  <a:lnTo>
                    <a:pt x="13037566" y="1621891"/>
                  </a:lnTo>
                  <a:lnTo>
                    <a:pt x="13045212" y="1623441"/>
                  </a:lnTo>
                  <a:lnTo>
                    <a:pt x="13052857" y="1621891"/>
                  </a:lnTo>
                  <a:lnTo>
                    <a:pt x="13059105" y="1617687"/>
                  </a:lnTo>
                  <a:lnTo>
                    <a:pt x="13063309" y="1611439"/>
                  </a:lnTo>
                  <a:lnTo>
                    <a:pt x="13064858" y="1603794"/>
                  </a:lnTo>
                  <a:close/>
                </a:path>
                <a:path w="14841219" h="10718800" extrusionOk="0">
                  <a:moveTo>
                    <a:pt x="13064858" y="1503692"/>
                  </a:moveTo>
                  <a:lnTo>
                    <a:pt x="13063309" y="1496047"/>
                  </a:lnTo>
                  <a:lnTo>
                    <a:pt x="13059105" y="1489811"/>
                  </a:lnTo>
                  <a:lnTo>
                    <a:pt x="13052857" y="1485595"/>
                  </a:lnTo>
                  <a:lnTo>
                    <a:pt x="13045212" y="1484045"/>
                  </a:lnTo>
                  <a:lnTo>
                    <a:pt x="13037566" y="1485595"/>
                  </a:lnTo>
                  <a:lnTo>
                    <a:pt x="13031318" y="1489811"/>
                  </a:lnTo>
                  <a:lnTo>
                    <a:pt x="13027114" y="1496047"/>
                  </a:lnTo>
                  <a:lnTo>
                    <a:pt x="13025565" y="1503692"/>
                  </a:lnTo>
                  <a:lnTo>
                    <a:pt x="13027114" y="1511338"/>
                  </a:lnTo>
                  <a:lnTo>
                    <a:pt x="13031318" y="1517586"/>
                  </a:lnTo>
                  <a:lnTo>
                    <a:pt x="13037566" y="1521802"/>
                  </a:lnTo>
                  <a:lnTo>
                    <a:pt x="13045212" y="1523339"/>
                  </a:lnTo>
                  <a:lnTo>
                    <a:pt x="13052857" y="1521802"/>
                  </a:lnTo>
                  <a:lnTo>
                    <a:pt x="13059105" y="1517586"/>
                  </a:lnTo>
                  <a:lnTo>
                    <a:pt x="13063309" y="1511338"/>
                  </a:lnTo>
                  <a:lnTo>
                    <a:pt x="13064858" y="1503692"/>
                  </a:lnTo>
                  <a:close/>
                </a:path>
                <a:path w="14841219" h="10718800" extrusionOk="0">
                  <a:moveTo>
                    <a:pt x="13064858" y="1403604"/>
                  </a:moveTo>
                  <a:lnTo>
                    <a:pt x="13063309" y="1395958"/>
                  </a:lnTo>
                  <a:lnTo>
                    <a:pt x="13059105" y="1389710"/>
                  </a:lnTo>
                  <a:lnTo>
                    <a:pt x="13052857" y="1385493"/>
                  </a:lnTo>
                  <a:lnTo>
                    <a:pt x="13045212" y="1383944"/>
                  </a:lnTo>
                  <a:lnTo>
                    <a:pt x="13037566" y="1385493"/>
                  </a:lnTo>
                  <a:lnTo>
                    <a:pt x="13031318" y="1389710"/>
                  </a:lnTo>
                  <a:lnTo>
                    <a:pt x="13027114" y="1395958"/>
                  </a:lnTo>
                  <a:lnTo>
                    <a:pt x="13025565" y="1403604"/>
                  </a:lnTo>
                  <a:lnTo>
                    <a:pt x="13027114" y="1411249"/>
                  </a:lnTo>
                  <a:lnTo>
                    <a:pt x="13031318" y="1417485"/>
                  </a:lnTo>
                  <a:lnTo>
                    <a:pt x="13037566" y="1421701"/>
                  </a:lnTo>
                  <a:lnTo>
                    <a:pt x="13045212" y="1423238"/>
                  </a:lnTo>
                  <a:lnTo>
                    <a:pt x="13052857" y="1421701"/>
                  </a:lnTo>
                  <a:lnTo>
                    <a:pt x="13059105" y="1417485"/>
                  </a:lnTo>
                  <a:lnTo>
                    <a:pt x="13063309" y="1411249"/>
                  </a:lnTo>
                  <a:lnTo>
                    <a:pt x="13064858" y="1403604"/>
                  </a:lnTo>
                  <a:close/>
                </a:path>
                <a:path w="14841219" h="10718800" extrusionOk="0">
                  <a:moveTo>
                    <a:pt x="13064858" y="1303502"/>
                  </a:moveTo>
                  <a:lnTo>
                    <a:pt x="13063309" y="1295857"/>
                  </a:lnTo>
                  <a:lnTo>
                    <a:pt x="13059105" y="1289608"/>
                  </a:lnTo>
                  <a:lnTo>
                    <a:pt x="13052857" y="1285392"/>
                  </a:lnTo>
                  <a:lnTo>
                    <a:pt x="13045212" y="1283855"/>
                  </a:lnTo>
                  <a:lnTo>
                    <a:pt x="13037566" y="1285392"/>
                  </a:lnTo>
                  <a:lnTo>
                    <a:pt x="13031318" y="1289608"/>
                  </a:lnTo>
                  <a:lnTo>
                    <a:pt x="13027114" y="1295857"/>
                  </a:lnTo>
                  <a:lnTo>
                    <a:pt x="13025565" y="1303502"/>
                  </a:lnTo>
                  <a:lnTo>
                    <a:pt x="13027114" y="1311148"/>
                  </a:lnTo>
                  <a:lnTo>
                    <a:pt x="13031318" y="1317396"/>
                  </a:lnTo>
                  <a:lnTo>
                    <a:pt x="13037566" y="1321600"/>
                  </a:lnTo>
                  <a:lnTo>
                    <a:pt x="13045212" y="1323149"/>
                  </a:lnTo>
                  <a:lnTo>
                    <a:pt x="13052857" y="1321600"/>
                  </a:lnTo>
                  <a:lnTo>
                    <a:pt x="13059105" y="1317396"/>
                  </a:lnTo>
                  <a:lnTo>
                    <a:pt x="13063309" y="1311148"/>
                  </a:lnTo>
                  <a:lnTo>
                    <a:pt x="13064858" y="1303502"/>
                  </a:lnTo>
                  <a:close/>
                </a:path>
                <a:path w="14841219" h="10718800" extrusionOk="0">
                  <a:moveTo>
                    <a:pt x="13064858" y="1203401"/>
                  </a:moveTo>
                  <a:lnTo>
                    <a:pt x="13063309" y="1195755"/>
                  </a:lnTo>
                  <a:lnTo>
                    <a:pt x="13059105" y="1189520"/>
                  </a:lnTo>
                  <a:lnTo>
                    <a:pt x="13052857" y="1185303"/>
                  </a:lnTo>
                  <a:lnTo>
                    <a:pt x="13045212" y="1183767"/>
                  </a:lnTo>
                  <a:lnTo>
                    <a:pt x="13037566" y="1185303"/>
                  </a:lnTo>
                  <a:lnTo>
                    <a:pt x="13031318" y="1189520"/>
                  </a:lnTo>
                  <a:lnTo>
                    <a:pt x="13027114" y="1195755"/>
                  </a:lnTo>
                  <a:lnTo>
                    <a:pt x="13025565" y="1203401"/>
                  </a:lnTo>
                  <a:lnTo>
                    <a:pt x="13027114" y="1211046"/>
                  </a:lnTo>
                  <a:lnTo>
                    <a:pt x="13031318" y="1217295"/>
                  </a:lnTo>
                  <a:lnTo>
                    <a:pt x="13037566" y="1221511"/>
                  </a:lnTo>
                  <a:lnTo>
                    <a:pt x="13045212" y="1223048"/>
                  </a:lnTo>
                  <a:lnTo>
                    <a:pt x="13052857" y="1221511"/>
                  </a:lnTo>
                  <a:lnTo>
                    <a:pt x="13059105" y="1217295"/>
                  </a:lnTo>
                  <a:lnTo>
                    <a:pt x="13063309" y="1211046"/>
                  </a:lnTo>
                  <a:lnTo>
                    <a:pt x="13064858" y="1203401"/>
                  </a:lnTo>
                  <a:close/>
                </a:path>
                <a:path w="14841219" h="10718800" extrusionOk="0">
                  <a:moveTo>
                    <a:pt x="13064858" y="1103312"/>
                  </a:moveTo>
                  <a:lnTo>
                    <a:pt x="13063309" y="1095667"/>
                  </a:lnTo>
                  <a:lnTo>
                    <a:pt x="13059105" y="1089418"/>
                  </a:lnTo>
                  <a:lnTo>
                    <a:pt x="13052857" y="1085202"/>
                  </a:lnTo>
                  <a:lnTo>
                    <a:pt x="13045212" y="1083652"/>
                  </a:lnTo>
                  <a:lnTo>
                    <a:pt x="13037566" y="1085202"/>
                  </a:lnTo>
                  <a:lnTo>
                    <a:pt x="13031318" y="1089418"/>
                  </a:lnTo>
                  <a:lnTo>
                    <a:pt x="13027114" y="1095667"/>
                  </a:lnTo>
                  <a:lnTo>
                    <a:pt x="13025565" y="1103312"/>
                  </a:lnTo>
                  <a:lnTo>
                    <a:pt x="13027114" y="1110957"/>
                  </a:lnTo>
                  <a:lnTo>
                    <a:pt x="13031318" y="1117206"/>
                  </a:lnTo>
                  <a:lnTo>
                    <a:pt x="13037566" y="1121422"/>
                  </a:lnTo>
                  <a:lnTo>
                    <a:pt x="13045212" y="1122959"/>
                  </a:lnTo>
                  <a:lnTo>
                    <a:pt x="13052857" y="1121422"/>
                  </a:lnTo>
                  <a:lnTo>
                    <a:pt x="13059105" y="1117206"/>
                  </a:lnTo>
                  <a:lnTo>
                    <a:pt x="13063309" y="1110957"/>
                  </a:lnTo>
                  <a:lnTo>
                    <a:pt x="13064858" y="1103312"/>
                  </a:lnTo>
                  <a:close/>
                </a:path>
                <a:path w="14841219" h="10718800" extrusionOk="0">
                  <a:moveTo>
                    <a:pt x="13064858" y="1003211"/>
                  </a:moveTo>
                  <a:lnTo>
                    <a:pt x="13063309" y="995565"/>
                  </a:lnTo>
                  <a:lnTo>
                    <a:pt x="13059105" y="989317"/>
                  </a:lnTo>
                  <a:lnTo>
                    <a:pt x="13052857" y="985100"/>
                  </a:lnTo>
                  <a:lnTo>
                    <a:pt x="13045212" y="983564"/>
                  </a:lnTo>
                  <a:lnTo>
                    <a:pt x="13037566" y="985100"/>
                  </a:lnTo>
                  <a:lnTo>
                    <a:pt x="13031318" y="989317"/>
                  </a:lnTo>
                  <a:lnTo>
                    <a:pt x="13027114" y="995565"/>
                  </a:lnTo>
                  <a:lnTo>
                    <a:pt x="13025565" y="1003211"/>
                  </a:lnTo>
                  <a:lnTo>
                    <a:pt x="13027114" y="1010856"/>
                  </a:lnTo>
                  <a:lnTo>
                    <a:pt x="13031318" y="1017104"/>
                  </a:lnTo>
                  <a:lnTo>
                    <a:pt x="13037566" y="1021321"/>
                  </a:lnTo>
                  <a:lnTo>
                    <a:pt x="13045212" y="1022858"/>
                  </a:lnTo>
                  <a:lnTo>
                    <a:pt x="13052857" y="1021321"/>
                  </a:lnTo>
                  <a:lnTo>
                    <a:pt x="13059105" y="1017104"/>
                  </a:lnTo>
                  <a:lnTo>
                    <a:pt x="13063309" y="1010856"/>
                  </a:lnTo>
                  <a:lnTo>
                    <a:pt x="13064858" y="1003211"/>
                  </a:lnTo>
                  <a:close/>
                </a:path>
                <a:path w="14841219" h="10718800" extrusionOk="0">
                  <a:moveTo>
                    <a:pt x="13064858" y="903122"/>
                  </a:moveTo>
                  <a:lnTo>
                    <a:pt x="13063309" y="895477"/>
                  </a:lnTo>
                  <a:lnTo>
                    <a:pt x="13059105" y="889228"/>
                  </a:lnTo>
                  <a:lnTo>
                    <a:pt x="13052857" y="885012"/>
                  </a:lnTo>
                  <a:lnTo>
                    <a:pt x="13045212" y="883462"/>
                  </a:lnTo>
                  <a:lnTo>
                    <a:pt x="13037566" y="885012"/>
                  </a:lnTo>
                  <a:lnTo>
                    <a:pt x="13031318" y="889228"/>
                  </a:lnTo>
                  <a:lnTo>
                    <a:pt x="13027114" y="895477"/>
                  </a:lnTo>
                  <a:lnTo>
                    <a:pt x="13025565" y="903122"/>
                  </a:lnTo>
                  <a:lnTo>
                    <a:pt x="13027114" y="910767"/>
                  </a:lnTo>
                  <a:lnTo>
                    <a:pt x="13031318" y="917003"/>
                  </a:lnTo>
                  <a:lnTo>
                    <a:pt x="13037566" y="921219"/>
                  </a:lnTo>
                  <a:lnTo>
                    <a:pt x="13045212" y="922756"/>
                  </a:lnTo>
                  <a:lnTo>
                    <a:pt x="13052857" y="921219"/>
                  </a:lnTo>
                  <a:lnTo>
                    <a:pt x="13059105" y="917003"/>
                  </a:lnTo>
                  <a:lnTo>
                    <a:pt x="13063309" y="910767"/>
                  </a:lnTo>
                  <a:lnTo>
                    <a:pt x="13064858" y="903122"/>
                  </a:lnTo>
                  <a:close/>
                </a:path>
                <a:path w="14841219" h="10718800" extrusionOk="0">
                  <a:moveTo>
                    <a:pt x="13064858" y="602818"/>
                  </a:moveTo>
                  <a:lnTo>
                    <a:pt x="13063309" y="595172"/>
                  </a:lnTo>
                  <a:lnTo>
                    <a:pt x="13059093" y="588937"/>
                  </a:lnTo>
                  <a:lnTo>
                    <a:pt x="13052844" y="584720"/>
                  </a:lnTo>
                  <a:lnTo>
                    <a:pt x="13045212" y="583184"/>
                  </a:lnTo>
                  <a:lnTo>
                    <a:pt x="13037553" y="584720"/>
                  </a:lnTo>
                  <a:lnTo>
                    <a:pt x="13031318" y="588937"/>
                  </a:lnTo>
                  <a:lnTo>
                    <a:pt x="13027101" y="595172"/>
                  </a:lnTo>
                  <a:lnTo>
                    <a:pt x="13025565" y="602818"/>
                  </a:lnTo>
                  <a:lnTo>
                    <a:pt x="13027101" y="610476"/>
                  </a:lnTo>
                  <a:lnTo>
                    <a:pt x="13031318" y="616724"/>
                  </a:lnTo>
                  <a:lnTo>
                    <a:pt x="13037553" y="620928"/>
                  </a:lnTo>
                  <a:lnTo>
                    <a:pt x="13045212" y="622477"/>
                  </a:lnTo>
                  <a:lnTo>
                    <a:pt x="13052844" y="620928"/>
                  </a:lnTo>
                  <a:lnTo>
                    <a:pt x="13059093" y="616724"/>
                  </a:lnTo>
                  <a:lnTo>
                    <a:pt x="13063309" y="610476"/>
                  </a:lnTo>
                  <a:lnTo>
                    <a:pt x="13064858" y="602818"/>
                  </a:lnTo>
                  <a:close/>
                </a:path>
                <a:path w="14841219" h="10718800" extrusionOk="0">
                  <a:moveTo>
                    <a:pt x="13064858" y="502729"/>
                  </a:moveTo>
                  <a:lnTo>
                    <a:pt x="13063309" y="495084"/>
                  </a:lnTo>
                  <a:lnTo>
                    <a:pt x="13059093" y="488835"/>
                  </a:lnTo>
                  <a:lnTo>
                    <a:pt x="13052844" y="484632"/>
                  </a:lnTo>
                  <a:lnTo>
                    <a:pt x="13045212" y="483082"/>
                  </a:lnTo>
                  <a:lnTo>
                    <a:pt x="13037553" y="484632"/>
                  </a:lnTo>
                  <a:lnTo>
                    <a:pt x="13031318" y="488835"/>
                  </a:lnTo>
                  <a:lnTo>
                    <a:pt x="13027101" y="495084"/>
                  </a:lnTo>
                  <a:lnTo>
                    <a:pt x="13025565" y="502729"/>
                  </a:lnTo>
                  <a:lnTo>
                    <a:pt x="13027101" y="510374"/>
                  </a:lnTo>
                  <a:lnTo>
                    <a:pt x="13031318" y="516623"/>
                  </a:lnTo>
                  <a:lnTo>
                    <a:pt x="13037553" y="520827"/>
                  </a:lnTo>
                  <a:lnTo>
                    <a:pt x="13045212" y="522376"/>
                  </a:lnTo>
                  <a:lnTo>
                    <a:pt x="13052844" y="520827"/>
                  </a:lnTo>
                  <a:lnTo>
                    <a:pt x="13059093" y="516623"/>
                  </a:lnTo>
                  <a:lnTo>
                    <a:pt x="13063309" y="510374"/>
                  </a:lnTo>
                  <a:lnTo>
                    <a:pt x="13064858" y="502729"/>
                  </a:lnTo>
                  <a:close/>
                </a:path>
                <a:path w="14841219" h="10718800" extrusionOk="0">
                  <a:moveTo>
                    <a:pt x="13064858" y="402628"/>
                  </a:moveTo>
                  <a:lnTo>
                    <a:pt x="13063309" y="394982"/>
                  </a:lnTo>
                  <a:lnTo>
                    <a:pt x="13059093" y="388734"/>
                  </a:lnTo>
                  <a:lnTo>
                    <a:pt x="13052844" y="384530"/>
                  </a:lnTo>
                  <a:lnTo>
                    <a:pt x="13045212" y="382981"/>
                  </a:lnTo>
                  <a:lnTo>
                    <a:pt x="13037553" y="384530"/>
                  </a:lnTo>
                  <a:lnTo>
                    <a:pt x="13031318" y="388734"/>
                  </a:lnTo>
                  <a:lnTo>
                    <a:pt x="13027101" y="394982"/>
                  </a:lnTo>
                  <a:lnTo>
                    <a:pt x="13025565" y="402628"/>
                  </a:lnTo>
                  <a:lnTo>
                    <a:pt x="13027101" y="410273"/>
                  </a:lnTo>
                  <a:lnTo>
                    <a:pt x="13031318" y="416521"/>
                  </a:lnTo>
                  <a:lnTo>
                    <a:pt x="13037553" y="420738"/>
                  </a:lnTo>
                  <a:lnTo>
                    <a:pt x="13045212" y="422275"/>
                  </a:lnTo>
                  <a:lnTo>
                    <a:pt x="13052844" y="420738"/>
                  </a:lnTo>
                  <a:lnTo>
                    <a:pt x="13059093" y="416521"/>
                  </a:lnTo>
                  <a:lnTo>
                    <a:pt x="13063309" y="410273"/>
                  </a:lnTo>
                  <a:lnTo>
                    <a:pt x="13064858" y="402628"/>
                  </a:lnTo>
                  <a:close/>
                </a:path>
                <a:path w="14841219" h="10718800" extrusionOk="0">
                  <a:moveTo>
                    <a:pt x="13064858" y="302526"/>
                  </a:moveTo>
                  <a:lnTo>
                    <a:pt x="13063309" y="294881"/>
                  </a:lnTo>
                  <a:lnTo>
                    <a:pt x="13059093" y="288645"/>
                  </a:lnTo>
                  <a:lnTo>
                    <a:pt x="13052844" y="284429"/>
                  </a:lnTo>
                  <a:lnTo>
                    <a:pt x="13045212" y="282892"/>
                  </a:lnTo>
                  <a:lnTo>
                    <a:pt x="13037553" y="284429"/>
                  </a:lnTo>
                  <a:lnTo>
                    <a:pt x="13031318" y="288645"/>
                  </a:lnTo>
                  <a:lnTo>
                    <a:pt x="13027101" y="294881"/>
                  </a:lnTo>
                  <a:lnTo>
                    <a:pt x="13025565" y="302526"/>
                  </a:lnTo>
                  <a:lnTo>
                    <a:pt x="13027101" y="310184"/>
                  </a:lnTo>
                  <a:lnTo>
                    <a:pt x="13031318" y="316433"/>
                  </a:lnTo>
                  <a:lnTo>
                    <a:pt x="13037553" y="320649"/>
                  </a:lnTo>
                  <a:lnTo>
                    <a:pt x="13045212" y="322186"/>
                  </a:lnTo>
                  <a:lnTo>
                    <a:pt x="13052844" y="320649"/>
                  </a:lnTo>
                  <a:lnTo>
                    <a:pt x="13059093" y="316433"/>
                  </a:lnTo>
                  <a:lnTo>
                    <a:pt x="13063309" y="310184"/>
                  </a:lnTo>
                  <a:lnTo>
                    <a:pt x="13064858" y="302526"/>
                  </a:lnTo>
                  <a:close/>
                </a:path>
                <a:path w="14841219" h="10718800" extrusionOk="0">
                  <a:moveTo>
                    <a:pt x="13064858" y="202438"/>
                  </a:moveTo>
                  <a:lnTo>
                    <a:pt x="13063309" y="194792"/>
                  </a:lnTo>
                  <a:lnTo>
                    <a:pt x="13059105" y="188556"/>
                  </a:lnTo>
                  <a:lnTo>
                    <a:pt x="13052857" y="184340"/>
                  </a:lnTo>
                  <a:lnTo>
                    <a:pt x="13045212" y="182791"/>
                  </a:lnTo>
                  <a:lnTo>
                    <a:pt x="13037566" y="184340"/>
                  </a:lnTo>
                  <a:lnTo>
                    <a:pt x="13031318" y="188556"/>
                  </a:lnTo>
                  <a:lnTo>
                    <a:pt x="13027114" y="194792"/>
                  </a:lnTo>
                  <a:lnTo>
                    <a:pt x="13025565" y="202438"/>
                  </a:lnTo>
                  <a:lnTo>
                    <a:pt x="13027114" y="210096"/>
                  </a:lnTo>
                  <a:lnTo>
                    <a:pt x="13031318" y="216344"/>
                  </a:lnTo>
                  <a:lnTo>
                    <a:pt x="13037566" y="220560"/>
                  </a:lnTo>
                  <a:lnTo>
                    <a:pt x="13045212" y="222097"/>
                  </a:lnTo>
                  <a:lnTo>
                    <a:pt x="13052857" y="220560"/>
                  </a:lnTo>
                  <a:lnTo>
                    <a:pt x="13059105" y="216344"/>
                  </a:lnTo>
                  <a:lnTo>
                    <a:pt x="13063309" y="210096"/>
                  </a:lnTo>
                  <a:lnTo>
                    <a:pt x="13064858" y="202438"/>
                  </a:lnTo>
                  <a:close/>
                </a:path>
                <a:path w="14841219" h="10718800" extrusionOk="0">
                  <a:moveTo>
                    <a:pt x="13064858" y="102349"/>
                  </a:moveTo>
                  <a:lnTo>
                    <a:pt x="13063309" y="94703"/>
                  </a:lnTo>
                  <a:lnTo>
                    <a:pt x="13059105" y="88455"/>
                  </a:lnTo>
                  <a:lnTo>
                    <a:pt x="13052857" y="84251"/>
                  </a:lnTo>
                  <a:lnTo>
                    <a:pt x="13045212" y="82702"/>
                  </a:lnTo>
                  <a:lnTo>
                    <a:pt x="13037566" y="84251"/>
                  </a:lnTo>
                  <a:lnTo>
                    <a:pt x="13031318" y="88455"/>
                  </a:lnTo>
                  <a:lnTo>
                    <a:pt x="13027114" y="94703"/>
                  </a:lnTo>
                  <a:lnTo>
                    <a:pt x="13025565" y="102349"/>
                  </a:lnTo>
                  <a:lnTo>
                    <a:pt x="13027114" y="109994"/>
                  </a:lnTo>
                  <a:lnTo>
                    <a:pt x="13031318" y="116243"/>
                  </a:lnTo>
                  <a:lnTo>
                    <a:pt x="13037566" y="120459"/>
                  </a:lnTo>
                  <a:lnTo>
                    <a:pt x="13045212" y="121996"/>
                  </a:lnTo>
                  <a:lnTo>
                    <a:pt x="13052857" y="120459"/>
                  </a:lnTo>
                  <a:lnTo>
                    <a:pt x="13059105" y="116243"/>
                  </a:lnTo>
                  <a:lnTo>
                    <a:pt x="13063309" y="109994"/>
                  </a:lnTo>
                  <a:lnTo>
                    <a:pt x="13064858" y="102349"/>
                  </a:lnTo>
                  <a:close/>
                </a:path>
                <a:path w="14841219" h="10718800" extrusionOk="0">
                  <a:moveTo>
                    <a:pt x="13064858" y="2247"/>
                  </a:moveTo>
                  <a:lnTo>
                    <a:pt x="13064401" y="0"/>
                  </a:lnTo>
                  <a:lnTo>
                    <a:pt x="13026022" y="0"/>
                  </a:lnTo>
                  <a:lnTo>
                    <a:pt x="13025565" y="2247"/>
                  </a:lnTo>
                  <a:lnTo>
                    <a:pt x="13027114" y="9906"/>
                  </a:lnTo>
                  <a:lnTo>
                    <a:pt x="13031318" y="16141"/>
                  </a:lnTo>
                  <a:lnTo>
                    <a:pt x="13037566" y="20358"/>
                  </a:lnTo>
                  <a:lnTo>
                    <a:pt x="13045212" y="21894"/>
                  </a:lnTo>
                  <a:lnTo>
                    <a:pt x="13052857" y="20358"/>
                  </a:lnTo>
                  <a:lnTo>
                    <a:pt x="13059105" y="16141"/>
                  </a:lnTo>
                  <a:lnTo>
                    <a:pt x="13063309" y="9906"/>
                  </a:lnTo>
                  <a:lnTo>
                    <a:pt x="13064858" y="2247"/>
                  </a:lnTo>
                  <a:close/>
                </a:path>
                <a:path w="14841219" h="10718800" extrusionOk="0">
                  <a:moveTo>
                    <a:pt x="13138849" y="3050527"/>
                  </a:moveTo>
                  <a:lnTo>
                    <a:pt x="13137299" y="3042882"/>
                  </a:lnTo>
                  <a:lnTo>
                    <a:pt x="13133096" y="3036633"/>
                  </a:lnTo>
                  <a:lnTo>
                    <a:pt x="13126847" y="3032429"/>
                  </a:lnTo>
                  <a:lnTo>
                    <a:pt x="13119202" y="3030880"/>
                  </a:lnTo>
                  <a:lnTo>
                    <a:pt x="13111544" y="3032429"/>
                  </a:lnTo>
                  <a:lnTo>
                    <a:pt x="13105308" y="3036633"/>
                  </a:lnTo>
                  <a:lnTo>
                    <a:pt x="13101092" y="3042882"/>
                  </a:lnTo>
                  <a:lnTo>
                    <a:pt x="13099542" y="3050527"/>
                  </a:lnTo>
                  <a:lnTo>
                    <a:pt x="13101092" y="3058172"/>
                  </a:lnTo>
                  <a:lnTo>
                    <a:pt x="13105308" y="3064421"/>
                  </a:lnTo>
                  <a:lnTo>
                    <a:pt x="13111544" y="3068637"/>
                  </a:lnTo>
                  <a:lnTo>
                    <a:pt x="13119202" y="3070174"/>
                  </a:lnTo>
                  <a:lnTo>
                    <a:pt x="13126847" y="3068637"/>
                  </a:lnTo>
                  <a:lnTo>
                    <a:pt x="13133096" y="3064421"/>
                  </a:lnTo>
                  <a:lnTo>
                    <a:pt x="13137299" y="3058172"/>
                  </a:lnTo>
                  <a:lnTo>
                    <a:pt x="13138849" y="3050527"/>
                  </a:lnTo>
                  <a:close/>
                </a:path>
                <a:path w="14841219" h="10718800" extrusionOk="0">
                  <a:moveTo>
                    <a:pt x="13138849" y="2950438"/>
                  </a:moveTo>
                  <a:lnTo>
                    <a:pt x="13137299" y="2942793"/>
                  </a:lnTo>
                  <a:lnTo>
                    <a:pt x="13133096" y="2936544"/>
                  </a:lnTo>
                  <a:lnTo>
                    <a:pt x="13126847" y="2932341"/>
                  </a:lnTo>
                  <a:lnTo>
                    <a:pt x="13119202" y="2930791"/>
                  </a:lnTo>
                  <a:lnTo>
                    <a:pt x="13111544" y="2932341"/>
                  </a:lnTo>
                  <a:lnTo>
                    <a:pt x="13105308" y="2936544"/>
                  </a:lnTo>
                  <a:lnTo>
                    <a:pt x="13101092" y="2942793"/>
                  </a:lnTo>
                  <a:lnTo>
                    <a:pt x="13099542" y="2950438"/>
                  </a:lnTo>
                  <a:lnTo>
                    <a:pt x="13101092" y="2958084"/>
                  </a:lnTo>
                  <a:lnTo>
                    <a:pt x="13105308" y="2964332"/>
                  </a:lnTo>
                  <a:lnTo>
                    <a:pt x="13111544" y="2968548"/>
                  </a:lnTo>
                  <a:lnTo>
                    <a:pt x="13119202" y="2970085"/>
                  </a:lnTo>
                  <a:lnTo>
                    <a:pt x="13126847" y="2968548"/>
                  </a:lnTo>
                  <a:lnTo>
                    <a:pt x="13133096" y="2964332"/>
                  </a:lnTo>
                  <a:lnTo>
                    <a:pt x="13137299" y="2958084"/>
                  </a:lnTo>
                  <a:lnTo>
                    <a:pt x="13138849" y="2950438"/>
                  </a:lnTo>
                  <a:close/>
                </a:path>
                <a:path w="14841219" h="10718800" extrusionOk="0">
                  <a:moveTo>
                    <a:pt x="13138849" y="2850337"/>
                  </a:moveTo>
                  <a:lnTo>
                    <a:pt x="13137299" y="2842691"/>
                  </a:lnTo>
                  <a:lnTo>
                    <a:pt x="13133096" y="2836443"/>
                  </a:lnTo>
                  <a:lnTo>
                    <a:pt x="13126847" y="2832227"/>
                  </a:lnTo>
                  <a:lnTo>
                    <a:pt x="13119202" y="2830690"/>
                  </a:lnTo>
                  <a:lnTo>
                    <a:pt x="13111544" y="2832227"/>
                  </a:lnTo>
                  <a:lnTo>
                    <a:pt x="13105308" y="2836443"/>
                  </a:lnTo>
                  <a:lnTo>
                    <a:pt x="13101092" y="2842691"/>
                  </a:lnTo>
                  <a:lnTo>
                    <a:pt x="13099542" y="2850337"/>
                  </a:lnTo>
                  <a:lnTo>
                    <a:pt x="13101092" y="2857982"/>
                  </a:lnTo>
                  <a:lnTo>
                    <a:pt x="13105308" y="2864231"/>
                  </a:lnTo>
                  <a:lnTo>
                    <a:pt x="13111544" y="2868434"/>
                  </a:lnTo>
                  <a:lnTo>
                    <a:pt x="13119202" y="2869984"/>
                  </a:lnTo>
                  <a:lnTo>
                    <a:pt x="13126847" y="2868434"/>
                  </a:lnTo>
                  <a:lnTo>
                    <a:pt x="13133096" y="2864231"/>
                  </a:lnTo>
                  <a:lnTo>
                    <a:pt x="13137299" y="2857982"/>
                  </a:lnTo>
                  <a:lnTo>
                    <a:pt x="13138849" y="2850337"/>
                  </a:lnTo>
                  <a:close/>
                </a:path>
                <a:path w="14841219" h="10718800" extrusionOk="0">
                  <a:moveTo>
                    <a:pt x="13138849" y="2750235"/>
                  </a:moveTo>
                  <a:lnTo>
                    <a:pt x="13137299" y="2742590"/>
                  </a:lnTo>
                  <a:lnTo>
                    <a:pt x="13133096" y="2736342"/>
                  </a:lnTo>
                  <a:lnTo>
                    <a:pt x="13126847" y="2732138"/>
                  </a:lnTo>
                  <a:lnTo>
                    <a:pt x="13119202" y="2730589"/>
                  </a:lnTo>
                  <a:lnTo>
                    <a:pt x="13111544" y="2732138"/>
                  </a:lnTo>
                  <a:lnTo>
                    <a:pt x="13105308" y="2736342"/>
                  </a:lnTo>
                  <a:lnTo>
                    <a:pt x="13101092" y="2742590"/>
                  </a:lnTo>
                  <a:lnTo>
                    <a:pt x="13099542" y="2750235"/>
                  </a:lnTo>
                  <a:lnTo>
                    <a:pt x="13101092" y="2757894"/>
                  </a:lnTo>
                  <a:lnTo>
                    <a:pt x="13105308" y="2764129"/>
                  </a:lnTo>
                  <a:lnTo>
                    <a:pt x="13111544" y="2768346"/>
                  </a:lnTo>
                  <a:lnTo>
                    <a:pt x="13119202" y="2769882"/>
                  </a:lnTo>
                  <a:lnTo>
                    <a:pt x="13126847" y="2768346"/>
                  </a:lnTo>
                  <a:lnTo>
                    <a:pt x="13133096" y="2764129"/>
                  </a:lnTo>
                  <a:lnTo>
                    <a:pt x="13137299" y="2757894"/>
                  </a:lnTo>
                  <a:lnTo>
                    <a:pt x="13138849" y="2750235"/>
                  </a:lnTo>
                  <a:close/>
                </a:path>
                <a:path w="14841219" h="10718800" extrusionOk="0">
                  <a:moveTo>
                    <a:pt x="13138849" y="2650147"/>
                  </a:moveTo>
                  <a:lnTo>
                    <a:pt x="13137299" y="2642501"/>
                  </a:lnTo>
                  <a:lnTo>
                    <a:pt x="13133096" y="2636253"/>
                  </a:lnTo>
                  <a:lnTo>
                    <a:pt x="13126847" y="2632049"/>
                  </a:lnTo>
                  <a:lnTo>
                    <a:pt x="13119202" y="2630500"/>
                  </a:lnTo>
                  <a:lnTo>
                    <a:pt x="13111544" y="2632049"/>
                  </a:lnTo>
                  <a:lnTo>
                    <a:pt x="13105308" y="2636253"/>
                  </a:lnTo>
                  <a:lnTo>
                    <a:pt x="13101092" y="2642501"/>
                  </a:lnTo>
                  <a:lnTo>
                    <a:pt x="13099542" y="2650147"/>
                  </a:lnTo>
                  <a:lnTo>
                    <a:pt x="13101092" y="2657805"/>
                  </a:lnTo>
                  <a:lnTo>
                    <a:pt x="13105308" y="2664041"/>
                  </a:lnTo>
                  <a:lnTo>
                    <a:pt x="13111544" y="2668244"/>
                  </a:lnTo>
                  <a:lnTo>
                    <a:pt x="13119202" y="2669794"/>
                  </a:lnTo>
                  <a:lnTo>
                    <a:pt x="13126847" y="2668244"/>
                  </a:lnTo>
                  <a:lnTo>
                    <a:pt x="13133096" y="2664041"/>
                  </a:lnTo>
                  <a:lnTo>
                    <a:pt x="13137299" y="2657805"/>
                  </a:lnTo>
                  <a:lnTo>
                    <a:pt x="13138849" y="2650147"/>
                  </a:lnTo>
                  <a:close/>
                </a:path>
                <a:path w="14841219" h="10718800" extrusionOk="0">
                  <a:moveTo>
                    <a:pt x="13138849" y="2550045"/>
                  </a:moveTo>
                  <a:lnTo>
                    <a:pt x="13137299" y="2542400"/>
                  </a:lnTo>
                  <a:lnTo>
                    <a:pt x="13133096" y="2536152"/>
                  </a:lnTo>
                  <a:lnTo>
                    <a:pt x="13126847" y="2531948"/>
                  </a:lnTo>
                  <a:lnTo>
                    <a:pt x="13119202" y="2530411"/>
                  </a:lnTo>
                  <a:lnTo>
                    <a:pt x="13111544" y="2531948"/>
                  </a:lnTo>
                  <a:lnTo>
                    <a:pt x="13105308" y="2536152"/>
                  </a:lnTo>
                  <a:lnTo>
                    <a:pt x="13101092" y="2542400"/>
                  </a:lnTo>
                  <a:lnTo>
                    <a:pt x="13099542" y="2550045"/>
                  </a:lnTo>
                  <a:lnTo>
                    <a:pt x="13101092" y="2557691"/>
                  </a:lnTo>
                  <a:lnTo>
                    <a:pt x="13105308" y="2563939"/>
                  </a:lnTo>
                  <a:lnTo>
                    <a:pt x="13111544" y="2568143"/>
                  </a:lnTo>
                  <a:lnTo>
                    <a:pt x="13119202" y="2569692"/>
                  </a:lnTo>
                  <a:lnTo>
                    <a:pt x="13126847" y="2568143"/>
                  </a:lnTo>
                  <a:lnTo>
                    <a:pt x="13133096" y="2563939"/>
                  </a:lnTo>
                  <a:lnTo>
                    <a:pt x="13137299" y="2557691"/>
                  </a:lnTo>
                  <a:lnTo>
                    <a:pt x="13138849" y="2550045"/>
                  </a:lnTo>
                  <a:close/>
                </a:path>
                <a:path w="14841219" h="10718800" extrusionOk="0">
                  <a:moveTo>
                    <a:pt x="13138849" y="2449957"/>
                  </a:moveTo>
                  <a:lnTo>
                    <a:pt x="13137299" y="2442311"/>
                  </a:lnTo>
                  <a:lnTo>
                    <a:pt x="13133096" y="2436063"/>
                  </a:lnTo>
                  <a:lnTo>
                    <a:pt x="13126847" y="2431846"/>
                  </a:lnTo>
                  <a:lnTo>
                    <a:pt x="13119202" y="2430297"/>
                  </a:lnTo>
                  <a:lnTo>
                    <a:pt x="13111544" y="2431846"/>
                  </a:lnTo>
                  <a:lnTo>
                    <a:pt x="13105308" y="2436063"/>
                  </a:lnTo>
                  <a:lnTo>
                    <a:pt x="13101092" y="2442311"/>
                  </a:lnTo>
                  <a:lnTo>
                    <a:pt x="13099542" y="2449957"/>
                  </a:lnTo>
                  <a:lnTo>
                    <a:pt x="13101092" y="2457602"/>
                  </a:lnTo>
                  <a:lnTo>
                    <a:pt x="13105308" y="2463850"/>
                  </a:lnTo>
                  <a:lnTo>
                    <a:pt x="13111544" y="2468067"/>
                  </a:lnTo>
                  <a:lnTo>
                    <a:pt x="13119202" y="2469604"/>
                  </a:lnTo>
                  <a:lnTo>
                    <a:pt x="13126847" y="2468067"/>
                  </a:lnTo>
                  <a:lnTo>
                    <a:pt x="13133096" y="2463850"/>
                  </a:lnTo>
                  <a:lnTo>
                    <a:pt x="13137299" y="2457602"/>
                  </a:lnTo>
                  <a:lnTo>
                    <a:pt x="13138849" y="2449957"/>
                  </a:lnTo>
                  <a:close/>
                </a:path>
                <a:path w="14841219" h="10718800" extrusionOk="0">
                  <a:moveTo>
                    <a:pt x="13138849" y="2349855"/>
                  </a:moveTo>
                  <a:lnTo>
                    <a:pt x="13137299" y="2342210"/>
                  </a:lnTo>
                  <a:lnTo>
                    <a:pt x="13133083" y="2335961"/>
                  </a:lnTo>
                  <a:lnTo>
                    <a:pt x="13126834" y="2331745"/>
                  </a:lnTo>
                  <a:lnTo>
                    <a:pt x="13119189" y="2330208"/>
                  </a:lnTo>
                  <a:lnTo>
                    <a:pt x="13111544" y="2331745"/>
                  </a:lnTo>
                  <a:lnTo>
                    <a:pt x="13105295" y="2335961"/>
                  </a:lnTo>
                  <a:lnTo>
                    <a:pt x="13101092" y="2342210"/>
                  </a:lnTo>
                  <a:lnTo>
                    <a:pt x="13099542" y="2349855"/>
                  </a:lnTo>
                  <a:lnTo>
                    <a:pt x="13101092" y="2357501"/>
                  </a:lnTo>
                  <a:lnTo>
                    <a:pt x="13105295" y="2363749"/>
                  </a:lnTo>
                  <a:lnTo>
                    <a:pt x="13111544" y="2367953"/>
                  </a:lnTo>
                  <a:lnTo>
                    <a:pt x="13119189" y="2369502"/>
                  </a:lnTo>
                  <a:lnTo>
                    <a:pt x="13126834" y="2367953"/>
                  </a:lnTo>
                  <a:lnTo>
                    <a:pt x="13133083" y="2363749"/>
                  </a:lnTo>
                  <a:lnTo>
                    <a:pt x="13137299" y="2357501"/>
                  </a:lnTo>
                  <a:lnTo>
                    <a:pt x="13138849" y="2349855"/>
                  </a:lnTo>
                  <a:close/>
                </a:path>
                <a:path w="14841219" h="10718800" extrusionOk="0">
                  <a:moveTo>
                    <a:pt x="13138849" y="2249754"/>
                  </a:moveTo>
                  <a:lnTo>
                    <a:pt x="13137299" y="2242108"/>
                  </a:lnTo>
                  <a:lnTo>
                    <a:pt x="13133083" y="2235860"/>
                  </a:lnTo>
                  <a:lnTo>
                    <a:pt x="13126834" y="2231656"/>
                  </a:lnTo>
                  <a:lnTo>
                    <a:pt x="13119189" y="2230107"/>
                  </a:lnTo>
                  <a:lnTo>
                    <a:pt x="13111544" y="2231656"/>
                  </a:lnTo>
                  <a:lnTo>
                    <a:pt x="13105295" y="2235860"/>
                  </a:lnTo>
                  <a:lnTo>
                    <a:pt x="13101092" y="2242108"/>
                  </a:lnTo>
                  <a:lnTo>
                    <a:pt x="13099542" y="2249754"/>
                  </a:lnTo>
                  <a:lnTo>
                    <a:pt x="13101092" y="2257399"/>
                  </a:lnTo>
                  <a:lnTo>
                    <a:pt x="13105295" y="2263648"/>
                  </a:lnTo>
                  <a:lnTo>
                    <a:pt x="13111544" y="2267851"/>
                  </a:lnTo>
                  <a:lnTo>
                    <a:pt x="13119189" y="2269401"/>
                  </a:lnTo>
                  <a:lnTo>
                    <a:pt x="13126834" y="2267851"/>
                  </a:lnTo>
                  <a:lnTo>
                    <a:pt x="13133083" y="2263648"/>
                  </a:lnTo>
                  <a:lnTo>
                    <a:pt x="13137299" y="2257399"/>
                  </a:lnTo>
                  <a:lnTo>
                    <a:pt x="13138849" y="2249754"/>
                  </a:lnTo>
                  <a:close/>
                </a:path>
                <a:path w="14841219" h="10718800" extrusionOk="0">
                  <a:moveTo>
                    <a:pt x="13138849" y="2149652"/>
                  </a:moveTo>
                  <a:lnTo>
                    <a:pt x="13137299" y="2142007"/>
                  </a:lnTo>
                  <a:lnTo>
                    <a:pt x="13133083" y="2135771"/>
                  </a:lnTo>
                  <a:lnTo>
                    <a:pt x="13126847" y="2131555"/>
                  </a:lnTo>
                  <a:lnTo>
                    <a:pt x="13119202" y="2130006"/>
                  </a:lnTo>
                  <a:lnTo>
                    <a:pt x="13111544" y="2131555"/>
                  </a:lnTo>
                  <a:lnTo>
                    <a:pt x="13105308" y="2135771"/>
                  </a:lnTo>
                  <a:lnTo>
                    <a:pt x="13101092" y="2142007"/>
                  </a:lnTo>
                  <a:lnTo>
                    <a:pt x="13099542" y="2149652"/>
                  </a:lnTo>
                  <a:lnTo>
                    <a:pt x="13101092" y="2157311"/>
                  </a:lnTo>
                  <a:lnTo>
                    <a:pt x="13105308" y="2163559"/>
                  </a:lnTo>
                  <a:lnTo>
                    <a:pt x="13111544" y="2167763"/>
                  </a:lnTo>
                  <a:lnTo>
                    <a:pt x="13119202" y="2169312"/>
                  </a:lnTo>
                  <a:lnTo>
                    <a:pt x="13126847" y="2167763"/>
                  </a:lnTo>
                  <a:lnTo>
                    <a:pt x="13133083" y="2163559"/>
                  </a:lnTo>
                  <a:lnTo>
                    <a:pt x="13137299" y="2157311"/>
                  </a:lnTo>
                  <a:lnTo>
                    <a:pt x="13138849" y="2149652"/>
                  </a:lnTo>
                  <a:close/>
                </a:path>
                <a:path w="14841219" h="10718800" extrusionOk="0">
                  <a:moveTo>
                    <a:pt x="13138849" y="2049564"/>
                  </a:moveTo>
                  <a:lnTo>
                    <a:pt x="13137299" y="2041918"/>
                  </a:lnTo>
                  <a:lnTo>
                    <a:pt x="13133083" y="2035670"/>
                  </a:lnTo>
                  <a:lnTo>
                    <a:pt x="13126847" y="2031453"/>
                  </a:lnTo>
                  <a:lnTo>
                    <a:pt x="13119202" y="2029917"/>
                  </a:lnTo>
                  <a:lnTo>
                    <a:pt x="13111544" y="2031453"/>
                  </a:lnTo>
                  <a:lnTo>
                    <a:pt x="13105308" y="2035670"/>
                  </a:lnTo>
                  <a:lnTo>
                    <a:pt x="13101092" y="2041918"/>
                  </a:lnTo>
                  <a:lnTo>
                    <a:pt x="13099542" y="2049564"/>
                  </a:lnTo>
                  <a:lnTo>
                    <a:pt x="13101092" y="2057209"/>
                  </a:lnTo>
                  <a:lnTo>
                    <a:pt x="13105308" y="2063457"/>
                  </a:lnTo>
                  <a:lnTo>
                    <a:pt x="13111544" y="2067661"/>
                  </a:lnTo>
                  <a:lnTo>
                    <a:pt x="13119202" y="2069211"/>
                  </a:lnTo>
                  <a:lnTo>
                    <a:pt x="13126847" y="2067661"/>
                  </a:lnTo>
                  <a:lnTo>
                    <a:pt x="13133083" y="2063457"/>
                  </a:lnTo>
                  <a:lnTo>
                    <a:pt x="13137299" y="2057209"/>
                  </a:lnTo>
                  <a:lnTo>
                    <a:pt x="13138849" y="2049564"/>
                  </a:lnTo>
                  <a:close/>
                </a:path>
                <a:path w="14841219" h="10718800" extrusionOk="0">
                  <a:moveTo>
                    <a:pt x="13138849" y="1949462"/>
                  </a:moveTo>
                  <a:lnTo>
                    <a:pt x="13137299" y="1941817"/>
                  </a:lnTo>
                  <a:lnTo>
                    <a:pt x="13133083" y="1935568"/>
                  </a:lnTo>
                  <a:lnTo>
                    <a:pt x="13126847" y="1931365"/>
                  </a:lnTo>
                  <a:lnTo>
                    <a:pt x="13119202" y="1929815"/>
                  </a:lnTo>
                  <a:lnTo>
                    <a:pt x="13111544" y="1931365"/>
                  </a:lnTo>
                  <a:lnTo>
                    <a:pt x="13105308" y="1935568"/>
                  </a:lnTo>
                  <a:lnTo>
                    <a:pt x="13101092" y="1941817"/>
                  </a:lnTo>
                  <a:lnTo>
                    <a:pt x="13099542" y="1949462"/>
                  </a:lnTo>
                  <a:lnTo>
                    <a:pt x="13101092" y="1957120"/>
                  </a:lnTo>
                  <a:lnTo>
                    <a:pt x="13105308" y="1963356"/>
                  </a:lnTo>
                  <a:lnTo>
                    <a:pt x="13111544" y="1967560"/>
                  </a:lnTo>
                  <a:lnTo>
                    <a:pt x="13119202" y="1969109"/>
                  </a:lnTo>
                  <a:lnTo>
                    <a:pt x="13126847" y="1967560"/>
                  </a:lnTo>
                  <a:lnTo>
                    <a:pt x="13133083" y="1963356"/>
                  </a:lnTo>
                  <a:lnTo>
                    <a:pt x="13137299" y="1957120"/>
                  </a:lnTo>
                  <a:lnTo>
                    <a:pt x="13138849" y="1949462"/>
                  </a:lnTo>
                  <a:close/>
                </a:path>
                <a:path w="14841219" h="10718800" extrusionOk="0">
                  <a:moveTo>
                    <a:pt x="13138849" y="1849374"/>
                  </a:moveTo>
                  <a:lnTo>
                    <a:pt x="13137299" y="1841728"/>
                  </a:lnTo>
                  <a:lnTo>
                    <a:pt x="13133096" y="1835480"/>
                  </a:lnTo>
                  <a:lnTo>
                    <a:pt x="13126847" y="1831276"/>
                  </a:lnTo>
                  <a:lnTo>
                    <a:pt x="13119202" y="1829727"/>
                  </a:lnTo>
                  <a:lnTo>
                    <a:pt x="13111544" y="1831276"/>
                  </a:lnTo>
                  <a:lnTo>
                    <a:pt x="13105308" y="1835480"/>
                  </a:lnTo>
                  <a:lnTo>
                    <a:pt x="13101092" y="1841728"/>
                  </a:lnTo>
                  <a:lnTo>
                    <a:pt x="13099542" y="1849374"/>
                  </a:lnTo>
                  <a:lnTo>
                    <a:pt x="13101092" y="1857019"/>
                  </a:lnTo>
                  <a:lnTo>
                    <a:pt x="13105308" y="1863267"/>
                  </a:lnTo>
                  <a:lnTo>
                    <a:pt x="13111544" y="1867471"/>
                  </a:lnTo>
                  <a:lnTo>
                    <a:pt x="13119202" y="1869020"/>
                  </a:lnTo>
                  <a:lnTo>
                    <a:pt x="13126847" y="1867471"/>
                  </a:lnTo>
                  <a:lnTo>
                    <a:pt x="13133096" y="1863267"/>
                  </a:lnTo>
                  <a:lnTo>
                    <a:pt x="13137299" y="1857019"/>
                  </a:lnTo>
                  <a:lnTo>
                    <a:pt x="13138849" y="1849374"/>
                  </a:lnTo>
                  <a:close/>
                </a:path>
                <a:path w="14841219" h="10718800" extrusionOk="0">
                  <a:moveTo>
                    <a:pt x="13138849" y="1749272"/>
                  </a:moveTo>
                  <a:lnTo>
                    <a:pt x="13137299" y="1741627"/>
                  </a:lnTo>
                  <a:lnTo>
                    <a:pt x="13133096" y="1735378"/>
                  </a:lnTo>
                  <a:lnTo>
                    <a:pt x="13126847" y="1731175"/>
                  </a:lnTo>
                  <a:lnTo>
                    <a:pt x="13119202" y="1729625"/>
                  </a:lnTo>
                  <a:lnTo>
                    <a:pt x="13111544" y="1731175"/>
                  </a:lnTo>
                  <a:lnTo>
                    <a:pt x="13105308" y="1735378"/>
                  </a:lnTo>
                  <a:lnTo>
                    <a:pt x="13101092" y="1741627"/>
                  </a:lnTo>
                  <a:lnTo>
                    <a:pt x="13099542" y="1749272"/>
                  </a:lnTo>
                  <a:lnTo>
                    <a:pt x="13101092" y="1756930"/>
                  </a:lnTo>
                  <a:lnTo>
                    <a:pt x="13105308" y="1763179"/>
                  </a:lnTo>
                  <a:lnTo>
                    <a:pt x="13111544" y="1767382"/>
                  </a:lnTo>
                  <a:lnTo>
                    <a:pt x="13119202" y="1768919"/>
                  </a:lnTo>
                  <a:lnTo>
                    <a:pt x="13126847" y="1767382"/>
                  </a:lnTo>
                  <a:lnTo>
                    <a:pt x="13133096" y="1763179"/>
                  </a:lnTo>
                  <a:lnTo>
                    <a:pt x="13137299" y="1756930"/>
                  </a:lnTo>
                  <a:lnTo>
                    <a:pt x="13138849" y="1749272"/>
                  </a:lnTo>
                  <a:close/>
                </a:path>
                <a:path w="14841219" h="10718800" extrusionOk="0">
                  <a:moveTo>
                    <a:pt x="13138849" y="1649183"/>
                  </a:moveTo>
                  <a:lnTo>
                    <a:pt x="13137299" y="1641538"/>
                  </a:lnTo>
                  <a:lnTo>
                    <a:pt x="13133096" y="1635290"/>
                  </a:lnTo>
                  <a:lnTo>
                    <a:pt x="13126847" y="1631086"/>
                  </a:lnTo>
                  <a:lnTo>
                    <a:pt x="13119202" y="1629537"/>
                  </a:lnTo>
                  <a:lnTo>
                    <a:pt x="13111544" y="1631086"/>
                  </a:lnTo>
                  <a:lnTo>
                    <a:pt x="13105308" y="1635290"/>
                  </a:lnTo>
                  <a:lnTo>
                    <a:pt x="13101092" y="1641538"/>
                  </a:lnTo>
                  <a:lnTo>
                    <a:pt x="13099542" y="1649183"/>
                  </a:lnTo>
                  <a:lnTo>
                    <a:pt x="13101092" y="1656829"/>
                  </a:lnTo>
                  <a:lnTo>
                    <a:pt x="13105308" y="1663077"/>
                  </a:lnTo>
                  <a:lnTo>
                    <a:pt x="13111544" y="1667294"/>
                  </a:lnTo>
                  <a:lnTo>
                    <a:pt x="13119202" y="1668830"/>
                  </a:lnTo>
                  <a:lnTo>
                    <a:pt x="13126847" y="1667294"/>
                  </a:lnTo>
                  <a:lnTo>
                    <a:pt x="13133096" y="1663077"/>
                  </a:lnTo>
                  <a:lnTo>
                    <a:pt x="13137299" y="1656829"/>
                  </a:lnTo>
                  <a:lnTo>
                    <a:pt x="13138849" y="1649183"/>
                  </a:lnTo>
                  <a:close/>
                </a:path>
                <a:path w="14841219" h="10718800" extrusionOk="0">
                  <a:moveTo>
                    <a:pt x="13138849" y="1549095"/>
                  </a:moveTo>
                  <a:lnTo>
                    <a:pt x="13137299" y="1541449"/>
                  </a:lnTo>
                  <a:lnTo>
                    <a:pt x="13133096" y="1535201"/>
                  </a:lnTo>
                  <a:lnTo>
                    <a:pt x="13126847" y="1530985"/>
                  </a:lnTo>
                  <a:lnTo>
                    <a:pt x="13119202" y="1529435"/>
                  </a:lnTo>
                  <a:lnTo>
                    <a:pt x="13111544" y="1530985"/>
                  </a:lnTo>
                  <a:lnTo>
                    <a:pt x="13105308" y="1535201"/>
                  </a:lnTo>
                  <a:lnTo>
                    <a:pt x="13101092" y="1541449"/>
                  </a:lnTo>
                  <a:lnTo>
                    <a:pt x="13099542" y="1549095"/>
                  </a:lnTo>
                  <a:lnTo>
                    <a:pt x="13101092" y="1556740"/>
                  </a:lnTo>
                  <a:lnTo>
                    <a:pt x="13105308" y="1562976"/>
                  </a:lnTo>
                  <a:lnTo>
                    <a:pt x="13111544" y="1567192"/>
                  </a:lnTo>
                  <a:lnTo>
                    <a:pt x="13119202" y="1568729"/>
                  </a:lnTo>
                  <a:lnTo>
                    <a:pt x="13126847" y="1567192"/>
                  </a:lnTo>
                  <a:lnTo>
                    <a:pt x="13133096" y="1562976"/>
                  </a:lnTo>
                  <a:lnTo>
                    <a:pt x="13137299" y="1556740"/>
                  </a:lnTo>
                  <a:lnTo>
                    <a:pt x="13138849" y="1549095"/>
                  </a:lnTo>
                  <a:close/>
                </a:path>
                <a:path w="14841219" h="10718800" extrusionOk="0">
                  <a:moveTo>
                    <a:pt x="13138849" y="1448993"/>
                  </a:moveTo>
                  <a:lnTo>
                    <a:pt x="13137299" y="1441348"/>
                  </a:lnTo>
                  <a:lnTo>
                    <a:pt x="13133096" y="1435100"/>
                  </a:lnTo>
                  <a:lnTo>
                    <a:pt x="13126847" y="1430883"/>
                  </a:lnTo>
                  <a:lnTo>
                    <a:pt x="13119202" y="1429346"/>
                  </a:lnTo>
                  <a:lnTo>
                    <a:pt x="13111544" y="1430883"/>
                  </a:lnTo>
                  <a:lnTo>
                    <a:pt x="13105308" y="1435100"/>
                  </a:lnTo>
                  <a:lnTo>
                    <a:pt x="13101092" y="1441348"/>
                  </a:lnTo>
                  <a:lnTo>
                    <a:pt x="13099542" y="1448993"/>
                  </a:lnTo>
                  <a:lnTo>
                    <a:pt x="13101092" y="1456639"/>
                  </a:lnTo>
                  <a:lnTo>
                    <a:pt x="13105308" y="1462874"/>
                  </a:lnTo>
                  <a:lnTo>
                    <a:pt x="13111544" y="1467091"/>
                  </a:lnTo>
                  <a:lnTo>
                    <a:pt x="13119202" y="1468628"/>
                  </a:lnTo>
                  <a:lnTo>
                    <a:pt x="13126847" y="1467091"/>
                  </a:lnTo>
                  <a:lnTo>
                    <a:pt x="13133096" y="1462874"/>
                  </a:lnTo>
                  <a:lnTo>
                    <a:pt x="13137299" y="1456639"/>
                  </a:lnTo>
                  <a:lnTo>
                    <a:pt x="13138849" y="1448993"/>
                  </a:lnTo>
                  <a:close/>
                </a:path>
                <a:path w="14841219" h="10718800" extrusionOk="0">
                  <a:moveTo>
                    <a:pt x="13138849" y="1348892"/>
                  </a:moveTo>
                  <a:lnTo>
                    <a:pt x="13137299" y="1341247"/>
                  </a:lnTo>
                  <a:lnTo>
                    <a:pt x="13133096" y="1334998"/>
                  </a:lnTo>
                  <a:lnTo>
                    <a:pt x="13126847" y="1330794"/>
                  </a:lnTo>
                  <a:lnTo>
                    <a:pt x="13119202" y="1329245"/>
                  </a:lnTo>
                  <a:lnTo>
                    <a:pt x="13111544" y="1330794"/>
                  </a:lnTo>
                  <a:lnTo>
                    <a:pt x="13105308" y="1334998"/>
                  </a:lnTo>
                  <a:lnTo>
                    <a:pt x="13101092" y="1341247"/>
                  </a:lnTo>
                  <a:lnTo>
                    <a:pt x="13099542" y="1348892"/>
                  </a:lnTo>
                  <a:lnTo>
                    <a:pt x="13101092" y="1356537"/>
                  </a:lnTo>
                  <a:lnTo>
                    <a:pt x="13105308" y="1362786"/>
                  </a:lnTo>
                  <a:lnTo>
                    <a:pt x="13111544" y="1367002"/>
                  </a:lnTo>
                  <a:lnTo>
                    <a:pt x="13119202" y="1368539"/>
                  </a:lnTo>
                  <a:lnTo>
                    <a:pt x="13126847" y="1367002"/>
                  </a:lnTo>
                  <a:lnTo>
                    <a:pt x="13133096" y="1362786"/>
                  </a:lnTo>
                  <a:lnTo>
                    <a:pt x="13137299" y="1356537"/>
                  </a:lnTo>
                  <a:lnTo>
                    <a:pt x="13138849" y="1348892"/>
                  </a:lnTo>
                  <a:close/>
                </a:path>
                <a:path w="14841219" h="10718800" extrusionOk="0">
                  <a:moveTo>
                    <a:pt x="13138849" y="1248803"/>
                  </a:moveTo>
                  <a:lnTo>
                    <a:pt x="13137299" y="1241158"/>
                  </a:lnTo>
                  <a:lnTo>
                    <a:pt x="13133096" y="1234909"/>
                  </a:lnTo>
                  <a:lnTo>
                    <a:pt x="13126847" y="1230693"/>
                  </a:lnTo>
                  <a:lnTo>
                    <a:pt x="13119202" y="1229156"/>
                  </a:lnTo>
                  <a:lnTo>
                    <a:pt x="13111544" y="1230693"/>
                  </a:lnTo>
                  <a:lnTo>
                    <a:pt x="13105308" y="1234909"/>
                  </a:lnTo>
                  <a:lnTo>
                    <a:pt x="13101092" y="1241158"/>
                  </a:lnTo>
                  <a:lnTo>
                    <a:pt x="13099542" y="1248803"/>
                  </a:lnTo>
                  <a:lnTo>
                    <a:pt x="13101092" y="1256449"/>
                  </a:lnTo>
                  <a:lnTo>
                    <a:pt x="13105308" y="1262697"/>
                  </a:lnTo>
                  <a:lnTo>
                    <a:pt x="13111544" y="1266901"/>
                  </a:lnTo>
                  <a:lnTo>
                    <a:pt x="13119202" y="1268450"/>
                  </a:lnTo>
                  <a:lnTo>
                    <a:pt x="13126847" y="1266901"/>
                  </a:lnTo>
                  <a:lnTo>
                    <a:pt x="13133096" y="1262697"/>
                  </a:lnTo>
                  <a:lnTo>
                    <a:pt x="13137299" y="1256449"/>
                  </a:lnTo>
                  <a:lnTo>
                    <a:pt x="13138849" y="1248803"/>
                  </a:lnTo>
                  <a:close/>
                </a:path>
                <a:path w="14841219" h="10718800" extrusionOk="0">
                  <a:moveTo>
                    <a:pt x="13138849" y="1148702"/>
                  </a:moveTo>
                  <a:lnTo>
                    <a:pt x="13137299" y="1141056"/>
                  </a:lnTo>
                  <a:lnTo>
                    <a:pt x="13133096" y="1134821"/>
                  </a:lnTo>
                  <a:lnTo>
                    <a:pt x="13126847" y="1130604"/>
                  </a:lnTo>
                  <a:lnTo>
                    <a:pt x="13119202" y="1129068"/>
                  </a:lnTo>
                  <a:lnTo>
                    <a:pt x="13111544" y="1130604"/>
                  </a:lnTo>
                  <a:lnTo>
                    <a:pt x="13105308" y="1134821"/>
                  </a:lnTo>
                  <a:lnTo>
                    <a:pt x="13101092" y="1141056"/>
                  </a:lnTo>
                  <a:lnTo>
                    <a:pt x="13099542" y="1148702"/>
                  </a:lnTo>
                  <a:lnTo>
                    <a:pt x="13101092" y="1156360"/>
                  </a:lnTo>
                  <a:lnTo>
                    <a:pt x="13105308" y="1162596"/>
                  </a:lnTo>
                  <a:lnTo>
                    <a:pt x="13111544" y="1166812"/>
                  </a:lnTo>
                  <a:lnTo>
                    <a:pt x="13119202" y="1168361"/>
                  </a:lnTo>
                  <a:lnTo>
                    <a:pt x="13126847" y="1166812"/>
                  </a:lnTo>
                  <a:lnTo>
                    <a:pt x="13133096" y="1162596"/>
                  </a:lnTo>
                  <a:lnTo>
                    <a:pt x="13137299" y="1156360"/>
                  </a:lnTo>
                  <a:lnTo>
                    <a:pt x="13138849" y="1148702"/>
                  </a:lnTo>
                  <a:close/>
                </a:path>
                <a:path w="14841219" h="10718800" extrusionOk="0">
                  <a:moveTo>
                    <a:pt x="13138849" y="1048600"/>
                  </a:moveTo>
                  <a:lnTo>
                    <a:pt x="13137299" y="1040955"/>
                  </a:lnTo>
                  <a:lnTo>
                    <a:pt x="13133096" y="1034719"/>
                  </a:lnTo>
                  <a:lnTo>
                    <a:pt x="13126847" y="1030503"/>
                  </a:lnTo>
                  <a:lnTo>
                    <a:pt x="13119202" y="1028966"/>
                  </a:lnTo>
                  <a:lnTo>
                    <a:pt x="13111544" y="1030503"/>
                  </a:lnTo>
                  <a:lnTo>
                    <a:pt x="13105308" y="1034719"/>
                  </a:lnTo>
                  <a:lnTo>
                    <a:pt x="13101092" y="1040955"/>
                  </a:lnTo>
                  <a:lnTo>
                    <a:pt x="13099542" y="1048600"/>
                  </a:lnTo>
                  <a:lnTo>
                    <a:pt x="13101092" y="1056259"/>
                  </a:lnTo>
                  <a:lnTo>
                    <a:pt x="13105308" y="1062494"/>
                  </a:lnTo>
                  <a:lnTo>
                    <a:pt x="13111544" y="1066711"/>
                  </a:lnTo>
                  <a:lnTo>
                    <a:pt x="13119202" y="1068260"/>
                  </a:lnTo>
                  <a:lnTo>
                    <a:pt x="13126847" y="1066711"/>
                  </a:lnTo>
                  <a:lnTo>
                    <a:pt x="13133096" y="1062494"/>
                  </a:lnTo>
                  <a:lnTo>
                    <a:pt x="13137299" y="1056259"/>
                  </a:lnTo>
                  <a:lnTo>
                    <a:pt x="13138849" y="1048600"/>
                  </a:lnTo>
                  <a:close/>
                </a:path>
                <a:path w="14841219" h="10718800" extrusionOk="0">
                  <a:moveTo>
                    <a:pt x="13138849" y="948512"/>
                  </a:moveTo>
                  <a:lnTo>
                    <a:pt x="13137299" y="940866"/>
                  </a:lnTo>
                  <a:lnTo>
                    <a:pt x="13133096" y="934618"/>
                  </a:lnTo>
                  <a:lnTo>
                    <a:pt x="13126847" y="930414"/>
                  </a:lnTo>
                  <a:lnTo>
                    <a:pt x="13119202" y="928865"/>
                  </a:lnTo>
                  <a:lnTo>
                    <a:pt x="13111544" y="930414"/>
                  </a:lnTo>
                  <a:lnTo>
                    <a:pt x="13105308" y="934618"/>
                  </a:lnTo>
                  <a:lnTo>
                    <a:pt x="13101092" y="940866"/>
                  </a:lnTo>
                  <a:lnTo>
                    <a:pt x="13099542" y="948512"/>
                  </a:lnTo>
                  <a:lnTo>
                    <a:pt x="13101092" y="956157"/>
                  </a:lnTo>
                  <a:lnTo>
                    <a:pt x="13105308" y="962406"/>
                  </a:lnTo>
                  <a:lnTo>
                    <a:pt x="13111544" y="966622"/>
                  </a:lnTo>
                  <a:lnTo>
                    <a:pt x="13119202" y="968159"/>
                  </a:lnTo>
                  <a:lnTo>
                    <a:pt x="13126847" y="966622"/>
                  </a:lnTo>
                  <a:lnTo>
                    <a:pt x="13133096" y="962406"/>
                  </a:lnTo>
                  <a:lnTo>
                    <a:pt x="13137299" y="956157"/>
                  </a:lnTo>
                  <a:lnTo>
                    <a:pt x="13138849" y="948512"/>
                  </a:lnTo>
                  <a:close/>
                </a:path>
                <a:path w="14841219" h="10718800" extrusionOk="0">
                  <a:moveTo>
                    <a:pt x="13138849" y="848423"/>
                  </a:moveTo>
                  <a:lnTo>
                    <a:pt x="13137299" y="840765"/>
                  </a:lnTo>
                  <a:lnTo>
                    <a:pt x="13133096" y="834517"/>
                  </a:lnTo>
                  <a:lnTo>
                    <a:pt x="13126847" y="830313"/>
                  </a:lnTo>
                  <a:lnTo>
                    <a:pt x="13119202" y="828763"/>
                  </a:lnTo>
                  <a:lnTo>
                    <a:pt x="13111544" y="830313"/>
                  </a:lnTo>
                  <a:lnTo>
                    <a:pt x="13105308" y="834517"/>
                  </a:lnTo>
                  <a:lnTo>
                    <a:pt x="13101092" y="840765"/>
                  </a:lnTo>
                  <a:lnTo>
                    <a:pt x="13099542" y="848423"/>
                  </a:lnTo>
                  <a:lnTo>
                    <a:pt x="13101092" y="856068"/>
                  </a:lnTo>
                  <a:lnTo>
                    <a:pt x="13105308" y="862304"/>
                  </a:lnTo>
                  <a:lnTo>
                    <a:pt x="13111544" y="866521"/>
                  </a:lnTo>
                  <a:lnTo>
                    <a:pt x="13119202" y="868057"/>
                  </a:lnTo>
                  <a:lnTo>
                    <a:pt x="13126847" y="866521"/>
                  </a:lnTo>
                  <a:lnTo>
                    <a:pt x="13133096" y="862304"/>
                  </a:lnTo>
                  <a:lnTo>
                    <a:pt x="13137299" y="856068"/>
                  </a:lnTo>
                  <a:lnTo>
                    <a:pt x="13138849" y="848423"/>
                  </a:lnTo>
                  <a:close/>
                </a:path>
                <a:path w="14841219" h="10718800" extrusionOk="0">
                  <a:moveTo>
                    <a:pt x="13138849" y="748309"/>
                  </a:moveTo>
                  <a:lnTo>
                    <a:pt x="13137299" y="740664"/>
                  </a:lnTo>
                  <a:lnTo>
                    <a:pt x="13133083" y="734415"/>
                  </a:lnTo>
                  <a:lnTo>
                    <a:pt x="13126834" y="730199"/>
                  </a:lnTo>
                  <a:lnTo>
                    <a:pt x="13119189" y="728662"/>
                  </a:lnTo>
                  <a:lnTo>
                    <a:pt x="13111544" y="730199"/>
                  </a:lnTo>
                  <a:lnTo>
                    <a:pt x="13105295" y="734415"/>
                  </a:lnTo>
                  <a:lnTo>
                    <a:pt x="13101092" y="740664"/>
                  </a:lnTo>
                  <a:lnTo>
                    <a:pt x="13099542" y="748309"/>
                  </a:lnTo>
                  <a:lnTo>
                    <a:pt x="13101092" y="755954"/>
                  </a:lnTo>
                  <a:lnTo>
                    <a:pt x="13105295" y="762203"/>
                  </a:lnTo>
                  <a:lnTo>
                    <a:pt x="13111544" y="766419"/>
                  </a:lnTo>
                  <a:lnTo>
                    <a:pt x="13119189" y="767969"/>
                  </a:lnTo>
                  <a:lnTo>
                    <a:pt x="13126834" y="766419"/>
                  </a:lnTo>
                  <a:lnTo>
                    <a:pt x="13133083" y="762203"/>
                  </a:lnTo>
                  <a:lnTo>
                    <a:pt x="13137299" y="755954"/>
                  </a:lnTo>
                  <a:lnTo>
                    <a:pt x="13138849" y="748309"/>
                  </a:lnTo>
                  <a:close/>
                </a:path>
                <a:path w="14841219" h="10718800" extrusionOk="0">
                  <a:moveTo>
                    <a:pt x="13138849" y="648220"/>
                  </a:moveTo>
                  <a:lnTo>
                    <a:pt x="13137299" y="640575"/>
                  </a:lnTo>
                  <a:lnTo>
                    <a:pt x="13133083" y="634326"/>
                  </a:lnTo>
                  <a:lnTo>
                    <a:pt x="13126834" y="630110"/>
                  </a:lnTo>
                  <a:lnTo>
                    <a:pt x="13119189" y="628573"/>
                  </a:lnTo>
                  <a:lnTo>
                    <a:pt x="13111544" y="630110"/>
                  </a:lnTo>
                  <a:lnTo>
                    <a:pt x="13105295" y="634326"/>
                  </a:lnTo>
                  <a:lnTo>
                    <a:pt x="13101092" y="640575"/>
                  </a:lnTo>
                  <a:lnTo>
                    <a:pt x="13099542" y="648220"/>
                  </a:lnTo>
                  <a:lnTo>
                    <a:pt x="13101092" y="655866"/>
                  </a:lnTo>
                  <a:lnTo>
                    <a:pt x="13105295" y="662114"/>
                  </a:lnTo>
                  <a:lnTo>
                    <a:pt x="13111544" y="666318"/>
                  </a:lnTo>
                  <a:lnTo>
                    <a:pt x="13119189" y="667867"/>
                  </a:lnTo>
                  <a:lnTo>
                    <a:pt x="13126834" y="666318"/>
                  </a:lnTo>
                  <a:lnTo>
                    <a:pt x="13133083" y="662114"/>
                  </a:lnTo>
                  <a:lnTo>
                    <a:pt x="13137299" y="655866"/>
                  </a:lnTo>
                  <a:lnTo>
                    <a:pt x="13138849" y="648220"/>
                  </a:lnTo>
                  <a:close/>
                </a:path>
                <a:path w="14841219" h="10718800" extrusionOk="0">
                  <a:moveTo>
                    <a:pt x="13138849" y="548119"/>
                  </a:moveTo>
                  <a:lnTo>
                    <a:pt x="13137299" y="540473"/>
                  </a:lnTo>
                  <a:lnTo>
                    <a:pt x="13133083" y="534225"/>
                  </a:lnTo>
                  <a:lnTo>
                    <a:pt x="13126847" y="530021"/>
                  </a:lnTo>
                  <a:lnTo>
                    <a:pt x="13119202" y="528472"/>
                  </a:lnTo>
                  <a:lnTo>
                    <a:pt x="13111544" y="530021"/>
                  </a:lnTo>
                  <a:lnTo>
                    <a:pt x="13105308" y="534225"/>
                  </a:lnTo>
                  <a:lnTo>
                    <a:pt x="13101092" y="540473"/>
                  </a:lnTo>
                  <a:lnTo>
                    <a:pt x="13099542" y="548119"/>
                  </a:lnTo>
                  <a:lnTo>
                    <a:pt x="13101092" y="555764"/>
                  </a:lnTo>
                  <a:lnTo>
                    <a:pt x="13105308" y="562013"/>
                  </a:lnTo>
                  <a:lnTo>
                    <a:pt x="13111544" y="566229"/>
                  </a:lnTo>
                  <a:lnTo>
                    <a:pt x="13119202" y="567766"/>
                  </a:lnTo>
                  <a:lnTo>
                    <a:pt x="13126847" y="566229"/>
                  </a:lnTo>
                  <a:lnTo>
                    <a:pt x="13133083" y="562013"/>
                  </a:lnTo>
                  <a:lnTo>
                    <a:pt x="13137299" y="555764"/>
                  </a:lnTo>
                  <a:lnTo>
                    <a:pt x="13138849" y="548119"/>
                  </a:lnTo>
                  <a:close/>
                </a:path>
                <a:path w="14841219" h="10718800" extrusionOk="0">
                  <a:moveTo>
                    <a:pt x="13138849" y="448030"/>
                  </a:moveTo>
                  <a:lnTo>
                    <a:pt x="13137299" y="440385"/>
                  </a:lnTo>
                  <a:lnTo>
                    <a:pt x="13133083" y="434136"/>
                  </a:lnTo>
                  <a:lnTo>
                    <a:pt x="13126847" y="429920"/>
                  </a:lnTo>
                  <a:lnTo>
                    <a:pt x="13119202" y="428371"/>
                  </a:lnTo>
                  <a:lnTo>
                    <a:pt x="13111544" y="429920"/>
                  </a:lnTo>
                  <a:lnTo>
                    <a:pt x="13105308" y="434136"/>
                  </a:lnTo>
                  <a:lnTo>
                    <a:pt x="13101092" y="440385"/>
                  </a:lnTo>
                  <a:lnTo>
                    <a:pt x="13099542" y="448030"/>
                  </a:lnTo>
                  <a:lnTo>
                    <a:pt x="13101092" y="455676"/>
                  </a:lnTo>
                  <a:lnTo>
                    <a:pt x="13105308" y="461924"/>
                  </a:lnTo>
                  <a:lnTo>
                    <a:pt x="13111544" y="466128"/>
                  </a:lnTo>
                  <a:lnTo>
                    <a:pt x="13119202" y="467664"/>
                  </a:lnTo>
                  <a:lnTo>
                    <a:pt x="13126847" y="466128"/>
                  </a:lnTo>
                  <a:lnTo>
                    <a:pt x="13133083" y="461924"/>
                  </a:lnTo>
                  <a:lnTo>
                    <a:pt x="13137299" y="455676"/>
                  </a:lnTo>
                  <a:lnTo>
                    <a:pt x="13138849" y="448030"/>
                  </a:lnTo>
                  <a:close/>
                </a:path>
                <a:path w="14841219" h="10718800" extrusionOk="0">
                  <a:moveTo>
                    <a:pt x="13138849" y="347929"/>
                  </a:moveTo>
                  <a:lnTo>
                    <a:pt x="13137299" y="340283"/>
                  </a:lnTo>
                  <a:lnTo>
                    <a:pt x="13133083" y="334035"/>
                  </a:lnTo>
                  <a:lnTo>
                    <a:pt x="13126847" y="329831"/>
                  </a:lnTo>
                  <a:lnTo>
                    <a:pt x="13119202" y="328282"/>
                  </a:lnTo>
                  <a:lnTo>
                    <a:pt x="13111544" y="329831"/>
                  </a:lnTo>
                  <a:lnTo>
                    <a:pt x="13105308" y="334035"/>
                  </a:lnTo>
                  <a:lnTo>
                    <a:pt x="13101092" y="340283"/>
                  </a:lnTo>
                  <a:lnTo>
                    <a:pt x="13099542" y="347929"/>
                  </a:lnTo>
                  <a:lnTo>
                    <a:pt x="13101092" y="355574"/>
                  </a:lnTo>
                  <a:lnTo>
                    <a:pt x="13105308" y="361823"/>
                  </a:lnTo>
                  <a:lnTo>
                    <a:pt x="13111544" y="366026"/>
                  </a:lnTo>
                  <a:lnTo>
                    <a:pt x="13119202" y="367576"/>
                  </a:lnTo>
                  <a:lnTo>
                    <a:pt x="13126847" y="366026"/>
                  </a:lnTo>
                  <a:lnTo>
                    <a:pt x="13133083" y="361823"/>
                  </a:lnTo>
                  <a:lnTo>
                    <a:pt x="13137299" y="355574"/>
                  </a:lnTo>
                  <a:lnTo>
                    <a:pt x="13138849" y="347929"/>
                  </a:lnTo>
                  <a:close/>
                </a:path>
                <a:path w="14841219" h="10718800" extrusionOk="0">
                  <a:moveTo>
                    <a:pt x="13138849" y="247827"/>
                  </a:moveTo>
                  <a:lnTo>
                    <a:pt x="13137299" y="240182"/>
                  </a:lnTo>
                  <a:lnTo>
                    <a:pt x="13133096" y="233934"/>
                  </a:lnTo>
                  <a:lnTo>
                    <a:pt x="13126847" y="229730"/>
                  </a:lnTo>
                  <a:lnTo>
                    <a:pt x="13119202" y="228180"/>
                  </a:lnTo>
                  <a:lnTo>
                    <a:pt x="13111544" y="229730"/>
                  </a:lnTo>
                  <a:lnTo>
                    <a:pt x="13105308" y="233934"/>
                  </a:lnTo>
                  <a:lnTo>
                    <a:pt x="13101092" y="240182"/>
                  </a:lnTo>
                  <a:lnTo>
                    <a:pt x="13099542" y="247827"/>
                  </a:lnTo>
                  <a:lnTo>
                    <a:pt x="13101092" y="255485"/>
                  </a:lnTo>
                  <a:lnTo>
                    <a:pt x="13105308" y="261721"/>
                  </a:lnTo>
                  <a:lnTo>
                    <a:pt x="13111544" y="265938"/>
                  </a:lnTo>
                  <a:lnTo>
                    <a:pt x="13119202" y="267487"/>
                  </a:lnTo>
                  <a:lnTo>
                    <a:pt x="13126847" y="265938"/>
                  </a:lnTo>
                  <a:lnTo>
                    <a:pt x="13133096" y="261721"/>
                  </a:lnTo>
                  <a:lnTo>
                    <a:pt x="13137299" y="255485"/>
                  </a:lnTo>
                  <a:lnTo>
                    <a:pt x="13138849" y="247827"/>
                  </a:lnTo>
                  <a:close/>
                </a:path>
                <a:path w="14841219" h="10718800" extrusionOk="0">
                  <a:moveTo>
                    <a:pt x="13138849" y="147739"/>
                  </a:moveTo>
                  <a:lnTo>
                    <a:pt x="13137299" y="140093"/>
                  </a:lnTo>
                  <a:lnTo>
                    <a:pt x="13133096" y="133845"/>
                  </a:lnTo>
                  <a:lnTo>
                    <a:pt x="13126847" y="129641"/>
                  </a:lnTo>
                  <a:lnTo>
                    <a:pt x="13119202" y="128092"/>
                  </a:lnTo>
                  <a:lnTo>
                    <a:pt x="13111544" y="129641"/>
                  </a:lnTo>
                  <a:lnTo>
                    <a:pt x="13105308" y="133845"/>
                  </a:lnTo>
                  <a:lnTo>
                    <a:pt x="13101092" y="140093"/>
                  </a:lnTo>
                  <a:lnTo>
                    <a:pt x="13099542" y="147739"/>
                  </a:lnTo>
                  <a:lnTo>
                    <a:pt x="13101092" y="155397"/>
                  </a:lnTo>
                  <a:lnTo>
                    <a:pt x="13105308" y="161632"/>
                  </a:lnTo>
                  <a:lnTo>
                    <a:pt x="13111544" y="165849"/>
                  </a:lnTo>
                  <a:lnTo>
                    <a:pt x="13119202" y="167398"/>
                  </a:lnTo>
                  <a:lnTo>
                    <a:pt x="13126847" y="165849"/>
                  </a:lnTo>
                  <a:lnTo>
                    <a:pt x="13133096" y="161632"/>
                  </a:lnTo>
                  <a:lnTo>
                    <a:pt x="13137299" y="155397"/>
                  </a:lnTo>
                  <a:lnTo>
                    <a:pt x="13138849" y="147739"/>
                  </a:lnTo>
                  <a:close/>
                </a:path>
                <a:path w="14841219" h="10718800" extrusionOk="0">
                  <a:moveTo>
                    <a:pt x="13138849" y="47650"/>
                  </a:moveTo>
                  <a:lnTo>
                    <a:pt x="13137299" y="40005"/>
                  </a:lnTo>
                  <a:lnTo>
                    <a:pt x="13133096" y="33756"/>
                  </a:lnTo>
                  <a:lnTo>
                    <a:pt x="13126847" y="29552"/>
                  </a:lnTo>
                  <a:lnTo>
                    <a:pt x="13119202" y="28003"/>
                  </a:lnTo>
                  <a:lnTo>
                    <a:pt x="13111544" y="29552"/>
                  </a:lnTo>
                  <a:lnTo>
                    <a:pt x="13105308" y="33756"/>
                  </a:lnTo>
                  <a:lnTo>
                    <a:pt x="13101092" y="40005"/>
                  </a:lnTo>
                  <a:lnTo>
                    <a:pt x="13099542" y="47650"/>
                  </a:lnTo>
                  <a:lnTo>
                    <a:pt x="13101092" y="55295"/>
                  </a:lnTo>
                  <a:lnTo>
                    <a:pt x="13105308" y="61544"/>
                  </a:lnTo>
                  <a:lnTo>
                    <a:pt x="13111544" y="65747"/>
                  </a:lnTo>
                  <a:lnTo>
                    <a:pt x="13119202" y="67297"/>
                  </a:lnTo>
                  <a:lnTo>
                    <a:pt x="13126847" y="65747"/>
                  </a:lnTo>
                  <a:lnTo>
                    <a:pt x="13133096" y="61544"/>
                  </a:lnTo>
                  <a:lnTo>
                    <a:pt x="13137299" y="55295"/>
                  </a:lnTo>
                  <a:lnTo>
                    <a:pt x="13138849" y="47650"/>
                  </a:lnTo>
                  <a:close/>
                </a:path>
                <a:path w="14841219" h="10718800" extrusionOk="0">
                  <a:moveTo>
                    <a:pt x="13211416" y="0"/>
                  </a:moveTo>
                  <a:lnTo>
                    <a:pt x="13174967" y="0"/>
                  </a:lnTo>
                  <a:lnTo>
                    <a:pt x="13175082" y="584"/>
                  </a:lnTo>
                  <a:lnTo>
                    <a:pt x="13179298" y="6832"/>
                  </a:lnTo>
                  <a:lnTo>
                    <a:pt x="13185547" y="11049"/>
                  </a:lnTo>
                  <a:lnTo>
                    <a:pt x="13193179" y="12585"/>
                  </a:lnTo>
                  <a:lnTo>
                    <a:pt x="13200837" y="11049"/>
                  </a:lnTo>
                  <a:lnTo>
                    <a:pt x="13207086" y="6832"/>
                  </a:lnTo>
                  <a:lnTo>
                    <a:pt x="13211289" y="584"/>
                  </a:lnTo>
                  <a:lnTo>
                    <a:pt x="13211416" y="0"/>
                  </a:lnTo>
                  <a:close/>
                </a:path>
                <a:path w="14841219" h="10718800" extrusionOk="0">
                  <a:moveTo>
                    <a:pt x="13212839" y="2295144"/>
                  </a:moveTo>
                  <a:lnTo>
                    <a:pt x="13211289" y="2287498"/>
                  </a:lnTo>
                  <a:lnTo>
                    <a:pt x="13207073" y="2281250"/>
                  </a:lnTo>
                  <a:lnTo>
                    <a:pt x="13200837" y="2277046"/>
                  </a:lnTo>
                  <a:lnTo>
                    <a:pt x="13193179" y="2275497"/>
                  </a:lnTo>
                  <a:lnTo>
                    <a:pt x="13185534" y="2277046"/>
                  </a:lnTo>
                  <a:lnTo>
                    <a:pt x="13179285" y="2281250"/>
                  </a:lnTo>
                  <a:lnTo>
                    <a:pt x="13175082" y="2287498"/>
                  </a:lnTo>
                  <a:lnTo>
                    <a:pt x="13173532" y="2295144"/>
                  </a:lnTo>
                  <a:lnTo>
                    <a:pt x="13175082" y="2302802"/>
                  </a:lnTo>
                  <a:lnTo>
                    <a:pt x="13179285" y="2309037"/>
                  </a:lnTo>
                  <a:lnTo>
                    <a:pt x="13185534" y="2313254"/>
                  </a:lnTo>
                  <a:lnTo>
                    <a:pt x="13193179" y="2314803"/>
                  </a:lnTo>
                  <a:lnTo>
                    <a:pt x="13200837" y="2313254"/>
                  </a:lnTo>
                  <a:lnTo>
                    <a:pt x="13207073" y="2309037"/>
                  </a:lnTo>
                  <a:lnTo>
                    <a:pt x="13211289" y="2302802"/>
                  </a:lnTo>
                  <a:lnTo>
                    <a:pt x="13212839" y="2295144"/>
                  </a:lnTo>
                  <a:close/>
                </a:path>
                <a:path w="14841219" h="10718800" extrusionOk="0">
                  <a:moveTo>
                    <a:pt x="13212839" y="2195042"/>
                  </a:moveTo>
                  <a:lnTo>
                    <a:pt x="13211289" y="2187410"/>
                  </a:lnTo>
                  <a:lnTo>
                    <a:pt x="13207073" y="2181161"/>
                  </a:lnTo>
                  <a:lnTo>
                    <a:pt x="13200837" y="2176957"/>
                  </a:lnTo>
                  <a:lnTo>
                    <a:pt x="13193179" y="2175408"/>
                  </a:lnTo>
                  <a:lnTo>
                    <a:pt x="13185534" y="2176957"/>
                  </a:lnTo>
                  <a:lnTo>
                    <a:pt x="13179285" y="2181161"/>
                  </a:lnTo>
                  <a:lnTo>
                    <a:pt x="13175082" y="2187410"/>
                  </a:lnTo>
                  <a:lnTo>
                    <a:pt x="13173532" y="2195042"/>
                  </a:lnTo>
                  <a:lnTo>
                    <a:pt x="13175082" y="2202700"/>
                  </a:lnTo>
                  <a:lnTo>
                    <a:pt x="13179285" y="2208936"/>
                  </a:lnTo>
                  <a:lnTo>
                    <a:pt x="13185534" y="2213152"/>
                  </a:lnTo>
                  <a:lnTo>
                    <a:pt x="13193179" y="2214689"/>
                  </a:lnTo>
                  <a:lnTo>
                    <a:pt x="13200837" y="2213152"/>
                  </a:lnTo>
                  <a:lnTo>
                    <a:pt x="13207073" y="2208936"/>
                  </a:lnTo>
                  <a:lnTo>
                    <a:pt x="13211289" y="2202700"/>
                  </a:lnTo>
                  <a:lnTo>
                    <a:pt x="13212839" y="2195042"/>
                  </a:lnTo>
                  <a:close/>
                </a:path>
                <a:path w="14841219" h="10718800" extrusionOk="0">
                  <a:moveTo>
                    <a:pt x="13212839" y="2094953"/>
                  </a:moveTo>
                  <a:lnTo>
                    <a:pt x="13211289" y="2087308"/>
                  </a:lnTo>
                  <a:lnTo>
                    <a:pt x="13207086" y="2081060"/>
                  </a:lnTo>
                  <a:lnTo>
                    <a:pt x="13200837" y="2076856"/>
                  </a:lnTo>
                  <a:lnTo>
                    <a:pt x="13193179" y="2075319"/>
                  </a:lnTo>
                  <a:lnTo>
                    <a:pt x="13185534" y="2076856"/>
                  </a:lnTo>
                  <a:lnTo>
                    <a:pt x="13179298" y="2081060"/>
                  </a:lnTo>
                  <a:lnTo>
                    <a:pt x="13175082" y="2087308"/>
                  </a:lnTo>
                  <a:lnTo>
                    <a:pt x="13173545" y="2094953"/>
                  </a:lnTo>
                  <a:lnTo>
                    <a:pt x="13175082" y="2102599"/>
                  </a:lnTo>
                  <a:lnTo>
                    <a:pt x="13179298" y="2108835"/>
                  </a:lnTo>
                  <a:lnTo>
                    <a:pt x="13185534" y="2113051"/>
                  </a:lnTo>
                  <a:lnTo>
                    <a:pt x="13193179" y="2114588"/>
                  </a:lnTo>
                  <a:lnTo>
                    <a:pt x="13200837" y="2113051"/>
                  </a:lnTo>
                  <a:lnTo>
                    <a:pt x="13207086" y="2108835"/>
                  </a:lnTo>
                  <a:lnTo>
                    <a:pt x="13211289" y="2102599"/>
                  </a:lnTo>
                  <a:lnTo>
                    <a:pt x="13212839" y="2094953"/>
                  </a:lnTo>
                  <a:close/>
                </a:path>
                <a:path w="14841219" h="10718800" extrusionOk="0">
                  <a:moveTo>
                    <a:pt x="13212839" y="1994865"/>
                  </a:moveTo>
                  <a:lnTo>
                    <a:pt x="13211289" y="1987207"/>
                  </a:lnTo>
                  <a:lnTo>
                    <a:pt x="13207086" y="1980971"/>
                  </a:lnTo>
                  <a:lnTo>
                    <a:pt x="13200837" y="1976755"/>
                  </a:lnTo>
                  <a:lnTo>
                    <a:pt x="13193179" y="1975218"/>
                  </a:lnTo>
                  <a:lnTo>
                    <a:pt x="13185534" y="1976755"/>
                  </a:lnTo>
                  <a:lnTo>
                    <a:pt x="13179298" y="1980971"/>
                  </a:lnTo>
                  <a:lnTo>
                    <a:pt x="13175082" y="1987207"/>
                  </a:lnTo>
                  <a:lnTo>
                    <a:pt x="13173545" y="1994865"/>
                  </a:lnTo>
                  <a:lnTo>
                    <a:pt x="13175082" y="2002510"/>
                  </a:lnTo>
                  <a:lnTo>
                    <a:pt x="13179298" y="2008759"/>
                  </a:lnTo>
                  <a:lnTo>
                    <a:pt x="13185534" y="2012962"/>
                  </a:lnTo>
                  <a:lnTo>
                    <a:pt x="13193179" y="2014512"/>
                  </a:lnTo>
                  <a:lnTo>
                    <a:pt x="13200837" y="2012962"/>
                  </a:lnTo>
                  <a:lnTo>
                    <a:pt x="13207086" y="2008759"/>
                  </a:lnTo>
                  <a:lnTo>
                    <a:pt x="13211289" y="2002510"/>
                  </a:lnTo>
                  <a:lnTo>
                    <a:pt x="13212839" y="1994865"/>
                  </a:lnTo>
                  <a:close/>
                </a:path>
                <a:path w="14841219" h="10718800" extrusionOk="0">
                  <a:moveTo>
                    <a:pt x="13212839" y="1894776"/>
                  </a:moveTo>
                  <a:lnTo>
                    <a:pt x="13211289" y="1887118"/>
                  </a:lnTo>
                  <a:lnTo>
                    <a:pt x="13207086" y="1880870"/>
                  </a:lnTo>
                  <a:lnTo>
                    <a:pt x="13200837" y="1876666"/>
                  </a:lnTo>
                  <a:lnTo>
                    <a:pt x="13193179" y="1875116"/>
                  </a:lnTo>
                  <a:lnTo>
                    <a:pt x="13185547" y="1876666"/>
                  </a:lnTo>
                  <a:lnTo>
                    <a:pt x="13179298" y="1880870"/>
                  </a:lnTo>
                  <a:lnTo>
                    <a:pt x="13175082" y="1887118"/>
                  </a:lnTo>
                  <a:lnTo>
                    <a:pt x="13173545" y="1894776"/>
                  </a:lnTo>
                  <a:lnTo>
                    <a:pt x="13175082" y="1902421"/>
                  </a:lnTo>
                  <a:lnTo>
                    <a:pt x="13179298" y="1908657"/>
                  </a:lnTo>
                  <a:lnTo>
                    <a:pt x="13185547" y="1912874"/>
                  </a:lnTo>
                  <a:lnTo>
                    <a:pt x="13193179" y="1914410"/>
                  </a:lnTo>
                  <a:lnTo>
                    <a:pt x="13200837" y="1912874"/>
                  </a:lnTo>
                  <a:lnTo>
                    <a:pt x="13207086" y="1908657"/>
                  </a:lnTo>
                  <a:lnTo>
                    <a:pt x="13211289" y="1902421"/>
                  </a:lnTo>
                  <a:lnTo>
                    <a:pt x="13212839" y="1894776"/>
                  </a:lnTo>
                  <a:close/>
                </a:path>
                <a:path w="14841219" h="10718800" extrusionOk="0">
                  <a:moveTo>
                    <a:pt x="13212839" y="1794675"/>
                  </a:moveTo>
                  <a:lnTo>
                    <a:pt x="13211289" y="1787029"/>
                  </a:lnTo>
                  <a:lnTo>
                    <a:pt x="13207086" y="1780781"/>
                  </a:lnTo>
                  <a:lnTo>
                    <a:pt x="13200837" y="1776564"/>
                  </a:lnTo>
                  <a:lnTo>
                    <a:pt x="13193179" y="1775028"/>
                  </a:lnTo>
                  <a:lnTo>
                    <a:pt x="13185547" y="1776564"/>
                  </a:lnTo>
                  <a:lnTo>
                    <a:pt x="13179298" y="1780781"/>
                  </a:lnTo>
                  <a:lnTo>
                    <a:pt x="13175082" y="1787029"/>
                  </a:lnTo>
                  <a:lnTo>
                    <a:pt x="13173545" y="1794675"/>
                  </a:lnTo>
                  <a:lnTo>
                    <a:pt x="13175082" y="1802320"/>
                  </a:lnTo>
                  <a:lnTo>
                    <a:pt x="13179298" y="1808568"/>
                  </a:lnTo>
                  <a:lnTo>
                    <a:pt x="13185547" y="1812772"/>
                  </a:lnTo>
                  <a:lnTo>
                    <a:pt x="13193179" y="1814322"/>
                  </a:lnTo>
                  <a:lnTo>
                    <a:pt x="13200837" y="1812772"/>
                  </a:lnTo>
                  <a:lnTo>
                    <a:pt x="13207086" y="1808568"/>
                  </a:lnTo>
                  <a:lnTo>
                    <a:pt x="13211289" y="1802320"/>
                  </a:lnTo>
                  <a:lnTo>
                    <a:pt x="13212839" y="1794675"/>
                  </a:lnTo>
                  <a:close/>
                </a:path>
                <a:path w="14841219" h="10718800" extrusionOk="0">
                  <a:moveTo>
                    <a:pt x="13212839" y="1694573"/>
                  </a:moveTo>
                  <a:lnTo>
                    <a:pt x="13211289" y="1686928"/>
                  </a:lnTo>
                  <a:lnTo>
                    <a:pt x="13207086" y="1680692"/>
                  </a:lnTo>
                  <a:lnTo>
                    <a:pt x="13200837" y="1676476"/>
                  </a:lnTo>
                  <a:lnTo>
                    <a:pt x="13193179" y="1674939"/>
                  </a:lnTo>
                  <a:lnTo>
                    <a:pt x="13185547" y="1676476"/>
                  </a:lnTo>
                  <a:lnTo>
                    <a:pt x="13179298" y="1680692"/>
                  </a:lnTo>
                  <a:lnTo>
                    <a:pt x="13175082" y="1686928"/>
                  </a:lnTo>
                  <a:lnTo>
                    <a:pt x="13173545" y="1694573"/>
                  </a:lnTo>
                  <a:lnTo>
                    <a:pt x="13175082" y="1702231"/>
                  </a:lnTo>
                  <a:lnTo>
                    <a:pt x="13179298" y="1708467"/>
                  </a:lnTo>
                  <a:lnTo>
                    <a:pt x="13185547" y="1712683"/>
                  </a:lnTo>
                  <a:lnTo>
                    <a:pt x="13193179" y="1714233"/>
                  </a:lnTo>
                  <a:lnTo>
                    <a:pt x="13200837" y="1712683"/>
                  </a:lnTo>
                  <a:lnTo>
                    <a:pt x="13207086" y="1708467"/>
                  </a:lnTo>
                  <a:lnTo>
                    <a:pt x="13211289" y="1702231"/>
                  </a:lnTo>
                  <a:lnTo>
                    <a:pt x="13212839" y="1694573"/>
                  </a:lnTo>
                  <a:close/>
                </a:path>
                <a:path w="14841219" h="10718800" extrusionOk="0">
                  <a:moveTo>
                    <a:pt x="13212839" y="1594485"/>
                  </a:moveTo>
                  <a:lnTo>
                    <a:pt x="13211289" y="1586826"/>
                  </a:lnTo>
                  <a:lnTo>
                    <a:pt x="13207086" y="1580591"/>
                  </a:lnTo>
                  <a:lnTo>
                    <a:pt x="13200837" y="1576374"/>
                  </a:lnTo>
                  <a:lnTo>
                    <a:pt x="13193179" y="1574838"/>
                  </a:lnTo>
                  <a:lnTo>
                    <a:pt x="13185547" y="1576374"/>
                  </a:lnTo>
                  <a:lnTo>
                    <a:pt x="13179298" y="1580591"/>
                  </a:lnTo>
                  <a:lnTo>
                    <a:pt x="13175082" y="1586826"/>
                  </a:lnTo>
                  <a:lnTo>
                    <a:pt x="13173545" y="1594485"/>
                  </a:lnTo>
                  <a:lnTo>
                    <a:pt x="13175082" y="1602130"/>
                  </a:lnTo>
                  <a:lnTo>
                    <a:pt x="13179298" y="1608378"/>
                  </a:lnTo>
                  <a:lnTo>
                    <a:pt x="13185547" y="1612595"/>
                  </a:lnTo>
                  <a:lnTo>
                    <a:pt x="13193179" y="1614131"/>
                  </a:lnTo>
                  <a:lnTo>
                    <a:pt x="13200837" y="1612595"/>
                  </a:lnTo>
                  <a:lnTo>
                    <a:pt x="13207086" y="1608378"/>
                  </a:lnTo>
                  <a:lnTo>
                    <a:pt x="13211289" y="1602130"/>
                  </a:lnTo>
                  <a:lnTo>
                    <a:pt x="13212839" y="1594485"/>
                  </a:lnTo>
                  <a:close/>
                </a:path>
                <a:path w="14841219" h="10718800" extrusionOk="0">
                  <a:moveTo>
                    <a:pt x="13212839" y="1494383"/>
                  </a:moveTo>
                  <a:lnTo>
                    <a:pt x="13211289" y="1486738"/>
                  </a:lnTo>
                  <a:lnTo>
                    <a:pt x="13207086" y="1480489"/>
                  </a:lnTo>
                  <a:lnTo>
                    <a:pt x="13200837" y="1476286"/>
                  </a:lnTo>
                  <a:lnTo>
                    <a:pt x="13193179" y="1474736"/>
                  </a:lnTo>
                  <a:lnTo>
                    <a:pt x="13185547" y="1476286"/>
                  </a:lnTo>
                  <a:lnTo>
                    <a:pt x="13179298" y="1480489"/>
                  </a:lnTo>
                  <a:lnTo>
                    <a:pt x="13175082" y="1486738"/>
                  </a:lnTo>
                  <a:lnTo>
                    <a:pt x="13173545" y="1494383"/>
                  </a:lnTo>
                  <a:lnTo>
                    <a:pt x="13175082" y="1502029"/>
                  </a:lnTo>
                  <a:lnTo>
                    <a:pt x="13179298" y="1508277"/>
                  </a:lnTo>
                  <a:lnTo>
                    <a:pt x="13185547" y="1512481"/>
                  </a:lnTo>
                  <a:lnTo>
                    <a:pt x="13193179" y="1514030"/>
                  </a:lnTo>
                  <a:lnTo>
                    <a:pt x="13200837" y="1512481"/>
                  </a:lnTo>
                  <a:lnTo>
                    <a:pt x="13207086" y="1508277"/>
                  </a:lnTo>
                  <a:lnTo>
                    <a:pt x="13211289" y="1502029"/>
                  </a:lnTo>
                  <a:lnTo>
                    <a:pt x="13212839" y="1494383"/>
                  </a:lnTo>
                  <a:close/>
                </a:path>
                <a:path w="14841219" h="10718800" extrusionOk="0">
                  <a:moveTo>
                    <a:pt x="13212839" y="693610"/>
                  </a:moveTo>
                  <a:lnTo>
                    <a:pt x="13211289" y="685965"/>
                  </a:lnTo>
                  <a:lnTo>
                    <a:pt x="13207073" y="679716"/>
                  </a:lnTo>
                  <a:lnTo>
                    <a:pt x="13200837" y="675513"/>
                  </a:lnTo>
                  <a:lnTo>
                    <a:pt x="13193179" y="673963"/>
                  </a:lnTo>
                  <a:lnTo>
                    <a:pt x="13185534" y="675513"/>
                  </a:lnTo>
                  <a:lnTo>
                    <a:pt x="13179285" y="679716"/>
                  </a:lnTo>
                  <a:lnTo>
                    <a:pt x="13175082" y="685965"/>
                  </a:lnTo>
                  <a:lnTo>
                    <a:pt x="13173532" y="693610"/>
                  </a:lnTo>
                  <a:lnTo>
                    <a:pt x="13175082" y="701255"/>
                  </a:lnTo>
                  <a:lnTo>
                    <a:pt x="13179285" y="707504"/>
                  </a:lnTo>
                  <a:lnTo>
                    <a:pt x="13185534" y="711708"/>
                  </a:lnTo>
                  <a:lnTo>
                    <a:pt x="13193179" y="713257"/>
                  </a:lnTo>
                  <a:lnTo>
                    <a:pt x="13200837" y="711708"/>
                  </a:lnTo>
                  <a:lnTo>
                    <a:pt x="13207073" y="707504"/>
                  </a:lnTo>
                  <a:lnTo>
                    <a:pt x="13211289" y="701255"/>
                  </a:lnTo>
                  <a:lnTo>
                    <a:pt x="13212839" y="693610"/>
                  </a:lnTo>
                  <a:close/>
                </a:path>
                <a:path w="14841219" h="10718800" extrusionOk="0">
                  <a:moveTo>
                    <a:pt x="13212839" y="593509"/>
                  </a:moveTo>
                  <a:lnTo>
                    <a:pt x="13211289" y="585863"/>
                  </a:lnTo>
                  <a:lnTo>
                    <a:pt x="13207073" y="579615"/>
                  </a:lnTo>
                  <a:lnTo>
                    <a:pt x="13200837" y="575411"/>
                  </a:lnTo>
                  <a:lnTo>
                    <a:pt x="13193179" y="573862"/>
                  </a:lnTo>
                  <a:lnTo>
                    <a:pt x="13185534" y="575411"/>
                  </a:lnTo>
                  <a:lnTo>
                    <a:pt x="13179285" y="579615"/>
                  </a:lnTo>
                  <a:lnTo>
                    <a:pt x="13175082" y="585863"/>
                  </a:lnTo>
                  <a:lnTo>
                    <a:pt x="13173532" y="593509"/>
                  </a:lnTo>
                  <a:lnTo>
                    <a:pt x="13175082" y="601154"/>
                  </a:lnTo>
                  <a:lnTo>
                    <a:pt x="13179285" y="607402"/>
                  </a:lnTo>
                  <a:lnTo>
                    <a:pt x="13185534" y="611619"/>
                  </a:lnTo>
                  <a:lnTo>
                    <a:pt x="13193179" y="613156"/>
                  </a:lnTo>
                  <a:lnTo>
                    <a:pt x="13200837" y="611619"/>
                  </a:lnTo>
                  <a:lnTo>
                    <a:pt x="13207073" y="607402"/>
                  </a:lnTo>
                  <a:lnTo>
                    <a:pt x="13211289" y="601154"/>
                  </a:lnTo>
                  <a:lnTo>
                    <a:pt x="13212839" y="593509"/>
                  </a:lnTo>
                  <a:close/>
                </a:path>
                <a:path w="14841219" h="10718800" extrusionOk="0">
                  <a:moveTo>
                    <a:pt x="13212839" y="493407"/>
                  </a:moveTo>
                  <a:lnTo>
                    <a:pt x="13211289" y="485762"/>
                  </a:lnTo>
                  <a:lnTo>
                    <a:pt x="13207086" y="479526"/>
                  </a:lnTo>
                  <a:lnTo>
                    <a:pt x="13200837" y="475322"/>
                  </a:lnTo>
                  <a:lnTo>
                    <a:pt x="13193179" y="473773"/>
                  </a:lnTo>
                  <a:lnTo>
                    <a:pt x="13185534" y="475322"/>
                  </a:lnTo>
                  <a:lnTo>
                    <a:pt x="13179298" y="479526"/>
                  </a:lnTo>
                  <a:lnTo>
                    <a:pt x="13175082" y="485762"/>
                  </a:lnTo>
                  <a:lnTo>
                    <a:pt x="13173545" y="493407"/>
                  </a:lnTo>
                  <a:lnTo>
                    <a:pt x="13175082" y="501065"/>
                  </a:lnTo>
                  <a:lnTo>
                    <a:pt x="13179298" y="507314"/>
                  </a:lnTo>
                  <a:lnTo>
                    <a:pt x="13185534" y="511517"/>
                  </a:lnTo>
                  <a:lnTo>
                    <a:pt x="13193179" y="513067"/>
                  </a:lnTo>
                  <a:lnTo>
                    <a:pt x="13200837" y="511517"/>
                  </a:lnTo>
                  <a:lnTo>
                    <a:pt x="13207086" y="507314"/>
                  </a:lnTo>
                  <a:lnTo>
                    <a:pt x="13211289" y="501065"/>
                  </a:lnTo>
                  <a:lnTo>
                    <a:pt x="13212839" y="493407"/>
                  </a:lnTo>
                  <a:close/>
                </a:path>
                <a:path w="14841219" h="10718800" extrusionOk="0">
                  <a:moveTo>
                    <a:pt x="13212839" y="393319"/>
                  </a:moveTo>
                  <a:lnTo>
                    <a:pt x="13211289" y="385673"/>
                  </a:lnTo>
                  <a:lnTo>
                    <a:pt x="13207086" y="379425"/>
                  </a:lnTo>
                  <a:lnTo>
                    <a:pt x="13200837" y="375208"/>
                  </a:lnTo>
                  <a:lnTo>
                    <a:pt x="13193179" y="373672"/>
                  </a:lnTo>
                  <a:lnTo>
                    <a:pt x="13185534" y="375208"/>
                  </a:lnTo>
                  <a:lnTo>
                    <a:pt x="13179298" y="379425"/>
                  </a:lnTo>
                  <a:lnTo>
                    <a:pt x="13175082" y="385673"/>
                  </a:lnTo>
                  <a:lnTo>
                    <a:pt x="13173545" y="393319"/>
                  </a:lnTo>
                  <a:lnTo>
                    <a:pt x="13175082" y="400977"/>
                  </a:lnTo>
                  <a:lnTo>
                    <a:pt x="13179298" y="407212"/>
                  </a:lnTo>
                  <a:lnTo>
                    <a:pt x="13185534" y="411429"/>
                  </a:lnTo>
                  <a:lnTo>
                    <a:pt x="13193179" y="412965"/>
                  </a:lnTo>
                  <a:lnTo>
                    <a:pt x="13200837" y="411429"/>
                  </a:lnTo>
                  <a:lnTo>
                    <a:pt x="13207086" y="407212"/>
                  </a:lnTo>
                  <a:lnTo>
                    <a:pt x="13211289" y="400977"/>
                  </a:lnTo>
                  <a:lnTo>
                    <a:pt x="13212839" y="393319"/>
                  </a:lnTo>
                  <a:close/>
                </a:path>
                <a:path w="14841219" h="10718800" extrusionOk="0">
                  <a:moveTo>
                    <a:pt x="13212839" y="293243"/>
                  </a:moveTo>
                  <a:lnTo>
                    <a:pt x="13211289" y="285584"/>
                  </a:lnTo>
                  <a:lnTo>
                    <a:pt x="13207086" y="279349"/>
                  </a:lnTo>
                  <a:lnTo>
                    <a:pt x="13200837" y="275132"/>
                  </a:lnTo>
                  <a:lnTo>
                    <a:pt x="13193179" y="273596"/>
                  </a:lnTo>
                  <a:lnTo>
                    <a:pt x="13185547" y="275132"/>
                  </a:lnTo>
                  <a:lnTo>
                    <a:pt x="13179298" y="279349"/>
                  </a:lnTo>
                  <a:lnTo>
                    <a:pt x="13175082" y="285584"/>
                  </a:lnTo>
                  <a:lnTo>
                    <a:pt x="13173545" y="293243"/>
                  </a:lnTo>
                  <a:lnTo>
                    <a:pt x="13175082" y="300888"/>
                  </a:lnTo>
                  <a:lnTo>
                    <a:pt x="13179298" y="307124"/>
                  </a:lnTo>
                  <a:lnTo>
                    <a:pt x="13185547" y="311340"/>
                  </a:lnTo>
                  <a:lnTo>
                    <a:pt x="13193179" y="312877"/>
                  </a:lnTo>
                  <a:lnTo>
                    <a:pt x="13200837" y="311340"/>
                  </a:lnTo>
                  <a:lnTo>
                    <a:pt x="13207086" y="307124"/>
                  </a:lnTo>
                  <a:lnTo>
                    <a:pt x="13211289" y="300888"/>
                  </a:lnTo>
                  <a:lnTo>
                    <a:pt x="13212839" y="293243"/>
                  </a:lnTo>
                  <a:close/>
                </a:path>
                <a:path w="14841219" h="10718800" extrusionOk="0">
                  <a:moveTo>
                    <a:pt x="13212839" y="193128"/>
                  </a:moveTo>
                  <a:lnTo>
                    <a:pt x="13211289" y="185483"/>
                  </a:lnTo>
                  <a:lnTo>
                    <a:pt x="13207086" y="179247"/>
                  </a:lnTo>
                  <a:lnTo>
                    <a:pt x="13200837" y="175031"/>
                  </a:lnTo>
                  <a:lnTo>
                    <a:pt x="13193179" y="173494"/>
                  </a:lnTo>
                  <a:lnTo>
                    <a:pt x="13185547" y="175031"/>
                  </a:lnTo>
                  <a:lnTo>
                    <a:pt x="13179298" y="179247"/>
                  </a:lnTo>
                  <a:lnTo>
                    <a:pt x="13175082" y="185483"/>
                  </a:lnTo>
                  <a:lnTo>
                    <a:pt x="13173545" y="193128"/>
                  </a:lnTo>
                  <a:lnTo>
                    <a:pt x="13175082" y="200787"/>
                  </a:lnTo>
                  <a:lnTo>
                    <a:pt x="13179298" y="207035"/>
                  </a:lnTo>
                  <a:lnTo>
                    <a:pt x="13185547" y="211239"/>
                  </a:lnTo>
                  <a:lnTo>
                    <a:pt x="13193179" y="212788"/>
                  </a:lnTo>
                  <a:lnTo>
                    <a:pt x="13200837" y="211239"/>
                  </a:lnTo>
                  <a:lnTo>
                    <a:pt x="13207086" y="207035"/>
                  </a:lnTo>
                  <a:lnTo>
                    <a:pt x="13211289" y="200787"/>
                  </a:lnTo>
                  <a:lnTo>
                    <a:pt x="13212839" y="193128"/>
                  </a:lnTo>
                  <a:close/>
                </a:path>
                <a:path w="14841219" h="10718800" extrusionOk="0">
                  <a:moveTo>
                    <a:pt x="13212839" y="93052"/>
                  </a:moveTo>
                  <a:lnTo>
                    <a:pt x="13211289" y="85394"/>
                  </a:lnTo>
                  <a:lnTo>
                    <a:pt x="13207086" y="79146"/>
                  </a:lnTo>
                  <a:lnTo>
                    <a:pt x="13200837" y="74930"/>
                  </a:lnTo>
                  <a:lnTo>
                    <a:pt x="13193179" y="73393"/>
                  </a:lnTo>
                  <a:lnTo>
                    <a:pt x="13185547" y="74930"/>
                  </a:lnTo>
                  <a:lnTo>
                    <a:pt x="13179298" y="79146"/>
                  </a:lnTo>
                  <a:lnTo>
                    <a:pt x="13175082" y="85394"/>
                  </a:lnTo>
                  <a:lnTo>
                    <a:pt x="13173545" y="93052"/>
                  </a:lnTo>
                  <a:lnTo>
                    <a:pt x="13175082" y="100685"/>
                  </a:lnTo>
                  <a:lnTo>
                    <a:pt x="13179298" y="106934"/>
                  </a:lnTo>
                  <a:lnTo>
                    <a:pt x="13185547" y="111137"/>
                  </a:lnTo>
                  <a:lnTo>
                    <a:pt x="13193179" y="112687"/>
                  </a:lnTo>
                  <a:lnTo>
                    <a:pt x="13200837" y="111137"/>
                  </a:lnTo>
                  <a:lnTo>
                    <a:pt x="13207086" y="106934"/>
                  </a:lnTo>
                  <a:lnTo>
                    <a:pt x="13211289" y="100685"/>
                  </a:lnTo>
                  <a:lnTo>
                    <a:pt x="13212839" y="93052"/>
                  </a:lnTo>
                  <a:close/>
                </a:path>
                <a:path w="14841219" h="10718800" extrusionOk="0">
                  <a:moveTo>
                    <a:pt x="13212852" y="2995828"/>
                  </a:moveTo>
                  <a:lnTo>
                    <a:pt x="13211302" y="2988183"/>
                  </a:lnTo>
                  <a:lnTo>
                    <a:pt x="13207086" y="2981934"/>
                  </a:lnTo>
                  <a:lnTo>
                    <a:pt x="13200837" y="2977718"/>
                  </a:lnTo>
                  <a:lnTo>
                    <a:pt x="13193192" y="2976181"/>
                  </a:lnTo>
                  <a:lnTo>
                    <a:pt x="13185547" y="2977718"/>
                  </a:lnTo>
                  <a:lnTo>
                    <a:pt x="13179298" y="2981934"/>
                  </a:lnTo>
                  <a:lnTo>
                    <a:pt x="13175094" y="2988183"/>
                  </a:lnTo>
                  <a:lnTo>
                    <a:pt x="13173545" y="2995828"/>
                  </a:lnTo>
                  <a:lnTo>
                    <a:pt x="13175094" y="3003473"/>
                  </a:lnTo>
                  <a:lnTo>
                    <a:pt x="13179298" y="3009709"/>
                  </a:lnTo>
                  <a:lnTo>
                    <a:pt x="13185547" y="3013926"/>
                  </a:lnTo>
                  <a:lnTo>
                    <a:pt x="13193192" y="3015462"/>
                  </a:lnTo>
                  <a:lnTo>
                    <a:pt x="13200837" y="3013926"/>
                  </a:lnTo>
                  <a:lnTo>
                    <a:pt x="13207086" y="3009709"/>
                  </a:lnTo>
                  <a:lnTo>
                    <a:pt x="13211302" y="3003473"/>
                  </a:lnTo>
                  <a:lnTo>
                    <a:pt x="13212852" y="2995828"/>
                  </a:lnTo>
                  <a:close/>
                </a:path>
                <a:path w="14841219" h="10718800" extrusionOk="0">
                  <a:moveTo>
                    <a:pt x="13212852" y="2895727"/>
                  </a:moveTo>
                  <a:lnTo>
                    <a:pt x="13211302" y="2888081"/>
                  </a:lnTo>
                  <a:lnTo>
                    <a:pt x="13207086" y="2881833"/>
                  </a:lnTo>
                  <a:lnTo>
                    <a:pt x="13200837" y="2877629"/>
                  </a:lnTo>
                  <a:lnTo>
                    <a:pt x="13193192" y="2876080"/>
                  </a:lnTo>
                  <a:lnTo>
                    <a:pt x="13185547" y="2877629"/>
                  </a:lnTo>
                  <a:lnTo>
                    <a:pt x="13179298" y="2881833"/>
                  </a:lnTo>
                  <a:lnTo>
                    <a:pt x="13175094" y="2888081"/>
                  </a:lnTo>
                  <a:lnTo>
                    <a:pt x="13173545" y="2895727"/>
                  </a:lnTo>
                  <a:lnTo>
                    <a:pt x="13175094" y="2903372"/>
                  </a:lnTo>
                  <a:lnTo>
                    <a:pt x="13179298" y="2909620"/>
                  </a:lnTo>
                  <a:lnTo>
                    <a:pt x="13185547" y="2913824"/>
                  </a:lnTo>
                  <a:lnTo>
                    <a:pt x="13193192" y="2915374"/>
                  </a:lnTo>
                  <a:lnTo>
                    <a:pt x="13200837" y="2913824"/>
                  </a:lnTo>
                  <a:lnTo>
                    <a:pt x="13207086" y="2909620"/>
                  </a:lnTo>
                  <a:lnTo>
                    <a:pt x="13211302" y="2903372"/>
                  </a:lnTo>
                  <a:lnTo>
                    <a:pt x="13212852" y="2895727"/>
                  </a:lnTo>
                  <a:close/>
                </a:path>
                <a:path w="14841219" h="10718800" extrusionOk="0">
                  <a:moveTo>
                    <a:pt x="13212852" y="2795638"/>
                  </a:moveTo>
                  <a:lnTo>
                    <a:pt x="13211302" y="2787993"/>
                  </a:lnTo>
                  <a:lnTo>
                    <a:pt x="13207086" y="2781744"/>
                  </a:lnTo>
                  <a:lnTo>
                    <a:pt x="13200837" y="2777528"/>
                  </a:lnTo>
                  <a:lnTo>
                    <a:pt x="13193192" y="2775991"/>
                  </a:lnTo>
                  <a:lnTo>
                    <a:pt x="13185547" y="2777528"/>
                  </a:lnTo>
                  <a:lnTo>
                    <a:pt x="13179298" y="2781744"/>
                  </a:lnTo>
                  <a:lnTo>
                    <a:pt x="13175094" y="2787993"/>
                  </a:lnTo>
                  <a:lnTo>
                    <a:pt x="13173545" y="2795638"/>
                  </a:lnTo>
                  <a:lnTo>
                    <a:pt x="13175094" y="2803283"/>
                  </a:lnTo>
                  <a:lnTo>
                    <a:pt x="13179298" y="2809532"/>
                  </a:lnTo>
                  <a:lnTo>
                    <a:pt x="13185547" y="2813735"/>
                  </a:lnTo>
                  <a:lnTo>
                    <a:pt x="13193192" y="2815272"/>
                  </a:lnTo>
                  <a:lnTo>
                    <a:pt x="13200837" y="2813735"/>
                  </a:lnTo>
                  <a:lnTo>
                    <a:pt x="13207086" y="2809532"/>
                  </a:lnTo>
                  <a:lnTo>
                    <a:pt x="13211302" y="2803283"/>
                  </a:lnTo>
                  <a:lnTo>
                    <a:pt x="13212852" y="2795638"/>
                  </a:lnTo>
                  <a:close/>
                </a:path>
                <a:path w="14841219" h="10718800" extrusionOk="0">
                  <a:moveTo>
                    <a:pt x="13212852" y="2695537"/>
                  </a:moveTo>
                  <a:lnTo>
                    <a:pt x="13211302" y="2687891"/>
                  </a:lnTo>
                  <a:lnTo>
                    <a:pt x="13207086" y="2681643"/>
                  </a:lnTo>
                  <a:lnTo>
                    <a:pt x="13200837" y="2677439"/>
                  </a:lnTo>
                  <a:lnTo>
                    <a:pt x="13193192" y="2675890"/>
                  </a:lnTo>
                  <a:lnTo>
                    <a:pt x="13185547" y="2677439"/>
                  </a:lnTo>
                  <a:lnTo>
                    <a:pt x="13179298" y="2681643"/>
                  </a:lnTo>
                  <a:lnTo>
                    <a:pt x="13175094" y="2687891"/>
                  </a:lnTo>
                  <a:lnTo>
                    <a:pt x="13173545" y="2695537"/>
                  </a:lnTo>
                  <a:lnTo>
                    <a:pt x="13175094" y="2703182"/>
                  </a:lnTo>
                  <a:lnTo>
                    <a:pt x="13179298" y="2709430"/>
                  </a:lnTo>
                  <a:lnTo>
                    <a:pt x="13185547" y="2713647"/>
                  </a:lnTo>
                  <a:lnTo>
                    <a:pt x="13193192" y="2715183"/>
                  </a:lnTo>
                  <a:lnTo>
                    <a:pt x="13200837" y="2713647"/>
                  </a:lnTo>
                  <a:lnTo>
                    <a:pt x="13207086" y="2709430"/>
                  </a:lnTo>
                  <a:lnTo>
                    <a:pt x="13211302" y="2703182"/>
                  </a:lnTo>
                  <a:lnTo>
                    <a:pt x="13212852" y="2695537"/>
                  </a:lnTo>
                  <a:close/>
                </a:path>
                <a:path w="14841219" h="10718800" extrusionOk="0">
                  <a:moveTo>
                    <a:pt x="13212852" y="2595448"/>
                  </a:moveTo>
                  <a:lnTo>
                    <a:pt x="13211302" y="2587802"/>
                  </a:lnTo>
                  <a:lnTo>
                    <a:pt x="13207086" y="2581554"/>
                  </a:lnTo>
                  <a:lnTo>
                    <a:pt x="13200837" y="2577338"/>
                  </a:lnTo>
                  <a:lnTo>
                    <a:pt x="13193192" y="2575788"/>
                  </a:lnTo>
                  <a:lnTo>
                    <a:pt x="13185547" y="2577338"/>
                  </a:lnTo>
                  <a:lnTo>
                    <a:pt x="13179298" y="2581554"/>
                  </a:lnTo>
                  <a:lnTo>
                    <a:pt x="13175094" y="2587802"/>
                  </a:lnTo>
                  <a:lnTo>
                    <a:pt x="13173545" y="2595448"/>
                  </a:lnTo>
                  <a:lnTo>
                    <a:pt x="13175094" y="2603093"/>
                  </a:lnTo>
                  <a:lnTo>
                    <a:pt x="13179298" y="2609329"/>
                  </a:lnTo>
                  <a:lnTo>
                    <a:pt x="13185547" y="2613545"/>
                  </a:lnTo>
                  <a:lnTo>
                    <a:pt x="13193192" y="2615082"/>
                  </a:lnTo>
                  <a:lnTo>
                    <a:pt x="13200837" y="2613545"/>
                  </a:lnTo>
                  <a:lnTo>
                    <a:pt x="13207086" y="2609329"/>
                  </a:lnTo>
                  <a:lnTo>
                    <a:pt x="13211302" y="2603093"/>
                  </a:lnTo>
                  <a:lnTo>
                    <a:pt x="13212852" y="2595448"/>
                  </a:lnTo>
                  <a:close/>
                </a:path>
                <a:path w="14841219" h="10718800" extrusionOk="0">
                  <a:moveTo>
                    <a:pt x="13212852" y="2495346"/>
                  </a:moveTo>
                  <a:lnTo>
                    <a:pt x="13211302" y="2487701"/>
                  </a:lnTo>
                  <a:lnTo>
                    <a:pt x="13207086" y="2481453"/>
                  </a:lnTo>
                  <a:lnTo>
                    <a:pt x="13200837" y="2477236"/>
                  </a:lnTo>
                  <a:lnTo>
                    <a:pt x="13193192" y="2475700"/>
                  </a:lnTo>
                  <a:lnTo>
                    <a:pt x="13185547" y="2477236"/>
                  </a:lnTo>
                  <a:lnTo>
                    <a:pt x="13179298" y="2481453"/>
                  </a:lnTo>
                  <a:lnTo>
                    <a:pt x="13175094" y="2487701"/>
                  </a:lnTo>
                  <a:lnTo>
                    <a:pt x="13173545" y="2495346"/>
                  </a:lnTo>
                  <a:lnTo>
                    <a:pt x="13175094" y="2502992"/>
                  </a:lnTo>
                  <a:lnTo>
                    <a:pt x="13179298" y="2509228"/>
                  </a:lnTo>
                  <a:lnTo>
                    <a:pt x="13185547" y="2513444"/>
                  </a:lnTo>
                  <a:lnTo>
                    <a:pt x="13193192" y="2514981"/>
                  </a:lnTo>
                  <a:lnTo>
                    <a:pt x="13200837" y="2513444"/>
                  </a:lnTo>
                  <a:lnTo>
                    <a:pt x="13207086" y="2509228"/>
                  </a:lnTo>
                  <a:lnTo>
                    <a:pt x="13211302" y="2502992"/>
                  </a:lnTo>
                  <a:lnTo>
                    <a:pt x="13212852" y="2495346"/>
                  </a:lnTo>
                  <a:close/>
                </a:path>
                <a:path w="14841219" h="10718800" extrusionOk="0">
                  <a:moveTo>
                    <a:pt x="13212852" y="2395245"/>
                  </a:moveTo>
                  <a:lnTo>
                    <a:pt x="13211302" y="2387600"/>
                  </a:lnTo>
                  <a:lnTo>
                    <a:pt x="13207086" y="2381351"/>
                  </a:lnTo>
                  <a:lnTo>
                    <a:pt x="13200837" y="2377135"/>
                  </a:lnTo>
                  <a:lnTo>
                    <a:pt x="13193192" y="2375585"/>
                  </a:lnTo>
                  <a:lnTo>
                    <a:pt x="13185547" y="2377135"/>
                  </a:lnTo>
                  <a:lnTo>
                    <a:pt x="13179298" y="2381351"/>
                  </a:lnTo>
                  <a:lnTo>
                    <a:pt x="13175094" y="2387600"/>
                  </a:lnTo>
                  <a:lnTo>
                    <a:pt x="13173545" y="2395245"/>
                  </a:lnTo>
                  <a:lnTo>
                    <a:pt x="13175094" y="2402890"/>
                  </a:lnTo>
                  <a:lnTo>
                    <a:pt x="13179298" y="2409139"/>
                  </a:lnTo>
                  <a:lnTo>
                    <a:pt x="13185547" y="2413343"/>
                  </a:lnTo>
                  <a:lnTo>
                    <a:pt x="13193192" y="2414892"/>
                  </a:lnTo>
                  <a:lnTo>
                    <a:pt x="13200837" y="2413343"/>
                  </a:lnTo>
                  <a:lnTo>
                    <a:pt x="13207086" y="2409139"/>
                  </a:lnTo>
                  <a:lnTo>
                    <a:pt x="13211302" y="2402890"/>
                  </a:lnTo>
                  <a:lnTo>
                    <a:pt x="13212852" y="2395245"/>
                  </a:lnTo>
                  <a:close/>
                </a:path>
                <a:path w="14841219" h="10718800" extrusionOk="0">
                  <a:moveTo>
                    <a:pt x="13212852" y="1394294"/>
                  </a:moveTo>
                  <a:lnTo>
                    <a:pt x="13211302" y="1386649"/>
                  </a:lnTo>
                  <a:lnTo>
                    <a:pt x="13207086" y="1380401"/>
                  </a:lnTo>
                  <a:lnTo>
                    <a:pt x="13200837" y="1376184"/>
                  </a:lnTo>
                  <a:lnTo>
                    <a:pt x="13193192" y="1374635"/>
                  </a:lnTo>
                  <a:lnTo>
                    <a:pt x="13185547" y="1376184"/>
                  </a:lnTo>
                  <a:lnTo>
                    <a:pt x="13179298" y="1380401"/>
                  </a:lnTo>
                  <a:lnTo>
                    <a:pt x="13175094" y="1386649"/>
                  </a:lnTo>
                  <a:lnTo>
                    <a:pt x="13173545" y="1394294"/>
                  </a:lnTo>
                  <a:lnTo>
                    <a:pt x="13175094" y="1401927"/>
                  </a:lnTo>
                  <a:lnTo>
                    <a:pt x="13179298" y="1408176"/>
                  </a:lnTo>
                  <a:lnTo>
                    <a:pt x="13185547" y="1412392"/>
                  </a:lnTo>
                  <a:lnTo>
                    <a:pt x="13193192" y="1413929"/>
                  </a:lnTo>
                  <a:lnTo>
                    <a:pt x="13200837" y="1412392"/>
                  </a:lnTo>
                  <a:lnTo>
                    <a:pt x="13207086" y="1408176"/>
                  </a:lnTo>
                  <a:lnTo>
                    <a:pt x="13211302" y="1401927"/>
                  </a:lnTo>
                  <a:lnTo>
                    <a:pt x="13212852" y="1394294"/>
                  </a:lnTo>
                  <a:close/>
                </a:path>
                <a:path w="14841219" h="10718800" extrusionOk="0">
                  <a:moveTo>
                    <a:pt x="13212852" y="1294193"/>
                  </a:moveTo>
                  <a:lnTo>
                    <a:pt x="13211302" y="1286548"/>
                  </a:lnTo>
                  <a:lnTo>
                    <a:pt x="13207086" y="1280299"/>
                  </a:lnTo>
                  <a:lnTo>
                    <a:pt x="13200837" y="1276083"/>
                  </a:lnTo>
                  <a:lnTo>
                    <a:pt x="13193192" y="1274546"/>
                  </a:lnTo>
                  <a:lnTo>
                    <a:pt x="13185547" y="1276083"/>
                  </a:lnTo>
                  <a:lnTo>
                    <a:pt x="13179298" y="1280299"/>
                  </a:lnTo>
                  <a:lnTo>
                    <a:pt x="13175094" y="1286548"/>
                  </a:lnTo>
                  <a:lnTo>
                    <a:pt x="13173545" y="1294193"/>
                  </a:lnTo>
                  <a:lnTo>
                    <a:pt x="13175094" y="1301838"/>
                  </a:lnTo>
                  <a:lnTo>
                    <a:pt x="13179298" y="1308087"/>
                  </a:lnTo>
                  <a:lnTo>
                    <a:pt x="13185547" y="1312291"/>
                  </a:lnTo>
                  <a:lnTo>
                    <a:pt x="13193192" y="1313840"/>
                  </a:lnTo>
                  <a:lnTo>
                    <a:pt x="13200837" y="1312291"/>
                  </a:lnTo>
                  <a:lnTo>
                    <a:pt x="13207086" y="1308087"/>
                  </a:lnTo>
                  <a:lnTo>
                    <a:pt x="13211302" y="1301838"/>
                  </a:lnTo>
                  <a:lnTo>
                    <a:pt x="13212852" y="1294193"/>
                  </a:lnTo>
                  <a:close/>
                </a:path>
                <a:path w="14841219" h="10718800" extrusionOk="0">
                  <a:moveTo>
                    <a:pt x="13212852" y="1194092"/>
                  </a:moveTo>
                  <a:lnTo>
                    <a:pt x="13211302" y="1186446"/>
                  </a:lnTo>
                  <a:lnTo>
                    <a:pt x="13207086" y="1180211"/>
                  </a:lnTo>
                  <a:lnTo>
                    <a:pt x="13200837" y="1175994"/>
                  </a:lnTo>
                  <a:lnTo>
                    <a:pt x="13193192" y="1174445"/>
                  </a:lnTo>
                  <a:lnTo>
                    <a:pt x="13185547" y="1175994"/>
                  </a:lnTo>
                  <a:lnTo>
                    <a:pt x="13179298" y="1180211"/>
                  </a:lnTo>
                  <a:lnTo>
                    <a:pt x="13175094" y="1186446"/>
                  </a:lnTo>
                  <a:lnTo>
                    <a:pt x="13173545" y="1194092"/>
                  </a:lnTo>
                  <a:lnTo>
                    <a:pt x="13175094" y="1201750"/>
                  </a:lnTo>
                  <a:lnTo>
                    <a:pt x="13179298" y="1207985"/>
                  </a:lnTo>
                  <a:lnTo>
                    <a:pt x="13185547" y="1212189"/>
                  </a:lnTo>
                  <a:lnTo>
                    <a:pt x="13193192" y="1213739"/>
                  </a:lnTo>
                  <a:lnTo>
                    <a:pt x="13200837" y="1212189"/>
                  </a:lnTo>
                  <a:lnTo>
                    <a:pt x="13207086" y="1207985"/>
                  </a:lnTo>
                  <a:lnTo>
                    <a:pt x="13211302" y="1201750"/>
                  </a:lnTo>
                  <a:lnTo>
                    <a:pt x="13212852" y="1194092"/>
                  </a:lnTo>
                  <a:close/>
                </a:path>
                <a:path w="14841219" h="10718800" extrusionOk="0">
                  <a:moveTo>
                    <a:pt x="13212852" y="1094003"/>
                  </a:moveTo>
                  <a:lnTo>
                    <a:pt x="13211302" y="1086358"/>
                  </a:lnTo>
                  <a:lnTo>
                    <a:pt x="13207086" y="1080109"/>
                  </a:lnTo>
                  <a:lnTo>
                    <a:pt x="13200837" y="1075893"/>
                  </a:lnTo>
                  <a:lnTo>
                    <a:pt x="13193192" y="1074356"/>
                  </a:lnTo>
                  <a:lnTo>
                    <a:pt x="13185547" y="1075893"/>
                  </a:lnTo>
                  <a:lnTo>
                    <a:pt x="13179298" y="1080109"/>
                  </a:lnTo>
                  <a:lnTo>
                    <a:pt x="13175094" y="1086358"/>
                  </a:lnTo>
                  <a:lnTo>
                    <a:pt x="13173545" y="1094003"/>
                  </a:lnTo>
                  <a:lnTo>
                    <a:pt x="13175094" y="1101648"/>
                  </a:lnTo>
                  <a:lnTo>
                    <a:pt x="13179298" y="1107884"/>
                  </a:lnTo>
                  <a:lnTo>
                    <a:pt x="13185547" y="1112100"/>
                  </a:lnTo>
                  <a:lnTo>
                    <a:pt x="13193192" y="1113637"/>
                  </a:lnTo>
                  <a:lnTo>
                    <a:pt x="13200837" y="1112100"/>
                  </a:lnTo>
                  <a:lnTo>
                    <a:pt x="13207086" y="1107884"/>
                  </a:lnTo>
                  <a:lnTo>
                    <a:pt x="13211302" y="1101648"/>
                  </a:lnTo>
                  <a:lnTo>
                    <a:pt x="13212852" y="1094003"/>
                  </a:lnTo>
                  <a:close/>
                </a:path>
                <a:path w="14841219" h="10718800" extrusionOk="0">
                  <a:moveTo>
                    <a:pt x="13212852" y="993902"/>
                  </a:moveTo>
                  <a:lnTo>
                    <a:pt x="13211302" y="986256"/>
                  </a:lnTo>
                  <a:lnTo>
                    <a:pt x="13207086" y="980008"/>
                  </a:lnTo>
                  <a:lnTo>
                    <a:pt x="13200837" y="975804"/>
                  </a:lnTo>
                  <a:lnTo>
                    <a:pt x="13193192" y="974255"/>
                  </a:lnTo>
                  <a:lnTo>
                    <a:pt x="13185547" y="975804"/>
                  </a:lnTo>
                  <a:lnTo>
                    <a:pt x="13179298" y="980008"/>
                  </a:lnTo>
                  <a:lnTo>
                    <a:pt x="13175094" y="986256"/>
                  </a:lnTo>
                  <a:lnTo>
                    <a:pt x="13173545" y="993902"/>
                  </a:lnTo>
                  <a:lnTo>
                    <a:pt x="13175094" y="1001547"/>
                  </a:lnTo>
                  <a:lnTo>
                    <a:pt x="13179298" y="1007795"/>
                  </a:lnTo>
                  <a:lnTo>
                    <a:pt x="13185547" y="1011999"/>
                  </a:lnTo>
                  <a:lnTo>
                    <a:pt x="13193192" y="1013536"/>
                  </a:lnTo>
                  <a:lnTo>
                    <a:pt x="13200837" y="1011999"/>
                  </a:lnTo>
                  <a:lnTo>
                    <a:pt x="13207086" y="1007795"/>
                  </a:lnTo>
                  <a:lnTo>
                    <a:pt x="13211302" y="1001547"/>
                  </a:lnTo>
                  <a:lnTo>
                    <a:pt x="13212852" y="993902"/>
                  </a:lnTo>
                  <a:close/>
                </a:path>
                <a:path w="14841219" h="10718800" extrusionOk="0">
                  <a:moveTo>
                    <a:pt x="13212852" y="893800"/>
                  </a:moveTo>
                  <a:lnTo>
                    <a:pt x="13211302" y="886155"/>
                  </a:lnTo>
                  <a:lnTo>
                    <a:pt x="13207086" y="879906"/>
                  </a:lnTo>
                  <a:lnTo>
                    <a:pt x="13200837" y="875703"/>
                  </a:lnTo>
                  <a:lnTo>
                    <a:pt x="13193192" y="874153"/>
                  </a:lnTo>
                  <a:lnTo>
                    <a:pt x="13185547" y="875703"/>
                  </a:lnTo>
                  <a:lnTo>
                    <a:pt x="13179298" y="879906"/>
                  </a:lnTo>
                  <a:lnTo>
                    <a:pt x="13175094" y="886155"/>
                  </a:lnTo>
                  <a:lnTo>
                    <a:pt x="13173545" y="893800"/>
                  </a:lnTo>
                  <a:lnTo>
                    <a:pt x="13175094" y="901446"/>
                  </a:lnTo>
                  <a:lnTo>
                    <a:pt x="13179298" y="907694"/>
                  </a:lnTo>
                  <a:lnTo>
                    <a:pt x="13185547" y="911910"/>
                  </a:lnTo>
                  <a:lnTo>
                    <a:pt x="13193192" y="913447"/>
                  </a:lnTo>
                  <a:lnTo>
                    <a:pt x="13200837" y="911910"/>
                  </a:lnTo>
                  <a:lnTo>
                    <a:pt x="13207086" y="907694"/>
                  </a:lnTo>
                  <a:lnTo>
                    <a:pt x="13211302" y="901446"/>
                  </a:lnTo>
                  <a:lnTo>
                    <a:pt x="13212852" y="893800"/>
                  </a:lnTo>
                  <a:close/>
                </a:path>
                <a:path w="14841219" h="10718800" extrusionOk="0">
                  <a:moveTo>
                    <a:pt x="13212852" y="793711"/>
                  </a:moveTo>
                  <a:lnTo>
                    <a:pt x="13211302" y="786066"/>
                  </a:lnTo>
                  <a:lnTo>
                    <a:pt x="13207086" y="779818"/>
                  </a:lnTo>
                  <a:lnTo>
                    <a:pt x="13200837" y="775601"/>
                  </a:lnTo>
                  <a:lnTo>
                    <a:pt x="13193192" y="774065"/>
                  </a:lnTo>
                  <a:lnTo>
                    <a:pt x="13185547" y="775601"/>
                  </a:lnTo>
                  <a:lnTo>
                    <a:pt x="13179298" y="779818"/>
                  </a:lnTo>
                  <a:lnTo>
                    <a:pt x="13175094" y="786066"/>
                  </a:lnTo>
                  <a:lnTo>
                    <a:pt x="13173545" y="793711"/>
                  </a:lnTo>
                  <a:lnTo>
                    <a:pt x="13175094" y="801357"/>
                  </a:lnTo>
                  <a:lnTo>
                    <a:pt x="13179298" y="807605"/>
                  </a:lnTo>
                  <a:lnTo>
                    <a:pt x="13185547" y="811809"/>
                  </a:lnTo>
                  <a:lnTo>
                    <a:pt x="13193192" y="813346"/>
                  </a:lnTo>
                  <a:lnTo>
                    <a:pt x="13200837" y="811809"/>
                  </a:lnTo>
                  <a:lnTo>
                    <a:pt x="13207086" y="807605"/>
                  </a:lnTo>
                  <a:lnTo>
                    <a:pt x="13211302" y="801357"/>
                  </a:lnTo>
                  <a:lnTo>
                    <a:pt x="13212852" y="793711"/>
                  </a:lnTo>
                  <a:close/>
                </a:path>
                <a:path w="14841219" h="10718800" extrusionOk="0">
                  <a:moveTo>
                    <a:pt x="13286842" y="2941116"/>
                  </a:moveTo>
                  <a:lnTo>
                    <a:pt x="13285292" y="2933471"/>
                  </a:lnTo>
                  <a:lnTo>
                    <a:pt x="13281089" y="2927223"/>
                  </a:lnTo>
                  <a:lnTo>
                    <a:pt x="13274840" y="2923019"/>
                  </a:lnTo>
                  <a:lnTo>
                    <a:pt x="13267195" y="2921470"/>
                  </a:lnTo>
                  <a:lnTo>
                    <a:pt x="13259549" y="2923019"/>
                  </a:lnTo>
                  <a:lnTo>
                    <a:pt x="13253301" y="2927223"/>
                  </a:lnTo>
                  <a:lnTo>
                    <a:pt x="13249085" y="2933471"/>
                  </a:lnTo>
                  <a:lnTo>
                    <a:pt x="13247548" y="2941116"/>
                  </a:lnTo>
                  <a:lnTo>
                    <a:pt x="13249085" y="2948762"/>
                  </a:lnTo>
                  <a:lnTo>
                    <a:pt x="13253301" y="2955010"/>
                  </a:lnTo>
                  <a:lnTo>
                    <a:pt x="13259549" y="2959214"/>
                  </a:lnTo>
                  <a:lnTo>
                    <a:pt x="13267195" y="2960751"/>
                  </a:lnTo>
                  <a:lnTo>
                    <a:pt x="13274840" y="2959214"/>
                  </a:lnTo>
                  <a:lnTo>
                    <a:pt x="13281089" y="2955010"/>
                  </a:lnTo>
                  <a:lnTo>
                    <a:pt x="13285292" y="2948762"/>
                  </a:lnTo>
                  <a:lnTo>
                    <a:pt x="13286842" y="2941116"/>
                  </a:lnTo>
                  <a:close/>
                </a:path>
                <a:path w="14841219" h="10718800" extrusionOk="0">
                  <a:moveTo>
                    <a:pt x="13286842" y="2841015"/>
                  </a:moveTo>
                  <a:lnTo>
                    <a:pt x="13285292" y="2833370"/>
                  </a:lnTo>
                  <a:lnTo>
                    <a:pt x="13281089" y="2827121"/>
                  </a:lnTo>
                  <a:lnTo>
                    <a:pt x="13274840" y="2822918"/>
                  </a:lnTo>
                  <a:lnTo>
                    <a:pt x="13267195" y="2821368"/>
                  </a:lnTo>
                  <a:lnTo>
                    <a:pt x="13259549" y="2822918"/>
                  </a:lnTo>
                  <a:lnTo>
                    <a:pt x="13253301" y="2827121"/>
                  </a:lnTo>
                  <a:lnTo>
                    <a:pt x="13249085" y="2833370"/>
                  </a:lnTo>
                  <a:lnTo>
                    <a:pt x="13247548" y="2841015"/>
                  </a:lnTo>
                  <a:lnTo>
                    <a:pt x="13249085" y="2848660"/>
                  </a:lnTo>
                  <a:lnTo>
                    <a:pt x="13253301" y="2854909"/>
                  </a:lnTo>
                  <a:lnTo>
                    <a:pt x="13259549" y="2859125"/>
                  </a:lnTo>
                  <a:lnTo>
                    <a:pt x="13267195" y="2860662"/>
                  </a:lnTo>
                  <a:lnTo>
                    <a:pt x="13274840" y="2859125"/>
                  </a:lnTo>
                  <a:lnTo>
                    <a:pt x="13281089" y="2854909"/>
                  </a:lnTo>
                  <a:lnTo>
                    <a:pt x="13285292" y="2848660"/>
                  </a:lnTo>
                  <a:lnTo>
                    <a:pt x="13286842" y="2841015"/>
                  </a:lnTo>
                  <a:close/>
                </a:path>
                <a:path w="14841219" h="10718800" extrusionOk="0">
                  <a:moveTo>
                    <a:pt x="13286842" y="2740926"/>
                  </a:moveTo>
                  <a:lnTo>
                    <a:pt x="13285292" y="2733281"/>
                  </a:lnTo>
                  <a:lnTo>
                    <a:pt x="13281089" y="2727033"/>
                  </a:lnTo>
                  <a:lnTo>
                    <a:pt x="13274840" y="2722816"/>
                  </a:lnTo>
                  <a:lnTo>
                    <a:pt x="13267195" y="2721267"/>
                  </a:lnTo>
                  <a:lnTo>
                    <a:pt x="13259549" y="2722816"/>
                  </a:lnTo>
                  <a:lnTo>
                    <a:pt x="13253301" y="2727033"/>
                  </a:lnTo>
                  <a:lnTo>
                    <a:pt x="13249085" y="2733281"/>
                  </a:lnTo>
                  <a:lnTo>
                    <a:pt x="13247548" y="2740926"/>
                  </a:lnTo>
                  <a:lnTo>
                    <a:pt x="13249085" y="2748572"/>
                  </a:lnTo>
                  <a:lnTo>
                    <a:pt x="13253301" y="2754820"/>
                  </a:lnTo>
                  <a:lnTo>
                    <a:pt x="13259549" y="2759024"/>
                  </a:lnTo>
                  <a:lnTo>
                    <a:pt x="13267195" y="2760573"/>
                  </a:lnTo>
                  <a:lnTo>
                    <a:pt x="13274840" y="2759024"/>
                  </a:lnTo>
                  <a:lnTo>
                    <a:pt x="13281089" y="2754820"/>
                  </a:lnTo>
                  <a:lnTo>
                    <a:pt x="13285292" y="2748572"/>
                  </a:lnTo>
                  <a:lnTo>
                    <a:pt x="13286842" y="2740926"/>
                  </a:lnTo>
                  <a:close/>
                </a:path>
                <a:path w="14841219" h="10718800" extrusionOk="0">
                  <a:moveTo>
                    <a:pt x="13286842" y="2640825"/>
                  </a:moveTo>
                  <a:lnTo>
                    <a:pt x="13285292" y="2633180"/>
                  </a:lnTo>
                  <a:lnTo>
                    <a:pt x="13281089" y="2626931"/>
                  </a:lnTo>
                  <a:lnTo>
                    <a:pt x="13274840" y="2622727"/>
                  </a:lnTo>
                  <a:lnTo>
                    <a:pt x="13267195" y="2621178"/>
                  </a:lnTo>
                  <a:lnTo>
                    <a:pt x="13259549" y="2622727"/>
                  </a:lnTo>
                  <a:lnTo>
                    <a:pt x="13253301" y="2626931"/>
                  </a:lnTo>
                  <a:lnTo>
                    <a:pt x="13249085" y="2633180"/>
                  </a:lnTo>
                  <a:lnTo>
                    <a:pt x="13247548" y="2640825"/>
                  </a:lnTo>
                  <a:lnTo>
                    <a:pt x="13249085" y="2648470"/>
                  </a:lnTo>
                  <a:lnTo>
                    <a:pt x="13253301" y="2654719"/>
                  </a:lnTo>
                  <a:lnTo>
                    <a:pt x="13259549" y="2658935"/>
                  </a:lnTo>
                  <a:lnTo>
                    <a:pt x="13267195" y="2660472"/>
                  </a:lnTo>
                  <a:lnTo>
                    <a:pt x="13274840" y="2658935"/>
                  </a:lnTo>
                  <a:lnTo>
                    <a:pt x="13281089" y="2654719"/>
                  </a:lnTo>
                  <a:lnTo>
                    <a:pt x="13285292" y="2648470"/>
                  </a:lnTo>
                  <a:lnTo>
                    <a:pt x="13286842" y="2640825"/>
                  </a:lnTo>
                  <a:close/>
                </a:path>
                <a:path w="14841219" h="10718800" extrusionOk="0">
                  <a:moveTo>
                    <a:pt x="13286842" y="2540736"/>
                  </a:moveTo>
                  <a:lnTo>
                    <a:pt x="13285292" y="2533078"/>
                  </a:lnTo>
                  <a:lnTo>
                    <a:pt x="13281089" y="2526842"/>
                  </a:lnTo>
                  <a:lnTo>
                    <a:pt x="13274840" y="2522626"/>
                  </a:lnTo>
                  <a:lnTo>
                    <a:pt x="13267195" y="2521077"/>
                  </a:lnTo>
                  <a:lnTo>
                    <a:pt x="13259549" y="2522626"/>
                  </a:lnTo>
                  <a:lnTo>
                    <a:pt x="13253301" y="2526842"/>
                  </a:lnTo>
                  <a:lnTo>
                    <a:pt x="13249085" y="2533078"/>
                  </a:lnTo>
                  <a:lnTo>
                    <a:pt x="13247548" y="2540736"/>
                  </a:lnTo>
                  <a:lnTo>
                    <a:pt x="13249085" y="2548382"/>
                  </a:lnTo>
                  <a:lnTo>
                    <a:pt x="13253301" y="2554617"/>
                  </a:lnTo>
                  <a:lnTo>
                    <a:pt x="13259549" y="2558834"/>
                  </a:lnTo>
                  <a:lnTo>
                    <a:pt x="13267195" y="2560370"/>
                  </a:lnTo>
                  <a:lnTo>
                    <a:pt x="13274840" y="2558834"/>
                  </a:lnTo>
                  <a:lnTo>
                    <a:pt x="13281089" y="2554617"/>
                  </a:lnTo>
                  <a:lnTo>
                    <a:pt x="13285292" y="2548382"/>
                  </a:lnTo>
                  <a:lnTo>
                    <a:pt x="13286842" y="2540736"/>
                  </a:lnTo>
                  <a:close/>
                </a:path>
                <a:path w="14841219" h="10718800" extrusionOk="0">
                  <a:moveTo>
                    <a:pt x="13286842" y="2440635"/>
                  </a:moveTo>
                  <a:lnTo>
                    <a:pt x="13285292" y="2432989"/>
                  </a:lnTo>
                  <a:lnTo>
                    <a:pt x="13281089" y="2426741"/>
                  </a:lnTo>
                  <a:lnTo>
                    <a:pt x="13274840" y="2422525"/>
                  </a:lnTo>
                  <a:lnTo>
                    <a:pt x="13267195" y="2420988"/>
                  </a:lnTo>
                  <a:lnTo>
                    <a:pt x="13259549" y="2422525"/>
                  </a:lnTo>
                  <a:lnTo>
                    <a:pt x="13253301" y="2426741"/>
                  </a:lnTo>
                  <a:lnTo>
                    <a:pt x="13249085" y="2432989"/>
                  </a:lnTo>
                  <a:lnTo>
                    <a:pt x="13247548" y="2440635"/>
                  </a:lnTo>
                  <a:lnTo>
                    <a:pt x="13249085" y="2448280"/>
                  </a:lnTo>
                  <a:lnTo>
                    <a:pt x="13253301" y="2454529"/>
                  </a:lnTo>
                  <a:lnTo>
                    <a:pt x="13259549" y="2458732"/>
                  </a:lnTo>
                  <a:lnTo>
                    <a:pt x="13267195" y="2460282"/>
                  </a:lnTo>
                  <a:lnTo>
                    <a:pt x="13274840" y="2458732"/>
                  </a:lnTo>
                  <a:lnTo>
                    <a:pt x="13281089" y="2454529"/>
                  </a:lnTo>
                  <a:lnTo>
                    <a:pt x="13285292" y="2448280"/>
                  </a:lnTo>
                  <a:lnTo>
                    <a:pt x="13286842" y="2440635"/>
                  </a:lnTo>
                  <a:close/>
                </a:path>
                <a:path w="14841219" h="10718800" extrusionOk="0">
                  <a:moveTo>
                    <a:pt x="13286842" y="2340533"/>
                  </a:moveTo>
                  <a:lnTo>
                    <a:pt x="13285292" y="2332888"/>
                  </a:lnTo>
                  <a:lnTo>
                    <a:pt x="13281089" y="2326652"/>
                  </a:lnTo>
                  <a:lnTo>
                    <a:pt x="13274840" y="2322436"/>
                  </a:lnTo>
                  <a:lnTo>
                    <a:pt x="13267195" y="2320887"/>
                  </a:lnTo>
                  <a:lnTo>
                    <a:pt x="13259549" y="2322436"/>
                  </a:lnTo>
                  <a:lnTo>
                    <a:pt x="13253301" y="2326652"/>
                  </a:lnTo>
                  <a:lnTo>
                    <a:pt x="13249085" y="2332888"/>
                  </a:lnTo>
                  <a:lnTo>
                    <a:pt x="13247548" y="2340533"/>
                  </a:lnTo>
                  <a:lnTo>
                    <a:pt x="13249085" y="2348192"/>
                  </a:lnTo>
                  <a:lnTo>
                    <a:pt x="13253301" y="2354440"/>
                  </a:lnTo>
                  <a:lnTo>
                    <a:pt x="13259549" y="2358644"/>
                  </a:lnTo>
                  <a:lnTo>
                    <a:pt x="13267195" y="2360193"/>
                  </a:lnTo>
                  <a:lnTo>
                    <a:pt x="13274840" y="2358644"/>
                  </a:lnTo>
                  <a:lnTo>
                    <a:pt x="13281089" y="2354440"/>
                  </a:lnTo>
                  <a:lnTo>
                    <a:pt x="13285292" y="2348192"/>
                  </a:lnTo>
                  <a:lnTo>
                    <a:pt x="13286842" y="2340533"/>
                  </a:lnTo>
                  <a:close/>
                </a:path>
                <a:path w="14841219" h="10718800" extrusionOk="0">
                  <a:moveTo>
                    <a:pt x="13286842" y="2240445"/>
                  </a:moveTo>
                  <a:lnTo>
                    <a:pt x="13285292" y="2232799"/>
                  </a:lnTo>
                  <a:lnTo>
                    <a:pt x="13281089" y="2226551"/>
                  </a:lnTo>
                  <a:lnTo>
                    <a:pt x="13274840" y="2222347"/>
                  </a:lnTo>
                  <a:lnTo>
                    <a:pt x="13267195" y="2220798"/>
                  </a:lnTo>
                  <a:lnTo>
                    <a:pt x="13259549" y="2222347"/>
                  </a:lnTo>
                  <a:lnTo>
                    <a:pt x="13253301" y="2226551"/>
                  </a:lnTo>
                  <a:lnTo>
                    <a:pt x="13249085" y="2232799"/>
                  </a:lnTo>
                  <a:lnTo>
                    <a:pt x="13247548" y="2240445"/>
                  </a:lnTo>
                  <a:lnTo>
                    <a:pt x="13249085" y="2248090"/>
                  </a:lnTo>
                  <a:lnTo>
                    <a:pt x="13253301" y="2254339"/>
                  </a:lnTo>
                  <a:lnTo>
                    <a:pt x="13259549" y="2258555"/>
                  </a:lnTo>
                  <a:lnTo>
                    <a:pt x="13267195" y="2260092"/>
                  </a:lnTo>
                  <a:lnTo>
                    <a:pt x="13274840" y="2258555"/>
                  </a:lnTo>
                  <a:lnTo>
                    <a:pt x="13281089" y="2254339"/>
                  </a:lnTo>
                  <a:lnTo>
                    <a:pt x="13285292" y="2248090"/>
                  </a:lnTo>
                  <a:lnTo>
                    <a:pt x="13286842" y="2240445"/>
                  </a:lnTo>
                  <a:close/>
                </a:path>
                <a:path w="14841219" h="10718800" extrusionOk="0">
                  <a:moveTo>
                    <a:pt x="13286842" y="2140343"/>
                  </a:moveTo>
                  <a:lnTo>
                    <a:pt x="13285292" y="2132698"/>
                  </a:lnTo>
                  <a:lnTo>
                    <a:pt x="13281089" y="2126462"/>
                  </a:lnTo>
                  <a:lnTo>
                    <a:pt x="13274840" y="2122246"/>
                  </a:lnTo>
                  <a:lnTo>
                    <a:pt x="13267195" y="2120709"/>
                  </a:lnTo>
                  <a:lnTo>
                    <a:pt x="13259549" y="2122246"/>
                  </a:lnTo>
                  <a:lnTo>
                    <a:pt x="13253301" y="2126462"/>
                  </a:lnTo>
                  <a:lnTo>
                    <a:pt x="13249085" y="2132698"/>
                  </a:lnTo>
                  <a:lnTo>
                    <a:pt x="13247548" y="2140343"/>
                  </a:lnTo>
                  <a:lnTo>
                    <a:pt x="13249085" y="2148001"/>
                  </a:lnTo>
                  <a:lnTo>
                    <a:pt x="13253301" y="2154237"/>
                  </a:lnTo>
                  <a:lnTo>
                    <a:pt x="13259549" y="2158454"/>
                  </a:lnTo>
                  <a:lnTo>
                    <a:pt x="13267195" y="2159990"/>
                  </a:lnTo>
                  <a:lnTo>
                    <a:pt x="13274840" y="2158454"/>
                  </a:lnTo>
                  <a:lnTo>
                    <a:pt x="13281089" y="2154237"/>
                  </a:lnTo>
                  <a:lnTo>
                    <a:pt x="13285292" y="2148001"/>
                  </a:lnTo>
                  <a:lnTo>
                    <a:pt x="13286842" y="2140343"/>
                  </a:lnTo>
                  <a:close/>
                </a:path>
                <a:path w="14841219" h="10718800" extrusionOk="0">
                  <a:moveTo>
                    <a:pt x="13286842" y="2040242"/>
                  </a:moveTo>
                  <a:lnTo>
                    <a:pt x="13285292" y="2032609"/>
                  </a:lnTo>
                  <a:lnTo>
                    <a:pt x="13281089" y="2026361"/>
                  </a:lnTo>
                  <a:lnTo>
                    <a:pt x="13274840" y="2022157"/>
                  </a:lnTo>
                  <a:lnTo>
                    <a:pt x="13267195" y="2020608"/>
                  </a:lnTo>
                  <a:lnTo>
                    <a:pt x="13259549" y="2022157"/>
                  </a:lnTo>
                  <a:lnTo>
                    <a:pt x="13253301" y="2026361"/>
                  </a:lnTo>
                  <a:lnTo>
                    <a:pt x="13249085" y="2032609"/>
                  </a:lnTo>
                  <a:lnTo>
                    <a:pt x="13247548" y="2040242"/>
                  </a:lnTo>
                  <a:lnTo>
                    <a:pt x="13249085" y="2047900"/>
                  </a:lnTo>
                  <a:lnTo>
                    <a:pt x="13253301" y="2054136"/>
                  </a:lnTo>
                  <a:lnTo>
                    <a:pt x="13259549" y="2058352"/>
                  </a:lnTo>
                  <a:lnTo>
                    <a:pt x="13267195" y="2059901"/>
                  </a:lnTo>
                  <a:lnTo>
                    <a:pt x="13274840" y="2058352"/>
                  </a:lnTo>
                  <a:lnTo>
                    <a:pt x="13281089" y="2054136"/>
                  </a:lnTo>
                  <a:lnTo>
                    <a:pt x="13285292" y="2047900"/>
                  </a:lnTo>
                  <a:lnTo>
                    <a:pt x="13286842" y="2040242"/>
                  </a:lnTo>
                  <a:close/>
                </a:path>
                <a:path w="14841219" h="10718800" extrusionOk="0">
                  <a:moveTo>
                    <a:pt x="13286842" y="1940153"/>
                  </a:moveTo>
                  <a:lnTo>
                    <a:pt x="13285292" y="1932508"/>
                  </a:lnTo>
                  <a:lnTo>
                    <a:pt x="13281089" y="1926259"/>
                  </a:lnTo>
                  <a:lnTo>
                    <a:pt x="13274840" y="1922056"/>
                  </a:lnTo>
                  <a:lnTo>
                    <a:pt x="13267195" y="1920506"/>
                  </a:lnTo>
                  <a:lnTo>
                    <a:pt x="13259549" y="1922056"/>
                  </a:lnTo>
                  <a:lnTo>
                    <a:pt x="13253301" y="1926259"/>
                  </a:lnTo>
                  <a:lnTo>
                    <a:pt x="13249085" y="1932508"/>
                  </a:lnTo>
                  <a:lnTo>
                    <a:pt x="13247548" y="1940153"/>
                  </a:lnTo>
                  <a:lnTo>
                    <a:pt x="13249085" y="1947799"/>
                  </a:lnTo>
                  <a:lnTo>
                    <a:pt x="13253301" y="1954047"/>
                  </a:lnTo>
                  <a:lnTo>
                    <a:pt x="13259549" y="1958263"/>
                  </a:lnTo>
                  <a:lnTo>
                    <a:pt x="13267195" y="1959800"/>
                  </a:lnTo>
                  <a:lnTo>
                    <a:pt x="13274840" y="1958263"/>
                  </a:lnTo>
                  <a:lnTo>
                    <a:pt x="13281089" y="1954047"/>
                  </a:lnTo>
                  <a:lnTo>
                    <a:pt x="13285292" y="1947799"/>
                  </a:lnTo>
                  <a:lnTo>
                    <a:pt x="13286842" y="1940153"/>
                  </a:lnTo>
                  <a:close/>
                </a:path>
                <a:path w="14841219" h="10718800" extrusionOk="0">
                  <a:moveTo>
                    <a:pt x="13286842" y="1840064"/>
                  </a:moveTo>
                  <a:lnTo>
                    <a:pt x="13285292" y="1832419"/>
                  </a:lnTo>
                  <a:lnTo>
                    <a:pt x="13281089" y="1826171"/>
                  </a:lnTo>
                  <a:lnTo>
                    <a:pt x="13274840" y="1821954"/>
                  </a:lnTo>
                  <a:lnTo>
                    <a:pt x="13267195" y="1820418"/>
                  </a:lnTo>
                  <a:lnTo>
                    <a:pt x="13259549" y="1821954"/>
                  </a:lnTo>
                  <a:lnTo>
                    <a:pt x="13253301" y="1826171"/>
                  </a:lnTo>
                  <a:lnTo>
                    <a:pt x="13249085" y="1832419"/>
                  </a:lnTo>
                  <a:lnTo>
                    <a:pt x="13247548" y="1840064"/>
                  </a:lnTo>
                  <a:lnTo>
                    <a:pt x="13249085" y="1847710"/>
                  </a:lnTo>
                  <a:lnTo>
                    <a:pt x="13253301" y="1853958"/>
                  </a:lnTo>
                  <a:lnTo>
                    <a:pt x="13259549" y="1858162"/>
                  </a:lnTo>
                  <a:lnTo>
                    <a:pt x="13267195" y="1859699"/>
                  </a:lnTo>
                  <a:lnTo>
                    <a:pt x="13274840" y="1858162"/>
                  </a:lnTo>
                  <a:lnTo>
                    <a:pt x="13281089" y="1853958"/>
                  </a:lnTo>
                  <a:lnTo>
                    <a:pt x="13285292" y="1847710"/>
                  </a:lnTo>
                  <a:lnTo>
                    <a:pt x="13286842" y="1840064"/>
                  </a:lnTo>
                  <a:close/>
                </a:path>
                <a:path w="14841219" h="10718800" extrusionOk="0">
                  <a:moveTo>
                    <a:pt x="13286842" y="1739963"/>
                  </a:moveTo>
                  <a:lnTo>
                    <a:pt x="13285292" y="1732318"/>
                  </a:lnTo>
                  <a:lnTo>
                    <a:pt x="13281089" y="1726069"/>
                  </a:lnTo>
                  <a:lnTo>
                    <a:pt x="13274840" y="1721853"/>
                  </a:lnTo>
                  <a:lnTo>
                    <a:pt x="13267195" y="1720316"/>
                  </a:lnTo>
                  <a:lnTo>
                    <a:pt x="13259549" y="1721853"/>
                  </a:lnTo>
                  <a:lnTo>
                    <a:pt x="13253301" y="1726069"/>
                  </a:lnTo>
                  <a:lnTo>
                    <a:pt x="13249085" y="1732318"/>
                  </a:lnTo>
                  <a:lnTo>
                    <a:pt x="13247548" y="1739963"/>
                  </a:lnTo>
                  <a:lnTo>
                    <a:pt x="13249085" y="1747608"/>
                  </a:lnTo>
                  <a:lnTo>
                    <a:pt x="13253301" y="1753844"/>
                  </a:lnTo>
                  <a:lnTo>
                    <a:pt x="13259549" y="1758061"/>
                  </a:lnTo>
                  <a:lnTo>
                    <a:pt x="13267195" y="1759610"/>
                  </a:lnTo>
                  <a:lnTo>
                    <a:pt x="13274840" y="1758061"/>
                  </a:lnTo>
                  <a:lnTo>
                    <a:pt x="13281089" y="1753844"/>
                  </a:lnTo>
                  <a:lnTo>
                    <a:pt x="13285292" y="1747608"/>
                  </a:lnTo>
                  <a:lnTo>
                    <a:pt x="13286842" y="1739963"/>
                  </a:lnTo>
                  <a:close/>
                </a:path>
                <a:path w="14841219" h="10718800" extrusionOk="0">
                  <a:moveTo>
                    <a:pt x="13286842" y="1639862"/>
                  </a:moveTo>
                  <a:lnTo>
                    <a:pt x="13285292" y="1632216"/>
                  </a:lnTo>
                  <a:lnTo>
                    <a:pt x="13281089" y="1625981"/>
                  </a:lnTo>
                  <a:lnTo>
                    <a:pt x="13274840" y="1621764"/>
                  </a:lnTo>
                  <a:lnTo>
                    <a:pt x="13267195" y="1620215"/>
                  </a:lnTo>
                  <a:lnTo>
                    <a:pt x="13259549" y="1621764"/>
                  </a:lnTo>
                  <a:lnTo>
                    <a:pt x="13253301" y="1625981"/>
                  </a:lnTo>
                  <a:lnTo>
                    <a:pt x="13249085" y="1632216"/>
                  </a:lnTo>
                  <a:lnTo>
                    <a:pt x="13247548" y="1639862"/>
                  </a:lnTo>
                  <a:lnTo>
                    <a:pt x="13249085" y="1647507"/>
                  </a:lnTo>
                  <a:lnTo>
                    <a:pt x="13253301" y="1653755"/>
                  </a:lnTo>
                  <a:lnTo>
                    <a:pt x="13259549" y="1657972"/>
                  </a:lnTo>
                  <a:lnTo>
                    <a:pt x="13267195" y="1659509"/>
                  </a:lnTo>
                  <a:lnTo>
                    <a:pt x="13274840" y="1657972"/>
                  </a:lnTo>
                  <a:lnTo>
                    <a:pt x="13281089" y="1653755"/>
                  </a:lnTo>
                  <a:lnTo>
                    <a:pt x="13285292" y="1647507"/>
                  </a:lnTo>
                  <a:lnTo>
                    <a:pt x="13286842" y="1639862"/>
                  </a:lnTo>
                  <a:close/>
                </a:path>
                <a:path w="14841219" h="10718800" extrusionOk="0">
                  <a:moveTo>
                    <a:pt x="13286842" y="1539760"/>
                  </a:moveTo>
                  <a:lnTo>
                    <a:pt x="13285292" y="1532115"/>
                  </a:lnTo>
                  <a:lnTo>
                    <a:pt x="13281089" y="1525879"/>
                  </a:lnTo>
                  <a:lnTo>
                    <a:pt x="13274840" y="1521663"/>
                  </a:lnTo>
                  <a:lnTo>
                    <a:pt x="13267195" y="1520113"/>
                  </a:lnTo>
                  <a:lnTo>
                    <a:pt x="13259549" y="1521663"/>
                  </a:lnTo>
                  <a:lnTo>
                    <a:pt x="13253301" y="1525879"/>
                  </a:lnTo>
                  <a:lnTo>
                    <a:pt x="13249085" y="1532115"/>
                  </a:lnTo>
                  <a:lnTo>
                    <a:pt x="13247548" y="1539760"/>
                  </a:lnTo>
                  <a:lnTo>
                    <a:pt x="13249085" y="1547418"/>
                  </a:lnTo>
                  <a:lnTo>
                    <a:pt x="13253301" y="1553667"/>
                  </a:lnTo>
                  <a:lnTo>
                    <a:pt x="13259549" y="1557870"/>
                  </a:lnTo>
                  <a:lnTo>
                    <a:pt x="13267195" y="1559420"/>
                  </a:lnTo>
                  <a:lnTo>
                    <a:pt x="13274840" y="1557870"/>
                  </a:lnTo>
                  <a:lnTo>
                    <a:pt x="13281089" y="1553667"/>
                  </a:lnTo>
                  <a:lnTo>
                    <a:pt x="13285292" y="1547418"/>
                  </a:lnTo>
                  <a:lnTo>
                    <a:pt x="13286842" y="1539760"/>
                  </a:lnTo>
                  <a:close/>
                </a:path>
                <a:path w="14841219" h="10718800" extrusionOk="0">
                  <a:moveTo>
                    <a:pt x="13286842" y="1439672"/>
                  </a:moveTo>
                  <a:lnTo>
                    <a:pt x="13285292" y="1432026"/>
                  </a:lnTo>
                  <a:lnTo>
                    <a:pt x="13281089" y="1425778"/>
                  </a:lnTo>
                  <a:lnTo>
                    <a:pt x="13274840" y="1421561"/>
                  </a:lnTo>
                  <a:lnTo>
                    <a:pt x="13267195" y="1420012"/>
                  </a:lnTo>
                  <a:lnTo>
                    <a:pt x="13259549" y="1421561"/>
                  </a:lnTo>
                  <a:lnTo>
                    <a:pt x="13253301" y="1425778"/>
                  </a:lnTo>
                  <a:lnTo>
                    <a:pt x="13249085" y="1432026"/>
                  </a:lnTo>
                  <a:lnTo>
                    <a:pt x="13247548" y="1439672"/>
                  </a:lnTo>
                  <a:lnTo>
                    <a:pt x="13249085" y="1447317"/>
                  </a:lnTo>
                  <a:lnTo>
                    <a:pt x="13253301" y="1453565"/>
                  </a:lnTo>
                  <a:lnTo>
                    <a:pt x="13259549" y="1457782"/>
                  </a:lnTo>
                  <a:lnTo>
                    <a:pt x="13267195" y="1459318"/>
                  </a:lnTo>
                  <a:lnTo>
                    <a:pt x="13274840" y="1457782"/>
                  </a:lnTo>
                  <a:lnTo>
                    <a:pt x="13281089" y="1453565"/>
                  </a:lnTo>
                  <a:lnTo>
                    <a:pt x="13285292" y="1447317"/>
                  </a:lnTo>
                  <a:lnTo>
                    <a:pt x="13286842" y="1439672"/>
                  </a:lnTo>
                  <a:close/>
                </a:path>
                <a:path w="14841219" h="10718800" extrusionOk="0">
                  <a:moveTo>
                    <a:pt x="13286842" y="1339570"/>
                  </a:moveTo>
                  <a:lnTo>
                    <a:pt x="13285292" y="1331925"/>
                  </a:lnTo>
                  <a:lnTo>
                    <a:pt x="13281089" y="1325689"/>
                  </a:lnTo>
                  <a:lnTo>
                    <a:pt x="13274840" y="1321473"/>
                  </a:lnTo>
                  <a:lnTo>
                    <a:pt x="13267195" y="1319936"/>
                  </a:lnTo>
                  <a:lnTo>
                    <a:pt x="13259549" y="1321473"/>
                  </a:lnTo>
                  <a:lnTo>
                    <a:pt x="13253301" y="1325689"/>
                  </a:lnTo>
                  <a:lnTo>
                    <a:pt x="13249085" y="1331925"/>
                  </a:lnTo>
                  <a:lnTo>
                    <a:pt x="13247548" y="1339570"/>
                  </a:lnTo>
                  <a:lnTo>
                    <a:pt x="13249085" y="1347228"/>
                  </a:lnTo>
                  <a:lnTo>
                    <a:pt x="13253301" y="1353477"/>
                  </a:lnTo>
                  <a:lnTo>
                    <a:pt x="13259549" y="1357680"/>
                  </a:lnTo>
                  <a:lnTo>
                    <a:pt x="13267195" y="1359230"/>
                  </a:lnTo>
                  <a:lnTo>
                    <a:pt x="13274840" y="1357680"/>
                  </a:lnTo>
                  <a:lnTo>
                    <a:pt x="13281089" y="1353477"/>
                  </a:lnTo>
                  <a:lnTo>
                    <a:pt x="13285292" y="1347228"/>
                  </a:lnTo>
                  <a:lnTo>
                    <a:pt x="13286842" y="1339570"/>
                  </a:lnTo>
                  <a:close/>
                </a:path>
                <a:path w="14841219" h="10718800" extrusionOk="0">
                  <a:moveTo>
                    <a:pt x="13286842" y="1239481"/>
                  </a:moveTo>
                  <a:lnTo>
                    <a:pt x="13285292" y="1231836"/>
                  </a:lnTo>
                  <a:lnTo>
                    <a:pt x="13281089" y="1225588"/>
                  </a:lnTo>
                  <a:lnTo>
                    <a:pt x="13274840" y="1221371"/>
                  </a:lnTo>
                  <a:lnTo>
                    <a:pt x="13267195" y="1219835"/>
                  </a:lnTo>
                  <a:lnTo>
                    <a:pt x="13259549" y="1221371"/>
                  </a:lnTo>
                  <a:lnTo>
                    <a:pt x="13253301" y="1225588"/>
                  </a:lnTo>
                  <a:lnTo>
                    <a:pt x="13249085" y="1231836"/>
                  </a:lnTo>
                  <a:lnTo>
                    <a:pt x="13247548" y="1239481"/>
                  </a:lnTo>
                  <a:lnTo>
                    <a:pt x="13249085" y="1247127"/>
                  </a:lnTo>
                  <a:lnTo>
                    <a:pt x="13253301" y="1253375"/>
                  </a:lnTo>
                  <a:lnTo>
                    <a:pt x="13259549" y="1257579"/>
                  </a:lnTo>
                  <a:lnTo>
                    <a:pt x="13267195" y="1259128"/>
                  </a:lnTo>
                  <a:lnTo>
                    <a:pt x="13274840" y="1257579"/>
                  </a:lnTo>
                  <a:lnTo>
                    <a:pt x="13281089" y="1253375"/>
                  </a:lnTo>
                  <a:lnTo>
                    <a:pt x="13285292" y="1247127"/>
                  </a:lnTo>
                  <a:lnTo>
                    <a:pt x="13286842" y="1239481"/>
                  </a:lnTo>
                  <a:close/>
                </a:path>
                <a:path w="14841219" h="10718800" extrusionOk="0">
                  <a:moveTo>
                    <a:pt x="13286842" y="1139393"/>
                  </a:moveTo>
                  <a:lnTo>
                    <a:pt x="13285292" y="1131735"/>
                  </a:lnTo>
                  <a:lnTo>
                    <a:pt x="13281089" y="1125499"/>
                  </a:lnTo>
                  <a:lnTo>
                    <a:pt x="13274840" y="1121283"/>
                  </a:lnTo>
                  <a:lnTo>
                    <a:pt x="13267195" y="1119733"/>
                  </a:lnTo>
                  <a:lnTo>
                    <a:pt x="13259549" y="1121283"/>
                  </a:lnTo>
                  <a:lnTo>
                    <a:pt x="13253301" y="1125499"/>
                  </a:lnTo>
                  <a:lnTo>
                    <a:pt x="13249085" y="1131735"/>
                  </a:lnTo>
                  <a:lnTo>
                    <a:pt x="13247548" y="1139393"/>
                  </a:lnTo>
                  <a:lnTo>
                    <a:pt x="13249085" y="1147038"/>
                  </a:lnTo>
                  <a:lnTo>
                    <a:pt x="13253301" y="1153274"/>
                  </a:lnTo>
                  <a:lnTo>
                    <a:pt x="13259549" y="1157478"/>
                  </a:lnTo>
                  <a:lnTo>
                    <a:pt x="13267195" y="1159027"/>
                  </a:lnTo>
                  <a:lnTo>
                    <a:pt x="13274840" y="1157478"/>
                  </a:lnTo>
                  <a:lnTo>
                    <a:pt x="13281089" y="1153274"/>
                  </a:lnTo>
                  <a:lnTo>
                    <a:pt x="13285292" y="1147038"/>
                  </a:lnTo>
                  <a:lnTo>
                    <a:pt x="13286842" y="1139393"/>
                  </a:lnTo>
                  <a:close/>
                </a:path>
                <a:path w="14841219" h="10718800" extrusionOk="0">
                  <a:moveTo>
                    <a:pt x="13286842" y="1039291"/>
                  </a:moveTo>
                  <a:lnTo>
                    <a:pt x="13285292" y="1031646"/>
                  </a:lnTo>
                  <a:lnTo>
                    <a:pt x="13281089" y="1025398"/>
                  </a:lnTo>
                  <a:lnTo>
                    <a:pt x="13274840" y="1021181"/>
                  </a:lnTo>
                  <a:lnTo>
                    <a:pt x="13267195" y="1019632"/>
                  </a:lnTo>
                  <a:lnTo>
                    <a:pt x="13259549" y="1021181"/>
                  </a:lnTo>
                  <a:lnTo>
                    <a:pt x="13253301" y="1025398"/>
                  </a:lnTo>
                  <a:lnTo>
                    <a:pt x="13249085" y="1031646"/>
                  </a:lnTo>
                  <a:lnTo>
                    <a:pt x="13247548" y="1039291"/>
                  </a:lnTo>
                  <a:lnTo>
                    <a:pt x="13249085" y="1046937"/>
                  </a:lnTo>
                  <a:lnTo>
                    <a:pt x="13253301" y="1053185"/>
                  </a:lnTo>
                  <a:lnTo>
                    <a:pt x="13259549" y="1057389"/>
                  </a:lnTo>
                  <a:lnTo>
                    <a:pt x="13267195" y="1058938"/>
                  </a:lnTo>
                  <a:lnTo>
                    <a:pt x="13274840" y="1057389"/>
                  </a:lnTo>
                  <a:lnTo>
                    <a:pt x="13281089" y="1053185"/>
                  </a:lnTo>
                  <a:lnTo>
                    <a:pt x="13285292" y="1046937"/>
                  </a:lnTo>
                  <a:lnTo>
                    <a:pt x="13286842" y="1039291"/>
                  </a:lnTo>
                  <a:close/>
                </a:path>
                <a:path w="14841219" h="10718800" extrusionOk="0">
                  <a:moveTo>
                    <a:pt x="13286842" y="939190"/>
                  </a:moveTo>
                  <a:lnTo>
                    <a:pt x="13285292" y="931545"/>
                  </a:lnTo>
                  <a:lnTo>
                    <a:pt x="13281089" y="925296"/>
                  </a:lnTo>
                  <a:lnTo>
                    <a:pt x="13274840" y="921092"/>
                  </a:lnTo>
                  <a:lnTo>
                    <a:pt x="13267195" y="919543"/>
                  </a:lnTo>
                  <a:lnTo>
                    <a:pt x="13259549" y="921092"/>
                  </a:lnTo>
                  <a:lnTo>
                    <a:pt x="13253301" y="925296"/>
                  </a:lnTo>
                  <a:lnTo>
                    <a:pt x="13249085" y="931545"/>
                  </a:lnTo>
                  <a:lnTo>
                    <a:pt x="13247548" y="939190"/>
                  </a:lnTo>
                  <a:lnTo>
                    <a:pt x="13249085" y="946835"/>
                  </a:lnTo>
                  <a:lnTo>
                    <a:pt x="13253301" y="953084"/>
                  </a:lnTo>
                  <a:lnTo>
                    <a:pt x="13259549" y="957287"/>
                  </a:lnTo>
                  <a:lnTo>
                    <a:pt x="13267195" y="958837"/>
                  </a:lnTo>
                  <a:lnTo>
                    <a:pt x="13274840" y="957287"/>
                  </a:lnTo>
                  <a:lnTo>
                    <a:pt x="13281089" y="953084"/>
                  </a:lnTo>
                  <a:lnTo>
                    <a:pt x="13285292" y="946835"/>
                  </a:lnTo>
                  <a:lnTo>
                    <a:pt x="13286842" y="939190"/>
                  </a:lnTo>
                  <a:close/>
                </a:path>
                <a:path w="14841219" h="10718800" extrusionOk="0">
                  <a:moveTo>
                    <a:pt x="13286842" y="839089"/>
                  </a:moveTo>
                  <a:lnTo>
                    <a:pt x="13285292" y="831443"/>
                  </a:lnTo>
                  <a:lnTo>
                    <a:pt x="13281089" y="825195"/>
                  </a:lnTo>
                  <a:lnTo>
                    <a:pt x="13274840" y="820991"/>
                  </a:lnTo>
                  <a:lnTo>
                    <a:pt x="13267195" y="819442"/>
                  </a:lnTo>
                  <a:lnTo>
                    <a:pt x="13259549" y="820991"/>
                  </a:lnTo>
                  <a:lnTo>
                    <a:pt x="13253301" y="825195"/>
                  </a:lnTo>
                  <a:lnTo>
                    <a:pt x="13249085" y="831443"/>
                  </a:lnTo>
                  <a:lnTo>
                    <a:pt x="13247548" y="839089"/>
                  </a:lnTo>
                  <a:lnTo>
                    <a:pt x="13249085" y="846747"/>
                  </a:lnTo>
                  <a:lnTo>
                    <a:pt x="13253301" y="852995"/>
                  </a:lnTo>
                  <a:lnTo>
                    <a:pt x="13259549" y="857199"/>
                  </a:lnTo>
                  <a:lnTo>
                    <a:pt x="13267195" y="858748"/>
                  </a:lnTo>
                  <a:lnTo>
                    <a:pt x="13274840" y="857199"/>
                  </a:lnTo>
                  <a:lnTo>
                    <a:pt x="13281089" y="852995"/>
                  </a:lnTo>
                  <a:lnTo>
                    <a:pt x="13285292" y="846747"/>
                  </a:lnTo>
                  <a:lnTo>
                    <a:pt x="13286842" y="839089"/>
                  </a:lnTo>
                  <a:close/>
                </a:path>
                <a:path w="14841219" h="10718800" extrusionOk="0">
                  <a:moveTo>
                    <a:pt x="13286842" y="739000"/>
                  </a:moveTo>
                  <a:lnTo>
                    <a:pt x="13285292" y="731354"/>
                  </a:lnTo>
                  <a:lnTo>
                    <a:pt x="13281089" y="725106"/>
                  </a:lnTo>
                  <a:lnTo>
                    <a:pt x="13274840" y="720902"/>
                  </a:lnTo>
                  <a:lnTo>
                    <a:pt x="13267195" y="719353"/>
                  </a:lnTo>
                  <a:lnTo>
                    <a:pt x="13259549" y="720902"/>
                  </a:lnTo>
                  <a:lnTo>
                    <a:pt x="13253301" y="725106"/>
                  </a:lnTo>
                  <a:lnTo>
                    <a:pt x="13249085" y="731354"/>
                  </a:lnTo>
                  <a:lnTo>
                    <a:pt x="13247548" y="739000"/>
                  </a:lnTo>
                  <a:lnTo>
                    <a:pt x="13249085" y="746658"/>
                  </a:lnTo>
                  <a:lnTo>
                    <a:pt x="13253301" y="752894"/>
                  </a:lnTo>
                  <a:lnTo>
                    <a:pt x="13259549" y="757110"/>
                  </a:lnTo>
                  <a:lnTo>
                    <a:pt x="13267195" y="758647"/>
                  </a:lnTo>
                  <a:lnTo>
                    <a:pt x="13274840" y="757110"/>
                  </a:lnTo>
                  <a:lnTo>
                    <a:pt x="13281089" y="752894"/>
                  </a:lnTo>
                  <a:lnTo>
                    <a:pt x="13285292" y="746658"/>
                  </a:lnTo>
                  <a:lnTo>
                    <a:pt x="13286842" y="739000"/>
                  </a:lnTo>
                  <a:close/>
                </a:path>
                <a:path w="14841219" h="10718800" extrusionOk="0">
                  <a:moveTo>
                    <a:pt x="13286842" y="638911"/>
                  </a:moveTo>
                  <a:lnTo>
                    <a:pt x="13285292" y="631266"/>
                  </a:lnTo>
                  <a:lnTo>
                    <a:pt x="13281089" y="625017"/>
                  </a:lnTo>
                  <a:lnTo>
                    <a:pt x="13274840" y="620801"/>
                  </a:lnTo>
                  <a:lnTo>
                    <a:pt x="13267195" y="619264"/>
                  </a:lnTo>
                  <a:lnTo>
                    <a:pt x="13259549" y="620801"/>
                  </a:lnTo>
                  <a:lnTo>
                    <a:pt x="13253301" y="625017"/>
                  </a:lnTo>
                  <a:lnTo>
                    <a:pt x="13249085" y="631266"/>
                  </a:lnTo>
                  <a:lnTo>
                    <a:pt x="13247548" y="638911"/>
                  </a:lnTo>
                  <a:lnTo>
                    <a:pt x="13249085" y="646557"/>
                  </a:lnTo>
                  <a:lnTo>
                    <a:pt x="13253301" y="652805"/>
                  </a:lnTo>
                  <a:lnTo>
                    <a:pt x="13259549" y="657009"/>
                  </a:lnTo>
                  <a:lnTo>
                    <a:pt x="13267195" y="658558"/>
                  </a:lnTo>
                  <a:lnTo>
                    <a:pt x="13274840" y="657009"/>
                  </a:lnTo>
                  <a:lnTo>
                    <a:pt x="13281089" y="652805"/>
                  </a:lnTo>
                  <a:lnTo>
                    <a:pt x="13285292" y="646557"/>
                  </a:lnTo>
                  <a:lnTo>
                    <a:pt x="13286842" y="638911"/>
                  </a:lnTo>
                  <a:close/>
                </a:path>
                <a:path w="14841219" h="10718800" extrusionOk="0">
                  <a:moveTo>
                    <a:pt x="13286842" y="538810"/>
                  </a:moveTo>
                  <a:lnTo>
                    <a:pt x="13285292" y="531164"/>
                  </a:lnTo>
                  <a:lnTo>
                    <a:pt x="13281089" y="524916"/>
                  </a:lnTo>
                  <a:lnTo>
                    <a:pt x="13274840" y="520700"/>
                  </a:lnTo>
                  <a:lnTo>
                    <a:pt x="13267195" y="519163"/>
                  </a:lnTo>
                  <a:lnTo>
                    <a:pt x="13259549" y="520700"/>
                  </a:lnTo>
                  <a:lnTo>
                    <a:pt x="13253301" y="524916"/>
                  </a:lnTo>
                  <a:lnTo>
                    <a:pt x="13249085" y="531164"/>
                  </a:lnTo>
                  <a:lnTo>
                    <a:pt x="13247548" y="538810"/>
                  </a:lnTo>
                  <a:lnTo>
                    <a:pt x="13249085" y="546455"/>
                  </a:lnTo>
                  <a:lnTo>
                    <a:pt x="13253301" y="552691"/>
                  </a:lnTo>
                  <a:lnTo>
                    <a:pt x="13259549" y="556907"/>
                  </a:lnTo>
                  <a:lnTo>
                    <a:pt x="13267195" y="558444"/>
                  </a:lnTo>
                  <a:lnTo>
                    <a:pt x="13274840" y="556907"/>
                  </a:lnTo>
                  <a:lnTo>
                    <a:pt x="13281089" y="552691"/>
                  </a:lnTo>
                  <a:lnTo>
                    <a:pt x="13285292" y="546455"/>
                  </a:lnTo>
                  <a:lnTo>
                    <a:pt x="13286842" y="538810"/>
                  </a:lnTo>
                  <a:close/>
                </a:path>
                <a:path w="14841219" h="10718800" extrusionOk="0">
                  <a:moveTo>
                    <a:pt x="13286842" y="438708"/>
                  </a:moveTo>
                  <a:lnTo>
                    <a:pt x="13285292" y="431063"/>
                  </a:lnTo>
                  <a:lnTo>
                    <a:pt x="13281089" y="424815"/>
                  </a:lnTo>
                  <a:lnTo>
                    <a:pt x="13274840" y="420611"/>
                  </a:lnTo>
                  <a:lnTo>
                    <a:pt x="13267195" y="419061"/>
                  </a:lnTo>
                  <a:lnTo>
                    <a:pt x="13259549" y="420611"/>
                  </a:lnTo>
                  <a:lnTo>
                    <a:pt x="13253301" y="424815"/>
                  </a:lnTo>
                  <a:lnTo>
                    <a:pt x="13249085" y="431063"/>
                  </a:lnTo>
                  <a:lnTo>
                    <a:pt x="13247548" y="438708"/>
                  </a:lnTo>
                  <a:lnTo>
                    <a:pt x="13249085" y="446354"/>
                  </a:lnTo>
                  <a:lnTo>
                    <a:pt x="13253301" y="452602"/>
                  </a:lnTo>
                  <a:lnTo>
                    <a:pt x="13259549" y="456819"/>
                  </a:lnTo>
                  <a:lnTo>
                    <a:pt x="13267195" y="458355"/>
                  </a:lnTo>
                  <a:lnTo>
                    <a:pt x="13274840" y="456819"/>
                  </a:lnTo>
                  <a:lnTo>
                    <a:pt x="13281089" y="452602"/>
                  </a:lnTo>
                  <a:lnTo>
                    <a:pt x="13285292" y="446354"/>
                  </a:lnTo>
                  <a:lnTo>
                    <a:pt x="13286842" y="438708"/>
                  </a:lnTo>
                  <a:close/>
                </a:path>
                <a:path w="14841219" h="10718800" extrusionOk="0">
                  <a:moveTo>
                    <a:pt x="13286842" y="338620"/>
                  </a:moveTo>
                  <a:lnTo>
                    <a:pt x="13285292" y="330974"/>
                  </a:lnTo>
                  <a:lnTo>
                    <a:pt x="13281089" y="324726"/>
                  </a:lnTo>
                  <a:lnTo>
                    <a:pt x="13274840" y="320522"/>
                  </a:lnTo>
                  <a:lnTo>
                    <a:pt x="13267195" y="318973"/>
                  </a:lnTo>
                  <a:lnTo>
                    <a:pt x="13259549" y="320522"/>
                  </a:lnTo>
                  <a:lnTo>
                    <a:pt x="13253301" y="324726"/>
                  </a:lnTo>
                  <a:lnTo>
                    <a:pt x="13249085" y="330974"/>
                  </a:lnTo>
                  <a:lnTo>
                    <a:pt x="13247548" y="338620"/>
                  </a:lnTo>
                  <a:lnTo>
                    <a:pt x="13249085" y="346265"/>
                  </a:lnTo>
                  <a:lnTo>
                    <a:pt x="13253301" y="352513"/>
                  </a:lnTo>
                  <a:lnTo>
                    <a:pt x="13259549" y="356730"/>
                  </a:lnTo>
                  <a:lnTo>
                    <a:pt x="13267195" y="358279"/>
                  </a:lnTo>
                  <a:lnTo>
                    <a:pt x="13274840" y="356730"/>
                  </a:lnTo>
                  <a:lnTo>
                    <a:pt x="13281089" y="352513"/>
                  </a:lnTo>
                  <a:lnTo>
                    <a:pt x="13285292" y="346265"/>
                  </a:lnTo>
                  <a:lnTo>
                    <a:pt x="13286842" y="338620"/>
                  </a:lnTo>
                  <a:close/>
                </a:path>
                <a:path w="14841219" h="10718800" extrusionOk="0">
                  <a:moveTo>
                    <a:pt x="13286842" y="238518"/>
                  </a:moveTo>
                  <a:lnTo>
                    <a:pt x="13285292" y="230873"/>
                  </a:lnTo>
                  <a:lnTo>
                    <a:pt x="13281089" y="224624"/>
                  </a:lnTo>
                  <a:lnTo>
                    <a:pt x="13274840" y="220421"/>
                  </a:lnTo>
                  <a:lnTo>
                    <a:pt x="13267195" y="218884"/>
                  </a:lnTo>
                  <a:lnTo>
                    <a:pt x="13259549" y="220421"/>
                  </a:lnTo>
                  <a:lnTo>
                    <a:pt x="13253301" y="224624"/>
                  </a:lnTo>
                  <a:lnTo>
                    <a:pt x="13249085" y="230873"/>
                  </a:lnTo>
                  <a:lnTo>
                    <a:pt x="13247548" y="238518"/>
                  </a:lnTo>
                  <a:lnTo>
                    <a:pt x="13249085" y="246164"/>
                  </a:lnTo>
                  <a:lnTo>
                    <a:pt x="13253301" y="252412"/>
                  </a:lnTo>
                  <a:lnTo>
                    <a:pt x="13259549" y="256616"/>
                  </a:lnTo>
                  <a:lnTo>
                    <a:pt x="13267195" y="258165"/>
                  </a:lnTo>
                  <a:lnTo>
                    <a:pt x="13274840" y="256616"/>
                  </a:lnTo>
                  <a:lnTo>
                    <a:pt x="13281089" y="252412"/>
                  </a:lnTo>
                  <a:lnTo>
                    <a:pt x="13285292" y="246164"/>
                  </a:lnTo>
                  <a:lnTo>
                    <a:pt x="13286842" y="238518"/>
                  </a:lnTo>
                  <a:close/>
                </a:path>
                <a:path w="14841219" h="10718800" extrusionOk="0">
                  <a:moveTo>
                    <a:pt x="13286842" y="138430"/>
                  </a:moveTo>
                  <a:lnTo>
                    <a:pt x="13285292" y="130784"/>
                  </a:lnTo>
                  <a:lnTo>
                    <a:pt x="13281089" y="124536"/>
                  </a:lnTo>
                  <a:lnTo>
                    <a:pt x="13274840" y="120319"/>
                  </a:lnTo>
                  <a:lnTo>
                    <a:pt x="13267195" y="118770"/>
                  </a:lnTo>
                  <a:lnTo>
                    <a:pt x="13259549" y="120319"/>
                  </a:lnTo>
                  <a:lnTo>
                    <a:pt x="13253301" y="124536"/>
                  </a:lnTo>
                  <a:lnTo>
                    <a:pt x="13249085" y="130784"/>
                  </a:lnTo>
                  <a:lnTo>
                    <a:pt x="13247548" y="138430"/>
                  </a:lnTo>
                  <a:lnTo>
                    <a:pt x="13249085" y="146075"/>
                  </a:lnTo>
                  <a:lnTo>
                    <a:pt x="13253301" y="152311"/>
                  </a:lnTo>
                  <a:lnTo>
                    <a:pt x="13259549" y="156527"/>
                  </a:lnTo>
                  <a:lnTo>
                    <a:pt x="13267195" y="158076"/>
                  </a:lnTo>
                  <a:lnTo>
                    <a:pt x="13274840" y="156527"/>
                  </a:lnTo>
                  <a:lnTo>
                    <a:pt x="13281089" y="152311"/>
                  </a:lnTo>
                  <a:lnTo>
                    <a:pt x="13285292" y="146075"/>
                  </a:lnTo>
                  <a:lnTo>
                    <a:pt x="13286842" y="138430"/>
                  </a:lnTo>
                  <a:close/>
                </a:path>
                <a:path w="14841219" h="10718800" extrusionOk="0">
                  <a:moveTo>
                    <a:pt x="13286842" y="38328"/>
                  </a:moveTo>
                  <a:lnTo>
                    <a:pt x="13285292" y="30683"/>
                  </a:lnTo>
                  <a:lnTo>
                    <a:pt x="13281089" y="24434"/>
                  </a:lnTo>
                  <a:lnTo>
                    <a:pt x="13274840" y="20218"/>
                  </a:lnTo>
                  <a:lnTo>
                    <a:pt x="13267195" y="18669"/>
                  </a:lnTo>
                  <a:lnTo>
                    <a:pt x="13259549" y="20218"/>
                  </a:lnTo>
                  <a:lnTo>
                    <a:pt x="13253301" y="24434"/>
                  </a:lnTo>
                  <a:lnTo>
                    <a:pt x="13249085" y="30683"/>
                  </a:lnTo>
                  <a:lnTo>
                    <a:pt x="13247548" y="38328"/>
                  </a:lnTo>
                  <a:lnTo>
                    <a:pt x="13249085" y="45974"/>
                  </a:lnTo>
                  <a:lnTo>
                    <a:pt x="13253301" y="52222"/>
                  </a:lnTo>
                  <a:lnTo>
                    <a:pt x="13259549" y="56426"/>
                  </a:lnTo>
                  <a:lnTo>
                    <a:pt x="13267195" y="57975"/>
                  </a:lnTo>
                  <a:lnTo>
                    <a:pt x="13274840" y="56426"/>
                  </a:lnTo>
                  <a:lnTo>
                    <a:pt x="13281089" y="52222"/>
                  </a:lnTo>
                  <a:lnTo>
                    <a:pt x="13285292" y="45974"/>
                  </a:lnTo>
                  <a:lnTo>
                    <a:pt x="13286842" y="38328"/>
                  </a:lnTo>
                  <a:close/>
                </a:path>
                <a:path w="14841219" h="10718800" extrusionOk="0">
                  <a:moveTo>
                    <a:pt x="13351383" y="0"/>
                  </a:moveTo>
                  <a:lnTo>
                    <a:pt x="13330974" y="0"/>
                  </a:lnTo>
                  <a:lnTo>
                    <a:pt x="13333540" y="1727"/>
                  </a:lnTo>
                  <a:lnTo>
                    <a:pt x="13341185" y="3263"/>
                  </a:lnTo>
                  <a:lnTo>
                    <a:pt x="13348830" y="1727"/>
                  </a:lnTo>
                  <a:lnTo>
                    <a:pt x="13351383" y="0"/>
                  </a:lnTo>
                  <a:close/>
                </a:path>
                <a:path w="14841219" h="10718800" extrusionOk="0">
                  <a:moveTo>
                    <a:pt x="13360832" y="2185746"/>
                  </a:moveTo>
                  <a:lnTo>
                    <a:pt x="13359283" y="2178088"/>
                  </a:lnTo>
                  <a:lnTo>
                    <a:pt x="13355079" y="2171839"/>
                  </a:lnTo>
                  <a:lnTo>
                    <a:pt x="13348830" y="2167636"/>
                  </a:lnTo>
                  <a:lnTo>
                    <a:pt x="13341185" y="2166086"/>
                  </a:lnTo>
                  <a:lnTo>
                    <a:pt x="13333527" y="2167636"/>
                  </a:lnTo>
                  <a:lnTo>
                    <a:pt x="13327291" y="2171839"/>
                  </a:lnTo>
                  <a:lnTo>
                    <a:pt x="13323088" y="2178088"/>
                  </a:lnTo>
                  <a:lnTo>
                    <a:pt x="13321538" y="2185746"/>
                  </a:lnTo>
                  <a:lnTo>
                    <a:pt x="13323088" y="2193391"/>
                  </a:lnTo>
                  <a:lnTo>
                    <a:pt x="13327291" y="2199640"/>
                  </a:lnTo>
                  <a:lnTo>
                    <a:pt x="13333527" y="2203843"/>
                  </a:lnTo>
                  <a:lnTo>
                    <a:pt x="13341185" y="2205393"/>
                  </a:lnTo>
                  <a:lnTo>
                    <a:pt x="13348830" y="2203843"/>
                  </a:lnTo>
                  <a:lnTo>
                    <a:pt x="13355079" y="2199640"/>
                  </a:lnTo>
                  <a:lnTo>
                    <a:pt x="13359283" y="2193391"/>
                  </a:lnTo>
                  <a:lnTo>
                    <a:pt x="13360832" y="2185746"/>
                  </a:lnTo>
                  <a:close/>
                </a:path>
                <a:path w="14841219" h="10718800" extrusionOk="0">
                  <a:moveTo>
                    <a:pt x="13360832" y="2085644"/>
                  </a:moveTo>
                  <a:lnTo>
                    <a:pt x="13359283" y="2077999"/>
                  </a:lnTo>
                  <a:lnTo>
                    <a:pt x="13355079" y="2071751"/>
                  </a:lnTo>
                  <a:lnTo>
                    <a:pt x="13348830" y="2067534"/>
                  </a:lnTo>
                  <a:lnTo>
                    <a:pt x="13341185" y="2065985"/>
                  </a:lnTo>
                  <a:lnTo>
                    <a:pt x="13333527" y="2067534"/>
                  </a:lnTo>
                  <a:lnTo>
                    <a:pt x="13327291" y="2071751"/>
                  </a:lnTo>
                  <a:lnTo>
                    <a:pt x="13323088" y="2077999"/>
                  </a:lnTo>
                  <a:lnTo>
                    <a:pt x="13321538" y="2085644"/>
                  </a:lnTo>
                  <a:lnTo>
                    <a:pt x="13323088" y="2093290"/>
                  </a:lnTo>
                  <a:lnTo>
                    <a:pt x="13327291" y="2099525"/>
                  </a:lnTo>
                  <a:lnTo>
                    <a:pt x="13333527" y="2103742"/>
                  </a:lnTo>
                  <a:lnTo>
                    <a:pt x="13341185" y="2105279"/>
                  </a:lnTo>
                  <a:lnTo>
                    <a:pt x="13348830" y="2103742"/>
                  </a:lnTo>
                  <a:lnTo>
                    <a:pt x="13355079" y="2099525"/>
                  </a:lnTo>
                  <a:lnTo>
                    <a:pt x="13359283" y="2093290"/>
                  </a:lnTo>
                  <a:lnTo>
                    <a:pt x="13360832" y="2085644"/>
                  </a:lnTo>
                  <a:close/>
                </a:path>
                <a:path w="14841219" h="10718800" extrusionOk="0">
                  <a:moveTo>
                    <a:pt x="13360832" y="1985543"/>
                  </a:moveTo>
                  <a:lnTo>
                    <a:pt x="13359283" y="1977898"/>
                  </a:lnTo>
                  <a:lnTo>
                    <a:pt x="13355079" y="1971649"/>
                  </a:lnTo>
                  <a:lnTo>
                    <a:pt x="13348830" y="1967445"/>
                  </a:lnTo>
                  <a:lnTo>
                    <a:pt x="13341185" y="1965909"/>
                  </a:lnTo>
                  <a:lnTo>
                    <a:pt x="13333540" y="1967445"/>
                  </a:lnTo>
                  <a:lnTo>
                    <a:pt x="13327291" y="1971649"/>
                  </a:lnTo>
                  <a:lnTo>
                    <a:pt x="13323088" y="1977898"/>
                  </a:lnTo>
                  <a:lnTo>
                    <a:pt x="13321538" y="1985543"/>
                  </a:lnTo>
                  <a:lnTo>
                    <a:pt x="13323088" y="1993188"/>
                  </a:lnTo>
                  <a:lnTo>
                    <a:pt x="13327291" y="1999437"/>
                  </a:lnTo>
                  <a:lnTo>
                    <a:pt x="13333540" y="2003653"/>
                  </a:lnTo>
                  <a:lnTo>
                    <a:pt x="13341185" y="2005190"/>
                  </a:lnTo>
                  <a:lnTo>
                    <a:pt x="13348830" y="2003653"/>
                  </a:lnTo>
                  <a:lnTo>
                    <a:pt x="13355079" y="1999437"/>
                  </a:lnTo>
                  <a:lnTo>
                    <a:pt x="13359283" y="1993188"/>
                  </a:lnTo>
                  <a:lnTo>
                    <a:pt x="13360832" y="1985543"/>
                  </a:lnTo>
                  <a:close/>
                </a:path>
                <a:path w="14841219" h="10718800" extrusionOk="0">
                  <a:moveTo>
                    <a:pt x="13360832" y="1885454"/>
                  </a:moveTo>
                  <a:lnTo>
                    <a:pt x="13359283" y="1877809"/>
                  </a:lnTo>
                  <a:lnTo>
                    <a:pt x="13355079" y="1871560"/>
                  </a:lnTo>
                  <a:lnTo>
                    <a:pt x="13348830" y="1867344"/>
                  </a:lnTo>
                  <a:lnTo>
                    <a:pt x="13341185" y="1865795"/>
                  </a:lnTo>
                  <a:lnTo>
                    <a:pt x="13333540" y="1867344"/>
                  </a:lnTo>
                  <a:lnTo>
                    <a:pt x="13327291" y="1871560"/>
                  </a:lnTo>
                  <a:lnTo>
                    <a:pt x="13323088" y="1877809"/>
                  </a:lnTo>
                  <a:lnTo>
                    <a:pt x="13321538" y="1885454"/>
                  </a:lnTo>
                  <a:lnTo>
                    <a:pt x="13323088" y="1893100"/>
                  </a:lnTo>
                  <a:lnTo>
                    <a:pt x="13327291" y="1899348"/>
                  </a:lnTo>
                  <a:lnTo>
                    <a:pt x="13333540" y="1903552"/>
                  </a:lnTo>
                  <a:lnTo>
                    <a:pt x="13341185" y="1905101"/>
                  </a:lnTo>
                  <a:lnTo>
                    <a:pt x="13348830" y="1903552"/>
                  </a:lnTo>
                  <a:lnTo>
                    <a:pt x="13355079" y="1899348"/>
                  </a:lnTo>
                  <a:lnTo>
                    <a:pt x="13359283" y="1893100"/>
                  </a:lnTo>
                  <a:lnTo>
                    <a:pt x="13360832" y="1885454"/>
                  </a:lnTo>
                  <a:close/>
                </a:path>
                <a:path w="14841219" h="10718800" extrusionOk="0">
                  <a:moveTo>
                    <a:pt x="13360832" y="1785353"/>
                  </a:moveTo>
                  <a:lnTo>
                    <a:pt x="13359283" y="1777707"/>
                  </a:lnTo>
                  <a:lnTo>
                    <a:pt x="13355079" y="1771459"/>
                  </a:lnTo>
                  <a:lnTo>
                    <a:pt x="13348830" y="1767255"/>
                  </a:lnTo>
                  <a:lnTo>
                    <a:pt x="13341185" y="1765706"/>
                  </a:lnTo>
                  <a:lnTo>
                    <a:pt x="13333540" y="1767255"/>
                  </a:lnTo>
                  <a:lnTo>
                    <a:pt x="13327291" y="1771459"/>
                  </a:lnTo>
                  <a:lnTo>
                    <a:pt x="13323088" y="1777707"/>
                  </a:lnTo>
                  <a:lnTo>
                    <a:pt x="13321538" y="1785353"/>
                  </a:lnTo>
                  <a:lnTo>
                    <a:pt x="13323088" y="1792998"/>
                  </a:lnTo>
                  <a:lnTo>
                    <a:pt x="13327291" y="1799247"/>
                  </a:lnTo>
                  <a:lnTo>
                    <a:pt x="13333540" y="1803463"/>
                  </a:lnTo>
                  <a:lnTo>
                    <a:pt x="13341185" y="1805000"/>
                  </a:lnTo>
                  <a:lnTo>
                    <a:pt x="13348830" y="1803463"/>
                  </a:lnTo>
                  <a:lnTo>
                    <a:pt x="13355079" y="1799247"/>
                  </a:lnTo>
                  <a:lnTo>
                    <a:pt x="13359283" y="1792998"/>
                  </a:lnTo>
                  <a:lnTo>
                    <a:pt x="13360832" y="1785353"/>
                  </a:lnTo>
                  <a:close/>
                </a:path>
                <a:path w="14841219" h="10718800" extrusionOk="0">
                  <a:moveTo>
                    <a:pt x="13360832" y="1685264"/>
                  </a:moveTo>
                  <a:lnTo>
                    <a:pt x="13359283" y="1677606"/>
                  </a:lnTo>
                  <a:lnTo>
                    <a:pt x="13355079" y="1671370"/>
                  </a:lnTo>
                  <a:lnTo>
                    <a:pt x="13348830" y="1667154"/>
                  </a:lnTo>
                  <a:lnTo>
                    <a:pt x="13341185" y="1665605"/>
                  </a:lnTo>
                  <a:lnTo>
                    <a:pt x="13333540" y="1667154"/>
                  </a:lnTo>
                  <a:lnTo>
                    <a:pt x="13327291" y="1671370"/>
                  </a:lnTo>
                  <a:lnTo>
                    <a:pt x="13323088" y="1677606"/>
                  </a:lnTo>
                  <a:lnTo>
                    <a:pt x="13321538" y="1685264"/>
                  </a:lnTo>
                  <a:lnTo>
                    <a:pt x="13323088" y="1692910"/>
                  </a:lnTo>
                  <a:lnTo>
                    <a:pt x="13327291" y="1699145"/>
                  </a:lnTo>
                  <a:lnTo>
                    <a:pt x="13333540" y="1703362"/>
                  </a:lnTo>
                  <a:lnTo>
                    <a:pt x="13341185" y="1704898"/>
                  </a:lnTo>
                  <a:lnTo>
                    <a:pt x="13348830" y="1703362"/>
                  </a:lnTo>
                  <a:lnTo>
                    <a:pt x="13355079" y="1699145"/>
                  </a:lnTo>
                  <a:lnTo>
                    <a:pt x="13359283" y="1692910"/>
                  </a:lnTo>
                  <a:lnTo>
                    <a:pt x="13360832" y="1685264"/>
                  </a:lnTo>
                  <a:close/>
                </a:path>
                <a:path w="14841219" h="10718800" extrusionOk="0">
                  <a:moveTo>
                    <a:pt x="13360832" y="1585163"/>
                  </a:moveTo>
                  <a:lnTo>
                    <a:pt x="13359283" y="1577505"/>
                  </a:lnTo>
                  <a:lnTo>
                    <a:pt x="13355079" y="1571269"/>
                  </a:lnTo>
                  <a:lnTo>
                    <a:pt x="13348830" y="1567053"/>
                  </a:lnTo>
                  <a:lnTo>
                    <a:pt x="13341185" y="1565516"/>
                  </a:lnTo>
                  <a:lnTo>
                    <a:pt x="13333540" y="1567053"/>
                  </a:lnTo>
                  <a:lnTo>
                    <a:pt x="13327291" y="1571269"/>
                  </a:lnTo>
                  <a:lnTo>
                    <a:pt x="13323088" y="1577505"/>
                  </a:lnTo>
                  <a:lnTo>
                    <a:pt x="13321538" y="1585163"/>
                  </a:lnTo>
                  <a:lnTo>
                    <a:pt x="13323088" y="1592808"/>
                  </a:lnTo>
                  <a:lnTo>
                    <a:pt x="13327291" y="1599044"/>
                  </a:lnTo>
                  <a:lnTo>
                    <a:pt x="13333540" y="1603248"/>
                  </a:lnTo>
                  <a:lnTo>
                    <a:pt x="13341185" y="1604797"/>
                  </a:lnTo>
                  <a:lnTo>
                    <a:pt x="13348830" y="1603248"/>
                  </a:lnTo>
                  <a:lnTo>
                    <a:pt x="13355079" y="1599044"/>
                  </a:lnTo>
                  <a:lnTo>
                    <a:pt x="13359283" y="1592808"/>
                  </a:lnTo>
                  <a:lnTo>
                    <a:pt x="13360832" y="1585163"/>
                  </a:lnTo>
                  <a:close/>
                </a:path>
                <a:path w="14841219" h="10718800" extrusionOk="0">
                  <a:moveTo>
                    <a:pt x="13360832" y="1485061"/>
                  </a:moveTo>
                  <a:lnTo>
                    <a:pt x="13359283" y="1477416"/>
                  </a:lnTo>
                  <a:lnTo>
                    <a:pt x="13355079" y="1471168"/>
                  </a:lnTo>
                  <a:lnTo>
                    <a:pt x="13348830" y="1466951"/>
                  </a:lnTo>
                  <a:lnTo>
                    <a:pt x="13341185" y="1465414"/>
                  </a:lnTo>
                  <a:lnTo>
                    <a:pt x="13333540" y="1466951"/>
                  </a:lnTo>
                  <a:lnTo>
                    <a:pt x="13327291" y="1471168"/>
                  </a:lnTo>
                  <a:lnTo>
                    <a:pt x="13323088" y="1477416"/>
                  </a:lnTo>
                  <a:lnTo>
                    <a:pt x="13321538" y="1485061"/>
                  </a:lnTo>
                  <a:lnTo>
                    <a:pt x="13323088" y="1492707"/>
                  </a:lnTo>
                  <a:lnTo>
                    <a:pt x="13327291" y="1498955"/>
                  </a:lnTo>
                  <a:lnTo>
                    <a:pt x="13333540" y="1503159"/>
                  </a:lnTo>
                  <a:lnTo>
                    <a:pt x="13341185" y="1504708"/>
                  </a:lnTo>
                  <a:lnTo>
                    <a:pt x="13348830" y="1503159"/>
                  </a:lnTo>
                  <a:lnTo>
                    <a:pt x="13355079" y="1498955"/>
                  </a:lnTo>
                  <a:lnTo>
                    <a:pt x="13359283" y="1492707"/>
                  </a:lnTo>
                  <a:lnTo>
                    <a:pt x="13360832" y="1485061"/>
                  </a:lnTo>
                  <a:close/>
                </a:path>
                <a:path w="14841219" h="10718800" extrusionOk="0">
                  <a:moveTo>
                    <a:pt x="13360832" y="1384973"/>
                  </a:moveTo>
                  <a:lnTo>
                    <a:pt x="13359283" y="1377327"/>
                  </a:lnTo>
                  <a:lnTo>
                    <a:pt x="13355079" y="1371079"/>
                  </a:lnTo>
                  <a:lnTo>
                    <a:pt x="13348830" y="1366875"/>
                  </a:lnTo>
                  <a:lnTo>
                    <a:pt x="13341185" y="1365326"/>
                  </a:lnTo>
                  <a:lnTo>
                    <a:pt x="13333540" y="1366875"/>
                  </a:lnTo>
                  <a:lnTo>
                    <a:pt x="13327291" y="1371079"/>
                  </a:lnTo>
                  <a:lnTo>
                    <a:pt x="13323088" y="1377327"/>
                  </a:lnTo>
                  <a:lnTo>
                    <a:pt x="13321538" y="1384973"/>
                  </a:lnTo>
                  <a:lnTo>
                    <a:pt x="13323088" y="1392618"/>
                  </a:lnTo>
                  <a:lnTo>
                    <a:pt x="13327291" y="1398854"/>
                  </a:lnTo>
                  <a:lnTo>
                    <a:pt x="13333540" y="1403070"/>
                  </a:lnTo>
                  <a:lnTo>
                    <a:pt x="13341185" y="1404607"/>
                  </a:lnTo>
                  <a:lnTo>
                    <a:pt x="13348830" y="1403070"/>
                  </a:lnTo>
                  <a:lnTo>
                    <a:pt x="13355079" y="1398854"/>
                  </a:lnTo>
                  <a:lnTo>
                    <a:pt x="13359283" y="1392618"/>
                  </a:lnTo>
                  <a:lnTo>
                    <a:pt x="13360832" y="1384973"/>
                  </a:lnTo>
                  <a:close/>
                </a:path>
                <a:path w="14841219" h="10718800" extrusionOk="0">
                  <a:moveTo>
                    <a:pt x="13360832" y="584200"/>
                  </a:moveTo>
                  <a:lnTo>
                    <a:pt x="13359283" y="576554"/>
                  </a:lnTo>
                  <a:lnTo>
                    <a:pt x="13355079" y="570306"/>
                  </a:lnTo>
                  <a:lnTo>
                    <a:pt x="13348830" y="566102"/>
                  </a:lnTo>
                  <a:lnTo>
                    <a:pt x="13341185" y="564553"/>
                  </a:lnTo>
                  <a:lnTo>
                    <a:pt x="13333527" y="566102"/>
                  </a:lnTo>
                  <a:lnTo>
                    <a:pt x="13327291" y="570306"/>
                  </a:lnTo>
                  <a:lnTo>
                    <a:pt x="13323088" y="576554"/>
                  </a:lnTo>
                  <a:lnTo>
                    <a:pt x="13321538" y="584200"/>
                  </a:lnTo>
                  <a:lnTo>
                    <a:pt x="13323088" y="591845"/>
                  </a:lnTo>
                  <a:lnTo>
                    <a:pt x="13327291" y="598093"/>
                  </a:lnTo>
                  <a:lnTo>
                    <a:pt x="13333527" y="602297"/>
                  </a:lnTo>
                  <a:lnTo>
                    <a:pt x="13341185" y="603846"/>
                  </a:lnTo>
                  <a:lnTo>
                    <a:pt x="13348830" y="602297"/>
                  </a:lnTo>
                  <a:lnTo>
                    <a:pt x="13355079" y="598093"/>
                  </a:lnTo>
                  <a:lnTo>
                    <a:pt x="13359283" y="591845"/>
                  </a:lnTo>
                  <a:lnTo>
                    <a:pt x="13360832" y="584200"/>
                  </a:lnTo>
                  <a:close/>
                </a:path>
                <a:path w="14841219" h="10718800" extrusionOk="0">
                  <a:moveTo>
                    <a:pt x="13360832" y="484098"/>
                  </a:moveTo>
                  <a:lnTo>
                    <a:pt x="13359283" y="476453"/>
                  </a:lnTo>
                  <a:lnTo>
                    <a:pt x="13355079" y="470204"/>
                  </a:lnTo>
                  <a:lnTo>
                    <a:pt x="13348830" y="466001"/>
                  </a:lnTo>
                  <a:lnTo>
                    <a:pt x="13341185" y="464451"/>
                  </a:lnTo>
                  <a:lnTo>
                    <a:pt x="13333527" y="466001"/>
                  </a:lnTo>
                  <a:lnTo>
                    <a:pt x="13327291" y="470204"/>
                  </a:lnTo>
                  <a:lnTo>
                    <a:pt x="13323088" y="476453"/>
                  </a:lnTo>
                  <a:lnTo>
                    <a:pt x="13321538" y="484098"/>
                  </a:lnTo>
                  <a:lnTo>
                    <a:pt x="13323088" y="491756"/>
                  </a:lnTo>
                  <a:lnTo>
                    <a:pt x="13327291" y="497992"/>
                  </a:lnTo>
                  <a:lnTo>
                    <a:pt x="13333527" y="502208"/>
                  </a:lnTo>
                  <a:lnTo>
                    <a:pt x="13341185" y="503745"/>
                  </a:lnTo>
                  <a:lnTo>
                    <a:pt x="13348830" y="502208"/>
                  </a:lnTo>
                  <a:lnTo>
                    <a:pt x="13355079" y="497992"/>
                  </a:lnTo>
                  <a:lnTo>
                    <a:pt x="13359283" y="491756"/>
                  </a:lnTo>
                  <a:lnTo>
                    <a:pt x="13360832" y="484098"/>
                  </a:lnTo>
                  <a:close/>
                </a:path>
                <a:path w="14841219" h="10718800" extrusionOk="0">
                  <a:moveTo>
                    <a:pt x="13360832" y="384009"/>
                  </a:moveTo>
                  <a:lnTo>
                    <a:pt x="13359283" y="376364"/>
                  </a:lnTo>
                  <a:lnTo>
                    <a:pt x="13355079" y="370116"/>
                  </a:lnTo>
                  <a:lnTo>
                    <a:pt x="13348830" y="365899"/>
                  </a:lnTo>
                  <a:lnTo>
                    <a:pt x="13341185" y="364363"/>
                  </a:lnTo>
                  <a:lnTo>
                    <a:pt x="13333540" y="365899"/>
                  </a:lnTo>
                  <a:lnTo>
                    <a:pt x="13327291" y="370116"/>
                  </a:lnTo>
                  <a:lnTo>
                    <a:pt x="13323088" y="376364"/>
                  </a:lnTo>
                  <a:lnTo>
                    <a:pt x="13321538" y="384009"/>
                  </a:lnTo>
                  <a:lnTo>
                    <a:pt x="13323088" y="391655"/>
                  </a:lnTo>
                  <a:lnTo>
                    <a:pt x="13327291" y="397903"/>
                  </a:lnTo>
                  <a:lnTo>
                    <a:pt x="13333540" y="402120"/>
                  </a:lnTo>
                  <a:lnTo>
                    <a:pt x="13341185" y="403656"/>
                  </a:lnTo>
                  <a:lnTo>
                    <a:pt x="13348830" y="402120"/>
                  </a:lnTo>
                  <a:lnTo>
                    <a:pt x="13355079" y="397903"/>
                  </a:lnTo>
                  <a:lnTo>
                    <a:pt x="13359283" y="391655"/>
                  </a:lnTo>
                  <a:lnTo>
                    <a:pt x="13360832" y="384009"/>
                  </a:lnTo>
                  <a:close/>
                </a:path>
                <a:path w="14841219" h="10718800" extrusionOk="0">
                  <a:moveTo>
                    <a:pt x="13360832" y="283908"/>
                  </a:moveTo>
                  <a:lnTo>
                    <a:pt x="13359283" y="276263"/>
                  </a:lnTo>
                  <a:lnTo>
                    <a:pt x="13355079" y="270014"/>
                  </a:lnTo>
                  <a:lnTo>
                    <a:pt x="13348830" y="265811"/>
                  </a:lnTo>
                  <a:lnTo>
                    <a:pt x="13341185" y="264261"/>
                  </a:lnTo>
                  <a:lnTo>
                    <a:pt x="13333540" y="265811"/>
                  </a:lnTo>
                  <a:lnTo>
                    <a:pt x="13327291" y="270014"/>
                  </a:lnTo>
                  <a:lnTo>
                    <a:pt x="13323088" y="276263"/>
                  </a:lnTo>
                  <a:lnTo>
                    <a:pt x="13321538" y="283908"/>
                  </a:lnTo>
                  <a:lnTo>
                    <a:pt x="13323088" y="291566"/>
                  </a:lnTo>
                  <a:lnTo>
                    <a:pt x="13327291" y="297802"/>
                  </a:lnTo>
                  <a:lnTo>
                    <a:pt x="13333540" y="302018"/>
                  </a:lnTo>
                  <a:lnTo>
                    <a:pt x="13341185" y="303555"/>
                  </a:lnTo>
                  <a:lnTo>
                    <a:pt x="13348830" y="302018"/>
                  </a:lnTo>
                  <a:lnTo>
                    <a:pt x="13355079" y="297802"/>
                  </a:lnTo>
                  <a:lnTo>
                    <a:pt x="13359283" y="291566"/>
                  </a:lnTo>
                  <a:lnTo>
                    <a:pt x="13360832" y="283908"/>
                  </a:lnTo>
                  <a:close/>
                </a:path>
                <a:path w="14841219" h="10718800" extrusionOk="0">
                  <a:moveTo>
                    <a:pt x="13360832" y="183819"/>
                  </a:moveTo>
                  <a:lnTo>
                    <a:pt x="13359283" y="176174"/>
                  </a:lnTo>
                  <a:lnTo>
                    <a:pt x="13355079" y="169926"/>
                  </a:lnTo>
                  <a:lnTo>
                    <a:pt x="13348830" y="165722"/>
                  </a:lnTo>
                  <a:lnTo>
                    <a:pt x="13341185" y="164172"/>
                  </a:lnTo>
                  <a:lnTo>
                    <a:pt x="13333540" y="165722"/>
                  </a:lnTo>
                  <a:lnTo>
                    <a:pt x="13327291" y="169926"/>
                  </a:lnTo>
                  <a:lnTo>
                    <a:pt x="13323088" y="176174"/>
                  </a:lnTo>
                  <a:lnTo>
                    <a:pt x="13321538" y="183819"/>
                  </a:lnTo>
                  <a:lnTo>
                    <a:pt x="13323088" y="191465"/>
                  </a:lnTo>
                  <a:lnTo>
                    <a:pt x="13327291" y="197700"/>
                  </a:lnTo>
                  <a:lnTo>
                    <a:pt x="13333540" y="201917"/>
                  </a:lnTo>
                  <a:lnTo>
                    <a:pt x="13341185" y="203454"/>
                  </a:lnTo>
                  <a:lnTo>
                    <a:pt x="13348830" y="201917"/>
                  </a:lnTo>
                  <a:lnTo>
                    <a:pt x="13355079" y="197700"/>
                  </a:lnTo>
                  <a:lnTo>
                    <a:pt x="13359283" y="191465"/>
                  </a:lnTo>
                  <a:lnTo>
                    <a:pt x="13360832" y="183819"/>
                  </a:lnTo>
                  <a:close/>
                </a:path>
                <a:path w="14841219" h="10718800" extrusionOk="0">
                  <a:moveTo>
                    <a:pt x="13360832" y="83718"/>
                  </a:moveTo>
                  <a:lnTo>
                    <a:pt x="13359283" y="76073"/>
                  </a:lnTo>
                  <a:lnTo>
                    <a:pt x="13355079" y="69824"/>
                  </a:lnTo>
                  <a:lnTo>
                    <a:pt x="13348830" y="65620"/>
                  </a:lnTo>
                  <a:lnTo>
                    <a:pt x="13341185" y="64084"/>
                  </a:lnTo>
                  <a:lnTo>
                    <a:pt x="13333540" y="65620"/>
                  </a:lnTo>
                  <a:lnTo>
                    <a:pt x="13327291" y="69824"/>
                  </a:lnTo>
                  <a:lnTo>
                    <a:pt x="13323088" y="76073"/>
                  </a:lnTo>
                  <a:lnTo>
                    <a:pt x="13321538" y="83718"/>
                  </a:lnTo>
                  <a:lnTo>
                    <a:pt x="13323088" y="91363"/>
                  </a:lnTo>
                  <a:lnTo>
                    <a:pt x="13327291" y="97612"/>
                  </a:lnTo>
                  <a:lnTo>
                    <a:pt x="13333540" y="101815"/>
                  </a:lnTo>
                  <a:lnTo>
                    <a:pt x="13341185" y="103352"/>
                  </a:lnTo>
                  <a:lnTo>
                    <a:pt x="13348830" y="101815"/>
                  </a:lnTo>
                  <a:lnTo>
                    <a:pt x="13355079" y="97612"/>
                  </a:lnTo>
                  <a:lnTo>
                    <a:pt x="13359283" y="91363"/>
                  </a:lnTo>
                  <a:lnTo>
                    <a:pt x="13360832" y="83718"/>
                  </a:lnTo>
                  <a:close/>
                </a:path>
                <a:path w="14841219" h="10718800" extrusionOk="0">
                  <a:moveTo>
                    <a:pt x="13360845" y="2886418"/>
                  </a:moveTo>
                  <a:lnTo>
                    <a:pt x="13359295" y="2878772"/>
                  </a:lnTo>
                  <a:lnTo>
                    <a:pt x="13355079" y="2872524"/>
                  </a:lnTo>
                  <a:lnTo>
                    <a:pt x="13348830" y="2868320"/>
                  </a:lnTo>
                  <a:lnTo>
                    <a:pt x="13341185" y="2866771"/>
                  </a:lnTo>
                  <a:lnTo>
                    <a:pt x="13333540" y="2868320"/>
                  </a:lnTo>
                  <a:lnTo>
                    <a:pt x="13327291" y="2872524"/>
                  </a:lnTo>
                  <a:lnTo>
                    <a:pt x="13323088" y="2878772"/>
                  </a:lnTo>
                  <a:lnTo>
                    <a:pt x="13321538" y="2886418"/>
                  </a:lnTo>
                  <a:lnTo>
                    <a:pt x="13323088" y="2894063"/>
                  </a:lnTo>
                  <a:lnTo>
                    <a:pt x="13327291" y="2900311"/>
                  </a:lnTo>
                  <a:lnTo>
                    <a:pt x="13333540" y="2904528"/>
                  </a:lnTo>
                  <a:lnTo>
                    <a:pt x="13341185" y="2906064"/>
                  </a:lnTo>
                  <a:lnTo>
                    <a:pt x="13348830" y="2904528"/>
                  </a:lnTo>
                  <a:lnTo>
                    <a:pt x="13355079" y="2900311"/>
                  </a:lnTo>
                  <a:lnTo>
                    <a:pt x="13359295" y="2894063"/>
                  </a:lnTo>
                  <a:lnTo>
                    <a:pt x="13360845" y="2886418"/>
                  </a:lnTo>
                  <a:close/>
                </a:path>
                <a:path w="14841219" h="10718800" extrusionOk="0">
                  <a:moveTo>
                    <a:pt x="13360845" y="2786329"/>
                  </a:moveTo>
                  <a:lnTo>
                    <a:pt x="13359295" y="2778671"/>
                  </a:lnTo>
                  <a:lnTo>
                    <a:pt x="13355079" y="2772422"/>
                  </a:lnTo>
                  <a:lnTo>
                    <a:pt x="13348830" y="2768206"/>
                  </a:lnTo>
                  <a:lnTo>
                    <a:pt x="13341185" y="2766669"/>
                  </a:lnTo>
                  <a:lnTo>
                    <a:pt x="13333540" y="2768206"/>
                  </a:lnTo>
                  <a:lnTo>
                    <a:pt x="13327291" y="2772422"/>
                  </a:lnTo>
                  <a:lnTo>
                    <a:pt x="13323088" y="2778671"/>
                  </a:lnTo>
                  <a:lnTo>
                    <a:pt x="13321538" y="2786329"/>
                  </a:lnTo>
                  <a:lnTo>
                    <a:pt x="13323088" y="2793962"/>
                  </a:lnTo>
                  <a:lnTo>
                    <a:pt x="13327291" y="2800210"/>
                  </a:lnTo>
                  <a:lnTo>
                    <a:pt x="13333540" y="2804414"/>
                  </a:lnTo>
                  <a:lnTo>
                    <a:pt x="13341185" y="2805950"/>
                  </a:lnTo>
                  <a:lnTo>
                    <a:pt x="13348830" y="2804414"/>
                  </a:lnTo>
                  <a:lnTo>
                    <a:pt x="13355079" y="2800210"/>
                  </a:lnTo>
                  <a:lnTo>
                    <a:pt x="13359295" y="2793962"/>
                  </a:lnTo>
                  <a:lnTo>
                    <a:pt x="13360845" y="2786329"/>
                  </a:lnTo>
                  <a:close/>
                </a:path>
                <a:path w="14841219" h="10718800" extrusionOk="0">
                  <a:moveTo>
                    <a:pt x="13360845" y="2686215"/>
                  </a:moveTo>
                  <a:lnTo>
                    <a:pt x="13359295" y="2678569"/>
                  </a:lnTo>
                  <a:lnTo>
                    <a:pt x="13355079" y="2672321"/>
                  </a:lnTo>
                  <a:lnTo>
                    <a:pt x="13348830" y="2668117"/>
                  </a:lnTo>
                  <a:lnTo>
                    <a:pt x="13341185" y="2666568"/>
                  </a:lnTo>
                  <a:lnTo>
                    <a:pt x="13333540" y="2668117"/>
                  </a:lnTo>
                  <a:lnTo>
                    <a:pt x="13327291" y="2672321"/>
                  </a:lnTo>
                  <a:lnTo>
                    <a:pt x="13323088" y="2678569"/>
                  </a:lnTo>
                  <a:lnTo>
                    <a:pt x="13321538" y="2686215"/>
                  </a:lnTo>
                  <a:lnTo>
                    <a:pt x="13323088" y="2693860"/>
                  </a:lnTo>
                  <a:lnTo>
                    <a:pt x="13327291" y="2700109"/>
                  </a:lnTo>
                  <a:lnTo>
                    <a:pt x="13333540" y="2704312"/>
                  </a:lnTo>
                  <a:lnTo>
                    <a:pt x="13341185" y="2705862"/>
                  </a:lnTo>
                  <a:lnTo>
                    <a:pt x="13348830" y="2704312"/>
                  </a:lnTo>
                  <a:lnTo>
                    <a:pt x="13355079" y="2700109"/>
                  </a:lnTo>
                  <a:lnTo>
                    <a:pt x="13359295" y="2693860"/>
                  </a:lnTo>
                  <a:lnTo>
                    <a:pt x="13360845" y="2686215"/>
                  </a:lnTo>
                  <a:close/>
                </a:path>
                <a:path w="14841219" h="10718800" extrusionOk="0">
                  <a:moveTo>
                    <a:pt x="13360845" y="2586126"/>
                  </a:moveTo>
                  <a:lnTo>
                    <a:pt x="13359295" y="2578481"/>
                  </a:lnTo>
                  <a:lnTo>
                    <a:pt x="13355079" y="2572232"/>
                  </a:lnTo>
                  <a:lnTo>
                    <a:pt x="13348830" y="2568016"/>
                  </a:lnTo>
                  <a:lnTo>
                    <a:pt x="13341185" y="2566466"/>
                  </a:lnTo>
                  <a:lnTo>
                    <a:pt x="13333540" y="2568016"/>
                  </a:lnTo>
                  <a:lnTo>
                    <a:pt x="13327291" y="2572232"/>
                  </a:lnTo>
                  <a:lnTo>
                    <a:pt x="13323088" y="2578481"/>
                  </a:lnTo>
                  <a:lnTo>
                    <a:pt x="13321538" y="2586126"/>
                  </a:lnTo>
                  <a:lnTo>
                    <a:pt x="13323088" y="2593771"/>
                  </a:lnTo>
                  <a:lnTo>
                    <a:pt x="13327291" y="2600020"/>
                  </a:lnTo>
                  <a:lnTo>
                    <a:pt x="13333540" y="2604224"/>
                  </a:lnTo>
                  <a:lnTo>
                    <a:pt x="13341185" y="2605773"/>
                  </a:lnTo>
                  <a:lnTo>
                    <a:pt x="13348830" y="2604224"/>
                  </a:lnTo>
                  <a:lnTo>
                    <a:pt x="13355079" y="2600020"/>
                  </a:lnTo>
                  <a:lnTo>
                    <a:pt x="13359295" y="2593771"/>
                  </a:lnTo>
                  <a:lnTo>
                    <a:pt x="13360845" y="2586126"/>
                  </a:lnTo>
                  <a:close/>
                </a:path>
                <a:path w="14841219" h="10718800" extrusionOk="0">
                  <a:moveTo>
                    <a:pt x="13360845" y="2486025"/>
                  </a:moveTo>
                  <a:lnTo>
                    <a:pt x="13359295" y="2478379"/>
                  </a:lnTo>
                  <a:lnTo>
                    <a:pt x="13355079" y="2472131"/>
                  </a:lnTo>
                  <a:lnTo>
                    <a:pt x="13348830" y="2467927"/>
                  </a:lnTo>
                  <a:lnTo>
                    <a:pt x="13341185" y="2466378"/>
                  </a:lnTo>
                  <a:lnTo>
                    <a:pt x="13333540" y="2467927"/>
                  </a:lnTo>
                  <a:lnTo>
                    <a:pt x="13327291" y="2472131"/>
                  </a:lnTo>
                  <a:lnTo>
                    <a:pt x="13323088" y="2478379"/>
                  </a:lnTo>
                  <a:lnTo>
                    <a:pt x="13321538" y="2486025"/>
                  </a:lnTo>
                  <a:lnTo>
                    <a:pt x="13323088" y="2493670"/>
                  </a:lnTo>
                  <a:lnTo>
                    <a:pt x="13327291" y="2499918"/>
                  </a:lnTo>
                  <a:lnTo>
                    <a:pt x="13333540" y="2504122"/>
                  </a:lnTo>
                  <a:lnTo>
                    <a:pt x="13341185" y="2505672"/>
                  </a:lnTo>
                  <a:lnTo>
                    <a:pt x="13348830" y="2504122"/>
                  </a:lnTo>
                  <a:lnTo>
                    <a:pt x="13355079" y="2499918"/>
                  </a:lnTo>
                  <a:lnTo>
                    <a:pt x="13359295" y="2493670"/>
                  </a:lnTo>
                  <a:lnTo>
                    <a:pt x="13360845" y="2486025"/>
                  </a:lnTo>
                  <a:close/>
                </a:path>
                <a:path w="14841219" h="10718800" extrusionOk="0">
                  <a:moveTo>
                    <a:pt x="13360845" y="2385923"/>
                  </a:moveTo>
                  <a:lnTo>
                    <a:pt x="13359295" y="2378278"/>
                  </a:lnTo>
                  <a:lnTo>
                    <a:pt x="13355079" y="2372042"/>
                  </a:lnTo>
                  <a:lnTo>
                    <a:pt x="13348830" y="2367838"/>
                  </a:lnTo>
                  <a:lnTo>
                    <a:pt x="13341185" y="2366289"/>
                  </a:lnTo>
                  <a:lnTo>
                    <a:pt x="13333540" y="2367838"/>
                  </a:lnTo>
                  <a:lnTo>
                    <a:pt x="13327291" y="2372042"/>
                  </a:lnTo>
                  <a:lnTo>
                    <a:pt x="13323088" y="2378278"/>
                  </a:lnTo>
                  <a:lnTo>
                    <a:pt x="13321538" y="2385923"/>
                  </a:lnTo>
                  <a:lnTo>
                    <a:pt x="13323088" y="2393581"/>
                  </a:lnTo>
                  <a:lnTo>
                    <a:pt x="13327291" y="2399817"/>
                  </a:lnTo>
                  <a:lnTo>
                    <a:pt x="13333540" y="2404033"/>
                  </a:lnTo>
                  <a:lnTo>
                    <a:pt x="13341185" y="2405583"/>
                  </a:lnTo>
                  <a:lnTo>
                    <a:pt x="13348830" y="2404033"/>
                  </a:lnTo>
                  <a:lnTo>
                    <a:pt x="13355079" y="2399817"/>
                  </a:lnTo>
                  <a:lnTo>
                    <a:pt x="13359295" y="2393581"/>
                  </a:lnTo>
                  <a:lnTo>
                    <a:pt x="13360845" y="2385923"/>
                  </a:lnTo>
                  <a:close/>
                </a:path>
                <a:path w="14841219" h="10718800" extrusionOk="0">
                  <a:moveTo>
                    <a:pt x="13360845" y="2285835"/>
                  </a:moveTo>
                  <a:lnTo>
                    <a:pt x="13359295" y="2278189"/>
                  </a:lnTo>
                  <a:lnTo>
                    <a:pt x="13355079" y="2271941"/>
                  </a:lnTo>
                  <a:lnTo>
                    <a:pt x="13348830" y="2267724"/>
                  </a:lnTo>
                  <a:lnTo>
                    <a:pt x="13341185" y="2266188"/>
                  </a:lnTo>
                  <a:lnTo>
                    <a:pt x="13333540" y="2267724"/>
                  </a:lnTo>
                  <a:lnTo>
                    <a:pt x="13327291" y="2271941"/>
                  </a:lnTo>
                  <a:lnTo>
                    <a:pt x="13323088" y="2278189"/>
                  </a:lnTo>
                  <a:lnTo>
                    <a:pt x="13321538" y="2285835"/>
                  </a:lnTo>
                  <a:lnTo>
                    <a:pt x="13323088" y="2293480"/>
                  </a:lnTo>
                  <a:lnTo>
                    <a:pt x="13327291" y="2299728"/>
                  </a:lnTo>
                  <a:lnTo>
                    <a:pt x="13333540" y="2303932"/>
                  </a:lnTo>
                  <a:lnTo>
                    <a:pt x="13341185" y="2305469"/>
                  </a:lnTo>
                  <a:lnTo>
                    <a:pt x="13348830" y="2303932"/>
                  </a:lnTo>
                  <a:lnTo>
                    <a:pt x="13355079" y="2299728"/>
                  </a:lnTo>
                  <a:lnTo>
                    <a:pt x="13359295" y="2293480"/>
                  </a:lnTo>
                  <a:lnTo>
                    <a:pt x="13360845" y="2285835"/>
                  </a:lnTo>
                  <a:close/>
                </a:path>
                <a:path w="14841219" h="10718800" extrusionOk="0">
                  <a:moveTo>
                    <a:pt x="13360845" y="1284871"/>
                  </a:moveTo>
                  <a:lnTo>
                    <a:pt x="13359295" y="1277226"/>
                  </a:lnTo>
                  <a:lnTo>
                    <a:pt x="13355079" y="1270990"/>
                  </a:lnTo>
                  <a:lnTo>
                    <a:pt x="13348830" y="1266774"/>
                  </a:lnTo>
                  <a:lnTo>
                    <a:pt x="13341185" y="1265237"/>
                  </a:lnTo>
                  <a:lnTo>
                    <a:pt x="13333540" y="1266774"/>
                  </a:lnTo>
                  <a:lnTo>
                    <a:pt x="13327291" y="1270990"/>
                  </a:lnTo>
                  <a:lnTo>
                    <a:pt x="13323088" y="1277226"/>
                  </a:lnTo>
                  <a:lnTo>
                    <a:pt x="13321538" y="1284871"/>
                  </a:lnTo>
                  <a:lnTo>
                    <a:pt x="13323088" y="1292529"/>
                  </a:lnTo>
                  <a:lnTo>
                    <a:pt x="13327291" y="1298765"/>
                  </a:lnTo>
                  <a:lnTo>
                    <a:pt x="13333540" y="1302981"/>
                  </a:lnTo>
                  <a:lnTo>
                    <a:pt x="13341185" y="1304518"/>
                  </a:lnTo>
                  <a:lnTo>
                    <a:pt x="13348830" y="1302981"/>
                  </a:lnTo>
                  <a:lnTo>
                    <a:pt x="13355079" y="1298765"/>
                  </a:lnTo>
                  <a:lnTo>
                    <a:pt x="13359295" y="1292529"/>
                  </a:lnTo>
                  <a:lnTo>
                    <a:pt x="13360845" y="1284871"/>
                  </a:lnTo>
                  <a:close/>
                </a:path>
                <a:path w="14841219" h="10718800" extrusionOk="0">
                  <a:moveTo>
                    <a:pt x="13360845" y="1184770"/>
                  </a:moveTo>
                  <a:lnTo>
                    <a:pt x="13359295" y="1177124"/>
                  </a:lnTo>
                  <a:lnTo>
                    <a:pt x="13355079" y="1170889"/>
                  </a:lnTo>
                  <a:lnTo>
                    <a:pt x="13348830" y="1166672"/>
                  </a:lnTo>
                  <a:lnTo>
                    <a:pt x="13341185" y="1165123"/>
                  </a:lnTo>
                  <a:lnTo>
                    <a:pt x="13333540" y="1166672"/>
                  </a:lnTo>
                  <a:lnTo>
                    <a:pt x="13327291" y="1170889"/>
                  </a:lnTo>
                  <a:lnTo>
                    <a:pt x="13323088" y="1177124"/>
                  </a:lnTo>
                  <a:lnTo>
                    <a:pt x="13321538" y="1184770"/>
                  </a:lnTo>
                  <a:lnTo>
                    <a:pt x="13323088" y="1192428"/>
                  </a:lnTo>
                  <a:lnTo>
                    <a:pt x="13327291" y="1198664"/>
                  </a:lnTo>
                  <a:lnTo>
                    <a:pt x="13333540" y="1202880"/>
                  </a:lnTo>
                  <a:lnTo>
                    <a:pt x="13341185" y="1204417"/>
                  </a:lnTo>
                  <a:lnTo>
                    <a:pt x="13348830" y="1202880"/>
                  </a:lnTo>
                  <a:lnTo>
                    <a:pt x="13355079" y="1198664"/>
                  </a:lnTo>
                  <a:lnTo>
                    <a:pt x="13359295" y="1192428"/>
                  </a:lnTo>
                  <a:lnTo>
                    <a:pt x="13360845" y="1184770"/>
                  </a:lnTo>
                  <a:close/>
                </a:path>
                <a:path w="14841219" h="10718800" extrusionOk="0">
                  <a:moveTo>
                    <a:pt x="13360845" y="1084681"/>
                  </a:moveTo>
                  <a:lnTo>
                    <a:pt x="13359295" y="1077036"/>
                  </a:lnTo>
                  <a:lnTo>
                    <a:pt x="13355079" y="1070787"/>
                  </a:lnTo>
                  <a:lnTo>
                    <a:pt x="13348830" y="1066584"/>
                  </a:lnTo>
                  <a:lnTo>
                    <a:pt x="13341185" y="1065034"/>
                  </a:lnTo>
                  <a:lnTo>
                    <a:pt x="13333540" y="1066584"/>
                  </a:lnTo>
                  <a:lnTo>
                    <a:pt x="13327291" y="1070787"/>
                  </a:lnTo>
                  <a:lnTo>
                    <a:pt x="13323088" y="1077036"/>
                  </a:lnTo>
                  <a:lnTo>
                    <a:pt x="13321538" y="1084681"/>
                  </a:lnTo>
                  <a:lnTo>
                    <a:pt x="13323088" y="1092327"/>
                  </a:lnTo>
                  <a:lnTo>
                    <a:pt x="13327291" y="1098575"/>
                  </a:lnTo>
                  <a:lnTo>
                    <a:pt x="13333540" y="1102779"/>
                  </a:lnTo>
                  <a:lnTo>
                    <a:pt x="13341185" y="1104328"/>
                  </a:lnTo>
                  <a:lnTo>
                    <a:pt x="13348830" y="1102779"/>
                  </a:lnTo>
                  <a:lnTo>
                    <a:pt x="13355079" y="1098575"/>
                  </a:lnTo>
                  <a:lnTo>
                    <a:pt x="13359295" y="1092327"/>
                  </a:lnTo>
                  <a:lnTo>
                    <a:pt x="13360845" y="1084681"/>
                  </a:lnTo>
                  <a:close/>
                </a:path>
                <a:path w="14841219" h="10718800" extrusionOk="0">
                  <a:moveTo>
                    <a:pt x="13360845" y="984592"/>
                  </a:moveTo>
                  <a:lnTo>
                    <a:pt x="13359295" y="976947"/>
                  </a:lnTo>
                  <a:lnTo>
                    <a:pt x="13355079" y="970699"/>
                  </a:lnTo>
                  <a:lnTo>
                    <a:pt x="13348830" y="966482"/>
                  </a:lnTo>
                  <a:lnTo>
                    <a:pt x="13341185" y="964933"/>
                  </a:lnTo>
                  <a:lnTo>
                    <a:pt x="13333540" y="966482"/>
                  </a:lnTo>
                  <a:lnTo>
                    <a:pt x="13327291" y="970699"/>
                  </a:lnTo>
                  <a:lnTo>
                    <a:pt x="13323088" y="976947"/>
                  </a:lnTo>
                  <a:lnTo>
                    <a:pt x="13321538" y="984592"/>
                  </a:lnTo>
                  <a:lnTo>
                    <a:pt x="13323088" y="992238"/>
                  </a:lnTo>
                  <a:lnTo>
                    <a:pt x="13327291" y="998474"/>
                  </a:lnTo>
                  <a:lnTo>
                    <a:pt x="13333540" y="1002677"/>
                  </a:lnTo>
                  <a:lnTo>
                    <a:pt x="13341185" y="1004227"/>
                  </a:lnTo>
                  <a:lnTo>
                    <a:pt x="13348830" y="1002677"/>
                  </a:lnTo>
                  <a:lnTo>
                    <a:pt x="13355079" y="998474"/>
                  </a:lnTo>
                  <a:lnTo>
                    <a:pt x="13359295" y="992238"/>
                  </a:lnTo>
                  <a:lnTo>
                    <a:pt x="13360845" y="984592"/>
                  </a:lnTo>
                  <a:close/>
                </a:path>
                <a:path w="14841219" h="10718800" extrusionOk="0">
                  <a:moveTo>
                    <a:pt x="13360845" y="884491"/>
                  </a:moveTo>
                  <a:lnTo>
                    <a:pt x="13359295" y="876846"/>
                  </a:lnTo>
                  <a:lnTo>
                    <a:pt x="13355079" y="870597"/>
                  </a:lnTo>
                  <a:lnTo>
                    <a:pt x="13348830" y="866394"/>
                  </a:lnTo>
                  <a:lnTo>
                    <a:pt x="13341185" y="864844"/>
                  </a:lnTo>
                  <a:lnTo>
                    <a:pt x="13333540" y="866394"/>
                  </a:lnTo>
                  <a:lnTo>
                    <a:pt x="13327291" y="870597"/>
                  </a:lnTo>
                  <a:lnTo>
                    <a:pt x="13323088" y="876846"/>
                  </a:lnTo>
                  <a:lnTo>
                    <a:pt x="13321538" y="884491"/>
                  </a:lnTo>
                  <a:lnTo>
                    <a:pt x="13323088" y="892136"/>
                  </a:lnTo>
                  <a:lnTo>
                    <a:pt x="13327291" y="898385"/>
                  </a:lnTo>
                  <a:lnTo>
                    <a:pt x="13333540" y="902589"/>
                  </a:lnTo>
                  <a:lnTo>
                    <a:pt x="13341185" y="904138"/>
                  </a:lnTo>
                  <a:lnTo>
                    <a:pt x="13348830" y="902589"/>
                  </a:lnTo>
                  <a:lnTo>
                    <a:pt x="13355079" y="898385"/>
                  </a:lnTo>
                  <a:lnTo>
                    <a:pt x="13359295" y="892136"/>
                  </a:lnTo>
                  <a:lnTo>
                    <a:pt x="13360845" y="884491"/>
                  </a:lnTo>
                  <a:close/>
                </a:path>
                <a:path w="14841219" h="10718800" extrusionOk="0">
                  <a:moveTo>
                    <a:pt x="13360845" y="784390"/>
                  </a:moveTo>
                  <a:lnTo>
                    <a:pt x="13359295" y="776757"/>
                  </a:lnTo>
                  <a:lnTo>
                    <a:pt x="13355079" y="770509"/>
                  </a:lnTo>
                  <a:lnTo>
                    <a:pt x="13348830" y="766292"/>
                  </a:lnTo>
                  <a:lnTo>
                    <a:pt x="13341185" y="764755"/>
                  </a:lnTo>
                  <a:lnTo>
                    <a:pt x="13333540" y="766292"/>
                  </a:lnTo>
                  <a:lnTo>
                    <a:pt x="13327291" y="770509"/>
                  </a:lnTo>
                  <a:lnTo>
                    <a:pt x="13323088" y="776757"/>
                  </a:lnTo>
                  <a:lnTo>
                    <a:pt x="13321538" y="784390"/>
                  </a:lnTo>
                  <a:lnTo>
                    <a:pt x="13323088" y="792035"/>
                  </a:lnTo>
                  <a:lnTo>
                    <a:pt x="13327291" y="798283"/>
                  </a:lnTo>
                  <a:lnTo>
                    <a:pt x="13333540" y="802500"/>
                  </a:lnTo>
                  <a:lnTo>
                    <a:pt x="13341185" y="804037"/>
                  </a:lnTo>
                  <a:lnTo>
                    <a:pt x="13348830" y="802500"/>
                  </a:lnTo>
                  <a:lnTo>
                    <a:pt x="13355079" y="798283"/>
                  </a:lnTo>
                  <a:lnTo>
                    <a:pt x="13359295" y="792035"/>
                  </a:lnTo>
                  <a:lnTo>
                    <a:pt x="13360845" y="784390"/>
                  </a:lnTo>
                  <a:close/>
                </a:path>
                <a:path w="14841219" h="10718800" extrusionOk="0">
                  <a:moveTo>
                    <a:pt x="13360845" y="684288"/>
                  </a:moveTo>
                  <a:lnTo>
                    <a:pt x="13359295" y="676643"/>
                  </a:lnTo>
                  <a:lnTo>
                    <a:pt x="13355079" y="670407"/>
                  </a:lnTo>
                  <a:lnTo>
                    <a:pt x="13348830" y="666191"/>
                  </a:lnTo>
                  <a:lnTo>
                    <a:pt x="13341185" y="664654"/>
                  </a:lnTo>
                  <a:lnTo>
                    <a:pt x="13333540" y="666191"/>
                  </a:lnTo>
                  <a:lnTo>
                    <a:pt x="13327291" y="670407"/>
                  </a:lnTo>
                  <a:lnTo>
                    <a:pt x="13323088" y="676643"/>
                  </a:lnTo>
                  <a:lnTo>
                    <a:pt x="13321538" y="684288"/>
                  </a:lnTo>
                  <a:lnTo>
                    <a:pt x="13323088" y="691946"/>
                  </a:lnTo>
                  <a:lnTo>
                    <a:pt x="13327291" y="698195"/>
                  </a:lnTo>
                  <a:lnTo>
                    <a:pt x="13333540" y="702398"/>
                  </a:lnTo>
                  <a:lnTo>
                    <a:pt x="13341185" y="703948"/>
                  </a:lnTo>
                  <a:lnTo>
                    <a:pt x="13348830" y="702398"/>
                  </a:lnTo>
                  <a:lnTo>
                    <a:pt x="13355079" y="698195"/>
                  </a:lnTo>
                  <a:lnTo>
                    <a:pt x="13359295" y="691946"/>
                  </a:lnTo>
                  <a:lnTo>
                    <a:pt x="13360845" y="684288"/>
                  </a:lnTo>
                  <a:close/>
                </a:path>
                <a:path w="14841219" h="10718800" extrusionOk="0">
                  <a:moveTo>
                    <a:pt x="13434822" y="2131034"/>
                  </a:moveTo>
                  <a:lnTo>
                    <a:pt x="13433285" y="2123376"/>
                  </a:lnTo>
                  <a:lnTo>
                    <a:pt x="13429069" y="2117140"/>
                  </a:lnTo>
                  <a:lnTo>
                    <a:pt x="13422821" y="2112924"/>
                  </a:lnTo>
                  <a:lnTo>
                    <a:pt x="13415188" y="2111387"/>
                  </a:lnTo>
                  <a:lnTo>
                    <a:pt x="13407530" y="2112924"/>
                  </a:lnTo>
                  <a:lnTo>
                    <a:pt x="13401281" y="2117140"/>
                  </a:lnTo>
                  <a:lnTo>
                    <a:pt x="13397065" y="2123376"/>
                  </a:lnTo>
                  <a:lnTo>
                    <a:pt x="13395528" y="2131034"/>
                  </a:lnTo>
                  <a:lnTo>
                    <a:pt x="13397065" y="2138680"/>
                  </a:lnTo>
                  <a:lnTo>
                    <a:pt x="13401281" y="2144928"/>
                  </a:lnTo>
                  <a:lnTo>
                    <a:pt x="13407530" y="2149132"/>
                  </a:lnTo>
                  <a:lnTo>
                    <a:pt x="13415188" y="2150681"/>
                  </a:lnTo>
                  <a:lnTo>
                    <a:pt x="13422821" y="2149132"/>
                  </a:lnTo>
                  <a:lnTo>
                    <a:pt x="13429069" y="2144928"/>
                  </a:lnTo>
                  <a:lnTo>
                    <a:pt x="13433285" y="2138680"/>
                  </a:lnTo>
                  <a:lnTo>
                    <a:pt x="13434822" y="2131034"/>
                  </a:lnTo>
                  <a:close/>
                </a:path>
                <a:path w="14841219" h="10718800" extrusionOk="0">
                  <a:moveTo>
                    <a:pt x="13434822" y="2030945"/>
                  </a:moveTo>
                  <a:lnTo>
                    <a:pt x="13433285" y="2023287"/>
                  </a:lnTo>
                  <a:lnTo>
                    <a:pt x="13429069" y="2017039"/>
                  </a:lnTo>
                  <a:lnTo>
                    <a:pt x="13422821" y="2012835"/>
                  </a:lnTo>
                  <a:lnTo>
                    <a:pt x="13415188" y="2011286"/>
                  </a:lnTo>
                  <a:lnTo>
                    <a:pt x="13407530" y="2012835"/>
                  </a:lnTo>
                  <a:lnTo>
                    <a:pt x="13401281" y="2017039"/>
                  </a:lnTo>
                  <a:lnTo>
                    <a:pt x="13397065" y="2023287"/>
                  </a:lnTo>
                  <a:lnTo>
                    <a:pt x="13395528" y="2030945"/>
                  </a:lnTo>
                  <a:lnTo>
                    <a:pt x="13397065" y="2038591"/>
                  </a:lnTo>
                  <a:lnTo>
                    <a:pt x="13401281" y="2044827"/>
                  </a:lnTo>
                  <a:lnTo>
                    <a:pt x="13407530" y="2049043"/>
                  </a:lnTo>
                  <a:lnTo>
                    <a:pt x="13415188" y="2050580"/>
                  </a:lnTo>
                  <a:lnTo>
                    <a:pt x="13422821" y="2049043"/>
                  </a:lnTo>
                  <a:lnTo>
                    <a:pt x="13429069" y="2044827"/>
                  </a:lnTo>
                  <a:lnTo>
                    <a:pt x="13433285" y="2038591"/>
                  </a:lnTo>
                  <a:lnTo>
                    <a:pt x="13434822" y="2030945"/>
                  </a:lnTo>
                  <a:close/>
                </a:path>
                <a:path w="14841219" h="10718800" extrusionOk="0">
                  <a:moveTo>
                    <a:pt x="13434822" y="529501"/>
                  </a:moveTo>
                  <a:lnTo>
                    <a:pt x="13433285" y="521855"/>
                  </a:lnTo>
                  <a:lnTo>
                    <a:pt x="13429069" y="515607"/>
                  </a:lnTo>
                  <a:lnTo>
                    <a:pt x="13422821" y="511390"/>
                  </a:lnTo>
                  <a:lnTo>
                    <a:pt x="13415188" y="509854"/>
                  </a:lnTo>
                  <a:lnTo>
                    <a:pt x="13407530" y="511390"/>
                  </a:lnTo>
                  <a:lnTo>
                    <a:pt x="13401281" y="515607"/>
                  </a:lnTo>
                  <a:lnTo>
                    <a:pt x="13397065" y="521855"/>
                  </a:lnTo>
                  <a:lnTo>
                    <a:pt x="13395528" y="529501"/>
                  </a:lnTo>
                  <a:lnTo>
                    <a:pt x="13397065" y="537146"/>
                  </a:lnTo>
                  <a:lnTo>
                    <a:pt x="13401281" y="543382"/>
                  </a:lnTo>
                  <a:lnTo>
                    <a:pt x="13407530" y="547598"/>
                  </a:lnTo>
                  <a:lnTo>
                    <a:pt x="13415188" y="549148"/>
                  </a:lnTo>
                  <a:lnTo>
                    <a:pt x="13422821" y="547598"/>
                  </a:lnTo>
                  <a:lnTo>
                    <a:pt x="13429069" y="543382"/>
                  </a:lnTo>
                  <a:lnTo>
                    <a:pt x="13433285" y="537146"/>
                  </a:lnTo>
                  <a:lnTo>
                    <a:pt x="13434822" y="529501"/>
                  </a:lnTo>
                  <a:close/>
                </a:path>
                <a:path w="14841219" h="10718800" extrusionOk="0">
                  <a:moveTo>
                    <a:pt x="13434822" y="429399"/>
                  </a:moveTo>
                  <a:lnTo>
                    <a:pt x="13433285" y="421754"/>
                  </a:lnTo>
                  <a:lnTo>
                    <a:pt x="13429069" y="415505"/>
                  </a:lnTo>
                  <a:lnTo>
                    <a:pt x="13422821" y="411302"/>
                  </a:lnTo>
                  <a:lnTo>
                    <a:pt x="13415188" y="409752"/>
                  </a:lnTo>
                  <a:lnTo>
                    <a:pt x="13407530" y="411302"/>
                  </a:lnTo>
                  <a:lnTo>
                    <a:pt x="13401281" y="415505"/>
                  </a:lnTo>
                  <a:lnTo>
                    <a:pt x="13397065" y="421754"/>
                  </a:lnTo>
                  <a:lnTo>
                    <a:pt x="13395528" y="429399"/>
                  </a:lnTo>
                  <a:lnTo>
                    <a:pt x="13397065" y="437045"/>
                  </a:lnTo>
                  <a:lnTo>
                    <a:pt x="13401281" y="443293"/>
                  </a:lnTo>
                  <a:lnTo>
                    <a:pt x="13407530" y="447497"/>
                  </a:lnTo>
                  <a:lnTo>
                    <a:pt x="13415188" y="449046"/>
                  </a:lnTo>
                  <a:lnTo>
                    <a:pt x="13422821" y="447497"/>
                  </a:lnTo>
                  <a:lnTo>
                    <a:pt x="13429069" y="443293"/>
                  </a:lnTo>
                  <a:lnTo>
                    <a:pt x="13433285" y="437045"/>
                  </a:lnTo>
                  <a:lnTo>
                    <a:pt x="13434822" y="429399"/>
                  </a:lnTo>
                  <a:close/>
                </a:path>
                <a:path w="14841219" h="10718800" extrusionOk="0">
                  <a:moveTo>
                    <a:pt x="13434835" y="2831706"/>
                  </a:moveTo>
                  <a:lnTo>
                    <a:pt x="13433285" y="2824061"/>
                  </a:lnTo>
                  <a:lnTo>
                    <a:pt x="13429069" y="2817812"/>
                  </a:lnTo>
                  <a:lnTo>
                    <a:pt x="13422833" y="2813608"/>
                  </a:lnTo>
                  <a:lnTo>
                    <a:pt x="13415188" y="2812059"/>
                  </a:lnTo>
                  <a:lnTo>
                    <a:pt x="13407543" y="2813608"/>
                  </a:lnTo>
                  <a:lnTo>
                    <a:pt x="13401281" y="2817812"/>
                  </a:lnTo>
                  <a:lnTo>
                    <a:pt x="13397078" y="2824061"/>
                  </a:lnTo>
                  <a:lnTo>
                    <a:pt x="13395528" y="2831706"/>
                  </a:lnTo>
                  <a:lnTo>
                    <a:pt x="13397078" y="2839351"/>
                  </a:lnTo>
                  <a:lnTo>
                    <a:pt x="13401281" y="2845600"/>
                  </a:lnTo>
                  <a:lnTo>
                    <a:pt x="13407543" y="2849803"/>
                  </a:lnTo>
                  <a:lnTo>
                    <a:pt x="13415188" y="2851353"/>
                  </a:lnTo>
                  <a:lnTo>
                    <a:pt x="13422833" y="2849803"/>
                  </a:lnTo>
                  <a:lnTo>
                    <a:pt x="13429069" y="2845600"/>
                  </a:lnTo>
                  <a:lnTo>
                    <a:pt x="13433285" y="2839351"/>
                  </a:lnTo>
                  <a:lnTo>
                    <a:pt x="13434835" y="2831706"/>
                  </a:lnTo>
                  <a:close/>
                </a:path>
                <a:path w="14841219" h="10718800" extrusionOk="0">
                  <a:moveTo>
                    <a:pt x="13434835" y="2731617"/>
                  </a:moveTo>
                  <a:lnTo>
                    <a:pt x="13433285" y="2723972"/>
                  </a:lnTo>
                  <a:lnTo>
                    <a:pt x="13429069" y="2717723"/>
                  </a:lnTo>
                  <a:lnTo>
                    <a:pt x="13422833" y="2713507"/>
                  </a:lnTo>
                  <a:lnTo>
                    <a:pt x="13415188" y="2711958"/>
                  </a:lnTo>
                  <a:lnTo>
                    <a:pt x="13407543" y="2713507"/>
                  </a:lnTo>
                  <a:lnTo>
                    <a:pt x="13401281" y="2717723"/>
                  </a:lnTo>
                  <a:lnTo>
                    <a:pt x="13397078" y="2723972"/>
                  </a:lnTo>
                  <a:lnTo>
                    <a:pt x="13395528" y="2731617"/>
                  </a:lnTo>
                  <a:lnTo>
                    <a:pt x="13397078" y="2739263"/>
                  </a:lnTo>
                  <a:lnTo>
                    <a:pt x="13401281" y="2745498"/>
                  </a:lnTo>
                  <a:lnTo>
                    <a:pt x="13407543" y="2749715"/>
                  </a:lnTo>
                  <a:lnTo>
                    <a:pt x="13415188" y="2751251"/>
                  </a:lnTo>
                  <a:lnTo>
                    <a:pt x="13422833" y="2749715"/>
                  </a:lnTo>
                  <a:lnTo>
                    <a:pt x="13429069" y="2745498"/>
                  </a:lnTo>
                  <a:lnTo>
                    <a:pt x="13433285" y="2739263"/>
                  </a:lnTo>
                  <a:lnTo>
                    <a:pt x="13434835" y="2731617"/>
                  </a:lnTo>
                  <a:close/>
                </a:path>
                <a:path w="14841219" h="10718800" extrusionOk="0">
                  <a:moveTo>
                    <a:pt x="13434835" y="2631503"/>
                  </a:moveTo>
                  <a:lnTo>
                    <a:pt x="13433285" y="2623858"/>
                  </a:lnTo>
                  <a:lnTo>
                    <a:pt x="13429069" y="2617622"/>
                  </a:lnTo>
                  <a:lnTo>
                    <a:pt x="13422833" y="2613406"/>
                  </a:lnTo>
                  <a:lnTo>
                    <a:pt x="13415188" y="2611869"/>
                  </a:lnTo>
                  <a:lnTo>
                    <a:pt x="13407543" y="2613406"/>
                  </a:lnTo>
                  <a:lnTo>
                    <a:pt x="13401281" y="2617622"/>
                  </a:lnTo>
                  <a:lnTo>
                    <a:pt x="13397078" y="2623858"/>
                  </a:lnTo>
                  <a:lnTo>
                    <a:pt x="13395528" y="2631503"/>
                  </a:lnTo>
                  <a:lnTo>
                    <a:pt x="13397078" y="2639161"/>
                  </a:lnTo>
                  <a:lnTo>
                    <a:pt x="13401281" y="2645397"/>
                  </a:lnTo>
                  <a:lnTo>
                    <a:pt x="13407543" y="2649613"/>
                  </a:lnTo>
                  <a:lnTo>
                    <a:pt x="13415188" y="2651163"/>
                  </a:lnTo>
                  <a:lnTo>
                    <a:pt x="13422833" y="2649613"/>
                  </a:lnTo>
                  <a:lnTo>
                    <a:pt x="13429069" y="2645397"/>
                  </a:lnTo>
                  <a:lnTo>
                    <a:pt x="13433285" y="2639161"/>
                  </a:lnTo>
                  <a:lnTo>
                    <a:pt x="13434835" y="2631503"/>
                  </a:lnTo>
                  <a:close/>
                </a:path>
                <a:path w="14841219" h="10718800" extrusionOk="0">
                  <a:moveTo>
                    <a:pt x="13434835" y="2531414"/>
                  </a:moveTo>
                  <a:lnTo>
                    <a:pt x="13433285" y="2523769"/>
                  </a:lnTo>
                  <a:lnTo>
                    <a:pt x="13429069" y="2517521"/>
                  </a:lnTo>
                  <a:lnTo>
                    <a:pt x="13422833" y="2513317"/>
                  </a:lnTo>
                  <a:lnTo>
                    <a:pt x="13415188" y="2511768"/>
                  </a:lnTo>
                  <a:lnTo>
                    <a:pt x="13407543" y="2513317"/>
                  </a:lnTo>
                  <a:lnTo>
                    <a:pt x="13401281" y="2517521"/>
                  </a:lnTo>
                  <a:lnTo>
                    <a:pt x="13397078" y="2523769"/>
                  </a:lnTo>
                  <a:lnTo>
                    <a:pt x="13395528" y="2531414"/>
                  </a:lnTo>
                  <a:lnTo>
                    <a:pt x="13397078" y="2539060"/>
                  </a:lnTo>
                  <a:lnTo>
                    <a:pt x="13401281" y="2545308"/>
                  </a:lnTo>
                  <a:lnTo>
                    <a:pt x="13407543" y="2549525"/>
                  </a:lnTo>
                  <a:lnTo>
                    <a:pt x="13415188" y="2551074"/>
                  </a:lnTo>
                  <a:lnTo>
                    <a:pt x="13422833" y="2549525"/>
                  </a:lnTo>
                  <a:lnTo>
                    <a:pt x="13429069" y="2545308"/>
                  </a:lnTo>
                  <a:lnTo>
                    <a:pt x="13433285" y="2539060"/>
                  </a:lnTo>
                  <a:lnTo>
                    <a:pt x="13434835" y="2531414"/>
                  </a:lnTo>
                  <a:close/>
                </a:path>
                <a:path w="14841219" h="10718800" extrusionOk="0">
                  <a:moveTo>
                    <a:pt x="13434835" y="2431326"/>
                  </a:moveTo>
                  <a:lnTo>
                    <a:pt x="13433285" y="2423680"/>
                  </a:lnTo>
                  <a:lnTo>
                    <a:pt x="13429069" y="2417432"/>
                  </a:lnTo>
                  <a:lnTo>
                    <a:pt x="13422833" y="2413228"/>
                  </a:lnTo>
                  <a:lnTo>
                    <a:pt x="13415188" y="2411679"/>
                  </a:lnTo>
                  <a:lnTo>
                    <a:pt x="13407543" y="2413228"/>
                  </a:lnTo>
                  <a:lnTo>
                    <a:pt x="13401281" y="2417432"/>
                  </a:lnTo>
                  <a:lnTo>
                    <a:pt x="13397078" y="2423680"/>
                  </a:lnTo>
                  <a:lnTo>
                    <a:pt x="13395528" y="2431326"/>
                  </a:lnTo>
                  <a:lnTo>
                    <a:pt x="13397078" y="2438971"/>
                  </a:lnTo>
                  <a:lnTo>
                    <a:pt x="13401281" y="2445220"/>
                  </a:lnTo>
                  <a:lnTo>
                    <a:pt x="13407543" y="2449436"/>
                  </a:lnTo>
                  <a:lnTo>
                    <a:pt x="13415188" y="2450973"/>
                  </a:lnTo>
                  <a:lnTo>
                    <a:pt x="13422833" y="2449436"/>
                  </a:lnTo>
                  <a:lnTo>
                    <a:pt x="13429069" y="2445220"/>
                  </a:lnTo>
                  <a:lnTo>
                    <a:pt x="13433285" y="2438971"/>
                  </a:lnTo>
                  <a:lnTo>
                    <a:pt x="13434835" y="2431326"/>
                  </a:lnTo>
                  <a:close/>
                </a:path>
                <a:path w="14841219" h="10718800" extrusionOk="0">
                  <a:moveTo>
                    <a:pt x="13434835" y="2331224"/>
                  </a:moveTo>
                  <a:lnTo>
                    <a:pt x="13433285" y="2323579"/>
                  </a:lnTo>
                  <a:lnTo>
                    <a:pt x="13429069" y="2317331"/>
                  </a:lnTo>
                  <a:lnTo>
                    <a:pt x="13422833" y="2313127"/>
                  </a:lnTo>
                  <a:lnTo>
                    <a:pt x="13415188" y="2311590"/>
                  </a:lnTo>
                  <a:lnTo>
                    <a:pt x="13407543" y="2313127"/>
                  </a:lnTo>
                  <a:lnTo>
                    <a:pt x="13401281" y="2317331"/>
                  </a:lnTo>
                  <a:lnTo>
                    <a:pt x="13397078" y="2323579"/>
                  </a:lnTo>
                  <a:lnTo>
                    <a:pt x="13395528" y="2331224"/>
                  </a:lnTo>
                  <a:lnTo>
                    <a:pt x="13397078" y="2338870"/>
                  </a:lnTo>
                  <a:lnTo>
                    <a:pt x="13401281" y="2345118"/>
                  </a:lnTo>
                  <a:lnTo>
                    <a:pt x="13407543" y="2349322"/>
                  </a:lnTo>
                  <a:lnTo>
                    <a:pt x="13415188" y="2350871"/>
                  </a:lnTo>
                  <a:lnTo>
                    <a:pt x="13422833" y="2349322"/>
                  </a:lnTo>
                  <a:lnTo>
                    <a:pt x="13429069" y="2345118"/>
                  </a:lnTo>
                  <a:lnTo>
                    <a:pt x="13433285" y="2338870"/>
                  </a:lnTo>
                  <a:lnTo>
                    <a:pt x="13434835" y="2331224"/>
                  </a:lnTo>
                  <a:close/>
                </a:path>
                <a:path w="14841219" h="10718800" extrusionOk="0">
                  <a:moveTo>
                    <a:pt x="13434835" y="2231123"/>
                  </a:moveTo>
                  <a:lnTo>
                    <a:pt x="13433285" y="2223478"/>
                  </a:lnTo>
                  <a:lnTo>
                    <a:pt x="13429069" y="2217229"/>
                  </a:lnTo>
                  <a:lnTo>
                    <a:pt x="13422833" y="2213025"/>
                  </a:lnTo>
                  <a:lnTo>
                    <a:pt x="13415188" y="2211476"/>
                  </a:lnTo>
                  <a:lnTo>
                    <a:pt x="13407543" y="2213025"/>
                  </a:lnTo>
                  <a:lnTo>
                    <a:pt x="13401281" y="2217229"/>
                  </a:lnTo>
                  <a:lnTo>
                    <a:pt x="13397078" y="2223478"/>
                  </a:lnTo>
                  <a:lnTo>
                    <a:pt x="13395528" y="2231123"/>
                  </a:lnTo>
                  <a:lnTo>
                    <a:pt x="13397078" y="2238768"/>
                  </a:lnTo>
                  <a:lnTo>
                    <a:pt x="13401281" y="2245017"/>
                  </a:lnTo>
                  <a:lnTo>
                    <a:pt x="13407543" y="2249233"/>
                  </a:lnTo>
                  <a:lnTo>
                    <a:pt x="13415188" y="2250770"/>
                  </a:lnTo>
                  <a:lnTo>
                    <a:pt x="13422833" y="2249233"/>
                  </a:lnTo>
                  <a:lnTo>
                    <a:pt x="13429069" y="2245017"/>
                  </a:lnTo>
                  <a:lnTo>
                    <a:pt x="13433285" y="2238768"/>
                  </a:lnTo>
                  <a:lnTo>
                    <a:pt x="13434835" y="2231123"/>
                  </a:lnTo>
                  <a:close/>
                </a:path>
                <a:path w="14841219" h="10718800" extrusionOk="0">
                  <a:moveTo>
                    <a:pt x="13434835" y="1930844"/>
                  </a:moveTo>
                  <a:lnTo>
                    <a:pt x="13433285" y="1923186"/>
                  </a:lnTo>
                  <a:lnTo>
                    <a:pt x="13429069" y="1916950"/>
                  </a:lnTo>
                  <a:lnTo>
                    <a:pt x="13422833" y="1912734"/>
                  </a:lnTo>
                  <a:lnTo>
                    <a:pt x="13415188" y="1911197"/>
                  </a:lnTo>
                  <a:lnTo>
                    <a:pt x="13407543" y="1912734"/>
                  </a:lnTo>
                  <a:lnTo>
                    <a:pt x="13401281" y="1916950"/>
                  </a:lnTo>
                  <a:lnTo>
                    <a:pt x="13397078" y="1923186"/>
                  </a:lnTo>
                  <a:lnTo>
                    <a:pt x="13395528" y="1930844"/>
                  </a:lnTo>
                  <a:lnTo>
                    <a:pt x="13397078" y="1938489"/>
                  </a:lnTo>
                  <a:lnTo>
                    <a:pt x="13401281" y="1944725"/>
                  </a:lnTo>
                  <a:lnTo>
                    <a:pt x="13407543" y="1948942"/>
                  </a:lnTo>
                  <a:lnTo>
                    <a:pt x="13415188" y="1950491"/>
                  </a:lnTo>
                  <a:lnTo>
                    <a:pt x="13422833" y="1948942"/>
                  </a:lnTo>
                  <a:lnTo>
                    <a:pt x="13429069" y="1944725"/>
                  </a:lnTo>
                  <a:lnTo>
                    <a:pt x="13433285" y="1938489"/>
                  </a:lnTo>
                  <a:lnTo>
                    <a:pt x="13434835" y="1930844"/>
                  </a:lnTo>
                  <a:close/>
                </a:path>
                <a:path w="14841219" h="10718800" extrusionOk="0">
                  <a:moveTo>
                    <a:pt x="13434835" y="1830743"/>
                  </a:moveTo>
                  <a:lnTo>
                    <a:pt x="13433285" y="1823097"/>
                  </a:lnTo>
                  <a:lnTo>
                    <a:pt x="13429069" y="1816849"/>
                  </a:lnTo>
                  <a:lnTo>
                    <a:pt x="13422833" y="1812645"/>
                  </a:lnTo>
                  <a:lnTo>
                    <a:pt x="13415188" y="1811096"/>
                  </a:lnTo>
                  <a:lnTo>
                    <a:pt x="13407543" y="1812645"/>
                  </a:lnTo>
                  <a:lnTo>
                    <a:pt x="13401281" y="1816849"/>
                  </a:lnTo>
                  <a:lnTo>
                    <a:pt x="13397078" y="1823097"/>
                  </a:lnTo>
                  <a:lnTo>
                    <a:pt x="13395528" y="1830743"/>
                  </a:lnTo>
                  <a:lnTo>
                    <a:pt x="13397078" y="1838388"/>
                  </a:lnTo>
                  <a:lnTo>
                    <a:pt x="13401281" y="1844636"/>
                  </a:lnTo>
                  <a:lnTo>
                    <a:pt x="13407543" y="1848853"/>
                  </a:lnTo>
                  <a:lnTo>
                    <a:pt x="13415188" y="1850390"/>
                  </a:lnTo>
                  <a:lnTo>
                    <a:pt x="13422833" y="1848853"/>
                  </a:lnTo>
                  <a:lnTo>
                    <a:pt x="13429069" y="1844636"/>
                  </a:lnTo>
                  <a:lnTo>
                    <a:pt x="13433285" y="1838388"/>
                  </a:lnTo>
                  <a:lnTo>
                    <a:pt x="13434835" y="1830743"/>
                  </a:lnTo>
                  <a:close/>
                </a:path>
                <a:path w="14841219" h="10718800" extrusionOk="0">
                  <a:moveTo>
                    <a:pt x="13434835" y="1730641"/>
                  </a:moveTo>
                  <a:lnTo>
                    <a:pt x="13433285" y="1722996"/>
                  </a:lnTo>
                  <a:lnTo>
                    <a:pt x="13429069" y="1716760"/>
                  </a:lnTo>
                  <a:lnTo>
                    <a:pt x="13422833" y="1712544"/>
                  </a:lnTo>
                  <a:lnTo>
                    <a:pt x="13415188" y="1710994"/>
                  </a:lnTo>
                  <a:lnTo>
                    <a:pt x="13407543" y="1712544"/>
                  </a:lnTo>
                  <a:lnTo>
                    <a:pt x="13401281" y="1716760"/>
                  </a:lnTo>
                  <a:lnTo>
                    <a:pt x="13397078" y="1722996"/>
                  </a:lnTo>
                  <a:lnTo>
                    <a:pt x="13395528" y="1730641"/>
                  </a:lnTo>
                  <a:lnTo>
                    <a:pt x="13397078" y="1738287"/>
                  </a:lnTo>
                  <a:lnTo>
                    <a:pt x="13401281" y="1744535"/>
                  </a:lnTo>
                  <a:lnTo>
                    <a:pt x="13407543" y="1748751"/>
                  </a:lnTo>
                  <a:lnTo>
                    <a:pt x="13415188" y="1750288"/>
                  </a:lnTo>
                  <a:lnTo>
                    <a:pt x="13422833" y="1748751"/>
                  </a:lnTo>
                  <a:lnTo>
                    <a:pt x="13429069" y="1744535"/>
                  </a:lnTo>
                  <a:lnTo>
                    <a:pt x="13433285" y="1738287"/>
                  </a:lnTo>
                  <a:lnTo>
                    <a:pt x="13434835" y="1730641"/>
                  </a:lnTo>
                  <a:close/>
                </a:path>
                <a:path w="14841219" h="10718800" extrusionOk="0">
                  <a:moveTo>
                    <a:pt x="13434835" y="1630553"/>
                  </a:moveTo>
                  <a:lnTo>
                    <a:pt x="13433285" y="1622907"/>
                  </a:lnTo>
                  <a:lnTo>
                    <a:pt x="13429069" y="1616659"/>
                  </a:lnTo>
                  <a:lnTo>
                    <a:pt x="13422833" y="1612442"/>
                  </a:lnTo>
                  <a:lnTo>
                    <a:pt x="13415188" y="1610906"/>
                  </a:lnTo>
                  <a:lnTo>
                    <a:pt x="13407543" y="1612442"/>
                  </a:lnTo>
                  <a:lnTo>
                    <a:pt x="13401281" y="1616659"/>
                  </a:lnTo>
                  <a:lnTo>
                    <a:pt x="13397078" y="1622907"/>
                  </a:lnTo>
                  <a:lnTo>
                    <a:pt x="13395528" y="1630553"/>
                  </a:lnTo>
                  <a:lnTo>
                    <a:pt x="13397078" y="1638198"/>
                  </a:lnTo>
                  <a:lnTo>
                    <a:pt x="13401281" y="1644446"/>
                  </a:lnTo>
                  <a:lnTo>
                    <a:pt x="13407543" y="1648650"/>
                  </a:lnTo>
                  <a:lnTo>
                    <a:pt x="13415188" y="1650199"/>
                  </a:lnTo>
                  <a:lnTo>
                    <a:pt x="13422833" y="1648650"/>
                  </a:lnTo>
                  <a:lnTo>
                    <a:pt x="13429069" y="1644446"/>
                  </a:lnTo>
                  <a:lnTo>
                    <a:pt x="13433285" y="1638198"/>
                  </a:lnTo>
                  <a:lnTo>
                    <a:pt x="13434835" y="1630553"/>
                  </a:lnTo>
                  <a:close/>
                </a:path>
                <a:path w="14841219" h="10718800" extrusionOk="0">
                  <a:moveTo>
                    <a:pt x="13434835" y="1530451"/>
                  </a:moveTo>
                  <a:lnTo>
                    <a:pt x="13433285" y="1522806"/>
                  </a:lnTo>
                  <a:lnTo>
                    <a:pt x="13429069" y="1516570"/>
                  </a:lnTo>
                  <a:lnTo>
                    <a:pt x="13422833" y="1512354"/>
                  </a:lnTo>
                  <a:lnTo>
                    <a:pt x="13415188" y="1510817"/>
                  </a:lnTo>
                  <a:lnTo>
                    <a:pt x="13407543" y="1512354"/>
                  </a:lnTo>
                  <a:lnTo>
                    <a:pt x="13401281" y="1516570"/>
                  </a:lnTo>
                  <a:lnTo>
                    <a:pt x="13397078" y="1522806"/>
                  </a:lnTo>
                  <a:lnTo>
                    <a:pt x="13395528" y="1530451"/>
                  </a:lnTo>
                  <a:lnTo>
                    <a:pt x="13397078" y="1538097"/>
                  </a:lnTo>
                  <a:lnTo>
                    <a:pt x="13401281" y="1544345"/>
                  </a:lnTo>
                  <a:lnTo>
                    <a:pt x="13407543" y="1548561"/>
                  </a:lnTo>
                  <a:lnTo>
                    <a:pt x="13415188" y="1550098"/>
                  </a:lnTo>
                  <a:lnTo>
                    <a:pt x="13422833" y="1548561"/>
                  </a:lnTo>
                  <a:lnTo>
                    <a:pt x="13429069" y="1544345"/>
                  </a:lnTo>
                  <a:lnTo>
                    <a:pt x="13433285" y="1538097"/>
                  </a:lnTo>
                  <a:lnTo>
                    <a:pt x="13434835" y="1530451"/>
                  </a:lnTo>
                  <a:close/>
                </a:path>
                <a:path w="14841219" h="10718800" extrusionOk="0">
                  <a:moveTo>
                    <a:pt x="13434835" y="1430362"/>
                  </a:moveTo>
                  <a:lnTo>
                    <a:pt x="13433285" y="1422704"/>
                  </a:lnTo>
                  <a:lnTo>
                    <a:pt x="13429069" y="1416469"/>
                  </a:lnTo>
                  <a:lnTo>
                    <a:pt x="13422833" y="1412252"/>
                  </a:lnTo>
                  <a:lnTo>
                    <a:pt x="13415188" y="1410703"/>
                  </a:lnTo>
                  <a:lnTo>
                    <a:pt x="13407543" y="1412252"/>
                  </a:lnTo>
                  <a:lnTo>
                    <a:pt x="13401281" y="1416469"/>
                  </a:lnTo>
                  <a:lnTo>
                    <a:pt x="13397078" y="1422704"/>
                  </a:lnTo>
                  <a:lnTo>
                    <a:pt x="13395528" y="1430362"/>
                  </a:lnTo>
                  <a:lnTo>
                    <a:pt x="13397078" y="1438008"/>
                  </a:lnTo>
                  <a:lnTo>
                    <a:pt x="13401281" y="1444244"/>
                  </a:lnTo>
                  <a:lnTo>
                    <a:pt x="13407543" y="1448460"/>
                  </a:lnTo>
                  <a:lnTo>
                    <a:pt x="13415188" y="1449997"/>
                  </a:lnTo>
                  <a:lnTo>
                    <a:pt x="13422833" y="1448460"/>
                  </a:lnTo>
                  <a:lnTo>
                    <a:pt x="13429069" y="1444244"/>
                  </a:lnTo>
                  <a:lnTo>
                    <a:pt x="13433285" y="1438008"/>
                  </a:lnTo>
                  <a:lnTo>
                    <a:pt x="13434835" y="1430362"/>
                  </a:lnTo>
                  <a:close/>
                </a:path>
                <a:path w="14841219" h="10718800" extrusionOk="0">
                  <a:moveTo>
                    <a:pt x="13434835" y="1330261"/>
                  </a:moveTo>
                  <a:lnTo>
                    <a:pt x="13433285" y="1322616"/>
                  </a:lnTo>
                  <a:lnTo>
                    <a:pt x="13429069" y="1316367"/>
                  </a:lnTo>
                  <a:lnTo>
                    <a:pt x="13422833" y="1312164"/>
                  </a:lnTo>
                  <a:lnTo>
                    <a:pt x="13415188" y="1310614"/>
                  </a:lnTo>
                  <a:lnTo>
                    <a:pt x="13407543" y="1312164"/>
                  </a:lnTo>
                  <a:lnTo>
                    <a:pt x="13401281" y="1316367"/>
                  </a:lnTo>
                  <a:lnTo>
                    <a:pt x="13397078" y="1322616"/>
                  </a:lnTo>
                  <a:lnTo>
                    <a:pt x="13395528" y="1330261"/>
                  </a:lnTo>
                  <a:lnTo>
                    <a:pt x="13397078" y="1337906"/>
                  </a:lnTo>
                  <a:lnTo>
                    <a:pt x="13401281" y="1344155"/>
                  </a:lnTo>
                  <a:lnTo>
                    <a:pt x="13407543" y="1348371"/>
                  </a:lnTo>
                  <a:lnTo>
                    <a:pt x="13415188" y="1349921"/>
                  </a:lnTo>
                  <a:lnTo>
                    <a:pt x="13422833" y="1348371"/>
                  </a:lnTo>
                  <a:lnTo>
                    <a:pt x="13429069" y="1344155"/>
                  </a:lnTo>
                  <a:lnTo>
                    <a:pt x="13433285" y="1337906"/>
                  </a:lnTo>
                  <a:lnTo>
                    <a:pt x="13434835" y="1330261"/>
                  </a:lnTo>
                  <a:close/>
                </a:path>
                <a:path w="14841219" h="10718800" extrusionOk="0">
                  <a:moveTo>
                    <a:pt x="13434835" y="1230160"/>
                  </a:moveTo>
                  <a:lnTo>
                    <a:pt x="13433285" y="1222514"/>
                  </a:lnTo>
                  <a:lnTo>
                    <a:pt x="13429069" y="1216279"/>
                  </a:lnTo>
                  <a:lnTo>
                    <a:pt x="13422833" y="1212075"/>
                  </a:lnTo>
                  <a:lnTo>
                    <a:pt x="13415188" y="1210525"/>
                  </a:lnTo>
                  <a:lnTo>
                    <a:pt x="13407543" y="1212075"/>
                  </a:lnTo>
                  <a:lnTo>
                    <a:pt x="13401281" y="1216279"/>
                  </a:lnTo>
                  <a:lnTo>
                    <a:pt x="13397078" y="1222514"/>
                  </a:lnTo>
                  <a:lnTo>
                    <a:pt x="13395528" y="1230160"/>
                  </a:lnTo>
                  <a:lnTo>
                    <a:pt x="13397078" y="1237818"/>
                  </a:lnTo>
                  <a:lnTo>
                    <a:pt x="13401281" y="1244053"/>
                  </a:lnTo>
                  <a:lnTo>
                    <a:pt x="13407543" y="1248270"/>
                  </a:lnTo>
                  <a:lnTo>
                    <a:pt x="13415188" y="1249807"/>
                  </a:lnTo>
                  <a:lnTo>
                    <a:pt x="13422833" y="1248270"/>
                  </a:lnTo>
                  <a:lnTo>
                    <a:pt x="13429069" y="1244053"/>
                  </a:lnTo>
                  <a:lnTo>
                    <a:pt x="13433285" y="1237818"/>
                  </a:lnTo>
                  <a:lnTo>
                    <a:pt x="13434835" y="1230160"/>
                  </a:lnTo>
                  <a:close/>
                </a:path>
                <a:path w="14841219" h="10718800" extrusionOk="0">
                  <a:moveTo>
                    <a:pt x="13434835" y="1130071"/>
                  </a:moveTo>
                  <a:lnTo>
                    <a:pt x="13433285" y="1122426"/>
                  </a:lnTo>
                  <a:lnTo>
                    <a:pt x="13429069" y="1116177"/>
                  </a:lnTo>
                  <a:lnTo>
                    <a:pt x="13422833" y="1111973"/>
                  </a:lnTo>
                  <a:lnTo>
                    <a:pt x="13415188" y="1110424"/>
                  </a:lnTo>
                  <a:lnTo>
                    <a:pt x="13407543" y="1111973"/>
                  </a:lnTo>
                  <a:lnTo>
                    <a:pt x="13401281" y="1116177"/>
                  </a:lnTo>
                  <a:lnTo>
                    <a:pt x="13397078" y="1122426"/>
                  </a:lnTo>
                  <a:lnTo>
                    <a:pt x="13395528" y="1130071"/>
                  </a:lnTo>
                  <a:lnTo>
                    <a:pt x="13397078" y="1137716"/>
                  </a:lnTo>
                  <a:lnTo>
                    <a:pt x="13401281" y="1143965"/>
                  </a:lnTo>
                  <a:lnTo>
                    <a:pt x="13407543" y="1148168"/>
                  </a:lnTo>
                  <a:lnTo>
                    <a:pt x="13415188" y="1149718"/>
                  </a:lnTo>
                  <a:lnTo>
                    <a:pt x="13422833" y="1148168"/>
                  </a:lnTo>
                  <a:lnTo>
                    <a:pt x="13429069" y="1143965"/>
                  </a:lnTo>
                  <a:lnTo>
                    <a:pt x="13433285" y="1137716"/>
                  </a:lnTo>
                  <a:lnTo>
                    <a:pt x="13434835" y="1130071"/>
                  </a:lnTo>
                  <a:close/>
                </a:path>
                <a:path w="14841219" h="10718800" extrusionOk="0">
                  <a:moveTo>
                    <a:pt x="13434835" y="1029970"/>
                  </a:moveTo>
                  <a:lnTo>
                    <a:pt x="13433285" y="1022324"/>
                  </a:lnTo>
                  <a:lnTo>
                    <a:pt x="13429069" y="1016088"/>
                  </a:lnTo>
                  <a:lnTo>
                    <a:pt x="13422833" y="1011872"/>
                  </a:lnTo>
                  <a:lnTo>
                    <a:pt x="13415188" y="1010335"/>
                  </a:lnTo>
                  <a:lnTo>
                    <a:pt x="13407543" y="1011872"/>
                  </a:lnTo>
                  <a:lnTo>
                    <a:pt x="13401281" y="1016088"/>
                  </a:lnTo>
                  <a:lnTo>
                    <a:pt x="13397078" y="1022324"/>
                  </a:lnTo>
                  <a:lnTo>
                    <a:pt x="13395528" y="1029970"/>
                  </a:lnTo>
                  <a:lnTo>
                    <a:pt x="13397078" y="1037628"/>
                  </a:lnTo>
                  <a:lnTo>
                    <a:pt x="13401281" y="1043876"/>
                  </a:lnTo>
                  <a:lnTo>
                    <a:pt x="13407543" y="1048080"/>
                  </a:lnTo>
                  <a:lnTo>
                    <a:pt x="13415188" y="1049629"/>
                  </a:lnTo>
                  <a:lnTo>
                    <a:pt x="13422833" y="1048080"/>
                  </a:lnTo>
                  <a:lnTo>
                    <a:pt x="13429069" y="1043876"/>
                  </a:lnTo>
                  <a:lnTo>
                    <a:pt x="13433285" y="1037628"/>
                  </a:lnTo>
                  <a:lnTo>
                    <a:pt x="13434835" y="1029970"/>
                  </a:lnTo>
                  <a:close/>
                </a:path>
                <a:path w="14841219" h="10718800" extrusionOk="0">
                  <a:moveTo>
                    <a:pt x="13434835" y="929894"/>
                  </a:moveTo>
                  <a:lnTo>
                    <a:pt x="13433285" y="922235"/>
                  </a:lnTo>
                  <a:lnTo>
                    <a:pt x="13429069" y="915987"/>
                  </a:lnTo>
                  <a:lnTo>
                    <a:pt x="13422833" y="911771"/>
                  </a:lnTo>
                  <a:lnTo>
                    <a:pt x="13415188" y="910234"/>
                  </a:lnTo>
                  <a:lnTo>
                    <a:pt x="13407543" y="911771"/>
                  </a:lnTo>
                  <a:lnTo>
                    <a:pt x="13401281" y="915987"/>
                  </a:lnTo>
                  <a:lnTo>
                    <a:pt x="13397078" y="922235"/>
                  </a:lnTo>
                  <a:lnTo>
                    <a:pt x="13395528" y="929894"/>
                  </a:lnTo>
                  <a:lnTo>
                    <a:pt x="13397078" y="937526"/>
                  </a:lnTo>
                  <a:lnTo>
                    <a:pt x="13401281" y="943775"/>
                  </a:lnTo>
                  <a:lnTo>
                    <a:pt x="13407543" y="947991"/>
                  </a:lnTo>
                  <a:lnTo>
                    <a:pt x="13415188" y="949528"/>
                  </a:lnTo>
                  <a:lnTo>
                    <a:pt x="13422833" y="947991"/>
                  </a:lnTo>
                  <a:lnTo>
                    <a:pt x="13429069" y="943775"/>
                  </a:lnTo>
                  <a:lnTo>
                    <a:pt x="13433285" y="937526"/>
                  </a:lnTo>
                  <a:lnTo>
                    <a:pt x="13434835" y="929894"/>
                  </a:lnTo>
                  <a:close/>
                </a:path>
                <a:path w="14841219" h="10718800" extrusionOk="0">
                  <a:moveTo>
                    <a:pt x="13434835" y="829792"/>
                  </a:moveTo>
                  <a:lnTo>
                    <a:pt x="13433285" y="822134"/>
                  </a:lnTo>
                  <a:lnTo>
                    <a:pt x="13429069" y="815886"/>
                  </a:lnTo>
                  <a:lnTo>
                    <a:pt x="13422833" y="811682"/>
                  </a:lnTo>
                  <a:lnTo>
                    <a:pt x="13415188" y="810133"/>
                  </a:lnTo>
                  <a:lnTo>
                    <a:pt x="13407543" y="811682"/>
                  </a:lnTo>
                  <a:lnTo>
                    <a:pt x="13401281" y="815886"/>
                  </a:lnTo>
                  <a:lnTo>
                    <a:pt x="13397078" y="822134"/>
                  </a:lnTo>
                  <a:lnTo>
                    <a:pt x="13395528" y="829792"/>
                  </a:lnTo>
                  <a:lnTo>
                    <a:pt x="13397078" y="837425"/>
                  </a:lnTo>
                  <a:lnTo>
                    <a:pt x="13401281" y="843673"/>
                  </a:lnTo>
                  <a:lnTo>
                    <a:pt x="13407543" y="847877"/>
                  </a:lnTo>
                  <a:lnTo>
                    <a:pt x="13415188" y="849426"/>
                  </a:lnTo>
                  <a:lnTo>
                    <a:pt x="13422833" y="847877"/>
                  </a:lnTo>
                  <a:lnTo>
                    <a:pt x="13429069" y="843673"/>
                  </a:lnTo>
                  <a:lnTo>
                    <a:pt x="13433285" y="837425"/>
                  </a:lnTo>
                  <a:lnTo>
                    <a:pt x="13434835" y="829792"/>
                  </a:lnTo>
                  <a:close/>
                </a:path>
                <a:path w="14841219" h="10718800" extrusionOk="0">
                  <a:moveTo>
                    <a:pt x="13434835" y="729691"/>
                  </a:moveTo>
                  <a:lnTo>
                    <a:pt x="13433285" y="722045"/>
                  </a:lnTo>
                  <a:lnTo>
                    <a:pt x="13429069" y="715797"/>
                  </a:lnTo>
                  <a:lnTo>
                    <a:pt x="13422833" y="711581"/>
                  </a:lnTo>
                  <a:lnTo>
                    <a:pt x="13415188" y="710031"/>
                  </a:lnTo>
                  <a:lnTo>
                    <a:pt x="13407543" y="711581"/>
                  </a:lnTo>
                  <a:lnTo>
                    <a:pt x="13401281" y="715797"/>
                  </a:lnTo>
                  <a:lnTo>
                    <a:pt x="13397078" y="722045"/>
                  </a:lnTo>
                  <a:lnTo>
                    <a:pt x="13395528" y="729691"/>
                  </a:lnTo>
                  <a:lnTo>
                    <a:pt x="13397078" y="737336"/>
                  </a:lnTo>
                  <a:lnTo>
                    <a:pt x="13401281" y="743585"/>
                  </a:lnTo>
                  <a:lnTo>
                    <a:pt x="13407543" y="747788"/>
                  </a:lnTo>
                  <a:lnTo>
                    <a:pt x="13415188" y="749338"/>
                  </a:lnTo>
                  <a:lnTo>
                    <a:pt x="13422833" y="747788"/>
                  </a:lnTo>
                  <a:lnTo>
                    <a:pt x="13429069" y="743585"/>
                  </a:lnTo>
                  <a:lnTo>
                    <a:pt x="13433285" y="737336"/>
                  </a:lnTo>
                  <a:lnTo>
                    <a:pt x="13434835" y="729691"/>
                  </a:lnTo>
                  <a:close/>
                </a:path>
                <a:path w="14841219" h="10718800" extrusionOk="0">
                  <a:moveTo>
                    <a:pt x="13434835" y="629589"/>
                  </a:moveTo>
                  <a:lnTo>
                    <a:pt x="13433285" y="621944"/>
                  </a:lnTo>
                  <a:lnTo>
                    <a:pt x="13429069" y="615696"/>
                  </a:lnTo>
                  <a:lnTo>
                    <a:pt x="13422833" y="611492"/>
                  </a:lnTo>
                  <a:lnTo>
                    <a:pt x="13415188" y="609942"/>
                  </a:lnTo>
                  <a:lnTo>
                    <a:pt x="13407543" y="611492"/>
                  </a:lnTo>
                  <a:lnTo>
                    <a:pt x="13401281" y="615696"/>
                  </a:lnTo>
                  <a:lnTo>
                    <a:pt x="13397078" y="621944"/>
                  </a:lnTo>
                  <a:lnTo>
                    <a:pt x="13395528" y="629589"/>
                  </a:lnTo>
                  <a:lnTo>
                    <a:pt x="13397078" y="637247"/>
                  </a:lnTo>
                  <a:lnTo>
                    <a:pt x="13401281" y="643483"/>
                  </a:lnTo>
                  <a:lnTo>
                    <a:pt x="13407543" y="647700"/>
                  </a:lnTo>
                  <a:lnTo>
                    <a:pt x="13415188" y="649236"/>
                  </a:lnTo>
                  <a:lnTo>
                    <a:pt x="13422833" y="647700"/>
                  </a:lnTo>
                  <a:lnTo>
                    <a:pt x="13429069" y="643483"/>
                  </a:lnTo>
                  <a:lnTo>
                    <a:pt x="13433285" y="637247"/>
                  </a:lnTo>
                  <a:lnTo>
                    <a:pt x="13434835" y="629589"/>
                  </a:lnTo>
                  <a:close/>
                </a:path>
                <a:path w="14841219" h="10718800" extrusionOk="0">
                  <a:moveTo>
                    <a:pt x="13434835" y="329298"/>
                  </a:moveTo>
                  <a:lnTo>
                    <a:pt x="13433285" y="321652"/>
                  </a:lnTo>
                  <a:lnTo>
                    <a:pt x="13429069" y="315404"/>
                  </a:lnTo>
                  <a:lnTo>
                    <a:pt x="13422833" y="311200"/>
                  </a:lnTo>
                  <a:lnTo>
                    <a:pt x="13415188" y="309651"/>
                  </a:lnTo>
                  <a:lnTo>
                    <a:pt x="13407543" y="311200"/>
                  </a:lnTo>
                  <a:lnTo>
                    <a:pt x="13401281" y="315404"/>
                  </a:lnTo>
                  <a:lnTo>
                    <a:pt x="13397078" y="321652"/>
                  </a:lnTo>
                  <a:lnTo>
                    <a:pt x="13395528" y="329298"/>
                  </a:lnTo>
                  <a:lnTo>
                    <a:pt x="13397078" y="336943"/>
                  </a:lnTo>
                  <a:lnTo>
                    <a:pt x="13401281" y="343192"/>
                  </a:lnTo>
                  <a:lnTo>
                    <a:pt x="13407543" y="347408"/>
                  </a:lnTo>
                  <a:lnTo>
                    <a:pt x="13415188" y="348945"/>
                  </a:lnTo>
                  <a:lnTo>
                    <a:pt x="13422833" y="347408"/>
                  </a:lnTo>
                  <a:lnTo>
                    <a:pt x="13429069" y="343192"/>
                  </a:lnTo>
                  <a:lnTo>
                    <a:pt x="13433285" y="336943"/>
                  </a:lnTo>
                  <a:lnTo>
                    <a:pt x="13434835" y="329298"/>
                  </a:lnTo>
                  <a:close/>
                </a:path>
                <a:path w="14841219" h="10718800" extrusionOk="0">
                  <a:moveTo>
                    <a:pt x="13434835" y="229209"/>
                  </a:moveTo>
                  <a:lnTo>
                    <a:pt x="13433285" y="221564"/>
                  </a:lnTo>
                  <a:lnTo>
                    <a:pt x="13429069" y="215315"/>
                  </a:lnTo>
                  <a:lnTo>
                    <a:pt x="13422833" y="211099"/>
                  </a:lnTo>
                  <a:lnTo>
                    <a:pt x="13415188" y="209550"/>
                  </a:lnTo>
                  <a:lnTo>
                    <a:pt x="13407543" y="211099"/>
                  </a:lnTo>
                  <a:lnTo>
                    <a:pt x="13401281" y="215315"/>
                  </a:lnTo>
                  <a:lnTo>
                    <a:pt x="13397078" y="221564"/>
                  </a:lnTo>
                  <a:lnTo>
                    <a:pt x="13395528" y="229209"/>
                  </a:lnTo>
                  <a:lnTo>
                    <a:pt x="13397078" y="236855"/>
                  </a:lnTo>
                  <a:lnTo>
                    <a:pt x="13401281" y="243090"/>
                  </a:lnTo>
                  <a:lnTo>
                    <a:pt x="13407543" y="247307"/>
                  </a:lnTo>
                  <a:lnTo>
                    <a:pt x="13415188" y="248843"/>
                  </a:lnTo>
                  <a:lnTo>
                    <a:pt x="13422833" y="247307"/>
                  </a:lnTo>
                  <a:lnTo>
                    <a:pt x="13429069" y="243090"/>
                  </a:lnTo>
                  <a:lnTo>
                    <a:pt x="13433285" y="236855"/>
                  </a:lnTo>
                  <a:lnTo>
                    <a:pt x="13434835" y="229209"/>
                  </a:lnTo>
                  <a:close/>
                </a:path>
                <a:path w="14841219" h="10718800" extrusionOk="0">
                  <a:moveTo>
                    <a:pt x="13434835" y="129108"/>
                  </a:moveTo>
                  <a:lnTo>
                    <a:pt x="13433285" y="121462"/>
                  </a:lnTo>
                  <a:lnTo>
                    <a:pt x="13429069" y="115214"/>
                  </a:lnTo>
                  <a:lnTo>
                    <a:pt x="13422833" y="110998"/>
                  </a:lnTo>
                  <a:lnTo>
                    <a:pt x="13415188" y="109461"/>
                  </a:lnTo>
                  <a:lnTo>
                    <a:pt x="13407543" y="110998"/>
                  </a:lnTo>
                  <a:lnTo>
                    <a:pt x="13401281" y="115214"/>
                  </a:lnTo>
                  <a:lnTo>
                    <a:pt x="13397078" y="121462"/>
                  </a:lnTo>
                  <a:lnTo>
                    <a:pt x="13395528" y="129108"/>
                  </a:lnTo>
                  <a:lnTo>
                    <a:pt x="13397078" y="136753"/>
                  </a:lnTo>
                  <a:lnTo>
                    <a:pt x="13401281" y="143002"/>
                  </a:lnTo>
                  <a:lnTo>
                    <a:pt x="13407543" y="147218"/>
                  </a:lnTo>
                  <a:lnTo>
                    <a:pt x="13415188" y="148755"/>
                  </a:lnTo>
                  <a:lnTo>
                    <a:pt x="13422833" y="147218"/>
                  </a:lnTo>
                  <a:lnTo>
                    <a:pt x="13429069" y="143002"/>
                  </a:lnTo>
                  <a:lnTo>
                    <a:pt x="13433285" y="136753"/>
                  </a:lnTo>
                  <a:lnTo>
                    <a:pt x="13434835" y="129108"/>
                  </a:lnTo>
                  <a:close/>
                </a:path>
                <a:path w="14841219" h="10718800" extrusionOk="0">
                  <a:moveTo>
                    <a:pt x="13434835" y="29019"/>
                  </a:moveTo>
                  <a:lnTo>
                    <a:pt x="13433285" y="21374"/>
                  </a:lnTo>
                  <a:lnTo>
                    <a:pt x="13429069" y="15125"/>
                  </a:lnTo>
                  <a:lnTo>
                    <a:pt x="13422833" y="10909"/>
                  </a:lnTo>
                  <a:lnTo>
                    <a:pt x="13415188" y="9372"/>
                  </a:lnTo>
                  <a:lnTo>
                    <a:pt x="13407543" y="10909"/>
                  </a:lnTo>
                  <a:lnTo>
                    <a:pt x="13401281" y="15125"/>
                  </a:lnTo>
                  <a:lnTo>
                    <a:pt x="13397078" y="21374"/>
                  </a:lnTo>
                  <a:lnTo>
                    <a:pt x="13395528" y="29019"/>
                  </a:lnTo>
                  <a:lnTo>
                    <a:pt x="13397078" y="36664"/>
                  </a:lnTo>
                  <a:lnTo>
                    <a:pt x="13401281" y="42913"/>
                  </a:lnTo>
                  <a:lnTo>
                    <a:pt x="13407543" y="47117"/>
                  </a:lnTo>
                  <a:lnTo>
                    <a:pt x="13415188" y="48666"/>
                  </a:lnTo>
                  <a:lnTo>
                    <a:pt x="13422833" y="47117"/>
                  </a:lnTo>
                  <a:lnTo>
                    <a:pt x="13429069" y="42913"/>
                  </a:lnTo>
                  <a:lnTo>
                    <a:pt x="13433285" y="36664"/>
                  </a:lnTo>
                  <a:lnTo>
                    <a:pt x="13434835" y="29019"/>
                  </a:lnTo>
                  <a:close/>
                </a:path>
                <a:path w="14841219" h="10718800" extrusionOk="0">
                  <a:moveTo>
                    <a:pt x="13508812" y="2776994"/>
                  </a:moveTo>
                  <a:lnTo>
                    <a:pt x="13507263" y="2769349"/>
                  </a:lnTo>
                  <a:lnTo>
                    <a:pt x="13503059" y="2763113"/>
                  </a:lnTo>
                  <a:lnTo>
                    <a:pt x="13496811" y="2758897"/>
                  </a:lnTo>
                  <a:lnTo>
                    <a:pt x="13489165" y="2757347"/>
                  </a:lnTo>
                  <a:lnTo>
                    <a:pt x="13481520" y="2758897"/>
                  </a:lnTo>
                  <a:lnTo>
                    <a:pt x="13475272" y="2763113"/>
                  </a:lnTo>
                  <a:lnTo>
                    <a:pt x="13471068" y="2769349"/>
                  </a:lnTo>
                  <a:lnTo>
                    <a:pt x="13469519" y="2776994"/>
                  </a:lnTo>
                  <a:lnTo>
                    <a:pt x="13471068" y="2784652"/>
                  </a:lnTo>
                  <a:lnTo>
                    <a:pt x="13475272" y="2790901"/>
                  </a:lnTo>
                  <a:lnTo>
                    <a:pt x="13481520" y="2795105"/>
                  </a:lnTo>
                  <a:lnTo>
                    <a:pt x="13489165" y="2796654"/>
                  </a:lnTo>
                  <a:lnTo>
                    <a:pt x="13496811" y="2795105"/>
                  </a:lnTo>
                  <a:lnTo>
                    <a:pt x="13503059" y="2790901"/>
                  </a:lnTo>
                  <a:lnTo>
                    <a:pt x="13507263" y="2784652"/>
                  </a:lnTo>
                  <a:lnTo>
                    <a:pt x="13508812" y="2776994"/>
                  </a:lnTo>
                  <a:close/>
                </a:path>
                <a:path w="14841219" h="10718800" extrusionOk="0">
                  <a:moveTo>
                    <a:pt x="13508812" y="2676906"/>
                  </a:moveTo>
                  <a:lnTo>
                    <a:pt x="13507263" y="2669260"/>
                  </a:lnTo>
                  <a:lnTo>
                    <a:pt x="13503059" y="2663012"/>
                  </a:lnTo>
                  <a:lnTo>
                    <a:pt x="13496811" y="2658795"/>
                  </a:lnTo>
                  <a:lnTo>
                    <a:pt x="13489165" y="2657259"/>
                  </a:lnTo>
                  <a:lnTo>
                    <a:pt x="13481520" y="2658795"/>
                  </a:lnTo>
                  <a:lnTo>
                    <a:pt x="13475272" y="2663012"/>
                  </a:lnTo>
                  <a:lnTo>
                    <a:pt x="13471068" y="2669260"/>
                  </a:lnTo>
                  <a:lnTo>
                    <a:pt x="13469519" y="2676906"/>
                  </a:lnTo>
                  <a:lnTo>
                    <a:pt x="13471068" y="2684551"/>
                  </a:lnTo>
                  <a:lnTo>
                    <a:pt x="13475272" y="2690799"/>
                  </a:lnTo>
                  <a:lnTo>
                    <a:pt x="13481520" y="2695003"/>
                  </a:lnTo>
                  <a:lnTo>
                    <a:pt x="13489165" y="2696553"/>
                  </a:lnTo>
                  <a:lnTo>
                    <a:pt x="13496811" y="2695003"/>
                  </a:lnTo>
                  <a:lnTo>
                    <a:pt x="13503059" y="2690799"/>
                  </a:lnTo>
                  <a:lnTo>
                    <a:pt x="13507263" y="2684551"/>
                  </a:lnTo>
                  <a:lnTo>
                    <a:pt x="13508812" y="2676906"/>
                  </a:lnTo>
                  <a:close/>
                </a:path>
                <a:path w="14841219" h="10718800" extrusionOk="0">
                  <a:moveTo>
                    <a:pt x="13508812" y="2576804"/>
                  </a:moveTo>
                  <a:lnTo>
                    <a:pt x="13507263" y="2569159"/>
                  </a:lnTo>
                  <a:lnTo>
                    <a:pt x="13503059" y="2562923"/>
                  </a:lnTo>
                  <a:lnTo>
                    <a:pt x="13496811" y="2558707"/>
                  </a:lnTo>
                  <a:lnTo>
                    <a:pt x="13489165" y="2557170"/>
                  </a:lnTo>
                  <a:lnTo>
                    <a:pt x="13481520" y="2558707"/>
                  </a:lnTo>
                  <a:lnTo>
                    <a:pt x="13475272" y="2562923"/>
                  </a:lnTo>
                  <a:lnTo>
                    <a:pt x="13471068" y="2569159"/>
                  </a:lnTo>
                  <a:lnTo>
                    <a:pt x="13469519" y="2576804"/>
                  </a:lnTo>
                  <a:lnTo>
                    <a:pt x="13471068" y="2584462"/>
                  </a:lnTo>
                  <a:lnTo>
                    <a:pt x="13475272" y="2590698"/>
                  </a:lnTo>
                  <a:lnTo>
                    <a:pt x="13481520" y="2594914"/>
                  </a:lnTo>
                  <a:lnTo>
                    <a:pt x="13489165" y="2596464"/>
                  </a:lnTo>
                  <a:lnTo>
                    <a:pt x="13496811" y="2594914"/>
                  </a:lnTo>
                  <a:lnTo>
                    <a:pt x="13503059" y="2590698"/>
                  </a:lnTo>
                  <a:lnTo>
                    <a:pt x="13507263" y="2584462"/>
                  </a:lnTo>
                  <a:lnTo>
                    <a:pt x="13508812" y="2576804"/>
                  </a:lnTo>
                  <a:close/>
                </a:path>
                <a:path w="14841219" h="10718800" extrusionOk="0">
                  <a:moveTo>
                    <a:pt x="13508812" y="2476716"/>
                  </a:moveTo>
                  <a:lnTo>
                    <a:pt x="13507263" y="2469070"/>
                  </a:lnTo>
                  <a:lnTo>
                    <a:pt x="13503059" y="2462822"/>
                  </a:lnTo>
                  <a:lnTo>
                    <a:pt x="13496811" y="2458605"/>
                  </a:lnTo>
                  <a:lnTo>
                    <a:pt x="13489165" y="2457069"/>
                  </a:lnTo>
                  <a:lnTo>
                    <a:pt x="13481520" y="2458605"/>
                  </a:lnTo>
                  <a:lnTo>
                    <a:pt x="13475272" y="2462822"/>
                  </a:lnTo>
                  <a:lnTo>
                    <a:pt x="13471068" y="2469070"/>
                  </a:lnTo>
                  <a:lnTo>
                    <a:pt x="13469519" y="2476716"/>
                  </a:lnTo>
                  <a:lnTo>
                    <a:pt x="13471068" y="2484361"/>
                  </a:lnTo>
                  <a:lnTo>
                    <a:pt x="13475272" y="2490609"/>
                  </a:lnTo>
                  <a:lnTo>
                    <a:pt x="13481520" y="2494813"/>
                  </a:lnTo>
                  <a:lnTo>
                    <a:pt x="13489165" y="2496362"/>
                  </a:lnTo>
                  <a:lnTo>
                    <a:pt x="13496811" y="2494813"/>
                  </a:lnTo>
                  <a:lnTo>
                    <a:pt x="13503059" y="2490609"/>
                  </a:lnTo>
                  <a:lnTo>
                    <a:pt x="13507263" y="2484361"/>
                  </a:lnTo>
                  <a:lnTo>
                    <a:pt x="13508812" y="2476716"/>
                  </a:lnTo>
                  <a:close/>
                </a:path>
                <a:path w="14841219" h="10718800" extrusionOk="0">
                  <a:moveTo>
                    <a:pt x="13508812" y="2376614"/>
                  </a:moveTo>
                  <a:lnTo>
                    <a:pt x="13507263" y="2368969"/>
                  </a:lnTo>
                  <a:lnTo>
                    <a:pt x="13503059" y="2362720"/>
                  </a:lnTo>
                  <a:lnTo>
                    <a:pt x="13496811" y="2358517"/>
                  </a:lnTo>
                  <a:lnTo>
                    <a:pt x="13489165" y="2356967"/>
                  </a:lnTo>
                  <a:lnTo>
                    <a:pt x="13481520" y="2358517"/>
                  </a:lnTo>
                  <a:lnTo>
                    <a:pt x="13475272" y="2362720"/>
                  </a:lnTo>
                  <a:lnTo>
                    <a:pt x="13471068" y="2368969"/>
                  </a:lnTo>
                  <a:lnTo>
                    <a:pt x="13469519" y="2376614"/>
                  </a:lnTo>
                  <a:lnTo>
                    <a:pt x="13471068" y="2384260"/>
                  </a:lnTo>
                  <a:lnTo>
                    <a:pt x="13475272" y="2390508"/>
                  </a:lnTo>
                  <a:lnTo>
                    <a:pt x="13481520" y="2394724"/>
                  </a:lnTo>
                  <a:lnTo>
                    <a:pt x="13489165" y="2396261"/>
                  </a:lnTo>
                  <a:lnTo>
                    <a:pt x="13496811" y="2394724"/>
                  </a:lnTo>
                  <a:lnTo>
                    <a:pt x="13503059" y="2390508"/>
                  </a:lnTo>
                  <a:lnTo>
                    <a:pt x="13507263" y="2384260"/>
                  </a:lnTo>
                  <a:lnTo>
                    <a:pt x="13508812" y="2376614"/>
                  </a:lnTo>
                  <a:close/>
                </a:path>
                <a:path w="14841219" h="10718800" extrusionOk="0">
                  <a:moveTo>
                    <a:pt x="13508812" y="2276525"/>
                  </a:moveTo>
                  <a:lnTo>
                    <a:pt x="13507263" y="2268880"/>
                  </a:lnTo>
                  <a:lnTo>
                    <a:pt x="13503059" y="2262632"/>
                  </a:lnTo>
                  <a:lnTo>
                    <a:pt x="13496811" y="2258415"/>
                  </a:lnTo>
                  <a:lnTo>
                    <a:pt x="13489165" y="2256879"/>
                  </a:lnTo>
                  <a:lnTo>
                    <a:pt x="13481520" y="2258415"/>
                  </a:lnTo>
                  <a:lnTo>
                    <a:pt x="13475272" y="2262632"/>
                  </a:lnTo>
                  <a:lnTo>
                    <a:pt x="13471068" y="2268880"/>
                  </a:lnTo>
                  <a:lnTo>
                    <a:pt x="13469519" y="2276525"/>
                  </a:lnTo>
                  <a:lnTo>
                    <a:pt x="13471068" y="2284171"/>
                  </a:lnTo>
                  <a:lnTo>
                    <a:pt x="13475272" y="2290407"/>
                  </a:lnTo>
                  <a:lnTo>
                    <a:pt x="13481520" y="2294623"/>
                  </a:lnTo>
                  <a:lnTo>
                    <a:pt x="13489165" y="2296160"/>
                  </a:lnTo>
                  <a:lnTo>
                    <a:pt x="13496811" y="2294623"/>
                  </a:lnTo>
                  <a:lnTo>
                    <a:pt x="13503059" y="2290407"/>
                  </a:lnTo>
                  <a:lnTo>
                    <a:pt x="13507263" y="2284171"/>
                  </a:lnTo>
                  <a:lnTo>
                    <a:pt x="13508812" y="2276525"/>
                  </a:lnTo>
                  <a:close/>
                </a:path>
                <a:path w="14841219" h="10718800" extrusionOk="0">
                  <a:moveTo>
                    <a:pt x="13508812" y="2176411"/>
                  </a:moveTo>
                  <a:lnTo>
                    <a:pt x="13507263" y="2168779"/>
                  </a:lnTo>
                  <a:lnTo>
                    <a:pt x="13503059" y="2162530"/>
                  </a:lnTo>
                  <a:lnTo>
                    <a:pt x="13496811" y="2158327"/>
                  </a:lnTo>
                  <a:lnTo>
                    <a:pt x="13489165" y="2156777"/>
                  </a:lnTo>
                  <a:lnTo>
                    <a:pt x="13481520" y="2158327"/>
                  </a:lnTo>
                  <a:lnTo>
                    <a:pt x="13475272" y="2162530"/>
                  </a:lnTo>
                  <a:lnTo>
                    <a:pt x="13471068" y="2168779"/>
                  </a:lnTo>
                  <a:lnTo>
                    <a:pt x="13469519" y="2176411"/>
                  </a:lnTo>
                  <a:lnTo>
                    <a:pt x="13471068" y="2184069"/>
                  </a:lnTo>
                  <a:lnTo>
                    <a:pt x="13475272" y="2190318"/>
                  </a:lnTo>
                  <a:lnTo>
                    <a:pt x="13481520" y="2194522"/>
                  </a:lnTo>
                  <a:lnTo>
                    <a:pt x="13489165" y="2196071"/>
                  </a:lnTo>
                  <a:lnTo>
                    <a:pt x="13496811" y="2194522"/>
                  </a:lnTo>
                  <a:lnTo>
                    <a:pt x="13503059" y="2190318"/>
                  </a:lnTo>
                  <a:lnTo>
                    <a:pt x="13507263" y="2184069"/>
                  </a:lnTo>
                  <a:lnTo>
                    <a:pt x="13508812" y="2176411"/>
                  </a:lnTo>
                  <a:close/>
                </a:path>
                <a:path w="14841219" h="10718800" extrusionOk="0">
                  <a:moveTo>
                    <a:pt x="13508812" y="2076323"/>
                  </a:moveTo>
                  <a:lnTo>
                    <a:pt x="13507263" y="2068677"/>
                  </a:lnTo>
                  <a:lnTo>
                    <a:pt x="13503059" y="2062429"/>
                  </a:lnTo>
                  <a:lnTo>
                    <a:pt x="13496811" y="2058225"/>
                  </a:lnTo>
                  <a:lnTo>
                    <a:pt x="13489165" y="2056676"/>
                  </a:lnTo>
                  <a:lnTo>
                    <a:pt x="13481520" y="2058225"/>
                  </a:lnTo>
                  <a:lnTo>
                    <a:pt x="13475272" y="2062429"/>
                  </a:lnTo>
                  <a:lnTo>
                    <a:pt x="13471068" y="2068677"/>
                  </a:lnTo>
                  <a:lnTo>
                    <a:pt x="13469519" y="2076323"/>
                  </a:lnTo>
                  <a:lnTo>
                    <a:pt x="13471068" y="2083981"/>
                  </a:lnTo>
                  <a:lnTo>
                    <a:pt x="13475272" y="2090216"/>
                  </a:lnTo>
                  <a:lnTo>
                    <a:pt x="13481520" y="2094433"/>
                  </a:lnTo>
                  <a:lnTo>
                    <a:pt x="13489165" y="2095969"/>
                  </a:lnTo>
                  <a:lnTo>
                    <a:pt x="13496811" y="2094433"/>
                  </a:lnTo>
                  <a:lnTo>
                    <a:pt x="13503059" y="2090216"/>
                  </a:lnTo>
                  <a:lnTo>
                    <a:pt x="13507263" y="2083981"/>
                  </a:lnTo>
                  <a:lnTo>
                    <a:pt x="13508812" y="2076323"/>
                  </a:lnTo>
                  <a:close/>
                </a:path>
                <a:path w="14841219" h="10718800" extrusionOk="0">
                  <a:moveTo>
                    <a:pt x="13508812" y="1976234"/>
                  </a:moveTo>
                  <a:lnTo>
                    <a:pt x="13507263" y="1968588"/>
                  </a:lnTo>
                  <a:lnTo>
                    <a:pt x="13503059" y="1962340"/>
                  </a:lnTo>
                  <a:lnTo>
                    <a:pt x="13496811" y="1958124"/>
                  </a:lnTo>
                  <a:lnTo>
                    <a:pt x="13489165" y="1956587"/>
                  </a:lnTo>
                  <a:lnTo>
                    <a:pt x="13481520" y="1958124"/>
                  </a:lnTo>
                  <a:lnTo>
                    <a:pt x="13475272" y="1962340"/>
                  </a:lnTo>
                  <a:lnTo>
                    <a:pt x="13471068" y="1968588"/>
                  </a:lnTo>
                  <a:lnTo>
                    <a:pt x="13469519" y="1976234"/>
                  </a:lnTo>
                  <a:lnTo>
                    <a:pt x="13471068" y="1983879"/>
                  </a:lnTo>
                  <a:lnTo>
                    <a:pt x="13475272" y="1990128"/>
                  </a:lnTo>
                  <a:lnTo>
                    <a:pt x="13481520" y="1994331"/>
                  </a:lnTo>
                  <a:lnTo>
                    <a:pt x="13489165" y="1995868"/>
                  </a:lnTo>
                  <a:lnTo>
                    <a:pt x="13496811" y="1994331"/>
                  </a:lnTo>
                  <a:lnTo>
                    <a:pt x="13503059" y="1990128"/>
                  </a:lnTo>
                  <a:lnTo>
                    <a:pt x="13507263" y="1983879"/>
                  </a:lnTo>
                  <a:lnTo>
                    <a:pt x="13508812" y="1976234"/>
                  </a:lnTo>
                  <a:close/>
                </a:path>
                <a:path w="14841219" h="10718800" extrusionOk="0">
                  <a:moveTo>
                    <a:pt x="13508812" y="1876132"/>
                  </a:moveTo>
                  <a:lnTo>
                    <a:pt x="13507263" y="1868487"/>
                  </a:lnTo>
                  <a:lnTo>
                    <a:pt x="13503059" y="1862239"/>
                  </a:lnTo>
                  <a:lnTo>
                    <a:pt x="13496811" y="1858022"/>
                  </a:lnTo>
                  <a:lnTo>
                    <a:pt x="13489165" y="1856473"/>
                  </a:lnTo>
                  <a:lnTo>
                    <a:pt x="13481520" y="1858022"/>
                  </a:lnTo>
                  <a:lnTo>
                    <a:pt x="13475272" y="1862239"/>
                  </a:lnTo>
                  <a:lnTo>
                    <a:pt x="13471068" y="1868487"/>
                  </a:lnTo>
                  <a:lnTo>
                    <a:pt x="13469519" y="1876132"/>
                  </a:lnTo>
                  <a:lnTo>
                    <a:pt x="13471068" y="1883778"/>
                  </a:lnTo>
                  <a:lnTo>
                    <a:pt x="13475272" y="1890026"/>
                  </a:lnTo>
                  <a:lnTo>
                    <a:pt x="13481520" y="1894243"/>
                  </a:lnTo>
                  <a:lnTo>
                    <a:pt x="13489165" y="1895779"/>
                  </a:lnTo>
                  <a:lnTo>
                    <a:pt x="13496811" y="1894243"/>
                  </a:lnTo>
                  <a:lnTo>
                    <a:pt x="13503059" y="1890026"/>
                  </a:lnTo>
                  <a:lnTo>
                    <a:pt x="13507263" y="1883778"/>
                  </a:lnTo>
                  <a:lnTo>
                    <a:pt x="13508812" y="1876132"/>
                  </a:lnTo>
                  <a:close/>
                </a:path>
                <a:path w="14841219" h="10718800" extrusionOk="0">
                  <a:moveTo>
                    <a:pt x="13508812" y="1776044"/>
                  </a:moveTo>
                  <a:lnTo>
                    <a:pt x="13507263" y="1768398"/>
                  </a:lnTo>
                  <a:lnTo>
                    <a:pt x="13503059" y="1762150"/>
                  </a:lnTo>
                  <a:lnTo>
                    <a:pt x="13496811" y="1757934"/>
                  </a:lnTo>
                  <a:lnTo>
                    <a:pt x="13489165" y="1756397"/>
                  </a:lnTo>
                  <a:lnTo>
                    <a:pt x="13481520" y="1757934"/>
                  </a:lnTo>
                  <a:lnTo>
                    <a:pt x="13475272" y="1762150"/>
                  </a:lnTo>
                  <a:lnTo>
                    <a:pt x="13471068" y="1768398"/>
                  </a:lnTo>
                  <a:lnTo>
                    <a:pt x="13469519" y="1776044"/>
                  </a:lnTo>
                  <a:lnTo>
                    <a:pt x="13471068" y="1783689"/>
                  </a:lnTo>
                  <a:lnTo>
                    <a:pt x="13475272" y="1789925"/>
                  </a:lnTo>
                  <a:lnTo>
                    <a:pt x="13481520" y="1794141"/>
                  </a:lnTo>
                  <a:lnTo>
                    <a:pt x="13489165" y="1795678"/>
                  </a:lnTo>
                  <a:lnTo>
                    <a:pt x="13496811" y="1794141"/>
                  </a:lnTo>
                  <a:lnTo>
                    <a:pt x="13503059" y="1789925"/>
                  </a:lnTo>
                  <a:lnTo>
                    <a:pt x="13507263" y="1783689"/>
                  </a:lnTo>
                  <a:lnTo>
                    <a:pt x="13508812" y="1776044"/>
                  </a:lnTo>
                  <a:close/>
                </a:path>
                <a:path w="14841219" h="10718800" extrusionOk="0">
                  <a:moveTo>
                    <a:pt x="13508812" y="1675942"/>
                  </a:moveTo>
                  <a:lnTo>
                    <a:pt x="13507263" y="1668297"/>
                  </a:lnTo>
                  <a:lnTo>
                    <a:pt x="13503059" y="1662049"/>
                  </a:lnTo>
                  <a:lnTo>
                    <a:pt x="13496811" y="1657845"/>
                  </a:lnTo>
                  <a:lnTo>
                    <a:pt x="13489165" y="1656295"/>
                  </a:lnTo>
                  <a:lnTo>
                    <a:pt x="13481520" y="1657845"/>
                  </a:lnTo>
                  <a:lnTo>
                    <a:pt x="13475272" y="1662049"/>
                  </a:lnTo>
                  <a:lnTo>
                    <a:pt x="13471068" y="1668297"/>
                  </a:lnTo>
                  <a:lnTo>
                    <a:pt x="13469519" y="1675942"/>
                  </a:lnTo>
                  <a:lnTo>
                    <a:pt x="13471068" y="1683588"/>
                  </a:lnTo>
                  <a:lnTo>
                    <a:pt x="13475272" y="1689836"/>
                  </a:lnTo>
                  <a:lnTo>
                    <a:pt x="13481520" y="1694053"/>
                  </a:lnTo>
                  <a:lnTo>
                    <a:pt x="13489165" y="1695602"/>
                  </a:lnTo>
                  <a:lnTo>
                    <a:pt x="13496811" y="1694053"/>
                  </a:lnTo>
                  <a:lnTo>
                    <a:pt x="13503059" y="1689836"/>
                  </a:lnTo>
                  <a:lnTo>
                    <a:pt x="13507263" y="1683588"/>
                  </a:lnTo>
                  <a:lnTo>
                    <a:pt x="13508812" y="1675942"/>
                  </a:lnTo>
                  <a:close/>
                </a:path>
                <a:path w="14841219" h="10718800" extrusionOk="0">
                  <a:moveTo>
                    <a:pt x="13508812" y="1575854"/>
                  </a:moveTo>
                  <a:lnTo>
                    <a:pt x="13507263" y="1568208"/>
                  </a:lnTo>
                  <a:lnTo>
                    <a:pt x="13503059" y="1561960"/>
                  </a:lnTo>
                  <a:lnTo>
                    <a:pt x="13496811" y="1557743"/>
                  </a:lnTo>
                  <a:lnTo>
                    <a:pt x="13489165" y="1556207"/>
                  </a:lnTo>
                  <a:lnTo>
                    <a:pt x="13481520" y="1557743"/>
                  </a:lnTo>
                  <a:lnTo>
                    <a:pt x="13475272" y="1561960"/>
                  </a:lnTo>
                  <a:lnTo>
                    <a:pt x="13471068" y="1568208"/>
                  </a:lnTo>
                  <a:lnTo>
                    <a:pt x="13469519" y="1575854"/>
                  </a:lnTo>
                  <a:lnTo>
                    <a:pt x="13471068" y="1583499"/>
                  </a:lnTo>
                  <a:lnTo>
                    <a:pt x="13475272" y="1589747"/>
                  </a:lnTo>
                  <a:lnTo>
                    <a:pt x="13481520" y="1593951"/>
                  </a:lnTo>
                  <a:lnTo>
                    <a:pt x="13489165" y="1595501"/>
                  </a:lnTo>
                  <a:lnTo>
                    <a:pt x="13496811" y="1593951"/>
                  </a:lnTo>
                  <a:lnTo>
                    <a:pt x="13503059" y="1589747"/>
                  </a:lnTo>
                  <a:lnTo>
                    <a:pt x="13507263" y="1583499"/>
                  </a:lnTo>
                  <a:lnTo>
                    <a:pt x="13508812" y="1575854"/>
                  </a:lnTo>
                  <a:close/>
                </a:path>
                <a:path w="14841219" h="10718800" extrusionOk="0">
                  <a:moveTo>
                    <a:pt x="13508812" y="1475752"/>
                  </a:moveTo>
                  <a:lnTo>
                    <a:pt x="13507263" y="1468107"/>
                  </a:lnTo>
                  <a:lnTo>
                    <a:pt x="13503059" y="1461858"/>
                  </a:lnTo>
                  <a:lnTo>
                    <a:pt x="13496811" y="1457655"/>
                  </a:lnTo>
                  <a:lnTo>
                    <a:pt x="13489165" y="1456105"/>
                  </a:lnTo>
                  <a:lnTo>
                    <a:pt x="13481520" y="1457655"/>
                  </a:lnTo>
                  <a:lnTo>
                    <a:pt x="13475272" y="1461858"/>
                  </a:lnTo>
                  <a:lnTo>
                    <a:pt x="13471068" y="1468107"/>
                  </a:lnTo>
                  <a:lnTo>
                    <a:pt x="13469519" y="1475752"/>
                  </a:lnTo>
                  <a:lnTo>
                    <a:pt x="13471068" y="1483398"/>
                  </a:lnTo>
                  <a:lnTo>
                    <a:pt x="13475272" y="1489646"/>
                  </a:lnTo>
                  <a:lnTo>
                    <a:pt x="13481520" y="1493850"/>
                  </a:lnTo>
                  <a:lnTo>
                    <a:pt x="13489165" y="1495399"/>
                  </a:lnTo>
                  <a:lnTo>
                    <a:pt x="13496811" y="1493850"/>
                  </a:lnTo>
                  <a:lnTo>
                    <a:pt x="13503059" y="1489646"/>
                  </a:lnTo>
                  <a:lnTo>
                    <a:pt x="13507263" y="1483398"/>
                  </a:lnTo>
                  <a:lnTo>
                    <a:pt x="13508812" y="1475752"/>
                  </a:lnTo>
                  <a:close/>
                </a:path>
                <a:path w="14841219" h="10718800" extrusionOk="0">
                  <a:moveTo>
                    <a:pt x="13508812" y="1375651"/>
                  </a:moveTo>
                  <a:lnTo>
                    <a:pt x="13507263" y="1368005"/>
                  </a:lnTo>
                  <a:lnTo>
                    <a:pt x="13503059" y="1361757"/>
                  </a:lnTo>
                  <a:lnTo>
                    <a:pt x="13496811" y="1357553"/>
                  </a:lnTo>
                  <a:lnTo>
                    <a:pt x="13489165" y="1356004"/>
                  </a:lnTo>
                  <a:lnTo>
                    <a:pt x="13481520" y="1357553"/>
                  </a:lnTo>
                  <a:lnTo>
                    <a:pt x="13475272" y="1361757"/>
                  </a:lnTo>
                  <a:lnTo>
                    <a:pt x="13471068" y="1368005"/>
                  </a:lnTo>
                  <a:lnTo>
                    <a:pt x="13469519" y="1375651"/>
                  </a:lnTo>
                  <a:lnTo>
                    <a:pt x="13471068" y="1383296"/>
                  </a:lnTo>
                  <a:lnTo>
                    <a:pt x="13475272" y="1389545"/>
                  </a:lnTo>
                  <a:lnTo>
                    <a:pt x="13481520" y="1393761"/>
                  </a:lnTo>
                  <a:lnTo>
                    <a:pt x="13489165" y="1395298"/>
                  </a:lnTo>
                  <a:lnTo>
                    <a:pt x="13496811" y="1393761"/>
                  </a:lnTo>
                  <a:lnTo>
                    <a:pt x="13503059" y="1389545"/>
                  </a:lnTo>
                  <a:lnTo>
                    <a:pt x="13507263" y="1383296"/>
                  </a:lnTo>
                  <a:lnTo>
                    <a:pt x="13508812" y="1375651"/>
                  </a:lnTo>
                  <a:close/>
                </a:path>
                <a:path w="14841219" h="10718800" extrusionOk="0">
                  <a:moveTo>
                    <a:pt x="13508812" y="1175461"/>
                  </a:moveTo>
                  <a:lnTo>
                    <a:pt x="13507263" y="1167815"/>
                  </a:lnTo>
                  <a:lnTo>
                    <a:pt x="13503059" y="1161567"/>
                  </a:lnTo>
                  <a:lnTo>
                    <a:pt x="13496811" y="1157363"/>
                  </a:lnTo>
                  <a:lnTo>
                    <a:pt x="13489165" y="1155814"/>
                  </a:lnTo>
                  <a:lnTo>
                    <a:pt x="13481520" y="1157363"/>
                  </a:lnTo>
                  <a:lnTo>
                    <a:pt x="13475272" y="1161567"/>
                  </a:lnTo>
                  <a:lnTo>
                    <a:pt x="13471068" y="1167815"/>
                  </a:lnTo>
                  <a:lnTo>
                    <a:pt x="13469519" y="1175461"/>
                  </a:lnTo>
                  <a:lnTo>
                    <a:pt x="13471068" y="1183106"/>
                  </a:lnTo>
                  <a:lnTo>
                    <a:pt x="13475272" y="1189355"/>
                  </a:lnTo>
                  <a:lnTo>
                    <a:pt x="13481520" y="1193571"/>
                  </a:lnTo>
                  <a:lnTo>
                    <a:pt x="13489165" y="1195108"/>
                  </a:lnTo>
                  <a:lnTo>
                    <a:pt x="13496811" y="1193571"/>
                  </a:lnTo>
                  <a:lnTo>
                    <a:pt x="13503059" y="1189355"/>
                  </a:lnTo>
                  <a:lnTo>
                    <a:pt x="13507263" y="1183106"/>
                  </a:lnTo>
                  <a:lnTo>
                    <a:pt x="13508812" y="1175461"/>
                  </a:lnTo>
                  <a:close/>
                </a:path>
                <a:path w="14841219" h="10718800" extrusionOk="0">
                  <a:moveTo>
                    <a:pt x="13508812" y="1075372"/>
                  </a:moveTo>
                  <a:lnTo>
                    <a:pt x="13507263" y="1067714"/>
                  </a:lnTo>
                  <a:lnTo>
                    <a:pt x="13503059" y="1061478"/>
                  </a:lnTo>
                  <a:lnTo>
                    <a:pt x="13496811" y="1057262"/>
                  </a:lnTo>
                  <a:lnTo>
                    <a:pt x="13489165" y="1055725"/>
                  </a:lnTo>
                  <a:lnTo>
                    <a:pt x="13481520" y="1057262"/>
                  </a:lnTo>
                  <a:lnTo>
                    <a:pt x="13475272" y="1061478"/>
                  </a:lnTo>
                  <a:lnTo>
                    <a:pt x="13471068" y="1067714"/>
                  </a:lnTo>
                  <a:lnTo>
                    <a:pt x="13469519" y="1075372"/>
                  </a:lnTo>
                  <a:lnTo>
                    <a:pt x="13471068" y="1083017"/>
                  </a:lnTo>
                  <a:lnTo>
                    <a:pt x="13475272" y="1089266"/>
                  </a:lnTo>
                  <a:lnTo>
                    <a:pt x="13481520" y="1093482"/>
                  </a:lnTo>
                  <a:lnTo>
                    <a:pt x="13489165" y="1095019"/>
                  </a:lnTo>
                  <a:lnTo>
                    <a:pt x="13496811" y="1093482"/>
                  </a:lnTo>
                  <a:lnTo>
                    <a:pt x="13503059" y="1089266"/>
                  </a:lnTo>
                  <a:lnTo>
                    <a:pt x="13507263" y="1083017"/>
                  </a:lnTo>
                  <a:lnTo>
                    <a:pt x="13508812" y="1075372"/>
                  </a:lnTo>
                  <a:close/>
                </a:path>
                <a:path w="14841219" h="10718800" extrusionOk="0">
                  <a:moveTo>
                    <a:pt x="13508812" y="975271"/>
                  </a:moveTo>
                  <a:lnTo>
                    <a:pt x="13507263" y="967625"/>
                  </a:lnTo>
                  <a:lnTo>
                    <a:pt x="13503059" y="961377"/>
                  </a:lnTo>
                  <a:lnTo>
                    <a:pt x="13496811" y="957173"/>
                  </a:lnTo>
                  <a:lnTo>
                    <a:pt x="13489165" y="955624"/>
                  </a:lnTo>
                  <a:lnTo>
                    <a:pt x="13481520" y="957173"/>
                  </a:lnTo>
                  <a:lnTo>
                    <a:pt x="13475272" y="961377"/>
                  </a:lnTo>
                  <a:lnTo>
                    <a:pt x="13471068" y="967625"/>
                  </a:lnTo>
                  <a:lnTo>
                    <a:pt x="13469519" y="975271"/>
                  </a:lnTo>
                  <a:lnTo>
                    <a:pt x="13471068" y="982916"/>
                  </a:lnTo>
                  <a:lnTo>
                    <a:pt x="13475272" y="989164"/>
                  </a:lnTo>
                  <a:lnTo>
                    <a:pt x="13481520" y="993381"/>
                  </a:lnTo>
                  <a:lnTo>
                    <a:pt x="13489165" y="994918"/>
                  </a:lnTo>
                  <a:lnTo>
                    <a:pt x="13496811" y="993381"/>
                  </a:lnTo>
                  <a:lnTo>
                    <a:pt x="13503059" y="989164"/>
                  </a:lnTo>
                  <a:lnTo>
                    <a:pt x="13507263" y="982916"/>
                  </a:lnTo>
                  <a:lnTo>
                    <a:pt x="13508812" y="975271"/>
                  </a:lnTo>
                  <a:close/>
                </a:path>
                <a:path w="14841219" h="10718800" extrusionOk="0">
                  <a:moveTo>
                    <a:pt x="13508812" y="875182"/>
                  </a:moveTo>
                  <a:lnTo>
                    <a:pt x="13507263" y="867537"/>
                  </a:lnTo>
                  <a:lnTo>
                    <a:pt x="13503059" y="861288"/>
                  </a:lnTo>
                  <a:lnTo>
                    <a:pt x="13496811" y="857072"/>
                  </a:lnTo>
                  <a:lnTo>
                    <a:pt x="13489165" y="855522"/>
                  </a:lnTo>
                  <a:lnTo>
                    <a:pt x="13481520" y="857072"/>
                  </a:lnTo>
                  <a:lnTo>
                    <a:pt x="13475272" y="861288"/>
                  </a:lnTo>
                  <a:lnTo>
                    <a:pt x="13471068" y="867537"/>
                  </a:lnTo>
                  <a:lnTo>
                    <a:pt x="13469519" y="875182"/>
                  </a:lnTo>
                  <a:lnTo>
                    <a:pt x="13471068" y="882827"/>
                  </a:lnTo>
                  <a:lnTo>
                    <a:pt x="13475272" y="889063"/>
                  </a:lnTo>
                  <a:lnTo>
                    <a:pt x="13481520" y="893279"/>
                  </a:lnTo>
                  <a:lnTo>
                    <a:pt x="13489165" y="894816"/>
                  </a:lnTo>
                  <a:lnTo>
                    <a:pt x="13496811" y="893279"/>
                  </a:lnTo>
                  <a:lnTo>
                    <a:pt x="13503059" y="889063"/>
                  </a:lnTo>
                  <a:lnTo>
                    <a:pt x="13507263" y="882827"/>
                  </a:lnTo>
                  <a:lnTo>
                    <a:pt x="13508812" y="875182"/>
                  </a:lnTo>
                  <a:close/>
                </a:path>
                <a:path w="14841219" h="10718800" extrusionOk="0">
                  <a:moveTo>
                    <a:pt x="13508812" y="775081"/>
                  </a:moveTo>
                  <a:lnTo>
                    <a:pt x="13507263" y="767435"/>
                  </a:lnTo>
                  <a:lnTo>
                    <a:pt x="13503059" y="761187"/>
                  </a:lnTo>
                  <a:lnTo>
                    <a:pt x="13496811" y="756983"/>
                  </a:lnTo>
                  <a:lnTo>
                    <a:pt x="13489165" y="755434"/>
                  </a:lnTo>
                  <a:lnTo>
                    <a:pt x="13481520" y="756983"/>
                  </a:lnTo>
                  <a:lnTo>
                    <a:pt x="13475272" y="761187"/>
                  </a:lnTo>
                  <a:lnTo>
                    <a:pt x="13471068" y="767435"/>
                  </a:lnTo>
                  <a:lnTo>
                    <a:pt x="13469519" y="775081"/>
                  </a:lnTo>
                  <a:lnTo>
                    <a:pt x="13471068" y="782726"/>
                  </a:lnTo>
                  <a:lnTo>
                    <a:pt x="13475272" y="788962"/>
                  </a:lnTo>
                  <a:lnTo>
                    <a:pt x="13481520" y="793178"/>
                  </a:lnTo>
                  <a:lnTo>
                    <a:pt x="13489165" y="794727"/>
                  </a:lnTo>
                  <a:lnTo>
                    <a:pt x="13496811" y="793178"/>
                  </a:lnTo>
                  <a:lnTo>
                    <a:pt x="13503059" y="788962"/>
                  </a:lnTo>
                  <a:lnTo>
                    <a:pt x="13507263" y="782726"/>
                  </a:lnTo>
                  <a:lnTo>
                    <a:pt x="13508812" y="775081"/>
                  </a:lnTo>
                  <a:close/>
                </a:path>
                <a:path w="14841219" h="10718800" extrusionOk="0">
                  <a:moveTo>
                    <a:pt x="13508812" y="674979"/>
                  </a:moveTo>
                  <a:lnTo>
                    <a:pt x="13507263" y="667334"/>
                  </a:lnTo>
                  <a:lnTo>
                    <a:pt x="13503059" y="661085"/>
                  </a:lnTo>
                  <a:lnTo>
                    <a:pt x="13496811" y="656869"/>
                  </a:lnTo>
                  <a:lnTo>
                    <a:pt x="13489165" y="655332"/>
                  </a:lnTo>
                  <a:lnTo>
                    <a:pt x="13481520" y="656869"/>
                  </a:lnTo>
                  <a:lnTo>
                    <a:pt x="13475272" y="661085"/>
                  </a:lnTo>
                  <a:lnTo>
                    <a:pt x="13471068" y="667334"/>
                  </a:lnTo>
                  <a:lnTo>
                    <a:pt x="13469519" y="674979"/>
                  </a:lnTo>
                  <a:lnTo>
                    <a:pt x="13471068" y="682625"/>
                  </a:lnTo>
                  <a:lnTo>
                    <a:pt x="13475272" y="688873"/>
                  </a:lnTo>
                  <a:lnTo>
                    <a:pt x="13481520" y="693077"/>
                  </a:lnTo>
                  <a:lnTo>
                    <a:pt x="13489165" y="694626"/>
                  </a:lnTo>
                  <a:lnTo>
                    <a:pt x="13496811" y="693077"/>
                  </a:lnTo>
                  <a:lnTo>
                    <a:pt x="13503059" y="688873"/>
                  </a:lnTo>
                  <a:lnTo>
                    <a:pt x="13507263" y="682625"/>
                  </a:lnTo>
                  <a:lnTo>
                    <a:pt x="13508812" y="674979"/>
                  </a:lnTo>
                  <a:close/>
                </a:path>
                <a:path w="14841219" h="10718800" extrusionOk="0">
                  <a:moveTo>
                    <a:pt x="13508812" y="574890"/>
                  </a:moveTo>
                  <a:lnTo>
                    <a:pt x="13507263" y="567232"/>
                  </a:lnTo>
                  <a:lnTo>
                    <a:pt x="13503059" y="560984"/>
                  </a:lnTo>
                  <a:lnTo>
                    <a:pt x="13496811" y="556780"/>
                  </a:lnTo>
                  <a:lnTo>
                    <a:pt x="13489165" y="555231"/>
                  </a:lnTo>
                  <a:lnTo>
                    <a:pt x="13481520" y="556780"/>
                  </a:lnTo>
                  <a:lnTo>
                    <a:pt x="13475272" y="560984"/>
                  </a:lnTo>
                  <a:lnTo>
                    <a:pt x="13471068" y="567232"/>
                  </a:lnTo>
                  <a:lnTo>
                    <a:pt x="13469519" y="574890"/>
                  </a:lnTo>
                  <a:lnTo>
                    <a:pt x="13471068" y="582536"/>
                  </a:lnTo>
                  <a:lnTo>
                    <a:pt x="13475272" y="588784"/>
                  </a:lnTo>
                  <a:lnTo>
                    <a:pt x="13481520" y="592988"/>
                  </a:lnTo>
                  <a:lnTo>
                    <a:pt x="13489165" y="594537"/>
                  </a:lnTo>
                  <a:lnTo>
                    <a:pt x="13496811" y="592988"/>
                  </a:lnTo>
                  <a:lnTo>
                    <a:pt x="13503059" y="588784"/>
                  </a:lnTo>
                  <a:lnTo>
                    <a:pt x="13507263" y="582536"/>
                  </a:lnTo>
                  <a:lnTo>
                    <a:pt x="13508812" y="574890"/>
                  </a:lnTo>
                  <a:close/>
                </a:path>
                <a:path w="14841219" h="10718800" extrusionOk="0">
                  <a:moveTo>
                    <a:pt x="13508812" y="474789"/>
                  </a:moveTo>
                  <a:lnTo>
                    <a:pt x="13507263" y="467144"/>
                  </a:lnTo>
                  <a:lnTo>
                    <a:pt x="13503059" y="460895"/>
                  </a:lnTo>
                  <a:lnTo>
                    <a:pt x="13496811" y="456679"/>
                  </a:lnTo>
                  <a:lnTo>
                    <a:pt x="13489165" y="455142"/>
                  </a:lnTo>
                  <a:lnTo>
                    <a:pt x="13481520" y="456679"/>
                  </a:lnTo>
                  <a:lnTo>
                    <a:pt x="13475272" y="460895"/>
                  </a:lnTo>
                  <a:lnTo>
                    <a:pt x="13471068" y="467144"/>
                  </a:lnTo>
                  <a:lnTo>
                    <a:pt x="13469519" y="474789"/>
                  </a:lnTo>
                  <a:lnTo>
                    <a:pt x="13471068" y="482434"/>
                  </a:lnTo>
                  <a:lnTo>
                    <a:pt x="13475272" y="488683"/>
                  </a:lnTo>
                  <a:lnTo>
                    <a:pt x="13481520" y="492899"/>
                  </a:lnTo>
                  <a:lnTo>
                    <a:pt x="13489165" y="494436"/>
                  </a:lnTo>
                  <a:lnTo>
                    <a:pt x="13496811" y="492899"/>
                  </a:lnTo>
                  <a:lnTo>
                    <a:pt x="13503059" y="488683"/>
                  </a:lnTo>
                  <a:lnTo>
                    <a:pt x="13507263" y="482434"/>
                  </a:lnTo>
                  <a:lnTo>
                    <a:pt x="13508812" y="474789"/>
                  </a:lnTo>
                  <a:close/>
                </a:path>
                <a:path w="14841219" h="10718800" extrusionOk="0">
                  <a:moveTo>
                    <a:pt x="13508812" y="374688"/>
                  </a:moveTo>
                  <a:lnTo>
                    <a:pt x="13507263" y="367055"/>
                  </a:lnTo>
                  <a:lnTo>
                    <a:pt x="13503059" y="360807"/>
                  </a:lnTo>
                  <a:lnTo>
                    <a:pt x="13496811" y="356590"/>
                  </a:lnTo>
                  <a:lnTo>
                    <a:pt x="13489165" y="355053"/>
                  </a:lnTo>
                  <a:lnTo>
                    <a:pt x="13481520" y="356590"/>
                  </a:lnTo>
                  <a:lnTo>
                    <a:pt x="13475272" y="360807"/>
                  </a:lnTo>
                  <a:lnTo>
                    <a:pt x="13471068" y="367055"/>
                  </a:lnTo>
                  <a:lnTo>
                    <a:pt x="13469519" y="374688"/>
                  </a:lnTo>
                  <a:lnTo>
                    <a:pt x="13471068" y="382346"/>
                  </a:lnTo>
                  <a:lnTo>
                    <a:pt x="13475272" y="388581"/>
                  </a:lnTo>
                  <a:lnTo>
                    <a:pt x="13481520" y="392798"/>
                  </a:lnTo>
                  <a:lnTo>
                    <a:pt x="13489165" y="394335"/>
                  </a:lnTo>
                  <a:lnTo>
                    <a:pt x="13496811" y="392798"/>
                  </a:lnTo>
                  <a:lnTo>
                    <a:pt x="13503059" y="388581"/>
                  </a:lnTo>
                  <a:lnTo>
                    <a:pt x="13507263" y="382346"/>
                  </a:lnTo>
                  <a:lnTo>
                    <a:pt x="13508812" y="374688"/>
                  </a:lnTo>
                  <a:close/>
                </a:path>
                <a:path w="14841219" h="10718800" extrusionOk="0">
                  <a:moveTo>
                    <a:pt x="13508812" y="274599"/>
                  </a:moveTo>
                  <a:lnTo>
                    <a:pt x="13507263" y="266954"/>
                  </a:lnTo>
                  <a:lnTo>
                    <a:pt x="13503059" y="260705"/>
                  </a:lnTo>
                  <a:lnTo>
                    <a:pt x="13496811" y="256501"/>
                  </a:lnTo>
                  <a:lnTo>
                    <a:pt x="13489165" y="254952"/>
                  </a:lnTo>
                  <a:lnTo>
                    <a:pt x="13481520" y="256501"/>
                  </a:lnTo>
                  <a:lnTo>
                    <a:pt x="13475272" y="260705"/>
                  </a:lnTo>
                  <a:lnTo>
                    <a:pt x="13471068" y="266954"/>
                  </a:lnTo>
                  <a:lnTo>
                    <a:pt x="13469519" y="274599"/>
                  </a:lnTo>
                  <a:lnTo>
                    <a:pt x="13471068" y="282244"/>
                  </a:lnTo>
                  <a:lnTo>
                    <a:pt x="13475272" y="288493"/>
                  </a:lnTo>
                  <a:lnTo>
                    <a:pt x="13481520" y="292696"/>
                  </a:lnTo>
                  <a:lnTo>
                    <a:pt x="13489165" y="294246"/>
                  </a:lnTo>
                  <a:lnTo>
                    <a:pt x="13496811" y="292696"/>
                  </a:lnTo>
                  <a:lnTo>
                    <a:pt x="13503059" y="288493"/>
                  </a:lnTo>
                  <a:lnTo>
                    <a:pt x="13507263" y="282244"/>
                  </a:lnTo>
                  <a:lnTo>
                    <a:pt x="13508812" y="274599"/>
                  </a:lnTo>
                  <a:close/>
                </a:path>
                <a:path w="14841219" h="10718800" extrusionOk="0">
                  <a:moveTo>
                    <a:pt x="13508812" y="174510"/>
                  </a:moveTo>
                  <a:lnTo>
                    <a:pt x="13507263" y="166852"/>
                  </a:lnTo>
                  <a:lnTo>
                    <a:pt x="13503059" y="160604"/>
                  </a:lnTo>
                  <a:lnTo>
                    <a:pt x="13496811" y="156400"/>
                  </a:lnTo>
                  <a:lnTo>
                    <a:pt x="13489165" y="154851"/>
                  </a:lnTo>
                  <a:lnTo>
                    <a:pt x="13481520" y="156400"/>
                  </a:lnTo>
                  <a:lnTo>
                    <a:pt x="13475272" y="160604"/>
                  </a:lnTo>
                  <a:lnTo>
                    <a:pt x="13471068" y="166852"/>
                  </a:lnTo>
                  <a:lnTo>
                    <a:pt x="13469519" y="174510"/>
                  </a:lnTo>
                  <a:lnTo>
                    <a:pt x="13471068" y="182156"/>
                  </a:lnTo>
                  <a:lnTo>
                    <a:pt x="13475272" y="188391"/>
                  </a:lnTo>
                  <a:lnTo>
                    <a:pt x="13481520" y="192595"/>
                  </a:lnTo>
                  <a:lnTo>
                    <a:pt x="13489165" y="194144"/>
                  </a:lnTo>
                  <a:lnTo>
                    <a:pt x="13496811" y="192595"/>
                  </a:lnTo>
                  <a:lnTo>
                    <a:pt x="13503059" y="188391"/>
                  </a:lnTo>
                  <a:lnTo>
                    <a:pt x="13507263" y="182156"/>
                  </a:lnTo>
                  <a:lnTo>
                    <a:pt x="13508812" y="174510"/>
                  </a:lnTo>
                  <a:close/>
                </a:path>
                <a:path w="14841219" h="10718800" extrusionOk="0">
                  <a:moveTo>
                    <a:pt x="13508812" y="74409"/>
                  </a:moveTo>
                  <a:lnTo>
                    <a:pt x="13507263" y="66763"/>
                  </a:lnTo>
                  <a:lnTo>
                    <a:pt x="13503059" y="60515"/>
                  </a:lnTo>
                  <a:lnTo>
                    <a:pt x="13496811" y="56299"/>
                  </a:lnTo>
                  <a:lnTo>
                    <a:pt x="13489165" y="54762"/>
                  </a:lnTo>
                  <a:lnTo>
                    <a:pt x="13481520" y="56299"/>
                  </a:lnTo>
                  <a:lnTo>
                    <a:pt x="13475272" y="60515"/>
                  </a:lnTo>
                  <a:lnTo>
                    <a:pt x="13471068" y="66763"/>
                  </a:lnTo>
                  <a:lnTo>
                    <a:pt x="13469519" y="74409"/>
                  </a:lnTo>
                  <a:lnTo>
                    <a:pt x="13471068" y="82054"/>
                  </a:lnTo>
                  <a:lnTo>
                    <a:pt x="13475272" y="88303"/>
                  </a:lnTo>
                  <a:lnTo>
                    <a:pt x="13481520" y="92519"/>
                  </a:lnTo>
                  <a:lnTo>
                    <a:pt x="13489165" y="94056"/>
                  </a:lnTo>
                  <a:lnTo>
                    <a:pt x="13496811" y="92519"/>
                  </a:lnTo>
                  <a:lnTo>
                    <a:pt x="13503059" y="88303"/>
                  </a:lnTo>
                  <a:lnTo>
                    <a:pt x="13507263" y="82054"/>
                  </a:lnTo>
                  <a:lnTo>
                    <a:pt x="13508812" y="74409"/>
                  </a:lnTo>
                  <a:close/>
                </a:path>
                <a:path w="14841219" h="10718800" extrusionOk="0">
                  <a:moveTo>
                    <a:pt x="13508825" y="1275562"/>
                  </a:moveTo>
                  <a:lnTo>
                    <a:pt x="13507276" y="1267917"/>
                  </a:lnTo>
                  <a:lnTo>
                    <a:pt x="13503072" y="1261668"/>
                  </a:lnTo>
                  <a:lnTo>
                    <a:pt x="13496824" y="1257452"/>
                  </a:lnTo>
                  <a:lnTo>
                    <a:pt x="13489165" y="1255915"/>
                  </a:lnTo>
                  <a:lnTo>
                    <a:pt x="13481520" y="1257452"/>
                  </a:lnTo>
                  <a:lnTo>
                    <a:pt x="13475284" y="1261668"/>
                  </a:lnTo>
                  <a:lnTo>
                    <a:pt x="13471068" y="1267917"/>
                  </a:lnTo>
                  <a:lnTo>
                    <a:pt x="13469531" y="1275562"/>
                  </a:lnTo>
                  <a:lnTo>
                    <a:pt x="13471068" y="1283208"/>
                  </a:lnTo>
                  <a:lnTo>
                    <a:pt x="13475284" y="1289443"/>
                  </a:lnTo>
                  <a:lnTo>
                    <a:pt x="13481520" y="1293660"/>
                  </a:lnTo>
                  <a:lnTo>
                    <a:pt x="13489165" y="1295196"/>
                  </a:lnTo>
                  <a:lnTo>
                    <a:pt x="13496824" y="1293660"/>
                  </a:lnTo>
                  <a:lnTo>
                    <a:pt x="13503072" y="1289443"/>
                  </a:lnTo>
                  <a:lnTo>
                    <a:pt x="13507276" y="1283208"/>
                  </a:lnTo>
                  <a:lnTo>
                    <a:pt x="13508825" y="1275562"/>
                  </a:lnTo>
                  <a:close/>
                </a:path>
                <a:path w="14841219" h="10718800" extrusionOk="0">
                  <a:moveTo>
                    <a:pt x="13582790" y="2722283"/>
                  </a:moveTo>
                  <a:lnTo>
                    <a:pt x="13581253" y="2714637"/>
                  </a:lnTo>
                  <a:lnTo>
                    <a:pt x="13577049" y="2708402"/>
                  </a:lnTo>
                  <a:lnTo>
                    <a:pt x="13570801" y="2704198"/>
                  </a:lnTo>
                  <a:lnTo>
                    <a:pt x="13563156" y="2702649"/>
                  </a:lnTo>
                  <a:lnTo>
                    <a:pt x="13555510" y="2704198"/>
                  </a:lnTo>
                  <a:lnTo>
                    <a:pt x="13549262" y="2708402"/>
                  </a:lnTo>
                  <a:lnTo>
                    <a:pt x="13545058" y="2714637"/>
                  </a:lnTo>
                  <a:lnTo>
                    <a:pt x="13543509" y="2722283"/>
                  </a:lnTo>
                  <a:lnTo>
                    <a:pt x="13545058" y="2729941"/>
                  </a:lnTo>
                  <a:lnTo>
                    <a:pt x="13549262" y="2736189"/>
                  </a:lnTo>
                  <a:lnTo>
                    <a:pt x="13555510" y="2740393"/>
                  </a:lnTo>
                  <a:lnTo>
                    <a:pt x="13563156" y="2741942"/>
                  </a:lnTo>
                  <a:lnTo>
                    <a:pt x="13570801" y="2740393"/>
                  </a:lnTo>
                  <a:lnTo>
                    <a:pt x="13577049" y="2736189"/>
                  </a:lnTo>
                  <a:lnTo>
                    <a:pt x="13581253" y="2729941"/>
                  </a:lnTo>
                  <a:lnTo>
                    <a:pt x="13582790" y="2722283"/>
                  </a:lnTo>
                  <a:close/>
                </a:path>
                <a:path w="14841219" h="10718800" extrusionOk="0">
                  <a:moveTo>
                    <a:pt x="13582790" y="2622194"/>
                  </a:moveTo>
                  <a:lnTo>
                    <a:pt x="13581253" y="2614549"/>
                  </a:lnTo>
                  <a:lnTo>
                    <a:pt x="13577049" y="2608300"/>
                  </a:lnTo>
                  <a:lnTo>
                    <a:pt x="13570801" y="2604097"/>
                  </a:lnTo>
                  <a:lnTo>
                    <a:pt x="13563156" y="2602547"/>
                  </a:lnTo>
                  <a:lnTo>
                    <a:pt x="13555510" y="2604097"/>
                  </a:lnTo>
                  <a:lnTo>
                    <a:pt x="13549262" y="2608300"/>
                  </a:lnTo>
                  <a:lnTo>
                    <a:pt x="13545058" y="2614549"/>
                  </a:lnTo>
                  <a:lnTo>
                    <a:pt x="13543509" y="2622194"/>
                  </a:lnTo>
                  <a:lnTo>
                    <a:pt x="13545058" y="2629852"/>
                  </a:lnTo>
                  <a:lnTo>
                    <a:pt x="13549262" y="2636088"/>
                  </a:lnTo>
                  <a:lnTo>
                    <a:pt x="13555510" y="2640292"/>
                  </a:lnTo>
                  <a:lnTo>
                    <a:pt x="13563156" y="2641841"/>
                  </a:lnTo>
                  <a:lnTo>
                    <a:pt x="13570801" y="2640292"/>
                  </a:lnTo>
                  <a:lnTo>
                    <a:pt x="13577049" y="2636088"/>
                  </a:lnTo>
                  <a:lnTo>
                    <a:pt x="13581253" y="2629852"/>
                  </a:lnTo>
                  <a:lnTo>
                    <a:pt x="13582790" y="2622194"/>
                  </a:lnTo>
                  <a:close/>
                </a:path>
                <a:path w="14841219" h="10718800" extrusionOk="0">
                  <a:moveTo>
                    <a:pt x="13582790" y="2522080"/>
                  </a:moveTo>
                  <a:lnTo>
                    <a:pt x="13581253" y="2514447"/>
                  </a:lnTo>
                  <a:lnTo>
                    <a:pt x="13577049" y="2508212"/>
                  </a:lnTo>
                  <a:lnTo>
                    <a:pt x="13570801" y="2504008"/>
                  </a:lnTo>
                  <a:lnTo>
                    <a:pt x="13563156" y="2502458"/>
                  </a:lnTo>
                  <a:lnTo>
                    <a:pt x="13555510" y="2504008"/>
                  </a:lnTo>
                  <a:lnTo>
                    <a:pt x="13549262" y="2508212"/>
                  </a:lnTo>
                  <a:lnTo>
                    <a:pt x="13545058" y="2514447"/>
                  </a:lnTo>
                  <a:lnTo>
                    <a:pt x="13543509" y="2522080"/>
                  </a:lnTo>
                  <a:lnTo>
                    <a:pt x="13545058" y="2529738"/>
                  </a:lnTo>
                  <a:lnTo>
                    <a:pt x="13549262" y="2535986"/>
                  </a:lnTo>
                  <a:lnTo>
                    <a:pt x="13555510" y="2540203"/>
                  </a:lnTo>
                  <a:lnTo>
                    <a:pt x="13563156" y="2541740"/>
                  </a:lnTo>
                  <a:lnTo>
                    <a:pt x="13570801" y="2540203"/>
                  </a:lnTo>
                  <a:lnTo>
                    <a:pt x="13577049" y="2535986"/>
                  </a:lnTo>
                  <a:lnTo>
                    <a:pt x="13581253" y="2529738"/>
                  </a:lnTo>
                  <a:lnTo>
                    <a:pt x="13582790" y="2522080"/>
                  </a:lnTo>
                  <a:close/>
                </a:path>
                <a:path w="14841219" h="10718800" extrusionOk="0">
                  <a:moveTo>
                    <a:pt x="13582790" y="2422004"/>
                  </a:moveTo>
                  <a:lnTo>
                    <a:pt x="13581253" y="2414359"/>
                  </a:lnTo>
                  <a:lnTo>
                    <a:pt x="13577049" y="2408110"/>
                  </a:lnTo>
                  <a:lnTo>
                    <a:pt x="13570801" y="2403906"/>
                  </a:lnTo>
                  <a:lnTo>
                    <a:pt x="13563156" y="2402370"/>
                  </a:lnTo>
                  <a:lnTo>
                    <a:pt x="13555510" y="2403906"/>
                  </a:lnTo>
                  <a:lnTo>
                    <a:pt x="13549262" y="2408110"/>
                  </a:lnTo>
                  <a:lnTo>
                    <a:pt x="13545058" y="2414359"/>
                  </a:lnTo>
                  <a:lnTo>
                    <a:pt x="13543509" y="2422004"/>
                  </a:lnTo>
                  <a:lnTo>
                    <a:pt x="13545058" y="2429649"/>
                  </a:lnTo>
                  <a:lnTo>
                    <a:pt x="13549262" y="2435898"/>
                  </a:lnTo>
                  <a:lnTo>
                    <a:pt x="13555510" y="2440114"/>
                  </a:lnTo>
                  <a:lnTo>
                    <a:pt x="13563156" y="2441651"/>
                  </a:lnTo>
                  <a:lnTo>
                    <a:pt x="13570801" y="2440114"/>
                  </a:lnTo>
                  <a:lnTo>
                    <a:pt x="13577049" y="2435898"/>
                  </a:lnTo>
                  <a:lnTo>
                    <a:pt x="13581253" y="2429649"/>
                  </a:lnTo>
                  <a:lnTo>
                    <a:pt x="13582790" y="2422004"/>
                  </a:lnTo>
                  <a:close/>
                </a:path>
                <a:path w="14841219" h="10718800" extrusionOk="0">
                  <a:moveTo>
                    <a:pt x="13582790" y="2321903"/>
                  </a:moveTo>
                  <a:lnTo>
                    <a:pt x="13581253" y="2314257"/>
                  </a:lnTo>
                  <a:lnTo>
                    <a:pt x="13577037" y="2308021"/>
                  </a:lnTo>
                  <a:lnTo>
                    <a:pt x="13570801" y="2303805"/>
                  </a:lnTo>
                  <a:lnTo>
                    <a:pt x="13563156" y="2302268"/>
                  </a:lnTo>
                  <a:lnTo>
                    <a:pt x="13555510" y="2303805"/>
                  </a:lnTo>
                  <a:lnTo>
                    <a:pt x="13549262" y="2308021"/>
                  </a:lnTo>
                  <a:lnTo>
                    <a:pt x="13545058" y="2314257"/>
                  </a:lnTo>
                  <a:lnTo>
                    <a:pt x="13543509" y="2321903"/>
                  </a:lnTo>
                  <a:lnTo>
                    <a:pt x="13545058" y="2329561"/>
                  </a:lnTo>
                  <a:lnTo>
                    <a:pt x="13549262" y="2335796"/>
                  </a:lnTo>
                  <a:lnTo>
                    <a:pt x="13555510" y="2340013"/>
                  </a:lnTo>
                  <a:lnTo>
                    <a:pt x="13563156" y="2341562"/>
                  </a:lnTo>
                  <a:lnTo>
                    <a:pt x="13570801" y="2340013"/>
                  </a:lnTo>
                  <a:lnTo>
                    <a:pt x="13577037" y="2335796"/>
                  </a:lnTo>
                  <a:lnTo>
                    <a:pt x="13581253" y="2329561"/>
                  </a:lnTo>
                  <a:lnTo>
                    <a:pt x="13582790" y="2321903"/>
                  </a:lnTo>
                  <a:close/>
                </a:path>
                <a:path w="14841219" h="10718800" extrusionOk="0">
                  <a:moveTo>
                    <a:pt x="13582790" y="2221814"/>
                  </a:moveTo>
                  <a:lnTo>
                    <a:pt x="13581253" y="2214168"/>
                  </a:lnTo>
                  <a:lnTo>
                    <a:pt x="13577037" y="2207920"/>
                  </a:lnTo>
                  <a:lnTo>
                    <a:pt x="13570801" y="2203716"/>
                  </a:lnTo>
                  <a:lnTo>
                    <a:pt x="13563156" y="2202167"/>
                  </a:lnTo>
                  <a:lnTo>
                    <a:pt x="13555510" y="2203716"/>
                  </a:lnTo>
                  <a:lnTo>
                    <a:pt x="13549262" y="2207920"/>
                  </a:lnTo>
                  <a:lnTo>
                    <a:pt x="13545058" y="2214168"/>
                  </a:lnTo>
                  <a:lnTo>
                    <a:pt x="13543509" y="2221814"/>
                  </a:lnTo>
                  <a:lnTo>
                    <a:pt x="13545058" y="2229459"/>
                  </a:lnTo>
                  <a:lnTo>
                    <a:pt x="13549262" y="2235708"/>
                  </a:lnTo>
                  <a:lnTo>
                    <a:pt x="13555510" y="2239911"/>
                  </a:lnTo>
                  <a:lnTo>
                    <a:pt x="13563156" y="2241448"/>
                  </a:lnTo>
                  <a:lnTo>
                    <a:pt x="13570801" y="2239911"/>
                  </a:lnTo>
                  <a:lnTo>
                    <a:pt x="13577037" y="2235708"/>
                  </a:lnTo>
                  <a:lnTo>
                    <a:pt x="13581253" y="2229459"/>
                  </a:lnTo>
                  <a:lnTo>
                    <a:pt x="13582790" y="2221814"/>
                  </a:lnTo>
                  <a:close/>
                </a:path>
                <a:path w="14841219" h="10718800" extrusionOk="0">
                  <a:moveTo>
                    <a:pt x="13582790" y="2121712"/>
                  </a:moveTo>
                  <a:lnTo>
                    <a:pt x="13581253" y="2114067"/>
                  </a:lnTo>
                  <a:lnTo>
                    <a:pt x="13577037" y="2107831"/>
                  </a:lnTo>
                  <a:lnTo>
                    <a:pt x="13570801" y="2103615"/>
                  </a:lnTo>
                  <a:lnTo>
                    <a:pt x="13563156" y="2102078"/>
                  </a:lnTo>
                  <a:lnTo>
                    <a:pt x="13555510" y="2103615"/>
                  </a:lnTo>
                  <a:lnTo>
                    <a:pt x="13549262" y="2107831"/>
                  </a:lnTo>
                  <a:lnTo>
                    <a:pt x="13545058" y="2114067"/>
                  </a:lnTo>
                  <a:lnTo>
                    <a:pt x="13543509" y="2121712"/>
                  </a:lnTo>
                  <a:lnTo>
                    <a:pt x="13545058" y="2129358"/>
                  </a:lnTo>
                  <a:lnTo>
                    <a:pt x="13549262" y="2135606"/>
                  </a:lnTo>
                  <a:lnTo>
                    <a:pt x="13555510" y="2139823"/>
                  </a:lnTo>
                  <a:lnTo>
                    <a:pt x="13563156" y="2141372"/>
                  </a:lnTo>
                  <a:lnTo>
                    <a:pt x="13570801" y="2139823"/>
                  </a:lnTo>
                  <a:lnTo>
                    <a:pt x="13577037" y="2135606"/>
                  </a:lnTo>
                  <a:lnTo>
                    <a:pt x="13581253" y="2129358"/>
                  </a:lnTo>
                  <a:lnTo>
                    <a:pt x="13582790" y="2121712"/>
                  </a:lnTo>
                  <a:close/>
                </a:path>
                <a:path w="14841219" h="10718800" extrusionOk="0">
                  <a:moveTo>
                    <a:pt x="13582790" y="2021624"/>
                  </a:moveTo>
                  <a:lnTo>
                    <a:pt x="13581253" y="2013978"/>
                  </a:lnTo>
                  <a:lnTo>
                    <a:pt x="13577037" y="2007730"/>
                  </a:lnTo>
                  <a:lnTo>
                    <a:pt x="13570801" y="2003526"/>
                  </a:lnTo>
                  <a:lnTo>
                    <a:pt x="13563156" y="2001977"/>
                  </a:lnTo>
                  <a:lnTo>
                    <a:pt x="13555510" y="2003526"/>
                  </a:lnTo>
                  <a:lnTo>
                    <a:pt x="13549262" y="2007730"/>
                  </a:lnTo>
                  <a:lnTo>
                    <a:pt x="13545058" y="2013978"/>
                  </a:lnTo>
                  <a:lnTo>
                    <a:pt x="13543509" y="2021624"/>
                  </a:lnTo>
                  <a:lnTo>
                    <a:pt x="13545058" y="2029269"/>
                  </a:lnTo>
                  <a:lnTo>
                    <a:pt x="13549262" y="2035517"/>
                  </a:lnTo>
                  <a:lnTo>
                    <a:pt x="13555510" y="2039721"/>
                  </a:lnTo>
                  <a:lnTo>
                    <a:pt x="13563156" y="2041271"/>
                  </a:lnTo>
                  <a:lnTo>
                    <a:pt x="13570801" y="2039721"/>
                  </a:lnTo>
                  <a:lnTo>
                    <a:pt x="13577037" y="2035517"/>
                  </a:lnTo>
                  <a:lnTo>
                    <a:pt x="13581253" y="2029269"/>
                  </a:lnTo>
                  <a:lnTo>
                    <a:pt x="13582790" y="2021624"/>
                  </a:lnTo>
                  <a:close/>
                </a:path>
                <a:path w="14841219" h="10718800" extrusionOk="0">
                  <a:moveTo>
                    <a:pt x="13582790" y="1921535"/>
                  </a:moveTo>
                  <a:lnTo>
                    <a:pt x="13581253" y="1913877"/>
                  </a:lnTo>
                  <a:lnTo>
                    <a:pt x="13577037" y="1907628"/>
                  </a:lnTo>
                  <a:lnTo>
                    <a:pt x="13570801" y="1903425"/>
                  </a:lnTo>
                  <a:lnTo>
                    <a:pt x="13563156" y="1901875"/>
                  </a:lnTo>
                  <a:lnTo>
                    <a:pt x="13555510" y="1903425"/>
                  </a:lnTo>
                  <a:lnTo>
                    <a:pt x="13549262" y="1907628"/>
                  </a:lnTo>
                  <a:lnTo>
                    <a:pt x="13545058" y="1913877"/>
                  </a:lnTo>
                  <a:lnTo>
                    <a:pt x="13543509" y="1921535"/>
                  </a:lnTo>
                  <a:lnTo>
                    <a:pt x="13545058" y="1929180"/>
                  </a:lnTo>
                  <a:lnTo>
                    <a:pt x="13549262" y="1935416"/>
                  </a:lnTo>
                  <a:lnTo>
                    <a:pt x="13555510" y="1939632"/>
                  </a:lnTo>
                  <a:lnTo>
                    <a:pt x="13563156" y="1941169"/>
                  </a:lnTo>
                  <a:lnTo>
                    <a:pt x="13570801" y="1939632"/>
                  </a:lnTo>
                  <a:lnTo>
                    <a:pt x="13577037" y="1935416"/>
                  </a:lnTo>
                  <a:lnTo>
                    <a:pt x="13581253" y="1929180"/>
                  </a:lnTo>
                  <a:lnTo>
                    <a:pt x="13582790" y="1921535"/>
                  </a:lnTo>
                  <a:close/>
                </a:path>
                <a:path w="14841219" h="10718800" extrusionOk="0">
                  <a:moveTo>
                    <a:pt x="13582790" y="1821434"/>
                  </a:moveTo>
                  <a:lnTo>
                    <a:pt x="13581253" y="1813788"/>
                  </a:lnTo>
                  <a:lnTo>
                    <a:pt x="13577049" y="1807540"/>
                  </a:lnTo>
                  <a:lnTo>
                    <a:pt x="13570801" y="1803336"/>
                  </a:lnTo>
                  <a:lnTo>
                    <a:pt x="13563156" y="1801787"/>
                  </a:lnTo>
                  <a:lnTo>
                    <a:pt x="13555510" y="1803336"/>
                  </a:lnTo>
                  <a:lnTo>
                    <a:pt x="13549262" y="1807540"/>
                  </a:lnTo>
                  <a:lnTo>
                    <a:pt x="13545058" y="1813788"/>
                  </a:lnTo>
                  <a:lnTo>
                    <a:pt x="13543509" y="1821434"/>
                  </a:lnTo>
                  <a:lnTo>
                    <a:pt x="13545058" y="1829079"/>
                  </a:lnTo>
                  <a:lnTo>
                    <a:pt x="13549262" y="1835315"/>
                  </a:lnTo>
                  <a:lnTo>
                    <a:pt x="13555510" y="1839531"/>
                  </a:lnTo>
                  <a:lnTo>
                    <a:pt x="13563156" y="1841068"/>
                  </a:lnTo>
                  <a:lnTo>
                    <a:pt x="13570801" y="1839531"/>
                  </a:lnTo>
                  <a:lnTo>
                    <a:pt x="13577049" y="1835315"/>
                  </a:lnTo>
                  <a:lnTo>
                    <a:pt x="13581253" y="1829079"/>
                  </a:lnTo>
                  <a:lnTo>
                    <a:pt x="13582790" y="1821434"/>
                  </a:lnTo>
                  <a:close/>
                </a:path>
                <a:path w="14841219" h="10718800" extrusionOk="0">
                  <a:moveTo>
                    <a:pt x="13582790" y="1721332"/>
                  </a:moveTo>
                  <a:lnTo>
                    <a:pt x="13581253" y="1713674"/>
                  </a:lnTo>
                  <a:lnTo>
                    <a:pt x="13577049" y="1707438"/>
                  </a:lnTo>
                  <a:lnTo>
                    <a:pt x="13570801" y="1703222"/>
                  </a:lnTo>
                  <a:lnTo>
                    <a:pt x="13563156" y="1701685"/>
                  </a:lnTo>
                  <a:lnTo>
                    <a:pt x="13555510" y="1703222"/>
                  </a:lnTo>
                  <a:lnTo>
                    <a:pt x="13549262" y="1707438"/>
                  </a:lnTo>
                  <a:lnTo>
                    <a:pt x="13545058" y="1713674"/>
                  </a:lnTo>
                  <a:lnTo>
                    <a:pt x="13543509" y="1721332"/>
                  </a:lnTo>
                  <a:lnTo>
                    <a:pt x="13545058" y="1728978"/>
                  </a:lnTo>
                  <a:lnTo>
                    <a:pt x="13549262" y="1735226"/>
                  </a:lnTo>
                  <a:lnTo>
                    <a:pt x="13555510" y="1739430"/>
                  </a:lnTo>
                  <a:lnTo>
                    <a:pt x="13563156" y="1740979"/>
                  </a:lnTo>
                  <a:lnTo>
                    <a:pt x="13570801" y="1739430"/>
                  </a:lnTo>
                  <a:lnTo>
                    <a:pt x="13577049" y="1735226"/>
                  </a:lnTo>
                  <a:lnTo>
                    <a:pt x="13581253" y="1728978"/>
                  </a:lnTo>
                  <a:lnTo>
                    <a:pt x="13582790" y="1721332"/>
                  </a:lnTo>
                  <a:close/>
                </a:path>
                <a:path w="14841219" h="10718800" extrusionOk="0">
                  <a:moveTo>
                    <a:pt x="13582790" y="1621231"/>
                  </a:moveTo>
                  <a:lnTo>
                    <a:pt x="13581253" y="1613585"/>
                  </a:lnTo>
                  <a:lnTo>
                    <a:pt x="13577049" y="1607337"/>
                  </a:lnTo>
                  <a:lnTo>
                    <a:pt x="13570801" y="1603133"/>
                  </a:lnTo>
                  <a:lnTo>
                    <a:pt x="13563156" y="1601584"/>
                  </a:lnTo>
                  <a:lnTo>
                    <a:pt x="13555510" y="1603133"/>
                  </a:lnTo>
                  <a:lnTo>
                    <a:pt x="13549262" y="1607337"/>
                  </a:lnTo>
                  <a:lnTo>
                    <a:pt x="13545058" y="1613585"/>
                  </a:lnTo>
                  <a:lnTo>
                    <a:pt x="13543509" y="1621231"/>
                  </a:lnTo>
                  <a:lnTo>
                    <a:pt x="13545058" y="1628889"/>
                  </a:lnTo>
                  <a:lnTo>
                    <a:pt x="13549262" y="1635125"/>
                  </a:lnTo>
                  <a:lnTo>
                    <a:pt x="13555510" y="1639341"/>
                  </a:lnTo>
                  <a:lnTo>
                    <a:pt x="13563156" y="1640890"/>
                  </a:lnTo>
                  <a:lnTo>
                    <a:pt x="13570801" y="1639341"/>
                  </a:lnTo>
                  <a:lnTo>
                    <a:pt x="13577049" y="1635125"/>
                  </a:lnTo>
                  <a:lnTo>
                    <a:pt x="13581253" y="1628889"/>
                  </a:lnTo>
                  <a:lnTo>
                    <a:pt x="13582790" y="1621231"/>
                  </a:lnTo>
                  <a:close/>
                </a:path>
                <a:path w="14841219" h="10718800" extrusionOk="0">
                  <a:moveTo>
                    <a:pt x="13582790" y="1521142"/>
                  </a:moveTo>
                  <a:lnTo>
                    <a:pt x="13581253" y="1513497"/>
                  </a:lnTo>
                  <a:lnTo>
                    <a:pt x="13577049" y="1507248"/>
                  </a:lnTo>
                  <a:lnTo>
                    <a:pt x="13570801" y="1503045"/>
                  </a:lnTo>
                  <a:lnTo>
                    <a:pt x="13563156" y="1501495"/>
                  </a:lnTo>
                  <a:lnTo>
                    <a:pt x="13555510" y="1503045"/>
                  </a:lnTo>
                  <a:lnTo>
                    <a:pt x="13549262" y="1507248"/>
                  </a:lnTo>
                  <a:lnTo>
                    <a:pt x="13545058" y="1513497"/>
                  </a:lnTo>
                  <a:lnTo>
                    <a:pt x="13543509" y="1521142"/>
                  </a:lnTo>
                  <a:lnTo>
                    <a:pt x="13545058" y="1528787"/>
                  </a:lnTo>
                  <a:lnTo>
                    <a:pt x="13549262" y="1535036"/>
                  </a:lnTo>
                  <a:lnTo>
                    <a:pt x="13555510" y="1539240"/>
                  </a:lnTo>
                  <a:lnTo>
                    <a:pt x="13563156" y="1540789"/>
                  </a:lnTo>
                  <a:lnTo>
                    <a:pt x="13570801" y="1539240"/>
                  </a:lnTo>
                  <a:lnTo>
                    <a:pt x="13577049" y="1535036"/>
                  </a:lnTo>
                  <a:lnTo>
                    <a:pt x="13581253" y="1528787"/>
                  </a:lnTo>
                  <a:lnTo>
                    <a:pt x="13582790" y="1521142"/>
                  </a:lnTo>
                  <a:close/>
                </a:path>
                <a:path w="14841219" h="10718800" extrusionOk="0">
                  <a:moveTo>
                    <a:pt x="13582790" y="1421041"/>
                  </a:moveTo>
                  <a:lnTo>
                    <a:pt x="13581253" y="1413395"/>
                  </a:lnTo>
                  <a:lnTo>
                    <a:pt x="13577049" y="1407160"/>
                  </a:lnTo>
                  <a:lnTo>
                    <a:pt x="13570801" y="1402943"/>
                  </a:lnTo>
                  <a:lnTo>
                    <a:pt x="13563156" y="1401406"/>
                  </a:lnTo>
                  <a:lnTo>
                    <a:pt x="13555510" y="1402943"/>
                  </a:lnTo>
                  <a:lnTo>
                    <a:pt x="13549262" y="1407160"/>
                  </a:lnTo>
                  <a:lnTo>
                    <a:pt x="13545058" y="1413395"/>
                  </a:lnTo>
                  <a:lnTo>
                    <a:pt x="13543509" y="1421041"/>
                  </a:lnTo>
                  <a:lnTo>
                    <a:pt x="13545058" y="1428686"/>
                  </a:lnTo>
                  <a:lnTo>
                    <a:pt x="13549262" y="1434934"/>
                  </a:lnTo>
                  <a:lnTo>
                    <a:pt x="13555510" y="1439151"/>
                  </a:lnTo>
                  <a:lnTo>
                    <a:pt x="13563156" y="1440688"/>
                  </a:lnTo>
                  <a:lnTo>
                    <a:pt x="13570801" y="1439151"/>
                  </a:lnTo>
                  <a:lnTo>
                    <a:pt x="13577049" y="1434934"/>
                  </a:lnTo>
                  <a:lnTo>
                    <a:pt x="13581253" y="1428686"/>
                  </a:lnTo>
                  <a:lnTo>
                    <a:pt x="13582790" y="1421041"/>
                  </a:lnTo>
                  <a:close/>
                </a:path>
                <a:path w="14841219" h="10718800" extrusionOk="0">
                  <a:moveTo>
                    <a:pt x="13582790" y="1320952"/>
                  </a:moveTo>
                  <a:lnTo>
                    <a:pt x="13581253" y="1313294"/>
                  </a:lnTo>
                  <a:lnTo>
                    <a:pt x="13577049" y="1307058"/>
                  </a:lnTo>
                  <a:lnTo>
                    <a:pt x="13570801" y="1302854"/>
                  </a:lnTo>
                  <a:lnTo>
                    <a:pt x="13563156" y="1301305"/>
                  </a:lnTo>
                  <a:lnTo>
                    <a:pt x="13555510" y="1302854"/>
                  </a:lnTo>
                  <a:lnTo>
                    <a:pt x="13549262" y="1307058"/>
                  </a:lnTo>
                  <a:lnTo>
                    <a:pt x="13545058" y="1313294"/>
                  </a:lnTo>
                  <a:lnTo>
                    <a:pt x="13543509" y="1320952"/>
                  </a:lnTo>
                  <a:lnTo>
                    <a:pt x="13545058" y="1328597"/>
                  </a:lnTo>
                  <a:lnTo>
                    <a:pt x="13549262" y="1334833"/>
                  </a:lnTo>
                  <a:lnTo>
                    <a:pt x="13555510" y="1339049"/>
                  </a:lnTo>
                  <a:lnTo>
                    <a:pt x="13563156" y="1340586"/>
                  </a:lnTo>
                  <a:lnTo>
                    <a:pt x="13570801" y="1339049"/>
                  </a:lnTo>
                  <a:lnTo>
                    <a:pt x="13577049" y="1334833"/>
                  </a:lnTo>
                  <a:lnTo>
                    <a:pt x="13581253" y="1328597"/>
                  </a:lnTo>
                  <a:lnTo>
                    <a:pt x="13582790" y="1320952"/>
                  </a:lnTo>
                  <a:close/>
                </a:path>
                <a:path w="14841219" h="10718800" extrusionOk="0">
                  <a:moveTo>
                    <a:pt x="13582790" y="1220851"/>
                  </a:moveTo>
                  <a:lnTo>
                    <a:pt x="13581253" y="1213205"/>
                  </a:lnTo>
                  <a:lnTo>
                    <a:pt x="13577049" y="1206957"/>
                  </a:lnTo>
                  <a:lnTo>
                    <a:pt x="13570801" y="1202753"/>
                  </a:lnTo>
                  <a:lnTo>
                    <a:pt x="13563156" y="1201204"/>
                  </a:lnTo>
                  <a:lnTo>
                    <a:pt x="13555510" y="1202753"/>
                  </a:lnTo>
                  <a:lnTo>
                    <a:pt x="13549262" y="1206957"/>
                  </a:lnTo>
                  <a:lnTo>
                    <a:pt x="13545058" y="1213205"/>
                  </a:lnTo>
                  <a:lnTo>
                    <a:pt x="13543509" y="1220851"/>
                  </a:lnTo>
                  <a:lnTo>
                    <a:pt x="13545058" y="1228496"/>
                  </a:lnTo>
                  <a:lnTo>
                    <a:pt x="13549262" y="1234744"/>
                  </a:lnTo>
                  <a:lnTo>
                    <a:pt x="13555510" y="1238948"/>
                  </a:lnTo>
                  <a:lnTo>
                    <a:pt x="13563156" y="1240497"/>
                  </a:lnTo>
                  <a:lnTo>
                    <a:pt x="13570801" y="1238948"/>
                  </a:lnTo>
                  <a:lnTo>
                    <a:pt x="13577049" y="1234744"/>
                  </a:lnTo>
                  <a:lnTo>
                    <a:pt x="13581253" y="1228496"/>
                  </a:lnTo>
                  <a:lnTo>
                    <a:pt x="13582790" y="1220851"/>
                  </a:lnTo>
                  <a:close/>
                </a:path>
                <a:path w="14841219" h="10718800" extrusionOk="0">
                  <a:moveTo>
                    <a:pt x="13582790" y="1120749"/>
                  </a:moveTo>
                  <a:lnTo>
                    <a:pt x="13581253" y="1113104"/>
                  </a:lnTo>
                  <a:lnTo>
                    <a:pt x="13577049" y="1106868"/>
                  </a:lnTo>
                  <a:lnTo>
                    <a:pt x="13570801" y="1102652"/>
                  </a:lnTo>
                  <a:lnTo>
                    <a:pt x="13563156" y="1101102"/>
                  </a:lnTo>
                  <a:lnTo>
                    <a:pt x="13555510" y="1102652"/>
                  </a:lnTo>
                  <a:lnTo>
                    <a:pt x="13549262" y="1106868"/>
                  </a:lnTo>
                  <a:lnTo>
                    <a:pt x="13545058" y="1113104"/>
                  </a:lnTo>
                  <a:lnTo>
                    <a:pt x="13543509" y="1120749"/>
                  </a:lnTo>
                  <a:lnTo>
                    <a:pt x="13545058" y="1128407"/>
                  </a:lnTo>
                  <a:lnTo>
                    <a:pt x="13549262" y="1134643"/>
                  </a:lnTo>
                  <a:lnTo>
                    <a:pt x="13555510" y="1138859"/>
                  </a:lnTo>
                  <a:lnTo>
                    <a:pt x="13563156" y="1140396"/>
                  </a:lnTo>
                  <a:lnTo>
                    <a:pt x="13570801" y="1138859"/>
                  </a:lnTo>
                  <a:lnTo>
                    <a:pt x="13577049" y="1134643"/>
                  </a:lnTo>
                  <a:lnTo>
                    <a:pt x="13581253" y="1128407"/>
                  </a:lnTo>
                  <a:lnTo>
                    <a:pt x="13582790" y="1120749"/>
                  </a:lnTo>
                  <a:close/>
                </a:path>
                <a:path w="14841219" h="10718800" extrusionOk="0">
                  <a:moveTo>
                    <a:pt x="13582790" y="1020648"/>
                  </a:moveTo>
                  <a:lnTo>
                    <a:pt x="13581253" y="1013015"/>
                  </a:lnTo>
                  <a:lnTo>
                    <a:pt x="13577049" y="1006767"/>
                  </a:lnTo>
                  <a:lnTo>
                    <a:pt x="13570801" y="1002550"/>
                  </a:lnTo>
                  <a:lnTo>
                    <a:pt x="13563156" y="1001014"/>
                  </a:lnTo>
                  <a:lnTo>
                    <a:pt x="13555510" y="1002550"/>
                  </a:lnTo>
                  <a:lnTo>
                    <a:pt x="13549262" y="1006767"/>
                  </a:lnTo>
                  <a:lnTo>
                    <a:pt x="13545058" y="1013015"/>
                  </a:lnTo>
                  <a:lnTo>
                    <a:pt x="13543509" y="1020648"/>
                  </a:lnTo>
                  <a:lnTo>
                    <a:pt x="13545058" y="1028306"/>
                  </a:lnTo>
                  <a:lnTo>
                    <a:pt x="13549262" y="1034542"/>
                  </a:lnTo>
                  <a:lnTo>
                    <a:pt x="13555510" y="1038758"/>
                  </a:lnTo>
                  <a:lnTo>
                    <a:pt x="13563156" y="1040307"/>
                  </a:lnTo>
                  <a:lnTo>
                    <a:pt x="13570801" y="1038758"/>
                  </a:lnTo>
                  <a:lnTo>
                    <a:pt x="13577049" y="1034542"/>
                  </a:lnTo>
                  <a:lnTo>
                    <a:pt x="13581253" y="1028306"/>
                  </a:lnTo>
                  <a:lnTo>
                    <a:pt x="13582790" y="1020648"/>
                  </a:lnTo>
                  <a:close/>
                </a:path>
                <a:path w="14841219" h="10718800" extrusionOk="0">
                  <a:moveTo>
                    <a:pt x="13582790" y="920559"/>
                  </a:moveTo>
                  <a:lnTo>
                    <a:pt x="13581253" y="912914"/>
                  </a:lnTo>
                  <a:lnTo>
                    <a:pt x="13577049" y="906678"/>
                  </a:lnTo>
                  <a:lnTo>
                    <a:pt x="13570801" y="902474"/>
                  </a:lnTo>
                  <a:lnTo>
                    <a:pt x="13563156" y="900925"/>
                  </a:lnTo>
                  <a:lnTo>
                    <a:pt x="13555510" y="902474"/>
                  </a:lnTo>
                  <a:lnTo>
                    <a:pt x="13549262" y="906678"/>
                  </a:lnTo>
                  <a:lnTo>
                    <a:pt x="13545058" y="912914"/>
                  </a:lnTo>
                  <a:lnTo>
                    <a:pt x="13543509" y="920559"/>
                  </a:lnTo>
                  <a:lnTo>
                    <a:pt x="13545058" y="928204"/>
                  </a:lnTo>
                  <a:lnTo>
                    <a:pt x="13549262" y="934453"/>
                  </a:lnTo>
                  <a:lnTo>
                    <a:pt x="13555510" y="938669"/>
                  </a:lnTo>
                  <a:lnTo>
                    <a:pt x="13563156" y="940206"/>
                  </a:lnTo>
                  <a:lnTo>
                    <a:pt x="13570801" y="938669"/>
                  </a:lnTo>
                  <a:lnTo>
                    <a:pt x="13577049" y="934453"/>
                  </a:lnTo>
                  <a:lnTo>
                    <a:pt x="13581253" y="928204"/>
                  </a:lnTo>
                  <a:lnTo>
                    <a:pt x="13582790" y="920559"/>
                  </a:lnTo>
                  <a:close/>
                </a:path>
                <a:path w="14841219" h="10718800" extrusionOk="0">
                  <a:moveTo>
                    <a:pt x="13582790" y="820458"/>
                  </a:moveTo>
                  <a:lnTo>
                    <a:pt x="13581253" y="812825"/>
                  </a:lnTo>
                  <a:lnTo>
                    <a:pt x="13577049" y="806577"/>
                  </a:lnTo>
                  <a:lnTo>
                    <a:pt x="13570801" y="802360"/>
                  </a:lnTo>
                  <a:lnTo>
                    <a:pt x="13563156" y="800823"/>
                  </a:lnTo>
                  <a:lnTo>
                    <a:pt x="13555510" y="802360"/>
                  </a:lnTo>
                  <a:lnTo>
                    <a:pt x="13549262" y="806577"/>
                  </a:lnTo>
                  <a:lnTo>
                    <a:pt x="13545058" y="812825"/>
                  </a:lnTo>
                  <a:lnTo>
                    <a:pt x="13543509" y="820458"/>
                  </a:lnTo>
                  <a:lnTo>
                    <a:pt x="13545058" y="828116"/>
                  </a:lnTo>
                  <a:lnTo>
                    <a:pt x="13549262" y="834364"/>
                  </a:lnTo>
                  <a:lnTo>
                    <a:pt x="13555510" y="838581"/>
                  </a:lnTo>
                  <a:lnTo>
                    <a:pt x="13563156" y="840117"/>
                  </a:lnTo>
                  <a:lnTo>
                    <a:pt x="13570801" y="838581"/>
                  </a:lnTo>
                  <a:lnTo>
                    <a:pt x="13577049" y="834364"/>
                  </a:lnTo>
                  <a:lnTo>
                    <a:pt x="13581253" y="828116"/>
                  </a:lnTo>
                  <a:lnTo>
                    <a:pt x="13582790" y="820458"/>
                  </a:lnTo>
                  <a:close/>
                </a:path>
                <a:path w="14841219" h="10718800" extrusionOk="0">
                  <a:moveTo>
                    <a:pt x="13582790" y="720369"/>
                  </a:moveTo>
                  <a:lnTo>
                    <a:pt x="13581253" y="712724"/>
                  </a:lnTo>
                  <a:lnTo>
                    <a:pt x="13577037" y="706475"/>
                  </a:lnTo>
                  <a:lnTo>
                    <a:pt x="13570801" y="702271"/>
                  </a:lnTo>
                  <a:lnTo>
                    <a:pt x="13563156" y="700722"/>
                  </a:lnTo>
                  <a:lnTo>
                    <a:pt x="13555510" y="702271"/>
                  </a:lnTo>
                  <a:lnTo>
                    <a:pt x="13549262" y="706475"/>
                  </a:lnTo>
                  <a:lnTo>
                    <a:pt x="13545058" y="712724"/>
                  </a:lnTo>
                  <a:lnTo>
                    <a:pt x="13543509" y="720369"/>
                  </a:lnTo>
                  <a:lnTo>
                    <a:pt x="13545058" y="728014"/>
                  </a:lnTo>
                  <a:lnTo>
                    <a:pt x="13549262" y="734263"/>
                  </a:lnTo>
                  <a:lnTo>
                    <a:pt x="13555510" y="738479"/>
                  </a:lnTo>
                  <a:lnTo>
                    <a:pt x="13563156" y="740016"/>
                  </a:lnTo>
                  <a:lnTo>
                    <a:pt x="13570801" y="738479"/>
                  </a:lnTo>
                  <a:lnTo>
                    <a:pt x="13577037" y="734263"/>
                  </a:lnTo>
                  <a:lnTo>
                    <a:pt x="13581253" y="728014"/>
                  </a:lnTo>
                  <a:lnTo>
                    <a:pt x="13582790" y="720369"/>
                  </a:lnTo>
                  <a:close/>
                </a:path>
                <a:path w="14841219" h="10718800" extrusionOk="0">
                  <a:moveTo>
                    <a:pt x="13582790" y="620280"/>
                  </a:moveTo>
                  <a:lnTo>
                    <a:pt x="13581253" y="612622"/>
                  </a:lnTo>
                  <a:lnTo>
                    <a:pt x="13577037" y="606386"/>
                  </a:lnTo>
                  <a:lnTo>
                    <a:pt x="13570801" y="602170"/>
                  </a:lnTo>
                  <a:lnTo>
                    <a:pt x="13563156" y="600633"/>
                  </a:lnTo>
                  <a:lnTo>
                    <a:pt x="13555510" y="602170"/>
                  </a:lnTo>
                  <a:lnTo>
                    <a:pt x="13549262" y="606386"/>
                  </a:lnTo>
                  <a:lnTo>
                    <a:pt x="13545058" y="612622"/>
                  </a:lnTo>
                  <a:lnTo>
                    <a:pt x="13543509" y="620280"/>
                  </a:lnTo>
                  <a:lnTo>
                    <a:pt x="13545058" y="627926"/>
                  </a:lnTo>
                  <a:lnTo>
                    <a:pt x="13549262" y="634161"/>
                  </a:lnTo>
                  <a:lnTo>
                    <a:pt x="13555510" y="638378"/>
                  </a:lnTo>
                  <a:lnTo>
                    <a:pt x="13563156" y="639914"/>
                  </a:lnTo>
                  <a:lnTo>
                    <a:pt x="13570801" y="638378"/>
                  </a:lnTo>
                  <a:lnTo>
                    <a:pt x="13577037" y="634161"/>
                  </a:lnTo>
                  <a:lnTo>
                    <a:pt x="13581253" y="627926"/>
                  </a:lnTo>
                  <a:lnTo>
                    <a:pt x="13582790" y="620280"/>
                  </a:lnTo>
                  <a:close/>
                </a:path>
                <a:path w="14841219" h="10718800" extrusionOk="0">
                  <a:moveTo>
                    <a:pt x="13582790" y="520179"/>
                  </a:moveTo>
                  <a:lnTo>
                    <a:pt x="13581253" y="512533"/>
                  </a:lnTo>
                  <a:lnTo>
                    <a:pt x="13577037" y="506285"/>
                  </a:lnTo>
                  <a:lnTo>
                    <a:pt x="13570801" y="502081"/>
                  </a:lnTo>
                  <a:lnTo>
                    <a:pt x="13563156" y="500532"/>
                  </a:lnTo>
                  <a:lnTo>
                    <a:pt x="13555510" y="502081"/>
                  </a:lnTo>
                  <a:lnTo>
                    <a:pt x="13549262" y="506285"/>
                  </a:lnTo>
                  <a:lnTo>
                    <a:pt x="13545058" y="512533"/>
                  </a:lnTo>
                  <a:lnTo>
                    <a:pt x="13543509" y="520179"/>
                  </a:lnTo>
                  <a:lnTo>
                    <a:pt x="13545058" y="527824"/>
                  </a:lnTo>
                  <a:lnTo>
                    <a:pt x="13549262" y="534073"/>
                  </a:lnTo>
                  <a:lnTo>
                    <a:pt x="13555510" y="538276"/>
                  </a:lnTo>
                  <a:lnTo>
                    <a:pt x="13563156" y="539826"/>
                  </a:lnTo>
                  <a:lnTo>
                    <a:pt x="13570801" y="538276"/>
                  </a:lnTo>
                  <a:lnTo>
                    <a:pt x="13577037" y="534073"/>
                  </a:lnTo>
                  <a:lnTo>
                    <a:pt x="13581253" y="527824"/>
                  </a:lnTo>
                  <a:lnTo>
                    <a:pt x="13582790" y="520179"/>
                  </a:lnTo>
                  <a:close/>
                </a:path>
                <a:path w="14841219" h="10718800" extrusionOk="0">
                  <a:moveTo>
                    <a:pt x="13582790" y="420090"/>
                  </a:moveTo>
                  <a:lnTo>
                    <a:pt x="13581253" y="412445"/>
                  </a:lnTo>
                  <a:lnTo>
                    <a:pt x="13577037" y="406196"/>
                  </a:lnTo>
                  <a:lnTo>
                    <a:pt x="13570801" y="401993"/>
                  </a:lnTo>
                  <a:lnTo>
                    <a:pt x="13563156" y="400443"/>
                  </a:lnTo>
                  <a:lnTo>
                    <a:pt x="13555510" y="401993"/>
                  </a:lnTo>
                  <a:lnTo>
                    <a:pt x="13549262" y="406196"/>
                  </a:lnTo>
                  <a:lnTo>
                    <a:pt x="13545058" y="412445"/>
                  </a:lnTo>
                  <a:lnTo>
                    <a:pt x="13543509" y="420090"/>
                  </a:lnTo>
                  <a:lnTo>
                    <a:pt x="13545058" y="427736"/>
                  </a:lnTo>
                  <a:lnTo>
                    <a:pt x="13549262" y="433971"/>
                  </a:lnTo>
                  <a:lnTo>
                    <a:pt x="13555510" y="438188"/>
                  </a:lnTo>
                  <a:lnTo>
                    <a:pt x="13563156" y="439724"/>
                  </a:lnTo>
                  <a:lnTo>
                    <a:pt x="13570801" y="438188"/>
                  </a:lnTo>
                  <a:lnTo>
                    <a:pt x="13577037" y="433971"/>
                  </a:lnTo>
                  <a:lnTo>
                    <a:pt x="13581253" y="427736"/>
                  </a:lnTo>
                  <a:lnTo>
                    <a:pt x="13582790" y="420090"/>
                  </a:lnTo>
                  <a:close/>
                </a:path>
                <a:path w="14841219" h="10718800" extrusionOk="0">
                  <a:moveTo>
                    <a:pt x="13582790" y="319989"/>
                  </a:moveTo>
                  <a:lnTo>
                    <a:pt x="13581253" y="312343"/>
                  </a:lnTo>
                  <a:lnTo>
                    <a:pt x="13577037" y="306095"/>
                  </a:lnTo>
                  <a:lnTo>
                    <a:pt x="13570801" y="301891"/>
                  </a:lnTo>
                  <a:lnTo>
                    <a:pt x="13563156" y="300355"/>
                  </a:lnTo>
                  <a:lnTo>
                    <a:pt x="13555510" y="301891"/>
                  </a:lnTo>
                  <a:lnTo>
                    <a:pt x="13549262" y="306095"/>
                  </a:lnTo>
                  <a:lnTo>
                    <a:pt x="13545058" y="312343"/>
                  </a:lnTo>
                  <a:lnTo>
                    <a:pt x="13543509" y="319989"/>
                  </a:lnTo>
                  <a:lnTo>
                    <a:pt x="13545058" y="327634"/>
                  </a:lnTo>
                  <a:lnTo>
                    <a:pt x="13549262" y="333883"/>
                  </a:lnTo>
                  <a:lnTo>
                    <a:pt x="13555510" y="338086"/>
                  </a:lnTo>
                  <a:lnTo>
                    <a:pt x="13563156" y="339623"/>
                  </a:lnTo>
                  <a:lnTo>
                    <a:pt x="13570801" y="338086"/>
                  </a:lnTo>
                  <a:lnTo>
                    <a:pt x="13577037" y="333883"/>
                  </a:lnTo>
                  <a:lnTo>
                    <a:pt x="13581253" y="327634"/>
                  </a:lnTo>
                  <a:lnTo>
                    <a:pt x="13582790" y="319989"/>
                  </a:lnTo>
                  <a:close/>
                </a:path>
                <a:path w="14841219" h="10718800" extrusionOk="0">
                  <a:moveTo>
                    <a:pt x="13582790" y="219887"/>
                  </a:moveTo>
                  <a:lnTo>
                    <a:pt x="13581253" y="212242"/>
                  </a:lnTo>
                  <a:lnTo>
                    <a:pt x="13577049" y="205994"/>
                  </a:lnTo>
                  <a:lnTo>
                    <a:pt x="13570801" y="201790"/>
                  </a:lnTo>
                  <a:lnTo>
                    <a:pt x="13563156" y="200240"/>
                  </a:lnTo>
                  <a:lnTo>
                    <a:pt x="13555510" y="201790"/>
                  </a:lnTo>
                  <a:lnTo>
                    <a:pt x="13549262" y="205994"/>
                  </a:lnTo>
                  <a:lnTo>
                    <a:pt x="13545058" y="212242"/>
                  </a:lnTo>
                  <a:lnTo>
                    <a:pt x="13543509" y="219887"/>
                  </a:lnTo>
                  <a:lnTo>
                    <a:pt x="13545058" y="227533"/>
                  </a:lnTo>
                  <a:lnTo>
                    <a:pt x="13549262" y="233781"/>
                  </a:lnTo>
                  <a:lnTo>
                    <a:pt x="13555510" y="237998"/>
                  </a:lnTo>
                  <a:lnTo>
                    <a:pt x="13563156" y="239534"/>
                  </a:lnTo>
                  <a:lnTo>
                    <a:pt x="13570801" y="237998"/>
                  </a:lnTo>
                  <a:lnTo>
                    <a:pt x="13577049" y="233781"/>
                  </a:lnTo>
                  <a:lnTo>
                    <a:pt x="13581253" y="227533"/>
                  </a:lnTo>
                  <a:lnTo>
                    <a:pt x="13582790" y="219887"/>
                  </a:lnTo>
                  <a:close/>
                </a:path>
                <a:path w="14841219" h="10718800" extrusionOk="0">
                  <a:moveTo>
                    <a:pt x="13582790" y="119799"/>
                  </a:moveTo>
                  <a:lnTo>
                    <a:pt x="13581253" y="112153"/>
                  </a:lnTo>
                  <a:lnTo>
                    <a:pt x="13577049" y="105905"/>
                  </a:lnTo>
                  <a:lnTo>
                    <a:pt x="13570801" y="101688"/>
                  </a:lnTo>
                  <a:lnTo>
                    <a:pt x="13563156" y="100152"/>
                  </a:lnTo>
                  <a:lnTo>
                    <a:pt x="13555510" y="101688"/>
                  </a:lnTo>
                  <a:lnTo>
                    <a:pt x="13549262" y="105905"/>
                  </a:lnTo>
                  <a:lnTo>
                    <a:pt x="13545058" y="112153"/>
                  </a:lnTo>
                  <a:lnTo>
                    <a:pt x="13543509" y="119799"/>
                  </a:lnTo>
                  <a:lnTo>
                    <a:pt x="13545058" y="127444"/>
                  </a:lnTo>
                  <a:lnTo>
                    <a:pt x="13549262" y="133692"/>
                  </a:lnTo>
                  <a:lnTo>
                    <a:pt x="13555510" y="137896"/>
                  </a:lnTo>
                  <a:lnTo>
                    <a:pt x="13563156" y="139446"/>
                  </a:lnTo>
                  <a:lnTo>
                    <a:pt x="13570801" y="137896"/>
                  </a:lnTo>
                  <a:lnTo>
                    <a:pt x="13577049" y="133692"/>
                  </a:lnTo>
                  <a:lnTo>
                    <a:pt x="13581253" y="127444"/>
                  </a:lnTo>
                  <a:lnTo>
                    <a:pt x="13582790" y="119799"/>
                  </a:lnTo>
                  <a:close/>
                </a:path>
                <a:path w="14841219" h="10718800" extrusionOk="0">
                  <a:moveTo>
                    <a:pt x="13582790" y="19697"/>
                  </a:moveTo>
                  <a:lnTo>
                    <a:pt x="13581253" y="12052"/>
                  </a:lnTo>
                  <a:lnTo>
                    <a:pt x="13577049" y="5803"/>
                  </a:lnTo>
                  <a:lnTo>
                    <a:pt x="13570801" y="1600"/>
                  </a:lnTo>
                  <a:lnTo>
                    <a:pt x="13563156" y="50"/>
                  </a:lnTo>
                  <a:lnTo>
                    <a:pt x="13555510" y="1600"/>
                  </a:lnTo>
                  <a:lnTo>
                    <a:pt x="13549262" y="5803"/>
                  </a:lnTo>
                  <a:lnTo>
                    <a:pt x="13545058" y="12052"/>
                  </a:lnTo>
                  <a:lnTo>
                    <a:pt x="13543509" y="19697"/>
                  </a:lnTo>
                  <a:lnTo>
                    <a:pt x="13545058" y="27343"/>
                  </a:lnTo>
                  <a:lnTo>
                    <a:pt x="13549262" y="33591"/>
                  </a:lnTo>
                  <a:lnTo>
                    <a:pt x="13555510" y="37795"/>
                  </a:lnTo>
                  <a:lnTo>
                    <a:pt x="13563156" y="39344"/>
                  </a:lnTo>
                  <a:lnTo>
                    <a:pt x="13570801" y="37795"/>
                  </a:lnTo>
                  <a:lnTo>
                    <a:pt x="13577049" y="33591"/>
                  </a:lnTo>
                  <a:lnTo>
                    <a:pt x="13581253" y="27343"/>
                  </a:lnTo>
                  <a:lnTo>
                    <a:pt x="13582790" y="19697"/>
                  </a:lnTo>
                  <a:close/>
                </a:path>
                <a:path w="14841219" h="10718800" extrusionOk="0">
                  <a:moveTo>
                    <a:pt x="13656805" y="2667584"/>
                  </a:moveTo>
                  <a:lnTo>
                    <a:pt x="13655256" y="2659938"/>
                  </a:lnTo>
                  <a:lnTo>
                    <a:pt x="13651040" y="2653690"/>
                  </a:lnTo>
                  <a:lnTo>
                    <a:pt x="13644791" y="2649486"/>
                  </a:lnTo>
                  <a:lnTo>
                    <a:pt x="13637146" y="2647937"/>
                  </a:lnTo>
                  <a:lnTo>
                    <a:pt x="13629500" y="2649486"/>
                  </a:lnTo>
                  <a:lnTo>
                    <a:pt x="13623252" y="2653690"/>
                  </a:lnTo>
                  <a:lnTo>
                    <a:pt x="13619048" y="2659938"/>
                  </a:lnTo>
                  <a:lnTo>
                    <a:pt x="13617499" y="2667584"/>
                  </a:lnTo>
                  <a:lnTo>
                    <a:pt x="13619048" y="2675229"/>
                  </a:lnTo>
                  <a:lnTo>
                    <a:pt x="13623252" y="2681478"/>
                  </a:lnTo>
                  <a:lnTo>
                    <a:pt x="13629500" y="2685694"/>
                  </a:lnTo>
                  <a:lnTo>
                    <a:pt x="13637146" y="2687243"/>
                  </a:lnTo>
                  <a:lnTo>
                    <a:pt x="13644791" y="2685694"/>
                  </a:lnTo>
                  <a:lnTo>
                    <a:pt x="13651040" y="2681478"/>
                  </a:lnTo>
                  <a:lnTo>
                    <a:pt x="13655256" y="2675229"/>
                  </a:lnTo>
                  <a:lnTo>
                    <a:pt x="13656805" y="2667584"/>
                  </a:lnTo>
                  <a:close/>
                </a:path>
                <a:path w="14841219" h="10718800" extrusionOk="0">
                  <a:moveTo>
                    <a:pt x="13656805" y="2567495"/>
                  </a:moveTo>
                  <a:lnTo>
                    <a:pt x="13655256" y="2559850"/>
                  </a:lnTo>
                  <a:lnTo>
                    <a:pt x="13651040" y="2553601"/>
                  </a:lnTo>
                  <a:lnTo>
                    <a:pt x="13644791" y="2549398"/>
                  </a:lnTo>
                  <a:lnTo>
                    <a:pt x="13637146" y="2547848"/>
                  </a:lnTo>
                  <a:lnTo>
                    <a:pt x="13629500" y="2549398"/>
                  </a:lnTo>
                  <a:lnTo>
                    <a:pt x="13623252" y="2553601"/>
                  </a:lnTo>
                  <a:lnTo>
                    <a:pt x="13619048" y="2559850"/>
                  </a:lnTo>
                  <a:lnTo>
                    <a:pt x="13617499" y="2567495"/>
                  </a:lnTo>
                  <a:lnTo>
                    <a:pt x="13619048" y="2575141"/>
                  </a:lnTo>
                  <a:lnTo>
                    <a:pt x="13623252" y="2581376"/>
                  </a:lnTo>
                  <a:lnTo>
                    <a:pt x="13629500" y="2585593"/>
                  </a:lnTo>
                  <a:lnTo>
                    <a:pt x="13637146" y="2587129"/>
                  </a:lnTo>
                  <a:lnTo>
                    <a:pt x="13644791" y="2585593"/>
                  </a:lnTo>
                  <a:lnTo>
                    <a:pt x="13651040" y="2581376"/>
                  </a:lnTo>
                  <a:lnTo>
                    <a:pt x="13655256" y="2575141"/>
                  </a:lnTo>
                  <a:lnTo>
                    <a:pt x="13656805" y="2567495"/>
                  </a:lnTo>
                  <a:close/>
                </a:path>
                <a:path w="14841219" h="10718800" extrusionOk="0">
                  <a:moveTo>
                    <a:pt x="13656805" y="2467394"/>
                  </a:moveTo>
                  <a:lnTo>
                    <a:pt x="13655256" y="2459748"/>
                  </a:lnTo>
                  <a:lnTo>
                    <a:pt x="13651040" y="2453513"/>
                  </a:lnTo>
                  <a:lnTo>
                    <a:pt x="13644791" y="2449296"/>
                  </a:lnTo>
                  <a:lnTo>
                    <a:pt x="13637146" y="2447747"/>
                  </a:lnTo>
                  <a:lnTo>
                    <a:pt x="13629500" y="2449296"/>
                  </a:lnTo>
                  <a:lnTo>
                    <a:pt x="13623252" y="2453513"/>
                  </a:lnTo>
                  <a:lnTo>
                    <a:pt x="13619048" y="2459748"/>
                  </a:lnTo>
                  <a:lnTo>
                    <a:pt x="13617499" y="2467394"/>
                  </a:lnTo>
                  <a:lnTo>
                    <a:pt x="13619048" y="2475039"/>
                  </a:lnTo>
                  <a:lnTo>
                    <a:pt x="13623252" y="2481288"/>
                  </a:lnTo>
                  <a:lnTo>
                    <a:pt x="13629500" y="2485504"/>
                  </a:lnTo>
                  <a:lnTo>
                    <a:pt x="13637146" y="2487041"/>
                  </a:lnTo>
                  <a:lnTo>
                    <a:pt x="13644791" y="2485504"/>
                  </a:lnTo>
                  <a:lnTo>
                    <a:pt x="13651040" y="2481288"/>
                  </a:lnTo>
                  <a:lnTo>
                    <a:pt x="13655256" y="2475039"/>
                  </a:lnTo>
                  <a:lnTo>
                    <a:pt x="13656805" y="2467394"/>
                  </a:lnTo>
                  <a:close/>
                </a:path>
                <a:path w="14841219" h="10718800" extrusionOk="0">
                  <a:moveTo>
                    <a:pt x="13656805" y="2367292"/>
                  </a:moveTo>
                  <a:lnTo>
                    <a:pt x="13655256" y="2359647"/>
                  </a:lnTo>
                  <a:lnTo>
                    <a:pt x="13651040" y="2353411"/>
                  </a:lnTo>
                  <a:lnTo>
                    <a:pt x="13644791" y="2349195"/>
                  </a:lnTo>
                  <a:lnTo>
                    <a:pt x="13637146" y="2347658"/>
                  </a:lnTo>
                  <a:lnTo>
                    <a:pt x="13629500" y="2349195"/>
                  </a:lnTo>
                  <a:lnTo>
                    <a:pt x="13623252" y="2353411"/>
                  </a:lnTo>
                  <a:lnTo>
                    <a:pt x="13619048" y="2359647"/>
                  </a:lnTo>
                  <a:lnTo>
                    <a:pt x="13617499" y="2367292"/>
                  </a:lnTo>
                  <a:lnTo>
                    <a:pt x="13619048" y="2374950"/>
                  </a:lnTo>
                  <a:lnTo>
                    <a:pt x="13623252" y="2381199"/>
                  </a:lnTo>
                  <a:lnTo>
                    <a:pt x="13629500" y="2385403"/>
                  </a:lnTo>
                  <a:lnTo>
                    <a:pt x="13637146" y="2386939"/>
                  </a:lnTo>
                  <a:lnTo>
                    <a:pt x="13644791" y="2385403"/>
                  </a:lnTo>
                  <a:lnTo>
                    <a:pt x="13651040" y="2381199"/>
                  </a:lnTo>
                  <a:lnTo>
                    <a:pt x="13655256" y="2374950"/>
                  </a:lnTo>
                  <a:lnTo>
                    <a:pt x="13656805" y="2367292"/>
                  </a:lnTo>
                  <a:close/>
                </a:path>
                <a:path w="14841219" h="10718800" extrusionOk="0">
                  <a:moveTo>
                    <a:pt x="13656805" y="2267216"/>
                  </a:moveTo>
                  <a:lnTo>
                    <a:pt x="13655256" y="2259558"/>
                  </a:lnTo>
                  <a:lnTo>
                    <a:pt x="13651040" y="2253310"/>
                  </a:lnTo>
                  <a:lnTo>
                    <a:pt x="13644791" y="2249093"/>
                  </a:lnTo>
                  <a:lnTo>
                    <a:pt x="13637146" y="2247557"/>
                  </a:lnTo>
                  <a:lnTo>
                    <a:pt x="13629500" y="2249093"/>
                  </a:lnTo>
                  <a:lnTo>
                    <a:pt x="13623252" y="2253310"/>
                  </a:lnTo>
                  <a:lnTo>
                    <a:pt x="13619048" y="2259558"/>
                  </a:lnTo>
                  <a:lnTo>
                    <a:pt x="13617499" y="2267216"/>
                  </a:lnTo>
                  <a:lnTo>
                    <a:pt x="13619048" y="2274862"/>
                  </a:lnTo>
                  <a:lnTo>
                    <a:pt x="13623252" y="2281097"/>
                  </a:lnTo>
                  <a:lnTo>
                    <a:pt x="13629500" y="2285314"/>
                  </a:lnTo>
                  <a:lnTo>
                    <a:pt x="13637146" y="2286851"/>
                  </a:lnTo>
                  <a:lnTo>
                    <a:pt x="13644791" y="2285314"/>
                  </a:lnTo>
                  <a:lnTo>
                    <a:pt x="13651040" y="2281097"/>
                  </a:lnTo>
                  <a:lnTo>
                    <a:pt x="13655256" y="2274862"/>
                  </a:lnTo>
                  <a:lnTo>
                    <a:pt x="13656805" y="2267216"/>
                  </a:lnTo>
                  <a:close/>
                </a:path>
                <a:path w="14841219" h="10718800" extrusionOk="0">
                  <a:moveTo>
                    <a:pt x="13656805" y="2167102"/>
                  </a:moveTo>
                  <a:lnTo>
                    <a:pt x="13655256" y="2159457"/>
                  </a:lnTo>
                  <a:lnTo>
                    <a:pt x="13651040" y="2153221"/>
                  </a:lnTo>
                  <a:lnTo>
                    <a:pt x="13644791" y="2149005"/>
                  </a:lnTo>
                  <a:lnTo>
                    <a:pt x="13637146" y="2147455"/>
                  </a:lnTo>
                  <a:lnTo>
                    <a:pt x="13629500" y="2149005"/>
                  </a:lnTo>
                  <a:lnTo>
                    <a:pt x="13623252" y="2153221"/>
                  </a:lnTo>
                  <a:lnTo>
                    <a:pt x="13619048" y="2159457"/>
                  </a:lnTo>
                  <a:lnTo>
                    <a:pt x="13617499" y="2167102"/>
                  </a:lnTo>
                  <a:lnTo>
                    <a:pt x="13619048" y="2174760"/>
                  </a:lnTo>
                  <a:lnTo>
                    <a:pt x="13623252" y="2181009"/>
                  </a:lnTo>
                  <a:lnTo>
                    <a:pt x="13629500" y="2185212"/>
                  </a:lnTo>
                  <a:lnTo>
                    <a:pt x="13637146" y="2186749"/>
                  </a:lnTo>
                  <a:lnTo>
                    <a:pt x="13644791" y="2185212"/>
                  </a:lnTo>
                  <a:lnTo>
                    <a:pt x="13651040" y="2181009"/>
                  </a:lnTo>
                  <a:lnTo>
                    <a:pt x="13655256" y="2174760"/>
                  </a:lnTo>
                  <a:lnTo>
                    <a:pt x="13656805" y="2167102"/>
                  </a:lnTo>
                  <a:close/>
                </a:path>
                <a:path w="14841219" h="10718800" extrusionOk="0">
                  <a:moveTo>
                    <a:pt x="13656805" y="2067013"/>
                  </a:moveTo>
                  <a:lnTo>
                    <a:pt x="13655256" y="2059368"/>
                  </a:lnTo>
                  <a:lnTo>
                    <a:pt x="13651040" y="2053120"/>
                  </a:lnTo>
                  <a:lnTo>
                    <a:pt x="13644791" y="2048903"/>
                  </a:lnTo>
                  <a:lnTo>
                    <a:pt x="13637146" y="2047367"/>
                  </a:lnTo>
                  <a:lnTo>
                    <a:pt x="13629500" y="2048903"/>
                  </a:lnTo>
                  <a:lnTo>
                    <a:pt x="13623252" y="2053120"/>
                  </a:lnTo>
                  <a:lnTo>
                    <a:pt x="13619048" y="2059368"/>
                  </a:lnTo>
                  <a:lnTo>
                    <a:pt x="13617499" y="2067013"/>
                  </a:lnTo>
                  <a:lnTo>
                    <a:pt x="13619048" y="2074659"/>
                  </a:lnTo>
                  <a:lnTo>
                    <a:pt x="13623252" y="2080907"/>
                  </a:lnTo>
                  <a:lnTo>
                    <a:pt x="13629500" y="2085124"/>
                  </a:lnTo>
                  <a:lnTo>
                    <a:pt x="13637146" y="2086660"/>
                  </a:lnTo>
                  <a:lnTo>
                    <a:pt x="13644791" y="2085124"/>
                  </a:lnTo>
                  <a:lnTo>
                    <a:pt x="13651040" y="2080907"/>
                  </a:lnTo>
                  <a:lnTo>
                    <a:pt x="13655256" y="2074659"/>
                  </a:lnTo>
                  <a:lnTo>
                    <a:pt x="13656805" y="2067013"/>
                  </a:lnTo>
                  <a:close/>
                </a:path>
                <a:path w="14841219" h="10718800" extrusionOk="0">
                  <a:moveTo>
                    <a:pt x="13656805" y="1966912"/>
                  </a:moveTo>
                  <a:lnTo>
                    <a:pt x="13655256" y="1959267"/>
                  </a:lnTo>
                  <a:lnTo>
                    <a:pt x="13651040" y="1953018"/>
                  </a:lnTo>
                  <a:lnTo>
                    <a:pt x="13644791" y="1948815"/>
                  </a:lnTo>
                  <a:lnTo>
                    <a:pt x="13637146" y="1947265"/>
                  </a:lnTo>
                  <a:lnTo>
                    <a:pt x="13629488" y="1948815"/>
                  </a:lnTo>
                  <a:lnTo>
                    <a:pt x="13623252" y="1953018"/>
                  </a:lnTo>
                  <a:lnTo>
                    <a:pt x="13619048" y="1959267"/>
                  </a:lnTo>
                  <a:lnTo>
                    <a:pt x="13617499" y="1966912"/>
                  </a:lnTo>
                  <a:lnTo>
                    <a:pt x="13619048" y="1974557"/>
                  </a:lnTo>
                  <a:lnTo>
                    <a:pt x="13623252" y="1980806"/>
                  </a:lnTo>
                  <a:lnTo>
                    <a:pt x="13629488" y="1985022"/>
                  </a:lnTo>
                  <a:lnTo>
                    <a:pt x="13637146" y="1986559"/>
                  </a:lnTo>
                  <a:lnTo>
                    <a:pt x="13644791" y="1985022"/>
                  </a:lnTo>
                  <a:lnTo>
                    <a:pt x="13651040" y="1980806"/>
                  </a:lnTo>
                  <a:lnTo>
                    <a:pt x="13655256" y="1974557"/>
                  </a:lnTo>
                  <a:lnTo>
                    <a:pt x="13656805" y="1966912"/>
                  </a:lnTo>
                  <a:close/>
                </a:path>
                <a:path w="14841219" h="10718800" extrusionOk="0">
                  <a:moveTo>
                    <a:pt x="13656805" y="1866811"/>
                  </a:moveTo>
                  <a:lnTo>
                    <a:pt x="13655256" y="1859165"/>
                  </a:lnTo>
                  <a:lnTo>
                    <a:pt x="13651040" y="1852930"/>
                  </a:lnTo>
                  <a:lnTo>
                    <a:pt x="13644791" y="1848713"/>
                  </a:lnTo>
                  <a:lnTo>
                    <a:pt x="13637146" y="1847164"/>
                  </a:lnTo>
                  <a:lnTo>
                    <a:pt x="13629488" y="1848713"/>
                  </a:lnTo>
                  <a:lnTo>
                    <a:pt x="13623252" y="1852930"/>
                  </a:lnTo>
                  <a:lnTo>
                    <a:pt x="13619048" y="1859165"/>
                  </a:lnTo>
                  <a:lnTo>
                    <a:pt x="13617499" y="1866811"/>
                  </a:lnTo>
                  <a:lnTo>
                    <a:pt x="13619048" y="1874469"/>
                  </a:lnTo>
                  <a:lnTo>
                    <a:pt x="13623252" y="1880717"/>
                  </a:lnTo>
                  <a:lnTo>
                    <a:pt x="13629488" y="1884921"/>
                  </a:lnTo>
                  <a:lnTo>
                    <a:pt x="13637146" y="1886470"/>
                  </a:lnTo>
                  <a:lnTo>
                    <a:pt x="13644791" y="1884921"/>
                  </a:lnTo>
                  <a:lnTo>
                    <a:pt x="13651040" y="1880717"/>
                  </a:lnTo>
                  <a:lnTo>
                    <a:pt x="13655256" y="1874469"/>
                  </a:lnTo>
                  <a:lnTo>
                    <a:pt x="13656805" y="1866811"/>
                  </a:lnTo>
                  <a:close/>
                </a:path>
                <a:path w="14841219" h="10718800" extrusionOk="0">
                  <a:moveTo>
                    <a:pt x="13656805" y="1766722"/>
                  </a:moveTo>
                  <a:lnTo>
                    <a:pt x="13655256" y="1759077"/>
                  </a:lnTo>
                  <a:lnTo>
                    <a:pt x="13651040" y="1752828"/>
                  </a:lnTo>
                  <a:lnTo>
                    <a:pt x="13644791" y="1748624"/>
                  </a:lnTo>
                  <a:lnTo>
                    <a:pt x="13637146" y="1747075"/>
                  </a:lnTo>
                  <a:lnTo>
                    <a:pt x="13629500" y="1748624"/>
                  </a:lnTo>
                  <a:lnTo>
                    <a:pt x="13623252" y="1752828"/>
                  </a:lnTo>
                  <a:lnTo>
                    <a:pt x="13619048" y="1759077"/>
                  </a:lnTo>
                  <a:lnTo>
                    <a:pt x="13617499" y="1766722"/>
                  </a:lnTo>
                  <a:lnTo>
                    <a:pt x="13619048" y="1774367"/>
                  </a:lnTo>
                  <a:lnTo>
                    <a:pt x="13623252" y="1780616"/>
                  </a:lnTo>
                  <a:lnTo>
                    <a:pt x="13629500" y="1784832"/>
                  </a:lnTo>
                  <a:lnTo>
                    <a:pt x="13637146" y="1786382"/>
                  </a:lnTo>
                  <a:lnTo>
                    <a:pt x="13644791" y="1784832"/>
                  </a:lnTo>
                  <a:lnTo>
                    <a:pt x="13651040" y="1780616"/>
                  </a:lnTo>
                  <a:lnTo>
                    <a:pt x="13655256" y="1774367"/>
                  </a:lnTo>
                  <a:lnTo>
                    <a:pt x="13656805" y="1766722"/>
                  </a:lnTo>
                  <a:close/>
                </a:path>
                <a:path w="14841219" h="10718800" extrusionOk="0">
                  <a:moveTo>
                    <a:pt x="13656805" y="1666621"/>
                  </a:moveTo>
                  <a:lnTo>
                    <a:pt x="13655256" y="1658975"/>
                  </a:lnTo>
                  <a:lnTo>
                    <a:pt x="13651040" y="1652739"/>
                  </a:lnTo>
                  <a:lnTo>
                    <a:pt x="13644791" y="1648523"/>
                  </a:lnTo>
                  <a:lnTo>
                    <a:pt x="13637146" y="1646986"/>
                  </a:lnTo>
                  <a:lnTo>
                    <a:pt x="13629500" y="1648523"/>
                  </a:lnTo>
                  <a:lnTo>
                    <a:pt x="13623252" y="1652739"/>
                  </a:lnTo>
                  <a:lnTo>
                    <a:pt x="13619048" y="1658975"/>
                  </a:lnTo>
                  <a:lnTo>
                    <a:pt x="13617499" y="1666621"/>
                  </a:lnTo>
                  <a:lnTo>
                    <a:pt x="13619048" y="1674279"/>
                  </a:lnTo>
                  <a:lnTo>
                    <a:pt x="13623252" y="1680514"/>
                  </a:lnTo>
                  <a:lnTo>
                    <a:pt x="13629500" y="1684718"/>
                  </a:lnTo>
                  <a:lnTo>
                    <a:pt x="13637146" y="1686267"/>
                  </a:lnTo>
                  <a:lnTo>
                    <a:pt x="13644791" y="1684718"/>
                  </a:lnTo>
                  <a:lnTo>
                    <a:pt x="13651040" y="1680514"/>
                  </a:lnTo>
                  <a:lnTo>
                    <a:pt x="13655256" y="1674279"/>
                  </a:lnTo>
                  <a:lnTo>
                    <a:pt x="13656805" y="1666621"/>
                  </a:lnTo>
                  <a:close/>
                </a:path>
                <a:path w="14841219" h="10718800" extrusionOk="0">
                  <a:moveTo>
                    <a:pt x="13656805" y="1566532"/>
                  </a:moveTo>
                  <a:lnTo>
                    <a:pt x="13655256" y="1558874"/>
                  </a:lnTo>
                  <a:lnTo>
                    <a:pt x="13651040" y="1552638"/>
                  </a:lnTo>
                  <a:lnTo>
                    <a:pt x="13644791" y="1548434"/>
                  </a:lnTo>
                  <a:lnTo>
                    <a:pt x="13637146" y="1546885"/>
                  </a:lnTo>
                  <a:lnTo>
                    <a:pt x="13629500" y="1548434"/>
                  </a:lnTo>
                  <a:lnTo>
                    <a:pt x="13623252" y="1552638"/>
                  </a:lnTo>
                  <a:lnTo>
                    <a:pt x="13619048" y="1558874"/>
                  </a:lnTo>
                  <a:lnTo>
                    <a:pt x="13617499" y="1566532"/>
                  </a:lnTo>
                  <a:lnTo>
                    <a:pt x="13619048" y="1574177"/>
                  </a:lnTo>
                  <a:lnTo>
                    <a:pt x="13623252" y="1580426"/>
                  </a:lnTo>
                  <a:lnTo>
                    <a:pt x="13629500" y="1584629"/>
                  </a:lnTo>
                  <a:lnTo>
                    <a:pt x="13637146" y="1586179"/>
                  </a:lnTo>
                  <a:lnTo>
                    <a:pt x="13644791" y="1584629"/>
                  </a:lnTo>
                  <a:lnTo>
                    <a:pt x="13651040" y="1580426"/>
                  </a:lnTo>
                  <a:lnTo>
                    <a:pt x="13655256" y="1574177"/>
                  </a:lnTo>
                  <a:lnTo>
                    <a:pt x="13656805" y="1566532"/>
                  </a:lnTo>
                  <a:close/>
                </a:path>
                <a:path w="14841219" h="10718800" extrusionOk="0">
                  <a:moveTo>
                    <a:pt x="13656805" y="1466443"/>
                  </a:moveTo>
                  <a:lnTo>
                    <a:pt x="13655256" y="1458785"/>
                  </a:lnTo>
                  <a:lnTo>
                    <a:pt x="13651040" y="1452549"/>
                  </a:lnTo>
                  <a:lnTo>
                    <a:pt x="13644791" y="1448333"/>
                  </a:lnTo>
                  <a:lnTo>
                    <a:pt x="13637146" y="1446784"/>
                  </a:lnTo>
                  <a:lnTo>
                    <a:pt x="13629500" y="1448333"/>
                  </a:lnTo>
                  <a:lnTo>
                    <a:pt x="13623252" y="1452549"/>
                  </a:lnTo>
                  <a:lnTo>
                    <a:pt x="13619048" y="1458785"/>
                  </a:lnTo>
                  <a:lnTo>
                    <a:pt x="13617499" y="1466443"/>
                  </a:lnTo>
                  <a:lnTo>
                    <a:pt x="13619048" y="1474089"/>
                  </a:lnTo>
                  <a:lnTo>
                    <a:pt x="13623252" y="1480324"/>
                  </a:lnTo>
                  <a:lnTo>
                    <a:pt x="13629500" y="1484541"/>
                  </a:lnTo>
                  <a:lnTo>
                    <a:pt x="13637146" y="1486077"/>
                  </a:lnTo>
                  <a:lnTo>
                    <a:pt x="13644791" y="1484541"/>
                  </a:lnTo>
                  <a:lnTo>
                    <a:pt x="13651040" y="1480324"/>
                  </a:lnTo>
                  <a:lnTo>
                    <a:pt x="13655256" y="1474089"/>
                  </a:lnTo>
                  <a:lnTo>
                    <a:pt x="13656805" y="1466443"/>
                  </a:lnTo>
                  <a:close/>
                </a:path>
                <a:path w="14841219" h="10718800" extrusionOk="0">
                  <a:moveTo>
                    <a:pt x="13656805" y="1366342"/>
                  </a:moveTo>
                  <a:lnTo>
                    <a:pt x="13655256" y="1358684"/>
                  </a:lnTo>
                  <a:lnTo>
                    <a:pt x="13651040" y="1352448"/>
                  </a:lnTo>
                  <a:lnTo>
                    <a:pt x="13644791" y="1348244"/>
                  </a:lnTo>
                  <a:lnTo>
                    <a:pt x="13637146" y="1346695"/>
                  </a:lnTo>
                  <a:lnTo>
                    <a:pt x="13629500" y="1348244"/>
                  </a:lnTo>
                  <a:lnTo>
                    <a:pt x="13623252" y="1352448"/>
                  </a:lnTo>
                  <a:lnTo>
                    <a:pt x="13619048" y="1358684"/>
                  </a:lnTo>
                  <a:lnTo>
                    <a:pt x="13617499" y="1366342"/>
                  </a:lnTo>
                  <a:lnTo>
                    <a:pt x="13619048" y="1373987"/>
                  </a:lnTo>
                  <a:lnTo>
                    <a:pt x="13623252" y="1380236"/>
                  </a:lnTo>
                  <a:lnTo>
                    <a:pt x="13629500" y="1384439"/>
                  </a:lnTo>
                  <a:lnTo>
                    <a:pt x="13637146" y="1385989"/>
                  </a:lnTo>
                  <a:lnTo>
                    <a:pt x="13644791" y="1384439"/>
                  </a:lnTo>
                  <a:lnTo>
                    <a:pt x="13651040" y="1380236"/>
                  </a:lnTo>
                  <a:lnTo>
                    <a:pt x="13655256" y="1373987"/>
                  </a:lnTo>
                  <a:lnTo>
                    <a:pt x="13656805" y="1366342"/>
                  </a:lnTo>
                  <a:close/>
                </a:path>
                <a:path w="14841219" h="10718800" extrusionOk="0">
                  <a:moveTo>
                    <a:pt x="13656805" y="1266253"/>
                  </a:moveTo>
                  <a:lnTo>
                    <a:pt x="13655256" y="1258595"/>
                  </a:lnTo>
                  <a:lnTo>
                    <a:pt x="13651040" y="1252347"/>
                  </a:lnTo>
                  <a:lnTo>
                    <a:pt x="13644791" y="1248143"/>
                  </a:lnTo>
                  <a:lnTo>
                    <a:pt x="13637146" y="1246593"/>
                  </a:lnTo>
                  <a:lnTo>
                    <a:pt x="13629500" y="1248143"/>
                  </a:lnTo>
                  <a:lnTo>
                    <a:pt x="13623252" y="1252347"/>
                  </a:lnTo>
                  <a:lnTo>
                    <a:pt x="13619048" y="1258595"/>
                  </a:lnTo>
                  <a:lnTo>
                    <a:pt x="13617499" y="1266253"/>
                  </a:lnTo>
                  <a:lnTo>
                    <a:pt x="13619048" y="1273898"/>
                  </a:lnTo>
                  <a:lnTo>
                    <a:pt x="13623252" y="1280134"/>
                  </a:lnTo>
                  <a:lnTo>
                    <a:pt x="13629500" y="1284351"/>
                  </a:lnTo>
                  <a:lnTo>
                    <a:pt x="13637146" y="1285887"/>
                  </a:lnTo>
                  <a:lnTo>
                    <a:pt x="13644791" y="1284351"/>
                  </a:lnTo>
                  <a:lnTo>
                    <a:pt x="13651040" y="1280134"/>
                  </a:lnTo>
                  <a:lnTo>
                    <a:pt x="13655256" y="1273898"/>
                  </a:lnTo>
                  <a:lnTo>
                    <a:pt x="13656805" y="1266253"/>
                  </a:lnTo>
                  <a:close/>
                </a:path>
                <a:path w="14841219" h="10718800" extrusionOk="0">
                  <a:moveTo>
                    <a:pt x="13656805" y="1166152"/>
                  </a:moveTo>
                  <a:lnTo>
                    <a:pt x="13655256" y="1158506"/>
                  </a:lnTo>
                  <a:lnTo>
                    <a:pt x="13651040" y="1152258"/>
                  </a:lnTo>
                  <a:lnTo>
                    <a:pt x="13644791" y="1148041"/>
                  </a:lnTo>
                  <a:lnTo>
                    <a:pt x="13637146" y="1146505"/>
                  </a:lnTo>
                  <a:lnTo>
                    <a:pt x="13629500" y="1148041"/>
                  </a:lnTo>
                  <a:lnTo>
                    <a:pt x="13623252" y="1152258"/>
                  </a:lnTo>
                  <a:lnTo>
                    <a:pt x="13619048" y="1158506"/>
                  </a:lnTo>
                  <a:lnTo>
                    <a:pt x="13617499" y="1166152"/>
                  </a:lnTo>
                  <a:lnTo>
                    <a:pt x="13619048" y="1173797"/>
                  </a:lnTo>
                  <a:lnTo>
                    <a:pt x="13623252" y="1180045"/>
                  </a:lnTo>
                  <a:lnTo>
                    <a:pt x="13629500" y="1184249"/>
                  </a:lnTo>
                  <a:lnTo>
                    <a:pt x="13637146" y="1185799"/>
                  </a:lnTo>
                  <a:lnTo>
                    <a:pt x="13644791" y="1184249"/>
                  </a:lnTo>
                  <a:lnTo>
                    <a:pt x="13651040" y="1180045"/>
                  </a:lnTo>
                  <a:lnTo>
                    <a:pt x="13655256" y="1173797"/>
                  </a:lnTo>
                  <a:lnTo>
                    <a:pt x="13656805" y="1166152"/>
                  </a:lnTo>
                  <a:close/>
                </a:path>
                <a:path w="14841219" h="10718800" extrusionOk="0">
                  <a:moveTo>
                    <a:pt x="13656805" y="1066063"/>
                  </a:moveTo>
                  <a:lnTo>
                    <a:pt x="13655256" y="1058405"/>
                  </a:lnTo>
                  <a:lnTo>
                    <a:pt x="13651040" y="1052156"/>
                  </a:lnTo>
                  <a:lnTo>
                    <a:pt x="13644791" y="1047953"/>
                  </a:lnTo>
                  <a:lnTo>
                    <a:pt x="13637146" y="1046403"/>
                  </a:lnTo>
                  <a:lnTo>
                    <a:pt x="13629500" y="1047953"/>
                  </a:lnTo>
                  <a:lnTo>
                    <a:pt x="13623252" y="1052156"/>
                  </a:lnTo>
                  <a:lnTo>
                    <a:pt x="13619048" y="1058405"/>
                  </a:lnTo>
                  <a:lnTo>
                    <a:pt x="13617499" y="1066063"/>
                  </a:lnTo>
                  <a:lnTo>
                    <a:pt x="13619048" y="1073708"/>
                  </a:lnTo>
                  <a:lnTo>
                    <a:pt x="13623252" y="1079944"/>
                  </a:lnTo>
                  <a:lnTo>
                    <a:pt x="13629500" y="1084160"/>
                  </a:lnTo>
                  <a:lnTo>
                    <a:pt x="13637146" y="1085697"/>
                  </a:lnTo>
                  <a:lnTo>
                    <a:pt x="13644791" y="1084160"/>
                  </a:lnTo>
                  <a:lnTo>
                    <a:pt x="13651040" y="1079944"/>
                  </a:lnTo>
                  <a:lnTo>
                    <a:pt x="13655256" y="1073708"/>
                  </a:lnTo>
                  <a:lnTo>
                    <a:pt x="13656805" y="1066063"/>
                  </a:lnTo>
                  <a:close/>
                </a:path>
                <a:path w="14841219" h="10718800" extrusionOk="0">
                  <a:moveTo>
                    <a:pt x="13656805" y="965949"/>
                  </a:moveTo>
                  <a:lnTo>
                    <a:pt x="13655256" y="958316"/>
                  </a:lnTo>
                  <a:lnTo>
                    <a:pt x="13651040" y="952068"/>
                  </a:lnTo>
                  <a:lnTo>
                    <a:pt x="13644791" y="947851"/>
                  </a:lnTo>
                  <a:lnTo>
                    <a:pt x="13637146" y="946302"/>
                  </a:lnTo>
                  <a:lnTo>
                    <a:pt x="13629500" y="947851"/>
                  </a:lnTo>
                  <a:lnTo>
                    <a:pt x="13623252" y="952068"/>
                  </a:lnTo>
                  <a:lnTo>
                    <a:pt x="13619048" y="958316"/>
                  </a:lnTo>
                  <a:lnTo>
                    <a:pt x="13617499" y="965949"/>
                  </a:lnTo>
                  <a:lnTo>
                    <a:pt x="13619048" y="973594"/>
                  </a:lnTo>
                  <a:lnTo>
                    <a:pt x="13623252" y="979843"/>
                  </a:lnTo>
                  <a:lnTo>
                    <a:pt x="13629500" y="984059"/>
                  </a:lnTo>
                  <a:lnTo>
                    <a:pt x="13637146" y="985596"/>
                  </a:lnTo>
                  <a:lnTo>
                    <a:pt x="13644791" y="984059"/>
                  </a:lnTo>
                  <a:lnTo>
                    <a:pt x="13651040" y="979843"/>
                  </a:lnTo>
                  <a:lnTo>
                    <a:pt x="13655256" y="973594"/>
                  </a:lnTo>
                  <a:lnTo>
                    <a:pt x="13656805" y="965949"/>
                  </a:lnTo>
                  <a:close/>
                </a:path>
                <a:path w="14841219" h="10718800" extrusionOk="0">
                  <a:moveTo>
                    <a:pt x="13656805" y="865847"/>
                  </a:moveTo>
                  <a:lnTo>
                    <a:pt x="13655256" y="858215"/>
                  </a:lnTo>
                  <a:lnTo>
                    <a:pt x="13651040" y="851966"/>
                  </a:lnTo>
                  <a:lnTo>
                    <a:pt x="13644791" y="847750"/>
                  </a:lnTo>
                  <a:lnTo>
                    <a:pt x="13637146" y="846213"/>
                  </a:lnTo>
                  <a:lnTo>
                    <a:pt x="13629500" y="847750"/>
                  </a:lnTo>
                  <a:lnTo>
                    <a:pt x="13623252" y="851966"/>
                  </a:lnTo>
                  <a:lnTo>
                    <a:pt x="13619048" y="858215"/>
                  </a:lnTo>
                  <a:lnTo>
                    <a:pt x="13617499" y="865847"/>
                  </a:lnTo>
                  <a:lnTo>
                    <a:pt x="13619048" y="873506"/>
                  </a:lnTo>
                  <a:lnTo>
                    <a:pt x="13623252" y="879754"/>
                  </a:lnTo>
                  <a:lnTo>
                    <a:pt x="13629500" y="883958"/>
                  </a:lnTo>
                  <a:lnTo>
                    <a:pt x="13637146" y="885507"/>
                  </a:lnTo>
                  <a:lnTo>
                    <a:pt x="13644791" y="883958"/>
                  </a:lnTo>
                  <a:lnTo>
                    <a:pt x="13651040" y="879754"/>
                  </a:lnTo>
                  <a:lnTo>
                    <a:pt x="13655256" y="873506"/>
                  </a:lnTo>
                  <a:lnTo>
                    <a:pt x="13656805" y="865847"/>
                  </a:lnTo>
                  <a:close/>
                </a:path>
                <a:path w="14841219" h="10718800" extrusionOk="0">
                  <a:moveTo>
                    <a:pt x="13656805" y="765759"/>
                  </a:moveTo>
                  <a:lnTo>
                    <a:pt x="13655256" y="758113"/>
                  </a:lnTo>
                  <a:lnTo>
                    <a:pt x="13651040" y="751865"/>
                  </a:lnTo>
                  <a:lnTo>
                    <a:pt x="13644791" y="747661"/>
                  </a:lnTo>
                  <a:lnTo>
                    <a:pt x="13637146" y="746125"/>
                  </a:lnTo>
                  <a:lnTo>
                    <a:pt x="13629500" y="747661"/>
                  </a:lnTo>
                  <a:lnTo>
                    <a:pt x="13623252" y="751865"/>
                  </a:lnTo>
                  <a:lnTo>
                    <a:pt x="13619048" y="758113"/>
                  </a:lnTo>
                  <a:lnTo>
                    <a:pt x="13617499" y="765759"/>
                  </a:lnTo>
                  <a:lnTo>
                    <a:pt x="13619048" y="773417"/>
                  </a:lnTo>
                  <a:lnTo>
                    <a:pt x="13623252" y="779665"/>
                  </a:lnTo>
                  <a:lnTo>
                    <a:pt x="13629500" y="783869"/>
                  </a:lnTo>
                  <a:lnTo>
                    <a:pt x="13637146" y="785418"/>
                  </a:lnTo>
                  <a:lnTo>
                    <a:pt x="13644791" y="783869"/>
                  </a:lnTo>
                  <a:lnTo>
                    <a:pt x="13651040" y="779665"/>
                  </a:lnTo>
                  <a:lnTo>
                    <a:pt x="13655256" y="773417"/>
                  </a:lnTo>
                  <a:lnTo>
                    <a:pt x="13656805" y="765759"/>
                  </a:lnTo>
                  <a:close/>
                </a:path>
                <a:path w="14841219" h="10718800" extrusionOk="0">
                  <a:moveTo>
                    <a:pt x="13656805" y="665657"/>
                  </a:moveTo>
                  <a:lnTo>
                    <a:pt x="13655256" y="658025"/>
                  </a:lnTo>
                  <a:lnTo>
                    <a:pt x="13651040" y="651776"/>
                  </a:lnTo>
                  <a:lnTo>
                    <a:pt x="13644791" y="647560"/>
                  </a:lnTo>
                  <a:lnTo>
                    <a:pt x="13637146" y="646023"/>
                  </a:lnTo>
                  <a:lnTo>
                    <a:pt x="13629500" y="647560"/>
                  </a:lnTo>
                  <a:lnTo>
                    <a:pt x="13623252" y="651776"/>
                  </a:lnTo>
                  <a:lnTo>
                    <a:pt x="13619048" y="658025"/>
                  </a:lnTo>
                  <a:lnTo>
                    <a:pt x="13617499" y="665657"/>
                  </a:lnTo>
                  <a:lnTo>
                    <a:pt x="13619048" y="673315"/>
                  </a:lnTo>
                  <a:lnTo>
                    <a:pt x="13623252" y="679564"/>
                  </a:lnTo>
                  <a:lnTo>
                    <a:pt x="13629500" y="683768"/>
                  </a:lnTo>
                  <a:lnTo>
                    <a:pt x="13637146" y="685317"/>
                  </a:lnTo>
                  <a:lnTo>
                    <a:pt x="13644791" y="683768"/>
                  </a:lnTo>
                  <a:lnTo>
                    <a:pt x="13651040" y="679564"/>
                  </a:lnTo>
                  <a:lnTo>
                    <a:pt x="13655256" y="673315"/>
                  </a:lnTo>
                  <a:lnTo>
                    <a:pt x="13656805" y="665657"/>
                  </a:lnTo>
                  <a:close/>
                </a:path>
                <a:path w="14841219" h="10718800" extrusionOk="0">
                  <a:moveTo>
                    <a:pt x="13656805" y="565569"/>
                  </a:moveTo>
                  <a:lnTo>
                    <a:pt x="13655256" y="557923"/>
                  </a:lnTo>
                  <a:lnTo>
                    <a:pt x="13651040" y="551675"/>
                  </a:lnTo>
                  <a:lnTo>
                    <a:pt x="13644791" y="547471"/>
                  </a:lnTo>
                  <a:lnTo>
                    <a:pt x="13637146" y="545922"/>
                  </a:lnTo>
                  <a:lnTo>
                    <a:pt x="13629500" y="547471"/>
                  </a:lnTo>
                  <a:lnTo>
                    <a:pt x="13623252" y="551675"/>
                  </a:lnTo>
                  <a:lnTo>
                    <a:pt x="13619048" y="557923"/>
                  </a:lnTo>
                  <a:lnTo>
                    <a:pt x="13617499" y="565569"/>
                  </a:lnTo>
                  <a:lnTo>
                    <a:pt x="13619048" y="573214"/>
                  </a:lnTo>
                  <a:lnTo>
                    <a:pt x="13623252" y="579462"/>
                  </a:lnTo>
                  <a:lnTo>
                    <a:pt x="13629500" y="583679"/>
                  </a:lnTo>
                  <a:lnTo>
                    <a:pt x="13637146" y="585216"/>
                  </a:lnTo>
                  <a:lnTo>
                    <a:pt x="13644791" y="583679"/>
                  </a:lnTo>
                  <a:lnTo>
                    <a:pt x="13651040" y="579462"/>
                  </a:lnTo>
                  <a:lnTo>
                    <a:pt x="13655256" y="573214"/>
                  </a:lnTo>
                  <a:lnTo>
                    <a:pt x="13656805" y="565569"/>
                  </a:lnTo>
                  <a:close/>
                </a:path>
                <a:path w="14841219" h="10718800" extrusionOk="0">
                  <a:moveTo>
                    <a:pt x="13656805" y="465467"/>
                  </a:moveTo>
                  <a:lnTo>
                    <a:pt x="13655256" y="457822"/>
                  </a:lnTo>
                  <a:lnTo>
                    <a:pt x="13651040" y="451573"/>
                  </a:lnTo>
                  <a:lnTo>
                    <a:pt x="13644791" y="447370"/>
                  </a:lnTo>
                  <a:lnTo>
                    <a:pt x="13637146" y="445820"/>
                  </a:lnTo>
                  <a:lnTo>
                    <a:pt x="13629500" y="447370"/>
                  </a:lnTo>
                  <a:lnTo>
                    <a:pt x="13623252" y="451573"/>
                  </a:lnTo>
                  <a:lnTo>
                    <a:pt x="13619048" y="457822"/>
                  </a:lnTo>
                  <a:lnTo>
                    <a:pt x="13617499" y="465467"/>
                  </a:lnTo>
                  <a:lnTo>
                    <a:pt x="13619048" y="473125"/>
                  </a:lnTo>
                  <a:lnTo>
                    <a:pt x="13623252" y="479374"/>
                  </a:lnTo>
                  <a:lnTo>
                    <a:pt x="13629500" y="483577"/>
                  </a:lnTo>
                  <a:lnTo>
                    <a:pt x="13637146" y="485127"/>
                  </a:lnTo>
                  <a:lnTo>
                    <a:pt x="13644791" y="483577"/>
                  </a:lnTo>
                  <a:lnTo>
                    <a:pt x="13651040" y="479374"/>
                  </a:lnTo>
                  <a:lnTo>
                    <a:pt x="13655256" y="473125"/>
                  </a:lnTo>
                  <a:lnTo>
                    <a:pt x="13656805" y="465467"/>
                  </a:lnTo>
                  <a:close/>
                </a:path>
                <a:path w="14841219" h="10718800" extrusionOk="0">
                  <a:moveTo>
                    <a:pt x="13656805" y="365379"/>
                  </a:moveTo>
                  <a:lnTo>
                    <a:pt x="13655256" y="357733"/>
                  </a:lnTo>
                  <a:lnTo>
                    <a:pt x="13651040" y="351485"/>
                  </a:lnTo>
                  <a:lnTo>
                    <a:pt x="13644791" y="347268"/>
                  </a:lnTo>
                  <a:lnTo>
                    <a:pt x="13637146" y="345719"/>
                  </a:lnTo>
                  <a:lnTo>
                    <a:pt x="13629488" y="347268"/>
                  </a:lnTo>
                  <a:lnTo>
                    <a:pt x="13623252" y="351485"/>
                  </a:lnTo>
                  <a:lnTo>
                    <a:pt x="13619048" y="357733"/>
                  </a:lnTo>
                  <a:lnTo>
                    <a:pt x="13617499" y="365379"/>
                  </a:lnTo>
                  <a:lnTo>
                    <a:pt x="13619048" y="373024"/>
                  </a:lnTo>
                  <a:lnTo>
                    <a:pt x="13623252" y="379272"/>
                  </a:lnTo>
                  <a:lnTo>
                    <a:pt x="13629488" y="383476"/>
                  </a:lnTo>
                  <a:lnTo>
                    <a:pt x="13637146" y="385025"/>
                  </a:lnTo>
                  <a:lnTo>
                    <a:pt x="13644791" y="383476"/>
                  </a:lnTo>
                  <a:lnTo>
                    <a:pt x="13651040" y="379272"/>
                  </a:lnTo>
                  <a:lnTo>
                    <a:pt x="13655256" y="373024"/>
                  </a:lnTo>
                  <a:lnTo>
                    <a:pt x="13656805" y="365379"/>
                  </a:lnTo>
                  <a:close/>
                </a:path>
                <a:path w="14841219" h="10718800" extrusionOk="0">
                  <a:moveTo>
                    <a:pt x="13656805" y="265290"/>
                  </a:moveTo>
                  <a:lnTo>
                    <a:pt x="13655256" y="257632"/>
                  </a:lnTo>
                  <a:lnTo>
                    <a:pt x="13651040" y="251396"/>
                  </a:lnTo>
                  <a:lnTo>
                    <a:pt x="13644791" y="247180"/>
                  </a:lnTo>
                  <a:lnTo>
                    <a:pt x="13637146" y="245643"/>
                  </a:lnTo>
                  <a:lnTo>
                    <a:pt x="13629488" y="247180"/>
                  </a:lnTo>
                  <a:lnTo>
                    <a:pt x="13623252" y="251396"/>
                  </a:lnTo>
                  <a:lnTo>
                    <a:pt x="13619048" y="257632"/>
                  </a:lnTo>
                  <a:lnTo>
                    <a:pt x="13617499" y="265290"/>
                  </a:lnTo>
                  <a:lnTo>
                    <a:pt x="13619048" y="272935"/>
                  </a:lnTo>
                  <a:lnTo>
                    <a:pt x="13623252" y="279171"/>
                  </a:lnTo>
                  <a:lnTo>
                    <a:pt x="13629488" y="283387"/>
                  </a:lnTo>
                  <a:lnTo>
                    <a:pt x="13637146" y="284924"/>
                  </a:lnTo>
                  <a:lnTo>
                    <a:pt x="13644791" y="283387"/>
                  </a:lnTo>
                  <a:lnTo>
                    <a:pt x="13651040" y="279171"/>
                  </a:lnTo>
                  <a:lnTo>
                    <a:pt x="13655256" y="272935"/>
                  </a:lnTo>
                  <a:lnTo>
                    <a:pt x="13656805" y="265290"/>
                  </a:lnTo>
                  <a:close/>
                </a:path>
                <a:path w="14841219" h="10718800" extrusionOk="0">
                  <a:moveTo>
                    <a:pt x="13656805" y="165176"/>
                  </a:moveTo>
                  <a:lnTo>
                    <a:pt x="13655256" y="157543"/>
                  </a:lnTo>
                  <a:lnTo>
                    <a:pt x="13651040" y="151295"/>
                  </a:lnTo>
                  <a:lnTo>
                    <a:pt x="13644791" y="147078"/>
                  </a:lnTo>
                  <a:lnTo>
                    <a:pt x="13637146" y="145542"/>
                  </a:lnTo>
                  <a:lnTo>
                    <a:pt x="13629500" y="147078"/>
                  </a:lnTo>
                  <a:lnTo>
                    <a:pt x="13623252" y="151295"/>
                  </a:lnTo>
                  <a:lnTo>
                    <a:pt x="13619048" y="157543"/>
                  </a:lnTo>
                  <a:lnTo>
                    <a:pt x="13617499" y="165176"/>
                  </a:lnTo>
                  <a:lnTo>
                    <a:pt x="13619048" y="172834"/>
                  </a:lnTo>
                  <a:lnTo>
                    <a:pt x="13623252" y="179082"/>
                  </a:lnTo>
                  <a:lnTo>
                    <a:pt x="13629500" y="183286"/>
                  </a:lnTo>
                  <a:lnTo>
                    <a:pt x="13637146" y="184835"/>
                  </a:lnTo>
                  <a:lnTo>
                    <a:pt x="13644791" y="183286"/>
                  </a:lnTo>
                  <a:lnTo>
                    <a:pt x="13651040" y="179082"/>
                  </a:lnTo>
                  <a:lnTo>
                    <a:pt x="13655256" y="172834"/>
                  </a:lnTo>
                  <a:lnTo>
                    <a:pt x="13656805" y="165176"/>
                  </a:lnTo>
                  <a:close/>
                </a:path>
                <a:path w="14841219" h="10718800" extrusionOk="0">
                  <a:moveTo>
                    <a:pt x="13656805" y="65087"/>
                  </a:moveTo>
                  <a:lnTo>
                    <a:pt x="13655256" y="57442"/>
                  </a:lnTo>
                  <a:lnTo>
                    <a:pt x="13651040" y="51193"/>
                  </a:lnTo>
                  <a:lnTo>
                    <a:pt x="13644791" y="46990"/>
                  </a:lnTo>
                  <a:lnTo>
                    <a:pt x="13637146" y="45440"/>
                  </a:lnTo>
                  <a:lnTo>
                    <a:pt x="13629500" y="46990"/>
                  </a:lnTo>
                  <a:lnTo>
                    <a:pt x="13623252" y="51193"/>
                  </a:lnTo>
                  <a:lnTo>
                    <a:pt x="13619048" y="57442"/>
                  </a:lnTo>
                  <a:lnTo>
                    <a:pt x="13617499" y="65087"/>
                  </a:lnTo>
                  <a:lnTo>
                    <a:pt x="13619048" y="72732"/>
                  </a:lnTo>
                  <a:lnTo>
                    <a:pt x="13623252" y="78981"/>
                  </a:lnTo>
                  <a:lnTo>
                    <a:pt x="13629500" y="83197"/>
                  </a:lnTo>
                  <a:lnTo>
                    <a:pt x="13637146" y="84734"/>
                  </a:lnTo>
                  <a:lnTo>
                    <a:pt x="13644791" y="83197"/>
                  </a:lnTo>
                  <a:lnTo>
                    <a:pt x="13651040" y="78981"/>
                  </a:lnTo>
                  <a:lnTo>
                    <a:pt x="13655256" y="72732"/>
                  </a:lnTo>
                  <a:lnTo>
                    <a:pt x="13656805" y="65087"/>
                  </a:lnTo>
                  <a:close/>
                </a:path>
                <a:path w="14841219" h="10718800" extrusionOk="0">
                  <a:moveTo>
                    <a:pt x="13730783" y="2612885"/>
                  </a:moveTo>
                  <a:lnTo>
                    <a:pt x="13729234" y="2605240"/>
                  </a:lnTo>
                  <a:lnTo>
                    <a:pt x="13725030" y="2598991"/>
                  </a:lnTo>
                  <a:lnTo>
                    <a:pt x="13718781" y="2594775"/>
                  </a:lnTo>
                  <a:lnTo>
                    <a:pt x="13711136" y="2593238"/>
                  </a:lnTo>
                  <a:lnTo>
                    <a:pt x="13703491" y="2594775"/>
                  </a:lnTo>
                  <a:lnTo>
                    <a:pt x="13697242" y="2598991"/>
                  </a:lnTo>
                  <a:lnTo>
                    <a:pt x="13693026" y="2605240"/>
                  </a:lnTo>
                  <a:lnTo>
                    <a:pt x="13691489" y="2612885"/>
                  </a:lnTo>
                  <a:lnTo>
                    <a:pt x="13693026" y="2620530"/>
                  </a:lnTo>
                  <a:lnTo>
                    <a:pt x="13697242" y="2626779"/>
                  </a:lnTo>
                  <a:lnTo>
                    <a:pt x="13703491" y="2630982"/>
                  </a:lnTo>
                  <a:lnTo>
                    <a:pt x="13711136" y="2632532"/>
                  </a:lnTo>
                  <a:lnTo>
                    <a:pt x="13718781" y="2630982"/>
                  </a:lnTo>
                  <a:lnTo>
                    <a:pt x="13725030" y="2626779"/>
                  </a:lnTo>
                  <a:lnTo>
                    <a:pt x="13729234" y="2620530"/>
                  </a:lnTo>
                  <a:lnTo>
                    <a:pt x="13730783" y="2612885"/>
                  </a:lnTo>
                  <a:close/>
                </a:path>
                <a:path w="14841219" h="10718800" extrusionOk="0">
                  <a:moveTo>
                    <a:pt x="13730783" y="2512784"/>
                  </a:moveTo>
                  <a:lnTo>
                    <a:pt x="13729234" y="2505138"/>
                  </a:lnTo>
                  <a:lnTo>
                    <a:pt x="13725030" y="2498902"/>
                  </a:lnTo>
                  <a:lnTo>
                    <a:pt x="13718781" y="2494686"/>
                  </a:lnTo>
                  <a:lnTo>
                    <a:pt x="13711136" y="2493149"/>
                  </a:lnTo>
                  <a:lnTo>
                    <a:pt x="13703491" y="2494686"/>
                  </a:lnTo>
                  <a:lnTo>
                    <a:pt x="13697242" y="2498902"/>
                  </a:lnTo>
                  <a:lnTo>
                    <a:pt x="13693026" y="2505138"/>
                  </a:lnTo>
                  <a:lnTo>
                    <a:pt x="13691489" y="2512784"/>
                  </a:lnTo>
                  <a:lnTo>
                    <a:pt x="13693026" y="2520442"/>
                  </a:lnTo>
                  <a:lnTo>
                    <a:pt x="13697242" y="2526677"/>
                  </a:lnTo>
                  <a:lnTo>
                    <a:pt x="13703491" y="2530881"/>
                  </a:lnTo>
                  <a:lnTo>
                    <a:pt x="13711136" y="2532430"/>
                  </a:lnTo>
                  <a:lnTo>
                    <a:pt x="13718781" y="2530881"/>
                  </a:lnTo>
                  <a:lnTo>
                    <a:pt x="13725030" y="2526677"/>
                  </a:lnTo>
                  <a:lnTo>
                    <a:pt x="13729234" y="2520442"/>
                  </a:lnTo>
                  <a:lnTo>
                    <a:pt x="13730783" y="2512784"/>
                  </a:lnTo>
                  <a:close/>
                </a:path>
                <a:path w="14841219" h="10718800" extrusionOk="0">
                  <a:moveTo>
                    <a:pt x="13730783" y="2412695"/>
                  </a:moveTo>
                  <a:lnTo>
                    <a:pt x="13729234" y="2405049"/>
                  </a:lnTo>
                  <a:lnTo>
                    <a:pt x="13725030" y="2398801"/>
                  </a:lnTo>
                  <a:lnTo>
                    <a:pt x="13718781" y="2394597"/>
                  </a:lnTo>
                  <a:lnTo>
                    <a:pt x="13711136" y="2393048"/>
                  </a:lnTo>
                  <a:lnTo>
                    <a:pt x="13703491" y="2394597"/>
                  </a:lnTo>
                  <a:lnTo>
                    <a:pt x="13697242" y="2398801"/>
                  </a:lnTo>
                  <a:lnTo>
                    <a:pt x="13693026" y="2405049"/>
                  </a:lnTo>
                  <a:lnTo>
                    <a:pt x="13691489" y="2412695"/>
                  </a:lnTo>
                  <a:lnTo>
                    <a:pt x="13693026" y="2420340"/>
                  </a:lnTo>
                  <a:lnTo>
                    <a:pt x="13697242" y="2426589"/>
                  </a:lnTo>
                  <a:lnTo>
                    <a:pt x="13703491" y="2430792"/>
                  </a:lnTo>
                  <a:lnTo>
                    <a:pt x="13711136" y="2432329"/>
                  </a:lnTo>
                  <a:lnTo>
                    <a:pt x="13718781" y="2430792"/>
                  </a:lnTo>
                  <a:lnTo>
                    <a:pt x="13725030" y="2426589"/>
                  </a:lnTo>
                  <a:lnTo>
                    <a:pt x="13729234" y="2420340"/>
                  </a:lnTo>
                  <a:lnTo>
                    <a:pt x="13730783" y="2412695"/>
                  </a:lnTo>
                  <a:close/>
                </a:path>
                <a:path w="14841219" h="10718800" extrusionOk="0">
                  <a:moveTo>
                    <a:pt x="13730783" y="2312593"/>
                  </a:moveTo>
                  <a:lnTo>
                    <a:pt x="13729234" y="2304948"/>
                  </a:lnTo>
                  <a:lnTo>
                    <a:pt x="13725030" y="2298700"/>
                  </a:lnTo>
                  <a:lnTo>
                    <a:pt x="13718781" y="2294496"/>
                  </a:lnTo>
                  <a:lnTo>
                    <a:pt x="13711136" y="2292947"/>
                  </a:lnTo>
                  <a:lnTo>
                    <a:pt x="13703491" y="2294496"/>
                  </a:lnTo>
                  <a:lnTo>
                    <a:pt x="13697242" y="2298700"/>
                  </a:lnTo>
                  <a:lnTo>
                    <a:pt x="13693026" y="2304948"/>
                  </a:lnTo>
                  <a:lnTo>
                    <a:pt x="13691489" y="2312593"/>
                  </a:lnTo>
                  <a:lnTo>
                    <a:pt x="13693026" y="2320252"/>
                  </a:lnTo>
                  <a:lnTo>
                    <a:pt x="13697242" y="2326487"/>
                  </a:lnTo>
                  <a:lnTo>
                    <a:pt x="13703491" y="2330704"/>
                  </a:lnTo>
                  <a:lnTo>
                    <a:pt x="13711136" y="2332240"/>
                  </a:lnTo>
                  <a:lnTo>
                    <a:pt x="13718781" y="2330704"/>
                  </a:lnTo>
                  <a:lnTo>
                    <a:pt x="13725030" y="2326487"/>
                  </a:lnTo>
                  <a:lnTo>
                    <a:pt x="13729234" y="2320252"/>
                  </a:lnTo>
                  <a:lnTo>
                    <a:pt x="13730783" y="2312593"/>
                  </a:lnTo>
                  <a:close/>
                </a:path>
                <a:path w="14841219" h="10718800" extrusionOk="0">
                  <a:moveTo>
                    <a:pt x="13730783" y="2212492"/>
                  </a:moveTo>
                  <a:lnTo>
                    <a:pt x="13729234" y="2204847"/>
                  </a:lnTo>
                  <a:lnTo>
                    <a:pt x="13725030" y="2198611"/>
                  </a:lnTo>
                  <a:lnTo>
                    <a:pt x="13718781" y="2194395"/>
                  </a:lnTo>
                  <a:lnTo>
                    <a:pt x="13711136" y="2192858"/>
                  </a:lnTo>
                  <a:lnTo>
                    <a:pt x="13703491" y="2194395"/>
                  </a:lnTo>
                  <a:lnTo>
                    <a:pt x="13697242" y="2198611"/>
                  </a:lnTo>
                  <a:lnTo>
                    <a:pt x="13693026" y="2204847"/>
                  </a:lnTo>
                  <a:lnTo>
                    <a:pt x="13691489" y="2212492"/>
                  </a:lnTo>
                  <a:lnTo>
                    <a:pt x="13693026" y="2220150"/>
                  </a:lnTo>
                  <a:lnTo>
                    <a:pt x="13697242" y="2226399"/>
                  </a:lnTo>
                  <a:lnTo>
                    <a:pt x="13703491" y="2230602"/>
                  </a:lnTo>
                  <a:lnTo>
                    <a:pt x="13711136" y="2232152"/>
                  </a:lnTo>
                  <a:lnTo>
                    <a:pt x="13718781" y="2230602"/>
                  </a:lnTo>
                  <a:lnTo>
                    <a:pt x="13725030" y="2226399"/>
                  </a:lnTo>
                  <a:lnTo>
                    <a:pt x="13729234" y="2220150"/>
                  </a:lnTo>
                  <a:lnTo>
                    <a:pt x="13730783" y="2212492"/>
                  </a:lnTo>
                  <a:close/>
                </a:path>
                <a:path w="14841219" h="10718800" extrusionOk="0">
                  <a:moveTo>
                    <a:pt x="13730783" y="2112416"/>
                  </a:moveTo>
                  <a:lnTo>
                    <a:pt x="13729234" y="2104758"/>
                  </a:lnTo>
                  <a:lnTo>
                    <a:pt x="13725030" y="2098509"/>
                  </a:lnTo>
                  <a:lnTo>
                    <a:pt x="13718781" y="2094293"/>
                  </a:lnTo>
                  <a:lnTo>
                    <a:pt x="13711136" y="2092756"/>
                  </a:lnTo>
                  <a:lnTo>
                    <a:pt x="13703491" y="2094293"/>
                  </a:lnTo>
                  <a:lnTo>
                    <a:pt x="13697242" y="2098509"/>
                  </a:lnTo>
                  <a:lnTo>
                    <a:pt x="13693026" y="2104758"/>
                  </a:lnTo>
                  <a:lnTo>
                    <a:pt x="13691489" y="2112416"/>
                  </a:lnTo>
                  <a:lnTo>
                    <a:pt x="13693026" y="2120061"/>
                  </a:lnTo>
                  <a:lnTo>
                    <a:pt x="13697242" y="2126297"/>
                  </a:lnTo>
                  <a:lnTo>
                    <a:pt x="13703491" y="2130514"/>
                  </a:lnTo>
                  <a:lnTo>
                    <a:pt x="13711136" y="2132050"/>
                  </a:lnTo>
                  <a:lnTo>
                    <a:pt x="13718781" y="2130514"/>
                  </a:lnTo>
                  <a:lnTo>
                    <a:pt x="13725030" y="2126297"/>
                  </a:lnTo>
                  <a:lnTo>
                    <a:pt x="13729234" y="2120061"/>
                  </a:lnTo>
                  <a:lnTo>
                    <a:pt x="13730783" y="2112416"/>
                  </a:lnTo>
                  <a:close/>
                </a:path>
                <a:path w="14841219" h="10718800" extrusionOk="0">
                  <a:moveTo>
                    <a:pt x="13730783" y="2012315"/>
                  </a:moveTo>
                  <a:lnTo>
                    <a:pt x="13729234" y="2004669"/>
                  </a:lnTo>
                  <a:lnTo>
                    <a:pt x="13725030" y="1998421"/>
                  </a:lnTo>
                  <a:lnTo>
                    <a:pt x="13718781" y="1994204"/>
                  </a:lnTo>
                  <a:lnTo>
                    <a:pt x="13711136" y="1992668"/>
                  </a:lnTo>
                  <a:lnTo>
                    <a:pt x="13703491" y="1994204"/>
                  </a:lnTo>
                  <a:lnTo>
                    <a:pt x="13697242" y="1998421"/>
                  </a:lnTo>
                  <a:lnTo>
                    <a:pt x="13693026" y="2004669"/>
                  </a:lnTo>
                  <a:lnTo>
                    <a:pt x="13691489" y="2012315"/>
                  </a:lnTo>
                  <a:lnTo>
                    <a:pt x="13693026" y="2019960"/>
                  </a:lnTo>
                  <a:lnTo>
                    <a:pt x="13697242" y="2026208"/>
                  </a:lnTo>
                  <a:lnTo>
                    <a:pt x="13703491" y="2030412"/>
                  </a:lnTo>
                  <a:lnTo>
                    <a:pt x="13711136" y="2031961"/>
                  </a:lnTo>
                  <a:lnTo>
                    <a:pt x="13718781" y="2030412"/>
                  </a:lnTo>
                  <a:lnTo>
                    <a:pt x="13725030" y="2026208"/>
                  </a:lnTo>
                  <a:lnTo>
                    <a:pt x="13729234" y="2019960"/>
                  </a:lnTo>
                  <a:lnTo>
                    <a:pt x="13730783" y="2012315"/>
                  </a:lnTo>
                  <a:close/>
                </a:path>
                <a:path w="14841219" h="10718800" extrusionOk="0">
                  <a:moveTo>
                    <a:pt x="13730783" y="1912213"/>
                  </a:moveTo>
                  <a:lnTo>
                    <a:pt x="13729234" y="1904568"/>
                  </a:lnTo>
                  <a:lnTo>
                    <a:pt x="13725030" y="1898319"/>
                  </a:lnTo>
                  <a:lnTo>
                    <a:pt x="13718781" y="1894103"/>
                  </a:lnTo>
                  <a:lnTo>
                    <a:pt x="13711136" y="1892566"/>
                  </a:lnTo>
                  <a:lnTo>
                    <a:pt x="13703491" y="1894103"/>
                  </a:lnTo>
                  <a:lnTo>
                    <a:pt x="13697242" y="1898319"/>
                  </a:lnTo>
                  <a:lnTo>
                    <a:pt x="13693026" y="1904568"/>
                  </a:lnTo>
                  <a:lnTo>
                    <a:pt x="13691489" y="1912213"/>
                  </a:lnTo>
                  <a:lnTo>
                    <a:pt x="13693026" y="1919859"/>
                  </a:lnTo>
                  <a:lnTo>
                    <a:pt x="13697242" y="1926107"/>
                  </a:lnTo>
                  <a:lnTo>
                    <a:pt x="13703491" y="1930323"/>
                  </a:lnTo>
                  <a:lnTo>
                    <a:pt x="13711136" y="1931860"/>
                  </a:lnTo>
                  <a:lnTo>
                    <a:pt x="13718781" y="1930323"/>
                  </a:lnTo>
                  <a:lnTo>
                    <a:pt x="13725030" y="1926107"/>
                  </a:lnTo>
                  <a:lnTo>
                    <a:pt x="13729234" y="1919859"/>
                  </a:lnTo>
                  <a:lnTo>
                    <a:pt x="13730783" y="1912213"/>
                  </a:lnTo>
                  <a:close/>
                </a:path>
                <a:path w="14841219" h="10718800" extrusionOk="0">
                  <a:moveTo>
                    <a:pt x="13730783" y="1812112"/>
                  </a:moveTo>
                  <a:lnTo>
                    <a:pt x="13729234" y="1804466"/>
                  </a:lnTo>
                  <a:lnTo>
                    <a:pt x="13725030" y="1798218"/>
                  </a:lnTo>
                  <a:lnTo>
                    <a:pt x="13718781" y="1794014"/>
                  </a:lnTo>
                  <a:lnTo>
                    <a:pt x="13711136" y="1792478"/>
                  </a:lnTo>
                  <a:lnTo>
                    <a:pt x="13703491" y="1794014"/>
                  </a:lnTo>
                  <a:lnTo>
                    <a:pt x="13697242" y="1798218"/>
                  </a:lnTo>
                  <a:lnTo>
                    <a:pt x="13693026" y="1804466"/>
                  </a:lnTo>
                  <a:lnTo>
                    <a:pt x="13691489" y="1812112"/>
                  </a:lnTo>
                  <a:lnTo>
                    <a:pt x="13693026" y="1819770"/>
                  </a:lnTo>
                  <a:lnTo>
                    <a:pt x="13697242" y="1826018"/>
                  </a:lnTo>
                  <a:lnTo>
                    <a:pt x="13703491" y="1830222"/>
                  </a:lnTo>
                  <a:lnTo>
                    <a:pt x="13711136" y="1831771"/>
                  </a:lnTo>
                  <a:lnTo>
                    <a:pt x="13718781" y="1830222"/>
                  </a:lnTo>
                  <a:lnTo>
                    <a:pt x="13725030" y="1826018"/>
                  </a:lnTo>
                  <a:lnTo>
                    <a:pt x="13729234" y="1819770"/>
                  </a:lnTo>
                  <a:lnTo>
                    <a:pt x="13730783" y="1812112"/>
                  </a:lnTo>
                  <a:close/>
                </a:path>
                <a:path w="14841219" h="10718800" extrusionOk="0">
                  <a:moveTo>
                    <a:pt x="13730783" y="1712023"/>
                  </a:moveTo>
                  <a:lnTo>
                    <a:pt x="13729234" y="1704378"/>
                  </a:lnTo>
                  <a:lnTo>
                    <a:pt x="13725030" y="1698129"/>
                  </a:lnTo>
                  <a:lnTo>
                    <a:pt x="13718781" y="1693926"/>
                  </a:lnTo>
                  <a:lnTo>
                    <a:pt x="13711136" y="1692376"/>
                  </a:lnTo>
                  <a:lnTo>
                    <a:pt x="13703491" y="1693926"/>
                  </a:lnTo>
                  <a:lnTo>
                    <a:pt x="13697242" y="1698129"/>
                  </a:lnTo>
                  <a:lnTo>
                    <a:pt x="13693026" y="1704378"/>
                  </a:lnTo>
                  <a:lnTo>
                    <a:pt x="13691489" y="1712023"/>
                  </a:lnTo>
                  <a:lnTo>
                    <a:pt x="13693026" y="1719668"/>
                  </a:lnTo>
                  <a:lnTo>
                    <a:pt x="13697242" y="1725917"/>
                  </a:lnTo>
                  <a:lnTo>
                    <a:pt x="13703491" y="1730121"/>
                  </a:lnTo>
                  <a:lnTo>
                    <a:pt x="13711136" y="1731670"/>
                  </a:lnTo>
                  <a:lnTo>
                    <a:pt x="13718781" y="1730121"/>
                  </a:lnTo>
                  <a:lnTo>
                    <a:pt x="13725030" y="1725917"/>
                  </a:lnTo>
                  <a:lnTo>
                    <a:pt x="13729234" y="1719668"/>
                  </a:lnTo>
                  <a:lnTo>
                    <a:pt x="13730783" y="1712023"/>
                  </a:lnTo>
                  <a:close/>
                </a:path>
                <a:path w="14841219" h="10718800" extrusionOk="0">
                  <a:moveTo>
                    <a:pt x="13730783" y="1611922"/>
                  </a:moveTo>
                  <a:lnTo>
                    <a:pt x="13729234" y="1604276"/>
                  </a:lnTo>
                  <a:lnTo>
                    <a:pt x="13725030" y="1598041"/>
                  </a:lnTo>
                  <a:lnTo>
                    <a:pt x="13718781" y="1593824"/>
                  </a:lnTo>
                  <a:lnTo>
                    <a:pt x="13711136" y="1592287"/>
                  </a:lnTo>
                  <a:lnTo>
                    <a:pt x="13703491" y="1593824"/>
                  </a:lnTo>
                  <a:lnTo>
                    <a:pt x="13697242" y="1598041"/>
                  </a:lnTo>
                  <a:lnTo>
                    <a:pt x="13693026" y="1604276"/>
                  </a:lnTo>
                  <a:lnTo>
                    <a:pt x="13691489" y="1611922"/>
                  </a:lnTo>
                  <a:lnTo>
                    <a:pt x="13693026" y="1619567"/>
                  </a:lnTo>
                  <a:lnTo>
                    <a:pt x="13697242" y="1625815"/>
                  </a:lnTo>
                  <a:lnTo>
                    <a:pt x="13703491" y="1630019"/>
                  </a:lnTo>
                  <a:lnTo>
                    <a:pt x="13711136" y="1631569"/>
                  </a:lnTo>
                  <a:lnTo>
                    <a:pt x="13718781" y="1630019"/>
                  </a:lnTo>
                  <a:lnTo>
                    <a:pt x="13725030" y="1625815"/>
                  </a:lnTo>
                  <a:lnTo>
                    <a:pt x="13729234" y="1619567"/>
                  </a:lnTo>
                  <a:lnTo>
                    <a:pt x="13730783" y="1611922"/>
                  </a:lnTo>
                  <a:close/>
                </a:path>
                <a:path w="14841219" h="10718800" extrusionOk="0">
                  <a:moveTo>
                    <a:pt x="13730783" y="1511820"/>
                  </a:moveTo>
                  <a:lnTo>
                    <a:pt x="13729234" y="1504175"/>
                  </a:lnTo>
                  <a:lnTo>
                    <a:pt x="13725030" y="1497926"/>
                  </a:lnTo>
                  <a:lnTo>
                    <a:pt x="13718781" y="1493723"/>
                  </a:lnTo>
                  <a:lnTo>
                    <a:pt x="13711136" y="1492173"/>
                  </a:lnTo>
                  <a:lnTo>
                    <a:pt x="13703491" y="1493723"/>
                  </a:lnTo>
                  <a:lnTo>
                    <a:pt x="13697242" y="1497926"/>
                  </a:lnTo>
                  <a:lnTo>
                    <a:pt x="13693026" y="1504175"/>
                  </a:lnTo>
                  <a:lnTo>
                    <a:pt x="13691489" y="1511820"/>
                  </a:lnTo>
                  <a:lnTo>
                    <a:pt x="13693026" y="1519478"/>
                  </a:lnTo>
                  <a:lnTo>
                    <a:pt x="13697242" y="1525714"/>
                  </a:lnTo>
                  <a:lnTo>
                    <a:pt x="13703491" y="1529930"/>
                  </a:lnTo>
                  <a:lnTo>
                    <a:pt x="13711136" y="1531480"/>
                  </a:lnTo>
                  <a:lnTo>
                    <a:pt x="13718781" y="1529930"/>
                  </a:lnTo>
                  <a:lnTo>
                    <a:pt x="13725030" y="1525714"/>
                  </a:lnTo>
                  <a:lnTo>
                    <a:pt x="13729234" y="1519478"/>
                  </a:lnTo>
                  <a:lnTo>
                    <a:pt x="13730783" y="1511820"/>
                  </a:lnTo>
                  <a:close/>
                </a:path>
                <a:path w="14841219" h="10718800" extrusionOk="0">
                  <a:moveTo>
                    <a:pt x="13730783" y="1411732"/>
                  </a:moveTo>
                  <a:lnTo>
                    <a:pt x="13729234" y="1404086"/>
                  </a:lnTo>
                  <a:lnTo>
                    <a:pt x="13725030" y="1397838"/>
                  </a:lnTo>
                  <a:lnTo>
                    <a:pt x="13718781" y="1393621"/>
                  </a:lnTo>
                  <a:lnTo>
                    <a:pt x="13711136" y="1392072"/>
                  </a:lnTo>
                  <a:lnTo>
                    <a:pt x="13703491" y="1393621"/>
                  </a:lnTo>
                  <a:lnTo>
                    <a:pt x="13697242" y="1397838"/>
                  </a:lnTo>
                  <a:lnTo>
                    <a:pt x="13693026" y="1404086"/>
                  </a:lnTo>
                  <a:lnTo>
                    <a:pt x="13691489" y="1411732"/>
                  </a:lnTo>
                  <a:lnTo>
                    <a:pt x="13693026" y="1419377"/>
                  </a:lnTo>
                  <a:lnTo>
                    <a:pt x="13697242" y="1425625"/>
                  </a:lnTo>
                  <a:lnTo>
                    <a:pt x="13703491" y="1429829"/>
                  </a:lnTo>
                  <a:lnTo>
                    <a:pt x="13711136" y="1431378"/>
                  </a:lnTo>
                  <a:lnTo>
                    <a:pt x="13718781" y="1429829"/>
                  </a:lnTo>
                  <a:lnTo>
                    <a:pt x="13725030" y="1425625"/>
                  </a:lnTo>
                  <a:lnTo>
                    <a:pt x="13729234" y="1419377"/>
                  </a:lnTo>
                  <a:lnTo>
                    <a:pt x="13730783" y="1411732"/>
                  </a:lnTo>
                  <a:close/>
                </a:path>
                <a:path w="14841219" h="10718800" extrusionOk="0">
                  <a:moveTo>
                    <a:pt x="13730783" y="1311643"/>
                  </a:moveTo>
                  <a:lnTo>
                    <a:pt x="13729234" y="1303985"/>
                  </a:lnTo>
                  <a:lnTo>
                    <a:pt x="13725030" y="1297736"/>
                  </a:lnTo>
                  <a:lnTo>
                    <a:pt x="13718781" y="1293533"/>
                  </a:lnTo>
                  <a:lnTo>
                    <a:pt x="13711136" y="1291983"/>
                  </a:lnTo>
                  <a:lnTo>
                    <a:pt x="13703491" y="1293533"/>
                  </a:lnTo>
                  <a:lnTo>
                    <a:pt x="13697242" y="1297736"/>
                  </a:lnTo>
                  <a:lnTo>
                    <a:pt x="13693026" y="1303985"/>
                  </a:lnTo>
                  <a:lnTo>
                    <a:pt x="13691489" y="1311643"/>
                  </a:lnTo>
                  <a:lnTo>
                    <a:pt x="13693026" y="1319288"/>
                  </a:lnTo>
                  <a:lnTo>
                    <a:pt x="13697242" y="1325524"/>
                  </a:lnTo>
                  <a:lnTo>
                    <a:pt x="13703491" y="1329740"/>
                  </a:lnTo>
                  <a:lnTo>
                    <a:pt x="13711136" y="1331277"/>
                  </a:lnTo>
                  <a:lnTo>
                    <a:pt x="13718781" y="1329740"/>
                  </a:lnTo>
                  <a:lnTo>
                    <a:pt x="13725030" y="1325524"/>
                  </a:lnTo>
                  <a:lnTo>
                    <a:pt x="13729234" y="1319288"/>
                  </a:lnTo>
                  <a:lnTo>
                    <a:pt x="13730783" y="1311643"/>
                  </a:lnTo>
                  <a:close/>
                </a:path>
                <a:path w="14841219" h="10718800" extrusionOk="0">
                  <a:moveTo>
                    <a:pt x="13730783" y="1211541"/>
                  </a:moveTo>
                  <a:lnTo>
                    <a:pt x="13729234" y="1203896"/>
                  </a:lnTo>
                  <a:lnTo>
                    <a:pt x="13725030" y="1197648"/>
                  </a:lnTo>
                  <a:lnTo>
                    <a:pt x="13718781" y="1193444"/>
                  </a:lnTo>
                  <a:lnTo>
                    <a:pt x="13711136" y="1191895"/>
                  </a:lnTo>
                  <a:lnTo>
                    <a:pt x="13703491" y="1193444"/>
                  </a:lnTo>
                  <a:lnTo>
                    <a:pt x="13697242" y="1197648"/>
                  </a:lnTo>
                  <a:lnTo>
                    <a:pt x="13693026" y="1203896"/>
                  </a:lnTo>
                  <a:lnTo>
                    <a:pt x="13691489" y="1211541"/>
                  </a:lnTo>
                  <a:lnTo>
                    <a:pt x="13693026" y="1219187"/>
                  </a:lnTo>
                  <a:lnTo>
                    <a:pt x="13697242" y="1225435"/>
                  </a:lnTo>
                  <a:lnTo>
                    <a:pt x="13703491" y="1229639"/>
                  </a:lnTo>
                  <a:lnTo>
                    <a:pt x="13711136" y="1231188"/>
                  </a:lnTo>
                  <a:lnTo>
                    <a:pt x="13718781" y="1229639"/>
                  </a:lnTo>
                  <a:lnTo>
                    <a:pt x="13725030" y="1225435"/>
                  </a:lnTo>
                  <a:lnTo>
                    <a:pt x="13729234" y="1219187"/>
                  </a:lnTo>
                  <a:lnTo>
                    <a:pt x="13730783" y="1211541"/>
                  </a:lnTo>
                  <a:close/>
                </a:path>
                <a:path w="14841219" h="10718800" extrusionOk="0">
                  <a:moveTo>
                    <a:pt x="13730783" y="1111440"/>
                  </a:moveTo>
                  <a:lnTo>
                    <a:pt x="13729234" y="1103795"/>
                  </a:lnTo>
                  <a:lnTo>
                    <a:pt x="13725030" y="1097546"/>
                  </a:lnTo>
                  <a:lnTo>
                    <a:pt x="13718781" y="1093330"/>
                  </a:lnTo>
                  <a:lnTo>
                    <a:pt x="13711136" y="1091793"/>
                  </a:lnTo>
                  <a:lnTo>
                    <a:pt x="13703491" y="1093330"/>
                  </a:lnTo>
                  <a:lnTo>
                    <a:pt x="13697242" y="1097546"/>
                  </a:lnTo>
                  <a:lnTo>
                    <a:pt x="13693026" y="1103795"/>
                  </a:lnTo>
                  <a:lnTo>
                    <a:pt x="13691489" y="1111440"/>
                  </a:lnTo>
                  <a:lnTo>
                    <a:pt x="13693026" y="1119085"/>
                  </a:lnTo>
                  <a:lnTo>
                    <a:pt x="13697242" y="1125334"/>
                  </a:lnTo>
                  <a:lnTo>
                    <a:pt x="13703491" y="1129550"/>
                  </a:lnTo>
                  <a:lnTo>
                    <a:pt x="13711136" y="1131087"/>
                  </a:lnTo>
                  <a:lnTo>
                    <a:pt x="13718781" y="1129550"/>
                  </a:lnTo>
                  <a:lnTo>
                    <a:pt x="13725030" y="1125334"/>
                  </a:lnTo>
                  <a:lnTo>
                    <a:pt x="13729234" y="1119085"/>
                  </a:lnTo>
                  <a:lnTo>
                    <a:pt x="13730783" y="1111440"/>
                  </a:lnTo>
                  <a:close/>
                </a:path>
                <a:path w="14841219" h="10718800" extrusionOk="0">
                  <a:moveTo>
                    <a:pt x="13730783" y="1011351"/>
                  </a:moveTo>
                  <a:lnTo>
                    <a:pt x="13729234" y="1003693"/>
                  </a:lnTo>
                  <a:lnTo>
                    <a:pt x="13725030" y="997458"/>
                  </a:lnTo>
                  <a:lnTo>
                    <a:pt x="13718781" y="993241"/>
                  </a:lnTo>
                  <a:lnTo>
                    <a:pt x="13711136" y="991692"/>
                  </a:lnTo>
                  <a:lnTo>
                    <a:pt x="13703491" y="993241"/>
                  </a:lnTo>
                  <a:lnTo>
                    <a:pt x="13697242" y="997458"/>
                  </a:lnTo>
                  <a:lnTo>
                    <a:pt x="13693026" y="1003693"/>
                  </a:lnTo>
                  <a:lnTo>
                    <a:pt x="13691489" y="1011351"/>
                  </a:lnTo>
                  <a:lnTo>
                    <a:pt x="13693026" y="1018997"/>
                  </a:lnTo>
                  <a:lnTo>
                    <a:pt x="13697242" y="1025245"/>
                  </a:lnTo>
                  <a:lnTo>
                    <a:pt x="13703491" y="1029449"/>
                  </a:lnTo>
                  <a:lnTo>
                    <a:pt x="13711136" y="1030998"/>
                  </a:lnTo>
                  <a:lnTo>
                    <a:pt x="13718781" y="1029449"/>
                  </a:lnTo>
                  <a:lnTo>
                    <a:pt x="13725030" y="1025245"/>
                  </a:lnTo>
                  <a:lnTo>
                    <a:pt x="13729234" y="1018997"/>
                  </a:lnTo>
                  <a:lnTo>
                    <a:pt x="13730783" y="1011351"/>
                  </a:lnTo>
                  <a:close/>
                </a:path>
                <a:path w="14841219" h="10718800" extrusionOk="0">
                  <a:moveTo>
                    <a:pt x="13730783" y="911250"/>
                  </a:moveTo>
                  <a:lnTo>
                    <a:pt x="13729234" y="903605"/>
                  </a:lnTo>
                  <a:lnTo>
                    <a:pt x="13725030" y="897356"/>
                  </a:lnTo>
                  <a:lnTo>
                    <a:pt x="13718781" y="893140"/>
                  </a:lnTo>
                  <a:lnTo>
                    <a:pt x="13711136" y="891590"/>
                  </a:lnTo>
                  <a:lnTo>
                    <a:pt x="13703491" y="893140"/>
                  </a:lnTo>
                  <a:lnTo>
                    <a:pt x="13697242" y="897356"/>
                  </a:lnTo>
                  <a:lnTo>
                    <a:pt x="13693026" y="903605"/>
                  </a:lnTo>
                  <a:lnTo>
                    <a:pt x="13691489" y="911250"/>
                  </a:lnTo>
                  <a:lnTo>
                    <a:pt x="13693026" y="918895"/>
                  </a:lnTo>
                  <a:lnTo>
                    <a:pt x="13697242" y="925144"/>
                  </a:lnTo>
                  <a:lnTo>
                    <a:pt x="13703491" y="929347"/>
                  </a:lnTo>
                  <a:lnTo>
                    <a:pt x="13711136" y="930884"/>
                  </a:lnTo>
                  <a:lnTo>
                    <a:pt x="13718781" y="929347"/>
                  </a:lnTo>
                  <a:lnTo>
                    <a:pt x="13725030" y="925144"/>
                  </a:lnTo>
                  <a:lnTo>
                    <a:pt x="13729234" y="918895"/>
                  </a:lnTo>
                  <a:lnTo>
                    <a:pt x="13730783" y="911250"/>
                  </a:lnTo>
                  <a:close/>
                </a:path>
                <a:path w="14841219" h="10718800" extrusionOk="0">
                  <a:moveTo>
                    <a:pt x="13730783" y="811149"/>
                  </a:moveTo>
                  <a:lnTo>
                    <a:pt x="13729234" y="803503"/>
                  </a:lnTo>
                  <a:lnTo>
                    <a:pt x="13725030" y="797267"/>
                  </a:lnTo>
                  <a:lnTo>
                    <a:pt x="13718781" y="793051"/>
                  </a:lnTo>
                  <a:lnTo>
                    <a:pt x="13711136" y="791514"/>
                  </a:lnTo>
                  <a:lnTo>
                    <a:pt x="13703491" y="793051"/>
                  </a:lnTo>
                  <a:lnTo>
                    <a:pt x="13697242" y="797267"/>
                  </a:lnTo>
                  <a:lnTo>
                    <a:pt x="13693026" y="803503"/>
                  </a:lnTo>
                  <a:lnTo>
                    <a:pt x="13691489" y="811149"/>
                  </a:lnTo>
                  <a:lnTo>
                    <a:pt x="13693026" y="818807"/>
                  </a:lnTo>
                  <a:lnTo>
                    <a:pt x="13697242" y="825042"/>
                  </a:lnTo>
                  <a:lnTo>
                    <a:pt x="13703491" y="829259"/>
                  </a:lnTo>
                  <a:lnTo>
                    <a:pt x="13711136" y="830795"/>
                  </a:lnTo>
                  <a:lnTo>
                    <a:pt x="13718781" y="829259"/>
                  </a:lnTo>
                  <a:lnTo>
                    <a:pt x="13725030" y="825042"/>
                  </a:lnTo>
                  <a:lnTo>
                    <a:pt x="13729234" y="818807"/>
                  </a:lnTo>
                  <a:lnTo>
                    <a:pt x="13730783" y="811149"/>
                  </a:lnTo>
                  <a:close/>
                </a:path>
                <a:path w="14841219" h="10718800" extrusionOk="0">
                  <a:moveTo>
                    <a:pt x="13730783" y="711060"/>
                  </a:moveTo>
                  <a:lnTo>
                    <a:pt x="13729234" y="703414"/>
                  </a:lnTo>
                  <a:lnTo>
                    <a:pt x="13725030" y="697166"/>
                  </a:lnTo>
                  <a:lnTo>
                    <a:pt x="13718781" y="692962"/>
                  </a:lnTo>
                  <a:lnTo>
                    <a:pt x="13711136" y="691413"/>
                  </a:lnTo>
                  <a:lnTo>
                    <a:pt x="13703491" y="692962"/>
                  </a:lnTo>
                  <a:lnTo>
                    <a:pt x="13697242" y="697166"/>
                  </a:lnTo>
                  <a:lnTo>
                    <a:pt x="13693026" y="703414"/>
                  </a:lnTo>
                  <a:lnTo>
                    <a:pt x="13691489" y="711060"/>
                  </a:lnTo>
                  <a:lnTo>
                    <a:pt x="13693026" y="718705"/>
                  </a:lnTo>
                  <a:lnTo>
                    <a:pt x="13697242" y="724954"/>
                  </a:lnTo>
                  <a:lnTo>
                    <a:pt x="13703491" y="729157"/>
                  </a:lnTo>
                  <a:lnTo>
                    <a:pt x="13711136" y="730707"/>
                  </a:lnTo>
                  <a:lnTo>
                    <a:pt x="13718781" y="729157"/>
                  </a:lnTo>
                  <a:lnTo>
                    <a:pt x="13725030" y="724954"/>
                  </a:lnTo>
                  <a:lnTo>
                    <a:pt x="13729234" y="718705"/>
                  </a:lnTo>
                  <a:lnTo>
                    <a:pt x="13730783" y="711060"/>
                  </a:lnTo>
                  <a:close/>
                </a:path>
                <a:path w="14841219" h="10718800" extrusionOk="0">
                  <a:moveTo>
                    <a:pt x="13730783" y="610958"/>
                  </a:moveTo>
                  <a:lnTo>
                    <a:pt x="13729234" y="603313"/>
                  </a:lnTo>
                  <a:lnTo>
                    <a:pt x="13725030" y="597077"/>
                  </a:lnTo>
                  <a:lnTo>
                    <a:pt x="13718781" y="592861"/>
                  </a:lnTo>
                  <a:lnTo>
                    <a:pt x="13711136" y="591324"/>
                  </a:lnTo>
                  <a:lnTo>
                    <a:pt x="13703491" y="592861"/>
                  </a:lnTo>
                  <a:lnTo>
                    <a:pt x="13697242" y="597077"/>
                  </a:lnTo>
                  <a:lnTo>
                    <a:pt x="13693026" y="603313"/>
                  </a:lnTo>
                  <a:lnTo>
                    <a:pt x="13691489" y="610958"/>
                  </a:lnTo>
                  <a:lnTo>
                    <a:pt x="13693026" y="618604"/>
                  </a:lnTo>
                  <a:lnTo>
                    <a:pt x="13697242" y="624852"/>
                  </a:lnTo>
                  <a:lnTo>
                    <a:pt x="13703491" y="629069"/>
                  </a:lnTo>
                  <a:lnTo>
                    <a:pt x="13711136" y="630605"/>
                  </a:lnTo>
                  <a:lnTo>
                    <a:pt x="13718781" y="629069"/>
                  </a:lnTo>
                  <a:lnTo>
                    <a:pt x="13725030" y="624852"/>
                  </a:lnTo>
                  <a:lnTo>
                    <a:pt x="13729234" y="618604"/>
                  </a:lnTo>
                  <a:lnTo>
                    <a:pt x="13730783" y="610958"/>
                  </a:lnTo>
                  <a:close/>
                </a:path>
                <a:path w="14841219" h="10718800" extrusionOk="0">
                  <a:moveTo>
                    <a:pt x="13730783" y="510870"/>
                  </a:moveTo>
                  <a:lnTo>
                    <a:pt x="13729234" y="503224"/>
                  </a:lnTo>
                  <a:lnTo>
                    <a:pt x="13725030" y="496976"/>
                  </a:lnTo>
                  <a:lnTo>
                    <a:pt x="13718781" y="492760"/>
                  </a:lnTo>
                  <a:lnTo>
                    <a:pt x="13711136" y="491223"/>
                  </a:lnTo>
                  <a:lnTo>
                    <a:pt x="13703491" y="492760"/>
                  </a:lnTo>
                  <a:lnTo>
                    <a:pt x="13697242" y="496976"/>
                  </a:lnTo>
                  <a:lnTo>
                    <a:pt x="13693026" y="503224"/>
                  </a:lnTo>
                  <a:lnTo>
                    <a:pt x="13691489" y="510870"/>
                  </a:lnTo>
                  <a:lnTo>
                    <a:pt x="13693026" y="518515"/>
                  </a:lnTo>
                  <a:lnTo>
                    <a:pt x="13697242" y="524764"/>
                  </a:lnTo>
                  <a:lnTo>
                    <a:pt x="13703491" y="528967"/>
                  </a:lnTo>
                  <a:lnTo>
                    <a:pt x="13711136" y="530517"/>
                  </a:lnTo>
                  <a:lnTo>
                    <a:pt x="13718781" y="528967"/>
                  </a:lnTo>
                  <a:lnTo>
                    <a:pt x="13725030" y="524764"/>
                  </a:lnTo>
                  <a:lnTo>
                    <a:pt x="13729234" y="518515"/>
                  </a:lnTo>
                  <a:lnTo>
                    <a:pt x="13730783" y="510870"/>
                  </a:lnTo>
                  <a:close/>
                </a:path>
                <a:path w="14841219" h="10718800" extrusionOk="0">
                  <a:moveTo>
                    <a:pt x="13730783" y="410768"/>
                  </a:moveTo>
                  <a:lnTo>
                    <a:pt x="13729234" y="403123"/>
                  </a:lnTo>
                  <a:lnTo>
                    <a:pt x="13725030" y="396875"/>
                  </a:lnTo>
                  <a:lnTo>
                    <a:pt x="13718781" y="392671"/>
                  </a:lnTo>
                  <a:lnTo>
                    <a:pt x="13711136" y="391121"/>
                  </a:lnTo>
                  <a:lnTo>
                    <a:pt x="13703491" y="392671"/>
                  </a:lnTo>
                  <a:lnTo>
                    <a:pt x="13697242" y="396875"/>
                  </a:lnTo>
                  <a:lnTo>
                    <a:pt x="13693026" y="403123"/>
                  </a:lnTo>
                  <a:lnTo>
                    <a:pt x="13691489" y="410768"/>
                  </a:lnTo>
                  <a:lnTo>
                    <a:pt x="13693026" y="418414"/>
                  </a:lnTo>
                  <a:lnTo>
                    <a:pt x="13697242" y="424662"/>
                  </a:lnTo>
                  <a:lnTo>
                    <a:pt x="13703491" y="428879"/>
                  </a:lnTo>
                  <a:lnTo>
                    <a:pt x="13711136" y="430415"/>
                  </a:lnTo>
                  <a:lnTo>
                    <a:pt x="13718781" y="428879"/>
                  </a:lnTo>
                  <a:lnTo>
                    <a:pt x="13725030" y="424662"/>
                  </a:lnTo>
                  <a:lnTo>
                    <a:pt x="13729234" y="418414"/>
                  </a:lnTo>
                  <a:lnTo>
                    <a:pt x="13730783" y="410768"/>
                  </a:lnTo>
                  <a:close/>
                </a:path>
                <a:path w="14841219" h="10718800" extrusionOk="0">
                  <a:moveTo>
                    <a:pt x="13730783" y="310680"/>
                  </a:moveTo>
                  <a:lnTo>
                    <a:pt x="13729234" y="303034"/>
                  </a:lnTo>
                  <a:lnTo>
                    <a:pt x="13725030" y="296786"/>
                  </a:lnTo>
                  <a:lnTo>
                    <a:pt x="13718781" y="292569"/>
                  </a:lnTo>
                  <a:lnTo>
                    <a:pt x="13711136" y="291020"/>
                  </a:lnTo>
                  <a:lnTo>
                    <a:pt x="13703491" y="292569"/>
                  </a:lnTo>
                  <a:lnTo>
                    <a:pt x="13697242" y="296786"/>
                  </a:lnTo>
                  <a:lnTo>
                    <a:pt x="13693026" y="303034"/>
                  </a:lnTo>
                  <a:lnTo>
                    <a:pt x="13691489" y="310680"/>
                  </a:lnTo>
                  <a:lnTo>
                    <a:pt x="13693026" y="318325"/>
                  </a:lnTo>
                  <a:lnTo>
                    <a:pt x="13697242" y="324573"/>
                  </a:lnTo>
                  <a:lnTo>
                    <a:pt x="13703491" y="328777"/>
                  </a:lnTo>
                  <a:lnTo>
                    <a:pt x="13711136" y="330327"/>
                  </a:lnTo>
                  <a:lnTo>
                    <a:pt x="13718781" y="328777"/>
                  </a:lnTo>
                  <a:lnTo>
                    <a:pt x="13725030" y="324573"/>
                  </a:lnTo>
                  <a:lnTo>
                    <a:pt x="13729234" y="318325"/>
                  </a:lnTo>
                  <a:lnTo>
                    <a:pt x="13730783" y="310680"/>
                  </a:lnTo>
                  <a:close/>
                </a:path>
                <a:path w="14841219" h="10718800" extrusionOk="0">
                  <a:moveTo>
                    <a:pt x="13730783" y="210578"/>
                  </a:moveTo>
                  <a:lnTo>
                    <a:pt x="13729234" y="202933"/>
                  </a:lnTo>
                  <a:lnTo>
                    <a:pt x="13725030" y="196684"/>
                  </a:lnTo>
                  <a:lnTo>
                    <a:pt x="13718781" y="192481"/>
                  </a:lnTo>
                  <a:lnTo>
                    <a:pt x="13711136" y="190931"/>
                  </a:lnTo>
                  <a:lnTo>
                    <a:pt x="13703491" y="192481"/>
                  </a:lnTo>
                  <a:lnTo>
                    <a:pt x="13697242" y="196684"/>
                  </a:lnTo>
                  <a:lnTo>
                    <a:pt x="13693026" y="202933"/>
                  </a:lnTo>
                  <a:lnTo>
                    <a:pt x="13691489" y="210578"/>
                  </a:lnTo>
                  <a:lnTo>
                    <a:pt x="13693026" y="218224"/>
                  </a:lnTo>
                  <a:lnTo>
                    <a:pt x="13697242" y="224472"/>
                  </a:lnTo>
                  <a:lnTo>
                    <a:pt x="13703491" y="228688"/>
                  </a:lnTo>
                  <a:lnTo>
                    <a:pt x="13711136" y="230238"/>
                  </a:lnTo>
                  <a:lnTo>
                    <a:pt x="13718781" y="228688"/>
                  </a:lnTo>
                  <a:lnTo>
                    <a:pt x="13725030" y="224472"/>
                  </a:lnTo>
                  <a:lnTo>
                    <a:pt x="13729234" y="218224"/>
                  </a:lnTo>
                  <a:lnTo>
                    <a:pt x="13730783" y="210578"/>
                  </a:lnTo>
                  <a:close/>
                </a:path>
                <a:path w="14841219" h="10718800" extrusionOk="0">
                  <a:moveTo>
                    <a:pt x="13730783" y="110490"/>
                  </a:moveTo>
                  <a:lnTo>
                    <a:pt x="13729234" y="102844"/>
                  </a:lnTo>
                  <a:lnTo>
                    <a:pt x="13725030" y="96596"/>
                  </a:lnTo>
                  <a:lnTo>
                    <a:pt x="13718781" y="92379"/>
                  </a:lnTo>
                  <a:lnTo>
                    <a:pt x="13711136" y="90843"/>
                  </a:lnTo>
                  <a:lnTo>
                    <a:pt x="13703491" y="92379"/>
                  </a:lnTo>
                  <a:lnTo>
                    <a:pt x="13697242" y="96596"/>
                  </a:lnTo>
                  <a:lnTo>
                    <a:pt x="13693026" y="102844"/>
                  </a:lnTo>
                  <a:lnTo>
                    <a:pt x="13691489" y="110490"/>
                  </a:lnTo>
                  <a:lnTo>
                    <a:pt x="13693026" y="118135"/>
                  </a:lnTo>
                  <a:lnTo>
                    <a:pt x="13697242" y="124371"/>
                  </a:lnTo>
                  <a:lnTo>
                    <a:pt x="13703491" y="128587"/>
                  </a:lnTo>
                  <a:lnTo>
                    <a:pt x="13711136" y="130136"/>
                  </a:lnTo>
                  <a:lnTo>
                    <a:pt x="13718781" y="128587"/>
                  </a:lnTo>
                  <a:lnTo>
                    <a:pt x="13725030" y="124371"/>
                  </a:lnTo>
                  <a:lnTo>
                    <a:pt x="13729234" y="118135"/>
                  </a:lnTo>
                  <a:lnTo>
                    <a:pt x="13730783" y="110490"/>
                  </a:lnTo>
                  <a:close/>
                </a:path>
                <a:path w="14841219" h="10718800" extrusionOk="0">
                  <a:moveTo>
                    <a:pt x="13730783" y="10375"/>
                  </a:moveTo>
                  <a:lnTo>
                    <a:pt x="13729234" y="2743"/>
                  </a:lnTo>
                  <a:lnTo>
                    <a:pt x="13727392" y="0"/>
                  </a:lnTo>
                  <a:lnTo>
                    <a:pt x="13694880" y="0"/>
                  </a:lnTo>
                  <a:lnTo>
                    <a:pt x="13693026" y="2743"/>
                  </a:lnTo>
                  <a:lnTo>
                    <a:pt x="13691489" y="10375"/>
                  </a:lnTo>
                  <a:lnTo>
                    <a:pt x="13693026" y="18034"/>
                  </a:lnTo>
                  <a:lnTo>
                    <a:pt x="13697242" y="24282"/>
                  </a:lnTo>
                  <a:lnTo>
                    <a:pt x="13703491" y="28486"/>
                  </a:lnTo>
                  <a:lnTo>
                    <a:pt x="13711136" y="30035"/>
                  </a:lnTo>
                  <a:lnTo>
                    <a:pt x="13718781" y="28486"/>
                  </a:lnTo>
                  <a:lnTo>
                    <a:pt x="13725030" y="24282"/>
                  </a:lnTo>
                  <a:lnTo>
                    <a:pt x="13729234" y="18034"/>
                  </a:lnTo>
                  <a:lnTo>
                    <a:pt x="13730783" y="10375"/>
                  </a:lnTo>
                  <a:close/>
                </a:path>
                <a:path w="14841219" h="10718800" extrusionOk="0">
                  <a:moveTo>
                    <a:pt x="13804786" y="2558173"/>
                  </a:moveTo>
                  <a:lnTo>
                    <a:pt x="13803249" y="2550528"/>
                  </a:lnTo>
                  <a:lnTo>
                    <a:pt x="13799033" y="2544280"/>
                  </a:lnTo>
                  <a:lnTo>
                    <a:pt x="13792784" y="2540076"/>
                  </a:lnTo>
                  <a:lnTo>
                    <a:pt x="13785126" y="2538526"/>
                  </a:lnTo>
                  <a:lnTo>
                    <a:pt x="13777481" y="2540076"/>
                  </a:lnTo>
                  <a:lnTo>
                    <a:pt x="13771245" y="2544280"/>
                  </a:lnTo>
                  <a:lnTo>
                    <a:pt x="13767029" y="2550528"/>
                  </a:lnTo>
                  <a:lnTo>
                    <a:pt x="13765492" y="2558173"/>
                  </a:lnTo>
                  <a:lnTo>
                    <a:pt x="13767029" y="2565831"/>
                  </a:lnTo>
                  <a:lnTo>
                    <a:pt x="13771245" y="2572067"/>
                  </a:lnTo>
                  <a:lnTo>
                    <a:pt x="13777481" y="2576284"/>
                  </a:lnTo>
                  <a:lnTo>
                    <a:pt x="13785126" y="2577833"/>
                  </a:lnTo>
                  <a:lnTo>
                    <a:pt x="13792784" y="2576284"/>
                  </a:lnTo>
                  <a:lnTo>
                    <a:pt x="13799033" y="2572067"/>
                  </a:lnTo>
                  <a:lnTo>
                    <a:pt x="13803249" y="2565831"/>
                  </a:lnTo>
                  <a:lnTo>
                    <a:pt x="13804786" y="2558173"/>
                  </a:lnTo>
                  <a:close/>
                </a:path>
                <a:path w="14841219" h="10718800" extrusionOk="0">
                  <a:moveTo>
                    <a:pt x="13804786" y="2458085"/>
                  </a:moveTo>
                  <a:lnTo>
                    <a:pt x="13803236" y="2450427"/>
                  </a:lnTo>
                  <a:lnTo>
                    <a:pt x="13799033" y="2444191"/>
                  </a:lnTo>
                  <a:lnTo>
                    <a:pt x="13792784" y="2439974"/>
                  </a:lnTo>
                  <a:lnTo>
                    <a:pt x="13785126" y="2438425"/>
                  </a:lnTo>
                  <a:lnTo>
                    <a:pt x="13777481" y="2439974"/>
                  </a:lnTo>
                  <a:lnTo>
                    <a:pt x="13771232" y="2444191"/>
                  </a:lnTo>
                  <a:lnTo>
                    <a:pt x="13767029" y="2450427"/>
                  </a:lnTo>
                  <a:lnTo>
                    <a:pt x="13765479" y="2458085"/>
                  </a:lnTo>
                  <a:lnTo>
                    <a:pt x="13767029" y="2465730"/>
                  </a:lnTo>
                  <a:lnTo>
                    <a:pt x="13771232" y="2471966"/>
                  </a:lnTo>
                  <a:lnTo>
                    <a:pt x="13777481" y="2476182"/>
                  </a:lnTo>
                  <a:lnTo>
                    <a:pt x="13785126" y="2477719"/>
                  </a:lnTo>
                  <a:lnTo>
                    <a:pt x="13792784" y="2476182"/>
                  </a:lnTo>
                  <a:lnTo>
                    <a:pt x="13799033" y="2471966"/>
                  </a:lnTo>
                  <a:lnTo>
                    <a:pt x="13803236" y="2465730"/>
                  </a:lnTo>
                  <a:lnTo>
                    <a:pt x="13804786" y="2458085"/>
                  </a:lnTo>
                  <a:close/>
                </a:path>
                <a:path w="14841219" h="10718800" extrusionOk="0">
                  <a:moveTo>
                    <a:pt x="13804786" y="2357996"/>
                  </a:moveTo>
                  <a:lnTo>
                    <a:pt x="13803236" y="2350338"/>
                  </a:lnTo>
                  <a:lnTo>
                    <a:pt x="13799033" y="2344089"/>
                  </a:lnTo>
                  <a:lnTo>
                    <a:pt x="13792784" y="2339886"/>
                  </a:lnTo>
                  <a:lnTo>
                    <a:pt x="13785126" y="2338336"/>
                  </a:lnTo>
                  <a:lnTo>
                    <a:pt x="13777481" y="2339886"/>
                  </a:lnTo>
                  <a:lnTo>
                    <a:pt x="13771232" y="2344089"/>
                  </a:lnTo>
                  <a:lnTo>
                    <a:pt x="13767029" y="2350338"/>
                  </a:lnTo>
                  <a:lnTo>
                    <a:pt x="13765479" y="2357996"/>
                  </a:lnTo>
                  <a:lnTo>
                    <a:pt x="13767029" y="2365629"/>
                  </a:lnTo>
                  <a:lnTo>
                    <a:pt x="13771232" y="2371877"/>
                  </a:lnTo>
                  <a:lnTo>
                    <a:pt x="13777481" y="2376093"/>
                  </a:lnTo>
                  <a:lnTo>
                    <a:pt x="13785126" y="2377630"/>
                  </a:lnTo>
                  <a:lnTo>
                    <a:pt x="13792784" y="2376093"/>
                  </a:lnTo>
                  <a:lnTo>
                    <a:pt x="13799033" y="2371877"/>
                  </a:lnTo>
                  <a:lnTo>
                    <a:pt x="13803236" y="2365629"/>
                  </a:lnTo>
                  <a:lnTo>
                    <a:pt x="13804786" y="2357996"/>
                  </a:lnTo>
                  <a:close/>
                </a:path>
                <a:path w="14841219" h="10718800" extrusionOk="0">
                  <a:moveTo>
                    <a:pt x="13804786" y="2257895"/>
                  </a:moveTo>
                  <a:lnTo>
                    <a:pt x="13803236" y="2250249"/>
                  </a:lnTo>
                  <a:lnTo>
                    <a:pt x="13799033" y="2244001"/>
                  </a:lnTo>
                  <a:lnTo>
                    <a:pt x="13792784" y="2239797"/>
                  </a:lnTo>
                  <a:lnTo>
                    <a:pt x="13785126" y="2238248"/>
                  </a:lnTo>
                  <a:lnTo>
                    <a:pt x="13777481" y="2239797"/>
                  </a:lnTo>
                  <a:lnTo>
                    <a:pt x="13771232" y="2244001"/>
                  </a:lnTo>
                  <a:lnTo>
                    <a:pt x="13767029" y="2250249"/>
                  </a:lnTo>
                  <a:lnTo>
                    <a:pt x="13765479" y="2257895"/>
                  </a:lnTo>
                  <a:lnTo>
                    <a:pt x="13767029" y="2265527"/>
                  </a:lnTo>
                  <a:lnTo>
                    <a:pt x="13771232" y="2271776"/>
                  </a:lnTo>
                  <a:lnTo>
                    <a:pt x="13777481" y="2275992"/>
                  </a:lnTo>
                  <a:lnTo>
                    <a:pt x="13785126" y="2277529"/>
                  </a:lnTo>
                  <a:lnTo>
                    <a:pt x="13792784" y="2275992"/>
                  </a:lnTo>
                  <a:lnTo>
                    <a:pt x="13799033" y="2271776"/>
                  </a:lnTo>
                  <a:lnTo>
                    <a:pt x="13803236" y="2265527"/>
                  </a:lnTo>
                  <a:lnTo>
                    <a:pt x="13804786" y="2257895"/>
                  </a:lnTo>
                  <a:close/>
                </a:path>
                <a:path w="14841219" h="10718800" extrusionOk="0">
                  <a:moveTo>
                    <a:pt x="13804786" y="2157780"/>
                  </a:moveTo>
                  <a:lnTo>
                    <a:pt x="13803236" y="2150135"/>
                  </a:lnTo>
                  <a:lnTo>
                    <a:pt x="13799033" y="2143899"/>
                  </a:lnTo>
                  <a:lnTo>
                    <a:pt x="13792784" y="2139683"/>
                  </a:lnTo>
                  <a:lnTo>
                    <a:pt x="13785126" y="2138146"/>
                  </a:lnTo>
                  <a:lnTo>
                    <a:pt x="13777481" y="2139683"/>
                  </a:lnTo>
                  <a:lnTo>
                    <a:pt x="13771232" y="2143899"/>
                  </a:lnTo>
                  <a:lnTo>
                    <a:pt x="13767029" y="2150135"/>
                  </a:lnTo>
                  <a:lnTo>
                    <a:pt x="13765479" y="2157780"/>
                  </a:lnTo>
                  <a:lnTo>
                    <a:pt x="13767029" y="2165439"/>
                  </a:lnTo>
                  <a:lnTo>
                    <a:pt x="13771232" y="2171687"/>
                  </a:lnTo>
                  <a:lnTo>
                    <a:pt x="13777481" y="2175903"/>
                  </a:lnTo>
                  <a:lnTo>
                    <a:pt x="13785126" y="2177440"/>
                  </a:lnTo>
                  <a:lnTo>
                    <a:pt x="13792784" y="2175903"/>
                  </a:lnTo>
                  <a:lnTo>
                    <a:pt x="13799033" y="2171687"/>
                  </a:lnTo>
                  <a:lnTo>
                    <a:pt x="13803236" y="2165439"/>
                  </a:lnTo>
                  <a:lnTo>
                    <a:pt x="13804786" y="2157780"/>
                  </a:lnTo>
                  <a:close/>
                </a:path>
                <a:path w="14841219" h="10718800" extrusionOk="0">
                  <a:moveTo>
                    <a:pt x="13804786" y="2057692"/>
                  </a:moveTo>
                  <a:lnTo>
                    <a:pt x="13803236" y="2050046"/>
                  </a:lnTo>
                  <a:lnTo>
                    <a:pt x="13799033" y="2043798"/>
                  </a:lnTo>
                  <a:lnTo>
                    <a:pt x="13792784" y="2039581"/>
                  </a:lnTo>
                  <a:lnTo>
                    <a:pt x="13785126" y="2038032"/>
                  </a:lnTo>
                  <a:lnTo>
                    <a:pt x="13777481" y="2039581"/>
                  </a:lnTo>
                  <a:lnTo>
                    <a:pt x="13771232" y="2043798"/>
                  </a:lnTo>
                  <a:lnTo>
                    <a:pt x="13767029" y="2050046"/>
                  </a:lnTo>
                  <a:lnTo>
                    <a:pt x="13765479" y="2057692"/>
                  </a:lnTo>
                  <a:lnTo>
                    <a:pt x="13767029" y="2065337"/>
                  </a:lnTo>
                  <a:lnTo>
                    <a:pt x="13771232" y="2071585"/>
                  </a:lnTo>
                  <a:lnTo>
                    <a:pt x="13777481" y="2075802"/>
                  </a:lnTo>
                  <a:lnTo>
                    <a:pt x="13785126" y="2077339"/>
                  </a:lnTo>
                  <a:lnTo>
                    <a:pt x="13792784" y="2075802"/>
                  </a:lnTo>
                  <a:lnTo>
                    <a:pt x="13799033" y="2071585"/>
                  </a:lnTo>
                  <a:lnTo>
                    <a:pt x="13803236" y="2065337"/>
                  </a:lnTo>
                  <a:lnTo>
                    <a:pt x="13804786" y="2057692"/>
                  </a:lnTo>
                  <a:close/>
                </a:path>
                <a:path w="14841219" h="10718800" extrusionOk="0">
                  <a:moveTo>
                    <a:pt x="13804786" y="1957603"/>
                  </a:moveTo>
                  <a:lnTo>
                    <a:pt x="13803236" y="1949958"/>
                  </a:lnTo>
                  <a:lnTo>
                    <a:pt x="13799033" y="1943709"/>
                  </a:lnTo>
                  <a:lnTo>
                    <a:pt x="13792784" y="1939493"/>
                  </a:lnTo>
                  <a:lnTo>
                    <a:pt x="13785126" y="1937956"/>
                  </a:lnTo>
                  <a:lnTo>
                    <a:pt x="13777481" y="1939493"/>
                  </a:lnTo>
                  <a:lnTo>
                    <a:pt x="13771232" y="1943709"/>
                  </a:lnTo>
                  <a:lnTo>
                    <a:pt x="13767029" y="1949958"/>
                  </a:lnTo>
                  <a:lnTo>
                    <a:pt x="13765479" y="1957603"/>
                  </a:lnTo>
                  <a:lnTo>
                    <a:pt x="13767029" y="1965248"/>
                  </a:lnTo>
                  <a:lnTo>
                    <a:pt x="13771232" y="1971497"/>
                  </a:lnTo>
                  <a:lnTo>
                    <a:pt x="13777481" y="1975700"/>
                  </a:lnTo>
                  <a:lnTo>
                    <a:pt x="13785126" y="1977250"/>
                  </a:lnTo>
                  <a:lnTo>
                    <a:pt x="13792784" y="1975700"/>
                  </a:lnTo>
                  <a:lnTo>
                    <a:pt x="13799033" y="1971497"/>
                  </a:lnTo>
                  <a:lnTo>
                    <a:pt x="13803236" y="1965248"/>
                  </a:lnTo>
                  <a:lnTo>
                    <a:pt x="13804786" y="1957603"/>
                  </a:lnTo>
                  <a:close/>
                </a:path>
                <a:path w="14841219" h="10718800" extrusionOk="0">
                  <a:moveTo>
                    <a:pt x="13804786" y="1857502"/>
                  </a:moveTo>
                  <a:lnTo>
                    <a:pt x="13803236" y="1849856"/>
                  </a:lnTo>
                  <a:lnTo>
                    <a:pt x="13799020" y="1843608"/>
                  </a:lnTo>
                  <a:lnTo>
                    <a:pt x="13792772" y="1839404"/>
                  </a:lnTo>
                  <a:lnTo>
                    <a:pt x="13785126" y="1837855"/>
                  </a:lnTo>
                  <a:lnTo>
                    <a:pt x="13777481" y="1839404"/>
                  </a:lnTo>
                  <a:lnTo>
                    <a:pt x="13771232" y="1843608"/>
                  </a:lnTo>
                  <a:lnTo>
                    <a:pt x="13767029" y="1849856"/>
                  </a:lnTo>
                  <a:lnTo>
                    <a:pt x="13765479" y="1857502"/>
                  </a:lnTo>
                  <a:lnTo>
                    <a:pt x="13767029" y="1865147"/>
                  </a:lnTo>
                  <a:lnTo>
                    <a:pt x="13771232" y="1871395"/>
                  </a:lnTo>
                  <a:lnTo>
                    <a:pt x="13777481" y="1875599"/>
                  </a:lnTo>
                  <a:lnTo>
                    <a:pt x="13785126" y="1877148"/>
                  </a:lnTo>
                  <a:lnTo>
                    <a:pt x="13792772" y="1875599"/>
                  </a:lnTo>
                  <a:lnTo>
                    <a:pt x="13799020" y="1871395"/>
                  </a:lnTo>
                  <a:lnTo>
                    <a:pt x="13803236" y="1865147"/>
                  </a:lnTo>
                  <a:lnTo>
                    <a:pt x="13804786" y="1857502"/>
                  </a:lnTo>
                  <a:close/>
                </a:path>
                <a:path w="14841219" h="10718800" extrusionOk="0">
                  <a:moveTo>
                    <a:pt x="13804786" y="1757413"/>
                  </a:moveTo>
                  <a:lnTo>
                    <a:pt x="13803236" y="1749767"/>
                  </a:lnTo>
                  <a:lnTo>
                    <a:pt x="13799020" y="1743519"/>
                  </a:lnTo>
                  <a:lnTo>
                    <a:pt x="13792772" y="1739303"/>
                  </a:lnTo>
                  <a:lnTo>
                    <a:pt x="13785126" y="1737753"/>
                  </a:lnTo>
                  <a:lnTo>
                    <a:pt x="13777481" y="1739303"/>
                  </a:lnTo>
                  <a:lnTo>
                    <a:pt x="13771232" y="1743519"/>
                  </a:lnTo>
                  <a:lnTo>
                    <a:pt x="13767029" y="1749767"/>
                  </a:lnTo>
                  <a:lnTo>
                    <a:pt x="13765479" y="1757413"/>
                  </a:lnTo>
                  <a:lnTo>
                    <a:pt x="13767029" y="1765058"/>
                  </a:lnTo>
                  <a:lnTo>
                    <a:pt x="13771232" y="1771307"/>
                  </a:lnTo>
                  <a:lnTo>
                    <a:pt x="13777481" y="1775510"/>
                  </a:lnTo>
                  <a:lnTo>
                    <a:pt x="13785126" y="1777060"/>
                  </a:lnTo>
                  <a:lnTo>
                    <a:pt x="13792772" y="1775510"/>
                  </a:lnTo>
                  <a:lnTo>
                    <a:pt x="13799020" y="1771307"/>
                  </a:lnTo>
                  <a:lnTo>
                    <a:pt x="13803236" y="1765058"/>
                  </a:lnTo>
                  <a:lnTo>
                    <a:pt x="13804786" y="1757413"/>
                  </a:lnTo>
                  <a:close/>
                </a:path>
                <a:path w="14841219" h="10718800" extrusionOk="0">
                  <a:moveTo>
                    <a:pt x="13804786" y="1657311"/>
                  </a:moveTo>
                  <a:lnTo>
                    <a:pt x="13803236" y="1649666"/>
                  </a:lnTo>
                  <a:lnTo>
                    <a:pt x="13799033" y="1643418"/>
                  </a:lnTo>
                  <a:lnTo>
                    <a:pt x="13792784" y="1639214"/>
                  </a:lnTo>
                  <a:lnTo>
                    <a:pt x="13785126" y="1637665"/>
                  </a:lnTo>
                  <a:lnTo>
                    <a:pt x="13777481" y="1639214"/>
                  </a:lnTo>
                  <a:lnTo>
                    <a:pt x="13771232" y="1643418"/>
                  </a:lnTo>
                  <a:lnTo>
                    <a:pt x="13767029" y="1649666"/>
                  </a:lnTo>
                  <a:lnTo>
                    <a:pt x="13765479" y="1657311"/>
                  </a:lnTo>
                  <a:lnTo>
                    <a:pt x="13767029" y="1664957"/>
                  </a:lnTo>
                  <a:lnTo>
                    <a:pt x="13771232" y="1671205"/>
                  </a:lnTo>
                  <a:lnTo>
                    <a:pt x="13777481" y="1675409"/>
                  </a:lnTo>
                  <a:lnTo>
                    <a:pt x="13785126" y="1676958"/>
                  </a:lnTo>
                  <a:lnTo>
                    <a:pt x="13792784" y="1675409"/>
                  </a:lnTo>
                  <a:lnTo>
                    <a:pt x="13799033" y="1671205"/>
                  </a:lnTo>
                  <a:lnTo>
                    <a:pt x="13803236" y="1664957"/>
                  </a:lnTo>
                  <a:lnTo>
                    <a:pt x="13804786" y="1657311"/>
                  </a:lnTo>
                  <a:close/>
                </a:path>
                <a:path w="14841219" h="10718800" extrusionOk="0">
                  <a:moveTo>
                    <a:pt x="13804786" y="1557197"/>
                  </a:moveTo>
                  <a:lnTo>
                    <a:pt x="13803236" y="1549565"/>
                  </a:lnTo>
                  <a:lnTo>
                    <a:pt x="13799033" y="1543316"/>
                  </a:lnTo>
                  <a:lnTo>
                    <a:pt x="13792784" y="1539113"/>
                  </a:lnTo>
                  <a:lnTo>
                    <a:pt x="13785126" y="1537563"/>
                  </a:lnTo>
                  <a:lnTo>
                    <a:pt x="13777481" y="1539113"/>
                  </a:lnTo>
                  <a:lnTo>
                    <a:pt x="13771232" y="1543316"/>
                  </a:lnTo>
                  <a:lnTo>
                    <a:pt x="13767029" y="1549565"/>
                  </a:lnTo>
                  <a:lnTo>
                    <a:pt x="13765479" y="1557197"/>
                  </a:lnTo>
                  <a:lnTo>
                    <a:pt x="13767029" y="1564855"/>
                  </a:lnTo>
                  <a:lnTo>
                    <a:pt x="13771232" y="1571104"/>
                  </a:lnTo>
                  <a:lnTo>
                    <a:pt x="13777481" y="1575308"/>
                  </a:lnTo>
                  <a:lnTo>
                    <a:pt x="13785126" y="1576857"/>
                  </a:lnTo>
                  <a:lnTo>
                    <a:pt x="13792784" y="1575308"/>
                  </a:lnTo>
                  <a:lnTo>
                    <a:pt x="13799033" y="1571104"/>
                  </a:lnTo>
                  <a:lnTo>
                    <a:pt x="13803236" y="1564855"/>
                  </a:lnTo>
                  <a:lnTo>
                    <a:pt x="13804786" y="1557197"/>
                  </a:lnTo>
                  <a:close/>
                </a:path>
                <a:path w="14841219" h="10718800" extrusionOk="0">
                  <a:moveTo>
                    <a:pt x="13804786" y="1457121"/>
                  </a:moveTo>
                  <a:lnTo>
                    <a:pt x="13803236" y="1449463"/>
                  </a:lnTo>
                  <a:lnTo>
                    <a:pt x="13799033" y="1443215"/>
                  </a:lnTo>
                  <a:lnTo>
                    <a:pt x="13792784" y="1439011"/>
                  </a:lnTo>
                  <a:lnTo>
                    <a:pt x="13785126" y="1437462"/>
                  </a:lnTo>
                  <a:lnTo>
                    <a:pt x="13777481" y="1439011"/>
                  </a:lnTo>
                  <a:lnTo>
                    <a:pt x="13771232" y="1443215"/>
                  </a:lnTo>
                  <a:lnTo>
                    <a:pt x="13767029" y="1449463"/>
                  </a:lnTo>
                  <a:lnTo>
                    <a:pt x="13765479" y="1457121"/>
                  </a:lnTo>
                  <a:lnTo>
                    <a:pt x="13767029" y="1464767"/>
                  </a:lnTo>
                  <a:lnTo>
                    <a:pt x="13771232" y="1471002"/>
                  </a:lnTo>
                  <a:lnTo>
                    <a:pt x="13777481" y="1475219"/>
                  </a:lnTo>
                  <a:lnTo>
                    <a:pt x="13785126" y="1476756"/>
                  </a:lnTo>
                  <a:lnTo>
                    <a:pt x="13792784" y="1475219"/>
                  </a:lnTo>
                  <a:lnTo>
                    <a:pt x="13799033" y="1471002"/>
                  </a:lnTo>
                  <a:lnTo>
                    <a:pt x="13803236" y="1464767"/>
                  </a:lnTo>
                  <a:lnTo>
                    <a:pt x="13804786" y="1457121"/>
                  </a:lnTo>
                  <a:close/>
                </a:path>
                <a:path w="14841219" h="10718800" extrusionOk="0">
                  <a:moveTo>
                    <a:pt x="13804786" y="1357020"/>
                  </a:moveTo>
                  <a:lnTo>
                    <a:pt x="13803236" y="1349375"/>
                  </a:lnTo>
                  <a:lnTo>
                    <a:pt x="13799033" y="1343126"/>
                  </a:lnTo>
                  <a:lnTo>
                    <a:pt x="13792784" y="1338922"/>
                  </a:lnTo>
                  <a:lnTo>
                    <a:pt x="13785126" y="1337373"/>
                  </a:lnTo>
                  <a:lnTo>
                    <a:pt x="13777481" y="1338922"/>
                  </a:lnTo>
                  <a:lnTo>
                    <a:pt x="13771232" y="1343126"/>
                  </a:lnTo>
                  <a:lnTo>
                    <a:pt x="13767029" y="1349375"/>
                  </a:lnTo>
                  <a:lnTo>
                    <a:pt x="13765479" y="1357020"/>
                  </a:lnTo>
                  <a:lnTo>
                    <a:pt x="13767029" y="1364665"/>
                  </a:lnTo>
                  <a:lnTo>
                    <a:pt x="13771232" y="1370914"/>
                  </a:lnTo>
                  <a:lnTo>
                    <a:pt x="13777481" y="1375117"/>
                  </a:lnTo>
                  <a:lnTo>
                    <a:pt x="13785126" y="1376667"/>
                  </a:lnTo>
                  <a:lnTo>
                    <a:pt x="13792784" y="1375117"/>
                  </a:lnTo>
                  <a:lnTo>
                    <a:pt x="13799033" y="1370914"/>
                  </a:lnTo>
                  <a:lnTo>
                    <a:pt x="13803236" y="1364665"/>
                  </a:lnTo>
                  <a:lnTo>
                    <a:pt x="13804786" y="1357020"/>
                  </a:lnTo>
                  <a:close/>
                </a:path>
                <a:path w="14841219" h="10718800" extrusionOk="0">
                  <a:moveTo>
                    <a:pt x="13804786" y="1256919"/>
                  </a:moveTo>
                  <a:lnTo>
                    <a:pt x="13803236" y="1249273"/>
                  </a:lnTo>
                  <a:lnTo>
                    <a:pt x="13799033" y="1243025"/>
                  </a:lnTo>
                  <a:lnTo>
                    <a:pt x="13792784" y="1238821"/>
                  </a:lnTo>
                  <a:lnTo>
                    <a:pt x="13785126" y="1237272"/>
                  </a:lnTo>
                  <a:lnTo>
                    <a:pt x="13777481" y="1238821"/>
                  </a:lnTo>
                  <a:lnTo>
                    <a:pt x="13771232" y="1243025"/>
                  </a:lnTo>
                  <a:lnTo>
                    <a:pt x="13767029" y="1249273"/>
                  </a:lnTo>
                  <a:lnTo>
                    <a:pt x="13765479" y="1256919"/>
                  </a:lnTo>
                  <a:lnTo>
                    <a:pt x="13767029" y="1264564"/>
                  </a:lnTo>
                  <a:lnTo>
                    <a:pt x="13771232" y="1270812"/>
                  </a:lnTo>
                  <a:lnTo>
                    <a:pt x="13777481" y="1275029"/>
                  </a:lnTo>
                  <a:lnTo>
                    <a:pt x="13785126" y="1276578"/>
                  </a:lnTo>
                  <a:lnTo>
                    <a:pt x="13792784" y="1275029"/>
                  </a:lnTo>
                  <a:lnTo>
                    <a:pt x="13799033" y="1270812"/>
                  </a:lnTo>
                  <a:lnTo>
                    <a:pt x="13803236" y="1264564"/>
                  </a:lnTo>
                  <a:lnTo>
                    <a:pt x="13804786" y="1256919"/>
                  </a:lnTo>
                  <a:close/>
                </a:path>
                <a:path w="14841219" h="10718800" extrusionOk="0">
                  <a:moveTo>
                    <a:pt x="13804786" y="1156830"/>
                  </a:moveTo>
                  <a:lnTo>
                    <a:pt x="13803236" y="1149184"/>
                  </a:lnTo>
                  <a:lnTo>
                    <a:pt x="13799033" y="1142936"/>
                  </a:lnTo>
                  <a:lnTo>
                    <a:pt x="13792784" y="1138720"/>
                  </a:lnTo>
                  <a:lnTo>
                    <a:pt x="13785126" y="1137183"/>
                  </a:lnTo>
                  <a:lnTo>
                    <a:pt x="13777481" y="1138720"/>
                  </a:lnTo>
                  <a:lnTo>
                    <a:pt x="13771232" y="1142936"/>
                  </a:lnTo>
                  <a:lnTo>
                    <a:pt x="13767029" y="1149184"/>
                  </a:lnTo>
                  <a:lnTo>
                    <a:pt x="13765479" y="1156830"/>
                  </a:lnTo>
                  <a:lnTo>
                    <a:pt x="13767029" y="1164475"/>
                  </a:lnTo>
                  <a:lnTo>
                    <a:pt x="13771232" y="1170724"/>
                  </a:lnTo>
                  <a:lnTo>
                    <a:pt x="13777481" y="1174927"/>
                  </a:lnTo>
                  <a:lnTo>
                    <a:pt x="13785126" y="1176477"/>
                  </a:lnTo>
                  <a:lnTo>
                    <a:pt x="13792784" y="1174927"/>
                  </a:lnTo>
                  <a:lnTo>
                    <a:pt x="13799033" y="1170724"/>
                  </a:lnTo>
                  <a:lnTo>
                    <a:pt x="13803236" y="1164475"/>
                  </a:lnTo>
                  <a:lnTo>
                    <a:pt x="13804786" y="1156830"/>
                  </a:lnTo>
                  <a:close/>
                </a:path>
                <a:path w="14841219" h="10718800" extrusionOk="0">
                  <a:moveTo>
                    <a:pt x="13804786" y="1056728"/>
                  </a:moveTo>
                  <a:lnTo>
                    <a:pt x="13803236" y="1049083"/>
                  </a:lnTo>
                  <a:lnTo>
                    <a:pt x="13799033" y="1042835"/>
                  </a:lnTo>
                  <a:lnTo>
                    <a:pt x="13792784" y="1038631"/>
                  </a:lnTo>
                  <a:lnTo>
                    <a:pt x="13785126" y="1037082"/>
                  </a:lnTo>
                  <a:lnTo>
                    <a:pt x="13777481" y="1038631"/>
                  </a:lnTo>
                  <a:lnTo>
                    <a:pt x="13771232" y="1042835"/>
                  </a:lnTo>
                  <a:lnTo>
                    <a:pt x="13767029" y="1049083"/>
                  </a:lnTo>
                  <a:lnTo>
                    <a:pt x="13765479" y="1056728"/>
                  </a:lnTo>
                  <a:lnTo>
                    <a:pt x="13767029" y="1064374"/>
                  </a:lnTo>
                  <a:lnTo>
                    <a:pt x="13771232" y="1070622"/>
                  </a:lnTo>
                  <a:lnTo>
                    <a:pt x="13777481" y="1074839"/>
                  </a:lnTo>
                  <a:lnTo>
                    <a:pt x="13785126" y="1076388"/>
                  </a:lnTo>
                  <a:lnTo>
                    <a:pt x="13792784" y="1074839"/>
                  </a:lnTo>
                  <a:lnTo>
                    <a:pt x="13799033" y="1070622"/>
                  </a:lnTo>
                  <a:lnTo>
                    <a:pt x="13803236" y="1064374"/>
                  </a:lnTo>
                  <a:lnTo>
                    <a:pt x="13804786" y="1056728"/>
                  </a:lnTo>
                  <a:close/>
                </a:path>
                <a:path w="14841219" h="10718800" extrusionOk="0">
                  <a:moveTo>
                    <a:pt x="13804786" y="956640"/>
                  </a:moveTo>
                  <a:lnTo>
                    <a:pt x="13803249" y="948994"/>
                  </a:lnTo>
                  <a:lnTo>
                    <a:pt x="13799033" y="942746"/>
                  </a:lnTo>
                  <a:lnTo>
                    <a:pt x="13792784" y="938542"/>
                  </a:lnTo>
                  <a:lnTo>
                    <a:pt x="13785126" y="936993"/>
                  </a:lnTo>
                  <a:lnTo>
                    <a:pt x="13777481" y="938542"/>
                  </a:lnTo>
                  <a:lnTo>
                    <a:pt x="13771245" y="942746"/>
                  </a:lnTo>
                  <a:lnTo>
                    <a:pt x="13767029" y="948994"/>
                  </a:lnTo>
                  <a:lnTo>
                    <a:pt x="13765492" y="956640"/>
                  </a:lnTo>
                  <a:lnTo>
                    <a:pt x="13767029" y="964285"/>
                  </a:lnTo>
                  <a:lnTo>
                    <a:pt x="13771245" y="970534"/>
                  </a:lnTo>
                  <a:lnTo>
                    <a:pt x="13777481" y="974750"/>
                  </a:lnTo>
                  <a:lnTo>
                    <a:pt x="13785126" y="976287"/>
                  </a:lnTo>
                  <a:lnTo>
                    <a:pt x="13792784" y="974750"/>
                  </a:lnTo>
                  <a:lnTo>
                    <a:pt x="13799033" y="970534"/>
                  </a:lnTo>
                  <a:lnTo>
                    <a:pt x="13803249" y="964285"/>
                  </a:lnTo>
                  <a:lnTo>
                    <a:pt x="13804786" y="956640"/>
                  </a:lnTo>
                  <a:close/>
                </a:path>
                <a:path w="14841219" h="10718800" extrusionOk="0">
                  <a:moveTo>
                    <a:pt x="13804786" y="856551"/>
                  </a:moveTo>
                  <a:lnTo>
                    <a:pt x="13803236" y="848906"/>
                  </a:lnTo>
                  <a:lnTo>
                    <a:pt x="13799033" y="842657"/>
                  </a:lnTo>
                  <a:lnTo>
                    <a:pt x="13792784" y="838441"/>
                  </a:lnTo>
                  <a:lnTo>
                    <a:pt x="13785126" y="836904"/>
                  </a:lnTo>
                  <a:lnTo>
                    <a:pt x="13777481" y="838441"/>
                  </a:lnTo>
                  <a:lnTo>
                    <a:pt x="13771232" y="842657"/>
                  </a:lnTo>
                  <a:lnTo>
                    <a:pt x="13767029" y="848906"/>
                  </a:lnTo>
                  <a:lnTo>
                    <a:pt x="13765479" y="856551"/>
                  </a:lnTo>
                  <a:lnTo>
                    <a:pt x="13767029" y="864184"/>
                  </a:lnTo>
                  <a:lnTo>
                    <a:pt x="13771232" y="870432"/>
                  </a:lnTo>
                  <a:lnTo>
                    <a:pt x="13777481" y="874649"/>
                  </a:lnTo>
                  <a:lnTo>
                    <a:pt x="13785126" y="876185"/>
                  </a:lnTo>
                  <a:lnTo>
                    <a:pt x="13792784" y="874649"/>
                  </a:lnTo>
                  <a:lnTo>
                    <a:pt x="13799033" y="870432"/>
                  </a:lnTo>
                  <a:lnTo>
                    <a:pt x="13803236" y="864184"/>
                  </a:lnTo>
                  <a:lnTo>
                    <a:pt x="13804786" y="856551"/>
                  </a:lnTo>
                  <a:close/>
                </a:path>
                <a:path w="14841219" h="10718800" extrusionOk="0">
                  <a:moveTo>
                    <a:pt x="13804786" y="756450"/>
                  </a:moveTo>
                  <a:lnTo>
                    <a:pt x="13803236" y="748804"/>
                  </a:lnTo>
                  <a:lnTo>
                    <a:pt x="13799033" y="742556"/>
                  </a:lnTo>
                  <a:lnTo>
                    <a:pt x="13792784" y="738339"/>
                  </a:lnTo>
                  <a:lnTo>
                    <a:pt x="13785126" y="736803"/>
                  </a:lnTo>
                  <a:lnTo>
                    <a:pt x="13777481" y="738339"/>
                  </a:lnTo>
                  <a:lnTo>
                    <a:pt x="13771232" y="742556"/>
                  </a:lnTo>
                  <a:lnTo>
                    <a:pt x="13767029" y="748804"/>
                  </a:lnTo>
                  <a:lnTo>
                    <a:pt x="13765479" y="756450"/>
                  </a:lnTo>
                  <a:lnTo>
                    <a:pt x="13767029" y="764095"/>
                  </a:lnTo>
                  <a:lnTo>
                    <a:pt x="13771232" y="770331"/>
                  </a:lnTo>
                  <a:lnTo>
                    <a:pt x="13777481" y="774547"/>
                  </a:lnTo>
                  <a:lnTo>
                    <a:pt x="13785126" y="776084"/>
                  </a:lnTo>
                  <a:lnTo>
                    <a:pt x="13792784" y="774547"/>
                  </a:lnTo>
                  <a:lnTo>
                    <a:pt x="13799033" y="770331"/>
                  </a:lnTo>
                  <a:lnTo>
                    <a:pt x="13803236" y="764095"/>
                  </a:lnTo>
                  <a:lnTo>
                    <a:pt x="13804786" y="756450"/>
                  </a:lnTo>
                  <a:close/>
                </a:path>
                <a:path w="14841219" h="10718800" extrusionOk="0">
                  <a:moveTo>
                    <a:pt x="13804786" y="656348"/>
                  </a:moveTo>
                  <a:lnTo>
                    <a:pt x="13803236" y="648703"/>
                  </a:lnTo>
                  <a:lnTo>
                    <a:pt x="13799033" y="642454"/>
                  </a:lnTo>
                  <a:lnTo>
                    <a:pt x="13792784" y="638238"/>
                  </a:lnTo>
                  <a:lnTo>
                    <a:pt x="13785126" y="636701"/>
                  </a:lnTo>
                  <a:lnTo>
                    <a:pt x="13777481" y="638238"/>
                  </a:lnTo>
                  <a:lnTo>
                    <a:pt x="13771232" y="642454"/>
                  </a:lnTo>
                  <a:lnTo>
                    <a:pt x="13767029" y="648703"/>
                  </a:lnTo>
                  <a:lnTo>
                    <a:pt x="13765479" y="656348"/>
                  </a:lnTo>
                  <a:lnTo>
                    <a:pt x="13767029" y="663994"/>
                  </a:lnTo>
                  <a:lnTo>
                    <a:pt x="13771232" y="670242"/>
                  </a:lnTo>
                  <a:lnTo>
                    <a:pt x="13777481" y="674446"/>
                  </a:lnTo>
                  <a:lnTo>
                    <a:pt x="13785126" y="675995"/>
                  </a:lnTo>
                  <a:lnTo>
                    <a:pt x="13792784" y="674446"/>
                  </a:lnTo>
                  <a:lnTo>
                    <a:pt x="13799033" y="670242"/>
                  </a:lnTo>
                  <a:lnTo>
                    <a:pt x="13803236" y="663994"/>
                  </a:lnTo>
                  <a:lnTo>
                    <a:pt x="13804786" y="656348"/>
                  </a:lnTo>
                  <a:close/>
                </a:path>
                <a:path w="14841219" h="10718800" extrusionOk="0">
                  <a:moveTo>
                    <a:pt x="13804786" y="556260"/>
                  </a:moveTo>
                  <a:lnTo>
                    <a:pt x="13803236" y="548614"/>
                  </a:lnTo>
                  <a:lnTo>
                    <a:pt x="13799033" y="542366"/>
                  </a:lnTo>
                  <a:lnTo>
                    <a:pt x="13792784" y="538149"/>
                  </a:lnTo>
                  <a:lnTo>
                    <a:pt x="13785126" y="536600"/>
                  </a:lnTo>
                  <a:lnTo>
                    <a:pt x="13777481" y="538149"/>
                  </a:lnTo>
                  <a:lnTo>
                    <a:pt x="13771232" y="542366"/>
                  </a:lnTo>
                  <a:lnTo>
                    <a:pt x="13767029" y="548614"/>
                  </a:lnTo>
                  <a:lnTo>
                    <a:pt x="13765479" y="556260"/>
                  </a:lnTo>
                  <a:lnTo>
                    <a:pt x="13767029" y="563905"/>
                  </a:lnTo>
                  <a:lnTo>
                    <a:pt x="13771232" y="570141"/>
                  </a:lnTo>
                  <a:lnTo>
                    <a:pt x="13777481" y="574357"/>
                  </a:lnTo>
                  <a:lnTo>
                    <a:pt x="13785126" y="575906"/>
                  </a:lnTo>
                  <a:lnTo>
                    <a:pt x="13792784" y="574357"/>
                  </a:lnTo>
                  <a:lnTo>
                    <a:pt x="13799033" y="570141"/>
                  </a:lnTo>
                  <a:lnTo>
                    <a:pt x="13803236" y="563905"/>
                  </a:lnTo>
                  <a:lnTo>
                    <a:pt x="13804786" y="556260"/>
                  </a:lnTo>
                  <a:close/>
                </a:path>
                <a:path w="14841219" h="10718800" extrusionOk="0">
                  <a:moveTo>
                    <a:pt x="13804786" y="456158"/>
                  </a:moveTo>
                  <a:lnTo>
                    <a:pt x="13803236" y="448513"/>
                  </a:lnTo>
                  <a:lnTo>
                    <a:pt x="13799033" y="442264"/>
                  </a:lnTo>
                  <a:lnTo>
                    <a:pt x="13792784" y="438048"/>
                  </a:lnTo>
                  <a:lnTo>
                    <a:pt x="13785126" y="436511"/>
                  </a:lnTo>
                  <a:lnTo>
                    <a:pt x="13777481" y="438048"/>
                  </a:lnTo>
                  <a:lnTo>
                    <a:pt x="13771232" y="442264"/>
                  </a:lnTo>
                  <a:lnTo>
                    <a:pt x="13767029" y="448513"/>
                  </a:lnTo>
                  <a:lnTo>
                    <a:pt x="13765479" y="456158"/>
                  </a:lnTo>
                  <a:lnTo>
                    <a:pt x="13767029" y="463816"/>
                  </a:lnTo>
                  <a:lnTo>
                    <a:pt x="13771232" y="470052"/>
                  </a:lnTo>
                  <a:lnTo>
                    <a:pt x="13777481" y="474256"/>
                  </a:lnTo>
                  <a:lnTo>
                    <a:pt x="13785126" y="475805"/>
                  </a:lnTo>
                  <a:lnTo>
                    <a:pt x="13792784" y="474256"/>
                  </a:lnTo>
                  <a:lnTo>
                    <a:pt x="13799033" y="470052"/>
                  </a:lnTo>
                  <a:lnTo>
                    <a:pt x="13803236" y="463816"/>
                  </a:lnTo>
                  <a:lnTo>
                    <a:pt x="13804786" y="456158"/>
                  </a:lnTo>
                  <a:close/>
                </a:path>
                <a:path w="14841219" h="10718800" extrusionOk="0">
                  <a:moveTo>
                    <a:pt x="13804786" y="356057"/>
                  </a:moveTo>
                  <a:lnTo>
                    <a:pt x="13803236" y="348411"/>
                  </a:lnTo>
                  <a:lnTo>
                    <a:pt x="13799033" y="342176"/>
                  </a:lnTo>
                  <a:lnTo>
                    <a:pt x="13792784" y="337959"/>
                  </a:lnTo>
                  <a:lnTo>
                    <a:pt x="13785126" y="336423"/>
                  </a:lnTo>
                  <a:lnTo>
                    <a:pt x="13777481" y="337959"/>
                  </a:lnTo>
                  <a:lnTo>
                    <a:pt x="13771232" y="342176"/>
                  </a:lnTo>
                  <a:lnTo>
                    <a:pt x="13767029" y="348411"/>
                  </a:lnTo>
                  <a:lnTo>
                    <a:pt x="13765479" y="356057"/>
                  </a:lnTo>
                  <a:lnTo>
                    <a:pt x="13767029" y="363702"/>
                  </a:lnTo>
                  <a:lnTo>
                    <a:pt x="13771232" y="369951"/>
                  </a:lnTo>
                  <a:lnTo>
                    <a:pt x="13777481" y="374167"/>
                  </a:lnTo>
                  <a:lnTo>
                    <a:pt x="13785126" y="375716"/>
                  </a:lnTo>
                  <a:lnTo>
                    <a:pt x="13792784" y="374167"/>
                  </a:lnTo>
                  <a:lnTo>
                    <a:pt x="13799033" y="369951"/>
                  </a:lnTo>
                  <a:lnTo>
                    <a:pt x="13803236" y="363702"/>
                  </a:lnTo>
                  <a:lnTo>
                    <a:pt x="13804786" y="356057"/>
                  </a:lnTo>
                  <a:close/>
                </a:path>
                <a:path w="14841219" h="10718800" extrusionOk="0">
                  <a:moveTo>
                    <a:pt x="13804786" y="255968"/>
                  </a:moveTo>
                  <a:lnTo>
                    <a:pt x="13803236" y="248323"/>
                  </a:lnTo>
                  <a:lnTo>
                    <a:pt x="13799020" y="242074"/>
                  </a:lnTo>
                  <a:lnTo>
                    <a:pt x="13792772" y="237858"/>
                  </a:lnTo>
                  <a:lnTo>
                    <a:pt x="13785126" y="236321"/>
                  </a:lnTo>
                  <a:lnTo>
                    <a:pt x="13777481" y="237858"/>
                  </a:lnTo>
                  <a:lnTo>
                    <a:pt x="13771232" y="242074"/>
                  </a:lnTo>
                  <a:lnTo>
                    <a:pt x="13767029" y="248323"/>
                  </a:lnTo>
                  <a:lnTo>
                    <a:pt x="13765479" y="255968"/>
                  </a:lnTo>
                  <a:lnTo>
                    <a:pt x="13767029" y="263613"/>
                  </a:lnTo>
                  <a:lnTo>
                    <a:pt x="13771232" y="269862"/>
                  </a:lnTo>
                  <a:lnTo>
                    <a:pt x="13777481" y="274066"/>
                  </a:lnTo>
                  <a:lnTo>
                    <a:pt x="13785126" y="275615"/>
                  </a:lnTo>
                  <a:lnTo>
                    <a:pt x="13792772" y="274066"/>
                  </a:lnTo>
                  <a:lnTo>
                    <a:pt x="13799020" y="269862"/>
                  </a:lnTo>
                  <a:lnTo>
                    <a:pt x="13803236" y="263613"/>
                  </a:lnTo>
                  <a:lnTo>
                    <a:pt x="13804786" y="255968"/>
                  </a:lnTo>
                  <a:close/>
                </a:path>
                <a:path w="14841219" h="10718800" extrusionOk="0">
                  <a:moveTo>
                    <a:pt x="13804786" y="155854"/>
                  </a:moveTo>
                  <a:lnTo>
                    <a:pt x="13803236" y="148221"/>
                  </a:lnTo>
                  <a:lnTo>
                    <a:pt x="13799020" y="141973"/>
                  </a:lnTo>
                  <a:lnTo>
                    <a:pt x="13792772" y="137769"/>
                  </a:lnTo>
                  <a:lnTo>
                    <a:pt x="13785126" y="136220"/>
                  </a:lnTo>
                  <a:lnTo>
                    <a:pt x="13777481" y="137769"/>
                  </a:lnTo>
                  <a:lnTo>
                    <a:pt x="13771232" y="141973"/>
                  </a:lnTo>
                  <a:lnTo>
                    <a:pt x="13767029" y="148221"/>
                  </a:lnTo>
                  <a:lnTo>
                    <a:pt x="13765479" y="155854"/>
                  </a:lnTo>
                  <a:lnTo>
                    <a:pt x="13767029" y="163512"/>
                  </a:lnTo>
                  <a:lnTo>
                    <a:pt x="13771232" y="169760"/>
                  </a:lnTo>
                  <a:lnTo>
                    <a:pt x="13777481" y="173964"/>
                  </a:lnTo>
                  <a:lnTo>
                    <a:pt x="13785126" y="175514"/>
                  </a:lnTo>
                  <a:lnTo>
                    <a:pt x="13792772" y="173964"/>
                  </a:lnTo>
                  <a:lnTo>
                    <a:pt x="13799020" y="169760"/>
                  </a:lnTo>
                  <a:lnTo>
                    <a:pt x="13803236" y="163512"/>
                  </a:lnTo>
                  <a:lnTo>
                    <a:pt x="13804786" y="155854"/>
                  </a:lnTo>
                  <a:close/>
                </a:path>
                <a:path w="14841219" h="10718800" extrusionOk="0">
                  <a:moveTo>
                    <a:pt x="13804786" y="55765"/>
                  </a:moveTo>
                  <a:lnTo>
                    <a:pt x="13803236" y="48120"/>
                  </a:lnTo>
                  <a:lnTo>
                    <a:pt x="13799033" y="41884"/>
                  </a:lnTo>
                  <a:lnTo>
                    <a:pt x="13792784" y="37668"/>
                  </a:lnTo>
                  <a:lnTo>
                    <a:pt x="13785126" y="36118"/>
                  </a:lnTo>
                  <a:lnTo>
                    <a:pt x="13777481" y="37668"/>
                  </a:lnTo>
                  <a:lnTo>
                    <a:pt x="13771232" y="41884"/>
                  </a:lnTo>
                  <a:lnTo>
                    <a:pt x="13767029" y="48120"/>
                  </a:lnTo>
                  <a:lnTo>
                    <a:pt x="13765479" y="55765"/>
                  </a:lnTo>
                  <a:lnTo>
                    <a:pt x="13767029" y="63423"/>
                  </a:lnTo>
                  <a:lnTo>
                    <a:pt x="13771232" y="69659"/>
                  </a:lnTo>
                  <a:lnTo>
                    <a:pt x="13777481" y="73863"/>
                  </a:lnTo>
                  <a:lnTo>
                    <a:pt x="13785126" y="75412"/>
                  </a:lnTo>
                  <a:lnTo>
                    <a:pt x="13792784" y="73863"/>
                  </a:lnTo>
                  <a:lnTo>
                    <a:pt x="13799033" y="69659"/>
                  </a:lnTo>
                  <a:lnTo>
                    <a:pt x="13803236" y="63423"/>
                  </a:lnTo>
                  <a:lnTo>
                    <a:pt x="13804786" y="55765"/>
                  </a:lnTo>
                  <a:close/>
                </a:path>
                <a:path w="14841219" h="10718800" extrusionOk="0">
                  <a:moveTo>
                    <a:pt x="13878763" y="2503474"/>
                  </a:moveTo>
                  <a:lnTo>
                    <a:pt x="13877227" y="2495829"/>
                  </a:lnTo>
                  <a:lnTo>
                    <a:pt x="13873010" y="2489581"/>
                  </a:lnTo>
                  <a:lnTo>
                    <a:pt x="13866775" y="2485377"/>
                  </a:lnTo>
                  <a:lnTo>
                    <a:pt x="13859129" y="2483828"/>
                  </a:lnTo>
                  <a:lnTo>
                    <a:pt x="13851471" y="2485377"/>
                  </a:lnTo>
                  <a:lnTo>
                    <a:pt x="13845223" y="2489581"/>
                  </a:lnTo>
                  <a:lnTo>
                    <a:pt x="13841019" y="2495829"/>
                  </a:lnTo>
                  <a:lnTo>
                    <a:pt x="13839470" y="2503474"/>
                  </a:lnTo>
                  <a:lnTo>
                    <a:pt x="13841019" y="2511120"/>
                  </a:lnTo>
                  <a:lnTo>
                    <a:pt x="13845223" y="2517368"/>
                  </a:lnTo>
                  <a:lnTo>
                    <a:pt x="13851471" y="2521585"/>
                  </a:lnTo>
                  <a:lnTo>
                    <a:pt x="13859129" y="2523121"/>
                  </a:lnTo>
                  <a:lnTo>
                    <a:pt x="13866775" y="2521585"/>
                  </a:lnTo>
                  <a:lnTo>
                    <a:pt x="13873010" y="2517368"/>
                  </a:lnTo>
                  <a:lnTo>
                    <a:pt x="13877227" y="2511120"/>
                  </a:lnTo>
                  <a:lnTo>
                    <a:pt x="13878763" y="2503474"/>
                  </a:lnTo>
                  <a:close/>
                </a:path>
                <a:path w="14841219" h="10718800" extrusionOk="0">
                  <a:moveTo>
                    <a:pt x="13878763" y="2403386"/>
                  </a:moveTo>
                  <a:lnTo>
                    <a:pt x="13877227" y="2395728"/>
                  </a:lnTo>
                  <a:lnTo>
                    <a:pt x="13873010" y="2389492"/>
                  </a:lnTo>
                  <a:lnTo>
                    <a:pt x="13866775" y="2385276"/>
                  </a:lnTo>
                  <a:lnTo>
                    <a:pt x="13859129" y="2383726"/>
                  </a:lnTo>
                  <a:lnTo>
                    <a:pt x="13851471" y="2385276"/>
                  </a:lnTo>
                  <a:lnTo>
                    <a:pt x="13845223" y="2389492"/>
                  </a:lnTo>
                  <a:lnTo>
                    <a:pt x="13841019" y="2395728"/>
                  </a:lnTo>
                  <a:lnTo>
                    <a:pt x="13839470" y="2403386"/>
                  </a:lnTo>
                  <a:lnTo>
                    <a:pt x="13841019" y="2411031"/>
                  </a:lnTo>
                  <a:lnTo>
                    <a:pt x="13845223" y="2417267"/>
                  </a:lnTo>
                  <a:lnTo>
                    <a:pt x="13851471" y="2421483"/>
                  </a:lnTo>
                  <a:lnTo>
                    <a:pt x="13859129" y="2423020"/>
                  </a:lnTo>
                  <a:lnTo>
                    <a:pt x="13866775" y="2421483"/>
                  </a:lnTo>
                  <a:lnTo>
                    <a:pt x="13873010" y="2417267"/>
                  </a:lnTo>
                  <a:lnTo>
                    <a:pt x="13877227" y="2411031"/>
                  </a:lnTo>
                  <a:lnTo>
                    <a:pt x="13878763" y="2403386"/>
                  </a:lnTo>
                  <a:close/>
                </a:path>
                <a:path w="14841219" h="10718800" extrusionOk="0">
                  <a:moveTo>
                    <a:pt x="13878763" y="2303284"/>
                  </a:moveTo>
                  <a:lnTo>
                    <a:pt x="13877227" y="2295639"/>
                  </a:lnTo>
                  <a:lnTo>
                    <a:pt x="13873010" y="2289391"/>
                  </a:lnTo>
                  <a:lnTo>
                    <a:pt x="13866775" y="2285174"/>
                  </a:lnTo>
                  <a:lnTo>
                    <a:pt x="13859129" y="2283637"/>
                  </a:lnTo>
                  <a:lnTo>
                    <a:pt x="13851471" y="2285174"/>
                  </a:lnTo>
                  <a:lnTo>
                    <a:pt x="13845223" y="2289391"/>
                  </a:lnTo>
                  <a:lnTo>
                    <a:pt x="13841019" y="2295639"/>
                  </a:lnTo>
                  <a:lnTo>
                    <a:pt x="13839470" y="2303284"/>
                  </a:lnTo>
                  <a:lnTo>
                    <a:pt x="13841019" y="2310930"/>
                  </a:lnTo>
                  <a:lnTo>
                    <a:pt x="13845223" y="2317178"/>
                  </a:lnTo>
                  <a:lnTo>
                    <a:pt x="13851471" y="2321382"/>
                  </a:lnTo>
                  <a:lnTo>
                    <a:pt x="13859129" y="2322931"/>
                  </a:lnTo>
                  <a:lnTo>
                    <a:pt x="13866775" y="2321382"/>
                  </a:lnTo>
                  <a:lnTo>
                    <a:pt x="13873010" y="2317178"/>
                  </a:lnTo>
                  <a:lnTo>
                    <a:pt x="13877227" y="2310930"/>
                  </a:lnTo>
                  <a:lnTo>
                    <a:pt x="13878763" y="2303284"/>
                  </a:lnTo>
                  <a:close/>
                </a:path>
                <a:path w="14841219" h="10718800" extrusionOk="0">
                  <a:moveTo>
                    <a:pt x="13878763" y="2203183"/>
                  </a:moveTo>
                  <a:lnTo>
                    <a:pt x="13877227" y="2195538"/>
                  </a:lnTo>
                  <a:lnTo>
                    <a:pt x="13873010" y="2189289"/>
                  </a:lnTo>
                  <a:lnTo>
                    <a:pt x="13866775" y="2185085"/>
                  </a:lnTo>
                  <a:lnTo>
                    <a:pt x="13859129" y="2183536"/>
                  </a:lnTo>
                  <a:lnTo>
                    <a:pt x="13851471" y="2185085"/>
                  </a:lnTo>
                  <a:lnTo>
                    <a:pt x="13845223" y="2189289"/>
                  </a:lnTo>
                  <a:lnTo>
                    <a:pt x="13841019" y="2195538"/>
                  </a:lnTo>
                  <a:lnTo>
                    <a:pt x="13839470" y="2203183"/>
                  </a:lnTo>
                  <a:lnTo>
                    <a:pt x="13841019" y="2210828"/>
                  </a:lnTo>
                  <a:lnTo>
                    <a:pt x="13845223" y="2217077"/>
                  </a:lnTo>
                  <a:lnTo>
                    <a:pt x="13851471" y="2221293"/>
                  </a:lnTo>
                  <a:lnTo>
                    <a:pt x="13859129" y="2222830"/>
                  </a:lnTo>
                  <a:lnTo>
                    <a:pt x="13866775" y="2221293"/>
                  </a:lnTo>
                  <a:lnTo>
                    <a:pt x="13873010" y="2217077"/>
                  </a:lnTo>
                  <a:lnTo>
                    <a:pt x="13877227" y="2210828"/>
                  </a:lnTo>
                  <a:lnTo>
                    <a:pt x="13878763" y="2203183"/>
                  </a:lnTo>
                  <a:close/>
                </a:path>
                <a:path w="14841219" h="10718800" extrusionOk="0">
                  <a:moveTo>
                    <a:pt x="13878763" y="2103081"/>
                  </a:moveTo>
                  <a:lnTo>
                    <a:pt x="13877227" y="2095436"/>
                  </a:lnTo>
                  <a:lnTo>
                    <a:pt x="13873010" y="2089200"/>
                  </a:lnTo>
                  <a:lnTo>
                    <a:pt x="13866775" y="2084984"/>
                  </a:lnTo>
                  <a:lnTo>
                    <a:pt x="13859129" y="2083435"/>
                  </a:lnTo>
                  <a:lnTo>
                    <a:pt x="13851471" y="2084984"/>
                  </a:lnTo>
                  <a:lnTo>
                    <a:pt x="13845223" y="2089200"/>
                  </a:lnTo>
                  <a:lnTo>
                    <a:pt x="13841019" y="2095436"/>
                  </a:lnTo>
                  <a:lnTo>
                    <a:pt x="13839470" y="2103081"/>
                  </a:lnTo>
                  <a:lnTo>
                    <a:pt x="13841019" y="2110727"/>
                  </a:lnTo>
                  <a:lnTo>
                    <a:pt x="13845223" y="2116975"/>
                  </a:lnTo>
                  <a:lnTo>
                    <a:pt x="13851471" y="2121192"/>
                  </a:lnTo>
                  <a:lnTo>
                    <a:pt x="13859129" y="2122728"/>
                  </a:lnTo>
                  <a:lnTo>
                    <a:pt x="13866775" y="2121192"/>
                  </a:lnTo>
                  <a:lnTo>
                    <a:pt x="13873010" y="2116975"/>
                  </a:lnTo>
                  <a:lnTo>
                    <a:pt x="13877227" y="2110727"/>
                  </a:lnTo>
                  <a:lnTo>
                    <a:pt x="13878763" y="2103081"/>
                  </a:lnTo>
                  <a:close/>
                </a:path>
                <a:path w="14841219" h="10718800" extrusionOk="0">
                  <a:moveTo>
                    <a:pt x="13878763" y="2002993"/>
                  </a:moveTo>
                  <a:lnTo>
                    <a:pt x="13877227" y="1995347"/>
                  </a:lnTo>
                  <a:lnTo>
                    <a:pt x="13873010" y="1989099"/>
                  </a:lnTo>
                  <a:lnTo>
                    <a:pt x="13866775" y="1984895"/>
                  </a:lnTo>
                  <a:lnTo>
                    <a:pt x="13859129" y="1983359"/>
                  </a:lnTo>
                  <a:lnTo>
                    <a:pt x="13851471" y="1984895"/>
                  </a:lnTo>
                  <a:lnTo>
                    <a:pt x="13845223" y="1989099"/>
                  </a:lnTo>
                  <a:lnTo>
                    <a:pt x="13841019" y="1995347"/>
                  </a:lnTo>
                  <a:lnTo>
                    <a:pt x="13839470" y="2002993"/>
                  </a:lnTo>
                  <a:lnTo>
                    <a:pt x="13841019" y="2010638"/>
                  </a:lnTo>
                  <a:lnTo>
                    <a:pt x="13845223" y="2016887"/>
                  </a:lnTo>
                  <a:lnTo>
                    <a:pt x="13851471" y="2021103"/>
                  </a:lnTo>
                  <a:lnTo>
                    <a:pt x="13859129" y="2022652"/>
                  </a:lnTo>
                  <a:lnTo>
                    <a:pt x="13866775" y="2021103"/>
                  </a:lnTo>
                  <a:lnTo>
                    <a:pt x="13873010" y="2016887"/>
                  </a:lnTo>
                  <a:lnTo>
                    <a:pt x="13877227" y="2010638"/>
                  </a:lnTo>
                  <a:lnTo>
                    <a:pt x="13878763" y="2002993"/>
                  </a:lnTo>
                  <a:close/>
                </a:path>
                <a:path w="14841219" h="10718800" extrusionOk="0">
                  <a:moveTo>
                    <a:pt x="13878763" y="1902904"/>
                  </a:moveTo>
                  <a:lnTo>
                    <a:pt x="13877227" y="1895246"/>
                  </a:lnTo>
                  <a:lnTo>
                    <a:pt x="13873010" y="1889010"/>
                  </a:lnTo>
                  <a:lnTo>
                    <a:pt x="13866775" y="1884794"/>
                  </a:lnTo>
                  <a:lnTo>
                    <a:pt x="13859129" y="1883257"/>
                  </a:lnTo>
                  <a:lnTo>
                    <a:pt x="13851471" y="1884794"/>
                  </a:lnTo>
                  <a:lnTo>
                    <a:pt x="13845223" y="1889010"/>
                  </a:lnTo>
                  <a:lnTo>
                    <a:pt x="13841019" y="1895246"/>
                  </a:lnTo>
                  <a:lnTo>
                    <a:pt x="13839470" y="1902904"/>
                  </a:lnTo>
                  <a:lnTo>
                    <a:pt x="13841019" y="1910549"/>
                  </a:lnTo>
                  <a:lnTo>
                    <a:pt x="13845223" y="1916785"/>
                  </a:lnTo>
                  <a:lnTo>
                    <a:pt x="13851471" y="1921002"/>
                  </a:lnTo>
                  <a:lnTo>
                    <a:pt x="13859129" y="1922538"/>
                  </a:lnTo>
                  <a:lnTo>
                    <a:pt x="13866775" y="1921002"/>
                  </a:lnTo>
                  <a:lnTo>
                    <a:pt x="13873010" y="1916785"/>
                  </a:lnTo>
                  <a:lnTo>
                    <a:pt x="13877227" y="1910549"/>
                  </a:lnTo>
                  <a:lnTo>
                    <a:pt x="13878763" y="1902904"/>
                  </a:lnTo>
                  <a:close/>
                </a:path>
                <a:path w="14841219" h="10718800" extrusionOk="0">
                  <a:moveTo>
                    <a:pt x="13878763" y="1802803"/>
                  </a:moveTo>
                  <a:lnTo>
                    <a:pt x="13877227" y="1795145"/>
                  </a:lnTo>
                  <a:lnTo>
                    <a:pt x="13873010" y="1788909"/>
                  </a:lnTo>
                  <a:lnTo>
                    <a:pt x="13866762" y="1784692"/>
                  </a:lnTo>
                  <a:lnTo>
                    <a:pt x="13859129" y="1783156"/>
                  </a:lnTo>
                  <a:lnTo>
                    <a:pt x="13851471" y="1784692"/>
                  </a:lnTo>
                  <a:lnTo>
                    <a:pt x="13845223" y="1788909"/>
                  </a:lnTo>
                  <a:lnTo>
                    <a:pt x="13841019" y="1795145"/>
                  </a:lnTo>
                  <a:lnTo>
                    <a:pt x="13839470" y="1802803"/>
                  </a:lnTo>
                  <a:lnTo>
                    <a:pt x="13841019" y="1810448"/>
                  </a:lnTo>
                  <a:lnTo>
                    <a:pt x="13845223" y="1816696"/>
                  </a:lnTo>
                  <a:lnTo>
                    <a:pt x="13851471" y="1820900"/>
                  </a:lnTo>
                  <a:lnTo>
                    <a:pt x="13859129" y="1822450"/>
                  </a:lnTo>
                  <a:lnTo>
                    <a:pt x="13866762" y="1820900"/>
                  </a:lnTo>
                  <a:lnTo>
                    <a:pt x="13873010" y="1816696"/>
                  </a:lnTo>
                  <a:lnTo>
                    <a:pt x="13877227" y="1810448"/>
                  </a:lnTo>
                  <a:lnTo>
                    <a:pt x="13878763" y="1802803"/>
                  </a:lnTo>
                  <a:close/>
                </a:path>
                <a:path w="14841219" h="10718800" extrusionOk="0">
                  <a:moveTo>
                    <a:pt x="13878763" y="1702701"/>
                  </a:moveTo>
                  <a:lnTo>
                    <a:pt x="13877227" y="1695056"/>
                  </a:lnTo>
                  <a:lnTo>
                    <a:pt x="13873010" y="1688807"/>
                  </a:lnTo>
                  <a:lnTo>
                    <a:pt x="13866762" y="1684591"/>
                  </a:lnTo>
                  <a:lnTo>
                    <a:pt x="13859129" y="1683054"/>
                  </a:lnTo>
                  <a:lnTo>
                    <a:pt x="13851471" y="1684591"/>
                  </a:lnTo>
                  <a:lnTo>
                    <a:pt x="13845223" y="1688807"/>
                  </a:lnTo>
                  <a:lnTo>
                    <a:pt x="13841019" y="1695056"/>
                  </a:lnTo>
                  <a:lnTo>
                    <a:pt x="13839470" y="1702701"/>
                  </a:lnTo>
                  <a:lnTo>
                    <a:pt x="13841019" y="1710347"/>
                  </a:lnTo>
                  <a:lnTo>
                    <a:pt x="13845223" y="1716595"/>
                  </a:lnTo>
                  <a:lnTo>
                    <a:pt x="13851471" y="1720811"/>
                  </a:lnTo>
                  <a:lnTo>
                    <a:pt x="13859129" y="1722348"/>
                  </a:lnTo>
                  <a:lnTo>
                    <a:pt x="13866762" y="1720811"/>
                  </a:lnTo>
                  <a:lnTo>
                    <a:pt x="13873010" y="1716595"/>
                  </a:lnTo>
                  <a:lnTo>
                    <a:pt x="13877227" y="1710347"/>
                  </a:lnTo>
                  <a:lnTo>
                    <a:pt x="13878763" y="1702701"/>
                  </a:lnTo>
                  <a:close/>
                </a:path>
                <a:path w="14841219" h="10718800" extrusionOk="0">
                  <a:moveTo>
                    <a:pt x="13878763" y="1602613"/>
                  </a:moveTo>
                  <a:lnTo>
                    <a:pt x="13877227" y="1594967"/>
                  </a:lnTo>
                  <a:lnTo>
                    <a:pt x="13873010" y="1588719"/>
                  </a:lnTo>
                  <a:lnTo>
                    <a:pt x="13866775" y="1584502"/>
                  </a:lnTo>
                  <a:lnTo>
                    <a:pt x="13859129" y="1582953"/>
                  </a:lnTo>
                  <a:lnTo>
                    <a:pt x="13851471" y="1584502"/>
                  </a:lnTo>
                  <a:lnTo>
                    <a:pt x="13845223" y="1588719"/>
                  </a:lnTo>
                  <a:lnTo>
                    <a:pt x="13841019" y="1594967"/>
                  </a:lnTo>
                  <a:lnTo>
                    <a:pt x="13839470" y="1602613"/>
                  </a:lnTo>
                  <a:lnTo>
                    <a:pt x="13841019" y="1610258"/>
                  </a:lnTo>
                  <a:lnTo>
                    <a:pt x="13845223" y="1616506"/>
                  </a:lnTo>
                  <a:lnTo>
                    <a:pt x="13851471" y="1620710"/>
                  </a:lnTo>
                  <a:lnTo>
                    <a:pt x="13859129" y="1622259"/>
                  </a:lnTo>
                  <a:lnTo>
                    <a:pt x="13866775" y="1620710"/>
                  </a:lnTo>
                  <a:lnTo>
                    <a:pt x="13873010" y="1616506"/>
                  </a:lnTo>
                  <a:lnTo>
                    <a:pt x="13877227" y="1610258"/>
                  </a:lnTo>
                  <a:lnTo>
                    <a:pt x="13878763" y="1602613"/>
                  </a:lnTo>
                  <a:close/>
                </a:path>
                <a:path w="14841219" h="10718800" extrusionOk="0">
                  <a:moveTo>
                    <a:pt x="13878763" y="1502511"/>
                  </a:moveTo>
                  <a:lnTo>
                    <a:pt x="13877227" y="1494866"/>
                  </a:lnTo>
                  <a:lnTo>
                    <a:pt x="13873010" y="1488617"/>
                  </a:lnTo>
                  <a:lnTo>
                    <a:pt x="13866775" y="1484414"/>
                  </a:lnTo>
                  <a:lnTo>
                    <a:pt x="13859129" y="1482864"/>
                  </a:lnTo>
                  <a:lnTo>
                    <a:pt x="13851471" y="1484414"/>
                  </a:lnTo>
                  <a:lnTo>
                    <a:pt x="13845223" y="1488617"/>
                  </a:lnTo>
                  <a:lnTo>
                    <a:pt x="13841019" y="1494866"/>
                  </a:lnTo>
                  <a:lnTo>
                    <a:pt x="13839470" y="1502511"/>
                  </a:lnTo>
                  <a:lnTo>
                    <a:pt x="13841019" y="1510169"/>
                  </a:lnTo>
                  <a:lnTo>
                    <a:pt x="13845223" y="1516405"/>
                  </a:lnTo>
                  <a:lnTo>
                    <a:pt x="13851471" y="1520621"/>
                  </a:lnTo>
                  <a:lnTo>
                    <a:pt x="13859129" y="1522158"/>
                  </a:lnTo>
                  <a:lnTo>
                    <a:pt x="13866775" y="1520621"/>
                  </a:lnTo>
                  <a:lnTo>
                    <a:pt x="13873010" y="1516405"/>
                  </a:lnTo>
                  <a:lnTo>
                    <a:pt x="13877227" y="1510169"/>
                  </a:lnTo>
                  <a:lnTo>
                    <a:pt x="13878763" y="1502511"/>
                  </a:lnTo>
                  <a:close/>
                </a:path>
                <a:path w="14841219" h="10718800" extrusionOk="0">
                  <a:moveTo>
                    <a:pt x="13878763" y="1402422"/>
                  </a:moveTo>
                  <a:lnTo>
                    <a:pt x="13877227" y="1394777"/>
                  </a:lnTo>
                  <a:lnTo>
                    <a:pt x="13873010" y="1388529"/>
                  </a:lnTo>
                  <a:lnTo>
                    <a:pt x="13866775" y="1384312"/>
                  </a:lnTo>
                  <a:lnTo>
                    <a:pt x="13859129" y="1382763"/>
                  </a:lnTo>
                  <a:lnTo>
                    <a:pt x="13851471" y="1384312"/>
                  </a:lnTo>
                  <a:lnTo>
                    <a:pt x="13845223" y="1388529"/>
                  </a:lnTo>
                  <a:lnTo>
                    <a:pt x="13841019" y="1394777"/>
                  </a:lnTo>
                  <a:lnTo>
                    <a:pt x="13839470" y="1402422"/>
                  </a:lnTo>
                  <a:lnTo>
                    <a:pt x="13841019" y="1410068"/>
                  </a:lnTo>
                  <a:lnTo>
                    <a:pt x="13845223" y="1416304"/>
                  </a:lnTo>
                  <a:lnTo>
                    <a:pt x="13851471" y="1420520"/>
                  </a:lnTo>
                  <a:lnTo>
                    <a:pt x="13859129" y="1422069"/>
                  </a:lnTo>
                  <a:lnTo>
                    <a:pt x="13866775" y="1420520"/>
                  </a:lnTo>
                  <a:lnTo>
                    <a:pt x="13873010" y="1416304"/>
                  </a:lnTo>
                  <a:lnTo>
                    <a:pt x="13877227" y="1410068"/>
                  </a:lnTo>
                  <a:lnTo>
                    <a:pt x="13878763" y="1402422"/>
                  </a:lnTo>
                  <a:close/>
                </a:path>
                <a:path w="14841219" h="10718800" extrusionOk="0">
                  <a:moveTo>
                    <a:pt x="13878763" y="1302321"/>
                  </a:moveTo>
                  <a:lnTo>
                    <a:pt x="13877227" y="1294676"/>
                  </a:lnTo>
                  <a:lnTo>
                    <a:pt x="13873010" y="1288427"/>
                  </a:lnTo>
                  <a:lnTo>
                    <a:pt x="13866775" y="1284211"/>
                  </a:lnTo>
                  <a:lnTo>
                    <a:pt x="13859129" y="1282674"/>
                  </a:lnTo>
                  <a:lnTo>
                    <a:pt x="13851471" y="1284211"/>
                  </a:lnTo>
                  <a:lnTo>
                    <a:pt x="13845223" y="1288427"/>
                  </a:lnTo>
                  <a:lnTo>
                    <a:pt x="13841019" y="1294676"/>
                  </a:lnTo>
                  <a:lnTo>
                    <a:pt x="13839470" y="1302321"/>
                  </a:lnTo>
                  <a:lnTo>
                    <a:pt x="13841019" y="1309966"/>
                  </a:lnTo>
                  <a:lnTo>
                    <a:pt x="13845223" y="1316215"/>
                  </a:lnTo>
                  <a:lnTo>
                    <a:pt x="13851471" y="1320419"/>
                  </a:lnTo>
                  <a:lnTo>
                    <a:pt x="13859129" y="1321968"/>
                  </a:lnTo>
                  <a:lnTo>
                    <a:pt x="13866775" y="1320419"/>
                  </a:lnTo>
                  <a:lnTo>
                    <a:pt x="13873010" y="1316215"/>
                  </a:lnTo>
                  <a:lnTo>
                    <a:pt x="13877227" y="1309966"/>
                  </a:lnTo>
                  <a:lnTo>
                    <a:pt x="13878763" y="1302321"/>
                  </a:lnTo>
                  <a:close/>
                </a:path>
                <a:path w="14841219" h="10718800" extrusionOk="0">
                  <a:moveTo>
                    <a:pt x="13878763" y="1202220"/>
                  </a:moveTo>
                  <a:lnTo>
                    <a:pt x="13877227" y="1194574"/>
                  </a:lnTo>
                  <a:lnTo>
                    <a:pt x="13873010" y="1188326"/>
                  </a:lnTo>
                  <a:lnTo>
                    <a:pt x="13866775" y="1184122"/>
                  </a:lnTo>
                  <a:lnTo>
                    <a:pt x="13859129" y="1182573"/>
                  </a:lnTo>
                  <a:lnTo>
                    <a:pt x="13851471" y="1184122"/>
                  </a:lnTo>
                  <a:lnTo>
                    <a:pt x="13845223" y="1188326"/>
                  </a:lnTo>
                  <a:lnTo>
                    <a:pt x="13841019" y="1194574"/>
                  </a:lnTo>
                  <a:lnTo>
                    <a:pt x="13839470" y="1202220"/>
                  </a:lnTo>
                  <a:lnTo>
                    <a:pt x="13841019" y="1209865"/>
                  </a:lnTo>
                  <a:lnTo>
                    <a:pt x="13845223" y="1216113"/>
                  </a:lnTo>
                  <a:lnTo>
                    <a:pt x="13851471" y="1220317"/>
                  </a:lnTo>
                  <a:lnTo>
                    <a:pt x="13859129" y="1221867"/>
                  </a:lnTo>
                  <a:lnTo>
                    <a:pt x="13866775" y="1220317"/>
                  </a:lnTo>
                  <a:lnTo>
                    <a:pt x="13873010" y="1216113"/>
                  </a:lnTo>
                  <a:lnTo>
                    <a:pt x="13877227" y="1209865"/>
                  </a:lnTo>
                  <a:lnTo>
                    <a:pt x="13878763" y="1202220"/>
                  </a:lnTo>
                  <a:close/>
                </a:path>
                <a:path w="14841219" h="10718800" extrusionOk="0">
                  <a:moveTo>
                    <a:pt x="13878763" y="1102131"/>
                  </a:moveTo>
                  <a:lnTo>
                    <a:pt x="13877227" y="1094486"/>
                  </a:lnTo>
                  <a:lnTo>
                    <a:pt x="13873010" y="1088237"/>
                  </a:lnTo>
                  <a:lnTo>
                    <a:pt x="13866775" y="1084021"/>
                  </a:lnTo>
                  <a:lnTo>
                    <a:pt x="13859129" y="1082484"/>
                  </a:lnTo>
                  <a:lnTo>
                    <a:pt x="13851471" y="1084021"/>
                  </a:lnTo>
                  <a:lnTo>
                    <a:pt x="13845223" y="1088237"/>
                  </a:lnTo>
                  <a:lnTo>
                    <a:pt x="13841019" y="1094486"/>
                  </a:lnTo>
                  <a:lnTo>
                    <a:pt x="13839470" y="1102131"/>
                  </a:lnTo>
                  <a:lnTo>
                    <a:pt x="13841019" y="1109776"/>
                  </a:lnTo>
                  <a:lnTo>
                    <a:pt x="13845223" y="1116012"/>
                  </a:lnTo>
                  <a:lnTo>
                    <a:pt x="13851471" y="1120228"/>
                  </a:lnTo>
                  <a:lnTo>
                    <a:pt x="13859129" y="1121765"/>
                  </a:lnTo>
                  <a:lnTo>
                    <a:pt x="13866775" y="1120228"/>
                  </a:lnTo>
                  <a:lnTo>
                    <a:pt x="13873010" y="1116012"/>
                  </a:lnTo>
                  <a:lnTo>
                    <a:pt x="13877227" y="1109776"/>
                  </a:lnTo>
                  <a:lnTo>
                    <a:pt x="13878763" y="1102131"/>
                  </a:lnTo>
                  <a:close/>
                </a:path>
                <a:path w="14841219" h="10718800" extrusionOk="0">
                  <a:moveTo>
                    <a:pt x="13878763" y="1002030"/>
                  </a:moveTo>
                  <a:lnTo>
                    <a:pt x="13877227" y="994384"/>
                  </a:lnTo>
                  <a:lnTo>
                    <a:pt x="13873010" y="988136"/>
                  </a:lnTo>
                  <a:lnTo>
                    <a:pt x="13866775" y="983932"/>
                  </a:lnTo>
                  <a:lnTo>
                    <a:pt x="13859129" y="982395"/>
                  </a:lnTo>
                  <a:lnTo>
                    <a:pt x="13851471" y="983932"/>
                  </a:lnTo>
                  <a:lnTo>
                    <a:pt x="13845223" y="988136"/>
                  </a:lnTo>
                  <a:lnTo>
                    <a:pt x="13841019" y="994384"/>
                  </a:lnTo>
                  <a:lnTo>
                    <a:pt x="13839470" y="1002030"/>
                  </a:lnTo>
                  <a:lnTo>
                    <a:pt x="13841019" y="1009675"/>
                  </a:lnTo>
                  <a:lnTo>
                    <a:pt x="13845223" y="1015923"/>
                  </a:lnTo>
                  <a:lnTo>
                    <a:pt x="13851471" y="1020140"/>
                  </a:lnTo>
                  <a:lnTo>
                    <a:pt x="13859129" y="1021689"/>
                  </a:lnTo>
                  <a:lnTo>
                    <a:pt x="13866775" y="1020140"/>
                  </a:lnTo>
                  <a:lnTo>
                    <a:pt x="13873010" y="1015923"/>
                  </a:lnTo>
                  <a:lnTo>
                    <a:pt x="13877227" y="1009675"/>
                  </a:lnTo>
                  <a:lnTo>
                    <a:pt x="13878763" y="1002030"/>
                  </a:lnTo>
                  <a:close/>
                </a:path>
                <a:path w="14841219" h="10718800" extrusionOk="0">
                  <a:moveTo>
                    <a:pt x="13878763" y="901941"/>
                  </a:moveTo>
                  <a:lnTo>
                    <a:pt x="13877227" y="894295"/>
                  </a:lnTo>
                  <a:lnTo>
                    <a:pt x="13873010" y="888047"/>
                  </a:lnTo>
                  <a:lnTo>
                    <a:pt x="13866775" y="883843"/>
                  </a:lnTo>
                  <a:lnTo>
                    <a:pt x="13859129" y="882294"/>
                  </a:lnTo>
                  <a:lnTo>
                    <a:pt x="13851471" y="883843"/>
                  </a:lnTo>
                  <a:lnTo>
                    <a:pt x="13845223" y="888047"/>
                  </a:lnTo>
                  <a:lnTo>
                    <a:pt x="13841019" y="894295"/>
                  </a:lnTo>
                  <a:lnTo>
                    <a:pt x="13839470" y="901941"/>
                  </a:lnTo>
                  <a:lnTo>
                    <a:pt x="13841019" y="909586"/>
                  </a:lnTo>
                  <a:lnTo>
                    <a:pt x="13845223" y="915835"/>
                  </a:lnTo>
                  <a:lnTo>
                    <a:pt x="13851471" y="920051"/>
                  </a:lnTo>
                  <a:lnTo>
                    <a:pt x="13859129" y="921588"/>
                  </a:lnTo>
                  <a:lnTo>
                    <a:pt x="13866775" y="920051"/>
                  </a:lnTo>
                  <a:lnTo>
                    <a:pt x="13873010" y="915835"/>
                  </a:lnTo>
                  <a:lnTo>
                    <a:pt x="13877227" y="909586"/>
                  </a:lnTo>
                  <a:lnTo>
                    <a:pt x="13878763" y="901941"/>
                  </a:lnTo>
                  <a:close/>
                </a:path>
                <a:path w="14841219" h="10718800" extrusionOk="0">
                  <a:moveTo>
                    <a:pt x="13878763" y="801839"/>
                  </a:moveTo>
                  <a:lnTo>
                    <a:pt x="13877227" y="794194"/>
                  </a:lnTo>
                  <a:lnTo>
                    <a:pt x="13873010" y="787946"/>
                  </a:lnTo>
                  <a:lnTo>
                    <a:pt x="13866775" y="783742"/>
                  </a:lnTo>
                  <a:lnTo>
                    <a:pt x="13859129" y="782193"/>
                  </a:lnTo>
                  <a:lnTo>
                    <a:pt x="13851471" y="783742"/>
                  </a:lnTo>
                  <a:lnTo>
                    <a:pt x="13845223" y="787946"/>
                  </a:lnTo>
                  <a:lnTo>
                    <a:pt x="13841019" y="794194"/>
                  </a:lnTo>
                  <a:lnTo>
                    <a:pt x="13839470" y="801839"/>
                  </a:lnTo>
                  <a:lnTo>
                    <a:pt x="13841019" y="809485"/>
                  </a:lnTo>
                  <a:lnTo>
                    <a:pt x="13845223" y="815733"/>
                  </a:lnTo>
                  <a:lnTo>
                    <a:pt x="13851471" y="819950"/>
                  </a:lnTo>
                  <a:lnTo>
                    <a:pt x="13859129" y="821486"/>
                  </a:lnTo>
                  <a:lnTo>
                    <a:pt x="13866775" y="819950"/>
                  </a:lnTo>
                  <a:lnTo>
                    <a:pt x="13873010" y="815733"/>
                  </a:lnTo>
                  <a:lnTo>
                    <a:pt x="13877227" y="809485"/>
                  </a:lnTo>
                  <a:lnTo>
                    <a:pt x="13878763" y="801839"/>
                  </a:lnTo>
                  <a:close/>
                </a:path>
                <a:path w="14841219" h="10718800" extrusionOk="0">
                  <a:moveTo>
                    <a:pt x="13878763" y="701751"/>
                  </a:moveTo>
                  <a:lnTo>
                    <a:pt x="13877227" y="694105"/>
                  </a:lnTo>
                  <a:lnTo>
                    <a:pt x="13873010" y="687857"/>
                  </a:lnTo>
                  <a:lnTo>
                    <a:pt x="13866775" y="683653"/>
                  </a:lnTo>
                  <a:lnTo>
                    <a:pt x="13859129" y="682104"/>
                  </a:lnTo>
                  <a:lnTo>
                    <a:pt x="13851471" y="683653"/>
                  </a:lnTo>
                  <a:lnTo>
                    <a:pt x="13845223" y="687857"/>
                  </a:lnTo>
                  <a:lnTo>
                    <a:pt x="13841019" y="694105"/>
                  </a:lnTo>
                  <a:lnTo>
                    <a:pt x="13839470" y="701751"/>
                  </a:lnTo>
                  <a:lnTo>
                    <a:pt x="13841019" y="709396"/>
                  </a:lnTo>
                  <a:lnTo>
                    <a:pt x="13845223" y="715632"/>
                  </a:lnTo>
                  <a:lnTo>
                    <a:pt x="13851471" y="719836"/>
                  </a:lnTo>
                  <a:lnTo>
                    <a:pt x="13859129" y="721385"/>
                  </a:lnTo>
                  <a:lnTo>
                    <a:pt x="13866775" y="719836"/>
                  </a:lnTo>
                  <a:lnTo>
                    <a:pt x="13873010" y="715632"/>
                  </a:lnTo>
                  <a:lnTo>
                    <a:pt x="13877227" y="709396"/>
                  </a:lnTo>
                  <a:lnTo>
                    <a:pt x="13878763" y="701751"/>
                  </a:lnTo>
                  <a:close/>
                </a:path>
                <a:path w="14841219" h="10718800" extrusionOk="0">
                  <a:moveTo>
                    <a:pt x="13878763" y="601649"/>
                  </a:moveTo>
                  <a:lnTo>
                    <a:pt x="13877227" y="594004"/>
                  </a:lnTo>
                  <a:lnTo>
                    <a:pt x="13873010" y="587756"/>
                  </a:lnTo>
                  <a:lnTo>
                    <a:pt x="13866775" y="583552"/>
                  </a:lnTo>
                  <a:lnTo>
                    <a:pt x="13859129" y="582002"/>
                  </a:lnTo>
                  <a:lnTo>
                    <a:pt x="13851471" y="583552"/>
                  </a:lnTo>
                  <a:lnTo>
                    <a:pt x="13845223" y="587756"/>
                  </a:lnTo>
                  <a:lnTo>
                    <a:pt x="13841019" y="594004"/>
                  </a:lnTo>
                  <a:lnTo>
                    <a:pt x="13839470" y="601649"/>
                  </a:lnTo>
                  <a:lnTo>
                    <a:pt x="13841019" y="609295"/>
                  </a:lnTo>
                  <a:lnTo>
                    <a:pt x="13845223" y="615543"/>
                  </a:lnTo>
                  <a:lnTo>
                    <a:pt x="13851471" y="619747"/>
                  </a:lnTo>
                  <a:lnTo>
                    <a:pt x="13859129" y="621296"/>
                  </a:lnTo>
                  <a:lnTo>
                    <a:pt x="13866775" y="619747"/>
                  </a:lnTo>
                  <a:lnTo>
                    <a:pt x="13873010" y="615543"/>
                  </a:lnTo>
                  <a:lnTo>
                    <a:pt x="13877227" y="609295"/>
                  </a:lnTo>
                  <a:lnTo>
                    <a:pt x="13878763" y="601649"/>
                  </a:lnTo>
                  <a:close/>
                </a:path>
                <a:path w="14841219" h="10718800" extrusionOk="0">
                  <a:moveTo>
                    <a:pt x="13878763" y="501561"/>
                  </a:moveTo>
                  <a:lnTo>
                    <a:pt x="13877227" y="493903"/>
                  </a:lnTo>
                  <a:lnTo>
                    <a:pt x="13873010" y="487654"/>
                  </a:lnTo>
                  <a:lnTo>
                    <a:pt x="13866775" y="483450"/>
                  </a:lnTo>
                  <a:lnTo>
                    <a:pt x="13859129" y="481901"/>
                  </a:lnTo>
                  <a:lnTo>
                    <a:pt x="13851471" y="483450"/>
                  </a:lnTo>
                  <a:lnTo>
                    <a:pt x="13845223" y="487654"/>
                  </a:lnTo>
                  <a:lnTo>
                    <a:pt x="13841019" y="493903"/>
                  </a:lnTo>
                  <a:lnTo>
                    <a:pt x="13839470" y="501561"/>
                  </a:lnTo>
                  <a:lnTo>
                    <a:pt x="13841019" y="509206"/>
                  </a:lnTo>
                  <a:lnTo>
                    <a:pt x="13845223" y="515442"/>
                  </a:lnTo>
                  <a:lnTo>
                    <a:pt x="13851471" y="519658"/>
                  </a:lnTo>
                  <a:lnTo>
                    <a:pt x="13859129" y="521208"/>
                  </a:lnTo>
                  <a:lnTo>
                    <a:pt x="13866775" y="519658"/>
                  </a:lnTo>
                  <a:lnTo>
                    <a:pt x="13873010" y="515442"/>
                  </a:lnTo>
                  <a:lnTo>
                    <a:pt x="13877227" y="509206"/>
                  </a:lnTo>
                  <a:lnTo>
                    <a:pt x="13878763" y="501561"/>
                  </a:lnTo>
                  <a:close/>
                </a:path>
                <a:path w="14841219" h="10718800" extrusionOk="0">
                  <a:moveTo>
                    <a:pt x="13878763" y="401459"/>
                  </a:moveTo>
                  <a:lnTo>
                    <a:pt x="13877227" y="393814"/>
                  </a:lnTo>
                  <a:lnTo>
                    <a:pt x="13873010" y="387565"/>
                  </a:lnTo>
                  <a:lnTo>
                    <a:pt x="13866775" y="383362"/>
                  </a:lnTo>
                  <a:lnTo>
                    <a:pt x="13859129" y="381812"/>
                  </a:lnTo>
                  <a:lnTo>
                    <a:pt x="13851471" y="383362"/>
                  </a:lnTo>
                  <a:lnTo>
                    <a:pt x="13845223" y="387565"/>
                  </a:lnTo>
                  <a:lnTo>
                    <a:pt x="13841019" y="393814"/>
                  </a:lnTo>
                  <a:lnTo>
                    <a:pt x="13839470" y="401459"/>
                  </a:lnTo>
                  <a:lnTo>
                    <a:pt x="13841019" y="409105"/>
                  </a:lnTo>
                  <a:lnTo>
                    <a:pt x="13845223" y="415353"/>
                  </a:lnTo>
                  <a:lnTo>
                    <a:pt x="13851471" y="419557"/>
                  </a:lnTo>
                  <a:lnTo>
                    <a:pt x="13859129" y="421106"/>
                  </a:lnTo>
                  <a:lnTo>
                    <a:pt x="13866775" y="419557"/>
                  </a:lnTo>
                  <a:lnTo>
                    <a:pt x="13873010" y="415353"/>
                  </a:lnTo>
                  <a:lnTo>
                    <a:pt x="13877227" y="409105"/>
                  </a:lnTo>
                  <a:lnTo>
                    <a:pt x="13878763" y="401459"/>
                  </a:lnTo>
                  <a:close/>
                </a:path>
                <a:path w="14841219" h="10718800" extrusionOk="0">
                  <a:moveTo>
                    <a:pt x="13878763" y="301358"/>
                  </a:moveTo>
                  <a:lnTo>
                    <a:pt x="13877227" y="293712"/>
                  </a:lnTo>
                  <a:lnTo>
                    <a:pt x="13873010" y="287464"/>
                  </a:lnTo>
                  <a:lnTo>
                    <a:pt x="13866775" y="283260"/>
                  </a:lnTo>
                  <a:lnTo>
                    <a:pt x="13859129" y="281711"/>
                  </a:lnTo>
                  <a:lnTo>
                    <a:pt x="13851471" y="283260"/>
                  </a:lnTo>
                  <a:lnTo>
                    <a:pt x="13845223" y="287464"/>
                  </a:lnTo>
                  <a:lnTo>
                    <a:pt x="13841019" y="293712"/>
                  </a:lnTo>
                  <a:lnTo>
                    <a:pt x="13839470" y="301358"/>
                  </a:lnTo>
                  <a:lnTo>
                    <a:pt x="13841019" y="309003"/>
                  </a:lnTo>
                  <a:lnTo>
                    <a:pt x="13845223" y="315252"/>
                  </a:lnTo>
                  <a:lnTo>
                    <a:pt x="13851471" y="319468"/>
                  </a:lnTo>
                  <a:lnTo>
                    <a:pt x="13859129" y="321005"/>
                  </a:lnTo>
                  <a:lnTo>
                    <a:pt x="13866775" y="319468"/>
                  </a:lnTo>
                  <a:lnTo>
                    <a:pt x="13873010" y="315252"/>
                  </a:lnTo>
                  <a:lnTo>
                    <a:pt x="13877227" y="309003"/>
                  </a:lnTo>
                  <a:lnTo>
                    <a:pt x="13878763" y="301358"/>
                  </a:lnTo>
                  <a:close/>
                </a:path>
                <a:path w="14841219" h="10718800" extrusionOk="0">
                  <a:moveTo>
                    <a:pt x="13878763" y="201269"/>
                  </a:moveTo>
                  <a:lnTo>
                    <a:pt x="13877227" y="193611"/>
                  </a:lnTo>
                  <a:lnTo>
                    <a:pt x="13873010" y="187375"/>
                  </a:lnTo>
                  <a:lnTo>
                    <a:pt x="13866762" y="183159"/>
                  </a:lnTo>
                  <a:lnTo>
                    <a:pt x="13859129" y="181610"/>
                  </a:lnTo>
                  <a:lnTo>
                    <a:pt x="13851471" y="183159"/>
                  </a:lnTo>
                  <a:lnTo>
                    <a:pt x="13845223" y="187375"/>
                  </a:lnTo>
                  <a:lnTo>
                    <a:pt x="13841019" y="193611"/>
                  </a:lnTo>
                  <a:lnTo>
                    <a:pt x="13839470" y="201269"/>
                  </a:lnTo>
                  <a:lnTo>
                    <a:pt x="13841019" y="208915"/>
                  </a:lnTo>
                  <a:lnTo>
                    <a:pt x="13845223" y="215163"/>
                  </a:lnTo>
                  <a:lnTo>
                    <a:pt x="13851471" y="219367"/>
                  </a:lnTo>
                  <a:lnTo>
                    <a:pt x="13859129" y="220916"/>
                  </a:lnTo>
                  <a:lnTo>
                    <a:pt x="13866762" y="219367"/>
                  </a:lnTo>
                  <a:lnTo>
                    <a:pt x="13873010" y="215163"/>
                  </a:lnTo>
                  <a:lnTo>
                    <a:pt x="13877227" y="208915"/>
                  </a:lnTo>
                  <a:lnTo>
                    <a:pt x="13878763" y="201269"/>
                  </a:lnTo>
                  <a:close/>
                </a:path>
                <a:path w="14841219" h="10718800" extrusionOk="0">
                  <a:moveTo>
                    <a:pt x="13878763" y="101168"/>
                  </a:moveTo>
                  <a:lnTo>
                    <a:pt x="13877227" y="93522"/>
                  </a:lnTo>
                  <a:lnTo>
                    <a:pt x="13873010" y="87274"/>
                  </a:lnTo>
                  <a:lnTo>
                    <a:pt x="13866762" y="83058"/>
                  </a:lnTo>
                  <a:lnTo>
                    <a:pt x="13859129" y="81521"/>
                  </a:lnTo>
                  <a:lnTo>
                    <a:pt x="13851471" y="83058"/>
                  </a:lnTo>
                  <a:lnTo>
                    <a:pt x="13845223" y="87274"/>
                  </a:lnTo>
                  <a:lnTo>
                    <a:pt x="13841019" y="93522"/>
                  </a:lnTo>
                  <a:lnTo>
                    <a:pt x="13839470" y="101168"/>
                  </a:lnTo>
                  <a:lnTo>
                    <a:pt x="13841019" y="108813"/>
                  </a:lnTo>
                  <a:lnTo>
                    <a:pt x="13845223" y="115062"/>
                  </a:lnTo>
                  <a:lnTo>
                    <a:pt x="13851471" y="119278"/>
                  </a:lnTo>
                  <a:lnTo>
                    <a:pt x="13859129" y="120815"/>
                  </a:lnTo>
                  <a:lnTo>
                    <a:pt x="13866762" y="119278"/>
                  </a:lnTo>
                  <a:lnTo>
                    <a:pt x="13873010" y="115062"/>
                  </a:lnTo>
                  <a:lnTo>
                    <a:pt x="13877227" y="108813"/>
                  </a:lnTo>
                  <a:lnTo>
                    <a:pt x="13878763" y="101168"/>
                  </a:lnTo>
                  <a:close/>
                </a:path>
                <a:path w="14841219" h="10718800" extrusionOk="0">
                  <a:moveTo>
                    <a:pt x="13878763" y="1079"/>
                  </a:moveTo>
                  <a:lnTo>
                    <a:pt x="13878547" y="0"/>
                  </a:lnTo>
                  <a:lnTo>
                    <a:pt x="13839685" y="0"/>
                  </a:lnTo>
                  <a:lnTo>
                    <a:pt x="13839470" y="1079"/>
                  </a:lnTo>
                  <a:lnTo>
                    <a:pt x="13841019" y="8724"/>
                  </a:lnTo>
                  <a:lnTo>
                    <a:pt x="13845223" y="14960"/>
                  </a:lnTo>
                  <a:lnTo>
                    <a:pt x="13851471" y="19177"/>
                  </a:lnTo>
                  <a:lnTo>
                    <a:pt x="13859129" y="20713"/>
                  </a:lnTo>
                  <a:lnTo>
                    <a:pt x="13866775" y="19177"/>
                  </a:lnTo>
                  <a:lnTo>
                    <a:pt x="13873010" y="14960"/>
                  </a:lnTo>
                  <a:lnTo>
                    <a:pt x="13877227" y="8724"/>
                  </a:lnTo>
                  <a:lnTo>
                    <a:pt x="13878763" y="1079"/>
                  </a:lnTo>
                  <a:close/>
                </a:path>
                <a:path w="14841219" h="10718800" extrusionOk="0">
                  <a:moveTo>
                    <a:pt x="13952754" y="2548864"/>
                  </a:moveTo>
                  <a:lnTo>
                    <a:pt x="13951217" y="2541219"/>
                  </a:lnTo>
                  <a:lnTo>
                    <a:pt x="13947000" y="2534970"/>
                  </a:lnTo>
                  <a:lnTo>
                    <a:pt x="13940765" y="2530754"/>
                  </a:lnTo>
                  <a:lnTo>
                    <a:pt x="13933107" y="2529205"/>
                  </a:lnTo>
                  <a:lnTo>
                    <a:pt x="13925461" y="2530754"/>
                  </a:lnTo>
                  <a:lnTo>
                    <a:pt x="13919226" y="2534970"/>
                  </a:lnTo>
                  <a:lnTo>
                    <a:pt x="13915009" y="2541219"/>
                  </a:lnTo>
                  <a:lnTo>
                    <a:pt x="13913460" y="2548864"/>
                  </a:lnTo>
                  <a:lnTo>
                    <a:pt x="13915009" y="2556510"/>
                  </a:lnTo>
                  <a:lnTo>
                    <a:pt x="13919226" y="2562758"/>
                  </a:lnTo>
                  <a:lnTo>
                    <a:pt x="13925461" y="2566962"/>
                  </a:lnTo>
                  <a:lnTo>
                    <a:pt x="13933107" y="2568511"/>
                  </a:lnTo>
                  <a:lnTo>
                    <a:pt x="13940765" y="2566962"/>
                  </a:lnTo>
                  <a:lnTo>
                    <a:pt x="13947000" y="2562758"/>
                  </a:lnTo>
                  <a:lnTo>
                    <a:pt x="13951217" y="2556510"/>
                  </a:lnTo>
                  <a:lnTo>
                    <a:pt x="13952754" y="2548864"/>
                  </a:lnTo>
                  <a:close/>
                </a:path>
                <a:path w="14841219" h="10718800" extrusionOk="0">
                  <a:moveTo>
                    <a:pt x="13952766" y="2448776"/>
                  </a:moveTo>
                  <a:lnTo>
                    <a:pt x="13951217" y="2441130"/>
                  </a:lnTo>
                  <a:lnTo>
                    <a:pt x="13947013" y="2434882"/>
                  </a:lnTo>
                  <a:lnTo>
                    <a:pt x="13940765" y="2430665"/>
                  </a:lnTo>
                  <a:lnTo>
                    <a:pt x="13933119" y="2429129"/>
                  </a:lnTo>
                  <a:lnTo>
                    <a:pt x="13925474" y="2430665"/>
                  </a:lnTo>
                  <a:lnTo>
                    <a:pt x="13919226" y="2434882"/>
                  </a:lnTo>
                  <a:lnTo>
                    <a:pt x="13915009" y="2441130"/>
                  </a:lnTo>
                  <a:lnTo>
                    <a:pt x="13913472" y="2448776"/>
                  </a:lnTo>
                  <a:lnTo>
                    <a:pt x="13915009" y="2456421"/>
                  </a:lnTo>
                  <a:lnTo>
                    <a:pt x="13919226" y="2462657"/>
                  </a:lnTo>
                  <a:lnTo>
                    <a:pt x="13925474" y="2466873"/>
                  </a:lnTo>
                  <a:lnTo>
                    <a:pt x="13933119" y="2468422"/>
                  </a:lnTo>
                  <a:lnTo>
                    <a:pt x="13940765" y="2466873"/>
                  </a:lnTo>
                  <a:lnTo>
                    <a:pt x="13947013" y="2462657"/>
                  </a:lnTo>
                  <a:lnTo>
                    <a:pt x="13951217" y="2456421"/>
                  </a:lnTo>
                  <a:lnTo>
                    <a:pt x="13952766" y="2448776"/>
                  </a:lnTo>
                  <a:close/>
                </a:path>
                <a:path w="14841219" h="10718800" extrusionOk="0">
                  <a:moveTo>
                    <a:pt x="13952766" y="2348674"/>
                  </a:moveTo>
                  <a:lnTo>
                    <a:pt x="13951217" y="2341029"/>
                  </a:lnTo>
                  <a:lnTo>
                    <a:pt x="13947013" y="2334780"/>
                  </a:lnTo>
                  <a:lnTo>
                    <a:pt x="13940765" y="2330564"/>
                  </a:lnTo>
                  <a:lnTo>
                    <a:pt x="13933119" y="2329027"/>
                  </a:lnTo>
                  <a:lnTo>
                    <a:pt x="13925474" y="2330564"/>
                  </a:lnTo>
                  <a:lnTo>
                    <a:pt x="13919226" y="2334780"/>
                  </a:lnTo>
                  <a:lnTo>
                    <a:pt x="13915009" y="2341029"/>
                  </a:lnTo>
                  <a:lnTo>
                    <a:pt x="13913472" y="2348674"/>
                  </a:lnTo>
                  <a:lnTo>
                    <a:pt x="13915009" y="2356320"/>
                  </a:lnTo>
                  <a:lnTo>
                    <a:pt x="13919226" y="2362568"/>
                  </a:lnTo>
                  <a:lnTo>
                    <a:pt x="13925474" y="2366784"/>
                  </a:lnTo>
                  <a:lnTo>
                    <a:pt x="13933119" y="2368321"/>
                  </a:lnTo>
                  <a:lnTo>
                    <a:pt x="13940765" y="2366784"/>
                  </a:lnTo>
                  <a:lnTo>
                    <a:pt x="13947013" y="2362568"/>
                  </a:lnTo>
                  <a:lnTo>
                    <a:pt x="13951217" y="2356320"/>
                  </a:lnTo>
                  <a:lnTo>
                    <a:pt x="13952766" y="2348674"/>
                  </a:lnTo>
                  <a:close/>
                </a:path>
                <a:path w="14841219" h="10718800" extrusionOk="0">
                  <a:moveTo>
                    <a:pt x="13952766" y="2248585"/>
                  </a:moveTo>
                  <a:lnTo>
                    <a:pt x="13951217" y="2240927"/>
                  </a:lnTo>
                  <a:lnTo>
                    <a:pt x="13947013" y="2234692"/>
                  </a:lnTo>
                  <a:lnTo>
                    <a:pt x="13940765" y="2230475"/>
                  </a:lnTo>
                  <a:lnTo>
                    <a:pt x="13933119" y="2228926"/>
                  </a:lnTo>
                  <a:lnTo>
                    <a:pt x="13925474" y="2230475"/>
                  </a:lnTo>
                  <a:lnTo>
                    <a:pt x="13919226" y="2234692"/>
                  </a:lnTo>
                  <a:lnTo>
                    <a:pt x="13915009" y="2240927"/>
                  </a:lnTo>
                  <a:lnTo>
                    <a:pt x="13913472" y="2248585"/>
                  </a:lnTo>
                  <a:lnTo>
                    <a:pt x="13915009" y="2256231"/>
                  </a:lnTo>
                  <a:lnTo>
                    <a:pt x="13919226" y="2262467"/>
                  </a:lnTo>
                  <a:lnTo>
                    <a:pt x="13925474" y="2266683"/>
                  </a:lnTo>
                  <a:lnTo>
                    <a:pt x="13933119" y="2268220"/>
                  </a:lnTo>
                  <a:lnTo>
                    <a:pt x="13940765" y="2266683"/>
                  </a:lnTo>
                  <a:lnTo>
                    <a:pt x="13947013" y="2262467"/>
                  </a:lnTo>
                  <a:lnTo>
                    <a:pt x="13951217" y="2256231"/>
                  </a:lnTo>
                  <a:lnTo>
                    <a:pt x="13952766" y="2248585"/>
                  </a:lnTo>
                  <a:close/>
                </a:path>
                <a:path w="14841219" h="10718800" extrusionOk="0">
                  <a:moveTo>
                    <a:pt x="13952766" y="2148484"/>
                  </a:moveTo>
                  <a:lnTo>
                    <a:pt x="13951217" y="2140839"/>
                  </a:lnTo>
                  <a:lnTo>
                    <a:pt x="13947013" y="2134590"/>
                  </a:lnTo>
                  <a:lnTo>
                    <a:pt x="13940765" y="2130374"/>
                  </a:lnTo>
                  <a:lnTo>
                    <a:pt x="13933119" y="2128837"/>
                  </a:lnTo>
                  <a:lnTo>
                    <a:pt x="13925474" y="2130374"/>
                  </a:lnTo>
                  <a:lnTo>
                    <a:pt x="13919226" y="2134590"/>
                  </a:lnTo>
                  <a:lnTo>
                    <a:pt x="13915009" y="2140839"/>
                  </a:lnTo>
                  <a:lnTo>
                    <a:pt x="13913472" y="2148484"/>
                  </a:lnTo>
                  <a:lnTo>
                    <a:pt x="13915009" y="2156129"/>
                  </a:lnTo>
                  <a:lnTo>
                    <a:pt x="13919226" y="2162365"/>
                  </a:lnTo>
                  <a:lnTo>
                    <a:pt x="13925474" y="2166582"/>
                  </a:lnTo>
                  <a:lnTo>
                    <a:pt x="13933119" y="2168118"/>
                  </a:lnTo>
                  <a:lnTo>
                    <a:pt x="13940765" y="2166582"/>
                  </a:lnTo>
                  <a:lnTo>
                    <a:pt x="13947013" y="2162365"/>
                  </a:lnTo>
                  <a:lnTo>
                    <a:pt x="13951217" y="2156129"/>
                  </a:lnTo>
                  <a:lnTo>
                    <a:pt x="13952766" y="2148484"/>
                  </a:lnTo>
                  <a:close/>
                </a:path>
                <a:path w="14841219" h="10718800" extrusionOk="0">
                  <a:moveTo>
                    <a:pt x="13952766" y="2048383"/>
                  </a:moveTo>
                  <a:lnTo>
                    <a:pt x="13951217" y="2040737"/>
                  </a:lnTo>
                  <a:lnTo>
                    <a:pt x="13947013" y="2034501"/>
                  </a:lnTo>
                  <a:lnTo>
                    <a:pt x="13940765" y="2030285"/>
                  </a:lnTo>
                  <a:lnTo>
                    <a:pt x="13933119" y="2028736"/>
                  </a:lnTo>
                  <a:lnTo>
                    <a:pt x="13925474" y="2030285"/>
                  </a:lnTo>
                  <a:lnTo>
                    <a:pt x="13919226" y="2034501"/>
                  </a:lnTo>
                  <a:lnTo>
                    <a:pt x="13915009" y="2040737"/>
                  </a:lnTo>
                  <a:lnTo>
                    <a:pt x="13913472" y="2048383"/>
                  </a:lnTo>
                  <a:lnTo>
                    <a:pt x="13915009" y="2056041"/>
                  </a:lnTo>
                  <a:lnTo>
                    <a:pt x="13919226" y="2062276"/>
                  </a:lnTo>
                  <a:lnTo>
                    <a:pt x="13925474" y="2066493"/>
                  </a:lnTo>
                  <a:lnTo>
                    <a:pt x="13933119" y="2068042"/>
                  </a:lnTo>
                  <a:lnTo>
                    <a:pt x="13940765" y="2066493"/>
                  </a:lnTo>
                  <a:lnTo>
                    <a:pt x="13947013" y="2062276"/>
                  </a:lnTo>
                  <a:lnTo>
                    <a:pt x="13951217" y="2056041"/>
                  </a:lnTo>
                  <a:lnTo>
                    <a:pt x="13952766" y="2048383"/>
                  </a:lnTo>
                  <a:close/>
                </a:path>
                <a:path w="14841219" h="10718800" extrusionOk="0">
                  <a:moveTo>
                    <a:pt x="13952766" y="1948294"/>
                  </a:moveTo>
                  <a:lnTo>
                    <a:pt x="13951217" y="1940648"/>
                  </a:lnTo>
                  <a:lnTo>
                    <a:pt x="13947013" y="1934400"/>
                  </a:lnTo>
                  <a:lnTo>
                    <a:pt x="13940765" y="1930184"/>
                  </a:lnTo>
                  <a:lnTo>
                    <a:pt x="13933119" y="1928647"/>
                  </a:lnTo>
                  <a:lnTo>
                    <a:pt x="13925474" y="1930184"/>
                  </a:lnTo>
                  <a:lnTo>
                    <a:pt x="13919226" y="1934400"/>
                  </a:lnTo>
                  <a:lnTo>
                    <a:pt x="13915009" y="1940648"/>
                  </a:lnTo>
                  <a:lnTo>
                    <a:pt x="13913472" y="1948294"/>
                  </a:lnTo>
                  <a:lnTo>
                    <a:pt x="13915009" y="1955939"/>
                  </a:lnTo>
                  <a:lnTo>
                    <a:pt x="13919226" y="1962188"/>
                  </a:lnTo>
                  <a:lnTo>
                    <a:pt x="13925474" y="1966391"/>
                  </a:lnTo>
                  <a:lnTo>
                    <a:pt x="13933119" y="1967941"/>
                  </a:lnTo>
                  <a:lnTo>
                    <a:pt x="13940765" y="1966391"/>
                  </a:lnTo>
                  <a:lnTo>
                    <a:pt x="13947013" y="1962188"/>
                  </a:lnTo>
                  <a:lnTo>
                    <a:pt x="13951217" y="1955939"/>
                  </a:lnTo>
                  <a:lnTo>
                    <a:pt x="13952766" y="1948294"/>
                  </a:lnTo>
                  <a:close/>
                </a:path>
                <a:path w="14841219" h="10718800" extrusionOk="0">
                  <a:moveTo>
                    <a:pt x="13952766" y="1848192"/>
                  </a:moveTo>
                  <a:lnTo>
                    <a:pt x="13951217" y="1840547"/>
                  </a:lnTo>
                  <a:lnTo>
                    <a:pt x="13947013" y="1834299"/>
                  </a:lnTo>
                  <a:lnTo>
                    <a:pt x="13940765" y="1830095"/>
                  </a:lnTo>
                  <a:lnTo>
                    <a:pt x="13933119" y="1828546"/>
                  </a:lnTo>
                  <a:lnTo>
                    <a:pt x="13925474" y="1830095"/>
                  </a:lnTo>
                  <a:lnTo>
                    <a:pt x="13919226" y="1834299"/>
                  </a:lnTo>
                  <a:lnTo>
                    <a:pt x="13915009" y="1840547"/>
                  </a:lnTo>
                  <a:lnTo>
                    <a:pt x="13913472" y="1848192"/>
                  </a:lnTo>
                  <a:lnTo>
                    <a:pt x="13915009" y="1855838"/>
                  </a:lnTo>
                  <a:lnTo>
                    <a:pt x="13919226" y="1862086"/>
                  </a:lnTo>
                  <a:lnTo>
                    <a:pt x="13925474" y="1866290"/>
                  </a:lnTo>
                  <a:lnTo>
                    <a:pt x="13933119" y="1867827"/>
                  </a:lnTo>
                  <a:lnTo>
                    <a:pt x="13940765" y="1866290"/>
                  </a:lnTo>
                  <a:lnTo>
                    <a:pt x="13947013" y="1862086"/>
                  </a:lnTo>
                  <a:lnTo>
                    <a:pt x="13951217" y="1855838"/>
                  </a:lnTo>
                  <a:lnTo>
                    <a:pt x="13952766" y="1848192"/>
                  </a:lnTo>
                  <a:close/>
                </a:path>
                <a:path w="14841219" h="10718800" extrusionOk="0">
                  <a:moveTo>
                    <a:pt x="13952766" y="1748091"/>
                  </a:moveTo>
                  <a:lnTo>
                    <a:pt x="13951217" y="1740446"/>
                  </a:lnTo>
                  <a:lnTo>
                    <a:pt x="13947013" y="1734197"/>
                  </a:lnTo>
                  <a:lnTo>
                    <a:pt x="13940765" y="1729994"/>
                  </a:lnTo>
                  <a:lnTo>
                    <a:pt x="13933119" y="1728444"/>
                  </a:lnTo>
                  <a:lnTo>
                    <a:pt x="13925474" y="1729994"/>
                  </a:lnTo>
                  <a:lnTo>
                    <a:pt x="13919226" y="1734197"/>
                  </a:lnTo>
                  <a:lnTo>
                    <a:pt x="13915009" y="1740446"/>
                  </a:lnTo>
                  <a:lnTo>
                    <a:pt x="13913472" y="1748091"/>
                  </a:lnTo>
                  <a:lnTo>
                    <a:pt x="13915009" y="1755736"/>
                  </a:lnTo>
                  <a:lnTo>
                    <a:pt x="13919226" y="1761985"/>
                  </a:lnTo>
                  <a:lnTo>
                    <a:pt x="13925474" y="1766189"/>
                  </a:lnTo>
                  <a:lnTo>
                    <a:pt x="13933119" y="1767725"/>
                  </a:lnTo>
                  <a:lnTo>
                    <a:pt x="13940765" y="1766189"/>
                  </a:lnTo>
                  <a:lnTo>
                    <a:pt x="13947013" y="1761985"/>
                  </a:lnTo>
                  <a:lnTo>
                    <a:pt x="13951217" y="1755736"/>
                  </a:lnTo>
                  <a:lnTo>
                    <a:pt x="13952766" y="1748091"/>
                  </a:lnTo>
                  <a:close/>
                </a:path>
                <a:path w="14841219" h="10718800" extrusionOk="0">
                  <a:moveTo>
                    <a:pt x="13952766" y="1647990"/>
                  </a:moveTo>
                  <a:lnTo>
                    <a:pt x="13951217" y="1640344"/>
                  </a:lnTo>
                  <a:lnTo>
                    <a:pt x="13947013" y="1634096"/>
                  </a:lnTo>
                  <a:lnTo>
                    <a:pt x="13940765" y="1629892"/>
                  </a:lnTo>
                  <a:lnTo>
                    <a:pt x="13933119" y="1628343"/>
                  </a:lnTo>
                  <a:lnTo>
                    <a:pt x="13925474" y="1629892"/>
                  </a:lnTo>
                  <a:lnTo>
                    <a:pt x="13919226" y="1634096"/>
                  </a:lnTo>
                  <a:lnTo>
                    <a:pt x="13915009" y="1640344"/>
                  </a:lnTo>
                  <a:lnTo>
                    <a:pt x="13913472" y="1647990"/>
                  </a:lnTo>
                  <a:lnTo>
                    <a:pt x="13915009" y="1655648"/>
                  </a:lnTo>
                  <a:lnTo>
                    <a:pt x="13919226" y="1661896"/>
                  </a:lnTo>
                  <a:lnTo>
                    <a:pt x="13925474" y="1666100"/>
                  </a:lnTo>
                  <a:lnTo>
                    <a:pt x="13933119" y="1667649"/>
                  </a:lnTo>
                  <a:lnTo>
                    <a:pt x="13940765" y="1666100"/>
                  </a:lnTo>
                  <a:lnTo>
                    <a:pt x="13947013" y="1661896"/>
                  </a:lnTo>
                  <a:lnTo>
                    <a:pt x="13951217" y="1655648"/>
                  </a:lnTo>
                  <a:lnTo>
                    <a:pt x="13952766" y="1647990"/>
                  </a:lnTo>
                  <a:close/>
                </a:path>
                <a:path w="14841219" h="10718800" extrusionOk="0">
                  <a:moveTo>
                    <a:pt x="13952766" y="1547914"/>
                  </a:moveTo>
                  <a:lnTo>
                    <a:pt x="13951217" y="1540256"/>
                  </a:lnTo>
                  <a:lnTo>
                    <a:pt x="13947013" y="1534007"/>
                  </a:lnTo>
                  <a:lnTo>
                    <a:pt x="13940765" y="1529803"/>
                  </a:lnTo>
                  <a:lnTo>
                    <a:pt x="13933119" y="1528254"/>
                  </a:lnTo>
                  <a:lnTo>
                    <a:pt x="13925474" y="1529803"/>
                  </a:lnTo>
                  <a:lnTo>
                    <a:pt x="13919226" y="1534007"/>
                  </a:lnTo>
                  <a:lnTo>
                    <a:pt x="13915009" y="1540256"/>
                  </a:lnTo>
                  <a:lnTo>
                    <a:pt x="13913472" y="1547914"/>
                  </a:lnTo>
                  <a:lnTo>
                    <a:pt x="13915009" y="1555559"/>
                  </a:lnTo>
                  <a:lnTo>
                    <a:pt x="13919226" y="1561807"/>
                  </a:lnTo>
                  <a:lnTo>
                    <a:pt x="13925474" y="1566011"/>
                  </a:lnTo>
                  <a:lnTo>
                    <a:pt x="13933119" y="1567561"/>
                  </a:lnTo>
                  <a:lnTo>
                    <a:pt x="13940765" y="1566011"/>
                  </a:lnTo>
                  <a:lnTo>
                    <a:pt x="13947013" y="1561807"/>
                  </a:lnTo>
                  <a:lnTo>
                    <a:pt x="13951217" y="1555559"/>
                  </a:lnTo>
                  <a:lnTo>
                    <a:pt x="13952766" y="1547914"/>
                  </a:lnTo>
                  <a:close/>
                </a:path>
                <a:path w="14841219" h="10718800" extrusionOk="0">
                  <a:moveTo>
                    <a:pt x="13952766" y="1447812"/>
                  </a:moveTo>
                  <a:lnTo>
                    <a:pt x="13951217" y="1440167"/>
                  </a:lnTo>
                  <a:lnTo>
                    <a:pt x="13947013" y="1433918"/>
                  </a:lnTo>
                  <a:lnTo>
                    <a:pt x="13940765" y="1429715"/>
                  </a:lnTo>
                  <a:lnTo>
                    <a:pt x="13933119" y="1428165"/>
                  </a:lnTo>
                  <a:lnTo>
                    <a:pt x="13925474" y="1429715"/>
                  </a:lnTo>
                  <a:lnTo>
                    <a:pt x="13919226" y="1433918"/>
                  </a:lnTo>
                  <a:lnTo>
                    <a:pt x="13915009" y="1440167"/>
                  </a:lnTo>
                  <a:lnTo>
                    <a:pt x="13913472" y="1447812"/>
                  </a:lnTo>
                  <a:lnTo>
                    <a:pt x="13915009" y="1455458"/>
                  </a:lnTo>
                  <a:lnTo>
                    <a:pt x="13919226" y="1461706"/>
                  </a:lnTo>
                  <a:lnTo>
                    <a:pt x="13925474" y="1465922"/>
                  </a:lnTo>
                  <a:lnTo>
                    <a:pt x="13933119" y="1467459"/>
                  </a:lnTo>
                  <a:lnTo>
                    <a:pt x="13940765" y="1465922"/>
                  </a:lnTo>
                  <a:lnTo>
                    <a:pt x="13947013" y="1461706"/>
                  </a:lnTo>
                  <a:lnTo>
                    <a:pt x="13951217" y="1455458"/>
                  </a:lnTo>
                  <a:lnTo>
                    <a:pt x="13952766" y="1447812"/>
                  </a:lnTo>
                  <a:close/>
                </a:path>
                <a:path w="14841219" h="10718800" extrusionOk="0">
                  <a:moveTo>
                    <a:pt x="13952766" y="1347711"/>
                  </a:moveTo>
                  <a:lnTo>
                    <a:pt x="13951217" y="1340065"/>
                  </a:lnTo>
                  <a:lnTo>
                    <a:pt x="13947013" y="1333817"/>
                  </a:lnTo>
                  <a:lnTo>
                    <a:pt x="13940765" y="1329613"/>
                  </a:lnTo>
                  <a:lnTo>
                    <a:pt x="13933119" y="1328064"/>
                  </a:lnTo>
                  <a:lnTo>
                    <a:pt x="13925474" y="1329613"/>
                  </a:lnTo>
                  <a:lnTo>
                    <a:pt x="13919226" y="1333817"/>
                  </a:lnTo>
                  <a:lnTo>
                    <a:pt x="13915009" y="1340065"/>
                  </a:lnTo>
                  <a:lnTo>
                    <a:pt x="13913472" y="1347711"/>
                  </a:lnTo>
                  <a:lnTo>
                    <a:pt x="13915009" y="1355356"/>
                  </a:lnTo>
                  <a:lnTo>
                    <a:pt x="13919226" y="1361605"/>
                  </a:lnTo>
                  <a:lnTo>
                    <a:pt x="13925474" y="1365821"/>
                  </a:lnTo>
                  <a:lnTo>
                    <a:pt x="13933119" y="1367370"/>
                  </a:lnTo>
                  <a:lnTo>
                    <a:pt x="13940765" y="1365821"/>
                  </a:lnTo>
                  <a:lnTo>
                    <a:pt x="13947013" y="1361605"/>
                  </a:lnTo>
                  <a:lnTo>
                    <a:pt x="13951217" y="1355356"/>
                  </a:lnTo>
                  <a:lnTo>
                    <a:pt x="13952766" y="1347711"/>
                  </a:lnTo>
                  <a:close/>
                </a:path>
                <a:path w="14841219" h="10718800" extrusionOk="0">
                  <a:moveTo>
                    <a:pt x="13952766" y="1247609"/>
                  </a:moveTo>
                  <a:lnTo>
                    <a:pt x="13951217" y="1239964"/>
                  </a:lnTo>
                  <a:lnTo>
                    <a:pt x="13947013" y="1233728"/>
                  </a:lnTo>
                  <a:lnTo>
                    <a:pt x="13940765" y="1229512"/>
                  </a:lnTo>
                  <a:lnTo>
                    <a:pt x="13933119" y="1227963"/>
                  </a:lnTo>
                  <a:lnTo>
                    <a:pt x="13925474" y="1229512"/>
                  </a:lnTo>
                  <a:lnTo>
                    <a:pt x="13919226" y="1233728"/>
                  </a:lnTo>
                  <a:lnTo>
                    <a:pt x="13915009" y="1239964"/>
                  </a:lnTo>
                  <a:lnTo>
                    <a:pt x="13913472" y="1247609"/>
                  </a:lnTo>
                  <a:lnTo>
                    <a:pt x="13915009" y="1255268"/>
                  </a:lnTo>
                  <a:lnTo>
                    <a:pt x="13919226" y="1261516"/>
                  </a:lnTo>
                  <a:lnTo>
                    <a:pt x="13925474" y="1265720"/>
                  </a:lnTo>
                  <a:lnTo>
                    <a:pt x="13933119" y="1267269"/>
                  </a:lnTo>
                  <a:lnTo>
                    <a:pt x="13940765" y="1265720"/>
                  </a:lnTo>
                  <a:lnTo>
                    <a:pt x="13947013" y="1261516"/>
                  </a:lnTo>
                  <a:lnTo>
                    <a:pt x="13951217" y="1255268"/>
                  </a:lnTo>
                  <a:lnTo>
                    <a:pt x="13952766" y="1247609"/>
                  </a:lnTo>
                  <a:close/>
                </a:path>
                <a:path w="14841219" h="10718800" extrusionOk="0">
                  <a:moveTo>
                    <a:pt x="13952766" y="1147533"/>
                  </a:moveTo>
                  <a:lnTo>
                    <a:pt x="13951217" y="1139875"/>
                  </a:lnTo>
                  <a:lnTo>
                    <a:pt x="13947013" y="1133627"/>
                  </a:lnTo>
                  <a:lnTo>
                    <a:pt x="13940765" y="1129411"/>
                  </a:lnTo>
                  <a:lnTo>
                    <a:pt x="13933119" y="1127874"/>
                  </a:lnTo>
                  <a:lnTo>
                    <a:pt x="13925474" y="1129411"/>
                  </a:lnTo>
                  <a:lnTo>
                    <a:pt x="13919226" y="1133627"/>
                  </a:lnTo>
                  <a:lnTo>
                    <a:pt x="13915009" y="1139875"/>
                  </a:lnTo>
                  <a:lnTo>
                    <a:pt x="13913472" y="1147533"/>
                  </a:lnTo>
                  <a:lnTo>
                    <a:pt x="13915009" y="1155179"/>
                  </a:lnTo>
                  <a:lnTo>
                    <a:pt x="13919226" y="1161415"/>
                  </a:lnTo>
                  <a:lnTo>
                    <a:pt x="13925474" y="1165631"/>
                  </a:lnTo>
                  <a:lnTo>
                    <a:pt x="13933119" y="1167168"/>
                  </a:lnTo>
                  <a:lnTo>
                    <a:pt x="13940765" y="1165631"/>
                  </a:lnTo>
                  <a:lnTo>
                    <a:pt x="13947013" y="1161415"/>
                  </a:lnTo>
                  <a:lnTo>
                    <a:pt x="13951217" y="1155179"/>
                  </a:lnTo>
                  <a:lnTo>
                    <a:pt x="13952766" y="1147533"/>
                  </a:lnTo>
                  <a:close/>
                </a:path>
                <a:path w="14841219" h="10718800" extrusionOk="0">
                  <a:moveTo>
                    <a:pt x="13952766" y="1047432"/>
                  </a:moveTo>
                  <a:lnTo>
                    <a:pt x="13951217" y="1039774"/>
                  </a:lnTo>
                  <a:lnTo>
                    <a:pt x="13947013" y="1033538"/>
                  </a:lnTo>
                  <a:lnTo>
                    <a:pt x="13940765" y="1029322"/>
                  </a:lnTo>
                  <a:lnTo>
                    <a:pt x="13933119" y="1027785"/>
                  </a:lnTo>
                  <a:lnTo>
                    <a:pt x="13925474" y="1029322"/>
                  </a:lnTo>
                  <a:lnTo>
                    <a:pt x="13919226" y="1033538"/>
                  </a:lnTo>
                  <a:lnTo>
                    <a:pt x="13915009" y="1039774"/>
                  </a:lnTo>
                  <a:lnTo>
                    <a:pt x="13913472" y="1047432"/>
                  </a:lnTo>
                  <a:lnTo>
                    <a:pt x="13915009" y="1055077"/>
                  </a:lnTo>
                  <a:lnTo>
                    <a:pt x="13919226" y="1061313"/>
                  </a:lnTo>
                  <a:lnTo>
                    <a:pt x="13925474" y="1065530"/>
                  </a:lnTo>
                  <a:lnTo>
                    <a:pt x="13933119" y="1067066"/>
                  </a:lnTo>
                  <a:lnTo>
                    <a:pt x="13940765" y="1065530"/>
                  </a:lnTo>
                  <a:lnTo>
                    <a:pt x="13947013" y="1061313"/>
                  </a:lnTo>
                  <a:lnTo>
                    <a:pt x="13951217" y="1055077"/>
                  </a:lnTo>
                  <a:lnTo>
                    <a:pt x="13952766" y="1047432"/>
                  </a:lnTo>
                  <a:close/>
                </a:path>
                <a:path w="14841219" h="10718800" extrusionOk="0">
                  <a:moveTo>
                    <a:pt x="13952766" y="947331"/>
                  </a:moveTo>
                  <a:lnTo>
                    <a:pt x="13951217" y="939685"/>
                  </a:lnTo>
                  <a:lnTo>
                    <a:pt x="13947013" y="933437"/>
                  </a:lnTo>
                  <a:lnTo>
                    <a:pt x="13940765" y="929220"/>
                  </a:lnTo>
                  <a:lnTo>
                    <a:pt x="13933119" y="927684"/>
                  </a:lnTo>
                  <a:lnTo>
                    <a:pt x="13925474" y="929220"/>
                  </a:lnTo>
                  <a:lnTo>
                    <a:pt x="13919226" y="933437"/>
                  </a:lnTo>
                  <a:lnTo>
                    <a:pt x="13915009" y="939685"/>
                  </a:lnTo>
                  <a:lnTo>
                    <a:pt x="13913472" y="947331"/>
                  </a:lnTo>
                  <a:lnTo>
                    <a:pt x="13915009" y="954976"/>
                  </a:lnTo>
                  <a:lnTo>
                    <a:pt x="13919226" y="961212"/>
                  </a:lnTo>
                  <a:lnTo>
                    <a:pt x="13925474" y="965428"/>
                  </a:lnTo>
                  <a:lnTo>
                    <a:pt x="13933119" y="966978"/>
                  </a:lnTo>
                  <a:lnTo>
                    <a:pt x="13940765" y="965428"/>
                  </a:lnTo>
                  <a:lnTo>
                    <a:pt x="13947013" y="961212"/>
                  </a:lnTo>
                  <a:lnTo>
                    <a:pt x="13951217" y="954976"/>
                  </a:lnTo>
                  <a:lnTo>
                    <a:pt x="13952766" y="947331"/>
                  </a:lnTo>
                  <a:close/>
                </a:path>
                <a:path w="14841219" h="10718800" extrusionOk="0">
                  <a:moveTo>
                    <a:pt x="13952766" y="847229"/>
                  </a:moveTo>
                  <a:lnTo>
                    <a:pt x="13951217" y="839584"/>
                  </a:lnTo>
                  <a:lnTo>
                    <a:pt x="13947013" y="833335"/>
                  </a:lnTo>
                  <a:lnTo>
                    <a:pt x="13940765" y="829132"/>
                  </a:lnTo>
                  <a:lnTo>
                    <a:pt x="13933119" y="827595"/>
                  </a:lnTo>
                  <a:lnTo>
                    <a:pt x="13925474" y="829132"/>
                  </a:lnTo>
                  <a:lnTo>
                    <a:pt x="13919226" y="833335"/>
                  </a:lnTo>
                  <a:lnTo>
                    <a:pt x="13915009" y="839584"/>
                  </a:lnTo>
                  <a:lnTo>
                    <a:pt x="13913472" y="847229"/>
                  </a:lnTo>
                  <a:lnTo>
                    <a:pt x="13915009" y="854875"/>
                  </a:lnTo>
                  <a:lnTo>
                    <a:pt x="13919226" y="861123"/>
                  </a:lnTo>
                  <a:lnTo>
                    <a:pt x="13925474" y="865339"/>
                  </a:lnTo>
                  <a:lnTo>
                    <a:pt x="13933119" y="866876"/>
                  </a:lnTo>
                  <a:lnTo>
                    <a:pt x="13940765" y="865339"/>
                  </a:lnTo>
                  <a:lnTo>
                    <a:pt x="13947013" y="861123"/>
                  </a:lnTo>
                  <a:lnTo>
                    <a:pt x="13951217" y="854875"/>
                  </a:lnTo>
                  <a:lnTo>
                    <a:pt x="13952766" y="847229"/>
                  </a:lnTo>
                  <a:close/>
                </a:path>
                <a:path w="14841219" h="10718800" extrusionOk="0">
                  <a:moveTo>
                    <a:pt x="13952766" y="747141"/>
                  </a:moveTo>
                  <a:lnTo>
                    <a:pt x="13951217" y="739495"/>
                  </a:lnTo>
                  <a:lnTo>
                    <a:pt x="13947013" y="733247"/>
                  </a:lnTo>
                  <a:lnTo>
                    <a:pt x="13940765" y="729043"/>
                  </a:lnTo>
                  <a:lnTo>
                    <a:pt x="13933119" y="727494"/>
                  </a:lnTo>
                  <a:lnTo>
                    <a:pt x="13925474" y="729043"/>
                  </a:lnTo>
                  <a:lnTo>
                    <a:pt x="13919226" y="733247"/>
                  </a:lnTo>
                  <a:lnTo>
                    <a:pt x="13915009" y="739495"/>
                  </a:lnTo>
                  <a:lnTo>
                    <a:pt x="13913472" y="747141"/>
                  </a:lnTo>
                  <a:lnTo>
                    <a:pt x="13915009" y="754786"/>
                  </a:lnTo>
                  <a:lnTo>
                    <a:pt x="13919226" y="761034"/>
                  </a:lnTo>
                  <a:lnTo>
                    <a:pt x="13925474" y="765238"/>
                  </a:lnTo>
                  <a:lnTo>
                    <a:pt x="13933119" y="766787"/>
                  </a:lnTo>
                  <a:lnTo>
                    <a:pt x="13940765" y="765238"/>
                  </a:lnTo>
                  <a:lnTo>
                    <a:pt x="13947013" y="761034"/>
                  </a:lnTo>
                  <a:lnTo>
                    <a:pt x="13951217" y="754786"/>
                  </a:lnTo>
                  <a:lnTo>
                    <a:pt x="13952766" y="747141"/>
                  </a:lnTo>
                  <a:close/>
                </a:path>
                <a:path w="14841219" h="10718800" extrusionOk="0">
                  <a:moveTo>
                    <a:pt x="13952766" y="647039"/>
                  </a:moveTo>
                  <a:lnTo>
                    <a:pt x="13951217" y="639394"/>
                  </a:lnTo>
                  <a:lnTo>
                    <a:pt x="13947013" y="633145"/>
                  </a:lnTo>
                  <a:lnTo>
                    <a:pt x="13940765" y="628929"/>
                  </a:lnTo>
                  <a:lnTo>
                    <a:pt x="13933119" y="627392"/>
                  </a:lnTo>
                  <a:lnTo>
                    <a:pt x="13925474" y="628929"/>
                  </a:lnTo>
                  <a:lnTo>
                    <a:pt x="13919226" y="633145"/>
                  </a:lnTo>
                  <a:lnTo>
                    <a:pt x="13915009" y="639394"/>
                  </a:lnTo>
                  <a:lnTo>
                    <a:pt x="13913472" y="647039"/>
                  </a:lnTo>
                  <a:lnTo>
                    <a:pt x="13915009" y="654697"/>
                  </a:lnTo>
                  <a:lnTo>
                    <a:pt x="13919226" y="660933"/>
                  </a:lnTo>
                  <a:lnTo>
                    <a:pt x="13925474" y="665149"/>
                  </a:lnTo>
                  <a:lnTo>
                    <a:pt x="13933119" y="666686"/>
                  </a:lnTo>
                  <a:lnTo>
                    <a:pt x="13940765" y="665149"/>
                  </a:lnTo>
                  <a:lnTo>
                    <a:pt x="13947013" y="660933"/>
                  </a:lnTo>
                  <a:lnTo>
                    <a:pt x="13951217" y="654697"/>
                  </a:lnTo>
                  <a:lnTo>
                    <a:pt x="13952766" y="647039"/>
                  </a:lnTo>
                  <a:close/>
                </a:path>
                <a:path w="14841219" h="10718800" extrusionOk="0">
                  <a:moveTo>
                    <a:pt x="13952766" y="546950"/>
                  </a:moveTo>
                  <a:lnTo>
                    <a:pt x="13951217" y="539292"/>
                  </a:lnTo>
                  <a:lnTo>
                    <a:pt x="13947013" y="533057"/>
                  </a:lnTo>
                  <a:lnTo>
                    <a:pt x="13940765" y="528840"/>
                  </a:lnTo>
                  <a:lnTo>
                    <a:pt x="13933119" y="527304"/>
                  </a:lnTo>
                  <a:lnTo>
                    <a:pt x="13925474" y="528840"/>
                  </a:lnTo>
                  <a:lnTo>
                    <a:pt x="13919226" y="533057"/>
                  </a:lnTo>
                  <a:lnTo>
                    <a:pt x="13915009" y="539292"/>
                  </a:lnTo>
                  <a:lnTo>
                    <a:pt x="13913472" y="546950"/>
                  </a:lnTo>
                  <a:lnTo>
                    <a:pt x="13915009" y="554596"/>
                  </a:lnTo>
                  <a:lnTo>
                    <a:pt x="13919226" y="560832"/>
                  </a:lnTo>
                  <a:lnTo>
                    <a:pt x="13925474" y="565048"/>
                  </a:lnTo>
                  <a:lnTo>
                    <a:pt x="13933119" y="566597"/>
                  </a:lnTo>
                  <a:lnTo>
                    <a:pt x="13940765" y="565048"/>
                  </a:lnTo>
                  <a:lnTo>
                    <a:pt x="13947013" y="560832"/>
                  </a:lnTo>
                  <a:lnTo>
                    <a:pt x="13951217" y="554596"/>
                  </a:lnTo>
                  <a:lnTo>
                    <a:pt x="13952766" y="546950"/>
                  </a:lnTo>
                  <a:close/>
                </a:path>
                <a:path w="14841219" h="10718800" extrusionOk="0">
                  <a:moveTo>
                    <a:pt x="13952766" y="446849"/>
                  </a:moveTo>
                  <a:lnTo>
                    <a:pt x="13951217" y="439204"/>
                  </a:lnTo>
                  <a:lnTo>
                    <a:pt x="13947013" y="432955"/>
                  </a:lnTo>
                  <a:lnTo>
                    <a:pt x="13940765" y="428739"/>
                  </a:lnTo>
                  <a:lnTo>
                    <a:pt x="13933119" y="427202"/>
                  </a:lnTo>
                  <a:lnTo>
                    <a:pt x="13925474" y="428739"/>
                  </a:lnTo>
                  <a:lnTo>
                    <a:pt x="13919226" y="432955"/>
                  </a:lnTo>
                  <a:lnTo>
                    <a:pt x="13915009" y="439204"/>
                  </a:lnTo>
                  <a:lnTo>
                    <a:pt x="13913472" y="446849"/>
                  </a:lnTo>
                  <a:lnTo>
                    <a:pt x="13915009" y="454494"/>
                  </a:lnTo>
                  <a:lnTo>
                    <a:pt x="13919226" y="460743"/>
                  </a:lnTo>
                  <a:lnTo>
                    <a:pt x="13925474" y="464947"/>
                  </a:lnTo>
                  <a:lnTo>
                    <a:pt x="13933119" y="466483"/>
                  </a:lnTo>
                  <a:lnTo>
                    <a:pt x="13940765" y="464947"/>
                  </a:lnTo>
                  <a:lnTo>
                    <a:pt x="13947013" y="460743"/>
                  </a:lnTo>
                  <a:lnTo>
                    <a:pt x="13951217" y="454494"/>
                  </a:lnTo>
                  <a:lnTo>
                    <a:pt x="13952766" y="446849"/>
                  </a:lnTo>
                  <a:close/>
                </a:path>
                <a:path w="14841219" h="10718800" extrusionOk="0">
                  <a:moveTo>
                    <a:pt x="13952766" y="346748"/>
                  </a:moveTo>
                  <a:lnTo>
                    <a:pt x="13951217" y="339102"/>
                  </a:lnTo>
                  <a:lnTo>
                    <a:pt x="13947013" y="332867"/>
                  </a:lnTo>
                  <a:lnTo>
                    <a:pt x="13940765" y="328650"/>
                  </a:lnTo>
                  <a:lnTo>
                    <a:pt x="13933119" y="327113"/>
                  </a:lnTo>
                  <a:lnTo>
                    <a:pt x="13925474" y="328650"/>
                  </a:lnTo>
                  <a:lnTo>
                    <a:pt x="13919226" y="332867"/>
                  </a:lnTo>
                  <a:lnTo>
                    <a:pt x="13915009" y="339102"/>
                  </a:lnTo>
                  <a:lnTo>
                    <a:pt x="13913472" y="346748"/>
                  </a:lnTo>
                  <a:lnTo>
                    <a:pt x="13915009" y="354393"/>
                  </a:lnTo>
                  <a:lnTo>
                    <a:pt x="13919226" y="360641"/>
                  </a:lnTo>
                  <a:lnTo>
                    <a:pt x="13925474" y="364845"/>
                  </a:lnTo>
                  <a:lnTo>
                    <a:pt x="13933119" y="366382"/>
                  </a:lnTo>
                  <a:lnTo>
                    <a:pt x="13940765" y="364845"/>
                  </a:lnTo>
                  <a:lnTo>
                    <a:pt x="13947013" y="360641"/>
                  </a:lnTo>
                  <a:lnTo>
                    <a:pt x="13951217" y="354393"/>
                  </a:lnTo>
                  <a:lnTo>
                    <a:pt x="13952766" y="346748"/>
                  </a:lnTo>
                  <a:close/>
                </a:path>
                <a:path w="14841219" h="10718800" extrusionOk="0">
                  <a:moveTo>
                    <a:pt x="13952766" y="246646"/>
                  </a:moveTo>
                  <a:lnTo>
                    <a:pt x="13951217" y="239014"/>
                  </a:lnTo>
                  <a:lnTo>
                    <a:pt x="13947013" y="232765"/>
                  </a:lnTo>
                  <a:lnTo>
                    <a:pt x="13940765" y="228549"/>
                  </a:lnTo>
                  <a:lnTo>
                    <a:pt x="13933119" y="227012"/>
                  </a:lnTo>
                  <a:lnTo>
                    <a:pt x="13925474" y="228549"/>
                  </a:lnTo>
                  <a:lnTo>
                    <a:pt x="13919226" y="232765"/>
                  </a:lnTo>
                  <a:lnTo>
                    <a:pt x="13915009" y="239014"/>
                  </a:lnTo>
                  <a:lnTo>
                    <a:pt x="13913472" y="246646"/>
                  </a:lnTo>
                  <a:lnTo>
                    <a:pt x="13915009" y="254292"/>
                  </a:lnTo>
                  <a:lnTo>
                    <a:pt x="13919226" y="260540"/>
                  </a:lnTo>
                  <a:lnTo>
                    <a:pt x="13925474" y="264756"/>
                  </a:lnTo>
                  <a:lnTo>
                    <a:pt x="13933119" y="266293"/>
                  </a:lnTo>
                  <a:lnTo>
                    <a:pt x="13940765" y="264756"/>
                  </a:lnTo>
                  <a:lnTo>
                    <a:pt x="13947013" y="260540"/>
                  </a:lnTo>
                  <a:lnTo>
                    <a:pt x="13951217" y="254292"/>
                  </a:lnTo>
                  <a:lnTo>
                    <a:pt x="13952766" y="246646"/>
                  </a:lnTo>
                  <a:close/>
                </a:path>
                <a:path w="14841219" h="10718800" extrusionOk="0">
                  <a:moveTo>
                    <a:pt x="13952766" y="146545"/>
                  </a:moveTo>
                  <a:lnTo>
                    <a:pt x="13951217" y="138899"/>
                  </a:lnTo>
                  <a:lnTo>
                    <a:pt x="13947013" y="132664"/>
                  </a:lnTo>
                  <a:lnTo>
                    <a:pt x="13940765" y="128447"/>
                  </a:lnTo>
                  <a:lnTo>
                    <a:pt x="13933119" y="126911"/>
                  </a:lnTo>
                  <a:lnTo>
                    <a:pt x="13925474" y="128447"/>
                  </a:lnTo>
                  <a:lnTo>
                    <a:pt x="13919226" y="132664"/>
                  </a:lnTo>
                  <a:lnTo>
                    <a:pt x="13915009" y="138899"/>
                  </a:lnTo>
                  <a:lnTo>
                    <a:pt x="13913472" y="146545"/>
                  </a:lnTo>
                  <a:lnTo>
                    <a:pt x="13915009" y="154203"/>
                  </a:lnTo>
                  <a:lnTo>
                    <a:pt x="13919226" y="160451"/>
                  </a:lnTo>
                  <a:lnTo>
                    <a:pt x="13925474" y="164655"/>
                  </a:lnTo>
                  <a:lnTo>
                    <a:pt x="13933119" y="166204"/>
                  </a:lnTo>
                  <a:lnTo>
                    <a:pt x="13940765" y="164655"/>
                  </a:lnTo>
                  <a:lnTo>
                    <a:pt x="13947013" y="160451"/>
                  </a:lnTo>
                  <a:lnTo>
                    <a:pt x="13951217" y="154203"/>
                  </a:lnTo>
                  <a:lnTo>
                    <a:pt x="13952766" y="146545"/>
                  </a:lnTo>
                  <a:close/>
                </a:path>
                <a:path w="14841219" h="10718800" extrusionOk="0">
                  <a:moveTo>
                    <a:pt x="13952766" y="46456"/>
                  </a:moveTo>
                  <a:lnTo>
                    <a:pt x="13951217" y="38811"/>
                  </a:lnTo>
                  <a:lnTo>
                    <a:pt x="13947013" y="32562"/>
                  </a:lnTo>
                  <a:lnTo>
                    <a:pt x="13940765" y="28359"/>
                  </a:lnTo>
                  <a:lnTo>
                    <a:pt x="13933119" y="26809"/>
                  </a:lnTo>
                  <a:lnTo>
                    <a:pt x="13925474" y="28359"/>
                  </a:lnTo>
                  <a:lnTo>
                    <a:pt x="13919226" y="32562"/>
                  </a:lnTo>
                  <a:lnTo>
                    <a:pt x="13915009" y="38811"/>
                  </a:lnTo>
                  <a:lnTo>
                    <a:pt x="13913472" y="46456"/>
                  </a:lnTo>
                  <a:lnTo>
                    <a:pt x="13915009" y="54114"/>
                  </a:lnTo>
                  <a:lnTo>
                    <a:pt x="13919226" y="60363"/>
                  </a:lnTo>
                  <a:lnTo>
                    <a:pt x="13925474" y="64566"/>
                  </a:lnTo>
                  <a:lnTo>
                    <a:pt x="13933119" y="66116"/>
                  </a:lnTo>
                  <a:lnTo>
                    <a:pt x="13940765" y="64566"/>
                  </a:lnTo>
                  <a:lnTo>
                    <a:pt x="13947013" y="60363"/>
                  </a:lnTo>
                  <a:lnTo>
                    <a:pt x="13951217" y="54114"/>
                  </a:lnTo>
                  <a:lnTo>
                    <a:pt x="13952766" y="46456"/>
                  </a:lnTo>
                  <a:close/>
                </a:path>
                <a:path w="14841219" h="10718800" extrusionOk="0">
                  <a:moveTo>
                    <a:pt x="13953236" y="2626614"/>
                  </a:moveTo>
                  <a:lnTo>
                    <a:pt x="13937006" y="2589199"/>
                  </a:lnTo>
                  <a:lnTo>
                    <a:pt x="13897940" y="2575687"/>
                  </a:lnTo>
                  <a:lnTo>
                    <a:pt x="13884529" y="2578785"/>
                  </a:lnTo>
                  <a:lnTo>
                    <a:pt x="13872045" y="2585669"/>
                  </a:lnTo>
                  <a:lnTo>
                    <a:pt x="9469374" y="5840742"/>
                  </a:lnTo>
                  <a:lnTo>
                    <a:pt x="9429712" y="5864530"/>
                  </a:lnTo>
                  <a:lnTo>
                    <a:pt x="9387548" y="5879604"/>
                  </a:lnTo>
                  <a:lnTo>
                    <a:pt x="9343923" y="5885916"/>
                  </a:lnTo>
                  <a:lnTo>
                    <a:pt x="9299905" y="5883427"/>
                  </a:lnTo>
                  <a:lnTo>
                    <a:pt x="9256560" y="5872061"/>
                  </a:lnTo>
                  <a:lnTo>
                    <a:pt x="9214917" y="5851779"/>
                  </a:lnTo>
                  <a:lnTo>
                    <a:pt x="8931326" y="5677814"/>
                  </a:lnTo>
                  <a:lnTo>
                    <a:pt x="8931326" y="6837172"/>
                  </a:lnTo>
                  <a:lnTo>
                    <a:pt x="6508153" y="8623427"/>
                  </a:lnTo>
                  <a:lnTo>
                    <a:pt x="6508153" y="8542388"/>
                  </a:lnTo>
                  <a:lnTo>
                    <a:pt x="8868588" y="6798691"/>
                  </a:lnTo>
                  <a:lnTo>
                    <a:pt x="8931326" y="6837172"/>
                  </a:lnTo>
                  <a:lnTo>
                    <a:pt x="8931326" y="5677814"/>
                  </a:lnTo>
                  <a:lnTo>
                    <a:pt x="8850579" y="5628271"/>
                  </a:lnTo>
                  <a:lnTo>
                    <a:pt x="8850579" y="6787642"/>
                  </a:lnTo>
                  <a:lnTo>
                    <a:pt x="6508153" y="8517420"/>
                  </a:lnTo>
                  <a:lnTo>
                    <a:pt x="6508153" y="8443100"/>
                  </a:lnTo>
                  <a:lnTo>
                    <a:pt x="8796833" y="6754673"/>
                  </a:lnTo>
                  <a:lnTo>
                    <a:pt x="8850579" y="6787642"/>
                  </a:lnTo>
                  <a:lnTo>
                    <a:pt x="8850579" y="5628271"/>
                  </a:lnTo>
                  <a:lnTo>
                    <a:pt x="8778824" y="5584253"/>
                  </a:lnTo>
                  <a:lnTo>
                    <a:pt x="8778824" y="6743624"/>
                  </a:lnTo>
                  <a:lnTo>
                    <a:pt x="6508153" y="8418157"/>
                  </a:lnTo>
                  <a:lnTo>
                    <a:pt x="6508153" y="8336813"/>
                  </a:lnTo>
                  <a:lnTo>
                    <a:pt x="7306005" y="7747203"/>
                  </a:lnTo>
                  <a:lnTo>
                    <a:pt x="7317029" y="7744955"/>
                  </a:lnTo>
                  <a:lnTo>
                    <a:pt x="7353224" y="7720520"/>
                  </a:lnTo>
                  <a:lnTo>
                    <a:pt x="7364273" y="7704137"/>
                  </a:lnTo>
                  <a:lnTo>
                    <a:pt x="8716112" y="6705143"/>
                  </a:lnTo>
                  <a:lnTo>
                    <a:pt x="8778824" y="6743624"/>
                  </a:lnTo>
                  <a:lnTo>
                    <a:pt x="8778824" y="5584253"/>
                  </a:lnTo>
                  <a:lnTo>
                    <a:pt x="8698103" y="5534736"/>
                  </a:lnTo>
                  <a:lnTo>
                    <a:pt x="8698103" y="6694094"/>
                  </a:lnTo>
                  <a:lnTo>
                    <a:pt x="7381176" y="7666939"/>
                  </a:lnTo>
                  <a:lnTo>
                    <a:pt x="7386637" y="7640028"/>
                  </a:lnTo>
                  <a:lnTo>
                    <a:pt x="7386637" y="7589329"/>
                  </a:lnTo>
                  <a:lnTo>
                    <a:pt x="8644344" y="6661112"/>
                  </a:lnTo>
                  <a:lnTo>
                    <a:pt x="8698103" y="6694094"/>
                  </a:lnTo>
                  <a:lnTo>
                    <a:pt x="8698103" y="5534736"/>
                  </a:lnTo>
                  <a:lnTo>
                    <a:pt x="8626335" y="5490705"/>
                  </a:lnTo>
                  <a:lnTo>
                    <a:pt x="8626335" y="6650063"/>
                  </a:lnTo>
                  <a:lnTo>
                    <a:pt x="7386637" y="7564679"/>
                  </a:lnTo>
                  <a:lnTo>
                    <a:pt x="7386637" y="7481710"/>
                  </a:lnTo>
                  <a:lnTo>
                    <a:pt x="8563648" y="6611607"/>
                  </a:lnTo>
                  <a:lnTo>
                    <a:pt x="8626335" y="6650063"/>
                  </a:lnTo>
                  <a:lnTo>
                    <a:pt x="8626335" y="5490705"/>
                  </a:lnTo>
                  <a:lnTo>
                    <a:pt x="8545639" y="5441200"/>
                  </a:lnTo>
                  <a:lnTo>
                    <a:pt x="8545639" y="6600558"/>
                  </a:lnTo>
                  <a:lnTo>
                    <a:pt x="7386637" y="7457046"/>
                  </a:lnTo>
                  <a:lnTo>
                    <a:pt x="7386637" y="7383551"/>
                  </a:lnTo>
                  <a:lnTo>
                    <a:pt x="8491868" y="6567564"/>
                  </a:lnTo>
                  <a:lnTo>
                    <a:pt x="8545639" y="6600558"/>
                  </a:lnTo>
                  <a:lnTo>
                    <a:pt x="8545639" y="5441200"/>
                  </a:lnTo>
                  <a:lnTo>
                    <a:pt x="8473846" y="5397157"/>
                  </a:lnTo>
                  <a:lnTo>
                    <a:pt x="8473846" y="6556515"/>
                  </a:lnTo>
                  <a:lnTo>
                    <a:pt x="7386637" y="7358926"/>
                  </a:lnTo>
                  <a:lnTo>
                    <a:pt x="7386637" y="7285545"/>
                  </a:lnTo>
                  <a:lnTo>
                    <a:pt x="8420074" y="6523520"/>
                  </a:lnTo>
                  <a:lnTo>
                    <a:pt x="8473846" y="6556515"/>
                  </a:lnTo>
                  <a:lnTo>
                    <a:pt x="8473846" y="5397157"/>
                  </a:lnTo>
                  <a:lnTo>
                    <a:pt x="8393176" y="5347678"/>
                  </a:lnTo>
                  <a:lnTo>
                    <a:pt x="8393176" y="6507010"/>
                  </a:lnTo>
                  <a:lnTo>
                    <a:pt x="7386637" y="7251078"/>
                  </a:lnTo>
                  <a:lnTo>
                    <a:pt x="7386637" y="7177697"/>
                  </a:lnTo>
                  <a:lnTo>
                    <a:pt x="8339391" y="6474015"/>
                  </a:lnTo>
                  <a:lnTo>
                    <a:pt x="8393176" y="6507010"/>
                  </a:lnTo>
                  <a:lnTo>
                    <a:pt x="8393176" y="5347678"/>
                  </a:lnTo>
                  <a:lnTo>
                    <a:pt x="8321370" y="5303621"/>
                  </a:lnTo>
                  <a:lnTo>
                    <a:pt x="8321370" y="6462966"/>
                  </a:lnTo>
                  <a:lnTo>
                    <a:pt x="7386637" y="7153097"/>
                  </a:lnTo>
                  <a:lnTo>
                    <a:pt x="7386637" y="7079805"/>
                  </a:lnTo>
                  <a:lnTo>
                    <a:pt x="8267586" y="6429959"/>
                  </a:lnTo>
                  <a:lnTo>
                    <a:pt x="8321370" y="6462966"/>
                  </a:lnTo>
                  <a:lnTo>
                    <a:pt x="8321370" y="5303621"/>
                  </a:lnTo>
                  <a:lnTo>
                    <a:pt x="8249564" y="5259578"/>
                  </a:lnTo>
                  <a:lnTo>
                    <a:pt x="8249564" y="6418910"/>
                  </a:lnTo>
                  <a:lnTo>
                    <a:pt x="7386637" y="7055256"/>
                  </a:lnTo>
                  <a:lnTo>
                    <a:pt x="7386637" y="6971754"/>
                  </a:lnTo>
                  <a:lnTo>
                    <a:pt x="8186928" y="6380480"/>
                  </a:lnTo>
                  <a:lnTo>
                    <a:pt x="8249564" y="6418910"/>
                  </a:lnTo>
                  <a:lnTo>
                    <a:pt x="8249564" y="5259578"/>
                  </a:lnTo>
                  <a:lnTo>
                    <a:pt x="8168907" y="5210086"/>
                  </a:lnTo>
                  <a:lnTo>
                    <a:pt x="8168907" y="6369418"/>
                  </a:lnTo>
                  <a:lnTo>
                    <a:pt x="7386637" y="6947179"/>
                  </a:lnTo>
                  <a:lnTo>
                    <a:pt x="7386637" y="6873989"/>
                  </a:lnTo>
                  <a:lnTo>
                    <a:pt x="8115122" y="6336424"/>
                  </a:lnTo>
                  <a:lnTo>
                    <a:pt x="8168907" y="6369418"/>
                  </a:lnTo>
                  <a:lnTo>
                    <a:pt x="8168907" y="5210086"/>
                  </a:lnTo>
                  <a:lnTo>
                    <a:pt x="8097088" y="5166030"/>
                  </a:lnTo>
                  <a:lnTo>
                    <a:pt x="8097088" y="6325362"/>
                  </a:lnTo>
                  <a:lnTo>
                    <a:pt x="7386637" y="6849465"/>
                  </a:lnTo>
                  <a:lnTo>
                    <a:pt x="7386637" y="6765722"/>
                  </a:lnTo>
                  <a:lnTo>
                    <a:pt x="8034464" y="6286944"/>
                  </a:lnTo>
                  <a:lnTo>
                    <a:pt x="8097088" y="6325362"/>
                  </a:lnTo>
                  <a:lnTo>
                    <a:pt x="8097088" y="5166030"/>
                  </a:lnTo>
                  <a:lnTo>
                    <a:pt x="8016443" y="5116563"/>
                  </a:lnTo>
                  <a:lnTo>
                    <a:pt x="8016443" y="6275883"/>
                  </a:lnTo>
                  <a:lnTo>
                    <a:pt x="7386637" y="6741198"/>
                  </a:lnTo>
                  <a:lnTo>
                    <a:pt x="7386637" y="6668071"/>
                  </a:lnTo>
                  <a:lnTo>
                    <a:pt x="7962646" y="6242875"/>
                  </a:lnTo>
                  <a:lnTo>
                    <a:pt x="8016443" y="6275883"/>
                  </a:lnTo>
                  <a:lnTo>
                    <a:pt x="8016443" y="5116563"/>
                  </a:lnTo>
                  <a:lnTo>
                    <a:pt x="7944612" y="5072494"/>
                  </a:lnTo>
                  <a:lnTo>
                    <a:pt x="7944612" y="6231814"/>
                  </a:lnTo>
                  <a:lnTo>
                    <a:pt x="7386637" y="6643586"/>
                  </a:lnTo>
                  <a:lnTo>
                    <a:pt x="7386637" y="6559639"/>
                  </a:lnTo>
                  <a:lnTo>
                    <a:pt x="7882026" y="6193409"/>
                  </a:lnTo>
                  <a:lnTo>
                    <a:pt x="7944612" y="6231814"/>
                  </a:lnTo>
                  <a:lnTo>
                    <a:pt x="7944612" y="5072494"/>
                  </a:lnTo>
                  <a:lnTo>
                    <a:pt x="7863992" y="5023040"/>
                  </a:lnTo>
                  <a:lnTo>
                    <a:pt x="7863992" y="6182347"/>
                  </a:lnTo>
                  <a:lnTo>
                    <a:pt x="7386637" y="6535140"/>
                  </a:lnTo>
                  <a:lnTo>
                    <a:pt x="7386637" y="6462103"/>
                  </a:lnTo>
                  <a:lnTo>
                    <a:pt x="7810182" y="6149340"/>
                  </a:lnTo>
                  <a:lnTo>
                    <a:pt x="7863992" y="6182347"/>
                  </a:lnTo>
                  <a:lnTo>
                    <a:pt x="7863992" y="5023040"/>
                  </a:lnTo>
                  <a:lnTo>
                    <a:pt x="7792148" y="4978959"/>
                  </a:lnTo>
                  <a:lnTo>
                    <a:pt x="7792148" y="6138278"/>
                  </a:lnTo>
                  <a:lnTo>
                    <a:pt x="7386637" y="6437630"/>
                  </a:lnTo>
                  <a:lnTo>
                    <a:pt x="7386637" y="6364681"/>
                  </a:lnTo>
                  <a:lnTo>
                    <a:pt x="7738338" y="6105258"/>
                  </a:lnTo>
                  <a:lnTo>
                    <a:pt x="7792148" y="6138278"/>
                  </a:lnTo>
                  <a:lnTo>
                    <a:pt x="7792148" y="4978959"/>
                  </a:lnTo>
                  <a:lnTo>
                    <a:pt x="7711541" y="4929517"/>
                  </a:lnTo>
                  <a:lnTo>
                    <a:pt x="7711541" y="6088824"/>
                  </a:lnTo>
                  <a:lnTo>
                    <a:pt x="7386637" y="6329019"/>
                  </a:lnTo>
                  <a:lnTo>
                    <a:pt x="7386637" y="6256058"/>
                  </a:lnTo>
                  <a:lnTo>
                    <a:pt x="7657732" y="6055804"/>
                  </a:lnTo>
                  <a:lnTo>
                    <a:pt x="7711541" y="6088824"/>
                  </a:lnTo>
                  <a:lnTo>
                    <a:pt x="7711541" y="4929517"/>
                  </a:lnTo>
                  <a:lnTo>
                    <a:pt x="7639698" y="4885436"/>
                  </a:lnTo>
                  <a:lnTo>
                    <a:pt x="7639698" y="6044743"/>
                  </a:lnTo>
                  <a:lnTo>
                    <a:pt x="7386637" y="6231610"/>
                  </a:lnTo>
                  <a:lnTo>
                    <a:pt x="7386637" y="6158738"/>
                  </a:lnTo>
                  <a:lnTo>
                    <a:pt x="7585875" y="6011723"/>
                  </a:lnTo>
                  <a:lnTo>
                    <a:pt x="7639698" y="6044743"/>
                  </a:lnTo>
                  <a:lnTo>
                    <a:pt x="7639698" y="4885436"/>
                  </a:lnTo>
                  <a:lnTo>
                    <a:pt x="7567841" y="4841354"/>
                  </a:lnTo>
                  <a:lnTo>
                    <a:pt x="7567841" y="6000661"/>
                  </a:lnTo>
                  <a:lnTo>
                    <a:pt x="7386637" y="6134328"/>
                  </a:lnTo>
                  <a:lnTo>
                    <a:pt x="7386637" y="6049937"/>
                  </a:lnTo>
                  <a:lnTo>
                    <a:pt x="7505281" y="5962269"/>
                  </a:lnTo>
                  <a:lnTo>
                    <a:pt x="7567841" y="6000661"/>
                  </a:lnTo>
                  <a:lnTo>
                    <a:pt x="7567841" y="4841354"/>
                  </a:lnTo>
                  <a:lnTo>
                    <a:pt x="7487247" y="4791913"/>
                  </a:lnTo>
                  <a:lnTo>
                    <a:pt x="7487247" y="5951207"/>
                  </a:lnTo>
                  <a:lnTo>
                    <a:pt x="7386637" y="6025527"/>
                  </a:lnTo>
                  <a:lnTo>
                    <a:pt x="7386637" y="5991110"/>
                  </a:lnTo>
                  <a:lnTo>
                    <a:pt x="7388606" y="5975870"/>
                  </a:lnTo>
                  <a:lnTo>
                    <a:pt x="7415784" y="5941492"/>
                  </a:lnTo>
                  <a:lnTo>
                    <a:pt x="7444664" y="5934049"/>
                  </a:lnTo>
                  <a:lnTo>
                    <a:pt x="7459294" y="5936335"/>
                  </a:lnTo>
                  <a:lnTo>
                    <a:pt x="7473264" y="5942622"/>
                  </a:lnTo>
                  <a:lnTo>
                    <a:pt x="7487247" y="5951207"/>
                  </a:lnTo>
                  <a:lnTo>
                    <a:pt x="7487247" y="4791913"/>
                  </a:lnTo>
                  <a:lnTo>
                    <a:pt x="7263409" y="4654601"/>
                  </a:lnTo>
                  <a:lnTo>
                    <a:pt x="7263409" y="7753934"/>
                  </a:lnTo>
                  <a:lnTo>
                    <a:pt x="6508153" y="8311870"/>
                  </a:lnTo>
                  <a:lnTo>
                    <a:pt x="6508153" y="8237664"/>
                  </a:lnTo>
                  <a:lnTo>
                    <a:pt x="7163587" y="7753934"/>
                  </a:lnTo>
                  <a:lnTo>
                    <a:pt x="7263409" y="7753934"/>
                  </a:lnTo>
                  <a:lnTo>
                    <a:pt x="7263409" y="4654601"/>
                  </a:lnTo>
                  <a:lnTo>
                    <a:pt x="7130085" y="4572813"/>
                  </a:lnTo>
                  <a:lnTo>
                    <a:pt x="7130085" y="7753934"/>
                  </a:lnTo>
                  <a:lnTo>
                    <a:pt x="6508153" y="8212785"/>
                  </a:lnTo>
                  <a:lnTo>
                    <a:pt x="6508153" y="8131124"/>
                  </a:lnTo>
                  <a:lnTo>
                    <a:pt x="7018375" y="7753934"/>
                  </a:lnTo>
                  <a:lnTo>
                    <a:pt x="7130085" y="7753934"/>
                  </a:lnTo>
                  <a:lnTo>
                    <a:pt x="7130085" y="4572813"/>
                  </a:lnTo>
                  <a:lnTo>
                    <a:pt x="6984873" y="4483722"/>
                  </a:lnTo>
                  <a:lnTo>
                    <a:pt x="6984873" y="7753934"/>
                  </a:lnTo>
                  <a:lnTo>
                    <a:pt x="6508153" y="8106245"/>
                  </a:lnTo>
                  <a:lnTo>
                    <a:pt x="6508153" y="8032140"/>
                  </a:lnTo>
                  <a:lnTo>
                    <a:pt x="6884949" y="7753934"/>
                  </a:lnTo>
                  <a:lnTo>
                    <a:pt x="6984873" y="7753934"/>
                  </a:lnTo>
                  <a:lnTo>
                    <a:pt x="6984873" y="4483722"/>
                  </a:lnTo>
                  <a:lnTo>
                    <a:pt x="6851421" y="4401858"/>
                  </a:lnTo>
                  <a:lnTo>
                    <a:pt x="6851421" y="7753934"/>
                  </a:lnTo>
                  <a:lnTo>
                    <a:pt x="6508153" y="8007286"/>
                  </a:lnTo>
                  <a:lnTo>
                    <a:pt x="6508153" y="7933322"/>
                  </a:lnTo>
                  <a:lnTo>
                    <a:pt x="6751421" y="7753934"/>
                  </a:lnTo>
                  <a:lnTo>
                    <a:pt x="6851421" y="7753934"/>
                  </a:lnTo>
                  <a:lnTo>
                    <a:pt x="6851421" y="4401858"/>
                  </a:lnTo>
                  <a:lnTo>
                    <a:pt x="6706387" y="4312882"/>
                  </a:lnTo>
                  <a:lnTo>
                    <a:pt x="6706387" y="7753934"/>
                  </a:lnTo>
                  <a:lnTo>
                    <a:pt x="6508153" y="7900492"/>
                  </a:lnTo>
                  <a:lnTo>
                    <a:pt x="6508153" y="7867726"/>
                  </a:lnTo>
                  <a:lnTo>
                    <a:pt x="6517132" y="7823467"/>
                  </a:lnTo>
                  <a:lnTo>
                    <a:pt x="6521971" y="7816304"/>
                  </a:lnTo>
                  <a:lnTo>
                    <a:pt x="6600520" y="7758290"/>
                  </a:lnTo>
                  <a:lnTo>
                    <a:pt x="6622008" y="7753934"/>
                  </a:lnTo>
                  <a:lnTo>
                    <a:pt x="6706387" y="7753934"/>
                  </a:lnTo>
                  <a:lnTo>
                    <a:pt x="6706387" y="4312882"/>
                  </a:lnTo>
                  <a:lnTo>
                    <a:pt x="6480950" y="4174579"/>
                  </a:lnTo>
                  <a:lnTo>
                    <a:pt x="6466954" y="4168292"/>
                  </a:lnTo>
                  <a:lnTo>
                    <a:pt x="6452324" y="4166006"/>
                  </a:lnTo>
                  <a:lnTo>
                    <a:pt x="6437643" y="4167721"/>
                  </a:lnTo>
                  <a:lnTo>
                    <a:pt x="6423469" y="4173448"/>
                  </a:lnTo>
                  <a:lnTo>
                    <a:pt x="6411176" y="4182605"/>
                  </a:lnTo>
                  <a:lnTo>
                    <a:pt x="6402362" y="4193844"/>
                  </a:lnTo>
                  <a:lnTo>
                    <a:pt x="0" y="8928100"/>
                  </a:lnTo>
                  <a:lnTo>
                    <a:pt x="0" y="8953500"/>
                  </a:lnTo>
                  <a:lnTo>
                    <a:pt x="6394310" y="4223766"/>
                  </a:lnTo>
                  <a:lnTo>
                    <a:pt x="6394310" y="4308894"/>
                  </a:lnTo>
                  <a:lnTo>
                    <a:pt x="0" y="9029700"/>
                  </a:lnTo>
                  <a:lnTo>
                    <a:pt x="0" y="9055100"/>
                  </a:lnTo>
                  <a:lnTo>
                    <a:pt x="6394310" y="4333176"/>
                  </a:lnTo>
                  <a:lnTo>
                    <a:pt x="6394310" y="4405757"/>
                  </a:lnTo>
                  <a:lnTo>
                    <a:pt x="0" y="9131300"/>
                  </a:lnTo>
                  <a:lnTo>
                    <a:pt x="0" y="9156700"/>
                  </a:lnTo>
                  <a:lnTo>
                    <a:pt x="6394310" y="4430077"/>
                  </a:lnTo>
                  <a:lnTo>
                    <a:pt x="6394310" y="4502709"/>
                  </a:lnTo>
                  <a:lnTo>
                    <a:pt x="0" y="9232900"/>
                  </a:lnTo>
                  <a:lnTo>
                    <a:pt x="0" y="9258300"/>
                  </a:lnTo>
                  <a:lnTo>
                    <a:pt x="6394310" y="4539297"/>
                  </a:lnTo>
                  <a:lnTo>
                    <a:pt x="6394310" y="4611916"/>
                  </a:lnTo>
                  <a:lnTo>
                    <a:pt x="0" y="9334500"/>
                  </a:lnTo>
                  <a:lnTo>
                    <a:pt x="0" y="9359900"/>
                  </a:lnTo>
                  <a:lnTo>
                    <a:pt x="6394310" y="4636249"/>
                  </a:lnTo>
                  <a:lnTo>
                    <a:pt x="6394310" y="4708931"/>
                  </a:lnTo>
                  <a:lnTo>
                    <a:pt x="0" y="9436100"/>
                  </a:lnTo>
                  <a:lnTo>
                    <a:pt x="0" y="9461500"/>
                  </a:lnTo>
                  <a:lnTo>
                    <a:pt x="6394310" y="4733277"/>
                  </a:lnTo>
                  <a:lnTo>
                    <a:pt x="6394310" y="4817973"/>
                  </a:lnTo>
                  <a:lnTo>
                    <a:pt x="0" y="9537700"/>
                  </a:lnTo>
                  <a:lnTo>
                    <a:pt x="0" y="9563100"/>
                  </a:lnTo>
                  <a:lnTo>
                    <a:pt x="6394310" y="4842319"/>
                  </a:lnTo>
                  <a:lnTo>
                    <a:pt x="6394310" y="4915052"/>
                  </a:lnTo>
                  <a:lnTo>
                    <a:pt x="0" y="9639300"/>
                  </a:lnTo>
                  <a:lnTo>
                    <a:pt x="0" y="9664700"/>
                  </a:lnTo>
                  <a:lnTo>
                    <a:pt x="6394310" y="4939411"/>
                  </a:lnTo>
                  <a:lnTo>
                    <a:pt x="6394310" y="5024907"/>
                  </a:lnTo>
                  <a:lnTo>
                    <a:pt x="0" y="9753600"/>
                  </a:lnTo>
                  <a:lnTo>
                    <a:pt x="0" y="9779000"/>
                  </a:lnTo>
                  <a:lnTo>
                    <a:pt x="6394310" y="5049278"/>
                  </a:lnTo>
                  <a:lnTo>
                    <a:pt x="6394310" y="5122126"/>
                  </a:lnTo>
                  <a:lnTo>
                    <a:pt x="0" y="9855200"/>
                  </a:lnTo>
                  <a:lnTo>
                    <a:pt x="0" y="9880600"/>
                  </a:lnTo>
                  <a:lnTo>
                    <a:pt x="6394310" y="5146535"/>
                  </a:lnTo>
                  <a:lnTo>
                    <a:pt x="6394310" y="5230965"/>
                  </a:lnTo>
                  <a:lnTo>
                    <a:pt x="0" y="9956800"/>
                  </a:lnTo>
                  <a:lnTo>
                    <a:pt x="0" y="9982200"/>
                  </a:lnTo>
                  <a:lnTo>
                    <a:pt x="6394310" y="5255349"/>
                  </a:lnTo>
                  <a:lnTo>
                    <a:pt x="6394310" y="5328247"/>
                  </a:lnTo>
                  <a:lnTo>
                    <a:pt x="0" y="10058400"/>
                  </a:lnTo>
                  <a:lnTo>
                    <a:pt x="0" y="10083800"/>
                  </a:lnTo>
                  <a:lnTo>
                    <a:pt x="6394310" y="5352656"/>
                  </a:lnTo>
                  <a:lnTo>
                    <a:pt x="6394310" y="5425605"/>
                  </a:lnTo>
                  <a:lnTo>
                    <a:pt x="0" y="10160000"/>
                  </a:lnTo>
                  <a:lnTo>
                    <a:pt x="0" y="10185400"/>
                  </a:lnTo>
                  <a:lnTo>
                    <a:pt x="6394310" y="5461330"/>
                  </a:lnTo>
                  <a:lnTo>
                    <a:pt x="6394310" y="5534253"/>
                  </a:lnTo>
                  <a:lnTo>
                    <a:pt x="0" y="10261600"/>
                  </a:lnTo>
                  <a:lnTo>
                    <a:pt x="0" y="10287000"/>
                  </a:lnTo>
                  <a:lnTo>
                    <a:pt x="6394310" y="5558675"/>
                  </a:lnTo>
                  <a:lnTo>
                    <a:pt x="6394310" y="5631675"/>
                  </a:lnTo>
                  <a:lnTo>
                    <a:pt x="0" y="10363200"/>
                  </a:lnTo>
                  <a:lnTo>
                    <a:pt x="0" y="10388600"/>
                  </a:lnTo>
                  <a:lnTo>
                    <a:pt x="6394310" y="5656110"/>
                  </a:lnTo>
                  <a:lnTo>
                    <a:pt x="6394310" y="5740171"/>
                  </a:lnTo>
                  <a:lnTo>
                    <a:pt x="0" y="10464800"/>
                  </a:lnTo>
                  <a:lnTo>
                    <a:pt x="0" y="10490200"/>
                  </a:lnTo>
                  <a:lnTo>
                    <a:pt x="6394310" y="5764619"/>
                  </a:lnTo>
                  <a:lnTo>
                    <a:pt x="6394310" y="5837644"/>
                  </a:lnTo>
                  <a:lnTo>
                    <a:pt x="0" y="10566400"/>
                  </a:lnTo>
                  <a:lnTo>
                    <a:pt x="0" y="10591800"/>
                  </a:lnTo>
                  <a:lnTo>
                    <a:pt x="6394310" y="5862078"/>
                  </a:lnTo>
                  <a:lnTo>
                    <a:pt x="6394310" y="5946000"/>
                  </a:lnTo>
                  <a:lnTo>
                    <a:pt x="0" y="10668000"/>
                  </a:lnTo>
                  <a:lnTo>
                    <a:pt x="0" y="10693400"/>
                  </a:lnTo>
                  <a:lnTo>
                    <a:pt x="6394310" y="5970460"/>
                  </a:lnTo>
                  <a:lnTo>
                    <a:pt x="6394310" y="6042863"/>
                  </a:lnTo>
                  <a:lnTo>
                    <a:pt x="63093" y="10718787"/>
                  </a:lnTo>
                  <a:lnTo>
                    <a:pt x="97980" y="10718787"/>
                  </a:lnTo>
                  <a:lnTo>
                    <a:pt x="6394310" y="6067374"/>
                  </a:lnTo>
                  <a:lnTo>
                    <a:pt x="6394310" y="6140539"/>
                  </a:lnTo>
                  <a:lnTo>
                    <a:pt x="201650" y="10718787"/>
                  </a:lnTo>
                  <a:lnTo>
                    <a:pt x="236550" y="10718787"/>
                  </a:lnTo>
                  <a:lnTo>
                    <a:pt x="6394310" y="6175680"/>
                  </a:lnTo>
                  <a:lnTo>
                    <a:pt x="6394310" y="6248832"/>
                  </a:lnTo>
                  <a:lnTo>
                    <a:pt x="340207" y="10718787"/>
                  </a:lnTo>
                  <a:lnTo>
                    <a:pt x="375107" y="10718787"/>
                  </a:lnTo>
                  <a:lnTo>
                    <a:pt x="6394310" y="6273368"/>
                  </a:lnTo>
                  <a:lnTo>
                    <a:pt x="6394310" y="6346609"/>
                  </a:lnTo>
                  <a:lnTo>
                    <a:pt x="478777" y="10718787"/>
                  </a:lnTo>
                  <a:lnTo>
                    <a:pt x="513651" y="10718787"/>
                  </a:lnTo>
                  <a:lnTo>
                    <a:pt x="6394310" y="6371171"/>
                  </a:lnTo>
                  <a:lnTo>
                    <a:pt x="6394310" y="6454724"/>
                  </a:lnTo>
                  <a:lnTo>
                    <a:pt x="617334" y="10718787"/>
                  </a:lnTo>
                  <a:lnTo>
                    <a:pt x="652221" y="10718787"/>
                  </a:lnTo>
                  <a:lnTo>
                    <a:pt x="6394310" y="6479286"/>
                  </a:lnTo>
                  <a:lnTo>
                    <a:pt x="6394310" y="6552603"/>
                  </a:lnTo>
                  <a:lnTo>
                    <a:pt x="755891" y="10718787"/>
                  </a:lnTo>
                  <a:lnTo>
                    <a:pt x="790790" y="10718787"/>
                  </a:lnTo>
                  <a:lnTo>
                    <a:pt x="6394310" y="6577203"/>
                  </a:lnTo>
                  <a:lnTo>
                    <a:pt x="6394310" y="6660540"/>
                  </a:lnTo>
                  <a:lnTo>
                    <a:pt x="894435" y="10718787"/>
                  </a:lnTo>
                  <a:lnTo>
                    <a:pt x="929347" y="10718787"/>
                  </a:lnTo>
                  <a:lnTo>
                    <a:pt x="6394310" y="6685140"/>
                  </a:lnTo>
                  <a:lnTo>
                    <a:pt x="6394310" y="6758533"/>
                  </a:lnTo>
                  <a:lnTo>
                    <a:pt x="1033005" y="10718787"/>
                  </a:lnTo>
                  <a:lnTo>
                    <a:pt x="1067904" y="10718787"/>
                  </a:lnTo>
                  <a:lnTo>
                    <a:pt x="6394310" y="6783159"/>
                  </a:lnTo>
                  <a:lnTo>
                    <a:pt x="6394310" y="6866306"/>
                  </a:lnTo>
                  <a:lnTo>
                    <a:pt x="1171562" y="10718787"/>
                  </a:lnTo>
                  <a:lnTo>
                    <a:pt x="1206461" y="10718787"/>
                  </a:lnTo>
                  <a:lnTo>
                    <a:pt x="6394310" y="6890931"/>
                  </a:lnTo>
                  <a:lnTo>
                    <a:pt x="6394310" y="6964400"/>
                  </a:lnTo>
                  <a:lnTo>
                    <a:pt x="1310119" y="10718787"/>
                  </a:lnTo>
                  <a:lnTo>
                    <a:pt x="1345044" y="10718787"/>
                  </a:lnTo>
                  <a:lnTo>
                    <a:pt x="6394310" y="6989064"/>
                  </a:lnTo>
                  <a:lnTo>
                    <a:pt x="6394310" y="7062622"/>
                  </a:lnTo>
                  <a:lnTo>
                    <a:pt x="1448676" y="10718787"/>
                  </a:lnTo>
                  <a:lnTo>
                    <a:pt x="1483563" y="10718787"/>
                  </a:lnTo>
                  <a:lnTo>
                    <a:pt x="6394310" y="7096620"/>
                  </a:lnTo>
                  <a:lnTo>
                    <a:pt x="6394310" y="7170166"/>
                  </a:lnTo>
                  <a:lnTo>
                    <a:pt x="6394310" y="7640091"/>
                  </a:lnTo>
                  <a:lnTo>
                    <a:pt x="6385280" y="7684198"/>
                  </a:lnTo>
                  <a:lnTo>
                    <a:pt x="6381813" y="7689316"/>
                  </a:lnTo>
                  <a:lnTo>
                    <a:pt x="6299632" y="7750010"/>
                  </a:lnTo>
                  <a:lnTo>
                    <a:pt x="6280416" y="7753934"/>
                  </a:lnTo>
                  <a:lnTo>
                    <a:pt x="6194183" y="7753934"/>
                  </a:lnTo>
                  <a:lnTo>
                    <a:pt x="6394310" y="7606258"/>
                  </a:lnTo>
                  <a:lnTo>
                    <a:pt x="6394310" y="7581506"/>
                  </a:lnTo>
                  <a:lnTo>
                    <a:pt x="6160554" y="7753934"/>
                  </a:lnTo>
                  <a:lnTo>
                    <a:pt x="6049492" y="7753934"/>
                  </a:lnTo>
                  <a:lnTo>
                    <a:pt x="6394310" y="7499109"/>
                  </a:lnTo>
                  <a:lnTo>
                    <a:pt x="6394310" y="7474344"/>
                  </a:lnTo>
                  <a:lnTo>
                    <a:pt x="6015875" y="7753934"/>
                  </a:lnTo>
                  <a:lnTo>
                    <a:pt x="5915647" y="7753934"/>
                  </a:lnTo>
                  <a:lnTo>
                    <a:pt x="6394310" y="7400595"/>
                  </a:lnTo>
                  <a:lnTo>
                    <a:pt x="6394310" y="7375880"/>
                  </a:lnTo>
                  <a:lnTo>
                    <a:pt x="5882005" y="7753934"/>
                  </a:lnTo>
                  <a:lnTo>
                    <a:pt x="5771146" y="7753934"/>
                  </a:lnTo>
                  <a:lnTo>
                    <a:pt x="6394310" y="7293254"/>
                  </a:lnTo>
                  <a:lnTo>
                    <a:pt x="6394310" y="7268515"/>
                  </a:lnTo>
                  <a:lnTo>
                    <a:pt x="5737491" y="7753934"/>
                  </a:lnTo>
                  <a:lnTo>
                    <a:pt x="5637200" y="7753934"/>
                  </a:lnTo>
                  <a:lnTo>
                    <a:pt x="6394310" y="7194867"/>
                  </a:lnTo>
                  <a:lnTo>
                    <a:pt x="6394310" y="7170166"/>
                  </a:lnTo>
                  <a:lnTo>
                    <a:pt x="5593473" y="7761351"/>
                  </a:lnTo>
                  <a:lnTo>
                    <a:pt x="5585523" y="7762976"/>
                  </a:lnTo>
                  <a:lnTo>
                    <a:pt x="5549316" y="7787538"/>
                  </a:lnTo>
                  <a:lnTo>
                    <a:pt x="5540654" y="7800340"/>
                  </a:lnTo>
                  <a:lnTo>
                    <a:pt x="1587220" y="10718787"/>
                  </a:lnTo>
                  <a:lnTo>
                    <a:pt x="1622132" y="10718787"/>
                  </a:lnTo>
                  <a:lnTo>
                    <a:pt x="5521630" y="7839278"/>
                  </a:lnTo>
                  <a:lnTo>
                    <a:pt x="5515788" y="7867828"/>
                  </a:lnTo>
                  <a:lnTo>
                    <a:pt x="5515788" y="7917789"/>
                  </a:lnTo>
                  <a:lnTo>
                    <a:pt x="1725790" y="10718787"/>
                  </a:lnTo>
                  <a:lnTo>
                    <a:pt x="1760689" y="10718787"/>
                  </a:lnTo>
                  <a:lnTo>
                    <a:pt x="5515788" y="7942720"/>
                  </a:lnTo>
                  <a:lnTo>
                    <a:pt x="5515788" y="8024203"/>
                  </a:lnTo>
                  <a:lnTo>
                    <a:pt x="1864372" y="10718787"/>
                  </a:lnTo>
                  <a:lnTo>
                    <a:pt x="1899246" y="10718787"/>
                  </a:lnTo>
                  <a:lnTo>
                    <a:pt x="5515788" y="8049107"/>
                  </a:lnTo>
                  <a:lnTo>
                    <a:pt x="5515788" y="8123415"/>
                  </a:lnTo>
                  <a:lnTo>
                    <a:pt x="2002904" y="10718787"/>
                  </a:lnTo>
                  <a:lnTo>
                    <a:pt x="2037816" y="10718787"/>
                  </a:lnTo>
                  <a:lnTo>
                    <a:pt x="5515788" y="8148383"/>
                  </a:lnTo>
                  <a:lnTo>
                    <a:pt x="5515788" y="8229587"/>
                  </a:lnTo>
                  <a:lnTo>
                    <a:pt x="2141486" y="10718787"/>
                  </a:lnTo>
                  <a:lnTo>
                    <a:pt x="2176386" y="10718787"/>
                  </a:lnTo>
                  <a:lnTo>
                    <a:pt x="5515788" y="8254555"/>
                  </a:lnTo>
                  <a:lnTo>
                    <a:pt x="5515788" y="8328939"/>
                  </a:lnTo>
                  <a:lnTo>
                    <a:pt x="2280018" y="10718787"/>
                  </a:lnTo>
                  <a:lnTo>
                    <a:pt x="2314943" y="10718787"/>
                  </a:lnTo>
                  <a:lnTo>
                    <a:pt x="5515788" y="8353958"/>
                  </a:lnTo>
                  <a:lnTo>
                    <a:pt x="5515788" y="8434857"/>
                  </a:lnTo>
                  <a:lnTo>
                    <a:pt x="2418575" y="10718787"/>
                  </a:lnTo>
                  <a:lnTo>
                    <a:pt x="2453487" y="10718787"/>
                  </a:lnTo>
                  <a:lnTo>
                    <a:pt x="5515788" y="8459851"/>
                  </a:lnTo>
                  <a:lnTo>
                    <a:pt x="5515788" y="8534375"/>
                  </a:lnTo>
                  <a:lnTo>
                    <a:pt x="2557145" y="10718787"/>
                  </a:lnTo>
                  <a:lnTo>
                    <a:pt x="2592057" y="10718787"/>
                  </a:lnTo>
                  <a:lnTo>
                    <a:pt x="5515788" y="8559432"/>
                  </a:lnTo>
                  <a:lnTo>
                    <a:pt x="5515788" y="8634082"/>
                  </a:lnTo>
                  <a:lnTo>
                    <a:pt x="2695702" y="10718787"/>
                  </a:lnTo>
                  <a:lnTo>
                    <a:pt x="2730614" y="10718787"/>
                  </a:lnTo>
                  <a:lnTo>
                    <a:pt x="5519788" y="8662124"/>
                  </a:lnTo>
                  <a:lnTo>
                    <a:pt x="5524754" y="8686495"/>
                  </a:lnTo>
                  <a:lnTo>
                    <a:pt x="5545721" y="8717597"/>
                  </a:lnTo>
                  <a:lnTo>
                    <a:pt x="2834259" y="10718787"/>
                  </a:lnTo>
                  <a:lnTo>
                    <a:pt x="2869171" y="10718787"/>
                  </a:lnTo>
                  <a:lnTo>
                    <a:pt x="5561469" y="8731072"/>
                  </a:lnTo>
                  <a:lnTo>
                    <a:pt x="5585384" y="8747290"/>
                  </a:lnTo>
                  <a:lnTo>
                    <a:pt x="5628703" y="8756142"/>
                  </a:lnTo>
                  <a:lnTo>
                    <a:pt x="2972854" y="10718787"/>
                  </a:lnTo>
                  <a:lnTo>
                    <a:pt x="3007741" y="10718787"/>
                  </a:lnTo>
                  <a:lnTo>
                    <a:pt x="5662422" y="8756320"/>
                  </a:lnTo>
                  <a:lnTo>
                    <a:pt x="5771413" y="8756320"/>
                  </a:lnTo>
                  <a:lnTo>
                    <a:pt x="3111398" y="10718787"/>
                  </a:lnTo>
                  <a:lnTo>
                    <a:pt x="3146285" y="10718787"/>
                  </a:lnTo>
                  <a:lnTo>
                    <a:pt x="5805373" y="8756320"/>
                  </a:lnTo>
                  <a:lnTo>
                    <a:pt x="5906503" y="8756320"/>
                  </a:lnTo>
                  <a:lnTo>
                    <a:pt x="3249955" y="10718787"/>
                  </a:lnTo>
                  <a:lnTo>
                    <a:pt x="3284842" y="10718787"/>
                  </a:lnTo>
                  <a:lnTo>
                    <a:pt x="5940450" y="8756320"/>
                  </a:lnTo>
                  <a:lnTo>
                    <a:pt x="6049594" y="8756320"/>
                  </a:lnTo>
                  <a:lnTo>
                    <a:pt x="3388499" y="10718787"/>
                  </a:lnTo>
                  <a:lnTo>
                    <a:pt x="3423412" y="10718787"/>
                  </a:lnTo>
                  <a:lnTo>
                    <a:pt x="6083554" y="8756320"/>
                  </a:lnTo>
                  <a:lnTo>
                    <a:pt x="6184620" y="8756320"/>
                  </a:lnTo>
                  <a:lnTo>
                    <a:pt x="3527069" y="10718787"/>
                  </a:lnTo>
                  <a:lnTo>
                    <a:pt x="3561969" y="10718787"/>
                  </a:lnTo>
                  <a:lnTo>
                    <a:pt x="6218542" y="8756320"/>
                  </a:lnTo>
                  <a:lnTo>
                    <a:pt x="6327851" y="8756320"/>
                  </a:lnTo>
                  <a:lnTo>
                    <a:pt x="3665626" y="10718787"/>
                  </a:lnTo>
                  <a:lnTo>
                    <a:pt x="3700526" y="10718787"/>
                  </a:lnTo>
                  <a:lnTo>
                    <a:pt x="6361785" y="8756320"/>
                  </a:lnTo>
                  <a:lnTo>
                    <a:pt x="6394310" y="8756320"/>
                  </a:lnTo>
                  <a:lnTo>
                    <a:pt x="6438557" y="8747354"/>
                  </a:lnTo>
                  <a:lnTo>
                    <a:pt x="6474752" y="8722893"/>
                  </a:lnTo>
                  <a:lnTo>
                    <a:pt x="6499187" y="8686686"/>
                  </a:lnTo>
                  <a:lnTo>
                    <a:pt x="6506731" y="8649449"/>
                  </a:lnTo>
                  <a:lnTo>
                    <a:pt x="8949334" y="6848221"/>
                  </a:lnTo>
                  <a:lnTo>
                    <a:pt x="9003068" y="6881203"/>
                  </a:lnTo>
                  <a:lnTo>
                    <a:pt x="3804183" y="10718787"/>
                  </a:lnTo>
                  <a:lnTo>
                    <a:pt x="3839083" y="10718787"/>
                  </a:lnTo>
                  <a:lnTo>
                    <a:pt x="9021077" y="6892239"/>
                  </a:lnTo>
                  <a:lnTo>
                    <a:pt x="9074810" y="6925208"/>
                  </a:lnTo>
                  <a:lnTo>
                    <a:pt x="3942740" y="10718787"/>
                  </a:lnTo>
                  <a:lnTo>
                    <a:pt x="3977640" y="10718787"/>
                  </a:lnTo>
                  <a:lnTo>
                    <a:pt x="9101836" y="6941794"/>
                  </a:lnTo>
                  <a:lnTo>
                    <a:pt x="9155570" y="6974751"/>
                  </a:lnTo>
                  <a:lnTo>
                    <a:pt x="4081297" y="10718787"/>
                  </a:lnTo>
                  <a:lnTo>
                    <a:pt x="4116197" y="10718787"/>
                  </a:lnTo>
                  <a:lnTo>
                    <a:pt x="9173566" y="6985800"/>
                  </a:lnTo>
                  <a:lnTo>
                    <a:pt x="9227287" y="7018756"/>
                  </a:lnTo>
                  <a:lnTo>
                    <a:pt x="4219867" y="10718787"/>
                  </a:lnTo>
                  <a:lnTo>
                    <a:pt x="4254779" y="10718787"/>
                  </a:lnTo>
                  <a:lnTo>
                    <a:pt x="9245282" y="7029805"/>
                  </a:lnTo>
                  <a:lnTo>
                    <a:pt x="9265348" y="7042099"/>
                  </a:lnTo>
                  <a:lnTo>
                    <a:pt x="9306954" y="7062394"/>
                  </a:lnTo>
                  <a:lnTo>
                    <a:pt x="9313697" y="7064172"/>
                  </a:lnTo>
                  <a:lnTo>
                    <a:pt x="4358411" y="10718787"/>
                  </a:lnTo>
                  <a:lnTo>
                    <a:pt x="4393336" y="10718787"/>
                  </a:lnTo>
                  <a:lnTo>
                    <a:pt x="9337992" y="7070572"/>
                  </a:lnTo>
                  <a:lnTo>
                    <a:pt x="9350299" y="7073798"/>
                  </a:lnTo>
                  <a:lnTo>
                    <a:pt x="9394317" y="7076338"/>
                  </a:lnTo>
                  <a:lnTo>
                    <a:pt x="9436748" y="7070230"/>
                  </a:lnTo>
                  <a:lnTo>
                    <a:pt x="4496968" y="10718787"/>
                  </a:lnTo>
                  <a:lnTo>
                    <a:pt x="4531893" y="10718787"/>
                  </a:lnTo>
                  <a:lnTo>
                    <a:pt x="9550641" y="7010400"/>
                  </a:lnTo>
                  <a:lnTo>
                    <a:pt x="9549320" y="7009346"/>
                  </a:lnTo>
                  <a:lnTo>
                    <a:pt x="13891273" y="3799154"/>
                  </a:lnTo>
                  <a:lnTo>
                    <a:pt x="13917917" y="3774452"/>
                  </a:lnTo>
                  <a:lnTo>
                    <a:pt x="13937323" y="3745357"/>
                  </a:lnTo>
                  <a:lnTo>
                    <a:pt x="13949210" y="3712438"/>
                  </a:lnTo>
                  <a:lnTo>
                    <a:pt x="13953236" y="3676319"/>
                  </a:lnTo>
                  <a:lnTo>
                    <a:pt x="13953236" y="2626614"/>
                  </a:lnTo>
                  <a:close/>
                </a:path>
                <a:path w="14841219" h="10718800" extrusionOk="0">
                  <a:moveTo>
                    <a:pt x="14024801" y="0"/>
                  </a:moveTo>
                  <a:lnTo>
                    <a:pt x="13989393" y="0"/>
                  </a:lnTo>
                  <a:lnTo>
                    <a:pt x="13993203" y="5651"/>
                  </a:lnTo>
                  <a:lnTo>
                    <a:pt x="13999451" y="9855"/>
                  </a:lnTo>
                  <a:lnTo>
                    <a:pt x="14007110" y="11404"/>
                  </a:lnTo>
                  <a:lnTo>
                    <a:pt x="14014755" y="9855"/>
                  </a:lnTo>
                  <a:lnTo>
                    <a:pt x="14020991" y="5651"/>
                  </a:lnTo>
                  <a:lnTo>
                    <a:pt x="14024801" y="0"/>
                  </a:lnTo>
                  <a:close/>
                </a:path>
                <a:path w="14841219" h="10718800" extrusionOk="0">
                  <a:moveTo>
                    <a:pt x="14026744" y="3695319"/>
                  </a:moveTo>
                  <a:lnTo>
                    <a:pt x="14025207" y="3687673"/>
                  </a:lnTo>
                  <a:lnTo>
                    <a:pt x="14020991" y="3681425"/>
                  </a:lnTo>
                  <a:lnTo>
                    <a:pt x="14014755" y="3677208"/>
                  </a:lnTo>
                  <a:lnTo>
                    <a:pt x="14007110" y="3675672"/>
                  </a:lnTo>
                  <a:lnTo>
                    <a:pt x="13999451" y="3677208"/>
                  </a:lnTo>
                  <a:lnTo>
                    <a:pt x="13993216" y="3681425"/>
                  </a:lnTo>
                  <a:lnTo>
                    <a:pt x="13988999" y="3687673"/>
                  </a:lnTo>
                  <a:lnTo>
                    <a:pt x="13987450" y="3695319"/>
                  </a:lnTo>
                  <a:lnTo>
                    <a:pt x="13988999" y="3702964"/>
                  </a:lnTo>
                  <a:lnTo>
                    <a:pt x="13993216" y="3709200"/>
                  </a:lnTo>
                  <a:lnTo>
                    <a:pt x="13999451" y="3713403"/>
                  </a:lnTo>
                  <a:lnTo>
                    <a:pt x="14007110" y="3714953"/>
                  </a:lnTo>
                  <a:lnTo>
                    <a:pt x="14014755" y="3713403"/>
                  </a:lnTo>
                  <a:lnTo>
                    <a:pt x="14020991" y="3709200"/>
                  </a:lnTo>
                  <a:lnTo>
                    <a:pt x="14025207" y="3702964"/>
                  </a:lnTo>
                  <a:lnTo>
                    <a:pt x="14026744" y="3695319"/>
                  </a:lnTo>
                  <a:close/>
                </a:path>
                <a:path w="14841219" h="10718800" extrusionOk="0">
                  <a:moveTo>
                    <a:pt x="14026744" y="3595217"/>
                  </a:moveTo>
                  <a:lnTo>
                    <a:pt x="14025207" y="3587572"/>
                  </a:lnTo>
                  <a:lnTo>
                    <a:pt x="14020991" y="3581323"/>
                  </a:lnTo>
                  <a:lnTo>
                    <a:pt x="14014755" y="3577120"/>
                  </a:lnTo>
                  <a:lnTo>
                    <a:pt x="14007110" y="3575583"/>
                  </a:lnTo>
                  <a:lnTo>
                    <a:pt x="13999451" y="3577120"/>
                  </a:lnTo>
                  <a:lnTo>
                    <a:pt x="13993216" y="3581323"/>
                  </a:lnTo>
                  <a:lnTo>
                    <a:pt x="13988999" y="3587572"/>
                  </a:lnTo>
                  <a:lnTo>
                    <a:pt x="13987450" y="3595217"/>
                  </a:lnTo>
                  <a:lnTo>
                    <a:pt x="13988999" y="3602863"/>
                  </a:lnTo>
                  <a:lnTo>
                    <a:pt x="13993216" y="3609111"/>
                  </a:lnTo>
                  <a:lnTo>
                    <a:pt x="13999451" y="3613327"/>
                  </a:lnTo>
                  <a:lnTo>
                    <a:pt x="14007110" y="3614864"/>
                  </a:lnTo>
                  <a:lnTo>
                    <a:pt x="14014755" y="3613327"/>
                  </a:lnTo>
                  <a:lnTo>
                    <a:pt x="14020991" y="3609111"/>
                  </a:lnTo>
                  <a:lnTo>
                    <a:pt x="14025207" y="3602863"/>
                  </a:lnTo>
                  <a:lnTo>
                    <a:pt x="14026744" y="3595217"/>
                  </a:lnTo>
                  <a:close/>
                </a:path>
                <a:path w="14841219" h="10718800" extrusionOk="0">
                  <a:moveTo>
                    <a:pt x="14026744" y="3495129"/>
                  </a:moveTo>
                  <a:lnTo>
                    <a:pt x="14025207" y="3487483"/>
                  </a:lnTo>
                  <a:lnTo>
                    <a:pt x="14020991" y="3481235"/>
                  </a:lnTo>
                  <a:lnTo>
                    <a:pt x="14014755" y="3477018"/>
                  </a:lnTo>
                  <a:lnTo>
                    <a:pt x="14007110" y="3475482"/>
                  </a:lnTo>
                  <a:lnTo>
                    <a:pt x="13999451" y="3477018"/>
                  </a:lnTo>
                  <a:lnTo>
                    <a:pt x="13993216" y="3481235"/>
                  </a:lnTo>
                  <a:lnTo>
                    <a:pt x="13988999" y="3487483"/>
                  </a:lnTo>
                  <a:lnTo>
                    <a:pt x="13987450" y="3495129"/>
                  </a:lnTo>
                  <a:lnTo>
                    <a:pt x="13988999" y="3502774"/>
                  </a:lnTo>
                  <a:lnTo>
                    <a:pt x="13993216" y="3509022"/>
                  </a:lnTo>
                  <a:lnTo>
                    <a:pt x="13999451" y="3513226"/>
                  </a:lnTo>
                  <a:lnTo>
                    <a:pt x="14007110" y="3514775"/>
                  </a:lnTo>
                  <a:lnTo>
                    <a:pt x="14014755" y="3513226"/>
                  </a:lnTo>
                  <a:lnTo>
                    <a:pt x="14020991" y="3509022"/>
                  </a:lnTo>
                  <a:lnTo>
                    <a:pt x="14025207" y="3502774"/>
                  </a:lnTo>
                  <a:lnTo>
                    <a:pt x="14026744" y="3495129"/>
                  </a:lnTo>
                  <a:close/>
                </a:path>
                <a:path w="14841219" h="10718800" extrusionOk="0">
                  <a:moveTo>
                    <a:pt x="14026744" y="3395027"/>
                  </a:moveTo>
                  <a:lnTo>
                    <a:pt x="14025207" y="3387382"/>
                  </a:lnTo>
                  <a:lnTo>
                    <a:pt x="14020991" y="3381133"/>
                  </a:lnTo>
                  <a:lnTo>
                    <a:pt x="14014755" y="3376930"/>
                  </a:lnTo>
                  <a:lnTo>
                    <a:pt x="14007110" y="3375380"/>
                  </a:lnTo>
                  <a:lnTo>
                    <a:pt x="13999451" y="3376930"/>
                  </a:lnTo>
                  <a:lnTo>
                    <a:pt x="13993216" y="3381133"/>
                  </a:lnTo>
                  <a:lnTo>
                    <a:pt x="13988999" y="3387382"/>
                  </a:lnTo>
                  <a:lnTo>
                    <a:pt x="13987450" y="3395027"/>
                  </a:lnTo>
                  <a:lnTo>
                    <a:pt x="13988999" y="3402673"/>
                  </a:lnTo>
                  <a:lnTo>
                    <a:pt x="13993216" y="3408921"/>
                  </a:lnTo>
                  <a:lnTo>
                    <a:pt x="13999451" y="3413137"/>
                  </a:lnTo>
                  <a:lnTo>
                    <a:pt x="14007110" y="3414674"/>
                  </a:lnTo>
                  <a:lnTo>
                    <a:pt x="14014755" y="3413137"/>
                  </a:lnTo>
                  <a:lnTo>
                    <a:pt x="14020991" y="3408921"/>
                  </a:lnTo>
                  <a:lnTo>
                    <a:pt x="14025207" y="3402673"/>
                  </a:lnTo>
                  <a:lnTo>
                    <a:pt x="14026744" y="3395027"/>
                  </a:lnTo>
                  <a:close/>
                </a:path>
                <a:path w="14841219" h="10718800" extrusionOk="0">
                  <a:moveTo>
                    <a:pt x="14026744" y="3294938"/>
                  </a:moveTo>
                  <a:lnTo>
                    <a:pt x="14025207" y="3287280"/>
                  </a:lnTo>
                  <a:lnTo>
                    <a:pt x="14020991" y="3281032"/>
                  </a:lnTo>
                  <a:lnTo>
                    <a:pt x="14014755" y="3276828"/>
                  </a:lnTo>
                  <a:lnTo>
                    <a:pt x="14007110" y="3275279"/>
                  </a:lnTo>
                  <a:lnTo>
                    <a:pt x="13999451" y="3276828"/>
                  </a:lnTo>
                  <a:lnTo>
                    <a:pt x="13993216" y="3281032"/>
                  </a:lnTo>
                  <a:lnTo>
                    <a:pt x="13988999" y="3287280"/>
                  </a:lnTo>
                  <a:lnTo>
                    <a:pt x="13987450" y="3294938"/>
                  </a:lnTo>
                  <a:lnTo>
                    <a:pt x="13988999" y="3302584"/>
                  </a:lnTo>
                  <a:lnTo>
                    <a:pt x="13993216" y="3308820"/>
                  </a:lnTo>
                  <a:lnTo>
                    <a:pt x="13999451" y="3313036"/>
                  </a:lnTo>
                  <a:lnTo>
                    <a:pt x="14007110" y="3314573"/>
                  </a:lnTo>
                  <a:lnTo>
                    <a:pt x="14014755" y="3313036"/>
                  </a:lnTo>
                  <a:lnTo>
                    <a:pt x="14020991" y="3308820"/>
                  </a:lnTo>
                  <a:lnTo>
                    <a:pt x="14025207" y="3302584"/>
                  </a:lnTo>
                  <a:lnTo>
                    <a:pt x="14026744" y="3294938"/>
                  </a:lnTo>
                  <a:close/>
                </a:path>
                <a:path w="14841219" h="10718800" extrusionOk="0">
                  <a:moveTo>
                    <a:pt x="14026744" y="3194824"/>
                  </a:moveTo>
                  <a:lnTo>
                    <a:pt x="14025207" y="3187179"/>
                  </a:lnTo>
                  <a:lnTo>
                    <a:pt x="14020991" y="3180943"/>
                  </a:lnTo>
                  <a:lnTo>
                    <a:pt x="14014755" y="3176727"/>
                  </a:lnTo>
                  <a:lnTo>
                    <a:pt x="14007110" y="3175190"/>
                  </a:lnTo>
                  <a:lnTo>
                    <a:pt x="13999451" y="3176727"/>
                  </a:lnTo>
                  <a:lnTo>
                    <a:pt x="13993216" y="3180943"/>
                  </a:lnTo>
                  <a:lnTo>
                    <a:pt x="13988999" y="3187179"/>
                  </a:lnTo>
                  <a:lnTo>
                    <a:pt x="13987450" y="3194824"/>
                  </a:lnTo>
                  <a:lnTo>
                    <a:pt x="13988999" y="3202482"/>
                  </a:lnTo>
                  <a:lnTo>
                    <a:pt x="13993216" y="3208731"/>
                  </a:lnTo>
                  <a:lnTo>
                    <a:pt x="13999451" y="3212935"/>
                  </a:lnTo>
                  <a:lnTo>
                    <a:pt x="14007110" y="3214484"/>
                  </a:lnTo>
                  <a:lnTo>
                    <a:pt x="14014755" y="3212935"/>
                  </a:lnTo>
                  <a:lnTo>
                    <a:pt x="14020991" y="3208731"/>
                  </a:lnTo>
                  <a:lnTo>
                    <a:pt x="14025207" y="3202482"/>
                  </a:lnTo>
                  <a:lnTo>
                    <a:pt x="14026744" y="3194824"/>
                  </a:lnTo>
                  <a:close/>
                </a:path>
                <a:path w="14841219" h="10718800" extrusionOk="0">
                  <a:moveTo>
                    <a:pt x="14026744" y="3094736"/>
                  </a:moveTo>
                  <a:lnTo>
                    <a:pt x="14025207" y="3087078"/>
                  </a:lnTo>
                  <a:lnTo>
                    <a:pt x="14020991" y="3080842"/>
                  </a:lnTo>
                  <a:lnTo>
                    <a:pt x="14014755" y="3076625"/>
                  </a:lnTo>
                  <a:lnTo>
                    <a:pt x="14007110" y="3075076"/>
                  </a:lnTo>
                  <a:lnTo>
                    <a:pt x="13999451" y="3076625"/>
                  </a:lnTo>
                  <a:lnTo>
                    <a:pt x="13993216" y="3080842"/>
                  </a:lnTo>
                  <a:lnTo>
                    <a:pt x="13988999" y="3087078"/>
                  </a:lnTo>
                  <a:lnTo>
                    <a:pt x="13987450" y="3094736"/>
                  </a:lnTo>
                  <a:lnTo>
                    <a:pt x="13988999" y="3102381"/>
                  </a:lnTo>
                  <a:lnTo>
                    <a:pt x="13993216" y="3108629"/>
                  </a:lnTo>
                  <a:lnTo>
                    <a:pt x="13999451" y="3112833"/>
                  </a:lnTo>
                  <a:lnTo>
                    <a:pt x="14007110" y="3114383"/>
                  </a:lnTo>
                  <a:lnTo>
                    <a:pt x="14014755" y="3112833"/>
                  </a:lnTo>
                  <a:lnTo>
                    <a:pt x="14020991" y="3108629"/>
                  </a:lnTo>
                  <a:lnTo>
                    <a:pt x="14025207" y="3102381"/>
                  </a:lnTo>
                  <a:lnTo>
                    <a:pt x="14026744" y="3094736"/>
                  </a:lnTo>
                  <a:close/>
                </a:path>
                <a:path w="14841219" h="10718800" extrusionOk="0">
                  <a:moveTo>
                    <a:pt x="14026744" y="2994634"/>
                  </a:moveTo>
                  <a:lnTo>
                    <a:pt x="14025207" y="2986989"/>
                  </a:lnTo>
                  <a:lnTo>
                    <a:pt x="14020991" y="2980753"/>
                  </a:lnTo>
                  <a:lnTo>
                    <a:pt x="14014755" y="2976537"/>
                  </a:lnTo>
                  <a:lnTo>
                    <a:pt x="14007110" y="2975000"/>
                  </a:lnTo>
                  <a:lnTo>
                    <a:pt x="13999451" y="2976537"/>
                  </a:lnTo>
                  <a:lnTo>
                    <a:pt x="13993216" y="2980753"/>
                  </a:lnTo>
                  <a:lnTo>
                    <a:pt x="13988999" y="2986989"/>
                  </a:lnTo>
                  <a:lnTo>
                    <a:pt x="13987450" y="2994634"/>
                  </a:lnTo>
                  <a:lnTo>
                    <a:pt x="13988999" y="3002280"/>
                  </a:lnTo>
                  <a:lnTo>
                    <a:pt x="13993216" y="3008528"/>
                  </a:lnTo>
                  <a:lnTo>
                    <a:pt x="13999451" y="3012744"/>
                  </a:lnTo>
                  <a:lnTo>
                    <a:pt x="14007110" y="3014294"/>
                  </a:lnTo>
                  <a:lnTo>
                    <a:pt x="14014755" y="3012744"/>
                  </a:lnTo>
                  <a:lnTo>
                    <a:pt x="14020991" y="3008528"/>
                  </a:lnTo>
                  <a:lnTo>
                    <a:pt x="14025207" y="3002280"/>
                  </a:lnTo>
                  <a:lnTo>
                    <a:pt x="14026744" y="2994634"/>
                  </a:lnTo>
                  <a:close/>
                </a:path>
                <a:path w="14841219" h="10718800" extrusionOk="0">
                  <a:moveTo>
                    <a:pt x="14026744" y="2894546"/>
                  </a:moveTo>
                  <a:lnTo>
                    <a:pt x="14025207" y="2886900"/>
                  </a:lnTo>
                  <a:lnTo>
                    <a:pt x="14020991" y="2880652"/>
                  </a:lnTo>
                  <a:lnTo>
                    <a:pt x="14014755" y="2876435"/>
                  </a:lnTo>
                  <a:lnTo>
                    <a:pt x="14007110" y="2874899"/>
                  </a:lnTo>
                  <a:lnTo>
                    <a:pt x="13999451" y="2876435"/>
                  </a:lnTo>
                  <a:lnTo>
                    <a:pt x="13993216" y="2880652"/>
                  </a:lnTo>
                  <a:lnTo>
                    <a:pt x="13988999" y="2886900"/>
                  </a:lnTo>
                  <a:lnTo>
                    <a:pt x="13987450" y="2894546"/>
                  </a:lnTo>
                  <a:lnTo>
                    <a:pt x="13988999" y="2902191"/>
                  </a:lnTo>
                  <a:lnTo>
                    <a:pt x="13993216" y="2908427"/>
                  </a:lnTo>
                  <a:lnTo>
                    <a:pt x="13999451" y="2912643"/>
                  </a:lnTo>
                  <a:lnTo>
                    <a:pt x="14007110" y="2914180"/>
                  </a:lnTo>
                  <a:lnTo>
                    <a:pt x="14014755" y="2912643"/>
                  </a:lnTo>
                  <a:lnTo>
                    <a:pt x="14020991" y="2908427"/>
                  </a:lnTo>
                  <a:lnTo>
                    <a:pt x="14025207" y="2902191"/>
                  </a:lnTo>
                  <a:lnTo>
                    <a:pt x="14026744" y="2894546"/>
                  </a:lnTo>
                  <a:close/>
                </a:path>
                <a:path w="14841219" h="10718800" extrusionOk="0">
                  <a:moveTo>
                    <a:pt x="14026744" y="2794444"/>
                  </a:moveTo>
                  <a:lnTo>
                    <a:pt x="14025207" y="2786799"/>
                  </a:lnTo>
                  <a:lnTo>
                    <a:pt x="14020991" y="2780550"/>
                  </a:lnTo>
                  <a:lnTo>
                    <a:pt x="14014755" y="2776347"/>
                  </a:lnTo>
                  <a:lnTo>
                    <a:pt x="14007110" y="2774797"/>
                  </a:lnTo>
                  <a:lnTo>
                    <a:pt x="13999451" y="2776347"/>
                  </a:lnTo>
                  <a:lnTo>
                    <a:pt x="13993216" y="2780550"/>
                  </a:lnTo>
                  <a:lnTo>
                    <a:pt x="13988999" y="2786799"/>
                  </a:lnTo>
                  <a:lnTo>
                    <a:pt x="13987450" y="2794444"/>
                  </a:lnTo>
                  <a:lnTo>
                    <a:pt x="13988999" y="2802090"/>
                  </a:lnTo>
                  <a:lnTo>
                    <a:pt x="13993216" y="2808338"/>
                  </a:lnTo>
                  <a:lnTo>
                    <a:pt x="13999451" y="2812542"/>
                  </a:lnTo>
                  <a:lnTo>
                    <a:pt x="14007110" y="2814091"/>
                  </a:lnTo>
                  <a:lnTo>
                    <a:pt x="14014755" y="2812542"/>
                  </a:lnTo>
                  <a:lnTo>
                    <a:pt x="14020991" y="2808338"/>
                  </a:lnTo>
                  <a:lnTo>
                    <a:pt x="14025207" y="2802090"/>
                  </a:lnTo>
                  <a:lnTo>
                    <a:pt x="14026744" y="2794444"/>
                  </a:lnTo>
                  <a:close/>
                </a:path>
                <a:path w="14841219" h="10718800" extrusionOk="0">
                  <a:moveTo>
                    <a:pt x="14026744" y="2694355"/>
                  </a:moveTo>
                  <a:lnTo>
                    <a:pt x="14025207" y="2686697"/>
                  </a:lnTo>
                  <a:lnTo>
                    <a:pt x="14020991" y="2680449"/>
                  </a:lnTo>
                  <a:lnTo>
                    <a:pt x="14014755" y="2676245"/>
                  </a:lnTo>
                  <a:lnTo>
                    <a:pt x="14007110" y="2674696"/>
                  </a:lnTo>
                  <a:lnTo>
                    <a:pt x="13999451" y="2676245"/>
                  </a:lnTo>
                  <a:lnTo>
                    <a:pt x="13993216" y="2680449"/>
                  </a:lnTo>
                  <a:lnTo>
                    <a:pt x="13988999" y="2686697"/>
                  </a:lnTo>
                  <a:lnTo>
                    <a:pt x="13987450" y="2694355"/>
                  </a:lnTo>
                  <a:lnTo>
                    <a:pt x="13988999" y="2701988"/>
                  </a:lnTo>
                  <a:lnTo>
                    <a:pt x="13993216" y="2708237"/>
                  </a:lnTo>
                  <a:lnTo>
                    <a:pt x="13999451" y="2712453"/>
                  </a:lnTo>
                  <a:lnTo>
                    <a:pt x="14007110" y="2713990"/>
                  </a:lnTo>
                  <a:lnTo>
                    <a:pt x="14014755" y="2712453"/>
                  </a:lnTo>
                  <a:lnTo>
                    <a:pt x="14020991" y="2708237"/>
                  </a:lnTo>
                  <a:lnTo>
                    <a:pt x="14025207" y="2701988"/>
                  </a:lnTo>
                  <a:lnTo>
                    <a:pt x="14026744" y="2694355"/>
                  </a:lnTo>
                  <a:close/>
                </a:path>
                <a:path w="14841219" h="10718800" extrusionOk="0">
                  <a:moveTo>
                    <a:pt x="14026744" y="2594254"/>
                  </a:moveTo>
                  <a:lnTo>
                    <a:pt x="14025207" y="2586609"/>
                  </a:lnTo>
                  <a:lnTo>
                    <a:pt x="14020991" y="2580360"/>
                  </a:lnTo>
                  <a:lnTo>
                    <a:pt x="14014755" y="2576144"/>
                  </a:lnTo>
                  <a:lnTo>
                    <a:pt x="14007110" y="2574607"/>
                  </a:lnTo>
                  <a:lnTo>
                    <a:pt x="13999451" y="2576144"/>
                  </a:lnTo>
                  <a:lnTo>
                    <a:pt x="13993216" y="2580360"/>
                  </a:lnTo>
                  <a:lnTo>
                    <a:pt x="13988999" y="2586609"/>
                  </a:lnTo>
                  <a:lnTo>
                    <a:pt x="13987450" y="2594254"/>
                  </a:lnTo>
                  <a:lnTo>
                    <a:pt x="13988999" y="2601899"/>
                  </a:lnTo>
                  <a:lnTo>
                    <a:pt x="13993216" y="2608148"/>
                  </a:lnTo>
                  <a:lnTo>
                    <a:pt x="13999451" y="2612352"/>
                  </a:lnTo>
                  <a:lnTo>
                    <a:pt x="14007110" y="2613901"/>
                  </a:lnTo>
                  <a:lnTo>
                    <a:pt x="14014755" y="2612352"/>
                  </a:lnTo>
                  <a:lnTo>
                    <a:pt x="14020991" y="2608148"/>
                  </a:lnTo>
                  <a:lnTo>
                    <a:pt x="14025207" y="2601899"/>
                  </a:lnTo>
                  <a:lnTo>
                    <a:pt x="14026744" y="2594254"/>
                  </a:lnTo>
                  <a:close/>
                </a:path>
                <a:path w="14841219" h="10718800" extrusionOk="0">
                  <a:moveTo>
                    <a:pt x="14026744" y="2494153"/>
                  </a:moveTo>
                  <a:lnTo>
                    <a:pt x="14025207" y="2486507"/>
                  </a:lnTo>
                  <a:lnTo>
                    <a:pt x="14020991" y="2480259"/>
                  </a:lnTo>
                  <a:lnTo>
                    <a:pt x="14014755" y="2476055"/>
                  </a:lnTo>
                  <a:lnTo>
                    <a:pt x="14007110" y="2474506"/>
                  </a:lnTo>
                  <a:lnTo>
                    <a:pt x="13999451" y="2476055"/>
                  </a:lnTo>
                  <a:lnTo>
                    <a:pt x="13993216" y="2480259"/>
                  </a:lnTo>
                  <a:lnTo>
                    <a:pt x="13988999" y="2486507"/>
                  </a:lnTo>
                  <a:lnTo>
                    <a:pt x="13987450" y="2494153"/>
                  </a:lnTo>
                  <a:lnTo>
                    <a:pt x="13988999" y="2501798"/>
                  </a:lnTo>
                  <a:lnTo>
                    <a:pt x="13993216" y="2508046"/>
                  </a:lnTo>
                  <a:lnTo>
                    <a:pt x="13999451" y="2512263"/>
                  </a:lnTo>
                  <a:lnTo>
                    <a:pt x="14007110" y="2513800"/>
                  </a:lnTo>
                  <a:lnTo>
                    <a:pt x="14014755" y="2512263"/>
                  </a:lnTo>
                  <a:lnTo>
                    <a:pt x="14020991" y="2508046"/>
                  </a:lnTo>
                  <a:lnTo>
                    <a:pt x="14025207" y="2501798"/>
                  </a:lnTo>
                  <a:lnTo>
                    <a:pt x="14026744" y="2494153"/>
                  </a:lnTo>
                  <a:close/>
                </a:path>
                <a:path w="14841219" h="10718800" extrusionOk="0">
                  <a:moveTo>
                    <a:pt x="14026744" y="2394051"/>
                  </a:moveTo>
                  <a:lnTo>
                    <a:pt x="14025207" y="2386406"/>
                  </a:lnTo>
                  <a:lnTo>
                    <a:pt x="14020991" y="2380170"/>
                  </a:lnTo>
                  <a:lnTo>
                    <a:pt x="14014755" y="2375954"/>
                  </a:lnTo>
                  <a:lnTo>
                    <a:pt x="14007110" y="2374404"/>
                  </a:lnTo>
                  <a:lnTo>
                    <a:pt x="13999451" y="2375954"/>
                  </a:lnTo>
                  <a:lnTo>
                    <a:pt x="13993216" y="2380170"/>
                  </a:lnTo>
                  <a:lnTo>
                    <a:pt x="13988999" y="2386406"/>
                  </a:lnTo>
                  <a:lnTo>
                    <a:pt x="13987450" y="2394051"/>
                  </a:lnTo>
                  <a:lnTo>
                    <a:pt x="13988999" y="2401709"/>
                  </a:lnTo>
                  <a:lnTo>
                    <a:pt x="13993216" y="2407958"/>
                  </a:lnTo>
                  <a:lnTo>
                    <a:pt x="13999451" y="2412161"/>
                  </a:lnTo>
                  <a:lnTo>
                    <a:pt x="14007110" y="2413711"/>
                  </a:lnTo>
                  <a:lnTo>
                    <a:pt x="14014755" y="2412161"/>
                  </a:lnTo>
                  <a:lnTo>
                    <a:pt x="14020991" y="2407958"/>
                  </a:lnTo>
                  <a:lnTo>
                    <a:pt x="14025207" y="2401709"/>
                  </a:lnTo>
                  <a:lnTo>
                    <a:pt x="14026744" y="2394051"/>
                  </a:lnTo>
                  <a:close/>
                </a:path>
                <a:path w="14841219" h="10718800" extrusionOk="0">
                  <a:moveTo>
                    <a:pt x="14026744" y="2293963"/>
                  </a:moveTo>
                  <a:lnTo>
                    <a:pt x="14025207" y="2286317"/>
                  </a:lnTo>
                  <a:lnTo>
                    <a:pt x="14020991" y="2280069"/>
                  </a:lnTo>
                  <a:lnTo>
                    <a:pt x="14014755" y="2275865"/>
                  </a:lnTo>
                  <a:lnTo>
                    <a:pt x="14007110" y="2274316"/>
                  </a:lnTo>
                  <a:lnTo>
                    <a:pt x="13999451" y="2275865"/>
                  </a:lnTo>
                  <a:lnTo>
                    <a:pt x="13993216" y="2280069"/>
                  </a:lnTo>
                  <a:lnTo>
                    <a:pt x="13988999" y="2286317"/>
                  </a:lnTo>
                  <a:lnTo>
                    <a:pt x="13987450" y="2293963"/>
                  </a:lnTo>
                  <a:lnTo>
                    <a:pt x="13988999" y="2301608"/>
                  </a:lnTo>
                  <a:lnTo>
                    <a:pt x="13993216" y="2307856"/>
                  </a:lnTo>
                  <a:lnTo>
                    <a:pt x="13999451" y="2312073"/>
                  </a:lnTo>
                  <a:lnTo>
                    <a:pt x="14007110" y="2313609"/>
                  </a:lnTo>
                  <a:lnTo>
                    <a:pt x="14014755" y="2312073"/>
                  </a:lnTo>
                  <a:lnTo>
                    <a:pt x="14020991" y="2307856"/>
                  </a:lnTo>
                  <a:lnTo>
                    <a:pt x="14025207" y="2301608"/>
                  </a:lnTo>
                  <a:lnTo>
                    <a:pt x="14026744" y="2293963"/>
                  </a:lnTo>
                  <a:close/>
                </a:path>
                <a:path w="14841219" h="10718800" extrusionOk="0">
                  <a:moveTo>
                    <a:pt x="14026744" y="2193874"/>
                  </a:moveTo>
                  <a:lnTo>
                    <a:pt x="14025207" y="2186228"/>
                  </a:lnTo>
                  <a:lnTo>
                    <a:pt x="14020991" y="2179980"/>
                  </a:lnTo>
                  <a:lnTo>
                    <a:pt x="14014755" y="2175764"/>
                  </a:lnTo>
                  <a:lnTo>
                    <a:pt x="14007110" y="2174214"/>
                  </a:lnTo>
                  <a:lnTo>
                    <a:pt x="13999451" y="2175764"/>
                  </a:lnTo>
                  <a:lnTo>
                    <a:pt x="13993216" y="2179980"/>
                  </a:lnTo>
                  <a:lnTo>
                    <a:pt x="13988999" y="2186228"/>
                  </a:lnTo>
                  <a:lnTo>
                    <a:pt x="13987450" y="2193874"/>
                  </a:lnTo>
                  <a:lnTo>
                    <a:pt x="13988999" y="2201532"/>
                  </a:lnTo>
                  <a:lnTo>
                    <a:pt x="13993216" y="2207768"/>
                  </a:lnTo>
                  <a:lnTo>
                    <a:pt x="13999451" y="2211971"/>
                  </a:lnTo>
                  <a:lnTo>
                    <a:pt x="14007110" y="2213521"/>
                  </a:lnTo>
                  <a:lnTo>
                    <a:pt x="14014755" y="2211971"/>
                  </a:lnTo>
                  <a:lnTo>
                    <a:pt x="14020991" y="2207768"/>
                  </a:lnTo>
                  <a:lnTo>
                    <a:pt x="14025207" y="2201532"/>
                  </a:lnTo>
                  <a:lnTo>
                    <a:pt x="14026744" y="2193874"/>
                  </a:lnTo>
                  <a:close/>
                </a:path>
                <a:path w="14841219" h="10718800" extrusionOk="0">
                  <a:moveTo>
                    <a:pt x="14026744" y="2093785"/>
                  </a:moveTo>
                  <a:lnTo>
                    <a:pt x="14025207" y="2086127"/>
                  </a:lnTo>
                  <a:lnTo>
                    <a:pt x="14020991" y="2079879"/>
                  </a:lnTo>
                  <a:lnTo>
                    <a:pt x="14014755" y="2075675"/>
                  </a:lnTo>
                  <a:lnTo>
                    <a:pt x="14007110" y="2074125"/>
                  </a:lnTo>
                  <a:lnTo>
                    <a:pt x="13999451" y="2075675"/>
                  </a:lnTo>
                  <a:lnTo>
                    <a:pt x="13993216" y="2079879"/>
                  </a:lnTo>
                  <a:lnTo>
                    <a:pt x="13988999" y="2086127"/>
                  </a:lnTo>
                  <a:lnTo>
                    <a:pt x="13987450" y="2093785"/>
                  </a:lnTo>
                  <a:lnTo>
                    <a:pt x="13988999" y="2101430"/>
                  </a:lnTo>
                  <a:lnTo>
                    <a:pt x="13993216" y="2107666"/>
                  </a:lnTo>
                  <a:lnTo>
                    <a:pt x="13999451" y="2111883"/>
                  </a:lnTo>
                  <a:lnTo>
                    <a:pt x="14007110" y="2113419"/>
                  </a:lnTo>
                  <a:lnTo>
                    <a:pt x="14014755" y="2111883"/>
                  </a:lnTo>
                  <a:lnTo>
                    <a:pt x="14020991" y="2107666"/>
                  </a:lnTo>
                  <a:lnTo>
                    <a:pt x="14025207" y="2101430"/>
                  </a:lnTo>
                  <a:lnTo>
                    <a:pt x="14026744" y="2093785"/>
                  </a:lnTo>
                  <a:close/>
                </a:path>
                <a:path w="14841219" h="10718800" extrusionOk="0">
                  <a:moveTo>
                    <a:pt x="14026744" y="1993671"/>
                  </a:moveTo>
                  <a:lnTo>
                    <a:pt x="14025207" y="1986026"/>
                  </a:lnTo>
                  <a:lnTo>
                    <a:pt x="14020991" y="1979790"/>
                  </a:lnTo>
                  <a:lnTo>
                    <a:pt x="14014755" y="1975573"/>
                  </a:lnTo>
                  <a:lnTo>
                    <a:pt x="14007110" y="1974037"/>
                  </a:lnTo>
                  <a:lnTo>
                    <a:pt x="13999451" y="1975573"/>
                  </a:lnTo>
                  <a:lnTo>
                    <a:pt x="13993216" y="1979790"/>
                  </a:lnTo>
                  <a:lnTo>
                    <a:pt x="13988999" y="1986026"/>
                  </a:lnTo>
                  <a:lnTo>
                    <a:pt x="13987450" y="1993671"/>
                  </a:lnTo>
                  <a:lnTo>
                    <a:pt x="13988999" y="2001329"/>
                  </a:lnTo>
                  <a:lnTo>
                    <a:pt x="13993216" y="2007565"/>
                  </a:lnTo>
                  <a:lnTo>
                    <a:pt x="13999451" y="2011781"/>
                  </a:lnTo>
                  <a:lnTo>
                    <a:pt x="14007110" y="2013318"/>
                  </a:lnTo>
                  <a:lnTo>
                    <a:pt x="14014755" y="2011781"/>
                  </a:lnTo>
                  <a:lnTo>
                    <a:pt x="14020991" y="2007565"/>
                  </a:lnTo>
                  <a:lnTo>
                    <a:pt x="14025207" y="2001329"/>
                  </a:lnTo>
                  <a:lnTo>
                    <a:pt x="14026744" y="1993671"/>
                  </a:lnTo>
                  <a:close/>
                </a:path>
                <a:path w="14841219" h="10718800" extrusionOk="0">
                  <a:moveTo>
                    <a:pt x="14026744" y="1893582"/>
                  </a:moveTo>
                  <a:lnTo>
                    <a:pt x="14025207" y="1885937"/>
                  </a:lnTo>
                  <a:lnTo>
                    <a:pt x="14020991" y="1879688"/>
                  </a:lnTo>
                  <a:lnTo>
                    <a:pt x="14014755" y="1875485"/>
                  </a:lnTo>
                  <a:lnTo>
                    <a:pt x="14007110" y="1873935"/>
                  </a:lnTo>
                  <a:lnTo>
                    <a:pt x="13999451" y="1875485"/>
                  </a:lnTo>
                  <a:lnTo>
                    <a:pt x="13993216" y="1879688"/>
                  </a:lnTo>
                  <a:lnTo>
                    <a:pt x="13988999" y="1885937"/>
                  </a:lnTo>
                  <a:lnTo>
                    <a:pt x="13987450" y="1893582"/>
                  </a:lnTo>
                  <a:lnTo>
                    <a:pt x="13988999" y="1901228"/>
                  </a:lnTo>
                  <a:lnTo>
                    <a:pt x="13993216" y="1907476"/>
                  </a:lnTo>
                  <a:lnTo>
                    <a:pt x="13999451" y="1911680"/>
                  </a:lnTo>
                  <a:lnTo>
                    <a:pt x="14007110" y="1913229"/>
                  </a:lnTo>
                  <a:lnTo>
                    <a:pt x="14014755" y="1911680"/>
                  </a:lnTo>
                  <a:lnTo>
                    <a:pt x="14020991" y="1907476"/>
                  </a:lnTo>
                  <a:lnTo>
                    <a:pt x="14025207" y="1901228"/>
                  </a:lnTo>
                  <a:lnTo>
                    <a:pt x="14026744" y="1893582"/>
                  </a:lnTo>
                  <a:close/>
                </a:path>
                <a:path w="14841219" h="10718800" extrusionOk="0">
                  <a:moveTo>
                    <a:pt x="14026744" y="1793494"/>
                  </a:moveTo>
                  <a:lnTo>
                    <a:pt x="14025207" y="1785835"/>
                  </a:lnTo>
                  <a:lnTo>
                    <a:pt x="14020991" y="1779600"/>
                  </a:lnTo>
                  <a:lnTo>
                    <a:pt x="14014755" y="1775383"/>
                  </a:lnTo>
                  <a:lnTo>
                    <a:pt x="14007110" y="1773834"/>
                  </a:lnTo>
                  <a:lnTo>
                    <a:pt x="13999451" y="1775383"/>
                  </a:lnTo>
                  <a:lnTo>
                    <a:pt x="13993216" y="1779600"/>
                  </a:lnTo>
                  <a:lnTo>
                    <a:pt x="13988999" y="1785835"/>
                  </a:lnTo>
                  <a:lnTo>
                    <a:pt x="13987450" y="1793494"/>
                  </a:lnTo>
                  <a:lnTo>
                    <a:pt x="13988999" y="1801139"/>
                  </a:lnTo>
                  <a:lnTo>
                    <a:pt x="13993216" y="1807375"/>
                  </a:lnTo>
                  <a:lnTo>
                    <a:pt x="13999451" y="1811591"/>
                  </a:lnTo>
                  <a:lnTo>
                    <a:pt x="14007110" y="1813128"/>
                  </a:lnTo>
                  <a:lnTo>
                    <a:pt x="14014755" y="1811591"/>
                  </a:lnTo>
                  <a:lnTo>
                    <a:pt x="14020991" y="1807375"/>
                  </a:lnTo>
                  <a:lnTo>
                    <a:pt x="14025207" y="1801139"/>
                  </a:lnTo>
                  <a:lnTo>
                    <a:pt x="14026744" y="1793494"/>
                  </a:lnTo>
                  <a:close/>
                </a:path>
                <a:path w="14841219" h="10718800" extrusionOk="0">
                  <a:moveTo>
                    <a:pt x="14026744" y="1693392"/>
                  </a:moveTo>
                  <a:lnTo>
                    <a:pt x="14025207" y="1685734"/>
                  </a:lnTo>
                  <a:lnTo>
                    <a:pt x="14020991" y="1679498"/>
                  </a:lnTo>
                  <a:lnTo>
                    <a:pt x="14014755" y="1675282"/>
                  </a:lnTo>
                  <a:lnTo>
                    <a:pt x="14007110" y="1673745"/>
                  </a:lnTo>
                  <a:lnTo>
                    <a:pt x="13999451" y="1675282"/>
                  </a:lnTo>
                  <a:lnTo>
                    <a:pt x="13993203" y="1679498"/>
                  </a:lnTo>
                  <a:lnTo>
                    <a:pt x="13988999" y="1685734"/>
                  </a:lnTo>
                  <a:lnTo>
                    <a:pt x="13987450" y="1693392"/>
                  </a:lnTo>
                  <a:lnTo>
                    <a:pt x="13988999" y="1701038"/>
                  </a:lnTo>
                  <a:lnTo>
                    <a:pt x="13993203" y="1707286"/>
                  </a:lnTo>
                  <a:lnTo>
                    <a:pt x="13999451" y="1711490"/>
                  </a:lnTo>
                  <a:lnTo>
                    <a:pt x="14007110" y="1713039"/>
                  </a:lnTo>
                  <a:lnTo>
                    <a:pt x="14014755" y="1711490"/>
                  </a:lnTo>
                  <a:lnTo>
                    <a:pt x="14020991" y="1707286"/>
                  </a:lnTo>
                  <a:lnTo>
                    <a:pt x="14025207" y="1701038"/>
                  </a:lnTo>
                  <a:lnTo>
                    <a:pt x="14026744" y="1693392"/>
                  </a:lnTo>
                  <a:close/>
                </a:path>
                <a:path w="14841219" h="10718800" extrusionOk="0">
                  <a:moveTo>
                    <a:pt x="14026744" y="1593291"/>
                  </a:moveTo>
                  <a:lnTo>
                    <a:pt x="14025207" y="1585645"/>
                  </a:lnTo>
                  <a:lnTo>
                    <a:pt x="14020991" y="1579397"/>
                  </a:lnTo>
                  <a:lnTo>
                    <a:pt x="14014755" y="1575193"/>
                  </a:lnTo>
                  <a:lnTo>
                    <a:pt x="14007110" y="1573644"/>
                  </a:lnTo>
                  <a:lnTo>
                    <a:pt x="13999451" y="1575193"/>
                  </a:lnTo>
                  <a:lnTo>
                    <a:pt x="13993203" y="1579397"/>
                  </a:lnTo>
                  <a:lnTo>
                    <a:pt x="13988999" y="1585645"/>
                  </a:lnTo>
                  <a:lnTo>
                    <a:pt x="13987450" y="1593291"/>
                  </a:lnTo>
                  <a:lnTo>
                    <a:pt x="13988999" y="1600936"/>
                  </a:lnTo>
                  <a:lnTo>
                    <a:pt x="13993203" y="1607185"/>
                  </a:lnTo>
                  <a:lnTo>
                    <a:pt x="13999451" y="1611401"/>
                  </a:lnTo>
                  <a:lnTo>
                    <a:pt x="14007110" y="1612938"/>
                  </a:lnTo>
                  <a:lnTo>
                    <a:pt x="14014755" y="1611401"/>
                  </a:lnTo>
                  <a:lnTo>
                    <a:pt x="14020991" y="1607185"/>
                  </a:lnTo>
                  <a:lnTo>
                    <a:pt x="14025207" y="1600936"/>
                  </a:lnTo>
                  <a:lnTo>
                    <a:pt x="14026744" y="1593291"/>
                  </a:lnTo>
                  <a:close/>
                </a:path>
                <a:path w="14841219" h="10718800" extrusionOk="0">
                  <a:moveTo>
                    <a:pt x="14026744" y="1493202"/>
                  </a:moveTo>
                  <a:lnTo>
                    <a:pt x="14025207" y="1485557"/>
                  </a:lnTo>
                  <a:lnTo>
                    <a:pt x="14020991" y="1479308"/>
                  </a:lnTo>
                  <a:lnTo>
                    <a:pt x="14014755" y="1475092"/>
                  </a:lnTo>
                  <a:lnTo>
                    <a:pt x="14007110" y="1473555"/>
                  </a:lnTo>
                  <a:lnTo>
                    <a:pt x="13999451" y="1475092"/>
                  </a:lnTo>
                  <a:lnTo>
                    <a:pt x="13993216" y="1479308"/>
                  </a:lnTo>
                  <a:lnTo>
                    <a:pt x="13988999" y="1485557"/>
                  </a:lnTo>
                  <a:lnTo>
                    <a:pt x="13987450" y="1493202"/>
                  </a:lnTo>
                  <a:lnTo>
                    <a:pt x="13988999" y="1500847"/>
                  </a:lnTo>
                  <a:lnTo>
                    <a:pt x="13993216" y="1507083"/>
                  </a:lnTo>
                  <a:lnTo>
                    <a:pt x="13999451" y="1511300"/>
                  </a:lnTo>
                  <a:lnTo>
                    <a:pt x="14007110" y="1512836"/>
                  </a:lnTo>
                  <a:lnTo>
                    <a:pt x="14014755" y="1511300"/>
                  </a:lnTo>
                  <a:lnTo>
                    <a:pt x="14020991" y="1507083"/>
                  </a:lnTo>
                  <a:lnTo>
                    <a:pt x="14025207" y="1500847"/>
                  </a:lnTo>
                  <a:lnTo>
                    <a:pt x="14026744" y="1493202"/>
                  </a:lnTo>
                  <a:close/>
                </a:path>
                <a:path w="14841219" h="10718800" extrusionOk="0">
                  <a:moveTo>
                    <a:pt x="14026744" y="1393101"/>
                  </a:moveTo>
                  <a:lnTo>
                    <a:pt x="14025207" y="1385455"/>
                  </a:lnTo>
                  <a:lnTo>
                    <a:pt x="14020991" y="1379207"/>
                  </a:lnTo>
                  <a:lnTo>
                    <a:pt x="14014755" y="1375003"/>
                  </a:lnTo>
                  <a:lnTo>
                    <a:pt x="14007110" y="1373454"/>
                  </a:lnTo>
                  <a:lnTo>
                    <a:pt x="13999451" y="1375003"/>
                  </a:lnTo>
                  <a:lnTo>
                    <a:pt x="13993216" y="1379207"/>
                  </a:lnTo>
                  <a:lnTo>
                    <a:pt x="13988999" y="1385455"/>
                  </a:lnTo>
                  <a:lnTo>
                    <a:pt x="13987450" y="1393101"/>
                  </a:lnTo>
                  <a:lnTo>
                    <a:pt x="13988999" y="1400746"/>
                  </a:lnTo>
                  <a:lnTo>
                    <a:pt x="13993216" y="1406994"/>
                  </a:lnTo>
                  <a:lnTo>
                    <a:pt x="13999451" y="1411198"/>
                  </a:lnTo>
                  <a:lnTo>
                    <a:pt x="14007110" y="1412748"/>
                  </a:lnTo>
                  <a:lnTo>
                    <a:pt x="14014755" y="1411198"/>
                  </a:lnTo>
                  <a:lnTo>
                    <a:pt x="14020991" y="1406994"/>
                  </a:lnTo>
                  <a:lnTo>
                    <a:pt x="14025207" y="1400746"/>
                  </a:lnTo>
                  <a:lnTo>
                    <a:pt x="14026744" y="1393101"/>
                  </a:lnTo>
                  <a:close/>
                </a:path>
                <a:path w="14841219" h="10718800" extrusionOk="0">
                  <a:moveTo>
                    <a:pt x="14026744" y="1292999"/>
                  </a:moveTo>
                  <a:lnTo>
                    <a:pt x="14025207" y="1285354"/>
                  </a:lnTo>
                  <a:lnTo>
                    <a:pt x="14020991" y="1279118"/>
                  </a:lnTo>
                  <a:lnTo>
                    <a:pt x="14014755" y="1274902"/>
                  </a:lnTo>
                  <a:lnTo>
                    <a:pt x="14007110" y="1273352"/>
                  </a:lnTo>
                  <a:lnTo>
                    <a:pt x="13999451" y="1274902"/>
                  </a:lnTo>
                  <a:lnTo>
                    <a:pt x="13993216" y="1279118"/>
                  </a:lnTo>
                  <a:lnTo>
                    <a:pt x="13988999" y="1285354"/>
                  </a:lnTo>
                  <a:lnTo>
                    <a:pt x="13987450" y="1292999"/>
                  </a:lnTo>
                  <a:lnTo>
                    <a:pt x="13988999" y="1300645"/>
                  </a:lnTo>
                  <a:lnTo>
                    <a:pt x="13993216" y="1306893"/>
                  </a:lnTo>
                  <a:lnTo>
                    <a:pt x="13999451" y="1311109"/>
                  </a:lnTo>
                  <a:lnTo>
                    <a:pt x="14007110" y="1312646"/>
                  </a:lnTo>
                  <a:lnTo>
                    <a:pt x="14014755" y="1311109"/>
                  </a:lnTo>
                  <a:lnTo>
                    <a:pt x="14020991" y="1306893"/>
                  </a:lnTo>
                  <a:lnTo>
                    <a:pt x="14025207" y="1300645"/>
                  </a:lnTo>
                  <a:lnTo>
                    <a:pt x="14026744" y="1292999"/>
                  </a:lnTo>
                  <a:close/>
                </a:path>
                <a:path w="14841219" h="10718800" extrusionOk="0">
                  <a:moveTo>
                    <a:pt x="14026744" y="1192898"/>
                  </a:moveTo>
                  <a:lnTo>
                    <a:pt x="14025207" y="1185252"/>
                  </a:lnTo>
                  <a:lnTo>
                    <a:pt x="14020991" y="1179004"/>
                  </a:lnTo>
                  <a:lnTo>
                    <a:pt x="14014755" y="1174800"/>
                  </a:lnTo>
                  <a:lnTo>
                    <a:pt x="14007110" y="1173264"/>
                  </a:lnTo>
                  <a:lnTo>
                    <a:pt x="13999451" y="1174800"/>
                  </a:lnTo>
                  <a:lnTo>
                    <a:pt x="13993216" y="1179004"/>
                  </a:lnTo>
                  <a:lnTo>
                    <a:pt x="13988999" y="1185252"/>
                  </a:lnTo>
                  <a:lnTo>
                    <a:pt x="13987450" y="1192898"/>
                  </a:lnTo>
                  <a:lnTo>
                    <a:pt x="13988999" y="1200556"/>
                  </a:lnTo>
                  <a:lnTo>
                    <a:pt x="13993216" y="1206804"/>
                  </a:lnTo>
                  <a:lnTo>
                    <a:pt x="13999451" y="1211008"/>
                  </a:lnTo>
                  <a:lnTo>
                    <a:pt x="14007110" y="1212557"/>
                  </a:lnTo>
                  <a:lnTo>
                    <a:pt x="14014755" y="1211008"/>
                  </a:lnTo>
                  <a:lnTo>
                    <a:pt x="14020991" y="1206804"/>
                  </a:lnTo>
                  <a:lnTo>
                    <a:pt x="14025207" y="1200556"/>
                  </a:lnTo>
                  <a:lnTo>
                    <a:pt x="14026744" y="1192898"/>
                  </a:lnTo>
                  <a:close/>
                </a:path>
                <a:path w="14841219" h="10718800" extrusionOk="0">
                  <a:moveTo>
                    <a:pt x="14026744" y="1092809"/>
                  </a:moveTo>
                  <a:lnTo>
                    <a:pt x="14025207" y="1085164"/>
                  </a:lnTo>
                  <a:lnTo>
                    <a:pt x="14020991" y="1078915"/>
                  </a:lnTo>
                  <a:lnTo>
                    <a:pt x="14014755" y="1074699"/>
                  </a:lnTo>
                  <a:lnTo>
                    <a:pt x="14007110" y="1073162"/>
                  </a:lnTo>
                  <a:lnTo>
                    <a:pt x="13999451" y="1074699"/>
                  </a:lnTo>
                  <a:lnTo>
                    <a:pt x="13993216" y="1078915"/>
                  </a:lnTo>
                  <a:lnTo>
                    <a:pt x="13988999" y="1085164"/>
                  </a:lnTo>
                  <a:lnTo>
                    <a:pt x="13987450" y="1092809"/>
                  </a:lnTo>
                  <a:lnTo>
                    <a:pt x="13988999" y="1100455"/>
                  </a:lnTo>
                  <a:lnTo>
                    <a:pt x="13993216" y="1106703"/>
                  </a:lnTo>
                  <a:lnTo>
                    <a:pt x="13999451" y="1110919"/>
                  </a:lnTo>
                  <a:lnTo>
                    <a:pt x="14007110" y="1112456"/>
                  </a:lnTo>
                  <a:lnTo>
                    <a:pt x="14014755" y="1110919"/>
                  </a:lnTo>
                  <a:lnTo>
                    <a:pt x="14020991" y="1106703"/>
                  </a:lnTo>
                  <a:lnTo>
                    <a:pt x="14025207" y="1100455"/>
                  </a:lnTo>
                  <a:lnTo>
                    <a:pt x="14026744" y="1092809"/>
                  </a:lnTo>
                  <a:close/>
                </a:path>
                <a:path w="14841219" h="10718800" extrusionOk="0">
                  <a:moveTo>
                    <a:pt x="14026744" y="992720"/>
                  </a:moveTo>
                  <a:lnTo>
                    <a:pt x="14025207" y="985075"/>
                  </a:lnTo>
                  <a:lnTo>
                    <a:pt x="14020991" y="978827"/>
                  </a:lnTo>
                  <a:lnTo>
                    <a:pt x="14014755" y="974610"/>
                  </a:lnTo>
                  <a:lnTo>
                    <a:pt x="14007110" y="973074"/>
                  </a:lnTo>
                  <a:lnTo>
                    <a:pt x="13999451" y="974610"/>
                  </a:lnTo>
                  <a:lnTo>
                    <a:pt x="13993216" y="978827"/>
                  </a:lnTo>
                  <a:lnTo>
                    <a:pt x="13988999" y="985075"/>
                  </a:lnTo>
                  <a:lnTo>
                    <a:pt x="13987450" y="992720"/>
                  </a:lnTo>
                  <a:lnTo>
                    <a:pt x="13988999" y="1000366"/>
                  </a:lnTo>
                  <a:lnTo>
                    <a:pt x="13993216" y="1006614"/>
                  </a:lnTo>
                  <a:lnTo>
                    <a:pt x="13999451" y="1010818"/>
                  </a:lnTo>
                  <a:lnTo>
                    <a:pt x="14007110" y="1012355"/>
                  </a:lnTo>
                  <a:lnTo>
                    <a:pt x="14014755" y="1010818"/>
                  </a:lnTo>
                  <a:lnTo>
                    <a:pt x="14020991" y="1006614"/>
                  </a:lnTo>
                  <a:lnTo>
                    <a:pt x="14025207" y="1000366"/>
                  </a:lnTo>
                  <a:lnTo>
                    <a:pt x="14026744" y="992720"/>
                  </a:lnTo>
                  <a:close/>
                </a:path>
                <a:path w="14841219" h="10718800" extrusionOk="0">
                  <a:moveTo>
                    <a:pt x="14026744" y="892619"/>
                  </a:moveTo>
                  <a:lnTo>
                    <a:pt x="14025207" y="884974"/>
                  </a:lnTo>
                  <a:lnTo>
                    <a:pt x="14020991" y="878725"/>
                  </a:lnTo>
                  <a:lnTo>
                    <a:pt x="14014755" y="874522"/>
                  </a:lnTo>
                  <a:lnTo>
                    <a:pt x="14007110" y="872972"/>
                  </a:lnTo>
                  <a:lnTo>
                    <a:pt x="13999451" y="874522"/>
                  </a:lnTo>
                  <a:lnTo>
                    <a:pt x="13993216" y="878725"/>
                  </a:lnTo>
                  <a:lnTo>
                    <a:pt x="13988999" y="884974"/>
                  </a:lnTo>
                  <a:lnTo>
                    <a:pt x="13987450" y="892619"/>
                  </a:lnTo>
                  <a:lnTo>
                    <a:pt x="13988999" y="900264"/>
                  </a:lnTo>
                  <a:lnTo>
                    <a:pt x="13993216" y="906513"/>
                  </a:lnTo>
                  <a:lnTo>
                    <a:pt x="13999451" y="910717"/>
                  </a:lnTo>
                  <a:lnTo>
                    <a:pt x="14007110" y="912266"/>
                  </a:lnTo>
                  <a:lnTo>
                    <a:pt x="14014755" y="910717"/>
                  </a:lnTo>
                  <a:lnTo>
                    <a:pt x="14020991" y="906513"/>
                  </a:lnTo>
                  <a:lnTo>
                    <a:pt x="14025207" y="900264"/>
                  </a:lnTo>
                  <a:lnTo>
                    <a:pt x="14026744" y="892619"/>
                  </a:lnTo>
                  <a:close/>
                </a:path>
                <a:path w="14841219" h="10718800" extrusionOk="0">
                  <a:moveTo>
                    <a:pt x="14026744" y="792518"/>
                  </a:moveTo>
                  <a:lnTo>
                    <a:pt x="14025207" y="784872"/>
                  </a:lnTo>
                  <a:lnTo>
                    <a:pt x="14020991" y="778624"/>
                  </a:lnTo>
                  <a:lnTo>
                    <a:pt x="14014755" y="774407"/>
                  </a:lnTo>
                  <a:lnTo>
                    <a:pt x="14007110" y="772871"/>
                  </a:lnTo>
                  <a:lnTo>
                    <a:pt x="13999451" y="774407"/>
                  </a:lnTo>
                  <a:lnTo>
                    <a:pt x="13993216" y="778624"/>
                  </a:lnTo>
                  <a:lnTo>
                    <a:pt x="13988999" y="784872"/>
                  </a:lnTo>
                  <a:lnTo>
                    <a:pt x="13987450" y="792518"/>
                  </a:lnTo>
                  <a:lnTo>
                    <a:pt x="13988999" y="800163"/>
                  </a:lnTo>
                  <a:lnTo>
                    <a:pt x="13993216" y="806411"/>
                  </a:lnTo>
                  <a:lnTo>
                    <a:pt x="13999451" y="810628"/>
                  </a:lnTo>
                  <a:lnTo>
                    <a:pt x="14007110" y="812165"/>
                  </a:lnTo>
                  <a:lnTo>
                    <a:pt x="14014755" y="810628"/>
                  </a:lnTo>
                  <a:lnTo>
                    <a:pt x="14020991" y="806411"/>
                  </a:lnTo>
                  <a:lnTo>
                    <a:pt x="14025207" y="800163"/>
                  </a:lnTo>
                  <a:lnTo>
                    <a:pt x="14026744" y="792518"/>
                  </a:lnTo>
                  <a:close/>
                </a:path>
                <a:path w="14841219" h="10718800" extrusionOk="0">
                  <a:moveTo>
                    <a:pt x="14026744" y="692429"/>
                  </a:moveTo>
                  <a:lnTo>
                    <a:pt x="14025207" y="684784"/>
                  </a:lnTo>
                  <a:lnTo>
                    <a:pt x="14020991" y="678535"/>
                  </a:lnTo>
                  <a:lnTo>
                    <a:pt x="14014755" y="674319"/>
                  </a:lnTo>
                  <a:lnTo>
                    <a:pt x="14007110" y="672782"/>
                  </a:lnTo>
                  <a:lnTo>
                    <a:pt x="13999451" y="674319"/>
                  </a:lnTo>
                  <a:lnTo>
                    <a:pt x="13993216" y="678535"/>
                  </a:lnTo>
                  <a:lnTo>
                    <a:pt x="13988999" y="684784"/>
                  </a:lnTo>
                  <a:lnTo>
                    <a:pt x="13987450" y="692429"/>
                  </a:lnTo>
                  <a:lnTo>
                    <a:pt x="13988999" y="700074"/>
                  </a:lnTo>
                  <a:lnTo>
                    <a:pt x="13993216" y="706323"/>
                  </a:lnTo>
                  <a:lnTo>
                    <a:pt x="13999451" y="710526"/>
                  </a:lnTo>
                  <a:lnTo>
                    <a:pt x="14007110" y="712076"/>
                  </a:lnTo>
                  <a:lnTo>
                    <a:pt x="14014755" y="710526"/>
                  </a:lnTo>
                  <a:lnTo>
                    <a:pt x="14020991" y="706323"/>
                  </a:lnTo>
                  <a:lnTo>
                    <a:pt x="14025207" y="700074"/>
                  </a:lnTo>
                  <a:lnTo>
                    <a:pt x="14026744" y="692429"/>
                  </a:lnTo>
                  <a:close/>
                </a:path>
                <a:path w="14841219" h="10718800" extrusionOk="0">
                  <a:moveTo>
                    <a:pt x="14026744" y="592340"/>
                  </a:moveTo>
                  <a:lnTo>
                    <a:pt x="14025207" y="584695"/>
                  </a:lnTo>
                  <a:lnTo>
                    <a:pt x="14020991" y="578446"/>
                  </a:lnTo>
                  <a:lnTo>
                    <a:pt x="14014755" y="574230"/>
                  </a:lnTo>
                  <a:lnTo>
                    <a:pt x="14007110" y="572681"/>
                  </a:lnTo>
                  <a:lnTo>
                    <a:pt x="13999451" y="574230"/>
                  </a:lnTo>
                  <a:lnTo>
                    <a:pt x="13993216" y="578446"/>
                  </a:lnTo>
                  <a:lnTo>
                    <a:pt x="13988999" y="584695"/>
                  </a:lnTo>
                  <a:lnTo>
                    <a:pt x="13987450" y="592340"/>
                  </a:lnTo>
                  <a:lnTo>
                    <a:pt x="13988999" y="599986"/>
                  </a:lnTo>
                  <a:lnTo>
                    <a:pt x="13993216" y="606221"/>
                  </a:lnTo>
                  <a:lnTo>
                    <a:pt x="13999451" y="610438"/>
                  </a:lnTo>
                  <a:lnTo>
                    <a:pt x="14007110" y="611974"/>
                  </a:lnTo>
                  <a:lnTo>
                    <a:pt x="14014755" y="610438"/>
                  </a:lnTo>
                  <a:lnTo>
                    <a:pt x="14020991" y="606221"/>
                  </a:lnTo>
                  <a:lnTo>
                    <a:pt x="14025207" y="599986"/>
                  </a:lnTo>
                  <a:lnTo>
                    <a:pt x="14026744" y="592340"/>
                  </a:lnTo>
                  <a:close/>
                </a:path>
                <a:path w="14841219" h="10718800" extrusionOk="0">
                  <a:moveTo>
                    <a:pt x="14026744" y="492226"/>
                  </a:moveTo>
                  <a:lnTo>
                    <a:pt x="14025207" y="484581"/>
                  </a:lnTo>
                  <a:lnTo>
                    <a:pt x="14020991" y="478345"/>
                  </a:lnTo>
                  <a:lnTo>
                    <a:pt x="14014755" y="474141"/>
                  </a:lnTo>
                  <a:lnTo>
                    <a:pt x="14007110" y="472592"/>
                  </a:lnTo>
                  <a:lnTo>
                    <a:pt x="13999451" y="474141"/>
                  </a:lnTo>
                  <a:lnTo>
                    <a:pt x="13993216" y="478345"/>
                  </a:lnTo>
                  <a:lnTo>
                    <a:pt x="13988999" y="484581"/>
                  </a:lnTo>
                  <a:lnTo>
                    <a:pt x="13987450" y="492226"/>
                  </a:lnTo>
                  <a:lnTo>
                    <a:pt x="13988999" y="499884"/>
                  </a:lnTo>
                  <a:lnTo>
                    <a:pt x="13993216" y="506133"/>
                  </a:lnTo>
                  <a:lnTo>
                    <a:pt x="13999451" y="510349"/>
                  </a:lnTo>
                  <a:lnTo>
                    <a:pt x="14007110" y="511886"/>
                  </a:lnTo>
                  <a:lnTo>
                    <a:pt x="14014755" y="510349"/>
                  </a:lnTo>
                  <a:lnTo>
                    <a:pt x="14020991" y="506133"/>
                  </a:lnTo>
                  <a:lnTo>
                    <a:pt x="14025207" y="499884"/>
                  </a:lnTo>
                  <a:lnTo>
                    <a:pt x="14026744" y="492226"/>
                  </a:lnTo>
                  <a:close/>
                </a:path>
                <a:path w="14841219" h="10718800" extrusionOk="0">
                  <a:moveTo>
                    <a:pt x="14026744" y="392137"/>
                  </a:moveTo>
                  <a:lnTo>
                    <a:pt x="14025207" y="384492"/>
                  </a:lnTo>
                  <a:lnTo>
                    <a:pt x="14020991" y="378244"/>
                  </a:lnTo>
                  <a:lnTo>
                    <a:pt x="14014755" y="374040"/>
                  </a:lnTo>
                  <a:lnTo>
                    <a:pt x="14007110" y="372491"/>
                  </a:lnTo>
                  <a:lnTo>
                    <a:pt x="13999451" y="374040"/>
                  </a:lnTo>
                  <a:lnTo>
                    <a:pt x="13993216" y="378244"/>
                  </a:lnTo>
                  <a:lnTo>
                    <a:pt x="13988999" y="384492"/>
                  </a:lnTo>
                  <a:lnTo>
                    <a:pt x="13987450" y="392137"/>
                  </a:lnTo>
                  <a:lnTo>
                    <a:pt x="13988999" y="399796"/>
                  </a:lnTo>
                  <a:lnTo>
                    <a:pt x="13993216" y="406031"/>
                  </a:lnTo>
                  <a:lnTo>
                    <a:pt x="13999451" y="410248"/>
                  </a:lnTo>
                  <a:lnTo>
                    <a:pt x="14007110" y="411797"/>
                  </a:lnTo>
                  <a:lnTo>
                    <a:pt x="14014755" y="410248"/>
                  </a:lnTo>
                  <a:lnTo>
                    <a:pt x="14020991" y="406031"/>
                  </a:lnTo>
                  <a:lnTo>
                    <a:pt x="14025207" y="399796"/>
                  </a:lnTo>
                  <a:lnTo>
                    <a:pt x="14026744" y="392137"/>
                  </a:lnTo>
                  <a:close/>
                </a:path>
                <a:path w="14841219" h="10718800" extrusionOk="0">
                  <a:moveTo>
                    <a:pt x="14026744" y="292049"/>
                  </a:moveTo>
                  <a:lnTo>
                    <a:pt x="14025207" y="284391"/>
                  </a:lnTo>
                  <a:lnTo>
                    <a:pt x="14020991" y="278155"/>
                  </a:lnTo>
                  <a:lnTo>
                    <a:pt x="14014755" y="273939"/>
                  </a:lnTo>
                  <a:lnTo>
                    <a:pt x="14007110" y="272389"/>
                  </a:lnTo>
                  <a:lnTo>
                    <a:pt x="13999451" y="273939"/>
                  </a:lnTo>
                  <a:lnTo>
                    <a:pt x="13993216" y="278155"/>
                  </a:lnTo>
                  <a:lnTo>
                    <a:pt x="13988999" y="284391"/>
                  </a:lnTo>
                  <a:lnTo>
                    <a:pt x="13987450" y="292049"/>
                  </a:lnTo>
                  <a:lnTo>
                    <a:pt x="13988999" y="299694"/>
                  </a:lnTo>
                  <a:lnTo>
                    <a:pt x="13993216" y="305943"/>
                  </a:lnTo>
                  <a:lnTo>
                    <a:pt x="13999451" y="310146"/>
                  </a:lnTo>
                  <a:lnTo>
                    <a:pt x="14007110" y="311696"/>
                  </a:lnTo>
                  <a:lnTo>
                    <a:pt x="14014755" y="310146"/>
                  </a:lnTo>
                  <a:lnTo>
                    <a:pt x="14020991" y="305943"/>
                  </a:lnTo>
                  <a:lnTo>
                    <a:pt x="14025207" y="299694"/>
                  </a:lnTo>
                  <a:lnTo>
                    <a:pt x="14026744" y="292049"/>
                  </a:lnTo>
                  <a:close/>
                </a:path>
                <a:path w="14841219" h="10718800" extrusionOk="0">
                  <a:moveTo>
                    <a:pt x="14026744" y="191947"/>
                  </a:moveTo>
                  <a:lnTo>
                    <a:pt x="14025207" y="184302"/>
                  </a:lnTo>
                  <a:lnTo>
                    <a:pt x="14020991" y="178054"/>
                  </a:lnTo>
                  <a:lnTo>
                    <a:pt x="14014755" y="173837"/>
                  </a:lnTo>
                  <a:lnTo>
                    <a:pt x="14007110" y="172300"/>
                  </a:lnTo>
                  <a:lnTo>
                    <a:pt x="13999451" y="173837"/>
                  </a:lnTo>
                  <a:lnTo>
                    <a:pt x="13993216" y="178054"/>
                  </a:lnTo>
                  <a:lnTo>
                    <a:pt x="13988999" y="184302"/>
                  </a:lnTo>
                  <a:lnTo>
                    <a:pt x="13987450" y="191947"/>
                  </a:lnTo>
                  <a:lnTo>
                    <a:pt x="13988999" y="199593"/>
                  </a:lnTo>
                  <a:lnTo>
                    <a:pt x="13993216" y="205841"/>
                  </a:lnTo>
                  <a:lnTo>
                    <a:pt x="13999451" y="210045"/>
                  </a:lnTo>
                  <a:lnTo>
                    <a:pt x="14007110" y="211594"/>
                  </a:lnTo>
                  <a:lnTo>
                    <a:pt x="14014755" y="210045"/>
                  </a:lnTo>
                  <a:lnTo>
                    <a:pt x="14020991" y="205841"/>
                  </a:lnTo>
                  <a:lnTo>
                    <a:pt x="14025207" y="199593"/>
                  </a:lnTo>
                  <a:lnTo>
                    <a:pt x="14026744" y="191947"/>
                  </a:lnTo>
                  <a:close/>
                </a:path>
                <a:path w="14841219" h="10718800" extrusionOk="0">
                  <a:moveTo>
                    <a:pt x="14026744" y="91846"/>
                  </a:moveTo>
                  <a:lnTo>
                    <a:pt x="14025207" y="84201"/>
                  </a:lnTo>
                  <a:lnTo>
                    <a:pt x="14020991" y="77965"/>
                  </a:lnTo>
                  <a:lnTo>
                    <a:pt x="14014755" y="73761"/>
                  </a:lnTo>
                  <a:lnTo>
                    <a:pt x="14007110" y="72212"/>
                  </a:lnTo>
                  <a:lnTo>
                    <a:pt x="13999451" y="73761"/>
                  </a:lnTo>
                  <a:lnTo>
                    <a:pt x="13993203" y="77965"/>
                  </a:lnTo>
                  <a:lnTo>
                    <a:pt x="13988999" y="84201"/>
                  </a:lnTo>
                  <a:lnTo>
                    <a:pt x="13987450" y="91846"/>
                  </a:lnTo>
                  <a:lnTo>
                    <a:pt x="13988999" y="99504"/>
                  </a:lnTo>
                  <a:lnTo>
                    <a:pt x="13993203" y="105740"/>
                  </a:lnTo>
                  <a:lnTo>
                    <a:pt x="13999451" y="109956"/>
                  </a:lnTo>
                  <a:lnTo>
                    <a:pt x="14007110" y="111493"/>
                  </a:lnTo>
                  <a:lnTo>
                    <a:pt x="14014755" y="109956"/>
                  </a:lnTo>
                  <a:lnTo>
                    <a:pt x="14020991" y="105740"/>
                  </a:lnTo>
                  <a:lnTo>
                    <a:pt x="14025207" y="99504"/>
                  </a:lnTo>
                  <a:lnTo>
                    <a:pt x="14026744" y="91846"/>
                  </a:lnTo>
                  <a:close/>
                </a:path>
                <a:path w="14841219" h="10718800" extrusionOk="0">
                  <a:moveTo>
                    <a:pt x="14100747" y="3640620"/>
                  </a:moveTo>
                  <a:lnTo>
                    <a:pt x="14099197" y="3632962"/>
                  </a:lnTo>
                  <a:lnTo>
                    <a:pt x="14094994" y="3626726"/>
                  </a:lnTo>
                  <a:lnTo>
                    <a:pt x="14088745" y="3622510"/>
                  </a:lnTo>
                  <a:lnTo>
                    <a:pt x="14081100" y="3620973"/>
                  </a:lnTo>
                  <a:lnTo>
                    <a:pt x="14073454" y="3622510"/>
                  </a:lnTo>
                  <a:lnTo>
                    <a:pt x="14067206" y="3626726"/>
                  </a:lnTo>
                  <a:lnTo>
                    <a:pt x="14063002" y="3632962"/>
                  </a:lnTo>
                  <a:lnTo>
                    <a:pt x="14061453" y="3640620"/>
                  </a:lnTo>
                  <a:lnTo>
                    <a:pt x="14063002" y="3648265"/>
                  </a:lnTo>
                  <a:lnTo>
                    <a:pt x="14067206" y="3654501"/>
                  </a:lnTo>
                  <a:lnTo>
                    <a:pt x="14073454" y="3658717"/>
                  </a:lnTo>
                  <a:lnTo>
                    <a:pt x="14081100" y="3660254"/>
                  </a:lnTo>
                  <a:lnTo>
                    <a:pt x="14088745" y="3658717"/>
                  </a:lnTo>
                  <a:lnTo>
                    <a:pt x="14094994" y="3654501"/>
                  </a:lnTo>
                  <a:lnTo>
                    <a:pt x="14099197" y="3648265"/>
                  </a:lnTo>
                  <a:lnTo>
                    <a:pt x="14100747" y="3640620"/>
                  </a:lnTo>
                  <a:close/>
                </a:path>
                <a:path w="14841219" h="10718800" extrusionOk="0">
                  <a:moveTo>
                    <a:pt x="14100747" y="3540518"/>
                  </a:moveTo>
                  <a:lnTo>
                    <a:pt x="14099197" y="3532873"/>
                  </a:lnTo>
                  <a:lnTo>
                    <a:pt x="14094994" y="3526625"/>
                  </a:lnTo>
                  <a:lnTo>
                    <a:pt x="14088745" y="3522408"/>
                  </a:lnTo>
                  <a:lnTo>
                    <a:pt x="14081100" y="3520859"/>
                  </a:lnTo>
                  <a:lnTo>
                    <a:pt x="14073454" y="3522408"/>
                  </a:lnTo>
                  <a:lnTo>
                    <a:pt x="14067206" y="3526625"/>
                  </a:lnTo>
                  <a:lnTo>
                    <a:pt x="14063002" y="3532873"/>
                  </a:lnTo>
                  <a:lnTo>
                    <a:pt x="14061453" y="3540518"/>
                  </a:lnTo>
                  <a:lnTo>
                    <a:pt x="14063002" y="3548164"/>
                  </a:lnTo>
                  <a:lnTo>
                    <a:pt x="14067206" y="3554412"/>
                  </a:lnTo>
                  <a:lnTo>
                    <a:pt x="14073454" y="3558616"/>
                  </a:lnTo>
                  <a:lnTo>
                    <a:pt x="14081100" y="3560165"/>
                  </a:lnTo>
                  <a:lnTo>
                    <a:pt x="14088745" y="3558616"/>
                  </a:lnTo>
                  <a:lnTo>
                    <a:pt x="14094994" y="3554412"/>
                  </a:lnTo>
                  <a:lnTo>
                    <a:pt x="14099197" y="3548164"/>
                  </a:lnTo>
                  <a:lnTo>
                    <a:pt x="14100747" y="3540518"/>
                  </a:lnTo>
                  <a:close/>
                </a:path>
                <a:path w="14841219" h="10718800" extrusionOk="0">
                  <a:moveTo>
                    <a:pt x="14100747" y="3440417"/>
                  </a:moveTo>
                  <a:lnTo>
                    <a:pt x="14099197" y="3432772"/>
                  </a:lnTo>
                  <a:lnTo>
                    <a:pt x="14094994" y="3426523"/>
                  </a:lnTo>
                  <a:lnTo>
                    <a:pt x="14088745" y="3422319"/>
                  </a:lnTo>
                  <a:lnTo>
                    <a:pt x="14081100" y="3420770"/>
                  </a:lnTo>
                  <a:lnTo>
                    <a:pt x="14073454" y="3422319"/>
                  </a:lnTo>
                  <a:lnTo>
                    <a:pt x="14067206" y="3426523"/>
                  </a:lnTo>
                  <a:lnTo>
                    <a:pt x="14063002" y="3432772"/>
                  </a:lnTo>
                  <a:lnTo>
                    <a:pt x="14061453" y="3440417"/>
                  </a:lnTo>
                  <a:lnTo>
                    <a:pt x="14063002" y="3448062"/>
                  </a:lnTo>
                  <a:lnTo>
                    <a:pt x="14067206" y="3454311"/>
                  </a:lnTo>
                  <a:lnTo>
                    <a:pt x="14073454" y="3458527"/>
                  </a:lnTo>
                  <a:lnTo>
                    <a:pt x="14081100" y="3460064"/>
                  </a:lnTo>
                  <a:lnTo>
                    <a:pt x="14088745" y="3458527"/>
                  </a:lnTo>
                  <a:lnTo>
                    <a:pt x="14094994" y="3454311"/>
                  </a:lnTo>
                  <a:lnTo>
                    <a:pt x="14099197" y="3448062"/>
                  </a:lnTo>
                  <a:lnTo>
                    <a:pt x="14100747" y="3440417"/>
                  </a:lnTo>
                  <a:close/>
                </a:path>
                <a:path w="14841219" h="10718800" extrusionOk="0">
                  <a:moveTo>
                    <a:pt x="14100747" y="3340316"/>
                  </a:moveTo>
                  <a:lnTo>
                    <a:pt x="14099197" y="3332670"/>
                  </a:lnTo>
                  <a:lnTo>
                    <a:pt x="14094994" y="3326434"/>
                  </a:lnTo>
                  <a:lnTo>
                    <a:pt x="14088745" y="3322218"/>
                  </a:lnTo>
                  <a:lnTo>
                    <a:pt x="14081100" y="3320669"/>
                  </a:lnTo>
                  <a:lnTo>
                    <a:pt x="14073454" y="3322218"/>
                  </a:lnTo>
                  <a:lnTo>
                    <a:pt x="14067206" y="3326434"/>
                  </a:lnTo>
                  <a:lnTo>
                    <a:pt x="14063002" y="3332670"/>
                  </a:lnTo>
                  <a:lnTo>
                    <a:pt x="14061453" y="3340316"/>
                  </a:lnTo>
                  <a:lnTo>
                    <a:pt x="14063002" y="3347974"/>
                  </a:lnTo>
                  <a:lnTo>
                    <a:pt x="14067206" y="3354222"/>
                  </a:lnTo>
                  <a:lnTo>
                    <a:pt x="14073454" y="3358426"/>
                  </a:lnTo>
                  <a:lnTo>
                    <a:pt x="14081100" y="3359975"/>
                  </a:lnTo>
                  <a:lnTo>
                    <a:pt x="14088745" y="3358426"/>
                  </a:lnTo>
                  <a:lnTo>
                    <a:pt x="14094994" y="3354222"/>
                  </a:lnTo>
                  <a:lnTo>
                    <a:pt x="14099197" y="3347974"/>
                  </a:lnTo>
                  <a:lnTo>
                    <a:pt x="14100747" y="3340316"/>
                  </a:lnTo>
                  <a:close/>
                </a:path>
                <a:path w="14841219" h="10718800" extrusionOk="0">
                  <a:moveTo>
                    <a:pt x="14100747" y="3240227"/>
                  </a:moveTo>
                  <a:lnTo>
                    <a:pt x="14099197" y="3232581"/>
                  </a:lnTo>
                  <a:lnTo>
                    <a:pt x="14094994" y="3226333"/>
                  </a:lnTo>
                  <a:lnTo>
                    <a:pt x="14088745" y="3222129"/>
                  </a:lnTo>
                  <a:lnTo>
                    <a:pt x="14081100" y="3220580"/>
                  </a:lnTo>
                  <a:lnTo>
                    <a:pt x="14073454" y="3222129"/>
                  </a:lnTo>
                  <a:lnTo>
                    <a:pt x="14067206" y="3226333"/>
                  </a:lnTo>
                  <a:lnTo>
                    <a:pt x="14063002" y="3232581"/>
                  </a:lnTo>
                  <a:lnTo>
                    <a:pt x="14061453" y="3240227"/>
                  </a:lnTo>
                  <a:lnTo>
                    <a:pt x="14063002" y="3247885"/>
                  </a:lnTo>
                  <a:lnTo>
                    <a:pt x="14067206" y="3254121"/>
                  </a:lnTo>
                  <a:lnTo>
                    <a:pt x="14073454" y="3258324"/>
                  </a:lnTo>
                  <a:lnTo>
                    <a:pt x="14081100" y="3259874"/>
                  </a:lnTo>
                  <a:lnTo>
                    <a:pt x="14088745" y="3258324"/>
                  </a:lnTo>
                  <a:lnTo>
                    <a:pt x="14094994" y="3254121"/>
                  </a:lnTo>
                  <a:lnTo>
                    <a:pt x="14099197" y="3247885"/>
                  </a:lnTo>
                  <a:lnTo>
                    <a:pt x="14100747" y="3240227"/>
                  </a:lnTo>
                  <a:close/>
                </a:path>
                <a:path w="14841219" h="10718800" extrusionOk="0">
                  <a:moveTo>
                    <a:pt x="14100747" y="3140125"/>
                  </a:moveTo>
                  <a:lnTo>
                    <a:pt x="14099197" y="3132480"/>
                  </a:lnTo>
                  <a:lnTo>
                    <a:pt x="14094994" y="3126244"/>
                  </a:lnTo>
                  <a:lnTo>
                    <a:pt x="14088745" y="3122028"/>
                  </a:lnTo>
                  <a:lnTo>
                    <a:pt x="14081100" y="3120491"/>
                  </a:lnTo>
                  <a:lnTo>
                    <a:pt x="14073454" y="3122028"/>
                  </a:lnTo>
                  <a:lnTo>
                    <a:pt x="14067206" y="3126244"/>
                  </a:lnTo>
                  <a:lnTo>
                    <a:pt x="14063002" y="3132480"/>
                  </a:lnTo>
                  <a:lnTo>
                    <a:pt x="14061453" y="3140125"/>
                  </a:lnTo>
                  <a:lnTo>
                    <a:pt x="14063002" y="3147771"/>
                  </a:lnTo>
                  <a:lnTo>
                    <a:pt x="14067206" y="3154019"/>
                  </a:lnTo>
                  <a:lnTo>
                    <a:pt x="14073454" y="3158236"/>
                  </a:lnTo>
                  <a:lnTo>
                    <a:pt x="14081100" y="3159785"/>
                  </a:lnTo>
                  <a:lnTo>
                    <a:pt x="14088745" y="3158236"/>
                  </a:lnTo>
                  <a:lnTo>
                    <a:pt x="14094994" y="3154019"/>
                  </a:lnTo>
                  <a:lnTo>
                    <a:pt x="14099197" y="3147771"/>
                  </a:lnTo>
                  <a:lnTo>
                    <a:pt x="14100747" y="3140125"/>
                  </a:lnTo>
                  <a:close/>
                </a:path>
                <a:path w="14841219" h="10718800" extrusionOk="0">
                  <a:moveTo>
                    <a:pt x="14100747" y="3040024"/>
                  </a:moveTo>
                  <a:lnTo>
                    <a:pt x="14099197" y="3032379"/>
                  </a:lnTo>
                  <a:lnTo>
                    <a:pt x="14094994" y="3026130"/>
                  </a:lnTo>
                  <a:lnTo>
                    <a:pt x="14088745" y="3021927"/>
                  </a:lnTo>
                  <a:lnTo>
                    <a:pt x="14081100" y="3020377"/>
                  </a:lnTo>
                  <a:lnTo>
                    <a:pt x="14073454" y="3021927"/>
                  </a:lnTo>
                  <a:lnTo>
                    <a:pt x="14067206" y="3026130"/>
                  </a:lnTo>
                  <a:lnTo>
                    <a:pt x="14063002" y="3032379"/>
                  </a:lnTo>
                  <a:lnTo>
                    <a:pt x="14061453" y="3040024"/>
                  </a:lnTo>
                  <a:lnTo>
                    <a:pt x="14063002" y="3047682"/>
                  </a:lnTo>
                  <a:lnTo>
                    <a:pt x="14067206" y="3053918"/>
                  </a:lnTo>
                  <a:lnTo>
                    <a:pt x="14073454" y="3058134"/>
                  </a:lnTo>
                  <a:lnTo>
                    <a:pt x="14081100" y="3059671"/>
                  </a:lnTo>
                  <a:lnTo>
                    <a:pt x="14088745" y="3058134"/>
                  </a:lnTo>
                  <a:lnTo>
                    <a:pt x="14094994" y="3053918"/>
                  </a:lnTo>
                  <a:lnTo>
                    <a:pt x="14099197" y="3047682"/>
                  </a:lnTo>
                  <a:lnTo>
                    <a:pt x="14100747" y="3040024"/>
                  </a:lnTo>
                  <a:close/>
                </a:path>
                <a:path w="14841219" h="10718800" extrusionOk="0">
                  <a:moveTo>
                    <a:pt x="14100747" y="2939935"/>
                  </a:moveTo>
                  <a:lnTo>
                    <a:pt x="14099197" y="2932290"/>
                  </a:lnTo>
                  <a:lnTo>
                    <a:pt x="14094994" y="2926042"/>
                  </a:lnTo>
                  <a:lnTo>
                    <a:pt x="14088745" y="2921825"/>
                  </a:lnTo>
                  <a:lnTo>
                    <a:pt x="14081100" y="2920276"/>
                  </a:lnTo>
                  <a:lnTo>
                    <a:pt x="14073454" y="2921825"/>
                  </a:lnTo>
                  <a:lnTo>
                    <a:pt x="14067206" y="2926042"/>
                  </a:lnTo>
                  <a:lnTo>
                    <a:pt x="14063002" y="2932290"/>
                  </a:lnTo>
                  <a:lnTo>
                    <a:pt x="14061453" y="2939935"/>
                  </a:lnTo>
                  <a:lnTo>
                    <a:pt x="14063002" y="2947581"/>
                  </a:lnTo>
                  <a:lnTo>
                    <a:pt x="14067206" y="2953829"/>
                  </a:lnTo>
                  <a:lnTo>
                    <a:pt x="14073454" y="2958033"/>
                  </a:lnTo>
                  <a:lnTo>
                    <a:pt x="14081100" y="2959582"/>
                  </a:lnTo>
                  <a:lnTo>
                    <a:pt x="14088745" y="2958033"/>
                  </a:lnTo>
                  <a:lnTo>
                    <a:pt x="14094994" y="2953829"/>
                  </a:lnTo>
                  <a:lnTo>
                    <a:pt x="14099197" y="2947581"/>
                  </a:lnTo>
                  <a:lnTo>
                    <a:pt x="14100747" y="2939935"/>
                  </a:lnTo>
                  <a:close/>
                </a:path>
                <a:path w="14841219" h="10718800" extrusionOk="0">
                  <a:moveTo>
                    <a:pt x="14100747" y="2839834"/>
                  </a:moveTo>
                  <a:lnTo>
                    <a:pt x="14099197" y="2832189"/>
                  </a:lnTo>
                  <a:lnTo>
                    <a:pt x="14094994" y="2825953"/>
                  </a:lnTo>
                  <a:lnTo>
                    <a:pt x="14088745" y="2821736"/>
                  </a:lnTo>
                  <a:lnTo>
                    <a:pt x="14081100" y="2820200"/>
                  </a:lnTo>
                  <a:lnTo>
                    <a:pt x="14073454" y="2821736"/>
                  </a:lnTo>
                  <a:lnTo>
                    <a:pt x="14067206" y="2825953"/>
                  </a:lnTo>
                  <a:lnTo>
                    <a:pt x="14063002" y="2832189"/>
                  </a:lnTo>
                  <a:lnTo>
                    <a:pt x="14061453" y="2839834"/>
                  </a:lnTo>
                  <a:lnTo>
                    <a:pt x="14063002" y="2847492"/>
                  </a:lnTo>
                  <a:lnTo>
                    <a:pt x="14067206" y="2853740"/>
                  </a:lnTo>
                  <a:lnTo>
                    <a:pt x="14073454" y="2857944"/>
                  </a:lnTo>
                  <a:lnTo>
                    <a:pt x="14081100" y="2859494"/>
                  </a:lnTo>
                  <a:lnTo>
                    <a:pt x="14088745" y="2857944"/>
                  </a:lnTo>
                  <a:lnTo>
                    <a:pt x="14094994" y="2853740"/>
                  </a:lnTo>
                  <a:lnTo>
                    <a:pt x="14099197" y="2847492"/>
                  </a:lnTo>
                  <a:lnTo>
                    <a:pt x="14100747" y="2839834"/>
                  </a:lnTo>
                  <a:close/>
                </a:path>
                <a:path w="14841219" h="10718800" extrusionOk="0">
                  <a:moveTo>
                    <a:pt x="14100747" y="2739745"/>
                  </a:moveTo>
                  <a:lnTo>
                    <a:pt x="14099197" y="2732100"/>
                  </a:lnTo>
                  <a:lnTo>
                    <a:pt x="14094994" y="2725851"/>
                  </a:lnTo>
                  <a:lnTo>
                    <a:pt x="14088745" y="2721648"/>
                  </a:lnTo>
                  <a:lnTo>
                    <a:pt x="14081100" y="2720098"/>
                  </a:lnTo>
                  <a:lnTo>
                    <a:pt x="14073454" y="2721648"/>
                  </a:lnTo>
                  <a:lnTo>
                    <a:pt x="14067206" y="2725851"/>
                  </a:lnTo>
                  <a:lnTo>
                    <a:pt x="14063002" y="2732100"/>
                  </a:lnTo>
                  <a:lnTo>
                    <a:pt x="14061453" y="2739745"/>
                  </a:lnTo>
                  <a:lnTo>
                    <a:pt x="14063002" y="2747391"/>
                  </a:lnTo>
                  <a:lnTo>
                    <a:pt x="14067206" y="2753639"/>
                  </a:lnTo>
                  <a:lnTo>
                    <a:pt x="14073454" y="2757843"/>
                  </a:lnTo>
                  <a:lnTo>
                    <a:pt x="14081100" y="2759392"/>
                  </a:lnTo>
                  <a:lnTo>
                    <a:pt x="14088745" y="2757843"/>
                  </a:lnTo>
                  <a:lnTo>
                    <a:pt x="14094994" y="2753639"/>
                  </a:lnTo>
                  <a:lnTo>
                    <a:pt x="14099197" y="2747391"/>
                  </a:lnTo>
                  <a:lnTo>
                    <a:pt x="14100747" y="2739745"/>
                  </a:lnTo>
                  <a:close/>
                </a:path>
                <a:path w="14841219" h="10718800" extrusionOk="0">
                  <a:moveTo>
                    <a:pt x="14100747" y="2639644"/>
                  </a:moveTo>
                  <a:lnTo>
                    <a:pt x="14099197" y="2631998"/>
                  </a:lnTo>
                  <a:lnTo>
                    <a:pt x="14094994" y="2625763"/>
                  </a:lnTo>
                  <a:lnTo>
                    <a:pt x="14088745" y="2621546"/>
                  </a:lnTo>
                  <a:lnTo>
                    <a:pt x="14081100" y="2619997"/>
                  </a:lnTo>
                  <a:lnTo>
                    <a:pt x="14073454" y="2621546"/>
                  </a:lnTo>
                  <a:lnTo>
                    <a:pt x="14067206" y="2625763"/>
                  </a:lnTo>
                  <a:lnTo>
                    <a:pt x="14063002" y="2631998"/>
                  </a:lnTo>
                  <a:lnTo>
                    <a:pt x="14061453" y="2639644"/>
                  </a:lnTo>
                  <a:lnTo>
                    <a:pt x="14063002" y="2647289"/>
                  </a:lnTo>
                  <a:lnTo>
                    <a:pt x="14067206" y="2653538"/>
                  </a:lnTo>
                  <a:lnTo>
                    <a:pt x="14073454" y="2657754"/>
                  </a:lnTo>
                  <a:lnTo>
                    <a:pt x="14081100" y="2659291"/>
                  </a:lnTo>
                  <a:lnTo>
                    <a:pt x="14088745" y="2657754"/>
                  </a:lnTo>
                  <a:lnTo>
                    <a:pt x="14094994" y="2653538"/>
                  </a:lnTo>
                  <a:lnTo>
                    <a:pt x="14099197" y="2647289"/>
                  </a:lnTo>
                  <a:lnTo>
                    <a:pt x="14100747" y="2639644"/>
                  </a:lnTo>
                  <a:close/>
                </a:path>
                <a:path w="14841219" h="10718800" extrusionOk="0">
                  <a:moveTo>
                    <a:pt x="14100747" y="2539555"/>
                  </a:moveTo>
                  <a:lnTo>
                    <a:pt x="14099197" y="2531910"/>
                  </a:lnTo>
                  <a:lnTo>
                    <a:pt x="14094994" y="2525661"/>
                  </a:lnTo>
                  <a:lnTo>
                    <a:pt x="14088745" y="2521445"/>
                  </a:lnTo>
                  <a:lnTo>
                    <a:pt x="14081100" y="2519908"/>
                  </a:lnTo>
                  <a:lnTo>
                    <a:pt x="14073454" y="2521445"/>
                  </a:lnTo>
                  <a:lnTo>
                    <a:pt x="14067206" y="2525661"/>
                  </a:lnTo>
                  <a:lnTo>
                    <a:pt x="14063002" y="2531910"/>
                  </a:lnTo>
                  <a:lnTo>
                    <a:pt x="14061453" y="2539555"/>
                  </a:lnTo>
                  <a:lnTo>
                    <a:pt x="14063002" y="2547201"/>
                  </a:lnTo>
                  <a:lnTo>
                    <a:pt x="14067206" y="2553436"/>
                  </a:lnTo>
                  <a:lnTo>
                    <a:pt x="14073454" y="2557653"/>
                  </a:lnTo>
                  <a:lnTo>
                    <a:pt x="14081100" y="2559189"/>
                  </a:lnTo>
                  <a:lnTo>
                    <a:pt x="14088745" y="2557653"/>
                  </a:lnTo>
                  <a:lnTo>
                    <a:pt x="14094994" y="2553436"/>
                  </a:lnTo>
                  <a:lnTo>
                    <a:pt x="14099197" y="2547201"/>
                  </a:lnTo>
                  <a:lnTo>
                    <a:pt x="14100747" y="2539555"/>
                  </a:lnTo>
                  <a:close/>
                </a:path>
                <a:path w="14841219" h="10718800" extrusionOk="0">
                  <a:moveTo>
                    <a:pt x="14100747" y="2439454"/>
                  </a:moveTo>
                  <a:lnTo>
                    <a:pt x="14099197" y="2431808"/>
                  </a:lnTo>
                  <a:lnTo>
                    <a:pt x="14094994" y="2425560"/>
                  </a:lnTo>
                  <a:lnTo>
                    <a:pt x="14088745" y="2421356"/>
                  </a:lnTo>
                  <a:lnTo>
                    <a:pt x="14081100" y="2419807"/>
                  </a:lnTo>
                  <a:lnTo>
                    <a:pt x="14073454" y="2421356"/>
                  </a:lnTo>
                  <a:lnTo>
                    <a:pt x="14067206" y="2425560"/>
                  </a:lnTo>
                  <a:lnTo>
                    <a:pt x="14063002" y="2431808"/>
                  </a:lnTo>
                  <a:lnTo>
                    <a:pt x="14061453" y="2439454"/>
                  </a:lnTo>
                  <a:lnTo>
                    <a:pt x="14063002" y="2447099"/>
                  </a:lnTo>
                  <a:lnTo>
                    <a:pt x="14067206" y="2453348"/>
                  </a:lnTo>
                  <a:lnTo>
                    <a:pt x="14073454" y="2457551"/>
                  </a:lnTo>
                  <a:lnTo>
                    <a:pt x="14081100" y="2459101"/>
                  </a:lnTo>
                  <a:lnTo>
                    <a:pt x="14088745" y="2457551"/>
                  </a:lnTo>
                  <a:lnTo>
                    <a:pt x="14094994" y="2453348"/>
                  </a:lnTo>
                  <a:lnTo>
                    <a:pt x="14099197" y="2447099"/>
                  </a:lnTo>
                  <a:lnTo>
                    <a:pt x="14100747" y="2439454"/>
                  </a:lnTo>
                  <a:close/>
                </a:path>
                <a:path w="14841219" h="10718800" extrusionOk="0">
                  <a:moveTo>
                    <a:pt x="14100747" y="2339352"/>
                  </a:moveTo>
                  <a:lnTo>
                    <a:pt x="14099197" y="2331707"/>
                  </a:lnTo>
                  <a:lnTo>
                    <a:pt x="14094994" y="2325471"/>
                  </a:lnTo>
                  <a:lnTo>
                    <a:pt x="14088745" y="2321255"/>
                  </a:lnTo>
                  <a:lnTo>
                    <a:pt x="14081100" y="2319718"/>
                  </a:lnTo>
                  <a:lnTo>
                    <a:pt x="14073454" y="2321255"/>
                  </a:lnTo>
                  <a:lnTo>
                    <a:pt x="14067206" y="2325471"/>
                  </a:lnTo>
                  <a:lnTo>
                    <a:pt x="14063002" y="2331707"/>
                  </a:lnTo>
                  <a:lnTo>
                    <a:pt x="14061453" y="2339352"/>
                  </a:lnTo>
                  <a:lnTo>
                    <a:pt x="14063002" y="2346998"/>
                  </a:lnTo>
                  <a:lnTo>
                    <a:pt x="14067206" y="2353246"/>
                  </a:lnTo>
                  <a:lnTo>
                    <a:pt x="14073454" y="2357463"/>
                  </a:lnTo>
                  <a:lnTo>
                    <a:pt x="14081100" y="2359012"/>
                  </a:lnTo>
                  <a:lnTo>
                    <a:pt x="14088745" y="2357463"/>
                  </a:lnTo>
                  <a:lnTo>
                    <a:pt x="14094994" y="2353246"/>
                  </a:lnTo>
                  <a:lnTo>
                    <a:pt x="14099197" y="2346998"/>
                  </a:lnTo>
                  <a:lnTo>
                    <a:pt x="14100747" y="2339352"/>
                  </a:lnTo>
                  <a:close/>
                </a:path>
                <a:path w="14841219" h="10718800" extrusionOk="0">
                  <a:moveTo>
                    <a:pt x="14100747" y="2239264"/>
                  </a:moveTo>
                  <a:lnTo>
                    <a:pt x="14099197" y="2231606"/>
                  </a:lnTo>
                  <a:lnTo>
                    <a:pt x="14094994" y="2225370"/>
                  </a:lnTo>
                  <a:lnTo>
                    <a:pt x="14088745" y="2221153"/>
                  </a:lnTo>
                  <a:lnTo>
                    <a:pt x="14081100" y="2219604"/>
                  </a:lnTo>
                  <a:lnTo>
                    <a:pt x="14073454" y="2221153"/>
                  </a:lnTo>
                  <a:lnTo>
                    <a:pt x="14067206" y="2225370"/>
                  </a:lnTo>
                  <a:lnTo>
                    <a:pt x="14063002" y="2231606"/>
                  </a:lnTo>
                  <a:lnTo>
                    <a:pt x="14061453" y="2239264"/>
                  </a:lnTo>
                  <a:lnTo>
                    <a:pt x="14063002" y="2246909"/>
                  </a:lnTo>
                  <a:lnTo>
                    <a:pt x="14067206" y="2253157"/>
                  </a:lnTo>
                  <a:lnTo>
                    <a:pt x="14073454" y="2257361"/>
                  </a:lnTo>
                  <a:lnTo>
                    <a:pt x="14081100" y="2258911"/>
                  </a:lnTo>
                  <a:lnTo>
                    <a:pt x="14088745" y="2257361"/>
                  </a:lnTo>
                  <a:lnTo>
                    <a:pt x="14094994" y="2253157"/>
                  </a:lnTo>
                  <a:lnTo>
                    <a:pt x="14099197" y="2246909"/>
                  </a:lnTo>
                  <a:lnTo>
                    <a:pt x="14100747" y="2239264"/>
                  </a:lnTo>
                  <a:close/>
                </a:path>
                <a:path w="14841219" h="10718800" extrusionOk="0">
                  <a:moveTo>
                    <a:pt x="14100747" y="2139162"/>
                  </a:moveTo>
                  <a:lnTo>
                    <a:pt x="14099197" y="2131517"/>
                  </a:lnTo>
                  <a:lnTo>
                    <a:pt x="14094994" y="2125268"/>
                  </a:lnTo>
                  <a:lnTo>
                    <a:pt x="14088745" y="2121052"/>
                  </a:lnTo>
                  <a:lnTo>
                    <a:pt x="14081100" y="2119515"/>
                  </a:lnTo>
                  <a:lnTo>
                    <a:pt x="14073454" y="2121052"/>
                  </a:lnTo>
                  <a:lnTo>
                    <a:pt x="14067206" y="2125268"/>
                  </a:lnTo>
                  <a:lnTo>
                    <a:pt x="14063002" y="2131517"/>
                  </a:lnTo>
                  <a:lnTo>
                    <a:pt x="14061453" y="2139162"/>
                  </a:lnTo>
                  <a:lnTo>
                    <a:pt x="14063002" y="2146820"/>
                  </a:lnTo>
                  <a:lnTo>
                    <a:pt x="14067206" y="2153069"/>
                  </a:lnTo>
                  <a:lnTo>
                    <a:pt x="14073454" y="2157272"/>
                  </a:lnTo>
                  <a:lnTo>
                    <a:pt x="14081100" y="2158822"/>
                  </a:lnTo>
                  <a:lnTo>
                    <a:pt x="14088745" y="2157272"/>
                  </a:lnTo>
                  <a:lnTo>
                    <a:pt x="14094994" y="2153069"/>
                  </a:lnTo>
                  <a:lnTo>
                    <a:pt x="14099197" y="2146820"/>
                  </a:lnTo>
                  <a:lnTo>
                    <a:pt x="14100747" y="2139162"/>
                  </a:lnTo>
                  <a:close/>
                </a:path>
                <a:path w="14841219" h="10718800" extrusionOk="0">
                  <a:moveTo>
                    <a:pt x="14100747" y="2039073"/>
                  </a:moveTo>
                  <a:lnTo>
                    <a:pt x="14099197" y="2031428"/>
                  </a:lnTo>
                  <a:lnTo>
                    <a:pt x="14094994" y="2025180"/>
                  </a:lnTo>
                  <a:lnTo>
                    <a:pt x="14088745" y="2020963"/>
                  </a:lnTo>
                  <a:lnTo>
                    <a:pt x="14081100" y="2019427"/>
                  </a:lnTo>
                  <a:lnTo>
                    <a:pt x="14073454" y="2020963"/>
                  </a:lnTo>
                  <a:lnTo>
                    <a:pt x="14067206" y="2025180"/>
                  </a:lnTo>
                  <a:lnTo>
                    <a:pt x="14063002" y="2031428"/>
                  </a:lnTo>
                  <a:lnTo>
                    <a:pt x="14061453" y="2039073"/>
                  </a:lnTo>
                  <a:lnTo>
                    <a:pt x="14063002" y="2046719"/>
                  </a:lnTo>
                  <a:lnTo>
                    <a:pt x="14067206" y="2052967"/>
                  </a:lnTo>
                  <a:lnTo>
                    <a:pt x="14073454" y="2057171"/>
                  </a:lnTo>
                  <a:lnTo>
                    <a:pt x="14081100" y="2058720"/>
                  </a:lnTo>
                  <a:lnTo>
                    <a:pt x="14088745" y="2057171"/>
                  </a:lnTo>
                  <a:lnTo>
                    <a:pt x="14094994" y="2052967"/>
                  </a:lnTo>
                  <a:lnTo>
                    <a:pt x="14099197" y="2046719"/>
                  </a:lnTo>
                  <a:lnTo>
                    <a:pt x="14100747" y="2039073"/>
                  </a:lnTo>
                  <a:close/>
                </a:path>
                <a:path w="14841219" h="10718800" extrusionOk="0">
                  <a:moveTo>
                    <a:pt x="14100747" y="1938985"/>
                  </a:moveTo>
                  <a:lnTo>
                    <a:pt x="14099197" y="1931327"/>
                  </a:lnTo>
                  <a:lnTo>
                    <a:pt x="14094994" y="1925078"/>
                  </a:lnTo>
                  <a:lnTo>
                    <a:pt x="14088745" y="1920875"/>
                  </a:lnTo>
                  <a:lnTo>
                    <a:pt x="14081100" y="1919325"/>
                  </a:lnTo>
                  <a:lnTo>
                    <a:pt x="14073454" y="1920875"/>
                  </a:lnTo>
                  <a:lnTo>
                    <a:pt x="14067206" y="1925078"/>
                  </a:lnTo>
                  <a:lnTo>
                    <a:pt x="14063002" y="1931327"/>
                  </a:lnTo>
                  <a:lnTo>
                    <a:pt x="14061453" y="1938985"/>
                  </a:lnTo>
                  <a:lnTo>
                    <a:pt x="14063002" y="1946630"/>
                  </a:lnTo>
                  <a:lnTo>
                    <a:pt x="14067206" y="1952866"/>
                  </a:lnTo>
                  <a:lnTo>
                    <a:pt x="14073454" y="1957070"/>
                  </a:lnTo>
                  <a:lnTo>
                    <a:pt x="14081100" y="1958619"/>
                  </a:lnTo>
                  <a:lnTo>
                    <a:pt x="14088745" y="1957070"/>
                  </a:lnTo>
                  <a:lnTo>
                    <a:pt x="14094994" y="1952866"/>
                  </a:lnTo>
                  <a:lnTo>
                    <a:pt x="14099197" y="1946630"/>
                  </a:lnTo>
                  <a:lnTo>
                    <a:pt x="14100747" y="1938985"/>
                  </a:lnTo>
                  <a:close/>
                </a:path>
                <a:path w="14841219" h="10718800" extrusionOk="0">
                  <a:moveTo>
                    <a:pt x="14100747" y="1838871"/>
                  </a:moveTo>
                  <a:lnTo>
                    <a:pt x="14099197" y="1831225"/>
                  </a:lnTo>
                  <a:lnTo>
                    <a:pt x="14094994" y="1824977"/>
                  </a:lnTo>
                  <a:lnTo>
                    <a:pt x="14088745" y="1820773"/>
                  </a:lnTo>
                  <a:lnTo>
                    <a:pt x="14081100" y="1819224"/>
                  </a:lnTo>
                  <a:lnTo>
                    <a:pt x="14073454" y="1820773"/>
                  </a:lnTo>
                  <a:lnTo>
                    <a:pt x="14067206" y="1824977"/>
                  </a:lnTo>
                  <a:lnTo>
                    <a:pt x="14063002" y="1831225"/>
                  </a:lnTo>
                  <a:lnTo>
                    <a:pt x="14061453" y="1838871"/>
                  </a:lnTo>
                  <a:lnTo>
                    <a:pt x="14063002" y="1846529"/>
                  </a:lnTo>
                  <a:lnTo>
                    <a:pt x="14067206" y="1852764"/>
                  </a:lnTo>
                  <a:lnTo>
                    <a:pt x="14073454" y="1856981"/>
                  </a:lnTo>
                  <a:lnTo>
                    <a:pt x="14081100" y="1858518"/>
                  </a:lnTo>
                  <a:lnTo>
                    <a:pt x="14088745" y="1856981"/>
                  </a:lnTo>
                  <a:lnTo>
                    <a:pt x="14094994" y="1852764"/>
                  </a:lnTo>
                  <a:lnTo>
                    <a:pt x="14099197" y="1846529"/>
                  </a:lnTo>
                  <a:lnTo>
                    <a:pt x="14100747" y="1838871"/>
                  </a:lnTo>
                  <a:close/>
                </a:path>
                <a:path w="14841219" h="10718800" extrusionOk="0">
                  <a:moveTo>
                    <a:pt x="14100747" y="1738782"/>
                  </a:moveTo>
                  <a:lnTo>
                    <a:pt x="14099197" y="1731137"/>
                  </a:lnTo>
                  <a:lnTo>
                    <a:pt x="14094994" y="1724888"/>
                  </a:lnTo>
                  <a:lnTo>
                    <a:pt x="14088745" y="1720684"/>
                  </a:lnTo>
                  <a:lnTo>
                    <a:pt x="14081100" y="1719135"/>
                  </a:lnTo>
                  <a:lnTo>
                    <a:pt x="14073454" y="1720684"/>
                  </a:lnTo>
                  <a:lnTo>
                    <a:pt x="14067206" y="1724888"/>
                  </a:lnTo>
                  <a:lnTo>
                    <a:pt x="14063002" y="1731137"/>
                  </a:lnTo>
                  <a:lnTo>
                    <a:pt x="14061453" y="1738782"/>
                  </a:lnTo>
                  <a:lnTo>
                    <a:pt x="14063002" y="1746427"/>
                  </a:lnTo>
                  <a:lnTo>
                    <a:pt x="14067206" y="1752676"/>
                  </a:lnTo>
                  <a:lnTo>
                    <a:pt x="14073454" y="1756892"/>
                  </a:lnTo>
                  <a:lnTo>
                    <a:pt x="14081100" y="1758429"/>
                  </a:lnTo>
                  <a:lnTo>
                    <a:pt x="14088745" y="1756892"/>
                  </a:lnTo>
                  <a:lnTo>
                    <a:pt x="14094994" y="1752676"/>
                  </a:lnTo>
                  <a:lnTo>
                    <a:pt x="14099197" y="1746427"/>
                  </a:lnTo>
                  <a:lnTo>
                    <a:pt x="14100747" y="1738782"/>
                  </a:lnTo>
                  <a:close/>
                </a:path>
                <a:path w="14841219" h="10718800" extrusionOk="0">
                  <a:moveTo>
                    <a:pt x="14100747" y="1638681"/>
                  </a:moveTo>
                  <a:lnTo>
                    <a:pt x="14099197" y="1631035"/>
                  </a:lnTo>
                  <a:lnTo>
                    <a:pt x="14094994" y="1624799"/>
                  </a:lnTo>
                  <a:lnTo>
                    <a:pt x="14088745" y="1620583"/>
                  </a:lnTo>
                  <a:lnTo>
                    <a:pt x="14081100" y="1619046"/>
                  </a:lnTo>
                  <a:lnTo>
                    <a:pt x="14073454" y="1620583"/>
                  </a:lnTo>
                  <a:lnTo>
                    <a:pt x="14067206" y="1624799"/>
                  </a:lnTo>
                  <a:lnTo>
                    <a:pt x="14062990" y="1631035"/>
                  </a:lnTo>
                  <a:lnTo>
                    <a:pt x="14061453" y="1638681"/>
                  </a:lnTo>
                  <a:lnTo>
                    <a:pt x="14062990" y="1646339"/>
                  </a:lnTo>
                  <a:lnTo>
                    <a:pt x="14067206" y="1652574"/>
                  </a:lnTo>
                  <a:lnTo>
                    <a:pt x="14073454" y="1656791"/>
                  </a:lnTo>
                  <a:lnTo>
                    <a:pt x="14081100" y="1658327"/>
                  </a:lnTo>
                  <a:lnTo>
                    <a:pt x="14088745" y="1656791"/>
                  </a:lnTo>
                  <a:lnTo>
                    <a:pt x="14094994" y="1652574"/>
                  </a:lnTo>
                  <a:lnTo>
                    <a:pt x="14099197" y="1646339"/>
                  </a:lnTo>
                  <a:lnTo>
                    <a:pt x="14100747" y="1638681"/>
                  </a:lnTo>
                  <a:close/>
                </a:path>
                <a:path w="14841219" h="10718800" extrusionOk="0">
                  <a:moveTo>
                    <a:pt x="14100747" y="1538579"/>
                  </a:moveTo>
                  <a:lnTo>
                    <a:pt x="14099197" y="1530946"/>
                  </a:lnTo>
                  <a:lnTo>
                    <a:pt x="14094994" y="1524698"/>
                  </a:lnTo>
                  <a:lnTo>
                    <a:pt x="14088745" y="1520482"/>
                  </a:lnTo>
                  <a:lnTo>
                    <a:pt x="14081100" y="1518945"/>
                  </a:lnTo>
                  <a:lnTo>
                    <a:pt x="14073454" y="1520482"/>
                  </a:lnTo>
                  <a:lnTo>
                    <a:pt x="14067206" y="1524698"/>
                  </a:lnTo>
                  <a:lnTo>
                    <a:pt x="14062990" y="1530946"/>
                  </a:lnTo>
                  <a:lnTo>
                    <a:pt x="14061453" y="1538579"/>
                  </a:lnTo>
                  <a:lnTo>
                    <a:pt x="14062990" y="1546237"/>
                  </a:lnTo>
                  <a:lnTo>
                    <a:pt x="14067206" y="1552486"/>
                  </a:lnTo>
                  <a:lnTo>
                    <a:pt x="14073454" y="1556689"/>
                  </a:lnTo>
                  <a:lnTo>
                    <a:pt x="14081100" y="1558239"/>
                  </a:lnTo>
                  <a:lnTo>
                    <a:pt x="14088745" y="1556689"/>
                  </a:lnTo>
                  <a:lnTo>
                    <a:pt x="14094994" y="1552486"/>
                  </a:lnTo>
                  <a:lnTo>
                    <a:pt x="14099197" y="1546237"/>
                  </a:lnTo>
                  <a:lnTo>
                    <a:pt x="14100747" y="1538579"/>
                  </a:lnTo>
                  <a:close/>
                </a:path>
                <a:path w="14841219" h="10718800" extrusionOk="0">
                  <a:moveTo>
                    <a:pt x="14100747" y="1438490"/>
                  </a:moveTo>
                  <a:lnTo>
                    <a:pt x="14099197" y="1430845"/>
                  </a:lnTo>
                  <a:lnTo>
                    <a:pt x="14094994" y="1424597"/>
                  </a:lnTo>
                  <a:lnTo>
                    <a:pt x="14088745" y="1420380"/>
                  </a:lnTo>
                  <a:lnTo>
                    <a:pt x="14081100" y="1418844"/>
                  </a:lnTo>
                  <a:lnTo>
                    <a:pt x="14073454" y="1420380"/>
                  </a:lnTo>
                  <a:lnTo>
                    <a:pt x="14067206" y="1424597"/>
                  </a:lnTo>
                  <a:lnTo>
                    <a:pt x="14063002" y="1430845"/>
                  </a:lnTo>
                  <a:lnTo>
                    <a:pt x="14061453" y="1438490"/>
                  </a:lnTo>
                  <a:lnTo>
                    <a:pt x="14063002" y="1446136"/>
                  </a:lnTo>
                  <a:lnTo>
                    <a:pt x="14067206" y="1452384"/>
                  </a:lnTo>
                  <a:lnTo>
                    <a:pt x="14073454" y="1456601"/>
                  </a:lnTo>
                  <a:lnTo>
                    <a:pt x="14081100" y="1458137"/>
                  </a:lnTo>
                  <a:lnTo>
                    <a:pt x="14088745" y="1456601"/>
                  </a:lnTo>
                  <a:lnTo>
                    <a:pt x="14094994" y="1452384"/>
                  </a:lnTo>
                  <a:lnTo>
                    <a:pt x="14099197" y="1446136"/>
                  </a:lnTo>
                  <a:lnTo>
                    <a:pt x="14100747" y="1438490"/>
                  </a:lnTo>
                  <a:close/>
                </a:path>
                <a:path w="14841219" h="10718800" extrusionOk="0">
                  <a:moveTo>
                    <a:pt x="14100747" y="1338389"/>
                  </a:moveTo>
                  <a:lnTo>
                    <a:pt x="14099197" y="1330744"/>
                  </a:lnTo>
                  <a:lnTo>
                    <a:pt x="14094994" y="1324495"/>
                  </a:lnTo>
                  <a:lnTo>
                    <a:pt x="14088745" y="1320292"/>
                  </a:lnTo>
                  <a:lnTo>
                    <a:pt x="14081100" y="1318742"/>
                  </a:lnTo>
                  <a:lnTo>
                    <a:pt x="14073454" y="1320292"/>
                  </a:lnTo>
                  <a:lnTo>
                    <a:pt x="14067206" y="1324495"/>
                  </a:lnTo>
                  <a:lnTo>
                    <a:pt x="14063002" y="1330744"/>
                  </a:lnTo>
                  <a:lnTo>
                    <a:pt x="14061453" y="1338389"/>
                  </a:lnTo>
                  <a:lnTo>
                    <a:pt x="14063002" y="1346047"/>
                  </a:lnTo>
                  <a:lnTo>
                    <a:pt x="14067206" y="1352283"/>
                  </a:lnTo>
                  <a:lnTo>
                    <a:pt x="14073454" y="1356499"/>
                  </a:lnTo>
                  <a:lnTo>
                    <a:pt x="14081100" y="1358036"/>
                  </a:lnTo>
                  <a:lnTo>
                    <a:pt x="14088745" y="1356499"/>
                  </a:lnTo>
                  <a:lnTo>
                    <a:pt x="14094994" y="1352283"/>
                  </a:lnTo>
                  <a:lnTo>
                    <a:pt x="14099197" y="1346047"/>
                  </a:lnTo>
                  <a:lnTo>
                    <a:pt x="14100747" y="1338389"/>
                  </a:lnTo>
                  <a:close/>
                </a:path>
                <a:path w="14841219" h="10718800" extrusionOk="0">
                  <a:moveTo>
                    <a:pt x="14100747" y="1238313"/>
                  </a:moveTo>
                  <a:lnTo>
                    <a:pt x="14099197" y="1230655"/>
                  </a:lnTo>
                  <a:lnTo>
                    <a:pt x="14094994" y="1224407"/>
                  </a:lnTo>
                  <a:lnTo>
                    <a:pt x="14088745" y="1220190"/>
                  </a:lnTo>
                  <a:lnTo>
                    <a:pt x="14081100" y="1218653"/>
                  </a:lnTo>
                  <a:lnTo>
                    <a:pt x="14073454" y="1220190"/>
                  </a:lnTo>
                  <a:lnTo>
                    <a:pt x="14067206" y="1224407"/>
                  </a:lnTo>
                  <a:lnTo>
                    <a:pt x="14063002" y="1230655"/>
                  </a:lnTo>
                  <a:lnTo>
                    <a:pt x="14061453" y="1238313"/>
                  </a:lnTo>
                  <a:lnTo>
                    <a:pt x="14063002" y="1245958"/>
                  </a:lnTo>
                  <a:lnTo>
                    <a:pt x="14067206" y="1252194"/>
                  </a:lnTo>
                  <a:lnTo>
                    <a:pt x="14073454" y="1256411"/>
                  </a:lnTo>
                  <a:lnTo>
                    <a:pt x="14081100" y="1257947"/>
                  </a:lnTo>
                  <a:lnTo>
                    <a:pt x="14088745" y="1256411"/>
                  </a:lnTo>
                  <a:lnTo>
                    <a:pt x="14094994" y="1252194"/>
                  </a:lnTo>
                  <a:lnTo>
                    <a:pt x="14099197" y="1245958"/>
                  </a:lnTo>
                  <a:lnTo>
                    <a:pt x="14100747" y="1238313"/>
                  </a:lnTo>
                  <a:close/>
                </a:path>
                <a:path w="14841219" h="10718800" extrusionOk="0">
                  <a:moveTo>
                    <a:pt x="14100747" y="1138199"/>
                  </a:moveTo>
                  <a:lnTo>
                    <a:pt x="14099197" y="1130554"/>
                  </a:lnTo>
                  <a:lnTo>
                    <a:pt x="14094994" y="1124318"/>
                  </a:lnTo>
                  <a:lnTo>
                    <a:pt x="14088745" y="1120114"/>
                  </a:lnTo>
                  <a:lnTo>
                    <a:pt x="14081100" y="1118577"/>
                  </a:lnTo>
                  <a:lnTo>
                    <a:pt x="14073454" y="1120114"/>
                  </a:lnTo>
                  <a:lnTo>
                    <a:pt x="14067206" y="1124318"/>
                  </a:lnTo>
                  <a:lnTo>
                    <a:pt x="14063002" y="1130554"/>
                  </a:lnTo>
                  <a:lnTo>
                    <a:pt x="14061453" y="1138199"/>
                  </a:lnTo>
                  <a:lnTo>
                    <a:pt x="14063002" y="1145844"/>
                  </a:lnTo>
                  <a:lnTo>
                    <a:pt x="14067206" y="1152093"/>
                  </a:lnTo>
                  <a:lnTo>
                    <a:pt x="14073454" y="1156309"/>
                  </a:lnTo>
                  <a:lnTo>
                    <a:pt x="14081100" y="1157846"/>
                  </a:lnTo>
                  <a:lnTo>
                    <a:pt x="14088745" y="1156309"/>
                  </a:lnTo>
                  <a:lnTo>
                    <a:pt x="14094994" y="1152093"/>
                  </a:lnTo>
                  <a:lnTo>
                    <a:pt x="14099197" y="1145844"/>
                  </a:lnTo>
                  <a:lnTo>
                    <a:pt x="14100747" y="1138199"/>
                  </a:lnTo>
                  <a:close/>
                </a:path>
                <a:path w="14841219" h="10718800" extrusionOk="0">
                  <a:moveTo>
                    <a:pt x="14100747" y="1038110"/>
                  </a:moveTo>
                  <a:lnTo>
                    <a:pt x="14099197" y="1030465"/>
                  </a:lnTo>
                  <a:lnTo>
                    <a:pt x="14094994" y="1024216"/>
                  </a:lnTo>
                  <a:lnTo>
                    <a:pt x="14088745" y="1020013"/>
                  </a:lnTo>
                  <a:lnTo>
                    <a:pt x="14081100" y="1018463"/>
                  </a:lnTo>
                  <a:lnTo>
                    <a:pt x="14073454" y="1020013"/>
                  </a:lnTo>
                  <a:lnTo>
                    <a:pt x="14067206" y="1024216"/>
                  </a:lnTo>
                  <a:lnTo>
                    <a:pt x="14063002" y="1030465"/>
                  </a:lnTo>
                  <a:lnTo>
                    <a:pt x="14061453" y="1038110"/>
                  </a:lnTo>
                  <a:lnTo>
                    <a:pt x="14063002" y="1045756"/>
                  </a:lnTo>
                  <a:lnTo>
                    <a:pt x="14067206" y="1052004"/>
                  </a:lnTo>
                  <a:lnTo>
                    <a:pt x="14073454" y="1056208"/>
                  </a:lnTo>
                  <a:lnTo>
                    <a:pt x="14081100" y="1057757"/>
                  </a:lnTo>
                  <a:lnTo>
                    <a:pt x="14088745" y="1056208"/>
                  </a:lnTo>
                  <a:lnTo>
                    <a:pt x="14094994" y="1052004"/>
                  </a:lnTo>
                  <a:lnTo>
                    <a:pt x="14099197" y="1045756"/>
                  </a:lnTo>
                  <a:lnTo>
                    <a:pt x="14100747" y="1038110"/>
                  </a:lnTo>
                  <a:close/>
                </a:path>
                <a:path w="14841219" h="10718800" extrusionOk="0">
                  <a:moveTo>
                    <a:pt x="14100747" y="938009"/>
                  </a:moveTo>
                  <a:lnTo>
                    <a:pt x="14099197" y="930363"/>
                  </a:lnTo>
                  <a:lnTo>
                    <a:pt x="14094994" y="924128"/>
                  </a:lnTo>
                  <a:lnTo>
                    <a:pt x="14088745" y="919911"/>
                  </a:lnTo>
                  <a:lnTo>
                    <a:pt x="14081100" y="918375"/>
                  </a:lnTo>
                  <a:lnTo>
                    <a:pt x="14073454" y="919911"/>
                  </a:lnTo>
                  <a:lnTo>
                    <a:pt x="14067206" y="924128"/>
                  </a:lnTo>
                  <a:lnTo>
                    <a:pt x="14063002" y="930363"/>
                  </a:lnTo>
                  <a:lnTo>
                    <a:pt x="14061453" y="938009"/>
                  </a:lnTo>
                  <a:lnTo>
                    <a:pt x="14063002" y="945654"/>
                  </a:lnTo>
                  <a:lnTo>
                    <a:pt x="14067206" y="951903"/>
                  </a:lnTo>
                  <a:lnTo>
                    <a:pt x="14073454" y="956119"/>
                  </a:lnTo>
                  <a:lnTo>
                    <a:pt x="14081100" y="957656"/>
                  </a:lnTo>
                  <a:lnTo>
                    <a:pt x="14088745" y="956119"/>
                  </a:lnTo>
                  <a:lnTo>
                    <a:pt x="14094994" y="951903"/>
                  </a:lnTo>
                  <a:lnTo>
                    <a:pt x="14099197" y="945654"/>
                  </a:lnTo>
                  <a:lnTo>
                    <a:pt x="14100747" y="938009"/>
                  </a:lnTo>
                  <a:close/>
                </a:path>
                <a:path w="14841219" h="10718800" extrusionOk="0">
                  <a:moveTo>
                    <a:pt x="14100747" y="837920"/>
                  </a:moveTo>
                  <a:lnTo>
                    <a:pt x="14099197" y="830262"/>
                  </a:lnTo>
                  <a:lnTo>
                    <a:pt x="14094994" y="824026"/>
                  </a:lnTo>
                  <a:lnTo>
                    <a:pt x="14088745" y="819810"/>
                  </a:lnTo>
                  <a:lnTo>
                    <a:pt x="14081100" y="818273"/>
                  </a:lnTo>
                  <a:lnTo>
                    <a:pt x="14073454" y="819810"/>
                  </a:lnTo>
                  <a:lnTo>
                    <a:pt x="14067206" y="824026"/>
                  </a:lnTo>
                  <a:lnTo>
                    <a:pt x="14063002" y="830262"/>
                  </a:lnTo>
                  <a:lnTo>
                    <a:pt x="14061453" y="837920"/>
                  </a:lnTo>
                  <a:lnTo>
                    <a:pt x="14063002" y="845566"/>
                  </a:lnTo>
                  <a:lnTo>
                    <a:pt x="14067206" y="851801"/>
                  </a:lnTo>
                  <a:lnTo>
                    <a:pt x="14073454" y="856018"/>
                  </a:lnTo>
                  <a:lnTo>
                    <a:pt x="14081100" y="857567"/>
                  </a:lnTo>
                  <a:lnTo>
                    <a:pt x="14088745" y="856018"/>
                  </a:lnTo>
                  <a:lnTo>
                    <a:pt x="14094994" y="851801"/>
                  </a:lnTo>
                  <a:lnTo>
                    <a:pt x="14099197" y="845566"/>
                  </a:lnTo>
                  <a:lnTo>
                    <a:pt x="14100747" y="837920"/>
                  </a:lnTo>
                  <a:close/>
                </a:path>
                <a:path w="14841219" h="10718800" extrusionOk="0">
                  <a:moveTo>
                    <a:pt x="14100747" y="737819"/>
                  </a:moveTo>
                  <a:lnTo>
                    <a:pt x="14099197" y="730173"/>
                  </a:lnTo>
                  <a:lnTo>
                    <a:pt x="14094994" y="723925"/>
                  </a:lnTo>
                  <a:lnTo>
                    <a:pt x="14088745" y="719709"/>
                  </a:lnTo>
                  <a:lnTo>
                    <a:pt x="14081100" y="718159"/>
                  </a:lnTo>
                  <a:lnTo>
                    <a:pt x="14073454" y="719709"/>
                  </a:lnTo>
                  <a:lnTo>
                    <a:pt x="14067206" y="723925"/>
                  </a:lnTo>
                  <a:lnTo>
                    <a:pt x="14063002" y="730173"/>
                  </a:lnTo>
                  <a:lnTo>
                    <a:pt x="14061453" y="737819"/>
                  </a:lnTo>
                  <a:lnTo>
                    <a:pt x="14063002" y="745464"/>
                  </a:lnTo>
                  <a:lnTo>
                    <a:pt x="14067206" y="751713"/>
                  </a:lnTo>
                  <a:lnTo>
                    <a:pt x="14073454" y="755929"/>
                  </a:lnTo>
                  <a:lnTo>
                    <a:pt x="14081100" y="757466"/>
                  </a:lnTo>
                  <a:lnTo>
                    <a:pt x="14088745" y="755929"/>
                  </a:lnTo>
                  <a:lnTo>
                    <a:pt x="14094994" y="751713"/>
                  </a:lnTo>
                  <a:lnTo>
                    <a:pt x="14099197" y="745464"/>
                  </a:lnTo>
                  <a:lnTo>
                    <a:pt x="14100747" y="737819"/>
                  </a:lnTo>
                  <a:close/>
                </a:path>
                <a:path w="14841219" h="10718800" extrusionOk="0">
                  <a:moveTo>
                    <a:pt x="14100747" y="637730"/>
                  </a:moveTo>
                  <a:lnTo>
                    <a:pt x="14099197" y="630085"/>
                  </a:lnTo>
                  <a:lnTo>
                    <a:pt x="14094994" y="623836"/>
                  </a:lnTo>
                  <a:lnTo>
                    <a:pt x="14088745" y="619620"/>
                  </a:lnTo>
                  <a:lnTo>
                    <a:pt x="14081100" y="618070"/>
                  </a:lnTo>
                  <a:lnTo>
                    <a:pt x="14073454" y="619620"/>
                  </a:lnTo>
                  <a:lnTo>
                    <a:pt x="14067206" y="623836"/>
                  </a:lnTo>
                  <a:lnTo>
                    <a:pt x="14063002" y="630085"/>
                  </a:lnTo>
                  <a:lnTo>
                    <a:pt x="14061453" y="637730"/>
                  </a:lnTo>
                  <a:lnTo>
                    <a:pt x="14063002" y="645375"/>
                  </a:lnTo>
                  <a:lnTo>
                    <a:pt x="14067206" y="651624"/>
                  </a:lnTo>
                  <a:lnTo>
                    <a:pt x="14073454" y="655840"/>
                  </a:lnTo>
                  <a:lnTo>
                    <a:pt x="14081100" y="657377"/>
                  </a:lnTo>
                  <a:lnTo>
                    <a:pt x="14088745" y="655840"/>
                  </a:lnTo>
                  <a:lnTo>
                    <a:pt x="14094994" y="651624"/>
                  </a:lnTo>
                  <a:lnTo>
                    <a:pt x="14099197" y="645375"/>
                  </a:lnTo>
                  <a:lnTo>
                    <a:pt x="14100747" y="637730"/>
                  </a:lnTo>
                  <a:close/>
                </a:path>
                <a:path w="14841219" h="10718800" extrusionOk="0">
                  <a:moveTo>
                    <a:pt x="14100747" y="537629"/>
                  </a:moveTo>
                  <a:lnTo>
                    <a:pt x="14099197" y="529983"/>
                  </a:lnTo>
                  <a:lnTo>
                    <a:pt x="14094994" y="523748"/>
                  </a:lnTo>
                  <a:lnTo>
                    <a:pt x="14088745" y="519531"/>
                  </a:lnTo>
                  <a:lnTo>
                    <a:pt x="14081100" y="517982"/>
                  </a:lnTo>
                  <a:lnTo>
                    <a:pt x="14073454" y="519531"/>
                  </a:lnTo>
                  <a:lnTo>
                    <a:pt x="14067206" y="523748"/>
                  </a:lnTo>
                  <a:lnTo>
                    <a:pt x="14063002" y="529983"/>
                  </a:lnTo>
                  <a:lnTo>
                    <a:pt x="14061453" y="537629"/>
                  </a:lnTo>
                  <a:lnTo>
                    <a:pt x="14063002" y="545274"/>
                  </a:lnTo>
                  <a:lnTo>
                    <a:pt x="14067206" y="551522"/>
                  </a:lnTo>
                  <a:lnTo>
                    <a:pt x="14073454" y="555726"/>
                  </a:lnTo>
                  <a:lnTo>
                    <a:pt x="14081100" y="557276"/>
                  </a:lnTo>
                  <a:lnTo>
                    <a:pt x="14088745" y="555726"/>
                  </a:lnTo>
                  <a:lnTo>
                    <a:pt x="14094994" y="551522"/>
                  </a:lnTo>
                  <a:lnTo>
                    <a:pt x="14099197" y="545274"/>
                  </a:lnTo>
                  <a:lnTo>
                    <a:pt x="14100747" y="537629"/>
                  </a:lnTo>
                  <a:close/>
                </a:path>
                <a:path w="14841219" h="10718800" extrusionOk="0">
                  <a:moveTo>
                    <a:pt x="14100747" y="437527"/>
                  </a:moveTo>
                  <a:lnTo>
                    <a:pt x="14099197" y="429882"/>
                  </a:lnTo>
                  <a:lnTo>
                    <a:pt x="14094994" y="423633"/>
                  </a:lnTo>
                  <a:lnTo>
                    <a:pt x="14088745" y="419430"/>
                  </a:lnTo>
                  <a:lnTo>
                    <a:pt x="14081100" y="417880"/>
                  </a:lnTo>
                  <a:lnTo>
                    <a:pt x="14073454" y="419430"/>
                  </a:lnTo>
                  <a:lnTo>
                    <a:pt x="14067206" y="423633"/>
                  </a:lnTo>
                  <a:lnTo>
                    <a:pt x="14063002" y="429882"/>
                  </a:lnTo>
                  <a:lnTo>
                    <a:pt x="14061453" y="437527"/>
                  </a:lnTo>
                  <a:lnTo>
                    <a:pt x="14063002" y="445173"/>
                  </a:lnTo>
                  <a:lnTo>
                    <a:pt x="14067206" y="451421"/>
                  </a:lnTo>
                  <a:lnTo>
                    <a:pt x="14073454" y="455637"/>
                  </a:lnTo>
                  <a:lnTo>
                    <a:pt x="14081100" y="457174"/>
                  </a:lnTo>
                  <a:lnTo>
                    <a:pt x="14088745" y="455637"/>
                  </a:lnTo>
                  <a:lnTo>
                    <a:pt x="14094994" y="451421"/>
                  </a:lnTo>
                  <a:lnTo>
                    <a:pt x="14099197" y="445173"/>
                  </a:lnTo>
                  <a:lnTo>
                    <a:pt x="14100747" y="437527"/>
                  </a:lnTo>
                  <a:close/>
                </a:path>
                <a:path w="14841219" h="10718800" extrusionOk="0">
                  <a:moveTo>
                    <a:pt x="14100747" y="337426"/>
                  </a:moveTo>
                  <a:lnTo>
                    <a:pt x="14099197" y="329780"/>
                  </a:lnTo>
                  <a:lnTo>
                    <a:pt x="14094994" y="323532"/>
                  </a:lnTo>
                  <a:lnTo>
                    <a:pt x="14088745" y="319328"/>
                  </a:lnTo>
                  <a:lnTo>
                    <a:pt x="14081100" y="317779"/>
                  </a:lnTo>
                  <a:lnTo>
                    <a:pt x="14073454" y="319328"/>
                  </a:lnTo>
                  <a:lnTo>
                    <a:pt x="14067206" y="323532"/>
                  </a:lnTo>
                  <a:lnTo>
                    <a:pt x="14063002" y="329780"/>
                  </a:lnTo>
                  <a:lnTo>
                    <a:pt x="14061453" y="337426"/>
                  </a:lnTo>
                  <a:lnTo>
                    <a:pt x="14063002" y="345084"/>
                  </a:lnTo>
                  <a:lnTo>
                    <a:pt x="14067206" y="351332"/>
                  </a:lnTo>
                  <a:lnTo>
                    <a:pt x="14073454" y="355536"/>
                  </a:lnTo>
                  <a:lnTo>
                    <a:pt x="14081100" y="357085"/>
                  </a:lnTo>
                  <a:lnTo>
                    <a:pt x="14088745" y="355536"/>
                  </a:lnTo>
                  <a:lnTo>
                    <a:pt x="14094994" y="351332"/>
                  </a:lnTo>
                  <a:lnTo>
                    <a:pt x="14099197" y="345084"/>
                  </a:lnTo>
                  <a:lnTo>
                    <a:pt x="14100747" y="337426"/>
                  </a:lnTo>
                  <a:close/>
                </a:path>
                <a:path w="14841219" h="10718800" extrusionOk="0">
                  <a:moveTo>
                    <a:pt x="14100747" y="237337"/>
                  </a:moveTo>
                  <a:lnTo>
                    <a:pt x="14099197" y="229692"/>
                  </a:lnTo>
                  <a:lnTo>
                    <a:pt x="14094994" y="223443"/>
                  </a:lnTo>
                  <a:lnTo>
                    <a:pt x="14088745" y="219240"/>
                  </a:lnTo>
                  <a:lnTo>
                    <a:pt x="14081100" y="217690"/>
                  </a:lnTo>
                  <a:lnTo>
                    <a:pt x="14073454" y="219240"/>
                  </a:lnTo>
                  <a:lnTo>
                    <a:pt x="14067206" y="223443"/>
                  </a:lnTo>
                  <a:lnTo>
                    <a:pt x="14063002" y="229692"/>
                  </a:lnTo>
                  <a:lnTo>
                    <a:pt x="14061453" y="237337"/>
                  </a:lnTo>
                  <a:lnTo>
                    <a:pt x="14063002" y="244983"/>
                  </a:lnTo>
                  <a:lnTo>
                    <a:pt x="14067206" y="251231"/>
                  </a:lnTo>
                  <a:lnTo>
                    <a:pt x="14073454" y="255447"/>
                  </a:lnTo>
                  <a:lnTo>
                    <a:pt x="14081100" y="256984"/>
                  </a:lnTo>
                  <a:lnTo>
                    <a:pt x="14088745" y="255447"/>
                  </a:lnTo>
                  <a:lnTo>
                    <a:pt x="14094994" y="251231"/>
                  </a:lnTo>
                  <a:lnTo>
                    <a:pt x="14099197" y="244983"/>
                  </a:lnTo>
                  <a:lnTo>
                    <a:pt x="14100747" y="237337"/>
                  </a:lnTo>
                  <a:close/>
                </a:path>
                <a:path w="14841219" h="10718800" extrusionOk="0">
                  <a:moveTo>
                    <a:pt x="14100747" y="137248"/>
                  </a:moveTo>
                  <a:lnTo>
                    <a:pt x="14099197" y="129603"/>
                  </a:lnTo>
                  <a:lnTo>
                    <a:pt x="14094994" y="123355"/>
                  </a:lnTo>
                  <a:lnTo>
                    <a:pt x="14088745" y="119138"/>
                  </a:lnTo>
                  <a:lnTo>
                    <a:pt x="14081100" y="117602"/>
                  </a:lnTo>
                  <a:lnTo>
                    <a:pt x="14073454" y="119138"/>
                  </a:lnTo>
                  <a:lnTo>
                    <a:pt x="14067206" y="123355"/>
                  </a:lnTo>
                  <a:lnTo>
                    <a:pt x="14063002" y="129603"/>
                  </a:lnTo>
                  <a:lnTo>
                    <a:pt x="14061453" y="137248"/>
                  </a:lnTo>
                  <a:lnTo>
                    <a:pt x="14063002" y="144894"/>
                  </a:lnTo>
                  <a:lnTo>
                    <a:pt x="14067206" y="151142"/>
                  </a:lnTo>
                  <a:lnTo>
                    <a:pt x="14073454" y="155346"/>
                  </a:lnTo>
                  <a:lnTo>
                    <a:pt x="14081100" y="156895"/>
                  </a:lnTo>
                  <a:lnTo>
                    <a:pt x="14088745" y="155346"/>
                  </a:lnTo>
                  <a:lnTo>
                    <a:pt x="14094994" y="151142"/>
                  </a:lnTo>
                  <a:lnTo>
                    <a:pt x="14099197" y="144894"/>
                  </a:lnTo>
                  <a:lnTo>
                    <a:pt x="14100747" y="137248"/>
                  </a:lnTo>
                  <a:close/>
                </a:path>
                <a:path w="14841219" h="10718800" extrusionOk="0">
                  <a:moveTo>
                    <a:pt x="14100747" y="37147"/>
                  </a:moveTo>
                  <a:lnTo>
                    <a:pt x="14099197" y="29502"/>
                  </a:lnTo>
                  <a:lnTo>
                    <a:pt x="14094994" y="23253"/>
                  </a:lnTo>
                  <a:lnTo>
                    <a:pt x="14088745" y="19050"/>
                  </a:lnTo>
                  <a:lnTo>
                    <a:pt x="14081100" y="17500"/>
                  </a:lnTo>
                  <a:lnTo>
                    <a:pt x="14073454" y="19050"/>
                  </a:lnTo>
                  <a:lnTo>
                    <a:pt x="14067206" y="23253"/>
                  </a:lnTo>
                  <a:lnTo>
                    <a:pt x="14062990" y="29502"/>
                  </a:lnTo>
                  <a:lnTo>
                    <a:pt x="14061453" y="37147"/>
                  </a:lnTo>
                  <a:lnTo>
                    <a:pt x="14062990" y="44792"/>
                  </a:lnTo>
                  <a:lnTo>
                    <a:pt x="14067206" y="51041"/>
                  </a:lnTo>
                  <a:lnTo>
                    <a:pt x="14073454" y="55245"/>
                  </a:lnTo>
                  <a:lnTo>
                    <a:pt x="14081100" y="56794"/>
                  </a:lnTo>
                  <a:lnTo>
                    <a:pt x="14088745" y="55245"/>
                  </a:lnTo>
                  <a:lnTo>
                    <a:pt x="14094994" y="51041"/>
                  </a:lnTo>
                  <a:lnTo>
                    <a:pt x="14099197" y="44792"/>
                  </a:lnTo>
                  <a:lnTo>
                    <a:pt x="14100747" y="37147"/>
                  </a:lnTo>
                  <a:close/>
                </a:path>
                <a:path w="14841219" h="10718800" extrusionOk="0">
                  <a:moveTo>
                    <a:pt x="14163548" y="0"/>
                  </a:moveTo>
                  <a:lnTo>
                    <a:pt x="14146632" y="0"/>
                  </a:lnTo>
                  <a:lnTo>
                    <a:pt x="14147432" y="546"/>
                  </a:lnTo>
                  <a:lnTo>
                    <a:pt x="14155090" y="2095"/>
                  </a:lnTo>
                  <a:lnTo>
                    <a:pt x="14162735" y="546"/>
                  </a:lnTo>
                  <a:lnTo>
                    <a:pt x="14163548" y="0"/>
                  </a:lnTo>
                  <a:close/>
                </a:path>
                <a:path w="14841219" h="10718800" extrusionOk="0">
                  <a:moveTo>
                    <a:pt x="14174737" y="3585908"/>
                  </a:moveTo>
                  <a:lnTo>
                    <a:pt x="14173187" y="3578250"/>
                  </a:lnTo>
                  <a:lnTo>
                    <a:pt x="14168984" y="3572014"/>
                  </a:lnTo>
                  <a:lnTo>
                    <a:pt x="14162735" y="3567798"/>
                  </a:lnTo>
                  <a:lnTo>
                    <a:pt x="14155090" y="3566261"/>
                  </a:lnTo>
                  <a:lnTo>
                    <a:pt x="14147432" y="3567798"/>
                  </a:lnTo>
                  <a:lnTo>
                    <a:pt x="14141196" y="3572014"/>
                  </a:lnTo>
                  <a:lnTo>
                    <a:pt x="14136992" y="3578250"/>
                  </a:lnTo>
                  <a:lnTo>
                    <a:pt x="14135443" y="3585908"/>
                  </a:lnTo>
                  <a:lnTo>
                    <a:pt x="14136992" y="3593554"/>
                  </a:lnTo>
                  <a:lnTo>
                    <a:pt x="14141196" y="3599789"/>
                  </a:lnTo>
                  <a:lnTo>
                    <a:pt x="14147432" y="3604006"/>
                  </a:lnTo>
                  <a:lnTo>
                    <a:pt x="14155090" y="3605542"/>
                  </a:lnTo>
                  <a:lnTo>
                    <a:pt x="14162735" y="3604006"/>
                  </a:lnTo>
                  <a:lnTo>
                    <a:pt x="14168984" y="3599789"/>
                  </a:lnTo>
                  <a:lnTo>
                    <a:pt x="14173187" y="3593554"/>
                  </a:lnTo>
                  <a:lnTo>
                    <a:pt x="14174737" y="3585908"/>
                  </a:lnTo>
                  <a:close/>
                </a:path>
                <a:path w="14841219" h="10718800" extrusionOk="0">
                  <a:moveTo>
                    <a:pt x="14174737" y="3485794"/>
                  </a:moveTo>
                  <a:lnTo>
                    <a:pt x="14173187" y="3478149"/>
                  </a:lnTo>
                  <a:lnTo>
                    <a:pt x="14168984" y="3471913"/>
                  </a:lnTo>
                  <a:lnTo>
                    <a:pt x="14162735" y="3467697"/>
                  </a:lnTo>
                  <a:lnTo>
                    <a:pt x="14155090" y="3466160"/>
                  </a:lnTo>
                  <a:lnTo>
                    <a:pt x="14147432" y="3467697"/>
                  </a:lnTo>
                  <a:lnTo>
                    <a:pt x="14141196" y="3471913"/>
                  </a:lnTo>
                  <a:lnTo>
                    <a:pt x="14136992" y="3478149"/>
                  </a:lnTo>
                  <a:lnTo>
                    <a:pt x="14135443" y="3485794"/>
                  </a:lnTo>
                  <a:lnTo>
                    <a:pt x="14136992" y="3493452"/>
                  </a:lnTo>
                  <a:lnTo>
                    <a:pt x="14141196" y="3499701"/>
                  </a:lnTo>
                  <a:lnTo>
                    <a:pt x="14147432" y="3503904"/>
                  </a:lnTo>
                  <a:lnTo>
                    <a:pt x="14155090" y="3505454"/>
                  </a:lnTo>
                  <a:lnTo>
                    <a:pt x="14162735" y="3503904"/>
                  </a:lnTo>
                  <a:lnTo>
                    <a:pt x="14168984" y="3499701"/>
                  </a:lnTo>
                  <a:lnTo>
                    <a:pt x="14173187" y="3493452"/>
                  </a:lnTo>
                  <a:lnTo>
                    <a:pt x="14174737" y="3485794"/>
                  </a:lnTo>
                  <a:close/>
                </a:path>
                <a:path w="14841219" h="10718800" extrusionOk="0">
                  <a:moveTo>
                    <a:pt x="14174737" y="3385705"/>
                  </a:moveTo>
                  <a:lnTo>
                    <a:pt x="14173187" y="3378060"/>
                  </a:lnTo>
                  <a:lnTo>
                    <a:pt x="14168984" y="3371824"/>
                  </a:lnTo>
                  <a:lnTo>
                    <a:pt x="14162735" y="3367621"/>
                  </a:lnTo>
                  <a:lnTo>
                    <a:pt x="14155090" y="3366071"/>
                  </a:lnTo>
                  <a:lnTo>
                    <a:pt x="14147432" y="3367621"/>
                  </a:lnTo>
                  <a:lnTo>
                    <a:pt x="14141196" y="3371824"/>
                  </a:lnTo>
                  <a:lnTo>
                    <a:pt x="14136992" y="3378060"/>
                  </a:lnTo>
                  <a:lnTo>
                    <a:pt x="14135443" y="3385705"/>
                  </a:lnTo>
                  <a:lnTo>
                    <a:pt x="14136992" y="3393351"/>
                  </a:lnTo>
                  <a:lnTo>
                    <a:pt x="14141196" y="3399599"/>
                  </a:lnTo>
                  <a:lnTo>
                    <a:pt x="14147432" y="3403816"/>
                  </a:lnTo>
                  <a:lnTo>
                    <a:pt x="14155090" y="3405352"/>
                  </a:lnTo>
                  <a:lnTo>
                    <a:pt x="14162735" y="3403816"/>
                  </a:lnTo>
                  <a:lnTo>
                    <a:pt x="14168984" y="3399599"/>
                  </a:lnTo>
                  <a:lnTo>
                    <a:pt x="14173187" y="3393351"/>
                  </a:lnTo>
                  <a:lnTo>
                    <a:pt x="14174737" y="3385705"/>
                  </a:lnTo>
                  <a:close/>
                </a:path>
                <a:path w="14841219" h="10718800" extrusionOk="0">
                  <a:moveTo>
                    <a:pt x="14174737" y="3285629"/>
                  </a:moveTo>
                  <a:lnTo>
                    <a:pt x="14173187" y="3277971"/>
                  </a:lnTo>
                  <a:lnTo>
                    <a:pt x="14168984" y="3271723"/>
                  </a:lnTo>
                  <a:lnTo>
                    <a:pt x="14162735" y="3267519"/>
                  </a:lnTo>
                  <a:lnTo>
                    <a:pt x="14155090" y="3265970"/>
                  </a:lnTo>
                  <a:lnTo>
                    <a:pt x="14147432" y="3267519"/>
                  </a:lnTo>
                  <a:lnTo>
                    <a:pt x="14141196" y="3271723"/>
                  </a:lnTo>
                  <a:lnTo>
                    <a:pt x="14136992" y="3277971"/>
                  </a:lnTo>
                  <a:lnTo>
                    <a:pt x="14135443" y="3285629"/>
                  </a:lnTo>
                  <a:lnTo>
                    <a:pt x="14136992" y="3293275"/>
                  </a:lnTo>
                  <a:lnTo>
                    <a:pt x="14141196" y="3299510"/>
                  </a:lnTo>
                  <a:lnTo>
                    <a:pt x="14147432" y="3303727"/>
                  </a:lnTo>
                  <a:lnTo>
                    <a:pt x="14155090" y="3305264"/>
                  </a:lnTo>
                  <a:lnTo>
                    <a:pt x="14162735" y="3303727"/>
                  </a:lnTo>
                  <a:lnTo>
                    <a:pt x="14168984" y="3299510"/>
                  </a:lnTo>
                  <a:lnTo>
                    <a:pt x="14173187" y="3293275"/>
                  </a:lnTo>
                  <a:lnTo>
                    <a:pt x="14174737" y="3285629"/>
                  </a:lnTo>
                  <a:close/>
                </a:path>
                <a:path w="14841219" h="10718800" extrusionOk="0">
                  <a:moveTo>
                    <a:pt x="14174737" y="3185515"/>
                  </a:moveTo>
                  <a:lnTo>
                    <a:pt x="14173187" y="3177870"/>
                  </a:lnTo>
                  <a:lnTo>
                    <a:pt x="14168984" y="3171634"/>
                  </a:lnTo>
                  <a:lnTo>
                    <a:pt x="14162735" y="3167418"/>
                  </a:lnTo>
                  <a:lnTo>
                    <a:pt x="14155090" y="3165881"/>
                  </a:lnTo>
                  <a:lnTo>
                    <a:pt x="14147432" y="3167418"/>
                  </a:lnTo>
                  <a:lnTo>
                    <a:pt x="14141196" y="3171634"/>
                  </a:lnTo>
                  <a:lnTo>
                    <a:pt x="14136992" y="3177870"/>
                  </a:lnTo>
                  <a:lnTo>
                    <a:pt x="14135443" y="3185515"/>
                  </a:lnTo>
                  <a:lnTo>
                    <a:pt x="14136992" y="3193173"/>
                  </a:lnTo>
                  <a:lnTo>
                    <a:pt x="14141196" y="3199409"/>
                  </a:lnTo>
                  <a:lnTo>
                    <a:pt x="14147432" y="3203613"/>
                  </a:lnTo>
                  <a:lnTo>
                    <a:pt x="14155090" y="3205162"/>
                  </a:lnTo>
                  <a:lnTo>
                    <a:pt x="14162735" y="3203613"/>
                  </a:lnTo>
                  <a:lnTo>
                    <a:pt x="14168984" y="3199409"/>
                  </a:lnTo>
                  <a:lnTo>
                    <a:pt x="14173187" y="3193173"/>
                  </a:lnTo>
                  <a:lnTo>
                    <a:pt x="14174737" y="3185515"/>
                  </a:lnTo>
                  <a:close/>
                </a:path>
                <a:path w="14841219" h="10718800" extrusionOk="0">
                  <a:moveTo>
                    <a:pt x="14174737" y="3085414"/>
                  </a:moveTo>
                  <a:lnTo>
                    <a:pt x="14173187" y="3077768"/>
                  </a:lnTo>
                  <a:lnTo>
                    <a:pt x="14168984" y="3071533"/>
                  </a:lnTo>
                  <a:lnTo>
                    <a:pt x="14162735" y="3067329"/>
                  </a:lnTo>
                  <a:lnTo>
                    <a:pt x="14155090" y="3065780"/>
                  </a:lnTo>
                  <a:lnTo>
                    <a:pt x="14147432" y="3067329"/>
                  </a:lnTo>
                  <a:lnTo>
                    <a:pt x="14141196" y="3071533"/>
                  </a:lnTo>
                  <a:lnTo>
                    <a:pt x="14136992" y="3077768"/>
                  </a:lnTo>
                  <a:lnTo>
                    <a:pt x="14135443" y="3085414"/>
                  </a:lnTo>
                  <a:lnTo>
                    <a:pt x="14136992" y="3093059"/>
                  </a:lnTo>
                  <a:lnTo>
                    <a:pt x="14141196" y="3099308"/>
                  </a:lnTo>
                  <a:lnTo>
                    <a:pt x="14147432" y="3103524"/>
                  </a:lnTo>
                  <a:lnTo>
                    <a:pt x="14155090" y="3105073"/>
                  </a:lnTo>
                  <a:lnTo>
                    <a:pt x="14162735" y="3103524"/>
                  </a:lnTo>
                  <a:lnTo>
                    <a:pt x="14168984" y="3099308"/>
                  </a:lnTo>
                  <a:lnTo>
                    <a:pt x="14173187" y="3093059"/>
                  </a:lnTo>
                  <a:lnTo>
                    <a:pt x="14174737" y="3085414"/>
                  </a:lnTo>
                  <a:close/>
                </a:path>
                <a:path w="14841219" h="10718800" extrusionOk="0">
                  <a:moveTo>
                    <a:pt x="14174737" y="2985325"/>
                  </a:moveTo>
                  <a:lnTo>
                    <a:pt x="14173187" y="2977680"/>
                  </a:lnTo>
                  <a:lnTo>
                    <a:pt x="14168984" y="2971431"/>
                  </a:lnTo>
                  <a:lnTo>
                    <a:pt x="14162735" y="2967228"/>
                  </a:lnTo>
                  <a:lnTo>
                    <a:pt x="14155090" y="2965678"/>
                  </a:lnTo>
                  <a:lnTo>
                    <a:pt x="14147432" y="2967228"/>
                  </a:lnTo>
                  <a:lnTo>
                    <a:pt x="14141196" y="2971431"/>
                  </a:lnTo>
                  <a:lnTo>
                    <a:pt x="14136992" y="2977680"/>
                  </a:lnTo>
                  <a:lnTo>
                    <a:pt x="14135443" y="2985325"/>
                  </a:lnTo>
                  <a:lnTo>
                    <a:pt x="14136992" y="2992971"/>
                  </a:lnTo>
                  <a:lnTo>
                    <a:pt x="14141196" y="2999219"/>
                  </a:lnTo>
                  <a:lnTo>
                    <a:pt x="14147432" y="3003423"/>
                  </a:lnTo>
                  <a:lnTo>
                    <a:pt x="14155090" y="3004972"/>
                  </a:lnTo>
                  <a:lnTo>
                    <a:pt x="14162735" y="3003423"/>
                  </a:lnTo>
                  <a:lnTo>
                    <a:pt x="14168984" y="2999219"/>
                  </a:lnTo>
                  <a:lnTo>
                    <a:pt x="14173187" y="2992971"/>
                  </a:lnTo>
                  <a:lnTo>
                    <a:pt x="14174737" y="2985325"/>
                  </a:lnTo>
                  <a:close/>
                </a:path>
                <a:path w="14841219" h="10718800" extrusionOk="0">
                  <a:moveTo>
                    <a:pt x="14174737" y="2885224"/>
                  </a:moveTo>
                  <a:lnTo>
                    <a:pt x="14173187" y="2877578"/>
                  </a:lnTo>
                  <a:lnTo>
                    <a:pt x="14168984" y="2871343"/>
                  </a:lnTo>
                  <a:lnTo>
                    <a:pt x="14162735" y="2867126"/>
                  </a:lnTo>
                  <a:lnTo>
                    <a:pt x="14155090" y="2865577"/>
                  </a:lnTo>
                  <a:lnTo>
                    <a:pt x="14147432" y="2867126"/>
                  </a:lnTo>
                  <a:lnTo>
                    <a:pt x="14141196" y="2871343"/>
                  </a:lnTo>
                  <a:lnTo>
                    <a:pt x="14136992" y="2877578"/>
                  </a:lnTo>
                  <a:lnTo>
                    <a:pt x="14135443" y="2885224"/>
                  </a:lnTo>
                  <a:lnTo>
                    <a:pt x="14136992" y="2892882"/>
                  </a:lnTo>
                  <a:lnTo>
                    <a:pt x="14141196" y="2899118"/>
                  </a:lnTo>
                  <a:lnTo>
                    <a:pt x="14147432" y="2903321"/>
                  </a:lnTo>
                  <a:lnTo>
                    <a:pt x="14155090" y="2904871"/>
                  </a:lnTo>
                  <a:lnTo>
                    <a:pt x="14162735" y="2903321"/>
                  </a:lnTo>
                  <a:lnTo>
                    <a:pt x="14168984" y="2899118"/>
                  </a:lnTo>
                  <a:lnTo>
                    <a:pt x="14173187" y="2892882"/>
                  </a:lnTo>
                  <a:lnTo>
                    <a:pt x="14174737" y="2885224"/>
                  </a:lnTo>
                  <a:close/>
                </a:path>
                <a:path w="14841219" h="10718800" extrusionOk="0">
                  <a:moveTo>
                    <a:pt x="14174737" y="2785135"/>
                  </a:moveTo>
                  <a:lnTo>
                    <a:pt x="14173187" y="2777490"/>
                  </a:lnTo>
                  <a:lnTo>
                    <a:pt x="14168984" y="2771241"/>
                  </a:lnTo>
                  <a:lnTo>
                    <a:pt x="14162735" y="2767025"/>
                  </a:lnTo>
                  <a:lnTo>
                    <a:pt x="14155090" y="2765488"/>
                  </a:lnTo>
                  <a:lnTo>
                    <a:pt x="14147432" y="2767025"/>
                  </a:lnTo>
                  <a:lnTo>
                    <a:pt x="14141196" y="2771241"/>
                  </a:lnTo>
                  <a:lnTo>
                    <a:pt x="14136992" y="2777490"/>
                  </a:lnTo>
                  <a:lnTo>
                    <a:pt x="14135443" y="2785135"/>
                  </a:lnTo>
                  <a:lnTo>
                    <a:pt x="14136992" y="2792780"/>
                  </a:lnTo>
                  <a:lnTo>
                    <a:pt x="14141196" y="2799029"/>
                  </a:lnTo>
                  <a:lnTo>
                    <a:pt x="14147432" y="2803245"/>
                  </a:lnTo>
                  <a:lnTo>
                    <a:pt x="14155090" y="2804782"/>
                  </a:lnTo>
                  <a:lnTo>
                    <a:pt x="14162735" y="2803245"/>
                  </a:lnTo>
                  <a:lnTo>
                    <a:pt x="14168984" y="2799029"/>
                  </a:lnTo>
                  <a:lnTo>
                    <a:pt x="14173187" y="2792780"/>
                  </a:lnTo>
                  <a:lnTo>
                    <a:pt x="14174737" y="2785135"/>
                  </a:lnTo>
                  <a:close/>
                </a:path>
                <a:path w="14841219" h="10718800" extrusionOk="0">
                  <a:moveTo>
                    <a:pt x="14174737" y="2685034"/>
                  </a:moveTo>
                  <a:lnTo>
                    <a:pt x="14173187" y="2677388"/>
                  </a:lnTo>
                  <a:lnTo>
                    <a:pt x="14168984" y="2671153"/>
                  </a:lnTo>
                  <a:lnTo>
                    <a:pt x="14162735" y="2666936"/>
                  </a:lnTo>
                  <a:lnTo>
                    <a:pt x="14155090" y="2665399"/>
                  </a:lnTo>
                  <a:lnTo>
                    <a:pt x="14147432" y="2666936"/>
                  </a:lnTo>
                  <a:lnTo>
                    <a:pt x="14141196" y="2671153"/>
                  </a:lnTo>
                  <a:lnTo>
                    <a:pt x="14136992" y="2677388"/>
                  </a:lnTo>
                  <a:lnTo>
                    <a:pt x="14135443" y="2685034"/>
                  </a:lnTo>
                  <a:lnTo>
                    <a:pt x="14136992" y="2692692"/>
                  </a:lnTo>
                  <a:lnTo>
                    <a:pt x="14141196" y="2698940"/>
                  </a:lnTo>
                  <a:lnTo>
                    <a:pt x="14147432" y="2703144"/>
                  </a:lnTo>
                  <a:lnTo>
                    <a:pt x="14155090" y="2704681"/>
                  </a:lnTo>
                  <a:lnTo>
                    <a:pt x="14162735" y="2703144"/>
                  </a:lnTo>
                  <a:lnTo>
                    <a:pt x="14168984" y="2698940"/>
                  </a:lnTo>
                  <a:lnTo>
                    <a:pt x="14173187" y="2692692"/>
                  </a:lnTo>
                  <a:lnTo>
                    <a:pt x="14174737" y="2685034"/>
                  </a:lnTo>
                  <a:close/>
                </a:path>
                <a:path w="14841219" h="10718800" extrusionOk="0">
                  <a:moveTo>
                    <a:pt x="14174737" y="2584945"/>
                  </a:moveTo>
                  <a:lnTo>
                    <a:pt x="14173187" y="2577300"/>
                  </a:lnTo>
                  <a:lnTo>
                    <a:pt x="14168984" y="2571051"/>
                  </a:lnTo>
                  <a:lnTo>
                    <a:pt x="14162735" y="2566835"/>
                  </a:lnTo>
                  <a:lnTo>
                    <a:pt x="14155090" y="2565298"/>
                  </a:lnTo>
                  <a:lnTo>
                    <a:pt x="14147432" y="2566835"/>
                  </a:lnTo>
                  <a:lnTo>
                    <a:pt x="14141196" y="2571051"/>
                  </a:lnTo>
                  <a:lnTo>
                    <a:pt x="14136992" y="2577300"/>
                  </a:lnTo>
                  <a:lnTo>
                    <a:pt x="14135443" y="2584945"/>
                  </a:lnTo>
                  <a:lnTo>
                    <a:pt x="14136992" y="2592590"/>
                  </a:lnTo>
                  <a:lnTo>
                    <a:pt x="14141196" y="2598839"/>
                  </a:lnTo>
                  <a:lnTo>
                    <a:pt x="14147432" y="2603042"/>
                  </a:lnTo>
                  <a:lnTo>
                    <a:pt x="14155090" y="2604579"/>
                  </a:lnTo>
                  <a:lnTo>
                    <a:pt x="14162735" y="2603042"/>
                  </a:lnTo>
                  <a:lnTo>
                    <a:pt x="14168984" y="2598839"/>
                  </a:lnTo>
                  <a:lnTo>
                    <a:pt x="14173187" y="2592590"/>
                  </a:lnTo>
                  <a:lnTo>
                    <a:pt x="14174737" y="2584945"/>
                  </a:lnTo>
                  <a:close/>
                </a:path>
                <a:path w="14841219" h="10718800" extrusionOk="0">
                  <a:moveTo>
                    <a:pt x="14174737" y="2484844"/>
                  </a:moveTo>
                  <a:lnTo>
                    <a:pt x="14173187" y="2477198"/>
                  </a:lnTo>
                  <a:lnTo>
                    <a:pt x="14168984" y="2470950"/>
                  </a:lnTo>
                  <a:lnTo>
                    <a:pt x="14162735" y="2466746"/>
                  </a:lnTo>
                  <a:lnTo>
                    <a:pt x="14155090" y="2465197"/>
                  </a:lnTo>
                  <a:lnTo>
                    <a:pt x="14147432" y="2466746"/>
                  </a:lnTo>
                  <a:lnTo>
                    <a:pt x="14141196" y="2470950"/>
                  </a:lnTo>
                  <a:lnTo>
                    <a:pt x="14136992" y="2477198"/>
                  </a:lnTo>
                  <a:lnTo>
                    <a:pt x="14135443" y="2484844"/>
                  </a:lnTo>
                  <a:lnTo>
                    <a:pt x="14136992" y="2492489"/>
                  </a:lnTo>
                  <a:lnTo>
                    <a:pt x="14141196" y="2498737"/>
                  </a:lnTo>
                  <a:lnTo>
                    <a:pt x="14147432" y="2502954"/>
                  </a:lnTo>
                  <a:lnTo>
                    <a:pt x="14155090" y="2504490"/>
                  </a:lnTo>
                  <a:lnTo>
                    <a:pt x="14162735" y="2502954"/>
                  </a:lnTo>
                  <a:lnTo>
                    <a:pt x="14168984" y="2498737"/>
                  </a:lnTo>
                  <a:lnTo>
                    <a:pt x="14173187" y="2492489"/>
                  </a:lnTo>
                  <a:lnTo>
                    <a:pt x="14174737" y="2484844"/>
                  </a:lnTo>
                  <a:close/>
                </a:path>
                <a:path w="14841219" h="10718800" extrusionOk="0">
                  <a:moveTo>
                    <a:pt x="14174737" y="2384755"/>
                  </a:moveTo>
                  <a:lnTo>
                    <a:pt x="14173187" y="2377097"/>
                  </a:lnTo>
                  <a:lnTo>
                    <a:pt x="14168984" y="2370861"/>
                  </a:lnTo>
                  <a:lnTo>
                    <a:pt x="14162735" y="2366645"/>
                  </a:lnTo>
                  <a:lnTo>
                    <a:pt x="14155090" y="2365095"/>
                  </a:lnTo>
                  <a:lnTo>
                    <a:pt x="14147432" y="2366645"/>
                  </a:lnTo>
                  <a:lnTo>
                    <a:pt x="14141196" y="2370861"/>
                  </a:lnTo>
                  <a:lnTo>
                    <a:pt x="14136992" y="2377097"/>
                  </a:lnTo>
                  <a:lnTo>
                    <a:pt x="14135443" y="2384755"/>
                  </a:lnTo>
                  <a:lnTo>
                    <a:pt x="14136992" y="2392400"/>
                  </a:lnTo>
                  <a:lnTo>
                    <a:pt x="14141196" y="2398636"/>
                  </a:lnTo>
                  <a:lnTo>
                    <a:pt x="14147432" y="2402840"/>
                  </a:lnTo>
                  <a:lnTo>
                    <a:pt x="14155090" y="2404389"/>
                  </a:lnTo>
                  <a:lnTo>
                    <a:pt x="14162735" y="2402840"/>
                  </a:lnTo>
                  <a:lnTo>
                    <a:pt x="14168984" y="2398636"/>
                  </a:lnTo>
                  <a:lnTo>
                    <a:pt x="14173187" y="2392400"/>
                  </a:lnTo>
                  <a:lnTo>
                    <a:pt x="14174737" y="2384755"/>
                  </a:lnTo>
                  <a:close/>
                </a:path>
                <a:path w="14841219" h="10718800" extrusionOk="0">
                  <a:moveTo>
                    <a:pt x="14174737" y="2284653"/>
                  </a:moveTo>
                  <a:lnTo>
                    <a:pt x="14173187" y="2276995"/>
                  </a:lnTo>
                  <a:lnTo>
                    <a:pt x="14168984" y="2270760"/>
                  </a:lnTo>
                  <a:lnTo>
                    <a:pt x="14162735" y="2266556"/>
                  </a:lnTo>
                  <a:lnTo>
                    <a:pt x="14155090" y="2265007"/>
                  </a:lnTo>
                  <a:lnTo>
                    <a:pt x="14147432" y="2266556"/>
                  </a:lnTo>
                  <a:lnTo>
                    <a:pt x="14141196" y="2270760"/>
                  </a:lnTo>
                  <a:lnTo>
                    <a:pt x="14136992" y="2276995"/>
                  </a:lnTo>
                  <a:lnTo>
                    <a:pt x="14135443" y="2284653"/>
                  </a:lnTo>
                  <a:lnTo>
                    <a:pt x="14136992" y="2292299"/>
                  </a:lnTo>
                  <a:lnTo>
                    <a:pt x="14141196" y="2298547"/>
                  </a:lnTo>
                  <a:lnTo>
                    <a:pt x="14147432" y="2302751"/>
                  </a:lnTo>
                  <a:lnTo>
                    <a:pt x="14155090" y="2304288"/>
                  </a:lnTo>
                  <a:lnTo>
                    <a:pt x="14162735" y="2302751"/>
                  </a:lnTo>
                  <a:lnTo>
                    <a:pt x="14168984" y="2298547"/>
                  </a:lnTo>
                  <a:lnTo>
                    <a:pt x="14173187" y="2292299"/>
                  </a:lnTo>
                  <a:lnTo>
                    <a:pt x="14174737" y="2284653"/>
                  </a:lnTo>
                  <a:close/>
                </a:path>
                <a:path w="14841219" h="10718800" extrusionOk="0">
                  <a:moveTo>
                    <a:pt x="14174737" y="2184552"/>
                  </a:moveTo>
                  <a:lnTo>
                    <a:pt x="14173187" y="2176907"/>
                  </a:lnTo>
                  <a:lnTo>
                    <a:pt x="14168984" y="2170671"/>
                  </a:lnTo>
                  <a:lnTo>
                    <a:pt x="14162735" y="2166455"/>
                  </a:lnTo>
                  <a:lnTo>
                    <a:pt x="14155090" y="2164918"/>
                  </a:lnTo>
                  <a:lnTo>
                    <a:pt x="14147432" y="2166455"/>
                  </a:lnTo>
                  <a:lnTo>
                    <a:pt x="14141196" y="2170671"/>
                  </a:lnTo>
                  <a:lnTo>
                    <a:pt x="14136992" y="2176907"/>
                  </a:lnTo>
                  <a:lnTo>
                    <a:pt x="14135443" y="2184552"/>
                  </a:lnTo>
                  <a:lnTo>
                    <a:pt x="14136992" y="2192197"/>
                  </a:lnTo>
                  <a:lnTo>
                    <a:pt x="14141196" y="2198446"/>
                  </a:lnTo>
                  <a:lnTo>
                    <a:pt x="14147432" y="2202650"/>
                  </a:lnTo>
                  <a:lnTo>
                    <a:pt x="14155090" y="2204199"/>
                  </a:lnTo>
                  <a:lnTo>
                    <a:pt x="14162735" y="2202650"/>
                  </a:lnTo>
                  <a:lnTo>
                    <a:pt x="14168984" y="2198446"/>
                  </a:lnTo>
                  <a:lnTo>
                    <a:pt x="14173187" y="2192197"/>
                  </a:lnTo>
                  <a:lnTo>
                    <a:pt x="14174737" y="2184552"/>
                  </a:lnTo>
                  <a:close/>
                </a:path>
                <a:path w="14841219" h="10718800" extrusionOk="0">
                  <a:moveTo>
                    <a:pt x="14174737" y="2084451"/>
                  </a:moveTo>
                  <a:lnTo>
                    <a:pt x="14173187" y="2076805"/>
                  </a:lnTo>
                  <a:lnTo>
                    <a:pt x="14168984" y="2070569"/>
                  </a:lnTo>
                  <a:lnTo>
                    <a:pt x="14162735" y="2066366"/>
                  </a:lnTo>
                  <a:lnTo>
                    <a:pt x="14155090" y="2064816"/>
                  </a:lnTo>
                  <a:lnTo>
                    <a:pt x="14147432" y="2066366"/>
                  </a:lnTo>
                  <a:lnTo>
                    <a:pt x="14141196" y="2070569"/>
                  </a:lnTo>
                  <a:lnTo>
                    <a:pt x="14136992" y="2076805"/>
                  </a:lnTo>
                  <a:lnTo>
                    <a:pt x="14135443" y="2084451"/>
                  </a:lnTo>
                  <a:lnTo>
                    <a:pt x="14136992" y="2092109"/>
                  </a:lnTo>
                  <a:lnTo>
                    <a:pt x="14141196" y="2098344"/>
                  </a:lnTo>
                  <a:lnTo>
                    <a:pt x="14147432" y="2102561"/>
                  </a:lnTo>
                  <a:lnTo>
                    <a:pt x="14155090" y="2104097"/>
                  </a:lnTo>
                  <a:lnTo>
                    <a:pt x="14162735" y="2102561"/>
                  </a:lnTo>
                  <a:lnTo>
                    <a:pt x="14168984" y="2098344"/>
                  </a:lnTo>
                  <a:lnTo>
                    <a:pt x="14173187" y="2092109"/>
                  </a:lnTo>
                  <a:lnTo>
                    <a:pt x="14174737" y="2084451"/>
                  </a:lnTo>
                  <a:close/>
                </a:path>
                <a:path w="14841219" h="10718800" extrusionOk="0">
                  <a:moveTo>
                    <a:pt x="14174737" y="1984349"/>
                  </a:moveTo>
                  <a:lnTo>
                    <a:pt x="14173187" y="1976704"/>
                  </a:lnTo>
                  <a:lnTo>
                    <a:pt x="14168984" y="1970468"/>
                  </a:lnTo>
                  <a:lnTo>
                    <a:pt x="14162735" y="1966264"/>
                  </a:lnTo>
                  <a:lnTo>
                    <a:pt x="14155090" y="1964728"/>
                  </a:lnTo>
                  <a:lnTo>
                    <a:pt x="14147432" y="1966264"/>
                  </a:lnTo>
                  <a:lnTo>
                    <a:pt x="14141196" y="1970468"/>
                  </a:lnTo>
                  <a:lnTo>
                    <a:pt x="14136992" y="1976704"/>
                  </a:lnTo>
                  <a:lnTo>
                    <a:pt x="14135443" y="1984349"/>
                  </a:lnTo>
                  <a:lnTo>
                    <a:pt x="14136992" y="1992007"/>
                  </a:lnTo>
                  <a:lnTo>
                    <a:pt x="14141196" y="1998256"/>
                  </a:lnTo>
                  <a:lnTo>
                    <a:pt x="14147432" y="2002459"/>
                  </a:lnTo>
                  <a:lnTo>
                    <a:pt x="14155090" y="2004009"/>
                  </a:lnTo>
                  <a:lnTo>
                    <a:pt x="14162735" y="2002459"/>
                  </a:lnTo>
                  <a:lnTo>
                    <a:pt x="14168984" y="1998256"/>
                  </a:lnTo>
                  <a:lnTo>
                    <a:pt x="14173187" y="1992007"/>
                  </a:lnTo>
                  <a:lnTo>
                    <a:pt x="14174737" y="1984349"/>
                  </a:lnTo>
                  <a:close/>
                </a:path>
                <a:path w="14841219" h="10718800" extrusionOk="0">
                  <a:moveTo>
                    <a:pt x="14174737" y="1884273"/>
                  </a:moveTo>
                  <a:lnTo>
                    <a:pt x="14173187" y="1876628"/>
                  </a:lnTo>
                  <a:lnTo>
                    <a:pt x="14168984" y="1870379"/>
                  </a:lnTo>
                  <a:lnTo>
                    <a:pt x="14162735" y="1866163"/>
                  </a:lnTo>
                  <a:lnTo>
                    <a:pt x="14155090" y="1864626"/>
                  </a:lnTo>
                  <a:lnTo>
                    <a:pt x="14147432" y="1866163"/>
                  </a:lnTo>
                  <a:lnTo>
                    <a:pt x="14141196" y="1870379"/>
                  </a:lnTo>
                  <a:lnTo>
                    <a:pt x="14136992" y="1876628"/>
                  </a:lnTo>
                  <a:lnTo>
                    <a:pt x="14135443" y="1884273"/>
                  </a:lnTo>
                  <a:lnTo>
                    <a:pt x="14136992" y="1891919"/>
                  </a:lnTo>
                  <a:lnTo>
                    <a:pt x="14141196" y="1898167"/>
                  </a:lnTo>
                  <a:lnTo>
                    <a:pt x="14147432" y="1902371"/>
                  </a:lnTo>
                  <a:lnTo>
                    <a:pt x="14155090" y="1903907"/>
                  </a:lnTo>
                  <a:lnTo>
                    <a:pt x="14162735" y="1902371"/>
                  </a:lnTo>
                  <a:lnTo>
                    <a:pt x="14168984" y="1898167"/>
                  </a:lnTo>
                  <a:lnTo>
                    <a:pt x="14173187" y="1891919"/>
                  </a:lnTo>
                  <a:lnTo>
                    <a:pt x="14174737" y="1884273"/>
                  </a:lnTo>
                  <a:close/>
                </a:path>
                <a:path w="14841219" h="10718800" extrusionOk="0">
                  <a:moveTo>
                    <a:pt x="14174737" y="1784172"/>
                  </a:moveTo>
                  <a:lnTo>
                    <a:pt x="14173187" y="1776526"/>
                  </a:lnTo>
                  <a:lnTo>
                    <a:pt x="14168984" y="1770278"/>
                  </a:lnTo>
                  <a:lnTo>
                    <a:pt x="14162735" y="1766074"/>
                  </a:lnTo>
                  <a:lnTo>
                    <a:pt x="14155090" y="1764525"/>
                  </a:lnTo>
                  <a:lnTo>
                    <a:pt x="14147432" y="1766074"/>
                  </a:lnTo>
                  <a:lnTo>
                    <a:pt x="14141196" y="1770278"/>
                  </a:lnTo>
                  <a:lnTo>
                    <a:pt x="14136992" y="1776526"/>
                  </a:lnTo>
                  <a:lnTo>
                    <a:pt x="14135443" y="1784172"/>
                  </a:lnTo>
                  <a:lnTo>
                    <a:pt x="14136992" y="1791817"/>
                  </a:lnTo>
                  <a:lnTo>
                    <a:pt x="14141196" y="1798066"/>
                  </a:lnTo>
                  <a:lnTo>
                    <a:pt x="14147432" y="1802282"/>
                  </a:lnTo>
                  <a:lnTo>
                    <a:pt x="14155090" y="1803819"/>
                  </a:lnTo>
                  <a:lnTo>
                    <a:pt x="14162735" y="1802282"/>
                  </a:lnTo>
                  <a:lnTo>
                    <a:pt x="14168984" y="1798066"/>
                  </a:lnTo>
                  <a:lnTo>
                    <a:pt x="14173187" y="1791817"/>
                  </a:lnTo>
                  <a:lnTo>
                    <a:pt x="14174737" y="1784172"/>
                  </a:lnTo>
                  <a:close/>
                </a:path>
                <a:path w="14841219" h="10718800" extrusionOk="0">
                  <a:moveTo>
                    <a:pt x="14174737" y="1684083"/>
                  </a:moveTo>
                  <a:lnTo>
                    <a:pt x="14173187" y="1676425"/>
                  </a:lnTo>
                  <a:lnTo>
                    <a:pt x="14168984" y="1670189"/>
                  </a:lnTo>
                  <a:lnTo>
                    <a:pt x="14162735" y="1665973"/>
                  </a:lnTo>
                  <a:lnTo>
                    <a:pt x="14155090" y="1664423"/>
                  </a:lnTo>
                  <a:lnTo>
                    <a:pt x="14147432" y="1665973"/>
                  </a:lnTo>
                  <a:lnTo>
                    <a:pt x="14141196" y="1670189"/>
                  </a:lnTo>
                  <a:lnTo>
                    <a:pt x="14136992" y="1676425"/>
                  </a:lnTo>
                  <a:lnTo>
                    <a:pt x="14135443" y="1684083"/>
                  </a:lnTo>
                  <a:lnTo>
                    <a:pt x="14136992" y="1691728"/>
                  </a:lnTo>
                  <a:lnTo>
                    <a:pt x="14141196" y="1697964"/>
                  </a:lnTo>
                  <a:lnTo>
                    <a:pt x="14147432" y="1702181"/>
                  </a:lnTo>
                  <a:lnTo>
                    <a:pt x="14155090" y="1703717"/>
                  </a:lnTo>
                  <a:lnTo>
                    <a:pt x="14162735" y="1702181"/>
                  </a:lnTo>
                  <a:lnTo>
                    <a:pt x="14168984" y="1697964"/>
                  </a:lnTo>
                  <a:lnTo>
                    <a:pt x="14173187" y="1691728"/>
                  </a:lnTo>
                  <a:lnTo>
                    <a:pt x="14174737" y="1684083"/>
                  </a:lnTo>
                  <a:close/>
                </a:path>
                <a:path w="14841219" h="10718800" extrusionOk="0">
                  <a:moveTo>
                    <a:pt x="14174737" y="1583994"/>
                  </a:moveTo>
                  <a:lnTo>
                    <a:pt x="14173187" y="1576336"/>
                  </a:lnTo>
                  <a:lnTo>
                    <a:pt x="14168984" y="1570101"/>
                  </a:lnTo>
                  <a:lnTo>
                    <a:pt x="14162735" y="1565884"/>
                  </a:lnTo>
                  <a:lnTo>
                    <a:pt x="14155090" y="1564335"/>
                  </a:lnTo>
                  <a:lnTo>
                    <a:pt x="14147432" y="1565884"/>
                  </a:lnTo>
                  <a:lnTo>
                    <a:pt x="14141196" y="1570101"/>
                  </a:lnTo>
                  <a:lnTo>
                    <a:pt x="14136980" y="1576336"/>
                  </a:lnTo>
                  <a:lnTo>
                    <a:pt x="14135443" y="1583994"/>
                  </a:lnTo>
                  <a:lnTo>
                    <a:pt x="14136980" y="1591627"/>
                  </a:lnTo>
                  <a:lnTo>
                    <a:pt x="14141196" y="1597875"/>
                  </a:lnTo>
                  <a:lnTo>
                    <a:pt x="14147432" y="1602079"/>
                  </a:lnTo>
                  <a:lnTo>
                    <a:pt x="14155090" y="1603629"/>
                  </a:lnTo>
                  <a:lnTo>
                    <a:pt x="14162735" y="1602079"/>
                  </a:lnTo>
                  <a:lnTo>
                    <a:pt x="14168984" y="1597875"/>
                  </a:lnTo>
                  <a:lnTo>
                    <a:pt x="14173187" y="1591627"/>
                  </a:lnTo>
                  <a:lnTo>
                    <a:pt x="14174737" y="1583994"/>
                  </a:lnTo>
                  <a:close/>
                </a:path>
                <a:path w="14841219" h="10718800" extrusionOk="0">
                  <a:moveTo>
                    <a:pt x="14174737" y="1483880"/>
                  </a:moveTo>
                  <a:lnTo>
                    <a:pt x="14173187" y="1476235"/>
                  </a:lnTo>
                  <a:lnTo>
                    <a:pt x="14168984" y="1469999"/>
                  </a:lnTo>
                  <a:lnTo>
                    <a:pt x="14162735" y="1465783"/>
                  </a:lnTo>
                  <a:lnTo>
                    <a:pt x="14155090" y="1464246"/>
                  </a:lnTo>
                  <a:lnTo>
                    <a:pt x="14147432" y="1465783"/>
                  </a:lnTo>
                  <a:lnTo>
                    <a:pt x="14141196" y="1469999"/>
                  </a:lnTo>
                  <a:lnTo>
                    <a:pt x="14136980" y="1476235"/>
                  </a:lnTo>
                  <a:lnTo>
                    <a:pt x="14135443" y="1483880"/>
                  </a:lnTo>
                  <a:lnTo>
                    <a:pt x="14136980" y="1491538"/>
                  </a:lnTo>
                  <a:lnTo>
                    <a:pt x="14141196" y="1497774"/>
                  </a:lnTo>
                  <a:lnTo>
                    <a:pt x="14147432" y="1501990"/>
                  </a:lnTo>
                  <a:lnTo>
                    <a:pt x="14155090" y="1503540"/>
                  </a:lnTo>
                  <a:lnTo>
                    <a:pt x="14162735" y="1501990"/>
                  </a:lnTo>
                  <a:lnTo>
                    <a:pt x="14168984" y="1497774"/>
                  </a:lnTo>
                  <a:lnTo>
                    <a:pt x="14173187" y="1491538"/>
                  </a:lnTo>
                  <a:lnTo>
                    <a:pt x="14174737" y="1483880"/>
                  </a:lnTo>
                  <a:close/>
                </a:path>
                <a:path w="14841219" h="10718800" extrusionOk="0">
                  <a:moveTo>
                    <a:pt x="14174737" y="1383779"/>
                  </a:moveTo>
                  <a:lnTo>
                    <a:pt x="14173187" y="1376146"/>
                  </a:lnTo>
                  <a:lnTo>
                    <a:pt x="14168984" y="1369898"/>
                  </a:lnTo>
                  <a:lnTo>
                    <a:pt x="14162735" y="1365681"/>
                  </a:lnTo>
                  <a:lnTo>
                    <a:pt x="14155090" y="1364145"/>
                  </a:lnTo>
                  <a:lnTo>
                    <a:pt x="14147432" y="1365681"/>
                  </a:lnTo>
                  <a:lnTo>
                    <a:pt x="14141196" y="1369898"/>
                  </a:lnTo>
                  <a:lnTo>
                    <a:pt x="14136992" y="1376146"/>
                  </a:lnTo>
                  <a:lnTo>
                    <a:pt x="14135443" y="1383779"/>
                  </a:lnTo>
                  <a:lnTo>
                    <a:pt x="14136992" y="1391437"/>
                  </a:lnTo>
                  <a:lnTo>
                    <a:pt x="14141196" y="1397685"/>
                  </a:lnTo>
                  <a:lnTo>
                    <a:pt x="14147432" y="1401889"/>
                  </a:lnTo>
                  <a:lnTo>
                    <a:pt x="14155090" y="1403438"/>
                  </a:lnTo>
                  <a:lnTo>
                    <a:pt x="14162735" y="1401889"/>
                  </a:lnTo>
                  <a:lnTo>
                    <a:pt x="14168984" y="1397685"/>
                  </a:lnTo>
                  <a:lnTo>
                    <a:pt x="14173187" y="1391437"/>
                  </a:lnTo>
                  <a:lnTo>
                    <a:pt x="14174737" y="1383779"/>
                  </a:lnTo>
                  <a:close/>
                </a:path>
                <a:path w="14841219" h="10718800" extrusionOk="0">
                  <a:moveTo>
                    <a:pt x="14174737" y="1283690"/>
                  </a:moveTo>
                  <a:lnTo>
                    <a:pt x="14173187" y="1276045"/>
                  </a:lnTo>
                  <a:lnTo>
                    <a:pt x="14168984" y="1269796"/>
                  </a:lnTo>
                  <a:lnTo>
                    <a:pt x="14162735" y="1265593"/>
                  </a:lnTo>
                  <a:lnTo>
                    <a:pt x="14155090" y="1264043"/>
                  </a:lnTo>
                  <a:lnTo>
                    <a:pt x="14147432" y="1265593"/>
                  </a:lnTo>
                  <a:lnTo>
                    <a:pt x="14141196" y="1269796"/>
                  </a:lnTo>
                  <a:lnTo>
                    <a:pt x="14136992" y="1276045"/>
                  </a:lnTo>
                  <a:lnTo>
                    <a:pt x="14135443" y="1283690"/>
                  </a:lnTo>
                  <a:lnTo>
                    <a:pt x="14136992" y="1291336"/>
                  </a:lnTo>
                  <a:lnTo>
                    <a:pt x="14141196" y="1297584"/>
                  </a:lnTo>
                  <a:lnTo>
                    <a:pt x="14147432" y="1301800"/>
                  </a:lnTo>
                  <a:lnTo>
                    <a:pt x="14155090" y="1303337"/>
                  </a:lnTo>
                  <a:lnTo>
                    <a:pt x="14162735" y="1301800"/>
                  </a:lnTo>
                  <a:lnTo>
                    <a:pt x="14168984" y="1297584"/>
                  </a:lnTo>
                  <a:lnTo>
                    <a:pt x="14173187" y="1291336"/>
                  </a:lnTo>
                  <a:lnTo>
                    <a:pt x="14174737" y="1283690"/>
                  </a:lnTo>
                  <a:close/>
                </a:path>
                <a:path w="14841219" h="10718800" extrusionOk="0">
                  <a:moveTo>
                    <a:pt x="14174737" y="1183601"/>
                  </a:moveTo>
                  <a:lnTo>
                    <a:pt x="14173187" y="1175956"/>
                  </a:lnTo>
                  <a:lnTo>
                    <a:pt x="14168984" y="1169708"/>
                  </a:lnTo>
                  <a:lnTo>
                    <a:pt x="14162735" y="1165504"/>
                  </a:lnTo>
                  <a:lnTo>
                    <a:pt x="14155090" y="1163955"/>
                  </a:lnTo>
                  <a:lnTo>
                    <a:pt x="14147432" y="1165504"/>
                  </a:lnTo>
                  <a:lnTo>
                    <a:pt x="14141196" y="1169708"/>
                  </a:lnTo>
                  <a:lnTo>
                    <a:pt x="14136992" y="1175956"/>
                  </a:lnTo>
                  <a:lnTo>
                    <a:pt x="14135443" y="1183601"/>
                  </a:lnTo>
                  <a:lnTo>
                    <a:pt x="14136992" y="1191247"/>
                  </a:lnTo>
                  <a:lnTo>
                    <a:pt x="14141196" y="1197495"/>
                  </a:lnTo>
                  <a:lnTo>
                    <a:pt x="14147432" y="1201699"/>
                  </a:lnTo>
                  <a:lnTo>
                    <a:pt x="14155090" y="1203236"/>
                  </a:lnTo>
                  <a:lnTo>
                    <a:pt x="14162735" y="1201699"/>
                  </a:lnTo>
                  <a:lnTo>
                    <a:pt x="14168984" y="1197495"/>
                  </a:lnTo>
                  <a:lnTo>
                    <a:pt x="14173187" y="1191247"/>
                  </a:lnTo>
                  <a:lnTo>
                    <a:pt x="14174737" y="1183601"/>
                  </a:lnTo>
                  <a:close/>
                </a:path>
                <a:path w="14841219" h="10718800" extrusionOk="0">
                  <a:moveTo>
                    <a:pt x="14174737" y="1083500"/>
                  </a:moveTo>
                  <a:lnTo>
                    <a:pt x="14173187" y="1075855"/>
                  </a:lnTo>
                  <a:lnTo>
                    <a:pt x="14168984" y="1069606"/>
                  </a:lnTo>
                  <a:lnTo>
                    <a:pt x="14162735" y="1065403"/>
                  </a:lnTo>
                  <a:lnTo>
                    <a:pt x="14155090" y="1063853"/>
                  </a:lnTo>
                  <a:lnTo>
                    <a:pt x="14147432" y="1065403"/>
                  </a:lnTo>
                  <a:lnTo>
                    <a:pt x="14141196" y="1069606"/>
                  </a:lnTo>
                  <a:lnTo>
                    <a:pt x="14136992" y="1075855"/>
                  </a:lnTo>
                  <a:lnTo>
                    <a:pt x="14135443" y="1083500"/>
                  </a:lnTo>
                  <a:lnTo>
                    <a:pt x="14136992" y="1091145"/>
                  </a:lnTo>
                  <a:lnTo>
                    <a:pt x="14141196" y="1097394"/>
                  </a:lnTo>
                  <a:lnTo>
                    <a:pt x="14147432" y="1101598"/>
                  </a:lnTo>
                  <a:lnTo>
                    <a:pt x="14155090" y="1103134"/>
                  </a:lnTo>
                  <a:lnTo>
                    <a:pt x="14162735" y="1101598"/>
                  </a:lnTo>
                  <a:lnTo>
                    <a:pt x="14168984" y="1097394"/>
                  </a:lnTo>
                  <a:lnTo>
                    <a:pt x="14173187" y="1091145"/>
                  </a:lnTo>
                  <a:lnTo>
                    <a:pt x="14174737" y="1083500"/>
                  </a:lnTo>
                  <a:close/>
                </a:path>
                <a:path w="14841219" h="10718800" extrusionOk="0">
                  <a:moveTo>
                    <a:pt x="14174737" y="983399"/>
                  </a:moveTo>
                  <a:lnTo>
                    <a:pt x="14173187" y="975753"/>
                  </a:lnTo>
                  <a:lnTo>
                    <a:pt x="14168984" y="969518"/>
                  </a:lnTo>
                  <a:lnTo>
                    <a:pt x="14162735" y="965301"/>
                  </a:lnTo>
                  <a:lnTo>
                    <a:pt x="14155090" y="963752"/>
                  </a:lnTo>
                  <a:lnTo>
                    <a:pt x="14147432" y="965301"/>
                  </a:lnTo>
                  <a:lnTo>
                    <a:pt x="14141196" y="969518"/>
                  </a:lnTo>
                  <a:lnTo>
                    <a:pt x="14136992" y="975753"/>
                  </a:lnTo>
                  <a:lnTo>
                    <a:pt x="14135443" y="983399"/>
                  </a:lnTo>
                  <a:lnTo>
                    <a:pt x="14136992" y="991057"/>
                  </a:lnTo>
                  <a:lnTo>
                    <a:pt x="14141196" y="997292"/>
                  </a:lnTo>
                  <a:lnTo>
                    <a:pt x="14147432" y="1001509"/>
                  </a:lnTo>
                  <a:lnTo>
                    <a:pt x="14155090" y="1003046"/>
                  </a:lnTo>
                  <a:lnTo>
                    <a:pt x="14162735" y="1001509"/>
                  </a:lnTo>
                  <a:lnTo>
                    <a:pt x="14168984" y="997292"/>
                  </a:lnTo>
                  <a:lnTo>
                    <a:pt x="14173187" y="991057"/>
                  </a:lnTo>
                  <a:lnTo>
                    <a:pt x="14174737" y="983399"/>
                  </a:lnTo>
                  <a:close/>
                </a:path>
                <a:path w="14841219" h="10718800" extrusionOk="0">
                  <a:moveTo>
                    <a:pt x="14174737" y="883310"/>
                  </a:moveTo>
                  <a:lnTo>
                    <a:pt x="14173187" y="875665"/>
                  </a:lnTo>
                  <a:lnTo>
                    <a:pt x="14168984" y="869416"/>
                  </a:lnTo>
                  <a:lnTo>
                    <a:pt x="14162735" y="865212"/>
                  </a:lnTo>
                  <a:lnTo>
                    <a:pt x="14155090" y="863663"/>
                  </a:lnTo>
                  <a:lnTo>
                    <a:pt x="14147432" y="865212"/>
                  </a:lnTo>
                  <a:lnTo>
                    <a:pt x="14141196" y="869416"/>
                  </a:lnTo>
                  <a:lnTo>
                    <a:pt x="14136992" y="875665"/>
                  </a:lnTo>
                  <a:lnTo>
                    <a:pt x="14135443" y="883310"/>
                  </a:lnTo>
                  <a:lnTo>
                    <a:pt x="14136992" y="890955"/>
                  </a:lnTo>
                  <a:lnTo>
                    <a:pt x="14141196" y="897204"/>
                  </a:lnTo>
                  <a:lnTo>
                    <a:pt x="14147432" y="901407"/>
                  </a:lnTo>
                  <a:lnTo>
                    <a:pt x="14155090" y="902944"/>
                  </a:lnTo>
                  <a:lnTo>
                    <a:pt x="14162735" y="901407"/>
                  </a:lnTo>
                  <a:lnTo>
                    <a:pt x="14168984" y="897204"/>
                  </a:lnTo>
                  <a:lnTo>
                    <a:pt x="14173187" y="890955"/>
                  </a:lnTo>
                  <a:lnTo>
                    <a:pt x="14174737" y="883310"/>
                  </a:lnTo>
                  <a:close/>
                </a:path>
                <a:path w="14841219" h="10718800" extrusionOk="0">
                  <a:moveTo>
                    <a:pt x="14174737" y="783221"/>
                  </a:moveTo>
                  <a:lnTo>
                    <a:pt x="14173187" y="775563"/>
                  </a:lnTo>
                  <a:lnTo>
                    <a:pt x="14168984" y="769315"/>
                  </a:lnTo>
                  <a:lnTo>
                    <a:pt x="14162735" y="765111"/>
                  </a:lnTo>
                  <a:lnTo>
                    <a:pt x="14155090" y="763562"/>
                  </a:lnTo>
                  <a:lnTo>
                    <a:pt x="14147432" y="765111"/>
                  </a:lnTo>
                  <a:lnTo>
                    <a:pt x="14141196" y="769315"/>
                  </a:lnTo>
                  <a:lnTo>
                    <a:pt x="14136992" y="775563"/>
                  </a:lnTo>
                  <a:lnTo>
                    <a:pt x="14135443" y="783221"/>
                  </a:lnTo>
                  <a:lnTo>
                    <a:pt x="14136992" y="790867"/>
                  </a:lnTo>
                  <a:lnTo>
                    <a:pt x="14141196" y="797102"/>
                  </a:lnTo>
                  <a:lnTo>
                    <a:pt x="14147432" y="801306"/>
                  </a:lnTo>
                  <a:lnTo>
                    <a:pt x="14155090" y="802843"/>
                  </a:lnTo>
                  <a:lnTo>
                    <a:pt x="14162735" y="801306"/>
                  </a:lnTo>
                  <a:lnTo>
                    <a:pt x="14168984" y="797102"/>
                  </a:lnTo>
                  <a:lnTo>
                    <a:pt x="14173187" y="790867"/>
                  </a:lnTo>
                  <a:lnTo>
                    <a:pt x="14174737" y="783221"/>
                  </a:lnTo>
                  <a:close/>
                </a:path>
                <a:path w="14841219" h="10718800" extrusionOk="0">
                  <a:moveTo>
                    <a:pt x="14174737" y="683107"/>
                  </a:moveTo>
                  <a:lnTo>
                    <a:pt x="14173187" y="675462"/>
                  </a:lnTo>
                  <a:lnTo>
                    <a:pt x="14168984" y="669226"/>
                  </a:lnTo>
                  <a:lnTo>
                    <a:pt x="14162735" y="665010"/>
                  </a:lnTo>
                  <a:lnTo>
                    <a:pt x="14155090" y="663473"/>
                  </a:lnTo>
                  <a:lnTo>
                    <a:pt x="14147432" y="665010"/>
                  </a:lnTo>
                  <a:lnTo>
                    <a:pt x="14141196" y="669226"/>
                  </a:lnTo>
                  <a:lnTo>
                    <a:pt x="14136992" y="675462"/>
                  </a:lnTo>
                  <a:lnTo>
                    <a:pt x="14135443" y="683107"/>
                  </a:lnTo>
                  <a:lnTo>
                    <a:pt x="14136992" y="690753"/>
                  </a:lnTo>
                  <a:lnTo>
                    <a:pt x="14141196" y="697001"/>
                  </a:lnTo>
                  <a:lnTo>
                    <a:pt x="14147432" y="701217"/>
                  </a:lnTo>
                  <a:lnTo>
                    <a:pt x="14155090" y="702767"/>
                  </a:lnTo>
                  <a:lnTo>
                    <a:pt x="14162735" y="701217"/>
                  </a:lnTo>
                  <a:lnTo>
                    <a:pt x="14168984" y="697001"/>
                  </a:lnTo>
                  <a:lnTo>
                    <a:pt x="14173187" y="690753"/>
                  </a:lnTo>
                  <a:lnTo>
                    <a:pt x="14174737" y="683107"/>
                  </a:lnTo>
                  <a:close/>
                </a:path>
                <a:path w="14841219" h="10718800" extrusionOk="0">
                  <a:moveTo>
                    <a:pt x="14174737" y="583018"/>
                  </a:moveTo>
                  <a:lnTo>
                    <a:pt x="14173187" y="575360"/>
                  </a:lnTo>
                  <a:lnTo>
                    <a:pt x="14168984" y="569125"/>
                  </a:lnTo>
                  <a:lnTo>
                    <a:pt x="14162735" y="564908"/>
                  </a:lnTo>
                  <a:lnTo>
                    <a:pt x="14155090" y="563372"/>
                  </a:lnTo>
                  <a:lnTo>
                    <a:pt x="14147432" y="564908"/>
                  </a:lnTo>
                  <a:lnTo>
                    <a:pt x="14141196" y="569125"/>
                  </a:lnTo>
                  <a:lnTo>
                    <a:pt x="14136992" y="575360"/>
                  </a:lnTo>
                  <a:lnTo>
                    <a:pt x="14135443" y="583018"/>
                  </a:lnTo>
                  <a:lnTo>
                    <a:pt x="14136992" y="590664"/>
                  </a:lnTo>
                  <a:lnTo>
                    <a:pt x="14141196" y="596912"/>
                  </a:lnTo>
                  <a:lnTo>
                    <a:pt x="14147432" y="601116"/>
                  </a:lnTo>
                  <a:lnTo>
                    <a:pt x="14155090" y="602665"/>
                  </a:lnTo>
                  <a:lnTo>
                    <a:pt x="14162735" y="601116"/>
                  </a:lnTo>
                  <a:lnTo>
                    <a:pt x="14168984" y="596912"/>
                  </a:lnTo>
                  <a:lnTo>
                    <a:pt x="14173187" y="590664"/>
                  </a:lnTo>
                  <a:lnTo>
                    <a:pt x="14174737" y="583018"/>
                  </a:lnTo>
                  <a:close/>
                </a:path>
                <a:path w="14841219" h="10718800" extrusionOk="0">
                  <a:moveTo>
                    <a:pt x="14174737" y="482917"/>
                  </a:moveTo>
                  <a:lnTo>
                    <a:pt x="14173187" y="475272"/>
                  </a:lnTo>
                  <a:lnTo>
                    <a:pt x="14168984" y="469036"/>
                  </a:lnTo>
                  <a:lnTo>
                    <a:pt x="14162735" y="464820"/>
                  </a:lnTo>
                  <a:lnTo>
                    <a:pt x="14155090" y="463270"/>
                  </a:lnTo>
                  <a:lnTo>
                    <a:pt x="14147432" y="464820"/>
                  </a:lnTo>
                  <a:lnTo>
                    <a:pt x="14141196" y="469036"/>
                  </a:lnTo>
                  <a:lnTo>
                    <a:pt x="14136992" y="475272"/>
                  </a:lnTo>
                  <a:lnTo>
                    <a:pt x="14135443" y="482917"/>
                  </a:lnTo>
                  <a:lnTo>
                    <a:pt x="14136992" y="490562"/>
                  </a:lnTo>
                  <a:lnTo>
                    <a:pt x="14141196" y="496811"/>
                  </a:lnTo>
                  <a:lnTo>
                    <a:pt x="14147432" y="501015"/>
                  </a:lnTo>
                  <a:lnTo>
                    <a:pt x="14155090" y="502564"/>
                  </a:lnTo>
                  <a:lnTo>
                    <a:pt x="14162735" y="501015"/>
                  </a:lnTo>
                  <a:lnTo>
                    <a:pt x="14168984" y="496811"/>
                  </a:lnTo>
                  <a:lnTo>
                    <a:pt x="14173187" y="490562"/>
                  </a:lnTo>
                  <a:lnTo>
                    <a:pt x="14174737" y="482917"/>
                  </a:lnTo>
                  <a:close/>
                </a:path>
                <a:path w="14841219" h="10718800" extrusionOk="0">
                  <a:moveTo>
                    <a:pt x="14174737" y="382816"/>
                  </a:moveTo>
                  <a:lnTo>
                    <a:pt x="14173187" y="375170"/>
                  </a:lnTo>
                  <a:lnTo>
                    <a:pt x="14168984" y="368935"/>
                  </a:lnTo>
                  <a:lnTo>
                    <a:pt x="14162735" y="364718"/>
                  </a:lnTo>
                  <a:lnTo>
                    <a:pt x="14155090" y="363181"/>
                  </a:lnTo>
                  <a:lnTo>
                    <a:pt x="14147432" y="364718"/>
                  </a:lnTo>
                  <a:lnTo>
                    <a:pt x="14141196" y="368935"/>
                  </a:lnTo>
                  <a:lnTo>
                    <a:pt x="14136992" y="375170"/>
                  </a:lnTo>
                  <a:lnTo>
                    <a:pt x="14135443" y="382816"/>
                  </a:lnTo>
                  <a:lnTo>
                    <a:pt x="14136992" y="390474"/>
                  </a:lnTo>
                  <a:lnTo>
                    <a:pt x="14141196" y="396709"/>
                  </a:lnTo>
                  <a:lnTo>
                    <a:pt x="14147432" y="400926"/>
                  </a:lnTo>
                  <a:lnTo>
                    <a:pt x="14155090" y="402463"/>
                  </a:lnTo>
                  <a:lnTo>
                    <a:pt x="14162735" y="400926"/>
                  </a:lnTo>
                  <a:lnTo>
                    <a:pt x="14168984" y="396709"/>
                  </a:lnTo>
                  <a:lnTo>
                    <a:pt x="14173187" y="390474"/>
                  </a:lnTo>
                  <a:lnTo>
                    <a:pt x="14174737" y="382816"/>
                  </a:lnTo>
                  <a:close/>
                </a:path>
                <a:path w="14841219" h="10718800" extrusionOk="0">
                  <a:moveTo>
                    <a:pt x="14174737" y="282740"/>
                  </a:moveTo>
                  <a:lnTo>
                    <a:pt x="14173187" y="275082"/>
                  </a:lnTo>
                  <a:lnTo>
                    <a:pt x="14168984" y="268846"/>
                  </a:lnTo>
                  <a:lnTo>
                    <a:pt x="14162735" y="264629"/>
                  </a:lnTo>
                  <a:lnTo>
                    <a:pt x="14155090" y="263093"/>
                  </a:lnTo>
                  <a:lnTo>
                    <a:pt x="14147432" y="264629"/>
                  </a:lnTo>
                  <a:lnTo>
                    <a:pt x="14141196" y="268846"/>
                  </a:lnTo>
                  <a:lnTo>
                    <a:pt x="14136992" y="275082"/>
                  </a:lnTo>
                  <a:lnTo>
                    <a:pt x="14135443" y="282740"/>
                  </a:lnTo>
                  <a:lnTo>
                    <a:pt x="14136992" y="290385"/>
                  </a:lnTo>
                  <a:lnTo>
                    <a:pt x="14141196" y="296621"/>
                  </a:lnTo>
                  <a:lnTo>
                    <a:pt x="14147432" y="300837"/>
                  </a:lnTo>
                  <a:lnTo>
                    <a:pt x="14155090" y="302374"/>
                  </a:lnTo>
                  <a:lnTo>
                    <a:pt x="14162735" y="300837"/>
                  </a:lnTo>
                  <a:lnTo>
                    <a:pt x="14168984" y="296621"/>
                  </a:lnTo>
                  <a:lnTo>
                    <a:pt x="14173187" y="290385"/>
                  </a:lnTo>
                  <a:lnTo>
                    <a:pt x="14174737" y="282740"/>
                  </a:lnTo>
                  <a:close/>
                </a:path>
                <a:path w="14841219" h="10718800" extrusionOk="0">
                  <a:moveTo>
                    <a:pt x="14174737" y="182626"/>
                  </a:moveTo>
                  <a:lnTo>
                    <a:pt x="14173187" y="174980"/>
                  </a:lnTo>
                  <a:lnTo>
                    <a:pt x="14168984" y="168744"/>
                  </a:lnTo>
                  <a:lnTo>
                    <a:pt x="14162735" y="164541"/>
                  </a:lnTo>
                  <a:lnTo>
                    <a:pt x="14155090" y="162991"/>
                  </a:lnTo>
                  <a:lnTo>
                    <a:pt x="14147432" y="164541"/>
                  </a:lnTo>
                  <a:lnTo>
                    <a:pt x="14141196" y="168744"/>
                  </a:lnTo>
                  <a:lnTo>
                    <a:pt x="14136992" y="174980"/>
                  </a:lnTo>
                  <a:lnTo>
                    <a:pt x="14135443" y="182626"/>
                  </a:lnTo>
                  <a:lnTo>
                    <a:pt x="14136992" y="190284"/>
                  </a:lnTo>
                  <a:lnTo>
                    <a:pt x="14141196" y="196532"/>
                  </a:lnTo>
                  <a:lnTo>
                    <a:pt x="14147432" y="200736"/>
                  </a:lnTo>
                  <a:lnTo>
                    <a:pt x="14155090" y="202285"/>
                  </a:lnTo>
                  <a:lnTo>
                    <a:pt x="14162735" y="200736"/>
                  </a:lnTo>
                  <a:lnTo>
                    <a:pt x="14168984" y="196532"/>
                  </a:lnTo>
                  <a:lnTo>
                    <a:pt x="14173187" y="190284"/>
                  </a:lnTo>
                  <a:lnTo>
                    <a:pt x="14174737" y="182626"/>
                  </a:lnTo>
                  <a:close/>
                </a:path>
                <a:path w="14841219" h="10718800" extrusionOk="0">
                  <a:moveTo>
                    <a:pt x="14174737" y="82537"/>
                  </a:moveTo>
                  <a:lnTo>
                    <a:pt x="14173187" y="74891"/>
                  </a:lnTo>
                  <a:lnTo>
                    <a:pt x="14168984" y="68643"/>
                  </a:lnTo>
                  <a:lnTo>
                    <a:pt x="14162735" y="64439"/>
                  </a:lnTo>
                  <a:lnTo>
                    <a:pt x="14155090" y="62890"/>
                  </a:lnTo>
                  <a:lnTo>
                    <a:pt x="14147432" y="64439"/>
                  </a:lnTo>
                  <a:lnTo>
                    <a:pt x="14141196" y="68643"/>
                  </a:lnTo>
                  <a:lnTo>
                    <a:pt x="14136992" y="74891"/>
                  </a:lnTo>
                  <a:lnTo>
                    <a:pt x="14135443" y="82537"/>
                  </a:lnTo>
                  <a:lnTo>
                    <a:pt x="14136992" y="90182"/>
                  </a:lnTo>
                  <a:lnTo>
                    <a:pt x="14141196" y="96431"/>
                  </a:lnTo>
                  <a:lnTo>
                    <a:pt x="14147432" y="100634"/>
                  </a:lnTo>
                  <a:lnTo>
                    <a:pt x="14155090" y="102171"/>
                  </a:lnTo>
                  <a:lnTo>
                    <a:pt x="14162735" y="100634"/>
                  </a:lnTo>
                  <a:lnTo>
                    <a:pt x="14168984" y="96431"/>
                  </a:lnTo>
                  <a:lnTo>
                    <a:pt x="14173187" y="90182"/>
                  </a:lnTo>
                  <a:lnTo>
                    <a:pt x="14174737" y="82537"/>
                  </a:lnTo>
                  <a:close/>
                </a:path>
                <a:path w="14841219" h="10718800" extrusionOk="0">
                  <a:moveTo>
                    <a:pt x="14248727" y="3531197"/>
                  </a:moveTo>
                  <a:lnTo>
                    <a:pt x="14247190" y="3523551"/>
                  </a:lnTo>
                  <a:lnTo>
                    <a:pt x="14242974" y="3517303"/>
                  </a:lnTo>
                  <a:lnTo>
                    <a:pt x="14236726" y="3513099"/>
                  </a:lnTo>
                  <a:lnTo>
                    <a:pt x="14229080" y="3511550"/>
                  </a:lnTo>
                  <a:lnTo>
                    <a:pt x="14221435" y="3513099"/>
                  </a:lnTo>
                  <a:lnTo>
                    <a:pt x="14215186" y="3517303"/>
                  </a:lnTo>
                  <a:lnTo>
                    <a:pt x="14210983" y="3523551"/>
                  </a:lnTo>
                  <a:lnTo>
                    <a:pt x="14209433" y="3531197"/>
                  </a:lnTo>
                  <a:lnTo>
                    <a:pt x="14210983" y="3538842"/>
                  </a:lnTo>
                  <a:lnTo>
                    <a:pt x="14215186" y="3545090"/>
                  </a:lnTo>
                  <a:lnTo>
                    <a:pt x="14221435" y="3549307"/>
                  </a:lnTo>
                  <a:lnTo>
                    <a:pt x="14229080" y="3550856"/>
                  </a:lnTo>
                  <a:lnTo>
                    <a:pt x="14236726" y="3549307"/>
                  </a:lnTo>
                  <a:lnTo>
                    <a:pt x="14242974" y="3545090"/>
                  </a:lnTo>
                  <a:lnTo>
                    <a:pt x="14247190" y="3538842"/>
                  </a:lnTo>
                  <a:lnTo>
                    <a:pt x="14248727" y="3531197"/>
                  </a:lnTo>
                  <a:close/>
                </a:path>
                <a:path w="14841219" h="10718800" extrusionOk="0">
                  <a:moveTo>
                    <a:pt x="14248727" y="3431108"/>
                  </a:moveTo>
                  <a:lnTo>
                    <a:pt x="14247190" y="3423462"/>
                  </a:lnTo>
                  <a:lnTo>
                    <a:pt x="14242974" y="3417214"/>
                  </a:lnTo>
                  <a:lnTo>
                    <a:pt x="14236726" y="3412998"/>
                  </a:lnTo>
                  <a:lnTo>
                    <a:pt x="14229080" y="3411448"/>
                  </a:lnTo>
                  <a:lnTo>
                    <a:pt x="14221435" y="3412998"/>
                  </a:lnTo>
                  <a:lnTo>
                    <a:pt x="14215186" y="3417214"/>
                  </a:lnTo>
                  <a:lnTo>
                    <a:pt x="14210983" y="3423462"/>
                  </a:lnTo>
                  <a:lnTo>
                    <a:pt x="14209433" y="3431108"/>
                  </a:lnTo>
                  <a:lnTo>
                    <a:pt x="14210983" y="3438753"/>
                  </a:lnTo>
                  <a:lnTo>
                    <a:pt x="14215186" y="3445002"/>
                  </a:lnTo>
                  <a:lnTo>
                    <a:pt x="14221435" y="3449205"/>
                  </a:lnTo>
                  <a:lnTo>
                    <a:pt x="14229080" y="3450755"/>
                  </a:lnTo>
                  <a:lnTo>
                    <a:pt x="14236726" y="3449205"/>
                  </a:lnTo>
                  <a:lnTo>
                    <a:pt x="14242974" y="3445002"/>
                  </a:lnTo>
                  <a:lnTo>
                    <a:pt x="14247190" y="3438753"/>
                  </a:lnTo>
                  <a:lnTo>
                    <a:pt x="14248727" y="3431108"/>
                  </a:lnTo>
                  <a:close/>
                </a:path>
                <a:path w="14841219" h="10718800" extrusionOk="0">
                  <a:moveTo>
                    <a:pt x="14248727" y="3331006"/>
                  </a:moveTo>
                  <a:lnTo>
                    <a:pt x="14247190" y="3323361"/>
                  </a:lnTo>
                  <a:lnTo>
                    <a:pt x="14242974" y="3317113"/>
                  </a:lnTo>
                  <a:lnTo>
                    <a:pt x="14236726" y="3312909"/>
                  </a:lnTo>
                  <a:lnTo>
                    <a:pt x="14229080" y="3311360"/>
                  </a:lnTo>
                  <a:lnTo>
                    <a:pt x="14221435" y="3312909"/>
                  </a:lnTo>
                  <a:lnTo>
                    <a:pt x="14215186" y="3317113"/>
                  </a:lnTo>
                  <a:lnTo>
                    <a:pt x="14210983" y="3323361"/>
                  </a:lnTo>
                  <a:lnTo>
                    <a:pt x="14209433" y="3331006"/>
                  </a:lnTo>
                  <a:lnTo>
                    <a:pt x="14210983" y="3338652"/>
                  </a:lnTo>
                  <a:lnTo>
                    <a:pt x="14215186" y="3344900"/>
                  </a:lnTo>
                  <a:lnTo>
                    <a:pt x="14221435" y="3349117"/>
                  </a:lnTo>
                  <a:lnTo>
                    <a:pt x="14229080" y="3350653"/>
                  </a:lnTo>
                  <a:lnTo>
                    <a:pt x="14236726" y="3349117"/>
                  </a:lnTo>
                  <a:lnTo>
                    <a:pt x="14242974" y="3344900"/>
                  </a:lnTo>
                  <a:lnTo>
                    <a:pt x="14247190" y="3338652"/>
                  </a:lnTo>
                  <a:lnTo>
                    <a:pt x="14248727" y="3331006"/>
                  </a:lnTo>
                  <a:close/>
                </a:path>
                <a:path w="14841219" h="10718800" extrusionOk="0">
                  <a:moveTo>
                    <a:pt x="14248727" y="3230918"/>
                  </a:moveTo>
                  <a:lnTo>
                    <a:pt x="14247190" y="3223260"/>
                  </a:lnTo>
                  <a:lnTo>
                    <a:pt x="14242974" y="3217024"/>
                  </a:lnTo>
                  <a:lnTo>
                    <a:pt x="14236726" y="3212808"/>
                  </a:lnTo>
                  <a:lnTo>
                    <a:pt x="14229080" y="3211258"/>
                  </a:lnTo>
                  <a:lnTo>
                    <a:pt x="14221435" y="3212808"/>
                  </a:lnTo>
                  <a:lnTo>
                    <a:pt x="14215186" y="3217024"/>
                  </a:lnTo>
                  <a:lnTo>
                    <a:pt x="14210983" y="3223260"/>
                  </a:lnTo>
                  <a:lnTo>
                    <a:pt x="14209433" y="3230918"/>
                  </a:lnTo>
                  <a:lnTo>
                    <a:pt x="14210983" y="3238563"/>
                  </a:lnTo>
                  <a:lnTo>
                    <a:pt x="14215186" y="3244812"/>
                  </a:lnTo>
                  <a:lnTo>
                    <a:pt x="14221435" y="3249015"/>
                  </a:lnTo>
                  <a:lnTo>
                    <a:pt x="14229080" y="3250565"/>
                  </a:lnTo>
                  <a:lnTo>
                    <a:pt x="14236726" y="3249015"/>
                  </a:lnTo>
                  <a:lnTo>
                    <a:pt x="14242974" y="3244812"/>
                  </a:lnTo>
                  <a:lnTo>
                    <a:pt x="14247190" y="3238563"/>
                  </a:lnTo>
                  <a:lnTo>
                    <a:pt x="14248727" y="3230918"/>
                  </a:lnTo>
                  <a:close/>
                </a:path>
                <a:path w="14841219" h="10718800" extrusionOk="0">
                  <a:moveTo>
                    <a:pt x="14248727" y="3130816"/>
                  </a:moveTo>
                  <a:lnTo>
                    <a:pt x="14247190" y="3123171"/>
                  </a:lnTo>
                  <a:lnTo>
                    <a:pt x="14242974" y="3116923"/>
                  </a:lnTo>
                  <a:lnTo>
                    <a:pt x="14236726" y="3112719"/>
                  </a:lnTo>
                  <a:lnTo>
                    <a:pt x="14229080" y="3111169"/>
                  </a:lnTo>
                  <a:lnTo>
                    <a:pt x="14221435" y="3112719"/>
                  </a:lnTo>
                  <a:lnTo>
                    <a:pt x="14215186" y="3116923"/>
                  </a:lnTo>
                  <a:lnTo>
                    <a:pt x="14210983" y="3123171"/>
                  </a:lnTo>
                  <a:lnTo>
                    <a:pt x="14209433" y="3130816"/>
                  </a:lnTo>
                  <a:lnTo>
                    <a:pt x="14210983" y="3138462"/>
                  </a:lnTo>
                  <a:lnTo>
                    <a:pt x="14215186" y="3144697"/>
                  </a:lnTo>
                  <a:lnTo>
                    <a:pt x="14221435" y="3148914"/>
                  </a:lnTo>
                  <a:lnTo>
                    <a:pt x="14229080" y="3150451"/>
                  </a:lnTo>
                  <a:lnTo>
                    <a:pt x="14236726" y="3148914"/>
                  </a:lnTo>
                  <a:lnTo>
                    <a:pt x="14242974" y="3144697"/>
                  </a:lnTo>
                  <a:lnTo>
                    <a:pt x="14247190" y="3138462"/>
                  </a:lnTo>
                  <a:lnTo>
                    <a:pt x="14248727" y="3130816"/>
                  </a:lnTo>
                  <a:close/>
                </a:path>
                <a:path w="14841219" h="10718800" extrusionOk="0">
                  <a:moveTo>
                    <a:pt x="14248727" y="3030715"/>
                  </a:moveTo>
                  <a:lnTo>
                    <a:pt x="14247190" y="3023070"/>
                  </a:lnTo>
                  <a:lnTo>
                    <a:pt x="14242974" y="3016821"/>
                  </a:lnTo>
                  <a:lnTo>
                    <a:pt x="14236726" y="3012617"/>
                  </a:lnTo>
                  <a:lnTo>
                    <a:pt x="14229080" y="3011068"/>
                  </a:lnTo>
                  <a:lnTo>
                    <a:pt x="14221435" y="3012617"/>
                  </a:lnTo>
                  <a:lnTo>
                    <a:pt x="14215186" y="3016821"/>
                  </a:lnTo>
                  <a:lnTo>
                    <a:pt x="14210983" y="3023070"/>
                  </a:lnTo>
                  <a:lnTo>
                    <a:pt x="14209433" y="3030715"/>
                  </a:lnTo>
                  <a:lnTo>
                    <a:pt x="14210983" y="3038360"/>
                  </a:lnTo>
                  <a:lnTo>
                    <a:pt x="14215186" y="3044609"/>
                  </a:lnTo>
                  <a:lnTo>
                    <a:pt x="14221435" y="3048812"/>
                  </a:lnTo>
                  <a:lnTo>
                    <a:pt x="14229080" y="3050362"/>
                  </a:lnTo>
                  <a:lnTo>
                    <a:pt x="14236726" y="3048812"/>
                  </a:lnTo>
                  <a:lnTo>
                    <a:pt x="14242974" y="3044609"/>
                  </a:lnTo>
                  <a:lnTo>
                    <a:pt x="14247190" y="3038360"/>
                  </a:lnTo>
                  <a:lnTo>
                    <a:pt x="14248727" y="3030715"/>
                  </a:lnTo>
                  <a:close/>
                </a:path>
                <a:path w="14841219" h="10718800" extrusionOk="0">
                  <a:moveTo>
                    <a:pt x="14248727" y="2930614"/>
                  </a:moveTo>
                  <a:lnTo>
                    <a:pt x="14247190" y="2922968"/>
                  </a:lnTo>
                  <a:lnTo>
                    <a:pt x="14242974" y="2916720"/>
                  </a:lnTo>
                  <a:lnTo>
                    <a:pt x="14236726" y="2912516"/>
                  </a:lnTo>
                  <a:lnTo>
                    <a:pt x="14229080" y="2910967"/>
                  </a:lnTo>
                  <a:lnTo>
                    <a:pt x="14221435" y="2912516"/>
                  </a:lnTo>
                  <a:lnTo>
                    <a:pt x="14215186" y="2916720"/>
                  </a:lnTo>
                  <a:lnTo>
                    <a:pt x="14210983" y="2922968"/>
                  </a:lnTo>
                  <a:lnTo>
                    <a:pt x="14209433" y="2930614"/>
                  </a:lnTo>
                  <a:lnTo>
                    <a:pt x="14210983" y="2938259"/>
                  </a:lnTo>
                  <a:lnTo>
                    <a:pt x="14215186" y="2944507"/>
                  </a:lnTo>
                  <a:lnTo>
                    <a:pt x="14221435" y="2948711"/>
                  </a:lnTo>
                  <a:lnTo>
                    <a:pt x="14229080" y="2950260"/>
                  </a:lnTo>
                  <a:lnTo>
                    <a:pt x="14236726" y="2948711"/>
                  </a:lnTo>
                  <a:lnTo>
                    <a:pt x="14242974" y="2944507"/>
                  </a:lnTo>
                  <a:lnTo>
                    <a:pt x="14247190" y="2938259"/>
                  </a:lnTo>
                  <a:lnTo>
                    <a:pt x="14248727" y="2930614"/>
                  </a:lnTo>
                  <a:close/>
                </a:path>
                <a:path w="14841219" h="10718800" extrusionOk="0">
                  <a:moveTo>
                    <a:pt x="14248727" y="2830525"/>
                  </a:moveTo>
                  <a:lnTo>
                    <a:pt x="14247190" y="2822867"/>
                  </a:lnTo>
                  <a:lnTo>
                    <a:pt x="14242974" y="2816631"/>
                  </a:lnTo>
                  <a:lnTo>
                    <a:pt x="14236726" y="2812415"/>
                  </a:lnTo>
                  <a:lnTo>
                    <a:pt x="14229080" y="2810865"/>
                  </a:lnTo>
                  <a:lnTo>
                    <a:pt x="14221435" y="2812415"/>
                  </a:lnTo>
                  <a:lnTo>
                    <a:pt x="14215186" y="2816631"/>
                  </a:lnTo>
                  <a:lnTo>
                    <a:pt x="14210983" y="2822867"/>
                  </a:lnTo>
                  <a:lnTo>
                    <a:pt x="14209433" y="2830525"/>
                  </a:lnTo>
                  <a:lnTo>
                    <a:pt x="14210983" y="2838170"/>
                  </a:lnTo>
                  <a:lnTo>
                    <a:pt x="14215186" y="2844419"/>
                  </a:lnTo>
                  <a:lnTo>
                    <a:pt x="14221435" y="2848622"/>
                  </a:lnTo>
                  <a:lnTo>
                    <a:pt x="14229080" y="2850172"/>
                  </a:lnTo>
                  <a:lnTo>
                    <a:pt x="14236726" y="2848622"/>
                  </a:lnTo>
                  <a:lnTo>
                    <a:pt x="14242974" y="2844419"/>
                  </a:lnTo>
                  <a:lnTo>
                    <a:pt x="14247190" y="2838170"/>
                  </a:lnTo>
                  <a:lnTo>
                    <a:pt x="14248727" y="2830525"/>
                  </a:lnTo>
                  <a:close/>
                </a:path>
                <a:path w="14841219" h="10718800" extrusionOk="0">
                  <a:moveTo>
                    <a:pt x="14248727" y="2730423"/>
                  </a:moveTo>
                  <a:lnTo>
                    <a:pt x="14247190" y="2722778"/>
                  </a:lnTo>
                  <a:lnTo>
                    <a:pt x="14242974" y="2716530"/>
                  </a:lnTo>
                  <a:lnTo>
                    <a:pt x="14236726" y="2712326"/>
                  </a:lnTo>
                  <a:lnTo>
                    <a:pt x="14229080" y="2710777"/>
                  </a:lnTo>
                  <a:lnTo>
                    <a:pt x="14221435" y="2712326"/>
                  </a:lnTo>
                  <a:lnTo>
                    <a:pt x="14215186" y="2716530"/>
                  </a:lnTo>
                  <a:lnTo>
                    <a:pt x="14210983" y="2722778"/>
                  </a:lnTo>
                  <a:lnTo>
                    <a:pt x="14209433" y="2730423"/>
                  </a:lnTo>
                  <a:lnTo>
                    <a:pt x="14210983" y="2738082"/>
                  </a:lnTo>
                  <a:lnTo>
                    <a:pt x="14215186" y="2744317"/>
                  </a:lnTo>
                  <a:lnTo>
                    <a:pt x="14221435" y="2748521"/>
                  </a:lnTo>
                  <a:lnTo>
                    <a:pt x="14229080" y="2750070"/>
                  </a:lnTo>
                  <a:lnTo>
                    <a:pt x="14236726" y="2748521"/>
                  </a:lnTo>
                  <a:lnTo>
                    <a:pt x="14242974" y="2744317"/>
                  </a:lnTo>
                  <a:lnTo>
                    <a:pt x="14247190" y="2738082"/>
                  </a:lnTo>
                  <a:lnTo>
                    <a:pt x="14248727" y="2730423"/>
                  </a:lnTo>
                  <a:close/>
                </a:path>
                <a:path w="14841219" h="10718800" extrusionOk="0">
                  <a:moveTo>
                    <a:pt x="14248727" y="2630335"/>
                  </a:moveTo>
                  <a:lnTo>
                    <a:pt x="14247190" y="2622689"/>
                  </a:lnTo>
                  <a:lnTo>
                    <a:pt x="14242974" y="2616441"/>
                  </a:lnTo>
                  <a:lnTo>
                    <a:pt x="14236726" y="2612225"/>
                  </a:lnTo>
                  <a:lnTo>
                    <a:pt x="14229080" y="2610675"/>
                  </a:lnTo>
                  <a:lnTo>
                    <a:pt x="14221435" y="2612225"/>
                  </a:lnTo>
                  <a:lnTo>
                    <a:pt x="14215186" y="2616441"/>
                  </a:lnTo>
                  <a:lnTo>
                    <a:pt x="14210983" y="2622689"/>
                  </a:lnTo>
                  <a:lnTo>
                    <a:pt x="14209433" y="2630335"/>
                  </a:lnTo>
                  <a:lnTo>
                    <a:pt x="14210983" y="2637980"/>
                  </a:lnTo>
                  <a:lnTo>
                    <a:pt x="14215186" y="2644216"/>
                  </a:lnTo>
                  <a:lnTo>
                    <a:pt x="14221435" y="2648432"/>
                  </a:lnTo>
                  <a:lnTo>
                    <a:pt x="14229080" y="2649982"/>
                  </a:lnTo>
                  <a:lnTo>
                    <a:pt x="14236726" y="2648432"/>
                  </a:lnTo>
                  <a:lnTo>
                    <a:pt x="14242974" y="2644216"/>
                  </a:lnTo>
                  <a:lnTo>
                    <a:pt x="14247190" y="2637980"/>
                  </a:lnTo>
                  <a:lnTo>
                    <a:pt x="14248727" y="2630335"/>
                  </a:lnTo>
                  <a:close/>
                </a:path>
                <a:path w="14841219" h="10718800" extrusionOk="0">
                  <a:moveTo>
                    <a:pt x="14248727" y="2530233"/>
                  </a:moveTo>
                  <a:lnTo>
                    <a:pt x="14247190" y="2522588"/>
                  </a:lnTo>
                  <a:lnTo>
                    <a:pt x="14242974" y="2516340"/>
                  </a:lnTo>
                  <a:lnTo>
                    <a:pt x="14236726" y="2512136"/>
                  </a:lnTo>
                  <a:lnTo>
                    <a:pt x="14229080" y="2510586"/>
                  </a:lnTo>
                  <a:lnTo>
                    <a:pt x="14221435" y="2512136"/>
                  </a:lnTo>
                  <a:lnTo>
                    <a:pt x="14215186" y="2516340"/>
                  </a:lnTo>
                  <a:lnTo>
                    <a:pt x="14210983" y="2522588"/>
                  </a:lnTo>
                  <a:lnTo>
                    <a:pt x="14209433" y="2530233"/>
                  </a:lnTo>
                  <a:lnTo>
                    <a:pt x="14210983" y="2537879"/>
                  </a:lnTo>
                  <a:lnTo>
                    <a:pt x="14215186" y="2544127"/>
                  </a:lnTo>
                  <a:lnTo>
                    <a:pt x="14221435" y="2548344"/>
                  </a:lnTo>
                  <a:lnTo>
                    <a:pt x="14229080" y="2549880"/>
                  </a:lnTo>
                  <a:lnTo>
                    <a:pt x="14236726" y="2548344"/>
                  </a:lnTo>
                  <a:lnTo>
                    <a:pt x="14242974" y="2544127"/>
                  </a:lnTo>
                  <a:lnTo>
                    <a:pt x="14247190" y="2537879"/>
                  </a:lnTo>
                  <a:lnTo>
                    <a:pt x="14248727" y="2530233"/>
                  </a:lnTo>
                  <a:close/>
                </a:path>
                <a:path w="14841219" h="10718800" extrusionOk="0">
                  <a:moveTo>
                    <a:pt x="14248727" y="2430132"/>
                  </a:moveTo>
                  <a:lnTo>
                    <a:pt x="14247190" y="2422487"/>
                  </a:lnTo>
                  <a:lnTo>
                    <a:pt x="14242974" y="2416238"/>
                  </a:lnTo>
                  <a:lnTo>
                    <a:pt x="14236726" y="2412034"/>
                  </a:lnTo>
                  <a:lnTo>
                    <a:pt x="14229080" y="2410485"/>
                  </a:lnTo>
                  <a:lnTo>
                    <a:pt x="14221435" y="2412034"/>
                  </a:lnTo>
                  <a:lnTo>
                    <a:pt x="14215186" y="2416238"/>
                  </a:lnTo>
                  <a:lnTo>
                    <a:pt x="14210983" y="2422487"/>
                  </a:lnTo>
                  <a:lnTo>
                    <a:pt x="14209433" y="2430132"/>
                  </a:lnTo>
                  <a:lnTo>
                    <a:pt x="14210983" y="2437777"/>
                  </a:lnTo>
                  <a:lnTo>
                    <a:pt x="14215186" y="2444038"/>
                  </a:lnTo>
                  <a:lnTo>
                    <a:pt x="14221435" y="2448242"/>
                  </a:lnTo>
                  <a:lnTo>
                    <a:pt x="14229080" y="2449792"/>
                  </a:lnTo>
                  <a:lnTo>
                    <a:pt x="14236726" y="2448242"/>
                  </a:lnTo>
                  <a:lnTo>
                    <a:pt x="14242974" y="2444038"/>
                  </a:lnTo>
                  <a:lnTo>
                    <a:pt x="14247190" y="2437777"/>
                  </a:lnTo>
                  <a:lnTo>
                    <a:pt x="14248727" y="2430132"/>
                  </a:lnTo>
                  <a:close/>
                </a:path>
                <a:path w="14841219" h="10718800" extrusionOk="0">
                  <a:moveTo>
                    <a:pt x="14248727" y="2330043"/>
                  </a:moveTo>
                  <a:lnTo>
                    <a:pt x="14247190" y="2322398"/>
                  </a:lnTo>
                  <a:lnTo>
                    <a:pt x="14242974" y="2316149"/>
                  </a:lnTo>
                  <a:lnTo>
                    <a:pt x="14236726" y="2311933"/>
                  </a:lnTo>
                  <a:lnTo>
                    <a:pt x="14229080" y="2310396"/>
                  </a:lnTo>
                  <a:lnTo>
                    <a:pt x="14221435" y="2311933"/>
                  </a:lnTo>
                  <a:lnTo>
                    <a:pt x="14215186" y="2316149"/>
                  </a:lnTo>
                  <a:lnTo>
                    <a:pt x="14210983" y="2322398"/>
                  </a:lnTo>
                  <a:lnTo>
                    <a:pt x="14209433" y="2330043"/>
                  </a:lnTo>
                  <a:lnTo>
                    <a:pt x="14210983" y="2337689"/>
                  </a:lnTo>
                  <a:lnTo>
                    <a:pt x="14215186" y="2343937"/>
                  </a:lnTo>
                  <a:lnTo>
                    <a:pt x="14221435" y="2348153"/>
                  </a:lnTo>
                  <a:lnTo>
                    <a:pt x="14229080" y="2349690"/>
                  </a:lnTo>
                  <a:lnTo>
                    <a:pt x="14236726" y="2348153"/>
                  </a:lnTo>
                  <a:lnTo>
                    <a:pt x="14242974" y="2343937"/>
                  </a:lnTo>
                  <a:lnTo>
                    <a:pt x="14247190" y="2337689"/>
                  </a:lnTo>
                  <a:lnTo>
                    <a:pt x="14248727" y="2330043"/>
                  </a:lnTo>
                  <a:close/>
                </a:path>
                <a:path w="14841219" h="10718800" extrusionOk="0">
                  <a:moveTo>
                    <a:pt x="14248727" y="2229955"/>
                  </a:moveTo>
                  <a:lnTo>
                    <a:pt x="14247190" y="2222296"/>
                  </a:lnTo>
                  <a:lnTo>
                    <a:pt x="14242974" y="2216061"/>
                  </a:lnTo>
                  <a:lnTo>
                    <a:pt x="14236726" y="2211844"/>
                  </a:lnTo>
                  <a:lnTo>
                    <a:pt x="14229080" y="2210295"/>
                  </a:lnTo>
                  <a:lnTo>
                    <a:pt x="14221435" y="2211844"/>
                  </a:lnTo>
                  <a:lnTo>
                    <a:pt x="14215186" y="2216061"/>
                  </a:lnTo>
                  <a:lnTo>
                    <a:pt x="14210983" y="2222296"/>
                  </a:lnTo>
                  <a:lnTo>
                    <a:pt x="14209433" y="2229955"/>
                  </a:lnTo>
                  <a:lnTo>
                    <a:pt x="14210983" y="2237600"/>
                  </a:lnTo>
                  <a:lnTo>
                    <a:pt x="14215186" y="2243836"/>
                  </a:lnTo>
                  <a:lnTo>
                    <a:pt x="14221435" y="2248039"/>
                  </a:lnTo>
                  <a:lnTo>
                    <a:pt x="14229080" y="2249589"/>
                  </a:lnTo>
                  <a:lnTo>
                    <a:pt x="14236726" y="2248039"/>
                  </a:lnTo>
                  <a:lnTo>
                    <a:pt x="14242974" y="2243836"/>
                  </a:lnTo>
                  <a:lnTo>
                    <a:pt x="14247190" y="2237600"/>
                  </a:lnTo>
                  <a:lnTo>
                    <a:pt x="14248727" y="2229955"/>
                  </a:lnTo>
                  <a:close/>
                </a:path>
                <a:path w="14841219" h="10718800" extrusionOk="0">
                  <a:moveTo>
                    <a:pt x="14248727" y="2129853"/>
                  </a:moveTo>
                  <a:lnTo>
                    <a:pt x="14247190" y="2122208"/>
                  </a:lnTo>
                  <a:lnTo>
                    <a:pt x="14242974" y="2115959"/>
                  </a:lnTo>
                  <a:lnTo>
                    <a:pt x="14236726" y="2111743"/>
                  </a:lnTo>
                  <a:lnTo>
                    <a:pt x="14229080" y="2110206"/>
                  </a:lnTo>
                  <a:lnTo>
                    <a:pt x="14221435" y="2111743"/>
                  </a:lnTo>
                  <a:lnTo>
                    <a:pt x="14215186" y="2115959"/>
                  </a:lnTo>
                  <a:lnTo>
                    <a:pt x="14210983" y="2122208"/>
                  </a:lnTo>
                  <a:lnTo>
                    <a:pt x="14209433" y="2129853"/>
                  </a:lnTo>
                  <a:lnTo>
                    <a:pt x="14210983" y="2137499"/>
                  </a:lnTo>
                  <a:lnTo>
                    <a:pt x="14215186" y="2143747"/>
                  </a:lnTo>
                  <a:lnTo>
                    <a:pt x="14221435" y="2147951"/>
                  </a:lnTo>
                  <a:lnTo>
                    <a:pt x="14229080" y="2149500"/>
                  </a:lnTo>
                  <a:lnTo>
                    <a:pt x="14236726" y="2147951"/>
                  </a:lnTo>
                  <a:lnTo>
                    <a:pt x="14242974" y="2143747"/>
                  </a:lnTo>
                  <a:lnTo>
                    <a:pt x="14247190" y="2137499"/>
                  </a:lnTo>
                  <a:lnTo>
                    <a:pt x="14248727" y="2129853"/>
                  </a:lnTo>
                  <a:close/>
                </a:path>
                <a:path w="14841219" h="10718800" extrusionOk="0">
                  <a:moveTo>
                    <a:pt x="14248727" y="2029752"/>
                  </a:moveTo>
                  <a:lnTo>
                    <a:pt x="14247190" y="2022106"/>
                  </a:lnTo>
                  <a:lnTo>
                    <a:pt x="14242974" y="2015858"/>
                  </a:lnTo>
                  <a:lnTo>
                    <a:pt x="14236726" y="2011654"/>
                  </a:lnTo>
                  <a:lnTo>
                    <a:pt x="14229080" y="2010105"/>
                  </a:lnTo>
                  <a:lnTo>
                    <a:pt x="14221435" y="2011654"/>
                  </a:lnTo>
                  <a:lnTo>
                    <a:pt x="14215186" y="2015858"/>
                  </a:lnTo>
                  <a:lnTo>
                    <a:pt x="14210983" y="2022106"/>
                  </a:lnTo>
                  <a:lnTo>
                    <a:pt x="14209433" y="2029752"/>
                  </a:lnTo>
                  <a:lnTo>
                    <a:pt x="14210983" y="2037397"/>
                  </a:lnTo>
                  <a:lnTo>
                    <a:pt x="14215186" y="2043645"/>
                  </a:lnTo>
                  <a:lnTo>
                    <a:pt x="14221435" y="2047862"/>
                  </a:lnTo>
                  <a:lnTo>
                    <a:pt x="14229080" y="2049399"/>
                  </a:lnTo>
                  <a:lnTo>
                    <a:pt x="14236726" y="2047862"/>
                  </a:lnTo>
                  <a:lnTo>
                    <a:pt x="14242974" y="2043645"/>
                  </a:lnTo>
                  <a:lnTo>
                    <a:pt x="14247190" y="2037397"/>
                  </a:lnTo>
                  <a:lnTo>
                    <a:pt x="14248727" y="2029752"/>
                  </a:lnTo>
                  <a:close/>
                </a:path>
                <a:path w="14841219" h="10718800" extrusionOk="0">
                  <a:moveTo>
                    <a:pt x="14248727" y="1929650"/>
                  </a:moveTo>
                  <a:lnTo>
                    <a:pt x="14247190" y="1922005"/>
                  </a:lnTo>
                  <a:lnTo>
                    <a:pt x="14242974" y="1915756"/>
                  </a:lnTo>
                  <a:lnTo>
                    <a:pt x="14236726" y="1911553"/>
                  </a:lnTo>
                  <a:lnTo>
                    <a:pt x="14229080" y="1910003"/>
                  </a:lnTo>
                  <a:lnTo>
                    <a:pt x="14221435" y="1911553"/>
                  </a:lnTo>
                  <a:lnTo>
                    <a:pt x="14215186" y="1915756"/>
                  </a:lnTo>
                  <a:lnTo>
                    <a:pt x="14210983" y="1922005"/>
                  </a:lnTo>
                  <a:lnTo>
                    <a:pt x="14209433" y="1929650"/>
                  </a:lnTo>
                  <a:lnTo>
                    <a:pt x="14210983" y="1937308"/>
                  </a:lnTo>
                  <a:lnTo>
                    <a:pt x="14215186" y="1943544"/>
                  </a:lnTo>
                  <a:lnTo>
                    <a:pt x="14221435" y="1947748"/>
                  </a:lnTo>
                  <a:lnTo>
                    <a:pt x="14229080" y="1949297"/>
                  </a:lnTo>
                  <a:lnTo>
                    <a:pt x="14236726" y="1947748"/>
                  </a:lnTo>
                  <a:lnTo>
                    <a:pt x="14242974" y="1943544"/>
                  </a:lnTo>
                  <a:lnTo>
                    <a:pt x="14247190" y="1937308"/>
                  </a:lnTo>
                  <a:lnTo>
                    <a:pt x="14248727" y="1929650"/>
                  </a:lnTo>
                  <a:close/>
                </a:path>
                <a:path w="14841219" h="10718800" extrusionOk="0">
                  <a:moveTo>
                    <a:pt x="14248727" y="1829562"/>
                  </a:moveTo>
                  <a:lnTo>
                    <a:pt x="14247190" y="1821916"/>
                  </a:lnTo>
                  <a:lnTo>
                    <a:pt x="14242974" y="1815680"/>
                  </a:lnTo>
                  <a:lnTo>
                    <a:pt x="14236726" y="1811464"/>
                  </a:lnTo>
                  <a:lnTo>
                    <a:pt x="14229080" y="1809927"/>
                  </a:lnTo>
                  <a:lnTo>
                    <a:pt x="14221435" y="1811464"/>
                  </a:lnTo>
                  <a:lnTo>
                    <a:pt x="14215186" y="1815680"/>
                  </a:lnTo>
                  <a:lnTo>
                    <a:pt x="14210983" y="1821916"/>
                  </a:lnTo>
                  <a:lnTo>
                    <a:pt x="14209433" y="1829562"/>
                  </a:lnTo>
                  <a:lnTo>
                    <a:pt x="14210983" y="1837207"/>
                  </a:lnTo>
                  <a:lnTo>
                    <a:pt x="14215186" y="1843455"/>
                  </a:lnTo>
                  <a:lnTo>
                    <a:pt x="14221435" y="1847659"/>
                  </a:lnTo>
                  <a:lnTo>
                    <a:pt x="14229080" y="1849208"/>
                  </a:lnTo>
                  <a:lnTo>
                    <a:pt x="14236726" y="1847659"/>
                  </a:lnTo>
                  <a:lnTo>
                    <a:pt x="14242974" y="1843455"/>
                  </a:lnTo>
                  <a:lnTo>
                    <a:pt x="14247190" y="1837207"/>
                  </a:lnTo>
                  <a:lnTo>
                    <a:pt x="14248727" y="1829562"/>
                  </a:lnTo>
                  <a:close/>
                </a:path>
                <a:path w="14841219" h="10718800" extrusionOk="0">
                  <a:moveTo>
                    <a:pt x="14248727" y="1729460"/>
                  </a:moveTo>
                  <a:lnTo>
                    <a:pt x="14247190" y="1721815"/>
                  </a:lnTo>
                  <a:lnTo>
                    <a:pt x="14242974" y="1715566"/>
                  </a:lnTo>
                  <a:lnTo>
                    <a:pt x="14236726" y="1711363"/>
                  </a:lnTo>
                  <a:lnTo>
                    <a:pt x="14229080" y="1709813"/>
                  </a:lnTo>
                  <a:lnTo>
                    <a:pt x="14221435" y="1711363"/>
                  </a:lnTo>
                  <a:lnTo>
                    <a:pt x="14215186" y="1715566"/>
                  </a:lnTo>
                  <a:lnTo>
                    <a:pt x="14210983" y="1721815"/>
                  </a:lnTo>
                  <a:lnTo>
                    <a:pt x="14209433" y="1729460"/>
                  </a:lnTo>
                  <a:lnTo>
                    <a:pt x="14210983" y="1737106"/>
                  </a:lnTo>
                  <a:lnTo>
                    <a:pt x="14215186" y="1743354"/>
                  </a:lnTo>
                  <a:lnTo>
                    <a:pt x="14221435" y="1747570"/>
                  </a:lnTo>
                  <a:lnTo>
                    <a:pt x="14229080" y="1749120"/>
                  </a:lnTo>
                  <a:lnTo>
                    <a:pt x="14236726" y="1747570"/>
                  </a:lnTo>
                  <a:lnTo>
                    <a:pt x="14242974" y="1743354"/>
                  </a:lnTo>
                  <a:lnTo>
                    <a:pt x="14247190" y="1737106"/>
                  </a:lnTo>
                  <a:lnTo>
                    <a:pt x="14248727" y="1729460"/>
                  </a:lnTo>
                  <a:close/>
                </a:path>
                <a:path w="14841219" h="10718800" extrusionOk="0">
                  <a:moveTo>
                    <a:pt x="14248727" y="1629371"/>
                  </a:moveTo>
                  <a:lnTo>
                    <a:pt x="14247190" y="1621713"/>
                  </a:lnTo>
                  <a:lnTo>
                    <a:pt x="14242974" y="1615478"/>
                  </a:lnTo>
                  <a:lnTo>
                    <a:pt x="14236726" y="1611261"/>
                  </a:lnTo>
                  <a:lnTo>
                    <a:pt x="14229080" y="1609712"/>
                  </a:lnTo>
                  <a:lnTo>
                    <a:pt x="14221435" y="1611261"/>
                  </a:lnTo>
                  <a:lnTo>
                    <a:pt x="14215186" y="1615478"/>
                  </a:lnTo>
                  <a:lnTo>
                    <a:pt x="14210983" y="1621713"/>
                  </a:lnTo>
                  <a:lnTo>
                    <a:pt x="14209433" y="1629371"/>
                  </a:lnTo>
                  <a:lnTo>
                    <a:pt x="14210983" y="1637017"/>
                  </a:lnTo>
                  <a:lnTo>
                    <a:pt x="14215186" y="1643265"/>
                  </a:lnTo>
                  <a:lnTo>
                    <a:pt x="14221435" y="1647469"/>
                  </a:lnTo>
                  <a:lnTo>
                    <a:pt x="14229080" y="1649018"/>
                  </a:lnTo>
                  <a:lnTo>
                    <a:pt x="14236726" y="1647469"/>
                  </a:lnTo>
                  <a:lnTo>
                    <a:pt x="14242974" y="1643265"/>
                  </a:lnTo>
                  <a:lnTo>
                    <a:pt x="14247190" y="1637017"/>
                  </a:lnTo>
                  <a:lnTo>
                    <a:pt x="14248727" y="1629371"/>
                  </a:lnTo>
                  <a:close/>
                </a:path>
                <a:path w="14841219" h="10718800" extrusionOk="0">
                  <a:moveTo>
                    <a:pt x="14248727" y="1529270"/>
                  </a:moveTo>
                  <a:lnTo>
                    <a:pt x="14247190" y="1521625"/>
                  </a:lnTo>
                  <a:lnTo>
                    <a:pt x="14242974" y="1515376"/>
                  </a:lnTo>
                  <a:lnTo>
                    <a:pt x="14236726" y="1511160"/>
                  </a:lnTo>
                  <a:lnTo>
                    <a:pt x="14229080" y="1509623"/>
                  </a:lnTo>
                  <a:lnTo>
                    <a:pt x="14221435" y="1511160"/>
                  </a:lnTo>
                  <a:lnTo>
                    <a:pt x="14215186" y="1515376"/>
                  </a:lnTo>
                  <a:lnTo>
                    <a:pt x="14210970" y="1521625"/>
                  </a:lnTo>
                  <a:lnTo>
                    <a:pt x="14209433" y="1529270"/>
                  </a:lnTo>
                  <a:lnTo>
                    <a:pt x="14210970" y="1536915"/>
                  </a:lnTo>
                  <a:lnTo>
                    <a:pt x="14215186" y="1543164"/>
                  </a:lnTo>
                  <a:lnTo>
                    <a:pt x="14221435" y="1547368"/>
                  </a:lnTo>
                  <a:lnTo>
                    <a:pt x="14229080" y="1548917"/>
                  </a:lnTo>
                  <a:lnTo>
                    <a:pt x="14236726" y="1547368"/>
                  </a:lnTo>
                  <a:lnTo>
                    <a:pt x="14242974" y="1543164"/>
                  </a:lnTo>
                  <a:lnTo>
                    <a:pt x="14247190" y="1536915"/>
                  </a:lnTo>
                  <a:lnTo>
                    <a:pt x="14248727" y="1529270"/>
                  </a:lnTo>
                  <a:close/>
                </a:path>
                <a:path w="14841219" h="10718800" extrusionOk="0">
                  <a:moveTo>
                    <a:pt x="14248727" y="1429169"/>
                  </a:moveTo>
                  <a:lnTo>
                    <a:pt x="14247190" y="1421523"/>
                  </a:lnTo>
                  <a:lnTo>
                    <a:pt x="14242974" y="1415288"/>
                  </a:lnTo>
                  <a:lnTo>
                    <a:pt x="14236726" y="1411071"/>
                  </a:lnTo>
                  <a:lnTo>
                    <a:pt x="14229080" y="1409522"/>
                  </a:lnTo>
                  <a:lnTo>
                    <a:pt x="14221435" y="1411071"/>
                  </a:lnTo>
                  <a:lnTo>
                    <a:pt x="14215186" y="1415288"/>
                  </a:lnTo>
                  <a:lnTo>
                    <a:pt x="14210970" y="1421523"/>
                  </a:lnTo>
                  <a:lnTo>
                    <a:pt x="14209433" y="1429169"/>
                  </a:lnTo>
                  <a:lnTo>
                    <a:pt x="14210970" y="1436827"/>
                  </a:lnTo>
                  <a:lnTo>
                    <a:pt x="14215186" y="1443062"/>
                  </a:lnTo>
                  <a:lnTo>
                    <a:pt x="14221435" y="1447279"/>
                  </a:lnTo>
                  <a:lnTo>
                    <a:pt x="14229080" y="1448816"/>
                  </a:lnTo>
                  <a:lnTo>
                    <a:pt x="14236726" y="1447279"/>
                  </a:lnTo>
                  <a:lnTo>
                    <a:pt x="14242974" y="1443062"/>
                  </a:lnTo>
                  <a:lnTo>
                    <a:pt x="14247190" y="1436827"/>
                  </a:lnTo>
                  <a:lnTo>
                    <a:pt x="14248727" y="1429169"/>
                  </a:lnTo>
                  <a:close/>
                </a:path>
                <a:path w="14841219" h="10718800" extrusionOk="0">
                  <a:moveTo>
                    <a:pt x="14248727" y="1329080"/>
                  </a:moveTo>
                  <a:lnTo>
                    <a:pt x="14247190" y="1321435"/>
                  </a:lnTo>
                  <a:lnTo>
                    <a:pt x="14242974" y="1315186"/>
                  </a:lnTo>
                  <a:lnTo>
                    <a:pt x="14236726" y="1310982"/>
                  </a:lnTo>
                  <a:lnTo>
                    <a:pt x="14229080" y="1309433"/>
                  </a:lnTo>
                  <a:lnTo>
                    <a:pt x="14221435" y="1310982"/>
                  </a:lnTo>
                  <a:lnTo>
                    <a:pt x="14215186" y="1315186"/>
                  </a:lnTo>
                  <a:lnTo>
                    <a:pt x="14210983" y="1321435"/>
                  </a:lnTo>
                  <a:lnTo>
                    <a:pt x="14209433" y="1329080"/>
                  </a:lnTo>
                  <a:lnTo>
                    <a:pt x="14210983" y="1336725"/>
                  </a:lnTo>
                  <a:lnTo>
                    <a:pt x="14215186" y="1342974"/>
                  </a:lnTo>
                  <a:lnTo>
                    <a:pt x="14221435" y="1347177"/>
                  </a:lnTo>
                  <a:lnTo>
                    <a:pt x="14229080" y="1348727"/>
                  </a:lnTo>
                  <a:lnTo>
                    <a:pt x="14236726" y="1347177"/>
                  </a:lnTo>
                  <a:lnTo>
                    <a:pt x="14242974" y="1342974"/>
                  </a:lnTo>
                  <a:lnTo>
                    <a:pt x="14247190" y="1336725"/>
                  </a:lnTo>
                  <a:lnTo>
                    <a:pt x="14248727" y="1329080"/>
                  </a:lnTo>
                  <a:close/>
                </a:path>
                <a:path w="14841219" h="10718800" extrusionOk="0">
                  <a:moveTo>
                    <a:pt x="14248727" y="1228979"/>
                  </a:moveTo>
                  <a:lnTo>
                    <a:pt x="14247190" y="1221333"/>
                  </a:lnTo>
                  <a:lnTo>
                    <a:pt x="14242974" y="1215097"/>
                  </a:lnTo>
                  <a:lnTo>
                    <a:pt x="14236726" y="1210881"/>
                  </a:lnTo>
                  <a:lnTo>
                    <a:pt x="14229080" y="1209332"/>
                  </a:lnTo>
                  <a:lnTo>
                    <a:pt x="14221435" y="1210881"/>
                  </a:lnTo>
                  <a:lnTo>
                    <a:pt x="14215186" y="1215097"/>
                  </a:lnTo>
                  <a:lnTo>
                    <a:pt x="14210983" y="1221333"/>
                  </a:lnTo>
                  <a:lnTo>
                    <a:pt x="14209433" y="1228979"/>
                  </a:lnTo>
                  <a:lnTo>
                    <a:pt x="14210983" y="1236637"/>
                  </a:lnTo>
                  <a:lnTo>
                    <a:pt x="14215186" y="1242872"/>
                  </a:lnTo>
                  <a:lnTo>
                    <a:pt x="14221435" y="1247089"/>
                  </a:lnTo>
                  <a:lnTo>
                    <a:pt x="14229080" y="1248625"/>
                  </a:lnTo>
                  <a:lnTo>
                    <a:pt x="14236726" y="1247089"/>
                  </a:lnTo>
                  <a:lnTo>
                    <a:pt x="14242974" y="1242872"/>
                  </a:lnTo>
                  <a:lnTo>
                    <a:pt x="14247190" y="1236637"/>
                  </a:lnTo>
                  <a:lnTo>
                    <a:pt x="14248727" y="1228979"/>
                  </a:lnTo>
                  <a:close/>
                </a:path>
                <a:path w="14841219" h="10718800" extrusionOk="0">
                  <a:moveTo>
                    <a:pt x="14248727" y="1128890"/>
                  </a:moveTo>
                  <a:lnTo>
                    <a:pt x="14247190" y="1121244"/>
                  </a:lnTo>
                  <a:lnTo>
                    <a:pt x="14242974" y="1114996"/>
                  </a:lnTo>
                  <a:lnTo>
                    <a:pt x="14236726" y="1110780"/>
                  </a:lnTo>
                  <a:lnTo>
                    <a:pt x="14229080" y="1109243"/>
                  </a:lnTo>
                  <a:lnTo>
                    <a:pt x="14221435" y="1110780"/>
                  </a:lnTo>
                  <a:lnTo>
                    <a:pt x="14215186" y="1114996"/>
                  </a:lnTo>
                  <a:lnTo>
                    <a:pt x="14210983" y="1121244"/>
                  </a:lnTo>
                  <a:lnTo>
                    <a:pt x="14209433" y="1128890"/>
                  </a:lnTo>
                  <a:lnTo>
                    <a:pt x="14210983" y="1136535"/>
                  </a:lnTo>
                  <a:lnTo>
                    <a:pt x="14215186" y="1142784"/>
                  </a:lnTo>
                  <a:lnTo>
                    <a:pt x="14221435" y="1146987"/>
                  </a:lnTo>
                  <a:lnTo>
                    <a:pt x="14229080" y="1148524"/>
                  </a:lnTo>
                  <a:lnTo>
                    <a:pt x="14236726" y="1146987"/>
                  </a:lnTo>
                  <a:lnTo>
                    <a:pt x="14242974" y="1142784"/>
                  </a:lnTo>
                  <a:lnTo>
                    <a:pt x="14247190" y="1136535"/>
                  </a:lnTo>
                  <a:lnTo>
                    <a:pt x="14248727" y="1128890"/>
                  </a:lnTo>
                  <a:close/>
                </a:path>
                <a:path w="14841219" h="10718800" extrusionOk="0">
                  <a:moveTo>
                    <a:pt x="14248727" y="1028776"/>
                  </a:moveTo>
                  <a:lnTo>
                    <a:pt x="14247190" y="1021143"/>
                  </a:lnTo>
                  <a:lnTo>
                    <a:pt x="14242974" y="1014895"/>
                  </a:lnTo>
                  <a:lnTo>
                    <a:pt x="14236726" y="1010678"/>
                  </a:lnTo>
                  <a:lnTo>
                    <a:pt x="14229080" y="1009142"/>
                  </a:lnTo>
                  <a:lnTo>
                    <a:pt x="14221435" y="1010678"/>
                  </a:lnTo>
                  <a:lnTo>
                    <a:pt x="14215186" y="1014895"/>
                  </a:lnTo>
                  <a:lnTo>
                    <a:pt x="14210983" y="1021143"/>
                  </a:lnTo>
                  <a:lnTo>
                    <a:pt x="14209433" y="1028776"/>
                  </a:lnTo>
                  <a:lnTo>
                    <a:pt x="14210983" y="1036434"/>
                  </a:lnTo>
                  <a:lnTo>
                    <a:pt x="14215186" y="1042682"/>
                  </a:lnTo>
                  <a:lnTo>
                    <a:pt x="14221435" y="1046886"/>
                  </a:lnTo>
                  <a:lnTo>
                    <a:pt x="14229080" y="1048435"/>
                  </a:lnTo>
                  <a:lnTo>
                    <a:pt x="14236726" y="1046886"/>
                  </a:lnTo>
                  <a:lnTo>
                    <a:pt x="14242974" y="1042682"/>
                  </a:lnTo>
                  <a:lnTo>
                    <a:pt x="14247190" y="1036434"/>
                  </a:lnTo>
                  <a:lnTo>
                    <a:pt x="14248727" y="1028776"/>
                  </a:lnTo>
                  <a:close/>
                </a:path>
                <a:path w="14841219" h="10718800" extrusionOk="0">
                  <a:moveTo>
                    <a:pt x="14248727" y="928700"/>
                  </a:moveTo>
                  <a:lnTo>
                    <a:pt x="14247190" y="921042"/>
                  </a:lnTo>
                  <a:lnTo>
                    <a:pt x="14242974" y="914806"/>
                  </a:lnTo>
                  <a:lnTo>
                    <a:pt x="14236726" y="910590"/>
                  </a:lnTo>
                  <a:lnTo>
                    <a:pt x="14229080" y="909040"/>
                  </a:lnTo>
                  <a:lnTo>
                    <a:pt x="14221435" y="910590"/>
                  </a:lnTo>
                  <a:lnTo>
                    <a:pt x="14215186" y="914806"/>
                  </a:lnTo>
                  <a:lnTo>
                    <a:pt x="14210983" y="921042"/>
                  </a:lnTo>
                  <a:lnTo>
                    <a:pt x="14209433" y="928700"/>
                  </a:lnTo>
                  <a:lnTo>
                    <a:pt x="14210983" y="936345"/>
                  </a:lnTo>
                  <a:lnTo>
                    <a:pt x="14215186" y="942594"/>
                  </a:lnTo>
                  <a:lnTo>
                    <a:pt x="14221435" y="946797"/>
                  </a:lnTo>
                  <a:lnTo>
                    <a:pt x="14229080" y="948347"/>
                  </a:lnTo>
                  <a:lnTo>
                    <a:pt x="14236726" y="946797"/>
                  </a:lnTo>
                  <a:lnTo>
                    <a:pt x="14242974" y="942594"/>
                  </a:lnTo>
                  <a:lnTo>
                    <a:pt x="14247190" y="936345"/>
                  </a:lnTo>
                  <a:lnTo>
                    <a:pt x="14248727" y="928700"/>
                  </a:lnTo>
                  <a:close/>
                </a:path>
                <a:path w="14841219" h="10718800" extrusionOk="0">
                  <a:moveTo>
                    <a:pt x="14248727" y="828598"/>
                  </a:moveTo>
                  <a:lnTo>
                    <a:pt x="14247190" y="820953"/>
                  </a:lnTo>
                  <a:lnTo>
                    <a:pt x="14242974" y="814705"/>
                  </a:lnTo>
                  <a:lnTo>
                    <a:pt x="14236726" y="810501"/>
                  </a:lnTo>
                  <a:lnTo>
                    <a:pt x="14229080" y="808951"/>
                  </a:lnTo>
                  <a:lnTo>
                    <a:pt x="14221435" y="810501"/>
                  </a:lnTo>
                  <a:lnTo>
                    <a:pt x="14215186" y="814705"/>
                  </a:lnTo>
                  <a:lnTo>
                    <a:pt x="14210983" y="820953"/>
                  </a:lnTo>
                  <a:lnTo>
                    <a:pt x="14209433" y="828598"/>
                  </a:lnTo>
                  <a:lnTo>
                    <a:pt x="14210983" y="836256"/>
                  </a:lnTo>
                  <a:lnTo>
                    <a:pt x="14215186" y="842505"/>
                  </a:lnTo>
                  <a:lnTo>
                    <a:pt x="14221435" y="846721"/>
                  </a:lnTo>
                  <a:lnTo>
                    <a:pt x="14229080" y="848258"/>
                  </a:lnTo>
                  <a:lnTo>
                    <a:pt x="14236726" y="846721"/>
                  </a:lnTo>
                  <a:lnTo>
                    <a:pt x="14242974" y="842505"/>
                  </a:lnTo>
                  <a:lnTo>
                    <a:pt x="14247190" y="836256"/>
                  </a:lnTo>
                  <a:lnTo>
                    <a:pt x="14248727" y="828598"/>
                  </a:lnTo>
                  <a:close/>
                </a:path>
                <a:path w="14841219" h="10718800" extrusionOk="0">
                  <a:moveTo>
                    <a:pt x="14248727" y="728510"/>
                  </a:moveTo>
                  <a:lnTo>
                    <a:pt x="14247190" y="720864"/>
                  </a:lnTo>
                  <a:lnTo>
                    <a:pt x="14242974" y="714616"/>
                  </a:lnTo>
                  <a:lnTo>
                    <a:pt x="14236726" y="710399"/>
                  </a:lnTo>
                  <a:lnTo>
                    <a:pt x="14229080" y="708850"/>
                  </a:lnTo>
                  <a:lnTo>
                    <a:pt x="14221435" y="710399"/>
                  </a:lnTo>
                  <a:lnTo>
                    <a:pt x="14215186" y="714616"/>
                  </a:lnTo>
                  <a:lnTo>
                    <a:pt x="14210983" y="720864"/>
                  </a:lnTo>
                  <a:lnTo>
                    <a:pt x="14209433" y="728510"/>
                  </a:lnTo>
                  <a:lnTo>
                    <a:pt x="14210983" y="736155"/>
                  </a:lnTo>
                  <a:lnTo>
                    <a:pt x="14215186" y="742403"/>
                  </a:lnTo>
                  <a:lnTo>
                    <a:pt x="14221435" y="746607"/>
                  </a:lnTo>
                  <a:lnTo>
                    <a:pt x="14229080" y="748157"/>
                  </a:lnTo>
                  <a:lnTo>
                    <a:pt x="14236726" y="746607"/>
                  </a:lnTo>
                  <a:lnTo>
                    <a:pt x="14242974" y="742403"/>
                  </a:lnTo>
                  <a:lnTo>
                    <a:pt x="14247190" y="736155"/>
                  </a:lnTo>
                  <a:lnTo>
                    <a:pt x="14248727" y="728510"/>
                  </a:lnTo>
                  <a:close/>
                </a:path>
                <a:path w="14841219" h="10718800" extrusionOk="0">
                  <a:moveTo>
                    <a:pt x="14248727" y="628396"/>
                  </a:moveTo>
                  <a:lnTo>
                    <a:pt x="14247190" y="620763"/>
                  </a:lnTo>
                  <a:lnTo>
                    <a:pt x="14242974" y="614514"/>
                  </a:lnTo>
                  <a:lnTo>
                    <a:pt x="14236726" y="610311"/>
                  </a:lnTo>
                  <a:lnTo>
                    <a:pt x="14229080" y="608761"/>
                  </a:lnTo>
                  <a:lnTo>
                    <a:pt x="14221435" y="610311"/>
                  </a:lnTo>
                  <a:lnTo>
                    <a:pt x="14215186" y="614514"/>
                  </a:lnTo>
                  <a:lnTo>
                    <a:pt x="14210983" y="620763"/>
                  </a:lnTo>
                  <a:lnTo>
                    <a:pt x="14209433" y="628396"/>
                  </a:lnTo>
                  <a:lnTo>
                    <a:pt x="14210983" y="636054"/>
                  </a:lnTo>
                  <a:lnTo>
                    <a:pt x="14215186" y="642302"/>
                  </a:lnTo>
                  <a:lnTo>
                    <a:pt x="14221435" y="646518"/>
                  </a:lnTo>
                  <a:lnTo>
                    <a:pt x="14229080" y="648055"/>
                  </a:lnTo>
                  <a:lnTo>
                    <a:pt x="14236726" y="646518"/>
                  </a:lnTo>
                  <a:lnTo>
                    <a:pt x="14242974" y="642302"/>
                  </a:lnTo>
                  <a:lnTo>
                    <a:pt x="14247190" y="636054"/>
                  </a:lnTo>
                  <a:lnTo>
                    <a:pt x="14248727" y="628396"/>
                  </a:lnTo>
                  <a:close/>
                </a:path>
                <a:path w="14841219" h="10718800" extrusionOk="0">
                  <a:moveTo>
                    <a:pt x="14248727" y="528307"/>
                  </a:moveTo>
                  <a:lnTo>
                    <a:pt x="14247190" y="520661"/>
                  </a:lnTo>
                  <a:lnTo>
                    <a:pt x="14242974" y="514413"/>
                  </a:lnTo>
                  <a:lnTo>
                    <a:pt x="14236726" y="510209"/>
                  </a:lnTo>
                  <a:lnTo>
                    <a:pt x="14229080" y="508660"/>
                  </a:lnTo>
                  <a:lnTo>
                    <a:pt x="14221435" y="510209"/>
                  </a:lnTo>
                  <a:lnTo>
                    <a:pt x="14215186" y="514413"/>
                  </a:lnTo>
                  <a:lnTo>
                    <a:pt x="14210983" y="520661"/>
                  </a:lnTo>
                  <a:lnTo>
                    <a:pt x="14209433" y="528307"/>
                  </a:lnTo>
                  <a:lnTo>
                    <a:pt x="14210983" y="535952"/>
                  </a:lnTo>
                  <a:lnTo>
                    <a:pt x="14215186" y="542201"/>
                  </a:lnTo>
                  <a:lnTo>
                    <a:pt x="14221435" y="546417"/>
                  </a:lnTo>
                  <a:lnTo>
                    <a:pt x="14229080" y="547954"/>
                  </a:lnTo>
                  <a:lnTo>
                    <a:pt x="14236726" y="546417"/>
                  </a:lnTo>
                  <a:lnTo>
                    <a:pt x="14242974" y="542201"/>
                  </a:lnTo>
                  <a:lnTo>
                    <a:pt x="14247190" y="535952"/>
                  </a:lnTo>
                  <a:lnTo>
                    <a:pt x="14248727" y="528307"/>
                  </a:lnTo>
                  <a:close/>
                </a:path>
                <a:path w="14841219" h="10718800" extrusionOk="0">
                  <a:moveTo>
                    <a:pt x="14248727" y="428218"/>
                  </a:moveTo>
                  <a:lnTo>
                    <a:pt x="14247190" y="420560"/>
                  </a:lnTo>
                  <a:lnTo>
                    <a:pt x="14242974" y="414324"/>
                  </a:lnTo>
                  <a:lnTo>
                    <a:pt x="14236726" y="410108"/>
                  </a:lnTo>
                  <a:lnTo>
                    <a:pt x="14229080" y="408571"/>
                  </a:lnTo>
                  <a:lnTo>
                    <a:pt x="14221435" y="410108"/>
                  </a:lnTo>
                  <a:lnTo>
                    <a:pt x="14215186" y="414324"/>
                  </a:lnTo>
                  <a:lnTo>
                    <a:pt x="14210983" y="420560"/>
                  </a:lnTo>
                  <a:lnTo>
                    <a:pt x="14209433" y="428218"/>
                  </a:lnTo>
                  <a:lnTo>
                    <a:pt x="14210983" y="435864"/>
                  </a:lnTo>
                  <a:lnTo>
                    <a:pt x="14215186" y="442099"/>
                  </a:lnTo>
                  <a:lnTo>
                    <a:pt x="14221435" y="446316"/>
                  </a:lnTo>
                  <a:lnTo>
                    <a:pt x="14229080" y="447852"/>
                  </a:lnTo>
                  <a:lnTo>
                    <a:pt x="14236726" y="446316"/>
                  </a:lnTo>
                  <a:lnTo>
                    <a:pt x="14242974" y="442099"/>
                  </a:lnTo>
                  <a:lnTo>
                    <a:pt x="14247190" y="435864"/>
                  </a:lnTo>
                  <a:lnTo>
                    <a:pt x="14248727" y="428218"/>
                  </a:lnTo>
                  <a:close/>
                </a:path>
                <a:path w="14841219" h="10718800" extrusionOk="0">
                  <a:moveTo>
                    <a:pt x="14248727" y="328129"/>
                  </a:moveTo>
                  <a:lnTo>
                    <a:pt x="14247190" y="320471"/>
                  </a:lnTo>
                  <a:lnTo>
                    <a:pt x="14242974" y="314223"/>
                  </a:lnTo>
                  <a:lnTo>
                    <a:pt x="14236726" y="310019"/>
                  </a:lnTo>
                  <a:lnTo>
                    <a:pt x="14229080" y="308470"/>
                  </a:lnTo>
                  <a:lnTo>
                    <a:pt x="14221435" y="310019"/>
                  </a:lnTo>
                  <a:lnTo>
                    <a:pt x="14215186" y="314223"/>
                  </a:lnTo>
                  <a:lnTo>
                    <a:pt x="14210983" y="320471"/>
                  </a:lnTo>
                  <a:lnTo>
                    <a:pt x="14209433" y="328129"/>
                  </a:lnTo>
                  <a:lnTo>
                    <a:pt x="14210983" y="335762"/>
                  </a:lnTo>
                  <a:lnTo>
                    <a:pt x="14215186" y="342011"/>
                  </a:lnTo>
                  <a:lnTo>
                    <a:pt x="14221435" y="346227"/>
                  </a:lnTo>
                  <a:lnTo>
                    <a:pt x="14229080" y="347764"/>
                  </a:lnTo>
                  <a:lnTo>
                    <a:pt x="14236726" y="346227"/>
                  </a:lnTo>
                  <a:lnTo>
                    <a:pt x="14242974" y="342011"/>
                  </a:lnTo>
                  <a:lnTo>
                    <a:pt x="14247190" y="335762"/>
                  </a:lnTo>
                  <a:lnTo>
                    <a:pt x="14248727" y="328129"/>
                  </a:lnTo>
                  <a:close/>
                </a:path>
                <a:path w="14841219" h="10718800" extrusionOk="0">
                  <a:moveTo>
                    <a:pt x="14248727" y="228028"/>
                  </a:moveTo>
                  <a:lnTo>
                    <a:pt x="14247190" y="220370"/>
                  </a:lnTo>
                  <a:lnTo>
                    <a:pt x="14242974" y="214134"/>
                  </a:lnTo>
                  <a:lnTo>
                    <a:pt x="14236726" y="209931"/>
                  </a:lnTo>
                  <a:lnTo>
                    <a:pt x="14229080" y="208381"/>
                  </a:lnTo>
                  <a:lnTo>
                    <a:pt x="14221435" y="209931"/>
                  </a:lnTo>
                  <a:lnTo>
                    <a:pt x="14215186" y="214134"/>
                  </a:lnTo>
                  <a:lnTo>
                    <a:pt x="14210983" y="220370"/>
                  </a:lnTo>
                  <a:lnTo>
                    <a:pt x="14209433" y="228028"/>
                  </a:lnTo>
                  <a:lnTo>
                    <a:pt x="14210983" y="235673"/>
                  </a:lnTo>
                  <a:lnTo>
                    <a:pt x="14215186" y="241922"/>
                  </a:lnTo>
                  <a:lnTo>
                    <a:pt x="14221435" y="246126"/>
                  </a:lnTo>
                  <a:lnTo>
                    <a:pt x="14229080" y="247675"/>
                  </a:lnTo>
                  <a:lnTo>
                    <a:pt x="14236726" y="246126"/>
                  </a:lnTo>
                  <a:lnTo>
                    <a:pt x="14242974" y="241922"/>
                  </a:lnTo>
                  <a:lnTo>
                    <a:pt x="14247190" y="235673"/>
                  </a:lnTo>
                  <a:lnTo>
                    <a:pt x="14248727" y="228028"/>
                  </a:lnTo>
                  <a:close/>
                </a:path>
                <a:path w="14841219" h="10718800" extrusionOk="0">
                  <a:moveTo>
                    <a:pt x="14248727" y="127927"/>
                  </a:moveTo>
                  <a:lnTo>
                    <a:pt x="14247190" y="120281"/>
                  </a:lnTo>
                  <a:lnTo>
                    <a:pt x="14242974" y="114033"/>
                  </a:lnTo>
                  <a:lnTo>
                    <a:pt x="14236726" y="109816"/>
                  </a:lnTo>
                  <a:lnTo>
                    <a:pt x="14229080" y="108267"/>
                  </a:lnTo>
                  <a:lnTo>
                    <a:pt x="14221435" y="109816"/>
                  </a:lnTo>
                  <a:lnTo>
                    <a:pt x="14215186" y="114033"/>
                  </a:lnTo>
                  <a:lnTo>
                    <a:pt x="14210983" y="120281"/>
                  </a:lnTo>
                  <a:lnTo>
                    <a:pt x="14209433" y="127927"/>
                  </a:lnTo>
                  <a:lnTo>
                    <a:pt x="14210983" y="135572"/>
                  </a:lnTo>
                  <a:lnTo>
                    <a:pt x="14215186" y="141820"/>
                  </a:lnTo>
                  <a:lnTo>
                    <a:pt x="14221435" y="146037"/>
                  </a:lnTo>
                  <a:lnTo>
                    <a:pt x="14229080" y="147574"/>
                  </a:lnTo>
                  <a:lnTo>
                    <a:pt x="14236726" y="146037"/>
                  </a:lnTo>
                  <a:lnTo>
                    <a:pt x="14242974" y="141820"/>
                  </a:lnTo>
                  <a:lnTo>
                    <a:pt x="14247190" y="135572"/>
                  </a:lnTo>
                  <a:lnTo>
                    <a:pt x="14248727" y="127927"/>
                  </a:lnTo>
                  <a:close/>
                </a:path>
                <a:path w="14841219" h="10718800" extrusionOk="0">
                  <a:moveTo>
                    <a:pt x="14248727" y="27838"/>
                  </a:moveTo>
                  <a:lnTo>
                    <a:pt x="14247190" y="20193"/>
                  </a:lnTo>
                  <a:lnTo>
                    <a:pt x="14242974" y="13944"/>
                  </a:lnTo>
                  <a:lnTo>
                    <a:pt x="14236726" y="9728"/>
                  </a:lnTo>
                  <a:lnTo>
                    <a:pt x="14229080" y="8178"/>
                  </a:lnTo>
                  <a:lnTo>
                    <a:pt x="14221435" y="9728"/>
                  </a:lnTo>
                  <a:lnTo>
                    <a:pt x="14215186" y="13944"/>
                  </a:lnTo>
                  <a:lnTo>
                    <a:pt x="14210983" y="20193"/>
                  </a:lnTo>
                  <a:lnTo>
                    <a:pt x="14209433" y="27838"/>
                  </a:lnTo>
                  <a:lnTo>
                    <a:pt x="14210983" y="35483"/>
                  </a:lnTo>
                  <a:lnTo>
                    <a:pt x="14215186" y="41719"/>
                  </a:lnTo>
                  <a:lnTo>
                    <a:pt x="14221435" y="45935"/>
                  </a:lnTo>
                  <a:lnTo>
                    <a:pt x="14229080" y="47472"/>
                  </a:lnTo>
                  <a:lnTo>
                    <a:pt x="14236726" y="45935"/>
                  </a:lnTo>
                  <a:lnTo>
                    <a:pt x="14242974" y="41719"/>
                  </a:lnTo>
                  <a:lnTo>
                    <a:pt x="14247190" y="35483"/>
                  </a:lnTo>
                  <a:lnTo>
                    <a:pt x="14248727" y="27838"/>
                  </a:lnTo>
                  <a:close/>
                </a:path>
                <a:path w="14841219" h="10718800" extrusionOk="0">
                  <a:moveTo>
                    <a:pt x="14322730" y="3476485"/>
                  </a:moveTo>
                  <a:lnTo>
                    <a:pt x="14321181" y="3468840"/>
                  </a:lnTo>
                  <a:lnTo>
                    <a:pt x="14316964" y="3462604"/>
                  </a:lnTo>
                  <a:lnTo>
                    <a:pt x="14310728" y="3458387"/>
                  </a:lnTo>
                  <a:lnTo>
                    <a:pt x="14303070" y="3456851"/>
                  </a:lnTo>
                  <a:lnTo>
                    <a:pt x="14295425" y="3458387"/>
                  </a:lnTo>
                  <a:lnTo>
                    <a:pt x="14289177" y="3462604"/>
                  </a:lnTo>
                  <a:lnTo>
                    <a:pt x="14284973" y="3468840"/>
                  </a:lnTo>
                  <a:lnTo>
                    <a:pt x="14283423" y="3476485"/>
                  </a:lnTo>
                  <a:lnTo>
                    <a:pt x="14284973" y="3484143"/>
                  </a:lnTo>
                  <a:lnTo>
                    <a:pt x="14289177" y="3490391"/>
                  </a:lnTo>
                  <a:lnTo>
                    <a:pt x="14295425" y="3494608"/>
                  </a:lnTo>
                  <a:lnTo>
                    <a:pt x="14303070" y="3496145"/>
                  </a:lnTo>
                  <a:lnTo>
                    <a:pt x="14310716" y="3494608"/>
                  </a:lnTo>
                  <a:lnTo>
                    <a:pt x="14316964" y="3490391"/>
                  </a:lnTo>
                  <a:lnTo>
                    <a:pt x="14321181" y="3484143"/>
                  </a:lnTo>
                  <a:lnTo>
                    <a:pt x="14322730" y="3476485"/>
                  </a:lnTo>
                  <a:close/>
                </a:path>
                <a:path w="14841219" h="10718800" extrusionOk="0">
                  <a:moveTo>
                    <a:pt x="14322730" y="3376396"/>
                  </a:moveTo>
                  <a:lnTo>
                    <a:pt x="14321181" y="3368751"/>
                  </a:lnTo>
                  <a:lnTo>
                    <a:pt x="14316964" y="3362502"/>
                  </a:lnTo>
                  <a:lnTo>
                    <a:pt x="14310728" y="3358299"/>
                  </a:lnTo>
                  <a:lnTo>
                    <a:pt x="14303070" y="3356749"/>
                  </a:lnTo>
                  <a:lnTo>
                    <a:pt x="14295425" y="3358299"/>
                  </a:lnTo>
                  <a:lnTo>
                    <a:pt x="14289177" y="3362502"/>
                  </a:lnTo>
                  <a:lnTo>
                    <a:pt x="14284973" y="3368751"/>
                  </a:lnTo>
                  <a:lnTo>
                    <a:pt x="14283423" y="3376396"/>
                  </a:lnTo>
                  <a:lnTo>
                    <a:pt x="14284973" y="3384054"/>
                  </a:lnTo>
                  <a:lnTo>
                    <a:pt x="14289177" y="3390303"/>
                  </a:lnTo>
                  <a:lnTo>
                    <a:pt x="14295425" y="3394506"/>
                  </a:lnTo>
                  <a:lnTo>
                    <a:pt x="14303070" y="3396056"/>
                  </a:lnTo>
                  <a:lnTo>
                    <a:pt x="14310728" y="3394506"/>
                  </a:lnTo>
                  <a:lnTo>
                    <a:pt x="14316964" y="3390303"/>
                  </a:lnTo>
                  <a:lnTo>
                    <a:pt x="14321181" y="3384054"/>
                  </a:lnTo>
                  <a:lnTo>
                    <a:pt x="14322730" y="3376396"/>
                  </a:lnTo>
                  <a:close/>
                </a:path>
                <a:path w="14841219" h="10718800" extrusionOk="0">
                  <a:moveTo>
                    <a:pt x="14322730" y="3276308"/>
                  </a:moveTo>
                  <a:lnTo>
                    <a:pt x="14321181" y="3268649"/>
                  </a:lnTo>
                  <a:lnTo>
                    <a:pt x="14316964" y="3262414"/>
                  </a:lnTo>
                  <a:lnTo>
                    <a:pt x="14310728" y="3258210"/>
                  </a:lnTo>
                  <a:lnTo>
                    <a:pt x="14303070" y="3256661"/>
                  </a:lnTo>
                  <a:lnTo>
                    <a:pt x="14295425" y="3258210"/>
                  </a:lnTo>
                  <a:lnTo>
                    <a:pt x="14289177" y="3262414"/>
                  </a:lnTo>
                  <a:lnTo>
                    <a:pt x="14284973" y="3268649"/>
                  </a:lnTo>
                  <a:lnTo>
                    <a:pt x="14283423" y="3276308"/>
                  </a:lnTo>
                  <a:lnTo>
                    <a:pt x="14284973" y="3283953"/>
                  </a:lnTo>
                  <a:lnTo>
                    <a:pt x="14289177" y="3290201"/>
                  </a:lnTo>
                  <a:lnTo>
                    <a:pt x="14295425" y="3294418"/>
                  </a:lnTo>
                  <a:lnTo>
                    <a:pt x="14303070" y="3295954"/>
                  </a:lnTo>
                  <a:lnTo>
                    <a:pt x="14310728" y="3294418"/>
                  </a:lnTo>
                  <a:lnTo>
                    <a:pt x="14316964" y="3290201"/>
                  </a:lnTo>
                  <a:lnTo>
                    <a:pt x="14321181" y="3283953"/>
                  </a:lnTo>
                  <a:lnTo>
                    <a:pt x="14322730" y="3276308"/>
                  </a:lnTo>
                  <a:close/>
                </a:path>
                <a:path w="14841219" h="10718800" extrusionOk="0">
                  <a:moveTo>
                    <a:pt x="14322730" y="3176206"/>
                  </a:moveTo>
                  <a:lnTo>
                    <a:pt x="14321181" y="3168561"/>
                  </a:lnTo>
                  <a:lnTo>
                    <a:pt x="14316964" y="3162312"/>
                  </a:lnTo>
                  <a:lnTo>
                    <a:pt x="14310728" y="3158096"/>
                  </a:lnTo>
                  <a:lnTo>
                    <a:pt x="14303070" y="3156559"/>
                  </a:lnTo>
                  <a:lnTo>
                    <a:pt x="14295425" y="3158096"/>
                  </a:lnTo>
                  <a:lnTo>
                    <a:pt x="14289177" y="3162312"/>
                  </a:lnTo>
                  <a:lnTo>
                    <a:pt x="14284973" y="3168561"/>
                  </a:lnTo>
                  <a:lnTo>
                    <a:pt x="14283423" y="3176206"/>
                  </a:lnTo>
                  <a:lnTo>
                    <a:pt x="14284973" y="3183852"/>
                  </a:lnTo>
                  <a:lnTo>
                    <a:pt x="14289177" y="3190100"/>
                  </a:lnTo>
                  <a:lnTo>
                    <a:pt x="14295425" y="3194304"/>
                  </a:lnTo>
                  <a:lnTo>
                    <a:pt x="14303070" y="3195853"/>
                  </a:lnTo>
                  <a:lnTo>
                    <a:pt x="14310728" y="3194304"/>
                  </a:lnTo>
                  <a:lnTo>
                    <a:pt x="14316964" y="3190100"/>
                  </a:lnTo>
                  <a:lnTo>
                    <a:pt x="14321181" y="3183852"/>
                  </a:lnTo>
                  <a:lnTo>
                    <a:pt x="14322730" y="3176206"/>
                  </a:lnTo>
                  <a:close/>
                </a:path>
                <a:path w="14841219" h="10718800" extrusionOk="0">
                  <a:moveTo>
                    <a:pt x="14322730" y="3076117"/>
                  </a:moveTo>
                  <a:lnTo>
                    <a:pt x="14321181" y="3068459"/>
                  </a:lnTo>
                  <a:lnTo>
                    <a:pt x="14316964" y="3062211"/>
                  </a:lnTo>
                  <a:lnTo>
                    <a:pt x="14310728" y="3058007"/>
                  </a:lnTo>
                  <a:lnTo>
                    <a:pt x="14303070" y="3056458"/>
                  </a:lnTo>
                  <a:lnTo>
                    <a:pt x="14295425" y="3058007"/>
                  </a:lnTo>
                  <a:lnTo>
                    <a:pt x="14289177" y="3062211"/>
                  </a:lnTo>
                  <a:lnTo>
                    <a:pt x="14284973" y="3068459"/>
                  </a:lnTo>
                  <a:lnTo>
                    <a:pt x="14283423" y="3076117"/>
                  </a:lnTo>
                  <a:lnTo>
                    <a:pt x="14284973" y="3083763"/>
                  </a:lnTo>
                  <a:lnTo>
                    <a:pt x="14289177" y="3089999"/>
                  </a:lnTo>
                  <a:lnTo>
                    <a:pt x="14295425" y="3094215"/>
                  </a:lnTo>
                  <a:lnTo>
                    <a:pt x="14303070" y="3095764"/>
                  </a:lnTo>
                  <a:lnTo>
                    <a:pt x="14310728" y="3094215"/>
                  </a:lnTo>
                  <a:lnTo>
                    <a:pt x="14316964" y="3089999"/>
                  </a:lnTo>
                  <a:lnTo>
                    <a:pt x="14321181" y="3083763"/>
                  </a:lnTo>
                  <a:lnTo>
                    <a:pt x="14322730" y="3076117"/>
                  </a:lnTo>
                  <a:close/>
                </a:path>
                <a:path w="14841219" h="10718800" extrusionOk="0">
                  <a:moveTo>
                    <a:pt x="14322730" y="2976016"/>
                  </a:moveTo>
                  <a:lnTo>
                    <a:pt x="14321181" y="2968371"/>
                  </a:lnTo>
                  <a:lnTo>
                    <a:pt x="14316964" y="2962122"/>
                  </a:lnTo>
                  <a:lnTo>
                    <a:pt x="14310728" y="2957919"/>
                  </a:lnTo>
                  <a:lnTo>
                    <a:pt x="14303070" y="2956369"/>
                  </a:lnTo>
                  <a:lnTo>
                    <a:pt x="14295425" y="2957919"/>
                  </a:lnTo>
                  <a:lnTo>
                    <a:pt x="14289177" y="2962122"/>
                  </a:lnTo>
                  <a:lnTo>
                    <a:pt x="14284973" y="2968371"/>
                  </a:lnTo>
                  <a:lnTo>
                    <a:pt x="14283423" y="2976016"/>
                  </a:lnTo>
                  <a:lnTo>
                    <a:pt x="14284973" y="2983661"/>
                  </a:lnTo>
                  <a:lnTo>
                    <a:pt x="14289177" y="2989910"/>
                  </a:lnTo>
                  <a:lnTo>
                    <a:pt x="14295425" y="2994114"/>
                  </a:lnTo>
                  <a:lnTo>
                    <a:pt x="14303070" y="2995650"/>
                  </a:lnTo>
                  <a:lnTo>
                    <a:pt x="14310728" y="2994114"/>
                  </a:lnTo>
                  <a:lnTo>
                    <a:pt x="14316964" y="2989910"/>
                  </a:lnTo>
                  <a:lnTo>
                    <a:pt x="14321181" y="2983661"/>
                  </a:lnTo>
                  <a:lnTo>
                    <a:pt x="14322730" y="2976016"/>
                  </a:lnTo>
                  <a:close/>
                </a:path>
                <a:path w="14841219" h="10718800" extrusionOk="0">
                  <a:moveTo>
                    <a:pt x="14322730" y="2875915"/>
                  </a:moveTo>
                  <a:lnTo>
                    <a:pt x="14321181" y="2868269"/>
                  </a:lnTo>
                  <a:lnTo>
                    <a:pt x="14316964" y="2862034"/>
                  </a:lnTo>
                  <a:lnTo>
                    <a:pt x="14310728" y="2857817"/>
                  </a:lnTo>
                  <a:lnTo>
                    <a:pt x="14303070" y="2856280"/>
                  </a:lnTo>
                  <a:lnTo>
                    <a:pt x="14295425" y="2857817"/>
                  </a:lnTo>
                  <a:lnTo>
                    <a:pt x="14289177" y="2862034"/>
                  </a:lnTo>
                  <a:lnTo>
                    <a:pt x="14284973" y="2868269"/>
                  </a:lnTo>
                  <a:lnTo>
                    <a:pt x="14283423" y="2875915"/>
                  </a:lnTo>
                  <a:lnTo>
                    <a:pt x="14284973" y="2883560"/>
                  </a:lnTo>
                  <a:lnTo>
                    <a:pt x="14289177" y="2889808"/>
                  </a:lnTo>
                  <a:lnTo>
                    <a:pt x="14295425" y="2894012"/>
                  </a:lnTo>
                  <a:lnTo>
                    <a:pt x="14303070" y="2895562"/>
                  </a:lnTo>
                  <a:lnTo>
                    <a:pt x="14310728" y="2894012"/>
                  </a:lnTo>
                  <a:lnTo>
                    <a:pt x="14316964" y="2889808"/>
                  </a:lnTo>
                  <a:lnTo>
                    <a:pt x="14321181" y="2883560"/>
                  </a:lnTo>
                  <a:lnTo>
                    <a:pt x="14322730" y="2875915"/>
                  </a:lnTo>
                  <a:close/>
                </a:path>
                <a:path w="14841219" h="10718800" extrusionOk="0">
                  <a:moveTo>
                    <a:pt x="14322730" y="2775826"/>
                  </a:moveTo>
                  <a:lnTo>
                    <a:pt x="14321181" y="2768181"/>
                  </a:lnTo>
                  <a:lnTo>
                    <a:pt x="14316964" y="2761932"/>
                  </a:lnTo>
                  <a:lnTo>
                    <a:pt x="14310728" y="2757716"/>
                  </a:lnTo>
                  <a:lnTo>
                    <a:pt x="14303070" y="2756166"/>
                  </a:lnTo>
                  <a:lnTo>
                    <a:pt x="14295425" y="2757716"/>
                  </a:lnTo>
                  <a:lnTo>
                    <a:pt x="14289177" y="2761932"/>
                  </a:lnTo>
                  <a:lnTo>
                    <a:pt x="14284973" y="2768181"/>
                  </a:lnTo>
                  <a:lnTo>
                    <a:pt x="14283423" y="2775826"/>
                  </a:lnTo>
                  <a:lnTo>
                    <a:pt x="14284973" y="2783471"/>
                  </a:lnTo>
                  <a:lnTo>
                    <a:pt x="14289177" y="2789707"/>
                  </a:lnTo>
                  <a:lnTo>
                    <a:pt x="14295425" y="2793923"/>
                  </a:lnTo>
                  <a:lnTo>
                    <a:pt x="14303070" y="2795460"/>
                  </a:lnTo>
                  <a:lnTo>
                    <a:pt x="14310728" y="2793923"/>
                  </a:lnTo>
                  <a:lnTo>
                    <a:pt x="14316964" y="2789707"/>
                  </a:lnTo>
                  <a:lnTo>
                    <a:pt x="14321181" y="2783471"/>
                  </a:lnTo>
                  <a:lnTo>
                    <a:pt x="14322730" y="2775826"/>
                  </a:lnTo>
                  <a:close/>
                </a:path>
                <a:path w="14841219" h="10718800" extrusionOk="0">
                  <a:moveTo>
                    <a:pt x="14322730" y="2675725"/>
                  </a:moveTo>
                  <a:lnTo>
                    <a:pt x="14321181" y="2668079"/>
                  </a:lnTo>
                  <a:lnTo>
                    <a:pt x="14316964" y="2661831"/>
                  </a:lnTo>
                  <a:lnTo>
                    <a:pt x="14310728" y="2657614"/>
                  </a:lnTo>
                  <a:lnTo>
                    <a:pt x="14303070" y="2656078"/>
                  </a:lnTo>
                  <a:lnTo>
                    <a:pt x="14295425" y="2657614"/>
                  </a:lnTo>
                  <a:lnTo>
                    <a:pt x="14289177" y="2661831"/>
                  </a:lnTo>
                  <a:lnTo>
                    <a:pt x="14284973" y="2668079"/>
                  </a:lnTo>
                  <a:lnTo>
                    <a:pt x="14283423" y="2675725"/>
                  </a:lnTo>
                  <a:lnTo>
                    <a:pt x="14284973" y="2683370"/>
                  </a:lnTo>
                  <a:lnTo>
                    <a:pt x="14289177" y="2689618"/>
                  </a:lnTo>
                  <a:lnTo>
                    <a:pt x="14295425" y="2693822"/>
                  </a:lnTo>
                  <a:lnTo>
                    <a:pt x="14303070" y="2695371"/>
                  </a:lnTo>
                  <a:lnTo>
                    <a:pt x="14310728" y="2693822"/>
                  </a:lnTo>
                  <a:lnTo>
                    <a:pt x="14316964" y="2689618"/>
                  </a:lnTo>
                  <a:lnTo>
                    <a:pt x="14321181" y="2683370"/>
                  </a:lnTo>
                  <a:lnTo>
                    <a:pt x="14322730" y="2675725"/>
                  </a:lnTo>
                  <a:close/>
                </a:path>
                <a:path w="14841219" h="10718800" extrusionOk="0">
                  <a:moveTo>
                    <a:pt x="14322730" y="2575623"/>
                  </a:moveTo>
                  <a:lnTo>
                    <a:pt x="14321181" y="2567978"/>
                  </a:lnTo>
                  <a:lnTo>
                    <a:pt x="14316964" y="2561729"/>
                  </a:lnTo>
                  <a:lnTo>
                    <a:pt x="14310728" y="2557513"/>
                  </a:lnTo>
                  <a:lnTo>
                    <a:pt x="14303070" y="2555964"/>
                  </a:lnTo>
                  <a:lnTo>
                    <a:pt x="14295425" y="2557513"/>
                  </a:lnTo>
                  <a:lnTo>
                    <a:pt x="14289177" y="2561729"/>
                  </a:lnTo>
                  <a:lnTo>
                    <a:pt x="14284973" y="2567978"/>
                  </a:lnTo>
                  <a:lnTo>
                    <a:pt x="14283423" y="2575623"/>
                  </a:lnTo>
                  <a:lnTo>
                    <a:pt x="14284973" y="2583269"/>
                  </a:lnTo>
                  <a:lnTo>
                    <a:pt x="14289177" y="2589517"/>
                  </a:lnTo>
                  <a:lnTo>
                    <a:pt x="14295425" y="2593721"/>
                  </a:lnTo>
                  <a:lnTo>
                    <a:pt x="14303070" y="2595270"/>
                  </a:lnTo>
                  <a:lnTo>
                    <a:pt x="14310728" y="2593721"/>
                  </a:lnTo>
                  <a:lnTo>
                    <a:pt x="14316964" y="2589517"/>
                  </a:lnTo>
                  <a:lnTo>
                    <a:pt x="14321181" y="2583269"/>
                  </a:lnTo>
                  <a:lnTo>
                    <a:pt x="14322730" y="2575623"/>
                  </a:lnTo>
                  <a:close/>
                </a:path>
                <a:path w="14841219" h="10718800" extrusionOk="0">
                  <a:moveTo>
                    <a:pt x="14322730" y="2475522"/>
                  </a:moveTo>
                  <a:lnTo>
                    <a:pt x="14321181" y="2467876"/>
                  </a:lnTo>
                  <a:lnTo>
                    <a:pt x="14316964" y="2461628"/>
                  </a:lnTo>
                  <a:lnTo>
                    <a:pt x="14310728" y="2457424"/>
                  </a:lnTo>
                  <a:lnTo>
                    <a:pt x="14303070" y="2455875"/>
                  </a:lnTo>
                  <a:lnTo>
                    <a:pt x="14295425" y="2457424"/>
                  </a:lnTo>
                  <a:lnTo>
                    <a:pt x="14289177" y="2461628"/>
                  </a:lnTo>
                  <a:lnTo>
                    <a:pt x="14284973" y="2467876"/>
                  </a:lnTo>
                  <a:lnTo>
                    <a:pt x="14283423" y="2475522"/>
                  </a:lnTo>
                  <a:lnTo>
                    <a:pt x="14284973" y="2483180"/>
                  </a:lnTo>
                  <a:lnTo>
                    <a:pt x="14289177" y="2489416"/>
                  </a:lnTo>
                  <a:lnTo>
                    <a:pt x="14295425" y="2493632"/>
                  </a:lnTo>
                  <a:lnTo>
                    <a:pt x="14303070" y="2495181"/>
                  </a:lnTo>
                  <a:lnTo>
                    <a:pt x="14310728" y="2493632"/>
                  </a:lnTo>
                  <a:lnTo>
                    <a:pt x="14316964" y="2489416"/>
                  </a:lnTo>
                  <a:lnTo>
                    <a:pt x="14321181" y="2483180"/>
                  </a:lnTo>
                  <a:lnTo>
                    <a:pt x="14322730" y="2475522"/>
                  </a:lnTo>
                  <a:close/>
                </a:path>
                <a:path w="14841219" h="10718800" extrusionOk="0">
                  <a:moveTo>
                    <a:pt x="14322730" y="2375433"/>
                  </a:moveTo>
                  <a:lnTo>
                    <a:pt x="14321181" y="2367788"/>
                  </a:lnTo>
                  <a:lnTo>
                    <a:pt x="14316964" y="2361539"/>
                  </a:lnTo>
                  <a:lnTo>
                    <a:pt x="14310728" y="2357336"/>
                  </a:lnTo>
                  <a:lnTo>
                    <a:pt x="14303070" y="2355786"/>
                  </a:lnTo>
                  <a:lnTo>
                    <a:pt x="14295425" y="2357336"/>
                  </a:lnTo>
                  <a:lnTo>
                    <a:pt x="14289177" y="2361539"/>
                  </a:lnTo>
                  <a:lnTo>
                    <a:pt x="14284973" y="2367788"/>
                  </a:lnTo>
                  <a:lnTo>
                    <a:pt x="14283423" y="2375433"/>
                  </a:lnTo>
                  <a:lnTo>
                    <a:pt x="14284973" y="2383091"/>
                  </a:lnTo>
                  <a:lnTo>
                    <a:pt x="14289177" y="2389327"/>
                  </a:lnTo>
                  <a:lnTo>
                    <a:pt x="14295425" y="2393543"/>
                  </a:lnTo>
                  <a:lnTo>
                    <a:pt x="14303070" y="2395080"/>
                  </a:lnTo>
                  <a:lnTo>
                    <a:pt x="14310728" y="2393543"/>
                  </a:lnTo>
                  <a:lnTo>
                    <a:pt x="14316964" y="2389327"/>
                  </a:lnTo>
                  <a:lnTo>
                    <a:pt x="14321181" y="2383091"/>
                  </a:lnTo>
                  <a:lnTo>
                    <a:pt x="14322730" y="2375433"/>
                  </a:lnTo>
                  <a:close/>
                </a:path>
                <a:path w="14841219" h="10718800" extrusionOk="0">
                  <a:moveTo>
                    <a:pt x="14322730" y="2275344"/>
                  </a:moveTo>
                  <a:lnTo>
                    <a:pt x="14321181" y="2267699"/>
                  </a:lnTo>
                  <a:lnTo>
                    <a:pt x="14316964" y="2261451"/>
                  </a:lnTo>
                  <a:lnTo>
                    <a:pt x="14310728" y="2257234"/>
                  </a:lnTo>
                  <a:lnTo>
                    <a:pt x="14303070" y="2255685"/>
                  </a:lnTo>
                  <a:lnTo>
                    <a:pt x="14295425" y="2257234"/>
                  </a:lnTo>
                  <a:lnTo>
                    <a:pt x="14289177" y="2261451"/>
                  </a:lnTo>
                  <a:lnTo>
                    <a:pt x="14284973" y="2267699"/>
                  </a:lnTo>
                  <a:lnTo>
                    <a:pt x="14283423" y="2275344"/>
                  </a:lnTo>
                  <a:lnTo>
                    <a:pt x="14284973" y="2282990"/>
                  </a:lnTo>
                  <a:lnTo>
                    <a:pt x="14289177" y="2289238"/>
                  </a:lnTo>
                  <a:lnTo>
                    <a:pt x="14295425" y="2293442"/>
                  </a:lnTo>
                  <a:lnTo>
                    <a:pt x="14303070" y="2294979"/>
                  </a:lnTo>
                  <a:lnTo>
                    <a:pt x="14310728" y="2293442"/>
                  </a:lnTo>
                  <a:lnTo>
                    <a:pt x="14316964" y="2289238"/>
                  </a:lnTo>
                  <a:lnTo>
                    <a:pt x="14321181" y="2282990"/>
                  </a:lnTo>
                  <a:lnTo>
                    <a:pt x="14322730" y="2275344"/>
                  </a:lnTo>
                  <a:close/>
                </a:path>
                <a:path w="14841219" h="10718800" extrusionOk="0">
                  <a:moveTo>
                    <a:pt x="14322730" y="2175243"/>
                  </a:moveTo>
                  <a:lnTo>
                    <a:pt x="14321181" y="2167598"/>
                  </a:lnTo>
                  <a:lnTo>
                    <a:pt x="14316964" y="2161349"/>
                  </a:lnTo>
                  <a:lnTo>
                    <a:pt x="14310728" y="2157145"/>
                  </a:lnTo>
                  <a:lnTo>
                    <a:pt x="14303070" y="2155596"/>
                  </a:lnTo>
                  <a:lnTo>
                    <a:pt x="14295425" y="2157145"/>
                  </a:lnTo>
                  <a:lnTo>
                    <a:pt x="14289177" y="2161349"/>
                  </a:lnTo>
                  <a:lnTo>
                    <a:pt x="14284973" y="2167598"/>
                  </a:lnTo>
                  <a:lnTo>
                    <a:pt x="14283423" y="2175243"/>
                  </a:lnTo>
                  <a:lnTo>
                    <a:pt x="14284973" y="2182888"/>
                  </a:lnTo>
                  <a:lnTo>
                    <a:pt x="14289177" y="2189137"/>
                  </a:lnTo>
                  <a:lnTo>
                    <a:pt x="14295425" y="2193340"/>
                  </a:lnTo>
                  <a:lnTo>
                    <a:pt x="14303070" y="2194890"/>
                  </a:lnTo>
                  <a:lnTo>
                    <a:pt x="14310728" y="2193340"/>
                  </a:lnTo>
                  <a:lnTo>
                    <a:pt x="14316964" y="2189137"/>
                  </a:lnTo>
                  <a:lnTo>
                    <a:pt x="14321181" y="2182888"/>
                  </a:lnTo>
                  <a:lnTo>
                    <a:pt x="14322730" y="2175243"/>
                  </a:lnTo>
                  <a:close/>
                </a:path>
                <a:path w="14841219" h="10718800" extrusionOk="0">
                  <a:moveTo>
                    <a:pt x="14322730" y="2075141"/>
                  </a:moveTo>
                  <a:lnTo>
                    <a:pt x="14321181" y="2067496"/>
                  </a:lnTo>
                  <a:lnTo>
                    <a:pt x="14316964" y="2061248"/>
                  </a:lnTo>
                  <a:lnTo>
                    <a:pt x="14310728" y="2057044"/>
                  </a:lnTo>
                  <a:lnTo>
                    <a:pt x="14303070" y="2055495"/>
                  </a:lnTo>
                  <a:lnTo>
                    <a:pt x="14295425" y="2057044"/>
                  </a:lnTo>
                  <a:lnTo>
                    <a:pt x="14289177" y="2061248"/>
                  </a:lnTo>
                  <a:lnTo>
                    <a:pt x="14284973" y="2067496"/>
                  </a:lnTo>
                  <a:lnTo>
                    <a:pt x="14283423" y="2075141"/>
                  </a:lnTo>
                  <a:lnTo>
                    <a:pt x="14284973" y="2082800"/>
                  </a:lnTo>
                  <a:lnTo>
                    <a:pt x="14289177" y="2089035"/>
                  </a:lnTo>
                  <a:lnTo>
                    <a:pt x="14295425" y="2093252"/>
                  </a:lnTo>
                  <a:lnTo>
                    <a:pt x="14303070" y="2094788"/>
                  </a:lnTo>
                  <a:lnTo>
                    <a:pt x="14310728" y="2093252"/>
                  </a:lnTo>
                  <a:lnTo>
                    <a:pt x="14316964" y="2089035"/>
                  </a:lnTo>
                  <a:lnTo>
                    <a:pt x="14321181" y="2082800"/>
                  </a:lnTo>
                  <a:lnTo>
                    <a:pt x="14322730" y="2075141"/>
                  </a:lnTo>
                  <a:close/>
                </a:path>
                <a:path w="14841219" h="10718800" extrusionOk="0">
                  <a:moveTo>
                    <a:pt x="14322730" y="1975053"/>
                  </a:moveTo>
                  <a:lnTo>
                    <a:pt x="14321181" y="1967407"/>
                  </a:lnTo>
                  <a:lnTo>
                    <a:pt x="14316964" y="1961159"/>
                  </a:lnTo>
                  <a:lnTo>
                    <a:pt x="14310728" y="1956943"/>
                  </a:lnTo>
                  <a:lnTo>
                    <a:pt x="14303070" y="1955393"/>
                  </a:lnTo>
                  <a:lnTo>
                    <a:pt x="14295425" y="1956943"/>
                  </a:lnTo>
                  <a:lnTo>
                    <a:pt x="14289177" y="1961159"/>
                  </a:lnTo>
                  <a:lnTo>
                    <a:pt x="14284973" y="1967407"/>
                  </a:lnTo>
                  <a:lnTo>
                    <a:pt x="14283423" y="1975053"/>
                  </a:lnTo>
                  <a:lnTo>
                    <a:pt x="14284973" y="1982698"/>
                  </a:lnTo>
                  <a:lnTo>
                    <a:pt x="14289177" y="1988934"/>
                  </a:lnTo>
                  <a:lnTo>
                    <a:pt x="14295425" y="1993150"/>
                  </a:lnTo>
                  <a:lnTo>
                    <a:pt x="14303070" y="1994687"/>
                  </a:lnTo>
                  <a:lnTo>
                    <a:pt x="14310728" y="1993150"/>
                  </a:lnTo>
                  <a:lnTo>
                    <a:pt x="14316964" y="1988934"/>
                  </a:lnTo>
                  <a:lnTo>
                    <a:pt x="14321181" y="1982698"/>
                  </a:lnTo>
                  <a:lnTo>
                    <a:pt x="14322730" y="1975053"/>
                  </a:lnTo>
                  <a:close/>
                </a:path>
                <a:path w="14841219" h="10718800" extrusionOk="0">
                  <a:moveTo>
                    <a:pt x="14322730" y="1874951"/>
                  </a:moveTo>
                  <a:lnTo>
                    <a:pt x="14321181" y="1867306"/>
                  </a:lnTo>
                  <a:lnTo>
                    <a:pt x="14316964" y="1861070"/>
                  </a:lnTo>
                  <a:lnTo>
                    <a:pt x="14310728" y="1856854"/>
                  </a:lnTo>
                  <a:lnTo>
                    <a:pt x="14303070" y="1855304"/>
                  </a:lnTo>
                  <a:lnTo>
                    <a:pt x="14295425" y="1856854"/>
                  </a:lnTo>
                  <a:lnTo>
                    <a:pt x="14289177" y="1861070"/>
                  </a:lnTo>
                  <a:lnTo>
                    <a:pt x="14284973" y="1867306"/>
                  </a:lnTo>
                  <a:lnTo>
                    <a:pt x="14283423" y="1874951"/>
                  </a:lnTo>
                  <a:lnTo>
                    <a:pt x="14284973" y="1882609"/>
                  </a:lnTo>
                  <a:lnTo>
                    <a:pt x="14289177" y="1888858"/>
                  </a:lnTo>
                  <a:lnTo>
                    <a:pt x="14295425" y="1893074"/>
                  </a:lnTo>
                  <a:lnTo>
                    <a:pt x="14303070" y="1894611"/>
                  </a:lnTo>
                  <a:lnTo>
                    <a:pt x="14310728" y="1893074"/>
                  </a:lnTo>
                  <a:lnTo>
                    <a:pt x="14316964" y="1888858"/>
                  </a:lnTo>
                  <a:lnTo>
                    <a:pt x="14321181" y="1882609"/>
                  </a:lnTo>
                  <a:lnTo>
                    <a:pt x="14322730" y="1874951"/>
                  </a:lnTo>
                  <a:close/>
                </a:path>
                <a:path w="14841219" h="10718800" extrusionOk="0">
                  <a:moveTo>
                    <a:pt x="14322730" y="1774863"/>
                  </a:moveTo>
                  <a:lnTo>
                    <a:pt x="14321181" y="1767217"/>
                  </a:lnTo>
                  <a:lnTo>
                    <a:pt x="14316964" y="1760969"/>
                  </a:lnTo>
                  <a:lnTo>
                    <a:pt x="14310728" y="1756765"/>
                  </a:lnTo>
                  <a:lnTo>
                    <a:pt x="14303070" y="1755216"/>
                  </a:lnTo>
                  <a:lnTo>
                    <a:pt x="14295425" y="1756765"/>
                  </a:lnTo>
                  <a:lnTo>
                    <a:pt x="14289177" y="1760969"/>
                  </a:lnTo>
                  <a:lnTo>
                    <a:pt x="14284973" y="1767217"/>
                  </a:lnTo>
                  <a:lnTo>
                    <a:pt x="14283423" y="1774863"/>
                  </a:lnTo>
                  <a:lnTo>
                    <a:pt x="14284973" y="1782508"/>
                  </a:lnTo>
                  <a:lnTo>
                    <a:pt x="14289177" y="1788756"/>
                  </a:lnTo>
                  <a:lnTo>
                    <a:pt x="14295425" y="1792960"/>
                  </a:lnTo>
                  <a:lnTo>
                    <a:pt x="14303070" y="1794510"/>
                  </a:lnTo>
                  <a:lnTo>
                    <a:pt x="14310728" y="1792960"/>
                  </a:lnTo>
                  <a:lnTo>
                    <a:pt x="14316964" y="1788756"/>
                  </a:lnTo>
                  <a:lnTo>
                    <a:pt x="14321181" y="1782508"/>
                  </a:lnTo>
                  <a:lnTo>
                    <a:pt x="14322730" y="1774863"/>
                  </a:lnTo>
                  <a:close/>
                </a:path>
                <a:path w="14841219" h="10718800" extrusionOk="0">
                  <a:moveTo>
                    <a:pt x="14322730" y="1674749"/>
                  </a:moveTo>
                  <a:lnTo>
                    <a:pt x="14321181" y="1667116"/>
                  </a:lnTo>
                  <a:lnTo>
                    <a:pt x="14316964" y="1660867"/>
                  </a:lnTo>
                  <a:lnTo>
                    <a:pt x="14310728" y="1656664"/>
                  </a:lnTo>
                  <a:lnTo>
                    <a:pt x="14303070" y="1655114"/>
                  </a:lnTo>
                  <a:lnTo>
                    <a:pt x="14295425" y="1656664"/>
                  </a:lnTo>
                  <a:lnTo>
                    <a:pt x="14289177" y="1660867"/>
                  </a:lnTo>
                  <a:lnTo>
                    <a:pt x="14284973" y="1667116"/>
                  </a:lnTo>
                  <a:lnTo>
                    <a:pt x="14283423" y="1674749"/>
                  </a:lnTo>
                  <a:lnTo>
                    <a:pt x="14284973" y="1682407"/>
                  </a:lnTo>
                  <a:lnTo>
                    <a:pt x="14289177" y="1688655"/>
                  </a:lnTo>
                  <a:lnTo>
                    <a:pt x="14295425" y="1692871"/>
                  </a:lnTo>
                  <a:lnTo>
                    <a:pt x="14303070" y="1694408"/>
                  </a:lnTo>
                  <a:lnTo>
                    <a:pt x="14310728" y="1692871"/>
                  </a:lnTo>
                  <a:lnTo>
                    <a:pt x="14316964" y="1688655"/>
                  </a:lnTo>
                  <a:lnTo>
                    <a:pt x="14321181" y="1682407"/>
                  </a:lnTo>
                  <a:lnTo>
                    <a:pt x="14322730" y="1674749"/>
                  </a:lnTo>
                  <a:close/>
                </a:path>
                <a:path w="14841219" h="10718800" extrusionOk="0">
                  <a:moveTo>
                    <a:pt x="14322730" y="1574673"/>
                  </a:moveTo>
                  <a:lnTo>
                    <a:pt x="14321181" y="1567027"/>
                  </a:lnTo>
                  <a:lnTo>
                    <a:pt x="14316964" y="1560779"/>
                  </a:lnTo>
                  <a:lnTo>
                    <a:pt x="14310728" y="1556562"/>
                  </a:lnTo>
                  <a:lnTo>
                    <a:pt x="14303070" y="1555013"/>
                  </a:lnTo>
                  <a:lnTo>
                    <a:pt x="14295425" y="1556562"/>
                  </a:lnTo>
                  <a:lnTo>
                    <a:pt x="14289177" y="1560779"/>
                  </a:lnTo>
                  <a:lnTo>
                    <a:pt x="14284973" y="1567027"/>
                  </a:lnTo>
                  <a:lnTo>
                    <a:pt x="14283423" y="1574673"/>
                  </a:lnTo>
                  <a:lnTo>
                    <a:pt x="14284973" y="1582318"/>
                  </a:lnTo>
                  <a:lnTo>
                    <a:pt x="14289177" y="1588554"/>
                  </a:lnTo>
                  <a:lnTo>
                    <a:pt x="14295425" y="1592770"/>
                  </a:lnTo>
                  <a:lnTo>
                    <a:pt x="14303070" y="1594307"/>
                  </a:lnTo>
                  <a:lnTo>
                    <a:pt x="14310728" y="1592770"/>
                  </a:lnTo>
                  <a:lnTo>
                    <a:pt x="14316964" y="1588554"/>
                  </a:lnTo>
                  <a:lnTo>
                    <a:pt x="14321181" y="1582318"/>
                  </a:lnTo>
                  <a:lnTo>
                    <a:pt x="14322730" y="1574673"/>
                  </a:lnTo>
                  <a:close/>
                </a:path>
                <a:path w="14841219" h="10718800" extrusionOk="0">
                  <a:moveTo>
                    <a:pt x="14322730" y="1474571"/>
                  </a:moveTo>
                  <a:lnTo>
                    <a:pt x="14321181" y="1466913"/>
                  </a:lnTo>
                  <a:lnTo>
                    <a:pt x="14316964" y="1460677"/>
                  </a:lnTo>
                  <a:lnTo>
                    <a:pt x="14310716" y="1456461"/>
                  </a:lnTo>
                  <a:lnTo>
                    <a:pt x="14303070" y="1454924"/>
                  </a:lnTo>
                  <a:lnTo>
                    <a:pt x="14295425" y="1456461"/>
                  </a:lnTo>
                  <a:lnTo>
                    <a:pt x="14289177" y="1460677"/>
                  </a:lnTo>
                  <a:lnTo>
                    <a:pt x="14284973" y="1466913"/>
                  </a:lnTo>
                  <a:lnTo>
                    <a:pt x="14283423" y="1474571"/>
                  </a:lnTo>
                  <a:lnTo>
                    <a:pt x="14284973" y="1482217"/>
                  </a:lnTo>
                  <a:lnTo>
                    <a:pt x="14289177" y="1488465"/>
                  </a:lnTo>
                  <a:lnTo>
                    <a:pt x="14295425" y="1492681"/>
                  </a:lnTo>
                  <a:lnTo>
                    <a:pt x="14303070" y="1494218"/>
                  </a:lnTo>
                  <a:lnTo>
                    <a:pt x="14310716" y="1492681"/>
                  </a:lnTo>
                  <a:lnTo>
                    <a:pt x="14316964" y="1488465"/>
                  </a:lnTo>
                  <a:lnTo>
                    <a:pt x="14321181" y="1482217"/>
                  </a:lnTo>
                  <a:lnTo>
                    <a:pt x="14322730" y="1474571"/>
                  </a:lnTo>
                  <a:close/>
                </a:path>
                <a:path w="14841219" h="10718800" extrusionOk="0">
                  <a:moveTo>
                    <a:pt x="14322730" y="1374482"/>
                  </a:moveTo>
                  <a:lnTo>
                    <a:pt x="14321181" y="1366824"/>
                  </a:lnTo>
                  <a:lnTo>
                    <a:pt x="14316964" y="1360589"/>
                  </a:lnTo>
                  <a:lnTo>
                    <a:pt x="14310716" y="1356372"/>
                  </a:lnTo>
                  <a:lnTo>
                    <a:pt x="14303070" y="1354823"/>
                  </a:lnTo>
                  <a:lnTo>
                    <a:pt x="14295425" y="1356372"/>
                  </a:lnTo>
                  <a:lnTo>
                    <a:pt x="14289177" y="1360589"/>
                  </a:lnTo>
                  <a:lnTo>
                    <a:pt x="14284973" y="1366824"/>
                  </a:lnTo>
                  <a:lnTo>
                    <a:pt x="14283423" y="1374482"/>
                  </a:lnTo>
                  <a:lnTo>
                    <a:pt x="14284973" y="1382128"/>
                  </a:lnTo>
                  <a:lnTo>
                    <a:pt x="14289177" y="1388364"/>
                  </a:lnTo>
                  <a:lnTo>
                    <a:pt x="14295425" y="1392567"/>
                  </a:lnTo>
                  <a:lnTo>
                    <a:pt x="14303070" y="1394117"/>
                  </a:lnTo>
                  <a:lnTo>
                    <a:pt x="14310716" y="1392567"/>
                  </a:lnTo>
                  <a:lnTo>
                    <a:pt x="14316964" y="1388364"/>
                  </a:lnTo>
                  <a:lnTo>
                    <a:pt x="14321181" y="1382128"/>
                  </a:lnTo>
                  <a:lnTo>
                    <a:pt x="14322730" y="1374482"/>
                  </a:lnTo>
                  <a:close/>
                </a:path>
                <a:path w="14841219" h="10718800" extrusionOk="0">
                  <a:moveTo>
                    <a:pt x="14322730" y="1274381"/>
                  </a:moveTo>
                  <a:lnTo>
                    <a:pt x="14321181" y="1266736"/>
                  </a:lnTo>
                  <a:lnTo>
                    <a:pt x="14316964" y="1260487"/>
                  </a:lnTo>
                  <a:lnTo>
                    <a:pt x="14310728" y="1256284"/>
                  </a:lnTo>
                  <a:lnTo>
                    <a:pt x="14303070" y="1254734"/>
                  </a:lnTo>
                  <a:lnTo>
                    <a:pt x="14295425" y="1256284"/>
                  </a:lnTo>
                  <a:lnTo>
                    <a:pt x="14289177" y="1260487"/>
                  </a:lnTo>
                  <a:lnTo>
                    <a:pt x="14284973" y="1266736"/>
                  </a:lnTo>
                  <a:lnTo>
                    <a:pt x="14283423" y="1274381"/>
                  </a:lnTo>
                  <a:lnTo>
                    <a:pt x="14284973" y="1282026"/>
                  </a:lnTo>
                  <a:lnTo>
                    <a:pt x="14289177" y="1288275"/>
                  </a:lnTo>
                  <a:lnTo>
                    <a:pt x="14295425" y="1292479"/>
                  </a:lnTo>
                  <a:lnTo>
                    <a:pt x="14303070" y="1294028"/>
                  </a:lnTo>
                  <a:lnTo>
                    <a:pt x="14310728" y="1292479"/>
                  </a:lnTo>
                  <a:lnTo>
                    <a:pt x="14316964" y="1288275"/>
                  </a:lnTo>
                  <a:lnTo>
                    <a:pt x="14321181" y="1282026"/>
                  </a:lnTo>
                  <a:lnTo>
                    <a:pt x="14322730" y="1274381"/>
                  </a:lnTo>
                  <a:close/>
                </a:path>
                <a:path w="14841219" h="10718800" extrusionOk="0">
                  <a:moveTo>
                    <a:pt x="14322730" y="1174280"/>
                  </a:moveTo>
                  <a:lnTo>
                    <a:pt x="14321181" y="1166634"/>
                  </a:lnTo>
                  <a:lnTo>
                    <a:pt x="14316964" y="1160386"/>
                  </a:lnTo>
                  <a:lnTo>
                    <a:pt x="14310728" y="1156169"/>
                  </a:lnTo>
                  <a:lnTo>
                    <a:pt x="14303070" y="1154633"/>
                  </a:lnTo>
                  <a:lnTo>
                    <a:pt x="14295425" y="1156169"/>
                  </a:lnTo>
                  <a:lnTo>
                    <a:pt x="14289177" y="1160386"/>
                  </a:lnTo>
                  <a:lnTo>
                    <a:pt x="14284973" y="1166634"/>
                  </a:lnTo>
                  <a:lnTo>
                    <a:pt x="14283423" y="1174280"/>
                  </a:lnTo>
                  <a:lnTo>
                    <a:pt x="14284973" y="1181938"/>
                  </a:lnTo>
                  <a:lnTo>
                    <a:pt x="14289177" y="1188173"/>
                  </a:lnTo>
                  <a:lnTo>
                    <a:pt x="14295425" y="1192390"/>
                  </a:lnTo>
                  <a:lnTo>
                    <a:pt x="14303070" y="1193927"/>
                  </a:lnTo>
                  <a:lnTo>
                    <a:pt x="14310716" y="1192390"/>
                  </a:lnTo>
                  <a:lnTo>
                    <a:pt x="14316964" y="1188173"/>
                  </a:lnTo>
                  <a:lnTo>
                    <a:pt x="14321181" y="1181938"/>
                  </a:lnTo>
                  <a:lnTo>
                    <a:pt x="14322730" y="1174280"/>
                  </a:lnTo>
                  <a:close/>
                </a:path>
                <a:path w="14841219" h="10718800" extrusionOk="0">
                  <a:moveTo>
                    <a:pt x="14322730" y="1074191"/>
                  </a:moveTo>
                  <a:lnTo>
                    <a:pt x="14321181" y="1066546"/>
                  </a:lnTo>
                  <a:lnTo>
                    <a:pt x="14316964" y="1060297"/>
                  </a:lnTo>
                  <a:lnTo>
                    <a:pt x="14310728" y="1056081"/>
                  </a:lnTo>
                  <a:lnTo>
                    <a:pt x="14303070" y="1054531"/>
                  </a:lnTo>
                  <a:lnTo>
                    <a:pt x="14295425" y="1056081"/>
                  </a:lnTo>
                  <a:lnTo>
                    <a:pt x="14289177" y="1060297"/>
                  </a:lnTo>
                  <a:lnTo>
                    <a:pt x="14284973" y="1066546"/>
                  </a:lnTo>
                  <a:lnTo>
                    <a:pt x="14283423" y="1074191"/>
                  </a:lnTo>
                  <a:lnTo>
                    <a:pt x="14284973" y="1081836"/>
                  </a:lnTo>
                  <a:lnTo>
                    <a:pt x="14289177" y="1088072"/>
                  </a:lnTo>
                  <a:lnTo>
                    <a:pt x="14295425" y="1092288"/>
                  </a:lnTo>
                  <a:lnTo>
                    <a:pt x="14303070" y="1093825"/>
                  </a:lnTo>
                  <a:lnTo>
                    <a:pt x="14310728" y="1092288"/>
                  </a:lnTo>
                  <a:lnTo>
                    <a:pt x="14316964" y="1088072"/>
                  </a:lnTo>
                  <a:lnTo>
                    <a:pt x="14321181" y="1081836"/>
                  </a:lnTo>
                  <a:lnTo>
                    <a:pt x="14322730" y="1074191"/>
                  </a:lnTo>
                  <a:close/>
                </a:path>
                <a:path w="14841219" h="10718800" extrusionOk="0">
                  <a:moveTo>
                    <a:pt x="14322730" y="974090"/>
                  </a:moveTo>
                  <a:lnTo>
                    <a:pt x="14321181" y="966444"/>
                  </a:lnTo>
                  <a:lnTo>
                    <a:pt x="14316964" y="960196"/>
                  </a:lnTo>
                  <a:lnTo>
                    <a:pt x="14310728" y="955979"/>
                  </a:lnTo>
                  <a:lnTo>
                    <a:pt x="14303070" y="954443"/>
                  </a:lnTo>
                  <a:lnTo>
                    <a:pt x="14295425" y="955979"/>
                  </a:lnTo>
                  <a:lnTo>
                    <a:pt x="14289177" y="960196"/>
                  </a:lnTo>
                  <a:lnTo>
                    <a:pt x="14284973" y="966444"/>
                  </a:lnTo>
                  <a:lnTo>
                    <a:pt x="14283423" y="974090"/>
                  </a:lnTo>
                  <a:lnTo>
                    <a:pt x="14284973" y="981735"/>
                  </a:lnTo>
                  <a:lnTo>
                    <a:pt x="14289177" y="987983"/>
                  </a:lnTo>
                  <a:lnTo>
                    <a:pt x="14295425" y="992200"/>
                  </a:lnTo>
                  <a:lnTo>
                    <a:pt x="14303070" y="993736"/>
                  </a:lnTo>
                  <a:lnTo>
                    <a:pt x="14310728" y="992200"/>
                  </a:lnTo>
                  <a:lnTo>
                    <a:pt x="14316964" y="987983"/>
                  </a:lnTo>
                  <a:lnTo>
                    <a:pt x="14321181" y="981735"/>
                  </a:lnTo>
                  <a:lnTo>
                    <a:pt x="14322730" y="974090"/>
                  </a:lnTo>
                  <a:close/>
                </a:path>
                <a:path w="14841219" h="10718800" extrusionOk="0">
                  <a:moveTo>
                    <a:pt x="14322730" y="874001"/>
                  </a:moveTo>
                  <a:lnTo>
                    <a:pt x="14321181" y="866343"/>
                  </a:lnTo>
                  <a:lnTo>
                    <a:pt x="14316964" y="860094"/>
                  </a:lnTo>
                  <a:lnTo>
                    <a:pt x="14310728" y="855891"/>
                  </a:lnTo>
                  <a:lnTo>
                    <a:pt x="14303070" y="854341"/>
                  </a:lnTo>
                  <a:lnTo>
                    <a:pt x="14295425" y="855891"/>
                  </a:lnTo>
                  <a:lnTo>
                    <a:pt x="14289177" y="860094"/>
                  </a:lnTo>
                  <a:lnTo>
                    <a:pt x="14284973" y="866343"/>
                  </a:lnTo>
                  <a:lnTo>
                    <a:pt x="14283423" y="874001"/>
                  </a:lnTo>
                  <a:lnTo>
                    <a:pt x="14284973" y="881634"/>
                  </a:lnTo>
                  <a:lnTo>
                    <a:pt x="14289177" y="887882"/>
                  </a:lnTo>
                  <a:lnTo>
                    <a:pt x="14295425" y="892098"/>
                  </a:lnTo>
                  <a:lnTo>
                    <a:pt x="14303070" y="893635"/>
                  </a:lnTo>
                  <a:lnTo>
                    <a:pt x="14310728" y="892098"/>
                  </a:lnTo>
                  <a:lnTo>
                    <a:pt x="14316964" y="887882"/>
                  </a:lnTo>
                  <a:lnTo>
                    <a:pt x="14321181" y="881634"/>
                  </a:lnTo>
                  <a:lnTo>
                    <a:pt x="14322730" y="874001"/>
                  </a:lnTo>
                  <a:close/>
                </a:path>
                <a:path w="14841219" h="10718800" extrusionOk="0">
                  <a:moveTo>
                    <a:pt x="14322730" y="773899"/>
                  </a:moveTo>
                  <a:lnTo>
                    <a:pt x="14321181" y="766254"/>
                  </a:lnTo>
                  <a:lnTo>
                    <a:pt x="14316964" y="760006"/>
                  </a:lnTo>
                  <a:lnTo>
                    <a:pt x="14310728" y="755789"/>
                  </a:lnTo>
                  <a:lnTo>
                    <a:pt x="14303070" y="754240"/>
                  </a:lnTo>
                  <a:lnTo>
                    <a:pt x="14295425" y="755789"/>
                  </a:lnTo>
                  <a:lnTo>
                    <a:pt x="14289177" y="760006"/>
                  </a:lnTo>
                  <a:lnTo>
                    <a:pt x="14284973" y="766254"/>
                  </a:lnTo>
                  <a:lnTo>
                    <a:pt x="14283423" y="773899"/>
                  </a:lnTo>
                  <a:lnTo>
                    <a:pt x="14284973" y="781545"/>
                  </a:lnTo>
                  <a:lnTo>
                    <a:pt x="14289177" y="787793"/>
                  </a:lnTo>
                  <a:lnTo>
                    <a:pt x="14295425" y="792010"/>
                  </a:lnTo>
                  <a:lnTo>
                    <a:pt x="14303070" y="793546"/>
                  </a:lnTo>
                  <a:lnTo>
                    <a:pt x="14310728" y="792010"/>
                  </a:lnTo>
                  <a:lnTo>
                    <a:pt x="14316964" y="787793"/>
                  </a:lnTo>
                  <a:lnTo>
                    <a:pt x="14321181" y="781545"/>
                  </a:lnTo>
                  <a:lnTo>
                    <a:pt x="14322730" y="773899"/>
                  </a:lnTo>
                  <a:close/>
                </a:path>
                <a:path w="14841219" h="10718800" extrusionOk="0">
                  <a:moveTo>
                    <a:pt x="14322730" y="673798"/>
                  </a:moveTo>
                  <a:lnTo>
                    <a:pt x="14321181" y="666153"/>
                  </a:lnTo>
                  <a:lnTo>
                    <a:pt x="14316964" y="659904"/>
                  </a:lnTo>
                  <a:lnTo>
                    <a:pt x="14310728" y="655701"/>
                  </a:lnTo>
                  <a:lnTo>
                    <a:pt x="14303070" y="654151"/>
                  </a:lnTo>
                  <a:lnTo>
                    <a:pt x="14295425" y="655701"/>
                  </a:lnTo>
                  <a:lnTo>
                    <a:pt x="14289177" y="659904"/>
                  </a:lnTo>
                  <a:lnTo>
                    <a:pt x="14284973" y="666153"/>
                  </a:lnTo>
                  <a:lnTo>
                    <a:pt x="14283423" y="673798"/>
                  </a:lnTo>
                  <a:lnTo>
                    <a:pt x="14284973" y="681443"/>
                  </a:lnTo>
                  <a:lnTo>
                    <a:pt x="14289177" y="687692"/>
                  </a:lnTo>
                  <a:lnTo>
                    <a:pt x="14295425" y="691908"/>
                  </a:lnTo>
                  <a:lnTo>
                    <a:pt x="14303070" y="693445"/>
                  </a:lnTo>
                  <a:lnTo>
                    <a:pt x="14310728" y="691908"/>
                  </a:lnTo>
                  <a:lnTo>
                    <a:pt x="14316964" y="687692"/>
                  </a:lnTo>
                  <a:lnTo>
                    <a:pt x="14321181" y="681443"/>
                  </a:lnTo>
                  <a:lnTo>
                    <a:pt x="14322730" y="673798"/>
                  </a:lnTo>
                  <a:close/>
                </a:path>
                <a:path w="14841219" h="10718800" extrusionOk="0">
                  <a:moveTo>
                    <a:pt x="14322730" y="573697"/>
                  </a:moveTo>
                  <a:lnTo>
                    <a:pt x="14321181" y="566051"/>
                  </a:lnTo>
                  <a:lnTo>
                    <a:pt x="14316964" y="559816"/>
                  </a:lnTo>
                  <a:lnTo>
                    <a:pt x="14310728" y="555612"/>
                  </a:lnTo>
                  <a:lnTo>
                    <a:pt x="14303070" y="554062"/>
                  </a:lnTo>
                  <a:lnTo>
                    <a:pt x="14295425" y="555612"/>
                  </a:lnTo>
                  <a:lnTo>
                    <a:pt x="14289177" y="559816"/>
                  </a:lnTo>
                  <a:lnTo>
                    <a:pt x="14284973" y="566051"/>
                  </a:lnTo>
                  <a:lnTo>
                    <a:pt x="14283423" y="573697"/>
                  </a:lnTo>
                  <a:lnTo>
                    <a:pt x="14284973" y="581355"/>
                  </a:lnTo>
                  <a:lnTo>
                    <a:pt x="14289177" y="587603"/>
                  </a:lnTo>
                  <a:lnTo>
                    <a:pt x="14295425" y="591820"/>
                  </a:lnTo>
                  <a:lnTo>
                    <a:pt x="14303070" y="593356"/>
                  </a:lnTo>
                  <a:lnTo>
                    <a:pt x="14310728" y="591820"/>
                  </a:lnTo>
                  <a:lnTo>
                    <a:pt x="14316964" y="587603"/>
                  </a:lnTo>
                  <a:lnTo>
                    <a:pt x="14321181" y="581355"/>
                  </a:lnTo>
                  <a:lnTo>
                    <a:pt x="14322730" y="573697"/>
                  </a:lnTo>
                  <a:close/>
                </a:path>
                <a:path w="14841219" h="10718800" extrusionOk="0">
                  <a:moveTo>
                    <a:pt x="14322730" y="473621"/>
                  </a:moveTo>
                  <a:lnTo>
                    <a:pt x="14321181" y="465963"/>
                  </a:lnTo>
                  <a:lnTo>
                    <a:pt x="14316964" y="459714"/>
                  </a:lnTo>
                  <a:lnTo>
                    <a:pt x="14310728" y="455510"/>
                  </a:lnTo>
                  <a:lnTo>
                    <a:pt x="14303070" y="453961"/>
                  </a:lnTo>
                  <a:lnTo>
                    <a:pt x="14295425" y="455510"/>
                  </a:lnTo>
                  <a:lnTo>
                    <a:pt x="14289177" y="459714"/>
                  </a:lnTo>
                  <a:lnTo>
                    <a:pt x="14284973" y="465963"/>
                  </a:lnTo>
                  <a:lnTo>
                    <a:pt x="14283423" y="473621"/>
                  </a:lnTo>
                  <a:lnTo>
                    <a:pt x="14284973" y="481266"/>
                  </a:lnTo>
                  <a:lnTo>
                    <a:pt x="14289177" y="487514"/>
                  </a:lnTo>
                  <a:lnTo>
                    <a:pt x="14295425" y="491718"/>
                  </a:lnTo>
                  <a:lnTo>
                    <a:pt x="14303070" y="493268"/>
                  </a:lnTo>
                  <a:lnTo>
                    <a:pt x="14310728" y="491718"/>
                  </a:lnTo>
                  <a:lnTo>
                    <a:pt x="14316964" y="487514"/>
                  </a:lnTo>
                  <a:lnTo>
                    <a:pt x="14321181" y="481266"/>
                  </a:lnTo>
                  <a:lnTo>
                    <a:pt x="14322730" y="473621"/>
                  </a:lnTo>
                  <a:close/>
                </a:path>
                <a:path w="14841219" h="10718800" extrusionOk="0">
                  <a:moveTo>
                    <a:pt x="14322730" y="373519"/>
                  </a:moveTo>
                  <a:lnTo>
                    <a:pt x="14321181" y="365861"/>
                  </a:lnTo>
                  <a:lnTo>
                    <a:pt x="14316964" y="359625"/>
                  </a:lnTo>
                  <a:lnTo>
                    <a:pt x="14310728" y="355409"/>
                  </a:lnTo>
                  <a:lnTo>
                    <a:pt x="14303070" y="353872"/>
                  </a:lnTo>
                  <a:lnTo>
                    <a:pt x="14295425" y="355409"/>
                  </a:lnTo>
                  <a:lnTo>
                    <a:pt x="14289177" y="359625"/>
                  </a:lnTo>
                  <a:lnTo>
                    <a:pt x="14284973" y="365861"/>
                  </a:lnTo>
                  <a:lnTo>
                    <a:pt x="14283423" y="373519"/>
                  </a:lnTo>
                  <a:lnTo>
                    <a:pt x="14284973" y="381165"/>
                  </a:lnTo>
                  <a:lnTo>
                    <a:pt x="14289177" y="387413"/>
                  </a:lnTo>
                  <a:lnTo>
                    <a:pt x="14295425" y="391617"/>
                  </a:lnTo>
                  <a:lnTo>
                    <a:pt x="14303070" y="393166"/>
                  </a:lnTo>
                  <a:lnTo>
                    <a:pt x="14310728" y="391617"/>
                  </a:lnTo>
                  <a:lnTo>
                    <a:pt x="14316964" y="387413"/>
                  </a:lnTo>
                  <a:lnTo>
                    <a:pt x="14321181" y="381165"/>
                  </a:lnTo>
                  <a:lnTo>
                    <a:pt x="14322730" y="373519"/>
                  </a:lnTo>
                  <a:close/>
                </a:path>
                <a:path w="14841219" h="10718800" extrusionOk="0">
                  <a:moveTo>
                    <a:pt x="14322730" y="273431"/>
                  </a:moveTo>
                  <a:lnTo>
                    <a:pt x="14321181" y="265772"/>
                  </a:lnTo>
                  <a:lnTo>
                    <a:pt x="14316964" y="259524"/>
                  </a:lnTo>
                  <a:lnTo>
                    <a:pt x="14310728" y="255320"/>
                  </a:lnTo>
                  <a:lnTo>
                    <a:pt x="14303070" y="253771"/>
                  </a:lnTo>
                  <a:lnTo>
                    <a:pt x="14295425" y="255320"/>
                  </a:lnTo>
                  <a:lnTo>
                    <a:pt x="14289177" y="259524"/>
                  </a:lnTo>
                  <a:lnTo>
                    <a:pt x="14284973" y="265772"/>
                  </a:lnTo>
                  <a:lnTo>
                    <a:pt x="14283423" y="273431"/>
                  </a:lnTo>
                  <a:lnTo>
                    <a:pt x="14284973" y="281076"/>
                  </a:lnTo>
                  <a:lnTo>
                    <a:pt x="14289177" y="287312"/>
                  </a:lnTo>
                  <a:lnTo>
                    <a:pt x="14295425" y="291515"/>
                  </a:lnTo>
                  <a:lnTo>
                    <a:pt x="14303070" y="293065"/>
                  </a:lnTo>
                  <a:lnTo>
                    <a:pt x="14310728" y="291515"/>
                  </a:lnTo>
                  <a:lnTo>
                    <a:pt x="14316964" y="287312"/>
                  </a:lnTo>
                  <a:lnTo>
                    <a:pt x="14321181" y="281076"/>
                  </a:lnTo>
                  <a:lnTo>
                    <a:pt x="14322730" y="273431"/>
                  </a:lnTo>
                  <a:close/>
                </a:path>
                <a:path w="14841219" h="10718800" extrusionOk="0">
                  <a:moveTo>
                    <a:pt x="14322730" y="173316"/>
                  </a:moveTo>
                  <a:lnTo>
                    <a:pt x="14321181" y="165671"/>
                  </a:lnTo>
                  <a:lnTo>
                    <a:pt x="14316964" y="159435"/>
                  </a:lnTo>
                  <a:lnTo>
                    <a:pt x="14310728" y="155219"/>
                  </a:lnTo>
                  <a:lnTo>
                    <a:pt x="14303070" y="153682"/>
                  </a:lnTo>
                  <a:lnTo>
                    <a:pt x="14295425" y="155219"/>
                  </a:lnTo>
                  <a:lnTo>
                    <a:pt x="14289177" y="159435"/>
                  </a:lnTo>
                  <a:lnTo>
                    <a:pt x="14284973" y="165671"/>
                  </a:lnTo>
                  <a:lnTo>
                    <a:pt x="14283423" y="173316"/>
                  </a:lnTo>
                  <a:lnTo>
                    <a:pt x="14284973" y="180962"/>
                  </a:lnTo>
                  <a:lnTo>
                    <a:pt x="14289177" y="187210"/>
                  </a:lnTo>
                  <a:lnTo>
                    <a:pt x="14295425" y="191414"/>
                  </a:lnTo>
                  <a:lnTo>
                    <a:pt x="14303070" y="192963"/>
                  </a:lnTo>
                  <a:lnTo>
                    <a:pt x="14310728" y="191414"/>
                  </a:lnTo>
                  <a:lnTo>
                    <a:pt x="14316964" y="187210"/>
                  </a:lnTo>
                  <a:lnTo>
                    <a:pt x="14321181" y="180962"/>
                  </a:lnTo>
                  <a:lnTo>
                    <a:pt x="14322730" y="173316"/>
                  </a:lnTo>
                  <a:close/>
                </a:path>
                <a:path w="14841219" h="10718800" extrusionOk="0">
                  <a:moveTo>
                    <a:pt x="14322730" y="73228"/>
                  </a:moveTo>
                  <a:lnTo>
                    <a:pt x="14321181" y="65582"/>
                  </a:lnTo>
                  <a:lnTo>
                    <a:pt x="14316964" y="59334"/>
                  </a:lnTo>
                  <a:lnTo>
                    <a:pt x="14310728" y="55118"/>
                  </a:lnTo>
                  <a:lnTo>
                    <a:pt x="14303070" y="53568"/>
                  </a:lnTo>
                  <a:lnTo>
                    <a:pt x="14295425" y="55118"/>
                  </a:lnTo>
                  <a:lnTo>
                    <a:pt x="14289177" y="59334"/>
                  </a:lnTo>
                  <a:lnTo>
                    <a:pt x="14284973" y="65582"/>
                  </a:lnTo>
                  <a:lnTo>
                    <a:pt x="14283423" y="73228"/>
                  </a:lnTo>
                  <a:lnTo>
                    <a:pt x="14284973" y="80873"/>
                  </a:lnTo>
                  <a:lnTo>
                    <a:pt x="14289177" y="87109"/>
                  </a:lnTo>
                  <a:lnTo>
                    <a:pt x="14295425" y="91325"/>
                  </a:lnTo>
                  <a:lnTo>
                    <a:pt x="14303070" y="92875"/>
                  </a:lnTo>
                  <a:lnTo>
                    <a:pt x="14310728" y="91325"/>
                  </a:lnTo>
                  <a:lnTo>
                    <a:pt x="14316964" y="87109"/>
                  </a:lnTo>
                  <a:lnTo>
                    <a:pt x="14321181" y="80873"/>
                  </a:lnTo>
                  <a:lnTo>
                    <a:pt x="14322730" y="73228"/>
                  </a:lnTo>
                  <a:close/>
                </a:path>
                <a:path w="14841219" h="10718800" extrusionOk="0">
                  <a:moveTo>
                    <a:pt x="14396720" y="3421786"/>
                  </a:moveTo>
                  <a:lnTo>
                    <a:pt x="14395171" y="3414141"/>
                  </a:lnTo>
                  <a:lnTo>
                    <a:pt x="14390954" y="3407892"/>
                  </a:lnTo>
                  <a:lnTo>
                    <a:pt x="14384706" y="3403689"/>
                  </a:lnTo>
                  <a:lnTo>
                    <a:pt x="14377061" y="3402139"/>
                  </a:lnTo>
                  <a:lnTo>
                    <a:pt x="14369415" y="3403689"/>
                  </a:lnTo>
                  <a:lnTo>
                    <a:pt x="14363167" y="3407892"/>
                  </a:lnTo>
                  <a:lnTo>
                    <a:pt x="14358963" y="3414141"/>
                  </a:lnTo>
                  <a:lnTo>
                    <a:pt x="14357414" y="3421786"/>
                  </a:lnTo>
                  <a:lnTo>
                    <a:pt x="14358963" y="3429431"/>
                  </a:lnTo>
                  <a:lnTo>
                    <a:pt x="14363167" y="3435680"/>
                  </a:lnTo>
                  <a:lnTo>
                    <a:pt x="14369415" y="3439896"/>
                  </a:lnTo>
                  <a:lnTo>
                    <a:pt x="14377061" y="3441446"/>
                  </a:lnTo>
                  <a:lnTo>
                    <a:pt x="14384706" y="3439896"/>
                  </a:lnTo>
                  <a:lnTo>
                    <a:pt x="14390954" y="3435680"/>
                  </a:lnTo>
                  <a:lnTo>
                    <a:pt x="14395171" y="3429431"/>
                  </a:lnTo>
                  <a:lnTo>
                    <a:pt x="14396720" y="3421786"/>
                  </a:lnTo>
                  <a:close/>
                </a:path>
                <a:path w="14841219" h="10718800" extrusionOk="0">
                  <a:moveTo>
                    <a:pt x="14396720" y="3321685"/>
                  </a:moveTo>
                  <a:lnTo>
                    <a:pt x="14395171" y="3314052"/>
                  </a:lnTo>
                  <a:lnTo>
                    <a:pt x="14390954" y="3307804"/>
                  </a:lnTo>
                  <a:lnTo>
                    <a:pt x="14384706" y="3303587"/>
                  </a:lnTo>
                  <a:lnTo>
                    <a:pt x="14377061" y="3302050"/>
                  </a:lnTo>
                  <a:lnTo>
                    <a:pt x="14369415" y="3303587"/>
                  </a:lnTo>
                  <a:lnTo>
                    <a:pt x="14363167" y="3307804"/>
                  </a:lnTo>
                  <a:lnTo>
                    <a:pt x="14358963" y="3314052"/>
                  </a:lnTo>
                  <a:lnTo>
                    <a:pt x="14357414" y="3321685"/>
                  </a:lnTo>
                  <a:lnTo>
                    <a:pt x="14358963" y="3329343"/>
                  </a:lnTo>
                  <a:lnTo>
                    <a:pt x="14363167" y="3335578"/>
                  </a:lnTo>
                  <a:lnTo>
                    <a:pt x="14369415" y="3339795"/>
                  </a:lnTo>
                  <a:lnTo>
                    <a:pt x="14377061" y="3341332"/>
                  </a:lnTo>
                  <a:lnTo>
                    <a:pt x="14384706" y="3339795"/>
                  </a:lnTo>
                  <a:lnTo>
                    <a:pt x="14390954" y="3335578"/>
                  </a:lnTo>
                  <a:lnTo>
                    <a:pt x="14395171" y="3329343"/>
                  </a:lnTo>
                  <a:lnTo>
                    <a:pt x="14396720" y="3321685"/>
                  </a:lnTo>
                  <a:close/>
                </a:path>
                <a:path w="14841219" h="10718800" extrusionOk="0">
                  <a:moveTo>
                    <a:pt x="14396720" y="3221596"/>
                  </a:moveTo>
                  <a:lnTo>
                    <a:pt x="14395171" y="3213951"/>
                  </a:lnTo>
                  <a:lnTo>
                    <a:pt x="14390954" y="3207702"/>
                  </a:lnTo>
                  <a:lnTo>
                    <a:pt x="14384706" y="3203498"/>
                  </a:lnTo>
                  <a:lnTo>
                    <a:pt x="14377061" y="3201949"/>
                  </a:lnTo>
                  <a:lnTo>
                    <a:pt x="14369415" y="3203498"/>
                  </a:lnTo>
                  <a:lnTo>
                    <a:pt x="14363167" y="3207702"/>
                  </a:lnTo>
                  <a:lnTo>
                    <a:pt x="14358963" y="3213951"/>
                  </a:lnTo>
                  <a:lnTo>
                    <a:pt x="14357414" y="3221596"/>
                  </a:lnTo>
                  <a:lnTo>
                    <a:pt x="14358963" y="3229241"/>
                  </a:lnTo>
                  <a:lnTo>
                    <a:pt x="14363167" y="3235477"/>
                  </a:lnTo>
                  <a:lnTo>
                    <a:pt x="14369415" y="3239693"/>
                  </a:lnTo>
                  <a:lnTo>
                    <a:pt x="14377061" y="3241243"/>
                  </a:lnTo>
                  <a:lnTo>
                    <a:pt x="14384706" y="3239693"/>
                  </a:lnTo>
                  <a:lnTo>
                    <a:pt x="14390954" y="3235477"/>
                  </a:lnTo>
                  <a:lnTo>
                    <a:pt x="14395171" y="3229241"/>
                  </a:lnTo>
                  <a:lnTo>
                    <a:pt x="14396720" y="3221596"/>
                  </a:lnTo>
                  <a:close/>
                </a:path>
                <a:path w="14841219" h="10718800" extrusionOk="0">
                  <a:moveTo>
                    <a:pt x="14396720" y="3121495"/>
                  </a:moveTo>
                  <a:lnTo>
                    <a:pt x="14395171" y="3113849"/>
                  </a:lnTo>
                  <a:lnTo>
                    <a:pt x="14390954" y="3107601"/>
                  </a:lnTo>
                  <a:lnTo>
                    <a:pt x="14384706" y="3103384"/>
                  </a:lnTo>
                  <a:lnTo>
                    <a:pt x="14377061" y="3101848"/>
                  </a:lnTo>
                  <a:lnTo>
                    <a:pt x="14369415" y="3103384"/>
                  </a:lnTo>
                  <a:lnTo>
                    <a:pt x="14363167" y="3107601"/>
                  </a:lnTo>
                  <a:lnTo>
                    <a:pt x="14358963" y="3113849"/>
                  </a:lnTo>
                  <a:lnTo>
                    <a:pt x="14357414" y="3121495"/>
                  </a:lnTo>
                  <a:lnTo>
                    <a:pt x="14358963" y="3129140"/>
                  </a:lnTo>
                  <a:lnTo>
                    <a:pt x="14363167" y="3135388"/>
                  </a:lnTo>
                  <a:lnTo>
                    <a:pt x="14369415" y="3139605"/>
                  </a:lnTo>
                  <a:lnTo>
                    <a:pt x="14377061" y="3141141"/>
                  </a:lnTo>
                  <a:lnTo>
                    <a:pt x="14384706" y="3139605"/>
                  </a:lnTo>
                  <a:lnTo>
                    <a:pt x="14390954" y="3135388"/>
                  </a:lnTo>
                  <a:lnTo>
                    <a:pt x="14395171" y="3129140"/>
                  </a:lnTo>
                  <a:lnTo>
                    <a:pt x="14396720" y="3121495"/>
                  </a:lnTo>
                  <a:close/>
                </a:path>
                <a:path w="14841219" h="10718800" extrusionOk="0">
                  <a:moveTo>
                    <a:pt x="14396720" y="3021406"/>
                  </a:moveTo>
                  <a:lnTo>
                    <a:pt x="14395171" y="3013760"/>
                  </a:lnTo>
                  <a:lnTo>
                    <a:pt x="14390954" y="3007512"/>
                  </a:lnTo>
                  <a:lnTo>
                    <a:pt x="14384706" y="3003296"/>
                  </a:lnTo>
                  <a:lnTo>
                    <a:pt x="14377061" y="3001759"/>
                  </a:lnTo>
                  <a:lnTo>
                    <a:pt x="14369415" y="3003296"/>
                  </a:lnTo>
                  <a:lnTo>
                    <a:pt x="14363167" y="3007512"/>
                  </a:lnTo>
                  <a:lnTo>
                    <a:pt x="14358963" y="3013760"/>
                  </a:lnTo>
                  <a:lnTo>
                    <a:pt x="14357414" y="3021406"/>
                  </a:lnTo>
                  <a:lnTo>
                    <a:pt x="14358963" y="3029051"/>
                  </a:lnTo>
                  <a:lnTo>
                    <a:pt x="14363167" y="3035300"/>
                  </a:lnTo>
                  <a:lnTo>
                    <a:pt x="14369415" y="3039503"/>
                  </a:lnTo>
                  <a:lnTo>
                    <a:pt x="14377061" y="3041053"/>
                  </a:lnTo>
                  <a:lnTo>
                    <a:pt x="14384706" y="3039503"/>
                  </a:lnTo>
                  <a:lnTo>
                    <a:pt x="14390954" y="3035300"/>
                  </a:lnTo>
                  <a:lnTo>
                    <a:pt x="14395171" y="3029051"/>
                  </a:lnTo>
                  <a:lnTo>
                    <a:pt x="14396720" y="3021406"/>
                  </a:lnTo>
                  <a:close/>
                </a:path>
                <a:path w="14841219" h="10718800" extrusionOk="0">
                  <a:moveTo>
                    <a:pt x="14396720" y="2921317"/>
                  </a:moveTo>
                  <a:lnTo>
                    <a:pt x="14395171" y="2913659"/>
                  </a:lnTo>
                  <a:lnTo>
                    <a:pt x="14390954" y="2907411"/>
                  </a:lnTo>
                  <a:lnTo>
                    <a:pt x="14384706" y="2903194"/>
                  </a:lnTo>
                  <a:lnTo>
                    <a:pt x="14377061" y="2901658"/>
                  </a:lnTo>
                  <a:lnTo>
                    <a:pt x="14369415" y="2903194"/>
                  </a:lnTo>
                  <a:lnTo>
                    <a:pt x="14363167" y="2907411"/>
                  </a:lnTo>
                  <a:lnTo>
                    <a:pt x="14358963" y="2913659"/>
                  </a:lnTo>
                  <a:lnTo>
                    <a:pt x="14357414" y="2921317"/>
                  </a:lnTo>
                  <a:lnTo>
                    <a:pt x="14358963" y="2928963"/>
                  </a:lnTo>
                  <a:lnTo>
                    <a:pt x="14363167" y="2935198"/>
                  </a:lnTo>
                  <a:lnTo>
                    <a:pt x="14369415" y="2939415"/>
                  </a:lnTo>
                  <a:lnTo>
                    <a:pt x="14377061" y="2940951"/>
                  </a:lnTo>
                  <a:lnTo>
                    <a:pt x="14384706" y="2939415"/>
                  </a:lnTo>
                  <a:lnTo>
                    <a:pt x="14390954" y="2935198"/>
                  </a:lnTo>
                  <a:lnTo>
                    <a:pt x="14395171" y="2928963"/>
                  </a:lnTo>
                  <a:lnTo>
                    <a:pt x="14396720" y="2921317"/>
                  </a:lnTo>
                  <a:close/>
                </a:path>
                <a:path w="14841219" h="10718800" extrusionOk="0">
                  <a:moveTo>
                    <a:pt x="14396720" y="2821216"/>
                  </a:moveTo>
                  <a:lnTo>
                    <a:pt x="14395171" y="2813570"/>
                  </a:lnTo>
                  <a:lnTo>
                    <a:pt x="14390954" y="2807322"/>
                  </a:lnTo>
                  <a:lnTo>
                    <a:pt x="14384706" y="2803118"/>
                  </a:lnTo>
                  <a:lnTo>
                    <a:pt x="14377061" y="2801569"/>
                  </a:lnTo>
                  <a:lnTo>
                    <a:pt x="14369415" y="2803118"/>
                  </a:lnTo>
                  <a:lnTo>
                    <a:pt x="14363167" y="2807322"/>
                  </a:lnTo>
                  <a:lnTo>
                    <a:pt x="14358963" y="2813570"/>
                  </a:lnTo>
                  <a:lnTo>
                    <a:pt x="14357414" y="2821216"/>
                  </a:lnTo>
                  <a:lnTo>
                    <a:pt x="14358963" y="2828861"/>
                  </a:lnTo>
                  <a:lnTo>
                    <a:pt x="14363167" y="2835110"/>
                  </a:lnTo>
                  <a:lnTo>
                    <a:pt x="14369415" y="2839326"/>
                  </a:lnTo>
                  <a:lnTo>
                    <a:pt x="14377061" y="2840863"/>
                  </a:lnTo>
                  <a:lnTo>
                    <a:pt x="14384706" y="2839326"/>
                  </a:lnTo>
                  <a:lnTo>
                    <a:pt x="14390954" y="2835110"/>
                  </a:lnTo>
                  <a:lnTo>
                    <a:pt x="14395171" y="2828861"/>
                  </a:lnTo>
                  <a:lnTo>
                    <a:pt x="14396720" y="2821216"/>
                  </a:lnTo>
                  <a:close/>
                </a:path>
                <a:path w="14841219" h="10718800" extrusionOk="0">
                  <a:moveTo>
                    <a:pt x="14396720" y="2721114"/>
                  </a:moveTo>
                  <a:lnTo>
                    <a:pt x="14395171" y="2713469"/>
                  </a:lnTo>
                  <a:lnTo>
                    <a:pt x="14390954" y="2707221"/>
                  </a:lnTo>
                  <a:lnTo>
                    <a:pt x="14384706" y="2703017"/>
                  </a:lnTo>
                  <a:lnTo>
                    <a:pt x="14377061" y="2701467"/>
                  </a:lnTo>
                  <a:lnTo>
                    <a:pt x="14369415" y="2703017"/>
                  </a:lnTo>
                  <a:lnTo>
                    <a:pt x="14363167" y="2707221"/>
                  </a:lnTo>
                  <a:lnTo>
                    <a:pt x="14358963" y="2713469"/>
                  </a:lnTo>
                  <a:lnTo>
                    <a:pt x="14357414" y="2721114"/>
                  </a:lnTo>
                  <a:lnTo>
                    <a:pt x="14358963" y="2728760"/>
                  </a:lnTo>
                  <a:lnTo>
                    <a:pt x="14363167" y="2735008"/>
                  </a:lnTo>
                  <a:lnTo>
                    <a:pt x="14369415" y="2739212"/>
                  </a:lnTo>
                  <a:lnTo>
                    <a:pt x="14377061" y="2740761"/>
                  </a:lnTo>
                  <a:lnTo>
                    <a:pt x="14384706" y="2739212"/>
                  </a:lnTo>
                  <a:lnTo>
                    <a:pt x="14390954" y="2735008"/>
                  </a:lnTo>
                  <a:lnTo>
                    <a:pt x="14395171" y="2728760"/>
                  </a:lnTo>
                  <a:lnTo>
                    <a:pt x="14396720" y="2721114"/>
                  </a:lnTo>
                  <a:close/>
                </a:path>
                <a:path w="14841219" h="10718800" extrusionOk="0">
                  <a:moveTo>
                    <a:pt x="14396720" y="2621013"/>
                  </a:moveTo>
                  <a:lnTo>
                    <a:pt x="14395171" y="2613368"/>
                  </a:lnTo>
                  <a:lnTo>
                    <a:pt x="14390954" y="2607132"/>
                  </a:lnTo>
                  <a:lnTo>
                    <a:pt x="14384706" y="2602915"/>
                  </a:lnTo>
                  <a:lnTo>
                    <a:pt x="14377061" y="2601379"/>
                  </a:lnTo>
                  <a:lnTo>
                    <a:pt x="14369415" y="2602915"/>
                  </a:lnTo>
                  <a:lnTo>
                    <a:pt x="14363167" y="2607132"/>
                  </a:lnTo>
                  <a:lnTo>
                    <a:pt x="14358963" y="2613368"/>
                  </a:lnTo>
                  <a:lnTo>
                    <a:pt x="14357414" y="2621013"/>
                  </a:lnTo>
                  <a:lnTo>
                    <a:pt x="14358963" y="2628658"/>
                  </a:lnTo>
                  <a:lnTo>
                    <a:pt x="14363167" y="2634907"/>
                  </a:lnTo>
                  <a:lnTo>
                    <a:pt x="14369415" y="2639110"/>
                  </a:lnTo>
                  <a:lnTo>
                    <a:pt x="14377061" y="2640660"/>
                  </a:lnTo>
                  <a:lnTo>
                    <a:pt x="14384706" y="2639110"/>
                  </a:lnTo>
                  <a:lnTo>
                    <a:pt x="14390954" y="2634907"/>
                  </a:lnTo>
                  <a:lnTo>
                    <a:pt x="14395171" y="2628658"/>
                  </a:lnTo>
                  <a:lnTo>
                    <a:pt x="14396720" y="2621013"/>
                  </a:lnTo>
                  <a:close/>
                </a:path>
                <a:path w="14841219" h="10718800" extrusionOk="0">
                  <a:moveTo>
                    <a:pt x="14396720" y="2520924"/>
                  </a:moveTo>
                  <a:lnTo>
                    <a:pt x="14395171" y="2513279"/>
                  </a:lnTo>
                  <a:lnTo>
                    <a:pt x="14390954" y="2507030"/>
                  </a:lnTo>
                  <a:lnTo>
                    <a:pt x="14384706" y="2502827"/>
                  </a:lnTo>
                  <a:lnTo>
                    <a:pt x="14377061" y="2501277"/>
                  </a:lnTo>
                  <a:lnTo>
                    <a:pt x="14369415" y="2502827"/>
                  </a:lnTo>
                  <a:lnTo>
                    <a:pt x="14363167" y="2507030"/>
                  </a:lnTo>
                  <a:lnTo>
                    <a:pt x="14358963" y="2513279"/>
                  </a:lnTo>
                  <a:lnTo>
                    <a:pt x="14357414" y="2520924"/>
                  </a:lnTo>
                  <a:lnTo>
                    <a:pt x="14358963" y="2528570"/>
                  </a:lnTo>
                  <a:lnTo>
                    <a:pt x="14363167" y="2534805"/>
                  </a:lnTo>
                  <a:lnTo>
                    <a:pt x="14369415" y="2539022"/>
                  </a:lnTo>
                  <a:lnTo>
                    <a:pt x="14377061" y="2540558"/>
                  </a:lnTo>
                  <a:lnTo>
                    <a:pt x="14384706" y="2539022"/>
                  </a:lnTo>
                  <a:lnTo>
                    <a:pt x="14390954" y="2534805"/>
                  </a:lnTo>
                  <a:lnTo>
                    <a:pt x="14395171" y="2528570"/>
                  </a:lnTo>
                  <a:lnTo>
                    <a:pt x="14396720" y="2520924"/>
                  </a:lnTo>
                  <a:close/>
                </a:path>
                <a:path w="14841219" h="10718800" extrusionOk="0">
                  <a:moveTo>
                    <a:pt x="14396720" y="2420823"/>
                  </a:moveTo>
                  <a:lnTo>
                    <a:pt x="14395171" y="2413177"/>
                  </a:lnTo>
                  <a:lnTo>
                    <a:pt x="14390954" y="2406929"/>
                  </a:lnTo>
                  <a:lnTo>
                    <a:pt x="14384706" y="2402725"/>
                  </a:lnTo>
                  <a:lnTo>
                    <a:pt x="14377061" y="2401176"/>
                  </a:lnTo>
                  <a:lnTo>
                    <a:pt x="14369415" y="2402725"/>
                  </a:lnTo>
                  <a:lnTo>
                    <a:pt x="14363167" y="2406929"/>
                  </a:lnTo>
                  <a:lnTo>
                    <a:pt x="14358963" y="2413177"/>
                  </a:lnTo>
                  <a:lnTo>
                    <a:pt x="14357414" y="2420823"/>
                  </a:lnTo>
                  <a:lnTo>
                    <a:pt x="14358963" y="2428468"/>
                  </a:lnTo>
                  <a:lnTo>
                    <a:pt x="14363167" y="2434717"/>
                  </a:lnTo>
                  <a:lnTo>
                    <a:pt x="14369415" y="2438920"/>
                  </a:lnTo>
                  <a:lnTo>
                    <a:pt x="14377061" y="2440470"/>
                  </a:lnTo>
                  <a:lnTo>
                    <a:pt x="14384706" y="2438920"/>
                  </a:lnTo>
                  <a:lnTo>
                    <a:pt x="14390954" y="2434717"/>
                  </a:lnTo>
                  <a:lnTo>
                    <a:pt x="14395171" y="2428468"/>
                  </a:lnTo>
                  <a:lnTo>
                    <a:pt x="14396720" y="2420823"/>
                  </a:lnTo>
                  <a:close/>
                </a:path>
                <a:path w="14841219" h="10718800" extrusionOk="0">
                  <a:moveTo>
                    <a:pt x="14396720" y="2320721"/>
                  </a:moveTo>
                  <a:lnTo>
                    <a:pt x="14395171" y="2313076"/>
                  </a:lnTo>
                  <a:lnTo>
                    <a:pt x="14390954" y="2306840"/>
                  </a:lnTo>
                  <a:lnTo>
                    <a:pt x="14384706" y="2302637"/>
                  </a:lnTo>
                  <a:lnTo>
                    <a:pt x="14377061" y="2301087"/>
                  </a:lnTo>
                  <a:lnTo>
                    <a:pt x="14369415" y="2302637"/>
                  </a:lnTo>
                  <a:lnTo>
                    <a:pt x="14363167" y="2306840"/>
                  </a:lnTo>
                  <a:lnTo>
                    <a:pt x="14358963" y="2313076"/>
                  </a:lnTo>
                  <a:lnTo>
                    <a:pt x="14357414" y="2320721"/>
                  </a:lnTo>
                  <a:lnTo>
                    <a:pt x="14358963" y="2328367"/>
                  </a:lnTo>
                  <a:lnTo>
                    <a:pt x="14363167" y="2334615"/>
                  </a:lnTo>
                  <a:lnTo>
                    <a:pt x="14369415" y="2338832"/>
                  </a:lnTo>
                  <a:lnTo>
                    <a:pt x="14377061" y="2340381"/>
                  </a:lnTo>
                  <a:lnTo>
                    <a:pt x="14384706" y="2338832"/>
                  </a:lnTo>
                  <a:lnTo>
                    <a:pt x="14390954" y="2334615"/>
                  </a:lnTo>
                  <a:lnTo>
                    <a:pt x="14395171" y="2328367"/>
                  </a:lnTo>
                  <a:lnTo>
                    <a:pt x="14396720" y="2320721"/>
                  </a:lnTo>
                  <a:close/>
                </a:path>
                <a:path w="14841219" h="10718800" extrusionOk="0">
                  <a:moveTo>
                    <a:pt x="14396720" y="2220633"/>
                  </a:moveTo>
                  <a:lnTo>
                    <a:pt x="14395171" y="2212987"/>
                  </a:lnTo>
                  <a:lnTo>
                    <a:pt x="14390954" y="2206739"/>
                  </a:lnTo>
                  <a:lnTo>
                    <a:pt x="14384706" y="2202523"/>
                  </a:lnTo>
                  <a:lnTo>
                    <a:pt x="14377061" y="2200973"/>
                  </a:lnTo>
                  <a:lnTo>
                    <a:pt x="14369415" y="2202523"/>
                  </a:lnTo>
                  <a:lnTo>
                    <a:pt x="14363167" y="2206739"/>
                  </a:lnTo>
                  <a:lnTo>
                    <a:pt x="14358963" y="2212987"/>
                  </a:lnTo>
                  <a:lnTo>
                    <a:pt x="14357414" y="2220633"/>
                  </a:lnTo>
                  <a:lnTo>
                    <a:pt x="14358963" y="2228278"/>
                  </a:lnTo>
                  <a:lnTo>
                    <a:pt x="14363167" y="2234527"/>
                  </a:lnTo>
                  <a:lnTo>
                    <a:pt x="14369415" y="2238730"/>
                  </a:lnTo>
                  <a:lnTo>
                    <a:pt x="14377061" y="2240280"/>
                  </a:lnTo>
                  <a:lnTo>
                    <a:pt x="14384706" y="2238730"/>
                  </a:lnTo>
                  <a:lnTo>
                    <a:pt x="14390954" y="2234527"/>
                  </a:lnTo>
                  <a:lnTo>
                    <a:pt x="14395171" y="2228278"/>
                  </a:lnTo>
                  <a:lnTo>
                    <a:pt x="14396720" y="2220633"/>
                  </a:lnTo>
                  <a:close/>
                </a:path>
                <a:path w="14841219" h="10718800" extrusionOk="0">
                  <a:moveTo>
                    <a:pt x="14396720" y="2120544"/>
                  </a:moveTo>
                  <a:lnTo>
                    <a:pt x="14395171" y="2112886"/>
                  </a:lnTo>
                  <a:lnTo>
                    <a:pt x="14390954" y="2106638"/>
                  </a:lnTo>
                  <a:lnTo>
                    <a:pt x="14384706" y="2102434"/>
                  </a:lnTo>
                  <a:lnTo>
                    <a:pt x="14377061" y="2100884"/>
                  </a:lnTo>
                  <a:lnTo>
                    <a:pt x="14369415" y="2102434"/>
                  </a:lnTo>
                  <a:lnTo>
                    <a:pt x="14363167" y="2106638"/>
                  </a:lnTo>
                  <a:lnTo>
                    <a:pt x="14358963" y="2112886"/>
                  </a:lnTo>
                  <a:lnTo>
                    <a:pt x="14357414" y="2120544"/>
                  </a:lnTo>
                  <a:lnTo>
                    <a:pt x="14358963" y="2128189"/>
                  </a:lnTo>
                  <a:lnTo>
                    <a:pt x="14363167" y="2134425"/>
                  </a:lnTo>
                  <a:lnTo>
                    <a:pt x="14369415" y="2138642"/>
                  </a:lnTo>
                  <a:lnTo>
                    <a:pt x="14377061" y="2140178"/>
                  </a:lnTo>
                  <a:lnTo>
                    <a:pt x="14384706" y="2138642"/>
                  </a:lnTo>
                  <a:lnTo>
                    <a:pt x="14390954" y="2134425"/>
                  </a:lnTo>
                  <a:lnTo>
                    <a:pt x="14395171" y="2128189"/>
                  </a:lnTo>
                  <a:lnTo>
                    <a:pt x="14396720" y="2120544"/>
                  </a:lnTo>
                  <a:close/>
                </a:path>
                <a:path w="14841219" h="10718800" extrusionOk="0">
                  <a:moveTo>
                    <a:pt x="14396720" y="2020443"/>
                  </a:moveTo>
                  <a:lnTo>
                    <a:pt x="14395171" y="2012797"/>
                  </a:lnTo>
                  <a:lnTo>
                    <a:pt x="14390954" y="2006549"/>
                  </a:lnTo>
                  <a:lnTo>
                    <a:pt x="14384706" y="2002332"/>
                  </a:lnTo>
                  <a:lnTo>
                    <a:pt x="14377061" y="2000796"/>
                  </a:lnTo>
                  <a:lnTo>
                    <a:pt x="14369415" y="2002332"/>
                  </a:lnTo>
                  <a:lnTo>
                    <a:pt x="14363167" y="2006549"/>
                  </a:lnTo>
                  <a:lnTo>
                    <a:pt x="14358963" y="2012797"/>
                  </a:lnTo>
                  <a:lnTo>
                    <a:pt x="14357414" y="2020443"/>
                  </a:lnTo>
                  <a:lnTo>
                    <a:pt x="14358963" y="2028088"/>
                  </a:lnTo>
                  <a:lnTo>
                    <a:pt x="14363167" y="2034336"/>
                  </a:lnTo>
                  <a:lnTo>
                    <a:pt x="14369415" y="2038540"/>
                  </a:lnTo>
                  <a:lnTo>
                    <a:pt x="14377061" y="2040089"/>
                  </a:lnTo>
                  <a:lnTo>
                    <a:pt x="14384706" y="2038540"/>
                  </a:lnTo>
                  <a:lnTo>
                    <a:pt x="14390954" y="2034336"/>
                  </a:lnTo>
                  <a:lnTo>
                    <a:pt x="14395171" y="2028088"/>
                  </a:lnTo>
                  <a:lnTo>
                    <a:pt x="14396720" y="2020443"/>
                  </a:lnTo>
                  <a:close/>
                </a:path>
                <a:path w="14841219" h="10718800" extrusionOk="0">
                  <a:moveTo>
                    <a:pt x="14396720" y="1920341"/>
                  </a:moveTo>
                  <a:lnTo>
                    <a:pt x="14395171" y="1912696"/>
                  </a:lnTo>
                  <a:lnTo>
                    <a:pt x="14390954" y="1906447"/>
                  </a:lnTo>
                  <a:lnTo>
                    <a:pt x="14384706" y="1902244"/>
                  </a:lnTo>
                  <a:lnTo>
                    <a:pt x="14377061" y="1900694"/>
                  </a:lnTo>
                  <a:lnTo>
                    <a:pt x="14369415" y="1902244"/>
                  </a:lnTo>
                  <a:lnTo>
                    <a:pt x="14363167" y="1906447"/>
                  </a:lnTo>
                  <a:lnTo>
                    <a:pt x="14358963" y="1912696"/>
                  </a:lnTo>
                  <a:lnTo>
                    <a:pt x="14357414" y="1920341"/>
                  </a:lnTo>
                  <a:lnTo>
                    <a:pt x="14358963" y="1927987"/>
                  </a:lnTo>
                  <a:lnTo>
                    <a:pt x="14363167" y="1934235"/>
                  </a:lnTo>
                  <a:lnTo>
                    <a:pt x="14369415" y="1938451"/>
                  </a:lnTo>
                  <a:lnTo>
                    <a:pt x="14377061" y="1939988"/>
                  </a:lnTo>
                  <a:lnTo>
                    <a:pt x="14384706" y="1938451"/>
                  </a:lnTo>
                  <a:lnTo>
                    <a:pt x="14390954" y="1934235"/>
                  </a:lnTo>
                  <a:lnTo>
                    <a:pt x="14395171" y="1927987"/>
                  </a:lnTo>
                  <a:lnTo>
                    <a:pt x="14396720" y="1920341"/>
                  </a:lnTo>
                  <a:close/>
                </a:path>
                <a:path w="14841219" h="10718800" extrusionOk="0">
                  <a:moveTo>
                    <a:pt x="14396720" y="1820240"/>
                  </a:moveTo>
                  <a:lnTo>
                    <a:pt x="14395171" y="1812607"/>
                  </a:lnTo>
                  <a:lnTo>
                    <a:pt x="14390954" y="1806359"/>
                  </a:lnTo>
                  <a:lnTo>
                    <a:pt x="14384706" y="1802142"/>
                  </a:lnTo>
                  <a:lnTo>
                    <a:pt x="14377061" y="1800593"/>
                  </a:lnTo>
                  <a:lnTo>
                    <a:pt x="14369415" y="1802142"/>
                  </a:lnTo>
                  <a:lnTo>
                    <a:pt x="14363167" y="1806359"/>
                  </a:lnTo>
                  <a:lnTo>
                    <a:pt x="14358963" y="1812607"/>
                  </a:lnTo>
                  <a:lnTo>
                    <a:pt x="14357414" y="1820240"/>
                  </a:lnTo>
                  <a:lnTo>
                    <a:pt x="14358963" y="1827898"/>
                  </a:lnTo>
                  <a:lnTo>
                    <a:pt x="14363167" y="1834134"/>
                  </a:lnTo>
                  <a:lnTo>
                    <a:pt x="14369415" y="1838350"/>
                  </a:lnTo>
                  <a:lnTo>
                    <a:pt x="14377061" y="1839887"/>
                  </a:lnTo>
                  <a:lnTo>
                    <a:pt x="14384706" y="1838350"/>
                  </a:lnTo>
                  <a:lnTo>
                    <a:pt x="14390954" y="1834134"/>
                  </a:lnTo>
                  <a:lnTo>
                    <a:pt x="14395171" y="1827898"/>
                  </a:lnTo>
                  <a:lnTo>
                    <a:pt x="14396720" y="1820240"/>
                  </a:lnTo>
                  <a:close/>
                </a:path>
                <a:path w="14841219" h="10718800" extrusionOk="0">
                  <a:moveTo>
                    <a:pt x="14396720" y="1720138"/>
                  </a:moveTo>
                  <a:lnTo>
                    <a:pt x="14395171" y="1712506"/>
                  </a:lnTo>
                  <a:lnTo>
                    <a:pt x="14390954" y="1706257"/>
                  </a:lnTo>
                  <a:lnTo>
                    <a:pt x="14384706" y="1702054"/>
                  </a:lnTo>
                  <a:lnTo>
                    <a:pt x="14377061" y="1700504"/>
                  </a:lnTo>
                  <a:lnTo>
                    <a:pt x="14369415" y="1702054"/>
                  </a:lnTo>
                  <a:lnTo>
                    <a:pt x="14363167" y="1706257"/>
                  </a:lnTo>
                  <a:lnTo>
                    <a:pt x="14358963" y="1712506"/>
                  </a:lnTo>
                  <a:lnTo>
                    <a:pt x="14357414" y="1720138"/>
                  </a:lnTo>
                  <a:lnTo>
                    <a:pt x="14358963" y="1727796"/>
                  </a:lnTo>
                  <a:lnTo>
                    <a:pt x="14363167" y="1734032"/>
                  </a:lnTo>
                  <a:lnTo>
                    <a:pt x="14369415" y="1738249"/>
                  </a:lnTo>
                  <a:lnTo>
                    <a:pt x="14377061" y="1739798"/>
                  </a:lnTo>
                  <a:lnTo>
                    <a:pt x="14384706" y="1738249"/>
                  </a:lnTo>
                  <a:lnTo>
                    <a:pt x="14390954" y="1734032"/>
                  </a:lnTo>
                  <a:lnTo>
                    <a:pt x="14395171" y="1727796"/>
                  </a:lnTo>
                  <a:lnTo>
                    <a:pt x="14396720" y="1720138"/>
                  </a:lnTo>
                  <a:close/>
                </a:path>
                <a:path w="14841219" h="10718800" extrusionOk="0">
                  <a:moveTo>
                    <a:pt x="14396720" y="1620050"/>
                  </a:moveTo>
                  <a:lnTo>
                    <a:pt x="14395171" y="1612404"/>
                  </a:lnTo>
                  <a:lnTo>
                    <a:pt x="14390954" y="1606156"/>
                  </a:lnTo>
                  <a:lnTo>
                    <a:pt x="14384706" y="1601952"/>
                  </a:lnTo>
                  <a:lnTo>
                    <a:pt x="14377061" y="1600403"/>
                  </a:lnTo>
                  <a:lnTo>
                    <a:pt x="14369415" y="1601952"/>
                  </a:lnTo>
                  <a:lnTo>
                    <a:pt x="14363167" y="1606156"/>
                  </a:lnTo>
                  <a:lnTo>
                    <a:pt x="14358963" y="1612404"/>
                  </a:lnTo>
                  <a:lnTo>
                    <a:pt x="14357414" y="1620050"/>
                  </a:lnTo>
                  <a:lnTo>
                    <a:pt x="14358963" y="1627695"/>
                  </a:lnTo>
                  <a:lnTo>
                    <a:pt x="14363167" y="1633943"/>
                  </a:lnTo>
                  <a:lnTo>
                    <a:pt x="14369415" y="1638160"/>
                  </a:lnTo>
                  <a:lnTo>
                    <a:pt x="14377061" y="1639697"/>
                  </a:lnTo>
                  <a:lnTo>
                    <a:pt x="14384706" y="1638160"/>
                  </a:lnTo>
                  <a:lnTo>
                    <a:pt x="14390954" y="1633943"/>
                  </a:lnTo>
                  <a:lnTo>
                    <a:pt x="14395171" y="1627695"/>
                  </a:lnTo>
                  <a:lnTo>
                    <a:pt x="14396720" y="1620050"/>
                  </a:lnTo>
                  <a:close/>
                </a:path>
                <a:path w="14841219" h="10718800" extrusionOk="0">
                  <a:moveTo>
                    <a:pt x="14396720" y="1519948"/>
                  </a:moveTo>
                  <a:lnTo>
                    <a:pt x="14395171" y="1512303"/>
                  </a:lnTo>
                  <a:lnTo>
                    <a:pt x="14390954" y="1506067"/>
                  </a:lnTo>
                  <a:lnTo>
                    <a:pt x="14384706" y="1501851"/>
                  </a:lnTo>
                  <a:lnTo>
                    <a:pt x="14377061" y="1500314"/>
                  </a:lnTo>
                  <a:lnTo>
                    <a:pt x="14369415" y="1501851"/>
                  </a:lnTo>
                  <a:lnTo>
                    <a:pt x="14363167" y="1506067"/>
                  </a:lnTo>
                  <a:lnTo>
                    <a:pt x="14358963" y="1512303"/>
                  </a:lnTo>
                  <a:lnTo>
                    <a:pt x="14357414" y="1519948"/>
                  </a:lnTo>
                  <a:lnTo>
                    <a:pt x="14358963" y="1527606"/>
                  </a:lnTo>
                  <a:lnTo>
                    <a:pt x="14363167" y="1533855"/>
                  </a:lnTo>
                  <a:lnTo>
                    <a:pt x="14369415" y="1538058"/>
                  </a:lnTo>
                  <a:lnTo>
                    <a:pt x="14377061" y="1539608"/>
                  </a:lnTo>
                  <a:lnTo>
                    <a:pt x="14384706" y="1538058"/>
                  </a:lnTo>
                  <a:lnTo>
                    <a:pt x="14390954" y="1533855"/>
                  </a:lnTo>
                  <a:lnTo>
                    <a:pt x="14395171" y="1527606"/>
                  </a:lnTo>
                  <a:lnTo>
                    <a:pt x="14396720" y="1519948"/>
                  </a:lnTo>
                  <a:close/>
                </a:path>
                <a:path w="14841219" h="10718800" extrusionOk="0">
                  <a:moveTo>
                    <a:pt x="14396720" y="1419860"/>
                  </a:moveTo>
                  <a:lnTo>
                    <a:pt x="14395171" y="1412214"/>
                  </a:lnTo>
                  <a:lnTo>
                    <a:pt x="14390954" y="1405966"/>
                  </a:lnTo>
                  <a:lnTo>
                    <a:pt x="14384706" y="1401762"/>
                  </a:lnTo>
                  <a:lnTo>
                    <a:pt x="14377061" y="1400213"/>
                  </a:lnTo>
                  <a:lnTo>
                    <a:pt x="14369415" y="1401762"/>
                  </a:lnTo>
                  <a:lnTo>
                    <a:pt x="14363167" y="1405966"/>
                  </a:lnTo>
                  <a:lnTo>
                    <a:pt x="14358963" y="1412214"/>
                  </a:lnTo>
                  <a:lnTo>
                    <a:pt x="14357414" y="1419860"/>
                  </a:lnTo>
                  <a:lnTo>
                    <a:pt x="14358963" y="1427505"/>
                  </a:lnTo>
                  <a:lnTo>
                    <a:pt x="14363167" y="1433753"/>
                  </a:lnTo>
                  <a:lnTo>
                    <a:pt x="14369415" y="1437970"/>
                  </a:lnTo>
                  <a:lnTo>
                    <a:pt x="14377061" y="1439506"/>
                  </a:lnTo>
                  <a:lnTo>
                    <a:pt x="14384706" y="1437970"/>
                  </a:lnTo>
                  <a:lnTo>
                    <a:pt x="14390954" y="1433753"/>
                  </a:lnTo>
                  <a:lnTo>
                    <a:pt x="14395171" y="1427505"/>
                  </a:lnTo>
                  <a:lnTo>
                    <a:pt x="14396720" y="1419860"/>
                  </a:lnTo>
                  <a:close/>
                </a:path>
                <a:path w="14841219" h="10718800" extrusionOk="0">
                  <a:moveTo>
                    <a:pt x="14396720" y="1319771"/>
                  </a:moveTo>
                  <a:lnTo>
                    <a:pt x="14395171" y="1312125"/>
                  </a:lnTo>
                  <a:lnTo>
                    <a:pt x="14390954" y="1305877"/>
                  </a:lnTo>
                  <a:lnTo>
                    <a:pt x="14384706" y="1301673"/>
                  </a:lnTo>
                  <a:lnTo>
                    <a:pt x="14377061" y="1300124"/>
                  </a:lnTo>
                  <a:lnTo>
                    <a:pt x="14369415" y="1301673"/>
                  </a:lnTo>
                  <a:lnTo>
                    <a:pt x="14363167" y="1305877"/>
                  </a:lnTo>
                  <a:lnTo>
                    <a:pt x="14358963" y="1312125"/>
                  </a:lnTo>
                  <a:lnTo>
                    <a:pt x="14357414" y="1319771"/>
                  </a:lnTo>
                  <a:lnTo>
                    <a:pt x="14358963" y="1327416"/>
                  </a:lnTo>
                  <a:lnTo>
                    <a:pt x="14363167" y="1333665"/>
                  </a:lnTo>
                  <a:lnTo>
                    <a:pt x="14369415" y="1337868"/>
                  </a:lnTo>
                  <a:lnTo>
                    <a:pt x="14377061" y="1339405"/>
                  </a:lnTo>
                  <a:lnTo>
                    <a:pt x="14384706" y="1337868"/>
                  </a:lnTo>
                  <a:lnTo>
                    <a:pt x="14390954" y="1333665"/>
                  </a:lnTo>
                  <a:lnTo>
                    <a:pt x="14395171" y="1327416"/>
                  </a:lnTo>
                  <a:lnTo>
                    <a:pt x="14396720" y="1319771"/>
                  </a:lnTo>
                  <a:close/>
                </a:path>
                <a:path w="14841219" h="10718800" extrusionOk="0">
                  <a:moveTo>
                    <a:pt x="14396720" y="1219669"/>
                  </a:moveTo>
                  <a:lnTo>
                    <a:pt x="14395171" y="1212024"/>
                  </a:lnTo>
                  <a:lnTo>
                    <a:pt x="14390954" y="1205776"/>
                  </a:lnTo>
                  <a:lnTo>
                    <a:pt x="14384706" y="1201572"/>
                  </a:lnTo>
                  <a:lnTo>
                    <a:pt x="14377061" y="1200035"/>
                  </a:lnTo>
                  <a:lnTo>
                    <a:pt x="14369415" y="1201572"/>
                  </a:lnTo>
                  <a:lnTo>
                    <a:pt x="14363167" y="1205776"/>
                  </a:lnTo>
                  <a:lnTo>
                    <a:pt x="14358963" y="1212024"/>
                  </a:lnTo>
                  <a:lnTo>
                    <a:pt x="14357414" y="1219669"/>
                  </a:lnTo>
                  <a:lnTo>
                    <a:pt x="14358963" y="1227315"/>
                  </a:lnTo>
                  <a:lnTo>
                    <a:pt x="14363167" y="1233563"/>
                  </a:lnTo>
                  <a:lnTo>
                    <a:pt x="14369415" y="1237767"/>
                  </a:lnTo>
                  <a:lnTo>
                    <a:pt x="14377061" y="1239316"/>
                  </a:lnTo>
                  <a:lnTo>
                    <a:pt x="14384706" y="1237767"/>
                  </a:lnTo>
                  <a:lnTo>
                    <a:pt x="14390954" y="1233563"/>
                  </a:lnTo>
                  <a:lnTo>
                    <a:pt x="14395171" y="1227315"/>
                  </a:lnTo>
                  <a:lnTo>
                    <a:pt x="14396720" y="1219669"/>
                  </a:lnTo>
                  <a:close/>
                </a:path>
                <a:path w="14841219" h="10718800" extrusionOk="0">
                  <a:moveTo>
                    <a:pt x="14396720" y="1119581"/>
                  </a:moveTo>
                  <a:lnTo>
                    <a:pt x="14395171" y="1111923"/>
                  </a:lnTo>
                  <a:lnTo>
                    <a:pt x="14390954" y="1105687"/>
                  </a:lnTo>
                  <a:lnTo>
                    <a:pt x="14384706" y="1101471"/>
                  </a:lnTo>
                  <a:lnTo>
                    <a:pt x="14377061" y="1099921"/>
                  </a:lnTo>
                  <a:lnTo>
                    <a:pt x="14369415" y="1101471"/>
                  </a:lnTo>
                  <a:lnTo>
                    <a:pt x="14363167" y="1105687"/>
                  </a:lnTo>
                  <a:lnTo>
                    <a:pt x="14358963" y="1111923"/>
                  </a:lnTo>
                  <a:lnTo>
                    <a:pt x="14357414" y="1119581"/>
                  </a:lnTo>
                  <a:lnTo>
                    <a:pt x="14358963" y="1127226"/>
                  </a:lnTo>
                  <a:lnTo>
                    <a:pt x="14363167" y="1133462"/>
                  </a:lnTo>
                  <a:lnTo>
                    <a:pt x="14369415" y="1137678"/>
                  </a:lnTo>
                  <a:lnTo>
                    <a:pt x="14377061" y="1139228"/>
                  </a:lnTo>
                  <a:lnTo>
                    <a:pt x="14384706" y="1137678"/>
                  </a:lnTo>
                  <a:lnTo>
                    <a:pt x="14390954" y="1133462"/>
                  </a:lnTo>
                  <a:lnTo>
                    <a:pt x="14395171" y="1127226"/>
                  </a:lnTo>
                  <a:lnTo>
                    <a:pt x="14396720" y="1119581"/>
                  </a:lnTo>
                  <a:close/>
                </a:path>
                <a:path w="14841219" h="10718800" extrusionOk="0">
                  <a:moveTo>
                    <a:pt x="14396720" y="1019479"/>
                  </a:moveTo>
                  <a:lnTo>
                    <a:pt x="14395171" y="1011834"/>
                  </a:lnTo>
                  <a:lnTo>
                    <a:pt x="14390954" y="1005586"/>
                  </a:lnTo>
                  <a:lnTo>
                    <a:pt x="14384706" y="1001382"/>
                  </a:lnTo>
                  <a:lnTo>
                    <a:pt x="14377061" y="999845"/>
                  </a:lnTo>
                  <a:lnTo>
                    <a:pt x="14369415" y="1001382"/>
                  </a:lnTo>
                  <a:lnTo>
                    <a:pt x="14363167" y="1005586"/>
                  </a:lnTo>
                  <a:lnTo>
                    <a:pt x="14358963" y="1011834"/>
                  </a:lnTo>
                  <a:lnTo>
                    <a:pt x="14357414" y="1019479"/>
                  </a:lnTo>
                  <a:lnTo>
                    <a:pt x="14358963" y="1027125"/>
                  </a:lnTo>
                  <a:lnTo>
                    <a:pt x="14363167" y="1033373"/>
                  </a:lnTo>
                  <a:lnTo>
                    <a:pt x="14369415" y="1037590"/>
                  </a:lnTo>
                  <a:lnTo>
                    <a:pt x="14377061" y="1039139"/>
                  </a:lnTo>
                  <a:lnTo>
                    <a:pt x="14384706" y="1037590"/>
                  </a:lnTo>
                  <a:lnTo>
                    <a:pt x="14390954" y="1033373"/>
                  </a:lnTo>
                  <a:lnTo>
                    <a:pt x="14395171" y="1027125"/>
                  </a:lnTo>
                  <a:lnTo>
                    <a:pt x="14396720" y="1019479"/>
                  </a:lnTo>
                  <a:close/>
                </a:path>
                <a:path w="14841219" h="10718800" extrusionOk="0">
                  <a:moveTo>
                    <a:pt x="14396720" y="919391"/>
                  </a:moveTo>
                  <a:lnTo>
                    <a:pt x="14395171" y="911733"/>
                  </a:lnTo>
                  <a:lnTo>
                    <a:pt x="14390954" y="905497"/>
                  </a:lnTo>
                  <a:lnTo>
                    <a:pt x="14384706" y="901280"/>
                  </a:lnTo>
                  <a:lnTo>
                    <a:pt x="14377061" y="899744"/>
                  </a:lnTo>
                  <a:lnTo>
                    <a:pt x="14369415" y="901280"/>
                  </a:lnTo>
                  <a:lnTo>
                    <a:pt x="14363167" y="905497"/>
                  </a:lnTo>
                  <a:lnTo>
                    <a:pt x="14358963" y="911733"/>
                  </a:lnTo>
                  <a:lnTo>
                    <a:pt x="14357414" y="919391"/>
                  </a:lnTo>
                  <a:lnTo>
                    <a:pt x="14358963" y="927036"/>
                  </a:lnTo>
                  <a:lnTo>
                    <a:pt x="14363167" y="933272"/>
                  </a:lnTo>
                  <a:lnTo>
                    <a:pt x="14369415" y="937488"/>
                  </a:lnTo>
                  <a:lnTo>
                    <a:pt x="14377061" y="939025"/>
                  </a:lnTo>
                  <a:lnTo>
                    <a:pt x="14384706" y="937488"/>
                  </a:lnTo>
                  <a:lnTo>
                    <a:pt x="14390954" y="933272"/>
                  </a:lnTo>
                  <a:lnTo>
                    <a:pt x="14395171" y="927036"/>
                  </a:lnTo>
                  <a:lnTo>
                    <a:pt x="14396720" y="919391"/>
                  </a:lnTo>
                  <a:close/>
                </a:path>
                <a:path w="14841219" h="10718800" extrusionOk="0">
                  <a:moveTo>
                    <a:pt x="14396720" y="819289"/>
                  </a:moveTo>
                  <a:lnTo>
                    <a:pt x="14395171" y="811644"/>
                  </a:lnTo>
                  <a:lnTo>
                    <a:pt x="14390954" y="805395"/>
                  </a:lnTo>
                  <a:lnTo>
                    <a:pt x="14384706" y="801179"/>
                  </a:lnTo>
                  <a:lnTo>
                    <a:pt x="14377061" y="799642"/>
                  </a:lnTo>
                  <a:lnTo>
                    <a:pt x="14369415" y="801179"/>
                  </a:lnTo>
                  <a:lnTo>
                    <a:pt x="14363167" y="805395"/>
                  </a:lnTo>
                  <a:lnTo>
                    <a:pt x="14358963" y="811644"/>
                  </a:lnTo>
                  <a:lnTo>
                    <a:pt x="14357414" y="819289"/>
                  </a:lnTo>
                  <a:lnTo>
                    <a:pt x="14358963" y="826935"/>
                  </a:lnTo>
                  <a:lnTo>
                    <a:pt x="14363167" y="833183"/>
                  </a:lnTo>
                  <a:lnTo>
                    <a:pt x="14369415" y="837387"/>
                  </a:lnTo>
                  <a:lnTo>
                    <a:pt x="14377061" y="838936"/>
                  </a:lnTo>
                  <a:lnTo>
                    <a:pt x="14384706" y="837387"/>
                  </a:lnTo>
                  <a:lnTo>
                    <a:pt x="14390954" y="833183"/>
                  </a:lnTo>
                  <a:lnTo>
                    <a:pt x="14395171" y="826935"/>
                  </a:lnTo>
                  <a:lnTo>
                    <a:pt x="14396720" y="819289"/>
                  </a:lnTo>
                  <a:close/>
                </a:path>
                <a:path w="14841219" h="10718800" extrusionOk="0">
                  <a:moveTo>
                    <a:pt x="14396720" y="719188"/>
                  </a:moveTo>
                  <a:lnTo>
                    <a:pt x="14395171" y="711542"/>
                  </a:lnTo>
                  <a:lnTo>
                    <a:pt x="14390954" y="705294"/>
                  </a:lnTo>
                  <a:lnTo>
                    <a:pt x="14384706" y="701090"/>
                  </a:lnTo>
                  <a:lnTo>
                    <a:pt x="14377061" y="699541"/>
                  </a:lnTo>
                  <a:lnTo>
                    <a:pt x="14369415" y="701090"/>
                  </a:lnTo>
                  <a:lnTo>
                    <a:pt x="14363167" y="705294"/>
                  </a:lnTo>
                  <a:lnTo>
                    <a:pt x="14358963" y="711542"/>
                  </a:lnTo>
                  <a:lnTo>
                    <a:pt x="14357414" y="719188"/>
                  </a:lnTo>
                  <a:lnTo>
                    <a:pt x="14358963" y="726833"/>
                  </a:lnTo>
                  <a:lnTo>
                    <a:pt x="14363167" y="733082"/>
                  </a:lnTo>
                  <a:lnTo>
                    <a:pt x="14369415" y="737298"/>
                  </a:lnTo>
                  <a:lnTo>
                    <a:pt x="14377061" y="738835"/>
                  </a:lnTo>
                  <a:lnTo>
                    <a:pt x="14384706" y="737298"/>
                  </a:lnTo>
                  <a:lnTo>
                    <a:pt x="14390954" y="733082"/>
                  </a:lnTo>
                  <a:lnTo>
                    <a:pt x="14395171" y="726833"/>
                  </a:lnTo>
                  <a:lnTo>
                    <a:pt x="14396720" y="719188"/>
                  </a:lnTo>
                  <a:close/>
                </a:path>
                <a:path w="14841219" h="10718800" extrusionOk="0">
                  <a:moveTo>
                    <a:pt x="14396720" y="619099"/>
                  </a:moveTo>
                  <a:lnTo>
                    <a:pt x="14395171" y="611441"/>
                  </a:lnTo>
                  <a:lnTo>
                    <a:pt x="14390954" y="605193"/>
                  </a:lnTo>
                  <a:lnTo>
                    <a:pt x="14384706" y="600989"/>
                  </a:lnTo>
                  <a:lnTo>
                    <a:pt x="14377061" y="599440"/>
                  </a:lnTo>
                  <a:lnTo>
                    <a:pt x="14369415" y="600989"/>
                  </a:lnTo>
                  <a:lnTo>
                    <a:pt x="14363167" y="605193"/>
                  </a:lnTo>
                  <a:lnTo>
                    <a:pt x="14358963" y="611441"/>
                  </a:lnTo>
                  <a:lnTo>
                    <a:pt x="14357414" y="619099"/>
                  </a:lnTo>
                  <a:lnTo>
                    <a:pt x="14358963" y="626745"/>
                  </a:lnTo>
                  <a:lnTo>
                    <a:pt x="14363167" y="632980"/>
                  </a:lnTo>
                  <a:lnTo>
                    <a:pt x="14369415" y="637197"/>
                  </a:lnTo>
                  <a:lnTo>
                    <a:pt x="14377061" y="638733"/>
                  </a:lnTo>
                  <a:lnTo>
                    <a:pt x="14384706" y="637197"/>
                  </a:lnTo>
                  <a:lnTo>
                    <a:pt x="14390954" y="632980"/>
                  </a:lnTo>
                  <a:lnTo>
                    <a:pt x="14395171" y="626745"/>
                  </a:lnTo>
                  <a:lnTo>
                    <a:pt x="14396720" y="619099"/>
                  </a:lnTo>
                  <a:close/>
                </a:path>
                <a:path w="14841219" h="10718800" extrusionOk="0">
                  <a:moveTo>
                    <a:pt x="14396720" y="518998"/>
                  </a:moveTo>
                  <a:lnTo>
                    <a:pt x="14395171" y="511352"/>
                  </a:lnTo>
                  <a:lnTo>
                    <a:pt x="14390954" y="505104"/>
                  </a:lnTo>
                  <a:lnTo>
                    <a:pt x="14384706" y="500900"/>
                  </a:lnTo>
                  <a:lnTo>
                    <a:pt x="14377061" y="499364"/>
                  </a:lnTo>
                  <a:lnTo>
                    <a:pt x="14369415" y="500900"/>
                  </a:lnTo>
                  <a:lnTo>
                    <a:pt x="14363167" y="505104"/>
                  </a:lnTo>
                  <a:lnTo>
                    <a:pt x="14358963" y="511352"/>
                  </a:lnTo>
                  <a:lnTo>
                    <a:pt x="14357414" y="518998"/>
                  </a:lnTo>
                  <a:lnTo>
                    <a:pt x="14358963" y="526643"/>
                  </a:lnTo>
                  <a:lnTo>
                    <a:pt x="14363167" y="532892"/>
                  </a:lnTo>
                  <a:lnTo>
                    <a:pt x="14369415" y="537095"/>
                  </a:lnTo>
                  <a:lnTo>
                    <a:pt x="14377061" y="538645"/>
                  </a:lnTo>
                  <a:lnTo>
                    <a:pt x="14384706" y="537095"/>
                  </a:lnTo>
                  <a:lnTo>
                    <a:pt x="14390954" y="532892"/>
                  </a:lnTo>
                  <a:lnTo>
                    <a:pt x="14395171" y="526643"/>
                  </a:lnTo>
                  <a:lnTo>
                    <a:pt x="14396720" y="518998"/>
                  </a:lnTo>
                  <a:close/>
                </a:path>
                <a:path w="14841219" h="10718800" extrusionOk="0">
                  <a:moveTo>
                    <a:pt x="14396720" y="418896"/>
                  </a:moveTo>
                  <a:lnTo>
                    <a:pt x="14395171" y="411251"/>
                  </a:lnTo>
                  <a:lnTo>
                    <a:pt x="14390954" y="405003"/>
                  </a:lnTo>
                  <a:lnTo>
                    <a:pt x="14384706" y="400799"/>
                  </a:lnTo>
                  <a:lnTo>
                    <a:pt x="14377061" y="399249"/>
                  </a:lnTo>
                  <a:lnTo>
                    <a:pt x="14369415" y="400799"/>
                  </a:lnTo>
                  <a:lnTo>
                    <a:pt x="14363167" y="405003"/>
                  </a:lnTo>
                  <a:lnTo>
                    <a:pt x="14358963" y="411251"/>
                  </a:lnTo>
                  <a:lnTo>
                    <a:pt x="14357414" y="418896"/>
                  </a:lnTo>
                  <a:lnTo>
                    <a:pt x="14358963" y="426554"/>
                  </a:lnTo>
                  <a:lnTo>
                    <a:pt x="14363167" y="432790"/>
                  </a:lnTo>
                  <a:lnTo>
                    <a:pt x="14369415" y="437007"/>
                  </a:lnTo>
                  <a:lnTo>
                    <a:pt x="14377061" y="438543"/>
                  </a:lnTo>
                  <a:lnTo>
                    <a:pt x="14384706" y="437007"/>
                  </a:lnTo>
                  <a:lnTo>
                    <a:pt x="14390954" y="432790"/>
                  </a:lnTo>
                  <a:lnTo>
                    <a:pt x="14395171" y="426554"/>
                  </a:lnTo>
                  <a:lnTo>
                    <a:pt x="14396720" y="418896"/>
                  </a:lnTo>
                  <a:close/>
                </a:path>
                <a:path w="14841219" h="10718800" extrusionOk="0">
                  <a:moveTo>
                    <a:pt x="14396720" y="318795"/>
                  </a:moveTo>
                  <a:lnTo>
                    <a:pt x="14395171" y="311150"/>
                  </a:lnTo>
                  <a:lnTo>
                    <a:pt x="14390954" y="304914"/>
                  </a:lnTo>
                  <a:lnTo>
                    <a:pt x="14384706" y="300697"/>
                  </a:lnTo>
                  <a:lnTo>
                    <a:pt x="14377061" y="299148"/>
                  </a:lnTo>
                  <a:lnTo>
                    <a:pt x="14369415" y="300697"/>
                  </a:lnTo>
                  <a:lnTo>
                    <a:pt x="14363167" y="304914"/>
                  </a:lnTo>
                  <a:lnTo>
                    <a:pt x="14358963" y="311150"/>
                  </a:lnTo>
                  <a:lnTo>
                    <a:pt x="14357414" y="318795"/>
                  </a:lnTo>
                  <a:lnTo>
                    <a:pt x="14358963" y="326453"/>
                  </a:lnTo>
                  <a:lnTo>
                    <a:pt x="14363167" y="332701"/>
                  </a:lnTo>
                  <a:lnTo>
                    <a:pt x="14369415" y="336918"/>
                  </a:lnTo>
                  <a:lnTo>
                    <a:pt x="14377061" y="338455"/>
                  </a:lnTo>
                  <a:lnTo>
                    <a:pt x="14384706" y="336918"/>
                  </a:lnTo>
                  <a:lnTo>
                    <a:pt x="14390954" y="332701"/>
                  </a:lnTo>
                  <a:lnTo>
                    <a:pt x="14395171" y="326453"/>
                  </a:lnTo>
                  <a:lnTo>
                    <a:pt x="14396720" y="318795"/>
                  </a:lnTo>
                  <a:close/>
                </a:path>
                <a:path w="14841219" h="10718800" extrusionOk="0">
                  <a:moveTo>
                    <a:pt x="14396720" y="218706"/>
                  </a:moveTo>
                  <a:lnTo>
                    <a:pt x="14395171" y="211061"/>
                  </a:lnTo>
                  <a:lnTo>
                    <a:pt x="14390954" y="204812"/>
                  </a:lnTo>
                  <a:lnTo>
                    <a:pt x="14384706" y="200596"/>
                  </a:lnTo>
                  <a:lnTo>
                    <a:pt x="14377061" y="199059"/>
                  </a:lnTo>
                  <a:lnTo>
                    <a:pt x="14369415" y="200596"/>
                  </a:lnTo>
                  <a:lnTo>
                    <a:pt x="14363167" y="204812"/>
                  </a:lnTo>
                  <a:lnTo>
                    <a:pt x="14358963" y="211061"/>
                  </a:lnTo>
                  <a:lnTo>
                    <a:pt x="14357414" y="218706"/>
                  </a:lnTo>
                  <a:lnTo>
                    <a:pt x="14358963" y="226352"/>
                  </a:lnTo>
                  <a:lnTo>
                    <a:pt x="14363167" y="232600"/>
                  </a:lnTo>
                  <a:lnTo>
                    <a:pt x="14369415" y="236804"/>
                  </a:lnTo>
                  <a:lnTo>
                    <a:pt x="14377061" y="238353"/>
                  </a:lnTo>
                  <a:lnTo>
                    <a:pt x="14384706" y="236804"/>
                  </a:lnTo>
                  <a:lnTo>
                    <a:pt x="14390954" y="232600"/>
                  </a:lnTo>
                  <a:lnTo>
                    <a:pt x="14395171" y="226352"/>
                  </a:lnTo>
                  <a:lnTo>
                    <a:pt x="14396720" y="218706"/>
                  </a:lnTo>
                  <a:close/>
                </a:path>
                <a:path w="14841219" h="10718800" extrusionOk="0">
                  <a:moveTo>
                    <a:pt x="14396720" y="118605"/>
                  </a:moveTo>
                  <a:lnTo>
                    <a:pt x="14395171" y="110959"/>
                  </a:lnTo>
                  <a:lnTo>
                    <a:pt x="14390954" y="104711"/>
                  </a:lnTo>
                  <a:lnTo>
                    <a:pt x="14384706" y="100507"/>
                  </a:lnTo>
                  <a:lnTo>
                    <a:pt x="14377061" y="98958"/>
                  </a:lnTo>
                  <a:lnTo>
                    <a:pt x="14369415" y="100507"/>
                  </a:lnTo>
                  <a:lnTo>
                    <a:pt x="14363167" y="104711"/>
                  </a:lnTo>
                  <a:lnTo>
                    <a:pt x="14358963" y="110959"/>
                  </a:lnTo>
                  <a:lnTo>
                    <a:pt x="14357414" y="118605"/>
                  </a:lnTo>
                  <a:lnTo>
                    <a:pt x="14358963" y="126250"/>
                  </a:lnTo>
                  <a:lnTo>
                    <a:pt x="14363167" y="132499"/>
                  </a:lnTo>
                  <a:lnTo>
                    <a:pt x="14369415" y="136715"/>
                  </a:lnTo>
                  <a:lnTo>
                    <a:pt x="14377061" y="138252"/>
                  </a:lnTo>
                  <a:lnTo>
                    <a:pt x="14384706" y="136715"/>
                  </a:lnTo>
                  <a:lnTo>
                    <a:pt x="14390954" y="132499"/>
                  </a:lnTo>
                  <a:lnTo>
                    <a:pt x="14395171" y="126250"/>
                  </a:lnTo>
                  <a:lnTo>
                    <a:pt x="14396720" y="118605"/>
                  </a:lnTo>
                  <a:close/>
                </a:path>
                <a:path w="14841219" h="10718800" extrusionOk="0">
                  <a:moveTo>
                    <a:pt x="14396720" y="18516"/>
                  </a:moveTo>
                  <a:lnTo>
                    <a:pt x="14395171" y="10871"/>
                  </a:lnTo>
                  <a:lnTo>
                    <a:pt x="14390954" y="4622"/>
                  </a:lnTo>
                  <a:lnTo>
                    <a:pt x="14384706" y="419"/>
                  </a:lnTo>
                  <a:lnTo>
                    <a:pt x="14382636" y="0"/>
                  </a:lnTo>
                  <a:lnTo>
                    <a:pt x="14371485" y="0"/>
                  </a:lnTo>
                  <a:lnTo>
                    <a:pt x="14369415" y="419"/>
                  </a:lnTo>
                  <a:lnTo>
                    <a:pt x="14363167" y="4622"/>
                  </a:lnTo>
                  <a:lnTo>
                    <a:pt x="14358963" y="10871"/>
                  </a:lnTo>
                  <a:lnTo>
                    <a:pt x="14357414" y="18516"/>
                  </a:lnTo>
                  <a:lnTo>
                    <a:pt x="14358963" y="26162"/>
                  </a:lnTo>
                  <a:lnTo>
                    <a:pt x="14363167" y="32410"/>
                  </a:lnTo>
                  <a:lnTo>
                    <a:pt x="14369415" y="36626"/>
                  </a:lnTo>
                  <a:lnTo>
                    <a:pt x="14377061" y="38163"/>
                  </a:lnTo>
                  <a:lnTo>
                    <a:pt x="14384706" y="36626"/>
                  </a:lnTo>
                  <a:lnTo>
                    <a:pt x="14390954" y="32410"/>
                  </a:lnTo>
                  <a:lnTo>
                    <a:pt x="14395171" y="26162"/>
                  </a:lnTo>
                  <a:lnTo>
                    <a:pt x="14396720" y="18516"/>
                  </a:lnTo>
                  <a:close/>
                </a:path>
                <a:path w="14841219" h="10718800" extrusionOk="0">
                  <a:moveTo>
                    <a:pt x="14470698" y="1265072"/>
                  </a:moveTo>
                  <a:lnTo>
                    <a:pt x="14469148" y="1257414"/>
                  </a:lnTo>
                  <a:lnTo>
                    <a:pt x="14464945" y="1251165"/>
                  </a:lnTo>
                  <a:lnTo>
                    <a:pt x="14458709" y="1246962"/>
                  </a:lnTo>
                  <a:lnTo>
                    <a:pt x="14451051" y="1245412"/>
                  </a:lnTo>
                  <a:lnTo>
                    <a:pt x="14443405" y="1246962"/>
                  </a:lnTo>
                  <a:lnTo>
                    <a:pt x="14437157" y="1251165"/>
                  </a:lnTo>
                  <a:lnTo>
                    <a:pt x="14432953" y="1257414"/>
                  </a:lnTo>
                  <a:lnTo>
                    <a:pt x="14431404" y="1265072"/>
                  </a:lnTo>
                  <a:lnTo>
                    <a:pt x="14432953" y="1272717"/>
                  </a:lnTo>
                  <a:lnTo>
                    <a:pt x="14437157" y="1278953"/>
                  </a:lnTo>
                  <a:lnTo>
                    <a:pt x="14443405" y="1283169"/>
                  </a:lnTo>
                  <a:lnTo>
                    <a:pt x="14451051" y="1284706"/>
                  </a:lnTo>
                  <a:lnTo>
                    <a:pt x="14458709" y="1283169"/>
                  </a:lnTo>
                  <a:lnTo>
                    <a:pt x="14464945" y="1278953"/>
                  </a:lnTo>
                  <a:lnTo>
                    <a:pt x="14469148" y="1272717"/>
                  </a:lnTo>
                  <a:lnTo>
                    <a:pt x="14470698" y="1265072"/>
                  </a:lnTo>
                  <a:close/>
                </a:path>
                <a:path w="14841219" h="10718800" extrusionOk="0">
                  <a:moveTo>
                    <a:pt x="14470710" y="3367087"/>
                  </a:moveTo>
                  <a:lnTo>
                    <a:pt x="14469161" y="3359442"/>
                  </a:lnTo>
                  <a:lnTo>
                    <a:pt x="14464957" y="3353193"/>
                  </a:lnTo>
                  <a:lnTo>
                    <a:pt x="14458709" y="3348977"/>
                  </a:lnTo>
                  <a:lnTo>
                    <a:pt x="14451063" y="3347440"/>
                  </a:lnTo>
                  <a:lnTo>
                    <a:pt x="14443418" y="3348977"/>
                  </a:lnTo>
                  <a:lnTo>
                    <a:pt x="14437170" y="3353193"/>
                  </a:lnTo>
                  <a:lnTo>
                    <a:pt x="14432953" y="3359442"/>
                  </a:lnTo>
                  <a:lnTo>
                    <a:pt x="14431404" y="3367087"/>
                  </a:lnTo>
                  <a:lnTo>
                    <a:pt x="14432953" y="3374733"/>
                  </a:lnTo>
                  <a:lnTo>
                    <a:pt x="14437170" y="3380981"/>
                  </a:lnTo>
                  <a:lnTo>
                    <a:pt x="14443418" y="3385185"/>
                  </a:lnTo>
                  <a:lnTo>
                    <a:pt x="14451063" y="3386734"/>
                  </a:lnTo>
                  <a:lnTo>
                    <a:pt x="14458709" y="3385185"/>
                  </a:lnTo>
                  <a:lnTo>
                    <a:pt x="14464957" y="3380981"/>
                  </a:lnTo>
                  <a:lnTo>
                    <a:pt x="14469161" y="3374733"/>
                  </a:lnTo>
                  <a:lnTo>
                    <a:pt x="14470710" y="3367087"/>
                  </a:lnTo>
                  <a:close/>
                </a:path>
                <a:path w="14841219" h="10718800" extrusionOk="0">
                  <a:moveTo>
                    <a:pt x="14470710" y="3266986"/>
                  </a:moveTo>
                  <a:lnTo>
                    <a:pt x="14469161" y="3259340"/>
                  </a:lnTo>
                  <a:lnTo>
                    <a:pt x="14464957" y="3253092"/>
                  </a:lnTo>
                  <a:lnTo>
                    <a:pt x="14458709" y="3248888"/>
                  </a:lnTo>
                  <a:lnTo>
                    <a:pt x="14451063" y="3247339"/>
                  </a:lnTo>
                  <a:lnTo>
                    <a:pt x="14443418" y="3248888"/>
                  </a:lnTo>
                  <a:lnTo>
                    <a:pt x="14437170" y="3253092"/>
                  </a:lnTo>
                  <a:lnTo>
                    <a:pt x="14432953" y="3259340"/>
                  </a:lnTo>
                  <a:lnTo>
                    <a:pt x="14431404" y="3266986"/>
                  </a:lnTo>
                  <a:lnTo>
                    <a:pt x="14432953" y="3274644"/>
                  </a:lnTo>
                  <a:lnTo>
                    <a:pt x="14437170" y="3280880"/>
                  </a:lnTo>
                  <a:lnTo>
                    <a:pt x="14443418" y="3285096"/>
                  </a:lnTo>
                  <a:lnTo>
                    <a:pt x="14451063" y="3286633"/>
                  </a:lnTo>
                  <a:lnTo>
                    <a:pt x="14458709" y="3285096"/>
                  </a:lnTo>
                  <a:lnTo>
                    <a:pt x="14464957" y="3280880"/>
                  </a:lnTo>
                  <a:lnTo>
                    <a:pt x="14469161" y="3274644"/>
                  </a:lnTo>
                  <a:lnTo>
                    <a:pt x="14470710" y="3266986"/>
                  </a:lnTo>
                  <a:close/>
                </a:path>
                <a:path w="14841219" h="10718800" extrusionOk="0">
                  <a:moveTo>
                    <a:pt x="14470710" y="3166884"/>
                  </a:moveTo>
                  <a:lnTo>
                    <a:pt x="14469161" y="3159239"/>
                  </a:lnTo>
                  <a:lnTo>
                    <a:pt x="14464957" y="3153003"/>
                  </a:lnTo>
                  <a:lnTo>
                    <a:pt x="14458709" y="3148787"/>
                  </a:lnTo>
                  <a:lnTo>
                    <a:pt x="14451063" y="3147250"/>
                  </a:lnTo>
                  <a:lnTo>
                    <a:pt x="14443418" y="3148787"/>
                  </a:lnTo>
                  <a:lnTo>
                    <a:pt x="14437170" y="3153003"/>
                  </a:lnTo>
                  <a:lnTo>
                    <a:pt x="14432953" y="3159239"/>
                  </a:lnTo>
                  <a:lnTo>
                    <a:pt x="14431404" y="3166884"/>
                  </a:lnTo>
                  <a:lnTo>
                    <a:pt x="14432953" y="3174542"/>
                  </a:lnTo>
                  <a:lnTo>
                    <a:pt x="14437170" y="3180791"/>
                  </a:lnTo>
                  <a:lnTo>
                    <a:pt x="14443418" y="3184995"/>
                  </a:lnTo>
                  <a:lnTo>
                    <a:pt x="14451063" y="3186544"/>
                  </a:lnTo>
                  <a:lnTo>
                    <a:pt x="14458709" y="3184995"/>
                  </a:lnTo>
                  <a:lnTo>
                    <a:pt x="14464957" y="3180791"/>
                  </a:lnTo>
                  <a:lnTo>
                    <a:pt x="14469161" y="3174542"/>
                  </a:lnTo>
                  <a:lnTo>
                    <a:pt x="14470710" y="3166884"/>
                  </a:lnTo>
                  <a:close/>
                </a:path>
                <a:path w="14841219" h="10718800" extrusionOk="0">
                  <a:moveTo>
                    <a:pt x="14470710" y="3066808"/>
                  </a:moveTo>
                  <a:lnTo>
                    <a:pt x="14469161" y="3059150"/>
                  </a:lnTo>
                  <a:lnTo>
                    <a:pt x="14464957" y="3052902"/>
                  </a:lnTo>
                  <a:lnTo>
                    <a:pt x="14458709" y="3048698"/>
                  </a:lnTo>
                  <a:lnTo>
                    <a:pt x="14451063" y="3047149"/>
                  </a:lnTo>
                  <a:lnTo>
                    <a:pt x="14443418" y="3048698"/>
                  </a:lnTo>
                  <a:lnTo>
                    <a:pt x="14437170" y="3052902"/>
                  </a:lnTo>
                  <a:lnTo>
                    <a:pt x="14432953" y="3059150"/>
                  </a:lnTo>
                  <a:lnTo>
                    <a:pt x="14431404" y="3066808"/>
                  </a:lnTo>
                  <a:lnTo>
                    <a:pt x="14432953" y="3074441"/>
                  </a:lnTo>
                  <a:lnTo>
                    <a:pt x="14437170" y="3080689"/>
                  </a:lnTo>
                  <a:lnTo>
                    <a:pt x="14443418" y="3084906"/>
                  </a:lnTo>
                  <a:lnTo>
                    <a:pt x="14451063" y="3086443"/>
                  </a:lnTo>
                  <a:lnTo>
                    <a:pt x="14458709" y="3084906"/>
                  </a:lnTo>
                  <a:lnTo>
                    <a:pt x="14464957" y="3080689"/>
                  </a:lnTo>
                  <a:lnTo>
                    <a:pt x="14469161" y="3074441"/>
                  </a:lnTo>
                  <a:lnTo>
                    <a:pt x="14470710" y="3066808"/>
                  </a:lnTo>
                  <a:close/>
                </a:path>
                <a:path w="14841219" h="10718800" extrusionOk="0">
                  <a:moveTo>
                    <a:pt x="14470710" y="2966707"/>
                  </a:moveTo>
                  <a:lnTo>
                    <a:pt x="14469161" y="2959049"/>
                  </a:lnTo>
                  <a:lnTo>
                    <a:pt x="14464957" y="2952813"/>
                  </a:lnTo>
                  <a:lnTo>
                    <a:pt x="14458709" y="2948597"/>
                  </a:lnTo>
                  <a:lnTo>
                    <a:pt x="14451063" y="2947047"/>
                  </a:lnTo>
                  <a:lnTo>
                    <a:pt x="14443418" y="2948597"/>
                  </a:lnTo>
                  <a:lnTo>
                    <a:pt x="14437170" y="2952813"/>
                  </a:lnTo>
                  <a:lnTo>
                    <a:pt x="14432953" y="2959049"/>
                  </a:lnTo>
                  <a:lnTo>
                    <a:pt x="14431404" y="2966707"/>
                  </a:lnTo>
                  <a:lnTo>
                    <a:pt x="14432953" y="2974352"/>
                  </a:lnTo>
                  <a:lnTo>
                    <a:pt x="14437170" y="2980588"/>
                  </a:lnTo>
                  <a:lnTo>
                    <a:pt x="14443418" y="2984804"/>
                  </a:lnTo>
                  <a:lnTo>
                    <a:pt x="14451063" y="2986354"/>
                  </a:lnTo>
                  <a:lnTo>
                    <a:pt x="14458709" y="2984804"/>
                  </a:lnTo>
                  <a:lnTo>
                    <a:pt x="14464957" y="2980588"/>
                  </a:lnTo>
                  <a:lnTo>
                    <a:pt x="14469161" y="2974352"/>
                  </a:lnTo>
                  <a:lnTo>
                    <a:pt x="14470710" y="2966707"/>
                  </a:lnTo>
                  <a:close/>
                </a:path>
                <a:path w="14841219" h="10718800" extrusionOk="0">
                  <a:moveTo>
                    <a:pt x="14470710" y="2866606"/>
                  </a:moveTo>
                  <a:lnTo>
                    <a:pt x="14469161" y="2858960"/>
                  </a:lnTo>
                  <a:lnTo>
                    <a:pt x="14464957" y="2852712"/>
                  </a:lnTo>
                  <a:lnTo>
                    <a:pt x="14458709" y="2848495"/>
                  </a:lnTo>
                  <a:lnTo>
                    <a:pt x="14451063" y="2846959"/>
                  </a:lnTo>
                  <a:lnTo>
                    <a:pt x="14443418" y="2848495"/>
                  </a:lnTo>
                  <a:lnTo>
                    <a:pt x="14437170" y="2852712"/>
                  </a:lnTo>
                  <a:lnTo>
                    <a:pt x="14432953" y="2858960"/>
                  </a:lnTo>
                  <a:lnTo>
                    <a:pt x="14431404" y="2866606"/>
                  </a:lnTo>
                  <a:lnTo>
                    <a:pt x="14432953" y="2874251"/>
                  </a:lnTo>
                  <a:lnTo>
                    <a:pt x="14437170" y="2880499"/>
                  </a:lnTo>
                  <a:lnTo>
                    <a:pt x="14443418" y="2884703"/>
                  </a:lnTo>
                  <a:lnTo>
                    <a:pt x="14451063" y="2886252"/>
                  </a:lnTo>
                  <a:lnTo>
                    <a:pt x="14458709" y="2884703"/>
                  </a:lnTo>
                  <a:lnTo>
                    <a:pt x="14464957" y="2880499"/>
                  </a:lnTo>
                  <a:lnTo>
                    <a:pt x="14469161" y="2874251"/>
                  </a:lnTo>
                  <a:lnTo>
                    <a:pt x="14470710" y="2866606"/>
                  </a:lnTo>
                  <a:close/>
                </a:path>
                <a:path w="14841219" h="10718800" extrusionOk="0">
                  <a:moveTo>
                    <a:pt x="14470710" y="2766491"/>
                  </a:moveTo>
                  <a:lnTo>
                    <a:pt x="14469161" y="2758859"/>
                  </a:lnTo>
                  <a:lnTo>
                    <a:pt x="14464957" y="2752610"/>
                  </a:lnTo>
                  <a:lnTo>
                    <a:pt x="14458709" y="2748407"/>
                  </a:lnTo>
                  <a:lnTo>
                    <a:pt x="14451063" y="2746857"/>
                  </a:lnTo>
                  <a:lnTo>
                    <a:pt x="14443418" y="2748407"/>
                  </a:lnTo>
                  <a:lnTo>
                    <a:pt x="14437170" y="2752610"/>
                  </a:lnTo>
                  <a:lnTo>
                    <a:pt x="14432953" y="2758859"/>
                  </a:lnTo>
                  <a:lnTo>
                    <a:pt x="14431404" y="2766491"/>
                  </a:lnTo>
                  <a:lnTo>
                    <a:pt x="14432953" y="2774150"/>
                  </a:lnTo>
                  <a:lnTo>
                    <a:pt x="14437170" y="2780398"/>
                  </a:lnTo>
                  <a:lnTo>
                    <a:pt x="14443418" y="2784614"/>
                  </a:lnTo>
                  <a:lnTo>
                    <a:pt x="14451063" y="2786151"/>
                  </a:lnTo>
                  <a:lnTo>
                    <a:pt x="14458709" y="2784614"/>
                  </a:lnTo>
                  <a:lnTo>
                    <a:pt x="14464957" y="2780398"/>
                  </a:lnTo>
                  <a:lnTo>
                    <a:pt x="14469161" y="2774150"/>
                  </a:lnTo>
                  <a:lnTo>
                    <a:pt x="14470710" y="2766491"/>
                  </a:lnTo>
                  <a:close/>
                </a:path>
                <a:path w="14841219" h="10718800" extrusionOk="0">
                  <a:moveTo>
                    <a:pt x="14470710" y="2666403"/>
                  </a:moveTo>
                  <a:lnTo>
                    <a:pt x="14469161" y="2658757"/>
                  </a:lnTo>
                  <a:lnTo>
                    <a:pt x="14464957" y="2652522"/>
                  </a:lnTo>
                  <a:lnTo>
                    <a:pt x="14458709" y="2648305"/>
                  </a:lnTo>
                  <a:lnTo>
                    <a:pt x="14451063" y="2646756"/>
                  </a:lnTo>
                  <a:lnTo>
                    <a:pt x="14443418" y="2648305"/>
                  </a:lnTo>
                  <a:lnTo>
                    <a:pt x="14437170" y="2652522"/>
                  </a:lnTo>
                  <a:lnTo>
                    <a:pt x="14432953" y="2658757"/>
                  </a:lnTo>
                  <a:lnTo>
                    <a:pt x="14431404" y="2666403"/>
                  </a:lnTo>
                  <a:lnTo>
                    <a:pt x="14432953" y="2674048"/>
                  </a:lnTo>
                  <a:lnTo>
                    <a:pt x="14437170" y="2680297"/>
                  </a:lnTo>
                  <a:lnTo>
                    <a:pt x="14443418" y="2684513"/>
                  </a:lnTo>
                  <a:lnTo>
                    <a:pt x="14451063" y="2686050"/>
                  </a:lnTo>
                  <a:lnTo>
                    <a:pt x="14458709" y="2684513"/>
                  </a:lnTo>
                  <a:lnTo>
                    <a:pt x="14464957" y="2680297"/>
                  </a:lnTo>
                  <a:lnTo>
                    <a:pt x="14469161" y="2674048"/>
                  </a:lnTo>
                  <a:lnTo>
                    <a:pt x="14470710" y="2666403"/>
                  </a:lnTo>
                  <a:close/>
                </a:path>
                <a:path w="14841219" h="10718800" extrusionOk="0">
                  <a:moveTo>
                    <a:pt x="14470710" y="2566314"/>
                  </a:moveTo>
                  <a:lnTo>
                    <a:pt x="14469161" y="2558656"/>
                  </a:lnTo>
                  <a:lnTo>
                    <a:pt x="14464957" y="2552420"/>
                  </a:lnTo>
                  <a:lnTo>
                    <a:pt x="14458709" y="2548204"/>
                  </a:lnTo>
                  <a:lnTo>
                    <a:pt x="14451063" y="2546667"/>
                  </a:lnTo>
                  <a:lnTo>
                    <a:pt x="14443418" y="2548204"/>
                  </a:lnTo>
                  <a:lnTo>
                    <a:pt x="14437170" y="2552420"/>
                  </a:lnTo>
                  <a:lnTo>
                    <a:pt x="14432953" y="2558656"/>
                  </a:lnTo>
                  <a:lnTo>
                    <a:pt x="14431404" y="2566314"/>
                  </a:lnTo>
                  <a:lnTo>
                    <a:pt x="14432953" y="2573959"/>
                  </a:lnTo>
                  <a:lnTo>
                    <a:pt x="14437170" y="2580208"/>
                  </a:lnTo>
                  <a:lnTo>
                    <a:pt x="14443418" y="2584412"/>
                  </a:lnTo>
                  <a:lnTo>
                    <a:pt x="14451063" y="2585961"/>
                  </a:lnTo>
                  <a:lnTo>
                    <a:pt x="14458709" y="2584412"/>
                  </a:lnTo>
                  <a:lnTo>
                    <a:pt x="14464957" y="2580208"/>
                  </a:lnTo>
                  <a:lnTo>
                    <a:pt x="14469161" y="2573959"/>
                  </a:lnTo>
                  <a:lnTo>
                    <a:pt x="14470710" y="2566314"/>
                  </a:lnTo>
                  <a:close/>
                </a:path>
                <a:path w="14841219" h="10718800" extrusionOk="0">
                  <a:moveTo>
                    <a:pt x="14470710" y="2466225"/>
                  </a:moveTo>
                  <a:lnTo>
                    <a:pt x="14469161" y="2458567"/>
                  </a:lnTo>
                  <a:lnTo>
                    <a:pt x="14464957" y="2452332"/>
                  </a:lnTo>
                  <a:lnTo>
                    <a:pt x="14458709" y="2448115"/>
                  </a:lnTo>
                  <a:lnTo>
                    <a:pt x="14451063" y="2446566"/>
                  </a:lnTo>
                  <a:lnTo>
                    <a:pt x="14443418" y="2448115"/>
                  </a:lnTo>
                  <a:lnTo>
                    <a:pt x="14437170" y="2452332"/>
                  </a:lnTo>
                  <a:lnTo>
                    <a:pt x="14432953" y="2458567"/>
                  </a:lnTo>
                  <a:lnTo>
                    <a:pt x="14431404" y="2466225"/>
                  </a:lnTo>
                  <a:lnTo>
                    <a:pt x="14432953" y="2473858"/>
                  </a:lnTo>
                  <a:lnTo>
                    <a:pt x="14437170" y="2480106"/>
                  </a:lnTo>
                  <a:lnTo>
                    <a:pt x="14443418" y="2484323"/>
                  </a:lnTo>
                  <a:lnTo>
                    <a:pt x="14451063" y="2485860"/>
                  </a:lnTo>
                  <a:lnTo>
                    <a:pt x="14458709" y="2484323"/>
                  </a:lnTo>
                  <a:lnTo>
                    <a:pt x="14464957" y="2480106"/>
                  </a:lnTo>
                  <a:lnTo>
                    <a:pt x="14469161" y="2473858"/>
                  </a:lnTo>
                  <a:lnTo>
                    <a:pt x="14470710" y="2466225"/>
                  </a:lnTo>
                  <a:close/>
                </a:path>
                <a:path w="14841219" h="10718800" extrusionOk="0">
                  <a:moveTo>
                    <a:pt x="14470710" y="2366124"/>
                  </a:moveTo>
                  <a:lnTo>
                    <a:pt x="14469161" y="2358479"/>
                  </a:lnTo>
                  <a:lnTo>
                    <a:pt x="14464957" y="2352230"/>
                  </a:lnTo>
                  <a:lnTo>
                    <a:pt x="14458709" y="2348014"/>
                  </a:lnTo>
                  <a:lnTo>
                    <a:pt x="14451063" y="2346477"/>
                  </a:lnTo>
                  <a:lnTo>
                    <a:pt x="14443418" y="2348014"/>
                  </a:lnTo>
                  <a:lnTo>
                    <a:pt x="14437170" y="2352230"/>
                  </a:lnTo>
                  <a:lnTo>
                    <a:pt x="14432953" y="2358479"/>
                  </a:lnTo>
                  <a:lnTo>
                    <a:pt x="14431404" y="2366124"/>
                  </a:lnTo>
                  <a:lnTo>
                    <a:pt x="14432953" y="2373769"/>
                  </a:lnTo>
                  <a:lnTo>
                    <a:pt x="14437170" y="2380005"/>
                  </a:lnTo>
                  <a:lnTo>
                    <a:pt x="14443418" y="2384209"/>
                  </a:lnTo>
                  <a:lnTo>
                    <a:pt x="14451063" y="2385758"/>
                  </a:lnTo>
                  <a:lnTo>
                    <a:pt x="14458709" y="2384209"/>
                  </a:lnTo>
                  <a:lnTo>
                    <a:pt x="14464957" y="2380005"/>
                  </a:lnTo>
                  <a:lnTo>
                    <a:pt x="14469161" y="2373769"/>
                  </a:lnTo>
                  <a:lnTo>
                    <a:pt x="14470710" y="2366124"/>
                  </a:lnTo>
                  <a:close/>
                </a:path>
                <a:path w="14841219" h="10718800" extrusionOk="0">
                  <a:moveTo>
                    <a:pt x="14470710" y="2266023"/>
                  </a:moveTo>
                  <a:lnTo>
                    <a:pt x="14469161" y="2258377"/>
                  </a:lnTo>
                  <a:lnTo>
                    <a:pt x="14464957" y="2252129"/>
                  </a:lnTo>
                  <a:lnTo>
                    <a:pt x="14458709" y="2247925"/>
                  </a:lnTo>
                  <a:lnTo>
                    <a:pt x="14451063" y="2246376"/>
                  </a:lnTo>
                  <a:lnTo>
                    <a:pt x="14443418" y="2247925"/>
                  </a:lnTo>
                  <a:lnTo>
                    <a:pt x="14437170" y="2252129"/>
                  </a:lnTo>
                  <a:lnTo>
                    <a:pt x="14432953" y="2258377"/>
                  </a:lnTo>
                  <a:lnTo>
                    <a:pt x="14431404" y="2266023"/>
                  </a:lnTo>
                  <a:lnTo>
                    <a:pt x="14432953" y="2273668"/>
                  </a:lnTo>
                  <a:lnTo>
                    <a:pt x="14437170" y="2279904"/>
                  </a:lnTo>
                  <a:lnTo>
                    <a:pt x="14443418" y="2284120"/>
                  </a:lnTo>
                  <a:lnTo>
                    <a:pt x="14451063" y="2285669"/>
                  </a:lnTo>
                  <a:lnTo>
                    <a:pt x="14458709" y="2284120"/>
                  </a:lnTo>
                  <a:lnTo>
                    <a:pt x="14464957" y="2279904"/>
                  </a:lnTo>
                  <a:lnTo>
                    <a:pt x="14469161" y="2273668"/>
                  </a:lnTo>
                  <a:lnTo>
                    <a:pt x="14470710" y="2266023"/>
                  </a:lnTo>
                  <a:close/>
                </a:path>
                <a:path w="14841219" h="10718800" extrusionOk="0">
                  <a:moveTo>
                    <a:pt x="14470710" y="2165921"/>
                  </a:moveTo>
                  <a:lnTo>
                    <a:pt x="14469161" y="2158276"/>
                  </a:lnTo>
                  <a:lnTo>
                    <a:pt x="14464957" y="2152027"/>
                  </a:lnTo>
                  <a:lnTo>
                    <a:pt x="14458709" y="2147824"/>
                  </a:lnTo>
                  <a:lnTo>
                    <a:pt x="14451063" y="2146274"/>
                  </a:lnTo>
                  <a:lnTo>
                    <a:pt x="14443418" y="2147824"/>
                  </a:lnTo>
                  <a:lnTo>
                    <a:pt x="14437170" y="2152027"/>
                  </a:lnTo>
                  <a:lnTo>
                    <a:pt x="14432953" y="2158276"/>
                  </a:lnTo>
                  <a:lnTo>
                    <a:pt x="14431404" y="2165921"/>
                  </a:lnTo>
                  <a:lnTo>
                    <a:pt x="14432953" y="2173567"/>
                  </a:lnTo>
                  <a:lnTo>
                    <a:pt x="14437170" y="2179815"/>
                  </a:lnTo>
                  <a:lnTo>
                    <a:pt x="14443418" y="2184031"/>
                  </a:lnTo>
                  <a:lnTo>
                    <a:pt x="14451063" y="2185568"/>
                  </a:lnTo>
                  <a:lnTo>
                    <a:pt x="14458709" y="2184031"/>
                  </a:lnTo>
                  <a:lnTo>
                    <a:pt x="14464957" y="2179815"/>
                  </a:lnTo>
                  <a:lnTo>
                    <a:pt x="14469161" y="2173567"/>
                  </a:lnTo>
                  <a:lnTo>
                    <a:pt x="14470710" y="2165921"/>
                  </a:lnTo>
                  <a:close/>
                </a:path>
                <a:path w="14841219" h="10718800" extrusionOk="0">
                  <a:moveTo>
                    <a:pt x="14470710" y="2065832"/>
                  </a:moveTo>
                  <a:lnTo>
                    <a:pt x="14469161" y="2058187"/>
                  </a:lnTo>
                  <a:lnTo>
                    <a:pt x="14464957" y="2051939"/>
                  </a:lnTo>
                  <a:lnTo>
                    <a:pt x="14458709" y="2047735"/>
                  </a:lnTo>
                  <a:lnTo>
                    <a:pt x="14451063" y="2046185"/>
                  </a:lnTo>
                  <a:lnTo>
                    <a:pt x="14443418" y="2047735"/>
                  </a:lnTo>
                  <a:lnTo>
                    <a:pt x="14437170" y="2051939"/>
                  </a:lnTo>
                  <a:lnTo>
                    <a:pt x="14432953" y="2058187"/>
                  </a:lnTo>
                  <a:lnTo>
                    <a:pt x="14431404" y="2065832"/>
                  </a:lnTo>
                  <a:lnTo>
                    <a:pt x="14432953" y="2073478"/>
                  </a:lnTo>
                  <a:lnTo>
                    <a:pt x="14437170" y="2079726"/>
                  </a:lnTo>
                  <a:lnTo>
                    <a:pt x="14443418" y="2083930"/>
                  </a:lnTo>
                  <a:lnTo>
                    <a:pt x="14451063" y="2085479"/>
                  </a:lnTo>
                  <a:lnTo>
                    <a:pt x="14458709" y="2083930"/>
                  </a:lnTo>
                  <a:lnTo>
                    <a:pt x="14464957" y="2079726"/>
                  </a:lnTo>
                  <a:lnTo>
                    <a:pt x="14469161" y="2073478"/>
                  </a:lnTo>
                  <a:lnTo>
                    <a:pt x="14470710" y="2065832"/>
                  </a:lnTo>
                  <a:close/>
                </a:path>
                <a:path w="14841219" h="10718800" extrusionOk="0">
                  <a:moveTo>
                    <a:pt x="14470710" y="1965744"/>
                  </a:moveTo>
                  <a:lnTo>
                    <a:pt x="14469161" y="1958098"/>
                  </a:lnTo>
                  <a:lnTo>
                    <a:pt x="14464957" y="1951850"/>
                  </a:lnTo>
                  <a:lnTo>
                    <a:pt x="14458709" y="1947633"/>
                  </a:lnTo>
                  <a:lnTo>
                    <a:pt x="14451063" y="1946084"/>
                  </a:lnTo>
                  <a:lnTo>
                    <a:pt x="14443418" y="1947633"/>
                  </a:lnTo>
                  <a:lnTo>
                    <a:pt x="14437170" y="1951850"/>
                  </a:lnTo>
                  <a:lnTo>
                    <a:pt x="14432953" y="1958098"/>
                  </a:lnTo>
                  <a:lnTo>
                    <a:pt x="14431404" y="1965744"/>
                  </a:lnTo>
                  <a:lnTo>
                    <a:pt x="14432953" y="1973389"/>
                  </a:lnTo>
                  <a:lnTo>
                    <a:pt x="14437170" y="1979625"/>
                  </a:lnTo>
                  <a:lnTo>
                    <a:pt x="14443418" y="1983841"/>
                  </a:lnTo>
                  <a:lnTo>
                    <a:pt x="14451063" y="1985378"/>
                  </a:lnTo>
                  <a:lnTo>
                    <a:pt x="14458709" y="1983841"/>
                  </a:lnTo>
                  <a:lnTo>
                    <a:pt x="14464957" y="1979625"/>
                  </a:lnTo>
                  <a:lnTo>
                    <a:pt x="14469161" y="1973389"/>
                  </a:lnTo>
                  <a:lnTo>
                    <a:pt x="14470710" y="1965744"/>
                  </a:lnTo>
                  <a:close/>
                </a:path>
                <a:path w="14841219" h="10718800" extrusionOk="0">
                  <a:moveTo>
                    <a:pt x="14470710" y="1865642"/>
                  </a:moveTo>
                  <a:lnTo>
                    <a:pt x="14469161" y="1857984"/>
                  </a:lnTo>
                  <a:lnTo>
                    <a:pt x="14464957" y="1851748"/>
                  </a:lnTo>
                  <a:lnTo>
                    <a:pt x="14458709" y="1847532"/>
                  </a:lnTo>
                  <a:lnTo>
                    <a:pt x="14451063" y="1845995"/>
                  </a:lnTo>
                  <a:lnTo>
                    <a:pt x="14443418" y="1847532"/>
                  </a:lnTo>
                  <a:lnTo>
                    <a:pt x="14437170" y="1851748"/>
                  </a:lnTo>
                  <a:lnTo>
                    <a:pt x="14432953" y="1857984"/>
                  </a:lnTo>
                  <a:lnTo>
                    <a:pt x="14431404" y="1865642"/>
                  </a:lnTo>
                  <a:lnTo>
                    <a:pt x="14432953" y="1873288"/>
                  </a:lnTo>
                  <a:lnTo>
                    <a:pt x="14437170" y="1879536"/>
                  </a:lnTo>
                  <a:lnTo>
                    <a:pt x="14443418" y="1883740"/>
                  </a:lnTo>
                  <a:lnTo>
                    <a:pt x="14451063" y="1885289"/>
                  </a:lnTo>
                  <a:lnTo>
                    <a:pt x="14458709" y="1883740"/>
                  </a:lnTo>
                  <a:lnTo>
                    <a:pt x="14464957" y="1879536"/>
                  </a:lnTo>
                  <a:lnTo>
                    <a:pt x="14469161" y="1873288"/>
                  </a:lnTo>
                  <a:lnTo>
                    <a:pt x="14470710" y="1865642"/>
                  </a:lnTo>
                  <a:close/>
                </a:path>
                <a:path w="14841219" h="10718800" extrusionOk="0">
                  <a:moveTo>
                    <a:pt x="14470710" y="1765554"/>
                  </a:moveTo>
                  <a:lnTo>
                    <a:pt x="14469161" y="1757895"/>
                  </a:lnTo>
                  <a:lnTo>
                    <a:pt x="14464957" y="1751647"/>
                  </a:lnTo>
                  <a:lnTo>
                    <a:pt x="14458709" y="1747431"/>
                  </a:lnTo>
                  <a:lnTo>
                    <a:pt x="14451063" y="1745894"/>
                  </a:lnTo>
                  <a:lnTo>
                    <a:pt x="14443418" y="1747431"/>
                  </a:lnTo>
                  <a:lnTo>
                    <a:pt x="14437170" y="1751647"/>
                  </a:lnTo>
                  <a:lnTo>
                    <a:pt x="14432953" y="1757895"/>
                  </a:lnTo>
                  <a:lnTo>
                    <a:pt x="14431404" y="1765554"/>
                  </a:lnTo>
                  <a:lnTo>
                    <a:pt x="14432953" y="1773199"/>
                  </a:lnTo>
                  <a:lnTo>
                    <a:pt x="14437170" y="1779435"/>
                  </a:lnTo>
                  <a:lnTo>
                    <a:pt x="14443418" y="1783651"/>
                  </a:lnTo>
                  <a:lnTo>
                    <a:pt x="14451063" y="1785188"/>
                  </a:lnTo>
                  <a:lnTo>
                    <a:pt x="14458709" y="1783651"/>
                  </a:lnTo>
                  <a:lnTo>
                    <a:pt x="14464957" y="1779435"/>
                  </a:lnTo>
                  <a:lnTo>
                    <a:pt x="14469161" y="1773199"/>
                  </a:lnTo>
                  <a:lnTo>
                    <a:pt x="14470710" y="1765554"/>
                  </a:lnTo>
                  <a:close/>
                </a:path>
                <a:path w="14841219" h="10718800" extrusionOk="0">
                  <a:moveTo>
                    <a:pt x="14470710" y="1665439"/>
                  </a:moveTo>
                  <a:lnTo>
                    <a:pt x="14469161" y="1657794"/>
                  </a:lnTo>
                  <a:lnTo>
                    <a:pt x="14464957" y="1651558"/>
                  </a:lnTo>
                  <a:lnTo>
                    <a:pt x="14458709" y="1647342"/>
                  </a:lnTo>
                  <a:lnTo>
                    <a:pt x="14451063" y="1645805"/>
                  </a:lnTo>
                  <a:lnTo>
                    <a:pt x="14443418" y="1647342"/>
                  </a:lnTo>
                  <a:lnTo>
                    <a:pt x="14437170" y="1651558"/>
                  </a:lnTo>
                  <a:lnTo>
                    <a:pt x="14432953" y="1657794"/>
                  </a:lnTo>
                  <a:lnTo>
                    <a:pt x="14431404" y="1665439"/>
                  </a:lnTo>
                  <a:lnTo>
                    <a:pt x="14432953" y="1673098"/>
                  </a:lnTo>
                  <a:lnTo>
                    <a:pt x="14437170" y="1679333"/>
                  </a:lnTo>
                  <a:lnTo>
                    <a:pt x="14443418" y="1683550"/>
                  </a:lnTo>
                  <a:lnTo>
                    <a:pt x="14451063" y="1685086"/>
                  </a:lnTo>
                  <a:lnTo>
                    <a:pt x="14458709" y="1683550"/>
                  </a:lnTo>
                  <a:lnTo>
                    <a:pt x="14464957" y="1679333"/>
                  </a:lnTo>
                  <a:lnTo>
                    <a:pt x="14469161" y="1673098"/>
                  </a:lnTo>
                  <a:lnTo>
                    <a:pt x="14470710" y="1665439"/>
                  </a:lnTo>
                  <a:close/>
                </a:path>
                <a:path w="14841219" h="10718800" extrusionOk="0">
                  <a:moveTo>
                    <a:pt x="14470710" y="1565351"/>
                  </a:moveTo>
                  <a:lnTo>
                    <a:pt x="14469161" y="1557705"/>
                  </a:lnTo>
                  <a:lnTo>
                    <a:pt x="14464957" y="1551457"/>
                  </a:lnTo>
                  <a:lnTo>
                    <a:pt x="14458709" y="1547253"/>
                  </a:lnTo>
                  <a:lnTo>
                    <a:pt x="14451063" y="1545704"/>
                  </a:lnTo>
                  <a:lnTo>
                    <a:pt x="14443418" y="1547253"/>
                  </a:lnTo>
                  <a:lnTo>
                    <a:pt x="14437170" y="1551457"/>
                  </a:lnTo>
                  <a:lnTo>
                    <a:pt x="14432953" y="1557705"/>
                  </a:lnTo>
                  <a:lnTo>
                    <a:pt x="14431404" y="1565351"/>
                  </a:lnTo>
                  <a:lnTo>
                    <a:pt x="14432953" y="1572996"/>
                  </a:lnTo>
                  <a:lnTo>
                    <a:pt x="14437170" y="1579245"/>
                  </a:lnTo>
                  <a:lnTo>
                    <a:pt x="14443418" y="1583461"/>
                  </a:lnTo>
                  <a:lnTo>
                    <a:pt x="14451063" y="1584998"/>
                  </a:lnTo>
                  <a:lnTo>
                    <a:pt x="14458709" y="1583461"/>
                  </a:lnTo>
                  <a:lnTo>
                    <a:pt x="14464957" y="1579245"/>
                  </a:lnTo>
                  <a:lnTo>
                    <a:pt x="14469161" y="1572996"/>
                  </a:lnTo>
                  <a:lnTo>
                    <a:pt x="14470710" y="1565351"/>
                  </a:lnTo>
                  <a:close/>
                </a:path>
                <a:path w="14841219" h="10718800" extrusionOk="0">
                  <a:moveTo>
                    <a:pt x="14470710" y="1465249"/>
                  </a:moveTo>
                  <a:lnTo>
                    <a:pt x="14469161" y="1457604"/>
                  </a:lnTo>
                  <a:lnTo>
                    <a:pt x="14464957" y="1451368"/>
                  </a:lnTo>
                  <a:lnTo>
                    <a:pt x="14458709" y="1447152"/>
                  </a:lnTo>
                  <a:lnTo>
                    <a:pt x="14451063" y="1445615"/>
                  </a:lnTo>
                  <a:lnTo>
                    <a:pt x="14443418" y="1447152"/>
                  </a:lnTo>
                  <a:lnTo>
                    <a:pt x="14437170" y="1451368"/>
                  </a:lnTo>
                  <a:lnTo>
                    <a:pt x="14432953" y="1457604"/>
                  </a:lnTo>
                  <a:lnTo>
                    <a:pt x="14431404" y="1465249"/>
                  </a:lnTo>
                  <a:lnTo>
                    <a:pt x="14432953" y="1472895"/>
                  </a:lnTo>
                  <a:lnTo>
                    <a:pt x="14437170" y="1479143"/>
                  </a:lnTo>
                  <a:lnTo>
                    <a:pt x="14443418" y="1483360"/>
                  </a:lnTo>
                  <a:lnTo>
                    <a:pt x="14451063" y="1484896"/>
                  </a:lnTo>
                  <a:lnTo>
                    <a:pt x="14458709" y="1483360"/>
                  </a:lnTo>
                  <a:lnTo>
                    <a:pt x="14464957" y="1479143"/>
                  </a:lnTo>
                  <a:lnTo>
                    <a:pt x="14469161" y="1472895"/>
                  </a:lnTo>
                  <a:lnTo>
                    <a:pt x="14470710" y="1465249"/>
                  </a:lnTo>
                  <a:close/>
                </a:path>
                <a:path w="14841219" h="10718800" extrusionOk="0">
                  <a:moveTo>
                    <a:pt x="14470710" y="1365148"/>
                  </a:moveTo>
                  <a:lnTo>
                    <a:pt x="14469161" y="1357515"/>
                  </a:lnTo>
                  <a:lnTo>
                    <a:pt x="14464957" y="1351267"/>
                  </a:lnTo>
                  <a:lnTo>
                    <a:pt x="14458709" y="1347050"/>
                  </a:lnTo>
                  <a:lnTo>
                    <a:pt x="14451063" y="1345514"/>
                  </a:lnTo>
                  <a:lnTo>
                    <a:pt x="14443405" y="1347050"/>
                  </a:lnTo>
                  <a:lnTo>
                    <a:pt x="14437157" y="1351267"/>
                  </a:lnTo>
                  <a:lnTo>
                    <a:pt x="14432953" y="1357515"/>
                  </a:lnTo>
                  <a:lnTo>
                    <a:pt x="14431404" y="1365148"/>
                  </a:lnTo>
                  <a:lnTo>
                    <a:pt x="14432953" y="1372806"/>
                  </a:lnTo>
                  <a:lnTo>
                    <a:pt x="14437157" y="1379054"/>
                  </a:lnTo>
                  <a:lnTo>
                    <a:pt x="14443405" y="1383258"/>
                  </a:lnTo>
                  <a:lnTo>
                    <a:pt x="14451063" y="1384808"/>
                  </a:lnTo>
                  <a:lnTo>
                    <a:pt x="14458709" y="1383258"/>
                  </a:lnTo>
                  <a:lnTo>
                    <a:pt x="14464957" y="1379054"/>
                  </a:lnTo>
                  <a:lnTo>
                    <a:pt x="14469161" y="1372806"/>
                  </a:lnTo>
                  <a:lnTo>
                    <a:pt x="14470710" y="1365148"/>
                  </a:lnTo>
                  <a:close/>
                </a:path>
                <a:path w="14841219" h="10718800" extrusionOk="0">
                  <a:moveTo>
                    <a:pt x="14470710" y="1164958"/>
                  </a:moveTo>
                  <a:lnTo>
                    <a:pt x="14469161" y="1157312"/>
                  </a:lnTo>
                  <a:lnTo>
                    <a:pt x="14464957" y="1151077"/>
                  </a:lnTo>
                  <a:lnTo>
                    <a:pt x="14458709" y="1146860"/>
                  </a:lnTo>
                  <a:lnTo>
                    <a:pt x="14451063" y="1145311"/>
                  </a:lnTo>
                  <a:lnTo>
                    <a:pt x="14443418" y="1146860"/>
                  </a:lnTo>
                  <a:lnTo>
                    <a:pt x="14437170" y="1151077"/>
                  </a:lnTo>
                  <a:lnTo>
                    <a:pt x="14432953" y="1157312"/>
                  </a:lnTo>
                  <a:lnTo>
                    <a:pt x="14431404" y="1164958"/>
                  </a:lnTo>
                  <a:lnTo>
                    <a:pt x="14432953" y="1172603"/>
                  </a:lnTo>
                  <a:lnTo>
                    <a:pt x="14437170" y="1178852"/>
                  </a:lnTo>
                  <a:lnTo>
                    <a:pt x="14443418" y="1183068"/>
                  </a:lnTo>
                  <a:lnTo>
                    <a:pt x="14451063" y="1184605"/>
                  </a:lnTo>
                  <a:lnTo>
                    <a:pt x="14458709" y="1183068"/>
                  </a:lnTo>
                  <a:lnTo>
                    <a:pt x="14464957" y="1178852"/>
                  </a:lnTo>
                  <a:lnTo>
                    <a:pt x="14469161" y="1172603"/>
                  </a:lnTo>
                  <a:lnTo>
                    <a:pt x="14470710" y="1164958"/>
                  </a:lnTo>
                  <a:close/>
                </a:path>
                <a:path w="14841219" h="10718800" extrusionOk="0">
                  <a:moveTo>
                    <a:pt x="14470710" y="1064869"/>
                  </a:moveTo>
                  <a:lnTo>
                    <a:pt x="14469161" y="1057224"/>
                  </a:lnTo>
                  <a:lnTo>
                    <a:pt x="14464957" y="1050975"/>
                  </a:lnTo>
                  <a:lnTo>
                    <a:pt x="14458709" y="1046772"/>
                  </a:lnTo>
                  <a:lnTo>
                    <a:pt x="14451063" y="1045222"/>
                  </a:lnTo>
                  <a:lnTo>
                    <a:pt x="14443418" y="1046772"/>
                  </a:lnTo>
                  <a:lnTo>
                    <a:pt x="14437170" y="1050975"/>
                  </a:lnTo>
                  <a:lnTo>
                    <a:pt x="14432953" y="1057224"/>
                  </a:lnTo>
                  <a:lnTo>
                    <a:pt x="14431404" y="1064869"/>
                  </a:lnTo>
                  <a:lnTo>
                    <a:pt x="14432953" y="1072515"/>
                  </a:lnTo>
                  <a:lnTo>
                    <a:pt x="14437170" y="1078763"/>
                  </a:lnTo>
                  <a:lnTo>
                    <a:pt x="14443418" y="1082979"/>
                  </a:lnTo>
                  <a:lnTo>
                    <a:pt x="14451063" y="1084516"/>
                  </a:lnTo>
                  <a:lnTo>
                    <a:pt x="14458709" y="1082979"/>
                  </a:lnTo>
                  <a:lnTo>
                    <a:pt x="14464957" y="1078763"/>
                  </a:lnTo>
                  <a:lnTo>
                    <a:pt x="14469161" y="1072515"/>
                  </a:lnTo>
                  <a:lnTo>
                    <a:pt x="14470710" y="1064869"/>
                  </a:lnTo>
                  <a:close/>
                </a:path>
                <a:path w="14841219" h="10718800" extrusionOk="0">
                  <a:moveTo>
                    <a:pt x="14470710" y="964768"/>
                  </a:moveTo>
                  <a:lnTo>
                    <a:pt x="14469161" y="957122"/>
                  </a:lnTo>
                  <a:lnTo>
                    <a:pt x="14464957" y="950887"/>
                  </a:lnTo>
                  <a:lnTo>
                    <a:pt x="14458709" y="946670"/>
                  </a:lnTo>
                  <a:lnTo>
                    <a:pt x="14451063" y="945134"/>
                  </a:lnTo>
                  <a:lnTo>
                    <a:pt x="14443418" y="946670"/>
                  </a:lnTo>
                  <a:lnTo>
                    <a:pt x="14437170" y="950887"/>
                  </a:lnTo>
                  <a:lnTo>
                    <a:pt x="14432953" y="957122"/>
                  </a:lnTo>
                  <a:lnTo>
                    <a:pt x="14431404" y="964768"/>
                  </a:lnTo>
                  <a:lnTo>
                    <a:pt x="14432953" y="972413"/>
                  </a:lnTo>
                  <a:lnTo>
                    <a:pt x="14437170" y="978662"/>
                  </a:lnTo>
                  <a:lnTo>
                    <a:pt x="14443418" y="982878"/>
                  </a:lnTo>
                  <a:lnTo>
                    <a:pt x="14451063" y="984427"/>
                  </a:lnTo>
                  <a:lnTo>
                    <a:pt x="14458709" y="982878"/>
                  </a:lnTo>
                  <a:lnTo>
                    <a:pt x="14464957" y="978662"/>
                  </a:lnTo>
                  <a:lnTo>
                    <a:pt x="14469161" y="972413"/>
                  </a:lnTo>
                  <a:lnTo>
                    <a:pt x="14470710" y="964768"/>
                  </a:lnTo>
                  <a:close/>
                </a:path>
                <a:path w="14841219" h="10718800" extrusionOk="0">
                  <a:moveTo>
                    <a:pt x="14470710" y="864679"/>
                  </a:moveTo>
                  <a:lnTo>
                    <a:pt x="14469161" y="857034"/>
                  </a:lnTo>
                  <a:lnTo>
                    <a:pt x="14464957" y="850785"/>
                  </a:lnTo>
                  <a:lnTo>
                    <a:pt x="14458709" y="846569"/>
                  </a:lnTo>
                  <a:lnTo>
                    <a:pt x="14451063" y="845032"/>
                  </a:lnTo>
                  <a:lnTo>
                    <a:pt x="14443418" y="846569"/>
                  </a:lnTo>
                  <a:lnTo>
                    <a:pt x="14437170" y="850785"/>
                  </a:lnTo>
                  <a:lnTo>
                    <a:pt x="14432953" y="857034"/>
                  </a:lnTo>
                  <a:lnTo>
                    <a:pt x="14431404" y="864679"/>
                  </a:lnTo>
                  <a:lnTo>
                    <a:pt x="14432953" y="872324"/>
                  </a:lnTo>
                  <a:lnTo>
                    <a:pt x="14437170" y="878573"/>
                  </a:lnTo>
                  <a:lnTo>
                    <a:pt x="14443418" y="882777"/>
                  </a:lnTo>
                  <a:lnTo>
                    <a:pt x="14451063" y="884326"/>
                  </a:lnTo>
                  <a:lnTo>
                    <a:pt x="14458709" y="882777"/>
                  </a:lnTo>
                  <a:lnTo>
                    <a:pt x="14464957" y="878573"/>
                  </a:lnTo>
                  <a:lnTo>
                    <a:pt x="14469161" y="872324"/>
                  </a:lnTo>
                  <a:lnTo>
                    <a:pt x="14470710" y="864679"/>
                  </a:lnTo>
                  <a:close/>
                </a:path>
                <a:path w="14841219" h="10718800" extrusionOk="0">
                  <a:moveTo>
                    <a:pt x="14470710" y="764578"/>
                  </a:moveTo>
                  <a:lnTo>
                    <a:pt x="14469161" y="756932"/>
                  </a:lnTo>
                  <a:lnTo>
                    <a:pt x="14464957" y="750684"/>
                  </a:lnTo>
                  <a:lnTo>
                    <a:pt x="14458709" y="746480"/>
                  </a:lnTo>
                  <a:lnTo>
                    <a:pt x="14451063" y="744931"/>
                  </a:lnTo>
                  <a:lnTo>
                    <a:pt x="14443418" y="746480"/>
                  </a:lnTo>
                  <a:lnTo>
                    <a:pt x="14437170" y="750684"/>
                  </a:lnTo>
                  <a:lnTo>
                    <a:pt x="14432953" y="756932"/>
                  </a:lnTo>
                  <a:lnTo>
                    <a:pt x="14431404" y="764578"/>
                  </a:lnTo>
                  <a:lnTo>
                    <a:pt x="14432953" y="772223"/>
                  </a:lnTo>
                  <a:lnTo>
                    <a:pt x="14437170" y="778471"/>
                  </a:lnTo>
                  <a:lnTo>
                    <a:pt x="14443418" y="782675"/>
                  </a:lnTo>
                  <a:lnTo>
                    <a:pt x="14451063" y="784225"/>
                  </a:lnTo>
                  <a:lnTo>
                    <a:pt x="14458709" y="782675"/>
                  </a:lnTo>
                  <a:lnTo>
                    <a:pt x="14464957" y="778471"/>
                  </a:lnTo>
                  <a:lnTo>
                    <a:pt x="14469161" y="772223"/>
                  </a:lnTo>
                  <a:lnTo>
                    <a:pt x="14470710" y="764578"/>
                  </a:lnTo>
                  <a:close/>
                </a:path>
                <a:path w="14841219" h="10718800" extrusionOk="0">
                  <a:moveTo>
                    <a:pt x="14470710" y="664476"/>
                  </a:moveTo>
                  <a:lnTo>
                    <a:pt x="14469161" y="656831"/>
                  </a:lnTo>
                  <a:lnTo>
                    <a:pt x="14464957" y="650582"/>
                  </a:lnTo>
                  <a:lnTo>
                    <a:pt x="14458709" y="646379"/>
                  </a:lnTo>
                  <a:lnTo>
                    <a:pt x="14451063" y="644829"/>
                  </a:lnTo>
                  <a:lnTo>
                    <a:pt x="14443418" y="646379"/>
                  </a:lnTo>
                  <a:lnTo>
                    <a:pt x="14437170" y="650582"/>
                  </a:lnTo>
                  <a:lnTo>
                    <a:pt x="14432953" y="656831"/>
                  </a:lnTo>
                  <a:lnTo>
                    <a:pt x="14431404" y="664476"/>
                  </a:lnTo>
                  <a:lnTo>
                    <a:pt x="14432953" y="672134"/>
                  </a:lnTo>
                  <a:lnTo>
                    <a:pt x="14437170" y="678370"/>
                  </a:lnTo>
                  <a:lnTo>
                    <a:pt x="14443418" y="682586"/>
                  </a:lnTo>
                  <a:lnTo>
                    <a:pt x="14451063" y="684123"/>
                  </a:lnTo>
                  <a:lnTo>
                    <a:pt x="14458709" y="682586"/>
                  </a:lnTo>
                  <a:lnTo>
                    <a:pt x="14464957" y="678370"/>
                  </a:lnTo>
                  <a:lnTo>
                    <a:pt x="14469161" y="672134"/>
                  </a:lnTo>
                  <a:lnTo>
                    <a:pt x="14470710" y="664476"/>
                  </a:lnTo>
                  <a:close/>
                </a:path>
                <a:path w="14841219" h="10718800" extrusionOk="0">
                  <a:moveTo>
                    <a:pt x="14470710" y="564388"/>
                  </a:moveTo>
                  <a:lnTo>
                    <a:pt x="14469161" y="556742"/>
                  </a:lnTo>
                  <a:lnTo>
                    <a:pt x="14464957" y="550494"/>
                  </a:lnTo>
                  <a:lnTo>
                    <a:pt x="14458709" y="546277"/>
                  </a:lnTo>
                  <a:lnTo>
                    <a:pt x="14451063" y="544741"/>
                  </a:lnTo>
                  <a:lnTo>
                    <a:pt x="14443418" y="546277"/>
                  </a:lnTo>
                  <a:lnTo>
                    <a:pt x="14437170" y="550494"/>
                  </a:lnTo>
                  <a:lnTo>
                    <a:pt x="14432953" y="556742"/>
                  </a:lnTo>
                  <a:lnTo>
                    <a:pt x="14431404" y="564388"/>
                  </a:lnTo>
                  <a:lnTo>
                    <a:pt x="14432953" y="572033"/>
                  </a:lnTo>
                  <a:lnTo>
                    <a:pt x="14437170" y="578281"/>
                  </a:lnTo>
                  <a:lnTo>
                    <a:pt x="14443418" y="582485"/>
                  </a:lnTo>
                  <a:lnTo>
                    <a:pt x="14451063" y="584034"/>
                  </a:lnTo>
                  <a:lnTo>
                    <a:pt x="14458709" y="582485"/>
                  </a:lnTo>
                  <a:lnTo>
                    <a:pt x="14464957" y="578281"/>
                  </a:lnTo>
                  <a:lnTo>
                    <a:pt x="14469161" y="572033"/>
                  </a:lnTo>
                  <a:lnTo>
                    <a:pt x="14470710" y="564388"/>
                  </a:lnTo>
                  <a:close/>
                </a:path>
                <a:path w="14841219" h="10718800" extrusionOk="0">
                  <a:moveTo>
                    <a:pt x="14470710" y="464299"/>
                  </a:moveTo>
                  <a:lnTo>
                    <a:pt x="14469161" y="456653"/>
                  </a:lnTo>
                  <a:lnTo>
                    <a:pt x="14464957" y="450405"/>
                  </a:lnTo>
                  <a:lnTo>
                    <a:pt x="14458709" y="446189"/>
                  </a:lnTo>
                  <a:lnTo>
                    <a:pt x="14451063" y="444639"/>
                  </a:lnTo>
                  <a:lnTo>
                    <a:pt x="14443418" y="446189"/>
                  </a:lnTo>
                  <a:lnTo>
                    <a:pt x="14437170" y="450405"/>
                  </a:lnTo>
                  <a:lnTo>
                    <a:pt x="14432953" y="456653"/>
                  </a:lnTo>
                  <a:lnTo>
                    <a:pt x="14431404" y="464299"/>
                  </a:lnTo>
                  <a:lnTo>
                    <a:pt x="14432953" y="471944"/>
                  </a:lnTo>
                  <a:lnTo>
                    <a:pt x="14437170" y="478193"/>
                  </a:lnTo>
                  <a:lnTo>
                    <a:pt x="14443418" y="482396"/>
                  </a:lnTo>
                  <a:lnTo>
                    <a:pt x="14451063" y="483933"/>
                  </a:lnTo>
                  <a:lnTo>
                    <a:pt x="14458709" y="482396"/>
                  </a:lnTo>
                  <a:lnTo>
                    <a:pt x="14464957" y="478193"/>
                  </a:lnTo>
                  <a:lnTo>
                    <a:pt x="14469161" y="471944"/>
                  </a:lnTo>
                  <a:lnTo>
                    <a:pt x="14470710" y="464299"/>
                  </a:lnTo>
                  <a:close/>
                </a:path>
                <a:path w="14841219" h="10718800" extrusionOk="0">
                  <a:moveTo>
                    <a:pt x="14470710" y="364197"/>
                  </a:moveTo>
                  <a:lnTo>
                    <a:pt x="14469161" y="356552"/>
                  </a:lnTo>
                  <a:lnTo>
                    <a:pt x="14464957" y="350304"/>
                  </a:lnTo>
                  <a:lnTo>
                    <a:pt x="14458709" y="346100"/>
                  </a:lnTo>
                  <a:lnTo>
                    <a:pt x="14451063" y="344551"/>
                  </a:lnTo>
                  <a:lnTo>
                    <a:pt x="14443418" y="346100"/>
                  </a:lnTo>
                  <a:lnTo>
                    <a:pt x="14437170" y="350304"/>
                  </a:lnTo>
                  <a:lnTo>
                    <a:pt x="14432953" y="356552"/>
                  </a:lnTo>
                  <a:lnTo>
                    <a:pt x="14431404" y="364197"/>
                  </a:lnTo>
                  <a:lnTo>
                    <a:pt x="14432953" y="371843"/>
                  </a:lnTo>
                  <a:lnTo>
                    <a:pt x="14437170" y="378091"/>
                  </a:lnTo>
                  <a:lnTo>
                    <a:pt x="14443418" y="382295"/>
                  </a:lnTo>
                  <a:lnTo>
                    <a:pt x="14451063" y="383844"/>
                  </a:lnTo>
                  <a:lnTo>
                    <a:pt x="14458709" y="382295"/>
                  </a:lnTo>
                  <a:lnTo>
                    <a:pt x="14464957" y="378091"/>
                  </a:lnTo>
                  <a:lnTo>
                    <a:pt x="14469161" y="371843"/>
                  </a:lnTo>
                  <a:lnTo>
                    <a:pt x="14470710" y="364197"/>
                  </a:lnTo>
                  <a:close/>
                </a:path>
                <a:path w="14841219" h="10718800" extrusionOk="0">
                  <a:moveTo>
                    <a:pt x="14470710" y="264096"/>
                  </a:moveTo>
                  <a:lnTo>
                    <a:pt x="14469161" y="256451"/>
                  </a:lnTo>
                  <a:lnTo>
                    <a:pt x="14464957" y="250202"/>
                  </a:lnTo>
                  <a:lnTo>
                    <a:pt x="14458709" y="245999"/>
                  </a:lnTo>
                  <a:lnTo>
                    <a:pt x="14451063" y="244449"/>
                  </a:lnTo>
                  <a:lnTo>
                    <a:pt x="14443418" y="245999"/>
                  </a:lnTo>
                  <a:lnTo>
                    <a:pt x="14437170" y="250202"/>
                  </a:lnTo>
                  <a:lnTo>
                    <a:pt x="14432953" y="256451"/>
                  </a:lnTo>
                  <a:lnTo>
                    <a:pt x="14431404" y="264096"/>
                  </a:lnTo>
                  <a:lnTo>
                    <a:pt x="14432953" y="271754"/>
                  </a:lnTo>
                  <a:lnTo>
                    <a:pt x="14437170" y="277990"/>
                  </a:lnTo>
                  <a:lnTo>
                    <a:pt x="14443418" y="282206"/>
                  </a:lnTo>
                  <a:lnTo>
                    <a:pt x="14451063" y="283756"/>
                  </a:lnTo>
                  <a:lnTo>
                    <a:pt x="14458709" y="282206"/>
                  </a:lnTo>
                  <a:lnTo>
                    <a:pt x="14464957" y="277990"/>
                  </a:lnTo>
                  <a:lnTo>
                    <a:pt x="14469161" y="271754"/>
                  </a:lnTo>
                  <a:lnTo>
                    <a:pt x="14470710" y="264096"/>
                  </a:lnTo>
                  <a:close/>
                </a:path>
                <a:path w="14841219" h="10718800" extrusionOk="0">
                  <a:moveTo>
                    <a:pt x="14470710" y="164007"/>
                  </a:moveTo>
                  <a:lnTo>
                    <a:pt x="14469161" y="156362"/>
                  </a:lnTo>
                  <a:lnTo>
                    <a:pt x="14464957" y="150114"/>
                  </a:lnTo>
                  <a:lnTo>
                    <a:pt x="14458709" y="145897"/>
                  </a:lnTo>
                  <a:lnTo>
                    <a:pt x="14451063" y="144360"/>
                  </a:lnTo>
                  <a:lnTo>
                    <a:pt x="14443418" y="145897"/>
                  </a:lnTo>
                  <a:lnTo>
                    <a:pt x="14437170" y="150114"/>
                  </a:lnTo>
                  <a:lnTo>
                    <a:pt x="14432953" y="156362"/>
                  </a:lnTo>
                  <a:lnTo>
                    <a:pt x="14431404" y="164007"/>
                  </a:lnTo>
                  <a:lnTo>
                    <a:pt x="14432953" y="171653"/>
                  </a:lnTo>
                  <a:lnTo>
                    <a:pt x="14437170" y="177901"/>
                  </a:lnTo>
                  <a:lnTo>
                    <a:pt x="14443418" y="182105"/>
                  </a:lnTo>
                  <a:lnTo>
                    <a:pt x="14451063" y="183654"/>
                  </a:lnTo>
                  <a:lnTo>
                    <a:pt x="14458709" y="182105"/>
                  </a:lnTo>
                  <a:lnTo>
                    <a:pt x="14464957" y="177901"/>
                  </a:lnTo>
                  <a:lnTo>
                    <a:pt x="14469161" y="171653"/>
                  </a:lnTo>
                  <a:lnTo>
                    <a:pt x="14470710" y="164007"/>
                  </a:lnTo>
                  <a:close/>
                </a:path>
                <a:path w="14841219" h="10718800" extrusionOk="0">
                  <a:moveTo>
                    <a:pt x="14470710" y="63906"/>
                  </a:moveTo>
                  <a:lnTo>
                    <a:pt x="14469161" y="56261"/>
                  </a:lnTo>
                  <a:lnTo>
                    <a:pt x="14464957" y="50012"/>
                  </a:lnTo>
                  <a:lnTo>
                    <a:pt x="14458709" y="45808"/>
                  </a:lnTo>
                  <a:lnTo>
                    <a:pt x="14451063" y="44259"/>
                  </a:lnTo>
                  <a:lnTo>
                    <a:pt x="14443418" y="45808"/>
                  </a:lnTo>
                  <a:lnTo>
                    <a:pt x="14437170" y="50012"/>
                  </a:lnTo>
                  <a:lnTo>
                    <a:pt x="14432953" y="56261"/>
                  </a:lnTo>
                  <a:lnTo>
                    <a:pt x="14431404" y="63906"/>
                  </a:lnTo>
                  <a:lnTo>
                    <a:pt x="14432953" y="71551"/>
                  </a:lnTo>
                  <a:lnTo>
                    <a:pt x="14437170" y="77800"/>
                  </a:lnTo>
                  <a:lnTo>
                    <a:pt x="14443418" y="82016"/>
                  </a:lnTo>
                  <a:lnTo>
                    <a:pt x="14451063" y="83566"/>
                  </a:lnTo>
                  <a:lnTo>
                    <a:pt x="14458709" y="82016"/>
                  </a:lnTo>
                  <a:lnTo>
                    <a:pt x="14464957" y="77800"/>
                  </a:lnTo>
                  <a:lnTo>
                    <a:pt x="14469161" y="71551"/>
                  </a:lnTo>
                  <a:lnTo>
                    <a:pt x="14470710" y="63906"/>
                  </a:lnTo>
                  <a:close/>
                </a:path>
                <a:path w="14841219" h="10718800" extrusionOk="0">
                  <a:moveTo>
                    <a:pt x="14544688" y="1310449"/>
                  </a:moveTo>
                  <a:lnTo>
                    <a:pt x="14543151" y="1302804"/>
                  </a:lnTo>
                  <a:lnTo>
                    <a:pt x="14538935" y="1296555"/>
                  </a:lnTo>
                  <a:lnTo>
                    <a:pt x="14532686" y="1292339"/>
                  </a:lnTo>
                  <a:lnTo>
                    <a:pt x="14525041" y="1290802"/>
                  </a:lnTo>
                  <a:lnTo>
                    <a:pt x="14517396" y="1292339"/>
                  </a:lnTo>
                  <a:lnTo>
                    <a:pt x="14511147" y="1296555"/>
                  </a:lnTo>
                  <a:lnTo>
                    <a:pt x="14506943" y="1302804"/>
                  </a:lnTo>
                  <a:lnTo>
                    <a:pt x="14505394" y="1310449"/>
                  </a:lnTo>
                  <a:lnTo>
                    <a:pt x="14506943" y="1318107"/>
                  </a:lnTo>
                  <a:lnTo>
                    <a:pt x="14511147" y="1324343"/>
                  </a:lnTo>
                  <a:lnTo>
                    <a:pt x="14517396" y="1328559"/>
                  </a:lnTo>
                  <a:lnTo>
                    <a:pt x="14525041" y="1330096"/>
                  </a:lnTo>
                  <a:lnTo>
                    <a:pt x="14532686" y="1328559"/>
                  </a:lnTo>
                  <a:lnTo>
                    <a:pt x="14538935" y="1324343"/>
                  </a:lnTo>
                  <a:lnTo>
                    <a:pt x="14543151" y="1318107"/>
                  </a:lnTo>
                  <a:lnTo>
                    <a:pt x="14544688" y="1310449"/>
                  </a:lnTo>
                  <a:close/>
                </a:path>
                <a:path w="14841219" h="10718800" extrusionOk="0">
                  <a:moveTo>
                    <a:pt x="14544688" y="1210348"/>
                  </a:moveTo>
                  <a:lnTo>
                    <a:pt x="14543151" y="1202702"/>
                  </a:lnTo>
                  <a:lnTo>
                    <a:pt x="14538935" y="1196467"/>
                  </a:lnTo>
                  <a:lnTo>
                    <a:pt x="14532686" y="1192250"/>
                  </a:lnTo>
                  <a:lnTo>
                    <a:pt x="14525041" y="1190701"/>
                  </a:lnTo>
                  <a:lnTo>
                    <a:pt x="14517396" y="1192250"/>
                  </a:lnTo>
                  <a:lnTo>
                    <a:pt x="14511147" y="1196467"/>
                  </a:lnTo>
                  <a:lnTo>
                    <a:pt x="14506943" y="1202702"/>
                  </a:lnTo>
                  <a:lnTo>
                    <a:pt x="14505394" y="1210348"/>
                  </a:lnTo>
                  <a:lnTo>
                    <a:pt x="14506943" y="1218006"/>
                  </a:lnTo>
                  <a:lnTo>
                    <a:pt x="14511147" y="1224254"/>
                  </a:lnTo>
                  <a:lnTo>
                    <a:pt x="14517396" y="1228458"/>
                  </a:lnTo>
                  <a:lnTo>
                    <a:pt x="14525041" y="1230007"/>
                  </a:lnTo>
                  <a:lnTo>
                    <a:pt x="14532686" y="1228458"/>
                  </a:lnTo>
                  <a:lnTo>
                    <a:pt x="14538935" y="1224254"/>
                  </a:lnTo>
                  <a:lnTo>
                    <a:pt x="14543151" y="1218006"/>
                  </a:lnTo>
                  <a:lnTo>
                    <a:pt x="14544688" y="1210348"/>
                  </a:lnTo>
                  <a:close/>
                </a:path>
                <a:path w="14841219" h="10718800" extrusionOk="0">
                  <a:moveTo>
                    <a:pt x="14544701" y="3312376"/>
                  </a:moveTo>
                  <a:lnTo>
                    <a:pt x="14543151" y="3304730"/>
                  </a:lnTo>
                  <a:lnTo>
                    <a:pt x="14538935" y="3298494"/>
                  </a:lnTo>
                  <a:lnTo>
                    <a:pt x="14532699" y="3294278"/>
                  </a:lnTo>
                  <a:lnTo>
                    <a:pt x="14525054" y="3292729"/>
                  </a:lnTo>
                  <a:lnTo>
                    <a:pt x="14517396" y="3294278"/>
                  </a:lnTo>
                  <a:lnTo>
                    <a:pt x="14511160" y="3298494"/>
                  </a:lnTo>
                  <a:lnTo>
                    <a:pt x="14506943" y="3304730"/>
                  </a:lnTo>
                  <a:lnTo>
                    <a:pt x="14505394" y="3312376"/>
                  </a:lnTo>
                  <a:lnTo>
                    <a:pt x="14506943" y="3320021"/>
                  </a:lnTo>
                  <a:lnTo>
                    <a:pt x="14511160" y="3326269"/>
                  </a:lnTo>
                  <a:lnTo>
                    <a:pt x="14517396" y="3330486"/>
                  </a:lnTo>
                  <a:lnTo>
                    <a:pt x="14525054" y="3332022"/>
                  </a:lnTo>
                  <a:lnTo>
                    <a:pt x="14532699" y="3330486"/>
                  </a:lnTo>
                  <a:lnTo>
                    <a:pt x="14538935" y="3326269"/>
                  </a:lnTo>
                  <a:lnTo>
                    <a:pt x="14543151" y="3320021"/>
                  </a:lnTo>
                  <a:lnTo>
                    <a:pt x="14544701" y="3312376"/>
                  </a:lnTo>
                  <a:close/>
                </a:path>
                <a:path w="14841219" h="10718800" extrusionOk="0">
                  <a:moveTo>
                    <a:pt x="14544701" y="3212287"/>
                  </a:moveTo>
                  <a:lnTo>
                    <a:pt x="14543151" y="3204641"/>
                  </a:lnTo>
                  <a:lnTo>
                    <a:pt x="14538935" y="3198393"/>
                  </a:lnTo>
                  <a:lnTo>
                    <a:pt x="14532699" y="3194177"/>
                  </a:lnTo>
                  <a:lnTo>
                    <a:pt x="14525054" y="3192640"/>
                  </a:lnTo>
                  <a:lnTo>
                    <a:pt x="14517396" y="3194177"/>
                  </a:lnTo>
                  <a:lnTo>
                    <a:pt x="14511160" y="3198393"/>
                  </a:lnTo>
                  <a:lnTo>
                    <a:pt x="14506943" y="3204641"/>
                  </a:lnTo>
                  <a:lnTo>
                    <a:pt x="14505394" y="3212287"/>
                  </a:lnTo>
                  <a:lnTo>
                    <a:pt x="14506943" y="3219932"/>
                  </a:lnTo>
                  <a:lnTo>
                    <a:pt x="14511160" y="3226181"/>
                  </a:lnTo>
                  <a:lnTo>
                    <a:pt x="14517396" y="3230384"/>
                  </a:lnTo>
                  <a:lnTo>
                    <a:pt x="14525054" y="3231934"/>
                  </a:lnTo>
                  <a:lnTo>
                    <a:pt x="14532699" y="3230384"/>
                  </a:lnTo>
                  <a:lnTo>
                    <a:pt x="14538935" y="3226181"/>
                  </a:lnTo>
                  <a:lnTo>
                    <a:pt x="14543151" y="3219932"/>
                  </a:lnTo>
                  <a:lnTo>
                    <a:pt x="14544701" y="3212287"/>
                  </a:lnTo>
                  <a:close/>
                </a:path>
                <a:path w="14841219" h="10718800" extrusionOk="0">
                  <a:moveTo>
                    <a:pt x="14544701" y="3112185"/>
                  </a:moveTo>
                  <a:lnTo>
                    <a:pt x="14543151" y="3104540"/>
                  </a:lnTo>
                  <a:lnTo>
                    <a:pt x="14538935" y="3098292"/>
                  </a:lnTo>
                  <a:lnTo>
                    <a:pt x="14532699" y="3094088"/>
                  </a:lnTo>
                  <a:lnTo>
                    <a:pt x="14525054" y="3092539"/>
                  </a:lnTo>
                  <a:lnTo>
                    <a:pt x="14517396" y="3094088"/>
                  </a:lnTo>
                  <a:lnTo>
                    <a:pt x="14511160" y="3098292"/>
                  </a:lnTo>
                  <a:lnTo>
                    <a:pt x="14506943" y="3104540"/>
                  </a:lnTo>
                  <a:lnTo>
                    <a:pt x="14505394" y="3112185"/>
                  </a:lnTo>
                  <a:lnTo>
                    <a:pt x="14506943" y="3119844"/>
                  </a:lnTo>
                  <a:lnTo>
                    <a:pt x="14511160" y="3126079"/>
                  </a:lnTo>
                  <a:lnTo>
                    <a:pt x="14517396" y="3130296"/>
                  </a:lnTo>
                  <a:lnTo>
                    <a:pt x="14525054" y="3131832"/>
                  </a:lnTo>
                  <a:lnTo>
                    <a:pt x="14532699" y="3130296"/>
                  </a:lnTo>
                  <a:lnTo>
                    <a:pt x="14538935" y="3126079"/>
                  </a:lnTo>
                  <a:lnTo>
                    <a:pt x="14543151" y="3119844"/>
                  </a:lnTo>
                  <a:lnTo>
                    <a:pt x="14544701" y="3112185"/>
                  </a:lnTo>
                  <a:close/>
                </a:path>
                <a:path w="14841219" h="10718800" extrusionOk="0">
                  <a:moveTo>
                    <a:pt x="14544701" y="3012084"/>
                  </a:moveTo>
                  <a:lnTo>
                    <a:pt x="14543151" y="3004439"/>
                  </a:lnTo>
                  <a:lnTo>
                    <a:pt x="14538935" y="2998203"/>
                  </a:lnTo>
                  <a:lnTo>
                    <a:pt x="14532699" y="2993987"/>
                  </a:lnTo>
                  <a:lnTo>
                    <a:pt x="14525054" y="2992450"/>
                  </a:lnTo>
                  <a:lnTo>
                    <a:pt x="14517396" y="2993987"/>
                  </a:lnTo>
                  <a:lnTo>
                    <a:pt x="14511160" y="2998203"/>
                  </a:lnTo>
                  <a:lnTo>
                    <a:pt x="14506943" y="3004439"/>
                  </a:lnTo>
                  <a:lnTo>
                    <a:pt x="14505394" y="3012084"/>
                  </a:lnTo>
                  <a:lnTo>
                    <a:pt x="14506943" y="3019742"/>
                  </a:lnTo>
                  <a:lnTo>
                    <a:pt x="14511160" y="3025991"/>
                  </a:lnTo>
                  <a:lnTo>
                    <a:pt x="14517396" y="3030194"/>
                  </a:lnTo>
                  <a:lnTo>
                    <a:pt x="14525054" y="3031744"/>
                  </a:lnTo>
                  <a:lnTo>
                    <a:pt x="14532699" y="3030194"/>
                  </a:lnTo>
                  <a:lnTo>
                    <a:pt x="14538935" y="3025991"/>
                  </a:lnTo>
                  <a:lnTo>
                    <a:pt x="14543151" y="3019742"/>
                  </a:lnTo>
                  <a:lnTo>
                    <a:pt x="14544701" y="3012084"/>
                  </a:lnTo>
                  <a:close/>
                </a:path>
                <a:path w="14841219" h="10718800" extrusionOk="0">
                  <a:moveTo>
                    <a:pt x="14544701" y="2911995"/>
                  </a:moveTo>
                  <a:lnTo>
                    <a:pt x="14543151" y="2904350"/>
                  </a:lnTo>
                  <a:lnTo>
                    <a:pt x="14538935" y="2898102"/>
                  </a:lnTo>
                  <a:lnTo>
                    <a:pt x="14532699" y="2893885"/>
                  </a:lnTo>
                  <a:lnTo>
                    <a:pt x="14525054" y="2892348"/>
                  </a:lnTo>
                  <a:lnTo>
                    <a:pt x="14517396" y="2893885"/>
                  </a:lnTo>
                  <a:lnTo>
                    <a:pt x="14511160" y="2898102"/>
                  </a:lnTo>
                  <a:lnTo>
                    <a:pt x="14506943" y="2904350"/>
                  </a:lnTo>
                  <a:lnTo>
                    <a:pt x="14505394" y="2911995"/>
                  </a:lnTo>
                  <a:lnTo>
                    <a:pt x="14506943" y="2919641"/>
                  </a:lnTo>
                  <a:lnTo>
                    <a:pt x="14511160" y="2925889"/>
                  </a:lnTo>
                  <a:lnTo>
                    <a:pt x="14517396" y="2930106"/>
                  </a:lnTo>
                  <a:lnTo>
                    <a:pt x="14525054" y="2931642"/>
                  </a:lnTo>
                  <a:lnTo>
                    <a:pt x="14532699" y="2930106"/>
                  </a:lnTo>
                  <a:lnTo>
                    <a:pt x="14538935" y="2925889"/>
                  </a:lnTo>
                  <a:lnTo>
                    <a:pt x="14543151" y="2919641"/>
                  </a:lnTo>
                  <a:lnTo>
                    <a:pt x="14544701" y="2911995"/>
                  </a:lnTo>
                  <a:close/>
                </a:path>
                <a:path w="14841219" h="10718800" extrusionOk="0">
                  <a:moveTo>
                    <a:pt x="14544701" y="2811907"/>
                  </a:moveTo>
                  <a:lnTo>
                    <a:pt x="14543151" y="2804249"/>
                  </a:lnTo>
                  <a:lnTo>
                    <a:pt x="14538935" y="2798000"/>
                  </a:lnTo>
                  <a:lnTo>
                    <a:pt x="14532699" y="2793784"/>
                  </a:lnTo>
                  <a:lnTo>
                    <a:pt x="14525054" y="2792247"/>
                  </a:lnTo>
                  <a:lnTo>
                    <a:pt x="14517396" y="2793784"/>
                  </a:lnTo>
                  <a:lnTo>
                    <a:pt x="14511160" y="2798000"/>
                  </a:lnTo>
                  <a:lnTo>
                    <a:pt x="14506943" y="2804249"/>
                  </a:lnTo>
                  <a:lnTo>
                    <a:pt x="14505394" y="2811907"/>
                  </a:lnTo>
                  <a:lnTo>
                    <a:pt x="14506943" y="2819552"/>
                  </a:lnTo>
                  <a:lnTo>
                    <a:pt x="14511160" y="2825788"/>
                  </a:lnTo>
                  <a:lnTo>
                    <a:pt x="14517396" y="2830004"/>
                  </a:lnTo>
                  <a:lnTo>
                    <a:pt x="14525054" y="2831541"/>
                  </a:lnTo>
                  <a:lnTo>
                    <a:pt x="14532699" y="2830004"/>
                  </a:lnTo>
                  <a:lnTo>
                    <a:pt x="14538935" y="2825788"/>
                  </a:lnTo>
                  <a:lnTo>
                    <a:pt x="14543151" y="2819552"/>
                  </a:lnTo>
                  <a:lnTo>
                    <a:pt x="14544701" y="2811907"/>
                  </a:lnTo>
                  <a:close/>
                </a:path>
                <a:path w="14841219" h="10718800" extrusionOk="0">
                  <a:moveTo>
                    <a:pt x="14544701" y="2711793"/>
                  </a:moveTo>
                  <a:lnTo>
                    <a:pt x="14543151" y="2704147"/>
                  </a:lnTo>
                  <a:lnTo>
                    <a:pt x="14538935" y="2697911"/>
                  </a:lnTo>
                  <a:lnTo>
                    <a:pt x="14532699" y="2693695"/>
                  </a:lnTo>
                  <a:lnTo>
                    <a:pt x="14525054" y="2692146"/>
                  </a:lnTo>
                  <a:lnTo>
                    <a:pt x="14517396" y="2693695"/>
                  </a:lnTo>
                  <a:lnTo>
                    <a:pt x="14511160" y="2697911"/>
                  </a:lnTo>
                  <a:lnTo>
                    <a:pt x="14506943" y="2704147"/>
                  </a:lnTo>
                  <a:lnTo>
                    <a:pt x="14505394" y="2711793"/>
                  </a:lnTo>
                  <a:lnTo>
                    <a:pt x="14506943" y="2719451"/>
                  </a:lnTo>
                  <a:lnTo>
                    <a:pt x="14511160" y="2725686"/>
                  </a:lnTo>
                  <a:lnTo>
                    <a:pt x="14517396" y="2729890"/>
                  </a:lnTo>
                  <a:lnTo>
                    <a:pt x="14525054" y="2731439"/>
                  </a:lnTo>
                  <a:lnTo>
                    <a:pt x="14532699" y="2729890"/>
                  </a:lnTo>
                  <a:lnTo>
                    <a:pt x="14538935" y="2725686"/>
                  </a:lnTo>
                  <a:lnTo>
                    <a:pt x="14543151" y="2719451"/>
                  </a:lnTo>
                  <a:lnTo>
                    <a:pt x="14544701" y="2711793"/>
                  </a:lnTo>
                  <a:close/>
                </a:path>
                <a:path w="14841219" h="10718800" extrusionOk="0">
                  <a:moveTo>
                    <a:pt x="14544701" y="2611704"/>
                  </a:moveTo>
                  <a:lnTo>
                    <a:pt x="14543151" y="2604058"/>
                  </a:lnTo>
                  <a:lnTo>
                    <a:pt x="14538935" y="2597810"/>
                  </a:lnTo>
                  <a:lnTo>
                    <a:pt x="14532699" y="2593606"/>
                  </a:lnTo>
                  <a:lnTo>
                    <a:pt x="14525054" y="2592057"/>
                  </a:lnTo>
                  <a:lnTo>
                    <a:pt x="14517396" y="2593606"/>
                  </a:lnTo>
                  <a:lnTo>
                    <a:pt x="14511160" y="2597810"/>
                  </a:lnTo>
                  <a:lnTo>
                    <a:pt x="14506943" y="2604058"/>
                  </a:lnTo>
                  <a:lnTo>
                    <a:pt x="14505394" y="2611704"/>
                  </a:lnTo>
                  <a:lnTo>
                    <a:pt x="14506943" y="2619349"/>
                  </a:lnTo>
                  <a:lnTo>
                    <a:pt x="14511160" y="2625598"/>
                  </a:lnTo>
                  <a:lnTo>
                    <a:pt x="14517396" y="2629814"/>
                  </a:lnTo>
                  <a:lnTo>
                    <a:pt x="14525054" y="2631351"/>
                  </a:lnTo>
                  <a:lnTo>
                    <a:pt x="14532699" y="2629814"/>
                  </a:lnTo>
                  <a:lnTo>
                    <a:pt x="14538935" y="2625598"/>
                  </a:lnTo>
                  <a:lnTo>
                    <a:pt x="14543151" y="2619349"/>
                  </a:lnTo>
                  <a:lnTo>
                    <a:pt x="14544701" y="2611704"/>
                  </a:lnTo>
                  <a:close/>
                </a:path>
                <a:path w="14841219" h="10718800" extrusionOk="0">
                  <a:moveTo>
                    <a:pt x="14544701" y="2511602"/>
                  </a:moveTo>
                  <a:lnTo>
                    <a:pt x="14543151" y="2503957"/>
                  </a:lnTo>
                  <a:lnTo>
                    <a:pt x="14538935" y="2497721"/>
                  </a:lnTo>
                  <a:lnTo>
                    <a:pt x="14532699" y="2493505"/>
                  </a:lnTo>
                  <a:lnTo>
                    <a:pt x="14525054" y="2491968"/>
                  </a:lnTo>
                  <a:lnTo>
                    <a:pt x="14517396" y="2493505"/>
                  </a:lnTo>
                  <a:lnTo>
                    <a:pt x="14511160" y="2497721"/>
                  </a:lnTo>
                  <a:lnTo>
                    <a:pt x="14506943" y="2503957"/>
                  </a:lnTo>
                  <a:lnTo>
                    <a:pt x="14505394" y="2511602"/>
                  </a:lnTo>
                  <a:lnTo>
                    <a:pt x="14506943" y="2519261"/>
                  </a:lnTo>
                  <a:lnTo>
                    <a:pt x="14511160" y="2525509"/>
                  </a:lnTo>
                  <a:lnTo>
                    <a:pt x="14517396" y="2529713"/>
                  </a:lnTo>
                  <a:lnTo>
                    <a:pt x="14525054" y="2531262"/>
                  </a:lnTo>
                  <a:lnTo>
                    <a:pt x="14532699" y="2529713"/>
                  </a:lnTo>
                  <a:lnTo>
                    <a:pt x="14538935" y="2525509"/>
                  </a:lnTo>
                  <a:lnTo>
                    <a:pt x="14543151" y="2519261"/>
                  </a:lnTo>
                  <a:lnTo>
                    <a:pt x="14544701" y="2511602"/>
                  </a:lnTo>
                  <a:close/>
                </a:path>
                <a:path w="14841219" h="10718800" extrusionOk="0">
                  <a:moveTo>
                    <a:pt x="14544701" y="2411514"/>
                  </a:moveTo>
                  <a:lnTo>
                    <a:pt x="14543151" y="2403868"/>
                  </a:lnTo>
                  <a:lnTo>
                    <a:pt x="14538935" y="2397620"/>
                  </a:lnTo>
                  <a:lnTo>
                    <a:pt x="14532699" y="2393416"/>
                  </a:lnTo>
                  <a:lnTo>
                    <a:pt x="14525054" y="2391867"/>
                  </a:lnTo>
                  <a:lnTo>
                    <a:pt x="14517396" y="2393416"/>
                  </a:lnTo>
                  <a:lnTo>
                    <a:pt x="14511160" y="2397620"/>
                  </a:lnTo>
                  <a:lnTo>
                    <a:pt x="14506943" y="2403868"/>
                  </a:lnTo>
                  <a:lnTo>
                    <a:pt x="14505394" y="2411514"/>
                  </a:lnTo>
                  <a:lnTo>
                    <a:pt x="14506943" y="2419159"/>
                  </a:lnTo>
                  <a:lnTo>
                    <a:pt x="14511160" y="2425408"/>
                  </a:lnTo>
                  <a:lnTo>
                    <a:pt x="14517396" y="2429624"/>
                  </a:lnTo>
                  <a:lnTo>
                    <a:pt x="14525054" y="2431161"/>
                  </a:lnTo>
                  <a:lnTo>
                    <a:pt x="14532699" y="2429624"/>
                  </a:lnTo>
                  <a:lnTo>
                    <a:pt x="14538935" y="2425408"/>
                  </a:lnTo>
                  <a:lnTo>
                    <a:pt x="14543151" y="2419159"/>
                  </a:lnTo>
                  <a:lnTo>
                    <a:pt x="14544701" y="2411514"/>
                  </a:lnTo>
                  <a:close/>
                </a:path>
                <a:path w="14841219" h="10718800" extrusionOk="0">
                  <a:moveTo>
                    <a:pt x="14544701" y="2311425"/>
                  </a:moveTo>
                  <a:lnTo>
                    <a:pt x="14543151" y="2303767"/>
                  </a:lnTo>
                  <a:lnTo>
                    <a:pt x="14538935" y="2297531"/>
                  </a:lnTo>
                  <a:lnTo>
                    <a:pt x="14532699" y="2293315"/>
                  </a:lnTo>
                  <a:lnTo>
                    <a:pt x="14525054" y="2291778"/>
                  </a:lnTo>
                  <a:lnTo>
                    <a:pt x="14517396" y="2293315"/>
                  </a:lnTo>
                  <a:lnTo>
                    <a:pt x="14511160" y="2297531"/>
                  </a:lnTo>
                  <a:lnTo>
                    <a:pt x="14506943" y="2303767"/>
                  </a:lnTo>
                  <a:lnTo>
                    <a:pt x="14505394" y="2311425"/>
                  </a:lnTo>
                  <a:lnTo>
                    <a:pt x="14506943" y="2319070"/>
                  </a:lnTo>
                  <a:lnTo>
                    <a:pt x="14511160" y="2325306"/>
                  </a:lnTo>
                  <a:lnTo>
                    <a:pt x="14517396" y="2329523"/>
                  </a:lnTo>
                  <a:lnTo>
                    <a:pt x="14525054" y="2331059"/>
                  </a:lnTo>
                  <a:lnTo>
                    <a:pt x="14532699" y="2329523"/>
                  </a:lnTo>
                  <a:lnTo>
                    <a:pt x="14538935" y="2325306"/>
                  </a:lnTo>
                  <a:lnTo>
                    <a:pt x="14543151" y="2319070"/>
                  </a:lnTo>
                  <a:lnTo>
                    <a:pt x="14544701" y="2311425"/>
                  </a:lnTo>
                  <a:close/>
                </a:path>
                <a:path w="14841219" h="10718800" extrusionOk="0">
                  <a:moveTo>
                    <a:pt x="14544701" y="2211324"/>
                  </a:moveTo>
                  <a:lnTo>
                    <a:pt x="14543151" y="2203666"/>
                  </a:lnTo>
                  <a:lnTo>
                    <a:pt x="14538935" y="2197417"/>
                  </a:lnTo>
                  <a:lnTo>
                    <a:pt x="14532699" y="2193213"/>
                  </a:lnTo>
                  <a:lnTo>
                    <a:pt x="14525054" y="2191664"/>
                  </a:lnTo>
                  <a:lnTo>
                    <a:pt x="14517396" y="2193213"/>
                  </a:lnTo>
                  <a:lnTo>
                    <a:pt x="14511160" y="2197417"/>
                  </a:lnTo>
                  <a:lnTo>
                    <a:pt x="14506943" y="2203666"/>
                  </a:lnTo>
                  <a:lnTo>
                    <a:pt x="14505394" y="2211324"/>
                  </a:lnTo>
                  <a:lnTo>
                    <a:pt x="14506943" y="2218969"/>
                  </a:lnTo>
                  <a:lnTo>
                    <a:pt x="14511160" y="2225205"/>
                  </a:lnTo>
                  <a:lnTo>
                    <a:pt x="14517396" y="2229421"/>
                  </a:lnTo>
                  <a:lnTo>
                    <a:pt x="14525054" y="2230971"/>
                  </a:lnTo>
                  <a:lnTo>
                    <a:pt x="14532699" y="2229421"/>
                  </a:lnTo>
                  <a:lnTo>
                    <a:pt x="14538935" y="2225205"/>
                  </a:lnTo>
                  <a:lnTo>
                    <a:pt x="14543151" y="2218969"/>
                  </a:lnTo>
                  <a:lnTo>
                    <a:pt x="14544701" y="2211324"/>
                  </a:lnTo>
                  <a:close/>
                </a:path>
                <a:path w="14841219" h="10718800" extrusionOk="0">
                  <a:moveTo>
                    <a:pt x="14544701" y="2111235"/>
                  </a:moveTo>
                  <a:lnTo>
                    <a:pt x="14543151" y="2103577"/>
                  </a:lnTo>
                  <a:lnTo>
                    <a:pt x="14538935" y="2097328"/>
                  </a:lnTo>
                  <a:lnTo>
                    <a:pt x="14532699" y="2093125"/>
                  </a:lnTo>
                  <a:lnTo>
                    <a:pt x="14525054" y="2091575"/>
                  </a:lnTo>
                  <a:lnTo>
                    <a:pt x="14517396" y="2093125"/>
                  </a:lnTo>
                  <a:lnTo>
                    <a:pt x="14511160" y="2097328"/>
                  </a:lnTo>
                  <a:lnTo>
                    <a:pt x="14506943" y="2103577"/>
                  </a:lnTo>
                  <a:lnTo>
                    <a:pt x="14505394" y="2111235"/>
                  </a:lnTo>
                  <a:lnTo>
                    <a:pt x="14506943" y="2118868"/>
                  </a:lnTo>
                  <a:lnTo>
                    <a:pt x="14511160" y="2125116"/>
                  </a:lnTo>
                  <a:lnTo>
                    <a:pt x="14517396" y="2129320"/>
                  </a:lnTo>
                  <a:lnTo>
                    <a:pt x="14525054" y="2130869"/>
                  </a:lnTo>
                  <a:lnTo>
                    <a:pt x="14532699" y="2129320"/>
                  </a:lnTo>
                  <a:lnTo>
                    <a:pt x="14538935" y="2125116"/>
                  </a:lnTo>
                  <a:lnTo>
                    <a:pt x="14543151" y="2118868"/>
                  </a:lnTo>
                  <a:lnTo>
                    <a:pt x="14544701" y="2111235"/>
                  </a:lnTo>
                  <a:close/>
                </a:path>
                <a:path w="14841219" h="10718800" extrusionOk="0">
                  <a:moveTo>
                    <a:pt x="14544701" y="2011121"/>
                  </a:moveTo>
                  <a:lnTo>
                    <a:pt x="14543151" y="2003488"/>
                  </a:lnTo>
                  <a:lnTo>
                    <a:pt x="14538935" y="1997240"/>
                  </a:lnTo>
                  <a:lnTo>
                    <a:pt x="14532699" y="1993036"/>
                  </a:lnTo>
                  <a:lnTo>
                    <a:pt x="14525054" y="1991487"/>
                  </a:lnTo>
                  <a:lnTo>
                    <a:pt x="14517396" y="1993036"/>
                  </a:lnTo>
                  <a:lnTo>
                    <a:pt x="14511160" y="1997240"/>
                  </a:lnTo>
                  <a:lnTo>
                    <a:pt x="14506943" y="2003488"/>
                  </a:lnTo>
                  <a:lnTo>
                    <a:pt x="14505394" y="2011121"/>
                  </a:lnTo>
                  <a:lnTo>
                    <a:pt x="14506943" y="2018766"/>
                  </a:lnTo>
                  <a:lnTo>
                    <a:pt x="14511160" y="2025015"/>
                  </a:lnTo>
                  <a:lnTo>
                    <a:pt x="14517396" y="2029231"/>
                  </a:lnTo>
                  <a:lnTo>
                    <a:pt x="14525054" y="2030780"/>
                  </a:lnTo>
                  <a:lnTo>
                    <a:pt x="14532699" y="2029231"/>
                  </a:lnTo>
                  <a:lnTo>
                    <a:pt x="14538935" y="2025015"/>
                  </a:lnTo>
                  <a:lnTo>
                    <a:pt x="14543151" y="2018766"/>
                  </a:lnTo>
                  <a:lnTo>
                    <a:pt x="14544701" y="2011121"/>
                  </a:lnTo>
                  <a:close/>
                </a:path>
                <a:path w="14841219" h="10718800" extrusionOk="0">
                  <a:moveTo>
                    <a:pt x="14544701" y="1911032"/>
                  </a:moveTo>
                  <a:lnTo>
                    <a:pt x="14543151" y="1903387"/>
                  </a:lnTo>
                  <a:lnTo>
                    <a:pt x="14538935" y="1897138"/>
                  </a:lnTo>
                  <a:lnTo>
                    <a:pt x="14532699" y="1892935"/>
                  </a:lnTo>
                  <a:lnTo>
                    <a:pt x="14525054" y="1891385"/>
                  </a:lnTo>
                  <a:lnTo>
                    <a:pt x="14517396" y="1892935"/>
                  </a:lnTo>
                  <a:lnTo>
                    <a:pt x="14511160" y="1897138"/>
                  </a:lnTo>
                  <a:lnTo>
                    <a:pt x="14506943" y="1903387"/>
                  </a:lnTo>
                  <a:lnTo>
                    <a:pt x="14505394" y="1911032"/>
                  </a:lnTo>
                  <a:lnTo>
                    <a:pt x="14506943" y="1918677"/>
                  </a:lnTo>
                  <a:lnTo>
                    <a:pt x="14511160" y="1924926"/>
                  </a:lnTo>
                  <a:lnTo>
                    <a:pt x="14517396" y="1929130"/>
                  </a:lnTo>
                  <a:lnTo>
                    <a:pt x="14525054" y="1930679"/>
                  </a:lnTo>
                  <a:lnTo>
                    <a:pt x="14532699" y="1929130"/>
                  </a:lnTo>
                  <a:lnTo>
                    <a:pt x="14538935" y="1924926"/>
                  </a:lnTo>
                  <a:lnTo>
                    <a:pt x="14543151" y="1918677"/>
                  </a:lnTo>
                  <a:lnTo>
                    <a:pt x="14544701" y="1911032"/>
                  </a:lnTo>
                  <a:close/>
                </a:path>
                <a:path w="14841219" h="10718800" extrusionOk="0">
                  <a:moveTo>
                    <a:pt x="14544701" y="1810931"/>
                  </a:moveTo>
                  <a:lnTo>
                    <a:pt x="14543151" y="1803285"/>
                  </a:lnTo>
                  <a:lnTo>
                    <a:pt x="14538935" y="1797037"/>
                  </a:lnTo>
                  <a:lnTo>
                    <a:pt x="14532699" y="1792833"/>
                  </a:lnTo>
                  <a:lnTo>
                    <a:pt x="14525054" y="1791284"/>
                  </a:lnTo>
                  <a:lnTo>
                    <a:pt x="14517396" y="1792833"/>
                  </a:lnTo>
                  <a:lnTo>
                    <a:pt x="14511160" y="1797037"/>
                  </a:lnTo>
                  <a:lnTo>
                    <a:pt x="14506943" y="1803285"/>
                  </a:lnTo>
                  <a:lnTo>
                    <a:pt x="14505394" y="1810931"/>
                  </a:lnTo>
                  <a:lnTo>
                    <a:pt x="14506943" y="1818576"/>
                  </a:lnTo>
                  <a:lnTo>
                    <a:pt x="14511160" y="1824824"/>
                  </a:lnTo>
                  <a:lnTo>
                    <a:pt x="14517396" y="1829041"/>
                  </a:lnTo>
                  <a:lnTo>
                    <a:pt x="14525054" y="1830578"/>
                  </a:lnTo>
                  <a:lnTo>
                    <a:pt x="14532699" y="1829041"/>
                  </a:lnTo>
                  <a:lnTo>
                    <a:pt x="14538935" y="1824824"/>
                  </a:lnTo>
                  <a:lnTo>
                    <a:pt x="14543151" y="1818576"/>
                  </a:lnTo>
                  <a:lnTo>
                    <a:pt x="14544701" y="1810931"/>
                  </a:lnTo>
                  <a:close/>
                </a:path>
                <a:path w="14841219" h="10718800" extrusionOk="0">
                  <a:moveTo>
                    <a:pt x="14544701" y="1710842"/>
                  </a:moveTo>
                  <a:lnTo>
                    <a:pt x="14543151" y="1703184"/>
                  </a:lnTo>
                  <a:lnTo>
                    <a:pt x="14538935" y="1696935"/>
                  </a:lnTo>
                  <a:lnTo>
                    <a:pt x="14532699" y="1692732"/>
                  </a:lnTo>
                  <a:lnTo>
                    <a:pt x="14525054" y="1691182"/>
                  </a:lnTo>
                  <a:lnTo>
                    <a:pt x="14517396" y="1692732"/>
                  </a:lnTo>
                  <a:lnTo>
                    <a:pt x="14511160" y="1696935"/>
                  </a:lnTo>
                  <a:lnTo>
                    <a:pt x="14506943" y="1703184"/>
                  </a:lnTo>
                  <a:lnTo>
                    <a:pt x="14505394" y="1710842"/>
                  </a:lnTo>
                  <a:lnTo>
                    <a:pt x="14506943" y="1718487"/>
                  </a:lnTo>
                  <a:lnTo>
                    <a:pt x="14511160" y="1724736"/>
                  </a:lnTo>
                  <a:lnTo>
                    <a:pt x="14517396" y="1728939"/>
                  </a:lnTo>
                  <a:lnTo>
                    <a:pt x="14525054" y="1730489"/>
                  </a:lnTo>
                  <a:lnTo>
                    <a:pt x="14532699" y="1728939"/>
                  </a:lnTo>
                  <a:lnTo>
                    <a:pt x="14538935" y="1724736"/>
                  </a:lnTo>
                  <a:lnTo>
                    <a:pt x="14543151" y="1718487"/>
                  </a:lnTo>
                  <a:lnTo>
                    <a:pt x="14544701" y="1710842"/>
                  </a:lnTo>
                  <a:close/>
                </a:path>
                <a:path w="14841219" h="10718800" extrusionOk="0">
                  <a:moveTo>
                    <a:pt x="14544701" y="1610741"/>
                  </a:moveTo>
                  <a:lnTo>
                    <a:pt x="14543151" y="1603095"/>
                  </a:lnTo>
                  <a:lnTo>
                    <a:pt x="14538935" y="1596847"/>
                  </a:lnTo>
                  <a:lnTo>
                    <a:pt x="14532699" y="1592630"/>
                  </a:lnTo>
                  <a:lnTo>
                    <a:pt x="14525054" y="1591094"/>
                  </a:lnTo>
                  <a:lnTo>
                    <a:pt x="14517396" y="1592630"/>
                  </a:lnTo>
                  <a:lnTo>
                    <a:pt x="14511160" y="1596847"/>
                  </a:lnTo>
                  <a:lnTo>
                    <a:pt x="14506943" y="1603095"/>
                  </a:lnTo>
                  <a:lnTo>
                    <a:pt x="14505394" y="1610741"/>
                  </a:lnTo>
                  <a:lnTo>
                    <a:pt x="14506943" y="1618386"/>
                  </a:lnTo>
                  <a:lnTo>
                    <a:pt x="14511160" y="1624634"/>
                  </a:lnTo>
                  <a:lnTo>
                    <a:pt x="14517396" y="1628851"/>
                  </a:lnTo>
                  <a:lnTo>
                    <a:pt x="14525054" y="1630387"/>
                  </a:lnTo>
                  <a:lnTo>
                    <a:pt x="14532699" y="1628851"/>
                  </a:lnTo>
                  <a:lnTo>
                    <a:pt x="14538935" y="1624634"/>
                  </a:lnTo>
                  <a:lnTo>
                    <a:pt x="14543151" y="1618386"/>
                  </a:lnTo>
                  <a:lnTo>
                    <a:pt x="14544701" y="1610741"/>
                  </a:lnTo>
                  <a:close/>
                </a:path>
                <a:path w="14841219" h="10718800" extrusionOk="0">
                  <a:moveTo>
                    <a:pt x="14544701" y="1510652"/>
                  </a:moveTo>
                  <a:lnTo>
                    <a:pt x="14543151" y="1503006"/>
                  </a:lnTo>
                  <a:lnTo>
                    <a:pt x="14538935" y="1496758"/>
                  </a:lnTo>
                  <a:lnTo>
                    <a:pt x="14532699" y="1492542"/>
                  </a:lnTo>
                  <a:lnTo>
                    <a:pt x="14525054" y="1491005"/>
                  </a:lnTo>
                  <a:lnTo>
                    <a:pt x="14517396" y="1492542"/>
                  </a:lnTo>
                  <a:lnTo>
                    <a:pt x="14511160" y="1496758"/>
                  </a:lnTo>
                  <a:lnTo>
                    <a:pt x="14506943" y="1503006"/>
                  </a:lnTo>
                  <a:lnTo>
                    <a:pt x="14505394" y="1510652"/>
                  </a:lnTo>
                  <a:lnTo>
                    <a:pt x="14506943" y="1518297"/>
                  </a:lnTo>
                  <a:lnTo>
                    <a:pt x="14511160" y="1524546"/>
                  </a:lnTo>
                  <a:lnTo>
                    <a:pt x="14517396" y="1528749"/>
                  </a:lnTo>
                  <a:lnTo>
                    <a:pt x="14525054" y="1530299"/>
                  </a:lnTo>
                  <a:lnTo>
                    <a:pt x="14532699" y="1528749"/>
                  </a:lnTo>
                  <a:lnTo>
                    <a:pt x="14538935" y="1524546"/>
                  </a:lnTo>
                  <a:lnTo>
                    <a:pt x="14543151" y="1518297"/>
                  </a:lnTo>
                  <a:lnTo>
                    <a:pt x="14544701" y="1510652"/>
                  </a:lnTo>
                  <a:close/>
                </a:path>
                <a:path w="14841219" h="10718800" extrusionOk="0">
                  <a:moveTo>
                    <a:pt x="14544701" y="1410550"/>
                  </a:moveTo>
                  <a:lnTo>
                    <a:pt x="14543151" y="1402905"/>
                  </a:lnTo>
                  <a:lnTo>
                    <a:pt x="14538935" y="1396657"/>
                  </a:lnTo>
                  <a:lnTo>
                    <a:pt x="14532699" y="1392453"/>
                  </a:lnTo>
                  <a:lnTo>
                    <a:pt x="14525054" y="1390904"/>
                  </a:lnTo>
                  <a:lnTo>
                    <a:pt x="14517396" y="1392453"/>
                  </a:lnTo>
                  <a:lnTo>
                    <a:pt x="14511160" y="1396657"/>
                  </a:lnTo>
                  <a:lnTo>
                    <a:pt x="14506943" y="1402905"/>
                  </a:lnTo>
                  <a:lnTo>
                    <a:pt x="14505394" y="1410550"/>
                  </a:lnTo>
                  <a:lnTo>
                    <a:pt x="14506943" y="1418196"/>
                  </a:lnTo>
                  <a:lnTo>
                    <a:pt x="14511160" y="1424444"/>
                  </a:lnTo>
                  <a:lnTo>
                    <a:pt x="14517396" y="1428648"/>
                  </a:lnTo>
                  <a:lnTo>
                    <a:pt x="14525054" y="1430197"/>
                  </a:lnTo>
                  <a:lnTo>
                    <a:pt x="14532699" y="1428648"/>
                  </a:lnTo>
                  <a:lnTo>
                    <a:pt x="14538935" y="1424444"/>
                  </a:lnTo>
                  <a:lnTo>
                    <a:pt x="14543151" y="1418196"/>
                  </a:lnTo>
                  <a:lnTo>
                    <a:pt x="14544701" y="1410550"/>
                  </a:lnTo>
                  <a:close/>
                </a:path>
                <a:path w="14841219" h="10718800" extrusionOk="0">
                  <a:moveTo>
                    <a:pt x="14544701" y="1110246"/>
                  </a:moveTo>
                  <a:lnTo>
                    <a:pt x="14543151" y="1102614"/>
                  </a:lnTo>
                  <a:lnTo>
                    <a:pt x="14538935" y="1096365"/>
                  </a:lnTo>
                  <a:lnTo>
                    <a:pt x="14532699" y="1092161"/>
                  </a:lnTo>
                  <a:lnTo>
                    <a:pt x="14525054" y="1090612"/>
                  </a:lnTo>
                  <a:lnTo>
                    <a:pt x="14517396" y="1092161"/>
                  </a:lnTo>
                  <a:lnTo>
                    <a:pt x="14511160" y="1096365"/>
                  </a:lnTo>
                  <a:lnTo>
                    <a:pt x="14506943" y="1102614"/>
                  </a:lnTo>
                  <a:lnTo>
                    <a:pt x="14505394" y="1110246"/>
                  </a:lnTo>
                  <a:lnTo>
                    <a:pt x="14506943" y="1117904"/>
                  </a:lnTo>
                  <a:lnTo>
                    <a:pt x="14511160" y="1124153"/>
                  </a:lnTo>
                  <a:lnTo>
                    <a:pt x="14517396" y="1128369"/>
                  </a:lnTo>
                  <a:lnTo>
                    <a:pt x="14525054" y="1129906"/>
                  </a:lnTo>
                  <a:lnTo>
                    <a:pt x="14532699" y="1128369"/>
                  </a:lnTo>
                  <a:lnTo>
                    <a:pt x="14538935" y="1124153"/>
                  </a:lnTo>
                  <a:lnTo>
                    <a:pt x="14543151" y="1117904"/>
                  </a:lnTo>
                  <a:lnTo>
                    <a:pt x="14544701" y="1110246"/>
                  </a:lnTo>
                  <a:close/>
                </a:path>
                <a:path w="14841219" h="10718800" extrusionOk="0">
                  <a:moveTo>
                    <a:pt x="14544701" y="1010170"/>
                  </a:moveTo>
                  <a:lnTo>
                    <a:pt x="14543151" y="1002525"/>
                  </a:lnTo>
                  <a:lnTo>
                    <a:pt x="14538935" y="996276"/>
                  </a:lnTo>
                  <a:lnTo>
                    <a:pt x="14532699" y="992060"/>
                  </a:lnTo>
                  <a:lnTo>
                    <a:pt x="14525054" y="990523"/>
                  </a:lnTo>
                  <a:lnTo>
                    <a:pt x="14517396" y="992060"/>
                  </a:lnTo>
                  <a:lnTo>
                    <a:pt x="14511160" y="996276"/>
                  </a:lnTo>
                  <a:lnTo>
                    <a:pt x="14506943" y="1002525"/>
                  </a:lnTo>
                  <a:lnTo>
                    <a:pt x="14505394" y="1010170"/>
                  </a:lnTo>
                  <a:lnTo>
                    <a:pt x="14506943" y="1017816"/>
                  </a:lnTo>
                  <a:lnTo>
                    <a:pt x="14511160" y="1024064"/>
                  </a:lnTo>
                  <a:lnTo>
                    <a:pt x="14517396" y="1028280"/>
                  </a:lnTo>
                  <a:lnTo>
                    <a:pt x="14525054" y="1029817"/>
                  </a:lnTo>
                  <a:lnTo>
                    <a:pt x="14532699" y="1028280"/>
                  </a:lnTo>
                  <a:lnTo>
                    <a:pt x="14538935" y="1024064"/>
                  </a:lnTo>
                  <a:lnTo>
                    <a:pt x="14543151" y="1017816"/>
                  </a:lnTo>
                  <a:lnTo>
                    <a:pt x="14544701" y="1010170"/>
                  </a:lnTo>
                  <a:close/>
                </a:path>
                <a:path w="14841219" h="10718800" extrusionOk="0">
                  <a:moveTo>
                    <a:pt x="14544701" y="910069"/>
                  </a:moveTo>
                  <a:lnTo>
                    <a:pt x="14543151" y="902423"/>
                  </a:lnTo>
                  <a:lnTo>
                    <a:pt x="14538935" y="896175"/>
                  </a:lnTo>
                  <a:lnTo>
                    <a:pt x="14532699" y="891971"/>
                  </a:lnTo>
                  <a:lnTo>
                    <a:pt x="14525054" y="890422"/>
                  </a:lnTo>
                  <a:lnTo>
                    <a:pt x="14517396" y="891971"/>
                  </a:lnTo>
                  <a:lnTo>
                    <a:pt x="14511160" y="896175"/>
                  </a:lnTo>
                  <a:lnTo>
                    <a:pt x="14506943" y="902423"/>
                  </a:lnTo>
                  <a:lnTo>
                    <a:pt x="14505394" y="910069"/>
                  </a:lnTo>
                  <a:lnTo>
                    <a:pt x="14506943" y="917714"/>
                  </a:lnTo>
                  <a:lnTo>
                    <a:pt x="14511160" y="923963"/>
                  </a:lnTo>
                  <a:lnTo>
                    <a:pt x="14517396" y="928179"/>
                  </a:lnTo>
                  <a:lnTo>
                    <a:pt x="14525054" y="929728"/>
                  </a:lnTo>
                  <a:lnTo>
                    <a:pt x="14532699" y="928179"/>
                  </a:lnTo>
                  <a:lnTo>
                    <a:pt x="14538935" y="923963"/>
                  </a:lnTo>
                  <a:lnTo>
                    <a:pt x="14543151" y="917714"/>
                  </a:lnTo>
                  <a:lnTo>
                    <a:pt x="14544701" y="910069"/>
                  </a:lnTo>
                  <a:close/>
                </a:path>
                <a:path w="14841219" h="10718800" extrusionOk="0">
                  <a:moveTo>
                    <a:pt x="14544701" y="809980"/>
                  </a:moveTo>
                  <a:lnTo>
                    <a:pt x="14543151" y="802322"/>
                  </a:lnTo>
                  <a:lnTo>
                    <a:pt x="14538935" y="796086"/>
                  </a:lnTo>
                  <a:lnTo>
                    <a:pt x="14532699" y="791870"/>
                  </a:lnTo>
                  <a:lnTo>
                    <a:pt x="14525054" y="790333"/>
                  </a:lnTo>
                  <a:lnTo>
                    <a:pt x="14517396" y="791870"/>
                  </a:lnTo>
                  <a:lnTo>
                    <a:pt x="14511160" y="796086"/>
                  </a:lnTo>
                  <a:lnTo>
                    <a:pt x="14506943" y="802322"/>
                  </a:lnTo>
                  <a:lnTo>
                    <a:pt x="14505394" y="809980"/>
                  </a:lnTo>
                  <a:lnTo>
                    <a:pt x="14506943" y="817626"/>
                  </a:lnTo>
                  <a:lnTo>
                    <a:pt x="14511160" y="823874"/>
                  </a:lnTo>
                  <a:lnTo>
                    <a:pt x="14517396" y="828078"/>
                  </a:lnTo>
                  <a:lnTo>
                    <a:pt x="14525054" y="829627"/>
                  </a:lnTo>
                  <a:lnTo>
                    <a:pt x="14532699" y="828078"/>
                  </a:lnTo>
                  <a:lnTo>
                    <a:pt x="14538935" y="823874"/>
                  </a:lnTo>
                  <a:lnTo>
                    <a:pt x="14543151" y="817626"/>
                  </a:lnTo>
                  <a:lnTo>
                    <a:pt x="14544701" y="809980"/>
                  </a:lnTo>
                  <a:close/>
                </a:path>
                <a:path w="14841219" h="10718800" extrusionOk="0">
                  <a:moveTo>
                    <a:pt x="14544701" y="709879"/>
                  </a:moveTo>
                  <a:lnTo>
                    <a:pt x="14543151" y="702221"/>
                  </a:lnTo>
                  <a:lnTo>
                    <a:pt x="14538935" y="695985"/>
                  </a:lnTo>
                  <a:lnTo>
                    <a:pt x="14532699" y="691781"/>
                  </a:lnTo>
                  <a:lnTo>
                    <a:pt x="14525054" y="690245"/>
                  </a:lnTo>
                  <a:lnTo>
                    <a:pt x="14517396" y="691781"/>
                  </a:lnTo>
                  <a:lnTo>
                    <a:pt x="14511160" y="695985"/>
                  </a:lnTo>
                  <a:lnTo>
                    <a:pt x="14506943" y="702221"/>
                  </a:lnTo>
                  <a:lnTo>
                    <a:pt x="14505394" y="709879"/>
                  </a:lnTo>
                  <a:lnTo>
                    <a:pt x="14506943" y="717524"/>
                  </a:lnTo>
                  <a:lnTo>
                    <a:pt x="14511160" y="723773"/>
                  </a:lnTo>
                  <a:lnTo>
                    <a:pt x="14517396" y="727989"/>
                  </a:lnTo>
                  <a:lnTo>
                    <a:pt x="14525054" y="729526"/>
                  </a:lnTo>
                  <a:lnTo>
                    <a:pt x="14532699" y="727989"/>
                  </a:lnTo>
                  <a:lnTo>
                    <a:pt x="14538935" y="723773"/>
                  </a:lnTo>
                  <a:lnTo>
                    <a:pt x="14543151" y="717524"/>
                  </a:lnTo>
                  <a:lnTo>
                    <a:pt x="14544701" y="709879"/>
                  </a:lnTo>
                  <a:close/>
                </a:path>
                <a:path w="14841219" h="10718800" extrusionOk="0">
                  <a:moveTo>
                    <a:pt x="14544701" y="609790"/>
                  </a:moveTo>
                  <a:lnTo>
                    <a:pt x="14543151" y="602132"/>
                  </a:lnTo>
                  <a:lnTo>
                    <a:pt x="14538935" y="595896"/>
                  </a:lnTo>
                  <a:lnTo>
                    <a:pt x="14532699" y="591680"/>
                  </a:lnTo>
                  <a:lnTo>
                    <a:pt x="14525054" y="590130"/>
                  </a:lnTo>
                  <a:lnTo>
                    <a:pt x="14517396" y="591680"/>
                  </a:lnTo>
                  <a:lnTo>
                    <a:pt x="14511160" y="595896"/>
                  </a:lnTo>
                  <a:lnTo>
                    <a:pt x="14506943" y="602132"/>
                  </a:lnTo>
                  <a:lnTo>
                    <a:pt x="14505394" y="609790"/>
                  </a:lnTo>
                  <a:lnTo>
                    <a:pt x="14506943" y="617435"/>
                  </a:lnTo>
                  <a:lnTo>
                    <a:pt x="14511160" y="623671"/>
                  </a:lnTo>
                  <a:lnTo>
                    <a:pt x="14517396" y="627888"/>
                  </a:lnTo>
                  <a:lnTo>
                    <a:pt x="14525054" y="629424"/>
                  </a:lnTo>
                  <a:lnTo>
                    <a:pt x="14532699" y="627888"/>
                  </a:lnTo>
                  <a:lnTo>
                    <a:pt x="14538935" y="623671"/>
                  </a:lnTo>
                  <a:lnTo>
                    <a:pt x="14543151" y="617435"/>
                  </a:lnTo>
                  <a:lnTo>
                    <a:pt x="14544701" y="609790"/>
                  </a:lnTo>
                  <a:close/>
                </a:path>
                <a:path w="14841219" h="10718800" extrusionOk="0">
                  <a:moveTo>
                    <a:pt x="14544701" y="509689"/>
                  </a:moveTo>
                  <a:lnTo>
                    <a:pt x="14543151" y="502043"/>
                  </a:lnTo>
                  <a:lnTo>
                    <a:pt x="14538935" y="495795"/>
                  </a:lnTo>
                  <a:lnTo>
                    <a:pt x="14532699" y="491591"/>
                  </a:lnTo>
                  <a:lnTo>
                    <a:pt x="14525054" y="490042"/>
                  </a:lnTo>
                  <a:lnTo>
                    <a:pt x="14517396" y="491591"/>
                  </a:lnTo>
                  <a:lnTo>
                    <a:pt x="14511160" y="495795"/>
                  </a:lnTo>
                  <a:lnTo>
                    <a:pt x="14506943" y="502043"/>
                  </a:lnTo>
                  <a:lnTo>
                    <a:pt x="14505394" y="509689"/>
                  </a:lnTo>
                  <a:lnTo>
                    <a:pt x="14506943" y="517334"/>
                  </a:lnTo>
                  <a:lnTo>
                    <a:pt x="14511160" y="523582"/>
                  </a:lnTo>
                  <a:lnTo>
                    <a:pt x="14517396" y="527786"/>
                  </a:lnTo>
                  <a:lnTo>
                    <a:pt x="14525054" y="529336"/>
                  </a:lnTo>
                  <a:lnTo>
                    <a:pt x="14532699" y="527786"/>
                  </a:lnTo>
                  <a:lnTo>
                    <a:pt x="14538935" y="523582"/>
                  </a:lnTo>
                  <a:lnTo>
                    <a:pt x="14543151" y="517334"/>
                  </a:lnTo>
                  <a:lnTo>
                    <a:pt x="14544701" y="509689"/>
                  </a:lnTo>
                  <a:close/>
                </a:path>
                <a:path w="14841219" h="10718800" extrusionOk="0">
                  <a:moveTo>
                    <a:pt x="14544701" y="409587"/>
                  </a:moveTo>
                  <a:lnTo>
                    <a:pt x="14543151" y="401942"/>
                  </a:lnTo>
                  <a:lnTo>
                    <a:pt x="14538935" y="395706"/>
                  </a:lnTo>
                  <a:lnTo>
                    <a:pt x="14532699" y="391490"/>
                  </a:lnTo>
                  <a:lnTo>
                    <a:pt x="14525054" y="389940"/>
                  </a:lnTo>
                  <a:lnTo>
                    <a:pt x="14517396" y="391490"/>
                  </a:lnTo>
                  <a:lnTo>
                    <a:pt x="14511160" y="395706"/>
                  </a:lnTo>
                  <a:lnTo>
                    <a:pt x="14506943" y="401942"/>
                  </a:lnTo>
                  <a:lnTo>
                    <a:pt x="14505394" y="409587"/>
                  </a:lnTo>
                  <a:lnTo>
                    <a:pt x="14506943" y="417233"/>
                  </a:lnTo>
                  <a:lnTo>
                    <a:pt x="14511160" y="423481"/>
                  </a:lnTo>
                  <a:lnTo>
                    <a:pt x="14517396" y="427685"/>
                  </a:lnTo>
                  <a:lnTo>
                    <a:pt x="14525054" y="429234"/>
                  </a:lnTo>
                  <a:lnTo>
                    <a:pt x="14532699" y="427685"/>
                  </a:lnTo>
                  <a:lnTo>
                    <a:pt x="14538935" y="423481"/>
                  </a:lnTo>
                  <a:lnTo>
                    <a:pt x="14543151" y="417233"/>
                  </a:lnTo>
                  <a:lnTo>
                    <a:pt x="14544701" y="409587"/>
                  </a:lnTo>
                  <a:close/>
                </a:path>
                <a:path w="14841219" h="10718800" extrusionOk="0">
                  <a:moveTo>
                    <a:pt x="14544701" y="309486"/>
                  </a:moveTo>
                  <a:lnTo>
                    <a:pt x="14543151" y="301840"/>
                  </a:lnTo>
                  <a:lnTo>
                    <a:pt x="14538935" y="295605"/>
                  </a:lnTo>
                  <a:lnTo>
                    <a:pt x="14532699" y="291388"/>
                  </a:lnTo>
                  <a:lnTo>
                    <a:pt x="14525054" y="289852"/>
                  </a:lnTo>
                  <a:lnTo>
                    <a:pt x="14517396" y="291388"/>
                  </a:lnTo>
                  <a:lnTo>
                    <a:pt x="14511160" y="295605"/>
                  </a:lnTo>
                  <a:lnTo>
                    <a:pt x="14506943" y="301840"/>
                  </a:lnTo>
                  <a:lnTo>
                    <a:pt x="14505394" y="309486"/>
                  </a:lnTo>
                  <a:lnTo>
                    <a:pt x="14506943" y="317144"/>
                  </a:lnTo>
                  <a:lnTo>
                    <a:pt x="14511160" y="323380"/>
                  </a:lnTo>
                  <a:lnTo>
                    <a:pt x="14517396" y="327596"/>
                  </a:lnTo>
                  <a:lnTo>
                    <a:pt x="14525054" y="329133"/>
                  </a:lnTo>
                  <a:lnTo>
                    <a:pt x="14532699" y="327596"/>
                  </a:lnTo>
                  <a:lnTo>
                    <a:pt x="14538935" y="323380"/>
                  </a:lnTo>
                  <a:lnTo>
                    <a:pt x="14543151" y="317144"/>
                  </a:lnTo>
                  <a:lnTo>
                    <a:pt x="14544701" y="309486"/>
                  </a:lnTo>
                  <a:close/>
                </a:path>
                <a:path w="14841219" h="10718800" extrusionOk="0">
                  <a:moveTo>
                    <a:pt x="14544701" y="209397"/>
                  </a:moveTo>
                  <a:lnTo>
                    <a:pt x="14543151" y="201752"/>
                  </a:lnTo>
                  <a:lnTo>
                    <a:pt x="14538935" y="195503"/>
                  </a:lnTo>
                  <a:lnTo>
                    <a:pt x="14532699" y="191287"/>
                  </a:lnTo>
                  <a:lnTo>
                    <a:pt x="14525054" y="189750"/>
                  </a:lnTo>
                  <a:lnTo>
                    <a:pt x="14517396" y="191287"/>
                  </a:lnTo>
                  <a:lnTo>
                    <a:pt x="14511160" y="195503"/>
                  </a:lnTo>
                  <a:lnTo>
                    <a:pt x="14506943" y="201752"/>
                  </a:lnTo>
                  <a:lnTo>
                    <a:pt x="14505394" y="209397"/>
                  </a:lnTo>
                  <a:lnTo>
                    <a:pt x="14506943" y="217055"/>
                  </a:lnTo>
                  <a:lnTo>
                    <a:pt x="14511160" y="223291"/>
                  </a:lnTo>
                  <a:lnTo>
                    <a:pt x="14517396" y="227507"/>
                  </a:lnTo>
                  <a:lnTo>
                    <a:pt x="14525054" y="229057"/>
                  </a:lnTo>
                  <a:lnTo>
                    <a:pt x="14532699" y="227507"/>
                  </a:lnTo>
                  <a:lnTo>
                    <a:pt x="14538935" y="223291"/>
                  </a:lnTo>
                  <a:lnTo>
                    <a:pt x="14543151" y="217055"/>
                  </a:lnTo>
                  <a:lnTo>
                    <a:pt x="14544701" y="209397"/>
                  </a:lnTo>
                  <a:close/>
                </a:path>
                <a:path w="14841219" h="10718800" extrusionOk="0">
                  <a:moveTo>
                    <a:pt x="14544701" y="109296"/>
                  </a:moveTo>
                  <a:lnTo>
                    <a:pt x="14543151" y="101663"/>
                  </a:lnTo>
                  <a:lnTo>
                    <a:pt x="14538935" y="95415"/>
                  </a:lnTo>
                  <a:lnTo>
                    <a:pt x="14532699" y="91198"/>
                  </a:lnTo>
                  <a:lnTo>
                    <a:pt x="14525054" y="89649"/>
                  </a:lnTo>
                  <a:lnTo>
                    <a:pt x="14517396" y="91198"/>
                  </a:lnTo>
                  <a:lnTo>
                    <a:pt x="14511160" y="95415"/>
                  </a:lnTo>
                  <a:lnTo>
                    <a:pt x="14506943" y="101663"/>
                  </a:lnTo>
                  <a:lnTo>
                    <a:pt x="14505394" y="109296"/>
                  </a:lnTo>
                  <a:lnTo>
                    <a:pt x="14506943" y="116954"/>
                  </a:lnTo>
                  <a:lnTo>
                    <a:pt x="14511160" y="123202"/>
                  </a:lnTo>
                  <a:lnTo>
                    <a:pt x="14517396" y="127406"/>
                  </a:lnTo>
                  <a:lnTo>
                    <a:pt x="14525054" y="128955"/>
                  </a:lnTo>
                  <a:lnTo>
                    <a:pt x="14532699" y="127406"/>
                  </a:lnTo>
                  <a:lnTo>
                    <a:pt x="14538935" y="123202"/>
                  </a:lnTo>
                  <a:lnTo>
                    <a:pt x="14543151" y="116954"/>
                  </a:lnTo>
                  <a:lnTo>
                    <a:pt x="14544701" y="109296"/>
                  </a:lnTo>
                  <a:close/>
                </a:path>
                <a:path w="14841219" h="10718800" extrusionOk="0">
                  <a:moveTo>
                    <a:pt x="14544701" y="9207"/>
                  </a:moveTo>
                  <a:lnTo>
                    <a:pt x="14543151" y="1562"/>
                  </a:lnTo>
                  <a:lnTo>
                    <a:pt x="14542097" y="0"/>
                  </a:lnTo>
                  <a:lnTo>
                    <a:pt x="14507998" y="0"/>
                  </a:lnTo>
                  <a:lnTo>
                    <a:pt x="14506943" y="1562"/>
                  </a:lnTo>
                  <a:lnTo>
                    <a:pt x="14505394" y="9207"/>
                  </a:lnTo>
                  <a:lnTo>
                    <a:pt x="14506943" y="16852"/>
                  </a:lnTo>
                  <a:lnTo>
                    <a:pt x="14511160" y="23101"/>
                  </a:lnTo>
                  <a:lnTo>
                    <a:pt x="14517396" y="27305"/>
                  </a:lnTo>
                  <a:lnTo>
                    <a:pt x="14525054" y="28854"/>
                  </a:lnTo>
                  <a:lnTo>
                    <a:pt x="14532699" y="27305"/>
                  </a:lnTo>
                  <a:lnTo>
                    <a:pt x="14538935" y="23101"/>
                  </a:lnTo>
                  <a:lnTo>
                    <a:pt x="14543151" y="16852"/>
                  </a:lnTo>
                  <a:lnTo>
                    <a:pt x="14544701" y="9207"/>
                  </a:lnTo>
                  <a:close/>
                </a:path>
                <a:path w="14841219" h="10718800" extrusionOk="0">
                  <a:moveTo>
                    <a:pt x="14618678" y="1255763"/>
                  </a:moveTo>
                  <a:lnTo>
                    <a:pt x="14617141" y="1248105"/>
                  </a:lnTo>
                  <a:lnTo>
                    <a:pt x="14612925" y="1241856"/>
                  </a:lnTo>
                  <a:lnTo>
                    <a:pt x="14606689" y="1237640"/>
                  </a:lnTo>
                  <a:lnTo>
                    <a:pt x="14599044" y="1236091"/>
                  </a:lnTo>
                  <a:lnTo>
                    <a:pt x="14591386" y="1237640"/>
                  </a:lnTo>
                  <a:lnTo>
                    <a:pt x="14585150" y="1241856"/>
                  </a:lnTo>
                  <a:lnTo>
                    <a:pt x="14580934" y="1248105"/>
                  </a:lnTo>
                  <a:lnTo>
                    <a:pt x="14579384" y="1255763"/>
                  </a:lnTo>
                  <a:lnTo>
                    <a:pt x="14580934" y="1263408"/>
                  </a:lnTo>
                  <a:lnTo>
                    <a:pt x="14585150" y="1269644"/>
                  </a:lnTo>
                  <a:lnTo>
                    <a:pt x="14591386" y="1273860"/>
                  </a:lnTo>
                  <a:lnTo>
                    <a:pt x="14599044" y="1275397"/>
                  </a:lnTo>
                  <a:lnTo>
                    <a:pt x="14606689" y="1273860"/>
                  </a:lnTo>
                  <a:lnTo>
                    <a:pt x="14612925" y="1269644"/>
                  </a:lnTo>
                  <a:lnTo>
                    <a:pt x="14617141" y="1263408"/>
                  </a:lnTo>
                  <a:lnTo>
                    <a:pt x="14618678" y="1255763"/>
                  </a:lnTo>
                  <a:close/>
                </a:path>
                <a:path w="14841219" h="10718800" extrusionOk="0">
                  <a:moveTo>
                    <a:pt x="14618678" y="1155649"/>
                  </a:moveTo>
                  <a:lnTo>
                    <a:pt x="14617141" y="1148003"/>
                  </a:lnTo>
                  <a:lnTo>
                    <a:pt x="14612925" y="1141768"/>
                  </a:lnTo>
                  <a:lnTo>
                    <a:pt x="14606689" y="1137551"/>
                  </a:lnTo>
                  <a:lnTo>
                    <a:pt x="14599044" y="1136002"/>
                  </a:lnTo>
                  <a:lnTo>
                    <a:pt x="14591386" y="1137551"/>
                  </a:lnTo>
                  <a:lnTo>
                    <a:pt x="14585150" y="1141768"/>
                  </a:lnTo>
                  <a:lnTo>
                    <a:pt x="14580934" y="1148003"/>
                  </a:lnTo>
                  <a:lnTo>
                    <a:pt x="14579384" y="1155649"/>
                  </a:lnTo>
                  <a:lnTo>
                    <a:pt x="14580934" y="1163294"/>
                  </a:lnTo>
                  <a:lnTo>
                    <a:pt x="14585150" y="1169543"/>
                  </a:lnTo>
                  <a:lnTo>
                    <a:pt x="14591386" y="1173759"/>
                  </a:lnTo>
                  <a:lnTo>
                    <a:pt x="14599044" y="1175296"/>
                  </a:lnTo>
                  <a:lnTo>
                    <a:pt x="14606689" y="1173759"/>
                  </a:lnTo>
                  <a:lnTo>
                    <a:pt x="14612925" y="1169543"/>
                  </a:lnTo>
                  <a:lnTo>
                    <a:pt x="14617141" y="1163294"/>
                  </a:lnTo>
                  <a:lnTo>
                    <a:pt x="14618678" y="1155649"/>
                  </a:lnTo>
                  <a:close/>
                </a:path>
                <a:path w="14841219" h="10718800" extrusionOk="0">
                  <a:moveTo>
                    <a:pt x="14618691" y="3257677"/>
                  </a:moveTo>
                  <a:lnTo>
                    <a:pt x="14617141" y="3250019"/>
                  </a:lnTo>
                  <a:lnTo>
                    <a:pt x="14612938" y="3243770"/>
                  </a:lnTo>
                  <a:lnTo>
                    <a:pt x="14606689" y="3239566"/>
                  </a:lnTo>
                  <a:lnTo>
                    <a:pt x="14599044" y="3238017"/>
                  </a:lnTo>
                  <a:lnTo>
                    <a:pt x="14591398" y="3239566"/>
                  </a:lnTo>
                  <a:lnTo>
                    <a:pt x="14585150" y="3243770"/>
                  </a:lnTo>
                  <a:lnTo>
                    <a:pt x="14580934" y="3250019"/>
                  </a:lnTo>
                  <a:lnTo>
                    <a:pt x="14579384" y="3257677"/>
                  </a:lnTo>
                  <a:lnTo>
                    <a:pt x="14580934" y="3265322"/>
                  </a:lnTo>
                  <a:lnTo>
                    <a:pt x="14585150" y="3271570"/>
                  </a:lnTo>
                  <a:lnTo>
                    <a:pt x="14591398" y="3275774"/>
                  </a:lnTo>
                  <a:lnTo>
                    <a:pt x="14599044" y="3277311"/>
                  </a:lnTo>
                  <a:lnTo>
                    <a:pt x="14606689" y="3275774"/>
                  </a:lnTo>
                  <a:lnTo>
                    <a:pt x="14612938" y="3271570"/>
                  </a:lnTo>
                  <a:lnTo>
                    <a:pt x="14617141" y="3265322"/>
                  </a:lnTo>
                  <a:lnTo>
                    <a:pt x="14618691" y="3257677"/>
                  </a:lnTo>
                  <a:close/>
                </a:path>
                <a:path w="14841219" h="10718800" extrusionOk="0">
                  <a:moveTo>
                    <a:pt x="14618691" y="3157575"/>
                  </a:moveTo>
                  <a:lnTo>
                    <a:pt x="14617141" y="3149930"/>
                  </a:lnTo>
                  <a:lnTo>
                    <a:pt x="14612938" y="3143681"/>
                  </a:lnTo>
                  <a:lnTo>
                    <a:pt x="14606689" y="3139478"/>
                  </a:lnTo>
                  <a:lnTo>
                    <a:pt x="14599044" y="3137928"/>
                  </a:lnTo>
                  <a:lnTo>
                    <a:pt x="14591398" y="3139478"/>
                  </a:lnTo>
                  <a:lnTo>
                    <a:pt x="14585150" y="3143681"/>
                  </a:lnTo>
                  <a:lnTo>
                    <a:pt x="14580934" y="3149930"/>
                  </a:lnTo>
                  <a:lnTo>
                    <a:pt x="14579384" y="3157575"/>
                  </a:lnTo>
                  <a:lnTo>
                    <a:pt x="14580934" y="3165221"/>
                  </a:lnTo>
                  <a:lnTo>
                    <a:pt x="14585150" y="3171469"/>
                  </a:lnTo>
                  <a:lnTo>
                    <a:pt x="14591398" y="3175685"/>
                  </a:lnTo>
                  <a:lnTo>
                    <a:pt x="14599044" y="3177222"/>
                  </a:lnTo>
                  <a:lnTo>
                    <a:pt x="14606689" y="3175685"/>
                  </a:lnTo>
                  <a:lnTo>
                    <a:pt x="14612938" y="3171469"/>
                  </a:lnTo>
                  <a:lnTo>
                    <a:pt x="14617141" y="3165221"/>
                  </a:lnTo>
                  <a:lnTo>
                    <a:pt x="14618691" y="3157575"/>
                  </a:lnTo>
                  <a:close/>
                </a:path>
                <a:path w="14841219" h="10718800" extrusionOk="0">
                  <a:moveTo>
                    <a:pt x="14618691" y="3057487"/>
                  </a:moveTo>
                  <a:lnTo>
                    <a:pt x="14617141" y="3049841"/>
                  </a:lnTo>
                  <a:lnTo>
                    <a:pt x="14612938" y="3043593"/>
                  </a:lnTo>
                  <a:lnTo>
                    <a:pt x="14606689" y="3039389"/>
                  </a:lnTo>
                  <a:lnTo>
                    <a:pt x="14599044" y="3037840"/>
                  </a:lnTo>
                  <a:lnTo>
                    <a:pt x="14591398" y="3039389"/>
                  </a:lnTo>
                  <a:lnTo>
                    <a:pt x="14585150" y="3043593"/>
                  </a:lnTo>
                  <a:lnTo>
                    <a:pt x="14580934" y="3049841"/>
                  </a:lnTo>
                  <a:lnTo>
                    <a:pt x="14579384" y="3057487"/>
                  </a:lnTo>
                  <a:lnTo>
                    <a:pt x="14580934" y="3065132"/>
                  </a:lnTo>
                  <a:lnTo>
                    <a:pt x="14585150" y="3071368"/>
                  </a:lnTo>
                  <a:lnTo>
                    <a:pt x="14591398" y="3075584"/>
                  </a:lnTo>
                  <a:lnTo>
                    <a:pt x="14599044" y="3077121"/>
                  </a:lnTo>
                  <a:lnTo>
                    <a:pt x="14606689" y="3075584"/>
                  </a:lnTo>
                  <a:lnTo>
                    <a:pt x="14612938" y="3071368"/>
                  </a:lnTo>
                  <a:lnTo>
                    <a:pt x="14617141" y="3065132"/>
                  </a:lnTo>
                  <a:lnTo>
                    <a:pt x="14618691" y="3057487"/>
                  </a:lnTo>
                  <a:close/>
                </a:path>
                <a:path w="14841219" h="10718800" extrusionOk="0">
                  <a:moveTo>
                    <a:pt x="14618691" y="2957385"/>
                  </a:moveTo>
                  <a:lnTo>
                    <a:pt x="14617141" y="2949740"/>
                  </a:lnTo>
                  <a:lnTo>
                    <a:pt x="14612938" y="2943491"/>
                  </a:lnTo>
                  <a:lnTo>
                    <a:pt x="14606689" y="2939288"/>
                  </a:lnTo>
                  <a:lnTo>
                    <a:pt x="14599044" y="2937738"/>
                  </a:lnTo>
                  <a:lnTo>
                    <a:pt x="14591398" y="2939288"/>
                  </a:lnTo>
                  <a:lnTo>
                    <a:pt x="14585150" y="2943491"/>
                  </a:lnTo>
                  <a:lnTo>
                    <a:pt x="14580934" y="2949740"/>
                  </a:lnTo>
                  <a:lnTo>
                    <a:pt x="14579384" y="2957385"/>
                  </a:lnTo>
                  <a:lnTo>
                    <a:pt x="14580934" y="2965031"/>
                  </a:lnTo>
                  <a:lnTo>
                    <a:pt x="14585150" y="2971279"/>
                  </a:lnTo>
                  <a:lnTo>
                    <a:pt x="14591398" y="2975483"/>
                  </a:lnTo>
                  <a:lnTo>
                    <a:pt x="14599044" y="2977032"/>
                  </a:lnTo>
                  <a:lnTo>
                    <a:pt x="14606689" y="2975483"/>
                  </a:lnTo>
                  <a:lnTo>
                    <a:pt x="14612938" y="2971279"/>
                  </a:lnTo>
                  <a:lnTo>
                    <a:pt x="14617141" y="2965031"/>
                  </a:lnTo>
                  <a:lnTo>
                    <a:pt x="14618691" y="2957385"/>
                  </a:lnTo>
                  <a:close/>
                </a:path>
                <a:path w="14841219" h="10718800" extrusionOk="0">
                  <a:moveTo>
                    <a:pt x="14618691" y="2857284"/>
                  </a:moveTo>
                  <a:lnTo>
                    <a:pt x="14617141" y="2849638"/>
                  </a:lnTo>
                  <a:lnTo>
                    <a:pt x="14612938" y="2843390"/>
                  </a:lnTo>
                  <a:lnTo>
                    <a:pt x="14606689" y="2839186"/>
                  </a:lnTo>
                  <a:lnTo>
                    <a:pt x="14599044" y="2837637"/>
                  </a:lnTo>
                  <a:lnTo>
                    <a:pt x="14591398" y="2839186"/>
                  </a:lnTo>
                  <a:lnTo>
                    <a:pt x="14585150" y="2843390"/>
                  </a:lnTo>
                  <a:lnTo>
                    <a:pt x="14580934" y="2849638"/>
                  </a:lnTo>
                  <a:lnTo>
                    <a:pt x="14579384" y="2857284"/>
                  </a:lnTo>
                  <a:lnTo>
                    <a:pt x="14580934" y="2864929"/>
                  </a:lnTo>
                  <a:lnTo>
                    <a:pt x="14585150" y="2871178"/>
                  </a:lnTo>
                  <a:lnTo>
                    <a:pt x="14591398" y="2875394"/>
                  </a:lnTo>
                  <a:lnTo>
                    <a:pt x="14599044" y="2876943"/>
                  </a:lnTo>
                  <a:lnTo>
                    <a:pt x="14606689" y="2875394"/>
                  </a:lnTo>
                  <a:lnTo>
                    <a:pt x="14612938" y="2871178"/>
                  </a:lnTo>
                  <a:lnTo>
                    <a:pt x="14617141" y="2864929"/>
                  </a:lnTo>
                  <a:lnTo>
                    <a:pt x="14618691" y="2857284"/>
                  </a:lnTo>
                  <a:close/>
                </a:path>
                <a:path w="14841219" h="10718800" extrusionOk="0">
                  <a:moveTo>
                    <a:pt x="14618691" y="2757195"/>
                  </a:moveTo>
                  <a:lnTo>
                    <a:pt x="14617141" y="2749537"/>
                  </a:lnTo>
                  <a:lnTo>
                    <a:pt x="14612938" y="2743301"/>
                  </a:lnTo>
                  <a:lnTo>
                    <a:pt x="14606689" y="2739098"/>
                  </a:lnTo>
                  <a:lnTo>
                    <a:pt x="14599044" y="2737548"/>
                  </a:lnTo>
                  <a:lnTo>
                    <a:pt x="14591398" y="2739098"/>
                  </a:lnTo>
                  <a:lnTo>
                    <a:pt x="14585150" y="2743301"/>
                  </a:lnTo>
                  <a:lnTo>
                    <a:pt x="14580934" y="2749537"/>
                  </a:lnTo>
                  <a:lnTo>
                    <a:pt x="14579384" y="2757195"/>
                  </a:lnTo>
                  <a:lnTo>
                    <a:pt x="14580934" y="2764840"/>
                  </a:lnTo>
                  <a:lnTo>
                    <a:pt x="14585150" y="2771089"/>
                  </a:lnTo>
                  <a:lnTo>
                    <a:pt x="14591398" y="2775305"/>
                  </a:lnTo>
                  <a:lnTo>
                    <a:pt x="14599044" y="2776842"/>
                  </a:lnTo>
                  <a:lnTo>
                    <a:pt x="14606689" y="2775305"/>
                  </a:lnTo>
                  <a:lnTo>
                    <a:pt x="14612938" y="2771089"/>
                  </a:lnTo>
                  <a:lnTo>
                    <a:pt x="14617141" y="2764840"/>
                  </a:lnTo>
                  <a:lnTo>
                    <a:pt x="14618691" y="2757195"/>
                  </a:lnTo>
                  <a:close/>
                </a:path>
                <a:path w="14841219" h="10718800" extrusionOk="0">
                  <a:moveTo>
                    <a:pt x="14618691" y="2657094"/>
                  </a:moveTo>
                  <a:lnTo>
                    <a:pt x="14617141" y="2649448"/>
                  </a:lnTo>
                  <a:lnTo>
                    <a:pt x="14612938" y="2643200"/>
                  </a:lnTo>
                  <a:lnTo>
                    <a:pt x="14606689" y="2638983"/>
                  </a:lnTo>
                  <a:lnTo>
                    <a:pt x="14599044" y="2637447"/>
                  </a:lnTo>
                  <a:lnTo>
                    <a:pt x="14591398" y="2638983"/>
                  </a:lnTo>
                  <a:lnTo>
                    <a:pt x="14585150" y="2643200"/>
                  </a:lnTo>
                  <a:lnTo>
                    <a:pt x="14580934" y="2649448"/>
                  </a:lnTo>
                  <a:lnTo>
                    <a:pt x="14579384" y="2657094"/>
                  </a:lnTo>
                  <a:lnTo>
                    <a:pt x="14580934" y="2664739"/>
                  </a:lnTo>
                  <a:lnTo>
                    <a:pt x="14585150" y="2670987"/>
                  </a:lnTo>
                  <a:lnTo>
                    <a:pt x="14591398" y="2675191"/>
                  </a:lnTo>
                  <a:lnTo>
                    <a:pt x="14599044" y="2676741"/>
                  </a:lnTo>
                  <a:lnTo>
                    <a:pt x="14606689" y="2675191"/>
                  </a:lnTo>
                  <a:lnTo>
                    <a:pt x="14612938" y="2670987"/>
                  </a:lnTo>
                  <a:lnTo>
                    <a:pt x="14617141" y="2664739"/>
                  </a:lnTo>
                  <a:lnTo>
                    <a:pt x="14618691" y="2657094"/>
                  </a:lnTo>
                  <a:close/>
                </a:path>
                <a:path w="14841219" h="10718800" extrusionOk="0">
                  <a:moveTo>
                    <a:pt x="14618691" y="2557005"/>
                  </a:moveTo>
                  <a:lnTo>
                    <a:pt x="14617141" y="2549347"/>
                  </a:lnTo>
                  <a:lnTo>
                    <a:pt x="14612938" y="2543111"/>
                  </a:lnTo>
                  <a:lnTo>
                    <a:pt x="14606689" y="2538895"/>
                  </a:lnTo>
                  <a:lnTo>
                    <a:pt x="14599044" y="2537345"/>
                  </a:lnTo>
                  <a:lnTo>
                    <a:pt x="14591398" y="2538895"/>
                  </a:lnTo>
                  <a:lnTo>
                    <a:pt x="14585150" y="2543111"/>
                  </a:lnTo>
                  <a:lnTo>
                    <a:pt x="14580934" y="2549347"/>
                  </a:lnTo>
                  <a:lnTo>
                    <a:pt x="14579384" y="2557005"/>
                  </a:lnTo>
                  <a:lnTo>
                    <a:pt x="14580934" y="2564650"/>
                  </a:lnTo>
                  <a:lnTo>
                    <a:pt x="14585150" y="2570886"/>
                  </a:lnTo>
                  <a:lnTo>
                    <a:pt x="14591398" y="2575090"/>
                  </a:lnTo>
                  <a:lnTo>
                    <a:pt x="14599044" y="2576639"/>
                  </a:lnTo>
                  <a:lnTo>
                    <a:pt x="14606689" y="2575090"/>
                  </a:lnTo>
                  <a:lnTo>
                    <a:pt x="14612938" y="2570886"/>
                  </a:lnTo>
                  <a:lnTo>
                    <a:pt x="14617141" y="2564650"/>
                  </a:lnTo>
                  <a:lnTo>
                    <a:pt x="14618691" y="2557005"/>
                  </a:lnTo>
                  <a:close/>
                </a:path>
                <a:path w="14841219" h="10718800" extrusionOk="0">
                  <a:moveTo>
                    <a:pt x="14618691" y="2456891"/>
                  </a:moveTo>
                  <a:lnTo>
                    <a:pt x="14617141" y="2449245"/>
                  </a:lnTo>
                  <a:lnTo>
                    <a:pt x="14612938" y="2443010"/>
                  </a:lnTo>
                  <a:lnTo>
                    <a:pt x="14606689" y="2438793"/>
                  </a:lnTo>
                  <a:lnTo>
                    <a:pt x="14599044" y="2437244"/>
                  </a:lnTo>
                  <a:lnTo>
                    <a:pt x="14591398" y="2438793"/>
                  </a:lnTo>
                  <a:lnTo>
                    <a:pt x="14585150" y="2443010"/>
                  </a:lnTo>
                  <a:lnTo>
                    <a:pt x="14580934" y="2449245"/>
                  </a:lnTo>
                  <a:lnTo>
                    <a:pt x="14579384" y="2456891"/>
                  </a:lnTo>
                  <a:lnTo>
                    <a:pt x="14580934" y="2464549"/>
                  </a:lnTo>
                  <a:lnTo>
                    <a:pt x="14585150" y="2470797"/>
                  </a:lnTo>
                  <a:lnTo>
                    <a:pt x="14591398" y="2475001"/>
                  </a:lnTo>
                  <a:lnTo>
                    <a:pt x="14599044" y="2476550"/>
                  </a:lnTo>
                  <a:lnTo>
                    <a:pt x="14606689" y="2475001"/>
                  </a:lnTo>
                  <a:lnTo>
                    <a:pt x="14612938" y="2470797"/>
                  </a:lnTo>
                  <a:lnTo>
                    <a:pt x="14617141" y="2464549"/>
                  </a:lnTo>
                  <a:lnTo>
                    <a:pt x="14618691" y="2456891"/>
                  </a:lnTo>
                  <a:close/>
                </a:path>
                <a:path w="14841219" h="10718800" extrusionOk="0">
                  <a:moveTo>
                    <a:pt x="14618691" y="2356802"/>
                  </a:moveTo>
                  <a:lnTo>
                    <a:pt x="14617141" y="2349157"/>
                  </a:lnTo>
                  <a:lnTo>
                    <a:pt x="14612938" y="2342908"/>
                  </a:lnTo>
                  <a:lnTo>
                    <a:pt x="14606689" y="2338692"/>
                  </a:lnTo>
                  <a:lnTo>
                    <a:pt x="14599044" y="2337155"/>
                  </a:lnTo>
                  <a:lnTo>
                    <a:pt x="14591398" y="2338692"/>
                  </a:lnTo>
                  <a:lnTo>
                    <a:pt x="14585150" y="2342908"/>
                  </a:lnTo>
                  <a:lnTo>
                    <a:pt x="14580934" y="2349157"/>
                  </a:lnTo>
                  <a:lnTo>
                    <a:pt x="14579384" y="2356802"/>
                  </a:lnTo>
                  <a:lnTo>
                    <a:pt x="14580934" y="2364448"/>
                  </a:lnTo>
                  <a:lnTo>
                    <a:pt x="14585150" y="2370696"/>
                  </a:lnTo>
                  <a:lnTo>
                    <a:pt x="14591398" y="2374912"/>
                  </a:lnTo>
                  <a:lnTo>
                    <a:pt x="14599044" y="2376449"/>
                  </a:lnTo>
                  <a:lnTo>
                    <a:pt x="14606689" y="2374912"/>
                  </a:lnTo>
                  <a:lnTo>
                    <a:pt x="14612938" y="2370696"/>
                  </a:lnTo>
                  <a:lnTo>
                    <a:pt x="14617141" y="2364448"/>
                  </a:lnTo>
                  <a:lnTo>
                    <a:pt x="14618691" y="2356802"/>
                  </a:lnTo>
                  <a:close/>
                </a:path>
                <a:path w="14841219" h="10718800" extrusionOk="0">
                  <a:moveTo>
                    <a:pt x="14618691" y="2256713"/>
                  </a:moveTo>
                  <a:lnTo>
                    <a:pt x="14617141" y="2249055"/>
                  </a:lnTo>
                  <a:lnTo>
                    <a:pt x="14612938" y="2242820"/>
                  </a:lnTo>
                  <a:lnTo>
                    <a:pt x="14606689" y="2238603"/>
                  </a:lnTo>
                  <a:lnTo>
                    <a:pt x="14599044" y="2237054"/>
                  </a:lnTo>
                  <a:lnTo>
                    <a:pt x="14591398" y="2238603"/>
                  </a:lnTo>
                  <a:lnTo>
                    <a:pt x="14585150" y="2242820"/>
                  </a:lnTo>
                  <a:lnTo>
                    <a:pt x="14580934" y="2249055"/>
                  </a:lnTo>
                  <a:lnTo>
                    <a:pt x="14579384" y="2256713"/>
                  </a:lnTo>
                  <a:lnTo>
                    <a:pt x="14580934" y="2264359"/>
                  </a:lnTo>
                  <a:lnTo>
                    <a:pt x="14585150" y="2270607"/>
                  </a:lnTo>
                  <a:lnTo>
                    <a:pt x="14591398" y="2274811"/>
                  </a:lnTo>
                  <a:lnTo>
                    <a:pt x="14599044" y="2276360"/>
                  </a:lnTo>
                  <a:lnTo>
                    <a:pt x="14606689" y="2274811"/>
                  </a:lnTo>
                  <a:lnTo>
                    <a:pt x="14612938" y="2270607"/>
                  </a:lnTo>
                  <a:lnTo>
                    <a:pt x="14617141" y="2264359"/>
                  </a:lnTo>
                  <a:lnTo>
                    <a:pt x="14618691" y="2256713"/>
                  </a:lnTo>
                  <a:close/>
                </a:path>
                <a:path w="14841219" h="10718800" extrusionOk="0">
                  <a:moveTo>
                    <a:pt x="14618691" y="2156599"/>
                  </a:moveTo>
                  <a:lnTo>
                    <a:pt x="14617141" y="2148967"/>
                  </a:lnTo>
                  <a:lnTo>
                    <a:pt x="14612938" y="2142718"/>
                  </a:lnTo>
                  <a:lnTo>
                    <a:pt x="14606689" y="2138502"/>
                  </a:lnTo>
                  <a:lnTo>
                    <a:pt x="14599044" y="2136965"/>
                  </a:lnTo>
                  <a:lnTo>
                    <a:pt x="14591398" y="2138502"/>
                  </a:lnTo>
                  <a:lnTo>
                    <a:pt x="14585150" y="2142718"/>
                  </a:lnTo>
                  <a:lnTo>
                    <a:pt x="14580934" y="2148967"/>
                  </a:lnTo>
                  <a:lnTo>
                    <a:pt x="14579384" y="2156599"/>
                  </a:lnTo>
                  <a:lnTo>
                    <a:pt x="14580934" y="2164257"/>
                  </a:lnTo>
                  <a:lnTo>
                    <a:pt x="14585150" y="2170506"/>
                  </a:lnTo>
                  <a:lnTo>
                    <a:pt x="14591398" y="2174710"/>
                  </a:lnTo>
                  <a:lnTo>
                    <a:pt x="14599044" y="2176259"/>
                  </a:lnTo>
                  <a:lnTo>
                    <a:pt x="14606689" y="2174710"/>
                  </a:lnTo>
                  <a:lnTo>
                    <a:pt x="14612938" y="2170506"/>
                  </a:lnTo>
                  <a:lnTo>
                    <a:pt x="14617141" y="2164257"/>
                  </a:lnTo>
                  <a:lnTo>
                    <a:pt x="14618691" y="2156599"/>
                  </a:lnTo>
                  <a:close/>
                </a:path>
                <a:path w="14841219" h="10718800" extrusionOk="0">
                  <a:moveTo>
                    <a:pt x="14618691" y="2056511"/>
                  </a:moveTo>
                  <a:lnTo>
                    <a:pt x="14617141" y="2048865"/>
                  </a:lnTo>
                  <a:lnTo>
                    <a:pt x="14612938" y="2042617"/>
                  </a:lnTo>
                  <a:lnTo>
                    <a:pt x="14606689" y="2038413"/>
                  </a:lnTo>
                  <a:lnTo>
                    <a:pt x="14599044" y="2036864"/>
                  </a:lnTo>
                  <a:lnTo>
                    <a:pt x="14591398" y="2038413"/>
                  </a:lnTo>
                  <a:lnTo>
                    <a:pt x="14585150" y="2042617"/>
                  </a:lnTo>
                  <a:lnTo>
                    <a:pt x="14580934" y="2048865"/>
                  </a:lnTo>
                  <a:lnTo>
                    <a:pt x="14579384" y="2056511"/>
                  </a:lnTo>
                  <a:lnTo>
                    <a:pt x="14580934" y="2064156"/>
                  </a:lnTo>
                  <a:lnTo>
                    <a:pt x="14585150" y="2070404"/>
                  </a:lnTo>
                  <a:lnTo>
                    <a:pt x="14591398" y="2074621"/>
                  </a:lnTo>
                  <a:lnTo>
                    <a:pt x="14599044" y="2076170"/>
                  </a:lnTo>
                  <a:lnTo>
                    <a:pt x="14606689" y="2074621"/>
                  </a:lnTo>
                  <a:lnTo>
                    <a:pt x="14612938" y="2070404"/>
                  </a:lnTo>
                  <a:lnTo>
                    <a:pt x="14617141" y="2064156"/>
                  </a:lnTo>
                  <a:lnTo>
                    <a:pt x="14618691" y="2056511"/>
                  </a:lnTo>
                  <a:close/>
                </a:path>
                <a:path w="14841219" h="10718800" extrusionOk="0">
                  <a:moveTo>
                    <a:pt x="14618691" y="1956422"/>
                  </a:moveTo>
                  <a:lnTo>
                    <a:pt x="14617141" y="1948776"/>
                  </a:lnTo>
                  <a:lnTo>
                    <a:pt x="14612938" y="1942528"/>
                  </a:lnTo>
                  <a:lnTo>
                    <a:pt x="14606689" y="1938312"/>
                  </a:lnTo>
                  <a:lnTo>
                    <a:pt x="14599044" y="1936762"/>
                  </a:lnTo>
                  <a:lnTo>
                    <a:pt x="14591398" y="1938312"/>
                  </a:lnTo>
                  <a:lnTo>
                    <a:pt x="14585150" y="1942528"/>
                  </a:lnTo>
                  <a:lnTo>
                    <a:pt x="14580934" y="1948776"/>
                  </a:lnTo>
                  <a:lnTo>
                    <a:pt x="14579384" y="1956422"/>
                  </a:lnTo>
                  <a:lnTo>
                    <a:pt x="14580934" y="1964067"/>
                  </a:lnTo>
                  <a:lnTo>
                    <a:pt x="14585150" y="1970316"/>
                  </a:lnTo>
                  <a:lnTo>
                    <a:pt x="14591398" y="1974532"/>
                  </a:lnTo>
                  <a:lnTo>
                    <a:pt x="14599044" y="1976069"/>
                  </a:lnTo>
                  <a:lnTo>
                    <a:pt x="14606689" y="1974532"/>
                  </a:lnTo>
                  <a:lnTo>
                    <a:pt x="14612938" y="1970316"/>
                  </a:lnTo>
                  <a:lnTo>
                    <a:pt x="14617141" y="1964067"/>
                  </a:lnTo>
                  <a:lnTo>
                    <a:pt x="14618691" y="1956422"/>
                  </a:lnTo>
                  <a:close/>
                </a:path>
                <a:path w="14841219" h="10718800" extrusionOk="0">
                  <a:moveTo>
                    <a:pt x="14618691" y="1856320"/>
                  </a:moveTo>
                  <a:lnTo>
                    <a:pt x="14617141" y="1848675"/>
                  </a:lnTo>
                  <a:lnTo>
                    <a:pt x="14612938" y="1842427"/>
                  </a:lnTo>
                  <a:lnTo>
                    <a:pt x="14606689" y="1838223"/>
                  </a:lnTo>
                  <a:lnTo>
                    <a:pt x="14599044" y="1836674"/>
                  </a:lnTo>
                  <a:lnTo>
                    <a:pt x="14591398" y="1838223"/>
                  </a:lnTo>
                  <a:lnTo>
                    <a:pt x="14585150" y="1842427"/>
                  </a:lnTo>
                  <a:lnTo>
                    <a:pt x="14580934" y="1848675"/>
                  </a:lnTo>
                  <a:lnTo>
                    <a:pt x="14579384" y="1856320"/>
                  </a:lnTo>
                  <a:lnTo>
                    <a:pt x="14580934" y="1863966"/>
                  </a:lnTo>
                  <a:lnTo>
                    <a:pt x="14585150" y="1870214"/>
                  </a:lnTo>
                  <a:lnTo>
                    <a:pt x="14591398" y="1874418"/>
                  </a:lnTo>
                  <a:lnTo>
                    <a:pt x="14599044" y="1875967"/>
                  </a:lnTo>
                  <a:lnTo>
                    <a:pt x="14606689" y="1874418"/>
                  </a:lnTo>
                  <a:lnTo>
                    <a:pt x="14612938" y="1870214"/>
                  </a:lnTo>
                  <a:lnTo>
                    <a:pt x="14617141" y="1863966"/>
                  </a:lnTo>
                  <a:lnTo>
                    <a:pt x="14618691" y="1856320"/>
                  </a:lnTo>
                  <a:close/>
                </a:path>
                <a:path w="14841219" h="10718800" extrusionOk="0">
                  <a:moveTo>
                    <a:pt x="14618691" y="1756219"/>
                  </a:moveTo>
                  <a:lnTo>
                    <a:pt x="14617141" y="1748574"/>
                  </a:lnTo>
                  <a:lnTo>
                    <a:pt x="14612938" y="1742338"/>
                  </a:lnTo>
                  <a:lnTo>
                    <a:pt x="14606689" y="1738134"/>
                  </a:lnTo>
                  <a:lnTo>
                    <a:pt x="14599044" y="1736585"/>
                  </a:lnTo>
                  <a:lnTo>
                    <a:pt x="14591398" y="1738134"/>
                  </a:lnTo>
                  <a:lnTo>
                    <a:pt x="14585150" y="1742338"/>
                  </a:lnTo>
                  <a:lnTo>
                    <a:pt x="14580934" y="1748574"/>
                  </a:lnTo>
                  <a:lnTo>
                    <a:pt x="14579384" y="1756219"/>
                  </a:lnTo>
                  <a:lnTo>
                    <a:pt x="14580934" y="1763877"/>
                  </a:lnTo>
                  <a:lnTo>
                    <a:pt x="14585150" y="1770113"/>
                  </a:lnTo>
                  <a:lnTo>
                    <a:pt x="14591398" y="1774329"/>
                  </a:lnTo>
                  <a:lnTo>
                    <a:pt x="14599044" y="1775866"/>
                  </a:lnTo>
                  <a:lnTo>
                    <a:pt x="14606689" y="1774329"/>
                  </a:lnTo>
                  <a:lnTo>
                    <a:pt x="14612938" y="1770113"/>
                  </a:lnTo>
                  <a:lnTo>
                    <a:pt x="14617141" y="1763877"/>
                  </a:lnTo>
                  <a:lnTo>
                    <a:pt x="14618691" y="1756219"/>
                  </a:lnTo>
                  <a:close/>
                </a:path>
                <a:path w="14841219" h="10718800" extrusionOk="0">
                  <a:moveTo>
                    <a:pt x="14618691" y="1656130"/>
                  </a:moveTo>
                  <a:lnTo>
                    <a:pt x="14617141" y="1648485"/>
                  </a:lnTo>
                  <a:lnTo>
                    <a:pt x="14612938" y="1642237"/>
                  </a:lnTo>
                  <a:lnTo>
                    <a:pt x="14606689" y="1638020"/>
                  </a:lnTo>
                  <a:lnTo>
                    <a:pt x="14599044" y="1636483"/>
                  </a:lnTo>
                  <a:lnTo>
                    <a:pt x="14591398" y="1638020"/>
                  </a:lnTo>
                  <a:lnTo>
                    <a:pt x="14585150" y="1642237"/>
                  </a:lnTo>
                  <a:lnTo>
                    <a:pt x="14580934" y="1648485"/>
                  </a:lnTo>
                  <a:lnTo>
                    <a:pt x="14579384" y="1656130"/>
                  </a:lnTo>
                  <a:lnTo>
                    <a:pt x="14580934" y="1663776"/>
                  </a:lnTo>
                  <a:lnTo>
                    <a:pt x="14585150" y="1670024"/>
                  </a:lnTo>
                  <a:lnTo>
                    <a:pt x="14591398" y="1674228"/>
                  </a:lnTo>
                  <a:lnTo>
                    <a:pt x="14599044" y="1675777"/>
                  </a:lnTo>
                  <a:lnTo>
                    <a:pt x="14606689" y="1674228"/>
                  </a:lnTo>
                  <a:lnTo>
                    <a:pt x="14612938" y="1670024"/>
                  </a:lnTo>
                  <a:lnTo>
                    <a:pt x="14617141" y="1663776"/>
                  </a:lnTo>
                  <a:lnTo>
                    <a:pt x="14618691" y="1656130"/>
                  </a:lnTo>
                  <a:close/>
                </a:path>
                <a:path w="14841219" h="10718800" extrusionOk="0">
                  <a:moveTo>
                    <a:pt x="14618691" y="1556042"/>
                  </a:moveTo>
                  <a:lnTo>
                    <a:pt x="14617141" y="1548384"/>
                  </a:lnTo>
                  <a:lnTo>
                    <a:pt x="14612938" y="1542148"/>
                  </a:lnTo>
                  <a:lnTo>
                    <a:pt x="14606689" y="1537931"/>
                  </a:lnTo>
                  <a:lnTo>
                    <a:pt x="14599044" y="1536395"/>
                  </a:lnTo>
                  <a:lnTo>
                    <a:pt x="14591398" y="1537931"/>
                  </a:lnTo>
                  <a:lnTo>
                    <a:pt x="14585150" y="1542148"/>
                  </a:lnTo>
                  <a:lnTo>
                    <a:pt x="14580934" y="1548384"/>
                  </a:lnTo>
                  <a:lnTo>
                    <a:pt x="14579384" y="1556042"/>
                  </a:lnTo>
                  <a:lnTo>
                    <a:pt x="14580934" y="1563687"/>
                  </a:lnTo>
                  <a:lnTo>
                    <a:pt x="14585150" y="1569923"/>
                  </a:lnTo>
                  <a:lnTo>
                    <a:pt x="14591398" y="1574139"/>
                  </a:lnTo>
                  <a:lnTo>
                    <a:pt x="14599044" y="1575689"/>
                  </a:lnTo>
                  <a:lnTo>
                    <a:pt x="14606689" y="1574139"/>
                  </a:lnTo>
                  <a:lnTo>
                    <a:pt x="14612938" y="1569923"/>
                  </a:lnTo>
                  <a:lnTo>
                    <a:pt x="14617141" y="1563687"/>
                  </a:lnTo>
                  <a:lnTo>
                    <a:pt x="14618691" y="1556042"/>
                  </a:lnTo>
                  <a:close/>
                </a:path>
                <a:path w="14841219" h="10718800" extrusionOk="0">
                  <a:moveTo>
                    <a:pt x="14618691" y="1455940"/>
                  </a:moveTo>
                  <a:lnTo>
                    <a:pt x="14617141" y="1448295"/>
                  </a:lnTo>
                  <a:lnTo>
                    <a:pt x="14612938" y="1442046"/>
                  </a:lnTo>
                  <a:lnTo>
                    <a:pt x="14606689" y="1437830"/>
                  </a:lnTo>
                  <a:lnTo>
                    <a:pt x="14599044" y="1436293"/>
                  </a:lnTo>
                  <a:lnTo>
                    <a:pt x="14591398" y="1437830"/>
                  </a:lnTo>
                  <a:lnTo>
                    <a:pt x="14585150" y="1442046"/>
                  </a:lnTo>
                  <a:lnTo>
                    <a:pt x="14580934" y="1448295"/>
                  </a:lnTo>
                  <a:lnTo>
                    <a:pt x="14579384" y="1455940"/>
                  </a:lnTo>
                  <a:lnTo>
                    <a:pt x="14580934" y="1463586"/>
                  </a:lnTo>
                  <a:lnTo>
                    <a:pt x="14585150" y="1469834"/>
                  </a:lnTo>
                  <a:lnTo>
                    <a:pt x="14591398" y="1474038"/>
                  </a:lnTo>
                  <a:lnTo>
                    <a:pt x="14599044" y="1475574"/>
                  </a:lnTo>
                  <a:lnTo>
                    <a:pt x="14606689" y="1474038"/>
                  </a:lnTo>
                  <a:lnTo>
                    <a:pt x="14612938" y="1469834"/>
                  </a:lnTo>
                  <a:lnTo>
                    <a:pt x="14617141" y="1463586"/>
                  </a:lnTo>
                  <a:lnTo>
                    <a:pt x="14618691" y="1455940"/>
                  </a:lnTo>
                  <a:close/>
                </a:path>
                <a:path w="14841219" h="10718800" extrusionOk="0">
                  <a:moveTo>
                    <a:pt x="14618691" y="1355839"/>
                  </a:moveTo>
                  <a:lnTo>
                    <a:pt x="14617141" y="1348193"/>
                  </a:lnTo>
                  <a:lnTo>
                    <a:pt x="14612938" y="1341945"/>
                  </a:lnTo>
                  <a:lnTo>
                    <a:pt x="14606689" y="1337741"/>
                  </a:lnTo>
                  <a:lnTo>
                    <a:pt x="14599044" y="1336192"/>
                  </a:lnTo>
                  <a:lnTo>
                    <a:pt x="14591398" y="1337741"/>
                  </a:lnTo>
                  <a:lnTo>
                    <a:pt x="14585150" y="1341945"/>
                  </a:lnTo>
                  <a:lnTo>
                    <a:pt x="14580934" y="1348193"/>
                  </a:lnTo>
                  <a:lnTo>
                    <a:pt x="14579384" y="1355839"/>
                  </a:lnTo>
                  <a:lnTo>
                    <a:pt x="14580934" y="1363484"/>
                  </a:lnTo>
                  <a:lnTo>
                    <a:pt x="14585150" y="1369733"/>
                  </a:lnTo>
                  <a:lnTo>
                    <a:pt x="14591398" y="1373949"/>
                  </a:lnTo>
                  <a:lnTo>
                    <a:pt x="14599044" y="1375498"/>
                  </a:lnTo>
                  <a:lnTo>
                    <a:pt x="14606689" y="1373949"/>
                  </a:lnTo>
                  <a:lnTo>
                    <a:pt x="14612938" y="1369733"/>
                  </a:lnTo>
                  <a:lnTo>
                    <a:pt x="14617141" y="1363484"/>
                  </a:lnTo>
                  <a:lnTo>
                    <a:pt x="14618691" y="1355839"/>
                  </a:lnTo>
                  <a:close/>
                </a:path>
                <a:path w="14841219" h="10718800" extrusionOk="0">
                  <a:moveTo>
                    <a:pt x="14618691" y="1055560"/>
                  </a:moveTo>
                  <a:lnTo>
                    <a:pt x="14617141" y="1047915"/>
                  </a:lnTo>
                  <a:lnTo>
                    <a:pt x="14612938" y="1041666"/>
                  </a:lnTo>
                  <a:lnTo>
                    <a:pt x="14606689" y="1037450"/>
                  </a:lnTo>
                  <a:lnTo>
                    <a:pt x="14599044" y="1035900"/>
                  </a:lnTo>
                  <a:lnTo>
                    <a:pt x="14591398" y="1037450"/>
                  </a:lnTo>
                  <a:lnTo>
                    <a:pt x="14585150" y="1041666"/>
                  </a:lnTo>
                  <a:lnTo>
                    <a:pt x="14580934" y="1047915"/>
                  </a:lnTo>
                  <a:lnTo>
                    <a:pt x="14579384" y="1055560"/>
                  </a:lnTo>
                  <a:lnTo>
                    <a:pt x="14580934" y="1063205"/>
                  </a:lnTo>
                  <a:lnTo>
                    <a:pt x="14585150" y="1069441"/>
                  </a:lnTo>
                  <a:lnTo>
                    <a:pt x="14591398" y="1073658"/>
                  </a:lnTo>
                  <a:lnTo>
                    <a:pt x="14599044" y="1075207"/>
                  </a:lnTo>
                  <a:lnTo>
                    <a:pt x="14606689" y="1073658"/>
                  </a:lnTo>
                  <a:lnTo>
                    <a:pt x="14612938" y="1069441"/>
                  </a:lnTo>
                  <a:lnTo>
                    <a:pt x="14617141" y="1063205"/>
                  </a:lnTo>
                  <a:lnTo>
                    <a:pt x="14618691" y="1055560"/>
                  </a:lnTo>
                  <a:close/>
                </a:path>
                <a:path w="14841219" h="10718800" extrusionOk="0">
                  <a:moveTo>
                    <a:pt x="14618691" y="955459"/>
                  </a:moveTo>
                  <a:lnTo>
                    <a:pt x="14617141" y="947813"/>
                  </a:lnTo>
                  <a:lnTo>
                    <a:pt x="14612938" y="941565"/>
                  </a:lnTo>
                  <a:lnTo>
                    <a:pt x="14606689" y="937361"/>
                  </a:lnTo>
                  <a:lnTo>
                    <a:pt x="14599044" y="935812"/>
                  </a:lnTo>
                  <a:lnTo>
                    <a:pt x="14591398" y="937361"/>
                  </a:lnTo>
                  <a:lnTo>
                    <a:pt x="14585150" y="941565"/>
                  </a:lnTo>
                  <a:lnTo>
                    <a:pt x="14580934" y="947813"/>
                  </a:lnTo>
                  <a:lnTo>
                    <a:pt x="14579384" y="955459"/>
                  </a:lnTo>
                  <a:lnTo>
                    <a:pt x="14580934" y="963104"/>
                  </a:lnTo>
                  <a:lnTo>
                    <a:pt x="14585150" y="969352"/>
                  </a:lnTo>
                  <a:lnTo>
                    <a:pt x="14591398" y="973556"/>
                  </a:lnTo>
                  <a:lnTo>
                    <a:pt x="14599044" y="975106"/>
                  </a:lnTo>
                  <a:lnTo>
                    <a:pt x="14606689" y="973556"/>
                  </a:lnTo>
                  <a:lnTo>
                    <a:pt x="14612938" y="969352"/>
                  </a:lnTo>
                  <a:lnTo>
                    <a:pt x="14617141" y="963104"/>
                  </a:lnTo>
                  <a:lnTo>
                    <a:pt x="14618691" y="955459"/>
                  </a:lnTo>
                  <a:close/>
                </a:path>
                <a:path w="14841219" h="10718800" extrusionOk="0">
                  <a:moveTo>
                    <a:pt x="14618691" y="855357"/>
                  </a:moveTo>
                  <a:lnTo>
                    <a:pt x="14617141" y="847712"/>
                  </a:lnTo>
                  <a:lnTo>
                    <a:pt x="14612938" y="841463"/>
                  </a:lnTo>
                  <a:lnTo>
                    <a:pt x="14606689" y="837247"/>
                  </a:lnTo>
                  <a:lnTo>
                    <a:pt x="14599044" y="835710"/>
                  </a:lnTo>
                  <a:lnTo>
                    <a:pt x="14591398" y="837247"/>
                  </a:lnTo>
                  <a:lnTo>
                    <a:pt x="14585150" y="841463"/>
                  </a:lnTo>
                  <a:lnTo>
                    <a:pt x="14580934" y="847712"/>
                  </a:lnTo>
                  <a:lnTo>
                    <a:pt x="14579384" y="855357"/>
                  </a:lnTo>
                  <a:lnTo>
                    <a:pt x="14580934" y="863003"/>
                  </a:lnTo>
                  <a:lnTo>
                    <a:pt x="14585150" y="869251"/>
                  </a:lnTo>
                  <a:lnTo>
                    <a:pt x="14591398" y="873467"/>
                  </a:lnTo>
                  <a:lnTo>
                    <a:pt x="14599044" y="875004"/>
                  </a:lnTo>
                  <a:lnTo>
                    <a:pt x="14606689" y="873467"/>
                  </a:lnTo>
                  <a:lnTo>
                    <a:pt x="14612938" y="869251"/>
                  </a:lnTo>
                  <a:lnTo>
                    <a:pt x="14617141" y="863003"/>
                  </a:lnTo>
                  <a:lnTo>
                    <a:pt x="14618691" y="855357"/>
                  </a:lnTo>
                  <a:close/>
                </a:path>
                <a:path w="14841219" h="10718800" extrusionOk="0">
                  <a:moveTo>
                    <a:pt x="14618691" y="755269"/>
                  </a:moveTo>
                  <a:lnTo>
                    <a:pt x="14617141" y="747623"/>
                  </a:lnTo>
                  <a:lnTo>
                    <a:pt x="14612938" y="741375"/>
                  </a:lnTo>
                  <a:lnTo>
                    <a:pt x="14606689" y="737158"/>
                  </a:lnTo>
                  <a:lnTo>
                    <a:pt x="14599044" y="735609"/>
                  </a:lnTo>
                  <a:lnTo>
                    <a:pt x="14591398" y="737158"/>
                  </a:lnTo>
                  <a:lnTo>
                    <a:pt x="14585150" y="741375"/>
                  </a:lnTo>
                  <a:lnTo>
                    <a:pt x="14580934" y="747623"/>
                  </a:lnTo>
                  <a:lnTo>
                    <a:pt x="14579384" y="755269"/>
                  </a:lnTo>
                  <a:lnTo>
                    <a:pt x="14580934" y="762914"/>
                  </a:lnTo>
                  <a:lnTo>
                    <a:pt x="14585150" y="769162"/>
                  </a:lnTo>
                  <a:lnTo>
                    <a:pt x="14591398" y="773379"/>
                  </a:lnTo>
                  <a:lnTo>
                    <a:pt x="14599044" y="774915"/>
                  </a:lnTo>
                  <a:lnTo>
                    <a:pt x="14606689" y="773379"/>
                  </a:lnTo>
                  <a:lnTo>
                    <a:pt x="14612938" y="769162"/>
                  </a:lnTo>
                  <a:lnTo>
                    <a:pt x="14617141" y="762914"/>
                  </a:lnTo>
                  <a:lnTo>
                    <a:pt x="14618691" y="755269"/>
                  </a:lnTo>
                  <a:close/>
                </a:path>
                <a:path w="14841219" h="10718800" extrusionOk="0">
                  <a:moveTo>
                    <a:pt x="14618691" y="655167"/>
                  </a:moveTo>
                  <a:lnTo>
                    <a:pt x="14617141" y="647522"/>
                  </a:lnTo>
                  <a:lnTo>
                    <a:pt x="14612938" y="641273"/>
                  </a:lnTo>
                  <a:lnTo>
                    <a:pt x="14606689" y="637070"/>
                  </a:lnTo>
                  <a:lnTo>
                    <a:pt x="14599044" y="635533"/>
                  </a:lnTo>
                  <a:lnTo>
                    <a:pt x="14591398" y="637070"/>
                  </a:lnTo>
                  <a:lnTo>
                    <a:pt x="14585150" y="641273"/>
                  </a:lnTo>
                  <a:lnTo>
                    <a:pt x="14580934" y="647522"/>
                  </a:lnTo>
                  <a:lnTo>
                    <a:pt x="14579384" y="655167"/>
                  </a:lnTo>
                  <a:lnTo>
                    <a:pt x="14580934" y="662813"/>
                  </a:lnTo>
                  <a:lnTo>
                    <a:pt x="14585150" y="669061"/>
                  </a:lnTo>
                  <a:lnTo>
                    <a:pt x="14591398" y="673277"/>
                  </a:lnTo>
                  <a:lnTo>
                    <a:pt x="14599044" y="674814"/>
                  </a:lnTo>
                  <a:lnTo>
                    <a:pt x="14606689" y="673277"/>
                  </a:lnTo>
                  <a:lnTo>
                    <a:pt x="14612938" y="669061"/>
                  </a:lnTo>
                  <a:lnTo>
                    <a:pt x="14617141" y="662813"/>
                  </a:lnTo>
                  <a:lnTo>
                    <a:pt x="14618691" y="655167"/>
                  </a:lnTo>
                  <a:close/>
                </a:path>
                <a:path w="14841219" h="10718800" extrusionOk="0">
                  <a:moveTo>
                    <a:pt x="14618691" y="555066"/>
                  </a:moveTo>
                  <a:lnTo>
                    <a:pt x="14617141" y="547420"/>
                  </a:lnTo>
                  <a:lnTo>
                    <a:pt x="14612938" y="541172"/>
                  </a:lnTo>
                  <a:lnTo>
                    <a:pt x="14606689" y="536968"/>
                  </a:lnTo>
                  <a:lnTo>
                    <a:pt x="14599044" y="535419"/>
                  </a:lnTo>
                  <a:lnTo>
                    <a:pt x="14591398" y="536968"/>
                  </a:lnTo>
                  <a:lnTo>
                    <a:pt x="14585150" y="541172"/>
                  </a:lnTo>
                  <a:lnTo>
                    <a:pt x="14580934" y="547420"/>
                  </a:lnTo>
                  <a:lnTo>
                    <a:pt x="14579384" y="555066"/>
                  </a:lnTo>
                  <a:lnTo>
                    <a:pt x="14580934" y="562724"/>
                  </a:lnTo>
                  <a:lnTo>
                    <a:pt x="14585150" y="568972"/>
                  </a:lnTo>
                  <a:lnTo>
                    <a:pt x="14591398" y="573176"/>
                  </a:lnTo>
                  <a:lnTo>
                    <a:pt x="14599044" y="574725"/>
                  </a:lnTo>
                  <a:lnTo>
                    <a:pt x="14606689" y="573176"/>
                  </a:lnTo>
                  <a:lnTo>
                    <a:pt x="14612938" y="568972"/>
                  </a:lnTo>
                  <a:lnTo>
                    <a:pt x="14617141" y="562724"/>
                  </a:lnTo>
                  <a:lnTo>
                    <a:pt x="14618691" y="555066"/>
                  </a:lnTo>
                  <a:close/>
                </a:path>
                <a:path w="14841219" h="10718800" extrusionOk="0">
                  <a:moveTo>
                    <a:pt x="14618691" y="454977"/>
                  </a:moveTo>
                  <a:lnTo>
                    <a:pt x="14617141" y="447332"/>
                  </a:lnTo>
                  <a:lnTo>
                    <a:pt x="14612938" y="441083"/>
                  </a:lnTo>
                  <a:lnTo>
                    <a:pt x="14606689" y="436867"/>
                  </a:lnTo>
                  <a:lnTo>
                    <a:pt x="14599044" y="435330"/>
                  </a:lnTo>
                  <a:lnTo>
                    <a:pt x="14591398" y="436867"/>
                  </a:lnTo>
                  <a:lnTo>
                    <a:pt x="14585150" y="441083"/>
                  </a:lnTo>
                  <a:lnTo>
                    <a:pt x="14580934" y="447332"/>
                  </a:lnTo>
                  <a:lnTo>
                    <a:pt x="14579384" y="454977"/>
                  </a:lnTo>
                  <a:lnTo>
                    <a:pt x="14580934" y="462622"/>
                  </a:lnTo>
                  <a:lnTo>
                    <a:pt x="14585150" y="468871"/>
                  </a:lnTo>
                  <a:lnTo>
                    <a:pt x="14591398" y="473087"/>
                  </a:lnTo>
                  <a:lnTo>
                    <a:pt x="14599044" y="474624"/>
                  </a:lnTo>
                  <a:lnTo>
                    <a:pt x="14606689" y="473087"/>
                  </a:lnTo>
                  <a:lnTo>
                    <a:pt x="14612938" y="468871"/>
                  </a:lnTo>
                  <a:lnTo>
                    <a:pt x="14617141" y="462622"/>
                  </a:lnTo>
                  <a:lnTo>
                    <a:pt x="14618691" y="454977"/>
                  </a:lnTo>
                  <a:close/>
                </a:path>
                <a:path w="14841219" h="10718800" extrusionOk="0">
                  <a:moveTo>
                    <a:pt x="14618691" y="354888"/>
                  </a:moveTo>
                  <a:lnTo>
                    <a:pt x="14617141" y="347230"/>
                  </a:lnTo>
                  <a:lnTo>
                    <a:pt x="14612938" y="340982"/>
                  </a:lnTo>
                  <a:lnTo>
                    <a:pt x="14606689" y="336765"/>
                  </a:lnTo>
                  <a:lnTo>
                    <a:pt x="14599044" y="335229"/>
                  </a:lnTo>
                  <a:lnTo>
                    <a:pt x="14591398" y="336765"/>
                  </a:lnTo>
                  <a:lnTo>
                    <a:pt x="14585150" y="340982"/>
                  </a:lnTo>
                  <a:lnTo>
                    <a:pt x="14580934" y="347230"/>
                  </a:lnTo>
                  <a:lnTo>
                    <a:pt x="14579384" y="354888"/>
                  </a:lnTo>
                  <a:lnTo>
                    <a:pt x="14580934" y="362534"/>
                  </a:lnTo>
                  <a:lnTo>
                    <a:pt x="14585150" y="368769"/>
                  </a:lnTo>
                  <a:lnTo>
                    <a:pt x="14591398" y="372973"/>
                  </a:lnTo>
                  <a:lnTo>
                    <a:pt x="14599044" y="374523"/>
                  </a:lnTo>
                  <a:lnTo>
                    <a:pt x="14606689" y="372973"/>
                  </a:lnTo>
                  <a:lnTo>
                    <a:pt x="14612938" y="368769"/>
                  </a:lnTo>
                  <a:lnTo>
                    <a:pt x="14617141" y="362534"/>
                  </a:lnTo>
                  <a:lnTo>
                    <a:pt x="14618691" y="354888"/>
                  </a:lnTo>
                  <a:close/>
                </a:path>
                <a:path w="14841219" h="10718800" extrusionOk="0">
                  <a:moveTo>
                    <a:pt x="14618691" y="254774"/>
                  </a:moveTo>
                  <a:lnTo>
                    <a:pt x="14617141" y="247142"/>
                  </a:lnTo>
                  <a:lnTo>
                    <a:pt x="14612938" y="240893"/>
                  </a:lnTo>
                  <a:lnTo>
                    <a:pt x="14606689" y="236689"/>
                  </a:lnTo>
                  <a:lnTo>
                    <a:pt x="14599044" y="235140"/>
                  </a:lnTo>
                  <a:lnTo>
                    <a:pt x="14591398" y="236689"/>
                  </a:lnTo>
                  <a:lnTo>
                    <a:pt x="14585150" y="240893"/>
                  </a:lnTo>
                  <a:lnTo>
                    <a:pt x="14580934" y="247142"/>
                  </a:lnTo>
                  <a:lnTo>
                    <a:pt x="14579384" y="254774"/>
                  </a:lnTo>
                  <a:lnTo>
                    <a:pt x="14580934" y="262432"/>
                  </a:lnTo>
                  <a:lnTo>
                    <a:pt x="14585150" y="268668"/>
                  </a:lnTo>
                  <a:lnTo>
                    <a:pt x="14591398" y="272884"/>
                  </a:lnTo>
                  <a:lnTo>
                    <a:pt x="14599044" y="274421"/>
                  </a:lnTo>
                  <a:lnTo>
                    <a:pt x="14606689" y="272884"/>
                  </a:lnTo>
                  <a:lnTo>
                    <a:pt x="14612938" y="268668"/>
                  </a:lnTo>
                  <a:lnTo>
                    <a:pt x="14617141" y="262432"/>
                  </a:lnTo>
                  <a:lnTo>
                    <a:pt x="14618691" y="254774"/>
                  </a:lnTo>
                  <a:close/>
                </a:path>
                <a:path w="14841219" h="10718800" extrusionOk="0">
                  <a:moveTo>
                    <a:pt x="14618691" y="154686"/>
                  </a:moveTo>
                  <a:lnTo>
                    <a:pt x="14617141" y="147040"/>
                  </a:lnTo>
                  <a:lnTo>
                    <a:pt x="14612938" y="140804"/>
                  </a:lnTo>
                  <a:lnTo>
                    <a:pt x="14606689" y="136588"/>
                  </a:lnTo>
                  <a:lnTo>
                    <a:pt x="14599044" y="135039"/>
                  </a:lnTo>
                  <a:lnTo>
                    <a:pt x="14591398" y="136588"/>
                  </a:lnTo>
                  <a:lnTo>
                    <a:pt x="14585150" y="140804"/>
                  </a:lnTo>
                  <a:lnTo>
                    <a:pt x="14580934" y="147040"/>
                  </a:lnTo>
                  <a:lnTo>
                    <a:pt x="14579384" y="154686"/>
                  </a:lnTo>
                  <a:lnTo>
                    <a:pt x="14580934" y="162331"/>
                  </a:lnTo>
                  <a:lnTo>
                    <a:pt x="14585150" y="168579"/>
                  </a:lnTo>
                  <a:lnTo>
                    <a:pt x="14591398" y="172796"/>
                  </a:lnTo>
                  <a:lnTo>
                    <a:pt x="14599044" y="174332"/>
                  </a:lnTo>
                  <a:lnTo>
                    <a:pt x="14606689" y="172796"/>
                  </a:lnTo>
                  <a:lnTo>
                    <a:pt x="14612938" y="168579"/>
                  </a:lnTo>
                  <a:lnTo>
                    <a:pt x="14617141" y="162331"/>
                  </a:lnTo>
                  <a:lnTo>
                    <a:pt x="14618691" y="154686"/>
                  </a:lnTo>
                  <a:close/>
                </a:path>
                <a:path w="14841219" h="10718800" extrusionOk="0">
                  <a:moveTo>
                    <a:pt x="14618691" y="54597"/>
                  </a:moveTo>
                  <a:lnTo>
                    <a:pt x="14617141" y="46951"/>
                  </a:lnTo>
                  <a:lnTo>
                    <a:pt x="14612938" y="40703"/>
                  </a:lnTo>
                  <a:lnTo>
                    <a:pt x="14606689" y="36499"/>
                  </a:lnTo>
                  <a:lnTo>
                    <a:pt x="14599044" y="34950"/>
                  </a:lnTo>
                  <a:lnTo>
                    <a:pt x="14591398" y="36499"/>
                  </a:lnTo>
                  <a:lnTo>
                    <a:pt x="14585150" y="40703"/>
                  </a:lnTo>
                  <a:lnTo>
                    <a:pt x="14580934" y="46951"/>
                  </a:lnTo>
                  <a:lnTo>
                    <a:pt x="14579384" y="54597"/>
                  </a:lnTo>
                  <a:lnTo>
                    <a:pt x="14580934" y="62242"/>
                  </a:lnTo>
                  <a:lnTo>
                    <a:pt x="14585150" y="68491"/>
                  </a:lnTo>
                  <a:lnTo>
                    <a:pt x="14591398" y="72694"/>
                  </a:lnTo>
                  <a:lnTo>
                    <a:pt x="14599044" y="74244"/>
                  </a:lnTo>
                  <a:lnTo>
                    <a:pt x="14606689" y="72694"/>
                  </a:lnTo>
                  <a:lnTo>
                    <a:pt x="14612938" y="68491"/>
                  </a:lnTo>
                  <a:lnTo>
                    <a:pt x="14617141" y="62242"/>
                  </a:lnTo>
                  <a:lnTo>
                    <a:pt x="14618691" y="54597"/>
                  </a:lnTo>
                  <a:close/>
                </a:path>
                <a:path w="14841219" h="10718800" extrusionOk="0">
                  <a:moveTo>
                    <a:pt x="14692668" y="0"/>
                  </a:moveTo>
                  <a:lnTo>
                    <a:pt x="14653413" y="0"/>
                  </a:lnTo>
                  <a:lnTo>
                    <a:pt x="14654937" y="7531"/>
                  </a:lnTo>
                  <a:lnTo>
                    <a:pt x="14659140" y="13779"/>
                  </a:lnTo>
                  <a:lnTo>
                    <a:pt x="14665389" y="17983"/>
                  </a:lnTo>
                  <a:lnTo>
                    <a:pt x="14673034" y="19532"/>
                  </a:lnTo>
                  <a:lnTo>
                    <a:pt x="14680679" y="17983"/>
                  </a:lnTo>
                  <a:lnTo>
                    <a:pt x="14686928" y="13779"/>
                  </a:lnTo>
                  <a:lnTo>
                    <a:pt x="14691144" y="7531"/>
                  </a:lnTo>
                  <a:lnTo>
                    <a:pt x="14692668" y="0"/>
                  </a:lnTo>
                  <a:close/>
                </a:path>
                <a:path w="14841219" h="10718800" extrusionOk="0">
                  <a:moveTo>
                    <a:pt x="14692694" y="3202965"/>
                  </a:moveTo>
                  <a:lnTo>
                    <a:pt x="14691144" y="3195320"/>
                  </a:lnTo>
                  <a:lnTo>
                    <a:pt x="14686928" y="3189071"/>
                  </a:lnTo>
                  <a:lnTo>
                    <a:pt x="14680679" y="3184855"/>
                  </a:lnTo>
                  <a:lnTo>
                    <a:pt x="14673034" y="3183318"/>
                  </a:lnTo>
                  <a:lnTo>
                    <a:pt x="14665389" y="3184855"/>
                  </a:lnTo>
                  <a:lnTo>
                    <a:pt x="14659140" y="3189071"/>
                  </a:lnTo>
                  <a:lnTo>
                    <a:pt x="14654937" y="3195320"/>
                  </a:lnTo>
                  <a:lnTo>
                    <a:pt x="14653387" y="3202965"/>
                  </a:lnTo>
                  <a:lnTo>
                    <a:pt x="14654937" y="3210610"/>
                  </a:lnTo>
                  <a:lnTo>
                    <a:pt x="14659140" y="3216859"/>
                  </a:lnTo>
                  <a:lnTo>
                    <a:pt x="14665389" y="3221075"/>
                  </a:lnTo>
                  <a:lnTo>
                    <a:pt x="14673034" y="3222612"/>
                  </a:lnTo>
                  <a:lnTo>
                    <a:pt x="14680679" y="3221075"/>
                  </a:lnTo>
                  <a:lnTo>
                    <a:pt x="14686928" y="3216859"/>
                  </a:lnTo>
                  <a:lnTo>
                    <a:pt x="14691144" y="3210610"/>
                  </a:lnTo>
                  <a:lnTo>
                    <a:pt x="14692694" y="3202965"/>
                  </a:lnTo>
                  <a:close/>
                </a:path>
                <a:path w="14841219" h="10718800" extrusionOk="0">
                  <a:moveTo>
                    <a:pt x="14692694" y="3102876"/>
                  </a:moveTo>
                  <a:lnTo>
                    <a:pt x="14691144" y="3095218"/>
                  </a:lnTo>
                  <a:lnTo>
                    <a:pt x="14686928" y="3088970"/>
                  </a:lnTo>
                  <a:lnTo>
                    <a:pt x="14680679" y="3084766"/>
                  </a:lnTo>
                  <a:lnTo>
                    <a:pt x="14673034" y="3083217"/>
                  </a:lnTo>
                  <a:lnTo>
                    <a:pt x="14665389" y="3084766"/>
                  </a:lnTo>
                  <a:lnTo>
                    <a:pt x="14659140" y="3088970"/>
                  </a:lnTo>
                  <a:lnTo>
                    <a:pt x="14654937" y="3095218"/>
                  </a:lnTo>
                  <a:lnTo>
                    <a:pt x="14653387" y="3102876"/>
                  </a:lnTo>
                  <a:lnTo>
                    <a:pt x="14654937" y="3110509"/>
                  </a:lnTo>
                  <a:lnTo>
                    <a:pt x="14659140" y="3116757"/>
                  </a:lnTo>
                  <a:lnTo>
                    <a:pt x="14665389" y="3120961"/>
                  </a:lnTo>
                  <a:lnTo>
                    <a:pt x="14673034" y="3122511"/>
                  </a:lnTo>
                  <a:lnTo>
                    <a:pt x="14680679" y="3120961"/>
                  </a:lnTo>
                  <a:lnTo>
                    <a:pt x="14686928" y="3116757"/>
                  </a:lnTo>
                  <a:lnTo>
                    <a:pt x="14691144" y="3110509"/>
                  </a:lnTo>
                  <a:lnTo>
                    <a:pt x="14692694" y="3102876"/>
                  </a:lnTo>
                  <a:close/>
                </a:path>
                <a:path w="14841219" h="10718800" extrusionOk="0">
                  <a:moveTo>
                    <a:pt x="14692694" y="3002762"/>
                  </a:moveTo>
                  <a:lnTo>
                    <a:pt x="14691144" y="2995117"/>
                  </a:lnTo>
                  <a:lnTo>
                    <a:pt x="14686928" y="2988881"/>
                  </a:lnTo>
                  <a:lnTo>
                    <a:pt x="14680679" y="2984665"/>
                  </a:lnTo>
                  <a:lnTo>
                    <a:pt x="14673034" y="2983128"/>
                  </a:lnTo>
                  <a:lnTo>
                    <a:pt x="14665389" y="2984665"/>
                  </a:lnTo>
                  <a:lnTo>
                    <a:pt x="14659140" y="2988881"/>
                  </a:lnTo>
                  <a:lnTo>
                    <a:pt x="14654937" y="2995117"/>
                  </a:lnTo>
                  <a:lnTo>
                    <a:pt x="14653387" y="3002762"/>
                  </a:lnTo>
                  <a:lnTo>
                    <a:pt x="14654937" y="3010408"/>
                  </a:lnTo>
                  <a:lnTo>
                    <a:pt x="14659140" y="3016656"/>
                  </a:lnTo>
                  <a:lnTo>
                    <a:pt x="14665389" y="3020872"/>
                  </a:lnTo>
                  <a:lnTo>
                    <a:pt x="14673034" y="3022409"/>
                  </a:lnTo>
                  <a:lnTo>
                    <a:pt x="14680679" y="3020872"/>
                  </a:lnTo>
                  <a:lnTo>
                    <a:pt x="14686928" y="3016656"/>
                  </a:lnTo>
                  <a:lnTo>
                    <a:pt x="14691144" y="3010408"/>
                  </a:lnTo>
                  <a:lnTo>
                    <a:pt x="14692694" y="3002762"/>
                  </a:lnTo>
                  <a:close/>
                </a:path>
                <a:path w="14841219" h="10718800" extrusionOk="0">
                  <a:moveTo>
                    <a:pt x="14692694" y="2902674"/>
                  </a:moveTo>
                  <a:lnTo>
                    <a:pt x="14691144" y="2895028"/>
                  </a:lnTo>
                  <a:lnTo>
                    <a:pt x="14686928" y="2888780"/>
                  </a:lnTo>
                  <a:lnTo>
                    <a:pt x="14680679" y="2884576"/>
                  </a:lnTo>
                  <a:lnTo>
                    <a:pt x="14673034" y="2883027"/>
                  </a:lnTo>
                  <a:lnTo>
                    <a:pt x="14665389" y="2884576"/>
                  </a:lnTo>
                  <a:lnTo>
                    <a:pt x="14659140" y="2888780"/>
                  </a:lnTo>
                  <a:lnTo>
                    <a:pt x="14654937" y="2895028"/>
                  </a:lnTo>
                  <a:lnTo>
                    <a:pt x="14653387" y="2902674"/>
                  </a:lnTo>
                  <a:lnTo>
                    <a:pt x="14654937" y="2910319"/>
                  </a:lnTo>
                  <a:lnTo>
                    <a:pt x="14659140" y="2916567"/>
                  </a:lnTo>
                  <a:lnTo>
                    <a:pt x="14665389" y="2920771"/>
                  </a:lnTo>
                  <a:lnTo>
                    <a:pt x="14673034" y="2922320"/>
                  </a:lnTo>
                  <a:lnTo>
                    <a:pt x="14680679" y="2920771"/>
                  </a:lnTo>
                  <a:lnTo>
                    <a:pt x="14686928" y="2916567"/>
                  </a:lnTo>
                  <a:lnTo>
                    <a:pt x="14691144" y="2910319"/>
                  </a:lnTo>
                  <a:lnTo>
                    <a:pt x="14692694" y="2902674"/>
                  </a:lnTo>
                  <a:close/>
                </a:path>
                <a:path w="14841219" h="10718800" extrusionOk="0">
                  <a:moveTo>
                    <a:pt x="14692694" y="2802585"/>
                  </a:moveTo>
                  <a:lnTo>
                    <a:pt x="14691144" y="2794927"/>
                  </a:lnTo>
                  <a:lnTo>
                    <a:pt x="14686928" y="2788691"/>
                  </a:lnTo>
                  <a:lnTo>
                    <a:pt x="14680679" y="2784475"/>
                  </a:lnTo>
                  <a:lnTo>
                    <a:pt x="14673034" y="2782925"/>
                  </a:lnTo>
                  <a:lnTo>
                    <a:pt x="14665389" y="2784475"/>
                  </a:lnTo>
                  <a:lnTo>
                    <a:pt x="14659140" y="2788691"/>
                  </a:lnTo>
                  <a:lnTo>
                    <a:pt x="14654937" y="2794927"/>
                  </a:lnTo>
                  <a:lnTo>
                    <a:pt x="14653387" y="2802585"/>
                  </a:lnTo>
                  <a:lnTo>
                    <a:pt x="14654937" y="2810230"/>
                  </a:lnTo>
                  <a:lnTo>
                    <a:pt x="14659140" y="2816479"/>
                  </a:lnTo>
                  <a:lnTo>
                    <a:pt x="14665389" y="2820682"/>
                  </a:lnTo>
                  <a:lnTo>
                    <a:pt x="14673034" y="2822232"/>
                  </a:lnTo>
                  <a:lnTo>
                    <a:pt x="14680679" y="2820682"/>
                  </a:lnTo>
                  <a:lnTo>
                    <a:pt x="14686928" y="2816479"/>
                  </a:lnTo>
                  <a:lnTo>
                    <a:pt x="14691144" y="2810230"/>
                  </a:lnTo>
                  <a:lnTo>
                    <a:pt x="14692694" y="2802585"/>
                  </a:lnTo>
                  <a:close/>
                </a:path>
                <a:path w="14841219" h="10718800" extrusionOk="0">
                  <a:moveTo>
                    <a:pt x="14692694" y="2702483"/>
                  </a:moveTo>
                  <a:lnTo>
                    <a:pt x="14691144" y="2694838"/>
                  </a:lnTo>
                  <a:lnTo>
                    <a:pt x="14686928" y="2688590"/>
                  </a:lnTo>
                  <a:lnTo>
                    <a:pt x="14680679" y="2684373"/>
                  </a:lnTo>
                  <a:lnTo>
                    <a:pt x="14673034" y="2682837"/>
                  </a:lnTo>
                  <a:lnTo>
                    <a:pt x="14665389" y="2684373"/>
                  </a:lnTo>
                  <a:lnTo>
                    <a:pt x="14659140" y="2688590"/>
                  </a:lnTo>
                  <a:lnTo>
                    <a:pt x="14654937" y="2694838"/>
                  </a:lnTo>
                  <a:lnTo>
                    <a:pt x="14653387" y="2702483"/>
                  </a:lnTo>
                  <a:lnTo>
                    <a:pt x="14654937" y="2710129"/>
                  </a:lnTo>
                  <a:lnTo>
                    <a:pt x="14659140" y="2716377"/>
                  </a:lnTo>
                  <a:lnTo>
                    <a:pt x="14665389" y="2720581"/>
                  </a:lnTo>
                  <a:lnTo>
                    <a:pt x="14673034" y="2722130"/>
                  </a:lnTo>
                  <a:lnTo>
                    <a:pt x="14680679" y="2720581"/>
                  </a:lnTo>
                  <a:lnTo>
                    <a:pt x="14686928" y="2716377"/>
                  </a:lnTo>
                  <a:lnTo>
                    <a:pt x="14691144" y="2710129"/>
                  </a:lnTo>
                  <a:lnTo>
                    <a:pt x="14692694" y="2702483"/>
                  </a:lnTo>
                  <a:close/>
                </a:path>
                <a:path w="14841219" h="10718800" extrusionOk="0">
                  <a:moveTo>
                    <a:pt x="14692694" y="2602395"/>
                  </a:moveTo>
                  <a:lnTo>
                    <a:pt x="14691144" y="2594737"/>
                  </a:lnTo>
                  <a:lnTo>
                    <a:pt x="14686928" y="2588501"/>
                  </a:lnTo>
                  <a:lnTo>
                    <a:pt x="14680679" y="2584285"/>
                  </a:lnTo>
                  <a:lnTo>
                    <a:pt x="14673034" y="2582748"/>
                  </a:lnTo>
                  <a:lnTo>
                    <a:pt x="14665389" y="2584285"/>
                  </a:lnTo>
                  <a:lnTo>
                    <a:pt x="14659140" y="2588501"/>
                  </a:lnTo>
                  <a:lnTo>
                    <a:pt x="14654937" y="2594737"/>
                  </a:lnTo>
                  <a:lnTo>
                    <a:pt x="14653387" y="2602395"/>
                  </a:lnTo>
                  <a:lnTo>
                    <a:pt x="14654937" y="2610040"/>
                  </a:lnTo>
                  <a:lnTo>
                    <a:pt x="14659140" y="2616276"/>
                  </a:lnTo>
                  <a:lnTo>
                    <a:pt x="14665389" y="2620492"/>
                  </a:lnTo>
                  <a:lnTo>
                    <a:pt x="14673034" y="2622029"/>
                  </a:lnTo>
                  <a:lnTo>
                    <a:pt x="14680679" y="2620492"/>
                  </a:lnTo>
                  <a:lnTo>
                    <a:pt x="14686928" y="2616276"/>
                  </a:lnTo>
                  <a:lnTo>
                    <a:pt x="14691144" y="2610040"/>
                  </a:lnTo>
                  <a:lnTo>
                    <a:pt x="14692694" y="2602395"/>
                  </a:lnTo>
                  <a:close/>
                </a:path>
                <a:path w="14841219" h="10718800" extrusionOk="0">
                  <a:moveTo>
                    <a:pt x="14692694" y="2502281"/>
                  </a:moveTo>
                  <a:lnTo>
                    <a:pt x="14691144" y="2494635"/>
                  </a:lnTo>
                  <a:lnTo>
                    <a:pt x="14686928" y="2488400"/>
                  </a:lnTo>
                  <a:lnTo>
                    <a:pt x="14680679" y="2484183"/>
                  </a:lnTo>
                  <a:lnTo>
                    <a:pt x="14673034" y="2482646"/>
                  </a:lnTo>
                  <a:lnTo>
                    <a:pt x="14665389" y="2484183"/>
                  </a:lnTo>
                  <a:lnTo>
                    <a:pt x="14659140" y="2488400"/>
                  </a:lnTo>
                  <a:lnTo>
                    <a:pt x="14654937" y="2494635"/>
                  </a:lnTo>
                  <a:lnTo>
                    <a:pt x="14653387" y="2502281"/>
                  </a:lnTo>
                  <a:lnTo>
                    <a:pt x="14654937" y="2509939"/>
                  </a:lnTo>
                  <a:lnTo>
                    <a:pt x="14659140" y="2516174"/>
                  </a:lnTo>
                  <a:lnTo>
                    <a:pt x="14665389" y="2520391"/>
                  </a:lnTo>
                  <a:lnTo>
                    <a:pt x="14673034" y="2521940"/>
                  </a:lnTo>
                  <a:lnTo>
                    <a:pt x="14680679" y="2520391"/>
                  </a:lnTo>
                  <a:lnTo>
                    <a:pt x="14686928" y="2516174"/>
                  </a:lnTo>
                  <a:lnTo>
                    <a:pt x="14691144" y="2509939"/>
                  </a:lnTo>
                  <a:lnTo>
                    <a:pt x="14692694" y="2502281"/>
                  </a:lnTo>
                  <a:close/>
                </a:path>
                <a:path w="14841219" h="10718800" extrusionOk="0">
                  <a:moveTo>
                    <a:pt x="14692694" y="2402192"/>
                  </a:moveTo>
                  <a:lnTo>
                    <a:pt x="14691144" y="2394547"/>
                  </a:lnTo>
                  <a:lnTo>
                    <a:pt x="14686928" y="2388298"/>
                  </a:lnTo>
                  <a:lnTo>
                    <a:pt x="14680679" y="2384094"/>
                  </a:lnTo>
                  <a:lnTo>
                    <a:pt x="14673034" y="2382545"/>
                  </a:lnTo>
                  <a:lnTo>
                    <a:pt x="14665389" y="2384094"/>
                  </a:lnTo>
                  <a:lnTo>
                    <a:pt x="14659140" y="2388298"/>
                  </a:lnTo>
                  <a:lnTo>
                    <a:pt x="14654937" y="2394547"/>
                  </a:lnTo>
                  <a:lnTo>
                    <a:pt x="14653387" y="2402192"/>
                  </a:lnTo>
                  <a:lnTo>
                    <a:pt x="14654937" y="2409837"/>
                  </a:lnTo>
                  <a:lnTo>
                    <a:pt x="14659140" y="2416086"/>
                  </a:lnTo>
                  <a:lnTo>
                    <a:pt x="14665389" y="2420289"/>
                  </a:lnTo>
                  <a:lnTo>
                    <a:pt x="14673034" y="2421839"/>
                  </a:lnTo>
                  <a:lnTo>
                    <a:pt x="14680679" y="2420289"/>
                  </a:lnTo>
                  <a:lnTo>
                    <a:pt x="14686928" y="2416086"/>
                  </a:lnTo>
                  <a:lnTo>
                    <a:pt x="14691144" y="2409837"/>
                  </a:lnTo>
                  <a:lnTo>
                    <a:pt x="14692694" y="2402192"/>
                  </a:lnTo>
                  <a:close/>
                </a:path>
                <a:path w="14841219" h="10718800" extrusionOk="0">
                  <a:moveTo>
                    <a:pt x="14692694" y="2302091"/>
                  </a:moveTo>
                  <a:lnTo>
                    <a:pt x="14691144" y="2294445"/>
                  </a:lnTo>
                  <a:lnTo>
                    <a:pt x="14686928" y="2288209"/>
                  </a:lnTo>
                  <a:lnTo>
                    <a:pt x="14680679" y="2284006"/>
                  </a:lnTo>
                  <a:lnTo>
                    <a:pt x="14673034" y="2282456"/>
                  </a:lnTo>
                  <a:lnTo>
                    <a:pt x="14665389" y="2284006"/>
                  </a:lnTo>
                  <a:lnTo>
                    <a:pt x="14659140" y="2288209"/>
                  </a:lnTo>
                  <a:lnTo>
                    <a:pt x="14654937" y="2294445"/>
                  </a:lnTo>
                  <a:lnTo>
                    <a:pt x="14653387" y="2302091"/>
                  </a:lnTo>
                  <a:lnTo>
                    <a:pt x="14654937" y="2309736"/>
                  </a:lnTo>
                  <a:lnTo>
                    <a:pt x="14659140" y="2315984"/>
                  </a:lnTo>
                  <a:lnTo>
                    <a:pt x="14665389" y="2320201"/>
                  </a:lnTo>
                  <a:lnTo>
                    <a:pt x="14673034" y="2321737"/>
                  </a:lnTo>
                  <a:lnTo>
                    <a:pt x="14680679" y="2320201"/>
                  </a:lnTo>
                  <a:lnTo>
                    <a:pt x="14686928" y="2315984"/>
                  </a:lnTo>
                  <a:lnTo>
                    <a:pt x="14691144" y="2309736"/>
                  </a:lnTo>
                  <a:lnTo>
                    <a:pt x="14692694" y="2302091"/>
                  </a:lnTo>
                  <a:close/>
                </a:path>
                <a:path w="14841219" h="10718800" extrusionOk="0">
                  <a:moveTo>
                    <a:pt x="14692694" y="2201989"/>
                  </a:moveTo>
                  <a:lnTo>
                    <a:pt x="14691144" y="2194344"/>
                  </a:lnTo>
                  <a:lnTo>
                    <a:pt x="14686928" y="2188108"/>
                  </a:lnTo>
                  <a:lnTo>
                    <a:pt x="14680679" y="2183904"/>
                  </a:lnTo>
                  <a:lnTo>
                    <a:pt x="14673034" y="2182355"/>
                  </a:lnTo>
                  <a:lnTo>
                    <a:pt x="14665389" y="2183904"/>
                  </a:lnTo>
                  <a:lnTo>
                    <a:pt x="14659140" y="2188108"/>
                  </a:lnTo>
                  <a:lnTo>
                    <a:pt x="14654937" y="2194344"/>
                  </a:lnTo>
                  <a:lnTo>
                    <a:pt x="14653387" y="2201989"/>
                  </a:lnTo>
                  <a:lnTo>
                    <a:pt x="14654937" y="2209647"/>
                  </a:lnTo>
                  <a:lnTo>
                    <a:pt x="14659140" y="2215896"/>
                  </a:lnTo>
                  <a:lnTo>
                    <a:pt x="14665389" y="2220099"/>
                  </a:lnTo>
                  <a:lnTo>
                    <a:pt x="14673034" y="2221649"/>
                  </a:lnTo>
                  <a:lnTo>
                    <a:pt x="14680679" y="2220099"/>
                  </a:lnTo>
                  <a:lnTo>
                    <a:pt x="14686928" y="2215896"/>
                  </a:lnTo>
                  <a:lnTo>
                    <a:pt x="14691144" y="2209647"/>
                  </a:lnTo>
                  <a:lnTo>
                    <a:pt x="14692694" y="2201989"/>
                  </a:lnTo>
                  <a:close/>
                </a:path>
                <a:path w="14841219" h="10718800" extrusionOk="0">
                  <a:moveTo>
                    <a:pt x="14692694" y="2101900"/>
                  </a:moveTo>
                  <a:lnTo>
                    <a:pt x="14691144" y="2094255"/>
                  </a:lnTo>
                  <a:lnTo>
                    <a:pt x="14686928" y="2088007"/>
                  </a:lnTo>
                  <a:lnTo>
                    <a:pt x="14680679" y="2083803"/>
                  </a:lnTo>
                  <a:lnTo>
                    <a:pt x="14673034" y="2082266"/>
                  </a:lnTo>
                  <a:lnTo>
                    <a:pt x="14665389" y="2083803"/>
                  </a:lnTo>
                  <a:lnTo>
                    <a:pt x="14659140" y="2088007"/>
                  </a:lnTo>
                  <a:lnTo>
                    <a:pt x="14654937" y="2094255"/>
                  </a:lnTo>
                  <a:lnTo>
                    <a:pt x="14653387" y="2101900"/>
                  </a:lnTo>
                  <a:lnTo>
                    <a:pt x="14654937" y="2109546"/>
                  </a:lnTo>
                  <a:lnTo>
                    <a:pt x="14659140" y="2115794"/>
                  </a:lnTo>
                  <a:lnTo>
                    <a:pt x="14665389" y="2120011"/>
                  </a:lnTo>
                  <a:lnTo>
                    <a:pt x="14673034" y="2121547"/>
                  </a:lnTo>
                  <a:lnTo>
                    <a:pt x="14680679" y="2120011"/>
                  </a:lnTo>
                  <a:lnTo>
                    <a:pt x="14686928" y="2115794"/>
                  </a:lnTo>
                  <a:lnTo>
                    <a:pt x="14691144" y="2109546"/>
                  </a:lnTo>
                  <a:lnTo>
                    <a:pt x="14692694" y="2101900"/>
                  </a:lnTo>
                  <a:close/>
                </a:path>
                <a:path w="14841219" h="10718800" extrusionOk="0">
                  <a:moveTo>
                    <a:pt x="14692694" y="2001812"/>
                  </a:moveTo>
                  <a:lnTo>
                    <a:pt x="14691144" y="1994154"/>
                  </a:lnTo>
                  <a:lnTo>
                    <a:pt x="14686928" y="1987918"/>
                  </a:lnTo>
                  <a:lnTo>
                    <a:pt x="14680679" y="1983701"/>
                  </a:lnTo>
                  <a:lnTo>
                    <a:pt x="14673034" y="1982152"/>
                  </a:lnTo>
                  <a:lnTo>
                    <a:pt x="14665389" y="1983701"/>
                  </a:lnTo>
                  <a:lnTo>
                    <a:pt x="14659140" y="1987918"/>
                  </a:lnTo>
                  <a:lnTo>
                    <a:pt x="14654937" y="1994154"/>
                  </a:lnTo>
                  <a:lnTo>
                    <a:pt x="14653387" y="2001812"/>
                  </a:lnTo>
                  <a:lnTo>
                    <a:pt x="14654937" y="2009457"/>
                  </a:lnTo>
                  <a:lnTo>
                    <a:pt x="14659140" y="2015693"/>
                  </a:lnTo>
                  <a:lnTo>
                    <a:pt x="14665389" y="2019909"/>
                  </a:lnTo>
                  <a:lnTo>
                    <a:pt x="14673034" y="2021446"/>
                  </a:lnTo>
                  <a:lnTo>
                    <a:pt x="14680679" y="2019909"/>
                  </a:lnTo>
                  <a:lnTo>
                    <a:pt x="14686928" y="2015693"/>
                  </a:lnTo>
                  <a:lnTo>
                    <a:pt x="14691144" y="2009457"/>
                  </a:lnTo>
                  <a:lnTo>
                    <a:pt x="14692694" y="2001812"/>
                  </a:lnTo>
                  <a:close/>
                </a:path>
                <a:path w="14841219" h="10718800" extrusionOk="0">
                  <a:moveTo>
                    <a:pt x="14692694" y="1901710"/>
                  </a:moveTo>
                  <a:lnTo>
                    <a:pt x="14691144" y="1894065"/>
                  </a:lnTo>
                  <a:lnTo>
                    <a:pt x="14686928" y="1887816"/>
                  </a:lnTo>
                  <a:lnTo>
                    <a:pt x="14680679" y="1883600"/>
                  </a:lnTo>
                  <a:lnTo>
                    <a:pt x="14673034" y="1882051"/>
                  </a:lnTo>
                  <a:lnTo>
                    <a:pt x="14665389" y="1883600"/>
                  </a:lnTo>
                  <a:lnTo>
                    <a:pt x="14659140" y="1887816"/>
                  </a:lnTo>
                  <a:lnTo>
                    <a:pt x="14654937" y="1894065"/>
                  </a:lnTo>
                  <a:lnTo>
                    <a:pt x="14653387" y="1901710"/>
                  </a:lnTo>
                  <a:lnTo>
                    <a:pt x="14654937" y="1909356"/>
                  </a:lnTo>
                  <a:lnTo>
                    <a:pt x="14659140" y="1915604"/>
                  </a:lnTo>
                  <a:lnTo>
                    <a:pt x="14665389" y="1919808"/>
                  </a:lnTo>
                  <a:lnTo>
                    <a:pt x="14673034" y="1921357"/>
                  </a:lnTo>
                  <a:lnTo>
                    <a:pt x="14680679" y="1919808"/>
                  </a:lnTo>
                  <a:lnTo>
                    <a:pt x="14686928" y="1915604"/>
                  </a:lnTo>
                  <a:lnTo>
                    <a:pt x="14691144" y="1909356"/>
                  </a:lnTo>
                  <a:lnTo>
                    <a:pt x="14692694" y="1901710"/>
                  </a:lnTo>
                  <a:close/>
                </a:path>
                <a:path w="14841219" h="10718800" extrusionOk="0">
                  <a:moveTo>
                    <a:pt x="14692694" y="1801622"/>
                  </a:moveTo>
                  <a:lnTo>
                    <a:pt x="14691144" y="1793963"/>
                  </a:lnTo>
                  <a:lnTo>
                    <a:pt x="14686928" y="1787728"/>
                  </a:lnTo>
                  <a:lnTo>
                    <a:pt x="14680679" y="1783511"/>
                  </a:lnTo>
                  <a:lnTo>
                    <a:pt x="14673034" y="1781962"/>
                  </a:lnTo>
                  <a:lnTo>
                    <a:pt x="14665389" y="1783511"/>
                  </a:lnTo>
                  <a:lnTo>
                    <a:pt x="14659140" y="1787728"/>
                  </a:lnTo>
                  <a:lnTo>
                    <a:pt x="14654937" y="1793963"/>
                  </a:lnTo>
                  <a:lnTo>
                    <a:pt x="14653387" y="1801622"/>
                  </a:lnTo>
                  <a:lnTo>
                    <a:pt x="14654937" y="1809267"/>
                  </a:lnTo>
                  <a:lnTo>
                    <a:pt x="14659140" y="1815503"/>
                  </a:lnTo>
                  <a:lnTo>
                    <a:pt x="14665389" y="1819719"/>
                  </a:lnTo>
                  <a:lnTo>
                    <a:pt x="14673034" y="1821268"/>
                  </a:lnTo>
                  <a:lnTo>
                    <a:pt x="14680679" y="1819719"/>
                  </a:lnTo>
                  <a:lnTo>
                    <a:pt x="14686928" y="1815503"/>
                  </a:lnTo>
                  <a:lnTo>
                    <a:pt x="14691144" y="1809267"/>
                  </a:lnTo>
                  <a:lnTo>
                    <a:pt x="14692694" y="1801622"/>
                  </a:lnTo>
                  <a:close/>
                </a:path>
                <a:path w="14841219" h="10718800" extrusionOk="0">
                  <a:moveTo>
                    <a:pt x="14692694" y="1701520"/>
                  </a:moveTo>
                  <a:lnTo>
                    <a:pt x="14691144" y="1693875"/>
                  </a:lnTo>
                  <a:lnTo>
                    <a:pt x="14686928" y="1687626"/>
                  </a:lnTo>
                  <a:lnTo>
                    <a:pt x="14680679" y="1683410"/>
                  </a:lnTo>
                  <a:lnTo>
                    <a:pt x="14673034" y="1681873"/>
                  </a:lnTo>
                  <a:lnTo>
                    <a:pt x="14665389" y="1683410"/>
                  </a:lnTo>
                  <a:lnTo>
                    <a:pt x="14659140" y="1687626"/>
                  </a:lnTo>
                  <a:lnTo>
                    <a:pt x="14654937" y="1693875"/>
                  </a:lnTo>
                  <a:lnTo>
                    <a:pt x="14653387" y="1701520"/>
                  </a:lnTo>
                  <a:lnTo>
                    <a:pt x="14654937" y="1709166"/>
                  </a:lnTo>
                  <a:lnTo>
                    <a:pt x="14659140" y="1715414"/>
                  </a:lnTo>
                  <a:lnTo>
                    <a:pt x="14665389" y="1719630"/>
                  </a:lnTo>
                  <a:lnTo>
                    <a:pt x="14673034" y="1721167"/>
                  </a:lnTo>
                  <a:lnTo>
                    <a:pt x="14680679" y="1719630"/>
                  </a:lnTo>
                  <a:lnTo>
                    <a:pt x="14686928" y="1715414"/>
                  </a:lnTo>
                  <a:lnTo>
                    <a:pt x="14691144" y="1709166"/>
                  </a:lnTo>
                  <a:lnTo>
                    <a:pt x="14692694" y="1701520"/>
                  </a:lnTo>
                  <a:close/>
                </a:path>
                <a:path w="14841219" h="10718800" extrusionOk="0">
                  <a:moveTo>
                    <a:pt x="14692694" y="1601419"/>
                  </a:moveTo>
                  <a:lnTo>
                    <a:pt x="14691144" y="1593773"/>
                  </a:lnTo>
                  <a:lnTo>
                    <a:pt x="14686928" y="1587525"/>
                  </a:lnTo>
                  <a:lnTo>
                    <a:pt x="14680679" y="1583321"/>
                  </a:lnTo>
                  <a:lnTo>
                    <a:pt x="14673034" y="1581772"/>
                  </a:lnTo>
                  <a:lnTo>
                    <a:pt x="14665389" y="1583321"/>
                  </a:lnTo>
                  <a:lnTo>
                    <a:pt x="14659140" y="1587525"/>
                  </a:lnTo>
                  <a:lnTo>
                    <a:pt x="14654937" y="1593773"/>
                  </a:lnTo>
                  <a:lnTo>
                    <a:pt x="14653387" y="1601419"/>
                  </a:lnTo>
                  <a:lnTo>
                    <a:pt x="14654937" y="1609064"/>
                  </a:lnTo>
                  <a:lnTo>
                    <a:pt x="14659140" y="1615313"/>
                  </a:lnTo>
                  <a:lnTo>
                    <a:pt x="14665389" y="1619529"/>
                  </a:lnTo>
                  <a:lnTo>
                    <a:pt x="14673034" y="1621066"/>
                  </a:lnTo>
                  <a:lnTo>
                    <a:pt x="14680679" y="1619529"/>
                  </a:lnTo>
                  <a:lnTo>
                    <a:pt x="14686928" y="1615313"/>
                  </a:lnTo>
                  <a:lnTo>
                    <a:pt x="14691144" y="1609064"/>
                  </a:lnTo>
                  <a:lnTo>
                    <a:pt x="14692694" y="1601419"/>
                  </a:lnTo>
                  <a:close/>
                </a:path>
                <a:path w="14841219" h="10718800" extrusionOk="0">
                  <a:moveTo>
                    <a:pt x="14692694" y="1501317"/>
                  </a:moveTo>
                  <a:lnTo>
                    <a:pt x="14691144" y="1493672"/>
                  </a:lnTo>
                  <a:lnTo>
                    <a:pt x="14686928" y="1487436"/>
                  </a:lnTo>
                  <a:lnTo>
                    <a:pt x="14680679" y="1483220"/>
                  </a:lnTo>
                  <a:lnTo>
                    <a:pt x="14673034" y="1481683"/>
                  </a:lnTo>
                  <a:lnTo>
                    <a:pt x="14665389" y="1483220"/>
                  </a:lnTo>
                  <a:lnTo>
                    <a:pt x="14659140" y="1487436"/>
                  </a:lnTo>
                  <a:lnTo>
                    <a:pt x="14654937" y="1493672"/>
                  </a:lnTo>
                  <a:lnTo>
                    <a:pt x="14653387" y="1501317"/>
                  </a:lnTo>
                  <a:lnTo>
                    <a:pt x="14654937" y="1508975"/>
                  </a:lnTo>
                  <a:lnTo>
                    <a:pt x="14659140" y="1515211"/>
                  </a:lnTo>
                  <a:lnTo>
                    <a:pt x="14665389" y="1519428"/>
                  </a:lnTo>
                  <a:lnTo>
                    <a:pt x="14673034" y="1520964"/>
                  </a:lnTo>
                  <a:lnTo>
                    <a:pt x="14680679" y="1519428"/>
                  </a:lnTo>
                  <a:lnTo>
                    <a:pt x="14686928" y="1515211"/>
                  </a:lnTo>
                  <a:lnTo>
                    <a:pt x="14691144" y="1508975"/>
                  </a:lnTo>
                  <a:lnTo>
                    <a:pt x="14692694" y="1501317"/>
                  </a:lnTo>
                  <a:close/>
                </a:path>
                <a:path w="14841219" h="10718800" extrusionOk="0">
                  <a:moveTo>
                    <a:pt x="14692694" y="1401229"/>
                  </a:moveTo>
                  <a:lnTo>
                    <a:pt x="14691144" y="1393583"/>
                  </a:lnTo>
                  <a:lnTo>
                    <a:pt x="14686928" y="1387335"/>
                  </a:lnTo>
                  <a:lnTo>
                    <a:pt x="14680679" y="1383131"/>
                  </a:lnTo>
                  <a:lnTo>
                    <a:pt x="14673034" y="1381582"/>
                  </a:lnTo>
                  <a:lnTo>
                    <a:pt x="14665389" y="1383131"/>
                  </a:lnTo>
                  <a:lnTo>
                    <a:pt x="14659140" y="1387335"/>
                  </a:lnTo>
                  <a:lnTo>
                    <a:pt x="14654937" y="1393583"/>
                  </a:lnTo>
                  <a:lnTo>
                    <a:pt x="14653387" y="1401229"/>
                  </a:lnTo>
                  <a:lnTo>
                    <a:pt x="14654937" y="1408874"/>
                  </a:lnTo>
                  <a:lnTo>
                    <a:pt x="14659140" y="1415122"/>
                  </a:lnTo>
                  <a:lnTo>
                    <a:pt x="14665389" y="1419326"/>
                  </a:lnTo>
                  <a:lnTo>
                    <a:pt x="14673034" y="1420876"/>
                  </a:lnTo>
                  <a:lnTo>
                    <a:pt x="14680679" y="1419326"/>
                  </a:lnTo>
                  <a:lnTo>
                    <a:pt x="14686928" y="1415122"/>
                  </a:lnTo>
                  <a:lnTo>
                    <a:pt x="14691144" y="1408874"/>
                  </a:lnTo>
                  <a:lnTo>
                    <a:pt x="14692694" y="1401229"/>
                  </a:lnTo>
                  <a:close/>
                </a:path>
                <a:path w="14841219" h="10718800" extrusionOk="0">
                  <a:moveTo>
                    <a:pt x="14692694" y="1301140"/>
                  </a:moveTo>
                  <a:lnTo>
                    <a:pt x="14691144" y="1293482"/>
                  </a:lnTo>
                  <a:lnTo>
                    <a:pt x="14686928" y="1287233"/>
                  </a:lnTo>
                  <a:lnTo>
                    <a:pt x="14680679" y="1283030"/>
                  </a:lnTo>
                  <a:lnTo>
                    <a:pt x="14673034" y="1281480"/>
                  </a:lnTo>
                  <a:lnTo>
                    <a:pt x="14665389" y="1283030"/>
                  </a:lnTo>
                  <a:lnTo>
                    <a:pt x="14659140" y="1287233"/>
                  </a:lnTo>
                  <a:lnTo>
                    <a:pt x="14654937" y="1293482"/>
                  </a:lnTo>
                  <a:lnTo>
                    <a:pt x="14653387" y="1301140"/>
                  </a:lnTo>
                  <a:lnTo>
                    <a:pt x="14654937" y="1308785"/>
                  </a:lnTo>
                  <a:lnTo>
                    <a:pt x="14659140" y="1315021"/>
                  </a:lnTo>
                  <a:lnTo>
                    <a:pt x="14665389" y="1319237"/>
                  </a:lnTo>
                  <a:lnTo>
                    <a:pt x="14673034" y="1320774"/>
                  </a:lnTo>
                  <a:lnTo>
                    <a:pt x="14680679" y="1319237"/>
                  </a:lnTo>
                  <a:lnTo>
                    <a:pt x="14686928" y="1315021"/>
                  </a:lnTo>
                  <a:lnTo>
                    <a:pt x="14691144" y="1308785"/>
                  </a:lnTo>
                  <a:lnTo>
                    <a:pt x="14692694" y="1301140"/>
                  </a:lnTo>
                  <a:close/>
                </a:path>
                <a:path w="14841219" h="10718800" extrusionOk="0">
                  <a:moveTo>
                    <a:pt x="14692694" y="1201039"/>
                  </a:moveTo>
                  <a:lnTo>
                    <a:pt x="14691144" y="1193393"/>
                  </a:lnTo>
                  <a:lnTo>
                    <a:pt x="14686928" y="1187145"/>
                  </a:lnTo>
                  <a:lnTo>
                    <a:pt x="14680679" y="1182941"/>
                  </a:lnTo>
                  <a:lnTo>
                    <a:pt x="14673034" y="1181392"/>
                  </a:lnTo>
                  <a:lnTo>
                    <a:pt x="14665389" y="1182941"/>
                  </a:lnTo>
                  <a:lnTo>
                    <a:pt x="14659140" y="1187145"/>
                  </a:lnTo>
                  <a:lnTo>
                    <a:pt x="14654937" y="1193393"/>
                  </a:lnTo>
                  <a:lnTo>
                    <a:pt x="14653387" y="1201039"/>
                  </a:lnTo>
                  <a:lnTo>
                    <a:pt x="14654937" y="1208684"/>
                  </a:lnTo>
                  <a:lnTo>
                    <a:pt x="14659140" y="1214932"/>
                  </a:lnTo>
                  <a:lnTo>
                    <a:pt x="14665389" y="1219149"/>
                  </a:lnTo>
                  <a:lnTo>
                    <a:pt x="14673034" y="1220685"/>
                  </a:lnTo>
                  <a:lnTo>
                    <a:pt x="14680679" y="1219149"/>
                  </a:lnTo>
                  <a:lnTo>
                    <a:pt x="14686928" y="1214932"/>
                  </a:lnTo>
                  <a:lnTo>
                    <a:pt x="14691144" y="1208684"/>
                  </a:lnTo>
                  <a:lnTo>
                    <a:pt x="14692694" y="1201039"/>
                  </a:lnTo>
                  <a:close/>
                </a:path>
                <a:path w="14841219" h="10718800" extrusionOk="0">
                  <a:moveTo>
                    <a:pt x="14692694" y="1100937"/>
                  </a:moveTo>
                  <a:lnTo>
                    <a:pt x="14691144" y="1093292"/>
                  </a:lnTo>
                  <a:lnTo>
                    <a:pt x="14686928" y="1087056"/>
                  </a:lnTo>
                  <a:lnTo>
                    <a:pt x="14680679" y="1082840"/>
                  </a:lnTo>
                  <a:lnTo>
                    <a:pt x="14673034" y="1081303"/>
                  </a:lnTo>
                  <a:lnTo>
                    <a:pt x="14665389" y="1082840"/>
                  </a:lnTo>
                  <a:lnTo>
                    <a:pt x="14659140" y="1087056"/>
                  </a:lnTo>
                  <a:lnTo>
                    <a:pt x="14654937" y="1093292"/>
                  </a:lnTo>
                  <a:lnTo>
                    <a:pt x="14653387" y="1100937"/>
                  </a:lnTo>
                  <a:lnTo>
                    <a:pt x="14654937" y="1108595"/>
                  </a:lnTo>
                  <a:lnTo>
                    <a:pt x="14659140" y="1114831"/>
                  </a:lnTo>
                  <a:lnTo>
                    <a:pt x="14665389" y="1119047"/>
                  </a:lnTo>
                  <a:lnTo>
                    <a:pt x="14673034" y="1120584"/>
                  </a:lnTo>
                  <a:lnTo>
                    <a:pt x="14680679" y="1119047"/>
                  </a:lnTo>
                  <a:lnTo>
                    <a:pt x="14686928" y="1114831"/>
                  </a:lnTo>
                  <a:lnTo>
                    <a:pt x="14691144" y="1108595"/>
                  </a:lnTo>
                  <a:lnTo>
                    <a:pt x="14692694" y="1100937"/>
                  </a:lnTo>
                  <a:close/>
                </a:path>
                <a:path w="14841219" h="10718800" extrusionOk="0">
                  <a:moveTo>
                    <a:pt x="14692694" y="1000836"/>
                  </a:moveTo>
                  <a:lnTo>
                    <a:pt x="14691144" y="993203"/>
                  </a:lnTo>
                  <a:lnTo>
                    <a:pt x="14686928" y="986955"/>
                  </a:lnTo>
                  <a:lnTo>
                    <a:pt x="14680679" y="982751"/>
                  </a:lnTo>
                  <a:lnTo>
                    <a:pt x="14673034" y="981214"/>
                  </a:lnTo>
                  <a:lnTo>
                    <a:pt x="14665389" y="982751"/>
                  </a:lnTo>
                  <a:lnTo>
                    <a:pt x="14659140" y="986955"/>
                  </a:lnTo>
                  <a:lnTo>
                    <a:pt x="14654937" y="993203"/>
                  </a:lnTo>
                  <a:lnTo>
                    <a:pt x="14653387" y="1000836"/>
                  </a:lnTo>
                  <a:lnTo>
                    <a:pt x="14654937" y="1008494"/>
                  </a:lnTo>
                  <a:lnTo>
                    <a:pt x="14659140" y="1014742"/>
                  </a:lnTo>
                  <a:lnTo>
                    <a:pt x="14665389" y="1018946"/>
                  </a:lnTo>
                  <a:lnTo>
                    <a:pt x="14673034" y="1020495"/>
                  </a:lnTo>
                  <a:lnTo>
                    <a:pt x="14680679" y="1018946"/>
                  </a:lnTo>
                  <a:lnTo>
                    <a:pt x="14686928" y="1014742"/>
                  </a:lnTo>
                  <a:lnTo>
                    <a:pt x="14691144" y="1008494"/>
                  </a:lnTo>
                  <a:lnTo>
                    <a:pt x="14692694" y="1000836"/>
                  </a:lnTo>
                  <a:close/>
                </a:path>
                <a:path w="14841219" h="10718800" extrusionOk="0">
                  <a:moveTo>
                    <a:pt x="14692694" y="900760"/>
                  </a:moveTo>
                  <a:lnTo>
                    <a:pt x="14691144" y="893102"/>
                  </a:lnTo>
                  <a:lnTo>
                    <a:pt x="14686928" y="886853"/>
                  </a:lnTo>
                  <a:lnTo>
                    <a:pt x="14680679" y="882650"/>
                  </a:lnTo>
                  <a:lnTo>
                    <a:pt x="14673034" y="881100"/>
                  </a:lnTo>
                  <a:lnTo>
                    <a:pt x="14665389" y="882650"/>
                  </a:lnTo>
                  <a:lnTo>
                    <a:pt x="14659140" y="886853"/>
                  </a:lnTo>
                  <a:lnTo>
                    <a:pt x="14654937" y="893102"/>
                  </a:lnTo>
                  <a:lnTo>
                    <a:pt x="14653387" y="900760"/>
                  </a:lnTo>
                  <a:lnTo>
                    <a:pt x="14654937" y="908405"/>
                  </a:lnTo>
                  <a:lnTo>
                    <a:pt x="14659140" y="914641"/>
                  </a:lnTo>
                  <a:lnTo>
                    <a:pt x="14665389" y="918857"/>
                  </a:lnTo>
                  <a:lnTo>
                    <a:pt x="14673034" y="920394"/>
                  </a:lnTo>
                  <a:lnTo>
                    <a:pt x="14680679" y="918857"/>
                  </a:lnTo>
                  <a:lnTo>
                    <a:pt x="14686928" y="914641"/>
                  </a:lnTo>
                  <a:lnTo>
                    <a:pt x="14691144" y="908405"/>
                  </a:lnTo>
                  <a:lnTo>
                    <a:pt x="14692694" y="900760"/>
                  </a:lnTo>
                  <a:close/>
                </a:path>
                <a:path w="14841219" h="10718800" extrusionOk="0">
                  <a:moveTo>
                    <a:pt x="14692694" y="800658"/>
                  </a:moveTo>
                  <a:lnTo>
                    <a:pt x="14691144" y="793013"/>
                  </a:lnTo>
                  <a:lnTo>
                    <a:pt x="14686928" y="786765"/>
                  </a:lnTo>
                  <a:lnTo>
                    <a:pt x="14680679" y="782561"/>
                  </a:lnTo>
                  <a:lnTo>
                    <a:pt x="14673034" y="781011"/>
                  </a:lnTo>
                  <a:lnTo>
                    <a:pt x="14665389" y="782561"/>
                  </a:lnTo>
                  <a:lnTo>
                    <a:pt x="14659140" y="786765"/>
                  </a:lnTo>
                  <a:lnTo>
                    <a:pt x="14654937" y="793013"/>
                  </a:lnTo>
                  <a:lnTo>
                    <a:pt x="14653387" y="800658"/>
                  </a:lnTo>
                  <a:lnTo>
                    <a:pt x="14654937" y="808304"/>
                  </a:lnTo>
                  <a:lnTo>
                    <a:pt x="14659140" y="814552"/>
                  </a:lnTo>
                  <a:lnTo>
                    <a:pt x="14665389" y="818769"/>
                  </a:lnTo>
                  <a:lnTo>
                    <a:pt x="14673034" y="820305"/>
                  </a:lnTo>
                  <a:lnTo>
                    <a:pt x="14680679" y="818769"/>
                  </a:lnTo>
                  <a:lnTo>
                    <a:pt x="14686928" y="814552"/>
                  </a:lnTo>
                  <a:lnTo>
                    <a:pt x="14691144" y="808304"/>
                  </a:lnTo>
                  <a:lnTo>
                    <a:pt x="14692694" y="800658"/>
                  </a:lnTo>
                  <a:close/>
                </a:path>
                <a:path w="14841219" h="10718800" extrusionOk="0">
                  <a:moveTo>
                    <a:pt x="14692694" y="700570"/>
                  </a:moveTo>
                  <a:lnTo>
                    <a:pt x="14691144" y="692912"/>
                  </a:lnTo>
                  <a:lnTo>
                    <a:pt x="14686928" y="686663"/>
                  </a:lnTo>
                  <a:lnTo>
                    <a:pt x="14680679" y="682459"/>
                  </a:lnTo>
                  <a:lnTo>
                    <a:pt x="14673034" y="680910"/>
                  </a:lnTo>
                  <a:lnTo>
                    <a:pt x="14665389" y="682459"/>
                  </a:lnTo>
                  <a:lnTo>
                    <a:pt x="14659140" y="686663"/>
                  </a:lnTo>
                  <a:lnTo>
                    <a:pt x="14654937" y="692912"/>
                  </a:lnTo>
                  <a:lnTo>
                    <a:pt x="14653387" y="700570"/>
                  </a:lnTo>
                  <a:lnTo>
                    <a:pt x="14654937" y="708202"/>
                  </a:lnTo>
                  <a:lnTo>
                    <a:pt x="14659140" y="714451"/>
                  </a:lnTo>
                  <a:lnTo>
                    <a:pt x="14665389" y="718654"/>
                  </a:lnTo>
                  <a:lnTo>
                    <a:pt x="14673034" y="720204"/>
                  </a:lnTo>
                  <a:lnTo>
                    <a:pt x="14680679" y="718654"/>
                  </a:lnTo>
                  <a:lnTo>
                    <a:pt x="14686928" y="714451"/>
                  </a:lnTo>
                  <a:lnTo>
                    <a:pt x="14691144" y="708202"/>
                  </a:lnTo>
                  <a:lnTo>
                    <a:pt x="14692694" y="700570"/>
                  </a:lnTo>
                  <a:close/>
                </a:path>
                <a:path w="14841219" h="10718800" extrusionOk="0">
                  <a:moveTo>
                    <a:pt x="14692694" y="600456"/>
                  </a:moveTo>
                  <a:lnTo>
                    <a:pt x="14691144" y="592810"/>
                  </a:lnTo>
                  <a:lnTo>
                    <a:pt x="14686928" y="586574"/>
                  </a:lnTo>
                  <a:lnTo>
                    <a:pt x="14680679" y="582371"/>
                  </a:lnTo>
                  <a:lnTo>
                    <a:pt x="14673034" y="580821"/>
                  </a:lnTo>
                  <a:lnTo>
                    <a:pt x="14665389" y="582371"/>
                  </a:lnTo>
                  <a:lnTo>
                    <a:pt x="14659140" y="586574"/>
                  </a:lnTo>
                  <a:lnTo>
                    <a:pt x="14654937" y="592810"/>
                  </a:lnTo>
                  <a:lnTo>
                    <a:pt x="14653387" y="600456"/>
                  </a:lnTo>
                  <a:lnTo>
                    <a:pt x="14654937" y="608101"/>
                  </a:lnTo>
                  <a:lnTo>
                    <a:pt x="14659140" y="614349"/>
                  </a:lnTo>
                  <a:lnTo>
                    <a:pt x="14665389" y="618566"/>
                  </a:lnTo>
                  <a:lnTo>
                    <a:pt x="14673034" y="620115"/>
                  </a:lnTo>
                  <a:lnTo>
                    <a:pt x="14680679" y="618566"/>
                  </a:lnTo>
                  <a:lnTo>
                    <a:pt x="14686928" y="614349"/>
                  </a:lnTo>
                  <a:lnTo>
                    <a:pt x="14691144" y="608101"/>
                  </a:lnTo>
                  <a:lnTo>
                    <a:pt x="14692694" y="600456"/>
                  </a:lnTo>
                  <a:close/>
                </a:path>
                <a:path w="14841219" h="10718800" extrusionOk="0">
                  <a:moveTo>
                    <a:pt x="14692694" y="500354"/>
                  </a:moveTo>
                  <a:lnTo>
                    <a:pt x="14691144" y="492709"/>
                  </a:lnTo>
                  <a:lnTo>
                    <a:pt x="14686928" y="486473"/>
                  </a:lnTo>
                  <a:lnTo>
                    <a:pt x="14680679" y="482269"/>
                  </a:lnTo>
                  <a:lnTo>
                    <a:pt x="14673034" y="480720"/>
                  </a:lnTo>
                  <a:lnTo>
                    <a:pt x="14665389" y="482269"/>
                  </a:lnTo>
                  <a:lnTo>
                    <a:pt x="14659140" y="486473"/>
                  </a:lnTo>
                  <a:lnTo>
                    <a:pt x="14654937" y="492709"/>
                  </a:lnTo>
                  <a:lnTo>
                    <a:pt x="14653387" y="500354"/>
                  </a:lnTo>
                  <a:lnTo>
                    <a:pt x="14654937" y="508012"/>
                  </a:lnTo>
                  <a:lnTo>
                    <a:pt x="14659140" y="514261"/>
                  </a:lnTo>
                  <a:lnTo>
                    <a:pt x="14665389" y="518477"/>
                  </a:lnTo>
                  <a:lnTo>
                    <a:pt x="14673034" y="520014"/>
                  </a:lnTo>
                  <a:lnTo>
                    <a:pt x="14680679" y="518477"/>
                  </a:lnTo>
                  <a:lnTo>
                    <a:pt x="14686928" y="514261"/>
                  </a:lnTo>
                  <a:lnTo>
                    <a:pt x="14691144" y="508012"/>
                  </a:lnTo>
                  <a:lnTo>
                    <a:pt x="14692694" y="500354"/>
                  </a:lnTo>
                  <a:close/>
                </a:path>
                <a:path w="14841219" h="10718800" extrusionOk="0">
                  <a:moveTo>
                    <a:pt x="14692694" y="400265"/>
                  </a:moveTo>
                  <a:lnTo>
                    <a:pt x="14691144" y="392620"/>
                  </a:lnTo>
                  <a:lnTo>
                    <a:pt x="14686928" y="386372"/>
                  </a:lnTo>
                  <a:lnTo>
                    <a:pt x="14680679" y="382168"/>
                  </a:lnTo>
                  <a:lnTo>
                    <a:pt x="14673034" y="380619"/>
                  </a:lnTo>
                  <a:lnTo>
                    <a:pt x="14665389" y="382168"/>
                  </a:lnTo>
                  <a:lnTo>
                    <a:pt x="14659140" y="386372"/>
                  </a:lnTo>
                  <a:lnTo>
                    <a:pt x="14654937" y="392620"/>
                  </a:lnTo>
                  <a:lnTo>
                    <a:pt x="14653387" y="400265"/>
                  </a:lnTo>
                  <a:lnTo>
                    <a:pt x="14654937" y="407911"/>
                  </a:lnTo>
                  <a:lnTo>
                    <a:pt x="14659140" y="414159"/>
                  </a:lnTo>
                  <a:lnTo>
                    <a:pt x="14665389" y="418363"/>
                  </a:lnTo>
                  <a:lnTo>
                    <a:pt x="14673034" y="419912"/>
                  </a:lnTo>
                  <a:lnTo>
                    <a:pt x="14680679" y="418363"/>
                  </a:lnTo>
                  <a:lnTo>
                    <a:pt x="14686928" y="414159"/>
                  </a:lnTo>
                  <a:lnTo>
                    <a:pt x="14691144" y="407911"/>
                  </a:lnTo>
                  <a:lnTo>
                    <a:pt x="14692694" y="400265"/>
                  </a:lnTo>
                  <a:close/>
                </a:path>
                <a:path w="14841219" h="10718800" extrusionOk="0">
                  <a:moveTo>
                    <a:pt x="14692694" y="300177"/>
                  </a:moveTo>
                  <a:lnTo>
                    <a:pt x="14691144" y="292519"/>
                  </a:lnTo>
                  <a:lnTo>
                    <a:pt x="14686928" y="286283"/>
                  </a:lnTo>
                  <a:lnTo>
                    <a:pt x="14680679" y="282067"/>
                  </a:lnTo>
                  <a:lnTo>
                    <a:pt x="14673034" y="280530"/>
                  </a:lnTo>
                  <a:lnTo>
                    <a:pt x="14665389" y="282067"/>
                  </a:lnTo>
                  <a:lnTo>
                    <a:pt x="14659140" y="286283"/>
                  </a:lnTo>
                  <a:lnTo>
                    <a:pt x="14654937" y="292519"/>
                  </a:lnTo>
                  <a:lnTo>
                    <a:pt x="14653387" y="300177"/>
                  </a:lnTo>
                  <a:lnTo>
                    <a:pt x="14654937" y="307822"/>
                  </a:lnTo>
                  <a:lnTo>
                    <a:pt x="14659140" y="314058"/>
                  </a:lnTo>
                  <a:lnTo>
                    <a:pt x="14665389" y="318274"/>
                  </a:lnTo>
                  <a:lnTo>
                    <a:pt x="14673034" y="319824"/>
                  </a:lnTo>
                  <a:lnTo>
                    <a:pt x="14680679" y="318274"/>
                  </a:lnTo>
                  <a:lnTo>
                    <a:pt x="14686928" y="314058"/>
                  </a:lnTo>
                  <a:lnTo>
                    <a:pt x="14691144" y="307822"/>
                  </a:lnTo>
                  <a:lnTo>
                    <a:pt x="14692694" y="300177"/>
                  </a:lnTo>
                  <a:close/>
                </a:path>
                <a:path w="14841219" h="10718800" extrusionOk="0">
                  <a:moveTo>
                    <a:pt x="14692694" y="200075"/>
                  </a:moveTo>
                  <a:lnTo>
                    <a:pt x="14691144" y="192430"/>
                  </a:lnTo>
                  <a:lnTo>
                    <a:pt x="14686928" y="186182"/>
                  </a:lnTo>
                  <a:lnTo>
                    <a:pt x="14680679" y="181978"/>
                  </a:lnTo>
                  <a:lnTo>
                    <a:pt x="14673034" y="180428"/>
                  </a:lnTo>
                  <a:lnTo>
                    <a:pt x="14665389" y="181978"/>
                  </a:lnTo>
                  <a:lnTo>
                    <a:pt x="14659140" y="186182"/>
                  </a:lnTo>
                  <a:lnTo>
                    <a:pt x="14654937" y="192430"/>
                  </a:lnTo>
                  <a:lnTo>
                    <a:pt x="14653387" y="200075"/>
                  </a:lnTo>
                  <a:lnTo>
                    <a:pt x="14654937" y="207721"/>
                  </a:lnTo>
                  <a:lnTo>
                    <a:pt x="14659140" y="213969"/>
                  </a:lnTo>
                  <a:lnTo>
                    <a:pt x="14665389" y="218173"/>
                  </a:lnTo>
                  <a:lnTo>
                    <a:pt x="14673034" y="219722"/>
                  </a:lnTo>
                  <a:lnTo>
                    <a:pt x="14680679" y="218173"/>
                  </a:lnTo>
                  <a:lnTo>
                    <a:pt x="14686928" y="213969"/>
                  </a:lnTo>
                  <a:lnTo>
                    <a:pt x="14691144" y="207721"/>
                  </a:lnTo>
                  <a:lnTo>
                    <a:pt x="14692694" y="200075"/>
                  </a:lnTo>
                  <a:close/>
                </a:path>
                <a:path w="14841219" h="10718800" extrusionOk="0">
                  <a:moveTo>
                    <a:pt x="14692694" y="99987"/>
                  </a:moveTo>
                  <a:lnTo>
                    <a:pt x="14691144" y="92329"/>
                  </a:lnTo>
                  <a:lnTo>
                    <a:pt x="14686928" y="86093"/>
                  </a:lnTo>
                  <a:lnTo>
                    <a:pt x="14680679" y="81876"/>
                  </a:lnTo>
                  <a:lnTo>
                    <a:pt x="14673034" y="80327"/>
                  </a:lnTo>
                  <a:lnTo>
                    <a:pt x="14665389" y="81876"/>
                  </a:lnTo>
                  <a:lnTo>
                    <a:pt x="14659140" y="86093"/>
                  </a:lnTo>
                  <a:lnTo>
                    <a:pt x="14654937" y="92329"/>
                  </a:lnTo>
                  <a:lnTo>
                    <a:pt x="14653387" y="99987"/>
                  </a:lnTo>
                  <a:lnTo>
                    <a:pt x="14654937" y="107632"/>
                  </a:lnTo>
                  <a:lnTo>
                    <a:pt x="14659140" y="113868"/>
                  </a:lnTo>
                  <a:lnTo>
                    <a:pt x="14665389" y="118084"/>
                  </a:lnTo>
                  <a:lnTo>
                    <a:pt x="14673034" y="119621"/>
                  </a:lnTo>
                  <a:lnTo>
                    <a:pt x="14680679" y="118084"/>
                  </a:lnTo>
                  <a:lnTo>
                    <a:pt x="14686928" y="113868"/>
                  </a:lnTo>
                  <a:lnTo>
                    <a:pt x="14691144" y="107632"/>
                  </a:lnTo>
                  <a:lnTo>
                    <a:pt x="14692694" y="99987"/>
                  </a:lnTo>
                  <a:close/>
                </a:path>
                <a:path w="14841219" h="10718800" extrusionOk="0">
                  <a:moveTo>
                    <a:pt x="14766671" y="1046238"/>
                  </a:moveTo>
                  <a:lnTo>
                    <a:pt x="14765122" y="1038593"/>
                  </a:lnTo>
                  <a:lnTo>
                    <a:pt x="14760918" y="1032344"/>
                  </a:lnTo>
                  <a:lnTo>
                    <a:pt x="14754682" y="1028128"/>
                  </a:lnTo>
                  <a:lnTo>
                    <a:pt x="14747037" y="1026591"/>
                  </a:lnTo>
                  <a:lnTo>
                    <a:pt x="14739379" y="1028128"/>
                  </a:lnTo>
                  <a:lnTo>
                    <a:pt x="14733130" y="1032344"/>
                  </a:lnTo>
                  <a:lnTo>
                    <a:pt x="14728927" y="1038593"/>
                  </a:lnTo>
                  <a:lnTo>
                    <a:pt x="14727377" y="1046238"/>
                  </a:lnTo>
                  <a:lnTo>
                    <a:pt x="14728927" y="1053884"/>
                  </a:lnTo>
                  <a:lnTo>
                    <a:pt x="14733130" y="1060132"/>
                  </a:lnTo>
                  <a:lnTo>
                    <a:pt x="14739379" y="1064336"/>
                  </a:lnTo>
                  <a:lnTo>
                    <a:pt x="14747037" y="1065885"/>
                  </a:lnTo>
                  <a:lnTo>
                    <a:pt x="14754682" y="1064336"/>
                  </a:lnTo>
                  <a:lnTo>
                    <a:pt x="14760918" y="1060132"/>
                  </a:lnTo>
                  <a:lnTo>
                    <a:pt x="14765122" y="1053884"/>
                  </a:lnTo>
                  <a:lnTo>
                    <a:pt x="14766671" y="1046238"/>
                  </a:lnTo>
                  <a:close/>
                </a:path>
                <a:path w="14841219" h="10718800" extrusionOk="0">
                  <a:moveTo>
                    <a:pt x="14766684" y="3148266"/>
                  </a:moveTo>
                  <a:lnTo>
                    <a:pt x="14765135" y="3140608"/>
                  </a:lnTo>
                  <a:lnTo>
                    <a:pt x="14760931" y="3134372"/>
                  </a:lnTo>
                  <a:lnTo>
                    <a:pt x="14754682" y="3130156"/>
                  </a:lnTo>
                  <a:lnTo>
                    <a:pt x="14747037" y="3128619"/>
                  </a:lnTo>
                  <a:lnTo>
                    <a:pt x="14739392" y="3130156"/>
                  </a:lnTo>
                  <a:lnTo>
                    <a:pt x="14733143" y="3134372"/>
                  </a:lnTo>
                  <a:lnTo>
                    <a:pt x="14728927" y="3140608"/>
                  </a:lnTo>
                  <a:lnTo>
                    <a:pt x="14727377" y="3148266"/>
                  </a:lnTo>
                  <a:lnTo>
                    <a:pt x="14728927" y="3155912"/>
                  </a:lnTo>
                  <a:lnTo>
                    <a:pt x="14733143" y="3162147"/>
                  </a:lnTo>
                  <a:lnTo>
                    <a:pt x="14739392" y="3166364"/>
                  </a:lnTo>
                  <a:lnTo>
                    <a:pt x="14747037" y="3167913"/>
                  </a:lnTo>
                  <a:lnTo>
                    <a:pt x="14754682" y="3166364"/>
                  </a:lnTo>
                  <a:lnTo>
                    <a:pt x="14760931" y="3162147"/>
                  </a:lnTo>
                  <a:lnTo>
                    <a:pt x="14765135" y="3155912"/>
                  </a:lnTo>
                  <a:lnTo>
                    <a:pt x="14766684" y="3148266"/>
                  </a:lnTo>
                  <a:close/>
                </a:path>
                <a:path w="14841219" h="10718800" extrusionOk="0">
                  <a:moveTo>
                    <a:pt x="14766684" y="3048165"/>
                  </a:moveTo>
                  <a:lnTo>
                    <a:pt x="14765135" y="3040519"/>
                  </a:lnTo>
                  <a:lnTo>
                    <a:pt x="14760931" y="3034271"/>
                  </a:lnTo>
                  <a:lnTo>
                    <a:pt x="14754682" y="3030067"/>
                  </a:lnTo>
                  <a:lnTo>
                    <a:pt x="14747037" y="3028518"/>
                  </a:lnTo>
                  <a:lnTo>
                    <a:pt x="14739392" y="3030067"/>
                  </a:lnTo>
                  <a:lnTo>
                    <a:pt x="14733143" y="3034271"/>
                  </a:lnTo>
                  <a:lnTo>
                    <a:pt x="14728927" y="3040519"/>
                  </a:lnTo>
                  <a:lnTo>
                    <a:pt x="14727377" y="3048165"/>
                  </a:lnTo>
                  <a:lnTo>
                    <a:pt x="14728927" y="3055810"/>
                  </a:lnTo>
                  <a:lnTo>
                    <a:pt x="14733143" y="3062059"/>
                  </a:lnTo>
                  <a:lnTo>
                    <a:pt x="14739392" y="3066262"/>
                  </a:lnTo>
                  <a:lnTo>
                    <a:pt x="14747037" y="3067812"/>
                  </a:lnTo>
                  <a:lnTo>
                    <a:pt x="14754682" y="3066262"/>
                  </a:lnTo>
                  <a:lnTo>
                    <a:pt x="14760931" y="3062059"/>
                  </a:lnTo>
                  <a:lnTo>
                    <a:pt x="14765135" y="3055810"/>
                  </a:lnTo>
                  <a:lnTo>
                    <a:pt x="14766684" y="3048165"/>
                  </a:lnTo>
                  <a:close/>
                </a:path>
                <a:path w="14841219" h="10718800" extrusionOk="0">
                  <a:moveTo>
                    <a:pt x="14766684" y="2948076"/>
                  </a:moveTo>
                  <a:lnTo>
                    <a:pt x="14765135" y="2940418"/>
                  </a:lnTo>
                  <a:lnTo>
                    <a:pt x="14760931" y="2934170"/>
                  </a:lnTo>
                  <a:lnTo>
                    <a:pt x="14754682" y="2929966"/>
                  </a:lnTo>
                  <a:lnTo>
                    <a:pt x="14747037" y="2928416"/>
                  </a:lnTo>
                  <a:lnTo>
                    <a:pt x="14739392" y="2929966"/>
                  </a:lnTo>
                  <a:lnTo>
                    <a:pt x="14733143" y="2934170"/>
                  </a:lnTo>
                  <a:lnTo>
                    <a:pt x="14728927" y="2940418"/>
                  </a:lnTo>
                  <a:lnTo>
                    <a:pt x="14727377" y="2948076"/>
                  </a:lnTo>
                  <a:lnTo>
                    <a:pt x="14728927" y="2955721"/>
                  </a:lnTo>
                  <a:lnTo>
                    <a:pt x="14733143" y="2961957"/>
                  </a:lnTo>
                  <a:lnTo>
                    <a:pt x="14739392" y="2966174"/>
                  </a:lnTo>
                  <a:lnTo>
                    <a:pt x="14747037" y="2967710"/>
                  </a:lnTo>
                  <a:lnTo>
                    <a:pt x="14754682" y="2966174"/>
                  </a:lnTo>
                  <a:lnTo>
                    <a:pt x="14760931" y="2961957"/>
                  </a:lnTo>
                  <a:lnTo>
                    <a:pt x="14765135" y="2955721"/>
                  </a:lnTo>
                  <a:lnTo>
                    <a:pt x="14766684" y="2948076"/>
                  </a:lnTo>
                  <a:close/>
                </a:path>
                <a:path w="14841219" h="10718800" extrusionOk="0">
                  <a:moveTo>
                    <a:pt x="14766684" y="2847975"/>
                  </a:moveTo>
                  <a:lnTo>
                    <a:pt x="14765135" y="2840329"/>
                  </a:lnTo>
                  <a:lnTo>
                    <a:pt x="14760931" y="2834081"/>
                  </a:lnTo>
                  <a:lnTo>
                    <a:pt x="14754682" y="2829877"/>
                  </a:lnTo>
                  <a:lnTo>
                    <a:pt x="14747037" y="2828328"/>
                  </a:lnTo>
                  <a:lnTo>
                    <a:pt x="14739392" y="2829877"/>
                  </a:lnTo>
                  <a:lnTo>
                    <a:pt x="14733143" y="2834081"/>
                  </a:lnTo>
                  <a:lnTo>
                    <a:pt x="14728927" y="2840329"/>
                  </a:lnTo>
                  <a:lnTo>
                    <a:pt x="14727377" y="2847975"/>
                  </a:lnTo>
                  <a:lnTo>
                    <a:pt x="14728927" y="2855620"/>
                  </a:lnTo>
                  <a:lnTo>
                    <a:pt x="14733143" y="2861868"/>
                  </a:lnTo>
                  <a:lnTo>
                    <a:pt x="14739392" y="2866072"/>
                  </a:lnTo>
                  <a:lnTo>
                    <a:pt x="14747037" y="2867622"/>
                  </a:lnTo>
                  <a:lnTo>
                    <a:pt x="14754682" y="2866072"/>
                  </a:lnTo>
                  <a:lnTo>
                    <a:pt x="14760931" y="2861868"/>
                  </a:lnTo>
                  <a:lnTo>
                    <a:pt x="14765135" y="2855620"/>
                  </a:lnTo>
                  <a:lnTo>
                    <a:pt x="14766684" y="2847975"/>
                  </a:lnTo>
                  <a:close/>
                </a:path>
                <a:path w="14841219" h="10718800" extrusionOk="0">
                  <a:moveTo>
                    <a:pt x="14766684" y="2747873"/>
                  </a:moveTo>
                  <a:lnTo>
                    <a:pt x="14765135" y="2740228"/>
                  </a:lnTo>
                  <a:lnTo>
                    <a:pt x="14760931" y="2733979"/>
                  </a:lnTo>
                  <a:lnTo>
                    <a:pt x="14754682" y="2729776"/>
                  </a:lnTo>
                  <a:lnTo>
                    <a:pt x="14747037" y="2728226"/>
                  </a:lnTo>
                  <a:lnTo>
                    <a:pt x="14739392" y="2729776"/>
                  </a:lnTo>
                  <a:lnTo>
                    <a:pt x="14733143" y="2733979"/>
                  </a:lnTo>
                  <a:lnTo>
                    <a:pt x="14728927" y="2740228"/>
                  </a:lnTo>
                  <a:lnTo>
                    <a:pt x="14727377" y="2747873"/>
                  </a:lnTo>
                  <a:lnTo>
                    <a:pt x="14728927" y="2755519"/>
                  </a:lnTo>
                  <a:lnTo>
                    <a:pt x="14733143" y="2761767"/>
                  </a:lnTo>
                  <a:lnTo>
                    <a:pt x="14739392" y="2765983"/>
                  </a:lnTo>
                  <a:lnTo>
                    <a:pt x="14747037" y="2767533"/>
                  </a:lnTo>
                  <a:lnTo>
                    <a:pt x="14754682" y="2765983"/>
                  </a:lnTo>
                  <a:lnTo>
                    <a:pt x="14760931" y="2761767"/>
                  </a:lnTo>
                  <a:lnTo>
                    <a:pt x="14765135" y="2755519"/>
                  </a:lnTo>
                  <a:lnTo>
                    <a:pt x="14766684" y="2747873"/>
                  </a:lnTo>
                  <a:close/>
                </a:path>
                <a:path w="14841219" h="10718800" extrusionOk="0">
                  <a:moveTo>
                    <a:pt x="14766684" y="2647785"/>
                  </a:moveTo>
                  <a:lnTo>
                    <a:pt x="14765135" y="2640139"/>
                  </a:lnTo>
                  <a:lnTo>
                    <a:pt x="14760931" y="2633891"/>
                  </a:lnTo>
                  <a:lnTo>
                    <a:pt x="14754682" y="2629674"/>
                  </a:lnTo>
                  <a:lnTo>
                    <a:pt x="14747037" y="2628125"/>
                  </a:lnTo>
                  <a:lnTo>
                    <a:pt x="14739392" y="2629674"/>
                  </a:lnTo>
                  <a:lnTo>
                    <a:pt x="14733143" y="2633891"/>
                  </a:lnTo>
                  <a:lnTo>
                    <a:pt x="14728927" y="2640139"/>
                  </a:lnTo>
                  <a:lnTo>
                    <a:pt x="14727377" y="2647785"/>
                  </a:lnTo>
                  <a:lnTo>
                    <a:pt x="14728927" y="2655430"/>
                  </a:lnTo>
                  <a:lnTo>
                    <a:pt x="14733143" y="2661666"/>
                  </a:lnTo>
                  <a:lnTo>
                    <a:pt x="14739392" y="2665882"/>
                  </a:lnTo>
                  <a:lnTo>
                    <a:pt x="14747037" y="2667419"/>
                  </a:lnTo>
                  <a:lnTo>
                    <a:pt x="14754682" y="2665882"/>
                  </a:lnTo>
                  <a:lnTo>
                    <a:pt x="14760931" y="2661666"/>
                  </a:lnTo>
                  <a:lnTo>
                    <a:pt x="14765135" y="2655430"/>
                  </a:lnTo>
                  <a:lnTo>
                    <a:pt x="14766684" y="2647785"/>
                  </a:lnTo>
                  <a:close/>
                </a:path>
                <a:path w="14841219" h="10718800" extrusionOk="0">
                  <a:moveTo>
                    <a:pt x="14766684" y="2547670"/>
                  </a:moveTo>
                  <a:lnTo>
                    <a:pt x="14765135" y="2540038"/>
                  </a:lnTo>
                  <a:lnTo>
                    <a:pt x="14760931" y="2533789"/>
                  </a:lnTo>
                  <a:lnTo>
                    <a:pt x="14754682" y="2529573"/>
                  </a:lnTo>
                  <a:lnTo>
                    <a:pt x="14747037" y="2528036"/>
                  </a:lnTo>
                  <a:lnTo>
                    <a:pt x="14739392" y="2529573"/>
                  </a:lnTo>
                  <a:lnTo>
                    <a:pt x="14733143" y="2533789"/>
                  </a:lnTo>
                  <a:lnTo>
                    <a:pt x="14728927" y="2540038"/>
                  </a:lnTo>
                  <a:lnTo>
                    <a:pt x="14727377" y="2547670"/>
                  </a:lnTo>
                  <a:lnTo>
                    <a:pt x="14728927" y="2555329"/>
                  </a:lnTo>
                  <a:lnTo>
                    <a:pt x="14733143" y="2561577"/>
                  </a:lnTo>
                  <a:lnTo>
                    <a:pt x="14739392" y="2565781"/>
                  </a:lnTo>
                  <a:lnTo>
                    <a:pt x="14747037" y="2567330"/>
                  </a:lnTo>
                  <a:lnTo>
                    <a:pt x="14754682" y="2565781"/>
                  </a:lnTo>
                  <a:lnTo>
                    <a:pt x="14760931" y="2561577"/>
                  </a:lnTo>
                  <a:lnTo>
                    <a:pt x="14765135" y="2555329"/>
                  </a:lnTo>
                  <a:lnTo>
                    <a:pt x="14766684" y="2547670"/>
                  </a:lnTo>
                  <a:close/>
                </a:path>
                <a:path w="14841219" h="10718800" extrusionOk="0">
                  <a:moveTo>
                    <a:pt x="14766684" y="2447582"/>
                  </a:moveTo>
                  <a:lnTo>
                    <a:pt x="14765135" y="2439936"/>
                  </a:lnTo>
                  <a:lnTo>
                    <a:pt x="14760931" y="2433688"/>
                  </a:lnTo>
                  <a:lnTo>
                    <a:pt x="14754682" y="2429472"/>
                  </a:lnTo>
                  <a:lnTo>
                    <a:pt x="14747037" y="2427935"/>
                  </a:lnTo>
                  <a:lnTo>
                    <a:pt x="14739392" y="2429472"/>
                  </a:lnTo>
                  <a:lnTo>
                    <a:pt x="14733143" y="2433688"/>
                  </a:lnTo>
                  <a:lnTo>
                    <a:pt x="14728927" y="2439936"/>
                  </a:lnTo>
                  <a:lnTo>
                    <a:pt x="14727377" y="2447582"/>
                  </a:lnTo>
                  <a:lnTo>
                    <a:pt x="14728927" y="2455227"/>
                  </a:lnTo>
                  <a:lnTo>
                    <a:pt x="14733143" y="2461476"/>
                  </a:lnTo>
                  <a:lnTo>
                    <a:pt x="14739392" y="2465692"/>
                  </a:lnTo>
                  <a:lnTo>
                    <a:pt x="14747037" y="2467229"/>
                  </a:lnTo>
                  <a:lnTo>
                    <a:pt x="14754682" y="2465692"/>
                  </a:lnTo>
                  <a:lnTo>
                    <a:pt x="14760931" y="2461476"/>
                  </a:lnTo>
                  <a:lnTo>
                    <a:pt x="14765135" y="2455227"/>
                  </a:lnTo>
                  <a:lnTo>
                    <a:pt x="14766684" y="2447582"/>
                  </a:lnTo>
                  <a:close/>
                </a:path>
                <a:path w="14841219" h="10718800" extrusionOk="0">
                  <a:moveTo>
                    <a:pt x="14766684" y="2347480"/>
                  </a:moveTo>
                  <a:lnTo>
                    <a:pt x="14765135" y="2339835"/>
                  </a:lnTo>
                  <a:lnTo>
                    <a:pt x="14760931" y="2333587"/>
                  </a:lnTo>
                  <a:lnTo>
                    <a:pt x="14754682" y="2329383"/>
                  </a:lnTo>
                  <a:lnTo>
                    <a:pt x="14747037" y="2327846"/>
                  </a:lnTo>
                  <a:lnTo>
                    <a:pt x="14739392" y="2329383"/>
                  </a:lnTo>
                  <a:lnTo>
                    <a:pt x="14733143" y="2333587"/>
                  </a:lnTo>
                  <a:lnTo>
                    <a:pt x="14728927" y="2339835"/>
                  </a:lnTo>
                  <a:lnTo>
                    <a:pt x="14727377" y="2347480"/>
                  </a:lnTo>
                  <a:lnTo>
                    <a:pt x="14728927" y="2355138"/>
                  </a:lnTo>
                  <a:lnTo>
                    <a:pt x="14733143" y="2361374"/>
                  </a:lnTo>
                  <a:lnTo>
                    <a:pt x="14739392" y="2365591"/>
                  </a:lnTo>
                  <a:lnTo>
                    <a:pt x="14747037" y="2367127"/>
                  </a:lnTo>
                  <a:lnTo>
                    <a:pt x="14754682" y="2365591"/>
                  </a:lnTo>
                  <a:lnTo>
                    <a:pt x="14760931" y="2361374"/>
                  </a:lnTo>
                  <a:lnTo>
                    <a:pt x="14765135" y="2355138"/>
                  </a:lnTo>
                  <a:lnTo>
                    <a:pt x="14766684" y="2347480"/>
                  </a:lnTo>
                  <a:close/>
                </a:path>
                <a:path w="14841219" h="10718800" extrusionOk="0">
                  <a:moveTo>
                    <a:pt x="14766684" y="2247392"/>
                  </a:moveTo>
                  <a:lnTo>
                    <a:pt x="14765135" y="2239746"/>
                  </a:lnTo>
                  <a:lnTo>
                    <a:pt x="14760931" y="2233498"/>
                  </a:lnTo>
                  <a:lnTo>
                    <a:pt x="14754682" y="2229294"/>
                  </a:lnTo>
                  <a:lnTo>
                    <a:pt x="14747037" y="2227745"/>
                  </a:lnTo>
                  <a:lnTo>
                    <a:pt x="14739392" y="2229294"/>
                  </a:lnTo>
                  <a:lnTo>
                    <a:pt x="14733143" y="2233498"/>
                  </a:lnTo>
                  <a:lnTo>
                    <a:pt x="14728927" y="2239746"/>
                  </a:lnTo>
                  <a:lnTo>
                    <a:pt x="14727377" y="2247392"/>
                  </a:lnTo>
                  <a:lnTo>
                    <a:pt x="14728927" y="2255037"/>
                  </a:lnTo>
                  <a:lnTo>
                    <a:pt x="14733143" y="2261285"/>
                  </a:lnTo>
                  <a:lnTo>
                    <a:pt x="14739392" y="2265502"/>
                  </a:lnTo>
                  <a:lnTo>
                    <a:pt x="14747037" y="2267039"/>
                  </a:lnTo>
                  <a:lnTo>
                    <a:pt x="14754682" y="2265502"/>
                  </a:lnTo>
                  <a:lnTo>
                    <a:pt x="14760931" y="2261285"/>
                  </a:lnTo>
                  <a:lnTo>
                    <a:pt x="14765135" y="2255037"/>
                  </a:lnTo>
                  <a:lnTo>
                    <a:pt x="14766684" y="2247392"/>
                  </a:lnTo>
                  <a:close/>
                </a:path>
                <a:path w="14841219" h="10718800" extrusionOk="0">
                  <a:moveTo>
                    <a:pt x="14766684" y="2147290"/>
                  </a:moveTo>
                  <a:lnTo>
                    <a:pt x="14765135" y="2139645"/>
                  </a:lnTo>
                  <a:lnTo>
                    <a:pt x="14760931" y="2133409"/>
                  </a:lnTo>
                  <a:lnTo>
                    <a:pt x="14754682" y="2129193"/>
                  </a:lnTo>
                  <a:lnTo>
                    <a:pt x="14747037" y="2127656"/>
                  </a:lnTo>
                  <a:lnTo>
                    <a:pt x="14739392" y="2129193"/>
                  </a:lnTo>
                  <a:lnTo>
                    <a:pt x="14733143" y="2133409"/>
                  </a:lnTo>
                  <a:lnTo>
                    <a:pt x="14728927" y="2139645"/>
                  </a:lnTo>
                  <a:lnTo>
                    <a:pt x="14727377" y="2147290"/>
                  </a:lnTo>
                  <a:lnTo>
                    <a:pt x="14728927" y="2154948"/>
                  </a:lnTo>
                  <a:lnTo>
                    <a:pt x="14733143" y="2161184"/>
                  </a:lnTo>
                  <a:lnTo>
                    <a:pt x="14739392" y="2165400"/>
                  </a:lnTo>
                  <a:lnTo>
                    <a:pt x="14747037" y="2166937"/>
                  </a:lnTo>
                  <a:lnTo>
                    <a:pt x="14754682" y="2165400"/>
                  </a:lnTo>
                  <a:lnTo>
                    <a:pt x="14760931" y="2161184"/>
                  </a:lnTo>
                  <a:lnTo>
                    <a:pt x="14765135" y="2154948"/>
                  </a:lnTo>
                  <a:lnTo>
                    <a:pt x="14766684" y="2147290"/>
                  </a:lnTo>
                  <a:close/>
                </a:path>
                <a:path w="14841219" h="10718800" extrusionOk="0">
                  <a:moveTo>
                    <a:pt x="14766684" y="2047189"/>
                  </a:moveTo>
                  <a:lnTo>
                    <a:pt x="14765135" y="2039543"/>
                  </a:lnTo>
                  <a:lnTo>
                    <a:pt x="14760931" y="2033308"/>
                  </a:lnTo>
                  <a:lnTo>
                    <a:pt x="14754682" y="2029104"/>
                  </a:lnTo>
                  <a:lnTo>
                    <a:pt x="14747037" y="2027555"/>
                  </a:lnTo>
                  <a:lnTo>
                    <a:pt x="14739392" y="2029104"/>
                  </a:lnTo>
                  <a:lnTo>
                    <a:pt x="14733143" y="2033308"/>
                  </a:lnTo>
                  <a:lnTo>
                    <a:pt x="14728927" y="2039543"/>
                  </a:lnTo>
                  <a:lnTo>
                    <a:pt x="14727377" y="2047189"/>
                  </a:lnTo>
                  <a:lnTo>
                    <a:pt x="14728927" y="2054834"/>
                  </a:lnTo>
                  <a:lnTo>
                    <a:pt x="14733143" y="2061083"/>
                  </a:lnTo>
                  <a:lnTo>
                    <a:pt x="14739392" y="2065299"/>
                  </a:lnTo>
                  <a:lnTo>
                    <a:pt x="14747037" y="2066848"/>
                  </a:lnTo>
                  <a:lnTo>
                    <a:pt x="14754682" y="2065299"/>
                  </a:lnTo>
                  <a:lnTo>
                    <a:pt x="14760931" y="2061083"/>
                  </a:lnTo>
                  <a:lnTo>
                    <a:pt x="14765135" y="2054834"/>
                  </a:lnTo>
                  <a:lnTo>
                    <a:pt x="14766684" y="2047189"/>
                  </a:lnTo>
                  <a:close/>
                </a:path>
                <a:path w="14841219" h="10718800" extrusionOk="0">
                  <a:moveTo>
                    <a:pt x="14766684" y="1947100"/>
                  </a:moveTo>
                  <a:lnTo>
                    <a:pt x="14765135" y="1939455"/>
                  </a:lnTo>
                  <a:lnTo>
                    <a:pt x="14760931" y="1933206"/>
                  </a:lnTo>
                  <a:lnTo>
                    <a:pt x="14754682" y="1928990"/>
                  </a:lnTo>
                  <a:lnTo>
                    <a:pt x="14747037" y="1927453"/>
                  </a:lnTo>
                  <a:lnTo>
                    <a:pt x="14739392" y="1928990"/>
                  </a:lnTo>
                  <a:lnTo>
                    <a:pt x="14733143" y="1933206"/>
                  </a:lnTo>
                  <a:lnTo>
                    <a:pt x="14728927" y="1939455"/>
                  </a:lnTo>
                  <a:lnTo>
                    <a:pt x="14727377" y="1947100"/>
                  </a:lnTo>
                  <a:lnTo>
                    <a:pt x="14728927" y="1954745"/>
                  </a:lnTo>
                  <a:lnTo>
                    <a:pt x="14733143" y="1960994"/>
                  </a:lnTo>
                  <a:lnTo>
                    <a:pt x="14739392" y="1965198"/>
                  </a:lnTo>
                  <a:lnTo>
                    <a:pt x="14747037" y="1966747"/>
                  </a:lnTo>
                  <a:lnTo>
                    <a:pt x="14754682" y="1965198"/>
                  </a:lnTo>
                  <a:lnTo>
                    <a:pt x="14760931" y="1960994"/>
                  </a:lnTo>
                  <a:lnTo>
                    <a:pt x="14765135" y="1954745"/>
                  </a:lnTo>
                  <a:lnTo>
                    <a:pt x="14766684" y="1947100"/>
                  </a:lnTo>
                  <a:close/>
                </a:path>
                <a:path w="14841219" h="10718800" extrusionOk="0">
                  <a:moveTo>
                    <a:pt x="14766684" y="1847011"/>
                  </a:moveTo>
                  <a:lnTo>
                    <a:pt x="14765135" y="1839366"/>
                  </a:lnTo>
                  <a:lnTo>
                    <a:pt x="14760931" y="1833118"/>
                  </a:lnTo>
                  <a:lnTo>
                    <a:pt x="14754682" y="1828901"/>
                  </a:lnTo>
                  <a:lnTo>
                    <a:pt x="14747037" y="1827364"/>
                  </a:lnTo>
                  <a:lnTo>
                    <a:pt x="14739392" y="1828901"/>
                  </a:lnTo>
                  <a:lnTo>
                    <a:pt x="14733143" y="1833118"/>
                  </a:lnTo>
                  <a:lnTo>
                    <a:pt x="14728927" y="1839366"/>
                  </a:lnTo>
                  <a:lnTo>
                    <a:pt x="14727377" y="1847011"/>
                  </a:lnTo>
                  <a:lnTo>
                    <a:pt x="14728927" y="1854657"/>
                  </a:lnTo>
                  <a:lnTo>
                    <a:pt x="14733143" y="1860905"/>
                  </a:lnTo>
                  <a:lnTo>
                    <a:pt x="14739392" y="1865109"/>
                  </a:lnTo>
                  <a:lnTo>
                    <a:pt x="14747037" y="1866646"/>
                  </a:lnTo>
                  <a:lnTo>
                    <a:pt x="14754682" y="1865109"/>
                  </a:lnTo>
                  <a:lnTo>
                    <a:pt x="14760931" y="1860905"/>
                  </a:lnTo>
                  <a:lnTo>
                    <a:pt x="14765135" y="1854657"/>
                  </a:lnTo>
                  <a:lnTo>
                    <a:pt x="14766684" y="1847011"/>
                  </a:lnTo>
                  <a:close/>
                </a:path>
                <a:path w="14841219" h="10718800" extrusionOk="0">
                  <a:moveTo>
                    <a:pt x="14766684" y="1746923"/>
                  </a:moveTo>
                  <a:lnTo>
                    <a:pt x="14765135" y="1739265"/>
                  </a:lnTo>
                  <a:lnTo>
                    <a:pt x="14760931" y="1733016"/>
                  </a:lnTo>
                  <a:lnTo>
                    <a:pt x="14754682" y="1728812"/>
                  </a:lnTo>
                  <a:lnTo>
                    <a:pt x="14747037" y="1727263"/>
                  </a:lnTo>
                  <a:lnTo>
                    <a:pt x="14739392" y="1728812"/>
                  </a:lnTo>
                  <a:lnTo>
                    <a:pt x="14733143" y="1733016"/>
                  </a:lnTo>
                  <a:lnTo>
                    <a:pt x="14728927" y="1739265"/>
                  </a:lnTo>
                  <a:lnTo>
                    <a:pt x="14727377" y="1746923"/>
                  </a:lnTo>
                  <a:lnTo>
                    <a:pt x="14728927" y="1754555"/>
                  </a:lnTo>
                  <a:lnTo>
                    <a:pt x="14733143" y="1760804"/>
                  </a:lnTo>
                  <a:lnTo>
                    <a:pt x="14739392" y="1765020"/>
                  </a:lnTo>
                  <a:lnTo>
                    <a:pt x="14747037" y="1766557"/>
                  </a:lnTo>
                  <a:lnTo>
                    <a:pt x="14754682" y="1765020"/>
                  </a:lnTo>
                  <a:lnTo>
                    <a:pt x="14760931" y="1760804"/>
                  </a:lnTo>
                  <a:lnTo>
                    <a:pt x="14765135" y="1754555"/>
                  </a:lnTo>
                  <a:lnTo>
                    <a:pt x="14766684" y="1746923"/>
                  </a:lnTo>
                  <a:close/>
                </a:path>
                <a:path w="14841219" h="10718800" extrusionOk="0">
                  <a:moveTo>
                    <a:pt x="14766684" y="1646809"/>
                  </a:moveTo>
                  <a:lnTo>
                    <a:pt x="14765135" y="1639163"/>
                  </a:lnTo>
                  <a:lnTo>
                    <a:pt x="14760931" y="1632927"/>
                  </a:lnTo>
                  <a:lnTo>
                    <a:pt x="14754682" y="1628711"/>
                  </a:lnTo>
                  <a:lnTo>
                    <a:pt x="14747037" y="1627174"/>
                  </a:lnTo>
                  <a:lnTo>
                    <a:pt x="14739392" y="1628711"/>
                  </a:lnTo>
                  <a:lnTo>
                    <a:pt x="14733143" y="1632927"/>
                  </a:lnTo>
                  <a:lnTo>
                    <a:pt x="14728927" y="1639163"/>
                  </a:lnTo>
                  <a:lnTo>
                    <a:pt x="14727377" y="1646809"/>
                  </a:lnTo>
                  <a:lnTo>
                    <a:pt x="14728927" y="1654454"/>
                  </a:lnTo>
                  <a:lnTo>
                    <a:pt x="14733143" y="1660702"/>
                  </a:lnTo>
                  <a:lnTo>
                    <a:pt x="14739392" y="1664919"/>
                  </a:lnTo>
                  <a:lnTo>
                    <a:pt x="14747037" y="1666468"/>
                  </a:lnTo>
                  <a:lnTo>
                    <a:pt x="14754682" y="1664919"/>
                  </a:lnTo>
                  <a:lnTo>
                    <a:pt x="14760931" y="1660702"/>
                  </a:lnTo>
                  <a:lnTo>
                    <a:pt x="14765135" y="1654454"/>
                  </a:lnTo>
                  <a:lnTo>
                    <a:pt x="14766684" y="1646809"/>
                  </a:lnTo>
                  <a:close/>
                </a:path>
                <a:path w="14841219" h="10718800" extrusionOk="0">
                  <a:moveTo>
                    <a:pt x="14766684" y="1546720"/>
                  </a:moveTo>
                  <a:lnTo>
                    <a:pt x="14765135" y="1539074"/>
                  </a:lnTo>
                  <a:lnTo>
                    <a:pt x="14760931" y="1532826"/>
                  </a:lnTo>
                  <a:lnTo>
                    <a:pt x="14754682" y="1528610"/>
                  </a:lnTo>
                  <a:lnTo>
                    <a:pt x="14747037" y="1527073"/>
                  </a:lnTo>
                  <a:lnTo>
                    <a:pt x="14739392" y="1528610"/>
                  </a:lnTo>
                  <a:lnTo>
                    <a:pt x="14733143" y="1532826"/>
                  </a:lnTo>
                  <a:lnTo>
                    <a:pt x="14728927" y="1539074"/>
                  </a:lnTo>
                  <a:lnTo>
                    <a:pt x="14727377" y="1546720"/>
                  </a:lnTo>
                  <a:lnTo>
                    <a:pt x="14728927" y="1554365"/>
                  </a:lnTo>
                  <a:lnTo>
                    <a:pt x="14733143" y="1560614"/>
                  </a:lnTo>
                  <a:lnTo>
                    <a:pt x="14739392" y="1564830"/>
                  </a:lnTo>
                  <a:lnTo>
                    <a:pt x="14747037" y="1566367"/>
                  </a:lnTo>
                  <a:lnTo>
                    <a:pt x="14754682" y="1564830"/>
                  </a:lnTo>
                  <a:lnTo>
                    <a:pt x="14760931" y="1560614"/>
                  </a:lnTo>
                  <a:lnTo>
                    <a:pt x="14765135" y="1554365"/>
                  </a:lnTo>
                  <a:lnTo>
                    <a:pt x="14766684" y="1546720"/>
                  </a:lnTo>
                  <a:close/>
                </a:path>
                <a:path w="14841219" h="10718800" extrusionOk="0">
                  <a:moveTo>
                    <a:pt x="14766684" y="1446618"/>
                  </a:moveTo>
                  <a:lnTo>
                    <a:pt x="14765135" y="1438973"/>
                  </a:lnTo>
                  <a:lnTo>
                    <a:pt x="14760931" y="1432725"/>
                  </a:lnTo>
                  <a:lnTo>
                    <a:pt x="14754682" y="1428521"/>
                  </a:lnTo>
                  <a:lnTo>
                    <a:pt x="14747037" y="1426972"/>
                  </a:lnTo>
                  <a:lnTo>
                    <a:pt x="14739392" y="1428521"/>
                  </a:lnTo>
                  <a:lnTo>
                    <a:pt x="14733143" y="1432725"/>
                  </a:lnTo>
                  <a:lnTo>
                    <a:pt x="14728927" y="1438973"/>
                  </a:lnTo>
                  <a:lnTo>
                    <a:pt x="14727377" y="1446618"/>
                  </a:lnTo>
                  <a:lnTo>
                    <a:pt x="14728927" y="1454264"/>
                  </a:lnTo>
                  <a:lnTo>
                    <a:pt x="14733143" y="1460512"/>
                  </a:lnTo>
                  <a:lnTo>
                    <a:pt x="14739392" y="1464729"/>
                  </a:lnTo>
                  <a:lnTo>
                    <a:pt x="14747037" y="1466265"/>
                  </a:lnTo>
                  <a:lnTo>
                    <a:pt x="14754682" y="1464729"/>
                  </a:lnTo>
                  <a:lnTo>
                    <a:pt x="14760931" y="1460512"/>
                  </a:lnTo>
                  <a:lnTo>
                    <a:pt x="14765135" y="1454264"/>
                  </a:lnTo>
                  <a:lnTo>
                    <a:pt x="14766684" y="1446618"/>
                  </a:lnTo>
                  <a:close/>
                </a:path>
                <a:path w="14841219" h="10718800" extrusionOk="0">
                  <a:moveTo>
                    <a:pt x="14766684" y="1346530"/>
                  </a:moveTo>
                  <a:lnTo>
                    <a:pt x="14765135" y="1338872"/>
                  </a:lnTo>
                  <a:lnTo>
                    <a:pt x="14760931" y="1332636"/>
                  </a:lnTo>
                  <a:lnTo>
                    <a:pt x="14754682" y="1328420"/>
                  </a:lnTo>
                  <a:lnTo>
                    <a:pt x="14747037" y="1326883"/>
                  </a:lnTo>
                  <a:lnTo>
                    <a:pt x="14739392" y="1328420"/>
                  </a:lnTo>
                  <a:lnTo>
                    <a:pt x="14733143" y="1332636"/>
                  </a:lnTo>
                  <a:lnTo>
                    <a:pt x="14728927" y="1338872"/>
                  </a:lnTo>
                  <a:lnTo>
                    <a:pt x="14727377" y="1346530"/>
                  </a:lnTo>
                  <a:lnTo>
                    <a:pt x="14728927" y="1354175"/>
                  </a:lnTo>
                  <a:lnTo>
                    <a:pt x="14733143" y="1360424"/>
                  </a:lnTo>
                  <a:lnTo>
                    <a:pt x="14739392" y="1364627"/>
                  </a:lnTo>
                  <a:lnTo>
                    <a:pt x="14747037" y="1366177"/>
                  </a:lnTo>
                  <a:lnTo>
                    <a:pt x="14754682" y="1364627"/>
                  </a:lnTo>
                  <a:lnTo>
                    <a:pt x="14760931" y="1360424"/>
                  </a:lnTo>
                  <a:lnTo>
                    <a:pt x="14765135" y="1354175"/>
                  </a:lnTo>
                  <a:lnTo>
                    <a:pt x="14766684" y="1346530"/>
                  </a:lnTo>
                  <a:close/>
                </a:path>
                <a:path w="14841219" h="10718800" extrusionOk="0">
                  <a:moveTo>
                    <a:pt x="14766684" y="1246428"/>
                  </a:moveTo>
                  <a:lnTo>
                    <a:pt x="14765135" y="1238783"/>
                  </a:lnTo>
                  <a:lnTo>
                    <a:pt x="14760931" y="1232535"/>
                  </a:lnTo>
                  <a:lnTo>
                    <a:pt x="14754682" y="1228331"/>
                  </a:lnTo>
                  <a:lnTo>
                    <a:pt x="14747037" y="1226781"/>
                  </a:lnTo>
                  <a:lnTo>
                    <a:pt x="14739392" y="1228331"/>
                  </a:lnTo>
                  <a:lnTo>
                    <a:pt x="14733143" y="1232535"/>
                  </a:lnTo>
                  <a:lnTo>
                    <a:pt x="14728927" y="1238783"/>
                  </a:lnTo>
                  <a:lnTo>
                    <a:pt x="14727377" y="1246428"/>
                  </a:lnTo>
                  <a:lnTo>
                    <a:pt x="14728927" y="1254074"/>
                  </a:lnTo>
                  <a:lnTo>
                    <a:pt x="14733143" y="1260322"/>
                  </a:lnTo>
                  <a:lnTo>
                    <a:pt x="14739392" y="1264526"/>
                  </a:lnTo>
                  <a:lnTo>
                    <a:pt x="14747037" y="1266075"/>
                  </a:lnTo>
                  <a:lnTo>
                    <a:pt x="14754682" y="1264526"/>
                  </a:lnTo>
                  <a:lnTo>
                    <a:pt x="14760931" y="1260322"/>
                  </a:lnTo>
                  <a:lnTo>
                    <a:pt x="14765135" y="1254074"/>
                  </a:lnTo>
                  <a:lnTo>
                    <a:pt x="14766684" y="1246428"/>
                  </a:lnTo>
                  <a:close/>
                </a:path>
                <a:path w="14841219" h="10718800" extrusionOk="0">
                  <a:moveTo>
                    <a:pt x="14766684" y="1146340"/>
                  </a:moveTo>
                  <a:lnTo>
                    <a:pt x="14765135" y="1138682"/>
                  </a:lnTo>
                  <a:lnTo>
                    <a:pt x="14760931" y="1132446"/>
                  </a:lnTo>
                  <a:lnTo>
                    <a:pt x="14754682" y="1128229"/>
                  </a:lnTo>
                  <a:lnTo>
                    <a:pt x="14747037" y="1126680"/>
                  </a:lnTo>
                  <a:lnTo>
                    <a:pt x="14739379" y="1128229"/>
                  </a:lnTo>
                  <a:lnTo>
                    <a:pt x="14733130" y="1132446"/>
                  </a:lnTo>
                  <a:lnTo>
                    <a:pt x="14728927" y="1138682"/>
                  </a:lnTo>
                  <a:lnTo>
                    <a:pt x="14727377" y="1146340"/>
                  </a:lnTo>
                  <a:lnTo>
                    <a:pt x="14728927" y="1153985"/>
                  </a:lnTo>
                  <a:lnTo>
                    <a:pt x="14733130" y="1160221"/>
                  </a:lnTo>
                  <a:lnTo>
                    <a:pt x="14739379" y="1164437"/>
                  </a:lnTo>
                  <a:lnTo>
                    <a:pt x="14747037" y="1165974"/>
                  </a:lnTo>
                  <a:lnTo>
                    <a:pt x="14754682" y="1164437"/>
                  </a:lnTo>
                  <a:lnTo>
                    <a:pt x="14760931" y="1160221"/>
                  </a:lnTo>
                  <a:lnTo>
                    <a:pt x="14765135" y="1153985"/>
                  </a:lnTo>
                  <a:lnTo>
                    <a:pt x="14766684" y="1146340"/>
                  </a:lnTo>
                  <a:close/>
                </a:path>
                <a:path w="14841219" h="10718800" extrusionOk="0">
                  <a:moveTo>
                    <a:pt x="14766684" y="946137"/>
                  </a:moveTo>
                  <a:lnTo>
                    <a:pt x="14765135" y="938491"/>
                  </a:lnTo>
                  <a:lnTo>
                    <a:pt x="14760931" y="932243"/>
                  </a:lnTo>
                  <a:lnTo>
                    <a:pt x="14754682" y="928039"/>
                  </a:lnTo>
                  <a:lnTo>
                    <a:pt x="14747037" y="926490"/>
                  </a:lnTo>
                  <a:lnTo>
                    <a:pt x="14739392" y="928039"/>
                  </a:lnTo>
                  <a:lnTo>
                    <a:pt x="14733143" y="932243"/>
                  </a:lnTo>
                  <a:lnTo>
                    <a:pt x="14728927" y="938491"/>
                  </a:lnTo>
                  <a:lnTo>
                    <a:pt x="14727377" y="946137"/>
                  </a:lnTo>
                  <a:lnTo>
                    <a:pt x="14728927" y="953782"/>
                  </a:lnTo>
                  <a:lnTo>
                    <a:pt x="14733143" y="960031"/>
                  </a:lnTo>
                  <a:lnTo>
                    <a:pt x="14739392" y="964247"/>
                  </a:lnTo>
                  <a:lnTo>
                    <a:pt x="14747037" y="965784"/>
                  </a:lnTo>
                  <a:lnTo>
                    <a:pt x="14754682" y="964247"/>
                  </a:lnTo>
                  <a:lnTo>
                    <a:pt x="14760931" y="960031"/>
                  </a:lnTo>
                  <a:lnTo>
                    <a:pt x="14765135" y="953782"/>
                  </a:lnTo>
                  <a:lnTo>
                    <a:pt x="14766684" y="946137"/>
                  </a:lnTo>
                  <a:close/>
                </a:path>
                <a:path w="14841219" h="10718800" extrusionOk="0">
                  <a:moveTo>
                    <a:pt x="14766684" y="846048"/>
                  </a:moveTo>
                  <a:lnTo>
                    <a:pt x="14765135" y="838403"/>
                  </a:lnTo>
                  <a:lnTo>
                    <a:pt x="14760931" y="832154"/>
                  </a:lnTo>
                  <a:lnTo>
                    <a:pt x="14754682" y="827938"/>
                  </a:lnTo>
                  <a:lnTo>
                    <a:pt x="14747037" y="826401"/>
                  </a:lnTo>
                  <a:lnTo>
                    <a:pt x="14739392" y="827938"/>
                  </a:lnTo>
                  <a:lnTo>
                    <a:pt x="14733143" y="832154"/>
                  </a:lnTo>
                  <a:lnTo>
                    <a:pt x="14728927" y="838403"/>
                  </a:lnTo>
                  <a:lnTo>
                    <a:pt x="14727377" y="846048"/>
                  </a:lnTo>
                  <a:lnTo>
                    <a:pt x="14728927" y="853694"/>
                  </a:lnTo>
                  <a:lnTo>
                    <a:pt x="14733143" y="859942"/>
                  </a:lnTo>
                  <a:lnTo>
                    <a:pt x="14739392" y="864146"/>
                  </a:lnTo>
                  <a:lnTo>
                    <a:pt x="14747037" y="865695"/>
                  </a:lnTo>
                  <a:lnTo>
                    <a:pt x="14754682" y="864146"/>
                  </a:lnTo>
                  <a:lnTo>
                    <a:pt x="14760931" y="859942"/>
                  </a:lnTo>
                  <a:lnTo>
                    <a:pt x="14765135" y="853694"/>
                  </a:lnTo>
                  <a:lnTo>
                    <a:pt x="14766684" y="846048"/>
                  </a:lnTo>
                  <a:close/>
                </a:path>
                <a:path w="14841219" h="10718800" extrusionOk="0">
                  <a:moveTo>
                    <a:pt x="14766684" y="745947"/>
                  </a:moveTo>
                  <a:lnTo>
                    <a:pt x="14765135" y="738301"/>
                  </a:lnTo>
                  <a:lnTo>
                    <a:pt x="14760931" y="732053"/>
                  </a:lnTo>
                  <a:lnTo>
                    <a:pt x="14754682" y="727849"/>
                  </a:lnTo>
                  <a:lnTo>
                    <a:pt x="14747037" y="726300"/>
                  </a:lnTo>
                  <a:lnTo>
                    <a:pt x="14739392" y="727849"/>
                  </a:lnTo>
                  <a:lnTo>
                    <a:pt x="14733143" y="732053"/>
                  </a:lnTo>
                  <a:lnTo>
                    <a:pt x="14728927" y="738301"/>
                  </a:lnTo>
                  <a:lnTo>
                    <a:pt x="14727377" y="745947"/>
                  </a:lnTo>
                  <a:lnTo>
                    <a:pt x="14728927" y="753592"/>
                  </a:lnTo>
                  <a:lnTo>
                    <a:pt x="14733143" y="759841"/>
                  </a:lnTo>
                  <a:lnTo>
                    <a:pt x="14739392" y="764057"/>
                  </a:lnTo>
                  <a:lnTo>
                    <a:pt x="14747037" y="765606"/>
                  </a:lnTo>
                  <a:lnTo>
                    <a:pt x="14754682" y="764057"/>
                  </a:lnTo>
                  <a:lnTo>
                    <a:pt x="14760931" y="759841"/>
                  </a:lnTo>
                  <a:lnTo>
                    <a:pt x="14765135" y="753592"/>
                  </a:lnTo>
                  <a:lnTo>
                    <a:pt x="14766684" y="745947"/>
                  </a:lnTo>
                  <a:close/>
                </a:path>
                <a:path w="14841219" h="10718800" extrusionOk="0">
                  <a:moveTo>
                    <a:pt x="14766684" y="645858"/>
                  </a:moveTo>
                  <a:lnTo>
                    <a:pt x="14765135" y="638213"/>
                  </a:lnTo>
                  <a:lnTo>
                    <a:pt x="14760931" y="631964"/>
                  </a:lnTo>
                  <a:lnTo>
                    <a:pt x="14754682" y="627748"/>
                  </a:lnTo>
                  <a:lnTo>
                    <a:pt x="14747037" y="626198"/>
                  </a:lnTo>
                  <a:lnTo>
                    <a:pt x="14739392" y="627748"/>
                  </a:lnTo>
                  <a:lnTo>
                    <a:pt x="14733143" y="631964"/>
                  </a:lnTo>
                  <a:lnTo>
                    <a:pt x="14728927" y="638213"/>
                  </a:lnTo>
                  <a:lnTo>
                    <a:pt x="14727377" y="645858"/>
                  </a:lnTo>
                  <a:lnTo>
                    <a:pt x="14728927" y="653503"/>
                  </a:lnTo>
                  <a:lnTo>
                    <a:pt x="14733143" y="659739"/>
                  </a:lnTo>
                  <a:lnTo>
                    <a:pt x="14739392" y="663956"/>
                  </a:lnTo>
                  <a:lnTo>
                    <a:pt x="14747037" y="665492"/>
                  </a:lnTo>
                  <a:lnTo>
                    <a:pt x="14754682" y="663956"/>
                  </a:lnTo>
                  <a:lnTo>
                    <a:pt x="14760931" y="659739"/>
                  </a:lnTo>
                  <a:lnTo>
                    <a:pt x="14765135" y="653503"/>
                  </a:lnTo>
                  <a:lnTo>
                    <a:pt x="14766684" y="645858"/>
                  </a:lnTo>
                  <a:close/>
                </a:path>
                <a:path w="14841219" h="10718800" extrusionOk="0">
                  <a:moveTo>
                    <a:pt x="14766684" y="545757"/>
                  </a:moveTo>
                  <a:lnTo>
                    <a:pt x="14765135" y="538111"/>
                  </a:lnTo>
                  <a:lnTo>
                    <a:pt x="14760931" y="531863"/>
                  </a:lnTo>
                  <a:lnTo>
                    <a:pt x="14754682" y="527659"/>
                  </a:lnTo>
                  <a:lnTo>
                    <a:pt x="14747037" y="526110"/>
                  </a:lnTo>
                  <a:lnTo>
                    <a:pt x="14739392" y="527659"/>
                  </a:lnTo>
                  <a:lnTo>
                    <a:pt x="14733143" y="531863"/>
                  </a:lnTo>
                  <a:lnTo>
                    <a:pt x="14728927" y="538111"/>
                  </a:lnTo>
                  <a:lnTo>
                    <a:pt x="14727377" y="545757"/>
                  </a:lnTo>
                  <a:lnTo>
                    <a:pt x="14728927" y="553402"/>
                  </a:lnTo>
                  <a:lnTo>
                    <a:pt x="14733143" y="559638"/>
                  </a:lnTo>
                  <a:lnTo>
                    <a:pt x="14739392" y="563854"/>
                  </a:lnTo>
                  <a:lnTo>
                    <a:pt x="14747037" y="565404"/>
                  </a:lnTo>
                  <a:lnTo>
                    <a:pt x="14754682" y="563854"/>
                  </a:lnTo>
                  <a:lnTo>
                    <a:pt x="14760931" y="559638"/>
                  </a:lnTo>
                  <a:lnTo>
                    <a:pt x="14765135" y="553402"/>
                  </a:lnTo>
                  <a:lnTo>
                    <a:pt x="14766684" y="545757"/>
                  </a:lnTo>
                  <a:close/>
                </a:path>
                <a:path w="14841219" h="10718800" extrusionOk="0">
                  <a:moveTo>
                    <a:pt x="14766684" y="445655"/>
                  </a:moveTo>
                  <a:lnTo>
                    <a:pt x="14765135" y="438010"/>
                  </a:lnTo>
                  <a:lnTo>
                    <a:pt x="14760931" y="431761"/>
                  </a:lnTo>
                  <a:lnTo>
                    <a:pt x="14754682" y="427558"/>
                  </a:lnTo>
                  <a:lnTo>
                    <a:pt x="14747037" y="426008"/>
                  </a:lnTo>
                  <a:lnTo>
                    <a:pt x="14739392" y="427558"/>
                  </a:lnTo>
                  <a:lnTo>
                    <a:pt x="14733143" y="431761"/>
                  </a:lnTo>
                  <a:lnTo>
                    <a:pt x="14728927" y="438010"/>
                  </a:lnTo>
                  <a:lnTo>
                    <a:pt x="14727377" y="445655"/>
                  </a:lnTo>
                  <a:lnTo>
                    <a:pt x="14728927" y="453301"/>
                  </a:lnTo>
                  <a:lnTo>
                    <a:pt x="14733143" y="459549"/>
                  </a:lnTo>
                  <a:lnTo>
                    <a:pt x="14739392" y="463765"/>
                  </a:lnTo>
                  <a:lnTo>
                    <a:pt x="14747037" y="465302"/>
                  </a:lnTo>
                  <a:lnTo>
                    <a:pt x="14754682" y="463765"/>
                  </a:lnTo>
                  <a:lnTo>
                    <a:pt x="14760931" y="459549"/>
                  </a:lnTo>
                  <a:lnTo>
                    <a:pt x="14765135" y="453301"/>
                  </a:lnTo>
                  <a:lnTo>
                    <a:pt x="14766684" y="445655"/>
                  </a:lnTo>
                  <a:close/>
                </a:path>
                <a:path w="14841219" h="10718800" extrusionOk="0">
                  <a:moveTo>
                    <a:pt x="14766684" y="345567"/>
                  </a:moveTo>
                  <a:lnTo>
                    <a:pt x="14765135" y="337921"/>
                  </a:lnTo>
                  <a:lnTo>
                    <a:pt x="14760931" y="331673"/>
                  </a:lnTo>
                  <a:lnTo>
                    <a:pt x="14754682" y="327469"/>
                  </a:lnTo>
                  <a:lnTo>
                    <a:pt x="14747037" y="325920"/>
                  </a:lnTo>
                  <a:lnTo>
                    <a:pt x="14739392" y="327469"/>
                  </a:lnTo>
                  <a:lnTo>
                    <a:pt x="14733143" y="331673"/>
                  </a:lnTo>
                  <a:lnTo>
                    <a:pt x="14728927" y="337921"/>
                  </a:lnTo>
                  <a:lnTo>
                    <a:pt x="14727377" y="345567"/>
                  </a:lnTo>
                  <a:lnTo>
                    <a:pt x="14728927" y="353212"/>
                  </a:lnTo>
                  <a:lnTo>
                    <a:pt x="14733143" y="359460"/>
                  </a:lnTo>
                  <a:lnTo>
                    <a:pt x="14739392" y="363664"/>
                  </a:lnTo>
                  <a:lnTo>
                    <a:pt x="14747037" y="365201"/>
                  </a:lnTo>
                  <a:lnTo>
                    <a:pt x="14754682" y="363664"/>
                  </a:lnTo>
                  <a:lnTo>
                    <a:pt x="14760931" y="359460"/>
                  </a:lnTo>
                  <a:lnTo>
                    <a:pt x="14765135" y="353212"/>
                  </a:lnTo>
                  <a:lnTo>
                    <a:pt x="14766684" y="345567"/>
                  </a:lnTo>
                  <a:close/>
                </a:path>
                <a:path w="14841219" h="10718800" extrusionOk="0">
                  <a:moveTo>
                    <a:pt x="14766684" y="245465"/>
                  </a:moveTo>
                  <a:lnTo>
                    <a:pt x="14765135" y="237832"/>
                  </a:lnTo>
                  <a:lnTo>
                    <a:pt x="14760931" y="231584"/>
                  </a:lnTo>
                  <a:lnTo>
                    <a:pt x="14754682" y="227368"/>
                  </a:lnTo>
                  <a:lnTo>
                    <a:pt x="14747037" y="225831"/>
                  </a:lnTo>
                  <a:lnTo>
                    <a:pt x="14739392" y="227368"/>
                  </a:lnTo>
                  <a:lnTo>
                    <a:pt x="14733143" y="231584"/>
                  </a:lnTo>
                  <a:lnTo>
                    <a:pt x="14728927" y="237832"/>
                  </a:lnTo>
                  <a:lnTo>
                    <a:pt x="14727377" y="245465"/>
                  </a:lnTo>
                  <a:lnTo>
                    <a:pt x="14728927" y="253123"/>
                  </a:lnTo>
                  <a:lnTo>
                    <a:pt x="14733143" y="259359"/>
                  </a:lnTo>
                  <a:lnTo>
                    <a:pt x="14739392" y="263575"/>
                  </a:lnTo>
                  <a:lnTo>
                    <a:pt x="14747037" y="265112"/>
                  </a:lnTo>
                  <a:lnTo>
                    <a:pt x="14754682" y="263575"/>
                  </a:lnTo>
                  <a:lnTo>
                    <a:pt x="14760931" y="259359"/>
                  </a:lnTo>
                  <a:lnTo>
                    <a:pt x="14765135" y="253123"/>
                  </a:lnTo>
                  <a:lnTo>
                    <a:pt x="14766684" y="245465"/>
                  </a:lnTo>
                  <a:close/>
                </a:path>
                <a:path w="14841219" h="10718800" extrusionOk="0">
                  <a:moveTo>
                    <a:pt x="14766684" y="145376"/>
                  </a:moveTo>
                  <a:lnTo>
                    <a:pt x="14765135" y="137731"/>
                  </a:lnTo>
                  <a:lnTo>
                    <a:pt x="14760931" y="131483"/>
                  </a:lnTo>
                  <a:lnTo>
                    <a:pt x="14754682" y="127266"/>
                  </a:lnTo>
                  <a:lnTo>
                    <a:pt x="14747037" y="125730"/>
                  </a:lnTo>
                  <a:lnTo>
                    <a:pt x="14739392" y="127266"/>
                  </a:lnTo>
                  <a:lnTo>
                    <a:pt x="14733143" y="131483"/>
                  </a:lnTo>
                  <a:lnTo>
                    <a:pt x="14728927" y="137731"/>
                  </a:lnTo>
                  <a:lnTo>
                    <a:pt x="14727377" y="145376"/>
                  </a:lnTo>
                  <a:lnTo>
                    <a:pt x="14728927" y="153022"/>
                  </a:lnTo>
                  <a:lnTo>
                    <a:pt x="14733143" y="159270"/>
                  </a:lnTo>
                  <a:lnTo>
                    <a:pt x="14739392" y="163474"/>
                  </a:lnTo>
                  <a:lnTo>
                    <a:pt x="14747037" y="165023"/>
                  </a:lnTo>
                  <a:lnTo>
                    <a:pt x="14754682" y="163474"/>
                  </a:lnTo>
                  <a:lnTo>
                    <a:pt x="14760931" y="159270"/>
                  </a:lnTo>
                  <a:lnTo>
                    <a:pt x="14765135" y="153022"/>
                  </a:lnTo>
                  <a:lnTo>
                    <a:pt x="14766684" y="145376"/>
                  </a:lnTo>
                  <a:close/>
                </a:path>
                <a:path w="14841219" h="10718800" extrusionOk="0">
                  <a:moveTo>
                    <a:pt x="14766684" y="45275"/>
                  </a:moveTo>
                  <a:lnTo>
                    <a:pt x="14765135" y="37630"/>
                  </a:lnTo>
                  <a:lnTo>
                    <a:pt x="14760931" y="31381"/>
                  </a:lnTo>
                  <a:lnTo>
                    <a:pt x="14754682" y="27165"/>
                  </a:lnTo>
                  <a:lnTo>
                    <a:pt x="14747037" y="25628"/>
                  </a:lnTo>
                  <a:lnTo>
                    <a:pt x="14739392" y="27165"/>
                  </a:lnTo>
                  <a:lnTo>
                    <a:pt x="14733143" y="31381"/>
                  </a:lnTo>
                  <a:lnTo>
                    <a:pt x="14728927" y="37630"/>
                  </a:lnTo>
                  <a:lnTo>
                    <a:pt x="14727377" y="45275"/>
                  </a:lnTo>
                  <a:lnTo>
                    <a:pt x="14728927" y="52920"/>
                  </a:lnTo>
                  <a:lnTo>
                    <a:pt x="14733143" y="59169"/>
                  </a:lnTo>
                  <a:lnTo>
                    <a:pt x="14739392" y="63385"/>
                  </a:lnTo>
                  <a:lnTo>
                    <a:pt x="14747037" y="64922"/>
                  </a:lnTo>
                  <a:lnTo>
                    <a:pt x="14754682" y="63385"/>
                  </a:lnTo>
                  <a:lnTo>
                    <a:pt x="14760931" y="59169"/>
                  </a:lnTo>
                  <a:lnTo>
                    <a:pt x="14765135" y="52920"/>
                  </a:lnTo>
                  <a:lnTo>
                    <a:pt x="14766684" y="45275"/>
                  </a:lnTo>
                  <a:close/>
                </a:path>
                <a:path w="14841219" h="10718800" extrusionOk="0">
                  <a:moveTo>
                    <a:pt x="14837931" y="0"/>
                  </a:moveTo>
                  <a:lnTo>
                    <a:pt x="14804111" y="0"/>
                  </a:lnTo>
                  <a:lnTo>
                    <a:pt x="14807133" y="4470"/>
                  </a:lnTo>
                  <a:lnTo>
                    <a:pt x="14813369" y="8686"/>
                  </a:lnTo>
                  <a:lnTo>
                    <a:pt x="14821027" y="10223"/>
                  </a:lnTo>
                  <a:lnTo>
                    <a:pt x="14828673" y="8686"/>
                  </a:lnTo>
                  <a:lnTo>
                    <a:pt x="14834908" y="4470"/>
                  </a:lnTo>
                  <a:lnTo>
                    <a:pt x="14837931" y="0"/>
                  </a:lnTo>
                  <a:close/>
                </a:path>
                <a:path w="14841219" h="10718800" extrusionOk="0">
                  <a:moveTo>
                    <a:pt x="14840661" y="1091628"/>
                  </a:moveTo>
                  <a:lnTo>
                    <a:pt x="14839125" y="1083983"/>
                  </a:lnTo>
                  <a:lnTo>
                    <a:pt x="14834908" y="1077734"/>
                  </a:lnTo>
                  <a:lnTo>
                    <a:pt x="14828660" y="1073518"/>
                  </a:lnTo>
                  <a:lnTo>
                    <a:pt x="14821015" y="1071968"/>
                  </a:lnTo>
                  <a:lnTo>
                    <a:pt x="14813369" y="1073518"/>
                  </a:lnTo>
                  <a:lnTo>
                    <a:pt x="14807121" y="1077734"/>
                  </a:lnTo>
                  <a:lnTo>
                    <a:pt x="14802904" y="1083983"/>
                  </a:lnTo>
                  <a:lnTo>
                    <a:pt x="14801368" y="1091628"/>
                  </a:lnTo>
                  <a:lnTo>
                    <a:pt x="14802904" y="1099273"/>
                  </a:lnTo>
                  <a:lnTo>
                    <a:pt x="14807121" y="1105522"/>
                  </a:lnTo>
                  <a:lnTo>
                    <a:pt x="14813369" y="1109726"/>
                  </a:lnTo>
                  <a:lnTo>
                    <a:pt x="14821015" y="1111275"/>
                  </a:lnTo>
                  <a:lnTo>
                    <a:pt x="14828660" y="1109726"/>
                  </a:lnTo>
                  <a:lnTo>
                    <a:pt x="14834908" y="1105522"/>
                  </a:lnTo>
                  <a:lnTo>
                    <a:pt x="14839125" y="1099273"/>
                  </a:lnTo>
                  <a:lnTo>
                    <a:pt x="14840661" y="1091628"/>
                  </a:lnTo>
                  <a:close/>
                </a:path>
                <a:path w="14841219" h="10718800" extrusionOk="0">
                  <a:moveTo>
                    <a:pt x="14840661" y="991527"/>
                  </a:moveTo>
                  <a:lnTo>
                    <a:pt x="14839125" y="983881"/>
                  </a:lnTo>
                  <a:lnTo>
                    <a:pt x="14834908" y="977633"/>
                  </a:lnTo>
                  <a:lnTo>
                    <a:pt x="14828660" y="973429"/>
                  </a:lnTo>
                  <a:lnTo>
                    <a:pt x="14821015" y="971880"/>
                  </a:lnTo>
                  <a:lnTo>
                    <a:pt x="14813369" y="973429"/>
                  </a:lnTo>
                  <a:lnTo>
                    <a:pt x="14807121" y="977633"/>
                  </a:lnTo>
                  <a:lnTo>
                    <a:pt x="14802904" y="983881"/>
                  </a:lnTo>
                  <a:lnTo>
                    <a:pt x="14801368" y="991527"/>
                  </a:lnTo>
                  <a:lnTo>
                    <a:pt x="14802904" y="999185"/>
                  </a:lnTo>
                  <a:lnTo>
                    <a:pt x="14807121" y="1005420"/>
                  </a:lnTo>
                  <a:lnTo>
                    <a:pt x="14813369" y="1009637"/>
                  </a:lnTo>
                  <a:lnTo>
                    <a:pt x="14821015" y="1011174"/>
                  </a:lnTo>
                  <a:lnTo>
                    <a:pt x="14828660" y="1009637"/>
                  </a:lnTo>
                  <a:lnTo>
                    <a:pt x="14834908" y="1005420"/>
                  </a:lnTo>
                  <a:lnTo>
                    <a:pt x="14839125" y="999185"/>
                  </a:lnTo>
                  <a:lnTo>
                    <a:pt x="14840661" y="991527"/>
                  </a:lnTo>
                  <a:close/>
                </a:path>
                <a:path w="14841219" h="10718800" extrusionOk="0">
                  <a:moveTo>
                    <a:pt x="14840674" y="3093555"/>
                  </a:moveTo>
                  <a:lnTo>
                    <a:pt x="14839125" y="3085909"/>
                  </a:lnTo>
                  <a:lnTo>
                    <a:pt x="14834908" y="3079661"/>
                  </a:lnTo>
                  <a:lnTo>
                    <a:pt x="14828673" y="3075457"/>
                  </a:lnTo>
                  <a:lnTo>
                    <a:pt x="14821027" y="3073908"/>
                  </a:lnTo>
                  <a:lnTo>
                    <a:pt x="14813369" y="3075457"/>
                  </a:lnTo>
                  <a:lnTo>
                    <a:pt x="14807133" y="3079661"/>
                  </a:lnTo>
                  <a:lnTo>
                    <a:pt x="14802917" y="3085909"/>
                  </a:lnTo>
                  <a:lnTo>
                    <a:pt x="14801368" y="3093555"/>
                  </a:lnTo>
                  <a:lnTo>
                    <a:pt x="14802917" y="3101200"/>
                  </a:lnTo>
                  <a:lnTo>
                    <a:pt x="14807133" y="3107448"/>
                  </a:lnTo>
                  <a:lnTo>
                    <a:pt x="14813369" y="3111665"/>
                  </a:lnTo>
                  <a:lnTo>
                    <a:pt x="14821027" y="3113201"/>
                  </a:lnTo>
                  <a:lnTo>
                    <a:pt x="14828673" y="3111665"/>
                  </a:lnTo>
                  <a:lnTo>
                    <a:pt x="14834908" y="3107448"/>
                  </a:lnTo>
                  <a:lnTo>
                    <a:pt x="14839125" y="3101200"/>
                  </a:lnTo>
                  <a:lnTo>
                    <a:pt x="14840674" y="3093555"/>
                  </a:lnTo>
                  <a:close/>
                </a:path>
                <a:path w="14841219" h="10718800" extrusionOk="0">
                  <a:moveTo>
                    <a:pt x="14840674" y="2993453"/>
                  </a:moveTo>
                  <a:lnTo>
                    <a:pt x="14839125" y="2985808"/>
                  </a:lnTo>
                  <a:lnTo>
                    <a:pt x="14834908" y="2979572"/>
                  </a:lnTo>
                  <a:lnTo>
                    <a:pt x="14828673" y="2975356"/>
                  </a:lnTo>
                  <a:lnTo>
                    <a:pt x="14821027" y="2973819"/>
                  </a:lnTo>
                  <a:lnTo>
                    <a:pt x="14813369" y="2975356"/>
                  </a:lnTo>
                  <a:lnTo>
                    <a:pt x="14807133" y="2979572"/>
                  </a:lnTo>
                  <a:lnTo>
                    <a:pt x="14802917" y="2985808"/>
                  </a:lnTo>
                  <a:lnTo>
                    <a:pt x="14801368" y="2993453"/>
                  </a:lnTo>
                  <a:lnTo>
                    <a:pt x="14802917" y="3001111"/>
                  </a:lnTo>
                  <a:lnTo>
                    <a:pt x="14807133" y="3007360"/>
                  </a:lnTo>
                  <a:lnTo>
                    <a:pt x="14813369" y="3011563"/>
                  </a:lnTo>
                  <a:lnTo>
                    <a:pt x="14821027" y="3013100"/>
                  </a:lnTo>
                  <a:lnTo>
                    <a:pt x="14828673" y="3011563"/>
                  </a:lnTo>
                  <a:lnTo>
                    <a:pt x="14834908" y="3007360"/>
                  </a:lnTo>
                  <a:lnTo>
                    <a:pt x="14839125" y="3001111"/>
                  </a:lnTo>
                  <a:lnTo>
                    <a:pt x="14840674" y="2993453"/>
                  </a:lnTo>
                  <a:close/>
                </a:path>
                <a:path w="14841219" h="10718800" extrusionOk="0">
                  <a:moveTo>
                    <a:pt x="14840674" y="2893364"/>
                  </a:moveTo>
                  <a:lnTo>
                    <a:pt x="14839125" y="2885719"/>
                  </a:lnTo>
                  <a:lnTo>
                    <a:pt x="14834908" y="2879471"/>
                  </a:lnTo>
                  <a:lnTo>
                    <a:pt x="14828673" y="2875267"/>
                  </a:lnTo>
                  <a:lnTo>
                    <a:pt x="14821027" y="2873718"/>
                  </a:lnTo>
                  <a:lnTo>
                    <a:pt x="14813369" y="2875267"/>
                  </a:lnTo>
                  <a:lnTo>
                    <a:pt x="14807133" y="2879471"/>
                  </a:lnTo>
                  <a:lnTo>
                    <a:pt x="14802917" y="2885719"/>
                  </a:lnTo>
                  <a:lnTo>
                    <a:pt x="14801368" y="2893364"/>
                  </a:lnTo>
                  <a:lnTo>
                    <a:pt x="14802917" y="2901010"/>
                  </a:lnTo>
                  <a:lnTo>
                    <a:pt x="14807133" y="2907258"/>
                  </a:lnTo>
                  <a:lnTo>
                    <a:pt x="14813369" y="2911462"/>
                  </a:lnTo>
                  <a:lnTo>
                    <a:pt x="14821027" y="2913011"/>
                  </a:lnTo>
                  <a:lnTo>
                    <a:pt x="14828673" y="2911462"/>
                  </a:lnTo>
                  <a:lnTo>
                    <a:pt x="14834908" y="2907258"/>
                  </a:lnTo>
                  <a:lnTo>
                    <a:pt x="14839125" y="2901010"/>
                  </a:lnTo>
                  <a:lnTo>
                    <a:pt x="14840674" y="2893364"/>
                  </a:lnTo>
                  <a:close/>
                </a:path>
                <a:path w="14841219" h="10718800" extrusionOk="0">
                  <a:moveTo>
                    <a:pt x="14840674" y="2793276"/>
                  </a:moveTo>
                  <a:lnTo>
                    <a:pt x="14839125" y="2785618"/>
                  </a:lnTo>
                  <a:lnTo>
                    <a:pt x="14834908" y="2779382"/>
                  </a:lnTo>
                  <a:lnTo>
                    <a:pt x="14828673" y="2775166"/>
                  </a:lnTo>
                  <a:lnTo>
                    <a:pt x="14821027" y="2773616"/>
                  </a:lnTo>
                  <a:lnTo>
                    <a:pt x="14813369" y="2775166"/>
                  </a:lnTo>
                  <a:lnTo>
                    <a:pt x="14807133" y="2779382"/>
                  </a:lnTo>
                  <a:lnTo>
                    <a:pt x="14802917" y="2785618"/>
                  </a:lnTo>
                  <a:lnTo>
                    <a:pt x="14801368" y="2793276"/>
                  </a:lnTo>
                  <a:lnTo>
                    <a:pt x="14802917" y="2800921"/>
                  </a:lnTo>
                  <a:lnTo>
                    <a:pt x="14807133" y="2807157"/>
                  </a:lnTo>
                  <a:lnTo>
                    <a:pt x="14813369" y="2811373"/>
                  </a:lnTo>
                  <a:lnTo>
                    <a:pt x="14821027" y="2812910"/>
                  </a:lnTo>
                  <a:lnTo>
                    <a:pt x="14828673" y="2811373"/>
                  </a:lnTo>
                  <a:lnTo>
                    <a:pt x="14834908" y="2807157"/>
                  </a:lnTo>
                  <a:lnTo>
                    <a:pt x="14839125" y="2800921"/>
                  </a:lnTo>
                  <a:lnTo>
                    <a:pt x="14840674" y="2793276"/>
                  </a:lnTo>
                  <a:close/>
                </a:path>
                <a:path w="14841219" h="10718800" extrusionOk="0">
                  <a:moveTo>
                    <a:pt x="14840674" y="2693174"/>
                  </a:moveTo>
                  <a:lnTo>
                    <a:pt x="14839125" y="2685516"/>
                  </a:lnTo>
                  <a:lnTo>
                    <a:pt x="14834908" y="2679281"/>
                  </a:lnTo>
                  <a:lnTo>
                    <a:pt x="14828673" y="2675064"/>
                  </a:lnTo>
                  <a:lnTo>
                    <a:pt x="14821027" y="2673515"/>
                  </a:lnTo>
                  <a:lnTo>
                    <a:pt x="14813369" y="2675064"/>
                  </a:lnTo>
                  <a:lnTo>
                    <a:pt x="14807133" y="2679281"/>
                  </a:lnTo>
                  <a:lnTo>
                    <a:pt x="14802917" y="2685516"/>
                  </a:lnTo>
                  <a:lnTo>
                    <a:pt x="14801368" y="2693174"/>
                  </a:lnTo>
                  <a:lnTo>
                    <a:pt x="14802917" y="2700820"/>
                  </a:lnTo>
                  <a:lnTo>
                    <a:pt x="14807133" y="2707068"/>
                  </a:lnTo>
                  <a:lnTo>
                    <a:pt x="14813369" y="2711272"/>
                  </a:lnTo>
                  <a:lnTo>
                    <a:pt x="14821027" y="2712821"/>
                  </a:lnTo>
                  <a:lnTo>
                    <a:pt x="14828673" y="2711272"/>
                  </a:lnTo>
                  <a:lnTo>
                    <a:pt x="14834908" y="2707068"/>
                  </a:lnTo>
                  <a:lnTo>
                    <a:pt x="14839125" y="2700820"/>
                  </a:lnTo>
                  <a:lnTo>
                    <a:pt x="14840674" y="2693174"/>
                  </a:lnTo>
                  <a:close/>
                </a:path>
                <a:path w="14841219" h="10718800" extrusionOk="0">
                  <a:moveTo>
                    <a:pt x="14840674" y="2593073"/>
                  </a:moveTo>
                  <a:lnTo>
                    <a:pt x="14839125" y="2585428"/>
                  </a:lnTo>
                  <a:lnTo>
                    <a:pt x="14834908" y="2579179"/>
                  </a:lnTo>
                  <a:lnTo>
                    <a:pt x="14828673" y="2574975"/>
                  </a:lnTo>
                  <a:lnTo>
                    <a:pt x="14821027" y="2573426"/>
                  </a:lnTo>
                  <a:lnTo>
                    <a:pt x="14813369" y="2574975"/>
                  </a:lnTo>
                  <a:lnTo>
                    <a:pt x="14807133" y="2579179"/>
                  </a:lnTo>
                  <a:lnTo>
                    <a:pt x="14802917" y="2585428"/>
                  </a:lnTo>
                  <a:lnTo>
                    <a:pt x="14801368" y="2593073"/>
                  </a:lnTo>
                  <a:lnTo>
                    <a:pt x="14802917" y="2600718"/>
                  </a:lnTo>
                  <a:lnTo>
                    <a:pt x="14807133" y="2606967"/>
                  </a:lnTo>
                  <a:lnTo>
                    <a:pt x="14813369" y="2611170"/>
                  </a:lnTo>
                  <a:lnTo>
                    <a:pt x="14821027" y="2612720"/>
                  </a:lnTo>
                  <a:lnTo>
                    <a:pt x="14828673" y="2611170"/>
                  </a:lnTo>
                  <a:lnTo>
                    <a:pt x="14834908" y="2606967"/>
                  </a:lnTo>
                  <a:lnTo>
                    <a:pt x="14839125" y="2600718"/>
                  </a:lnTo>
                  <a:lnTo>
                    <a:pt x="14840674" y="2593073"/>
                  </a:lnTo>
                  <a:close/>
                </a:path>
                <a:path w="14841219" h="10718800" extrusionOk="0">
                  <a:moveTo>
                    <a:pt x="14840674" y="2492972"/>
                  </a:moveTo>
                  <a:lnTo>
                    <a:pt x="14839125" y="2485326"/>
                  </a:lnTo>
                  <a:lnTo>
                    <a:pt x="14834908" y="2479078"/>
                  </a:lnTo>
                  <a:lnTo>
                    <a:pt x="14828673" y="2474874"/>
                  </a:lnTo>
                  <a:lnTo>
                    <a:pt x="14821027" y="2473325"/>
                  </a:lnTo>
                  <a:lnTo>
                    <a:pt x="14813369" y="2474874"/>
                  </a:lnTo>
                  <a:lnTo>
                    <a:pt x="14807133" y="2479078"/>
                  </a:lnTo>
                  <a:lnTo>
                    <a:pt x="14802917" y="2485326"/>
                  </a:lnTo>
                  <a:lnTo>
                    <a:pt x="14801368" y="2492972"/>
                  </a:lnTo>
                  <a:lnTo>
                    <a:pt x="14802917" y="2500617"/>
                  </a:lnTo>
                  <a:lnTo>
                    <a:pt x="14807133" y="2506865"/>
                  </a:lnTo>
                  <a:lnTo>
                    <a:pt x="14813369" y="2511069"/>
                  </a:lnTo>
                  <a:lnTo>
                    <a:pt x="14821027" y="2512618"/>
                  </a:lnTo>
                  <a:lnTo>
                    <a:pt x="14828673" y="2511069"/>
                  </a:lnTo>
                  <a:lnTo>
                    <a:pt x="14834908" y="2506865"/>
                  </a:lnTo>
                  <a:lnTo>
                    <a:pt x="14839125" y="2500617"/>
                  </a:lnTo>
                  <a:lnTo>
                    <a:pt x="14840674" y="2492972"/>
                  </a:lnTo>
                  <a:close/>
                </a:path>
                <a:path w="14841219" h="10718800" extrusionOk="0">
                  <a:moveTo>
                    <a:pt x="14840674" y="2392883"/>
                  </a:moveTo>
                  <a:lnTo>
                    <a:pt x="14839125" y="2385237"/>
                  </a:lnTo>
                  <a:lnTo>
                    <a:pt x="14834908" y="2378989"/>
                  </a:lnTo>
                  <a:lnTo>
                    <a:pt x="14828673" y="2374785"/>
                  </a:lnTo>
                  <a:lnTo>
                    <a:pt x="14821027" y="2373236"/>
                  </a:lnTo>
                  <a:lnTo>
                    <a:pt x="14813369" y="2374785"/>
                  </a:lnTo>
                  <a:lnTo>
                    <a:pt x="14807133" y="2378989"/>
                  </a:lnTo>
                  <a:lnTo>
                    <a:pt x="14802917" y="2385237"/>
                  </a:lnTo>
                  <a:lnTo>
                    <a:pt x="14801368" y="2392883"/>
                  </a:lnTo>
                  <a:lnTo>
                    <a:pt x="14802917" y="2400528"/>
                  </a:lnTo>
                  <a:lnTo>
                    <a:pt x="14807133" y="2406777"/>
                  </a:lnTo>
                  <a:lnTo>
                    <a:pt x="14813369" y="2410980"/>
                  </a:lnTo>
                  <a:lnTo>
                    <a:pt x="14821027" y="2412530"/>
                  </a:lnTo>
                  <a:lnTo>
                    <a:pt x="14828673" y="2410980"/>
                  </a:lnTo>
                  <a:lnTo>
                    <a:pt x="14834908" y="2406777"/>
                  </a:lnTo>
                  <a:lnTo>
                    <a:pt x="14839125" y="2400528"/>
                  </a:lnTo>
                  <a:lnTo>
                    <a:pt x="14840674" y="2392883"/>
                  </a:lnTo>
                  <a:close/>
                </a:path>
                <a:path w="14841219" h="10718800" extrusionOk="0">
                  <a:moveTo>
                    <a:pt x="14840674" y="2292781"/>
                  </a:moveTo>
                  <a:lnTo>
                    <a:pt x="14839125" y="2285136"/>
                  </a:lnTo>
                  <a:lnTo>
                    <a:pt x="14834908" y="2278888"/>
                  </a:lnTo>
                  <a:lnTo>
                    <a:pt x="14828673" y="2274684"/>
                  </a:lnTo>
                  <a:lnTo>
                    <a:pt x="14821027" y="2273135"/>
                  </a:lnTo>
                  <a:lnTo>
                    <a:pt x="14813369" y="2274684"/>
                  </a:lnTo>
                  <a:lnTo>
                    <a:pt x="14807133" y="2278888"/>
                  </a:lnTo>
                  <a:lnTo>
                    <a:pt x="14802917" y="2285136"/>
                  </a:lnTo>
                  <a:lnTo>
                    <a:pt x="14801368" y="2292781"/>
                  </a:lnTo>
                  <a:lnTo>
                    <a:pt x="14802917" y="2300427"/>
                  </a:lnTo>
                  <a:lnTo>
                    <a:pt x="14807133" y="2306675"/>
                  </a:lnTo>
                  <a:lnTo>
                    <a:pt x="14813369" y="2310892"/>
                  </a:lnTo>
                  <a:lnTo>
                    <a:pt x="14821027" y="2312428"/>
                  </a:lnTo>
                  <a:lnTo>
                    <a:pt x="14828673" y="2310892"/>
                  </a:lnTo>
                  <a:lnTo>
                    <a:pt x="14834908" y="2306675"/>
                  </a:lnTo>
                  <a:lnTo>
                    <a:pt x="14839125" y="2300427"/>
                  </a:lnTo>
                  <a:lnTo>
                    <a:pt x="14840674" y="2292781"/>
                  </a:lnTo>
                  <a:close/>
                </a:path>
                <a:path w="14841219" h="10718800" extrusionOk="0">
                  <a:moveTo>
                    <a:pt x="14840674" y="2192693"/>
                  </a:moveTo>
                  <a:lnTo>
                    <a:pt x="14839125" y="2185047"/>
                  </a:lnTo>
                  <a:lnTo>
                    <a:pt x="14834908" y="2178799"/>
                  </a:lnTo>
                  <a:lnTo>
                    <a:pt x="14828673" y="2174583"/>
                  </a:lnTo>
                  <a:lnTo>
                    <a:pt x="14821027" y="2173046"/>
                  </a:lnTo>
                  <a:lnTo>
                    <a:pt x="14813369" y="2174583"/>
                  </a:lnTo>
                  <a:lnTo>
                    <a:pt x="14807133" y="2178799"/>
                  </a:lnTo>
                  <a:lnTo>
                    <a:pt x="14802917" y="2185047"/>
                  </a:lnTo>
                  <a:lnTo>
                    <a:pt x="14801368" y="2192693"/>
                  </a:lnTo>
                  <a:lnTo>
                    <a:pt x="14802917" y="2200338"/>
                  </a:lnTo>
                  <a:lnTo>
                    <a:pt x="14807133" y="2206587"/>
                  </a:lnTo>
                  <a:lnTo>
                    <a:pt x="14813369" y="2210790"/>
                  </a:lnTo>
                  <a:lnTo>
                    <a:pt x="14821027" y="2212340"/>
                  </a:lnTo>
                  <a:lnTo>
                    <a:pt x="14828673" y="2210790"/>
                  </a:lnTo>
                  <a:lnTo>
                    <a:pt x="14834908" y="2206587"/>
                  </a:lnTo>
                  <a:lnTo>
                    <a:pt x="14839125" y="2200338"/>
                  </a:lnTo>
                  <a:lnTo>
                    <a:pt x="14840674" y="2192693"/>
                  </a:lnTo>
                  <a:close/>
                </a:path>
                <a:path w="14841219" h="10718800" extrusionOk="0">
                  <a:moveTo>
                    <a:pt x="14840674" y="2092591"/>
                  </a:moveTo>
                  <a:lnTo>
                    <a:pt x="14839125" y="2084946"/>
                  </a:lnTo>
                  <a:lnTo>
                    <a:pt x="14834908" y="2078697"/>
                  </a:lnTo>
                  <a:lnTo>
                    <a:pt x="14828673" y="2074494"/>
                  </a:lnTo>
                  <a:lnTo>
                    <a:pt x="14821027" y="2072944"/>
                  </a:lnTo>
                  <a:lnTo>
                    <a:pt x="14813369" y="2074494"/>
                  </a:lnTo>
                  <a:lnTo>
                    <a:pt x="14807133" y="2078697"/>
                  </a:lnTo>
                  <a:lnTo>
                    <a:pt x="14802917" y="2084946"/>
                  </a:lnTo>
                  <a:lnTo>
                    <a:pt x="14801368" y="2092591"/>
                  </a:lnTo>
                  <a:lnTo>
                    <a:pt x="14802917" y="2100237"/>
                  </a:lnTo>
                  <a:lnTo>
                    <a:pt x="14807133" y="2106485"/>
                  </a:lnTo>
                  <a:lnTo>
                    <a:pt x="14813369" y="2110689"/>
                  </a:lnTo>
                  <a:lnTo>
                    <a:pt x="14821027" y="2112238"/>
                  </a:lnTo>
                  <a:lnTo>
                    <a:pt x="14828673" y="2110689"/>
                  </a:lnTo>
                  <a:lnTo>
                    <a:pt x="14834908" y="2106485"/>
                  </a:lnTo>
                  <a:lnTo>
                    <a:pt x="14839125" y="2100237"/>
                  </a:lnTo>
                  <a:lnTo>
                    <a:pt x="14840674" y="2092591"/>
                  </a:lnTo>
                  <a:close/>
                </a:path>
                <a:path w="14841219" h="10718800" extrusionOk="0">
                  <a:moveTo>
                    <a:pt x="14840674" y="1992490"/>
                  </a:moveTo>
                  <a:lnTo>
                    <a:pt x="14839125" y="1984844"/>
                  </a:lnTo>
                  <a:lnTo>
                    <a:pt x="14834908" y="1978609"/>
                  </a:lnTo>
                  <a:lnTo>
                    <a:pt x="14828673" y="1974392"/>
                  </a:lnTo>
                  <a:lnTo>
                    <a:pt x="14821027" y="1972843"/>
                  </a:lnTo>
                  <a:lnTo>
                    <a:pt x="14813369" y="1974392"/>
                  </a:lnTo>
                  <a:lnTo>
                    <a:pt x="14807133" y="1978609"/>
                  </a:lnTo>
                  <a:lnTo>
                    <a:pt x="14802917" y="1984844"/>
                  </a:lnTo>
                  <a:lnTo>
                    <a:pt x="14801368" y="1992490"/>
                  </a:lnTo>
                  <a:lnTo>
                    <a:pt x="14802917" y="2000135"/>
                  </a:lnTo>
                  <a:lnTo>
                    <a:pt x="14807133" y="2006384"/>
                  </a:lnTo>
                  <a:lnTo>
                    <a:pt x="14813369" y="2010600"/>
                  </a:lnTo>
                  <a:lnTo>
                    <a:pt x="14821027" y="2012137"/>
                  </a:lnTo>
                  <a:lnTo>
                    <a:pt x="14828673" y="2010600"/>
                  </a:lnTo>
                  <a:lnTo>
                    <a:pt x="14834908" y="2006384"/>
                  </a:lnTo>
                  <a:lnTo>
                    <a:pt x="14839125" y="2000135"/>
                  </a:lnTo>
                  <a:lnTo>
                    <a:pt x="14840674" y="1992490"/>
                  </a:lnTo>
                  <a:close/>
                </a:path>
                <a:path w="14841219" h="10718800" extrusionOk="0">
                  <a:moveTo>
                    <a:pt x="14840674" y="1892401"/>
                  </a:moveTo>
                  <a:lnTo>
                    <a:pt x="14839125" y="1884756"/>
                  </a:lnTo>
                  <a:lnTo>
                    <a:pt x="14834908" y="1878507"/>
                  </a:lnTo>
                  <a:lnTo>
                    <a:pt x="14828673" y="1874304"/>
                  </a:lnTo>
                  <a:lnTo>
                    <a:pt x="14821027" y="1872754"/>
                  </a:lnTo>
                  <a:lnTo>
                    <a:pt x="14813369" y="1874304"/>
                  </a:lnTo>
                  <a:lnTo>
                    <a:pt x="14807133" y="1878507"/>
                  </a:lnTo>
                  <a:lnTo>
                    <a:pt x="14802917" y="1884756"/>
                  </a:lnTo>
                  <a:lnTo>
                    <a:pt x="14801368" y="1892401"/>
                  </a:lnTo>
                  <a:lnTo>
                    <a:pt x="14802917" y="1900047"/>
                  </a:lnTo>
                  <a:lnTo>
                    <a:pt x="14807133" y="1906295"/>
                  </a:lnTo>
                  <a:lnTo>
                    <a:pt x="14813369" y="1910499"/>
                  </a:lnTo>
                  <a:lnTo>
                    <a:pt x="14821027" y="1912048"/>
                  </a:lnTo>
                  <a:lnTo>
                    <a:pt x="14828673" y="1910499"/>
                  </a:lnTo>
                  <a:lnTo>
                    <a:pt x="14834908" y="1906295"/>
                  </a:lnTo>
                  <a:lnTo>
                    <a:pt x="14839125" y="1900047"/>
                  </a:lnTo>
                  <a:lnTo>
                    <a:pt x="14840674" y="1892401"/>
                  </a:lnTo>
                  <a:close/>
                </a:path>
                <a:path w="14841219" h="10718800" extrusionOk="0">
                  <a:moveTo>
                    <a:pt x="14840674" y="1792312"/>
                  </a:moveTo>
                  <a:lnTo>
                    <a:pt x="14839125" y="1784654"/>
                  </a:lnTo>
                  <a:lnTo>
                    <a:pt x="14834908" y="1778419"/>
                  </a:lnTo>
                  <a:lnTo>
                    <a:pt x="14828673" y="1774202"/>
                  </a:lnTo>
                  <a:lnTo>
                    <a:pt x="14821027" y="1772653"/>
                  </a:lnTo>
                  <a:lnTo>
                    <a:pt x="14813369" y="1774202"/>
                  </a:lnTo>
                  <a:lnTo>
                    <a:pt x="14807133" y="1778419"/>
                  </a:lnTo>
                  <a:lnTo>
                    <a:pt x="14802917" y="1784654"/>
                  </a:lnTo>
                  <a:lnTo>
                    <a:pt x="14801368" y="1792312"/>
                  </a:lnTo>
                  <a:lnTo>
                    <a:pt x="14802917" y="1799958"/>
                  </a:lnTo>
                  <a:lnTo>
                    <a:pt x="14807133" y="1806194"/>
                  </a:lnTo>
                  <a:lnTo>
                    <a:pt x="14813369" y="1810410"/>
                  </a:lnTo>
                  <a:lnTo>
                    <a:pt x="14821027" y="1811959"/>
                  </a:lnTo>
                  <a:lnTo>
                    <a:pt x="14828673" y="1810410"/>
                  </a:lnTo>
                  <a:lnTo>
                    <a:pt x="14834908" y="1806194"/>
                  </a:lnTo>
                  <a:lnTo>
                    <a:pt x="14839125" y="1799958"/>
                  </a:lnTo>
                  <a:lnTo>
                    <a:pt x="14840674" y="1792312"/>
                  </a:lnTo>
                  <a:close/>
                </a:path>
                <a:path w="14841219" h="10718800" extrusionOk="0">
                  <a:moveTo>
                    <a:pt x="14840674" y="1692211"/>
                  </a:moveTo>
                  <a:lnTo>
                    <a:pt x="14839125" y="1684566"/>
                  </a:lnTo>
                  <a:lnTo>
                    <a:pt x="14834908" y="1678317"/>
                  </a:lnTo>
                  <a:lnTo>
                    <a:pt x="14828673" y="1674101"/>
                  </a:lnTo>
                  <a:lnTo>
                    <a:pt x="14821027" y="1672551"/>
                  </a:lnTo>
                  <a:lnTo>
                    <a:pt x="14813369" y="1674101"/>
                  </a:lnTo>
                  <a:lnTo>
                    <a:pt x="14807133" y="1678317"/>
                  </a:lnTo>
                  <a:lnTo>
                    <a:pt x="14802917" y="1684566"/>
                  </a:lnTo>
                  <a:lnTo>
                    <a:pt x="14801368" y="1692211"/>
                  </a:lnTo>
                  <a:lnTo>
                    <a:pt x="14802917" y="1699856"/>
                  </a:lnTo>
                  <a:lnTo>
                    <a:pt x="14807133" y="1706105"/>
                  </a:lnTo>
                  <a:lnTo>
                    <a:pt x="14813369" y="1710309"/>
                  </a:lnTo>
                  <a:lnTo>
                    <a:pt x="14821027" y="1711858"/>
                  </a:lnTo>
                  <a:lnTo>
                    <a:pt x="14828673" y="1710309"/>
                  </a:lnTo>
                  <a:lnTo>
                    <a:pt x="14834908" y="1706105"/>
                  </a:lnTo>
                  <a:lnTo>
                    <a:pt x="14839125" y="1699856"/>
                  </a:lnTo>
                  <a:lnTo>
                    <a:pt x="14840674" y="1692211"/>
                  </a:lnTo>
                  <a:close/>
                </a:path>
                <a:path w="14841219" h="10718800" extrusionOk="0">
                  <a:moveTo>
                    <a:pt x="14840674" y="1592110"/>
                  </a:moveTo>
                  <a:lnTo>
                    <a:pt x="14839125" y="1584464"/>
                  </a:lnTo>
                  <a:lnTo>
                    <a:pt x="14834908" y="1578216"/>
                  </a:lnTo>
                  <a:lnTo>
                    <a:pt x="14828673" y="1574012"/>
                  </a:lnTo>
                  <a:lnTo>
                    <a:pt x="14821027" y="1572463"/>
                  </a:lnTo>
                  <a:lnTo>
                    <a:pt x="14813369" y="1574012"/>
                  </a:lnTo>
                  <a:lnTo>
                    <a:pt x="14807133" y="1578216"/>
                  </a:lnTo>
                  <a:lnTo>
                    <a:pt x="14802917" y="1584464"/>
                  </a:lnTo>
                  <a:lnTo>
                    <a:pt x="14801368" y="1592110"/>
                  </a:lnTo>
                  <a:lnTo>
                    <a:pt x="14802917" y="1599755"/>
                  </a:lnTo>
                  <a:lnTo>
                    <a:pt x="14807133" y="1606003"/>
                  </a:lnTo>
                  <a:lnTo>
                    <a:pt x="14813369" y="1610207"/>
                  </a:lnTo>
                  <a:lnTo>
                    <a:pt x="14821027" y="1611757"/>
                  </a:lnTo>
                  <a:lnTo>
                    <a:pt x="14828673" y="1610207"/>
                  </a:lnTo>
                  <a:lnTo>
                    <a:pt x="14834908" y="1606003"/>
                  </a:lnTo>
                  <a:lnTo>
                    <a:pt x="14839125" y="1599755"/>
                  </a:lnTo>
                  <a:lnTo>
                    <a:pt x="14840674" y="1592110"/>
                  </a:lnTo>
                  <a:close/>
                </a:path>
                <a:path w="14841219" h="10718800" extrusionOk="0">
                  <a:moveTo>
                    <a:pt x="14840674" y="1492008"/>
                  </a:moveTo>
                  <a:lnTo>
                    <a:pt x="14839125" y="1484363"/>
                  </a:lnTo>
                  <a:lnTo>
                    <a:pt x="14834908" y="1478114"/>
                  </a:lnTo>
                  <a:lnTo>
                    <a:pt x="14828673" y="1473898"/>
                  </a:lnTo>
                  <a:lnTo>
                    <a:pt x="14821027" y="1472361"/>
                  </a:lnTo>
                  <a:lnTo>
                    <a:pt x="14813369" y="1473898"/>
                  </a:lnTo>
                  <a:lnTo>
                    <a:pt x="14807133" y="1478114"/>
                  </a:lnTo>
                  <a:lnTo>
                    <a:pt x="14802917" y="1484363"/>
                  </a:lnTo>
                  <a:lnTo>
                    <a:pt x="14801368" y="1492008"/>
                  </a:lnTo>
                  <a:lnTo>
                    <a:pt x="14802917" y="1499666"/>
                  </a:lnTo>
                  <a:lnTo>
                    <a:pt x="14807133" y="1505915"/>
                  </a:lnTo>
                  <a:lnTo>
                    <a:pt x="14813369" y="1510118"/>
                  </a:lnTo>
                  <a:lnTo>
                    <a:pt x="14821027" y="1511668"/>
                  </a:lnTo>
                  <a:lnTo>
                    <a:pt x="14828673" y="1510118"/>
                  </a:lnTo>
                  <a:lnTo>
                    <a:pt x="14834908" y="1505915"/>
                  </a:lnTo>
                  <a:lnTo>
                    <a:pt x="14839125" y="1499666"/>
                  </a:lnTo>
                  <a:lnTo>
                    <a:pt x="14840674" y="1492008"/>
                  </a:lnTo>
                  <a:close/>
                </a:path>
                <a:path w="14841219" h="10718800" extrusionOk="0">
                  <a:moveTo>
                    <a:pt x="14840674" y="1391920"/>
                  </a:moveTo>
                  <a:lnTo>
                    <a:pt x="14839125" y="1384274"/>
                  </a:lnTo>
                  <a:lnTo>
                    <a:pt x="14834908" y="1378026"/>
                  </a:lnTo>
                  <a:lnTo>
                    <a:pt x="14828673" y="1373822"/>
                  </a:lnTo>
                  <a:lnTo>
                    <a:pt x="14821027" y="1372273"/>
                  </a:lnTo>
                  <a:lnTo>
                    <a:pt x="14813369" y="1373822"/>
                  </a:lnTo>
                  <a:lnTo>
                    <a:pt x="14807133" y="1378026"/>
                  </a:lnTo>
                  <a:lnTo>
                    <a:pt x="14802917" y="1384274"/>
                  </a:lnTo>
                  <a:lnTo>
                    <a:pt x="14801368" y="1391920"/>
                  </a:lnTo>
                  <a:lnTo>
                    <a:pt x="14802917" y="1399565"/>
                  </a:lnTo>
                  <a:lnTo>
                    <a:pt x="14807133" y="1405813"/>
                  </a:lnTo>
                  <a:lnTo>
                    <a:pt x="14813369" y="1410030"/>
                  </a:lnTo>
                  <a:lnTo>
                    <a:pt x="14821027" y="1411566"/>
                  </a:lnTo>
                  <a:lnTo>
                    <a:pt x="14828673" y="1410030"/>
                  </a:lnTo>
                  <a:lnTo>
                    <a:pt x="14834908" y="1405813"/>
                  </a:lnTo>
                  <a:lnTo>
                    <a:pt x="14839125" y="1399565"/>
                  </a:lnTo>
                  <a:lnTo>
                    <a:pt x="14840674" y="1391920"/>
                  </a:lnTo>
                  <a:close/>
                </a:path>
                <a:path w="14841219" h="10718800" extrusionOk="0">
                  <a:moveTo>
                    <a:pt x="14840674" y="1291831"/>
                  </a:moveTo>
                  <a:lnTo>
                    <a:pt x="14839125" y="1284173"/>
                  </a:lnTo>
                  <a:lnTo>
                    <a:pt x="14834908" y="1277937"/>
                  </a:lnTo>
                  <a:lnTo>
                    <a:pt x="14828673" y="1273721"/>
                  </a:lnTo>
                  <a:lnTo>
                    <a:pt x="14821027" y="1272171"/>
                  </a:lnTo>
                  <a:lnTo>
                    <a:pt x="14813369" y="1273721"/>
                  </a:lnTo>
                  <a:lnTo>
                    <a:pt x="14807133" y="1277937"/>
                  </a:lnTo>
                  <a:lnTo>
                    <a:pt x="14802917" y="1284173"/>
                  </a:lnTo>
                  <a:lnTo>
                    <a:pt x="14801368" y="1291831"/>
                  </a:lnTo>
                  <a:lnTo>
                    <a:pt x="14802917" y="1299476"/>
                  </a:lnTo>
                  <a:lnTo>
                    <a:pt x="14807133" y="1305712"/>
                  </a:lnTo>
                  <a:lnTo>
                    <a:pt x="14813369" y="1309928"/>
                  </a:lnTo>
                  <a:lnTo>
                    <a:pt x="14821027" y="1311465"/>
                  </a:lnTo>
                  <a:lnTo>
                    <a:pt x="14828673" y="1309928"/>
                  </a:lnTo>
                  <a:lnTo>
                    <a:pt x="14834908" y="1305712"/>
                  </a:lnTo>
                  <a:lnTo>
                    <a:pt x="14839125" y="1299476"/>
                  </a:lnTo>
                  <a:lnTo>
                    <a:pt x="14840674" y="1291831"/>
                  </a:lnTo>
                  <a:close/>
                </a:path>
                <a:path w="14841219" h="10718800" extrusionOk="0">
                  <a:moveTo>
                    <a:pt x="14840674" y="1191729"/>
                  </a:moveTo>
                  <a:lnTo>
                    <a:pt x="14839125" y="1184071"/>
                  </a:lnTo>
                  <a:lnTo>
                    <a:pt x="14834908" y="1177836"/>
                  </a:lnTo>
                  <a:lnTo>
                    <a:pt x="14828673" y="1173632"/>
                  </a:lnTo>
                  <a:lnTo>
                    <a:pt x="14821027" y="1172083"/>
                  </a:lnTo>
                  <a:lnTo>
                    <a:pt x="14813369" y="1173632"/>
                  </a:lnTo>
                  <a:lnTo>
                    <a:pt x="14807133" y="1177836"/>
                  </a:lnTo>
                  <a:lnTo>
                    <a:pt x="14802917" y="1184071"/>
                  </a:lnTo>
                  <a:lnTo>
                    <a:pt x="14801368" y="1191729"/>
                  </a:lnTo>
                  <a:lnTo>
                    <a:pt x="14802917" y="1199375"/>
                  </a:lnTo>
                  <a:lnTo>
                    <a:pt x="14807133" y="1205623"/>
                  </a:lnTo>
                  <a:lnTo>
                    <a:pt x="14813369" y="1209827"/>
                  </a:lnTo>
                  <a:lnTo>
                    <a:pt x="14821027" y="1211364"/>
                  </a:lnTo>
                  <a:lnTo>
                    <a:pt x="14828673" y="1209827"/>
                  </a:lnTo>
                  <a:lnTo>
                    <a:pt x="14834908" y="1205623"/>
                  </a:lnTo>
                  <a:lnTo>
                    <a:pt x="14839125" y="1199375"/>
                  </a:lnTo>
                  <a:lnTo>
                    <a:pt x="14840674" y="1191729"/>
                  </a:lnTo>
                  <a:close/>
                </a:path>
                <a:path w="14841219" h="10718800" extrusionOk="0">
                  <a:moveTo>
                    <a:pt x="14840674" y="891425"/>
                  </a:moveTo>
                  <a:lnTo>
                    <a:pt x="14839125" y="883793"/>
                  </a:lnTo>
                  <a:lnTo>
                    <a:pt x="14834908" y="877544"/>
                  </a:lnTo>
                  <a:lnTo>
                    <a:pt x="14828673" y="873340"/>
                  </a:lnTo>
                  <a:lnTo>
                    <a:pt x="14821027" y="871791"/>
                  </a:lnTo>
                  <a:lnTo>
                    <a:pt x="14813369" y="873340"/>
                  </a:lnTo>
                  <a:lnTo>
                    <a:pt x="14807133" y="877544"/>
                  </a:lnTo>
                  <a:lnTo>
                    <a:pt x="14802917" y="883793"/>
                  </a:lnTo>
                  <a:lnTo>
                    <a:pt x="14801368" y="891425"/>
                  </a:lnTo>
                  <a:lnTo>
                    <a:pt x="14802917" y="899083"/>
                  </a:lnTo>
                  <a:lnTo>
                    <a:pt x="14807133" y="905332"/>
                  </a:lnTo>
                  <a:lnTo>
                    <a:pt x="14813369" y="909535"/>
                  </a:lnTo>
                  <a:lnTo>
                    <a:pt x="14821027" y="911085"/>
                  </a:lnTo>
                  <a:lnTo>
                    <a:pt x="14828673" y="909535"/>
                  </a:lnTo>
                  <a:lnTo>
                    <a:pt x="14834908" y="905332"/>
                  </a:lnTo>
                  <a:lnTo>
                    <a:pt x="14839125" y="899083"/>
                  </a:lnTo>
                  <a:lnTo>
                    <a:pt x="14840674" y="891425"/>
                  </a:lnTo>
                  <a:close/>
                </a:path>
                <a:path w="14841219" h="10718800" extrusionOk="0">
                  <a:moveTo>
                    <a:pt x="14840674" y="791337"/>
                  </a:moveTo>
                  <a:lnTo>
                    <a:pt x="14839125" y="783691"/>
                  </a:lnTo>
                  <a:lnTo>
                    <a:pt x="14834908" y="777455"/>
                  </a:lnTo>
                  <a:lnTo>
                    <a:pt x="14828673" y="773239"/>
                  </a:lnTo>
                  <a:lnTo>
                    <a:pt x="14821027" y="771702"/>
                  </a:lnTo>
                  <a:lnTo>
                    <a:pt x="14813369" y="773239"/>
                  </a:lnTo>
                  <a:lnTo>
                    <a:pt x="14807133" y="777455"/>
                  </a:lnTo>
                  <a:lnTo>
                    <a:pt x="14802917" y="783691"/>
                  </a:lnTo>
                  <a:lnTo>
                    <a:pt x="14801368" y="791337"/>
                  </a:lnTo>
                  <a:lnTo>
                    <a:pt x="14802917" y="798995"/>
                  </a:lnTo>
                  <a:lnTo>
                    <a:pt x="14807133" y="805243"/>
                  </a:lnTo>
                  <a:lnTo>
                    <a:pt x="14813369" y="809447"/>
                  </a:lnTo>
                  <a:lnTo>
                    <a:pt x="14821027" y="810996"/>
                  </a:lnTo>
                  <a:lnTo>
                    <a:pt x="14828673" y="809447"/>
                  </a:lnTo>
                  <a:lnTo>
                    <a:pt x="14834908" y="805243"/>
                  </a:lnTo>
                  <a:lnTo>
                    <a:pt x="14839125" y="798995"/>
                  </a:lnTo>
                  <a:lnTo>
                    <a:pt x="14840674" y="791337"/>
                  </a:lnTo>
                  <a:close/>
                </a:path>
                <a:path w="14841219" h="10718800" extrusionOk="0">
                  <a:moveTo>
                    <a:pt x="14840674" y="691235"/>
                  </a:moveTo>
                  <a:lnTo>
                    <a:pt x="14839125" y="683602"/>
                  </a:lnTo>
                  <a:lnTo>
                    <a:pt x="14834908" y="677354"/>
                  </a:lnTo>
                  <a:lnTo>
                    <a:pt x="14828673" y="673138"/>
                  </a:lnTo>
                  <a:lnTo>
                    <a:pt x="14821027" y="671601"/>
                  </a:lnTo>
                  <a:lnTo>
                    <a:pt x="14813369" y="673138"/>
                  </a:lnTo>
                  <a:lnTo>
                    <a:pt x="14807133" y="677354"/>
                  </a:lnTo>
                  <a:lnTo>
                    <a:pt x="14802917" y="683602"/>
                  </a:lnTo>
                  <a:lnTo>
                    <a:pt x="14801368" y="691235"/>
                  </a:lnTo>
                  <a:lnTo>
                    <a:pt x="14802917" y="698893"/>
                  </a:lnTo>
                  <a:lnTo>
                    <a:pt x="14807133" y="705142"/>
                  </a:lnTo>
                  <a:lnTo>
                    <a:pt x="14813369" y="709358"/>
                  </a:lnTo>
                  <a:lnTo>
                    <a:pt x="14821027" y="710895"/>
                  </a:lnTo>
                  <a:lnTo>
                    <a:pt x="14828673" y="709358"/>
                  </a:lnTo>
                  <a:lnTo>
                    <a:pt x="14834908" y="705142"/>
                  </a:lnTo>
                  <a:lnTo>
                    <a:pt x="14839125" y="698893"/>
                  </a:lnTo>
                  <a:lnTo>
                    <a:pt x="14840674" y="691235"/>
                  </a:lnTo>
                  <a:close/>
                </a:path>
                <a:path w="14841219" h="10718800" extrusionOk="0">
                  <a:moveTo>
                    <a:pt x="14840674" y="591159"/>
                  </a:moveTo>
                  <a:lnTo>
                    <a:pt x="14839125" y="583501"/>
                  </a:lnTo>
                  <a:lnTo>
                    <a:pt x="14834908" y="577253"/>
                  </a:lnTo>
                  <a:lnTo>
                    <a:pt x="14828673" y="573049"/>
                  </a:lnTo>
                  <a:lnTo>
                    <a:pt x="14821027" y="571500"/>
                  </a:lnTo>
                  <a:lnTo>
                    <a:pt x="14813369" y="573049"/>
                  </a:lnTo>
                  <a:lnTo>
                    <a:pt x="14807133" y="577253"/>
                  </a:lnTo>
                  <a:lnTo>
                    <a:pt x="14802917" y="583501"/>
                  </a:lnTo>
                  <a:lnTo>
                    <a:pt x="14801368" y="591159"/>
                  </a:lnTo>
                  <a:lnTo>
                    <a:pt x="14802917" y="598805"/>
                  </a:lnTo>
                  <a:lnTo>
                    <a:pt x="14807133" y="605040"/>
                  </a:lnTo>
                  <a:lnTo>
                    <a:pt x="14813369" y="609257"/>
                  </a:lnTo>
                  <a:lnTo>
                    <a:pt x="14821027" y="610793"/>
                  </a:lnTo>
                  <a:lnTo>
                    <a:pt x="14828673" y="609257"/>
                  </a:lnTo>
                  <a:lnTo>
                    <a:pt x="14834908" y="605040"/>
                  </a:lnTo>
                  <a:lnTo>
                    <a:pt x="14839125" y="598805"/>
                  </a:lnTo>
                  <a:lnTo>
                    <a:pt x="14840674" y="591159"/>
                  </a:lnTo>
                  <a:close/>
                </a:path>
                <a:path w="14841219" h="10718800" extrusionOk="0">
                  <a:moveTo>
                    <a:pt x="14840674" y="491058"/>
                  </a:moveTo>
                  <a:lnTo>
                    <a:pt x="14839125" y="483400"/>
                  </a:lnTo>
                  <a:lnTo>
                    <a:pt x="14834908" y="477151"/>
                  </a:lnTo>
                  <a:lnTo>
                    <a:pt x="14828673" y="472948"/>
                  </a:lnTo>
                  <a:lnTo>
                    <a:pt x="14821027" y="471411"/>
                  </a:lnTo>
                  <a:lnTo>
                    <a:pt x="14813369" y="472948"/>
                  </a:lnTo>
                  <a:lnTo>
                    <a:pt x="14807133" y="477151"/>
                  </a:lnTo>
                  <a:lnTo>
                    <a:pt x="14802917" y="483400"/>
                  </a:lnTo>
                  <a:lnTo>
                    <a:pt x="14801368" y="491058"/>
                  </a:lnTo>
                  <a:lnTo>
                    <a:pt x="14802917" y="498703"/>
                  </a:lnTo>
                  <a:lnTo>
                    <a:pt x="14807133" y="504952"/>
                  </a:lnTo>
                  <a:lnTo>
                    <a:pt x="14813369" y="509155"/>
                  </a:lnTo>
                  <a:lnTo>
                    <a:pt x="14821027" y="510705"/>
                  </a:lnTo>
                  <a:lnTo>
                    <a:pt x="14828673" y="509155"/>
                  </a:lnTo>
                  <a:lnTo>
                    <a:pt x="14834908" y="504952"/>
                  </a:lnTo>
                  <a:lnTo>
                    <a:pt x="14839125" y="498703"/>
                  </a:lnTo>
                  <a:lnTo>
                    <a:pt x="14840674" y="491058"/>
                  </a:lnTo>
                  <a:close/>
                </a:path>
                <a:path w="14841219" h="10718800" extrusionOk="0">
                  <a:moveTo>
                    <a:pt x="14840674" y="390956"/>
                  </a:moveTo>
                  <a:lnTo>
                    <a:pt x="14839125" y="383311"/>
                  </a:lnTo>
                  <a:lnTo>
                    <a:pt x="14834908" y="377063"/>
                  </a:lnTo>
                  <a:lnTo>
                    <a:pt x="14828673" y="372859"/>
                  </a:lnTo>
                  <a:lnTo>
                    <a:pt x="14821027" y="371309"/>
                  </a:lnTo>
                  <a:lnTo>
                    <a:pt x="14813369" y="372859"/>
                  </a:lnTo>
                  <a:lnTo>
                    <a:pt x="14807133" y="377063"/>
                  </a:lnTo>
                  <a:lnTo>
                    <a:pt x="14802917" y="383311"/>
                  </a:lnTo>
                  <a:lnTo>
                    <a:pt x="14801368" y="390956"/>
                  </a:lnTo>
                  <a:lnTo>
                    <a:pt x="14802917" y="398602"/>
                  </a:lnTo>
                  <a:lnTo>
                    <a:pt x="14807133" y="404850"/>
                  </a:lnTo>
                  <a:lnTo>
                    <a:pt x="14813369" y="409054"/>
                  </a:lnTo>
                  <a:lnTo>
                    <a:pt x="14821027" y="410603"/>
                  </a:lnTo>
                  <a:lnTo>
                    <a:pt x="14828673" y="409054"/>
                  </a:lnTo>
                  <a:lnTo>
                    <a:pt x="14834908" y="404850"/>
                  </a:lnTo>
                  <a:lnTo>
                    <a:pt x="14839125" y="398602"/>
                  </a:lnTo>
                  <a:lnTo>
                    <a:pt x="14840674" y="390956"/>
                  </a:lnTo>
                  <a:close/>
                </a:path>
                <a:path w="14841219" h="10718800" extrusionOk="0">
                  <a:moveTo>
                    <a:pt x="14840674" y="290868"/>
                  </a:moveTo>
                  <a:lnTo>
                    <a:pt x="14839125" y="283210"/>
                  </a:lnTo>
                  <a:lnTo>
                    <a:pt x="14834908" y="276974"/>
                  </a:lnTo>
                  <a:lnTo>
                    <a:pt x="14828673" y="272757"/>
                  </a:lnTo>
                  <a:lnTo>
                    <a:pt x="14821027" y="271221"/>
                  </a:lnTo>
                  <a:lnTo>
                    <a:pt x="14813369" y="272757"/>
                  </a:lnTo>
                  <a:lnTo>
                    <a:pt x="14807133" y="276974"/>
                  </a:lnTo>
                  <a:lnTo>
                    <a:pt x="14802917" y="283210"/>
                  </a:lnTo>
                  <a:lnTo>
                    <a:pt x="14801368" y="290868"/>
                  </a:lnTo>
                  <a:lnTo>
                    <a:pt x="14802917" y="298513"/>
                  </a:lnTo>
                  <a:lnTo>
                    <a:pt x="14807133" y="304749"/>
                  </a:lnTo>
                  <a:lnTo>
                    <a:pt x="14813369" y="308965"/>
                  </a:lnTo>
                  <a:lnTo>
                    <a:pt x="14821027" y="310515"/>
                  </a:lnTo>
                  <a:lnTo>
                    <a:pt x="14828673" y="308965"/>
                  </a:lnTo>
                  <a:lnTo>
                    <a:pt x="14834908" y="304749"/>
                  </a:lnTo>
                  <a:lnTo>
                    <a:pt x="14839125" y="298513"/>
                  </a:lnTo>
                  <a:lnTo>
                    <a:pt x="14840674" y="290868"/>
                  </a:lnTo>
                  <a:close/>
                </a:path>
                <a:path w="14841219" h="10718800" extrusionOk="0">
                  <a:moveTo>
                    <a:pt x="14840674" y="190766"/>
                  </a:moveTo>
                  <a:lnTo>
                    <a:pt x="14839125" y="183121"/>
                  </a:lnTo>
                  <a:lnTo>
                    <a:pt x="14834908" y="176872"/>
                  </a:lnTo>
                  <a:lnTo>
                    <a:pt x="14828673" y="172669"/>
                  </a:lnTo>
                  <a:lnTo>
                    <a:pt x="14821027" y="171119"/>
                  </a:lnTo>
                  <a:lnTo>
                    <a:pt x="14813369" y="172669"/>
                  </a:lnTo>
                  <a:lnTo>
                    <a:pt x="14807133" y="176872"/>
                  </a:lnTo>
                  <a:lnTo>
                    <a:pt x="14802917" y="183121"/>
                  </a:lnTo>
                  <a:lnTo>
                    <a:pt x="14801368" y="190766"/>
                  </a:lnTo>
                  <a:lnTo>
                    <a:pt x="14802917" y="198412"/>
                  </a:lnTo>
                  <a:lnTo>
                    <a:pt x="14807133" y="204660"/>
                  </a:lnTo>
                  <a:lnTo>
                    <a:pt x="14813369" y="208864"/>
                  </a:lnTo>
                  <a:lnTo>
                    <a:pt x="14821027" y="210413"/>
                  </a:lnTo>
                  <a:lnTo>
                    <a:pt x="14828673" y="208864"/>
                  </a:lnTo>
                  <a:lnTo>
                    <a:pt x="14834908" y="204660"/>
                  </a:lnTo>
                  <a:lnTo>
                    <a:pt x="14839125" y="198412"/>
                  </a:lnTo>
                  <a:lnTo>
                    <a:pt x="14840674" y="190766"/>
                  </a:lnTo>
                  <a:close/>
                </a:path>
                <a:path w="14841219" h="10718800" extrusionOk="0">
                  <a:moveTo>
                    <a:pt x="14840674" y="90665"/>
                  </a:moveTo>
                  <a:lnTo>
                    <a:pt x="14839125" y="83019"/>
                  </a:lnTo>
                  <a:lnTo>
                    <a:pt x="14834908" y="76771"/>
                  </a:lnTo>
                  <a:lnTo>
                    <a:pt x="14828673" y="72567"/>
                  </a:lnTo>
                  <a:lnTo>
                    <a:pt x="14821027" y="71018"/>
                  </a:lnTo>
                  <a:lnTo>
                    <a:pt x="14813369" y="72567"/>
                  </a:lnTo>
                  <a:lnTo>
                    <a:pt x="14807133" y="76771"/>
                  </a:lnTo>
                  <a:lnTo>
                    <a:pt x="14802917" y="83019"/>
                  </a:lnTo>
                  <a:lnTo>
                    <a:pt x="14801368" y="90665"/>
                  </a:lnTo>
                  <a:lnTo>
                    <a:pt x="14802917" y="98310"/>
                  </a:lnTo>
                  <a:lnTo>
                    <a:pt x="14807133" y="104559"/>
                  </a:lnTo>
                  <a:lnTo>
                    <a:pt x="14813369" y="108775"/>
                  </a:lnTo>
                  <a:lnTo>
                    <a:pt x="14821027" y="110312"/>
                  </a:lnTo>
                  <a:lnTo>
                    <a:pt x="14828673" y="108775"/>
                  </a:lnTo>
                  <a:lnTo>
                    <a:pt x="14834908" y="104559"/>
                  </a:lnTo>
                  <a:lnTo>
                    <a:pt x="14839125" y="98310"/>
                  </a:lnTo>
                  <a:lnTo>
                    <a:pt x="14840674" y="906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/>
            <a:stretch/>
          </p:blipFill>
          <p:spPr bwMode="auto">
            <a:xfrm>
              <a:off x="4325382" y="3276194"/>
              <a:ext cx="1371156" cy="14325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 bwMode="auto">
            <a:xfrm>
              <a:off x="0" y="10"/>
              <a:ext cx="18719800" cy="10718800"/>
            </a:xfrm>
            <a:custGeom>
              <a:avLst/>
              <a:gdLst/>
              <a:ahLst/>
              <a:cxnLst/>
              <a:rect l="l" t="t" r="r" b="b"/>
              <a:pathLst>
                <a:path w="18719800" h="10718800" extrusionOk="0">
                  <a:moveTo>
                    <a:pt x="21717" y="0"/>
                  </a:moveTo>
                  <a:lnTo>
                    <a:pt x="0" y="0"/>
                  </a:lnTo>
                  <a:lnTo>
                    <a:pt x="0" y="16052"/>
                  </a:lnTo>
                  <a:lnTo>
                    <a:pt x="21717" y="0"/>
                  </a:lnTo>
                  <a:close/>
                </a:path>
                <a:path w="18719800" h="10718800" extrusionOk="0">
                  <a:moveTo>
                    <a:pt x="73152" y="7861960"/>
                  </a:moveTo>
                  <a:lnTo>
                    <a:pt x="71602" y="7854315"/>
                  </a:lnTo>
                  <a:lnTo>
                    <a:pt x="67398" y="7848066"/>
                  </a:lnTo>
                  <a:lnTo>
                    <a:pt x="61150" y="7843850"/>
                  </a:lnTo>
                  <a:lnTo>
                    <a:pt x="53505" y="7842313"/>
                  </a:lnTo>
                  <a:lnTo>
                    <a:pt x="45859" y="7843850"/>
                  </a:lnTo>
                  <a:lnTo>
                    <a:pt x="39611" y="7848066"/>
                  </a:lnTo>
                  <a:lnTo>
                    <a:pt x="35394" y="7854315"/>
                  </a:lnTo>
                  <a:lnTo>
                    <a:pt x="33845" y="7861960"/>
                  </a:lnTo>
                  <a:lnTo>
                    <a:pt x="35394" y="7869618"/>
                  </a:lnTo>
                  <a:lnTo>
                    <a:pt x="39611" y="7875854"/>
                  </a:lnTo>
                  <a:lnTo>
                    <a:pt x="45859" y="7880070"/>
                  </a:lnTo>
                  <a:lnTo>
                    <a:pt x="53505" y="7881607"/>
                  </a:lnTo>
                  <a:lnTo>
                    <a:pt x="61150" y="7880070"/>
                  </a:lnTo>
                  <a:lnTo>
                    <a:pt x="67398" y="7875854"/>
                  </a:lnTo>
                  <a:lnTo>
                    <a:pt x="71602" y="7869618"/>
                  </a:lnTo>
                  <a:lnTo>
                    <a:pt x="73152" y="7861960"/>
                  </a:lnTo>
                  <a:close/>
                </a:path>
                <a:path w="18719800" h="10718800" extrusionOk="0">
                  <a:moveTo>
                    <a:pt x="73152" y="7761859"/>
                  </a:moveTo>
                  <a:lnTo>
                    <a:pt x="71602" y="7754226"/>
                  </a:lnTo>
                  <a:lnTo>
                    <a:pt x="67398" y="7747978"/>
                  </a:lnTo>
                  <a:lnTo>
                    <a:pt x="61150" y="7743761"/>
                  </a:lnTo>
                  <a:lnTo>
                    <a:pt x="53505" y="7742212"/>
                  </a:lnTo>
                  <a:lnTo>
                    <a:pt x="45859" y="7743761"/>
                  </a:lnTo>
                  <a:lnTo>
                    <a:pt x="39611" y="7747978"/>
                  </a:lnTo>
                  <a:lnTo>
                    <a:pt x="35394" y="7754226"/>
                  </a:lnTo>
                  <a:lnTo>
                    <a:pt x="33845" y="7761859"/>
                  </a:lnTo>
                  <a:lnTo>
                    <a:pt x="35394" y="7769517"/>
                  </a:lnTo>
                  <a:lnTo>
                    <a:pt x="39611" y="7775765"/>
                  </a:lnTo>
                  <a:lnTo>
                    <a:pt x="45859" y="7779969"/>
                  </a:lnTo>
                  <a:lnTo>
                    <a:pt x="53505" y="7781518"/>
                  </a:lnTo>
                  <a:lnTo>
                    <a:pt x="61150" y="7779969"/>
                  </a:lnTo>
                  <a:lnTo>
                    <a:pt x="67398" y="7775765"/>
                  </a:lnTo>
                  <a:lnTo>
                    <a:pt x="71602" y="7769517"/>
                  </a:lnTo>
                  <a:lnTo>
                    <a:pt x="73152" y="7761859"/>
                  </a:lnTo>
                  <a:close/>
                </a:path>
                <a:path w="18719800" h="10718800" extrusionOk="0">
                  <a:moveTo>
                    <a:pt x="73152" y="7661770"/>
                  </a:moveTo>
                  <a:lnTo>
                    <a:pt x="71602" y="7654125"/>
                  </a:lnTo>
                  <a:lnTo>
                    <a:pt x="67398" y="7647876"/>
                  </a:lnTo>
                  <a:lnTo>
                    <a:pt x="61150" y="7643673"/>
                  </a:lnTo>
                  <a:lnTo>
                    <a:pt x="53505" y="7642123"/>
                  </a:lnTo>
                  <a:lnTo>
                    <a:pt x="45859" y="7643673"/>
                  </a:lnTo>
                  <a:lnTo>
                    <a:pt x="39611" y="7647876"/>
                  </a:lnTo>
                  <a:lnTo>
                    <a:pt x="35394" y="7654125"/>
                  </a:lnTo>
                  <a:lnTo>
                    <a:pt x="33845" y="7661770"/>
                  </a:lnTo>
                  <a:lnTo>
                    <a:pt x="35394" y="7669428"/>
                  </a:lnTo>
                  <a:lnTo>
                    <a:pt x="39611" y="7675677"/>
                  </a:lnTo>
                  <a:lnTo>
                    <a:pt x="45859" y="7679880"/>
                  </a:lnTo>
                  <a:lnTo>
                    <a:pt x="53505" y="7681417"/>
                  </a:lnTo>
                  <a:lnTo>
                    <a:pt x="61150" y="7679880"/>
                  </a:lnTo>
                  <a:lnTo>
                    <a:pt x="67398" y="7675677"/>
                  </a:lnTo>
                  <a:lnTo>
                    <a:pt x="71602" y="7669428"/>
                  </a:lnTo>
                  <a:lnTo>
                    <a:pt x="73152" y="7661770"/>
                  </a:lnTo>
                  <a:close/>
                </a:path>
                <a:path w="18719800" h="10718800" extrusionOk="0">
                  <a:moveTo>
                    <a:pt x="73152" y="7561681"/>
                  </a:moveTo>
                  <a:lnTo>
                    <a:pt x="71602" y="7554036"/>
                  </a:lnTo>
                  <a:lnTo>
                    <a:pt x="67398" y="7547788"/>
                  </a:lnTo>
                  <a:lnTo>
                    <a:pt x="61150" y="7543571"/>
                  </a:lnTo>
                  <a:lnTo>
                    <a:pt x="53505" y="7542035"/>
                  </a:lnTo>
                  <a:lnTo>
                    <a:pt x="45859" y="7543571"/>
                  </a:lnTo>
                  <a:lnTo>
                    <a:pt x="39611" y="7547788"/>
                  </a:lnTo>
                  <a:lnTo>
                    <a:pt x="35394" y="7554036"/>
                  </a:lnTo>
                  <a:lnTo>
                    <a:pt x="33845" y="7561681"/>
                  </a:lnTo>
                  <a:lnTo>
                    <a:pt x="35394" y="7569327"/>
                  </a:lnTo>
                  <a:lnTo>
                    <a:pt x="39611" y="7575575"/>
                  </a:lnTo>
                  <a:lnTo>
                    <a:pt x="45859" y="7579779"/>
                  </a:lnTo>
                  <a:lnTo>
                    <a:pt x="53505" y="7581328"/>
                  </a:lnTo>
                  <a:lnTo>
                    <a:pt x="61150" y="7579779"/>
                  </a:lnTo>
                  <a:lnTo>
                    <a:pt x="67398" y="7575575"/>
                  </a:lnTo>
                  <a:lnTo>
                    <a:pt x="71602" y="7569327"/>
                  </a:lnTo>
                  <a:lnTo>
                    <a:pt x="73152" y="7561681"/>
                  </a:lnTo>
                  <a:close/>
                </a:path>
                <a:path w="18719800" h="10718800" extrusionOk="0">
                  <a:moveTo>
                    <a:pt x="73152" y="7461580"/>
                  </a:moveTo>
                  <a:lnTo>
                    <a:pt x="71602" y="7453935"/>
                  </a:lnTo>
                  <a:lnTo>
                    <a:pt x="67398" y="7447699"/>
                  </a:lnTo>
                  <a:lnTo>
                    <a:pt x="61150" y="7443483"/>
                  </a:lnTo>
                  <a:lnTo>
                    <a:pt x="53505" y="7441946"/>
                  </a:lnTo>
                  <a:lnTo>
                    <a:pt x="45859" y="7443483"/>
                  </a:lnTo>
                  <a:lnTo>
                    <a:pt x="39611" y="7447699"/>
                  </a:lnTo>
                  <a:lnTo>
                    <a:pt x="35394" y="7453935"/>
                  </a:lnTo>
                  <a:lnTo>
                    <a:pt x="33845" y="7461580"/>
                  </a:lnTo>
                  <a:lnTo>
                    <a:pt x="35394" y="7469238"/>
                  </a:lnTo>
                  <a:lnTo>
                    <a:pt x="39611" y="7475474"/>
                  </a:lnTo>
                  <a:lnTo>
                    <a:pt x="45859" y="7479690"/>
                  </a:lnTo>
                  <a:lnTo>
                    <a:pt x="53505" y="7481240"/>
                  </a:lnTo>
                  <a:lnTo>
                    <a:pt x="61150" y="7479690"/>
                  </a:lnTo>
                  <a:lnTo>
                    <a:pt x="67398" y="7475474"/>
                  </a:lnTo>
                  <a:lnTo>
                    <a:pt x="71602" y="7469238"/>
                  </a:lnTo>
                  <a:lnTo>
                    <a:pt x="73152" y="7461580"/>
                  </a:lnTo>
                  <a:close/>
                </a:path>
                <a:path w="18719800" h="10718800" extrusionOk="0">
                  <a:moveTo>
                    <a:pt x="73152" y="7361491"/>
                  </a:moveTo>
                  <a:lnTo>
                    <a:pt x="71615" y="7353846"/>
                  </a:lnTo>
                  <a:lnTo>
                    <a:pt x="67398" y="7347598"/>
                  </a:lnTo>
                  <a:lnTo>
                    <a:pt x="61150" y="7343394"/>
                  </a:lnTo>
                  <a:lnTo>
                    <a:pt x="53517" y="7341844"/>
                  </a:lnTo>
                  <a:lnTo>
                    <a:pt x="45859" y="7343394"/>
                  </a:lnTo>
                  <a:lnTo>
                    <a:pt x="39611" y="7347598"/>
                  </a:lnTo>
                  <a:lnTo>
                    <a:pt x="35394" y="7353846"/>
                  </a:lnTo>
                  <a:lnTo>
                    <a:pt x="33858" y="7361491"/>
                  </a:lnTo>
                  <a:lnTo>
                    <a:pt x="35394" y="7369137"/>
                  </a:lnTo>
                  <a:lnTo>
                    <a:pt x="39611" y="7375385"/>
                  </a:lnTo>
                  <a:lnTo>
                    <a:pt x="45859" y="7379602"/>
                  </a:lnTo>
                  <a:lnTo>
                    <a:pt x="53517" y="7381138"/>
                  </a:lnTo>
                  <a:lnTo>
                    <a:pt x="61150" y="7379602"/>
                  </a:lnTo>
                  <a:lnTo>
                    <a:pt x="67398" y="7375385"/>
                  </a:lnTo>
                  <a:lnTo>
                    <a:pt x="71615" y="7369137"/>
                  </a:lnTo>
                  <a:lnTo>
                    <a:pt x="73152" y="7361491"/>
                  </a:lnTo>
                  <a:close/>
                </a:path>
                <a:path w="18719800" h="10718800" extrusionOk="0">
                  <a:moveTo>
                    <a:pt x="73152" y="7261390"/>
                  </a:moveTo>
                  <a:lnTo>
                    <a:pt x="71615" y="7253745"/>
                  </a:lnTo>
                  <a:lnTo>
                    <a:pt x="67398" y="7247496"/>
                  </a:lnTo>
                  <a:lnTo>
                    <a:pt x="61150" y="7243292"/>
                  </a:lnTo>
                  <a:lnTo>
                    <a:pt x="53517" y="7241743"/>
                  </a:lnTo>
                  <a:lnTo>
                    <a:pt x="45859" y="7243292"/>
                  </a:lnTo>
                  <a:lnTo>
                    <a:pt x="39611" y="7247496"/>
                  </a:lnTo>
                  <a:lnTo>
                    <a:pt x="35394" y="7253745"/>
                  </a:lnTo>
                  <a:lnTo>
                    <a:pt x="33858" y="7261390"/>
                  </a:lnTo>
                  <a:lnTo>
                    <a:pt x="35394" y="7269048"/>
                  </a:lnTo>
                  <a:lnTo>
                    <a:pt x="39611" y="7275296"/>
                  </a:lnTo>
                  <a:lnTo>
                    <a:pt x="45859" y="7279500"/>
                  </a:lnTo>
                  <a:lnTo>
                    <a:pt x="53517" y="7281050"/>
                  </a:lnTo>
                  <a:lnTo>
                    <a:pt x="61150" y="7279500"/>
                  </a:lnTo>
                  <a:lnTo>
                    <a:pt x="67398" y="7275296"/>
                  </a:lnTo>
                  <a:lnTo>
                    <a:pt x="71615" y="7269048"/>
                  </a:lnTo>
                  <a:lnTo>
                    <a:pt x="73152" y="7261390"/>
                  </a:lnTo>
                  <a:close/>
                </a:path>
                <a:path w="18719800" h="10718800" extrusionOk="0">
                  <a:moveTo>
                    <a:pt x="73152" y="7161314"/>
                  </a:moveTo>
                  <a:lnTo>
                    <a:pt x="71615" y="7153656"/>
                  </a:lnTo>
                  <a:lnTo>
                    <a:pt x="67398" y="7147407"/>
                  </a:lnTo>
                  <a:lnTo>
                    <a:pt x="61150" y="7143191"/>
                  </a:lnTo>
                  <a:lnTo>
                    <a:pt x="53517" y="7141654"/>
                  </a:lnTo>
                  <a:lnTo>
                    <a:pt x="45859" y="7143191"/>
                  </a:lnTo>
                  <a:lnTo>
                    <a:pt x="39611" y="7147407"/>
                  </a:lnTo>
                  <a:lnTo>
                    <a:pt x="35394" y="7153656"/>
                  </a:lnTo>
                  <a:lnTo>
                    <a:pt x="33858" y="7161314"/>
                  </a:lnTo>
                  <a:lnTo>
                    <a:pt x="35394" y="7168947"/>
                  </a:lnTo>
                  <a:lnTo>
                    <a:pt x="39611" y="7175195"/>
                  </a:lnTo>
                  <a:lnTo>
                    <a:pt x="45859" y="7179399"/>
                  </a:lnTo>
                  <a:lnTo>
                    <a:pt x="53517" y="7180948"/>
                  </a:lnTo>
                  <a:lnTo>
                    <a:pt x="61150" y="7179399"/>
                  </a:lnTo>
                  <a:lnTo>
                    <a:pt x="67398" y="7175195"/>
                  </a:lnTo>
                  <a:lnTo>
                    <a:pt x="71615" y="7168947"/>
                  </a:lnTo>
                  <a:lnTo>
                    <a:pt x="73152" y="7161314"/>
                  </a:lnTo>
                  <a:close/>
                </a:path>
                <a:path w="18719800" h="10718800" extrusionOk="0">
                  <a:moveTo>
                    <a:pt x="73152" y="7061200"/>
                  </a:moveTo>
                  <a:lnTo>
                    <a:pt x="71615" y="7053554"/>
                  </a:lnTo>
                  <a:lnTo>
                    <a:pt x="67398" y="7047306"/>
                  </a:lnTo>
                  <a:lnTo>
                    <a:pt x="61150" y="7043102"/>
                  </a:lnTo>
                  <a:lnTo>
                    <a:pt x="53517" y="7041566"/>
                  </a:lnTo>
                  <a:lnTo>
                    <a:pt x="45859" y="7043102"/>
                  </a:lnTo>
                  <a:lnTo>
                    <a:pt x="39611" y="7047306"/>
                  </a:lnTo>
                  <a:lnTo>
                    <a:pt x="35394" y="7053554"/>
                  </a:lnTo>
                  <a:lnTo>
                    <a:pt x="33858" y="7061200"/>
                  </a:lnTo>
                  <a:lnTo>
                    <a:pt x="35394" y="7068858"/>
                  </a:lnTo>
                  <a:lnTo>
                    <a:pt x="39611" y="7075094"/>
                  </a:lnTo>
                  <a:lnTo>
                    <a:pt x="45859" y="7079310"/>
                  </a:lnTo>
                  <a:lnTo>
                    <a:pt x="53517" y="7080847"/>
                  </a:lnTo>
                  <a:lnTo>
                    <a:pt x="61150" y="7079310"/>
                  </a:lnTo>
                  <a:lnTo>
                    <a:pt x="67398" y="7075094"/>
                  </a:lnTo>
                  <a:lnTo>
                    <a:pt x="71615" y="7068858"/>
                  </a:lnTo>
                  <a:lnTo>
                    <a:pt x="73152" y="7061200"/>
                  </a:lnTo>
                  <a:close/>
                </a:path>
                <a:path w="18719800" h="10718800" extrusionOk="0">
                  <a:moveTo>
                    <a:pt x="73152" y="6961111"/>
                  </a:moveTo>
                  <a:lnTo>
                    <a:pt x="71615" y="6953466"/>
                  </a:lnTo>
                  <a:lnTo>
                    <a:pt x="67398" y="6947217"/>
                  </a:lnTo>
                  <a:lnTo>
                    <a:pt x="61150" y="6943001"/>
                  </a:lnTo>
                  <a:lnTo>
                    <a:pt x="53517" y="6941452"/>
                  </a:lnTo>
                  <a:lnTo>
                    <a:pt x="45859" y="6943001"/>
                  </a:lnTo>
                  <a:lnTo>
                    <a:pt x="39611" y="6947217"/>
                  </a:lnTo>
                  <a:lnTo>
                    <a:pt x="35394" y="6953466"/>
                  </a:lnTo>
                  <a:lnTo>
                    <a:pt x="33858" y="6961111"/>
                  </a:lnTo>
                  <a:lnTo>
                    <a:pt x="35394" y="6968757"/>
                  </a:lnTo>
                  <a:lnTo>
                    <a:pt x="39611" y="6975005"/>
                  </a:lnTo>
                  <a:lnTo>
                    <a:pt x="45859" y="6979209"/>
                  </a:lnTo>
                  <a:lnTo>
                    <a:pt x="53517" y="6980745"/>
                  </a:lnTo>
                  <a:lnTo>
                    <a:pt x="61150" y="6979209"/>
                  </a:lnTo>
                  <a:lnTo>
                    <a:pt x="67398" y="6975005"/>
                  </a:lnTo>
                  <a:lnTo>
                    <a:pt x="71615" y="6968757"/>
                  </a:lnTo>
                  <a:lnTo>
                    <a:pt x="73152" y="6961111"/>
                  </a:lnTo>
                  <a:close/>
                </a:path>
                <a:path w="18719800" h="10718800" extrusionOk="0">
                  <a:moveTo>
                    <a:pt x="147142" y="7807261"/>
                  </a:moveTo>
                  <a:lnTo>
                    <a:pt x="145605" y="7799616"/>
                  </a:lnTo>
                  <a:lnTo>
                    <a:pt x="141389" y="7793368"/>
                  </a:lnTo>
                  <a:lnTo>
                    <a:pt x="135140" y="7789151"/>
                  </a:lnTo>
                  <a:lnTo>
                    <a:pt x="127495" y="7787614"/>
                  </a:lnTo>
                  <a:lnTo>
                    <a:pt x="119849" y="7789151"/>
                  </a:lnTo>
                  <a:lnTo>
                    <a:pt x="113601" y="7793368"/>
                  </a:lnTo>
                  <a:lnTo>
                    <a:pt x="109397" y="7799616"/>
                  </a:lnTo>
                  <a:lnTo>
                    <a:pt x="107848" y="7807261"/>
                  </a:lnTo>
                  <a:lnTo>
                    <a:pt x="109397" y="7814907"/>
                  </a:lnTo>
                  <a:lnTo>
                    <a:pt x="113601" y="7821155"/>
                  </a:lnTo>
                  <a:lnTo>
                    <a:pt x="119849" y="7825372"/>
                  </a:lnTo>
                  <a:lnTo>
                    <a:pt x="127495" y="7826908"/>
                  </a:lnTo>
                  <a:lnTo>
                    <a:pt x="135140" y="7825372"/>
                  </a:lnTo>
                  <a:lnTo>
                    <a:pt x="141389" y="7821155"/>
                  </a:lnTo>
                  <a:lnTo>
                    <a:pt x="145605" y="7814907"/>
                  </a:lnTo>
                  <a:lnTo>
                    <a:pt x="147142" y="7807261"/>
                  </a:lnTo>
                  <a:close/>
                </a:path>
                <a:path w="18719800" h="10718800" extrusionOk="0">
                  <a:moveTo>
                    <a:pt x="147142" y="7707160"/>
                  </a:moveTo>
                  <a:lnTo>
                    <a:pt x="145605" y="7699515"/>
                  </a:lnTo>
                  <a:lnTo>
                    <a:pt x="141389" y="7693279"/>
                  </a:lnTo>
                  <a:lnTo>
                    <a:pt x="135140" y="7689075"/>
                  </a:lnTo>
                  <a:lnTo>
                    <a:pt x="127495" y="7687526"/>
                  </a:lnTo>
                  <a:lnTo>
                    <a:pt x="119849" y="7689075"/>
                  </a:lnTo>
                  <a:lnTo>
                    <a:pt x="113601" y="7693279"/>
                  </a:lnTo>
                  <a:lnTo>
                    <a:pt x="109397" y="7699515"/>
                  </a:lnTo>
                  <a:lnTo>
                    <a:pt x="107848" y="7707160"/>
                  </a:lnTo>
                  <a:lnTo>
                    <a:pt x="109397" y="7714818"/>
                  </a:lnTo>
                  <a:lnTo>
                    <a:pt x="113601" y="7721066"/>
                  </a:lnTo>
                  <a:lnTo>
                    <a:pt x="119849" y="7725270"/>
                  </a:lnTo>
                  <a:lnTo>
                    <a:pt x="127495" y="7726820"/>
                  </a:lnTo>
                  <a:lnTo>
                    <a:pt x="135140" y="7725270"/>
                  </a:lnTo>
                  <a:lnTo>
                    <a:pt x="141389" y="7721066"/>
                  </a:lnTo>
                  <a:lnTo>
                    <a:pt x="145605" y="7714818"/>
                  </a:lnTo>
                  <a:lnTo>
                    <a:pt x="147142" y="7707160"/>
                  </a:lnTo>
                  <a:close/>
                </a:path>
                <a:path w="18719800" h="10718800" extrusionOk="0">
                  <a:moveTo>
                    <a:pt x="147142" y="7607071"/>
                  </a:moveTo>
                  <a:lnTo>
                    <a:pt x="145605" y="7599426"/>
                  </a:lnTo>
                  <a:lnTo>
                    <a:pt x="141389" y="7593177"/>
                  </a:lnTo>
                  <a:lnTo>
                    <a:pt x="135140" y="7588961"/>
                  </a:lnTo>
                  <a:lnTo>
                    <a:pt x="127495" y="7587424"/>
                  </a:lnTo>
                  <a:lnTo>
                    <a:pt x="119849" y="7588961"/>
                  </a:lnTo>
                  <a:lnTo>
                    <a:pt x="113601" y="7593177"/>
                  </a:lnTo>
                  <a:lnTo>
                    <a:pt x="109397" y="7599426"/>
                  </a:lnTo>
                  <a:lnTo>
                    <a:pt x="107848" y="7607071"/>
                  </a:lnTo>
                  <a:lnTo>
                    <a:pt x="109397" y="7614717"/>
                  </a:lnTo>
                  <a:lnTo>
                    <a:pt x="113601" y="7620965"/>
                  </a:lnTo>
                  <a:lnTo>
                    <a:pt x="119849" y="7625181"/>
                  </a:lnTo>
                  <a:lnTo>
                    <a:pt x="127495" y="7626718"/>
                  </a:lnTo>
                  <a:lnTo>
                    <a:pt x="135140" y="7625181"/>
                  </a:lnTo>
                  <a:lnTo>
                    <a:pt x="141389" y="7620965"/>
                  </a:lnTo>
                  <a:lnTo>
                    <a:pt x="145605" y="7614717"/>
                  </a:lnTo>
                  <a:lnTo>
                    <a:pt x="147142" y="7607071"/>
                  </a:lnTo>
                  <a:close/>
                </a:path>
                <a:path w="18719800" h="10718800" extrusionOk="0">
                  <a:moveTo>
                    <a:pt x="147142" y="7506970"/>
                  </a:moveTo>
                  <a:lnTo>
                    <a:pt x="145605" y="7499324"/>
                  </a:lnTo>
                  <a:lnTo>
                    <a:pt x="141389" y="7493089"/>
                  </a:lnTo>
                  <a:lnTo>
                    <a:pt x="135140" y="7488872"/>
                  </a:lnTo>
                  <a:lnTo>
                    <a:pt x="127495" y="7487336"/>
                  </a:lnTo>
                  <a:lnTo>
                    <a:pt x="119849" y="7488872"/>
                  </a:lnTo>
                  <a:lnTo>
                    <a:pt x="113601" y="7493089"/>
                  </a:lnTo>
                  <a:lnTo>
                    <a:pt x="109397" y="7499324"/>
                  </a:lnTo>
                  <a:lnTo>
                    <a:pt x="107848" y="7506970"/>
                  </a:lnTo>
                  <a:lnTo>
                    <a:pt x="109397" y="7514615"/>
                  </a:lnTo>
                  <a:lnTo>
                    <a:pt x="113601" y="7520864"/>
                  </a:lnTo>
                  <a:lnTo>
                    <a:pt x="119849" y="7525080"/>
                  </a:lnTo>
                  <a:lnTo>
                    <a:pt x="127495" y="7526629"/>
                  </a:lnTo>
                  <a:lnTo>
                    <a:pt x="135140" y="7525080"/>
                  </a:lnTo>
                  <a:lnTo>
                    <a:pt x="141389" y="7520864"/>
                  </a:lnTo>
                  <a:lnTo>
                    <a:pt x="145605" y="7514615"/>
                  </a:lnTo>
                  <a:lnTo>
                    <a:pt x="147142" y="7506970"/>
                  </a:lnTo>
                  <a:close/>
                </a:path>
                <a:path w="18719800" h="10718800" extrusionOk="0">
                  <a:moveTo>
                    <a:pt x="147154" y="7406894"/>
                  </a:moveTo>
                  <a:lnTo>
                    <a:pt x="145605" y="7399248"/>
                  </a:lnTo>
                  <a:lnTo>
                    <a:pt x="141389" y="7393000"/>
                  </a:lnTo>
                  <a:lnTo>
                    <a:pt x="135140" y="7388784"/>
                  </a:lnTo>
                  <a:lnTo>
                    <a:pt x="127495" y="7387234"/>
                  </a:lnTo>
                  <a:lnTo>
                    <a:pt x="119849" y="7388784"/>
                  </a:lnTo>
                  <a:lnTo>
                    <a:pt x="113614" y="7393000"/>
                  </a:lnTo>
                  <a:lnTo>
                    <a:pt x="109397" y="7399248"/>
                  </a:lnTo>
                  <a:lnTo>
                    <a:pt x="107861" y="7406894"/>
                  </a:lnTo>
                  <a:lnTo>
                    <a:pt x="109397" y="7414539"/>
                  </a:lnTo>
                  <a:lnTo>
                    <a:pt x="113614" y="7420775"/>
                  </a:lnTo>
                  <a:lnTo>
                    <a:pt x="119849" y="7424991"/>
                  </a:lnTo>
                  <a:lnTo>
                    <a:pt x="127495" y="7426528"/>
                  </a:lnTo>
                  <a:lnTo>
                    <a:pt x="135140" y="7424991"/>
                  </a:lnTo>
                  <a:lnTo>
                    <a:pt x="141389" y="7420775"/>
                  </a:lnTo>
                  <a:lnTo>
                    <a:pt x="145605" y="7414539"/>
                  </a:lnTo>
                  <a:lnTo>
                    <a:pt x="147154" y="7406894"/>
                  </a:lnTo>
                  <a:close/>
                </a:path>
                <a:path w="18719800" h="10718800" extrusionOk="0">
                  <a:moveTo>
                    <a:pt x="147154" y="7306780"/>
                  </a:moveTo>
                  <a:lnTo>
                    <a:pt x="145605" y="7299134"/>
                  </a:lnTo>
                  <a:lnTo>
                    <a:pt x="141389" y="7292899"/>
                  </a:lnTo>
                  <a:lnTo>
                    <a:pt x="135140" y="7288695"/>
                  </a:lnTo>
                  <a:lnTo>
                    <a:pt x="127495" y="7287146"/>
                  </a:lnTo>
                  <a:lnTo>
                    <a:pt x="119849" y="7288695"/>
                  </a:lnTo>
                  <a:lnTo>
                    <a:pt x="113614" y="7292899"/>
                  </a:lnTo>
                  <a:lnTo>
                    <a:pt x="109397" y="7299134"/>
                  </a:lnTo>
                  <a:lnTo>
                    <a:pt x="107861" y="7306780"/>
                  </a:lnTo>
                  <a:lnTo>
                    <a:pt x="109397" y="7314425"/>
                  </a:lnTo>
                  <a:lnTo>
                    <a:pt x="113614" y="7320674"/>
                  </a:lnTo>
                  <a:lnTo>
                    <a:pt x="119849" y="7324890"/>
                  </a:lnTo>
                  <a:lnTo>
                    <a:pt x="127495" y="7326427"/>
                  </a:lnTo>
                  <a:lnTo>
                    <a:pt x="135140" y="7324890"/>
                  </a:lnTo>
                  <a:lnTo>
                    <a:pt x="141389" y="7320674"/>
                  </a:lnTo>
                  <a:lnTo>
                    <a:pt x="145605" y="7314425"/>
                  </a:lnTo>
                  <a:lnTo>
                    <a:pt x="147154" y="7306780"/>
                  </a:lnTo>
                  <a:close/>
                </a:path>
                <a:path w="18719800" h="10718800" extrusionOk="0">
                  <a:moveTo>
                    <a:pt x="147154" y="7206691"/>
                  </a:moveTo>
                  <a:lnTo>
                    <a:pt x="145605" y="7199046"/>
                  </a:lnTo>
                  <a:lnTo>
                    <a:pt x="141389" y="7192797"/>
                  </a:lnTo>
                  <a:lnTo>
                    <a:pt x="135140" y="7188594"/>
                  </a:lnTo>
                  <a:lnTo>
                    <a:pt x="127495" y="7187044"/>
                  </a:lnTo>
                  <a:lnTo>
                    <a:pt x="119849" y="7188594"/>
                  </a:lnTo>
                  <a:lnTo>
                    <a:pt x="113614" y="7192797"/>
                  </a:lnTo>
                  <a:lnTo>
                    <a:pt x="109397" y="7199046"/>
                  </a:lnTo>
                  <a:lnTo>
                    <a:pt x="107861" y="7206691"/>
                  </a:lnTo>
                  <a:lnTo>
                    <a:pt x="109397" y="7214336"/>
                  </a:lnTo>
                  <a:lnTo>
                    <a:pt x="113614" y="7220585"/>
                  </a:lnTo>
                  <a:lnTo>
                    <a:pt x="119849" y="7224801"/>
                  </a:lnTo>
                  <a:lnTo>
                    <a:pt x="127495" y="7226338"/>
                  </a:lnTo>
                  <a:lnTo>
                    <a:pt x="135140" y="7224801"/>
                  </a:lnTo>
                  <a:lnTo>
                    <a:pt x="141389" y="7220585"/>
                  </a:lnTo>
                  <a:lnTo>
                    <a:pt x="145605" y="7214336"/>
                  </a:lnTo>
                  <a:lnTo>
                    <a:pt x="147154" y="7206691"/>
                  </a:lnTo>
                  <a:close/>
                </a:path>
                <a:path w="18719800" h="10718800" extrusionOk="0">
                  <a:moveTo>
                    <a:pt x="147154" y="7106602"/>
                  </a:moveTo>
                  <a:lnTo>
                    <a:pt x="145605" y="7098957"/>
                  </a:lnTo>
                  <a:lnTo>
                    <a:pt x="141389" y="7092709"/>
                  </a:lnTo>
                  <a:lnTo>
                    <a:pt x="135140" y="7088505"/>
                  </a:lnTo>
                  <a:lnTo>
                    <a:pt x="127495" y="7086955"/>
                  </a:lnTo>
                  <a:lnTo>
                    <a:pt x="119849" y="7088505"/>
                  </a:lnTo>
                  <a:lnTo>
                    <a:pt x="113614" y="7092709"/>
                  </a:lnTo>
                  <a:lnTo>
                    <a:pt x="109397" y="7098957"/>
                  </a:lnTo>
                  <a:lnTo>
                    <a:pt x="107861" y="7106602"/>
                  </a:lnTo>
                  <a:lnTo>
                    <a:pt x="109397" y="7114248"/>
                  </a:lnTo>
                  <a:lnTo>
                    <a:pt x="113614" y="7120483"/>
                  </a:lnTo>
                  <a:lnTo>
                    <a:pt x="119849" y="7124700"/>
                  </a:lnTo>
                  <a:lnTo>
                    <a:pt x="127495" y="7126237"/>
                  </a:lnTo>
                  <a:lnTo>
                    <a:pt x="135140" y="7124700"/>
                  </a:lnTo>
                  <a:lnTo>
                    <a:pt x="141389" y="7120483"/>
                  </a:lnTo>
                  <a:lnTo>
                    <a:pt x="145605" y="7114248"/>
                  </a:lnTo>
                  <a:lnTo>
                    <a:pt x="147154" y="7106602"/>
                  </a:lnTo>
                  <a:close/>
                </a:path>
                <a:path w="18719800" h="10718800" extrusionOk="0">
                  <a:moveTo>
                    <a:pt x="147154" y="7006488"/>
                  </a:moveTo>
                  <a:lnTo>
                    <a:pt x="145605" y="6998856"/>
                  </a:lnTo>
                  <a:lnTo>
                    <a:pt x="141389" y="6992607"/>
                  </a:lnTo>
                  <a:lnTo>
                    <a:pt x="135140" y="6988403"/>
                  </a:lnTo>
                  <a:lnTo>
                    <a:pt x="127495" y="6986854"/>
                  </a:lnTo>
                  <a:lnTo>
                    <a:pt x="119849" y="6988403"/>
                  </a:lnTo>
                  <a:lnTo>
                    <a:pt x="113614" y="6992607"/>
                  </a:lnTo>
                  <a:lnTo>
                    <a:pt x="109397" y="6998856"/>
                  </a:lnTo>
                  <a:lnTo>
                    <a:pt x="107861" y="7006488"/>
                  </a:lnTo>
                  <a:lnTo>
                    <a:pt x="109397" y="7014146"/>
                  </a:lnTo>
                  <a:lnTo>
                    <a:pt x="113614" y="7020395"/>
                  </a:lnTo>
                  <a:lnTo>
                    <a:pt x="119849" y="7024598"/>
                  </a:lnTo>
                  <a:lnTo>
                    <a:pt x="127495" y="7026148"/>
                  </a:lnTo>
                  <a:lnTo>
                    <a:pt x="135140" y="7024598"/>
                  </a:lnTo>
                  <a:lnTo>
                    <a:pt x="141389" y="7020395"/>
                  </a:lnTo>
                  <a:lnTo>
                    <a:pt x="145605" y="7014146"/>
                  </a:lnTo>
                  <a:lnTo>
                    <a:pt x="147154" y="7006488"/>
                  </a:lnTo>
                  <a:close/>
                </a:path>
                <a:path w="18719800" h="10718800" extrusionOk="0">
                  <a:moveTo>
                    <a:pt x="147154" y="6906400"/>
                  </a:moveTo>
                  <a:lnTo>
                    <a:pt x="145605" y="6898754"/>
                  </a:lnTo>
                  <a:lnTo>
                    <a:pt x="141389" y="6892506"/>
                  </a:lnTo>
                  <a:lnTo>
                    <a:pt x="135140" y="6888289"/>
                  </a:lnTo>
                  <a:lnTo>
                    <a:pt x="127495" y="6886753"/>
                  </a:lnTo>
                  <a:lnTo>
                    <a:pt x="119849" y="6888289"/>
                  </a:lnTo>
                  <a:lnTo>
                    <a:pt x="113614" y="6892506"/>
                  </a:lnTo>
                  <a:lnTo>
                    <a:pt x="109397" y="6898754"/>
                  </a:lnTo>
                  <a:lnTo>
                    <a:pt x="107861" y="6906400"/>
                  </a:lnTo>
                  <a:lnTo>
                    <a:pt x="109397" y="6914045"/>
                  </a:lnTo>
                  <a:lnTo>
                    <a:pt x="113614" y="6920293"/>
                  </a:lnTo>
                  <a:lnTo>
                    <a:pt x="119849" y="6924510"/>
                  </a:lnTo>
                  <a:lnTo>
                    <a:pt x="127495" y="6926046"/>
                  </a:lnTo>
                  <a:lnTo>
                    <a:pt x="135140" y="6924510"/>
                  </a:lnTo>
                  <a:lnTo>
                    <a:pt x="141389" y="6920293"/>
                  </a:lnTo>
                  <a:lnTo>
                    <a:pt x="145605" y="6914045"/>
                  </a:lnTo>
                  <a:lnTo>
                    <a:pt x="147154" y="6906400"/>
                  </a:lnTo>
                  <a:close/>
                </a:path>
                <a:path w="18719800" h="10718800" extrusionOk="0">
                  <a:moveTo>
                    <a:pt x="160274" y="0"/>
                  </a:moveTo>
                  <a:lnTo>
                    <a:pt x="125374" y="0"/>
                  </a:lnTo>
                  <a:lnTo>
                    <a:pt x="0" y="92697"/>
                  </a:lnTo>
                  <a:lnTo>
                    <a:pt x="0" y="118491"/>
                  </a:lnTo>
                  <a:lnTo>
                    <a:pt x="160274" y="0"/>
                  </a:lnTo>
                  <a:close/>
                </a:path>
                <a:path w="18719800" h="10718800" extrusionOk="0">
                  <a:moveTo>
                    <a:pt x="221132" y="7752550"/>
                  </a:moveTo>
                  <a:lnTo>
                    <a:pt x="219583" y="7744904"/>
                  </a:lnTo>
                  <a:lnTo>
                    <a:pt x="215379" y="7738669"/>
                  </a:lnTo>
                  <a:lnTo>
                    <a:pt x="209130" y="7734452"/>
                  </a:lnTo>
                  <a:lnTo>
                    <a:pt x="201485" y="7732916"/>
                  </a:lnTo>
                  <a:lnTo>
                    <a:pt x="193840" y="7734452"/>
                  </a:lnTo>
                  <a:lnTo>
                    <a:pt x="187591" y="7738669"/>
                  </a:lnTo>
                  <a:lnTo>
                    <a:pt x="183375" y="7744904"/>
                  </a:lnTo>
                  <a:lnTo>
                    <a:pt x="181838" y="7752550"/>
                  </a:lnTo>
                  <a:lnTo>
                    <a:pt x="183375" y="7760208"/>
                  </a:lnTo>
                  <a:lnTo>
                    <a:pt x="187591" y="7766444"/>
                  </a:lnTo>
                  <a:lnTo>
                    <a:pt x="193840" y="7770660"/>
                  </a:lnTo>
                  <a:lnTo>
                    <a:pt x="201485" y="7772197"/>
                  </a:lnTo>
                  <a:lnTo>
                    <a:pt x="209130" y="7770660"/>
                  </a:lnTo>
                  <a:lnTo>
                    <a:pt x="215379" y="7766444"/>
                  </a:lnTo>
                  <a:lnTo>
                    <a:pt x="219583" y="7760208"/>
                  </a:lnTo>
                  <a:lnTo>
                    <a:pt x="221132" y="7752550"/>
                  </a:lnTo>
                  <a:close/>
                </a:path>
                <a:path w="18719800" h="10718800" extrusionOk="0">
                  <a:moveTo>
                    <a:pt x="221132" y="7652448"/>
                  </a:moveTo>
                  <a:lnTo>
                    <a:pt x="219583" y="7644803"/>
                  </a:lnTo>
                  <a:lnTo>
                    <a:pt x="215379" y="7638567"/>
                  </a:lnTo>
                  <a:lnTo>
                    <a:pt x="209130" y="7634351"/>
                  </a:lnTo>
                  <a:lnTo>
                    <a:pt x="201485" y="7632814"/>
                  </a:lnTo>
                  <a:lnTo>
                    <a:pt x="193840" y="7634351"/>
                  </a:lnTo>
                  <a:lnTo>
                    <a:pt x="187591" y="7638567"/>
                  </a:lnTo>
                  <a:lnTo>
                    <a:pt x="183375" y="7644803"/>
                  </a:lnTo>
                  <a:lnTo>
                    <a:pt x="181838" y="7652448"/>
                  </a:lnTo>
                  <a:lnTo>
                    <a:pt x="183375" y="7660106"/>
                  </a:lnTo>
                  <a:lnTo>
                    <a:pt x="187591" y="7666355"/>
                  </a:lnTo>
                  <a:lnTo>
                    <a:pt x="193840" y="7670559"/>
                  </a:lnTo>
                  <a:lnTo>
                    <a:pt x="201485" y="7672108"/>
                  </a:lnTo>
                  <a:lnTo>
                    <a:pt x="209130" y="7670559"/>
                  </a:lnTo>
                  <a:lnTo>
                    <a:pt x="215379" y="7666355"/>
                  </a:lnTo>
                  <a:lnTo>
                    <a:pt x="219583" y="7660106"/>
                  </a:lnTo>
                  <a:lnTo>
                    <a:pt x="221132" y="7652448"/>
                  </a:lnTo>
                  <a:close/>
                </a:path>
                <a:path w="18719800" h="10718800" extrusionOk="0">
                  <a:moveTo>
                    <a:pt x="221132" y="7552360"/>
                  </a:moveTo>
                  <a:lnTo>
                    <a:pt x="219583" y="7544714"/>
                  </a:lnTo>
                  <a:lnTo>
                    <a:pt x="215379" y="7538466"/>
                  </a:lnTo>
                  <a:lnTo>
                    <a:pt x="209130" y="7534249"/>
                  </a:lnTo>
                  <a:lnTo>
                    <a:pt x="201485" y="7532713"/>
                  </a:lnTo>
                  <a:lnTo>
                    <a:pt x="193840" y="7534249"/>
                  </a:lnTo>
                  <a:lnTo>
                    <a:pt x="187591" y="7538466"/>
                  </a:lnTo>
                  <a:lnTo>
                    <a:pt x="183375" y="7544714"/>
                  </a:lnTo>
                  <a:lnTo>
                    <a:pt x="181838" y="7552360"/>
                  </a:lnTo>
                  <a:lnTo>
                    <a:pt x="183375" y="7560005"/>
                  </a:lnTo>
                  <a:lnTo>
                    <a:pt x="187591" y="7566253"/>
                  </a:lnTo>
                  <a:lnTo>
                    <a:pt x="193840" y="7570457"/>
                  </a:lnTo>
                  <a:lnTo>
                    <a:pt x="201485" y="7572007"/>
                  </a:lnTo>
                  <a:lnTo>
                    <a:pt x="209130" y="7570457"/>
                  </a:lnTo>
                  <a:lnTo>
                    <a:pt x="215379" y="7566253"/>
                  </a:lnTo>
                  <a:lnTo>
                    <a:pt x="219583" y="7560005"/>
                  </a:lnTo>
                  <a:lnTo>
                    <a:pt x="221132" y="7552360"/>
                  </a:lnTo>
                  <a:close/>
                </a:path>
                <a:path w="18719800" h="10718800" extrusionOk="0">
                  <a:moveTo>
                    <a:pt x="221132" y="7452271"/>
                  </a:moveTo>
                  <a:lnTo>
                    <a:pt x="219595" y="7444626"/>
                  </a:lnTo>
                  <a:lnTo>
                    <a:pt x="215379" y="7438377"/>
                  </a:lnTo>
                  <a:lnTo>
                    <a:pt x="209143" y="7434173"/>
                  </a:lnTo>
                  <a:lnTo>
                    <a:pt x="201498" y="7432637"/>
                  </a:lnTo>
                  <a:lnTo>
                    <a:pt x="193840" y="7434173"/>
                  </a:lnTo>
                  <a:lnTo>
                    <a:pt x="187591" y="7438377"/>
                  </a:lnTo>
                  <a:lnTo>
                    <a:pt x="183388" y="7444626"/>
                  </a:lnTo>
                  <a:lnTo>
                    <a:pt x="181838" y="7452271"/>
                  </a:lnTo>
                  <a:lnTo>
                    <a:pt x="183388" y="7459916"/>
                  </a:lnTo>
                  <a:lnTo>
                    <a:pt x="187591" y="7466165"/>
                  </a:lnTo>
                  <a:lnTo>
                    <a:pt x="193840" y="7470381"/>
                  </a:lnTo>
                  <a:lnTo>
                    <a:pt x="201498" y="7471931"/>
                  </a:lnTo>
                  <a:lnTo>
                    <a:pt x="209143" y="7470381"/>
                  </a:lnTo>
                  <a:lnTo>
                    <a:pt x="215379" y="7466165"/>
                  </a:lnTo>
                  <a:lnTo>
                    <a:pt x="219595" y="7459916"/>
                  </a:lnTo>
                  <a:lnTo>
                    <a:pt x="221132" y="7452271"/>
                  </a:lnTo>
                  <a:close/>
                </a:path>
                <a:path w="18719800" h="10718800" extrusionOk="0">
                  <a:moveTo>
                    <a:pt x="221132" y="7352182"/>
                  </a:moveTo>
                  <a:lnTo>
                    <a:pt x="219595" y="7344524"/>
                  </a:lnTo>
                  <a:lnTo>
                    <a:pt x="215379" y="7338288"/>
                  </a:lnTo>
                  <a:lnTo>
                    <a:pt x="209143" y="7334072"/>
                  </a:lnTo>
                  <a:lnTo>
                    <a:pt x="201498" y="7332523"/>
                  </a:lnTo>
                  <a:lnTo>
                    <a:pt x="193840" y="7334072"/>
                  </a:lnTo>
                  <a:lnTo>
                    <a:pt x="187591" y="7338288"/>
                  </a:lnTo>
                  <a:lnTo>
                    <a:pt x="183388" y="7344524"/>
                  </a:lnTo>
                  <a:lnTo>
                    <a:pt x="181838" y="7352182"/>
                  </a:lnTo>
                  <a:lnTo>
                    <a:pt x="183388" y="7359828"/>
                  </a:lnTo>
                  <a:lnTo>
                    <a:pt x="187591" y="7366076"/>
                  </a:lnTo>
                  <a:lnTo>
                    <a:pt x="193840" y="7370280"/>
                  </a:lnTo>
                  <a:lnTo>
                    <a:pt x="201498" y="7371816"/>
                  </a:lnTo>
                  <a:lnTo>
                    <a:pt x="209143" y="7370280"/>
                  </a:lnTo>
                  <a:lnTo>
                    <a:pt x="215379" y="7366076"/>
                  </a:lnTo>
                  <a:lnTo>
                    <a:pt x="219595" y="7359828"/>
                  </a:lnTo>
                  <a:lnTo>
                    <a:pt x="221132" y="7352182"/>
                  </a:lnTo>
                  <a:close/>
                </a:path>
                <a:path w="18719800" h="10718800" extrusionOk="0">
                  <a:moveTo>
                    <a:pt x="221132" y="7252081"/>
                  </a:moveTo>
                  <a:lnTo>
                    <a:pt x="219595" y="7244435"/>
                  </a:lnTo>
                  <a:lnTo>
                    <a:pt x="215379" y="7238187"/>
                  </a:lnTo>
                  <a:lnTo>
                    <a:pt x="209143" y="7233983"/>
                  </a:lnTo>
                  <a:lnTo>
                    <a:pt x="201498" y="7232447"/>
                  </a:lnTo>
                  <a:lnTo>
                    <a:pt x="193840" y="7233983"/>
                  </a:lnTo>
                  <a:lnTo>
                    <a:pt x="187591" y="7238187"/>
                  </a:lnTo>
                  <a:lnTo>
                    <a:pt x="183388" y="7244435"/>
                  </a:lnTo>
                  <a:lnTo>
                    <a:pt x="181838" y="7252081"/>
                  </a:lnTo>
                  <a:lnTo>
                    <a:pt x="183388" y="7259726"/>
                  </a:lnTo>
                  <a:lnTo>
                    <a:pt x="187591" y="7265975"/>
                  </a:lnTo>
                  <a:lnTo>
                    <a:pt x="193840" y="7270191"/>
                  </a:lnTo>
                  <a:lnTo>
                    <a:pt x="201498" y="7271728"/>
                  </a:lnTo>
                  <a:lnTo>
                    <a:pt x="209143" y="7270191"/>
                  </a:lnTo>
                  <a:lnTo>
                    <a:pt x="215379" y="7265975"/>
                  </a:lnTo>
                  <a:lnTo>
                    <a:pt x="219595" y="7259726"/>
                  </a:lnTo>
                  <a:lnTo>
                    <a:pt x="221132" y="7252081"/>
                  </a:lnTo>
                  <a:close/>
                </a:path>
                <a:path w="18719800" h="10718800" extrusionOk="0">
                  <a:moveTo>
                    <a:pt x="221132" y="7151992"/>
                  </a:moveTo>
                  <a:lnTo>
                    <a:pt x="219595" y="7144334"/>
                  </a:lnTo>
                  <a:lnTo>
                    <a:pt x="215379" y="7138086"/>
                  </a:lnTo>
                  <a:lnTo>
                    <a:pt x="209143" y="7133882"/>
                  </a:lnTo>
                  <a:lnTo>
                    <a:pt x="201498" y="7132333"/>
                  </a:lnTo>
                  <a:lnTo>
                    <a:pt x="193840" y="7133882"/>
                  </a:lnTo>
                  <a:lnTo>
                    <a:pt x="187591" y="7138086"/>
                  </a:lnTo>
                  <a:lnTo>
                    <a:pt x="183388" y="7144334"/>
                  </a:lnTo>
                  <a:lnTo>
                    <a:pt x="181838" y="7151992"/>
                  </a:lnTo>
                  <a:lnTo>
                    <a:pt x="183388" y="7159638"/>
                  </a:lnTo>
                  <a:lnTo>
                    <a:pt x="187591" y="7165873"/>
                  </a:lnTo>
                  <a:lnTo>
                    <a:pt x="193840" y="7170090"/>
                  </a:lnTo>
                  <a:lnTo>
                    <a:pt x="201498" y="7171626"/>
                  </a:lnTo>
                  <a:lnTo>
                    <a:pt x="209143" y="7170090"/>
                  </a:lnTo>
                  <a:lnTo>
                    <a:pt x="215379" y="7165873"/>
                  </a:lnTo>
                  <a:lnTo>
                    <a:pt x="219595" y="7159638"/>
                  </a:lnTo>
                  <a:lnTo>
                    <a:pt x="221132" y="7151992"/>
                  </a:lnTo>
                  <a:close/>
                </a:path>
                <a:path w="18719800" h="10718800" extrusionOk="0">
                  <a:moveTo>
                    <a:pt x="221132" y="7051891"/>
                  </a:moveTo>
                  <a:lnTo>
                    <a:pt x="219595" y="7044245"/>
                  </a:lnTo>
                  <a:lnTo>
                    <a:pt x="215379" y="7037997"/>
                  </a:lnTo>
                  <a:lnTo>
                    <a:pt x="209143" y="7033781"/>
                  </a:lnTo>
                  <a:lnTo>
                    <a:pt x="201498" y="7032244"/>
                  </a:lnTo>
                  <a:lnTo>
                    <a:pt x="193840" y="7033781"/>
                  </a:lnTo>
                  <a:lnTo>
                    <a:pt x="187591" y="7037997"/>
                  </a:lnTo>
                  <a:lnTo>
                    <a:pt x="183388" y="7044245"/>
                  </a:lnTo>
                  <a:lnTo>
                    <a:pt x="181838" y="7051891"/>
                  </a:lnTo>
                  <a:lnTo>
                    <a:pt x="183388" y="7059536"/>
                  </a:lnTo>
                  <a:lnTo>
                    <a:pt x="187591" y="7065785"/>
                  </a:lnTo>
                  <a:lnTo>
                    <a:pt x="193840" y="7069988"/>
                  </a:lnTo>
                  <a:lnTo>
                    <a:pt x="201498" y="7071538"/>
                  </a:lnTo>
                  <a:lnTo>
                    <a:pt x="209143" y="7069988"/>
                  </a:lnTo>
                  <a:lnTo>
                    <a:pt x="215379" y="7065785"/>
                  </a:lnTo>
                  <a:lnTo>
                    <a:pt x="219595" y="7059536"/>
                  </a:lnTo>
                  <a:lnTo>
                    <a:pt x="221132" y="7051891"/>
                  </a:lnTo>
                  <a:close/>
                </a:path>
                <a:path w="18719800" h="10718800" extrusionOk="0">
                  <a:moveTo>
                    <a:pt x="221132" y="6951802"/>
                  </a:moveTo>
                  <a:lnTo>
                    <a:pt x="219595" y="6944144"/>
                  </a:lnTo>
                  <a:lnTo>
                    <a:pt x="215379" y="6937896"/>
                  </a:lnTo>
                  <a:lnTo>
                    <a:pt x="209143" y="6933692"/>
                  </a:lnTo>
                  <a:lnTo>
                    <a:pt x="201498" y="6932142"/>
                  </a:lnTo>
                  <a:lnTo>
                    <a:pt x="193840" y="6933692"/>
                  </a:lnTo>
                  <a:lnTo>
                    <a:pt x="187591" y="6937896"/>
                  </a:lnTo>
                  <a:lnTo>
                    <a:pt x="183388" y="6944144"/>
                  </a:lnTo>
                  <a:lnTo>
                    <a:pt x="181838" y="6951802"/>
                  </a:lnTo>
                  <a:lnTo>
                    <a:pt x="183388" y="6959435"/>
                  </a:lnTo>
                  <a:lnTo>
                    <a:pt x="187591" y="6965683"/>
                  </a:lnTo>
                  <a:lnTo>
                    <a:pt x="193840" y="6969900"/>
                  </a:lnTo>
                  <a:lnTo>
                    <a:pt x="201498" y="6971436"/>
                  </a:lnTo>
                  <a:lnTo>
                    <a:pt x="209143" y="6969900"/>
                  </a:lnTo>
                  <a:lnTo>
                    <a:pt x="215379" y="6965683"/>
                  </a:lnTo>
                  <a:lnTo>
                    <a:pt x="219595" y="6959435"/>
                  </a:lnTo>
                  <a:lnTo>
                    <a:pt x="221132" y="6951802"/>
                  </a:lnTo>
                  <a:close/>
                </a:path>
                <a:path w="18719800" h="10718800" extrusionOk="0">
                  <a:moveTo>
                    <a:pt x="221132" y="6851701"/>
                  </a:moveTo>
                  <a:lnTo>
                    <a:pt x="219595" y="6844043"/>
                  </a:lnTo>
                  <a:lnTo>
                    <a:pt x="215379" y="6837807"/>
                  </a:lnTo>
                  <a:lnTo>
                    <a:pt x="209143" y="6833590"/>
                  </a:lnTo>
                  <a:lnTo>
                    <a:pt x="201498" y="6832054"/>
                  </a:lnTo>
                  <a:lnTo>
                    <a:pt x="193840" y="6833590"/>
                  </a:lnTo>
                  <a:lnTo>
                    <a:pt x="187591" y="6837807"/>
                  </a:lnTo>
                  <a:lnTo>
                    <a:pt x="183388" y="6844043"/>
                  </a:lnTo>
                  <a:lnTo>
                    <a:pt x="181838" y="6851701"/>
                  </a:lnTo>
                  <a:lnTo>
                    <a:pt x="183388" y="6859346"/>
                  </a:lnTo>
                  <a:lnTo>
                    <a:pt x="187591" y="6865594"/>
                  </a:lnTo>
                  <a:lnTo>
                    <a:pt x="193840" y="6869798"/>
                  </a:lnTo>
                  <a:lnTo>
                    <a:pt x="201498" y="6871348"/>
                  </a:lnTo>
                  <a:lnTo>
                    <a:pt x="209143" y="6869798"/>
                  </a:lnTo>
                  <a:lnTo>
                    <a:pt x="215379" y="6865594"/>
                  </a:lnTo>
                  <a:lnTo>
                    <a:pt x="219595" y="6859346"/>
                  </a:lnTo>
                  <a:lnTo>
                    <a:pt x="221132" y="6851701"/>
                  </a:lnTo>
                  <a:close/>
                </a:path>
                <a:path w="18719800" h="10718800" extrusionOk="0">
                  <a:moveTo>
                    <a:pt x="295122" y="7697851"/>
                  </a:moveTo>
                  <a:lnTo>
                    <a:pt x="293585" y="7690205"/>
                  </a:lnTo>
                  <a:lnTo>
                    <a:pt x="289369" y="7683970"/>
                  </a:lnTo>
                  <a:lnTo>
                    <a:pt x="283121" y="7679753"/>
                  </a:lnTo>
                  <a:lnTo>
                    <a:pt x="275475" y="7678217"/>
                  </a:lnTo>
                  <a:lnTo>
                    <a:pt x="267830" y="7679753"/>
                  </a:lnTo>
                  <a:lnTo>
                    <a:pt x="261594" y="7683970"/>
                  </a:lnTo>
                  <a:lnTo>
                    <a:pt x="257378" y="7690205"/>
                  </a:lnTo>
                  <a:lnTo>
                    <a:pt x="255841" y="7697851"/>
                  </a:lnTo>
                  <a:lnTo>
                    <a:pt x="257378" y="7705496"/>
                  </a:lnTo>
                  <a:lnTo>
                    <a:pt x="261594" y="7711745"/>
                  </a:lnTo>
                  <a:lnTo>
                    <a:pt x="267830" y="7715961"/>
                  </a:lnTo>
                  <a:lnTo>
                    <a:pt x="275475" y="7717498"/>
                  </a:lnTo>
                  <a:lnTo>
                    <a:pt x="283121" y="7715961"/>
                  </a:lnTo>
                  <a:lnTo>
                    <a:pt x="289369" y="7711745"/>
                  </a:lnTo>
                  <a:lnTo>
                    <a:pt x="293585" y="7705496"/>
                  </a:lnTo>
                  <a:lnTo>
                    <a:pt x="295122" y="7697851"/>
                  </a:lnTo>
                  <a:close/>
                </a:path>
                <a:path w="18719800" h="10718800" extrusionOk="0">
                  <a:moveTo>
                    <a:pt x="295122" y="7597749"/>
                  </a:moveTo>
                  <a:lnTo>
                    <a:pt x="293585" y="7590104"/>
                  </a:lnTo>
                  <a:lnTo>
                    <a:pt x="289369" y="7583868"/>
                  </a:lnTo>
                  <a:lnTo>
                    <a:pt x="283121" y="7579652"/>
                  </a:lnTo>
                  <a:lnTo>
                    <a:pt x="275475" y="7578115"/>
                  </a:lnTo>
                  <a:lnTo>
                    <a:pt x="267830" y="7579652"/>
                  </a:lnTo>
                  <a:lnTo>
                    <a:pt x="261594" y="7583868"/>
                  </a:lnTo>
                  <a:lnTo>
                    <a:pt x="257378" y="7590104"/>
                  </a:lnTo>
                  <a:lnTo>
                    <a:pt x="255841" y="7597749"/>
                  </a:lnTo>
                  <a:lnTo>
                    <a:pt x="257378" y="7605395"/>
                  </a:lnTo>
                  <a:lnTo>
                    <a:pt x="261594" y="7611643"/>
                  </a:lnTo>
                  <a:lnTo>
                    <a:pt x="267830" y="7615860"/>
                  </a:lnTo>
                  <a:lnTo>
                    <a:pt x="275475" y="7617396"/>
                  </a:lnTo>
                  <a:lnTo>
                    <a:pt x="283121" y="7615860"/>
                  </a:lnTo>
                  <a:lnTo>
                    <a:pt x="289369" y="7611643"/>
                  </a:lnTo>
                  <a:lnTo>
                    <a:pt x="293585" y="7605395"/>
                  </a:lnTo>
                  <a:lnTo>
                    <a:pt x="295122" y="7597749"/>
                  </a:lnTo>
                  <a:close/>
                </a:path>
                <a:path w="18719800" h="10718800" extrusionOk="0">
                  <a:moveTo>
                    <a:pt x="295135" y="7497661"/>
                  </a:moveTo>
                  <a:lnTo>
                    <a:pt x="293585" y="7490015"/>
                  </a:lnTo>
                  <a:lnTo>
                    <a:pt x="289369" y="7483767"/>
                  </a:lnTo>
                  <a:lnTo>
                    <a:pt x="283133" y="7479563"/>
                  </a:lnTo>
                  <a:lnTo>
                    <a:pt x="275488" y="7478014"/>
                  </a:lnTo>
                  <a:lnTo>
                    <a:pt x="267843" y="7479563"/>
                  </a:lnTo>
                  <a:lnTo>
                    <a:pt x="261594" y="7483767"/>
                  </a:lnTo>
                  <a:lnTo>
                    <a:pt x="257390" y="7490015"/>
                  </a:lnTo>
                  <a:lnTo>
                    <a:pt x="255841" y="7497661"/>
                  </a:lnTo>
                  <a:lnTo>
                    <a:pt x="257390" y="7505306"/>
                  </a:lnTo>
                  <a:lnTo>
                    <a:pt x="261594" y="7511555"/>
                  </a:lnTo>
                  <a:lnTo>
                    <a:pt x="267843" y="7515771"/>
                  </a:lnTo>
                  <a:lnTo>
                    <a:pt x="275488" y="7517308"/>
                  </a:lnTo>
                  <a:lnTo>
                    <a:pt x="283133" y="7515771"/>
                  </a:lnTo>
                  <a:lnTo>
                    <a:pt x="289369" y="7511555"/>
                  </a:lnTo>
                  <a:lnTo>
                    <a:pt x="293585" y="7505306"/>
                  </a:lnTo>
                  <a:lnTo>
                    <a:pt x="295135" y="7497661"/>
                  </a:lnTo>
                  <a:close/>
                </a:path>
                <a:path w="18719800" h="10718800" extrusionOk="0">
                  <a:moveTo>
                    <a:pt x="295135" y="7397572"/>
                  </a:moveTo>
                  <a:lnTo>
                    <a:pt x="293585" y="7389927"/>
                  </a:lnTo>
                  <a:lnTo>
                    <a:pt x="289369" y="7383678"/>
                  </a:lnTo>
                  <a:lnTo>
                    <a:pt x="283133" y="7379475"/>
                  </a:lnTo>
                  <a:lnTo>
                    <a:pt x="275488" y="7377925"/>
                  </a:lnTo>
                  <a:lnTo>
                    <a:pt x="267843" y="7379475"/>
                  </a:lnTo>
                  <a:lnTo>
                    <a:pt x="261594" y="7383678"/>
                  </a:lnTo>
                  <a:lnTo>
                    <a:pt x="257390" y="7389927"/>
                  </a:lnTo>
                  <a:lnTo>
                    <a:pt x="255841" y="7397572"/>
                  </a:lnTo>
                  <a:lnTo>
                    <a:pt x="257390" y="7405217"/>
                  </a:lnTo>
                  <a:lnTo>
                    <a:pt x="261594" y="7411466"/>
                  </a:lnTo>
                  <a:lnTo>
                    <a:pt x="267843" y="7415670"/>
                  </a:lnTo>
                  <a:lnTo>
                    <a:pt x="275488" y="7417219"/>
                  </a:lnTo>
                  <a:lnTo>
                    <a:pt x="283133" y="7415670"/>
                  </a:lnTo>
                  <a:lnTo>
                    <a:pt x="289369" y="7411466"/>
                  </a:lnTo>
                  <a:lnTo>
                    <a:pt x="293585" y="7405217"/>
                  </a:lnTo>
                  <a:lnTo>
                    <a:pt x="295135" y="7397572"/>
                  </a:lnTo>
                  <a:close/>
                </a:path>
                <a:path w="18719800" h="10718800" extrusionOk="0">
                  <a:moveTo>
                    <a:pt x="295135" y="7297471"/>
                  </a:moveTo>
                  <a:lnTo>
                    <a:pt x="293585" y="7289825"/>
                  </a:lnTo>
                  <a:lnTo>
                    <a:pt x="289369" y="7283590"/>
                  </a:lnTo>
                  <a:lnTo>
                    <a:pt x="283133" y="7279373"/>
                  </a:lnTo>
                  <a:lnTo>
                    <a:pt x="275488" y="7277824"/>
                  </a:lnTo>
                  <a:lnTo>
                    <a:pt x="267843" y="7279373"/>
                  </a:lnTo>
                  <a:lnTo>
                    <a:pt x="261594" y="7283590"/>
                  </a:lnTo>
                  <a:lnTo>
                    <a:pt x="257390" y="7289825"/>
                  </a:lnTo>
                  <a:lnTo>
                    <a:pt x="255841" y="7297471"/>
                  </a:lnTo>
                  <a:lnTo>
                    <a:pt x="257390" y="7305129"/>
                  </a:lnTo>
                  <a:lnTo>
                    <a:pt x="261594" y="7311364"/>
                  </a:lnTo>
                  <a:lnTo>
                    <a:pt x="267843" y="7315581"/>
                  </a:lnTo>
                  <a:lnTo>
                    <a:pt x="275488" y="7317118"/>
                  </a:lnTo>
                  <a:lnTo>
                    <a:pt x="283133" y="7315581"/>
                  </a:lnTo>
                  <a:lnTo>
                    <a:pt x="289369" y="7311364"/>
                  </a:lnTo>
                  <a:lnTo>
                    <a:pt x="293585" y="7305129"/>
                  </a:lnTo>
                  <a:lnTo>
                    <a:pt x="295135" y="7297471"/>
                  </a:lnTo>
                  <a:close/>
                </a:path>
                <a:path w="18719800" h="10718800" extrusionOk="0">
                  <a:moveTo>
                    <a:pt x="295135" y="7197369"/>
                  </a:moveTo>
                  <a:lnTo>
                    <a:pt x="293585" y="7189724"/>
                  </a:lnTo>
                  <a:lnTo>
                    <a:pt x="289369" y="7183488"/>
                  </a:lnTo>
                  <a:lnTo>
                    <a:pt x="283133" y="7179284"/>
                  </a:lnTo>
                  <a:lnTo>
                    <a:pt x="275488" y="7177735"/>
                  </a:lnTo>
                  <a:lnTo>
                    <a:pt x="267843" y="7179284"/>
                  </a:lnTo>
                  <a:lnTo>
                    <a:pt x="261594" y="7183488"/>
                  </a:lnTo>
                  <a:lnTo>
                    <a:pt x="257390" y="7189724"/>
                  </a:lnTo>
                  <a:lnTo>
                    <a:pt x="255841" y="7197369"/>
                  </a:lnTo>
                  <a:lnTo>
                    <a:pt x="257390" y="7205015"/>
                  </a:lnTo>
                  <a:lnTo>
                    <a:pt x="261594" y="7211263"/>
                  </a:lnTo>
                  <a:lnTo>
                    <a:pt x="267843" y="7215479"/>
                  </a:lnTo>
                  <a:lnTo>
                    <a:pt x="275488" y="7217016"/>
                  </a:lnTo>
                  <a:lnTo>
                    <a:pt x="283133" y="7215479"/>
                  </a:lnTo>
                  <a:lnTo>
                    <a:pt x="289369" y="7211263"/>
                  </a:lnTo>
                  <a:lnTo>
                    <a:pt x="293585" y="7205015"/>
                  </a:lnTo>
                  <a:lnTo>
                    <a:pt x="295135" y="7197369"/>
                  </a:lnTo>
                  <a:close/>
                </a:path>
                <a:path w="18719800" h="10718800" extrusionOk="0">
                  <a:moveTo>
                    <a:pt x="295135" y="7097281"/>
                  </a:moveTo>
                  <a:lnTo>
                    <a:pt x="293585" y="7089635"/>
                  </a:lnTo>
                  <a:lnTo>
                    <a:pt x="289369" y="7083387"/>
                  </a:lnTo>
                  <a:lnTo>
                    <a:pt x="283133" y="7079170"/>
                  </a:lnTo>
                  <a:lnTo>
                    <a:pt x="275488" y="7077621"/>
                  </a:lnTo>
                  <a:lnTo>
                    <a:pt x="267843" y="7079170"/>
                  </a:lnTo>
                  <a:lnTo>
                    <a:pt x="261594" y="7083387"/>
                  </a:lnTo>
                  <a:lnTo>
                    <a:pt x="257390" y="7089635"/>
                  </a:lnTo>
                  <a:lnTo>
                    <a:pt x="255841" y="7097281"/>
                  </a:lnTo>
                  <a:lnTo>
                    <a:pt x="257390" y="7104926"/>
                  </a:lnTo>
                  <a:lnTo>
                    <a:pt x="261594" y="7111174"/>
                  </a:lnTo>
                  <a:lnTo>
                    <a:pt x="267843" y="7115378"/>
                  </a:lnTo>
                  <a:lnTo>
                    <a:pt x="275488" y="7116927"/>
                  </a:lnTo>
                  <a:lnTo>
                    <a:pt x="283133" y="7115378"/>
                  </a:lnTo>
                  <a:lnTo>
                    <a:pt x="289369" y="7111174"/>
                  </a:lnTo>
                  <a:lnTo>
                    <a:pt x="293585" y="7104926"/>
                  </a:lnTo>
                  <a:lnTo>
                    <a:pt x="295135" y="7097281"/>
                  </a:lnTo>
                  <a:close/>
                </a:path>
                <a:path w="18719800" h="10718800" extrusionOk="0">
                  <a:moveTo>
                    <a:pt x="295135" y="6997179"/>
                  </a:moveTo>
                  <a:lnTo>
                    <a:pt x="293585" y="6989534"/>
                  </a:lnTo>
                  <a:lnTo>
                    <a:pt x="289369" y="6983285"/>
                  </a:lnTo>
                  <a:lnTo>
                    <a:pt x="283133" y="6979082"/>
                  </a:lnTo>
                  <a:lnTo>
                    <a:pt x="275488" y="6977532"/>
                  </a:lnTo>
                  <a:lnTo>
                    <a:pt x="267843" y="6979082"/>
                  </a:lnTo>
                  <a:lnTo>
                    <a:pt x="261594" y="6983285"/>
                  </a:lnTo>
                  <a:lnTo>
                    <a:pt x="257390" y="6989534"/>
                  </a:lnTo>
                  <a:lnTo>
                    <a:pt x="255841" y="6997179"/>
                  </a:lnTo>
                  <a:lnTo>
                    <a:pt x="257390" y="7004825"/>
                  </a:lnTo>
                  <a:lnTo>
                    <a:pt x="261594" y="7011073"/>
                  </a:lnTo>
                  <a:lnTo>
                    <a:pt x="267843" y="7015289"/>
                  </a:lnTo>
                  <a:lnTo>
                    <a:pt x="275488" y="7016826"/>
                  </a:lnTo>
                  <a:lnTo>
                    <a:pt x="283133" y="7015289"/>
                  </a:lnTo>
                  <a:lnTo>
                    <a:pt x="289369" y="7011073"/>
                  </a:lnTo>
                  <a:lnTo>
                    <a:pt x="293585" y="7004825"/>
                  </a:lnTo>
                  <a:lnTo>
                    <a:pt x="295135" y="6997179"/>
                  </a:lnTo>
                  <a:close/>
                </a:path>
                <a:path w="18719800" h="10718800" extrusionOk="0">
                  <a:moveTo>
                    <a:pt x="295135" y="6897103"/>
                  </a:moveTo>
                  <a:lnTo>
                    <a:pt x="293585" y="6889445"/>
                  </a:lnTo>
                  <a:lnTo>
                    <a:pt x="289369" y="6883197"/>
                  </a:lnTo>
                  <a:lnTo>
                    <a:pt x="283133" y="6878993"/>
                  </a:lnTo>
                  <a:lnTo>
                    <a:pt x="275488" y="6877444"/>
                  </a:lnTo>
                  <a:lnTo>
                    <a:pt x="267843" y="6878993"/>
                  </a:lnTo>
                  <a:lnTo>
                    <a:pt x="261594" y="6883197"/>
                  </a:lnTo>
                  <a:lnTo>
                    <a:pt x="257390" y="6889445"/>
                  </a:lnTo>
                  <a:lnTo>
                    <a:pt x="255841" y="6897103"/>
                  </a:lnTo>
                  <a:lnTo>
                    <a:pt x="257390" y="6904736"/>
                  </a:lnTo>
                  <a:lnTo>
                    <a:pt x="261594" y="6910984"/>
                  </a:lnTo>
                  <a:lnTo>
                    <a:pt x="267843" y="6915188"/>
                  </a:lnTo>
                  <a:lnTo>
                    <a:pt x="275488" y="6916737"/>
                  </a:lnTo>
                  <a:lnTo>
                    <a:pt x="283133" y="6915188"/>
                  </a:lnTo>
                  <a:lnTo>
                    <a:pt x="289369" y="6910984"/>
                  </a:lnTo>
                  <a:lnTo>
                    <a:pt x="293585" y="6904736"/>
                  </a:lnTo>
                  <a:lnTo>
                    <a:pt x="295135" y="6897103"/>
                  </a:lnTo>
                  <a:close/>
                </a:path>
                <a:path w="18719800" h="10718800" extrusionOk="0">
                  <a:moveTo>
                    <a:pt x="295135" y="6796989"/>
                  </a:moveTo>
                  <a:lnTo>
                    <a:pt x="293585" y="6789344"/>
                  </a:lnTo>
                  <a:lnTo>
                    <a:pt x="289369" y="6783108"/>
                  </a:lnTo>
                  <a:lnTo>
                    <a:pt x="283133" y="6778892"/>
                  </a:lnTo>
                  <a:lnTo>
                    <a:pt x="275488" y="6777355"/>
                  </a:lnTo>
                  <a:lnTo>
                    <a:pt x="267843" y="6778892"/>
                  </a:lnTo>
                  <a:lnTo>
                    <a:pt x="261594" y="6783108"/>
                  </a:lnTo>
                  <a:lnTo>
                    <a:pt x="257390" y="6789344"/>
                  </a:lnTo>
                  <a:lnTo>
                    <a:pt x="255841" y="6796989"/>
                  </a:lnTo>
                  <a:lnTo>
                    <a:pt x="257390" y="6804634"/>
                  </a:lnTo>
                  <a:lnTo>
                    <a:pt x="261594" y="6810883"/>
                  </a:lnTo>
                  <a:lnTo>
                    <a:pt x="267843" y="6815099"/>
                  </a:lnTo>
                  <a:lnTo>
                    <a:pt x="275488" y="6816636"/>
                  </a:lnTo>
                  <a:lnTo>
                    <a:pt x="283133" y="6815099"/>
                  </a:lnTo>
                  <a:lnTo>
                    <a:pt x="289369" y="6810883"/>
                  </a:lnTo>
                  <a:lnTo>
                    <a:pt x="293585" y="6804634"/>
                  </a:lnTo>
                  <a:lnTo>
                    <a:pt x="295135" y="6796989"/>
                  </a:lnTo>
                  <a:close/>
                </a:path>
                <a:path w="18719800" h="10718800" extrusionOk="0">
                  <a:moveTo>
                    <a:pt x="298856" y="0"/>
                  </a:moveTo>
                  <a:lnTo>
                    <a:pt x="263931" y="0"/>
                  </a:lnTo>
                  <a:lnTo>
                    <a:pt x="0" y="195135"/>
                  </a:lnTo>
                  <a:lnTo>
                    <a:pt x="0" y="220954"/>
                  </a:lnTo>
                  <a:lnTo>
                    <a:pt x="298856" y="0"/>
                  </a:lnTo>
                  <a:close/>
                </a:path>
                <a:path w="18719800" h="10718800" extrusionOk="0">
                  <a:moveTo>
                    <a:pt x="369125" y="7643152"/>
                  </a:moveTo>
                  <a:lnTo>
                    <a:pt x="367576" y="7635507"/>
                  </a:lnTo>
                  <a:lnTo>
                    <a:pt x="363359" y="7629258"/>
                  </a:lnTo>
                  <a:lnTo>
                    <a:pt x="357124" y="7625042"/>
                  </a:lnTo>
                  <a:lnTo>
                    <a:pt x="349465" y="7623492"/>
                  </a:lnTo>
                  <a:lnTo>
                    <a:pt x="341820" y="7625042"/>
                  </a:lnTo>
                  <a:lnTo>
                    <a:pt x="335584" y="7629258"/>
                  </a:lnTo>
                  <a:lnTo>
                    <a:pt x="331368" y="7635507"/>
                  </a:lnTo>
                  <a:lnTo>
                    <a:pt x="329831" y="7643152"/>
                  </a:lnTo>
                  <a:lnTo>
                    <a:pt x="331368" y="7650797"/>
                  </a:lnTo>
                  <a:lnTo>
                    <a:pt x="335584" y="7657033"/>
                  </a:lnTo>
                  <a:lnTo>
                    <a:pt x="341820" y="7661249"/>
                  </a:lnTo>
                  <a:lnTo>
                    <a:pt x="349465" y="7662786"/>
                  </a:lnTo>
                  <a:lnTo>
                    <a:pt x="357124" y="7661249"/>
                  </a:lnTo>
                  <a:lnTo>
                    <a:pt x="363359" y="7657033"/>
                  </a:lnTo>
                  <a:lnTo>
                    <a:pt x="367576" y="7650797"/>
                  </a:lnTo>
                  <a:lnTo>
                    <a:pt x="369125" y="7643152"/>
                  </a:lnTo>
                  <a:close/>
                </a:path>
                <a:path w="18719800" h="10718800" extrusionOk="0">
                  <a:moveTo>
                    <a:pt x="369125" y="7543051"/>
                  </a:moveTo>
                  <a:lnTo>
                    <a:pt x="367576" y="7535405"/>
                  </a:lnTo>
                  <a:lnTo>
                    <a:pt x="363372" y="7529169"/>
                  </a:lnTo>
                  <a:lnTo>
                    <a:pt x="357124" y="7524953"/>
                  </a:lnTo>
                  <a:lnTo>
                    <a:pt x="349478" y="7523404"/>
                  </a:lnTo>
                  <a:lnTo>
                    <a:pt x="341833" y="7524953"/>
                  </a:lnTo>
                  <a:lnTo>
                    <a:pt x="335584" y="7529169"/>
                  </a:lnTo>
                  <a:lnTo>
                    <a:pt x="331368" y="7535405"/>
                  </a:lnTo>
                  <a:lnTo>
                    <a:pt x="329831" y="7543051"/>
                  </a:lnTo>
                  <a:lnTo>
                    <a:pt x="331368" y="7550709"/>
                  </a:lnTo>
                  <a:lnTo>
                    <a:pt x="335584" y="7556944"/>
                  </a:lnTo>
                  <a:lnTo>
                    <a:pt x="341833" y="7561161"/>
                  </a:lnTo>
                  <a:lnTo>
                    <a:pt x="349478" y="7562697"/>
                  </a:lnTo>
                  <a:lnTo>
                    <a:pt x="357124" y="7561161"/>
                  </a:lnTo>
                  <a:lnTo>
                    <a:pt x="363372" y="7556944"/>
                  </a:lnTo>
                  <a:lnTo>
                    <a:pt x="367576" y="7550709"/>
                  </a:lnTo>
                  <a:lnTo>
                    <a:pt x="369125" y="7543051"/>
                  </a:lnTo>
                  <a:close/>
                </a:path>
                <a:path w="18719800" h="10718800" extrusionOk="0">
                  <a:moveTo>
                    <a:pt x="369125" y="7442962"/>
                  </a:moveTo>
                  <a:lnTo>
                    <a:pt x="367576" y="7435316"/>
                  </a:lnTo>
                  <a:lnTo>
                    <a:pt x="363372" y="7429068"/>
                  </a:lnTo>
                  <a:lnTo>
                    <a:pt x="357124" y="7424864"/>
                  </a:lnTo>
                  <a:lnTo>
                    <a:pt x="349478" y="7423315"/>
                  </a:lnTo>
                  <a:lnTo>
                    <a:pt x="341833" y="7424864"/>
                  </a:lnTo>
                  <a:lnTo>
                    <a:pt x="335584" y="7429068"/>
                  </a:lnTo>
                  <a:lnTo>
                    <a:pt x="331368" y="7435316"/>
                  </a:lnTo>
                  <a:lnTo>
                    <a:pt x="329831" y="7442962"/>
                  </a:lnTo>
                  <a:lnTo>
                    <a:pt x="331368" y="7450607"/>
                  </a:lnTo>
                  <a:lnTo>
                    <a:pt x="335584" y="7456856"/>
                  </a:lnTo>
                  <a:lnTo>
                    <a:pt x="341833" y="7461059"/>
                  </a:lnTo>
                  <a:lnTo>
                    <a:pt x="349478" y="7462609"/>
                  </a:lnTo>
                  <a:lnTo>
                    <a:pt x="357124" y="7461059"/>
                  </a:lnTo>
                  <a:lnTo>
                    <a:pt x="363372" y="7456856"/>
                  </a:lnTo>
                  <a:lnTo>
                    <a:pt x="367576" y="7450607"/>
                  </a:lnTo>
                  <a:lnTo>
                    <a:pt x="369125" y="7442962"/>
                  </a:lnTo>
                  <a:close/>
                </a:path>
                <a:path w="18719800" h="10718800" extrusionOk="0">
                  <a:moveTo>
                    <a:pt x="369125" y="7342873"/>
                  </a:moveTo>
                  <a:lnTo>
                    <a:pt x="367576" y="7335215"/>
                  </a:lnTo>
                  <a:lnTo>
                    <a:pt x="363372" y="7328979"/>
                  </a:lnTo>
                  <a:lnTo>
                    <a:pt x="357124" y="7324763"/>
                  </a:lnTo>
                  <a:lnTo>
                    <a:pt x="349478" y="7323226"/>
                  </a:lnTo>
                  <a:lnTo>
                    <a:pt x="341833" y="7324763"/>
                  </a:lnTo>
                  <a:lnTo>
                    <a:pt x="335584" y="7328979"/>
                  </a:lnTo>
                  <a:lnTo>
                    <a:pt x="331368" y="7335215"/>
                  </a:lnTo>
                  <a:lnTo>
                    <a:pt x="329831" y="7342873"/>
                  </a:lnTo>
                  <a:lnTo>
                    <a:pt x="331368" y="7350519"/>
                  </a:lnTo>
                  <a:lnTo>
                    <a:pt x="335584" y="7356767"/>
                  </a:lnTo>
                  <a:lnTo>
                    <a:pt x="341833" y="7360971"/>
                  </a:lnTo>
                  <a:lnTo>
                    <a:pt x="349478" y="7362520"/>
                  </a:lnTo>
                  <a:lnTo>
                    <a:pt x="357124" y="7360971"/>
                  </a:lnTo>
                  <a:lnTo>
                    <a:pt x="363372" y="7356767"/>
                  </a:lnTo>
                  <a:lnTo>
                    <a:pt x="367576" y="7350519"/>
                  </a:lnTo>
                  <a:lnTo>
                    <a:pt x="369125" y="7342873"/>
                  </a:lnTo>
                  <a:close/>
                </a:path>
                <a:path w="18719800" h="10718800" extrusionOk="0">
                  <a:moveTo>
                    <a:pt x="369125" y="7242772"/>
                  </a:moveTo>
                  <a:lnTo>
                    <a:pt x="367576" y="7235126"/>
                  </a:lnTo>
                  <a:lnTo>
                    <a:pt x="363372" y="7228878"/>
                  </a:lnTo>
                  <a:lnTo>
                    <a:pt x="357124" y="7224674"/>
                  </a:lnTo>
                  <a:lnTo>
                    <a:pt x="349478" y="7223125"/>
                  </a:lnTo>
                  <a:lnTo>
                    <a:pt x="341833" y="7224674"/>
                  </a:lnTo>
                  <a:lnTo>
                    <a:pt x="335584" y="7228878"/>
                  </a:lnTo>
                  <a:lnTo>
                    <a:pt x="331368" y="7235126"/>
                  </a:lnTo>
                  <a:lnTo>
                    <a:pt x="329831" y="7242772"/>
                  </a:lnTo>
                  <a:lnTo>
                    <a:pt x="331368" y="7250417"/>
                  </a:lnTo>
                  <a:lnTo>
                    <a:pt x="335584" y="7256666"/>
                  </a:lnTo>
                  <a:lnTo>
                    <a:pt x="341833" y="7260869"/>
                  </a:lnTo>
                  <a:lnTo>
                    <a:pt x="349478" y="7262419"/>
                  </a:lnTo>
                  <a:lnTo>
                    <a:pt x="357124" y="7260869"/>
                  </a:lnTo>
                  <a:lnTo>
                    <a:pt x="363372" y="7256666"/>
                  </a:lnTo>
                  <a:lnTo>
                    <a:pt x="367576" y="7250417"/>
                  </a:lnTo>
                  <a:lnTo>
                    <a:pt x="369125" y="7242772"/>
                  </a:lnTo>
                  <a:close/>
                </a:path>
                <a:path w="18719800" h="10718800" extrusionOk="0">
                  <a:moveTo>
                    <a:pt x="369125" y="7142683"/>
                  </a:moveTo>
                  <a:lnTo>
                    <a:pt x="367576" y="7135025"/>
                  </a:lnTo>
                  <a:lnTo>
                    <a:pt x="363372" y="7128777"/>
                  </a:lnTo>
                  <a:lnTo>
                    <a:pt x="357124" y="7124573"/>
                  </a:lnTo>
                  <a:lnTo>
                    <a:pt x="349478" y="7123023"/>
                  </a:lnTo>
                  <a:lnTo>
                    <a:pt x="341833" y="7124573"/>
                  </a:lnTo>
                  <a:lnTo>
                    <a:pt x="335584" y="7128777"/>
                  </a:lnTo>
                  <a:lnTo>
                    <a:pt x="331368" y="7135025"/>
                  </a:lnTo>
                  <a:lnTo>
                    <a:pt x="329831" y="7142683"/>
                  </a:lnTo>
                  <a:lnTo>
                    <a:pt x="331368" y="7150316"/>
                  </a:lnTo>
                  <a:lnTo>
                    <a:pt x="335584" y="7156564"/>
                  </a:lnTo>
                  <a:lnTo>
                    <a:pt x="341833" y="7160781"/>
                  </a:lnTo>
                  <a:lnTo>
                    <a:pt x="349478" y="7162317"/>
                  </a:lnTo>
                  <a:lnTo>
                    <a:pt x="357124" y="7160781"/>
                  </a:lnTo>
                  <a:lnTo>
                    <a:pt x="363372" y="7156564"/>
                  </a:lnTo>
                  <a:lnTo>
                    <a:pt x="367576" y="7150316"/>
                  </a:lnTo>
                  <a:lnTo>
                    <a:pt x="369125" y="7142683"/>
                  </a:lnTo>
                  <a:close/>
                </a:path>
                <a:path w="18719800" h="10718800" extrusionOk="0">
                  <a:moveTo>
                    <a:pt x="369125" y="7042582"/>
                  </a:moveTo>
                  <a:lnTo>
                    <a:pt x="367576" y="7034924"/>
                  </a:lnTo>
                  <a:lnTo>
                    <a:pt x="363372" y="7028688"/>
                  </a:lnTo>
                  <a:lnTo>
                    <a:pt x="357124" y="7024471"/>
                  </a:lnTo>
                  <a:lnTo>
                    <a:pt x="349478" y="7022935"/>
                  </a:lnTo>
                  <a:lnTo>
                    <a:pt x="341833" y="7024471"/>
                  </a:lnTo>
                  <a:lnTo>
                    <a:pt x="335584" y="7028688"/>
                  </a:lnTo>
                  <a:lnTo>
                    <a:pt x="331368" y="7034924"/>
                  </a:lnTo>
                  <a:lnTo>
                    <a:pt x="329831" y="7042582"/>
                  </a:lnTo>
                  <a:lnTo>
                    <a:pt x="331368" y="7050227"/>
                  </a:lnTo>
                  <a:lnTo>
                    <a:pt x="335584" y="7056475"/>
                  </a:lnTo>
                  <a:lnTo>
                    <a:pt x="341833" y="7060679"/>
                  </a:lnTo>
                  <a:lnTo>
                    <a:pt x="349478" y="7062229"/>
                  </a:lnTo>
                  <a:lnTo>
                    <a:pt x="357124" y="7060679"/>
                  </a:lnTo>
                  <a:lnTo>
                    <a:pt x="363372" y="7056475"/>
                  </a:lnTo>
                  <a:lnTo>
                    <a:pt x="367576" y="7050227"/>
                  </a:lnTo>
                  <a:lnTo>
                    <a:pt x="369125" y="7042582"/>
                  </a:lnTo>
                  <a:close/>
                </a:path>
                <a:path w="18719800" h="10718800" extrusionOk="0">
                  <a:moveTo>
                    <a:pt x="369125" y="6942493"/>
                  </a:moveTo>
                  <a:lnTo>
                    <a:pt x="367576" y="6934835"/>
                  </a:lnTo>
                  <a:lnTo>
                    <a:pt x="363372" y="6928586"/>
                  </a:lnTo>
                  <a:lnTo>
                    <a:pt x="357124" y="6924383"/>
                  </a:lnTo>
                  <a:lnTo>
                    <a:pt x="349478" y="6922833"/>
                  </a:lnTo>
                  <a:lnTo>
                    <a:pt x="341833" y="6924383"/>
                  </a:lnTo>
                  <a:lnTo>
                    <a:pt x="335584" y="6928586"/>
                  </a:lnTo>
                  <a:lnTo>
                    <a:pt x="331368" y="6934835"/>
                  </a:lnTo>
                  <a:lnTo>
                    <a:pt x="329831" y="6942493"/>
                  </a:lnTo>
                  <a:lnTo>
                    <a:pt x="331368" y="6950138"/>
                  </a:lnTo>
                  <a:lnTo>
                    <a:pt x="335584" y="6956374"/>
                  </a:lnTo>
                  <a:lnTo>
                    <a:pt x="341833" y="6960590"/>
                  </a:lnTo>
                  <a:lnTo>
                    <a:pt x="349478" y="6962140"/>
                  </a:lnTo>
                  <a:lnTo>
                    <a:pt x="357124" y="6960590"/>
                  </a:lnTo>
                  <a:lnTo>
                    <a:pt x="363372" y="6956374"/>
                  </a:lnTo>
                  <a:lnTo>
                    <a:pt x="367576" y="6950138"/>
                  </a:lnTo>
                  <a:lnTo>
                    <a:pt x="369125" y="6942493"/>
                  </a:lnTo>
                  <a:close/>
                </a:path>
                <a:path w="18719800" h="10718800" extrusionOk="0">
                  <a:moveTo>
                    <a:pt x="369125" y="6842392"/>
                  </a:moveTo>
                  <a:lnTo>
                    <a:pt x="367576" y="6834746"/>
                  </a:lnTo>
                  <a:lnTo>
                    <a:pt x="363372" y="6828498"/>
                  </a:lnTo>
                  <a:lnTo>
                    <a:pt x="357124" y="6824281"/>
                  </a:lnTo>
                  <a:lnTo>
                    <a:pt x="349478" y="6822745"/>
                  </a:lnTo>
                  <a:lnTo>
                    <a:pt x="341833" y="6824281"/>
                  </a:lnTo>
                  <a:lnTo>
                    <a:pt x="335584" y="6828498"/>
                  </a:lnTo>
                  <a:lnTo>
                    <a:pt x="331368" y="6834746"/>
                  </a:lnTo>
                  <a:lnTo>
                    <a:pt x="329831" y="6842392"/>
                  </a:lnTo>
                  <a:lnTo>
                    <a:pt x="331368" y="6850037"/>
                  </a:lnTo>
                  <a:lnTo>
                    <a:pt x="335584" y="6856285"/>
                  </a:lnTo>
                  <a:lnTo>
                    <a:pt x="341833" y="6860489"/>
                  </a:lnTo>
                  <a:lnTo>
                    <a:pt x="349478" y="6862038"/>
                  </a:lnTo>
                  <a:lnTo>
                    <a:pt x="357124" y="6860489"/>
                  </a:lnTo>
                  <a:lnTo>
                    <a:pt x="363372" y="6856285"/>
                  </a:lnTo>
                  <a:lnTo>
                    <a:pt x="367576" y="6850037"/>
                  </a:lnTo>
                  <a:lnTo>
                    <a:pt x="369125" y="6842392"/>
                  </a:lnTo>
                  <a:close/>
                </a:path>
                <a:path w="18719800" h="10718800" extrusionOk="0">
                  <a:moveTo>
                    <a:pt x="369125" y="6742290"/>
                  </a:moveTo>
                  <a:lnTo>
                    <a:pt x="367576" y="6734632"/>
                  </a:lnTo>
                  <a:lnTo>
                    <a:pt x="363372" y="6728396"/>
                  </a:lnTo>
                  <a:lnTo>
                    <a:pt x="357124" y="6724193"/>
                  </a:lnTo>
                  <a:lnTo>
                    <a:pt x="349478" y="6722643"/>
                  </a:lnTo>
                  <a:lnTo>
                    <a:pt x="341833" y="6724193"/>
                  </a:lnTo>
                  <a:lnTo>
                    <a:pt x="335584" y="6728396"/>
                  </a:lnTo>
                  <a:lnTo>
                    <a:pt x="331368" y="6734632"/>
                  </a:lnTo>
                  <a:lnTo>
                    <a:pt x="329831" y="6742290"/>
                  </a:lnTo>
                  <a:lnTo>
                    <a:pt x="331368" y="6749936"/>
                  </a:lnTo>
                  <a:lnTo>
                    <a:pt x="335584" y="6756184"/>
                  </a:lnTo>
                  <a:lnTo>
                    <a:pt x="341833" y="6760388"/>
                  </a:lnTo>
                  <a:lnTo>
                    <a:pt x="349478" y="6761937"/>
                  </a:lnTo>
                  <a:lnTo>
                    <a:pt x="357124" y="6760388"/>
                  </a:lnTo>
                  <a:lnTo>
                    <a:pt x="363372" y="6756184"/>
                  </a:lnTo>
                  <a:lnTo>
                    <a:pt x="367576" y="6749936"/>
                  </a:lnTo>
                  <a:lnTo>
                    <a:pt x="369125" y="6742290"/>
                  </a:lnTo>
                  <a:close/>
                </a:path>
                <a:path w="18719800" h="10718800" extrusionOk="0">
                  <a:moveTo>
                    <a:pt x="437400" y="0"/>
                  </a:moveTo>
                  <a:lnTo>
                    <a:pt x="402488" y="0"/>
                  </a:lnTo>
                  <a:lnTo>
                    <a:pt x="0" y="297573"/>
                  </a:lnTo>
                  <a:lnTo>
                    <a:pt x="0" y="323380"/>
                  </a:lnTo>
                  <a:lnTo>
                    <a:pt x="437400" y="0"/>
                  </a:lnTo>
                  <a:close/>
                </a:path>
                <a:path w="18719800" h="10718800" extrusionOk="0">
                  <a:moveTo>
                    <a:pt x="443115" y="7588440"/>
                  </a:moveTo>
                  <a:lnTo>
                    <a:pt x="441566" y="7580795"/>
                  </a:lnTo>
                  <a:lnTo>
                    <a:pt x="437362" y="7574547"/>
                  </a:lnTo>
                  <a:lnTo>
                    <a:pt x="431114" y="7570343"/>
                  </a:lnTo>
                  <a:lnTo>
                    <a:pt x="423456" y="7568806"/>
                  </a:lnTo>
                  <a:lnTo>
                    <a:pt x="415810" y="7570343"/>
                  </a:lnTo>
                  <a:lnTo>
                    <a:pt x="409575" y="7574547"/>
                  </a:lnTo>
                  <a:lnTo>
                    <a:pt x="405371" y="7580795"/>
                  </a:lnTo>
                  <a:lnTo>
                    <a:pt x="403821" y="7588440"/>
                  </a:lnTo>
                  <a:lnTo>
                    <a:pt x="405371" y="7596098"/>
                  </a:lnTo>
                  <a:lnTo>
                    <a:pt x="409575" y="7602334"/>
                  </a:lnTo>
                  <a:lnTo>
                    <a:pt x="415810" y="7606551"/>
                  </a:lnTo>
                  <a:lnTo>
                    <a:pt x="423456" y="7608100"/>
                  </a:lnTo>
                  <a:lnTo>
                    <a:pt x="431114" y="7606551"/>
                  </a:lnTo>
                  <a:lnTo>
                    <a:pt x="437362" y="7602334"/>
                  </a:lnTo>
                  <a:lnTo>
                    <a:pt x="441566" y="7596098"/>
                  </a:lnTo>
                  <a:lnTo>
                    <a:pt x="443115" y="7588440"/>
                  </a:lnTo>
                  <a:close/>
                </a:path>
                <a:path w="18719800" h="10718800" extrusionOk="0">
                  <a:moveTo>
                    <a:pt x="443115" y="7488352"/>
                  </a:moveTo>
                  <a:lnTo>
                    <a:pt x="441566" y="7480706"/>
                  </a:lnTo>
                  <a:lnTo>
                    <a:pt x="437362" y="7474458"/>
                  </a:lnTo>
                  <a:lnTo>
                    <a:pt x="431114" y="7470254"/>
                  </a:lnTo>
                  <a:lnTo>
                    <a:pt x="423456" y="7468705"/>
                  </a:lnTo>
                  <a:lnTo>
                    <a:pt x="415810" y="7470254"/>
                  </a:lnTo>
                  <a:lnTo>
                    <a:pt x="409575" y="7474458"/>
                  </a:lnTo>
                  <a:lnTo>
                    <a:pt x="405371" y="7480706"/>
                  </a:lnTo>
                  <a:lnTo>
                    <a:pt x="403821" y="7488352"/>
                  </a:lnTo>
                  <a:lnTo>
                    <a:pt x="405371" y="7495997"/>
                  </a:lnTo>
                  <a:lnTo>
                    <a:pt x="409575" y="7502245"/>
                  </a:lnTo>
                  <a:lnTo>
                    <a:pt x="415810" y="7506462"/>
                  </a:lnTo>
                  <a:lnTo>
                    <a:pt x="423456" y="7507999"/>
                  </a:lnTo>
                  <a:lnTo>
                    <a:pt x="431114" y="7506462"/>
                  </a:lnTo>
                  <a:lnTo>
                    <a:pt x="437362" y="7502245"/>
                  </a:lnTo>
                  <a:lnTo>
                    <a:pt x="441566" y="7495997"/>
                  </a:lnTo>
                  <a:lnTo>
                    <a:pt x="443115" y="7488352"/>
                  </a:lnTo>
                  <a:close/>
                </a:path>
                <a:path w="18719800" h="10718800" extrusionOk="0">
                  <a:moveTo>
                    <a:pt x="443115" y="7388250"/>
                  </a:moveTo>
                  <a:lnTo>
                    <a:pt x="441566" y="7380605"/>
                  </a:lnTo>
                  <a:lnTo>
                    <a:pt x="437362" y="7374369"/>
                  </a:lnTo>
                  <a:lnTo>
                    <a:pt x="431114" y="7370153"/>
                  </a:lnTo>
                  <a:lnTo>
                    <a:pt x="423456" y="7368616"/>
                  </a:lnTo>
                  <a:lnTo>
                    <a:pt x="415810" y="7370153"/>
                  </a:lnTo>
                  <a:lnTo>
                    <a:pt x="409575" y="7374369"/>
                  </a:lnTo>
                  <a:lnTo>
                    <a:pt x="405371" y="7380605"/>
                  </a:lnTo>
                  <a:lnTo>
                    <a:pt x="403821" y="7388250"/>
                  </a:lnTo>
                  <a:lnTo>
                    <a:pt x="405371" y="7395896"/>
                  </a:lnTo>
                  <a:lnTo>
                    <a:pt x="409575" y="7402144"/>
                  </a:lnTo>
                  <a:lnTo>
                    <a:pt x="415810" y="7406360"/>
                  </a:lnTo>
                  <a:lnTo>
                    <a:pt x="423456" y="7407897"/>
                  </a:lnTo>
                  <a:lnTo>
                    <a:pt x="431114" y="7406360"/>
                  </a:lnTo>
                  <a:lnTo>
                    <a:pt x="437362" y="7402144"/>
                  </a:lnTo>
                  <a:lnTo>
                    <a:pt x="441566" y="7395896"/>
                  </a:lnTo>
                  <a:lnTo>
                    <a:pt x="443115" y="7388250"/>
                  </a:lnTo>
                  <a:close/>
                </a:path>
                <a:path w="18719800" h="10718800" extrusionOk="0">
                  <a:moveTo>
                    <a:pt x="443115" y="7288149"/>
                  </a:moveTo>
                  <a:lnTo>
                    <a:pt x="441566" y="7280503"/>
                  </a:lnTo>
                  <a:lnTo>
                    <a:pt x="437362" y="7274268"/>
                  </a:lnTo>
                  <a:lnTo>
                    <a:pt x="431114" y="7270051"/>
                  </a:lnTo>
                  <a:lnTo>
                    <a:pt x="423456" y="7268502"/>
                  </a:lnTo>
                  <a:lnTo>
                    <a:pt x="415810" y="7270051"/>
                  </a:lnTo>
                  <a:lnTo>
                    <a:pt x="409575" y="7274268"/>
                  </a:lnTo>
                  <a:lnTo>
                    <a:pt x="405371" y="7280503"/>
                  </a:lnTo>
                  <a:lnTo>
                    <a:pt x="403821" y="7288149"/>
                  </a:lnTo>
                  <a:lnTo>
                    <a:pt x="405371" y="7295807"/>
                  </a:lnTo>
                  <a:lnTo>
                    <a:pt x="409575" y="7302055"/>
                  </a:lnTo>
                  <a:lnTo>
                    <a:pt x="415810" y="7306259"/>
                  </a:lnTo>
                  <a:lnTo>
                    <a:pt x="423456" y="7307808"/>
                  </a:lnTo>
                  <a:lnTo>
                    <a:pt x="431114" y="7306259"/>
                  </a:lnTo>
                  <a:lnTo>
                    <a:pt x="437362" y="7302055"/>
                  </a:lnTo>
                  <a:lnTo>
                    <a:pt x="441566" y="7295807"/>
                  </a:lnTo>
                  <a:lnTo>
                    <a:pt x="443115" y="7288149"/>
                  </a:lnTo>
                  <a:close/>
                </a:path>
                <a:path w="18719800" h="10718800" extrusionOk="0">
                  <a:moveTo>
                    <a:pt x="443115" y="7188060"/>
                  </a:moveTo>
                  <a:lnTo>
                    <a:pt x="441566" y="7180415"/>
                  </a:lnTo>
                  <a:lnTo>
                    <a:pt x="437362" y="7174166"/>
                  </a:lnTo>
                  <a:lnTo>
                    <a:pt x="431114" y="7169963"/>
                  </a:lnTo>
                  <a:lnTo>
                    <a:pt x="423456" y="7168413"/>
                  </a:lnTo>
                  <a:lnTo>
                    <a:pt x="415810" y="7169963"/>
                  </a:lnTo>
                  <a:lnTo>
                    <a:pt x="409575" y="7174166"/>
                  </a:lnTo>
                  <a:lnTo>
                    <a:pt x="405371" y="7180415"/>
                  </a:lnTo>
                  <a:lnTo>
                    <a:pt x="403821" y="7188060"/>
                  </a:lnTo>
                  <a:lnTo>
                    <a:pt x="405371" y="7195706"/>
                  </a:lnTo>
                  <a:lnTo>
                    <a:pt x="409575" y="7201954"/>
                  </a:lnTo>
                  <a:lnTo>
                    <a:pt x="415810" y="7206158"/>
                  </a:lnTo>
                  <a:lnTo>
                    <a:pt x="423456" y="7207707"/>
                  </a:lnTo>
                  <a:lnTo>
                    <a:pt x="431114" y="7206158"/>
                  </a:lnTo>
                  <a:lnTo>
                    <a:pt x="437362" y="7201954"/>
                  </a:lnTo>
                  <a:lnTo>
                    <a:pt x="441566" y="7195706"/>
                  </a:lnTo>
                  <a:lnTo>
                    <a:pt x="443115" y="7188060"/>
                  </a:lnTo>
                  <a:close/>
                </a:path>
                <a:path w="18719800" h="10718800" extrusionOk="0">
                  <a:moveTo>
                    <a:pt x="443115" y="7087959"/>
                  </a:moveTo>
                  <a:lnTo>
                    <a:pt x="441566" y="7080313"/>
                  </a:lnTo>
                  <a:lnTo>
                    <a:pt x="437362" y="7074078"/>
                  </a:lnTo>
                  <a:lnTo>
                    <a:pt x="431114" y="7069861"/>
                  </a:lnTo>
                  <a:lnTo>
                    <a:pt x="423456" y="7068312"/>
                  </a:lnTo>
                  <a:lnTo>
                    <a:pt x="415810" y="7069861"/>
                  </a:lnTo>
                  <a:lnTo>
                    <a:pt x="409575" y="7074078"/>
                  </a:lnTo>
                  <a:lnTo>
                    <a:pt x="405371" y="7080313"/>
                  </a:lnTo>
                  <a:lnTo>
                    <a:pt x="403821" y="7087959"/>
                  </a:lnTo>
                  <a:lnTo>
                    <a:pt x="405371" y="7095604"/>
                  </a:lnTo>
                  <a:lnTo>
                    <a:pt x="409575" y="7101853"/>
                  </a:lnTo>
                  <a:lnTo>
                    <a:pt x="415810" y="7106069"/>
                  </a:lnTo>
                  <a:lnTo>
                    <a:pt x="423456" y="7107618"/>
                  </a:lnTo>
                  <a:lnTo>
                    <a:pt x="431114" y="7106069"/>
                  </a:lnTo>
                  <a:lnTo>
                    <a:pt x="437362" y="7101853"/>
                  </a:lnTo>
                  <a:lnTo>
                    <a:pt x="441566" y="7095604"/>
                  </a:lnTo>
                  <a:lnTo>
                    <a:pt x="443115" y="7087959"/>
                  </a:lnTo>
                  <a:close/>
                </a:path>
                <a:path w="18719800" h="10718800" extrusionOk="0">
                  <a:moveTo>
                    <a:pt x="443115" y="6987870"/>
                  </a:moveTo>
                  <a:lnTo>
                    <a:pt x="441566" y="6980225"/>
                  </a:lnTo>
                  <a:lnTo>
                    <a:pt x="437362" y="6973976"/>
                  </a:lnTo>
                  <a:lnTo>
                    <a:pt x="431114" y="6969773"/>
                  </a:lnTo>
                  <a:lnTo>
                    <a:pt x="423456" y="6968223"/>
                  </a:lnTo>
                  <a:lnTo>
                    <a:pt x="415810" y="6969773"/>
                  </a:lnTo>
                  <a:lnTo>
                    <a:pt x="409575" y="6973976"/>
                  </a:lnTo>
                  <a:lnTo>
                    <a:pt x="405371" y="6980225"/>
                  </a:lnTo>
                  <a:lnTo>
                    <a:pt x="403821" y="6987870"/>
                  </a:lnTo>
                  <a:lnTo>
                    <a:pt x="405371" y="6995515"/>
                  </a:lnTo>
                  <a:lnTo>
                    <a:pt x="409575" y="7001764"/>
                  </a:lnTo>
                  <a:lnTo>
                    <a:pt x="415810" y="7005968"/>
                  </a:lnTo>
                  <a:lnTo>
                    <a:pt x="423456" y="7007517"/>
                  </a:lnTo>
                  <a:lnTo>
                    <a:pt x="431114" y="7005968"/>
                  </a:lnTo>
                  <a:lnTo>
                    <a:pt x="437362" y="7001764"/>
                  </a:lnTo>
                  <a:lnTo>
                    <a:pt x="441566" y="6995515"/>
                  </a:lnTo>
                  <a:lnTo>
                    <a:pt x="443115" y="6987870"/>
                  </a:lnTo>
                  <a:close/>
                </a:path>
                <a:path w="18719800" h="10718800" extrusionOk="0">
                  <a:moveTo>
                    <a:pt x="443115" y="6887769"/>
                  </a:moveTo>
                  <a:lnTo>
                    <a:pt x="441566" y="6880123"/>
                  </a:lnTo>
                  <a:lnTo>
                    <a:pt x="437362" y="6873888"/>
                  </a:lnTo>
                  <a:lnTo>
                    <a:pt x="431114" y="6869671"/>
                  </a:lnTo>
                  <a:lnTo>
                    <a:pt x="423456" y="6868122"/>
                  </a:lnTo>
                  <a:lnTo>
                    <a:pt x="415810" y="6869671"/>
                  </a:lnTo>
                  <a:lnTo>
                    <a:pt x="409575" y="6873888"/>
                  </a:lnTo>
                  <a:lnTo>
                    <a:pt x="405371" y="6880123"/>
                  </a:lnTo>
                  <a:lnTo>
                    <a:pt x="403821" y="6887769"/>
                  </a:lnTo>
                  <a:lnTo>
                    <a:pt x="405371" y="6895414"/>
                  </a:lnTo>
                  <a:lnTo>
                    <a:pt x="409575" y="6901662"/>
                  </a:lnTo>
                  <a:lnTo>
                    <a:pt x="415810" y="6905879"/>
                  </a:lnTo>
                  <a:lnTo>
                    <a:pt x="423456" y="6907428"/>
                  </a:lnTo>
                  <a:lnTo>
                    <a:pt x="431114" y="6905879"/>
                  </a:lnTo>
                  <a:lnTo>
                    <a:pt x="437362" y="6901662"/>
                  </a:lnTo>
                  <a:lnTo>
                    <a:pt x="441566" y="6895414"/>
                  </a:lnTo>
                  <a:lnTo>
                    <a:pt x="443115" y="6887769"/>
                  </a:lnTo>
                  <a:close/>
                </a:path>
                <a:path w="18719800" h="10718800" extrusionOk="0">
                  <a:moveTo>
                    <a:pt x="443115" y="6787680"/>
                  </a:moveTo>
                  <a:lnTo>
                    <a:pt x="441566" y="6780035"/>
                  </a:lnTo>
                  <a:lnTo>
                    <a:pt x="437362" y="6773786"/>
                  </a:lnTo>
                  <a:lnTo>
                    <a:pt x="431114" y="6769570"/>
                  </a:lnTo>
                  <a:lnTo>
                    <a:pt x="423456" y="6768033"/>
                  </a:lnTo>
                  <a:lnTo>
                    <a:pt x="415810" y="6769570"/>
                  </a:lnTo>
                  <a:lnTo>
                    <a:pt x="409575" y="6773786"/>
                  </a:lnTo>
                  <a:lnTo>
                    <a:pt x="405371" y="6780035"/>
                  </a:lnTo>
                  <a:lnTo>
                    <a:pt x="403821" y="6787680"/>
                  </a:lnTo>
                  <a:lnTo>
                    <a:pt x="405371" y="6795325"/>
                  </a:lnTo>
                  <a:lnTo>
                    <a:pt x="409575" y="6801574"/>
                  </a:lnTo>
                  <a:lnTo>
                    <a:pt x="415810" y="6805777"/>
                  </a:lnTo>
                  <a:lnTo>
                    <a:pt x="423456" y="6807314"/>
                  </a:lnTo>
                  <a:lnTo>
                    <a:pt x="431114" y="6805777"/>
                  </a:lnTo>
                  <a:lnTo>
                    <a:pt x="437362" y="6801574"/>
                  </a:lnTo>
                  <a:lnTo>
                    <a:pt x="441566" y="6795325"/>
                  </a:lnTo>
                  <a:lnTo>
                    <a:pt x="443115" y="6787680"/>
                  </a:lnTo>
                  <a:close/>
                </a:path>
                <a:path w="18719800" h="10718800" extrusionOk="0">
                  <a:moveTo>
                    <a:pt x="443115" y="6687566"/>
                  </a:moveTo>
                  <a:lnTo>
                    <a:pt x="441566" y="6679933"/>
                  </a:lnTo>
                  <a:lnTo>
                    <a:pt x="437362" y="6673685"/>
                  </a:lnTo>
                  <a:lnTo>
                    <a:pt x="431114" y="6669481"/>
                  </a:lnTo>
                  <a:lnTo>
                    <a:pt x="423456" y="6667932"/>
                  </a:lnTo>
                  <a:lnTo>
                    <a:pt x="415810" y="6669481"/>
                  </a:lnTo>
                  <a:lnTo>
                    <a:pt x="409575" y="6673685"/>
                  </a:lnTo>
                  <a:lnTo>
                    <a:pt x="405371" y="6679933"/>
                  </a:lnTo>
                  <a:lnTo>
                    <a:pt x="403821" y="6687566"/>
                  </a:lnTo>
                  <a:lnTo>
                    <a:pt x="405371" y="6695224"/>
                  </a:lnTo>
                  <a:lnTo>
                    <a:pt x="409575" y="6701472"/>
                  </a:lnTo>
                  <a:lnTo>
                    <a:pt x="415810" y="6705676"/>
                  </a:lnTo>
                  <a:lnTo>
                    <a:pt x="423456" y="6707225"/>
                  </a:lnTo>
                  <a:lnTo>
                    <a:pt x="431114" y="6705676"/>
                  </a:lnTo>
                  <a:lnTo>
                    <a:pt x="437362" y="6701472"/>
                  </a:lnTo>
                  <a:lnTo>
                    <a:pt x="441566" y="6695224"/>
                  </a:lnTo>
                  <a:lnTo>
                    <a:pt x="443115" y="6687566"/>
                  </a:lnTo>
                  <a:close/>
                </a:path>
                <a:path w="18719800" h="10718800" extrusionOk="0">
                  <a:moveTo>
                    <a:pt x="517105" y="7533741"/>
                  </a:moveTo>
                  <a:lnTo>
                    <a:pt x="515556" y="7526096"/>
                  </a:lnTo>
                  <a:lnTo>
                    <a:pt x="511352" y="7519848"/>
                  </a:lnTo>
                  <a:lnTo>
                    <a:pt x="505104" y="7515644"/>
                  </a:lnTo>
                  <a:lnTo>
                    <a:pt x="497459" y="7514095"/>
                  </a:lnTo>
                  <a:lnTo>
                    <a:pt x="489813" y="7515644"/>
                  </a:lnTo>
                  <a:lnTo>
                    <a:pt x="483565" y="7519848"/>
                  </a:lnTo>
                  <a:lnTo>
                    <a:pt x="479348" y="7526096"/>
                  </a:lnTo>
                  <a:lnTo>
                    <a:pt x="477812" y="7533741"/>
                  </a:lnTo>
                  <a:lnTo>
                    <a:pt x="479348" y="7541387"/>
                  </a:lnTo>
                  <a:lnTo>
                    <a:pt x="483565" y="7547635"/>
                  </a:lnTo>
                  <a:lnTo>
                    <a:pt x="489813" y="7551852"/>
                  </a:lnTo>
                  <a:lnTo>
                    <a:pt x="497459" y="7553388"/>
                  </a:lnTo>
                  <a:lnTo>
                    <a:pt x="505104" y="7551852"/>
                  </a:lnTo>
                  <a:lnTo>
                    <a:pt x="511352" y="7547635"/>
                  </a:lnTo>
                  <a:lnTo>
                    <a:pt x="515556" y="7541387"/>
                  </a:lnTo>
                  <a:lnTo>
                    <a:pt x="517105" y="7533741"/>
                  </a:lnTo>
                  <a:close/>
                </a:path>
                <a:path w="18719800" h="10718800" extrusionOk="0">
                  <a:moveTo>
                    <a:pt x="517105" y="7433653"/>
                  </a:moveTo>
                  <a:lnTo>
                    <a:pt x="515556" y="7425995"/>
                  </a:lnTo>
                  <a:lnTo>
                    <a:pt x="511352" y="7419746"/>
                  </a:lnTo>
                  <a:lnTo>
                    <a:pt x="505104" y="7415530"/>
                  </a:lnTo>
                  <a:lnTo>
                    <a:pt x="497459" y="7413993"/>
                  </a:lnTo>
                  <a:lnTo>
                    <a:pt x="489813" y="7415530"/>
                  </a:lnTo>
                  <a:lnTo>
                    <a:pt x="483565" y="7419746"/>
                  </a:lnTo>
                  <a:lnTo>
                    <a:pt x="479348" y="7425995"/>
                  </a:lnTo>
                  <a:lnTo>
                    <a:pt x="477812" y="7433653"/>
                  </a:lnTo>
                  <a:lnTo>
                    <a:pt x="479348" y="7441298"/>
                  </a:lnTo>
                  <a:lnTo>
                    <a:pt x="483565" y="7447534"/>
                  </a:lnTo>
                  <a:lnTo>
                    <a:pt x="489813" y="7451750"/>
                  </a:lnTo>
                  <a:lnTo>
                    <a:pt x="497459" y="7453287"/>
                  </a:lnTo>
                  <a:lnTo>
                    <a:pt x="505104" y="7451750"/>
                  </a:lnTo>
                  <a:lnTo>
                    <a:pt x="511352" y="7447534"/>
                  </a:lnTo>
                  <a:lnTo>
                    <a:pt x="515556" y="7441298"/>
                  </a:lnTo>
                  <a:lnTo>
                    <a:pt x="517105" y="7433653"/>
                  </a:lnTo>
                  <a:close/>
                </a:path>
                <a:path w="18719800" h="10718800" extrusionOk="0">
                  <a:moveTo>
                    <a:pt x="517105" y="7333539"/>
                  </a:moveTo>
                  <a:lnTo>
                    <a:pt x="515556" y="7325893"/>
                  </a:lnTo>
                  <a:lnTo>
                    <a:pt x="511352" y="7319658"/>
                  </a:lnTo>
                  <a:lnTo>
                    <a:pt x="505104" y="7315441"/>
                  </a:lnTo>
                  <a:lnTo>
                    <a:pt x="497459" y="7313904"/>
                  </a:lnTo>
                  <a:lnTo>
                    <a:pt x="489813" y="7315441"/>
                  </a:lnTo>
                  <a:lnTo>
                    <a:pt x="483565" y="7319658"/>
                  </a:lnTo>
                  <a:lnTo>
                    <a:pt x="479348" y="7325893"/>
                  </a:lnTo>
                  <a:lnTo>
                    <a:pt x="477812" y="7333539"/>
                  </a:lnTo>
                  <a:lnTo>
                    <a:pt x="479348" y="7341197"/>
                  </a:lnTo>
                  <a:lnTo>
                    <a:pt x="483565" y="7347445"/>
                  </a:lnTo>
                  <a:lnTo>
                    <a:pt x="489813" y="7351649"/>
                  </a:lnTo>
                  <a:lnTo>
                    <a:pt x="497459" y="7353198"/>
                  </a:lnTo>
                  <a:lnTo>
                    <a:pt x="505104" y="7351649"/>
                  </a:lnTo>
                  <a:lnTo>
                    <a:pt x="511352" y="7347445"/>
                  </a:lnTo>
                  <a:lnTo>
                    <a:pt x="515556" y="7341197"/>
                  </a:lnTo>
                  <a:lnTo>
                    <a:pt x="517105" y="7333539"/>
                  </a:lnTo>
                  <a:close/>
                </a:path>
                <a:path w="18719800" h="10718800" extrusionOk="0">
                  <a:moveTo>
                    <a:pt x="517105" y="7233450"/>
                  </a:moveTo>
                  <a:lnTo>
                    <a:pt x="515556" y="7225805"/>
                  </a:lnTo>
                  <a:lnTo>
                    <a:pt x="511352" y="7219556"/>
                  </a:lnTo>
                  <a:lnTo>
                    <a:pt x="505104" y="7215340"/>
                  </a:lnTo>
                  <a:lnTo>
                    <a:pt x="497459" y="7213790"/>
                  </a:lnTo>
                  <a:lnTo>
                    <a:pt x="489813" y="7215340"/>
                  </a:lnTo>
                  <a:lnTo>
                    <a:pt x="483565" y="7219556"/>
                  </a:lnTo>
                  <a:lnTo>
                    <a:pt x="479348" y="7225805"/>
                  </a:lnTo>
                  <a:lnTo>
                    <a:pt x="477812" y="7233450"/>
                  </a:lnTo>
                  <a:lnTo>
                    <a:pt x="479348" y="7241095"/>
                  </a:lnTo>
                  <a:lnTo>
                    <a:pt x="483565" y="7247344"/>
                  </a:lnTo>
                  <a:lnTo>
                    <a:pt x="489813" y="7251547"/>
                  </a:lnTo>
                  <a:lnTo>
                    <a:pt x="497459" y="7253097"/>
                  </a:lnTo>
                  <a:lnTo>
                    <a:pt x="505104" y="7251547"/>
                  </a:lnTo>
                  <a:lnTo>
                    <a:pt x="511352" y="7247344"/>
                  </a:lnTo>
                  <a:lnTo>
                    <a:pt x="515556" y="7241095"/>
                  </a:lnTo>
                  <a:lnTo>
                    <a:pt x="517105" y="7233450"/>
                  </a:lnTo>
                  <a:close/>
                </a:path>
                <a:path w="18719800" h="10718800" extrusionOk="0">
                  <a:moveTo>
                    <a:pt x="517105" y="7133374"/>
                  </a:moveTo>
                  <a:lnTo>
                    <a:pt x="515556" y="7125716"/>
                  </a:lnTo>
                  <a:lnTo>
                    <a:pt x="511352" y="7119467"/>
                  </a:lnTo>
                  <a:lnTo>
                    <a:pt x="505104" y="7115264"/>
                  </a:lnTo>
                  <a:lnTo>
                    <a:pt x="497459" y="7113714"/>
                  </a:lnTo>
                  <a:lnTo>
                    <a:pt x="489813" y="7115264"/>
                  </a:lnTo>
                  <a:lnTo>
                    <a:pt x="483565" y="7119467"/>
                  </a:lnTo>
                  <a:lnTo>
                    <a:pt x="479348" y="7125716"/>
                  </a:lnTo>
                  <a:lnTo>
                    <a:pt x="477812" y="7133374"/>
                  </a:lnTo>
                  <a:lnTo>
                    <a:pt x="479348" y="7141007"/>
                  </a:lnTo>
                  <a:lnTo>
                    <a:pt x="483565" y="7147255"/>
                  </a:lnTo>
                  <a:lnTo>
                    <a:pt x="489813" y="7151459"/>
                  </a:lnTo>
                  <a:lnTo>
                    <a:pt x="497459" y="7153008"/>
                  </a:lnTo>
                  <a:lnTo>
                    <a:pt x="505104" y="7151459"/>
                  </a:lnTo>
                  <a:lnTo>
                    <a:pt x="511352" y="7147255"/>
                  </a:lnTo>
                  <a:lnTo>
                    <a:pt x="515556" y="7141007"/>
                  </a:lnTo>
                  <a:lnTo>
                    <a:pt x="517105" y="7133374"/>
                  </a:lnTo>
                  <a:close/>
                </a:path>
                <a:path w="18719800" h="10718800" extrusionOk="0">
                  <a:moveTo>
                    <a:pt x="517105" y="7033260"/>
                  </a:moveTo>
                  <a:lnTo>
                    <a:pt x="515556" y="7025614"/>
                  </a:lnTo>
                  <a:lnTo>
                    <a:pt x="511352" y="7019366"/>
                  </a:lnTo>
                  <a:lnTo>
                    <a:pt x="505104" y="7015162"/>
                  </a:lnTo>
                  <a:lnTo>
                    <a:pt x="497459" y="7013613"/>
                  </a:lnTo>
                  <a:lnTo>
                    <a:pt x="489813" y="7015162"/>
                  </a:lnTo>
                  <a:lnTo>
                    <a:pt x="483565" y="7019366"/>
                  </a:lnTo>
                  <a:lnTo>
                    <a:pt x="479348" y="7025614"/>
                  </a:lnTo>
                  <a:lnTo>
                    <a:pt x="477812" y="7033260"/>
                  </a:lnTo>
                  <a:lnTo>
                    <a:pt x="479348" y="7040918"/>
                  </a:lnTo>
                  <a:lnTo>
                    <a:pt x="483565" y="7047154"/>
                  </a:lnTo>
                  <a:lnTo>
                    <a:pt x="489813" y="7051370"/>
                  </a:lnTo>
                  <a:lnTo>
                    <a:pt x="497459" y="7052907"/>
                  </a:lnTo>
                  <a:lnTo>
                    <a:pt x="505104" y="7051370"/>
                  </a:lnTo>
                  <a:lnTo>
                    <a:pt x="511352" y="7047154"/>
                  </a:lnTo>
                  <a:lnTo>
                    <a:pt x="515556" y="7040918"/>
                  </a:lnTo>
                  <a:lnTo>
                    <a:pt x="517105" y="7033260"/>
                  </a:lnTo>
                  <a:close/>
                </a:path>
                <a:path w="18719800" h="10718800" extrusionOk="0">
                  <a:moveTo>
                    <a:pt x="517105" y="6933171"/>
                  </a:moveTo>
                  <a:lnTo>
                    <a:pt x="515556" y="6925513"/>
                  </a:lnTo>
                  <a:lnTo>
                    <a:pt x="511352" y="6919265"/>
                  </a:lnTo>
                  <a:lnTo>
                    <a:pt x="505104" y="6915061"/>
                  </a:lnTo>
                  <a:lnTo>
                    <a:pt x="497459" y="6913512"/>
                  </a:lnTo>
                  <a:lnTo>
                    <a:pt x="489813" y="6915061"/>
                  </a:lnTo>
                  <a:lnTo>
                    <a:pt x="483565" y="6919265"/>
                  </a:lnTo>
                  <a:lnTo>
                    <a:pt x="479348" y="6925513"/>
                  </a:lnTo>
                  <a:lnTo>
                    <a:pt x="477812" y="6933171"/>
                  </a:lnTo>
                  <a:lnTo>
                    <a:pt x="479348" y="6940817"/>
                  </a:lnTo>
                  <a:lnTo>
                    <a:pt x="483565" y="6947052"/>
                  </a:lnTo>
                  <a:lnTo>
                    <a:pt x="489813" y="6951269"/>
                  </a:lnTo>
                  <a:lnTo>
                    <a:pt x="497459" y="6952805"/>
                  </a:lnTo>
                  <a:lnTo>
                    <a:pt x="505104" y="6951269"/>
                  </a:lnTo>
                  <a:lnTo>
                    <a:pt x="511352" y="6947052"/>
                  </a:lnTo>
                  <a:lnTo>
                    <a:pt x="515556" y="6940817"/>
                  </a:lnTo>
                  <a:lnTo>
                    <a:pt x="517105" y="6933171"/>
                  </a:lnTo>
                  <a:close/>
                </a:path>
                <a:path w="18719800" h="10718800" extrusionOk="0">
                  <a:moveTo>
                    <a:pt x="517105" y="6833070"/>
                  </a:moveTo>
                  <a:lnTo>
                    <a:pt x="515556" y="6825412"/>
                  </a:lnTo>
                  <a:lnTo>
                    <a:pt x="511352" y="6819176"/>
                  </a:lnTo>
                  <a:lnTo>
                    <a:pt x="505104" y="6814972"/>
                  </a:lnTo>
                  <a:lnTo>
                    <a:pt x="497459" y="6813423"/>
                  </a:lnTo>
                  <a:lnTo>
                    <a:pt x="489813" y="6814972"/>
                  </a:lnTo>
                  <a:lnTo>
                    <a:pt x="483565" y="6819176"/>
                  </a:lnTo>
                  <a:lnTo>
                    <a:pt x="479348" y="6825412"/>
                  </a:lnTo>
                  <a:lnTo>
                    <a:pt x="477812" y="6833070"/>
                  </a:lnTo>
                  <a:lnTo>
                    <a:pt x="479348" y="6840715"/>
                  </a:lnTo>
                  <a:lnTo>
                    <a:pt x="483565" y="6846964"/>
                  </a:lnTo>
                  <a:lnTo>
                    <a:pt x="489813" y="6851180"/>
                  </a:lnTo>
                  <a:lnTo>
                    <a:pt x="497459" y="6852717"/>
                  </a:lnTo>
                  <a:lnTo>
                    <a:pt x="505104" y="6851180"/>
                  </a:lnTo>
                  <a:lnTo>
                    <a:pt x="511352" y="6846964"/>
                  </a:lnTo>
                  <a:lnTo>
                    <a:pt x="515556" y="6840715"/>
                  </a:lnTo>
                  <a:lnTo>
                    <a:pt x="517105" y="6833070"/>
                  </a:lnTo>
                  <a:close/>
                </a:path>
                <a:path w="18719800" h="10718800" extrusionOk="0">
                  <a:moveTo>
                    <a:pt x="517105" y="6732981"/>
                  </a:moveTo>
                  <a:lnTo>
                    <a:pt x="515556" y="6725323"/>
                  </a:lnTo>
                  <a:lnTo>
                    <a:pt x="511352" y="6719075"/>
                  </a:lnTo>
                  <a:lnTo>
                    <a:pt x="505104" y="6714871"/>
                  </a:lnTo>
                  <a:lnTo>
                    <a:pt x="497459" y="6713321"/>
                  </a:lnTo>
                  <a:lnTo>
                    <a:pt x="489813" y="6714871"/>
                  </a:lnTo>
                  <a:lnTo>
                    <a:pt x="483565" y="6719075"/>
                  </a:lnTo>
                  <a:lnTo>
                    <a:pt x="479348" y="6725323"/>
                  </a:lnTo>
                  <a:lnTo>
                    <a:pt x="477812" y="6732981"/>
                  </a:lnTo>
                  <a:lnTo>
                    <a:pt x="479348" y="6740626"/>
                  </a:lnTo>
                  <a:lnTo>
                    <a:pt x="483565" y="6746862"/>
                  </a:lnTo>
                  <a:lnTo>
                    <a:pt x="489813" y="6751079"/>
                  </a:lnTo>
                  <a:lnTo>
                    <a:pt x="497459" y="6752615"/>
                  </a:lnTo>
                  <a:lnTo>
                    <a:pt x="505104" y="6751079"/>
                  </a:lnTo>
                  <a:lnTo>
                    <a:pt x="511352" y="6746862"/>
                  </a:lnTo>
                  <a:lnTo>
                    <a:pt x="515556" y="6740626"/>
                  </a:lnTo>
                  <a:lnTo>
                    <a:pt x="517105" y="6732981"/>
                  </a:lnTo>
                  <a:close/>
                </a:path>
                <a:path w="18719800" h="10718800" extrusionOk="0">
                  <a:moveTo>
                    <a:pt x="517105" y="6632880"/>
                  </a:moveTo>
                  <a:lnTo>
                    <a:pt x="515556" y="6625234"/>
                  </a:lnTo>
                  <a:lnTo>
                    <a:pt x="511352" y="6618986"/>
                  </a:lnTo>
                  <a:lnTo>
                    <a:pt x="505104" y="6614782"/>
                  </a:lnTo>
                  <a:lnTo>
                    <a:pt x="497459" y="6613233"/>
                  </a:lnTo>
                  <a:lnTo>
                    <a:pt x="489813" y="6614782"/>
                  </a:lnTo>
                  <a:lnTo>
                    <a:pt x="483565" y="6618986"/>
                  </a:lnTo>
                  <a:lnTo>
                    <a:pt x="479348" y="6625234"/>
                  </a:lnTo>
                  <a:lnTo>
                    <a:pt x="477812" y="6632880"/>
                  </a:lnTo>
                  <a:lnTo>
                    <a:pt x="479348" y="6640525"/>
                  </a:lnTo>
                  <a:lnTo>
                    <a:pt x="483565" y="6646773"/>
                  </a:lnTo>
                  <a:lnTo>
                    <a:pt x="489813" y="6650977"/>
                  </a:lnTo>
                  <a:lnTo>
                    <a:pt x="497459" y="6652527"/>
                  </a:lnTo>
                  <a:lnTo>
                    <a:pt x="505104" y="6650977"/>
                  </a:lnTo>
                  <a:lnTo>
                    <a:pt x="511352" y="6646773"/>
                  </a:lnTo>
                  <a:lnTo>
                    <a:pt x="515556" y="6640525"/>
                  </a:lnTo>
                  <a:lnTo>
                    <a:pt x="517105" y="6632880"/>
                  </a:lnTo>
                  <a:close/>
                </a:path>
                <a:path w="18719800" h="10718800" extrusionOk="0">
                  <a:moveTo>
                    <a:pt x="575970" y="0"/>
                  </a:moveTo>
                  <a:lnTo>
                    <a:pt x="541045" y="0"/>
                  </a:lnTo>
                  <a:lnTo>
                    <a:pt x="0" y="399999"/>
                  </a:lnTo>
                  <a:lnTo>
                    <a:pt x="0" y="425818"/>
                  </a:lnTo>
                  <a:lnTo>
                    <a:pt x="575970" y="0"/>
                  </a:lnTo>
                  <a:close/>
                </a:path>
                <a:path w="18719800" h="10718800" extrusionOk="0">
                  <a:moveTo>
                    <a:pt x="591096" y="7479043"/>
                  </a:moveTo>
                  <a:lnTo>
                    <a:pt x="589546" y="7471384"/>
                  </a:lnTo>
                  <a:lnTo>
                    <a:pt x="585330" y="7465149"/>
                  </a:lnTo>
                  <a:lnTo>
                    <a:pt x="579094" y="7460945"/>
                  </a:lnTo>
                  <a:lnTo>
                    <a:pt x="571449" y="7459396"/>
                  </a:lnTo>
                  <a:lnTo>
                    <a:pt x="563803" y="7460945"/>
                  </a:lnTo>
                  <a:lnTo>
                    <a:pt x="557555" y="7465149"/>
                  </a:lnTo>
                  <a:lnTo>
                    <a:pt x="553339" y="7471384"/>
                  </a:lnTo>
                  <a:lnTo>
                    <a:pt x="551802" y="7479043"/>
                  </a:lnTo>
                  <a:lnTo>
                    <a:pt x="553339" y="7486688"/>
                  </a:lnTo>
                  <a:lnTo>
                    <a:pt x="557555" y="7492936"/>
                  </a:lnTo>
                  <a:lnTo>
                    <a:pt x="563803" y="7497140"/>
                  </a:lnTo>
                  <a:lnTo>
                    <a:pt x="571449" y="7498689"/>
                  </a:lnTo>
                  <a:lnTo>
                    <a:pt x="579094" y="7497140"/>
                  </a:lnTo>
                  <a:lnTo>
                    <a:pt x="585330" y="7492936"/>
                  </a:lnTo>
                  <a:lnTo>
                    <a:pt x="589546" y="7486688"/>
                  </a:lnTo>
                  <a:lnTo>
                    <a:pt x="591096" y="7479043"/>
                  </a:lnTo>
                  <a:close/>
                </a:path>
                <a:path w="18719800" h="10718800" extrusionOk="0">
                  <a:moveTo>
                    <a:pt x="591096" y="7378941"/>
                  </a:moveTo>
                  <a:lnTo>
                    <a:pt x="589546" y="7371296"/>
                  </a:lnTo>
                  <a:lnTo>
                    <a:pt x="585330" y="7365047"/>
                  </a:lnTo>
                  <a:lnTo>
                    <a:pt x="579094" y="7360831"/>
                  </a:lnTo>
                  <a:lnTo>
                    <a:pt x="571449" y="7359294"/>
                  </a:lnTo>
                  <a:lnTo>
                    <a:pt x="563803" y="7360831"/>
                  </a:lnTo>
                  <a:lnTo>
                    <a:pt x="557555" y="7365047"/>
                  </a:lnTo>
                  <a:lnTo>
                    <a:pt x="553339" y="7371296"/>
                  </a:lnTo>
                  <a:lnTo>
                    <a:pt x="551802" y="7378941"/>
                  </a:lnTo>
                  <a:lnTo>
                    <a:pt x="553339" y="7386587"/>
                  </a:lnTo>
                  <a:lnTo>
                    <a:pt x="557555" y="7392835"/>
                  </a:lnTo>
                  <a:lnTo>
                    <a:pt x="563803" y="7397039"/>
                  </a:lnTo>
                  <a:lnTo>
                    <a:pt x="571449" y="7398588"/>
                  </a:lnTo>
                  <a:lnTo>
                    <a:pt x="579094" y="7397039"/>
                  </a:lnTo>
                  <a:lnTo>
                    <a:pt x="585330" y="7392835"/>
                  </a:lnTo>
                  <a:lnTo>
                    <a:pt x="589546" y="7386587"/>
                  </a:lnTo>
                  <a:lnTo>
                    <a:pt x="591096" y="7378941"/>
                  </a:lnTo>
                  <a:close/>
                </a:path>
                <a:path w="18719800" h="10718800" extrusionOk="0">
                  <a:moveTo>
                    <a:pt x="591096" y="7278840"/>
                  </a:moveTo>
                  <a:lnTo>
                    <a:pt x="589546" y="7271194"/>
                  </a:lnTo>
                  <a:lnTo>
                    <a:pt x="585330" y="7264946"/>
                  </a:lnTo>
                  <a:lnTo>
                    <a:pt x="579094" y="7260742"/>
                  </a:lnTo>
                  <a:lnTo>
                    <a:pt x="571449" y="7259206"/>
                  </a:lnTo>
                  <a:lnTo>
                    <a:pt x="563803" y="7260742"/>
                  </a:lnTo>
                  <a:lnTo>
                    <a:pt x="557555" y="7264946"/>
                  </a:lnTo>
                  <a:lnTo>
                    <a:pt x="553339" y="7271194"/>
                  </a:lnTo>
                  <a:lnTo>
                    <a:pt x="551802" y="7278840"/>
                  </a:lnTo>
                  <a:lnTo>
                    <a:pt x="553339" y="7286485"/>
                  </a:lnTo>
                  <a:lnTo>
                    <a:pt x="557555" y="7292734"/>
                  </a:lnTo>
                  <a:lnTo>
                    <a:pt x="563803" y="7296950"/>
                  </a:lnTo>
                  <a:lnTo>
                    <a:pt x="571449" y="7298499"/>
                  </a:lnTo>
                  <a:lnTo>
                    <a:pt x="579094" y="7296950"/>
                  </a:lnTo>
                  <a:lnTo>
                    <a:pt x="585330" y="7292734"/>
                  </a:lnTo>
                  <a:lnTo>
                    <a:pt x="589546" y="7286485"/>
                  </a:lnTo>
                  <a:lnTo>
                    <a:pt x="591096" y="7278840"/>
                  </a:lnTo>
                  <a:close/>
                </a:path>
                <a:path w="18719800" h="10718800" extrusionOk="0">
                  <a:moveTo>
                    <a:pt x="591096" y="7178751"/>
                  </a:moveTo>
                  <a:lnTo>
                    <a:pt x="589546" y="7171106"/>
                  </a:lnTo>
                  <a:lnTo>
                    <a:pt x="585343" y="7164857"/>
                  </a:lnTo>
                  <a:lnTo>
                    <a:pt x="579094" y="7160654"/>
                  </a:lnTo>
                  <a:lnTo>
                    <a:pt x="571449" y="7159104"/>
                  </a:lnTo>
                  <a:lnTo>
                    <a:pt x="563803" y="7160654"/>
                  </a:lnTo>
                  <a:lnTo>
                    <a:pt x="557555" y="7164857"/>
                  </a:lnTo>
                  <a:lnTo>
                    <a:pt x="553339" y="7171106"/>
                  </a:lnTo>
                  <a:lnTo>
                    <a:pt x="551802" y="7178751"/>
                  </a:lnTo>
                  <a:lnTo>
                    <a:pt x="553339" y="7186396"/>
                  </a:lnTo>
                  <a:lnTo>
                    <a:pt x="557555" y="7192645"/>
                  </a:lnTo>
                  <a:lnTo>
                    <a:pt x="563803" y="7196861"/>
                  </a:lnTo>
                  <a:lnTo>
                    <a:pt x="571449" y="7198398"/>
                  </a:lnTo>
                  <a:lnTo>
                    <a:pt x="579094" y="7196861"/>
                  </a:lnTo>
                  <a:lnTo>
                    <a:pt x="585343" y="7192645"/>
                  </a:lnTo>
                  <a:lnTo>
                    <a:pt x="589546" y="7186396"/>
                  </a:lnTo>
                  <a:lnTo>
                    <a:pt x="591096" y="7178751"/>
                  </a:lnTo>
                  <a:close/>
                </a:path>
                <a:path w="18719800" h="10718800" extrusionOk="0">
                  <a:moveTo>
                    <a:pt x="591096" y="7078650"/>
                  </a:moveTo>
                  <a:lnTo>
                    <a:pt x="589546" y="7071004"/>
                  </a:lnTo>
                  <a:lnTo>
                    <a:pt x="585343" y="7064769"/>
                  </a:lnTo>
                  <a:lnTo>
                    <a:pt x="579094" y="7060552"/>
                  </a:lnTo>
                  <a:lnTo>
                    <a:pt x="571449" y="7059015"/>
                  </a:lnTo>
                  <a:lnTo>
                    <a:pt x="563803" y="7060552"/>
                  </a:lnTo>
                  <a:lnTo>
                    <a:pt x="557555" y="7064769"/>
                  </a:lnTo>
                  <a:lnTo>
                    <a:pt x="553339" y="7071004"/>
                  </a:lnTo>
                  <a:lnTo>
                    <a:pt x="551802" y="7078650"/>
                  </a:lnTo>
                  <a:lnTo>
                    <a:pt x="553339" y="7086295"/>
                  </a:lnTo>
                  <a:lnTo>
                    <a:pt x="557555" y="7092543"/>
                  </a:lnTo>
                  <a:lnTo>
                    <a:pt x="563803" y="7096760"/>
                  </a:lnTo>
                  <a:lnTo>
                    <a:pt x="571449" y="7098297"/>
                  </a:lnTo>
                  <a:lnTo>
                    <a:pt x="579094" y="7096760"/>
                  </a:lnTo>
                  <a:lnTo>
                    <a:pt x="585343" y="7092543"/>
                  </a:lnTo>
                  <a:lnTo>
                    <a:pt x="589546" y="7086295"/>
                  </a:lnTo>
                  <a:lnTo>
                    <a:pt x="591096" y="7078650"/>
                  </a:lnTo>
                  <a:close/>
                </a:path>
                <a:path w="18719800" h="10718800" extrusionOk="0">
                  <a:moveTo>
                    <a:pt x="591096" y="6978561"/>
                  </a:moveTo>
                  <a:lnTo>
                    <a:pt x="589546" y="6970916"/>
                  </a:lnTo>
                  <a:lnTo>
                    <a:pt x="585343" y="6964667"/>
                  </a:lnTo>
                  <a:lnTo>
                    <a:pt x="579094" y="6960451"/>
                  </a:lnTo>
                  <a:lnTo>
                    <a:pt x="571449" y="6958914"/>
                  </a:lnTo>
                  <a:lnTo>
                    <a:pt x="563803" y="6960451"/>
                  </a:lnTo>
                  <a:lnTo>
                    <a:pt x="557555" y="6964667"/>
                  </a:lnTo>
                  <a:lnTo>
                    <a:pt x="553339" y="6970916"/>
                  </a:lnTo>
                  <a:lnTo>
                    <a:pt x="551802" y="6978561"/>
                  </a:lnTo>
                  <a:lnTo>
                    <a:pt x="553339" y="6986206"/>
                  </a:lnTo>
                  <a:lnTo>
                    <a:pt x="557555" y="6992442"/>
                  </a:lnTo>
                  <a:lnTo>
                    <a:pt x="563803" y="6996658"/>
                  </a:lnTo>
                  <a:lnTo>
                    <a:pt x="571449" y="6998195"/>
                  </a:lnTo>
                  <a:lnTo>
                    <a:pt x="579094" y="6996658"/>
                  </a:lnTo>
                  <a:lnTo>
                    <a:pt x="585343" y="6992442"/>
                  </a:lnTo>
                  <a:lnTo>
                    <a:pt x="589546" y="6986206"/>
                  </a:lnTo>
                  <a:lnTo>
                    <a:pt x="591096" y="6978561"/>
                  </a:lnTo>
                  <a:close/>
                </a:path>
                <a:path w="18719800" h="10718800" extrusionOk="0">
                  <a:moveTo>
                    <a:pt x="591096" y="6878460"/>
                  </a:moveTo>
                  <a:lnTo>
                    <a:pt x="589546" y="6870814"/>
                  </a:lnTo>
                  <a:lnTo>
                    <a:pt x="585343" y="6864566"/>
                  </a:lnTo>
                  <a:lnTo>
                    <a:pt x="579094" y="6860362"/>
                  </a:lnTo>
                  <a:lnTo>
                    <a:pt x="571449" y="6858813"/>
                  </a:lnTo>
                  <a:lnTo>
                    <a:pt x="563803" y="6860362"/>
                  </a:lnTo>
                  <a:lnTo>
                    <a:pt x="557555" y="6864566"/>
                  </a:lnTo>
                  <a:lnTo>
                    <a:pt x="553339" y="6870814"/>
                  </a:lnTo>
                  <a:lnTo>
                    <a:pt x="551802" y="6878460"/>
                  </a:lnTo>
                  <a:lnTo>
                    <a:pt x="553339" y="6886105"/>
                  </a:lnTo>
                  <a:lnTo>
                    <a:pt x="557555" y="6892353"/>
                  </a:lnTo>
                  <a:lnTo>
                    <a:pt x="563803" y="6896557"/>
                  </a:lnTo>
                  <a:lnTo>
                    <a:pt x="571449" y="6898094"/>
                  </a:lnTo>
                  <a:lnTo>
                    <a:pt x="579094" y="6896557"/>
                  </a:lnTo>
                  <a:lnTo>
                    <a:pt x="585343" y="6892353"/>
                  </a:lnTo>
                  <a:lnTo>
                    <a:pt x="589546" y="6886105"/>
                  </a:lnTo>
                  <a:lnTo>
                    <a:pt x="591096" y="6878460"/>
                  </a:lnTo>
                  <a:close/>
                </a:path>
                <a:path w="18719800" h="10718800" extrusionOk="0">
                  <a:moveTo>
                    <a:pt x="591096" y="6778358"/>
                  </a:moveTo>
                  <a:lnTo>
                    <a:pt x="589546" y="6770713"/>
                  </a:lnTo>
                  <a:lnTo>
                    <a:pt x="585343" y="6764464"/>
                  </a:lnTo>
                  <a:lnTo>
                    <a:pt x="579094" y="6760261"/>
                  </a:lnTo>
                  <a:lnTo>
                    <a:pt x="571449" y="6758711"/>
                  </a:lnTo>
                  <a:lnTo>
                    <a:pt x="563803" y="6760261"/>
                  </a:lnTo>
                  <a:lnTo>
                    <a:pt x="557555" y="6764464"/>
                  </a:lnTo>
                  <a:lnTo>
                    <a:pt x="553339" y="6770713"/>
                  </a:lnTo>
                  <a:lnTo>
                    <a:pt x="551802" y="6778358"/>
                  </a:lnTo>
                  <a:lnTo>
                    <a:pt x="553339" y="6786004"/>
                  </a:lnTo>
                  <a:lnTo>
                    <a:pt x="557555" y="6792252"/>
                  </a:lnTo>
                  <a:lnTo>
                    <a:pt x="563803" y="6796468"/>
                  </a:lnTo>
                  <a:lnTo>
                    <a:pt x="571449" y="6798005"/>
                  </a:lnTo>
                  <a:lnTo>
                    <a:pt x="579094" y="6796468"/>
                  </a:lnTo>
                  <a:lnTo>
                    <a:pt x="585343" y="6792252"/>
                  </a:lnTo>
                  <a:lnTo>
                    <a:pt x="589546" y="6786004"/>
                  </a:lnTo>
                  <a:lnTo>
                    <a:pt x="591096" y="6778358"/>
                  </a:lnTo>
                  <a:close/>
                </a:path>
                <a:path w="18719800" h="10718800" extrusionOk="0">
                  <a:moveTo>
                    <a:pt x="591096" y="6678269"/>
                  </a:moveTo>
                  <a:lnTo>
                    <a:pt x="589546" y="6670624"/>
                  </a:lnTo>
                  <a:lnTo>
                    <a:pt x="585343" y="6664376"/>
                  </a:lnTo>
                  <a:lnTo>
                    <a:pt x="579094" y="6660172"/>
                  </a:lnTo>
                  <a:lnTo>
                    <a:pt x="571449" y="6658623"/>
                  </a:lnTo>
                  <a:lnTo>
                    <a:pt x="563803" y="6660172"/>
                  </a:lnTo>
                  <a:lnTo>
                    <a:pt x="557555" y="6664376"/>
                  </a:lnTo>
                  <a:lnTo>
                    <a:pt x="553339" y="6670624"/>
                  </a:lnTo>
                  <a:lnTo>
                    <a:pt x="551802" y="6678269"/>
                  </a:lnTo>
                  <a:lnTo>
                    <a:pt x="553339" y="6685915"/>
                  </a:lnTo>
                  <a:lnTo>
                    <a:pt x="557555" y="6692163"/>
                  </a:lnTo>
                  <a:lnTo>
                    <a:pt x="563803" y="6696367"/>
                  </a:lnTo>
                  <a:lnTo>
                    <a:pt x="571449" y="6697916"/>
                  </a:lnTo>
                  <a:lnTo>
                    <a:pt x="579094" y="6696367"/>
                  </a:lnTo>
                  <a:lnTo>
                    <a:pt x="585343" y="6692163"/>
                  </a:lnTo>
                  <a:lnTo>
                    <a:pt x="589546" y="6685915"/>
                  </a:lnTo>
                  <a:lnTo>
                    <a:pt x="591096" y="6678269"/>
                  </a:lnTo>
                  <a:close/>
                </a:path>
                <a:path w="18719800" h="10718800" extrusionOk="0">
                  <a:moveTo>
                    <a:pt x="591096" y="6578168"/>
                  </a:moveTo>
                  <a:lnTo>
                    <a:pt x="589546" y="6570523"/>
                  </a:lnTo>
                  <a:lnTo>
                    <a:pt x="585343" y="6564287"/>
                  </a:lnTo>
                  <a:lnTo>
                    <a:pt x="579094" y="6560071"/>
                  </a:lnTo>
                  <a:lnTo>
                    <a:pt x="571449" y="6558534"/>
                  </a:lnTo>
                  <a:lnTo>
                    <a:pt x="563803" y="6560071"/>
                  </a:lnTo>
                  <a:lnTo>
                    <a:pt x="557555" y="6564287"/>
                  </a:lnTo>
                  <a:lnTo>
                    <a:pt x="553339" y="6570523"/>
                  </a:lnTo>
                  <a:lnTo>
                    <a:pt x="551802" y="6578168"/>
                  </a:lnTo>
                  <a:lnTo>
                    <a:pt x="553339" y="6585826"/>
                  </a:lnTo>
                  <a:lnTo>
                    <a:pt x="557555" y="6592062"/>
                  </a:lnTo>
                  <a:lnTo>
                    <a:pt x="563803" y="6596278"/>
                  </a:lnTo>
                  <a:lnTo>
                    <a:pt x="571449" y="6597815"/>
                  </a:lnTo>
                  <a:lnTo>
                    <a:pt x="579094" y="6596278"/>
                  </a:lnTo>
                  <a:lnTo>
                    <a:pt x="585343" y="6592062"/>
                  </a:lnTo>
                  <a:lnTo>
                    <a:pt x="589546" y="6585826"/>
                  </a:lnTo>
                  <a:lnTo>
                    <a:pt x="591096" y="6578168"/>
                  </a:lnTo>
                  <a:close/>
                </a:path>
                <a:path w="18719800" h="10718800" extrusionOk="0">
                  <a:moveTo>
                    <a:pt x="665099" y="7424331"/>
                  </a:moveTo>
                  <a:lnTo>
                    <a:pt x="663549" y="7416673"/>
                  </a:lnTo>
                  <a:lnTo>
                    <a:pt x="659345" y="7410424"/>
                  </a:lnTo>
                  <a:lnTo>
                    <a:pt x="653097" y="7406221"/>
                  </a:lnTo>
                  <a:lnTo>
                    <a:pt x="645452" y="7404671"/>
                  </a:lnTo>
                  <a:lnTo>
                    <a:pt x="637806" y="7406221"/>
                  </a:lnTo>
                  <a:lnTo>
                    <a:pt x="631558" y="7410424"/>
                  </a:lnTo>
                  <a:lnTo>
                    <a:pt x="627341" y="7416673"/>
                  </a:lnTo>
                  <a:lnTo>
                    <a:pt x="625805" y="7424331"/>
                  </a:lnTo>
                  <a:lnTo>
                    <a:pt x="627341" y="7431976"/>
                  </a:lnTo>
                  <a:lnTo>
                    <a:pt x="631558" y="7438212"/>
                  </a:lnTo>
                  <a:lnTo>
                    <a:pt x="637806" y="7442428"/>
                  </a:lnTo>
                  <a:lnTo>
                    <a:pt x="645452" y="7443978"/>
                  </a:lnTo>
                  <a:lnTo>
                    <a:pt x="653097" y="7442428"/>
                  </a:lnTo>
                  <a:lnTo>
                    <a:pt x="659345" y="7438212"/>
                  </a:lnTo>
                  <a:lnTo>
                    <a:pt x="663549" y="7431976"/>
                  </a:lnTo>
                  <a:lnTo>
                    <a:pt x="665099" y="7424331"/>
                  </a:lnTo>
                  <a:close/>
                </a:path>
                <a:path w="18719800" h="10718800" extrusionOk="0">
                  <a:moveTo>
                    <a:pt x="665099" y="7324230"/>
                  </a:moveTo>
                  <a:lnTo>
                    <a:pt x="663549" y="7316584"/>
                  </a:lnTo>
                  <a:lnTo>
                    <a:pt x="659345" y="7310336"/>
                  </a:lnTo>
                  <a:lnTo>
                    <a:pt x="653097" y="7306119"/>
                  </a:lnTo>
                  <a:lnTo>
                    <a:pt x="645452" y="7304583"/>
                  </a:lnTo>
                  <a:lnTo>
                    <a:pt x="637806" y="7306119"/>
                  </a:lnTo>
                  <a:lnTo>
                    <a:pt x="631558" y="7310336"/>
                  </a:lnTo>
                  <a:lnTo>
                    <a:pt x="627341" y="7316584"/>
                  </a:lnTo>
                  <a:lnTo>
                    <a:pt x="625805" y="7324230"/>
                  </a:lnTo>
                  <a:lnTo>
                    <a:pt x="627341" y="7331875"/>
                  </a:lnTo>
                  <a:lnTo>
                    <a:pt x="631558" y="7338123"/>
                  </a:lnTo>
                  <a:lnTo>
                    <a:pt x="637806" y="7342340"/>
                  </a:lnTo>
                  <a:lnTo>
                    <a:pt x="645452" y="7343876"/>
                  </a:lnTo>
                  <a:lnTo>
                    <a:pt x="653097" y="7342340"/>
                  </a:lnTo>
                  <a:lnTo>
                    <a:pt x="659345" y="7338123"/>
                  </a:lnTo>
                  <a:lnTo>
                    <a:pt x="663549" y="7331875"/>
                  </a:lnTo>
                  <a:lnTo>
                    <a:pt x="665099" y="7324230"/>
                  </a:lnTo>
                  <a:close/>
                </a:path>
                <a:path w="18719800" h="10718800" extrusionOk="0">
                  <a:moveTo>
                    <a:pt x="665099" y="7224128"/>
                  </a:moveTo>
                  <a:lnTo>
                    <a:pt x="663549" y="7216483"/>
                  </a:lnTo>
                  <a:lnTo>
                    <a:pt x="659345" y="7210247"/>
                  </a:lnTo>
                  <a:lnTo>
                    <a:pt x="653097" y="7206031"/>
                  </a:lnTo>
                  <a:lnTo>
                    <a:pt x="645452" y="7204481"/>
                  </a:lnTo>
                  <a:lnTo>
                    <a:pt x="637806" y="7206031"/>
                  </a:lnTo>
                  <a:lnTo>
                    <a:pt x="631558" y="7210247"/>
                  </a:lnTo>
                  <a:lnTo>
                    <a:pt x="627341" y="7216483"/>
                  </a:lnTo>
                  <a:lnTo>
                    <a:pt x="625805" y="7224128"/>
                  </a:lnTo>
                  <a:lnTo>
                    <a:pt x="627341" y="7231786"/>
                  </a:lnTo>
                  <a:lnTo>
                    <a:pt x="631558" y="7238035"/>
                  </a:lnTo>
                  <a:lnTo>
                    <a:pt x="637806" y="7242238"/>
                  </a:lnTo>
                  <a:lnTo>
                    <a:pt x="645452" y="7243788"/>
                  </a:lnTo>
                  <a:lnTo>
                    <a:pt x="653097" y="7242238"/>
                  </a:lnTo>
                  <a:lnTo>
                    <a:pt x="659345" y="7238035"/>
                  </a:lnTo>
                  <a:lnTo>
                    <a:pt x="663549" y="7231786"/>
                  </a:lnTo>
                  <a:lnTo>
                    <a:pt x="665099" y="7224128"/>
                  </a:lnTo>
                  <a:close/>
                </a:path>
                <a:path w="18719800" h="10718800" extrusionOk="0">
                  <a:moveTo>
                    <a:pt x="665099" y="7124039"/>
                  </a:moveTo>
                  <a:lnTo>
                    <a:pt x="663549" y="7116394"/>
                  </a:lnTo>
                  <a:lnTo>
                    <a:pt x="659345" y="7110146"/>
                  </a:lnTo>
                  <a:lnTo>
                    <a:pt x="653097" y="7105929"/>
                  </a:lnTo>
                  <a:lnTo>
                    <a:pt x="645452" y="7104380"/>
                  </a:lnTo>
                  <a:lnTo>
                    <a:pt x="637806" y="7105929"/>
                  </a:lnTo>
                  <a:lnTo>
                    <a:pt x="631558" y="7110146"/>
                  </a:lnTo>
                  <a:lnTo>
                    <a:pt x="627341" y="7116394"/>
                  </a:lnTo>
                  <a:lnTo>
                    <a:pt x="625805" y="7124039"/>
                  </a:lnTo>
                  <a:lnTo>
                    <a:pt x="627341" y="7131685"/>
                  </a:lnTo>
                  <a:lnTo>
                    <a:pt x="631558" y="7137933"/>
                  </a:lnTo>
                  <a:lnTo>
                    <a:pt x="637806" y="7142150"/>
                  </a:lnTo>
                  <a:lnTo>
                    <a:pt x="645452" y="7143686"/>
                  </a:lnTo>
                  <a:lnTo>
                    <a:pt x="653097" y="7142150"/>
                  </a:lnTo>
                  <a:lnTo>
                    <a:pt x="659345" y="7137933"/>
                  </a:lnTo>
                  <a:lnTo>
                    <a:pt x="663549" y="7131685"/>
                  </a:lnTo>
                  <a:lnTo>
                    <a:pt x="665099" y="7124039"/>
                  </a:lnTo>
                  <a:close/>
                </a:path>
                <a:path w="18719800" h="10718800" extrusionOk="0">
                  <a:moveTo>
                    <a:pt x="665099" y="7023938"/>
                  </a:moveTo>
                  <a:lnTo>
                    <a:pt x="663549" y="7016293"/>
                  </a:lnTo>
                  <a:lnTo>
                    <a:pt x="659345" y="7010044"/>
                  </a:lnTo>
                  <a:lnTo>
                    <a:pt x="653097" y="7005841"/>
                  </a:lnTo>
                  <a:lnTo>
                    <a:pt x="645452" y="7004291"/>
                  </a:lnTo>
                  <a:lnTo>
                    <a:pt x="637806" y="7005841"/>
                  </a:lnTo>
                  <a:lnTo>
                    <a:pt x="631558" y="7010044"/>
                  </a:lnTo>
                  <a:lnTo>
                    <a:pt x="627341" y="7016293"/>
                  </a:lnTo>
                  <a:lnTo>
                    <a:pt x="625805" y="7023938"/>
                  </a:lnTo>
                  <a:lnTo>
                    <a:pt x="627341" y="7031596"/>
                  </a:lnTo>
                  <a:lnTo>
                    <a:pt x="631558" y="7037832"/>
                  </a:lnTo>
                  <a:lnTo>
                    <a:pt x="637806" y="7042048"/>
                  </a:lnTo>
                  <a:lnTo>
                    <a:pt x="645452" y="7043585"/>
                  </a:lnTo>
                  <a:lnTo>
                    <a:pt x="653097" y="7042048"/>
                  </a:lnTo>
                  <a:lnTo>
                    <a:pt x="659345" y="7037832"/>
                  </a:lnTo>
                  <a:lnTo>
                    <a:pt x="663549" y="7031596"/>
                  </a:lnTo>
                  <a:lnTo>
                    <a:pt x="665099" y="7023938"/>
                  </a:lnTo>
                  <a:close/>
                </a:path>
                <a:path w="18719800" h="10718800" extrusionOk="0">
                  <a:moveTo>
                    <a:pt x="665099" y="6923849"/>
                  </a:moveTo>
                  <a:lnTo>
                    <a:pt x="663549" y="6916204"/>
                  </a:lnTo>
                  <a:lnTo>
                    <a:pt x="659345" y="6909956"/>
                  </a:lnTo>
                  <a:lnTo>
                    <a:pt x="653097" y="6905739"/>
                  </a:lnTo>
                  <a:lnTo>
                    <a:pt x="645452" y="6904202"/>
                  </a:lnTo>
                  <a:lnTo>
                    <a:pt x="637806" y="6905739"/>
                  </a:lnTo>
                  <a:lnTo>
                    <a:pt x="631558" y="6909956"/>
                  </a:lnTo>
                  <a:lnTo>
                    <a:pt x="627341" y="6916204"/>
                  </a:lnTo>
                  <a:lnTo>
                    <a:pt x="625805" y="6923849"/>
                  </a:lnTo>
                  <a:lnTo>
                    <a:pt x="627341" y="6931495"/>
                  </a:lnTo>
                  <a:lnTo>
                    <a:pt x="631558" y="6937743"/>
                  </a:lnTo>
                  <a:lnTo>
                    <a:pt x="637806" y="6941947"/>
                  </a:lnTo>
                  <a:lnTo>
                    <a:pt x="645452" y="6943484"/>
                  </a:lnTo>
                  <a:lnTo>
                    <a:pt x="653097" y="6941947"/>
                  </a:lnTo>
                  <a:lnTo>
                    <a:pt x="659345" y="6937743"/>
                  </a:lnTo>
                  <a:lnTo>
                    <a:pt x="663549" y="6931495"/>
                  </a:lnTo>
                  <a:lnTo>
                    <a:pt x="665099" y="6923849"/>
                  </a:lnTo>
                  <a:close/>
                </a:path>
                <a:path w="18719800" h="10718800" extrusionOk="0">
                  <a:moveTo>
                    <a:pt x="665099" y="6823748"/>
                  </a:moveTo>
                  <a:lnTo>
                    <a:pt x="663549" y="6816103"/>
                  </a:lnTo>
                  <a:lnTo>
                    <a:pt x="659345" y="6809854"/>
                  </a:lnTo>
                  <a:lnTo>
                    <a:pt x="653097" y="6805650"/>
                  </a:lnTo>
                  <a:lnTo>
                    <a:pt x="645452" y="6804101"/>
                  </a:lnTo>
                  <a:lnTo>
                    <a:pt x="637806" y="6805650"/>
                  </a:lnTo>
                  <a:lnTo>
                    <a:pt x="631558" y="6809854"/>
                  </a:lnTo>
                  <a:lnTo>
                    <a:pt x="627341" y="6816103"/>
                  </a:lnTo>
                  <a:lnTo>
                    <a:pt x="625805" y="6823748"/>
                  </a:lnTo>
                  <a:lnTo>
                    <a:pt x="627341" y="6831406"/>
                  </a:lnTo>
                  <a:lnTo>
                    <a:pt x="631558" y="6837642"/>
                  </a:lnTo>
                  <a:lnTo>
                    <a:pt x="637806" y="6841858"/>
                  </a:lnTo>
                  <a:lnTo>
                    <a:pt x="645452" y="6843395"/>
                  </a:lnTo>
                  <a:lnTo>
                    <a:pt x="653097" y="6841858"/>
                  </a:lnTo>
                  <a:lnTo>
                    <a:pt x="659345" y="6837642"/>
                  </a:lnTo>
                  <a:lnTo>
                    <a:pt x="663549" y="6831406"/>
                  </a:lnTo>
                  <a:lnTo>
                    <a:pt x="665099" y="6823748"/>
                  </a:lnTo>
                  <a:close/>
                </a:path>
                <a:path w="18719800" h="10718800" extrusionOk="0">
                  <a:moveTo>
                    <a:pt x="665099" y="6723659"/>
                  </a:moveTo>
                  <a:lnTo>
                    <a:pt x="663549" y="6716014"/>
                  </a:lnTo>
                  <a:lnTo>
                    <a:pt x="659345" y="6709765"/>
                  </a:lnTo>
                  <a:lnTo>
                    <a:pt x="653097" y="6705549"/>
                  </a:lnTo>
                  <a:lnTo>
                    <a:pt x="645452" y="6704000"/>
                  </a:lnTo>
                  <a:lnTo>
                    <a:pt x="637806" y="6705549"/>
                  </a:lnTo>
                  <a:lnTo>
                    <a:pt x="631558" y="6709765"/>
                  </a:lnTo>
                  <a:lnTo>
                    <a:pt x="627341" y="6716014"/>
                  </a:lnTo>
                  <a:lnTo>
                    <a:pt x="625805" y="6723659"/>
                  </a:lnTo>
                  <a:lnTo>
                    <a:pt x="627341" y="6731305"/>
                  </a:lnTo>
                  <a:lnTo>
                    <a:pt x="631558" y="6737553"/>
                  </a:lnTo>
                  <a:lnTo>
                    <a:pt x="637806" y="6741757"/>
                  </a:lnTo>
                  <a:lnTo>
                    <a:pt x="645452" y="6743306"/>
                  </a:lnTo>
                  <a:lnTo>
                    <a:pt x="653097" y="6741757"/>
                  </a:lnTo>
                  <a:lnTo>
                    <a:pt x="659345" y="6737553"/>
                  </a:lnTo>
                  <a:lnTo>
                    <a:pt x="663549" y="6731305"/>
                  </a:lnTo>
                  <a:lnTo>
                    <a:pt x="665099" y="6723659"/>
                  </a:lnTo>
                  <a:close/>
                </a:path>
                <a:path w="18719800" h="10718800" extrusionOk="0">
                  <a:moveTo>
                    <a:pt x="665099" y="6623558"/>
                  </a:moveTo>
                  <a:lnTo>
                    <a:pt x="663549" y="6615912"/>
                  </a:lnTo>
                  <a:lnTo>
                    <a:pt x="659345" y="6609664"/>
                  </a:lnTo>
                  <a:lnTo>
                    <a:pt x="653097" y="6605460"/>
                  </a:lnTo>
                  <a:lnTo>
                    <a:pt x="645452" y="6603911"/>
                  </a:lnTo>
                  <a:lnTo>
                    <a:pt x="637806" y="6605460"/>
                  </a:lnTo>
                  <a:lnTo>
                    <a:pt x="631558" y="6609664"/>
                  </a:lnTo>
                  <a:lnTo>
                    <a:pt x="627341" y="6615912"/>
                  </a:lnTo>
                  <a:lnTo>
                    <a:pt x="625805" y="6623558"/>
                  </a:lnTo>
                  <a:lnTo>
                    <a:pt x="627341" y="6631203"/>
                  </a:lnTo>
                  <a:lnTo>
                    <a:pt x="631558" y="6637452"/>
                  </a:lnTo>
                  <a:lnTo>
                    <a:pt x="637806" y="6641655"/>
                  </a:lnTo>
                  <a:lnTo>
                    <a:pt x="645452" y="6643205"/>
                  </a:lnTo>
                  <a:lnTo>
                    <a:pt x="653097" y="6641655"/>
                  </a:lnTo>
                  <a:lnTo>
                    <a:pt x="659345" y="6637452"/>
                  </a:lnTo>
                  <a:lnTo>
                    <a:pt x="663549" y="6631203"/>
                  </a:lnTo>
                  <a:lnTo>
                    <a:pt x="665099" y="6623558"/>
                  </a:lnTo>
                  <a:close/>
                </a:path>
                <a:path w="18719800" h="10718800" extrusionOk="0">
                  <a:moveTo>
                    <a:pt x="665099" y="6523469"/>
                  </a:moveTo>
                  <a:lnTo>
                    <a:pt x="663549" y="6515811"/>
                  </a:lnTo>
                  <a:lnTo>
                    <a:pt x="659345" y="6509575"/>
                  </a:lnTo>
                  <a:lnTo>
                    <a:pt x="653097" y="6505359"/>
                  </a:lnTo>
                  <a:lnTo>
                    <a:pt x="645452" y="6503810"/>
                  </a:lnTo>
                  <a:lnTo>
                    <a:pt x="637806" y="6505359"/>
                  </a:lnTo>
                  <a:lnTo>
                    <a:pt x="631558" y="6509575"/>
                  </a:lnTo>
                  <a:lnTo>
                    <a:pt x="627341" y="6515811"/>
                  </a:lnTo>
                  <a:lnTo>
                    <a:pt x="625805" y="6523469"/>
                  </a:lnTo>
                  <a:lnTo>
                    <a:pt x="627341" y="6531115"/>
                  </a:lnTo>
                  <a:lnTo>
                    <a:pt x="631558" y="6537350"/>
                  </a:lnTo>
                  <a:lnTo>
                    <a:pt x="637806" y="6541567"/>
                  </a:lnTo>
                  <a:lnTo>
                    <a:pt x="645452" y="6543103"/>
                  </a:lnTo>
                  <a:lnTo>
                    <a:pt x="653097" y="6541567"/>
                  </a:lnTo>
                  <a:lnTo>
                    <a:pt x="659345" y="6537350"/>
                  </a:lnTo>
                  <a:lnTo>
                    <a:pt x="663549" y="6531115"/>
                  </a:lnTo>
                  <a:lnTo>
                    <a:pt x="665099" y="6523469"/>
                  </a:lnTo>
                  <a:close/>
                </a:path>
                <a:path w="18719800" h="10718800" extrusionOk="0">
                  <a:moveTo>
                    <a:pt x="714502" y="0"/>
                  </a:moveTo>
                  <a:lnTo>
                    <a:pt x="679602" y="0"/>
                  </a:lnTo>
                  <a:lnTo>
                    <a:pt x="0" y="502450"/>
                  </a:lnTo>
                  <a:lnTo>
                    <a:pt x="0" y="528243"/>
                  </a:lnTo>
                  <a:lnTo>
                    <a:pt x="714502" y="0"/>
                  </a:lnTo>
                  <a:close/>
                </a:path>
                <a:path w="18719800" h="10718800" extrusionOk="0">
                  <a:moveTo>
                    <a:pt x="739089" y="7369619"/>
                  </a:moveTo>
                  <a:lnTo>
                    <a:pt x="737539" y="7361974"/>
                  </a:lnTo>
                  <a:lnTo>
                    <a:pt x="733336" y="7355726"/>
                  </a:lnTo>
                  <a:lnTo>
                    <a:pt x="727087" y="7351522"/>
                  </a:lnTo>
                  <a:lnTo>
                    <a:pt x="719442" y="7349972"/>
                  </a:lnTo>
                  <a:lnTo>
                    <a:pt x="711796" y="7351522"/>
                  </a:lnTo>
                  <a:lnTo>
                    <a:pt x="705548" y="7355726"/>
                  </a:lnTo>
                  <a:lnTo>
                    <a:pt x="701332" y="7361974"/>
                  </a:lnTo>
                  <a:lnTo>
                    <a:pt x="699795" y="7369619"/>
                  </a:lnTo>
                  <a:lnTo>
                    <a:pt x="701332" y="7377265"/>
                  </a:lnTo>
                  <a:lnTo>
                    <a:pt x="705548" y="7383513"/>
                  </a:lnTo>
                  <a:lnTo>
                    <a:pt x="711796" y="7387730"/>
                  </a:lnTo>
                  <a:lnTo>
                    <a:pt x="719442" y="7389266"/>
                  </a:lnTo>
                  <a:lnTo>
                    <a:pt x="727087" y="7387730"/>
                  </a:lnTo>
                  <a:lnTo>
                    <a:pt x="733336" y="7383513"/>
                  </a:lnTo>
                  <a:lnTo>
                    <a:pt x="737539" y="7377265"/>
                  </a:lnTo>
                  <a:lnTo>
                    <a:pt x="739089" y="7369619"/>
                  </a:lnTo>
                  <a:close/>
                </a:path>
                <a:path w="18719800" h="10718800" extrusionOk="0">
                  <a:moveTo>
                    <a:pt x="739089" y="7269531"/>
                  </a:moveTo>
                  <a:lnTo>
                    <a:pt x="737539" y="7261885"/>
                  </a:lnTo>
                  <a:lnTo>
                    <a:pt x="733336" y="7255637"/>
                  </a:lnTo>
                  <a:lnTo>
                    <a:pt x="727087" y="7251433"/>
                  </a:lnTo>
                  <a:lnTo>
                    <a:pt x="719442" y="7249884"/>
                  </a:lnTo>
                  <a:lnTo>
                    <a:pt x="711796" y="7251433"/>
                  </a:lnTo>
                  <a:lnTo>
                    <a:pt x="705548" y="7255637"/>
                  </a:lnTo>
                  <a:lnTo>
                    <a:pt x="701332" y="7261885"/>
                  </a:lnTo>
                  <a:lnTo>
                    <a:pt x="699795" y="7269531"/>
                  </a:lnTo>
                  <a:lnTo>
                    <a:pt x="701332" y="7277176"/>
                  </a:lnTo>
                  <a:lnTo>
                    <a:pt x="705548" y="7283412"/>
                  </a:lnTo>
                  <a:lnTo>
                    <a:pt x="711796" y="7287615"/>
                  </a:lnTo>
                  <a:lnTo>
                    <a:pt x="719442" y="7289165"/>
                  </a:lnTo>
                  <a:lnTo>
                    <a:pt x="727087" y="7287615"/>
                  </a:lnTo>
                  <a:lnTo>
                    <a:pt x="733336" y="7283412"/>
                  </a:lnTo>
                  <a:lnTo>
                    <a:pt x="737539" y="7277176"/>
                  </a:lnTo>
                  <a:lnTo>
                    <a:pt x="739089" y="7269531"/>
                  </a:lnTo>
                  <a:close/>
                </a:path>
                <a:path w="18719800" h="10718800" extrusionOk="0">
                  <a:moveTo>
                    <a:pt x="739089" y="7169429"/>
                  </a:moveTo>
                  <a:lnTo>
                    <a:pt x="737539" y="7161784"/>
                  </a:lnTo>
                  <a:lnTo>
                    <a:pt x="733336" y="7155548"/>
                  </a:lnTo>
                  <a:lnTo>
                    <a:pt x="727087" y="7151332"/>
                  </a:lnTo>
                  <a:lnTo>
                    <a:pt x="719442" y="7149795"/>
                  </a:lnTo>
                  <a:lnTo>
                    <a:pt x="711796" y="7151332"/>
                  </a:lnTo>
                  <a:lnTo>
                    <a:pt x="705548" y="7155548"/>
                  </a:lnTo>
                  <a:lnTo>
                    <a:pt x="701332" y="7161784"/>
                  </a:lnTo>
                  <a:lnTo>
                    <a:pt x="699795" y="7169429"/>
                  </a:lnTo>
                  <a:lnTo>
                    <a:pt x="701332" y="7177075"/>
                  </a:lnTo>
                  <a:lnTo>
                    <a:pt x="705548" y="7183323"/>
                  </a:lnTo>
                  <a:lnTo>
                    <a:pt x="711796" y="7187527"/>
                  </a:lnTo>
                  <a:lnTo>
                    <a:pt x="719442" y="7189063"/>
                  </a:lnTo>
                  <a:lnTo>
                    <a:pt x="727087" y="7187527"/>
                  </a:lnTo>
                  <a:lnTo>
                    <a:pt x="733336" y="7183323"/>
                  </a:lnTo>
                  <a:lnTo>
                    <a:pt x="737539" y="7177075"/>
                  </a:lnTo>
                  <a:lnTo>
                    <a:pt x="739089" y="7169429"/>
                  </a:lnTo>
                  <a:close/>
                </a:path>
                <a:path w="18719800" h="10718800" extrusionOk="0">
                  <a:moveTo>
                    <a:pt x="739089" y="7069328"/>
                  </a:moveTo>
                  <a:lnTo>
                    <a:pt x="737539" y="7061695"/>
                  </a:lnTo>
                  <a:lnTo>
                    <a:pt x="733336" y="7055447"/>
                  </a:lnTo>
                  <a:lnTo>
                    <a:pt x="727087" y="7051243"/>
                  </a:lnTo>
                  <a:lnTo>
                    <a:pt x="719442" y="7049694"/>
                  </a:lnTo>
                  <a:lnTo>
                    <a:pt x="711796" y="7051243"/>
                  </a:lnTo>
                  <a:lnTo>
                    <a:pt x="705548" y="7055447"/>
                  </a:lnTo>
                  <a:lnTo>
                    <a:pt x="701332" y="7061695"/>
                  </a:lnTo>
                  <a:lnTo>
                    <a:pt x="699795" y="7069328"/>
                  </a:lnTo>
                  <a:lnTo>
                    <a:pt x="701332" y="7076986"/>
                  </a:lnTo>
                  <a:lnTo>
                    <a:pt x="705548" y="7083222"/>
                  </a:lnTo>
                  <a:lnTo>
                    <a:pt x="711796" y="7087438"/>
                  </a:lnTo>
                  <a:lnTo>
                    <a:pt x="719442" y="7088987"/>
                  </a:lnTo>
                  <a:lnTo>
                    <a:pt x="727087" y="7087438"/>
                  </a:lnTo>
                  <a:lnTo>
                    <a:pt x="733336" y="7083222"/>
                  </a:lnTo>
                  <a:lnTo>
                    <a:pt x="737539" y="7076986"/>
                  </a:lnTo>
                  <a:lnTo>
                    <a:pt x="739089" y="7069328"/>
                  </a:lnTo>
                  <a:close/>
                </a:path>
                <a:path w="18719800" h="10718800" extrusionOk="0">
                  <a:moveTo>
                    <a:pt x="739089" y="6969239"/>
                  </a:moveTo>
                  <a:lnTo>
                    <a:pt x="737539" y="6961594"/>
                  </a:lnTo>
                  <a:lnTo>
                    <a:pt x="733336" y="6955345"/>
                  </a:lnTo>
                  <a:lnTo>
                    <a:pt x="727087" y="6951142"/>
                  </a:lnTo>
                  <a:lnTo>
                    <a:pt x="719442" y="6949592"/>
                  </a:lnTo>
                  <a:lnTo>
                    <a:pt x="711796" y="6951142"/>
                  </a:lnTo>
                  <a:lnTo>
                    <a:pt x="705548" y="6955345"/>
                  </a:lnTo>
                  <a:lnTo>
                    <a:pt x="701332" y="6961594"/>
                  </a:lnTo>
                  <a:lnTo>
                    <a:pt x="699795" y="6969239"/>
                  </a:lnTo>
                  <a:lnTo>
                    <a:pt x="701332" y="6976885"/>
                  </a:lnTo>
                  <a:lnTo>
                    <a:pt x="705548" y="6983133"/>
                  </a:lnTo>
                  <a:lnTo>
                    <a:pt x="711796" y="6987337"/>
                  </a:lnTo>
                  <a:lnTo>
                    <a:pt x="719442" y="6988886"/>
                  </a:lnTo>
                  <a:lnTo>
                    <a:pt x="727087" y="6987337"/>
                  </a:lnTo>
                  <a:lnTo>
                    <a:pt x="733336" y="6983133"/>
                  </a:lnTo>
                  <a:lnTo>
                    <a:pt x="737539" y="6976885"/>
                  </a:lnTo>
                  <a:lnTo>
                    <a:pt x="739089" y="6969239"/>
                  </a:lnTo>
                  <a:close/>
                </a:path>
                <a:path w="18719800" h="10718800" extrusionOk="0">
                  <a:moveTo>
                    <a:pt x="739089" y="6869150"/>
                  </a:moveTo>
                  <a:lnTo>
                    <a:pt x="737539" y="6861505"/>
                  </a:lnTo>
                  <a:lnTo>
                    <a:pt x="733336" y="6855257"/>
                  </a:lnTo>
                  <a:lnTo>
                    <a:pt x="727087" y="6851040"/>
                  </a:lnTo>
                  <a:lnTo>
                    <a:pt x="719442" y="6849504"/>
                  </a:lnTo>
                  <a:lnTo>
                    <a:pt x="711796" y="6851040"/>
                  </a:lnTo>
                  <a:lnTo>
                    <a:pt x="705548" y="6855257"/>
                  </a:lnTo>
                  <a:lnTo>
                    <a:pt x="701332" y="6861505"/>
                  </a:lnTo>
                  <a:lnTo>
                    <a:pt x="699795" y="6869150"/>
                  </a:lnTo>
                  <a:lnTo>
                    <a:pt x="701332" y="6876796"/>
                  </a:lnTo>
                  <a:lnTo>
                    <a:pt x="705548" y="6883044"/>
                  </a:lnTo>
                  <a:lnTo>
                    <a:pt x="711796" y="6887248"/>
                  </a:lnTo>
                  <a:lnTo>
                    <a:pt x="719442" y="6888785"/>
                  </a:lnTo>
                  <a:lnTo>
                    <a:pt x="727087" y="6887248"/>
                  </a:lnTo>
                  <a:lnTo>
                    <a:pt x="733336" y="6883044"/>
                  </a:lnTo>
                  <a:lnTo>
                    <a:pt x="737539" y="6876796"/>
                  </a:lnTo>
                  <a:lnTo>
                    <a:pt x="739089" y="6869150"/>
                  </a:lnTo>
                  <a:close/>
                </a:path>
                <a:path w="18719800" h="10718800" extrusionOk="0">
                  <a:moveTo>
                    <a:pt x="739089" y="6769049"/>
                  </a:moveTo>
                  <a:lnTo>
                    <a:pt x="737539" y="6761404"/>
                  </a:lnTo>
                  <a:lnTo>
                    <a:pt x="733336" y="6755155"/>
                  </a:lnTo>
                  <a:lnTo>
                    <a:pt x="727087" y="6750952"/>
                  </a:lnTo>
                  <a:lnTo>
                    <a:pt x="719442" y="6749402"/>
                  </a:lnTo>
                  <a:lnTo>
                    <a:pt x="711796" y="6750952"/>
                  </a:lnTo>
                  <a:lnTo>
                    <a:pt x="705548" y="6755155"/>
                  </a:lnTo>
                  <a:lnTo>
                    <a:pt x="701332" y="6761404"/>
                  </a:lnTo>
                  <a:lnTo>
                    <a:pt x="699795" y="6769049"/>
                  </a:lnTo>
                  <a:lnTo>
                    <a:pt x="701332" y="6776694"/>
                  </a:lnTo>
                  <a:lnTo>
                    <a:pt x="705548" y="6782943"/>
                  </a:lnTo>
                  <a:lnTo>
                    <a:pt x="711796" y="6787147"/>
                  </a:lnTo>
                  <a:lnTo>
                    <a:pt x="719442" y="6788696"/>
                  </a:lnTo>
                  <a:lnTo>
                    <a:pt x="727087" y="6787147"/>
                  </a:lnTo>
                  <a:lnTo>
                    <a:pt x="733336" y="6782943"/>
                  </a:lnTo>
                  <a:lnTo>
                    <a:pt x="737539" y="6776694"/>
                  </a:lnTo>
                  <a:lnTo>
                    <a:pt x="739089" y="6769049"/>
                  </a:lnTo>
                  <a:close/>
                </a:path>
                <a:path w="18719800" h="10718800" extrusionOk="0">
                  <a:moveTo>
                    <a:pt x="739089" y="6668948"/>
                  </a:moveTo>
                  <a:lnTo>
                    <a:pt x="737539" y="6661302"/>
                  </a:lnTo>
                  <a:lnTo>
                    <a:pt x="733336" y="6655067"/>
                  </a:lnTo>
                  <a:lnTo>
                    <a:pt x="727087" y="6650850"/>
                  </a:lnTo>
                  <a:lnTo>
                    <a:pt x="719442" y="6649301"/>
                  </a:lnTo>
                  <a:lnTo>
                    <a:pt x="711796" y="6650850"/>
                  </a:lnTo>
                  <a:lnTo>
                    <a:pt x="705548" y="6655067"/>
                  </a:lnTo>
                  <a:lnTo>
                    <a:pt x="701332" y="6661302"/>
                  </a:lnTo>
                  <a:lnTo>
                    <a:pt x="699795" y="6668948"/>
                  </a:lnTo>
                  <a:lnTo>
                    <a:pt x="701332" y="6676593"/>
                  </a:lnTo>
                  <a:lnTo>
                    <a:pt x="705548" y="6682841"/>
                  </a:lnTo>
                  <a:lnTo>
                    <a:pt x="711796" y="6687058"/>
                  </a:lnTo>
                  <a:lnTo>
                    <a:pt x="719442" y="6688595"/>
                  </a:lnTo>
                  <a:lnTo>
                    <a:pt x="727087" y="6687058"/>
                  </a:lnTo>
                  <a:lnTo>
                    <a:pt x="733336" y="6682841"/>
                  </a:lnTo>
                  <a:lnTo>
                    <a:pt x="737539" y="6676593"/>
                  </a:lnTo>
                  <a:lnTo>
                    <a:pt x="739089" y="6668948"/>
                  </a:lnTo>
                  <a:close/>
                </a:path>
                <a:path w="18719800" h="10718800" extrusionOk="0">
                  <a:moveTo>
                    <a:pt x="739089" y="6568859"/>
                  </a:moveTo>
                  <a:lnTo>
                    <a:pt x="737539" y="6561214"/>
                  </a:lnTo>
                  <a:lnTo>
                    <a:pt x="733336" y="6554965"/>
                  </a:lnTo>
                  <a:lnTo>
                    <a:pt x="727087" y="6550749"/>
                  </a:lnTo>
                  <a:lnTo>
                    <a:pt x="719442" y="6549212"/>
                  </a:lnTo>
                  <a:lnTo>
                    <a:pt x="711796" y="6550749"/>
                  </a:lnTo>
                  <a:lnTo>
                    <a:pt x="705548" y="6554965"/>
                  </a:lnTo>
                  <a:lnTo>
                    <a:pt x="701332" y="6561214"/>
                  </a:lnTo>
                  <a:lnTo>
                    <a:pt x="699795" y="6568859"/>
                  </a:lnTo>
                  <a:lnTo>
                    <a:pt x="701332" y="6576504"/>
                  </a:lnTo>
                  <a:lnTo>
                    <a:pt x="705548" y="6582740"/>
                  </a:lnTo>
                  <a:lnTo>
                    <a:pt x="711796" y="6586956"/>
                  </a:lnTo>
                  <a:lnTo>
                    <a:pt x="719442" y="6588493"/>
                  </a:lnTo>
                  <a:lnTo>
                    <a:pt x="727087" y="6586956"/>
                  </a:lnTo>
                  <a:lnTo>
                    <a:pt x="733336" y="6582740"/>
                  </a:lnTo>
                  <a:lnTo>
                    <a:pt x="737539" y="6576504"/>
                  </a:lnTo>
                  <a:lnTo>
                    <a:pt x="739089" y="6568859"/>
                  </a:lnTo>
                  <a:close/>
                </a:path>
                <a:path w="18719800" h="10718800" extrusionOk="0">
                  <a:moveTo>
                    <a:pt x="739089" y="6468758"/>
                  </a:moveTo>
                  <a:lnTo>
                    <a:pt x="737539" y="6461112"/>
                  </a:lnTo>
                  <a:lnTo>
                    <a:pt x="733336" y="6454864"/>
                  </a:lnTo>
                  <a:lnTo>
                    <a:pt x="727087" y="6450660"/>
                  </a:lnTo>
                  <a:lnTo>
                    <a:pt x="719442" y="6449111"/>
                  </a:lnTo>
                  <a:lnTo>
                    <a:pt x="711796" y="6450660"/>
                  </a:lnTo>
                  <a:lnTo>
                    <a:pt x="705548" y="6454864"/>
                  </a:lnTo>
                  <a:lnTo>
                    <a:pt x="701332" y="6461112"/>
                  </a:lnTo>
                  <a:lnTo>
                    <a:pt x="699795" y="6468758"/>
                  </a:lnTo>
                  <a:lnTo>
                    <a:pt x="701332" y="6476403"/>
                  </a:lnTo>
                  <a:lnTo>
                    <a:pt x="705548" y="6482651"/>
                  </a:lnTo>
                  <a:lnTo>
                    <a:pt x="711796" y="6486855"/>
                  </a:lnTo>
                  <a:lnTo>
                    <a:pt x="719442" y="6488404"/>
                  </a:lnTo>
                  <a:lnTo>
                    <a:pt x="727087" y="6486855"/>
                  </a:lnTo>
                  <a:lnTo>
                    <a:pt x="733336" y="6482651"/>
                  </a:lnTo>
                  <a:lnTo>
                    <a:pt x="737539" y="6476403"/>
                  </a:lnTo>
                  <a:lnTo>
                    <a:pt x="739089" y="6468758"/>
                  </a:lnTo>
                  <a:close/>
                </a:path>
                <a:path w="18719800" h="10718800" extrusionOk="0">
                  <a:moveTo>
                    <a:pt x="813092" y="7314920"/>
                  </a:moveTo>
                  <a:lnTo>
                    <a:pt x="811542" y="7307275"/>
                  </a:lnTo>
                  <a:lnTo>
                    <a:pt x="807326" y="7301027"/>
                  </a:lnTo>
                  <a:lnTo>
                    <a:pt x="801077" y="7296810"/>
                  </a:lnTo>
                  <a:lnTo>
                    <a:pt x="793432" y="7295261"/>
                  </a:lnTo>
                  <a:lnTo>
                    <a:pt x="785787" y="7296810"/>
                  </a:lnTo>
                  <a:lnTo>
                    <a:pt x="779538" y="7301027"/>
                  </a:lnTo>
                  <a:lnTo>
                    <a:pt x="775335" y="7307275"/>
                  </a:lnTo>
                  <a:lnTo>
                    <a:pt x="773785" y="7314920"/>
                  </a:lnTo>
                  <a:lnTo>
                    <a:pt x="775335" y="7322566"/>
                  </a:lnTo>
                  <a:lnTo>
                    <a:pt x="779538" y="7328814"/>
                  </a:lnTo>
                  <a:lnTo>
                    <a:pt x="785787" y="7333018"/>
                  </a:lnTo>
                  <a:lnTo>
                    <a:pt x="793432" y="7334567"/>
                  </a:lnTo>
                  <a:lnTo>
                    <a:pt x="801077" y="7333018"/>
                  </a:lnTo>
                  <a:lnTo>
                    <a:pt x="807326" y="7328814"/>
                  </a:lnTo>
                  <a:lnTo>
                    <a:pt x="811542" y="7322566"/>
                  </a:lnTo>
                  <a:lnTo>
                    <a:pt x="813092" y="7314920"/>
                  </a:lnTo>
                  <a:close/>
                </a:path>
                <a:path w="18719800" h="10718800" extrusionOk="0">
                  <a:moveTo>
                    <a:pt x="813092" y="7214819"/>
                  </a:moveTo>
                  <a:lnTo>
                    <a:pt x="811542" y="7207174"/>
                  </a:lnTo>
                  <a:lnTo>
                    <a:pt x="807326" y="7200925"/>
                  </a:lnTo>
                  <a:lnTo>
                    <a:pt x="801077" y="7196709"/>
                  </a:lnTo>
                  <a:lnTo>
                    <a:pt x="793432" y="7195172"/>
                  </a:lnTo>
                  <a:lnTo>
                    <a:pt x="785787" y="7196709"/>
                  </a:lnTo>
                  <a:lnTo>
                    <a:pt x="779538" y="7200925"/>
                  </a:lnTo>
                  <a:lnTo>
                    <a:pt x="775335" y="7207174"/>
                  </a:lnTo>
                  <a:lnTo>
                    <a:pt x="773785" y="7214819"/>
                  </a:lnTo>
                  <a:lnTo>
                    <a:pt x="775335" y="7222464"/>
                  </a:lnTo>
                  <a:lnTo>
                    <a:pt x="779538" y="7228713"/>
                  </a:lnTo>
                  <a:lnTo>
                    <a:pt x="785787" y="7232917"/>
                  </a:lnTo>
                  <a:lnTo>
                    <a:pt x="793432" y="7234466"/>
                  </a:lnTo>
                  <a:lnTo>
                    <a:pt x="801077" y="7232917"/>
                  </a:lnTo>
                  <a:lnTo>
                    <a:pt x="807326" y="7228713"/>
                  </a:lnTo>
                  <a:lnTo>
                    <a:pt x="811542" y="7222464"/>
                  </a:lnTo>
                  <a:lnTo>
                    <a:pt x="813092" y="7214819"/>
                  </a:lnTo>
                  <a:close/>
                </a:path>
                <a:path w="18719800" h="10718800" extrusionOk="0">
                  <a:moveTo>
                    <a:pt x="813092" y="7114718"/>
                  </a:moveTo>
                  <a:lnTo>
                    <a:pt x="811542" y="7107072"/>
                  </a:lnTo>
                  <a:lnTo>
                    <a:pt x="807326" y="7100837"/>
                  </a:lnTo>
                  <a:lnTo>
                    <a:pt x="801077" y="7096620"/>
                  </a:lnTo>
                  <a:lnTo>
                    <a:pt x="793432" y="7095071"/>
                  </a:lnTo>
                  <a:lnTo>
                    <a:pt x="785787" y="7096620"/>
                  </a:lnTo>
                  <a:lnTo>
                    <a:pt x="779538" y="7100837"/>
                  </a:lnTo>
                  <a:lnTo>
                    <a:pt x="775335" y="7107072"/>
                  </a:lnTo>
                  <a:lnTo>
                    <a:pt x="773785" y="7114718"/>
                  </a:lnTo>
                  <a:lnTo>
                    <a:pt x="775335" y="7122363"/>
                  </a:lnTo>
                  <a:lnTo>
                    <a:pt x="779538" y="7128611"/>
                  </a:lnTo>
                  <a:lnTo>
                    <a:pt x="785787" y="7132828"/>
                  </a:lnTo>
                  <a:lnTo>
                    <a:pt x="793432" y="7134365"/>
                  </a:lnTo>
                  <a:lnTo>
                    <a:pt x="801077" y="7132828"/>
                  </a:lnTo>
                  <a:lnTo>
                    <a:pt x="807326" y="7128611"/>
                  </a:lnTo>
                  <a:lnTo>
                    <a:pt x="811542" y="7122363"/>
                  </a:lnTo>
                  <a:lnTo>
                    <a:pt x="813092" y="7114718"/>
                  </a:lnTo>
                  <a:close/>
                </a:path>
                <a:path w="18719800" h="10718800" extrusionOk="0">
                  <a:moveTo>
                    <a:pt x="813092" y="7014629"/>
                  </a:moveTo>
                  <a:lnTo>
                    <a:pt x="811542" y="7006971"/>
                  </a:lnTo>
                  <a:lnTo>
                    <a:pt x="807326" y="7000735"/>
                  </a:lnTo>
                  <a:lnTo>
                    <a:pt x="801077" y="6996519"/>
                  </a:lnTo>
                  <a:lnTo>
                    <a:pt x="793432" y="6994982"/>
                  </a:lnTo>
                  <a:lnTo>
                    <a:pt x="785787" y="6996519"/>
                  </a:lnTo>
                  <a:lnTo>
                    <a:pt x="779538" y="7000735"/>
                  </a:lnTo>
                  <a:lnTo>
                    <a:pt x="775335" y="7006971"/>
                  </a:lnTo>
                  <a:lnTo>
                    <a:pt x="773785" y="7014629"/>
                  </a:lnTo>
                  <a:lnTo>
                    <a:pt x="775335" y="7022274"/>
                  </a:lnTo>
                  <a:lnTo>
                    <a:pt x="779538" y="7028523"/>
                  </a:lnTo>
                  <a:lnTo>
                    <a:pt x="785787" y="7032726"/>
                  </a:lnTo>
                  <a:lnTo>
                    <a:pt x="793432" y="7034263"/>
                  </a:lnTo>
                  <a:lnTo>
                    <a:pt x="801077" y="7032726"/>
                  </a:lnTo>
                  <a:lnTo>
                    <a:pt x="807326" y="7028523"/>
                  </a:lnTo>
                  <a:lnTo>
                    <a:pt x="811542" y="7022274"/>
                  </a:lnTo>
                  <a:lnTo>
                    <a:pt x="813092" y="7014629"/>
                  </a:lnTo>
                  <a:close/>
                </a:path>
                <a:path w="18719800" h="10718800" extrusionOk="0">
                  <a:moveTo>
                    <a:pt x="813092" y="6914540"/>
                  </a:moveTo>
                  <a:lnTo>
                    <a:pt x="811542" y="6906882"/>
                  </a:lnTo>
                  <a:lnTo>
                    <a:pt x="807326" y="6900646"/>
                  </a:lnTo>
                  <a:lnTo>
                    <a:pt x="801077" y="6896430"/>
                  </a:lnTo>
                  <a:lnTo>
                    <a:pt x="793432" y="6894893"/>
                  </a:lnTo>
                  <a:lnTo>
                    <a:pt x="785787" y="6896430"/>
                  </a:lnTo>
                  <a:lnTo>
                    <a:pt x="779538" y="6900646"/>
                  </a:lnTo>
                  <a:lnTo>
                    <a:pt x="775335" y="6906882"/>
                  </a:lnTo>
                  <a:lnTo>
                    <a:pt x="773785" y="6914540"/>
                  </a:lnTo>
                  <a:lnTo>
                    <a:pt x="775335" y="6922186"/>
                  </a:lnTo>
                  <a:lnTo>
                    <a:pt x="779538" y="6928434"/>
                  </a:lnTo>
                  <a:lnTo>
                    <a:pt x="785787" y="6932638"/>
                  </a:lnTo>
                  <a:lnTo>
                    <a:pt x="793432" y="6934187"/>
                  </a:lnTo>
                  <a:lnTo>
                    <a:pt x="801077" y="6932638"/>
                  </a:lnTo>
                  <a:lnTo>
                    <a:pt x="807326" y="6928434"/>
                  </a:lnTo>
                  <a:lnTo>
                    <a:pt x="811542" y="6922186"/>
                  </a:lnTo>
                  <a:lnTo>
                    <a:pt x="813092" y="6914540"/>
                  </a:lnTo>
                  <a:close/>
                </a:path>
                <a:path w="18719800" h="10718800" extrusionOk="0">
                  <a:moveTo>
                    <a:pt x="813092" y="6814452"/>
                  </a:moveTo>
                  <a:lnTo>
                    <a:pt x="811542" y="6806793"/>
                  </a:lnTo>
                  <a:lnTo>
                    <a:pt x="807326" y="6800545"/>
                  </a:lnTo>
                  <a:lnTo>
                    <a:pt x="801077" y="6796329"/>
                  </a:lnTo>
                  <a:lnTo>
                    <a:pt x="793432" y="6794792"/>
                  </a:lnTo>
                  <a:lnTo>
                    <a:pt x="785787" y="6796329"/>
                  </a:lnTo>
                  <a:lnTo>
                    <a:pt x="779538" y="6800545"/>
                  </a:lnTo>
                  <a:lnTo>
                    <a:pt x="775335" y="6806793"/>
                  </a:lnTo>
                  <a:lnTo>
                    <a:pt x="773785" y="6814452"/>
                  </a:lnTo>
                  <a:lnTo>
                    <a:pt x="775335" y="6822097"/>
                  </a:lnTo>
                  <a:lnTo>
                    <a:pt x="779538" y="6828333"/>
                  </a:lnTo>
                  <a:lnTo>
                    <a:pt x="785787" y="6832549"/>
                  </a:lnTo>
                  <a:lnTo>
                    <a:pt x="793432" y="6834086"/>
                  </a:lnTo>
                  <a:lnTo>
                    <a:pt x="801077" y="6832549"/>
                  </a:lnTo>
                  <a:lnTo>
                    <a:pt x="807326" y="6828333"/>
                  </a:lnTo>
                  <a:lnTo>
                    <a:pt x="811542" y="6822097"/>
                  </a:lnTo>
                  <a:lnTo>
                    <a:pt x="813092" y="6814452"/>
                  </a:lnTo>
                  <a:close/>
                </a:path>
                <a:path w="18719800" h="10718800" extrusionOk="0">
                  <a:moveTo>
                    <a:pt x="813092" y="6714350"/>
                  </a:moveTo>
                  <a:lnTo>
                    <a:pt x="811542" y="6706692"/>
                  </a:lnTo>
                  <a:lnTo>
                    <a:pt x="807326" y="6700456"/>
                  </a:lnTo>
                  <a:lnTo>
                    <a:pt x="801077" y="6696240"/>
                  </a:lnTo>
                  <a:lnTo>
                    <a:pt x="793432" y="6694691"/>
                  </a:lnTo>
                  <a:lnTo>
                    <a:pt x="785787" y="6696240"/>
                  </a:lnTo>
                  <a:lnTo>
                    <a:pt x="779538" y="6700456"/>
                  </a:lnTo>
                  <a:lnTo>
                    <a:pt x="775335" y="6706692"/>
                  </a:lnTo>
                  <a:lnTo>
                    <a:pt x="773785" y="6714350"/>
                  </a:lnTo>
                  <a:lnTo>
                    <a:pt x="775335" y="6721996"/>
                  </a:lnTo>
                  <a:lnTo>
                    <a:pt x="779538" y="6728231"/>
                  </a:lnTo>
                  <a:lnTo>
                    <a:pt x="785787" y="6732448"/>
                  </a:lnTo>
                  <a:lnTo>
                    <a:pt x="793432" y="6733984"/>
                  </a:lnTo>
                  <a:lnTo>
                    <a:pt x="801077" y="6732448"/>
                  </a:lnTo>
                  <a:lnTo>
                    <a:pt x="807326" y="6728231"/>
                  </a:lnTo>
                  <a:lnTo>
                    <a:pt x="811542" y="6721996"/>
                  </a:lnTo>
                  <a:lnTo>
                    <a:pt x="813092" y="6714350"/>
                  </a:lnTo>
                  <a:close/>
                </a:path>
                <a:path w="18719800" h="10718800" extrusionOk="0">
                  <a:moveTo>
                    <a:pt x="813092" y="6614249"/>
                  </a:moveTo>
                  <a:lnTo>
                    <a:pt x="811542" y="6606603"/>
                  </a:lnTo>
                  <a:lnTo>
                    <a:pt x="807326" y="6600355"/>
                  </a:lnTo>
                  <a:lnTo>
                    <a:pt x="801077" y="6596139"/>
                  </a:lnTo>
                  <a:lnTo>
                    <a:pt x="793432" y="6594602"/>
                  </a:lnTo>
                  <a:lnTo>
                    <a:pt x="785787" y="6596139"/>
                  </a:lnTo>
                  <a:lnTo>
                    <a:pt x="779538" y="6600355"/>
                  </a:lnTo>
                  <a:lnTo>
                    <a:pt x="775335" y="6606603"/>
                  </a:lnTo>
                  <a:lnTo>
                    <a:pt x="773785" y="6614249"/>
                  </a:lnTo>
                  <a:lnTo>
                    <a:pt x="775335" y="6621894"/>
                  </a:lnTo>
                  <a:lnTo>
                    <a:pt x="779538" y="6628143"/>
                  </a:lnTo>
                  <a:lnTo>
                    <a:pt x="785787" y="6632346"/>
                  </a:lnTo>
                  <a:lnTo>
                    <a:pt x="793432" y="6633896"/>
                  </a:lnTo>
                  <a:lnTo>
                    <a:pt x="801077" y="6632346"/>
                  </a:lnTo>
                  <a:lnTo>
                    <a:pt x="807326" y="6628143"/>
                  </a:lnTo>
                  <a:lnTo>
                    <a:pt x="811542" y="6621894"/>
                  </a:lnTo>
                  <a:lnTo>
                    <a:pt x="813092" y="6614249"/>
                  </a:lnTo>
                  <a:close/>
                </a:path>
                <a:path w="18719800" h="10718800" extrusionOk="0">
                  <a:moveTo>
                    <a:pt x="813092" y="6514147"/>
                  </a:moveTo>
                  <a:lnTo>
                    <a:pt x="811542" y="6506502"/>
                  </a:lnTo>
                  <a:lnTo>
                    <a:pt x="807326" y="6500254"/>
                  </a:lnTo>
                  <a:lnTo>
                    <a:pt x="801077" y="6496037"/>
                  </a:lnTo>
                  <a:lnTo>
                    <a:pt x="793432" y="6494500"/>
                  </a:lnTo>
                  <a:lnTo>
                    <a:pt x="785787" y="6496037"/>
                  </a:lnTo>
                  <a:lnTo>
                    <a:pt x="779538" y="6500254"/>
                  </a:lnTo>
                  <a:lnTo>
                    <a:pt x="775335" y="6506502"/>
                  </a:lnTo>
                  <a:lnTo>
                    <a:pt x="773785" y="6514147"/>
                  </a:lnTo>
                  <a:lnTo>
                    <a:pt x="775335" y="6521793"/>
                  </a:lnTo>
                  <a:lnTo>
                    <a:pt x="779538" y="6528041"/>
                  </a:lnTo>
                  <a:lnTo>
                    <a:pt x="785787" y="6532245"/>
                  </a:lnTo>
                  <a:lnTo>
                    <a:pt x="793432" y="6533794"/>
                  </a:lnTo>
                  <a:lnTo>
                    <a:pt x="801077" y="6532245"/>
                  </a:lnTo>
                  <a:lnTo>
                    <a:pt x="807326" y="6528041"/>
                  </a:lnTo>
                  <a:lnTo>
                    <a:pt x="811542" y="6521793"/>
                  </a:lnTo>
                  <a:lnTo>
                    <a:pt x="813092" y="6514147"/>
                  </a:lnTo>
                  <a:close/>
                </a:path>
                <a:path w="18719800" h="10718800" extrusionOk="0">
                  <a:moveTo>
                    <a:pt x="813092" y="6414059"/>
                  </a:moveTo>
                  <a:lnTo>
                    <a:pt x="811542" y="6406413"/>
                  </a:lnTo>
                  <a:lnTo>
                    <a:pt x="807326" y="6400165"/>
                  </a:lnTo>
                  <a:lnTo>
                    <a:pt x="801077" y="6395948"/>
                  </a:lnTo>
                  <a:lnTo>
                    <a:pt x="793432" y="6394412"/>
                  </a:lnTo>
                  <a:lnTo>
                    <a:pt x="785787" y="6395948"/>
                  </a:lnTo>
                  <a:lnTo>
                    <a:pt x="779538" y="6400165"/>
                  </a:lnTo>
                  <a:lnTo>
                    <a:pt x="775335" y="6406413"/>
                  </a:lnTo>
                  <a:lnTo>
                    <a:pt x="773785" y="6414059"/>
                  </a:lnTo>
                  <a:lnTo>
                    <a:pt x="775335" y="6421704"/>
                  </a:lnTo>
                  <a:lnTo>
                    <a:pt x="779538" y="6427952"/>
                  </a:lnTo>
                  <a:lnTo>
                    <a:pt x="785787" y="6432156"/>
                  </a:lnTo>
                  <a:lnTo>
                    <a:pt x="793432" y="6433706"/>
                  </a:lnTo>
                  <a:lnTo>
                    <a:pt x="801077" y="6432156"/>
                  </a:lnTo>
                  <a:lnTo>
                    <a:pt x="807326" y="6427952"/>
                  </a:lnTo>
                  <a:lnTo>
                    <a:pt x="811542" y="6421704"/>
                  </a:lnTo>
                  <a:lnTo>
                    <a:pt x="813092" y="6414059"/>
                  </a:lnTo>
                  <a:close/>
                </a:path>
                <a:path w="18719800" h="10718800" extrusionOk="0">
                  <a:moveTo>
                    <a:pt x="853084" y="0"/>
                  </a:moveTo>
                  <a:lnTo>
                    <a:pt x="818172" y="0"/>
                  </a:lnTo>
                  <a:lnTo>
                    <a:pt x="0" y="604888"/>
                  </a:lnTo>
                  <a:lnTo>
                    <a:pt x="0" y="630694"/>
                  </a:lnTo>
                  <a:lnTo>
                    <a:pt x="853084" y="0"/>
                  </a:lnTo>
                  <a:close/>
                </a:path>
                <a:path w="18719800" h="10718800" extrusionOk="0">
                  <a:moveTo>
                    <a:pt x="887069" y="7260209"/>
                  </a:moveTo>
                  <a:lnTo>
                    <a:pt x="885520" y="7252563"/>
                  </a:lnTo>
                  <a:lnTo>
                    <a:pt x="881316" y="7246328"/>
                  </a:lnTo>
                  <a:lnTo>
                    <a:pt x="875080" y="7242111"/>
                  </a:lnTo>
                  <a:lnTo>
                    <a:pt x="867435" y="7240575"/>
                  </a:lnTo>
                  <a:lnTo>
                    <a:pt x="859777" y="7242111"/>
                  </a:lnTo>
                  <a:lnTo>
                    <a:pt x="853528" y="7246328"/>
                  </a:lnTo>
                  <a:lnTo>
                    <a:pt x="849325" y="7252563"/>
                  </a:lnTo>
                  <a:lnTo>
                    <a:pt x="847775" y="7260209"/>
                  </a:lnTo>
                  <a:lnTo>
                    <a:pt x="849325" y="7267867"/>
                  </a:lnTo>
                  <a:lnTo>
                    <a:pt x="853528" y="7274115"/>
                  </a:lnTo>
                  <a:lnTo>
                    <a:pt x="859777" y="7278319"/>
                  </a:lnTo>
                  <a:lnTo>
                    <a:pt x="867435" y="7279868"/>
                  </a:lnTo>
                  <a:lnTo>
                    <a:pt x="875080" y="7278319"/>
                  </a:lnTo>
                  <a:lnTo>
                    <a:pt x="881316" y="7274115"/>
                  </a:lnTo>
                  <a:lnTo>
                    <a:pt x="885520" y="7267867"/>
                  </a:lnTo>
                  <a:lnTo>
                    <a:pt x="887069" y="7260209"/>
                  </a:lnTo>
                  <a:close/>
                </a:path>
                <a:path w="18719800" h="10718800" extrusionOk="0">
                  <a:moveTo>
                    <a:pt x="887069" y="7160120"/>
                  </a:moveTo>
                  <a:lnTo>
                    <a:pt x="885520" y="7152475"/>
                  </a:lnTo>
                  <a:lnTo>
                    <a:pt x="881316" y="7146226"/>
                  </a:lnTo>
                  <a:lnTo>
                    <a:pt x="875080" y="7142023"/>
                  </a:lnTo>
                  <a:lnTo>
                    <a:pt x="867435" y="7140473"/>
                  </a:lnTo>
                  <a:lnTo>
                    <a:pt x="859777" y="7142023"/>
                  </a:lnTo>
                  <a:lnTo>
                    <a:pt x="853528" y="7146226"/>
                  </a:lnTo>
                  <a:lnTo>
                    <a:pt x="849325" y="7152475"/>
                  </a:lnTo>
                  <a:lnTo>
                    <a:pt x="847775" y="7160120"/>
                  </a:lnTo>
                  <a:lnTo>
                    <a:pt x="849325" y="7167766"/>
                  </a:lnTo>
                  <a:lnTo>
                    <a:pt x="853528" y="7174014"/>
                  </a:lnTo>
                  <a:lnTo>
                    <a:pt x="859777" y="7178218"/>
                  </a:lnTo>
                  <a:lnTo>
                    <a:pt x="867435" y="7179767"/>
                  </a:lnTo>
                  <a:lnTo>
                    <a:pt x="875080" y="7178218"/>
                  </a:lnTo>
                  <a:lnTo>
                    <a:pt x="881316" y="7174014"/>
                  </a:lnTo>
                  <a:lnTo>
                    <a:pt x="885520" y="7167766"/>
                  </a:lnTo>
                  <a:lnTo>
                    <a:pt x="887069" y="7160120"/>
                  </a:lnTo>
                  <a:close/>
                </a:path>
                <a:path w="18719800" h="10718800" extrusionOk="0">
                  <a:moveTo>
                    <a:pt x="887069" y="7060019"/>
                  </a:moveTo>
                  <a:lnTo>
                    <a:pt x="885532" y="7052373"/>
                  </a:lnTo>
                  <a:lnTo>
                    <a:pt x="881316" y="7046125"/>
                  </a:lnTo>
                  <a:lnTo>
                    <a:pt x="875080" y="7041921"/>
                  </a:lnTo>
                  <a:lnTo>
                    <a:pt x="867435" y="7040372"/>
                  </a:lnTo>
                  <a:lnTo>
                    <a:pt x="859790" y="7041921"/>
                  </a:lnTo>
                  <a:lnTo>
                    <a:pt x="853541" y="7046125"/>
                  </a:lnTo>
                  <a:lnTo>
                    <a:pt x="849337" y="7052373"/>
                  </a:lnTo>
                  <a:lnTo>
                    <a:pt x="847788" y="7060019"/>
                  </a:lnTo>
                  <a:lnTo>
                    <a:pt x="849337" y="7067664"/>
                  </a:lnTo>
                  <a:lnTo>
                    <a:pt x="853541" y="7073913"/>
                  </a:lnTo>
                  <a:lnTo>
                    <a:pt x="859790" y="7078129"/>
                  </a:lnTo>
                  <a:lnTo>
                    <a:pt x="867435" y="7079666"/>
                  </a:lnTo>
                  <a:lnTo>
                    <a:pt x="875080" y="7078129"/>
                  </a:lnTo>
                  <a:lnTo>
                    <a:pt x="881316" y="7073913"/>
                  </a:lnTo>
                  <a:lnTo>
                    <a:pt x="885532" y="7067664"/>
                  </a:lnTo>
                  <a:lnTo>
                    <a:pt x="887069" y="7060019"/>
                  </a:lnTo>
                  <a:close/>
                </a:path>
                <a:path w="18719800" h="10718800" extrusionOk="0">
                  <a:moveTo>
                    <a:pt x="887069" y="6959930"/>
                  </a:moveTo>
                  <a:lnTo>
                    <a:pt x="885520" y="6952272"/>
                  </a:lnTo>
                  <a:lnTo>
                    <a:pt x="881316" y="6946036"/>
                  </a:lnTo>
                  <a:lnTo>
                    <a:pt x="875080" y="6941833"/>
                  </a:lnTo>
                  <a:lnTo>
                    <a:pt x="867435" y="6940283"/>
                  </a:lnTo>
                  <a:lnTo>
                    <a:pt x="859777" y="6941833"/>
                  </a:lnTo>
                  <a:lnTo>
                    <a:pt x="853528" y="6946036"/>
                  </a:lnTo>
                  <a:lnTo>
                    <a:pt x="849325" y="6952272"/>
                  </a:lnTo>
                  <a:lnTo>
                    <a:pt x="847775" y="6959930"/>
                  </a:lnTo>
                  <a:lnTo>
                    <a:pt x="849325" y="6967575"/>
                  </a:lnTo>
                  <a:lnTo>
                    <a:pt x="853528" y="6973811"/>
                  </a:lnTo>
                  <a:lnTo>
                    <a:pt x="859777" y="6978028"/>
                  </a:lnTo>
                  <a:lnTo>
                    <a:pt x="867435" y="6979577"/>
                  </a:lnTo>
                  <a:lnTo>
                    <a:pt x="875080" y="6978028"/>
                  </a:lnTo>
                  <a:lnTo>
                    <a:pt x="881316" y="6973811"/>
                  </a:lnTo>
                  <a:lnTo>
                    <a:pt x="885520" y="6967575"/>
                  </a:lnTo>
                  <a:lnTo>
                    <a:pt x="887069" y="6959930"/>
                  </a:lnTo>
                  <a:close/>
                </a:path>
                <a:path w="18719800" h="10718800" extrusionOk="0">
                  <a:moveTo>
                    <a:pt x="887069" y="6859829"/>
                  </a:moveTo>
                  <a:lnTo>
                    <a:pt x="885520" y="6852183"/>
                  </a:lnTo>
                  <a:lnTo>
                    <a:pt x="881316" y="6845935"/>
                  </a:lnTo>
                  <a:lnTo>
                    <a:pt x="875080" y="6841731"/>
                  </a:lnTo>
                  <a:lnTo>
                    <a:pt x="867435" y="6840182"/>
                  </a:lnTo>
                  <a:lnTo>
                    <a:pt x="859777" y="6841731"/>
                  </a:lnTo>
                  <a:lnTo>
                    <a:pt x="853528" y="6845935"/>
                  </a:lnTo>
                  <a:lnTo>
                    <a:pt x="849325" y="6852183"/>
                  </a:lnTo>
                  <a:lnTo>
                    <a:pt x="847775" y="6859829"/>
                  </a:lnTo>
                  <a:lnTo>
                    <a:pt x="849325" y="6867474"/>
                  </a:lnTo>
                  <a:lnTo>
                    <a:pt x="853528" y="6873722"/>
                  </a:lnTo>
                  <a:lnTo>
                    <a:pt x="859777" y="6877939"/>
                  </a:lnTo>
                  <a:lnTo>
                    <a:pt x="867435" y="6879488"/>
                  </a:lnTo>
                  <a:lnTo>
                    <a:pt x="875080" y="6877939"/>
                  </a:lnTo>
                  <a:lnTo>
                    <a:pt x="881316" y="6873722"/>
                  </a:lnTo>
                  <a:lnTo>
                    <a:pt x="885520" y="6867474"/>
                  </a:lnTo>
                  <a:lnTo>
                    <a:pt x="887069" y="6859829"/>
                  </a:lnTo>
                  <a:close/>
                </a:path>
                <a:path w="18719800" h="10718800" extrusionOk="0">
                  <a:moveTo>
                    <a:pt x="887069" y="6759740"/>
                  </a:moveTo>
                  <a:lnTo>
                    <a:pt x="885520" y="6752082"/>
                  </a:lnTo>
                  <a:lnTo>
                    <a:pt x="881316" y="6745833"/>
                  </a:lnTo>
                  <a:lnTo>
                    <a:pt x="875080" y="6741630"/>
                  </a:lnTo>
                  <a:lnTo>
                    <a:pt x="867435" y="6740080"/>
                  </a:lnTo>
                  <a:lnTo>
                    <a:pt x="859777" y="6741630"/>
                  </a:lnTo>
                  <a:lnTo>
                    <a:pt x="853528" y="6745833"/>
                  </a:lnTo>
                  <a:lnTo>
                    <a:pt x="849325" y="6752082"/>
                  </a:lnTo>
                  <a:lnTo>
                    <a:pt x="847775" y="6759740"/>
                  </a:lnTo>
                  <a:lnTo>
                    <a:pt x="849325" y="6767385"/>
                  </a:lnTo>
                  <a:lnTo>
                    <a:pt x="853528" y="6773621"/>
                  </a:lnTo>
                  <a:lnTo>
                    <a:pt x="859777" y="6777837"/>
                  </a:lnTo>
                  <a:lnTo>
                    <a:pt x="867435" y="6779387"/>
                  </a:lnTo>
                  <a:lnTo>
                    <a:pt x="875080" y="6777837"/>
                  </a:lnTo>
                  <a:lnTo>
                    <a:pt x="881316" y="6773621"/>
                  </a:lnTo>
                  <a:lnTo>
                    <a:pt x="885520" y="6767385"/>
                  </a:lnTo>
                  <a:lnTo>
                    <a:pt x="887069" y="6759740"/>
                  </a:lnTo>
                  <a:close/>
                </a:path>
                <a:path w="18719800" h="10718800" extrusionOk="0">
                  <a:moveTo>
                    <a:pt x="887069" y="6659639"/>
                  </a:moveTo>
                  <a:lnTo>
                    <a:pt x="885520" y="6651993"/>
                  </a:lnTo>
                  <a:lnTo>
                    <a:pt x="881316" y="6645745"/>
                  </a:lnTo>
                  <a:lnTo>
                    <a:pt x="875080" y="6641541"/>
                  </a:lnTo>
                  <a:lnTo>
                    <a:pt x="867435" y="6639992"/>
                  </a:lnTo>
                  <a:lnTo>
                    <a:pt x="859777" y="6641541"/>
                  </a:lnTo>
                  <a:lnTo>
                    <a:pt x="853528" y="6645745"/>
                  </a:lnTo>
                  <a:lnTo>
                    <a:pt x="849325" y="6651993"/>
                  </a:lnTo>
                  <a:lnTo>
                    <a:pt x="847775" y="6659639"/>
                  </a:lnTo>
                  <a:lnTo>
                    <a:pt x="849325" y="6667284"/>
                  </a:lnTo>
                  <a:lnTo>
                    <a:pt x="853528" y="6673532"/>
                  </a:lnTo>
                  <a:lnTo>
                    <a:pt x="859777" y="6677749"/>
                  </a:lnTo>
                  <a:lnTo>
                    <a:pt x="867435" y="6679285"/>
                  </a:lnTo>
                  <a:lnTo>
                    <a:pt x="875080" y="6677749"/>
                  </a:lnTo>
                  <a:lnTo>
                    <a:pt x="881316" y="6673532"/>
                  </a:lnTo>
                  <a:lnTo>
                    <a:pt x="885520" y="6667284"/>
                  </a:lnTo>
                  <a:lnTo>
                    <a:pt x="887069" y="6659639"/>
                  </a:lnTo>
                  <a:close/>
                </a:path>
                <a:path w="18719800" h="10718800" extrusionOk="0">
                  <a:moveTo>
                    <a:pt x="887069" y="6559537"/>
                  </a:moveTo>
                  <a:lnTo>
                    <a:pt x="885520" y="6551892"/>
                  </a:lnTo>
                  <a:lnTo>
                    <a:pt x="881316" y="6545643"/>
                  </a:lnTo>
                  <a:lnTo>
                    <a:pt x="875080" y="6541440"/>
                  </a:lnTo>
                  <a:lnTo>
                    <a:pt x="867435" y="6539890"/>
                  </a:lnTo>
                  <a:lnTo>
                    <a:pt x="859777" y="6541440"/>
                  </a:lnTo>
                  <a:lnTo>
                    <a:pt x="853528" y="6545643"/>
                  </a:lnTo>
                  <a:lnTo>
                    <a:pt x="849325" y="6551892"/>
                  </a:lnTo>
                  <a:lnTo>
                    <a:pt x="847775" y="6559537"/>
                  </a:lnTo>
                  <a:lnTo>
                    <a:pt x="849325" y="6567183"/>
                  </a:lnTo>
                  <a:lnTo>
                    <a:pt x="853528" y="6573431"/>
                  </a:lnTo>
                  <a:lnTo>
                    <a:pt x="859777" y="6577647"/>
                  </a:lnTo>
                  <a:lnTo>
                    <a:pt x="867435" y="6579184"/>
                  </a:lnTo>
                  <a:lnTo>
                    <a:pt x="875080" y="6577647"/>
                  </a:lnTo>
                  <a:lnTo>
                    <a:pt x="881316" y="6573431"/>
                  </a:lnTo>
                  <a:lnTo>
                    <a:pt x="885520" y="6567183"/>
                  </a:lnTo>
                  <a:lnTo>
                    <a:pt x="887069" y="6559537"/>
                  </a:lnTo>
                  <a:close/>
                </a:path>
                <a:path w="18719800" h="10718800" extrusionOk="0">
                  <a:moveTo>
                    <a:pt x="887069" y="6459436"/>
                  </a:moveTo>
                  <a:lnTo>
                    <a:pt x="885520" y="6451803"/>
                  </a:lnTo>
                  <a:lnTo>
                    <a:pt x="881316" y="6445555"/>
                  </a:lnTo>
                  <a:lnTo>
                    <a:pt x="875080" y="6441351"/>
                  </a:lnTo>
                  <a:lnTo>
                    <a:pt x="867435" y="6439802"/>
                  </a:lnTo>
                  <a:lnTo>
                    <a:pt x="859777" y="6441351"/>
                  </a:lnTo>
                  <a:lnTo>
                    <a:pt x="853528" y="6445555"/>
                  </a:lnTo>
                  <a:lnTo>
                    <a:pt x="849325" y="6451803"/>
                  </a:lnTo>
                  <a:lnTo>
                    <a:pt x="847775" y="6459436"/>
                  </a:lnTo>
                  <a:lnTo>
                    <a:pt x="849325" y="6467094"/>
                  </a:lnTo>
                  <a:lnTo>
                    <a:pt x="853528" y="6473342"/>
                  </a:lnTo>
                  <a:lnTo>
                    <a:pt x="859777" y="6477559"/>
                  </a:lnTo>
                  <a:lnTo>
                    <a:pt x="867435" y="6479095"/>
                  </a:lnTo>
                  <a:lnTo>
                    <a:pt x="875080" y="6477559"/>
                  </a:lnTo>
                  <a:lnTo>
                    <a:pt x="881316" y="6473342"/>
                  </a:lnTo>
                  <a:lnTo>
                    <a:pt x="885520" y="6467094"/>
                  </a:lnTo>
                  <a:lnTo>
                    <a:pt x="887069" y="6459436"/>
                  </a:lnTo>
                  <a:close/>
                </a:path>
                <a:path w="18719800" h="10718800" extrusionOk="0">
                  <a:moveTo>
                    <a:pt x="887069" y="6359347"/>
                  </a:moveTo>
                  <a:lnTo>
                    <a:pt x="885520" y="6351702"/>
                  </a:lnTo>
                  <a:lnTo>
                    <a:pt x="881316" y="6345453"/>
                  </a:lnTo>
                  <a:lnTo>
                    <a:pt x="875080" y="6341250"/>
                  </a:lnTo>
                  <a:lnTo>
                    <a:pt x="867435" y="6339700"/>
                  </a:lnTo>
                  <a:lnTo>
                    <a:pt x="859777" y="6341250"/>
                  </a:lnTo>
                  <a:lnTo>
                    <a:pt x="853528" y="6345453"/>
                  </a:lnTo>
                  <a:lnTo>
                    <a:pt x="849325" y="6351702"/>
                  </a:lnTo>
                  <a:lnTo>
                    <a:pt x="847775" y="6359347"/>
                  </a:lnTo>
                  <a:lnTo>
                    <a:pt x="849325" y="6366992"/>
                  </a:lnTo>
                  <a:lnTo>
                    <a:pt x="853528" y="6373241"/>
                  </a:lnTo>
                  <a:lnTo>
                    <a:pt x="859777" y="6377457"/>
                  </a:lnTo>
                  <a:lnTo>
                    <a:pt x="867435" y="6378994"/>
                  </a:lnTo>
                  <a:lnTo>
                    <a:pt x="875080" y="6377457"/>
                  </a:lnTo>
                  <a:lnTo>
                    <a:pt x="881316" y="6373241"/>
                  </a:lnTo>
                  <a:lnTo>
                    <a:pt x="885520" y="6366992"/>
                  </a:lnTo>
                  <a:lnTo>
                    <a:pt x="887069" y="6359347"/>
                  </a:lnTo>
                  <a:close/>
                </a:path>
                <a:path w="18719800" h="10718800" extrusionOk="0">
                  <a:moveTo>
                    <a:pt x="961059" y="7205497"/>
                  </a:moveTo>
                  <a:lnTo>
                    <a:pt x="959510" y="7197852"/>
                  </a:lnTo>
                  <a:lnTo>
                    <a:pt x="955306" y="7191616"/>
                  </a:lnTo>
                  <a:lnTo>
                    <a:pt x="949058" y="7187400"/>
                  </a:lnTo>
                  <a:lnTo>
                    <a:pt x="941400" y="7185863"/>
                  </a:lnTo>
                  <a:lnTo>
                    <a:pt x="933767" y="7187400"/>
                  </a:lnTo>
                  <a:lnTo>
                    <a:pt x="927519" y="7191616"/>
                  </a:lnTo>
                  <a:lnTo>
                    <a:pt x="923315" y="7197852"/>
                  </a:lnTo>
                  <a:lnTo>
                    <a:pt x="921766" y="7205497"/>
                  </a:lnTo>
                  <a:lnTo>
                    <a:pt x="923315" y="7213155"/>
                  </a:lnTo>
                  <a:lnTo>
                    <a:pt x="927519" y="7219391"/>
                  </a:lnTo>
                  <a:lnTo>
                    <a:pt x="933767" y="7223607"/>
                  </a:lnTo>
                  <a:lnTo>
                    <a:pt x="941400" y="7225144"/>
                  </a:lnTo>
                  <a:lnTo>
                    <a:pt x="949058" y="7223607"/>
                  </a:lnTo>
                  <a:lnTo>
                    <a:pt x="955306" y="7219391"/>
                  </a:lnTo>
                  <a:lnTo>
                    <a:pt x="959510" y="7213155"/>
                  </a:lnTo>
                  <a:lnTo>
                    <a:pt x="961059" y="7205497"/>
                  </a:lnTo>
                  <a:close/>
                </a:path>
                <a:path w="18719800" h="10718800" extrusionOk="0">
                  <a:moveTo>
                    <a:pt x="961059" y="7105409"/>
                  </a:moveTo>
                  <a:lnTo>
                    <a:pt x="959510" y="7097763"/>
                  </a:lnTo>
                  <a:lnTo>
                    <a:pt x="955306" y="7091515"/>
                  </a:lnTo>
                  <a:lnTo>
                    <a:pt x="949058" y="7087311"/>
                  </a:lnTo>
                  <a:lnTo>
                    <a:pt x="941400" y="7085774"/>
                  </a:lnTo>
                  <a:lnTo>
                    <a:pt x="933767" y="7087311"/>
                  </a:lnTo>
                  <a:lnTo>
                    <a:pt x="927519" y="7091515"/>
                  </a:lnTo>
                  <a:lnTo>
                    <a:pt x="923315" y="7097763"/>
                  </a:lnTo>
                  <a:lnTo>
                    <a:pt x="921766" y="7105409"/>
                  </a:lnTo>
                  <a:lnTo>
                    <a:pt x="923315" y="7113054"/>
                  </a:lnTo>
                  <a:lnTo>
                    <a:pt x="927519" y="7119302"/>
                  </a:lnTo>
                  <a:lnTo>
                    <a:pt x="933767" y="7123519"/>
                  </a:lnTo>
                  <a:lnTo>
                    <a:pt x="941400" y="7125055"/>
                  </a:lnTo>
                  <a:lnTo>
                    <a:pt x="949058" y="7123519"/>
                  </a:lnTo>
                  <a:lnTo>
                    <a:pt x="955306" y="7119302"/>
                  </a:lnTo>
                  <a:lnTo>
                    <a:pt x="959510" y="7113054"/>
                  </a:lnTo>
                  <a:lnTo>
                    <a:pt x="961059" y="7105409"/>
                  </a:lnTo>
                  <a:close/>
                </a:path>
                <a:path w="18719800" h="10718800" extrusionOk="0">
                  <a:moveTo>
                    <a:pt x="961059" y="7005320"/>
                  </a:moveTo>
                  <a:lnTo>
                    <a:pt x="959510" y="6997662"/>
                  </a:lnTo>
                  <a:lnTo>
                    <a:pt x="955306" y="6991426"/>
                  </a:lnTo>
                  <a:lnTo>
                    <a:pt x="949058" y="6987210"/>
                  </a:lnTo>
                  <a:lnTo>
                    <a:pt x="941400" y="6985660"/>
                  </a:lnTo>
                  <a:lnTo>
                    <a:pt x="933767" y="6987210"/>
                  </a:lnTo>
                  <a:lnTo>
                    <a:pt x="927519" y="6991426"/>
                  </a:lnTo>
                  <a:lnTo>
                    <a:pt x="923315" y="6997662"/>
                  </a:lnTo>
                  <a:lnTo>
                    <a:pt x="921766" y="7005320"/>
                  </a:lnTo>
                  <a:lnTo>
                    <a:pt x="923315" y="7012965"/>
                  </a:lnTo>
                  <a:lnTo>
                    <a:pt x="927519" y="7019201"/>
                  </a:lnTo>
                  <a:lnTo>
                    <a:pt x="933767" y="7023417"/>
                  </a:lnTo>
                  <a:lnTo>
                    <a:pt x="941400" y="7024954"/>
                  </a:lnTo>
                  <a:lnTo>
                    <a:pt x="949058" y="7023417"/>
                  </a:lnTo>
                  <a:lnTo>
                    <a:pt x="955306" y="7019201"/>
                  </a:lnTo>
                  <a:lnTo>
                    <a:pt x="959510" y="7012965"/>
                  </a:lnTo>
                  <a:lnTo>
                    <a:pt x="961059" y="7005320"/>
                  </a:lnTo>
                  <a:close/>
                </a:path>
                <a:path w="18719800" h="10718800" extrusionOk="0">
                  <a:moveTo>
                    <a:pt x="961059" y="6905206"/>
                  </a:moveTo>
                  <a:lnTo>
                    <a:pt x="959510" y="6897560"/>
                  </a:lnTo>
                  <a:lnTo>
                    <a:pt x="955306" y="6891325"/>
                  </a:lnTo>
                  <a:lnTo>
                    <a:pt x="949058" y="6887121"/>
                  </a:lnTo>
                  <a:lnTo>
                    <a:pt x="941400" y="6885572"/>
                  </a:lnTo>
                  <a:lnTo>
                    <a:pt x="933767" y="6887121"/>
                  </a:lnTo>
                  <a:lnTo>
                    <a:pt x="927519" y="6891325"/>
                  </a:lnTo>
                  <a:lnTo>
                    <a:pt x="923315" y="6897560"/>
                  </a:lnTo>
                  <a:lnTo>
                    <a:pt x="921766" y="6905206"/>
                  </a:lnTo>
                  <a:lnTo>
                    <a:pt x="923315" y="6912864"/>
                  </a:lnTo>
                  <a:lnTo>
                    <a:pt x="927519" y="6919112"/>
                  </a:lnTo>
                  <a:lnTo>
                    <a:pt x="933767" y="6923316"/>
                  </a:lnTo>
                  <a:lnTo>
                    <a:pt x="941400" y="6924853"/>
                  </a:lnTo>
                  <a:lnTo>
                    <a:pt x="949058" y="6923316"/>
                  </a:lnTo>
                  <a:lnTo>
                    <a:pt x="955306" y="6919112"/>
                  </a:lnTo>
                  <a:lnTo>
                    <a:pt x="959510" y="6912864"/>
                  </a:lnTo>
                  <a:lnTo>
                    <a:pt x="961059" y="6905206"/>
                  </a:lnTo>
                  <a:close/>
                </a:path>
                <a:path w="18719800" h="10718800" extrusionOk="0">
                  <a:moveTo>
                    <a:pt x="961059" y="6805117"/>
                  </a:moveTo>
                  <a:lnTo>
                    <a:pt x="959510" y="6797472"/>
                  </a:lnTo>
                  <a:lnTo>
                    <a:pt x="955306" y="6791223"/>
                  </a:lnTo>
                  <a:lnTo>
                    <a:pt x="949058" y="6787007"/>
                  </a:lnTo>
                  <a:lnTo>
                    <a:pt x="941400" y="6785457"/>
                  </a:lnTo>
                  <a:lnTo>
                    <a:pt x="933767" y="6787007"/>
                  </a:lnTo>
                  <a:lnTo>
                    <a:pt x="927519" y="6791223"/>
                  </a:lnTo>
                  <a:lnTo>
                    <a:pt x="923315" y="6797472"/>
                  </a:lnTo>
                  <a:lnTo>
                    <a:pt x="921766" y="6805117"/>
                  </a:lnTo>
                  <a:lnTo>
                    <a:pt x="923315" y="6812762"/>
                  </a:lnTo>
                  <a:lnTo>
                    <a:pt x="927519" y="6819011"/>
                  </a:lnTo>
                  <a:lnTo>
                    <a:pt x="933767" y="6823215"/>
                  </a:lnTo>
                  <a:lnTo>
                    <a:pt x="941400" y="6824764"/>
                  </a:lnTo>
                  <a:lnTo>
                    <a:pt x="949058" y="6823215"/>
                  </a:lnTo>
                  <a:lnTo>
                    <a:pt x="955306" y="6819011"/>
                  </a:lnTo>
                  <a:lnTo>
                    <a:pt x="959510" y="6812762"/>
                  </a:lnTo>
                  <a:lnTo>
                    <a:pt x="961059" y="6805117"/>
                  </a:lnTo>
                  <a:close/>
                </a:path>
                <a:path w="18719800" h="10718800" extrusionOk="0">
                  <a:moveTo>
                    <a:pt x="961059" y="6705016"/>
                  </a:moveTo>
                  <a:lnTo>
                    <a:pt x="959510" y="6697370"/>
                  </a:lnTo>
                  <a:lnTo>
                    <a:pt x="955306" y="6691135"/>
                  </a:lnTo>
                  <a:lnTo>
                    <a:pt x="949058" y="6686931"/>
                  </a:lnTo>
                  <a:lnTo>
                    <a:pt x="941400" y="6685381"/>
                  </a:lnTo>
                  <a:lnTo>
                    <a:pt x="933767" y="6686931"/>
                  </a:lnTo>
                  <a:lnTo>
                    <a:pt x="927519" y="6691135"/>
                  </a:lnTo>
                  <a:lnTo>
                    <a:pt x="923315" y="6697370"/>
                  </a:lnTo>
                  <a:lnTo>
                    <a:pt x="921766" y="6705016"/>
                  </a:lnTo>
                  <a:lnTo>
                    <a:pt x="923315" y="6712674"/>
                  </a:lnTo>
                  <a:lnTo>
                    <a:pt x="927519" y="6718922"/>
                  </a:lnTo>
                  <a:lnTo>
                    <a:pt x="933767" y="6723126"/>
                  </a:lnTo>
                  <a:lnTo>
                    <a:pt x="941400" y="6724663"/>
                  </a:lnTo>
                  <a:lnTo>
                    <a:pt x="949058" y="6723126"/>
                  </a:lnTo>
                  <a:lnTo>
                    <a:pt x="955306" y="6718922"/>
                  </a:lnTo>
                  <a:lnTo>
                    <a:pt x="959510" y="6712674"/>
                  </a:lnTo>
                  <a:lnTo>
                    <a:pt x="961059" y="6705016"/>
                  </a:lnTo>
                  <a:close/>
                </a:path>
                <a:path w="18719800" h="10718800" extrusionOk="0">
                  <a:moveTo>
                    <a:pt x="961059" y="6604927"/>
                  </a:moveTo>
                  <a:lnTo>
                    <a:pt x="959510" y="6597282"/>
                  </a:lnTo>
                  <a:lnTo>
                    <a:pt x="955306" y="6591033"/>
                  </a:lnTo>
                  <a:lnTo>
                    <a:pt x="949058" y="6586829"/>
                  </a:lnTo>
                  <a:lnTo>
                    <a:pt x="941400" y="6585293"/>
                  </a:lnTo>
                  <a:lnTo>
                    <a:pt x="933767" y="6586829"/>
                  </a:lnTo>
                  <a:lnTo>
                    <a:pt x="927519" y="6591033"/>
                  </a:lnTo>
                  <a:lnTo>
                    <a:pt x="923315" y="6597282"/>
                  </a:lnTo>
                  <a:lnTo>
                    <a:pt x="921766" y="6604927"/>
                  </a:lnTo>
                  <a:lnTo>
                    <a:pt x="923315" y="6612585"/>
                  </a:lnTo>
                  <a:lnTo>
                    <a:pt x="927519" y="6618821"/>
                  </a:lnTo>
                  <a:lnTo>
                    <a:pt x="933767" y="6623037"/>
                  </a:lnTo>
                  <a:lnTo>
                    <a:pt x="941400" y="6624587"/>
                  </a:lnTo>
                  <a:lnTo>
                    <a:pt x="949058" y="6623037"/>
                  </a:lnTo>
                  <a:lnTo>
                    <a:pt x="955306" y="6618821"/>
                  </a:lnTo>
                  <a:lnTo>
                    <a:pt x="959510" y="6612585"/>
                  </a:lnTo>
                  <a:lnTo>
                    <a:pt x="961059" y="6604927"/>
                  </a:lnTo>
                  <a:close/>
                </a:path>
                <a:path w="18719800" h="10718800" extrusionOk="0">
                  <a:moveTo>
                    <a:pt x="961059" y="6504838"/>
                  </a:moveTo>
                  <a:lnTo>
                    <a:pt x="959510" y="6497180"/>
                  </a:lnTo>
                  <a:lnTo>
                    <a:pt x="955294" y="6490944"/>
                  </a:lnTo>
                  <a:lnTo>
                    <a:pt x="949058" y="6486741"/>
                  </a:lnTo>
                  <a:lnTo>
                    <a:pt x="941400" y="6485191"/>
                  </a:lnTo>
                  <a:lnTo>
                    <a:pt x="933767" y="6486741"/>
                  </a:lnTo>
                  <a:lnTo>
                    <a:pt x="927519" y="6490944"/>
                  </a:lnTo>
                  <a:lnTo>
                    <a:pt x="923315" y="6497180"/>
                  </a:lnTo>
                  <a:lnTo>
                    <a:pt x="921766" y="6504838"/>
                  </a:lnTo>
                  <a:lnTo>
                    <a:pt x="923315" y="6512484"/>
                  </a:lnTo>
                  <a:lnTo>
                    <a:pt x="927519" y="6518732"/>
                  </a:lnTo>
                  <a:lnTo>
                    <a:pt x="933767" y="6522936"/>
                  </a:lnTo>
                  <a:lnTo>
                    <a:pt x="941400" y="6524485"/>
                  </a:lnTo>
                  <a:lnTo>
                    <a:pt x="949058" y="6522936"/>
                  </a:lnTo>
                  <a:lnTo>
                    <a:pt x="955294" y="6518732"/>
                  </a:lnTo>
                  <a:lnTo>
                    <a:pt x="959510" y="6512484"/>
                  </a:lnTo>
                  <a:lnTo>
                    <a:pt x="961059" y="6504838"/>
                  </a:lnTo>
                  <a:close/>
                </a:path>
                <a:path w="18719800" h="10718800" extrusionOk="0">
                  <a:moveTo>
                    <a:pt x="961059" y="6404737"/>
                  </a:moveTo>
                  <a:lnTo>
                    <a:pt x="959510" y="6397091"/>
                  </a:lnTo>
                  <a:lnTo>
                    <a:pt x="955294" y="6390843"/>
                  </a:lnTo>
                  <a:lnTo>
                    <a:pt x="949058" y="6386639"/>
                  </a:lnTo>
                  <a:lnTo>
                    <a:pt x="941400" y="6385103"/>
                  </a:lnTo>
                  <a:lnTo>
                    <a:pt x="933767" y="6386639"/>
                  </a:lnTo>
                  <a:lnTo>
                    <a:pt x="927519" y="6390843"/>
                  </a:lnTo>
                  <a:lnTo>
                    <a:pt x="923315" y="6397091"/>
                  </a:lnTo>
                  <a:lnTo>
                    <a:pt x="921766" y="6404737"/>
                  </a:lnTo>
                  <a:lnTo>
                    <a:pt x="923315" y="6412382"/>
                  </a:lnTo>
                  <a:lnTo>
                    <a:pt x="927519" y="6418631"/>
                  </a:lnTo>
                  <a:lnTo>
                    <a:pt x="933767" y="6422847"/>
                  </a:lnTo>
                  <a:lnTo>
                    <a:pt x="941400" y="6424384"/>
                  </a:lnTo>
                  <a:lnTo>
                    <a:pt x="949058" y="6422847"/>
                  </a:lnTo>
                  <a:lnTo>
                    <a:pt x="955294" y="6418631"/>
                  </a:lnTo>
                  <a:lnTo>
                    <a:pt x="959510" y="6412382"/>
                  </a:lnTo>
                  <a:lnTo>
                    <a:pt x="961059" y="6404737"/>
                  </a:lnTo>
                  <a:close/>
                </a:path>
                <a:path w="18719800" h="10718800" extrusionOk="0">
                  <a:moveTo>
                    <a:pt x="961059" y="6304648"/>
                  </a:moveTo>
                  <a:lnTo>
                    <a:pt x="959510" y="6296990"/>
                  </a:lnTo>
                  <a:lnTo>
                    <a:pt x="955294" y="6290742"/>
                  </a:lnTo>
                  <a:lnTo>
                    <a:pt x="949058" y="6286538"/>
                  </a:lnTo>
                  <a:lnTo>
                    <a:pt x="941400" y="6284988"/>
                  </a:lnTo>
                  <a:lnTo>
                    <a:pt x="933767" y="6286538"/>
                  </a:lnTo>
                  <a:lnTo>
                    <a:pt x="927519" y="6290742"/>
                  </a:lnTo>
                  <a:lnTo>
                    <a:pt x="923315" y="6296990"/>
                  </a:lnTo>
                  <a:lnTo>
                    <a:pt x="921766" y="6304648"/>
                  </a:lnTo>
                  <a:lnTo>
                    <a:pt x="923315" y="6312293"/>
                  </a:lnTo>
                  <a:lnTo>
                    <a:pt x="927519" y="6318529"/>
                  </a:lnTo>
                  <a:lnTo>
                    <a:pt x="933767" y="6322746"/>
                  </a:lnTo>
                  <a:lnTo>
                    <a:pt x="941400" y="6324282"/>
                  </a:lnTo>
                  <a:lnTo>
                    <a:pt x="949058" y="6322746"/>
                  </a:lnTo>
                  <a:lnTo>
                    <a:pt x="955294" y="6318529"/>
                  </a:lnTo>
                  <a:lnTo>
                    <a:pt x="959510" y="6312293"/>
                  </a:lnTo>
                  <a:lnTo>
                    <a:pt x="961059" y="6304648"/>
                  </a:lnTo>
                  <a:close/>
                </a:path>
                <a:path w="18719800" h="10718800" extrusionOk="0">
                  <a:moveTo>
                    <a:pt x="991628" y="0"/>
                  </a:moveTo>
                  <a:lnTo>
                    <a:pt x="956741" y="0"/>
                  </a:lnTo>
                  <a:lnTo>
                    <a:pt x="0" y="707339"/>
                  </a:lnTo>
                  <a:lnTo>
                    <a:pt x="0" y="733132"/>
                  </a:lnTo>
                  <a:lnTo>
                    <a:pt x="991628" y="0"/>
                  </a:lnTo>
                  <a:close/>
                </a:path>
                <a:path w="18719800" h="10718800" extrusionOk="0">
                  <a:moveTo>
                    <a:pt x="1035050" y="7150798"/>
                  </a:moveTo>
                  <a:lnTo>
                    <a:pt x="1033513" y="7143153"/>
                  </a:lnTo>
                  <a:lnTo>
                    <a:pt x="1029296" y="7136917"/>
                  </a:lnTo>
                  <a:lnTo>
                    <a:pt x="1023048" y="7132701"/>
                  </a:lnTo>
                  <a:lnTo>
                    <a:pt x="1015403" y="7131164"/>
                  </a:lnTo>
                  <a:lnTo>
                    <a:pt x="1007757" y="7132701"/>
                  </a:lnTo>
                  <a:lnTo>
                    <a:pt x="1001509" y="7136917"/>
                  </a:lnTo>
                  <a:lnTo>
                    <a:pt x="997305" y="7143153"/>
                  </a:lnTo>
                  <a:lnTo>
                    <a:pt x="995756" y="7150798"/>
                  </a:lnTo>
                  <a:lnTo>
                    <a:pt x="997305" y="7158456"/>
                  </a:lnTo>
                  <a:lnTo>
                    <a:pt x="1001509" y="7164692"/>
                  </a:lnTo>
                  <a:lnTo>
                    <a:pt x="1007757" y="7168909"/>
                  </a:lnTo>
                  <a:lnTo>
                    <a:pt x="1015403" y="7170458"/>
                  </a:lnTo>
                  <a:lnTo>
                    <a:pt x="1023048" y="7168909"/>
                  </a:lnTo>
                  <a:lnTo>
                    <a:pt x="1029296" y="7164692"/>
                  </a:lnTo>
                  <a:lnTo>
                    <a:pt x="1033513" y="7158456"/>
                  </a:lnTo>
                  <a:lnTo>
                    <a:pt x="1035050" y="7150798"/>
                  </a:lnTo>
                  <a:close/>
                </a:path>
                <a:path w="18719800" h="10718800" extrusionOk="0">
                  <a:moveTo>
                    <a:pt x="1035050" y="7050710"/>
                  </a:moveTo>
                  <a:lnTo>
                    <a:pt x="1033513" y="7043064"/>
                  </a:lnTo>
                  <a:lnTo>
                    <a:pt x="1029296" y="7036816"/>
                  </a:lnTo>
                  <a:lnTo>
                    <a:pt x="1023048" y="7032599"/>
                  </a:lnTo>
                  <a:lnTo>
                    <a:pt x="1015403" y="7031063"/>
                  </a:lnTo>
                  <a:lnTo>
                    <a:pt x="1007757" y="7032599"/>
                  </a:lnTo>
                  <a:lnTo>
                    <a:pt x="1001509" y="7036816"/>
                  </a:lnTo>
                  <a:lnTo>
                    <a:pt x="997305" y="7043064"/>
                  </a:lnTo>
                  <a:lnTo>
                    <a:pt x="995756" y="7050710"/>
                  </a:lnTo>
                  <a:lnTo>
                    <a:pt x="997305" y="7058355"/>
                  </a:lnTo>
                  <a:lnTo>
                    <a:pt x="1001509" y="7064603"/>
                  </a:lnTo>
                  <a:lnTo>
                    <a:pt x="1007757" y="7068820"/>
                  </a:lnTo>
                  <a:lnTo>
                    <a:pt x="1015403" y="7070357"/>
                  </a:lnTo>
                  <a:lnTo>
                    <a:pt x="1023048" y="7068820"/>
                  </a:lnTo>
                  <a:lnTo>
                    <a:pt x="1029296" y="7064603"/>
                  </a:lnTo>
                  <a:lnTo>
                    <a:pt x="1033513" y="7058355"/>
                  </a:lnTo>
                  <a:lnTo>
                    <a:pt x="1035050" y="7050710"/>
                  </a:lnTo>
                  <a:close/>
                </a:path>
                <a:path w="18719800" h="10718800" extrusionOk="0">
                  <a:moveTo>
                    <a:pt x="1035050" y="6950621"/>
                  </a:moveTo>
                  <a:lnTo>
                    <a:pt x="1033513" y="6942963"/>
                  </a:lnTo>
                  <a:lnTo>
                    <a:pt x="1029296" y="6936714"/>
                  </a:lnTo>
                  <a:lnTo>
                    <a:pt x="1023048" y="6932511"/>
                  </a:lnTo>
                  <a:lnTo>
                    <a:pt x="1015403" y="6930961"/>
                  </a:lnTo>
                  <a:lnTo>
                    <a:pt x="1007757" y="6932511"/>
                  </a:lnTo>
                  <a:lnTo>
                    <a:pt x="1001509" y="6936714"/>
                  </a:lnTo>
                  <a:lnTo>
                    <a:pt x="997305" y="6942963"/>
                  </a:lnTo>
                  <a:lnTo>
                    <a:pt x="995756" y="6950621"/>
                  </a:lnTo>
                  <a:lnTo>
                    <a:pt x="997305" y="6958254"/>
                  </a:lnTo>
                  <a:lnTo>
                    <a:pt x="1001509" y="6964502"/>
                  </a:lnTo>
                  <a:lnTo>
                    <a:pt x="1007757" y="6968718"/>
                  </a:lnTo>
                  <a:lnTo>
                    <a:pt x="1015403" y="6970255"/>
                  </a:lnTo>
                  <a:lnTo>
                    <a:pt x="1023048" y="6968718"/>
                  </a:lnTo>
                  <a:lnTo>
                    <a:pt x="1029296" y="6964502"/>
                  </a:lnTo>
                  <a:lnTo>
                    <a:pt x="1033513" y="6958254"/>
                  </a:lnTo>
                  <a:lnTo>
                    <a:pt x="1035050" y="6950621"/>
                  </a:lnTo>
                  <a:close/>
                </a:path>
                <a:path w="18719800" h="10718800" extrusionOk="0">
                  <a:moveTo>
                    <a:pt x="1035050" y="6850520"/>
                  </a:moveTo>
                  <a:lnTo>
                    <a:pt x="1033513" y="6842874"/>
                  </a:lnTo>
                  <a:lnTo>
                    <a:pt x="1029296" y="6836626"/>
                  </a:lnTo>
                  <a:lnTo>
                    <a:pt x="1023048" y="6832409"/>
                  </a:lnTo>
                  <a:lnTo>
                    <a:pt x="1015403" y="6830873"/>
                  </a:lnTo>
                  <a:lnTo>
                    <a:pt x="1007757" y="6832409"/>
                  </a:lnTo>
                  <a:lnTo>
                    <a:pt x="1001509" y="6836626"/>
                  </a:lnTo>
                  <a:lnTo>
                    <a:pt x="997305" y="6842874"/>
                  </a:lnTo>
                  <a:lnTo>
                    <a:pt x="995756" y="6850520"/>
                  </a:lnTo>
                  <a:lnTo>
                    <a:pt x="997305" y="6858165"/>
                  </a:lnTo>
                  <a:lnTo>
                    <a:pt x="1001509" y="6864413"/>
                  </a:lnTo>
                  <a:lnTo>
                    <a:pt x="1007757" y="6868617"/>
                  </a:lnTo>
                  <a:lnTo>
                    <a:pt x="1015403" y="6870166"/>
                  </a:lnTo>
                  <a:lnTo>
                    <a:pt x="1023048" y="6868617"/>
                  </a:lnTo>
                  <a:lnTo>
                    <a:pt x="1029296" y="6864413"/>
                  </a:lnTo>
                  <a:lnTo>
                    <a:pt x="1033513" y="6858165"/>
                  </a:lnTo>
                  <a:lnTo>
                    <a:pt x="1035050" y="6850520"/>
                  </a:lnTo>
                  <a:close/>
                </a:path>
                <a:path w="18719800" h="10718800" extrusionOk="0">
                  <a:moveTo>
                    <a:pt x="1035050" y="6750418"/>
                  </a:moveTo>
                  <a:lnTo>
                    <a:pt x="1033513" y="6742773"/>
                  </a:lnTo>
                  <a:lnTo>
                    <a:pt x="1029296" y="6736524"/>
                  </a:lnTo>
                  <a:lnTo>
                    <a:pt x="1023048" y="6732321"/>
                  </a:lnTo>
                  <a:lnTo>
                    <a:pt x="1015403" y="6730771"/>
                  </a:lnTo>
                  <a:lnTo>
                    <a:pt x="1007757" y="6732321"/>
                  </a:lnTo>
                  <a:lnTo>
                    <a:pt x="1001509" y="6736524"/>
                  </a:lnTo>
                  <a:lnTo>
                    <a:pt x="997305" y="6742773"/>
                  </a:lnTo>
                  <a:lnTo>
                    <a:pt x="995756" y="6750418"/>
                  </a:lnTo>
                  <a:lnTo>
                    <a:pt x="997305" y="6758064"/>
                  </a:lnTo>
                  <a:lnTo>
                    <a:pt x="1001509" y="6764312"/>
                  </a:lnTo>
                  <a:lnTo>
                    <a:pt x="1007757" y="6768516"/>
                  </a:lnTo>
                  <a:lnTo>
                    <a:pt x="1015403" y="6770065"/>
                  </a:lnTo>
                  <a:lnTo>
                    <a:pt x="1023048" y="6768516"/>
                  </a:lnTo>
                  <a:lnTo>
                    <a:pt x="1029296" y="6764312"/>
                  </a:lnTo>
                  <a:lnTo>
                    <a:pt x="1033513" y="6758064"/>
                  </a:lnTo>
                  <a:lnTo>
                    <a:pt x="1035050" y="6750418"/>
                  </a:lnTo>
                  <a:close/>
                </a:path>
                <a:path w="18719800" h="10718800" extrusionOk="0">
                  <a:moveTo>
                    <a:pt x="1035050" y="6650317"/>
                  </a:moveTo>
                  <a:lnTo>
                    <a:pt x="1033513" y="6642671"/>
                  </a:lnTo>
                  <a:lnTo>
                    <a:pt x="1029296" y="6636436"/>
                  </a:lnTo>
                  <a:lnTo>
                    <a:pt x="1023048" y="6632219"/>
                  </a:lnTo>
                  <a:lnTo>
                    <a:pt x="1015403" y="6630683"/>
                  </a:lnTo>
                  <a:lnTo>
                    <a:pt x="1007757" y="6632219"/>
                  </a:lnTo>
                  <a:lnTo>
                    <a:pt x="1001509" y="6636436"/>
                  </a:lnTo>
                  <a:lnTo>
                    <a:pt x="997305" y="6642671"/>
                  </a:lnTo>
                  <a:lnTo>
                    <a:pt x="995756" y="6650317"/>
                  </a:lnTo>
                  <a:lnTo>
                    <a:pt x="997305" y="6657962"/>
                  </a:lnTo>
                  <a:lnTo>
                    <a:pt x="1001509" y="6664211"/>
                  </a:lnTo>
                  <a:lnTo>
                    <a:pt x="1007757" y="6668427"/>
                  </a:lnTo>
                  <a:lnTo>
                    <a:pt x="1015403" y="6669976"/>
                  </a:lnTo>
                  <a:lnTo>
                    <a:pt x="1023048" y="6668427"/>
                  </a:lnTo>
                  <a:lnTo>
                    <a:pt x="1029296" y="6664211"/>
                  </a:lnTo>
                  <a:lnTo>
                    <a:pt x="1033513" y="6657962"/>
                  </a:lnTo>
                  <a:lnTo>
                    <a:pt x="1035050" y="6650317"/>
                  </a:lnTo>
                  <a:close/>
                </a:path>
                <a:path w="18719800" h="10718800" extrusionOk="0">
                  <a:moveTo>
                    <a:pt x="1035050" y="6550228"/>
                  </a:moveTo>
                  <a:lnTo>
                    <a:pt x="1033500" y="6542583"/>
                  </a:lnTo>
                  <a:lnTo>
                    <a:pt x="1029296" y="6536334"/>
                  </a:lnTo>
                  <a:lnTo>
                    <a:pt x="1023048" y="6532118"/>
                  </a:lnTo>
                  <a:lnTo>
                    <a:pt x="1015403" y="6530581"/>
                  </a:lnTo>
                  <a:lnTo>
                    <a:pt x="1007757" y="6532118"/>
                  </a:lnTo>
                  <a:lnTo>
                    <a:pt x="1001509" y="6536334"/>
                  </a:lnTo>
                  <a:lnTo>
                    <a:pt x="997305" y="6542583"/>
                  </a:lnTo>
                  <a:lnTo>
                    <a:pt x="995756" y="6550228"/>
                  </a:lnTo>
                  <a:lnTo>
                    <a:pt x="997305" y="6557873"/>
                  </a:lnTo>
                  <a:lnTo>
                    <a:pt x="1001509" y="6564122"/>
                  </a:lnTo>
                  <a:lnTo>
                    <a:pt x="1007757" y="6568326"/>
                  </a:lnTo>
                  <a:lnTo>
                    <a:pt x="1015403" y="6569862"/>
                  </a:lnTo>
                  <a:lnTo>
                    <a:pt x="1023048" y="6568326"/>
                  </a:lnTo>
                  <a:lnTo>
                    <a:pt x="1029296" y="6564122"/>
                  </a:lnTo>
                  <a:lnTo>
                    <a:pt x="1033500" y="6557873"/>
                  </a:lnTo>
                  <a:lnTo>
                    <a:pt x="1035050" y="6550228"/>
                  </a:lnTo>
                  <a:close/>
                </a:path>
                <a:path w="18719800" h="10718800" extrusionOk="0">
                  <a:moveTo>
                    <a:pt x="1035050" y="6450127"/>
                  </a:moveTo>
                  <a:lnTo>
                    <a:pt x="1033500" y="6442481"/>
                  </a:lnTo>
                  <a:lnTo>
                    <a:pt x="1029296" y="6436233"/>
                  </a:lnTo>
                  <a:lnTo>
                    <a:pt x="1023048" y="6432029"/>
                  </a:lnTo>
                  <a:lnTo>
                    <a:pt x="1015403" y="6430480"/>
                  </a:lnTo>
                  <a:lnTo>
                    <a:pt x="1007757" y="6432029"/>
                  </a:lnTo>
                  <a:lnTo>
                    <a:pt x="1001509" y="6436233"/>
                  </a:lnTo>
                  <a:lnTo>
                    <a:pt x="997305" y="6442481"/>
                  </a:lnTo>
                  <a:lnTo>
                    <a:pt x="995756" y="6450127"/>
                  </a:lnTo>
                  <a:lnTo>
                    <a:pt x="997305" y="6457772"/>
                  </a:lnTo>
                  <a:lnTo>
                    <a:pt x="1001509" y="6464020"/>
                  </a:lnTo>
                  <a:lnTo>
                    <a:pt x="1007757" y="6468237"/>
                  </a:lnTo>
                  <a:lnTo>
                    <a:pt x="1015403" y="6469774"/>
                  </a:lnTo>
                  <a:lnTo>
                    <a:pt x="1023048" y="6468237"/>
                  </a:lnTo>
                  <a:lnTo>
                    <a:pt x="1029296" y="6464020"/>
                  </a:lnTo>
                  <a:lnTo>
                    <a:pt x="1033500" y="6457772"/>
                  </a:lnTo>
                  <a:lnTo>
                    <a:pt x="1035050" y="6450127"/>
                  </a:lnTo>
                  <a:close/>
                </a:path>
                <a:path w="18719800" h="10718800" extrusionOk="0">
                  <a:moveTo>
                    <a:pt x="1035050" y="6350025"/>
                  </a:moveTo>
                  <a:lnTo>
                    <a:pt x="1033500" y="6342380"/>
                  </a:lnTo>
                  <a:lnTo>
                    <a:pt x="1029296" y="6336131"/>
                  </a:lnTo>
                  <a:lnTo>
                    <a:pt x="1023048" y="6331928"/>
                  </a:lnTo>
                  <a:lnTo>
                    <a:pt x="1015403" y="6330378"/>
                  </a:lnTo>
                  <a:lnTo>
                    <a:pt x="1007757" y="6331928"/>
                  </a:lnTo>
                  <a:lnTo>
                    <a:pt x="1001509" y="6336131"/>
                  </a:lnTo>
                  <a:lnTo>
                    <a:pt x="997305" y="6342380"/>
                  </a:lnTo>
                  <a:lnTo>
                    <a:pt x="995756" y="6350025"/>
                  </a:lnTo>
                  <a:lnTo>
                    <a:pt x="997305" y="6357683"/>
                  </a:lnTo>
                  <a:lnTo>
                    <a:pt x="1001509" y="6363919"/>
                  </a:lnTo>
                  <a:lnTo>
                    <a:pt x="1007757" y="6368135"/>
                  </a:lnTo>
                  <a:lnTo>
                    <a:pt x="1015403" y="6369685"/>
                  </a:lnTo>
                  <a:lnTo>
                    <a:pt x="1023048" y="6368135"/>
                  </a:lnTo>
                  <a:lnTo>
                    <a:pt x="1029296" y="6363919"/>
                  </a:lnTo>
                  <a:lnTo>
                    <a:pt x="1033500" y="6357683"/>
                  </a:lnTo>
                  <a:lnTo>
                    <a:pt x="1035050" y="6350025"/>
                  </a:lnTo>
                  <a:close/>
                </a:path>
                <a:path w="18719800" h="10718800" extrusionOk="0">
                  <a:moveTo>
                    <a:pt x="1035050" y="6249936"/>
                  </a:moveTo>
                  <a:lnTo>
                    <a:pt x="1033500" y="6242291"/>
                  </a:lnTo>
                  <a:lnTo>
                    <a:pt x="1029296" y="6236043"/>
                  </a:lnTo>
                  <a:lnTo>
                    <a:pt x="1023048" y="6231826"/>
                  </a:lnTo>
                  <a:lnTo>
                    <a:pt x="1015403" y="6230290"/>
                  </a:lnTo>
                  <a:lnTo>
                    <a:pt x="1007757" y="6231826"/>
                  </a:lnTo>
                  <a:lnTo>
                    <a:pt x="1001509" y="6236043"/>
                  </a:lnTo>
                  <a:lnTo>
                    <a:pt x="997305" y="6242291"/>
                  </a:lnTo>
                  <a:lnTo>
                    <a:pt x="995756" y="6249936"/>
                  </a:lnTo>
                  <a:lnTo>
                    <a:pt x="997305" y="6257582"/>
                  </a:lnTo>
                  <a:lnTo>
                    <a:pt x="1001509" y="6263830"/>
                  </a:lnTo>
                  <a:lnTo>
                    <a:pt x="1007757" y="6268034"/>
                  </a:lnTo>
                  <a:lnTo>
                    <a:pt x="1015403" y="6269583"/>
                  </a:lnTo>
                  <a:lnTo>
                    <a:pt x="1023048" y="6268034"/>
                  </a:lnTo>
                  <a:lnTo>
                    <a:pt x="1029296" y="6263830"/>
                  </a:lnTo>
                  <a:lnTo>
                    <a:pt x="1033500" y="6257582"/>
                  </a:lnTo>
                  <a:lnTo>
                    <a:pt x="1035050" y="6249936"/>
                  </a:lnTo>
                  <a:close/>
                </a:path>
                <a:path w="18719800" h="10718800" extrusionOk="0">
                  <a:moveTo>
                    <a:pt x="1109040" y="7096099"/>
                  </a:moveTo>
                  <a:lnTo>
                    <a:pt x="1107503" y="7088454"/>
                  </a:lnTo>
                  <a:lnTo>
                    <a:pt x="1103287" y="7082206"/>
                  </a:lnTo>
                  <a:lnTo>
                    <a:pt x="1097038" y="7077989"/>
                  </a:lnTo>
                  <a:lnTo>
                    <a:pt x="1089380" y="7076440"/>
                  </a:lnTo>
                  <a:lnTo>
                    <a:pt x="1081747" y="7077989"/>
                  </a:lnTo>
                  <a:lnTo>
                    <a:pt x="1075499" y="7082206"/>
                  </a:lnTo>
                  <a:lnTo>
                    <a:pt x="1071283" y="7088454"/>
                  </a:lnTo>
                  <a:lnTo>
                    <a:pt x="1069746" y="7096099"/>
                  </a:lnTo>
                  <a:lnTo>
                    <a:pt x="1071283" y="7103745"/>
                  </a:lnTo>
                  <a:lnTo>
                    <a:pt x="1075499" y="7109993"/>
                  </a:lnTo>
                  <a:lnTo>
                    <a:pt x="1081747" y="7114197"/>
                  </a:lnTo>
                  <a:lnTo>
                    <a:pt x="1089380" y="7115746"/>
                  </a:lnTo>
                  <a:lnTo>
                    <a:pt x="1097038" y="7114197"/>
                  </a:lnTo>
                  <a:lnTo>
                    <a:pt x="1103287" y="7109993"/>
                  </a:lnTo>
                  <a:lnTo>
                    <a:pt x="1107503" y="7103745"/>
                  </a:lnTo>
                  <a:lnTo>
                    <a:pt x="1109040" y="7096099"/>
                  </a:lnTo>
                  <a:close/>
                </a:path>
                <a:path w="18719800" h="10718800" extrusionOk="0">
                  <a:moveTo>
                    <a:pt x="1109040" y="6995998"/>
                  </a:moveTo>
                  <a:lnTo>
                    <a:pt x="1107503" y="6988353"/>
                  </a:lnTo>
                  <a:lnTo>
                    <a:pt x="1103287" y="6982104"/>
                  </a:lnTo>
                  <a:lnTo>
                    <a:pt x="1097038" y="6977888"/>
                  </a:lnTo>
                  <a:lnTo>
                    <a:pt x="1089380" y="6976351"/>
                  </a:lnTo>
                  <a:lnTo>
                    <a:pt x="1081747" y="6977888"/>
                  </a:lnTo>
                  <a:lnTo>
                    <a:pt x="1075499" y="6982104"/>
                  </a:lnTo>
                  <a:lnTo>
                    <a:pt x="1071283" y="6988353"/>
                  </a:lnTo>
                  <a:lnTo>
                    <a:pt x="1069746" y="6995998"/>
                  </a:lnTo>
                  <a:lnTo>
                    <a:pt x="1071283" y="7003643"/>
                  </a:lnTo>
                  <a:lnTo>
                    <a:pt x="1075499" y="7009892"/>
                  </a:lnTo>
                  <a:lnTo>
                    <a:pt x="1081747" y="7014108"/>
                  </a:lnTo>
                  <a:lnTo>
                    <a:pt x="1089380" y="7015645"/>
                  </a:lnTo>
                  <a:lnTo>
                    <a:pt x="1097038" y="7014108"/>
                  </a:lnTo>
                  <a:lnTo>
                    <a:pt x="1103287" y="7009892"/>
                  </a:lnTo>
                  <a:lnTo>
                    <a:pt x="1107503" y="7003643"/>
                  </a:lnTo>
                  <a:lnTo>
                    <a:pt x="1109040" y="6995998"/>
                  </a:lnTo>
                  <a:close/>
                </a:path>
                <a:path w="18719800" h="10718800" extrusionOk="0">
                  <a:moveTo>
                    <a:pt x="1109040" y="6895897"/>
                  </a:moveTo>
                  <a:lnTo>
                    <a:pt x="1107503" y="6888251"/>
                  </a:lnTo>
                  <a:lnTo>
                    <a:pt x="1103287" y="6882016"/>
                  </a:lnTo>
                  <a:lnTo>
                    <a:pt x="1097038" y="6877799"/>
                  </a:lnTo>
                  <a:lnTo>
                    <a:pt x="1089380" y="6876250"/>
                  </a:lnTo>
                  <a:lnTo>
                    <a:pt x="1081747" y="6877799"/>
                  </a:lnTo>
                  <a:lnTo>
                    <a:pt x="1075499" y="6882016"/>
                  </a:lnTo>
                  <a:lnTo>
                    <a:pt x="1071283" y="6888251"/>
                  </a:lnTo>
                  <a:lnTo>
                    <a:pt x="1069746" y="6895897"/>
                  </a:lnTo>
                  <a:lnTo>
                    <a:pt x="1071283" y="6903555"/>
                  </a:lnTo>
                  <a:lnTo>
                    <a:pt x="1075499" y="6909803"/>
                  </a:lnTo>
                  <a:lnTo>
                    <a:pt x="1081747" y="6914007"/>
                  </a:lnTo>
                  <a:lnTo>
                    <a:pt x="1089380" y="6915556"/>
                  </a:lnTo>
                  <a:lnTo>
                    <a:pt x="1097038" y="6914007"/>
                  </a:lnTo>
                  <a:lnTo>
                    <a:pt x="1103287" y="6909803"/>
                  </a:lnTo>
                  <a:lnTo>
                    <a:pt x="1107503" y="6903555"/>
                  </a:lnTo>
                  <a:lnTo>
                    <a:pt x="1109040" y="6895897"/>
                  </a:lnTo>
                  <a:close/>
                </a:path>
                <a:path w="18719800" h="10718800" extrusionOk="0">
                  <a:moveTo>
                    <a:pt x="1109040" y="6795808"/>
                  </a:moveTo>
                  <a:lnTo>
                    <a:pt x="1107503" y="6788163"/>
                  </a:lnTo>
                  <a:lnTo>
                    <a:pt x="1103287" y="6781914"/>
                  </a:lnTo>
                  <a:lnTo>
                    <a:pt x="1097038" y="6777698"/>
                  </a:lnTo>
                  <a:lnTo>
                    <a:pt x="1089380" y="6776161"/>
                  </a:lnTo>
                  <a:lnTo>
                    <a:pt x="1081747" y="6777698"/>
                  </a:lnTo>
                  <a:lnTo>
                    <a:pt x="1075499" y="6781914"/>
                  </a:lnTo>
                  <a:lnTo>
                    <a:pt x="1071283" y="6788163"/>
                  </a:lnTo>
                  <a:lnTo>
                    <a:pt x="1069746" y="6795808"/>
                  </a:lnTo>
                  <a:lnTo>
                    <a:pt x="1071283" y="6803453"/>
                  </a:lnTo>
                  <a:lnTo>
                    <a:pt x="1075499" y="6809702"/>
                  </a:lnTo>
                  <a:lnTo>
                    <a:pt x="1081747" y="6813905"/>
                  </a:lnTo>
                  <a:lnTo>
                    <a:pt x="1089380" y="6815455"/>
                  </a:lnTo>
                  <a:lnTo>
                    <a:pt x="1097038" y="6813905"/>
                  </a:lnTo>
                  <a:lnTo>
                    <a:pt x="1103287" y="6809702"/>
                  </a:lnTo>
                  <a:lnTo>
                    <a:pt x="1107503" y="6803453"/>
                  </a:lnTo>
                  <a:lnTo>
                    <a:pt x="1109040" y="6795808"/>
                  </a:lnTo>
                  <a:close/>
                </a:path>
                <a:path w="18719800" h="10718800" extrusionOk="0">
                  <a:moveTo>
                    <a:pt x="1109040" y="6695707"/>
                  </a:moveTo>
                  <a:lnTo>
                    <a:pt x="1107503" y="6688061"/>
                  </a:lnTo>
                  <a:lnTo>
                    <a:pt x="1103287" y="6681825"/>
                  </a:lnTo>
                  <a:lnTo>
                    <a:pt x="1097038" y="6677609"/>
                  </a:lnTo>
                  <a:lnTo>
                    <a:pt x="1089380" y="6676060"/>
                  </a:lnTo>
                  <a:lnTo>
                    <a:pt x="1081747" y="6677609"/>
                  </a:lnTo>
                  <a:lnTo>
                    <a:pt x="1075499" y="6681825"/>
                  </a:lnTo>
                  <a:lnTo>
                    <a:pt x="1071283" y="6688061"/>
                  </a:lnTo>
                  <a:lnTo>
                    <a:pt x="1069746" y="6695707"/>
                  </a:lnTo>
                  <a:lnTo>
                    <a:pt x="1071283" y="6703365"/>
                  </a:lnTo>
                  <a:lnTo>
                    <a:pt x="1075499" y="6709613"/>
                  </a:lnTo>
                  <a:lnTo>
                    <a:pt x="1081747" y="6713817"/>
                  </a:lnTo>
                  <a:lnTo>
                    <a:pt x="1089380" y="6715366"/>
                  </a:lnTo>
                  <a:lnTo>
                    <a:pt x="1097038" y="6713817"/>
                  </a:lnTo>
                  <a:lnTo>
                    <a:pt x="1103287" y="6709613"/>
                  </a:lnTo>
                  <a:lnTo>
                    <a:pt x="1107503" y="6703365"/>
                  </a:lnTo>
                  <a:lnTo>
                    <a:pt x="1109040" y="6695707"/>
                  </a:lnTo>
                  <a:close/>
                </a:path>
                <a:path w="18719800" h="10718800" extrusionOk="0">
                  <a:moveTo>
                    <a:pt x="1109040" y="6595618"/>
                  </a:moveTo>
                  <a:lnTo>
                    <a:pt x="1107490" y="6587972"/>
                  </a:lnTo>
                  <a:lnTo>
                    <a:pt x="1103287" y="6581724"/>
                  </a:lnTo>
                  <a:lnTo>
                    <a:pt x="1097038" y="6577520"/>
                  </a:lnTo>
                  <a:lnTo>
                    <a:pt x="1089380" y="6575971"/>
                  </a:lnTo>
                  <a:lnTo>
                    <a:pt x="1081747" y="6577520"/>
                  </a:lnTo>
                  <a:lnTo>
                    <a:pt x="1075499" y="6581724"/>
                  </a:lnTo>
                  <a:lnTo>
                    <a:pt x="1071283" y="6587972"/>
                  </a:lnTo>
                  <a:lnTo>
                    <a:pt x="1069746" y="6595618"/>
                  </a:lnTo>
                  <a:lnTo>
                    <a:pt x="1071283" y="6603263"/>
                  </a:lnTo>
                  <a:lnTo>
                    <a:pt x="1075499" y="6609512"/>
                  </a:lnTo>
                  <a:lnTo>
                    <a:pt x="1081747" y="6613715"/>
                  </a:lnTo>
                  <a:lnTo>
                    <a:pt x="1089380" y="6615252"/>
                  </a:lnTo>
                  <a:lnTo>
                    <a:pt x="1097038" y="6613715"/>
                  </a:lnTo>
                  <a:lnTo>
                    <a:pt x="1103287" y="6609512"/>
                  </a:lnTo>
                  <a:lnTo>
                    <a:pt x="1107490" y="6603263"/>
                  </a:lnTo>
                  <a:lnTo>
                    <a:pt x="1109040" y="6595618"/>
                  </a:lnTo>
                  <a:close/>
                </a:path>
                <a:path w="18719800" h="10718800" extrusionOk="0">
                  <a:moveTo>
                    <a:pt x="1109040" y="6495529"/>
                  </a:moveTo>
                  <a:lnTo>
                    <a:pt x="1107490" y="6487871"/>
                  </a:lnTo>
                  <a:lnTo>
                    <a:pt x="1103287" y="6481623"/>
                  </a:lnTo>
                  <a:lnTo>
                    <a:pt x="1097038" y="6477419"/>
                  </a:lnTo>
                  <a:lnTo>
                    <a:pt x="1089380" y="6475870"/>
                  </a:lnTo>
                  <a:lnTo>
                    <a:pt x="1081747" y="6477419"/>
                  </a:lnTo>
                  <a:lnTo>
                    <a:pt x="1075499" y="6481623"/>
                  </a:lnTo>
                  <a:lnTo>
                    <a:pt x="1071283" y="6487871"/>
                  </a:lnTo>
                  <a:lnTo>
                    <a:pt x="1069746" y="6495529"/>
                  </a:lnTo>
                  <a:lnTo>
                    <a:pt x="1071283" y="6503175"/>
                  </a:lnTo>
                  <a:lnTo>
                    <a:pt x="1075499" y="6509410"/>
                  </a:lnTo>
                  <a:lnTo>
                    <a:pt x="1081747" y="6513627"/>
                  </a:lnTo>
                  <a:lnTo>
                    <a:pt x="1089380" y="6515163"/>
                  </a:lnTo>
                  <a:lnTo>
                    <a:pt x="1097038" y="6513627"/>
                  </a:lnTo>
                  <a:lnTo>
                    <a:pt x="1103287" y="6509410"/>
                  </a:lnTo>
                  <a:lnTo>
                    <a:pt x="1107490" y="6503175"/>
                  </a:lnTo>
                  <a:lnTo>
                    <a:pt x="1109040" y="6495529"/>
                  </a:lnTo>
                  <a:close/>
                </a:path>
                <a:path w="18719800" h="10718800" extrusionOk="0">
                  <a:moveTo>
                    <a:pt x="1109040" y="6395428"/>
                  </a:moveTo>
                  <a:lnTo>
                    <a:pt x="1107490" y="6387782"/>
                  </a:lnTo>
                  <a:lnTo>
                    <a:pt x="1103287" y="6381534"/>
                  </a:lnTo>
                  <a:lnTo>
                    <a:pt x="1097038" y="6377330"/>
                  </a:lnTo>
                  <a:lnTo>
                    <a:pt x="1089380" y="6375781"/>
                  </a:lnTo>
                  <a:lnTo>
                    <a:pt x="1081747" y="6377330"/>
                  </a:lnTo>
                  <a:lnTo>
                    <a:pt x="1075499" y="6381534"/>
                  </a:lnTo>
                  <a:lnTo>
                    <a:pt x="1071283" y="6387782"/>
                  </a:lnTo>
                  <a:lnTo>
                    <a:pt x="1069746" y="6395428"/>
                  </a:lnTo>
                  <a:lnTo>
                    <a:pt x="1071283" y="6403073"/>
                  </a:lnTo>
                  <a:lnTo>
                    <a:pt x="1075499" y="6409309"/>
                  </a:lnTo>
                  <a:lnTo>
                    <a:pt x="1081747" y="6413525"/>
                  </a:lnTo>
                  <a:lnTo>
                    <a:pt x="1089380" y="6415062"/>
                  </a:lnTo>
                  <a:lnTo>
                    <a:pt x="1097038" y="6413525"/>
                  </a:lnTo>
                  <a:lnTo>
                    <a:pt x="1103287" y="6409309"/>
                  </a:lnTo>
                  <a:lnTo>
                    <a:pt x="1107490" y="6403073"/>
                  </a:lnTo>
                  <a:lnTo>
                    <a:pt x="1109040" y="6395428"/>
                  </a:lnTo>
                  <a:close/>
                </a:path>
                <a:path w="18719800" h="10718800" extrusionOk="0">
                  <a:moveTo>
                    <a:pt x="1109040" y="6295326"/>
                  </a:moveTo>
                  <a:lnTo>
                    <a:pt x="1107490" y="6287681"/>
                  </a:lnTo>
                  <a:lnTo>
                    <a:pt x="1103287" y="6281432"/>
                  </a:lnTo>
                  <a:lnTo>
                    <a:pt x="1097038" y="6277229"/>
                  </a:lnTo>
                  <a:lnTo>
                    <a:pt x="1089380" y="6275679"/>
                  </a:lnTo>
                  <a:lnTo>
                    <a:pt x="1081747" y="6277229"/>
                  </a:lnTo>
                  <a:lnTo>
                    <a:pt x="1075499" y="6281432"/>
                  </a:lnTo>
                  <a:lnTo>
                    <a:pt x="1071283" y="6287681"/>
                  </a:lnTo>
                  <a:lnTo>
                    <a:pt x="1069746" y="6295326"/>
                  </a:lnTo>
                  <a:lnTo>
                    <a:pt x="1071283" y="6302972"/>
                  </a:lnTo>
                  <a:lnTo>
                    <a:pt x="1075499" y="6309220"/>
                  </a:lnTo>
                  <a:lnTo>
                    <a:pt x="1081747" y="6313436"/>
                  </a:lnTo>
                  <a:lnTo>
                    <a:pt x="1089380" y="6314973"/>
                  </a:lnTo>
                  <a:lnTo>
                    <a:pt x="1097038" y="6313436"/>
                  </a:lnTo>
                  <a:lnTo>
                    <a:pt x="1103287" y="6309220"/>
                  </a:lnTo>
                  <a:lnTo>
                    <a:pt x="1107490" y="6302972"/>
                  </a:lnTo>
                  <a:lnTo>
                    <a:pt x="1109040" y="6295326"/>
                  </a:lnTo>
                  <a:close/>
                </a:path>
                <a:path w="18719800" h="10718800" extrusionOk="0">
                  <a:moveTo>
                    <a:pt x="1109040" y="6195238"/>
                  </a:moveTo>
                  <a:lnTo>
                    <a:pt x="1107490" y="6187592"/>
                  </a:lnTo>
                  <a:lnTo>
                    <a:pt x="1103287" y="6181344"/>
                  </a:lnTo>
                  <a:lnTo>
                    <a:pt x="1097038" y="6177127"/>
                  </a:lnTo>
                  <a:lnTo>
                    <a:pt x="1089380" y="6175591"/>
                  </a:lnTo>
                  <a:lnTo>
                    <a:pt x="1081747" y="6177127"/>
                  </a:lnTo>
                  <a:lnTo>
                    <a:pt x="1075499" y="6181344"/>
                  </a:lnTo>
                  <a:lnTo>
                    <a:pt x="1071283" y="6187592"/>
                  </a:lnTo>
                  <a:lnTo>
                    <a:pt x="1069746" y="6195238"/>
                  </a:lnTo>
                  <a:lnTo>
                    <a:pt x="1071283" y="6202883"/>
                  </a:lnTo>
                  <a:lnTo>
                    <a:pt x="1075499" y="6209131"/>
                  </a:lnTo>
                  <a:lnTo>
                    <a:pt x="1081747" y="6213335"/>
                  </a:lnTo>
                  <a:lnTo>
                    <a:pt x="1089380" y="6214884"/>
                  </a:lnTo>
                  <a:lnTo>
                    <a:pt x="1097038" y="6213335"/>
                  </a:lnTo>
                  <a:lnTo>
                    <a:pt x="1103287" y="6209131"/>
                  </a:lnTo>
                  <a:lnTo>
                    <a:pt x="1107490" y="6202883"/>
                  </a:lnTo>
                  <a:lnTo>
                    <a:pt x="1109040" y="6195238"/>
                  </a:lnTo>
                  <a:close/>
                </a:path>
                <a:path w="18719800" h="10718800" extrusionOk="0">
                  <a:moveTo>
                    <a:pt x="1130198" y="0"/>
                  </a:moveTo>
                  <a:lnTo>
                    <a:pt x="1095273" y="0"/>
                  </a:lnTo>
                  <a:lnTo>
                    <a:pt x="0" y="809764"/>
                  </a:lnTo>
                  <a:lnTo>
                    <a:pt x="0" y="835571"/>
                  </a:lnTo>
                  <a:lnTo>
                    <a:pt x="1130198" y="0"/>
                  </a:lnTo>
                  <a:close/>
                </a:path>
                <a:path w="18719800" h="10718800" extrusionOk="0">
                  <a:moveTo>
                    <a:pt x="1183030" y="7041375"/>
                  </a:moveTo>
                  <a:lnTo>
                    <a:pt x="1181493" y="7033742"/>
                  </a:lnTo>
                  <a:lnTo>
                    <a:pt x="1177277" y="7027494"/>
                  </a:lnTo>
                  <a:lnTo>
                    <a:pt x="1171041" y="7023290"/>
                  </a:lnTo>
                  <a:lnTo>
                    <a:pt x="1163383" y="7021741"/>
                  </a:lnTo>
                  <a:lnTo>
                    <a:pt x="1155738" y="7023290"/>
                  </a:lnTo>
                  <a:lnTo>
                    <a:pt x="1149489" y="7027494"/>
                  </a:lnTo>
                  <a:lnTo>
                    <a:pt x="1145286" y="7033742"/>
                  </a:lnTo>
                  <a:lnTo>
                    <a:pt x="1143736" y="7041375"/>
                  </a:lnTo>
                  <a:lnTo>
                    <a:pt x="1145286" y="7049033"/>
                  </a:lnTo>
                  <a:lnTo>
                    <a:pt x="1149489" y="7055282"/>
                  </a:lnTo>
                  <a:lnTo>
                    <a:pt x="1155738" y="7059485"/>
                  </a:lnTo>
                  <a:lnTo>
                    <a:pt x="1163383" y="7061035"/>
                  </a:lnTo>
                  <a:lnTo>
                    <a:pt x="1171041" y="7059485"/>
                  </a:lnTo>
                  <a:lnTo>
                    <a:pt x="1177277" y="7055282"/>
                  </a:lnTo>
                  <a:lnTo>
                    <a:pt x="1181493" y="7049033"/>
                  </a:lnTo>
                  <a:lnTo>
                    <a:pt x="1183030" y="7041375"/>
                  </a:lnTo>
                  <a:close/>
                </a:path>
                <a:path w="18719800" h="10718800" extrusionOk="0">
                  <a:moveTo>
                    <a:pt x="1183030" y="6941286"/>
                  </a:moveTo>
                  <a:lnTo>
                    <a:pt x="1181493" y="6933641"/>
                  </a:lnTo>
                  <a:lnTo>
                    <a:pt x="1177277" y="6927393"/>
                  </a:lnTo>
                  <a:lnTo>
                    <a:pt x="1171041" y="6923189"/>
                  </a:lnTo>
                  <a:lnTo>
                    <a:pt x="1163383" y="6921640"/>
                  </a:lnTo>
                  <a:lnTo>
                    <a:pt x="1155738" y="6923189"/>
                  </a:lnTo>
                  <a:lnTo>
                    <a:pt x="1149489" y="6927393"/>
                  </a:lnTo>
                  <a:lnTo>
                    <a:pt x="1145286" y="6933641"/>
                  </a:lnTo>
                  <a:lnTo>
                    <a:pt x="1143736" y="6941286"/>
                  </a:lnTo>
                  <a:lnTo>
                    <a:pt x="1145286" y="6948932"/>
                  </a:lnTo>
                  <a:lnTo>
                    <a:pt x="1149489" y="6955180"/>
                  </a:lnTo>
                  <a:lnTo>
                    <a:pt x="1155738" y="6959397"/>
                  </a:lnTo>
                  <a:lnTo>
                    <a:pt x="1163383" y="6960946"/>
                  </a:lnTo>
                  <a:lnTo>
                    <a:pt x="1171041" y="6959397"/>
                  </a:lnTo>
                  <a:lnTo>
                    <a:pt x="1177277" y="6955180"/>
                  </a:lnTo>
                  <a:lnTo>
                    <a:pt x="1181493" y="6948932"/>
                  </a:lnTo>
                  <a:lnTo>
                    <a:pt x="1183030" y="6941286"/>
                  </a:lnTo>
                  <a:close/>
                </a:path>
                <a:path w="18719800" h="10718800" extrusionOk="0">
                  <a:moveTo>
                    <a:pt x="1183030" y="6841198"/>
                  </a:moveTo>
                  <a:lnTo>
                    <a:pt x="1181493" y="6833552"/>
                  </a:lnTo>
                  <a:lnTo>
                    <a:pt x="1177277" y="6827304"/>
                  </a:lnTo>
                  <a:lnTo>
                    <a:pt x="1171041" y="6823100"/>
                  </a:lnTo>
                  <a:lnTo>
                    <a:pt x="1163383" y="6821551"/>
                  </a:lnTo>
                  <a:lnTo>
                    <a:pt x="1155738" y="6823100"/>
                  </a:lnTo>
                  <a:lnTo>
                    <a:pt x="1149489" y="6827304"/>
                  </a:lnTo>
                  <a:lnTo>
                    <a:pt x="1145286" y="6833552"/>
                  </a:lnTo>
                  <a:lnTo>
                    <a:pt x="1143736" y="6841198"/>
                  </a:lnTo>
                  <a:lnTo>
                    <a:pt x="1145286" y="6848843"/>
                  </a:lnTo>
                  <a:lnTo>
                    <a:pt x="1149489" y="6855092"/>
                  </a:lnTo>
                  <a:lnTo>
                    <a:pt x="1155738" y="6859308"/>
                  </a:lnTo>
                  <a:lnTo>
                    <a:pt x="1163383" y="6860857"/>
                  </a:lnTo>
                  <a:lnTo>
                    <a:pt x="1171041" y="6859308"/>
                  </a:lnTo>
                  <a:lnTo>
                    <a:pt x="1177277" y="6855092"/>
                  </a:lnTo>
                  <a:lnTo>
                    <a:pt x="1181493" y="6848843"/>
                  </a:lnTo>
                  <a:lnTo>
                    <a:pt x="1183030" y="6841198"/>
                  </a:lnTo>
                  <a:close/>
                </a:path>
                <a:path w="18719800" h="10718800" extrusionOk="0">
                  <a:moveTo>
                    <a:pt x="1183030" y="6640995"/>
                  </a:moveTo>
                  <a:lnTo>
                    <a:pt x="1181493" y="6633362"/>
                  </a:lnTo>
                  <a:lnTo>
                    <a:pt x="1177277" y="6627114"/>
                  </a:lnTo>
                  <a:lnTo>
                    <a:pt x="1171041" y="6622910"/>
                  </a:lnTo>
                  <a:lnTo>
                    <a:pt x="1163383" y="6621361"/>
                  </a:lnTo>
                  <a:lnTo>
                    <a:pt x="1155738" y="6622910"/>
                  </a:lnTo>
                  <a:lnTo>
                    <a:pt x="1149489" y="6627114"/>
                  </a:lnTo>
                  <a:lnTo>
                    <a:pt x="1145286" y="6633362"/>
                  </a:lnTo>
                  <a:lnTo>
                    <a:pt x="1143736" y="6640995"/>
                  </a:lnTo>
                  <a:lnTo>
                    <a:pt x="1145286" y="6648653"/>
                  </a:lnTo>
                  <a:lnTo>
                    <a:pt x="1149489" y="6654901"/>
                  </a:lnTo>
                  <a:lnTo>
                    <a:pt x="1155738" y="6659105"/>
                  </a:lnTo>
                  <a:lnTo>
                    <a:pt x="1163383" y="6660655"/>
                  </a:lnTo>
                  <a:lnTo>
                    <a:pt x="1171041" y="6659105"/>
                  </a:lnTo>
                  <a:lnTo>
                    <a:pt x="1177277" y="6654901"/>
                  </a:lnTo>
                  <a:lnTo>
                    <a:pt x="1181493" y="6648653"/>
                  </a:lnTo>
                  <a:lnTo>
                    <a:pt x="1183030" y="6640995"/>
                  </a:lnTo>
                  <a:close/>
                </a:path>
                <a:path w="18719800" h="10718800" extrusionOk="0">
                  <a:moveTo>
                    <a:pt x="1183030" y="6540906"/>
                  </a:moveTo>
                  <a:lnTo>
                    <a:pt x="1181493" y="6533261"/>
                  </a:lnTo>
                  <a:lnTo>
                    <a:pt x="1177277" y="6527012"/>
                  </a:lnTo>
                  <a:lnTo>
                    <a:pt x="1171041" y="6522809"/>
                  </a:lnTo>
                  <a:lnTo>
                    <a:pt x="1163383" y="6521259"/>
                  </a:lnTo>
                  <a:lnTo>
                    <a:pt x="1155738" y="6522809"/>
                  </a:lnTo>
                  <a:lnTo>
                    <a:pt x="1149489" y="6527012"/>
                  </a:lnTo>
                  <a:lnTo>
                    <a:pt x="1145286" y="6533261"/>
                  </a:lnTo>
                  <a:lnTo>
                    <a:pt x="1143736" y="6540906"/>
                  </a:lnTo>
                  <a:lnTo>
                    <a:pt x="1145286" y="6548552"/>
                  </a:lnTo>
                  <a:lnTo>
                    <a:pt x="1149489" y="6554800"/>
                  </a:lnTo>
                  <a:lnTo>
                    <a:pt x="1155738" y="6559016"/>
                  </a:lnTo>
                  <a:lnTo>
                    <a:pt x="1163383" y="6560553"/>
                  </a:lnTo>
                  <a:lnTo>
                    <a:pt x="1171041" y="6559016"/>
                  </a:lnTo>
                  <a:lnTo>
                    <a:pt x="1177277" y="6554800"/>
                  </a:lnTo>
                  <a:lnTo>
                    <a:pt x="1181493" y="6548552"/>
                  </a:lnTo>
                  <a:lnTo>
                    <a:pt x="1183030" y="6540906"/>
                  </a:lnTo>
                  <a:close/>
                </a:path>
                <a:path w="18719800" h="10718800" extrusionOk="0">
                  <a:moveTo>
                    <a:pt x="1183030" y="6440818"/>
                  </a:moveTo>
                  <a:lnTo>
                    <a:pt x="1181493" y="6433172"/>
                  </a:lnTo>
                  <a:lnTo>
                    <a:pt x="1177277" y="6426924"/>
                  </a:lnTo>
                  <a:lnTo>
                    <a:pt x="1171041" y="6422707"/>
                  </a:lnTo>
                  <a:lnTo>
                    <a:pt x="1163383" y="6421171"/>
                  </a:lnTo>
                  <a:lnTo>
                    <a:pt x="1155738" y="6422707"/>
                  </a:lnTo>
                  <a:lnTo>
                    <a:pt x="1149489" y="6426924"/>
                  </a:lnTo>
                  <a:lnTo>
                    <a:pt x="1145286" y="6433172"/>
                  </a:lnTo>
                  <a:lnTo>
                    <a:pt x="1143736" y="6440818"/>
                  </a:lnTo>
                  <a:lnTo>
                    <a:pt x="1145286" y="6448463"/>
                  </a:lnTo>
                  <a:lnTo>
                    <a:pt x="1149489" y="6454711"/>
                  </a:lnTo>
                  <a:lnTo>
                    <a:pt x="1155738" y="6458915"/>
                  </a:lnTo>
                  <a:lnTo>
                    <a:pt x="1163383" y="6460464"/>
                  </a:lnTo>
                  <a:lnTo>
                    <a:pt x="1171041" y="6458915"/>
                  </a:lnTo>
                  <a:lnTo>
                    <a:pt x="1177277" y="6454711"/>
                  </a:lnTo>
                  <a:lnTo>
                    <a:pt x="1181493" y="6448463"/>
                  </a:lnTo>
                  <a:lnTo>
                    <a:pt x="1183030" y="6440818"/>
                  </a:lnTo>
                  <a:close/>
                </a:path>
                <a:path w="18719800" h="10718800" extrusionOk="0">
                  <a:moveTo>
                    <a:pt x="1183030" y="6340716"/>
                  </a:moveTo>
                  <a:lnTo>
                    <a:pt x="1181493" y="6333071"/>
                  </a:lnTo>
                  <a:lnTo>
                    <a:pt x="1177277" y="6326822"/>
                  </a:lnTo>
                  <a:lnTo>
                    <a:pt x="1171041" y="6322606"/>
                  </a:lnTo>
                  <a:lnTo>
                    <a:pt x="1163383" y="6321069"/>
                  </a:lnTo>
                  <a:lnTo>
                    <a:pt x="1155738" y="6322606"/>
                  </a:lnTo>
                  <a:lnTo>
                    <a:pt x="1149489" y="6326822"/>
                  </a:lnTo>
                  <a:lnTo>
                    <a:pt x="1145286" y="6333071"/>
                  </a:lnTo>
                  <a:lnTo>
                    <a:pt x="1143736" y="6340716"/>
                  </a:lnTo>
                  <a:lnTo>
                    <a:pt x="1145286" y="6348374"/>
                  </a:lnTo>
                  <a:lnTo>
                    <a:pt x="1149489" y="6354610"/>
                  </a:lnTo>
                  <a:lnTo>
                    <a:pt x="1155738" y="6358814"/>
                  </a:lnTo>
                  <a:lnTo>
                    <a:pt x="1163383" y="6360363"/>
                  </a:lnTo>
                  <a:lnTo>
                    <a:pt x="1171041" y="6358814"/>
                  </a:lnTo>
                  <a:lnTo>
                    <a:pt x="1177277" y="6354610"/>
                  </a:lnTo>
                  <a:lnTo>
                    <a:pt x="1181493" y="6348374"/>
                  </a:lnTo>
                  <a:lnTo>
                    <a:pt x="1183030" y="6340716"/>
                  </a:lnTo>
                  <a:close/>
                </a:path>
                <a:path w="18719800" h="10718800" extrusionOk="0">
                  <a:moveTo>
                    <a:pt x="1183030" y="6240615"/>
                  </a:moveTo>
                  <a:lnTo>
                    <a:pt x="1181493" y="6232982"/>
                  </a:lnTo>
                  <a:lnTo>
                    <a:pt x="1177277" y="6226734"/>
                  </a:lnTo>
                  <a:lnTo>
                    <a:pt x="1171041" y="6222517"/>
                  </a:lnTo>
                  <a:lnTo>
                    <a:pt x="1163383" y="6220980"/>
                  </a:lnTo>
                  <a:lnTo>
                    <a:pt x="1155738" y="6222517"/>
                  </a:lnTo>
                  <a:lnTo>
                    <a:pt x="1149489" y="6226734"/>
                  </a:lnTo>
                  <a:lnTo>
                    <a:pt x="1145286" y="6232982"/>
                  </a:lnTo>
                  <a:lnTo>
                    <a:pt x="1143736" y="6240615"/>
                  </a:lnTo>
                  <a:lnTo>
                    <a:pt x="1145286" y="6248273"/>
                  </a:lnTo>
                  <a:lnTo>
                    <a:pt x="1149489" y="6254508"/>
                  </a:lnTo>
                  <a:lnTo>
                    <a:pt x="1155738" y="6258725"/>
                  </a:lnTo>
                  <a:lnTo>
                    <a:pt x="1163383" y="6260274"/>
                  </a:lnTo>
                  <a:lnTo>
                    <a:pt x="1171041" y="6258725"/>
                  </a:lnTo>
                  <a:lnTo>
                    <a:pt x="1177277" y="6254508"/>
                  </a:lnTo>
                  <a:lnTo>
                    <a:pt x="1181493" y="6248273"/>
                  </a:lnTo>
                  <a:lnTo>
                    <a:pt x="1183030" y="6240615"/>
                  </a:lnTo>
                  <a:close/>
                </a:path>
                <a:path w="18719800" h="10718800" extrusionOk="0">
                  <a:moveTo>
                    <a:pt x="1183030" y="6140526"/>
                  </a:moveTo>
                  <a:lnTo>
                    <a:pt x="1181493" y="6132881"/>
                  </a:lnTo>
                  <a:lnTo>
                    <a:pt x="1177277" y="6126632"/>
                  </a:lnTo>
                  <a:lnTo>
                    <a:pt x="1171041" y="6122416"/>
                  </a:lnTo>
                  <a:lnTo>
                    <a:pt x="1163383" y="6120879"/>
                  </a:lnTo>
                  <a:lnTo>
                    <a:pt x="1155738" y="6122416"/>
                  </a:lnTo>
                  <a:lnTo>
                    <a:pt x="1149489" y="6126632"/>
                  </a:lnTo>
                  <a:lnTo>
                    <a:pt x="1145286" y="6132881"/>
                  </a:lnTo>
                  <a:lnTo>
                    <a:pt x="1143736" y="6140526"/>
                  </a:lnTo>
                  <a:lnTo>
                    <a:pt x="1145286" y="6148171"/>
                  </a:lnTo>
                  <a:lnTo>
                    <a:pt x="1149489" y="6154420"/>
                  </a:lnTo>
                  <a:lnTo>
                    <a:pt x="1155738" y="6158623"/>
                  </a:lnTo>
                  <a:lnTo>
                    <a:pt x="1163383" y="6160173"/>
                  </a:lnTo>
                  <a:lnTo>
                    <a:pt x="1171041" y="6158623"/>
                  </a:lnTo>
                  <a:lnTo>
                    <a:pt x="1177277" y="6154420"/>
                  </a:lnTo>
                  <a:lnTo>
                    <a:pt x="1181493" y="6148171"/>
                  </a:lnTo>
                  <a:lnTo>
                    <a:pt x="1183030" y="6140526"/>
                  </a:lnTo>
                  <a:close/>
                </a:path>
                <a:path w="18719800" h="10718800" extrusionOk="0">
                  <a:moveTo>
                    <a:pt x="1183043" y="6741096"/>
                  </a:moveTo>
                  <a:lnTo>
                    <a:pt x="1181493" y="6733464"/>
                  </a:lnTo>
                  <a:lnTo>
                    <a:pt x="1177277" y="6727215"/>
                  </a:lnTo>
                  <a:lnTo>
                    <a:pt x="1171041" y="6722999"/>
                  </a:lnTo>
                  <a:lnTo>
                    <a:pt x="1163396" y="6721462"/>
                  </a:lnTo>
                  <a:lnTo>
                    <a:pt x="1155738" y="6722999"/>
                  </a:lnTo>
                  <a:lnTo>
                    <a:pt x="1149502" y="6727215"/>
                  </a:lnTo>
                  <a:lnTo>
                    <a:pt x="1145286" y="6733464"/>
                  </a:lnTo>
                  <a:lnTo>
                    <a:pt x="1143749" y="6741096"/>
                  </a:lnTo>
                  <a:lnTo>
                    <a:pt x="1145286" y="6748754"/>
                  </a:lnTo>
                  <a:lnTo>
                    <a:pt x="1149502" y="6754990"/>
                  </a:lnTo>
                  <a:lnTo>
                    <a:pt x="1155738" y="6759207"/>
                  </a:lnTo>
                  <a:lnTo>
                    <a:pt x="1163396" y="6760743"/>
                  </a:lnTo>
                  <a:lnTo>
                    <a:pt x="1171041" y="6759207"/>
                  </a:lnTo>
                  <a:lnTo>
                    <a:pt x="1177277" y="6754990"/>
                  </a:lnTo>
                  <a:lnTo>
                    <a:pt x="1181493" y="6748754"/>
                  </a:lnTo>
                  <a:lnTo>
                    <a:pt x="1183043" y="6741096"/>
                  </a:lnTo>
                  <a:close/>
                </a:path>
                <a:path w="18719800" h="10718800" extrusionOk="0">
                  <a:moveTo>
                    <a:pt x="1257033" y="6986689"/>
                  </a:moveTo>
                  <a:lnTo>
                    <a:pt x="1255483" y="6979044"/>
                  </a:lnTo>
                  <a:lnTo>
                    <a:pt x="1251267" y="6972795"/>
                  </a:lnTo>
                  <a:lnTo>
                    <a:pt x="1245031" y="6968579"/>
                  </a:lnTo>
                  <a:lnTo>
                    <a:pt x="1237373" y="6967029"/>
                  </a:lnTo>
                  <a:lnTo>
                    <a:pt x="1229728" y="6968579"/>
                  </a:lnTo>
                  <a:lnTo>
                    <a:pt x="1223479" y="6972795"/>
                  </a:lnTo>
                  <a:lnTo>
                    <a:pt x="1219276" y="6979044"/>
                  </a:lnTo>
                  <a:lnTo>
                    <a:pt x="1217739" y="6986689"/>
                  </a:lnTo>
                  <a:lnTo>
                    <a:pt x="1219276" y="6994334"/>
                  </a:lnTo>
                  <a:lnTo>
                    <a:pt x="1223479" y="7000570"/>
                  </a:lnTo>
                  <a:lnTo>
                    <a:pt x="1229728" y="7004786"/>
                  </a:lnTo>
                  <a:lnTo>
                    <a:pt x="1237373" y="7006323"/>
                  </a:lnTo>
                  <a:lnTo>
                    <a:pt x="1245031" y="7004786"/>
                  </a:lnTo>
                  <a:lnTo>
                    <a:pt x="1251267" y="7000570"/>
                  </a:lnTo>
                  <a:lnTo>
                    <a:pt x="1255483" y="6994334"/>
                  </a:lnTo>
                  <a:lnTo>
                    <a:pt x="1257033" y="6986689"/>
                  </a:lnTo>
                  <a:close/>
                </a:path>
                <a:path w="18719800" h="10718800" extrusionOk="0">
                  <a:moveTo>
                    <a:pt x="1257033" y="6886588"/>
                  </a:moveTo>
                  <a:lnTo>
                    <a:pt x="1255483" y="6878942"/>
                  </a:lnTo>
                  <a:lnTo>
                    <a:pt x="1251267" y="6872694"/>
                  </a:lnTo>
                  <a:lnTo>
                    <a:pt x="1245031" y="6868490"/>
                  </a:lnTo>
                  <a:lnTo>
                    <a:pt x="1237373" y="6866941"/>
                  </a:lnTo>
                  <a:lnTo>
                    <a:pt x="1229728" y="6868490"/>
                  </a:lnTo>
                  <a:lnTo>
                    <a:pt x="1223479" y="6872694"/>
                  </a:lnTo>
                  <a:lnTo>
                    <a:pt x="1219276" y="6878942"/>
                  </a:lnTo>
                  <a:lnTo>
                    <a:pt x="1217739" y="6886588"/>
                  </a:lnTo>
                  <a:lnTo>
                    <a:pt x="1219276" y="6894233"/>
                  </a:lnTo>
                  <a:lnTo>
                    <a:pt x="1223479" y="6900481"/>
                  </a:lnTo>
                  <a:lnTo>
                    <a:pt x="1229728" y="6904698"/>
                  </a:lnTo>
                  <a:lnTo>
                    <a:pt x="1237373" y="6906247"/>
                  </a:lnTo>
                  <a:lnTo>
                    <a:pt x="1245031" y="6904698"/>
                  </a:lnTo>
                  <a:lnTo>
                    <a:pt x="1251267" y="6900481"/>
                  </a:lnTo>
                  <a:lnTo>
                    <a:pt x="1255483" y="6894233"/>
                  </a:lnTo>
                  <a:lnTo>
                    <a:pt x="1257033" y="6886588"/>
                  </a:lnTo>
                  <a:close/>
                </a:path>
                <a:path w="18719800" h="10718800" extrusionOk="0">
                  <a:moveTo>
                    <a:pt x="1257033" y="6786499"/>
                  </a:moveTo>
                  <a:lnTo>
                    <a:pt x="1255483" y="6778841"/>
                  </a:lnTo>
                  <a:lnTo>
                    <a:pt x="1251267" y="6772605"/>
                  </a:lnTo>
                  <a:lnTo>
                    <a:pt x="1245031" y="6768389"/>
                  </a:lnTo>
                  <a:lnTo>
                    <a:pt x="1237373" y="6766852"/>
                  </a:lnTo>
                  <a:lnTo>
                    <a:pt x="1229728" y="6768389"/>
                  </a:lnTo>
                  <a:lnTo>
                    <a:pt x="1223479" y="6772605"/>
                  </a:lnTo>
                  <a:lnTo>
                    <a:pt x="1219276" y="6778841"/>
                  </a:lnTo>
                  <a:lnTo>
                    <a:pt x="1217739" y="6786499"/>
                  </a:lnTo>
                  <a:lnTo>
                    <a:pt x="1219276" y="6794144"/>
                  </a:lnTo>
                  <a:lnTo>
                    <a:pt x="1223479" y="6800393"/>
                  </a:lnTo>
                  <a:lnTo>
                    <a:pt x="1229728" y="6804596"/>
                  </a:lnTo>
                  <a:lnTo>
                    <a:pt x="1237373" y="6806146"/>
                  </a:lnTo>
                  <a:lnTo>
                    <a:pt x="1245031" y="6804596"/>
                  </a:lnTo>
                  <a:lnTo>
                    <a:pt x="1251267" y="6800393"/>
                  </a:lnTo>
                  <a:lnTo>
                    <a:pt x="1255483" y="6794144"/>
                  </a:lnTo>
                  <a:lnTo>
                    <a:pt x="1257033" y="6786499"/>
                  </a:lnTo>
                  <a:close/>
                </a:path>
                <a:path w="18719800" h="10718800" extrusionOk="0">
                  <a:moveTo>
                    <a:pt x="1257033" y="6686397"/>
                  </a:moveTo>
                  <a:lnTo>
                    <a:pt x="1255483" y="6678752"/>
                  </a:lnTo>
                  <a:lnTo>
                    <a:pt x="1251267" y="6672504"/>
                  </a:lnTo>
                  <a:lnTo>
                    <a:pt x="1245031" y="6668300"/>
                  </a:lnTo>
                  <a:lnTo>
                    <a:pt x="1237373" y="6666751"/>
                  </a:lnTo>
                  <a:lnTo>
                    <a:pt x="1229728" y="6668300"/>
                  </a:lnTo>
                  <a:lnTo>
                    <a:pt x="1223479" y="6672504"/>
                  </a:lnTo>
                  <a:lnTo>
                    <a:pt x="1219276" y="6678752"/>
                  </a:lnTo>
                  <a:lnTo>
                    <a:pt x="1217726" y="6686397"/>
                  </a:lnTo>
                  <a:lnTo>
                    <a:pt x="1219276" y="6694043"/>
                  </a:lnTo>
                  <a:lnTo>
                    <a:pt x="1223479" y="6700291"/>
                  </a:lnTo>
                  <a:lnTo>
                    <a:pt x="1229728" y="6704508"/>
                  </a:lnTo>
                  <a:lnTo>
                    <a:pt x="1237373" y="6706057"/>
                  </a:lnTo>
                  <a:lnTo>
                    <a:pt x="1245031" y="6704508"/>
                  </a:lnTo>
                  <a:lnTo>
                    <a:pt x="1251267" y="6700291"/>
                  </a:lnTo>
                  <a:lnTo>
                    <a:pt x="1255483" y="6694043"/>
                  </a:lnTo>
                  <a:lnTo>
                    <a:pt x="1257033" y="6686397"/>
                  </a:lnTo>
                  <a:close/>
                </a:path>
                <a:path w="18719800" h="10718800" extrusionOk="0">
                  <a:moveTo>
                    <a:pt x="1257033" y="6586309"/>
                  </a:moveTo>
                  <a:lnTo>
                    <a:pt x="1255483" y="6578651"/>
                  </a:lnTo>
                  <a:lnTo>
                    <a:pt x="1251267" y="6572402"/>
                  </a:lnTo>
                  <a:lnTo>
                    <a:pt x="1245031" y="6568199"/>
                  </a:lnTo>
                  <a:lnTo>
                    <a:pt x="1237373" y="6566649"/>
                  </a:lnTo>
                  <a:lnTo>
                    <a:pt x="1229728" y="6568199"/>
                  </a:lnTo>
                  <a:lnTo>
                    <a:pt x="1223479" y="6572402"/>
                  </a:lnTo>
                  <a:lnTo>
                    <a:pt x="1219263" y="6578651"/>
                  </a:lnTo>
                  <a:lnTo>
                    <a:pt x="1217726" y="6586309"/>
                  </a:lnTo>
                  <a:lnTo>
                    <a:pt x="1219276" y="6593954"/>
                  </a:lnTo>
                  <a:lnTo>
                    <a:pt x="1223479" y="6600190"/>
                  </a:lnTo>
                  <a:lnTo>
                    <a:pt x="1229728" y="6604406"/>
                  </a:lnTo>
                  <a:lnTo>
                    <a:pt x="1237373" y="6605943"/>
                  </a:lnTo>
                  <a:lnTo>
                    <a:pt x="1245031" y="6604406"/>
                  </a:lnTo>
                  <a:lnTo>
                    <a:pt x="1251267" y="6600190"/>
                  </a:lnTo>
                  <a:lnTo>
                    <a:pt x="1255483" y="6593954"/>
                  </a:lnTo>
                  <a:lnTo>
                    <a:pt x="1257033" y="6586309"/>
                  </a:lnTo>
                  <a:close/>
                </a:path>
                <a:path w="18719800" h="10718800" extrusionOk="0">
                  <a:moveTo>
                    <a:pt x="1257033" y="6486207"/>
                  </a:moveTo>
                  <a:lnTo>
                    <a:pt x="1255483" y="6478549"/>
                  </a:lnTo>
                  <a:lnTo>
                    <a:pt x="1251267" y="6472314"/>
                  </a:lnTo>
                  <a:lnTo>
                    <a:pt x="1245031" y="6468110"/>
                  </a:lnTo>
                  <a:lnTo>
                    <a:pt x="1237373" y="6466560"/>
                  </a:lnTo>
                  <a:lnTo>
                    <a:pt x="1229728" y="6468110"/>
                  </a:lnTo>
                  <a:lnTo>
                    <a:pt x="1223479" y="6472314"/>
                  </a:lnTo>
                  <a:lnTo>
                    <a:pt x="1219276" y="6478549"/>
                  </a:lnTo>
                  <a:lnTo>
                    <a:pt x="1217726" y="6486207"/>
                  </a:lnTo>
                  <a:lnTo>
                    <a:pt x="1219276" y="6493853"/>
                  </a:lnTo>
                  <a:lnTo>
                    <a:pt x="1223479" y="6500101"/>
                  </a:lnTo>
                  <a:lnTo>
                    <a:pt x="1229728" y="6504305"/>
                  </a:lnTo>
                  <a:lnTo>
                    <a:pt x="1237373" y="6505854"/>
                  </a:lnTo>
                  <a:lnTo>
                    <a:pt x="1245031" y="6504305"/>
                  </a:lnTo>
                  <a:lnTo>
                    <a:pt x="1251267" y="6500101"/>
                  </a:lnTo>
                  <a:lnTo>
                    <a:pt x="1255483" y="6493853"/>
                  </a:lnTo>
                  <a:lnTo>
                    <a:pt x="1257033" y="6486207"/>
                  </a:lnTo>
                  <a:close/>
                </a:path>
                <a:path w="18719800" h="10718800" extrusionOk="0">
                  <a:moveTo>
                    <a:pt x="1257033" y="6386119"/>
                  </a:moveTo>
                  <a:lnTo>
                    <a:pt x="1255483" y="6378461"/>
                  </a:lnTo>
                  <a:lnTo>
                    <a:pt x="1251267" y="6372212"/>
                  </a:lnTo>
                  <a:lnTo>
                    <a:pt x="1245031" y="6368008"/>
                  </a:lnTo>
                  <a:lnTo>
                    <a:pt x="1237373" y="6366459"/>
                  </a:lnTo>
                  <a:lnTo>
                    <a:pt x="1229728" y="6368008"/>
                  </a:lnTo>
                  <a:lnTo>
                    <a:pt x="1223479" y="6372212"/>
                  </a:lnTo>
                  <a:lnTo>
                    <a:pt x="1219276" y="6378461"/>
                  </a:lnTo>
                  <a:lnTo>
                    <a:pt x="1217726" y="6386119"/>
                  </a:lnTo>
                  <a:lnTo>
                    <a:pt x="1219276" y="6393764"/>
                  </a:lnTo>
                  <a:lnTo>
                    <a:pt x="1223479" y="6400012"/>
                  </a:lnTo>
                  <a:lnTo>
                    <a:pt x="1229728" y="6404216"/>
                  </a:lnTo>
                  <a:lnTo>
                    <a:pt x="1237373" y="6405766"/>
                  </a:lnTo>
                  <a:lnTo>
                    <a:pt x="1245031" y="6404216"/>
                  </a:lnTo>
                  <a:lnTo>
                    <a:pt x="1251267" y="6400012"/>
                  </a:lnTo>
                  <a:lnTo>
                    <a:pt x="1255483" y="6393764"/>
                  </a:lnTo>
                  <a:lnTo>
                    <a:pt x="1257033" y="6386119"/>
                  </a:lnTo>
                  <a:close/>
                </a:path>
                <a:path w="18719800" h="10718800" extrusionOk="0">
                  <a:moveTo>
                    <a:pt x="1257033" y="6286017"/>
                  </a:moveTo>
                  <a:lnTo>
                    <a:pt x="1255483" y="6278372"/>
                  </a:lnTo>
                  <a:lnTo>
                    <a:pt x="1251267" y="6272123"/>
                  </a:lnTo>
                  <a:lnTo>
                    <a:pt x="1245031" y="6267907"/>
                  </a:lnTo>
                  <a:lnTo>
                    <a:pt x="1237373" y="6266370"/>
                  </a:lnTo>
                  <a:lnTo>
                    <a:pt x="1229728" y="6267907"/>
                  </a:lnTo>
                  <a:lnTo>
                    <a:pt x="1223479" y="6272123"/>
                  </a:lnTo>
                  <a:lnTo>
                    <a:pt x="1219276" y="6278372"/>
                  </a:lnTo>
                  <a:lnTo>
                    <a:pt x="1217726" y="6286017"/>
                  </a:lnTo>
                  <a:lnTo>
                    <a:pt x="1219276" y="6293663"/>
                  </a:lnTo>
                  <a:lnTo>
                    <a:pt x="1223479" y="6299911"/>
                  </a:lnTo>
                  <a:lnTo>
                    <a:pt x="1229728" y="6304115"/>
                  </a:lnTo>
                  <a:lnTo>
                    <a:pt x="1237373" y="6305664"/>
                  </a:lnTo>
                  <a:lnTo>
                    <a:pt x="1245031" y="6304115"/>
                  </a:lnTo>
                  <a:lnTo>
                    <a:pt x="1251267" y="6299911"/>
                  </a:lnTo>
                  <a:lnTo>
                    <a:pt x="1255483" y="6293663"/>
                  </a:lnTo>
                  <a:lnTo>
                    <a:pt x="1257033" y="6286017"/>
                  </a:lnTo>
                  <a:close/>
                </a:path>
                <a:path w="18719800" h="10718800" extrusionOk="0">
                  <a:moveTo>
                    <a:pt x="1257033" y="6185916"/>
                  </a:moveTo>
                  <a:lnTo>
                    <a:pt x="1255483" y="6178270"/>
                  </a:lnTo>
                  <a:lnTo>
                    <a:pt x="1251267" y="6172022"/>
                  </a:lnTo>
                  <a:lnTo>
                    <a:pt x="1245031" y="6167818"/>
                  </a:lnTo>
                  <a:lnTo>
                    <a:pt x="1237373" y="6166269"/>
                  </a:lnTo>
                  <a:lnTo>
                    <a:pt x="1229728" y="6167818"/>
                  </a:lnTo>
                  <a:lnTo>
                    <a:pt x="1223479" y="6172022"/>
                  </a:lnTo>
                  <a:lnTo>
                    <a:pt x="1219276" y="6178270"/>
                  </a:lnTo>
                  <a:lnTo>
                    <a:pt x="1217726" y="6185916"/>
                  </a:lnTo>
                  <a:lnTo>
                    <a:pt x="1219276" y="6193561"/>
                  </a:lnTo>
                  <a:lnTo>
                    <a:pt x="1223479" y="6199810"/>
                  </a:lnTo>
                  <a:lnTo>
                    <a:pt x="1229728" y="6204026"/>
                  </a:lnTo>
                  <a:lnTo>
                    <a:pt x="1237373" y="6205563"/>
                  </a:lnTo>
                  <a:lnTo>
                    <a:pt x="1245031" y="6204026"/>
                  </a:lnTo>
                  <a:lnTo>
                    <a:pt x="1251267" y="6199810"/>
                  </a:lnTo>
                  <a:lnTo>
                    <a:pt x="1255483" y="6193561"/>
                  </a:lnTo>
                  <a:lnTo>
                    <a:pt x="1257033" y="6185916"/>
                  </a:lnTo>
                  <a:close/>
                </a:path>
                <a:path w="18719800" h="10718800" extrusionOk="0">
                  <a:moveTo>
                    <a:pt x="1257033" y="6085814"/>
                  </a:moveTo>
                  <a:lnTo>
                    <a:pt x="1255483" y="6078169"/>
                  </a:lnTo>
                  <a:lnTo>
                    <a:pt x="1251267" y="6071921"/>
                  </a:lnTo>
                  <a:lnTo>
                    <a:pt x="1245031" y="6067717"/>
                  </a:lnTo>
                  <a:lnTo>
                    <a:pt x="1237373" y="6066167"/>
                  </a:lnTo>
                  <a:lnTo>
                    <a:pt x="1229728" y="6067717"/>
                  </a:lnTo>
                  <a:lnTo>
                    <a:pt x="1223479" y="6071921"/>
                  </a:lnTo>
                  <a:lnTo>
                    <a:pt x="1219276" y="6078169"/>
                  </a:lnTo>
                  <a:lnTo>
                    <a:pt x="1217739" y="6085814"/>
                  </a:lnTo>
                  <a:lnTo>
                    <a:pt x="1219276" y="6093472"/>
                  </a:lnTo>
                  <a:lnTo>
                    <a:pt x="1223479" y="6099708"/>
                  </a:lnTo>
                  <a:lnTo>
                    <a:pt x="1229728" y="6103925"/>
                  </a:lnTo>
                  <a:lnTo>
                    <a:pt x="1237373" y="6105474"/>
                  </a:lnTo>
                  <a:lnTo>
                    <a:pt x="1245031" y="6103925"/>
                  </a:lnTo>
                  <a:lnTo>
                    <a:pt x="1251267" y="6099708"/>
                  </a:lnTo>
                  <a:lnTo>
                    <a:pt x="1255483" y="6093472"/>
                  </a:lnTo>
                  <a:lnTo>
                    <a:pt x="1257033" y="6085814"/>
                  </a:lnTo>
                  <a:close/>
                </a:path>
                <a:path w="18719800" h="10718800" extrusionOk="0">
                  <a:moveTo>
                    <a:pt x="1268755" y="0"/>
                  </a:moveTo>
                  <a:lnTo>
                    <a:pt x="1233855" y="0"/>
                  </a:lnTo>
                  <a:lnTo>
                    <a:pt x="0" y="912215"/>
                  </a:lnTo>
                  <a:lnTo>
                    <a:pt x="0" y="938022"/>
                  </a:lnTo>
                  <a:lnTo>
                    <a:pt x="1268755" y="0"/>
                  </a:lnTo>
                  <a:close/>
                </a:path>
                <a:path w="18719800" h="10718800" extrusionOk="0">
                  <a:moveTo>
                    <a:pt x="1331023" y="6931990"/>
                  </a:moveTo>
                  <a:lnTo>
                    <a:pt x="1329474" y="6924345"/>
                  </a:lnTo>
                  <a:lnTo>
                    <a:pt x="1325270" y="6918096"/>
                  </a:lnTo>
                  <a:lnTo>
                    <a:pt x="1319022" y="6913880"/>
                  </a:lnTo>
                  <a:lnTo>
                    <a:pt x="1311363" y="6912330"/>
                  </a:lnTo>
                  <a:lnTo>
                    <a:pt x="1303731" y="6913880"/>
                  </a:lnTo>
                  <a:lnTo>
                    <a:pt x="1297482" y="6918096"/>
                  </a:lnTo>
                  <a:lnTo>
                    <a:pt x="1293266" y="6924345"/>
                  </a:lnTo>
                  <a:lnTo>
                    <a:pt x="1291729" y="6931990"/>
                  </a:lnTo>
                  <a:lnTo>
                    <a:pt x="1293266" y="6939635"/>
                  </a:lnTo>
                  <a:lnTo>
                    <a:pt x="1297482" y="6945884"/>
                  </a:lnTo>
                  <a:lnTo>
                    <a:pt x="1303731" y="6950088"/>
                  </a:lnTo>
                  <a:lnTo>
                    <a:pt x="1311363" y="6951637"/>
                  </a:lnTo>
                  <a:lnTo>
                    <a:pt x="1319022" y="6950088"/>
                  </a:lnTo>
                  <a:lnTo>
                    <a:pt x="1325270" y="6945884"/>
                  </a:lnTo>
                  <a:lnTo>
                    <a:pt x="1329474" y="6939635"/>
                  </a:lnTo>
                  <a:lnTo>
                    <a:pt x="1331023" y="6931990"/>
                  </a:lnTo>
                  <a:close/>
                </a:path>
                <a:path w="18719800" h="10718800" extrusionOk="0">
                  <a:moveTo>
                    <a:pt x="1331023" y="6831889"/>
                  </a:moveTo>
                  <a:lnTo>
                    <a:pt x="1329474" y="6824243"/>
                  </a:lnTo>
                  <a:lnTo>
                    <a:pt x="1325270" y="6817995"/>
                  </a:lnTo>
                  <a:lnTo>
                    <a:pt x="1319022" y="6813791"/>
                  </a:lnTo>
                  <a:lnTo>
                    <a:pt x="1311363" y="6812242"/>
                  </a:lnTo>
                  <a:lnTo>
                    <a:pt x="1303731" y="6813791"/>
                  </a:lnTo>
                  <a:lnTo>
                    <a:pt x="1297482" y="6817995"/>
                  </a:lnTo>
                  <a:lnTo>
                    <a:pt x="1293266" y="6824243"/>
                  </a:lnTo>
                  <a:lnTo>
                    <a:pt x="1291729" y="6831889"/>
                  </a:lnTo>
                  <a:lnTo>
                    <a:pt x="1293266" y="6839534"/>
                  </a:lnTo>
                  <a:lnTo>
                    <a:pt x="1297482" y="6845782"/>
                  </a:lnTo>
                  <a:lnTo>
                    <a:pt x="1303731" y="6849999"/>
                  </a:lnTo>
                  <a:lnTo>
                    <a:pt x="1311363" y="6851536"/>
                  </a:lnTo>
                  <a:lnTo>
                    <a:pt x="1319022" y="6849999"/>
                  </a:lnTo>
                  <a:lnTo>
                    <a:pt x="1325270" y="6845782"/>
                  </a:lnTo>
                  <a:lnTo>
                    <a:pt x="1329474" y="6839534"/>
                  </a:lnTo>
                  <a:lnTo>
                    <a:pt x="1331023" y="6831889"/>
                  </a:lnTo>
                  <a:close/>
                </a:path>
                <a:path w="18719800" h="10718800" extrusionOk="0">
                  <a:moveTo>
                    <a:pt x="1331023" y="6731787"/>
                  </a:moveTo>
                  <a:lnTo>
                    <a:pt x="1329474" y="6724142"/>
                  </a:lnTo>
                  <a:lnTo>
                    <a:pt x="1325270" y="6717893"/>
                  </a:lnTo>
                  <a:lnTo>
                    <a:pt x="1319022" y="6713690"/>
                  </a:lnTo>
                  <a:lnTo>
                    <a:pt x="1311363" y="6712140"/>
                  </a:lnTo>
                  <a:lnTo>
                    <a:pt x="1303731" y="6713690"/>
                  </a:lnTo>
                  <a:lnTo>
                    <a:pt x="1297482" y="6717893"/>
                  </a:lnTo>
                  <a:lnTo>
                    <a:pt x="1293266" y="6724142"/>
                  </a:lnTo>
                  <a:lnTo>
                    <a:pt x="1291729" y="6731787"/>
                  </a:lnTo>
                  <a:lnTo>
                    <a:pt x="1293266" y="6739433"/>
                  </a:lnTo>
                  <a:lnTo>
                    <a:pt x="1297482" y="6745681"/>
                  </a:lnTo>
                  <a:lnTo>
                    <a:pt x="1303731" y="6749897"/>
                  </a:lnTo>
                  <a:lnTo>
                    <a:pt x="1311363" y="6751434"/>
                  </a:lnTo>
                  <a:lnTo>
                    <a:pt x="1319022" y="6749897"/>
                  </a:lnTo>
                  <a:lnTo>
                    <a:pt x="1325270" y="6745681"/>
                  </a:lnTo>
                  <a:lnTo>
                    <a:pt x="1329474" y="6739433"/>
                  </a:lnTo>
                  <a:lnTo>
                    <a:pt x="1331023" y="6731787"/>
                  </a:lnTo>
                  <a:close/>
                </a:path>
                <a:path w="18719800" h="10718800" extrusionOk="0">
                  <a:moveTo>
                    <a:pt x="1331023" y="6631686"/>
                  </a:moveTo>
                  <a:lnTo>
                    <a:pt x="1329474" y="6624040"/>
                  </a:lnTo>
                  <a:lnTo>
                    <a:pt x="1325257" y="6617805"/>
                  </a:lnTo>
                  <a:lnTo>
                    <a:pt x="1319022" y="6613588"/>
                  </a:lnTo>
                  <a:lnTo>
                    <a:pt x="1311363" y="6612052"/>
                  </a:lnTo>
                  <a:lnTo>
                    <a:pt x="1303731" y="6613588"/>
                  </a:lnTo>
                  <a:lnTo>
                    <a:pt x="1297482" y="6617805"/>
                  </a:lnTo>
                  <a:lnTo>
                    <a:pt x="1293266" y="6624040"/>
                  </a:lnTo>
                  <a:lnTo>
                    <a:pt x="1291729" y="6631686"/>
                  </a:lnTo>
                  <a:lnTo>
                    <a:pt x="1293266" y="6639344"/>
                  </a:lnTo>
                  <a:lnTo>
                    <a:pt x="1297482" y="6645592"/>
                  </a:lnTo>
                  <a:lnTo>
                    <a:pt x="1303731" y="6649809"/>
                  </a:lnTo>
                  <a:lnTo>
                    <a:pt x="1311363" y="6651345"/>
                  </a:lnTo>
                  <a:lnTo>
                    <a:pt x="1319022" y="6649809"/>
                  </a:lnTo>
                  <a:lnTo>
                    <a:pt x="1325257" y="6645592"/>
                  </a:lnTo>
                  <a:lnTo>
                    <a:pt x="1329474" y="6639344"/>
                  </a:lnTo>
                  <a:lnTo>
                    <a:pt x="1331023" y="6631686"/>
                  </a:lnTo>
                  <a:close/>
                </a:path>
                <a:path w="18719800" h="10718800" extrusionOk="0">
                  <a:moveTo>
                    <a:pt x="1331023" y="6531597"/>
                  </a:moveTo>
                  <a:lnTo>
                    <a:pt x="1329474" y="6523952"/>
                  </a:lnTo>
                  <a:lnTo>
                    <a:pt x="1325257" y="6517703"/>
                  </a:lnTo>
                  <a:lnTo>
                    <a:pt x="1319022" y="6513487"/>
                  </a:lnTo>
                  <a:lnTo>
                    <a:pt x="1311363" y="6511950"/>
                  </a:lnTo>
                  <a:lnTo>
                    <a:pt x="1303731" y="6513487"/>
                  </a:lnTo>
                  <a:lnTo>
                    <a:pt x="1297482" y="6517703"/>
                  </a:lnTo>
                  <a:lnTo>
                    <a:pt x="1293266" y="6523952"/>
                  </a:lnTo>
                  <a:lnTo>
                    <a:pt x="1291729" y="6531597"/>
                  </a:lnTo>
                  <a:lnTo>
                    <a:pt x="1293266" y="6539243"/>
                  </a:lnTo>
                  <a:lnTo>
                    <a:pt x="1297482" y="6545491"/>
                  </a:lnTo>
                  <a:lnTo>
                    <a:pt x="1303731" y="6549695"/>
                  </a:lnTo>
                  <a:lnTo>
                    <a:pt x="1311363" y="6551244"/>
                  </a:lnTo>
                  <a:lnTo>
                    <a:pt x="1319022" y="6549695"/>
                  </a:lnTo>
                  <a:lnTo>
                    <a:pt x="1325257" y="6545491"/>
                  </a:lnTo>
                  <a:lnTo>
                    <a:pt x="1329474" y="6539243"/>
                  </a:lnTo>
                  <a:lnTo>
                    <a:pt x="1331023" y="6531597"/>
                  </a:lnTo>
                  <a:close/>
                </a:path>
                <a:path w="18719800" h="10718800" extrusionOk="0">
                  <a:moveTo>
                    <a:pt x="1331023" y="6431496"/>
                  </a:moveTo>
                  <a:lnTo>
                    <a:pt x="1329474" y="6423850"/>
                  </a:lnTo>
                  <a:lnTo>
                    <a:pt x="1325257" y="6417615"/>
                  </a:lnTo>
                  <a:lnTo>
                    <a:pt x="1319022" y="6413411"/>
                  </a:lnTo>
                  <a:lnTo>
                    <a:pt x="1311363" y="6411862"/>
                  </a:lnTo>
                  <a:lnTo>
                    <a:pt x="1303731" y="6413411"/>
                  </a:lnTo>
                  <a:lnTo>
                    <a:pt x="1297482" y="6417615"/>
                  </a:lnTo>
                  <a:lnTo>
                    <a:pt x="1293266" y="6423850"/>
                  </a:lnTo>
                  <a:lnTo>
                    <a:pt x="1291729" y="6431496"/>
                  </a:lnTo>
                  <a:lnTo>
                    <a:pt x="1293266" y="6439141"/>
                  </a:lnTo>
                  <a:lnTo>
                    <a:pt x="1297482" y="6445390"/>
                  </a:lnTo>
                  <a:lnTo>
                    <a:pt x="1303731" y="6449606"/>
                  </a:lnTo>
                  <a:lnTo>
                    <a:pt x="1311363" y="6451155"/>
                  </a:lnTo>
                  <a:lnTo>
                    <a:pt x="1319022" y="6449606"/>
                  </a:lnTo>
                  <a:lnTo>
                    <a:pt x="1325257" y="6445390"/>
                  </a:lnTo>
                  <a:lnTo>
                    <a:pt x="1329474" y="6439141"/>
                  </a:lnTo>
                  <a:lnTo>
                    <a:pt x="1331023" y="6431496"/>
                  </a:lnTo>
                  <a:close/>
                </a:path>
                <a:path w="18719800" h="10718800" extrusionOk="0">
                  <a:moveTo>
                    <a:pt x="1331023" y="6331407"/>
                  </a:moveTo>
                  <a:lnTo>
                    <a:pt x="1329474" y="6323762"/>
                  </a:lnTo>
                  <a:lnTo>
                    <a:pt x="1325257" y="6317513"/>
                  </a:lnTo>
                  <a:lnTo>
                    <a:pt x="1319022" y="6313297"/>
                  </a:lnTo>
                  <a:lnTo>
                    <a:pt x="1311363" y="6311760"/>
                  </a:lnTo>
                  <a:lnTo>
                    <a:pt x="1303731" y="6313297"/>
                  </a:lnTo>
                  <a:lnTo>
                    <a:pt x="1297482" y="6317513"/>
                  </a:lnTo>
                  <a:lnTo>
                    <a:pt x="1293266" y="6323762"/>
                  </a:lnTo>
                  <a:lnTo>
                    <a:pt x="1291729" y="6331407"/>
                  </a:lnTo>
                  <a:lnTo>
                    <a:pt x="1293266" y="6339052"/>
                  </a:lnTo>
                  <a:lnTo>
                    <a:pt x="1297482" y="6345301"/>
                  </a:lnTo>
                  <a:lnTo>
                    <a:pt x="1303731" y="6349517"/>
                  </a:lnTo>
                  <a:lnTo>
                    <a:pt x="1311363" y="6351054"/>
                  </a:lnTo>
                  <a:lnTo>
                    <a:pt x="1319022" y="6349517"/>
                  </a:lnTo>
                  <a:lnTo>
                    <a:pt x="1325257" y="6345301"/>
                  </a:lnTo>
                  <a:lnTo>
                    <a:pt x="1329474" y="6339052"/>
                  </a:lnTo>
                  <a:lnTo>
                    <a:pt x="1331023" y="6331407"/>
                  </a:lnTo>
                  <a:close/>
                </a:path>
                <a:path w="18719800" h="10718800" extrusionOk="0">
                  <a:moveTo>
                    <a:pt x="1331023" y="6231306"/>
                  </a:moveTo>
                  <a:lnTo>
                    <a:pt x="1329474" y="6223660"/>
                  </a:lnTo>
                  <a:lnTo>
                    <a:pt x="1325257" y="6217412"/>
                  </a:lnTo>
                  <a:lnTo>
                    <a:pt x="1319022" y="6213208"/>
                  </a:lnTo>
                  <a:lnTo>
                    <a:pt x="1311363" y="6211659"/>
                  </a:lnTo>
                  <a:lnTo>
                    <a:pt x="1303731" y="6213208"/>
                  </a:lnTo>
                  <a:lnTo>
                    <a:pt x="1297482" y="6217412"/>
                  </a:lnTo>
                  <a:lnTo>
                    <a:pt x="1293266" y="6223660"/>
                  </a:lnTo>
                  <a:lnTo>
                    <a:pt x="1291729" y="6231306"/>
                  </a:lnTo>
                  <a:lnTo>
                    <a:pt x="1293266" y="6238951"/>
                  </a:lnTo>
                  <a:lnTo>
                    <a:pt x="1297482" y="6245199"/>
                  </a:lnTo>
                  <a:lnTo>
                    <a:pt x="1303731" y="6249416"/>
                  </a:lnTo>
                  <a:lnTo>
                    <a:pt x="1311363" y="6250952"/>
                  </a:lnTo>
                  <a:lnTo>
                    <a:pt x="1319022" y="6249416"/>
                  </a:lnTo>
                  <a:lnTo>
                    <a:pt x="1325257" y="6245199"/>
                  </a:lnTo>
                  <a:lnTo>
                    <a:pt x="1329474" y="6238951"/>
                  </a:lnTo>
                  <a:lnTo>
                    <a:pt x="1331023" y="6231306"/>
                  </a:lnTo>
                  <a:close/>
                </a:path>
                <a:path w="18719800" h="10718800" extrusionOk="0">
                  <a:moveTo>
                    <a:pt x="1331023" y="6131217"/>
                  </a:moveTo>
                  <a:lnTo>
                    <a:pt x="1329474" y="6123571"/>
                  </a:lnTo>
                  <a:lnTo>
                    <a:pt x="1325257" y="6117323"/>
                  </a:lnTo>
                  <a:lnTo>
                    <a:pt x="1319022" y="6113107"/>
                  </a:lnTo>
                  <a:lnTo>
                    <a:pt x="1311363" y="6111557"/>
                  </a:lnTo>
                  <a:lnTo>
                    <a:pt x="1303731" y="6113107"/>
                  </a:lnTo>
                  <a:lnTo>
                    <a:pt x="1297482" y="6117323"/>
                  </a:lnTo>
                  <a:lnTo>
                    <a:pt x="1293266" y="6123571"/>
                  </a:lnTo>
                  <a:lnTo>
                    <a:pt x="1291729" y="6131217"/>
                  </a:lnTo>
                  <a:lnTo>
                    <a:pt x="1293266" y="6138862"/>
                  </a:lnTo>
                  <a:lnTo>
                    <a:pt x="1297482" y="6145098"/>
                  </a:lnTo>
                  <a:lnTo>
                    <a:pt x="1303731" y="6149314"/>
                  </a:lnTo>
                  <a:lnTo>
                    <a:pt x="1311363" y="6150864"/>
                  </a:lnTo>
                  <a:lnTo>
                    <a:pt x="1319022" y="6149314"/>
                  </a:lnTo>
                  <a:lnTo>
                    <a:pt x="1325257" y="6145098"/>
                  </a:lnTo>
                  <a:lnTo>
                    <a:pt x="1329474" y="6138862"/>
                  </a:lnTo>
                  <a:lnTo>
                    <a:pt x="1331023" y="6131217"/>
                  </a:lnTo>
                  <a:close/>
                </a:path>
                <a:path w="18719800" h="10718800" extrusionOk="0">
                  <a:moveTo>
                    <a:pt x="1331023" y="6031103"/>
                  </a:moveTo>
                  <a:lnTo>
                    <a:pt x="1329474" y="6023470"/>
                  </a:lnTo>
                  <a:lnTo>
                    <a:pt x="1325257" y="6017222"/>
                  </a:lnTo>
                  <a:lnTo>
                    <a:pt x="1319022" y="6013018"/>
                  </a:lnTo>
                  <a:lnTo>
                    <a:pt x="1311363" y="6011469"/>
                  </a:lnTo>
                  <a:lnTo>
                    <a:pt x="1303731" y="6013018"/>
                  </a:lnTo>
                  <a:lnTo>
                    <a:pt x="1297482" y="6017222"/>
                  </a:lnTo>
                  <a:lnTo>
                    <a:pt x="1293266" y="6023470"/>
                  </a:lnTo>
                  <a:lnTo>
                    <a:pt x="1291729" y="6031103"/>
                  </a:lnTo>
                  <a:lnTo>
                    <a:pt x="1293266" y="6038761"/>
                  </a:lnTo>
                  <a:lnTo>
                    <a:pt x="1297482" y="6045009"/>
                  </a:lnTo>
                  <a:lnTo>
                    <a:pt x="1303731" y="6049213"/>
                  </a:lnTo>
                  <a:lnTo>
                    <a:pt x="1311363" y="6050762"/>
                  </a:lnTo>
                  <a:lnTo>
                    <a:pt x="1319022" y="6049213"/>
                  </a:lnTo>
                  <a:lnTo>
                    <a:pt x="1325257" y="6045009"/>
                  </a:lnTo>
                  <a:lnTo>
                    <a:pt x="1329474" y="6038761"/>
                  </a:lnTo>
                  <a:lnTo>
                    <a:pt x="1331023" y="6031103"/>
                  </a:lnTo>
                  <a:close/>
                </a:path>
                <a:path w="18719800" h="10718800" extrusionOk="0">
                  <a:moveTo>
                    <a:pt x="1405013" y="6877278"/>
                  </a:moveTo>
                  <a:lnTo>
                    <a:pt x="1403464" y="6869620"/>
                  </a:lnTo>
                  <a:lnTo>
                    <a:pt x="1399260" y="6863385"/>
                  </a:lnTo>
                  <a:lnTo>
                    <a:pt x="1393012" y="6859168"/>
                  </a:lnTo>
                  <a:lnTo>
                    <a:pt x="1385366" y="6857632"/>
                  </a:lnTo>
                  <a:lnTo>
                    <a:pt x="1377708" y="6859168"/>
                  </a:lnTo>
                  <a:lnTo>
                    <a:pt x="1371473" y="6863385"/>
                  </a:lnTo>
                  <a:lnTo>
                    <a:pt x="1367256" y="6869620"/>
                  </a:lnTo>
                  <a:lnTo>
                    <a:pt x="1365719" y="6877278"/>
                  </a:lnTo>
                  <a:lnTo>
                    <a:pt x="1367256" y="6884924"/>
                  </a:lnTo>
                  <a:lnTo>
                    <a:pt x="1371473" y="6891160"/>
                  </a:lnTo>
                  <a:lnTo>
                    <a:pt x="1377708" y="6895376"/>
                  </a:lnTo>
                  <a:lnTo>
                    <a:pt x="1385366" y="6896913"/>
                  </a:lnTo>
                  <a:lnTo>
                    <a:pt x="1393012" y="6895376"/>
                  </a:lnTo>
                  <a:lnTo>
                    <a:pt x="1399260" y="6891160"/>
                  </a:lnTo>
                  <a:lnTo>
                    <a:pt x="1403464" y="6884924"/>
                  </a:lnTo>
                  <a:lnTo>
                    <a:pt x="1405013" y="6877278"/>
                  </a:lnTo>
                  <a:close/>
                </a:path>
                <a:path w="18719800" h="10718800" extrusionOk="0">
                  <a:moveTo>
                    <a:pt x="1405013" y="6777177"/>
                  </a:moveTo>
                  <a:lnTo>
                    <a:pt x="1403464" y="6769532"/>
                  </a:lnTo>
                  <a:lnTo>
                    <a:pt x="1399247" y="6763283"/>
                  </a:lnTo>
                  <a:lnTo>
                    <a:pt x="1393012" y="6759080"/>
                  </a:lnTo>
                  <a:lnTo>
                    <a:pt x="1385366" y="6757530"/>
                  </a:lnTo>
                  <a:lnTo>
                    <a:pt x="1377708" y="6759080"/>
                  </a:lnTo>
                  <a:lnTo>
                    <a:pt x="1371473" y="6763283"/>
                  </a:lnTo>
                  <a:lnTo>
                    <a:pt x="1367256" y="6769532"/>
                  </a:lnTo>
                  <a:lnTo>
                    <a:pt x="1365719" y="6777177"/>
                  </a:lnTo>
                  <a:lnTo>
                    <a:pt x="1367256" y="6784822"/>
                  </a:lnTo>
                  <a:lnTo>
                    <a:pt x="1371473" y="6791071"/>
                  </a:lnTo>
                  <a:lnTo>
                    <a:pt x="1377708" y="6795275"/>
                  </a:lnTo>
                  <a:lnTo>
                    <a:pt x="1385366" y="6796824"/>
                  </a:lnTo>
                  <a:lnTo>
                    <a:pt x="1393012" y="6795275"/>
                  </a:lnTo>
                  <a:lnTo>
                    <a:pt x="1399247" y="6791071"/>
                  </a:lnTo>
                  <a:lnTo>
                    <a:pt x="1403464" y="6784822"/>
                  </a:lnTo>
                  <a:lnTo>
                    <a:pt x="1405013" y="6777177"/>
                  </a:lnTo>
                  <a:close/>
                </a:path>
                <a:path w="18719800" h="10718800" extrusionOk="0">
                  <a:moveTo>
                    <a:pt x="1405013" y="6677076"/>
                  </a:moveTo>
                  <a:lnTo>
                    <a:pt x="1403464" y="6669430"/>
                  </a:lnTo>
                  <a:lnTo>
                    <a:pt x="1399247" y="6663182"/>
                  </a:lnTo>
                  <a:lnTo>
                    <a:pt x="1393012" y="6658978"/>
                  </a:lnTo>
                  <a:lnTo>
                    <a:pt x="1385366" y="6657429"/>
                  </a:lnTo>
                  <a:lnTo>
                    <a:pt x="1377708" y="6658978"/>
                  </a:lnTo>
                  <a:lnTo>
                    <a:pt x="1371473" y="6663182"/>
                  </a:lnTo>
                  <a:lnTo>
                    <a:pt x="1367256" y="6669430"/>
                  </a:lnTo>
                  <a:lnTo>
                    <a:pt x="1365719" y="6677076"/>
                  </a:lnTo>
                  <a:lnTo>
                    <a:pt x="1367256" y="6684721"/>
                  </a:lnTo>
                  <a:lnTo>
                    <a:pt x="1371473" y="6690969"/>
                  </a:lnTo>
                  <a:lnTo>
                    <a:pt x="1377708" y="6695186"/>
                  </a:lnTo>
                  <a:lnTo>
                    <a:pt x="1385366" y="6696723"/>
                  </a:lnTo>
                  <a:lnTo>
                    <a:pt x="1393012" y="6695186"/>
                  </a:lnTo>
                  <a:lnTo>
                    <a:pt x="1399247" y="6690969"/>
                  </a:lnTo>
                  <a:lnTo>
                    <a:pt x="1403464" y="6684721"/>
                  </a:lnTo>
                  <a:lnTo>
                    <a:pt x="1405013" y="6677076"/>
                  </a:lnTo>
                  <a:close/>
                </a:path>
                <a:path w="18719800" h="10718800" extrusionOk="0">
                  <a:moveTo>
                    <a:pt x="1405013" y="6576987"/>
                  </a:moveTo>
                  <a:lnTo>
                    <a:pt x="1403464" y="6569342"/>
                  </a:lnTo>
                  <a:lnTo>
                    <a:pt x="1399247" y="6563093"/>
                  </a:lnTo>
                  <a:lnTo>
                    <a:pt x="1393012" y="6558877"/>
                  </a:lnTo>
                  <a:lnTo>
                    <a:pt x="1385366" y="6557327"/>
                  </a:lnTo>
                  <a:lnTo>
                    <a:pt x="1377708" y="6558877"/>
                  </a:lnTo>
                  <a:lnTo>
                    <a:pt x="1371473" y="6563093"/>
                  </a:lnTo>
                  <a:lnTo>
                    <a:pt x="1367256" y="6569342"/>
                  </a:lnTo>
                  <a:lnTo>
                    <a:pt x="1365719" y="6576987"/>
                  </a:lnTo>
                  <a:lnTo>
                    <a:pt x="1367256" y="6584645"/>
                  </a:lnTo>
                  <a:lnTo>
                    <a:pt x="1371473" y="6590881"/>
                  </a:lnTo>
                  <a:lnTo>
                    <a:pt x="1377708" y="6595097"/>
                  </a:lnTo>
                  <a:lnTo>
                    <a:pt x="1385366" y="6596634"/>
                  </a:lnTo>
                  <a:lnTo>
                    <a:pt x="1393012" y="6595097"/>
                  </a:lnTo>
                  <a:lnTo>
                    <a:pt x="1399247" y="6590881"/>
                  </a:lnTo>
                  <a:lnTo>
                    <a:pt x="1403464" y="6584645"/>
                  </a:lnTo>
                  <a:lnTo>
                    <a:pt x="1405013" y="6576987"/>
                  </a:lnTo>
                  <a:close/>
                </a:path>
                <a:path w="18719800" h="10718800" extrusionOk="0">
                  <a:moveTo>
                    <a:pt x="1405013" y="6476886"/>
                  </a:moveTo>
                  <a:lnTo>
                    <a:pt x="1403464" y="6469240"/>
                  </a:lnTo>
                  <a:lnTo>
                    <a:pt x="1399247" y="6463004"/>
                  </a:lnTo>
                  <a:lnTo>
                    <a:pt x="1393012" y="6458788"/>
                  </a:lnTo>
                  <a:lnTo>
                    <a:pt x="1385366" y="6457251"/>
                  </a:lnTo>
                  <a:lnTo>
                    <a:pt x="1377708" y="6458788"/>
                  </a:lnTo>
                  <a:lnTo>
                    <a:pt x="1371473" y="6463004"/>
                  </a:lnTo>
                  <a:lnTo>
                    <a:pt x="1367256" y="6469240"/>
                  </a:lnTo>
                  <a:lnTo>
                    <a:pt x="1365719" y="6476886"/>
                  </a:lnTo>
                  <a:lnTo>
                    <a:pt x="1367256" y="6484544"/>
                  </a:lnTo>
                  <a:lnTo>
                    <a:pt x="1371473" y="6490779"/>
                  </a:lnTo>
                  <a:lnTo>
                    <a:pt x="1377708" y="6494996"/>
                  </a:lnTo>
                  <a:lnTo>
                    <a:pt x="1385366" y="6496532"/>
                  </a:lnTo>
                  <a:lnTo>
                    <a:pt x="1393012" y="6494996"/>
                  </a:lnTo>
                  <a:lnTo>
                    <a:pt x="1399247" y="6490779"/>
                  </a:lnTo>
                  <a:lnTo>
                    <a:pt x="1403464" y="6484544"/>
                  </a:lnTo>
                  <a:lnTo>
                    <a:pt x="1405013" y="6476886"/>
                  </a:lnTo>
                  <a:close/>
                </a:path>
                <a:path w="18719800" h="10718800" extrusionOk="0">
                  <a:moveTo>
                    <a:pt x="1405013" y="6376797"/>
                  </a:moveTo>
                  <a:lnTo>
                    <a:pt x="1403464" y="6369151"/>
                  </a:lnTo>
                  <a:lnTo>
                    <a:pt x="1399247" y="6362903"/>
                  </a:lnTo>
                  <a:lnTo>
                    <a:pt x="1393012" y="6358699"/>
                  </a:lnTo>
                  <a:lnTo>
                    <a:pt x="1385366" y="6357150"/>
                  </a:lnTo>
                  <a:lnTo>
                    <a:pt x="1377708" y="6358699"/>
                  </a:lnTo>
                  <a:lnTo>
                    <a:pt x="1371473" y="6362903"/>
                  </a:lnTo>
                  <a:lnTo>
                    <a:pt x="1367256" y="6369151"/>
                  </a:lnTo>
                  <a:lnTo>
                    <a:pt x="1365719" y="6376797"/>
                  </a:lnTo>
                  <a:lnTo>
                    <a:pt x="1367256" y="6384442"/>
                  </a:lnTo>
                  <a:lnTo>
                    <a:pt x="1371473" y="6390691"/>
                  </a:lnTo>
                  <a:lnTo>
                    <a:pt x="1377708" y="6394894"/>
                  </a:lnTo>
                  <a:lnTo>
                    <a:pt x="1385366" y="6396444"/>
                  </a:lnTo>
                  <a:lnTo>
                    <a:pt x="1393012" y="6394894"/>
                  </a:lnTo>
                  <a:lnTo>
                    <a:pt x="1399247" y="6390691"/>
                  </a:lnTo>
                  <a:lnTo>
                    <a:pt x="1403464" y="6384442"/>
                  </a:lnTo>
                  <a:lnTo>
                    <a:pt x="1405013" y="6376797"/>
                  </a:lnTo>
                  <a:close/>
                </a:path>
                <a:path w="18719800" h="10718800" extrusionOk="0">
                  <a:moveTo>
                    <a:pt x="1405013" y="6276695"/>
                  </a:moveTo>
                  <a:lnTo>
                    <a:pt x="1403464" y="6269050"/>
                  </a:lnTo>
                  <a:lnTo>
                    <a:pt x="1399247" y="6262802"/>
                  </a:lnTo>
                  <a:lnTo>
                    <a:pt x="1393012" y="6258585"/>
                  </a:lnTo>
                  <a:lnTo>
                    <a:pt x="1385366" y="6257048"/>
                  </a:lnTo>
                  <a:lnTo>
                    <a:pt x="1377708" y="6258585"/>
                  </a:lnTo>
                  <a:lnTo>
                    <a:pt x="1371473" y="6262802"/>
                  </a:lnTo>
                  <a:lnTo>
                    <a:pt x="1367256" y="6269050"/>
                  </a:lnTo>
                  <a:lnTo>
                    <a:pt x="1365719" y="6276695"/>
                  </a:lnTo>
                  <a:lnTo>
                    <a:pt x="1367256" y="6284341"/>
                  </a:lnTo>
                  <a:lnTo>
                    <a:pt x="1371473" y="6290589"/>
                  </a:lnTo>
                  <a:lnTo>
                    <a:pt x="1377708" y="6294806"/>
                  </a:lnTo>
                  <a:lnTo>
                    <a:pt x="1385366" y="6296342"/>
                  </a:lnTo>
                  <a:lnTo>
                    <a:pt x="1393012" y="6294806"/>
                  </a:lnTo>
                  <a:lnTo>
                    <a:pt x="1399247" y="6290589"/>
                  </a:lnTo>
                  <a:lnTo>
                    <a:pt x="1403464" y="6284341"/>
                  </a:lnTo>
                  <a:lnTo>
                    <a:pt x="1405013" y="6276695"/>
                  </a:lnTo>
                  <a:close/>
                </a:path>
                <a:path w="18719800" h="10718800" extrusionOk="0">
                  <a:moveTo>
                    <a:pt x="1405013" y="6176607"/>
                  </a:moveTo>
                  <a:lnTo>
                    <a:pt x="1403464" y="6168949"/>
                  </a:lnTo>
                  <a:lnTo>
                    <a:pt x="1399247" y="6162713"/>
                  </a:lnTo>
                  <a:lnTo>
                    <a:pt x="1393012" y="6158496"/>
                  </a:lnTo>
                  <a:lnTo>
                    <a:pt x="1385366" y="6156960"/>
                  </a:lnTo>
                  <a:lnTo>
                    <a:pt x="1377708" y="6158496"/>
                  </a:lnTo>
                  <a:lnTo>
                    <a:pt x="1371473" y="6162713"/>
                  </a:lnTo>
                  <a:lnTo>
                    <a:pt x="1367256" y="6168949"/>
                  </a:lnTo>
                  <a:lnTo>
                    <a:pt x="1365719" y="6176607"/>
                  </a:lnTo>
                  <a:lnTo>
                    <a:pt x="1367256" y="6184252"/>
                  </a:lnTo>
                  <a:lnTo>
                    <a:pt x="1371473" y="6190500"/>
                  </a:lnTo>
                  <a:lnTo>
                    <a:pt x="1377708" y="6194717"/>
                  </a:lnTo>
                  <a:lnTo>
                    <a:pt x="1385366" y="6196254"/>
                  </a:lnTo>
                  <a:lnTo>
                    <a:pt x="1393012" y="6194717"/>
                  </a:lnTo>
                  <a:lnTo>
                    <a:pt x="1399247" y="6190500"/>
                  </a:lnTo>
                  <a:lnTo>
                    <a:pt x="1403464" y="6184252"/>
                  </a:lnTo>
                  <a:lnTo>
                    <a:pt x="1405013" y="6176607"/>
                  </a:lnTo>
                  <a:close/>
                </a:path>
                <a:path w="18719800" h="10718800" extrusionOk="0">
                  <a:moveTo>
                    <a:pt x="1405013" y="6076505"/>
                  </a:moveTo>
                  <a:lnTo>
                    <a:pt x="1403464" y="6068860"/>
                  </a:lnTo>
                  <a:lnTo>
                    <a:pt x="1399247" y="6062611"/>
                  </a:lnTo>
                  <a:lnTo>
                    <a:pt x="1393012" y="6058408"/>
                  </a:lnTo>
                  <a:lnTo>
                    <a:pt x="1385366" y="6056858"/>
                  </a:lnTo>
                  <a:lnTo>
                    <a:pt x="1377708" y="6058408"/>
                  </a:lnTo>
                  <a:lnTo>
                    <a:pt x="1371473" y="6062611"/>
                  </a:lnTo>
                  <a:lnTo>
                    <a:pt x="1367256" y="6068860"/>
                  </a:lnTo>
                  <a:lnTo>
                    <a:pt x="1365719" y="6076505"/>
                  </a:lnTo>
                  <a:lnTo>
                    <a:pt x="1367256" y="6084163"/>
                  </a:lnTo>
                  <a:lnTo>
                    <a:pt x="1371473" y="6090399"/>
                  </a:lnTo>
                  <a:lnTo>
                    <a:pt x="1377708" y="6094615"/>
                  </a:lnTo>
                  <a:lnTo>
                    <a:pt x="1385366" y="6096152"/>
                  </a:lnTo>
                  <a:lnTo>
                    <a:pt x="1393012" y="6094615"/>
                  </a:lnTo>
                  <a:lnTo>
                    <a:pt x="1399247" y="6090399"/>
                  </a:lnTo>
                  <a:lnTo>
                    <a:pt x="1403464" y="6084163"/>
                  </a:lnTo>
                  <a:lnTo>
                    <a:pt x="1405013" y="6076505"/>
                  </a:lnTo>
                  <a:close/>
                </a:path>
                <a:path w="18719800" h="10718800" extrusionOk="0">
                  <a:moveTo>
                    <a:pt x="1405013" y="5976404"/>
                  </a:moveTo>
                  <a:lnTo>
                    <a:pt x="1403464" y="5968758"/>
                  </a:lnTo>
                  <a:lnTo>
                    <a:pt x="1399247" y="5962523"/>
                  </a:lnTo>
                  <a:lnTo>
                    <a:pt x="1393012" y="5958306"/>
                  </a:lnTo>
                  <a:lnTo>
                    <a:pt x="1385366" y="5956770"/>
                  </a:lnTo>
                  <a:lnTo>
                    <a:pt x="1377708" y="5958306"/>
                  </a:lnTo>
                  <a:lnTo>
                    <a:pt x="1371473" y="5962523"/>
                  </a:lnTo>
                  <a:lnTo>
                    <a:pt x="1367256" y="5968758"/>
                  </a:lnTo>
                  <a:lnTo>
                    <a:pt x="1365719" y="5976404"/>
                  </a:lnTo>
                  <a:lnTo>
                    <a:pt x="1367256" y="5984062"/>
                  </a:lnTo>
                  <a:lnTo>
                    <a:pt x="1371473" y="5990298"/>
                  </a:lnTo>
                  <a:lnTo>
                    <a:pt x="1377708" y="5994514"/>
                  </a:lnTo>
                  <a:lnTo>
                    <a:pt x="1385366" y="5996063"/>
                  </a:lnTo>
                  <a:lnTo>
                    <a:pt x="1393012" y="5994514"/>
                  </a:lnTo>
                  <a:lnTo>
                    <a:pt x="1399247" y="5990298"/>
                  </a:lnTo>
                  <a:lnTo>
                    <a:pt x="1403464" y="5984062"/>
                  </a:lnTo>
                  <a:lnTo>
                    <a:pt x="1405013" y="5976404"/>
                  </a:lnTo>
                  <a:close/>
                </a:path>
                <a:path w="18719800" h="10718800" extrusionOk="0">
                  <a:moveTo>
                    <a:pt x="1407299" y="0"/>
                  </a:moveTo>
                  <a:lnTo>
                    <a:pt x="1372425" y="0"/>
                  </a:lnTo>
                  <a:lnTo>
                    <a:pt x="0" y="1014653"/>
                  </a:lnTo>
                  <a:lnTo>
                    <a:pt x="0" y="1040447"/>
                  </a:lnTo>
                  <a:lnTo>
                    <a:pt x="1407299" y="0"/>
                  </a:lnTo>
                  <a:close/>
                </a:path>
                <a:path w="18719800" h="10718800" extrusionOk="0">
                  <a:moveTo>
                    <a:pt x="1478991" y="6822567"/>
                  </a:moveTo>
                  <a:lnTo>
                    <a:pt x="1477454" y="6814921"/>
                  </a:lnTo>
                  <a:lnTo>
                    <a:pt x="1473238" y="6808673"/>
                  </a:lnTo>
                  <a:lnTo>
                    <a:pt x="1467002" y="6804469"/>
                  </a:lnTo>
                  <a:lnTo>
                    <a:pt x="1459357" y="6802920"/>
                  </a:lnTo>
                  <a:lnTo>
                    <a:pt x="1451711" y="6804469"/>
                  </a:lnTo>
                  <a:lnTo>
                    <a:pt x="1445463" y="6808673"/>
                  </a:lnTo>
                  <a:lnTo>
                    <a:pt x="1441246" y="6814921"/>
                  </a:lnTo>
                  <a:lnTo>
                    <a:pt x="1439710" y="6822567"/>
                  </a:lnTo>
                  <a:lnTo>
                    <a:pt x="1441246" y="6830225"/>
                  </a:lnTo>
                  <a:lnTo>
                    <a:pt x="1445463" y="6836473"/>
                  </a:lnTo>
                  <a:lnTo>
                    <a:pt x="1451711" y="6840677"/>
                  </a:lnTo>
                  <a:lnTo>
                    <a:pt x="1459357" y="6842226"/>
                  </a:lnTo>
                  <a:lnTo>
                    <a:pt x="1467002" y="6840677"/>
                  </a:lnTo>
                  <a:lnTo>
                    <a:pt x="1473238" y="6836473"/>
                  </a:lnTo>
                  <a:lnTo>
                    <a:pt x="1477454" y="6830225"/>
                  </a:lnTo>
                  <a:lnTo>
                    <a:pt x="1478991" y="6822567"/>
                  </a:lnTo>
                  <a:close/>
                </a:path>
                <a:path w="18719800" h="10718800" extrusionOk="0">
                  <a:moveTo>
                    <a:pt x="1478991" y="6722478"/>
                  </a:moveTo>
                  <a:lnTo>
                    <a:pt x="1477454" y="6714833"/>
                  </a:lnTo>
                  <a:lnTo>
                    <a:pt x="1473238" y="6708584"/>
                  </a:lnTo>
                  <a:lnTo>
                    <a:pt x="1467002" y="6704368"/>
                  </a:lnTo>
                  <a:lnTo>
                    <a:pt x="1459357" y="6702819"/>
                  </a:lnTo>
                  <a:lnTo>
                    <a:pt x="1451711" y="6704368"/>
                  </a:lnTo>
                  <a:lnTo>
                    <a:pt x="1445463" y="6708584"/>
                  </a:lnTo>
                  <a:lnTo>
                    <a:pt x="1441246" y="6714833"/>
                  </a:lnTo>
                  <a:lnTo>
                    <a:pt x="1439710" y="6722478"/>
                  </a:lnTo>
                  <a:lnTo>
                    <a:pt x="1441246" y="6730124"/>
                  </a:lnTo>
                  <a:lnTo>
                    <a:pt x="1445463" y="6736372"/>
                  </a:lnTo>
                  <a:lnTo>
                    <a:pt x="1451711" y="6740576"/>
                  </a:lnTo>
                  <a:lnTo>
                    <a:pt x="1459357" y="6742125"/>
                  </a:lnTo>
                  <a:lnTo>
                    <a:pt x="1467002" y="6740576"/>
                  </a:lnTo>
                  <a:lnTo>
                    <a:pt x="1473238" y="6736372"/>
                  </a:lnTo>
                  <a:lnTo>
                    <a:pt x="1477454" y="6730124"/>
                  </a:lnTo>
                  <a:lnTo>
                    <a:pt x="1478991" y="6722478"/>
                  </a:lnTo>
                  <a:close/>
                </a:path>
                <a:path w="18719800" h="10718800" extrusionOk="0">
                  <a:moveTo>
                    <a:pt x="1478991" y="6622377"/>
                  </a:moveTo>
                  <a:lnTo>
                    <a:pt x="1477454" y="6614731"/>
                  </a:lnTo>
                  <a:lnTo>
                    <a:pt x="1473238" y="6608483"/>
                  </a:lnTo>
                  <a:lnTo>
                    <a:pt x="1467002" y="6604279"/>
                  </a:lnTo>
                  <a:lnTo>
                    <a:pt x="1459357" y="6602743"/>
                  </a:lnTo>
                  <a:lnTo>
                    <a:pt x="1451711" y="6604279"/>
                  </a:lnTo>
                  <a:lnTo>
                    <a:pt x="1445463" y="6608483"/>
                  </a:lnTo>
                  <a:lnTo>
                    <a:pt x="1441246" y="6614731"/>
                  </a:lnTo>
                  <a:lnTo>
                    <a:pt x="1439710" y="6622377"/>
                  </a:lnTo>
                  <a:lnTo>
                    <a:pt x="1441246" y="6630022"/>
                  </a:lnTo>
                  <a:lnTo>
                    <a:pt x="1445463" y="6636271"/>
                  </a:lnTo>
                  <a:lnTo>
                    <a:pt x="1451711" y="6640487"/>
                  </a:lnTo>
                  <a:lnTo>
                    <a:pt x="1459357" y="6642036"/>
                  </a:lnTo>
                  <a:lnTo>
                    <a:pt x="1467002" y="6640487"/>
                  </a:lnTo>
                  <a:lnTo>
                    <a:pt x="1473238" y="6636271"/>
                  </a:lnTo>
                  <a:lnTo>
                    <a:pt x="1477454" y="6630022"/>
                  </a:lnTo>
                  <a:lnTo>
                    <a:pt x="1478991" y="6622377"/>
                  </a:lnTo>
                  <a:close/>
                </a:path>
                <a:path w="18719800" h="10718800" extrusionOk="0">
                  <a:moveTo>
                    <a:pt x="1478991" y="6522288"/>
                  </a:moveTo>
                  <a:lnTo>
                    <a:pt x="1477454" y="6514643"/>
                  </a:lnTo>
                  <a:lnTo>
                    <a:pt x="1473238" y="6508394"/>
                  </a:lnTo>
                  <a:lnTo>
                    <a:pt x="1467002" y="6504178"/>
                  </a:lnTo>
                  <a:lnTo>
                    <a:pt x="1459357" y="6502641"/>
                  </a:lnTo>
                  <a:lnTo>
                    <a:pt x="1451711" y="6504178"/>
                  </a:lnTo>
                  <a:lnTo>
                    <a:pt x="1445463" y="6508394"/>
                  </a:lnTo>
                  <a:lnTo>
                    <a:pt x="1441246" y="6514643"/>
                  </a:lnTo>
                  <a:lnTo>
                    <a:pt x="1439710" y="6522288"/>
                  </a:lnTo>
                  <a:lnTo>
                    <a:pt x="1441246" y="6529933"/>
                  </a:lnTo>
                  <a:lnTo>
                    <a:pt x="1445463" y="6536182"/>
                  </a:lnTo>
                  <a:lnTo>
                    <a:pt x="1451711" y="6540386"/>
                  </a:lnTo>
                  <a:lnTo>
                    <a:pt x="1459357" y="6541935"/>
                  </a:lnTo>
                  <a:lnTo>
                    <a:pt x="1467002" y="6540386"/>
                  </a:lnTo>
                  <a:lnTo>
                    <a:pt x="1473238" y="6536182"/>
                  </a:lnTo>
                  <a:lnTo>
                    <a:pt x="1477454" y="6529933"/>
                  </a:lnTo>
                  <a:lnTo>
                    <a:pt x="1478991" y="6522288"/>
                  </a:lnTo>
                  <a:close/>
                </a:path>
                <a:path w="18719800" h="10718800" extrusionOk="0">
                  <a:moveTo>
                    <a:pt x="1478991" y="6422187"/>
                  </a:moveTo>
                  <a:lnTo>
                    <a:pt x="1477454" y="6414541"/>
                  </a:lnTo>
                  <a:lnTo>
                    <a:pt x="1473238" y="6408293"/>
                  </a:lnTo>
                  <a:lnTo>
                    <a:pt x="1467002" y="6404076"/>
                  </a:lnTo>
                  <a:lnTo>
                    <a:pt x="1459357" y="6402540"/>
                  </a:lnTo>
                  <a:lnTo>
                    <a:pt x="1451711" y="6404076"/>
                  </a:lnTo>
                  <a:lnTo>
                    <a:pt x="1445463" y="6408293"/>
                  </a:lnTo>
                  <a:lnTo>
                    <a:pt x="1441246" y="6414541"/>
                  </a:lnTo>
                  <a:lnTo>
                    <a:pt x="1439710" y="6422187"/>
                  </a:lnTo>
                  <a:lnTo>
                    <a:pt x="1441246" y="6429832"/>
                  </a:lnTo>
                  <a:lnTo>
                    <a:pt x="1445463" y="6436080"/>
                  </a:lnTo>
                  <a:lnTo>
                    <a:pt x="1451711" y="6440284"/>
                  </a:lnTo>
                  <a:lnTo>
                    <a:pt x="1459357" y="6441834"/>
                  </a:lnTo>
                  <a:lnTo>
                    <a:pt x="1467002" y="6440284"/>
                  </a:lnTo>
                  <a:lnTo>
                    <a:pt x="1473238" y="6436080"/>
                  </a:lnTo>
                  <a:lnTo>
                    <a:pt x="1477454" y="6429832"/>
                  </a:lnTo>
                  <a:lnTo>
                    <a:pt x="1478991" y="6422187"/>
                  </a:lnTo>
                  <a:close/>
                </a:path>
                <a:path w="18719800" h="10718800" extrusionOk="0">
                  <a:moveTo>
                    <a:pt x="1478991" y="6322085"/>
                  </a:moveTo>
                  <a:lnTo>
                    <a:pt x="1477454" y="6314440"/>
                  </a:lnTo>
                  <a:lnTo>
                    <a:pt x="1473238" y="6308191"/>
                  </a:lnTo>
                  <a:lnTo>
                    <a:pt x="1467002" y="6303988"/>
                  </a:lnTo>
                  <a:lnTo>
                    <a:pt x="1459357" y="6302438"/>
                  </a:lnTo>
                  <a:lnTo>
                    <a:pt x="1451711" y="6303988"/>
                  </a:lnTo>
                  <a:lnTo>
                    <a:pt x="1445463" y="6308191"/>
                  </a:lnTo>
                  <a:lnTo>
                    <a:pt x="1441246" y="6314440"/>
                  </a:lnTo>
                  <a:lnTo>
                    <a:pt x="1439710" y="6322085"/>
                  </a:lnTo>
                  <a:lnTo>
                    <a:pt x="1441246" y="6329731"/>
                  </a:lnTo>
                  <a:lnTo>
                    <a:pt x="1445463" y="6335979"/>
                  </a:lnTo>
                  <a:lnTo>
                    <a:pt x="1451711" y="6340195"/>
                  </a:lnTo>
                  <a:lnTo>
                    <a:pt x="1459357" y="6341745"/>
                  </a:lnTo>
                  <a:lnTo>
                    <a:pt x="1467002" y="6340195"/>
                  </a:lnTo>
                  <a:lnTo>
                    <a:pt x="1473238" y="6335979"/>
                  </a:lnTo>
                  <a:lnTo>
                    <a:pt x="1477454" y="6329731"/>
                  </a:lnTo>
                  <a:lnTo>
                    <a:pt x="1478991" y="6322085"/>
                  </a:lnTo>
                  <a:close/>
                </a:path>
                <a:path w="18719800" h="10718800" extrusionOk="0">
                  <a:moveTo>
                    <a:pt x="1478991" y="6221984"/>
                  </a:moveTo>
                  <a:lnTo>
                    <a:pt x="1477454" y="6214338"/>
                  </a:lnTo>
                  <a:lnTo>
                    <a:pt x="1473238" y="6208103"/>
                  </a:lnTo>
                  <a:lnTo>
                    <a:pt x="1467002" y="6203886"/>
                  </a:lnTo>
                  <a:lnTo>
                    <a:pt x="1459357" y="6202337"/>
                  </a:lnTo>
                  <a:lnTo>
                    <a:pt x="1451711" y="6203886"/>
                  </a:lnTo>
                  <a:lnTo>
                    <a:pt x="1445463" y="6208103"/>
                  </a:lnTo>
                  <a:lnTo>
                    <a:pt x="1441246" y="6214338"/>
                  </a:lnTo>
                  <a:lnTo>
                    <a:pt x="1439710" y="6221984"/>
                  </a:lnTo>
                  <a:lnTo>
                    <a:pt x="1441246" y="6229642"/>
                  </a:lnTo>
                  <a:lnTo>
                    <a:pt x="1445463" y="6235890"/>
                  </a:lnTo>
                  <a:lnTo>
                    <a:pt x="1451711" y="6240094"/>
                  </a:lnTo>
                  <a:lnTo>
                    <a:pt x="1459357" y="6241643"/>
                  </a:lnTo>
                  <a:lnTo>
                    <a:pt x="1467002" y="6240094"/>
                  </a:lnTo>
                  <a:lnTo>
                    <a:pt x="1473238" y="6235890"/>
                  </a:lnTo>
                  <a:lnTo>
                    <a:pt x="1477454" y="6229642"/>
                  </a:lnTo>
                  <a:lnTo>
                    <a:pt x="1478991" y="6221984"/>
                  </a:lnTo>
                  <a:close/>
                </a:path>
                <a:path w="18719800" h="10718800" extrusionOk="0">
                  <a:moveTo>
                    <a:pt x="1478991" y="6121895"/>
                  </a:moveTo>
                  <a:lnTo>
                    <a:pt x="1477454" y="6114250"/>
                  </a:lnTo>
                  <a:lnTo>
                    <a:pt x="1473238" y="6108001"/>
                  </a:lnTo>
                  <a:lnTo>
                    <a:pt x="1467002" y="6103798"/>
                  </a:lnTo>
                  <a:lnTo>
                    <a:pt x="1459357" y="6102248"/>
                  </a:lnTo>
                  <a:lnTo>
                    <a:pt x="1451711" y="6103798"/>
                  </a:lnTo>
                  <a:lnTo>
                    <a:pt x="1445463" y="6108001"/>
                  </a:lnTo>
                  <a:lnTo>
                    <a:pt x="1441246" y="6114250"/>
                  </a:lnTo>
                  <a:lnTo>
                    <a:pt x="1439710" y="6121895"/>
                  </a:lnTo>
                  <a:lnTo>
                    <a:pt x="1441246" y="6129553"/>
                  </a:lnTo>
                  <a:lnTo>
                    <a:pt x="1445463" y="6135789"/>
                  </a:lnTo>
                  <a:lnTo>
                    <a:pt x="1451711" y="6140005"/>
                  </a:lnTo>
                  <a:lnTo>
                    <a:pt x="1459357" y="6141542"/>
                  </a:lnTo>
                  <a:lnTo>
                    <a:pt x="1467002" y="6140005"/>
                  </a:lnTo>
                  <a:lnTo>
                    <a:pt x="1473238" y="6135789"/>
                  </a:lnTo>
                  <a:lnTo>
                    <a:pt x="1477454" y="6129553"/>
                  </a:lnTo>
                  <a:lnTo>
                    <a:pt x="1478991" y="6121895"/>
                  </a:lnTo>
                  <a:close/>
                </a:path>
                <a:path w="18719800" h="10718800" extrusionOk="0">
                  <a:moveTo>
                    <a:pt x="1478991" y="6021806"/>
                  </a:moveTo>
                  <a:lnTo>
                    <a:pt x="1477454" y="6014161"/>
                  </a:lnTo>
                  <a:lnTo>
                    <a:pt x="1473238" y="6007913"/>
                  </a:lnTo>
                  <a:lnTo>
                    <a:pt x="1467002" y="6003696"/>
                  </a:lnTo>
                  <a:lnTo>
                    <a:pt x="1459357" y="6002147"/>
                  </a:lnTo>
                  <a:lnTo>
                    <a:pt x="1451711" y="6003696"/>
                  </a:lnTo>
                  <a:lnTo>
                    <a:pt x="1445463" y="6007913"/>
                  </a:lnTo>
                  <a:lnTo>
                    <a:pt x="1441246" y="6014161"/>
                  </a:lnTo>
                  <a:lnTo>
                    <a:pt x="1439710" y="6021806"/>
                  </a:lnTo>
                  <a:lnTo>
                    <a:pt x="1441246" y="6029452"/>
                  </a:lnTo>
                  <a:lnTo>
                    <a:pt x="1445463" y="6035700"/>
                  </a:lnTo>
                  <a:lnTo>
                    <a:pt x="1451711" y="6039904"/>
                  </a:lnTo>
                  <a:lnTo>
                    <a:pt x="1459357" y="6041441"/>
                  </a:lnTo>
                  <a:lnTo>
                    <a:pt x="1467002" y="6039904"/>
                  </a:lnTo>
                  <a:lnTo>
                    <a:pt x="1473238" y="6035700"/>
                  </a:lnTo>
                  <a:lnTo>
                    <a:pt x="1477454" y="6029452"/>
                  </a:lnTo>
                  <a:lnTo>
                    <a:pt x="1478991" y="6021806"/>
                  </a:lnTo>
                  <a:close/>
                </a:path>
                <a:path w="18719800" h="10718800" extrusionOk="0">
                  <a:moveTo>
                    <a:pt x="1478991" y="5921705"/>
                  </a:moveTo>
                  <a:lnTo>
                    <a:pt x="1477454" y="5914060"/>
                  </a:lnTo>
                  <a:lnTo>
                    <a:pt x="1473238" y="5907811"/>
                  </a:lnTo>
                  <a:lnTo>
                    <a:pt x="1467002" y="5903607"/>
                  </a:lnTo>
                  <a:lnTo>
                    <a:pt x="1459357" y="5902058"/>
                  </a:lnTo>
                  <a:lnTo>
                    <a:pt x="1451711" y="5903607"/>
                  </a:lnTo>
                  <a:lnTo>
                    <a:pt x="1445463" y="5907811"/>
                  </a:lnTo>
                  <a:lnTo>
                    <a:pt x="1441246" y="5914060"/>
                  </a:lnTo>
                  <a:lnTo>
                    <a:pt x="1439710" y="5921705"/>
                  </a:lnTo>
                  <a:lnTo>
                    <a:pt x="1441246" y="5929350"/>
                  </a:lnTo>
                  <a:lnTo>
                    <a:pt x="1445463" y="5935599"/>
                  </a:lnTo>
                  <a:lnTo>
                    <a:pt x="1451711" y="5939802"/>
                  </a:lnTo>
                  <a:lnTo>
                    <a:pt x="1459357" y="5941352"/>
                  </a:lnTo>
                  <a:lnTo>
                    <a:pt x="1467002" y="5939802"/>
                  </a:lnTo>
                  <a:lnTo>
                    <a:pt x="1473238" y="5935599"/>
                  </a:lnTo>
                  <a:lnTo>
                    <a:pt x="1477454" y="5929350"/>
                  </a:lnTo>
                  <a:lnTo>
                    <a:pt x="1478991" y="5921705"/>
                  </a:lnTo>
                  <a:close/>
                </a:path>
                <a:path w="18719800" h="10718800" extrusionOk="0">
                  <a:moveTo>
                    <a:pt x="1545869" y="0"/>
                  </a:moveTo>
                  <a:lnTo>
                    <a:pt x="1510982" y="0"/>
                  </a:lnTo>
                  <a:lnTo>
                    <a:pt x="0" y="1117092"/>
                  </a:lnTo>
                  <a:lnTo>
                    <a:pt x="0" y="1142885"/>
                  </a:lnTo>
                  <a:lnTo>
                    <a:pt x="1545869" y="0"/>
                  </a:lnTo>
                  <a:close/>
                </a:path>
                <a:path w="18719800" h="10718800" extrusionOk="0">
                  <a:moveTo>
                    <a:pt x="1552994" y="6767868"/>
                  </a:moveTo>
                  <a:lnTo>
                    <a:pt x="1551457" y="6760223"/>
                  </a:lnTo>
                  <a:lnTo>
                    <a:pt x="1547241" y="6753974"/>
                  </a:lnTo>
                  <a:lnTo>
                    <a:pt x="1540992" y="6749758"/>
                  </a:lnTo>
                  <a:lnTo>
                    <a:pt x="1533334" y="6748221"/>
                  </a:lnTo>
                  <a:lnTo>
                    <a:pt x="1525689" y="6749758"/>
                  </a:lnTo>
                  <a:lnTo>
                    <a:pt x="1519453" y="6753974"/>
                  </a:lnTo>
                  <a:lnTo>
                    <a:pt x="1515249" y="6760223"/>
                  </a:lnTo>
                  <a:lnTo>
                    <a:pt x="1513700" y="6767868"/>
                  </a:lnTo>
                  <a:lnTo>
                    <a:pt x="1515249" y="6775513"/>
                  </a:lnTo>
                  <a:lnTo>
                    <a:pt x="1519453" y="6781762"/>
                  </a:lnTo>
                  <a:lnTo>
                    <a:pt x="1525689" y="6785965"/>
                  </a:lnTo>
                  <a:lnTo>
                    <a:pt x="1533334" y="6787502"/>
                  </a:lnTo>
                  <a:lnTo>
                    <a:pt x="1540992" y="6785965"/>
                  </a:lnTo>
                  <a:lnTo>
                    <a:pt x="1547241" y="6781762"/>
                  </a:lnTo>
                  <a:lnTo>
                    <a:pt x="1551457" y="6775513"/>
                  </a:lnTo>
                  <a:lnTo>
                    <a:pt x="1552994" y="6767868"/>
                  </a:lnTo>
                  <a:close/>
                </a:path>
                <a:path w="18719800" h="10718800" extrusionOk="0">
                  <a:moveTo>
                    <a:pt x="1552994" y="6667767"/>
                  </a:moveTo>
                  <a:lnTo>
                    <a:pt x="1551457" y="6660121"/>
                  </a:lnTo>
                  <a:lnTo>
                    <a:pt x="1547241" y="6653873"/>
                  </a:lnTo>
                  <a:lnTo>
                    <a:pt x="1540992" y="6649669"/>
                  </a:lnTo>
                  <a:lnTo>
                    <a:pt x="1533334" y="6648120"/>
                  </a:lnTo>
                  <a:lnTo>
                    <a:pt x="1525689" y="6649669"/>
                  </a:lnTo>
                  <a:lnTo>
                    <a:pt x="1519453" y="6653873"/>
                  </a:lnTo>
                  <a:lnTo>
                    <a:pt x="1515249" y="6660121"/>
                  </a:lnTo>
                  <a:lnTo>
                    <a:pt x="1513700" y="6667767"/>
                  </a:lnTo>
                  <a:lnTo>
                    <a:pt x="1515249" y="6675425"/>
                  </a:lnTo>
                  <a:lnTo>
                    <a:pt x="1519453" y="6681660"/>
                  </a:lnTo>
                  <a:lnTo>
                    <a:pt x="1525689" y="6685877"/>
                  </a:lnTo>
                  <a:lnTo>
                    <a:pt x="1533334" y="6687413"/>
                  </a:lnTo>
                  <a:lnTo>
                    <a:pt x="1540992" y="6685877"/>
                  </a:lnTo>
                  <a:lnTo>
                    <a:pt x="1547241" y="6681660"/>
                  </a:lnTo>
                  <a:lnTo>
                    <a:pt x="1551457" y="6675425"/>
                  </a:lnTo>
                  <a:lnTo>
                    <a:pt x="1552994" y="6667767"/>
                  </a:lnTo>
                  <a:close/>
                </a:path>
                <a:path w="18719800" h="10718800" extrusionOk="0">
                  <a:moveTo>
                    <a:pt x="1552994" y="6567678"/>
                  </a:moveTo>
                  <a:lnTo>
                    <a:pt x="1551457" y="6560020"/>
                  </a:lnTo>
                  <a:lnTo>
                    <a:pt x="1547241" y="6553784"/>
                  </a:lnTo>
                  <a:lnTo>
                    <a:pt x="1540992" y="6549568"/>
                  </a:lnTo>
                  <a:lnTo>
                    <a:pt x="1533334" y="6548031"/>
                  </a:lnTo>
                  <a:lnTo>
                    <a:pt x="1525689" y="6549568"/>
                  </a:lnTo>
                  <a:lnTo>
                    <a:pt x="1519453" y="6553784"/>
                  </a:lnTo>
                  <a:lnTo>
                    <a:pt x="1515249" y="6560020"/>
                  </a:lnTo>
                  <a:lnTo>
                    <a:pt x="1513700" y="6567678"/>
                  </a:lnTo>
                  <a:lnTo>
                    <a:pt x="1515249" y="6575323"/>
                  </a:lnTo>
                  <a:lnTo>
                    <a:pt x="1519453" y="6581572"/>
                  </a:lnTo>
                  <a:lnTo>
                    <a:pt x="1525689" y="6585775"/>
                  </a:lnTo>
                  <a:lnTo>
                    <a:pt x="1533334" y="6587312"/>
                  </a:lnTo>
                  <a:lnTo>
                    <a:pt x="1540992" y="6585775"/>
                  </a:lnTo>
                  <a:lnTo>
                    <a:pt x="1547241" y="6581572"/>
                  </a:lnTo>
                  <a:lnTo>
                    <a:pt x="1551457" y="6575323"/>
                  </a:lnTo>
                  <a:lnTo>
                    <a:pt x="1552994" y="6567678"/>
                  </a:lnTo>
                  <a:close/>
                </a:path>
                <a:path w="18719800" h="10718800" extrusionOk="0">
                  <a:moveTo>
                    <a:pt x="1552994" y="6467576"/>
                  </a:moveTo>
                  <a:lnTo>
                    <a:pt x="1551457" y="6459931"/>
                  </a:lnTo>
                  <a:lnTo>
                    <a:pt x="1547241" y="6453683"/>
                  </a:lnTo>
                  <a:lnTo>
                    <a:pt x="1540992" y="6449466"/>
                  </a:lnTo>
                  <a:lnTo>
                    <a:pt x="1533334" y="6447930"/>
                  </a:lnTo>
                  <a:lnTo>
                    <a:pt x="1525689" y="6449466"/>
                  </a:lnTo>
                  <a:lnTo>
                    <a:pt x="1519453" y="6453683"/>
                  </a:lnTo>
                  <a:lnTo>
                    <a:pt x="1515249" y="6459931"/>
                  </a:lnTo>
                  <a:lnTo>
                    <a:pt x="1513700" y="6467576"/>
                  </a:lnTo>
                  <a:lnTo>
                    <a:pt x="1515249" y="6475222"/>
                  </a:lnTo>
                  <a:lnTo>
                    <a:pt x="1519453" y="6481470"/>
                  </a:lnTo>
                  <a:lnTo>
                    <a:pt x="1525689" y="6485674"/>
                  </a:lnTo>
                  <a:lnTo>
                    <a:pt x="1533334" y="6487223"/>
                  </a:lnTo>
                  <a:lnTo>
                    <a:pt x="1540992" y="6485674"/>
                  </a:lnTo>
                  <a:lnTo>
                    <a:pt x="1547241" y="6481470"/>
                  </a:lnTo>
                  <a:lnTo>
                    <a:pt x="1551457" y="6475222"/>
                  </a:lnTo>
                  <a:lnTo>
                    <a:pt x="1552994" y="6467576"/>
                  </a:lnTo>
                  <a:close/>
                </a:path>
                <a:path w="18719800" h="10718800" extrusionOk="0">
                  <a:moveTo>
                    <a:pt x="1552994" y="6367475"/>
                  </a:moveTo>
                  <a:lnTo>
                    <a:pt x="1551457" y="6359830"/>
                  </a:lnTo>
                  <a:lnTo>
                    <a:pt x="1547241" y="6353581"/>
                  </a:lnTo>
                  <a:lnTo>
                    <a:pt x="1540992" y="6349378"/>
                  </a:lnTo>
                  <a:lnTo>
                    <a:pt x="1533334" y="6347828"/>
                  </a:lnTo>
                  <a:lnTo>
                    <a:pt x="1525689" y="6349378"/>
                  </a:lnTo>
                  <a:lnTo>
                    <a:pt x="1519453" y="6353581"/>
                  </a:lnTo>
                  <a:lnTo>
                    <a:pt x="1515249" y="6359830"/>
                  </a:lnTo>
                  <a:lnTo>
                    <a:pt x="1513700" y="6367475"/>
                  </a:lnTo>
                  <a:lnTo>
                    <a:pt x="1515249" y="6375120"/>
                  </a:lnTo>
                  <a:lnTo>
                    <a:pt x="1519453" y="6381369"/>
                  </a:lnTo>
                  <a:lnTo>
                    <a:pt x="1525689" y="6385585"/>
                  </a:lnTo>
                  <a:lnTo>
                    <a:pt x="1533334" y="6387122"/>
                  </a:lnTo>
                  <a:lnTo>
                    <a:pt x="1540992" y="6385585"/>
                  </a:lnTo>
                  <a:lnTo>
                    <a:pt x="1547241" y="6381369"/>
                  </a:lnTo>
                  <a:lnTo>
                    <a:pt x="1551457" y="6375120"/>
                  </a:lnTo>
                  <a:lnTo>
                    <a:pt x="1552994" y="6367475"/>
                  </a:lnTo>
                  <a:close/>
                </a:path>
                <a:path w="18719800" h="10718800" extrusionOk="0">
                  <a:moveTo>
                    <a:pt x="1552994" y="6267374"/>
                  </a:moveTo>
                  <a:lnTo>
                    <a:pt x="1551457" y="6259728"/>
                  </a:lnTo>
                  <a:lnTo>
                    <a:pt x="1547241" y="6253480"/>
                  </a:lnTo>
                  <a:lnTo>
                    <a:pt x="1540992" y="6249276"/>
                  </a:lnTo>
                  <a:lnTo>
                    <a:pt x="1533334" y="6247739"/>
                  </a:lnTo>
                  <a:lnTo>
                    <a:pt x="1525689" y="6249276"/>
                  </a:lnTo>
                  <a:lnTo>
                    <a:pt x="1519453" y="6253480"/>
                  </a:lnTo>
                  <a:lnTo>
                    <a:pt x="1515249" y="6259728"/>
                  </a:lnTo>
                  <a:lnTo>
                    <a:pt x="1513700" y="6267374"/>
                  </a:lnTo>
                  <a:lnTo>
                    <a:pt x="1515249" y="6275032"/>
                  </a:lnTo>
                  <a:lnTo>
                    <a:pt x="1519453" y="6281280"/>
                  </a:lnTo>
                  <a:lnTo>
                    <a:pt x="1525689" y="6285484"/>
                  </a:lnTo>
                  <a:lnTo>
                    <a:pt x="1533334" y="6287020"/>
                  </a:lnTo>
                  <a:lnTo>
                    <a:pt x="1540992" y="6285484"/>
                  </a:lnTo>
                  <a:lnTo>
                    <a:pt x="1547241" y="6281280"/>
                  </a:lnTo>
                  <a:lnTo>
                    <a:pt x="1551457" y="6275032"/>
                  </a:lnTo>
                  <a:lnTo>
                    <a:pt x="1552994" y="6267374"/>
                  </a:lnTo>
                  <a:close/>
                </a:path>
                <a:path w="18719800" h="10718800" extrusionOk="0">
                  <a:moveTo>
                    <a:pt x="1552994" y="6167285"/>
                  </a:moveTo>
                  <a:lnTo>
                    <a:pt x="1551457" y="6159639"/>
                  </a:lnTo>
                  <a:lnTo>
                    <a:pt x="1547241" y="6153404"/>
                  </a:lnTo>
                  <a:lnTo>
                    <a:pt x="1540992" y="6149200"/>
                  </a:lnTo>
                  <a:lnTo>
                    <a:pt x="1533334" y="6147651"/>
                  </a:lnTo>
                  <a:lnTo>
                    <a:pt x="1525689" y="6149200"/>
                  </a:lnTo>
                  <a:lnTo>
                    <a:pt x="1519453" y="6153404"/>
                  </a:lnTo>
                  <a:lnTo>
                    <a:pt x="1515249" y="6159639"/>
                  </a:lnTo>
                  <a:lnTo>
                    <a:pt x="1513700" y="6167285"/>
                  </a:lnTo>
                  <a:lnTo>
                    <a:pt x="1515249" y="6174930"/>
                  </a:lnTo>
                  <a:lnTo>
                    <a:pt x="1519453" y="6181179"/>
                  </a:lnTo>
                  <a:lnTo>
                    <a:pt x="1525689" y="6185382"/>
                  </a:lnTo>
                  <a:lnTo>
                    <a:pt x="1533334" y="6186932"/>
                  </a:lnTo>
                  <a:lnTo>
                    <a:pt x="1540992" y="6185382"/>
                  </a:lnTo>
                  <a:lnTo>
                    <a:pt x="1547241" y="6181179"/>
                  </a:lnTo>
                  <a:lnTo>
                    <a:pt x="1551457" y="6174930"/>
                  </a:lnTo>
                  <a:lnTo>
                    <a:pt x="1552994" y="6167285"/>
                  </a:lnTo>
                  <a:close/>
                </a:path>
                <a:path w="18719800" h="10718800" extrusionOk="0">
                  <a:moveTo>
                    <a:pt x="1552994" y="6067196"/>
                  </a:moveTo>
                  <a:lnTo>
                    <a:pt x="1551457" y="6059551"/>
                  </a:lnTo>
                  <a:lnTo>
                    <a:pt x="1547241" y="6053302"/>
                  </a:lnTo>
                  <a:lnTo>
                    <a:pt x="1540992" y="6049086"/>
                  </a:lnTo>
                  <a:lnTo>
                    <a:pt x="1533334" y="6047549"/>
                  </a:lnTo>
                  <a:lnTo>
                    <a:pt x="1525689" y="6049086"/>
                  </a:lnTo>
                  <a:lnTo>
                    <a:pt x="1519453" y="6053302"/>
                  </a:lnTo>
                  <a:lnTo>
                    <a:pt x="1515249" y="6059551"/>
                  </a:lnTo>
                  <a:lnTo>
                    <a:pt x="1513700" y="6067196"/>
                  </a:lnTo>
                  <a:lnTo>
                    <a:pt x="1515249" y="6074842"/>
                  </a:lnTo>
                  <a:lnTo>
                    <a:pt x="1519453" y="6081090"/>
                  </a:lnTo>
                  <a:lnTo>
                    <a:pt x="1525689" y="6085294"/>
                  </a:lnTo>
                  <a:lnTo>
                    <a:pt x="1533334" y="6086843"/>
                  </a:lnTo>
                  <a:lnTo>
                    <a:pt x="1540992" y="6085294"/>
                  </a:lnTo>
                  <a:lnTo>
                    <a:pt x="1547241" y="6081090"/>
                  </a:lnTo>
                  <a:lnTo>
                    <a:pt x="1551457" y="6074842"/>
                  </a:lnTo>
                  <a:lnTo>
                    <a:pt x="1552994" y="6067196"/>
                  </a:lnTo>
                  <a:close/>
                </a:path>
                <a:path w="18719800" h="10718800" extrusionOk="0">
                  <a:moveTo>
                    <a:pt x="1552994" y="5967095"/>
                  </a:moveTo>
                  <a:lnTo>
                    <a:pt x="1551457" y="5959449"/>
                  </a:lnTo>
                  <a:lnTo>
                    <a:pt x="1547241" y="5953201"/>
                  </a:lnTo>
                  <a:lnTo>
                    <a:pt x="1540992" y="5948997"/>
                  </a:lnTo>
                  <a:lnTo>
                    <a:pt x="1533334" y="5947448"/>
                  </a:lnTo>
                  <a:lnTo>
                    <a:pt x="1525689" y="5948997"/>
                  </a:lnTo>
                  <a:lnTo>
                    <a:pt x="1519453" y="5953201"/>
                  </a:lnTo>
                  <a:lnTo>
                    <a:pt x="1515249" y="5959449"/>
                  </a:lnTo>
                  <a:lnTo>
                    <a:pt x="1513700" y="5967095"/>
                  </a:lnTo>
                  <a:lnTo>
                    <a:pt x="1515249" y="5974740"/>
                  </a:lnTo>
                  <a:lnTo>
                    <a:pt x="1519453" y="5980989"/>
                  </a:lnTo>
                  <a:lnTo>
                    <a:pt x="1525689" y="5985192"/>
                  </a:lnTo>
                  <a:lnTo>
                    <a:pt x="1533334" y="5986729"/>
                  </a:lnTo>
                  <a:lnTo>
                    <a:pt x="1540992" y="5985192"/>
                  </a:lnTo>
                  <a:lnTo>
                    <a:pt x="1547241" y="5980989"/>
                  </a:lnTo>
                  <a:lnTo>
                    <a:pt x="1551457" y="5974740"/>
                  </a:lnTo>
                  <a:lnTo>
                    <a:pt x="1552994" y="5967095"/>
                  </a:lnTo>
                  <a:close/>
                </a:path>
                <a:path w="18719800" h="10718800" extrusionOk="0">
                  <a:moveTo>
                    <a:pt x="1552994" y="5866993"/>
                  </a:moveTo>
                  <a:lnTo>
                    <a:pt x="1551457" y="5859348"/>
                  </a:lnTo>
                  <a:lnTo>
                    <a:pt x="1547241" y="5853112"/>
                  </a:lnTo>
                  <a:lnTo>
                    <a:pt x="1540992" y="5848896"/>
                  </a:lnTo>
                  <a:lnTo>
                    <a:pt x="1533334" y="5847359"/>
                  </a:lnTo>
                  <a:lnTo>
                    <a:pt x="1525689" y="5848896"/>
                  </a:lnTo>
                  <a:lnTo>
                    <a:pt x="1519453" y="5853112"/>
                  </a:lnTo>
                  <a:lnTo>
                    <a:pt x="1515249" y="5859348"/>
                  </a:lnTo>
                  <a:lnTo>
                    <a:pt x="1513700" y="5866993"/>
                  </a:lnTo>
                  <a:lnTo>
                    <a:pt x="1515249" y="5874639"/>
                  </a:lnTo>
                  <a:lnTo>
                    <a:pt x="1519453" y="5880887"/>
                  </a:lnTo>
                  <a:lnTo>
                    <a:pt x="1525689" y="5885104"/>
                  </a:lnTo>
                  <a:lnTo>
                    <a:pt x="1533334" y="5886640"/>
                  </a:lnTo>
                  <a:lnTo>
                    <a:pt x="1540992" y="5885104"/>
                  </a:lnTo>
                  <a:lnTo>
                    <a:pt x="1547241" y="5880887"/>
                  </a:lnTo>
                  <a:lnTo>
                    <a:pt x="1551457" y="5874639"/>
                  </a:lnTo>
                  <a:lnTo>
                    <a:pt x="1552994" y="5866993"/>
                  </a:lnTo>
                  <a:close/>
                </a:path>
                <a:path w="18719800" h="10718800" extrusionOk="0">
                  <a:moveTo>
                    <a:pt x="1626984" y="6713169"/>
                  </a:moveTo>
                  <a:lnTo>
                    <a:pt x="1625434" y="6705511"/>
                  </a:lnTo>
                  <a:lnTo>
                    <a:pt x="1621231" y="6699263"/>
                  </a:lnTo>
                  <a:lnTo>
                    <a:pt x="1614982" y="6695059"/>
                  </a:lnTo>
                  <a:lnTo>
                    <a:pt x="1607337" y="6693509"/>
                  </a:lnTo>
                  <a:lnTo>
                    <a:pt x="1599692" y="6695059"/>
                  </a:lnTo>
                  <a:lnTo>
                    <a:pt x="1593443" y="6699263"/>
                  </a:lnTo>
                  <a:lnTo>
                    <a:pt x="1589239" y="6705511"/>
                  </a:lnTo>
                  <a:lnTo>
                    <a:pt x="1587690" y="6713169"/>
                  </a:lnTo>
                  <a:lnTo>
                    <a:pt x="1589239" y="6720802"/>
                  </a:lnTo>
                  <a:lnTo>
                    <a:pt x="1593443" y="6727050"/>
                  </a:lnTo>
                  <a:lnTo>
                    <a:pt x="1599692" y="6731267"/>
                  </a:lnTo>
                  <a:lnTo>
                    <a:pt x="1607337" y="6732816"/>
                  </a:lnTo>
                  <a:lnTo>
                    <a:pt x="1614982" y="6731267"/>
                  </a:lnTo>
                  <a:lnTo>
                    <a:pt x="1621231" y="6727050"/>
                  </a:lnTo>
                  <a:lnTo>
                    <a:pt x="1625434" y="6720802"/>
                  </a:lnTo>
                  <a:lnTo>
                    <a:pt x="1626984" y="6713169"/>
                  </a:lnTo>
                  <a:close/>
                </a:path>
                <a:path w="18719800" h="10718800" extrusionOk="0">
                  <a:moveTo>
                    <a:pt x="1626984" y="6613068"/>
                  </a:moveTo>
                  <a:lnTo>
                    <a:pt x="1625434" y="6605422"/>
                  </a:lnTo>
                  <a:lnTo>
                    <a:pt x="1621231" y="6599174"/>
                  </a:lnTo>
                  <a:lnTo>
                    <a:pt x="1614982" y="6594957"/>
                  </a:lnTo>
                  <a:lnTo>
                    <a:pt x="1607337" y="6593421"/>
                  </a:lnTo>
                  <a:lnTo>
                    <a:pt x="1599692" y="6594957"/>
                  </a:lnTo>
                  <a:lnTo>
                    <a:pt x="1593443" y="6599174"/>
                  </a:lnTo>
                  <a:lnTo>
                    <a:pt x="1589239" y="6605422"/>
                  </a:lnTo>
                  <a:lnTo>
                    <a:pt x="1587690" y="6613068"/>
                  </a:lnTo>
                  <a:lnTo>
                    <a:pt x="1589239" y="6620713"/>
                  </a:lnTo>
                  <a:lnTo>
                    <a:pt x="1593443" y="6626961"/>
                  </a:lnTo>
                  <a:lnTo>
                    <a:pt x="1599692" y="6631165"/>
                  </a:lnTo>
                  <a:lnTo>
                    <a:pt x="1607337" y="6632715"/>
                  </a:lnTo>
                  <a:lnTo>
                    <a:pt x="1614982" y="6631165"/>
                  </a:lnTo>
                  <a:lnTo>
                    <a:pt x="1621231" y="6626961"/>
                  </a:lnTo>
                  <a:lnTo>
                    <a:pt x="1625434" y="6620713"/>
                  </a:lnTo>
                  <a:lnTo>
                    <a:pt x="1626984" y="6613068"/>
                  </a:lnTo>
                  <a:close/>
                </a:path>
                <a:path w="18719800" h="10718800" extrusionOk="0">
                  <a:moveTo>
                    <a:pt x="1626984" y="6512966"/>
                  </a:moveTo>
                  <a:lnTo>
                    <a:pt x="1625434" y="6505321"/>
                  </a:lnTo>
                  <a:lnTo>
                    <a:pt x="1621231" y="6499072"/>
                  </a:lnTo>
                  <a:lnTo>
                    <a:pt x="1614982" y="6494856"/>
                  </a:lnTo>
                  <a:lnTo>
                    <a:pt x="1607337" y="6493319"/>
                  </a:lnTo>
                  <a:lnTo>
                    <a:pt x="1599692" y="6494856"/>
                  </a:lnTo>
                  <a:lnTo>
                    <a:pt x="1593443" y="6499072"/>
                  </a:lnTo>
                  <a:lnTo>
                    <a:pt x="1589239" y="6505321"/>
                  </a:lnTo>
                  <a:lnTo>
                    <a:pt x="1587690" y="6512966"/>
                  </a:lnTo>
                  <a:lnTo>
                    <a:pt x="1589239" y="6520612"/>
                  </a:lnTo>
                  <a:lnTo>
                    <a:pt x="1593443" y="6526860"/>
                  </a:lnTo>
                  <a:lnTo>
                    <a:pt x="1599692" y="6531076"/>
                  </a:lnTo>
                  <a:lnTo>
                    <a:pt x="1607337" y="6532613"/>
                  </a:lnTo>
                  <a:lnTo>
                    <a:pt x="1614982" y="6531076"/>
                  </a:lnTo>
                  <a:lnTo>
                    <a:pt x="1621231" y="6526860"/>
                  </a:lnTo>
                  <a:lnTo>
                    <a:pt x="1625434" y="6520612"/>
                  </a:lnTo>
                  <a:lnTo>
                    <a:pt x="1626984" y="6512966"/>
                  </a:lnTo>
                  <a:close/>
                </a:path>
                <a:path w="18719800" h="10718800" extrusionOk="0">
                  <a:moveTo>
                    <a:pt x="1626984" y="6412865"/>
                  </a:moveTo>
                  <a:lnTo>
                    <a:pt x="1625434" y="6405219"/>
                  </a:lnTo>
                  <a:lnTo>
                    <a:pt x="1621231" y="6398971"/>
                  </a:lnTo>
                  <a:lnTo>
                    <a:pt x="1614982" y="6394767"/>
                  </a:lnTo>
                  <a:lnTo>
                    <a:pt x="1607337" y="6393218"/>
                  </a:lnTo>
                  <a:lnTo>
                    <a:pt x="1599692" y="6394767"/>
                  </a:lnTo>
                  <a:lnTo>
                    <a:pt x="1593443" y="6398971"/>
                  </a:lnTo>
                  <a:lnTo>
                    <a:pt x="1589239" y="6405219"/>
                  </a:lnTo>
                  <a:lnTo>
                    <a:pt x="1587690" y="6412865"/>
                  </a:lnTo>
                  <a:lnTo>
                    <a:pt x="1589239" y="6420510"/>
                  </a:lnTo>
                  <a:lnTo>
                    <a:pt x="1593443" y="6426759"/>
                  </a:lnTo>
                  <a:lnTo>
                    <a:pt x="1599692" y="6430975"/>
                  </a:lnTo>
                  <a:lnTo>
                    <a:pt x="1607337" y="6432524"/>
                  </a:lnTo>
                  <a:lnTo>
                    <a:pt x="1614982" y="6430975"/>
                  </a:lnTo>
                  <a:lnTo>
                    <a:pt x="1621231" y="6426759"/>
                  </a:lnTo>
                  <a:lnTo>
                    <a:pt x="1625434" y="6420510"/>
                  </a:lnTo>
                  <a:lnTo>
                    <a:pt x="1626984" y="6412865"/>
                  </a:lnTo>
                  <a:close/>
                </a:path>
                <a:path w="18719800" h="10718800" extrusionOk="0">
                  <a:moveTo>
                    <a:pt x="1626984" y="6312776"/>
                  </a:moveTo>
                  <a:lnTo>
                    <a:pt x="1625434" y="6305131"/>
                  </a:lnTo>
                  <a:lnTo>
                    <a:pt x="1621231" y="6298882"/>
                  </a:lnTo>
                  <a:lnTo>
                    <a:pt x="1614982" y="6294666"/>
                  </a:lnTo>
                  <a:lnTo>
                    <a:pt x="1607337" y="6293129"/>
                  </a:lnTo>
                  <a:lnTo>
                    <a:pt x="1599692" y="6294666"/>
                  </a:lnTo>
                  <a:lnTo>
                    <a:pt x="1593443" y="6298882"/>
                  </a:lnTo>
                  <a:lnTo>
                    <a:pt x="1589239" y="6305131"/>
                  </a:lnTo>
                  <a:lnTo>
                    <a:pt x="1587690" y="6312776"/>
                  </a:lnTo>
                  <a:lnTo>
                    <a:pt x="1589239" y="6320422"/>
                  </a:lnTo>
                  <a:lnTo>
                    <a:pt x="1593443" y="6326670"/>
                  </a:lnTo>
                  <a:lnTo>
                    <a:pt x="1599692" y="6330886"/>
                  </a:lnTo>
                  <a:lnTo>
                    <a:pt x="1607337" y="6332423"/>
                  </a:lnTo>
                  <a:lnTo>
                    <a:pt x="1614982" y="6330886"/>
                  </a:lnTo>
                  <a:lnTo>
                    <a:pt x="1621231" y="6326670"/>
                  </a:lnTo>
                  <a:lnTo>
                    <a:pt x="1625434" y="6320422"/>
                  </a:lnTo>
                  <a:lnTo>
                    <a:pt x="1626984" y="6312776"/>
                  </a:lnTo>
                  <a:close/>
                </a:path>
                <a:path w="18719800" h="10718800" extrusionOk="0">
                  <a:moveTo>
                    <a:pt x="1626984" y="6212675"/>
                  </a:moveTo>
                  <a:lnTo>
                    <a:pt x="1625434" y="6205042"/>
                  </a:lnTo>
                  <a:lnTo>
                    <a:pt x="1621231" y="6198794"/>
                  </a:lnTo>
                  <a:lnTo>
                    <a:pt x="1614982" y="6194577"/>
                  </a:lnTo>
                  <a:lnTo>
                    <a:pt x="1607337" y="6193028"/>
                  </a:lnTo>
                  <a:lnTo>
                    <a:pt x="1599692" y="6194577"/>
                  </a:lnTo>
                  <a:lnTo>
                    <a:pt x="1593443" y="6198794"/>
                  </a:lnTo>
                  <a:lnTo>
                    <a:pt x="1589239" y="6205042"/>
                  </a:lnTo>
                  <a:lnTo>
                    <a:pt x="1587690" y="6212675"/>
                  </a:lnTo>
                  <a:lnTo>
                    <a:pt x="1589239" y="6220320"/>
                  </a:lnTo>
                  <a:lnTo>
                    <a:pt x="1593443" y="6226568"/>
                  </a:lnTo>
                  <a:lnTo>
                    <a:pt x="1599692" y="6230785"/>
                  </a:lnTo>
                  <a:lnTo>
                    <a:pt x="1607337" y="6232322"/>
                  </a:lnTo>
                  <a:lnTo>
                    <a:pt x="1614982" y="6230785"/>
                  </a:lnTo>
                  <a:lnTo>
                    <a:pt x="1621231" y="6226568"/>
                  </a:lnTo>
                  <a:lnTo>
                    <a:pt x="1625434" y="6220320"/>
                  </a:lnTo>
                  <a:lnTo>
                    <a:pt x="1626984" y="6212675"/>
                  </a:lnTo>
                  <a:close/>
                </a:path>
                <a:path w="18719800" h="10718800" extrusionOk="0">
                  <a:moveTo>
                    <a:pt x="1626984" y="6112573"/>
                  </a:moveTo>
                  <a:lnTo>
                    <a:pt x="1625434" y="6104941"/>
                  </a:lnTo>
                  <a:lnTo>
                    <a:pt x="1621231" y="6098692"/>
                  </a:lnTo>
                  <a:lnTo>
                    <a:pt x="1614982" y="6094476"/>
                  </a:lnTo>
                  <a:lnTo>
                    <a:pt x="1607337" y="6092939"/>
                  </a:lnTo>
                  <a:lnTo>
                    <a:pt x="1599692" y="6094476"/>
                  </a:lnTo>
                  <a:lnTo>
                    <a:pt x="1593443" y="6098692"/>
                  </a:lnTo>
                  <a:lnTo>
                    <a:pt x="1589239" y="6104941"/>
                  </a:lnTo>
                  <a:lnTo>
                    <a:pt x="1587690" y="6112573"/>
                  </a:lnTo>
                  <a:lnTo>
                    <a:pt x="1589239" y="6120231"/>
                  </a:lnTo>
                  <a:lnTo>
                    <a:pt x="1593443" y="6126467"/>
                  </a:lnTo>
                  <a:lnTo>
                    <a:pt x="1599692" y="6130683"/>
                  </a:lnTo>
                  <a:lnTo>
                    <a:pt x="1607337" y="6132233"/>
                  </a:lnTo>
                  <a:lnTo>
                    <a:pt x="1614982" y="6130683"/>
                  </a:lnTo>
                  <a:lnTo>
                    <a:pt x="1621231" y="6126467"/>
                  </a:lnTo>
                  <a:lnTo>
                    <a:pt x="1625434" y="6120231"/>
                  </a:lnTo>
                  <a:lnTo>
                    <a:pt x="1626984" y="6112573"/>
                  </a:lnTo>
                  <a:close/>
                </a:path>
                <a:path w="18719800" h="10718800" extrusionOk="0">
                  <a:moveTo>
                    <a:pt x="1626984" y="6012485"/>
                  </a:moveTo>
                  <a:lnTo>
                    <a:pt x="1625434" y="6004839"/>
                  </a:lnTo>
                  <a:lnTo>
                    <a:pt x="1621231" y="5998591"/>
                  </a:lnTo>
                  <a:lnTo>
                    <a:pt x="1614982" y="5994387"/>
                  </a:lnTo>
                  <a:lnTo>
                    <a:pt x="1607337" y="5992838"/>
                  </a:lnTo>
                  <a:lnTo>
                    <a:pt x="1599692" y="5994387"/>
                  </a:lnTo>
                  <a:lnTo>
                    <a:pt x="1593443" y="5998591"/>
                  </a:lnTo>
                  <a:lnTo>
                    <a:pt x="1589239" y="6004839"/>
                  </a:lnTo>
                  <a:lnTo>
                    <a:pt x="1587690" y="6012485"/>
                  </a:lnTo>
                  <a:lnTo>
                    <a:pt x="1589239" y="6020130"/>
                  </a:lnTo>
                  <a:lnTo>
                    <a:pt x="1593443" y="6026378"/>
                  </a:lnTo>
                  <a:lnTo>
                    <a:pt x="1599692" y="6030595"/>
                  </a:lnTo>
                  <a:lnTo>
                    <a:pt x="1607337" y="6032131"/>
                  </a:lnTo>
                  <a:lnTo>
                    <a:pt x="1614982" y="6030595"/>
                  </a:lnTo>
                  <a:lnTo>
                    <a:pt x="1621231" y="6026378"/>
                  </a:lnTo>
                  <a:lnTo>
                    <a:pt x="1625434" y="6020130"/>
                  </a:lnTo>
                  <a:lnTo>
                    <a:pt x="1626984" y="6012485"/>
                  </a:lnTo>
                  <a:close/>
                </a:path>
                <a:path w="18719800" h="10718800" extrusionOk="0">
                  <a:moveTo>
                    <a:pt x="1626984" y="5912396"/>
                  </a:moveTo>
                  <a:lnTo>
                    <a:pt x="1625434" y="5904738"/>
                  </a:lnTo>
                  <a:lnTo>
                    <a:pt x="1621231" y="5898489"/>
                  </a:lnTo>
                  <a:lnTo>
                    <a:pt x="1614982" y="5894273"/>
                  </a:lnTo>
                  <a:lnTo>
                    <a:pt x="1607337" y="5892736"/>
                  </a:lnTo>
                  <a:lnTo>
                    <a:pt x="1599692" y="5894273"/>
                  </a:lnTo>
                  <a:lnTo>
                    <a:pt x="1593443" y="5898489"/>
                  </a:lnTo>
                  <a:lnTo>
                    <a:pt x="1589239" y="5904738"/>
                  </a:lnTo>
                  <a:lnTo>
                    <a:pt x="1587690" y="5912396"/>
                  </a:lnTo>
                  <a:lnTo>
                    <a:pt x="1589239" y="5920041"/>
                  </a:lnTo>
                  <a:lnTo>
                    <a:pt x="1593443" y="5926277"/>
                  </a:lnTo>
                  <a:lnTo>
                    <a:pt x="1599692" y="5930493"/>
                  </a:lnTo>
                  <a:lnTo>
                    <a:pt x="1607337" y="5932030"/>
                  </a:lnTo>
                  <a:lnTo>
                    <a:pt x="1614982" y="5930493"/>
                  </a:lnTo>
                  <a:lnTo>
                    <a:pt x="1621231" y="5926277"/>
                  </a:lnTo>
                  <a:lnTo>
                    <a:pt x="1625434" y="5920041"/>
                  </a:lnTo>
                  <a:lnTo>
                    <a:pt x="1626984" y="5912396"/>
                  </a:lnTo>
                  <a:close/>
                </a:path>
                <a:path w="18719800" h="10718800" extrusionOk="0">
                  <a:moveTo>
                    <a:pt x="1626984" y="5812282"/>
                  </a:moveTo>
                  <a:lnTo>
                    <a:pt x="1625434" y="5804649"/>
                  </a:lnTo>
                  <a:lnTo>
                    <a:pt x="1621231" y="5798401"/>
                  </a:lnTo>
                  <a:lnTo>
                    <a:pt x="1614982" y="5794184"/>
                  </a:lnTo>
                  <a:lnTo>
                    <a:pt x="1607337" y="5792648"/>
                  </a:lnTo>
                  <a:lnTo>
                    <a:pt x="1599692" y="5794184"/>
                  </a:lnTo>
                  <a:lnTo>
                    <a:pt x="1593443" y="5798401"/>
                  </a:lnTo>
                  <a:lnTo>
                    <a:pt x="1589239" y="5804649"/>
                  </a:lnTo>
                  <a:lnTo>
                    <a:pt x="1587690" y="5812282"/>
                  </a:lnTo>
                  <a:lnTo>
                    <a:pt x="1589239" y="5819940"/>
                  </a:lnTo>
                  <a:lnTo>
                    <a:pt x="1593443" y="5826188"/>
                  </a:lnTo>
                  <a:lnTo>
                    <a:pt x="1599692" y="5830405"/>
                  </a:lnTo>
                  <a:lnTo>
                    <a:pt x="1607337" y="5831941"/>
                  </a:lnTo>
                  <a:lnTo>
                    <a:pt x="1614982" y="5830405"/>
                  </a:lnTo>
                  <a:lnTo>
                    <a:pt x="1621231" y="5826188"/>
                  </a:lnTo>
                  <a:lnTo>
                    <a:pt x="1625434" y="5819940"/>
                  </a:lnTo>
                  <a:lnTo>
                    <a:pt x="1626984" y="5812282"/>
                  </a:lnTo>
                  <a:close/>
                </a:path>
                <a:path w="18719800" h="10718800" extrusionOk="0">
                  <a:moveTo>
                    <a:pt x="1684439" y="0"/>
                  </a:moveTo>
                  <a:lnTo>
                    <a:pt x="1649501" y="0"/>
                  </a:lnTo>
                  <a:lnTo>
                    <a:pt x="0" y="1219504"/>
                  </a:lnTo>
                  <a:lnTo>
                    <a:pt x="0" y="1245336"/>
                  </a:lnTo>
                  <a:lnTo>
                    <a:pt x="1684439" y="0"/>
                  </a:lnTo>
                  <a:close/>
                </a:path>
                <a:path w="18719800" h="10718800" extrusionOk="0">
                  <a:moveTo>
                    <a:pt x="1700974" y="6658457"/>
                  </a:moveTo>
                  <a:lnTo>
                    <a:pt x="1699437" y="6650812"/>
                  </a:lnTo>
                  <a:lnTo>
                    <a:pt x="1695221" y="6644564"/>
                  </a:lnTo>
                  <a:lnTo>
                    <a:pt x="1688973" y="6640347"/>
                  </a:lnTo>
                  <a:lnTo>
                    <a:pt x="1681327" y="6638811"/>
                  </a:lnTo>
                  <a:lnTo>
                    <a:pt x="1673682" y="6640347"/>
                  </a:lnTo>
                  <a:lnTo>
                    <a:pt x="1667433" y="6644564"/>
                  </a:lnTo>
                  <a:lnTo>
                    <a:pt x="1663230" y="6650812"/>
                  </a:lnTo>
                  <a:lnTo>
                    <a:pt x="1661680" y="6658457"/>
                  </a:lnTo>
                  <a:lnTo>
                    <a:pt x="1663230" y="6666103"/>
                  </a:lnTo>
                  <a:lnTo>
                    <a:pt x="1667433" y="6672351"/>
                  </a:lnTo>
                  <a:lnTo>
                    <a:pt x="1673682" y="6676568"/>
                  </a:lnTo>
                  <a:lnTo>
                    <a:pt x="1681327" y="6678104"/>
                  </a:lnTo>
                  <a:lnTo>
                    <a:pt x="1688973" y="6676568"/>
                  </a:lnTo>
                  <a:lnTo>
                    <a:pt x="1695221" y="6672351"/>
                  </a:lnTo>
                  <a:lnTo>
                    <a:pt x="1699437" y="6666103"/>
                  </a:lnTo>
                  <a:lnTo>
                    <a:pt x="1700974" y="6658457"/>
                  </a:lnTo>
                  <a:close/>
                </a:path>
                <a:path w="18719800" h="10718800" extrusionOk="0">
                  <a:moveTo>
                    <a:pt x="1700974" y="6558356"/>
                  </a:moveTo>
                  <a:lnTo>
                    <a:pt x="1699437" y="6550711"/>
                  </a:lnTo>
                  <a:lnTo>
                    <a:pt x="1695221" y="6544462"/>
                  </a:lnTo>
                  <a:lnTo>
                    <a:pt x="1688973" y="6540259"/>
                  </a:lnTo>
                  <a:lnTo>
                    <a:pt x="1681327" y="6538709"/>
                  </a:lnTo>
                  <a:lnTo>
                    <a:pt x="1673682" y="6540259"/>
                  </a:lnTo>
                  <a:lnTo>
                    <a:pt x="1667433" y="6544462"/>
                  </a:lnTo>
                  <a:lnTo>
                    <a:pt x="1663230" y="6550711"/>
                  </a:lnTo>
                  <a:lnTo>
                    <a:pt x="1661680" y="6558356"/>
                  </a:lnTo>
                  <a:lnTo>
                    <a:pt x="1663230" y="6566001"/>
                  </a:lnTo>
                  <a:lnTo>
                    <a:pt x="1667433" y="6572250"/>
                  </a:lnTo>
                  <a:lnTo>
                    <a:pt x="1673682" y="6576454"/>
                  </a:lnTo>
                  <a:lnTo>
                    <a:pt x="1681327" y="6578003"/>
                  </a:lnTo>
                  <a:lnTo>
                    <a:pt x="1688973" y="6576454"/>
                  </a:lnTo>
                  <a:lnTo>
                    <a:pt x="1695221" y="6572250"/>
                  </a:lnTo>
                  <a:lnTo>
                    <a:pt x="1699437" y="6566001"/>
                  </a:lnTo>
                  <a:lnTo>
                    <a:pt x="1700974" y="6558356"/>
                  </a:lnTo>
                  <a:close/>
                </a:path>
                <a:path w="18719800" h="10718800" extrusionOk="0">
                  <a:moveTo>
                    <a:pt x="1700974" y="6458255"/>
                  </a:moveTo>
                  <a:lnTo>
                    <a:pt x="1699437" y="6450609"/>
                  </a:lnTo>
                  <a:lnTo>
                    <a:pt x="1695221" y="6444361"/>
                  </a:lnTo>
                  <a:lnTo>
                    <a:pt x="1688973" y="6440157"/>
                  </a:lnTo>
                  <a:lnTo>
                    <a:pt x="1681327" y="6438608"/>
                  </a:lnTo>
                  <a:lnTo>
                    <a:pt x="1673682" y="6440157"/>
                  </a:lnTo>
                  <a:lnTo>
                    <a:pt x="1667433" y="6444361"/>
                  </a:lnTo>
                  <a:lnTo>
                    <a:pt x="1663230" y="6450609"/>
                  </a:lnTo>
                  <a:lnTo>
                    <a:pt x="1661680" y="6458255"/>
                  </a:lnTo>
                  <a:lnTo>
                    <a:pt x="1663230" y="6465913"/>
                  </a:lnTo>
                  <a:lnTo>
                    <a:pt x="1667433" y="6472161"/>
                  </a:lnTo>
                  <a:lnTo>
                    <a:pt x="1673682" y="6476365"/>
                  </a:lnTo>
                  <a:lnTo>
                    <a:pt x="1681327" y="6477914"/>
                  </a:lnTo>
                  <a:lnTo>
                    <a:pt x="1688973" y="6476365"/>
                  </a:lnTo>
                  <a:lnTo>
                    <a:pt x="1695221" y="6472161"/>
                  </a:lnTo>
                  <a:lnTo>
                    <a:pt x="1699437" y="6465913"/>
                  </a:lnTo>
                  <a:lnTo>
                    <a:pt x="1700974" y="6458255"/>
                  </a:lnTo>
                  <a:close/>
                </a:path>
                <a:path w="18719800" h="10718800" extrusionOk="0">
                  <a:moveTo>
                    <a:pt x="1700974" y="6358166"/>
                  </a:moveTo>
                  <a:lnTo>
                    <a:pt x="1699437" y="6350521"/>
                  </a:lnTo>
                  <a:lnTo>
                    <a:pt x="1695221" y="6344272"/>
                  </a:lnTo>
                  <a:lnTo>
                    <a:pt x="1688973" y="6340068"/>
                  </a:lnTo>
                  <a:lnTo>
                    <a:pt x="1681327" y="6338519"/>
                  </a:lnTo>
                  <a:lnTo>
                    <a:pt x="1673682" y="6340068"/>
                  </a:lnTo>
                  <a:lnTo>
                    <a:pt x="1667433" y="6344272"/>
                  </a:lnTo>
                  <a:lnTo>
                    <a:pt x="1663230" y="6350521"/>
                  </a:lnTo>
                  <a:lnTo>
                    <a:pt x="1661680" y="6358166"/>
                  </a:lnTo>
                  <a:lnTo>
                    <a:pt x="1663230" y="6365824"/>
                  </a:lnTo>
                  <a:lnTo>
                    <a:pt x="1667433" y="6372060"/>
                  </a:lnTo>
                  <a:lnTo>
                    <a:pt x="1673682" y="6376276"/>
                  </a:lnTo>
                  <a:lnTo>
                    <a:pt x="1681327" y="6377826"/>
                  </a:lnTo>
                  <a:lnTo>
                    <a:pt x="1688973" y="6376276"/>
                  </a:lnTo>
                  <a:lnTo>
                    <a:pt x="1695221" y="6372060"/>
                  </a:lnTo>
                  <a:lnTo>
                    <a:pt x="1699437" y="6365824"/>
                  </a:lnTo>
                  <a:lnTo>
                    <a:pt x="1700974" y="6358166"/>
                  </a:lnTo>
                  <a:close/>
                </a:path>
                <a:path w="18719800" h="10718800" extrusionOk="0">
                  <a:moveTo>
                    <a:pt x="1700974" y="6258064"/>
                  </a:moveTo>
                  <a:lnTo>
                    <a:pt x="1699437" y="6250419"/>
                  </a:lnTo>
                  <a:lnTo>
                    <a:pt x="1695221" y="6244183"/>
                  </a:lnTo>
                  <a:lnTo>
                    <a:pt x="1688973" y="6239967"/>
                  </a:lnTo>
                  <a:lnTo>
                    <a:pt x="1681327" y="6238430"/>
                  </a:lnTo>
                  <a:lnTo>
                    <a:pt x="1673682" y="6239967"/>
                  </a:lnTo>
                  <a:lnTo>
                    <a:pt x="1667433" y="6244183"/>
                  </a:lnTo>
                  <a:lnTo>
                    <a:pt x="1663230" y="6250419"/>
                  </a:lnTo>
                  <a:lnTo>
                    <a:pt x="1661680" y="6258064"/>
                  </a:lnTo>
                  <a:lnTo>
                    <a:pt x="1663230" y="6265723"/>
                  </a:lnTo>
                  <a:lnTo>
                    <a:pt x="1667433" y="6271971"/>
                  </a:lnTo>
                  <a:lnTo>
                    <a:pt x="1673682" y="6276187"/>
                  </a:lnTo>
                  <a:lnTo>
                    <a:pt x="1681327" y="6277724"/>
                  </a:lnTo>
                  <a:lnTo>
                    <a:pt x="1688973" y="6276187"/>
                  </a:lnTo>
                  <a:lnTo>
                    <a:pt x="1695221" y="6271971"/>
                  </a:lnTo>
                  <a:lnTo>
                    <a:pt x="1699437" y="6265723"/>
                  </a:lnTo>
                  <a:lnTo>
                    <a:pt x="1700974" y="6258064"/>
                  </a:lnTo>
                  <a:close/>
                </a:path>
                <a:path w="18719800" h="10718800" extrusionOk="0">
                  <a:moveTo>
                    <a:pt x="1700974" y="6157976"/>
                  </a:moveTo>
                  <a:lnTo>
                    <a:pt x="1699437" y="6150330"/>
                  </a:lnTo>
                  <a:lnTo>
                    <a:pt x="1695221" y="6144082"/>
                  </a:lnTo>
                  <a:lnTo>
                    <a:pt x="1688973" y="6139878"/>
                  </a:lnTo>
                  <a:lnTo>
                    <a:pt x="1681327" y="6138329"/>
                  </a:lnTo>
                  <a:lnTo>
                    <a:pt x="1673682" y="6139878"/>
                  </a:lnTo>
                  <a:lnTo>
                    <a:pt x="1667433" y="6144082"/>
                  </a:lnTo>
                  <a:lnTo>
                    <a:pt x="1663230" y="6150330"/>
                  </a:lnTo>
                  <a:lnTo>
                    <a:pt x="1661680" y="6157976"/>
                  </a:lnTo>
                  <a:lnTo>
                    <a:pt x="1663230" y="6165621"/>
                  </a:lnTo>
                  <a:lnTo>
                    <a:pt x="1667433" y="6171870"/>
                  </a:lnTo>
                  <a:lnTo>
                    <a:pt x="1673682" y="6176073"/>
                  </a:lnTo>
                  <a:lnTo>
                    <a:pt x="1681327" y="6177623"/>
                  </a:lnTo>
                  <a:lnTo>
                    <a:pt x="1688973" y="6176073"/>
                  </a:lnTo>
                  <a:lnTo>
                    <a:pt x="1695221" y="6171870"/>
                  </a:lnTo>
                  <a:lnTo>
                    <a:pt x="1699437" y="6165621"/>
                  </a:lnTo>
                  <a:lnTo>
                    <a:pt x="1700974" y="6157976"/>
                  </a:lnTo>
                  <a:close/>
                </a:path>
                <a:path w="18719800" h="10718800" extrusionOk="0">
                  <a:moveTo>
                    <a:pt x="1700974" y="6057874"/>
                  </a:moveTo>
                  <a:lnTo>
                    <a:pt x="1699437" y="6050229"/>
                  </a:lnTo>
                  <a:lnTo>
                    <a:pt x="1695221" y="6043993"/>
                  </a:lnTo>
                  <a:lnTo>
                    <a:pt x="1688973" y="6039777"/>
                  </a:lnTo>
                  <a:lnTo>
                    <a:pt x="1681327" y="6038240"/>
                  </a:lnTo>
                  <a:lnTo>
                    <a:pt x="1673682" y="6039777"/>
                  </a:lnTo>
                  <a:lnTo>
                    <a:pt x="1667433" y="6043993"/>
                  </a:lnTo>
                  <a:lnTo>
                    <a:pt x="1663230" y="6050229"/>
                  </a:lnTo>
                  <a:lnTo>
                    <a:pt x="1661680" y="6057874"/>
                  </a:lnTo>
                  <a:lnTo>
                    <a:pt x="1663230" y="6065520"/>
                  </a:lnTo>
                  <a:lnTo>
                    <a:pt x="1667433" y="6071768"/>
                  </a:lnTo>
                  <a:lnTo>
                    <a:pt x="1673682" y="6075985"/>
                  </a:lnTo>
                  <a:lnTo>
                    <a:pt x="1681327" y="6077534"/>
                  </a:lnTo>
                  <a:lnTo>
                    <a:pt x="1688973" y="6075985"/>
                  </a:lnTo>
                  <a:lnTo>
                    <a:pt x="1695221" y="6071768"/>
                  </a:lnTo>
                  <a:lnTo>
                    <a:pt x="1699437" y="6065520"/>
                  </a:lnTo>
                  <a:lnTo>
                    <a:pt x="1700974" y="6057874"/>
                  </a:lnTo>
                  <a:close/>
                </a:path>
                <a:path w="18719800" h="10718800" extrusionOk="0">
                  <a:moveTo>
                    <a:pt x="1700974" y="5957786"/>
                  </a:moveTo>
                  <a:lnTo>
                    <a:pt x="1699437" y="5950128"/>
                  </a:lnTo>
                  <a:lnTo>
                    <a:pt x="1695221" y="5943879"/>
                  </a:lnTo>
                  <a:lnTo>
                    <a:pt x="1688973" y="5939675"/>
                  </a:lnTo>
                  <a:lnTo>
                    <a:pt x="1681327" y="5938126"/>
                  </a:lnTo>
                  <a:lnTo>
                    <a:pt x="1673682" y="5939675"/>
                  </a:lnTo>
                  <a:lnTo>
                    <a:pt x="1667433" y="5943879"/>
                  </a:lnTo>
                  <a:lnTo>
                    <a:pt x="1663230" y="5950128"/>
                  </a:lnTo>
                  <a:lnTo>
                    <a:pt x="1661680" y="5957786"/>
                  </a:lnTo>
                  <a:lnTo>
                    <a:pt x="1663230" y="5965431"/>
                  </a:lnTo>
                  <a:lnTo>
                    <a:pt x="1667433" y="5971679"/>
                  </a:lnTo>
                  <a:lnTo>
                    <a:pt x="1673682" y="5975883"/>
                  </a:lnTo>
                  <a:lnTo>
                    <a:pt x="1681327" y="5977433"/>
                  </a:lnTo>
                  <a:lnTo>
                    <a:pt x="1688973" y="5975883"/>
                  </a:lnTo>
                  <a:lnTo>
                    <a:pt x="1695221" y="5971679"/>
                  </a:lnTo>
                  <a:lnTo>
                    <a:pt x="1699437" y="5965431"/>
                  </a:lnTo>
                  <a:lnTo>
                    <a:pt x="1700974" y="5957786"/>
                  </a:lnTo>
                  <a:close/>
                </a:path>
                <a:path w="18719800" h="10718800" extrusionOk="0">
                  <a:moveTo>
                    <a:pt x="1700974" y="5857697"/>
                  </a:moveTo>
                  <a:lnTo>
                    <a:pt x="1699437" y="5850039"/>
                  </a:lnTo>
                  <a:lnTo>
                    <a:pt x="1695221" y="5843790"/>
                  </a:lnTo>
                  <a:lnTo>
                    <a:pt x="1688973" y="5839587"/>
                  </a:lnTo>
                  <a:lnTo>
                    <a:pt x="1681327" y="5838037"/>
                  </a:lnTo>
                  <a:lnTo>
                    <a:pt x="1673682" y="5839587"/>
                  </a:lnTo>
                  <a:lnTo>
                    <a:pt x="1667433" y="5843790"/>
                  </a:lnTo>
                  <a:lnTo>
                    <a:pt x="1663230" y="5850039"/>
                  </a:lnTo>
                  <a:lnTo>
                    <a:pt x="1661680" y="5857697"/>
                  </a:lnTo>
                  <a:lnTo>
                    <a:pt x="1663230" y="5865342"/>
                  </a:lnTo>
                  <a:lnTo>
                    <a:pt x="1667433" y="5871578"/>
                  </a:lnTo>
                  <a:lnTo>
                    <a:pt x="1673682" y="5875794"/>
                  </a:lnTo>
                  <a:lnTo>
                    <a:pt x="1681327" y="5877331"/>
                  </a:lnTo>
                  <a:lnTo>
                    <a:pt x="1688973" y="5875794"/>
                  </a:lnTo>
                  <a:lnTo>
                    <a:pt x="1695221" y="5871578"/>
                  </a:lnTo>
                  <a:lnTo>
                    <a:pt x="1699437" y="5865342"/>
                  </a:lnTo>
                  <a:lnTo>
                    <a:pt x="1700974" y="5857697"/>
                  </a:lnTo>
                  <a:close/>
                </a:path>
                <a:path w="18719800" h="10718800" extrusionOk="0">
                  <a:moveTo>
                    <a:pt x="1700974" y="5757596"/>
                  </a:moveTo>
                  <a:lnTo>
                    <a:pt x="1699437" y="5749950"/>
                  </a:lnTo>
                  <a:lnTo>
                    <a:pt x="1695221" y="5743702"/>
                  </a:lnTo>
                  <a:lnTo>
                    <a:pt x="1688973" y="5739485"/>
                  </a:lnTo>
                  <a:lnTo>
                    <a:pt x="1681327" y="5737949"/>
                  </a:lnTo>
                  <a:lnTo>
                    <a:pt x="1673682" y="5739485"/>
                  </a:lnTo>
                  <a:lnTo>
                    <a:pt x="1667433" y="5743702"/>
                  </a:lnTo>
                  <a:lnTo>
                    <a:pt x="1663230" y="5749950"/>
                  </a:lnTo>
                  <a:lnTo>
                    <a:pt x="1661680" y="5757596"/>
                  </a:lnTo>
                  <a:lnTo>
                    <a:pt x="1663230" y="5765241"/>
                  </a:lnTo>
                  <a:lnTo>
                    <a:pt x="1667433" y="5771489"/>
                  </a:lnTo>
                  <a:lnTo>
                    <a:pt x="1673682" y="5775693"/>
                  </a:lnTo>
                  <a:lnTo>
                    <a:pt x="1681327" y="5777242"/>
                  </a:lnTo>
                  <a:lnTo>
                    <a:pt x="1688973" y="5775693"/>
                  </a:lnTo>
                  <a:lnTo>
                    <a:pt x="1695221" y="5771489"/>
                  </a:lnTo>
                  <a:lnTo>
                    <a:pt x="1699437" y="5765241"/>
                  </a:lnTo>
                  <a:lnTo>
                    <a:pt x="1700974" y="5757596"/>
                  </a:lnTo>
                  <a:close/>
                </a:path>
                <a:path w="18719800" h="10718800" extrusionOk="0">
                  <a:moveTo>
                    <a:pt x="1774964" y="6603746"/>
                  </a:moveTo>
                  <a:lnTo>
                    <a:pt x="1773415" y="6596100"/>
                  </a:lnTo>
                  <a:lnTo>
                    <a:pt x="1769211" y="6589852"/>
                  </a:lnTo>
                  <a:lnTo>
                    <a:pt x="1762963" y="6585636"/>
                  </a:lnTo>
                  <a:lnTo>
                    <a:pt x="1755317" y="6584099"/>
                  </a:lnTo>
                  <a:lnTo>
                    <a:pt x="1747672" y="6585636"/>
                  </a:lnTo>
                  <a:lnTo>
                    <a:pt x="1741424" y="6589852"/>
                  </a:lnTo>
                  <a:lnTo>
                    <a:pt x="1737207" y="6596100"/>
                  </a:lnTo>
                  <a:lnTo>
                    <a:pt x="1735670" y="6603746"/>
                  </a:lnTo>
                  <a:lnTo>
                    <a:pt x="1737207" y="6611391"/>
                  </a:lnTo>
                  <a:lnTo>
                    <a:pt x="1741424" y="6617640"/>
                  </a:lnTo>
                  <a:lnTo>
                    <a:pt x="1747672" y="6621856"/>
                  </a:lnTo>
                  <a:lnTo>
                    <a:pt x="1755317" y="6623405"/>
                  </a:lnTo>
                  <a:lnTo>
                    <a:pt x="1762963" y="6621856"/>
                  </a:lnTo>
                  <a:lnTo>
                    <a:pt x="1769211" y="6617640"/>
                  </a:lnTo>
                  <a:lnTo>
                    <a:pt x="1773415" y="6611391"/>
                  </a:lnTo>
                  <a:lnTo>
                    <a:pt x="1774964" y="6603746"/>
                  </a:lnTo>
                  <a:close/>
                </a:path>
                <a:path w="18719800" h="10718800" extrusionOk="0">
                  <a:moveTo>
                    <a:pt x="1774964" y="6503644"/>
                  </a:moveTo>
                  <a:lnTo>
                    <a:pt x="1773415" y="6495999"/>
                  </a:lnTo>
                  <a:lnTo>
                    <a:pt x="1769211" y="6489751"/>
                  </a:lnTo>
                  <a:lnTo>
                    <a:pt x="1762963" y="6485547"/>
                  </a:lnTo>
                  <a:lnTo>
                    <a:pt x="1755317" y="6484010"/>
                  </a:lnTo>
                  <a:lnTo>
                    <a:pt x="1747672" y="6485547"/>
                  </a:lnTo>
                  <a:lnTo>
                    <a:pt x="1741424" y="6489751"/>
                  </a:lnTo>
                  <a:lnTo>
                    <a:pt x="1737207" y="6495999"/>
                  </a:lnTo>
                  <a:lnTo>
                    <a:pt x="1735670" y="6503644"/>
                  </a:lnTo>
                  <a:lnTo>
                    <a:pt x="1737207" y="6511303"/>
                  </a:lnTo>
                  <a:lnTo>
                    <a:pt x="1741424" y="6517538"/>
                  </a:lnTo>
                  <a:lnTo>
                    <a:pt x="1747672" y="6521755"/>
                  </a:lnTo>
                  <a:lnTo>
                    <a:pt x="1755317" y="6523291"/>
                  </a:lnTo>
                  <a:lnTo>
                    <a:pt x="1762963" y="6521755"/>
                  </a:lnTo>
                  <a:lnTo>
                    <a:pt x="1769211" y="6517538"/>
                  </a:lnTo>
                  <a:lnTo>
                    <a:pt x="1773415" y="6511303"/>
                  </a:lnTo>
                  <a:lnTo>
                    <a:pt x="1774964" y="6503644"/>
                  </a:lnTo>
                  <a:close/>
                </a:path>
                <a:path w="18719800" h="10718800" extrusionOk="0">
                  <a:moveTo>
                    <a:pt x="1774964" y="6403556"/>
                  </a:moveTo>
                  <a:lnTo>
                    <a:pt x="1773428" y="6395910"/>
                  </a:lnTo>
                  <a:lnTo>
                    <a:pt x="1769211" y="6389662"/>
                  </a:lnTo>
                  <a:lnTo>
                    <a:pt x="1762975" y="6385458"/>
                  </a:lnTo>
                  <a:lnTo>
                    <a:pt x="1755317" y="6383909"/>
                  </a:lnTo>
                  <a:lnTo>
                    <a:pt x="1747672" y="6385458"/>
                  </a:lnTo>
                  <a:lnTo>
                    <a:pt x="1741424" y="6389662"/>
                  </a:lnTo>
                  <a:lnTo>
                    <a:pt x="1737207" y="6395910"/>
                  </a:lnTo>
                  <a:lnTo>
                    <a:pt x="1735670" y="6403556"/>
                  </a:lnTo>
                  <a:lnTo>
                    <a:pt x="1737207" y="6411201"/>
                  </a:lnTo>
                  <a:lnTo>
                    <a:pt x="1741424" y="6417450"/>
                  </a:lnTo>
                  <a:lnTo>
                    <a:pt x="1747672" y="6421666"/>
                  </a:lnTo>
                  <a:lnTo>
                    <a:pt x="1755317" y="6423203"/>
                  </a:lnTo>
                  <a:lnTo>
                    <a:pt x="1762975" y="6421666"/>
                  </a:lnTo>
                  <a:lnTo>
                    <a:pt x="1769211" y="6417450"/>
                  </a:lnTo>
                  <a:lnTo>
                    <a:pt x="1773428" y="6411201"/>
                  </a:lnTo>
                  <a:lnTo>
                    <a:pt x="1774964" y="6403556"/>
                  </a:lnTo>
                  <a:close/>
                </a:path>
                <a:path w="18719800" h="10718800" extrusionOk="0">
                  <a:moveTo>
                    <a:pt x="1774964" y="6303454"/>
                  </a:moveTo>
                  <a:lnTo>
                    <a:pt x="1773415" y="6295809"/>
                  </a:lnTo>
                  <a:lnTo>
                    <a:pt x="1769211" y="6289560"/>
                  </a:lnTo>
                  <a:lnTo>
                    <a:pt x="1762963" y="6285357"/>
                  </a:lnTo>
                  <a:lnTo>
                    <a:pt x="1755317" y="6283807"/>
                  </a:lnTo>
                  <a:lnTo>
                    <a:pt x="1747672" y="6285357"/>
                  </a:lnTo>
                  <a:lnTo>
                    <a:pt x="1741424" y="6289560"/>
                  </a:lnTo>
                  <a:lnTo>
                    <a:pt x="1737207" y="6295809"/>
                  </a:lnTo>
                  <a:lnTo>
                    <a:pt x="1735670" y="6303454"/>
                  </a:lnTo>
                  <a:lnTo>
                    <a:pt x="1737207" y="6311100"/>
                  </a:lnTo>
                  <a:lnTo>
                    <a:pt x="1741424" y="6317348"/>
                  </a:lnTo>
                  <a:lnTo>
                    <a:pt x="1747672" y="6321565"/>
                  </a:lnTo>
                  <a:lnTo>
                    <a:pt x="1755317" y="6323101"/>
                  </a:lnTo>
                  <a:lnTo>
                    <a:pt x="1762963" y="6321565"/>
                  </a:lnTo>
                  <a:lnTo>
                    <a:pt x="1769211" y="6317348"/>
                  </a:lnTo>
                  <a:lnTo>
                    <a:pt x="1773415" y="6311100"/>
                  </a:lnTo>
                  <a:lnTo>
                    <a:pt x="1774964" y="6303454"/>
                  </a:lnTo>
                  <a:close/>
                </a:path>
                <a:path w="18719800" h="10718800" extrusionOk="0">
                  <a:moveTo>
                    <a:pt x="1774964" y="6203366"/>
                  </a:moveTo>
                  <a:lnTo>
                    <a:pt x="1773415" y="6195707"/>
                  </a:lnTo>
                  <a:lnTo>
                    <a:pt x="1769211" y="6189472"/>
                  </a:lnTo>
                  <a:lnTo>
                    <a:pt x="1762963" y="6185255"/>
                  </a:lnTo>
                  <a:lnTo>
                    <a:pt x="1755317" y="6183719"/>
                  </a:lnTo>
                  <a:lnTo>
                    <a:pt x="1747672" y="6185255"/>
                  </a:lnTo>
                  <a:lnTo>
                    <a:pt x="1741424" y="6189472"/>
                  </a:lnTo>
                  <a:lnTo>
                    <a:pt x="1737207" y="6195707"/>
                  </a:lnTo>
                  <a:lnTo>
                    <a:pt x="1735670" y="6203366"/>
                  </a:lnTo>
                  <a:lnTo>
                    <a:pt x="1737207" y="6211011"/>
                  </a:lnTo>
                  <a:lnTo>
                    <a:pt x="1741424" y="6217259"/>
                  </a:lnTo>
                  <a:lnTo>
                    <a:pt x="1747672" y="6221476"/>
                  </a:lnTo>
                  <a:lnTo>
                    <a:pt x="1755317" y="6223012"/>
                  </a:lnTo>
                  <a:lnTo>
                    <a:pt x="1762963" y="6221476"/>
                  </a:lnTo>
                  <a:lnTo>
                    <a:pt x="1769211" y="6217259"/>
                  </a:lnTo>
                  <a:lnTo>
                    <a:pt x="1773415" y="6211011"/>
                  </a:lnTo>
                  <a:lnTo>
                    <a:pt x="1774964" y="6203366"/>
                  </a:lnTo>
                  <a:close/>
                </a:path>
                <a:path w="18719800" h="10718800" extrusionOk="0">
                  <a:moveTo>
                    <a:pt x="1774964" y="6103264"/>
                  </a:moveTo>
                  <a:lnTo>
                    <a:pt x="1773415" y="6095619"/>
                  </a:lnTo>
                  <a:lnTo>
                    <a:pt x="1769211" y="6089370"/>
                  </a:lnTo>
                  <a:lnTo>
                    <a:pt x="1762963" y="6085154"/>
                  </a:lnTo>
                  <a:lnTo>
                    <a:pt x="1755317" y="6083617"/>
                  </a:lnTo>
                  <a:lnTo>
                    <a:pt x="1747672" y="6085154"/>
                  </a:lnTo>
                  <a:lnTo>
                    <a:pt x="1741424" y="6089370"/>
                  </a:lnTo>
                  <a:lnTo>
                    <a:pt x="1737207" y="6095619"/>
                  </a:lnTo>
                  <a:lnTo>
                    <a:pt x="1735670" y="6103264"/>
                  </a:lnTo>
                  <a:lnTo>
                    <a:pt x="1737207" y="6110910"/>
                  </a:lnTo>
                  <a:lnTo>
                    <a:pt x="1741424" y="6117158"/>
                  </a:lnTo>
                  <a:lnTo>
                    <a:pt x="1747672" y="6121362"/>
                  </a:lnTo>
                  <a:lnTo>
                    <a:pt x="1755317" y="6122911"/>
                  </a:lnTo>
                  <a:lnTo>
                    <a:pt x="1762963" y="6121362"/>
                  </a:lnTo>
                  <a:lnTo>
                    <a:pt x="1769211" y="6117158"/>
                  </a:lnTo>
                  <a:lnTo>
                    <a:pt x="1773415" y="6110910"/>
                  </a:lnTo>
                  <a:lnTo>
                    <a:pt x="1774964" y="6103264"/>
                  </a:lnTo>
                  <a:close/>
                </a:path>
                <a:path w="18719800" h="10718800" extrusionOk="0">
                  <a:moveTo>
                    <a:pt x="1774964" y="6003163"/>
                  </a:moveTo>
                  <a:lnTo>
                    <a:pt x="1773415" y="5995517"/>
                  </a:lnTo>
                  <a:lnTo>
                    <a:pt x="1769211" y="5989269"/>
                  </a:lnTo>
                  <a:lnTo>
                    <a:pt x="1762963" y="5985065"/>
                  </a:lnTo>
                  <a:lnTo>
                    <a:pt x="1755317" y="5983516"/>
                  </a:lnTo>
                  <a:lnTo>
                    <a:pt x="1747672" y="5985065"/>
                  </a:lnTo>
                  <a:lnTo>
                    <a:pt x="1741424" y="5989269"/>
                  </a:lnTo>
                  <a:lnTo>
                    <a:pt x="1737207" y="5995517"/>
                  </a:lnTo>
                  <a:lnTo>
                    <a:pt x="1735670" y="6003163"/>
                  </a:lnTo>
                  <a:lnTo>
                    <a:pt x="1737207" y="6010808"/>
                  </a:lnTo>
                  <a:lnTo>
                    <a:pt x="1741424" y="6017057"/>
                  </a:lnTo>
                  <a:lnTo>
                    <a:pt x="1747672" y="6021273"/>
                  </a:lnTo>
                  <a:lnTo>
                    <a:pt x="1755317" y="6022822"/>
                  </a:lnTo>
                  <a:lnTo>
                    <a:pt x="1762963" y="6021273"/>
                  </a:lnTo>
                  <a:lnTo>
                    <a:pt x="1769211" y="6017057"/>
                  </a:lnTo>
                  <a:lnTo>
                    <a:pt x="1773415" y="6010808"/>
                  </a:lnTo>
                  <a:lnTo>
                    <a:pt x="1774964" y="6003163"/>
                  </a:lnTo>
                  <a:close/>
                </a:path>
                <a:path w="18719800" h="10718800" extrusionOk="0">
                  <a:moveTo>
                    <a:pt x="1774964" y="5903074"/>
                  </a:moveTo>
                  <a:lnTo>
                    <a:pt x="1773415" y="5895429"/>
                  </a:lnTo>
                  <a:lnTo>
                    <a:pt x="1769211" y="5889180"/>
                  </a:lnTo>
                  <a:lnTo>
                    <a:pt x="1762963" y="5884964"/>
                  </a:lnTo>
                  <a:lnTo>
                    <a:pt x="1755317" y="5883414"/>
                  </a:lnTo>
                  <a:lnTo>
                    <a:pt x="1747672" y="5884964"/>
                  </a:lnTo>
                  <a:lnTo>
                    <a:pt x="1741424" y="5889180"/>
                  </a:lnTo>
                  <a:lnTo>
                    <a:pt x="1737207" y="5895429"/>
                  </a:lnTo>
                  <a:lnTo>
                    <a:pt x="1735670" y="5903074"/>
                  </a:lnTo>
                  <a:lnTo>
                    <a:pt x="1737207" y="5910719"/>
                  </a:lnTo>
                  <a:lnTo>
                    <a:pt x="1741424" y="5916968"/>
                  </a:lnTo>
                  <a:lnTo>
                    <a:pt x="1747672" y="5921184"/>
                  </a:lnTo>
                  <a:lnTo>
                    <a:pt x="1755317" y="5922721"/>
                  </a:lnTo>
                  <a:lnTo>
                    <a:pt x="1762963" y="5921184"/>
                  </a:lnTo>
                  <a:lnTo>
                    <a:pt x="1769211" y="5916968"/>
                  </a:lnTo>
                  <a:lnTo>
                    <a:pt x="1773415" y="5910719"/>
                  </a:lnTo>
                  <a:lnTo>
                    <a:pt x="1774964" y="5903074"/>
                  </a:lnTo>
                  <a:close/>
                </a:path>
                <a:path w="18719800" h="10718800" extrusionOk="0">
                  <a:moveTo>
                    <a:pt x="1774964" y="5802973"/>
                  </a:moveTo>
                  <a:lnTo>
                    <a:pt x="1773415" y="5795327"/>
                  </a:lnTo>
                  <a:lnTo>
                    <a:pt x="1769211" y="5789079"/>
                  </a:lnTo>
                  <a:lnTo>
                    <a:pt x="1762963" y="5784875"/>
                  </a:lnTo>
                  <a:lnTo>
                    <a:pt x="1755317" y="5783326"/>
                  </a:lnTo>
                  <a:lnTo>
                    <a:pt x="1747672" y="5784875"/>
                  </a:lnTo>
                  <a:lnTo>
                    <a:pt x="1741424" y="5789079"/>
                  </a:lnTo>
                  <a:lnTo>
                    <a:pt x="1737207" y="5795327"/>
                  </a:lnTo>
                  <a:lnTo>
                    <a:pt x="1735670" y="5802973"/>
                  </a:lnTo>
                  <a:lnTo>
                    <a:pt x="1737207" y="5810618"/>
                  </a:lnTo>
                  <a:lnTo>
                    <a:pt x="1741424" y="5816866"/>
                  </a:lnTo>
                  <a:lnTo>
                    <a:pt x="1747672" y="5821083"/>
                  </a:lnTo>
                  <a:lnTo>
                    <a:pt x="1755317" y="5822632"/>
                  </a:lnTo>
                  <a:lnTo>
                    <a:pt x="1762963" y="5821083"/>
                  </a:lnTo>
                  <a:lnTo>
                    <a:pt x="1769211" y="5816866"/>
                  </a:lnTo>
                  <a:lnTo>
                    <a:pt x="1773415" y="5810618"/>
                  </a:lnTo>
                  <a:lnTo>
                    <a:pt x="1774964" y="5802973"/>
                  </a:lnTo>
                  <a:close/>
                </a:path>
                <a:path w="18719800" h="10718800" extrusionOk="0">
                  <a:moveTo>
                    <a:pt x="1774964" y="5702884"/>
                  </a:moveTo>
                  <a:lnTo>
                    <a:pt x="1773415" y="5695239"/>
                  </a:lnTo>
                  <a:lnTo>
                    <a:pt x="1769211" y="5688990"/>
                  </a:lnTo>
                  <a:lnTo>
                    <a:pt x="1762963" y="5684774"/>
                  </a:lnTo>
                  <a:lnTo>
                    <a:pt x="1755317" y="5683224"/>
                  </a:lnTo>
                  <a:lnTo>
                    <a:pt x="1747672" y="5684774"/>
                  </a:lnTo>
                  <a:lnTo>
                    <a:pt x="1741424" y="5688990"/>
                  </a:lnTo>
                  <a:lnTo>
                    <a:pt x="1737207" y="5695239"/>
                  </a:lnTo>
                  <a:lnTo>
                    <a:pt x="1735670" y="5702884"/>
                  </a:lnTo>
                  <a:lnTo>
                    <a:pt x="1737207" y="5710529"/>
                  </a:lnTo>
                  <a:lnTo>
                    <a:pt x="1741424" y="5716778"/>
                  </a:lnTo>
                  <a:lnTo>
                    <a:pt x="1747672" y="5720981"/>
                  </a:lnTo>
                  <a:lnTo>
                    <a:pt x="1755317" y="5722531"/>
                  </a:lnTo>
                  <a:lnTo>
                    <a:pt x="1762963" y="5720981"/>
                  </a:lnTo>
                  <a:lnTo>
                    <a:pt x="1769211" y="5716778"/>
                  </a:lnTo>
                  <a:lnTo>
                    <a:pt x="1773415" y="5710529"/>
                  </a:lnTo>
                  <a:lnTo>
                    <a:pt x="1774964" y="5702884"/>
                  </a:lnTo>
                  <a:close/>
                </a:path>
                <a:path w="18719800" h="10718800" extrusionOk="0">
                  <a:moveTo>
                    <a:pt x="1822983" y="0"/>
                  </a:moveTo>
                  <a:lnTo>
                    <a:pt x="1788096" y="0"/>
                  </a:lnTo>
                  <a:lnTo>
                    <a:pt x="0" y="1321968"/>
                  </a:lnTo>
                  <a:lnTo>
                    <a:pt x="0" y="1347762"/>
                  </a:lnTo>
                  <a:lnTo>
                    <a:pt x="1822983" y="0"/>
                  </a:lnTo>
                  <a:close/>
                </a:path>
                <a:path w="18719800" h="10718800" extrusionOk="0">
                  <a:moveTo>
                    <a:pt x="1848967" y="6549047"/>
                  </a:moveTo>
                  <a:lnTo>
                    <a:pt x="1847418" y="6541402"/>
                  </a:lnTo>
                  <a:lnTo>
                    <a:pt x="1843201" y="6535153"/>
                  </a:lnTo>
                  <a:lnTo>
                    <a:pt x="1836953" y="6530937"/>
                  </a:lnTo>
                  <a:lnTo>
                    <a:pt x="1829308" y="6529387"/>
                  </a:lnTo>
                  <a:lnTo>
                    <a:pt x="1821662" y="6530937"/>
                  </a:lnTo>
                  <a:lnTo>
                    <a:pt x="1815414" y="6535153"/>
                  </a:lnTo>
                  <a:lnTo>
                    <a:pt x="1811210" y="6541402"/>
                  </a:lnTo>
                  <a:lnTo>
                    <a:pt x="1809661" y="6549047"/>
                  </a:lnTo>
                  <a:lnTo>
                    <a:pt x="1811210" y="6556692"/>
                  </a:lnTo>
                  <a:lnTo>
                    <a:pt x="1815414" y="6562941"/>
                  </a:lnTo>
                  <a:lnTo>
                    <a:pt x="1821662" y="6567144"/>
                  </a:lnTo>
                  <a:lnTo>
                    <a:pt x="1829308" y="6568694"/>
                  </a:lnTo>
                  <a:lnTo>
                    <a:pt x="1836953" y="6567144"/>
                  </a:lnTo>
                  <a:lnTo>
                    <a:pt x="1843201" y="6562941"/>
                  </a:lnTo>
                  <a:lnTo>
                    <a:pt x="1847418" y="6556692"/>
                  </a:lnTo>
                  <a:lnTo>
                    <a:pt x="1848967" y="6549047"/>
                  </a:lnTo>
                  <a:close/>
                </a:path>
                <a:path w="18719800" h="10718800" extrusionOk="0">
                  <a:moveTo>
                    <a:pt x="1848967" y="6448946"/>
                  </a:moveTo>
                  <a:lnTo>
                    <a:pt x="1847418" y="6441300"/>
                  </a:lnTo>
                  <a:lnTo>
                    <a:pt x="1843201" y="6435052"/>
                  </a:lnTo>
                  <a:lnTo>
                    <a:pt x="1836953" y="6430848"/>
                  </a:lnTo>
                  <a:lnTo>
                    <a:pt x="1829308" y="6429299"/>
                  </a:lnTo>
                  <a:lnTo>
                    <a:pt x="1821662" y="6430848"/>
                  </a:lnTo>
                  <a:lnTo>
                    <a:pt x="1815414" y="6435052"/>
                  </a:lnTo>
                  <a:lnTo>
                    <a:pt x="1811210" y="6441300"/>
                  </a:lnTo>
                  <a:lnTo>
                    <a:pt x="1809661" y="6448946"/>
                  </a:lnTo>
                  <a:lnTo>
                    <a:pt x="1811210" y="6456591"/>
                  </a:lnTo>
                  <a:lnTo>
                    <a:pt x="1815414" y="6462839"/>
                  </a:lnTo>
                  <a:lnTo>
                    <a:pt x="1821662" y="6467056"/>
                  </a:lnTo>
                  <a:lnTo>
                    <a:pt x="1829308" y="6468592"/>
                  </a:lnTo>
                  <a:lnTo>
                    <a:pt x="1836953" y="6467056"/>
                  </a:lnTo>
                  <a:lnTo>
                    <a:pt x="1843201" y="6462839"/>
                  </a:lnTo>
                  <a:lnTo>
                    <a:pt x="1847418" y="6456591"/>
                  </a:lnTo>
                  <a:lnTo>
                    <a:pt x="1848967" y="6448946"/>
                  </a:lnTo>
                  <a:close/>
                </a:path>
                <a:path w="18719800" h="10718800" extrusionOk="0">
                  <a:moveTo>
                    <a:pt x="1848967" y="6348844"/>
                  </a:moveTo>
                  <a:lnTo>
                    <a:pt x="1847418" y="6341199"/>
                  </a:lnTo>
                  <a:lnTo>
                    <a:pt x="1843201" y="6334963"/>
                  </a:lnTo>
                  <a:lnTo>
                    <a:pt x="1836953" y="6330747"/>
                  </a:lnTo>
                  <a:lnTo>
                    <a:pt x="1829308" y="6329197"/>
                  </a:lnTo>
                  <a:lnTo>
                    <a:pt x="1821662" y="6330747"/>
                  </a:lnTo>
                  <a:lnTo>
                    <a:pt x="1815414" y="6334963"/>
                  </a:lnTo>
                  <a:lnTo>
                    <a:pt x="1811210" y="6341199"/>
                  </a:lnTo>
                  <a:lnTo>
                    <a:pt x="1809661" y="6348844"/>
                  </a:lnTo>
                  <a:lnTo>
                    <a:pt x="1811210" y="6356502"/>
                  </a:lnTo>
                  <a:lnTo>
                    <a:pt x="1815414" y="6362738"/>
                  </a:lnTo>
                  <a:lnTo>
                    <a:pt x="1821662" y="6366954"/>
                  </a:lnTo>
                  <a:lnTo>
                    <a:pt x="1829308" y="6368491"/>
                  </a:lnTo>
                  <a:lnTo>
                    <a:pt x="1836953" y="6366954"/>
                  </a:lnTo>
                  <a:lnTo>
                    <a:pt x="1843201" y="6362738"/>
                  </a:lnTo>
                  <a:lnTo>
                    <a:pt x="1847418" y="6356502"/>
                  </a:lnTo>
                  <a:lnTo>
                    <a:pt x="1848967" y="6348844"/>
                  </a:lnTo>
                  <a:close/>
                </a:path>
                <a:path w="18719800" h="10718800" extrusionOk="0">
                  <a:moveTo>
                    <a:pt x="1848967" y="6248755"/>
                  </a:moveTo>
                  <a:lnTo>
                    <a:pt x="1847418" y="6241110"/>
                  </a:lnTo>
                  <a:lnTo>
                    <a:pt x="1843201" y="6234862"/>
                  </a:lnTo>
                  <a:lnTo>
                    <a:pt x="1836953" y="6230658"/>
                  </a:lnTo>
                  <a:lnTo>
                    <a:pt x="1829308" y="6229121"/>
                  </a:lnTo>
                  <a:lnTo>
                    <a:pt x="1821662" y="6230658"/>
                  </a:lnTo>
                  <a:lnTo>
                    <a:pt x="1815414" y="6234862"/>
                  </a:lnTo>
                  <a:lnTo>
                    <a:pt x="1811210" y="6241110"/>
                  </a:lnTo>
                  <a:lnTo>
                    <a:pt x="1809661" y="6248755"/>
                  </a:lnTo>
                  <a:lnTo>
                    <a:pt x="1811210" y="6256401"/>
                  </a:lnTo>
                  <a:lnTo>
                    <a:pt x="1815414" y="6262649"/>
                  </a:lnTo>
                  <a:lnTo>
                    <a:pt x="1821662" y="6266853"/>
                  </a:lnTo>
                  <a:lnTo>
                    <a:pt x="1829308" y="6268402"/>
                  </a:lnTo>
                  <a:lnTo>
                    <a:pt x="1836953" y="6266853"/>
                  </a:lnTo>
                  <a:lnTo>
                    <a:pt x="1843201" y="6262649"/>
                  </a:lnTo>
                  <a:lnTo>
                    <a:pt x="1847418" y="6256401"/>
                  </a:lnTo>
                  <a:lnTo>
                    <a:pt x="1848967" y="6248755"/>
                  </a:lnTo>
                  <a:close/>
                </a:path>
                <a:path w="18719800" h="10718800" extrusionOk="0">
                  <a:moveTo>
                    <a:pt x="1848967" y="6148654"/>
                  </a:moveTo>
                  <a:lnTo>
                    <a:pt x="1847418" y="6141009"/>
                  </a:lnTo>
                  <a:lnTo>
                    <a:pt x="1843201" y="6134773"/>
                  </a:lnTo>
                  <a:lnTo>
                    <a:pt x="1836953" y="6130556"/>
                  </a:lnTo>
                  <a:lnTo>
                    <a:pt x="1829308" y="6129007"/>
                  </a:lnTo>
                  <a:lnTo>
                    <a:pt x="1821662" y="6130556"/>
                  </a:lnTo>
                  <a:lnTo>
                    <a:pt x="1815414" y="6134773"/>
                  </a:lnTo>
                  <a:lnTo>
                    <a:pt x="1811210" y="6141009"/>
                  </a:lnTo>
                  <a:lnTo>
                    <a:pt x="1809661" y="6148654"/>
                  </a:lnTo>
                  <a:lnTo>
                    <a:pt x="1811210" y="6156312"/>
                  </a:lnTo>
                  <a:lnTo>
                    <a:pt x="1815414" y="6162548"/>
                  </a:lnTo>
                  <a:lnTo>
                    <a:pt x="1821662" y="6166764"/>
                  </a:lnTo>
                  <a:lnTo>
                    <a:pt x="1829308" y="6168301"/>
                  </a:lnTo>
                  <a:lnTo>
                    <a:pt x="1836953" y="6166764"/>
                  </a:lnTo>
                  <a:lnTo>
                    <a:pt x="1843201" y="6162548"/>
                  </a:lnTo>
                  <a:lnTo>
                    <a:pt x="1847418" y="6156312"/>
                  </a:lnTo>
                  <a:lnTo>
                    <a:pt x="1848967" y="6148654"/>
                  </a:lnTo>
                  <a:close/>
                </a:path>
                <a:path w="18719800" h="10718800" extrusionOk="0">
                  <a:moveTo>
                    <a:pt x="1848967" y="6048565"/>
                  </a:moveTo>
                  <a:lnTo>
                    <a:pt x="1847418" y="6040920"/>
                  </a:lnTo>
                  <a:lnTo>
                    <a:pt x="1843201" y="6034671"/>
                  </a:lnTo>
                  <a:lnTo>
                    <a:pt x="1836953" y="6030468"/>
                  </a:lnTo>
                  <a:lnTo>
                    <a:pt x="1829308" y="6028918"/>
                  </a:lnTo>
                  <a:lnTo>
                    <a:pt x="1821662" y="6030468"/>
                  </a:lnTo>
                  <a:lnTo>
                    <a:pt x="1815414" y="6034671"/>
                  </a:lnTo>
                  <a:lnTo>
                    <a:pt x="1811210" y="6040920"/>
                  </a:lnTo>
                  <a:lnTo>
                    <a:pt x="1809661" y="6048565"/>
                  </a:lnTo>
                  <a:lnTo>
                    <a:pt x="1811210" y="6056211"/>
                  </a:lnTo>
                  <a:lnTo>
                    <a:pt x="1815414" y="6062459"/>
                  </a:lnTo>
                  <a:lnTo>
                    <a:pt x="1821662" y="6066675"/>
                  </a:lnTo>
                  <a:lnTo>
                    <a:pt x="1829308" y="6068212"/>
                  </a:lnTo>
                  <a:lnTo>
                    <a:pt x="1836953" y="6066675"/>
                  </a:lnTo>
                  <a:lnTo>
                    <a:pt x="1843201" y="6062459"/>
                  </a:lnTo>
                  <a:lnTo>
                    <a:pt x="1847418" y="6056211"/>
                  </a:lnTo>
                  <a:lnTo>
                    <a:pt x="1848967" y="6048565"/>
                  </a:lnTo>
                  <a:close/>
                </a:path>
                <a:path w="18719800" h="10718800" extrusionOk="0">
                  <a:moveTo>
                    <a:pt x="1848967" y="5948464"/>
                  </a:moveTo>
                  <a:lnTo>
                    <a:pt x="1847418" y="5940818"/>
                  </a:lnTo>
                  <a:lnTo>
                    <a:pt x="1843201" y="5934570"/>
                  </a:lnTo>
                  <a:lnTo>
                    <a:pt x="1836953" y="5930366"/>
                  </a:lnTo>
                  <a:lnTo>
                    <a:pt x="1829308" y="5928817"/>
                  </a:lnTo>
                  <a:lnTo>
                    <a:pt x="1821662" y="5930366"/>
                  </a:lnTo>
                  <a:lnTo>
                    <a:pt x="1815414" y="5934570"/>
                  </a:lnTo>
                  <a:lnTo>
                    <a:pt x="1811210" y="5940818"/>
                  </a:lnTo>
                  <a:lnTo>
                    <a:pt x="1809661" y="5948464"/>
                  </a:lnTo>
                  <a:lnTo>
                    <a:pt x="1811210" y="5956122"/>
                  </a:lnTo>
                  <a:lnTo>
                    <a:pt x="1815414" y="5962358"/>
                  </a:lnTo>
                  <a:lnTo>
                    <a:pt x="1821662" y="5966574"/>
                  </a:lnTo>
                  <a:lnTo>
                    <a:pt x="1829308" y="5968123"/>
                  </a:lnTo>
                  <a:lnTo>
                    <a:pt x="1836953" y="5966574"/>
                  </a:lnTo>
                  <a:lnTo>
                    <a:pt x="1843201" y="5962358"/>
                  </a:lnTo>
                  <a:lnTo>
                    <a:pt x="1847418" y="5956122"/>
                  </a:lnTo>
                  <a:lnTo>
                    <a:pt x="1848967" y="5948464"/>
                  </a:lnTo>
                  <a:close/>
                </a:path>
                <a:path w="18719800" h="10718800" extrusionOk="0">
                  <a:moveTo>
                    <a:pt x="1848967" y="5848362"/>
                  </a:moveTo>
                  <a:lnTo>
                    <a:pt x="1847418" y="5840717"/>
                  </a:lnTo>
                  <a:lnTo>
                    <a:pt x="1843201" y="5834481"/>
                  </a:lnTo>
                  <a:lnTo>
                    <a:pt x="1836953" y="5830265"/>
                  </a:lnTo>
                  <a:lnTo>
                    <a:pt x="1829308" y="5828728"/>
                  </a:lnTo>
                  <a:lnTo>
                    <a:pt x="1821662" y="5830265"/>
                  </a:lnTo>
                  <a:lnTo>
                    <a:pt x="1815414" y="5834481"/>
                  </a:lnTo>
                  <a:lnTo>
                    <a:pt x="1811210" y="5840717"/>
                  </a:lnTo>
                  <a:lnTo>
                    <a:pt x="1809661" y="5848362"/>
                  </a:lnTo>
                  <a:lnTo>
                    <a:pt x="1811210" y="5856021"/>
                  </a:lnTo>
                  <a:lnTo>
                    <a:pt x="1815414" y="5862269"/>
                  </a:lnTo>
                  <a:lnTo>
                    <a:pt x="1821662" y="5866473"/>
                  </a:lnTo>
                  <a:lnTo>
                    <a:pt x="1829308" y="5868022"/>
                  </a:lnTo>
                  <a:lnTo>
                    <a:pt x="1836953" y="5866473"/>
                  </a:lnTo>
                  <a:lnTo>
                    <a:pt x="1843201" y="5862269"/>
                  </a:lnTo>
                  <a:lnTo>
                    <a:pt x="1847418" y="5856021"/>
                  </a:lnTo>
                  <a:lnTo>
                    <a:pt x="1848967" y="5848362"/>
                  </a:lnTo>
                  <a:close/>
                </a:path>
                <a:path w="18719800" h="10718800" extrusionOk="0">
                  <a:moveTo>
                    <a:pt x="1848967" y="5748274"/>
                  </a:moveTo>
                  <a:lnTo>
                    <a:pt x="1847418" y="5740628"/>
                  </a:lnTo>
                  <a:lnTo>
                    <a:pt x="1843201" y="5734380"/>
                  </a:lnTo>
                  <a:lnTo>
                    <a:pt x="1836953" y="5730176"/>
                  </a:lnTo>
                  <a:lnTo>
                    <a:pt x="1829308" y="5728627"/>
                  </a:lnTo>
                  <a:lnTo>
                    <a:pt x="1821662" y="5730176"/>
                  </a:lnTo>
                  <a:lnTo>
                    <a:pt x="1815414" y="5734380"/>
                  </a:lnTo>
                  <a:lnTo>
                    <a:pt x="1811210" y="5740628"/>
                  </a:lnTo>
                  <a:lnTo>
                    <a:pt x="1809661" y="5748274"/>
                  </a:lnTo>
                  <a:lnTo>
                    <a:pt x="1811210" y="5755919"/>
                  </a:lnTo>
                  <a:lnTo>
                    <a:pt x="1815414" y="5762168"/>
                  </a:lnTo>
                  <a:lnTo>
                    <a:pt x="1821662" y="5766384"/>
                  </a:lnTo>
                  <a:lnTo>
                    <a:pt x="1829308" y="5767933"/>
                  </a:lnTo>
                  <a:lnTo>
                    <a:pt x="1836953" y="5766384"/>
                  </a:lnTo>
                  <a:lnTo>
                    <a:pt x="1843201" y="5762168"/>
                  </a:lnTo>
                  <a:lnTo>
                    <a:pt x="1847418" y="5755919"/>
                  </a:lnTo>
                  <a:lnTo>
                    <a:pt x="1848967" y="5748274"/>
                  </a:lnTo>
                  <a:close/>
                </a:path>
                <a:path w="18719800" h="10718800" extrusionOk="0">
                  <a:moveTo>
                    <a:pt x="1848967" y="5648172"/>
                  </a:moveTo>
                  <a:lnTo>
                    <a:pt x="1847418" y="5640527"/>
                  </a:lnTo>
                  <a:lnTo>
                    <a:pt x="1843201" y="5634291"/>
                  </a:lnTo>
                  <a:lnTo>
                    <a:pt x="1836953" y="5630075"/>
                  </a:lnTo>
                  <a:lnTo>
                    <a:pt x="1829308" y="5628525"/>
                  </a:lnTo>
                  <a:lnTo>
                    <a:pt x="1821662" y="5630075"/>
                  </a:lnTo>
                  <a:lnTo>
                    <a:pt x="1815414" y="5634291"/>
                  </a:lnTo>
                  <a:lnTo>
                    <a:pt x="1811210" y="5640527"/>
                  </a:lnTo>
                  <a:lnTo>
                    <a:pt x="1809661" y="5648172"/>
                  </a:lnTo>
                  <a:lnTo>
                    <a:pt x="1811210" y="5655830"/>
                  </a:lnTo>
                  <a:lnTo>
                    <a:pt x="1815414" y="5662066"/>
                  </a:lnTo>
                  <a:lnTo>
                    <a:pt x="1821662" y="5666283"/>
                  </a:lnTo>
                  <a:lnTo>
                    <a:pt x="1829308" y="5667819"/>
                  </a:lnTo>
                  <a:lnTo>
                    <a:pt x="1836953" y="5666283"/>
                  </a:lnTo>
                  <a:lnTo>
                    <a:pt x="1843201" y="5662066"/>
                  </a:lnTo>
                  <a:lnTo>
                    <a:pt x="1847418" y="5655830"/>
                  </a:lnTo>
                  <a:lnTo>
                    <a:pt x="1848967" y="5648172"/>
                  </a:lnTo>
                  <a:close/>
                </a:path>
                <a:path w="18719800" h="10718800" extrusionOk="0">
                  <a:moveTo>
                    <a:pt x="1922945" y="6494348"/>
                  </a:moveTo>
                  <a:lnTo>
                    <a:pt x="1921395" y="6486690"/>
                  </a:lnTo>
                  <a:lnTo>
                    <a:pt x="1917192" y="6480442"/>
                  </a:lnTo>
                  <a:lnTo>
                    <a:pt x="1910956" y="6476238"/>
                  </a:lnTo>
                  <a:lnTo>
                    <a:pt x="1903310" y="6474688"/>
                  </a:lnTo>
                  <a:lnTo>
                    <a:pt x="1895665" y="6476238"/>
                  </a:lnTo>
                  <a:lnTo>
                    <a:pt x="1889417" y="6480442"/>
                  </a:lnTo>
                  <a:lnTo>
                    <a:pt x="1885200" y="6486690"/>
                  </a:lnTo>
                  <a:lnTo>
                    <a:pt x="1883664" y="6494348"/>
                  </a:lnTo>
                  <a:lnTo>
                    <a:pt x="1885200" y="6501993"/>
                  </a:lnTo>
                  <a:lnTo>
                    <a:pt x="1889417" y="6508229"/>
                  </a:lnTo>
                  <a:lnTo>
                    <a:pt x="1895665" y="6512446"/>
                  </a:lnTo>
                  <a:lnTo>
                    <a:pt x="1903310" y="6513995"/>
                  </a:lnTo>
                  <a:lnTo>
                    <a:pt x="1910956" y="6512446"/>
                  </a:lnTo>
                  <a:lnTo>
                    <a:pt x="1917192" y="6508229"/>
                  </a:lnTo>
                  <a:lnTo>
                    <a:pt x="1921395" y="6501993"/>
                  </a:lnTo>
                  <a:lnTo>
                    <a:pt x="1922945" y="6494348"/>
                  </a:lnTo>
                  <a:close/>
                </a:path>
                <a:path w="18719800" h="10718800" extrusionOk="0">
                  <a:moveTo>
                    <a:pt x="1922945" y="6394247"/>
                  </a:moveTo>
                  <a:lnTo>
                    <a:pt x="1921395" y="6386589"/>
                  </a:lnTo>
                  <a:lnTo>
                    <a:pt x="1917192" y="6380353"/>
                  </a:lnTo>
                  <a:lnTo>
                    <a:pt x="1910956" y="6376136"/>
                  </a:lnTo>
                  <a:lnTo>
                    <a:pt x="1903310" y="6374600"/>
                  </a:lnTo>
                  <a:lnTo>
                    <a:pt x="1895665" y="6376136"/>
                  </a:lnTo>
                  <a:lnTo>
                    <a:pt x="1889417" y="6380353"/>
                  </a:lnTo>
                  <a:lnTo>
                    <a:pt x="1885200" y="6386589"/>
                  </a:lnTo>
                  <a:lnTo>
                    <a:pt x="1883664" y="6394247"/>
                  </a:lnTo>
                  <a:lnTo>
                    <a:pt x="1885200" y="6401892"/>
                  </a:lnTo>
                  <a:lnTo>
                    <a:pt x="1889417" y="6408140"/>
                  </a:lnTo>
                  <a:lnTo>
                    <a:pt x="1895665" y="6412357"/>
                  </a:lnTo>
                  <a:lnTo>
                    <a:pt x="1903310" y="6413894"/>
                  </a:lnTo>
                  <a:lnTo>
                    <a:pt x="1910956" y="6412357"/>
                  </a:lnTo>
                  <a:lnTo>
                    <a:pt x="1917192" y="6408140"/>
                  </a:lnTo>
                  <a:lnTo>
                    <a:pt x="1921395" y="6401892"/>
                  </a:lnTo>
                  <a:lnTo>
                    <a:pt x="1922945" y="6394247"/>
                  </a:lnTo>
                  <a:close/>
                </a:path>
                <a:path w="18719800" h="10718800" extrusionOk="0">
                  <a:moveTo>
                    <a:pt x="1922945" y="6294158"/>
                  </a:moveTo>
                  <a:lnTo>
                    <a:pt x="1921395" y="6286500"/>
                  </a:lnTo>
                  <a:lnTo>
                    <a:pt x="1917192" y="6280251"/>
                  </a:lnTo>
                  <a:lnTo>
                    <a:pt x="1910956" y="6276048"/>
                  </a:lnTo>
                  <a:lnTo>
                    <a:pt x="1903310" y="6274498"/>
                  </a:lnTo>
                  <a:lnTo>
                    <a:pt x="1895665" y="6276048"/>
                  </a:lnTo>
                  <a:lnTo>
                    <a:pt x="1889417" y="6280251"/>
                  </a:lnTo>
                  <a:lnTo>
                    <a:pt x="1885200" y="6286500"/>
                  </a:lnTo>
                  <a:lnTo>
                    <a:pt x="1883664" y="6294158"/>
                  </a:lnTo>
                  <a:lnTo>
                    <a:pt x="1885200" y="6301803"/>
                  </a:lnTo>
                  <a:lnTo>
                    <a:pt x="1889417" y="6308039"/>
                  </a:lnTo>
                  <a:lnTo>
                    <a:pt x="1895665" y="6312255"/>
                  </a:lnTo>
                  <a:lnTo>
                    <a:pt x="1903310" y="6313792"/>
                  </a:lnTo>
                  <a:lnTo>
                    <a:pt x="1910956" y="6312255"/>
                  </a:lnTo>
                  <a:lnTo>
                    <a:pt x="1917192" y="6308039"/>
                  </a:lnTo>
                  <a:lnTo>
                    <a:pt x="1921395" y="6301803"/>
                  </a:lnTo>
                  <a:lnTo>
                    <a:pt x="1922945" y="6294158"/>
                  </a:lnTo>
                  <a:close/>
                </a:path>
                <a:path w="18719800" h="10718800" extrusionOk="0">
                  <a:moveTo>
                    <a:pt x="1922945" y="6194044"/>
                  </a:moveTo>
                  <a:lnTo>
                    <a:pt x="1921395" y="6186398"/>
                  </a:lnTo>
                  <a:lnTo>
                    <a:pt x="1917192" y="6180163"/>
                  </a:lnTo>
                  <a:lnTo>
                    <a:pt x="1910956" y="6175959"/>
                  </a:lnTo>
                  <a:lnTo>
                    <a:pt x="1903310" y="6174410"/>
                  </a:lnTo>
                  <a:lnTo>
                    <a:pt x="1895665" y="6175959"/>
                  </a:lnTo>
                  <a:lnTo>
                    <a:pt x="1889417" y="6180163"/>
                  </a:lnTo>
                  <a:lnTo>
                    <a:pt x="1885200" y="6186398"/>
                  </a:lnTo>
                  <a:lnTo>
                    <a:pt x="1883664" y="6194044"/>
                  </a:lnTo>
                  <a:lnTo>
                    <a:pt x="1885200" y="6201689"/>
                  </a:lnTo>
                  <a:lnTo>
                    <a:pt x="1889417" y="6207938"/>
                  </a:lnTo>
                  <a:lnTo>
                    <a:pt x="1895665" y="6212154"/>
                  </a:lnTo>
                  <a:lnTo>
                    <a:pt x="1903310" y="6213703"/>
                  </a:lnTo>
                  <a:lnTo>
                    <a:pt x="1910956" y="6212154"/>
                  </a:lnTo>
                  <a:lnTo>
                    <a:pt x="1917192" y="6207938"/>
                  </a:lnTo>
                  <a:lnTo>
                    <a:pt x="1921395" y="6201689"/>
                  </a:lnTo>
                  <a:lnTo>
                    <a:pt x="1922945" y="6194044"/>
                  </a:lnTo>
                  <a:close/>
                </a:path>
                <a:path w="18719800" h="10718800" extrusionOk="0">
                  <a:moveTo>
                    <a:pt x="1922945" y="6093955"/>
                  </a:moveTo>
                  <a:lnTo>
                    <a:pt x="1921395" y="6086310"/>
                  </a:lnTo>
                  <a:lnTo>
                    <a:pt x="1917192" y="6080061"/>
                  </a:lnTo>
                  <a:lnTo>
                    <a:pt x="1910956" y="6075845"/>
                  </a:lnTo>
                  <a:lnTo>
                    <a:pt x="1903310" y="6074308"/>
                  </a:lnTo>
                  <a:lnTo>
                    <a:pt x="1895665" y="6075845"/>
                  </a:lnTo>
                  <a:lnTo>
                    <a:pt x="1889417" y="6080061"/>
                  </a:lnTo>
                  <a:lnTo>
                    <a:pt x="1885200" y="6086310"/>
                  </a:lnTo>
                  <a:lnTo>
                    <a:pt x="1883664" y="6093955"/>
                  </a:lnTo>
                  <a:lnTo>
                    <a:pt x="1885200" y="6101600"/>
                  </a:lnTo>
                  <a:lnTo>
                    <a:pt x="1889417" y="6107849"/>
                  </a:lnTo>
                  <a:lnTo>
                    <a:pt x="1895665" y="6112065"/>
                  </a:lnTo>
                  <a:lnTo>
                    <a:pt x="1903310" y="6113602"/>
                  </a:lnTo>
                  <a:lnTo>
                    <a:pt x="1910956" y="6112065"/>
                  </a:lnTo>
                  <a:lnTo>
                    <a:pt x="1917192" y="6107849"/>
                  </a:lnTo>
                  <a:lnTo>
                    <a:pt x="1921395" y="6101600"/>
                  </a:lnTo>
                  <a:lnTo>
                    <a:pt x="1922945" y="6093955"/>
                  </a:lnTo>
                  <a:close/>
                </a:path>
                <a:path w="18719800" h="10718800" extrusionOk="0">
                  <a:moveTo>
                    <a:pt x="1922945" y="5993866"/>
                  </a:moveTo>
                  <a:lnTo>
                    <a:pt x="1921395" y="5986221"/>
                  </a:lnTo>
                  <a:lnTo>
                    <a:pt x="1917192" y="5979973"/>
                  </a:lnTo>
                  <a:lnTo>
                    <a:pt x="1910956" y="5975756"/>
                  </a:lnTo>
                  <a:lnTo>
                    <a:pt x="1903310" y="5974207"/>
                  </a:lnTo>
                  <a:lnTo>
                    <a:pt x="1895665" y="5975756"/>
                  </a:lnTo>
                  <a:lnTo>
                    <a:pt x="1889417" y="5979973"/>
                  </a:lnTo>
                  <a:lnTo>
                    <a:pt x="1885200" y="5986221"/>
                  </a:lnTo>
                  <a:lnTo>
                    <a:pt x="1883664" y="5993866"/>
                  </a:lnTo>
                  <a:lnTo>
                    <a:pt x="1885200" y="6001512"/>
                  </a:lnTo>
                  <a:lnTo>
                    <a:pt x="1889417" y="6007747"/>
                  </a:lnTo>
                  <a:lnTo>
                    <a:pt x="1895665" y="6011964"/>
                  </a:lnTo>
                  <a:lnTo>
                    <a:pt x="1903310" y="6013501"/>
                  </a:lnTo>
                  <a:lnTo>
                    <a:pt x="1910956" y="6011964"/>
                  </a:lnTo>
                  <a:lnTo>
                    <a:pt x="1917192" y="6007747"/>
                  </a:lnTo>
                  <a:lnTo>
                    <a:pt x="1921395" y="6001512"/>
                  </a:lnTo>
                  <a:lnTo>
                    <a:pt x="1922945" y="5993866"/>
                  </a:lnTo>
                  <a:close/>
                </a:path>
                <a:path w="18719800" h="10718800" extrusionOk="0">
                  <a:moveTo>
                    <a:pt x="1922945" y="5893765"/>
                  </a:moveTo>
                  <a:lnTo>
                    <a:pt x="1921395" y="5886120"/>
                  </a:lnTo>
                  <a:lnTo>
                    <a:pt x="1917192" y="5879871"/>
                  </a:lnTo>
                  <a:lnTo>
                    <a:pt x="1910956" y="5875655"/>
                  </a:lnTo>
                  <a:lnTo>
                    <a:pt x="1903310" y="5874105"/>
                  </a:lnTo>
                  <a:lnTo>
                    <a:pt x="1895665" y="5875655"/>
                  </a:lnTo>
                  <a:lnTo>
                    <a:pt x="1889417" y="5879871"/>
                  </a:lnTo>
                  <a:lnTo>
                    <a:pt x="1885200" y="5886120"/>
                  </a:lnTo>
                  <a:lnTo>
                    <a:pt x="1883664" y="5893765"/>
                  </a:lnTo>
                  <a:lnTo>
                    <a:pt x="1885200" y="5901410"/>
                  </a:lnTo>
                  <a:lnTo>
                    <a:pt x="1889417" y="5907659"/>
                  </a:lnTo>
                  <a:lnTo>
                    <a:pt x="1895665" y="5911862"/>
                  </a:lnTo>
                  <a:lnTo>
                    <a:pt x="1903310" y="5913412"/>
                  </a:lnTo>
                  <a:lnTo>
                    <a:pt x="1910956" y="5911862"/>
                  </a:lnTo>
                  <a:lnTo>
                    <a:pt x="1917192" y="5907659"/>
                  </a:lnTo>
                  <a:lnTo>
                    <a:pt x="1921395" y="5901410"/>
                  </a:lnTo>
                  <a:lnTo>
                    <a:pt x="1922945" y="5893765"/>
                  </a:lnTo>
                  <a:close/>
                </a:path>
                <a:path w="18719800" h="10718800" extrusionOk="0">
                  <a:moveTo>
                    <a:pt x="1922945" y="5793664"/>
                  </a:moveTo>
                  <a:lnTo>
                    <a:pt x="1921395" y="5786018"/>
                  </a:lnTo>
                  <a:lnTo>
                    <a:pt x="1917192" y="5779770"/>
                  </a:lnTo>
                  <a:lnTo>
                    <a:pt x="1910956" y="5775566"/>
                  </a:lnTo>
                  <a:lnTo>
                    <a:pt x="1903310" y="5774017"/>
                  </a:lnTo>
                  <a:lnTo>
                    <a:pt x="1895665" y="5775566"/>
                  </a:lnTo>
                  <a:lnTo>
                    <a:pt x="1889417" y="5779770"/>
                  </a:lnTo>
                  <a:lnTo>
                    <a:pt x="1885200" y="5786018"/>
                  </a:lnTo>
                  <a:lnTo>
                    <a:pt x="1883664" y="5793664"/>
                  </a:lnTo>
                  <a:lnTo>
                    <a:pt x="1885200" y="5801309"/>
                  </a:lnTo>
                  <a:lnTo>
                    <a:pt x="1889417" y="5807557"/>
                  </a:lnTo>
                  <a:lnTo>
                    <a:pt x="1895665" y="5811774"/>
                  </a:lnTo>
                  <a:lnTo>
                    <a:pt x="1903310" y="5813323"/>
                  </a:lnTo>
                  <a:lnTo>
                    <a:pt x="1910956" y="5811774"/>
                  </a:lnTo>
                  <a:lnTo>
                    <a:pt x="1917192" y="5807557"/>
                  </a:lnTo>
                  <a:lnTo>
                    <a:pt x="1921395" y="5801309"/>
                  </a:lnTo>
                  <a:lnTo>
                    <a:pt x="1922945" y="5793664"/>
                  </a:lnTo>
                  <a:close/>
                </a:path>
                <a:path w="18719800" h="10718800" extrusionOk="0">
                  <a:moveTo>
                    <a:pt x="1922945" y="5693562"/>
                  </a:moveTo>
                  <a:lnTo>
                    <a:pt x="1921395" y="5685917"/>
                  </a:lnTo>
                  <a:lnTo>
                    <a:pt x="1917192" y="5679668"/>
                  </a:lnTo>
                  <a:lnTo>
                    <a:pt x="1910956" y="5675465"/>
                  </a:lnTo>
                  <a:lnTo>
                    <a:pt x="1903310" y="5673915"/>
                  </a:lnTo>
                  <a:lnTo>
                    <a:pt x="1895665" y="5675465"/>
                  </a:lnTo>
                  <a:lnTo>
                    <a:pt x="1889417" y="5679668"/>
                  </a:lnTo>
                  <a:lnTo>
                    <a:pt x="1885200" y="5685917"/>
                  </a:lnTo>
                  <a:lnTo>
                    <a:pt x="1883664" y="5693562"/>
                  </a:lnTo>
                  <a:lnTo>
                    <a:pt x="1885200" y="5701220"/>
                  </a:lnTo>
                  <a:lnTo>
                    <a:pt x="1889417" y="5707469"/>
                  </a:lnTo>
                  <a:lnTo>
                    <a:pt x="1895665" y="5711672"/>
                  </a:lnTo>
                  <a:lnTo>
                    <a:pt x="1903310" y="5713222"/>
                  </a:lnTo>
                  <a:lnTo>
                    <a:pt x="1910956" y="5711672"/>
                  </a:lnTo>
                  <a:lnTo>
                    <a:pt x="1917192" y="5707469"/>
                  </a:lnTo>
                  <a:lnTo>
                    <a:pt x="1921395" y="5701220"/>
                  </a:lnTo>
                  <a:lnTo>
                    <a:pt x="1922945" y="5693562"/>
                  </a:lnTo>
                  <a:close/>
                </a:path>
                <a:path w="18719800" h="10718800" extrusionOk="0">
                  <a:moveTo>
                    <a:pt x="1922945" y="5593473"/>
                  </a:moveTo>
                  <a:lnTo>
                    <a:pt x="1921395" y="5585828"/>
                  </a:lnTo>
                  <a:lnTo>
                    <a:pt x="1917192" y="5579580"/>
                  </a:lnTo>
                  <a:lnTo>
                    <a:pt x="1910956" y="5575363"/>
                  </a:lnTo>
                  <a:lnTo>
                    <a:pt x="1903310" y="5573827"/>
                  </a:lnTo>
                  <a:lnTo>
                    <a:pt x="1895665" y="5575363"/>
                  </a:lnTo>
                  <a:lnTo>
                    <a:pt x="1889417" y="5579580"/>
                  </a:lnTo>
                  <a:lnTo>
                    <a:pt x="1885200" y="5585828"/>
                  </a:lnTo>
                  <a:lnTo>
                    <a:pt x="1883664" y="5593473"/>
                  </a:lnTo>
                  <a:lnTo>
                    <a:pt x="1885200" y="5601132"/>
                  </a:lnTo>
                  <a:lnTo>
                    <a:pt x="1889417" y="5607367"/>
                  </a:lnTo>
                  <a:lnTo>
                    <a:pt x="1895665" y="5611584"/>
                  </a:lnTo>
                  <a:lnTo>
                    <a:pt x="1903310" y="5613120"/>
                  </a:lnTo>
                  <a:lnTo>
                    <a:pt x="1910956" y="5611584"/>
                  </a:lnTo>
                  <a:lnTo>
                    <a:pt x="1917192" y="5607367"/>
                  </a:lnTo>
                  <a:lnTo>
                    <a:pt x="1921395" y="5601132"/>
                  </a:lnTo>
                  <a:lnTo>
                    <a:pt x="1922945" y="5593473"/>
                  </a:lnTo>
                  <a:close/>
                </a:path>
                <a:path w="18719800" h="10718800" extrusionOk="0">
                  <a:moveTo>
                    <a:pt x="1961540" y="0"/>
                  </a:moveTo>
                  <a:lnTo>
                    <a:pt x="1926640" y="0"/>
                  </a:lnTo>
                  <a:lnTo>
                    <a:pt x="0" y="1424406"/>
                  </a:lnTo>
                  <a:lnTo>
                    <a:pt x="0" y="1450200"/>
                  </a:lnTo>
                  <a:lnTo>
                    <a:pt x="1961540" y="0"/>
                  </a:lnTo>
                  <a:close/>
                </a:path>
                <a:path w="18719800" h="10718800" extrusionOk="0">
                  <a:moveTo>
                    <a:pt x="1996948" y="6439636"/>
                  </a:moveTo>
                  <a:lnTo>
                    <a:pt x="1995398" y="6431978"/>
                  </a:lnTo>
                  <a:lnTo>
                    <a:pt x="1991182" y="6425730"/>
                  </a:lnTo>
                  <a:lnTo>
                    <a:pt x="1984946" y="6421526"/>
                  </a:lnTo>
                  <a:lnTo>
                    <a:pt x="1977288" y="6419977"/>
                  </a:lnTo>
                  <a:lnTo>
                    <a:pt x="1969643" y="6421526"/>
                  </a:lnTo>
                  <a:lnTo>
                    <a:pt x="1963407" y="6425730"/>
                  </a:lnTo>
                  <a:lnTo>
                    <a:pt x="1959203" y="6431978"/>
                  </a:lnTo>
                  <a:lnTo>
                    <a:pt x="1957654" y="6439636"/>
                  </a:lnTo>
                  <a:lnTo>
                    <a:pt x="1959203" y="6447282"/>
                  </a:lnTo>
                  <a:lnTo>
                    <a:pt x="1963407" y="6453530"/>
                  </a:lnTo>
                  <a:lnTo>
                    <a:pt x="1969643" y="6457734"/>
                  </a:lnTo>
                  <a:lnTo>
                    <a:pt x="1977288" y="6459271"/>
                  </a:lnTo>
                  <a:lnTo>
                    <a:pt x="1984946" y="6457734"/>
                  </a:lnTo>
                  <a:lnTo>
                    <a:pt x="1991182" y="6453530"/>
                  </a:lnTo>
                  <a:lnTo>
                    <a:pt x="1995398" y="6447282"/>
                  </a:lnTo>
                  <a:lnTo>
                    <a:pt x="1996948" y="6439636"/>
                  </a:lnTo>
                  <a:close/>
                </a:path>
                <a:path w="18719800" h="10718800" extrusionOk="0">
                  <a:moveTo>
                    <a:pt x="1996948" y="6339535"/>
                  </a:moveTo>
                  <a:lnTo>
                    <a:pt x="1995398" y="6331890"/>
                  </a:lnTo>
                  <a:lnTo>
                    <a:pt x="1991182" y="6325641"/>
                  </a:lnTo>
                  <a:lnTo>
                    <a:pt x="1984946" y="6321425"/>
                  </a:lnTo>
                  <a:lnTo>
                    <a:pt x="1977288" y="6319875"/>
                  </a:lnTo>
                  <a:lnTo>
                    <a:pt x="1969643" y="6321425"/>
                  </a:lnTo>
                  <a:lnTo>
                    <a:pt x="1963407" y="6325641"/>
                  </a:lnTo>
                  <a:lnTo>
                    <a:pt x="1959203" y="6331890"/>
                  </a:lnTo>
                  <a:lnTo>
                    <a:pt x="1957654" y="6339535"/>
                  </a:lnTo>
                  <a:lnTo>
                    <a:pt x="1959203" y="6347180"/>
                  </a:lnTo>
                  <a:lnTo>
                    <a:pt x="1963407" y="6353429"/>
                  </a:lnTo>
                  <a:lnTo>
                    <a:pt x="1969643" y="6357645"/>
                  </a:lnTo>
                  <a:lnTo>
                    <a:pt x="1977288" y="6359182"/>
                  </a:lnTo>
                  <a:lnTo>
                    <a:pt x="1984946" y="6357645"/>
                  </a:lnTo>
                  <a:lnTo>
                    <a:pt x="1991182" y="6353429"/>
                  </a:lnTo>
                  <a:lnTo>
                    <a:pt x="1995398" y="6347180"/>
                  </a:lnTo>
                  <a:lnTo>
                    <a:pt x="1996948" y="6339535"/>
                  </a:lnTo>
                  <a:close/>
                </a:path>
                <a:path w="18719800" h="10718800" extrusionOk="0">
                  <a:moveTo>
                    <a:pt x="1996948" y="6239434"/>
                  </a:moveTo>
                  <a:lnTo>
                    <a:pt x="1995398" y="6231788"/>
                  </a:lnTo>
                  <a:lnTo>
                    <a:pt x="1991182" y="6225540"/>
                  </a:lnTo>
                  <a:lnTo>
                    <a:pt x="1984946" y="6221323"/>
                  </a:lnTo>
                  <a:lnTo>
                    <a:pt x="1977288" y="6219787"/>
                  </a:lnTo>
                  <a:lnTo>
                    <a:pt x="1969643" y="6221323"/>
                  </a:lnTo>
                  <a:lnTo>
                    <a:pt x="1963407" y="6225540"/>
                  </a:lnTo>
                  <a:lnTo>
                    <a:pt x="1959203" y="6231788"/>
                  </a:lnTo>
                  <a:lnTo>
                    <a:pt x="1957654" y="6239434"/>
                  </a:lnTo>
                  <a:lnTo>
                    <a:pt x="1959203" y="6247092"/>
                  </a:lnTo>
                  <a:lnTo>
                    <a:pt x="1963407" y="6253327"/>
                  </a:lnTo>
                  <a:lnTo>
                    <a:pt x="1969643" y="6257544"/>
                  </a:lnTo>
                  <a:lnTo>
                    <a:pt x="1977288" y="6259080"/>
                  </a:lnTo>
                  <a:lnTo>
                    <a:pt x="1984946" y="6257544"/>
                  </a:lnTo>
                  <a:lnTo>
                    <a:pt x="1991182" y="6253327"/>
                  </a:lnTo>
                  <a:lnTo>
                    <a:pt x="1995398" y="6247092"/>
                  </a:lnTo>
                  <a:lnTo>
                    <a:pt x="1996948" y="6239434"/>
                  </a:lnTo>
                  <a:close/>
                </a:path>
                <a:path w="18719800" h="10718800" extrusionOk="0">
                  <a:moveTo>
                    <a:pt x="1996948" y="6139345"/>
                  </a:moveTo>
                  <a:lnTo>
                    <a:pt x="1995398" y="6131699"/>
                  </a:lnTo>
                  <a:lnTo>
                    <a:pt x="1991182" y="6125451"/>
                  </a:lnTo>
                  <a:lnTo>
                    <a:pt x="1984946" y="6121235"/>
                  </a:lnTo>
                  <a:lnTo>
                    <a:pt x="1977288" y="6119698"/>
                  </a:lnTo>
                  <a:lnTo>
                    <a:pt x="1969643" y="6121235"/>
                  </a:lnTo>
                  <a:lnTo>
                    <a:pt x="1963407" y="6125451"/>
                  </a:lnTo>
                  <a:lnTo>
                    <a:pt x="1959203" y="6131699"/>
                  </a:lnTo>
                  <a:lnTo>
                    <a:pt x="1957654" y="6139345"/>
                  </a:lnTo>
                  <a:lnTo>
                    <a:pt x="1959203" y="6146990"/>
                  </a:lnTo>
                  <a:lnTo>
                    <a:pt x="1963407" y="6153239"/>
                  </a:lnTo>
                  <a:lnTo>
                    <a:pt x="1969643" y="6157442"/>
                  </a:lnTo>
                  <a:lnTo>
                    <a:pt x="1977288" y="6158992"/>
                  </a:lnTo>
                  <a:lnTo>
                    <a:pt x="1984946" y="6157442"/>
                  </a:lnTo>
                  <a:lnTo>
                    <a:pt x="1991182" y="6153239"/>
                  </a:lnTo>
                  <a:lnTo>
                    <a:pt x="1995398" y="6146990"/>
                  </a:lnTo>
                  <a:lnTo>
                    <a:pt x="1996948" y="6139345"/>
                  </a:lnTo>
                  <a:close/>
                </a:path>
                <a:path w="18719800" h="10718800" extrusionOk="0">
                  <a:moveTo>
                    <a:pt x="1996948" y="6039243"/>
                  </a:moveTo>
                  <a:lnTo>
                    <a:pt x="1995398" y="6031598"/>
                  </a:lnTo>
                  <a:lnTo>
                    <a:pt x="1991182" y="6025350"/>
                  </a:lnTo>
                  <a:lnTo>
                    <a:pt x="1984946" y="6021133"/>
                  </a:lnTo>
                  <a:lnTo>
                    <a:pt x="1977288" y="6019597"/>
                  </a:lnTo>
                  <a:lnTo>
                    <a:pt x="1969643" y="6021133"/>
                  </a:lnTo>
                  <a:lnTo>
                    <a:pt x="1963407" y="6025350"/>
                  </a:lnTo>
                  <a:lnTo>
                    <a:pt x="1959203" y="6031598"/>
                  </a:lnTo>
                  <a:lnTo>
                    <a:pt x="1957654" y="6039243"/>
                  </a:lnTo>
                  <a:lnTo>
                    <a:pt x="1959203" y="6046889"/>
                  </a:lnTo>
                  <a:lnTo>
                    <a:pt x="1963407" y="6053137"/>
                  </a:lnTo>
                  <a:lnTo>
                    <a:pt x="1969643" y="6057354"/>
                  </a:lnTo>
                  <a:lnTo>
                    <a:pt x="1977288" y="6058890"/>
                  </a:lnTo>
                  <a:lnTo>
                    <a:pt x="1984946" y="6057354"/>
                  </a:lnTo>
                  <a:lnTo>
                    <a:pt x="1991182" y="6053137"/>
                  </a:lnTo>
                  <a:lnTo>
                    <a:pt x="1995398" y="6046889"/>
                  </a:lnTo>
                  <a:lnTo>
                    <a:pt x="1996948" y="6039243"/>
                  </a:lnTo>
                  <a:close/>
                </a:path>
                <a:path w="18719800" h="10718800" extrusionOk="0">
                  <a:moveTo>
                    <a:pt x="1996948" y="5939142"/>
                  </a:moveTo>
                  <a:lnTo>
                    <a:pt x="1995398" y="5931497"/>
                  </a:lnTo>
                  <a:lnTo>
                    <a:pt x="1991182" y="5925261"/>
                  </a:lnTo>
                  <a:lnTo>
                    <a:pt x="1984946" y="5921045"/>
                  </a:lnTo>
                  <a:lnTo>
                    <a:pt x="1977288" y="5919508"/>
                  </a:lnTo>
                  <a:lnTo>
                    <a:pt x="1969643" y="5921045"/>
                  </a:lnTo>
                  <a:lnTo>
                    <a:pt x="1963407" y="5925261"/>
                  </a:lnTo>
                  <a:lnTo>
                    <a:pt x="1959203" y="5931497"/>
                  </a:lnTo>
                  <a:lnTo>
                    <a:pt x="1957654" y="5939142"/>
                  </a:lnTo>
                  <a:lnTo>
                    <a:pt x="1959203" y="5946800"/>
                  </a:lnTo>
                  <a:lnTo>
                    <a:pt x="1963407" y="5953036"/>
                  </a:lnTo>
                  <a:lnTo>
                    <a:pt x="1969643" y="5957252"/>
                  </a:lnTo>
                  <a:lnTo>
                    <a:pt x="1977288" y="5958789"/>
                  </a:lnTo>
                  <a:lnTo>
                    <a:pt x="1984946" y="5957252"/>
                  </a:lnTo>
                  <a:lnTo>
                    <a:pt x="1991182" y="5953036"/>
                  </a:lnTo>
                  <a:lnTo>
                    <a:pt x="1995398" y="5946800"/>
                  </a:lnTo>
                  <a:lnTo>
                    <a:pt x="1996948" y="5939142"/>
                  </a:lnTo>
                  <a:close/>
                </a:path>
                <a:path w="18719800" h="10718800" extrusionOk="0">
                  <a:moveTo>
                    <a:pt x="1996948" y="5839053"/>
                  </a:moveTo>
                  <a:lnTo>
                    <a:pt x="1995398" y="5831408"/>
                  </a:lnTo>
                  <a:lnTo>
                    <a:pt x="1991182" y="5825160"/>
                  </a:lnTo>
                  <a:lnTo>
                    <a:pt x="1984946" y="5820956"/>
                  </a:lnTo>
                  <a:lnTo>
                    <a:pt x="1977288" y="5819406"/>
                  </a:lnTo>
                  <a:lnTo>
                    <a:pt x="1969643" y="5820956"/>
                  </a:lnTo>
                  <a:lnTo>
                    <a:pt x="1963407" y="5825160"/>
                  </a:lnTo>
                  <a:lnTo>
                    <a:pt x="1959203" y="5831408"/>
                  </a:lnTo>
                  <a:lnTo>
                    <a:pt x="1957654" y="5839053"/>
                  </a:lnTo>
                  <a:lnTo>
                    <a:pt x="1959203" y="5846699"/>
                  </a:lnTo>
                  <a:lnTo>
                    <a:pt x="1963407" y="5852947"/>
                  </a:lnTo>
                  <a:lnTo>
                    <a:pt x="1969643" y="5857164"/>
                  </a:lnTo>
                  <a:lnTo>
                    <a:pt x="1977288" y="5858700"/>
                  </a:lnTo>
                  <a:lnTo>
                    <a:pt x="1984946" y="5857164"/>
                  </a:lnTo>
                  <a:lnTo>
                    <a:pt x="1991182" y="5852947"/>
                  </a:lnTo>
                  <a:lnTo>
                    <a:pt x="1995398" y="5846699"/>
                  </a:lnTo>
                  <a:lnTo>
                    <a:pt x="1996948" y="5839053"/>
                  </a:lnTo>
                  <a:close/>
                </a:path>
                <a:path w="18719800" h="10718800" extrusionOk="0">
                  <a:moveTo>
                    <a:pt x="1996948" y="5738952"/>
                  </a:moveTo>
                  <a:lnTo>
                    <a:pt x="1995398" y="5731307"/>
                  </a:lnTo>
                  <a:lnTo>
                    <a:pt x="1991182" y="5725071"/>
                  </a:lnTo>
                  <a:lnTo>
                    <a:pt x="1984946" y="5720854"/>
                  </a:lnTo>
                  <a:lnTo>
                    <a:pt x="1977288" y="5719318"/>
                  </a:lnTo>
                  <a:lnTo>
                    <a:pt x="1969643" y="5720854"/>
                  </a:lnTo>
                  <a:lnTo>
                    <a:pt x="1963407" y="5725071"/>
                  </a:lnTo>
                  <a:lnTo>
                    <a:pt x="1959203" y="5731307"/>
                  </a:lnTo>
                  <a:lnTo>
                    <a:pt x="1957654" y="5738952"/>
                  </a:lnTo>
                  <a:lnTo>
                    <a:pt x="1959203" y="5746610"/>
                  </a:lnTo>
                  <a:lnTo>
                    <a:pt x="1963407" y="5752846"/>
                  </a:lnTo>
                  <a:lnTo>
                    <a:pt x="1969643" y="5757049"/>
                  </a:lnTo>
                  <a:lnTo>
                    <a:pt x="1977288" y="5758599"/>
                  </a:lnTo>
                  <a:lnTo>
                    <a:pt x="1984946" y="5757049"/>
                  </a:lnTo>
                  <a:lnTo>
                    <a:pt x="1991182" y="5752846"/>
                  </a:lnTo>
                  <a:lnTo>
                    <a:pt x="1995398" y="5746610"/>
                  </a:lnTo>
                  <a:lnTo>
                    <a:pt x="1996948" y="5738952"/>
                  </a:lnTo>
                  <a:close/>
                </a:path>
                <a:path w="18719800" h="10718800" extrusionOk="0">
                  <a:moveTo>
                    <a:pt x="1996948" y="5638863"/>
                  </a:moveTo>
                  <a:lnTo>
                    <a:pt x="1995398" y="5631218"/>
                  </a:lnTo>
                  <a:lnTo>
                    <a:pt x="1991182" y="5624969"/>
                  </a:lnTo>
                  <a:lnTo>
                    <a:pt x="1984946" y="5620766"/>
                  </a:lnTo>
                  <a:lnTo>
                    <a:pt x="1977288" y="5619216"/>
                  </a:lnTo>
                  <a:lnTo>
                    <a:pt x="1969643" y="5620766"/>
                  </a:lnTo>
                  <a:lnTo>
                    <a:pt x="1963407" y="5624969"/>
                  </a:lnTo>
                  <a:lnTo>
                    <a:pt x="1959203" y="5631218"/>
                  </a:lnTo>
                  <a:lnTo>
                    <a:pt x="1957654" y="5638863"/>
                  </a:lnTo>
                  <a:lnTo>
                    <a:pt x="1959203" y="5646509"/>
                  </a:lnTo>
                  <a:lnTo>
                    <a:pt x="1963407" y="5652757"/>
                  </a:lnTo>
                  <a:lnTo>
                    <a:pt x="1969643" y="5656973"/>
                  </a:lnTo>
                  <a:lnTo>
                    <a:pt x="1977288" y="5658510"/>
                  </a:lnTo>
                  <a:lnTo>
                    <a:pt x="1984946" y="5656973"/>
                  </a:lnTo>
                  <a:lnTo>
                    <a:pt x="1991182" y="5652757"/>
                  </a:lnTo>
                  <a:lnTo>
                    <a:pt x="1995398" y="5646509"/>
                  </a:lnTo>
                  <a:lnTo>
                    <a:pt x="1996948" y="5638863"/>
                  </a:lnTo>
                  <a:close/>
                </a:path>
                <a:path w="18719800" h="10718800" extrusionOk="0">
                  <a:moveTo>
                    <a:pt x="1996948" y="5538762"/>
                  </a:moveTo>
                  <a:lnTo>
                    <a:pt x="1995398" y="5531116"/>
                  </a:lnTo>
                  <a:lnTo>
                    <a:pt x="1991182" y="5524881"/>
                  </a:lnTo>
                  <a:lnTo>
                    <a:pt x="1984946" y="5520664"/>
                  </a:lnTo>
                  <a:lnTo>
                    <a:pt x="1977288" y="5519128"/>
                  </a:lnTo>
                  <a:lnTo>
                    <a:pt x="1969643" y="5520664"/>
                  </a:lnTo>
                  <a:lnTo>
                    <a:pt x="1963407" y="5524881"/>
                  </a:lnTo>
                  <a:lnTo>
                    <a:pt x="1959203" y="5531116"/>
                  </a:lnTo>
                  <a:lnTo>
                    <a:pt x="1957654" y="5538762"/>
                  </a:lnTo>
                  <a:lnTo>
                    <a:pt x="1959203" y="5546420"/>
                  </a:lnTo>
                  <a:lnTo>
                    <a:pt x="1963407" y="5552668"/>
                  </a:lnTo>
                  <a:lnTo>
                    <a:pt x="1969643" y="5556872"/>
                  </a:lnTo>
                  <a:lnTo>
                    <a:pt x="1977288" y="5558421"/>
                  </a:lnTo>
                  <a:lnTo>
                    <a:pt x="1984946" y="5556872"/>
                  </a:lnTo>
                  <a:lnTo>
                    <a:pt x="1991182" y="5552668"/>
                  </a:lnTo>
                  <a:lnTo>
                    <a:pt x="1995398" y="5546420"/>
                  </a:lnTo>
                  <a:lnTo>
                    <a:pt x="1996948" y="5538762"/>
                  </a:lnTo>
                  <a:close/>
                </a:path>
                <a:path w="18719800" h="10718800" extrusionOk="0">
                  <a:moveTo>
                    <a:pt x="2070925" y="6384912"/>
                  </a:moveTo>
                  <a:lnTo>
                    <a:pt x="2069388" y="6377267"/>
                  </a:lnTo>
                  <a:lnTo>
                    <a:pt x="2065172" y="6371031"/>
                  </a:lnTo>
                  <a:lnTo>
                    <a:pt x="2058936" y="6366815"/>
                  </a:lnTo>
                  <a:lnTo>
                    <a:pt x="2051291" y="6365278"/>
                  </a:lnTo>
                  <a:lnTo>
                    <a:pt x="2043645" y="6366815"/>
                  </a:lnTo>
                  <a:lnTo>
                    <a:pt x="2037397" y="6371031"/>
                  </a:lnTo>
                  <a:lnTo>
                    <a:pt x="2033181" y="6377267"/>
                  </a:lnTo>
                  <a:lnTo>
                    <a:pt x="2031631" y="6384912"/>
                  </a:lnTo>
                  <a:lnTo>
                    <a:pt x="2033181" y="6392570"/>
                  </a:lnTo>
                  <a:lnTo>
                    <a:pt x="2037397" y="6398806"/>
                  </a:lnTo>
                  <a:lnTo>
                    <a:pt x="2043645" y="6403022"/>
                  </a:lnTo>
                  <a:lnTo>
                    <a:pt x="2051291" y="6404559"/>
                  </a:lnTo>
                  <a:lnTo>
                    <a:pt x="2058936" y="6403022"/>
                  </a:lnTo>
                  <a:lnTo>
                    <a:pt x="2065172" y="6398806"/>
                  </a:lnTo>
                  <a:lnTo>
                    <a:pt x="2069388" y="6392570"/>
                  </a:lnTo>
                  <a:lnTo>
                    <a:pt x="2070925" y="6384912"/>
                  </a:lnTo>
                  <a:close/>
                </a:path>
                <a:path w="18719800" h="10718800" extrusionOk="0">
                  <a:moveTo>
                    <a:pt x="2070925" y="6284823"/>
                  </a:moveTo>
                  <a:lnTo>
                    <a:pt x="2069388" y="6277178"/>
                  </a:lnTo>
                  <a:lnTo>
                    <a:pt x="2065172" y="6270930"/>
                  </a:lnTo>
                  <a:lnTo>
                    <a:pt x="2058936" y="6266713"/>
                  </a:lnTo>
                  <a:lnTo>
                    <a:pt x="2051291" y="6265176"/>
                  </a:lnTo>
                  <a:lnTo>
                    <a:pt x="2043645" y="6266713"/>
                  </a:lnTo>
                  <a:lnTo>
                    <a:pt x="2037397" y="6270930"/>
                  </a:lnTo>
                  <a:lnTo>
                    <a:pt x="2033181" y="6277178"/>
                  </a:lnTo>
                  <a:lnTo>
                    <a:pt x="2031631" y="6284823"/>
                  </a:lnTo>
                  <a:lnTo>
                    <a:pt x="2033181" y="6292469"/>
                  </a:lnTo>
                  <a:lnTo>
                    <a:pt x="2037397" y="6298717"/>
                  </a:lnTo>
                  <a:lnTo>
                    <a:pt x="2043645" y="6302934"/>
                  </a:lnTo>
                  <a:lnTo>
                    <a:pt x="2051291" y="6304470"/>
                  </a:lnTo>
                  <a:lnTo>
                    <a:pt x="2058936" y="6302934"/>
                  </a:lnTo>
                  <a:lnTo>
                    <a:pt x="2065172" y="6298717"/>
                  </a:lnTo>
                  <a:lnTo>
                    <a:pt x="2069388" y="6292469"/>
                  </a:lnTo>
                  <a:lnTo>
                    <a:pt x="2070925" y="6284823"/>
                  </a:lnTo>
                  <a:close/>
                </a:path>
                <a:path w="18719800" h="10718800" extrusionOk="0">
                  <a:moveTo>
                    <a:pt x="2070925" y="6184722"/>
                  </a:moveTo>
                  <a:lnTo>
                    <a:pt x="2069388" y="6177077"/>
                  </a:lnTo>
                  <a:lnTo>
                    <a:pt x="2065172" y="6170841"/>
                  </a:lnTo>
                  <a:lnTo>
                    <a:pt x="2058936" y="6166624"/>
                  </a:lnTo>
                  <a:lnTo>
                    <a:pt x="2051291" y="6165075"/>
                  </a:lnTo>
                  <a:lnTo>
                    <a:pt x="2043645" y="6166624"/>
                  </a:lnTo>
                  <a:lnTo>
                    <a:pt x="2037397" y="6170841"/>
                  </a:lnTo>
                  <a:lnTo>
                    <a:pt x="2033181" y="6177077"/>
                  </a:lnTo>
                  <a:lnTo>
                    <a:pt x="2031631" y="6184722"/>
                  </a:lnTo>
                  <a:lnTo>
                    <a:pt x="2033181" y="6192380"/>
                  </a:lnTo>
                  <a:lnTo>
                    <a:pt x="2037397" y="6198616"/>
                  </a:lnTo>
                  <a:lnTo>
                    <a:pt x="2043645" y="6202832"/>
                  </a:lnTo>
                  <a:lnTo>
                    <a:pt x="2051291" y="6204369"/>
                  </a:lnTo>
                  <a:lnTo>
                    <a:pt x="2058936" y="6202832"/>
                  </a:lnTo>
                  <a:lnTo>
                    <a:pt x="2065172" y="6198616"/>
                  </a:lnTo>
                  <a:lnTo>
                    <a:pt x="2069388" y="6192380"/>
                  </a:lnTo>
                  <a:lnTo>
                    <a:pt x="2070925" y="6184722"/>
                  </a:lnTo>
                  <a:close/>
                </a:path>
                <a:path w="18719800" h="10718800" extrusionOk="0">
                  <a:moveTo>
                    <a:pt x="2070925" y="6084621"/>
                  </a:moveTo>
                  <a:lnTo>
                    <a:pt x="2069388" y="6076975"/>
                  </a:lnTo>
                  <a:lnTo>
                    <a:pt x="2065172" y="6070739"/>
                  </a:lnTo>
                  <a:lnTo>
                    <a:pt x="2058936" y="6066536"/>
                  </a:lnTo>
                  <a:lnTo>
                    <a:pt x="2051291" y="6064986"/>
                  </a:lnTo>
                  <a:lnTo>
                    <a:pt x="2043645" y="6066536"/>
                  </a:lnTo>
                  <a:lnTo>
                    <a:pt x="2037397" y="6070739"/>
                  </a:lnTo>
                  <a:lnTo>
                    <a:pt x="2033181" y="6076975"/>
                  </a:lnTo>
                  <a:lnTo>
                    <a:pt x="2031631" y="6084621"/>
                  </a:lnTo>
                  <a:lnTo>
                    <a:pt x="2033181" y="6092279"/>
                  </a:lnTo>
                  <a:lnTo>
                    <a:pt x="2037397" y="6098527"/>
                  </a:lnTo>
                  <a:lnTo>
                    <a:pt x="2043645" y="6102731"/>
                  </a:lnTo>
                  <a:lnTo>
                    <a:pt x="2051291" y="6104280"/>
                  </a:lnTo>
                  <a:lnTo>
                    <a:pt x="2058936" y="6102731"/>
                  </a:lnTo>
                  <a:lnTo>
                    <a:pt x="2065172" y="6098527"/>
                  </a:lnTo>
                  <a:lnTo>
                    <a:pt x="2069388" y="6092279"/>
                  </a:lnTo>
                  <a:lnTo>
                    <a:pt x="2070925" y="6084621"/>
                  </a:lnTo>
                  <a:close/>
                </a:path>
                <a:path w="18719800" h="10718800" extrusionOk="0">
                  <a:moveTo>
                    <a:pt x="2070925" y="5984532"/>
                  </a:moveTo>
                  <a:lnTo>
                    <a:pt x="2069388" y="5976886"/>
                  </a:lnTo>
                  <a:lnTo>
                    <a:pt x="2065172" y="5970638"/>
                  </a:lnTo>
                  <a:lnTo>
                    <a:pt x="2058936" y="5966422"/>
                  </a:lnTo>
                  <a:lnTo>
                    <a:pt x="2051291" y="5964885"/>
                  </a:lnTo>
                  <a:lnTo>
                    <a:pt x="2043645" y="5966422"/>
                  </a:lnTo>
                  <a:lnTo>
                    <a:pt x="2037397" y="5970638"/>
                  </a:lnTo>
                  <a:lnTo>
                    <a:pt x="2033181" y="5976886"/>
                  </a:lnTo>
                  <a:lnTo>
                    <a:pt x="2031631" y="5984532"/>
                  </a:lnTo>
                  <a:lnTo>
                    <a:pt x="2033181" y="5992177"/>
                  </a:lnTo>
                  <a:lnTo>
                    <a:pt x="2037397" y="5998426"/>
                  </a:lnTo>
                  <a:lnTo>
                    <a:pt x="2043645" y="6002629"/>
                  </a:lnTo>
                  <a:lnTo>
                    <a:pt x="2051291" y="6004179"/>
                  </a:lnTo>
                  <a:lnTo>
                    <a:pt x="2058936" y="6002629"/>
                  </a:lnTo>
                  <a:lnTo>
                    <a:pt x="2065172" y="5998426"/>
                  </a:lnTo>
                  <a:lnTo>
                    <a:pt x="2069388" y="5992177"/>
                  </a:lnTo>
                  <a:lnTo>
                    <a:pt x="2070925" y="5984532"/>
                  </a:lnTo>
                  <a:close/>
                </a:path>
                <a:path w="18719800" h="10718800" extrusionOk="0">
                  <a:moveTo>
                    <a:pt x="2070925" y="5884430"/>
                  </a:moveTo>
                  <a:lnTo>
                    <a:pt x="2069376" y="5876785"/>
                  </a:lnTo>
                  <a:lnTo>
                    <a:pt x="2065172" y="5870549"/>
                  </a:lnTo>
                  <a:lnTo>
                    <a:pt x="2058936" y="5866333"/>
                  </a:lnTo>
                  <a:lnTo>
                    <a:pt x="2051291" y="5864796"/>
                  </a:lnTo>
                  <a:lnTo>
                    <a:pt x="2043645" y="5866333"/>
                  </a:lnTo>
                  <a:lnTo>
                    <a:pt x="2037397" y="5870549"/>
                  </a:lnTo>
                  <a:lnTo>
                    <a:pt x="2033181" y="5876785"/>
                  </a:lnTo>
                  <a:lnTo>
                    <a:pt x="2031631" y="5884430"/>
                  </a:lnTo>
                  <a:lnTo>
                    <a:pt x="2033181" y="5892089"/>
                  </a:lnTo>
                  <a:lnTo>
                    <a:pt x="2037397" y="5898324"/>
                  </a:lnTo>
                  <a:lnTo>
                    <a:pt x="2043645" y="5902541"/>
                  </a:lnTo>
                  <a:lnTo>
                    <a:pt x="2051291" y="5904090"/>
                  </a:lnTo>
                  <a:lnTo>
                    <a:pt x="2058936" y="5902541"/>
                  </a:lnTo>
                  <a:lnTo>
                    <a:pt x="2065172" y="5898324"/>
                  </a:lnTo>
                  <a:lnTo>
                    <a:pt x="2069376" y="5892089"/>
                  </a:lnTo>
                  <a:lnTo>
                    <a:pt x="2070925" y="5884430"/>
                  </a:lnTo>
                  <a:close/>
                </a:path>
                <a:path w="18719800" h="10718800" extrusionOk="0">
                  <a:moveTo>
                    <a:pt x="2070925" y="5784342"/>
                  </a:moveTo>
                  <a:lnTo>
                    <a:pt x="2069376" y="5776696"/>
                  </a:lnTo>
                  <a:lnTo>
                    <a:pt x="2065172" y="5770448"/>
                  </a:lnTo>
                  <a:lnTo>
                    <a:pt x="2058936" y="5766232"/>
                  </a:lnTo>
                  <a:lnTo>
                    <a:pt x="2051291" y="5764695"/>
                  </a:lnTo>
                  <a:lnTo>
                    <a:pt x="2043645" y="5766232"/>
                  </a:lnTo>
                  <a:lnTo>
                    <a:pt x="2037397" y="5770448"/>
                  </a:lnTo>
                  <a:lnTo>
                    <a:pt x="2033181" y="5776696"/>
                  </a:lnTo>
                  <a:lnTo>
                    <a:pt x="2031631" y="5784342"/>
                  </a:lnTo>
                  <a:lnTo>
                    <a:pt x="2033181" y="5792000"/>
                  </a:lnTo>
                  <a:lnTo>
                    <a:pt x="2037397" y="5798236"/>
                  </a:lnTo>
                  <a:lnTo>
                    <a:pt x="2043645" y="5802452"/>
                  </a:lnTo>
                  <a:lnTo>
                    <a:pt x="2051291" y="5803989"/>
                  </a:lnTo>
                  <a:lnTo>
                    <a:pt x="2058936" y="5802452"/>
                  </a:lnTo>
                  <a:lnTo>
                    <a:pt x="2065172" y="5798236"/>
                  </a:lnTo>
                  <a:lnTo>
                    <a:pt x="2069376" y="5792000"/>
                  </a:lnTo>
                  <a:lnTo>
                    <a:pt x="2070925" y="5784342"/>
                  </a:lnTo>
                  <a:close/>
                </a:path>
                <a:path w="18719800" h="10718800" extrusionOk="0">
                  <a:moveTo>
                    <a:pt x="2070925" y="5684240"/>
                  </a:moveTo>
                  <a:lnTo>
                    <a:pt x="2069376" y="5676595"/>
                  </a:lnTo>
                  <a:lnTo>
                    <a:pt x="2065172" y="5670359"/>
                  </a:lnTo>
                  <a:lnTo>
                    <a:pt x="2058936" y="5666143"/>
                  </a:lnTo>
                  <a:lnTo>
                    <a:pt x="2051291" y="5664606"/>
                  </a:lnTo>
                  <a:lnTo>
                    <a:pt x="2043645" y="5666143"/>
                  </a:lnTo>
                  <a:lnTo>
                    <a:pt x="2037397" y="5670359"/>
                  </a:lnTo>
                  <a:lnTo>
                    <a:pt x="2033181" y="5676595"/>
                  </a:lnTo>
                  <a:lnTo>
                    <a:pt x="2031631" y="5684240"/>
                  </a:lnTo>
                  <a:lnTo>
                    <a:pt x="2033181" y="5691886"/>
                  </a:lnTo>
                  <a:lnTo>
                    <a:pt x="2037397" y="5698134"/>
                  </a:lnTo>
                  <a:lnTo>
                    <a:pt x="2043645" y="5702351"/>
                  </a:lnTo>
                  <a:lnTo>
                    <a:pt x="2051291" y="5703887"/>
                  </a:lnTo>
                  <a:lnTo>
                    <a:pt x="2058936" y="5702351"/>
                  </a:lnTo>
                  <a:lnTo>
                    <a:pt x="2065172" y="5698134"/>
                  </a:lnTo>
                  <a:lnTo>
                    <a:pt x="2069376" y="5691886"/>
                  </a:lnTo>
                  <a:lnTo>
                    <a:pt x="2070925" y="5684240"/>
                  </a:lnTo>
                  <a:close/>
                </a:path>
                <a:path w="18719800" h="10718800" extrusionOk="0">
                  <a:moveTo>
                    <a:pt x="2070925" y="5584152"/>
                  </a:moveTo>
                  <a:lnTo>
                    <a:pt x="2069376" y="5576506"/>
                  </a:lnTo>
                  <a:lnTo>
                    <a:pt x="2065172" y="5570258"/>
                  </a:lnTo>
                  <a:lnTo>
                    <a:pt x="2058936" y="5566054"/>
                  </a:lnTo>
                  <a:lnTo>
                    <a:pt x="2051291" y="5564505"/>
                  </a:lnTo>
                  <a:lnTo>
                    <a:pt x="2043645" y="5566054"/>
                  </a:lnTo>
                  <a:lnTo>
                    <a:pt x="2037397" y="5570258"/>
                  </a:lnTo>
                  <a:lnTo>
                    <a:pt x="2033181" y="5576506"/>
                  </a:lnTo>
                  <a:lnTo>
                    <a:pt x="2031631" y="5584152"/>
                  </a:lnTo>
                  <a:lnTo>
                    <a:pt x="2033181" y="5591797"/>
                  </a:lnTo>
                  <a:lnTo>
                    <a:pt x="2037397" y="5598045"/>
                  </a:lnTo>
                  <a:lnTo>
                    <a:pt x="2043645" y="5602262"/>
                  </a:lnTo>
                  <a:lnTo>
                    <a:pt x="2051291" y="5603799"/>
                  </a:lnTo>
                  <a:lnTo>
                    <a:pt x="2058936" y="5602262"/>
                  </a:lnTo>
                  <a:lnTo>
                    <a:pt x="2065172" y="5598045"/>
                  </a:lnTo>
                  <a:lnTo>
                    <a:pt x="2069376" y="5591797"/>
                  </a:lnTo>
                  <a:lnTo>
                    <a:pt x="2070925" y="5584152"/>
                  </a:lnTo>
                  <a:close/>
                </a:path>
                <a:path w="18719800" h="10718800" extrusionOk="0">
                  <a:moveTo>
                    <a:pt x="2070925" y="5484063"/>
                  </a:moveTo>
                  <a:lnTo>
                    <a:pt x="2069376" y="5476405"/>
                  </a:lnTo>
                  <a:lnTo>
                    <a:pt x="2065172" y="5470156"/>
                  </a:lnTo>
                  <a:lnTo>
                    <a:pt x="2058936" y="5465953"/>
                  </a:lnTo>
                  <a:lnTo>
                    <a:pt x="2051291" y="5464403"/>
                  </a:lnTo>
                  <a:lnTo>
                    <a:pt x="2043645" y="5465953"/>
                  </a:lnTo>
                  <a:lnTo>
                    <a:pt x="2037397" y="5470156"/>
                  </a:lnTo>
                  <a:lnTo>
                    <a:pt x="2033181" y="5476405"/>
                  </a:lnTo>
                  <a:lnTo>
                    <a:pt x="2031631" y="5484063"/>
                  </a:lnTo>
                  <a:lnTo>
                    <a:pt x="2033181" y="5491696"/>
                  </a:lnTo>
                  <a:lnTo>
                    <a:pt x="2037397" y="5497944"/>
                  </a:lnTo>
                  <a:lnTo>
                    <a:pt x="2043645" y="5502160"/>
                  </a:lnTo>
                  <a:lnTo>
                    <a:pt x="2051291" y="5503697"/>
                  </a:lnTo>
                  <a:lnTo>
                    <a:pt x="2058936" y="5502160"/>
                  </a:lnTo>
                  <a:lnTo>
                    <a:pt x="2065172" y="5497944"/>
                  </a:lnTo>
                  <a:lnTo>
                    <a:pt x="2069376" y="5491696"/>
                  </a:lnTo>
                  <a:lnTo>
                    <a:pt x="2070925" y="5484063"/>
                  </a:lnTo>
                  <a:close/>
                </a:path>
                <a:path w="18719800" h="10718800" extrusionOk="0">
                  <a:moveTo>
                    <a:pt x="2100097" y="0"/>
                  </a:moveTo>
                  <a:lnTo>
                    <a:pt x="2065197" y="0"/>
                  </a:lnTo>
                  <a:lnTo>
                    <a:pt x="0" y="1526832"/>
                  </a:lnTo>
                  <a:lnTo>
                    <a:pt x="0" y="1552638"/>
                  </a:lnTo>
                  <a:lnTo>
                    <a:pt x="2100097" y="0"/>
                  </a:lnTo>
                  <a:close/>
                </a:path>
                <a:path w="18719800" h="10718800" extrusionOk="0">
                  <a:moveTo>
                    <a:pt x="2144928" y="6330213"/>
                  </a:moveTo>
                  <a:lnTo>
                    <a:pt x="2143379" y="6322555"/>
                  </a:lnTo>
                  <a:lnTo>
                    <a:pt x="2139175" y="6316319"/>
                  </a:lnTo>
                  <a:lnTo>
                    <a:pt x="2132914" y="6312103"/>
                  </a:lnTo>
                  <a:lnTo>
                    <a:pt x="2125268" y="6310566"/>
                  </a:lnTo>
                  <a:lnTo>
                    <a:pt x="2117623" y="6312103"/>
                  </a:lnTo>
                  <a:lnTo>
                    <a:pt x="2111387" y="6316319"/>
                  </a:lnTo>
                  <a:lnTo>
                    <a:pt x="2107171" y="6322555"/>
                  </a:lnTo>
                  <a:lnTo>
                    <a:pt x="2105634" y="6330213"/>
                  </a:lnTo>
                  <a:lnTo>
                    <a:pt x="2107171" y="6337859"/>
                  </a:lnTo>
                  <a:lnTo>
                    <a:pt x="2111387" y="6344107"/>
                  </a:lnTo>
                  <a:lnTo>
                    <a:pt x="2117623" y="6348311"/>
                  </a:lnTo>
                  <a:lnTo>
                    <a:pt x="2125268" y="6349860"/>
                  </a:lnTo>
                  <a:lnTo>
                    <a:pt x="2132914" y="6348311"/>
                  </a:lnTo>
                  <a:lnTo>
                    <a:pt x="2139175" y="6344107"/>
                  </a:lnTo>
                  <a:lnTo>
                    <a:pt x="2143379" y="6337859"/>
                  </a:lnTo>
                  <a:lnTo>
                    <a:pt x="2144928" y="6330213"/>
                  </a:lnTo>
                  <a:close/>
                </a:path>
                <a:path w="18719800" h="10718800" extrusionOk="0">
                  <a:moveTo>
                    <a:pt x="2144928" y="6230112"/>
                  </a:moveTo>
                  <a:lnTo>
                    <a:pt x="2143379" y="6222466"/>
                  </a:lnTo>
                  <a:lnTo>
                    <a:pt x="2139175" y="6216218"/>
                  </a:lnTo>
                  <a:lnTo>
                    <a:pt x="2132914" y="6212014"/>
                  </a:lnTo>
                  <a:lnTo>
                    <a:pt x="2125268" y="6210465"/>
                  </a:lnTo>
                  <a:lnTo>
                    <a:pt x="2117623" y="6212014"/>
                  </a:lnTo>
                  <a:lnTo>
                    <a:pt x="2111387" y="6216218"/>
                  </a:lnTo>
                  <a:lnTo>
                    <a:pt x="2107171" y="6222466"/>
                  </a:lnTo>
                  <a:lnTo>
                    <a:pt x="2105634" y="6230112"/>
                  </a:lnTo>
                  <a:lnTo>
                    <a:pt x="2107171" y="6237757"/>
                  </a:lnTo>
                  <a:lnTo>
                    <a:pt x="2111387" y="6244006"/>
                  </a:lnTo>
                  <a:lnTo>
                    <a:pt x="2117623" y="6248222"/>
                  </a:lnTo>
                  <a:lnTo>
                    <a:pt x="2125268" y="6249759"/>
                  </a:lnTo>
                  <a:lnTo>
                    <a:pt x="2132914" y="6248222"/>
                  </a:lnTo>
                  <a:lnTo>
                    <a:pt x="2139175" y="6244006"/>
                  </a:lnTo>
                  <a:lnTo>
                    <a:pt x="2143379" y="6237757"/>
                  </a:lnTo>
                  <a:lnTo>
                    <a:pt x="2144928" y="6230112"/>
                  </a:lnTo>
                  <a:close/>
                </a:path>
                <a:path w="18719800" h="10718800" extrusionOk="0">
                  <a:moveTo>
                    <a:pt x="2144928" y="6130023"/>
                  </a:moveTo>
                  <a:lnTo>
                    <a:pt x="2143379" y="6122378"/>
                  </a:lnTo>
                  <a:lnTo>
                    <a:pt x="2139175" y="6116129"/>
                  </a:lnTo>
                  <a:lnTo>
                    <a:pt x="2132914" y="6111913"/>
                  </a:lnTo>
                  <a:lnTo>
                    <a:pt x="2125268" y="6110376"/>
                  </a:lnTo>
                  <a:lnTo>
                    <a:pt x="2117623" y="6111913"/>
                  </a:lnTo>
                  <a:lnTo>
                    <a:pt x="2111387" y="6116129"/>
                  </a:lnTo>
                  <a:lnTo>
                    <a:pt x="2107171" y="6122378"/>
                  </a:lnTo>
                  <a:lnTo>
                    <a:pt x="2105634" y="6130023"/>
                  </a:lnTo>
                  <a:lnTo>
                    <a:pt x="2107171" y="6137668"/>
                  </a:lnTo>
                  <a:lnTo>
                    <a:pt x="2111387" y="6143904"/>
                  </a:lnTo>
                  <a:lnTo>
                    <a:pt x="2117623" y="6148121"/>
                  </a:lnTo>
                  <a:lnTo>
                    <a:pt x="2125268" y="6149657"/>
                  </a:lnTo>
                  <a:lnTo>
                    <a:pt x="2132914" y="6148121"/>
                  </a:lnTo>
                  <a:lnTo>
                    <a:pt x="2139175" y="6143904"/>
                  </a:lnTo>
                  <a:lnTo>
                    <a:pt x="2143379" y="6137668"/>
                  </a:lnTo>
                  <a:lnTo>
                    <a:pt x="2144928" y="6130023"/>
                  </a:lnTo>
                  <a:close/>
                </a:path>
                <a:path w="18719800" h="10718800" extrusionOk="0">
                  <a:moveTo>
                    <a:pt x="2144928" y="6029922"/>
                  </a:moveTo>
                  <a:lnTo>
                    <a:pt x="2143391" y="6022276"/>
                  </a:lnTo>
                  <a:lnTo>
                    <a:pt x="2139175" y="6016028"/>
                  </a:lnTo>
                  <a:lnTo>
                    <a:pt x="2132927" y="6011824"/>
                  </a:lnTo>
                  <a:lnTo>
                    <a:pt x="2125268" y="6010275"/>
                  </a:lnTo>
                  <a:lnTo>
                    <a:pt x="2117623" y="6011824"/>
                  </a:lnTo>
                  <a:lnTo>
                    <a:pt x="2111387" y="6016028"/>
                  </a:lnTo>
                  <a:lnTo>
                    <a:pt x="2107184" y="6022276"/>
                  </a:lnTo>
                  <a:lnTo>
                    <a:pt x="2105634" y="6029922"/>
                  </a:lnTo>
                  <a:lnTo>
                    <a:pt x="2107184" y="6037567"/>
                  </a:lnTo>
                  <a:lnTo>
                    <a:pt x="2111387" y="6043815"/>
                  </a:lnTo>
                  <a:lnTo>
                    <a:pt x="2117623" y="6048019"/>
                  </a:lnTo>
                  <a:lnTo>
                    <a:pt x="2125268" y="6049569"/>
                  </a:lnTo>
                  <a:lnTo>
                    <a:pt x="2132927" y="6048019"/>
                  </a:lnTo>
                  <a:lnTo>
                    <a:pt x="2139175" y="6043815"/>
                  </a:lnTo>
                  <a:lnTo>
                    <a:pt x="2143391" y="6037567"/>
                  </a:lnTo>
                  <a:lnTo>
                    <a:pt x="2144928" y="6029922"/>
                  </a:lnTo>
                  <a:close/>
                </a:path>
                <a:path w="18719800" h="10718800" extrusionOk="0">
                  <a:moveTo>
                    <a:pt x="2144928" y="5929833"/>
                  </a:moveTo>
                  <a:lnTo>
                    <a:pt x="2143379" y="5922175"/>
                  </a:lnTo>
                  <a:lnTo>
                    <a:pt x="2139175" y="5915926"/>
                  </a:lnTo>
                  <a:lnTo>
                    <a:pt x="2132914" y="5911723"/>
                  </a:lnTo>
                  <a:lnTo>
                    <a:pt x="2125268" y="5910173"/>
                  </a:lnTo>
                  <a:lnTo>
                    <a:pt x="2117623" y="5911723"/>
                  </a:lnTo>
                  <a:lnTo>
                    <a:pt x="2111387" y="5915926"/>
                  </a:lnTo>
                  <a:lnTo>
                    <a:pt x="2107171" y="5922175"/>
                  </a:lnTo>
                  <a:lnTo>
                    <a:pt x="2105634" y="5929833"/>
                  </a:lnTo>
                  <a:lnTo>
                    <a:pt x="2107171" y="5937478"/>
                  </a:lnTo>
                  <a:lnTo>
                    <a:pt x="2111387" y="5943714"/>
                  </a:lnTo>
                  <a:lnTo>
                    <a:pt x="2117623" y="5947930"/>
                  </a:lnTo>
                  <a:lnTo>
                    <a:pt x="2125268" y="5949467"/>
                  </a:lnTo>
                  <a:lnTo>
                    <a:pt x="2132914" y="5947930"/>
                  </a:lnTo>
                  <a:lnTo>
                    <a:pt x="2139175" y="5943714"/>
                  </a:lnTo>
                  <a:lnTo>
                    <a:pt x="2143379" y="5937478"/>
                  </a:lnTo>
                  <a:lnTo>
                    <a:pt x="2144928" y="5929833"/>
                  </a:lnTo>
                  <a:close/>
                </a:path>
                <a:path w="18719800" h="10718800" extrusionOk="0">
                  <a:moveTo>
                    <a:pt x="2144928" y="5829732"/>
                  </a:moveTo>
                  <a:lnTo>
                    <a:pt x="2143379" y="5822086"/>
                  </a:lnTo>
                  <a:lnTo>
                    <a:pt x="2139175" y="5815838"/>
                  </a:lnTo>
                  <a:lnTo>
                    <a:pt x="2132914" y="5811634"/>
                  </a:lnTo>
                  <a:lnTo>
                    <a:pt x="2125268" y="5810085"/>
                  </a:lnTo>
                  <a:lnTo>
                    <a:pt x="2117623" y="5811634"/>
                  </a:lnTo>
                  <a:lnTo>
                    <a:pt x="2111387" y="5815838"/>
                  </a:lnTo>
                  <a:lnTo>
                    <a:pt x="2107171" y="5822086"/>
                  </a:lnTo>
                  <a:lnTo>
                    <a:pt x="2105634" y="5829732"/>
                  </a:lnTo>
                  <a:lnTo>
                    <a:pt x="2107171" y="5837377"/>
                  </a:lnTo>
                  <a:lnTo>
                    <a:pt x="2111387" y="5843625"/>
                  </a:lnTo>
                  <a:lnTo>
                    <a:pt x="2117623" y="5847842"/>
                  </a:lnTo>
                  <a:lnTo>
                    <a:pt x="2125268" y="5849378"/>
                  </a:lnTo>
                  <a:lnTo>
                    <a:pt x="2132914" y="5847842"/>
                  </a:lnTo>
                  <a:lnTo>
                    <a:pt x="2139175" y="5843625"/>
                  </a:lnTo>
                  <a:lnTo>
                    <a:pt x="2143379" y="5837377"/>
                  </a:lnTo>
                  <a:lnTo>
                    <a:pt x="2144928" y="5829732"/>
                  </a:lnTo>
                  <a:close/>
                </a:path>
                <a:path w="18719800" h="10718800" extrusionOk="0">
                  <a:moveTo>
                    <a:pt x="2144928" y="5729643"/>
                  </a:moveTo>
                  <a:lnTo>
                    <a:pt x="2143379" y="5721985"/>
                  </a:lnTo>
                  <a:lnTo>
                    <a:pt x="2139175" y="5715736"/>
                  </a:lnTo>
                  <a:lnTo>
                    <a:pt x="2132914" y="5711520"/>
                  </a:lnTo>
                  <a:lnTo>
                    <a:pt x="2125268" y="5709983"/>
                  </a:lnTo>
                  <a:lnTo>
                    <a:pt x="2117623" y="5711520"/>
                  </a:lnTo>
                  <a:lnTo>
                    <a:pt x="2111375" y="5715736"/>
                  </a:lnTo>
                  <a:lnTo>
                    <a:pt x="2107171" y="5721985"/>
                  </a:lnTo>
                  <a:lnTo>
                    <a:pt x="2105634" y="5729643"/>
                  </a:lnTo>
                  <a:lnTo>
                    <a:pt x="2107171" y="5737288"/>
                  </a:lnTo>
                  <a:lnTo>
                    <a:pt x="2111387" y="5743524"/>
                  </a:lnTo>
                  <a:lnTo>
                    <a:pt x="2117623" y="5747740"/>
                  </a:lnTo>
                  <a:lnTo>
                    <a:pt x="2125268" y="5749277"/>
                  </a:lnTo>
                  <a:lnTo>
                    <a:pt x="2132914" y="5747740"/>
                  </a:lnTo>
                  <a:lnTo>
                    <a:pt x="2139175" y="5743524"/>
                  </a:lnTo>
                  <a:lnTo>
                    <a:pt x="2143379" y="5737288"/>
                  </a:lnTo>
                  <a:lnTo>
                    <a:pt x="2144928" y="5729643"/>
                  </a:lnTo>
                  <a:close/>
                </a:path>
                <a:path w="18719800" h="10718800" extrusionOk="0">
                  <a:moveTo>
                    <a:pt x="2144928" y="5629541"/>
                  </a:moveTo>
                  <a:lnTo>
                    <a:pt x="2143379" y="5621883"/>
                  </a:lnTo>
                  <a:lnTo>
                    <a:pt x="2139175" y="5615648"/>
                  </a:lnTo>
                  <a:lnTo>
                    <a:pt x="2132914" y="5611431"/>
                  </a:lnTo>
                  <a:lnTo>
                    <a:pt x="2125268" y="5609895"/>
                  </a:lnTo>
                  <a:lnTo>
                    <a:pt x="2117623" y="5611431"/>
                  </a:lnTo>
                  <a:lnTo>
                    <a:pt x="2111387" y="5615648"/>
                  </a:lnTo>
                  <a:lnTo>
                    <a:pt x="2107171" y="5621883"/>
                  </a:lnTo>
                  <a:lnTo>
                    <a:pt x="2105634" y="5629541"/>
                  </a:lnTo>
                  <a:lnTo>
                    <a:pt x="2107171" y="5637187"/>
                  </a:lnTo>
                  <a:lnTo>
                    <a:pt x="2111387" y="5643423"/>
                  </a:lnTo>
                  <a:lnTo>
                    <a:pt x="2117623" y="5647639"/>
                  </a:lnTo>
                  <a:lnTo>
                    <a:pt x="2125268" y="5649188"/>
                  </a:lnTo>
                  <a:lnTo>
                    <a:pt x="2132914" y="5647639"/>
                  </a:lnTo>
                  <a:lnTo>
                    <a:pt x="2139175" y="5643423"/>
                  </a:lnTo>
                  <a:lnTo>
                    <a:pt x="2143379" y="5637187"/>
                  </a:lnTo>
                  <a:lnTo>
                    <a:pt x="2144928" y="5629541"/>
                  </a:lnTo>
                  <a:close/>
                </a:path>
                <a:path w="18719800" h="10718800" extrusionOk="0">
                  <a:moveTo>
                    <a:pt x="2144928" y="5529453"/>
                  </a:moveTo>
                  <a:lnTo>
                    <a:pt x="2143379" y="5521795"/>
                  </a:lnTo>
                  <a:lnTo>
                    <a:pt x="2139175" y="5515546"/>
                  </a:lnTo>
                  <a:lnTo>
                    <a:pt x="2132914" y="5511330"/>
                  </a:lnTo>
                  <a:lnTo>
                    <a:pt x="2125268" y="5509793"/>
                  </a:lnTo>
                  <a:lnTo>
                    <a:pt x="2117623" y="5511330"/>
                  </a:lnTo>
                  <a:lnTo>
                    <a:pt x="2111387" y="5515546"/>
                  </a:lnTo>
                  <a:lnTo>
                    <a:pt x="2107171" y="5521795"/>
                  </a:lnTo>
                  <a:lnTo>
                    <a:pt x="2105634" y="5529453"/>
                  </a:lnTo>
                  <a:lnTo>
                    <a:pt x="2107171" y="5537098"/>
                  </a:lnTo>
                  <a:lnTo>
                    <a:pt x="2111387" y="5543334"/>
                  </a:lnTo>
                  <a:lnTo>
                    <a:pt x="2117623" y="5547538"/>
                  </a:lnTo>
                  <a:lnTo>
                    <a:pt x="2125268" y="5549087"/>
                  </a:lnTo>
                  <a:lnTo>
                    <a:pt x="2132914" y="5547538"/>
                  </a:lnTo>
                  <a:lnTo>
                    <a:pt x="2139175" y="5543334"/>
                  </a:lnTo>
                  <a:lnTo>
                    <a:pt x="2143379" y="5537098"/>
                  </a:lnTo>
                  <a:lnTo>
                    <a:pt x="2144928" y="5529453"/>
                  </a:lnTo>
                  <a:close/>
                </a:path>
                <a:path w="18719800" h="10718800" extrusionOk="0">
                  <a:moveTo>
                    <a:pt x="2144928" y="5429339"/>
                  </a:moveTo>
                  <a:lnTo>
                    <a:pt x="2143379" y="5421693"/>
                  </a:lnTo>
                  <a:lnTo>
                    <a:pt x="2139175" y="5415445"/>
                  </a:lnTo>
                  <a:lnTo>
                    <a:pt x="2132914" y="5411241"/>
                  </a:lnTo>
                  <a:lnTo>
                    <a:pt x="2125268" y="5409692"/>
                  </a:lnTo>
                  <a:lnTo>
                    <a:pt x="2117623" y="5411241"/>
                  </a:lnTo>
                  <a:lnTo>
                    <a:pt x="2111387" y="5415445"/>
                  </a:lnTo>
                  <a:lnTo>
                    <a:pt x="2107171" y="5421693"/>
                  </a:lnTo>
                  <a:lnTo>
                    <a:pt x="2105634" y="5429339"/>
                  </a:lnTo>
                  <a:lnTo>
                    <a:pt x="2107171" y="5436997"/>
                  </a:lnTo>
                  <a:lnTo>
                    <a:pt x="2111387" y="5443232"/>
                  </a:lnTo>
                  <a:lnTo>
                    <a:pt x="2117623" y="5447449"/>
                  </a:lnTo>
                  <a:lnTo>
                    <a:pt x="2125268" y="5448986"/>
                  </a:lnTo>
                  <a:lnTo>
                    <a:pt x="2132914" y="5447449"/>
                  </a:lnTo>
                  <a:lnTo>
                    <a:pt x="2139175" y="5443232"/>
                  </a:lnTo>
                  <a:lnTo>
                    <a:pt x="2143379" y="5436997"/>
                  </a:lnTo>
                  <a:lnTo>
                    <a:pt x="2144928" y="5429339"/>
                  </a:lnTo>
                  <a:close/>
                </a:path>
                <a:path w="18719800" h="10718800" extrusionOk="0">
                  <a:moveTo>
                    <a:pt x="2218906" y="6275502"/>
                  </a:moveTo>
                  <a:lnTo>
                    <a:pt x="2217369" y="6267856"/>
                  </a:lnTo>
                  <a:lnTo>
                    <a:pt x="2213165" y="6261620"/>
                  </a:lnTo>
                  <a:lnTo>
                    <a:pt x="2206917" y="6257404"/>
                  </a:lnTo>
                  <a:lnTo>
                    <a:pt x="2199271" y="6255867"/>
                  </a:lnTo>
                  <a:lnTo>
                    <a:pt x="2191626" y="6257404"/>
                  </a:lnTo>
                  <a:lnTo>
                    <a:pt x="2185378" y="6261620"/>
                  </a:lnTo>
                  <a:lnTo>
                    <a:pt x="2181174" y="6267856"/>
                  </a:lnTo>
                  <a:lnTo>
                    <a:pt x="2179624" y="6275502"/>
                  </a:lnTo>
                  <a:lnTo>
                    <a:pt x="2181174" y="6283147"/>
                  </a:lnTo>
                  <a:lnTo>
                    <a:pt x="2185378" y="6289395"/>
                  </a:lnTo>
                  <a:lnTo>
                    <a:pt x="2191626" y="6293612"/>
                  </a:lnTo>
                  <a:lnTo>
                    <a:pt x="2199271" y="6295161"/>
                  </a:lnTo>
                  <a:lnTo>
                    <a:pt x="2206917" y="6293612"/>
                  </a:lnTo>
                  <a:lnTo>
                    <a:pt x="2213165" y="6289395"/>
                  </a:lnTo>
                  <a:lnTo>
                    <a:pt x="2217369" y="6283147"/>
                  </a:lnTo>
                  <a:lnTo>
                    <a:pt x="2218906" y="6275502"/>
                  </a:lnTo>
                  <a:close/>
                </a:path>
                <a:path w="18719800" h="10718800" extrusionOk="0">
                  <a:moveTo>
                    <a:pt x="2218906" y="6175413"/>
                  </a:moveTo>
                  <a:lnTo>
                    <a:pt x="2217369" y="6167767"/>
                  </a:lnTo>
                  <a:lnTo>
                    <a:pt x="2213165" y="6161519"/>
                  </a:lnTo>
                  <a:lnTo>
                    <a:pt x="2206917" y="6157303"/>
                  </a:lnTo>
                  <a:lnTo>
                    <a:pt x="2199271" y="6155766"/>
                  </a:lnTo>
                  <a:lnTo>
                    <a:pt x="2191626" y="6157303"/>
                  </a:lnTo>
                  <a:lnTo>
                    <a:pt x="2185378" y="6161519"/>
                  </a:lnTo>
                  <a:lnTo>
                    <a:pt x="2181174" y="6167767"/>
                  </a:lnTo>
                  <a:lnTo>
                    <a:pt x="2179624" y="6175413"/>
                  </a:lnTo>
                  <a:lnTo>
                    <a:pt x="2181174" y="6183058"/>
                  </a:lnTo>
                  <a:lnTo>
                    <a:pt x="2185378" y="6189307"/>
                  </a:lnTo>
                  <a:lnTo>
                    <a:pt x="2191626" y="6193523"/>
                  </a:lnTo>
                  <a:lnTo>
                    <a:pt x="2199271" y="6195060"/>
                  </a:lnTo>
                  <a:lnTo>
                    <a:pt x="2206917" y="6193523"/>
                  </a:lnTo>
                  <a:lnTo>
                    <a:pt x="2213165" y="6189307"/>
                  </a:lnTo>
                  <a:lnTo>
                    <a:pt x="2217369" y="6183058"/>
                  </a:lnTo>
                  <a:lnTo>
                    <a:pt x="2218906" y="6175413"/>
                  </a:lnTo>
                  <a:close/>
                </a:path>
                <a:path w="18719800" h="10718800" extrusionOk="0">
                  <a:moveTo>
                    <a:pt x="2218906" y="6075311"/>
                  </a:moveTo>
                  <a:lnTo>
                    <a:pt x="2217369" y="6067666"/>
                  </a:lnTo>
                  <a:lnTo>
                    <a:pt x="2213165" y="6061418"/>
                  </a:lnTo>
                  <a:lnTo>
                    <a:pt x="2206917" y="6057214"/>
                  </a:lnTo>
                  <a:lnTo>
                    <a:pt x="2199271" y="6055665"/>
                  </a:lnTo>
                  <a:lnTo>
                    <a:pt x="2191626" y="6057214"/>
                  </a:lnTo>
                  <a:lnTo>
                    <a:pt x="2185378" y="6061418"/>
                  </a:lnTo>
                  <a:lnTo>
                    <a:pt x="2181174" y="6067666"/>
                  </a:lnTo>
                  <a:lnTo>
                    <a:pt x="2179624" y="6075311"/>
                  </a:lnTo>
                  <a:lnTo>
                    <a:pt x="2181174" y="6082957"/>
                  </a:lnTo>
                  <a:lnTo>
                    <a:pt x="2185378" y="6089205"/>
                  </a:lnTo>
                  <a:lnTo>
                    <a:pt x="2191626" y="6093422"/>
                  </a:lnTo>
                  <a:lnTo>
                    <a:pt x="2199271" y="6094958"/>
                  </a:lnTo>
                  <a:lnTo>
                    <a:pt x="2206917" y="6093422"/>
                  </a:lnTo>
                  <a:lnTo>
                    <a:pt x="2213165" y="6089205"/>
                  </a:lnTo>
                  <a:lnTo>
                    <a:pt x="2217369" y="6082957"/>
                  </a:lnTo>
                  <a:lnTo>
                    <a:pt x="2218906" y="6075311"/>
                  </a:lnTo>
                  <a:close/>
                </a:path>
                <a:path w="18719800" h="10718800" extrusionOk="0">
                  <a:moveTo>
                    <a:pt x="2218906" y="5975223"/>
                  </a:moveTo>
                  <a:lnTo>
                    <a:pt x="2217369" y="5967577"/>
                  </a:lnTo>
                  <a:lnTo>
                    <a:pt x="2213165" y="5961329"/>
                  </a:lnTo>
                  <a:lnTo>
                    <a:pt x="2206917" y="5957113"/>
                  </a:lnTo>
                  <a:lnTo>
                    <a:pt x="2199271" y="5955563"/>
                  </a:lnTo>
                  <a:lnTo>
                    <a:pt x="2191613" y="5957113"/>
                  </a:lnTo>
                  <a:lnTo>
                    <a:pt x="2185378" y="5961329"/>
                  </a:lnTo>
                  <a:lnTo>
                    <a:pt x="2181174" y="5967577"/>
                  </a:lnTo>
                  <a:lnTo>
                    <a:pt x="2179624" y="5975223"/>
                  </a:lnTo>
                  <a:lnTo>
                    <a:pt x="2181174" y="5982868"/>
                  </a:lnTo>
                  <a:lnTo>
                    <a:pt x="2185378" y="5989117"/>
                  </a:lnTo>
                  <a:lnTo>
                    <a:pt x="2191613" y="5993320"/>
                  </a:lnTo>
                  <a:lnTo>
                    <a:pt x="2199271" y="5994870"/>
                  </a:lnTo>
                  <a:lnTo>
                    <a:pt x="2206917" y="5993320"/>
                  </a:lnTo>
                  <a:lnTo>
                    <a:pt x="2213165" y="5989117"/>
                  </a:lnTo>
                  <a:lnTo>
                    <a:pt x="2217369" y="5982868"/>
                  </a:lnTo>
                  <a:lnTo>
                    <a:pt x="2218906" y="5975223"/>
                  </a:lnTo>
                  <a:close/>
                </a:path>
                <a:path w="18719800" h="10718800" extrusionOk="0">
                  <a:moveTo>
                    <a:pt x="2218906" y="5875134"/>
                  </a:moveTo>
                  <a:lnTo>
                    <a:pt x="2217369" y="5867476"/>
                  </a:lnTo>
                  <a:lnTo>
                    <a:pt x="2213165" y="5861228"/>
                  </a:lnTo>
                  <a:lnTo>
                    <a:pt x="2206917" y="5857024"/>
                  </a:lnTo>
                  <a:lnTo>
                    <a:pt x="2199271" y="5855474"/>
                  </a:lnTo>
                  <a:lnTo>
                    <a:pt x="2191613" y="5857024"/>
                  </a:lnTo>
                  <a:lnTo>
                    <a:pt x="2185378" y="5861228"/>
                  </a:lnTo>
                  <a:lnTo>
                    <a:pt x="2181174" y="5867476"/>
                  </a:lnTo>
                  <a:lnTo>
                    <a:pt x="2179624" y="5875134"/>
                  </a:lnTo>
                  <a:lnTo>
                    <a:pt x="2181174" y="5882779"/>
                  </a:lnTo>
                  <a:lnTo>
                    <a:pt x="2185378" y="5889015"/>
                  </a:lnTo>
                  <a:lnTo>
                    <a:pt x="2191613" y="5893232"/>
                  </a:lnTo>
                  <a:lnTo>
                    <a:pt x="2199271" y="5894781"/>
                  </a:lnTo>
                  <a:lnTo>
                    <a:pt x="2206917" y="5893232"/>
                  </a:lnTo>
                  <a:lnTo>
                    <a:pt x="2213165" y="5889015"/>
                  </a:lnTo>
                  <a:lnTo>
                    <a:pt x="2217369" y="5882779"/>
                  </a:lnTo>
                  <a:lnTo>
                    <a:pt x="2218906" y="5875134"/>
                  </a:lnTo>
                  <a:close/>
                </a:path>
                <a:path w="18719800" h="10718800" extrusionOk="0">
                  <a:moveTo>
                    <a:pt x="2218906" y="5775033"/>
                  </a:moveTo>
                  <a:lnTo>
                    <a:pt x="2217369" y="5767375"/>
                  </a:lnTo>
                  <a:lnTo>
                    <a:pt x="2213165" y="5761139"/>
                  </a:lnTo>
                  <a:lnTo>
                    <a:pt x="2206917" y="5756922"/>
                  </a:lnTo>
                  <a:lnTo>
                    <a:pt x="2199271" y="5755386"/>
                  </a:lnTo>
                  <a:lnTo>
                    <a:pt x="2191613" y="5756922"/>
                  </a:lnTo>
                  <a:lnTo>
                    <a:pt x="2185378" y="5761139"/>
                  </a:lnTo>
                  <a:lnTo>
                    <a:pt x="2181174" y="5767375"/>
                  </a:lnTo>
                  <a:lnTo>
                    <a:pt x="2179624" y="5775033"/>
                  </a:lnTo>
                  <a:lnTo>
                    <a:pt x="2181174" y="5782678"/>
                  </a:lnTo>
                  <a:lnTo>
                    <a:pt x="2185378" y="5788926"/>
                  </a:lnTo>
                  <a:lnTo>
                    <a:pt x="2191613" y="5793143"/>
                  </a:lnTo>
                  <a:lnTo>
                    <a:pt x="2199271" y="5794680"/>
                  </a:lnTo>
                  <a:lnTo>
                    <a:pt x="2206917" y="5793143"/>
                  </a:lnTo>
                  <a:lnTo>
                    <a:pt x="2213165" y="5788926"/>
                  </a:lnTo>
                  <a:lnTo>
                    <a:pt x="2217369" y="5782678"/>
                  </a:lnTo>
                  <a:lnTo>
                    <a:pt x="2218906" y="5775033"/>
                  </a:lnTo>
                  <a:close/>
                </a:path>
                <a:path w="18719800" h="10718800" extrusionOk="0">
                  <a:moveTo>
                    <a:pt x="2218906" y="5674931"/>
                  </a:moveTo>
                  <a:lnTo>
                    <a:pt x="2217369" y="5667286"/>
                  </a:lnTo>
                  <a:lnTo>
                    <a:pt x="2213165" y="5661037"/>
                  </a:lnTo>
                  <a:lnTo>
                    <a:pt x="2206917" y="5656821"/>
                  </a:lnTo>
                  <a:lnTo>
                    <a:pt x="2199271" y="5655284"/>
                  </a:lnTo>
                  <a:lnTo>
                    <a:pt x="2191613" y="5656821"/>
                  </a:lnTo>
                  <a:lnTo>
                    <a:pt x="2185378" y="5661037"/>
                  </a:lnTo>
                  <a:lnTo>
                    <a:pt x="2181174" y="5667286"/>
                  </a:lnTo>
                  <a:lnTo>
                    <a:pt x="2179624" y="5674931"/>
                  </a:lnTo>
                  <a:lnTo>
                    <a:pt x="2181174" y="5682577"/>
                  </a:lnTo>
                  <a:lnTo>
                    <a:pt x="2185378" y="5688825"/>
                  </a:lnTo>
                  <a:lnTo>
                    <a:pt x="2191613" y="5693041"/>
                  </a:lnTo>
                  <a:lnTo>
                    <a:pt x="2199271" y="5694578"/>
                  </a:lnTo>
                  <a:lnTo>
                    <a:pt x="2206917" y="5693041"/>
                  </a:lnTo>
                  <a:lnTo>
                    <a:pt x="2213165" y="5688825"/>
                  </a:lnTo>
                  <a:lnTo>
                    <a:pt x="2217369" y="5682577"/>
                  </a:lnTo>
                  <a:lnTo>
                    <a:pt x="2218906" y="5674931"/>
                  </a:lnTo>
                  <a:close/>
                </a:path>
                <a:path w="18719800" h="10718800" extrusionOk="0">
                  <a:moveTo>
                    <a:pt x="2218906" y="5574843"/>
                  </a:moveTo>
                  <a:lnTo>
                    <a:pt x="2217369" y="5567184"/>
                  </a:lnTo>
                  <a:lnTo>
                    <a:pt x="2213165" y="5560949"/>
                  </a:lnTo>
                  <a:lnTo>
                    <a:pt x="2206917" y="5556732"/>
                  </a:lnTo>
                  <a:lnTo>
                    <a:pt x="2199271" y="5555183"/>
                  </a:lnTo>
                  <a:lnTo>
                    <a:pt x="2191613" y="5556732"/>
                  </a:lnTo>
                  <a:lnTo>
                    <a:pt x="2185378" y="5560949"/>
                  </a:lnTo>
                  <a:lnTo>
                    <a:pt x="2181174" y="5567184"/>
                  </a:lnTo>
                  <a:lnTo>
                    <a:pt x="2179624" y="5574843"/>
                  </a:lnTo>
                  <a:lnTo>
                    <a:pt x="2181174" y="5582488"/>
                  </a:lnTo>
                  <a:lnTo>
                    <a:pt x="2185378" y="5588736"/>
                  </a:lnTo>
                  <a:lnTo>
                    <a:pt x="2191613" y="5592940"/>
                  </a:lnTo>
                  <a:lnTo>
                    <a:pt x="2199271" y="5594489"/>
                  </a:lnTo>
                  <a:lnTo>
                    <a:pt x="2206917" y="5592940"/>
                  </a:lnTo>
                  <a:lnTo>
                    <a:pt x="2213165" y="5588736"/>
                  </a:lnTo>
                  <a:lnTo>
                    <a:pt x="2217369" y="5582488"/>
                  </a:lnTo>
                  <a:lnTo>
                    <a:pt x="2218906" y="5574843"/>
                  </a:lnTo>
                  <a:close/>
                </a:path>
                <a:path w="18719800" h="10718800" extrusionOk="0">
                  <a:moveTo>
                    <a:pt x="2218906" y="5474741"/>
                  </a:moveTo>
                  <a:lnTo>
                    <a:pt x="2217369" y="5467096"/>
                  </a:lnTo>
                  <a:lnTo>
                    <a:pt x="2213165" y="5460847"/>
                  </a:lnTo>
                  <a:lnTo>
                    <a:pt x="2206917" y="5456631"/>
                  </a:lnTo>
                  <a:lnTo>
                    <a:pt x="2199271" y="5455082"/>
                  </a:lnTo>
                  <a:lnTo>
                    <a:pt x="2191613" y="5456631"/>
                  </a:lnTo>
                  <a:lnTo>
                    <a:pt x="2185378" y="5460847"/>
                  </a:lnTo>
                  <a:lnTo>
                    <a:pt x="2181174" y="5467096"/>
                  </a:lnTo>
                  <a:lnTo>
                    <a:pt x="2179624" y="5474741"/>
                  </a:lnTo>
                  <a:lnTo>
                    <a:pt x="2181174" y="5482387"/>
                  </a:lnTo>
                  <a:lnTo>
                    <a:pt x="2185378" y="5488635"/>
                  </a:lnTo>
                  <a:lnTo>
                    <a:pt x="2191613" y="5492839"/>
                  </a:lnTo>
                  <a:lnTo>
                    <a:pt x="2199271" y="5494388"/>
                  </a:lnTo>
                  <a:lnTo>
                    <a:pt x="2206917" y="5492839"/>
                  </a:lnTo>
                  <a:lnTo>
                    <a:pt x="2213165" y="5488635"/>
                  </a:lnTo>
                  <a:lnTo>
                    <a:pt x="2217369" y="5482387"/>
                  </a:lnTo>
                  <a:lnTo>
                    <a:pt x="2218906" y="5474741"/>
                  </a:lnTo>
                  <a:close/>
                </a:path>
                <a:path w="18719800" h="10718800" extrusionOk="0">
                  <a:moveTo>
                    <a:pt x="2218906" y="5374640"/>
                  </a:moveTo>
                  <a:lnTo>
                    <a:pt x="2217369" y="5366994"/>
                  </a:lnTo>
                  <a:lnTo>
                    <a:pt x="2213165" y="5360746"/>
                  </a:lnTo>
                  <a:lnTo>
                    <a:pt x="2206917" y="5356542"/>
                  </a:lnTo>
                  <a:lnTo>
                    <a:pt x="2199271" y="5354993"/>
                  </a:lnTo>
                  <a:lnTo>
                    <a:pt x="2191626" y="5356542"/>
                  </a:lnTo>
                  <a:lnTo>
                    <a:pt x="2185378" y="5360746"/>
                  </a:lnTo>
                  <a:lnTo>
                    <a:pt x="2181174" y="5366994"/>
                  </a:lnTo>
                  <a:lnTo>
                    <a:pt x="2179624" y="5374640"/>
                  </a:lnTo>
                  <a:lnTo>
                    <a:pt x="2181174" y="5382285"/>
                  </a:lnTo>
                  <a:lnTo>
                    <a:pt x="2185378" y="5388534"/>
                  </a:lnTo>
                  <a:lnTo>
                    <a:pt x="2191626" y="5392750"/>
                  </a:lnTo>
                  <a:lnTo>
                    <a:pt x="2199271" y="5394299"/>
                  </a:lnTo>
                  <a:lnTo>
                    <a:pt x="2206917" y="5392750"/>
                  </a:lnTo>
                  <a:lnTo>
                    <a:pt x="2213165" y="5388534"/>
                  </a:lnTo>
                  <a:lnTo>
                    <a:pt x="2217369" y="5382285"/>
                  </a:lnTo>
                  <a:lnTo>
                    <a:pt x="2218906" y="5374640"/>
                  </a:lnTo>
                  <a:close/>
                </a:path>
                <a:path w="18719800" h="10718800" extrusionOk="0">
                  <a:moveTo>
                    <a:pt x="2238654" y="0"/>
                  </a:moveTo>
                  <a:lnTo>
                    <a:pt x="2203767" y="0"/>
                  </a:lnTo>
                  <a:lnTo>
                    <a:pt x="0" y="1629283"/>
                  </a:lnTo>
                  <a:lnTo>
                    <a:pt x="0" y="1655076"/>
                  </a:lnTo>
                  <a:lnTo>
                    <a:pt x="2238654" y="0"/>
                  </a:lnTo>
                  <a:close/>
                </a:path>
                <a:path w="18719800" h="10718800" extrusionOk="0">
                  <a:moveTo>
                    <a:pt x="2292908" y="6220803"/>
                  </a:moveTo>
                  <a:lnTo>
                    <a:pt x="2291372" y="6213157"/>
                  </a:lnTo>
                  <a:lnTo>
                    <a:pt x="2287155" y="6206909"/>
                  </a:lnTo>
                  <a:lnTo>
                    <a:pt x="2280907" y="6202705"/>
                  </a:lnTo>
                  <a:lnTo>
                    <a:pt x="2273262" y="6201156"/>
                  </a:lnTo>
                  <a:lnTo>
                    <a:pt x="2265603" y="6202705"/>
                  </a:lnTo>
                  <a:lnTo>
                    <a:pt x="2259368" y="6206909"/>
                  </a:lnTo>
                  <a:lnTo>
                    <a:pt x="2255151" y="6213157"/>
                  </a:lnTo>
                  <a:lnTo>
                    <a:pt x="2253615" y="6220803"/>
                  </a:lnTo>
                  <a:lnTo>
                    <a:pt x="2255151" y="6228448"/>
                  </a:lnTo>
                  <a:lnTo>
                    <a:pt x="2259368" y="6234696"/>
                  </a:lnTo>
                  <a:lnTo>
                    <a:pt x="2265603" y="6238913"/>
                  </a:lnTo>
                  <a:lnTo>
                    <a:pt x="2273262" y="6240462"/>
                  </a:lnTo>
                  <a:lnTo>
                    <a:pt x="2280907" y="6238913"/>
                  </a:lnTo>
                  <a:lnTo>
                    <a:pt x="2287155" y="6234696"/>
                  </a:lnTo>
                  <a:lnTo>
                    <a:pt x="2291372" y="6228448"/>
                  </a:lnTo>
                  <a:lnTo>
                    <a:pt x="2292908" y="6220803"/>
                  </a:lnTo>
                  <a:close/>
                </a:path>
                <a:path w="18719800" h="10718800" extrusionOk="0">
                  <a:moveTo>
                    <a:pt x="2292908" y="6120714"/>
                  </a:moveTo>
                  <a:lnTo>
                    <a:pt x="2291372" y="6113056"/>
                  </a:lnTo>
                  <a:lnTo>
                    <a:pt x="2287155" y="6106807"/>
                  </a:lnTo>
                  <a:lnTo>
                    <a:pt x="2280907" y="6102604"/>
                  </a:lnTo>
                  <a:lnTo>
                    <a:pt x="2273262" y="6101067"/>
                  </a:lnTo>
                  <a:lnTo>
                    <a:pt x="2265603" y="6102604"/>
                  </a:lnTo>
                  <a:lnTo>
                    <a:pt x="2259368" y="6106807"/>
                  </a:lnTo>
                  <a:lnTo>
                    <a:pt x="2255151" y="6113056"/>
                  </a:lnTo>
                  <a:lnTo>
                    <a:pt x="2253615" y="6120714"/>
                  </a:lnTo>
                  <a:lnTo>
                    <a:pt x="2255151" y="6128359"/>
                  </a:lnTo>
                  <a:lnTo>
                    <a:pt x="2259368" y="6134595"/>
                  </a:lnTo>
                  <a:lnTo>
                    <a:pt x="2265603" y="6138811"/>
                  </a:lnTo>
                  <a:lnTo>
                    <a:pt x="2273262" y="6140348"/>
                  </a:lnTo>
                  <a:lnTo>
                    <a:pt x="2280907" y="6138811"/>
                  </a:lnTo>
                  <a:lnTo>
                    <a:pt x="2287155" y="6134595"/>
                  </a:lnTo>
                  <a:lnTo>
                    <a:pt x="2291372" y="6128359"/>
                  </a:lnTo>
                  <a:lnTo>
                    <a:pt x="2292908" y="6120714"/>
                  </a:lnTo>
                  <a:close/>
                </a:path>
                <a:path w="18719800" h="10718800" extrusionOk="0">
                  <a:moveTo>
                    <a:pt x="2292908" y="6020613"/>
                  </a:moveTo>
                  <a:lnTo>
                    <a:pt x="2291372" y="6012967"/>
                  </a:lnTo>
                  <a:lnTo>
                    <a:pt x="2287155" y="6006719"/>
                  </a:lnTo>
                  <a:lnTo>
                    <a:pt x="2280907" y="6002515"/>
                  </a:lnTo>
                  <a:lnTo>
                    <a:pt x="2273262" y="6000966"/>
                  </a:lnTo>
                  <a:lnTo>
                    <a:pt x="2265603" y="6002515"/>
                  </a:lnTo>
                  <a:lnTo>
                    <a:pt x="2259368" y="6006719"/>
                  </a:lnTo>
                  <a:lnTo>
                    <a:pt x="2255151" y="6012967"/>
                  </a:lnTo>
                  <a:lnTo>
                    <a:pt x="2253615" y="6020613"/>
                  </a:lnTo>
                  <a:lnTo>
                    <a:pt x="2255151" y="6028258"/>
                  </a:lnTo>
                  <a:lnTo>
                    <a:pt x="2259368" y="6034506"/>
                  </a:lnTo>
                  <a:lnTo>
                    <a:pt x="2265603" y="6038723"/>
                  </a:lnTo>
                  <a:lnTo>
                    <a:pt x="2273262" y="6040259"/>
                  </a:lnTo>
                  <a:lnTo>
                    <a:pt x="2280907" y="6038723"/>
                  </a:lnTo>
                  <a:lnTo>
                    <a:pt x="2287155" y="6034506"/>
                  </a:lnTo>
                  <a:lnTo>
                    <a:pt x="2291372" y="6028258"/>
                  </a:lnTo>
                  <a:lnTo>
                    <a:pt x="2292908" y="6020613"/>
                  </a:lnTo>
                  <a:close/>
                </a:path>
                <a:path w="18719800" h="10718800" extrusionOk="0">
                  <a:moveTo>
                    <a:pt x="2292908" y="5920524"/>
                  </a:moveTo>
                  <a:lnTo>
                    <a:pt x="2291372" y="5912866"/>
                  </a:lnTo>
                  <a:lnTo>
                    <a:pt x="2287155" y="5906630"/>
                  </a:lnTo>
                  <a:lnTo>
                    <a:pt x="2280907" y="5902414"/>
                  </a:lnTo>
                  <a:lnTo>
                    <a:pt x="2273262" y="5900864"/>
                  </a:lnTo>
                  <a:lnTo>
                    <a:pt x="2265603" y="5902414"/>
                  </a:lnTo>
                  <a:lnTo>
                    <a:pt x="2259368" y="5906630"/>
                  </a:lnTo>
                  <a:lnTo>
                    <a:pt x="2255151" y="5912866"/>
                  </a:lnTo>
                  <a:lnTo>
                    <a:pt x="2253615" y="5920524"/>
                  </a:lnTo>
                  <a:lnTo>
                    <a:pt x="2255151" y="5928169"/>
                  </a:lnTo>
                  <a:lnTo>
                    <a:pt x="2259368" y="5934405"/>
                  </a:lnTo>
                  <a:lnTo>
                    <a:pt x="2265603" y="5938621"/>
                  </a:lnTo>
                  <a:lnTo>
                    <a:pt x="2273262" y="5940158"/>
                  </a:lnTo>
                  <a:lnTo>
                    <a:pt x="2280907" y="5938621"/>
                  </a:lnTo>
                  <a:lnTo>
                    <a:pt x="2287155" y="5934405"/>
                  </a:lnTo>
                  <a:lnTo>
                    <a:pt x="2291372" y="5928169"/>
                  </a:lnTo>
                  <a:lnTo>
                    <a:pt x="2292908" y="5920524"/>
                  </a:lnTo>
                  <a:close/>
                </a:path>
                <a:path w="18719800" h="10718800" extrusionOk="0">
                  <a:moveTo>
                    <a:pt x="2292908" y="5820422"/>
                  </a:moveTo>
                  <a:lnTo>
                    <a:pt x="2291372" y="5812777"/>
                  </a:lnTo>
                  <a:lnTo>
                    <a:pt x="2287155" y="5806529"/>
                  </a:lnTo>
                  <a:lnTo>
                    <a:pt x="2280907" y="5802325"/>
                  </a:lnTo>
                  <a:lnTo>
                    <a:pt x="2273262" y="5800776"/>
                  </a:lnTo>
                  <a:lnTo>
                    <a:pt x="2265603" y="5802325"/>
                  </a:lnTo>
                  <a:lnTo>
                    <a:pt x="2259368" y="5806529"/>
                  </a:lnTo>
                  <a:lnTo>
                    <a:pt x="2255151" y="5812777"/>
                  </a:lnTo>
                  <a:lnTo>
                    <a:pt x="2253615" y="5820422"/>
                  </a:lnTo>
                  <a:lnTo>
                    <a:pt x="2255151" y="5828068"/>
                  </a:lnTo>
                  <a:lnTo>
                    <a:pt x="2259368" y="5834316"/>
                  </a:lnTo>
                  <a:lnTo>
                    <a:pt x="2265603" y="5838520"/>
                  </a:lnTo>
                  <a:lnTo>
                    <a:pt x="2273262" y="5840069"/>
                  </a:lnTo>
                  <a:lnTo>
                    <a:pt x="2280907" y="5838520"/>
                  </a:lnTo>
                  <a:lnTo>
                    <a:pt x="2287155" y="5834316"/>
                  </a:lnTo>
                  <a:lnTo>
                    <a:pt x="2291372" y="5828068"/>
                  </a:lnTo>
                  <a:lnTo>
                    <a:pt x="2292908" y="5820422"/>
                  </a:lnTo>
                  <a:close/>
                </a:path>
                <a:path w="18719800" h="10718800" extrusionOk="0">
                  <a:moveTo>
                    <a:pt x="2292908" y="5720321"/>
                  </a:moveTo>
                  <a:lnTo>
                    <a:pt x="2291372" y="5712676"/>
                  </a:lnTo>
                  <a:lnTo>
                    <a:pt x="2287155" y="5706427"/>
                  </a:lnTo>
                  <a:lnTo>
                    <a:pt x="2280907" y="5702211"/>
                  </a:lnTo>
                  <a:lnTo>
                    <a:pt x="2273262" y="5700674"/>
                  </a:lnTo>
                  <a:lnTo>
                    <a:pt x="2265603" y="5702211"/>
                  </a:lnTo>
                  <a:lnTo>
                    <a:pt x="2259368" y="5706427"/>
                  </a:lnTo>
                  <a:lnTo>
                    <a:pt x="2255151" y="5712676"/>
                  </a:lnTo>
                  <a:lnTo>
                    <a:pt x="2253615" y="5720321"/>
                  </a:lnTo>
                  <a:lnTo>
                    <a:pt x="2255151" y="5727966"/>
                  </a:lnTo>
                  <a:lnTo>
                    <a:pt x="2259368" y="5734215"/>
                  </a:lnTo>
                  <a:lnTo>
                    <a:pt x="2265603" y="5738431"/>
                  </a:lnTo>
                  <a:lnTo>
                    <a:pt x="2273262" y="5739968"/>
                  </a:lnTo>
                  <a:lnTo>
                    <a:pt x="2280907" y="5738431"/>
                  </a:lnTo>
                  <a:lnTo>
                    <a:pt x="2287155" y="5734215"/>
                  </a:lnTo>
                  <a:lnTo>
                    <a:pt x="2291372" y="5727966"/>
                  </a:lnTo>
                  <a:lnTo>
                    <a:pt x="2292908" y="5720321"/>
                  </a:lnTo>
                  <a:close/>
                </a:path>
                <a:path w="18719800" h="10718800" extrusionOk="0">
                  <a:moveTo>
                    <a:pt x="2292908" y="5620220"/>
                  </a:moveTo>
                  <a:lnTo>
                    <a:pt x="2291372" y="5612574"/>
                  </a:lnTo>
                  <a:lnTo>
                    <a:pt x="2287155" y="5606326"/>
                  </a:lnTo>
                  <a:lnTo>
                    <a:pt x="2280907" y="5602122"/>
                  </a:lnTo>
                  <a:lnTo>
                    <a:pt x="2273262" y="5600573"/>
                  </a:lnTo>
                  <a:lnTo>
                    <a:pt x="2265603" y="5602122"/>
                  </a:lnTo>
                  <a:lnTo>
                    <a:pt x="2259368" y="5606326"/>
                  </a:lnTo>
                  <a:lnTo>
                    <a:pt x="2255151" y="5612574"/>
                  </a:lnTo>
                  <a:lnTo>
                    <a:pt x="2253615" y="5620220"/>
                  </a:lnTo>
                  <a:lnTo>
                    <a:pt x="2255151" y="5627878"/>
                  </a:lnTo>
                  <a:lnTo>
                    <a:pt x="2259368" y="5634126"/>
                  </a:lnTo>
                  <a:lnTo>
                    <a:pt x="2265603" y="5638330"/>
                  </a:lnTo>
                  <a:lnTo>
                    <a:pt x="2273262" y="5639879"/>
                  </a:lnTo>
                  <a:lnTo>
                    <a:pt x="2280907" y="5638330"/>
                  </a:lnTo>
                  <a:lnTo>
                    <a:pt x="2287155" y="5634126"/>
                  </a:lnTo>
                  <a:lnTo>
                    <a:pt x="2291372" y="5627878"/>
                  </a:lnTo>
                  <a:lnTo>
                    <a:pt x="2292908" y="5620220"/>
                  </a:lnTo>
                  <a:close/>
                </a:path>
                <a:path w="18719800" h="10718800" extrusionOk="0">
                  <a:moveTo>
                    <a:pt x="2292908" y="5520131"/>
                  </a:moveTo>
                  <a:lnTo>
                    <a:pt x="2291372" y="5512486"/>
                  </a:lnTo>
                  <a:lnTo>
                    <a:pt x="2287155" y="5506237"/>
                  </a:lnTo>
                  <a:lnTo>
                    <a:pt x="2280907" y="5502033"/>
                  </a:lnTo>
                  <a:lnTo>
                    <a:pt x="2273262" y="5500484"/>
                  </a:lnTo>
                  <a:lnTo>
                    <a:pt x="2265603" y="5502033"/>
                  </a:lnTo>
                  <a:lnTo>
                    <a:pt x="2259368" y="5506237"/>
                  </a:lnTo>
                  <a:lnTo>
                    <a:pt x="2255151" y="5512486"/>
                  </a:lnTo>
                  <a:lnTo>
                    <a:pt x="2253615" y="5520131"/>
                  </a:lnTo>
                  <a:lnTo>
                    <a:pt x="2255151" y="5527776"/>
                  </a:lnTo>
                  <a:lnTo>
                    <a:pt x="2259368" y="5534025"/>
                  </a:lnTo>
                  <a:lnTo>
                    <a:pt x="2265603" y="5538241"/>
                  </a:lnTo>
                  <a:lnTo>
                    <a:pt x="2273262" y="5539778"/>
                  </a:lnTo>
                  <a:lnTo>
                    <a:pt x="2280907" y="5538241"/>
                  </a:lnTo>
                  <a:lnTo>
                    <a:pt x="2287155" y="5534025"/>
                  </a:lnTo>
                  <a:lnTo>
                    <a:pt x="2291372" y="5527776"/>
                  </a:lnTo>
                  <a:lnTo>
                    <a:pt x="2292908" y="5520131"/>
                  </a:lnTo>
                  <a:close/>
                </a:path>
                <a:path w="18719800" h="10718800" extrusionOk="0">
                  <a:moveTo>
                    <a:pt x="2292908" y="5420030"/>
                  </a:moveTo>
                  <a:lnTo>
                    <a:pt x="2291372" y="5412384"/>
                  </a:lnTo>
                  <a:lnTo>
                    <a:pt x="2287155" y="5406148"/>
                  </a:lnTo>
                  <a:lnTo>
                    <a:pt x="2280907" y="5401932"/>
                  </a:lnTo>
                  <a:lnTo>
                    <a:pt x="2273262" y="5400383"/>
                  </a:lnTo>
                  <a:lnTo>
                    <a:pt x="2265603" y="5401932"/>
                  </a:lnTo>
                  <a:lnTo>
                    <a:pt x="2259368" y="5406148"/>
                  </a:lnTo>
                  <a:lnTo>
                    <a:pt x="2255151" y="5412384"/>
                  </a:lnTo>
                  <a:lnTo>
                    <a:pt x="2253615" y="5420030"/>
                  </a:lnTo>
                  <a:lnTo>
                    <a:pt x="2255151" y="5427688"/>
                  </a:lnTo>
                  <a:lnTo>
                    <a:pt x="2259368" y="5433923"/>
                  </a:lnTo>
                  <a:lnTo>
                    <a:pt x="2265603" y="5438140"/>
                  </a:lnTo>
                  <a:lnTo>
                    <a:pt x="2273262" y="5439689"/>
                  </a:lnTo>
                  <a:lnTo>
                    <a:pt x="2280907" y="5438140"/>
                  </a:lnTo>
                  <a:lnTo>
                    <a:pt x="2287155" y="5433923"/>
                  </a:lnTo>
                  <a:lnTo>
                    <a:pt x="2291372" y="5427688"/>
                  </a:lnTo>
                  <a:lnTo>
                    <a:pt x="2292908" y="5420030"/>
                  </a:lnTo>
                  <a:close/>
                </a:path>
                <a:path w="18719800" h="10718800" extrusionOk="0">
                  <a:moveTo>
                    <a:pt x="2292908" y="5319941"/>
                  </a:moveTo>
                  <a:lnTo>
                    <a:pt x="2291372" y="5312295"/>
                  </a:lnTo>
                  <a:lnTo>
                    <a:pt x="2287155" y="5306047"/>
                  </a:lnTo>
                  <a:lnTo>
                    <a:pt x="2280907" y="5301831"/>
                  </a:lnTo>
                  <a:lnTo>
                    <a:pt x="2273262" y="5300294"/>
                  </a:lnTo>
                  <a:lnTo>
                    <a:pt x="2265603" y="5301831"/>
                  </a:lnTo>
                  <a:lnTo>
                    <a:pt x="2259368" y="5306047"/>
                  </a:lnTo>
                  <a:lnTo>
                    <a:pt x="2255151" y="5312295"/>
                  </a:lnTo>
                  <a:lnTo>
                    <a:pt x="2253615" y="5319941"/>
                  </a:lnTo>
                  <a:lnTo>
                    <a:pt x="2255151" y="5327586"/>
                  </a:lnTo>
                  <a:lnTo>
                    <a:pt x="2259368" y="5333822"/>
                  </a:lnTo>
                  <a:lnTo>
                    <a:pt x="2265603" y="5338038"/>
                  </a:lnTo>
                  <a:lnTo>
                    <a:pt x="2273262" y="5339575"/>
                  </a:lnTo>
                  <a:lnTo>
                    <a:pt x="2280907" y="5338038"/>
                  </a:lnTo>
                  <a:lnTo>
                    <a:pt x="2287155" y="5333822"/>
                  </a:lnTo>
                  <a:lnTo>
                    <a:pt x="2291372" y="5327586"/>
                  </a:lnTo>
                  <a:lnTo>
                    <a:pt x="2292908" y="5319941"/>
                  </a:lnTo>
                  <a:close/>
                </a:path>
                <a:path w="18719800" h="10718800" extrusionOk="0">
                  <a:moveTo>
                    <a:pt x="2366899" y="6166091"/>
                  </a:moveTo>
                  <a:lnTo>
                    <a:pt x="2365362" y="6158446"/>
                  </a:lnTo>
                  <a:lnTo>
                    <a:pt x="2361146" y="6152197"/>
                  </a:lnTo>
                  <a:lnTo>
                    <a:pt x="2354897" y="6147994"/>
                  </a:lnTo>
                  <a:lnTo>
                    <a:pt x="2347252" y="6146444"/>
                  </a:lnTo>
                  <a:lnTo>
                    <a:pt x="2339606" y="6147994"/>
                  </a:lnTo>
                  <a:lnTo>
                    <a:pt x="2333358" y="6152197"/>
                  </a:lnTo>
                  <a:lnTo>
                    <a:pt x="2329142" y="6158446"/>
                  </a:lnTo>
                  <a:lnTo>
                    <a:pt x="2327605" y="6166091"/>
                  </a:lnTo>
                  <a:lnTo>
                    <a:pt x="2329142" y="6173736"/>
                  </a:lnTo>
                  <a:lnTo>
                    <a:pt x="2333358" y="6179985"/>
                  </a:lnTo>
                  <a:lnTo>
                    <a:pt x="2339606" y="6184189"/>
                  </a:lnTo>
                  <a:lnTo>
                    <a:pt x="2347252" y="6185738"/>
                  </a:lnTo>
                  <a:lnTo>
                    <a:pt x="2354897" y="6184189"/>
                  </a:lnTo>
                  <a:lnTo>
                    <a:pt x="2361146" y="6179985"/>
                  </a:lnTo>
                  <a:lnTo>
                    <a:pt x="2365362" y="6173736"/>
                  </a:lnTo>
                  <a:lnTo>
                    <a:pt x="2366899" y="6166091"/>
                  </a:lnTo>
                  <a:close/>
                </a:path>
                <a:path w="18719800" h="10718800" extrusionOk="0">
                  <a:moveTo>
                    <a:pt x="2366899" y="6066002"/>
                  </a:moveTo>
                  <a:lnTo>
                    <a:pt x="2365349" y="6058357"/>
                  </a:lnTo>
                  <a:lnTo>
                    <a:pt x="2361146" y="6052109"/>
                  </a:lnTo>
                  <a:lnTo>
                    <a:pt x="2354897" y="6047892"/>
                  </a:lnTo>
                  <a:lnTo>
                    <a:pt x="2347252" y="6046355"/>
                  </a:lnTo>
                  <a:lnTo>
                    <a:pt x="2339606" y="6047892"/>
                  </a:lnTo>
                  <a:lnTo>
                    <a:pt x="2333358" y="6052109"/>
                  </a:lnTo>
                  <a:lnTo>
                    <a:pt x="2329142" y="6058357"/>
                  </a:lnTo>
                  <a:lnTo>
                    <a:pt x="2327605" y="6066002"/>
                  </a:lnTo>
                  <a:lnTo>
                    <a:pt x="2329142" y="6073648"/>
                  </a:lnTo>
                  <a:lnTo>
                    <a:pt x="2333358" y="6079896"/>
                  </a:lnTo>
                  <a:lnTo>
                    <a:pt x="2339606" y="6084100"/>
                  </a:lnTo>
                  <a:lnTo>
                    <a:pt x="2347252" y="6085649"/>
                  </a:lnTo>
                  <a:lnTo>
                    <a:pt x="2354897" y="6084100"/>
                  </a:lnTo>
                  <a:lnTo>
                    <a:pt x="2361146" y="6079896"/>
                  </a:lnTo>
                  <a:lnTo>
                    <a:pt x="2365349" y="6073648"/>
                  </a:lnTo>
                  <a:lnTo>
                    <a:pt x="2366899" y="6066002"/>
                  </a:lnTo>
                  <a:close/>
                </a:path>
                <a:path w="18719800" h="10718800" extrusionOk="0">
                  <a:moveTo>
                    <a:pt x="2366899" y="5965901"/>
                  </a:moveTo>
                  <a:lnTo>
                    <a:pt x="2365349" y="5958256"/>
                  </a:lnTo>
                  <a:lnTo>
                    <a:pt x="2361146" y="5952007"/>
                  </a:lnTo>
                  <a:lnTo>
                    <a:pt x="2354897" y="5947791"/>
                  </a:lnTo>
                  <a:lnTo>
                    <a:pt x="2347252" y="5946254"/>
                  </a:lnTo>
                  <a:lnTo>
                    <a:pt x="2339606" y="5947791"/>
                  </a:lnTo>
                  <a:lnTo>
                    <a:pt x="2333358" y="5952007"/>
                  </a:lnTo>
                  <a:lnTo>
                    <a:pt x="2329142" y="5958256"/>
                  </a:lnTo>
                  <a:lnTo>
                    <a:pt x="2327605" y="5965901"/>
                  </a:lnTo>
                  <a:lnTo>
                    <a:pt x="2329142" y="5973546"/>
                  </a:lnTo>
                  <a:lnTo>
                    <a:pt x="2333358" y="5979795"/>
                  </a:lnTo>
                  <a:lnTo>
                    <a:pt x="2339606" y="5984011"/>
                  </a:lnTo>
                  <a:lnTo>
                    <a:pt x="2347252" y="5985548"/>
                  </a:lnTo>
                  <a:lnTo>
                    <a:pt x="2354897" y="5984011"/>
                  </a:lnTo>
                  <a:lnTo>
                    <a:pt x="2361146" y="5979795"/>
                  </a:lnTo>
                  <a:lnTo>
                    <a:pt x="2365349" y="5973546"/>
                  </a:lnTo>
                  <a:lnTo>
                    <a:pt x="2366899" y="5965901"/>
                  </a:lnTo>
                  <a:close/>
                </a:path>
                <a:path w="18719800" h="10718800" extrusionOk="0">
                  <a:moveTo>
                    <a:pt x="2366899" y="5865812"/>
                  </a:moveTo>
                  <a:lnTo>
                    <a:pt x="2365349" y="5858167"/>
                  </a:lnTo>
                  <a:lnTo>
                    <a:pt x="2361146" y="5851918"/>
                  </a:lnTo>
                  <a:lnTo>
                    <a:pt x="2354897" y="5847702"/>
                  </a:lnTo>
                  <a:lnTo>
                    <a:pt x="2347252" y="5846153"/>
                  </a:lnTo>
                  <a:lnTo>
                    <a:pt x="2339606" y="5847702"/>
                  </a:lnTo>
                  <a:lnTo>
                    <a:pt x="2333358" y="5851918"/>
                  </a:lnTo>
                  <a:lnTo>
                    <a:pt x="2329142" y="5858167"/>
                  </a:lnTo>
                  <a:lnTo>
                    <a:pt x="2327605" y="5865812"/>
                  </a:lnTo>
                  <a:lnTo>
                    <a:pt x="2329142" y="5873458"/>
                  </a:lnTo>
                  <a:lnTo>
                    <a:pt x="2333358" y="5879693"/>
                  </a:lnTo>
                  <a:lnTo>
                    <a:pt x="2339606" y="5883910"/>
                  </a:lnTo>
                  <a:lnTo>
                    <a:pt x="2347252" y="5885446"/>
                  </a:lnTo>
                  <a:lnTo>
                    <a:pt x="2354897" y="5883910"/>
                  </a:lnTo>
                  <a:lnTo>
                    <a:pt x="2361146" y="5879693"/>
                  </a:lnTo>
                  <a:lnTo>
                    <a:pt x="2365349" y="5873458"/>
                  </a:lnTo>
                  <a:lnTo>
                    <a:pt x="2366899" y="5865812"/>
                  </a:lnTo>
                  <a:close/>
                </a:path>
                <a:path w="18719800" h="10718800" extrusionOk="0">
                  <a:moveTo>
                    <a:pt x="2366899" y="5765711"/>
                  </a:moveTo>
                  <a:lnTo>
                    <a:pt x="2365349" y="5758065"/>
                  </a:lnTo>
                  <a:lnTo>
                    <a:pt x="2361146" y="5751817"/>
                  </a:lnTo>
                  <a:lnTo>
                    <a:pt x="2354897" y="5747601"/>
                  </a:lnTo>
                  <a:lnTo>
                    <a:pt x="2347252" y="5746064"/>
                  </a:lnTo>
                  <a:lnTo>
                    <a:pt x="2339606" y="5747601"/>
                  </a:lnTo>
                  <a:lnTo>
                    <a:pt x="2333358" y="5751817"/>
                  </a:lnTo>
                  <a:lnTo>
                    <a:pt x="2329142" y="5758065"/>
                  </a:lnTo>
                  <a:lnTo>
                    <a:pt x="2327605" y="5765711"/>
                  </a:lnTo>
                  <a:lnTo>
                    <a:pt x="2329142" y="5773356"/>
                  </a:lnTo>
                  <a:lnTo>
                    <a:pt x="2333358" y="5779605"/>
                  </a:lnTo>
                  <a:lnTo>
                    <a:pt x="2339606" y="5783808"/>
                  </a:lnTo>
                  <a:lnTo>
                    <a:pt x="2347252" y="5785358"/>
                  </a:lnTo>
                  <a:lnTo>
                    <a:pt x="2354897" y="5783808"/>
                  </a:lnTo>
                  <a:lnTo>
                    <a:pt x="2361146" y="5779605"/>
                  </a:lnTo>
                  <a:lnTo>
                    <a:pt x="2365349" y="5773356"/>
                  </a:lnTo>
                  <a:lnTo>
                    <a:pt x="2366899" y="5765711"/>
                  </a:lnTo>
                  <a:close/>
                </a:path>
                <a:path w="18719800" h="10718800" extrusionOk="0">
                  <a:moveTo>
                    <a:pt x="2366899" y="5665622"/>
                  </a:moveTo>
                  <a:lnTo>
                    <a:pt x="2365349" y="5657964"/>
                  </a:lnTo>
                  <a:lnTo>
                    <a:pt x="2361146" y="5651728"/>
                  </a:lnTo>
                  <a:lnTo>
                    <a:pt x="2354897" y="5647512"/>
                  </a:lnTo>
                  <a:lnTo>
                    <a:pt x="2347252" y="5645963"/>
                  </a:lnTo>
                  <a:lnTo>
                    <a:pt x="2339606" y="5647512"/>
                  </a:lnTo>
                  <a:lnTo>
                    <a:pt x="2333358" y="5651728"/>
                  </a:lnTo>
                  <a:lnTo>
                    <a:pt x="2329142" y="5657964"/>
                  </a:lnTo>
                  <a:lnTo>
                    <a:pt x="2327605" y="5665622"/>
                  </a:lnTo>
                  <a:lnTo>
                    <a:pt x="2329142" y="5673268"/>
                  </a:lnTo>
                  <a:lnTo>
                    <a:pt x="2333358" y="5679503"/>
                  </a:lnTo>
                  <a:lnTo>
                    <a:pt x="2339606" y="5683720"/>
                  </a:lnTo>
                  <a:lnTo>
                    <a:pt x="2347252" y="5685269"/>
                  </a:lnTo>
                  <a:lnTo>
                    <a:pt x="2354897" y="5683720"/>
                  </a:lnTo>
                  <a:lnTo>
                    <a:pt x="2361146" y="5679503"/>
                  </a:lnTo>
                  <a:lnTo>
                    <a:pt x="2365349" y="5673268"/>
                  </a:lnTo>
                  <a:lnTo>
                    <a:pt x="2366899" y="5665622"/>
                  </a:lnTo>
                  <a:close/>
                </a:path>
                <a:path w="18719800" h="10718800" extrusionOk="0">
                  <a:moveTo>
                    <a:pt x="2366899" y="5565521"/>
                  </a:moveTo>
                  <a:lnTo>
                    <a:pt x="2365349" y="5557875"/>
                  </a:lnTo>
                  <a:lnTo>
                    <a:pt x="2361146" y="5551627"/>
                  </a:lnTo>
                  <a:lnTo>
                    <a:pt x="2354897" y="5547423"/>
                  </a:lnTo>
                  <a:lnTo>
                    <a:pt x="2347252" y="5545874"/>
                  </a:lnTo>
                  <a:lnTo>
                    <a:pt x="2339606" y="5547423"/>
                  </a:lnTo>
                  <a:lnTo>
                    <a:pt x="2333358" y="5551627"/>
                  </a:lnTo>
                  <a:lnTo>
                    <a:pt x="2329142" y="5557875"/>
                  </a:lnTo>
                  <a:lnTo>
                    <a:pt x="2327605" y="5565521"/>
                  </a:lnTo>
                  <a:lnTo>
                    <a:pt x="2329142" y="5573166"/>
                  </a:lnTo>
                  <a:lnTo>
                    <a:pt x="2333358" y="5579415"/>
                  </a:lnTo>
                  <a:lnTo>
                    <a:pt x="2339606" y="5583631"/>
                  </a:lnTo>
                  <a:lnTo>
                    <a:pt x="2347252" y="5585180"/>
                  </a:lnTo>
                  <a:lnTo>
                    <a:pt x="2354897" y="5583631"/>
                  </a:lnTo>
                  <a:lnTo>
                    <a:pt x="2361146" y="5579415"/>
                  </a:lnTo>
                  <a:lnTo>
                    <a:pt x="2365349" y="5573166"/>
                  </a:lnTo>
                  <a:lnTo>
                    <a:pt x="2366899" y="5565521"/>
                  </a:lnTo>
                  <a:close/>
                </a:path>
                <a:path w="18719800" h="10718800" extrusionOk="0">
                  <a:moveTo>
                    <a:pt x="2366899" y="5465419"/>
                  </a:moveTo>
                  <a:lnTo>
                    <a:pt x="2365349" y="5457774"/>
                  </a:lnTo>
                  <a:lnTo>
                    <a:pt x="2361146" y="5451526"/>
                  </a:lnTo>
                  <a:lnTo>
                    <a:pt x="2354897" y="5447322"/>
                  </a:lnTo>
                  <a:lnTo>
                    <a:pt x="2347252" y="5445772"/>
                  </a:lnTo>
                  <a:lnTo>
                    <a:pt x="2339606" y="5447322"/>
                  </a:lnTo>
                  <a:lnTo>
                    <a:pt x="2333358" y="5451526"/>
                  </a:lnTo>
                  <a:lnTo>
                    <a:pt x="2329142" y="5457774"/>
                  </a:lnTo>
                  <a:lnTo>
                    <a:pt x="2327605" y="5465419"/>
                  </a:lnTo>
                  <a:lnTo>
                    <a:pt x="2329142" y="5473077"/>
                  </a:lnTo>
                  <a:lnTo>
                    <a:pt x="2333358" y="5479313"/>
                  </a:lnTo>
                  <a:lnTo>
                    <a:pt x="2339606" y="5483530"/>
                  </a:lnTo>
                  <a:lnTo>
                    <a:pt x="2347252" y="5485079"/>
                  </a:lnTo>
                  <a:lnTo>
                    <a:pt x="2354897" y="5483530"/>
                  </a:lnTo>
                  <a:lnTo>
                    <a:pt x="2361146" y="5479313"/>
                  </a:lnTo>
                  <a:lnTo>
                    <a:pt x="2365349" y="5473077"/>
                  </a:lnTo>
                  <a:lnTo>
                    <a:pt x="2366899" y="5465419"/>
                  </a:lnTo>
                  <a:close/>
                </a:path>
                <a:path w="18719800" h="10718800" extrusionOk="0">
                  <a:moveTo>
                    <a:pt x="2366899" y="5365331"/>
                  </a:moveTo>
                  <a:lnTo>
                    <a:pt x="2365349" y="5357673"/>
                  </a:lnTo>
                  <a:lnTo>
                    <a:pt x="2361146" y="5351437"/>
                  </a:lnTo>
                  <a:lnTo>
                    <a:pt x="2354897" y="5347220"/>
                  </a:lnTo>
                  <a:lnTo>
                    <a:pt x="2347252" y="5345684"/>
                  </a:lnTo>
                  <a:lnTo>
                    <a:pt x="2339606" y="5347220"/>
                  </a:lnTo>
                  <a:lnTo>
                    <a:pt x="2333358" y="5351437"/>
                  </a:lnTo>
                  <a:lnTo>
                    <a:pt x="2329142" y="5357673"/>
                  </a:lnTo>
                  <a:lnTo>
                    <a:pt x="2327605" y="5365331"/>
                  </a:lnTo>
                  <a:lnTo>
                    <a:pt x="2329142" y="5372976"/>
                  </a:lnTo>
                  <a:lnTo>
                    <a:pt x="2333358" y="5379224"/>
                  </a:lnTo>
                  <a:lnTo>
                    <a:pt x="2339606" y="5383428"/>
                  </a:lnTo>
                  <a:lnTo>
                    <a:pt x="2347252" y="5384978"/>
                  </a:lnTo>
                  <a:lnTo>
                    <a:pt x="2354897" y="5383428"/>
                  </a:lnTo>
                  <a:lnTo>
                    <a:pt x="2361146" y="5379224"/>
                  </a:lnTo>
                  <a:lnTo>
                    <a:pt x="2365349" y="5372976"/>
                  </a:lnTo>
                  <a:lnTo>
                    <a:pt x="2366899" y="5365331"/>
                  </a:lnTo>
                  <a:close/>
                </a:path>
                <a:path w="18719800" h="10718800" extrusionOk="0">
                  <a:moveTo>
                    <a:pt x="2366899" y="5265229"/>
                  </a:moveTo>
                  <a:lnTo>
                    <a:pt x="2365349" y="5257584"/>
                  </a:lnTo>
                  <a:lnTo>
                    <a:pt x="2361146" y="5251335"/>
                  </a:lnTo>
                  <a:lnTo>
                    <a:pt x="2354897" y="5247119"/>
                  </a:lnTo>
                  <a:lnTo>
                    <a:pt x="2347252" y="5245582"/>
                  </a:lnTo>
                  <a:lnTo>
                    <a:pt x="2339606" y="5247119"/>
                  </a:lnTo>
                  <a:lnTo>
                    <a:pt x="2333358" y="5251335"/>
                  </a:lnTo>
                  <a:lnTo>
                    <a:pt x="2329142" y="5257584"/>
                  </a:lnTo>
                  <a:lnTo>
                    <a:pt x="2327605" y="5265229"/>
                  </a:lnTo>
                  <a:lnTo>
                    <a:pt x="2329142" y="5272875"/>
                  </a:lnTo>
                  <a:lnTo>
                    <a:pt x="2333358" y="5279123"/>
                  </a:lnTo>
                  <a:lnTo>
                    <a:pt x="2339606" y="5283339"/>
                  </a:lnTo>
                  <a:lnTo>
                    <a:pt x="2347252" y="5284876"/>
                  </a:lnTo>
                  <a:lnTo>
                    <a:pt x="2354897" y="5283339"/>
                  </a:lnTo>
                  <a:lnTo>
                    <a:pt x="2361146" y="5279123"/>
                  </a:lnTo>
                  <a:lnTo>
                    <a:pt x="2365349" y="5272875"/>
                  </a:lnTo>
                  <a:lnTo>
                    <a:pt x="2366899" y="5265229"/>
                  </a:lnTo>
                  <a:close/>
                </a:path>
                <a:path w="18719800" h="10718800" extrusionOk="0">
                  <a:moveTo>
                    <a:pt x="2377224" y="0"/>
                  </a:moveTo>
                  <a:lnTo>
                    <a:pt x="2342324" y="0"/>
                  </a:lnTo>
                  <a:lnTo>
                    <a:pt x="0" y="1731721"/>
                  </a:lnTo>
                  <a:lnTo>
                    <a:pt x="0" y="1757514"/>
                  </a:lnTo>
                  <a:lnTo>
                    <a:pt x="2377224" y="0"/>
                  </a:lnTo>
                  <a:close/>
                </a:path>
                <a:path w="18719800" h="10718800" extrusionOk="0">
                  <a:moveTo>
                    <a:pt x="2440889" y="6111405"/>
                  </a:moveTo>
                  <a:lnTo>
                    <a:pt x="2439352" y="6103747"/>
                  </a:lnTo>
                  <a:lnTo>
                    <a:pt x="2435136" y="6097498"/>
                  </a:lnTo>
                  <a:lnTo>
                    <a:pt x="2428887" y="6093295"/>
                  </a:lnTo>
                  <a:lnTo>
                    <a:pt x="2421242" y="6091745"/>
                  </a:lnTo>
                  <a:lnTo>
                    <a:pt x="2413597" y="6093295"/>
                  </a:lnTo>
                  <a:lnTo>
                    <a:pt x="2407348" y="6097498"/>
                  </a:lnTo>
                  <a:lnTo>
                    <a:pt x="2403132" y="6103747"/>
                  </a:lnTo>
                  <a:lnTo>
                    <a:pt x="2401595" y="6111405"/>
                  </a:lnTo>
                  <a:lnTo>
                    <a:pt x="2403132" y="6119050"/>
                  </a:lnTo>
                  <a:lnTo>
                    <a:pt x="2407348" y="6125286"/>
                  </a:lnTo>
                  <a:lnTo>
                    <a:pt x="2413597" y="6129502"/>
                  </a:lnTo>
                  <a:lnTo>
                    <a:pt x="2421242" y="6131039"/>
                  </a:lnTo>
                  <a:lnTo>
                    <a:pt x="2428887" y="6129502"/>
                  </a:lnTo>
                  <a:lnTo>
                    <a:pt x="2435136" y="6125286"/>
                  </a:lnTo>
                  <a:lnTo>
                    <a:pt x="2439352" y="6119050"/>
                  </a:lnTo>
                  <a:lnTo>
                    <a:pt x="2440889" y="6111405"/>
                  </a:lnTo>
                  <a:close/>
                </a:path>
                <a:path w="18719800" h="10718800" extrusionOk="0">
                  <a:moveTo>
                    <a:pt x="2440889" y="6011303"/>
                  </a:moveTo>
                  <a:lnTo>
                    <a:pt x="2439352" y="6003645"/>
                  </a:lnTo>
                  <a:lnTo>
                    <a:pt x="2435136" y="5997410"/>
                  </a:lnTo>
                  <a:lnTo>
                    <a:pt x="2428887" y="5993193"/>
                  </a:lnTo>
                  <a:lnTo>
                    <a:pt x="2421242" y="5991657"/>
                  </a:lnTo>
                  <a:lnTo>
                    <a:pt x="2413597" y="5993193"/>
                  </a:lnTo>
                  <a:lnTo>
                    <a:pt x="2407348" y="5997410"/>
                  </a:lnTo>
                  <a:lnTo>
                    <a:pt x="2403132" y="6003645"/>
                  </a:lnTo>
                  <a:lnTo>
                    <a:pt x="2401595" y="6011303"/>
                  </a:lnTo>
                  <a:lnTo>
                    <a:pt x="2403132" y="6018949"/>
                  </a:lnTo>
                  <a:lnTo>
                    <a:pt x="2407348" y="6025185"/>
                  </a:lnTo>
                  <a:lnTo>
                    <a:pt x="2413597" y="6029401"/>
                  </a:lnTo>
                  <a:lnTo>
                    <a:pt x="2421242" y="6030950"/>
                  </a:lnTo>
                  <a:lnTo>
                    <a:pt x="2428887" y="6029401"/>
                  </a:lnTo>
                  <a:lnTo>
                    <a:pt x="2435136" y="6025185"/>
                  </a:lnTo>
                  <a:lnTo>
                    <a:pt x="2439352" y="6018949"/>
                  </a:lnTo>
                  <a:lnTo>
                    <a:pt x="2440889" y="6011303"/>
                  </a:lnTo>
                  <a:close/>
                </a:path>
                <a:path w="18719800" h="10718800" extrusionOk="0">
                  <a:moveTo>
                    <a:pt x="2440889" y="5911202"/>
                  </a:moveTo>
                  <a:lnTo>
                    <a:pt x="2439352" y="5903557"/>
                  </a:lnTo>
                  <a:lnTo>
                    <a:pt x="2435136" y="5897308"/>
                  </a:lnTo>
                  <a:lnTo>
                    <a:pt x="2428887" y="5893092"/>
                  </a:lnTo>
                  <a:lnTo>
                    <a:pt x="2421242" y="5891555"/>
                  </a:lnTo>
                  <a:lnTo>
                    <a:pt x="2413597" y="5893092"/>
                  </a:lnTo>
                  <a:lnTo>
                    <a:pt x="2407348" y="5897308"/>
                  </a:lnTo>
                  <a:lnTo>
                    <a:pt x="2403132" y="5903557"/>
                  </a:lnTo>
                  <a:lnTo>
                    <a:pt x="2401595" y="5911202"/>
                  </a:lnTo>
                  <a:lnTo>
                    <a:pt x="2403132" y="5918847"/>
                  </a:lnTo>
                  <a:lnTo>
                    <a:pt x="2407348" y="5925096"/>
                  </a:lnTo>
                  <a:lnTo>
                    <a:pt x="2413597" y="5929312"/>
                  </a:lnTo>
                  <a:lnTo>
                    <a:pt x="2421242" y="5930849"/>
                  </a:lnTo>
                  <a:lnTo>
                    <a:pt x="2428887" y="5929312"/>
                  </a:lnTo>
                  <a:lnTo>
                    <a:pt x="2435136" y="5925096"/>
                  </a:lnTo>
                  <a:lnTo>
                    <a:pt x="2439352" y="5918847"/>
                  </a:lnTo>
                  <a:lnTo>
                    <a:pt x="2440889" y="5911202"/>
                  </a:lnTo>
                  <a:close/>
                </a:path>
                <a:path w="18719800" h="10718800" extrusionOk="0">
                  <a:moveTo>
                    <a:pt x="2440889" y="5811101"/>
                  </a:moveTo>
                  <a:lnTo>
                    <a:pt x="2439352" y="5803455"/>
                  </a:lnTo>
                  <a:lnTo>
                    <a:pt x="2435136" y="5797207"/>
                  </a:lnTo>
                  <a:lnTo>
                    <a:pt x="2428887" y="5792990"/>
                  </a:lnTo>
                  <a:lnTo>
                    <a:pt x="2421242" y="5791454"/>
                  </a:lnTo>
                  <a:lnTo>
                    <a:pt x="2413597" y="5792990"/>
                  </a:lnTo>
                  <a:lnTo>
                    <a:pt x="2407348" y="5797207"/>
                  </a:lnTo>
                  <a:lnTo>
                    <a:pt x="2403132" y="5803455"/>
                  </a:lnTo>
                  <a:lnTo>
                    <a:pt x="2401595" y="5811101"/>
                  </a:lnTo>
                  <a:lnTo>
                    <a:pt x="2403132" y="5818746"/>
                  </a:lnTo>
                  <a:lnTo>
                    <a:pt x="2407348" y="5824994"/>
                  </a:lnTo>
                  <a:lnTo>
                    <a:pt x="2413597" y="5829211"/>
                  </a:lnTo>
                  <a:lnTo>
                    <a:pt x="2421242" y="5830748"/>
                  </a:lnTo>
                  <a:lnTo>
                    <a:pt x="2428887" y="5829211"/>
                  </a:lnTo>
                  <a:lnTo>
                    <a:pt x="2435136" y="5824994"/>
                  </a:lnTo>
                  <a:lnTo>
                    <a:pt x="2439352" y="5818746"/>
                  </a:lnTo>
                  <a:lnTo>
                    <a:pt x="2440889" y="5811101"/>
                  </a:lnTo>
                  <a:close/>
                </a:path>
                <a:path w="18719800" h="10718800" extrusionOk="0">
                  <a:moveTo>
                    <a:pt x="2440889" y="5711012"/>
                  </a:moveTo>
                  <a:lnTo>
                    <a:pt x="2439352" y="5703367"/>
                  </a:lnTo>
                  <a:lnTo>
                    <a:pt x="2435136" y="5697118"/>
                  </a:lnTo>
                  <a:lnTo>
                    <a:pt x="2428887" y="5692902"/>
                  </a:lnTo>
                  <a:lnTo>
                    <a:pt x="2421242" y="5691352"/>
                  </a:lnTo>
                  <a:lnTo>
                    <a:pt x="2413597" y="5692902"/>
                  </a:lnTo>
                  <a:lnTo>
                    <a:pt x="2407348" y="5697118"/>
                  </a:lnTo>
                  <a:lnTo>
                    <a:pt x="2403132" y="5703367"/>
                  </a:lnTo>
                  <a:lnTo>
                    <a:pt x="2401595" y="5711012"/>
                  </a:lnTo>
                  <a:lnTo>
                    <a:pt x="2403132" y="5718657"/>
                  </a:lnTo>
                  <a:lnTo>
                    <a:pt x="2407348" y="5724893"/>
                  </a:lnTo>
                  <a:lnTo>
                    <a:pt x="2413597" y="5729109"/>
                  </a:lnTo>
                  <a:lnTo>
                    <a:pt x="2421242" y="5730646"/>
                  </a:lnTo>
                  <a:lnTo>
                    <a:pt x="2428887" y="5729109"/>
                  </a:lnTo>
                  <a:lnTo>
                    <a:pt x="2435136" y="5724893"/>
                  </a:lnTo>
                  <a:lnTo>
                    <a:pt x="2439352" y="5718657"/>
                  </a:lnTo>
                  <a:lnTo>
                    <a:pt x="2440889" y="5711012"/>
                  </a:lnTo>
                  <a:close/>
                </a:path>
                <a:path w="18719800" h="10718800" extrusionOk="0">
                  <a:moveTo>
                    <a:pt x="2440889" y="5610911"/>
                  </a:moveTo>
                  <a:lnTo>
                    <a:pt x="2439352" y="5603265"/>
                  </a:lnTo>
                  <a:lnTo>
                    <a:pt x="2435136" y="5597029"/>
                  </a:lnTo>
                  <a:lnTo>
                    <a:pt x="2428887" y="5592813"/>
                  </a:lnTo>
                  <a:lnTo>
                    <a:pt x="2421242" y="5591264"/>
                  </a:lnTo>
                  <a:lnTo>
                    <a:pt x="2413597" y="5592813"/>
                  </a:lnTo>
                  <a:lnTo>
                    <a:pt x="2407348" y="5597029"/>
                  </a:lnTo>
                  <a:lnTo>
                    <a:pt x="2403132" y="5603265"/>
                  </a:lnTo>
                  <a:lnTo>
                    <a:pt x="2401595" y="5610911"/>
                  </a:lnTo>
                  <a:lnTo>
                    <a:pt x="2403132" y="5618556"/>
                  </a:lnTo>
                  <a:lnTo>
                    <a:pt x="2407348" y="5624804"/>
                  </a:lnTo>
                  <a:lnTo>
                    <a:pt x="2413597" y="5629021"/>
                  </a:lnTo>
                  <a:lnTo>
                    <a:pt x="2421242" y="5630557"/>
                  </a:lnTo>
                  <a:lnTo>
                    <a:pt x="2428887" y="5629021"/>
                  </a:lnTo>
                  <a:lnTo>
                    <a:pt x="2435136" y="5624804"/>
                  </a:lnTo>
                  <a:lnTo>
                    <a:pt x="2439352" y="5618556"/>
                  </a:lnTo>
                  <a:lnTo>
                    <a:pt x="2440889" y="5610911"/>
                  </a:lnTo>
                  <a:close/>
                </a:path>
                <a:path w="18719800" h="10718800" extrusionOk="0">
                  <a:moveTo>
                    <a:pt x="2440889" y="5510822"/>
                  </a:moveTo>
                  <a:lnTo>
                    <a:pt x="2439352" y="5503164"/>
                  </a:lnTo>
                  <a:lnTo>
                    <a:pt x="2435136" y="5496928"/>
                  </a:lnTo>
                  <a:lnTo>
                    <a:pt x="2428887" y="5492712"/>
                  </a:lnTo>
                  <a:lnTo>
                    <a:pt x="2421242" y="5491162"/>
                  </a:lnTo>
                  <a:lnTo>
                    <a:pt x="2413597" y="5492712"/>
                  </a:lnTo>
                  <a:lnTo>
                    <a:pt x="2407348" y="5496928"/>
                  </a:lnTo>
                  <a:lnTo>
                    <a:pt x="2403132" y="5503164"/>
                  </a:lnTo>
                  <a:lnTo>
                    <a:pt x="2401595" y="5510822"/>
                  </a:lnTo>
                  <a:lnTo>
                    <a:pt x="2403132" y="5518467"/>
                  </a:lnTo>
                  <a:lnTo>
                    <a:pt x="2407348" y="5524716"/>
                  </a:lnTo>
                  <a:lnTo>
                    <a:pt x="2413597" y="5528919"/>
                  </a:lnTo>
                  <a:lnTo>
                    <a:pt x="2421242" y="5530456"/>
                  </a:lnTo>
                  <a:lnTo>
                    <a:pt x="2428887" y="5528919"/>
                  </a:lnTo>
                  <a:lnTo>
                    <a:pt x="2435136" y="5524716"/>
                  </a:lnTo>
                  <a:lnTo>
                    <a:pt x="2439352" y="5518467"/>
                  </a:lnTo>
                  <a:lnTo>
                    <a:pt x="2440889" y="5510822"/>
                  </a:lnTo>
                  <a:close/>
                </a:path>
                <a:path w="18719800" h="10718800" extrusionOk="0">
                  <a:moveTo>
                    <a:pt x="2440889" y="5410720"/>
                  </a:moveTo>
                  <a:lnTo>
                    <a:pt x="2439352" y="5403075"/>
                  </a:lnTo>
                  <a:lnTo>
                    <a:pt x="2435136" y="5396827"/>
                  </a:lnTo>
                  <a:lnTo>
                    <a:pt x="2428887" y="5392610"/>
                  </a:lnTo>
                  <a:lnTo>
                    <a:pt x="2421242" y="5391074"/>
                  </a:lnTo>
                  <a:lnTo>
                    <a:pt x="2413597" y="5392610"/>
                  </a:lnTo>
                  <a:lnTo>
                    <a:pt x="2407348" y="5396827"/>
                  </a:lnTo>
                  <a:lnTo>
                    <a:pt x="2403132" y="5403075"/>
                  </a:lnTo>
                  <a:lnTo>
                    <a:pt x="2401595" y="5410720"/>
                  </a:lnTo>
                  <a:lnTo>
                    <a:pt x="2403132" y="5418366"/>
                  </a:lnTo>
                  <a:lnTo>
                    <a:pt x="2407348" y="5424614"/>
                  </a:lnTo>
                  <a:lnTo>
                    <a:pt x="2413597" y="5428818"/>
                  </a:lnTo>
                  <a:lnTo>
                    <a:pt x="2421242" y="5430355"/>
                  </a:lnTo>
                  <a:lnTo>
                    <a:pt x="2428887" y="5428818"/>
                  </a:lnTo>
                  <a:lnTo>
                    <a:pt x="2435136" y="5424614"/>
                  </a:lnTo>
                  <a:lnTo>
                    <a:pt x="2439352" y="5418366"/>
                  </a:lnTo>
                  <a:lnTo>
                    <a:pt x="2440889" y="5410720"/>
                  </a:lnTo>
                  <a:close/>
                </a:path>
                <a:path w="18719800" h="10718800" extrusionOk="0">
                  <a:moveTo>
                    <a:pt x="2440889" y="5310619"/>
                  </a:moveTo>
                  <a:lnTo>
                    <a:pt x="2439352" y="5302974"/>
                  </a:lnTo>
                  <a:lnTo>
                    <a:pt x="2435136" y="5296725"/>
                  </a:lnTo>
                  <a:lnTo>
                    <a:pt x="2428887" y="5292522"/>
                  </a:lnTo>
                  <a:lnTo>
                    <a:pt x="2421242" y="5290972"/>
                  </a:lnTo>
                  <a:lnTo>
                    <a:pt x="2413597" y="5292522"/>
                  </a:lnTo>
                  <a:lnTo>
                    <a:pt x="2407348" y="5296725"/>
                  </a:lnTo>
                  <a:lnTo>
                    <a:pt x="2403132" y="5302974"/>
                  </a:lnTo>
                  <a:lnTo>
                    <a:pt x="2401595" y="5310619"/>
                  </a:lnTo>
                  <a:lnTo>
                    <a:pt x="2403132" y="5318264"/>
                  </a:lnTo>
                  <a:lnTo>
                    <a:pt x="2407348" y="5324513"/>
                  </a:lnTo>
                  <a:lnTo>
                    <a:pt x="2413597" y="5328717"/>
                  </a:lnTo>
                  <a:lnTo>
                    <a:pt x="2421242" y="5330266"/>
                  </a:lnTo>
                  <a:lnTo>
                    <a:pt x="2428887" y="5328717"/>
                  </a:lnTo>
                  <a:lnTo>
                    <a:pt x="2435136" y="5324513"/>
                  </a:lnTo>
                  <a:lnTo>
                    <a:pt x="2439352" y="5318264"/>
                  </a:lnTo>
                  <a:lnTo>
                    <a:pt x="2440889" y="5310619"/>
                  </a:lnTo>
                  <a:close/>
                </a:path>
                <a:path w="18719800" h="10718800" extrusionOk="0">
                  <a:moveTo>
                    <a:pt x="2440889" y="5210518"/>
                  </a:moveTo>
                  <a:lnTo>
                    <a:pt x="2439352" y="5202872"/>
                  </a:lnTo>
                  <a:lnTo>
                    <a:pt x="2435136" y="5196624"/>
                  </a:lnTo>
                  <a:lnTo>
                    <a:pt x="2428887" y="5192420"/>
                  </a:lnTo>
                  <a:lnTo>
                    <a:pt x="2421242" y="5190871"/>
                  </a:lnTo>
                  <a:lnTo>
                    <a:pt x="2413597" y="5192420"/>
                  </a:lnTo>
                  <a:lnTo>
                    <a:pt x="2407348" y="5196624"/>
                  </a:lnTo>
                  <a:lnTo>
                    <a:pt x="2403132" y="5202872"/>
                  </a:lnTo>
                  <a:lnTo>
                    <a:pt x="2401595" y="5210518"/>
                  </a:lnTo>
                  <a:lnTo>
                    <a:pt x="2403132" y="5218176"/>
                  </a:lnTo>
                  <a:lnTo>
                    <a:pt x="2407348" y="5224424"/>
                  </a:lnTo>
                  <a:lnTo>
                    <a:pt x="2413597" y="5228628"/>
                  </a:lnTo>
                  <a:lnTo>
                    <a:pt x="2421242" y="5230177"/>
                  </a:lnTo>
                  <a:lnTo>
                    <a:pt x="2428887" y="5228628"/>
                  </a:lnTo>
                  <a:lnTo>
                    <a:pt x="2435136" y="5224424"/>
                  </a:lnTo>
                  <a:lnTo>
                    <a:pt x="2439352" y="5218176"/>
                  </a:lnTo>
                  <a:lnTo>
                    <a:pt x="2440889" y="5210518"/>
                  </a:lnTo>
                  <a:close/>
                </a:path>
                <a:path w="18719800" h="10718800" extrusionOk="0">
                  <a:moveTo>
                    <a:pt x="2514879" y="6056693"/>
                  </a:moveTo>
                  <a:lnTo>
                    <a:pt x="2513330" y="6049048"/>
                  </a:lnTo>
                  <a:lnTo>
                    <a:pt x="2509126" y="6042799"/>
                  </a:lnTo>
                  <a:lnTo>
                    <a:pt x="2502878" y="6038583"/>
                  </a:lnTo>
                  <a:lnTo>
                    <a:pt x="2495232" y="6037034"/>
                  </a:lnTo>
                  <a:lnTo>
                    <a:pt x="2487587" y="6038583"/>
                  </a:lnTo>
                  <a:lnTo>
                    <a:pt x="2481338" y="6042799"/>
                  </a:lnTo>
                  <a:lnTo>
                    <a:pt x="2477135" y="6049048"/>
                  </a:lnTo>
                  <a:lnTo>
                    <a:pt x="2475585" y="6056693"/>
                  </a:lnTo>
                  <a:lnTo>
                    <a:pt x="2477135" y="6064339"/>
                  </a:lnTo>
                  <a:lnTo>
                    <a:pt x="2481338" y="6070574"/>
                  </a:lnTo>
                  <a:lnTo>
                    <a:pt x="2487587" y="6074791"/>
                  </a:lnTo>
                  <a:lnTo>
                    <a:pt x="2495232" y="6076327"/>
                  </a:lnTo>
                  <a:lnTo>
                    <a:pt x="2502878" y="6074791"/>
                  </a:lnTo>
                  <a:lnTo>
                    <a:pt x="2509126" y="6070574"/>
                  </a:lnTo>
                  <a:lnTo>
                    <a:pt x="2513330" y="6064339"/>
                  </a:lnTo>
                  <a:lnTo>
                    <a:pt x="2514879" y="6056693"/>
                  </a:lnTo>
                  <a:close/>
                </a:path>
                <a:path w="18719800" h="10718800" extrusionOk="0">
                  <a:moveTo>
                    <a:pt x="2514879" y="5956592"/>
                  </a:moveTo>
                  <a:lnTo>
                    <a:pt x="2513330" y="5948946"/>
                  </a:lnTo>
                  <a:lnTo>
                    <a:pt x="2509126" y="5942698"/>
                  </a:lnTo>
                  <a:lnTo>
                    <a:pt x="2502878" y="5938482"/>
                  </a:lnTo>
                  <a:lnTo>
                    <a:pt x="2495232" y="5936945"/>
                  </a:lnTo>
                  <a:lnTo>
                    <a:pt x="2487587" y="5938482"/>
                  </a:lnTo>
                  <a:lnTo>
                    <a:pt x="2481338" y="5942698"/>
                  </a:lnTo>
                  <a:lnTo>
                    <a:pt x="2477135" y="5948946"/>
                  </a:lnTo>
                  <a:lnTo>
                    <a:pt x="2475585" y="5956592"/>
                  </a:lnTo>
                  <a:lnTo>
                    <a:pt x="2477135" y="5964237"/>
                  </a:lnTo>
                  <a:lnTo>
                    <a:pt x="2481338" y="5970486"/>
                  </a:lnTo>
                  <a:lnTo>
                    <a:pt x="2487587" y="5974689"/>
                  </a:lnTo>
                  <a:lnTo>
                    <a:pt x="2495232" y="5976226"/>
                  </a:lnTo>
                  <a:lnTo>
                    <a:pt x="2502878" y="5974689"/>
                  </a:lnTo>
                  <a:lnTo>
                    <a:pt x="2509126" y="5970486"/>
                  </a:lnTo>
                  <a:lnTo>
                    <a:pt x="2513330" y="5964237"/>
                  </a:lnTo>
                  <a:lnTo>
                    <a:pt x="2514879" y="5956592"/>
                  </a:lnTo>
                  <a:close/>
                </a:path>
                <a:path w="18719800" h="10718800" extrusionOk="0">
                  <a:moveTo>
                    <a:pt x="2514879" y="5856490"/>
                  </a:moveTo>
                  <a:lnTo>
                    <a:pt x="2513330" y="5848845"/>
                  </a:lnTo>
                  <a:lnTo>
                    <a:pt x="2509126" y="5842597"/>
                  </a:lnTo>
                  <a:lnTo>
                    <a:pt x="2502878" y="5838393"/>
                  </a:lnTo>
                  <a:lnTo>
                    <a:pt x="2495232" y="5836844"/>
                  </a:lnTo>
                  <a:lnTo>
                    <a:pt x="2487587" y="5838393"/>
                  </a:lnTo>
                  <a:lnTo>
                    <a:pt x="2481338" y="5842597"/>
                  </a:lnTo>
                  <a:lnTo>
                    <a:pt x="2477135" y="5848845"/>
                  </a:lnTo>
                  <a:lnTo>
                    <a:pt x="2475585" y="5856490"/>
                  </a:lnTo>
                  <a:lnTo>
                    <a:pt x="2477135" y="5864136"/>
                  </a:lnTo>
                  <a:lnTo>
                    <a:pt x="2481338" y="5870384"/>
                  </a:lnTo>
                  <a:lnTo>
                    <a:pt x="2487587" y="5874601"/>
                  </a:lnTo>
                  <a:lnTo>
                    <a:pt x="2495232" y="5876137"/>
                  </a:lnTo>
                  <a:lnTo>
                    <a:pt x="2502878" y="5874601"/>
                  </a:lnTo>
                  <a:lnTo>
                    <a:pt x="2509126" y="5870384"/>
                  </a:lnTo>
                  <a:lnTo>
                    <a:pt x="2513330" y="5864136"/>
                  </a:lnTo>
                  <a:lnTo>
                    <a:pt x="2514879" y="5856490"/>
                  </a:lnTo>
                  <a:close/>
                </a:path>
                <a:path w="18719800" h="10718800" extrusionOk="0">
                  <a:moveTo>
                    <a:pt x="2514879" y="5756389"/>
                  </a:moveTo>
                  <a:lnTo>
                    <a:pt x="2513330" y="5748744"/>
                  </a:lnTo>
                  <a:lnTo>
                    <a:pt x="2509126" y="5742495"/>
                  </a:lnTo>
                  <a:lnTo>
                    <a:pt x="2502878" y="5738292"/>
                  </a:lnTo>
                  <a:lnTo>
                    <a:pt x="2495232" y="5736742"/>
                  </a:lnTo>
                  <a:lnTo>
                    <a:pt x="2487587" y="5738292"/>
                  </a:lnTo>
                  <a:lnTo>
                    <a:pt x="2481338" y="5742495"/>
                  </a:lnTo>
                  <a:lnTo>
                    <a:pt x="2477135" y="5748744"/>
                  </a:lnTo>
                  <a:lnTo>
                    <a:pt x="2475585" y="5756389"/>
                  </a:lnTo>
                  <a:lnTo>
                    <a:pt x="2477135" y="5764047"/>
                  </a:lnTo>
                  <a:lnTo>
                    <a:pt x="2481338" y="5770296"/>
                  </a:lnTo>
                  <a:lnTo>
                    <a:pt x="2487587" y="5774499"/>
                  </a:lnTo>
                  <a:lnTo>
                    <a:pt x="2495232" y="5776049"/>
                  </a:lnTo>
                  <a:lnTo>
                    <a:pt x="2502878" y="5774499"/>
                  </a:lnTo>
                  <a:lnTo>
                    <a:pt x="2509126" y="5770296"/>
                  </a:lnTo>
                  <a:lnTo>
                    <a:pt x="2513330" y="5764047"/>
                  </a:lnTo>
                  <a:lnTo>
                    <a:pt x="2514879" y="5756389"/>
                  </a:lnTo>
                  <a:close/>
                </a:path>
                <a:path w="18719800" h="10718800" extrusionOk="0">
                  <a:moveTo>
                    <a:pt x="2514879" y="5656300"/>
                  </a:moveTo>
                  <a:lnTo>
                    <a:pt x="2513330" y="5648655"/>
                  </a:lnTo>
                  <a:lnTo>
                    <a:pt x="2509126" y="5642407"/>
                  </a:lnTo>
                  <a:lnTo>
                    <a:pt x="2502878" y="5638203"/>
                  </a:lnTo>
                  <a:lnTo>
                    <a:pt x="2495232" y="5636653"/>
                  </a:lnTo>
                  <a:lnTo>
                    <a:pt x="2487587" y="5638203"/>
                  </a:lnTo>
                  <a:lnTo>
                    <a:pt x="2481338" y="5642407"/>
                  </a:lnTo>
                  <a:lnTo>
                    <a:pt x="2477135" y="5648655"/>
                  </a:lnTo>
                  <a:lnTo>
                    <a:pt x="2475585" y="5656300"/>
                  </a:lnTo>
                  <a:lnTo>
                    <a:pt x="2477135" y="5663946"/>
                  </a:lnTo>
                  <a:lnTo>
                    <a:pt x="2481338" y="5670194"/>
                  </a:lnTo>
                  <a:lnTo>
                    <a:pt x="2487587" y="5674398"/>
                  </a:lnTo>
                  <a:lnTo>
                    <a:pt x="2495232" y="5675947"/>
                  </a:lnTo>
                  <a:lnTo>
                    <a:pt x="2502878" y="5674398"/>
                  </a:lnTo>
                  <a:lnTo>
                    <a:pt x="2509126" y="5670194"/>
                  </a:lnTo>
                  <a:lnTo>
                    <a:pt x="2513330" y="5663946"/>
                  </a:lnTo>
                  <a:lnTo>
                    <a:pt x="2514879" y="5656300"/>
                  </a:lnTo>
                  <a:close/>
                </a:path>
                <a:path w="18719800" h="10718800" extrusionOk="0">
                  <a:moveTo>
                    <a:pt x="2514879" y="5556199"/>
                  </a:moveTo>
                  <a:lnTo>
                    <a:pt x="2513330" y="5548554"/>
                  </a:lnTo>
                  <a:lnTo>
                    <a:pt x="2509126" y="5542305"/>
                  </a:lnTo>
                  <a:lnTo>
                    <a:pt x="2502878" y="5538101"/>
                  </a:lnTo>
                  <a:lnTo>
                    <a:pt x="2495232" y="5536552"/>
                  </a:lnTo>
                  <a:lnTo>
                    <a:pt x="2487587" y="5538101"/>
                  </a:lnTo>
                  <a:lnTo>
                    <a:pt x="2481338" y="5542305"/>
                  </a:lnTo>
                  <a:lnTo>
                    <a:pt x="2477135" y="5548554"/>
                  </a:lnTo>
                  <a:lnTo>
                    <a:pt x="2475585" y="5556199"/>
                  </a:lnTo>
                  <a:lnTo>
                    <a:pt x="2477135" y="5563844"/>
                  </a:lnTo>
                  <a:lnTo>
                    <a:pt x="2481338" y="5570093"/>
                  </a:lnTo>
                  <a:lnTo>
                    <a:pt x="2487587" y="5574296"/>
                  </a:lnTo>
                  <a:lnTo>
                    <a:pt x="2495232" y="5575846"/>
                  </a:lnTo>
                  <a:lnTo>
                    <a:pt x="2502878" y="5574296"/>
                  </a:lnTo>
                  <a:lnTo>
                    <a:pt x="2509126" y="5570093"/>
                  </a:lnTo>
                  <a:lnTo>
                    <a:pt x="2513330" y="5563844"/>
                  </a:lnTo>
                  <a:lnTo>
                    <a:pt x="2514879" y="5556199"/>
                  </a:lnTo>
                  <a:close/>
                </a:path>
                <a:path w="18719800" h="10718800" extrusionOk="0">
                  <a:moveTo>
                    <a:pt x="2514879" y="5456098"/>
                  </a:moveTo>
                  <a:lnTo>
                    <a:pt x="2513330" y="5448452"/>
                  </a:lnTo>
                  <a:lnTo>
                    <a:pt x="2509126" y="5442216"/>
                  </a:lnTo>
                  <a:lnTo>
                    <a:pt x="2502878" y="5438013"/>
                  </a:lnTo>
                  <a:lnTo>
                    <a:pt x="2495232" y="5436463"/>
                  </a:lnTo>
                  <a:lnTo>
                    <a:pt x="2487587" y="5438013"/>
                  </a:lnTo>
                  <a:lnTo>
                    <a:pt x="2481338" y="5442216"/>
                  </a:lnTo>
                  <a:lnTo>
                    <a:pt x="2477135" y="5448452"/>
                  </a:lnTo>
                  <a:lnTo>
                    <a:pt x="2475585" y="5456098"/>
                  </a:lnTo>
                  <a:lnTo>
                    <a:pt x="2477135" y="5463756"/>
                  </a:lnTo>
                  <a:lnTo>
                    <a:pt x="2481338" y="5470004"/>
                  </a:lnTo>
                  <a:lnTo>
                    <a:pt x="2487587" y="5474208"/>
                  </a:lnTo>
                  <a:lnTo>
                    <a:pt x="2495232" y="5475757"/>
                  </a:lnTo>
                  <a:lnTo>
                    <a:pt x="2502878" y="5474208"/>
                  </a:lnTo>
                  <a:lnTo>
                    <a:pt x="2509126" y="5470004"/>
                  </a:lnTo>
                  <a:lnTo>
                    <a:pt x="2513330" y="5463756"/>
                  </a:lnTo>
                  <a:lnTo>
                    <a:pt x="2514879" y="5456098"/>
                  </a:lnTo>
                  <a:close/>
                </a:path>
                <a:path w="18719800" h="10718800" extrusionOk="0">
                  <a:moveTo>
                    <a:pt x="2514879" y="5356022"/>
                  </a:moveTo>
                  <a:lnTo>
                    <a:pt x="2513330" y="5348363"/>
                  </a:lnTo>
                  <a:lnTo>
                    <a:pt x="2509126" y="5342128"/>
                  </a:lnTo>
                  <a:lnTo>
                    <a:pt x="2502878" y="5337911"/>
                  </a:lnTo>
                  <a:lnTo>
                    <a:pt x="2495232" y="5336362"/>
                  </a:lnTo>
                  <a:lnTo>
                    <a:pt x="2487587" y="5337911"/>
                  </a:lnTo>
                  <a:lnTo>
                    <a:pt x="2481338" y="5342128"/>
                  </a:lnTo>
                  <a:lnTo>
                    <a:pt x="2477135" y="5348363"/>
                  </a:lnTo>
                  <a:lnTo>
                    <a:pt x="2475585" y="5356022"/>
                  </a:lnTo>
                  <a:lnTo>
                    <a:pt x="2477135" y="5363667"/>
                  </a:lnTo>
                  <a:lnTo>
                    <a:pt x="2481338" y="5369903"/>
                  </a:lnTo>
                  <a:lnTo>
                    <a:pt x="2487587" y="5374119"/>
                  </a:lnTo>
                  <a:lnTo>
                    <a:pt x="2495232" y="5375656"/>
                  </a:lnTo>
                  <a:lnTo>
                    <a:pt x="2502878" y="5374119"/>
                  </a:lnTo>
                  <a:lnTo>
                    <a:pt x="2509126" y="5369903"/>
                  </a:lnTo>
                  <a:lnTo>
                    <a:pt x="2513330" y="5363667"/>
                  </a:lnTo>
                  <a:lnTo>
                    <a:pt x="2514879" y="5356022"/>
                  </a:lnTo>
                  <a:close/>
                </a:path>
                <a:path w="18719800" h="10718800" extrusionOk="0">
                  <a:moveTo>
                    <a:pt x="2514879" y="5255920"/>
                  </a:moveTo>
                  <a:lnTo>
                    <a:pt x="2513330" y="5248275"/>
                  </a:lnTo>
                  <a:lnTo>
                    <a:pt x="2509126" y="5242026"/>
                  </a:lnTo>
                  <a:lnTo>
                    <a:pt x="2502878" y="5237823"/>
                  </a:lnTo>
                  <a:lnTo>
                    <a:pt x="2495232" y="5236273"/>
                  </a:lnTo>
                  <a:lnTo>
                    <a:pt x="2487587" y="5237823"/>
                  </a:lnTo>
                  <a:lnTo>
                    <a:pt x="2481338" y="5242026"/>
                  </a:lnTo>
                  <a:lnTo>
                    <a:pt x="2477135" y="5248275"/>
                  </a:lnTo>
                  <a:lnTo>
                    <a:pt x="2475585" y="5255920"/>
                  </a:lnTo>
                  <a:lnTo>
                    <a:pt x="2477135" y="5263566"/>
                  </a:lnTo>
                  <a:lnTo>
                    <a:pt x="2481338" y="5269814"/>
                  </a:lnTo>
                  <a:lnTo>
                    <a:pt x="2487587" y="5274018"/>
                  </a:lnTo>
                  <a:lnTo>
                    <a:pt x="2495232" y="5275567"/>
                  </a:lnTo>
                  <a:lnTo>
                    <a:pt x="2502878" y="5274018"/>
                  </a:lnTo>
                  <a:lnTo>
                    <a:pt x="2509126" y="5269814"/>
                  </a:lnTo>
                  <a:lnTo>
                    <a:pt x="2513330" y="5263566"/>
                  </a:lnTo>
                  <a:lnTo>
                    <a:pt x="2514879" y="5255920"/>
                  </a:lnTo>
                  <a:close/>
                </a:path>
                <a:path w="18719800" h="10718800" extrusionOk="0">
                  <a:moveTo>
                    <a:pt x="2514879" y="5155819"/>
                  </a:moveTo>
                  <a:lnTo>
                    <a:pt x="2513330" y="5148173"/>
                  </a:lnTo>
                  <a:lnTo>
                    <a:pt x="2509126" y="5141938"/>
                  </a:lnTo>
                  <a:lnTo>
                    <a:pt x="2502878" y="5137721"/>
                  </a:lnTo>
                  <a:lnTo>
                    <a:pt x="2495232" y="5136185"/>
                  </a:lnTo>
                  <a:lnTo>
                    <a:pt x="2487587" y="5137721"/>
                  </a:lnTo>
                  <a:lnTo>
                    <a:pt x="2481338" y="5141938"/>
                  </a:lnTo>
                  <a:lnTo>
                    <a:pt x="2477135" y="5148173"/>
                  </a:lnTo>
                  <a:lnTo>
                    <a:pt x="2475585" y="5155819"/>
                  </a:lnTo>
                  <a:lnTo>
                    <a:pt x="2477135" y="5163464"/>
                  </a:lnTo>
                  <a:lnTo>
                    <a:pt x="2481338" y="5169713"/>
                  </a:lnTo>
                  <a:lnTo>
                    <a:pt x="2487587" y="5173929"/>
                  </a:lnTo>
                  <a:lnTo>
                    <a:pt x="2495232" y="5175478"/>
                  </a:lnTo>
                  <a:lnTo>
                    <a:pt x="2502878" y="5173929"/>
                  </a:lnTo>
                  <a:lnTo>
                    <a:pt x="2509126" y="5169713"/>
                  </a:lnTo>
                  <a:lnTo>
                    <a:pt x="2513330" y="5163464"/>
                  </a:lnTo>
                  <a:lnTo>
                    <a:pt x="2514879" y="5155819"/>
                  </a:lnTo>
                  <a:close/>
                </a:path>
                <a:path w="18719800" h="10718800" extrusionOk="0">
                  <a:moveTo>
                    <a:pt x="2515793" y="0"/>
                  </a:moveTo>
                  <a:lnTo>
                    <a:pt x="2480881" y="0"/>
                  </a:lnTo>
                  <a:lnTo>
                    <a:pt x="0" y="1834159"/>
                  </a:lnTo>
                  <a:lnTo>
                    <a:pt x="0" y="1859965"/>
                  </a:lnTo>
                  <a:lnTo>
                    <a:pt x="2515793" y="0"/>
                  </a:lnTo>
                  <a:close/>
                </a:path>
                <a:path w="18719800" h="10718800" extrusionOk="0">
                  <a:moveTo>
                    <a:pt x="2588882" y="6001982"/>
                  </a:moveTo>
                  <a:lnTo>
                    <a:pt x="2587333" y="5994336"/>
                  </a:lnTo>
                  <a:lnTo>
                    <a:pt x="2583116" y="5988088"/>
                  </a:lnTo>
                  <a:lnTo>
                    <a:pt x="2576880" y="5983871"/>
                  </a:lnTo>
                  <a:lnTo>
                    <a:pt x="2569235" y="5982335"/>
                  </a:lnTo>
                  <a:lnTo>
                    <a:pt x="2561577" y="5983871"/>
                  </a:lnTo>
                  <a:lnTo>
                    <a:pt x="2555341" y="5988088"/>
                  </a:lnTo>
                  <a:lnTo>
                    <a:pt x="2551125" y="5994336"/>
                  </a:lnTo>
                  <a:lnTo>
                    <a:pt x="2549588" y="6001982"/>
                  </a:lnTo>
                  <a:lnTo>
                    <a:pt x="2551125" y="6009627"/>
                  </a:lnTo>
                  <a:lnTo>
                    <a:pt x="2555341" y="6015875"/>
                  </a:lnTo>
                  <a:lnTo>
                    <a:pt x="2561577" y="6020079"/>
                  </a:lnTo>
                  <a:lnTo>
                    <a:pt x="2569235" y="6021629"/>
                  </a:lnTo>
                  <a:lnTo>
                    <a:pt x="2576880" y="6020079"/>
                  </a:lnTo>
                  <a:lnTo>
                    <a:pt x="2583116" y="6015875"/>
                  </a:lnTo>
                  <a:lnTo>
                    <a:pt x="2587333" y="6009627"/>
                  </a:lnTo>
                  <a:lnTo>
                    <a:pt x="2588882" y="6001982"/>
                  </a:lnTo>
                  <a:close/>
                </a:path>
                <a:path w="18719800" h="10718800" extrusionOk="0">
                  <a:moveTo>
                    <a:pt x="2588882" y="5901880"/>
                  </a:moveTo>
                  <a:lnTo>
                    <a:pt x="2587333" y="5894235"/>
                  </a:lnTo>
                  <a:lnTo>
                    <a:pt x="2583116" y="5887986"/>
                  </a:lnTo>
                  <a:lnTo>
                    <a:pt x="2576880" y="5883783"/>
                  </a:lnTo>
                  <a:lnTo>
                    <a:pt x="2569235" y="5882233"/>
                  </a:lnTo>
                  <a:lnTo>
                    <a:pt x="2561577" y="5883783"/>
                  </a:lnTo>
                  <a:lnTo>
                    <a:pt x="2555341" y="5887986"/>
                  </a:lnTo>
                  <a:lnTo>
                    <a:pt x="2551125" y="5894235"/>
                  </a:lnTo>
                  <a:lnTo>
                    <a:pt x="2549588" y="5901880"/>
                  </a:lnTo>
                  <a:lnTo>
                    <a:pt x="2551125" y="5909526"/>
                  </a:lnTo>
                  <a:lnTo>
                    <a:pt x="2555341" y="5915774"/>
                  </a:lnTo>
                  <a:lnTo>
                    <a:pt x="2561577" y="5919978"/>
                  </a:lnTo>
                  <a:lnTo>
                    <a:pt x="2569235" y="5921527"/>
                  </a:lnTo>
                  <a:lnTo>
                    <a:pt x="2576880" y="5919978"/>
                  </a:lnTo>
                  <a:lnTo>
                    <a:pt x="2583116" y="5915774"/>
                  </a:lnTo>
                  <a:lnTo>
                    <a:pt x="2587333" y="5909526"/>
                  </a:lnTo>
                  <a:lnTo>
                    <a:pt x="2588882" y="5901880"/>
                  </a:lnTo>
                  <a:close/>
                </a:path>
                <a:path w="18719800" h="10718800" extrusionOk="0">
                  <a:moveTo>
                    <a:pt x="2588882" y="5801792"/>
                  </a:moveTo>
                  <a:lnTo>
                    <a:pt x="2587333" y="5794133"/>
                  </a:lnTo>
                  <a:lnTo>
                    <a:pt x="2583116" y="5787898"/>
                  </a:lnTo>
                  <a:lnTo>
                    <a:pt x="2576880" y="5783681"/>
                  </a:lnTo>
                  <a:lnTo>
                    <a:pt x="2569235" y="5782145"/>
                  </a:lnTo>
                  <a:lnTo>
                    <a:pt x="2561577" y="5783681"/>
                  </a:lnTo>
                  <a:lnTo>
                    <a:pt x="2555341" y="5787898"/>
                  </a:lnTo>
                  <a:lnTo>
                    <a:pt x="2551125" y="5794133"/>
                  </a:lnTo>
                  <a:lnTo>
                    <a:pt x="2549588" y="5801792"/>
                  </a:lnTo>
                  <a:lnTo>
                    <a:pt x="2551125" y="5809437"/>
                  </a:lnTo>
                  <a:lnTo>
                    <a:pt x="2555341" y="5815685"/>
                  </a:lnTo>
                  <a:lnTo>
                    <a:pt x="2561577" y="5819902"/>
                  </a:lnTo>
                  <a:lnTo>
                    <a:pt x="2569235" y="5821438"/>
                  </a:lnTo>
                  <a:lnTo>
                    <a:pt x="2576880" y="5819902"/>
                  </a:lnTo>
                  <a:lnTo>
                    <a:pt x="2583116" y="5815685"/>
                  </a:lnTo>
                  <a:lnTo>
                    <a:pt x="2587333" y="5809437"/>
                  </a:lnTo>
                  <a:lnTo>
                    <a:pt x="2588882" y="5801792"/>
                  </a:lnTo>
                  <a:close/>
                </a:path>
                <a:path w="18719800" h="10718800" extrusionOk="0">
                  <a:moveTo>
                    <a:pt x="2588882" y="5701690"/>
                  </a:moveTo>
                  <a:lnTo>
                    <a:pt x="2587333" y="5694045"/>
                  </a:lnTo>
                  <a:lnTo>
                    <a:pt x="2583116" y="5687796"/>
                  </a:lnTo>
                  <a:lnTo>
                    <a:pt x="2576880" y="5683580"/>
                  </a:lnTo>
                  <a:lnTo>
                    <a:pt x="2569235" y="5682043"/>
                  </a:lnTo>
                  <a:lnTo>
                    <a:pt x="2561577" y="5683580"/>
                  </a:lnTo>
                  <a:lnTo>
                    <a:pt x="2555341" y="5687796"/>
                  </a:lnTo>
                  <a:lnTo>
                    <a:pt x="2551125" y="5694045"/>
                  </a:lnTo>
                  <a:lnTo>
                    <a:pt x="2549588" y="5701690"/>
                  </a:lnTo>
                  <a:lnTo>
                    <a:pt x="2551125" y="5709348"/>
                  </a:lnTo>
                  <a:lnTo>
                    <a:pt x="2555341" y="5715584"/>
                  </a:lnTo>
                  <a:lnTo>
                    <a:pt x="2561577" y="5719800"/>
                  </a:lnTo>
                  <a:lnTo>
                    <a:pt x="2569235" y="5721337"/>
                  </a:lnTo>
                  <a:lnTo>
                    <a:pt x="2576880" y="5719800"/>
                  </a:lnTo>
                  <a:lnTo>
                    <a:pt x="2583116" y="5715584"/>
                  </a:lnTo>
                  <a:lnTo>
                    <a:pt x="2587333" y="5709348"/>
                  </a:lnTo>
                  <a:lnTo>
                    <a:pt x="2588882" y="5701690"/>
                  </a:lnTo>
                  <a:close/>
                </a:path>
                <a:path w="18719800" h="10718800" extrusionOk="0">
                  <a:moveTo>
                    <a:pt x="2588882" y="5601601"/>
                  </a:moveTo>
                  <a:lnTo>
                    <a:pt x="2587333" y="5593943"/>
                  </a:lnTo>
                  <a:lnTo>
                    <a:pt x="2583116" y="5587708"/>
                  </a:lnTo>
                  <a:lnTo>
                    <a:pt x="2576880" y="5583491"/>
                  </a:lnTo>
                  <a:lnTo>
                    <a:pt x="2569235" y="5581955"/>
                  </a:lnTo>
                  <a:lnTo>
                    <a:pt x="2561577" y="5583491"/>
                  </a:lnTo>
                  <a:lnTo>
                    <a:pt x="2555341" y="5587708"/>
                  </a:lnTo>
                  <a:lnTo>
                    <a:pt x="2551125" y="5593943"/>
                  </a:lnTo>
                  <a:lnTo>
                    <a:pt x="2549588" y="5601601"/>
                  </a:lnTo>
                  <a:lnTo>
                    <a:pt x="2551125" y="5609247"/>
                  </a:lnTo>
                  <a:lnTo>
                    <a:pt x="2555341" y="5615483"/>
                  </a:lnTo>
                  <a:lnTo>
                    <a:pt x="2561577" y="5619699"/>
                  </a:lnTo>
                  <a:lnTo>
                    <a:pt x="2569235" y="5621236"/>
                  </a:lnTo>
                  <a:lnTo>
                    <a:pt x="2576880" y="5619699"/>
                  </a:lnTo>
                  <a:lnTo>
                    <a:pt x="2583116" y="5615483"/>
                  </a:lnTo>
                  <a:lnTo>
                    <a:pt x="2587333" y="5609247"/>
                  </a:lnTo>
                  <a:lnTo>
                    <a:pt x="2588882" y="5601601"/>
                  </a:lnTo>
                  <a:close/>
                </a:path>
                <a:path w="18719800" h="10718800" extrusionOk="0">
                  <a:moveTo>
                    <a:pt x="2588882" y="5501500"/>
                  </a:moveTo>
                  <a:lnTo>
                    <a:pt x="2587333" y="5493855"/>
                  </a:lnTo>
                  <a:lnTo>
                    <a:pt x="2583116" y="5487606"/>
                  </a:lnTo>
                  <a:lnTo>
                    <a:pt x="2576880" y="5483390"/>
                  </a:lnTo>
                  <a:lnTo>
                    <a:pt x="2569235" y="5481853"/>
                  </a:lnTo>
                  <a:lnTo>
                    <a:pt x="2561577" y="5483390"/>
                  </a:lnTo>
                  <a:lnTo>
                    <a:pt x="2555341" y="5487606"/>
                  </a:lnTo>
                  <a:lnTo>
                    <a:pt x="2551125" y="5493855"/>
                  </a:lnTo>
                  <a:lnTo>
                    <a:pt x="2549588" y="5501500"/>
                  </a:lnTo>
                  <a:lnTo>
                    <a:pt x="2551125" y="5509145"/>
                  </a:lnTo>
                  <a:lnTo>
                    <a:pt x="2555341" y="5515394"/>
                  </a:lnTo>
                  <a:lnTo>
                    <a:pt x="2561577" y="5519598"/>
                  </a:lnTo>
                  <a:lnTo>
                    <a:pt x="2569235" y="5521147"/>
                  </a:lnTo>
                  <a:lnTo>
                    <a:pt x="2576880" y="5519598"/>
                  </a:lnTo>
                  <a:lnTo>
                    <a:pt x="2583116" y="5515394"/>
                  </a:lnTo>
                  <a:lnTo>
                    <a:pt x="2587333" y="5509145"/>
                  </a:lnTo>
                  <a:lnTo>
                    <a:pt x="2588882" y="5501500"/>
                  </a:lnTo>
                  <a:close/>
                </a:path>
                <a:path w="18719800" h="10718800" extrusionOk="0">
                  <a:moveTo>
                    <a:pt x="2588882" y="5401399"/>
                  </a:moveTo>
                  <a:lnTo>
                    <a:pt x="2587333" y="5393753"/>
                  </a:lnTo>
                  <a:lnTo>
                    <a:pt x="2583116" y="5387505"/>
                  </a:lnTo>
                  <a:lnTo>
                    <a:pt x="2576880" y="5383301"/>
                  </a:lnTo>
                  <a:lnTo>
                    <a:pt x="2569235" y="5381752"/>
                  </a:lnTo>
                  <a:lnTo>
                    <a:pt x="2561577" y="5383301"/>
                  </a:lnTo>
                  <a:lnTo>
                    <a:pt x="2555341" y="5387505"/>
                  </a:lnTo>
                  <a:lnTo>
                    <a:pt x="2551125" y="5393753"/>
                  </a:lnTo>
                  <a:lnTo>
                    <a:pt x="2549588" y="5401399"/>
                  </a:lnTo>
                  <a:lnTo>
                    <a:pt x="2551125" y="5409057"/>
                  </a:lnTo>
                  <a:lnTo>
                    <a:pt x="2555341" y="5415292"/>
                  </a:lnTo>
                  <a:lnTo>
                    <a:pt x="2561577" y="5419509"/>
                  </a:lnTo>
                  <a:lnTo>
                    <a:pt x="2569235" y="5421046"/>
                  </a:lnTo>
                  <a:lnTo>
                    <a:pt x="2576880" y="5419509"/>
                  </a:lnTo>
                  <a:lnTo>
                    <a:pt x="2583116" y="5415292"/>
                  </a:lnTo>
                  <a:lnTo>
                    <a:pt x="2587333" y="5409057"/>
                  </a:lnTo>
                  <a:lnTo>
                    <a:pt x="2588882" y="5401399"/>
                  </a:lnTo>
                  <a:close/>
                </a:path>
                <a:path w="18719800" h="10718800" extrusionOk="0">
                  <a:moveTo>
                    <a:pt x="2588882" y="5301310"/>
                  </a:moveTo>
                  <a:lnTo>
                    <a:pt x="2587333" y="5293665"/>
                  </a:lnTo>
                  <a:lnTo>
                    <a:pt x="2583116" y="5287416"/>
                  </a:lnTo>
                  <a:lnTo>
                    <a:pt x="2576880" y="5283200"/>
                  </a:lnTo>
                  <a:lnTo>
                    <a:pt x="2569235" y="5281650"/>
                  </a:lnTo>
                  <a:lnTo>
                    <a:pt x="2561577" y="5283200"/>
                  </a:lnTo>
                  <a:lnTo>
                    <a:pt x="2555341" y="5287416"/>
                  </a:lnTo>
                  <a:lnTo>
                    <a:pt x="2551125" y="5293665"/>
                  </a:lnTo>
                  <a:lnTo>
                    <a:pt x="2549588" y="5301310"/>
                  </a:lnTo>
                  <a:lnTo>
                    <a:pt x="2551125" y="5308968"/>
                  </a:lnTo>
                  <a:lnTo>
                    <a:pt x="2555341" y="5315204"/>
                  </a:lnTo>
                  <a:lnTo>
                    <a:pt x="2561577" y="5319420"/>
                  </a:lnTo>
                  <a:lnTo>
                    <a:pt x="2569235" y="5320957"/>
                  </a:lnTo>
                  <a:lnTo>
                    <a:pt x="2576880" y="5319420"/>
                  </a:lnTo>
                  <a:lnTo>
                    <a:pt x="2583116" y="5315204"/>
                  </a:lnTo>
                  <a:lnTo>
                    <a:pt x="2587333" y="5308968"/>
                  </a:lnTo>
                  <a:lnTo>
                    <a:pt x="2588882" y="5301310"/>
                  </a:lnTo>
                  <a:close/>
                </a:path>
                <a:path w="18719800" h="10718800" extrusionOk="0">
                  <a:moveTo>
                    <a:pt x="2588882" y="5201209"/>
                  </a:moveTo>
                  <a:lnTo>
                    <a:pt x="2587333" y="5193563"/>
                  </a:lnTo>
                  <a:lnTo>
                    <a:pt x="2583116" y="5187315"/>
                  </a:lnTo>
                  <a:lnTo>
                    <a:pt x="2576880" y="5183111"/>
                  </a:lnTo>
                  <a:lnTo>
                    <a:pt x="2569235" y="5181562"/>
                  </a:lnTo>
                  <a:lnTo>
                    <a:pt x="2561577" y="5183111"/>
                  </a:lnTo>
                  <a:lnTo>
                    <a:pt x="2555341" y="5187315"/>
                  </a:lnTo>
                  <a:lnTo>
                    <a:pt x="2551125" y="5193563"/>
                  </a:lnTo>
                  <a:lnTo>
                    <a:pt x="2549588" y="5201209"/>
                  </a:lnTo>
                  <a:lnTo>
                    <a:pt x="2551125" y="5208867"/>
                  </a:lnTo>
                  <a:lnTo>
                    <a:pt x="2555341" y="5215102"/>
                  </a:lnTo>
                  <a:lnTo>
                    <a:pt x="2561577" y="5219319"/>
                  </a:lnTo>
                  <a:lnTo>
                    <a:pt x="2569235" y="5220855"/>
                  </a:lnTo>
                  <a:lnTo>
                    <a:pt x="2576880" y="5219319"/>
                  </a:lnTo>
                  <a:lnTo>
                    <a:pt x="2583116" y="5215102"/>
                  </a:lnTo>
                  <a:lnTo>
                    <a:pt x="2587333" y="5208867"/>
                  </a:lnTo>
                  <a:lnTo>
                    <a:pt x="2588882" y="5201209"/>
                  </a:lnTo>
                  <a:close/>
                </a:path>
                <a:path w="18719800" h="10718800" extrusionOk="0">
                  <a:moveTo>
                    <a:pt x="2588882" y="5101120"/>
                  </a:moveTo>
                  <a:lnTo>
                    <a:pt x="2587333" y="5093462"/>
                  </a:lnTo>
                  <a:lnTo>
                    <a:pt x="2583116" y="5087226"/>
                  </a:lnTo>
                  <a:lnTo>
                    <a:pt x="2576880" y="5083010"/>
                  </a:lnTo>
                  <a:lnTo>
                    <a:pt x="2569235" y="5081460"/>
                  </a:lnTo>
                  <a:lnTo>
                    <a:pt x="2561577" y="5083010"/>
                  </a:lnTo>
                  <a:lnTo>
                    <a:pt x="2555341" y="5087226"/>
                  </a:lnTo>
                  <a:lnTo>
                    <a:pt x="2551125" y="5093462"/>
                  </a:lnTo>
                  <a:lnTo>
                    <a:pt x="2549588" y="5101120"/>
                  </a:lnTo>
                  <a:lnTo>
                    <a:pt x="2551125" y="5108765"/>
                  </a:lnTo>
                  <a:lnTo>
                    <a:pt x="2555341" y="5115001"/>
                  </a:lnTo>
                  <a:lnTo>
                    <a:pt x="2561577" y="5119217"/>
                  </a:lnTo>
                  <a:lnTo>
                    <a:pt x="2569235" y="5120754"/>
                  </a:lnTo>
                  <a:lnTo>
                    <a:pt x="2576880" y="5119217"/>
                  </a:lnTo>
                  <a:lnTo>
                    <a:pt x="2583116" y="5115001"/>
                  </a:lnTo>
                  <a:lnTo>
                    <a:pt x="2587333" y="5108765"/>
                  </a:lnTo>
                  <a:lnTo>
                    <a:pt x="2588882" y="5101120"/>
                  </a:lnTo>
                  <a:close/>
                </a:path>
                <a:path w="18719800" h="10718800" extrusionOk="0">
                  <a:moveTo>
                    <a:pt x="2654350" y="0"/>
                  </a:moveTo>
                  <a:lnTo>
                    <a:pt x="2619438" y="0"/>
                  </a:lnTo>
                  <a:lnTo>
                    <a:pt x="0" y="1936597"/>
                  </a:lnTo>
                  <a:lnTo>
                    <a:pt x="0" y="1962404"/>
                  </a:lnTo>
                  <a:lnTo>
                    <a:pt x="2654350" y="0"/>
                  </a:lnTo>
                  <a:close/>
                </a:path>
                <a:path w="18719800" h="10718800" extrusionOk="0">
                  <a:moveTo>
                    <a:pt x="2662859" y="5947270"/>
                  </a:moveTo>
                  <a:lnTo>
                    <a:pt x="2661323" y="5939625"/>
                  </a:lnTo>
                  <a:lnTo>
                    <a:pt x="2657106" y="5933389"/>
                  </a:lnTo>
                  <a:lnTo>
                    <a:pt x="2650858" y="5929173"/>
                  </a:lnTo>
                  <a:lnTo>
                    <a:pt x="2643213" y="5927623"/>
                  </a:lnTo>
                  <a:lnTo>
                    <a:pt x="2635567" y="5929173"/>
                  </a:lnTo>
                  <a:lnTo>
                    <a:pt x="2629319" y="5933389"/>
                  </a:lnTo>
                  <a:lnTo>
                    <a:pt x="2625115" y="5939625"/>
                  </a:lnTo>
                  <a:lnTo>
                    <a:pt x="2623566" y="5947270"/>
                  </a:lnTo>
                  <a:lnTo>
                    <a:pt x="2625115" y="5954928"/>
                  </a:lnTo>
                  <a:lnTo>
                    <a:pt x="2629319" y="5961177"/>
                  </a:lnTo>
                  <a:lnTo>
                    <a:pt x="2635567" y="5965380"/>
                  </a:lnTo>
                  <a:lnTo>
                    <a:pt x="2643213" y="5966930"/>
                  </a:lnTo>
                  <a:lnTo>
                    <a:pt x="2650858" y="5965380"/>
                  </a:lnTo>
                  <a:lnTo>
                    <a:pt x="2657106" y="5961177"/>
                  </a:lnTo>
                  <a:lnTo>
                    <a:pt x="2661323" y="5954928"/>
                  </a:lnTo>
                  <a:lnTo>
                    <a:pt x="2662859" y="5947270"/>
                  </a:lnTo>
                  <a:close/>
                </a:path>
                <a:path w="18719800" h="10718800" extrusionOk="0">
                  <a:moveTo>
                    <a:pt x="2662859" y="5847181"/>
                  </a:moveTo>
                  <a:lnTo>
                    <a:pt x="2661323" y="5839536"/>
                  </a:lnTo>
                  <a:lnTo>
                    <a:pt x="2657106" y="5833288"/>
                  </a:lnTo>
                  <a:lnTo>
                    <a:pt x="2650858" y="5829084"/>
                  </a:lnTo>
                  <a:lnTo>
                    <a:pt x="2643213" y="5827534"/>
                  </a:lnTo>
                  <a:lnTo>
                    <a:pt x="2635567" y="5829084"/>
                  </a:lnTo>
                  <a:lnTo>
                    <a:pt x="2629319" y="5833288"/>
                  </a:lnTo>
                  <a:lnTo>
                    <a:pt x="2625115" y="5839536"/>
                  </a:lnTo>
                  <a:lnTo>
                    <a:pt x="2623566" y="5847181"/>
                  </a:lnTo>
                  <a:lnTo>
                    <a:pt x="2625115" y="5854827"/>
                  </a:lnTo>
                  <a:lnTo>
                    <a:pt x="2629319" y="5861075"/>
                  </a:lnTo>
                  <a:lnTo>
                    <a:pt x="2635567" y="5865279"/>
                  </a:lnTo>
                  <a:lnTo>
                    <a:pt x="2643213" y="5866828"/>
                  </a:lnTo>
                  <a:lnTo>
                    <a:pt x="2650858" y="5865279"/>
                  </a:lnTo>
                  <a:lnTo>
                    <a:pt x="2657106" y="5861075"/>
                  </a:lnTo>
                  <a:lnTo>
                    <a:pt x="2661323" y="5854827"/>
                  </a:lnTo>
                  <a:lnTo>
                    <a:pt x="2662859" y="5847181"/>
                  </a:lnTo>
                  <a:close/>
                </a:path>
                <a:path w="18719800" h="10718800" extrusionOk="0">
                  <a:moveTo>
                    <a:pt x="2662859" y="5747080"/>
                  </a:moveTo>
                  <a:lnTo>
                    <a:pt x="2661323" y="5739435"/>
                  </a:lnTo>
                  <a:lnTo>
                    <a:pt x="2657106" y="5733186"/>
                  </a:lnTo>
                  <a:lnTo>
                    <a:pt x="2650858" y="5728982"/>
                  </a:lnTo>
                  <a:lnTo>
                    <a:pt x="2643213" y="5727433"/>
                  </a:lnTo>
                  <a:lnTo>
                    <a:pt x="2635567" y="5728982"/>
                  </a:lnTo>
                  <a:lnTo>
                    <a:pt x="2629319" y="5733186"/>
                  </a:lnTo>
                  <a:lnTo>
                    <a:pt x="2625115" y="5739435"/>
                  </a:lnTo>
                  <a:lnTo>
                    <a:pt x="2623566" y="5747080"/>
                  </a:lnTo>
                  <a:lnTo>
                    <a:pt x="2625115" y="5754725"/>
                  </a:lnTo>
                  <a:lnTo>
                    <a:pt x="2629319" y="5760974"/>
                  </a:lnTo>
                  <a:lnTo>
                    <a:pt x="2635567" y="5765190"/>
                  </a:lnTo>
                  <a:lnTo>
                    <a:pt x="2643213" y="5766740"/>
                  </a:lnTo>
                  <a:lnTo>
                    <a:pt x="2650858" y="5765190"/>
                  </a:lnTo>
                  <a:lnTo>
                    <a:pt x="2657106" y="5760974"/>
                  </a:lnTo>
                  <a:lnTo>
                    <a:pt x="2661323" y="5754725"/>
                  </a:lnTo>
                  <a:lnTo>
                    <a:pt x="2662859" y="5747080"/>
                  </a:lnTo>
                  <a:close/>
                </a:path>
                <a:path w="18719800" h="10718800" extrusionOk="0">
                  <a:moveTo>
                    <a:pt x="2662859" y="5646991"/>
                  </a:moveTo>
                  <a:lnTo>
                    <a:pt x="2661323" y="5639346"/>
                  </a:lnTo>
                  <a:lnTo>
                    <a:pt x="2657106" y="5633097"/>
                  </a:lnTo>
                  <a:lnTo>
                    <a:pt x="2650858" y="5628881"/>
                  </a:lnTo>
                  <a:lnTo>
                    <a:pt x="2643213" y="5627344"/>
                  </a:lnTo>
                  <a:lnTo>
                    <a:pt x="2635567" y="5628881"/>
                  </a:lnTo>
                  <a:lnTo>
                    <a:pt x="2629319" y="5633097"/>
                  </a:lnTo>
                  <a:lnTo>
                    <a:pt x="2625115" y="5639346"/>
                  </a:lnTo>
                  <a:lnTo>
                    <a:pt x="2623566" y="5646991"/>
                  </a:lnTo>
                  <a:lnTo>
                    <a:pt x="2625115" y="5654637"/>
                  </a:lnTo>
                  <a:lnTo>
                    <a:pt x="2629319" y="5660885"/>
                  </a:lnTo>
                  <a:lnTo>
                    <a:pt x="2635567" y="5665089"/>
                  </a:lnTo>
                  <a:lnTo>
                    <a:pt x="2643213" y="5666638"/>
                  </a:lnTo>
                  <a:lnTo>
                    <a:pt x="2650858" y="5665089"/>
                  </a:lnTo>
                  <a:lnTo>
                    <a:pt x="2657106" y="5660885"/>
                  </a:lnTo>
                  <a:lnTo>
                    <a:pt x="2661323" y="5654637"/>
                  </a:lnTo>
                  <a:lnTo>
                    <a:pt x="2662859" y="5646991"/>
                  </a:lnTo>
                  <a:close/>
                </a:path>
                <a:path w="18719800" h="10718800" extrusionOk="0">
                  <a:moveTo>
                    <a:pt x="2662859" y="5546890"/>
                  </a:moveTo>
                  <a:lnTo>
                    <a:pt x="2661323" y="5539244"/>
                  </a:lnTo>
                  <a:lnTo>
                    <a:pt x="2657106" y="5532996"/>
                  </a:lnTo>
                  <a:lnTo>
                    <a:pt x="2650858" y="5528792"/>
                  </a:lnTo>
                  <a:lnTo>
                    <a:pt x="2643213" y="5527243"/>
                  </a:lnTo>
                  <a:lnTo>
                    <a:pt x="2635567" y="5528792"/>
                  </a:lnTo>
                  <a:lnTo>
                    <a:pt x="2629319" y="5532996"/>
                  </a:lnTo>
                  <a:lnTo>
                    <a:pt x="2625115" y="5539244"/>
                  </a:lnTo>
                  <a:lnTo>
                    <a:pt x="2623566" y="5546890"/>
                  </a:lnTo>
                  <a:lnTo>
                    <a:pt x="2625115" y="5554535"/>
                  </a:lnTo>
                  <a:lnTo>
                    <a:pt x="2629319" y="5560784"/>
                  </a:lnTo>
                  <a:lnTo>
                    <a:pt x="2635567" y="5565000"/>
                  </a:lnTo>
                  <a:lnTo>
                    <a:pt x="2643213" y="5566537"/>
                  </a:lnTo>
                  <a:lnTo>
                    <a:pt x="2650858" y="5565000"/>
                  </a:lnTo>
                  <a:lnTo>
                    <a:pt x="2657106" y="5560784"/>
                  </a:lnTo>
                  <a:lnTo>
                    <a:pt x="2661323" y="5554535"/>
                  </a:lnTo>
                  <a:lnTo>
                    <a:pt x="2662859" y="5546890"/>
                  </a:lnTo>
                  <a:close/>
                </a:path>
                <a:path w="18719800" h="10718800" extrusionOk="0">
                  <a:moveTo>
                    <a:pt x="2662859" y="5446801"/>
                  </a:moveTo>
                  <a:lnTo>
                    <a:pt x="2661323" y="5439143"/>
                  </a:lnTo>
                  <a:lnTo>
                    <a:pt x="2657106" y="5432907"/>
                  </a:lnTo>
                  <a:lnTo>
                    <a:pt x="2650858" y="5428691"/>
                  </a:lnTo>
                  <a:lnTo>
                    <a:pt x="2643213" y="5427142"/>
                  </a:lnTo>
                  <a:lnTo>
                    <a:pt x="2635567" y="5428691"/>
                  </a:lnTo>
                  <a:lnTo>
                    <a:pt x="2629319" y="5432907"/>
                  </a:lnTo>
                  <a:lnTo>
                    <a:pt x="2625115" y="5439143"/>
                  </a:lnTo>
                  <a:lnTo>
                    <a:pt x="2623566" y="5446801"/>
                  </a:lnTo>
                  <a:lnTo>
                    <a:pt x="2625115" y="5454447"/>
                  </a:lnTo>
                  <a:lnTo>
                    <a:pt x="2629319" y="5460695"/>
                  </a:lnTo>
                  <a:lnTo>
                    <a:pt x="2635567" y="5464899"/>
                  </a:lnTo>
                  <a:lnTo>
                    <a:pt x="2643213" y="5466448"/>
                  </a:lnTo>
                  <a:lnTo>
                    <a:pt x="2650858" y="5464899"/>
                  </a:lnTo>
                  <a:lnTo>
                    <a:pt x="2657106" y="5460695"/>
                  </a:lnTo>
                  <a:lnTo>
                    <a:pt x="2661323" y="5454447"/>
                  </a:lnTo>
                  <a:lnTo>
                    <a:pt x="2662859" y="5446801"/>
                  </a:lnTo>
                  <a:close/>
                </a:path>
                <a:path w="18719800" h="10718800" extrusionOk="0">
                  <a:moveTo>
                    <a:pt x="2662859" y="5346700"/>
                  </a:moveTo>
                  <a:lnTo>
                    <a:pt x="2661323" y="5339054"/>
                  </a:lnTo>
                  <a:lnTo>
                    <a:pt x="2657106" y="5332806"/>
                  </a:lnTo>
                  <a:lnTo>
                    <a:pt x="2650858" y="5328602"/>
                  </a:lnTo>
                  <a:lnTo>
                    <a:pt x="2643213" y="5327066"/>
                  </a:lnTo>
                  <a:lnTo>
                    <a:pt x="2635567" y="5328602"/>
                  </a:lnTo>
                  <a:lnTo>
                    <a:pt x="2629319" y="5332806"/>
                  </a:lnTo>
                  <a:lnTo>
                    <a:pt x="2625115" y="5339054"/>
                  </a:lnTo>
                  <a:lnTo>
                    <a:pt x="2623566" y="5346700"/>
                  </a:lnTo>
                  <a:lnTo>
                    <a:pt x="2625115" y="5354345"/>
                  </a:lnTo>
                  <a:lnTo>
                    <a:pt x="2629319" y="5360594"/>
                  </a:lnTo>
                  <a:lnTo>
                    <a:pt x="2635567" y="5364810"/>
                  </a:lnTo>
                  <a:lnTo>
                    <a:pt x="2643213" y="5366347"/>
                  </a:lnTo>
                  <a:lnTo>
                    <a:pt x="2650858" y="5364810"/>
                  </a:lnTo>
                  <a:lnTo>
                    <a:pt x="2657106" y="5360594"/>
                  </a:lnTo>
                  <a:lnTo>
                    <a:pt x="2661323" y="5354345"/>
                  </a:lnTo>
                  <a:lnTo>
                    <a:pt x="2662859" y="5346700"/>
                  </a:lnTo>
                  <a:close/>
                </a:path>
                <a:path w="18719800" h="10718800" extrusionOk="0">
                  <a:moveTo>
                    <a:pt x="2662859" y="5246611"/>
                  </a:moveTo>
                  <a:lnTo>
                    <a:pt x="2661323" y="5238966"/>
                  </a:lnTo>
                  <a:lnTo>
                    <a:pt x="2657106" y="5232705"/>
                  </a:lnTo>
                  <a:lnTo>
                    <a:pt x="2650858" y="5228501"/>
                  </a:lnTo>
                  <a:lnTo>
                    <a:pt x="2643213" y="5226951"/>
                  </a:lnTo>
                  <a:lnTo>
                    <a:pt x="2635567" y="5228501"/>
                  </a:lnTo>
                  <a:lnTo>
                    <a:pt x="2629319" y="5232705"/>
                  </a:lnTo>
                  <a:lnTo>
                    <a:pt x="2625115" y="5238966"/>
                  </a:lnTo>
                  <a:lnTo>
                    <a:pt x="2623566" y="5246611"/>
                  </a:lnTo>
                  <a:lnTo>
                    <a:pt x="2625115" y="5254256"/>
                  </a:lnTo>
                  <a:lnTo>
                    <a:pt x="2629319" y="5260492"/>
                  </a:lnTo>
                  <a:lnTo>
                    <a:pt x="2635567" y="5264709"/>
                  </a:lnTo>
                  <a:lnTo>
                    <a:pt x="2643213" y="5266245"/>
                  </a:lnTo>
                  <a:lnTo>
                    <a:pt x="2650858" y="5264709"/>
                  </a:lnTo>
                  <a:lnTo>
                    <a:pt x="2657106" y="5260492"/>
                  </a:lnTo>
                  <a:lnTo>
                    <a:pt x="2661323" y="5254256"/>
                  </a:lnTo>
                  <a:lnTo>
                    <a:pt x="2662859" y="5246611"/>
                  </a:lnTo>
                  <a:close/>
                </a:path>
                <a:path w="18719800" h="10718800" extrusionOk="0">
                  <a:moveTo>
                    <a:pt x="2662859" y="5146510"/>
                  </a:moveTo>
                  <a:lnTo>
                    <a:pt x="2661323" y="5138864"/>
                  </a:lnTo>
                  <a:lnTo>
                    <a:pt x="2657106" y="5132616"/>
                  </a:lnTo>
                  <a:lnTo>
                    <a:pt x="2650858" y="5128399"/>
                  </a:lnTo>
                  <a:lnTo>
                    <a:pt x="2643213" y="5126863"/>
                  </a:lnTo>
                  <a:lnTo>
                    <a:pt x="2635567" y="5128399"/>
                  </a:lnTo>
                  <a:lnTo>
                    <a:pt x="2629319" y="5132616"/>
                  </a:lnTo>
                  <a:lnTo>
                    <a:pt x="2625115" y="5138864"/>
                  </a:lnTo>
                  <a:lnTo>
                    <a:pt x="2623566" y="5146510"/>
                  </a:lnTo>
                  <a:lnTo>
                    <a:pt x="2625115" y="5154155"/>
                  </a:lnTo>
                  <a:lnTo>
                    <a:pt x="2629319" y="5160403"/>
                  </a:lnTo>
                  <a:lnTo>
                    <a:pt x="2635567" y="5164607"/>
                  </a:lnTo>
                  <a:lnTo>
                    <a:pt x="2643213" y="5166157"/>
                  </a:lnTo>
                  <a:lnTo>
                    <a:pt x="2650858" y="5164607"/>
                  </a:lnTo>
                  <a:lnTo>
                    <a:pt x="2657106" y="5160403"/>
                  </a:lnTo>
                  <a:lnTo>
                    <a:pt x="2661323" y="5154155"/>
                  </a:lnTo>
                  <a:lnTo>
                    <a:pt x="2662859" y="5146510"/>
                  </a:lnTo>
                  <a:close/>
                </a:path>
                <a:path w="18719800" h="10718800" extrusionOk="0">
                  <a:moveTo>
                    <a:pt x="2662859" y="5046408"/>
                  </a:moveTo>
                  <a:lnTo>
                    <a:pt x="2661323" y="5038763"/>
                  </a:lnTo>
                  <a:lnTo>
                    <a:pt x="2657106" y="5032514"/>
                  </a:lnTo>
                  <a:lnTo>
                    <a:pt x="2650858" y="5028311"/>
                  </a:lnTo>
                  <a:lnTo>
                    <a:pt x="2643213" y="5026761"/>
                  </a:lnTo>
                  <a:lnTo>
                    <a:pt x="2635567" y="5028311"/>
                  </a:lnTo>
                  <a:lnTo>
                    <a:pt x="2629319" y="5032514"/>
                  </a:lnTo>
                  <a:lnTo>
                    <a:pt x="2625115" y="5038763"/>
                  </a:lnTo>
                  <a:lnTo>
                    <a:pt x="2623566" y="5046408"/>
                  </a:lnTo>
                  <a:lnTo>
                    <a:pt x="2625115" y="5054054"/>
                  </a:lnTo>
                  <a:lnTo>
                    <a:pt x="2629319" y="5060302"/>
                  </a:lnTo>
                  <a:lnTo>
                    <a:pt x="2635567" y="5064518"/>
                  </a:lnTo>
                  <a:lnTo>
                    <a:pt x="2643213" y="5066068"/>
                  </a:lnTo>
                  <a:lnTo>
                    <a:pt x="2650858" y="5064518"/>
                  </a:lnTo>
                  <a:lnTo>
                    <a:pt x="2657106" y="5060302"/>
                  </a:lnTo>
                  <a:lnTo>
                    <a:pt x="2661323" y="5054054"/>
                  </a:lnTo>
                  <a:lnTo>
                    <a:pt x="2662859" y="5046408"/>
                  </a:lnTo>
                  <a:close/>
                </a:path>
                <a:path w="18719800" h="10718800" extrusionOk="0">
                  <a:moveTo>
                    <a:pt x="2736862" y="5892571"/>
                  </a:moveTo>
                  <a:lnTo>
                    <a:pt x="2735313" y="5884926"/>
                  </a:lnTo>
                  <a:lnTo>
                    <a:pt x="2731097" y="5878677"/>
                  </a:lnTo>
                  <a:lnTo>
                    <a:pt x="2724848" y="5874474"/>
                  </a:lnTo>
                  <a:lnTo>
                    <a:pt x="2717203" y="5872924"/>
                  </a:lnTo>
                  <a:lnTo>
                    <a:pt x="2709557" y="5874474"/>
                  </a:lnTo>
                  <a:lnTo>
                    <a:pt x="2703322" y="5878677"/>
                  </a:lnTo>
                  <a:lnTo>
                    <a:pt x="2699105" y="5884926"/>
                  </a:lnTo>
                  <a:lnTo>
                    <a:pt x="2697569" y="5892571"/>
                  </a:lnTo>
                  <a:lnTo>
                    <a:pt x="2699105" y="5900217"/>
                  </a:lnTo>
                  <a:lnTo>
                    <a:pt x="2703322" y="5906465"/>
                  </a:lnTo>
                  <a:lnTo>
                    <a:pt x="2709557" y="5910681"/>
                  </a:lnTo>
                  <a:lnTo>
                    <a:pt x="2717203" y="5912218"/>
                  </a:lnTo>
                  <a:lnTo>
                    <a:pt x="2724848" y="5910681"/>
                  </a:lnTo>
                  <a:lnTo>
                    <a:pt x="2731097" y="5906465"/>
                  </a:lnTo>
                  <a:lnTo>
                    <a:pt x="2735313" y="5900217"/>
                  </a:lnTo>
                  <a:lnTo>
                    <a:pt x="2736862" y="5892571"/>
                  </a:lnTo>
                  <a:close/>
                </a:path>
                <a:path w="18719800" h="10718800" extrusionOk="0">
                  <a:moveTo>
                    <a:pt x="2736862" y="5792482"/>
                  </a:moveTo>
                  <a:lnTo>
                    <a:pt x="2735313" y="5784824"/>
                  </a:lnTo>
                  <a:lnTo>
                    <a:pt x="2731097" y="5778589"/>
                  </a:lnTo>
                  <a:lnTo>
                    <a:pt x="2724848" y="5774372"/>
                  </a:lnTo>
                  <a:lnTo>
                    <a:pt x="2717203" y="5772836"/>
                  </a:lnTo>
                  <a:lnTo>
                    <a:pt x="2709557" y="5774372"/>
                  </a:lnTo>
                  <a:lnTo>
                    <a:pt x="2703322" y="5778589"/>
                  </a:lnTo>
                  <a:lnTo>
                    <a:pt x="2699105" y="5784824"/>
                  </a:lnTo>
                  <a:lnTo>
                    <a:pt x="2697569" y="5792482"/>
                  </a:lnTo>
                  <a:lnTo>
                    <a:pt x="2699105" y="5800128"/>
                  </a:lnTo>
                  <a:lnTo>
                    <a:pt x="2703322" y="5806364"/>
                  </a:lnTo>
                  <a:lnTo>
                    <a:pt x="2709557" y="5810580"/>
                  </a:lnTo>
                  <a:lnTo>
                    <a:pt x="2717203" y="5812117"/>
                  </a:lnTo>
                  <a:lnTo>
                    <a:pt x="2724848" y="5810580"/>
                  </a:lnTo>
                  <a:lnTo>
                    <a:pt x="2731097" y="5806364"/>
                  </a:lnTo>
                  <a:lnTo>
                    <a:pt x="2735313" y="5800128"/>
                  </a:lnTo>
                  <a:lnTo>
                    <a:pt x="2736862" y="5792482"/>
                  </a:lnTo>
                  <a:close/>
                </a:path>
                <a:path w="18719800" h="10718800" extrusionOk="0">
                  <a:moveTo>
                    <a:pt x="2736862" y="5692381"/>
                  </a:moveTo>
                  <a:lnTo>
                    <a:pt x="2735313" y="5684736"/>
                  </a:lnTo>
                  <a:lnTo>
                    <a:pt x="2731097" y="5678487"/>
                  </a:lnTo>
                  <a:lnTo>
                    <a:pt x="2724861" y="5674271"/>
                  </a:lnTo>
                  <a:lnTo>
                    <a:pt x="2717203" y="5672734"/>
                  </a:lnTo>
                  <a:lnTo>
                    <a:pt x="2709557" y="5674271"/>
                  </a:lnTo>
                  <a:lnTo>
                    <a:pt x="2703322" y="5678487"/>
                  </a:lnTo>
                  <a:lnTo>
                    <a:pt x="2699105" y="5684736"/>
                  </a:lnTo>
                  <a:lnTo>
                    <a:pt x="2697569" y="5692381"/>
                  </a:lnTo>
                  <a:lnTo>
                    <a:pt x="2699105" y="5700026"/>
                  </a:lnTo>
                  <a:lnTo>
                    <a:pt x="2703322" y="5706262"/>
                  </a:lnTo>
                  <a:lnTo>
                    <a:pt x="2709557" y="5710479"/>
                  </a:lnTo>
                  <a:lnTo>
                    <a:pt x="2717203" y="5712015"/>
                  </a:lnTo>
                  <a:lnTo>
                    <a:pt x="2724861" y="5710479"/>
                  </a:lnTo>
                  <a:lnTo>
                    <a:pt x="2731097" y="5706262"/>
                  </a:lnTo>
                  <a:lnTo>
                    <a:pt x="2735313" y="5700026"/>
                  </a:lnTo>
                  <a:lnTo>
                    <a:pt x="2736862" y="5692381"/>
                  </a:lnTo>
                  <a:close/>
                </a:path>
                <a:path w="18719800" h="10718800" extrusionOk="0">
                  <a:moveTo>
                    <a:pt x="2736862" y="5592280"/>
                  </a:moveTo>
                  <a:lnTo>
                    <a:pt x="2735313" y="5584634"/>
                  </a:lnTo>
                  <a:lnTo>
                    <a:pt x="2731097" y="5578386"/>
                  </a:lnTo>
                  <a:lnTo>
                    <a:pt x="2724848" y="5574182"/>
                  </a:lnTo>
                  <a:lnTo>
                    <a:pt x="2717203" y="5572633"/>
                  </a:lnTo>
                  <a:lnTo>
                    <a:pt x="2709557" y="5574182"/>
                  </a:lnTo>
                  <a:lnTo>
                    <a:pt x="2703322" y="5578386"/>
                  </a:lnTo>
                  <a:lnTo>
                    <a:pt x="2699105" y="5584634"/>
                  </a:lnTo>
                  <a:lnTo>
                    <a:pt x="2697569" y="5592280"/>
                  </a:lnTo>
                  <a:lnTo>
                    <a:pt x="2699105" y="5599925"/>
                  </a:lnTo>
                  <a:lnTo>
                    <a:pt x="2703322" y="5606173"/>
                  </a:lnTo>
                  <a:lnTo>
                    <a:pt x="2709557" y="5610377"/>
                  </a:lnTo>
                  <a:lnTo>
                    <a:pt x="2717203" y="5611927"/>
                  </a:lnTo>
                  <a:lnTo>
                    <a:pt x="2724848" y="5610377"/>
                  </a:lnTo>
                  <a:lnTo>
                    <a:pt x="2731097" y="5606173"/>
                  </a:lnTo>
                  <a:lnTo>
                    <a:pt x="2735313" y="5599925"/>
                  </a:lnTo>
                  <a:lnTo>
                    <a:pt x="2736862" y="5592280"/>
                  </a:lnTo>
                  <a:close/>
                </a:path>
                <a:path w="18719800" h="10718800" extrusionOk="0">
                  <a:moveTo>
                    <a:pt x="2736862" y="5492191"/>
                  </a:moveTo>
                  <a:lnTo>
                    <a:pt x="2735313" y="5484546"/>
                  </a:lnTo>
                  <a:lnTo>
                    <a:pt x="2731097" y="5478297"/>
                  </a:lnTo>
                  <a:lnTo>
                    <a:pt x="2724848" y="5474081"/>
                  </a:lnTo>
                  <a:lnTo>
                    <a:pt x="2717203" y="5472544"/>
                  </a:lnTo>
                  <a:lnTo>
                    <a:pt x="2709557" y="5474081"/>
                  </a:lnTo>
                  <a:lnTo>
                    <a:pt x="2703322" y="5478297"/>
                  </a:lnTo>
                  <a:lnTo>
                    <a:pt x="2699105" y="5484546"/>
                  </a:lnTo>
                  <a:lnTo>
                    <a:pt x="2697569" y="5492191"/>
                  </a:lnTo>
                  <a:lnTo>
                    <a:pt x="2699105" y="5499836"/>
                  </a:lnTo>
                  <a:lnTo>
                    <a:pt x="2703322" y="5506072"/>
                  </a:lnTo>
                  <a:lnTo>
                    <a:pt x="2709557" y="5510288"/>
                  </a:lnTo>
                  <a:lnTo>
                    <a:pt x="2717203" y="5511825"/>
                  </a:lnTo>
                  <a:lnTo>
                    <a:pt x="2724848" y="5510288"/>
                  </a:lnTo>
                  <a:lnTo>
                    <a:pt x="2731097" y="5506072"/>
                  </a:lnTo>
                  <a:lnTo>
                    <a:pt x="2735313" y="5499836"/>
                  </a:lnTo>
                  <a:lnTo>
                    <a:pt x="2736862" y="5492191"/>
                  </a:lnTo>
                  <a:close/>
                </a:path>
                <a:path w="18719800" h="10718800" extrusionOk="0">
                  <a:moveTo>
                    <a:pt x="2736862" y="5392090"/>
                  </a:moveTo>
                  <a:lnTo>
                    <a:pt x="2735313" y="5384444"/>
                  </a:lnTo>
                  <a:lnTo>
                    <a:pt x="2731097" y="5378196"/>
                  </a:lnTo>
                  <a:lnTo>
                    <a:pt x="2724848" y="5373992"/>
                  </a:lnTo>
                  <a:lnTo>
                    <a:pt x="2717203" y="5372443"/>
                  </a:lnTo>
                  <a:lnTo>
                    <a:pt x="2709557" y="5373992"/>
                  </a:lnTo>
                  <a:lnTo>
                    <a:pt x="2703322" y="5378196"/>
                  </a:lnTo>
                  <a:lnTo>
                    <a:pt x="2699105" y="5384444"/>
                  </a:lnTo>
                  <a:lnTo>
                    <a:pt x="2697569" y="5392090"/>
                  </a:lnTo>
                  <a:lnTo>
                    <a:pt x="2699105" y="5399735"/>
                  </a:lnTo>
                  <a:lnTo>
                    <a:pt x="2703322" y="5405983"/>
                  </a:lnTo>
                  <a:lnTo>
                    <a:pt x="2709557" y="5410187"/>
                  </a:lnTo>
                  <a:lnTo>
                    <a:pt x="2717203" y="5411736"/>
                  </a:lnTo>
                  <a:lnTo>
                    <a:pt x="2724848" y="5410187"/>
                  </a:lnTo>
                  <a:lnTo>
                    <a:pt x="2731097" y="5405983"/>
                  </a:lnTo>
                  <a:lnTo>
                    <a:pt x="2735313" y="5399735"/>
                  </a:lnTo>
                  <a:lnTo>
                    <a:pt x="2736862" y="5392090"/>
                  </a:lnTo>
                  <a:close/>
                </a:path>
                <a:path w="18719800" h="10718800" extrusionOk="0">
                  <a:moveTo>
                    <a:pt x="2736862" y="5291988"/>
                  </a:moveTo>
                  <a:lnTo>
                    <a:pt x="2735313" y="5284343"/>
                  </a:lnTo>
                  <a:lnTo>
                    <a:pt x="2731097" y="5278094"/>
                  </a:lnTo>
                  <a:lnTo>
                    <a:pt x="2724848" y="5273891"/>
                  </a:lnTo>
                  <a:lnTo>
                    <a:pt x="2717203" y="5272341"/>
                  </a:lnTo>
                  <a:lnTo>
                    <a:pt x="2709557" y="5273891"/>
                  </a:lnTo>
                  <a:lnTo>
                    <a:pt x="2703322" y="5278094"/>
                  </a:lnTo>
                  <a:lnTo>
                    <a:pt x="2699105" y="5284343"/>
                  </a:lnTo>
                  <a:lnTo>
                    <a:pt x="2697569" y="5291988"/>
                  </a:lnTo>
                  <a:lnTo>
                    <a:pt x="2699105" y="5299634"/>
                  </a:lnTo>
                  <a:lnTo>
                    <a:pt x="2703322" y="5305882"/>
                  </a:lnTo>
                  <a:lnTo>
                    <a:pt x="2709557" y="5310098"/>
                  </a:lnTo>
                  <a:lnTo>
                    <a:pt x="2717203" y="5311635"/>
                  </a:lnTo>
                  <a:lnTo>
                    <a:pt x="2724848" y="5310098"/>
                  </a:lnTo>
                  <a:lnTo>
                    <a:pt x="2731097" y="5305882"/>
                  </a:lnTo>
                  <a:lnTo>
                    <a:pt x="2735313" y="5299634"/>
                  </a:lnTo>
                  <a:lnTo>
                    <a:pt x="2736862" y="5291988"/>
                  </a:lnTo>
                  <a:close/>
                </a:path>
                <a:path w="18719800" h="10718800" extrusionOk="0">
                  <a:moveTo>
                    <a:pt x="2736862" y="5191887"/>
                  </a:moveTo>
                  <a:lnTo>
                    <a:pt x="2735313" y="5184241"/>
                  </a:lnTo>
                  <a:lnTo>
                    <a:pt x="2731097" y="5178006"/>
                  </a:lnTo>
                  <a:lnTo>
                    <a:pt x="2724848" y="5173789"/>
                  </a:lnTo>
                  <a:lnTo>
                    <a:pt x="2717203" y="5172240"/>
                  </a:lnTo>
                  <a:lnTo>
                    <a:pt x="2709557" y="5173789"/>
                  </a:lnTo>
                  <a:lnTo>
                    <a:pt x="2703322" y="5178006"/>
                  </a:lnTo>
                  <a:lnTo>
                    <a:pt x="2699105" y="5184241"/>
                  </a:lnTo>
                  <a:lnTo>
                    <a:pt x="2697569" y="5191887"/>
                  </a:lnTo>
                  <a:lnTo>
                    <a:pt x="2699105" y="5199545"/>
                  </a:lnTo>
                  <a:lnTo>
                    <a:pt x="2703322" y="5205781"/>
                  </a:lnTo>
                  <a:lnTo>
                    <a:pt x="2709557" y="5209997"/>
                  </a:lnTo>
                  <a:lnTo>
                    <a:pt x="2717203" y="5211546"/>
                  </a:lnTo>
                  <a:lnTo>
                    <a:pt x="2724848" y="5209997"/>
                  </a:lnTo>
                  <a:lnTo>
                    <a:pt x="2731097" y="5205781"/>
                  </a:lnTo>
                  <a:lnTo>
                    <a:pt x="2735313" y="5199545"/>
                  </a:lnTo>
                  <a:lnTo>
                    <a:pt x="2736862" y="5191887"/>
                  </a:lnTo>
                  <a:close/>
                </a:path>
                <a:path w="18719800" h="10718800" extrusionOk="0">
                  <a:moveTo>
                    <a:pt x="2736862" y="5091798"/>
                  </a:moveTo>
                  <a:lnTo>
                    <a:pt x="2735313" y="5084153"/>
                  </a:lnTo>
                  <a:lnTo>
                    <a:pt x="2731097" y="5077904"/>
                  </a:lnTo>
                  <a:lnTo>
                    <a:pt x="2724848" y="5073688"/>
                  </a:lnTo>
                  <a:lnTo>
                    <a:pt x="2717203" y="5072151"/>
                  </a:lnTo>
                  <a:lnTo>
                    <a:pt x="2709557" y="5073688"/>
                  </a:lnTo>
                  <a:lnTo>
                    <a:pt x="2703322" y="5077904"/>
                  </a:lnTo>
                  <a:lnTo>
                    <a:pt x="2699105" y="5084153"/>
                  </a:lnTo>
                  <a:lnTo>
                    <a:pt x="2697569" y="5091798"/>
                  </a:lnTo>
                  <a:lnTo>
                    <a:pt x="2699105" y="5099443"/>
                  </a:lnTo>
                  <a:lnTo>
                    <a:pt x="2703322" y="5105692"/>
                  </a:lnTo>
                  <a:lnTo>
                    <a:pt x="2709557" y="5109896"/>
                  </a:lnTo>
                  <a:lnTo>
                    <a:pt x="2717203" y="5111445"/>
                  </a:lnTo>
                  <a:lnTo>
                    <a:pt x="2724848" y="5109896"/>
                  </a:lnTo>
                  <a:lnTo>
                    <a:pt x="2731097" y="5105692"/>
                  </a:lnTo>
                  <a:lnTo>
                    <a:pt x="2735313" y="5099443"/>
                  </a:lnTo>
                  <a:lnTo>
                    <a:pt x="2736862" y="5091798"/>
                  </a:lnTo>
                  <a:close/>
                </a:path>
                <a:path w="18719800" h="10718800" extrusionOk="0">
                  <a:moveTo>
                    <a:pt x="2736862" y="4991709"/>
                  </a:moveTo>
                  <a:lnTo>
                    <a:pt x="2735313" y="4984051"/>
                  </a:lnTo>
                  <a:lnTo>
                    <a:pt x="2731097" y="4977816"/>
                  </a:lnTo>
                  <a:lnTo>
                    <a:pt x="2724848" y="4973599"/>
                  </a:lnTo>
                  <a:lnTo>
                    <a:pt x="2717203" y="4972050"/>
                  </a:lnTo>
                  <a:lnTo>
                    <a:pt x="2709557" y="4973599"/>
                  </a:lnTo>
                  <a:lnTo>
                    <a:pt x="2703322" y="4977816"/>
                  </a:lnTo>
                  <a:lnTo>
                    <a:pt x="2699105" y="4984051"/>
                  </a:lnTo>
                  <a:lnTo>
                    <a:pt x="2697569" y="4991709"/>
                  </a:lnTo>
                  <a:lnTo>
                    <a:pt x="2699105" y="4999355"/>
                  </a:lnTo>
                  <a:lnTo>
                    <a:pt x="2703322" y="5005603"/>
                  </a:lnTo>
                  <a:lnTo>
                    <a:pt x="2709557" y="5009807"/>
                  </a:lnTo>
                  <a:lnTo>
                    <a:pt x="2717203" y="5011356"/>
                  </a:lnTo>
                  <a:lnTo>
                    <a:pt x="2724848" y="5009807"/>
                  </a:lnTo>
                  <a:lnTo>
                    <a:pt x="2731097" y="5005603"/>
                  </a:lnTo>
                  <a:lnTo>
                    <a:pt x="2735313" y="4999355"/>
                  </a:lnTo>
                  <a:lnTo>
                    <a:pt x="2736862" y="4991709"/>
                  </a:lnTo>
                  <a:close/>
                </a:path>
                <a:path w="18719800" h="10718800" extrusionOk="0">
                  <a:moveTo>
                    <a:pt x="2792907" y="0"/>
                  </a:moveTo>
                  <a:lnTo>
                    <a:pt x="2757995" y="0"/>
                  </a:lnTo>
                  <a:lnTo>
                    <a:pt x="0" y="2039035"/>
                  </a:lnTo>
                  <a:lnTo>
                    <a:pt x="0" y="2064842"/>
                  </a:lnTo>
                  <a:lnTo>
                    <a:pt x="2792907" y="0"/>
                  </a:lnTo>
                  <a:close/>
                </a:path>
                <a:path w="18719800" h="10718800" extrusionOk="0">
                  <a:moveTo>
                    <a:pt x="2810853" y="5837860"/>
                  </a:moveTo>
                  <a:lnTo>
                    <a:pt x="2809303" y="5830214"/>
                  </a:lnTo>
                  <a:lnTo>
                    <a:pt x="2805099" y="5823978"/>
                  </a:lnTo>
                  <a:lnTo>
                    <a:pt x="2798851" y="5819762"/>
                  </a:lnTo>
                  <a:lnTo>
                    <a:pt x="2791206" y="5818213"/>
                  </a:lnTo>
                  <a:lnTo>
                    <a:pt x="2783548" y="5819762"/>
                  </a:lnTo>
                  <a:lnTo>
                    <a:pt x="2777312" y="5823978"/>
                  </a:lnTo>
                  <a:lnTo>
                    <a:pt x="2773095" y="5830214"/>
                  </a:lnTo>
                  <a:lnTo>
                    <a:pt x="2771559" y="5837860"/>
                  </a:lnTo>
                  <a:lnTo>
                    <a:pt x="2773095" y="5845505"/>
                  </a:lnTo>
                  <a:lnTo>
                    <a:pt x="2777312" y="5851753"/>
                  </a:lnTo>
                  <a:lnTo>
                    <a:pt x="2783548" y="5855970"/>
                  </a:lnTo>
                  <a:lnTo>
                    <a:pt x="2791206" y="5857506"/>
                  </a:lnTo>
                  <a:lnTo>
                    <a:pt x="2798851" y="5855970"/>
                  </a:lnTo>
                  <a:lnTo>
                    <a:pt x="2805099" y="5851753"/>
                  </a:lnTo>
                  <a:lnTo>
                    <a:pt x="2809303" y="5845505"/>
                  </a:lnTo>
                  <a:lnTo>
                    <a:pt x="2810853" y="5837860"/>
                  </a:lnTo>
                  <a:close/>
                </a:path>
                <a:path w="18719800" h="10718800" extrusionOk="0">
                  <a:moveTo>
                    <a:pt x="2810853" y="5737771"/>
                  </a:moveTo>
                  <a:lnTo>
                    <a:pt x="2809303" y="5730125"/>
                  </a:lnTo>
                  <a:lnTo>
                    <a:pt x="2805099" y="5723877"/>
                  </a:lnTo>
                  <a:lnTo>
                    <a:pt x="2798851" y="5719661"/>
                  </a:lnTo>
                  <a:lnTo>
                    <a:pt x="2791206" y="5718111"/>
                  </a:lnTo>
                  <a:lnTo>
                    <a:pt x="2783548" y="5719661"/>
                  </a:lnTo>
                  <a:lnTo>
                    <a:pt x="2777312" y="5723877"/>
                  </a:lnTo>
                  <a:lnTo>
                    <a:pt x="2773095" y="5730125"/>
                  </a:lnTo>
                  <a:lnTo>
                    <a:pt x="2771559" y="5737771"/>
                  </a:lnTo>
                  <a:lnTo>
                    <a:pt x="2773095" y="5745416"/>
                  </a:lnTo>
                  <a:lnTo>
                    <a:pt x="2777312" y="5751665"/>
                  </a:lnTo>
                  <a:lnTo>
                    <a:pt x="2783548" y="5755868"/>
                  </a:lnTo>
                  <a:lnTo>
                    <a:pt x="2791206" y="5757418"/>
                  </a:lnTo>
                  <a:lnTo>
                    <a:pt x="2798851" y="5755868"/>
                  </a:lnTo>
                  <a:lnTo>
                    <a:pt x="2805099" y="5751665"/>
                  </a:lnTo>
                  <a:lnTo>
                    <a:pt x="2809303" y="5745416"/>
                  </a:lnTo>
                  <a:lnTo>
                    <a:pt x="2810853" y="5737771"/>
                  </a:lnTo>
                  <a:close/>
                </a:path>
                <a:path w="18719800" h="10718800" extrusionOk="0">
                  <a:moveTo>
                    <a:pt x="2810853" y="5637669"/>
                  </a:moveTo>
                  <a:lnTo>
                    <a:pt x="2809303" y="5630024"/>
                  </a:lnTo>
                  <a:lnTo>
                    <a:pt x="2805099" y="5623776"/>
                  </a:lnTo>
                  <a:lnTo>
                    <a:pt x="2798851" y="5619559"/>
                  </a:lnTo>
                  <a:lnTo>
                    <a:pt x="2791206" y="5618023"/>
                  </a:lnTo>
                  <a:lnTo>
                    <a:pt x="2783548" y="5619559"/>
                  </a:lnTo>
                  <a:lnTo>
                    <a:pt x="2777312" y="5623776"/>
                  </a:lnTo>
                  <a:lnTo>
                    <a:pt x="2773095" y="5630024"/>
                  </a:lnTo>
                  <a:lnTo>
                    <a:pt x="2771559" y="5637669"/>
                  </a:lnTo>
                  <a:lnTo>
                    <a:pt x="2773095" y="5645315"/>
                  </a:lnTo>
                  <a:lnTo>
                    <a:pt x="2777312" y="5651563"/>
                  </a:lnTo>
                  <a:lnTo>
                    <a:pt x="2783548" y="5655767"/>
                  </a:lnTo>
                  <a:lnTo>
                    <a:pt x="2791206" y="5657316"/>
                  </a:lnTo>
                  <a:lnTo>
                    <a:pt x="2798851" y="5655767"/>
                  </a:lnTo>
                  <a:lnTo>
                    <a:pt x="2805099" y="5651563"/>
                  </a:lnTo>
                  <a:lnTo>
                    <a:pt x="2809303" y="5645315"/>
                  </a:lnTo>
                  <a:lnTo>
                    <a:pt x="2810853" y="5637669"/>
                  </a:lnTo>
                  <a:close/>
                </a:path>
                <a:path w="18719800" h="10718800" extrusionOk="0">
                  <a:moveTo>
                    <a:pt x="2810853" y="5537581"/>
                  </a:moveTo>
                  <a:lnTo>
                    <a:pt x="2809303" y="5529935"/>
                  </a:lnTo>
                  <a:lnTo>
                    <a:pt x="2805099" y="5523687"/>
                  </a:lnTo>
                  <a:lnTo>
                    <a:pt x="2798851" y="5519471"/>
                  </a:lnTo>
                  <a:lnTo>
                    <a:pt x="2791206" y="5517934"/>
                  </a:lnTo>
                  <a:lnTo>
                    <a:pt x="2783548" y="5519471"/>
                  </a:lnTo>
                  <a:lnTo>
                    <a:pt x="2777312" y="5523687"/>
                  </a:lnTo>
                  <a:lnTo>
                    <a:pt x="2773095" y="5529935"/>
                  </a:lnTo>
                  <a:lnTo>
                    <a:pt x="2771559" y="5537581"/>
                  </a:lnTo>
                  <a:lnTo>
                    <a:pt x="2773095" y="5545226"/>
                  </a:lnTo>
                  <a:lnTo>
                    <a:pt x="2777312" y="5551475"/>
                  </a:lnTo>
                  <a:lnTo>
                    <a:pt x="2783548" y="5555678"/>
                  </a:lnTo>
                  <a:lnTo>
                    <a:pt x="2791206" y="5557215"/>
                  </a:lnTo>
                  <a:lnTo>
                    <a:pt x="2798851" y="5555678"/>
                  </a:lnTo>
                  <a:lnTo>
                    <a:pt x="2805099" y="5551475"/>
                  </a:lnTo>
                  <a:lnTo>
                    <a:pt x="2809303" y="5545226"/>
                  </a:lnTo>
                  <a:lnTo>
                    <a:pt x="2810853" y="5537581"/>
                  </a:lnTo>
                  <a:close/>
                </a:path>
                <a:path w="18719800" h="10718800" extrusionOk="0">
                  <a:moveTo>
                    <a:pt x="2810853" y="5437479"/>
                  </a:moveTo>
                  <a:lnTo>
                    <a:pt x="2809303" y="5429834"/>
                  </a:lnTo>
                  <a:lnTo>
                    <a:pt x="2805099" y="5423586"/>
                  </a:lnTo>
                  <a:lnTo>
                    <a:pt x="2798851" y="5419369"/>
                  </a:lnTo>
                  <a:lnTo>
                    <a:pt x="2791206" y="5417832"/>
                  </a:lnTo>
                  <a:lnTo>
                    <a:pt x="2783548" y="5419369"/>
                  </a:lnTo>
                  <a:lnTo>
                    <a:pt x="2777312" y="5423586"/>
                  </a:lnTo>
                  <a:lnTo>
                    <a:pt x="2773095" y="5429834"/>
                  </a:lnTo>
                  <a:lnTo>
                    <a:pt x="2771559" y="5437479"/>
                  </a:lnTo>
                  <a:lnTo>
                    <a:pt x="2773095" y="5445125"/>
                  </a:lnTo>
                  <a:lnTo>
                    <a:pt x="2777312" y="5451373"/>
                  </a:lnTo>
                  <a:lnTo>
                    <a:pt x="2783548" y="5455590"/>
                  </a:lnTo>
                  <a:lnTo>
                    <a:pt x="2791206" y="5457126"/>
                  </a:lnTo>
                  <a:lnTo>
                    <a:pt x="2798851" y="5455590"/>
                  </a:lnTo>
                  <a:lnTo>
                    <a:pt x="2805099" y="5451373"/>
                  </a:lnTo>
                  <a:lnTo>
                    <a:pt x="2809303" y="5445125"/>
                  </a:lnTo>
                  <a:lnTo>
                    <a:pt x="2810853" y="5437479"/>
                  </a:lnTo>
                  <a:close/>
                </a:path>
                <a:path w="18719800" h="10718800" extrusionOk="0">
                  <a:moveTo>
                    <a:pt x="2810853" y="5337391"/>
                  </a:moveTo>
                  <a:lnTo>
                    <a:pt x="2809303" y="5329745"/>
                  </a:lnTo>
                  <a:lnTo>
                    <a:pt x="2805099" y="5323497"/>
                  </a:lnTo>
                  <a:lnTo>
                    <a:pt x="2798851" y="5319280"/>
                  </a:lnTo>
                  <a:lnTo>
                    <a:pt x="2791206" y="5317731"/>
                  </a:lnTo>
                  <a:lnTo>
                    <a:pt x="2783548" y="5319280"/>
                  </a:lnTo>
                  <a:lnTo>
                    <a:pt x="2777312" y="5323497"/>
                  </a:lnTo>
                  <a:lnTo>
                    <a:pt x="2773095" y="5329745"/>
                  </a:lnTo>
                  <a:lnTo>
                    <a:pt x="2771559" y="5337391"/>
                  </a:lnTo>
                  <a:lnTo>
                    <a:pt x="2773095" y="5345036"/>
                  </a:lnTo>
                  <a:lnTo>
                    <a:pt x="2777312" y="5351284"/>
                  </a:lnTo>
                  <a:lnTo>
                    <a:pt x="2783548" y="5355488"/>
                  </a:lnTo>
                  <a:lnTo>
                    <a:pt x="2791206" y="5357038"/>
                  </a:lnTo>
                  <a:lnTo>
                    <a:pt x="2798851" y="5355488"/>
                  </a:lnTo>
                  <a:lnTo>
                    <a:pt x="2805099" y="5351284"/>
                  </a:lnTo>
                  <a:lnTo>
                    <a:pt x="2809303" y="5345036"/>
                  </a:lnTo>
                  <a:lnTo>
                    <a:pt x="2810853" y="5337391"/>
                  </a:lnTo>
                  <a:close/>
                </a:path>
                <a:path w="18719800" h="10718800" extrusionOk="0">
                  <a:moveTo>
                    <a:pt x="2810853" y="5237289"/>
                  </a:moveTo>
                  <a:lnTo>
                    <a:pt x="2809303" y="5229644"/>
                  </a:lnTo>
                  <a:lnTo>
                    <a:pt x="2805099" y="5223395"/>
                  </a:lnTo>
                  <a:lnTo>
                    <a:pt x="2798851" y="5219179"/>
                  </a:lnTo>
                  <a:lnTo>
                    <a:pt x="2791206" y="5217642"/>
                  </a:lnTo>
                  <a:lnTo>
                    <a:pt x="2783548" y="5219179"/>
                  </a:lnTo>
                  <a:lnTo>
                    <a:pt x="2777312" y="5223395"/>
                  </a:lnTo>
                  <a:lnTo>
                    <a:pt x="2773095" y="5229644"/>
                  </a:lnTo>
                  <a:lnTo>
                    <a:pt x="2771559" y="5237289"/>
                  </a:lnTo>
                  <a:lnTo>
                    <a:pt x="2773095" y="5244935"/>
                  </a:lnTo>
                  <a:lnTo>
                    <a:pt x="2777312" y="5251183"/>
                  </a:lnTo>
                  <a:lnTo>
                    <a:pt x="2783548" y="5255387"/>
                  </a:lnTo>
                  <a:lnTo>
                    <a:pt x="2791206" y="5256936"/>
                  </a:lnTo>
                  <a:lnTo>
                    <a:pt x="2798851" y="5255387"/>
                  </a:lnTo>
                  <a:lnTo>
                    <a:pt x="2805099" y="5251183"/>
                  </a:lnTo>
                  <a:lnTo>
                    <a:pt x="2809303" y="5244935"/>
                  </a:lnTo>
                  <a:lnTo>
                    <a:pt x="2810853" y="5237289"/>
                  </a:lnTo>
                  <a:close/>
                </a:path>
                <a:path w="18719800" h="10718800" extrusionOk="0">
                  <a:moveTo>
                    <a:pt x="2810853" y="5137188"/>
                  </a:moveTo>
                  <a:lnTo>
                    <a:pt x="2809303" y="5129542"/>
                  </a:lnTo>
                  <a:lnTo>
                    <a:pt x="2805099" y="5123294"/>
                  </a:lnTo>
                  <a:lnTo>
                    <a:pt x="2798851" y="5119078"/>
                  </a:lnTo>
                  <a:lnTo>
                    <a:pt x="2791206" y="5117541"/>
                  </a:lnTo>
                  <a:lnTo>
                    <a:pt x="2783548" y="5119078"/>
                  </a:lnTo>
                  <a:lnTo>
                    <a:pt x="2777312" y="5123294"/>
                  </a:lnTo>
                  <a:lnTo>
                    <a:pt x="2773095" y="5129542"/>
                  </a:lnTo>
                  <a:lnTo>
                    <a:pt x="2771559" y="5137188"/>
                  </a:lnTo>
                  <a:lnTo>
                    <a:pt x="2773095" y="5144846"/>
                  </a:lnTo>
                  <a:lnTo>
                    <a:pt x="2777312" y="5151082"/>
                  </a:lnTo>
                  <a:lnTo>
                    <a:pt x="2783548" y="5155298"/>
                  </a:lnTo>
                  <a:lnTo>
                    <a:pt x="2791206" y="5156847"/>
                  </a:lnTo>
                  <a:lnTo>
                    <a:pt x="2798851" y="5155298"/>
                  </a:lnTo>
                  <a:lnTo>
                    <a:pt x="2805099" y="5151082"/>
                  </a:lnTo>
                  <a:lnTo>
                    <a:pt x="2809303" y="5144846"/>
                  </a:lnTo>
                  <a:lnTo>
                    <a:pt x="2810853" y="5137188"/>
                  </a:lnTo>
                  <a:close/>
                </a:path>
                <a:path w="18719800" h="10718800" extrusionOk="0">
                  <a:moveTo>
                    <a:pt x="2810853" y="5037099"/>
                  </a:moveTo>
                  <a:lnTo>
                    <a:pt x="2809303" y="5029454"/>
                  </a:lnTo>
                  <a:lnTo>
                    <a:pt x="2805099" y="5023205"/>
                  </a:lnTo>
                  <a:lnTo>
                    <a:pt x="2798851" y="5018989"/>
                  </a:lnTo>
                  <a:lnTo>
                    <a:pt x="2791206" y="5017452"/>
                  </a:lnTo>
                  <a:lnTo>
                    <a:pt x="2783548" y="5018989"/>
                  </a:lnTo>
                  <a:lnTo>
                    <a:pt x="2777312" y="5023205"/>
                  </a:lnTo>
                  <a:lnTo>
                    <a:pt x="2773095" y="5029454"/>
                  </a:lnTo>
                  <a:lnTo>
                    <a:pt x="2771559" y="5037099"/>
                  </a:lnTo>
                  <a:lnTo>
                    <a:pt x="2773095" y="5044745"/>
                  </a:lnTo>
                  <a:lnTo>
                    <a:pt x="2777312" y="5050993"/>
                  </a:lnTo>
                  <a:lnTo>
                    <a:pt x="2783548" y="5055209"/>
                  </a:lnTo>
                  <a:lnTo>
                    <a:pt x="2791206" y="5056746"/>
                  </a:lnTo>
                  <a:lnTo>
                    <a:pt x="2798851" y="5055209"/>
                  </a:lnTo>
                  <a:lnTo>
                    <a:pt x="2805099" y="5050993"/>
                  </a:lnTo>
                  <a:lnTo>
                    <a:pt x="2809303" y="5044745"/>
                  </a:lnTo>
                  <a:lnTo>
                    <a:pt x="2810853" y="5037099"/>
                  </a:lnTo>
                  <a:close/>
                </a:path>
                <a:path w="18719800" h="10718800" extrusionOk="0">
                  <a:moveTo>
                    <a:pt x="2810853" y="4937010"/>
                  </a:moveTo>
                  <a:lnTo>
                    <a:pt x="2809303" y="4929352"/>
                  </a:lnTo>
                  <a:lnTo>
                    <a:pt x="2805099" y="4923104"/>
                  </a:lnTo>
                  <a:lnTo>
                    <a:pt x="2798851" y="4918900"/>
                  </a:lnTo>
                  <a:lnTo>
                    <a:pt x="2791206" y="4917351"/>
                  </a:lnTo>
                  <a:lnTo>
                    <a:pt x="2783548" y="4918900"/>
                  </a:lnTo>
                  <a:lnTo>
                    <a:pt x="2777312" y="4923104"/>
                  </a:lnTo>
                  <a:lnTo>
                    <a:pt x="2773095" y="4929352"/>
                  </a:lnTo>
                  <a:lnTo>
                    <a:pt x="2771559" y="4937010"/>
                  </a:lnTo>
                  <a:lnTo>
                    <a:pt x="2773095" y="4944656"/>
                  </a:lnTo>
                  <a:lnTo>
                    <a:pt x="2777312" y="4950892"/>
                  </a:lnTo>
                  <a:lnTo>
                    <a:pt x="2783548" y="4955108"/>
                  </a:lnTo>
                  <a:lnTo>
                    <a:pt x="2791206" y="4956645"/>
                  </a:lnTo>
                  <a:lnTo>
                    <a:pt x="2798851" y="4955108"/>
                  </a:lnTo>
                  <a:lnTo>
                    <a:pt x="2805099" y="4950892"/>
                  </a:lnTo>
                  <a:lnTo>
                    <a:pt x="2809303" y="4944656"/>
                  </a:lnTo>
                  <a:lnTo>
                    <a:pt x="2810853" y="4937010"/>
                  </a:lnTo>
                  <a:close/>
                </a:path>
                <a:path w="18719800" h="10718800" extrusionOk="0">
                  <a:moveTo>
                    <a:pt x="2884843" y="5783161"/>
                  </a:moveTo>
                  <a:lnTo>
                    <a:pt x="2883293" y="5775515"/>
                  </a:lnTo>
                  <a:lnTo>
                    <a:pt x="2879090" y="5769267"/>
                  </a:lnTo>
                  <a:lnTo>
                    <a:pt x="2872841" y="5765050"/>
                  </a:lnTo>
                  <a:lnTo>
                    <a:pt x="2865196" y="5763514"/>
                  </a:lnTo>
                  <a:lnTo>
                    <a:pt x="2857550" y="5765050"/>
                  </a:lnTo>
                  <a:lnTo>
                    <a:pt x="2851302" y="5769267"/>
                  </a:lnTo>
                  <a:lnTo>
                    <a:pt x="2847086" y="5775515"/>
                  </a:lnTo>
                  <a:lnTo>
                    <a:pt x="2845536" y="5783161"/>
                  </a:lnTo>
                  <a:lnTo>
                    <a:pt x="2847086" y="5790806"/>
                  </a:lnTo>
                  <a:lnTo>
                    <a:pt x="2851302" y="5797054"/>
                  </a:lnTo>
                  <a:lnTo>
                    <a:pt x="2857550" y="5801271"/>
                  </a:lnTo>
                  <a:lnTo>
                    <a:pt x="2865196" y="5802808"/>
                  </a:lnTo>
                  <a:lnTo>
                    <a:pt x="2872841" y="5801271"/>
                  </a:lnTo>
                  <a:lnTo>
                    <a:pt x="2879090" y="5797054"/>
                  </a:lnTo>
                  <a:lnTo>
                    <a:pt x="2883293" y="5790806"/>
                  </a:lnTo>
                  <a:lnTo>
                    <a:pt x="2884843" y="5783161"/>
                  </a:lnTo>
                  <a:close/>
                </a:path>
                <a:path w="18719800" h="10718800" extrusionOk="0">
                  <a:moveTo>
                    <a:pt x="2884843" y="5683072"/>
                  </a:moveTo>
                  <a:lnTo>
                    <a:pt x="2883293" y="5675414"/>
                  </a:lnTo>
                  <a:lnTo>
                    <a:pt x="2879090" y="5669165"/>
                  </a:lnTo>
                  <a:lnTo>
                    <a:pt x="2872841" y="5664962"/>
                  </a:lnTo>
                  <a:lnTo>
                    <a:pt x="2865196" y="5663412"/>
                  </a:lnTo>
                  <a:lnTo>
                    <a:pt x="2857550" y="5664962"/>
                  </a:lnTo>
                  <a:lnTo>
                    <a:pt x="2851302" y="5669165"/>
                  </a:lnTo>
                  <a:lnTo>
                    <a:pt x="2847086" y="5675414"/>
                  </a:lnTo>
                  <a:lnTo>
                    <a:pt x="2845536" y="5683072"/>
                  </a:lnTo>
                  <a:lnTo>
                    <a:pt x="2847086" y="5690717"/>
                  </a:lnTo>
                  <a:lnTo>
                    <a:pt x="2851302" y="5696953"/>
                  </a:lnTo>
                  <a:lnTo>
                    <a:pt x="2857550" y="5701169"/>
                  </a:lnTo>
                  <a:lnTo>
                    <a:pt x="2865196" y="5702706"/>
                  </a:lnTo>
                  <a:lnTo>
                    <a:pt x="2872841" y="5701169"/>
                  </a:lnTo>
                  <a:lnTo>
                    <a:pt x="2879090" y="5696953"/>
                  </a:lnTo>
                  <a:lnTo>
                    <a:pt x="2883293" y="5690717"/>
                  </a:lnTo>
                  <a:lnTo>
                    <a:pt x="2884843" y="5683072"/>
                  </a:lnTo>
                  <a:close/>
                </a:path>
                <a:path w="18719800" h="10718800" extrusionOk="0">
                  <a:moveTo>
                    <a:pt x="2884843" y="5582971"/>
                  </a:moveTo>
                  <a:lnTo>
                    <a:pt x="2883293" y="5575325"/>
                  </a:lnTo>
                  <a:lnTo>
                    <a:pt x="2879090" y="5569077"/>
                  </a:lnTo>
                  <a:lnTo>
                    <a:pt x="2872841" y="5564873"/>
                  </a:lnTo>
                  <a:lnTo>
                    <a:pt x="2865196" y="5563324"/>
                  </a:lnTo>
                  <a:lnTo>
                    <a:pt x="2857550" y="5564873"/>
                  </a:lnTo>
                  <a:lnTo>
                    <a:pt x="2851302" y="5569077"/>
                  </a:lnTo>
                  <a:lnTo>
                    <a:pt x="2847086" y="5575325"/>
                  </a:lnTo>
                  <a:lnTo>
                    <a:pt x="2845536" y="5582971"/>
                  </a:lnTo>
                  <a:lnTo>
                    <a:pt x="2847086" y="5590616"/>
                  </a:lnTo>
                  <a:lnTo>
                    <a:pt x="2851302" y="5596864"/>
                  </a:lnTo>
                  <a:lnTo>
                    <a:pt x="2857550" y="5601068"/>
                  </a:lnTo>
                  <a:lnTo>
                    <a:pt x="2865196" y="5602617"/>
                  </a:lnTo>
                  <a:lnTo>
                    <a:pt x="2872841" y="5601068"/>
                  </a:lnTo>
                  <a:lnTo>
                    <a:pt x="2879090" y="5596864"/>
                  </a:lnTo>
                  <a:lnTo>
                    <a:pt x="2883293" y="5590616"/>
                  </a:lnTo>
                  <a:lnTo>
                    <a:pt x="2884843" y="5582971"/>
                  </a:lnTo>
                  <a:close/>
                </a:path>
                <a:path w="18719800" h="10718800" extrusionOk="0">
                  <a:moveTo>
                    <a:pt x="2884843" y="5482869"/>
                  </a:moveTo>
                  <a:lnTo>
                    <a:pt x="2883293" y="5475224"/>
                  </a:lnTo>
                  <a:lnTo>
                    <a:pt x="2879090" y="5468975"/>
                  </a:lnTo>
                  <a:lnTo>
                    <a:pt x="2872841" y="5464772"/>
                  </a:lnTo>
                  <a:lnTo>
                    <a:pt x="2865196" y="5463222"/>
                  </a:lnTo>
                  <a:lnTo>
                    <a:pt x="2857550" y="5464772"/>
                  </a:lnTo>
                  <a:lnTo>
                    <a:pt x="2851302" y="5468975"/>
                  </a:lnTo>
                  <a:lnTo>
                    <a:pt x="2847086" y="5475224"/>
                  </a:lnTo>
                  <a:lnTo>
                    <a:pt x="2845536" y="5482869"/>
                  </a:lnTo>
                  <a:lnTo>
                    <a:pt x="2847086" y="5490515"/>
                  </a:lnTo>
                  <a:lnTo>
                    <a:pt x="2851302" y="5496763"/>
                  </a:lnTo>
                  <a:lnTo>
                    <a:pt x="2857550" y="5500979"/>
                  </a:lnTo>
                  <a:lnTo>
                    <a:pt x="2865196" y="5502516"/>
                  </a:lnTo>
                  <a:lnTo>
                    <a:pt x="2872841" y="5500979"/>
                  </a:lnTo>
                  <a:lnTo>
                    <a:pt x="2879090" y="5496763"/>
                  </a:lnTo>
                  <a:lnTo>
                    <a:pt x="2883293" y="5490515"/>
                  </a:lnTo>
                  <a:lnTo>
                    <a:pt x="2884843" y="5482869"/>
                  </a:lnTo>
                  <a:close/>
                </a:path>
                <a:path w="18719800" h="10718800" extrusionOk="0">
                  <a:moveTo>
                    <a:pt x="2884843" y="5382780"/>
                  </a:moveTo>
                  <a:lnTo>
                    <a:pt x="2883293" y="5375135"/>
                  </a:lnTo>
                  <a:lnTo>
                    <a:pt x="2879090" y="5368887"/>
                  </a:lnTo>
                  <a:lnTo>
                    <a:pt x="2872841" y="5364670"/>
                  </a:lnTo>
                  <a:lnTo>
                    <a:pt x="2865196" y="5363121"/>
                  </a:lnTo>
                  <a:lnTo>
                    <a:pt x="2857550" y="5364670"/>
                  </a:lnTo>
                  <a:lnTo>
                    <a:pt x="2851302" y="5368887"/>
                  </a:lnTo>
                  <a:lnTo>
                    <a:pt x="2847086" y="5375135"/>
                  </a:lnTo>
                  <a:lnTo>
                    <a:pt x="2845536" y="5382780"/>
                  </a:lnTo>
                  <a:lnTo>
                    <a:pt x="2847086" y="5390426"/>
                  </a:lnTo>
                  <a:lnTo>
                    <a:pt x="2851302" y="5396674"/>
                  </a:lnTo>
                  <a:lnTo>
                    <a:pt x="2857550" y="5400891"/>
                  </a:lnTo>
                  <a:lnTo>
                    <a:pt x="2865196" y="5402427"/>
                  </a:lnTo>
                  <a:lnTo>
                    <a:pt x="2872841" y="5400891"/>
                  </a:lnTo>
                  <a:lnTo>
                    <a:pt x="2879090" y="5396674"/>
                  </a:lnTo>
                  <a:lnTo>
                    <a:pt x="2883293" y="5390426"/>
                  </a:lnTo>
                  <a:lnTo>
                    <a:pt x="2884843" y="5382780"/>
                  </a:lnTo>
                  <a:close/>
                </a:path>
                <a:path w="18719800" h="10718800" extrusionOk="0">
                  <a:moveTo>
                    <a:pt x="2884843" y="5282679"/>
                  </a:moveTo>
                  <a:lnTo>
                    <a:pt x="2883293" y="5275034"/>
                  </a:lnTo>
                  <a:lnTo>
                    <a:pt x="2879090" y="5268785"/>
                  </a:lnTo>
                  <a:lnTo>
                    <a:pt x="2872841" y="5264582"/>
                  </a:lnTo>
                  <a:lnTo>
                    <a:pt x="2865196" y="5263032"/>
                  </a:lnTo>
                  <a:lnTo>
                    <a:pt x="2857550" y="5264582"/>
                  </a:lnTo>
                  <a:lnTo>
                    <a:pt x="2851302" y="5268785"/>
                  </a:lnTo>
                  <a:lnTo>
                    <a:pt x="2847086" y="5275034"/>
                  </a:lnTo>
                  <a:lnTo>
                    <a:pt x="2845536" y="5282679"/>
                  </a:lnTo>
                  <a:lnTo>
                    <a:pt x="2847086" y="5290324"/>
                  </a:lnTo>
                  <a:lnTo>
                    <a:pt x="2851302" y="5296573"/>
                  </a:lnTo>
                  <a:lnTo>
                    <a:pt x="2857550" y="5300777"/>
                  </a:lnTo>
                  <a:lnTo>
                    <a:pt x="2865196" y="5302326"/>
                  </a:lnTo>
                  <a:lnTo>
                    <a:pt x="2872841" y="5300777"/>
                  </a:lnTo>
                  <a:lnTo>
                    <a:pt x="2879090" y="5296573"/>
                  </a:lnTo>
                  <a:lnTo>
                    <a:pt x="2883293" y="5290324"/>
                  </a:lnTo>
                  <a:lnTo>
                    <a:pt x="2884843" y="5282679"/>
                  </a:lnTo>
                  <a:close/>
                </a:path>
                <a:path w="18719800" h="10718800" extrusionOk="0">
                  <a:moveTo>
                    <a:pt x="2884843" y="5182578"/>
                  </a:moveTo>
                  <a:lnTo>
                    <a:pt x="2883293" y="5174932"/>
                  </a:lnTo>
                  <a:lnTo>
                    <a:pt x="2879090" y="5168697"/>
                  </a:lnTo>
                  <a:lnTo>
                    <a:pt x="2872841" y="5164480"/>
                  </a:lnTo>
                  <a:lnTo>
                    <a:pt x="2865196" y="5162931"/>
                  </a:lnTo>
                  <a:lnTo>
                    <a:pt x="2857550" y="5164480"/>
                  </a:lnTo>
                  <a:lnTo>
                    <a:pt x="2851302" y="5168697"/>
                  </a:lnTo>
                  <a:lnTo>
                    <a:pt x="2847086" y="5174932"/>
                  </a:lnTo>
                  <a:lnTo>
                    <a:pt x="2845536" y="5182578"/>
                  </a:lnTo>
                  <a:lnTo>
                    <a:pt x="2847086" y="5190236"/>
                  </a:lnTo>
                  <a:lnTo>
                    <a:pt x="2851302" y="5196471"/>
                  </a:lnTo>
                  <a:lnTo>
                    <a:pt x="2857550" y="5200688"/>
                  </a:lnTo>
                  <a:lnTo>
                    <a:pt x="2865196" y="5202237"/>
                  </a:lnTo>
                  <a:lnTo>
                    <a:pt x="2872841" y="5200688"/>
                  </a:lnTo>
                  <a:lnTo>
                    <a:pt x="2879090" y="5196471"/>
                  </a:lnTo>
                  <a:lnTo>
                    <a:pt x="2883293" y="5190236"/>
                  </a:lnTo>
                  <a:lnTo>
                    <a:pt x="2884843" y="5182578"/>
                  </a:lnTo>
                  <a:close/>
                </a:path>
                <a:path w="18719800" h="10718800" extrusionOk="0">
                  <a:moveTo>
                    <a:pt x="2884843" y="5082489"/>
                  </a:moveTo>
                  <a:lnTo>
                    <a:pt x="2883293" y="5074844"/>
                  </a:lnTo>
                  <a:lnTo>
                    <a:pt x="2879090" y="5068595"/>
                  </a:lnTo>
                  <a:lnTo>
                    <a:pt x="2872841" y="5064391"/>
                  </a:lnTo>
                  <a:lnTo>
                    <a:pt x="2865196" y="5062842"/>
                  </a:lnTo>
                  <a:lnTo>
                    <a:pt x="2857550" y="5064391"/>
                  </a:lnTo>
                  <a:lnTo>
                    <a:pt x="2851302" y="5068595"/>
                  </a:lnTo>
                  <a:lnTo>
                    <a:pt x="2847086" y="5074844"/>
                  </a:lnTo>
                  <a:lnTo>
                    <a:pt x="2845536" y="5082489"/>
                  </a:lnTo>
                  <a:lnTo>
                    <a:pt x="2847086" y="5090134"/>
                  </a:lnTo>
                  <a:lnTo>
                    <a:pt x="2851302" y="5096383"/>
                  </a:lnTo>
                  <a:lnTo>
                    <a:pt x="2857550" y="5100599"/>
                  </a:lnTo>
                  <a:lnTo>
                    <a:pt x="2865196" y="5102136"/>
                  </a:lnTo>
                  <a:lnTo>
                    <a:pt x="2872841" y="5100599"/>
                  </a:lnTo>
                  <a:lnTo>
                    <a:pt x="2879090" y="5096383"/>
                  </a:lnTo>
                  <a:lnTo>
                    <a:pt x="2883293" y="5090134"/>
                  </a:lnTo>
                  <a:lnTo>
                    <a:pt x="2884843" y="5082489"/>
                  </a:lnTo>
                  <a:close/>
                </a:path>
                <a:path w="18719800" h="10718800" extrusionOk="0">
                  <a:moveTo>
                    <a:pt x="2884843" y="4982388"/>
                  </a:moveTo>
                  <a:lnTo>
                    <a:pt x="2883293" y="4974742"/>
                  </a:lnTo>
                  <a:lnTo>
                    <a:pt x="2879090" y="4968494"/>
                  </a:lnTo>
                  <a:lnTo>
                    <a:pt x="2872841" y="4964290"/>
                  </a:lnTo>
                  <a:lnTo>
                    <a:pt x="2865196" y="4962741"/>
                  </a:lnTo>
                  <a:lnTo>
                    <a:pt x="2857550" y="4964290"/>
                  </a:lnTo>
                  <a:lnTo>
                    <a:pt x="2851302" y="4968494"/>
                  </a:lnTo>
                  <a:lnTo>
                    <a:pt x="2847086" y="4974742"/>
                  </a:lnTo>
                  <a:lnTo>
                    <a:pt x="2845536" y="4982388"/>
                  </a:lnTo>
                  <a:lnTo>
                    <a:pt x="2847086" y="4990046"/>
                  </a:lnTo>
                  <a:lnTo>
                    <a:pt x="2851302" y="4996294"/>
                  </a:lnTo>
                  <a:lnTo>
                    <a:pt x="2857550" y="5000498"/>
                  </a:lnTo>
                  <a:lnTo>
                    <a:pt x="2865196" y="5002047"/>
                  </a:lnTo>
                  <a:lnTo>
                    <a:pt x="2872841" y="5000498"/>
                  </a:lnTo>
                  <a:lnTo>
                    <a:pt x="2879090" y="4996294"/>
                  </a:lnTo>
                  <a:lnTo>
                    <a:pt x="2883293" y="4990046"/>
                  </a:lnTo>
                  <a:lnTo>
                    <a:pt x="2884843" y="4982388"/>
                  </a:lnTo>
                  <a:close/>
                </a:path>
                <a:path w="18719800" h="10718800" extrusionOk="0">
                  <a:moveTo>
                    <a:pt x="2884843" y="4882299"/>
                  </a:moveTo>
                  <a:lnTo>
                    <a:pt x="2883293" y="4874653"/>
                  </a:lnTo>
                  <a:lnTo>
                    <a:pt x="2879090" y="4868405"/>
                  </a:lnTo>
                  <a:lnTo>
                    <a:pt x="2872841" y="4864189"/>
                  </a:lnTo>
                  <a:lnTo>
                    <a:pt x="2865196" y="4862639"/>
                  </a:lnTo>
                  <a:lnTo>
                    <a:pt x="2857550" y="4864189"/>
                  </a:lnTo>
                  <a:lnTo>
                    <a:pt x="2851302" y="4868405"/>
                  </a:lnTo>
                  <a:lnTo>
                    <a:pt x="2847086" y="4874653"/>
                  </a:lnTo>
                  <a:lnTo>
                    <a:pt x="2845536" y="4882299"/>
                  </a:lnTo>
                  <a:lnTo>
                    <a:pt x="2847086" y="4889944"/>
                  </a:lnTo>
                  <a:lnTo>
                    <a:pt x="2851302" y="4896193"/>
                  </a:lnTo>
                  <a:lnTo>
                    <a:pt x="2857550" y="4900396"/>
                  </a:lnTo>
                  <a:lnTo>
                    <a:pt x="2865196" y="4901933"/>
                  </a:lnTo>
                  <a:lnTo>
                    <a:pt x="2872841" y="4900396"/>
                  </a:lnTo>
                  <a:lnTo>
                    <a:pt x="2879090" y="4896193"/>
                  </a:lnTo>
                  <a:lnTo>
                    <a:pt x="2883293" y="4889944"/>
                  </a:lnTo>
                  <a:lnTo>
                    <a:pt x="2884843" y="4882299"/>
                  </a:lnTo>
                  <a:close/>
                </a:path>
                <a:path w="18719800" h="10718800" extrusionOk="0">
                  <a:moveTo>
                    <a:pt x="2931452" y="0"/>
                  </a:moveTo>
                  <a:lnTo>
                    <a:pt x="2896565" y="0"/>
                  </a:lnTo>
                  <a:lnTo>
                    <a:pt x="0" y="2141474"/>
                  </a:lnTo>
                  <a:lnTo>
                    <a:pt x="0" y="2167267"/>
                  </a:lnTo>
                  <a:lnTo>
                    <a:pt x="2931452" y="0"/>
                  </a:lnTo>
                  <a:close/>
                </a:path>
                <a:path w="18719800" h="10718800" extrusionOk="0">
                  <a:moveTo>
                    <a:pt x="2958833" y="5728449"/>
                  </a:moveTo>
                  <a:lnTo>
                    <a:pt x="2957284" y="5720804"/>
                  </a:lnTo>
                  <a:lnTo>
                    <a:pt x="2953080" y="5714555"/>
                  </a:lnTo>
                  <a:lnTo>
                    <a:pt x="2946831" y="5710352"/>
                  </a:lnTo>
                  <a:lnTo>
                    <a:pt x="2939186" y="5708802"/>
                  </a:lnTo>
                  <a:lnTo>
                    <a:pt x="2931541" y="5710352"/>
                  </a:lnTo>
                  <a:lnTo>
                    <a:pt x="2925292" y="5714555"/>
                  </a:lnTo>
                  <a:lnTo>
                    <a:pt x="2921076" y="5720804"/>
                  </a:lnTo>
                  <a:lnTo>
                    <a:pt x="2919539" y="5728449"/>
                  </a:lnTo>
                  <a:lnTo>
                    <a:pt x="2921076" y="5736107"/>
                  </a:lnTo>
                  <a:lnTo>
                    <a:pt x="2925292" y="5742343"/>
                  </a:lnTo>
                  <a:lnTo>
                    <a:pt x="2931541" y="5746559"/>
                  </a:lnTo>
                  <a:lnTo>
                    <a:pt x="2939186" y="5748096"/>
                  </a:lnTo>
                  <a:lnTo>
                    <a:pt x="2946831" y="5746559"/>
                  </a:lnTo>
                  <a:lnTo>
                    <a:pt x="2953080" y="5742343"/>
                  </a:lnTo>
                  <a:lnTo>
                    <a:pt x="2957284" y="5736107"/>
                  </a:lnTo>
                  <a:lnTo>
                    <a:pt x="2958833" y="5728449"/>
                  </a:lnTo>
                  <a:close/>
                </a:path>
                <a:path w="18719800" h="10718800" extrusionOk="0">
                  <a:moveTo>
                    <a:pt x="2958833" y="5628360"/>
                  </a:moveTo>
                  <a:lnTo>
                    <a:pt x="2957284" y="5620715"/>
                  </a:lnTo>
                  <a:lnTo>
                    <a:pt x="2953080" y="5614467"/>
                  </a:lnTo>
                  <a:lnTo>
                    <a:pt x="2946831" y="5610250"/>
                  </a:lnTo>
                  <a:lnTo>
                    <a:pt x="2939186" y="5608713"/>
                  </a:lnTo>
                  <a:lnTo>
                    <a:pt x="2931541" y="5610250"/>
                  </a:lnTo>
                  <a:lnTo>
                    <a:pt x="2925292" y="5614467"/>
                  </a:lnTo>
                  <a:lnTo>
                    <a:pt x="2921076" y="5620715"/>
                  </a:lnTo>
                  <a:lnTo>
                    <a:pt x="2919539" y="5628360"/>
                  </a:lnTo>
                  <a:lnTo>
                    <a:pt x="2921076" y="5636006"/>
                  </a:lnTo>
                  <a:lnTo>
                    <a:pt x="2925292" y="5642254"/>
                  </a:lnTo>
                  <a:lnTo>
                    <a:pt x="2931541" y="5646458"/>
                  </a:lnTo>
                  <a:lnTo>
                    <a:pt x="2939186" y="5648007"/>
                  </a:lnTo>
                  <a:lnTo>
                    <a:pt x="2946831" y="5646458"/>
                  </a:lnTo>
                  <a:lnTo>
                    <a:pt x="2953080" y="5642254"/>
                  </a:lnTo>
                  <a:lnTo>
                    <a:pt x="2957284" y="5636006"/>
                  </a:lnTo>
                  <a:lnTo>
                    <a:pt x="2958833" y="5628360"/>
                  </a:lnTo>
                  <a:close/>
                </a:path>
                <a:path w="18719800" h="10718800" extrusionOk="0">
                  <a:moveTo>
                    <a:pt x="2958833" y="5528259"/>
                  </a:moveTo>
                  <a:lnTo>
                    <a:pt x="2957284" y="5520614"/>
                  </a:lnTo>
                  <a:lnTo>
                    <a:pt x="2953080" y="5514365"/>
                  </a:lnTo>
                  <a:lnTo>
                    <a:pt x="2946831" y="5510161"/>
                  </a:lnTo>
                  <a:lnTo>
                    <a:pt x="2939186" y="5508612"/>
                  </a:lnTo>
                  <a:lnTo>
                    <a:pt x="2931541" y="5510161"/>
                  </a:lnTo>
                  <a:lnTo>
                    <a:pt x="2925292" y="5514365"/>
                  </a:lnTo>
                  <a:lnTo>
                    <a:pt x="2921076" y="5520614"/>
                  </a:lnTo>
                  <a:lnTo>
                    <a:pt x="2919539" y="5528259"/>
                  </a:lnTo>
                  <a:lnTo>
                    <a:pt x="2921076" y="5535904"/>
                  </a:lnTo>
                  <a:lnTo>
                    <a:pt x="2925292" y="5542153"/>
                  </a:lnTo>
                  <a:lnTo>
                    <a:pt x="2931541" y="5546356"/>
                  </a:lnTo>
                  <a:lnTo>
                    <a:pt x="2939186" y="5547906"/>
                  </a:lnTo>
                  <a:lnTo>
                    <a:pt x="2946831" y="5546356"/>
                  </a:lnTo>
                  <a:lnTo>
                    <a:pt x="2953080" y="5542153"/>
                  </a:lnTo>
                  <a:lnTo>
                    <a:pt x="2957284" y="5535904"/>
                  </a:lnTo>
                  <a:lnTo>
                    <a:pt x="2958833" y="5528259"/>
                  </a:lnTo>
                  <a:close/>
                </a:path>
                <a:path w="18719800" h="10718800" extrusionOk="0">
                  <a:moveTo>
                    <a:pt x="2958833" y="5428158"/>
                  </a:moveTo>
                  <a:lnTo>
                    <a:pt x="2957284" y="5420512"/>
                  </a:lnTo>
                  <a:lnTo>
                    <a:pt x="2953080" y="5414264"/>
                  </a:lnTo>
                  <a:lnTo>
                    <a:pt x="2946831" y="5410060"/>
                  </a:lnTo>
                  <a:lnTo>
                    <a:pt x="2939186" y="5408511"/>
                  </a:lnTo>
                  <a:lnTo>
                    <a:pt x="2931541" y="5410060"/>
                  </a:lnTo>
                  <a:lnTo>
                    <a:pt x="2925292" y="5414264"/>
                  </a:lnTo>
                  <a:lnTo>
                    <a:pt x="2921076" y="5420512"/>
                  </a:lnTo>
                  <a:lnTo>
                    <a:pt x="2919539" y="5428158"/>
                  </a:lnTo>
                  <a:lnTo>
                    <a:pt x="2921076" y="5435803"/>
                  </a:lnTo>
                  <a:lnTo>
                    <a:pt x="2925292" y="5442051"/>
                  </a:lnTo>
                  <a:lnTo>
                    <a:pt x="2931541" y="5446268"/>
                  </a:lnTo>
                  <a:lnTo>
                    <a:pt x="2939186" y="5447817"/>
                  </a:lnTo>
                  <a:lnTo>
                    <a:pt x="2946831" y="5446268"/>
                  </a:lnTo>
                  <a:lnTo>
                    <a:pt x="2953080" y="5442051"/>
                  </a:lnTo>
                  <a:lnTo>
                    <a:pt x="2957284" y="5435803"/>
                  </a:lnTo>
                  <a:lnTo>
                    <a:pt x="2958833" y="5428158"/>
                  </a:lnTo>
                  <a:close/>
                </a:path>
                <a:path w="18719800" h="10718800" extrusionOk="0">
                  <a:moveTo>
                    <a:pt x="2958833" y="5328069"/>
                  </a:moveTo>
                  <a:lnTo>
                    <a:pt x="2957284" y="5320423"/>
                  </a:lnTo>
                  <a:lnTo>
                    <a:pt x="2953080" y="5314175"/>
                  </a:lnTo>
                  <a:lnTo>
                    <a:pt x="2946831" y="5309959"/>
                  </a:lnTo>
                  <a:lnTo>
                    <a:pt x="2939186" y="5308409"/>
                  </a:lnTo>
                  <a:lnTo>
                    <a:pt x="2931541" y="5309959"/>
                  </a:lnTo>
                  <a:lnTo>
                    <a:pt x="2925292" y="5314175"/>
                  </a:lnTo>
                  <a:lnTo>
                    <a:pt x="2921076" y="5320423"/>
                  </a:lnTo>
                  <a:lnTo>
                    <a:pt x="2919539" y="5328069"/>
                  </a:lnTo>
                  <a:lnTo>
                    <a:pt x="2921076" y="5335714"/>
                  </a:lnTo>
                  <a:lnTo>
                    <a:pt x="2925292" y="5341963"/>
                  </a:lnTo>
                  <a:lnTo>
                    <a:pt x="2931541" y="5346166"/>
                  </a:lnTo>
                  <a:lnTo>
                    <a:pt x="2939186" y="5347716"/>
                  </a:lnTo>
                  <a:lnTo>
                    <a:pt x="2946831" y="5346166"/>
                  </a:lnTo>
                  <a:lnTo>
                    <a:pt x="2953080" y="5341963"/>
                  </a:lnTo>
                  <a:lnTo>
                    <a:pt x="2957284" y="5335714"/>
                  </a:lnTo>
                  <a:lnTo>
                    <a:pt x="2958833" y="5328069"/>
                  </a:lnTo>
                  <a:close/>
                </a:path>
                <a:path w="18719800" h="10718800" extrusionOk="0">
                  <a:moveTo>
                    <a:pt x="2958833" y="5227980"/>
                  </a:moveTo>
                  <a:lnTo>
                    <a:pt x="2957284" y="5220322"/>
                  </a:lnTo>
                  <a:lnTo>
                    <a:pt x="2953080" y="5214086"/>
                  </a:lnTo>
                  <a:lnTo>
                    <a:pt x="2946831" y="5209870"/>
                  </a:lnTo>
                  <a:lnTo>
                    <a:pt x="2939186" y="5208321"/>
                  </a:lnTo>
                  <a:lnTo>
                    <a:pt x="2931541" y="5209870"/>
                  </a:lnTo>
                  <a:lnTo>
                    <a:pt x="2925292" y="5214086"/>
                  </a:lnTo>
                  <a:lnTo>
                    <a:pt x="2921076" y="5220322"/>
                  </a:lnTo>
                  <a:lnTo>
                    <a:pt x="2919539" y="5227980"/>
                  </a:lnTo>
                  <a:lnTo>
                    <a:pt x="2921076" y="5235626"/>
                  </a:lnTo>
                  <a:lnTo>
                    <a:pt x="2925292" y="5241874"/>
                  </a:lnTo>
                  <a:lnTo>
                    <a:pt x="2931541" y="5246078"/>
                  </a:lnTo>
                  <a:lnTo>
                    <a:pt x="2939186" y="5247627"/>
                  </a:lnTo>
                  <a:lnTo>
                    <a:pt x="2946831" y="5246078"/>
                  </a:lnTo>
                  <a:lnTo>
                    <a:pt x="2953080" y="5241874"/>
                  </a:lnTo>
                  <a:lnTo>
                    <a:pt x="2957284" y="5235626"/>
                  </a:lnTo>
                  <a:lnTo>
                    <a:pt x="2958833" y="5227980"/>
                  </a:lnTo>
                  <a:close/>
                </a:path>
                <a:path w="18719800" h="10718800" extrusionOk="0">
                  <a:moveTo>
                    <a:pt x="2958833" y="5127879"/>
                  </a:moveTo>
                  <a:lnTo>
                    <a:pt x="2957284" y="5120233"/>
                  </a:lnTo>
                  <a:lnTo>
                    <a:pt x="2953080" y="5113985"/>
                  </a:lnTo>
                  <a:lnTo>
                    <a:pt x="2946831" y="5109781"/>
                  </a:lnTo>
                  <a:lnTo>
                    <a:pt x="2939186" y="5108232"/>
                  </a:lnTo>
                  <a:lnTo>
                    <a:pt x="2931541" y="5109781"/>
                  </a:lnTo>
                  <a:lnTo>
                    <a:pt x="2925292" y="5113985"/>
                  </a:lnTo>
                  <a:lnTo>
                    <a:pt x="2921076" y="5120233"/>
                  </a:lnTo>
                  <a:lnTo>
                    <a:pt x="2919539" y="5127879"/>
                  </a:lnTo>
                  <a:lnTo>
                    <a:pt x="2921076" y="5135524"/>
                  </a:lnTo>
                  <a:lnTo>
                    <a:pt x="2925292" y="5141773"/>
                  </a:lnTo>
                  <a:lnTo>
                    <a:pt x="2931541" y="5145989"/>
                  </a:lnTo>
                  <a:lnTo>
                    <a:pt x="2939186" y="5147526"/>
                  </a:lnTo>
                  <a:lnTo>
                    <a:pt x="2946831" y="5145989"/>
                  </a:lnTo>
                  <a:lnTo>
                    <a:pt x="2953080" y="5141773"/>
                  </a:lnTo>
                  <a:lnTo>
                    <a:pt x="2957284" y="5135524"/>
                  </a:lnTo>
                  <a:lnTo>
                    <a:pt x="2958833" y="5127879"/>
                  </a:lnTo>
                  <a:close/>
                </a:path>
                <a:path w="18719800" h="10718800" extrusionOk="0">
                  <a:moveTo>
                    <a:pt x="2958833" y="5027777"/>
                  </a:moveTo>
                  <a:lnTo>
                    <a:pt x="2957284" y="5020132"/>
                  </a:lnTo>
                  <a:lnTo>
                    <a:pt x="2953080" y="5013884"/>
                  </a:lnTo>
                  <a:lnTo>
                    <a:pt x="2946831" y="5009680"/>
                  </a:lnTo>
                  <a:lnTo>
                    <a:pt x="2939186" y="5008130"/>
                  </a:lnTo>
                  <a:lnTo>
                    <a:pt x="2931541" y="5009680"/>
                  </a:lnTo>
                  <a:lnTo>
                    <a:pt x="2925292" y="5013884"/>
                  </a:lnTo>
                  <a:lnTo>
                    <a:pt x="2921076" y="5020132"/>
                  </a:lnTo>
                  <a:lnTo>
                    <a:pt x="2919539" y="5027777"/>
                  </a:lnTo>
                  <a:lnTo>
                    <a:pt x="2921076" y="5035423"/>
                  </a:lnTo>
                  <a:lnTo>
                    <a:pt x="2925292" y="5041671"/>
                  </a:lnTo>
                  <a:lnTo>
                    <a:pt x="2931541" y="5045888"/>
                  </a:lnTo>
                  <a:lnTo>
                    <a:pt x="2939186" y="5047424"/>
                  </a:lnTo>
                  <a:lnTo>
                    <a:pt x="2946831" y="5045888"/>
                  </a:lnTo>
                  <a:lnTo>
                    <a:pt x="2953080" y="5041671"/>
                  </a:lnTo>
                  <a:lnTo>
                    <a:pt x="2957284" y="5035423"/>
                  </a:lnTo>
                  <a:lnTo>
                    <a:pt x="2958833" y="5027777"/>
                  </a:lnTo>
                  <a:close/>
                </a:path>
                <a:path w="18719800" h="10718800" extrusionOk="0">
                  <a:moveTo>
                    <a:pt x="2958833" y="4927676"/>
                  </a:moveTo>
                  <a:lnTo>
                    <a:pt x="2957284" y="4920031"/>
                  </a:lnTo>
                  <a:lnTo>
                    <a:pt x="2953080" y="4913795"/>
                  </a:lnTo>
                  <a:lnTo>
                    <a:pt x="2946831" y="4909578"/>
                  </a:lnTo>
                  <a:lnTo>
                    <a:pt x="2939186" y="4908042"/>
                  </a:lnTo>
                  <a:lnTo>
                    <a:pt x="2931541" y="4909578"/>
                  </a:lnTo>
                  <a:lnTo>
                    <a:pt x="2925292" y="4913795"/>
                  </a:lnTo>
                  <a:lnTo>
                    <a:pt x="2921076" y="4920031"/>
                  </a:lnTo>
                  <a:lnTo>
                    <a:pt x="2919539" y="4927676"/>
                  </a:lnTo>
                  <a:lnTo>
                    <a:pt x="2921076" y="4935334"/>
                  </a:lnTo>
                  <a:lnTo>
                    <a:pt x="2925292" y="4941570"/>
                  </a:lnTo>
                  <a:lnTo>
                    <a:pt x="2931541" y="4945786"/>
                  </a:lnTo>
                  <a:lnTo>
                    <a:pt x="2939186" y="4947336"/>
                  </a:lnTo>
                  <a:lnTo>
                    <a:pt x="2946831" y="4945786"/>
                  </a:lnTo>
                  <a:lnTo>
                    <a:pt x="2953080" y="4941570"/>
                  </a:lnTo>
                  <a:lnTo>
                    <a:pt x="2957284" y="4935334"/>
                  </a:lnTo>
                  <a:lnTo>
                    <a:pt x="2958833" y="4927676"/>
                  </a:lnTo>
                  <a:close/>
                </a:path>
                <a:path w="18719800" h="10718800" extrusionOk="0">
                  <a:moveTo>
                    <a:pt x="2958833" y="4827587"/>
                  </a:moveTo>
                  <a:lnTo>
                    <a:pt x="2957284" y="4819942"/>
                  </a:lnTo>
                  <a:lnTo>
                    <a:pt x="2953080" y="4813693"/>
                  </a:lnTo>
                  <a:lnTo>
                    <a:pt x="2946831" y="4809490"/>
                  </a:lnTo>
                  <a:lnTo>
                    <a:pt x="2939186" y="4807940"/>
                  </a:lnTo>
                  <a:lnTo>
                    <a:pt x="2931541" y="4809490"/>
                  </a:lnTo>
                  <a:lnTo>
                    <a:pt x="2925292" y="4813693"/>
                  </a:lnTo>
                  <a:lnTo>
                    <a:pt x="2921076" y="4819942"/>
                  </a:lnTo>
                  <a:lnTo>
                    <a:pt x="2919539" y="4827587"/>
                  </a:lnTo>
                  <a:lnTo>
                    <a:pt x="2921076" y="4835233"/>
                  </a:lnTo>
                  <a:lnTo>
                    <a:pt x="2925292" y="4841481"/>
                  </a:lnTo>
                  <a:lnTo>
                    <a:pt x="2931541" y="4845685"/>
                  </a:lnTo>
                  <a:lnTo>
                    <a:pt x="2939186" y="4847234"/>
                  </a:lnTo>
                  <a:lnTo>
                    <a:pt x="2946831" y="4845685"/>
                  </a:lnTo>
                  <a:lnTo>
                    <a:pt x="2953080" y="4841481"/>
                  </a:lnTo>
                  <a:lnTo>
                    <a:pt x="2957284" y="4835233"/>
                  </a:lnTo>
                  <a:lnTo>
                    <a:pt x="2958833" y="4827587"/>
                  </a:lnTo>
                  <a:close/>
                </a:path>
                <a:path w="18719800" h="10718800" extrusionOk="0">
                  <a:moveTo>
                    <a:pt x="3032823" y="5673750"/>
                  </a:moveTo>
                  <a:lnTo>
                    <a:pt x="3031274" y="5666105"/>
                  </a:lnTo>
                  <a:lnTo>
                    <a:pt x="3027070" y="5659856"/>
                  </a:lnTo>
                  <a:lnTo>
                    <a:pt x="3020822" y="5655640"/>
                  </a:lnTo>
                  <a:lnTo>
                    <a:pt x="3013176" y="5654103"/>
                  </a:lnTo>
                  <a:lnTo>
                    <a:pt x="3005531" y="5655640"/>
                  </a:lnTo>
                  <a:lnTo>
                    <a:pt x="2999282" y="5659856"/>
                  </a:lnTo>
                  <a:lnTo>
                    <a:pt x="2995066" y="5666105"/>
                  </a:lnTo>
                  <a:lnTo>
                    <a:pt x="2993529" y="5673750"/>
                  </a:lnTo>
                  <a:lnTo>
                    <a:pt x="2995066" y="5681396"/>
                  </a:lnTo>
                  <a:lnTo>
                    <a:pt x="2999282" y="5687644"/>
                  </a:lnTo>
                  <a:lnTo>
                    <a:pt x="3005531" y="5691848"/>
                  </a:lnTo>
                  <a:lnTo>
                    <a:pt x="3013176" y="5693397"/>
                  </a:lnTo>
                  <a:lnTo>
                    <a:pt x="3020822" y="5691848"/>
                  </a:lnTo>
                  <a:lnTo>
                    <a:pt x="3027070" y="5687644"/>
                  </a:lnTo>
                  <a:lnTo>
                    <a:pt x="3031274" y="5681396"/>
                  </a:lnTo>
                  <a:lnTo>
                    <a:pt x="3032823" y="5673750"/>
                  </a:lnTo>
                  <a:close/>
                </a:path>
                <a:path w="18719800" h="10718800" extrusionOk="0">
                  <a:moveTo>
                    <a:pt x="3032823" y="5573649"/>
                  </a:moveTo>
                  <a:lnTo>
                    <a:pt x="3031274" y="5566003"/>
                  </a:lnTo>
                  <a:lnTo>
                    <a:pt x="3027070" y="5559755"/>
                  </a:lnTo>
                  <a:lnTo>
                    <a:pt x="3020822" y="5555551"/>
                  </a:lnTo>
                  <a:lnTo>
                    <a:pt x="3013176" y="5554002"/>
                  </a:lnTo>
                  <a:lnTo>
                    <a:pt x="3005531" y="5555551"/>
                  </a:lnTo>
                  <a:lnTo>
                    <a:pt x="2999282" y="5559755"/>
                  </a:lnTo>
                  <a:lnTo>
                    <a:pt x="2995066" y="5566003"/>
                  </a:lnTo>
                  <a:lnTo>
                    <a:pt x="2993529" y="5573649"/>
                  </a:lnTo>
                  <a:lnTo>
                    <a:pt x="2995066" y="5581294"/>
                  </a:lnTo>
                  <a:lnTo>
                    <a:pt x="2999282" y="5587543"/>
                  </a:lnTo>
                  <a:lnTo>
                    <a:pt x="3005531" y="5591759"/>
                  </a:lnTo>
                  <a:lnTo>
                    <a:pt x="3013176" y="5593308"/>
                  </a:lnTo>
                  <a:lnTo>
                    <a:pt x="3020822" y="5591759"/>
                  </a:lnTo>
                  <a:lnTo>
                    <a:pt x="3027070" y="5587543"/>
                  </a:lnTo>
                  <a:lnTo>
                    <a:pt x="3031274" y="5581294"/>
                  </a:lnTo>
                  <a:lnTo>
                    <a:pt x="3032823" y="5573649"/>
                  </a:lnTo>
                  <a:close/>
                </a:path>
                <a:path w="18719800" h="10718800" extrusionOk="0">
                  <a:moveTo>
                    <a:pt x="3032823" y="5473560"/>
                  </a:moveTo>
                  <a:lnTo>
                    <a:pt x="3031274" y="5465915"/>
                  </a:lnTo>
                  <a:lnTo>
                    <a:pt x="3027070" y="5459666"/>
                  </a:lnTo>
                  <a:lnTo>
                    <a:pt x="3020822" y="5455450"/>
                  </a:lnTo>
                  <a:lnTo>
                    <a:pt x="3013176" y="5453900"/>
                  </a:lnTo>
                  <a:lnTo>
                    <a:pt x="3005531" y="5455450"/>
                  </a:lnTo>
                  <a:lnTo>
                    <a:pt x="2999282" y="5459666"/>
                  </a:lnTo>
                  <a:lnTo>
                    <a:pt x="2995066" y="5465915"/>
                  </a:lnTo>
                  <a:lnTo>
                    <a:pt x="2993529" y="5473560"/>
                  </a:lnTo>
                  <a:lnTo>
                    <a:pt x="2995066" y="5481205"/>
                  </a:lnTo>
                  <a:lnTo>
                    <a:pt x="2999282" y="5487454"/>
                  </a:lnTo>
                  <a:lnTo>
                    <a:pt x="3005531" y="5491658"/>
                  </a:lnTo>
                  <a:lnTo>
                    <a:pt x="3013176" y="5493207"/>
                  </a:lnTo>
                  <a:lnTo>
                    <a:pt x="3020822" y="5491658"/>
                  </a:lnTo>
                  <a:lnTo>
                    <a:pt x="3027070" y="5487454"/>
                  </a:lnTo>
                  <a:lnTo>
                    <a:pt x="3031274" y="5481205"/>
                  </a:lnTo>
                  <a:lnTo>
                    <a:pt x="3032823" y="5473560"/>
                  </a:lnTo>
                  <a:close/>
                </a:path>
                <a:path w="18719800" h="10718800" extrusionOk="0">
                  <a:moveTo>
                    <a:pt x="3032823" y="5373459"/>
                  </a:moveTo>
                  <a:lnTo>
                    <a:pt x="3031274" y="5365813"/>
                  </a:lnTo>
                  <a:lnTo>
                    <a:pt x="3027070" y="5359565"/>
                  </a:lnTo>
                  <a:lnTo>
                    <a:pt x="3020822" y="5355361"/>
                  </a:lnTo>
                  <a:lnTo>
                    <a:pt x="3013176" y="5353812"/>
                  </a:lnTo>
                  <a:lnTo>
                    <a:pt x="3005531" y="5355361"/>
                  </a:lnTo>
                  <a:lnTo>
                    <a:pt x="2999282" y="5359565"/>
                  </a:lnTo>
                  <a:lnTo>
                    <a:pt x="2995066" y="5365813"/>
                  </a:lnTo>
                  <a:lnTo>
                    <a:pt x="2993529" y="5373459"/>
                  </a:lnTo>
                  <a:lnTo>
                    <a:pt x="2995066" y="5381104"/>
                  </a:lnTo>
                  <a:lnTo>
                    <a:pt x="2999282" y="5387352"/>
                  </a:lnTo>
                  <a:lnTo>
                    <a:pt x="3005531" y="5391569"/>
                  </a:lnTo>
                  <a:lnTo>
                    <a:pt x="3013176" y="5393106"/>
                  </a:lnTo>
                  <a:lnTo>
                    <a:pt x="3020822" y="5391569"/>
                  </a:lnTo>
                  <a:lnTo>
                    <a:pt x="3027070" y="5387352"/>
                  </a:lnTo>
                  <a:lnTo>
                    <a:pt x="3031274" y="5381104"/>
                  </a:lnTo>
                  <a:lnTo>
                    <a:pt x="3032823" y="5373459"/>
                  </a:lnTo>
                  <a:close/>
                </a:path>
                <a:path w="18719800" h="10718800" extrusionOk="0">
                  <a:moveTo>
                    <a:pt x="3032823" y="5273370"/>
                  </a:moveTo>
                  <a:lnTo>
                    <a:pt x="3031274" y="5265712"/>
                  </a:lnTo>
                  <a:lnTo>
                    <a:pt x="3027070" y="5259476"/>
                  </a:lnTo>
                  <a:lnTo>
                    <a:pt x="3020822" y="5255260"/>
                  </a:lnTo>
                  <a:lnTo>
                    <a:pt x="3013176" y="5253710"/>
                  </a:lnTo>
                  <a:lnTo>
                    <a:pt x="3005531" y="5255260"/>
                  </a:lnTo>
                  <a:lnTo>
                    <a:pt x="2999282" y="5259476"/>
                  </a:lnTo>
                  <a:lnTo>
                    <a:pt x="2995066" y="5265712"/>
                  </a:lnTo>
                  <a:lnTo>
                    <a:pt x="2993529" y="5273370"/>
                  </a:lnTo>
                  <a:lnTo>
                    <a:pt x="2995066" y="5281015"/>
                  </a:lnTo>
                  <a:lnTo>
                    <a:pt x="2999282" y="5287264"/>
                  </a:lnTo>
                  <a:lnTo>
                    <a:pt x="3005531" y="5291467"/>
                  </a:lnTo>
                  <a:lnTo>
                    <a:pt x="3013176" y="5293017"/>
                  </a:lnTo>
                  <a:lnTo>
                    <a:pt x="3020822" y="5291467"/>
                  </a:lnTo>
                  <a:lnTo>
                    <a:pt x="3027070" y="5287264"/>
                  </a:lnTo>
                  <a:lnTo>
                    <a:pt x="3031274" y="5281015"/>
                  </a:lnTo>
                  <a:lnTo>
                    <a:pt x="3032823" y="5273370"/>
                  </a:lnTo>
                  <a:close/>
                </a:path>
                <a:path w="18719800" h="10718800" extrusionOk="0">
                  <a:moveTo>
                    <a:pt x="3032823" y="5173269"/>
                  </a:moveTo>
                  <a:lnTo>
                    <a:pt x="3031274" y="5165623"/>
                  </a:lnTo>
                  <a:lnTo>
                    <a:pt x="3027070" y="5159375"/>
                  </a:lnTo>
                  <a:lnTo>
                    <a:pt x="3020822" y="5155171"/>
                  </a:lnTo>
                  <a:lnTo>
                    <a:pt x="3013176" y="5153622"/>
                  </a:lnTo>
                  <a:lnTo>
                    <a:pt x="3005531" y="5155171"/>
                  </a:lnTo>
                  <a:lnTo>
                    <a:pt x="2999282" y="5159375"/>
                  </a:lnTo>
                  <a:lnTo>
                    <a:pt x="2995066" y="5165623"/>
                  </a:lnTo>
                  <a:lnTo>
                    <a:pt x="2993529" y="5173269"/>
                  </a:lnTo>
                  <a:lnTo>
                    <a:pt x="2995066" y="5180914"/>
                  </a:lnTo>
                  <a:lnTo>
                    <a:pt x="2999282" y="5187162"/>
                  </a:lnTo>
                  <a:lnTo>
                    <a:pt x="3005531" y="5191379"/>
                  </a:lnTo>
                  <a:lnTo>
                    <a:pt x="3013176" y="5192928"/>
                  </a:lnTo>
                  <a:lnTo>
                    <a:pt x="3020822" y="5191379"/>
                  </a:lnTo>
                  <a:lnTo>
                    <a:pt x="3027070" y="5187162"/>
                  </a:lnTo>
                  <a:lnTo>
                    <a:pt x="3031274" y="5180914"/>
                  </a:lnTo>
                  <a:lnTo>
                    <a:pt x="3032823" y="5173269"/>
                  </a:lnTo>
                  <a:close/>
                </a:path>
                <a:path w="18719800" h="10718800" extrusionOk="0">
                  <a:moveTo>
                    <a:pt x="3032823" y="5073180"/>
                  </a:moveTo>
                  <a:lnTo>
                    <a:pt x="3031274" y="5065534"/>
                  </a:lnTo>
                  <a:lnTo>
                    <a:pt x="3027070" y="5059286"/>
                  </a:lnTo>
                  <a:lnTo>
                    <a:pt x="3020822" y="5055070"/>
                  </a:lnTo>
                  <a:lnTo>
                    <a:pt x="3013176" y="5053520"/>
                  </a:lnTo>
                  <a:lnTo>
                    <a:pt x="3005531" y="5055070"/>
                  </a:lnTo>
                  <a:lnTo>
                    <a:pt x="2999282" y="5059286"/>
                  </a:lnTo>
                  <a:lnTo>
                    <a:pt x="2995066" y="5065534"/>
                  </a:lnTo>
                  <a:lnTo>
                    <a:pt x="2993529" y="5073180"/>
                  </a:lnTo>
                  <a:lnTo>
                    <a:pt x="2995066" y="5080825"/>
                  </a:lnTo>
                  <a:lnTo>
                    <a:pt x="2999282" y="5087061"/>
                  </a:lnTo>
                  <a:lnTo>
                    <a:pt x="3005531" y="5091277"/>
                  </a:lnTo>
                  <a:lnTo>
                    <a:pt x="3013176" y="5092814"/>
                  </a:lnTo>
                  <a:lnTo>
                    <a:pt x="3020822" y="5091277"/>
                  </a:lnTo>
                  <a:lnTo>
                    <a:pt x="3027070" y="5087061"/>
                  </a:lnTo>
                  <a:lnTo>
                    <a:pt x="3031274" y="5080825"/>
                  </a:lnTo>
                  <a:lnTo>
                    <a:pt x="3032823" y="5073180"/>
                  </a:lnTo>
                  <a:close/>
                </a:path>
                <a:path w="18719800" h="10718800" extrusionOk="0">
                  <a:moveTo>
                    <a:pt x="3032823" y="4973066"/>
                  </a:moveTo>
                  <a:lnTo>
                    <a:pt x="3031274" y="4965420"/>
                  </a:lnTo>
                  <a:lnTo>
                    <a:pt x="3027070" y="4959185"/>
                  </a:lnTo>
                  <a:lnTo>
                    <a:pt x="3020822" y="4954981"/>
                  </a:lnTo>
                  <a:lnTo>
                    <a:pt x="3013176" y="4953432"/>
                  </a:lnTo>
                  <a:lnTo>
                    <a:pt x="3005531" y="4954981"/>
                  </a:lnTo>
                  <a:lnTo>
                    <a:pt x="2999282" y="4959185"/>
                  </a:lnTo>
                  <a:lnTo>
                    <a:pt x="2995066" y="4965420"/>
                  </a:lnTo>
                  <a:lnTo>
                    <a:pt x="2993529" y="4973066"/>
                  </a:lnTo>
                  <a:lnTo>
                    <a:pt x="2995066" y="4980724"/>
                  </a:lnTo>
                  <a:lnTo>
                    <a:pt x="2999282" y="4986972"/>
                  </a:lnTo>
                  <a:lnTo>
                    <a:pt x="3005531" y="4991176"/>
                  </a:lnTo>
                  <a:lnTo>
                    <a:pt x="3013176" y="4992725"/>
                  </a:lnTo>
                  <a:lnTo>
                    <a:pt x="3020822" y="4991176"/>
                  </a:lnTo>
                  <a:lnTo>
                    <a:pt x="3027070" y="4986972"/>
                  </a:lnTo>
                  <a:lnTo>
                    <a:pt x="3031274" y="4980724"/>
                  </a:lnTo>
                  <a:lnTo>
                    <a:pt x="3032823" y="4973066"/>
                  </a:lnTo>
                  <a:close/>
                </a:path>
                <a:path w="18719800" h="10718800" extrusionOk="0">
                  <a:moveTo>
                    <a:pt x="3032823" y="4872977"/>
                  </a:moveTo>
                  <a:lnTo>
                    <a:pt x="3031274" y="4865332"/>
                  </a:lnTo>
                  <a:lnTo>
                    <a:pt x="3027070" y="4859083"/>
                  </a:lnTo>
                  <a:lnTo>
                    <a:pt x="3020822" y="4854867"/>
                  </a:lnTo>
                  <a:lnTo>
                    <a:pt x="3013176" y="4853330"/>
                  </a:lnTo>
                  <a:lnTo>
                    <a:pt x="3005531" y="4854867"/>
                  </a:lnTo>
                  <a:lnTo>
                    <a:pt x="2999282" y="4859083"/>
                  </a:lnTo>
                  <a:lnTo>
                    <a:pt x="2995066" y="4865332"/>
                  </a:lnTo>
                  <a:lnTo>
                    <a:pt x="2993529" y="4872977"/>
                  </a:lnTo>
                  <a:lnTo>
                    <a:pt x="2995066" y="4880635"/>
                  </a:lnTo>
                  <a:lnTo>
                    <a:pt x="2999282" y="4886871"/>
                  </a:lnTo>
                  <a:lnTo>
                    <a:pt x="3005531" y="4891087"/>
                  </a:lnTo>
                  <a:lnTo>
                    <a:pt x="3013176" y="4892624"/>
                  </a:lnTo>
                  <a:lnTo>
                    <a:pt x="3020822" y="4891087"/>
                  </a:lnTo>
                  <a:lnTo>
                    <a:pt x="3027070" y="4886871"/>
                  </a:lnTo>
                  <a:lnTo>
                    <a:pt x="3031274" y="4880635"/>
                  </a:lnTo>
                  <a:lnTo>
                    <a:pt x="3032823" y="4872977"/>
                  </a:lnTo>
                  <a:close/>
                </a:path>
                <a:path w="18719800" h="10718800" extrusionOk="0">
                  <a:moveTo>
                    <a:pt x="3032823" y="4772888"/>
                  </a:moveTo>
                  <a:lnTo>
                    <a:pt x="3031274" y="4765243"/>
                  </a:lnTo>
                  <a:lnTo>
                    <a:pt x="3027070" y="4758995"/>
                  </a:lnTo>
                  <a:lnTo>
                    <a:pt x="3020822" y="4754778"/>
                  </a:lnTo>
                  <a:lnTo>
                    <a:pt x="3013176" y="4753241"/>
                  </a:lnTo>
                  <a:lnTo>
                    <a:pt x="3005531" y="4754778"/>
                  </a:lnTo>
                  <a:lnTo>
                    <a:pt x="2999282" y="4758995"/>
                  </a:lnTo>
                  <a:lnTo>
                    <a:pt x="2995066" y="4765243"/>
                  </a:lnTo>
                  <a:lnTo>
                    <a:pt x="2993529" y="4772888"/>
                  </a:lnTo>
                  <a:lnTo>
                    <a:pt x="2995066" y="4780534"/>
                  </a:lnTo>
                  <a:lnTo>
                    <a:pt x="2999282" y="4786782"/>
                  </a:lnTo>
                  <a:lnTo>
                    <a:pt x="3005531" y="4790986"/>
                  </a:lnTo>
                  <a:lnTo>
                    <a:pt x="3013176" y="4792523"/>
                  </a:lnTo>
                  <a:lnTo>
                    <a:pt x="3020822" y="4790986"/>
                  </a:lnTo>
                  <a:lnTo>
                    <a:pt x="3027070" y="4786782"/>
                  </a:lnTo>
                  <a:lnTo>
                    <a:pt x="3031274" y="4780534"/>
                  </a:lnTo>
                  <a:lnTo>
                    <a:pt x="3032823" y="4772888"/>
                  </a:lnTo>
                  <a:close/>
                </a:path>
                <a:path w="18719800" h="10718800" extrusionOk="0">
                  <a:moveTo>
                    <a:pt x="3070034" y="0"/>
                  </a:moveTo>
                  <a:lnTo>
                    <a:pt x="3035122" y="0"/>
                  </a:lnTo>
                  <a:lnTo>
                    <a:pt x="0" y="2243912"/>
                  </a:lnTo>
                  <a:lnTo>
                    <a:pt x="0" y="2269731"/>
                  </a:lnTo>
                  <a:lnTo>
                    <a:pt x="3070034" y="0"/>
                  </a:lnTo>
                  <a:close/>
                </a:path>
                <a:path w="18719800" h="10718800" extrusionOk="0">
                  <a:moveTo>
                    <a:pt x="3106813" y="5619039"/>
                  </a:moveTo>
                  <a:lnTo>
                    <a:pt x="3105264" y="5611393"/>
                  </a:lnTo>
                  <a:lnTo>
                    <a:pt x="3101060" y="5605157"/>
                  </a:lnTo>
                  <a:lnTo>
                    <a:pt x="3094812" y="5600941"/>
                  </a:lnTo>
                  <a:lnTo>
                    <a:pt x="3087166" y="5599392"/>
                  </a:lnTo>
                  <a:lnTo>
                    <a:pt x="3079521" y="5600941"/>
                  </a:lnTo>
                  <a:lnTo>
                    <a:pt x="3073285" y="5605157"/>
                  </a:lnTo>
                  <a:lnTo>
                    <a:pt x="3069069" y="5611393"/>
                  </a:lnTo>
                  <a:lnTo>
                    <a:pt x="3067520" y="5619039"/>
                  </a:lnTo>
                  <a:lnTo>
                    <a:pt x="3069069" y="5626697"/>
                  </a:lnTo>
                  <a:lnTo>
                    <a:pt x="3073285" y="5632932"/>
                  </a:lnTo>
                  <a:lnTo>
                    <a:pt x="3079521" y="5637149"/>
                  </a:lnTo>
                  <a:lnTo>
                    <a:pt x="3087166" y="5638698"/>
                  </a:lnTo>
                  <a:lnTo>
                    <a:pt x="3094812" y="5637149"/>
                  </a:lnTo>
                  <a:lnTo>
                    <a:pt x="3101060" y="5632932"/>
                  </a:lnTo>
                  <a:lnTo>
                    <a:pt x="3105264" y="5626697"/>
                  </a:lnTo>
                  <a:lnTo>
                    <a:pt x="3106813" y="5619039"/>
                  </a:lnTo>
                  <a:close/>
                </a:path>
                <a:path w="18719800" h="10718800" extrusionOk="0">
                  <a:moveTo>
                    <a:pt x="3106813" y="5518950"/>
                  </a:moveTo>
                  <a:lnTo>
                    <a:pt x="3105264" y="5511304"/>
                  </a:lnTo>
                  <a:lnTo>
                    <a:pt x="3101060" y="5505056"/>
                  </a:lnTo>
                  <a:lnTo>
                    <a:pt x="3094812" y="5500840"/>
                  </a:lnTo>
                  <a:lnTo>
                    <a:pt x="3087166" y="5499290"/>
                  </a:lnTo>
                  <a:lnTo>
                    <a:pt x="3079521" y="5500840"/>
                  </a:lnTo>
                  <a:lnTo>
                    <a:pt x="3073285" y="5505056"/>
                  </a:lnTo>
                  <a:lnTo>
                    <a:pt x="3069069" y="5511304"/>
                  </a:lnTo>
                  <a:lnTo>
                    <a:pt x="3067520" y="5518950"/>
                  </a:lnTo>
                  <a:lnTo>
                    <a:pt x="3069069" y="5526595"/>
                  </a:lnTo>
                  <a:lnTo>
                    <a:pt x="3073285" y="5532844"/>
                  </a:lnTo>
                  <a:lnTo>
                    <a:pt x="3079521" y="5537047"/>
                  </a:lnTo>
                  <a:lnTo>
                    <a:pt x="3087166" y="5538597"/>
                  </a:lnTo>
                  <a:lnTo>
                    <a:pt x="3094812" y="5537047"/>
                  </a:lnTo>
                  <a:lnTo>
                    <a:pt x="3101060" y="5532844"/>
                  </a:lnTo>
                  <a:lnTo>
                    <a:pt x="3105264" y="5526595"/>
                  </a:lnTo>
                  <a:lnTo>
                    <a:pt x="3106813" y="5518950"/>
                  </a:lnTo>
                  <a:close/>
                </a:path>
                <a:path w="18719800" h="10718800" extrusionOk="0">
                  <a:moveTo>
                    <a:pt x="3106813" y="5418848"/>
                  </a:moveTo>
                  <a:lnTo>
                    <a:pt x="3105264" y="5411203"/>
                  </a:lnTo>
                  <a:lnTo>
                    <a:pt x="3101060" y="5404955"/>
                  </a:lnTo>
                  <a:lnTo>
                    <a:pt x="3094812" y="5400751"/>
                  </a:lnTo>
                  <a:lnTo>
                    <a:pt x="3087166" y="5399202"/>
                  </a:lnTo>
                  <a:lnTo>
                    <a:pt x="3079521" y="5400751"/>
                  </a:lnTo>
                  <a:lnTo>
                    <a:pt x="3073285" y="5404955"/>
                  </a:lnTo>
                  <a:lnTo>
                    <a:pt x="3069069" y="5411203"/>
                  </a:lnTo>
                  <a:lnTo>
                    <a:pt x="3067520" y="5418848"/>
                  </a:lnTo>
                  <a:lnTo>
                    <a:pt x="3069069" y="5426494"/>
                  </a:lnTo>
                  <a:lnTo>
                    <a:pt x="3073285" y="5432742"/>
                  </a:lnTo>
                  <a:lnTo>
                    <a:pt x="3079521" y="5436946"/>
                  </a:lnTo>
                  <a:lnTo>
                    <a:pt x="3087166" y="5438495"/>
                  </a:lnTo>
                  <a:lnTo>
                    <a:pt x="3094812" y="5436946"/>
                  </a:lnTo>
                  <a:lnTo>
                    <a:pt x="3101060" y="5432742"/>
                  </a:lnTo>
                  <a:lnTo>
                    <a:pt x="3105264" y="5426494"/>
                  </a:lnTo>
                  <a:lnTo>
                    <a:pt x="3106813" y="5418848"/>
                  </a:lnTo>
                  <a:close/>
                </a:path>
                <a:path w="18719800" h="10718800" extrusionOk="0">
                  <a:moveTo>
                    <a:pt x="3106813" y="5318760"/>
                  </a:moveTo>
                  <a:lnTo>
                    <a:pt x="3105264" y="5311114"/>
                  </a:lnTo>
                  <a:lnTo>
                    <a:pt x="3101060" y="5304866"/>
                  </a:lnTo>
                  <a:lnTo>
                    <a:pt x="3094812" y="5300650"/>
                  </a:lnTo>
                  <a:lnTo>
                    <a:pt x="3087166" y="5299113"/>
                  </a:lnTo>
                  <a:lnTo>
                    <a:pt x="3079521" y="5300650"/>
                  </a:lnTo>
                  <a:lnTo>
                    <a:pt x="3073285" y="5304866"/>
                  </a:lnTo>
                  <a:lnTo>
                    <a:pt x="3069069" y="5311114"/>
                  </a:lnTo>
                  <a:lnTo>
                    <a:pt x="3067520" y="5318760"/>
                  </a:lnTo>
                  <a:lnTo>
                    <a:pt x="3069069" y="5326405"/>
                  </a:lnTo>
                  <a:lnTo>
                    <a:pt x="3073285" y="5332654"/>
                  </a:lnTo>
                  <a:lnTo>
                    <a:pt x="3079521" y="5336870"/>
                  </a:lnTo>
                  <a:lnTo>
                    <a:pt x="3087166" y="5338407"/>
                  </a:lnTo>
                  <a:lnTo>
                    <a:pt x="3094812" y="5336870"/>
                  </a:lnTo>
                  <a:lnTo>
                    <a:pt x="3101060" y="5332654"/>
                  </a:lnTo>
                  <a:lnTo>
                    <a:pt x="3105264" y="5326405"/>
                  </a:lnTo>
                  <a:lnTo>
                    <a:pt x="3106813" y="5318760"/>
                  </a:lnTo>
                  <a:close/>
                </a:path>
                <a:path w="18719800" h="10718800" extrusionOk="0">
                  <a:moveTo>
                    <a:pt x="3106813" y="5218658"/>
                  </a:moveTo>
                  <a:lnTo>
                    <a:pt x="3105264" y="5211013"/>
                  </a:lnTo>
                  <a:lnTo>
                    <a:pt x="3101060" y="5204765"/>
                  </a:lnTo>
                  <a:lnTo>
                    <a:pt x="3094812" y="5200561"/>
                  </a:lnTo>
                  <a:lnTo>
                    <a:pt x="3087166" y="5199011"/>
                  </a:lnTo>
                  <a:lnTo>
                    <a:pt x="3079521" y="5200561"/>
                  </a:lnTo>
                  <a:lnTo>
                    <a:pt x="3073285" y="5204765"/>
                  </a:lnTo>
                  <a:lnTo>
                    <a:pt x="3069069" y="5211013"/>
                  </a:lnTo>
                  <a:lnTo>
                    <a:pt x="3067520" y="5218658"/>
                  </a:lnTo>
                  <a:lnTo>
                    <a:pt x="3069069" y="5226316"/>
                  </a:lnTo>
                  <a:lnTo>
                    <a:pt x="3073285" y="5232552"/>
                  </a:lnTo>
                  <a:lnTo>
                    <a:pt x="3079521" y="5236769"/>
                  </a:lnTo>
                  <a:lnTo>
                    <a:pt x="3087166" y="5238305"/>
                  </a:lnTo>
                  <a:lnTo>
                    <a:pt x="3094812" y="5236769"/>
                  </a:lnTo>
                  <a:lnTo>
                    <a:pt x="3101060" y="5232552"/>
                  </a:lnTo>
                  <a:lnTo>
                    <a:pt x="3105264" y="5226316"/>
                  </a:lnTo>
                  <a:lnTo>
                    <a:pt x="3106813" y="5218658"/>
                  </a:lnTo>
                  <a:close/>
                </a:path>
                <a:path w="18719800" h="10718800" extrusionOk="0">
                  <a:moveTo>
                    <a:pt x="3106813" y="5118570"/>
                  </a:moveTo>
                  <a:lnTo>
                    <a:pt x="3105264" y="5110912"/>
                  </a:lnTo>
                  <a:lnTo>
                    <a:pt x="3101060" y="5104676"/>
                  </a:lnTo>
                  <a:lnTo>
                    <a:pt x="3094812" y="5100459"/>
                  </a:lnTo>
                  <a:lnTo>
                    <a:pt x="3087166" y="5098910"/>
                  </a:lnTo>
                  <a:lnTo>
                    <a:pt x="3079521" y="5100459"/>
                  </a:lnTo>
                  <a:lnTo>
                    <a:pt x="3073285" y="5104676"/>
                  </a:lnTo>
                  <a:lnTo>
                    <a:pt x="3069069" y="5110912"/>
                  </a:lnTo>
                  <a:lnTo>
                    <a:pt x="3067520" y="5118570"/>
                  </a:lnTo>
                  <a:lnTo>
                    <a:pt x="3069069" y="5126215"/>
                  </a:lnTo>
                  <a:lnTo>
                    <a:pt x="3073285" y="5132463"/>
                  </a:lnTo>
                  <a:lnTo>
                    <a:pt x="3079521" y="5136667"/>
                  </a:lnTo>
                  <a:lnTo>
                    <a:pt x="3087166" y="5138217"/>
                  </a:lnTo>
                  <a:lnTo>
                    <a:pt x="3094812" y="5136667"/>
                  </a:lnTo>
                  <a:lnTo>
                    <a:pt x="3101060" y="5132463"/>
                  </a:lnTo>
                  <a:lnTo>
                    <a:pt x="3105264" y="5126215"/>
                  </a:lnTo>
                  <a:lnTo>
                    <a:pt x="3106813" y="5118570"/>
                  </a:lnTo>
                  <a:close/>
                </a:path>
                <a:path w="18719800" h="10718800" extrusionOk="0">
                  <a:moveTo>
                    <a:pt x="3106813" y="5018481"/>
                  </a:moveTo>
                  <a:lnTo>
                    <a:pt x="3105264" y="5010823"/>
                  </a:lnTo>
                  <a:lnTo>
                    <a:pt x="3101060" y="5004574"/>
                  </a:lnTo>
                  <a:lnTo>
                    <a:pt x="3094812" y="5000371"/>
                  </a:lnTo>
                  <a:lnTo>
                    <a:pt x="3087166" y="4998821"/>
                  </a:lnTo>
                  <a:lnTo>
                    <a:pt x="3079521" y="5000371"/>
                  </a:lnTo>
                  <a:lnTo>
                    <a:pt x="3073285" y="5004574"/>
                  </a:lnTo>
                  <a:lnTo>
                    <a:pt x="3069069" y="5010823"/>
                  </a:lnTo>
                  <a:lnTo>
                    <a:pt x="3067520" y="5018481"/>
                  </a:lnTo>
                  <a:lnTo>
                    <a:pt x="3069069" y="5026126"/>
                  </a:lnTo>
                  <a:lnTo>
                    <a:pt x="3073285" y="5032362"/>
                  </a:lnTo>
                  <a:lnTo>
                    <a:pt x="3079521" y="5036566"/>
                  </a:lnTo>
                  <a:lnTo>
                    <a:pt x="3087166" y="5038115"/>
                  </a:lnTo>
                  <a:lnTo>
                    <a:pt x="3094812" y="5036566"/>
                  </a:lnTo>
                  <a:lnTo>
                    <a:pt x="3101060" y="5032362"/>
                  </a:lnTo>
                  <a:lnTo>
                    <a:pt x="3105264" y="5026126"/>
                  </a:lnTo>
                  <a:lnTo>
                    <a:pt x="3106813" y="5018481"/>
                  </a:lnTo>
                  <a:close/>
                </a:path>
                <a:path w="18719800" h="10718800" extrusionOk="0">
                  <a:moveTo>
                    <a:pt x="3106813" y="4918367"/>
                  </a:moveTo>
                  <a:lnTo>
                    <a:pt x="3105264" y="4910721"/>
                  </a:lnTo>
                  <a:lnTo>
                    <a:pt x="3101060" y="4904473"/>
                  </a:lnTo>
                  <a:lnTo>
                    <a:pt x="3094812" y="4900269"/>
                  </a:lnTo>
                  <a:lnTo>
                    <a:pt x="3087166" y="4898733"/>
                  </a:lnTo>
                  <a:lnTo>
                    <a:pt x="3079521" y="4900269"/>
                  </a:lnTo>
                  <a:lnTo>
                    <a:pt x="3073285" y="4904473"/>
                  </a:lnTo>
                  <a:lnTo>
                    <a:pt x="3069069" y="4910721"/>
                  </a:lnTo>
                  <a:lnTo>
                    <a:pt x="3067520" y="4918367"/>
                  </a:lnTo>
                  <a:lnTo>
                    <a:pt x="3069069" y="4926025"/>
                  </a:lnTo>
                  <a:lnTo>
                    <a:pt x="3073285" y="4932273"/>
                  </a:lnTo>
                  <a:lnTo>
                    <a:pt x="3079521" y="4936477"/>
                  </a:lnTo>
                  <a:lnTo>
                    <a:pt x="3087166" y="4938026"/>
                  </a:lnTo>
                  <a:lnTo>
                    <a:pt x="3094812" y="4936477"/>
                  </a:lnTo>
                  <a:lnTo>
                    <a:pt x="3101060" y="4932273"/>
                  </a:lnTo>
                  <a:lnTo>
                    <a:pt x="3105264" y="4926025"/>
                  </a:lnTo>
                  <a:lnTo>
                    <a:pt x="3106813" y="4918367"/>
                  </a:lnTo>
                  <a:close/>
                </a:path>
                <a:path w="18719800" h="10718800" extrusionOk="0">
                  <a:moveTo>
                    <a:pt x="3106813" y="4818291"/>
                  </a:moveTo>
                  <a:lnTo>
                    <a:pt x="3105264" y="4810633"/>
                  </a:lnTo>
                  <a:lnTo>
                    <a:pt x="3101060" y="4804384"/>
                  </a:lnTo>
                  <a:lnTo>
                    <a:pt x="3094812" y="4800168"/>
                  </a:lnTo>
                  <a:lnTo>
                    <a:pt x="3087166" y="4798631"/>
                  </a:lnTo>
                  <a:lnTo>
                    <a:pt x="3079521" y="4800168"/>
                  </a:lnTo>
                  <a:lnTo>
                    <a:pt x="3073285" y="4804384"/>
                  </a:lnTo>
                  <a:lnTo>
                    <a:pt x="3069069" y="4810633"/>
                  </a:lnTo>
                  <a:lnTo>
                    <a:pt x="3067520" y="4818291"/>
                  </a:lnTo>
                  <a:lnTo>
                    <a:pt x="3069069" y="4825924"/>
                  </a:lnTo>
                  <a:lnTo>
                    <a:pt x="3073285" y="4832172"/>
                  </a:lnTo>
                  <a:lnTo>
                    <a:pt x="3079521" y="4836376"/>
                  </a:lnTo>
                  <a:lnTo>
                    <a:pt x="3087166" y="4837925"/>
                  </a:lnTo>
                  <a:lnTo>
                    <a:pt x="3094812" y="4836376"/>
                  </a:lnTo>
                  <a:lnTo>
                    <a:pt x="3101060" y="4832172"/>
                  </a:lnTo>
                  <a:lnTo>
                    <a:pt x="3105264" y="4825924"/>
                  </a:lnTo>
                  <a:lnTo>
                    <a:pt x="3106813" y="4818291"/>
                  </a:lnTo>
                  <a:close/>
                </a:path>
                <a:path w="18719800" h="10718800" extrusionOk="0">
                  <a:moveTo>
                    <a:pt x="3106813" y="4718189"/>
                  </a:moveTo>
                  <a:lnTo>
                    <a:pt x="3105277" y="4710544"/>
                  </a:lnTo>
                  <a:lnTo>
                    <a:pt x="3101060" y="4704296"/>
                  </a:lnTo>
                  <a:lnTo>
                    <a:pt x="3094825" y="4700079"/>
                  </a:lnTo>
                  <a:lnTo>
                    <a:pt x="3087179" y="4698543"/>
                  </a:lnTo>
                  <a:lnTo>
                    <a:pt x="3079534" y="4700079"/>
                  </a:lnTo>
                  <a:lnTo>
                    <a:pt x="3073285" y="4704296"/>
                  </a:lnTo>
                  <a:lnTo>
                    <a:pt x="3069082" y="4710544"/>
                  </a:lnTo>
                  <a:lnTo>
                    <a:pt x="3067532" y="4718189"/>
                  </a:lnTo>
                  <a:lnTo>
                    <a:pt x="3069082" y="4725835"/>
                  </a:lnTo>
                  <a:lnTo>
                    <a:pt x="3073285" y="4732083"/>
                  </a:lnTo>
                  <a:lnTo>
                    <a:pt x="3079534" y="4736287"/>
                  </a:lnTo>
                  <a:lnTo>
                    <a:pt x="3087179" y="4737836"/>
                  </a:lnTo>
                  <a:lnTo>
                    <a:pt x="3094825" y="4736287"/>
                  </a:lnTo>
                  <a:lnTo>
                    <a:pt x="3101060" y="4732083"/>
                  </a:lnTo>
                  <a:lnTo>
                    <a:pt x="3105277" y="4725835"/>
                  </a:lnTo>
                  <a:lnTo>
                    <a:pt x="3106813" y="4718189"/>
                  </a:lnTo>
                  <a:close/>
                </a:path>
                <a:path w="18719800" h="10718800" extrusionOk="0">
                  <a:moveTo>
                    <a:pt x="3180804" y="5564340"/>
                  </a:moveTo>
                  <a:lnTo>
                    <a:pt x="3179254" y="5556682"/>
                  </a:lnTo>
                  <a:lnTo>
                    <a:pt x="3175050" y="5550446"/>
                  </a:lnTo>
                  <a:lnTo>
                    <a:pt x="3168802" y="5546242"/>
                  </a:lnTo>
                  <a:lnTo>
                    <a:pt x="3161157" y="5544693"/>
                  </a:lnTo>
                  <a:lnTo>
                    <a:pt x="3153511" y="5546242"/>
                  </a:lnTo>
                  <a:lnTo>
                    <a:pt x="3147263" y="5550446"/>
                  </a:lnTo>
                  <a:lnTo>
                    <a:pt x="3143059" y="5556682"/>
                  </a:lnTo>
                  <a:lnTo>
                    <a:pt x="3141510" y="5564340"/>
                  </a:lnTo>
                  <a:lnTo>
                    <a:pt x="3143059" y="5571985"/>
                  </a:lnTo>
                  <a:lnTo>
                    <a:pt x="3147263" y="5578221"/>
                  </a:lnTo>
                  <a:lnTo>
                    <a:pt x="3153511" y="5582437"/>
                  </a:lnTo>
                  <a:lnTo>
                    <a:pt x="3161157" y="5583974"/>
                  </a:lnTo>
                  <a:lnTo>
                    <a:pt x="3168802" y="5582437"/>
                  </a:lnTo>
                  <a:lnTo>
                    <a:pt x="3175050" y="5578221"/>
                  </a:lnTo>
                  <a:lnTo>
                    <a:pt x="3179254" y="5571985"/>
                  </a:lnTo>
                  <a:lnTo>
                    <a:pt x="3180804" y="5564340"/>
                  </a:lnTo>
                  <a:close/>
                </a:path>
                <a:path w="18719800" h="10718800" extrusionOk="0">
                  <a:moveTo>
                    <a:pt x="3180804" y="5464238"/>
                  </a:moveTo>
                  <a:lnTo>
                    <a:pt x="3179254" y="5456593"/>
                  </a:lnTo>
                  <a:lnTo>
                    <a:pt x="3175050" y="5450344"/>
                  </a:lnTo>
                  <a:lnTo>
                    <a:pt x="3168802" y="5446141"/>
                  </a:lnTo>
                  <a:lnTo>
                    <a:pt x="3161157" y="5444591"/>
                  </a:lnTo>
                  <a:lnTo>
                    <a:pt x="3153511" y="5446141"/>
                  </a:lnTo>
                  <a:lnTo>
                    <a:pt x="3147263" y="5450344"/>
                  </a:lnTo>
                  <a:lnTo>
                    <a:pt x="3143059" y="5456593"/>
                  </a:lnTo>
                  <a:lnTo>
                    <a:pt x="3141510" y="5464238"/>
                  </a:lnTo>
                  <a:lnTo>
                    <a:pt x="3143059" y="5471896"/>
                  </a:lnTo>
                  <a:lnTo>
                    <a:pt x="3147263" y="5478145"/>
                  </a:lnTo>
                  <a:lnTo>
                    <a:pt x="3153511" y="5482348"/>
                  </a:lnTo>
                  <a:lnTo>
                    <a:pt x="3161157" y="5483898"/>
                  </a:lnTo>
                  <a:lnTo>
                    <a:pt x="3168802" y="5482348"/>
                  </a:lnTo>
                  <a:lnTo>
                    <a:pt x="3175050" y="5478145"/>
                  </a:lnTo>
                  <a:lnTo>
                    <a:pt x="3179254" y="5471896"/>
                  </a:lnTo>
                  <a:lnTo>
                    <a:pt x="3180804" y="5464238"/>
                  </a:lnTo>
                  <a:close/>
                </a:path>
                <a:path w="18719800" h="10718800" extrusionOk="0">
                  <a:moveTo>
                    <a:pt x="3180804" y="5364150"/>
                  </a:moveTo>
                  <a:lnTo>
                    <a:pt x="3179254" y="5356504"/>
                  </a:lnTo>
                  <a:lnTo>
                    <a:pt x="3175050" y="5350256"/>
                  </a:lnTo>
                  <a:lnTo>
                    <a:pt x="3168815" y="5346052"/>
                  </a:lnTo>
                  <a:lnTo>
                    <a:pt x="3161157" y="5344503"/>
                  </a:lnTo>
                  <a:lnTo>
                    <a:pt x="3153511" y="5346052"/>
                  </a:lnTo>
                  <a:lnTo>
                    <a:pt x="3147263" y="5350256"/>
                  </a:lnTo>
                  <a:lnTo>
                    <a:pt x="3143059" y="5356504"/>
                  </a:lnTo>
                  <a:lnTo>
                    <a:pt x="3141510" y="5364150"/>
                  </a:lnTo>
                  <a:lnTo>
                    <a:pt x="3143059" y="5371795"/>
                  </a:lnTo>
                  <a:lnTo>
                    <a:pt x="3147263" y="5378043"/>
                  </a:lnTo>
                  <a:lnTo>
                    <a:pt x="3153511" y="5382247"/>
                  </a:lnTo>
                  <a:lnTo>
                    <a:pt x="3161157" y="5383784"/>
                  </a:lnTo>
                  <a:lnTo>
                    <a:pt x="3168815" y="5382247"/>
                  </a:lnTo>
                  <a:lnTo>
                    <a:pt x="3175050" y="5378043"/>
                  </a:lnTo>
                  <a:lnTo>
                    <a:pt x="3179254" y="5371795"/>
                  </a:lnTo>
                  <a:lnTo>
                    <a:pt x="3180804" y="5364150"/>
                  </a:lnTo>
                  <a:close/>
                </a:path>
                <a:path w="18719800" h="10718800" extrusionOk="0">
                  <a:moveTo>
                    <a:pt x="3180804" y="5264048"/>
                  </a:moveTo>
                  <a:lnTo>
                    <a:pt x="3179254" y="5256403"/>
                  </a:lnTo>
                  <a:lnTo>
                    <a:pt x="3175050" y="5250154"/>
                  </a:lnTo>
                  <a:lnTo>
                    <a:pt x="3168802" y="5245951"/>
                  </a:lnTo>
                  <a:lnTo>
                    <a:pt x="3161157" y="5244401"/>
                  </a:lnTo>
                  <a:lnTo>
                    <a:pt x="3153511" y="5245951"/>
                  </a:lnTo>
                  <a:lnTo>
                    <a:pt x="3147263" y="5250154"/>
                  </a:lnTo>
                  <a:lnTo>
                    <a:pt x="3143059" y="5256403"/>
                  </a:lnTo>
                  <a:lnTo>
                    <a:pt x="3141510" y="5264048"/>
                  </a:lnTo>
                  <a:lnTo>
                    <a:pt x="3143059" y="5271694"/>
                  </a:lnTo>
                  <a:lnTo>
                    <a:pt x="3147263" y="5277942"/>
                  </a:lnTo>
                  <a:lnTo>
                    <a:pt x="3153511" y="5282146"/>
                  </a:lnTo>
                  <a:lnTo>
                    <a:pt x="3161157" y="5283695"/>
                  </a:lnTo>
                  <a:lnTo>
                    <a:pt x="3168802" y="5282146"/>
                  </a:lnTo>
                  <a:lnTo>
                    <a:pt x="3175050" y="5277942"/>
                  </a:lnTo>
                  <a:lnTo>
                    <a:pt x="3179254" y="5271694"/>
                  </a:lnTo>
                  <a:lnTo>
                    <a:pt x="3180804" y="5264048"/>
                  </a:lnTo>
                  <a:close/>
                </a:path>
                <a:path w="18719800" h="10718800" extrusionOk="0">
                  <a:moveTo>
                    <a:pt x="3180804" y="5163947"/>
                  </a:moveTo>
                  <a:lnTo>
                    <a:pt x="3179254" y="5156301"/>
                  </a:lnTo>
                  <a:lnTo>
                    <a:pt x="3175050" y="5150066"/>
                  </a:lnTo>
                  <a:lnTo>
                    <a:pt x="3168802" y="5145849"/>
                  </a:lnTo>
                  <a:lnTo>
                    <a:pt x="3161157" y="5144313"/>
                  </a:lnTo>
                  <a:lnTo>
                    <a:pt x="3153511" y="5145849"/>
                  </a:lnTo>
                  <a:lnTo>
                    <a:pt x="3147263" y="5150066"/>
                  </a:lnTo>
                  <a:lnTo>
                    <a:pt x="3143059" y="5156301"/>
                  </a:lnTo>
                  <a:lnTo>
                    <a:pt x="3141510" y="5163947"/>
                  </a:lnTo>
                  <a:lnTo>
                    <a:pt x="3143059" y="5171605"/>
                  </a:lnTo>
                  <a:lnTo>
                    <a:pt x="3147263" y="5177841"/>
                  </a:lnTo>
                  <a:lnTo>
                    <a:pt x="3153511" y="5182057"/>
                  </a:lnTo>
                  <a:lnTo>
                    <a:pt x="3161157" y="5183594"/>
                  </a:lnTo>
                  <a:lnTo>
                    <a:pt x="3168802" y="5182057"/>
                  </a:lnTo>
                  <a:lnTo>
                    <a:pt x="3175050" y="5177841"/>
                  </a:lnTo>
                  <a:lnTo>
                    <a:pt x="3179254" y="5171605"/>
                  </a:lnTo>
                  <a:lnTo>
                    <a:pt x="3180804" y="5163947"/>
                  </a:lnTo>
                  <a:close/>
                </a:path>
                <a:path w="18719800" h="10718800" extrusionOk="0">
                  <a:moveTo>
                    <a:pt x="3180804" y="5063845"/>
                  </a:moveTo>
                  <a:lnTo>
                    <a:pt x="3179254" y="5056200"/>
                  </a:lnTo>
                  <a:lnTo>
                    <a:pt x="3175050" y="5049964"/>
                  </a:lnTo>
                  <a:lnTo>
                    <a:pt x="3168802" y="5045748"/>
                  </a:lnTo>
                  <a:lnTo>
                    <a:pt x="3161157" y="5044211"/>
                  </a:lnTo>
                  <a:lnTo>
                    <a:pt x="3153511" y="5045748"/>
                  </a:lnTo>
                  <a:lnTo>
                    <a:pt x="3147263" y="5049964"/>
                  </a:lnTo>
                  <a:lnTo>
                    <a:pt x="3143059" y="5056200"/>
                  </a:lnTo>
                  <a:lnTo>
                    <a:pt x="3141510" y="5063845"/>
                  </a:lnTo>
                  <a:lnTo>
                    <a:pt x="3143059" y="5071503"/>
                  </a:lnTo>
                  <a:lnTo>
                    <a:pt x="3147263" y="5077752"/>
                  </a:lnTo>
                  <a:lnTo>
                    <a:pt x="3153511" y="5081956"/>
                  </a:lnTo>
                  <a:lnTo>
                    <a:pt x="3161157" y="5083505"/>
                  </a:lnTo>
                  <a:lnTo>
                    <a:pt x="3168802" y="5081956"/>
                  </a:lnTo>
                  <a:lnTo>
                    <a:pt x="3175050" y="5077752"/>
                  </a:lnTo>
                  <a:lnTo>
                    <a:pt x="3179254" y="5071503"/>
                  </a:lnTo>
                  <a:lnTo>
                    <a:pt x="3180804" y="5063845"/>
                  </a:lnTo>
                  <a:close/>
                </a:path>
                <a:path w="18719800" h="10718800" extrusionOk="0">
                  <a:moveTo>
                    <a:pt x="3180804" y="4963769"/>
                  </a:moveTo>
                  <a:lnTo>
                    <a:pt x="3179254" y="4956111"/>
                  </a:lnTo>
                  <a:lnTo>
                    <a:pt x="3175050" y="4949863"/>
                  </a:lnTo>
                  <a:lnTo>
                    <a:pt x="3168802" y="4945659"/>
                  </a:lnTo>
                  <a:lnTo>
                    <a:pt x="3161157" y="4944110"/>
                  </a:lnTo>
                  <a:lnTo>
                    <a:pt x="3153511" y="4945659"/>
                  </a:lnTo>
                  <a:lnTo>
                    <a:pt x="3147263" y="4949863"/>
                  </a:lnTo>
                  <a:lnTo>
                    <a:pt x="3143059" y="4956111"/>
                  </a:lnTo>
                  <a:lnTo>
                    <a:pt x="3141510" y="4963769"/>
                  </a:lnTo>
                  <a:lnTo>
                    <a:pt x="3143059" y="4971415"/>
                  </a:lnTo>
                  <a:lnTo>
                    <a:pt x="3147263" y="4977650"/>
                  </a:lnTo>
                  <a:lnTo>
                    <a:pt x="3153511" y="4981867"/>
                  </a:lnTo>
                  <a:lnTo>
                    <a:pt x="3161157" y="4983404"/>
                  </a:lnTo>
                  <a:lnTo>
                    <a:pt x="3168802" y="4981867"/>
                  </a:lnTo>
                  <a:lnTo>
                    <a:pt x="3175050" y="4977650"/>
                  </a:lnTo>
                  <a:lnTo>
                    <a:pt x="3179254" y="4971415"/>
                  </a:lnTo>
                  <a:lnTo>
                    <a:pt x="3180804" y="4963769"/>
                  </a:lnTo>
                  <a:close/>
                </a:path>
                <a:path w="18719800" h="10718800" extrusionOk="0">
                  <a:moveTo>
                    <a:pt x="3180804" y="4863668"/>
                  </a:moveTo>
                  <a:lnTo>
                    <a:pt x="3179254" y="4856023"/>
                  </a:lnTo>
                  <a:lnTo>
                    <a:pt x="3175050" y="4849774"/>
                  </a:lnTo>
                  <a:lnTo>
                    <a:pt x="3168802" y="4845558"/>
                  </a:lnTo>
                  <a:lnTo>
                    <a:pt x="3161157" y="4844021"/>
                  </a:lnTo>
                  <a:lnTo>
                    <a:pt x="3153511" y="4845558"/>
                  </a:lnTo>
                  <a:lnTo>
                    <a:pt x="3147263" y="4849774"/>
                  </a:lnTo>
                  <a:lnTo>
                    <a:pt x="3143059" y="4856023"/>
                  </a:lnTo>
                  <a:lnTo>
                    <a:pt x="3141510" y="4863668"/>
                  </a:lnTo>
                  <a:lnTo>
                    <a:pt x="3143059" y="4871313"/>
                  </a:lnTo>
                  <a:lnTo>
                    <a:pt x="3147263" y="4877549"/>
                  </a:lnTo>
                  <a:lnTo>
                    <a:pt x="3153511" y="4881765"/>
                  </a:lnTo>
                  <a:lnTo>
                    <a:pt x="3161157" y="4883315"/>
                  </a:lnTo>
                  <a:lnTo>
                    <a:pt x="3168802" y="4881765"/>
                  </a:lnTo>
                  <a:lnTo>
                    <a:pt x="3175050" y="4877549"/>
                  </a:lnTo>
                  <a:lnTo>
                    <a:pt x="3179254" y="4871313"/>
                  </a:lnTo>
                  <a:lnTo>
                    <a:pt x="3180804" y="4863668"/>
                  </a:lnTo>
                  <a:close/>
                </a:path>
                <a:path w="18719800" h="10718800" extrusionOk="0">
                  <a:moveTo>
                    <a:pt x="3180816" y="4763567"/>
                  </a:moveTo>
                  <a:lnTo>
                    <a:pt x="3179267" y="4755921"/>
                  </a:lnTo>
                  <a:lnTo>
                    <a:pt x="3175063" y="4749673"/>
                  </a:lnTo>
                  <a:lnTo>
                    <a:pt x="3168815" y="4745469"/>
                  </a:lnTo>
                  <a:lnTo>
                    <a:pt x="3161169" y="4743920"/>
                  </a:lnTo>
                  <a:lnTo>
                    <a:pt x="3153524" y="4745469"/>
                  </a:lnTo>
                  <a:lnTo>
                    <a:pt x="3147276" y="4749673"/>
                  </a:lnTo>
                  <a:lnTo>
                    <a:pt x="3143072" y="4755921"/>
                  </a:lnTo>
                  <a:lnTo>
                    <a:pt x="3141522" y="4763567"/>
                  </a:lnTo>
                  <a:lnTo>
                    <a:pt x="3143072" y="4771225"/>
                  </a:lnTo>
                  <a:lnTo>
                    <a:pt x="3147276" y="4777460"/>
                  </a:lnTo>
                  <a:lnTo>
                    <a:pt x="3153524" y="4781677"/>
                  </a:lnTo>
                  <a:lnTo>
                    <a:pt x="3161169" y="4783226"/>
                  </a:lnTo>
                  <a:lnTo>
                    <a:pt x="3168815" y="4781677"/>
                  </a:lnTo>
                  <a:lnTo>
                    <a:pt x="3175063" y="4777460"/>
                  </a:lnTo>
                  <a:lnTo>
                    <a:pt x="3179267" y="4771225"/>
                  </a:lnTo>
                  <a:lnTo>
                    <a:pt x="3180816" y="4763567"/>
                  </a:lnTo>
                  <a:close/>
                </a:path>
                <a:path w="18719800" h="10718800" extrusionOk="0">
                  <a:moveTo>
                    <a:pt x="3180816" y="4663478"/>
                  </a:moveTo>
                  <a:lnTo>
                    <a:pt x="3179267" y="4655832"/>
                  </a:lnTo>
                  <a:lnTo>
                    <a:pt x="3175063" y="4649584"/>
                  </a:lnTo>
                  <a:lnTo>
                    <a:pt x="3168815" y="4645368"/>
                  </a:lnTo>
                  <a:lnTo>
                    <a:pt x="3161169" y="4643831"/>
                  </a:lnTo>
                  <a:lnTo>
                    <a:pt x="3153524" y="4645368"/>
                  </a:lnTo>
                  <a:lnTo>
                    <a:pt x="3147276" y="4649584"/>
                  </a:lnTo>
                  <a:lnTo>
                    <a:pt x="3143072" y="4655832"/>
                  </a:lnTo>
                  <a:lnTo>
                    <a:pt x="3141522" y="4663478"/>
                  </a:lnTo>
                  <a:lnTo>
                    <a:pt x="3143072" y="4671123"/>
                  </a:lnTo>
                  <a:lnTo>
                    <a:pt x="3147276" y="4677372"/>
                  </a:lnTo>
                  <a:lnTo>
                    <a:pt x="3153524" y="4681575"/>
                  </a:lnTo>
                  <a:lnTo>
                    <a:pt x="3161169" y="4683125"/>
                  </a:lnTo>
                  <a:lnTo>
                    <a:pt x="3168815" y="4681575"/>
                  </a:lnTo>
                  <a:lnTo>
                    <a:pt x="3175063" y="4677372"/>
                  </a:lnTo>
                  <a:lnTo>
                    <a:pt x="3179267" y="4671123"/>
                  </a:lnTo>
                  <a:lnTo>
                    <a:pt x="3180816" y="4663478"/>
                  </a:lnTo>
                  <a:close/>
                </a:path>
                <a:path w="18719800" h="10718800" extrusionOk="0">
                  <a:moveTo>
                    <a:pt x="3208566" y="0"/>
                  </a:moveTo>
                  <a:lnTo>
                    <a:pt x="3173666" y="0"/>
                  </a:lnTo>
                  <a:lnTo>
                    <a:pt x="0" y="2346350"/>
                  </a:lnTo>
                  <a:lnTo>
                    <a:pt x="0" y="2372144"/>
                  </a:lnTo>
                  <a:lnTo>
                    <a:pt x="3208566" y="0"/>
                  </a:lnTo>
                  <a:close/>
                </a:path>
                <a:path w="18719800" h="10718800" extrusionOk="0">
                  <a:moveTo>
                    <a:pt x="3254794" y="5509628"/>
                  </a:moveTo>
                  <a:lnTo>
                    <a:pt x="3253257" y="5501983"/>
                  </a:lnTo>
                  <a:lnTo>
                    <a:pt x="3249041" y="5495747"/>
                  </a:lnTo>
                  <a:lnTo>
                    <a:pt x="3242792" y="5491531"/>
                  </a:lnTo>
                  <a:lnTo>
                    <a:pt x="3235147" y="5489981"/>
                  </a:lnTo>
                  <a:lnTo>
                    <a:pt x="3227501" y="5491531"/>
                  </a:lnTo>
                  <a:lnTo>
                    <a:pt x="3221253" y="5495747"/>
                  </a:lnTo>
                  <a:lnTo>
                    <a:pt x="3217049" y="5501983"/>
                  </a:lnTo>
                  <a:lnTo>
                    <a:pt x="3215513" y="5509628"/>
                  </a:lnTo>
                  <a:lnTo>
                    <a:pt x="3217049" y="5517273"/>
                  </a:lnTo>
                  <a:lnTo>
                    <a:pt x="3221253" y="5523522"/>
                  </a:lnTo>
                  <a:lnTo>
                    <a:pt x="3227501" y="5527738"/>
                  </a:lnTo>
                  <a:lnTo>
                    <a:pt x="3235147" y="5529275"/>
                  </a:lnTo>
                  <a:lnTo>
                    <a:pt x="3242792" y="5527738"/>
                  </a:lnTo>
                  <a:lnTo>
                    <a:pt x="3249041" y="5523522"/>
                  </a:lnTo>
                  <a:lnTo>
                    <a:pt x="3253257" y="5517273"/>
                  </a:lnTo>
                  <a:lnTo>
                    <a:pt x="3254794" y="5509628"/>
                  </a:lnTo>
                  <a:close/>
                </a:path>
                <a:path w="18719800" h="10718800" extrusionOk="0">
                  <a:moveTo>
                    <a:pt x="3254794" y="5409539"/>
                  </a:moveTo>
                  <a:lnTo>
                    <a:pt x="3253257" y="5401894"/>
                  </a:lnTo>
                  <a:lnTo>
                    <a:pt x="3249041" y="5395646"/>
                  </a:lnTo>
                  <a:lnTo>
                    <a:pt x="3242792" y="5391429"/>
                  </a:lnTo>
                  <a:lnTo>
                    <a:pt x="3235147" y="5389880"/>
                  </a:lnTo>
                  <a:lnTo>
                    <a:pt x="3227501" y="5391429"/>
                  </a:lnTo>
                  <a:lnTo>
                    <a:pt x="3221253" y="5395646"/>
                  </a:lnTo>
                  <a:lnTo>
                    <a:pt x="3217049" y="5401894"/>
                  </a:lnTo>
                  <a:lnTo>
                    <a:pt x="3215513" y="5409539"/>
                  </a:lnTo>
                  <a:lnTo>
                    <a:pt x="3217049" y="5417185"/>
                  </a:lnTo>
                  <a:lnTo>
                    <a:pt x="3221253" y="5423433"/>
                  </a:lnTo>
                  <a:lnTo>
                    <a:pt x="3227501" y="5427637"/>
                  </a:lnTo>
                  <a:lnTo>
                    <a:pt x="3235147" y="5429186"/>
                  </a:lnTo>
                  <a:lnTo>
                    <a:pt x="3242792" y="5427637"/>
                  </a:lnTo>
                  <a:lnTo>
                    <a:pt x="3249041" y="5423433"/>
                  </a:lnTo>
                  <a:lnTo>
                    <a:pt x="3253257" y="5417185"/>
                  </a:lnTo>
                  <a:lnTo>
                    <a:pt x="3254794" y="5409539"/>
                  </a:lnTo>
                  <a:close/>
                </a:path>
                <a:path w="18719800" h="10718800" extrusionOk="0">
                  <a:moveTo>
                    <a:pt x="3254794" y="5309438"/>
                  </a:moveTo>
                  <a:lnTo>
                    <a:pt x="3253257" y="5301793"/>
                  </a:lnTo>
                  <a:lnTo>
                    <a:pt x="3249041" y="5295544"/>
                  </a:lnTo>
                  <a:lnTo>
                    <a:pt x="3242792" y="5291340"/>
                  </a:lnTo>
                  <a:lnTo>
                    <a:pt x="3235147" y="5289791"/>
                  </a:lnTo>
                  <a:lnTo>
                    <a:pt x="3227501" y="5291340"/>
                  </a:lnTo>
                  <a:lnTo>
                    <a:pt x="3221253" y="5295544"/>
                  </a:lnTo>
                  <a:lnTo>
                    <a:pt x="3217049" y="5301793"/>
                  </a:lnTo>
                  <a:lnTo>
                    <a:pt x="3215513" y="5309438"/>
                  </a:lnTo>
                  <a:lnTo>
                    <a:pt x="3217049" y="5317083"/>
                  </a:lnTo>
                  <a:lnTo>
                    <a:pt x="3221253" y="5323332"/>
                  </a:lnTo>
                  <a:lnTo>
                    <a:pt x="3227501" y="5327548"/>
                  </a:lnTo>
                  <a:lnTo>
                    <a:pt x="3235147" y="5329085"/>
                  </a:lnTo>
                  <a:lnTo>
                    <a:pt x="3242792" y="5327548"/>
                  </a:lnTo>
                  <a:lnTo>
                    <a:pt x="3249041" y="5323332"/>
                  </a:lnTo>
                  <a:lnTo>
                    <a:pt x="3253257" y="5317083"/>
                  </a:lnTo>
                  <a:lnTo>
                    <a:pt x="3254794" y="5309438"/>
                  </a:lnTo>
                  <a:close/>
                </a:path>
                <a:path w="18719800" h="10718800" extrusionOk="0">
                  <a:moveTo>
                    <a:pt x="3254794" y="5209349"/>
                  </a:moveTo>
                  <a:lnTo>
                    <a:pt x="3253257" y="5201704"/>
                  </a:lnTo>
                  <a:lnTo>
                    <a:pt x="3249041" y="5195455"/>
                  </a:lnTo>
                  <a:lnTo>
                    <a:pt x="3242792" y="5191252"/>
                  </a:lnTo>
                  <a:lnTo>
                    <a:pt x="3235147" y="5189702"/>
                  </a:lnTo>
                  <a:lnTo>
                    <a:pt x="3227501" y="5191252"/>
                  </a:lnTo>
                  <a:lnTo>
                    <a:pt x="3221253" y="5195455"/>
                  </a:lnTo>
                  <a:lnTo>
                    <a:pt x="3217049" y="5201704"/>
                  </a:lnTo>
                  <a:lnTo>
                    <a:pt x="3215513" y="5209349"/>
                  </a:lnTo>
                  <a:lnTo>
                    <a:pt x="3217049" y="5216995"/>
                  </a:lnTo>
                  <a:lnTo>
                    <a:pt x="3221253" y="5223243"/>
                  </a:lnTo>
                  <a:lnTo>
                    <a:pt x="3227501" y="5227447"/>
                  </a:lnTo>
                  <a:lnTo>
                    <a:pt x="3235147" y="5228996"/>
                  </a:lnTo>
                  <a:lnTo>
                    <a:pt x="3242792" y="5227447"/>
                  </a:lnTo>
                  <a:lnTo>
                    <a:pt x="3249041" y="5223243"/>
                  </a:lnTo>
                  <a:lnTo>
                    <a:pt x="3253257" y="5216995"/>
                  </a:lnTo>
                  <a:lnTo>
                    <a:pt x="3254794" y="5209349"/>
                  </a:lnTo>
                  <a:close/>
                </a:path>
                <a:path w="18719800" h="10718800" extrusionOk="0">
                  <a:moveTo>
                    <a:pt x="3254794" y="5109248"/>
                  </a:moveTo>
                  <a:lnTo>
                    <a:pt x="3253257" y="5101602"/>
                  </a:lnTo>
                  <a:lnTo>
                    <a:pt x="3249041" y="5095354"/>
                  </a:lnTo>
                  <a:lnTo>
                    <a:pt x="3242792" y="5091150"/>
                  </a:lnTo>
                  <a:lnTo>
                    <a:pt x="3235147" y="5089601"/>
                  </a:lnTo>
                  <a:lnTo>
                    <a:pt x="3227501" y="5091150"/>
                  </a:lnTo>
                  <a:lnTo>
                    <a:pt x="3221253" y="5095354"/>
                  </a:lnTo>
                  <a:lnTo>
                    <a:pt x="3217049" y="5101602"/>
                  </a:lnTo>
                  <a:lnTo>
                    <a:pt x="3215513" y="5109248"/>
                  </a:lnTo>
                  <a:lnTo>
                    <a:pt x="3217049" y="5116906"/>
                  </a:lnTo>
                  <a:lnTo>
                    <a:pt x="3221253" y="5123142"/>
                  </a:lnTo>
                  <a:lnTo>
                    <a:pt x="3227501" y="5127358"/>
                  </a:lnTo>
                  <a:lnTo>
                    <a:pt x="3235147" y="5128895"/>
                  </a:lnTo>
                  <a:lnTo>
                    <a:pt x="3242792" y="5127358"/>
                  </a:lnTo>
                  <a:lnTo>
                    <a:pt x="3249041" y="5123142"/>
                  </a:lnTo>
                  <a:lnTo>
                    <a:pt x="3253257" y="5116906"/>
                  </a:lnTo>
                  <a:lnTo>
                    <a:pt x="3254794" y="5109248"/>
                  </a:lnTo>
                  <a:close/>
                </a:path>
                <a:path w="18719800" h="10718800" extrusionOk="0">
                  <a:moveTo>
                    <a:pt x="3254794" y="5009159"/>
                  </a:moveTo>
                  <a:lnTo>
                    <a:pt x="3253257" y="5001514"/>
                  </a:lnTo>
                  <a:lnTo>
                    <a:pt x="3249041" y="4995265"/>
                  </a:lnTo>
                  <a:lnTo>
                    <a:pt x="3242792" y="4991049"/>
                  </a:lnTo>
                  <a:lnTo>
                    <a:pt x="3235147" y="4989500"/>
                  </a:lnTo>
                  <a:lnTo>
                    <a:pt x="3227501" y="4991049"/>
                  </a:lnTo>
                  <a:lnTo>
                    <a:pt x="3221253" y="4995265"/>
                  </a:lnTo>
                  <a:lnTo>
                    <a:pt x="3217049" y="5001514"/>
                  </a:lnTo>
                  <a:lnTo>
                    <a:pt x="3215513" y="5009159"/>
                  </a:lnTo>
                  <a:lnTo>
                    <a:pt x="3217049" y="5016805"/>
                  </a:lnTo>
                  <a:lnTo>
                    <a:pt x="3221253" y="5023053"/>
                  </a:lnTo>
                  <a:lnTo>
                    <a:pt x="3227501" y="5027257"/>
                  </a:lnTo>
                  <a:lnTo>
                    <a:pt x="3235147" y="5028806"/>
                  </a:lnTo>
                  <a:lnTo>
                    <a:pt x="3242792" y="5027257"/>
                  </a:lnTo>
                  <a:lnTo>
                    <a:pt x="3249041" y="5023053"/>
                  </a:lnTo>
                  <a:lnTo>
                    <a:pt x="3253257" y="5016805"/>
                  </a:lnTo>
                  <a:lnTo>
                    <a:pt x="3254794" y="5009159"/>
                  </a:lnTo>
                  <a:close/>
                </a:path>
                <a:path w="18719800" h="10718800" extrusionOk="0">
                  <a:moveTo>
                    <a:pt x="3254794" y="4909070"/>
                  </a:moveTo>
                  <a:lnTo>
                    <a:pt x="3253257" y="4901412"/>
                  </a:lnTo>
                  <a:lnTo>
                    <a:pt x="3249041" y="4895164"/>
                  </a:lnTo>
                  <a:lnTo>
                    <a:pt x="3242792" y="4890960"/>
                  </a:lnTo>
                  <a:lnTo>
                    <a:pt x="3235147" y="4889411"/>
                  </a:lnTo>
                  <a:lnTo>
                    <a:pt x="3227501" y="4890960"/>
                  </a:lnTo>
                  <a:lnTo>
                    <a:pt x="3221253" y="4895164"/>
                  </a:lnTo>
                  <a:lnTo>
                    <a:pt x="3217049" y="4901412"/>
                  </a:lnTo>
                  <a:lnTo>
                    <a:pt x="3215513" y="4909070"/>
                  </a:lnTo>
                  <a:lnTo>
                    <a:pt x="3217049" y="4916703"/>
                  </a:lnTo>
                  <a:lnTo>
                    <a:pt x="3221253" y="4922952"/>
                  </a:lnTo>
                  <a:lnTo>
                    <a:pt x="3227501" y="4927155"/>
                  </a:lnTo>
                  <a:lnTo>
                    <a:pt x="3235147" y="4928705"/>
                  </a:lnTo>
                  <a:lnTo>
                    <a:pt x="3242792" y="4927155"/>
                  </a:lnTo>
                  <a:lnTo>
                    <a:pt x="3249041" y="4922952"/>
                  </a:lnTo>
                  <a:lnTo>
                    <a:pt x="3253257" y="4916703"/>
                  </a:lnTo>
                  <a:lnTo>
                    <a:pt x="3254794" y="4909070"/>
                  </a:lnTo>
                  <a:close/>
                </a:path>
                <a:path w="18719800" h="10718800" extrusionOk="0">
                  <a:moveTo>
                    <a:pt x="3254806" y="4808969"/>
                  </a:moveTo>
                  <a:lnTo>
                    <a:pt x="3253257" y="4801324"/>
                  </a:lnTo>
                  <a:lnTo>
                    <a:pt x="3249041" y="4795075"/>
                  </a:lnTo>
                  <a:lnTo>
                    <a:pt x="3242805" y="4790859"/>
                  </a:lnTo>
                  <a:lnTo>
                    <a:pt x="3235160" y="4789322"/>
                  </a:lnTo>
                  <a:lnTo>
                    <a:pt x="3227501" y="4790859"/>
                  </a:lnTo>
                  <a:lnTo>
                    <a:pt x="3221266" y="4795075"/>
                  </a:lnTo>
                  <a:lnTo>
                    <a:pt x="3217062" y="4801324"/>
                  </a:lnTo>
                  <a:lnTo>
                    <a:pt x="3215513" y="4808969"/>
                  </a:lnTo>
                  <a:lnTo>
                    <a:pt x="3217062" y="4816614"/>
                  </a:lnTo>
                  <a:lnTo>
                    <a:pt x="3221266" y="4822863"/>
                  </a:lnTo>
                  <a:lnTo>
                    <a:pt x="3227501" y="4827067"/>
                  </a:lnTo>
                  <a:lnTo>
                    <a:pt x="3235160" y="4828616"/>
                  </a:lnTo>
                  <a:lnTo>
                    <a:pt x="3242805" y="4827067"/>
                  </a:lnTo>
                  <a:lnTo>
                    <a:pt x="3249041" y="4822863"/>
                  </a:lnTo>
                  <a:lnTo>
                    <a:pt x="3253257" y="4816614"/>
                  </a:lnTo>
                  <a:lnTo>
                    <a:pt x="3254806" y="4808969"/>
                  </a:lnTo>
                  <a:close/>
                </a:path>
                <a:path w="18719800" h="10718800" extrusionOk="0">
                  <a:moveTo>
                    <a:pt x="3254806" y="4708868"/>
                  </a:moveTo>
                  <a:lnTo>
                    <a:pt x="3253257" y="4701222"/>
                  </a:lnTo>
                  <a:lnTo>
                    <a:pt x="3249041" y="4694974"/>
                  </a:lnTo>
                  <a:lnTo>
                    <a:pt x="3242805" y="4690770"/>
                  </a:lnTo>
                  <a:lnTo>
                    <a:pt x="3235160" y="4689221"/>
                  </a:lnTo>
                  <a:lnTo>
                    <a:pt x="3227501" y="4690770"/>
                  </a:lnTo>
                  <a:lnTo>
                    <a:pt x="3221266" y="4694974"/>
                  </a:lnTo>
                  <a:lnTo>
                    <a:pt x="3217062" y="4701222"/>
                  </a:lnTo>
                  <a:lnTo>
                    <a:pt x="3215513" y="4708868"/>
                  </a:lnTo>
                  <a:lnTo>
                    <a:pt x="3217062" y="4716513"/>
                  </a:lnTo>
                  <a:lnTo>
                    <a:pt x="3221266" y="4722761"/>
                  </a:lnTo>
                  <a:lnTo>
                    <a:pt x="3227501" y="4726978"/>
                  </a:lnTo>
                  <a:lnTo>
                    <a:pt x="3235160" y="4728515"/>
                  </a:lnTo>
                  <a:lnTo>
                    <a:pt x="3242805" y="4726978"/>
                  </a:lnTo>
                  <a:lnTo>
                    <a:pt x="3249041" y="4722761"/>
                  </a:lnTo>
                  <a:lnTo>
                    <a:pt x="3253257" y="4716513"/>
                  </a:lnTo>
                  <a:lnTo>
                    <a:pt x="3254806" y="4708868"/>
                  </a:lnTo>
                  <a:close/>
                </a:path>
                <a:path w="18719800" h="10718800" extrusionOk="0">
                  <a:moveTo>
                    <a:pt x="3254806" y="4608766"/>
                  </a:moveTo>
                  <a:lnTo>
                    <a:pt x="3253257" y="4601121"/>
                  </a:lnTo>
                  <a:lnTo>
                    <a:pt x="3249041" y="4594885"/>
                  </a:lnTo>
                  <a:lnTo>
                    <a:pt x="3242805" y="4590669"/>
                  </a:lnTo>
                  <a:lnTo>
                    <a:pt x="3235160" y="4589119"/>
                  </a:lnTo>
                  <a:lnTo>
                    <a:pt x="3227501" y="4590669"/>
                  </a:lnTo>
                  <a:lnTo>
                    <a:pt x="3221266" y="4594885"/>
                  </a:lnTo>
                  <a:lnTo>
                    <a:pt x="3217062" y="4601121"/>
                  </a:lnTo>
                  <a:lnTo>
                    <a:pt x="3215513" y="4608766"/>
                  </a:lnTo>
                  <a:lnTo>
                    <a:pt x="3217062" y="4616424"/>
                  </a:lnTo>
                  <a:lnTo>
                    <a:pt x="3221266" y="4622673"/>
                  </a:lnTo>
                  <a:lnTo>
                    <a:pt x="3227501" y="4626876"/>
                  </a:lnTo>
                  <a:lnTo>
                    <a:pt x="3235160" y="4628426"/>
                  </a:lnTo>
                  <a:lnTo>
                    <a:pt x="3242805" y="4626876"/>
                  </a:lnTo>
                  <a:lnTo>
                    <a:pt x="3249041" y="4622673"/>
                  </a:lnTo>
                  <a:lnTo>
                    <a:pt x="3253257" y="4616424"/>
                  </a:lnTo>
                  <a:lnTo>
                    <a:pt x="3254806" y="4608766"/>
                  </a:lnTo>
                  <a:close/>
                </a:path>
                <a:path w="18719800" h="10718800" extrusionOk="0">
                  <a:moveTo>
                    <a:pt x="3328784" y="5454929"/>
                  </a:moveTo>
                  <a:lnTo>
                    <a:pt x="3327247" y="5447271"/>
                  </a:lnTo>
                  <a:lnTo>
                    <a:pt x="3323031" y="5441035"/>
                  </a:lnTo>
                  <a:lnTo>
                    <a:pt x="3316782" y="5436832"/>
                  </a:lnTo>
                  <a:lnTo>
                    <a:pt x="3309137" y="5435295"/>
                  </a:lnTo>
                  <a:lnTo>
                    <a:pt x="3301492" y="5436832"/>
                  </a:lnTo>
                  <a:lnTo>
                    <a:pt x="3295243" y="5441035"/>
                  </a:lnTo>
                  <a:lnTo>
                    <a:pt x="3291040" y="5447271"/>
                  </a:lnTo>
                  <a:lnTo>
                    <a:pt x="3289490" y="5454929"/>
                  </a:lnTo>
                  <a:lnTo>
                    <a:pt x="3291040" y="5462575"/>
                  </a:lnTo>
                  <a:lnTo>
                    <a:pt x="3295243" y="5468823"/>
                  </a:lnTo>
                  <a:lnTo>
                    <a:pt x="3301492" y="5473027"/>
                  </a:lnTo>
                  <a:lnTo>
                    <a:pt x="3309137" y="5474576"/>
                  </a:lnTo>
                  <a:lnTo>
                    <a:pt x="3316782" y="5473027"/>
                  </a:lnTo>
                  <a:lnTo>
                    <a:pt x="3323031" y="5468823"/>
                  </a:lnTo>
                  <a:lnTo>
                    <a:pt x="3327247" y="5462575"/>
                  </a:lnTo>
                  <a:lnTo>
                    <a:pt x="3328784" y="5454929"/>
                  </a:lnTo>
                  <a:close/>
                </a:path>
                <a:path w="18719800" h="10718800" extrusionOk="0">
                  <a:moveTo>
                    <a:pt x="3328784" y="5354828"/>
                  </a:moveTo>
                  <a:lnTo>
                    <a:pt x="3327247" y="5347182"/>
                  </a:lnTo>
                  <a:lnTo>
                    <a:pt x="3323031" y="5340934"/>
                  </a:lnTo>
                  <a:lnTo>
                    <a:pt x="3316782" y="5336730"/>
                  </a:lnTo>
                  <a:lnTo>
                    <a:pt x="3309137" y="5335181"/>
                  </a:lnTo>
                  <a:lnTo>
                    <a:pt x="3301492" y="5336730"/>
                  </a:lnTo>
                  <a:lnTo>
                    <a:pt x="3295243" y="5340934"/>
                  </a:lnTo>
                  <a:lnTo>
                    <a:pt x="3291040" y="5347182"/>
                  </a:lnTo>
                  <a:lnTo>
                    <a:pt x="3289490" y="5354828"/>
                  </a:lnTo>
                  <a:lnTo>
                    <a:pt x="3291040" y="5362473"/>
                  </a:lnTo>
                  <a:lnTo>
                    <a:pt x="3295243" y="5368722"/>
                  </a:lnTo>
                  <a:lnTo>
                    <a:pt x="3301492" y="5372938"/>
                  </a:lnTo>
                  <a:lnTo>
                    <a:pt x="3309137" y="5374475"/>
                  </a:lnTo>
                  <a:lnTo>
                    <a:pt x="3316782" y="5372938"/>
                  </a:lnTo>
                  <a:lnTo>
                    <a:pt x="3323031" y="5368722"/>
                  </a:lnTo>
                  <a:lnTo>
                    <a:pt x="3327247" y="5362473"/>
                  </a:lnTo>
                  <a:lnTo>
                    <a:pt x="3328784" y="5354828"/>
                  </a:lnTo>
                  <a:close/>
                </a:path>
                <a:path w="18719800" h="10718800" extrusionOk="0">
                  <a:moveTo>
                    <a:pt x="3328784" y="5254726"/>
                  </a:moveTo>
                  <a:lnTo>
                    <a:pt x="3327247" y="5247081"/>
                  </a:lnTo>
                  <a:lnTo>
                    <a:pt x="3323031" y="5240845"/>
                  </a:lnTo>
                  <a:lnTo>
                    <a:pt x="3316782" y="5236642"/>
                  </a:lnTo>
                  <a:lnTo>
                    <a:pt x="3309137" y="5235092"/>
                  </a:lnTo>
                  <a:lnTo>
                    <a:pt x="3301492" y="5236642"/>
                  </a:lnTo>
                  <a:lnTo>
                    <a:pt x="3295243" y="5240845"/>
                  </a:lnTo>
                  <a:lnTo>
                    <a:pt x="3291040" y="5247081"/>
                  </a:lnTo>
                  <a:lnTo>
                    <a:pt x="3289490" y="5254726"/>
                  </a:lnTo>
                  <a:lnTo>
                    <a:pt x="3291040" y="5262384"/>
                  </a:lnTo>
                  <a:lnTo>
                    <a:pt x="3295243" y="5268620"/>
                  </a:lnTo>
                  <a:lnTo>
                    <a:pt x="3301492" y="5272837"/>
                  </a:lnTo>
                  <a:lnTo>
                    <a:pt x="3309137" y="5274386"/>
                  </a:lnTo>
                  <a:lnTo>
                    <a:pt x="3316782" y="5272837"/>
                  </a:lnTo>
                  <a:lnTo>
                    <a:pt x="3323031" y="5268620"/>
                  </a:lnTo>
                  <a:lnTo>
                    <a:pt x="3327247" y="5262384"/>
                  </a:lnTo>
                  <a:lnTo>
                    <a:pt x="3328784" y="5254726"/>
                  </a:lnTo>
                  <a:close/>
                </a:path>
                <a:path w="18719800" h="10718800" extrusionOk="0">
                  <a:moveTo>
                    <a:pt x="3328784" y="5154638"/>
                  </a:moveTo>
                  <a:lnTo>
                    <a:pt x="3327247" y="5146992"/>
                  </a:lnTo>
                  <a:lnTo>
                    <a:pt x="3323031" y="5140744"/>
                  </a:lnTo>
                  <a:lnTo>
                    <a:pt x="3316782" y="5136540"/>
                  </a:lnTo>
                  <a:lnTo>
                    <a:pt x="3309137" y="5134991"/>
                  </a:lnTo>
                  <a:lnTo>
                    <a:pt x="3301492" y="5136540"/>
                  </a:lnTo>
                  <a:lnTo>
                    <a:pt x="3295243" y="5140744"/>
                  </a:lnTo>
                  <a:lnTo>
                    <a:pt x="3291040" y="5146992"/>
                  </a:lnTo>
                  <a:lnTo>
                    <a:pt x="3289490" y="5154638"/>
                  </a:lnTo>
                  <a:lnTo>
                    <a:pt x="3291040" y="5162296"/>
                  </a:lnTo>
                  <a:lnTo>
                    <a:pt x="3295243" y="5168531"/>
                  </a:lnTo>
                  <a:lnTo>
                    <a:pt x="3301492" y="5172735"/>
                  </a:lnTo>
                  <a:lnTo>
                    <a:pt x="3309137" y="5174285"/>
                  </a:lnTo>
                  <a:lnTo>
                    <a:pt x="3316782" y="5172735"/>
                  </a:lnTo>
                  <a:lnTo>
                    <a:pt x="3323031" y="5168531"/>
                  </a:lnTo>
                  <a:lnTo>
                    <a:pt x="3327247" y="5162296"/>
                  </a:lnTo>
                  <a:lnTo>
                    <a:pt x="3328784" y="5154638"/>
                  </a:lnTo>
                  <a:close/>
                </a:path>
                <a:path w="18719800" h="10718800" extrusionOk="0">
                  <a:moveTo>
                    <a:pt x="3328784" y="5054536"/>
                  </a:moveTo>
                  <a:lnTo>
                    <a:pt x="3327247" y="5046891"/>
                  </a:lnTo>
                  <a:lnTo>
                    <a:pt x="3323031" y="5040655"/>
                  </a:lnTo>
                  <a:lnTo>
                    <a:pt x="3316782" y="5036439"/>
                  </a:lnTo>
                  <a:lnTo>
                    <a:pt x="3309137" y="5034902"/>
                  </a:lnTo>
                  <a:lnTo>
                    <a:pt x="3301492" y="5036439"/>
                  </a:lnTo>
                  <a:lnTo>
                    <a:pt x="3295243" y="5040655"/>
                  </a:lnTo>
                  <a:lnTo>
                    <a:pt x="3291040" y="5046891"/>
                  </a:lnTo>
                  <a:lnTo>
                    <a:pt x="3289490" y="5054536"/>
                  </a:lnTo>
                  <a:lnTo>
                    <a:pt x="3291040" y="5062194"/>
                  </a:lnTo>
                  <a:lnTo>
                    <a:pt x="3295243" y="5068443"/>
                  </a:lnTo>
                  <a:lnTo>
                    <a:pt x="3301492" y="5072646"/>
                  </a:lnTo>
                  <a:lnTo>
                    <a:pt x="3309137" y="5074183"/>
                  </a:lnTo>
                  <a:lnTo>
                    <a:pt x="3316782" y="5072646"/>
                  </a:lnTo>
                  <a:lnTo>
                    <a:pt x="3323031" y="5068443"/>
                  </a:lnTo>
                  <a:lnTo>
                    <a:pt x="3327247" y="5062194"/>
                  </a:lnTo>
                  <a:lnTo>
                    <a:pt x="3328784" y="5054536"/>
                  </a:lnTo>
                  <a:close/>
                </a:path>
                <a:path w="18719800" h="10718800" extrusionOk="0">
                  <a:moveTo>
                    <a:pt x="3328784" y="4954448"/>
                  </a:moveTo>
                  <a:lnTo>
                    <a:pt x="3327247" y="4946802"/>
                  </a:lnTo>
                  <a:lnTo>
                    <a:pt x="3323031" y="4940554"/>
                  </a:lnTo>
                  <a:lnTo>
                    <a:pt x="3316782" y="4936337"/>
                  </a:lnTo>
                  <a:lnTo>
                    <a:pt x="3309137" y="4934801"/>
                  </a:lnTo>
                  <a:lnTo>
                    <a:pt x="3301492" y="4936337"/>
                  </a:lnTo>
                  <a:lnTo>
                    <a:pt x="3295243" y="4940554"/>
                  </a:lnTo>
                  <a:lnTo>
                    <a:pt x="3291040" y="4946802"/>
                  </a:lnTo>
                  <a:lnTo>
                    <a:pt x="3289490" y="4954448"/>
                  </a:lnTo>
                  <a:lnTo>
                    <a:pt x="3291040" y="4962093"/>
                  </a:lnTo>
                  <a:lnTo>
                    <a:pt x="3295243" y="4968341"/>
                  </a:lnTo>
                  <a:lnTo>
                    <a:pt x="3301492" y="4972558"/>
                  </a:lnTo>
                  <a:lnTo>
                    <a:pt x="3309137" y="4974094"/>
                  </a:lnTo>
                  <a:lnTo>
                    <a:pt x="3316782" y="4972558"/>
                  </a:lnTo>
                  <a:lnTo>
                    <a:pt x="3323031" y="4968341"/>
                  </a:lnTo>
                  <a:lnTo>
                    <a:pt x="3327247" y="4962093"/>
                  </a:lnTo>
                  <a:lnTo>
                    <a:pt x="3328784" y="4954448"/>
                  </a:lnTo>
                  <a:close/>
                </a:path>
                <a:path w="18719800" h="10718800" extrusionOk="0">
                  <a:moveTo>
                    <a:pt x="3328797" y="4854359"/>
                  </a:moveTo>
                  <a:lnTo>
                    <a:pt x="3327247" y="4846713"/>
                  </a:lnTo>
                  <a:lnTo>
                    <a:pt x="3323044" y="4840465"/>
                  </a:lnTo>
                  <a:lnTo>
                    <a:pt x="3316795" y="4836261"/>
                  </a:lnTo>
                  <a:lnTo>
                    <a:pt x="3309137" y="4834712"/>
                  </a:lnTo>
                  <a:lnTo>
                    <a:pt x="3301492" y="4836261"/>
                  </a:lnTo>
                  <a:lnTo>
                    <a:pt x="3295256" y="4840465"/>
                  </a:lnTo>
                  <a:lnTo>
                    <a:pt x="3291040" y="4846713"/>
                  </a:lnTo>
                  <a:lnTo>
                    <a:pt x="3289503" y="4854359"/>
                  </a:lnTo>
                  <a:lnTo>
                    <a:pt x="3291040" y="4862004"/>
                  </a:lnTo>
                  <a:lnTo>
                    <a:pt x="3295256" y="4868253"/>
                  </a:lnTo>
                  <a:lnTo>
                    <a:pt x="3301492" y="4872456"/>
                  </a:lnTo>
                  <a:lnTo>
                    <a:pt x="3309137" y="4874006"/>
                  </a:lnTo>
                  <a:lnTo>
                    <a:pt x="3316795" y="4872456"/>
                  </a:lnTo>
                  <a:lnTo>
                    <a:pt x="3323044" y="4868253"/>
                  </a:lnTo>
                  <a:lnTo>
                    <a:pt x="3327247" y="4862004"/>
                  </a:lnTo>
                  <a:lnTo>
                    <a:pt x="3328797" y="4854359"/>
                  </a:lnTo>
                  <a:close/>
                </a:path>
                <a:path w="18719800" h="10718800" extrusionOk="0">
                  <a:moveTo>
                    <a:pt x="3328797" y="4754257"/>
                  </a:moveTo>
                  <a:lnTo>
                    <a:pt x="3327247" y="4746612"/>
                  </a:lnTo>
                  <a:lnTo>
                    <a:pt x="3323044" y="4740364"/>
                  </a:lnTo>
                  <a:lnTo>
                    <a:pt x="3316795" y="4736160"/>
                  </a:lnTo>
                  <a:lnTo>
                    <a:pt x="3309137" y="4734611"/>
                  </a:lnTo>
                  <a:lnTo>
                    <a:pt x="3301492" y="4736160"/>
                  </a:lnTo>
                  <a:lnTo>
                    <a:pt x="3295256" y="4740364"/>
                  </a:lnTo>
                  <a:lnTo>
                    <a:pt x="3291040" y="4746612"/>
                  </a:lnTo>
                  <a:lnTo>
                    <a:pt x="3289503" y="4754257"/>
                  </a:lnTo>
                  <a:lnTo>
                    <a:pt x="3291040" y="4761903"/>
                  </a:lnTo>
                  <a:lnTo>
                    <a:pt x="3295256" y="4768151"/>
                  </a:lnTo>
                  <a:lnTo>
                    <a:pt x="3301492" y="4772368"/>
                  </a:lnTo>
                  <a:lnTo>
                    <a:pt x="3309137" y="4773904"/>
                  </a:lnTo>
                  <a:lnTo>
                    <a:pt x="3316795" y="4772368"/>
                  </a:lnTo>
                  <a:lnTo>
                    <a:pt x="3323044" y="4768151"/>
                  </a:lnTo>
                  <a:lnTo>
                    <a:pt x="3327247" y="4761903"/>
                  </a:lnTo>
                  <a:lnTo>
                    <a:pt x="3328797" y="4754257"/>
                  </a:lnTo>
                  <a:close/>
                </a:path>
                <a:path w="18719800" h="10718800" extrusionOk="0">
                  <a:moveTo>
                    <a:pt x="3328797" y="4654156"/>
                  </a:moveTo>
                  <a:lnTo>
                    <a:pt x="3327247" y="4646511"/>
                  </a:lnTo>
                  <a:lnTo>
                    <a:pt x="3323044" y="4640275"/>
                  </a:lnTo>
                  <a:lnTo>
                    <a:pt x="3316795" y="4636059"/>
                  </a:lnTo>
                  <a:lnTo>
                    <a:pt x="3309137" y="4634522"/>
                  </a:lnTo>
                  <a:lnTo>
                    <a:pt x="3301492" y="4636059"/>
                  </a:lnTo>
                  <a:lnTo>
                    <a:pt x="3295256" y="4640275"/>
                  </a:lnTo>
                  <a:lnTo>
                    <a:pt x="3291040" y="4646511"/>
                  </a:lnTo>
                  <a:lnTo>
                    <a:pt x="3289503" y="4654156"/>
                  </a:lnTo>
                  <a:lnTo>
                    <a:pt x="3291040" y="4661814"/>
                  </a:lnTo>
                  <a:lnTo>
                    <a:pt x="3295256" y="4668050"/>
                  </a:lnTo>
                  <a:lnTo>
                    <a:pt x="3301492" y="4672266"/>
                  </a:lnTo>
                  <a:lnTo>
                    <a:pt x="3309137" y="4673803"/>
                  </a:lnTo>
                  <a:lnTo>
                    <a:pt x="3316795" y="4672266"/>
                  </a:lnTo>
                  <a:lnTo>
                    <a:pt x="3323044" y="4668050"/>
                  </a:lnTo>
                  <a:lnTo>
                    <a:pt x="3327247" y="4661814"/>
                  </a:lnTo>
                  <a:lnTo>
                    <a:pt x="3328797" y="4654156"/>
                  </a:lnTo>
                  <a:close/>
                </a:path>
                <a:path w="18719800" h="10718800" extrusionOk="0">
                  <a:moveTo>
                    <a:pt x="3328797" y="4554055"/>
                  </a:moveTo>
                  <a:lnTo>
                    <a:pt x="3327247" y="4546422"/>
                  </a:lnTo>
                  <a:lnTo>
                    <a:pt x="3323044" y="4540174"/>
                  </a:lnTo>
                  <a:lnTo>
                    <a:pt x="3316795" y="4535970"/>
                  </a:lnTo>
                  <a:lnTo>
                    <a:pt x="3309137" y="4534420"/>
                  </a:lnTo>
                  <a:lnTo>
                    <a:pt x="3301492" y="4535970"/>
                  </a:lnTo>
                  <a:lnTo>
                    <a:pt x="3295256" y="4540174"/>
                  </a:lnTo>
                  <a:lnTo>
                    <a:pt x="3291040" y="4546422"/>
                  </a:lnTo>
                  <a:lnTo>
                    <a:pt x="3289503" y="4554055"/>
                  </a:lnTo>
                  <a:lnTo>
                    <a:pt x="3291040" y="4561713"/>
                  </a:lnTo>
                  <a:lnTo>
                    <a:pt x="3295256" y="4567961"/>
                  </a:lnTo>
                  <a:lnTo>
                    <a:pt x="3301492" y="4572178"/>
                  </a:lnTo>
                  <a:lnTo>
                    <a:pt x="3309137" y="4573714"/>
                  </a:lnTo>
                  <a:lnTo>
                    <a:pt x="3316795" y="4572178"/>
                  </a:lnTo>
                  <a:lnTo>
                    <a:pt x="3323044" y="4567961"/>
                  </a:lnTo>
                  <a:lnTo>
                    <a:pt x="3327247" y="4561713"/>
                  </a:lnTo>
                  <a:lnTo>
                    <a:pt x="3328797" y="4554055"/>
                  </a:lnTo>
                  <a:close/>
                </a:path>
                <a:path w="18719800" h="10718800" extrusionOk="0">
                  <a:moveTo>
                    <a:pt x="3347135" y="0"/>
                  </a:moveTo>
                  <a:lnTo>
                    <a:pt x="3312223" y="0"/>
                  </a:lnTo>
                  <a:lnTo>
                    <a:pt x="0" y="2448776"/>
                  </a:lnTo>
                  <a:lnTo>
                    <a:pt x="0" y="2474595"/>
                  </a:lnTo>
                  <a:lnTo>
                    <a:pt x="3347135" y="0"/>
                  </a:lnTo>
                  <a:close/>
                </a:path>
                <a:path w="18719800" h="10718800" extrusionOk="0">
                  <a:moveTo>
                    <a:pt x="3402774" y="5400218"/>
                  </a:moveTo>
                  <a:lnTo>
                    <a:pt x="3401237" y="5392572"/>
                  </a:lnTo>
                  <a:lnTo>
                    <a:pt x="3397021" y="5386324"/>
                  </a:lnTo>
                  <a:lnTo>
                    <a:pt x="3390773" y="5382120"/>
                  </a:lnTo>
                  <a:lnTo>
                    <a:pt x="3383127" y="5380571"/>
                  </a:lnTo>
                  <a:lnTo>
                    <a:pt x="3375482" y="5382120"/>
                  </a:lnTo>
                  <a:lnTo>
                    <a:pt x="3369233" y="5386324"/>
                  </a:lnTo>
                  <a:lnTo>
                    <a:pt x="3365030" y="5392572"/>
                  </a:lnTo>
                  <a:lnTo>
                    <a:pt x="3363480" y="5400218"/>
                  </a:lnTo>
                  <a:lnTo>
                    <a:pt x="3365030" y="5407863"/>
                  </a:lnTo>
                  <a:lnTo>
                    <a:pt x="3369233" y="5414111"/>
                  </a:lnTo>
                  <a:lnTo>
                    <a:pt x="3375482" y="5418328"/>
                  </a:lnTo>
                  <a:lnTo>
                    <a:pt x="3383127" y="5419864"/>
                  </a:lnTo>
                  <a:lnTo>
                    <a:pt x="3390773" y="5418328"/>
                  </a:lnTo>
                  <a:lnTo>
                    <a:pt x="3397021" y="5414111"/>
                  </a:lnTo>
                  <a:lnTo>
                    <a:pt x="3401237" y="5407863"/>
                  </a:lnTo>
                  <a:lnTo>
                    <a:pt x="3402774" y="5400218"/>
                  </a:lnTo>
                  <a:close/>
                </a:path>
                <a:path w="18719800" h="10718800" extrusionOk="0">
                  <a:moveTo>
                    <a:pt x="3402774" y="5300129"/>
                  </a:moveTo>
                  <a:lnTo>
                    <a:pt x="3401237" y="5292471"/>
                  </a:lnTo>
                  <a:lnTo>
                    <a:pt x="3397021" y="5286235"/>
                  </a:lnTo>
                  <a:lnTo>
                    <a:pt x="3390773" y="5282019"/>
                  </a:lnTo>
                  <a:lnTo>
                    <a:pt x="3383127" y="5280469"/>
                  </a:lnTo>
                  <a:lnTo>
                    <a:pt x="3375482" y="5282019"/>
                  </a:lnTo>
                  <a:lnTo>
                    <a:pt x="3369233" y="5286235"/>
                  </a:lnTo>
                  <a:lnTo>
                    <a:pt x="3365030" y="5292471"/>
                  </a:lnTo>
                  <a:lnTo>
                    <a:pt x="3363480" y="5300129"/>
                  </a:lnTo>
                  <a:lnTo>
                    <a:pt x="3365030" y="5307774"/>
                  </a:lnTo>
                  <a:lnTo>
                    <a:pt x="3369233" y="5314010"/>
                  </a:lnTo>
                  <a:lnTo>
                    <a:pt x="3375482" y="5318226"/>
                  </a:lnTo>
                  <a:lnTo>
                    <a:pt x="3383127" y="5319763"/>
                  </a:lnTo>
                  <a:lnTo>
                    <a:pt x="3390773" y="5318226"/>
                  </a:lnTo>
                  <a:lnTo>
                    <a:pt x="3397021" y="5314010"/>
                  </a:lnTo>
                  <a:lnTo>
                    <a:pt x="3401237" y="5307774"/>
                  </a:lnTo>
                  <a:lnTo>
                    <a:pt x="3402774" y="5300129"/>
                  </a:lnTo>
                  <a:close/>
                </a:path>
                <a:path w="18719800" h="10718800" extrusionOk="0">
                  <a:moveTo>
                    <a:pt x="3402774" y="5200027"/>
                  </a:moveTo>
                  <a:lnTo>
                    <a:pt x="3401237" y="5192382"/>
                  </a:lnTo>
                  <a:lnTo>
                    <a:pt x="3397021" y="5186134"/>
                  </a:lnTo>
                  <a:lnTo>
                    <a:pt x="3390773" y="5181930"/>
                  </a:lnTo>
                  <a:lnTo>
                    <a:pt x="3383127" y="5180381"/>
                  </a:lnTo>
                  <a:lnTo>
                    <a:pt x="3375482" y="5181930"/>
                  </a:lnTo>
                  <a:lnTo>
                    <a:pt x="3369233" y="5186134"/>
                  </a:lnTo>
                  <a:lnTo>
                    <a:pt x="3365030" y="5192382"/>
                  </a:lnTo>
                  <a:lnTo>
                    <a:pt x="3363480" y="5200027"/>
                  </a:lnTo>
                  <a:lnTo>
                    <a:pt x="3365030" y="5207673"/>
                  </a:lnTo>
                  <a:lnTo>
                    <a:pt x="3369233" y="5213921"/>
                  </a:lnTo>
                  <a:lnTo>
                    <a:pt x="3375482" y="5218138"/>
                  </a:lnTo>
                  <a:lnTo>
                    <a:pt x="3383127" y="5219674"/>
                  </a:lnTo>
                  <a:lnTo>
                    <a:pt x="3390773" y="5218138"/>
                  </a:lnTo>
                  <a:lnTo>
                    <a:pt x="3397021" y="5213921"/>
                  </a:lnTo>
                  <a:lnTo>
                    <a:pt x="3401237" y="5207673"/>
                  </a:lnTo>
                  <a:lnTo>
                    <a:pt x="3402774" y="5200027"/>
                  </a:lnTo>
                  <a:close/>
                </a:path>
                <a:path w="18719800" h="10718800" extrusionOk="0">
                  <a:moveTo>
                    <a:pt x="3402774" y="5099939"/>
                  </a:moveTo>
                  <a:lnTo>
                    <a:pt x="3401237" y="5092293"/>
                  </a:lnTo>
                  <a:lnTo>
                    <a:pt x="3397021" y="5086045"/>
                  </a:lnTo>
                  <a:lnTo>
                    <a:pt x="3390773" y="5081829"/>
                  </a:lnTo>
                  <a:lnTo>
                    <a:pt x="3383127" y="5080279"/>
                  </a:lnTo>
                  <a:lnTo>
                    <a:pt x="3375482" y="5081829"/>
                  </a:lnTo>
                  <a:lnTo>
                    <a:pt x="3369233" y="5086045"/>
                  </a:lnTo>
                  <a:lnTo>
                    <a:pt x="3365030" y="5092293"/>
                  </a:lnTo>
                  <a:lnTo>
                    <a:pt x="3363480" y="5099939"/>
                  </a:lnTo>
                  <a:lnTo>
                    <a:pt x="3365030" y="5107584"/>
                  </a:lnTo>
                  <a:lnTo>
                    <a:pt x="3369233" y="5113833"/>
                  </a:lnTo>
                  <a:lnTo>
                    <a:pt x="3375482" y="5118036"/>
                  </a:lnTo>
                  <a:lnTo>
                    <a:pt x="3383127" y="5119586"/>
                  </a:lnTo>
                  <a:lnTo>
                    <a:pt x="3390773" y="5118036"/>
                  </a:lnTo>
                  <a:lnTo>
                    <a:pt x="3397021" y="5113833"/>
                  </a:lnTo>
                  <a:lnTo>
                    <a:pt x="3401237" y="5107584"/>
                  </a:lnTo>
                  <a:lnTo>
                    <a:pt x="3402774" y="5099939"/>
                  </a:lnTo>
                  <a:close/>
                </a:path>
                <a:path w="18719800" h="10718800" extrusionOk="0">
                  <a:moveTo>
                    <a:pt x="3402774" y="4999837"/>
                  </a:moveTo>
                  <a:lnTo>
                    <a:pt x="3401237" y="4992192"/>
                  </a:lnTo>
                  <a:lnTo>
                    <a:pt x="3397021" y="4985944"/>
                  </a:lnTo>
                  <a:lnTo>
                    <a:pt x="3390773" y="4981740"/>
                  </a:lnTo>
                  <a:lnTo>
                    <a:pt x="3383127" y="4980190"/>
                  </a:lnTo>
                  <a:lnTo>
                    <a:pt x="3375482" y="4981740"/>
                  </a:lnTo>
                  <a:lnTo>
                    <a:pt x="3369233" y="4985944"/>
                  </a:lnTo>
                  <a:lnTo>
                    <a:pt x="3365030" y="4992192"/>
                  </a:lnTo>
                  <a:lnTo>
                    <a:pt x="3363480" y="4999837"/>
                  </a:lnTo>
                  <a:lnTo>
                    <a:pt x="3365030" y="5007483"/>
                  </a:lnTo>
                  <a:lnTo>
                    <a:pt x="3369233" y="5013731"/>
                  </a:lnTo>
                  <a:lnTo>
                    <a:pt x="3375482" y="5017948"/>
                  </a:lnTo>
                  <a:lnTo>
                    <a:pt x="3383127" y="5019484"/>
                  </a:lnTo>
                  <a:lnTo>
                    <a:pt x="3390773" y="5017948"/>
                  </a:lnTo>
                  <a:lnTo>
                    <a:pt x="3397021" y="5013731"/>
                  </a:lnTo>
                  <a:lnTo>
                    <a:pt x="3401237" y="5007483"/>
                  </a:lnTo>
                  <a:lnTo>
                    <a:pt x="3402774" y="4999837"/>
                  </a:lnTo>
                  <a:close/>
                </a:path>
                <a:path w="18719800" h="10718800" extrusionOk="0">
                  <a:moveTo>
                    <a:pt x="3402774" y="4899749"/>
                  </a:moveTo>
                  <a:lnTo>
                    <a:pt x="3401237" y="4892103"/>
                  </a:lnTo>
                  <a:lnTo>
                    <a:pt x="3397021" y="4885855"/>
                  </a:lnTo>
                  <a:lnTo>
                    <a:pt x="3390785" y="4881638"/>
                  </a:lnTo>
                  <a:lnTo>
                    <a:pt x="3383127" y="4880102"/>
                  </a:lnTo>
                  <a:lnTo>
                    <a:pt x="3375482" y="4881638"/>
                  </a:lnTo>
                  <a:lnTo>
                    <a:pt x="3369246" y="4885855"/>
                  </a:lnTo>
                  <a:lnTo>
                    <a:pt x="3365030" y="4892103"/>
                  </a:lnTo>
                  <a:lnTo>
                    <a:pt x="3363493" y="4899749"/>
                  </a:lnTo>
                  <a:lnTo>
                    <a:pt x="3365030" y="4907394"/>
                  </a:lnTo>
                  <a:lnTo>
                    <a:pt x="3369246" y="4913642"/>
                  </a:lnTo>
                  <a:lnTo>
                    <a:pt x="3375482" y="4917859"/>
                  </a:lnTo>
                  <a:lnTo>
                    <a:pt x="3383127" y="4919396"/>
                  </a:lnTo>
                  <a:lnTo>
                    <a:pt x="3390785" y="4917859"/>
                  </a:lnTo>
                  <a:lnTo>
                    <a:pt x="3397021" y="4913642"/>
                  </a:lnTo>
                  <a:lnTo>
                    <a:pt x="3401237" y="4907394"/>
                  </a:lnTo>
                  <a:lnTo>
                    <a:pt x="3402774" y="4899749"/>
                  </a:lnTo>
                  <a:close/>
                </a:path>
                <a:path w="18719800" h="10718800" extrusionOk="0">
                  <a:moveTo>
                    <a:pt x="3402774" y="4799647"/>
                  </a:moveTo>
                  <a:lnTo>
                    <a:pt x="3401237" y="4792002"/>
                  </a:lnTo>
                  <a:lnTo>
                    <a:pt x="3397021" y="4785753"/>
                  </a:lnTo>
                  <a:lnTo>
                    <a:pt x="3390785" y="4781550"/>
                  </a:lnTo>
                  <a:lnTo>
                    <a:pt x="3383127" y="4780000"/>
                  </a:lnTo>
                  <a:lnTo>
                    <a:pt x="3375482" y="4781550"/>
                  </a:lnTo>
                  <a:lnTo>
                    <a:pt x="3369246" y="4785753"/>
                  </a:lnTo>
                  <a:lnTo>
                    <a:pt x="3365030" y="4792002"/>
                  </a:lnTo>
                  <a:lnTo>
                    <a:pt x="3363493" y="4799647"/>
                  </a:lnTo>
                  <a:lnTo>
                    <a:pt x="3365030" y="4807293"/>
                  </a:lnTo>
                  <a:lnTo>
                    <a:pt x="3369246" y="4813541"/>
                  </a:lnTo>
                  <a:lnTo>
                    <a:pt x="3375482" y="4817757"/>
                  </a:lnTo>
                  <a:lnTo>
                    <a:pt x="3383127" y="4819294"/>
                  </a:lnTo>
                  <a:lnTo>
                    <a:pt x="3390785" y="4817757"/>
                  </a:lnTo>
                  <a:lnTo>
                    <a:pt x="3397021" y="4813541"/>
                  </a:lnTo>
                  <a:lnTo>
                    <a:pt x="3401237" y="4807293"/>
                  </a:lnTo>
                  <a:lnTo>
                    <a:pt x="3402774" y="4799647"/>
                  </a:lnTo>
                  <a:close/>
                </a:path>
                <a:path w="18719800" h="10718800" extrusionOk="0">
                  <a:moveTo>
                    <a:pt x="3402774" y="4699559"/>
                  </a:moveTo>
                  <a:lnTo>
                    <a:pt x="3401237" y="4691913"/>
                  </a:lnTo>
                  <a:lnTo>
                    <a:pt x="3397021" y="4685665"/>
                  </a:lnTo>
                  <a:lnTo>
                    <a:pt x="3390785" y="4681448"/>
                  </a:lnTo>
                  <a:lnTo>
                    <a:pt x="3383127" y="4679899"/>
                  </a:lnTo>
                  <a:lnTo>
                    <a:pt x="3375482" y="4681448"/>
                  </a:lnTo>
                  <a:lnTo>
                    <a:pt x="3369246" y="4685665"/>
                  </a:lnTo>
                  <a:lnTo>
                    <a:pt x="3365030" y="4691913"/>
                  </a:lnTo>
                  <a:lnTo>
                    <a:pt x="3363493" y="4699559"/>
                  </a:lnTo>
                  <a:lnTo>
                    <a:pt x="3365030" y="4707204"/>
                  </a:lnTo>
                  <a:lnTo>
                    <a:pt x="3369246" y="4713452"/>
                  </a:lnTo>
                  <a:lnTo>
                    <a:pt x="3375482" y="4717656"/>
                  </a:lnTo>
                  <a:lnTo>
                    <a:pt x="3383127" y="4719205"/>
                  </a:lnTo>
                  <a:lnTo>
                    <a:pt x="3390785" y="4717656"/>
                  </a:lnTo>
                  <a:lnTo>
                    <a:pt x="3397021" y="4713452"/>
                  </a:lnTo>
                  <a:lnTo>
                    <a:pt x="3401237" y="4707204"/>
                  </a:lnTo>
                  <a:lnTo>
                    <a:pt x="3402774" y="4699559"/>
                  </a:lnTo>
                  <a:close/>
                </a:path>
                <a:path w="18719800" h="10718800" extrusionOk="0">
                  <a:moveTo>
                    <a:pt x="3402774" y="4599457"/>
                  </a:moveTo>
                  <a:lnTo>
                    <a:pt x="3401237" y="4591812"/>
                  </a:lnTo>
                  <a:lnTo>
                    <a:pt x="3397021" y="4585563"/>
                  </a:lnTo>
                  <a:lnTo>
                    <a:pt x="3390785" y="4581360"/>
                  </a:lnTo>
                  <a:lnTo>
                    <a:pt x="3383127" y="4579823"/>
                  </a:lnTo>
                  <a:lnTo>
                    <a:pt x="3375482" y="4581360"/>
                  </a:lnTo>
                  <a:lnTo>
                    <a:pt x="3369246" y="4585563"/>
                  </a:lnTo>
                  <a:lnTo>
                    <a:pt x="3365030" y="4591812"/>
                  </a:lnTo>
                  <a:lnTo>
                    <a:pt x="3363493" y="4599457"/>
                  </a:lnTo>
                  <a:lnTo>
                    <a:pt x="3365030" y="4607103"/>
                  </a:lnTo>
                  <a:lnTo>
                    <a:pt x="3369246" y="4613351"/>
                  </a:lnTo>
                  <a:lnTo>
                    <a:pt x="3375482" y="4617567"/>
                  </a:lnTo>
                  <a:lnTo>
                    <a:pt x="3383127" y="4619104"/>
                  </a:lnTo>
                  <a:lnTo>
                    <a:pt x="3390785" y="4617567"/>
                  </a:lnTo>
                  <a:lnTo>
                    <a:pt x="3397021" y="4613351"/>
                  </a:lnTo>
                  <a:lnTo>
                    <a:pt x="3401237" y="4607103"/>
                  </a:lnTo>
                  <a:lnTo>
                    <a:pt x="3402774" y="4599457"/>
                  </a:lnTo>
                  <a:close/>
                </a:path>
                <a:path w="18719800" h="10718800" extrusionOk="0">
                  <a:moveTo>
                    <a:pt x="3402774" y="4499356"/>
                  </a:moveTo>
                  <a:lnTo>
                    <a:pt x="3401237" y="4491710"/>
                  </a:lnTo>
                  <a:lnTo>
                    <a:pt x="3397021" y="4485475"/>
                  </a:lnTo>
                  <a:lnTo>
                    <a:pt x="3390785" y="4481258"/>
                  </a:lnTo>
                  <a:lnTo>
                    <a:pt x="3383127" y="4479722"/>
                  </a:lnTo>
                  <a:lnTo>
                    <a:pt x="3375482" y="4481258"/>
                  </a:lnTo>
                  <a:lnTo>
                    <a:pt x="3369246" y="4485475"/>
                  </a:lnTo>
                  <a:lnTo>
                    <a:pt x="3365030" y="4491710"/>
                  </a:lnTo>
                  <a:lnTo>
                    <a:pt x="3363493" y="4499356"/>
                  </a:lnTo>
                  <a:lnTo>
                    <a:pt x="3365030" y="4507014"/>
                  </a:lnTo>
                  <a:lnTo>
                    <a:pt x="3369246" y="4513250"/>
                  </a:lnTo>
                  <a:lnTo>
                    <a:pt x="3375482" y="4517466"/>
                  </a:lnTo>
                  <a:lnTo>
                    <a:pt x="3383127" y="4519015"/>
                  </a:lnTo>
                  <a:lnTo>
                    <a:pt x="3390785" y="4517466"/>
                  </a:lnTo>
                  <a:lnTo>
                    <a:pt x="3397021" y="4513250"/>
                  </a:lnTo>
                  <a:lnTo>
                    <a:pt x="3401237" y="4507014"/>
                  </a:lnTo>
                  <a:lnTo>
                    <a:pt x="3402774" y="4499356"/>
                  </a:lnTo>
                  <a:close/>
                </a:path>
                <a:path w="18719800" h="10718800" extrusionOk="0">
                  <a:moveTo>
                    <a:pt x="3476777" y="5345519"/>
                  </a:moveTo>
                  <a:lnTo>
                    <a:pt x="3475228" y="5337873"/>
                  </a:lnTo>
                  <a:lnTo>
                    <a:pt x="3471011" y="5331625"/>
                  </a:lnTo>
                  <a:lnTo>
                    <a:pt x="3464763" y="5327421"/>
                  </a:lnTo>
                  <a:lnTo>
                    <a:pt x="3457130" y="5325872"/>
                  </a:lnTo>
                  <a:lnTo>
                    <a:pt x="3449472" y="5327421"/>
                  </a:lnTo>
                  <a:lnTo>
                    <a:pt x="3443236" y="5331625"/>
                  </a:lnTo>
                  <a:lnTo>
                    <a:pt x="3439020" y="5337873"/>
                  </a:lnTo>
                  <a:lnTo>
                    <a:pt x="3437471" y="5345519"/>
                  </a:lnTo>
                  <a:lnTo>
                    <a:pt x="3439020" y="5353164"/>
                  </a:lnTo>
                  <a:lnTo>
                    <a:pt x="3443236" y="5359412"/>
                  </a:lnTo>
                  <a:lnTo>
                    <a:pt x="3449472" y="5363616"/>
                  </a:lnTo>
                  <a:lnTo>
                    <a:pt x="3457130" y="5365166"/>
                  </a:lnTo>
                  <a:lnTo>
                    <a:pt x="3464763" y="5363616"/>
                  </a:lnTo>
                  <a:lnTo>
                    <a:pt x="3471011" y="5359412"/>
                  </a:lnTo>
                  <a:lnTo>
                    <a:pt x="3475228" y="5353164"/>
                  </a:lnTo>
                  <a:lnTo>
                    <a:pt x="3476777" y="5345519"/>
                  </a:lnTo>
                  <a:close/>
                </a:path>
                <a:path w="18719800" h="10718800" extrusionOk="0">
                  <a:moveTo>
                    <a:pt x="3476777" y="5245430"/>
                  </a:moveTo>
                  <a:lnTo>
                    <a:pt x="3475228" y="5237772"/>
                  </a:lnTo>
                  <a:lnTo>
                    <a:pt x="3471011" y="5231536"/>
                  </a:lnTo>
                  <a:lnTo>
                    <a:pt x="3464763" y="5227320"/>
                  </a:lnTo>
                  <a:lnTo>
                    <a:pt x="3457130" y="5225783"/>
                  </a:lnTo>
                  <a:lnTo>
                    <a:pt x="3449472" y="5227320"/>
                  </a:lnTo>
                  <a:lnTo>
                    <a:pt x="3443236" y="5231536"/>
                  </a:lnTo>
                  <a:lnTo>
                    <a:pt x="3439020" y="5237772"/>
                  </a:lnTo>
                  <a:lnTo>
                    <a:pt x="3437471" y="5245430"/>
                  </a:lnTo>
                  <a:lnTo>
                    <a:pt x="3439020" y="5253075"/>
                  </a:lnTo>
                  <a:lnTo>
                    <a:pt x="3443236" y="5259311"/>
                  </a:lnTo>
                  <a:lnTo>
                    <a:pt x="3449472" y="5263527"/>
                  </a:lnTo>
                  <a:lnTo>
                    <a:pt x="3457130" y="5265064"/>
                  </a:lnTo>
                  <a:lnTo>
                    <a:pt x="3464763" y="5263527"/>
                  </a:lnTo>
                  <a:lnTo>
                    <a:pt x="3471011" y="5259311"/>
                  </a:lnTo>
                  <a:lnTo>
                    <a:pt x="3475228" y="5253075"/>
                  </a:lnTo>
                  <a:lnTo>
                    <a:pt x="3476777" y="5245430"/>
                  </a:lnTo>
                  <a:close/>
                </a:path>
                <a:path w="18719800" h="10718800" extrusionOk="0">
                  <a:moveTo>
                    <a:pt x="3476777" y="5145329"/>
                  </a:moveTo>
                  <a:lnTo>
                    <a:pt x="3475228" y="5137683"/>
                  </a:lnTo>
                  <a:lnTo>
                    <a:pt x="3471011" y="5131435"/>
                  </a:lnTo>
                  <a:lnTo>
                    <a:pt x="3464763" y="5127218"/>
                  </a:lnTo>
                  <a:lnTo>
                    <a:pt x="3457130" y="5125682"/>
                  </a:lnTo>
                  <a:lnTo>
                    <a:pt x="3449472" y="5127218"/>
                  </a:lnTo>
                  <a:lnTo>
                    <a:pt x="3443236" y="5131435"/>
                  </a:lnTo>
                  <a:lnTo>
                    <a:pt x="3439020" y="5137683"/>
                  </a:lnTo>
                  <a:lnTo>
                    <a:pt x="3437471" y="5145329"/>
                  </a:lnTo>
                  <a:lnTo>
                    <a:pt x="3439020" y="5152974"/>
                  </a:lnTo>
                  <a:lnTo>
                    <a:pt x="3443236" y="5159222"/>
                  </a:lnTo>
                  <a:lnTo>
                    <a:pt x="3449472" y="5163439"/>
                  </a:lnTo>
                  <a:lnTo>
                    <a:pt x="3457130" y="5164975"/>
                  </a:lnTo>
                  <a:lnTo>
                    <a:pt x="3464763" y="5163439"/>
                  </a:lnTo>
                  <a:lnTo>
                    <a:pt x="3471011" y="5159222"/>
                  </a:lnTo>
                  <a:lnTo>
                    <a:pt x="3475228" y="5152974"/>
                  </a:lnTo>
                  <a:lnTo>
                    <a:pt x="3476777" y="5145329"/>
                  </a:lnTo>
                  <a:close/>
                </a:path>
                <a:path w="18719800" h="10718800" extrusionOk="0">
                  <a:moveTo>
                    <a:pt x="3476777" y="5045240"/>
                  </a:moveTo>
                  <a:lnTo>
                    <a:pt x="3475228" y="5037582"/>
                  </a:lnTo>
                  <a:lnTo>
                    <a:pt x="3471011" y="5031333"/>
                  </a:lnTo>
                  <a:lnTo>
                    <a:pt x="3464776" y="5027130"/>
                  </a:lnTo>
                  <a:lnTo>
                    <a:pt x="3457130" y="5025580"/>
                  </a:lnTo>
                  <a:lnTo>
                    <a:pt x="3449485" y="5027130"/>
                  </a:lnTo>
                  <a:lnTo>
                    <a:pt x="3443236" y="5031333"/>
                  </a:lnTo>
                  <a:lnTo>
                    <a:pt x="3439020" y="5037582"/>
                  </a:lnTo>
                  <a:lnTo>
                    <a:pt x="3437471" y="5045240"/>
                  </a:lnTo>
                  <a:lnTo>
                    <a:pt x="3439020" y="5052885"/>
                  </a:lnTo>
                  <a:lnTo>
                    <a:pt x="3443236" y="5059121"/>
                  </a:lnTo>
                  <a:lnTo>
                    <a:pt x="3449485" y="5063325"/>
                  </a:lnTo>
                  <a:lnTo>
                    <a:pt x="3457130" y="5064874"/>
                  </a:lnTo>
                  <a:lnTo>
                    <a:pt x="3464776" y="5063325"/>
                  </a:lnTo>
                  <a:lnTo>
                    <a:pt x="3471011" y="5059121"/>
                  </a:lnTo>
                  <a:lnTo>
                    <a:pt x="3475228" y="5052885"/>
                  </a:lnTo>
                  <a:lnTo>
                    <a:pt x="3476777" y="5045240"/>
                  </a:lnTo>
                  <a:close/>
                </a:path>
                <a:path w="18719800" h="10718800" extrusionOk="0">
                  <a:moveTo>
                    <a:pt x="3476777" y="4945138"/>
                  </a:moveTo>
                  <a:lnTo>
                    <a:pt x="3475240" y="4937493"/>
                  </a:lnTo>
                  <a:lnTo>
                    <a:pt x="3471024" y="4931245"/>
                  </a:lnTo>
                  <a:lnTo>
                    <a:pt x="3464776" y="4927041"/>
                  </a:lnTo>
                  <a:lnTo>
                    <a:pt x="3457130" y="4925492"/>
                  </a:lnTo>
                  <a:lnTo>
                    <a:pt x="3449485" y="4927041"/>
                  </a:lnTo>
                  <a:lnTo>
                    <a:pt x="3443236" y="4931245"/>
                  </a:lnTo>
                  <a:lnTo>
                    <a:pt x="3439020" y="4937493"/>
                  </a:lnTo>
                  <a:lnTo>
                    <a:pt x="3437483" y="4945138"/>
                  </a:lnTo>
                  <a:lnTo>
                    <a:pt x="3439020" y="4952784"/>
                  </a:lnTo>
                  <a:lnTo>
                    <a:pt x="3443236" y="4959032"/>
                  </a:lnTo>
                  <a:lnTo>
                    <a:pt x="3449485" y="4963249"/>
                  </a:lnTo>
                  <a:lnTo>
                    <a:pt x="3457130" y="4964785"/>
                  </a:lnTo>
                  <a:lnTo>
                    <a:pt x="3464776" y="4963249"/>
                  </a:lnTo>
                  <a:lnTo>
                    <a:pt x="3471024" y="4959032"/>
                  </a:lnTo>
                  <a:lnTo>
                    <a:pt x="3475240" y="4952784"/>
                  </a:lnTo>
                  <a:lnTo>
                    <a:pt x="3476777" y="4945138"/>
                  </a:lnTo>
                  <a:close/>
                </a:path>
                <a:path w="18719800" h="10718800" extrusionOk="0">
                  <a:moveTo>
                    <a:pt x="3476777" y="4845037"/>
                  </a:moveTo>
                  <a:lnTo>
                    <a:pt x="3475240" y="4837392"/>
                  </a:lnTo>
                  <a:lnTo>
                    <a:pt x="3471024" y="4831156"/>
                  </a:lnTo>
                  <a:lnTo>
                    <a:pt x="3464776" y="4826940"/>
                  </a:lnTo>
                  <a:lnTo>
                    <a:pt x="3457130" y="4825390"/>
                  </a:lnTo>
                  <a:lnTo>
                    <a:pt x="3449485" y="4826940"/>
                  </a:lnTo>
                  <a:lnTo>
                    <a:pt x="3443236" y="4831156"/>
                  </a:lnTo>
                  <a:lnTo>
                    <a:pt x="3439020" y="4837392"/>
                  </a:lnTo>
                  <a:lnTo>
                    <a:pt x="3437483" y="4845037"/>
                  </a:lnTo>
                  <a:lnTo>
                    <a:pt x="3439020" y="4852695"/>
                  </a:lnTo>
                  <a:lnTo>
                    <a:pt x="3443236" y="4858931"/>
                  </a:lnTo>
                  <a:lnTo>
                    <a:pt x="3449485" y="4863147"/>
                  </a:lnTo>
                  <a:lnTo>
                    <a:pt x="3457130" y="4864684"/>
                  </a:lnTo>
                  <a:lnTo>
                    <a:pt x="3464776" y="4863147"/>
                  </a:lnTo>
                  <a:lnTo>
                    <a:pt x="3471024" y="4858931"/>
                  </a:lnTo>
                  <a:lnTo>
                    <a:pt x="3475240" y="4852695"/>
                  </a:lnTo>
                  <a:lnTo>
                    <a:pt x="3476777" y="4845037"/>
                  </a:lnTo>
                  <a:close/>
                </a:path>
                <a:path w="18719800" h="10718800" extrusionOk="0">
                  <a:moveTo>
                    <a:pt x="3476777" y="4744948"/>
                  </a:moveTo>
                  <a:lnTo>
                    <a:pt x="3475240" y="4737303"/>
                  </a:lnTo>
                  <a:lnTo>
                    <a:pt x="3471024" y="4731055"/>
                  </a:lnTo>
                  <a:lnTo>
                    <a:pt x="3464776" y="4726851"/>
                  </a:lnTo>
                  <a:lnTo>
                    <a:pt x="3457130" y="4725301"/>
                  </a:lnTo>
                  <a:lnTo>
                    <a:pt x="3449485" y="4726851"/>
                  </a:lnTo>
                  <a:lnTo>
                    <a:pt x="3443236" y="4731055"/>
                  </a:lnTo>
                  <a:lnTo>
                    <a:pt x="3439020" y="4737303"/>
                  </a:lnTo>
                  <a:lnTo>
                    <a:pt x="3437483" y="4744948"/>
                  </a:lnTo>
                  <a:lnTo>
                    <a:pt x="3439020" y="4752594"/>
                  </a:lnTo>
                  <a:lnTo>
                    <a:pt x="3443236" y="4758842"/>
                  </a:lnTo>
                  <a:lnTo>
                    <a:pt x="3449485" y="4763059"/>
                  </a:lnTo>
                  <a:lnTo>
                    <a:pt x="3457130" y="4764595"/>
                  </a:lnTo>
                  <a:lnTo>
                    <a:pt x="3464776" y="4763059"/>
                  </a:lnTo>
                  <a:lnTo>
                    <a:pt x="3471024" y="4758842"/>
                  </a:lnTo>
                  <a:lnTo>
                    <a:pt x="3475240" y="4752594"/>
                  </a:lnTo>
                  <a:lnTo>
                    <a:pt x="3476777" y="4744948"/>
                  </a:lnTo>
                  <a:close/>
                </a:path>
                <a:path w="18719800" h="10718800" extrusionOk="0">
                  <a:moveTo>
                    <a:pt x="3476777" y="4644860"/>
                  </a:moveTo>
                  <a:lnTo>
                    <a:pt x="3475240" y="4637214"/>
                  </a:lnTo>
                  <a:lnTo>
                    <a:pt x="3471024" y="4630966"/>
                  </a:lnTo>
                  <a:lnTo>
                    <a:pt x="3464776" y="4626749"/>
                  </a:lnTo>
                  <a:lnTo>
                    <a:pt x="3457130" y="4625200"/>
                  </a:lnTo>
                  <a:lnTo>
                    <a:pt x="3449485" y="4626749"/>
                  </a:lnTo>
                  <a:lnTo>
                    <a:pt x="3443236" y="4630966"/>
                  </a:lnTo>
                  <a:lnTo>
                    <a:pt x="3439020" y="4637214"/>
                  </a:lnTo>
                  <a:lnTo>
                    <a:pt x="3437483" y="4644860"/>
                  </a:lnTo>
                  <a:lnTo>
                    <a:pt x="3439020" y="4652505"/>
                  </a:lnTo>
                  <a:lnTo>
                    <a:pt x="3443236" y="4658741"/>
                  </a:lnTo>
                  <a:lnTo>
                    <a:pt x="3449485" y="4662944"/>
                  </a:lnTo>
                  <a:lnTo>
                    <a:pt x="3457130" y="4664494"/>
                  </a:lnTo>
                  <a:lnTo>
                    <a:pt x="3464776" y="4662944"/>
                  </a:lnTo>
                  <a:lnTo>
                    <a:pt x="3471024" y="4658741"/>
                  </a:lnTo>
                  <a:lnTo>
                    <a:pt x="3475240" y="4652505"/>
                  </a:lnTo>
                  <a:lnTo>
                    <a:pt x="3476777" y="4644860"/>
                  </a:lnTo>
                  <a:close/>
                </a:path>
                <a:path w="18719800" h="10718800" extrusionOk="0">
                  <a:moveTo>
                    <a:pt x="3476777" y="4544746"/>
                  </a:moveTo>
                  <a:lnTo>
                    <a:pt x="3475240" y="4537113"/>
                  </a:lnTo>
                  <a:lnTo>
                    <a:pt x="3471024" y="4530864"/>
                  </a:lnTo>
                  <a:lnTo>
                    <a:pt x="3464776" y="4526661"/>
                  </a:lnTo>
                  <a:lnTo>
                    <a:pt x="3457130" y="4525111"/>
                  </a:lnTo>
                  <a:lnTo>
                    <a:pt x="3449485" y="4526661"/>
                  </a:lnTo>
                  <a:lnTo>
                    <a:pt x="3443236" y="4530864"/>
                  </a:lnTo>
                  <a:lnTo>
                    <a:pt x="3439020" y="4537113"/>
                  </a:lnTo>
                  <a:lnTo>
                    <a:pt x="3437483" y="4544746"/>
                  </a:lnTo>
                  <a:lnTo>
                    <a:pt x="3439020" y="4552404"/>
                  </a:lnTo>
                  <a:lnTo>
                    <a:pt x="3443236" y="4558652"/>
                  </a:lnTo>
                  <a:lnTo>
                    <a:pt x="3449485" y="4562856"/>
                  </a:lnTo>
                  <a:lnTo>
                    <a:pt x="3457130" y="4564392"/>
                  </a:lnTo>
                  <a:lnTo>
                    <a:pt x="3464776" y="4562856"/>
                  </a:lnTo>
                  <a:lnTo>
                    <a:pt x="3471024" y="4558652"/>
                  </a:lnTo>
                  <a:lnTo>
                    <a:pt x="3475240" y="4552404"/>
                  </a:lnTo>
                  <a:lnTo>
                    <a:pt x="3476777" y="4544746"/>
                  </a:lnTo>
                  <a:close/>
                </a:path>
                <a:path w="18719800" h="10718800" extrusionOk="0">
                  <a:moveTo>
                    <a:pt x="3476777" y="4444657"/>
                  </a:moveTo>
                  <a:lnTo>
                    <a:pt x="3475240" y="4437011"/>
                  </a:lnTo>
                  <a:lnTo>
                    <a:pt x="3471024" y="4430763"/>
                  </a:lnTo>
                  <a:lnTo>
                    <a:pt x="3464776" y="4426547"/>
                  </a:lnTo>
                  <a:lnTo>
                    <a:pt x="3457130" y="4425010"/>
                  </a:lnTo>
                  <a:lnTo>
                    <a:pt x="3449485" y="4426547"/>
                  </a:lnTo>
                  <a:lnTo>
                    <a:pt x="3443236" y="4430763"/>
                  </a:lnTo>
                  <a:lnTo>
                    <a:pt x="3439020" y="4437011"/>
                  </a:lnTo>
                  <a:lnTo>
                    <a:pt x="3437483" y="4444657"/>
                  </a:lnTo>
                  <a:lnTo>
                    <a:pt x="3439020" y="4452302"/>
                  </a:lnTo>
                  <a:lnTo>
                    <a:pt x="3443236" y="4458551"/>
                  </a:lnTo>
                  <a:lnTo>
                    <a:pt x="3449485" y="4462767"/>
                  </a:lnTo>
                  <a:lnTo>
                    <a:pt x="3457130" y="4464304"/>
                  </a:lnTo>
                  <a:lnTo>
                    <a:pt x="3464776" y="4462767"/>
                  </a:lnTo>
                  <a:lnTo>
                    <a:pt x="3471024" y="4458551"/>
                  </a:lnTo>
                  <a:lnTo>
                    <a:pt x="3475240" y="4452302"/>
                  </a:lnTo>
                  <a:lnTo>
                    <a:pt x="3476777" y="4444657"/>
                  </a:lnTo>
                  <a:close/>
                </a:path>
                <a:path w="18719800" h="10718800" extrusionOk="0">
                  <a:moveTo>
                    <a:pt x="3485692" y="0"/>
                  </a:moveTo>
                  <a:lnTo>
                    <a:pt x="3450793" y="0"/>
                  </a:lnTo>
                  <a:lnTo>
                    <a:pt x="0" y="2551226"/>
                  </a:lnTo>
                  <a:lnTo>
                    <a:pt x="0" y="2577020"/>
                  </a:lnTo>
                  <a:lnTo>
                    <a:pt x="3485692" y="0"/>
                  </a:lnTo>
                  <a:close/>
                </a:path>
                <a:path w="18719800" h="10718800" extrusionOk="0">
                  <a:moveTo>
                    <a:pt x="3550755" y="5290820"/>
                  </a:moveTo>
                  <a:lnTo>
                    <a:pt x="3549218" y="5283162"/>
                  </a:lnTo>
                  <a:lnTo>
                    <a:pt x="3545001" y="5276913"/>
                  </a:lnTo>
                  <a:lnTo>
                    <a:pt x="3538753" y="5272697"/>
                  </a:lnTo>
                  <a:lnTo>
                    <a:pt x="3531108" y="5271160"/>
                  </a:lnTo>
                  <a:lnTo>
                    <a:pt x="3523462" y="5272697"/>
                  </a:lnTo>
                  <a:lnTo>
                    <a:pt x="3517227" y="5276913"/>
                  </a:lnTo>
                  <a:lnTo>
                    <a:pt x="3513010" y="5283162"/>
                  </a:lnTo>
                  <a:lnTo>
                    <a:pt x="3511461" y="5290820"/>
                  </a:lnTo>
                  <a:lnTo>
                    <a:pt x="3513010" y="5298465"/>
                  </a:lnTo>
                  <a:lnTo>
                    <a:pt x="3517227" y="5304701"/>
                  </a:lnTo>
                  <a:lnTo>
                    <a:pt x="3523462" y="5308917"/>
                  </a:lnTo>
                  <a:lnTo>
                    <a:pt x="3531108" y="5310454"/>
                  </a:lnTo>
                  <a:lnTo>
                    <a:pt x="3538753" y="5308917"/>
                  </a:lnTo>
                  <a:lnTo>
                    <a:pt x="3545001" y="5304701"/>
                  </a:lnTo>
                  <a:lnTo>
                    <a:pt x="3549218" y="5298465"/>
                  </a:lnTo>
                  <a:lnTo>
                    <a:pt x="3550755" y="5290820"/>
                  </a:lnTo>
                  <a:close/>
                </a:path>
                <a:path w="18719800" h="10718800" extrusionOk="0">
                  <a:moveTo>
                    <a:pt x="3550755" y="5190706"/>
                  </a:moveTo>
                  <a:lnTo>
                    <a:pt x="3549218" y="5183060"/>
                  </a:lnTo>
                  <a:lnTo>
                    <a:pt x="3545001" y="5176825"/>
                  </a:lnTo>
                  <a:lnTo>
                    <a:pt x="3538753" y="5172608"/>
                  </a:lnTo>
                  <a:lnTo>
                    <a:pt x="3531108" y="5171071"/>
                  </a:lnTo>
                  <a:lnTo>
                    <a:pt x="3523462" y="5172608"/>
                  </a:lnTo>
                  <a:lnTo>
                    <a:pt x="3517227" y="5176825"/>
                  </a:lnTo>
                  <a:lnTo>
                    <a:pt x="3513010" y="5183060"/>
                  </a:lnTo>
                  <a:lnTo>
                    <a:pt x="3511461" y="5190706"/>
                  </a:lnTo>
                  <a:lnTo>
                    <a:pt x="3513010" y="5198364"/>
                  </a:lnTo>
                  <a:lnTo>
                    <a:pt x="3517227" y="5204599"/>
                  </a:lnTo>
                  <a:lnTo>
                    <a:pt x="3523462" y="5208816"/>
                  </a:lnTo>
                  <a:lnTo>
                    <a:pt x="3531108" y="5210365"/>
                  </a:lnTo>
                  <a:lnTo>
                    <a:pt x="3538753" y="5208816"/>
                  </a:lnTo>
                  <a:lnTo>
                    <a:pt x="3545001" y="5204599"/>
                  </a:lnTo>
                  <a:lnTo>
                    <a:pt x="3549218" y="5198364"/>
                  </a:lnTo>
                  <a:lnTo>
                    <a:pt x="3550755" y="5190706"/>
                  </a:lnTo>
                  <a:close/>
                </a:path>
                <a:path w="18719800" h="10718800" extrusionOk="0">
                  <a:moveTo>
                    <a:pt x="3550755" y="5090604"/>
                  </a:moveTo>
                  <a:lnTo>
                    <a:pt x="3549218" y="5082972"/>
                  </a:lnTo>
                  <a:lnTo>
                    <a:pt x="3545001" y="5076723"/>
                  </a:lnTo>
                  <a:lnTo>
                    <a:pt x="3538753" y="5072507"/>
                  </a:lnTo>
                  <a:lnTo>
                    <a:pt x="3531108" y="5070957"/>
                  </a:lnTo>
                  <a:lnTo>
                    <a:pt x="3523462" y="5072507"/>
                  </a:lnTo>
                  <a:lnTo>
                    <a:pt x="3517227" y="5076723"/>
                  </a:lnTo>
                  <a:lnTo>
                    <a:pt x="3513010" y="5082972"/>
                  </a:lnTo>
                  <a:lnTo>
                    <a:pt x="3511461" y="5090604"/>
                  </a:lnTo>
                  <a:lnTo>
                    <a:pt x="3513010" y="5098262"/>
                  </a:lnTo>
                  <a:lnTo>
                    <a:pt x="3517227" y="5104511"/>
                  </a:lnTo>
                  <a:lnTo>
                    <a:pt x="3523462" y="5108714"/>
                  </a:lnTo>
                  <a:lnTo>
                    <a:pt x="3531108" y="5110264"/>
                  </a:lnTo>
                  <a:lnTo>
                    <a:pt x="3538753" y="5108714"/>
                  </a:lnTo>
                  <a:lnTo>
                    <a:pt x="3545001" y="5104511"/>
                  </a:lnTo>
                  <a:lnTo>
                    <a:pt x="3549218" y="5098262"/>
                  </a:lnTo>
                  <a:lnTo>
                    <a:pt x="3550755" y="5090604"/>
                  </a:lnTo>
                  <a:close/>
                </a:path>
                <a:path w="18719800" h="10718800" extrusionOk="0">
                  <a:moveTo>
                    <a:pt x="3550767" y="4990528"/>
                  </a:moveTo>
                  <a:lnTo>
                    <a:pt x="3549231" y="4982883"/>
                  </a:lnTo>
                  <a:lnTo>
                    <a:pt x="3545014" y="4976634"/>
                  </a:lnTo>
                  <a:lnTo>
                    <a:pt x="3538766" y="4972431"/>
                  </a:lnTo>
                  <a:lnTo>
                    <a:pt x="3531120" y="4970881"/>
                  </a:lnTo>
                  <a:lnTo>
                    <a:pt x="3523475" y="4972431"/>
                  </a:lnTo>
                  <a:lnTo>
                    <a:pt x="3517227" y="4976634"/>
                  </a:lnTo>
                  <a:lnTo>
                    <a:pt x="3513010" y="4982883"/>
                  </a:lnTo>
                  <a:lnTo>
                    <a:pt x="3511473" y="4990528"/>
                  </a:lnTo>
                  <a:lnTo>
                    <a:pt x="3513010" y="4998174"/>
                  </a:lnTo>
                  <a:lnTo>
                    <a:pt x="3517227" y="5004422"/>
                  </a:lnTo>
                  <a:lnTo>
                    <a:pt x="3523475" y="5008638"/>
                  </a:lnTo>
                  <a:lnTo>
                    <a:pt x="3531120" y="5010175"/>
                  </a:lnTo>
                  <a:lnTo>
                    <a:pt x="3538766" y="5008638"/>
                  </a:lnTo>
                  <a:lnTo>
                    <a:pt x="3545014" y="5004422"/>
                  </a:lnTo>
                  <a:lnTo>
                    <a:pt x="3549231" y="4998174"/>
                  </a:lnTo>
                  <a:lnTo>
                    <a:pt x="3550767" y="4990528"/>
                  </a:lnTo>
                  <a:close/>
                </a:path>
                <a:path w="18719800" h="10718800" extrusionOk="0">
                  <a:moveTo>
                    <a:pt x="3550767" y="4890427"/>
                  </a:moveTo>
                  <a:lnTo>
                    <a:pt x="3549231" y="4882781"/>
                  </a:lnTo>
                  <a:lnTo>
                    <a:pt x="3545014" y="4876533"/>
                  </a:lnTo>
                  <a:lnTo>
                    <a:pt x="3538766" y="4872329"/>
                  </a:lnTo>
                  <a:lnTo>
                    <a:pt x="3531120" y="4870780"/>
                  </a:lnTo>
                  <a:lnTo>
                    <a:pt x="3523475" y="4872329"/>
                  </a:lnTo>
                  <a:lnTo>
                    <a:pt x="3517227" y="4876533"/>
                  </a:lnTo>
                  <a:lnTo>
                    <a:pt x="3513010" y="4882781"/>
                  </a:lnTo>
                  <a:lnTo>
                    <a:pt x="3511473" y="4890427"/>
                  </a:lnTo>
                  <a:lnTo>
                    <a:pt x="3513010" y="4898085"/>
                  </a:lnTo>
                  <a:lnTo>
                    <a:pt x="3517227" y="4904321"/>
                  </a:lnTo>
                  <a:lnTo>
                    <a:pt x="3523475" y="4908537"/>
                  </a:lnTo>
                  <a:lnTo>
                    <a:pt x="3531120" y="4910074"/>
                  </a:lnTo>
                  <a:lnTo>
                    <a:pt x="3538766" y="4908537"/>
                  </a:lnTo>
                  <a:lnTo>
                    <a:pt x="3545014" y="4904321"/>
                  </a:lnTo>
                  <a:lnTo>
                    <a:pt x="3549231" y="4898085"/>
                  </a:lnTo>
                  <a:lnTo>
                    <a:pt x="3550767" y="4890427"/>
                  </a:lnTo>
                  <a:close/>
                </a:path>
                <a:path w="18719800" h="10718800" extrusionOk="0">
                  <a:moveTo>
                    <a:pt x="3550767" y="4790338"/>
                  </a:moveTo>
                  <a:lnTo>
                    <a:pt x="3549231" y="4782693"/>
                  </a:lnTo>
                  <a:lnTo>
                    <a:pt x="3545014" y="4776444"/>
                  </a:lnTo>
                  <a:lnTo>
                    <a:pt x="3538766" y="4772228"/>
                  </a:lnTo>
                  <a:lnTo>
                    <a:pt x="3531120" y="4770691"/>
                  </a:lnTo>
                  <a:lnTo>
                    <a:pt x="3523475" y="4772228"/>
                  </a:lnTo>
                  <a:lnTo>
                    <a:pt x="3517227" y="4776444"/>
                  </a:lnTo>
                  <a:lnTo>
                    <a:pt x="3513010" y="4782693"/>
                  </a:lnTo>
                  <a:lnTo>
                    <a:pt x="3511473" y="4790338"/>
                  </a:lnTo>
                  <a:lnTo>
                    <a:pt x="3513010" y="4797984"/>
                  </a:lnTo>
                  <a:lnTo>
                    <a:pt x="3517227" y="4804232"/>
                  </a:lnTo>
                  <a:lnTo>
                    <a:pt x="3523475" y="4808448"/>
                  </a:lnTo>
                  <a:lnTo>
                    <a:pt x="3531120" y="4809985"/>
                  </a:lnTo>
                  <a:lnTo>
                    <a:pt x="3538766" y="4808448"/>
                  </a:lnTo>
                  <a:lnTo>
                    <a:pt x="3545014" y="4804232"/>
                  </a:lnTo>
                  <a:lnTo>
                    <a:pt x="3549231" y="4797984"/>
                  </a:lnTo>
                  <a:lnTo>
                    <a:pt x="3550767" y="4790338"/>
                  </a:lnTo>
                  <a:close/>
                </a:path>
                <a:path w="18719800" h="10718800" extrusionOk="0">
                  <a:moveTo>
                    <a:pt x="3550767" y="4690237"/>
                  </a:moveTo>
                  <a:lnTo>
                    <a:pt x="3549231" y="4682591"/>
                  </a:lnTo>
                  <a:lnTo>
                    <a:pt x="3545014" y="4676343"/>
                  </a:lnTo>
                  <a:lnTo>
                    <a:pt x="3538766" y="4672139"/>
                  </a:lnTo>
                  <a:lnTo>
                    <a:pt x="3531120" y="4670590"/>
                  </a:lnTo>
                  <a:lnTo>
                    <a:pt x="3523475" y="4672139"/>
                  </a:lnTo>
                  <a:lnTo>
                    <a:pt x="3517227" y="4676343"/>
                  </a:lnTo>
                  <a:lnTo>
                    <a:pt x="3513010" y="4682591"/>
                  </a:lnTo>
                  <a:lnTo>
                    <a:pt x="3511473" y="4690237"/>
                  </a:lnTo>
                  <a:lnTo>
                    <a:pt x="3513010" y="4697882"/>
                  </a:lnTo>
                  <a:lnTo>
                    <a:pt x="3517227" y="4704131"/>
                  </a:lnTo>
                  <a:lnTo>
                    <a:pt x="3523475" y="4708347"/>
                  </a:lnTo>
                  <a:lnTo>
                    <a:pt x="3531120" y="4709884"/>
                  </a:lnTo>
                  <a:lnTo>
                    <a:pt x="3538766" y="4708347"/>
                  </a:lnTo>
                  <a:lnTo>
                    <a:pt x="3545014" y="4704131"/>
                  </a:lnTo>
                  <a:lnTo>
                    <a:pt x="3549231" y="4697882"/>
                  </a:lnTo>
                  <a:lnTo>
                    <a:pt x="3550767" y="4690237"/>
                  </a:lnTo>
                  <a:close/>
                </a:path>
                <a:path w="18719800" h="10718800" extrusionOk="0">
                  <a:moveTo>
                    <a:pt x="3550767" y="4590148"/>
                  </a:moveTo>
                  <a:lnTo>
                    <a:pt x="3549231" y="4582503"/>
                  </a:lnTo>
                  <a:lnTo>
                    <a:pt x="3545014" y="4576254"/>
                  </a:lnTo>
                  <a:lnTo>
                    <a:pt x="3538766" y="4572038"/>
                  </a:lnTo>
                  <a:lnTo>
                    <a:pt x="3531120" y="4570488"/>
                  </a:lnTo>
                  <a:lnTo>
                    <a:pt x="3523475" y="4572038"/>
                  </a:lnTo>
                  <a:lnTo>
                    <a:pt x="3517227" y="4576254"/>
                  </a:lnTo>
                  <a:lnTo>
                    <a:pt x="3513010" y="4582503"/>
                  </a:lnTo>
                  <a:lnTo>
                    <a:pt x="3511473" y="4590148"/>
                  </a:lnTo>
                  <a:lnTo>
                    <a:pt x="3513010" y="4597793"/>
                  </a:lnTo>
                  <a:lnTo>
                    <a:pt x="3517227" y="4604042"/>
                  </a:lnTo>
                  <a:lnTo>
                    <a:pt x="3523475" y="4608246"/>
                  </a:lnTo>
                  <a:lnTo>
                    <a:pt x="3531120" y="4609795"/>
                  </a:lnTo>
                  <a:lnTo>
                    <a:pt x="3538766" y="4608246"/>
                  </a:lnTo>
                  <a:lnTo>
                    <a:pt x="3545014" y="4604042"/>
                  </a:lnTo>
                  <a:lnTo>
                    <a:pt x="3549231" y="4597793"/>
                  </a:lnTo>
                  <a:lnTo>
                    <a:pt x="3550767" y="4590148"/>
                  </a:lnTo>
                  <a:close/>
                </a:path>
                <a:path w="18719800" h="10718800" extrusionOk="0">
                  <a:moveTo>
                    <a:pt x="3550767" y="4490047"/>
                  </a:moveTo>
                  <a:lnTo>
                    <a:pt x="3549231" y="4482401"/>
                  </a:lnTo>
                  <a:lnTo>
                    <a:pt x="3545014" y="4476153"/>
                  </a:lnTo>
                  <a:lnTo>
                    <a:pt x="3538766" y="4471949"/>
                  </a:lnTo>
                  <a:lnTo>
                    <a:pt x="3531120" y="4470400"/>
                  </a:lnTo>
                  <a:lnTo>
                    <a:pt x="3523475" y="4471949"/>
                  </a:lnTo>
                  <a:lnTo>
                    <a:pt x="3517227" y="4476153"/>
                  </a:lnTo>
                  <a:lnTo>
                    <a:pt x="3513010" y="4482401"/>
                  </a:lnTo>
                  <a:lnTo>
                    <a:pt x="3511473" y="4490047"/>
                  </a:lnTo>
                  <a:lnTo>
                    <a:pt x="3513010" y="4497692"/>
                  </a:lnTo>
                  <a:lnTo>
                    <a:pt x="3517227" y="4503940"/>
                  </a:lnTo>
                  <a:lnTo>
                    <a:pt x="3523475" y="4508144"/>
                  </a:lnTo>
                  <a:lnTo>
                    <a:pt x="3531120" y="4509694"/>
                  </a:lnTo>
                  <a:lnTo>
                    <a:pt x="3538766" y="4508144"/>
                  </a:lnTo>
                  <a:lnTo>
                    <a:pt x="3545014" y="4503940"/>
                  </a:lnTo>
                  <a:lnTo>
                    <a:pt x="3549231" y="4497692"/>
                  </a:lnTo>
                  <a:lnTo>
                    <a:pt x="3550767" y="4490047"/>
                  </a:lnTo>
                  <a:close/>
                </a:path>
                <a:path w="18719800" h="10718800" extrusionOk="0">
                  <a:moveTo>
                    <a:pt x="3550767" y="4389958"/>
                  </a:moveTo>
                  <a:lnTo>
                    <a:pt x="3549231" y="4382300"/>
                  </a:lnTo>
                  <a:lnTo>
                    <a:pt x="3545014" y="4376064"/>
                  </a:lnTo>
                  <a:lnTo>
                    <a:pt x="3538766" y="4371848"/>
                  </a:lnTo>
                  <a:lnTo>
                    <a:pt x="3531120" y="4370298"/>
                  </a:lnTo>
                  <a:lnTo>
                    <a:pt x="3523475" y="4371848"/>
                  </a:lnTo>
                  <a:lnTo>
                    <a:pt x="3517227" y="4376064"/>
                  </a:lnTo>
                  <a:lnTo>
                    <a:pt x="3513010" y="4382300"/>
                  </a:lnTo>
                  <a:lnTo>
                    <a:pt x="3511473" y="4389958"/>
                  </a:lnTo>
                  <a:lnTo>
                    <a:pt x="3513010" y="4397591"/>
                  </a:lnTo>
                  <a:lnTo>
                    <a:pt x="3517227" y="4403839"/>
                  </a:lnTo>
                  <a:lnTo>
                    <a:pt x="3523475" y="4408055"/>
                  </a:lnTo>
                  <a:lnTo>
                    <a:pt x="3531120" y="4409592"/>
                  </a:lnTo>
                  <a:lnTo>
                    <a:pt x="3538766" y="4408055"/>
                  </a:lnTo>
                  <a:lnTo>
                    <a:pt x="3545014" y="4403839"/>
                  </a:lnTo>
                  <a:lnTo>
                    <a:pt x="3549231" y="4397591"/>
                  </a:lnTo>
                  <a:lnTo>
                    <a:pt x="3550767" y="4389958"/>
                  </a:lnTo>
                  <a:close/>
                </a:path>
                <a:path w="18719800" h="10718800" extrusionOk="0">
                  <a:moveTo>
                    <a:pt x="3624249" y="0"/>
                  </a:moveTo>
                  <a:lnTo>
                    <a:pt x="3589363" y="0"/>
                  </a:lnTo>
                  <a:lnTo>
                    <a:pt x="0" y="2653677"/>
                  </a:lnTo>
                  <a:lnTo>
                    <a:pt x="0" y="2679458"/>
                  </a:lnTo>
                  <a:lnTo>
                    <a:pt x="3624249" y="0"/>
                  </a:lnTo>
                  <a:close/>
                </a:path>
                <a:path w="18719800" h="10718800" extrusionOk="0">
                  <a:moveTo>
                    <a:pt x="3624757" y="5236121"/>
                  </a:moveTo>
                  <a:lnTo>
                    <a:pt x="3623208" y="5228463"/>
                  </a:lnTo>
                  <a:lnTo>
                    <a:pt x="3618992" y="5222214"/>
                  </a:lnTo>
                  <a:lnTo>
                    <a:pt x="3612756" y="5218011"/>
                  </a:lnTo>
                  <a:lnTo>
                    <a:pt x="3605111" y="5216461"/>
                  </a:lnTo>
                  <a:lnTo>
                    <a:pt x="3597465" y="5218011"/>
                  </a:lnTo>
                  <a:lnTo>
                    <a:pt x="3591217" y="5222214"/>
                  </a:lnTo>
                  <a:lnTo>
                    <a:pt x="3587000" y="5228463"/>
                  </a:lnTo>
                  <a:lnTo>
                    <a:pt x="3585464" y="5236121"/>
                  </a:lnTo>
                  <a:lnTo>
                    <a:pt x="3587000" y="5243754"/>
                  </a:lnTo>
                  <a:lnTo>
                    <a:pt x="3591217" y="5250002"/>
                  </a:lnTo>
                  <a:lnTo>
                    <a:pt x="3597465" y="5254206"/>
                  </a:lnTo>
                  <a:lnTo>
                    <a:pt x="3605111" y="5255755"/>
                  </a:lnTo>
                  <a:lnTo>
                    <a:pt x="3612756" y="5254206"/>
                  </a:lnTo>
                  <a:lnTo>
                    <a:pt x="3618992" y="5250002"/>
                  </a:lnTo>
                  <a:lnTo>
                    <a:pt x="3623208" y="5243754"/>
                  </a:lnTo>
                  <a:lnTo>
                    <a:pt x="3624757" y="5236121"/>
                  </a:lnTo>
                  <a:close/>
                </a:path>
                <a:path w="18719800" h="10718800" extrusionOk="0">
                  <a:moveTo>
                    <a:pt x="3624757" y="5136007"/>
                  </a:moveTo>
                  <a:lnTo>
                    <a:pt x="3623208" y="5128361"/>
                  </a:lnTo>
                  <a:lnTo>
                    <a:pt x="3618992" y="5122126"/>
                  </a:lnTo>
                  <a:lnTo>
                    <a:pt x="3612756" y="5117909"/>
                  </a:lnTo>
                  <a:lnTo>
                    <a:pt x="3605111" y="5116373"/>
                  </a:lnTo>
                  <a:lnTo>
                    <a:pt x="3597465" y="5117909"/>
                  </a:lnTo>
                  <a:lnTo>
                    <a:pt x="3591217" y="5122126"/>
                  </a:lnTo>
                  <a:lnTo>
                    <a:pt x="3587000" y="5128361"/>
                  </a:lnTo>
                  <a:lnTo>
                    <a:pt x="3585464" y="5136007"/>
                  </a:lnTo>
                  <a:lnTo>
                    <a:pt x="3587000" y="5143652"/>
                  </a:lnTo>
                  <a:lnTo>
                    <a:pt x="3591217" y="5149901"/>
                  </a:lnTo>
                  <a:lnTo>
                    <a:pt x="3597465" y="5154117"/>
                  </a:lnTo>
                  <a:lnTo>
                    <a:pt x="3605111" y="5155654"/>
                  </a:lnTo>
                  <a:lnTo>
                    <a:pt x="3612756" y="5154117"/>
                  </a:lnTo>
                  <a:lnTo>
                    <a:pt x="3618992" y="5149901"/>
                  </a:lnTo>
                  <a:lnTo>
                    <a:pt x="3623208" y="5143652"/>
                  </a:lnTo>
                  <a:lnTo>
                    <a:pt x="3624757" y="5136007"/>
                  </a:lnTo>
                  <a:close/>
                </a:path>
                <a:path w="18719800" h="10718800" extrusionOk="0">
                  <a:moveTo>
                    <a:pt x="3624757" y="5035918"/>
                  </a:moveTo>
                  <a:lnTo>
                    <a:pt x="3623221" y="5028273"/>
                  </a:lnTo>
                  <a:lnTo>
                    <a:pt x="3619004" y="5022024"/>
                  </a:lnTo>
                  <a:lnTo>
                    <a:pt x="3612756" y="5017808"/>
                  </a:lnTo>
                  <a:lnTo>
                    <a:pt x="3605111" y="5016271"/>
                  </a:lnTo>
                  <a:lnTo>
                    <a:pt x="3597465" y="5017808"/>
                  </a:lnTo>
                  <a:lnTo>
                    <a:pt x="3591217" y="5022024"/>
                  </a:lnTo>
                  <a:lnTo>
                    <a:pt x="3587013" y="5028273"/>
                  </a:lnTo>
                  <a:lnTo>
                    <a:pt x="3585464" y="5035918"/>
                  </a:lnTo>
                  <a:lnTo>
                    <a:pt x="3587013" y="5043563"/>
                  </a:lnTo>
                  <a:lnTo>
                    <a:pt x="3591217" y="5049812"/>
                  </a:lnTo>
                  <a:lnTo>
                    <a:pt x="3597465" y="5054028"/>
                  </a:lnTo>
                  <a:lnTo>
                    <a:pt x="3605111" y="5055565"/>
                  </a:lnTo>
                  <a:lnTo>
                    <a:pt x="3612756" y="5054028"/>
                  </a:lnTo>
                  <a:lnTo>
                    <a:pt x="3619004" y="5049812"/>
                  </a:lnTo>
                  <a:lnTo>
                    <a:pt x="3623221" y="5043563"/>
                  </a:lnTo>
                  <a:lnTo>
                    <a:pt x="3624757" y="5035918"/>
                  </a:lnTo>
                  <a:close/>
                </a:path>
                <a:path w="18719800" h="10718800" extrusionOk="0">
                  <a:moveTo>
                    <a:pt x="3624757" y="4935829"/>
                  </a:moveTo>
                  <a:lnTo>
                    <a:pt x="3623221" y="4928171"/>
                  </a:lnTo>
                  <a:lnTo>
                    <a:pt x="3619004" y="4921936"/>
                  </a:lnTo>
                  <a:lnTo>
                    <a:pt x="3612756" y="4917719"/>
                  </a:lnTo>
                  <a:lnTo>
                    <a:pt x="3605111" y="4916170"/>
                  </a:lnTo>
                  <a:lnTo>
                    <a:pt x="3597465" y="4917719"/>
                  </a:lnTo>
                  <a:lnTo>
                    <a:pt x="3591217" y="4921936"/>
                  </a:lnTo>
                  <a:lnTo>
                    <a:pt x="3587013" y="4928171"/>
                  </a:lnTo>
                  <a:lnTo>
                    <a:pt x="3585464" y="4935829"/>
                  </a:lnTo>
                  <a:lnTo>
                    <a:pt x="3587013" y="4943475"/>
                  </a:lnTo>
                  <a:lnTo>
                    <a:pt x="3591217" y="4949723"/>
                  </a:lnTo>
                  <a:lnTo>
                    <a:pt x="3597465" y="4953927"/>
                  </a:lnTo>
                  <a:lnTo>
                    <a:pt x="3605111" y="4955476"/>
                  </a:lnTo>
                  <a:lnTo>
                    <a:pt x="3612756" y="4953927"/>
                  </a:lnTo>
                  <a:lnTo>
                    <a:pt x="3619004" y="4949723"/>
                  </a:lnTo>
                  <a:lnTo>
                    <a:pt x="3623221" y="4943475"/>
                  </a:lnTo>
                  <a:lnTo>
                    <a:pt x="3624757" y="4935829"/>
                  </a:lnTo>
                  <a:close/>
                </a:path>
                <a:path w="18719800" h="10718800" extrusionOk="0">
                  <a:moveTo>
                    <a:pt x="3624757" y="4835728"/>
                  </a:moveTo>
                  <a:lnTo>
                    <a:pt x="3623221" y="4828083"/>
                  </a:lnTo>
                  <a:lnTo>
                    <a:pt x="3619004" y="4821834"/>
                  </a:lnTo>
                  <a:lnTo>
                    <a:pt x="3612756" y="4817630"/>
                  </a:lnTo>
                  <a:lnTo>
                    <a:pt x="3605111" y="4816081"/>
                  </a:lnTo>
                  <a:lnTo>
                    <a:pt x="3597465" y="4817630"/>
                  </a:lnTo>
                  <a:lnTo>
                    <a:pt x="3591217" y="4821834"/>
                  </a:lnTo>
                  <a:lnTo>
                    <a:pt x="3587013" y="4828083"/>
                  </a:lnTo>
                  <a:lnTo>
                    <a:pt x="3585464" y="4835728"/>
                  </a:lnTo>
                  <a:lnTo>
                    <a:pt x="3587013" y="4843373"/>
                  </a:lnTo>
                  <a:lnTo>
                    <a:pt x="3591217" y="4849622"/>
                  </a:lnTo>
                  <a:lnTo>
                    <a:pt x="3597465" y="4853825"/>
                  </a:lnTo>
                  <a:lnTo>
                    <a:pt x="3605111" y="4855375"/>
                  </a:lnTo>
                  <a:lnTo>
                    <a:pt x="3612756" y="4853825"/>
                  </a:lnTo>
                  <a:lnTo>
                    <a:pt x="3619004" y="4849622"/>
                  </a:lnTo>
                  <a:lnTo>
                    <a:pt x="3623221" y="4843373"/>
                  </a:lnTo>
                  <a:lnTo>
                    <a:pt x="3624757" y="4835728"/>
                  </a:lnTo>
                  <a:close/>
                </a:path>
                <a:path w="18719800" h="10718800" extrusionOk="0">
                  <a:moveTo>
                    <a:pt x="3624757" y="4735627"/>
                  </a:moveTo>
                  <a:lnTo>
                    <a:pt x="3623221" y="4727981"/>
                  </a:lnTo>
                  <a:lnTo>
                    <a:pt x="3619004" y="4721745"/>
                  </a:lnTo>
                  <a:lnTo>
                    <a:pt x="3612756" y="4717529"/>
                  </a:lnTo>
                  <a:lnTo>
                    <a:pt x="3605111" y="4715992"/>
                  </a:lnTo>
                  <a:lnTo>
                    <a:pt x="3597465" y="4717529"/>
                  </a:lnTo>
                  <a:lnTo>
                    <a:pt x="3591217" y="4721745"/>
                  </a:lnTo>
                  <a:lnTo>
                    <a:pt x="3587013" y="4727981"/>
                  </a:lnTo>
                  <a:lnTo>
                    <a:pt x="3585464" y="4735627"/>
                  </a:lnTo>
                  <a:lnTo>
                    <a:pt x="3587013" y="4743285"/>
                  </a:lnTo>
                  <a:lnTo>
                    <a:pt x="3591217" y="4749520"/>
                  </a:lnTo>
                  <a:lnTo>
                    <a:pt x="3597465" y="4753737"/>
                  </a:lnTo>
                  <a:lnTo>
                    <a:pt x="3605111" y="4755273"/>
                  </a:lnTo>
                  <a:lnTo>
                    <a:pt x="3612756" y="4753737"/>
                  </a:lnTo>
                  <a:lnTo>
                    <a:pt x="3619004" y="4749520"/>
                  </a:lnTo>
                  <a:lnTo>
                    <a:pt x="3623221" y="4743285"/>
                  </a:lnTo>
                  <a:lnTo>
                    <a:pt x="3624757" y="4735627"/>
                  </a:lnTo>
                  <a:close/>
                </a:path>
                <a:path w="18719800" h="10718800" extrusionOk="0">
                  <a:moveTo>
                    <a:pt x="3624757" y="4635525"/>
                  </a:moveTo>
                  <a:lnTo>
                    <a:pt x="3623221" y="4627880"/>
                  </a:lnTo>
                  <a:lnTo>
                    <a:pt x="3619004" y="4621644"/>
                  </a:lnTo>
                  <a:lnTo>
                    <a:pt x="3612756" y="4617428"/>
                  </a:lnTo>
                  <a:lnTo>
                    <a:pt x="3605111" y="4615891"/>
                  </a:lnTo>
                  <a:lnTo>
                    <a:pt x="3597465" y="4617428"/>
                  </a:lnTo>
                  <a:lnTo>
                    <a:pt x="3591217" y="4621644"/>
                  </a:lnTo>
                  <a:lnTo>
                    <a:pt x="3587013" y="4627880"/>
                  </a:lnTo>
                  <a:lnTo>
                    <a:pt x="3585464" y="4635525"/>
                  </a:lnTo>
                  <a:lnTo>
                    <a:pt x="3587013" y="4643183"/>
                  </a:lnTo>
                  <a:lnTo>
                    <a:pt x="3591217" y="4649432"/>
                  </a:lnTo>
                  <a:lnTo>
                    <a:pt x="3597465" y="4653635"/>
                  </a:lnTo>
                  <a:lnTo>
                    <a:pt x="3605111" y="4655185"/>
                  </a:lnTo>
                  <a:lnTo>
                    <a:pt x="3612756" y="4653635"/>
                  </a:lnTo>
                  <a:lnTo>
                    <a:pt x="3619004" y="4649432"/>
                  </a:lnTo>
                  <a:lnTo>
                    <a:pt x="3623221" y="4643183"/>
                  </a:lnTo>
                  <a:lnTo>
                    <a:pt x="3624757" y="4635525"/>
                  </a:lnTo>
                  <a:close/>
                </a:path>
                <a:path w="18719800" h="10718800" extrusionOk="0">
                  <a:moveTo>
                    <a:pt x="3624757" y="4535436"/>
                  </a:moveTo>
                  <a:lnTo>
                    <a:pt x="3623221" y="4527791"/>
                  </a:lnTo>
                  <a:lnTo>
                    <a:pt x="3619004" y="4521543"/>
                  </a:lnTo>
                  <a:lnTo>
                    <a:pt x="3612756" y="4517339"/>
                  </a:lnTo>
                  <a:lnTo>
                    <a:pt x="3605111" y="4515790"/>
                  </a:lnTo>
                  <a:lnTo>
                    <a:pt x="3597465" y="4517339"/>
                  </a:lnTo>
                  <a:lnTo>
                    <a:pt x="3591217" y="4521543"/>
                  </a:lnTo>
                  <a:lnTo>
                    <a:pt x="3587013" y="4527791"/>
                  </a:lnTo>
                  <a:lnTo>
                    <a:pt x="3585464" y="4535436"/>
                  </a:lnTo>
                  <a:lnTo>
                    <a:pt x="3587013" y="4543082"/>
                  </a:lnTo>
                  <a:lnTo>
                    <a:pt x="3591217" y="4549330"/>
                  </a:lnTo>
                  <a:lnTo>
                    <a:pt x="3597465" y="4553547"/>
                  </a:lnTo>
                  <a:lnTo>
                    <a:pt x="3605111" y="4555083"/>
                  </a:lnTo>
                  <a:lnTo>
                    <a:pt x="3612756" y="4553547"/>
                  </a:lnTo>
                  <a:lnTo>
                    <a:pt x="3619004" y="4549330"/>
                  </a:lnTo>
                  <a:lnTo>
                    <a:pt x="3623221" y="4543082"/>
                  </a:lnTo>
                  <a:lnTo>
                    <a:pt x="3624757" y="4535436"/>
                  </a:lnTo>
                  <a:close/>
                </a:path>
                <a:path w="18719800" h="10718800" extrusionOk="0">
                  <a:moveTo>
                    <a:pt x="3624757" y="4435348"/>
                  </a:moveTo>
                  <a:lnTo>
                    <a:pt x="3623221" y="4427702"/>
                  </a:lnTo>
                  <a:lnTo>
                    <a:pt x="3619004" y="4421454"/>
                  </a:lnTo>
                  <a:lnTo>
                    <a:pt x="3612756" y="4417238"/>
                  </a:lnTo>
                  <a:lnTo>
                    <a:pt x="3605111" y="4415701"/>
                  </a:lnTo>
                  <a:lnTo>
                    <a:pt x="3597465" y="4417238"/>
                  </a:lnTo>
                  <a:lnTo>
                    <a:pt x="3591217" y="4421454"/>
                  </a:lnTo>
                  <a:lnTo>
                    <a:pt x="3587013" y="4427702"/>
                  </a:lnTo>
                  <a:lnTo>
                    <a:pt x="3585464" y="4435348"/>
                  </a:lnTo>
                  <a:lnTo>
                    <a:pt x="3587013" y="4442993"/>
                  </a:lnTo>
                  <a:lnTo>
                    <a:pt x="3591217" y="4449242"/>
                  </a:lnTo>
                  <a:lnTo>
                    <a:pt x="3597465" y="4453445"/>
                  </a:lnTo>
                  <a:lnTo>
                    <a:pt x="3605111" y="4454995"/>
                  </a:lnTo>
                  <a:lnTo>
                    <a:pt x="3612756" y="4453445"/>
                  </a:lnTo>
                  <a:lnTo>
                    <a:pt x="3619004" y="4449242"/>
                  </a:lnTo>
                  <a:lnTo>
                    <a:pt x="3623221" y="4442993"/>
                  </a:lnTo>
                  <a:lnTo>
                    <a:pt x="3624757" y="4435348"/>
                  </a:lnTo>
                  <a:close/>
                </a:path>
                <a:path w="18719800" h="10718800" extrusionOk="0">
                  <a:moveTo>
                    <a:pt x="3624757" y="4335246"/>
                  </a:moveTo>
                  <a:lnTo>
                    <a:pt x="3623221" y="4327601"/>
                  </a:lnTo>
                  <a:lnTo>
                    <a:pt x="3619004" y="4321353"/>
                  </a:lnTo>
                  <a:lnTo>
                    <a:pt x="3612756" y="4317149"/>
                  </a:lnTo>
                  <a:lnTo>
                    <a:pt x="3605111" y="4315599"/>
                  </a:lnTo>
                  <a:lnTo>
                    <a:pt x="3597465" y="4317149"/>
                  </a:lnTo>
                  <a:lnTo>
                    <a:pt x="3591217" y="4321353"/>
                  </a:lnTo>
                  <a:lnTo>
                    <a:pt x="3587013" y="4327601"/>
                  </a:lnTo>
                  <a:lnTo>
                    <a:pt x="3585464" y="4335246"/>
                  </a:lnTo>
                  <a:lnTo>
                    <a:pt x="3587013" y="4342892"/>
                  </a:lnTo>
                  <a:lnTo>
                    <a:pt x="3591217" y="4349140"/>
                  </a:lnTo>
                  <a:lnTo>
                    <a:pt x="3597465" y="4353357"/>
                  </a:lnTo>
                  <a:lnTo>
                    <a:pt x="3605111" y="4354893"/>
                  </a:lnTo>
                  <a:lnTo>
                    <a:pt x="3612756" y="4353357"/>
                  </a:lnTo>
                  <a:lnTo>
                    <a:pt x="3619004" y="4349140"/>
                  </a:lnTo>
                  <a:lnTo>
                    <a:pt x="3623221" y="4342892"/>
                  </a:lnTo>
                  <a:lnTo>
                    <a:pt x="3624757" y="4335246"/>
                  </a:lnTo>
                  <a:close/>
                </a:path>
                <a:path w="18719800" h="10718800" extrusionOk="0">
                  <a:moveTo>
                    <a:pt x="3698748" y="5181397"/>
                  </a:moveTo>
                  <a:lnTo>
                    <a:pt x="3697198" y="5173764"/>
                  </a:lnTo>
                  <a:lnTo>
                    <a:pt x="3692982" y="5167515"/>
                  </a:lnTo>
                  <a:lnTo>
                    <a:pt x="3686746" y="5163299"/>
                  </a:lnTo>
                  <a:lnTo>
                    <a:pt x="3679088" y="5161750"/>
                  </a:lnTo>
                  <a:lnTo>
                    <a:pt x="3671455" y="5163299"/>
                  </a:lnTo>
                  <a:lnTo>
                    <a:pt x="3665207" y="5167515"/>
                  </a:lnTo>
                  <a:lnTo>
                    <a:pt x="3660991" y="5173764"/>
                  </a:lnTo>
                  <a:lnTo>
                    <a:pt x="3659454" y="5181397"/>
                  </a:lnTo>
                  <a:lnTo>
                    <a:pt x="3660991" y="5189055"/>
                  </a:lnTo>
                  <a:lnTo>
                    <a:pt x="3665207" y="5195290"/>
                  </a:lnTo>
                  <a:lnTo>
                    <a:pt x="3671455" y="5199507"/>
                  </a:lnTo>
                  <a:lnTo>
                    <a:pt x="3679088" y="5201043"/>
                  </a:lnTo>
                  <a:lnTo>
                    <a:pt x="3686746" y="5199507"/>
                  </a:lnTo>
                  <a:lnTo>
                    <a:pt x="3692982" y="5195290"/>
                  </a:lnTo>
                  <a:lnTo>
                    <a:pt x="3697198" y="5189055"/>
                  </a:lnTo>
                  <a:lnTo>
                    <a:pt x="3698748" y="5181397"/>
                  </a:lnTo>
                  <a:close/>
                </a:path>
                <a:path w="18719800" h="10718800" extrusionOk="0">
                  <a:moveTo>
                    <a:pt x="3698748" y="5081308"/>
                  </a:moveTo>
                  <a:lnTo>
                    <a:pt x="3697198" y="5073662"/>
                  </a:lnTo>
                  <a:lnTo>
                    <a:pt x="3692995" y="5067414"/>
                  </a:lnTo>
                  <a:lnTo>
                    <a:pt x="3686759" y="5063210"/>
                  </a:lnTo>
                  <a:lnTo>
                    <a:pt x="3679113" y="5061661"/>
                  </a:lnTo>
                  <a:lnTo>
                    <a:pt x="3671455" y="5063210"/>
                  </a:lnTo>
                  <a:lnTo>
                    <a:pt x="3665207" y="5067414"/>
                  </a:lnTo>
                  <a:lnTo>
                    <a:pt x="3661003" y="5073662"/>
                  </a:lnTo>
                  <a:lnTo>
                    <a:pt x="3659454" y="5081308"/>
                  </a:lnTo>
                  <a:lnTo>
                    <a:pt x="3661003" y="5088966"/>
                  </a:lnTo>
                  <a:lnTo>
                    <a:pt x="3665207" y="5095202"/>
                  </a:lnTo>
                  <a:lnTo>
                    <a:pt x="3671455" y="5099405"/>
                  </a:lnTo>
                  <a:lnTo>
                    <a:pt x="3679113" y="5100955"/>
                  </a:lnTo>
                  <a:lnTo>
                    <a:pt x="3686759" y="5099405"/>
                  </a:lnTo>
                  <a:lnTo>
                    <a:pt x="3692995" y="5095202"/>
                  </a:lnTo>
                  <a:lnTo>
                    <a:pt x="3697198" y="5088966"/>
                  </a:lnTo>
                  <a:lnTo>
                    <a:pt x="3698748" y="5081308"/>
                  </a:lnTo>
                  <a:close/>
                </a:path>
                <a:path w="18719800" h="10718800" extrusionOk="0">
                  <a:moveTo>
                    <a:pt x="3698748" y="4981219"/>
                  </a:moveTo>
                  <a:lnTo>
                    <a:pt x="3697198" y="4973574"/>
                  </a:lnTo>
                  <a:lnTo>
                    <a:pt x="3692995" y="4967325"/>
                  </a:lnTo>
                  <a:lnTo>
                    <a:pt x="3686759" y="4963109"/>
                  </a:lnTo>
                  <a:lnTo>
                    <a:pt x="3679113" y="4961572"/>
                  </a:lnTo>
                  <a:lnTo>
                    <a:pt x="3671455" y="4963109"/>
                  </a:lnTo>
                  <a:lnTo>
                    <a:pt x="3665207" y="4967325"/>
                  </a:lnTo>
                  <a:lnTo>
                    <a:pt x="3661003" y="4973574"/>
                  </a:lnTo>
                  <a:lnTo>
                    <a:pt x="3659454" y="4981219"/>
                  </a:lnTo>
                  <a:lnTo>
                    <a:pt x="3661003" y="4988865"/>
                  </a:lnTo>
                  <a:lnTo>
                    <a:pt x="3665207" y="4995113"/>
                  </a:lnTo>
                  <a:lnTo>
                    <a:pt x="3671455" y="4999317"/>
                  </a:lnTo>
                  <a:lnTo>
                    <a:pt x="3679113" y="5000866"/>
                  </a:lnTo>
                  <a:lnTo>
                    <a:pt x="3686759" y="4999317"/>
                  </a:lnTo>
                  <a:lnTo>
                    <a:pt x="3692995" y="4995113"/>
                  </a:lnTo>
                  <a:lnTo>
                    <a:pt x="3697198" y="4988865"/>
                  </a:lnTo>
                  <a:lnTo>
                    <a:pt x="3698748" y="4981219"/>
                  </a:lnTo>
                  <a:close/>
                </a:path>
                <a:path w="18719800" h="10718800" extrusionOk="0">
                  <a:moveTo>
                    <a:pt x="3698748" y="4881130"/>
                  </a:moveTo>
                  <a:lnTo>
                    <a:pt x="3697198" y="4873472"/>
                  </a:lnTo>
                  <a:lnTo>
                    <a:pt x="3692995" y="4867224"/>
                  </a:lnTo>
                  <a:lnTo>
                    <a:pt x="3686759" y="4863020"/>
                  </a:lnTo>
                  <a:lnTo>
                    <a:pt x="3679113" y="4861471"/>
                  </a:lnTo>
                  <a:lnTo>
                    <a:pt x="3671455" y="4863020"/>
                  </a:lnTo>
                  <a:lnTo>
                    <a:pt x="3665207" y="4867224"/>
                  </a:lnTo>
                  <a:lnTo>
                    <a:pt x="3661003" y="4873472"/>
                  </a:lnTo>
                  <a:lnTo>
                    <a:pt x="3659454" y="4881130"/>
                  </a:lnTo>
                  <a:lnTo>
                    <a:pt x="3661003" y="4888776"/>
                  </a:lnTo>
                  <a:lnTo>
                    <a:pt x="3665207" y="4895012"/>
                  </a:lnTo>
                  <a:lnTo>
                    <a:pt x="3671455" y="4899228"/>
                  </a:lnTo>
                  <a:lnTo>
                    <a:pt x="3679113" y="4900777"/>
                  </a:lnTo>
                  <a:lnTo>
                    <a:pt x="3686759" y="4899228"/>
                  </a:lnTo>
                  <a:lnTo>
                    <a:pt x="3692995" y="4895012"/>
                  </a:lnTo>
                  <a:lnTo>
                    <a:pt x="3697198" y="4888776"/>
                  </a:lnTo>
                  <a:lnTo>
                    <a:pt x="3698748" y="4881130"/>
                  </a:lnTo>
                  <a:close/>
                </a:path>
                <a:path w="18719800" h="10718800" extrusionOk="0">
                  <a:moveTo>
                    <a:pt x="3698748" y="4781029"/>
                  </a:moveTo>
                  <a:lnTo>
                    <a:pt x="3697198" y="4773384"/>
                  </a:lnTo>
                  <a:lnTo>
                    <a:pt x="3692995" y="4767135"/>
                  </a:lnTo>
                  <a:lnTo>
                    <a:pt x="3686759" y="4762919"/>
                  </a:lnTo>
                  <a:lnTo>
                    <a:pt x="3679113" y="4761382"/>
                  </a:lnTo>
                  <a:lnTo>
                    <a:pt x="3671455" y="4762919"/>
                  </a:lnTo>
                  <a:lnTo>
                    <a:pt x="3665207" y="4767135"/>
                  </a:lnTo>
                  <a:lnTo>
                    <a:pt x="3661003" y="4773384"/>
                  </a:lnTo>
                  <a:lnTo>
                    <a:pt x="3659454" y="4781029"/>
                  </a:lnTo>
                  <a:lnTo>
                    <a:pt x="3661003" y="4788674"/>
                  </a:lnTo>
                  <a:lnTo>
                    <a:pt x="3665207" y="4794923"/>
                  </a:lnTo>
                  <a:lnTo>
                    <a:pt x="3671455" y="4799139"/>
                  </a:lnTo>
                  <a:lnTo>
                    <a:pt x="3679113" y="4800676"/>
                  </a:lnTo>
                  <a:lnTo>
                    <a:pt x="3686759" y="4799139"/>
                  </a:lnTo>
                  <a:lnTo>
                    <a:pt x="3692995" y="4794923"/>
                  </a:lnTo>
                  <a:lnTo>
                    <a:pt x="3697198" y="4788674"/>
                  </a:lnTo>
                  <a:lnTo>
                    <a:pt x="3698748" y="4781029"/>
                  </a:lnTo>
                  <a:close/>
                </a:path>
                <a:path w="18719800" h="10718800" extrusionOk="0">
                  <a:moveTo>
                    <a:pt x="3698748" y="4680928"/>
                  </a:moveTo>
                  <a:lnTo>
                    <a:pt x="3697198" y="4673282"/>
                  </a:lnTo>
                  <a:lnTo>
                    <a:pt x="3692995" y="4667034"/>
                  </a:lnTo>
                  <a:lnTo>
                    <a:pt x="3686759" y="4662817"/>
                  </a:lnTo>
                  <a:lnTo>
                    <a:pt x="3679113" y="4661281"/>
                  </a:lnTo>
                  <a:lnTo>
                    <a:pt x="3671455" y="4662817"/>
                  </a:lnTo>
                  <a:lnTo>
                    <a:pt x="3665207" y="4667034"/>
                  </a:lnTo>
                  <a:lnTo>
                    <a:pt x="3661003" y="4673282"/>
                  </a:lnTo>
                  <a:lnTo>
                    <a:pt x="3659454" y="4680928"/>
                  </a:lnTo>
                  <a:lnTo>
                    <a:pt x="3661003" y="4688573"/>
                  </a:lnTo>
                  <a:lnTo>
                    <a:pt x="3665207" y="4694821"/>
                  </a:lnTo>
                  <a:lnTo>
                    <a:pt x="3671455" y="4699025"/>
                  </a:lnTo>
                  <a:lnTo>
                    <a:pt x="3679113" y="4700575"/>
                  </a:lnTo>
                  <a:lnTo>
                    <a:pt x="3686759" y="4699025"/>
                  </a:lnTo>
                  <a:lnTo>
                    <a:pt x="3692995" y="4694821"/>
                  </a:lnTo>
                  <a:lnTo>
                    <a:pt x="3697198" y="4688573"/>
                  </a:lnTo>
                  <a:lnTo>
                    <a:pt x="3698748" y="4680928"/>
                  </a:lnTo>
                  <a:close/>
                </a:path>
                <a:path w="18719800" h="10718800" extrusionOk="0">
                  <a:moveTo>
                    <a:pt x="3698748" y="4580826"/>
                  </a:moveTo>
                  <a:lnTo>
                    <a:pt x="3697198" y="4573181"/>
                  </a:lnTo>
                  <a:lnTo>
                    <a:pt x="3692995" y="4566945"/>
                  </a:lnTo>
                  <a:lnTo>
                    <a:pt x="3686759" y="4562729"/>
                  </a:lnTo>
                  <a:lnTo>
                    <a:pt x="3679113" y="4561192"/>
                  </a:lnTo>
                  <a:lnTo>
                    <a:pt x="3671455" y="4562729"/>
                  </a:lnTo>
                  <a:lnTo>
                    <a:pt x="3665207" y="4566945"/>
                  </a:lnTo>
                  <a:lnTo>
                    <a:pt x="3661003" y="4573181"/>
                  </a:lnTo>
                  <a:lnTo>
                    <a:pt x="3659454" y="4580826"/>
                  </a:lnTo>
                  <a:lnTo>
                    <a:pt x="3661003" y="4588484"/>
                  </a:lnTo>
                  <a:lnTo>
                    <a:pt x="3665207" y="4594720"/>
                  </a:lnTo>
                  <a:lnTo>
                    <a:pt x="3671455" y="4598936"/>
                  </a:lnTo>
                  <a:lnTo>
                    <a:pt x="3679113" y="4600473"/>
                  </a:lnTo>
                  <a:lnTo>
                    <a:pt x="3686759" y="4598936"/>
                  </a:lnTo>
                  <a:lnTo>
                    <a:pt x="3692995" y="4594720"/>
                  </a:lnTo>
                  <a:lnTo>
                    <a:pt x="3697198" y="4588484"/>
                  </a:lnTo>
                  <a:lnTo>
                    <a:pt x="3698748" y="4580826"/>
                  </a:lnTo>
                  <a:close/>
                </a:path>
                <a:path w="18719800" h="10718800" extrusionOk="0">
                  <a:moveTo>
                    <a:pt x="3698748" y="4480738"/>
                  </a:moveTo>
                  <a:lnTo>
                    <a:pt x="3697198" y="4473092"/>
                  </a:lnTo>
                  <a:lnTo>
                    <a:pt x="3692995" y="4466844"/>
                  </a:lnTo>
                  <a:lnTo>
                    <a:pt x="3686759" y="4462627"/>
                  </a:lnTo>
                  <a:lnTo>
                    <a:pt x="3679113" y="4461091"/>
                  </a:lnTo>
                  <a:lnTo>
                    <a:pt x="3671455" y="4462627"/>
                  </a:lnTo>
                  <a:lnTo>
                    <a:pt x="3665207" y="4466844"/>
                  </a:lnTo>
                  <a:lnTo>
                    <a:pt x="3661003" y="4473092"/>
                  </a:lnTo>
                  <a:lnTo>
                    <a:pt x="3659454" y="4480738"/>
                  </a:lnTo>
                  <a:lnTo>
                    <a:pt x="3661003" y="4488383"/>
                  </a:lnTo>
                  <a:lnTo>
                    <a:pt x="3665207" y="4494631"/>
                  </a:lnTo>
                  <a:lnTo>
                    <a:pt x="3671455" y="4498848"/>
                  </a:lnTo>
                  <a:lnTo>
                    <a:pt x="3679113" y="4500384"/>
                  </a:lnTo>
                  <a:lnTo>
                    <a:pt x="3686759" y="4498848"/>
                  </a:lnTo>
                  <a:lnTo>
                    <a:pt x="3692995" y="4494631"/>
                  </a:lnTo>
                  <a:lnTo>
                    <a:pt x="3697198" y="4488383"/>
                  </a:lnTo>
                  <a:lnTo>
                    <a:pt x="3698748" y="4480738"/>
                  </a:lnTo>
                  <a:close/>
                </a:path>
                <a:path w="18719800" h="10718800" extrusionOk="0">
                  <a:moveTo>
                    <a:pt x="3698748" y="4380649"/>
                  </a:moveTo>
                  <a:lnTo>
                    <a:pt x="3697198" y="4373003"/>
                  </a:lnTo>
                  <a:lnTo>
                    <a:pt x="3692995" y="4366755"/>
                  </a:lnTo>
                  <a:lnTo>
                    <a:pt x="3686759" y="4362539"/>
                  </a:lnTo>
                  <a:lnTo>
                    <a:pt x="3679113" y="4360989"/>
                  </a:lnTo>
                  <a:lnTo>
                    <a:pt x="3671455" y="4362539"/>
                  </a:lnTo>
                  <a:lnTo>
                    <a:pt x="3665207" y="4366755"/>
                  </a:lnTo>
                  <a:lnTo>
                    <a:pt x="3661003" y="4373003"/>
                  </a:lnTo>
                  <a:lnTo>
                    <a:pt x="3659454" y="4380649"/>
                  </a:lnTo>
                  <a:lnTo>
                    <a:pt x="3661003" y="4388294"/>
                  </a:lnTo>
                  <a:lnTo>
                    <a:pt x="3665207" y="4394530"/>
                  </a:lnTo>
                  <a:lnTo>
                    <a:pt x="3671455" y="4398746"/>
                  </a:lnTo>
                  <a:lnTo>
                    <a:pt x="3679113" y="4400283"/>
                  </a:lnTo>
                  <a:lnTo>
                    <a:pt x="3686759" y="4398746"/>
                  </a:lnTo>
                  <a:lnTo>
                    <a:pt x="3692995" y="4394530"/>
                  </a:lnTo>
                  <a:lnTo>
                    <a:pt x="3697198" y="4388294"/>
                  </a:lnTo>
                  <a:lnTo>
                    <a:pt x="3698748" y="4380649"/>
                  </a:lnTo>
                  <a:close/>
                </a:path>
                <a:path w="18719800" h="10718800" extrusionOk="0">
                  <a:moveTo>
                    <a:pt x="3698748" y="4280547"/>
                  </a:moveTo>
                  <a:lnTo>
                    <a:pt x="3697198" y="4272902"/>
                  </a:lnTo>
                  <a:lnTo>
                    <a:pt x="3692995" y="4266654"/>
                  </a:lnTo>
                  <a:lnTo>
                    <a:pt x="3686759" y="4262437"/>
                  </a:lnTo>
                  <a:lnTo>
                    <a:pt x="3679113" y="4260901"/>
                  </a:lnTo>
                  <a:lnTo>
                    <a:pt x="3671455" y="4262437"/>
                  </a:lnTo>
                  <a:lnTo>
                    <a:pt x="3665207" y="4266654"/>
                  </a:lnTo>
                  <a:lnTo>
                    <a:pt x="3661003" y="4272902"/>
                  </a:lnTo>
                  <a:lnTo>
                    <a:pt x="3659454" y="4280547"/>
                  </a:lnTo>
                  <a:lnTo>
                    <a:pt x="3661003" y="4288193"/>
                  </a:lnTo>
                  <a:lnTo>
                    <a:pt x="3665207" y="4294441"/>
                  </a:lnTo>
                  <a:lnTo>
                    <a:pt x="3671455" y="4298645"/>
                  </a:lnTo>
                  <a:lnTo>
                    <a:pt x="3679113" y="4300194"/>
                  </a:lnTo>
                  <a:lnTo>
                    <a:pt x="3686759" y="4298645"/>
                  </a:lnTo>
                  <a:lnTo>
                    <a:pt x="3692995" y="4294441"/>
                  </a:lnTo>
                  <a:lnTo>
                    <a:pt x="3697198" y="4288193"/>
                  </a:lnTo>
                  <a:lnTo>
                    <a:pt x="3698748" y="4280547"/>
                  </a:lnTo>
                  <a:close/>
                </a:path>
                <a:path w="18719800" h="10718800" extrusionOk="0">
                  <a:moveTo>
                    <a:pt x="3762819" y="0"/>
                  </a:moveTo>
                  <a:lnTo>
                    <a:pt x="3727907" y="0"/>
                  </a:lnTo>
                  <a:lnTo>
                    <a:pt x="0" y="2756103"/>
                  </a:lnTo>
                  <a:lnTo>
                    <a:pt x="0" y="2781909"/>
                  </a:lnTo>
                  <a:lnTo>
                    <a:pt x="3762819" y="0"/>
                  </a:lnTo>
                  <a:close/>
                </a:path>
                <a:path w="18719800" h="10718800" extrusionOk="0">
                  <a:moveTo>
                    <a:pt x="3772738" y="5126698"/>
                  </a:moveTo>
                  <a:lnTo>
                    <a:pt x="3771201" y="5119052"/>
                  </a:lnTo>
                  <a:lnTo>
                    <a:pt x="3766985" y="5112804"/>
                  </a:lnTo>
                  <a:lnTo>
                    <a:pt x="3760736" y="5108587"/>
                  </a:lnTo>
                  <a:lnTo>
                    <a:pt x="3753104" y="5107051"/>
                  </a:lnTo>
                  <a:lnTo>
                    <a:pt x="3745446" y="5108587"/>
                  </a:lnTo>
                  <a:lnTo>
                    <a:pt x="3739197" y="5112804"/>
                  </a:lnTo>
                  <a:lnTo>
                    <a:pt x="3734993" y="5119052"/>
                  </a:lnTo>
                  <a:lnTo>
                    <a:pt x="3733444" y="5126698"/>
                  </a:lnTo>
                  <a:lnTo>
                    <a:pt x="3734993" y="5134356"/>
                  </a:lnTo>
                  <a:lnTo>
                    <a:pt x="3739197" y="5140604"/>
                  </a:lnTo>
                  <a:lnTo>
                    <a:pt x="3745446" y="5144808"/>
                  </a:lnTo>
                  <a:lnTo>
                    <a:pt x="3753104" y="5146357"/>
                  </a:lnTo>
                  <a:lnTo>
                    <a:pt x="3760736" y="5144808"/>
                  </a:lnTo>
                  <a:lnTo>
                    <a:pt x="3766985" y="5140604"/>
                  </a:lnTo>
                  <a:lnTo>
                    <a:pt x="3771201" y="5134356"/>
                  </a:lnTo>
                  <a:lnTo>
                    <a:pt x="3772738" y="5126698"/>
                  </a:lnTo>
                  <a:close/>
                </a:path>
                <a:path w="18719800" h="10718800" extrusionOk="0">
                  <a:moveTo>
                    <a:pt x="3772738" y="5026609"/>
                  </a:moveTo>
                  <a:lnTo>
                    <a:pt x="3771201" y="5018951"/>
                  </a:lnTo>
                  <a:lnTo>
                    <a:pt x="3766985" y="5012715"/>
                  </a:lnTo>
                  <a:lnTo>
                    <a:pt x="3760736" y="5008499"/>
                  </a:lnTo>
                  <a:lnTo>
                    <a:pt x="3753104" y="5006962"/>
                  </a:lnTo>
                  <a:lnTo>
                    <a:pt x="3745446" y="5008499"/>
                  </a:lnTo>
                  <a:lnTo>
                    <a:pt x="3739197" y="5012715"/>
                  </a:lnTo>
                  <a:lnTo>
                    <a:pt x="3734993" y="5018951"/>
                  </a:lnTo>
                  <a:lnTo>
                    <a:pt x="3733444" y="5026609"/>
                  </a:lnTo>
                  <a:lnTo>
                    <a:pt x="3734993" y="5034254"/>
                  </a:lnTo>
                  <a:lnTo>
                    <a:pt x="3739197" y="5040503"/>
                  </a:lnTo>
                  <a:lnTo>
                    <a:pt x="3745446" y="5044719"/>
                  </a:lnTo>
                  <a:lnTo>
                    <a:pt x="3753104" y="5046256"/>
                  </a:lnTo>
                  <a:lnTo>
                    <a:pt x="3760736" y="5044719"/>
                  </a:lnTo>
                  <a:lnTo>
                    <a:pt x="3766985" y="5040503"/>
                  </a:lnTo>
                  <a:lnTo>
                    <a:pt x="3771201" y="5034254"/>
                  </a:lnTo>
                  <a:lnTo>
                    <a:pt x="3772738" y="5026609"/>
                  </a:lnTo>
                  <a:close/>
                </a:path>
                <a:path w="18719800" h="10718800" extrusionOk="0">
                  <a:moveTo>
                    <a:pt x="3772738" y="4926508"/>
                  </a:moveTo>
                  <a:lnTo>
                    <a:pt x="3771201" y="4918862"/>
                  </a:lnTo>
                  <a:lnTo>
                    <a:pt x="3766985" y="4912614"/>
                  </a:lnTo>
                  <a:lnTo>
                    <a:pt x="3760736" y="4908410"/>
                  </a:lnTo>
                  <a:lnTo>
                    <a:pt x="3753104" y="4906861"/>
                  </a:lnTo>
                  <a:lnTo>
                    <a:pt x="3745446" y="4908410"/>
                  </a:lnTo>
                  <a:lnTo>
                    <a:pt x="3739197" y="4912614"/>
                  </a:lnTo>
                  <a:lnTo>
                    <a:pt x="3734993" y="4918862"/>
                  </a:lnTo>
                  <a:lnTo>
                    <a:pt x="3733444" y="4926508"/>
                  </a:lnTo>
                  <a:lnTo>
                    <a:pt x="3734993" y="4934153"/>
                  </a:lnTo>
                  <a:lnTo>
                    <a:pt x="3739197" y="4940401"/>
                  </a:lnTo>
                  <a:lnTo>
                    <a:pt x="3745446" y="4944618"/>
                  </a:lnTo>
                  <a:lnTo>
                    <a:pt x="3753104" y="4946154"/>
                  </a:lnTo>
                  <a:lnTo>
                    <a:pt x="3760736" y="4944618"/>
                  </a:lnTo>
                  <a:lnTo>
                    <a:pt x="3766985" y="4940401"/>
                  </a:lnTo>
                  <a:lnTo>
                    <a:pt x="3771201" y="4934153"/>
                  </a:lnTo>
                  <a:lnTo>
                    <a:pt x="3772738" y="4926508"/>
                  </a:lnTo>
                  <a:close/>
                </a:path>
                <a:path w="18719800" h="10718800" extrusionOk="0">
                  <a:moveTo>
                    <a:pt x="3772738" y="4826406"/>
                  </a:moveTo>
                  <a:lnTo>
                    <a:pt x="3771201" y="4818761"/>
                  </a:lnTo>
                  <a:lnTo>
                    <a:pt x="3766985" y="4812525"/>
                  </a:lnTo>
                  <a:lnTo>
                    <a:pt x="3760736" y="4808309"/>
                  </a:lnTo>
                  <a:lnTo>
                    <a:pt x="3753104" y="4806759"/>
                  </a:lnTo>
                  <a:lnTo>
                    <a:pt x="3745446" y="4808309"/>
                  </a:lnTo>
                  <a:lnTo>
                    <a:pt x="3739197" y="4812525"/>
                  </a:lnTo>
                  <a:lnTo>
                    <a:pt x="3734993" y="4818761"/>
                  </a:lnTo>
                  <a:lnTo>
                    <a:pt x="3733444" y="4826406"/>
                  </a:lnTo>
                  <a:lnTo>
                    <a:pt x="3734993" y="4834064"/>
                  </a:lnTo>
                  <a:lnTo>
                    <a:pt x="3739197" y="4840300"/>
                  </a:lnTo>
                  <a:lnTo>
                    <a:pt x="3745446" y="4844516"/>
                  </a:lnTo>
                  <a:lnTo>
                    <a:pt x="3753104" y="4846053"/>
                  </a:lnTo>
                  <a:lnTo>
                    <a:pt x="3760736" y="4844516"/>
                  </a:lnTo>
                  <a:lnTo>
                    <a:pt x="3766985" y="4840300"/>
                  </a:lnTo>
                  <a:lnTo>
                    <a:pt x="3771201" y="4834064"/>
                  </a:lnTo>
                  <a:lnTo>
                    <a:pt x="3772738" y="4826406"/>
                  </a:lnTo>
                  <a:close/>
                </a:path>
                <a:path w="18719800" h="10718800" extrusionOk="0">
                  <a:moveTo>
                    <a:pt x="3772738" y="4726317"/>
                  </a:moveTo>
                  <a:lnTo>
                    <a:pt x="3771201" y="4718672"/>
                  </a:lnTo>
                  <a:lnTo>
                    <a:pt x="3766985" y="4712424"/>
                  </a:lnTo>
                  <a:lnTo>
                    <a:pt x="3760736" y="4708220"/>
                  </a:lnTo>
                  <a:lnTo>
                    <a:pt x="3753104" y="4706671"/>
                  </a:lnTo>
                  <a:lnTo>
                    <a:pt x="3745446" y="4708220"/>
                  </a:lnTo>
                  <a:lnTo>
                    <a:pt x="3739197" y="4712424"/>
                  </a:lnTo>
                  <a:lnTo>
                    <a:pt x="3734993" y="4718672"/>
                  </a:lnTo>
                  <a:lnTo>
                    <a:pt x="3733444" y="4726317"/>
                  </a:lnTo>
                  <a:lnTo>
                    <a:pt x="3734993" y="4733963"/>
                  </a:lnTo>
                  <a:lnTo>
                    <a:pt x="3739197" y="4740211"/>
                  </a:lnTo>
                  <a:lnTo>
                    <a:pt x="3745446" y="4744415"/>
                  </a:lnTo>
                  <a:lnTo>
                    <a:pt x="3753104" y="4745964"/>
                  </a:lnTo>
                  <a:lnTo>
                    <a:pt x="3760736" y="4744415"/>
                  </a:lnTo>
                  <a:lnTo>
                    <a:pt x="3766985" y="4740211"/>
                  </a:lnTo>
                  <a:lnTo>
                    <a:pt x="3771201" y="4733963"/>
                  </a:lnTo>
                  <a:lnTo>
                    <a:pt x="3772738" y="4726317"/>
                  </a:lnTo>
                  <a:close/>
                </a:path>
                <a:path w="18719800" h="10718800" extrusionOk="0">
                  <a:moveTo>
                    <a:pt x="3772738" y="4626216"/>
                  </a:moveTo>
                  <a:lnTo>
                    <a:pt x="3771201" y="4618571"/>
                  </a:lnTo>
                  <a:lnTo>
                    <a:pt x="3766985" y="4612322"/>
                  </a:lnTo>
                  <a:lnTo>
                    <a:pt x="3760736" y="4608119"/>
                  </a:lnTo>
                  <a:lnTo>
                    <a:pt x="3753104" y="4606569"/>
                  </a:lnTo>
                  <a:lnTo>
                    <a:pt x="3745446" y="4608119"/>
                  </a:lnTo>
                  <a:lnTo>
                    <a:pt x="3739197" y="4612322"/>
                  </a:lnTo>
                  <a:lnTo>
                    <a:pt x="3734993" y="4618571"/>
                  </a:lnTo>
                  <a:lnTo>
                    <a:pt x="3733444" y="4626216"/>
                  </a:lnTo>
                  <a:lnTo>
                    <a:pt x="3734993" y="4633861"/>
                  </a:lnTo>
                  <a:lnTo>
                    <a:pt x="3739197" y="4640110"/>
                  </a:lnTo>
                  <a:lnTo>
                    <a:pt x="3745446" y="4644314"/>
                  </a:lnTo>
                  <a:lnTo>
                    <a:pt x="3753104" y="4645863"/>
                  </a:lnTo>
                  <a:lnTo>
                    <a:pt x="3760736" y="4644314"/>
                  </a:lnTo>
                  <a:lnTo>
                    <a:pt x="3766985" y="4640110"/>
                  </a:lnTo>
                  <a:lnTo>
                    <a:pt x="3771201" y="4633861"/>
                  </a:lnTo>
                  <a:lnTo>
                    <a:pt x="3772738" y="4626216"/>
                  </a:lnTo>
                  <a:close/>
                </a:path>
                <a:path w="18719800" h="10718800" extrusionOk="0">
                  <a:moveTo>
                    <a:pt x="3772738" y="4526115"/>
                  </a:moveTo>
                  <a:lnTo>
                    <a:pt x="3771201" y="4518469"/>
                  </a:lnTo>
                  <a:lnTo>
                    <a:pt x="3766985" y="4512234"/>
                  </a:lnTo>
                  <a:lnTo>
                    <a:pt x="3760736" y="4508017"/>
                  </a:lnTo>
                  <a:lnTo>
                    <a:pt x="3753104" y="4506480"/>
                  </a:lnTo>
                  <a:lnTo>
                    <a:pt x="3745446" y="4508017"/>
                  </a:lnTo>
                  <a:lnTo>
                    <a:pt x="3739197" y="4512234"/>
                  </a:lnTo>
                  <a:lnTo>
                    <a:pt x="3734993" y="4518469"/>
                  </a:lnTo>
                  <a:lnTo>
                    <a:pt x="3733444" y="4526115"/>
                  </a:lnTo>
                  <a:lnTo>
                    <a:pt x="3734993" y="4533773"/>
                  </a:lnTo>
                  <a:lnTo>
                    <a:pt x="3739197" y="4540021"/>
                  </a:lnTo>
                  <a:lnTo>
                    <a:pt x="3745446" y="4544238"/>
                  </a:lnTo>
                  <a:lnTo>
                    <a:pt x="3753104" y="4545774"/>
                  </a:lnTo>
                  <a:lnTo>
                    <a:pt x="3760736" y="4544238"/>
                  </a:lnTo>
                  <a:lnTo>
                    <a:pt x="3766985" y="4540021"/>
                  </a:lnTo>
                  <a:lnTo>
                    <a:pt x="3771201" y="4533773"/>
                  </a:lnTo>
                  <a:lnTo>
                    <a:pt x="3772738" y="4526115"/>
                  </a:lnTo>
                  <a:close/>
                </a:path>
                <a:path w="18719800" h="10718800" extrusionOk="0">
                  <a:moveTo>
                    <a:pt x="3772738" y="4426026"/>
                  </a:moveTo>
                  <a:lnTo>
                    <a:pt x="3771201" y="4418381"/>
                  </a:lnTo>
                  <a:lnTo>
                    <a:pt x="3766985" y="4412132"/>
                  </a:lnTo>
                  <a:lnTo>
                    <a:pt x="3760736" y="4407916"/>
                  </a:lnTo>
                  <a:lnTo>
                    <a:pt x="3753104" y="4406379"/>
                  </a:lnTo>
                  <a:lnTo>
                    <a:pt x="3745446" y="4407916"/>
                  </a:lnTo>
                  <a:lnTo>
                    <a:pt x="3739197" y="4412132"/>
                  </a:lnTo>
                  <a:lnTo>
                    <a:pt x="3734993" y="4418381"/>
                  </a:lnTo>
                  <a:lnTo>
                    <a:pt x="3733444" y="4426026"/>
                  </a:lnTo>
                  <a:lnTo>
                    <a:pt x="3734993" y="4433671"/>
                  </a:lnTo>
                  <a:lnTo>
                    <a:pt x="3739197" y="4439920"/>
                  </a:lnTo>
                  <a:lnTo>
                    <a:pt x="3745446" y="4444136"/>
                  </a:lnTo>
                  <a:lnTo>
                    <a:pt x="3753104" y="4445673"/>
                  </a:lnTo>
                  <a:lnTo>
                    <a:pt x="3760736" y="4444136"/>
                  </a:lnTo>
                  <a:lnTo>
                    <a:pt x="3766985" y="4439920"/>
                  </a:lnTo>
                  <a:lnTo>
                    <a:pt x="3771201" y="4433671"/>
                  </a:lnTo>
                  <a:lnTo>
                    <a:pt x="3772738" y="4426026"/>
                  </a:lnTo>
                  <a:close/>
                </a:path>
                <a:path w="18719800" h="10718800" extrusionOk="0">
                  <a:moveTo>
                    <a:pt x="3772738" y="4325925"/>
                  </a:moveTo>
                  <a:lnTo>
                    <a:pt x="3771201" y="4318279"/>
                  </a:lnTo>
                  <a:lnTo>
                    <a:pt x="3766985" y="4312043"/>
                  </a:lnTo>
                  <a:lnTo>
                    <a:pt x="3760736" y="4307827"/>
                  </a:lnTo>
                  <a:lnTo>
                    <a:pt x="3753104" y="4306278"/>
                  </a:lnTo>
                  <a:lnTo>
                    <a:pt x="3745446" y="4307827"/>
                  </a:lnTo>
                  <a:lnTo>
                    <a:pt x="3739197" y="4312043"/>
                  </a:lnTo>
                  <a:lnTo>
                    <a:pt x="3734993" y="4318279"/>
                  </a:lnTo>
                  <a:lnTo>
                    <a:pt x="3733444" y="4325925"/>
                  </a:lnTo>
                  <a:lnTo>
                    <a:pt x="3734993" y="4333583"/>
                  </a:lnTo>
                  <a:lnTo>
                    <a:pt x="3739197" y="4339831"/>
                  </a:lnTo>
                  <a:lnTo>
                    <a:pt x="3745446" y="4344035"/>
                  </a:lnTo>
                  <a:lnTo>
                    <a:pt x="3753104" y="4345584"/>
                  </a:lnTo>
                  <a:lnTo>
                    <a:pt x="3760736" y="4344035"/>
                  </a:lnTo>
                  <a:lnTo>
                    <a:pt x="3766985" y="4339831"/>
                  </a:lnTo>
                  <a:lnTo>
                    <a:pt x="3771201" y="4333583"/>
                  </a:lnTo>
                  <a:lnTo>
                    <a:pt x="3772738" y="4325925"/>
                  </a:lnTo>
                  <a:close/>
                </a:path>
                <a:path w="18719800" h="10718800" extrusionOk="0">
                  <a:moveTo>
                    <a:pt x="3772738" y="4225823"/>
                  </a:moveTo>
                  <a:lnTo>
                    <a:pt x="3771201" y="4218178"/>
                  </a:lnTo>
                  <a:lnTo>
                    <a:pt x="3766985" y="4211942"/>
                  </a:lnTo>
                  <a:lnTo>
                    <a:pt x="3760736" y="4207726"/>
                  </a:lnTo>
                  <a:lnTo>
                    <a:pt x="3753104" y="4206189"/>
                  </a:lnTo>
                  <a:lnTo>
                    <a:pt x="3745446" y="4207726"/>
                  </a:lnTo>
                  <a:lnTo>
                    <a:pt x="3739197" y="4211942"/>
                  </a:lnTo>
                  <a:lnTo>
                    <a:pt x="3734993" y="4218178"/>
                  </a:lnTo>
                  <a:lnTo>
                    <a:pt x="3733444" y="4225823"/>
                  </a:lnTo>
                  <a:lnTo>
                    <a:pt x="3734993" y="4233481"/>
                  </a:lnTo>
                  <a:lnTo>
                    <a:pt x="3739197" y="4239730"/>
                  </a:lnTo>
                  <a:lnTo>
                    <a:pt x="3745446" y="4243933"/>
                  </a:lnTo>
                  <a:lnTo>
                    <a:pt x="3753104" y="4245483"/>
                  </a:lnTo>
                  <a:lnTo>
                    <a:pt x="3760736" y="4243933"/>
                  </a:lnTo>
                  <a:lnTo>
                    <a:pt x="3766985" y="4239730"/>
                  </a:lnTo>
                  <a:lnTo>
                    <a:pt x="3771201" y="4233481"/>
                  </a:lnTo>
                  <a:lnTo>
                    <a:pt x="3772738" y="4225823"/>
                  </a:lnTo>
                  <a:close/>
                </a:path>
                <a:path w="18719800" h="10718800" extrusionOk="0">
                  <a:moveTo>
                    <a:pt x="3846728" y="5071999"/>
                  </a:moveTo>
                  <a:lnTo>
                    <a:pt x="3845191" y="5064353"/>
                  </a:lnTo>
                  <a:lnTo>
                    <a:pt x="3840975" y="5058105"/>
                  </a:lnTo>
                  <a:lnTo>
                    <a:pt x="3834727" y="5053889"/>
                  </a:lnTo>
                  <a:lnTo>
                    <a:pt x="3827081" y="5052339"/>
                  </a:lnTo>
                  <a:lnTo>
                    <a:pt x="3819436" y="5053889"/>
                  </a:lnTo>
                  <a:lnTo>
                    <a:pt x="3813187" y="5058105"/>
                  </a:lnTo>
                  <a:lnTo>
                    <a:pt x="3808984" y="5064353"/>
                  </a:lnTo>
                  <a:lnTo>
                    <a:pt x="3807434" y="5071999"/>
                  </a:lnTo>
                  <a:lnTo>
                    <a:pt x="3808984" y="5079644"/>
                  </a:lnTo>
                  <a:lnTo>
                    <a:pt x="3813187" y="5085893"/>
                  </a:lnTo>
                  <a:lnTo>
                    <a:pt x="3819436" y="5090096"/>
                  </a:lnTo>
                  <a:lnTo>
                    <a:pt x="3827081" y="5091646"/>
                  </a:lnTo>
                  <a:lnTo>
                    <a:pt x="3834727" y="5090096"/>
                  </a:lnTo>
                  <a:lnTo>
                    <a:pt x="3840975" y="5085893"/>
                  </a:lnTo>
                  <a:lnTo>
                    <a:pt x="3845191" y="5079644"/>
                  </a:lnTo>
                  <a:lnTo>
                    <a:pt x="3846728" y="5071999"/>
                  </a:lnTo>
                  <a:close/>
                </a:path>
                <a:path w="18719800" h="10718800" extrusionOk="0">
                  <a:moveTo>
                    <a:pt x="3846728" y="4971897"/>
                  </a:moveTo>
                  <a:lnTo>
                    <a:pt x="3845191" y="4964252"/>
                  </a:lnTo>
                  <a:lnTo>
                    <a:pt x="3840975" y="4958004"/>
                  </a:lnTo>
                  <a:lnTo>
                    <a:pt x="3834727" y="4953800"/>
                  </a:lnTo>
                  <a:lnTo>
                    <a:pt x="3827081" y="4952250"/>
                  </a:lnTo>
                  <a:lnTo>
                    <a:pt x="3819436" y="4953800"/>
                  </a:lnTo>
                  <a:lnTo>
                    <a:pt x="3813187" y="4958004"/>
                  </a:lnTo>
                  <a:lnTo>
                    <a:pt x="3808984" y="4964252"/>
                  </a:lnTo>
                  <a:lnTo>
                    <a:pt x="3807434" y="4971897"/>
                  </a:lnTo>
                  <a:lnTo>
                    <a:pt x="3808984" y="4979543"/>
                  </a:lnTo>
                  <a:lnTo>
                    <a:pt x="3813187" y="4985791"/>
                  </a:lnTo>
                  <a:lnTo>
                    <a:pt x="3819436" y="4989995"/>
                  </a:lnTo>
                  <a:lnTo>
                    <a:pt x="3827081" y="4991544"/>
                  </a:lnTo>
                  <a:lnTo>
                    <a:pt x="3834727" y="4989995"/>
                  </a:lnTo>
                  <a:lnTo>
                    <a:pt x="3840975" y="4985791"/>
                  </a:lnTo>
                  <a:lnTo>
                    <a:pt x="3845191" y="4979543"/>
                  </a:lnTo>
                  <a:lnTo>
                    <a:pt x="3846728" y="4971897"/>
                  </a:lnTo>
                  <a:close/>
                </a:path>
                <a:path w="18719800" h="10718800" extrusionOk="0">
                  <a:moveTo>
                    <a:pt x="3846728" y="4871809"/>
                  </a:moveTo>
                  <a:lnTo>
                    <a:pt x="3845191" y="4864151"/>
                  </a:lnTo>
                  <a:lnTo>
                    <a:pt x="3840975" y="4857915"/>
                  </a:lnTo>
                  <a:lnTo>
                    <a:pt x="3834727" y="4853698"/>
                  </a:lnTo>
                  <a:lnTo>
                    <a:pt x="3827081" y="4852149"/>
                  </a:lnTo>
                  <a:lnTo>
                    <a:pt x="3819436" y="4853698"/>
                  </a:lnTo>
                  <a:lnTo>
                    <a:pt x="3813187" y="4857915"/>
                  </a:lnTo>
                  <a:lnTo>
                    <a:pt x="3808984" y="4864151"/>
                  </a:lnTo>
                  <a:lnTo>
                    <a:pt x="3807434" y="4871809"/>
                  </a:lnTo>
                  <a:lnTo>
                    <a:pt x="3808984" y="4879454"/>
                  </a:lnTo>
                  <a:lnTo>
                    <a:pt x="3813187" y="4885690"/>
                  </a:lnTo>
                  <a:lnTo>
                    <a:pt x="3819436" y="4889906"/>
                  </a:lnTo>
                  <a:lnTo>
                    <a:pt x="3827081" y="4891443"/>
                  </a:lnTo>
                  <a:lnTo>
                    <a:pt x="3834727" y="4889906"/>
                  </a:lnTo>
                  <a:lnTo>
                    <a:pt x="3840975" y="4885690"/>
                  </a:lnTo>
                  <a:lnTo>
                    <a:pt x="3845191" y="4879454"/>
                  </a:lnTo>
                  <a:lnTo>
                    <a:pt x="3846728" y="4871809"/>
                  </a:lnTo>
                  <a:close/>
                </a:path>
                <a:path w="18719800" h="10718800" extrusionOk="0">
                  <a:moveTo>
                    <a:pt x="3846728" y="4771707"/>
                  </a:moveTo>
                  <a:lnTo>
                    <a:pt x="3845191" y="4764062"/>
                  </a:lnTo>
                  <a:lnTo>
                    <a:pt x="3840975" y="4757813"/>
                  </a:lnTo>
                  <a:lnTo>
                    <a:pt x="3834727" y="4753597"/>
                  </a:lnTo>
                  <a:lnTo>
                    <a:pt x="3827081" y="4752060"/>
                  </a:lnTo>
                  <a:lnTo>
                    <a:pt x="3819436" y="4753597"/>
                  </a:lnTo>
                  <a:lnTo>
                    <a:pt x="3813187" y="4757813"/>
                  </a:lnTo>
                  <a:lnTo>
                    <a:pt x="3808984" y="4764062"/>
                  </a:lnTo>
                  <a:lnTo>
                    <a:pt x="3807434" y="4771707"/>
                  </a:lnTo>
                  <a:lnTo>
                    <a:pt x="3808984" y="4779353"/>
                  </a:lnTo>
                  <a:lnTo>
                    <a:pt x="3813187" y="4785601"/>
                  </a:lnTo>
                  <a:lnTo>
                    <a:pt x="3819436" y="4789805"/>
                  </a:lnTo>
                  <a:lnTo>
                    <a:pt x="3827081" y="4791354"/>
                  </a:lnTo>
                  <a:lnTo>
                    <a:pt x="3834727" y="4789805"/>
                  </a:lnTo>
                  <a:lnTo>
                    <a:pt x="3840975" y="4785601"/>
                  </a:lnTo>
                  <a:lnTo>
                    <a:pt x="3845191" y="4779353"/>
                  </a:lnTo>
                  <a:lnTo>
                    <a:pt x="3846728" y="4771707"/>
                  </a:lnTo>
                  <a:close/>
                </a:path>
                <a:path w="18719800" h="10718800" extrusionOk="0">
                  <a:moveTo>
                    <a:pt x="3846728" y="4671619"/>
                  </a:moveTo>
                  <a:lnTo>
                    <a:pt x="3845191" y="4663973"/>
                  </a:lnTo>
                  <a:lnTo>
                    <a:pt x="3840975" y="4657725"/>
                  </a:lnTo>
                  <a:lnTo>
                    <a:pt x="3834727" y="4653508"/>
                  </a:lnTo>
                  <a:lnTo>
                    <a:pt x="3827081" y="4651959"/>
                  </a:lnTo>
                  <a:lnTo>
                    <a:pt x="3819436" y="4653508"/>
                  </a:lnTo>
                  <a:lnTo>
                    <a:pt x="3813187" y="4657725"/>
                  </a:lnTo>
                  <a:lnTo>
                    <a:pt x="3808984" y="4663973"/>
                  </a:lnTo>
                  <a:lnTo>
                    <a:pt x="3807434" y="4671619"/>
                  </a:lnTo>
                  <a:lnTo>
                    <a:pt x="3808984" y="4679264"/>
                  </a:lnTo>
                  <a:lnTo>
                    <a:pt x="3813187" y="4685512"/>
                  </a:lnTo>
                  <a:lnTo>
                    <a:pt x="3819436" y="4689716"/>
                  </a:lnTo>
                  <a:lnTo>
                    <a:pt x="3827081" y="4691253"/>
                  </a:lnTo>
                  <a:lnTo>
                    <a:pt x="3834727" y="4689716"/>
                  </a:lnTo>
                  <a:lnTo>
                    <a:pt x="3840975" y="4685512"/>
                  </a:lnTo>
                  <a:lnTo>
                    <a:pt x="3845191" y="4679264"/>
                  </a:lnTo>
                  <a:lnTo>
                    <a:pt x="3846728" y="4671619"/>
                  </a:lnTo>
                  <a:close/>
                </a:path>
                <a:path w="18719800" h="10718800" extrusionOk="0">
                  <a:moveTo>
                    <a:pt x="3846728" y="4571530"/>
                  </a:moveTo>
                  <a:lnTo>
                    <a:pt x="3845191" y="4563872"/>
                  </a:lnTo>
                  <a:lnTo>
                    <a:pt x="3840975" y="4557623"/>
                  </a:lnTo>
                  <a:lnTo>
                    <a:pt x="3834727" y="4553420"/>
                  </a:lnTo>
                  <a:lnTo>
                    <a:pt x="3827081" y="4551870"/>
                  </a:lnTo>
                  <a:lnTo>
                    <a:pt x="3819436" y="4553420"/>
                  </a:lnTo>
                  <a:lnTo>
                    <a:pt x="3813187" y="4557623"/>
                  </a:lnTo>
                  <a:lnTo>
                    <a:pt x="3808984" y="4563872"/>
                  </a:lnTo>
                  <a:lnTo>
                    <a:pt x="3807434" y="4571530"/>
                  </a:lnTo>
                  <a:lnTo>
                    <a:pt x="3808984" y="4579163"/>
                  </a:lnTo>
                  <a:lnTo>
                    <a:pt x="3813187" y="4585411"/>
                  </a:lnTo>
                  <a:lnTo>
                    <a:pt x="3819436" y="4589615"/>
                  </a:lnTo>
                  <a:lnTo>
                    <a:pt x="3827081" y="4591164"/>
                  </a:lnTo>
                  <a:lnTo>
                    <a:pt x="3834727" y="4589615"/>
                  </a:lnTo>
                  <a:lnTo>
                    <a:pt x="3840975" y="4585411"/>
                  </a:lnTo>
                  <a:lnTo>
                    <a:pt x="3845191" y="4579163"/>
                  </a:lnTo>
                  <a:lnTo>
                    <a:pt x="3846728" y="4571530"/>
                  </a:lnTo>
                  <a:close/>
                </a:path>
                <a:path w="18719800" h="10718800" extrusionOk="0">
                  <a:moveTo>
                    <a:pt x="3846728" y="4471416"/>
                  </a:moveTo>
                  <a:lnTo>
                    <a:pt x="3845191" y="4463770"/>
                  </a:lnTo>
                  <a:lnTo>
                    <a:pt x="3840975" y="4457535"/>
                  </a:lnTo>
                  <a:lnTo>
                    <a:pt x="3834727" y="4453318"/>
                  </a:lnTo>
                  <a:lnTo>
                    <a:pt x="3827081" y="4451782"/>
                  </a:lnTo>
                  <a:lnTo>
                    <a:pt x="3819436" y="4453318"/>
                  </a:lnTo>
                  <a:lnTo>
                    <a:pt x="3813187" y="4457535"/>
                  </a:lnTo>
                  <a:lnTo>
                    <a:pt x="3808984" y="4463770"/>
                  </a:lnTo>
                  <a:lnTo>
                    <a:pt x="3807434" y="4471416"/>
                  </a:lnTo>
                  <a:lnTo>
                    <a:pt x="3808984" y="4479061"/>
                  </a:lnTo>
                  <a:lnTo>
                    <a:pt x="3813187" y="4485310"/>
                  </a:lnTo>
                  <a:lnTo>
                    <a:pt x="3819436" y="4489526"/>
                  </a:lnTo>
                  <a:lnTo>
                    <a:pt x="3827081" y="4491075"/>
                  </a:lnTo>
                  <a:lnTo>
                    <a:pt x="3834727" y="4489526"/>
                  </a:lnTo>
                  <a:lnTo>
                    <a:pt x="3840975" y="4485310"/>
                  </a:lnTo>
                  <a:lnTo>
                    <a:pt x="3845191" y="4479061"/>
                  </a:lnTo>
                  <a:lnTo>
                    <a:pt x="3846728" y="4471416"/>
                  </a:lnTo>
                  <a:close/>
                </a:path>
                <a:path w="18719800" h="10718800" extrusionOk="0">
                  <a:moveTo>
                    <a:pt x="3846728" y="4371327"/>
                  </a:moveTo>
                  <a:lnTo>
                    <a:pt x="3845191" y="4363682"/>
                  </a:lnTo>
                  <a:lnTo>
                    <a:pt x="3840975" y="4357433"/>
                  </a:lnTo>
                  <a:lnTo>
                    <a:pt x="3834727" y="4353217"/>
                  </a:lnTo>
                  <a:lnTo>
                    <a:pt x="3827081" y="4351680"/>
                  </a:lnTo>
                  <a:lnTo>
                    <a:pt x="3819436" y="4353217"/>
                  </a:lnTo>
                  <a:lnTo>
                    <a:pt x="3813187" y="4357433"/>
                  </a:lnTo>
                  <a:lnTo>
                    <a:pt x="3808984" y="4363682"/>
                  </a:lnTo>
                  <a:lnTo>
                    <a:pt x="3807434" y="4371327"/>
                  </a:lnTo>
                  <a:lnTo>
                    <a:pt x="3808984" y="4378972"/>
                  </a:lnTo>
                  <a:lnTo>
                    <a:pt x="3813187" y="4385221"/>
                  </a:lnTo>
                  <a:lnTo>
                    <a:pt x="3819436" y="4389425"/>
                  </a:lnTo>
                  <a:lnTo>
                    <a:pt x="3827081" y="4390974"/>
                  </a:lnTo>
                  <a:lnTo>
                    <a:pt x="3834727" y="4389425"/>
                  </a:lnTo>
                  <a:lnTo>
                    <a:pt x="3840975" y="4385221"/>
                  </a:lnTo>
                  <a:lnTo>
                    <a:pt x="3845191" y="4378972"/>
                  </a:lnTo>
                  <a:lnTo>
                    <a:pt x="3846728" y="4371327"/>
                  </a:lnTo>
                  <a:close/>
                </a:path>
                <a:path w="18719800" h="10718800" extrusionOk="0">
                  <a:moveTo>
                    <a:pt x="3846728" y="4271226"/>
                  </a:moveTo>
                  <a:lnTo>
                    <a:pt x="3845191" y="4263580"/>
                  </a:lnTo>
                  <a:lnTo>
                    <a:pt x="3840975" y="4257332"/>
                  </a:lnTo>
                  <a:lnTo>
                    <a:pt x="3834727" y="4253128"/>
                  </a:lnTo>
                  <a:lnTo>
                    <a:pt x="3827081" y="4251579"/>
                  </a:lnTo>
                  <a:lnTo>
                    <a:pt x="3819436" y="4253128"/>
                  </a:lnTo>
                  <a:lnTo>
                    <a:pt x="3813187" y="4257332"/>
                  </a:lnTo>
                  <a:lnTo>
                    <a:pt x="3808984" y="4263580"/>
                  </a:lnTo>
                  <a:lnTo>
                    <a:pt x="3807434" y="4271226"/>
                  </a:lnTo>
                  <a:lnTo>
                    <a:pt x="3808984" y="4278871"/>
                  </a:lnTo>
                  <a:lnTo>
                    <a:pt x="3813187" y="4285119"/>
                  </a:lnTo>
                  <a:lnTo>
                    <a:pt x="3819436" y="4289336"/>
                  </a:lnTo>
                  <a:lnTo>
                    <a:pt x="3827081" y="4290885"/>
                  </a:lnTo>
                  <a:lnTo>
                    <a:pt x="3834727" y="4289336"/>
                  </a:lnTo>
                  <a:lnTo>
                    <a:pt x="3840975" y="4285119"/>
                  </a:lnTo>
                  <a:lnTo>
                    <a:pt x="3845191" y="4278871"/>
                  </a:lnTo>
                  <a:lnTo>
                    <a:pt x="3846728" y="4271226"/>
                  </a:lnTo>
                  <a:close/>
                </a:path>
                <a:path w="18719800" h="10718800" extrusionOk="0">
                  <a:moveTo>
                    <a:pt x="3846728" y="4171137"/>
                  </a:moveTo>
                  <a:lnTo>
                    <a:pt x="3845191" y="4163491"/>
                  </a:lnTo>
                  <a:lnTo>
                    <a:pt x="3840975" y="4157243"/>
                  </a:lnTo>
                  <a:lnTo>
                    <a:pt x="3834727" y="4153027"/>
                  </a:lnTo>
                  <a:lnTo>
                    <a:pt x="3827081" y="4151477"/>
                  </a:lnTo>
                  <a:lnTo>
                    <a:pt x="3819436" y="4153027"/>
                  </a:lnTo>
                  <a:lnTo>
                    <a:pt x="3813187" y="4157243"/>
                  </a:lnTo>
                  <a:lnTo>
                    <a:pt x="3808984" y="4163491"/>
                  </a:lnTo>
                  <a:lnTo>
                    <a:pt x="3807434" y="4171137"/>
                  </a:lnTo>
                  <a:lnTo>
                    <a:pt x="3808984" y="4178782"/>
                  </a:lnTo>
                  <a:lnTo>
                    <a:pt x="3813187" y="4185031"/>
                  </a:lnTo>
                  <a:lnTo>
                    <a:pt x="3819436" y="4189234"/>
                  </a:lnTo>
                  <a:lnTo>
                    <a:pt x="3827081" y="4190784"/>
                  </a:lnTo>
                  <a:lnTo>
                    <a:pt x="3834727" y="4189234"/>
                  </a:lnTo>
                  <a:lnTo>
                    <a:pt x="3840975" y="4185031"/>
                  </a:lnTo>
                  <a:lnTo>
                    <a:pt x="3845191" y="4178782"/>
                  </a:lnTo>
                  <a:lnTo>
                    <a:pt x="3846728" y="4171137"/>
                  </a:lnTo>
                  <a:close/>
                </a:path>
                <a:path w="18719800" h="10718800" extrusionOk="0">
                  <a:moveTo>
                    <a:pt x="3901376" y="0"/>
                  </a:moveTo>
                  <a:lnTo>
                    <a:pt x="3866489" y="0"/>
                  </a:lnTo>
                  <a:lnTo>
                    <a:pt x="0" y="2858554"/>
                  </a:lnTo>
                  <a:lnTo>
                    <a:pt x="0" y="2884360"/>
                  </a:lnTo>
                  <a:lnTo>
                    <a:pt x="3901376" y="0"/>
                  </a:lnTo>
                  <a:close/>
                </a:path>
                <a:path w="18719800" h="10718800" extrusionOk="0">
                  <a:moveTo>
                    <a:pt x="3920718" y="5017300"/>
                  </a:moveTo>
                  <a:lnTo>
                    <a:pt x="3919169" y="5009642"/>
                  </a:lnTo>
                  <a:lnTo>
                    <a:pt x="3914965" y="5003393"/>
                  </a:lnTo>
                  <a:lnTo>
                    <a:pt x="3908717" y="4999190"/>
                  </a:lnTo>
                  <a:lnTo>
                    <a:pt x="3901071" y="4997640"/>
                  </a:lnTo>
                  <a:lnTo>
                    <a:pt x="3893426" y="4999190"/>
                  </a:lnTo>
                  <a:lnTo>
                    <a:pt x="3887178" y="5003393"/>
                  </a:lnTo>
                  <a:lnTo>
                    <a:pt x="3882961" y="5009642"/>
                  </a:lnTo>
                  <a:lnTo>
                    <a:pt x="3881424" y="5017300"/>
                  </a:lnTo>
                  <a:lnTo>
                    <a:pt x="3882961" y="5024945"/>
                  </a:lnTo>
                  <a:lnTo>
                    <a:pt x="3887178" y="5031194"/>
                  </a:lnTo>
                  <a:lnTo>
                    <a:pt x="3893426" y="5035397"/>
                  </a:lnTo>
                  <a:lnTo>
                    <a:pt x="3901071" y="5036947"/>
                  </a:lnTo>
                  <a:lnTo>
                    <a:pt x="3908717" y="5035397"/>
                  </a:lnTo>
                  <a:lnTo>
                    <a:pt x="3914965" y="5031194"/>
                  </a:lnTo>
                  <a:lnTo>
                    <a:pt x="3919169" y="5024945"/>
                  </a:lnTo>
                  <a:lnTo>
                    <a:pt x="3920718" y="5017300"/>
                  </a:lnTo>
                  <a:close/>
                </a:path>
                <a:path w="18719800" h="10718800" extrusionOk="0">
                  <a:moveTo>
                    <a:pt x="3920718" y="4917198"/>
                  </a:moveTo>
                  <a:lnTo>
                    <a:pt x="3919169" y="4909553"/>
                  </a:lnTo>
                  <a:lnTo>
                    <a:pt x="3914965" y="4903305"/>
                  </a:lnTo>
                  <a:lnTo>
                    <a:pt x="3908717" y="4899101"/>
                  </a:lnTo>
                  <a:lnTo>
                    <a:pt x="3901071" y="4897552"/>
                  </a:lnTo>
                  <a:lnTo>
                    <a:pt x="3893426" y="4899101"/>
                  </a:lnTo>
                  <a:lnTo>
                    <a:pt x="3887178" y="4903305"/>
                  </a:lnTo>
                  <a:lnTo>
                    <a:pt x="3882961" y="4909553"/>
                  </a:lnTo>
                  <a:lnTo>
                    <a:pt x="3881424" y="4917198"/>
                  </a:lnTo>
                  <a:lnTo>
                    <a:pt x="3882961" y="4924844"/>
                  </a:lnTo>
                  <a:lnTo>
                    <a:pt x="3887178" y="4931092"/>
                  </a:lnTo>
                  <a:lnTo>
                    <a:pt x="3893426" y="4935296"/>
                  </a:lnTo>
                  <a:lnTo>
                    <a:pt x="3901071" y="4936845"/>
                  </a:lnTo>
                  <a:lnTo>
                    <a:pt x="3908717" y="4935296"/>
                  </a:lnTo>
                  <a:lnTo>
                    <a:pt x="3914965" y="4931092"/>
                  </a:lnTo>
                  <a:lnTo>
                    <a:pt x="3919169" y="4924844"/>
                  </a:lnTo>
                  <a:lnTo>
                    <a:pt x="3920718" y="4917198"/>
                  </a:lnTo>
                  <a:close/>
                </a:path>
                <a:path w="18719800" h="10718800" extrusionOk="0">
                  <a:moveTo>
                    <a:pt x="3920718" y="4817097"/>
                  </a:moveTo>
                  <a:lnTo>
                    <a:pt x="3919169" y="4809452"/>
                  </a:lnTo>
                  <a:lnTo>
                    <a:pt x="3914965" y="4803203"/>
                  </a:lnTo>
                  <a:lnTo>
                    <a:pt x="3908717" y="4799000"/>
                  </a:lnTo>
                  <a:lnTo>
                    <a:pt x="3901071" y="4797450"/>
                  </a:lnTo>
                  <a:lnTo>
                    <a:pt x="3893426" y="4799000"/>
                  </a:lnTo>
                  <a:lnTo>
                    <a:pt x="3887178" y="4803203"/>
                  </a:lnTo>
                  <a:lnTo>
                    <a:pt x="3882961" y="4809452"/>
                  </a:lnTo>
                  <a:lnTo>
                    <a:pt x="3881424" y="4817097"/>
                  </a:lnTo>
                  <a:lnTo>
                    <a:pt x="3882961" y="4824742"/>
                  </a:lnTo>
                  <a:lnTo>
                    <a:pt x="3887178" y="4830991"/>
                  </a:lnTo>
                  <a:lnTo>
                    <a:pt x="3893426" y="4835207"/>
                  </a:lnTo>
                  <a:lnTo>
                    <a:pt x="3901071" y="4836744"/>
                  </a:lnTo>
                  <a:lnTo>
                    <a:pt x="3908717" y="4835207"/>
                  </a:lnTo>
                  <a:lnTo>
                    <a:pt x="3914965" y="4830991"/>
                  </a:lnTo>
                  <a:lnTo>
                    <a:pt x="3919169" y="4824742"/>
                  </a:lnTo>
                  <a:lnTo>
                    <a:pt x="3920718" y="4817097"/>
                  </a:lnTo>
                  <a:close/>
                </a:path>
                <a:path w="18719800" h="10718800" extrusionOk="0">
                  <a:moveTo>
                    <a:pt x="3920731" y="4717008"/>
                  </a:moveTo>
                  <a:lnTo>
                    <a:pt x="3919182" y="4709363"/>
                  </a:lnTo>
                  <a:lnTo>
                    <a:pt x="3914965" y="4703115"/>
                  </a:lnTo>
                  <a:lnTo>
                    <a:pt x="3908729" y="4698911"/>
                  </a:lnTo>
                  <a:lnTo>
                    <a:pt x="3901084" y="4697374"/>
                  </a:lnTo>
                  <a:lnTo>
                    <a:pt x="3893426" y="4698911"/>
                  </a:lnTo>
                  <a:lnTo>
                    <a:pt x="3887178" y="4703115"/>
                  </a:lnTo>
                  <a:lnTo>
                    <a:pt x="3882974" y="4709363"/>
                  </a:lnTo>
                  <a:lnTo>
                    <a:pt x="3881424" y="4717008"/>
                  </a:lnTo>
                  <a:lnTo>
                    <a:pt x="3882974" y="4724654"/>
                  </a:lnTo>
                  <a:lnTo>
                    <a:pt x="3887178" y="4730902"/>
                  </a:lnTo>
                  <a:lnTo>
                    <a:pt x="3893426" y="4735119"/>
                  </a:lnTo>
                  <a:lnTo>
                    <a:pt x="3901084" y="4736655"/>
                  </a:lnTo>
                  <a:lnTo>
                    <a:pt x="3908729" y="4735119"/>
                  </a:lnTo>
                  <a:lnTo>
                    <a:pt x="3914965" y="4730902"/>
                  </a:lnTo>
                  <a:lnTo>
                    <a:pt x="3919182" y="4724654"/>
                  </a:lnTo>
                  <a:lnTo>
                    <a:pt x="3920731" y="4717008"/>
                  </a:lnTo>
                  <a:close/>
                </a:path>
                <a:path w="18719800" h="10718800" extrusionOk="0">
                  <a:moveTo>
                    <a:pt x="3920731" y="4616920"/>
                  </a:moveTo>
                  <a:lnTo>
                    <a:pt x="3919182" y="4609262"/>
                  </a:lnTo>
                  <a:lnTo>
                    <a:pt x="3914965" y="4603013"/>
                  </a:lnTo>
                  <a:lnTo>
                    <a:pt x="3908729" y="4598809"/>
                  </a:lnTo>
                  <a:lnTo>
                    <a:pt x="3901084" y="4597260"/>
                  </a:lnTo>
                  <a:lnTo>
                    <a:pt x="3893426" y="4598809"/>
                  </a:lnTo>
                  <a:lnTo>
                    <a:pt x="3887178" y="4603013"/>
                  </a:lnTo>
                  <a:lnTo>
                    <a:pt x="3882974" y="4609262"/>
                  </a:lnTo>
                  <a:lnTo>
                    <a:pt x="3881424" y="4616920"/>
                  </a:lnTo>
                  <a:lnTo>
                    <a:pt x="3882974" y="4624565"/>
                  </a:lnTo>
                  <a:lnTo>
                    <a:pt x="3887178" y="4630801"/>
                  </a:lnTo>
                  <a:lnTo>
                    <a:pt x="3893426" y="4635004"/>
                  </a:lnTo>
                  <a:lnTo>
                    <a:pt x="3901084" y="4636554"/>
                  </a:lnTo>
                  <a:lnTo>
                    <a:pt x="3908729" y="4635004"/>
                  </a:lnTo>
                  <a:lnTo>
                    <a:pt x="3914965" y="4630801"/>
                  </a:lnTo>
                  <a:lnTo>
                    <a:pt x="3919182" y="4624565"/>
                  </a:lnTo>
                  <a:lnTo>
                    <a:pt x="3920731" y="4616920"/>
                  </a:lnTo>
                  <a:close/>
                </a:path>
                <a:path w="18719800" h="10718800" extrusionOk="0">
                  <a:moveTo>
                    <a:pt x="3920731" y="4516818"/>
                  </a:moveTo>
                  <a:lnTo>
                    <a:pt x="3919182" y="4509173"/>
                  </a:lnTo>
                  <a:lnTo>
                    <a:pt x="3914965" y="4502924"/>
                  </a:lnTo>
                  <a:lnTo>
                    <a:pt x="3908729" y="4498708"/>
                  </a:lnTo>
                  <a:lnTo>
                    <a:pt x="3901084" y="4497171"/>
                  </a:lnTo>
                  <a:lnTo>
                    <a:pt x="3893426" y="4498708"/>
                  </a:lnTo>
                  <a:lnTo>
                    <a:pt x="3887178" y="4502924"/>
                  </a:lnTo>
                  <a:lnTo>
                    <a:pt x="3882974" y="4509173"/>
                  </a:lnTo>
                  <a:lnTo>
                    <a:pt x="3881424" y="4516818"/>
                  </a:lnTo>
                  <a:lnTo>
                    <a:pt x="3882974" y="4524464"/>
                  </a:lnTo>
                  <a:lnTo>
                    <a:pt x="3887178" y="4530699"/>
                  </a:lnTo>
                  <a:lnTo>
                    <a:pt x="3893426" y="4534916"/>
                  </a:lnTo>
                  <a:lnTo>
                    <a:pt x="3901084" y="4536452"/>
                  </a:lnTo>
                  <a:lnTo>
                    <a:pt x="3908729" y="4534916"/>
                  </a:lnTo>
                  <a:lnTo>
                    <a:pt x="3914965" y="4530699"/>
                  </a:lnTo>
                  <a:lnTo>
                    <a:pt x="3919182" y="4524464"/>
                  </a:lnTo>
                  <a:lnTo>
                    <a:pt x="3920731" y="4516818"/>
                  </a:lnTo>
                  <a:close/>
                </a:path>
                <a:path w="18719800" h="10718800" extrusionOk="0">
                  <a:moveTo>
                    <a:pt x="3920731" y="4416717"/>
                  </a:moveTo>
                  <a:lnTo>
                    <a:pt x="3919182" y="4409071"/>
                  </a:lnTo>
                  <a:lnTo>
                    <a:pt x="3914965" y="4402823"/>
                  </a:lnTo>
                  <a:lnTo>
                    <a:pt x="3908729" y="4398607"/>
                  </a:lnTo>
                  <a:lnTo>
                    <a:pt x="3901084" y="4397070"/>
                  </a:lnTo>
                  <a:lnTo>
                    <a:pt x="3893426" y="4398607"/>
                  </a:lnTo>
                  <a:lnTo>
                    <a:pt x="3887178" y="4402823"/>
                  </a:lnTo>
                  <a:lnTo>
                    <a:pt x="3882974" y="4409071"/>
                  </a:lnTo>
                  <a:lnTo>
                    <a:pt x="3881424" y="4416717"/>
                  </a:lnTo>
                  <a:lnTo>
                    <a:pt x="3882974" y="4424362"/>
                  </a:lnTo>
                  <a:lnTo>
                    <a:pt x="3887178" y="4430598"/>
                  </a:lnTo>
                  <a:lnTo>
                    <a:pt x="3893426" y="4434814"/>
                  </a:lnTo>
                  <a:lnTo>
                    <a:pt x="3901084" y="4436351"/>
                  </a:lnTo>
                  <a:lnTo>
                    <a:pt x="3908729" y="4434814"/>
                  </a:lnTo>
                  <a:lnTo>
                    <a:pt x="3914965" y="4430598"/>
                  </a:lnTo>
                  <a:lnTo>
                    <a:pt x="3919182" y="4424362"/>
                  </a:lnTo>
                  <a:lnTo>
                    <a:pt x="3920731" y="4416717"/>
                  </a:lnTo>
                  <a:close/>
                </a:path>
                <a:path w="18719800" h="10718800" extrusionOk="0">
                  <a:moveTo>
                    <a:pt x="3920731" y="4316615"/>
                  </a:moveTo>
                  <a:lnTo>
                    <a:pt x="3919182" y="4308970"/>
                  </a:lnTo>
                  <a:lnTo>
                    <a:pt x="3914965" y="4302722"/>
                  </a:lnTo>
                  <a:lnTo>
                    <a:pt x="3908729" y="4298518"/>
                  </a:lnTo>
                  <a:lnTo>
                    <a:pt x="3901084" y="4296969"/>
                  </a:lnTo>
                  <a:lnTo>
                    <a:pt x="3893426" y="4298518"/>
                  </a:lnTo>
                  <a:lnTo>
                    <a:pt x="3887178" y="4302722"/>
                  </a:lnTo>
                  <a:lnTo>
                    <a:pt x="3882974" y="4308970"/>
                  </a:lnTo>
                  <a:lnTo>
                    <a:pt x="3881424" y="4316615"/>
                  </a:lnTo>
                  <a:lnTo>
                    <a:pt x="3882974" y="4324261"/>
                  </a:lnTo>
                  <a:lnTo>
                    <a:pt x="3887178" y="4330509"/>
                  </a:lnTo>
                  <a:lnTo>
                    <a:pt x="3893426" y="4334726"/>
                  </a:lnTo>
                  <a:lnTo>
                    <a:pt x="3901084" y="4336262"/>
                  </a:lnTo>
                  <a:lnTo>
                    <a:pt x="3908729" y="4334726"/>
                  </a:lnTo>
                  <a:lnTo>
                    <a:pt x="3914965" y="4330509"/>
                  </a:lnTo>
                  <a:lnTo>
                    <a:pt x="3919182" y="4324261"/>
                  </a:lnTo>
                  <a:lnTo>
                    <a:pt x="3920731" y="4316615"/>
                  </a:lnTo>
                  <a:close/>
                </a:path>
                <a:path w="18719800" h="10718800" extrusionOk="0">
                  <a:moveTo>
                    <a:pt x="3920731" y="4216527"/>
                  </a:moveTo>
                  <a:lnTo>
                    <a:pt x="3919182" y="4208881"/>
                  </a:lnTo>
                  <a:lnTo>
                    <a:pt x="3914965" y="4202633"/>
                  </a:lnTo>
                  <a:lnTo>
                    <a:pt x="3908729" y="4198416"/>
                  </a:lnTo>
                  <a:lnTo>
                    <a:pt x="3901084" y="4196880"/>
                  </a:lnTo>
                  <a:lnTo>
                    <a:pt x="3893426" y="4198416"/>
                  </a:lnTo>
                  <a:lnTo>
                    <a:pt x="3887178" y="4202633"/>
                  </a:lnTo>
                  <a:lnTo>
                    <a:pt x="3882974" y="4208881"/>
                  </a:lnTo>
                  <a:lnTo>
                    <a:pt x="3881424" y="4216527"/>
                  </a:lnTo>
                  <a:lnTo>
                    <a:pt x="3882974" y="4224172"/>
                  </a:lnTo>
                  <a:lnTo>
                    <a:pt x="3887178" y="4230421"/>
                  </a:lnTo>
                  <a:lnTo>
                    <a:pt x="3893426" y="4234624"/>
                  </a:lnTo>
                  <a:lnTo>
                    <a:pt x="3901084" y="4236174"/>
                  </a:lnTo>
                  <a:lnTo>
                    <a:pt x="3908729" y="4234624"/>
                  </a:lnTo>
                  <a:lnTo>
                    <a:pt x="3914965" y="4230421"/>
                  </a:lnTo>
                  <a:lnTo>
                    <a:pt x="3919182" y="4224172"/>
                  </a:lnTo>
                  <a:lnTo>
                    <a:pt x="3920731" y="4216527"/>
                  </a:lnTo>
                  <a:close/>
                </a:path>
                <a:path w="18719800" h="10718800" extrusionOk="0">
                  <a:moveTo>
                    <a:pt x="3920731" y="4116425"/>
                  </a:moveTo>
                  <a:lnTo>
                    <a:pt x="3919182" y="4108780"/>
                  </a:lnTo>
                  <a:lnTo>
                    <a:pt x="3914965" y="4102544"/>
                  </a:lnTo>
                  <a:lnTo>
                    <a:pt x="3908729" y="4098328"/>
                  </a:lnTo>
                  <a:lnTo>
                    <a:pt x="3901084" y="4096791"/>
                  </a:lnTo>
                  <a:lnTo>
                    <a:pt x="3893426" y="4098328"/>
                  </a:lnTo>
                  <a:lnTo>
                    <a:pt x="3887178" y="4102544"/>
                  </a:lnTo>
                  <a:lnTo>
                    <a:pt x="3882974" y="4108780"/>
                  </a:lnTo>
                  <a:lnTo>
                    <a:pt x="3881424" y="4116425"/>
                  </a:lnTo>
                  <a:lnTo>
                    <a:pt x="3882974" y="4124071"/>
                  </a:lnTo>
                  <a:lnTo>
                    <a:pt x="3887178" y="4130319"/>
                  </a:lnTo>
                  <a:lnTo>
                    <a:pt x="3893426" y="4134523"/>
                  </a:lnTo>
                  <a:lnTo>
                    <a:pt x="3901084" y="4136072"/>
                  </a:lnTo>
                  <a:lnTo>
                    <a:pt x="3908729" y="4134523"/>
                  </a:lnTo>
                  <a:lnTo>
                    <a:pt x="3914965" y="4130319"/>
                  </a:lnTo>
                  <a:lnTo>
                    <a:pt x="3919182" y="4124071"/>
                  </a:lnTo>
                  <a:lnTo>
                    <a:pt x="3920731" y="4116425"/>
                  </a:lnTo>
                  <a:close/>
                </a:path>
                <a:path w="18719800" h="10718800" extrusionOk="0">
                  <a:moveTo>
                    <a:pt x="3994721" y="4962588"/>
                  </a:moveTo>
                  <a:lnTo>
                    <a:pt x="3993184" y="4954943"/>
                  </a:lnTo>
                  <a:lnTo>
                    <a:pt x="3988968" y="4948694"/>
                  </a:lnTo>
                  <a:lnTo>
                    <a:pt x="3982732" y="4944478"/>
                  </a:lnTo>
                  <a:lnTo>
                    <a:pt x="3975087" y="4942929"/>
                  </a:lnTo>
                  <a:lnTo>
                    <a:pt x="3967429" y="4944478"/>
                  </a:lnTo>
                  <a:lnTo>
                    <a:pt x="3961180" y="4948694"/>
                  </a:lnTo>
                  <a:lnTo>
                    <a:pt x="3956964" y="4954943"/>
                  </a:lnTo>
                  <a:lnTo>
                    <a:pt x="3955427" y="4962588"/>
                  </a:lnTo>
                  <a:lnTo>
                    <a:pt x="3956964" y="4970234"/>
                  </a:lnTo>
                  <a:lnTo>
                    <a:pt x="3961180" y="4976469"/>
                  </a:lnTo>
                  <a:lnTo>
                    <a:pt x="3967429" y="4980686"/>
                  </a:lnTo>
                  <a:lnTo>
                    <a:pt x="3975087" y="4982222"/>
                  </a:lnTo>
                  <a:lnTo>
                    <a:pt x="3982732" y="4980686"/>
                  </a:lnTo>
                  <a:lnTo>
                    <a:pt x="3988968" y="4976469"/>
                  </a:lnTo>
                  <a:lnTo>
                    <a:pt x="3993184" y="4970234"/>
                  </a:lnTo>
                  <a:lnTo>
                    <a:pt x="3994721" y="4962588"/>
                  </a:lnTo>
                  <a:close/>
                </a:path>
                <a:path w="18719800" h="10718800" extrusionOk="0">
                  <a:moveTo>
                    <a:pt x="3994721" y="4862487"/>
                  </a:moveTo>
                  <a:lnTo>
                    <a:pt x="3993184" y="4854841"/>
                  </a:lnTo>
                  <a:lnTo>
                    <a:pt x="3988968" y="4848593"/>
                  </a:lnTo>
                  <a:lnTo>
                    <a:pt x="3982732" y="4844377"/>
                  </a:lnTo>
                  <a:lnTo>
                    <a:pt x="3975087" y="4842827"/>
                  </a:lnTo>
                  <a:lnTo>
                    <a:pt x="3967429" y="4844377"/>
                  </a:lnTo>
                  <a:lnTo>
                    <a:pt x="3961180" y="4848593"/>
                  </a:lnTo>
                  <a:lnTo>
                    <a:pt x="3956964" y="4854841"/>
                  </a:lnTo>
                  <a:lnTo>
                    <a:pt x="3955427" y="4862487"/>
                  </a:lnTo>
                  <a:lnTo>
                    <a:pt x="3956964" y="4870132"/>
                  </a:lnTo>
                  <a:lnTo>
                    <a:pt x="3961180" y="4876381"/>
                  </a:lnTo>
                  <a:lnTo>
                    <a:pt x="3967429" y="4880584"/>
                  </a:lnTo>
                  <a:lnTo>
                    <a:pt x="3975087" y="4882121"/>
                  </a:lnTo>
                  <a:lnTo>
                    <a:pt x="3982732" y="4880584"/>
                  </a:lnTo>
                  <a:lnTo>
                    <a:pt x="3988968" y="4876381"/>
                  </a:lnTo>
                  <a:lnTo>
                    <a:pt x="3993184" y="4870132"/>
                  </a:lnTo>
                  <a:lnTo>
                    <a:pt x="3994721" y="4862487"/>
                  </a:lnTo>
                  <a:close/>
                </a:path>
                <a:path w="18719800" h="10718800" extrusionOk="0">
                  <a:moveTo>
                    <a:pt x="3994721" y="4762385"/>
                  </a:moveTo>
                  <a:lnTo>
                    <a:pt x="3993184" y="4754740"/>
                  </a:lnTo>
                  <a:lnTo>
                    <a:pt x="3988968" y="4748504"/>
                  </a:lnTo>
                  <a:lnTo>
                    <a:pt x="3982732" y="4744288"/>
                  </a:lnTo>
                  <a:lnTo>
                    <a:pt x="3975087" y="4742751"/>
                  </a:lnTo>
                  <a:lnTo>
                    <a:pt x="3967429" y="4744288"/>
                  </a:lnTo>
                  <a:lnTo>
                    <a:pt x="3961180" y="4748504"/>
                  </a:lnTo>
                  <a:lnTo>
                    <a:pt x="3956964" y="4754740"/>
                  </a:lnTo>
                  <a:lnTo>
                    <a:pt x="3955427" y="4762385"/>
                  </a:lnTo>
                  <a:lnTo>
                    <a:pt x="3956964" y="4770044"/>
                  </a:lnTo>
                  <a:lnTo>
                    <a:pt x="3961180" y="4776279"/>
                  </a:lnTo>
                  <a:lnTo>
                    <a:pt x="3967429" y="4780496"/>
                  </a:lnTo>
                  <a:lnTo>
                    <a:pt x="3975087" y="4782032"/>
                  </a:lnTo>
                  <a:lnTo>
                    <a:pt x="3982732" y="4780496"/>
                  </a:lnTo>
                  <a:lnTo>
                    <a:pt x="3988968" y="4776279"/>
                  </a:lnTo>
                  <a:lnTo>
                    <a:pt x="3993184" y="4770044"/>
                  </a:lnTo>
                  <a:lnTo>
                    <a:pt x="3994721" y="4762385"/>
                  </a:lnTo>
                  <a:close/>
                </a:path>
                <a:path w="18719800" h="10718800" extrusionOk="0">
                  <a:moveTo>
                    <a:pt x="3994721" y="4662297"/>
                  </a:moveTo>
                  <a:lnTo>
                    <a:pt x="3993184" y="4654651"/>
                  </a:lnTo>
                  <a:lnTo>
                    <a:pt x="3988968" y="4648403"/>
                  </a:lnTo>
                  <a:lnTo>
                    <a:pt x="3982732" y="4644187"/>
                  </a:lnTo>
                  <a:lnTo>
                    <a:pt x="3975087" y="4642637"/>
                  </a:lnTo>
                  <a:lnTo>
                    <a:pt x="3967429" y="4644187"/>
                  </a:lnTo>
                  <a:lnTo>
                    <a:pt x="3961180" y="4648403"/>
                  </a:lnTo>
                  <a:lnTo>
                    <a:pt x="3956964" y="4654651"/>
                  </a:lnTo>
                  <a:lnTo>
                    <a:pt x="3955427" y="4662297"/>
                  </a:lnTo>
                  <a:lnTo>
                    <a:pt x="3956964" y="4669942"/>
                  </a:lnTo>
                  <a:lnTo>
                    <a:pt x="3961180" y="4676191"/>
                  </a:lnTo>
                  <a:lnTo>
                    <a:pt x="3967429" y="4680394"/>
                  </a:lnTo>
                  <a:lnTo>
                    <a:pt x="3975087" y="4681944"/>
                  </a:lnTo>
                  <a:lnTo>
                    <a:pt x="3982732" y="4680394"/>
                  </a:lnTo>
                  <a:lnTo>
                    <a:pt x="3988968" y="4676191"/>
                  </a:lnTo>
                  <a:lnTo>
                    <a:pt x="3993184" y="4669942"/>
                  </a:lnTo>
                  <a:lnTo>
                    <a:pt x="3994721" y="4662297"/>
                  </a:lnTo>
                  <a:close/>
                </a:path>
                <a:path w="18719800" h="10718800" extrusionOk="0">
                  <a:moveTo>
                    <a:pt x="3994721" y="4562195"/>
                  </a:moveTo>
                  <a:lnTo>
                    <a:pt x="3993184" y="4554550"/>
                  </a:lnTo>
                  <a:lnTo>
                    <a:pt x="3988968" y="4548302"/>
                  </a:lnTo>
                  <a:lnTo>
                    <a:pt x="3982732" y="4544098"/>
                  </a:lnTo>
                  <a:lnTo>
                    <a:pt x="3975087" y="4542548"/>
                  </a:lnTo>
                  <a:lnTo>
                    <a:pt x="3967429" y="4544098"/>
                  </a:lnTo>
                  <a:lnTo>
                    <a:pt x="3961180" y="4548302"/>
                  </a:lnTo>
                  <a:lnTo>
                    <a:pt x="3956964" y="4554550"/>
                  </a:lnTo>
                  <a:lnTo>
                    <a:pt x="3955427" y="4562195"/>
                  </a:lnTo>
                  <a:lnTo>
                    <a:pt x="3956964" y="4569841"/>
                  </a:lnTo>
                  <a:lnTo>
                    <a:pt x="3961180" y="4576089"/>
                  </a:lnTo>
                  <a:lnTo>
                    <a:pt x="3967429" y="4580306"/>
                  </a:lnTo>
                  <a:lnTo>
                    <a:pt x="3975087" y="4581842"/>
                  </a:lnTo>
                  <a:lnTo>
                    <a:pt x="3982732" y="4580306"/>
                  </a:lnTo>
                  <a:lnTo>
                    <a:pt x="3988968" y="4576089"/>
                  </a:lnTo>
                  <a:lnTo>
                    <a:pt x="3993184" y="4569841"/>
                  </a:lnTo>
                  <a:lnTo>
                    <a:pt x="3994721" y="4562195"/>
                  </a:lnTo>
                  <a:close/>
                </a:path>
                <a:path w="18719800" h="10718800" extrusionOk="0">
                  <a:moveTo>
                    <a:pt x="3994721" y="4462107"/>
                  </a:moveTo>
                  <a:lnTo>
                    <a:pt x="3993184" y="4454461"/>
                  </a:lnTo>
                  <a:lnTo>
                    <a:pt x="3988968" y="4448213"/>
                  </a:lnTo>
                  <a:lnTo>
                    <a:pt x="3982732" y="4443996"/>
                  </a:lnTo>
                  <a:lnTo>
                    <a:pt x="3975087" y="4442447"/>
                  </a:lnTo>
                  <a:lnTo>
                    <a:pt x="3967429" y="4443996"/>
                  </a:lnTo>
                  <a:lnTo>
                    <a:pt x="3961180" y="4448213"/>
                  </a:lnTo>
                  <a:lnTo>
                    <a:pt x="3956964" y="4454461"/>
                  </a:lnTo>
                  <a:lnTo>
                    <a:pt x="3955427" y="4462107"/>
                  </a:lnTo>
                  <a:lnTo>
                    <a:pt x="3956964" y="4469752"/>
                  </a:lnTo>
                  <a:lnTo>
                    <a:pt x="3961180" y="4476000"/>
                  </a:lnTo>
                  <a:lnTo>
                    <a:pt x="3967429" y="4480204"/>
                  </a:lnTo>
                  <a:lnTo>
                    <a:pt x="3975087" y="4481741"/>
                  </a:lnTo>
                  <a:lnTo>
                    <a:pt x="3982732" y="4480204"/>
                  </a:lnTo>
                  <a:lnTo>
                    <a:pt x="3988968" y="4476000"/>
                  </a:lnTo>
                  <a:lnTo>
                    <a:pt x="3993184" y="4469752"/>
                  </a:lnTo>
                  <a:lnTo>
                    <a:pt x="3994721" y="4462107"/>
                  </a:lnTo>
                  <a:close/>
                </a:path>
                <a:path w="18719800" h="10718800" extrusionOk="0">
                  <a:moveTo>
                    <a:pt x="3994721" y="4362005"/>
                  </a:moveTo>
                  <a:lnTo>
                    <a:pt x="3993184" y="4354360"/>
                  </a:lnTo>
                  <a:lnTo>
                    <a:pt x="3988968" y="4348111"/>
                  </a:lnTo>
                  <a:lnTo>
                    <a:pt x="3982732" y="4343895"/>
                  </a:lnTo>
                  <a:lnTo>
                    <a:pt x="3975087" y="4342358"/>
                  </a:lnTo>
                  <a:lnTo>
                    <a:pt x="3967429" y="4343895"/>
                  </a:lnTo>
                  <a:lnTo>
                    <a:pt x="3961180" y="4348111"/>
                  </a:lnTo>
                  <a:lnTo>
                    <a:pt x="3956964" y="4354360"/>
                  </a:lnTo>
                  <a:lnTo>
                    <a:pt x="3955427" y="4362005"/>
                  </a:lnTo>
                  <a:lnTo>
                    <a:pt x="3956964" y="4369651"/>
                  </a:lnTo>
                  <a:lnTo>
                    <a:pt x="3961180" y="4375899"/>
                  </a:lnTo>
                  <a:lnTo>
                    <a:pt x="3967429" y="4380103"/>
                  </a:lnTo>
                  <a:lnTo>
                    <a:pt x="3975087" y="4381639"/>
                  </a:lnTo>
                  <a:lnTo>
                    <a:pt x="3982732" y="4380103"/>
                  </a:lnTo>
                  <a:lnTo>
                    <a:pt x="3988968" y="4375899"/>
                  </a:lnTo>
                  <a:lnTo>
                    <a:pt x="3993184" y="4369651"/>
                  </a:lnTo>
                  <a:lnTo>
                    <a:pt x="3994721" y="4362005"/>
                  </a:lnTo>
                  <a:close/>
                </a:path>
                <a:path w="18719800" h="10718800" extrusionOk="0">
                  <a:moveTo>
                    <a:pt x="3994721" y="4261904"/>
                  </a:moveTo>
                  <a:lnTo>
                    <a:pt x="3993184" y="4254258"/>
                  </a:lnTo>
                  <a:lnTo>
                    <a:pt x="3988968" y="4248010"/>
                  </a:lnTo>
                  <a:lnTo>
                    <a:pt x="3982732" y="4243806"/>
                  </a:lnTo>
                  <a:lnTo>
                    <a:pt x="3975087" y="4242257"/>
                  </a:lnTo>
                  <a:lnTo>
                    <a:pt x="3967429" y="4243806"/>
                  </a:lnTo>
                  <a:lnTo>
                    <a:pt x="3961180" y="4248010"/>
                  </a:lnTo>
                  <a:lnTo>
                    <a:pt x="3956964" y="4254258"/>
                  </a:lnTo>
                  <a:lnTo>
                    <a:pt x="3955427" y="4261904"/>
                  </a:lnTo>
                  <a:lnTo>
                    <a:pt x="3956964" y="4269562"/>
                  </a:lnTo>
                  <a:lnTo>
                    <a:pt x="3961180" y="4275798"/>
                  </a:lnTo>
                  <a:lnTo>
                    <a:pt x="3967429" y="4280014"/>
                  </a:lnTo>
                  <a:lnTo>
                    <a:pt x="3975087" y="4281551"/>
                  </a:lnTo>
                  <a:lnTo>
                    <a:pt x="3982732" y="4280014"/>
                  </a:lnTo>
                  <a:lnTo>
                    <a:pt x="3988968" y="4275798"/>
                  </a:lnTo>
                  <a:lnTo>
                    <a:pt x="3993184" y="4269562"/>
                  </a:lnTo>
                  <a:lnTo>
                    <a:pt x="3994721" y="4261904"/>
                  </a:lnTo>
                  <a:close/>
                </a:path>
                <a:path w="18719800" h="10718800" extrusionOk="0">
                  <a:moveTo>
                    <a:pt x="3994721" y="4161815"/>
                  </a:moveTo>
                  <a:lnTo>
                    <a:pt x="3993184" y="4154170"/>
                  </a:lnTo>
                  <a:lnTo>
                    <a:pt x="3988968" y="4147921"/>
                  </a:lnTo>
                  <a:lnTo>
                    <a:pt x="3982732" y="4143705"/>
                  </a:lnTo>
                  <a:lnTo>
                    <a:pt x="3975087" y="4142155"/>
                  </a:lnTo>
                  <a:lnTo>
                    <a:pt x="3967429" y="4143705"/>
                  </a:lnTo>
                  <a:lnTo>
                    <a:pt x="3961180" y="4147921"/>
                  </a:lnTo>
                  <a:lnTo>
                    <a:pt x="3956964" y="4154170"/>
                  </a:lnTo>
                  <a:lnTo>
                    <a:pt x="3955427" y="4161815"/>
                  </a:lnTo>
                  <a:lnTo>
                    <a:pt x="3956964" y="4169460"/>
                  </a:lnTo>
                  <a:lnTo>
                    <a:pt x="3961180" y="4175709"/>
                  </a:lnTo>
                  <a:lnTo>
                    <a:pt x="3967429" y="4179913"/>
                  </a:lnTo>
                  <a:lnTo>
                    <a:pt x="3975087" y="4181462"/>
                  </a:lnTo>
                  <a:lnTo>
                    <a:pt x="3982732" y="4179913"/>
                  </a:lnTo>
                  <a:lnTo>
                    <a:pt x="3988968" y="4175709"/>
                  </a:lnTo>
                  <a:lnTo>
                    <a:pt x="3993184" y="4169460"/>
                  </a:lnTo>
                  <a:lnTo>
                    <a:pt x="3994721" y="4161815"/>
                  </a:lnTo>
                  <a:close/>
                </a:path>
                <a:path w="18719800" h="10718800" extrusionOk="0">
                  <a:moveTo>
                    <a:pt x="3994721" y="4061726"/>
                  </a:moveTo>
                  <a:lnTo>
                    <a:pt x="3993184" y="4054081"/>
                  </a:lnTo>
                  <a:lnTo>
                    <a:pt x="3988968" y="4047833"/>
                  </a:lnTo>
                  <a:lnTo>
                    <a:pt x="3982732" y="4043616"/>
                  </a:lnTo>
                  <a:lnTo>
                    <a:pt x="3975087" y="4042079"/>
                  </a:lnTo>
                  <a:lnTo>
                    <a:pt x="3967429" y="4043616"/>
                  </a:lnTo>
                  <a:lnTo>
                    <a:pt x="3961180" y="4047833"/>
                  </a:lnTo>
                  <a:lnTo>
                    <a:pt x="3956964" y="4054081"/>
                  </a:lnTo>
                  <a:lnTo>
                    <a:pt x="3955427" y="4061726"/>
                  </a:lnTo>
                  <a:lnTo>
                    <a:pt x="3956964" y="4069372"/>
                  </a:lnTo>
                  <a:lnTo>
                    <a:pt x="3961180" y="4075607"/>
                  </a:lnTo>
                  <a:lnTo>
                    <a:pt x="3967429" y="4079824"/>
                  </a:lnTo>
                  <a:lnTo>
                    <a:pt x="3975087" y="4081361"/>
                  </a:lnTo>
                  <a:lnTo>
                    <a:pt x="3982732" y="4079824"/>
                  </a:lnTo>
                  <a:lnTo>
                    <a:pt x="3988968" y="4075607"/>
                  </a:lnTo>
                  <a:lnTo>
                    <a:pt x="3993184" y="4069372"/>
                  </a:lnTo>
                  <a:lnTo>
                    <a:pt x="3994721" y="4061726"/>
                  </a:lnTo>
                  <a:close/>
                </a:path>
                <a:path w="18719800" h="10718800" extrusionOk="0">
                  <a:moveTo>
                    <a:pt x="4039933" y="0"/>
                  </a:moveTo>
                  <a:lnTo>
                    <a:pt x="4005021" y="0"/>
                  </a:lnTo>
                  <a:lnTo>
                    <a:pt x="0" y="2960979"/>
                  </a:lnTo>
                  <a:lnTo>
                    <a:pt x="0" y="2986798"/>
                  </a:lnTo>
                  <a:lnTo>
                    <a:pt x="4039933" y="0"/>
                  </a:lnTo>
                  <a:close/>
                </a:path>
                <a:path w="18719800" h="10718800" extrusionOk="0">
                  <a:moveTo>
                    <a:pt x="4068724" y="4907877"/>
                  </a:moveTo>
                  <a:lnTo>
                    <a:pt x="4067175" y="4900231"/>
                  </a:lnTo>
                  <a:lnTo>
                    <a:pt x="4062971" y="4893983"/>
                  </a:lnTo>
                  <a:lnTo>
                    <a:pt x="4056723" y="4889766"/>
                  </a:lnTo>
                  <a:lnTo>
                    <a:pt x="4049064" y="4888230"/>
                  </a:lnTo>
                  <a:lnTo>
                    <a:pt x="4041419" y="4889766"/>
                  </a:lnTo>
                  <a:lnTo>
                    <a:pt x="4035171" y="4893983"/>
                  </a:lnTo>
                  <a:lnTo>
                    <a:pt x="4030967" y="4900231"/>
                  </a:lnTo>
                  <a:lnTo>
                    <a:pt x="4029418" y="4907877"/>
                  </a:lnTo>
                  <a:lnTo>
                    <a:pt x="4030967" y="4915522"/>
                  </a:lnTo>
                  <a:lnTo>
                    <a:pt x="4035171" y="4921770"/>
                  </a:lnTo>
                  <a:lnTo>
                    <a:pt x="4041419" y="4925974"/>
                  </a:lnTo>
                  <a:lnTo>
                    <a:pt x="4049064" y="4927524"/>
                  </a:lnTo>
                  <a:lnTo>
                    <a:pt x="4056723" y="4925974"/>
                  </a:lnTo>
                  <a:lnTo>
                    <a:pt x="4062971" y="4921770"/>
                  </a:lnTo>
                  <a:lnTo>
                    <a:pt x="4067175" y="4915522"/>
                  </a:lnTo>
                  <a:lnTo>
                    <a:pt x="4068724" y="4907877"/>
                  </a:lnTo>
                  <a:close/>
                </a:path>
                <a:path w="18719800" h="10718800" extrusionOk="0">
                  <a:moveTo>
                    <a:pt x="4068724" y="4807788"/>
                  </a:moveTo>
                  <a:lnTo>
                    <a:pt x="4067175" y="4800143"/>
                  </a:lnTo>
                  <a:lnTo>
                    <a:pt x="4062971" y="4793894"/>
                  </a:lnTo>
                  <a:lnTo>
                    <a:pt x="4056723" y="4789678"/>
                  </a:lnTo>
                  <a:lnTo>
                    <a:pt x="4049064" y="4788128"/>
                  </a:lnTo>
                  <a:lnTo>
                    <a:pt x="4041419" y="4789678"/>
                  </a:lnTo>
                  <a:lnTo>
                    <a:pt x="4035171" y="4793894"/>
                  </a:lnTo>
                  <a:lnTo>
                    <a:pt x="4030967" y="4800143"/>
                  </a:lnTo>
                  <a:lnTo>
                    <a:pt x="4029418" y="4807788"/>
                  </a:lnTo>
                  <a:lnTo>
                    <a:pt x="4030967" y="4815433"/>
                  </a:lnTo>
                  <a:lnTo>
                    <a:pt x="4035171" y="4821669"/>
                  </a:lnTo>
                  <a:lnTo>
                    <a:pt x="4041419" y="4825885"/>
                  </a:lnTo>
                  <a:lnTo>
                    <a:pt x="4049064" y="4827422"/>
                  </a:lnTo>
                  <a:lnTo>
                    <a:pt x="4056723" y="4825885"/>
                  </a:lnTo>
                  <a:lnTo>
                    <a:pt x="4062971" y="4821669"/>
                  </a:lnTo>
                  <a:lnTo>
                    <a:pt x="4067175" y="4815433"/>
                  </a:lnTo>
                  <a:lnTo>
                    <a:pt x="4068724" y="4807788"/>
                  </a:lnTo>
                  <a:close/>
                </a:path>
                <a:path w="18719800" h="10718800" extrusionOk="0">
                  <a:moveTo>
                    <a:pt x="4068724" y="4707687"/>
                  </a:moveTo>
                  <a:lnTo>
                    <a:pt x="4067175" y="4700041"/>
                  </a:lnTo>
                  <a:lnTo>
                    <a:pt x="4062971" y="4693805"/>
                  </a:lnTo>
                  <a:lnTo>
                    <a:pt x="4056723" y="4689589"/>
                  </a:lnTo>
                  <a:lnTo>
                    <a:pt x="4049064" y="4688052"/>
                  </a:lnTo>
                  <a:lnTo>
                    <a:pt x="4041419" y="4689589"/>
                  </a:lnTo>
                  <a:lnTo>
                    <a:pt x="4035171" y="4693805"/>
                  </a:lnTo>
                  <a:lnTo>
                    <a:pt x="4030967" y="4700041"/>
                  </a:lnTo>
                  <a:lnTo>
                    <a:pt x="4029418" y="4707687"/>
                  </a:lnTo>
                  <a:lnTo>
                    <a:pt x="4030967" y="4715332"/>
                  </a:lnTo>
                  <a:lnTo>
                    <a:pt x="4035171" y="4721580"/>
                  </a:lnTo>
                  <a:lnTo>
                    <a:pt x="4041419" y="4725784"/>
                  </a:lnTo>
                  <a:lnTo>
                    <a:pt x="4049064" y="4727321"/>
                  </a:lnTo>
                  <a:lnTo>
                    <a:pt x="4056723" y="4725784"/>
                  </a:lnTo>
                  <a:lnTo>
                    <a:pt x="4062971" y="4721580"/>
                  </a:lnTo>
                  <a:lnTo>
                    <a:pt x="4067175" y="4715332"/>
                  </a:lnTo>
                  <a:lnTo>
                    <a:pt x="4068724" y="4707687"/>
                  </a:lnTo>
                  <a:close/>
                </a:path>
                <a:path w="18719800" h="10718800" extrusionOk="0">
                  <a:moveTo>
                    <a:pt x="4068724" y="4607585"/>
                  </a:moveTo>
                  <a:lnTo>
                    <a:pt x="4067175" y="4599940"/>
                  </a:lnTo>
                  <a:lnTo>
                    <a:pt x="4062971" y="4593704"/>
                  </a:lnTo>
                  <a:lnTo>
                    <a:pt x="4056723" y="4589488"/>
                  </a:lnTo>
                  <a:lnTo>
                    <a:pt x="4049077" y="4587951"/>
                  </a:lnTo>
                  <a:lnTo>
                    <a:pt x="4041419" y="4589488"/>
                  </a:lnTo>
                  <a:lnTo>
                    <a:pt x="4035183" y="4593704"/>
                  </a:lnTo>
                  <a:lnTo>
                    <a:pt x="4030967" y="4599940"/>
                  </a:lnTo>
                  <a:lnTo>
                    <a:pt x="4029430" y="4607585"/>
                  </a:lnTo>
                  <a:lnTo>
                    <a:pt x="4030967" y="4615231"/>
                  </a:lnTo>
                  <a:lnTo>
                    <a:pt x="4035183" y="4621479"/>
                  </a:lnTo>
                  <a:lnTo>
                    <a:pt x="4041419" y="4625695"/>
                  </a:lnTo>
                  <a:lnTo>
                    <a:pt x="4049077" y="4627245"/>
                  </a:lnTo>
                  <a:lnTo>
                    <a:pt x="4056723" y="4625695"/>
                  </a:lnTo>
                  <a:lnTo>
                    <a:pt x="4062971" y="4621479"/>
                  </a:lnTo>
                  <a:lnTo>
                    <a:pt x="4067175" y="4615231"/>
                  </a:lnTo>
                  <a:lnTo>
                    <a:pt x="4068724" y="4607585"/>
                  </a:lnTo>
                  <a:close/>
                </a:path>
                <a:path w="18719800" h="10718800" extrusionOk="0">
                  <a:moveTo>
                    <a:pt x="4068724" y="4507496"/>
                  </a:moveTo>
                  <a:lnTo>
                    <a:pt x="4067175" y="4499851"/>
                  </a:lnTo>
                  <a:lnTo>
                    <a:pt x="4062971" y="4493603"/>
                  </a:lnTo>
                  <a:lnTo>
                    <a:pt x="4056723" y="4489386"/>
                  </a:lnTo>
                  <a:lnTo>
                    <a:pt x="4049077" y="4487850"/>
                  </a:lnTo>
                  <a:lnTo>
                    <a:pt x="4041419" y="4489386"/>
                  </a:lnTo>
                  <a:lnTo>
                    <a:pt x="4035183" y="4493603"/>
                  </a:lnTo>
                  <a:lnTo>
                    <a:pt x="4030967" y="4499851"/>
                  </a:lnTo>
                  <a:lnTo>
                    <a:pt x="4029430" y="4507496"/>
                  </a:lnTo>
                  <a:lnTo>
                    <a:pt x="4030967" y="4515142"/>
                  </a:lnTo>
                  <a:lnTo>
                    <a:pt x="4035183" y="4521390"/>
                  </a:lnTo>
                  <a:lnTo>
                    <a:pt x="4041419" y="4525594"/>
                  </a:lnTo>
                  <a:lnTo>
                    <a:pt x="4049077" y="4527143"/>
                  </a:lnTo>
                  <a:lnTo>
                    <a:pt x="4056723" y="4525594"/>
                  </a:lnTo>
                  <a:lnTo>
                    <a:pt x="4062971" y="4521390"/>
                  </a:lnTo>
                  <a:lnTo>
                    <a:pt x="4067175" y="4515142"/>
                  </a:lnTo>
                  <a:lnTo>
                    <a:pt x="4068724" y="4507496"/>
                  </a:lnTo>
                  <a:close/>
                </a:path>
                <a:path w="18719800" h="10718800" extrusionOk="0">
                  <a:moveTo>
                    <a:pt x="4068724" y="4407395"/>
                  </a:moveTo>
                  <a:lnTo>
                    <a:pt x="4067175" y="4399750"/>
                  </a:lnTo>
                  <a:lnTo>
                    <a:pt x="4062971" y="4393501"/>
                  </a:lnTo>
                  <a:lnTo>
                    <a:pt x="4056723" y="4389298"/>
                  </a:lnTo>
                  <a:lnTo>
                    <a:pt x="4049077" y="4387748"/>
                  </a:lnTo>
                  <a:lnTo>
                    <a:pt x="4041419" y="4389298"/>
                  </a:lnTo>
                  <a:lnTo>
                    <a:pt x="4035183" y="4393501"/>
                  </a:lnTo>
                  <a:lnTo>
                    <a:pt x="4030967" y="4399750"/>
                  </a:lnTo>
                  <a:lnTo>
                    <a:pt x="4029430" y="4407395"/>
                  </a:lnTo>
                  <a:lnTo>
                    <a:pt x="4030967" y="4415040"/>
                  </a:lnTo>
                  <a:lnTo>
                    <a:pt x="4035183" y="4421289"/>
                  </a:lnTo>
                  <a:lnTo>
                    <a:pt x="4041419" y="4425493"/>
                  </a:lnTo>
                  <a:lnTo>
                    <a:pt x="4049077" y="4427042"/>
                  </a:lnTo>
                  <a:lnTo>
                    <a:pt x="4056723" y="4425493"/>
                  </a:lnTo>
                  <a:lnTo>
                    <a:pt x="4062971" y="4421289"/>
                  </a:lnTo>
                  <a:lnTo>
                    <a:pt x="4067175" y="4415040"/>
                  </a:lnTo>
                  <a:lnTo>
                    <a:pt x="4068724" y="4407395"/>
                  </a:lnTo>
                  <a:close/>
                </a:path>
                <a:path w="18719800" h="10718800" extrusionOk="0">
                  <a:moveTo>
                    <a:pt x="4068724" y="4307306"/>
                  </a:moveTo>
                  <a:lnTo>
                    <a:pt x="4067175" y="4299661"/>
                  </a:lnTo>
                  <a:lnTo>
                    <a:pt x="4062971" y="4293413"/>
                  </a:lnTo>
                  <a:lnTo>
                    <a:pt x="4056723" y="4289209"/>
                  </a:lnTo>
                  <a:lnTo>
                    <a:pt x="4049077" y="4287659"/>
                  </a:lnTo>
                  <a:lnTo>
                    <a:pt x="4041419" y="4289209"/>
                  </a:lnTo>
                  <a:lnTo>
                    <a:pt x="4035183" y="4293413"/>
                  </a:lnTo>
                  <a:lnTo>
                    <a:pt x="4030967" y="4299661"/>
                  </a:lnTo>
                  <a:lnTo>
                    <a:pt x="4029430" y="4307306"/>
                  </a:lnTo>
                  <a:lnTo>
                    <a:pt x="4030967" y="4314952"/>
                  </a:lnTo>
                  <a:lnTo>
                    <a:pt x="4035183" y="4321200"/>
                  </a:lnTo>
                  <a:lnTo>
                    <a:pt x="4041419" y="4325404"/>
                  </a:lnTo>
                  <a:lnTo>
                    <a:pt x="4049077" y="4326941"/>
                  </a:lnTo>
                  <a:lnTo>
                    <a:pt x="4056723" y="4325404"/>
                  </a:lnTo>
                  <a:lnTo>
                    <a:pt x="4062971" y="4321200"/>
                  </a:lnTo>
                  <a:lnTo>
                    <a:pt x="4067175" y="4314952"/>
                  </a:lnTo>
                  <a:lnTo>
                    <a:pt x="4068724" y="4307306"/>
                  </a:lnTo>
                  <a:close/>
                </a:path>
                <a:path w="18719800" h="10718800" extrusionOk="0">
                  <a:moveTo>
                    <a:pt x="4068724" y="4207205"/>
                  </a:moveTo>
                  <a:lnTo>
                    <a:pt x="4067175" y="4199559"/>
                  </a:lnTo>
                  <a:lnTo>
                    <a:pt x="4062971" y="4193311"/>
                  </a:lnTo>
                  <a:lnTo>
                    <a:pt x="4056723" y="4189107"/>
                  </a:lnTo>
                  <a:lnTo>
                    <a:pt x="4049077" y="4187571"/>
                  </a:lnTo>
                  <a:lnTo>
                    <a:pt x="4041419" y="4189107"/>
                  </a:lnTo>
                  <a:lnTo>
                    <a:pt x="4035183" y="4193311"/>
                  </a:lnTo>
                  <a:lnTo>
                    <a:pt x="4030967" y="4199559"/>
                  </a:lnTo>
                  <a:lnTo>
                    <a:pt x="4029430" y="4207205"/>
                  </a:lnTo>
                  <a:lnTo>
                    <a:pt x="4030967" y="4214850"/>
                  </a:lnTo>
                  <a:lnTo>
                    <a:pt x="4035183" y="4221099"/>
                  </a:lnTo>
                  <a:lnTo>
                    <a:pt x="4041419" y="4225302"/>
                  </a:lnTo>
                  <a:lnTo>
                    <a:pt x="4049077" y="4226852"/>
                  </a:lnTo>
                  <a:lnTo>
                    <a:pt x="4056723" y="4225302"/>
                  </a:lnTo>
                  <a:lnTo>
                    <a:pt x="4062971" y="4221099"/>
                  </a:lnTo>
                  <a:lnTo>
                    <a:pt x="4067175" y="4214850"/>
                  </a:lnTo>
                  <a:lnTo>
                    <a:pt x="4068724" y="4207205"/>
                  </a:lnTo>
                  <a:close/>
                </a:path>
                <a:path w="18719800" h="10718800" extrusionOk="0">
                  <a:moveTo>
                    <a:pt x="4068724" y="4107116"/>
                  </a:moveTo>
                  <a:lnTo>
                    <a:pt x="4067175" y="4099471"/>
                  </a:lnTo>
                  <a:lnTo>
                    <a:pt x="4062971" y="4093222"/>
                  </a:lnTo>
                  <a:lnTo>
                    <a:pt x="4056723" y="4089006"/>
                  </a:lnTo>
                  <a:lnTo>
                    <a:pt x="4049077" y="4087469"/>
                  </a:lnTo>
                  <a:lnTo>
                    <a:pt x="4041419" y="4089006"/>
                  </a:lnTo>
                  <a:lnTo>
                    <a:pt x="4035183" y="4093222"/>
                  </a:lnTo>
                  <a:lnTo>
                    <a:pt x="4030967" y="4099471"/>
                  </a:lnTo>
                  <a:lnTo>
                    <a:pt x="4029430" y="4107116"/>
                  </a:lnTo>
                  <a:lnTo>
                    <a:pt x="4030967" y="4114762"/>
                  </a:lnTo>
                  <a:lnTo>
                    <a:pt x="4035183" y="4120997"/>
                  </a:lnTo>
                  <a:lnTo>
                    <a:pt x="4041419" y="4125214"/>
                  </a:lnTo>
                  <a:lnTo>
                    <a:pt x="4049077" y="4126750"/>
                  </a:lnTo>
                  <a:lnTo>
                    <a:pt x="4056723" y="4125214"/>
                  </a:lnTo>
                  <a:lnTo>
                    <a:pt x="4062971" y="4120997"/>
                  </a:lnTo>
                  <a:lnTo>
                    <a:pt x="4067175" y="4114762"/>
                  </a:lnTo>
                  <a:lnTo>
                    <a:pt x="4068724" y="4107116"/>
                  </a:lnTo>
                  <a:close/>
                </a:path>
                <a:path w="18719800" h="10718800" extrusionOk="0">
                  <a:moveTo>
                    <a:pt x="4068724" y="4007015"/>
                  </a:moveTo>
                  <a:lnTo>
                    <a:pt x="4067175" y="3999369"/>
                  </a:lnTo>
                  <a:lnTo>
                    <a:pt x="4062971" y="3993121"/>
                  </a:lnTo>
                  <a:lnTo>
                    <a:pt x="4056723" y="3988905"/>
                  </a:lnTo>
                  <a:lnTo>
                    <a:pt x="4049077" y="3987368"/>
                  </a:lnTo>
                  <a:lnTo>
                    <a:pt x="4041419" y="3988905"/>
                  </a:lnTo>
                  <a:lnTo>
                    <a:pt x="4035183" y="3993121"/>
                  </a:lnTo>
                  <a:lnTo>
                    <a:pt x="4030967" y="3999369"/>
                  </a:lnTo>
                  <a:lnTo>
                    <a:pt x="4029430" y="4007015"/>
                  </a:lnTo>
                  <a:lnTo>
                    <a:pt x="4030967" y="4014660"/>
                  </a:lnTo>
                  <a:lnTo>
                    <a:pt x="4035183" y="4020896"/>
                  </a:lnTo>
                  <a:lnTo>
                    <a:pt x="4041419" y="4025112"/>
                  </a:lnTo>
                  <a:lnTo>
                    <a:pt x="4049077" y="4026649"/>
                  </a:lnTo>
                  <a:lnTo>
                    <a:pt x="4056723" y="4025112"/>
                  </a:lnTo>
                  <a:lnTo>
                    <a:pt x="4062971" y="4020896"/>
                  </a:lnTo>
                  <a:lnTo>
                    <a:pt x="4067175" y="4014660"/>
                  </a:lnTo>
                  <a:lnTo>
                    <a:pt x="4068724" y="4007015"/>
                  </a:lnTo>
                  <a:close/>
                </a:path>
                <a:path w="18719800" h="10718800" extrusionOk="0">
                  <a:moveTo>
                    <a:pt x="4142714" y="4853178"/>
                  </a:moveTo>
                  <a:lnTo>
                    <a:pt x="4141178" y="4845532"/>
                  </a:lnTo>
                  <a:lnTo>
                    <a:pt x="4136961" y="4839284"/>
                  </a:lnTo>
                  <a:lnTo>
                    <a:pt x="4130713" y="4835068"/>
                  </a:lnTo>
                  <a:lnTo>
                    <a:pt x="4123067" y="4833518"/>
                  </a:lnTo>
                  <a:lnTo>
                    <a:pt x="4115422" y="4835068"/>
                  </a:lnTo>
                  <a:lnTo>
                    <a:pt x="4109174" y="4839284"/>
                  </a:lnTo>
                  <a:lnTo>
                    <a:pt x="4104957" y="4845532"/>
                  </a:lnTo>
                  <a:lnTo>
                    <a:pt x="4103420" y="4853178"/>
                  </a:lnTo>
                  <a:lnTo>
                    <a:pt x="4104957" y="4860823"/>
                  </a:lnTo>
                  <a:lnTo>
                    <a:pt x="4109174" y="4867059"/>
                  </a:lnTo>
                  <a:lnTo>
                    <a:pt x="4115422" y="4871275"/>
                  </a:lnTo>
                  <a:lnTo>
                    <a:pt x="4123067" y="4872825"/>
                  </a:lnTo>
                  <a:lnTo>
                    <a:pt x="4130713" y="4871275"/>
                  </a:lnTo>
                  <a:lnTo>
                    <a:pt x="4136961" y="4867059"/>
                  </a:lnTo>
                  <a:lnTo>
                    <a:pt x="4141178" y="4860823"/>
                  </a:lnTo>
                  <a:lnTo>
                    <a:pt x="4142714" y="4853178"/>
                  </a:lnTo>
                  <a:close/>
                </a:path>
                <a:path w="18719800" h="10718800" extrusionOk="0">
                  <a:moveTo>
                    <a:pt x="4142714" y="4753076"/>
                  </a:moveTo>
                  <a:lnTo>
                    <a:pt x="4141178" y="4745431"/>
                  </a:lnTo>
                  <a:lnTo>
                    <a:pt x="4136961" y="4739183"/>
                  </a:lnTo>
                  <a:lnTo>
                    <a:pt x="4130713" y="4734966"/>
                  </a:lnTo>
                  <a:lnTo>
                    <a:pt x="4123067" y="4733429"/>
                  </a:lnTo>
                  <a:lnTo>
                    <a:pt x="4115422" y="4734966"/>
                  </a:lnTo>
                  <a:lnTo>
                    <a:pt x="4109174" y="4739183"/>
                  </a:lnTo>
                  <a:lnTo>
                    <a:pt x="4104957" y="4745431"/>
                  </a:lnTo>
                  <a:lnTo>
                    <a:pt x="4103420" y="4753076"/>
                  </a:lnTo>
                  <a:lnTo>
                    <a:pt x="4104957" y="4760722"/>
                  </a:lnTo>
                  <a:lnTo>
                    <a:pt x="4109174" y="4766970"/>
                  </a:lnTo>
                  <a:lnTo>
                    <a:pt x="4115422" y="4771174"/>
                  </a:lnTo>
                  <a:lnTo>
                    <a:pt x="4123067" y="4772723"/>
                  </a:lnTo>
                  <a:lnTo>
                    <a:pt x="4130713" y="4771174"/>
                  </a:lnTo>
                  <a:lnTo>
                    <a:pt x="4136961" y="4766970"/>
                  </a:lnTo>
                  <a:lnTo>
                    <a:pt x="4141178" y="4760722"/>
                  </a:lnTo>
                  <a:lnTo>
                    <a:pt x="4142714" y="4753076"/>
                  </a:lnTo>
                  <a:close/>
                </a:path>
                <a:path w="18719800" h="10718800" extrusionOk="0">
                  <a:moveTo>
                    <a:pt x="4142714" y="4652975"/>
                  </a:moveTo>
                  <a:lnTo>
                    <a:pt x="4141178" y="4645330"/>
                  </a:lnTo>
                  <a:lnTo>
                    <a:pt x="4136961" y="4639094"/>
                  </a:lnTo>
                  <a:lnTo>
                    <a:pt x="4130713" y="4634877"/>
                  </a:lnTo>
                  <a:lnTo>
                    <a:pt x="4123067" y="4633328"/>
                  </a:lnTo>
                  <a:lnTo>
                    <a:pt x="4115422" y="4634877"/>
                  </a:lnTo>
                  <a:lnTo>
                    <a:pt x="4109174" y="4639094"/>
                  </a:lnTo>
                  <a:lnTo>
                    <a:pt x="4104957" y="4645330"/>
                  </a:lnTo>
                  <a:lnTo>
                    <a:pt x="4103420" y="4652975"/>
                  </a:lnTo>
                  <a:lnTo>
                    <a:pt x="4104957" y="4660620"/>
                  </a:lnTo>
                  <a:lnTo>
                    <a:pt x="4109174" y="4666869"/>
                  </a:lnTo>
                  <a:lnTo>
                    <a:pt x="4115422" y="4671072"/>
                  </a:lnTo>
                  <a:lnTo>
                    <a:pt x="4123067" y="4672622"/>
                  </a:lnTo>
                  <a:lnTo>
                    <a:pt x="4130713" y="4671072"/>
                  </a:lnTo>
                  <a:lnTo>
                    <a:pt x="4136961" y="4666869"/>
                  </a:lnTo>
                  <a:lnTo>
                    <a:pt x="4141178" y="4660620"/>
                  </a:lnTo>
                  <a:lnTo>
                    <a:pt x="4142714" y="4652975"/>
                  </a:lnTo>
                  <a:close/>
                </a:path>
                <a:path w="18719800" h="10718800" extrusionOk="0">
                  <a:moveTo>
                    <a:pt x="4142714" y="4552874"/>
                  </a:moveTo>
                  <a:lnTo>
                    <a:pt x="4141178" y="4545228"/>
                  </a:lnTo>
                  <a:lnTo>
                    <a:pt x="4136961" y="4538992"/>
                  </a:lnTo>
                  <a:lnTo>
                    <a:pt x="4130713" y="4534776"/>
                  </a:lnTo>
                  <a:lnTo>
                    <a:pt x="4123067" y="4533239"/>
                  </a:lnTo>
                  <a:lnTo>
                    <a:pt x="4115422" y="4534776"/>
                  </a:lnTo>
                  <a:lnTo>
                    <a:pt x="4109174" y="4538992"/>
                  </a:lnTo>
                  <a:lnTo>
                    <a:pt x="4104957" y="4545228"/>
                  </a:lnTo>
                  <a:lnTo>
                    <a:pt x="4103420" y="4552874"/>
                  </a:lnTo>
                  <a:lnTo>
                    <a:pt x="4104957" y="4560532"/>
                  </a:lnTo>
                  <a:lnTo>
                    <a:pt x="4109174" y="4566780"/>
                  </a:lnTo>
                  <a:lnTo>
                    <a:pt x="4115422" y="4570984"/>
                  </a:lnTo>
                  <a:lnTo>
                    <a:pt x="4123067" y="4572533"/>
                  </a:lnTo>
                  <a:lnTo>
                    <a:pt x="4130713" y="4570984"/>
                  </a:lnTo>
                  <a:lnTo>
                    <a:pt x="4136961" y="4566780"/>
                  </a:lnTo>
                  <a:lnTo>
                    <a:pt x="4141178" y="4560532"/>
                  </a:lnTo>
                  <a:lnTo>
                    <a:pt x="4142714" y="4552874"/>
                  </a:lnTo>
                  <a:close/>
                </a:path>
                <a:path w="18719800" h="10718800" extrusionOk="0">
                  <a:moveTo>
                    <a:pt x="4142714" y="4452798"/>
                  </a:moveTo>
                  <a:lnTo>
                    <a:pt x="4141178" y="4445139"/>
                  </a:lnTo>
                  <a:lnTo>
                    <a:pt x="4136961" y="4438891"/>
                  </a:lnTo>
                  <a:lnTo>
                    <a:pt x="4130713" y="4434687"/>
                  </a:lnTo>
                  <a:lnTo>
                    <a:pt x="4123067" y="4433138"/>
                  </a:lnTo>
                  <a:lnTo>
                    <a:pt x="4115422" y="4434687"/>
                  </a:lnTo>
                  <a:lnTo>
                    <a:pt x="4109174" y="4438891"/>
                  </a:lnTo>
                  <a:lnTo>
                    <a:pt x="4104957" y="4445139"/>
                  </a:lnTo>
                  <a:lnTo>
                    <a:pt x="4103420" y="4452798"/>
                  </a:lnTo>
                  <a:lnTo>
                    <a:pt x="4104957" y="4460443"/>
                  </a:lnTo>
                  <a:lnTo>
                    <a:pt x="4109174" y="4466691"/>
                  </a:lnTo>
                  <a:lnTo>
                    <a:pt x="4115422" y="4470895"/>
                  </a:lnTo>
                  <a:lnTo>
                    <a:pt x="4123067" y="4472444"/>
                  </a:lnTo>
                  <a:lnTo>
                    <a:pt x="4130713" y="4470895"/>
                  </a:lnTo>
                  <a:lnTo>
                    <a:pt x="4136961" y="4466691"/>
                  </a:lnTo>
                  <a:lnTo>
                    <a:pt x="4141178" y="4460443"/>
                  </a:lnTo>
                  <a:lnTo>
                    <a:pt x="4142714" y="4452798"/>
                  </a:lnTo>
                  <a:close/>
                </a:path>
                <a:path w="18719800" h="10718800" extrusionOk="0">
                  <a:moveTo>
                    <a:pt x="4142714" y="4352696"/>
                  </a:moveTo>
                  <a:lnTo>
                    <a:pt x="4141178" y="4345051"/>
                  </a:lnTo>
                  <a:lnTo>
                    <a:pt x="4136961" y="4338802"/>
                  </a:lnTo>
                  <a:lnTo>
                    <a:pt x="4130713" y="4334586"/>
                  </a:lnTo>
                  <a:lnTo>
                    <a:pt x="4123067" y="4333049"/>
                  </a:lnTo>
                  <a:lnTo>
                    <a:pt x="4115422" y="4334586"/>
                  </a:lnTo>
                  <a:lnTo>
                    <a:pt x="4109174" y="4338802"/>
                  </a:lnTo>
                  <a:lnTo>
                    <a:pt x="4104957" y="4345051"/>
                  </a:lnTo>
                  <a:lnTo>
                    <a:pt x="4103420" y="4352696"/>
                  </a:lnTo>
                  <a:lnTo>
                    <a:pt x="4104957" y="4360342"/>
                  </a:lnTo>
                  <a:lnTo>
                    <a:pt x="4109174" y="4366590"/>
                  </a:lnTo>
                  <a:lnTo>
                    <a:pt x="4115422" y="4370794"/>
                  </a:lnTo>
                  <a:lnTo>
                    <a:pt x="4123067" y="4372343"/>
                  </a:lnTo>
                  <a:lnTo>
                    <a:pt x="4130713" y="4370794"/>
                  </a:lnTo>
                  <a:lnTo>
                    <a:pt x="4136961" y="4366590"/>
                  </a:lnTo>
                  <a:lnTo>
                    <a:pt x="4141178" y="4360342"/>
                  </a:lnTo>
                  <a:lnTo>
                    <a:pt x="4142714" y="4352696"/>
                  </a:lnTo>
                  <a:close/>
                </a:path>
                <a:path w="18719800" h="10718800" extrusionOk="0">
                  <a:moveTo>
                    <a:pt x="4142714" y="4252607"/>
                  </a:moveTo>
                  <a:lnTo>
                    <a:pt x="4141178" y="4244949"/>
                  </a:lnTo>
                  <a:lnTo>
                    <a:pt x="4136961" y="4238701"/>
                  </a:lnTo>
                  <a:lnTo>
                    <a:pt x="4130713" y="4234497"/>
                  </a:lnTo>
                  <a:lnTo>
                    <a:pt x="4123067" y="4232948"/>
                  </a:lnTo>
                  <a:lnTo>
                    <a:pt x="4115422" y="4234497"/>
                  </a:lnTo>
                  <a:lnTo>
                    <a:pt x="4109174" y="4238701"/>
                  </a:lnTo>
                  <a:lnTo>
                    <a:pt x="4104957" y="4244949"/>
                  </a:lnTo>
                  <a:lnTo>
                    <a:pt x="4103420" y="4252607"/>
                  </a:lnTo>
                  <a:lnTo>
                    <a:pt x="4104957" y="4260253"/>
                  </a:lnTo>
                  <a:lnTo>
                    <a:pt x="4109174" y="4266489"/>
                  </a:lnTo>
                  <a:lnTo>
                    <a:pt x="4115422" y="4270692"/>
                  </a:lnTo>
                  <a:lnTo>
                    <a:pt x="4123067" y="4272242"/>
                  </a:lnTo>
                  <a:lnTo>
                    <a:pt x="4130713" y="4270692"/>
                  </a:lnTo>
                  <a:lnTo>
                    <a:pt x="4136961" y="4266489"/>
                  </a:lnTo>
                  <a:lnTo>
                    <a:pt x="4141178" y="4260253"/>
                  </a:lnTo>
                  <a:lnTo>
                    <a:pt x="4142714" y="4252607"/>
                  </a:lnTo>
                  <a:close/>
                </a:path>
                <a:path w="18719800" h="10718800" extrusionOk="0">
                  <a:moveTo>
                    <a:pt x="4142714" y="4152493"/>
                  </a:moveTo>
                  <a:lnTo>
                    <a:pt x="4141178" y="4144848"/>
                  </a:lnTo>
                  <a:lnTo>
                    <a:pt x="4136961" y="4138612"/>
                  </a:lnTo>
                  <a:lnTo>
                    <a:pt x="4130713" y="4134396"/>
                  </a:lnTo>
                  <a:lnTo>
                    <a:pt x="4123067" y="4132859"/>
                  </a:lnTo>
                  <a:lnTo>
                    <a:pt x="4115422" y="4134396"/>
                  </a:lnTo>
                  <a:lnTo>
                    <a:pt x="4109174" y="4138612"/>
                  </a:lnTo>
                  <a:lnTo>
                    <a:pt x="4104957" y="4144848"/>
                  </a:lnTo>
                  <a:lnTo>
                    <a:pt x="4103420" y="4152493"/>
                  </a:lnTo>
                  <a:lnTo>
                    <a:pt x="4104957" y="4160151"/>
                  </a:lnTo>
                  <a:lnTo>
                    <a:pt x="4109174" y="4166387"/>
                  </a:lnTo>
                  <a:lnTo>
                    <a:pt x="4115422" y="4170603"/>
                  </a:lnTo>
                  <a:lnTo>
                    <a:pt x="4123067" y="4172140"/>
                  </a:lnTo>
                  <a:lnTo>
                    <a:pt x="4130713" y="4170603"/>
                  </a:lnTo>
                  <a:lnTo>
                    <a:pt x="4136961" y="4166387"/>
                  </a:lnTo>
                  <a:lnTo>
                    <a:pt x="4141178" y="4160151"/>
                  </a:lnTo>
                  <a:lnTo>
                    <a:pt x="4142714" y="4152493"/>
                  </a:lnTo>
                  <a:close/>
                </a:path>
                <a:path w="18719800" h="10718800" extrusionOk="0">
                  <a:moveTo>
                    <a:pt x="4142714" y="4052405"/>
                  </a:moveTo>
                  <a:lnTo>
                    <a:pt x="4141178" y="4044759"/>
                  </a:lnTo>
                  <a:lnTo>
                    <a:pt x="4136961" y="4038511"/>
                  </a:lnTo>
                  <a:lnTo>
                    <a:pt x="4130713" y="4034294"/>
                  </a:lnTo>
                  <a:lnTo>
                    <a:pt x="4123067" y="4032745"/>
                  </a:lnTo>
                  <a:lnTo>
                    <a:pt x="4115422" y="4034294"/>
                  </a:lnTo>
                  <a:lnTo>
                    <a:pt x="4109174" y="4038511"/>
                  </a:lnTo>
                  <a:lnTo>
                    <a:pt x="4104957" y="4044759"/>
                  </a:lnTo>
                  <a:lnTo>
                    <a:pt x="4103420" y="4052405"/>
                  </a:lnTo>
                  <a:lnTo>
                    <a:pt x="4104957" y="4060050"/>
                  </a:lnTo>
                  <a:lnTo>
                    <a:pt x="4109174" y="4066298"/>
                  </a:lnTo>
                  <a:lnTo>
                    <a:pt x="4115422" y="4070515"/>
                  </a:lnTo>
                  <a:lnTo>
                    <a:pt x="4123067" y="4072051"/>
                  </a:lnTo>
                  <a:lnTo>
                    <a:pt x="4130713" y="4070515"/>
                  </a:lnTo>
                  <a:lnTo>
                    <a:pt x="4136961" y="4066298"/>
                  </a:lnTo>
                  <a:lnTo>
                    <a:pt x="4141178" y="4060050"/>
                  </a:lnTo>
                  <a:lnTo>
                    <a:pt x="4142714" y="4052405"/>
                  </a:lnTo>
                  <a:close/>
                </a:path>
                <a:path w="18719800" h="10718800" extrusionOk="0">
                  <a:moveTo>
                    <a:pt x="4142714" y="3952316"/>
                  </a:moveTo>
                  <a:lnTo>
                    <a:pt x="4141178" y="3944658"/>
                  </a:lnTo>
                  <a:lnTo>
                    <a:pt x="4136961" y="3938409"/>
                  </a:lnTo>
                  <a:lnTo>
                    <a:pt x="4130713" y="3934206"/>
                  </a:lnTo>
                  <a:lnTo>
                    <a:pt x="4123067" y="3932656"/>
                  </a:lnTo>
                  <a:lnTo>
                    <a:pt x="4115422" y="3934206"/>
                  </a:lnTo>
                  <a:lnTo>
                    <a:pt x="4109174" y="3938409"/>
                  </a:lnTo>
                  <a:lnTo>
                    <a:pt x="4104957" y="3944658"/>
                  </a:lnTo>
                  <a:lnTo>
                    <a:pt x="4103420" y="3952316"/>
                  </a:lnTo>
                  <a:lnTo>
                    <a:pt x="4104957" y="3959961"/>
                  </a:lnTo>
                  <a:lnTo>
                    <a:pt x="4109174" y="3966197"/>
                  </a:lnTo>
                  <a:lnTo>
                    <a:pt x="4115422" y="3970413"/>
                  </a:lnTo>
                  <a:lnTo>
                    <a:pt x="4123067" y="3971963"/>
                  </a:lnTo>
                  <a:lnTo>
                    <a:pt x="4130713" y="3970413"/>
                  </a:lnTo>
                  <a:lnTo>
                    <a:pt x="4136961" y="3966197"/>
                  </a:lnTo>
                  <a:lnTo>
                    <a:pt x="4141178" y="3959961"/>
                  </a:lnTo>
                  <a:lnTo>
                    <a:pt x="4142714" y="3952316"/>
                  </a:lnTo>
                  <a:close/>
                </a:path>
                <a:path w="18719800" h="10718800" extrusionOk="0">
                  <a:moveTo>
                    <a:pt x="4178477" y="0"/>
                  </a:moveTo>
                  <a:lnTo>
                    <a:pt x="4143578" y="0"/>
                  </a:lnTo>
                  <a:lnTo>
                    <a:pt x="0" y="3063405"/>
                  </a:lnTo>
                  <a:lnTo>
                    <a:pt x="0" y="3089224"/>
                  </a:lnTo>
                  <a:lnTo>
                    <a:pt x="4178477" y="0"/>
                  </a:lnTo>
                  <a:close/>
                </a:path>
                <a:path w="18719800" h="10718800" extrusionOk="0">
                  <a:moveTo>
                    <a:pt x="4216692" y="4798466"/>
                  </a:moveTo>
                  <a:lnTo>
                    <a:pt x="4215155" y="4790821"/>
                  </a:lnTo>
                  <a:lnTo>
                    <a:pt x="4210939" y="4784572"/>
                  </a:lnTo>
                  <a:lnTo>
                    <a:pt x="4204703" y="4780369"/>
                  </a:lnTo>
                  <a:lnTo>
                    <a:pt x="4197045" y="4778819"/>
                  </a:lnTo>
                  <a:lnTo>
                    <a:pt x="4189399" y="4780369"/>
                  </a:lnTo>
                  <a:lnTo>
                    <a:pt x="4183164" y="4784572"/>
                  </a:lnTo>
                  <a:lnTo>
                    <a:pt x="4178947" y="4790821"/>
                  </a:lnTo>
                  <a:lnTo>
                    <a:pt x="4177411" y="4798466"/>
                  </a:lnTo>
                  <a:lnTo>
                    <a:pt x="4178947" y="4806112"/>
                  </a:lnTo>
                  <a:lnTo>
                    <a:pt x="4183164" y="4812360"/>
                  </a:lnTo>
                  <a:lnTo>
                    <a:pt x="4189399" y="4816576"/>
                  </a:lnTo>
                  <a:lnTo>
                    <a:pt x="4197045" y="4818126"/>
                  </a:lnTo>
                  <a:lnTo>
                    <a:pt x="4204703" y="4816576"/>
                  </a:lnTo>
                  <a:lnTo>
                    <a:pt x="4210939" y="4812360"/>
                  </a:lnTo>
                  <a:lnTo>
                    <a:pt x="4215155" y="4806112"/>
                  </a:lnTo>
                  <a:lnTo>
                    <a:pt x="4216692" y="4798466"/>
                  </a:lnTo>
                  <a:close/>
                </a:path>
                <a:path w="18719800" h="10718800" extrusionOk="0">
                  <a:moveTo>
                    <a:pt x="4216692" y="4698377"/>
                  </a:moveTo>
                  <a:lnTo>
                    <a:pt x="4215155" y="4690719"/>
                  </a:lnTo>
                  <a:lnTo>
                    <a:pt x="4210939" y="4684484"/>
                  </a:lnTo>
                  <a:lnTo>
                    <a:pt x="4204703" y="4680267"/>
                  </a:lnTo>
                  <a:lnTo>
                    <a:pt x="4197045" y="4678718"/>
                  </a:lnTo>
                  <a:lnTo>
                    <a:pt x="4189399" y="4680267"/>
                  </a:lnTo>
                  <a:lnTo>
                    <a:pt x="4183164" y="4684484"/>
                  </a:lnTo>
                  <a:lnTo>
                    <a:pt x="4178947" y="4690719"/>
                  </a:lnTo>
                  <a:lnTo>
                    <a:pt x="4177411" y="4698377"/>
                  </a:lnTo>
                  <a:lnTo>
                    <a:pt x="4178947" y="4706023"/>
                  </a:lnTo>
                  <a:lnTo>
                    <a:pt x="4183164" y="4712271"/>
                  </a:lnTo>
                  <a:lnTo>
                    <a:pt x="4189399" y="4716475"/>
                  </a:lnTo>
                  <a:lnTo>
                    <a:pt x="4197045" y="4718024"/>
                  </a:lnTo>
                  <a:lnTo>
                    <a:pt x="4204703" y="4716475"/>
                  </a:lnTo>
                  <a:lnTo>
                    <a:pt x="4210939" y="4712271"/>
                  </a:lnTo>
                  <a:lnTo>
                    <a:pt x="4215155" y="4706023"/>
                  </a:lnTo>
                  <a:lnTo>
                    <a:pt x="4216692" y="4698377"/>
                  </a:lnTo>
                  <a:close/>
                </a:path>
                <a:path w="18719800" h="10718800" extrusionOk="0">
                  <a:moveTo>
                    <a:pt x="4216692" y="4498175"/>
                  </a:moveTo>
                  <a:lnTo>
                    <a:pt x="4215155" y="4490529"/>
                  </a:lnTo>
                  <a:lnTo>
                    <a:pt x="4210939" y="4484294"/>
                  </a:lnTo>
                  <a:lnTo>
                    <a:pt x="4204703" y="4480077"/>
                  </a:lnTo>
                  <a:lnTo>
                    <a:pt x="4197045" y="4478540"/>
                  </a:lnTo>
                  <a:lnTo>
                    <a:pt x="4189399" y="4480077"/>
                  </a:lnTo>
                  <a:lnTo>
                    <a:pt x="4183164" y="4484294"/>
                  </a:lnTo>
                  <a:lnTo>
                    <a:pt x="4178947" y="4490529"/>
                  </a:lnTo>
                  <a:lnTo>
                    <a:pt x="4177411" y="4498175"/>
                  </a:lnTo>
                  <a:lnTo>
                    <a:pt x="4178947" y="4505833"/>
                  </a:lnTo>
                  <a:lnTo>
                    <a:pt x="4183164" y="4512068"/>
                  </a:lnTo>
                  <a:lnTo>
                    <a:pt x="4189399" y="4516285"/>
                  </a:lnTo>
                  <a:lnTo>
                    <a:pt x="4197045" y="4517834"/>
                  </a:lnTo>
                  <a:lnTo>
                    <a:pt x="4204703" y="4516285"/>
                  </a:lnTo>
                  <a:lnTo>
                    <a:pt x="4210939" y="4512068"/>
                  </a:lnTo>
                  <a:lnTo>
                    <a:pt x="4215155" y="4505833"/>
                  </a:lnTo>
                  <a:lnTo>
                    <a:pt x="4216692" y="4498175"/>
                  </a:lnTo>
                  <a:close/>
                </a:path>
                <a:path w="18719800" h="10718800" extrusionOk="0">
                  <a:moveTo>
                    <a:pt x="4216692" y="4398086"/>
                  </a:moveTo>
                  <a:lnTo>
                    <a:pt x="4215155" y="4390441"/>
                  </a:lnTo>
                  <a:lnTo>
                    <a:pt x="4210939" y="4384192"/>
                  </a:lnTo>
                  <a:lnTo>
                    <a:pt x="4204703" y="4379988"/>
                  </a:lnTo>
                  <a:lnTo>
                    <a:pt x="4197045" y="4378439"/>
                  </a:lnTo>
                  <a:lnTo>
                    <a:pt x="4189399" y="4379988"/>
                  </a:lnTo>
                  <a:lnTo>
                    <a:pt x="4183164" y="4384192"/>
                  </a:lnTo>
                  <a:lnTo>
                    <a:pt x="4178947" y="4390441"/>
                  </a:lnTo>
                  <a:lnTo>
                    <a:pt x="4177411" y="4398086"/>
                  </a:lnTo>
                  <a:lnTo>
                    <a:pt x="4178947" y="4405731"/>
                  </a:lnTo>
                  <a:lnTo>
                    <a:pt x="4183164" y="4411980"/>
                  </a:lnTo>
                  <a:lnTo>
                    <a:pt x="4189399" y="4416183"/>
                  </a:lnTo>
                  <a:lnTo>
                    <a:pt x="4197045" y="4417733"/>
                  </a:lnTo>
                  <a:lnTo>
                    <a:pt x="4204703" y="4416183"/>
                  </a:lnTo>
                  <a:lnTo>
                    <a:pt x="4210939" y="4411980"/>
                  </a:lnTo>
                  <a:lnTo>
                    <a:pt x="4215155" y="4405731"/>
                  </a:lnTo>
                  <a:lnTo>
                    <a:pt x="4216692" y="4398086"/>
                  </a:lnTo>
                  <a:close/>
                </a:path>
                <a:path w="18719800" h="10718800" extrusionOk="0">
                  <a:moveTo>
                    <a:pt x="4216692" y="4297985"/>
                  </a:moveTo>
                  <a:lnTo>
                    <a:pt x="4215155" y="4290339"/>
                  </a:lnTo>
                  <a:lnTo>
                    <a:pt x="4210939" y="4284091"/>
                  </a:lnTo>
                  <a:lnTo>
                    <a:pt x="4204703" y="4279887"/>
                  </a:lnTo>
                  <a:lnTo>
                    <a:pt x="4197045" y="4278338"/>
                  </a:lnTo>
                  <a:lnTo>
                    <a:pt x="4189399" y="4279887"/>
                  </a:lnTo>
                  <a:lnTo>
                    <a:pt x="4183164" y="4284091"/>
                  </a:lnTo>
                  <a:lnTo>
                    <a:pt x="4178947" y="4290339"/>
                  </a:lnTo>
                  <a:lnTo>
                    <a:pt x="4177411" y="4297985"/>
                  </a:lnTo>
                  <a:lnTo>
                    <a:pt x="4178947" y="4305630"/>
                  </a:lnTo>
                  <a:lnTo>
                    <a:pt x="4183164" y="4311878"/>
                  </a:lnTo>
                  <a:lnTo>
                    <a:pt x="4189399" y="4316095"/>
                  </a:lnTo>
                  <a:lnTo>
                    <a:pt x="4197045" y="4317644"/>
                  </a:lnTo>
                  <a:lnTo>
                    <a:pt x="4204703" y="4316095"/>
                  </a:lnTo>
                  <a:lnTo>
                    <a:pt x="4210939" y="4311878"/>
                  </a:lnTo>
                  <a:lnTo>
                    <a:pt x="4215155" y="4305630"/>
                  </a:lnTo>
                  <a:lnTo>
                    <a:pt x="4216692" y="4297985"/>
                  </a:lnTo>
                  <a:close/>
                </a:path>
                <a:path w="18719800" h="10718800" extrusionOk="0">
                  <a:moveTo>
                    <a:pt x="4216692" y="4197896"/>
                  </a:moveTo>
                  <a:lnTo>
                    <a:pt x="4215155" y="4190250"/>
                  </a:lnTo>
                  <a:lnTo>
                    <a:pt x="4210939" y="4184002"/>
                  </a:lnTo>
                  <a:lnTo>
                    <a:pt x="4204703" y="4179786"/>
                  </a:lnTo>
                  <a:lnTo>
                    <a:pt x="4197045" y="4178249"/>
                  </a:lnTo>
                  <a:lnTo>
                    <a:pt x="4189399" y="4179786"/>
                  </a:lnTo>
                  <a:lnTo>
                    <a:pt x="4183164" y="4184002"/>
                  </a:lnTo>
                  <a:lnTo>
                    <a:pt x="4178947" y="4190250"/>
                  </a:lnTo>
                  <a:lnTo>
                    <a:pt x="4177411" y="4197896"/>
                  </a:lnTo>
                  <a:lnTo>
                    <a:pt x="4178947" y="4205541"/>
                  </a:lnTo>
                  <a:lnTo>
                    <a:pt x="4183164" y="4211777"/>
                  </a:lnTo>
                  <a:lnTo>
                    <a:pt x="4189399" y="4215993"/>
                  </a:lnTo>
                  <a:lnTo>
                    <a:pt x="4197045" y="4217530"/>
                  </a:lnTo>
                  <a:lnTo>
                    <a:pt x="4204703" y="4215993"/>
                  </a:lnTo>
                  <a:lnTo>
                    <a:pt x="4210939" y="4211777"/>
                  </a:lnTo>
                  <a:lnTo>
                    <a:pt x="4215155" y="4205541"/>
                  </a:lnTo>
                  <a:lnTo>
                    <a:pt x="4216692" y="4197896"/>
                  </a:lnTo>
                  <a:close/>
                </a:path>
                <a:path w="18719800" h="10718800" extrusionOk="0">
                  <a:moveTo>
                    <a:pt x="4216692" y="4097782"/>
                  </a:moveTo>
                  <a:lnTo>
                    <a:pt x="4215155" y="4090136"/>
                  </a:lnTo>
                  <a:lnTo>
                    <a:pt x="4210939" y="4083901"/>
                  </a:lnTo>
                  <a:lnTo>
                    <a:pt x="4204703" y="4079697"/>
                  </a:lnTo>
                  <a:lnTo>
                    <a:pt x="4197045" y="4078147"/>
                  </a:lnTo>
                  <a:lnTo>
                    <a:pt x="4189399" y="4079697"/>
                  </a:lnTo>
                  <a:lnTo>
                    <a:pt x="4183164" y="4083901"/>
                  </a:lnTo>
                  <a:lnTo>
                    <a:pt x="4178947" y="4090136"/>
                  </a:lnTo>
                  <a:lnTo>
                    <a:pt x="4177411" y="4097782"/>
                  </a:lnTo>
                  <a:lnTo>
                    <a:pt x="4178947" y="4105440"/>
                  </a:lnTo>
                  <a:lnTo>
                    <a:pt x="4183164" y="4111688"/>
                  </a:lnTo>
                  <a:lnTo>
                    <a:pt x="4189399" y="4115905"/>
                  </a:lnTo>
                  <a:lnTo>
                    <a:pt x="4197045" y="4117441"/>
                  </a:lnTo>
                  <a:lnTo>
                    <a:pt x="4204703" y="4115905"/>
                  </a:lnTo>
                  <a:lnTo>
                    <a:pt x="4210939" y="4111688"/>
                  </a:lnTo>
                  <a:lnTo>
                    <a:pt x="4215155" y="4105440"/>
                  </a:lnTo>
                  <a:lnTo>
                    <a:pt x="4216692" y="4097782"/>
                  </a:lnTo>
                  <a:close/>
                </a:path>
                <a:path w="18719800" h="10718800" extrusionOk="0">
                  <a:moveTo>
                    <a:pt x="4216692" y="3997706"/>
                  </a:moveTo>
                  <a:lnTo>
                    <a:pt x="4215155" y="3990048"/>
                  </a:lnTo>
                  <a:lnTo>
                    <a:pt x="4210939" y="3983799"/>
                  </a:lnTo>
                  <a:lnTo>
                    <a:pt x="4204703" y="3979595"/>
                  </a:lnTo>
                  <a:lnTo>
                    <a:pt x="4197045" y="3978046"/>
                  </a:lnTo>
                  <a:lnTo>
                    <a:pt x="4189399" y="3979595"/>
                  </a:lnTo>
                  <a:lnTo>
                    <a:pt x="4183164" y="3983799"/>
                  </a:lnTo>
                  <a:lnTo>
                    <a:pt x="4178947" y="3990048"/>
                  </a:lnTo>
                  <a:lnTo>
                    <a:pt x="4177411" y="3997706"/>
                  </a:lnTo>
                  <a:lnTo>
                    <a:pt x="4178947" y="4005351"/>
                  </a:lnTo>
                  <a:lnTo>
                    <a:pt x="4183164" y="4011587"/>
                  </a:lnTo>
                  <a:lnTo>
                    <a:pt x="4189399" y="4015803"/>
                  </a:lnTo>
                  <a:lnTo>
                    <a:pt x="4197045" y="4017353"/>
                  </a:lnTo>
                  <a:lnTo>
                    <a:pt x="4204703" y="4015803"/>
                  </a:lnTo>
                  <a:lnTo>
                    <a:pt x="4210939" y="4011587"/>
                  </a:lnTo>
                  <a:lnTo>
                    <a:pt x="4215155" y="4005351"/>
                  </a:lnTo>
                  <a:lnTo>
                    <a:pt x="4216692" y="3997706"/>
                  </a:lnTo>
                  <a:close/>
                </a:path>
                <a:path w="18719800" h="10718800" extrusionOk="0">
                  <a:moveTo>
                    <a:pt x="4216692" y="3897604"/>
                  </a:moveTo>
                  <a:lnTo>
                    <a:pt x="4215155" y="3889959"/>
                  </a:lnTo>
                  <a:lnTo>
                    <a:pt x="4210939" y="3883710"/>
                  </a:lnTo>
                  <a:lnTo>
                    <a:pt x="4204703" y="3879507"/>
                  </a:lnTo>
                  <a:lnTo>
                    <a:pt x="4197045" y="3877957"/>
                  </a:lnTo>
                  <a:lnTo>
                    <a:pt x="4189399" y="3879507"/>
                  </a:lnTo>
                  <a:lnTo>
                    <a:pt x="4183164" y="3883710"/>
                  </a:lnTo>
                  <a:lnTo>
                    <a:pt x="4178947" y="3889959"/>
                  </a:lnTo>
                  <a:lnTo>
                    <a:pt x="4177411" y="3897604"/>
                  </a:lnTo>
                  <a:lnTo>
                    <a:pt x="4178947" y="3905250"/>
                  </a:lnTo>
                  <a:lnTo>
                    <a:pt x="4183164" y="3911498"/>
                  </a:lnTo>
                  <a:lnTo>
                    <a:pt x="4189399" y="3915714"/>
                  </a:lnTo>
                  <a:lnTo>
                    <a:pt x="4197045" y="3917264"/>
                  </a:lnTo>
                  <a:lnTo>
                    <a:pt x="4204703" y="3915714"/>
                  </a:lnTo>
                  <a:lnTo>
                    <a:pt x="4210939" y="3911498"/>
                  </a:lnTo>
                  <a:lnTo>
                    <a:pt x="4215155" y="3905250"/>
                  </a:lnTo>
                  <a:lnTo>
                    <a:pt x="4216692" y="3897604"/>
                  </a:lnTo>
                  <a:close/>
                </a:path>
                <a:path w="18719800" h="10718800" extrusionOk="0">
                  <a:moveTo>
                    <a:pt x="4216705" y="4598276"/>
                  </a:moveTo>
                  <a:lnTo>
                    <a:pt x="4215168" y="4590631"/>
                  </a:lnTo>
                  <a:lnTo>
                    <a:pt x="4210951" y="4584382"/>
                  </a:lnTo>
                  <a:lnTo>
                    <a:pt x="4204703" y="4580179"/>
                  </a:lnTo>
                  <a:lnTo>
                    <a:pt x="4197058" y="4578629"/>
                  </a:lnTo>
                  <a:lnTo>
                    <a:pt x="4189412" y="4580179"/>
                  </a:lnTo>
                  <a:lnTo>
                    <a:pt x="4183164" y="4584382"/>
                  </a:lnTo>
                  <a:lnTo>
                    <a:pt x="4178960" y="4590631"/>
                  </a:lnTo>
                  <a:lnTo>
                    <a:pt x="4177411" y="4598276"/>
                  </a:lnTo>
                  <a:lnTo>
                    <a:pt x="4178960" y="4605921"/>
                  </a:lnTo>
                  <a:lnTo>
                    <a:pt x="4183164" y="4612170"/>
                  </a:lnTo>
                  <a:lnTo>
                    <a:pt x="4189412" y="4616374"/>
                  </a:lnTo>
                  <a:lnTo>
                    <a:pt x="4197058" y="4617923"/>
                  </a:lnTo>
                  <a:lnTo>
                    <a:pt x="4204703" y="4616374"/>
                  </a:lnTo>
                  <a:lnTo>
                    <a:pt x="4210951" y="4612170"/>
                  </a:lnTo>
                  <a:lnTo>
                    <a:pt x="4215168" y="4605921"/>
                  </a:lnTo>
                  <a:lnTo>
                    <a:pt x="4216705" y="4598276"/>
                  </a:lnTo>
                  <a:close/>
                </a:path>
                <a:path w="18719800" h="10718800" extrusionOk="0">
                  <a:moveTo>
                    <a:pt x="4290682" y="4743755"/>
                  </a:moveTo>
                  <a:lnTo>
                    <a:pt x="4289145" y="4736109"/>
                  </a:lnTo>
                  <a:lnTo>
                    <a:pt x="4284942" y="4729861"/>
                  </a:lnTo>
                  <a:lnTo>
                    <a:pt x="4278693" y="4725657"/>
                  </a:lnTo>
                  <a:lnTo>
                    <a:pt x="4271035" y="4724120"/>
                  </a:lnTo>
                  <a:lnTo>
                    <a:pt x="4263390" y="4725657"/>
                  </a:lnTo>
                  <a:lnTo>
                    <a:pt x="4257154" y="4729861"/>
                  </a:lnTo>
                  <a:lnTo>
                    <a:pt x="4252938" y="4736109"/>
                  </a:lnTo>
                  <a:lnTo>
                    <a:pt x="4251401" y="4743755"/>
                  </a:lnTo>
                  <a:lnTo>
                    <a:pt x="4252938" y="4751400"/>
                  </a:lnTo>
                  <a:lnTo>
                    <a:pt x="4257154" y="4757648"/>
                  </a:lnTo>
                  <a:lnTo>
                    <a:pt x="4263390" y="4761865"/>
                  </a:lnTo>
                  <a:lnTo>
                    <a:pt x="4271035" y="4763401"/>
                  </a:lnTo>
                  <a:lnTo>
                    <a:pt x="4278693" y="4761865"/>
                  </a:lnTo>
                  <a:lnTo>
                    <a:pt x="4284942" y="4757648"/>
                  </a:lnTo>
                  <a:lnTo>
                    <a:pt x="4289145" y="4751400"/>
                  </a:lnTo>
                  <a:lnTo>
                    <a:pt x="4290682" y="4743755"/>
                  </a:lnTo>
                  <a:close/>
                </a:path>
                <a:path w="18719800" h="10718800" extrusionOk="0">
                  <a:moveTo>
                    <a:pt x="4290682" y="4643666"/>
                  </a:moveTo>
                  <a:lnTo>
                    <a:pt x="4289145" y="4636020"/>
                  </a:lnTo>
                  <a:lnTo>
                    <a:pt x="4284942" y="4629772"/>
                  </a:lnTo>
                  <a:lnTo>
                    <a:pt x="4278693" y="4625556"/>
                  </a:lnTo>
                  <a:lnTo>
                    <a:pt x="4271035" y="4624019"/>
                  </a:lnTo>
                  <a:lnTo>
                    <a:pt x="4263390" y="4625556"/>
                  </a:lnTo>
                  <a:lnTo>
                    <a:pt x="4257154" y="4629772"/>
                  </a:lnTo>
                  <a:lnTo>
                    <a:pt x="4252938" y="4636020"/>
                  </a:lnTo>
                  <a:lnTo>
                    <a:pt x="4251401" y="4643666"/>
                  </a:lnTo>
                  <a:lnTo>
                    <a:pt x="4252938" y="4651311"/>
                  </a:lnTo>
                  <a:lnTo>
                    <a:pt x="4257154" y="4657560"/>
                  </a:lnTo>
                  <a:lnTo>
                    <a:pt x="4263390" y="4661763"/>
                  </a:lnTo>
                  <a:lnTo>
                    <a:pt x="4271035" y="4663313"/>
                  </a:lnTo>
                  <a:lnTo>
                    <a:pt x="4278693" y="4661763"/>
                  </a:lnTo>
                  <a:lnTo>
                    <a:pt x="4284942" y="4657560"/>
                  </a:lnTo>
                  <a:lnTo>
                    <a:pt x="4289145" y="4651311"/>
                  </a:lnTo>
                  <a:lnTo>
                    <a:pt x="4290682" y="4643666"/>
                  </a:lnTo>
                  <a:close/>
                </a:path>
                <a:path w="18719800" h="10718800" extrusionOk="0">
                  <a:moveTo>
                    <a:pt x="4290682" y="4543564"/>
                  </a:moveTo>
                  <a:lnTo>
                    <a:pt x="4289145" y="4535919"/>
                  </a:lnTo>
                  <a:lnTo>
                    <a:pt x="4284942" y="4529683"/>
                  </a:lnTo>
                  <a:lnTo>
                    <a:pt x="4278693" y="4525467"/>
                  </a:lnTo>
                  <a:lnTo>
                    <a:pt x="4271035" y="4523930"/>
                  </a:lnTo>
                  <a:lnTo>
                    <a:pt x="4263390" y="4525467"/>
                  </a:lnTo>
                  <a:lnTo>
                    <a:pt x="4257154" y="4529683"/>
                  </a:lnTo>
                  <a:lnTo>
                    <a:pt x="4252938" y="4535919"/>
                  </a:lnTo>
                  <a:lnTo>
                    <a:pt x="4251401" y="4543564"/>
                  </a:lnTo>
                  <a:lnTo>
                    <a:pt x="4252938" y="4551210"/>
                  </a:lnTo>
                  <a:lnTo>
                    <a:pt x="4257154" y="4557458"/>
                  </a:lnTo>
                  <a:lnTo>
                    <a:pt x="4263390" y="4561662"/>
                  </a:lnTo>
                  <a:lnTo>
                    <a:pt x="4271035" y="4563211"/>
                  </a:lnTo>
                  <a:lnTo>
                    <a:pt x="4278693" y="4561662"/>
                  </a:lnTo>
                  <a:lnTo>
                    <a:pt x="4284942" y="4557458"/>
                  </a:lnTo>
                  <a:lnTo>
                    <a:pt x="4289145" y="4551210"/>
                  </a:lnTo>
                  <a:lnTo>
                    <a:pt x="4290682" y="4543564"/>
                  </a:lnTo>
                  <a:close/>
                </a:path>
                <a:path w="18719800" h="10718800" extrusionOk="0">
                  <a:moveTo>
                    <a:pt x="4290682" y="4443476"/>
                  </a:moveTo>
                  <a:lnTo>
                    <a:pt x="4289145" y="4435830"/>
                  </a:lnTo>
                  <a:lnTo>
                    <a:pt x="4284942" y="4429582"/>
                  </a:lnTo>
                  <a:lnTo>
                    <a:pt x="4278693" y="4425366"/>
                  </a:lnTo>
                  <a:lnTo>
                    <a:pt x="4271035" y="4423829"/>
                  </a:lnTo>
                  <a:lnTo>
                    <a:pt x="4263390" y="4425366"/>
                  </a:lnTo>
                  <a:lnTo>
                    <a:pt x="4257154" y="4429582"/>
                  </a:lnTo>
                  <a:lnTo>
                    <a:pt x="4252938" y="4435830"/>
                  </a:lnTo>
                  <a:lnTo>
                    <a:pt x="4251401" y="4443476"/>
                  </a:lnTo>
                  <a:lnTo>
                    <a:pt x="4252938" y="4451121"/>
                  </a:lnTo>
                  <a:lnTo>
                    <a:pt x="4257154" y="4457370"/>
                  </a:lnTo>
                  <a:lnTo>
                    <a:pt x="4263390" y="4461573"/>
                  </a:lnTo>
                  <a:lnTo>
                    <a:pt x="4271035" y="4463110"/>
                  </a:lnTo>
                  <a:lnTo>
                    <a:pt x="4278693" y="4461573"/>
                  </a:lnTo>
                  <a:lnTo>
                    <a:pt x="4284942" y="4457370"/>
                  </a:lnTo>
                  <a:lnTo>
                    <a:pt x="4289145" y="4451121"/>
                  </a:lnTo>
                  <a:lnTo>
                    <a:pt x="4290682" y="4443476"/>
                  </a:lnTo>
                  <a:close/>
                </a:path>
                <a:path w="18719800" h="10718800" extrusionOk="0">
                  <a:moveTo>
                    <a:pt x="4290682" y="4343374"/>
                  </a:moveTo>
                  <a:lnTo>
                    <a:pt x="4289145" y="4335729"/>
                  </a:lnTo>
                  <a:lnTo>
                    <a:pt x="4284942" y="4329481"/>
                  </a:lnTo>
                  <a:lnTo>
                    <a:pt x="4278693" y="4325264"/>
                  </a:lnTo>
                  <a:lnTo>
                    <a:pt x="4271035" y="4323715"/>
                  </a:lnTo>
                  <a:lnTo>
                    <a:pt x="4263390" y="4325264"/>
                  </a:lnTo>
                  <a:lnTo>
                    <a:pt x="4257154" y="4329481"/>
                  </a:lnTo>
                  <a:lnTo>
                    <a:pt x="4252938" y="4335729"/>
                  </a:lnTo>
                  <a:lnTo>
                    <a:pt x="4251401" y="4343374"/>
                  </a:lnTo>
                  <a:lnTo>
                    <a:pt x="4252938" y="4351020"/>
                  </a:lnTo>
                  <a:lnTo>
                    <a:pt x="4257154" y="4357268"/>
                  </a:lnTo>
                  <a:lnTo>
                    <a:pt x="4263390" y="4361472"/>
                  </a:lnTo>
                  <a:lnTo>
                    <a:pt x="4271035" y="4363009"/>
                  </a:lnTo>
                  <a:lnTo>
                    <a:pt x="4278693" y="4361472"/>
                  </a:lnTo>
                  <a:lnTo>
                    <a:pt x="4284942" y="4357268"/>
                  </a:lnTo>
                  <a:lnTo>
                    <a:pt x="4289145" y="4351020"/>
                  </a:lnTo>
                  <a:lnTo>
                    <a:pt x="4290682" y="4343374"/>
                  </a:lnTo>
                  <a:close/>
                </a:path>
                <a:path w="18719800" h="10718800" extrusionOk="0">
                  <a:moveTo>
                    <a:pt x="4290682" y="4243286"/>
                  </a:moveTo>
                  <a:lnTo>
                    <a:pt x="4289145" y="4235640"/>
                  </a:lnTo>
                  <a:lnTo>
                    <a:pt x="4284942" y="4229392"/>
                  </a:lnTo>
                  <a:lnTo>
                    <a:pt x="4278693" y="4225175"/>
                  </a:lnTo>
                  <a:lnTo>
                    <a:pt x="4271035" y="4223639"/>
                  </a:lnTo>
                  <a:lnTo>
                    <a:pt x="4263390" y="4225175"/>
                  </a:lnTo>
                  <a:lnTo>
                    <a:pt x="4257154" y="4229392"/>
                  </a:lnTo>
                  <a:lnTo>
                    <a:pt x="4252938" y="4235640"/>
                  </a:lnTo>
                  <a:lnTo>
                    <a:pt x="4251401" y="4243286"/>
                  </a:lnTo>
                  <a:lnTo>
                    <a:pt x="4252938" y="4250931"/>
                  </a:lnTo>
                  <a:lnTo>
                    <a:pt x="4257154" y="4257167"/>
                  </a:lnTo>
                  <a:lnTo>
                    <a:pt x="4263390" y="4261383"/>
                  </a:lnTo>
                  <a:lnTo>
                    <a:pt x="4271035" y="4262920"/>
                  </a:lnTo>
                  <a:lnTo>
                    <a:pt x="4278693" y="4261383"/>
                  </a:lnTo>
                  <a:lnTo>
                    <a:pt x="4284942" y="4257167"/>
                  </a:lnTo>
                  <a:lnTo>
                    <a:pt x="4289145" y="4250931"/>
                  </a:lnTo>
                  <a:lnTo>
                    <a:pt x="4290682" y="4243286"/>
                  </a:lnTo>
                  <a:close/>
                </a:path>
                <a:path w="18719800" h="10718800" extrusionOk="0">
                  <a:moveTo>
                    <a:pt x="4290682" y="4143184"/>
                  </a:moveTo>
                  <a:lnTo>
                    <a:pt x="4289145" y="4135539"/>
                  </a:lnTo>
                  <a:lnTo>
                    <a:pt x="4284942" y="4129290"/>
                  </a:lnTo>
                  <a:lnTo>
                    <a:pt x="4278693" y="4125087"/>
                  </a:lnTo>
                  <a:lnTo>
                    <a:pt x="4271035" y="4123537"/>
                  </a:lnTo>
                  <a:lnTo>
                    <a:pt x="4263390" y="4125087"/>
                  </a:lnTo>
                  <a:lnTo>
                    <a:pt x="4257154" y="4129290"/>
                  </a:lnTo>
                  <a:lnTo>
                    <a:pt x="4252938" y="4135539"/>
                  </a:lnTo>
                  <a:lnTo>
                    <a:pt x="4251401" y="4143184"/>
                  </a:lnTo>
                  <a:lnTo>
                    <a:pt x="4252938" y="4150830"/>
                  </a:lnTo>
                  <a:lnTo>
                    <a:pt x="4257154" y="4157078"/>
                  </a:lnTo>
                  <a:lnTo>
                    <a:pt x="4263390" y="4161282"/>
                  </a:lnTo>
                  <a:lnTo>
                    <a:pt x="4271035" y="4162831"/>
                  </a:lnTo>
                  <a:lnTo>
                    <a:pt x="4278693" y="4161282"/>
                  </a:lnTo>
                  <a:lnTo>
                    <a:pt x="4284942" y="4157078"/>
                  </a:lnTo>
                  <a:lnTo>
                    <a:pt x="4289145" y="4150830"/>
                  </a:lnTo>
                  <a:lnTo>
                    <a:pt x="4290682" y="4143184"/>
                  </a:lnTo>
                  <a:close/>
                </a:path>
                <a:path w="18719800" h="10718800" extrusionOk="0">
                  <a:moveTo>
                    <a:pt x="4290682" y="4043083"/>
                  </a:moveTo>
                  <a:lnTo>
                    <a:pt x="4289145" y="4035437"/>
                  </a:lnTo>
                  <a:lnTo>
                    <a:pt x="4284929" y="4029202"/>
                  </a:lnTo>
                  <a:lnTo>
                    <a:pt x="4278681" y="4024985"/>
                  </a:lnTo>
                  <a:lnTo>
                    <a:pt x="4271035" y="4023449"/>
                  </a:lnTo>
                  <a:lnTo>
                    <a:pt x="4263390" y="4024985"/>
                  </a:lnTo>
                  <a:lnTo>
                    <a:pt x="4257154" y="4029202"/>
                  </a:lnTo>
                  <a:lnTo>
                    <a:pt x="4252938" y="4035437"/>
                  </a:lnTo>
                  <a:lnTo>
                    <a:pt x="4251401" y="4043083"/>
                  </a:lnTo>
                  <a:lnTo>
                    <a:pt x="4252938" y="4050728"/>
                  </a:lnTo>
                  <a:lnTo>
                    <a:pt x="4257154" y="4056977"/>
                  </a:lnTo>
                  <a:lnTo>
                    <a:pt x="4263390" y="4061193"/>
                  </a:lnTo>
                  <a:lnTo>
                    <a:pt x="4271035" y="4062730"/>
                  </a:lnTo>
                  <a:lnTo>
                    <a:pt x="4278681" y="4061193"/>
                  </a:lnTo>
                  <a:lnTo>
                    <a:pt x="4284929" y="4056977"/>
                  </a:lnTo>
                  <a:lnTo>
                    <a:pt x="4289145" y="4050728"/>
                  </a:lnTo>
                  <a:lnTo>
                    <a:pt x="4290682" y="4043083"/>
                  </a:lnTo>
                  <a:close/>
                </a:path>
                <a:path w="18719800" h="10718800" extrusionOk="0">
                  <a:moveTo>
                    <a:pt x="4290682" y="3942994"/>
                  </a:moveTo>
                  <a:lnTo>
                    <a:pt x="4289145" y="3935349"/>
                  </a:lnTo>
                  <a:lnTo>
                    <a:pt x="4284929" y="3929100"/>
                  </a:lnTo>
                  <a:lnTo>
                    <a:pt x="4278681" y="3924897"/>
                  </a:lnTo>
                  <a:lnTo>
                    <a:pt x="4271035" y="3923347"/>
                  </a:lnTo>
                  <a:lnTo>
                    <a:pt x="4263390" y="3924897"/>
                  </a:lnTo>
                  <a:lnTo>
                    <a:pt x="4257154" y="3929100"/>
                  </a:lnTo>
                  <a:lnTo>
                    <a:pt x="4252938" y="3935349"/>
                  </a:lnTo>
                  <a:lnTo>
                    <a:pt x="4251401" y="3942994"/>
                  </a:lnTo>
                  <a:lnTo>
                    <a:pt x="4252938" y="3950639"/>
                  </a:lnTo>
                  <a:lnTo>
                    <a:pt x="4257154" y="3956888"/>
                  </a:lnTo>
                  <a:lnTo>
                    <a:pt x="4263390" y="3961092"/>
                  </a:lnTo>
                  <a:lnTo>
                    <a:pt x="4271035" y="3962641"/>
                  </a:lnTo>
                  <a:lnTo>
                    <a:pt x="4278681" y="3961092"/>
                  </a:lnTo>
                  <a:lnTo>
                    <a:pt x="4284929" y="3956888"/>
                  </a:lnTo>
                  <a:lnTo>
                    <a:pt x="4289145" y="3950639"/>
                  </a:lnTo>
                  <a:lnTo>
                    <a:pt x="4290682" y="3942994"/>
                  </a:lnTo>
                  <a:close/>
                </a:path>
                <a:path w="18719800" h="10718800" extrusionOk="0">
                  <a:moveTo>
                    <a:pt x="4290682" y="3842893"/>
                  </a:moveTo>
                  <a:lnTo>
                    <a:pt x="4289145" y="3835247"/>
                  </a:lnTo>
                  <a:lnTo>
                    <a:pt x="4284929" y="3828999"/>
                  </a:lnTo>
                  <a:lnTo>
                    <a:pt x="4278681" y="3824795"/>
                  </a:lnTo>
                  <a:lnTo>
                    <a:pt x="4271035" y="3823246"/>
                  </a:lnTo>
                  <a:lnTo>
                    <a:pt x="4263390" y="3824795"/>
                  </a:lnTo>
                  <a:lnTo>
                    <a:pt x="4257154" y="3828999"/>
                  </a:lnTo>
                  <a:lnTo>
                    <a:pt x="4252938" y="3835247"/>
                  </a:lnTo>
                  <a:lnTo>
                    <a:pt x="4251401" y="3842893"/>
                  </a:lnTo>
                  <a:lnTo>
                    <a:pt x="4252938" y="3850538"/>
                  </a:lnTo>
                  <a:lnTo>
                    <a:pt x="4257154" y="3856786"/>
                  </a:lnTo>
                  <a:lnTo>
                    <a:pt x="4263390" y="3861003"/>
                  </a:lnTo>
                  <a:lnTo>
                    <a:pt x="4271035" y="3862552"/>
                  </a:lnTo>
                  <a:lnTo>
                    <a:pt x="4278681" y="3861003"/>
                  </a:lnTo>
                  <a:lnTo>
                    <a:pt x="4284929" y="3856786"/>
                  </a:lnTo>
                  <a:lnTo>
                    <a:pt x="4289145" y="3850538"/>
                  </a:lnTo>
                  <a:lnTo>
                    <a:pt x="4290682" y="3842893"/>
                  </a:lnTo>
                  <a:close/>
                </a:path>
                <a:path w="18719800" h="10718800" extrusionOk="0">
                  <a:moveTo>
                    <a:pt x="4317060" y="0"/>
                  </a:moveTo>
                  <a:lnTo>
                    <a:pt x="4282148" y="0"/>
                  </a:lnTo>
                  <a:lnTo>
                    <a:pt x="0" y="3165856"/>
                  </a:lnTo>
                  <a:lnTo>
                    <a:pt x="0" y="3191675"/>
                  </a:lnTo>
                  <a:lnTo>
                    <a:pt x="4317060" y="0"/>
                  </a:lnTo>
                  <a:close/>
                </a:path>
                <a:path w="18719800" h="10718800" extrusionOk="0">
                  <a:moveTo>
                    <a:pt x="4455604" y="0"/>
                  </a:moveTo>
                  <a:lnTo>
                    <a:pt x="4420705" y="0"/>
                  </a:lnTo>
                  <a:lnTo>
                    <a:pt x="0" y="3268294"/>
                  </a:lnTo>
                  <a:lnTo>
                    <a:pt x="0" y="3294100"/>
                  </a:lnTo>
                  <a:lnTo>
                    <a:pt x="4455604" y="0"/>
                  </a:lnTo>
                  <a:close/>
                </a:path>
                <a:path w="18719800" h="10718800" extrusionOk="0">
                  <a:moveTo>
                    <a:pt x="4594174" y="0"/>
                  </a:moveTo>
                  <a:lnTo>
                    <a:pt x="4559262" y="0"/>
                  </a:lnTo>
                  <a:lnTo>
                    <a:pt x="0" y="3370732"/>
                  </a:lnTo>
                  <a:lnTo>
                    <a:pt x="0" y="3396551"/>
                  </a:lnTo>
                  <a:lnTo>
                    <a:pt x="4594174" y="0"/>
                  </a:lnTo>
                  <a:close/>
                </a:path>
                <a:path w="18719800" h="10718800" extrusionOk="0">
                  <a:moveTo>
                    <a:pt x="4732731" y="0"/>
                  </a:moveTo>
                  <a:lnTo>
                    <a:pt x="4697844" y="0"/>
                  </a:lnTo>
                  <a:lnTo>
                    <a:pt x="0" y="3473196"/>
                  </a:lnTo>
                  <a:lnTo>
                    <a:pt x="0" y="3498989"/>
                  </a:lnTo>
                  <a:lnTo>
                    <a:pt x="4732731" y="0"/>
                  </a:lnTo>
                  <a:close/>
                </a:path>
                <a:path w="18719800" h="10718800" extrusionOk="0">
                  <a:moveTo>
                    <a:pt x="4871288" y="0"/>
                  </a:moveTo>
                  <a:lnTo>
                    <a:pt x="4836388" y="0"/>
                  </a:lnTo>
                  <a:lnTo>
                    <a:pt x="0" y="3575621"/>
                  </a:lnTo>
                  <a:lnTo>
                    <a:pt x="0" y="3601415"/>
                  </a:lnTo>
                  <a:lnTo>
                    <a:pt x="4871288" y="0"/>
                  </a:lnTo>
                  <a:close/>
                </a:path>
                <a:path w="18719800" h="10718800" extrusionOk="0">
                  <a:moveTo>
                    <a:pt x="5009845" y="0"/>
                  </a:moveTo>
                  <a:lnTo>
                    <a:pt x="4974945" y="0"/>
                  </a:lnTo>
                  <a:lnTo>
                    <a:pt x="0" y="3678059"/>
                  </a:lnTo>
                  <a:lnTo>
                    <a:pt x="0" y="3703853"/>
                  </a:lnTo>
                  <a:lnTo>
                    <a:pt x="5009845" y="0"/>
                  </a:lnTo>
                  <a:close/>
                </a:path>
                <a:path w="18719800" h="10718800" extrusionOk="0">
                  <a:moveTo>
                    <a:pt x="5148415" y="0"/>
                  </a:moveTo>
                  <a:lnTo>
                    <a:pt x="5113502" y="0"/>
                  </a:lnTo>
                  <a:lnTo>
                    <a:pt x="0" y="3780498"/>
                  </a:lnTo>
                  <a:lnTo>
                    <a:pt x="0" y="3806304"/>
                  </a:lnTo>
                  <a:lnTo>
                    <a:pt x="5148415" y="0"/>
                  </a:lnTo>
                  <a:close/>
                </a:path>
                <a:path w="18719800" h="10718800" extrusionOk="0">
                  <a:moveTo>
                    <a:pt x="5286959" y="0"/>
                  </a:moveTo>
                  <a:lnTo>
                    <a:pt x="5252072" y="0"/>
                  </a:lnTo>
                  <a:lnTo>
                    <a:pt x="0" y="3882936"/>
                  </a:lnTo>
                  <a:lnTo>
                    <a:pt x="0" y="3908729"/>
                  </a:lnTo>
                  <a:lnTo>
                    <a:pt x="5286959" y="0"/>
                  </a:lnTo>
                  <a:close/>
                </a:path>
                <a:path w="18719800" h="10718800" extrusionOk="0">
                  <a:moveTo>
                    <a:pt x="5425529" y="0"/>
                  </a:moveTo>
                  <a:lnTo>
                    <a:pt x="5390616" y="0"/>
                  </a:lnTo>
                  <a:lnTo>
                    <a:pt x="0" y="3985374"/>
                  </a:lnTo>
                  <a:lnTo>
                    <a:pt x="0" y="4011180"/>
                  </a:lnTo>
                  <a:lnTo>
                    <a:pt x="5425529" y="0"/>
                  </a:lnTo>
                  <a:close/>
                </a:path>
                <a:path w="18719800" h="10718800" extrusionOk="0">
                  <a:moveTo>
                    <a:pt x="5564086" y="0"/>
                  </a:moveTo>
                  <a:lnTo>
                    <a:pt x="5529186" y="0"/>
                  </a:lnTo>
                  <a:lnTo>
                    <a:pt x="0" y="4087812"/>
                  </a:lnTo>
                  <a:lnTo>
                    <a:pt x="0" y="4113606"/>
                  </a:lnTo>
                  <a:lnTo>
                    <a:pt x="5564086" y="0"/>
                  </a:lnTo>
                  <a:close/>
                </a:path>
                <a:path w="18719800" h="10718800" extrusionOk="0">
                  <a:moveTo>
                    <a:pt x="5702643" y="0"/>
                  </a:moveTo>
                  <a:lnTo>
                    <a:pt x="5667743" y="0"/>
                  </a:lnTo>
                  <a:lnTo>
                    <a:pt x="0" y="4190250"/>
                  </a:lnTo>
                  <a:lnTo>
                    <a:pt x="0" y="4216057"/>
                  </a:lnTo>
                  <a:lnTo>
                    <a:pt x="5702643" y="0"/>
                  </a:lnTo>
                  <a:close/>
                </a:path>
                <a:path w="18719800" h="10718800" extrusionOk="0">
                  <a:moveTo>
                    <a:pt x="5841200" y="0"/>
                  </a:moveTo>
                  <a:lnTo>
                    <a:pt x="5806300" y="0"/>
                  </a:lnTo>
                  <a:lnTo>
                    <a:pt x="0" y="4292689"/>
                  </a:lnTo>
                  <a:lnTo>
                    <a:pt x="0" y="4318482"/>
                  </a:lnTo>
                  <a:lnTo>
                    <a:pt x="5841200" y="0"/>
                  </a:lnTo>
                  <a:close/>
                </a:path>
                <a:path w="18719800" h="10718800" extrusionOk="0">
                  <a:moveTo>
                    <a:pt x="5979769" y="0"/>
                  </a:moveTo>
                  <a:lnTo>
                    <a:pt x="5944857" y="0"/>
                  </a:lnTo>
                  <a:lnTo>
                    <a:pt x="0" y="4395127"/>
                  </a:lnTo>
                  <a:lnTo>
                    <a:pt x="0" y="4420946"/>
                  </a:lnTo>
                  <a:lnTo>
                    <a:pt x="5979769" y="0"/>
                  </a:lnTo>
                  <a:close/>
                </a:path>
                <a:path w="18719800" h="10718800" extrusionOk="0">
                  <a:moveTo>
                    <a:pt x="6118326" y="0"/>
                  </a:moveTo>
                  <a:lnTo>
                    <a:pt x="6083401" y="0"/>
                  </a:lnTo>
                  <a:lnTo>
                    <a:pt x="0" y="4497565"/>
                  </a:lnTo>
                  <a:lnTo>
                    <a:pt x="0" y="4523384"/>
                  </a:lnTo>
                  <a:lnTo>
                    <a:pt x="6118326" y="0"/>
                  </a:lnTo>
                  <a:close/>
                </a:path>
                <a:path w="18719800" h="10718800" extrusionOk="0">
                  <a:moveTo>
                    <a:pt x="6256883" y="0"/>
                  </a:moveTo>
                  <a:lnTo>
                    <a:pt x="6221971" y="0"/>
                  </a:lnTo>
                  <a:lnTo>
                    <a:pt x="0" y="4600003"/>
                  </a:lnTo>
                  <a:lnTo>
                    <a:pt x="0" y="4625822"/>
                  </a:lnTo>
                  <a:lnTo>
                    <a:pt x="6256883" y="0"/>
                  </a:lnTo>
                  <a:close/>
                </a:path>
                <a:path w="18719800" h="10718800" extrusionOk="0">
                  <a:moveTo>
                    <a:pt x="10413390" y="10711713"/>
                  </a:moveTo>
                  <a:lnTo>
                    <a:pt x="10411854" y="10704068"/>
                  </a:lnTo>
                  <a:lnTo>
                    <a:pt x="10407637" y="10697820"/>
                  </a:lnTo>
                  <a:lnTo>
                    <a:pt x="10401402" y="10693603"/>
                  </a:lnTo>
                  <a:lnTo>
                    <a:pt x="10393756" y="10692054"/>
                  </a:lnTo>
                  <a:lnTo>
                    <a:pt x="10386098" y="10693603"/>
                  </a:lnTo>
                  <a:lnTo>
                    <a:pt x="10379862" y="10697820"/>
                  </a:lnTo>
                  <a:lnTo>
                    <a:pt x="10375646" y="10704068"/>
                  </a:lnTo>
                  <a:lnTo>
                    <a:pt x="10374109" y="10711713"/>
                  </a:lnTo>
                  <a:lnTo>
                    <a:pt x="10375532" y="10718787"/>
                  </a:lnTo>
                  <a:lnTo>
                    <a:pt x="10411968" y="10718787"/>
                  </a:lnTo>
                  <a:lnTo>
                    <a:pt x="10413390" y="10711713"/>
                  </a:lnTo>
                  <a:close/>
                </a:path>
                <a:path w="18719800" h="10718800" extrusionOk="0">
                  <a:moveTo>
                    <a:pt x="10487393" y="10657015"/>
                  </a:moveTo>
                  <a:lnTo>
                    <a:pt x="10485857" y="10649369"/>
                  </a:lnTo>
                  <a:lnTo>
                    <a:pt x="10481640" y="10643121"/>
                  </a:lnTo>
                  <a:lnTo>
                    <a:pt x="10475392" y="10638904"/>
                  </a:lnTo>
                  <a:lnTo>
                    <a:pt x="10467746" y="10637368"/>
                  </a:lnTo>
                  <a:lnTo>
                    <a:pt x="10460088" y="10638904"/>
                  </a:lnTo>
                  <a:lnTo>
                    <a:pt x="10453853" y="10643121"/>
                  </a:lnTo>
                  <a:lnTo>
                    <a:pt x="10449636" y="10649369"/>
                  </a:lnTo>
                  <a:lnTo>
                    <a:pt x="10448099" y="10657015"/>
                  </a:lnTo>
                  <a:lnTo>
                    <a:pt x="10449636" y="10664660"/>
                  </a:lnTo>
                  <a:lnTo>
                    <a:pt x="10453853" y="10670908"/>
                  </a:lnTo>
                  <a:lnTo>
                    <a:pt x="10460088" y="10675112"/>
                  </a:lnTo>
                  <a:lnTo>
                    <a:pt x="10467746" y="10676661"/>
                  </a:lnTo>
                  <a:lnTo>
                    <a:pt x="10475392" y="10675112"/>
                  </a:lnTo>
                  <a:lnTo>
                    <a:pt x="10481640" y="10670908"/>
                  </a:lnTo>
                  <a:lnTo>
                    <a:pt x="10485857" y="10664660"/>
                  </a:lnTo>
                  <a:lnTo>
                    <a:pt x="10487393" y="10657015"/>
                  </a:lnTo>
                  <a:close/>
                </a:path>
                <a:path w="18719800" h="10718800" extrusionOk="0">
                  <a:moveTo>
                    <a:pt x="10561384" y="10702404"/>
                  </a:moveTo>
                  <a:lnTo>
                    <a:pt x="10559834" y="10694759"/>
                  </a:lnTo>
                  <a:lnTo>
                    <a:pt x="10555630" y="10688511"/>
                  </a:lnTo>
                  <a:lnTo>
                    <a:pt x="10549382" y="10684307"/>
                  </a:lnTo>
                  <a:lnTo>
                    <a:pt x="10541737" y="10682757"/>
                  </a:lnTo>
                  <a:lnTo>
                    <a:pt x="10534091" y="10684307"/>
                  </a:lnTo>
                  <a:lnTo>
                    <a:pt x="10527843" y="10688511"/>
                  </a:lnTo>
                  <a:lnTo>
                    <a:pt x="10523626" y="10694759"/>
                  </a:lnTo>
                  <a:lnTo>
                    <a:pt x="10522090" y="10702404"/>
                  </a:lnTo>
                  <a:lnTo>
                    <a:pt x="10523626" y="10710050"/>
                  </a:lnTo>
                  <a:lnTo>
                    <a:pt x="10527843" y="10716298"/>
                  </a:lnTo>
                  <a:lnTo>
                    <a:pt x="10531539" y="10718787"/>
                  </a:lnTo>
                  <a:lnTo>
                    <a:pt x="10551922" y="10718787"/>
                  </a:lnTo>
                  <a:lnTo>
                    <a:pt x="10555630" y="10716298"/>
                  </a:lnTo>
                  <a:lnTo>
                    <a:pt x="10559834" y="10710050"/>
                  </a:lnTo>
                  <a:lnTo>
                    <a:pt x="10561384" y="10702404"/>
                  </a:lnTo>
                  <a:close/>
                </a:path>
                <a:path w="18719800" h="10718800" extrusionOk="0">
                  <a:moveTo>
                    <a:pt x="10561384" y="10602303"/>
                  </a:moveTo>
                  <a:lnTo>
                    <a:pt x="10559834" y="10594658"/>
                  </a:lnTo>
                  <a:lnTo>
                    <a:pt x="10555630" y="10588409"/>
                  </a:lnTo>
                  <a:lnTo>
                    <a:pt x="10549382" y="10584205"/>
                  </a:lnTo>
                  <a:lnTo>
                    <a:pt x="10541737" y="10582656"/>
                  </a:lnTo>
                  <a:lnTo>
                    <a:pt x="10534091" y="10584205"/>
                  </a:lnTo>
                  <a:lnTo>
                    <a:pt x="10527843" y="10588409"/>
                  </a:lnTo>
                  <a:lnTo>
                    <a:pt x="10523626" y="10594658"/>
                  </a:lnTo>
                  <a:lnTo>
                    <a:pt x="10522090" y="10602303"/>
                  </a:lnTo>
                  <a:lnTo>
                    <a:pt x="10523626" y="10609948"/>
                  </a:lnTo>
                  <a:lnTo>
                    <a:pt x="10527843" y="10616197"/>
                  </a:lnTo>
                  <a:lnTo>
                    <a:pt x="10534091" y="10620413"/>
                  </a:lnTo>
                  <a:lnTo>
                    <a:pt x="10541737" y="10621950"/>
                  </a:lnTo>
                  <a:lnTo>
                    <a:pt x="10549382" y="10620413"/>
                  </a:lnTo>
                  <a:lnTo>
                    <a:pt x="10555630" y="10616197"/>
                  </a:lnTo>
                  <a:lnTo>
                    <a:pt x="10559834" y="10609948"/>
                  </a:lnTo>
                  <a:lnTo>
                    <a:pt x="10561384" y="10602303"/>
                  </a:lnTo>
                  <a:close/>
                </a:path>
                <a:path w="18719800" h="10718800" extrusionOk="0">
                  <a:moveTo>
                    <a:pt x="10635386" y="10647693"/>
                  </a:moveTo>
                  <a:lnTo>
                    <a:pt x="10633837" y="10640047"/>
                  </a:lnTo>
                  <a:lnTo>
                    <a:pt x="10629621" y="10633799"/>
                  </a:lnTo>
                  <a:lnTo>
                    <a:pt x="10623372" y="10629595"/>
                  </a:lnTo>
                  <a:lnTo>
                    <a:pt x="10615727" y="10628046"/>
                  </a:lnTo>
                  <a:lnTo>
                    <a:pt x="10608081" y="10629595"/>
                  </a:lnTo>
                  <a:lnTo>
                    <a:pt x="10601833" y="10633799"/>
                  </a:lnTo>
                  <a:lnTo>
                    <a:pt x="10597629" y="10640047"/>
                  </a:lnTo>
                  <a:lnTo>
                    <a:pt x="10596080" y="10647693"/>
                  </a:lnTo>
                  <a:lnTo>
                    <a:pt x="10597629" y="10655338"/>
                  </a:lnTo>
                  <a:lnTo>
                    <a:pt x="10601833" y="10661587"/>
                  </a:lnTo>
                  <a:lnTo>
                    <a:pt x="10608081" y="10665803"/>
                  </a:lnTo>
                  <a:lnTo>
                    <a:pt x="10615727" y="10667340"/>
                  </a:lnTo>
                  <a:lnTo>
                    <a:pt x="10623372" y="10665803"/>
                  </a:lnTo>
                  <a:lnTo>
                    <a:pt x="10629621" y="10661587"/>
                  </a:lnTo>
                  <a:lnTo>
                    <a:pt x="10633837" y="10655338"/>
                  </a:lnTo>
                  <a:lnTo>
                    <a:pt x="10635386" y="10647693"/>
                  </a:lnTo>
                  <a:close/>
                </a:path>
                <a:path w="18719800" h="10718800" extrusionOk="0">
                  <a:moveTo>
                    <a:pt x="10635386" y="10547591"/>
                  </a:moveTo>
                  <a:lnTo>
                    <a:pt x="10633837" y="10539946"/>
                  </a:lnTo>
                  <a:lnTo>
                    <a:pt x="10629621" y="10533710"/>
                  </a:lnTo>
                  <a:lnTo>
                    <a:pt x="10623372" y="10529494"/>
                  </a:lnTo>
                  <a:lnTo>
                    <a:pt x="10615727" y="10527944"/>
                  </a:lnTo>
                  <a:lnTo>
                    <a:pt x="10608081" y="10529494"/>
                  </a:lnTo>
                  <a:lnTo>
                    <a:pt x="10601833" y="10533710"/>
                  </a:lnTo>
                  <a:lnTo>
                    <a:pt x="10597629" y="10539946"/>
                  </a:lnTo>
                  <a:lnTo>
                    <a:pt x="10596093" y="10547591"/>
                  </a:lnTo>
                  <a:lnTo>
                    <a:pt x="10597629" y="10555249"/>
                  </a:lnTo>
                  <a:lnTo>
                    <a:pt x="10601833" y="10561498"/>
                  </a:lnTo>
                  <a:lnTo>
                    <a:pt x="10608081" y="10565702"/>
                  </a:lnTo>
                  <a:lnTo>
                    <a:pt x="10615727" y="10567251"/>
                  </a:lnTo>
                  <a:lnTo>
                    <a:pt x="10623372" y="10565702"/>
                  </a:lnTo>
                  <a:lnTo>
                    <a:pt x="10629621" y="10561498"/>
                  </a:lnTo>
                  <a:lnTo>
                    <a:pt x="10633837" y="10555249"/>
                  </a:lnTo>
                  <a:lnTo>
                    <a:pt x="10635386" y="10547591"/>
                  </a:lnTo>
                  <a:close/>
                </a:path>
                <a:path w="18719800" h="10718800" extrusionOk="0">
                  <a:moveTo>
                    <a:pt x="10709364" y="10693095"/>
                  </a:moveTo>
                  <a:lnTo>
                    <a:pt x="10707815" y="10685437"/>
                  </a:lnTo>
                  <a:lnTo>
                    <a:pt x="10703611" y="10679201"/>
                  </a:lnTo>
                  <a:lnTo>
                    <a:pt x="10697362" y="10674985"/>
                  </a:lnTo>
                  <a:lnTo>
                    <a:pt x="10689717" y="10673436"/>
                  </a:lnTo>
                  <a:lnTo>
                    <a:pt x="10682072" y="10674985"/>
                  </a:lnTo>
                  <a:lnTo>
                    <a:pt x="10675823" y="10679201"/>
                  </a:lnTo>
                  <a:lnTo>
                    <a:pt x="10671607" y="10685437"/>
                  </a:lnTo>
                  <a:lnTo>
                    <a:pt x="10670070" y="10693095"/>
                  </a:lnTo>
                  <a:lnTo>
                    <a:pt x="10671607" y="10700741"/>
                  </a:lnTo>
                  <a:lnTo>
                    <a:pt x="10675823" y="10706976"/>
                  </a:lnTo>
                  <a:lnTo>
                    <a:pt x="10682072" y="10711193"/>
                  </a:lnTo>
                  <a:lnTo>
                    <a:pt x="10689717" y="10712742"/>
                  </a:lnTo>
                  <a:lnTo>
                    <a:pt x="10697362" y="10711193"/>
                  </a:lnTo>
                  <a:lnTo>
                    <a:pt x="10703611" y="10706976"/>
                  </a:lnTo>
                  <a:lnTo>
                    <a:pt x="10707815" y="10700741"/>
                  </a:lnTo>
                  <a:lnTo>
                    <a:pt x="10709364" y="10693095"/>
                  </a:lnTo>
                  <a:close/>
                </a:path>
                <a:path w="18719800" h="10718800" extrusionOk="0">
                  <a:moveTo>
                    <a:pt x="10709364" y="10592994"/>
                  </a:moveTo>
                  <a:lnTo>
                    <a:pt x="10707815" y="10585348"/>
                  </a:lnTo>
                  <a:lnTo>
                    <a:pt x="10703611" y="10579100"/>
                  </a:lnTo>
                  <a:lnTo>
                    <a:pt x="10697362" y="10574896"/>
                  </a:lnTo>
                  <a:lnTo>
                    <a:pt x="10689717" y="10573347"/>
                  </a:lnTo>
                  <a:lnTo>
                    <a:pt x="10682072" y="10574896"/>
                  </a:lnTo>
                  <a:lnTo>
                    <a:pt x="10675823" y="10579100"/>
                  </a:lnTo>
                  <a:lnTo>
                    <a:pt x="10671607" y="10585348"/>
                  </a:lnTo>
                  <a:lnTo>
                    <a:pt x="10670070" y="10592994"/>
                  </a:lnTo>
                  <a:lnTo>
                    <a:pt x="10671607" y="10600639"/>
                  </a:lnTo>
                  <a:lnTo>
                    <a:pt x="10675823" y="10606875"/>
                  </a:lnTo>
                  <a:lnTo>
                    <a:pt x="10682072" y="10611091"/>
                  </a:lnTo>
                  <a:lnTo>
                    <a:pt x="10689717" y="10612628"/>
                  </a:lnTo>
                  <a:lnTo>
                    <a:pt x="10697362" y="10611091"/>
                  </a:lnTo>
                  <a:lnTo>
                    <a:pt x="10703611" y="10606875"/>
                  </a:lnTo>
                  <a:lnTo>
                    <a:pt x="10707815" y="10600639"/>
                  </a:lnTo>
                  <a:lnTo>
                    <a:pt x="10709364" y="10592994"/>
                  </a:lnTo>
                  <a:close/>
                </a:path>
                <a:path w="18719800" h="10718800" extrusionOk="0">
                  <a:moveTo>
                    <a:pt x="10709364" y="10492892"/>
                  </a:moveTo>
                  <a:lnTo>
                    <a:pt x="10707815" y="10485247"/>
                  </a:lnTo>
                  <a:lnTo>
                    <a:pt x="10703611" y="10479011"/>
                  </a:lnTo>
                  <a:lnTo>
                    <a:pt x="10697362" y="10474795"/>
                  </a:lnTo>
                  <a:lnTo>
                    <a:pt x="10689717" y="10473258"/>
                  </a:lnTo>
                  <a:lnTo>
                    <a:pt x="10682072" y="10474795"/>
                  </a:lnTo>
                  <a:lnTo>
                    <a:pt x="10675823" y="10479011"/>
                  </a:lnTo>
                  <a:lnTo>
                    <a:pt x="10671607" y="10485247"/>
                  </a:lnTo>
                  <a:lnTo>
                    <a:pt x="10670070" y="10492892"/>
                  </a:lnTo>
                  <a:lnTo>
                    <a:pt x="10671607" y="10500538"/>
                  </a:lnTo>
                  <a:lnTo>
                    <a:pt x="10675823" y="10506786"/>
                  </a:lnTo>
                  <a:lnTo>
                    <a:pt x="10682072" y="10511003"/>
                  </a:lnTo>
                  <a:lnTo>
                    <a:pt x="10689717" y="10512539"/>
                  </a:lnTo>
                  <a:lnTo>
                    <a:pt x="10697362" y="10511003"/>
                  </a:lnTo>
                  <a:lnTo>
                    <a:pt x="10703611" y="10506786"/>
                  </a:lnTo>
                  <a:lnTo>
                    <a:pt x="10707815" y="10500538"/>
                  </a:lnTo>
                  <a:lnTo>
                    <a:pt x="10709364" y="10492892"/>
                  </a:lnTo>
                  <a:close/>
                </a:path>
                <a:path w="18719800" h="10718800" extrusionOk="0">
                  <a:moveTo>
                    <a:pt x="10783367" y="10638384"/>
                  </a:moveTo>
                  <a:lnTo>
                    <a:pt x="10781817" y="10630738"/>
                  </a:lnTo>
                  <a:lnTo>
                    <a:pt x="10777601" y="10624490"/>
                  </a:lnTo>
                  <a:lnTo>
                    <a:pt x="10771353" y="10620273"/>
                  </a:lnTo>
                  <a:lnTo>
                    <a:pt x="10763707" y="10618737"/>
                  </a:lnTo>
                  <a:lnTo>
                    <a:pt x="10756062" y="10620273"/>
                  </a:lnTo>
                  <a:lnTo>
                    <a:pt x="10749813" y="10624490"/>
                  </a:lnTo>
                  <a:lnTo>
                    <a:pt x="10745610" y="10630738"/>
                  </a:lnTo>
                  <a:lnTo>
                    <a:pt x="10744060" y="10638384"/>
                  </a:lnTo>
                  <a:lnTo>
                    <a:pt x="10745610" y="10646029"/>
                  </a:lnTo>
                  <a:lnTo>
                    <a:pt x="10749813" y="10652277"/>
                  </a:lnTo>
                  <a:lnTo>
                    <a:pt x="10756062" y="10656481"/>
                  </a:lnTo>
                  <a:lnTo>
                    <a:pt x="10763707" y="10658031"/>
                  </a:lnTo>
                  <a:lnTo>
                    <a:pt x="10771353" y="10656481"/>
                  </a:lnTo>
                  <a:lnTo>
                    <a:pt x="10777601" y="10652277"/>
                  </a:lnTo>
                  <a:lnTo>
                    <a:pt x="10781817" y="10646029"/>
                  </a:lnTo>
                  <a:lnTo>
                    <a:pt x="10783367" y="10638384"/>
                  </a:lnTo>
                  <a:close/>
                </a:path>
                <a:path w="18719800" h="10718800" extrusionOk="0">
                  <a:moveTo>
                    <a:pt x="10783367" y="10538295"/>
                  </a:moveTo>
                  <a:lnTo>
                    <a:pt x="10781817" y="10530637"/>
                  </a:lnTo>
                  <a:lnTo>
                    <a:pt x="10777601" y="10524401"/>
                  </a:lnTo>
                  <a:lnTo>
                    <a:pt x="10771353" y="10520185"/>
                  </a:lnTo>
                  <a:lnTo>
                    <a:pt x="10763707" y="10518648"/>
                  </a:lnTo>
                  <a:lnTo>
                    <a:pt x="10756062" y="10520185"/>
                  </a:lnTo>
                  <a:lnTo>
                    <a:pt x="10749813" y="10524401"/>
                  </a:lnTo>
                  <a:lnTo>
                    <a:pt x="10745610" y="10530637"/>
                  </a:lnTo>
                  <a:lnTo>
                    <a:pt x="10744060" y="10538295"/>
                  </a:lnTo>
                  <a:lnTo>
                    <a:pt x="10745610" y="10545940"/>
                  </a:lnTo>
                  <a:lnTo>
                    <a:pt x="10749813" y="10552189"/>
                  </a:lnTo>
                  <a:lnTo>
                    <a:pt x="10756062" y="10556392"/>
                  </a:lnTo>
                  <a:lnTo>
                    <a:pt x="10763707" y="10557942"/>
                  </a:lnTo>
                  <a:lnTo>
                    <a:pt x="10771353" y="10556392"/>
                  </a:lnTo>
                  <a:lnTo>
                    <a:pt x="10777601" y="10552189"/>
                  </a:lnTo>
                  <a:lnTo>
                    <a:pt x="10781817" y="10545940"/>
                  </a:lnTo>
                  <a:lnTo>
                    <a:pt x="10783367" y="10538295"/>
                  </a:lnTo>
                  <a:close/>
                </a:path>
                <a:path w="18719800" h="10718800" extrusionOk="0">
                  <a:moveTo>
                    <a:pt x="10783367" y="10438193"/>
                  </a:moveTo>
                  <a:lnTo>
                    <a:pt x="10781817" y="10430548"/>
                  </a:lnTo>
                  <a:lnTo>
                    <a:pt x="10777601" y="10424300"/>
                  </a:lnTo>
                  <a:lnTo>
                    <a:pt x="10771353" y="10420096"/>
                  </a:lnTo>
                  <a:lnTo>
                    <a:pt x="10763707" y="10418547"/>
                  </a:lnTo>
                  <a:lnTo>
                    <a:pt x="10756062" y="10420096"/>
                  </a:lnTo>
                  <a:lnTo>
                    <a:pt x="10749813" y="10424300"/>
                  </a:lnTo>
                  <a:lnTo>
                    <a:pt x="10745610" y="10430548"/>
                  </a:lnTo>
                  <a:lnTo>
                    <a:pt x="10744060" y="10438193"/>
                  </a:lnTo>
                  <a:lnTo>
                    <a:pt x="10745610" y="10445839"/>
                  </a:lnTo>
                  <a:lnTo>
                    <a:pt x="10749813" y="10452087"/>
                  </a:lnTo>
                  <a:lnTo>
                    <a:pt x="10756062" y="10456291"/>
                  </a:lnTo>
                  <a:lnTo>
                    <a:pt x="10763707" y="10457840"/>
                  </a:lnTo>
                  <a:lnTo>
                    <a:pt x="10771353" y="10456291"/>
                  </a:lnTo>
                  <a:lnTo>
                    <a:pt x="10777601" y="10452087"/>
                  </a:lnTo>
                  <a:lnTo>
                    <a:pt x="10781817" y="10445839"/>
                  </a:lnTo>
                  <a:lnTo>
                    <a:pt x="10783367" y="10438193"/>
                  </a:lnTo>
                  <a:close/>
                </a:path>
                <a:path w="18719800" h="10718800" extrusionOk="0">
                  <a:moveTo>
                    <a:pt x="10857344" y="10683773"/>
                  </a:moveTo>
                  <a:lnTo>
                    <a:pt x="10855808" y="10676128"/>
                  </a:lnTo>
                  <a:lnTo>
                    <a:pt x="10851591" y="10669880"/>
                  </a:lnTo>
                  <a:lnTo>
                    <a:pt x="10845343" y="10665676"/>
                  </a:lnTo>
                  <a:lnTo>
                    <a:pt x="10837710" y="10664127"/>
                  </a:lnTo>
                  <a:lnTo>
                    <a:pt x="10830052" y="10665676"/>
                  </a:lnTo>
                  <a:lnTo>
                    <a:pt x="10823816" y="10669880"/>
                  </a:lnTo>
                  <a:lnTo>
                    <a:pt x="10819600" y="10676128"/>
                  </a:lnTo>
                  <a:lnTo>
                    <a:pt x="10818051" y="10683773"/>
                  </a:lnTo>
                  <a:lnTo>
                    <a:pt x="10819600" y="10691419"/>
                  </a:lnTo>
                  <a:lnTo>
                    <a:pt x="10823816" y="10697667"/>
                  </a:lnTo>
                  <a:lnTo>
                    <a:pt x="10830052" y="10701871"/>
                  </a:lnTo>
                  <a:lnTo>
                    <a:pt x="10837710" y="10703420"/>
                  </a:lnTo>
                  <a:lnTo>
                    <a:pt x="10845343" y="10701871"/>
                  </a:lnTo>
                  <a:lnTo>
                    <a:pt x="10851591" y="10697667"/>
                  </a:lnTo>
                  <a:lnTo>
                    <a:pt x="10855808" y="10691419"/>
                  </a:lnTo>
                  <a:lnTo>
                    <a:pt x="10857344" y="10683773"/>
                  </a:lnTo>
                  <a:close/>
                </a:path>
                <a:path w="18719800" h="10718800" extrusionOk="0">
                  <a:moveTo>
                    <a:pt x="10857344" y="10583685"/>
                  </a:moveTo>
                  <a:lnTo>
                    <a:pt x="10855808" y="10576039"/>
                  </a:lnTo>
                  <a:lnTo>
                    <a:pt x="10851591" y="10569791"/>
                  </a:lnTo>
                  <a:lnTo>
                    <a:pt x="10845343" y="10565575"/>
                  </a:lnTo>
                  <a:lnTo>
                    <a:pt x="10837710" y="10564038"/>
                  </a:lnTo>
                  <a:lnTo>
                    <a:pt x="10830052" y="10565575"/>
                  </a:lnTo>
                  <a:lnTo>
                    <a:pt x="10823816" y="10569791"/>
                  </a:lnTo>
                  <a:lnTo>
                    <a:pt x="10819600" y="10576039"/>
                  </a:lnTo>
                  <a:lnTo>
                    <a:pt x="10818051" y="10583685"/>
                  </a:lnTo>
                  <a:lnTo>
                    <a:pt x="10819600" y="10591330"/>
                  </a:lnTo>
                  <a:lnTo>
                    <a:pt x="10823816" y="10597579"/>
                  </a:lnTo>
                  <a:lnTo>
                    <a:pt x="10830052" y="10601782"/>
                  </a:lnTo>
                  <a:lnTo>
                    <a:pt x="10837710" y="10603332"/>
                  </a:lnTo>
                  <a:lnTo>
                    <a:pt x="10845343" y="10601782"/>
                  </a:lnTo>
                  <a:lnTo>
                    <a:pt x="10851591" y="10597579"/>
                  </a:lnTo>
                  <a:lnTo>
                    <a:pt x="10855808" y="10591330"/>
                  </a:lnTo>
                  <a:lnTo>
                    <a:pt x="10857344" y="10583685"/>
                  </a:lnTo>
                  <a:close/>
                </a:path>
                <a:path w="18719800" h="10718800" extrusionOk="0">
                  <a:moveTo>
                    <a:pt x="10857344" y="10483583"/>
                  </a:moveTo>
                  <a:lnTo>
                    <a:pt x="10855808" y="10475938"/>
                  </a:lnTo>
                  <a:lnTo>
                    <a:pt x="10851591" y="10469689"/>
                  </a:lnTo>
                  <a:lnTo>
                    <a:pt x="10845343" y="10465473"/>
                  </a:lnTo>
                  <a:lnTo>
                    <a:pt x="10837710" y="10463936"/>
                  </a:lnTo>
                  <a:lnTo>
                    <a:pt x="10830052" y="10465473"/>
                  </a:lnTo>
                  <a:lnTo>
                    <a:pt x="10823816" y="10469689"/>
                  </a:lnTo>
                  <a:lnTo>
                    <a:pt x="10819600" y="10475938"/>
                  </a:lnTo>
                  <a:lnTo>
                    <a:pt x="10818051" y="10483583"/>
                  </a:lnTo>
                  <a:lnTo>
                    <a:pt x="10819600" y="10491229"/>
                  </a:lnTo>
                  <a:lnTo>
                    <a:pt x="10823816" y="10497477"/>
                  </a:lnTo>
                  <a:lnTo>
                    <a:pt x="10830052" y="10501681"/>
                  </a:lnTo>
                  <a:lnTo>
                    <a:pt x="10837710" y="10503230"/>
                  </a:lnTo>
                  <a:lnTo>
                    <a:pt x="10845343" y="10501681"/>
                  </a:lnTo>
                  <a:lnTo>
                    <a:pt x="10851591" y="10497477"/>
                  </a:lnTo>
                  <a:lnTo>
                    <a:pt x="10855808" y="10491229"/>
                  </a:lnTo>
                  <a:lnTo>
                    <a:pt x="10857344" y="10483583"/>
                  </a:lnTo>
                  <a:close/>
                </a:path>
                <a:path w="18719800" h="10718800" extrusionOk="0">
                  <a:moveTo>
                    <a:pt x="10857344" y="10383482"/>
                  </a:moveTo>
                  <a:lnTo>
                    <a:pt x="10855808" y="10375836"/>
                  </a:lnTo>
                  <a:lnTo>
                    <a:pt x="10851591" y="10369588"/>
                  </a:lnTo>
                  <a:lnTo>
                    <a:pt x="10845343" y="10365384"/>
                  </a:lnTo>
                  <a:lnTo>
                    <a:pt x="10837710" y="10363835"/>
                  </a:lnTo>
                  <a:lnTo>
                    <a:pt x="10830052" y="10365384"/>
                  </a:lnTo>
                  <a:lnTo>
                    <a:pt x="10823816" y="10369588"/>
                  </a:lnTo>
                  <a:lnTo>
                    <a:pt x="10819600" y="10375836"/>
                  </a:lnTo>
                  <a:lnTo>
                    <a:pt x="10818051" y="10383482"/>
                  </a:lnTo>
                  <a:lnTo>
                    <a:pt x="10819600" y="10391127"/>
                  </a:lnTo>
                  <a:lnTo>
                    <a:pt x="10823816" y="10397376"/>
                  </a:lnTo>
                  <a:lnTo>
                    <a:pt x="10830052" y="10401592"/>
                  </a:lnTo>
                  <a:lnTo>
                    <a:pt x="10837710" y="10403129"/>
                  </a:lnTo>
                  <a:lnTo>
                    <a:pt x="10845343" y="10401592"/>
                  </a:lnTo>
                  <a:lnTo>
                    <a:pt x="10851591" y="10397376"/>
                  </a:lnTo>
                  <a:lnTo>
                    <a:pt x="10855808" y="10391127"/>
                  </a:lnTo>
                  <a:lnTo>
                    <a:pt x="10857344" y="10383482"/>
                  </a:lnTo>
                  <a:close/>
                </a:path>
                <a:path w="18719800" h="10718800" extrusionOk="0">
                  <a:moveTo>
                    <a:pt x="10858983" y="0"/>
                  </a:moveTo>
                  <a:lnTo>
                    <a:pt x="10824070" y="0"/>
                  </a:lnTo>
                  <a:lnTo>
                    <a:pt x="5768975" y="3737305"/>
                  </a:lnTo>
                  <a:lnTo>
                    <a:pt x="5787987" y="3749065"/>
                  </a:lnTo>
                  <a:lnTo>
                    <a:pt x="10858983" y="0"/>
                  </a:lnTo>
                  <a:close/>
                </a:path>
                <a:path w="18719800" h="10718800" extrusionOk="0">
                  <a:moveTo>
                    <a:pt x="10927969" y="10718787"/>
                  </a:moveTo>
                  <a:lnTo>
                    <a:pt x="10925581" y="10715269"/>
                  </a:lnTo>
                  <a:lnTo>
                    <a:pt x="10919333" y="10711066"/>
                  </a:lnTo>
                  <a:lnTo>
                    <a:pt x="10911688" y="10709529"/>
                  </a:lnTo>
                  <a:lnTo>
                    <a:pt x="10904042" y="10711066"/>
                  </a:lnTo>
                  <a:lnTo>
                    <a:pt x="10897794" y="10715269"/>
                  </a:lnTo>
                  <a:lnTo>
                    <a:pt x="10895419" y="10718787"/>
                  </a:lnTo>
                  <a:lnTo>
                    <a:pt x="10927969" y="10718787"/>
                  </a:lnTo>
                  <a:close/>
                </a:path>
                <a:path w="18719800" h="10718800" extrusionOk="0">
                  <a:moveTo>
                    <a:pt x="10931347" y="10629062"/>
                  </a:moveTo>
                  <a:lnTo>
                    <a:pt x="10929798" y="10621416"/>
                  </a:lnTo>
                  <a:lnTo>
                    <a:pt x="10925581" y="10615181"/>
                  </a:lnTo>
                  <a:lnTo>
                    <a:pt x="10919333" y="10610977"/>
                  </a:lnTo>
                  <a:lnTo>
                    <a:pt x="10911688" y="10609428"/>
                  </a:lnTo>
                  <a:lnTo>
                    <a:pt x="10904042" y="10610977"/>
                  </a:lnTo>
                  <a:lnTo>
                    <a:pt x="10897794" y="10615181"/>
                  </a:lnTo>
                  <a:lnTo>
                    <a:pt x="10893590" y="10621416"/>
                  </a:lnTo>
                  <a:lnTo>
                    <a:pt x="10892041" y="10629062"/>
                  </a:lnTo>
                  <a:lnTo>
                    <a:pt x="10893590" y="10636707"/>
                  </a:lnTo>
                  <a:lnTo>
                    <a:pt x="10897794" y="10642956"/>
                  </a:lnTo>
                  <a:lnTo>
                    <a:pt x="10904042" y="10647159"/>
                  </a:lnTo>
                  <a:lnTo>
                    <a:pt x="10911688" y="10648709"/>
                  </a:lnTo>
                  <a:lnTo>
                    <a:pt x="10919333" y="10647159"/>
                  </a:lnTo>
                  <a:lnTo>
                    <a:pt x="10925581" y="10642956"/>
                  </a:lnTo>
                  <a:lnTo>
                    <a:pt x="10929798" y="10636707"/>
                  </a:lnTo>
                  <a:lnTo>
                    <a:pt x="10931347" y="10629062"/>
                  </a:lnTo>
                  <a:close/>
                </a:path>
                <a:path w="18719800" h="10718800" extrusionOk="0">
                  <a:moveTo>
                    <a:pt x="10931347" y="10528986"/>
                  </a:moveTo>
                  <a:lnTo>
                    <a:pt x="10929798" y="10521328"/>
                  </a:lnTo>
                  <a:lnTo>
                    <a:pt x="10925581" y="10515079"/>
                  </a:lnTo>
                  <a:lnTo>
                    <a:pt x="10919333" y="10510876"/>
                  </a:lnTo>
                  <a:lnTo>
                    <a:pt x="10911688" y="10509326"/>
                  </a:lnTo>
                  <a:lnTo>
                    <a:pt x="10904042" y="10510876"/>
                  </a:lnTo>
                  <a:lnTo>
                    <a:pt x="10897794" y="10515079"/>
                  </a:lnTo>
                  <a:lnTo>
                    <a:pt x="10893590" y="10521328"/>
                  </a:lnTo>
                  <a:lnTo>
                    <a:pt x="10892041" y="10528986"/>
                  </a:lnTo>
                  <a:lnTo>
                    <a:pt x="10893590" y="10536631"/>
                  </a:lnTo>
                  <a:lnTo>
                    <a:pt x="10897794" y="10542867"/>
                  </a:lnTo>
                  <a:lnTo>
                    <a:pt x="10904042" y="10547071"/>
                  </a:lnTo>
                  <a:lnTo>
                    <a:pt x="10911688" y="10548620"/>
                  </a:lnTo>
                  <a:lnTo>
                    <a:pt x="10919333" y="10547071"/>
                  </a:lnTo>
                  <a:lnTo>
                    <a:pt x="10925581" y="10542867"/>
                  </a:lnTo>
                  <a:lnTo>
                    <a:pt x="10929798" y="10536631"/>
                  </a:lnTo>
                  <a:lnTo>
                    <a:pt x="10931347" y="10528986"/>
                  </a:lnTo>
                  <a:close/>
                </a:path>
                <a:path w="18719800" h="10718800" extrusionOk="0">
                  <a:moveTo>
                    <a:pt x="10931347" y="10428872"/>
                  </a:moveTo>
                  <a:lnTo>
                    <a:pt x="10929798" y="10421226"/>
                  </a:lnTo>
                  <a:lnTo>
                    <a:pt x="10925581" y="10414978"/>
                  </a:lnTo>
                  <a:lnTo>
                    <a:pt x="10919333" y="10410774"/>
                  </a:lnTo>
                  <a:lnTo>
                    <a:pt x="10911688" y="10409225"/>
                  </a:lnTo>
                  <a:lnTo>
                    <a:pt x="10904042" y="10410774"/>
                  </a:lnTo>
                  <a:lnTo>
                    <a:pt x="10897794" y="10414978"/>
                  </a:lnTo>
                  <a:lnTo>
                    <a:pt x="10893590" y="10421226"/>
                  </a:lnTo>
                  <a:lnTo>
                    <a:pt x="10892041" y="10428872"/>
                  </a:lnTo>
                  <a:lnTo>
                    <a:pt x="10893590" y="10436517"/>
                  </a:lnTo>
                  <a:lnTo>
                    <a:pt x="10897794" y="10442765"/>
                  </a:lnTo>
                  <a:lnTo>
                    <a:pt x="10904042" y="10446969"/>
                  </a:lnTo>
                  <a:lnTo>
                    <a:pt x="10911688" y="10448519"/>
                  </a:lnTo>
                  <a:lnTo>
                    <a:pt x="10919333" y="10446969"/>
                  </a:lnTo>
                  <a:lnTo>
                    <a:pt x="10925581" y="10442765"/>
                  </a:lnTo>
                  <a:lnTo>
                    <a:pt x="10929798" y="10436517"/>
                  </a:lnTo>
                  <a:lnTo>
                    <a:pt x="10931347" y="10428872"/>
                  </a:lnTo>
                  <a:close/>
                </a:path>
                <a:path w="18719800" h="10718800" extrusionOk="0">
                  <a:moveTo>
                    <a:pt x="10931347" y="10328770"/>
                  </a:moveTo>
                  <a:lnTo>
                    <a:pt x="10929798" y="10321125"/>
                  </a:lnTo>
                  <a:lnTo>
                    <a:pt x="10925581" y="10314889"/>
                  </a:lnTo>
                  <a:lnTo>
                    <a:pt x="10919333" y="10310673"/>
                  </a:lnTo>
                  <a:lnTo>
                    <a:pt x="10911688" y="10309136"/>
                  </a:lnTo>
                  <a:lnTo>
                    <a:pt x="10904042" y="10310673"/>
                  </a:lnTo>
                  <a:lnTo>
                    <a:pt x="10897794" y="10314889"/>
                  </a:lnTo>
                  <a:lnTo>
                    <a:pt x="10893590" y="10321125"/>
                  </a:lnTo>
                  <a:lnTo>
                    <a:pt x="10892041" y="10328770"/>
                  </a:lnTo>
                  <a:lnTo>
                    <a:pt x="10893590" y="10336428"/>
                  </a:lnTo>
                  <a:lnTo>
                    <a:pt x="10897794" y="10342664"/>
                  </a:lnTo>
                  <a:lnTo>
                    <a:pt x="10904042" y="10346880"/>
                  </a:lnTo>
                  <a:lnTo>
                    <a:pt x="10911688" y="10348430"/>
                  </a:lnTo>
                  <a:lnTo>
                    <a:pt x="10919333" y="10346880"/>
                  </a:lnTo>
                  <a:lnTo>
                    <a:pt x="10925581" y="10342664"/>
                  </a:lnTo>
                  <a:lnTo>
                    <a:pt x="10929798" y="10336428"/>
                  </a:lnTo>
                  <a:lnTo>
                    <a:pt x="10931347" y="10328770"/>
                  </a:lnTo>
                  <a:close/>
                </a:path>
                <a:path w="18719800" h="10718800" extrusionOk="0">
                  <a:moveTo>
                    <a:pt x="10997540" y="0"/>
                  </a:moveTo>
                  <a:lnTo>
                    <a:pt x="10962640" y="0"/>
                  </a:lnTo>
                  <a:lnTo>
                    <a:pt x="5844616" y="3783838"/>
                  </a:lnTo>
                  <a:lnTo>
                    <a:pt x="5863679" y="3795547"/>
                  </a:lnTo>
                  <a:lnTo>
                    <a:pt x="10997540" y="0"/>
                  </a:lnTo>
                  <a:close/>
                </a:path>
                <a:path w="18719800" h="10718800" extrusionOk="0">
                  <a:moveTo>
                    <a:pt x="11005337" y="10674464"/>
                  </a:moveTo>
                  <a:lnTo>
                    <a:pt x="11003788" y="10666819"/>
                  </a:lnTo>
                  <a:lnTo>
                    <a:pt x="10999584" y="10660571"/>
                  </a:lnTo>
                  <a:lnTo>
                    <a:pt x="10993336" y="10656367"/>
                  </a:lnTo>
                  <a:lnTo>
                    <a:pt x="10985691" y="10654817"/>
                  </a:lnTo>
                  <a:lnTo>
                    <a:pt x="10978032" y="10656367"/>
                  </a:lnTo>
                  <a:lnTo>
                    <a:pt x="10971797" y="10660571"/>
                  </a:lnTo>
                  <a:lnTo>
                    <a:pt x="10967580" y="10666819"/>
                  </a:lnTo>
                  <a:lnTo>
                    <a:pt x="10966044" y="10674464"/>
                  </a:lnTo>
                  <a:lnTo>
                    <a:pt x="10967580" y="10682097"/>
                  </a:lnTo>
                  <a:lnTo>
                    <a:pt x="10971797" y="10688345"/>
                  </a:lnTo>
                  <a:lnTo>
                    <a:pt x="10978032" y="10692562"/>
                  </a:lnTo>
                  <a:lnTo>
                    <a:pt x="10985691" y="10694099"/>
                  </a:lnTo>
                  <a:lnTo>
                    <a:pt x="10993336" y="10692562"/>
                  </a:lnTo>
                  <a:lnTo>
                    <a:pt x="10999584" y="10688345"/>
                  </a:lnTo>
                  <a:lnTo>
                    <a:pt x="11003788" y="10682097"/>
                  </a:lnTo>
                  <a:lnTo>
                    <a:pt x="11005337" y="10674464"/>
                  </a:lnTo>
                  <a:close/>
                </a:path>
                <a:path w="18719800" h="10718800" extrusionOk="0">
                  <a:moveTo>
                    <a:pt x="11005337" y="10574363"/>
                  </a:moveTo>
                  <a:lnTo>
                    <a:pt x="11003788" y="10566718"/>
                  </a:lnTo>
                  <a:lnTo>
                    <a:pt x="10999584" y="10560469"/>
                  </a:lnTo>
                  <a:lnTo>
                    <a:pt x="10993336" y="10556265"/>
                  </a:lnTo>
                  <a:lnTo>
                    <a:pt x="10985691" y="10554716"/>
                  </a:lnTo>
                  <a:lnTo>
                    <a:pt x="10978032" y="10556265"/>
                  </a:lnTo>
                  <a:lnTo>
                    <a:pt x="10971797" y="10560469"/>
                  </a:lnTo>
                  <a:lnTo>
                    <a:pt x="10967580" y="10566718"/>
                  </a:lnTo>
                  <a:lnTo>
                    <a:pt x="10966044" y="10574363"/>
                  </a:lnTo>
                  <a:lnTo>
                    <a:pt x="10967580" y="10582008"/>
                  </a:lnTo>
                  <a:lnTo>
                    <a:pt x="10971797" y="10588257"/>
                  </a:lnTo>
                  <a:lnTo>
                    <a:pt x="10978032" y="10592460"/>
                  </a:lnTo>
                  <a:lnTo>
                    <a:pt x="10985691" y="10594010"/>
                  </a:lnTo>
                  <a:lnTo>
                    <a:pt x="10993336" y="10592460"/>
                  </a:lnTo>
                  <a:lnTo>
                    <a:pt x="10999584" y="10588257"/>
                  </a:lnTo>
                  <a:lnTo>
                    <a:pt x="11003788" y="10582008"/>
                  </a:lnTo>
                  <a:lnTo>
                    <a:pt x="11005337" y="10574363"/>
                  </a:lnTo>
                  <a:close/>
                </a:path>
                <a:path w="18719800" h="10718800" extrusionOk="0">
                  <a:moveTo>
                    <a:pt x="11005337" y="10474261"/>
                  </a:moveTo>
                  <a:lnTo>
                    <a:pt x="11003788" y="10466616"/>
                  </a:lnTo>
                  <a:lnTo>
                    <a:pt x="10999584" y="10460368"/>
                  </a:lnTo>
                  <a:lnTo>
                    <a:pt x="10993336" y="10456164"/>
                  </a:lnTo>
                  <a:lnTo>
                    <a:pt x="10985691" y="10454615"/>
                  </a:lnTo>
                  <a:lnTo>
                    <a:pt x="10978032" y="10456164"/>
                  </a:lnTo>
                  <a:lnTo>
                    <a:pt x="10971797" y="10460368"/>
                  </a:lnTo>
                  <a:lnTo>
                    <a:pt x="10967580" y="10466616"/>
                  </a:lnTo>
                  <a:lnTo>
                    <a:pt x="10966044" y="10474261"/>
                  </a:lnTo>
                  <a:lnTo>
                    <a:pt x="10967580" y="10481907"/>
                  </a:lnTo>
                  <a:lnTo>
                    <a:pt x="10971797" y="10488155"/>
                  </a:lnTo>
                  <a:lnTo>
                    <a:pt x="10978032" y="10492359"/>
                  </a:lnTo>
                  <a:lnTo>
                    <a:pt x="10985691" y="10493908"/>
                  </a:lnTo>
                  <a:lnTo>
                    <a:pt x="10993336" y="10492359"/>
                  </a:lnTo>
                  <a:lnTo>
                    <a:pt x="10999584" y="10488155"/>
                  </a:lnTo>
                  <a:lnTo>
                    <a:pt x="11003788" y="10481907"/>
                  </a:lnTo>
                  <a:lnTo>
                    <a:pt x="11005337" y="10474261"/>
                  </a:lnTo>
                  <a:close/>
                </a:path>
                <a:path w="18719800" h="10718800" extrusionOk="0">
                  <a:moveTo>
                    <a:pt x="11005337" y="10374173"/>
                  </a:moveTo>
                  <a:lnTo>
                    <a:pt x="11003788" y="10366527"/>
                  </a:lnTo>
                  <a:lnTo>
                    <a:pt x="10999584" y="10360279"/>
                  </a:lnTo>
                  <a:lnTo>
                    <a:pt x="10993336" y="10356063"/>
                  </a:lnTo>
                  <a:lnTo>
                    <a:pt x="10985691" y="10354526"/>
                  </a:lnTo>
                  <a:lnTo>
                    <a:pt x="10978032" y="10356063"/>
                  </a:lnTo>
                  <a:lnTo>
                    <a:pt x="10971797" y="10360279"/>
                  </a:lnTo>
                  <a:lnTo>
                    <a:pt x="10967580" y="10366527"/>
                  </a:lnTo>
                  <a:lnTo>
                    <a:pt x="10966044" y="10374173"/>
                  </a:lnTo>
                  <a:lnTo>
                    <a:pt x="10967580" y="10381818"/>
                  </a:lnTo>
                  <a:lnTo>
                    <a:pt x="10971797" y="10388067"/>
                  </a:lnTo>
                  <a:lnTo>
                    <a:pt x="10978032" y="10392270"/>
                  </a:lnTo>
                  <a:lnTo>
                    <a:pt x="10985691" y="10393820"/>
                  </a:lnTo>
                  <a:lnTo>
                    <a:pt x="10993336" y="10392270"/>
                  </a:lnTo>
                  <a:lnTo>
                    <a:pt x="10999584" y="10388067"/>
                  </a:lnTo>
                  <a:lnTo>
                    <a:pt x="11003788" y="10381818"/>
                  </a:lnTo>
                  <a:lnTo>
                    <a:pt x="11005337" y="10374173"/>
                  </a:lnTo>
                  <a:close/>
                </a:path>
                <a:path w="18719800" h="10718800" extrusionOk="0">
                  <a:moveTo>
                    <a:pt x="11005337" y="10274071"/>
                  </a:moveTo>
                  <a:lnTo>
                    <a:pt x="11003788" y="10266426"/>
                  </a:lnTo>
                  <a:lnTo>
                    <a:pt x="10999584" y="10260178"/>
                  </a:lnTo>
                  <a:lnTo>
                    <a:pt x="10993336" y="10255961"/>
                  </a:lnTo>
                  <a:lnTo>
                    <a:pt x="10985691" y="10254424"/>
                  </a:lnTo>
                  <a:lnTo>
                    <a:pt x="10978032" y="10255961"/>
                  </a:lnTo>
                  <a:lnTo>
                    <a:pt x="10971797" y="10260178"/>
                  </a:lnTo>
                  <a:lnTo>
                    <a:pt x="10967580" y="10266426"/>
                  </a:lnTo>
                  <a:lnTo>
                    <a:pt x="10966044" y="10274071"/>
                  </a:lnTo>
                  <a:lnTo>
                    <a:pt x="10967580" y="10281717"/>
                  </a:lnTo>
                  <a:lnTo>
                    <a:pt x="10971797" y="10287965"/>
                  </a:lnTo>
                  <a:lnTo>
                    <a:pt x="10978032" y="10292169"/>
                  </a:lnTo>
                  <a:lnTo>
                    <a:pt x="10985691" y="10293718"/>
                  </a:lnTo>
                  <a:lnTo>
                    <a:pt x="10993336" y="10292169"/>
                  </a:lnTo>
                  <a:lnTo>
                    <a:pt x="10999584" y="10287965"/>
                  </a:lnTo>
                  <a:lnTo>
                    <a:pt x="11003788" y="10281717"/>
                  </a:lnTo>
                  <a:lnTo>
                    <a:pt x="11005337" y="10274071"/>
                  </a:lnTo>
                  <a:close/>
                </a:path>
                <a:path w="18719800" h="10718800" extrusionOk="0">
                  <a:moveTo>
                    <a:pt x="11079112" y="10718787"/>
                  </a:moveTo>
                  <a:lnTo>
                    <a:pt x="11077778" y="10712209"/>
                  </a:lnTo>
                  <a:lnTo>
                    <a:pt x="11073575" y="10705960"/>
                  </a:lnTo>
                  <a:lnTo>
                    <a:pt x="11067326" y="10701757"/>
                  </a:lnTo>
                  <a:lnTo>
                    <a:pt x="11059681" y="10700207"/>
                  </a:lnTo>
                  <a:lnTo>
                    <a:pt x="11052035" y="10701757"/>
                  </a:lnTo>
                  <a:lnTo>
                    <a:pt x="11045787" y="10705960"/>
                  </a:lnTo>
                  <a:lnTo>
                    <a:pt x="11041571" y="10712209"/>
                  </a:lnTo>
                  <a:lnTo>
                    <a:pt x="11040237" y="10718787"/>
                  </a:lnTo>
                  <a:lnTo>
                    <a:pt x="11079112" y="10718787"/>
                  </a:lnTo>
                  <a:close/>
                </a:path>
                <a:path w="18719800" h="10718800" extrusionOk="0">
                  <a:moveTo>
                    <a:pt x="11079328" y="10619765"/>
                  </a:moveTo>
                  <a:lnTo>
                    <a:pt x="11077778" y="10612107"/>
                  </a:lnTo>
                  <a:lnTo>
                    <a:pt x="11073575" y="10605859"/>
                  </a:lnTo>
                  <a:lnTo>
                    <a:pt x="11067326" y="10601655"/>
                  </a:lnTo>
                  <a:lnTo>
                    <a:pt x="11059681" y="10600106"/>
                  </a:lnTo>
                  <a:lnTo>
                    <a:pt x="11052035" y="10601655"/>
                  </a:lnTo>
                  <a:lnTo>
                    <a:pt x="11045787" y="10605859"/>
                  </a:lnTo>
                  <a:lnTo>
                    <a:pt x="11041571" y="10612107"/>
                  </a:lnTo>
                  <a:lnTo>
                    <a:pt x="11040021" y="10619765"/>
                  </a:lnTo>
                  <a:lnTo>
                    <a:pt x="11041571" y="10627411"/>
                  </a:lnTo>
                  <a:lnTo>
                    <a:pt x="11045787" y="10633647"/>
                  </a:lnTo>
                  <a:lnTo>
                    <a:pt x="11052035" y="10637863"/>
                  </a:lnTo>
                  <a:lnTo>
                    <a:pt x="11059681" y="10639400"/>
                  </a:lnTo>
                  <a:lnTo>
                    <a:pt x="11067326" y="10637863"/>
                  </a:lnTo>
                  <a:lnTo>
                    <a:pt x="11073575" y="10633647"/>
                  </a:lnTo>
                  <a:lnTo>
                    <a:pt x="11077778" y="10627411"/>
                  </a:lnTo>
                  <a:lnTo>
                    <a:pt x="11079328" y="10619765"/>
                  </a:lnTo>
                  <a:close/>
                </a:path>
                <a:path w="18719800" h="10718800" extrusionOk="0">
                  <a:moveTo>
                    <a:pt x="11079328" y="10519664"/>
                  </a:moveTo>
                  <a:lnTo>
                    <a:pt x="11077778" y="10512019"/>
                  </a:lnTo>
                  <a:lnTo>
                    <a:pt x="11073575" y="10505770"/>
                  </a:lnTo>
                  <a:lnTo>
                    <a:pt x="11067326" y="10501566"/>
                  </a:lnTo>
                  <a:lnTo>
                    <a:pt x="11059681" y="10500017"/>
                  </a:lnTo>
                  <a:lnTo>
                    <a:pt x="11052035" y="10501566"/>
                  </a:lnTo>
                  <a:lnTo>
                    <a:pt x="11045787" y="10505770"/>
                  </a:lnTo>
                  <a:lnTo>
                    <a:pt x="11041571" y="10512019"/>
                  </a:lnTo>
                  <a:lnTo>
                    <a:pt x="11040021" y="10519664"/>
                  </a:lnTo>
                  <a:lnTo>
                    <a:pt x="11041571" y="10527309"/>
                  </a:lnTo>
                  <a:lnTo>
                    <a:pt x="11045787" y="10533558"/>
                  </a:lnTo>
                  <a:lnTo>
                    <a:pt x="11052035" y="10537762"/>
                  </a:lnTo>
                  <a:lnTo>
                    <a:pt x="11059681" y="10539311"/>
                  </a:lnTo>
                  <a:lnTo>
                    <a:pt x="11067326" y="10537762"/>
                  </a:lnTo>
                  <a:lnTo>
                    <a:pt x="11073575" y="10533558"/>
                  </a:lnTo>
                  <a:lnTo>
                    <a:pt x="11077778" y="10527309"/>
                  </a:lnTo>
                  <a:lnTo>
                    <a:pt x="11079328" y="10519664"/>
                  </a:lnTo>
                  <a:close/>
                </a:path>
                <a:path w="18719800" h="10718800" extrusionOk="0">
                  <a:moveTo>
                    <a:pt x="11079328" y="10419563"/>
                  </a:moveTo>
                  <a:lnTo>
                    <a:pt x="11077778" y="10411917"/>
                  </a:lnTo>
                  <a:lnTo>
                    <a:pt x="11073575" y="10405669"/>
                  </a:lnTo>
                  <a:lnTo>
                    <a:pt x="11067326" y="10401452"/>
                  </a:lnTo>
                  <a:lnTo>
                    <a:pt x="11059681" y="10399916"/>
                  </a:lnTo>
                  <a:lnTo>
                    <a:pt x="11052035" y="10401452"/>
                  </a:lnTo>
                  <a:lnTo>
                    <a:pt x="11045787" y="10405669"/>
                  </a:lnTo>
                  <a:lnTo>
                    <a:pt x="11041571" y="10411917"/>
                  </a:lnTo>
                  <a:lnTo>
                    <a:pt x="11040021" y="10419563"/>
                  </a:lnTo>
                  <a:lnTo>
                    <a:pt x="11041571" y="10427208"/>
                  </a:lnTo>
                  <a:lnTo>
                    <a:pt x="11045787" y="10433456"/>
                  </a:lnTo>
                  <a:lnTo>
                    <a:pt x="11052035" y="10437660"/>
                  </a:lnTo>
                  <a:lnTo>
                    <a:pt x="11059681" y="10439209"/>
                  </a:lnTo>
                  <a:lnTo>
                    <a:pt x="11067326" y="10437660"/>
                  </a:lnTo>
                  <a:lnTo>
                    <a:pt x="11073575" y="10433456"/>
                  </a:lnTo>
                  <a:lnTo>
                    <a:pt x="11077778" y="10427208"/>
                  </a:lnTo>
                  <a:lnTo>
                    <a:pt x="11079328" y="10419563"/>
                  </a:lnTo>
                  <a:close/>
                </a:path>
                <a:path w="18719800" h="10718800" extrusionOk="0">
                  <a:moveTo>
                    <a:pt x="11079328" y="10319461"/>
                  </a:moveTo>
                  <a:lnTo>
                    <a:pt x="11077778" y="10311816"/>
                  </a:lnTo>
                  <a:lnTo>
                    <a:pt x="11073575" y="10305580"/>
                  </a:lnTo>
                  <a:lnTo>
                    <a:pt x="11067326" y="10301364"/>
                  </a:lnTo>
                  <a:lnTo>
                    <a:pt x="11059681" y="10299827"/>
                  </a:lnTo>
                  <a:lnTo>
                    <a:pt x="11052035" y="10301364"/>
                  </a:lnTo>
                  <a:lnTo>
                    <a:pt x="11045787" y="10305580"/>
                  </a:lnTo>
                  <a:lnTo>
                    <a:pt x="11041571" y="10311816"/>
                  </a:lnTo>
                  <a:lnTo>
                    <a:pt x="11040021" y="10319461"/>
                  </a:lnTo>
                  <a:lnTo>
                    <a:pt x="11041571" y="10327119"/>
                  </a:lnTo>
                  <a:lnTo>
                    <a:pt x="11045787" y="10333355"/>
                  </a:lnTo>
                  <a:lnTo>
                    <a:pt x="11052035" y="10337571"/>
                  </a:lnTo>
                  <a:lnTo>
                    <a:pt x="11059681" y="10339121"/>
                  </a:lnTo>
                  <a:lnTo>
                    <a:pt x="11067326" y="10337571"/>
                  </a:lnTo>
                  <a:lnTo>
                    <a:pt x="11073575" y="10333355"/>
                  </a:lnTo>
                  <a:lnTo>
                    <a:pt x="11077778" y="10327119"/>
                  </a:lnTo>
                  <a:lnTo>
                    <a:pt x="11079328" y="10319461"/>
                  </a:lnTo>
                  <a:close/>
                </a:path>
                <a:path w="18719800" h="10718800" extrusionOk="0">
                  <a:moveTo>
                    <a:pt x="11079328" y="10219372"/>
                  </a:moveTo>
                  <a:lnTo>
                    <a:pt x="11077778" y="10211727"/>
                  </a:lnTo>
                  <a:lnTo>
                    <a:pt x="11073575" y="10205479"/>
                  </a:lnTo>
                  <a:lnTo>
                    <a:pt x="11067326" y="10201275"/>
                  </a:lnTo>
                  <a:lnTo>
                    <a:pt x="11059681" y="10199726"/>
                  </a:lnTo>
                  <a:lnTo>
                    <a:pt x="11052035" y="10201275"/>
                  </a:lnTo>
                  <a:lnTo>
                    <a:pt x="11045787" y="10205479"/>
                  </a:lnTo>
                  <a:lnTo>
                    <a:pt x="11041571" y="10211727"/>
                  </a:lnTo>
                  <a:lnTo>
                    <a:pt x="11040021" y="10219372"/>
                  </a:lnTo>
                  <a:lnTo>
                    <a:pt x="11041571" y="10227018"/>
                  </a:lnTo>
                  <a:lnTo>
                    <a:pt x="11045787" y="10233266"/>
                  </a:lnTo>
                  <a:lnTo>
                    <a:pt x="11052035" y="10237470"/>
                  </a:lnTo>
                  <a:lnTo>
                    <a:pt x="11059681" y="10239019"/>
                  </a:lnTo>
                  <a:lnTo>
                    <a:pt x="11067326" y="10237470"/>
                  </a:lnTo>
                  <a:lnTo>
                    <a:pt x="11073575" y="10233266"/>
                  </a:lnTo>
                  <a:lnTo>
                    <a:pt x="11077778" y="10227018"/>
                  </a:lnTo>
                  <a:lnTo>
                    <a:pt x="11079328" y="10219372"/>
                  </a:lnTo>
                  <a:close/>
                </a:path>
                <a:path w="18719800" h="10718800" extrusionOk="0">
                  <a:moveTo>
                    <a:pt x="11136109" y="0"/>
                  </a:moveTo>
                  <a:lnTo>
                    <a:pt x="11101210" y="0"/>
                  </a:lnTo>
                  <a:lnTo>
                    <a:pt x="5920308" y="3830320"/>
                  </a:lnTo>
                  <a:lnTo>
                    <a:pt x="5939371" y="3842029"/>
                  </a:lnTo>
                  <a:lnTo>
                    <a:pt x="11136109" y="0"/>
                  </a:lnTo>
                  <a:close/>
                </a:path>
                <a:path w="18719800" h="10718800" extrusionOk="0">
                  <a:moveTo>
                    <a:pt x="11153318" y="10665155"/>
                  </a:moveTo>
                  <a:lnTo>
                    <a:pt x="11151781" y="10657497"/>
                  </a:lnTo>
                  <a:lnTo>
                    <a:pt x="11147565" y="10651249"/>
                  </a:lnTo>
                  <a:lnTo>
                    <a:pt x="11141316" y="10647032"/>
                  </a:lnTo>
                  <a:lnTo>
                    <a:pt x="11133671" y="10645496"/>
                  </a:lnTo>
                  <a:lnTo>
                    <a:pt x="11126026" y="10647032"/>
                  </a:lnTo>
                  <a:lnTo>
                    <a:pt x="11119777" y="10651249"/>
                  </a:lnTo>
                  <a:lnTo>
                    <a:pt x="11115561" y="10657497"/>
                  </a:lnTo>
                  <a:lnTo>
                    <a:pt x="11114024" y="10665155"/>
                  </a:lnTo>
                  <a:lnTo>
                    <a:pt x="11115561" y="10672788"/>
                  </a:lnTo>
                  <a:lnTo>
                    <a:pt x="11119777" y="10679036"/>
                  </a:lnTo>
                  <a:lnTo>
                    <a:pt x="11126026" y="10683240"/>
                  </a:lnTo>
                  <a:lnTo>
                    <a:pt x="11133671" y="10684789"/>
                  </a:lnTo>
                  <a:lnTo>
                    <a:pt x="11141316" y="10683240"/>
                  </a:lnTo>
                  <a:lnTo>
                    <a:pt x="11147565" y="10679036"/>
                  </a:lnTo>
                  <a:lnTo>
                    <a:pt x="11151781" y="10672788"/>
                  </a:lnTo>
                  <a:lnTo>
                    <a:pt x="11153318" y="10665155"/>
                  </a:lnTo>
                  <a:close/>
                </a:path>
                <a:path w="18719800" h="10718800" extrusionOk="0">
                  <a:moveTo>
                    <a:pt x="11153318" y="10565041"/>
                  </a:moveTo>
                  <a:lnTo>
                    <a:pt x="11151781" y="10557396"/>
                  </a:lnTo>
                  <a:lnTo>
                    <a:pt x="11147565" y="10551160"/>
                  </a:lnTo>
                  <a:lnTo>
                    <a:pt x="11141316" y="10546944"/>
                  </a:lnTo>
                  <a:lnTo>
                    <a:pt x="11133671" y="10545394"/>
                  </a:lnTo>
                  <a:lnTo>
                    <a:pt x="11126026" y="10546944"/>
                  </a:lnTo>
                  <a:lnTo>
                    <a:pt x="11119777" y="10551160"/>
                  </a:lnTo>
                  <a:lnTo>
                    <a:pt x="11115561" y="10557396"/>
                  </a:lnTo>
                  <a:lnTo>
                    <a:pt x="11114024" y="10565041"/>
                  </a:lnTo>
                  <a:lnTo>
                    <a:pt x="11115561" y="10572687"/>
                  </a:lnTo>
                  <a:lnTo>
                    <a:pt x="11119777" y="10578935"/>
                  </a:lnTo>
                  <a:lnTo>
                    <a:pt x="11126026" y="10583139"/>
                  </a:lnTo>
                  <a:lnTo>
                    <a:pt x="11133671" y="10584688"/>
                  </a:lnTo>
                  <a:lnTo>
                    <a:pt x="11141316" y="10583139"/>
                  </a:lnTo>
                  <a:lnTo>
                    <a:pt x="11147565" y="10578935"/>
                  </a:lnTo>
                  <a:lnTo>
                    <a:pt x="11151781" y="10572687"/>
                  </a:lnTo>
                  <a:lnTo>
                    <a:pt x="11153318" y="10565041"/>
                  </a:lnTo>
                  <a:close/>
                </a:path>
                <a:path w="18719800" h="10718800" extrusionOk="0">
                  <a:moveTo>
                    <a:pt x="11153318" y="10464952"/>
                  </a:moveTo>
                  <a:lnTo>
                    <a:pt x="11151781" y="10457307"/>
                  </a:lnTo>
                  <a:lnTo>
                    <a:pt x="11147565" y="10451059"/>
                  </a:lnTo>
                  <a:lnTo>
                    <a:pt x="11141316" y="10446842"/>
                  </a:lnTo>
                  <a:lnTo>
                    <a:pt x="11133671" y="10445293"/>
                  </a:lnTo>
                  <a:lnTo>
                    <a:pt x="11126026" y="10446842"/>
                  </a:lnTo>
                  <a:lnTo>
                    <a:pt x="11119777" y="10451059"/>
                  </a:lnTo>
                  <a:lnTo>
                    <a:pt x="11115561" y="10457307"/>
                  </a:lnTo>
                  <a:lnTo>
                    <a:pt x="11114024" y="10464952"/>
                  </a:lnTo>
                  <a:lnTo>
                    <a:pt x="11115561" y="10472598"/>
                  </a:lnTo>
                  <a:lnTo>
                    <a:pt x="11119777" y="10478846"/>
                  </a:lnTo>
                  <a:lnTo>
                    <a:pt x="11126026" y="10483063"/>
                  </a:lnTo>
                  <a:lnTo>
                    <a:pt x="11133671" y="10484612"/>
                  </a:lnTo>
                  <a:lnTo>
                    <a:pt x="11141316" y="10483063"/>
                  </a:lnTo>
                  <a:lnTo>
                    <a:pt x="11147565" y="10478846"/>
                  </a:lnTo>
                  <a:lnTo>
                    <a:pt x="11151781" y="10472598"/>
                  </a:lnTo>
                  <a:lnTo>
                    <a:pt x="11153318" y="10464952"/>
                  </a:lnTo>
                  <a:close/>
                </a:path>
                <a:path w="18719800" h="10718800" extrusionOk="0">
                  <a:moveTo>
                    <a:pt x="11153318" y="10364851"/>
                  </a:moveTo>
                  <a:lnTo>
                    <a:pt x="11151781" y="10357206"/>
                  </a:lnTo>
                  <a:lnTo>
                    <a:pt x="11147565" y="10350957"/>
                  </a:lnTo>
                  <a:lnTo>
                    <a:pt x="11141316" y="10346753"/>
                  </a:lnTo>
                  <a:lnTo>
                    <a:pt x="11133671" y="10345204"/>
                  </a:lnTo>
                  <a:lnTo>
                    <a:pt x="11126026" y="10346753"/>
                  </a:lnTo>
                  <a:lnTo>
                    <a:pt x="11119777" y="10350957"/>
                  </a:lnTo>
                  <a:lnTo>
                    <a:pt x="11115561" y="10357206"/>
                  </a:lnTo>
                  <a:lnTo>
                    <a:pt x="11114024" y="10364851"/>
                  </a:lnTo>
                  <a:lnTo>
                    <a:pt x="11115561" y="10372496"/>
                  </a:lnTo>
                  <a:lnTo>
                    <a:pt x="11119777" y="10378745"/>
                  </a:lnTo>
                  <a:lnTo>
                    <a:pt x="11126026" y="10382961"/>
                  </a:lnTo>
                  <a:lnTo>
                    <a:pt x="11133671" y="10384498"/>
                  </a:lnTo>
                  <a:lnTo>
                    <a:pt x="11141316" y="10382961"/>
                  </a:lnTo>
                  <a:lnTo>
                    <a:pt x="11147565" y="10378745"/>
                  </a:lnTo>
                  <a:lnTo>
                    <a:pt x="11151781" y="10372496"/>
                  </a:lnTo>
                  <a:lnTo>
                    <a:pt x="11153318" y="10364851"/>
                  </a:lnTo>
                  <a:close/>
                </a:path>
                <a:path w="18719800" h="10718800" extrusionOk="0">
                  <a:moveTo>
                    <a:pt x="11153318" y="10264762"/>
                  </a:moveTo>
                  <a:lnTo>
                    <a:pt x="11151781" y="10257104"/>
                  </a:lnTo>
                  <a:lnTo>
                    <a:pt x="11147565" y="10250868"/>
                  </a:lnTo>
                  <a:lnTo>
                    <a:pt x="11141316" y="10246652"/>
                  </a:lnTo>
                  <a:lnTo>
                    <a:pt x="11133671" y="10245115"/>
                  </a:lnTo>
                  <a:lnTo>
                    <a:pt x="11126026" y="10246652"/>
                  </a:lnTo>
                  <a:lnTo>
                    <a:pt x="11119777" y="10250868"/>
                  </a:lnTo>
                  <a:lnTo>
                    <a:pt x="11115561" y="10257104"/>
                  </a:lnTo>
                  <a:lnTo>
                    <a:pt x="11114024" y="10264762"/>
                  </a:lnTo>
                  <a:lnTo>
                    <a:pt x="11115561" y="10272408"/>
                  </a:lnTo>
                  <a:lnTo>
                    <a:pt x="11119777" y="10278656"/>
                  </a:lnTo>
                  <a:lnTo>
                    <a:pt x="11126026" y="10282860"/>
                  </a:lnTo>
                  <a:lnTo>
                    <a:pt x="11133671" y="10284409"/>
                  </a:lnTo>
                  <a:lnTo>
                    <a:pt x="11141316" y="10282860"/>
                  </a:lnTo>
                  <a:lnTo>
                    <a:pt x="11147565" y="10278656"/>
                  </a:lnTo>
                  <a:lnTo>
                    <a:pt x="11151781" y="10272408"/>
                  </a:lnTo>
                  <a:lnTo>
                    <a:pt x="11153318" y="10264762"/>
                  </a:lnTo>
                  <a:close/>
                </a:path>
                <a:path w="18719800" h="10718800" extrusionOk="0">
                  <a:moveTo>
                    <a:pt x="11153318" y="10164661"/>
                  </a:moveTo>
                  <a:lnTo>
                    <a:pt x="11151781" y="10157015"/>
                  </a:lnTo>
                  <a:lnTo>
                    <a:pt x="11147565" y="10150767"/>
                  </a:lnTo>
                  <a:lnTo>
                    <a:pt x="11141316" y="10146551"/>
                  </a:lnTo>
                  <a:lnTo>
                    <a:pt x="11133671" y="10145014"/>
                  </a:lnTo>
                  <a:lnTo>
                    <a:pt x="11126026" y="10146551"/>
                  </a:lnTo>
                  <a:lnTo>
                    <a:pt x="11119777" y="10150767"/>
                  </a:lnTo>
                  <a:lnTo>
                    <a:pt x="11115561" y="10157015"/>
                  </a:lnTo>
                  <a:lnTo>
                    <a:pt x="11114024" y="10164661"/>
                  </a:lnTo>
                  <a:lnTo>
                    <a:pt x="11115561" y="10172319"/>
                  </a:lnTo>
                  <a:lnTo>
                    <a:pt x="11119777" y="10178555"/>
                  </a:lnTo>
                  <a:lnTo>
                    <a:pt x="11126026" y="10182758"/>
                  </a:lnTo>
                  <a:lnTo>
                    <a:pt x="11133671" y="10184295"/>
                  </a:lnTo>
                  <a:lnTo>
                    <a:pt x="11141316" y="10182758"/>
                  </a:lnTo>
                  <a:lnTo>
                    <a:pt x="11147565" y="10178555"/>
                  </a:lnTo>
                  <a:lnTo>
                    <a:pt x="11151781" y="10172319"/>
                  </a:lnTo>
                  <a:lnTo>
                    <a:pt x="11153318" y="10164661"/>
                  </a:lnTo>
                  <a:close/>
                </a:path>
                <a:path w="18719800" h="10718800" extrusionOk="0">
                  <a:moveTo>
                    <a:pt x="11227308" y="10710532"/>
                  </a:moveTo>
                  <a:lnTo>
                    <a:pt x="11225759" y="10702887"/>
                  </a:lnTo>
                  <a:lnTo>
                    <a:pt x="11221555" y="10696651"/>
                  </a:lnTo>
                  <a:lnTo>
                    <a:pt x="11215307" y="10692435"/>
                  </a:lnTo>
                  <a:lnTo>
                    <a:pt x="11207661" y="10690885"/>
                  </a:lnTo>
                  <a:lnTo>
                    <a:pt x="11200016" y="10692435"/>
                  </a:lnTo>
                  <a:lnTo>
                    <a:pt x="11193767" y="10696651"/>
                  </a:lnTo>
                  <a:lnTo>
                    <a:pt x="11189551" y="10702887"/>
                  </a:lnTo>
                  <a:lnTo>
                    <a:pt x="11188014" y="10710532"/>
                  </a:lnTo>
                  <a:lnTo>
                    <a:pt x="11189551" y="10718178"/>
                  </a:lnTo>
                  <a:lnTo>
                    <a:pt x="11189970" y="10718787"/>
                  </a:lnTo>
                  <a:lnTo>
                    <a:pt x="11225352" y="10718787"/>
                  </a:lnTo>
                  <a:lnTo>
                    <a:pt x="11225759" y="10718178"/>
                  </a:lnTo>
                  <a:lnTo>
                    <a:pt x="11227308" y="10710532"/>
                  </a:lnTo>
                  <a:close/>
                </a:path>
                <a:path w="18719800" h="10718800" extrusionOk="0">
                  <a:moveTo>
                    <a:pt x="11227308" y="10610444"/>
                  </a:moveTo>
                  <a:lnTo>
                    <a:pt x="11225759" y="10602798"/>
                  </a:lnTo>
                  <a:lnTo>
                    <a:pt x="11221555" y="10596537"/>
                  </a:lnTo>
                  <a:lnTo>
                    <a:pt x="11215307" y="10592333"/>
                  </a:lnTo>
                  <a:lnTo>
                    <a:pt x="11207661" y="10590784"/>
                  </a:lnTo>
                  <a:lnTo>
                    <a:pt x="11200016" y="10592333"/>
                  </a:lnTo>
                  <a:lnTo>
                    <a:pt x="11193767" y="10596537"/>
                  </a:lnTo>
                  <a:lnTo>
                    <a:pt x="11189551" y="10602798"/>
                  </a:lnTo>
                  <a:lnTo>
                    <a:pt x="11188014" y="10610444"/>
                  </a:lnTo>
                  <a:lnTo>
                    <a:pt x="11189551" y="10618089"/>
                  </a:lnTo>
                  <a:lnTo>
                    <a:pt x="11193767" y="10624337"/>
                  </a:lnTo>
                  <a:lnTo>
                    <a:pt x="11200016" y="10628541"/>
                  </a:lnTo>
                  <a:lnTo>
                    <a:pt x="11207661" y="10630091"/>
                  </a:lnTo>
                  <a:lnTo>
                    <a:pt x="11215307" y="10628541"/>
                  </a:lnTo>
                  <a:lnTo>
                    <a:pt x="11221555" y="10624337"/>
                  </a:lnTo>
                  <a:lnTo>
                    <a:pt x="11225759" y="10618089"/>
                  </a:lnTo>
                  <a:lnTo>
                    <a:pt x="11227308" y="10610444"/>
                  </a:lnTo>
                  <a:close/>
                </a:path>
                <a:path w="18719800" h="10718800" extrusionOk="0">
                  <a:moveTo>
                    <a:pt x="11227308" y="10510342"/>
                  </a:moveTo>
                  <a:lnTo>
                    <a:pt x="11225759" y="10502697"/>
                  </a:lnTo>
                  <a:lnTo>
                    <a:pt x="11221555" y="10496448"/>
                  </a:lnTo>
                  <a:lnTo>
                    <a:pt x="11215307" y="10492245"/>
                  </a:lnTo>
                  <a:lnTo>
                    <a:pt x="11207661" y="10490695"/>
                  </a:lnTo>
                  <a:lnTo>
                    <a:pt x="11200016" y="10492245"/>
                  </a:lnTo>
                  <a:lnTo>
                    <a:pt x="11193767" y="10496448"/>
                  </a:lnTo>
                  <a:lnTo>
                    <a:pt x="11189551" y="10502697"/>
                  </a:lnTo>
                  <a:lnTo>
                    <a:pt x="11188014" y="10510342"/>
                  </a:lnTo>
                  <a:lnTo>
                    <a:pt x="11189551" y="10517988"/>
                  </a:lnTo>
                  <a:lnTo>
                    <a:pt x="11193767" y="10524236"/>
                  </a:lnTo>
                  <a:lnTo>
                    <a:pt x="11200016" y="10528452"/>
                  </a:lnTo>
                  <a:lnTo>
                    <a:pt x="11207661" y="10530002"/>
                  </a:lnTo>
                  <a:lnTo>
                    <a:pt x="11215307" y="10528452"/>
                  </a:lnTo>
                  <a:lnTo>
                    <a:pt x="11221555" y="10524236"/>
                  </a:lnTo>
                  <a:lnTo>
                    <a:pt x="11225759" y="10517988"/>
                  </a:lnTo>
                  <a:lnTo>
                    <a:pt x="11227308" y="10510342"/>
                  </a:lnTo>
                  <a:close/>
                </a:path>
                <a:path w="18719800" h="10718800" extrusionOk="0">
                  <a:moveTo>
                    <a:pt x="11227308" y="10410253"/>
                  </a:moveTo>
                  <a:lnTo>
                    <a:pt x="11225759" y="10402595"/>
                  </a:lnTo>
                  <a:lnTo>
                    <a:pt x="11221555" y="10396360"/>
                  </a:lnTo>
                  <a:lnTo>
                    <a:pt x="11215307" y="10392143"/>
                  </a:lnTo>
                  <a:lnTo>
                    <a:pt x="11207661" y="10390594"/>
                  </a:lnTo>
                  <a:lnTo>
                    <a:pt x="11200016" y="10392143"/>
                  </a:lnTo>
                  <a:lnTo>
                    <a:pt x="11193767" y="10396360"/>
                  </a:lnTo>
                  <a:lnTo>
                    <a:pt x="11189551" y="10402595"/>
                  </a:lnTo>
                  <a:lnTo>
                    <a:pt x="11188014" y="10410253"/>
                  </a:lnTo>
                  <a:lnTo>
                    <a:pt x="11189551" y="10417899"/>
                  </a:lnTo>
                  <a:lnTo>
                    <a:pt x="11193767" y="10424135"/>
                  </a:lnTo>
                  <a:lnTo>
                    <a:pt x="11200016" y="10428351"/>
                  </a:lnTo>
                  <a:lnTo>
                    <a:pt x="11207661" y="10429888"/>
                  </a:lnTo>
                  <a:lnTo>
                    <a:pt x="11215307" y="10428351"/>
                  </a:lnTo>
                  <a:lnTo>
                    <a:pt x="11221555" y="10424135"/>
                  </a:lnTo>
                  <a:lnTo>
                    <a:pt x="11225759" y="10417899"/>
                  </a:lnTo>
                  <a:lnTo>
                    <a:pt x="11227308" y="10410253"/>
                  </a:lnTo>
                  <a:close/>
                </a:path>
                <a:path w="18719800" h="10718800" extrusionOk="0">
                  <a:moveTo>
                    <a:pt x="11227308" y="10310152"/>
                  </a:moveTo>
                  <a:lnTo>
                    <a:pt x="11225759" y="10302507"/>
                  </a:lnTo>
                  <a:lnTo>
                    <a:pt x="11221555" y="10296258"/>
                  </a:lnTo>
                  <a:lnTo>
                    <a:pt x="11215307" y="10292055"/>
                  </a:lnTo>
                  <a:lnTo>
                    <a:pt x="11207661" y="10290518"/>
                  </a:lnTo>
                  <a:lnTo>
                    <a:pt x="11200016" y="10292055"/>
                  </a:lnTo>
                  <a:lnTo>
                    <a:pt x="11193767" y="10296258"/>
                  </a:lnTo>
                  <a:lnTo>
                    <a:pt x="11189551" y="10302507"/>
                  </a:lnTo>
                  <a:lnTo>
                    <a:pt x="11188014" y="10310152"/>
                  </a:lnTo>
                  <a:lnTo>
                    <a:pt x="11189551" y="10317797"/>
                  </a:lnTo>
                  <a:lnTo>
                    <a:pt x="11193767" y="10324046"/>
                  </a:lnTo>
                  <a:lnTo>
                    <a:pt x="11200016" y="10328262"/>
                  </a:lnTo>
                  <a:lnTo>
                    <a:pt x="11207661" y="10329812"/>
                  </a:lnTo>
                  <a:lnTo>
                    <a:pt x="11215307" y="10328262"/>
                  </a:lnTo>
                  <a:lnTo>
                    <a:pt x="11221555" y="10324046"/>
                  </a:lnTo>
                  <a:lnTo>
                    <a:pt x="11225759" y="10317797"/>
                  </a:lnTo>
                  <a:lnTo>
                    <a:pt x="11227308" y="10310152"/>
                  </a:lnTo>
                  <a:close/>
                </a:path>
                <a:path w="18719800" h="10718800" extrusionOk="0">
                  <a:moveTo>
                    <a:pt x="11227308" y="10210063"/>
                  </a:moveTo>
                  <a:lnTo>
                    <a:pt x="11225759" y="10202405"/>
                  </a:lnTo>
                  <a:lnTo>
                    <a:pt x="11221555" y="10196170"/>
                  </a:lnTo>
                  <a:lnTo>
                    <a:pt x="11215307" y="10191953"/>
                  </a:lnTo>
                  <a:lnTo>
                    <a:pt x="11207661" y="10190416"/>
                  </a:lnTo>
                  <a:lnTo>
                    <a:pt x="11200016" y="10191953"/>
                  </a:lnTo>
                  <a:lnTo>
                    <a:pt x="11193767" y="10196170"/>
                  </a:lnTo>
                  <a:lnTo>
                    <a:pt x="11189551" y="10202405"/>
                  </a:lnTo>
                  <a:lnTo>
                    <a:pt x="11188014" y="10210063"/>
                  </a:lnTo>
                  <a:lnTo>
                    <a:pt x="11189551" y="10217709"/>
                  </a:lnTo>
                  <a:lnTo>
                    <a:pt x="11193767" y="10223944"/>
                  </a:lnTo>
                  <a:lnTo>
                    <a:pt x="11200016" y="10228161"/>
                  </a:lnTo>
                  <a:lnTo>
                    <a:pt x="11207661" y="10229710"/>
                  </a:lnTo>
                  <a:lnTo>
                    <a:pt x="11215307" y="10228161"/>
                  </a:lnTo>
                  <a:lnTo>
                    <a:pt x="11221555" y="10223944"/>
                  </a:lnTo>
                  <a:lnTo>
                    <a:pt x="11225759" y="10217709"/>
                  </a:lnTo>
                  <a:lnTo>
                    <a:pt x="11227308" y="10210063"/>
                  </a:lnTo>
                  <a:close/>
                </a:path>
                <a:path w="18719800" h="10718800" extrusionOk="0">
                  <a:moveTo>
                    <a:pt x="11227308" y="10109949"/>
                  </a:moveTo>
                  <a:lnTo>
                    <a:pt x="11225759" y="10102304"/>
                  </a:lnTo>
                  <a:lnTo>
                    <a:pt x="11221555" y="10096068"/>
                  </a:lnTo>
                  <a:lnTo>
                    <a:pt x="11215307" y="10091852"/>
                  </a:lnTo>
                  <a:lnTo>
                    <a:pt x="11207661" y="10090315"/>
                  </a:lnTo>
                  <a:lnTo>
                    <a:pt x="11200016" y="10091852"/>
                  </a:lnTo>
                  <a:lnTo>
                    <a:pt x="11193767" y="10096068"/>
                  </a:lnTo>
                  <a:lnTo>
                    <a:pt x="11189551" y="10102304"/>
                  </a:lnTo>
                  <a:lnTo>
                    <a:pt x="11188014" y="10109949"/>
                  </a:lnTo>
                  <a:lnTo>
                    <a:pt x="11189551" y="10117607"/>
                  </a:lnTo>
                  <a:lnTo>
                    <a:pt x="11193767" y="10123843"/>
                  </a:lnTo>
                  <a:lnTo>
                    <a:pt x="11200016" y="10128059"/>
                  </a:lnTo>
                  <a:lnTo>
                    <a:pt x="11207661" y="10129596"/>
                  </a:lnTo>
                  <a:lnTo>
                    <a:pt x="11215307" y="10128059"/>
                  </a:lnTo>
                  <a:lnTo>
                    <a:pt x="11221555" y="10123843"/>
                  </a:lnTo>
                  <a:lnTo>
                    <a:pt x="11225759" y="10117607"/>
                  </a:lnTo>
                  <a:lnTo>
                    <a:pt x="11227308" y="10109949"/>
                  </a:lnTo>
                  <a:close/>
                </a:path>
                <a:path w="18719800" h="10718800" extrusionOk="0">
                  <a:moveTo>
                    <a:pt x="11274641" y="0"/>
                  </a:moveTo>
                  <a:lnTo>
                    <a:pt x="11239754" y="0"/>
                  </a:lnTo>
                  <a:lnTo>
                    <a:pt x="5995987" y="3876802"/>
                  </a:lnTo>
                  <a:lnTo>
                    <a:pt x="6015050" y="3888498"/>
                  </a:lnTo>
                  <a:lnTo>
                    <a:pt x="11274641" y="0"/>
                  </a:lnTo>
                  <a:close/>
                </a:path>
                <a:path w="18719800" h="10718800" extrusionOk="0">
                  <a:moveTo>
                    <a:pt x="11301298" y="10655821"/>
                  </a:moveTo>
                  <a:lnTo>
                    <a:pt x="11299749" y="10648188"/>
                  </a:lnTo>
                  <a:lnTo>
                    <a:pt x="11295545" y="10641940"/>
                  </a:lnTo>
                  <a:lnTo>
                    <a:pt x="11289309" y="10637723"/>
                  </a:lnTo>
                  <a:lnTo>
                    <a:pt x="11281651" y="10636187"/>
                  </a:lnTo>
                  <a:lnTo>
                    <a:pt x="11274006" y="10637723"/>
                  </a:lnTo>
                  <a:lnTo>
                    <a:pt x="11267758" y="10641940"/>
                  </a:lnTo>
                  <a:lnTo>
                    <a:pt x="11263541" y="10648188"/>
                  </a:lnTo>
                  <a:lnTo>
                    <a:pt x="11262004" y="10655821"/>
                  </a:lnTo>
                  <a:lnTo>
                    <a:pt x="11263541" y="10663479"/>
                  </a:lnTo>
                  <a:lnTo>
                    <a:pt x="11267758" y="10669727"/>
                  </a:lnTo>
                  <a:lnTo>
                    <a:pt x="11274006" y="10673931"/>
                  </a:lnTo>
                  <a:lnTo>
                    <a:pt x="11281651" y="10675480"/>
                  </a:lnTo>
                  <a:lnTo>
                    <a:pt x="11289309" y="10673931"/>
                  </a:lnTo>
                  <a:lnTo>
                    <a:pt x="11295545" y="10669727"/>
                  </a:lnTo>
                  <a:lnTo>
                    <a:pt x="11299749" y="10663479"/>
                  </a:lnTo>
                  <a:lnTo>
                    <a:pt x="11301298" y="10655821"/>
                  </a:lnTo>
                  <a:close/>
                </a:path>
                <a:path w="18719800" h="10718800" extrusionOk="0">
                  <a:moveTo>
                    <a:pt x="11301298" y="10555732"/>
                  </a:moveTo>
                  <a:lnTo>
                    <a:pt x="11299749" y="10548087"/>
                  </a:lnTo>
                  <a:lnTo>
                    <a:pt x="11295545" y="10541851"/>
                  </a:lnTo>
                  <a:lnTo>
                    <a:pt x="11289309" y="10537635"/>
                  </a:lnTo>
                  <a:lnTo>
                    <a:pt x="11281651" y="10536098"/>
                  </a:lnTo>
                  <a:lnTo>
                    <a:pt x="11274006" y="10537635"/>
                  </a:lnTo>
                  <a:lnTo>
                    <a:pt x="11267758" y="10541851"/>
                  </a:lnTo>
                  <a:lnTo>
                    <a:pt x="11263541" y="10548087"/>
                  </a:lnTo>
                  <a:lnTo>
                    <a:pt x="11262004" y="10555732"/>
                  </a:lnTo>
                  <a:lnTo>
                    <a:pt x="11263541" y="10563390"/>
                  </a:lnTo>
                  <a:lnTo>
                    <a:pt x="11267758" y="10569639"/>
                  </a:lnTo>
                  <a:lnTo>
                    <a:pt x="11274006" y="10573842"/>
                  </a:lnTo>
                  <a:lnTo>
                    <a:pt x="11281651" y="10575392"/>
                  </a:lnTo>
                  <a:lnTo>
                    <a:pt x="11289309" y="10573842"/>
                  </a:lnTo>
                  <a:lnTo>
                    <a:pt x="11295545" y="10569639"/>
                  </a:lnTo>
                  <a:lnTo>
                    <a:pt x="11299749" y="10563390"/>
                  </a:lnTo>
                  <a:lnTo>
                    <a:pt x="11301298" y="10555732"/>
                  </a:lnTo>
                  <a:close/>
                </a:path>
                <a:path w="18719800" h="10718800" extrusionOk="0">
                  <a:moveTo>
                    <a:pt x="11301298" y="10455643"/>
                  </a:moveTo>
                  <a:lnTo>
                    <a:pt x="11299749" y="10447998"/>
                  </a:lnTo>
                  <a:lnTo>
                    <a:pt x="11295545" y="10441749"/>
                  </a:lnTo>
                  <a:lnTo>
                    <a:pt x="11289309" y="10437533"/>
                  </a:lnTo>
                  <a:lnTo>
                    <a:pt x="11281651" y="10435996"/>
                  </a:lnTo>
                  <a:lnTo>
                    <a:pt x="11274006" y="10437533"/>
                  </a:lnTo>
                  <a:lnTo>
                    <a:pt x="11267758" y="10441749"/>
                  </a:lnTo>
                  <a:lnTo>
                    <a:pt x="11263541" y="10447998"/>
                  </a:lnTo>
                  <a:lnTo>
                    <a:pt x="11262004" y="10455643"/>
                  </a:lnTo>
                  <a:lnTo>
                    <a:pt x="11263541" y="10463289"/>
                  </a:lnTo>
                  <a:lnTo>
                    <a:pt x="11267758" y="10469537"/>
                  </a:lnTo>
                  <a:lnTo>
                    <a:pt x="11274006" y="10473753"/>
                  </a:lnTo>
                  <a:lnTo>
                    <a:pt x="11281651" y="10475290"/>
                  </a:lnTo>
                  <a:lnTo>
                    <a:pt x="11289309" y="10473753"/>
                  </a:lnTo>
                  <a:lnTo>
                    <a:pt x="11295545" y="10469537"/>
                  </a:lnTo>
                  <a:lnTo>
                    <a:pt x="11299749" y="10463289"/>
                  </a:lnTo>
                  <a:lnTo>
                    <a:pt x="11301298" y="10455643"/>
                  </a:lnTo>
                  <a:close/>
                </a:path>
                <a:path w="18719800" h="10718800" extrusionOk="0">
                  <a:moveTo>
                    <a:pt x="11301298" y="10355542"/>
                  </a:moveTo>
                  <a:lnTo>
                    <a:pt x="11299749" y="10347896"/>
                  </a:lnTo>
                  <a:lnTo>
                    <a:pt x="11295545" y="10341661"/>
                  </a:lnTo>
                  <a:lnTo>
                    <a:pt x="11289309" y="10337444"/>
                  </a:lnTo>
                  <a:lnTo>
                    <a:pt x="11281651" y="10335895"/>
                  </a:lnTo>
                  <a:lnTo>
                    <a:pt x="11274006" y="10337444"/>
                  </a:lnTo>
                  <a:lnTo>
                    <a:pt x="11267758" y="10341661"/>
                  </a:lnTo>
                  <a:lnTo>
                    <a:pt x="11263541" y="10347896"/>
                  </a:lnTo>
                  <a:lnTo>
                    <a:pt x="11262004" y="10355542"/>
                  </a:lnTo>
                  <a:lnTo>
                    <a:pt x="11263541" y="10363187"/>
                  </a:lnTo>
                  <a:lnTo>
                    <a:pt x="11267758" y="10369436"/>
                  </a:lnTo>
                  <a:lnTo>
                    <a:pt x="11274006" y="10373639"/>
                  </a:lnTo>
                  <a:lnTo>
                    <a:pt x="11281651" y="10375189"/>
                  </a:lnTo>
                  <a:lnTo>
                    <a:pt x="11289309" y="10373639"/>
                  </a:lnTo>
                  <a:lnTo>
                    <a:pt x="11295545" y="10369436"/>
                  </a:lnTo>
                  <a:lnTo>
                    <a:pt x="11299749" y="10363187"/>
                  </a:lnTo>
                  <a:lnTo>
                    <a:pt x="11301298" y="10355542"/>
                  </a:lnTo>
                  <a:close/>
                </a:path>
                <a:path w="18719800" h="10718800" extrusionOk="0">
                  <a:moveTo>
                    <a:pt x="11301298" y="10255440"/>
                  </a:moveTo>
                  <a:lnTo>
                    <a:pt x="11299749" y="10247795"/>
                  </a:lnTo>
                  <a:lnTo>
                    <a:pt x="11295545" y="10241559"/>
                  </a:lnTo>
                  <a:lnTo>
                    <a:pt x="11289309" y="10237343"/>
                  </a:lnTo>
                  <a:lnTo>
                    <a:pt x="11281651" y="10235794"/>
                  </a:lnTo>
                  <a:lnTo>
                    <a:pt x="11274006" y="10237343"/>
                  </a:lnTo>
                  <a:lnTo>
                    <a:pt x="11267758" y="10241559"/>
                  </a:lnTo>
                  <a:lnTo>
                    <a:pt x="11263541" y="10247795"/>
                  </a:lnTo>
                  <a:lnTo>
                    <a:pt x="11262004" y="10255440"/>
                  </a:lnTo>
                  <a:lnTo>
                    <a:pt x="11263541" y="10263086"/>
                  </a:lnTo>
                  <a:lnTo>
                    <a:pt x="11267758" y="10269334"/>
                  </a:lnTo>
                  <a:lnTo>
                    <a:pt x="11274006" y="10273538"/>
                  </a:lnTo>
                  <a:lnTo>
                    <a:pt x="11281651" y="10275087"/>
                  </a:lnTo>
                  <a:lnTo>
                    <a:pt x="11289309" y="10273538"/>
                  </a:lnTo>
                  <a:lnTo>
                    <a:pt x="11295545" y="10269334"/>
                  </a:lnTo>
                  <a:lnTo>
                    <a:pt x="11299749" y="10263086"/>
                  </a:lnTo>
                  <a:lnTo>
                    <a:pt x="11301298" y="10255440"/>
                  </a:lnTo>
                  <a:close/>
                </a:path>
                <a:path w="18719800" h="10718800" extrusionOk="0">
                  <a:moveTo>
                    <a:pt x="11301298" y="10155352"/>
                  </a:moveTo>
                  <a:lnTo>
                    <a:pt x="11299749" y="10147706"/>
                  </a:lnTo>
                  <a:lnTo>
                    <a:pt x="11295545" y="10141458"/>
                  </a:lnTo>
                  <a:lnTo>
                    <a:pt x="11289309" y="10137242"/>
                  </a:lnTo>
                  <a:lnTo>
                    <a:pt x="11281651" y="10135705"/>
                  </a:lnTo>
                  <a:lnTo>
                    <a:pt x="11274006" y="10137242"/>
                  </a:lnTo>
                  <a:lnTo>
                    <a:pt x="11267758" y="10141458"/>
                  </a:lnTo>
                  <a:lnTo>
                    <a:pt x="11263541" y="10147706"/>
                  </a:lnTo>
                  <a:lnTo>
                    <a:pt x="11262004" y="10155352"/>
                  </a:lnTo>
                  <a:lnTo>
                    <a:pt x="11263541" y="10162997"/>
                  </a:lnTo>
                  <a:lnTo>
                    <a:pt x="11267758" y="10169246"/>
                  </a:lnTo>
                  <a:lnTo>
                    <a:pt x="11274006" y="10173449"/>
                  </a:lnTo>
                  <a:lnTo>
                    <a:pt x="11281651" y="10174999"/>
                  </a:lnTo>
                  <a:lnTo>
                    <a:pt x="11289309" y="10173449"/>
                  </a:lnTo>
                  <a:lnTo>
                    <a:pt x="11295545" y="10169246"/>
                  </a:lnTo>
                  <a:lnTo>
                    <a:pt x="11299749" y="10162997"/>
                  </a:lnTo>
                  <a:lnTo>
                    <a:pt x="11301298" y="10155352"/>
                  </a:lnTo>
                  <a:close/>
                </a:path>
                <a:path w="18719800" h="10718800" extrusionOk="0">
                  <a:moveTo>
                    <a:pt x="11301298" y="10055250"/>
                  </a:moveTo>
                  <a:lnTo>
                    <a:pt x="11299749" y="10047605"/>
                  </a:lnTo>
                  <a:lnTo>
                    <a:pt x="11295545" y="10041369"/>
                  </a:lnTo>
                  <a:lnTo>
                    <a:pt x="11289309" y="10037153"/>
                  </a:lnTo>
                  <a:lnTo>
                    <a:pt x="11281651" y="10035616"/>
                  </a:lnTo>
                  <a:lnTo>
                    <a:pt x="11274006" y="10037153"/>
                  </a:lnTo>
                  <a:lnTo>
                    <a:pt x="11267758" y="10041369"/>
                  </a:lnTo>
                  <a:lnTo>
                    <a:pt x="11263541" y="10047605"/>
                  </a:lnTo>
                  <a:lnTo>
                    <a:pt x="11262004" y="10055250"/>
                  </a:lnTo>
                  <a:lnTo>
                    <a:pt x="11263541" y="10062908"/>
                  </a:lnTo>
                  <a:lnTo>
                    <a:pt x="11267758" y="10069157"/>
                  </a:lnTo>
                  <a:lnTo>
                    <a:pt x="11274006" y="10073361"/>
                  </a:lnTo>
                  <a:lnTo>
                    <a:pt x="11281651" y="10074910"/>
                  </a:lnTo>
                  <a:lnTo>
                    <a:pt x="11289309" y="10073361"/>
                  </a:lnTo>
                  <a:lnTo>
                    <a:pt x="11295545" y="10069157"/>
                  </a:lnTo>
                  <a:lnTo>
                    <a:pt x="11299749" y="10062908"/>
                  </a:lnTo>
                  <a:lnTo>
                    <a:pt x="11301298" y="10055250"/>
                  </a:lnTo>
                  <a:close/>
                </a:path>
                <a:path w="18719800" h="10718800" extrusionOk="0">
                  <a:moveTo>
                    <a:pt x="11375288" y="10701223"/>
                  </a:moveTo>
                  <a:lnTo>
                    <a:pt x="11373739" y="10693565"/>
                  </a:lnTo>
                  <a:lnTo>
                    <a:pt x="11369535" y="10687329"/>
                  </a:lnTo>
                  <a:lnTo>
                    <a:pt x="11363300" y="10683113"/>
                  </a:lnTo>
                  <a:lnTo>
                    <a:pt x="11355642" y="10681576"/>
                  </a:lnTo>
                  <a:lnTo>
                    <a:pt x="11347996" y="10683113"/>
                  </a:lnTo>
                  <a:lnTo>
                    <a:pt x="11341748" y="10687329"/>
                  </a:lnTo>
                  <a:lnTo>
                    <a:pt x="11337531" y="10693565"/>
                  </a:lnTo>
                  <a:lnTo>
                    <a:pt x="11335995" y="10701223"/>
                  </a:lnTo>
                  <a:lnTo>
                    <a:pt x="11337531" y="10708869"/>
                  </a:lnTo>
                  <a:lnTo>
                    <a:pt x="11341748" y="10715117"/>
                  </a:lnTo>
                  <a:lnTo>
                    <a:pt x="11347209" y="10718787"/>
                  </a:lnTo>
                  <a:lnTo>
                    <a:pt x="11364074" y="10718787"/>
                  </a:lnTo>
                  <a:lnTo>
                    <a:pt x="11369535" y="10715117"/>
                  </a:lnTo>
                  <a:lnTo>
                    <a:pt x="11373739" y="10708869"/>
                  </a:lnTo>
                  <a:lnTo>
                    <a:pt x="11375288" y="10701223"/>
                  </a:lnTo>
                  <a:close/>
                </a:path>
                <a:path w="18719800" h="10718800" extrusionOk="0">
                  <a:moveTo>
                    <a:pt x="11375288" y="10601122"/>
                  </a:moveTo>
                  <a:lnTo>
                    <a:pt x="11373739" y="10593476"/>
                  </a:lnTo>
                  <a:lnTo>
                    <a:pt x="11369535" y="10587228"/>
                  </a:lnTo>
                  <a:lnTo>
                    <a:pt x="11363300" y="10583024"/>
                  </a:lnTo>
                  <a:lnTo>
                    <a:pt x="11355642" y="10581475"/>
                  </a:lnTo>
                  <a:lnTo>
                    <a:pt x="11347996" y="10583024"/>
                  </a:lnTo>
                  <a:lnTo>
                    <a:pt x="11341748" y="10587228"/>
                  </a:lnTo>
                  <a:lnTo>
                    <a:pt x="11337531" y="10593476"/>
                  </a:lnTo>
                  <a:lnTo>
                    <a:pt x="11335995" y="10601122"/>
                  </a:lnTo>
                  <a:lnTo>
                    <a:pt x="11337531" y="10608767"/>
                  </a:lnTo>
                  <a:lnTo>
                    <a:pt x="11341748" y="10615016"/>
                  </a:lnTo>
                  <a:lnTo>
                    <a:pt x="11347996" y="10619232"/>
                  </a:lnTo>
                  <a:lnTo>
                    <a:pt x="11355642" y="10620769"/>
                  </a:lnTo>
                  <a:lnTo>
                    <a:pt x="11363300" y="10619232"/>
                  </a:lnTo>
                  <a:lnTo>
                    <a:pt x="11369535" y="10615016"/>
                  </a:lnTo>
                  <a:lnTo>
                    <a:pt x="11373739" y="10608767"/>
                  </a:lnTo>
                  <a:lnTo>
                    <a:pt x="11375288" y="10601122"/>
                  </a:lnTo>
                  <a:close/>
                </a:path>
                <a:path w="18719800" h="10718800" extrusionOk="0">
                  <a:moveTo>
                    <a:pt x="11375288" y="10501020"/>
                  </a:moveTo>
                  <a:lnTo>
                    <a:pt x="11373739" y="10493375"/>
                  </a:lnTo>
                  <a:lnTo>
                    <a:pt x="11369535" y="10487139"/>
                  </a:lnTo>
                  <a:lnTo>
                    <a:pt x="11363300" y="10482923"/>
                  </a:lnTo>
                  <a:lnTo>
                    <a:pt x="11355642" y="10481386"/>
                  </a:lnTo>
                  <a:lnTo>
                    <a:pt x="11347996" y="10482923"/>
                  </a:lnTo>
                  <a:lnTo>
                    <a:pt x="11341748" y="10487139"/>
                  </a:lnTo>
                  <a:lnTo>
                    <a:pt x="11337531" y="10493375"/>
                  </a:lnTo>
                  <a:lnTo>
                    <a:pt x="11335995" y="10501020"/>
                  </a:lnTo>
                  <a:lnTo>
                    <a:pt x="11337531" y="10508666"/>
                  </a:lnTo>
                  <a:lnTo>
                    <a:pt x="11341748" y="10514914"/>
                  </a:lnTo>
                  <a:lnTo>
                    <a:pt x="11347996" y="10519131"/>
                  </a:lnTo>
                  <a:lnTo>
                    <a:pt x="11355642" y="10520667"/>
                  </a:lnTo>
                  <a:lnTo>
                    <a:pt x="11363300" y="10519131"/>
                  </a:lnTo>
                  <a:lnTo>
                    <a:pt x="11369535" y="10514914"/>
                  </a:lnTo>
                  <a:lnTo>
                    <a:pt x="11373739" y="10508666"/>
                  </a:lnTo>
                  <a:lnTo>
                    <a:pt x="11375288" y="10501020"/>
                  </a:lnTo>
                  <a:close/>
                </a:path>
                <a:path w="18719800" h="10718800" extrusionOk="0">
                  <a:moveTo>
                    <a:pt x="11375288" y="10400932"/>
                  </a:moveTo>
                  <a:lnTo>
                    <a:pt x="11373739" y="10393286"/>
                  </a:lnTo>
                  <a:lnTo>
                    <a:pt x="11369535" y="10387038"/>
                  </a:lnTo>
                  <a:lnTo>
                    <a:pt x="11363300" y="10382821"/>
                  </a:lnTo>
                  <a:lnTo>
                    <a:pt x="11355642" y="10381285"/>
                  </a:lnTo>
                  <a:lnTo>
                    <a:pt x="11347996" y="10382821"/>
                  </a:lnTo>
                  <a:lnTo>
                    <a:pt x="11341748" y="10387038"/>
                  </a:lnTo>
                  <a:lnTo>
                    <a:pt x="11337531" y="10393286"/>
                  </a:lnTo>
                  <a:lnTo>
                    <a:pt x="11335995" y="10400932"/>
                  </a:lnTo>
                  <a:lnTo>
                    <a:pt x="11337531" y="10408577"/>
                  </a:lnTo>
                  <a:lnTo>
                    <a:pt x="11341748" y="10414825"/>
                  </a:lnTo>
                  <a:lnTo>
                    <a:pt x="11347996" y="10419029"/>
                  </a:lnTo>
                  <a:lnTo>
                    <a:pt x="11355642" y="10420579"/>
                  </a:lnTo>
                  <a:lnTo>
                    <a:pt x="11363300" y="10419029"/>
                  </a:lnTo>
                  <a:lnTo>
                    <a:pt x="11369535" y="10414825"/>
                  </a:lnTo>
                  <a:lnTo>
                    <a:pt x="11373739" y="10408577"/>
                  </a:lnTo>
                  <a:lnTo>
                    <a:pt x="11375288" y="10400932"/>
                  </a:lnTo>
                  <a:close/>
                </a:path>
                <a:path w="18719800" h="10718800" extrusionOk="0">
                  <a:moveTo>
                    <a:pt x="11375288" y="10300830"/>
                  </a:moveTo>
                  <a:lnTo>
                    <a:pt x="11373739" y="10293185"/>
                  </a:lnTo>
                  <a:lnTo>
                    <a:pt x="11369535" y="10286949"/>
                  </a:lnTo>
                  <a:lnTo>
                    <a:pt x="11363300" y="10282733"/>
                  </a:lnTo>
                  <a:lnTo>
                    <a:pt x="11355642" y="10281196"/>
                  </a:lnTo>
                  <a:lnTo>
                    <a:pt x="11347996" y="10282733"/>
                  </a:lnTo>
                  <a:lnTo>
                    <a:pt x="11341748" y="10286949"/>
                  </a:lnTo>
                  <a:lnTo>
                    <a:pt x="11337531" y="10293185"/>
                  </a:lnTo>
                  <a:lnTo>
                    <a:pt x="11335995" y="10300830"/>
                  </a:lnTo>
                  <a:lnTo>
                    <a:pt x="11337531" y="10308488"/>
                  </a:lnTo>
                  <a:lnTo>
                    <a:pt x="11341748" y="10314724"/>
                  </a:lnTo>
                  <a:lnTo>
                    <a:pt x="11347996" y="10318940"/>
                  </a:lnTo>
                  <a:lnTo>
                    <a:pt x="11355642" y="10320477"/>
                  </a:lnTo>
                  <a:lnTo>
                    <a:pt x="11363300" y="10318940"/>
                  </a:lnTo>
                  <a:lnTo>
                    <a:pt x="11369535" y="10314724"/>
                  </a:lnTo>
                  <a:lnTo>
                    <a:pt x="11373739" y="10308488"/>
                  </a:lnTo>
                  <a:lnTo>
                    <a:pt x="11375288" y="10300830"/>
                  </a:lnTo>
                  <a:close/>
                </a:path>
                <a:path w="18719800" h="10718800" extrusionOk="0">
                  <a:moveTo>
                    <a:pt x="11375288" y="10200742"/>
                  </a:moveTo>
                  <a:lnTo>
                    <a:pt x="11373739" y="10193083"/>
                  </a:lnTo>
                  <a:lnTo>
                    <a:pt x="11369535" y="10186848"/>
                  </a:lnTo>
                  <a:lnTo>
                    <a:pt x="11363300" y="10182644"/>
                  </a:lnTo>
                  <a:lnTo>
                    <a:pt x="11355642" y="10181095"/>
                  </a:lnTo>
                  <a:lnTo>
                    <a:pt x="11347996" y="10182644"/>
                  </a:lnTo>
                  <a:lnTo>
                    <a:pt x="11341748" y="10186848"/>
                  </a:lnTo>
                  <a:lnTo>
                    <a:pt x="11337531" y="10193083"/>
                  </a:lnTo>
                  <a:lnTo>
                    <a:pt x="11335995" y="10200742"/>
                  </a:lnTo>
                  <a:lnTo>
                    <a:pt x="11337531" y="10208387"/>
                  </a:lnTo>
                  <a:lnTo>
                    <a:pt x="11341748" y="10214635"/>
                  </a:lnTo>
                  <a:lnTo>
                    <a:pt x="11347996" y="10218839"/>
                  </a:lnTo>
                  <a:lnTo>
                    <a:pt x="11355642" y="10220388"/>
                  </a:lnTo>
                  <a:lnTo>
                    <a:pt x="11363300" y="10218839"/>
                  </a:lnTo>
                  <a:lnTo>
                    <a:pt x="11369535" y="10214635"/>
                  </a:lnTo>
                  <a:lnTo>
                    <a:pt x="11373739" y="10208387"/>
                  </a:lnTo>
                  <a:lnTo>
                    <a:pt x="11375288" y="10200742"/>
                  </a:lnTo>
                  <a:close/>
                </a:path>
                <a:path w="18719800" h="10718800" extrusionOk="0">
                  <a:moveTo>
                    <a:pt x="11375288" y="10100640"/>
                  </a:moveTo>
                  <a:lnTo>
                    <a:pt x="11373739" y="10092995"/>
                  </a:lnTo>
                  <a:lnTo>
                    <a:pt x="11369535" y="10086746"/>
                  </a:lnTo>
                  <a:lnTo>
                    <a:pt x="11363300" y="10082543"/>
                  </a:lnTo>
                  <a:lnTo>
                    <a:pt x="11355642" y="10080993"/>
                  </a:lnTo>
                  <a:lnTo>
                    <a:pt x="11347996" y="10082543"/>
                  </a:lnTo>
                  <a:lnTo>
                    <a:pt x="11341748" y="10086746"/>
                  </a:lnTo>
                  <a:lnTo>
                    <a:pt x="11337531" y="10092995"/>
                  </a:lnTo>
                  <a:lnTo>
                    <a:pt x="11335995" y="10100640"/>
                  </a:lnTo>
                  <a:lnTo>
                    <a:pt x="11337531" y="10108286"/>
                  </a:lnTo>
                  <a:lnTo>
                    <a:pt x="11341748" y="10114534"/>
                  </a:lnTo>
                  <a:lnTo>
                    <a:pt x="11347996" y="10118750"/>
                  </a:lnTo>
                  <a:lnTo>
                    <a:pt x="11355642" y="10120287"/>
                  </a:lnTo>
                  <a:lnTo>
                    <a:pt x="11363300" y="10118750"/>
                  </a:lnTo>
                  <a:lnTo>
                    <a:pt x="11369535" y="10114534"/>
                  </a:lnTo>
                  <a:lnTo>
                    <a:pt x="11373739" y="10108286"/>
                  </a:lnTo>
                  <a:lnTo>
                    <a:pt x="11375288" y="10100640"/>
                  </a:lnTo>
                  <a:close/>
                </a:path>
                <a:path w="18719800" h="10718800" extrusionOk="0">
                  <a:moveTo>
                    <a:pt x="11375288" y="10000551"/>
                  </a:moveTo>
                  <a:lnTo>
                    <a:pt x="11373739" y="9992906"/>
                  </a:lnTo>
                  <a:lnTo>
                    <a:pt x="11369535" y="9986658"/>
                  </a:lnTo>
                  <a:lnTo>
                    <a:pt x="11363300" y="9982441"/>
                  </a:lnTo>
                  <a:lnTo>
                    <a:pt x="11355642" y="9980905"/>
                  </a:lnTo>
                  <a:lnTo>
                    <a:pt x="11347996" y="9982441"/>
                  </a:lnTo>
                  <a:lnTo>
                    <a:pt x="11341748" y="9986658"/>
                  </a:lnTo>
                  <a:lnTo>
                    <a:pt x="11337531" y="9992906"/>
                  </a:lnTo>
                  <a:lnTo>
                    <a:pt x="11335995" y="10000551"/>
                  </a:lnTo>
                  <a:lnTo>
                    <a:pt x="11337531" y="10008197"/>
                  </a:lnTo>
                  <a:lnTo>
                    <a:pt x="11341748" y="10014445"/>
                  </a:lnTo>
                  <a:lnTo>
                    <a:pt x="11347996" y="10018662"/>
                  </a:lnTo>
                  <a:lnTo>
                    <a:pt x="11355642" y="10020198"/>
                  </a:lnTo>
                  <a:lnTo>
                    <a:pt x="11363300" y="10018662"/>
                  </a:lnTo>
                  <a:lnTo>
                    <a:pt x="11369535" y="10014445"/>
                  </a:lnTo>
                  <a:lnTo>
                    <a:pt x="11373739" y="10008197"/>
                  </a:lnTo>
                  <a:lnTo>
                    <a:pt x="11375288" y="10000551"/>
                  </a:lnTo>
                  <a:close/>
                </a:path>
                <a:path w="18719800" h="10718800" extrusionOk="0">
                  <a:moveTo>
                    <a:pt x="11413211" y="0"/>
                  </a:moveTo>
                  <a:lnTo>
                    <a:pt x="11378311" y="0"/>
                  </a:lnTo>
                  <a:lnTo>
                    <a:pt x="6071679" y="3923284"/>
                  </a:lnTo>
                  <a:lnTo>
                    <a:pt x="6090742" y="3934993"/>
                  </a:lnTo>
                  <a:lnTo>
                    <a:pt x="11413211" y="0"/>
                  </a:lnTo>
                  <a:close/>
                </a:path>
                <a:path w="18719800" h="10718800" extrusionOk="0">
                  <a:moveTo>
                    <a:pt x="11449279" y="10646512"/>
                  </a:moveTo>
                  <a:lnTo>
                    <a:pt x="11447729" y="10638866"/>
                  </a:lnTo>
                  <a:lnTo>
                    <a:pt x="11443526" y="10632618"/>
                  </a:lnTo>
                  <a:lnTo>
                    <a:pt x="11437277" y="10628401"/>
                  </a:lnTo>
                  <a:lnTo>
                    <a:pt x="11429632" y="10626865"/>
                  </a:lnTo>
                  <a:lnTo>
                    <a:pt x="11421986" y="10628401"/>
                  </a:lnTo>
                  <a:lnTo>
                    <a:pt x="11415738" y="10632618"/>
                  </a:lnTo>
                  <a:lnTo>
                    <a:pt x="11411522" y="10638866"/>
                  </a:lnTo>
                  <a:lnTo>
                    <a:pt x="11409985" y="10646512"/>
                  </a:lnTo>
                  <a:lnTo>
                    <a:pt x="11411522" y="10654157"/>
                  </a:lnTo>
                  <a:lnTo>
                    <a:pt x="11415738" y="10660393"/>
                  </a:lnTo>
                  <a:lnTo>
                    <a:pt x="11421986" y="10664609"/>
                  </a:lnTo>
                  <a:lnTo>
                    <a:pt x="11429632" y="10666146"/>
                  </a:lnTo>
                  <a:lnTo>
                    <a:pt x="11437277" y="10664609"/>
                  </a:lnTo>
                  <a:lnTo>
                    <a:pt x="11443526" y="10660393"/>
                  </a:lnTo>
                  <a:lnTo>
                    <a:pt x="11447729" y="10654157"/>
                  </a:lnTo>
                  <a:lnTo>
                    <a:pt x="11449279" y="10646512"/>
                  </a:lnTo>
                  <a:close/>
                </a:path>
                <a:path w="18719800" h="10718800" extrusionOk="0">
                  <a:moveTo>
                    <a:pt x="11449279" y="10546410"/>
                  </a:moveTo>
                  <a:lnTo>
                    <a:pt x="11447729" y="10538765"/>
                  </a:lnTo>
                  <a:lnTo>
                    <a:pt x="11443526" y="10532516"/>
                  </a:lnTo>
                  <a:lnTo>
                    <a:pt x="11437277" y="10528313"/>
                  </a:lnTo>
                  <a:lnTo>
                    <a:pt x="11429632" y="10526763"/>
                  </a:lnTo>
                  <a:lnTo>
                    <a:pt x="11421986" y="10528313"/>
                  </a:lnTo>
                  <a:lnTo>
                    <a:pt x="11415738" y="10532516"/>
                  </a:lnTo>
                  <a:lnTo>
                    <a:pt x="11411522" y="10538765"/>
                  </a:lnTo>
                  <a:lnTo>
                    <a:pt x="11409985" y="10546410"/>
                  </a:lnTo>
                  <a:lnTo>
                    <a:pt x="11411522" y="10554056"/>
                  </a:lnTo>
                  <a:lnTo>
                    <a:pt x="11415738" y="10560304"/>
                  </a:lnTo>
                  <a:lnTo>
                    <a:pt x="11421986" y="10564508"/>
                  </a:lnTo>
                  <a:lnTo>
                    <a:pt x="11429632" y="10566057"/>
                  </a:lnTo>
                  <a:lnTo>
                    <a:pt x="11437277" y="10564508"/>
                  </a:lnTo>
                  <a:lnTo>
                    <a:pt x="11443526" y="10560304"/>
                  </a:lnTo>
                  <a:lnTo>
                    <a:pt x="11447729" y="10554056"/>
                  </a:lnTo>
                  <a:lnTo>
                    <a:pt x="11449279" y="10546410"/>
                  </a:lnTo>
                  <a:close/>
                </a:path>
                <a:path w="18719800" h="10718800" extrusionOk="0">
                  <a:moveTo>
                    <a:pt x="11449279" y="10446309"/>
                  </a:moveTo>
                  <a:lnTo>
                    <a:pt x="11447729" y="10438663"/>
                  </a:lnTo>
                  <a:lnTo>
                    <a:pt x="11443526" y="10432428"/>
                  </a:lnTo>
                  <a:lnTo>
                    <a:pt x="11437277" y="10428211"/>
                  </a:lnTo>
                  <a:lnTo>
                    <a:pt x="11429632" y="10426675"/>
                  </a:lnTo>
                  <a:lnTo>
                    <a:pt x="11421986" y="10428211"/>
                  </a:lnTo>
                  <a:lnTo>
                    <a:pt x="11415738" y="10432428"/>
                  </a:lnTo>
                  <a:lnTo>
                    <a:pt x="11411522" y="10438663"/>
                  </a:lnTo>
                  <a:lnTo>
                    <a:pt x="11409985" y="10446309"/>
                  </a:lnTo>
                  <a:lnTo>
                    <a:pt x="11411522" y="10453954"/>
                  </a:lnTo>
                  <a:lnTo>
                    <a:pt x="11415738" y="10460203"/>
                  </a:lnTo>
                  <a:lnTo>
                    <a:pt x="11421986" y="10464419"/>
                  </a:lnTo>
                  <a:lnTo>
                    <a:pt x="11429632" y="10465956"/>
                  </a:lnTo>
                  <a:lnTo>
                    <a:pt x="11437277" y="10464419"/>
                  </a:lnTo>
                  <a:lnTo>
                    <a:pt x="11443526" y="10460203"/>
                  </a:lnTo>
                  <a:lnTo>
                    <a:pt x="11447729" y="10453954"/>
                  </a:lnTo>
                  <a:lnTo>
                    <a:pt x="11449279" y="10446309"/>
                  </a:lnTo>
                  <a:close/>
                </a:path>
                <a:path w="18719800" h="10718800" extrusionOk="0">
                  <a:moveTo>
                    <a:pt x="11449279" y="10346220"/>
                  </a:moveTo>
                  <a:lnTo>
                    <a:pt x="11447729" y="10338562"/>
                  </a:lnTo>
                  <a:lnTo>
                    <a:pt x="11443526" y="10332314"/>
                  </a:lnTo>
                  <a:lnTo>
                    <a:pt x="11437277" y="10328110"/>
                  </a:lnTo>
                  <a:lnTo>
                    <a:pt x="11429632" y="10326560"/>
                  </a:lnTo>
                  <a:lnTo>
                    <a:pt x="11421986" y="10328110"/>
                  </a:lnTo>
                  <a:lnTo>
                    <a:pt x="11415738" y="10332314"/>
                  </a:lnTo>
                  <a:lnTo>
                    <a:pt x="11411522" y="10338562"/>
                  </a:lnTo>
                  <a:lnTo>
                    <a:pt x="11409985" y="10346220"/>
                  </a:lnTo>
                  <a:lnTo>
                    <a:pt x="11411522" y="10353865"/>
                  </a:lnTo>
                  <a:lnTo>
                    <a:pt x="11415738" y="10360114"/>
                  </a:lnTo>
                  <a:lnTo>
                    <a:pt x="11421986" y="10364318"/>
                  </a:lnTo>
                  <a:lnTo>
                    <a:pt x="11429632" y="10365867"/>
                  </a:lnTo>
                  <a:lnTo>
                    <a:pt x="11437277" y="10364318"/>
                  </a:lnTo>
                  <a:lnTo>
                    <a:pt x="11443526" y="10360114"/>
                  </a:lnTo>
                  <a:lnTo>
                    <a:pt x="11447729" y="10353865"/>
                  </a:lnTo>
                  <a:lnTo>
                    <a:pt x="11449279" y="10346220"/>
                  </a:lnTo>
                  <a:close/>
                </a:path>
                <a:path w="18719800" h="10718800" extrusionOk="0">
                  <a:moveTo>
                    <a:pt x="11449279" y="10246119"/>
                  </a:moveTo>
                  <a:lnTo>
                    <a:pt x="11447729" y="10238473"/>
                  </a:lnTo>
                  <a:lnTo>
                    <a:pt x="11443526" y="10232225"/>
                  </a:lnTo>
                  <a:lnTo>
                    <a:pt x="11437277" y="10228021"/>
                  </a:lnTo>
                  <a:lnTo>
                    <a:pt x="11429632" y="10226472"/>
                  </a:lnTo>
                  <a:lnTo>
                    <a:pt x="11421986" y="10228021"/>
                  </a:lnTo>
                  <a:lnTo>
                    <a:pt x="11415738" y="10232225"/>
                  </a:lnTo>
                  <a:lnTo>
                    <a:pt x="11411522" y="10238473"/>
                  </a:lnTo>
                  <a:lnTo>
                    <a:pt x="11409985" y="10246119"/>
                  </a:lnTo>
                  <a:lnTo>
                    <a:pt x="11411522" y="10253777"/>
                  </a:lnTo>
                  <a:lnTo>
                    <a:pt x="11415738" y="10260012"/>
                  </a:lnTo>
                  <a:lnTo>
                    <a:pt x="11421986" y="10264229"/>
                  </a:lnTo>
                  <a:lnTo>
                    <a:pt x="11429632" y="10265766"/>
                  </a:lnTo>
                  <a:lnTo>
                    <a:pt x="11437277" y="10264229"/>
                  </a:lnTo>
                  <a:lnTo>
                    <a:pt x="11443526" y="10260012"/>
                  </a:lnTo>
                  <a:lnTo>
                    <a:pt x="11447729" y="10253777"/>
                  </a:lnTo>
                  <a:lnTo>
                    <a:pt x="11449279" y="10246119"/>
                  </a:lnTo>
                  <a:close/>
                </a:path>
                <a:path w="18719800" h="10718800" extrusionOk="0">
                  <a:moveTo>
                    <a:pt x="11449279" y="10146030"/>
                  </a:moveTo>
                  <a:lnTo>
                    <a:pt x="11447729" y="10138385"/>
                  </a:lnTo>
                  <a:lnTo>
                    <a:pt x="11443526" y="10132136"/>
                  </a:lnTo>
                  <a:lnTo>
                    <a:pt x="11437277" y="10127932"/>
                  </a:lnTo>
                  <a:lnTo>
                    <a:pt x="11429632" y="10126383"/>
                  </a:lnTo>
                  <a:lnTo>
                    <a:pt x="11421986" y="10127932"/>
                  </a:lnTo>
                  <a:lnTo>
                    <a:pt x="11415738" y="10132136"/>
                  </a:lnTo>
                  <a:lnTo>
                    <a:pt x="11411522" y="10138385"/>
                  </a:lnTo>
                  <a:lnTo>
                    <a:pt x="11409985" y="10146030"/>
                  </a:lnTo>
                  <a:lnTo>
                    <a:pt x="11411522" y="10153675"/>
                  </a:lnTo>
                  <a:lnTo>
                    <a:pt x="11415738" y="10159924"/>
                  </a:lnTo>
                  <a:lnTo>
                    <a:pt x="11421986" y="10164127"/>
                  </a:lnTo>
                  <a:lnTo>
                    <a:pt x="11429632" y="10165677"/>
                  </a:lnTo>
                  <a:lnTo>
                    <a:pt x="11437277" y="10164127"/>
                  </a:lnTo>
                  <a:lnTo>
                    <a:pt x="11443526" y="10159924"/>
                  </a:lnTo>
                  <a:lnTo>
                    <a:pt x="11447729" y="10153675"/>
                  </a:lnTo>
                  <a:lnTo>
                    <a:pt x="11449279" y="10146030"/>
                  </a:lnTo>
                  <a:close/>
                </a:path>
                <a:path w="18719800" h="10718800" extrusionOk="0">
                  <a:moveTo>
                    <a:pt x="11449279" y="10045941"/>
                  </a:moveTo>
                  <a:lnTo>
                    <a:pt x="11447729" y="10038283"/>
                  </a:lnTo>
                  <a:lnTo>
                    <a:pt x="11443526" y="10032035"/>
                  </a:lnTo>
                  <a:lnTo>
                    <a:pt x="11437277" y="10027831"/>
                  </a:lnTo>
                  <a:lnTo>
                    <a:pt x="11429632" y="10026282"/>
                  </a:lnTo>
                  <a:lnTo>
                    <a:pt x="11421986" y="10027831"/>
                  </a:lnTo>
                  <a:lnTo>
                    <a:pt x="11415738" y="10032035"/>
                  </a:lnTo>
                  <a:lnTo>
                    <a:pt x="11411522" y="10038283"/>
                  </a:lnTo>
                  <a:lnTo>
                    <a:pt x="11409985" y="10045941"/>
                  </a:lnTo>
                  <a:lnTo>
                    <a:pt x="11411522" y="10053587"/>
                  </a:lnTo>
                  <a:lnTo>
                    <a:pt x="11415738" y="10059822"/>
                  </a:lnTo>
                  <a:lnTo>
                    <a:pt x="11421986" y="10064039"/>
                  </a:lnTo>
                  <a:lnTo>
                    <a:pt x="11429632" y="10065575"/>
                  </a:lnTo>
                  <a:lnTo>
                    <a:pt x="11437277" y="10064039"/>
                  </a:lnTo>
                  <a:lnTo>
                    <a:pt x="11443526" y="10059822"/>
                  </a:lnTo>
                  <a:lnTo>
                    <a:pt x="11447729" y="10053587"/>
                  </a:lnTo>
                  <a:lnTo>
                    <a:pt x="11449279" y="10045941"/>
                  </a:lnTo>
                  <a:close/>
                </a:path>
                <a:path w="18719800" h="10718800" extrusionOk="0">
                  <a:moveTo>
                    <a:pt x="11449279" y="9945827"/>
                  </a:moveTo>
                  <a:lnTo>
                    <a:pt x="11447729" y="9938182"/>
                  </a:lnTo>
                  <a:lnTo>
                    <a:pt x="11443526" y="9931933"/>
                  </a:lnTo>
                  <a:lnTo>
                    <a:pt x="11437277" y="9927730"/>
                  </a:lnTo>
                  <a:lnTo>
                    <a:pt x="11429632" y="9926180"/>
                  </a:lnTo>
                  <a:lnTo>
                    <a:pt x="11421986" y="9927730"/>
                  </a:lnTo>
                  <a:lnTo>
                    <a:pt x="11415738" y="9931933"/>
                  </a:lnTo>
                  <a:lnTo>
                    <a:pt x="11411522" y="9938182"/>
                  </a:lnTo>
                  <a:lnTo>
                    <a:pt x="11409985" y="9945827"/>
                  </a:lnTo>
                  <a:lnTo>
                    <a:pt x="11411522" y="9953473"/>
                  </a:lnTo>
                  <a:lnTo>
                    <a:pt x="11415738" y="9959721"/>
                  </a:lnTo>
                  <a:lnTo>
                    <a:pt x="11421986" y="9963937"/>
                  </a:lnTo>
                  <a:lnTo>
                    <a:pt x="11429632" y="9965487"/>
                  </a:lnTo>
                  <a:lnTo>
                    <a:pt x="11437277" y="9963937"/>
                  </a:lnTo>
                  <a:lnTo>
                    <a:pt x="11443526" y="9959721"/>
                  </a:lnTo>
                  <a:lnTo>
                    <a:pt x="11447729" y="9953473"/>
                  </a:lnTo>
                  <a:lnTo>
                    <a:pt x="11449279" y="9945827"/>
                  </a:lnTo>
                  <a:close/>
                </a:path>
                <a:path w="18719800" h="10718800" extrusionOk="0">
                  <a:moveTo>
                    <a:pt x="11523269" y="10691901"/>
                  </a:moveTo>
                  <a:lnTo>
                    <a:pt x="11521732" y="10684243"/>
                  </a:lnTo>
                  <a:lnTo>
                    <a:pt x="11517516" y="10678008"/>
                  </a:lnTo>
                  <a:lnTo>
                    <a:pt x="11511267" y="10673791"/>
                  </a:lnTo>
                  <a:lnTo>
                    <a:pt x="11503622" y="10672255"/>
                  </a:lnTo>
                  <a:lnTo>
                    <a:pt x="11495977" y="10673791"/>
                  </a:lnTo>
                  <a:lnTo>
                    <a:pt x="11489728" y="10678008"/>
                  </a:lnTo>
                  <a:lnTo>
                    <a:pt x="11485512" y="10684243"/>
                  </a:lnTo>
                  <a:lnTo>
                    <a:pt x="11483975" y="10691901"/>
                  </a:lnTo>
                  <a:lnTo>
                    <a:pt x="11485512" y="10699547"/>
                  </a:lnTo>
                  <a:lnTo>
                    <a:pt x="11489728" y="10705783"/>
                  </a:lnTo>
                  <a:lnTo>
                    <a:pt x="11495977" y="10709999"/>
                  </a:lnTo>
                  <a:lnTo>
                    <a:pt x="11503622" y="10711536"/>
                  </a:lnTo>
                  <a:lnTo>
                    <a:pt x="11511267" y="10709999"/>
                  </a:lnTo>
                  <a:lnTo>
                    <a:pt x="11517516" y="10705783"/>
                  </a:lnTo>
                  <a:lnTo>
                    <a:pt x="11521732" y="10699547"/>
                  </a:lnTo>
                  <a:lnTo>
                    <a:pt x="11523269" y="10691901"/>
                  </a:lnTo>
                  <a:close/>
                </a:path>
                <a:path w="18719800" h="10718800" extrusionOk="0">
                  <a:moveTo>
                    <a:pt x="11523269" y="10591800"/>
                  </a:moveTo>
                  <a:lnTo>
                    <a:pt x="11521732" y="10584155"/>
                  </a:lnTo>
                  <a:lnTo>
                    <a:pt x="11517516" y="10577906"/>
                  </a:lnTo>
                  <a:lnTo>
                    <a:pt x="11511267" y="10573690"/>
                  </a:lnTo>
                  <a:lnTo>
                    <a:pt x="11503622" y="10572153"/>
                  </a:lnTo>
                  <a:lnTo>
                    <a:pt x="11495977" y="10573690"/>
                  </a:lnTo>
                  <a:lnTo>
                    <a:pt x="11489728" y="10577906"/>
                  </a:lnTo>
                  <a:lnTo>
                    <a:pt x="11485512" y="10584155"/>
                  </a:lnTo>
                  <a:lnTo>
                    <a:pt x="11483975" y="10591800"/>
                  </a:lnTo>
                  <a:lnTo>
                    <a:pt x="11485512" y="10599445"/>
                  </a:lnTo>
                  <a:lnTo>
                    <a:pt x="11489728" y="10605694"/>
                  </a:lnTo>
                  <a:lnTo>
                    <a:pt x="11495977" y="10609898"/>
                  </a:lnTo>
                  <a:lnTo>
                    <a:pt x="11503622" y="10611447"/>
                  </a:lnTo>
                  <a:lnTo>
                    <a:pt x="11511267" y="10609898"/>
                  </a:lnTo>
                  <a:lnTo>
                    <a:pt x="11517516" y="10605694"/>
                  </a:lnTo>
                  <a:lnTo>
                    <a:pt x="11521732" y="10599445"/>
                  </a:lnTo>
                  <a:lnTo>
                    <a:pt x="11523269" y="10591800"/>
                  </a:lnTo>
                  <a:close/>
                </a:path>
                <a:path w="18719800" h="10718800" extrusionOk="0">
                  <a:moveTo>
                    <a:pt x="11523269" y="10391597"/>
                  </a:moveTo>
                  <a:lnTo>
                    <a:pt x="11521732" y="10383952"/>
                  </a:lnTo>
                  <a:lnTo>
                    <a:pt x="11517516" y="10377716"/>
                  </a:lnTo>
                  <a:lnTo>
                    <a:pt x="11511267" y="10373500"/>
                  </a:lnTo>
                  <a:lnTo>
                    <a:pt x="11503622" y="10371950"/>
                  </a:lnTo>
                  <a:lnTo>
                    <a:pt x="11495977" y="10373500"/>
                  </a:lnTo>
                  <a:lnTo>
                    <a:pt x="11489728" y="10377716"/>
                  </a:lnTo>
                  <a:lnTo>
                    <a:pt x="11485512" y="10383952"/>
                  </a:lnTo>
                  <a:lnTo>
                    <a:pt x="11483975" y="10391597"/>
                  </a:lnTo>
                  <a:lnTo>
                    <a:pt x="11485512" y="10399243"/>
                  </a:lnTo>
                  <a:lnTo>
                    <a:pt x="11489728" y="10405491"/>
                  </a:lnTo>
                  <a:lnTo>
                    <a:pt x="11495977" y="10409707"/>
                  </a:lnTo>
                  <a:lnTo>
                    <a:pt x="11503622" y="10411257"/>
                  </a:lnTo>
                  <a:lnTo>
                    <a:pt x="11511267" y="10409707"/>
                  </a:lnTo>
                  <a:lnTo>
                    <a:pt x="11517516" y="10405491"/>
                  </a:lnTo>
                  <a:lnTo>
                    <a:pt x="11521732" y="10399243"/>
                  </a:lnTo>
                  <a:lnTo>
                    <a:pt x="11523269" y="10391597"/>
                  </a:lnTo>
                  <a:close/>
                </a:path>
                <a:path w="18719800" h="10718800" extrusionOk="0">
                  <a:moveTo>
                    <a:pt x="11523269" y="10291521"/>
                  </a:moveTo>
                  <a:lnTo>
                    <a:pt x="11521732" y="10283863"/>
                  </a:lnTo>
                  <a:lnTo>
                    <a:pt x="11517516" y="10277627"/>
                  </a:lnTo>
                  <a:lnTo>
                    <a:pt x="11511267" y="10273411"/>
                  </a:lnTo>
                  <a:lnTo>
                    <a:pt x="11503622" y="10271862"/>
                  </a:lnTo>
                  <a:lnTo>
                    <a:pt x="11495977" y="10273411"/>
                  </a:lnTo>
                  <a:lnTo>
                    <a:pt x="11489728" y="10277627"/>
                  </a:lnTo>
                  <a:lnTo>
                    <a:pt x="11485512" y="10283863"/>
                  </a:lnTo>
                  <a:lnTo>
                    <a:pt x="11483975" y="10291521"/>
                  </a:lnTo>
                  <a:lnTo>
                    <a:pt x="11485512" y="10299167"/>
                  </a:lnTo>
                  <a:lnTo>
                    <a:pt x="11489728" y="10305402"/>
                  </a:lnTo>
                  <a:lnTo>
                    <a:pt x="11495977" y="10309619"/>
                  </a:lnTo>
                  <a:lnTo>
                    <a:pt x="11503622" y="10311168"/>
                  </a:lnTo>
                  <a:lnTo>
                    <a:pt x="11511267" y="10309619"/>
                  </a:lnTo>
                  <a:lnTo>
                    <a:pt x="11517516" y="10305402"/>
                  </a:lnTo>
                  <a:lnTo>
                    <a:pt x="11521732" y="10299167"/>
                  </a:lnTo>
                  <a:lnTo>
                    <a:pt x="11523269" y="10291521"/>
                  </a:lnTo>
                  <a:close/>
                </a:path>
                <a:path w="18719800" h="10718800" extrusionOk="0">
                  <a:moveTo>
                    <a:pt x="11523269" y="10191420"/>
                  </a:moveTo>
                  <a:lnTo>
                    <a:pt x="11521732" y="10183774"/>
                  </a:lnTo>
                  <a:lnTo>
                    <a:pt x="11517516" y="10177526"/>
                  </a:lnTo>
                  <a:lnTo>
                    <a:pt x="11511267" y="10173310"/>
                  </a:lnTo>
                  <a:lnTo>
                    <a:pt x="11503622" y="10171773"/>
                  </a:lnTo>
                  <a:lnTo>
                    <a:pt x="11495977" y="10173310"/>
                  </a:lnTo>
                  <a:lnTo>
                    <a:pt x="11489728" y="10177526"/>
                  </a:lnTo>
                  <a:lnTo>
                    <a:pt x="11485512" y="10183774"/>
                  </a:lnTo>
                  <a:lnTo>
                    <a:pt x="11483975" y="10191420"/>
                  </a:lnTo>
                  <a:lnTo>
                    <a:pt x="11485512" y="10199065"/>
                  </a:lnTo>
                  <a:lnTo>
                    <a:pt x="11489728" y="10205314"/>
                  </a:lnTo>
                  <a:lnTo>
                    <a:pt x="11495977" y="10209517"/>
                  </a:lnTo>
                  <a:lnTo>
                    <a:pt x="11503622" y="10211067"/>
                  </a:lnTo>
                  <a:lnTo>
                    <a:pt x="11511267" y="10209517"/>
                  </a:lnTo>
                  <a:lnTo>
                    <a:pt x="11517516" y="10205314"/>
                  </a:lnTo>
                  <a:lnTo>
                    <a:pt x="11521732" y="10199065"/>
                  </a:lnTo>
                  <a:lnTo>
                    <a:pt x="11523269" y="10191420"/>
                  </a:lnTo>
                  <a:close/>
                </a:path>
                <a:path w="18719800" h="10718800" extrusionOk="0">
                  <a:moveTo>
                    <a:pt x="11523269" y="10091318"/>
                  </a:moveTo>
                  <a:lnTo>
                    <a:pt x="11521732" y="10083673"/>
                  </a:lnTo>
                  <a:lnTo>
                    <a:pt x="11517516" y="10077425"/>
                  </a:lnTo>
                  <a:lnTo>
                    <a:pt x="11511267" y="10073208"/>
                  </a:lnTo>
                  <a:lnTo>
                    <a:pt x="11503622" y="10071671"/>
                  </a:lnTo>
                  <a:lnTo>
                    <a:pt x="11495977" y="10073208"/>
                  </a:lnTo>
                  <a:lnTo>
                    <a:pt x="11489728" y="10077425"/>
                  </a:lnTo>
                  <a:lnTo>
                    <a:pt x="11485512" y="10083673"/>
                  </a:lnTo>
                  <a:lnTo>
                    <a:pt x="11483975" y="10091318"/>
                  </a:lnTo>
                  <a:lnTo>
                    <a:pt x="11485512" y="10098964"/>
                  </a:lnTo>
                  <a:lnTo>
                    <a:pt x="11489728" y="10105212"/>
                  </a:lnTo>
                  <a:lnTo>
                    <a:pt x="11495977" y="10109416"/>
                  </a:lnTo>
                  <a:lnTo>
                    <a:pt x="11503622" y="10110965"/>
                  </a:lnTo>
                  <a:lnTo>
                    <a:pt x="11511267" y="10109416"/>
                  </a:lnTo>
                  <a:lnTo>
                    <a:pt x="11517516" y="10105212"/>
                  </a:lnTo>
                  <a:lnTo>
                    <a:pt x="11521732" y="10098964"/>
                  </a:lnTo>
                  <a:lnTo>
                    <a:pt x="11523269" y="10091318"/>
                  </a:lnTo>
                  <a:close/>
                </a:path>
                <a:path w="18719800" h="10718800" extrusionOk="0">
                  <a:moveTo>
                    <a:pt x="11523269" y="9991217"/>
                  </a:moveTo>
                  <a:lnTo>
                    <a:pt x="11521732" y="9983572"/>
                  </a:lnTo>
                  <a:lnTo>
                    <a:pt x="11517516" y="9977323"/>
                  </a:lnTo>
                  <a:lnTo>
                    <a:pt x="11511267" y="9973107"/>
                  </a:lnTo>
                  <a:lnTo>
                    <a:pt x="11503622" y="9971557"/>
                  </a:lnTo>
                  <a:lnTo>
                    <a:pt x="11495977" y="9973107"/>
                  </a:lnTo>
                  <a:lnTo>
                    <a:pt x="11489728" y="9977323"/>
                  </a:lnTo>
                  <a:lnTo>
                    <a:pt x="11485512" y="9983572"/>
                  </a:lnTo>
                  <a:lnTo>
                    <a:pt x="11483975" y="9991217"/>
                  </a:lnTo>
                  <a:lnTo>
                    <a:pt x="11485512" y="9998862"/>
                  </a:lnTo>
                  <a:lnTo>
                    <a:pt x="11489728" y="10005111"/>
                  </a:lnTo>
                  <a:lnTo>
                    <a:pt x="11495977" y="10009314"/>
                  </a:lnTo>
                  <a:lnTo>
                    <a:pt x="11503622" y="10010864"/>
                  </a:lnTo>
                  <a:lnTo>
                    <a:pt x="11511267" y="10009314"/>
                  </a:lnTo>
                  <a:lnTo>
                    <a:pt x="11517516" y="10005111"/>
                  </a:lnTo>
                  <a:lnTo>
                    <a:pt x="11521732" y="9998862"/>
                  </a:lnTo>
                  <a:lnTo>
                    <a:pt x="11523269" y="9991217"/>
                  </a:lnTo>
                  <a:close/>
                </a:path>
                <a:path w="18719800" h="10718800" extrusionOk="0">
                  <a:moveTo>
                    <a:pt x="11523269" y="9891116"/>
                  </a:moveTo>
                  <a:lnTo>
                    <a:pt x="11521732" y="9883470"/>
                  </a:lnTo>
                  <a:lnTo>
                    <a:pt x="11517516" y="9877222"/>
                  </a:lnTo>
                  <a:lnTo>
                    <a:pt x="11511267" y="9873018"/>
                  </a:lnTo>
                  <a:lnTo>
                    <a:pt x="11503622" y="9871469"/>
                  </a:lnTo>
                  <a:lnTo>
                    <a:pt x="11495977" y="9873018"/>
                  </a:lnTo>
                  <a:lnTo>
                    <a:pt x="11489728" y="9877222"/>
                  </a:lnTo>
                  <a:lnTo>
                    <a:pt x="11485512" y="9883470"/>
                  </a:lnTo>
                  <a:lnTo>
                    <a:pt x="11483975" y="9891116"/>
                  </a:lnTo>
                  <a:lnTo>
                    <a:pt x="11485512" y="9898774"/>
                  </a:lnTo>
                  <a:lnTo>
                    <a:pt x="11489728" y="9905022"/>
                  </a:lnTo>
                  <a:lnTo>
                    <a:pt x="11495977" y="9909226"/>
                  </a:lnTo>
                  <a:lnTo>
                    <a:pt x="11503622" y="9910775"/>
                  </a:lnTo>
                  <a:lnTo>
                    <a:pt x="11511267" y="9909226"/>
                  </a:lnTo>
                  <a:lnTo>
                    <a:pt x="11517516" y="9905022"/>
                  </a:lnTo>
                  <a:lnTo>
                    <a:pt x="11521732" y="9898774"/>
                  </a:lnTo>
                  <a:lnTo>
                    <a:pt x="11523269" y="9891116"/>
                  </a:lnTo>
                  <a:close/>
                </a:path>
                <a:path w="18719800" h="10718800" extrusionOk="0">
                  <a:moveTo>
                    <a:pt x="11523282" y="10491711"/>
                  </a:moveTo>
                  <a:lnTo>
                    <a:pt x="11521732" y="10484053"/>
                  </a:lnTo>
                  <a:lnTo>
                    <a:pt x="11517516" y="10477805"/>
                  </a:lnTo>
                  <a:lnTo>
                    <a:pt x="11511280" y="10473601"/>
                  </a:lnTo>
                  <a:lnTo>
                    <a:pt x="11503635" y="10472052"/>
                  </a:lnTo>
                  <a:lnTo>
                    <a:pt x="11495977" y="10473601"/>
                  </a:lnTo>
                  <a:lnTo>
                    <a:pt x="11489728" y="10477805"/>
                  </a:lnTo>
                  <a:lnTo>
                    <a:pt x="11485524" y="10484053"/>
                  </a:lnTo>
                  <a:lnTo>
                    <a:pt x="11483988" y="10491711"/>
                  </a:lnTo>
                  <a:lnTo>
                    <a:pt x="11485524" y="10499344"/>
                  </a:lnTo>
                  <a:lnTo>
                    <a:pt x="11489728" y="10505592"/>
                  </a:lnTo>
                  <a:lnTo>
                    <a:pt x="11495977" y="10509796"/>
                  </a:lnTo>
                  <a:lnTo>
                    <a:pt x="11503635" y="10511345"/>
                  </a:lnTo>
                  <a:lnTo>
                    <a:pt x="11511280" y="10509796"/>
                  </a:lnTo>
                  <a:lnTo>
                    <a:pt x="11517516" y="10505592"/>
                  </a:lnTo>
                  <a:lnTo>
                    <a:pt x="11521732" y="10499344"/>
                  </a:lnTo>
                  <a:lnTo>
                    <a:pt x="11523282" y="10491711"/>
                  </a:lnTo>
                  <a:close/>
                </a:path>
                <a:path w="18719800" h="10718800" extrusionOk="0">
                  <a:moveTo>
                    <a:pt x="11551768" y="0"/>
                  </a:moveTo>
                  <a:lnTo>
                    <a:pt x="11516868" y="0"/>
                  </a:lnTo>
                  <a:lnTo>
                    <a:pt x="6147359" y="3969753"/>
                  </a:lnTo>
                  <a:lnTo>
                    <a:pt x="6166434" y="3981462"/>
                  </a:lnTo>
                  <a:lnTo>
                    <a:pt x="11551768" y="0"/>
                  </a:lnTo>
                  <a:close/>
                </a:path>
                <a:path w="18719800" h="10718800" extrusionOk="0">
                  <a:moveTo>
                    <a:pt x="11583314" y="10718787"/>
                  </a:moveTo>
                  <a:lnTo>
                    <a:pt x="11577625" y="10717644"/>
                  </a:lnTo>
                  <a:lnTo>
                    <a:pt x="11571923" y="10718787"/>
                  </a:lnTo>
                  <a:lnTo>
                    <a:pt x="11583314" y="10718787"/>
                  </a:lnTo>
                  <a:close/>
                </a:path>
                <a:path w="18719800" h="10718800" extrusionOk="0">
                  <a:moveTo>
                    <a:pt x="11597259" y="10637190"/>
                  </a:moveTo>
                  <a:lnTo>
                    <a:pt x="11595722" y="10629544"/>
                  </a:lnTo>
                  <a:lnTo>
                    <a:pt x="11591506" y="10623296"/>
                  </a:lnTo>
                  <a:lnTo>
                    <a:pt x="11585270" y="10619092"/>
                  </a:lnTo>
                  <a:lnTo>
                    <a:pt x="11577625" y="10617543"/>
                  </a:lnTo>
                  <a:lnTo>
                    <a:pt x="11569967" y="10619092"/>
                  </a:lnTo>
                  <a:lnTo>
                    <a:pt x="11563731" y="10623296"/>
                  </a:lnTo>
                  <a:lnTo>
                    <a:pt x="11559515" y="10629544"/>
                  </a:lnTo>
                  <a:lnTo>
                    <a:pt x="11557978" y="10637190"/>
                  </a:lnTo>
                  <a:lnTo>
                    <a:pt x="11559515" y="10644835"/>
                  </a:lnTo>
                  <a:lnTo>
                    <a:pt x="11563731" y="10651084"/>
                  </a:lnTo>
                  <a:lnTo>
                    <a:pt x="11569967" y="10655287"/>
                  </a:lnTo>
                  <a:lnTo>
                    <a:pt x="11577625" y="10656837"/>
                  </a:lnTo>
                  <a:lnTo>
                    <a:pt x="11585270" y="10655287"/>
                  </a:lnTo>
                  <a:lnTo>
                    <a:pt x="11591506" y="10651084"/>
                  </a:lnTo>
                  <a:lnTo>
                    <a:pt x="11595722" y="10644835"/>
                  </a:lnTo>
                  <a:lnTo>
                    <a:pt x="11597259" y="10637190"/>
                  </a:lnTo>
                  <a:close/>
                </a:path>
                <a:path w="18719800" h="10718800" extrusionOk="0">
                  <a:moveTo>
                    <a:pt x="11597259" y="10537088"/>
                  </a:moveTo>
                  <a:lnTo>
                    <a:pt x="11595722" y="10529443"/>
                  </a:lnTo>
                  <a:lnTo>
                    <a:pt x="11591506" y="10523195"/>
                  </a:lnTo>
                  <a:lnTo>
                    <a:pt x="11585270" y="10518991"/>
                  </a:lnTo>
                  <a:lnTo>
                    <a:pt x="11577625" y="10517441"/>
                  </a:lnTo>
                  <a:lnTo>
                    <a:pt x="11569967" y="10518991"/>
                  </a:lnTo>
                  <a:lnTo>
                    <a:pt x="11563731" y="10523195"/>
                  </a:lnTo>
                  <a:lnTo>
                    <a:pt x="11559515" y="10529443"/>
                  </a:lnTo>
                  <a:lnTo>
                    <a:pt x="11557978" y="10537088"/>
                  </a:lnTo>
                  <a:lnTo>
                    <a:pt x="11559515" y="10544734"/>
                  </a:lnTo>
                  <a:lnTo>
                    <a:pt x="11563731" y="10550982"/>
                  </a:lnTo>
                  <a:lnTo>
                    <a:pt x="11569967" y="10555199"/>
                  </a:lnTo>
                  <a:lnTo>
                    <a:pt x="11577625" y="10556748"/>
                  </a:lnTo>
                  <a:lnTo>
                    <a:pt x="11585270" y="10555199"/>
                  </a:lnTo>
                  <a:lnTo>
                    <a:pt x="11591506" y="10550982"/>
                  </a:lnTo>
                  <a:lnTo>
                    <a:pt x="11595722" y="10544734"/>
                  </a:lnTo>
                  <a:lnTo>
                    <a:pt x="11597259" y="10537088"/>
                  </a:lnTo>
                  <a:close/>
                </a:path>
                <a:path w="18719800" h="10718800" extrusionOk="0">
                  <a:moveTo>
                    <a:pt x="11597259" y="10437012"/>
                  </a:moveTo>
                  <a:lnTo>
                    <a:pt x="11595722" y="10429354"/>
                  </a:lnTo>
                  <a:lnTo>
                    <a:pt x="11591506" y="10423106"/>
                  </a:lnTo>
                  <a:lnTo>
                    <a:pt x="11585270" y="10418902"/>
                  </a:lnTo>
                  <a:lnTo>
                    <a:pt x="11577612" y="10417353"/>
                  </a:lnTo>
                  <a:lnTo>
                    <a:pt x="11569967" y="10418902"/>
                  </a:lnTo>
                  <a:lnTo>
                    <a:pt x="11563718" y="10423106"/>
                  </a:lnTo>
                  <a:lnTo>
                    <a:pt x="11559515" y="10429354"/>
                  </a:lnTo>
                  <a:lnTo>
                    <a:pt x="11557965" y="10437012"/>
                  </a:lnTo>
                  <a:lnTo>
                    <a:pt x="11559515" y="10444658"/>
                  </a:lnTo>
                  <a:lnTo>
                    <a:pt x="11563718" y="10450893"/>
                  </a:lnTo>
                  <a:lnTo>
                    <a:pt x="11569967" y="10455110"/>
                  </a:lnTo>
                  <a:lnTo>
                    <a:pt x="11577612" y="10456647"/>
                  </a:lnTo>
                  <a:lnTo>
                    <a:pt x="11585270" y="10455110"/>
                  </a:lnTo>
                  <a:lnTo>
                    <a:pt x="11591506" y="10450893"/>
                  </a:lnTo>
                  <a:lnTo>
                    <a:pt x="11595722" y="10444658"/>
                  </a:lnTo>
                  <a:lnTo>
                    <a:pt x="11597259" y="10437012"/>
                  </a:lnTo>
                  <a:close/>
                </a:path>
                <a:path w="18719800" h="10718800" extrusionOk="0">
                  <a:moveTo>
                    <a:pt x="11597259" y="10336911"/>
                  </a:moveTo>
                  <a:lnTo>
                    <a:pt x="11595722" y="10329253"/>
                  </a:lnTo>
                  <a:lnTo>
                    <a:pt x="11591506" y="10323017"/>
                  </a:lnTo>
                  <a:lnTo>
                    <a:pt x="11585270" y="10318801"/>
                  </a:lnTo>
                  <a:lnTo>
                    <a:pt x="11577612" y="10317264"/>
                  </a:lnTo>
                  <a:lnTo>
                    <a:pt x="11569967" y="10318801"/>
                  </a:lnTo>
                  <a:lnTo>
                    <a:pt x="11563718" y="10323017"/>
                  </a:lnTo>
                  <a:lnTo>
                    <a:pt x="11559515" y="10329253"/>
                  </a:lnTo>
                  <a:lnTo>
                    <a:pt x="11557965" y="10336911"/>
                  </a:lnTo>
                  <a:lnTo>
                    <a:pt x="11559515" y="10344556"/>
                  </a:lnTo>
                  <a:lnTo>
                    <a:pt x="11563718" y="10350805"/>
                  </a:lnTo>
                  <a:lnTo>
                    <a:pt x="11569967" y="10355008"/>
                  </a:lnTo>
                  <a:lnTo>
                    <a:pt x="11577612" y="10356558"/>
                  </a:lnTo>
                  <a:lnTo>
                    <a:pt x="11585270" y="10355008"/>
                  </a:lnTo>
                  <a:lnTo>
                    <a:pt x="11591506" y="10350805"/>
                  </a:lnTo>
                  <a:lnTo>
                    <a:pt x="11595722" y="10344556"/>
                  </a:lnTo>
                  <a:lnTo>
                    <a:pt x="11597259" y="10336911"/>
                  </a:lnTo>
                  <a:close/>
                </a:path>
                <a:path w="18719800" h="10718800" extrusionOk="0">
                  <a:moveTo>
                    <a:pt x="11597259" y="10236810"/>
                  </a:moveTo>
                  <a:lnTo>
                    <a:pt x="11595722" y="10229164"/>
                  </a:lnTo>
                  <a:lnTo>
                    <a:pt x="11591506" y="10222916"/>
                  </a:lnTo>
                  <a:lnTo>
                    <a:pt x="11585270" y="10218699"/>
                  </a:lnTo>
                  <a:lnTo>
                    <a:pt x="11577612" y="10217150"/>
                  </a:lnTo>
                  <a:lnTo>
                    <a:pt x="11569967" y="10218699"/>
                  </a:lnTo>
                  <a:lnTo>
                    <a:pt x="11563718" y="10222916"/>
                  </a:lnTo>
                  <a:lnTo>
                    <a:pt x="11559515" y="10229164"/>
                  </a:lnTo>
                  <a:lnTo>
                    <a:pt x="11557965" y="10236810"/>
                  </a:lnTo>
                  <a:lnTo>
                    <a:pt x="11559515" y="10244455"/>
                  </a:lnTo>
                  <a:lnTo>
                    <a:pt x="11563718" y="10250703"/>
                  </a:lnTo>
                  <a:lnTo>
                    <a:pt x="11569967" y="10254907"/>
                  </a:lnTo>
                  <a:lnTo>
                    <a:pt x="11577612" y="10256456"/>
                  </a:lnTo>
                  <a:lnTo>
                    <a:pt x="11585270" y="10254907"/>
                  </a:lnTo>
                  <a:lnTo>
                    <a:pt x="11591506" y="10250703"/>
                  </a:lnTo>
                  <a:lnTo>
                    <a:pt x="11595722" y="10244455"/>
                  </a:lnTo>
                  <a:lnTo>
                    <a:pt x="11597259" y="10236810"/>
                  </a:lnTo>
                  <a:close/>
                </a:path>
                <a:path w="18719800" h="10718800" extrusionOk="0">
                  <a:moveTo>
                    <a:pt x="11597259" y="10136708"/>
                  </a:moveTo>
                  <a:lnTo>
                    <a:pt x="11595722" y="10129063"/>
                  </a:lnTo>
                  <a:lnTo>
                    <a:pt x="11591506" y="10122814"/>
                  </a:lnTo>
                  <a:lnTo>
                    <a:pt x="11585270" y="10118611"/>
                  </a:lnTo>
                  <a:lnTo>
                    <a:pt x="11577612" y="10117061"/>
                  </a:lnTo>
                  <a:lnTo>
                    <a:pt x="11569967" y="10118611"/>
                  </a:lnTo>
                  <a:lnTo>
                    <a:pt x="11563718" y="10122814"/>
                  </a:lnTo>
                  <a:lnTo>
                    <a:pt x="11559515" y="10129063"/>
                  </a:lnTo>
                  <a:lnTo>
                    <a:pt x="11557965" y="10136708"/>
                  </a:lnTo>
                  <a:lnTo>
                    <a:pt x="11559515" y="10144354"/>
                  </a:lnTo>
                  <a:lnTo>
                    <a:pt x="11563718" y="10150602"/>
                  </a:lnTo>
                  <a:lnTo>
                    <a:pt x="11569967" y="10154831"/>
                  </a:lnTo>
                  <a:lnTo>
                    <a:pt x="11577612" y="10156368"/>
                  </a:lnTo>
                  <a:lnTo>
                    <a:pt x="11585270" y="10154831"/>
                  </a:lnTo>
                  <a:lnTo>
                    <a:pt x="11591506" y="10150602"/>
                  </a:lnTo>
                  <a:lnTo>
                    <a:pt x="11595722" y="10144354"/>
                  </a:lnTo>
                  <a:lnTo>
                    <a:pt x="11597259" y="10136708"/>
                  </a:lnTo>
                  <a:close/>
                </a:path>
                <a:path w="18719800" h="10718800" extrusionOk="0">
                  <a:moveTo>
                    <a:pt x="11597259" y="10036619"/>
                  </a:moveTo>
                  <a:lnTo>
                    <a:pt x="11595722" y="10028974"/>
                  </a:lnTo>
                  <a:lnTo>
                    <a:pt x="11591506" y="10022726"/>
                  </a:lnTo>
                  <a:lnTo>
                    <a:pt x="11585270" y="10018509"/>
                  </a:lnTo>
                  <a:lnTo>
                    <a:pt x="11577612" y="10016960"/>
                  </a:lnTo>
                  <a:lnTo>
                    <a:pt x="11569967" y="10018509"/>
                  </a:lnTo>
                  <a:lnTo>
                    <a:pt x="11563718" y="10022726"/>
                  </a:lnTo>
                  <a:lnTo>
                    <a:pt x="11559515" y="10028974"/>
                  </a:lnTo>
                  <a:lnTo>
                    <a:pt x="11557965" y="10036619"/>
                  </a:lnTo>
                  <a:lnTo>
                    <a:pt x="11559515" y="10044265"/>
                  </a:lnTo>
                  <a:lnTo>
                    <a:pt x="11563718" y="10050501"/>
                  </a:lnTo>
                  <a:lnTo>
                    <a:pt x="11569967" y="10054717"/>
                  </a:lnTo>
                  <a:lnTo>
                    <a:pt x="11577612" y="10056254"/>
                  </a:lnTo>
                  <a:lnTo>
                    <a:pt x="11585270" y="10054717"/>
                  </a:lnTo>
                  <a:lnTo>
                    <a:pt x="11591506" y="10050501"/>
                  </a:lnTo>
                  <a:lnTo>
                    <a:pt x="11595722" y="10044265"/>
                  </a:lnTo>
                  <a:lnTo>
                    <a:pt x="11597259" y="10036619"/>
                  </a:lnTo>
                  <a:close/>
                </a:path>
                <a:path w="18719800" h="10718800" extrusionOk="0">
                  <a:moveTo>
                    <a:pt x="11597259" y="9936518"/>
                  </a:moveTo>
                  <a:lnTo>
                    <a:pt x="11595722" y="9928873"/>
                  </a:lnTo>
                  <a:lnTo>
                    <a:pt x="11591506" y="9922624"/>
                  </a:lnTo>
                  <a:lnTo>
                    <a:pt x="11585270" y="9918421"/>
                  </a:lnTo>
                  <a:lnTo>
                    <a:pt x="11577612" y="9916884"/>
                  </a:lnTo>
                  <a:lnTo>
                    <a:pt x="11569967" y="9918421"/>
                  </a:lnTo>
                  <a:lnTo>
                    <a:pt x="11563718" y="9922624"/>
                  </a:lnTo>
                  <a:lnTo>
                    <a:pt x="11559515" y="9928873"/>
                  </a:lnTo>
                  <a:lnTo>
                    <a:pt x="11557965" y="9936518"/>
                  </a:lnTo>
                  <a:lnTo>
                    <a:pt x="11559515" y="9944163"/>
                  </a:lnTo>
                  <a:lnTo>
                    <a:pt x="11563718" y="9950412"/>
                  </a:lnTo>
                  <a:lnTo>
                    <a:pt x="11569967" y="9954628"/>
                  </a:lnTo>
                  <a:lnTo>
                    <a:pt x="11577612" y="9956165"/>
                  </a:lnTo>
                  <a:lnTo>
                    <a:pt x="11585270" y="9954628"/>
                  </a:lnTo>
                  <a:lnTo>
                    <a:pt x="11591506" y="9950412"/>
                  </a:lnTo>
                  <a:lnTo>
                    <a:pt x="11595722" y="9944163"/>
                  </a:lnTo>
                  <a:lnTo>
                    <a:pt x="11597259" y="9936518"/>
                  </a:lnTo>
                  <a:close/>
                </a:path>
                <a:path w="18719800" h="10718800" extrusionOk="0">
                  <a:moveTo>
                    <a:pt x="11597259" y="9836429"/>
                  </a:moveTo>
                  <a:lnTo>
                    <a:pt x="11595722" y="9828784"/>
                  </a:lnTo>
                  <a:lnTo>
                    <a:pt x="11591506" y="9822536"/>
                  </a:lnTo>
                  <a:lnTo>
                    <a:pt x="11585270" y="9818332"/>
                  </a:lnTo>
                  <a:lnTo>
                    <a:pt x="11577625" y="9816782"/>
                  </a:lnTo>
                  <a:lnTo>
                    <a:pt x="11569967" y="9818332"/>
                  </a:lnTo>
                  <a:lnTo>
                    <a:pt x="11563731" y="9822536"/>
                  </a:lnTo>
                  <a:lnTo>
                    <a:pt x="11559515" y="9828784"/>
                  </a:lnTo>
                  <a:lnTo>
                    <a:pt x="11557978" y="9836429"/>
                  </a:lnTo>
                  <a:lnTo>
                    <a:pt x="11559515" y="9844075"/>
                  </a:lnTo>
                  <a:lnTo>
                    <a:pt x="11563731" y="9850323"/>
                  </a:lnTo>
                  <a:lnTo>
                    <a:pt x="11569967" y="9854527"/>
                  </a:lnTo>
                  <a:lnTo>
                    <a:pt x="11577625" y="9856076"/>
                  </a:lnTo>
                  <a:lnTo>
                    <a:pt x="11585270" y="9854527"/>
                  </a:lnTo>
                  <a:lnTo>
                    <a:pt x="11591506" y="9850323"/>
                  </a:lnTo>
                  <a:lnTo>
                    <a:pt x="11595722" y="9844075"/>
                  </a:lnTo>
                  <a:lnTo>
                    <a:pt x="11597259" y="9836429"/>
                  </a:lnTo>
                  <a:close/>
                </a:path>
                <a:path w="18719800" h="10718800" extrusionOk="0">
                  <a:moveTo>
                    <a:pt x="11671262" y="10682592"/>
                  </a:moveTo>
                  <a:lnTo>
                    <a:pt x="11669713" y="10674934"/>
                  </a:lnTo>
                  <a:lnTo>
                    <a:pt x="11665496" y="10668686"/>
                  </a:lnTo>
                  <a:lnTo>
                    <a:pt x="11659260" y="10664482"/>
                  </a:lnTo>
                  <a:lnTo>
                    <a:pt x="11651602" y="10662933"/>
                  </a:lnTo>
                  <a:lnTo>
                    <a:pt x="11643957" y="10664482"/>
                  </a:lnTo>
                  <a:lnTo>
                    <a:pt x="11637709" y="10668686"/>
                  </a:lnTo>
                  <a:lnTo>
                    <a:pt x="11633505" y="10674934"/>
                  </a:lnTo>
                  <a:lnTo>
                    <a:pt x="11631955" y="10682592"/>
                  </a:lnTo>
                  <a:lnTo>
                    <a:pt x="11633505" y="10690238"/>
                  </a:lnTo>
                  <a:lnTo>
                    <a:pt x="11637709" y="10696473"/>
                  </a:lnTo>
                  <a:lnTo>
                    <a:pt x="11643957" y="10700690"/>
                  </a:lnTo>
                  <a:lnTo>
                    <a:pt x="11651602" y="10702227"/>
                  </a:lnTo>
                  <a:lnTo>
                    <a:pt x="11659260" y="10700690"/>
                  </a:lnTo>
                  <a:lnTo>
                    <a:pt x="11665496" y="10696473"/>
                  </a:lnTo>
                  <a:lnTo>
                    <a:pt x="11669713" y="10690238"/>
                  </a:lnTo>
                  <a:lnTo>
                    <a:pt x="11671262" y="10682592"/>
                  </a:lnTo>
                  <a:close/>
                </a:path>
                <a:path w="18719800" h="10718800" extrusionOk="0">
                  <a:moveTo>
                    <a:pt x="11671262" y="10582491"/>
                  </a:moveTo>
                  <a:lnTo>
                    <a:pt x="11669713" y="10574846"/>
                  </a:lnTo>
                  <a:lnTo>
                    <a:pt x="11665496" y="10568597"/>
                  </a:lnTo>
                  <a:lnTo>
                    <a:pt x="11659260" y="10564393"/>
                  </a:lnTo>
                  <a:lnTo>
                    <a:pt x="11651602" y="10562857"/>
                  </a:lnTo>
                  <a:lnTo>
                    <a:pt x="11643957" y="10564393"/>
                  </a:lnTo>
                  <a:lnTo>
                    <a:pt x="11637709" y="10568597"/>
                  </a:lnTo>
                  <a:lnTo>
                    <a:pt x="11633505" y="10574846"/>
                  </a:lnTo>
                  <a:lnTo>
                    <a:pt x="11631955" y="10582491"/>
                  </a:lnTo>
                  <a:lnTo>
                    <a:pt x="11633505" y="10590136"/>
                  </a:lnTo>
                  <a:lnTo>
                    <a:pt x="11637709" y="10596385"/>
                  </a:lnTo>
                  <a:lnTo>
                    <a:pt x="11643957" y="10600588"/>
                  </a:lnTo>
                  <a:lnTo>
                    <a:pt x="11651602" y="10602138"/>
                  </a:lnTo>
                  <a:lnTo>
                    <a:pt x="11659260" y="10600588"/>
                  </a:lnTo>
                  <a:lnTo>
                    <a:pt x="11665496" y="10596385"/>
                  </a:lnTo>
                  <a:lnTo>
                    <a:pt x="11669713" y="10590136"/>
                  </a:lnTo>
                  <a:lnTo>
                    <a:pt x="11671262" y="10582491"/>
                  </a:lnTo>
                  <a:close/>
                </a:path>
                <a:path w="18719800" h="10718800" extrusionOk="0">
                  <a:moveTo>
                    <a:pt x="11671262" y="10482389"/>
                  </a:moveTo>
                  <a:lnTo>
                    <a:pt x="11669713" y="10474744"/>
                  </a:lnTo>
                  <a:lnTo>
                    <a:pt x="11665496" y="10468496"/>
                  </a:lnTo>
                  <a:lnTo>
                    <a:pt x="11659260" y="10464292"/>
                  </a:lnTo>
                  <a:lnTo>
                    <a:pt x="11651602" y="10462743"/>
                  </a:lnTo>
                  <a:lnTo>
                    <a:pt x="11643957" y="10464292"/>
                  </a:lnTo>
                  <a:lnTo>
                    <a:pt x="11637709" y="10468496"/>
                  </a:lnTo>
                  <a:lnTo>
                    <a:pt x="11633505" y="10474744"/>
                  </a:lnTo>
                  <a:lnTo>
                    <a:pt x="11631955" y="10482389"/>
                  </a:lnTo>
                  <a:lnTo>
                    <a:pt x="11633505" y="10490035"/>
                  </a:lnTo>
                  <a:lnTo>
                    <a:pt x="11637709" y="10496283"/>
                  </a:lnTo>
                  <a:lnTo>
                    <a:pt x="11643957" y="10500500"/>
                  </a:lnTo>
                  <a:lnTo>
                    <a:pt x="11651602" y="10502049"/>
                  </a:lnTo>
                  <a:lnTo>
                    <a:pt x="11659260" y="10500500"/>
                  </a:lnTo>
                  <a:lnTo>
                    <a:pt x="11665496" y="10496283"/>
                  </a:lnTo>
                  <a:lnTo>
                    <a:pt x="11669713" y="10490035"/>
                  </a:lnTo>
                  <a:lnTo>
                    <a:pt x="11671262" y="10482389"/>
                  </a:lnTo>
                  <a:close/>
                </a:path>
                <a:path w="18719800" h="10718800" extrusionOk="0">
                  <a:moveTo>
                    <a:pt x="11671262" y="10382288"/>
                  </a:moveTo>
                  <a:lnTo>
                    <a:pt x="11669713" y="10374655"/>
                  </a:lnTo>
                  <a:lnTo>
                    <a:pt x="11665496" y="10368407"/>
                  </a:lnTo>
                  <a:lnTo>
                    <a:pt x="11659248" y="10364191"/>
                  </a:lnTo>
                  <a:lnTo>
                    <a:pt x="11651602" y="10362654"/>
                  </a:lnTo>
                  <a:lnTo>
                    <a:pt x="11643957" y="10364191"/>
                  </a:lnTo>
                  <a:lnTo>
                    <a:pt x="11637709" y="10368407"/>
                  </a:lnTo>
                  <a:lnTo>
                    <a:pt x="11633505" y="10374655"/>
                  </a:lnTo>
                  <a:lnTo>
                    <a:pt x="11631955" y="10382288"/>
                  </a:lnTo>
                  <a:lnTo>
                    <a:pt x="11633505" y="10389946"/>
                  </a:lnTo>
                  <a:lnTo>
                    <a:pt x="11637709" y="10396182"/>
                  </a:lnTo>
                  <a:lnTo>
                    <a:pt x="11643957" y="10400398"/>
                  </a:lnTo>
                  <a:lnTo>
                    <a:pt x="11651602" y="10401935"/>
                  </a:lnTo>
                  <a:lnTo>
                    <a:pt x="11659248" y="10400398"/>
                  </a:lnTo>
                  <a:lnTo>
                    <a:pt x="11665496" y="10396182"/>
                  </a:lnTo>
                  <a:lnTo>
                    <a:pt x="11669713" y="10389946"/>
                  </a:lnTo>
                  <a:lnTo>
                    <a:pt x="11671262" y="10382288"/>
                  </a:lnTo>
                  <a:close/>
                </a:path>
                <a:path w="18719800" h="10718800" extrusionOk="0">
                  <a:moveTo>
                    <a:pt x="11671262" y="10282187"/>
                  </a:moveTo>
                  <a:lnTo>
                    <a:pt x="11669713" y="10274554"/>
                  </a:lnTo>
                  <a:lnTo>
                    <a:pt x="11665496" y="10268306"/>
                  </a:lnTo>
                  <a:lnTo>
                    <a:pt x="11659248" y="10264102"/>
                  </a:lnTo>
                  <a:lnTo>
                    <a:pt x="11651602" y="10262552"/>
                  </a:lnTo>
                  <a:lnTo>
                    <a:pt x="11643957" y="10264102"/>
                  </a:lnTo>
                  <a:lnTo>
                    <a:pt x="11637709" y="10268306"/>
                  </a:lnTo>
                  <a:lnTo>
                    <a:pt x="11633505" y="10274554"/>
                  </a:lnTo>
                  <a:lnTo>
                    <a:pt x="11631955" y="10282187"/>
                  </a:lnTo>
                  <a:lnTo>
                    <a:pt x="11633505" y="10289845"/>
                  </a:lnTo>
                  <a:lnTo>
                    <a:pt x="11637709" y="10296093"/>
                  </a:lnTo>
                  <a:lnTo>
                    <a:pt x="11643957" y="10300310"/>
                  </a:lnTo>
                  <a:lnTo>
                    <a:pt x="11651602" y="10301846"/>
                  </a:lnTo>
                  <a:lnTo>
                    <a:pt x="11659248" y="10300310"/>
                  </a:lnTo>
                  <a:lnTo>
                    <a:pt x="11665496" y="10296093"/>
                  </a:lnTo>
                  <a:lnTo>
                    <a:pt x="11669713" y="10289845"/>
                  </a:lnTo>
                  <a:lnTo>
                    <a:pt x="11671262" y="10282187"/>
                  </a:lnTo>
                  <a:close/>
                </a:path>
                <a:path w="18719800" h="10718800" extrusionOk="0">
                  <a:moveTo>
                    <a:pt x="11671262" y="10182098"/>
                  </a:moveTo>
                  <a:lnTo>
                    <a:pt x="11669713" y="10174453"/>
                  </a:lnTo>
                  <a:lnTo>
                    <a:pt x="11665496" y="10168204"/>
                  </a:lnTo>
                  <a:lnTo>
                    <a:pt x="11659248" y="10164000"/>
                  </a:lnTo>
                  <a:lnTo>
                    <a:pt x="11651602" y="10162451"/>
                  </a:lnTo>
                  <a:lnTo>
                    <a:pt x="11643957" y="10164000"/>
                  </a:lnTo>
                  <a:lnTo>
                    <a:pt x="11637709" y="10168204"/>
                  </a:lnTo>
                  <a:lnTo>
                    <a:pt x="11633505" y="10174453"/>
                  </a:lnTo>
                  <a:lnTo>
                    <a:pt x="11631955" y="10182098"/>
                  </a:lnTo>
                  <a:lnTo>
                    <a:pt x="11633505" y="10189743"/>
                  </a:lnTo>
                  <a:lnTo>
                    <a:pt x="11637709" y="10195992"/>
                  </a:lnTo>
                  <a:lnTo>
                    <a:pt x="11643957" y="10200208"/>
                  </a:lnTo>
                  <a:lnTo>
                    <a:pt x="11651602" y="10201745"/>
                  </a:lnTo>
                  <a:lnTo>
                    <a:pt x="11659248" y="10200208"/>
                  </a:lnTo>
                  <a:lnTo>
                    <a:pt x="11665496" y="10195992"/>
                  </a:lnTo>
                  <a:lnTo>
                    <a:pt x="11669713" y="10189743"/>
                  </a:lnTo>
                  <a:lnTo>
                    <a:pt x="11671262" y="10182098"/>
                  </a:lnTo>
                  <a:close/>
                </a:path>
                <a:path w="18719800" h="10718800" extrusionOk="0">
                  <a:moveTo>
                    <a:pt x="11671262" y="10082009"/>
                  </a:moveTo>
                  <a:lnTo>
                    <a:pt x="11669713" y="10074364"/>
                  </a:lnTo>
                  <a:lnTo>
                    <a:pt x="11665496" y="10068115"/>
                  </a:lnTo>
                  <a:lnTo>
                    <a:pt x="11659248" y="10063899"/>
                  </a:lnTo>
                  <a:lnTo>
                    <a:pt x="11651602" y="10062362"/>
                  </a:lnTo>
                  <a:lnTo>
                    <a:pt x="11643957" y="10063899"/>
                  </a:lnTo>
                  <a:lnTo>
                    <a:pt x="11637709" y="10068115"/>
                  </a:lnTo>
                  <a:lnTo>
                    <a:pt x="11633505" y="10074364"/>
                  </a:lnTo>
                  <a:lnTo>
                    <a:pt x="11631955" y="10082009"/>
                  </a:lnTo>
                  <a:lnTo>
                    <a:pt x="11633505" y="10089655"/>
                  </a:lnTo>
                  <a:lnTo>
                    <a:pt x="11637709" y="10095903"/>
                  </a:lnTo>
                  <a:lnTo>
                    <a:pt x="11643957" y="10100119"/>
                  </a:lnTo>
                  <a:lnTo>
                    <a:pt x="11651602" y="10101669"/>
                  </a:lnTo>
                  <a:lnTo>
                    <a:pt x="11659248" y="10100119"/>
                  </a:lnTo>
                  <a:lnTo>
                    <a:pt x="11665496" y="10095903"/>
                  </a:lnTo>
                  <a:lnTo>
                    <a:pt x="11669713" y="10089655"/>
                  </a:lnTo>
                  <a:lnTo>
                    <a:pt x="11671262" y="10082009"/>
                  </a:lnTo>
                  <a:close/>
                </a:path>
                <a:path w="18719800" h="10718800" extrusionOk="0">
                  <a:moveTo>
                    <a:pt x="11671262" y="9981921"/>
                  </a:moveTo>
                  <a:lnTo>
                    <a:pt x="11669713" y="9974262"/>
                  </a:lnTo>
                  <a:lnTo>
                    <a:pt x="11665496" y="9968027"/>
                  </a:lnTo>
                  <a:lnTo>
                    <a:pt x="11659248" y="9963810"/>
                  </a:lnTo>
                  <a:lnTo>
                    <a:pt x="11651602" y="9962274"/>
                  </a:lnTo>
                  <a:lnTo>
                    <a:pt x="11643957" y="9963810"/>
                  </a:lnTo>
                  <a:lnTo>
                    <a:pt x="11637709" y="9968027"/>
                  </a:lnTo>
                  <a:lnTo>
                    <a:pt x="11633505" y="9974262"/>
                  </a:lnTo>
                  <a:lnTo>
                    <a:pt x="11631955" y="9981921"/>
                  </a:lnTo>
                  <a:lnTo>
                    <a:pt x="11633505" y="9989566"/>
                  </a:lnTo>
                  <a:lnTo>
                    <a:pt x="11637709" y="9995802"/>
                  </a:lnTo>
                  <a:lnTo>
                    <a:pt x="11643957" y="10000018"/>
                  </a:lnTo>
                  <a:lnTo>
                    <a:pt x="11651602" y="10001555"/>
                  </a:lnTo>
                  <a:lnTo>
                    <a:pt x="11659248" y="10000018"/>
                  </a:lnTo>
                  <a:lnTo>
                    <a:pt x="11665496" y="9995802"/>
                  </a:lnTo>
                  <a:lnTo>
                    <a:pt x="11669713" y="9989566"/>
                  </a:lnTo>
                  <a:lnTo>
                    <a:pt x="11671262" y="9981921"/>
                  </a:lnTo>
                  <a:close/>
                </a:path>
                <a:path w="18719800" h="10718800" extrusionOk="0">
                  <a:moveTo>
                    <a:pt x="11671262" y="9881806"/>
                  </a:moveTo>
                  <a:lnTo>
                    <a:pt x="11669713" y="9874161"/>
                  </a:lnTo>
                  <a:lnTo>
                    <a:pt x="11665496" y="9867925"/>
                  </a:lnTo>
                  <a:lnTo>
                    <a:pt x="11659248" y="9863722"/>
                  </a:lnTo>
                  <a:lnTo>
                    <a:pt x="11651602" y="9862172"/>
                  </a:lnTo>
                  <a:lnTo>
                    <a:pt x="11643957" y="9863722"/>
                  </a:lnTo>
                  <a:lnTo>
                    <a:pt x="11637709" y="9867925"/>
                  </a:lnTo>
                  <a:lnTo>
                    <a:pt x="11633505" y="9874161"/>
                  </a:lnTo>
                  <a:lnTo>
                    <a:pt x="11631955" y="9881806"/>
                  </a:lnTo>
                  <a:lnTo>
                    <a:pt x="11633505" y="9889465"/>
                  </a:lnTo>
                  <a:lnTo>
                    <a:pt x="11637709" y="9895700"/>
                  </a:lnTo>
                  <a:lnTo>
                    <a:pt x="11643957" y="9899917"/>
                  </a:lnTo>
                  <a:lnTo>
                    <a:pt x="11651602" y="9901466"/>
                  </a:lnTo>
                  <a:lnTo>
                    <a:pt x="11659248" y="9899917"/>
                  </a:lnTo>
                  <a:lnTo>
                    <a:pt x="11665496" y="9895700"/>
                  </a:lnTo>
                  <a:lnTo>
                    <a:pt x="11669713" y="9889465"/>
                  </a:lnTo>
                  <a:lnTo>
                    <a:pt x="11671262" y="9881806"/>
                  </a:lnTo>
                  <a:close/>
                </a:path>
                <a:path w="18719800" h="10718800" extrusionOk="0">
                  <a:moveTo>
                    <a:pt x="11671262" y="9781718"/>
                  </a:moveTo>
                  <a:lnTo>
                    <a:pt x="11669713" y="9774072"/>
                  </a:lnTo>
                  <a:lnTo>
                    <a:pt x="11665496" y="9767824"/>
                  </a:lnTo>
                  <a:lnTo>
                    <a:pt x="11659248" y="9763608"/>
                  </a:lnTo>
                  <a:lnTo>
                    <a:pt x="11651602" y="9762071"/>
                  </a:lnTo>
                  <a:lnTo>
                    <a:pt x="11643957" y="9763608"/>
                  </a:lnTo>
                  <a:lnTo>
                    <a:pt x="11637709" y="9767824"/>
                  </a:lnTo>
                  <a:lnTo>
                    <a:pt x="11633505" y="9774072"/>
                  </a:lnTo>
                  <a:lnTo>
                    <a:pt x="11631955" y="9781718"/>
                  </a:lnTo>
                  <a:lnTo>
                    <a:pt x="11633505" y="9789363"/>
                  </a:lnTo>
                  <a:lnTo>
                    <a:pt x="11637709" y="9795599"/>
                  </a:lnTo>
                  <a:lnTo>
                    <a:pt x="11643957" y="9799815"/>
                  </a:lnTo>
                  <a:lnTo>
                    <a:pt x="11651602" y="9801352"/>
                  </a:lnTo>
                  <a:lnTo>
                    <a:pt x="11659248" y="9799815"/>
                  </a:lnTo>
                  <a:lnTo>
                    <a:pt x="11665496" y="9795599"/>
                  </a:lnTo>
                  <a:lnTo>
                    <a:pt x="11669713" y="9789363"/>
                  </a:lnTo>
                  <a:lnTo>
                    <a:pt x="11671262" y="9781718"/>
                  </a:lnTo>
                  <a:close/>
                </a:path>
                <a:path w="18719800" h="10718800" extrusionOk="0">
                  <a:moveTo>
                    <a:pt x="11690325" y="0"/>
                  </a:moveTo>
                  <a:lnTo>
                    <a:pt x="11655438" y="0"/>
                  </a:lnTo>
                  <a:lnTo>
                    <a:pt x="6223051" y="4016248"/>
                  </a:lnTo>
                  <a:lnTo>
                    <a:pt x="6242113" y="4027957"/>
                  </a:lnTo>
                  <a:lnTo>
                    <a:pt x="11690325" y="0"/>
                  </a:lnTo>
                  <a:close/>
                </a:path>
                <a:path w="18719800" h="10718800" extrusionOk="0">
                  <a:moveTo>
                    <a:pt x="11742674" y="10718787"/>
                  </a:moveTo>
                  <a:lnTo>
                    <a:pt x="11739499" y="10714076"/>
                  </a:lnTo>
                  <a:lnTo>
                    <a:pt x="11733251" y="10709872"/>
                  </a:lnTo>
                  <a:lnTo>
                    <a:pt x="11725593" y="10708323"/>
                  </a:lnTo>
                  <a:lnTo>
                    <a:pt x="11717947" y="10709872"/>
                  </a:lnTo>
                  <a:lnTo>
                    <a:pt x="11711699" y="10714076"/>
                  </a:lnTo>
                  <a:lnTo>
                    <a:pt x="11708524" y="10718787"/>
                  </a:lnTo>
                  <a:lnTo>
                    <a:pt x="11742674" y="10718787"/>
                  </a:lnTo>
                  <a:close/>
                </a:path>
                <a:path w="18719800" h="10718800" extrusionOk="0">
                  <a:moveTo>
                    <a:pt x="11745252" y="10627881"/>
                  </a:moveTo>
                  <a:lnTo>
                    <a:pt x="11743703" y="10620235"/>
                  </a:lnTo>
                  <a:lnTo>
                    <a:pt x="11739499" y="10613987"/>
                  </a:lnTo>
                  <a:lnTo>
                    <a:pt x="11733251" y="10609771"/>
                  </a:lnTo>
                  <a:lnTo>
                    <a:pt x="11725593" y="10608221"/>
                  </a:lnTo>
                  <a:lnTo>
                    <a:pt x="11717947" y="10609771"/>
                  </a:lnTo>
                  <a:lnTo>
                    <a:pt x="11711699" y="10613987"/>
                  </a:lnTo>
                  <a:lnTo>
                    <a:pt x="11707495" y="10620235"/>
                  </a:lnTo>
                  <a:lnTo>
                    <a:pt x="11705946" y="10627881"/>
                  </a:lnTo>
                  <a:lnTo>
                    <a:pt x="11707495" y="10635526"/>
                  </a:lnTo>
                  <a:lnTo>
                    <a:pt x="11711699" y="10641762"/>
                  </a:lnTo>
                  <a:lnTo>
                    <a:pt x="11717947" y="10645978"/>
                  </a:lnTo>
                  <a:lnTo>
                    <a:pt x="11725593" y="10647515"/>
                  </a:lnTo>
                  <a:lnTo>
                    <a:pt x="11733251" y="10645978"/>
                  </a:lnTo>
                  <a:lnTo>
                    <a:pt x="11739499" y="10641762"/>
                  </a:lnTo>
                  <a:lnTo>
                    <a:pt x="11743703" y="10635526"/>
                  </a:lnTo>
                  <a:lnTo>
                    <a:pt x="11745252" y="10627881"/>
                  </a:lnTo>
                  <a:close/>
                </a:path>
                <a:path w="18719800" h="10718800" extrusionOk="0">
                  <a:moveTo>
                    <a:pt x="11745252" y="10527779"/>
                  </a:moveTo>
                  <a:lnTo>
                    <a:pt x="11743703" y="10520134"/>
                  </a:lnTo>
                  <a:lnTo>
                    <a:pt x="11739486" y="10513885"/>
                  </a:lnTo>
                  <a:lnTo>
                    <a:pt x="11733251" y="10509682"/>
                  </a:lnTo>
                  <a:lnTo>
                    <a:pt x="11725593" y="10508132"/>
                  </a:lnTo>
                  <a:lnTo>
                    <a:pt x="11717947" y="10509682"/>
                  </a:lnTo>
                  <a:lnTo>
                    <a:pt x="11711699" y="10513885"/>
                  </a:lnTo>
                  <a:lnTo>
                    <a:pt x="11707495" y="10520134"/>
                  </a:lnTo>
                  <a:lnTo>
                    <a:pt x="11705946" y="10527779"/>
                  </a:lnTo>
                  <a:lnTo>
                    <a:pt x="11707495" y="10535425"/>
                  </a:lnTo>
                  <a:lnTo>
                    <a:pt x="11711699" y="10541673"/>
                  </a:lnTo>
                  <a:lnTo>
                    <a:pt x="11717947" y="10545877"/>
                  </a:lnTo>
                  <a:lnTo>
                    <a:pt x="11725593" y="10547426"/>
                  </a:lnTo>
                  <a:lnTo>
                    <a:pt x="11733251" y="10545877"/>
                  </a:lnTo>
                  <a:lnTo>
                    <a:pt x="11739486" y="10541673"/>
                  </a:lnTo>
                  <a:lnTo>
                    <a:pt x="11743703" y="10535425"/>
                  </a:lnTo>
                  <a:lnTo>
                    <a:pt x="11745252" y="10527779"/>
                  </a:lnTo>
                  <a:close/>
                </a:path>
                <a:path w="18719800" h="10718800" extrusionOk="0">
                  <a:moveTo>
                    <a:pt x="11745252" y="10427678"/>
                  </a:moveTo>
                  <a:lnTo>
                    <a:pt x="11743703" y="10420032"/>
                  </a:lnTo>
                  <a:lnTo>
                    <a:pt x="11739486" y="10413784"/>
                  </a:lnTo>
                  <a:lnTo>
                    <a:pt x="11733251" y="10409568"/>
                  </a:lnTo>
                  <a:lnTo>
                    <a:pt x="11725593" y="10408031"/>
                  </a:lnTo>
                  <a:lnTo>
                    <a:pt x="11717947" y="10409568"/>
                  </a:lnTo>
                  <a:lnTo>
                    <a:pt x="11711699" y="10413784"/>
                  </a:lnTo>
                  <a:lnTo>
                    <a:pt x="11707495" y="10420032"/>
                  </a:lnTo>
                  <a:lnTo>
                    <a:pt x="11705946" y="10427678"/>
                  </a:lnTo>
                  <a:lnTo>
                    <a:pt x="11707495" y="10435323"/>
                  </a:lnTo>
                  <a:lnTo>
                    <a:pt x="11711699" y="10441572"/>
                  </a:lnTo>
                  <a:lnTo>
                    <a:pt x="11717947" y="10445788"/>
                  </a:lnTo>
                  <a:lnTo>
                    <a:pt x="11725593" y="10447337"/>
                  </a:lnTo>
                  <a:lnTo>
                    <a:pt x="11733251" y="10445788"/>
                  </a:lnTo>
                  <a:lnTo>
                    <a:pt x="11739486" y="10441572"/>
                  </a:lnTo>
                  <a:lnTo>
                    <a:pt x="11743703" y="10435323"/>
                  </a:lnTo>
                  <a:lnTo>
                    <a:pt x="11745252" y="10427678"/>
                  </a:lnTo>
                  <a:close/>
                </a:path>
                <a:path w="18719800" h="10718800" extrusionOk="0">
                  <a:moveTo>
                    <a:pt x="11745252" y="10327576"/>
                  </a:moveTo>
                  <a:lnTo>
                    <a:pt x="11743703" y="10319944"/>
                  </a:lnTo>
                  <a:lnTo>
                    <a:pt x="11739486" y="10313695"/>
                  </a:lnTo>
                  <a:lnTo>
                    <a:pt x="11733251" y="10309479"/>
                  </a:lnTo>
                  <a:lnTo>
                    <a:pt x="11725593" y="10307942"/>
                  </a:lnTo>
                  <a:lnTo>
                    <a:pt x="11717947" y="10309479"/>
                  </a:lnTo>
                  <a:lnTo>
                    <a:pt x="11711699" y="10313695"/>
                  </a:lnTo>
                  <a:lnTo>
                    <a:pt x="11707495" y="10319944"/>
                  </a:lnTo>
                  <a:lnTo>
                    <a:pt x="11705946" y="10327576"/>
                  </a:lnTo>
                  <a:lnTo>
                    <a:pt x="11707495" y="10335235"/>
                  </a:lnTo>
                  <a:lnTo>
                    <a:pt x="11711699" y="10341483"/>
                  </a:lnTo>
                  <a:lnTo>
                    <a:pt x="11717947" y="10345687"/>
                  </a:lnTo>
                  <a:lnTo>
                    <a:pt x="11725593" y="10347236"/>
                  </a:lnTo>
                  <a:lnTo>
                    <a:pt x="11733251" y="10345687"/>
                  </a:lnTo>
                  <a:lnTo>
                    <a:pt x="11739486" y="10341483"/>
                  </a:lnTo>
                  <a:lnTo>
                    <a:pt x="11743703" y="10335235"/>
                  </a:lnTo>
                  <a:lnTo>
                    <a:pt x="11745252" y="10327576"/>
                  </a:lnTo>
                  <a:close/>
                </a:path>
                <a:path w="18719800" h="10718800" extrusionOk="0">
                  <a:moveTo>
                    <a:pt x="11745252" y="10227488"/>
                  </a:moveTo>
                  <a:lnTo>
                    <a:pt x="11743703" y="10219842"/>
                  </a:lnTo>
                  <a:lnTo>
                    <a:pt x="11739486" y="10213594"/>
                  </a:lnTo>
                  <a:lnTo>
                    <a:pt x="11733251" y="10209390"/>
                  </a:lnTo>
                  <a:lnTo>
                    <a:pt x="11725593" y="10207841"/>
                  </a:lnTo>
                  <a:lnTo>
                    <a:pt x="11717947" y="10209390"/>
                  </a:lnTo>
                  <a:lnTo>
                    <a:pt x="11711699" y="10213594"/>
                  </a:lnTo>
                  <a:lnTo>
                    <a:pt x="11707495" y="10219842"/>
                  </a:lnTo>
                  <a:lnTo>
                    <a:pt x="11705946" y="10227488"/>
                  </a:lnTo>
                  <a:lnTo>
                    <a:pt x="11707495" y="10235133"/>
                  </a:lnTo>
                  <a:lnTo>
                    <a:pt x="11711699" y="10241382"/>
                  </a:lnTo>
                  <a:lnTo>
                    <a:pt x="11717947" y="10245585"/>
                  </a:lnTo>
                  <a:lnTo>
                    <a:pt x="11725593" y="10247135"/>
                  </a:lnTo>
                  <a:lnTo>
                    <a:pt x="11733251" y="10245585"/>
                  </a:lnTo>
                  <a:lnTo>
                    <a:pt x="11739486" y="10241382"/>
                  </a:lnTo>
                  <a:lnTo>
                    <a:pt x="11743703" y="10235133"/>
                  </a:lnTo>
                  <a:lnTo>
                    <a:pt x="11745252" y="10227488"/>
                  </a:lnTo>
                  <a:close/>
                </a:path>
                <a:path w="18719800" h="10718800" extrusionOk="0">
                  <a:moveTo>
                    <a:pt x="11745252" y="10127399"/>
                  </a:moveTo>
                  <a:lnTo>
                    <a:pt x="11743703" y="10119741"/>
                  </a:lnTo>
                  <a:lnTo>
                    <a:pt x="11739486" y="10113505"/>
                  </a:lnTo>
                  <a:lnTo>
                    <a:pt x="11733251" y="10109289"/>
                  </a:lnTo>
                  <a:lnTo>
                    <a:pt x="11725593" y="10107752"/>
                  </a:lnTo>
                  <a:lnTo>
                    <a:pt x="11717947" y="10109289"/>
                  </a:lnTo>
                  <a:lnTo>
                    <a:pt x="11711699" y="10113505"/>
                  </a:lnTo>
                  <a:lnTo>
                    <a:pt x="11707495" y="10119741"/>
                  </a:lnTo>
                  <a:lnTo>
                    <a:pt x="11705946" y="10127399"/>
                  </a:lnTo>
                  <a:lnTo>
                    <a:pt x="11707495" y="10135044"/>
                  </a:lnTo>
                  <a:lnTo>
                    <a:pt x="11711699" y="10141293"/>
                  </a:lnTo>
                  <a:lnTo>
                    <a:pt x="11717947" y="10145497"/>
                  </a:lnTo>
                  <a:lnTo>
                    <a:pt x="11725593" y="10147046"/>
                  </a:lnTo>
                  <a:lnTo>
                    <a:pt x="11733251" y="10145497"/>
                  </a:lnTo>
                  <a:lnTo>
                    <a:pt x="11739486" y="10141293"/>
                  </a:lnTo>
                  <a:lnTo>
                    <a:pt x="11743703" y="10135044"/>
                  </a:lnTo>
                  <a:lnTo>
                    <a:pt x="11745252" y="10127399"/>
                  </a:lnTo>
                  <a:close/>
                </a:path>
                <a:path w="18719800" h="10718800" extrusionOk="0">
                  <a:moveTo>
                    <a:pt x="11745252" y="10027310"/>
                  </a:moveTo>
                  <a:lnTo>
                    <a:pt x="11743703" y="10019652"/>
                  </a:lnTo>
                  <a:lnTo>
                    <a:pt x="11739486" y="10013417"/>
                  </a:lnTo>
                  <a:lnTo>
                    <a:pt x="11733251" y="10009200"/>
                  </a:lnTo>
                  <a:lnTo>
                    <a:pt x="11725593" y="10007651"/>
                  </a:lnTo>
                  <a:lnTo>
                    <a:pt x="11717947" y="10009200"/>
                  </a:lnTo>
                  <a:lnTo>
                    <a:pt x="11711699" y="10013417"/>
                  </a:lnTo>
                  <a:lnTo>
                    <a:pt x="11707495" y="10019652"/>
                  </a:lnTo>
                  <a:lnTo>
                    <a:pt x="11705946" y="10027310"/>
                  </a:lnTo>
                  <a:lnTo>
                    <a:pt x="11707495" y="10034943"/>
                  </a:lnTo>
                  <a:lnTo>
                    <a:pt x="11711699" y="10041191"/>
                  </a:lnTo>
                  <a:lnTo>
                    <a:pt x="11717947" y="10045408"/>
                  </a:lnTo>
                  <a:lnTo>
                    <a:pt x="11725593" y="10046945"/>
                  </a:lnTo>
                  <a:lnTo>
                    <a:pt x="11733251" y="10045408"/>
                  </a:lnTo>
                  <a:lnTo>
                    <a:pt x="11739486" y="10041191"/>
                  </a:lnTo>
                  <a:lnTo>
                    <a:pt x="11743703" y="10034943"/>
                  </a:lnTo>
                  <a:lnTo>
                    <a:pt x="11745252" y="10027310"/>
                  </a:lnTo>
                  <a:close/>
                </a:path>
                <a:path w="18719800" h="10718800" extrusionOk="0">
                  <a:moveTo>
                    <a:pt x="11745252" y="9927196"/>
                  </a:moveTo>
                  <a:lnTo>
                    <a:pt x="11743703" y="9919551"/>
                  </a:lnTo>
                  <a:lnTo>
                    <a:pt x="11739486" y="9913315"/>
                  </a:lnTo>
                  <a:lnTo>
                    <a:pt x="11733251" y="9909099"/>
                  </a:lnTo>
                  <a:lnTo>
                    <a:pt x="11725593" y="9907549"/>
                  </a:lnTo>
                  <a:lnTo>
                    <a:pt x="11717947" y="9909099"/>
                  </a:lnTo>
                  <a:lnTo>
                    <a:pt x="11711699" y="9913315"/>
                  </a:lnTo>
                  <a:lnTo>
                    <a:pt x="11707495" y="9919551"/>
                  </a:lnTo>
                  <a:lnTo>
                    <a:pt x="11705946" y="9927196"/>
                  </a:lnTo>
                  <a:lnTo>
                    <a:pt x="11707495" y="9934854"/>
                  </a:lnTo>
                  <a:lnTo>
                    <a:pt x="11711699" y="9941090"/>
                  </a:lnTo>
                  <a:lnTo>
                    <a:pt x="11717947" y="9945306"/>
                  </a:lnTo>
                  <a:lnTo>
                    <a:pt x="11725593" y="9946843"/>
                  </a:lnTo>
                  <a:lnTo>
                    <a:pt x="11733251" y="9945306"/>
                  </a:lnTo>
                  <a:lnTo>
                    <a:pt x="11739486" y="9941090"/>
                  </a:lnTo>
                  <a:lnTo>
                    <a:pt x="11743703" y="9934854"/>
                  </a:lnTo>
                  <a:lnTo>
                    <a:pt x="11745252" y="9927196"/>
                  </a:lnTo>
                  <a:close/>
                </a:path>
                <a:path w="18719800" h="10718800" extrusionOk="0">
                  <a:moveTo>
                    <a:pt x="11745252" y="9827108"/>
                  </a:moveTo>
                  <a:lnTo>
                    <a:pt x="11743703" y="9819449"/>
                  </a:lnTo>
                  <a:lnTo>
                    <a:pt x="11739486" y="9813214"/>
                  </a:lnTo>
                  <a:lnTo>
                    <a:pt x="11733251" y="9809010"/>
                  </a:lnTo>
                  <a:lnTo>
                    <a:pt x="11725593" y="9807461"/>
                  </a:lnTo>
                  <a:lnTo>
                    <a:pt x="11717947" y="9809010"/>
                  </a:lnTo>
                  <a:lnTo>
                    <a:pt x="11711699" y="9813214"/>
                  </a:lnTo>
                  <a:lnTo>
                    <a:pt x="11707495" y="9819449"/>
                  </a:lnTo>
                  <a:lnTo>
                    <a:pt x="11705946" y="9827108"/>
                  </a:lnTo>
                  <a:lnTo>
                    <a:pt x="11707495" y="9834753"/>
                  </a:lnTo>
                  <a:lnTo>
                    <a:pt x="11711699" y="9841001"/>
                  </a:lnTo>
                  <a:lnTo>
                    <a:pt x="11717947" y="9845205"/>
                  </a:lnTo>
                  <a:lnTo>
                    <a:pt x="11725593" y="9846754"/>
                  </a:lnTo>
                  <a:lnTo>
                    <a:pt x="11733251" y="9845205"/>
                  </a:lnTo>
                  <a:lnTo>
                    <a:pt x="11739486" y="9841001"/>
                  </a:lnTo>
                  <a:lnTo>
                    <a:pt x="11743703" y="9834753"/>
                  </a:lnTo>
                  <a:lnTo>
                    <a:pt x="11745252" y="9827108"/>
                  </a:lnTo>
                  <a:close/>
                </a:path>
                <a:path w="18719800" h="10718800" extrusionOk="0">
                  <a:moveTo>
                    <a:pt x="11745252" y="9727006"/>
                  </a:moveTo>
                  <a:lnTo>
                    <a:pt x="11743703" y="9719361"/>
                  </a:lnTo>
                  <a:lnTo>
                    <a:pt x="11739486" y="9713112"/>
                  </a:lnTo>
                  <a:lnTo>
                    <a:pt x="11733251" y="9708909"/>
                  </a:lnTo>
                  <a:lnTo>
                    <a:pt x="11725593" y="9707359"/>
                  </a:lnTo>
                  <a:lnTo>
                    <a:pt x="11717947" y="9708909"/>
                  </a:lnTo>
                  <a:lnTo>
                    <a:pt x="11711699" y="9713112"/>
                  </a:lnTo>
                  <a:lnTo>
                    <a:pt x="11707495" y="9719361"/>
                  </a:lnTo>
                  <a:lnTo>
                    <a:pt x="11705946" y="9727006"/>
                  </a:lnTo>
                  <a:lnTo>
                    <a:pt x="11707495" y="9734652"/>
                  </a:lnTo>
                  <a:lnTo>
                    <a:pt x="11711699" y="9740900"/>
                  </a:lnTo>
                  <a:lnTo>
                    <a:pt x="11717947" y="9745116"/>
                  </a:lnTo>
                  <a:lnTo>
                    <a:pt x="11725593" y="9746666"/>
                  </a:lnTo>
                  <a:lnTo>
                    <a:pt x="11733251" y="9745116"/>
                  </a:lnTo>
                  <a:lnTo>
                    <a:pt x="11739486" y="9740900"/>
                  </a:lnTo>
                  <a:lnTo>
                    <a:pt x="11743703" y="9734652"/>
                  </a:lnTo>
                  <a:lnTo>
                    <a:pt x="11745252" y="9727006"/>
                  </a:lnTo>
                  <a:close/>
                </a:path>
                <a:path w="18719800" h="10718800" extrusionOk="0">
                  <a:moveTo>
                    <a:pt x="11819242" y="10673271"/>
                  </a:moveTo>
                  <a:lnTo>
                    <a:pt x="11817693" y="10665625"/>
                  </a:lnTo>
                  <a:lnTo>
                    <a:pt x="11813489" y="10659377"/>
                  </a:lnTo>
                  <a:lnTo>
                    <a:pt x="11807241" y="10655160"/>
                  </a:lnTo>
                  <a:lnTo>
                    <a:pt x="11799595" y="10653624"/>
                  </a:lnTo>
                  <a:lnTo>
                    <a:pt x="11791950" y="10655160"/>
                  </a:lnTo>
                  <a:lnTo>
                    <a:pt x="11785702" y="10659377"/>
                  </a:lnTo>
                  <a:lnTo>
                    <a:pt x="11781485" y="10665625"/>
                  </a:lnTo>
                  <a:lnTo>
                    <a:pt x="11779949" y="10673271"/>
                  </a:lnTo>
                  <a:lnTo>
                    <a:pt x="11781485" y="10680916"/>
                  </a:lnTo>
                  <a:lnTo>
                    <a:pt x="11785702" y="10687164"/>
                  </a:lnTo>
                  <a:lnTo>
                    <a:pt x="11791950" y="10691381"/>
                  </a:lnTo>
                  <a:lnTo>
                    <a:pt x="11799595" y="10692917"/>
                  </a:lnTo>
                  <a:lnTo>
                    <a:pt x="11807241" y="10691381"/>
                  </a:lnTo>
                  <a:lnTo>
                    <a:pt x="11813489" y="10687164"/>
                  </a:lnTo>
                  <a:lnTo>
                    <a:pt x="11817693" y="10680916"/>
                  </a:lnTo>
                  <a:lnTo>
                    <a:pt x="11819242" y="10673271"/>
                  </a:lnTo>
                  <a:close/>
                </a:path>
                <a:path w="18719800" h="10718800" extrusionOk="0">
                  <a:moveTo>
                    <a:pt x="11819242" y="10573182"/>
                  </a:moveTo>
                  <a:lnTo>
                    <a:pt x="11817693" y="10565524"/>
                  </a:lnTo>
                  <a:lnTo>
                    <a:pt x="11813489" y="10559275"/>
                  </a:lnTo>
                  <a:lnTo>
                    <a:pt x="11807241" y="10555072"/>
                  </a:lnTo>
                  <a:lnTo>
                    <a:pt x="11799595" y="10553522"/>
                  </a:lnTo>
                  <a:lnTo>
                    <a:pt x="11791950" y="10555072"/>
                  </a:lnTo>
                  <a:lnTo>
                    <a:pt x="11785702" y="10559275"/>
                  </a:lnTo>
                  <a:lnTo>
                    <a:pt x="11781485" y="10565524"/>
                  </a:lnTo>
                  <a:lnTo>
                    <a:pt x="11779949" y="10573182"/>
                  </a:lnTo>
                  <a:lnTo>
                    <a:pt x="11781485" y="10580827"/>
                  </a:lnTo>
                  <a:lnTo>
                    <a:pt x="11785702" y="10587076"/>
                  </a:lnTo>
                  <a:lnTo>
                    <a:pt x="11791950" y="10591279"/>
                  </a:lnTo>
                  <a:lnTo>
                    <a:pt x="11799595" y="10592829"/>
                  </a:lnTo>
                  <a:lnTo>
                    <a:pt x="11807241" y="10591279"/>
                  </a:lnTo>
                  <a:lnTo>
                    <a:pt x="11813489" y="10587076"/>
                  </a:lnTo>
                  <a:lnTo>
                    <a:pt x="11817693" y="10580827"/>
                  </a:lnTo>
                  <a:lnTo>
                    <a:pt x="11819242" y="10573182"/>
                  </a:lnTo>
                  <a:close/>
                </a:path>
                <a:path w="18719800" h="10718800" extrusionOk="0">
                  <a:moveTo>
                    <a:pt x="11819242" y="10473068"/>
                  </a:moveTo>
                  <a:lnTo>
                    <a:pt x="11817693" y="10465422"/>
                  </a:lnTo>
                  <a:lnTo>
                    <a:pt x="11813489" y="10459187"/>
                  </a:lnTo>
                  <a:lnTo>
                    <a:pt x="11807241" y="10454970"/>
                  </a:lnTo>
                  <a:lnTo>
                    <a:pt x="11799595" y="10453433"/>
                  </a:lnTo>
                  <a:lnTo>
                    <a:pt x="11791950" y="10454970"/>
                  </a:lnTo>
                  <a:lnTo>
                    <a:pt x="11785702" y="10459187"/>
                  </a:lnTo>
                  <a:lnTo>
                    <a:pt x="11781485" y="10465422"/>
                  </a:lnTo>
                  <a:lnTo>
                    <a:pt x="11779949" y="10473068"/>
                  </a:lnTo>
                  <a:lnTo>
                    <a:pt x="11781485" y="10480713"/>
                  </a:lnTo>
                  <a:lnTo>
                    <a:pt x="11785702" y="10486961"/>
                  </a:lnTo>
                  <a:lnTo>
                    <a:pt x="11791950" y="10491178"/>
                  </a:lnTo>
                  <a:lnTo>
                    <a:pt x="11799595" y="10492715"/>
                  </a:lnTo>
                  <a:lnTo>
                    <a:pt x="11807241" y="10491178"/>
                  </a:lnTo>
                  <a:lnTo>
                    <a:pt x="11813489" y="10486961"/>
                  </a:lnTo>
                  <a:lnTo>
                    <a:pt x="11817693" y="10480713"/>
                  </a:lnTo>
                  <a:lnTo>
                    <a:pt x="11819242" y="10473068"/>
                  </a:lnTo>
                  <a:close/>
                </a:path>
                <a:path w="18719800" h="10718800" extrusionOk="0">
                  <a:moveTo>
                    <a:pt x="11819242" y="10372979"/>
                  </a:moveTo>
                  <a:lnTo>
                    <a:pt x="11817693" y="10365334"/>
                  </a:lnTo>
                  <a:lnTo>
                    <a:pt x="11813489" y="10359085"/>
                  </a:lnTo>
                  <a:lnTo>
                    <a:pt x="11807241" y="10354869"/>
                  </a:lnTo>
                  <a:lnTo>
                    <a:pt x="11799595" y="10353332"/>
                  </a:lnTo>
                  <a:lnTo>
                    <a:pt x="11791950" y="10354869"/>
                  </a:lnTo>
                  <a:lnTo>
                    <a:pt x="11785702" y="10359085"/>
                  </a:lnTo>
                  <a:lnTo>
                    <a:pt x="11781485" y="10365334"/>
                  </a:lnTo>
                  <a:lnTo>
                    <a:pt x="11779949" y="10372979"/>
                  </a:lnTo>
                  <a:lnTo>
                    <a:pt x="11781485" y="10380624"/>
                  </a:lnTo>
                  <a:lnTo>
                    <a:pt x="11785702" y="10386873"/>
                  </a:lnTo>
                  <a:lnTo>
                    <a:pt x="11791950" y="10391089"/>
                  </a:lnTo>
                  <a:lnTo>
                    <a:pt x="11799595" y="10392639"/>
                  </a:lnTo>
                  <a:lnTo>
                    <a:pt x="11807241" y="10391089"/>
                  </a:lnTo>
                  <a:lnTo>
                    <a:pt x="11813489" y="10386873"/>
                  </a:lnTo>
                  <a:lnTo>
                    <a:pt x="11817693" y="10380624"/>
                  </a:lnTo>
                  <a:lnTo>
                    <a:pt x="11819242" y="10372979"/>
                  </a:lnTo>
                  <a:close/>
                </a:path>
                <a:path w="18719800" h="10718800" extrusionOk="0">
                  <a:moveTo>
                    <a:pt x="11819242" y="10272878"/>
                  </a:moveTo>
                  <a:lnTo>
                    <a:pt x="11817693" y="10265245"/>
                  </a:lnTo>
                  <a:lnTo>
                    <a:pt x="11813489" y="10258996"/>
                  </a:lnTo>
                  <a:lnTo>
                    <a:pt x="11807241" y="10254793"/>
                  </a:lnTo>
                  <a:lnTo>
                    <a:pt x="11799595" y="10253243"/>
                  </a:lnTo>
                  <a:lnTo>
                    <a:pt x="11791950" y="10254793"/>
                  </a:lnTo>
                  <a:lnTo>
                    <a:pt x="11785702" y="10258996"/>
                  </a:lnTo>
                  <a:lnTo>
                    <a:pt x="11781485" y="10265245"/>
                  </a:lnTo>
                  <a:lnTo>
                    <a:pt x="11779949" y="10272878"/>
                  </a:lnTo>
                  <a:lnTo>
                    <a:pt x="11781485" y="10280536"/>
                  </a:lnTo>
                  <a:lnTo>
                    <a:pt x="11785702" y="10286784"/>
                  </a:lnTo>
                  <a:lnTo>
                    <a:pt x="11791950" y="10291000"/>
                  </a:lnTo>
                  <a:lnTo>
                    <a:pt x="11799595" y="10292537"/>
                  </a:lnTo>
                  <a:lnTo>
                    <a:pt x="11807241" y="10291000"/>
                  </a:lnTo>
                  <a:lnTo>
                    <a:pt x="11813489" y="10286784"/>
                  </a:lnTo>
                  <a:lnTo>
                    <a:pt x="11817693" y="10280536"/>
                  </a:lnTo>
                  <a:lnTo>
                    <a:pt x="11819242" y="10272878"/>
                  </a:lnTo>
                  <a:close/>
                </a:path>
                <a:path w="18719800" h="10718800" extrusionOk="0">
                  <a:moveTo>
                    <a:pt x="11819242" y="10172789"/>
                  </a:moveTo>
                  <a:lnTo>
                    <a:pt x="11817693" y="10165143"/>
                  </a:lnTo>
                  <a:lnTo>
                    <a:pt x="11813489" y="10158895"/>
                  </a:lnTo>
                  <a:lnTo>
                    <a:pt x="11807241" y="10154691"/>
                  </a:lnTo>
                  <a:lnTo>
                    <a:pt x="11799595" y="10153142"/>
                  </a:lnTo>
                  <a:lnTo>
                    <a:pt x="11791950" y="10154691"/>
                  </a:lnTo>
                  <a:lnTo>
                    <a:pt x="11785702" y="10158895"/>
                  </a:lnTo>
                  <a:lnTo>
                    <a:pt x="11781485" y="10165143"/>
                  </a:lnTo>
                  <a:lnTo>
                    <a:pt x="11779949" y="10172789"/>
                  </a:lnTo>
                  <a:lnTo>
                    <a:pt x="11781485" y="10180434"/>
                  </a:lnTo>
                  <a:lnTo>
                    <a:pt x="11785702" y="10186683"/>
                  </a:lnTo>
                  <a:lnTo>
                    <a:pt x="11791950" y="10190899"/>
                  </a:lnTo>
                  <a:lnTo>
                    <a:pt x="11799595" y="10192436"/>
                  </a:lnTo>
                  <a:lnTo>
                    <a:pt x="11807241" y="10190899"/>
                  </a:lnTo>
                  <a:lnTo>
                    <a:pt x="11813489" y="10186683"/>
                  </a:lnTo>
                  <a:lnTo>
                    <a:pt x="11817693" y="10180434"/>
                  </a:lnTo>
                  <a:lnTo>
                    <a:pt x="11819242" y="10172789"/>
                  </a:lnTo>
                  <a:close/>
                </a:path>
                <a:path w="18719800" h="10718800" extrusionOk="0">
                  <a:moveTo>
                    <a:pt x="11819242" y="10072687"/>
                  </a:moveTo>
                  <a:lnTo>
                    <a:pt x="11817693" y="10065042"/>
                  </a:lnTo>
                  <a:lnTo>
                    <a:pt x="11813489" y="10058806"/>
                  </a:lnTo>
                  <a:lnTo>
                    <a:pt x="11807241" y="10054590"/>
                  </a:lnTo>
                  <a:lnTo>
                    <a:pt x="11799595" y="10053041"/>
                  </a:lnTo>
                  <a:lnTo>
                    <a:pt x="11791950" y="10054590"/>
                  </a:lnTo>
                  <a:lnTo>
                    <a:pt x="11785702" y="10058806"/>
                  </a:lnTo>
                  <a:lnTo>
                    <a:pt x="11781485" y="10065042"/>
                  </a:lnTo>
                  <a:lnTo>
                    <a:pt x="11779949" y="10072687"/>
                  </a:lnTo>
                  <a:lnTo>
                    <a:pt x="11781485" y="10080333"/>
                  </a:lnTo>
                  <a:lnTo>
                    <a:pt x="11785702" y="10086581"/>
                  </a:lnTo>
                  <a:lnTo>
                    <a:pt x="11791950" y="10090785"/>
                  </a:lnTo>
                  <a:lnTo>
                    <a:pt x="11799595" y="10092334"/>
                  </a:lnTo>
                  <a:lnTo>
                    <a:pt x="11807241" y="10090785"/>
                  </a:lnTo>
                  <a:lnTo>
                    <a:pt x="11813489" y="10086581"/>
                  </a:lnTo>
                  <a:lnTo>
                    <a:pt x="11817693" y="10080333"/>
                  </a:lnTo>
                  <a:lnTo>
                    <a:pt x="11819242" y="10072687"/>
                  </a:lnTo>
                  <a:close/>
                </a:path>
                <a:path w="18719800" h="10718800" extrusionOk="0">
                  <a:moveTo>
                    <a:pt x="11819242" y="9972599"/>
                  </a:moveTo>
                  <a:lnTo>
                    <a:pt x="11817693" y="9964953"/>
                  </a:lnTo>
                  <a:lnTo>
                    <a:pt x="11813489" y="9958705"/>
                  </a:lnTo>
                  <a:lnTo>
                    <a:pt x="11807241" y="9954489"/>
                  </a:lnTo>
                  <a:lnTo>
                    <a:pt x="11799595" y="9952952"/>
                  </a:lnTo>
                  <a:lnTo>
                    <a:pt x="11791950" y="9954489"/>
                  </a:lnTo>
                  <a:lnTo>
                    <a:pt x="11785702" y="9958705"/>
                  </a:lnTo>
                  <a:lnTo>
                    <a:pt x="11781485" y="9964953"/>
                  </a:lnTo>
                  <a:lnTo>
                    <a:pt x="11779949" y="9972599"/>
                  </a:lnTo>
                  <a:lnTo>
                    <a:pt x="11781485" y="9980244"/>
                  </a:lnTo>
                  <a:lnTo>
                    <a:pt x="11785702" y="9986493"/>
                  </a:lnTo>
                  <a:lnTo>
                    <a:pt x="11791950" y="9990696"/>
                  </a:lnTo>
                  <a:lnTo>
                    <a:pt x="11799595" y="9992246"/>
                  </a:lnTo>
                  <a:lnTo>
                    <a:pt x="11807241" y="9990696"/>
                  </a:lnTo>
                  <a:lnTo>
                    <a:pt x="11813489" y="9986493"/>
                  </a:lnTo>
                  <a:lnTo>
                    <a:pt x="11817693" y="9980244"/>
                  </a:lnTo>
                  <a:lnTo>
                    <a:pt x="11819242" y="9972599"/>
                  </a:lnTo>
                  <a:close/>
                </a:path>
                <a:path w="18719800" h="10718800" extrusionOk="0">
                  <a:moveTo>
                    <a:pt x="11819242" y="9872497"/>
                  </a:moveTo>
                  <a:lnTo>
                    <a:pt x="11817693" y="9864852"/>
                  </a:lnTo>
                  <a:lnTo>
                    <a:pt x="11813489" y="9858604"/>
                  </a:lnTo>
                  <a:lnTo>
                    <a:pt x="11807241" y="9854400"/>
                  </a:lnTo>
                  <a:lnTo>
                    <a:pt x="11799595" y="9852850"/>
                  </a:lnTo>
                  <a:lnTo>
                    <a:pt x="11791950" y="9854400"/>
                  </a:lnTo>
                  <a:lnTo>
                    <a:pt x="11785702" y="9858604"/>
                  </a:lnTo>
                  <a:lnTo>
                    <a:pt x="11781485" y="9864852"/>
                  </a:lnTo>
                  <a:lnTo>
                    <a:pt x="11779949" y="9872497"/>
                  </a:lnTo>
                  <a:lnTo>
                    <a:pt x="11781485" y="9880155"/>
                  </a:lnTo>
                  <a:lnTo>
                    <a:pt x="11785702" y="9886391"/>
                  </a:lnTo>
                  <a:lnTo>
                    <a:pt x="11791950" y="9890595"/>
                  </a:lnTo>
                  <a:lnTo>
                    <a:pt x="11799595" y="9892144"/>
                  </a:lnTo>
                  <a:lnTo>
                    <a:pt x="11807241" y="9890595"/>
                  </a:lnTo>
                  <a:lnTo>
                    <a:pt x="11813489" y="9886391"/>
                  </a:lnTo>
                  <a:lnTo>
                    <a:pt x="11817693" y="9880155"/>
                  </a:lnTo>
                  <a:lnTo>
                    <a:pt x="11819242" y="9872497"/>
                  </a:lnTo>
                  <a:close/>
                </a:path>
                <a:path w="18719800" h="10718800" extrusionOk="0">
                  <a:moveTo>
                    <a:pt x="11819242" y="9772409"/>
                  </a:moveTo>
                  <a:lnTo>
                    <a:pt x="11817693" y="9764763"/>
                  </a:lnTo>
                  <a:lnTo>
                    <a:pt x="11813489" y="9758515"/>
                  </a:lnTo>
                  <a:lnTo>
                    <a:pt x="11807241" y="9754298"/>
                  </a:lnTo>
                  <a:lnTo>
                    <a:pt x="11799595" y="9752749"/>
                  </a:lnTo>
                  <a:lnTo>
                    <a:pt x="11791950" y="9754298"/>
                  </a:lnTo>
                  <a:lnTo>
                    <a:pt x="11785702" y="9758515"/>
                  </a:lnTo>
                  <a:lnTo>
                    <a:pt x="11781485" y="9764763"/>
                  </a:lnTo>
                  <a:lnTo>
                    <a:pt x="11779949" y="9772409"/>
                  </a:lnTo>
                  <a:lnTo>
                    <a:pt x="11781485" y="9780054"/>
                  </a:lnTo>
                  <a:lnTo>
                    <a:pt x="11785702" y="9786290"/>
                  </a:lnTo>
                  <a:lnTo>
                    <a:pt x="11791950" y="9790506"/>
                  </a:lnTo>
                  <a:lnTo>
                    <a:pt x="11799595" y="9792056"/>
                  </a:lnTo>
                  <a:lnTo>
                    <a:pt x="11807241" y="9790506"/>
                  </a:lnTo>
                  <a:lnTo>
                    <a:pt x="11813489" y="9786290"/>
                  </a:lnTo>
                  <a:lnTo>
                    <a:pt x="11817693" y="9780054"/>
                  </a:lnTo>
                  <a:lnTo>
                    <a:pt x="11819242" y="9772409"/>
                  </a:lnTo>
                  <a:close/>
                </a:path>
                <a:path w="18719800" h="10718800" extrusionOk="0">
                  <a:moveTo>
                    <a:pt x="11819242" y="9672307"/>
                  </a:moveTo>
                  <a:lnTo>
                    <a:pt x="11817693" y="9664662"/>
                  </a:lnTo>
                  <a:lnTo>
                    <a:pt x="11813489" y="9658413"/>
                  </a:lnTo>
                  <a:lnTo>
                    <a:pt x="11807241" y="9654210"/>
                  </a:lnTo>
                  <a:lnTo>
                    <a:pt x="11799595" y="9652660"/>
                  </a:lnTo>
                  <a:lnTo>
                    <a:pt x="11791950" y="9654210"/>
                  </a:lnTo>
                  <a:lnTo>
                    <a:pt x="11785702" y="9658413"/>
                  </a:lnTo>
                  <a:lnTo>
                    <a:pt x="11781485" y="9664662"/>
                  </a:lnTo>
                  <a:lnTo>
                    <a:pt x="11779949" y="9672307"/>
                  </a:lnTo>
                  <a:lnTo>
                    <a:pt x="11781485" y="9679953"/>
                  </a:lnTo>
                  <a:lnTo>
                    <a:pt x="11785702" y="9686201"/>
                  </a:lnTo>
                  <a:lnTo>
                    <a:pt x="11791950" y="9690417"/>
                  </a:lnTo>
                  <a:lnTo>
                    <a:pt x="11799595" y="9691954"/>
                  </a:lnTo>
                  <a:lnTo>
                    <a:pt x="11807241" y="9690417"/>
                  </a:lnTo>
                  <a:lnTo>
                    <a:pt x="11813489" y="9686201"/>
                  </a:lnTo>
                  <a:lnTo>
                    <a:pt x="11817693" y="9679953"/>
                  </a:lnTo>
                  <a:lnTo>
                    <a:pt x="11819242" y="9672307"/>
                  </a:lnTo>
                  <a:close/>
                </a:path>
                <a:path w="18719800" h="10718800" extrusionOk="0">
                  <a:moveTo>
                    <a:pt x="11828894" y="0"/>
                  </a:moveTo>
                  <a:lnTo>
                    <a:pt x="11793995" y="0"/>
                  </a:lnTo>
                  <a:lnTo>
                    <a:pt x="6298743" y="4062730"/>
                  </a:lnTo>
                  <a:lnTo>
                    <a:pt x="6317805" y="4074439"/>
                  </a:lnTo>
                  <a:lnTo>
                    <a:pt x="11828894" y="0"/>
                  </a:lnTo>
                  <a:close/>
                </a:path>
                <a:path w="18719800" h="10718800" extrusionOk="0">
                  <a:moveTo>
                    <a:pt x="11893233" y="10718660"/>
                  </a:moveTo>
                  <a:lnTo>
                    <a:pt x="11891683" y="10711015"/>
                  </a:lnTo>
                  <a:lnTo>
                    <a:pt x="11887479" y="10704767"/>
                  </a:lnTo>
                  <a:lnTo>
                    <a:pt x="11881231" y="10700563"/>
                  </a:lnTo>
                  <a:lnTo>
                    <a:pt x="11873586" y="10699013"/>
                  </a:lnTo>
                  <a:lnTo>
                    <a:pt x="11865940" y="10700563"/>
                  </a:lnTo>
                  <a:lnTo>
                    <a:pt x="11859692" y="10704767"/>
                  </a:lnTo>
                  <a:lnTo>
                    <a:pt x="11855475" y="10711015"/>
                  </a:lnTo>
                  <a:lnTo>
                    <a:pt x="11853926" y="10718660"/>
                  </a:lnTo>
                  <a:lnTo>
                    <a:pt x="11853951" y="10718787"/>
                  </a:lnTo>
                  <a:lnTo>
                    <a:pt x="11893194" y="10718787"/>
                  </a:lnTo>
                  <a:lnTo>
                    <a:pt x="11893233" y="10718660"/>
                  </a:lnTo>
                  <a:close/>
                </a:path>
                <a:path w="18719800" h="10718800" extrusionOk="0">
                  <a:moveTo>
                    <a:pt x="11893233" y="10618559"/>
                  </a:moveTo>
                  <a:lnTo>
                    <a:pt x="11891683" y="10610914"/>
                  </a:lnTo>
                  <a:lnTo>
                    <a:pt x="11887479" y="10604665"/>
                  </a:lnTo>
                  <a:lnTo>
                    <a:pt x="11881231" y="10600461"/>
                  </a:lnTo>
                  <a:lnTo>
                    <a:pt x="11873586" y="10598912"/>
                  </a:lnTo>
                  <a:lnTo>
                    <a:pt x="11865940" y="10600461"/>
                  </a:lnTo>
                  <a:lnTo>
                    <a:pt x="11859692" y="10604665"/>
                  </a:lnTo>
                  <a:lnTo>
                    <a:pt x="11855475" y="10610914"/>
                  </a:lnTo>
                  <a:lnTo>
                    <a:pt x="11853926" y="10618559"/>
                  </a:lnTo>
                  <a:lnTo>
                    <a:pt x="11855475" y="10626204"/>
                  </a:lnTo>
                  <a:lnTo>
                    <a:pt x="11859692" y="10632453"/>
                  </a:lnTo>
                  <a:lnTo>
                    <a:pt x="11865940" y="10636669"/>
                  </a:lnTo>
                  <a:lnTo>
                    <a:pt x="11873586" y="10638206"/>
                  </a:lnTo>
                  <a:lnTo>
                    <a:pt x="11881231" y="10636669"/>
                  </a:lnTo>
                  <a:lnTo>
                    <a:pt x="11887479" y="10632453"/>
                  </a:lnTo>
                  <a:lnTo>
                    <a:pt x="11891683" y="10626204"/>
                  </a:lnTo>
                  <a:lnTo>
                    <a:pt x="11893233" y="10618559"/>
                  </a:lnTo>
                  <a:close/>
                </a:path>
                <a:path w="18719800" h="10718800" extrusionOk="0">
                  <a:moveTo>
                    <a:pt x="11893233" y="10518470"/>
                  </a:moveTo>
                  <a:lnTo>
                    <a:pt x="11891683" y="10510825"/>
                  </a:lnTo>
                  <a:lnTo>
                    <a:pt x="11887479" y="10504576"/>
                  </a:lnTo>
                  <a:lnTo>
                    <a:pt x="11881231" y="10500360"/>
                  </a:lnTo>
                  <a:lnTo>
                    <a:pt x="11873586" y="10498823"/>
                  </a:lnTo>
                  <a:lnTo>
                    <a:pt x="11865940" y="10500360"/>
                  </a:lnTo>
                  <a:lnTo>
                    <a:pt x="11859692" y="10504576"/>
                  </a:lnTo>
                  <a:lnTo>
                    <a:pt x="11855475" y="10510825"/>
                  </a:lnTo>
                  <a:lnTo>
                    <a:pt x="11853926" y="10518470"/>
                  </a:lnTo>
                  <a:lnTo>
                    <a:pt x="11855475" y="10526116"/>
                  </a:lnTo>
                  <a:lnTo>
                    <a:pt x="11859692" y="10532364"/>
                  </a:lnTo>
                  <a:lnTo>
                    <a:pt x="11865940" y="10536568"/>
                  </a:lnTo>
                  <a:lnTo>
                    <a:pt x="11873586" y="10538104"/>
                  </a:lnTo>
                  <a:lnTo>
                    <a:pt x="11881231" y="10536568"/>
                  </a:lnTo>
                  <a:lnTo>
                    <a:pt x="11887479" y="10532364"/>
                  </a:lnTo>
                  <a:lnTo>
                    <a:pt x="11891683" y="10526116"/>
                  </a:lnTo>
                  <a:lnTo>
                    <a:pt x="11893233" y="10518470"/>
                  </a:lnTo>
                  <a:close/>
                </a:path>
                <a:path w="18719800" h="10718800" extrusionOk="0">
                  <a:moveTo>
                    <a:pt x="11893233" y="10418369"/>
                  </a:moveTo>
                  <a:lnTo>
                    <a:pt x="11891683" y="10410723"/>
                  </a:lnTo>
                  <a:lnTo>
                    <a:pt x="11887479" y="10404475"/>
                  </a:lnTo>
                  <a:lnTo>
                    <a:pt x="11881231" y="10400271"/>
                  </a:lnTo>
                  <a:lnTo>
                    <a:pt x="11873586" y="10398722"/>
                  </a:lnTo>
                  <a:lnTo>
                    <a:pt x="11865940" y="10400271"/>
                  </a:lnTo>
                  <a:lnTo>
                    <a:pt x="11859692" y="10404475"/>
                  </a:lnTo>
                  <a:lnTo>
                    <a:pt x="11855475" y="10410723"/>
                  </a:lnTo>
                  <a:lnTo>
                    <a:pt x="11853926" y="10418369"/>
                  </a:lnTo>
                  <a:lnTo>
                    <a:pt x="11855475" y="10426014"/>
                  </a:lnTo>
                  <a:lnTo>
                    <a:pt x="11859692" y="10432263"/>
                  </a:lnTo>
                  <a:lnTo>
                    <a:pt x="11865940" y="10436466"/>
                  </a:lnTo>
                  <a:lnTo>
                    <a:pt x="11873586" y="10438016"/>
                  </a:lnTo>
                  <a:lnTo>
                    <a:pt x="11881231" y="10436466"/>
                  </a:lnTo>
                  <a:lnTo>
                    <a:pt x="11887479" y="10432263"/>
                  </a:lnTo>
                  <a:lnTo>
                    <a:pt x="11891683" y="10426014"/>
                  </a:lnTo>
                  <a:lnTo>
                    <a:pt x="11893233" y="10418369"/>
                  </a:lnTo>
                  <a:close/>
                </a:path>
                <a:path w="18719800" h="10718800" extrusionOk="0">
                  <a:moveTo>
                    <a:pt x="11893233" y="10318280"/>
                  </a:moveTo>
                  <a:lnTo>
                    <a:pt x="11891683" y="10310622"/>
                  </a:lnTo>
                  <a:lnTo>
                    <a:pt x="11887479" y="10304374"/>
                  </a:lnTo>
                  <a:lnTo>
                    <a:pt x="11881231" y="10300170"/>
                  </a:lnTo>
                  <a:lnTo>
                    <a:pt x="11873586" y="10298620"/>
                  </a:lnTo>
                  <a:lnTo>
                    <a:pt x="11865940" y="10300170"/>
                  </a:lnTo>
                  <a:lnTo>
                    <a:pt x="11859692" y="10304374"/>
                  </a:lnTo>
                  <a:lnTo>
                    <a:pt x="11855475" y="10310622"/>
                  </a:lnTo>
                  <a:lnTo>
                    <a:pt x="11853926" y="10318280"/>
                  </a:lnTo>
                  <a:lnTo>
                    <a:pt x="11855475" y="10325925"/>
                  </a:lnTo>
                  <a:lnTo>
                    <a:pt x="11859692" y="10332174"/>
                  </a:lnTo>
                  <a:lnTo>
                    <a:pt x="11865940" y="10336378"/>
                  </a:lnTo>
                  <a:lnTo>
                    <a:pt x="11873586" y="10337914"/>
                  </a:lnTo>
                  <a:lnTo>
                    <a:pt x="11881231" y="10336378"/>
                  </a:lnTo>
                  <a:lnTo>
                    <a:pt x="11887479" y="10332174"/>
                  </a:lnTo>
                  <a:lnTo>
                    <a:pt x="11891683" y="10325925"/>
                  </a:lnTo>
                  <a:lnTo>
                    <a:pt x="11893233" y="10318280"/>
                  </a:lnTo>
                  <a:close/>
                </a:path>
                <a:path w="18719800" h="10718800" extrusionOk="0">
                  <a:moveTo>
                    <a:pt x="11893233" y="10218179"/>
                  </a:moveTo>
                  <a:lnTo>
                    <a:pt x="11891683" y="10210533"/>
                  </a:lnTo>
                  <a:lnTo>
                    <a:pt x="11887479" y="10204285"/>
                  </a:lnTo>
                  <a:lnTo>
                    <a:pt x="11881231" y="10200068"/>
                  </a:lnTo>
                  <a:lnTo>
                    <a:pt x="11873586" y="10198532"/>
                  </a:lnTo>
                  <a:lnTo>
                    <a:pt x="11865940" y="10200068"/>
                  </a:lnTo>
                  <a:lnTo>
                    <a:pt x="11859692" y="10204285"/>
                  </a:lnTo>
                  <a:lnTo>
                    <a:pt x="11855475" y="10210533"/>
                  </a:lnTo>
                  <a:lnTo>
                    <a:pt x="11853926" y="10218179"/>
                  </a:lnTo>
                  <a:lnTo>
                    <a:pt x="11855475" y="10225824"/>
                  </a:lnTo>
                  <a:lnTo>
                    <a:pt x="11859692" y="10232072"/>
                  </a:lnTo>
                  <a:lnTo>
                    <a:pt x="11865940" y="10236289"/>
                  </a:lnTo>
                  <a:lnTo>
                    <a:pt x="11873586" y="10237826"/>
                  </a:lnTo>
                  <a:lnTo>
                    <a:pt x="11881231" y="10236289"/>
                  </a:lnTo>
                  <a:lnTo>
                    <a:pt x="11887479" y="10232072"/>
                  </a:lnTo>
                  <a:lnTo>
                    <a:pt x="11891683" y="10225824"/>
                  </a:lnTo>
                  <a:lnTo>
                    <a:pt x="11893233" y="10218179"/>
                  </a:lnTo>
                  <a:close/>
                </a:path>
                <a:path w="18719800" h="10718800" extrusionOk="0">
                  <a:moveTo>
                    <a:pt x="11893233" y="10118077"/>
                  </a:moveTo>
                  <a:lnTo>
                    <a:pt x="11891683" y="10110432"/>
                  </a:lnTo>
                  <a:lnTo>
                    <a:pt x="11887479" y="10104196"/>
                  </a:lnTo>
                  <a:lnTo>
                    <a:pt x="11881231" y="10099980"/>
                  </a:lnTo>
                  <a:lnTo>
                    <a:pt x="11873586" y="10098443"/>
                  </a:lnTo>
                  <a:lnTo>
                    <a:pt x="11865940" y="10099980"/>
                  </a:lnTo>
                  <a:lnTo>
                    <a:pt x="11859692" y="10104196"/>
                  </a:lnTo>
                  <a:lnTo>
                    <a:pt x="11855475" y="10110432"/>
                  </a:lnTo>
                  <a:lnTo>
                    <a:pt x="11853926" y="10118077"/>
                  </a:lnTo>
                  <a:lnTo>
                    <a:pt x="11855475" y="10125735"/>
                  </a:lnTo>
                  <a:lnTo>
                    <a:pt x="11859692" y="10131971"/>
                  </a:lnTo>
                  <a:lnTo>
                    <a:pt x="11865940" y="10136187"/>
                  </a:lnTo>
                  <a:lnTo>
                    <a:pt x="11873586" y="10137724"/>
                  </a:lnTo>
                  <a:lnTo>
                    <a:pt x="11881231" y="10136187"/>
                  </a:lnTo>
                  <a:lnTo>
                    <a:pt x="11887479" y="10131971"/>
                  </a:lnTo>
                  <a:lnTo>
                    <a:pt x="11891683" y="10125735"/>
                  </a:lnTo>
                  <a:lnTo>
                    <a:pt x="11893233" y="10118077"/>
                  </a:lnTo>
                  <a:close/>
                </a:path>
                <a:path w="18719800" h="10718800" extrusionOk="0">
                  <a:moveTo>
                    <a:pt x="11893233" y="10017976"/>
                  </a:moveTo>
                  <a:lnTo>
                    <a:pt x="11891683" y="10010330"/>
                  </a:lnTo>
                  <a:lnTo>
                    <a:pt x="11887479" y="10004095"/>
                  </a:lnTo>
                  <a:lnTo>
                    <a:pt x="11881231" y="9999891"/>
                  </a:lnTo>
                  <a:lnTo>
                    <a:pt x="11873586" y="9998354"/>
                  </a:lnTo>
                  <a:lnTo>
                    <a:pt x="11865940" y="9999891"/>
                  </a:lnTo>
                  <a:lnTo>
                    <a:pt x="11859692" y="10004095"/>
                  </a:lnTo>
                  <a:lnTo>
                    <a:pt x="11855475" y="10010330"/>
                  </a:lnTo>
                  <a:lnTo>
                    <a:pt x="11853926" y="10017976"/>
                  </a:lnTo>
                  <a:lnTo>
                    <a:pt x="11855475" y="10025634"/>
                  </a:lnTo>
                  <a:lnTo>
                    <a:pt x="11859692" y="10031870"/>
                  </a:lnTo>
                  <a:lnTo>
                    <a:pt x="11865940" y="10036086"/>
                  </a:lnTo>
                  <a:lnTo>
                    <a:pt x="11873586" y="10037623"/>
                  </a:lnTo>
                  <a:lnTo>
                    <a:pt x="11881231" y="10036086"/>
                  </a:lnTo>
                  <a:lnTo>
                    <a:pt x="11887479" y="10031870"/>
                  </a:lnTo>
                  <a:lnTo>
                    <a:pt x="11891683" y="10025634"/>
                  </a:lnTo>
                  <a:lnTo>
                    <a:pt x="11893233" y="10017976"/>
                  </a:lnTo>
                  <a:close/>
                </a:path>
                <a:path w="18719800" h="10718800" extrusionOk="0">
                  <a:moveTo>
                    <a:pt x="11893233" y="9917887"/>
                  </a:moveTo>
                  <a:lnTo>
                    <a:pt x="11891683" y="9910242"/>
                  </a:lnTo>
                  <a:lnTo>
                    <a:pt x="11887479" y="9903993"/>
                  </a:lnTo>
                  <a:lnTo>
                    <a:pt x="11881231" y="9899790"/>
                  </a:lnTo>
                  <a:lnTo>
                    <a:pt x="11873586" y="9898253"/>
                  </a:lnTo>
                  <a:lnTo>
                    <a:pt x="11865940" y="9899790"/>
                  </a:lnTo>
                  <a:lnTo>
                    <a:pt x="11859692" y="9903993"/>
                  </a:lnTo>
                  <a:lnTo>
                    <a:pt x="11855475" y="9910242"/>
                  </a:lnTo>
                  <a:lnTo>
                    <a:pt x="11853926" y="9917887"/>
                  </a:lnTo>
                  <a:lnTo>
                    <a:pt x="11855475" y="9925533"/>
                  </a:lnTo>
                  <a:lnTo>
                    <a:pt x="11859692" y="9931781"/>
                  </a:lnTo>
                  <a:lnTo>
                    <a:pt x="11865940" y="9935985"/>
                  </a:lnTo>
                  <a:lnTo>
                    <a:pt x="11873586" y="9937534"/>
                  </a:lnTo>
                  <a:lnTo>
                    <a:pt x="11881231" y="9935985"/>
                  </a:lnTo>
                  <a:lnTo>
                    <a:pt x="11887479" y="9931781"/>
                  </a:lnTo>
                  <a:lnTo>
                    <a:pt x="11891683" y="9925533"/>
                  </a:lnTo>
                  <a:lnTo>
                    <a:pt x="11893233" y="9917887"/>
                  </a:lnTo>
                  <a:close/>
                </a:path>
                <a:path w="18719800" h="10718800" extrusionOk="0">
                  <a:moveTo>
                    <a:pt x="11893233" y="9817798"/>
                  </a:moveTo>
                  <a:lnTo>
                    <a:pt x="11891683" y="9810153"/>
                  </a:lnTo>
                  <a:lnTo>
                    <a:pt x="11887479" y="9803905"/>
                  </a:lnTo>
                  <a:lnTo>
                    <a:pt x="11881231" y="9799688"/>
                  </a:lnTo>
                  <a:lnTo>
                    <a:pt x="11873586" y="9798152"/>
                  </a:lnTo>
                  <a:lnTo>
                    <a:pt x="11865940" y="9799688"/>
                  </a:lnTo>
                  <a:lnTo>
                    <a:pt x="11859692" y="9803905"/>
                  </a:lnTo>
                  <a:lnTo>
                    <a:pt x="11855475" y="9810153"/>
                  </a:lnTo>
                  <a:lnTo>
                    <a:pt x="11853926" y="9817798"/>
                  </a:lnTo>
                  <a:lnTo>
                    <a:pt x="11855475" y="9825444"/>
                  </a:lnTo>
                  <a:lnTo>
                    <a:pt x="11859692" y="9831692"/>
                  </a:lnTo>
                  <a:lnTo>
                    <a:pt x="11865940" y="9835896"/>
                  </a:lnTo>
                  <a:lnTo>
                    <a:pt x="11873586" y="9837433"/>
                  </a:lnTo>
                  <a:lnTo>
                    <a:pt x="11881231" y="9835896"/>
                  </a:lnTo>
                  <a:lnTo>
                    <a:pt x="11887479" y="9831692"/>
                  </a:lnTo>
                  <a:lnTo>
                    <a:pt x="11891683" y="9825444"/>
                  </a:lnTo>
                  <a:lnTo>
                    <a:pt x="11893233" y="9817798"/>
                  </a:lnTo>
                  <a:close/>
                </a:path>
                <a:path w="18719800" h="10718800" extrusionOk="0">
                  <a:moveTo>
                    <a:pt x="11893233" y="9717697"/>
                  </a:moveTo>
                  <a:lnTo>
                    <a:pt x="11891683" y="9710052"/>
                  </a:lnTo>
                  <a:lnTo>
                    <a:pt x="11887479" y="9703803"/>
                  </a:lnTo>
                  <a:lnTo>
                    <a:pt x="11881231" y="9699587"/>
                  </a:lnTo>
                  <a:lnTo>
                    <a:pt x="11873586" y="9698050"/>
                  </a:lnTo>
                  <a:lnTo>
                    <a:pt x="11865940" y="9699587"/>
                  </a:lnTo>
                  <a:lnTo>
                    <a:pt x="11859692" y="9703803"/>
                  </a:lnTo>
                  <a:lnTo>
                    <a:pt x="11855475" y="9710052"/>
                  </a:lnTo>
                  <a:lnTo>
                    <a:pt x="11853926" y="9717697"/>
                  </a:lnTo>
                  <a:lnTo>
                    <a:pt x="11855475" y="9725342"/>
                  </a:lnTo>
                  <a:lnTo>
                    <a:pt x="11859692" y="9731591"/>
                  </a:lnTo>
                  <a:lnTo>
                    <a:pt x="11865940" y="9735795"/>
                  </a:lnTo>
                  <a:lnTo>
                    <a:pt x="11873586" y="9737344"/>
                  </a:lnTo>
                  <a:lnTo>
                    <a:pt x="11881231" y="9735795"/>
                  </a:lnTo>
                  <a:lnTo>
                    <a:pt x="11887479" y="9731591"/>
                  </a:lnTo>
                  <a:lnTo>
                    <a:pt x="11891683" y="9725342"/>
                  </a:lnTo>
                  <a:lnTo>
                    <a:pt x="11893233" y="9717697"/>
                  </a:lnTo>
                  <a:close/>
                </a:path>
                <a:path w="18719800" h="10718800" extrusionOk="0">
                  <a:moveTo>
                    <a:pt x="11893233" y="9617596"/>
                  </a:moveTo>
                  <a:lnTo>
                    <a:pt x="11891683" y="9609950"/>
                  </a:lnTo>
                  <a:lnTo>
                    <a:pt x="11887479" y="9603702"/>
                  </a:lnTo>
                  <a:lnTo>
                    <a:pt x="11881231" y="9599498"/>
                  </a:lnTo>
                  <a:lnTo>
                    <a:pt x="11873586" y="9597949"/>
                  </a:lnTo>
                  <a:lnTo>
                    <a:pt x="11865940" y="9599498"/>
                  </a:lnTo>
                  <a:lnTo>
                    <a:pt x="11859692" y="9603702"/>
                  </a:lnTo>
                  <a:lnTo>
                    <a:pt x="11855475" y="9609950"/>
                  </a:lnTo>
                  <a:lnTo>
                    <a:pt x="11853926" y="9617596"/>
                  </a:lnTo>
                  <a:lnTo>
                    <a:pt x="11855475" y="9625241"/>
                  </a:lnTo>
                  <a:lnTo>
                    <a:pt x="11859692" y="9631489"/>
                  </a:lnTo>
                  <a:lnTo>
                    <a:pt x="11865940" y="9635706"/>
                  </a:lnTo>
                  <a:lnTo>
                    <a:pt x="11873586" y="9637243"/>
                  </a:lnTo>
                  <a:lnTo>
                    <a:pt x="11881231" y="9635706"/>
                  </a:lnTo>
                  <a:lnTo>
                    <a:pt x="11887479" y="9631489"/>
                  </a:lnTo>
                  <a:lnTo>
                    <a:pt x="11891683" y="9625241"/>
                  </a:lnTo>
                  <a:lnTo>
                    <a:pt x="11893233" y="9617596"/>
                  </a:lnTo>
                  <a:close/>
                </a:path>
                <a:path w="18719800" h="10718800" extrusionOk="0">
                  <a:moveTo>
                    <a:pt x="11967223" y="10663949"/>
                  </a:moveTo>
                  <a:lnTo>
                    <a:pt x="11965673" y="10656303"/>
                  </a:lnTo>
                  <a:lnTo>
                    <a:pt x="11961470" y="10650055"/>
                  </a:lnTo>
                  <a:lnTo>
                    <a:pt x="11955221" y="10645839"/>
                  </a:lnTo>
                  <a:lnTo>
                    <a:pt x="11947576" y="10644302"/>
                  </a:lnTo>
                  <a:lnTo>
                    <a:pt x="11939930" y="10645839"/>
                  </a:lnTo>
                  <a:lnTo>
                    <a:pt x="11933682" y="10650055"/>
                  </a:lnTo>
                  <a:lnTo>
                    <a:pt x="11929466" y="10656303"/>
                  </a:lnTo>
                  <a:lnTo>
                    <a:pt x="11927929" y="10663949"/>
                  </a:lnTo>
                  <a:lnTo>
                    <a:pt x="11929466" y="10671594"/>
                  </a:lnTo>
                  <a:lnTo>
                    <a:pt x="11933682" y="10677843"/>
                  </a:lnTo>
                  <a:lnTo>
                    <a:pt x="11939930" y="10682059"/>
                  </a:lnTo>
                  <a:lnTo>
                    <a:pt x="11947576" y="10683596"/>
                  </a:lnTo>
                  <a:lnTo>
                    <a:pt x="11955221" y="10682059"/>
                  </a:lnTo>
                  <a:lnTo>
                    <a:pt x="11961470" y="10677843"/>
                  </a:lnTo>
                  <a:lnTo>
                    <a:pt x="11965673" y="10671594"/>
                  </a:lnTo>
                  <a:lnTo>
                    <a:pt x="11967223" y="10663949"/>
                  </a:lnTo>
                  <a:close/>
                </a:path>
                <a:path w="18719800" h="10718800" extrusionOk="0">
                  <a:moveTo>
                    <a:pt x="11967223" y="10563860"/>
                  </a:moveTo>
                  <a:lnTo>
                    <a:pt x="11965673" y="10556215"/>
                  </a:lnTo>
                  <a:lnTo>
                    <a:pt x="11961470" y="10549966"/>
                  </a:lnTo>
                  <a:lnTo>
                    <a:pt x="11955221" y="10545750"/>
                  </a:lnTo>
                  <a:lnTo>
                    <a:pt x="11947576" y="10544213"/>
                  </a:lnTo>
                  <a:lnTo>
                    <a:pt x="11939930" y="10545750"/>
                  </a:lnTo>
                  <a:lnTo>
                    <a:pt x="11933682" y="10549966"/>
                  </a:lnTo>
                  <a:lnTo>
                    <a:pt x="11929466" y="10556215"/>
                  </a:lnTo>
                  <a:lnTo>
                    <a:pt x="11927929" y="10563860"/>
                  </a:lnTo>
                  <a:lnTo>
                    <a:pt x="11929466" y="10571505"/>
                  </a:lnTo>
                  <a:lnTo>
                    <a:pt x="11933682" y="10577754"/>
                  </a:lnTo>
                  <a:lnTo>
                    <a:pt x="11939930" y="10581970"/>
                  </a:lnTo>
                  <a:lnTo>
                    <a:pt x="11947576" y="10583507"/>
                  </a:lnTo>
                  <a:lnTo>
                    <a:pt x="11955221" y="10581970"/>
                  </a:lnTo>
                  <a:lnTo>
                    <a:pt x="11961470" y="10577754"/>
                  </a:lnTo>
                  <a:lnTo>
                    <a:pt x="11965673" y="10571505"/>
                  </a:lnTo>
                  <a:lnTo>
                    <a:pt x="11967223" y="10563860"/>
                  </a:lnTo>
                  <a:close/>
                </a:path>
                <a:path w="18719800" h="10718800" extrusionOk="0">
                  <a:moveTo>
                    <a:pt x="11967223" y="10463759"/>
                  </a:moveTo>
                  <a:lnTo>
                    <a:pt x="11965673" y="10456113"/>
                  </a:lnTo>
                  <a:lnTo>
                    <a:pt x="11961470" y="10449877"/>
                  </a:lnTo>
                  <a:lnTo>
                    <a:pt x="11955221" y="10445661"/>
                  </a:lnTo>
                  <a:lnTo>
                    <a:pt x="11947576" y="10444112"/>
                  </a:lnTo>
                  <a:lnTo>
                    <a:pt x="11939930" y="10445661"/>
                  </a:lnTo>
                  <a:lnTo>
                    <a:pt x="11933682" y="10449877"/>
                  </a:lnTo>
                  <a:lnTo>
                    <a:pt x="11929466" y="10456113"/>
                  </a:lnTo>
                  <a:lnTo>
                    <a:pt x="11927929" y="10463759"/>
                  </a:lnTo>
                  <a:lnTo>
                    <a:pt x="11929466" y="10471404"/>
                  </a:lnTo>
                  <a:lnTo>
                    <a:pt x="11933682" y="10477652"/>
                  </a:lnTo>
                  <a:lnTo>
                    <a:pt x="11939930" y="10481869"/>
                  </a:lnTo>
                  <a:lnTo>
                    <a:pt x="11947576" y="10483405"/>
                  </a:lnTo>
                  <a:lnTo>
                    <a:pt x="11955221" y="10481869"/>
                  </a:lnTo>
                  <a:lnTo>
                    <a:pt x="11961470" y="10477652"/>
                  </a:lnTo>
                  <a:lnTo>
                    <a:pt x="11965673" y="10471404"/>
                  </a:lnTo>
                  <a:lnTo>
                    <a:pt x="11967223" y="10463759"/>
                  </a:lnTo>
                  <a:close/>
                </a:path>
                <a:path w="18719800" h="10718800" extrusionOk="0">
                  <a:moveTo>
                    <a:pt x="11967223" y="10363657"/>
                  </a:moveTo>
                  <a:lnTo>
                    <a:pt x="11965673" y="10356012"/>
                  </a:lnTo>
                  <a:lnTo>
                    <a:pt x="11961470" y="10349763"/>
                  </a:lnTo>
                  <a:lnTo>
                    <a:pt x="11955221" y="10345560"/>
                  </a:lnTo>
                  <a:lnTo>
                    <a:pt x="11947576" y="10344010"/>
                  </a:lnTo>
                  <a:lnTo>
                    <a:pt x="11939930" y="10345560"/>
                  </a:lnTo>
                  <a:lnTo>
                    <a:pt x="11933682" y="10349763"/>
                  </a:lnTo>
                  <a:lnTo>
                    <a:pt x="11929466" y="10356012"/>
                  </a:lnTo>
                  <a:lnTo>
                    <a:pt x="11927929" y="10363657"/>
                  </a:lnTo>
                  <a:lnTo>
                    <a:pt x="11929466" y="10371303"/>
                  </a:lnTo>
                  <a:lnTo>
                    <a:pt x="11933682" y="10377551"/>
                  </a:lnTo>
                  <a:lnTo>
                    <a:pt x="11939930" y="10381767"/>
                  </a:lnTo>
                  <a:lnTo>
                    <a:pt x="11947576" y="10383304"/>
                  </a:lnTo>
                  <a:lnTo>
                    <a:pt x="11955221" y="10381767"/>
                  </a:lnTo>
                  <a:lnTo>
                    <a:pt x="11961470" y="10377551"/>
                  </a:lnTo>
                  <a:lnTo>
                    <a:pt x="11965673" y="10371303"/>
                  </a:lnTo>
                  <a:lnTo>
                    <a:pt x="11967223" y="10363657"/>
                  </a:lnTo>
                  <a:close/>
                </a:path>
                <a:path w="18719800" h="10718800" extrusionOk="0">
                  <a:moveTo>
                    <a:pt x="11967223" y="10263568"/>
                  </a:moveTo>
                  <a:lnTo>
                    <a:pt x="11965673" y="10255923"/>
                  </a:lnTo>
                  <a:lnTo>
                    <a:pt x="11961470" y="10249675"/>
                  </a:lnTo>
                  <a:lnTo>
                    <a:pt x="11955221" y="10245458"/>
                  </a:lnTo>
                  <a:lnTo>
                    <a:pt x="11947576" y="10243922"/>
                  </a:lnTo>
                  <a:lnTo>
                    <a:pt x="11939930" y="10245458"/>
                  </a:lnTo>
                  <a:lnTo>
                    <a:pt x="11933682" y="10249675"/>
                  </a:lnTo>
                  <a:lnTo>
                    <a:pt x="11929466" y="10255923"/>
                  </a:lnTo>
                  <a:lnTo>
                    <a:pt x="11927929" y="10263568"/>
                  </a:lnTo>
                  <a:lnTo>
                    <a:pt x="11929466" y="10271214"/>
                  </a:lnTo>
                  <a:lnTo>
                    <a:pt x="11933682" y="10277462"/>
                  </a:lnTo>
                  <a:lnTo>
                    <a:pt x="11939930" y="10281666"/>
                  </a:lnTo>
                  <a:lnTo>
                    <a:pt x="11947576" y="10283215"/>
                  </a:lnTo>
                  <a:lnTo>
                    <a:pt x="11955221" y="10281666"/>
                  </a:lnTo>
                  <a:lnTo>
                    <a:pt x="11961470" y="10277462"/>
                  </a:lnTo>
                  <a:lnTo>
                    <a:pt x="11965673" y="10271214"/>
                  </a:lnTo>
                  <a:lnTo>
                    <a:pt x="11967223" y="10263568"/>
                  </a:lnTo>
                  <a:close/>
                </a:path>
                <a:path w="18719800" h="10718800" extrusionOk="0">
                  <a:moveTo>
                    <a:pt x="11967223" y="10163467"/>
                  </a:moveTo>
                  <a:lnTo>
                    <a:pt x="11965673" y="10155822"/>
                  </a:lnTo>
                  <a:lnTo>
                    <a:pt x="11961470" y="10149586"/>
                  </a:lnTo>
                  <a:lnTo>
                    <a:pt x="11955221" y="10145370"/>
                  </a:lnTo>
                  <a:lnTo>
                    <a:pt x="11947576" y="10143820"/>
                  </a:lnTo>
                  <a:lnTo>
                    <a:pt x="11939930" y="10145370"/>
                  </a:lnTo>
                  <a:lnTo>
                    <a:pt x="11933682" y="10149586"/>
                  </a:lnTo>
                  <a:lnTo>
                    <a:pt x="11929466" y="10155822"/>
                  </a:lnTo>
                  <a:lnTo>
                    <a:pt x="11927929" y="10163467"/>
                  </a:lnTo>
                  <a:lnTo>
                    <a:pt x="11929466" y="10171125"/>
                  </a:lnTo>
                  <a:lnTo>
                    <a:pt x="11933682" y="10177361"/>
                  </a:lnTo>
                  <a:lnTo>
                    <a:pt x="11939930" y="10181577"/>
                  </a:lnTo>
                  <a:lnTo>
                    <a:pt x="11947576" y="10183114"/>
                  </a:lnTo>
                  <a:lnTo>
                    <a:pt x="11955221" y="10181577"/>
                  </a:lnTo>
                  <a:lnTo>
                    <a:pt x="11961470" y="10177361"/>
                  </a:lnTo>
                  <a:lnTo>
                    <a:pt x="11965673" y="10171125"/>
                  </a:lnTo>
                  <a:lnTo>
                    <a:pt x="11967223" y="10163467"/>
                  </a:lnTo>
                  <a:close/>
                </a:path>
                <a:path w="18719800" h="10718800" extrusionOk="0">
                  <a:moveTo>
                    <a:pt x="11967223" y="10063378"/>
                  </a:moveTo>
                  <a:lnTo>
                    <a:pt x="11965673" y="10055733"/>
                  </a:lnTo>
                  <a:lnTo>
                    <a:pt x="11961470" y="10049485"/>
                  </a:lnTo>
                  <a:lnTo>
                    <a:pt x="11955221" y="10045268"/>
                  </a:lnTo>
                  <a:lnTo>
                    <a:pt x="11947576" y="10043719"/>
                  </a:lnTo>
                  <a:lnTo>
                    <a:pt x="11939930" y="10045268"/>
                  </a:lnTo>
                  <a:lnTo>
                    <a:pt x="11933682" y="10049485"/>
                  </a:lnTo>
                  <a:lnTo>
                    <a:pt x="11929466" y="10055733"/>
                  </a:lnTo>
                  <a:lnTo>
                    <a:pt x="11927929" y="10063378"/>
                  </a:lnTo>
                  <a:lnTo>
                    <a:pt x="11929466" y="10071024"/>
                  </a:lnTo>
                  <a:lnTo>
                    <a:pt x="11933682" y="10077272"/>
                  </a:lnTo>
                  <a:lnTo>
                    <a:pt x="11939930" y="10081476"/>
                  </a:lnTo>
                  <a:lnTo>
                    <a:pt x="11947576" y="10083025"/>
                  </a:lnTo>
                  <a:lnTo>
                    <a:pt x="11955221" y="10081476"/>
                  </a:lnTo>
                  <a:lnTo>
                    <a:pt x="11961470" y="10077272"/>
                  </a:lnTo>
                  <a:lnTo>
                    <a:pt x="11965673" y="10071024"/>
                  </a:lnTo>
                  <a:lnTo>
                    <a:pt x="11967223" y="10063378"/>
                  </a:lnTo>
                  <a:close/>
                </a:path>
                <a:path w="18719800" h="10718800" extrusionOk="0">
                  <a:moveTo>
                    <a:pt x="11967223" y="9963277"/>
                  </a:moveTo>
                  <a:lnTo>
                    <a:pt x="11965673" y="9955632"/>
                  </a:lnTo>
                  <a:lnTo>
                    <a:pt x="11961470" y="9949383"/>
                  </a:lnTo>
                  <a:lnTo>
                    <a:pt x="11955221" y="9945179"/>
                  </a:lnTo>
                  <a:lnTo>
                    <a:pt x="11947576" y="9943630"/>
                  </a:lnTo>
                  <a:lnTo>
                    <a:pt x="11939930" y="9945179"/>
                  </a:lnTo>
                  <a:lnTo>
                    <a:pt x="11933682" y="9949383"/>
                  </a:lnTo>
                  <a:lnTo>
                    <a:pt x="11929466" y="9955632"/>
                  </a:lnTo>
                  <a:lnTo>
                    <a:pt x="11927929" y="9963277"/>
                  </a:lnTo>
                  <a:lnTo>
                    <a:pt x="11929466" y="9970922"/>
                  </a:lnTo>
                  <a:lnTo>
                    <a:pt x="11933682" y="9977171"/>
                  </a:lnTo>
                  <a:lnTo>
                    <a:pt x="11939930" y="9981387"/>
                  </a:lnTo>
                  <a:lnTo>
                    <a:pt x="11947576" y="9982937"/>
                  </a:lnTo>
                  <a:lnTo>
                    <a:pt x="11955221" y="9981387"/>
                  </a:lnTo>
                  <a:lnTo>
                    <a:pt x="11961470" y="9977171"/>
                  </a:lnTo>
                  <a:lnTo>
                    <a:pt x="11965673" y="9970922"/>
                  </a:lnTo>
                  <a:lnTo>
                    <a:pt x="11967223" y="9963277"/>
                  </a:lnTo>
                  <a:close/>
                </a:path>
                <a:path w="18719800" h="10718800" extrusionOk="0">
                  <a:moveTo>
                    <a:pt x="11967223" y="9863176"/>
                  </a:moveTo>
                  <a:lnTo>
                    <a:pt x="11965673" y="9855530"/>
                  </a:lnTo>
                  <a:lnTo>
                    <a:pt x="11961470" y="9849282"/>
                  </a:lnTo>
                  <a:lnTo>
                    <a:pt x="11955221" y="9845078"/>
                  </a:lnTo>
                  <a:lnTo>
                    <a:pt x="11947576" y="9843529"/>
                  </a:lnTo>
                  <a:lnTo>
                    <a:pt x="11939930" y="9845078"/>
                  </a:lnTo>
                  <a:lnTo>
                    <a:pt x="11933682" y="9849282"/>
                  </a:lnTo>
                  <a:lnTo>
                    <a:pt x="11929466" y="9855530"/>
                  </a:lnTo>
                  <a:lnTo>
                    <a:pt x="11927929" y="9863176"/>
                  </a:lnTo>
                  <a:lnTo>
                    <a:pt x="11929466" y="9870834"/>
                  </a:lnTo>
                  <a:lnTo>
                    <a:pt x="11933682" y="9877069"/>
                  </a:lnTo>
                  <a:lnTo>
                    <a:pt x="11939930" y="9881286"/>
                  </a:lnTo>
                  <a:lnTo>
                    <a:pt x="11947576" y="9882835"/>
                  </a:lnTo>
                  <a:lnTo>
                    <a:pt x="11955221" y="9881286"/>
                  </a:lnTo>
                  <a:lnTo>
                    <a:pt x="11961470" y="9877069"/>
                  </a:lnTo>
                  <a:lnTo>
                    <a:pt x="11965673" y="9870834"/>
                  </a:lnTo>
                  <a:lnTo>
                    <a:pt x="11967223" y="9863176"/>
                  </a:lnTo>
                  <a:close/>
                </a:path>
                <a:path w="18719800" h="10718800" extrusionOk="0">
                  <a:moveTo>
                    <a:pt x="11967223" y="9763100"/>
                  </a:moveTo>
                  <a:lnTo>
                    <a:pt x="11965673" y="9755441"/>
                  </a:lnTo>
                  <a:lnTo>
                    <a:pt x="11961470" y="9749193"/>
                  </a:lnTo>
                  <a:lnTo>
                    <a:pt x="11955221" y="9744989"/>
                  </a:lnTo>
                  <a:lnTo>
                    <a:pt x="11947576" y="9743440"/>
                  </a:lnTo>
                  <a:lnTo>
                    <a:pt x="11939930" y="9744989"/>
                  </a:lnTo>
                  <a:lnTo>
                    <a:pt x="11933682" y="9749193"/>
                  </a:lnTo>
                  <a:lnTo>
                    <a:pt x="11929466" y="9755441"/>
                  </a:lnTo>
                  <a:lnTo>
                    <a:pt x="11927929" y="9763100"/>
                  </a:lnTo>
                  <a:lnTo>
                    <a:pt x="11929466" y="9770745"/>
                  </a:lnTo>
                  <a:lnTo>
                    <a:pt x="11933682" y="9776981"/>
                  </a:lnTo>
                  <a:lnTo>
                    <a:pt x="11939930" y="9781197"/>
                  </a:lnTo>
                  <a:lnTo>
                    <a:pt x="11947576" y="9782734"/>
                  </a:lnTo>
                  <a:lnTo>
                    <a:pt x="11955221" y="9781197"/>
                  </a:lnTo>
                  <a:lnTo>
                    <a:pt x="11961470" y="9776981"/>
                  </a:lnTo>
                  <a:lnTo>
                    <a:pt x="11965673" y="9770745"/>
                  </a:lnTo>
                  <a:lnTo>
                    <a:pt x="11967223" y="9763100"/>
                  </a:lnTo>
                  <a:close/>
                </a:path>
                <a:path w="18719800" h="10718800" extrusionOk="0">
                  <a:moveTo>
                    <a:pt x="11967223" y="9662985"/>
                  </a:moveTo>
                  <a:lnTo>
                    <a:pt x="11965673" y="9655340"/>
                  </a:lnTo>
                  <a:lnTo>
                    <a:pt x="11961470" y="9649104"/>
                  </a:lnTo>
                  <a:lnTo>
                    <a:pt x="11955221" y="9644888"/>
                  </a:lnTo>
                  <a:lnTo>
                    <a:pt x="11947576" y="9643339"/>
                  </a:lnTo>
                  <a:lnTo>
                    <a:pt x="11939930" y="9644888"/>
                  </a:lnTo>
                  <a:lnTo>
                    <a:pt x="11933682" y="9649104"/>
                  </a:lnTo>
                  <a:lnTo>
                    <a:pt x="11929466" y="9655340"/>
                  </a:lnTo>
                  <a:lnTo>
                    <a:pt x="11927929" y="9662985"/>
                  </a:lnTo>
                  <a:lnTo>
                    <a:pt x="11929466" y="9670644"/>
                  </a:lnTo>
                  <a:lnTo>
                    <a:pt x="11933682" y="9676879"/>
                  </a:lnTo>
                  <a:lnTo>
                    <a:pt x="11939930" y="9681096"/>
                  </a:lnTo>
                  <a:lnTo>
                    <a:pt x="11947576" y="9682632"/>
                  </a:lnTo>
                  <a:lnTo>
                    <a:pt x="11955221" y="9681096"/>
                  </a:lnTo>
                  <a:lnTo>
                    <a:pt x="11961470" y="9676879"/>
                  </a:lnTo>
                  <a:lnTo>
                    <a:pt x="11965673" y="9670644"/>
                  </a:lnTo>
                  <a:lnTo>
                    <a:pt x="11967223" y="9662985"/>
                  </a:lnTo>
                  <a:close/>
                </a:path>
                <a:path w="18719800" h="10718800" extrusionOk="0">
                  <a:moveTo>
                    <a:pt x="11967223" y="9562897"/>
                  </a:moveTo>
                  <a:lnTo>
                    <a:pt x="11965673" y="9555251"/>
                  </a:lnTo>
                  <a:lnTo>
                    <a:pt x="11961470" y="9549003"/>
                  </a:lnTo>
                  <a:lnTo>
                    <a:pt x="11955221" y="9544799"/>
                  </a:lnTo>
                  <a:lnTo>
                    <a:pt x="11947576" y="9543250"/>
                  </a:lnTo>
                  <a:lnTo>
                    <a:pt x="11939930" y="9544799"/>
                  </a:lnTo>
                  <a:lnTo>
                    <a:pt x="11933682" y="9549003"/>
                  </a:lnTo>
                  <a:lnTo>
                    <a:pt x="11929466" y="9555251"/>
                  </a:lnTo>
                  <a:lnTo>
                    <a:pt x="11927929" y="9562897"/>
                  </a:lnTo>
                  <a:lnTo>
                    <a:pt x="11929466" y="9570542"/>
                  </a:lnTo>
                  <a:lnTo>
                    <a:pt x="11933682" y="9576791"/>
                  </a:lnTo>
                  <a:lnTo>
                    <a:pt x="11939930" y="9580994"/>
                  </a:lnTo>
                  <a:lnTo>
                    <a:pt x="11947576" y="9582544"/>
                  </a:lnTo>
                  <a:lnTo>
                    <a:pt x="11955221" y="9580994"/>
                  </a:lnTo>
                  <a:lnTo>
                    <a:pt x="11961470" y="9576791"/>
                  </a:lnTo>
                  <a:lnTo>
                    <a:pt x="11965673" y="9570542"/>
                  </a:lnTo>
                  <a:lnTo>
                    <a:pt x="11967223" y="9562897"/>
                  </a:lnTo>
                  <a:close/>
                </a:path>
                <a:path w="18719800" h="10718800" extrusionOk="0">
                  <a:moveTo>
                    <a:pt x="11967464" y="0"/>
                  </a:moveTo>
                  <a:lnTo>
                    <a:pt x="11932564" y="0"/>
                  </a:lnTo>
                  <a:lnTo>
                    <a:pt x="6374435" y="4109212"/>
                  </a:lnTo>
                  <a:lnTo>
                    <a:pt x="6393497" y="4120921"/>
                  </a:lnTo>
                  <a:lnTo>
                    <a:pt x="11967464" y="0"/>
                  </a:lnTo>
                  <a:close/>
                </a:path>
                <a:path w="18719800" h="10718800" extrusionOk="0">
                  <a:moveTo>
                    <a:pt x="12041213" y="10709351"/>
                  </a:moveTo>
                  <a:lnTo>
                    <a:pt x="12039664" y="10701706"/>
                  </a:lnTo>
                  <a:lnTo>
                    <a:pt x="12035460" y="10695457"/>
                  </a:lnTo>
                  <a:lnTo>
                    <a:pt x="12029211" y="10691254"/>
                  </a:lnTo>
                  <a:lnTo>
                    <a:pt x="12021566" y="10689704"/>
                  </a:lnTo>
                  <a:lnTo>
                    <a:pt x="12013921" y="10691254"/>
                  </a:lnTo>
                  <a:lnTo>
                    <a:pt x="12007672" y="10695457"/>
                  </a:lnTo>
                  <a:lnTo>
                    <a:pt x="12003469" y="10701706"/>
                  </a:lnTo>
                  <a:lnTo>
                    <a:pt x="12001919" y="10709351"/>
                  </a:lnTo>
                  <a:lnTo>
                    <a:pt x="12003469" y="10716997"/>
                  </a:lnTo>
                  <a:lnTo>
                    <a:pt x="12004675" y="10718787"/>
                  </a:lnTo>
                  <a:lnTo>
                    <a:pt x="12038457" y="10718787"/>
                  </a:lnTo>
                  <a:lnTo>
                    <a:pt x="12039664" y="10716997"/>
                  </a:lnTo>
                  <a:lnTo>
                    <a:pt x="12041213" y="10709351"/>
                  </a:lnTo>
                  <a:close/>
                </a:path>
                <a:path w="18719800" h="10718800" extrusionOk="0">
                  <a:moveTo>
                    <a:pt x="12041213" y="10609250"/>
                  </a:moveTo>
                  <a:lnTo>
                    <a:pt x="12039664" y="10601604"/>
                  </a:lnTo>
                  <a:lnTo>
                    <a:pt x="12035460" y="10595356"/>
                  </a:lnTo>
                  <a:lnTo>
                    <a:pt x="12029211" y="10591152"/>
                  </a:lnTo>
                  <a:lnTo>
                    <a:pt x="12021566" y="10589603"/>
                  </a:lnTo>
                  <a:lnTo>
                    <a:pt x="12013921" y="10591152"/>
                  </a:lnTo>
                  <a:lnTo>
                    <a:pt x="12007672" y="10595356"/>
                  </a:lnTo>
                  <a:lnTo>
                    <a:pt x="12003469" y="10601604"/>
                  </a:lnTo>
                  <a:lnTo>
                    <a:pt x="12001919" y="10609250"/>
                  </a:lnTo>
                  <a:lnTo>
                    <a:pt x="12003469" y="10616895"/>
                  </a:lnTo>
                  <a:lnTo>
                    <a:pt x="12007672" y="10623131"/>
                  </a:lnTo>
                  <a:lnTo>
                    <a:pt x="12013921" y="10627347"/>
                  </a:lnTo>
                  <a:lnTo>
                    <a:pt x="12021566" y="10628897"/>
                  </a:lnTo>
                  <a:lnTo>
                    <a:pt x="12029211" y="10627347"/>
                  </a:lnTo>
                  <a:lnTo>
                    <a:pt x="12035460" y="10623131"/>
                  </a:lnTo>
                  <a:lnTo>
                    <a:pt x="12039664" y="10616895"/>
                  </a:lnTo>
                  <a:lnTo>
                    <a:pt x="12041213" y="10609250"/>
                  </a:lnTo>
                  <a:close/>
                </a:path>
                <a:path w="18719800" h="10718800" extrusionOk="0">
                  <a:moveTo>
                    <a:pt x="12041213" y="10509148"/>
                  </a:moveTo>
                  <a:lnTo>
                    <a:pt x="12039664" y="10501503"/>
                  </a:lnTo>
                  <a:lnTo>
                    <a:pt x="12035460" y="10495255"/>
                  </a:lnTo>
                  <a:lnTo>
                    <a:pt x="12029211" y="10491038"/>
                  </a:lnTo>
                  <a:lnTo>
                    <a:pt x="12021566" y="10489489"/>
                  </a:lnTo>
                  <a:lnTo>
                    <a:pt x="12013921" y="10491038"/>
                  </a:lnTo>
                  <a:lnTo>
                    <a:pt x="12007672" y="10495255"/>
                  </a:lnTo>
                  <a:lnTo>
                    <a:pt x="12003469" y="10501503"/>
                  </a:lnTo>
                  <a:lnTo>
                    <a:pt x="12001919" y="10509148"/>
                  </a:lnTo>
                  <a:lnTo>
                    <a:pt x="12003469" y="10516794"/>
                  </a:lnTo>
                  <a:lnTo>
                    <a:pt x="12007672" y="10523042"/>
                  </a:lnTo>
                  <a:lnTo>
                    <a:pt x="12013921" y="10527259"/>
                  </a:lnTo>
                  <a:lnTo>
                    <a:pt x="12021566" y="10528808"/>
                  </a:lnTo>
                  <a:lnTo>
                    <a:pt x="12029211" y="10527259"/>
                  </a:lnTo>
                  <a:lnTo>
                    <a:pt x="12035460" y="10523042"/>
                  </a:lnTo>
                  <a:lnTo>
                    <a:pt x="12039664" y="10516794"/>
                  </a:lnTo>
                  <a:lnTo>
                    <a:pt x="12041213" y="10509148"/>
                  </a:lnTo>
                  <a:close/>
                </a:path>
                <a:path w="18719800" h="10718800" extrusionOk="0">
                  <a:moveTo>
                    <a:pt x="12041213" y="10409060"/>
                  </a:moveTo>
                  <a:lnTo>
                    <a:pt x="12039664" y="10401414"/>
                  </a:lnTo>
                  <a:lnTo>
                    <a:pt x="12035460" y="10395166"/>
                  </a:lnTo>
                  <a:lnTo>
                    <a:pt x="12029211" y="10390962"/>
                  </a:lnTo>
                  <a:lnTo>
                    <a:pt x="12021566" y="10389413"/>
                  </a:lnTo>
                  <a:lnTo>
                    <a:pt x="12013921" y="10390962"/>
                  </a:lnTo>
                  <a:lnTo>
                    <a:pt x="12007672" y="10395166"/>
                  </a:lnTo>
                  <a:lnTo>
                    <a:pt x="12003469" y="10401414"/>
                  </a:lnTo>
                  <a:lnTo>
                    <a:pt x="12001919" y="10409060"/>
                  </a:lnTo>
                  <a:lnTo>
                    <a:pt x="12003469" y="10416705"/>
                  </a:lnTo>
                  <a:lnTo>
                    <a:pt x="12007672" y="10422953"/>
                  </a:lnTo>
                  <a:lnTo>
                    <a:pt x="12013921" y="10427170"/>
                  </a:lnTo>
                  <a:lnTo>
                    <a:pt x="12021566" y="10428707"/>
                  </a:lnTo>
                  <a:lnTo>
                    <a:pt x="12029211" y="10427170"/>
                  </a:lnTo>
                  <a:lnTo>
                    <a:pt x="12035460" y="10422953"/>
                  </a:lnTo>
                  <a:lnTo>
                    <a:pt x="12039664" y="10416705"/>
                  </a:lnTo>
                  <a:lnTo>
                    <a:pt x="12041213" y="10409060"/>
                  </a:lnTo>
                  <a:close/>
                </a:path>
                <a:path w="18719800" h="10718800" extrusionOk="0">
                  <a:moveTo>
                    <a:pt x="12041213" y="10308958"/>
                  </a:moveTo>
                  <a:lnTo>
                    <a:pt x="12039664" y="10301313"/>
                  </a:lnTo>
                  <a:lnTo>
                    <a:pt x="12035460" y="10295064"/>
                  </a:lnTo>
                  <a:lnTo>
                    <a:pt x="12029211" y="10290861"/>
                  </a:lnTo>
                  <a:lnTo>
                    <a:pt x="12021566" y="10289311"/>
                  </a:lnTo>
                  <a:lnTo>
                    <a:pt x="12013921" y="10290861"/>
                  </a:lnTo>
                  <a:lnTo>
                    <a:pt x="12007672" y="10295064"/>
                  </a:lnTo>
                  <a:lnTo>
                    <a:pt x="12003469" y="10301313"/>
                  </a:lnTo>
                  <a:lnTo>
                    <a:pt x="12001919" y="10308958"/>
                  </a:lnTo>
                  <a:lnTo>
                    <a:pt x="12003469" y="10316604"/>
                  </a:lnTo>
                  <a:lnTo>
                    <a:pt x="12007672" y="10322852"/>
                  </a:lnTo>
                  <a:lnTo>
                    <a:pt x="12013921" y="10327068"/>
                  </a:lnTo>
                  <a:lnTo>
                    <a:pt x="12021566" y="10328605"/>
                  </a:lnTo>
                  <a:lnTo>
                    <a:pt x="12029211" y="10327068"/>
                  </a:lnTo>
                  <a:lnTo>
                    <a:pt x="12035460" y="10322852"/>
                  </a:lnTo>
                  <a:lnTo>
                    <a:pt x="12039664" y="10316604"/>
                  </a:lnTo>
                  <a:lnTo>
                    <a:pt x="12041213" y="10308958"/>
                  </a:lnTo>
                  <a:close/>
                </a:path>
                <a:path w="18719800" h="10718800" extrusionOk="0">
                  <a:moveTo>
                    <a:pt x="12041213" y="10208870"/>
                  </a:moveTo>
                  <a:lnTo>
                    <a:pt x="12039664" y="10201224"/>
                  </a:lnTo>
                  <a:lnTo>
                    <a:pt x="12035460" y="10194976"/>
                  </a:lnTo>
                  <a:lnTo>
                    <a:pt x="12029211" y="10190759"/>
                  </a:lnTo>
                  <a:lnTo>
                    <a:pt x="12021566" y="10189223"/>
                  </a:lnTo>
                  <a:lnTo>
                    <a:pt x="12013921" y="10190759"/>
                  </a:lnTo>
                  <a:lnTo>
                    <a:pt x="12007672" y="10194976"/>
                  </a:lnTo>
                  <a:lnTo>
                    <a:pt x="12003469" y="10201224"/>
                  </a:lnTo>
                  <a:lnTo>
                    <a:pt x="12001919" y="10208870"/>
                  </a:lnTo>
                  <a:lnTo>
                    <a:pt x="12003469" y="10216515"/>
                  </a:lnTo>
                  <a:lnTo>
                    <a:pt x="12007672" y="10222763"/>
                  </a:lnTo>
                  <a:lnTo>
                    <a:pt x="12013921" y="10226967"/>
                  </a:lnTo>
                  <a:lnTo>
                    <a:pt x="12021566" y="10228504"/>
                  </a:lnTo>
                  <a:lnTo>
                    <a:pt x="12029211" y="10226967"/>
                  </a:lnTo>
                  <a:lnTo>
                    <a:pt x="12035460" y="10222763"/>
                  </a:lnTo>
                  <a:lnTo>
                    <a:pt x="12039664" y="10216515"/>
                  </a:lnTo>
                  <a:lnTo>
                    <a:pt x="12041213" y="10208870"/>
                  </a:lnTo>
                  <a:close/>
                </a:path>
                <a:path w="18719800" h="10718800" extrusionOk="0">
                  <a:moveTo>
                    <a:pt x="12041213" y="10108768"/>
                  </a:moveTo>
                  <a:lnTo>
                    <a:pt x="12039664" y="10101123"/>
                  </a:lnTo>
                  <a:lnTo>
                    <a:pt x="12035460" y="10094874"/>
                  </a:lnTo>
                  <a:lnTo>
                    <a:pt x="12029211" y="10090671"/>
                  </a:lnTo>
                  <a:lnTo>
                    <a:pt x="12021566" y="10089134"/>
                  </a:lnTo>
                  <a:lnTo>
                    <a:pt x="12013921" y="10090671"/>
                  </a:lnTo>
                  <a:lnTo>
                    <a:pt x="12007672" y="10094874"/>
                  </a:lnTo>
                  <a:lnTo>
                    <a:pt x="12003469" y="10101123"/>
                  </a:lnTo>
                  <a:lnTo>
                    <a:pt x="12001919" y="10108768"/>
                  </a:lnTo>
                  <a:lnTo>
                    <a:pt x="12003469" y="10116414"/>
                  </a:lnTo>
                  <a:lnTo>
                    <a:pt x="12007672" y="10122662"/>
                  </a:lnTo>
                  <a:lnTo>
                    <a:pt x="12013921" y="10126878"/>
                  </a:lnTo>
                  <a:lnTo>
                    <a:pt x="12021566" y="10128428"/>
                  </a:lnTo>
                  <a:lnTo>
                    <a:pt x="12029211" y="10126878"/>
                  </a:lnTo>
                  <a:lnTo>
                    <a:pt x="12035460" y="10122662"/>
                  </a:lnTo>
                  <a:lnTo>
                    <a:pt x="12039664" y="10116414"/>
                  </a:lnTo>
                  <a:lnTo>
                    <a:pt x="12041213" y="10108768"/>
                  </a:lnTo>
                  <a:close/>
                </a:path>
                <a:path w="18719800" h="10718800" extrusionOk="0">
                  <a:moveTo>
                    <a:pt x="12041213" y="10008667"/>
                  </a:moveTo>
                  <a:lnTo>
                    <a:pt x="12039664" y="10001021"/>
                  </a:lnTo>
                  <a:lnTo>
                    <a:pt x="12035460" y="9994773"/>
                  </a:lnTo>
                  <a:lnTo>
                    <a:pt x="12029211" y="9990557"/>
                  </a:lnTo>
                  <a:lnTo>
                    <a:pt x="12021566" y="9989020"/>
                  </a:lnTo>
                  <a:lnTo>
                    <a:pt x="12013921" y="9990557"/>
                  </a:lnTo>
                  <a:lnTo>
                    <a:pt x="12007672" y="9994773"/>
                  </a:lnTo>
                  <a:lnTo>
                    <a:pt x="12003469" y="10001021"/>
                  </a:lnTo>
                  <a:lnTo>
                    <a:pt x="12001919" y="10008667"/>
                  </a:lnTo>
                  <a:lnTo>
                    <a:pt x="12003469" y="10016325"/>
                  </a:lnTo>
                  <a:lnTo>
                    <a:pt x="12007672" y="10022561"/>
                  </a:lnTo>
                  <a:lnTo>
                    <a:pt x="12013921" y="10026777"/>
                  </a:lnTo>
                  <a:lnTo>
                    <a:pt x="12021566" y="10028314"/>
                  </a:lnTo>
                  <a:lnTo>
                    <a:pt x="12029211" y="10026777"/>
                  </a:lnTo>
                  <a:lnTo>
                    <a:pt x="12035460" y="10022561"/>
                  </a:lnTo>
                  <a:lnTo>
                    <a:pt x="12039664" y="10016325"/>
                  </a:lnTo>
                  <a:lnTo>
                    <a:pt x="12041213" y="10008667"/>
                  </a:lnTo>
                  <a:close/>
                </a:path>
                <a:path w="18719800" h="10718800" extrusionOk="0">
                  <a:moveTo>
                    <a:pt x="12041213" y="9908578"/>
                  </a:moveTo>
                  <a:lnTo>
                    <a:pt x="12039664" y="9900933"/>
                  </a:lnTo>
                  <a:lnTo>
                    <a:pt x="12035460" y="9894684"/>
                  </a:lnTo>
                  <a:lnTo>
                    <a:pt x="12029211" y="9890481"/>
                  </a:lnTo>
                  <a:lnTo>
                    <a:pt x="12021566" y="9888931"/>
                  </a:lnTo>
                  <a:lnTo>
                    <a:pt x="12013921" y="9890481"/>
                  </a:lnTo>
                  <a:lnTo>
                    <a:pt x="12007672" y="9894684"/>
                  </a:lnTo>
                  <a:lnTo>
                    <a:pt x="12003469" y="9900933"/>
                  </a:lnTo>
                  <a:lnTo>
                    <a:pt x="12001919" y="9908578"/>
                  </a:lnTo>
                  <a:lnTo>
                    <a:pt x="12003469" y="9916223"/>
                  </a:lnTo>
                  <a:lnTo>
                    <a:pt x="12007672" y="9922472"/>
                  </a:lnTo>
                  <a:lnTo>
                    <a:pt x="12013921" y="9926688"/>
                  </a:lnTo>
                  <a:lnTo>
                    <a:pt x="12021566" y="9928225"/>
                  </a:lnTo>
                  <a:lnTo>
                    <a:pt x="12029211" y="9926688"/>
                  </a:lnTo>
                  <a:lnTo>
                    <a:pt x="12035460" y="9922472"/>
                  </a:lnTo>
                  <a:lnTo>
                    <a:pt x="12039664" y="9916223"/>
                  </a:lnTo>
                  <a:lnTo>
                    <a:pt x="12041213" y="9908578"/>
                  </a:lnTo>
                  <a:close/>
                </a:path>
                <a:path w="18719800" h="10718800" extrusionOk="0">
                  <a:moveTo>
                    <a:pt x="12041213" y="9808489"/>
                  </a:moveTo>
                  <a:lnTo>
                    <a:pt x="12039664" y="9800844"/>
                  </a:lnTo>
                  <a:lnTo>
                    <a:pt x="12035460" y="9794596"/>
                  </a:lnTo>
                  <a:lnTo>
                    <a:pt x="12029211" y="9790379"/>
                  </a:lnTo>
                  <a:lnTo>
                    <a:pt x="12021566" y="9788842"/>
                  </a:lnTo>
                  <a:lnTo>
                    <a:pt x="12013921" y="9790379"/>
                  </a:lnTo>
                  <a:lnTo>
                    <a:pt x="12007672" y="9794596"/>
                  </a:lnTo>
                  <a:lnTo>
                    <a:pt x="12003469" y="9800844"/>
                  </a:lnTo>
                  <a:lnTo>
                    <a:pt x="12001919" y="9808489"/>
                  </a:lnTo>
                  <a:lnTo>
                    <a:pt x="12003469" y="9816135"/>
                  </a:lnTo>
                  <a:lnTo>
                    <a:pt x="12007672" y="9822383"/>
                  </a:lnTo>
                  <a:lnTo>
                    <a:pt x="12013921" y="9826587"/>
                  </a:lnTo>
                  <a:lnTo>
                    <a:pt x="12021566" y="9828136"/>
                  </a:lnTo>
                  <a:lnTo>
                    <a:pt x="12029211" y="9826587"/>
                  </a:lnTo>
                  <a:lnTo>
                    <a:pt x="12035460" y="9822383"/>
                  </a:lnTo>
                  <a:lnTo>
                    <a:pt x="12039664" y="9816135"/>
                  </a:lnTo>
                  <a:lnTo>
                    <a:pt x="12041213" y="9808489"/>
                  </a:lnTo>
                  <a:close/>
                </a:path>
                <a:path w="18719800" h="10718800" extrusionOk="0">
                  <a:moveTo>
                    <a:pt x="12041213" y="9708375"/>
                  </a:moveTo>
                  <a:lnTo>
                    <a:pt x="12039664" y="9700743"/>
                  </a:lnTo>
                  <a:lnTo>
                    <a:pt x="12035460" y="9694494"/>
                  </a:lnTo>
                  <a:lnTo>
                    <a:pt x="12029211" y="9690278"/>
                  </a:lnTo>
                  <a:lnTo>
                    <a:pt x="12021566" y="9688741"/>
                  </a:lnTo>
                  <a:lnTo>
                    <a:pt x="12013921" y="9690278"/>
                  </a:lnTo>
                  <a:lnTo>
                    <a:pt x="12007672" y="9694494"/>
                  </a:lnTo>
                  <a:lnTo>
                    <a:pt x="12003469" y="9700743"/>
                  </a:lnTo>
                  <a:lnTo>
                    <a:pt x="12001919" y="9708375"/>
                  </a:lnTo>
                  <a:lnTo>
                    <a:pt x="12003469" y="9716033"/>
                  </a:lnTo>
                  <a:lnTo>
                    <a:pt x="12007672" y="9722282"/>
                  </a:lnTo>
                  <a:lnTo>
                    <a:pt x="12013921" y="9726498"/>
                  </a:lnTo>
                  <a:lnTo>
                    <a:pt x="12021566" y="9728035"/>
                  </a:lnTo>
                  <a:lnTo>
                    <a:pt x="12029211" y="9726498"/>
                  </a:lnTo>
                  <a:lnTo>
                    <a:pt x="12035460" y="9722282"/>
                  </a:lnTo>
                  <a:lnTo>
                    <a:pt x="12039664" y="9716033"/>
                  </a:lnTo>
                  <a:lnTo>
                    <a:pt x="12041213" y="9708375"/>
                  </a:lnTo>
                  <a:close/>
                </a:path>
                <a:path w="18719800" h="10718800" extrusionOk="0">
                  <a:moveTo>
                    <a:pt x="12041213" y="9608299"/>
                  </a:moveTo>
                  <a:lnTo>
                    <a:pt x="12039664" y="9600641"/>
                  </a:lnTo>
                  <a:lnTo>
                    <a:pt x="12035460" y="9594393"/>
                  </a:lnTo>
                  <a:lnTo>
                    <a:pt x="12029211" y="9590189"/>
                  </a:lnTo>
                  <a:lnTo>
                    <a:pt x="12021566" y="9588640"/>
                  </a:lnTo>
                  <a:lnTo>
                    <a:pt x="12013921" y="9590189"/>
                  </a:lnTo>
                  <a:lnTo>
                    <a:pt x="12007672" y="9594393"/>
                  </a:lnTo>
                  <a:lnTo>
                    <a:pt x="12003469" y="9600641"/>
                  </a:lnTo>
                  <a:lnTo>
                    <a:pt x="12001919" y="9608299"/>
                  </a:lnTo>
                  <a:lnTo>
                    <a:pt x="12003469" y="9615945"/>
                  </a:lnTo>
                  <a:lnTo>
                    <a:pt x="12007672" y="9622180"/>
                  </a:lnTo>
                  <a:lnTo>
                    <a:pt x="12013921" y="9626397"/>
                  </a:lnTo>
                  <a:lnTo>
                    <a:pt x="12021566" y="9627933"/>
                  </a:lnTo>
                  <a:lnTo>
                    <a:pt x="12029211" y="9626397"/>
                  </a:lnTo>
                  <a:lnTo>
                    <a:pt x="12035460" y="9622180"/>
                  </a:lnTo>
                  <a:lnTo>
                    <a:pt x="12039664" y="9615945"/>
                  </a:lnTo>
                  <a:lnTo>
                    <a:pt x="12041213" y="9608299"/>
                  </a:lnTo>
                  <a:close/>
                </a:path>
                <a:path w="18719800" h="10718800" extrusionOk="0">
                  <a:moveTo>
                    <a:pt x="12041213" y="9508185"/>
                  </a:moveTo>
                  <a:lnTo>
                    <a:pt x="12039664" y="9500540"/>
                  </a:lnTo>
                  <a:lnTo>
                    <a:pt x="12035460" y="9494304"/>
                  </a:lnTo>
                  <a:lnTo>
                    <a:pt x="12029211" y="9490088"/>
                  </a:lnTo>
                  <a:lnTo>
                    <a:pt x="12021566" y="9488538"/>
                  </a:lnTo>
                  <a:lnTo>
                    <a:pt x="12013921" y="9490088"/>
                  </a:lnTo>
                  <a:lnTo>
                    <a:pt x="12007672" y="9494304"/>
                  </a:lnTo>
                  <a:lnTo>
                    <a:pt x="12003469" y="9500540"/>
                  </a:lnTo>
                  <a:lnTo>
                    <a:pt x="12001919" y="9508185"/>
                  </a:lnTo>
                  <a:lnTo>
                    <a:pt x="12003469" y="9515831"/>
                  </a:lnTo>
                  <a:lnTo>
                    <a:pt x="12007672" y="9522079"/>
                  </a:lnTo>
                  <a:lnTo>
                    <a:pt x="12013921" y="9526295"/>
                  </a:lnTo>
                  <a:lnTo>
                    <a:pt x="12021566" y="9527832"/>
                  </a:lnTo>
                  <a:lnTo>
                    <a:pt x="12029211" y="9526295"/>
                  </a:lnTo>
                  <a:lnTo>
                    <a:pt x="12035460" y="9522079"/>
                  </a:lnTo>
                  <a:lnTo>
                    <a:pt x="12039664" y="9515831"/>
                  </a:lnTo>
                  <a:lnTo>
                    <a:pt x="12041213" y="9508185"/>
                  </a:lnTo>
                  <a:close/>
                </a:path>
                <a:path w="18719800" h="10718800" extrusionOk="0">
                  <a:moveTo>
                    <a:pt x="12115203" y="10654640"/>
                  </a:moveTo>
                  <a:lnTo>
                    <a:pt x="12113654" y="10646994"/>
                  </a:lnTo>
                  <a:lnTo>
                    <a:pt x="12109450" y="10640746"/>
                  </a:lnTo>
                  <a:lnTo>
                    <a:pt x="12103202" y="10636542"/>
                  </a:lnTo>
                  <a:lnTo>
                    <a:pt x="12095556" y="10634993"/>
                  </a:lnTo>
                  <a:lnTo>
                    <a:pt x="12087911" y="10636542"/>
                  </a:lnTo>
                  <a:lnTo>
                    <a:pt x="12081662" y="10640746"/>
                  </a:lnTo>
                  <a:lnTo>
                    <a:pt x="12077459" y="10646994"/>
                  </a:lnTo>
                  <a:lnTo>
                    <a:pt x="12075909" y="10654640"/>
                  </a:lnTo>
                  <a:lnTo>
                    <a:pt x="12077459" y="10662285"/>
                  </a:lnTo>
                  <a:lnTo>
                    <a:pt x="12081662" y="10668533"/>
                  </a:lnTo>
                  <a:lnTo>
                    <a:pt x="12087911" y="10672737"/>
                  </a:lnTo>
                  <a:lnTo>
                    <a:pt x="12095556" y="10674287"/>
                  </a:lnTo>
                  <a:lnTo>
                    <a:pt x="12103202" y="10672737"/>
                  </a:lnTo>
                  <a:lnTo>
                    <a:pt x="12109450" y="10668533"/>
                  </a:lnTo>
                  <a:lnTo>
                    <a:pt x="12113654" y="10662285"/>
                  </a:lnTo>
                  <a:lnTo>
                    <a:pt x="12115203" y="10654640"/>
                  </a:lnTo>
                  <a:close/>
                </a:path>
                <a:path w="18719800" h="10718800" extrusionOk="0">
                  <a:moveTo>
                    <a:pt x="12115203" y="10554538"/>
                  </a:moveTo>
                  <a:lnTo>
                    <a:pt x="12113654" y="10546893"/>
                  </a:lnTo>
                  <a:lnTo>
                    <a:pt x="12109450" y="10540644"/>
                  </a:lnTo>
                  <a:lnTo>
                    <a:pt x="12103202" y="10536441"/>
                  </a:lnTo>
                  <a:lnTo>
                    <a:pt x="12095556" y="10534904"/>
                  </a:lnTo>
                  <a:lnTo>
                    <a:pt x="12087911" y="10536441"/>
                  </a:lnTo>
                  <a:lnTo>
                    <a:pt x="12081662" y="10540644"/>
                  </a:lnTo>
                  <a:lnTo>
                    <a:pt x="12077459" y="10546893"/>
                  </a:lnTo>
                  <a:lnTo>
                    <a:pt x="12075909" y="10554538"/>
                  </a:lnTo>
                  <a:lnTo>
                    <a:pt x="12077459" y="10562184"/>
                  </a:lnTo>
                  <a:lnTo>
                    <a:pt x="12081662" y="10568432"/>
                  </a:lnTo>
                  <a:lnTo>
                    <a:pt x="12087911" y="10572636"/>
                  </a:lnTo>
                  <a:lnTo>
                    <a:pt x="12095556" y="10574185"/>
                  </a:lnTo>
                  <a:lnTo>
                    <a:pt x="12103202" y="10572636"/>
                  </a:lnTo>
                  <a:lnTo>
                    <a:pt x="12109450" y="10568432"/>
                  </a:lnTo>
                  <a:lnTo>
                    <a:pt x="12113654" y="10562184"/>
                  </a:lnTo>
                  <a:lnTo>
                    <a:pt x="12115203" y="10554538"/>
                  </a:lnTo>
                  <a:close/>
                </a:path>
                <a:path w="18719800" h="10718800" extrusionOk="0">
                  <a:moveTo>
                    <a:pt x="12115203" y="10454449"/>
                  </a:moveTo>
                  <a:lnTo>
                    <a:pt x="12113654" y="10446791"/>
                  </a:lnTo>
                  <a:lnTo>
                    <a:pt x="12109450" y="10440556"/>
                  </a:lnTo>
                  <a:lnTo>
                    <a:pt x="12103202" y="10436352"/>
                  </a:lnTo>
                  <a:lnTo>
                    <a:pt x="12095556" y="10434803"/>
                  </a:lnTo>
                  <a:lnTo>
                    <a:pt x="12087911" y="10436352"/>
                  </a:lnTo>
                  <a:lnTo>
                    <a:pt x="12081662" y="10440556"/>
                  </a:lnTo>
                  <a:lnTo>
                    <a:pt x="12077459" y="10446791"/>
                  </a:lnTo>
                  <a:lnTo>
                    <a:pt x="12075909" y="10454449"/>
                  </a:lnTo>
                  <a:lnTo>
                    <a:pt x="12077459" y="10462095"/>
                  </a:lnTo>
                  <a:lnTo>
                    <a:pt x="12081662" y="10468331"/>
                  </a:lnTo>
                  <a:lnTo>
                    <a:pt x="12087911" y="10472547"/>
                  </a:lnTo>
                  <a:lnTo>
                    <a:pt x="12095556" y="10474096"/>
                  </a:lnTo>
                  <a:lnTo>
                    <a:pt x="12103202" y="10472547"/>
                  </a:lnTo>
                  <a:lnTo>
                    <a:pt x="12109450" y="10468331"/>
                  </a:lnTo>
                  <a:lnTo>
                    <a:pt x="12113654" y="10462095"/>
                  </a:lnTo>
                  <a:lnTo>
                    <a:pt x="12115203" y="10454449"/>
                  </a:lnTo>
                  <a:close/>
                </a:path>
                <a:path w="18719800" h="10718800" extrusionOk="0">
                  <a:moveTo>
                    <a:pt x="12115203" y="10354348"/>
                  </a:moveTo>
                  <a:lnTo>
                    <a:pt x="12113654" y="10346703"/>
                  </a:lnTo>
                  <a:lnTo>
                    <a:pt x="12109450" y="10340454"/>
                  </a:lnTo>
                  <a:lnTo>
                    <a:pt x="12103202" y="10336251"/>
                  </a:lnTo>
                  <a:lnTo>
                    <a:pt x="12095556" y="10334714"/>
                  </a:lnTo>
                  <a:lnTo>
                    <a:pt x="12087911" y="10336251"/>
                  </a:lnTo>
                  <a:lnTo>
                    <a:pt x="12081662" y="10340454"/>
                  </a:lnTo>
                  <a:lnTo>
                    <a:pt x="12077459" y="10346703"/>
                  </a:lnTo>
                  <a:lnTo>
                    <a:pt x="12075909" y="10354348"/>
                  </a:lnTo>
                  <a:lnTo>
                    <a:pt x="12077459" y="10361993"/>
                  </a:lnTo>
                  <a:lnTo>
                    <a:pt x="12081662" y="10368242"/>
                  </a:lnTo>
                  <a:lnTo>
                    <a:pt x="12087911" y="10372458"/>
                  </a:lnTo>
                  <a:lnTo>
                    <a:pt x="12095556" y="10373995"/>
                  </a:lnTo>
                  <a:lnTo>
                    <a:pt x="12103202" y="10372458"/>
                  </a:lnTo>
                  <a:lnTo>
                    <a:pt x="12109450" y="10368242"/>
                  </a:lnTo>
                  <a:lnTo>
                    <a:pt x="12113654" y="10361993"/>
                  </a:lnTo>
                  <a:lnTo>
                    <a:pt x="12115203" y="10354348"/>
                  </a:lnTo>
                  <a:close/>
                </a:path>
                <a:path w="18719800" h="10718800" extrusionOk="0">
                  <a:moveTo>
                    <a:pt x="12115203" y="10254259"/>
                  </a:moveTo>
                  <a:lnTo>
                    <a:pt x="12113654" y="10246614"/>
                  </a:lnTo>
                  <a:lnTo>
                    <a:pt x="12109450" y="10240366"/>
                  </a:lnTo>
                  <a:lnTo>
                    <a:pt x="12103202" y="10236162"/>
                  </a:lnTo>
                  <a:lnTo>
                    <a:pt x="12095556" y="10234612"/>
                  </a:lnTo>
                  <a:lnTo>
                    <a:pt x="12087911" y="10236162"/>
                  </a:lnTo>
                  <a:lnTo>
                    <a:pt x="12081662" y="10240366"/>
                  </a:lnTo>
                  <a:lnTo>
                    <a:pt x="12077459" y="10246614"/>
                  </a:lnTo>
                  <a:lnTo>
                    <a:pt x="12075909" y="10254259"/>
                  </a:lnTo>
                  <a:lnTo>
                    <a:pt x="12077459" y="10261905"/>
                  </a:lnTo>
                  <a:lnTo>
                    <a:pt x="12081662" y="10268153"/>
                  </a:lnTo>
                  <a:lnTo>
                    <a:pt x="12087911" y="10272357"/>
                  </a:lnTo>
                  <a:lnTo>
                    <a:pt x="12095556" y="10273906"/>
                  </a:lnTo>
                  <a:lnTo>
                    <a:pt x="12103202" y="10272357"/>
                  </a:lnTo>
                  <a:lnTo>
                    <a:pt x="12109450" y="10268153"/>
                  </a:lnTo>
                  <a:lnTo>
                    <a:pt x="12113654" y="10261905"/>
                  </a:lnTo>
                  <a:lnTo>
                    <a:pt x="12115203" y="10254259"/>
                  </a:lnTo>
                  <a:close/>
                </a:path>
                <a:path w="18719800" h="10718800" extrusionOk="0">
                  <a:moveTo>
                    <a:pt x="12115203" y="10154158"/>
                  </a:moveTo>
                  <a:lnTo>
                    <a:pt x="12113654" y="10146513"/>
                  </a:lnTo>
                  <a:lnTo>
                    <a:pt x="12109450" y="10140264"/>
                  </a:lnTo>
                  <a:lnTo>
                    <a:pt x="12103202" y="10136048"/>
                  </a:lnTo>
                  <a:lnTo>
                    <a:pt x="12095556" y="10134511"/>
                  </a:lnTo>
                  <a:lnTo>
                    <a:pt x="12087911" y="10136048"/>
                  </a:lnTo>
                  <a:lnTo>
                    <a:pt x="12081662" y="10140264"/>
                  </a:lnTo>
                  <a:lnTo>
                    <a:pt x="12077459" y="10146513"/>
                  </a:lnTo>
                  <a:lnTo>
                    <a:pt x="12075909" y="10154158"/>
                  </a:lnTo>
                  <a:lnTo>
                    <a:pt x="12077459" y="10161803"/>
                  </a:lnTo>
                  <a:lnTo>
                    <a:pt x="12081662" y="10168052"/>
                  </a:lnTo>
                  <a:lnTo>
                    <a:pt x="12087911" y="10172255"/>
                  </a:lnTo>
                  <a:lnTo>
                    <a:pt x="12095556" y="10173805"/>
                  </a:lnTo>
                  <a:lnTo>
                    <a:pt x="12103202" y="10172255"/>
                  </a:lnTo>
                  <a:lnTo>
                    <a:pt x="12109450" y="10168052"/>
                  </a:lnTo>
                  <a:lnTo>
                    <a:pt x="12113654" y="10161803"/>
                  </a:lnTo>
                  <a:lnTo>
                    <a:pt x="12115203" y="10154158"/>
                  </a:lnTo>
                  <a:close/>
                </a:path>
                <a:path w="18719800" h="10718800" extrusionOk="0">
                  <a:moveTo>
                    <a:pt x="12115203" y="10054057"/>
                  </a:moveTo>
                  <a:lnTo>
                    <a:pt x="12113654" y="10046411"/>
                  </a:lnTo>
                  <a:lnTo>
                    <a:pt x="12109450" y="10040163"/>
                  </a:lnTo>
                  <a:lnTo>
                    <a:pt x="12103202" y="10035946"/>
                  </a:lnTo>
                  <a:lnTo>
                    <a:pt x="12095556" y="10034410"/>
                  </a:lnTo>
                  <a:lnTo>
                    <a:pt x="12087911" y="10035946"/>
                  </a:lnTo>
                  <a:lnTo>
                    <a:pt x="12081662" y="10040163"/>
                  </a:lnTo>
                  <a:lnTo>
                    <a:pt x="12077459" y="10046411"/>
                  </a:lnTo>
                  <a:lnTo>
                    <a:pt x="12075909" y="10054057"/>
                  </a:lnTo>
                  <a:lnTo>
                    <a:pt x="12077459" y="10061702"/>
                  </a:lnTo>
                  <a:lnTo>
                    <a:pt x="12081662" y="10067950"/>
                  </a:lnTo>
                  <a:lnTo>
                    <a:pt x="12087911" y="10072167"/>
                  </a:lnTo>
                  <a:lnTo>
                    <a:pt x="12095556" y="10073703"/>
                  </a:lnTo>
                  <a:lnTo>
                    <a:pt x="12103202" y="10072167"/>
                  </a:lnTo>
                  <a:lnTo>
                    <a:pt x="12109450" y="10067950"/>
                  </a:lnTo>
                  <a:lnTo>
                    <a:pt x="12113654" y="10061702"/>
                  </a:lnTo>
                  <a:lnTo>
                    <a:pt x="12115203" y="10054057"/>
                  </a:lnTo>
                  <a:close/>
                </a:path>
                <a:path w="18719800" h="10718800" extrusionOk="0">
                  <a:moveTo>
                    <a:pt x="12115203" y="9953981"/>
                  </a:moveTo>
                  <a:lnTo>
                    <a:pt x="12113654" y="9946322"/>
                  </a:lnTo>
                  <a:lnTo>
                    <a:pt x="12109450" y="9940074"/>
                  </a:lnTo>
                  <a:lnTo>
                    <a:pt x="12103202" y="9935858"/>
                  </a:lnTo>
                  <a:lnTo>
                    <a:pt x="12095556" y="9934321"/>
                  </a:lnTo>
                  <a:lnTo>
                    <a:pt x="12087911" y="9935858"/>
                  </a:lnTo>
                  <a:lnTo>
                    <a:pt x="12081662" y="9940074"/>
                  </a:lnTo>
                  <a:lnTo>
                    <a:pt x="12077459" y="9946322"/>
                  </a:lnTo>
                  <a:lnTo>
                    <a:pt x="12075909" y="9953981"/>
                  </a:lnTo>
                  <a:lnTo>
                    <a:pt x="12077459" y="9961613"/>
                  </a:lnTo>
                  <a:lnTo>
                    <a:pt x="12081662" y="9967862"/>
                  </a:lnTo>
                  <a:lnTo>
                    <a:pt x="12087911" y="9972065"/>
                  </a:lnTo>
                  <a:lnTo>
                    <a:pt x="12095556" y="9973602"/>
                  </a:lnTo>
                  <a:lnTo>
                    <a:pt x="12103202" y="9972065"/>
                  </a:lnTo>
                  <a:lnTo>
                    <a:pt x="12109450" y="9967862"/>
                  </a:lnTo>
                  <a:lnTo>
                    <a:pt x="12113654" y="9961613"/>
                  </a:lnTo>
                  <a:lnTo>
                    <a:pt x="12115203" y="9953981"/>
                  </a:lnTo>
                  <a:close/>
                </a:path>
                <a:path w="18719800" h="10718800" extrusionOk="0">
                  <a:moveTo>
                    <a:pt x="12115203" y="9853866"/>
                  </a:moveTo>
                  <a:lnTo>
                    <a:pt x="12113654" y="9846221"/>
                  </a:lnTo>
                  <a:lnTo>
                    <a:pt x="12109450" y="9839973"/>
                  </a:lnTo>
                  <a:lnTo>
                    <a:pt x="12103202" y="9835769"/>
                  </a:lnTo>
                  <a:lnTo>
                    <a:pt x="12095556" y="9834220"/>
                  </a:lnTo>
                  <a:lnTo>
                    <a:pt x="12087911" y="9835769"/>
                  </a:lnTo>
                  <a:lnTo>
                    <a:pt x="12081662" y="9839973"/>
                  </a:lnTo>
                  <a:lnTo>
                    <a:pt x="12077459" y="9846221"/>
                  </a:lnTo>
                  <a:lnTo>
                    <a:pt x="12075909" y="9853866"/>
                  </a:lnTo>
                  <a:lnTo>
                    <a:pt x="12077459" y="9861512"/>
                  </a:lnTo>
                  <a:lnTo>
                    <a:pt x="12081662" y="9867760"/>
                  </a:lnTo>
                  <a:lnTo>
                    <a:pt x="12087911" y="9871964"/>
                  </a:lnTo>
                  <a:lnTo>
                    <a:pt x="12095556" y="9873513"/>
                  </a:lnTo>
                  <a:lnTo>
                    <a:pt x="12103202" y="9871964"/>
                  </a:lnTo>
                  <a:lnTo>
                    <a:pt x="12109450" y="9867760"/>
                  </a:lnTo>
                  <a:lnTo>
                    <a:pt x="12113654" y="9861512"/>
                  </a:lnTo>
                  <a:lnTo>
                    <a:pt x="12115203" y="9853866"/>
                  </a:lnTo>
                  <a:close/>
                </a:path>
                <a:path w="18719800" h="10718800" extrusionOk="0">
                  <a:moveTo>
                    <a:pt x="12115203" y="9753765"/>
                  </a:moveTo>
                  <a:lnTo>
                    <a:pt x="12113654" y="9746120"/>
                  </a:lnTo>
                  <a:lnTo>
                    <a:pt x="12109450" y="9739884"/>
                  </a:lnTo>
                  <a:lnTo>
                    <a:pt x="12103202" y="9735668"/>
                  </a:lnTo>
                  <a:lnTo>
                    <a:pt x="12095556" y="9734131"/>
                  </a:lnTo>
                  <a:lnTo>
                    <a:pt x="12087911" y="9735668"/>
                  </a:lnTo>
                  <a:lnTo>
                    <a:pt x="12081662" y="9739884"/>
                  </a:lnTo>
                  <a:lnTo>
                    <a:pt x="12077459" y="9746120"/>
                  </a:lnTo>
                  <a:lnTo>
                    <a:pt x="12075909" y="9753765"/>
                  </a:lnTo>
                  <a:lnTo>
                    <a:pt x="12077459" y="9761410"/>
                  </a:lnTo>
                  <a:lnTo>
                    <a:pt x="12081662" y="9767659"/>
                  </a:lnTo>
                  <a:lnTo>
                    <a:pt x="12087911" y="9771875"/>
                  </a:lnTo>
                  <a:lnTo>
                    <a:pt x="12095556" y="9773425"/>
                  </a:lnTo>
                  <a:lnTo>
                    <a:pt x="12103202" y="9771875"/>
                  </a:lnTo>
                  <a:lnTo>
                    <a:pt x="12109450" y="9767659"/>
                  </a:lnTo>
                  <a:lnTo>
                    <a:pt x="12113654" y="9761410"/>
                  </a:lnTo>
                  <a:lnTo>
                    <a:pt x="12115203" y="9753765"/>
                  </a:lnTo>
                  <a:close/>
                </a:path>
                <a:path w="18719800" h="10718800" extrusionOk="0">
                  <a:moveTo>
                    <a:pt x="12115203" y="9653676"/>
                  </a:moveTo>
                  <a:lnTo>
                    <a:pt x="12113654" y="9646031"/>
                  </a:lnTo>
                  <a:lnTo>
                    <a:pt x="12109450" y="9639783"/>
                  </a:lnTo>
                  <a:lnTo>
                    <a:pt x="12103202" y="9635579"/>
                  </a:lnTo>
                  <a:lnTo>
                    <a:pt x="12095556" y="9634029"/>
                  </a:lnTo>
                  <a:lnTo>
                    <a:pt x="12087911" y="9635579"/>
                  </a:lnTo>
                  <a:lnTo>
                    <a:pt x="12081662" y="9639783"/>
                  </a:lnTo>
                  <a:lnTo>
                    <a:pt x="12077459" y="9646031"/>
                  </a:lnTo>
                  <a:lnTo>
                    <a:pt x="12075909" y="9653676"/>
                  </a:lnTo>
                  <a:lnTo>
                    <a:pt x="12077459" y="9661322"/>
                  </a:lnTo>
                  <a:lnTo>
                    <a:pt x="12081662" y="9667570"/>
                  </a:lnTo>
                  <a:lnTo>
                    <a:pt x="12087911" y="9671787"/>
                  </a:lnTo>
                  <a:lnTo>
                    <a:pt x="12095556" y="9673336"/>
                  </a:lnTo>
                  <a:lnTo>
                    <a:pt x="12103202" y="9671787"/>
                  </a:lnTo>
                  <a:lnTo>
                    <a:pt x="12109450" y="9667570"/>
                  </a:lnTo>
                  <a:lnTo>
                    <a:pt x="12113654" y="9661322"/>
                  </a:lnTo>
                  <a:lnTo>
                    <a:pt x="12115203" y="9653676"/>
                  </a:lnTo>
                  <a:close/>
                </a:path>
                <a:path w="18719800" h="10718800" extrusionOk="0">
                  <a:moveTo>
                    <a:pt x="12115203" y="9553575"/>
                  </a:moveTo>
                  <a:lnTo>
                    <a:pt x="12113654" y="9545930"/>
                  </a:lnTo>
                  <a:lnTo>
                    <a:pt x="12109450" y="9539681"/>
                  </a:lnTo>
                  <a:lnTo>
                    <a:pt x="12103202" y="9535465"/>
                  </a:lnTo>
                  <a:lnTo>
                    <a:pt x="12095556" y="9533928"/>
                  </a:lnTo>
                  <a:lnTo>
                    <a:pt x="12087911" y="9535465"/>
                  </a:lnTo>
                  <a:lnTo>
                    <a:pt x="12081662" y="9539681"/>
                  </a:lnTo>
                  <a:lnTo>
                    <a:pt x="12077459" y="9545930"/>
                  </a:lnTo>
                  <a:lnTo>
                    <a:pt x="12075909" y="9553575"/>
                  </a:lnTo>
                  <a:lnTo>
                    <a:pt x="12077459" y="9561220"/>
                  </a:lnTo>
                  <a:lnTo>
                    <a:pt x="12081662" y="9567469"/>
                  </a:lnTo>
                  <a:lnTo>
                    <a:pt x="12087911" y="9571672"/>
                  </a:lnTo>
                  <a:lnTo>
                    <a:pt x="12095556" y="9573209"/>
                  </a:lnTo>
                  <a:lnTo>
                    <a:pt x="12103202" y="9571672"/>
                  </a:lnTo>
                  <a:lnTo>
                    <a:pt x="12109450" y="9567469"/>
                  </a:lnTo>
                  <a:lnTo>
                    <a:pt x="12113654" y="9561220"/>
                  </a:lnTo>
                  <a:lnTo>
                    <a:pt x="12115203" y="9553575"/>
                  </a:lnTo>
                  <a:close/>
                </a:path>
                <a:path w="18719800" h="10718800" extrusionOk="0">
                  <a:moveTo>
                    <a:pt x="12115203" y="9453474"/>
                  </a:moveTo>
                  <a:lnTo>
                    <a:pt x="12113654" y="9445828"/>
                  </a:lnTo>
                  <a:lnTo>
                    <a:pt x="12109450" y="9439592"/>
                  </a:lnTo>
                  <a:lnTo>
                    <a:pt x="12103202" y="9435389"/>
                  </a:lnTo>
                  <a:lnTo>
                    <a:pt x="12095556" y="9433839"/>
                  </a:lnTo>
                  <a:lnTo>
                    <a:pt x="12087911" y="9435389"/>
                  </a:lnTo>
                  <a:lnTo>
                    <a:pt x="12081662" y="9439592"/>
                  </a:lnTo>
                  <a:lnTo>
                    <a:pt x="12077459" y="9445828"/>
                  </a:lnTo>
                  <a:lnTo>
                    <a:pt x="12075909" y="9453474"/>
                  </a:lnTo>
                  <a:lnTo>
                    <a:pt x="12077459" y="9461132"/>
                  </a:lnTo>
                  <a:lnTo>
                    <a:pt x="12081662" y="9467380"/>
                  </a:lnTo>
                  <a:lnTo>
                    <a:pt x="12087911" y="9471596"/>
                  </a:lnTo>
                  <a:lnTo>
                    <a:pt x="12095556" y="9473133"/>
                  </a:lnTo>
                  <a:lnTo>
                    <a:pt x="12103202" y="9471596"/>
                  </a:lnTo>
                  <a:lnTo>
                    <a:pt x="12109450" y="9467380"/>
                  </a:lnTo>
                  <a:lnTo>
                    <a:pt x="12113654" y="9461132"/>
                  </a:lnTo>
                  <a:lnTo>
                    <a:pt x="12115203" y="9453474"/>
                  </a:lnTo>
                  <a:close/>
                </a:path>
                <a:path w="18719800" h="10718800" extrusionOk="0">
                  <a:moveTo>
                    <a:pt x="12189206" y="10700017"/>
                  </a:moveTo>
                  <a:lnTo>
                    <a:pt x="12187657" y="10692384"/>
                  </a:lnTo>
                  <a:lnTo>
                    <a:pt x="12183440" y="10686136"/>
                  </a:lnTo>
                  <a:lnTo>
                    <a:pt x="12177205" y="10681919"/>
                  </a:lnTo>
                  <a:lnTo>
                    <a:pt x="12169559" y="10680383"/>
                  </a:lnTo>
                  <a:lnTo>
                    <a:pt x="12161901" y="10681919"/>
                  </a:lnTo>
                  <a:lnTo>
                    <a:pt x="12155653" y="10686136"/>
                  </a:lnTo>
                  <a:lnTo>
                    <a:pt x="12151449" y="10692384"/>
                  </a:lnTo>
                  <a:lnTo>
                    <a:pt x="12149900" y="10700017"/>
                  </a:lnTo>
                  <a:lnTo>
                    <a:pt x="12151449" y="10707675"/>
                  </a:lnTo>
                  <a:lnTo>
                    <a:pt x="12155653" y="10713923"/>
                  </a:lnTo>
                  <a:lnTo>
                    <a:pt x="12161901" y="10718140"/>
                  </a:lnTo>
                  <a:lnTo>
                    <a:pt x="12165165" y="10718787"/>
                  </a:lnTo>
                  <a:lnTo>
                    <a:pt x="12173928" y="10718787"/>
                  </a:lnTo>
                  <a:lnTo>
                    <a:pt x="12177205" y="10718140"/>
                  </a:lnTo>
                  <a:lnTo>
                    <a:pt x="12183440" y="10713923"/>
                  </a:lnTo>
                  <a:lnTo>
                    <a:pt x="12187657" y="10707675"/>
                  </a:lnTo>
                  <a:lnTo>
                    <a:pt x="12189206" y="10700017"/>
                  </a:lnTo>
                  <a:close/>
                </a:path>
                <a:path w="18719800" h="10718800" extrusionOk="0">
                  <a:moveTo>
                    <a:pt x="12189206" y="10599928"/>
                  </a:moveTo>
                  <a:lnTo>
                    <a:pt x="12187657" y="10592283"/>
                  </a:lnTo>
                  <a:lnTo>
                    <a:pt x="12183440" y="10586034"/>
                  </a:lnTo>
                  <a:lnTo>
                    <a:pt x="12177205" y="10581831"/>
                  </a:lnTo>
                  <a:lnTo>
                    <a:pt x="12169559" y="10580281"/>
                  </a:lnTo>
                  <a:lnTo>
                    <a:pt x="12161901" y="10581831"/>
                  </a:lnTo>
                  <a:lnTo>
                    <a:pt x="12155653" y="10586034"/>
                  </a:lnTo>
                  <a:lnTo>
                    <a:pt x="12151449" y="10592283"/>
                  </a:lnTo>
                  <a:lnTo>
                    <a:pt x="12149900" y="10599928"/>
                  </a:lnTo>
                  <a:lnTo>
                    <a:pt x="12151449" y="10607586"/>
                  </a:lnTo>
                  <a:lnTo>
                    <a:pt x="12155653" y="10613822"/>
                  </a:lnTo>
                  <a:lnTo>
                    <a:pt x="12161901" y="10618026"/>
                  </a:lnTo>
                  <a:lnTo>
                    <a:pt x="12169559" y="10619575"/>
                  </a:lnTo>
                  <a:lnTo>
                    <a:pt x="12177205" y="10618026"/>
                  </a:lnTo>
                  <a:lnTo>
                    <a:pt x="12183440" y="10613822"/>
                  </a:lnTo>
                  <a:lnTo>
                    <a:pt x="12187657" y="10607586"/>
                  </a:lnTo>
                  <a:lnTo>
                    <a:pt x="12189206" y="10599928"/>
                  </a:lnTo>
                  <a:close/>
                </a:path>
                <a:path w="18719800" h="10718800" extrusionOk="0">
                  <a:moveTo>
                    <a:pt x="12189206" y="10499839"/>
                  </a:moveTo>
                  <a:lnTo>
                    <a:pt x="12187657" y="10492194"/>
                  </a:lnTo>
                  <a:lnTo>
                    <a:pt x="12183440" y="10485945"/>
                  </a:lnTo>
                  <a:lnTo>
                    <a:pt x="12177205" y="10481742"/>
                  </a:lnTo>
                  <a:lnTo>
                    <a:pt x="12169559" y="10480192"/>
                  </a:lnTo>
                  <a:lnTo>
                    <a:pt x="12161901" y="10481742"/>
                  </a:lnTo>
                  <a:lnTo>
                    <a:pt x="12155653" y="10485945"/>
                  </a:lnTo>
                  <a:lnTo>
                    <a:pt x="12151449" y="10492194"/>
                  </a:lnTo>
                  <a:lnTo>
                    <a:pt x="12149900" y="10499839"/>
                  </a:lnTo>
                  <a:lnTo>
                    <a:pt x="12151449" y="10507485"/>
                  </a:lnTo>
                  <a:lnTo>
                    <a:pt x="12155653" y="10513733"/>
                  </a:lnTo>
                  <a:lnTo>
                    <a:pt x="12161901" y="10517937"/>
                  </a:lnTo>
                  <a:lnTo>
                    <a:pt x="12169559" y="10519486"/>
                  </a:lnTo>
                  <a:lnTo>
                    <a:pt x="12177205" y="10517937"/>
                  </a:lnTo>
                  <a:lnTo>
                    <a:pt x="12183440" y="10513733"/>
                  </a:lnTo>
                  <a:lnTo>
                    <a:pt x="12187657" y="10507485"/>
                  </a:lnTo>
                  <a:lnTo>
                    <a:pt x="12189206" y="10499839"/>
                  </a:lnTo>
                  <a:close/>
                </a:path>
                <a:path w="18719800" h="10718800" extrusionOk="0">
                  <a:moveTo>
                    <a:pt x="12189206" y="10399751"/>
                  </a:moveTo>
                  <a:lnTo>
                    <a:pt x="12187657" y="10392092"/>
                  </a:lnTo>
                  <a:lnTo>
                    <a:pt x="12183440" y="10385844"/>
                  </a:lnTo>
                  <a:lnTo>
                    <a:pt x="12177205" y="10381640"/>
                  </a:lnTo>
                  <a:lnTo>
                    <a:pt x="12169559" y="10380091"/>
                  </a:lnTo>
                  <a:lnTo>
                    <a:pt x="12161901" y="10381640"/>
                  </a:lnTo>
                  <a:lnTo>
                    <a:pt x="12155653" y="10385844"/>
                  </a:lnTo>
                  <a:lnTo>
                    <a:pt x="12151449" y="10392092"/>
                  </a:lnTo>
                  <a:lnTo>
                    <a:pt x="12149900" y="10399751"/>
                  </a:lnTo>
                  <a:lnTo>
                    <a:pt x="12151449" y="10407396"/>
                  </a:lnTo>
                  <a:lnTo>
                    <a:pt x="12155653" y="10413632"/>
                  </a:lnTo>
                  <a:lnTo>
                    <a:pt x="12161901" y="10417848"/>
                  </a:lnTo>
                  <a:lnTo>
                    <a:pt x="12169559" y="10419385"/>
                  </a:lnTo>
                  <a:lnTo>
                    <a:pt x="12177205" y="10417848"/>
                  </a:lnTo>
                  <a:lnTo>
                    <a:pt x="12183440" y="10413632"/>
                  </a:lnTo>
                  <a:lnTo>
                    <a:pt x="12187657" y="10407396"/>
                  </a:lnTo>
                  <a:lnTo>
                    <a:pt x="12189206" y="10399751"/>
                  </a:lnTo>
                  <a:close/>
                </a:path>
                <a:path w="18719800" h="10718800" extrusionOk="0">
                  <a:moveTo>
                    <a:pt x="12189206" y="10299636"/>
                  </a:moveTo>
                  <a:lnTo>
                    <a:pt x="12187657" y="10291991"/>
                  </a:lnTo>
                  <a:lnTo>
                    <a:pt x="12183440" y="10285755"/>
                  </a:lnTo>
                  <a:lnTo>
                    <a:pt x="12177205" y="10281539"/>
                  </a:lnTo>
                  <a:lnTo>
                    <a:pt x="12169559" y="10280002"/>
                  </a:lnTo>
                  <a:lnTo>
                    <a:pt x="12161901" y="10281539"/>
                  </a:lnTo>
                  <a:lnTo>
                    <a:pt x="12155653" y="10285755"/>
                  </a:lnTo>
                  <a:lnTo>
                    <a:pt x="12151449" y="10291991"/>
                  </a:lnTo>
                  <a:lnTo>
                    <a:pt x="12149900" y="10299636"/>
                  </a:lnTo>
                  <a:lnTo>
                    <a:pt x="12151449" y="10307295"/>
                  </a:lnTo>
                  <a:lnTo>
                    <a:pt x="12155653" y="10313530"/>
                  </a:lnTo>
                  <a:lnTo>
                    <a:pt x="12161901" y="10317747"/>
                  </a:lnTo>
                  <a:lnTo>
                    <a:pt x="12169559" y="10319296"/>
                  </a:lnTo>
                  <a:lnTo>
                    <a:pt x="12177205" y="10317747"/>
                  </a:lnTo>
                  <a:lnTo>
                    <a:pt x="12183440" y="10313530"/>
                  </a:lnTo>
                  <a:lnTo>
                    <a:pt x="12187657" y="10307295"/>
                  </a:lnTo>
                  <a:lnTo>
                    <a:pt x="12189206" y="10299636"/>
                  </a:lnTo>
                  <a:close/>
                </a:path>
                <a:path w="18719800" h="10718800" extrusionOk="0">
                  <a:moveTo>
                    <a:pt x="12189206" y="10199548"/>
                  </a:moveTo>
                  <a:lnTo>
                    <a:pt x="12187657" y="10191902"/>
                  </a:lnTo>
                  <a:lnTo>
                    <a:pt x="12183440" y="10185654"/>
                  </a:lnTo>
                  <a:lnTo>
                    <a:pt x="12177205" y="10181438"/>
                  </a:lnTo>
                  <a:lnTo>
                    <a:pt x="12169559" y="10179901"/>
                  </a:lnTo>
                  <a:lnTo>
                    <a:pt x="12161901" y="10181438"/>
                  </a:lnTo>
                  <a:lnTo>
                    <a:pt x="12155653" y="10185654"/>
                  </a:lnTo>
                  <a:lnTo>
                    <a:pt x="12151449" y="10191902"/>
                  </a:lnTo>
                  <a:lnTo>
                    <a:pt x="12149900" y="10199548"/>
                  </a:lnTo>
                  <a:lnTo>
                    <a:pt x="12151449" y="10207193"/>
                  </a:lnTo>
                  <a:lnTo>
                    <a:pt x="12155653" y="10213442"/>
                  </a:lnTo>
                  <a:lnTo>
                    <a:pt x="12161901" y="10217645"/>
                  </a:lnTo>
                  <a:lnTo>
                    <a:pt x="12169559" y="10219195"/>
                  </a:lnTo>
                  <a:lnTo>
                    <a:pt x="12177205" y="10217645"/>
                  </a:lnTo>
                  <a:lnTo>
                    <a:pt x="12183440" y="10213442"/>
                  </a:lnTo>
                  <a:lnTo>
                    <a:pt x="12187657" y="10207193"/>
                  </a:lnTo>
                  <a:lnTo>
                    <a:pt x="12189206" y="10199548"/>
                  </a:lnTo>
                  <a:close/>
                </a:path>
                <a:path w="18719800" h="10718800" extrusionOk="0">
                  <a:moveTo>
                    <a:pt x="12189206" y="10099446"/>
                  </a:moveTo>
                  <a:lnTo>
                    <a:pt x="12187657" y="10091801"/>
                  </a:lnTo>
                  <a:lnTo>
                    <a:pt x="12183440" y="10085553"/>
                  </a:lnTo>
                  <a:lnTo>
                    <a:pt x="12177205" y="10081349"/>
                  </a:lnTo>
                  <a:lnTo>
                    <a:pt x="12169559" y="10079799"/>
                  </a:lnTo>
                  <a:lnTo>
                    <a:pt x="12161901" y="10081349"/>
                  </a:lnTo>
                  <a:lnTo>
                    <a:pt x="12155653" y="10085553"/>
                  </a:lnTo>
                  <a:lnTo>
                    <a:pt x="12151449" y="10091801"/>
                  </a:lnTo>
                  <a:lnTo>
                    <a:pt x="12149900" y="10099446"/>
                  </a:lnTo>
                  <a:lnTo>
                    <a:pt x="12151449" y="10107092"/>
                  </a:lnTo>
                  <a:lnTo>
                    <a:pt x="12155653" y="10113340"/>
                  </a:lnTo>
                  <a:lnTo>
                    <a:pt x="12161901" y="10117557"/>
                  </a:lnTo>
                  <a:lnTo>
                    <a:pt x="12169559" y="10119093"/>
                  </a:lnTo>
                  <a:lnTo>
                    <a:pt x="12177205" y="10117557"/>
                  </a:lnTo>
                  <a:lnTo>
                    <a:pt x="12183440" y="10113340"/>
                  </a:lnTo>
                  <a:lnTo>
                    <a:pt x="12187657" y="10107092"/>
                  </a:lnTo>
                  <a:lnTo>
                    <a:pt x="12189206" y="10099446"/>
                  </a:lnTo>
                  <a:close/>
                </a:path>
                <a:path w="18719800" h="10718800" extrusionOk="0">
                  <a:moveTo>
                    <a:pt x="12189206" y="9999358"/>
                  </a:moveTo>
                  <a:lnTo>
                    <a:pt x="12187657" y="9991712"/>
                  </a:lnTo>
                  <a:lnTo>
                    <a:pt x="12183440" y="9985464"/>
                  </a:lnTo>
                  <a:lnTo>
                    <a:pt x="12177205" y="9981247"/>
                  </a:lnTo>
                  <a:lnTo>
                    <a:pt x="12169559" y="9979711"/>
                  </a:lnTo>
                  <a:lnTo>
                    <a:pt x="12161901" y="9981247"/>
                  </a:lnTo>
                  <a:lnTo>
                    <a:pt x="12155653" y="9985464"/>
                  </a:lnTo>
                  <a:lnTo>
                    <a:pt x="12151449" y="9991712"/>
                  </a:lnTo>
                  <a:lnTo>
                    <a:pt x="12149900" y="9999358"/>
                  </a:lnTo>
                  <a:lnTo>
                    <a:pt x="12151449" y="10007003"/>
                  </a:lnTo>
                  <a:lnTo>
                    <a:pt x="12155653" y="10013251"/>
                  </a:lnTo>
                  <a:lnTo>
                    <a:pt x="12161901" y="10017468"/>
                  </a:lnTo>
                  <a:lnTo>
                    <a:pt x="12169559" y="10019005"/>
                  </a:lnTo>
                  <a:lnTo>
                    <a:pt x="12177205" y="10017468"/>
                  </a:lnTo>
                  <a:lnTo>
                    <a:pt x="12183440" y="10013251"/>
                  </a:lnTo>
                  <a:lnTo>
                    <a:pt x="12187657" y="10007003"/>
                  </a:lnTo>
                  <a:lnTo>
                    <a:pt x="12189206" y="9999358"/>
                  </a:lnTo>
                  <a:close/>
                </a:path>
                <a:path w="18719800" h="10718800" extrusionOk="0">
                  <a:moveTo>
                    <a:pt x="12189206" y="9899269"/>
                  </a:moveTo>
                  <a:lnTo>
                    <a:pt x="12187657" y="9891611"/>
                  </a:lnTo>
                  <a:lnTo>
                    <a:pt x="12183440" y="9885375"/>
                  </a:lnTo>
                  <a:lnTo>
                    <a:pt x="12177205" y="9881159"/>
                  </a:lnTo>
                  <a:lnTo>
                    <a:pt x="12169559" y="9879609"/>
                  </a:lnTo>
                  <a:lnTo>
                    <a:pt x="12161901" y="9881159"/>
                  </a:lnTo>
                  <a:lnTo>
                    <a:pt x="12155653" y="9885375"/>
                  </a:lnTo>
                  <a:lnTo>
                    <a:pt x="12151449" y="9891611"/>
                  </a:lnTo>
                  <a:lnTo>
                    <a:pt x="12149900" y="9899269"/>
                  </a:lnTo>
                  <a:lnTo>
                    <a:pt x="12151449" y="9906914"/>
                  </a:lnTo>
                  <a:lnTo>
                    <a:pt x="12155653" y="9913163"/>
                  </a:lnTo>
                  <a:lnTo>
                    <a:pt x="12161901" y="9917366"/>
                  </a:lnTo>
                  <a:lnTo>
                    <a:pt x="12169559" y="9918916"/>
                  </a:lnTo>
                  <a:lnTo>
                    <a:pt x="12177205" y="9917366"/>
                  </a:lnTo>
                  <a:lnTo>
                    <a:pt x="12183440" y="9913163"/>
                  </a:lnTo>
                  <a:lnTo>
                    <a:pt x="12187657" y="9906914"/>
                  </a:lnTo>
                  <a:lnTo>
                    <a:pt x="12189206" y="9899269"/>
                  </a:lnTo>
                  <a:close/>
                </a:path>
                <a:path w="18719800" h="10718800" extrusionOk="0">
                  <a:moveTo>
                    <a:pt x="12189206" y="9799168"/>
                  </a:moveTo>
                  <a:lnTo>
                    <a:pt x="12187657" y="9791522"/>
                  </a:lnTo>
                  <a:lnTo>
                    <a:pt x="12183440" y="9785274"/>
                  </a:lnTo>
                  <a:lnTo>
                    <a:pt x="12177205" y="9781070"/>
                  </a:lnTo>
                  <a:lnTo>
                    <a:pt x="12169559" y="9779521"/>
                  </a:lnTo>
                  <a:lnTo>
                    <a:pt x="12161901" y="9781070"/>
                  </a:lnTo>
                  <a:lnTo>
                    <a:pt x="12155653" y="9785274"/>
                  </a:lnTo>
                  <a:lnTo>
                    <a:pt x="12151449" y="9791522"/>
                  </a:lnTo>
                  <a:lnTo>
                    <a:pt x="12149900" y="9799168"/>
                  </a:lnTo>
                  <a:lnTo>
                    <a:pt x="12151449" y="9806813"/>
                  </a:lnTo>
                  <a:lnTo>
                    <a:pt x="12155653" y="9813061"/>
                  </a:lnTo>
                  <a:lnTo>
                    <a:pt x="12161901" y="9817265"/>
                  </a:lnTo>
                  <a:lnTo>
                    <a:pt x="12169559" y="9818814"/>
                  </a:lnTo>
                  <a:lnTo>
                    <a:pt x="12177205" y="9817265"/>
                  </a:lnTo>
                  <a:lnTo>
                    <a:pt x="12183440" y="9813061"/>
                  </a:lnTo>
                  <a:lnTo>
                    <a:pt x="12187657" y="9806813"/>
                  </a:lnTo>
                  <a:lnTo>
                    <a:pt x="12189206" y="9799168"/>
                  </a:lnTo>
                  <a:close/>
                </a:path>
                <a:path w="18719800" h="10718800" extrusionOk="0">
                  <a:moveTo>
                    <a:pt x="12189206" y="9699066"/>
                  </a:moveTo>
                  <a:lnTo>
                    <a:pt x="12187657" y="9691421"/>
                  </a:lnTo>
                  <a:lnTo>
                    <a:pt x="12183440" y="9685172"/>
                  </a:lnTo>
                  <a:lnTo>
                    <a:pt x="12177205" y="9680969"/>
                  </a:lnTo>
                  <a:lnTo>
                    <a:pt x="12169559" y="9679419"/>
                  </a:lnTo>
                  <a:lnTo>
                    <a:pt x="12161901" y="9680969"/>
                  </a:lnTo>
                  <a:lnTo>
                    <a:pt x="12155653" y="9685172"/>
                  </a:lnTo>
                  <a:lnTo>
                    <a:pt x="12151449" y="9691421"/>
                  </a:lnTo>
                  <a:lnTo>
                    <a:pt x="12149900" y="9699066"/>
                  </a:lnTo>
                  <a:lnTo>
                    <a:pt x="12151449" y="9706712"/>
                  </a:lnTo>
                  <a:lnTo>
                    <a:pt x="12155653" y="9712960"/>
                  </a:lnTo>
                  <a:lnTo>
                    <a:pt x="12161901" y="9717164"/>
                  </a:lnTo>
                  <a:lnTo>
                    <a:pt x="12169559" y="9718713"/>
                  </a:lnTo>
                  <a:lnTo>
                    <a:pt x="12177205" y="9717164"/>
                  </a:lnTo>
                  <a:lnTo>
                    <a:pt x="12183440" y="9712960"/>
                  </a:lnTo>
                  <a:lnTo>
                    <a:pt x="12187657" y="9706712"/>
                  </a:lnTo>
                  <a:lnTo>
                    <a:pt x="12189206" y="9699066"/>
                  </a:lnTo>
                  <a:close/>
                </a:path>
                <a:path w="18719800" h="10718800" extrusionOk="0">
                  <a:moveTo>
                    <a:pt x="12189206" y="9598965"/>
                  </a:moveTo>
                  <a:lnTo>
                    <a:pt x="12187657" y="9591319"/>
                  </a:lnTo>
                  <a:lnTo>
                    <a:pt x="12183440" y="9585071"/>
                  </a:lnTo>
                  <a:lnTo>
                    <a:pt x="12177205" y="9580867"/>
                  </a:lnTo>
                  <a:lnTo>
                    <a:pt x="12169559" y="9579331"/>
                  </a:lnTo>
                  <a:lnTo>
                    <a:pt x="12161901" y="9580867"/>
                  </a:lnTo>
                  <a:lnTo>
                    <a:pt x="12155653" y="9585071"/>
                  </a:lnTo>
                  <a:lnTo>
                    <a:pt x="12151449" y="9591319"/>
                  </a:lnTo>
                  <a:lnTo>
                    <a:pt x="12149900" y="9598965"/>
                  </a:lnTo>
                  <a:lnTo>
                    <a:pt x="12151449" y="9606623"/>
                  </a:lnTo>
                  <a:lnTo>
                    <a:pt x="12155653" y="9612859"/>
                  </a:lnTo>
                  <a:lnTo>
                    <a:pt x="12161901" y="9617075"/>
                  </a:lnTo>
                  <a:lnTo>
                    <a:pt x="12169559" y="9618624"/>
                  </a:lnTo>
                  <a:lnTo>
                    <a:pt x="12177205" y="9617075"/>
                  </a:lnTo>
                  <a:lnTo>
                    <a:pt x="12183440" y="9612859"/>
                  </a:lnTo>
                  <a:lnTo>
                    <a:pt x="12187657" y="9606623"/>
                  </a:lnTo>
                  <a:lnTo>
                    <a:pt x="12189206" y="9598965"/>
                  </a:lnTo>
                  <a:close/>
                </a:path>
                <a:path w="18719800" h="10718800" extrusionOk="0">
                  <a:moveTo>
                    <a:pt x="12189206" y="9498876"/>
                  </a:moveTo>
                  <a:lnTo>
                    <a:pt x="12187657" y="9491231"/>
                  </a:lnTo>
                  <a:lnTo>
                    <a:pt x="12183440" y="9484982"/>
                  </a:lnTo>
                  <a:lnTo>
                    <a:pt x="12177205" y="9480779"/>
                  </a:lnTo>
                  <a:lnTo>
                    <a:pt x="12169559" y="9479229"/>
                  </a:lnTo>
                  <a:lnTo>
                    <a:pt x="12161901" y="9480779"/>
                  </a:lnTo>
                  <a:lnTo>
                    <a:pt x="12155653" y="9484982"/>
                  </a:lnTo>
                  <a:lnTo>
                    <a:pt x="12151449" y="9491231"/>
                  </a:lnTo>
                  <a:lnTo>
                    <a:pt x="12149900" y="9498876"/>
                  </a:lnTo>
                  <a:lnTo>
                    <a:pt x="12151449" y="9506534"/>
                  </a:lnTo>
                  <a:lnTo>
                    <a:pt x="12155653" y="9512770"/>
                  </a:lnTo>
                  <a:lnTo>
                    <a:pt x="12161901" y="9516986"/>
                  </a:lnTo>
                  <a:lnTo>
                    <a:pt x="12169559" y="9518523"/>
                  </a:lnTo>
                  <a:lnTo>
                    <a:pt x="12177205" y="9516986"/>
                  </a:lnTo>
                  <a:lnTo>
                    <a:pt x="12183440" y="9512770"/>
                  </a:lnTo>
                  <a:lnTo>
                    <a:pt x="12187657" y="9506534"/>
                  </a:lnTo>
                  <a:lnTo>
                    <a:pt x="12189206" y="9498876"/>
                  </a:lnTo>
                  <a:close/>
                </a:path>
                <a:path w="18719800" h="10718800" extrusionOk="0">
                  <a:moveTo>
                    <a:pt x="12189206" y="9398775"/>
                  </a:moveTo>
                  <a:lnTo>
                    <a:pt x="12187657" y="9391129"/>
                  </a:lnTo>
                  <a:lnTo>
                    <a:pt x="12183440" y="9384894"/>
                  </a:lnTo>
                  <a:lnTo>
                    <a:pt x="12177205" y="9380677"/>
                  </a:lnTo>
                  <a:lnTo>
                    <a:pt x="12169559" y="9379140"/>
                  </a:lnTo>
                  <a:lnTo>
                    <a:pt x="12161901" y="9380677"/>
                  </a:lnTo>
                  <a:lnTo>
                    <a:pt x="12155653" y="9384894"/>
                  </a:lnTo>
                  <a:lnTo>
                    <a:pt x="12151449" y="9391129"/>
                  </a:lnTo>
                  <a:lnTo>
                    <a:pt x="12149900" y="9398775"/>
                  </a:lnTo>
                  <a:lnTo>
                    <a:pt x="12151449" y="9406433"/>
                  </a:lnTo>
                  <a:lnTo>
                    <a:pt x="12155653" y="9412668"/>
                  </a:lnTo>
                  <a:lnTo>
                    <a:pt x="12161901" y="9416885"/>
                  </a:lnTo>
                  <a:lnTo>
                    <a:pt x="12169559" y="9418434"/>
                  </a:lnTo>
                  <a:lnTo>
                    <a:pt x="12177205" y="9416885"/>
                  </a:lnTo>
                  <a:lnTo>
                    <a:pt x="12183440" y="9412668"/>
                  </a:lnTo>
                  <a:lnTo>
                    <a:pt x="12187657" y="9406433"/>
                  </a:lnTo>
                  <a:lnTo>
                    <a:pt x="12189206" y="9398775"/>
                  </a:lnTo>
                  <a:close/>
                </a:path>
                <a:path w="18719800" h="10718800" extrusionOk="0">
                  <a:moveTo>
                    <a:pt x="12263184" y="10645331"/>
                  </a:moveTo>
                  <a:lnTo>
                    <a:pt x="12261634" y="10637685"/>
                  </a:lnTo>
                  <a:lnTo>
                    <a:pt x="12257430" y="10631437"/>
                  </a:lnTo>
                  <a:lnTo>
                    <a:pt x="12251182" y="10627220"/>
                  </a:lnTo>
                  <a:lnTo>
                    <a:pt x="12243537" y="10625671"/>
                  </a:lnTo>
                  <a:lnTo>
                    <a:pt x="12235891" y="10627220"/>
                  </a:lnTo>
                  <a:lnTo>
                    <a:pt x="12229643" y="10631437"/>
                  </a:lnTo>
                  <a:lnTo>
                    <a:pt x="12225439" y="10637685"/>
                  </a:lnTo>
                  <a:lnTo>
                    <a:pt x="12223890" y="10645331"/>
                  </a:lnTo>
                  <a:lnTo>
                    <a:pt x="12225439" y="10652976"/>
                  </a:lnTo>
                  <a:lnTo>
                    <a:pt x="12229643" y="10659224"/>
                  </a:lnTo>
                  <a:lnTo>
                    <a:pt x="12235891" y="10663428"/>
                  </a:lnTo>
                  <a:lnTo>
                    <a:pt x="12243537" y="10664977"/>
                  </a:lnTo>
                  <a:lnTo>
                    <a:pt x="12251182" y="10663428"/>
                  </a:lnTo>
                  <a:lnTo>
                    <a:pt x="12257430" y="10659224"/>
                  </a:lnTo>
                  <a:lnTo>
                    <a:pt x="12261634" y="10652976"/>
                  </a:lnTo>
                  <a:lnTo>
                    <a:pt x="12263184" y="10645331"/>
                  </a:lnTo>
                  <a:close/>
                </a:path>
                <a:path w="18719800" h="10718800" extrusionOk="0">
                  <a:moveTo>
                    <a:pt x="12263184" y="10545229"/>
                  </a:moveTo>
                  <a:lnTo>
                    <a:pt x="12261634" y="10537584"/>
                  </a:lnTo>
                  <a:lnTo>
                    <a:pt x="12257430" y="10531348"/>
                  </a:lnTo>
                  <a:lnTo>
                    <a:pt x="12251182" y="10527144"/>
                  </a:lnTo>
                  <a:lnTo>
                    <a:pt x="12243537" y="10525595"/>
                  </a:lnTo>
                  <a:lnTo>
                    <a:pt x="12235891" y="10527144"/>
                  </a:lnTo>
                  <a:lnTo>
                    <a:pt x="12229643" y="10531348"/>
                  </a:lnTo>
                  <a:lnTo>
                    <a:pt x="12225439" y="10537584"/>
                  </a:lnTo>
                  <a:lnTo>
                    <a:pt x="12223890" y="10545229"/>
                  </a:lnTo>
                  <a:lnTo>
                    <a:pt x="12225439" y="10552887"/>
                  </a:lnTo>
                  <a:lnTo>
                    <a:pt x="12229643" y="10559123"/>
                  </a:lnTo>
                  <a:lnTo>
                    <a:pt x="12235891" y="10563339"/>
                  </a:lnTo>
                  <a:lnTo>
                    <a:pt x="12243537" y="10564889"/>
                  </a:lnTo>
                  <a:lnTo>
                    <a:pt x="12251182" y="10563339"/>
                  </a:lnTo>
                  <a:lnTo>
                    <a:pt x="12257430" y="10559123"/>
                  </a:lnTo>
                  <a:lnTo>
                    <a:pt x="12261634" y="10552887"/>
                  </a:lnTo>
                  <a:lnTo>
                    <a:pt x="12263184" y="10545229"/>
                  </a:lnTo>
                  <a:close/>
                </a:path>
                <a:path w="18719800" h="10718800" extrusionOk="0">
                  <a:moveTo>
                    <a:pt x="12263184" y="10445128"/>
                  </a:moveTo>
                  <a:lnTo>
                    <a:pt x="12261634" y="10437482"/>
                  </a:lnTo>
                  <a:lnTo>
                    <a:pt x="12257430" y="10431247"/>
                  </a:lnTo>
                  <a:lnTo>
                    <a:pt x="12251182" y="10427030"/>
                  </a:lnTo>
                  <a:lnTo>
                    <a:pt x="12243537" y="10425493"/>
                  </a:lnTo>
                  <a:lnTo>
                    <a:pt x="12235891" y="10427030"/>
                  </a:lnTo>
                  <a:lnTo>
                    <a:pt x="12229643" y="10431247"/>
                  </a:lnTo>
                  <a:lnTo>
                    <a:pt x="12225439" y="10437482"/>
                  </a:lnTo>
                  <a:lnTo>
                    <a:pt x="12223890" y="10445128"/>
                  </a:lnTo>
                  <a:lnTo>
                    <a:pt x="12225439" y="10452786"/>
                  </a:lnTo>
                  <a:lnTo>
                    <a:pt x="12229643" y="10459021"/>
                  </a:lnTo>
                  <a:lnTo>
                    <a:pt x="12235891" y="10463238"/>
                  </a:lnTo>
                  <a:lnTo>
                    <a:pt x="12243537" y="10464775"/>
                  </a:lnTo>
                  <a:lnTo>
                    <a:pt x="12251182" y="10463238"/>
                  </a:lnTo>
                  <a:lnTo>
                    <a:pt x="12257430" y="10459021"/>
                  </a:lnTo>
                  <a:lnTo>
                    <a:pt x="12261634" y="10452786"/>
                  </a:lnTo>
                  <a:lnTo>
                    <a:pt x="12263184" y="10445128"/>
                  </a:lnTo>
                  <a:close/>
                </a:path>
                <a:path w="18719800" h="10718800" extrusionOk="0">
                  <a:moveTo>
                    <a:pt x="12263184" y="10345039"/>
                  </a:moveTo>
                  <a:lnTo>
                    <a:pt x="12261634" y="10337394"/>
                  </a:lnTo>
                  <a:lnTo>
                    <a:pt x="12257430" y="10331145"/>
                  </a:lnTo>
                  <a:lnTo>
                    <a:pt x="12251182" y="10326941"/>
                  </a:lnTo>
                  <a:lnTo>
                    <a:pt x="12243537" y="10325392"/>
                  </a:lnTo>
                  <a:lnTo>
                    <a:pt x="12235891" y="10326941"/>
                  </a:lnTo>
                  <a:lnTo>
                    <a:pt x="12229643" y="10331145"/>
                  </a:lnTo>
                  <a:lnTo>
                    <a:pt x="12225439" y="10337394"/>
                  </a:lnTo>
                  <a:lnTo>
                    <a:pt x="12223890" y="10345039"/>
                  </a:lnTo>
                  <a:lnTo>
                    <a:pt x="12225439" y="10352684"/>
                  </a:lnTo>
                  <a:lnTo>
                    <a:pt x="12229643" y="10358933"/>
                  </a:lnTo>
                  <a:lnTo>
                    <a:pt x="12235891" y="10363136"/>
                  </a:lnTo>
                  <a:lnTo>
                    <a:pt x="12243537" y="10364686"/>
                  </a:lnTo>
                  <a:lnTo>
                    <a:pt x="12251182" y="10363136"/>
                  </a:lnTo>
                  <a:lnTo>
                    <a:pt x="12257430" y="10358933"/>
                  </a:lnTo>
                  <a:lnTo>
                    <a:pt x="12261634" y="10352684"/>
                  </a:lnTo>
                  <a:lnTo>
                    <a:pt x="12263184" y="10345039"/>
                  </a:lnTo>
                  <a:close/>
                </a:path>
                <a:path w="18719800" h="10718800" extrusionOk="0">
                  <a:moveTo>
                    <a:pt x="12263184" y="10244938"/>
                  </a:moveTo>
                  <a:lnTo>
                    <a:pt x="12261634" y="10237292"/>
                  </a:lnTo>
                  <a:lnTo>
                    <a:pt x="12257430" y="10231044"/>
                  </a:lnTo>
                  <a:lnTo>
                    <a:pt x="12251182" y="10226827"/>
                  </a:lnTo>
                  <a:lnTo>
                    <a:pt x="12243537" y="10225291"/>
                  </a:lnTo>
                  <a:lnTo>
                    <a:pt x="12235891" y="10226827"/>
                  </a:lnTo>
                  <a:lnTo>
                    <a:pt x="12229643" y="10231044"/>
                  </a:lnTo>
                  <a:lnTo>
                    <a:pt x="12225439" y="10237292"/>
                  </a:lnTo>
                  <a:lnTo>
                    <a:pt x="12223890" y="10244938"/>
                  </a:lnTo>
                  <a:lnTo>
                    <a:pt x="12225439" y="10252583"/>
                  </a:lnTo>
                  <a:lnTo>
                    <a:pt x="12229643" y="10258831"/>
                  </a:lnTo>
                  <a:lnTo>
                    <a:pt x="12235891" y="10263048"/>
                  </a:lnTo>
                  <a:lnTo>
                    <a:pt x="12243537" y="10264584"/>
                  </a:lnTo>
                  <a:lnTo>
                    <a:pt x="12251182" y="10263048"/>
                  </a:lnTo>
                  <a:lnTo>
                    <a:pt x="12257430" y="10258831"/>
                  </a:lnTo>
                  <a:lnTo>
                    <a:pt x="12261634" y="10252583"/>
                  </a:lnTo>
                  <a:lnTo>
                    <a:pt x="12263184" y="10244938"/>
                  </a:lnTo>
                  <a:close/>
                </a:path>
                <a:path w="18719800" h="10718800" extrusionOk="0">
                  <a:moveTo>
                    <a:pt x="12263184" y="10144849"/>
                  </a:moveTo>
                  <a:lnTo>
                    <a:pt x="12261634" y="10137203"/>
                  </a:lnTo>
                  <a:lnTo>
                    <a:pt x="12257430" y="10130955"/>
                  </a:lnTo>
                  <a:lnTo>
                    <a:pt x="12251182" y="10126739"/>
                  </a:lnTo>
                  <a:lnTo>
                    <a:pt x="12243537" y="10125202"/>
                  </a:lnTo>
                  <a:lnTo>
                    <a:pt x="12235891" y="10126739"/>
                  </a:lnTo>
                  <a:lnTo>
                    <a:pt x="12229643" y="10130955"/>
                  </a:lnTo>
                  <a:lnTo>
                    <a:pt x="12225439" y="10137203"/>
                  </a:lnTo>
                  <a:lnTo>
                    <a:pt x="12223890" y="10144849"/>
                  </a:lnTo>
                  <a:lnTo>
                    <a:pt x="12225439" y="10152494"/>
                  </a:lnTo>
                  <a:lnTo>
                    <a:pt x="12229643" y="10158743"/>
                  </a:lnTo>
                  <a:lnTo>
                    <a:pt x="12235891" y="10162959"/>
                  </a:lnTo>
                  <a:lnTo>
                    <a:pt x="12243537" y="10164496"/>
                  </a:lnTo>
                  <a:lnTo>
                    <a:pt x="12251182" y="10162959"/>
                  </a:lnTo>
                  <a:lnTo>
                    <a:pt x="12257430" y="10158743"/>
                  </a:lnTo>
                  <a:lnTo>
                    <a:pt x="12261634" y="10152494"/>
                  </a:lnTo>
                  <a:lnTo>
                    <a:pt x="12263184" y="10144849"/>
                  </a:lnTo>
                  <a:close/>
                </a:path>
                <a:path w="18719800" h="10718800" extrusionOk="0">
                  <a:moveTo>
                    <a:pt x="12263184" y="10044747"/>
                  </a:moveTo>
                  <a:lnTo>
                    <a:pt x="12261634" y="10037102"/>
                  </a:lnTo>
                  <a:lnTo>
                    <a:pt x="12257430" y="10030854"/>
                  </a:lnTo>
                  <a:lnTo>
                    <a:pt x="12251182" y="10026650"/>
                  </a:lnTo>
                  <a:lnTo>
                    <a:pt x="12243537" y="10025113"/>
                  </a:lnTo>
                  <a:lnTo>
                    <a:pt x="12235891" y="10026650"/>
                  </a:lnTo>
                  <a:lnTo>
                    <a:pt x="12229643" y="10030854"/>
                  </a:lnTo>
                  <a:lnTo>
                    <a:pt x="12225439" y="10037102"/>
                  </a:lnTo>
                  <a:lnTo>
                    <a:pt x="12223890" y="10044747"/>
                  </a:lnTo>
                  <a:lnTo>
                    <a:pt x="12225439" y="10052393"/>
                  </a:lnTo>
                  <a:lnTo>
                    <a:pt x="12229643" y="10058641"/>
                  </a:lnTo>
                  <a:lnTo>
                    <a:pt x="12235891" y="10062858"/>
                  </a:lnTo>
                  <a:lnTo>
                    <a:pt x="12243537" y="10064394"/>
                  </a:lnTo>
                  <a:lnTo>
                    <a:pt x="12251182" y="10062858"/>
                  </a:lnTo>
                  <a:lnTo>
                    <a:pt x="12257430" y="10058641"/>
                  </a:lnTo>
                  <a:lnTo>
                    <a:pt x="12261634" y="10052393"/>
                  </a:lnTo>
                  <a:lnTo>
                    <a:pt x="12263184" y="10044747"/>
                  </a:lnTo>
                  <a:close/>
                </a:path>
                <a:path w="18719800" h="10718800" extrusionOk="0">
                  <a:moveTo>
                    <a:pt x="12263184" y="9944659"/>
                  </a:moveTo>
                  <a:lnTo>
                    <a:pt x="12261634" y="9937013"/>
                  </a:lnTo>
                  <a:lnTo>
                    <a:pt x="12257430" y="9930765"/>
                  </a:lnTo>
                  <a:lnTo>
                    <a:pt x="12251182" y="9926549"/>
                  </a:lnTo>
                  <a:lnTo>
                    <a:pt x="12243537" y="9925012"/>
                  </a:lnTo>
                  <a:lnTo>
                    <a:pt x="12235891" y="9926549"/>
                  </a:lnTo>
                  <a:lnTo>
                    <a:pt x="12229643" y="9930765"/>
                  </a:lnTo>
                  <a:lnTo>
                    <a:pt x="12225439" y="9937013"/>
                  </a:lnTo>
                  <a:lnTo>
                    <a:pt x="12223890" y="9944659"/>
                  </a:lnTo>
                  <a:lnTo>
                    <a:pt x="12225439" y="9952304"/>
                  </a:lnTo>
                  <a:lnTo>
                    <a:pt x="12229643" y="9958553"/>
                  </a:lnTo>
                  <a:lnTo>
                    <a:pt x="12235891" y="9962756"/>
                  </a:lnTo>
                  <a:lnTo>
                    <a:pt x="12243537" y="9964306"/>
                  </a:lnTo>
                  <a:lnTo>
                    <a:pt x="12251182" y="9962756"/>
                  </a:lnTo>
                  <a:lnTo>
                    <a:pt x="12257430" y="9958553"/>
                  </a:lnTo>
                  <a:lnTo>
                    <a:pt x="12261634" y="9952304"/>
                  </a:lnTo>
                  <a:lnTo>
                    <a:pt x="12263184" y="9944659"/>
                  </a:lnTo>
                  <a:close/>
                </a:path>
                <a:path w="18719800" h="10718800" extrusionOk="0">
                  <a:moveTo>
                    <a:pt x="12263184" y="9844545"/>
                  </a:moveTo>
                  <a:lnTo>
                    <a:pt x="12261634" y="9836912"/>
                  </a:lnTo>
                  <a:lnTo>
                    <a:pt x="12257430" y="9830664"/>
                  </a:lnTo>
                  <a:lnTo>
                    <a:pt x="12251182" y="9826447"/>
                  </a:lnTo>
                  <a:lnTo>
                    <a:pt x="12243537" y="9824910"/>
                  </a:lnTo>
                  <a:lnTo>
                    <a:pt x="12235891" y="9826447"/>
                  </a:lnTo>
                  <a:lnTo>
                    <a:pt x="12229643" y="9830664"/>
                  </a:lnTo>
                  <a:lnTo>
                    <a:pt x="12225439" y="9836912"/>
                  </a:lnTo>
                  <a:lnTo>
                    <a:pt x="12223890" y="9844545"/>
                  </a:lnTo>
                  <a:lnTo>
                    <a:pt x="12225439" y="9852203"/>
                  </a:lnTo>
                  <a:lnTo>
                    <a:pt x="12229643" y="9858451"/>
                  </a:lnTo>
                  <a:lnTo>
                    <a:pt x="12235891" y="9862655"/>
                  </a:lnTo>
                  <a:lnTo>
                    <a:pt x="12243537" y="9864204"/>
                  </a:lnTo>
                  <a:lnTo>
                    <a:pt x="12251182" y="9862655"/>
                  </a:lnTo>
                  <a:lnTo>
                    <a:pt x="12257430" y="9858451"/>
                  </a:lnTo>
                  <a:lnTo>
                    <a:pt x="12261634" y="9852203"/>
                  </a:lnTo>
                  <a:lnTo>
                    <a:pt x="12263184" y="9844545"/>
                  </a:lnTo>
                  <a:close/>
                </a:path>
                <a:path w="18719800" h="10718800" extrusionOk="0">
                  <a:moveTo>
                    <a:pt x="12263184" y="9744456"/>
                  </a:moveTo>
                  <a:lnTo>
                    <a:pt x="12261634" y="9736811"/>
                  </a:lnTo>
                  <a:lnTo>
                    <a:pt x="12257430" y="9730562"/>
                  </a:lnTo>
                  <a:lnTo>
                    <a:pt x="12251182" y="9726358"/>
                  </a:lnTo>
                  <a:lnTo>
                    <a:pt x="12243537" y="9724809"/>
                  </a:lnTo>
                  <a:lnTo>
                    <a:pt x="12235891" y="9726358"/>
                  </a:lnTo>
                  <a:lnTo>
                    <a:pt x="12229643" y="9730562"/>
                  </a:lnTo>
                  <a:lnTo>
                    <a:pt x="12225439" y="9736811"/>
                  </a:lnTo>
                  <a:lnTo>
                    <a:pt x="12223890" y="9744456"/>
                  </a:lnTo>
                  <a:lnTo>
                    <a:pt x="12225439" y="9752101"/>
                  </a:lnTo>
                  <a:lnTo>
                    <a:pt x="12229643" y="9758350"/>
                  </a:lnTo>
                  <a:lnTo>
                    <a:pt x="12235891" y="9762553"/>
                  </a:lnTo>
                  <a:lnTo>
                    <a:pt x="12243537" y="9764103"/>
                  </a:lnTo>
                  <a:lnTo>
                    <a:pt x="12251182" y="9762553"/>
                  </a:lnTo>
                  <a:lnTo>
                    <a:pt x="12257430" y="9758350"/>
                  </a:lnTo>
                  <a:lnTo>
                    <a:pt x="12261634" y="9752101"/>
                  </a:lnTo>
                  <a:lnTo>
                    <a:pt x="12263184" y="9744456"/>
                  </a:lnTo>
                  <a:close/>
                </a:path>
                <a:path w="18719800" h="10718800" extrusionOk="0">
                  <a:moveTo>
                    <a:pt x="12263184" y="9644367"/>
                  </a:moveTo>
                  <a:lnTo>
                    <a:pt x="12261634" y="9636709"/>
                  </a:lnTo>
                  <a:lnTo>
                    <a:pt x="12257430" y="9630473"/>
                  </a:lnTo>
                  <a:lnTo>
                    <a:pt x="12251182" y="9626270"/>
                  </a:lnTo>
                  <a:lnTo>
                    <a:pt x="12243537" y="9624720"/>
                  </a:lnTo>
                  <a:lnTo>
                    <a:pt x="12235891" y="9626270"/>
                  </a:lnTo>
                  <a:lnTo>
                    <a:pt x="12229643" y="9630473"/>
                  </a:lnTo>
                  <a:lnTo>
                    <a:pt x="12225439" y="9636709"/>
                  </a:lnTo>
                  <a:lnTo>
                    <a:pt x="12223890" y="9644367"/>
                  </a:lnTo>
                  <a:lnTo>
                    <a:pt x="12225439" y="9652013"/>
                  </a:lnTo>
                  <a:lnTo>
                    <a:pt x="12229643" y="9658261"/>
                  </a:lnTo>
                  <a:lnTo>
                    <a:pt x="12235891" y="9662465"/>
                  </a:lnTo>
                  <a:lnTo>
                    <a:pt x="12243537" y="9664014"/>
                  </a:lnTo>
                  <a:lnTo>
                    <a:pt x="12251182" y="9662465"/>
                  </a:lnTo>
                  <a:lnTo>
                    <a:pt x="12257430" y="9658261"/>
                  </a:lnTo>
                  <a:lnTo>
                    <a:pt x="12261634" y="9652013"/>
                  </a:lnTo>
                  <a:lnTo>
                    <a:pt x="12263184" y="9644367"/>
                  </a:lnTo>
                  <a:close/>
                </a:path>
                <a:path w="18719800" h="10718800" extrusionOk="0">
                  <a:moveTo>
                    <a:pt x="12263184" y="9544266"/>
                  </a:moveTo>
                  <a:lnTo>
                    <a:pt x="12261634" y="9536620"/>
                  </a:lnTo>
                  <a:lnTo>
                    <a:pt x="12257430" y="9530372"/>
                  </a:lnTo>
                  <a:lnTo>
                    <a:pt x="12251182" y="9526156"/>
                  </a:lnTo>
                  <a:lnTo>
                    <a:pt x="12243537" y="9524619"/>
                  </a:lnTo>
                  <a:lnTo>
                    <a:pt x="12235891" y="9526156"/>
                  </a:lnTo>
                  <a:lnTo>
                    <a:pt x="12229643" y="9530372"/>
                  </a:lnTo>
                  <a:lnTo>
                    <a:pt x="12225439" y="9536620"/>
                  </a:lnTo>
                  <a:lnTo>
                    <a:pt x="12223890" y="9544266"/>
                  </a:lnTo>
                  <a:lnTo>
                    <a:pt x="12225439" y="9551911"/>
                  </a:lnTo>
                  <a:lnTo>
                    <a:pt x="12229643" y="9558160"/>
                  </a:lnTo>
                  <a:lnTo>
                    <a:pt x="12235891" y="9562376"/>
                  </a:lnTo>
                  <a:lnTo>
                    <a:pt x="12243537" y="9563913"/>
                  </a:lnTo>
                  <a:lnTo>
                    <a:pt x="12251182" y="9562376"/>
                  </a:lnTo>
                  <a:lnTo>
                    <a:pt x="12257430" y="9558160"/>
                  </a:lnTo>
                  <a:lnTo>
                    <a:pt x="12261634" y="9551911"/>
                  </a:lnTo>
                  <a:lnTo>
                    <a:pt x="12263184" y="9544266"/>
                  </a:lnTo>
                  <a:close/>
                </a:path>
                <a:path w="18719800" h="10718800" extrusionOk="0">
                  <a:moveTo>
                    <a:pt x="12263184" y="9444177"/>
                  </a:moveTo>
                  <a:lnTo>
                    <a:pt x="12261634" y="9436532"/>
                  </a:lnTo>
                  <a:lnTo>
                    <a:pt x="12257430" y="9430283"/>
                  </a:lnTo>
                  <a:lnTo>
                    <a:pt x="12251182" y="9426067"/>
                  </a:lnTo>
                  <a:lnTo>
                    <a:pt x="12243537" y="9424530"/>
                  </a:lnTo>
                  <a:lnTo>
                    <a:pt x="12235891" y="9426067"/>
                  </a:lnTo>
                  <a:lnTo>
                    <a:pt x="12229643" y="9430283"/>
                  </a:lnTo>
                  <a:lnTo>
                    <a:pt x="12225439" y="9436532"/>
                  </a:lnTo>
                  <a:lnTo>
                    <a:pt x="12223890" y="9444177"/>
                  </a:lnTo>
                  <a:lnTo>
                    <a:pt x="12225439" y="9451823"/>
                  </a:lnTo>
                  <a:lnTo>
                    <a:pt x="12229643" y="9458071"/>
                  </a:lnTo>
                  <a:lnTo>
                    <a:pt x="12235891" y="9462287"/>
                  </a:lnTo>
                  <a:lnTo>
                    <a:pt x="12243537" y="9463824"/>
                  </a:lnTo>
                  <a:lnTo>
                    <a:pt x="12251182" y="9462287"/>
                  </a:lnTo>
                  <a:lnTo>
                    <a:pt x="12257430" y="9458071"/>
                  </a:lnTo>
                  <a:lnTo>
                    <a:pt x="12261634" y="9451823"/>
                  </a:lnTo>
                  <a:lnTo>
                    <a:pt x="12263184" y="9444177"/>
                  </a:lnTo>
                  <a:close/>
                </a:path>
                <a:path w="18719800" h="10718800" extrusionOk="0">
                  <a:moveTo>
                    <a:pt x="12263184" y="9344076"/>
                  </a:moveTo>
                  <a:lnTo>
                    <a:pt x="12261634" y="9336430"/>
                  </a:lnTo>
                  <a:lnTo>
                    <a:pt x="12257430" y="9330182"/>
                  </a:lnTo>
                  <a:lnTo>
                    <a:pt x="12251182" y="9325966"/>
                  </a:lnTo>
                  <a:lnTo>
                    <a:pt x="12243537" y="9324429"/>
                  </a:lnTo>
                  <a:lnTo>
                    <a:pt x="12235891" y="9325966"/>
                  </a:lnTo>
                  <a:lnTo>
                    <a:pt x="12229643" y="9330182"/>
                  </a:lnTo>
                  <a:lnTo>
                    <a:pt x="12225439" y="9336430"/>
                  </a:lnTo>
                  <a:lnTo>
                    <a:pt x="12223890" y="9344076"/>
                  </a:lnTo>
                  <a:lnTo>
                    <a:pt x="12225439" y="9351721"/>
                  </a:lnTo>
                  <a:lnTo>
                    <a:pt x="12229643" y="9357970"/>
                  </a:lnTo>
                  <a:lnTo>
                    <a:pt x="12235891" y="9362173"/>
                  </a:lnTo>
                  <a:lnTo>
                    <a:pt x="12243537" y="9363723"/>
                  </a:lnTo>
                  <a:lnTo>
                    <a:pt x="12251182" y="9362173"/>
                  </a:lnTo>
                  <a:lnTo>
                    <a:pt x="12257430" y="9357970"/>
                  </a:lnTo>
                  <a:lnTo>
                    <a:pt x="12261634" y="9351721"/>
                  </a:lnTo>
                  <a:lnTo>
                    <a:pt x="12263184" y="9344076"/>
                  </a:lnTo>
                  <a:close/>
                </a:path>
                <a:path w="18719800" h="10718800" extrusionOk="0">
                  <a:moveTo>
                    <a:pt x="12337174" y="10690720"/>
                  </a:moveTo>
                  <a:lnTo>
                    <a:pt x="12335637" y="10683062"/>
                  </a:lnTo>
                  <a:lnTo>
                    <a:pt x="12331421" y="10676827"/>
                  </a:lnTo>
                  <a:lnTo>
                    <a:pt x="12325172" y="10672610"/>
                  </a:lnTo>
                  <a:lnTo>
                    <a:pt x="12317527" y="10671073"/>
                  </a:lnTo>
                  <a:lnTo>
                    <a:pt x="12309881" y="10672610"/>
                  </a:lnTo>
                  <a:lnTo>
                    <a:pt x="12303633" y="10676827"/>
                  </a:lnTo>
                  <a:lnTo>
                    <a:pt x="12299429" y="10683062"/>
                  </a:lnTo>
                  <a:lnTo>
                    <a:pt x="12297880" y="10690720"/>
                  </a:lnTo>
                  <a:lnTo>
                    <a:pt x="12299429" y="10698366"/>
                  </a:lnTo>
                  <a:lnTo>
                    <a:pt x="12303633" y="10704601"/>
                  </a:lnTo>
                  <a:lnTo>
                    <a:pt x="12309881" y="10708818"/>
                  </a:lnTo>
                  <a:lnTo>
                    <a:pt x="12317527" y="10710355"/>
                  </a:lnTo>
                  <a:lnTo>
                    <a:pt x="12325172" y="10708818"/>
                  </a:lnTo>
                  <a:lnTo>
                    <a:pt x="12331421" y="10704601"/>
                  </a:lnTo>
                  <a:lnTo>
                    <a:pt x="12335637" y="10698366"/>
                  </a:lnTo>
                  <a:lnTo>
                    <a:pt x="12337174" y="10690720"/>
                  </a:lnTo>
                  <a:close/>
                </a:path>
                <a:path w="18719800" h="10718800" extrusionOk="0">
                  <a:moveTo>
                    <a:pt x="12337174" y="10590619"/>
                  </a:moveTo>
                  <a:lnTo>
                    <a:pt x="12335637" y="10582974"/>
                  </a:lnTo>
                  <a:lnTo>
                    <a:pt x="12331421" y="10576725"/>
                  </a:lnTo>
                  <a:lnTo>
                    <a:pt x="12325185" y="10572509"/>
                  </a:lnTo>
                  <a:lnTo>
                    <a:pt x="12317540" y="10570972"/>
                  </a:lnTo>
                  <a:lnTo>
                    <a:pt x="12309894" y="10572509"/>
                  </a:lnTo>
                  <a:lnTo>
                    <a:pt x="12303646" y="10576725"/>
                  </a:lnTo>
                  <a:lnTo>
                    <a:pt x="12299429" y="10582974"/>
                  </a:lnTo>
                  <a:lnTo>
                    <a:pt x="12297880" y="10590619"/>
                  </a:lnTo>
                  <a:lnTo>
                    <a:pt x="12299429" y="10598264"/>
                  </a:lnTo>
                  <a:lnTo>
                    <a:pt x="12303646" y="10604513"/>
                  </a:lnTo>
                  <a:lnTo>
                    <a:pt x="12309894" y="10608729"/>
                  </a:lnTo>
                  <a:lnTo>
                    <a:pt x="12317540" y="10610266"/>
                  </a:lnTo>
                  <a:lnTo>
                    <a:pt x="12325185" y="10608729"/>
                  </a:lnTo>
                  <a:lnTo>
                    <a:pt x="12331421" y="10604513"/>
                  </a:lnTo>
                  <a:lnTo>
                    <a:pt x="12335637" y="10598264"/>
                  </a:lnTo>
                  <a:lnTo>
                    <a:pt x="12337174" y="10590619"/>
                  </a:lnTo>
                  <a:close/>
                </a:path>
                <a:path w="18719800" h="10718800" extrusionOk="0">
                  <a:moveTo>
                    <a:pt x="12337174" y="10490517"/>
                  </a:moveTo>
                  <a:lnTo>
                    <a:pt x="12335637" y="10482872"/>
                  </a:lnTo>
                  <a:lnTo>
                    <a:pt x="12331421" y="10476624"/>
                  </a:lnTo>
                  <a:lnTo>
                    <a:pt x="12325185" y="10472420"/>
                  </a:lnTo>
                  <a:lnTo>
                    <a:pt x="12317540" y="10470871"/>
                  </a:lnTo>
                  <a:lnTo>
                    <a:pt x="12309894" y="10472420"/>
                  </a:lnTo>
                  <a:lnTo>
                    <a:pt x="12303646" y="10476624"/>
                  </a:lnTo>
                  <a:lnTo>
                    <a:pt x="12299429" y="10482872"/>
                  </a:lnTo>
                  <a:lnTo>
                    <a:pt x="12297880" y="10490517"/>
                  </a:lnTo>
                  <a:lnTo>
                    <a:pt x="12299429" y="10498176"/>
                  </a:lnTo>
                  <a:lnTo>
                    <a:pt x="12303646" y="10504411"/>
                  </a:lnTo>
                  <a:lnTo>
                    <a:pt x="12309894" y="10508628"/>
                  </a:lnTo>
                  <a:lnTo>
                    <a:pt x="12317540" y="10510164"/>
                  </a:lnTo>
                  <a:lnTo>
                    <a:pt x="12325185" y="10508628"/>
                  </a:lnTo>
                  <a:lnTo>
                    <a:pt x="12331421" y="10504411"/>
                  </a:lnTo>
                  <a:lnTo>
                    <a:pt x="12335637" y="10498176"/>
                  </a:lnTo>
                  <a:lnTo>
                    <a:pt x="12337174" y="10490517"/>
                  </a:lnTo>
                  <a:close/>
                </a:path>
                <a:path w="18719800" h="10718800" extrusionOk="0">
                  <a:moveTo>
                    <a:pt x="12337174" y="10390429"/>
                  </a:moveTo>
                  <a:lnTo>
                    <a:pt x="12335637" y="10382783"/>
                  </a:lnTo>
                  <a:lnTo>
                    <a:pt x="12331421" y="10376535"/>
                  </a:lnTo>
                  <a:lnTo>
                    <a:pt x="12325185" y="10372319"/>
                  </a:lnTo>
                  <a:lnTo>
                    <a:pt x="12317540" y="10370769"/>
                  </a:lnTo>
                  <a:lnTo>
                    <a:pt x="12309894" y="10372319"/>
                  </a:lnTo>
                  <a:lnTo>
                    <a:pt x="12303646" y="10376535"/>
                  </a:lnTo>
                  <a:lnTo>
                    <a:pt x="12299429" y="10382783"/>
                  </a:lnTo>
                  <a:lnTo>
                    <a:pt x="12297880" y="10390429"/>
                  </a:lnTo>
                  <a:lnTo>
                    <a:pt x="12299429" y="10398074"/>
                  </a:lnTo>
                  <a:lnTo>
                    <a:pt x="12303646" y="10404323"/>
                  </a:lnTo>
                  <a:lnTo>
                    <a:pt x="12309894" y="10408526"/>
                  </a:lnTo>
                  <a:lnTo>
                    <a:pt x="12317540" y="10410076"/>
                  </a:lnTo>
                  <a:lnTo>
                    <a:pt x="12325185" y="10408526"/>
                  </a:lnTo>
                  <a:lnTo>
                    <a:pt x="12331421" y="10404323"/>
                  </a:lnTo>
                  <a:lnTo>
                    <a:pt x="12335637" y="10398074"/>
                  </a:lnTo>
                  <a:lnTo>
                    <a:pt x="12337174" y="10390429"/>
                  </a:lnTo>
                  <a:close/>
                </a:path>
                <a:path w="18719800" h="10718800" extrusionOk="0">
                  <a:moveTo>
                    <a:pt x="12337174" y="10290327"/>
                  </a:moveTo>
                  <a:lnTo>
                    <a:pt x="12335637" y="10282682"/>
                  </a:lnTo>
                  <a:lnTo>
                    <a:pt x="12331421" y="10276434"/>
                  </a:lnTo>
                  <a:lnTo>
                    <a:pt x="12325185" y="10272230"/>
                  </a:lnTo>
                  <a:lnTo>
                    <a:pt x="12317540" y="10270680"/>
                  </a:lnTo>
                  <a:lnTo>
                    <a:pt x="12309894" y="10272230"/>
                  </a:lnTo>
                  <a:lnTo>
                    <a:pt x="12303646" y="10276434"/>
                  </a:lnTo>
                  <a:lnTo>
                    <a:pt x="12299429" y="10282682"/>
                  </a:lnTo>
                  <a:lnTo>
                    <a:pt x="12297880" y="10290327"/>
                  </a:lnTo>
                  <a:lnTo>
                    <a:pt x="12299429" y="10297973"/>
                  </a:lnTo>
                  <a:lnTo>
                    <a:pt x="12303646" y="10304221"/>
                  </a:lnTo>
                  <a:lnTo>
                    <a:pt x="12309894" y="10308425"/>
                  </a:lnTo>
                  <a:lnTo>
                    <a:pt x="12317540" y="10309974"/>
                  </a:lnTo>
                  <a:lnTo>
                    <a:pt x="12325185" y="10308425"/>
                  </a:lnTo>
                  <a:lnTo>
                    <a:pt x="12331421" y="10304221"/>
                  </a:lnTo>
                  <a:lnTo>
                    <a:pt x="12335637" y="10297973"/>
                  </a:lnTo>
                  <a:lnTo>
                    <a:pt x="12337174" y="10290327"/>
                  </a:lnTo>
                  <a:close/>
                </a:path>
                <a:path w="18719800" h="10718800" extrusionOk="0">
                  <a:moveTo>
                    <a:pt x="12337174" y="10190239"/>
                  </a:moveTo>
                  <a:lnTo>
                    <a:pt x="12335637" y="10182581"/>
                  </a:lnTo>
                  <a:lnTo>
                    <a:pt x="12331421" y="10176345"/>
                  </a:lnTo>
                  <a:lnTo>
                    <a:pt x="12325185" y="10172128"/>
                  </a:lnTo>
                  <a:lnTo>
                    <a:pt x="12317540" y="10170579"/>
                  </a:lnTo>
                  <a:lnTo>
                    <a:pt x="12309894" y="10172128"/>
                  </a:lnTo>
                  <a:lnTo>
                    <a:pt x="12303646" y="10176345"/>
                  </a:lnTo>
                  <a:lnTo>
                    <a:pt x="12299429" y="10182581"/>
                  </a:lnTo>
                  <a:lnTo>
                    <a:pt x="12297880" y="10190239"/>
                  </a:lnTo>
                  <a:lnTo>
                    <a:pt x="12299429" y="10197884"/>
                  </a:lnTo>
                  <a:lnTo>
                    <a:pt x="12303646" y="10204132"/>
                  </a:lnTo>
                  <a:lnTo>
                    <a:pt x="12309894" y="10208336"/>
                  </a:lnTo>
                  <a:lnTo>
                    <a:pt x="12317540" y="10209886"/>
                  </a:lnTo>
                  <a:lnTo>
                    <a:pt x="12325185" y="10208336"/>
                  </a:lnTo>
                  <a:lnTo>
                    <a:pt x="12331421" y="10204132"/>
                  </a:lnTo>
                  <a:lnTo>
                    <a:pt x="12335637" y="10197884"/>
                  </a:lnTo>
                  <a:lnTo>
                    <a:pt x="12337174" y="10190239"/>
                  </a:lnTo>
                  <a:close/>
                </a:path>
                <a:path w="18719800" h="10718800" extrusionOk="0">
                  <a:moveTo>
                    <a:pt x="12337174" y="10090137"/>
                  </a:moveTo>
                  <a:lnTo>
                    <a:pt x="12335637" y="10082492"/>
                  </a:lnTo>
                  <a:lnTo>
                    <a:pt x="12331421" y="10076243"/>
                  </a:lnTo>
                  <a:lnTo>
                    <a:pt x="12325185" y="10072027"/>
                  </a:lnTo>
                  <a:lnTo>
                    <a:pt x="12317540" y="10070490"/>
                  </a:lnTo>
                  <a:lnTo>
                    <a:pt x="12309894" y="10072027"/>
                  </a:lnTo>
                  <a:lnTo>
                    <a:pt x="12303646" y="10076243"/>
                  </a:lnTo>
                  <a:lnTo>
                    <a:pt x="12299429" y="10082492"/>
                  </a:lnTo>
                  <a:lnTo>
                    <a:pt x="12297880" y="10090137"/>
                  </a:lnTo>
                  <a:lnTo>
                    <a:pt x="12299429" y="10097783"/>
                  </a:lnTo>
                  <a:lnTo>
                    <a:pt x="12303646" y="10104031"/>
                  </a:lnTo>
                  <a:lnTo>
                    <a:pt x="12309894" y="10108247"/>
                  </a:lnTo>
                  <a:lnTo>
                    <a:pt x="12317540" y="10109784"/>
                  </a:lnTo>
                  <a:lnTo>
                    <a:pt x="12325185" y="10108247"/>
                  </a:lnTo>
                  <a:lnTo>
                    <a:pt x="12331421" y="10104031"/>
                  </a:lnTo>
                  <a:lnTo>
                    <a:pt x="12335637" y="10097783"/>
                  </a:lnTo>
                  <a:lnTo>
                    <a:pt x="12337174" y="10090137"/>
                  </a:lnTo>
                  <a:close/>
                </a:path>
                <a:path w="18719800" h="10718800" extrusionOk="0">
                  <a:moveTo>
                    <a:pt x="12337174" y="9990036"/>
                  </a:moveTo>
                  <a:lnTo>
                    <a:pt x="12335637" y="9982390"/>
                  </a:lnTo>
                  <a:lnTo>
                    <a:pt x="12331421" y="9976142"/>
                  </a:lnTo>
                  <a:lnTo>
                    <a:pt x="12325185" y="9971938"/>
                  </a:lnTo>
                  <a:lnTo>
                    <a:pt x="12317540" y="9970389"/>
                  </a:lnTo>
                  <a:lnTo>
                    <a:pt x="12309894" y="9971938"/>
                  </a:lnTo>
                  <a:lnTo>
                    <a:pt x="12303646" y="9976142"/>
                  </a:lnTo>
                  <a:lnTo>
                    <a:pt x="12299429" y="9982390"/>
                  </a:lnTo>
                  <a:lnTo>
                    <a:pt x="12297880" y="9990036"/>
                  </a:lnTo>
                  <a:lnTo>
                    <a:pt x="12299429" y="9997681"/>
                  </a:lnTo>
                  <a:lnTo>
                    <a:pt x="12303646" y="10003930"/>
                  </a:lnTo>
                  <a:lnTo>
                    <a:pt x="12309894" y="10008133"/>
                  </a:lnTo>
                  <a:lnTo>
                    <a:pt x="12317540" y="10009683"/>
                  </a:lnTo>
                  <a:lnTo>
                    <a:pt x="12325185" y="10008133"/>
                  </a:lnTo>
                  <a:lnTo>
                    <a:pt x="12331421" y="10003930"/>
                  </a:lnTo>
                  <a:lnTo>
                    <a:pt x="12335637" y="9997681"/>
                  </a:lnTo>
                  <a:lnTo>
                    <a:pt x="12337174" y="9990036"/>
                  </a:lnTo>
                  <a:close/>
                </a:path>
                <a:path w="18719800" h="10718800" extrusionOk="0">
                  <a:moveTo>
                    <a:pt x="12337174" y="9889947"/>
                  </a:moveTo>
                  <a:lnTo>
                    <a:pt x="12335637" y="9882289"/>
                  </a:lnTo>
                  <a:lnTo>
                    <a:pt x="12331421" y="9876053"/>
                  </a:lnTo>
                  <a:lnTo>
                    <a:pt x="12325185" y="9871837"/>
                  </a:lnTo>
                  <a:lnTo>
                    <a:pt x="12317540" y="9870288"/>
                  </a:lnTo>
                  <a:lnTo>
                    <a:pt x="12309894" y="9871837"/>
                  </a:lnTo>
                  <a:lnTo>
                    <a:pt x="12303646" y="9876053"/>
                  </a:lnTo>
                  <a:lnTo>
                    <a:pt x="12299429" y="9882289"/>
                  </a:lnTo>
                  <a:lnTo>
                    <a:pt x="12297880" y="9889947"/>
                  </a:lnTo>
                  <a:lnTo>
                    <a:pt x="12299429" y="9897593"/>
                  </a:lnTo>
                  <a:lnTo>
                    <a:pt x="12303646" y="9903841"/>
                  </a:lnTo>
                  <a:lnTo>
                    <a:pt x="12309894" y="9908045"/>
                  </a:lnTo>
                  <a:lnTo>
                    <a:pt x="12317540" y="9909594"/>
                  </a:lnTo>
                  <a:lnTo>
                    <a:pt x="12325185" y="9908045"/>
                  </a:lnTo>
                  <a:lnTo>
                    <a:pt x="12331421" y="9903841"/>
                  </a:lnTo>
                  <a:lnTo>
                    <a:pt x="12335637" y="9897593"/>
                  </a:lnTo>
                  <a:lnTo>
                    <a:pt x="12337174" y="9889947"/>
                  </a:lnTo>
                  <a:close/>
                </a:path>
                <a:path w="18719800" h="10718800" extrusionOk="0">
                  <a:moveTo>
                    <a:pt x="12337174" y="9789846"/>
                  </a:moveTo>
                  <a:lnTo>
                    <a:pt x="12335637" y="9782200"/>
                  </a:lnTo>
                  <a:lnTo>
                    <a:pt x="12331421" y="9775952"/>
                  </a:lnTo>
                  <a:lnTo>
                    <a:pt x="12325185" y="9771736"/>
                  </a:lnTo>
                  <a:lnTo>
                    <a:pt x="12317540" y="9770199"/>
                  </a:lnTo>
                  <a:lnTo>
                    <a:pt x="12309894" y="9771736"/>
                  </a:lnTo>
                  <a:lnTo>
                    <a:pt x="12303646" y="9775952"/>
                  </a:lnTo>
                  <a:lnTo>
                    <a:pt x="12299429" y="9782200"/>
                  </a:lnTo>
                  <a:lnTo>
                    <a:pt x="12297880" y="9789846"/>
                  </a:lnTo>
                  <a:lnTo>
                    <a:pt x="12299429" y="9797491"/>
                  </a:lnTo>
                  <a:lnTo>
                    <a:pt x="12303646" y="9803740"/>
                  </a:lnTo>
                  <a:lnTo>
                    <a:pt x="12309894" y="9807956"/>
                  </a:lnTo>
                  <a:lnTo>
                    <a:pt x="12317540" y="9809493"/>
                  </a:lnTo>
                  <a:lnTo>
                    <a:pt x="12325185" y="9807956"/>
                  </a:lnTo>
                  <a:lnTo>
                    <a:pt x="12331421" y="9803740"/>
                  </a:lnTo>
                  <a:lnTo>
                    <a:pt x="12335637" y="9797491"/>
                  </a:lnTo>
                  <a:lnTo>
                    <a:pt x="12337174" y="9789846"/>
                  </a:lnTo>
                  <a:close/>
                </a:path>
                <a:path w="18719800" h="10718800" extrusionOk="0">
                  <a:moveTo>
                    <a:pt x="12337174" y="9689757"/>
                  </a:moveTo>
                  <a:lnTo>
                    <a:pt x="12335637" y="9682112"/>
                  </a:lnTo>
                  <a:lnTo>
                    <a:pt x="12331421" y="9675863"/>
                  </a:lnTo>
                  <a:lnTo>
                    <a:pt x="12325185" y="9671660"/>
                  </a:lnTo>
                  <a:lnTo>
                    <a:pt x="12317540" y="9670110"/>
                  </a:lnTo>
                  <a:lnTo>
                    <a:pt x="12309894" y="9671660"/>
                  </a:lnTo>
                  <a:lnTo>
                    <a:pt x="12303646" y="9675863"/>
                  </a:lnTo>
                  <a:lnTo>
                    <a:pt x="12299429" y="9682112"/>
                  </a:lnTo>
                  <a:lnTo>
                    <a:pt x="12297880" y="9689757"/>
                  </a:lnTo>
                  <a:lnTo>
                    <a:pt x="12299429" y="9697402"/>
                  </a:lnTo>
                  <a:lnTo>
                    <a:pt x="12303646" y="9703651"/>
                  </a:lnTo>
                  <a:lnTo>
                    <a:pt x="12309894" y="9707855"/>
                  </a:lnTo>
                  <a:lnTo>
                    <a:pt x="12317540" y="9709391"/>
                  </a:lnTo>
                  <a:lnTo>
                    <a:pt x="12325185" y="9707855"/>
                  </a:lnTo>
                  <a:lnTo>
                    <a:pt x="12331421" y="9703651"/>
                  </a:lnTo>
                  <a:lnTo>
                    <a:pt x="12335637" y="9697402"/>
                  </a:lnTo>
                  <a:lnTo>
                    <a:pt x="12337174" y="9689757"/>
                  </a:lnTo>
                  <a:close/>
                </a:path>
                <a:path w="18719800" h="10718800" extrusionOk="0">
                  <a:moveTo>
                    <a:pt x="12337174" y="9589656"/>
                  </a:moveTo>
                  <a:lnTo>
                    <a:pt x="12335637" y="9582010"/>
                  </a:lnTo>
                  <a:lnTo>
                    <a:pt x="12331421" y="9575775"/>
                  </a:lnTo>
                  <a:lnTo>
                    <a:pt x="12325185" y="9571558"/>
                  </a:lnTo>
                  <a:lnTo>
                    <a:pt x="12317540" y="9570021"/>
                  </a:lnTo>
                  <a:lnTo>
                    <a:pt x="12309894" y="9571558"/>
                  </a:lnTo>
                  <a:lnTo>
                    <a:pt x="12303646" y="9575775"/>
                  </a:lnTo>
                  <a:lnTo>
                    <a:pt x="12299429" y="9582010"/>
                  </a:lnTo>
                  <a:lnTo>
                    <a:pt x="12297880" y="9589656"/>
                  </a:lnTo>
                  <a:lnTo>
                    <a:pt x="12299429" y="9597314"/>
                  </a:lnTo>
                  <a:lnTo>
                    <a:pt x="12303646" y="9603549"/>
                  </a:lnTo>
                  <a:lnTo>
                    <a:pt x="12309894" y="9607753"/>
                  </a:lnTo>
                  <a:lnTo>
                    <a:pt x="12317540" y="9609303"/>
                  </a:lnTo>
                  <a:lnTo>
                    <a:pt x="12325185" y="9607753"/>
                  </a:lnTo>
                  <a:lnTo>
                    <a:pt x="12331421" y="9603549"/>
                  </a:lnTo>
                  <a:lnTo>
                    <a:pt x="12335637" y="9597314"/>
                  </a:lnTo>
                  <a:lnTo>
                    <a:pt x="12337174" y="9589656"/>
                  </a:lnTo>
                  <a:close/>
                </a:path>
                <a:path w="18719800" h="10718800" extrusionOk="0">
                  <a:moveTo>
                    <a:pt x="12337174" y="9489554"/>
                  </a:moveTo>
                  <a:lnTo>
                    <a:pt x="12335637" y="9481909"/>
                  </a:lnTo>
                  <a:lnTo>
                    <a:pt x="12331421" y="9475660"/>
                  </a:lnTo>
                  <a:lnTo>
                    <a:pt x="12325185" y="9471457"/>
                  </a:lnTo>
                  <a:lnTo>
                    <a:pt x="12317540" y="9469907"/>
                  </a:lnTo>
                  <a:lnTo>
                    <a:pt x="12309894" y="9471457"/>
                  </a:lnTo>
                  <a:lnTo>
                    <a:pt x="12303646" y="9475660"/>
                  </a:lnTo>
                  <a:lnTo>
                    <a:pt x="12299429" y="9481909"/>
                  </a:lnTo>
                  <a:lnTo>
                    <a:pt x="12297880" y="9489554"/>
                  </a:lnTo>
                  <a:lnTo>
                    <a:pt x="12299429" y="9497200"/>
                  </a:lnTo>
                  <a:lnTo>
                    <a:pt x="12303646" y="9503448"/>
                  </a:lnTo>
                  <a:lnTo>
                    <a:pt x="12309894" y="9507664"/>
                  </a:lnTo>
                  <a:lnTo>
                    <a:pt x="12317540" y="9509201"/>
                  </a:lnTo>
                  <a:lnTo>
                    <a:pt x="12325185" y="9507664"/>
                  </a:lnTo>
                  <a:lnTo>
                    <a:pt x="12331421" y="9503448"/>
                  </a:lnTo>
                  <a:lnTo>
                    <a:pt x="12335637" y="9497200"/>
                  </a:lnTo>
                  <a:lnTo>
                    <a:pt x="12337174" y="9489554"/>
                  </a:lnTo>
                  <a:close/>
                </a:path>
                <a:path w="18719800" h="10718800" extrusionOk="0">
                  <a:moveTo>
                    <a:pt x="12337174" y="9389466"/>
                  </a:moveTo>
                  <a:lnTo>
                    <a:pt x="12335637" y="9381820"/>
                  </a:lnTo>
                  <a:lnTo>
                    <a:pt x="12331421" y="9375572"/>
                  </a:lnTo>
                  <a:lnTo>
                    <a:pt x="12325185" y="9371355"/>
                  </a:lnTo>
                  <a:lnTo>
                    <a:pt x="12317540" y="9369806"/>
                  </a:lnTo>
                  <a:lnTo>
                    <a:pt x="12309894" y="9371355"/>
                  </a:lnTo>
                  <a:lnTo>
                    <a:pt x="12303646" y="9375572"/>
                  </a:lnTo>
                  <a:lnTo>
                    <a:pt x="12299429" y="9381820"/>
                  </a:lnTo>
                  <a:lnTo>
                    <a:pt x="12297880" y="9389466"/>
                  </a:lnTo>
                  <a:lnTo>
                    <a:pt x="12299429" y="9397111"/>
                  </a:lnTo>
                  <a:lnTo>
                    <a:pt x="12303646" y="9403359"/>
                  </a:lnTo>
                  <a:lnTo>
                    <a:pt x="12309894" y="9407563"/>
                  </a:lnTo>
                  <a:lnTo>
                    <a:pt x="12317540" y="9409112"/>
                  </a:lnTo>
                  <a:lnTo>
                    <a:pt x="12325185" y="9407563"/>
                  </a:lnTo>
                  <a:lnTo>
                    <a:pt x="12331421" y="9403359"/>
                  </a:lnTo>
                  <a:lnTo>
                    <a:pt x="12335637" y="9397111"/>
                  </a:lnTo>
                  <a:lnTo>
                    <a:pt x="12337174" y="9389466"/>
                  </a:lnTo>
                  <a:close/>
                </a:path>
                <a:path w="18719800" h="10718800" extrusionOk="0">
                  <a:moveTo>
                    <a:pt x="12337174" y="9289364"/>
                  </a:moveTo>
                  <a:lnTo>
                    <a:pt x="12335637" y="9281719"/>
                  </a:lnTo>
                  <a:lnTo>
                    <a:pt x="12331421" y="9275470"/>
                  </a:lnTo>
                  <a:lnTo>
                    <a:pt x="12325185" y="9271267"/>
                  </a:lnTo>
                  <a:lnTo>
                    <a:pt x="12317540" y="9269717"/>
                  </a:lnTo>
                  <a:lnTo>
                    <a:pt x="12309894" y="9271267"/>
                  </a:lnTo>
                  <a:lnTo>
                    <a:pt x="12303646" y="9275470"/>
                  </a:lnTo>
                  <a:lnTo>
                    <a:pt x="12299429" y="9281719"/>
                  </a:lnTo>
                  <a:lnTo>
                    <a:pt x="12297880" y="9289364"/>
                  </a:lnTo>
                  <a:lnTo>
                    <a:pt x="12299429" y="9297022"/>
                  </a:lnTo>
                  <a:lnTo>
                    <a:pt x="12303646" y="9303258"/>
                  </a:lnTo>
                  <a:lnTo>
                    <a:pt x="12309894" y="9307474"/>
                  </a:lnTo>
                  <a:lnTo>
                    <a:pt x="12317540" y="9309011"/>
                  </a:lnTo>
                  <a:lnTo>
                    <a:pt x="12325185" y="9307474"/>
                  </a:lnTo>
                  <a:lnTo>
                    <a:pt x="12331421" y="9303258"/>
                  </a:lnTo>
                  <a:lnTo>
                    <a:pt x="12335637" y="9297022"/>
                  </a:lnTo>
                  <a:lnTo>
                    <a:pt x="12337174" y="9289364"/>
                  </a:lnTo>
                  <a:close/>
                </a:path>
                <a:path w="18719800" h="10718800" extrusionOk="0">
                  <a:moveTo>
                    <a:pt x="12400344" y="10718787"/>
                  </a:moveTo>
                  <a:lnTo>
                    <a:pt x="12399175" y="10718000"/>
                  </a:lnTo>
                  <a:lnTo>
                    <a:pt x="12391517" y="10716451"/>
                  </a:lnTo>
                  <a:lnTo>
                    <a:pt x="12383872" y="10718000"/>
                  </a:lnTo>
                  <a:lnTo>
                    <a:pt x="12382691" y="10718787"/>
                  </a:lnTo>
                  <a:lnTo>
                    <a:pt x="12400344" y="10718787"/>
                  </a:lnTo>
                  <a:close/>
                </a:path>
                <a:path w="18719800" h="10718800" extrusionOk="0">
                  <a:moveTo>
                    <a:pt x="12411164" y="10636009"/>
                  </a:moveTo>
                  <a:lnTo>
                    <a:pt x="12409615" y="10628363"/>
                  </a:lnTo>
                  <a:lnTo>
                    <a:pt x="12405411" y="10622115"/>
                  </a:lnTo>
                  <a:lnTo>
                    <a:pt x="12399175" y="10617911"/>
                  </a:lnTo>
                  <a:lnTo>
                    <a:pt x="12391517" y="10616375"/>
                  </a:lnTo>
                  <a:lnTo>
                    <a:pt x="12383872" y="10617911"/>
                  </a:lnTo>
                  <a:lnTo>
                    <a:pt x="12377623" y="10622115"/>
                  </a:lnTo>
                  <a:lnTo>
                    <a:pt x="12373407" y="10628363"/>
                  </a:lnTo>
                  <a:lnTo>
                    <a:pt x="12371870" y="10636009"/>
                  </a:lnTo>
                  <a:lnTo>
                    <a:pt x="12373407" y="10643654"/>
                  </a:lnTo>
                  <a:lnTo>
                    <a:pt x="12377623" y="10649903"/>
                  </a:lnTo>
                  <a:lnTo>
                    <a:pt x="12383872" y="10654106"/>
                  </a:lnTo>
                  <a:lnTo>
                    <a:pt x="12391517" y="10655656"/>
                  </a:lnTo>
                  <a:lnTo>
                    <a:pt x="12399175" y="10654106"/>
                  </a:lnTo>
                  <a:lnTo>
                    <a:pt x="12405411" y="10649903"/>
                  </a:lnTo>
                  <a:lnTo>
                    <a:pt x="12409615" y="10643654"/>
                  </a:lnTo>
                  <a:lnTo>
                    <a:pt x="12411164" y="10636009"/>
                  </a:lnTo>
                  <a:close/>
                </a:path>
                <a:path w="18719800" h="10718800" extrusionOk="0">
                  <a:moveTo>
                    <a:pt x="12411164" y="10535907"/>
                  </a:moveTo>
                  <a:lnTo>
                    <a:pt x="12409615" y="10528262"/>
                  </a:lnTo>
                  <a:lnTo>
                    <a:pt x="12405411" y="10522013"/>
                  </a:lnTo>
                  <a:lnTo>
                    <a:pt x="12399175" y="10517797"/>
                  </a:lnTo>
                  <a:lnTo>
                    <a:pt x="12391530" y="10516260"/>
                  </a:lnTo>
                  <a:lnTo>
                    <a:pt x="12383872" y="10517797"/>
                  </a:lnTo>
                  <a:lnTo>
                    <a:pt x="12377636" y="10522013"/>
                  </a:lnTo>
                  <a:lnTo>
                    <a:pt x="12373420" y="10528262"/>
                  </a:lnTo>
                  <a:lnTo>
                    <a:pt x="12371883" y="10535907"/>
                  </a:lnTo>
                  <a:lnTo>
                    <a:pt x="12373420" y="10543565"/>
                  </a:lnTo>
                  <a:lnTo>
                    <a:pt x="12377636" y="10549801"/>
                  </a:lnTo>
                  <a:lnTo>
                    <a:pt x="12383872" y="10554018"/>
                  </a:lnTo>
                  <a:lnTo>
                    <a:pt x="12391530" y="10555554"/>
                  </a:lnTo>
                  <a:lnTo>
                    <a:pt x="12399175" y="10554018"/>
                  </a:lnTo>
                  <a:lnTo>
                    <a:pt x="12405411" y="10549801"/>
                  </a:lnTo>
                  <a:lnTo>
                    <a:pt x="12409615" y="10543565"/>
                  </a:lnTo>
                  <a:lnTo>
                    <a:pt x="12411164" y="10535907"/>
                  </a:lnTo>
                  <a:close/>
                </a:path>
                <a:path w="18719800" h="10718800" extrusionOk="0">
                  <a:moveTo>
                    <a:pt x="12411164" y="10435819"/>
                  </a:moveTo>
                  <a:lnTo>
                    <a:pt x="12409615" y="10428160"/>
                  </a:lnTo>
                  <a:lnTo>
                    <a:pt x="12405411" y="10421925"/>
                  </a:lnTo>
                  <a:lnTo>
                    <a:pt x="12399175" y="10417708"/>
                  </a:lnTo>
                  <a:lnTo>
                    <a:pt x="12391530" y="10416159"/>
                  </a:lnTo>
                  <a:lnTo>
                    <a:pt x="12383872" y="10417708"/>
                  </a:lnTo>
                  <a:lnTo>
                    <a:pt x="12377636" y="10421925"/>
                  </a:lnTo>
                  <a:lnTo>
                    <a:pt x="12373420" y="10428160"/>
                  </a:lnTo>
                  <a:lnTo>
                    <a:pt x="12371883" y="10435819"/>
                  </a:lnTo>
                  <a:lnTo>
                    <a:pt x="12373420" y="10443464"/>
                  </a:lnTo>
                  <a:lnTo>
                    <a:pt x="12377636" y="10449712"/>
                  </a:lnTo>
                  <a:lnTo>
                    <a:pt x="12383872" y="10453916"/>
                  </a:lnTo>
                  <a:lnTo>
                    <a:pt x="12391530" y="10455453"/>
                  </a:lnTo>
                  <a:lnTo>
                    <a:pt x="12399175" y="10453916"/>
                  </a:lnTo>
                  <a:lnTo>
                    <a:pt x="12405411" y="10449712"/>
                  </a:lnTo>
                  <a:lnTo>
                    <a:pt x="12409615" y="10443464"/>
                  </a:lnTo>
                  <a:lnTo>
                    <a:pt x="12411164" y="10435819"/>
                  </a:lnTo>
                  <a:close/>
                </a:path>
                <a:path w="18719800" h="10718800" extrusionOk="0">
                  <a:moveTo>
                    <a:pt x="12411164" y="10335717"/>
                  </a:moveTo>
                  <a:lnTo>
                    <a:pt x="12409615" y="10328072"/>
                  </a:lnTo>
                  <a:lnTo>
                    <a:pt x="12405411" y="10321823"/>
                  </a:lnTo>
                  <a:lnTo>
                    <a:pt x="12399175" y="10317607"/>
                  </a:lnTo>
                  <a:lnTo>
                    <a:pt x="12391530" y="10316070"/>
                  </a:lnTo>
                  <a:lnTo>
                    <a:pt x="12383872" y="10317607"/>
                  </a:lnTo>
                  <a:lnTo>
                    <a:pt x="12377636" y="10321823"/>
                  </a:lnTo>
                  <a:lnTo>
                    <a:pt x="12373420" y="10328072"/>
                  </a:lnTo>
                  <a:lnTo>
                    <a:pt x="12371883" y="10335717"/>
                  </a:lnTo>
                  <a:lnTo>
                    <a:pt x="12373420" y="10343363"/>
                  </a:lnTo>
                  <a:lnTo>
                    <a:pt x="12377636" y="10349611"/>
                  </a:lnTo>
                  <a:lnTo>
                    <a:pt x="12383872" y="10353827"/>
                  </a:lnTo>
                  <a:lnTo>
                    <a:pt x="12391530" y="10355364"/>
                  </a:lnTo>
                  <a:lnTo>
                    <a:pt x="12399175" y="10353827"/>
                  </a:lnTo>
                  <a:lnTo>
                    <a:pt x="12405411" y="10349611"/>
                  </a:lnTo>
                  <a:lnTo>
                    <a:pt x="12409615" y="10343363"/>
                  </a:lnTo>
                  <a:lnTo>
                    <a:pt x="12411164" y="10335717"/>
                  </a:lnTo>
                  <a:close/>
                </a:path>
                <a:path w="18719800" h="10718800" extrusionOk="0">
                  <a:moveTo>
                    <a:pt x="12411164" y="10235628"/>
                  </a:moveTo>
                  <a:lnTo>
                    <a:pt x="12409615" y="10227983"/>
                  </a:lnTo>
                  <a:lnTo>
                    <a:pt x="12405411" y="10221735"/>
                  </a:lnTo>
                  <a:lnTo>
                    <a:pt x="12399175" y="10217531"/>
                  </a:lnTo>
                  <a:lnTo>
                    <a:pt x="12391530" y="10215982"/>
                  </a:lnTo>
                  <a:lnTo>
                    <a:pt x="12383872" y="10217531"/>
                  </a:lnTo>
                  <a:lnTo>
                    <a:pt x="12377636" y="10221735"/>
                  </a:lnTo>
                  <a:lnTo>
                    <a:pt x="12373420" y="10227983"/>
                  </a:lnTo>
                  <a:lnTo>
                    <a:pt x="12371883" y="10235628"/>
                  </a:lnTo>
                  <a:lnTo>
                    <a:pt x="12373420" y="10243274"/>
                  </a:lnTo>
                  <a:lnTo>
                    <a:pt x="12377636" y="10249522"/>
                  </a:lnTo>
                  <a:lnTo>
                    <a:pt x="12383872" y="10253739"/>
                  </a:lnTo>
                  <a:lnTo>
                    <a:pt x="12391530" y="10255275"/>
                  </a:lnTo>
                  <a:lnTo>
                    <a:pt x="12399175" y="10253739"/>
                  </a:lnTo>
                  <a:lnTo>
                    <a:pt x="12405411" y="10249522"/>
                  </a:lnTo>
                  <a:lnTo>
                    <a:pt x="12409615" y="10243274"/>
                  </a:lnTo>
                  <a:lnTo>
                    <a:pt x="12411164" y="10235628"/>
                  </a:lnTo>
                  <a:close/>
                </a:path>
                <a:path w="18719800" h="10718800" extrusionOk="0">
                  <a:moveTo>
                    <a:pt x="12411164" y="10135527"/>
                  </a:moveTo>
                  <a:lnTo>
                    <a:pt x="12409615" y="10127882"/>
                  </a:lnTo>
                  <a:lnTo>
                    <a:pt x="12405411" y="10121633"/>
                  </a:lnTo>
                  <a:lnTo>
                    <a:pt x="12399175" y="10117430"/>
                  </a:lnTo>
                  <a:lnTo>
                    <a:pt x="12391530" y="10115880"/>
                  </a:lnTo>
                  <a:lnTo>
                    <a:pt x="12383872" y="10117430"/>
                  </a:lnTo>
                  <a:lnTo>
                    <a:pt x="12377636" y="10121633"/>
                  </a:lnTo>
                  <a:lnTo>
                    <a:pt x="12373420" y="10127882"/>
                  </a:lnTo>
                  <a:lnTo>
                    <a:pt x="12371883" y="10135527"/>
                  </a:lnTo>
                  <a:lnTo>
                    <a:pt x="12373420" y="10143172"/>
                  </a:lnTo>
                  <a:lnTo>
                    <a:pt x="12377636" y="10149421"/>
                  </a:lnTo>
                  <a:lnTo>
                    <a:pt x="12383872" y="10153637"/>
                  </a:lnTo>
                  <a:lnTo>
                    <a:pt x="12391530" y="10155187"/>
                  </a:lnTo>
                  <a:lnTo>
                    <a:pt x="12399175" y="10153637"/>
                  </a:lnTo>
                  <a:lnTo>
                    <a:pt x="12405411" y="10149421"/>
                  </a:lnTo>
                  <a:lnTo>
                    <a:pt x="12409615" y="10143172"/>
                  </a:lnTo>
                  <a:lnTo>
                    <a:pt x="12411164" y="10135527"/>
                  </a:lnTo>
                  <a:close/>
                </a:path>
                <a:path w="18719800" h="10718800" extrusionOk="0">
                  <a:moveTo>
                    <a:pt x="12411164" y="10035438"/>
                  </a:moveTo>
                  <a:lnTo>
                    <a:pt x="12409615" y="10027793"/>
                  </a:lnTo>
                  <a:lnTo>
                    <a:pt x="12405411" y="10021545"/>
                  </a:lnTo>
                  <a:lnTo>
                    <a:pt x="12399175" y="10017328"/>
                  </a:lnTo>
                  <a:lnTo>
                    <a:pt x="12391530" y="10015779"/>
                  </a:lnTo>
                  <a:lnTo>
                    <a:pt x="12383872" y="10017328"/>
                  </a:lnTo>
                  <a:lnTo>
                    <a:pt x="12377636" y="10021545"/>
                  </a:lnTo>
                  <a:lnTo>
                    <a:pt x="12373420" y="10027793"/>
                  </a:lnTo>
                  <a:lnTo>
                    <a:pt x="12371883" y="10035438"/>
                  </a:lnTo>
                  <a:lnTo>
                    <a:pt x="12373420" y="10043084"/>
                  </a:lnTo>
                  <a:lnTo>
                    <a:pt x="12377636" y="10049332"/>
                  </a:lnTo>
                  <a:lnTo>
                    <a:pt x="12383872" y="10053536"/>
                  </a:lnTo>
                  <a:lnTo>
                    <a:pt x="12391530" y="10055085"/>
                  </a:lnTo>
                  <a:lnTo>
                    <a:pt x="12399175" y="10053536"/>
                  </a:lnTo>
                  <a:lnTo>
                    <a:pt x="12405411" y="10049332"/>
                  </a:lnTo>
                  <a:lnTo>
                    <a:pt x="12409615" y="10043084"/>
                  </a:lnTo>
                  <a:lnTo>
                    <a:pt x="12411164" y="10035438"/>
                  </a:lnTo>
                  <a:close/>
                </a:path>
                <a:path w="18719800" h="10718800" extrusionOk="0">
                  <a:moveTo>
                    <a:pt x="12411164" y="9935337"/>
                  </a:moveTo>
                  <a:lnTo>
                    <a:pt x="12409615" y="9927692"/>
                  </a:lnTo>
                  <a:lnTo>
                    <a:pt x="12405411" y="9921443"/>
                  </a:lnTo>
                  <a:lnTo>
                    <a:pt x="12399175" y="9917239"/>
                  </a:lnTo>
                  <a:lnTo>
                    <a:pt x="12391530" y="9915690"/>
                  </a:lnTo>
                  <a:lnTo>
                    <a:pt x="12383872" y="9917239"/>
                  </a:lnTo>
                  <a:lnTo>
                    <a:pt x="12377636" y="9921443"/>
                  </a:lnTo>
                  <a:lnTo>
                    <a:pt x="12373420" y="9927692"/>
                  </a:lnTo>
                  <a:lnTo>
                    <a:pt x="12371883" y="9935337"/>
                  </a:lnTo>
                  <a:lnTo>
                    <a:pt x="12373420" y="9942982"/>
                  </a:lnTo>
                  <a:lnTo>
                    <a:pt x="12377636" y="9949231"/>
                  </a:lnTo>
                  <a:lnTo>
                    <a:pt x="12383872" y="9953447"/>
                  </a:lnTo>
                  <a:lnTo>
                    <a:pt x="12391530" y="9954984"/>
                  </a:lnTo>
                  <a:lnTo>
                    <a:pt x="12399175" y="9953447"/>
                  </a:lnTo>
                  <a:lnTo>
                    <a:pt x="12405411" y="9949231"/>
                  </a:lnTo>
                  <a:lnTo>
                    <a:pt x="12409615" y="9942982"/>
                  </a:lnTo>
                  <a:lnTo>
                    <a:pt x="12411164" y="9935337"/>
                  </a:lnTo>
                  <a:close/>
                </a:path>
                <a:path w="18719800" h="10718800" extrusionOk="0">
                  <a:moveTo>
                    <a:pt x="12411164" y="9835236"/>
                  </a:moveTo>
                  <a:lnTo>
                    <a:pt x="12409627" y="9827590"/>
                  </a:lnTo>
                  <a:lnTo>
                    <a:pt x="12405411" y="9821342"/>
                  </a:lnTo>
                  <a:lnTo>
                    <a:pt x="12399175" y="9817138"/>
                  </a:lnTo>
                  <a:lnTo>
                    <a:pt x="12391530" y="9815589"/>
                  </a:lnTo>
                  <a:lnTo>
                    <a:pt x="12383872" y="9817138"/>
                  </a:lnTo>
                  <a:lnTo>
                    <a:pt x="12377636" y="9821342"/>
                  </a:lnTo>
                  <a:lnTo>
                    <a:pt x="12373420" y="9827590"/>
                  </a:lnTo>
                  <a:lnTo>
                    <a:pt x="12371883" y="9835236"/>
                  </a:lnTo>
                  <a:lnTo>
                    <a:pt x="12373420" y="9842881"/>
                  </a:lnTo>
                  <a:lnTo>
                    <a:pt x="12377636" y="9849129"/>
                  </a:lnTo>
                  <a:lnTo>
                    <a:pt x="12383872" y="9853333"/>
                  </a:lnTo>
                  <a:lnTo>
                    <a:pt x="12391530" y="9854882"/>
                  </a:lnTo>
                  <a:lnTo>
                    <a:pt x="12399175" y="9853333"/>
                  </a:lnTo>
                  <a:lnTo>
                    <a:pt x="12405411" y="9849129"/>
                  </a:lnTo>
                  <a:lnTo>
                    <a:pt x="12409627" y="9842881"/>
                  </a:lnTo>
                  <a:lnTo>
                    <a:pt x="12411164" y="9835236"/>
                  </a:lnTo>
                  <a:close/>
                </a:path>
                <a:path w="18719800" h="10718800" extrusionOk="0">
                  <a:moveTo>
                    <a:pt x="12411164" y="9735147"/>
                  </a:moveTo>
                  <a:lnTo>
                    <a:pt x="12409627" y="9727501"/>
                  </a:lnTo>
                  <a:lnTo>
                    <a:pt x="12405411" y="9721253"/>
                  </a:lnTo>
                  <a:lnTo>
                    <a:pt x="12399175" y="9717049"/>
                  </a:lnTo>
                  <a:lnTo>
                    <a:pt x="12391530" y="9715500"/>
                  </a:lnTo>
                  <a:lnTo>
                    <a:pt x="12383872" y="9717049"/>
                  </a:lnTo>
                  <a:lnTo>
                    <a:pt x="12377636" y="9721253"/>
                  </a:lnTo>
                  <a:lnTo>
                    <a:pt x="12373420" y="9727501"/>
                  </a:lnTo>
                  <a:lnTo>
                    <a:pt x="12371883" y="9735147"/>
                  </a:lnTo>
                  <a:lnTo>
                    <a:pt x="12373420" y="9742792"/>
                  </a:lnTo>
                  <a:lnTo>
                    <a:pt x="12377636" y="9749041"/>
                  </a:lnTo>
                  <a:lnTo>
                    <a:pt x="12383872" y="9753257"/>
                  </a:lnTo>
                  <a:lnTo>
                    <a:pt x="12391530" y="9754794"/>
                  </a:lnTo>
                  <a:lnTo>
                    <a:pt x="12399175" y="9753257"/>
                  </a:lnTo>
                  <a:lnTo>
                    <a:pt x="12405411" y="9749041"/>
                  </a:lnTo>
                  <a:lnTo>
                    <a:pt x="12409627" y="9742792"/>
                  </a:lnTo>
                  <a:lnTo>
                    <a:pt x="12411164" y="9735147"/>
                  </a:lnTo>
                  <a:close/>
                </a:path>
                <a:path w="18719800" h="10718800" extrusionOk="0">
                  <a:moveTo>
                    <a:pt x="12411164" y="9635045"/>
                  </a:moveTo>
                  <a:lnTo>
                    <a:pt x="12409627" y="9627400"/>
                  </a:lnTo>
                  <a:lnTo>
                    <a:pt x="12405411" y="9621164"/>
                  </a:lnTo>
                  <a:lnTo>
                    <a:pt x="12399175" y="9616948"/>
                  </a:lnTo>
                  <a:lnTo>
                    <a:pt x="12391530" y="9615399"/>
                  </a:lnTo>
                  <a:lnTo>
                    <a:pt x="12383872" y="9616948"/>
                  </a:lnTo>
                  <a:lnTo>
                    <a:pt x="12377636" y="9621164"/>
                  </a:lnTo>
                  <a:lnTo>
                    <a:pt x="12373420" y="9627400"/>
                  </a:lnTo>
                  <a:lnTo>
                    <a:pt x="12371883" y="9635045"/>
                  </a:lnTo>
                  <a:lnTo>
                    <a:pt x="12373420" y="9642704"/>
                  </a:lnTo>
                  <a:lnTo>
                    <a:pt x="12377636" y="9648952"/>
                  </a:lnTo>
                  <a:lnTo>
                    <a:pt x="12383872" y="9653156"/>
                  </a:lnTo>
                  <a:lnTo>
                    <a:pt x="12391530" y="9654705"/>
                  </a:lnTo>
                  <a:lnTo>
                    <a:pt x="12399175" y="9653156"/>
                  </a:lnTo>
                  <a:lnTo>
                    <a:pt x="12405411" y="9648952"/>
                  </a:lnTo>
                  <a:lnTo>
                    <a:pt x="12409627" y="9642704"/>
                  </a:lnTo>
                  <a:lnTo>
                    <a:pt x="12411164" y="9635045"/>
                  </a:lnTo>
                  <a:close/>
                </a:path>
                <a:path w="18719800" h="10718800" extrusionOk="0">
                  <a:moveTo>
                    <a:pt x="12411164" y="9534944"/>
                  </a:moveTo>
                  <a:lnTo>
                    <a:pt x="12409627" y="9527299"/>
                  </a:lnTo>
                  <a:lnTo>
                    <a:pt x="12405411" y="9521063"/>
                  </a:lnTo>
                  <a:lnTo>
                    <a:pt x="12399175" y="9516847"/>
                  </a:lnTo>
                  <a:lnTo>
                    <a:pt x="12391530" y="9515297"/>
                  </a:lnTo>
                  <a:lnTo>
                    <a:pt x="12383872" y="9516847"/>
                  </a:lnTo>
                  <a:lnTo>
                    <a:pt x="12377636" y="9521063"/>
                  </a:lnTo>
                  <a:lnTo>
                    <a:pt x="12373420" y="9527299"/>
                  </a:lnTo>
                  <a:lnTo>
                    <a:pt x="12371883" y="9534944"/>
                  </a:lnTo>
                  <a:lnTo>
                    <a:pt x="12373420" y="9542602"/>
                  </a:lnTo>
                  <a:lnTo>
                    <a:pt x="12377636" y="9548838"/>
                  </a:lnTo>
                  <a:lnTo>
                    <a:pt x="12383872" y="9553054"/>
                  </a:lnTo>
                  <a:lnTo>
                    <a:pt x="12391530" y="9554591"/>
                  </a:lnTo>
                  <a:lnTo>
                    <a:pt x="12399175" y="9553054"/>
                  </a:lnTo>
                  <a:lnTo>
                    <a:pt x="12405411" y="9548838"/>
                  </a:lnTo>
                  <a:lnTo>
                    <a:pt x="12409627" y="9542602"/>
                  </a:lnTo>
                  <a:lnTo>
                    <a:pt x="12411164" y="9534944"/>
                  </a:lnTo>
                  <a:close/>
                </a:path>
                <a:path w="18719800" h="10718800" extrusionOk="0">
                  <a:moveTo>
                    <a:pt x="12411164" y="9434855"/>
                  </a:moveTo>
                  <a:lnTo>
                    <a:pt x="12409627" y="9427210"/>
                  </a:lnTo>
                  <a:lnTo>
                    <a:pt x="12405411" y="9420962"/>
                  </a:lnTo>
                  <a:lnTo>
                    <a:pt x="12399175" y="9416758"/>
                  </a:lnTo>
                  <a:lnTo>
                    <a:pt x="12391530" y="9415208"/>
                  </a:lnTo>
                  <a:lnTo>
                    <a:pt x="12383872" y="9416758"/>
                  </a:lnTo>
                  <a:lnTo>
                    <a:pt x="12377636" y="9420962"/>
                  </a:lnTo>
                  <a:lnTo>
                    <a:pt x="12373420" y="9427210"/>
                  </a:lnTo>
                  <a:lnTo>
                    <a:pt x="12371883" y="9434855"/>
                  </a:lnTo>
                  <a:lnTo>
                    <a:pt x="12373420" y="9442501"/>
                  </a:lnTo>
                  <a:lnTo>
                    <a:pt x="12377636" y="9448749"/>
                  </a:lnTo>
                  <a:lnTo>
                    <a:pt x="12383872" y="9452953"/>
                  </a:lnTo>
                  <a:lnTo>
                    <a:pt x="12391530" y="9454502"/>
                  </a:lnTo>
                  <a:lnTo>
                    <a:pt x="12399175" y="9452953"/>
                  </a:lnTo>
                  <a:lnTo>
                    <a:pt x="12405411" y="9448749"/>
                  </a:lnTo>
                  <a:lnTo>
                    <a:pt x="12409627" y="9442501"/>
                  </a:lnTo>
                  <a:lnTo>
                    <a:pt x="12411164" y="9434855"/>
                  </a:lnTo>
                  <a:close/>
                </a:path>
                <a:path w="18719800" h="10718800" extrusionOk="0">
                  <a:moveTo>
                    <a:pt x="12411164" y="9334767"/>
                  </a:moveTo>
                  <a:lnTo>
                    <a:pt x="12409627" y="9327109"/>
                  </a:lnTo>
                  <a:lnTo>
                    <a:pt x="12405411" y="9320873"/>
                  </a:lnTo>
                  <a:lnTo>
                    <a:pt x="12399175" y="9316656"/>
                  </a:lnTo>
                  <a:lnTo>
                    <a:pt x="12391530" y="9315107"/>
                  </a:lnTo>
                  <a:lnTo>
                    <a:pt x="12383872" y="9316656"/>
                  </a:lnTo>
                  <a:lnTo>
                    <a:pt x="12377636" y="9320873"/>
                  </a:lnTo>
                  <a:lnTo>
                    <a:pt x="12373420" y="9327109"/>
                  </a:lnTo>
                  <a:lnTo>
                    <a:pt x="12371883" y="9334767"/>
                  </a:lnTo>
                  <a:lnTo>
                    <a:pt x="12373420" y="9342412"/>
                  </a:lnTo>
                  <a:lnTo>
                    <a:pt x="12377636" y="9348648"/>
                  </a:lnTo>
                  <a:lnTo>
                    <a:pt x="12383872" y="9352851"/>
                  </a:lnTo>
                  <a:lnTo>
                    <a:pt x="12391530" y="9354401"/>
                  </a:lnTo>
                  <a:lnTo>
                    <a:pt x="12399175" y="9352851"/>
                  </a:lnTo>
                  <a:lnTo>
                    <a:pt x="12405411" y="9348648"/>
                  </a:lnTo>
                  <a:lnTo>
                    <a:pt x="12409627" y="9342412"/>
                  </a:lnTo>
                  <a:lnTo>
                    <a:pt x="12411164" y="9334767"/>
                  </a:lnTo>
                  <a:close/>
                </a:path>
                <a:path w="18719800" h="10718800" extrusionOk="0">
                  <a:moveTo>
                    <a:pt x="12411164" y="9234665"/>
                  </a:moveTo>
                  <a:lnTo>
                    <a:pt x="12409627" y="9227020"/>
                  </a:lnTo>
                  <a:lnTo>
                    <a:pt x="12405411" y="9220771"/>
                  </a:lnTo>
                  <a:lnTo>
                    <a:pt x="12399175" y="9216555"/>
                  </a:lnTo>
                  <a:lnTo>
                    <a:pt x="12391530" y="9215018"/>
                  </a:lnTo>
                  <a:lnTo>
                    <a:pt x="12383872" y="9216555"/>
                  </a:lnTo>
                  <a:lnTo>
                    <a:pt x="12377636" y="9220771"/>
                  </a:lnTo>
                  <a:lnTo>
                    <a:pt x="12373420" y="9227020"/>
                  </a:lnTo>
                  <a:lnTo>
                    <a:pt x="12371883" y="9234665"/>
                  </a:lnTo>
                  <a:lnTo>
                    <a:pt x="12373420" y="9242311"/>
                  </a:lnTo>
                  <a:lnTo>
                    <a:pt x="12377636" y="9248559"/>
                  </a:lnTo>
                  <a:lnTo>
                    <a:pt x="12383872" y="9252775"/>
                  </a:lnTo>
                  <a:lnTo>
                    <a:pt x="12391530" y="9254312"/>
                  </a:lnTo>
                  <a:lnTo>
                    <a:pt x="12399175" y="9252775"/>
                  </a:lnTo>
                  <a:lnTo>
                    <a:pt x="12405411" y="9248559"/>
                  </a:lnTo>
                  <a:lnTo>
                    <a:pt x="12409627" y="9242311"/>
                  </a:lnTo>
                  <a:lnTo>
                    <a:pt x="12411164" y="9234665"/>
                  </a:lnTo>
                  <a:close/>
                </a:path>
                <a:path w="18719800" h="10718800" extrusionOk="0">
                  <a:moveTo>
                    <a:pt x="12485167" y="10681399"/>
                  </a:moveTo>
                  <a:lnTo>
                    <a:pt x="12483617" y="10673753"/>
                  </a:lnTo>
                  <a:lnTo>
                    <a:pt x="12479414" y="10667505"/>
                  </a:lnTo>
                  <a:lnTo>
                    <a:pt x="12473165" y="10663301"/>
                  </a:lnTo>
                  <a:lnTo>
                    <a:pt x="12465520" y="10661752"/>
                  </a:lnTo>
                  <a:lnTo>
                    <a:pt x="12457875" y="10663301"/>
                  </a:lnTo>
                  <a:lnTo>
                    <a:pt x="12451626" y="10667505"/>
                  </a:lnTo>
                  <a:lnTo>
                    <a:pt x="12447410" y="10673753"/>
                  </a:lnTo>
                  <a:lnTo>
                    <a:pt x="12445873" y="10681399"/>
                  </a:lnTo>
                  <a:lnTo>
                    <a:pt x="12447410" y="10689057"/>
                  </a:lnTo>
                  <a:lnTo>
                    <a:pt x="12451626" y="10695305"/>
                  </a:lnTo>
                  <a:lnTo>
                    <a:pt x="12457875" y="10699509"/>
                  </a:lnTo>
                  <a:lnTo>
                    <a:pt x="12465520" y="10701058"/>
                  </a:lnTo>
                  <a:lnTo>
                    <a:pt x="12473165" y="10699509"/>
                  </a:lnTo>
                  <a:lnTo>
                    <a:pt x="12479414" y="10695305"/>
                  </a:lnTo>
                  <a:lnTo>
                    <a:pt x="12483617" y="10689057"/>
                  </a:lnTo>
                  <a:lnTo>
                    <a:pt x="12485167" y="10681399"/>
                  </a:lnTo>
                  <a:close/>
                </a:path>
                <a:path w="18719800" h="10718800" extrusionOk="0">
                  <a:moveTo>
                    <a:pt x="12485167" y="10581310"/>
                  </a:moveTo>
                  <a:lnTo>
                    <a:pt x="12483617" y="10573664"/>
                  </a:lnTo>
                  <a:lnTo>
                    <a:pt x="12479414" y="10567416"/>
                  </a:lnTo>
                  <a:lnTo>
                    <a:pt x="12473165" y="10563212"/>
                  </a:lnTo>
                  <a:lnTo>
                    <a:pt x="12465520" y="10561663"/>
                  </a:lnTo>
                  <a:lnTo>
                    <a:pt x="12457875" y="10563212"/>
                  </a:lnTo>
                  <a:lnTo>
                    <a:pt x="12451626" y="10567416"/>
                  </a:lnTo>
                  <a:lnTo>
                    <a:pt x="12447410" y="10573664"/>
                  </a:lnTo>
                  <a:lnTo>
                    <a:pt x="12445873" y="10581310"/>
                  </a:lnTo>
                  <a:lnTo>
                    <a:pt x="12447410" y="10588955"/>
                  </a:lnTo>
                  <a:lnTo>
                    <a:pt x="12451626" y="10595204"/>
                  </a:lnTo>
                  <a:lnTo>
                    <a:pt x="12457875" y="10599407"/>
                  </a:lnTo>
                  <a:lnTo>
                    <a:pt x="12465520" y="10600957"/>
                  </a:lnTo>
                  <a:lnTo>
                    <a:pt x="12473165" y="10599407"/>
                  </a:lnTo>
                  <a:lnTo>
                    <a:pt x="12479414" y="10595204"/>
                  </a:lnTo>
                  <a:lnTo>
                    <a:pt x="12483617" y="10588955"/>
                  </a:lnTo>
                  <a:lnTo>
                    <a:pt x="12485167" y="10581310"/>
                  </a:lnTo>
                  <a:close/>
                </a:path>
                <a:path w="18719800" h="10718800" extrusionOk="0">
                  <a:moveTo>
                    <a:pt x="12485167" y="10481208"/>
                  </a:moveTo>
                  <a:lnTo>
                    <a:pt x="12483617" y="10473563"/>
                  </a:lnTo>
                  <a:lnTo>
                    <a:pt x="12479414" y="10467315"/>
                  </a:lnTo>
                  <a:lnTo>
                    <a:pt x="12473165" y="10463098"/>
                  </a:lnTo>
                  <a:lnTo>
                    <a:pt x="12465520" y="10461561"/>
                  </a:lnTo>
                  <a:lnTo>
                    <a:pt x="12457875" y="10463098"/>
                  </a:lnTo>
                  <a:lnTo>
                    <a:pt x="12451626" y="10467315"/>
                  </a:lnTo>
                  <a:lnTo>
                    <a:pt x="12447410" y="10473563"/>
                  </a:lnTo>
                  <a:lnTo>
                    <a:pt x="12445873" y="10481208"/>
                  </a:lnTo>
                  <a:lnTo>
                    <a:pt x="12447410" y="10488854"/>
                  </a:lnTo>
                  <a:lnTo>
                    <a:pt x="12451626" y="10495102"/>
                  </a:lnTo>
                  <a:lnTo>
                    <a:pt x="12457875" y="10499319"/>
                  </a:lnTo>
                  <a:lnTo>
                    <a:pt x="12465520" y="10500855"/>
                  </a:lnTo>
                  <a:lnTo>
                    <a:pt x="12473165" y="10499319"/>
                  </a:lnTo>
                  <a:lnTo>
                    <a:pt x="12479414" y="10495102"/>
                  </a:lnTo>
                  <a:lnTo>
                    <a:pt x="12483617" y="10488854"/>
                  </a:lnTo>
                  <a:lnTo>
                    <a:pt x="12485167" y="10481208"/>
                  </a:lnTo>
                  <a:close/>
                </a:path>
                <a:path w="18719800" h="10718800" extrusionOk="0">
                  <a:moveTo>
                    <a:pt x="12485167" y="10381107"/>
                  </a:moveTo>
                  <a:lnTo>
                    <a:pt x="12483617" y="10373462"/>
                  </a:lnTo>
                  <a:lnTo>
                    <a:pt x="12479414" y="10367226"/>
                  </a:lnTo>
                  <a:lnTo>
                    <a:pt x="12473165" y="10363009"/>
                  </a:lnTo>
                  <a:lnTo>
                    <a:pt x="12465520" y="10361473"/>
                  </a:lnTo>
                  <a:lnTo>
                    <a:pt x="12457875" y="10363009"/>
                  </a:lnTo>
                  <a:lnTo>
                    <a:pt x="12451626" y="10367226"/>
                  </a:lnTo>
                  <a:lnTo>
                    <a:pt x="12447410" y="10373462"/>
                  </a:lnTo>
                  <a:lnTo>
                    <a:pt x="12445873" y="10381107"/>
                  </a:lnTo>
                  <a:lnTo>
                    <a:pt x="12447410" y="10388765"/>
                  </a:lnTo>
                  <a:lnTo>
                    <a:pt x="12451626" y="10395001"/>
                  </a:lnTo>
                  <a:lnTo>
                    <a:pt x="12457875" y="10399217"/>
                  </a:lnTo>
                  <a:lnTo>
                    <a:pt x="12465520" y="10400754"/>
                  </a:lnTo>
                  <a:lnTo>
                    <a:pt x="12473165" y="10399217"/>
                  </a:lnTo>
                  <a:lnTo>
                    <a:pt x="12479414" y="10395001"/>
                  </a:lnTo>
                  <a:lnTo>
                    <a:pt x="12483617" y="10388765"/>
                  </a:lnTo>
                  <a:lnTo>
                    <a:pt x="12485167" y="10381107"/>
                  </a:lnTo>
                  <a:close/>
                </a:path>
                <a:path w="18719800" h="10718800" extrusionOk="0">
                  <a:moveTo>
                    <a:pt x="12485167" y="10281018"/>
                  </a:moveTo>
                  <a:lnTo>
                    <a:pt x="12483617" y="10273373"/>
                  </a:lnTo>
                  <a:lnTo>
                    <a:pt x="12479414" y="10267124"/>
                  </a:lnTo>
                  <a:lnTo>
                    <a:pt x="12473165" y="10262908"/>
                  </a:lnTo>
                  <a:lnTo>
                    <a:pt x="12465520" y="10261359"/>
                  </a:lnTo>
                  <a:lnTo>
                    <a:pt x="12457875" y="10262908"/>
                  </a:lnTo>
                  <a:lnTo>
                    <a:pt x="12451626" y="10267124"/>
                  </a:lnTo>
                  <a:lnTo>
                    <a:pt x="12447410" y="10273373"/>
                  </a:lnTo>
                  <a:lnTo>
                    <a:pt x="12445873" y="10281018"/>
                  </a:lnTo>
                  <a:lnTo>
                    <a:pt x="12447410" y="10288664"/>
                  </a:lnTo>
                  <a:lnTo>
                    <a:pt x="12451626" y="10294912"/>
                  </a:lnTo>
                  <a:lnTo>
                    <a:pt x="12457875" y="10299116"/>
                  </a:lnTo>
                  <a:lnTo>
                    <a:pt x="12465520" y="10300665"/>
                  </a:lnTo>
                  <a:lnTo>
                    <a:pt x="12473165" y="10299116"/>
                  </a:lnTo>
                  <a:lnTo>
                    <a:pt x="12479414" y="10294912"/>
                  </a:lnTo>
                  <a:lnTo>
                    <a:pt x="12483617" y="10288664"/>
                  </a:lnTo>
                  <a:lnTo>
                    <a:pt x="12485167" y="10281018"/>
                  </a:lnTo>
                  <a:close/>
                </a:path>
                <a:path w="18719800" h="10718800" extrusionOk="0">
                  <a:moveTo>
                    <a:pt x="12485167" y="10180917"/>
                  </a:moveTo>
                  <a:lnTo>
                    <a:pt x="12483617" y="10173271"/>
                  </a:lnTo>
                  <a:lnTo>
                    <a:pt x="12479414" y="10167036"/>
                  </a:lnTo>
                  <a:lnTo>
                    <a:pt x="12473165" y="10162819"/>
                  </a:lnTo>
                  <a:lnTo>
                    <a:pt x="12465520" y="10161283"/>
                  </a:lnTo>
                  <a:lnTo>
                    <a:pt x="12457875" y="10162819"/>
                  </a:lnTo>
                  <a:lnTo>
                    <a:pt x="12451626" y="10167036"/>
                  </a:lnTo>
                  <a:lnTo>
                    <a:pt x="12447410" y="10173271"/>
                  </a:lnTo>
                  <a:lnTo>
                    <a:pt x="12445873" y="10180917"/>
                  </a:lnTo>
                  <a:lnTo>
                    <a:pt x="12447410" y="10188562"/>
                  </a:lnTo>
                  <a:lnTo>
                    <a:pt x="12451626" y="10194811"/>
                  </a:lnTo>
                  <a:lnTo>
                    <a:pt x="12457875" y="10199027"/>
                  </a:lnTo>
                  <a:lnTo>
                    <a:pt x="12465520" y="10200564"/>
                  </a:lnTo>
                  <a:lnTo>
                    <a:pt x="12473165" y="10199027"/>
                  </a:lnTo>
                  <a:lnTo>
                    <a:pt x="12479414" y="10194811"/>
                  </a:lnTo>
                  <a:lnTo>
                    <a:pt x="12483617" y="10188562"/>
                  </a:lnTo>
                  <a:lnTo>
                    <a:pt x="12485167" y="10180917"/>
                  </a:lnTo>
                  <a:close/>
                </a:path>
                <a:path w="18719800" h="10718800" extrusionOk="0">
                  <a:moveTo>
                    <a:pt x="12485167" y="10080815"/>
                  </a:moveTo>
                  <a:lnTo>
                    <a:pt x="12483617" y="10073170"/>
                  </a:lnTo>
                  <a:lnTo>
                    <a:pt x="12479414" y="10066934"/>
                  </a:lnTo>
                  <a:lnTo>
                    <a:pt x="12473165" y="10062718"/>
                  </a:lnTo>
                  <a:lnTo>
                    <a:pt x="12465520" y="10061181"/>
                  </a:lnTo>
                  <a:lnTo>
                    <a:pt x="12457875" y="10062718"/>
                  </a:lnTo>
                  <a:lnTo>
                    <a:pt x="12451626" y="10066934"/>
                  </a:lnTo>
                  <a:lnTo>
                    <a:pt x="12447410" y="10073170"/>
                  </a:lnTo>
                  <a:lnTo>
                    <a:pt x="12445873" y="10080815"/>
                  </a:lnTo>
                  <a:lnTo>
                    <a:pt x="12447410" y="10088474"/>
                  </a:lnTo>
                  <a:lnTo>
                    <a:pt x="12451626" y="10094722"/>
                  </a:lnTo>
                  <a:lnTo>
                    <a:pt x="12457875" y="10098938"/>
                  </a:lnTo>
                  <a:lnTo>
                    <a:pt x="12465520" y="10100475"/>
                  </a:lnTo>
                  <a:lnTo>
                    <a:pt x="12473165" y="10098938"/>
                  </a:lnTo>
                  <a:lnTo>
                    <a:pt x="12479414" y="10094722"/>
                  </a:lnTo>
                  <a:lnTo>
                    <a:pt x="12483617" y="10088474"/>
                  </a:lnTo>
                  <a:lnTo>
                    <a:pt x="12485167" y="10080815"/>
                  </a:lnTo>
                  <a:close/>
                </a:path>
                <a:path w="18719800" h="10718800" extrusionOk="0">
                  <a:moveTo>
                    <a:pt x="12485167" y="9980727"/>
                  </a:moveTo>
                  <a:lnTo>
                    <a:pt x="12483617" y="9973081"/>
                  </a:lnTo>
                  <a:lnTo>
                    <a:pt x="12479414" y="9966833"/>
                  </a:lnTo>
                  <a:lnTo>
                    <a:pt x="12473165" y="9962617"/>
                  </a:lnTo>
                  <a:lnTo>
                    <a:pt x="12465520" y="9961080"/>
                  </a:lnTo>
                  <a:lnTo>
                    <a:pt x="12457875" y="9962617"/>
                  </a:lnTo>
                  <a:lnTo>
                    <a:pt x="12451626" y="9966833"/>
                  </a:lnTo>
                  <a:lnTo>
                    <a:pt x="12447410" y="9973081"/>
                  </a:lnTo>
                  <a:lnTo>
                    <a:pt x="12445873" y="9980727"/>
                  </a:lnTo>
                  <a:lnTo>
                    <a:pt x="12447410" y="9988372"/>
                  </a:lnTo>
                  <a:lnTo>
                    <a:pt x="12451626" y="9994621"/>
                  </a:lnTo>
                  <a:lnTo>
                    <a:pt x="12457875" y="9998837"/>
                  </a:lnTo>
                  <a:lnTo>
                    <a:pt x="12465520" y="10000374"/>
                  </a:lnTo>
                  <a:lnTo>
                    <a:pt x="12473165" y="9998837"/>
                  </a:lnTo>
                  <a:lnTo>
                    <a:pt x="12479414" y="9994621"/>
                  </a:lnTo>
                  <a:lnTo>
                    <a:pt x="12483617" y="9988372"/>
                  </a:lnTo>
                  <a:lnTo>
                    <a:pt x="12485167" y="9980727"/>
                  </a:lnTo>
                  <a:close/>
                </a:path>
                <a:path w="18719800" h="10718800" extrusionOk="0">
                  <a:moveTo>
                    <a:pt x="12485167" y="9880638"/>
                  </a:moveTo>
                  <a:lnTo>
                    <a:pt x="12483617" y="9872993"/>
                  </a:lnTo>
                  <a:lnTo>
                    <a:pt x="12479414" y="9866744"/>
                  </a:lnTo>
                  <a:lnTo>
                    <a:pt x="12473165" y="9862541"/>
                  </a:lnTo>
                  <a:lnTo>
                    <a:pt x="12465520" y="9860991"/>
                  </a:lnTo>
                  <a:lnTo>
                    <a:pt x="12457875" y="9862541"/>
                  </a:lnTo>
                  <a:lnTo>
                    <a:pt x="12451626" y="9866744"/>
                  </a:lnTo>
                  <a:lnTo>
                    <a:pt x="12447410" y="9872993"/>
                  </a:lnTo>
                  <a:lnTo>
                    <a:pt x="12445873" y="9880638"/>
                  </a:lnTo>
                  <a:lnTo>
                    <a:pt x="12447410" y="9888283"/>
                  </a:lnTo>
                  <a:lnTo>
                    <a:pt x="12451626" y="9894532"/>
                  </a:lnTo>
                  <a:lnTo>
                    <a:pt x="12457875" y="9898736"/>
                  </a:lnTo>
                  <a:lnTo>
                    <a:pt x="12465520" y="9900272"/>
                  </a:lnTo>
                  <a:lnTo>
                    <a:pt x="12473165" y="9898736"/>
                  </a:lnTo>
                  <a:lnTo>
                    <a:pt x="12479414" y="9894532"/>
                  </a:lnTo>
                  <a:lnTo>
                    <a:pt x="12483617" y="9888283"/>
                  </a:lnTo>
                  <a:lnTo>
                    <a:pt x="12485167" y="9880638"/>
                  </a:lnTo>
                  <a:close/>
                </a:path>
                <a:path w="18719800" h="10718800" extrusionOk="0">
                  <a:moveTo>
                    <a:pt x="12485167" y="9780537"/>
                  </a:moveTo>
                  <a:lnTo>
                    <a:pt x="12483617" y="9772891"/>
                  </a:lnTo>
                  <a:lnTo>
                    <a:pt x="12479414" y="9766643"/>
                  </a:lnTo>
                  <a:lnTo>
                    <a:pt x="12473165" y="9762439"/>
                  </a:lnTo>
                  <a:lnTo>
                    <a:pt x="12465520" y="9760890"/>
                  </a:lnTo>
                  <a:lnTo>
                    <a:pt x="12457875" y="9762439"/>
                  </a:lnTo>
                  <a:lnTo>
                    <a:pt x="12451626" y="9766643"/>
                  </a:lnTo>
                  <a:lnTo>
                    <a:pt x="12447410" y="9772891"/>
                  </a:lnTo>
                  <a:lnTo>
                    <a:pt x="12445873" y="9780537"/>
                  </a:lnTo>
                  <a:lnTo>
                    <a:pt x="12447410" y="9788182"/>
                  </a:lnTo>
                  <a:lnTo>
                    <a:pt x="12451626" y="9794430"/>
                  </a:lnTo>
                  <a:lnTo>
                    <a:pt x="12457875" y="9798634"/>
                  </a:lnTo>
                  <a:lnTo>
                    <a:pt x="12465520" y="9800184"/>
                  </a:lnTo>
                  <a:lnTo>
                    <a:pt x="12473165" y="9798634"/>
                  </a:lnTo>
                  <a:lnTo>
                    <a:pt x="12479414" y="9794430"/>
                  </a:lnTo>
                  <a:lnTo>
                    <a:pt x="12483617" y="9788182"/>
                  </a:lnTo>
                  <a:lnTo>
                    <a:pt x="12485167" y="9780537"/>
                  </a:lnTo>
                  <a:close/>
                </a:path>
                <a:path w="18719800" h="10718800" extrusionOk="0">
                  <a:moveTo>
                    <a:pt x="12485167" y="9680435"/>
                  </a:moveTo>
                  <a:lnTo>
                    <a:pt x="12483617" y="9672790"/>
                  </a:lnTo>
                  <a:lnTo>
                    <a:pt x="12479414" y="9666554"/>
                  </a:lnTo>
                  <a:lnTo>
                    <a:pt x="12473165" y="9662338"/>
                  </a:lnTo>
                  <a:lnTo>
                    <a:pt x="12465520" y="9660801"/>
                  </a:lnTo>
                  <a:lnTo>
                    <a:pt x="12457875" y="9662338"/>
                  </a:lnTo>
                  <a:lnTo>
                    <a:pt x="12451626" y="9666554"/>
                  </a:lnTo>
                  <a:lnTo>
                    <a:pt x="12447410" y="9672790"/>
                  </a:lnTo>
                  <a:lnTo>
                    <a:pt x="12445873" y="9680435"/>
                  </a:lnTo>
                  <a:lnTo>
                    <a:pt x="12447410" y="9688093"/>
                  </a:lnTo>
                  <a:lnTo>
                    <a:pt x="12451626" y="9694342"/>
                  </a:lnTo>
                  <a:lnTo>
                    <a:pt x="12457875" y="9698545"/>
                  </a:lnTo>
                  <a:lnTo>
                    <a:pt x="12465520" y="9700095"/>
                  </a:lnTo>
                  <a:lnTo>
                    <a:pt x="12473165" y="9698545"/>
                  </a:lnTo>
                  <a:lnTo>
                    <a:pt x="12479414" y="9694342"/>
                  </a:lnTo>
                  <a:lnTo>
                    <a:pt x="12483617" y="9688093"/>
                  </a:lnTo>
                  <a:lnTo>
                    <a:pt x="12485167" y="9680435"/>
                  </a:lnTo>
                  <a:close/>
                </a:path>
                <a:path w="18719800" h="10718800" extrusionOk="0">
                  <a:moveTo>
                    <a:pt x="12485167" y="9580347"/>
                  </a:moveTo>
                  <a:lnTo>
                    <a:pt x="12483617" y="9572701"/>
                  </a:lnTo>
                  <a:lnTo>
                    <a:pt x="12479414" y="9566453"/>
                  </a:lnTo>
                  <a:lnTo>
                    <a:pt x="12473165" y="9562249"/>
                  </a:lnTo>
                  <a:lnTo>
                    <a:pt x="12465520" y="9560700"/>
                  </a:lnTo>
                  <a:lnTo>
                    <a:pt x="12457875" y="9562249"/>
                  </a:lnTo>
                  <a:lnTo>
                    <a:pt x="12451626" y="9566453"/>
                  </a:lnTo>
                  <a:lnTo>
                    <a:pt x="12447410" y="9572701"/>
                  </a:lnTo>
                  <a:lnTo>
                    <a:pt x="12445873" y="9580347"/>
                  </a:lnTo>
                  <a:lnTo>
                    <a:pt x="12447410" y="9588005"/>
                  </a:lnTo>
                  <a:lnTo>
                    <a:pt x="12451626" y="9594240"/>
                  </a:lnTo>
                  <a:lnTo>
                    <a:pt x="12457875" y="9598457"/>
                  </a:lnTo>
                  <a:lnTo>
                    <a:pt x="12465520" y="9599993"/>
                  </a:lnTo>
                  <a:lnTo>
                    <a:pt x="12473165" y="9598457"/>
                  </a:lnTo>
                  <a:lnTo>
                    <a:pt x="12479414" y="9594240"/>
                  </a:lnTo>
                  <a:lnTo>
                    <a:pt x="12483617" y="9588005"/>
                  </a:lnTo>
                  <a:lnTo>
                    <a:pt x="12485167" y="9580347"/>
                  </a:lnTo>
                  <a:close/>
                </a:path>
                <a:path w="18719800" h="10718800" extrusionOk="0">
                  <a:moveTo>
                    <a:pt x="12485167" y="9480245"/>
                  </a:moveTo>
                  <a:lnTo>
                    <a:pt x="12483617" y="9472600"/>
                  </a:lnTo>
                  <a:lnTo>
                    <a:pt x="12479414" y="9466351"/>
                  </a:lnTo>
                  <a:lnTo>
                    <a:pt x="12473165" y="9462148"/>
                  </a:lnTo>
                  <a:lnTo>
                    <a:pt x="12465520" y="9460598"/>
                  </a:lnTo>
                  <a:lnTo>
                    <a:pt x="12457875" y="9462148"/>
                  </a:lnTo>
                  <a:lnTo>
                    <a:pt x="12451626" y="9466351"/>
                  </a:lnTo>
                  <a:lnTo>
                    <a:pt x="12447410" y="9472600"/>
                  </a:lnTo>
                  <a:lnTo>
                    <a:pt x="12445873" y="9480245"/>
                  </a:lnTo>
                  <a:lnTo>
                    <a:pt x="12447410" y="9487891"/>
                  </a:lnTo>
                  <a:lnTo>
                    <a:pt x="12451626" y="9494139"/>
                  </a:lnTo>
                  <a:lnTo>
                    <a:pt x="12457875" y="9498355"/>
                  </a:lnTo>
                  <a:lnTo>
                    <a:pt x="12465520" y="9499892"/>
                  </a:lnTo>
                  <a:lnTo>
                    <a:pt x="12473165" y="9498355"/>
                  </a:lnTo>
                  <a:lnTo>
                    <a:pt x="12479414" y="9494139"/>
                  </a:lnTo>
                  <a:lnTo>
                    <a:pt x="12483617" y="9487891"/>
                  </a:lnTo>
                  <a:lnTo>
                    <a:pt x="12485167" y="9480245"/>
                  </a:lnTo>
                  <a:close/>
                </a:path>
                <a:path w="18719800" h="10718800" extrusionOk="0">
                  <a:moveTo>
                    <a:pt x="12485167" y="9380156"/>
                  </a:moveTo>
                  <a:lnTo>
                    <a:pt x="12483617" y="9372511"/>
                  </a:lnTo>
                  <a:lnTo>
                    <a:pt x="12479414" y="9366263"/>
                  </a:lnTo>
                  <a:lnTo>
                    <a:pt x="12473165" y="9362046"/>
                  </a:lnTo>
                  <a:lnTo>
                    <a:pt x="12465520" y="9360510"/>
                  </a:lnTo>
                  <a:lnTo>
                    <a:pt x="12457875" y="9362046"/>
                  </a:lnTo>
                  <a:lnTo>
                    <a:pt x="12451626" y="9366263"/>
                  </a:lnTo>
                  <a:lnTo>
                    <a:pt x="12447410" y="9372511"/>
                  </a:lnTo>
                  <a:lnTo>
                    <a:pt x="12445873" y="9380156"/>
                  </a:lnTo>
                  <a:lnTo>
                    <a:pt x="12447410" y="9387802"/>
                  </a:lnTo>
                  <a:lnTo>
                    <a:pt x="12451626" y="9394050"/>
                  </a:lnTo>
                  <a:lnTo>
                    <a:pt x="12457875" y="9398254"/>
                  </a:lnTo>
                  <a:lnTo>
                    <a:pt x="12465520" y="9399803"/>
                  </a:lnTo>
                  <a:lnTo>
                    <a:pt x="12473165" y="9398254"/>
                  </a:lnTo>
                  <a:lnTo>
                    <a:pt x="12479414" y="9394050"/>
                  </a:lnTo>
                  <a:lnTo>
                    <a:pt x="12483617" y="9387802"/>
                  </a:lnTo>
                  <a:lnTo>
                    <a:pt x="12485167" y="9380156"/>
                  </a:lnTo>
                  <a:close/>
                </a:path>
                <a:path w="18719800" h="10718800" extrusionOk="0">
                  <a:moveTo>
                    <a:pt x="12485167" y="9280055"/>
                  </a:moveTo>
                  <a:lnTo>
                    <a:pt x="12483617" y="9272410"/>
                  </a:lnTo>
                  <a:lnTo>
                    <a:pt x="12479414" y="9266174"/>
                  </a:lnTo>
                  <a:lnTo>
                    <a:pt x="12473165" y="9261958"/>
                  </a:lnTo>
                  <a:lnTo>
                    <a:pt x="12465520" y="9260421"/>
                  </a:lnTo>
                  <a:lnTo>
                    <a:pt x="12457875" y="9261958"/>
                  </a:lnTo>
                  <a:lnTo>
                    <a:pt x="12451626" y="9266174"/>
                  </a:lnTo>
                  <a:lnTo>
                    <a:pt x="12447410" y="9272410"/>
                  </a:lnTo>
                  <a:lnTo>
                    <a:pt x="12445873" y="9280055"/>
                  </a:lnTo>
                  <a:lnTo>
                    <a:pt x="12447410" y="9287700"/>
                  </a:lnTo>
                  <a:lnTo>
                    <a:pt x="12451626" y="9293949"/>
                  </a:lnTo>
                  <a:lnTo>
                    <a:pt x="12457875" y="9298165"/>
                  </a:lnTo>
                  <a:lnTo>
                    <a:pt x="12465520" y="9299702"/>
                  </a:lnTo>
                  <a:lnTo>
                    <a:pt x="12473165" y="9298165"/>
                  </a:lnTo>
                  <a:lnTo>
                    <a:pt x="12479414" y="9293949"/>
                  </a:lnTo>
                  <a:lnTo>
                    <a:pt x="12483617" y="9287700"/>
                  </a:lnTo>
                  <a:lnTo>
                    <a:pt x="12485167" y="9280055"/>
                  </a:lnTo>
                  <a:close/>
                </a:path>
                <a:path w="18719800" h="10718800" extrusionOk="0">
                  <a:moveTo>
                    <a:pt x="12485167" y="9179966"/>
                  </a:moveTo>
                  <a:lnTo>
                    <a:pt x="12483630" y="9172321"/>
                  </a:lnTo>
                  <a:lnTo>
                    <a:pt x="12479414" y="9166073"/>
                  </a:lnTo>
                  <a:lnTo>
                    <a:pt x="12473178" y="9161856"/>
                  </a:lnTo>
                  <a:lnTo>
                    <a:pt x="12465533" y="9160319"/>
                  </a:lnTo>
                  <a:lnTo>
                    <a:pt x="12457875" y="9161856"/>
                  </a:lnTo>
                  <a:lnTo>
                    <a:pt x="12451639" y="9166073"/>
                  </a:lnTo>
                  <a:lnTo>
                    <a:pt x="12447422" y="9172321"/>
                  </a:lnTo>
                  <a:lnTo>
                    <a:pt x="12445873" y="9179966"/>
                  </a:lnTo>
                  <a:lnTo>
                    <a:pt x="12447422" y="9187612"/>
                  </a:lnTo>
                  <a:lnTo>
                    <a:pt x="12451639" y="9193860"/>
                  </a:lnTo>
                  <a:lnTo>
                    <a:pt x="12457875" y="9198077"/>
                  </a:lnTo>
                  <a:lnTo>
                    <a:pt x="12465533" y="9199613"/>
                  </a:lnTo>
                  <a:lnTo>
                    <a:pt x="12473178" y="9198077"/>
                  </a:lnTo>
                  <a:lnTo>
                    <a:pt x="12479414" y="9193860"/>
                  </a:lnTo>
                  <a:lnTo>
                    <a:pt x="12483630" y="9187612"/>
                  </a:lnTo>
                  <a:lnTo>
                    <a:pt x="12485167" y="9179966"/>
                  </a:lnTo>
                  <a:close/>
                </a:path>
                <a:path w="18719800" h="10718800" extrusionOk="0">
                  <a:moveTo>
                    <a:pt x="12557379" y="10718787"/>
                  </a:moveTo>
                  <a:lnTo>
                    <a:pt x="12553404" y="10712907"/>
                  </a:lnTo>
                  <a:lnTo>
                    <a:pt x="12547168" y="10708691"/>
                  </a:lnTo>
                  <a:lnTo>
                    <a:pt x="12539523" y="10707141"/>
                  </a:lnTo>
                  <a:lnTo>
                    <a:pt x="12531865" y="10708691"/>
                  </a:lnTo>
                  <a:lnTo>
                    <a:pt x="12525629" y="10712907"/>
                  </a:lnTo>
                  <a:lnTo>
                    <a:pt x="12521654" y="10718787"/>
                  </a:lnTo>
                  <a:lnTo>
                    <a:pt x="12557379" y="10718787"/>
                  </a:lnTo>
                  <a:close/>
                </a:path>
                <a:path w="18719800" h="10718800" extrusionOk="0">
                  <a:moveTo>
                    <a:pt x="12559144" y="10626700"/>
                  </a:moveTo>
                  <a:lnTo>
                    <a:pt x="12557608" y="10619054"/>
                  </a:lnTo>
                  <a:lnTo>
                    <a:pt x="12553391" y="10612806"/>
                  </a:lnTo>
                  <a:lnTo>
                    <a:pt x="12547156" y="10608589"/>
                  </a:lnTo>
                  <a:lnTo>
                    <a:pt x="12539510" y="10607040"/>
                  </a:lnTo>
                  <a:lnTo>
                    <a:pt x="12531852" y="10608589"/>
                  </a:lnTo>
                  <a:lnTo>
                    <a:pt x="12525616" y="10612806"/>
                  </a:lnTo>
                  <a:lnTo>
                    <a:pt x="12521413" y="10619054"/>
                  </a:lnTo>
                  <a:lnTo>
                    <a:pt x="12519863" y="10626700"/>
                  </a:lnTo>
                  <a:lnTo>
                    <a:pt x="12521413" y="10634345"/>
                  </a:lnTo>
                  <a:lnTo>
                    <a:pt x="12525616" y="10640593"/>
                  </a:lnTo>
                  <a:lnTo>
                    <a:pt x="12531852" y="10644797"/>
                  </a:lnTo>
                  <a:lnTo>
                    <a:pt x="12539510" y="10646347"/>
                  </a:lnTo>
                  <a:lnTo>
                    <a:pt x="12547156" y="10644797"/>
                  </a:lnTo>
                  <a:lnTo>
                    <a:pt x="12553391" y="10640593"/>
                  </a:lnTo>
                  <a:lnTo>
                    <a:pt x="12557608" y="10634345"/>
                  </a:lnTo>
                  <a:lnTo>
                    <a:pt x="12559144" y="10626700"/>
                  </a:lnTo>
                  <a:close/>
                </a:path>
                <a:path w="18719800" h="10718800" extrusionOk="0">
                  <a:moveTo>
                    <a:pt x="12559144" y="10526598"/>
                  </a:moveTo>
                  <a:lnTo>
                    <a:pt x="12557608" y="10518953"/>
                  </a:lnTo>
                  <a:lnTo>
                    <a:pt x="12553391" y="10512704"/>
                  </a:lnTo>
                  <a:lnTo>
                    <a:pt x="12547156" y="10508501"/>
                  </a:lnTo>
                  <a:lnTo>
                    <a:pt x="12539510" y="10506951"/>
                  </a:lnTo>
                  <a:lnTo>
                    <a:pt x="12531852" y="10508501"/>
                  </a:lnTo>
                  <a:lnTo>
                    <a:pt x="12525616" y="10512704"/>
                  </a:lnTo>
                  <a:lnTo>
                    <a:pt x="12521413" y="10518953"/>
                  </a:lnTo>
                  <a:lnTo>
                    <a:pt x="12519863" y="10526598"/>
                  </a:lnTo>
                  <a:lnTo>
                    <a:pt x="12521413" y="10534244"/>
                  </a:lnTo>
                  <a:lnTo>
                    <a:pt x="12525616" y="10540492"/>
                  </a:lnTo>
                  <a:lnTo>
                    <a:pt x="12531852" y="10544696"/>
                  </a:lnTo>
                  <a:lnTo>
                    <a:pt x="12539510" y="10546245"/>
                  </a:lnTo>
                  <a:lnTo>
                    <a:pt x="12547156" y="10544696"/>
                  </a:lnTo>
                  <a:lnTo>
                    <a:pt x="12553391" y="10540492"/>
                  </a:lnTo>
                  <a:lnTo>
                    <a:pt x="12557608" y="10534244"/>
                  </a:lnTo>
                  <a:lnTo>
                    <a:pt x="12559144" y="10526598"/>
                  </a:lnTo>
                  <a:close/>
                </a:path>
                <a:path w="18719800" h="10718800" extrusionOk="0">
                  <a:moveTo>
                    <a:pt x="12559144" y="10426509"/>
                  </a:moveTo>
                  <a:lnTo>
                    <a:pt x="12557608" y="10418851"/>
                  </a:lnTo>
                  <a:lnTo>
                    <a:pt x="12553391" y="10412616"/>
                  </a:lnTo>
                  <a:lnTo>
                    <a:pt x="12547156" y="10408399"/>
                  </a:lnTo>
                  <a:lnTo>
                    <a:pt x="12539510" y="10406863"/>
                  </a:lnTo>
                  <a:lnTo>
                    <a:pt x="12531865" y="10408399"/>
                  </a:lnTo>
                  <a:lnTo>
                    <a:pt x="12525616" y="10412616"/>
                  </a:lnTo>
                  <a:lnTo>
                    <a:pt x="12521413" y="10418851"/>
                  </a:lnTo>
                  <a:lnTo>
                    <a:pt x="12519863" y="10426509"/>
                  </a:lnTo>
                  <a:lnTo>
                    <a:pt x="12521413" y="10434155"/>
                  </a:lnTo>
                  <a:lnTo>
                    <a:pt x="12525616" y="10440391"/>
                  </a:lnTo>
                  <a:lnTo>
                    <a:pt x="12531865" y="10444607"/>
                  </a:lnTo>
                  <a:lnTo>
                    <a:pt x="12539510" y="10446156"/>
                  </a:lnTo>
                  <a:lnTo>
                    <a:pt x="12547156" y="10444607"/>
                  </a:lnTo>
                  <a:lnTo>
                    <a:pt x="12553391" y="10440391"/>
                  </a:lnTo>
                  <a:lnTo>
                    <a:pt x="12557608" y="10434155"/>
                  </a:lnTo>
                  <a:lnTo>
                    <a:pt x="12559144" y="10426509"/>
                  </a:lnTo>
                  <a:close/>
                </a:path>
                <a:path w="18719800" h="10718800" extrusionOk="0">
                  <a:moveTo>
                    <a:pt x="12559144" y="10326408"/>
                  </a:moveTo>
                  <a:lnTo>
                    <a:pt x="12557608" y="10318750"/>
                  </a:lnTo>
                  <a:lnTo>
                    <a:pt x="12553391" y="10312514"/>
                  </a:lnTo>
                  <a:lnTo>
                    <a:pt x="12547156" y="10308298"/>
                  </a:lnTo>
                  <a:lnTo>
                    <a:pt x="12539510" y="10306761"/>
                  </a:lnTo>
                  <a:lnTo>
                    <a:pt x="12531865" y="10308298"/>
                  </a:lnTo>
                  <a:lnTo>
                    <a:pt x="12525616" y="10312514"/>
                  </a:lnTo>
                  <a:lnTo>
                    <a:pt x="12521413" y="10318750"/>
                  </a:lnTo>
                  <a:lnTo>
                    <a:pt x="12519863" y="10326408"/>
                  </a:lnTo>
                  <a:lnTo>
                    <a:pt x="12521413" y="10334053"/>
                  </a:lnTo>
                  <a:lnTo>
                    <a:pt x="12525616" y="10340302"/>
                  </a:lnTo>
                  <a:lnTo>
                    <a:pt x="12531865" y="10344518"/>
                  </a:lnTo>
                  <a:lnTo>
                    <a:pt x="12539510" y="10346068"/>
                  </a:lnTo>
                  <a:lnTo>
                    <a:pt x="12547156" y="10344518"/>
                  </a:lnTo>
                  <a:lnTo>
                    <a:pt x="12553391" y="10340302"/>
                  </a:lnTo>
                  <a:lnTo>
                    <a:pt x="12557608" y="10334053"/>
                  </a:lnTo>
                  <a:lnTo>
                    <a:pt x="12559144" y="10326408"/>
                  </a:lnTo>
                  <a:close/>
                </a:path>
                <a:path w="18719800" h="10718800" extrusionOk="0">
                  <a:moveTo>
                    <a:pt x="12559144" y="10226307"/>
                  </a:moveTo>
                  <a:lnTo>
                    <a:pt x="12557608" y="10218661"/>
                  </a:lnTo>
                  <a:lnTo>
                    <a:pt x="12553391" y="10212413"/>
                  </a:lnTo>
                  <a:lnTo>
                    <a:pt x="12547156" y="10208209"/>
                  </a:lnTo>
                  <a:lnTo>
                    <a:pt x="12539510" y="10206660"/>
                  </a:lnTo>
                  <a:lnTo>
                    <a:pt x="12531865" y="10208209"/>
                  </a:lnTo>
                  <a:lnTo>
                    <a:pt x="12525616" y="10212413"/>
                  </a:lnTo>
                  <a:lnTo>
                    <a:pt x="12521413" y="10218661"/>
                  </a:lnTo>
                  <a:lnTo>
                    <a:pt x="12519863" y="10226307"/>
                  </a:lnTo>
                  <a:lnTo>
                    <a:pt x="12521413" y="10233965"/>
                  </a:lnTo>
                  <a:lnTo>
                    <a:pt x="12525616" y="10240200"/>
                  </a:lnTo>
                  <a:lnTo>
                    <a:pt x="12531865" y="10244417"/>
                  </a:lnTo>
                  <a:lnTo>
                    <a:pt x="12539510" y="10245966"/>
                  </a:lnTo>
                  <a:lnTo>
                    <a:pt x="12547156" y="10244417"/>
                  </a:lnTo>
                  <a:lnTo>
                    <a:pt x="12553391" y="10240200"/>
                  </a:lnTo>
                  <a:lnTo>
                    <a:pt x="12557608" y="10233965"/>
                  </a:lnTo>
                  <a:lnTo>
                    <a:pt x="12559144" y="10226307"/>
                  </a:lnTo>
                  <a:close/>
                </a:path>
                <a:path w="18719800" h="10718800" extrusionOk="0">
                  <a:moveTo>
                    <a:pt x="12559144" y="10126218"/>
                  </a:moveTo>
                  <a:lnTo>
                    <a:pt x="12557608" y="10118560"/>
                  </a:lnTo>
                  <a:lnTo>
                    <a:pt x="12553391" y="10112324"/>
                  </a:lnTo>
                  <a:lnTo>
                    <a:pt x="12547156" y="10108108"/>
                  </a:lnTo>
                  <a:lnTo>
                    <a:pt x="12539510" y="10106571"/>
                  </a:lnTo>
                  <a:lnTo>
                    <a:pt x="12531865" y="10108108"/>
                  </a:lnTo>
                  <a:lnTo>
                    <a:pt x="12525616" y="10112324"/>
                  </a:lnTo>
                  <a:lnTo>
                    <a:pt x="12521413" y="10118560"/>
                  </a:lnTo>
                  <a:lnTo>
                    <a:pt x="12519863" y="10126218"/>
                  </a:lnTo>
                  <a:lnTo>
                    <a:pt x="12521413" y="10133863"/>
                  </a:lnTo>
                  <a:lnTo>
                    <a:pt x="12525616" y="10140099"/>
                  </a:lnTo>
                  <a:lnTo>
                    <a:pt x="12531865" y="10144315"/>
                  </a:lnTo>
                  <a:lnTo>
                    <a:pt x="12539510" y="10145865"/>
                  </a:lnTo>
                  <a:lnTo>
                    <a:pt x="12547156" y="10144315"/>
                  </a:lnTo>
                  <a:lnTo>
                    <a:pt x="12553391" y="10140099"/>
                  </a:lnTo>
                  <a:lnTo>
                    <a:pt x="12557608" y="10133863"/>
                  </a:lnTo>
                  <a:lnTo>
                    <a:pt x="12559144" y="10126218"/>
                  </a:lnTo>
                  <a:close/>
                </a:path>
                <a:path w="18719800" h="10718800" extrusionOk="0">
                  <a:moveTo>
                    <a:pt x="12559144" y="10026117"/>
                  </a:moveTo>
                  <a:lnTo>
                    <a:pt x="12557608" y="10018471"/>
                  </a:lnTo>
                  <a:lnTo>
                    <a:pt x="12553391" y="10012223"/>
                  </a:lnTo>
                  <a:lnTo>
                    <a:pt x="12547156" y="10008019"/>
                  </a:lnTo>
                  <a:lnTo>
                    <a:pt x="12539510" y="10006470"/>
                  </a:lnTo>
                  <a:lnTo>
                    <a:pt x="12531865" y="10008019"/>
                  </a:lnTo>
                  <a:lnTo>
                    <a:pt x="12525616" y="10012223"/>
                  </a:lnTo>
                  <a:lnTo>
                    <a:pt x="12521413" y="10018471"/>
                  </a:lnTo>
                  <a:lnTo>
                    <a:pt x="12519863" y="10026117"/>
                  </a:lnTo>
                  <a:lnTo>
                    <a:pt x="12521413" y="10033762"/>
                  </a:lnTo>
                  <a:lnTo>
                    <a:pt x="12525616" y="10040010"/>
                  </a:lnTo>
                  <a:lnTo>
                    <a:pt x="12531865" y="10044227"/>
                  </a:lnTo>
                  <a:lnTo>
                    <a:pt x="12539510" y="10045763"/>
                  </a:lnTo>
                  <a:lnTo>
                    <a:pt x="12547156" y="10044227"/>
                  </a:lnTo>
                  <a:lnTo>
                    <a:pt x="12553391" y="10040010"/>
                  </a:lnTo>
                  <a:lnTo>
                    <a:pt x="12557608" y="10033762"/>
                  </a:lnTo>
                  <a:lnTo>
                    <a:pt x="12559144" y="10026117"/>
                  </a:lnTo>
                  <a:close/>
                </a:path>
                <a:path w="18719800" h="10718800" extrusionOk="0">
                  <a:moveTo>
                    <a:pt x="12559144" y="9926015"/>
                  </a:moveTo>
                  <a:lnTo>
                    <a:pt x="12557608" y="9918370"/>
                  </a:lnTo>
                  <a:lnTo>
                    <a:pt x="12553391" y="9912134"/>
                  </a:lnTo>
                  <a:lnTo>
                    <a:pt x="12547156" y="9907918"/>
                  </a:lnTo>
                  <a:lnTo>
                    <a:pt x="12539510" y="9906381"/>
                  </a:lnTo>
                  <a:lnTo>
                    <a:pt x="12531865" y="9907918"/>
                  </a:lnTo>
                  <a:lnTo>
                    <a:pt x="12525616" y="9912134"/>
                  </a:lnTo>
                  <a:lnTo>
                    <a:pt x="12521413" y="9918370"/>
                  </a:lnTo>
                  <a:lnTo>
                    <a:pt x="12519863" y="9926015"/>
                  </a:lnTo>
                  <a:lnTo>
                    <a:pt x="12521413" y="9933673"/>
                  </a:lnTo>
                  <a:lnTo>
                    <a:pt x="12525616" y="9939909"/>
                  </a:lnTo>
                  <a:lnTo>
                    <a:pt x="12531865" y="9944125"/>
                  </a:lnTo>
                  <a:lnTo>
                    <a:pt x="12539510" y="9945662"/>
                  </a:lnTo>
                  <a:lnTo>
                    <a:pt x="12547156" y="9944125"/>
                  </a:lnTo>
                  <a:lnTo>
                    <a:pt x="12553391" y="9939909"/>
                  </a:lnTo>
                  <a:lnTo>
                    <a:pt x="12557608" y="9933673"/>
                  </a:lnTo>
                  <a:lnTo>
                    <a:pt x="12559144" y="9926015"/>
                  </a:lnTo>
                  <a:close/>
                </a:path>
                <a:path w="18719800" h="10718800" extrusionOk="0">
                  <a:moveTo>
                    <a:pt x="12559144" y="9825926"/>
                  </a:moveTo>
                  <a:lnTo>
                    <a:pt x="12557608" y="9818281"/>
                  </a:lnTo>
                  <a:lnTo>
                    <a:pt x="12553404" y="9812033"/>
                  </a:lnTo>
                  <a:lnTo>
                    <a:pt x="12547156" y="9807829"/>
                  </a:lnTo>
                  <a:lnTo>
                    <a:pt x="12539510" y="9806280"/>
                  </a:lnTo>
                  <a:lnTo>
                    <a:pt x="12531865" y="9807829"/>
                  </a:lnTo>
                  <a:lnTo>
                    <a:pt x="12525616" y="9812033"/>
                  </a:lnTo>
                  <a:lnTo>
                    <a:pt x="12521413" y="9818281"/>
                  </a:lnTo>
                  <a:lnTo>
                    <a:pt x="12519863" y="9825926"/>
                  </a:lnTo>
                  <a:lnTo>
                    <a:pt x="12521413" y="9833572"/>
                  </a:lnTo>
                  <a:lnTo>
                    <a:pt x="12525616" y="9839820"/>
                  </a:lnTo>
                  <a:lnTo>
                    <a:pt x="12531865" y="9844024"/>
                  </a:lnTo>
                  <a:lnTo>
                    <a:pt x="12539510" y="9845573"/>
                  </a:lnTo>
                  <a:lnTo>
                    <a:pt x="12547156" y="9844024"/>
                  </a:lnTo>
                  <a:lnTo>
                    <a:pt x="12553404" y="9839820"/>
                  </a:lnTo>
                  <a:lnTo>
                    <a:pt x="12557608" y="9833572"/>
                  </a:lnTo>
                  <a:lnTo>
                    <a:pt x="12559144" y="9825926"/>
                  </a:lnTo>
                  <a:close/>
                </a:path>
                <a:path w="18719800" h="10718800" extrusionOk="0">
                  <a:moveTo>
                    <a:pt x="12559144" y="9725825"/>
                  </a:moveTo>
                  <a:lnTo>
                    <a:pt x="12557608" y="9718180"/>
                  </a:lnTo>
                  <a:lnTo>
                    <a:pt x="12553391" y="9711931"/>
                  </a:lnTo>
                  <a:lnTo>
                    <a:pt x="12547156" y="9707728"/>
                  </a:lnTo>
                  <a:lnTo>
                    <a:pt x="12539510" y="9706178"/>
                  </a:lnTo>
                  <a:lnTo>
                    <a:pt x="12531865" y="9707728"/>
                  </a:lnTo>
                  <a:lnTo>
                    <a:pt x="12525616" y="9711931"/>
                  </a:lnTo>
                  <a:lnTo>
                    <a:pt x="12521413" y="9718180"/>
                  </a:lnTo>
                  <a:lnTo>
                    <a:pt x="12519863" y="9725825"/>
                  </a:lnTo>
                  <a:lnTo>
                    <a:pt x="12521413" y="9733470"/>
                  </a:lnTo>
                  <a:lnTo>
                    <a:pt x="12525616" y="9739719"/>
                  </a:lnTo>
                  <a:lnTo>
                    <a:pt x="12531865" y="9743923"/>
                  </a:lnTo>
                  <a:lnTo>
                    <a:pt x="12539510" y="9745472"/>
                  </a:lnTo>
                  <a:lnTo>
                    <a:pt x="12547156" y="9743923"/>
                  </a:lnTo>
                  <a:lnTo>
                    <a:pt x="12553391" y="9739719"/>
                  </a:lnTo>
                  <a:lnTo>
                    <a:pt x="12557608" y="9733470"/>
                  </a:lnTo>
                  <a:lnTo>
                    <a:pt x="12559144" y="9725825"/>
                  </a:lnTo>
                  <a:close/>
                </a:path>
                <a:path w="18719800" h="10718800" extrusionOk="0">
                  <a:moveTo>
                    <a:pt x="12559144" y="9625736"/>
                  </a:moveTo>
                  <a:lnTo>
                    <a:pt x="12557608" y="9618078"/>
                  </a:lnTo>
                  <a:lnTo>
                    <a:pt x="12553391" y="9611830"/>
                  </a:lnTo>
                  <a:lnTo>
                    <a:pt x="12547156" y="9607613"/>
                  </a:lnTo>
                  <a:lnTo>
                    <a:pt x="12539510" y="9606077"/>
                  </a:lnTo>
                  <a:lnTo>
                    <a:pt x="12531865" y="9607613"/>
                  </a:lnTo>
                  <a:lnTo>
                    <a:pt x="12525616" y="9611830"/>
                  </a:lnTo>
                  <a:lnTo>
                    <a:pt x="12521413" y="9618078"/>
                  </a:lnTo>
                  <a:lnTo>
                    <a:pt x="12519863" y="9625736"/>
                  </a:lnTo>
                  <a:lnTo>
                    <a:pt x="12521413" y="9633382"/>
                  </a:lnTo>
                  <a:lnTo>
                    <a:pt x="12525616" y="9639630"/>
                  </a:lnTo>
                  <a:lnTo>
                    <a:pt x="12531865" y="9643834"/>
                  </a:lnTo>
                  <a:lnTo>
                    <a:pt x="12539510" y="9645383"/>
                  </a:lnTo>
                  <a:lnTo>
                    <a:pt x="12547156" y="9643834"/>
                  </a:lnTo>
                  <a:lnTo>
                    <a:pt x="12553391" y="9639630"/>
                  </a:lnTo>
                  <a:lnTo>
                    <a:pt x="12557608" y="9633382"/>
                  </a:lnTo>
                  <a:lnTo>
                    <a:pt x="12559144" y="9625736"/>
                  </a:lnTo>
                  <a:close/>
                </a:path>
                <a:path w="18719800" h="10718800" extrusionOk="0">
                  <a:moveTo>
                    <a:pt x="12559144" y="9525648"/>
                  </a:moveTo>
                  <a:lnTo>
                    <a:pt x="12557608" y="9518002"/>
                  </a:lnTo>
                  <a:lnTo>
                    <a:pt x="12553391" y="9511741"/>
                  </a:lnTo>
                  <a:lnTo>
                    <a:pt x="12547156" y="9507525"/>
                  </a:lnTo>
                  <a:lnTo>
                    <a:pt x="12539510" y="9505988"/>
                  </a:lnTo>
                  <a:lnTo>
                    <a:pt x="12531865" y="9507525"/>
                  </a:lnTo>
                  <a:lnTo>
                    <a:pt x="12525616" y="9511741"/>
                  </a:lnTo>
                  <a:lnTo>
                    <a:pt x="12521413" y="9518002"/>
                  </a:lnTo>
                  <a:lnTo>
                    <a:pt x="12519863" y="9525648"/>
                  </a:lnTo>
                  <a:lnTo>
                    <a:pt x="12521413" y="9533293"/>
                  </a:lnTo>
                  <a:lnTo>
                    <a:pt x="12525616" y="9539529"/>
                  </a:lnTo>
                  <a:lnTo>
                    <a:pt x="12531865" y="9543745"/>
                  </a:lnTo>
                  <a:lnTo>
                    <a:pt x="12539510" y="9545282"/>
                  </a:lnTo>
                  <a:lnTo>
                    <a:pt x="12547156" y="9543745"/>
                  </a:lnTo>
                  <a:lnTo>
                    <a:pt x="12553391" y="9539529"/>
                  </a:lnTo>
                  <a:lnTo>
                    <a:pt x="12557608" y="9533293"/>
                  </a:lnTo>
                  <a:lnTo>
                    <a:pt x="12559144" y="9525648"/>
                  </a:lnTo>
                  <a:close/>
                </a:path>
                <a:path w="18719800" h="10718800" extrusionOk="0">
                  <a:moveTo>
                    <a:pt x="12559144" y="9425534"/>
                  </a:moveTo>
                  <a:lnTo>
                    <a:pt x="12557608" y="9417901"/>
                  </a:lnTo>
                  <a:lnTo>
                    <a:pt x="12553391" y="9411652"/>
                  </a:lnTo>
                  <a:lnTo>
                    <a:pt x="12547156" y="9407449"/>
                  </a:lnTo>
                  <a:lnTo>
                    <a:pt x="12539510" y="9405899"/>
                  </a:lnTo>
                  <a:lnTo>
                    <a:pt x="12531865" y="9407449"/>
                  </a:lnTo>
                  <a:lnTo>
                    <a:pt x="12525616" y="9411652"/>
                  </a:lnTo>
                  <a:lnTo>
                    <a:pt x="12521413" y="9417901"/>
                  </a:lnTo>
                  <a:lnTo>
                    <a:pt x="12519863" y="9425534"/>
                  </a:lnTo>
                  <a:lnTo>
                    <a:pt x="12521413" y="9433192"/>
                  </a:lnTo>
                  <a:lnTo>
                    <a:pt x="12525616" y="9439440"/>
                  </a:lnTo>
                  <a:lnTo>
                    <a:pt x="12531865" y="9443656"/>
                  </a:lnTo>
                  <a:lnTo>
                    <a:pt x="12539510" y="9445193"/>
                  </a:lnTo>
                  <a:lnTo>
                    <a:pt x="12547156" y="9443656"/>
                  </a:lnTo>
                  <a:lnTo>
                    <a:pt x="12553391" y="9439440"/>
                  </a:lnTo>
                  <a:lnTo>
                    <a:pt x="12557608" y="9433192"/>
                  </a:lnTo>
                  <a:lnTo>
                    <a:pt x="12559144" y="9425534"/>
                  </a:lnTo>
                  <a:close/>
                </a:path>
                <a:path w="18719800" h="10718800" extrusionOk="0">
                  <a:moveTo>
                    <a:pt x="12559144" y="9325432"/>
                  </a:moveTo>
                  <a:lnTo>
                    <a:pt x="12557608" y="9317799"/>
                  </a:lnTo>
                  <a:lnTo>
                    <a:pt x="12553391" y="9311551"/>
                  </a:lnTo>
                  <a:lnTo>
                    <a:pt x="12547156" y="9307347"/>
                  </a:lnTo>
                  <a:lnTo>
                    <a:pt x="12539510" y="9305798"/>
                  </a:lnTo>
                  <a:lnTo>
                    <a:pt x="12531865" y="9307347"/>
                  </a:lnTo>
                  <a:lnTo>
                    <a:pt x="12525616" y="9311551"/>
                  </a:lnTo>
                  <a:lnTo>
                    <a:pt x="12521413" y="9317799"/>
                  </a:lnTo>
                  <a:lnTo>
                    <a:pt x="12519863" y="9325432"/>
                  </a:lnTo>
                  <a:lnTo>
                    <a:pt x="12521413" y="9333090"/>
                  </a:lnTo>
                  <a:lnTo>
                    <a:pt x="12525616" y="9339339"/>
                  </a:lnTo>
                  <a:lnTo>
                    <a:pt x="12531865" y="9343542"/>
                  </a:lnTo>
                  <a:lnTo>
                    <a:pt x="12539510" y="9345092"/>
                  </a:lnTo>
                  <a:lnTo>
                    <a:pt x="12547156" y="9343542"/>
                  </a:lnTo>
                  <a:lnTo>
                    <a:pt x="12553391" y="9339339"/>
                  </a:lnTo>
                  <a:lnTo>
                    <a:pt x="12557608" y="9333090"/>
                  </a:lnTo>
                  <a:lnTo>
                    <a:pt x="12559144" y="9325432"/>
                  </a:lnTo>
                  <a:close/>
                </a:path>
                <a:path w="18719800" h="10718800" extrusionOk="0">
                  <a:moveTo>
                    <a:pt x="12559157" y="9225356"/>
                  </a:moveTo>
                  <a:lnTo>
                    <a:pt x="12557620" y="9217711"/>
                  </a:lnTo>
                  <a:lnTo>
                    <a:pt x="12553404" y="9211462"/>
                  </a:lnTo>
                  <a:lnTo>
                    <a:pt x="12547168" y="9207246"/>
                  </a:lnTo>
                  <a:lnTo>
                    <a:pt x="12539523" y="9205709"/>
                  </a:lnTo>
                  <a:lnTo>
                    <a:pt x="12531865" y="9207246"/>
                  </a:lnTo>
                  <a:lnTo>
                    <a:pt x="12525629" y="9211462"/>
                  </a:lnTo>
                  <a:lnTo>
                    <a:pt x="12521413" y="9217711"/>
                  </a:lnTo>
                  <a:lnTo>
                    <a:pt x="12519876" y="9225356"/>
                  </a:lnTo>
                  <a:lnTo>
                    <a:pt x="12521413" y="9233002"/>
                  </a:lnTo>
                  <a:lnTo>
                    <a:pt x="12525629" y="9239250"/>
                  </a:lnTo>
                  <a:lnTo>
                    <a:pt x="12531865" y="9243454"/>
                  </a:lnTo>
                  <a:lnTo>
                    <a:pt x="12539523" y="9245003"/>
                  </a:lnTo>
                  <a:lnTo>
                    <a:pt x="12547168" y="9243454"/>
                  </a:lnTo>
                  <a:lnTo>
                    <a:pt x="12553404" y="9239250"/>
                  </a:lnTo>
                  <a:lnTo>
                    <a:pt x="12557620" y="9233002"/>
                  </a:lnTo>
                  <a:lnTo>
                    <a:pt x="12559157" y="9225356"/>
                  </a:lnTo>
                  <a:close/>
                </a:path>
                <a:path w="18719800" h="10718800" extrusionOk="0">
                  <a:moveTo>
                    <a:pt x="12559157" y="9125255"/>
                  </a:moveTo>
                  <a:lnTo>
                    <a:pt x="12557620" y="9117609"/>
                  </a:lnTo>
                  <a:lnTo>
                    <a:pt x="12553404" y="9111361"/>
                  </a:lnTo>
                  <a:lnTo>
                    <a:pt x="12547168" y="9107145"/>
                  </a:lnTo>
                  <a:lnTo>
                    <a:pt x="12539523" y="9105608"/>
                  </a:lnTo>
                  <a:lnTo>
                    <a:pt x="12531865" y="9107145"/>
                  </a:lnTo>
                  <a:lnTo>
                    <a:pt x="12525629" y="9111361"/>
                  </a:lnTo>
                  <a:lnTo>
                    <a:pt x="12521413" y="9117609"/>
                  </a:lnTo>
                  <a:lnTo>
                    <a:pt x="12519876" y="9125255"/>
                  </a:lnTo>
                  <a:lnTo>
                    <a:pt x="12521413" y="9132900"/>
                  </a:lnTo>
                  <a:lnTo>
                    <a:pt x="12525629" y="9139149"/>
                  </a:lnTo>
                  <a:lnTo>
                    <a:pt x="12531865" y="9143365"/>
                  </a:lnTo>
                  <a:lnTo>
                    <a:pt x="12539523" y="9144902"/>
                  </a:lnTo>
                  <a:lnTo>
                    <a:pt x="12547168" y="9143365"/>
                  </a:lnTo>
                  <a:lnTo>
                    <a:pt x="12553404" y="9139149"/>
                  </a:lnTo>
                  <a:lnTo>
                    <a:pt x="12557620" y="9132900"/>
                  </a:lnTo>
                  <a:lnTo>
                    <a:pt x="12559157" y="9125255"/>
                  </a:lnTo>
                  <a:close/>
                </a:path>
                <a:path w="18719800" h="10718800" extrusionOk="0">
                  <a:moveTo>
                    <a:pt x="12633135" y="10571988"/>
                  </a:moveTo>
                  <a:lnTo>
                    <a:pt x="12631598" y="10564343"/>
                  </a:lnTo>
                  <a:lnTo>
                    <a:pt x="12627381" y="10558094"/>
                  </a:lnTo>
                  <a:lnTo>
                    <a:pt x="12621133" y="10553878"/>
                  </a:lnTo>
                  <a:lnTo>
                    <a:pt x="12613488" y="10552341"/>
                  </a:lnTo>
                  <a:lnTo>
                    <a:pt x="12605842" y="10553878"/>
                  </a:lnTo>
                  <a:lnTo>
                    <a:pt x="12599594" y="10558094"/>
                  </a:lnTo>
                  <a:lnTo>
                    <a:pt x="12595377" y="10564343"/>
                  </a:lnTo>
                  <a:lnTo>
                    <a:pt x="12593841" y="10571988"/>
                  </a:lnTo>
                  <a:lnTo>
                    <a:pt x="12595377" y="10579633"/>
                  </a:lnTo>
                  <a:lnTo>
                    <a:pt x="12599594" y="10585882"/>
                  </a:lnTo>
                  <a:lnTo>
                    <a:pt x="12605842" y="10590086"/>
                  </a:lnTo>
                  <a:lnTo>
                    <a:pt x="12613488" y="10591635"/>
                  </a:lnTo>
                  <a:lnTo>
                    <a:pt x="12621133" y="10590086"/>
                  </a:lnTo>
                  <a:lnTo>
                    <a:pt x="12627381" y="10585882"/>
                  </a:lnTo>
                  <a:lnTo>
                    <a:pt x="12631598" y="10579633"/>
                  </a:lnTo>
                  <a:lnTo>
                    <a:pt x="12633135" y="10571988"/>
                  </a:lnTo>
                  <a:close/>
                </a:path>
                <a:path w="18719800" h="10718800" extrusionOk="0">
                  <a:moveTo>
                    <a:pt x="12633135" y="10471899"/>
                  </a:moveTo>
                  <a:lnTo>
                    <a:pt x="12631598" y="10464241"/>
                  </a:lnTo>
                  <a:lnTo>
                    <a:pt x="12627381" y="10458005"/>
                  </a:lnTo>
                  <a:lnTo>
                    <a:pt x="12621133" y="10453789"/>
                  </a:lnTo>
                  <a:lnTo>
                    <a:pt x="12613488" y="10452252"/>
                  </a:lnTo>
                  <a:lnTo>
                    <a:pt x="12605842" y="10453789"/>
                  </a:lnTo>
                  <a:lnTo>
                    <a:pt x="12599594" y="10458005"/>
                  </a:lnTo>
                  <a:lnTo>
                    <a:pt x="12595377" y="10464241"/>
                  </a:lnTo>
                  <a:lnTo>
                    <a:pt x="12593841" y="10471899"/>
                  </a:lnTo>
                  <a:lnTo>
                    <a:pt x="12595377" y="10479545"/>
                  </a:lnTo>
                  <a:lnTo>
                    <a:pt x="12599594" y="10485780"/>
                  </a:lnTo>
                  <a:lnTo>
                    <a:pt x="12605842" y="10489997"/>
                  </a:lnTo>
                  <a:lnTo>
                    <a:pt x="12613488" y="10491546"/>
                  </a:lnTo>
                  <a:lnTo>
                    <a:pt x="12621133" y="10489997"/>
                  </a:lnTo>
                  <a:lnTo>
                    <a:pt x="12627381" y="10485780"/>
                  </a:lnTo>
                  <a:lnTo>
                    <a:pt x="12631598" y="10479545"/>
                  </a:lnTo>
                  <a:lnTo>
                    <a:pt x="12633135" y="10471899"/>
                  </a:lnTo>
                  <a:close/>
                </a:path>
                <a:path w="18719800" h="10718800" extrusionOk="0">
                  <a:moveTo>
                    <a:pt x="12633135" y="10371798"/>
                  </a:moveTo>
                  <a:lnTo>
                    <a:pt x="12631598" y="10364152"/>
                  </a:lnTo>
                  <a:lnTo>
                    <a:pt x="12627381" y="10357904"/>
                  </a:lnTo>
                  <a:lnTo>
                    <a:pt x="12621146" y="10353700"/>
                  </a:lnTo>
                  <a:lnTo>
                    <a:pt x="12613500" y="10352151"/>
                  </a:lnTo>
                  <a:lnTo>
                    <a:pt x="12605842" y="10353700"/>
                  </a:lnTo>
                  <a:lnTo>
                    <a:pt x="12599607" y="10357904"/>
                  </a:lnTo>
                  <a:lnTo>
                    <a:pt x="12595403" y="10364152"/>
                  </a:lnTo>
                  <a:lnTo>
                    <a:pt x="12593866" y="10371798"/>
                  </a:lnTo>
                  <a:lnTo>
                    <a:pt x="12595403" y="10379443"/>
                  </a:lnTo>
                  <a:lnTo>
                    <a:pt x="12599607" y="10385692"/>
                  </a:lnTo>
                  <a:lnTo>
                    <a:pt x="12605842" y="10389908"/>
                  </a:lnTo>
                  <a:lnTo>
                    <a:pt x="12613500" y="10391445"/>
                  </a:lnTo>
                  <a:lnTo>
                    <a:pt x="12621146" y="10389908"/>
                  </a:lnTo>
                  <a:lnTo>
                    <a:pt x="12627381" y="10385692"/>
                  </a:lnTo>
                  <a:lnTo>
                    <a:pt x="12631598" y="10379443"/>
                  </a:lnTo>
                  <a:lnTo>
                    <a:pt x="12633135" y="10371798"/>
                  </a:lnTo>
                  <a:close/>
                </a:path>
                <a:path w="18719800" h="10718800" extrusionOk="0">
                  <a:moveTo>
                    <a:pt x="12633135" y="10271696"/>
                  </a:moveTo>
                  <a:lnTo>
                    <a:pt x="12631598" y="10264051"/>
                  </a:lnTo>
                  <a:lnTo>
                    <a:pt x="12627381" y="10257803"/>
                  </a:lnTo>
                  <a:lnTo>
                    <a:pt x="12621146" y="10253599"/>
                  </a:lnTo>
                  <a:lnTo>
                    <a:pt x="12613500" y="10252050"/>
                  </a:lnTo>
                  <a:lnTo>
                    <a:pt x="12605842" y="10253599"/>
                  </a:lnTo>
                  <a:lnTo>
                    <a:pt x="12599607" y="10257803"/>
                  </a:lnTo>
                  <a:lnTo>
                    <a:pt x="12595403" y="10264051"/>
                  </a:lnTo>
                  <a:lnTo>
                    <a:pt x="12593866" y="10271696"/>
                  </a:lnTo>
                  <a:lnTo>
                    <a:pt x="12595403" y="10279342"/>
                  </a:lnTo>
                  <a:lnTo>
                    <a:pt x="12599607" y="10285590"/>
                  </a:lnTo>
                  <a:lnTo>
                    <a:pt x="12605842" y="10289807"/>
                  </a:lnTo>
                  <a:lnTo>
                    <a:pt x="12613500" y="10291356"/>
                  </a:lnTo>
                  <a:lnTo>
                    <a:pt x="12621146" y="10289807"/>
                  </a:lnTo>
                  <a:lnTo>
                    <a:pt x="12627381" y="10285590"/>
                  </a:lnTo>
                  <a:lnTo>
                    <a:pt x="12631598" y="10279342"/>
                  </a:lnTo>
                  <a:lnTo>
                    <a:pt x="12633135" y="10271696"/>
                  </a:lnTo>
                  <a:close/>
                </a:path>
                <a:path w="18719800" h="10718800" extrusionOk="0">
                  <a:moveTo>
                    <a:pt x="12633135" y="10171608"/>
                  </a:moveTo>
                  <a:lnTo>
                    <a:pt x="12631598" y="10163962"/>
                  </a:lnTo>
                  <a:lnTo>
                    <a:pt x="12627381" y="10157714"/>
                  </a:lnTo>
                  <a:lnTo>
                    <a:pt x="12621146" y="10153498"/>
                  </a:lnTo>
                  <a:lnTo>
                    <a:pt x="12613500" y="10151961"/>
                  </a:lnTo>
                  <a:lnTo>
                    <a:pt x="12605842" y="10153498"/>
                  </a:lnTo>
                  <a:lnTo>
                    <a:pt x="12599607" y="10157714"/>
                  </a:lnTo>
                  <a:lnTo>
                    <a:pt x="12595403" y="10163962"/>
                  </a:lnTo>
                  <a:lnTo>
                    <a:pt x="12593866" y="10171608"/>
                  </a:lnTo>
                  <a:lnTo>
                    <a:pt x="12595403" y="10179253"/>
                  </a:lnTo>
                  <a:lnTo>
                    <a:pt x="12599607" y="10185502"/>
                  </a:lnTo>
                  <a:lnTo>
                    <a:pt x="12605842" y="10189718"/>
                  </a:lnTo>
                  <a:lnTo>
                    <a:pt x="12613500" y="10191255"/>
                  </a:lnTo>
                  <a:lnTo>
                    <a:pt x="12621146" y="10189718"/>
                  </a:lnTo>
                  <a:lnTo>
                    <a:pt x="12627381" y="10185502"/>
                  </a:lnTo>
                  <a:lnTo>
                    <a:pt x="12631598" y="10179253"/>
                  </a:lnTo>
                  <a:lnTo>
                    <a:pt x="12633135" y="10171608"/>
                  </a:lnTo>
                  <a:close/>
                </a:path>
                <a:path w="18719800" h="10718800" extrusionOk="0">
                  <a:moveTo>
                    <a:pt x="12633135" y="10071506"/>
                  </a:moveTo>
                  <a:lnTo>
                    <a:pt x="12631598" y="10063861"/>
                  </a:lnTo>
                  <a:lnTo>
                    <a:pt x="12627381" y="10057613"/>
                  </a:lnTo>
                  <a:lnTo>
                    <a:pt x="12621146" y="10053409"/>
                  </a:lnTo>
                  <a:lnTo>
                    <a:pt x="12613500" y="10051859"/>
                  </a:lnTo>
                  <a:lnTo>
                    <a:pt x="12605842" y="10053409"/>
                  </a:lnTo>
                  <a:lnTo>
                    <a:pt x="12599607" y="10057613"/>
                  </a:lnTo>
                  <a:lnTo>
                    <a:pt x="12595403" y="10063861"/>
                  </a:lnTo>
                  <a:lnTo>
                    <a:pt x="12593866" y="10071506"/>
                  </a:lnTo>
                  <a:lnTo>
                    <a:pt x="12595403" y="10079152"/>
                  </a:lnTo>
                  <a:lnTo>
                    <a:pt x="12599607" y="10085400"/>
                  </a:lnTo>
                  <a:lnTo>
                    <a:pt x="12605842" y="10089617"/>
                  </a:lnTo>
                  <a:lnTo>
                    <a:pt x="12613500" y="10091166"/>
                  </a:lnTo>
                  <a:lnTo>
                    <a:pt x="12621146" y="10089617"/>
                  </a:lnTo>
                  <a:lnTo>
                    <a:pt x="12627381" y="10085400"/>
                  </a:lnTo>
                  <a:lnTo>
                    <a:pt x="12631598" y="10079152"/>
                  </a:lnTo>
                  <a:lnTo>
                    <a:pt x="12633135" y="10071506"/>
                  </a:lnTo>
                  <a:close/>
                </a:path>
                <a:path w="18719800" h="10718800" extrusionOk="0">
                  <a:moveTo>
                    <a:pt x="12633135" y="9971418"/>
                  </a:moveTo>
                  <a:lnTo>
                    <a:pt x="12631598" y="9963772"/>
                  </a:lnTo>
                  <a:lnTo>
                    <a:pt x="12627381" y="9957524"/>
                  </a:lnTo>
                  <a:lnTo>
                    <a:pt x="12621146" y="9953307"/>
                  </a:lnTo>
                  <a:lnTo>
                    <a:pt x="12613500" y="9951771"/>
                  </a:lnTo>
                  <a:lnTo>
                    <a:pt x="12605842" y="9953307"/>
                  </a:lnTo>
                  <a:lnTo>
                    <a:pt x="12599607" y="9957524"/>
                  </a:lnTo>
                  <a:lnTo>
                    <a:pt x="12595403" y="9963772"/>
                  </a:lnTo>
                  <a:lnTo>
                    <a:pt x="12593866" y="9971418"/>
                  </a:lnTo>
                  <a:lnTo>
                    <a:pt x="12595403" y="9979063"/>
                  </a:lnTo>
                  <a:lnTo>
                    <a:pt x="12599607" y="9985311"/>
                  </a:lnTo>
                  <a:lnTo>
                    <a:pt x="12605842" y="9989515"/>
                  </a:lnTo>
                  <a:lnTo>
                    <a:pt x="12613500" y="9991065"/>
                  </a:lnTo>
                  <a:lnTo>
                    <a:pt x="12621146" y="9989515"/>
                  </a:lnTo>
                  <a:lnTo>
                    <a:pt x="12627381" y="9985311"/>
                  </a:lnTo>
                  <a:lnTo>
                    <a:pt x="12631598" y="9979063"/>
                  </a:lnTo>
                  <a:lnTo>
                    <a:pt x="12633135" y="9971418"/>
                  </a:lnTo>
                  <a:close/>
                </a:path>
                <a:path w="18719800" h="10718800" extrusionOk="0">
                  <a:moveTo>
                    <a:pt x="12633135" y="9871316"/>
                  </a:moveTo>
                  <a:lnTo>
                    <a:pt x="12631598" y="9863671"/>
                  </a:lnTo>
                  <a:lnTo>
                    <a:pt x="12627381" y="9857422"/>
                  </a:lnTo>
                  <a:lnTo>
                    <a:pt x="12621146" y="9853219"/>
                  </a:lnTo>
                  <a:lnTo>
                    <a:pt x="12613500" y="9851669"/>
                  </a:lnTo>
                  <a:lnTo>
                    <a:pt x="12605842" y="9853219"/>
                  </a:lnTo>
                  <a:lnTo>
                    <a:pt x="12599607" y="9857422"/>
                  </a:lnTo>
                  <a:lnTo>
                    <a:pt x="12595403" y="9863671"/>
                  </a:lnTo>
                  <a:lnTo>
                    <a:pt x="12593866" y="9871316"/>
                  </a:lnTo>
                  <a:lnTo>
                    <a:pt x="12595403" y="9878962"/>
                  </a:lnTo>
                  <a:lnTo>
                    <a:pt x="12599607" y="9885210"/>
                  </a:lnTo>
                  <a:lnTo>
                    <a:pt x="12605842" y="9889426"/>
                  </a:lnTo>
                  <a:lnTo>
                    <a:pt x="12613500" y="9890963"/>
                  </a:lnTo>
                  <a:lnTo>
                    <a:pt x="12621146" y="9889426"/>
                  </a:lnTo>
                  <a:lnTo>
                    <a:pt x="12627381" y="9885210"/>
                  </a:lnTo>
                  <a:lnTo>
                    <a:pt x="12631598" y="9878962"/>
                  </a:lnTo>
                  <a:lnTo>
                    <a:pt x="12633135" y="9871316"/>
                  </a:lnTo>
                  <a:close/>
                </a:path>
                <a:path w="18719800" h="10718800" extrusionOk="0">
                  <a:moveTo>
                    <a:pt x="12633135" y="9771228"/>
                  </a:moveTo>
                  <a:lnTo>
                    <a:pt x="12631598" y="9763582"/>
                  </a:lnTo>
                  <a:lnTo>
                    <a:pt x="12627381" y="9757334"/>
                  </a:lnTo>
                  <a:lnTo>
                    <a:pt x="12621146" y="9753117"/>
                  </a:lnTo>
                  <a:lnTo>
                    <a:pt x="12613500" y="9751568"/>
                  </a:lnTo>
                  <a:lnTo>
                    <a:pt x="12605842" y="9753117"/>
                  </a:lnTo>
                  <a:lnTo>
                    <a:pt x="12599607" y="9757334"/>
                  </a:lnTo>
                  <a:lnTo>
                    <a:pt x="12595403" y="9763582"/>
                  </a:lnTo>
                  <a:lnTo>
                    <a:pt x="12593866" y="9771228"/>
                  </a:lnTo>
                  <a:lnTo>
                    <a:pt x="12595403" y="9778873"/>
                  </a:lnTo>
                  <a:lnTo>
                    <a:pt x="12599607" y="9785109"/>
                  </a:lnTo>
                  <a:lnTo>
                    <a:pt x="12605842" y="9789325"/>
                  </a:lnTo>
                  <a:lnTo>
                    <a:pt x="12613500" y="9790862"/>
                  </a:lnTo>
                  <a:lnTo>
                    <a:pt x="12621146" y="9789325"/>
                  </a:lnTo>
                  <a:lnTo>
                    <a:pt x="12627381" y="9785109"/>
                  </a:lnTo>
                  <a:lnTo>
                    <a:pt x="12631598" y="9778873"/>
                  </a:lnTo>
                  <a:lnTo>
                    <a:pt x="12633135" y="9771228"/>
                  </a:lnTo>
                  <a:close/>
                </a:path>
                <a:path w="18719800" h="10718800" extrusionOk="0">
                  <a:moveTo>
                    <a:pt x="12633135" y="9671126"/>
                  </a:moveTo>
                  <a:lnTo>
                    <a:pt x="12631598" y="9663481"/>
                  </a:lnTo>
                  <a:lnTo>
                    <a:pt x="12627381" y="9657232"/>
                  </a:lnTo>
                  <a:lnTo>
                    <a:pt x="12621146" y="9653029"/>
                  </a:lnTo>
                  <a:lnTo>
                    <a:pt x="12613500" y="9651479"/>
                  </a:lnTo>
                  <a:lnTo>
                    <a:pt x="12605842" y="9653029"/>
                  </a:lnTo>
                  <a:lnTo>
                    <a:pt x="12599607" y="9657232"/>
                  </a:lnTo>
                  <a:lnTo>
                    <a:pt x="12595403" y="9663481"/>
                  </a:lnTo>
                  <a:lnTo>
                    <a:pt x="12593866" y="9671126"/>
                  </a:lnTo>
                  <a:lnTo>
                    <a:pt x="12595403" y="9678772"/>
                  </a:lnTo>
                  <a:lnTo>
                    <a:pt x="12599607" y="9685020"/>
                  </a:lnTo>
                  <a:lnTo>
                    <a:pt x="12605842" y="9689236"/>
                  </a:lnTo>
                  <a:lnTo>
                    <a:pt x="12613500" y="9690773"/>
                  </a:lnTo>
                  <a:lnTo>
                    <a:pt x="12621146" y="9689236"/>
                  </a:lnTo>
                  <a:lnTo>
                    <a:pt x="12627381" y="9685020"/>
                  </a:lnTo>
                  <a:lnTo>
                    <a:pt x="12631598" y="9678772"/>
                  </a:lnTo>
                  <a:lnTo>
                    <a:pt x="12633135" y="9671126"/>
                  </a:lnTo>
                  <a:close/>
                </a:path>
                <a:path w="18719800" h="10718800" extrusionOk="0">
                  <a:moveTo>
                    <a:pt x="12633135" y="9571037"/>
                  </a:moveTo>
                  <a:lnTo>
                    <a:pt x="12631598" y="9563379"/>
                  </a:lnTo>
                  <a:lnTo>
                    <a:pt x="12627381" y="9557131"/>
                  </a:lnTo>
                  <a:lnTo>
                    <a:pt x="12621146" y="9552927"/>
                  </a:lnTo>
                  <a:lnTo>
                    <a:pt x="12613500" y="9551391"/>
                  </a:lnTo>
                  <a:lnTo>
                    <a:pt x="12605842" y="9552927"/>
                  </a:lnTo>
                  <a:lnTo>
                    <a:pt x="12599607" y="9557131"/>
                  </a:lnTo>
                  <a:lnTo>
                    <a:pt x="12595403" y="9563379"/>
                  </a:lnTo>
                  <a:lnTo>
                    <a:pt x="12593866" y="9571037"/>
                  </a:lnTo>
                  <a:lnTo>
                    <a:pt x="12595403" y="9578683"/>
                  </a:lnTo>
                  <a:lnTo>
                    <a:pt x="12599607" y="9584919"/>
                  </a:lnTo>
                  <a:lnTo>
                    <a:pt x="12605842" y="9589135"/>
                  </a:lnTo>
                  <a:lnTo>
                    <a:pt x="12613500" y="9590684"/>
                  </a:lnTo>
                  <a:lnTo>
                    <a:pt x="12621146" y="9589135"/>
                  </a:lnTo>
                  <a:lnTo>
                    <a:pt x="12627381" y="9584919"/>
                  </a:lnTo>
                  <a:lnTo>
                    <a:pt x="12631598" y="9578683"/>
                  </a:lnTo>
                  <a:lnTo>
                    <a:pt x="12633135" y="9571037"/>
                  </a:lnTo>
                  <a:close/>
                </a:path>
                <a:path w="18719800" h="10718800" extrusionOk="0">
                  <a:moveTo>
                    <a:pt x="12633135" y="9470936"/>
                  </a:moveTo>
                  <a:lnTo>
                    <a:pt x="12631598" y="9463291"/>
                  </a:lnTo>
                  <a:lnTo>
                    <a:pt x="12627381" y="9457042"/>
                  </a:lnTo>
                  <a:lnTo>
                    <a:pt x="12621146" y="9452826"/>
                  </a:lnTo>
                  <a:lnTo>
                    <a:pt x="12613500" y="9451289"/>
                  </a:lnTo>
                  <a:lnTo>
                    <a:pt x="12605842" y="9452826"/>
                  </a:lnTo>
                  <a:lnTo>
                    <a:pt x="12599607" y="9457042"/>
                  </a:lnTo>
                  <a:lnTo>
                    <a:pt x="12595403" y="9463291"/>
                  </a:lnTo>
                  <a:lnTo>
                    <a:pt x="12593866" y="9470936"/>
                  </a:lnTo>
                  <a:lnTo>
                    <a:pt x="12595403" y="9478581"/>
                  </a:lnTo>
                  <a:lnTo>
                    <a:pt x="12599607" y="9484830"/>
                  </a:lnTo>
                  <a:lnTo>
                    <a:pt x="12605842" y="9489046"/>
                  </a:lnTo>
                  <a:lnTo>
                    <a:pt x="12613500" y="9490583"/>
                  </a:lnTo>
                  <a:lnTo>
                    <a:pt x="12621146" y="9489046"/>
                  </a:lnTo>
                  <a:lnTo>
                    <a:pt x="12627381" y="9484830"/>
                  </a:lnTo>
                  <a:lnTo>
                    <a:pt x="12631598" y="9478581"/>
                  </a:lnTo>
                  <a:lnTo>
                    <a:pt x="12633135" y="9470936"/>
                  </a:lnTo>
                  <a:close/>
                </a:path>
                <a:path w="18719800" h="10718800" extrusionOk="0">
                  <a:moveTo>
                    <a:pt x="12633135" y="9370835"/>
                  </a:moveTo>
                  <a:lnTo>
                    <a:pt x="12631598" y="9363189"/>
                  </a:lnTo>
                  <a:lnTo>
                    <a:pt x="12627381" y="9356941"/>
                  </a:lnTo>
                  <a:lnTo>
                    <a:pt x="12621146" y="9352724"/>
                  </a:lnTo>
                  <a:lnTo>
                    <a:pt x="12613500" y="9351188"/>
                  </a:lnTo>
                  <a:lnTo>
                    <a:pt x="12605842" y="9352724"/>
                  </a:lnTo>
                  <a:lnTo>
                    <a:pt x="12599607" y="9356941"/>
                  </a:lnTo>
                  <a:lnTo>
                    <a:pt x="12595403" y="9363189"/>
                  </a:lnTo>
                  <a:lnTo>
                    <a:pt x="12593866" y="9370835"/>
                  </a:lnTo>
                  <a:lnTo>
                    <a:pt x="12595403" y="9378480"/>
                  </a:lnTo>
                  <a:lnTo>
                    <a:pt x="12599607" y="9384728"/>
                  </a:lnTo>
                  <a:lnTo>
                    <a:pt x="12605842" y="9388945"/>
                  </a:lnTo>
                  <a:lnTo>
                    <a:pt x="12613500" y="9390494"/>
                  </a:lnTo>
                  <a:lnTo>
                    <a:pt x="12621146" y="9388945"/>
                  </a:lnTo>
                  <a:lnTo>
                    <a:pt x="12627381" y="9384728"/>
                  </a:lnTo>
                  <a:lnTo>
                    <a:pt x="12631598" y="9378480"/>
                  </a:lnTo>
                  <a:lnTo>
                    <a:pt x="12633135" y="9370835"/>
                  </a:lnTo>
                  <a:close/>
                </a:path>
                <a:path w="18719800" h="10718800" extrusionOk="0">
                  <a:moveTo>
                    <a:pt x="12633147" y="10672089"/>
                  </a:moveTo>
                  <a:lnTo>
                    <a:pt x="12631598" y="10664444"/>
                  </a:lnTo>
                  <a:lnTo>
                    <a:pt x="12627394" y="10658196"/>
                  </a:lnTo>
                  <a:lnTo>
                    <a:pt x="12621146" y="10653992"/>
                  </a:lnTo>
                  <a:lnTo>
                    <a:pt x="12613500" y="10652443"/>
                  </a:lnTo>
                  <a:lnTo>
                    <a:pt x="12605855" y="10653992"/>
                  </a:lnTo>
                  <a:lnTo>
                    <a:pt x="12599607" y="10658196"/>
                  </a:lnTo>
                  <a:lnTo>
                    <a:pt x="12595403" y="10664444"/>
                  </a:lnTo>
                  <a:lnTo>
                    <a:pt x="12593866" y="10672089"/>
                  </a:lnTo>
                  <a:lnTo>
                    <a:pt x="12595403" y="10679735"/>
                  </a:lnTo>
                  <a:lnTo>
                    <a:pt x="12599607" y="10685983"/>
                  </a:lnTo>
                  <a:lnTo>
                    <a:pt x="12605855" y="10690200"/>
                  </a:lnTo>
                  <a:lnTo>
                    <a:pt x="12613500" y="10691736"/>
                  </a:lnTo>
                  <a:lnTo>
                    <a:pt x="12621146" y="10690200"/>
                  </a:lnTo>
                  <a:lnTo>
                    <a:pt x="12627394" y="10685983"/>
                  </a:lnTo>
                  <a:lnTo>
                    <a:pt x="12631598" y="10679735"/>
                  </a:lnTo>
                  <a:lnTo>
                    <a:pt x="12633147" y="10672089"/>
                  </a:lnTo>
                  <a:close/>
                </a:path>
                <a:path w="18719800" h="10718800" extrusionOk="0">
                  <a:moveTo>
                    <a:pt x="12633147" y="9270759"/>
                  </a:moveTo>
                  <a:lnTo>
                    <a:pt x="12631598" y="9263101"/>
                  </a:lnTo>
                  <a:lnTo>
                    <a:pt x="12627394" y="9256865"/>
                  </a:lnTo>
                  <a:lnTo>
                    <a:pt x="12621146" y="9252648"/>
                  </a:lnTo>
                  <a:lnTo>
                    <a:pt x="12613500" y="9251099"/>
                  </a:lnTo>
                  <a:lnTo>
                    <a:pt x="12605855" y="9252648"/>
                  </a:lnTo>
                  <a:lnTo>
                    <a:pt x="12599607" y="9256865"/>
                  </a:lnTo>
                  <a:lnTo>
                    <a:pt x="12595403" y="9263101"/>
                  </a:lnTo>
                  <a:lnTo>
                    <a:pt x="12593866" y="9270759"/>
                  </a:lnTo>
                  <a:lnTo>
                    <a:pt x="12595403" y="9278404"/>
                  </a:lnTo>
                  <a:lnTo>
                    <a:pt x="12599607" y="9284640"/>
                  </a:lnTo>
                  <a:lnTo>
                    <a:pt x="12605855" y="9288856"/>
                  </a:lnTo>
                  <a:lnTo>
                    <a:pt x="12613500" y="9290393"/>
                  </a:lnTo>
                  <a:lnTo>
                    <a:pt x="12621146" y="9288856"/>
                  </a:lnTo>
                  <a:lnTo>
                    <a:pt x="12627394" y="9284640"/>
                  </a:lnTo>
                  <a:lnTo>
                    <a:pt x="12631598" y="9278404"/>
                  </a:lnTo>
                  <a:lnTo>
                    <a:pt x="12633147" y="9270759"/>
                  </a:lnTo>
                  <a:close/>
                </a:path>
                <a:path w="18719800" h="10718800" extrusionOk="0">
                  <a:moveTo>
                    <a:pt x="12633147" y="9170645"/>
                  </a:moveTo>
                  <a:lnTo>
                    <a:pt x="12631598" y="9162999"/>
                  </a:lnTo>
                  <a:lnTo>
                    <a:pt x="12627394" y="9156751"/>
                  </a:lnTo>
                  <a:lnTo>
                    <a:pt x="12621146" y="9152547"/>
                  </a:lnTo>
                  <a:lnTo>
                    <a:pt x="12613500" y="9151010"/>
                  </a:lnTo>
                  <a:lnTo>
                    <a:pt x="12605855" y="9152547"/>
                  </a:lnTo>
                  <a:lnTo>
                    <a:pt x="12599607" y="9156751"/>
                  </a:lnTo>
                  <a:lnTo>
                    <a:pt x="12595403" y="9162999"/>
                  </a:lnTo>
                  <a:lnTo>
                    <a:pt x="12593866" y="9170645"/>
                  </a:lnTo>
                  <a:lnTo>
                    <a:pt x="12595403" y="9178303"/>
                  </a:lnTo>
                  <a:lnTo>
                    <a:pt x="12599607" y="9184551"/>
                  </a:lnTo>
                  <a:lnTo>
                    <a:pt x="12605855" y="9188755"/>
                  </a:lnTo>
                  <a:lnTo>
                    <a:pt x="12613500" y="9190304"/>
                  </a:lnTo>
                  <a:lnTo>
                    <a:pt x="12621146" y="9188755"/>
                  </a:lnTo>
                  <a:lnTo>
                    <a:pt x="12627394" y="9184551"/>
                  </a:lnTo>
                  <a:lnTo>
                    <a:pt x="12631598" y="9178303"/>
                  </a:lnTo>
                  <a:lnTo>
                    <a:pt x="12633147" y="9170645"/>
                  </a:lnTo>
                  <a:close/>
                </a:path>
                <a:path w="18719800" h="10718800" extrusionOk="0">
                  <a:moveTo>
                    <a:pt x="12633147" y="9070556"/>
                  </a:moveTo>
                  <a:lnTo>
                    <a:pt x="12631598" y="9062910"/>
                  </a:lnTo>
                  <a:lnTo>
                    <a:pt x="12627394" y="9056662"/>
                  </a:lnTo>
                  <a:lnTo>
                    <a:pt x="12621146" y="9052446"/>
                  </a:lnTo>
                  <a:lnTo>
                    <a:pt x="12613500" y="9050909"/>
                  </a:lnTo>
                  <a:lnTo>
                    <a:pt x="12605855" y="9052446"/>
                  </a:lnTo>
                  <a:lnTo>
                    <a:pt x="12599607" y="9056662"/>
                  </a:lnTo>
                  <a:lnTo>
                    <a:pt x="12595403" y="9062910"/>
                  </a:lnTo>
                  <a:lnTo>
                    <a:pt x="12593866" y="9070556"/>
                  </a:lnTo>
                  <a:lnTo>
                    <a:pt x="12595403" y="9078201"/>
                  </a:lnTo>
                  <a:lnTo>
                    <a:pt x="12599607" y="9084450"/>
                  </a:lnTo>
                  <a:lnTo>
                    <a:pt x="12605855" y="9088666"/>
                  </a:lnTo>
                  <a:lnTo>
                    <a:pt x="12613500" y="9090203"/>
                  </a:lnTo>
                  <a:lnTo>
                    <a:pt x="12621146" y="9088666"/>
                  </a:lnTo>
                  <a:lnTo>
                    <a:pt x="12627394" y="9084450"/>
                  </a:lnTo>
                  <a:lnTo>
                    <a:pt x="12631598" y="9078201"/>
                  </a:lnTo>
                  <a:lnTo>
                    <a:pt x="12633147" y="9070556"/>
                  </a:lnTo>
                  <a:close/>
                </a:path>
                <a:path w="18719800" h="10718800" extrusionOk="0">
                  <a:moveTo>
                    <a:pt x="12707138" y="10717479"/>
                  </a:moveTo>
                  <a:lnTo>
                    <a:pt x="12705601" y="10709834"/>
                  </a:lnTo>
                  <a:lnTo>
                    <a:pt x="12701384" y="10703598"/>
                  </a:lnTo>
                  <a:lnTo>
                    <a:pt x="12695149" y="10699382"/>
                  </a:lnTo>
                  <a:lnTo>
                    <a:pt x="12687491" y="10697845"/>
                  </a:lnTo>
                  <a:lnTo>
                    <a:pt x="12679845" y="10699382"/>
                  </a:lnTo>
                  <a:lnTo>
                    <a:pt x="12673610" y="10703598"/>
                  </a:lnTo>
                  <a:lnTo>
                    <a:pt x="12669393" y="10709834"/>
                  </a:lnTo>
                  <a:lnTo>
                    <a:pt x="12667856" y="10717479"/>
                  </a:lnTo>
                  <a:lnTo>
                    <a:pt x="12668123" y="10718787"/>
                  </a:lnTo>
                  <a:lnTo>
                    <a:pt x="12706871" y="10718787"/>
                  </a:lnTo>
                  <a:lnTo>
                    <a:pt x="12707138" y="10717479"/>
                  </a:lnTo>
                  <a:close/>
                </a:path>
                <a:path w="18719800" h="10718800" extrusionOk="0">
                  <a:moveTo>
                    <a:pt x="12707138" y="10617391"/>
                  </a:moveTo>
                  <a:lnTo>
                    <a:pt x="12705601" y="10609732"/>
                  </a:lnTo>
                  <a:lnTo>
                    <a:pt x="12701384" y="10603484"/>
                  </a:lnTo>
                  <a:lnTo>
                    <a:pt x="12695149" y="10599280"/>
                  </a:lnTo>
                  <a:lnTo>
                    <a:pt x="12687491" y="10597731"/>
                  </a:lnTo>
                  <a:lnTo>
                    <a:pt x="12679845" y="10599280"/>
                  </a:lnTo>
                  <a:lnTo>
                    <a:pt x="12673610" y="10603484"/>
                  </a:lnTo>
                  <a:lnTo>
                    <a:pt x="12669393" y="10609732"/>
                  </a:lnTo>
                  <a:lnTo>
                    <a:pt x="12667856" y="10617391"/>
                  </a:lnTo>
                  <a:lnTo>
                    <a:pt x="12669393" y="10625036"/>
                  </a:lnTo>
                  <a:lnTo>
                    <a:pt x="12673610" y="10631272"/>
                  </a:lnTo>
                  <a:lnTo>
                    <a:pt x="12679845" y="10635488"/>
                  </a:lnTo>
                  <a:lnTo>
                    <a:pt x="12687491" y="10637025"/>
                  </a:lnTo>
                  <a:lnTo>
                    <a:pt x="12695149" y="10635488"/>
                  </a:lnTo>
                  <a:lnTo>
                    <a:pt x="12701384" y="10631272"/>
                  </a:lnTo>
                  <a:lnTo>
                    <a:pt x="12705601" y="10625036"/>
                  </a:lnTo>
                  <a:lnTo>
                    <a:pt x="12707138" y="10617391"/>
                  </a:lnTo>
                  <a:close/>
                </a:path>
                <a:path w="18719800" h="10718800" extrusionOk="0">
                  <a:moveTo>
                    <a:pt x="12707138" y="10517289"/>
                  </a:moveTo>
                  <a:lnTo>
                    <a:pt x="12705588" y="10509631"/>
                  </a:lnTo>
                  <a:lnTo>
                    <a:pt x="12701384" y="10503395"/>
                  </a:lnTo>
                  <a:lnTo>
                    <a:pt x="12695136" y="10499179"/>
                  </a:lnTo>
                  <a:lnTo>
                    <a:pt x="12687491" y="10497642"/>
                  </a:lnTo>
                  <a:lnTo>
                    <a:pt x="12679833" y="10499179"/>
                  </a:lnTo>
                  <a:lnTo>
                    <a:pt x="12673584" y="10503395"/>
                  </a:lnTo>
                  <a:lnTo>
                    <a:pt x="12669368" y="10509631"/>
                  </a:lnTo>
                  <a:lnTo>
                    <a:pt x="12667831" y="10517289"/>
                  </a:lnTo>
                  <a:lnTo>
                    <a:pt x="12669368" y="10524934"/>
                  </a:lnTo>
                  <a:lnTo>
                    <a:pt x="12673584" y="10531170"/>
                  </a:lnTo>
                  <a:lnTo>
                    <a:pt x="12679833" y="10535387"/>
                  </a:lnTo>
                  <a:lnTo>
                    <a:pt x="12687491" y="10536923"/>
                  </a:lnTo>
                  <a:lnTo>
                    <a:pt x="12695136" y="10535387"/>
                  </a:lnTo>
                  <a:lnTo>
                    <a:pt x="12701384" y="10531170"/>
                  </a:lnTo>
                  <a:lnTo>
                    <a:pt x="12705588" y="10524934"/>
                  </a:lnTo>
                  <a:lnTo>
                    <a:pt x="12707138" y="10517289"/>
                  </a:lnTo>
                  <a:close/>
                </a:path>
                <a:path w="18719800" h="10718800" extrusionOk="0">
                  <a:moveTo>
                    <a:pt x="12707138" y="10417188"/>
                  </a:moveTo>
                  <a:lnTo>
                    <a:pt x="12705588" y="10409542"/>
                  </a:lnTo>
                  <a:lnTo>
                    <a:pt x="12701384" y="10403294"/>
                  </a:lnTo>
                  <a:lnTo>
                    <a:pt x="12695136" y="10399077"/>
                  </a:lnTo>
                  <a:lnTo>
                    <a:pt x="12687491" y="10397528"/>
                  </a:lnTo>
                  <a:lnTo>
                    <a:pt x="12679833" y="10399077"/>
                  </a:lnTo>
                  <a:lnTo>
                    <a:pt x="12673584" y="10403294"/>
                  </a:lnTo>
                  <a:lnTo>
                    <a:pt x="12669368" y="10409542"/>
                  </a:lnTo>
                  <a:lnTo>
                    <a:pt x="12667831" y="10417188"/>
                  </a:lnTo>
                  <a:lnTo>
                    <a:pt x="12669368" y="10424833"/>
                  </a:lnTo>
                  <a:lnTo>
                    <a:pt x="12673584" y="10431081"/>
                  </a:lnTo>
                  <a:lnTo>
                    <a:pt x="12679833" y="10435285"/>
                  </a:lnTo>
                  <a:lnTo>
                    <a:pt x="12687491" y="10436835"/>
                  </a:lnTo>
                  <a:lnTo>
                    <a:pt x="12695136" y="10435285"/>
                  </a:lnTo>
                  <a:lnTo>
                    <a:pt x="12701384" y="10431081"/>
                  </a:lnTo>
                  <a:lnTo>
                    <a:pt x="12705588" y="10424833"/>
                  </a:lnTo>
                  <a:lnTo>
                    <a:pt x="12707138" y="10417188"/>
                  </a:lnTo>
                  <a:close/>
                </a:path>
                <a:path w="18719800" h="10718800" extrusionOk="0">
                  <a:moveTo>
                    <a:pt x="12707138" y="10317099"/>
                  </a:moveTo>
                  <a:lnTo>
                    <a:pt x="12705588" y="10309441"/>
                  </a:lnTo>
                  <a:lnTo>
                    <a:pt x="12701384" y="10303205"/>
                  </a:lnTo>
                  <a:lnTo>
                    <a:pt x="12695136" y="10299001"/>
                  </a:lnTo>
                  <a:lnTo>
                    <a:pt x="12687491" y="10297465"/>
                  </a:lnTo>
                  <a:lnTo>
                    <a:pt x="12679845" y="10299001"/>
                  </a:lnTo>
                  <a:lnTo>
                    <a:pt x="12673597" y="10303205"/>
                  </a:lnTo>
                  <a:lnTo>
                    <a:pt x="12669380" y="10309441"/>
                  </a:lnTo>
                  <a:lnTo>
                    <a:pt x="12667844" y="10317099"/>
                  </a:lnTo>
                  <a:lnTo>
                    <a:pt x="12669380" y="10324744"/>
                  </a:lnTo>
                  <a:lnTo>
                    <a:pt x="12673597" y="10330993"/>
                  </a:lnTo>
                  <a:lnTo>
                    <a:pt x="12679845" y="10335196"/>
                  </a:lnTo>
                  <a:lnTo>
                    <a:pt x="12687491" y="10336746"/>
                  </a:lnTo>
                  <a:lnTo>
                    <a:pt x="12695136" y="10335196"/>
                  </a:lnTo>
                  <a:lnTo>
                    <a:pt x="12701384" y="10330993"/>
                  </a:lnTo>
                  <a:lnTo>
                    <a:pt x="12705588" y="10324744"/>
                  </a:lnTo>
                  <a:lnTo>
                    <a:pt x="12707138" y="10317099"/>
                  </a:lnTo>
                  <a:close/>
                </a:path>
                <a:path w="18719800" h="10718800" extrusionOk="0">
                  <a:moveTo>
                    <a:pt x="12707138" y="10216998"/>
                  </a:moveTo>
                  <a:lnTo>
                    <a:pt x="12705588" y="10209352"/>
                  </a:lnTo>
                  <a:lnTo>
                    <a:pt x="12701384" y="10203104"/>
                  </a:lnTo>
                  <a:lnTo>
                    <a:pt x="12695136" y="10198900"/>
                  </a:lnTo>
                  <a:lnTo>
                    <a:pt x="12687491" y="10197351"/>
                  </a:lnTo>
                  <a:lnTo>
                    <a:pt x="12679845" y="10198900"/>
                  </a:lnTo>
                  <a:lnTo>
                    <a:pt x="12673597" y="10203104"/>
                  </a:lnTo>
                  <a:lnTo>
                    <a:pt x="12669380" y="10209352"/>
                  </a:lnTo>
                  <a:lnTo>
                    <a:pt x="12667844" y="10216998"/>
                  </a:lnTo>
                  <a:lnTo>
                    <a:pt x="12669380" y="10224643"/>
                  </a:lnTo>
                  <a:lnTo>
                    <a:pt x="12673597" y="10230891"/>
                  </a:lnTo>
                  <a:lnTo>
                    <a:pt x="12679845" y="10235095"/>
                  </a:lnTo>
                  <a:lnTo>
                    <a:pt x="12687491" y="10236644"/>
                  </a:lnTo>
                  <a:lnTo>
                    <a:pt x="12695136" y="10235095"/>
                  </a:lnTo>
                  <a:lnTo>
                    <a:pt x="12701384" y="10230891"/>
                  </a:lnTo>
                  <a:lnTo>
                    <a:pt x="12705588" y="10224643"/>
                  </a:lnTo>
                  <a:lnTo>
                    <a:pt x="12707138" y="10216998"/>
                  </a:lnTo>
                  <a:close/>
                </a:path>
                <a:path w="18719800" h="10718800" extrusionOk="0">
                  <a:moveTo>
                    <a:pt x="12707138" y="10116896"/>
                  </a:moveTo>
                  <a:lnTo>
                    <a:pt x="12705588" y="10109251"/>
                  </a:lnTo>
                  <a:lnTo>
                    <a:pt x="12701384" y="10103002"/>
                  </a:lnTo>
                  <a:lnTo>
                    <a:pt x="12695136" y="10098799"/>
                  </a:lnTo>
                  <a:lnTo>
                    <a:pt x="12687491" y="10097249"/>
                  </a:lnTo>
                  <a:lnTo>
                    <a:pt x="12679845" y="10098799"/>
                  </a:lnTo>
                  <a:lnTo>
                    <a:pt x="12673597" y="10103002"/>
                  </a:lnTo>
                  <a:lnTo>
                    <a:pt x="12669380" y="10109251"/>
                  </a:lnTo>
                  <a:lnTo>
                    <a:pt x="12667844" y="10116896"/>
                  </a:lnTo>
                  <a:lnTo>
                    <a:pt x="12669380" y="10124554"/>
                  </a:lnTo>
                  <a:lnTo>
                    <a:pt x="12673597" y="10130790"/>
                  </a:lnTo>
                  <a:lnTo>
                    <a:pt x="12679845" y="10135006"/>
                  </a:lnTo>
                  <a:lnTo>
                    <a:pt x="12687491" y="10136543"/>
                  </a:lnTo>
                  <a:lnTo>
                    <a:pt x="12695136" y="10135006"/>
                  </a:lnTo>
                  <a:lnTo>
                    <a:pt x="12701384" y="10130790"/>
                  </a:lnTo>
                  <a:lnTo>
                    <a:pt x="12705588" y="10124554"/>
                  </a:lnTo>
                  <a:lnTo>
                    <a:pt x="12707138" y="10116896"/>
                  </a:lnTo>
                  <a:close/>
                </a:path>
                <a:path w="18719800" h="10718800" extrusionOk="0">
                  <a:moveTo>
                    <a:pt x="12707138" y="10016807"/>
                  </a:moveTo>
                  <a:lnTo>
                    <a:pt x="12705588" y="10009162"/>
                  </a:lnTo>
                  <a:lnTo>
                    <a:pt x="12701384" y="10002914"/>
                  </a:lnTo>
                  <a:lnTo>
                    <a:pt x="12695136" y="9998710"/>
                  </a:lnTo>
                  <a:lnTo>
                    <a:pt x="12687491" y="9997161"/>
                  </a:lnTo>
                  <a:lnTo>
                    <a:pt x="12679845" y="9998710"/>
                  </a:lnTo>
                  <a:lnTo>
                    <a:pt x="12673597" y="10002914"/>
                  </a:lnTo>
                  <a:lnTo>
                    <a:pt x="12669380" y="10009162"/>
                  </a:lnTo>
                  <a:lnTo>
                    <a:pt x="12667844" y="10016807"/>
                  </a:lnTo>
                  <a:lnTo>
                    <a:pt x="12669380" y="10024453"/>
                  </a:lnTo>
                  <a:lnTo>
                    <a:pt x="12673597" y="10030701"/>
                  </a:lnTo>
                  <a:lnTo>
                    <a:pt x="12679845" y="10034905"/>
                  </a:lnTo>
                  <a:lnTo>
                    <a:pt x="12687491" y="10036454"/>
                  </a:lnTo>
                  <a:lnTo>
                    <a:pt x="12695136" y="10034905"/>
                  </a:lnTo>
                  <a:lnTo>
                    <a:pt x="12701384" y="10030701"/>
                  </a:lnTo>
                  <a:lnTo>
                    <a:pt x="12705588" y="10024453"/>
                  </a:lnTo>
                  <a:lnTo>
                    <a:pt x="12707138" y="10016807"/>
                  </a:lnTo>
                  <a:close/>
                </a:path>
                <a:path w="18719800" h="10718800" extrusionOk="0">
                  <a:moveTo>
                    <a:pt x="12707138" y="9916706"/>
                  </a:moveTo>
                  <a:lnTo>
                    <a:pt x="12705588" y="9909061"/>
                  </a:lnTo>
                  <a:lnTo>
                    <a:pt x="12701384" y="9902812"/>
                  </a:lnTo>
                  <a:lnTo>
                    <a:pt x="12695136" y="9898609"/>
                  </a:lnTo>
                  <a:lnTo>
                    <a:pt x="12687491" y="9897072"/>
                  </a:lnTo>
                  <a:lnTo>
                    <a:pt x="12679845" y="9898609"/>
                  </a:lnTo>
                  <a:lnTo>
                    <a:pt x="12673597" y="9902812"/>
                  </a:lnTo>
                  <a:lnTo>
                    <a:pt x="12669380" y="9909061"/>
                  </a:lnTo>
                  <a:lnTo>
                    <a:pt x="12667844" y="9916706"/>
                  </a:lnTo>
                  <a:lnTo>
                    <a:pt x="12669380" y="9924351"/>
                  </a:lnTo>
                  <a:lnTo>
                    <a:pt x="12673597" y="9930600"/>
                  </a:lnTo>
                  <a:lnTo>
                    <a:pt x="12679845" y="9934804"/>
                  </a:lnTo>
                  <a:lnTo>
                    <a:pt x="12687491" y="9936353"/>
                  </a:lnTo>
                  <a:lnTo>
                    <a:pt x="12695136" y="9934804"/>
                  </a:lnTo>
                  <a:lnTo>
                    <a:pt x="12701384" y="9930600"/>
                  </a:lnTo>
                  <a:lnTo>
                    <a:pt x="12705588" y="9924351"/>
                  </a:lnTo>
                  <a:lnTo>
                    <a:pt x="12707138" y="9916706"/>
                  </a:lnTo>
                  <a:close/>
                </a:path>
                <a:path w="18719800" h="10718800" extrusionOk="0">
                  <a:moveTo>
                    <a:pt x="12707138" y="9816617"/>
                  </a:moveTo>
                  <a:lnTo>
                    <a:pt x="12705588" y="9808959"/>
                  </a:lnTo>
                  <a:lnTo>
                    <a:pt x="12701384" y="9802711"/>
                  </a:lnTo>
                  <a:lnTo>
                    <a:pt x="12695136" y="9798507"/>
                  </a:lnTo>
                  <a:lnTo>
                    <a:pt x="12687491" y="9796958"/>
                  </a:lnTo>
                  <a:lnTo>
                    <a:pt x="12679845" y="9798507"/>
                  </a:lnTo>
                  <a:lnTo>
                    <a:pt x="12673597" y="9802711"/>
                  </a:lnTo>
                  <a:lnTo>
                    <a:pt x="12669380" y="9808959"/>
                  </a:lnTo>
                  <a:lnTo>
                    <a:pt x="12667844" y="9816617"/>
                  </a:lnTo>
                  <a:lnTo>
                    <a:pt x="12669380" y="9824250"/>
                  </a:lnTo>
                  <a:lnTo>
                    <a:pt x="12673597" y="9830511"/>
                  </a:lnTo>
                  <a:lnTo>
                    <a:pt x="12679845" y="9834715"/>
                  </a:lnTo>
                  <a:lnTo>
                    <a:pt x="12687491" y="9836264"/>
                  </a:lnTo>
                  <a:lnTo>
                    <a:pt x="12695136" y="9834715"/>
                  </a:lnTo>
                  <a:lnTo>
                    <a:pt x="12701384" y="9830511"/>
                  </a:lnTo>
                  <a:lnTo>
                    <a:pt x="12705588" y="9824250"/>
                  </a:lnTo>
                  <a:lnTo>
                    <a:pt x="12707138" y="9816617"/>
                  </a:lnTo>
                  <a:close/>
                </a:path>
                <a:path w="18719800" h="10718800" extrusionOk="0">
                  <a:moveTo>
                    <a:pt x="12707138" y="9716516"/>
                  </a:moveTo>
                  <a:lnTo>
                    <a:pt x="12705588" y="9708871"/>
                  </a:lnTo>
                  <a:lnTo>
                    <a:pt x="12701384" y="9702622"/>
                  </a:lnTo>
                  <a:lnTo>
                    <a:pt x="12695136" y="9698418"/>
                  </a:lnTo>
                  <a:lnTo>
                    <a:pt x="12687491" y="9696869"/>
                  </a:lnTo>
                  <a:lnTo>
                    <a:pt x="12679845" y="9698418"/>
                  </a:lnTo>
                  <a:lnTo>
                    <a:pt x="12673597" y="9702622"/>
                  </a:lnTo>
                  <a:lnTo>
                    <a:pt x="12669380" y="9708871"/>
                  </a:lnTo>
                  <a:lnTo>
                    <a:pt x="12667844" y="9716516"/>
                  </a:lnTo>
                  <a:lnTo>
                    <a:pt x="12669380" y="9724161"/>
                  </a:lnTo>
                  <a:lnTo>
                    <a:pt x="12673597" y="9730410"/>
                  </a:lnTo>
                  <a:lnTo>
                    <a:pt x="12679845" y="9734626"/>
                  </a:lnTo>
                  <a:lnTo>
                    <a:pt x="12687491" y="9736163"/>
                  </a:lnTo>
                  <a:lnTo>
                    <a:pt x="12695136" y="9734626"/>
                  </a:lnTo>
                  <a:lnTo>
                    <a:pt x="12701384" y="9730410"/>
                  </a:lnTo>
                  <a:lnTo>
                    <a:pt x="12705588" y="9724161"/>
                  </a:lnTo>
                  <a:lnTo>
                    <a:pt x="12707138" y="9716516"/>
                  </a:lnTo>
                  <a:close/>
                </a:path>
                <a:path w="18719800" h="10718800" extrusionOk="0">
                  <a:moveTo>
                    <a:pt x="12707138" y="9616415"/>
                  </a:moveTo>
                  <a:lnTo>
                    <a:pt x="12705588" y="9608769"/>
                  </a:lnTo>
                  <a:lnTo>
                    <a:pt x="12701384" y="9602533"/>
                  </a:lnTo>
                  <a:lnTo>
                    <a:pt x="12695136" y="9598317"/>
                  </a:lnTo>
                  <a:lnTo>
                    <a:pt x="12687491" y="9596768"/>
                  </a:lnTo>
                  <a:lnTo>
                    <a:pt x="12679845" y="9598317"/>
                  </a:lnTo>
                  <a:lnTo>
                    <a:pt x="12673597" y="9602533"/>
                  </a:lnTo>
                  <a:lnTo>
                    <a:pt x="12669380" y="9608769"/>
                  </a:lnTo>
                  <a:lnTo>
                    <a:pt x="12667844" y="9616415"/>
                  </a:lnTo>
                  <a:lnTo>
                    <a:pt x="12669380" y="9624073"/>
                  </a:lnTo>
                  <a:lnTo>
                    <a:pt x="12673597" y="9630308"/>
                  </a:lnTo>
                  <a:lnTo>
                    <a:pt x="12679845" y="9634525"/>
                  </a:lnTo>
                  <a:lnTo>
                    <a:pt x="12687491" y="9636061"/>
                  </a:lnTo>
                  <a:lnTo>
                    <a:pt x="12695136" y="9634525"/>
                  </a:lnTo>
                  <a:lnTo>
                    <a:pt x="12701384" y="9630308"/>
                  </a:lnTo>
                  <a:lnTo>
                    <a:pt x="12705588" y="9624073"/>
                  </a:lnTo>
                  <a:lnTo>
                    <a:pt x="12707138" y="9616415"/>
                  </a:lnTo>
                  <a:close/>
                </a:path>
                <a:path w="18719800" h="10718800" extrusionOk="0">
                  <a:moveTo>
                    <a:pt x="12707138" y="9516326"/>
                  </a:moveTo>
                  <a:lnTo>
                    <a:pt x="12705588" y="9508680"/>
                  </a:lnTo>
                  <a:lnTo>
                    <a:pt x="12701384" y="9502432"/>
                  </a:lnTo>
                  <a:lnTo>
                    <a:pt x="12695136" y="9498228"/>
                  </a:lnTo>
                  <a:lnTo>
                    <a:pt x="12687491" y="9496692"/>
                  </a:lnTo>
                  <a:lnTo>
                    <a:pt x="12679845" y="9498228"/>
                  </a:lnTo>
                  <a:lnTo>
                    <a:pt x="12673597" y="9502432"/>
                  </a:lnTo>
                  <a:lnTo>
                    <a:pt x="12669380" y="9508680"/>
                  </a:lnTo>
                  <a:lnTo>
                    <a:pt x="12667844" y="9516326"/>
                  </a:lnTo>
                  <a:lnTo>
                    <a:pt x="12669380" y="9523971"/>
                  </a:lnTo>
                  <a:lnTo>
                    <a:pt x="12673597" y="9530220"/>
                  </a:lnTo>
                  <a:lnTo>
                    <a:pt x="12679845" y="9534423"/>
                  </a:lnTo>
                  <a:lnTo>
                    <a:pt x="12687491" y="9535973"/>
                  </a:lnTo>
                  <a:lnTo>
                    <a:pt x="12695136" y="9534423"/>
                  </a:lnTo>
                  <a:lnTo>
                    <a:pt x="12701384" y="9530220"/>
                  </a:lnTo>
                  <a:lnTo>
                    <a:pt x="12705588" y="9523971"/>
                  </a:lnTo>
                  <a:lnTo>
                    <a:pt x="12707138" y="9516326"/>
                  </a:lnTo>
                  <a:close/>
                </a:path>
                <a:path w="18719800" h="10718800" extrusionOk="0">
                  <a:moveTo>
                    <a:pt x="12707138" y="9416224"/>
                  </a:moveTo>
                  <a:lnTo>
                    <a:pt x="12705588" y="9408579"/>
                  </a:lnTo>
                  <a:lnTo>
                    <a:pt x="12701384" y="9402331"/>
                  </a:lnTo>
                  <a:lnTo>
                    <a:pt x="12695136" y="9398127"/>
                  </a:lnTo>
                  <a:lnTo>
                    <a:pt x="12687491" y="9396578"/>
                  </a:lnTo>
                  <a:lnTo>
                    <a:pt x="12679845" y="9398127"/>
                  </a:lnTo>
                  <a:lnTo>
                    <a:pt x="12673597" y="9402331"/>
                  </a:lnTo>
                  <a:lnTo>
                    <a:pt x="12669380" y="9408579"/>
                  </a:lnTo>
                  <a:lnTo>
                    <a:pt x="12667844" y="9416224"/>
                  </a:lnTo>
                  <a:lnTo>
                    <a:pt x="12669380" y="9423870"/>
                  </a:lnTo>
                  <a:lnTo>
                    <a:pt x="12673597" y="9430118"/>
                  </a:lnTo>
                  <a:lnTo>
                    <a:pt x="12679845" y="9434322"/>
                  </a:lnTo>
                  <a:lnTo>
                    <a:pt x="12687491" y="9435859"/>
                  </a:lnTo>
                  <a:lnTo>
                    <a:pt x="12695136" y="9434322"/>
                  </a:lnTo>
                  <a:lnTo>
                    <a:pt x="12701384" y="9430118"/>
                  </a:lnTo>
                  <a:lnTo>
                    <a:pt x="12705588" y="9423870"/>
                  </a:lnTo>
                  <a:lnTo>
                    <a:pt x="12707138" y="9416224"/>
                  </a:lnTo>
                  <a:close/>
                </a:path>
                <a:path w="18719800" h="10718800" extrusionOk="0">
                  <a:moveTo>
                    <a:pt x="12707138" y="9316123"/>
                  </a:moveTo>
                  <a:lnTo>
                    <a:pt x="12705601" y="9308490"/>
                  </a:lnTo>
                  <a:lnTo>
                    <a:pt x="12701384" y="9302242"/>
                  </a:lnTo>
                  <a:lnTo>
                    <a:pt x="12695149" y="9298038"/>
                  </a:lnTo>
                  <a:lnTo>
                    <a:pt x="12687491" y="9296489"/>
                  </a:lnTo>
                  <a:lnTo>
                    <a:pt x="12679845" y="9298038"/>
                  </a:lnTo>
                  <a:lnTo>
                    <a:pt x="12673610" y="9302242"/>
                  </a:lnTo>
                  <a:lnTo>
                    <a:pt x="12669393" y="9308490"/>
                  </a:lnTo>
                  <a:lnTo>
                    <a:pt x="12667856" y="9316123"/>
                  </a:lnTo>
                  <a:lnTo>
                    <a:pt x="12669393" y="9323781"/>
                  </a:lnTo>
                  <a:lnTo>
                    <a:pt x="12673610" y="9330030"/>
                  </a:lnTo>
                  <a:lnTo>
                    <a:pt x="12679845" y="9334246"/>
                  </a:lnTo>
                  <a:lnTo>
                    <a:pt x="12687491" y="9335783"/>
                  </a:lnTo>
                  <a:lnTo>
                    <a:pt x="12695149" y="9334246"/>
                  </a:lnTo>
                  <a:lnTo>
                    <a:pt x="12701384" y="9330030"/>
                  </a:lnTo>
                  <a:lnTo>
                    <a:pt x="12705601" y="9323781"/>
                  </a:lnTo>
                  <a:lnTo>
                    <a:pt x="12707138" y="9316123"/>
                  </a:lnTo>
                  <a:close/>
                </a:path>
                <a:path w="18719800" h="10718800" extrusionOk="0">
                  <a:moveTo>
                    <a:pt x="12707138" y="9216034"/>
                  </a:moveTo>
                  <a:lnTo>
                    <a:pt x="12705601" y="9208389"/>
                  </a:lnTo>
                  <a:lnTo>
                    <a:pt x="12701384" y="9202153"/>
                  </a:lnTo>
                  <a:lnTo>
                    <a:pt x="12695149" y="9197937"/>
                  </a:lnTo>
                  <a:lnTo>
                    <a:pt x="12687491" y="9196387"/>
                  </a:lnTo>
                  <a:lnTo>
                    <a:pt x="12679845" y="9197937"/>
                  </a:lnTo>
                  <a:lnTo>
                    <a:pt x="12673610" y="9202153"/>
                  </a:lnTo>
                  <a:lnTo>
                    <a:pt x="12669393" y="9208389"/>
                  </a:lnTo>
                  <a:lnTo>
                    <a:pt x="12667856" y="9216034"/>
                  </a:lnTo>
                  <a:lnTo>
                    <a:pt x="12669393" y="9223692"/>
                  </a:lnTo>
                  <a:lnTo>
                    <a:pt x="12673610" y="9229928"/>
                  </a:lnTo>
                  <a:lnTo>
                    <a:pt x="12679845" y="9234145"/>
                  </a:lnTo>
                  <a:lnTo>
                    <a:pt x="12687491" y="9235681"/>
                  </a:lnTo>
                  <a:lnTo>
                    <a:pt x="12695149" y="9234145"/>
                  </a:lnTo>
                  <a:lnTo>
                    <a:pt x="12701384" y="9229928"/>
                  </a:lnTo>
                  <a:lnTo>
                    <a:pt x="12705601" y="9223692"/>
                  </a:lnTo>
                  <a:lnTo>
                    <a:pt x="12707138" y="9216034"/>
                  </a:lnTo>
                  <a:close/>
                </a:path>
                <a:path w="18719800" h="10718800" extrusionOk="0">
                  <a:moveTo>
                    <a:pt x="12707138" y="9115946"/>
                  </a:moveTo>
                  <a:lnTo>
                    <a:pt x="12705601" y="9108288"/>
                  </a:lnTo>
                  <a:lnTo>
                    <a:pt x="12701384" y="9102052"/>
                  </a:lnTo>
                  <a:lnTo>
                    <a:pt x="12695149" y="9097835"/>
                  </a:lnTo>
                  <a:lnTo>
                    <a:pt x="12687491" y="9096299"/>
                  </a:lnTo>
                  <a:lnTo>
                    <a:pt x="12679845" y="9097835"/>
                  </a:lnTo>
                  <a:lnTo>
                    <a:pt x="12673610" y="9102052"/>
                  </a:lnTo>
                  <a:lnTo>
                    <a:pt x="12669393" y="9108288"/>
                  </a:lnTo>
                  <a:lnTo>
                    <a:pt x="12667856" y="9115946"/>
                  </a:lnTo>
                  <a:lnTo>
                    <a:pt x="12669393" y="9123591"/>
                  </a:lnTo>
                  <a:lnTo>
                    <a:pt x="12673610" y="9129839"/>
                  </a:lnTo>
                  <a:lnTo>
                    <a:pt x="12679845" y="9134043"/>
                  </a:lnTo>
                  <a:lnTo>
                    <a:pt x="12687491" y="9135593"/>
                  </a:lnTo>
                  <a:lnTo>
                    <a:pt x="12695149" y="9134043"/>
                  </a:lnTo>
                  <a:lnTo>
                    <a:pt x="12701384" y="9129839"/>
                  </a:lnTo>
                  <a:lnTo>
                    <a:pt x="12705601" y="9123591"/>
                  </a:lnTo>
                  <a:lnTo>
                    <a:pt x="12707138" y="9115946"/>
                  </a:lnTo>
                  <a:close/>
                </a:path>
                <a:path w="18719800" h="10718800" extrusionOk="0">
                  <a:moveTo>
                    <a:pt x="12707138" y="9015844"/>
                  </a:moveTo>
                  <a:lnTo>
                    <a:pt x="12705601" y="9008199"/>
                  </a:lnTo>
                  <a:lnTo>
                    <a:pt x="12701384" y="9001950"/>
                  </a:lnTo>
                  <a:lnTo>
                    <a:pt x="12695149" y="8997747"/>
                  </a:lnTo>
                  <a:lnTo>
                    <a:pt x="12687491" y="8996197"/>
                  </a:lnTo>
                  <a:lnTo>
                    <a:pt x="12679845" y="8997747"/>
                  </a:lnTo>
                  <a:lnTo>
                    <a:pt x="12673610" y="9001950"/>
                  </a:lnTo>
                  <a:lnTo>
                    <a:pt x="12669393" y="9008199"/>
                  </a:lnTo>
                  <a:lnTo>
                    <a:pt x="12667856" y="9015844"/>
                  </a:lnTo>
                  <a:lnTo>
                    <a:pt x="12669393" y="9023502"/>
                  </a:lnTo>
                  <a:lnTo>
                    <a:pt x="12673610" y="9029751"/>
                  </a:lnTo>
                  <a:lnTo>
                    <a:pt x="12679845" y="9033954"/>
                  </a:lnTo>
                  <a:lnTo>
                    <a:pt x="12687491" y="9035491"/>
                  </a:lnTo>
                  <a:lnTo>
                    <a:pt x="12695149" y="9033954"/>
                  </a:lnTo>
                  <a:lnTo>
                    <a:pt x="12701384" y="9029751"/>
                  </a:lnTo>
                  <a:lnTo>
                    <a:pt x="12705601" y="9023502"/>
                  </a:lnTo>
                  <a:lnTo>
                    <a:pt x="12707138" y="9015844"/>
                  </a:lnTo>
                  <a:close/>
                </a:path>
                <a:path w="18719800" h="10718800" extrusionOk="0">
                  <a:moveTo>
                    <a:pt x="12781128" y="10662780"/>
                  </a:moveTo>
                  <a:lnTo>
                    <a:pt x="12779578" y="10655135"/>
                  </a:lnTo>
                  <a:lnTo>
                    <a:pt x="12775375" y="10648887"/>
                  </a:lnTo>
                  <a:lnTo>
                    <a:pt x="12769126" y="10644670"/>
                  </a:lnTo>
                  <a:lnTo>
                    <a:pt x="12761481" y="10643133"/>
                  </a:lnTo>
                  <a:lnTo>
                    <a:pt x="12753835" y="10644670"/>
                  </a:lnTo>
                  <a:lnTo>
                    <a:pt x="12747587" y="10648887"/>
                  </a:lnTo>
                  <a:lnTo>
                    <a:pt x="12743383" y="10655135"/>
                  </a:lnTo>
                  <a:lnTo>
                    <a:pt x="12741834" y="10662780"/>
                  </a:lnTo>
                  <a:lnTo>
                    <a:pt x="12743383" y="10670426"/>
                  </a:lnTo>
                  <a:lnTo>
                    <a:pt x="12747587" y="10676674"/>
                  </a:lnTo>
                  <a:lnTo>
                    <a:pt x="12753835" y="10680891"/>
                  </a:lnTo>
                  <a:lnTo>
                    <a:pt x="12761481" y="10682427"/>
                  </a:lnTo>
                  <a:lnTo>
                    <a:pt x="12769126" y="10680891"/>
                  </a:lnTo>
                  <a:lnTo>
                    <a:pt x="12775375" y="10676674"/>
                  </a:lnTo>
                  <a:lnTo>
                    <a:pt x="12779578" y="10670426"/>
                  </a:lnTo>
                  <a:lnTo>
                    <a:pt x="12781128" y="10662780"/>
                  </a:lnTo>
                  <a:close/>
                </a:path>
                <a:path w="18719800" h="10718800" extrusionOk="0">
                  <a:moveTo>
                    <a:pt x="12781128" y="10562679"/>
                  </a:moveTo>
                  <a:lnTo>
                    <a:pt x="12779578" y="10555034"/>
                  </a:lnTo>
                  <a:lnTo>
                    <a:pt x="12775375" y="10548798"/>
                  </a:lnTo>
                  <a:lnTo>
                    <a:pt x="12769126" y="10544581"/>
                  </a:lnTo>
                  <a:lnTo>
                    <a:pt x="12761481" y="10543032"/>
                  </a:lnTo>
                  <a:lnTo>
                    <a:pt x="12753835" y="10544581"/>
                  </a:lnTo>
                  <a:lnTo>
                    <a:pt x="12747587" y="10548798"/>
                  </a:lnTo>
                  <a:lnTo>
                    <a:pt x="12743383" y="10555034"/>
                  </a:lnTo>
                  <a:lnTo>
                    <a:pt x="12741834" y="10562679"/>
                  </a:lnTo>
                  <a:lnTo>
                    <a:pt x="12743383" y="10570324"/>
                  </a:lnTo>
                  <a:lnTo>
                    <a:pt x="12747587" y="10576573"/>
                  </a:lnTo>
                  <a:lnTo>
                    <a:pt x="12753835" y="10580789"/>
                  </a:lnTo>
                  <a:lnTo>
                    <a:pt x="12761481" y="10582326"/>
                  </a:lnTo>
                  <a:lnTo>
                    <a:pt x="12769126" y="10580789"/>
                  </a:lnTo>
                  <a:lnTo>
                    <a:pt x="12775375" y="10576573"/>
                  </a:lnTo>
                  <a:lnTo>
                    <a:pt x="12779578" y="10570324"/>
                  </a:lnTo>
                  <a:lnTo>
                    <a:pt x="12781128" y="10562679"/>
                  </a:lnTo>
                  <a:close/>
                </a:path>
                <a:path w="18719800" h="10718800" extrusionOk="0">
                  <a:moveTo>
                    <a:pt x="12781128" y="10462577"/>
                  </a:moveTo>
                  <a:lnTo>
                    <a:pt x="12779578" y="10454932"/>
                  </a:lnTo>
                  <a:lnTo>
                    <a:pt x="12775362" y="10448684"/>
                  </a:lnTo>
                  <a:lnTo>
                    <a:pt x="12769114" y="10444480"/>
                  </a:lnTo>
                  <a:lnTo>
                    <a:pt x="12761468" y="10442931"/>
                  </a:lnTo>
                  <a:lnTo>
                    <a:pt x="12753823" y="10444480"/>
                  </a:lnTo>
                  <a:lnTo>
                    <a:pt x="12747574" y="10448684"/>
                  </a:lnTo>
                  <a:lnTo>
                    <a:pt x="12743371" y="10454932"/>
                  </a:lnTo>
                  <a:lnTo>
                    <a:pt x="12741821" y="10462577"/>
                  </a:lnTo>
                  <a:lnTo>
                    <a:pt x="12743371" y="10470223"/>
                  </a:lnTo>
                  <a:lnTo>
                    <a:pt x="12747574" y="10476471"/>
                  </a:lnTo>
                  <a:lnTo>
                    <a:pt x="12753823" y="10480675"/>
                  </a:lnTo>
                  <a:lnTo>
                    <a:pt x="12761468" y="10482224"/>
                  </a:lnTo>
                  <a:lnTo>
                    <a:pt x="12769114" y="10480675"/>
                  </a:lnTo>
                  <a:lnTo>
                    <a:pt x="12775362" y="10476471"/>
                  </a:lnTo>
                  <a:lnTo>
                    <a:pt x="12779578" y="10470223"/>
                  </a:lnTo>
                  <a:lnTo>
                    <a:pt x="12781128" y="10462577"/>
                  </a:lnTo>
                  <a:close/>
                </a:path>
                <a:path w="18719800" h="10718800" extrusionOk="0">
                  <a:moveTo>
                    <a:pt x="12781128" y="10362476"/>
                  </a:moveTo>
                  <a:lnTo>
                    <a:pt x="12779578" y="10354843"/>
                  </a:lnTo>
                  <a:lnTo>
                    <a:pt x="12775362" y="10348595"/>
                  </a:lnTo>
                  <a:lnTo>
                    <a:pt x="12769114" y="10344379"/>
                  </a:lnTo>
                  <a:lnTo>
                    <a:pt x="12761468" y="10342829"/>
                  </a:lnTo>
                  <a:lnTo>
                    <a:pt x="12753823" y="10344379"/>
                  </a:lnTo>
                  <a:lnTo>
                    <a:pt x="12747574" y="10348595"/>
                  </a:lnTo>
                  <a:lnTo>
                    <a:pt x="12743371" y="10354843"/>
                  </a:lnTo>
                  <a:lnTo>
                    <a:pt x="12741821" y="10362476"/>
                  </a:lnTo>
                  <a:lnTo>
                    <a:pt x="12743371" y="10370121"/>
                  </a:lnTo>
                  <a:lnTo>
                    <a:pt x="12747574" y="10376370"/>
                  </a:lnTo>
                  <a:lnTo>
                    <a:pt x="12753823" y="10380586"/>
                  </a:lnTo>
                  <a:lnTo>
                    <a:pt x="12761468" y="10382123"/>
                  </a:lnTo>
                  <a:lnTo>
                    <a:pt x="12769114" y="10380586"/>
                  </a:lnTo>
                  <a:lnTo>
                    <a:pt x="12775362" y="10376370"/>
                  </a:lnTo>
                  <a:lnTo>
                    <a:pt x="12779578" y="10370121"/>
                  </a:lnTo>
                  <a:lnTo>
                    <a:pt x="12781128" y="10362476"/>
                  </a:lnTo>
                  <a:close/>
                </a:path>
                <a:path w="18719800" h="10718800" extrusionOk="0">
                  <a:moveTo>
                    <a:pt x="12781128" y="10262387"/>
                  </a:moveTo>
                  <a:lnTo>
                    <a:pt x="12779578" y="10254742"/>
                  </a:lnTo>
                  <a:lnTo>
                    <a:pt x="12775375" y="10248494"/>
                  </a:lnTo>
                  <a:lnTo>
                    <a:pt x="12769126" y="10244277"/>
                  </a:lnTo>
                  <a:lnTo>
                    <a:pt x="12761481" y="10242740"/>
                  </a:lnTo>
                  <a:lnTo>
                    <a:pt x="12753835" y="10244277"/>
                  </a:lnTo>
                  <a:lnTo>
                    <a:pt x="12747587" y="10248494"/>
                  </a:lnTo>
                  <a:lnTo>
                    <a:pt x="12743371" y="10254742"/>
                  </a:lnTo>
                  <a:lnTo>
                    <a:pt x="12741834" y="10262387"/>
                  </a:lnTo>
                  <a:lnTo>
                    <a:pt x="12743371" y="10270033"/>
                  </a:lnTo>
                  <a:lnTo>
                    <a:pt x="12747587" y="10276281"/>
                  </a:lnTo>
                  <a:lnTo>
                    <a:pt x="12753835" y="10280485"/>
                  </a:lnTo>
                  <a:lnTo>
                    <a:pt x="12761481" y="10282022"/>
                  </a:lnTo>
                  <a:lnTo>
                    <a:pt x="12769126" y="10280485"/>
                  </a:lnTo>
                  <a:lnTo>
                    <a:pt x="12775375" y="10276281"/>
                  </a:lnTo>
                  <a:lnTo>
                    <a:pt x="12779578" y="10270033"/>
                  </a:lnTo>
                  <a:lnTo>
                    <a:pt x="12781128" y="10262387"/>
                  </a:lnTo>
                  <a:close/>
                </a:path>
                <a:path w="18719800" h="10718800" extrusionOk="0">
                  <a:moveTo>
                    <a:pt x="12781128" y="10162286"/>
                  </a:moveTo>
                  <a:lnTo>
                    <a:pt x="12779578" y="10154641"/>
                  </a:lnTo>
                  <a:lnTo>
                    <a:pt x="12775375" y="10148405"/>
                  </a:lnTo>
                  <a:lnTo>
                    <a:pt x="12769126" y="10144188"/>
                  </a:lnTo>
                  <a:lnTo>
                    <a:pt x="12761481" y="10142652"/>
                  </a:lnTo>
                  <a:lnTo>
                    <a:pt x="12753835" y="10144188"/>
                  </a:lnTo>
                  <a:lnTo>
                    <a:pt x="12747587" y="10148405"/>
                  </a:lnTo>
                  <a:lnTo>
                    <a:pt x="12743371" y="10154641"/>
                  </a:lnTo>
                  <a:lnTo>
                    <a:pt x="12741834" y="10162286"/>
                  </a:lnTo>
                  <a:lnTo>
                    <a:pt x="12743371" y="10169944"/>
                  </a:lnTo>
                  <a:lnTo>
                    <a:pt x="12747587" y="10176180"/>
                  </a:lnTo>
                  <a:lnTo>
                    <a:pt x="12753835" y="10180396"/>
                  </a:lnTo>
                  <a:lnTo>
                    <a:pt x="12761481" y="10181946"/>
                  </a:lnTo>
                  <a:lnTo>
                    <a:pt x="12769126" y="10180396"/>
                  </a:lnTo>
                  <a:lnTo>
                    <a:pt x="12775375" y="10176180"/>
                  </a:lnTo>
                  <a:lnTo>
                    <a:pt x="12779578" y="10169944"/>
                  </a:lnTo>
                  <a:lnTo>
                    <a:pt x="12781128" y="10162286"/>
                  </a:lnTo>
                  <a:close/>
                </a:path>
                <a:path w="18719800" h="10718800" extrusionOk="0">
                  <a:moveTo>
                    <a:pt x="12781128" y="10062197"/>
                  </a:moveTo>
                  <a:lnTo>
                    <a:pt x="12779578" y="10054552"/>
                  </a:lnTo>
                  <a:lnTo>
                    <a:pt x="12775375" y="10048303"/>
                  </a:lnTo>
                  <a:lnTo>
                    <a:pt x="12769126" y="10044087"/>
                  </a:lnTo>
                  <a:lnTo>
                    <a:pt x="12761481" y="10042538"/>
                  </a:lnTo>
                  <a:lnTo>
                    <a:pt x="12753835" y="10044087"/>
                  </a:lnTo>
                  <a:lnTo>
                    <a:pt x="12747587" y="10048303"/>
                  </a:lnTo>
                  <a:lnTo>
                    <a:pt x="12743371" y="10054552"/>
                  </a:lnTo>
                  <a:lnTo>
                    <a:pt x="12741834" y="10062197"/>
                  </a:lnTo>
                  <a:lnTo>
                    <a:pt x="12743371" y="10069843"/>
                  </a:lnTo>
                  <a:lnTo>
                    <a:pt x="12747587" y="10076091"/>
                  </a:lnTo>
                  <a:lnTo>
                    <a:pt x="12753835" y="10080295"/>
                  </a:lnTo>
                  <a:lnTo>
                    <a:pt x="12761481" y="10081844"/>
                  </a:lnTo>
                  <a:lnTo>
                    <a:pt x="12769126" y="10080295"/>
                  </a:lnTo>
                  <a:lnTo>
                    <a:pt x="12775375" y="10076091"/>
                  </a:lnTo>
                  <a:lnTo>
                    <a:pt x="12779578" y="10069843"/>
                  </a:lnTo>
                  <a:lnTo>
                    <a:pt x="12781128" y="10062197"/>
                  </a:lnTo>
                  <a:close/>
                </a:path>
                <a:path w="18719800" h="10718800" extrusionOk="0">
                  <a:moveTo>
                    <a:pt x="12781128" y="9962096"/>
                  </a:moveTo>
                  <a:lnTo>
                    <a:pt x="12779578" y="9954450"/>
                  </a:lnTo>
                  <a:lnTo>
                    <a:pt x="12775375" y="9948202"/>
                  </a:lnTo>
                  <a:lnTo>
                    <a:pt x="12769126" y="9943998"/>
                  </a:lnTo>
                  <a:lnTo>
                    <a:pt x="12761481" y="9942449"/>
                  </a:lnTo>
                  <a:lnTo>
                    <a:pt x="12753835" y="9943998"/>
                  </a:lnTo>
                  <a:lnTo>
                    <a:pt x="12747587" y="9948202"/>
                  </a:lnTo>
                  <a:lnTo>
                    <a:pt x="12743371" y="9954450"/>
                  </a:lnTo>
                  <a:lnTo>
                    <a:pt x="12741834" y="9962096"/>
                  </a:lnTo>
                  <a:lnTo>
                    <a:pt x="12743371" y="9969741"/>
                  </a:lnTo>
                  <a:lnTo>
                    <a:pt x="12747587" y="9975990"/>
                  </a:lnTo>
                  <a:lnTo>
                    <a:pt x="12753835" y="9980206"/>
                  </a:lnTo>
                  <a:lnTo>
                    <a:pt x="12761481" y="9981743"/>
                  </a:lnTo>
                  <a:lnTo>
                    <a:pt x="12769126" y="9980206"/>
                  </a:lnTo>
                  <a:lnTo>
                    <a:pt x="12775375" y="9975990"/>
                  </a:lnTo>
                  <a:lnTo>
                    <a:pt x="12779578" y="9969741"/>
                  </a:lnTo>
                  <a:lnTo>
                    <a:pt x="12781128" y="9962096"/>
                  </a:lnTo>
                  <a:close/>
                </a:path>
                <a:path w="18719800" h="10718800" extrusionOk="0">
                  <a:moveTo>
                    <a:pt x="12781128" y="9862007"/>
                  </a:moveTo>
                  <a:lnTo>
                    <a:pt x="12779578" y="9854349"/>
                  </a:lnTo>
                  <a:lnTo>
                    <a:pt x="12775375" y="9848101"/>
                  </a:lnTo>
                  <a:lnTo>
                    <a:pt x="12769126" y="9843897"/>
                  </a:lnTo>
                  <a:lnTo>
                    <a:pt x="12761481" y="9842348"/>
                  </a:lnTo>
                  <a:lnTo>
                    <a:pt x="12753835" y="9843897"/>
                  </a:lnTo>
                  <a:lnTo>
                    <a:pt x="12747587" y="9848101"/>
                  </a:lnTo>
                  <a:lnTo>
                    <a:pt x="12743371" y="9854349"/>
                  </a:lnTo>
                  <a:lnTo>
                    <a:pt x="12741834" y="9862007"/>
                  </a:lnTo>
                  <a:lnTo>
                    <a:pt x="12743371" y="9869653"/>
                  </a:lnTo>
                  <a:lnTo>
                    <a:pt x="12747587" y="9875888"/>
                  </a:lnTo>
                  <a:lnTo>
                    <a:pt x="12753835" y="9880105"/>
                  </a:lnTo>
                  <a:lnTo>
                    <a:pt x="12761481" y="9881641"/>
                  </a:lnTo>
                  <a:lnTo>
                    <a:pt x="12769126" y="9880105"/>
                  </a:lnTo>
                  <a:lnTo>
                    <a:pt x="12775375" y="9875888"/>
                  </a:lnTo>
                  <a:lnTo>
                    <a:pt x="12779578" y="9869653"/>
                  </a:lnTo>
                  <a:lnTo>
                    <a:pt x="12781128" y="9862007"/>
                  </a:lnTo>
                  <a:close/>
                </a:path>
                <a:path w="18719800" h="10718800" extrusionOk="0">
                  <a:moveTo>
                    <a:pt x="12781128" y="9761893"/>
                  </a:moveTo>
                  <a:lnTo>
                    <a:pt x="12779578" y="9754248"/>
                  </a:lnTo>
                  <a:lnTo>
                    <a:pt x="12775375" y="9748012"/>
                  </a:lnTo>
                  <a:lnTo>
                    <a:pt x="12769126" y="9743796"/>
                  </a:lnTo>
                  <a:lnTo>
                    <a:pt x="12761481" y="9742259"/>
                  </a:lnTo>
                  <a:lnTo>
                    <a:pt x="12753835" y="9743796"/>
                  </a:lnTo>
                  <a:lnTo>
                    <a:pt x="12747587" y="9748012"/>
                  </a:lnTo>
                  <a:lnTo>
                    <a:pt x="12743371" y="9754248"/>
                  </a:lnTo>
                  <a:lnTo>
                    <a:pt x="12741834" y="9761893"/>
                  </a:lnTo>
                  <a:lnTo>
                    <a:pt x="12743371" y="9769551"/>
                  </a:lnTo>
                  <a:lnTo>
                    <a:pt x="12747587" y="9775800"/>
                  </a:lnTo>
                  <a:lnTo>
                    <a:pt x="12753835" y="9780003"/>
                  </a:lnTo>
                  <a:lnTo>
                    <a:pt x="12761481" y="9781553"/>
                  </a:lnTo>
                  <a:lnTo>
                    <a:pt x="12769126" y="9780003"/>
                  </a:lnTo>
                  <a:lnTo>
                    <a:pt x="12775375" y="9775800"/>
                  </a:lnTo>
                  <a:lnTo>
                    <a:pt x="12779578" y="9769551"/>
                  </a:lnTo>
                  <a:lnTo>
                    <a:pt x="12781128" y="9761893"/>
                  </a:lnTo>
                  <a:close/>
                </a:path>
                <a:path w="18719800" h="10718800" extrusionOk="0">
                  <a:moveTo>
                    <a:pt x="12781128" y="9661804"/>
                  </a:moveTo>
                  <a:lnTo>
                    <a:pt x="12779578" y="9654159"/>
                  </a:lnTo>
                  <a:lnTo>
                    <a:pt x="12775375" y="9647911"/>
                  </a:lnTo>
                  <a:lnTo>
                    <a:pt x="12769126" y="9643694"/>
                  </a:lnTo>
                  <a:lnTo>
                    <a:pt x="12761481" y="9642157"/>
                  </a:lnTo>
                  <a:lnTo>
                    <a:pt x="12753835" y="9643694"/>
                  </a:lnTo>
                  <a:lnTo>
                    <a:pt x="12747587" y="9647911"/>
                  </a:lnTo>
                  <a:lnTo>
                    <a:pt x="12743371" y="9654159"/>
                  </a:lnTo>
                  <a:lnTo>
                    <a:pt x="12741834" y="9661804"/>
                  </a:lnTo>
                  <a:lnTo>
                    <a:pt x="12743371" y="9669462"/>
                  </a:lnTo>
                  <a:lnTo>
                    <a:pt x="12747587" y="9675711"/>
                  </a:lnTo>
                  <a:lnTo>
                    <a:pt x="12753835" y="9679915"/>
                  </a:lnTo>
                  <a:lnTo>
                    <a:pt x="12761481" y="9681464"/>
                  </a:lnTo>
                  <a:lnTo>
                    <a:pt x="12769126" y="9679915"/>
                  </a:lnTo>
                  <a:lnTo>
                    <a:pt x="12775375" y="9675711"/>
                  </a:lnTo>
                  <a:lnTo>
                    <a:pt x="12779578" y="9669462"/>
                  </a:lnTo>
                  <a:lnTo>
                    <a:pt x="12781128" y="9661804"/>
                  </a:lnTo>
                  <a:close/>
                </a:path>
                <a:path w="18719800" h="10718800" extrusionOk="0">
                  <a:moveTo>
                    <a:pt x="12781128" y="9561703"/>
                  </a:moveTo>
                  <a:lnTo>
                    <a:pt x="12779578" y="9554070"/>
                  </a:lnTo>
                  <a:lnTo>
                    <a:pt x="12775375" y="9547822"/>
                  </a:lnTo>
                  <a:lnTo>
                    <a:pt x="12769126" y="9543618"/>
                  </a:lnTo>
                  <a:lnTo>
                    <a:pt x="12761481" y="9542069"/>
                  </a:lnTo>
                  <a:lnTo>
                    <a:pt x="12753835" y="9543618"/>
                  </a:lnTo>
                  <a:lnTo>
                    <a:pt x="12747587" y="9547822"/>
                  </a:lnTo>
                  <a:lnTo>
                    <a:pt x="12743371" y="9554070"/>
                  </a:lnTo>
                  <a:lnTo>
                    <a:pt x="12741834" y="9561703"/>
                  </a:lnTo>
                  <a:lnTo>
                    <a:pt x="12743371" y="9569361"/>
                  </a:lnTo>
                  <a:lnTo>
                    <a:pt x="12747587" y="9575609"/>
                  </a:lnTo>
                  <a:lnTo>
                    <a:pt x="12753835" y="9579813"/>
                  </a:lnTo>
                  <a:lnTo>
                    <a:pt x="12761481" y="9581363"/>
                  </a:lnTo>
                  <a:lnTo>
                    <a:pt x="12769126" y="9579813"/>
                  </a:lnTo>
                  <a:lnTo>
                    <a:pt x="12775375" y="9575609"/>
                  </a:lnTo>
                  <a:lnTo>
                    <a:pt x="12779578" y="9569361"/>
                  </a:lnTo>
                  <a:lnTo>
                    <a:pt x="12781128" y="9561703"/>
                  </a:lnTo>
                  <a:close/>
                </a:path>
                <a:path w="18719800" h="10718800" extrusionOk="0">
                  <a:moveTo>
                    <a:pt x="12781128" y="9461614"/>
                  </a:moveTo>
                  <a:lnTo>
                    <a:pt x="12779578" y="9453969"/>
                  </a:lnTo>
                  <a:lnTo>
                    <a:pt x="12775375" y="9447720"/>
                  </a:lnTo>
                  <a:lnTo>
                    <a:pt x="12769126" y="9443517"/>
                  </a:lnTo>
                  <a:lnTo>
                    <a:pt x="12761481" y="9441980"/>
                  </a:lnTo>
                  <a:lnTo>
                    <a:pt x="12753835" y="9443517"/>
                  </a:lnTo>
                  <a:lnTo>
                    <a:pt x="12747587" y="9447720"/>
                  </a:lnTo>
                  <a:lnTo>
                    <a:pt x="12743371" y="9453969"/>
                  </a:lnTo>
                  <a:lnTo>
                    <a:pt x="12741834" y="9461614"/>
                  </a:lnTo>
                  <a:lnTo>
                    <a:pt x="12743371" y="9469272"/>
                  </a:lnTo>
                  <a:lnTo>
                    <a:pt x="12747587" y="9475521"/>
                  </a:lnTo>
                  <a:lnTo>
                    <a:pt x="12753835" y="9479724"/>
                  </a:lnTo>
                  <a:lnTo>
                    <a:pt x="12761481" y="9481274"/>
                  </a:lnTo>
                  <a:lnTo>
                    <a:pt x="12769126" y="9479724"/>
                  </a:lnTo>
                  <a:lnTo>
                    <a:pt x="12775375" y="9475521"/>
                  </a:lnTo>
                  <a:lnTo>
                    <a:pt x="12779578" y="9469272"/>
                  </a:lnTo>
                  <a:lnTo>
                    <a:pt x="12781128" y="9461614"/>
                  </a:lnTo>
                  <a:close/>
                </a:path>
                <a:path w="18719800" h="10718800" extrusionOk="0">
                  <a:moveTo>
                    <a:pt x="12781128" y="9361526"/>
                  </a:moveTo>
                  <a:lnTo>
                    <a:pt x="12779578" y="9353880"/>
                  </a:lnTo>
                  <a:lnTo>
                    <a:pt x="12775375" y="9347632"/>
                  </a:lnTo>
                  <a:lnTo>
                    <a:pt x="12769126" y="9343428"/>
                  </a:lnTo>
                  <a:lnTo>
                    <a:pt x="12761481" y="9341891"/>
                  </a:lnTo>
                  <a:lnTo>
                    <a:pt x="12753835" y="9343428"/>
                  </a:lnTo>
                  <a:lnTo>
                    <a:pt x="12747587" y="9347632"/>
                  </a:lnTo>
                  <a:lnTo>
                    <a:pt x="12743383" y="9353880"/>
                  </a:lnTo>
                  <a:lnTo>
                    <a:pt x="12741834" y="9361526"/>
                  </a:lnTo>
                  <a:lnTo>
                    <a:pt x="12743383" y="9369171"/>
                  </a:lnTo>
                  <a:lnTo>
                    <a:pt x="12747587" y="9375419"/>
                  </a:lnTo>
                  <a:lnTo>
                    <a:pt x="12753835" y="9379636"/>
                  </a:lnTo>
                  <a:lnTo>
                    <a:pt x="12761481" y="9381172"/>
                  </a:lnTo>
                  <a:lnTo>
                    <a:pt x="12769126" y="9379636"/>
                  </a:lnTo>
                  <a:lnTo>
                    <a:pt x="12775375" y="9375419"/>
                  </a:lnTo>
                  <a:lnTo>
                    <a:pt x="12779578" y="9369171"/>
                  </a:lnTo>
                  <a:lnTo>
                    <a:pt x="12781128" y="9361526"/>
                  </a:lnTo>
                  <a:close/>
                </a:path>
                <a:path w="18719800" h="10718800" extrusionOk="0">
                  <a:moveTo>
                    <a:pt x="12781128" y="9261424"/>
                  </a:moveTo>
                  <a:lnTo>
                    <a:pt x="12779578" y="9253779"/>
                  </a:lnTo>
                  <a:lnTo>
                    <a:pt x="12775375" y="9247543"/>
                  </a:lnTo>
                  <a:lnTo>
                    <a:pt x="12769126" y="9243327"/>
                  </a:lnTo>
                  <a:lnTo>
                    <a:pt x="12761481" y="9241777"/>
                  </a:lnTo>
                  <a:lnTo>
                    <a:pt x="12753835" y="9243327"/>
                  </a:lnTo>
                  <a:lnTo>
                    <a:pt x="12747587" y="9247543"/>
                  </a:lnTo>
                  <a:lnTo>
                    <a:pt x="12743383" y="9253779"/>
                  </a:lnTo>
                  <a:lnTo>
                    <a:pt x="12741834" y="9261424"/>
                  </a:lnTo>
                  <a:lnTo>
                    <a:pt x="12743383" y="9269082"/>
                  </a:lnTo>
                  <a:lnTo>
                    <a:pt x="12747587" y="9275331"/>
                  </a:lnTo>
                  <a:lnTo>
                    <a:pt x="12753835" y="9279534"/>
                  </a:lnTo>
                  <a:lnTo>
                    <a:pt x="12761481" y="9281084"/>
                  </a:lnTo>
                  <a:lnTo>
                    <a:pt x="12769126" y="9279534"/>
                  </a:lnTo>
                  <a:lnTo>
                    <a:pt x="12775375" y="9275331"/>
                  </a:lnTo>
                  <a:lnTo>
                    <a:pt x="12779578" y="9269082"/>
                  </a:lnTo>
                  <a:lnTo>
                    <a:pt x="12781128" y="9261424"/>
                  </a:lnTo>
                  <a:close/>
                </a:path>
                <a:path w="18719800" h="10718800" extrusionOk="0">
                  <a:moveTo>
                    <a:pt x="12781128" y="9161335"/>
                  </a:moveTo>
                  <a:lnTo>
                    <a:pt x="12779578" y="9153690"/>
                  </a:lnTo>
                  <a:lnTo>
                    <a:pt x="12775375" y="9147442"/>
                  </a:lnTo>
                  <a:lnTo>
                    <a:pt x="12769126" y="9143238"/>
                  </a:lnTo>
                  <a:lnTo>
                    <a:pt x="12761481" y="9141689"/>
                  </a:lnTo>
                  <a:lnTo>
                    <a:pt x="12753835" y="9143238"/>
                  </a:lnTo>
                  <a:lnTo>
                    <a:pt x="12747587" y="9147442"/>
                  </a:lnTo>
                  <a:lnTo>
                    <a:pt x="12743383" y="9153690"/>
                  </a:lnTo>
                  <a:lnTo>
                    <a:pt x="12741834" y="9161335"/>
                  </a:lnTo>
                  <a:lnTo>
                    <a:pt x="12743383" y="9168981"/>
                  </a:lnTo>
                  <a:lnTo>
                    <a:pt x="12747587" y="9175229"/>
                  </a:lnTo>
                  <a:lnTo>
                    <a:pt x="12753835" y="9179433"/>
                  </a:lnTo>
                  <a:lnTo>
                    <a:pt x="12761481" y="9180982"/>
                  </a:lnTo>
                  <a:lnTo>
                    <a:pt x="12769126" y="9179433"/>
                  </a:lnTo>
                  <a:lnTo>
                    <a:pt x="12775375" y="9175229"/>
                  </a:lnTo>
                  <a:lnTo>
                    <a:pt x="12779578" y="9168981"/>
                  </a:lnTo>
                  <a:lnTo>
                    <a:pt x="12781128" y="9161335"/>
                  </a:lnTo>
                  <a:close/>
                </a:path>
                <a:path w="18719800" h="10718800" extrusionOk="0">
                  <a:moveTo>
                    <a:pt x="12781128" y="9061234"/>
                  </a:moveTo>
                  <a:lnTo>
                    <a:pt x="12779578" y="9053589"/>
                  </a:lnTo>
                  <a:lnTo>
                    <a:pt x="12775375" y="9047353"/>
                  </a:lnTo>
                  <a:lnTo>
                    <a:pt x="12769126" y="9043137"/>
                  </a:lnTo>
                  <a:lnTo>
                    <a:pt x="12761481" y="9041600"/>
                  </a:lnTo>
                  <a:lnTo>
                    <a:pt x="12753835" y="9043137"/>
                  </a:lnTo>
                  <a:lnTo>
                    <a:pt x="12747587" y="9047353"/>
                  </a:lnTo>
                  <a:lnTo>
                    <a:pt x="12743383" y="9053589"/>
                  </a:lnTo>
                  <a:lnTo>
                    <a:pt x="12741834" y="9061234"/>
                  </a:lnTo>
                  <a:lnTo>
                    <a:pt x="12743383" y="9068879"/>
                  </a:lnTo>
                  <a:lnTo>
                    <a:pt x="12747587" y="9075128"/>
                  </a:lnTo>
                  <a:lnTo>
                    <a:pt x="12753835" y="9079344"/>
                  </a:lnTo>
                  <a:lnTo>
                    <a:pt x="12761481" y="9080881"/>
                  </a:lnTo>
                  <a:lnTo>
                    <a:pt x="12769126" y="9079344"/>
                  </a:lnTo>
                  <a:lnTo>
                    <a:pt x="12775375" y="9075128"/>
                  </a:lnTo>
                  <a:lnTo>
                    <a:pt x="12779578" y="9068879"/>
                  </a:lnTo>
                  <a:lnTo>
                    <a:pt x="12781128" y="9061234"/>
                  </a:lnTo>
                  <a:close/>
                </a:path>
                <a:path w="18719800" h="10718800" extrusionOk="0">
                  <a:moveTo>
                    <a:pt x="12781128" y="8961145"/>
                  </a:moveTo>
                  <a:lnTo>
                    <a:pt x="12779578" y="8953500"/>
                  </a:lnTo>
                  <a:lnTo>
                    <a:pt x="12775375" y="8947252"/>
                  </a:lnTo>
                  <a:lnTo>
                    <a:pt x="12769126" y="8943035"/>
                  </a:lnTo>
                  <a:lnTo>
                    <a:pt x="12761481" y="8941486"/>
                  </a:lnTo>
                  <a:lnTo>
                    <a:pt x="12753835" y="8943035"/>
                  </a:lnTo>
                  <a:lnTo>
                    <a:pt x="12747587" y="8947252"/>
                  </a:lnTo>
                  <a:lnTo>
                    <a:pt x="12743383" y="8953500"/>
                  </a:lnTo>
                  <a:lnTo>
                    <a:pt x="12741834" y="8961145"/>
                  </a:lnTo>
                  <a:lnTo>
                    <a:pt x="12743383" y="8968791"/>
                  </a:lnTo>
                  <a:lnTo>
                    <a:pt x="12747587" y="8975039"/>
                  </a:lnTo>
                  <a:lnTo>
                    <a:pt x="12753835" y="8979243"/>
                  </a:lnTo>
                  <a:lnTo>
                    <a:pt x="12761481" y="8980792"/>
                  </a:lnTo>
                  <a:lnTo>
                    <a:pt x="12769126" y="8979243"/>
                  </a:lnTo>
                  <a:lnTo>
                    <a:pt x="12775375" y="8975039"/>
                  </a:lnTo>
                  <a:lnTo>
                    <a:pt x="12779578" y="8968791"/>
                  </a:lnTo>
                  <a:lnTo>
                    <a:pt x="12781128" y="8961145"/>
                  </a:lnTo>
                  <a:close/>
                </a:path>
                <a:path w="18719800" h="10718800" extrusionOk="0">
                  <a:moveTo>
                    <a:pt x="12855118" y="10407866"/>
                  </a:moveTo>
                  <a:lnTo>
                    <a:pt x="12853569" y="10400220"/>
                  </a:lnTo>
                  <a:lnTo>
                    <a:pt x="12849365" y="10393985"/>
                  </a:lnTo>
                  <a:lnTo>
                    <a:pt x="12843116" y="10389768"/>
                  </a:lnTo>
                  <a:lnTo>
                    <a:pt x="12835471" y="10388219"/>
                  </a:lnTo>
                  <a:lnTo>
                    <a:pt x="12827813" y="10389768"/>
                  </a:lnTo>
                  <a:lnTo>
                    <a:pt x="12821577" y="10393985"/>
                  </a:lnTo>
                  <a:lnTo>
                    <a:pt x="12817361" y="10400220"/>
                  </a:lnTo>
                  <a:lnTo>
                    <a:pt x="12815824" y="10407866"/>
                  </a:lnTo>
                  <a:lnTo>
                    <a:pt x="12817361" y="10415511"/>
                  </a:lnTo>
                  <a:lnTo>
                    <a:pt x="12821577" y="10421772"/>
                  </a:lnTo>
                  <a:lnTo>
                    <a:pt x="12827813" y="10425976"/>
                  </a:lnTo>
                  <a:lnTo>
                    <a:pt x="12835471" y="10427525"/>
                  </a:lnTo>
                  <a:lnTo>
                    <a:pt x="12843116" y="10425976"/>
                  </a:lnTo>
                  <a:lnTo>
                    <a:pt x="12849365" y="10421772"/>
                  </a:lnTo>
                  <a:lnTo>
                    <a:pt x="12853569" y="10415511"/>
                  </a:lnTo>
                  <a:lnTo>
                    <a:pt x="12855118" y="10407866"/>
                  </a:lnTo>
                  <a:close/>
                </a:path>
                <a:path w="18719800" h="10718800" extrusionOk="0">
                  <a:moveTo>
                    <a:pt x="12855118" y="10307777"/>
                  </a:moveTo>
                  <a:lnTo>
                    <a:pt x="12853569" y="10300132"/>
                  </a:lnTo>
                  <a:lnTo>
                    <a:pt x="12849365" y="10293883"/>
                  </a:lnTo>
                  <a:lnTo>
                    <a:pt x="12843116" y="10289667"/>
                  </a:lnTo>
                  <a:lnTo>
                    <a:pt x="12835471" y="10288118"/>
                  </a:lnTo>
                  <a:lnTo>
                    <a:pt x="12827813" y="10289667"/>
                  </a:lnTo>
                  <a:lnTo>
                    <a:pt x="12821577" y="10293883"/>
                  </a:lnTo>
                  <a:lnTo>
                    <a:pt x="12817361" y="10300132"/>
                  </a:lnTo>
                  <a:lnTo>
                    <a:pt x="12815824" y="10307777"/>
                  </a:lnTo>
                  <a:lnTo>
                    <a:pt x="12817361" y="10315435"/>
                  </a:lnTo>
                  <a:lnTo>
                    <a:pt x="12821577" y="10321671"/>
                  </a:lnTo>
                  <a:lnTo>
                    <a:pt x="12827813" y="10325875"/>
                  </a:lnTo>
                  <a:lnTo>
                    <a:pt x="12835471" y="10327424"/>
                  </a:lnTo>
                  <a:lnTo>
                    <a:pt x="12843116" y="10325875"/>
                  </a:lnTo>
                  <a:lnTo>
                    <a:pt x="12849365" y="10321671"/>
                  </a:lnTo>
                  <a:lnTo>
                    <a:pt x="12853569" y="10315435"/>
                  </a:lnTo>
                  <a:lnTo>
                    <a:pt x="12855118" y="10307777"/>
                  </a:lnTo>
                  <a:close/>
                </a:path>
                <a:path w="18719800" h="10718800" extrusionOk="0">
                  <a:moveTo>
                    <a:pt x="12855118" y="10207688"/>
                  </a:moveTo>
                  <a:lnTo>
                    <a:pt x="12853581" y="10200030"/>
                  </a:lnTo>
                  <a:lnTo>
                    <a:pt x="12849365" y="10193795"/>
                  </a:lnTo>
                  <a:lnTo>
                    <a:pt x="12843116" y="10189578"/>
                  </a:lnTo>
                  <a:lnTo>
                    <a:pt x="12835471" y="10188042"/>
                  </a:lnTo>
                  <a:lnTo>
                    <a:pt x="12827813" y="10189578"/>
                  </a:lnTo>
                  <a:lnTo>
                    <a:pt x="12821577" y="10193795"/>
                  </a:lnTo>
                  <a:lnTo>
                    <a:pt x="12817361" y="10200030"/>
                  </a:lnTo>
                  <a:lnTo>
                    <a:pt x="12815824" y="10207688"/>
                  </a:lnTo>
                  <a:lnTo>
                    <a:pt x="12817361" y="10215334"/>
                  </a:lnTo>
                  <a:lnTo>
                    <a:pt x="12821577" y="10221570"/>
                  </a:lnTo>
                  <a:lnTo>
                    <a:pt x="12827813" y="10225773"/>
                  </a:lnTo>
                  <a:lnTo>
                    <a:pt x="12835471" y="10227323"/>
                  </a:lnTo>
                  <a:lnTo>
                    <a:pt x="12843116" y="10225773"/>
                  </a:lnTo>
                  <a:lnTo>
                    <a:pt x="12849365" y="10221570"/>
                  </a:lnTo>
                  <a:lnTo>
                    <a:pt x="12853581" y="10215334"/>
                  </a:lnTo>
                  <a:lnTo>
                    <a:pt x="12855118" y="10207688"/>
                  </a:lnTo>
                  <a:close/>
                </a:path>
                <a:path w="18719800" h="10718800" extrusionOk="0">
                  <a:moveTo>
                    <a:pt x="12855118" y="10107587"/>
                  </a:moveTo>
                  <a:lnTo>
                    <a:pt x="12853581" y="10099942"/>
                  </a:lnTo>
                  <a:lnTo>
                    <a:pt x="12849365" y="10093693"/>
                  </a:lnTo>
                  <a:lnTo>
                    <a:pt x="12843116" y="10089490"/>
                  </a:lnTo>
                  <a:lnTo>
                    <a:pt x="12835471" y="10087953"/>
                  </a:lnTo>
                  <a:lnTo>
                    <a:pt x="12827813" y="10089490"/>
                  </a:lnTo>
                  <a:lnTo>
                    <a:pt x="12821577" y="10093693"/>
                  </a:lnTo>
                  <a:lnTo>
                    <a:pt x="12817361" y="10099942"/>
                  </a:lnTo>
                  <a:lnTo>
                    <a:pt x="12815824" y="10107587"/>
                  </a:lnTo>
                  <a:lnTo>
                    <a:pt x="12817361" y="10115232"/>
                  </a:lnTo>
                  <a:lnTo>
                    <a:pt x="12821577" y="10121481"/>
                  </a:lnTo>
                  <a:lnTo>
                    <a:pt x="12827813" y="10125697"/>
                  </a:lnTo>
                  <a:lnTo>
                    <a:pt x="12835471" y="10127234"/>
                  </a:lnTo>
                  <a:lnTo>
                    <a:pt x="12843116" y="10125697"/>
                  </a:lnTo>
                  <a:lnTo>
                    <a:pt x="12849365" y="10121481"/>
                  </a:lnTo>
                  <a:lnTo>
                    <a:pt x="12853581" y="10115232"/>
                  </a:lnTo>
                  <a:lnTo>
                    <a:pt x="12855118" y="10107587"/>
                  </a:lnTo>
                  <a:close/>
                </a:path>
                <a:path w="18719800" h="10718800" extrusionOk="0">
                  <a:moveTo>
                    <a:pt x="12855118" y="10007498"/>
                  </a:moveTo>
                  <a:lnTo>
                    <a:pt x="12853581" y="9999840"/>
                  </a:lnTo>
                  <a:lnTo>
                    <a:pt x="12849365" y="9993605"/>
                  </a:lnTo>
                  <a:lnTo>
                    <a:pt x="12843116" y="9989388"/>
                  </a:lnTo>
                  <a:lnTo>
                    <a:pt x="12835471" y="9987851"/>
                  </a:lnTo>
                  <a:lnTo>
                    <a:pt x="12827813" y="9989388"/>
                  </a:lnTo>
                  <a:lnTo>
                    <a:pt x="12821577" y="9993605"/>
                  </a:lnTo>
                  <a:lnTo>
                    <a:pt x="12817361" y="9999840"/>
                  </a:lnTo>
                  <a:lnTo>
                    <a:pt x="12815824" y="10007498"/>
                  </a:lnTo>
                  <a:lnTo>
                    <a:pt x="12817361" y="10015144"/>
                  </a:lnTo>
                  <a:lnTo>
                    <a:pt x="12821577" y="10021379"/>
                  </a:lnTo>
                  <a:lnTo>
                    <a:pt x="12827813" y="10025596"/>
                  </a:lnTo>
                  <a:lnTo>
                    <a:pt x="12835471" y="10027145"/>
                  </a:lnTo>
                  <a:lnTo>
                    <a:pt x="12843116" y="10025596"/>
                  </a:lnTo>
                  <a:lnTo>
                    <a:pt x="12849365" y="10021379"/>
                  </a:lnTo>
                  <a:lnTo>
                    <a:pt x="12853581" y="10015144"/>
                  </a:lnTo>
                  <a:lnTo>
                    <a:pt x="12855118" y="10007498"/>
                  </a:lnTo>
                  <a:close/>
                </a:path>
                <a:path w="18719800" h="10718800" extrusionOk="0">
                  <a:moveTo>
                    <a:pt x="12855118" y="9907384"/>
                  </a:moveTo>
                  <a:lnTo>
                    <a:pt x="12853581" y="9899739"/>
                  </a:lnTo>
                  <a:lnTo>
                    <a:pt x="12849365" y="9893503"/>
                  </a:lnTo>
                  <a:lnTo>
                    <a:pt x="12843116" y="9889287"/>
                  </a:lnTo>
                  <a:lnTo>
                    <a:pt x="12835471" y="9887750"/>
                  </a:lnTo>
                  <a:lnTo>
                    <a:pt x="12827813" y="9889287"/>
                  </a:lnTo>
                  <a:lnTo>
                    <a:pt x="12821577" y="9893503"/>
                  </a:lnTo>
                  <a:lnTo>
                    <a:pt x="12817361" y="9899739"/>
                  </a:lnTo>
                  <a:lnTo>
                    <a:pt x="12815824" y="9907384"/>
                  </a:lnTo>
                  <a:lnTo>
                    <a:pt x="12817361" y="9915042"/>
                  </a:lnTo>
                  <a:lnTo>
                    <a:pt x="12821577" y="9921291"/>
                  </a:lnTo>
                  <a:lnTo>
                    <a:pt x="12827813" y="9925494"/>
                  </a:lnTo>
                  <a:lnTo>
                    <a:pt x="12835471" y="9927044"/>
                  </a:lnTo>
                  <a:lnTo>
                    <a:pt x="12843116" y="9925494"/>
                  </a:lnTo>
                  <a:lnTo>
                    <a:pt x="12849365" y="9921291"/>
                  </a:lnTo>
                  <a:lnTo>
                    <a:pt x="12853581" y="9915042"/>
                  </a:lnTo>
                  <a:lnTo>
                    <a:pt x="12855118" y="9907384"/>
                  </a:lnTo>
                  <a:close/>
                </a:path>
                <a:path w="18719800" h="10718800" extrusionOk="0">
                  <a:moveTo>
                    <a:pt x="12855118" y="9807308"/>
                  </a:moveTo>
                  <a:lnTo>
                    <a:pt x="12853581" y="9799650"/>
                  </a:lnTo>
                  <a:lnTo>
                    <a:pt x="12849365" y="9793402"/>
                  </a:lnTo>
                  <a:lnTo>
                    <a:pt x="12843116" y="9789185"/>
                  </a:lnTo>
                  <a:lnTo>
                    <a:pt x="12835471" y="9787636"/>
                  </a:lnTo>
                  <a:lnTo>
                    <a:pt x="12827813" y="9789185"/>
                  </a:lnTo>
                  <a:lnTo>
                    <a:pt x="12821577" y="9793402"/>
                  </a:lnTo>
                  <a:lnTo>
                    <a:pt x="12817361" y="9799650"/>
                  </a:lnTo>
                  <a:lnTo>
                    <a:pt x="12815824" y="9807308"/>
                  </a:lnTo>
                  <a:lnTo>
                    <a:pt x="12817361" y="9814954"/>
                  </a:lnTo>
                  <a:lnTo>
                    <a:pt x="12821577" y="9821189"/>
                  </a:lnTo>
                  <a:lnTo>
                    <a:pt x="12827813" y="9825393"/>
                  </a:lnTo>
                  <a:lnTo>
                    <a:pt x="12835471" y="9826942"/>
                  </a:lnTo>
                  <a:lnTo>
                    <a:pt x="12843116" y="9825393"/>
                  </a:lnTo>
                  <a:lnTo>
                    <a:pt x="12849365" y="9821189"/>
                  </a:lnTo>
                  <a:lnTo>
                    <a:pt x="12853581" y="9814954"/>
                  </a:lnTo>
                  <a:lnTo>
                    <a:pt x="12855118" y="9807308"/>
                  </a:lnTo>
                  <a:close/>
                </a:path>
                <a:path w="18719800" h="10718800" extrusionOk="0">
                  <a:moveTo>
                    <a:pt x="12855118" y="9707207"/>
                  </a:moveTo>
                  <a:lnTo>
                    <a:pt x="12853581" y="9699561"/>
                  </a:lnTo>
                  <a:lnTo>
                    <a:pt x="12849365" y="9693313"/>
                  </a:lnTo>
                  <a:lnTo>
                    <a:pt x="12843116" y="9689097"/>
                  </a:lnTo>
                  <a:lnTo>
                    <a:pt x="12835471" y="9687560"/>
                  </a:lnTo>
                  <a:lnTo>
                    <a:pt x="12827813" y="9689097"/>
                  </a:lnTo>
                  <a:lnTo>
                    <a:pt x="12821577" y="9693313"/>
                  </a:lnTo>
                  <a:lnTo>
                    <a:pt x="12817361" y="9699561"/>
                  </a:lnTo>
                  <a:lnTo>
                    <a:pt x="12815824" y="9707207"/>
                  </a:lnTo>
                  <a:lnTo>
                    <a:pt x="12817361" y="9714852"/>
                  </a:lnTo>
                  <a:lnTo>
                    <a:pt x="12821577" y="9721101"/>
                  </a:lnTo>
                  <a:lnTo>
                    <a:pt x="12827813" y="9725317"/>
                  </a:lnTo>
                  <a:lnTo>
                    <a:pt x="12835471" y="9726854"/>
                  </a:lnTo>
                  <a:lnTo>
                    <a:pt x="12843116" y="9725317"/>
                  </a:lnTo>
                  <a:lnTo>
                    <a:pt x="12849365" y="9721101"/>
                  </a:lnTo>
                  <a:lnTo>
                    <a:pt x="12853581" y="9714852"/>
                  </a:lnTo>
                  <a:lnTo>
                    <a:pt x="12855118" y="9707207"/>
                  </a:lnTo>
                  <a:close/>
                </a:path>
                <a:path w="18719800" h="10718800" extrusionOk="0">
                  <a:moveTo>
                    <a:pt x="12855118" y="9607105"/>
                  </a:moveTo>
                  <a:lnTo>
                    <a:pt x="12853581" y="9599460"/>
                  </a:lnTo>
                  <a:lnTo>
                    <a:pt x="12849365" y="9593212"/>
                  </a:lnTo>
                  <a:lnTo>
                    <a:pt x="12843116" y="9588995"/>
                  </a:lnTo>
                  <a:lnTo>
                    <a:pt x="12835471" y="9587459"/>
                  </a:lnTo>
                  <a:lnTo>
                    <a:pt x="12827813" y="9588995"/>
                  </a:lnTo>
                  <a:lnTo>
                    <a:pt x="12821577" y="9593212"/>
                  </a:lnTo>
                  <a:lnTo>
                    <a:pt x="12817361" y="9599460"/>
                  </a:lnTo>
                  <a:lnTo>
                    <a:pt x="12815824" y="9607105"/>
                  </a:lnTo>
                  <a:lnTo>
                    <a:pt x="12817361" y="9614751"/>
                  </a:lnTo>
                  <a:lnTo>
                    <a:pt x="12821577" y="9620999"/>
                  </a:lnTo>
                  <a:lnTo>
                    <a:pt x="12827813" y="9625216"/>
                  </a:lnTo>
                  <a:lnTo>
                    <a:pt x="12835471" y="9626752"/>
                  </a:lnTo>
                  <a:lnTo>
                    <a:pt x="12843116" y="9625216"/>
                  </a:lnTo>
                  <a:lnTo>
                    <a:pt x="12849365" y="9620999"/>
                  </a:lnTo>
                  <a:lnTo>
                    <a:pt x="12853581" y="9614751"/>
                  </a:lnTo>
                  <a:lnTo>
                    <a:pt x="12855118" y="9607105"/>
                  </a:lnTo>
                  <a:close/>
                </a:path>
                <a:path w="18719800" h="10718800" extrusionOk="0">
                  <a:moveTo>
                    <a:pt x="12855118" y="9507004"/>
                  </a:moveTo>
                  <a:lnTo>
                    <a:pt x="12853581" y="9499371"/>
                  </a:lnTo>
                  <a:lnTo>
                    <a:pt x="12849365" y="9493123"/>
                  </a:lnTo>
                  <a:lnTo>
                    <a:pt x="12843116" y="9488907"/>
                  </a:lnTo>
                  <a:lnTo>
                    <a:pt x="12835471" y="9487357"/>
                  </a:lnTo>
                  <a:lnTo>
                    <a:pt x="12827826" y="9488907"/>
                  </a:lnTo>
                  <a:lnTo>
                    <a:pt x="12821577" y="9493123"/>
                  </a:lnTo>
                  <a:lnTo>
                    <a:pt x="12817374" y="9499371"/>
                  </a:lnTo>
                  <a:lnTo>
                    <a:pt x="12815824" y="9507004"/>
                  </a:lnTo>
                  <a:lnTo>
                    <a:pt x="12817374" y="9514662"/>
                  </a:lnTo>
                  <a:lnTo>
                    <a:pt x="12821577" y="9520911"/>
                  </a:lnTo>
                  <a:lnTo>
                    <a:pt x="12827826" y="9525114"/>
                  </a:lnTo>
                  <a:lnTo>
                    <a:pt x="12835471" y="9526664"/>
                  </a:lnTo>
                  <a:lnTo>
                    <a:pt x="12843116" y="9525114"/>
                  </a:lnTo>
                  <a:lnTo>
                    <a:pt x="12849365" y="9520911"/>
                  </a:lnTo>
                  <a:lnTo>
                    <a:pt x="12853581" y="9514662"/>
                  </a:lnTo>
                  <a:lnTo>
                    <a:pt x="12855118" y="9507004"/>
                  </a:lnTo>
                  <a:close/>
                </a:path>
                <a:path w="18719800" h="10718800" extrusionOk="0">
                  <a:moveTo>
                    <a:pt x="12855131" y="10708170"/>
                  </a:moveTo>
                  <a:lnTo>
                    <a:pt x="12853581" y="10700525"/>
                  </a:lnTo>
                  <a:lnTo>
                    <a:pt x="12849365" y="10694276"/>
                  </a:lnTo>
                  <a:lnTo>
                    <a:pt x="12843129" y="10690060"/>
                  </a:lnTo>
                  <a:lnTo>
                    <a:pt x="12835484" y="10688511"/>
                  </a:lnTo>
                  <a:lnTo>
                    <a:pt x="12827826" y="10690060"/>
                  </a:lnTo>
                  <a:lnTo>
                    <a:pt x="12821577" y="10694276"/>
                  </a:lnTo>
                  <a:lnTo>
                    <a:pt x="12817374" y="10700525"/>
                  </a:lnTo>
                  <a:lnTo>
                    <a:pt x="12815837" y="10708170"/>
                  </a:lnTo>
                  <a:lnTo>
                    <a:pt x="12817374" y="10715816"/>
                  </a:lnTo>
                  <a:lnTo>
                    <a:pt x="12819380" y="10718787"/>
                  </a:lnTo>
                  <a:lnTo>
                    <a:pt x="12851575" y="10718787"/>
                  </a:lnTo>
                  <a:lnTo>
                    <a:pt x="12853581" y="10715816"/>
                  </a:lnTo>
                  <a:lnTo>
                    <a:pt x="12855131" y="10708170"/>
                  </a:lnTo>
                  <a:close/>
                </a:path>
                <a:path w="18719800" h="10718800" extrusionOk="0">
                  <a:moveTo>
                    <a:pt x="12855131" y="10608069"/>
                  </a:moveTo>
                  <a:lnTo>
                    <a:pt x="12853581" y="10600423"/>
                  </a:lnTo>
                  <a:lnTo>
                    <a:pt x="12849365" y="10594188"/>
                  </a:lnTo>
                  <a:lnTo>
                    <a:pt x="12843129" y="10589971"/>
                  </a:lnTo>
                  <a:lnTo>
                    <a:pt x="12835484" y="10588435"/>
                  </a:lnTo>
                  <a:lnTo>
                    <a:pt x="12827826" y="10589971"/>
                  </a:lnTo>
                  <a:lnTo>
                    <a:pt x="12821577" y="10594188"/>
                  </a:lnTo>
                  <a:lnTo>
                    <a:pt x="12817374" y="10600423"/>
                  </a:lnTo>
                  <a:lnTo>
                    <a:pt x="12815837" y="10608069"/>
                  </a:lnTo>
                  <a:lnTo>
                    <a:pt x="12817374" y="10615714"/>
                  </a:lnTo>
                  <a:lnTo>
                    <a:pt x="12821577" y="10621963"/>
                  </a:lnTo>
                  <a:lnTo>
                    <a:pt x="12827826" y="10626179"/>
                  </a:lnTo>
                  <a:lnTo>
                    <a:pt x="12835484" y="10627728"/>
                  </a:lnTo>
                  <a:lnTo>
                    <a:pt x="12843129" y="10626179"/>
                  </a:lnTo>
                  <a:lnTo>
                    <a:pt x="12849365" y="10621963"/>
                  </a:lnTo>
                  <a:lnTo>
                    <a:pt x="12853581" y="10615714"/>
                  </a:lnTo>
                  <a:lnTo>
                    <a:pt x="12855131" y="10608069"/>
                  </a:lnTo>
                  <a:close/>
                </a:path>
                <a:path w="18719800" h="10718800" extrusionOk="0">
                  <a:moveTo>
                    <a:pt x="12855131" y="10507967"/>
                  </a:moveTo>
                  <a:lnTo>
                    <a:pt x="12853581" y="10500335"/>
                  </a:lnTo>
                  <a:lnTo>
                    <a:pt x="12849365" y="10494086"/>
                  </a:lnTo>
                  <a:lnTo>
                    <a:pt x="12843129" y="10489870"/>
                  </a:lnTo>
                  <a:lnTo>
                    <a:pt x="12835484" y="10488333"/>
                  </a:lnTo>
                  <a:lnTo>
                    <a:pt x="12827826" y="10489870"/>
                  </a:lnTo>
                  <a:lnTo>
                    <a:pt x="12821577" y="10494086"/>
                  </a:lnTo>
                  <a:lnTo>
                    <a:pt x="12817374" y="10500335"/>
                  </a:lnTo>
                  <a:lnTo>
                    <a:pt x="12815837" y="10507967"/>
                  </a:lnTo>
                  <a:lnTo>
                    <a:pt x="12817374" y="10515625"/>
                  </a:lnTo>
                  <a:lnTo>
                    <a:pt x="12821577" y="10521874"/>
                  </a:lnTo>
                  <a:lnTo>
                    <a:pt x="12827826" y="10526090"/>
                  </a:lnTo>
                  <a:lnTo>
                    <a:pt x="12835484" y="10527627"/>
                  </a:lnTo>
                  <a:lnTo>
                    <a:pt x="12843129" y="10526090"/>
                  </a:lnTo>
                  <a:lnTo>
                    <a:pt x="12849365" y="10521874"/>
                  </a:lnTo>
                  <a:lnTo>
                    <a:pt x="12853581" y="10515625"/>
                  </a:lnTo>
                  <a:lnTo>
                    <a:pt x="12855131" y="10507967"/>
                  </a:lnTo>
                  <a:close/>
                </a:path>
                <a:path w="18719800" h="10718800" extrusionOk="0">
                  <a:moveTo>
                    <a:pt x="12855131" y="9406915"/>
                  </a:moveTo>
                  <a:lnTo>
                    <a:pt x="12853581" y="9399270"/>
                  </a:lnTo>
                  <a:lnTo>
                    <a:pt x="12849365" y="9393022"/>
                  </a:lnTo>
                  <a:lnTo>
                    <a:pt x="12843129" y="9388818"/>
                  </a:lnTo>
                  <a:lnTo>
                    <a:pt x="12835484" y="9387268"/>
                  </a:lnTo>
                  <a:lnTo>
                    <a:pt x="12827826" y="9388818"/>
                  </a:lnTo>
                  <a:lnTo>
                    <a:pt x="12821577" y="9393022"/>
                  </a:lnTo>
                  <a:lnTo>
                    <a:pt x="12817374" y="9399270"/>
                  </a:lnTo>
                  <a:lnTo>
                    <a:pt x="12815837" y="9406915"/>
                  </a:lnTo>
                  <a:lnTo>
                    <a:pt x="12817374" y="9414573"/>
                  </a:lnTo>
                  <a:lnTo>
                    <a:pt x="12821577" y="9420809"/>
                  </a:lnTo>
                  <a:lnTo>
                    <a:pt x="12827826" y="9425026"/>
                  </a:lnTo>
                  <a:lnTo>
                    <a:pt x="12835484" y="9426562"/>
                  </a:lnTo>
                  <a:lnTo>
                    <a:pt x="12843129" y="9425026"/>
                  </a:lnTo>
                  <a:lnTo>
                    <a:pt x="12849365" y="9420809"/>
                  </a:lnTo>
                  <a:lnTo>
                    <a:pt x="12853581" y="9414573"/>
                  </a:lnTo>
                  <a:lnTo>
                    <a:pt x="12855131" y="9406915"/>
                  </a:lnTo>
                  <a:close/>
                </a:path>
                <a:path w="18719800" h="10718800" extrusionOk="0">
                  <a:moveTo>
                    <a:pt x="12855131" y="9306814"/>
                  </a:moveTo>
                  <a:lnTo>
                    <a:pt x="12853581" y="9299169"/>
                  </a:lnTo>
                  <a:lnTo>
                    <a:pt x="12849365" y="9292933"/>
                  </a:lnTo>
                  <a:lnTo>
                    <a:pt x="12843129" y="9288716"/>
                  </a:lnTo>
                  <a:lnTo>
                    <a:pt x="12835484" y="9287180"/>
                  </a:lnTo>
                  <a:lnTo>
                    <a:pt x="12827826" y="9288716"/>
                  </a:lnTo>
                  <a:lnTo>
                    <a:pt x="12821577" y="9292933"/>
                  </a:lnTo>
                  <a:lnTo>
                    <a:pt x="12817374" y="9299169"/>
                  </a:lnTo>
                  <a:lnTo>
                    <a:pt x="12815837" y="9306814"/>
                  </a:lnTo>
                  <a:lnTo>
                    <a:pt x="12817374" y="9314459"/>
                  </a:lnTo>
                  <a:lnTo>
                    <a:pt x="12821577" y="9320708"/>
                  </a:lnTo>
                  <a:lnTo>
                    <a:pt x="12827826" y="9324924"/>
                  </a:lnTo>
                  <a:lnTo>
                    <a:pt x="12835484" y="9326461"/>
                  </a:lnTo>
                  <a:lnTo>
                    <a:pt x="12843129" y="9324924"/>
                  </a:lnTo>
                  <a:lnTo>
                    <a:pt x="12849365" y="9320708"/>
                  </a:lnTo>
                  <a:lnTo>
                    <a:pt x="12853581" y="9314459"/>
                  </a:lnTo>
                  <a:lnTo>
                    <a:pt x="12855131" y="9306814"/>
                  </a:lnTo>
                  <a:close/>
                </a:path>
                <a:path w="18719800" h="10718800" extrusionOk="0">
                  <a:moveTo>
                    <a:pt x="12855131" y="9206738"/>
                  </a:moveTo>
                  <a:lnTo>
                    <a:pt x="12853581" y="9199080"/>
                  </a:lnTo>
                  <a:lnTo>
                    <a:pt x="12849365" y="9192831"/>
                  </a:lnTo>
                  <a:lnTo>
                    <a:pt x="12843129" y="9188628"/>
                  </a:lnTo>
                  <a:lnTo>
                    <a:pt x="12835484" y="9187078"/>
                  </a:lnTo>
                  <a:lnTo>
                    <a:pt x="12827826" y="9188628"/>
                  </a:lnTo>
                  <a:lnTo>
                    <a:pt x="12821577" y="9192831"/>
                  </a:lnTo>
                  <a:lnTo>
                    <a:pt x="12817374" y="9199080"/>
                  </a:lnTo>
                  <a:lnTo>
                    <a:pt x="12815837" y="9206738"/>
                  </a:lnTo>
                  <a:lnTo>
                    <a:pt x="12817374" y="9214383"/>
                  </a:lnTo>
                  <a:lnTo>
                    <a:pt x="12821577" y="9220632"/>
                  </a:lnTo>
                  <a:lnTo>
                    <a:pt x="12827826" y="9224835"/>
                  </a:lnTo>
                  <a:lnTo>
                    <a:pt x="12835484" y="9226385"/>
                  </a:lnTo>
                  <a:lnTo>
                    <a:pt x="12843129" y="9224835"/>
                  </a:lnTo>
                  <a:lnTo>
                    <a:pt x="12849365" y="9220632"/>
                  </a:lnTo>
                  <a:lnTo>
                    <a:pt x="12853581" y="9214383"/>
                  </a:lnTo>
                  <a:lnTo>
                    <a:pt x="12855131" y="9206738"/>
                  </a:lnTo>
                  <a:close/>
                </a:path>
                <a:path w="18719800" h="10718800" extrusionOk="0">
                  <a:moveTo>
                    <a:pt x="12855131" y="9106637"/>
                  </a:moveTo>
                  <a:lnTo>
                    <a:pt x="12853581" y="9098991"/>
                  </a:lnTo>
                  <a:lnTo>
                    <a:pt x="12849365" y="9092743"/>
                  </a:lnTo>
                  <a:lnTo>
                    <a:pt x="12843129" y="9088539"/>
                  </a:lnTo>
                  <a:lnTo>
                    <a:pt x="12835484" y="9086990"/>
                  </a:lnTo>
                  <a:lnTo>
                    <a:pt x="12827826" y="9088539"/>
                  </a:lnTo>
                  <a:lnTo>
                    <a:pt x="12821577" y="9092743"/>
                  </a:lnTo>
                  <a:lnTo>
                    <a:pt x="12817374" y="9098991"/>
                  </a:lnTo>
                  <a:lnTo>
                    <a:pt x="12815837" y="9106637"/>
                  </a:lnTo>
                  <a:lnTo>
                    <a:pt x="12817374" y="9114282"/>
                  </a:lnTo>
                  <a:lnTo>
                    <a:pt x="12821577" y="9120518"/>
                  </a:lnTo>
                  <a:lnTo>
                    <a:pt x="12827826" y="9124734"/>
                  </a:lnTo>
                  <a:lnTo>
                    <a:pt x="12835484" y="9126271"/>
                  </a:lnTo>
                  <a:lnTo>
                    <a:pt x="12843129" y="9124734"/>
                  </a:lnTo>
                  <a:lnTo>
                    <a:pt x="12849365" y="9120518"/>
                  </a:lnTo>
                  <a:lnTo>
                    <a:pt x="12853581" y="9114282"/>
                  </a:lnTo>
                  <a:lnTo>
                    <a:pt x="12855131" y="9106637"/>
                  </a:lnTo>
                  <a:close/>
                </a:path>
                <a:path w="18719800" h="10718800" extrusionOk="0">
                  <a:moveTo>
                    <a:pt x="12855131" y="9006535"/>
                  </a:moveTo>
                  <a:lnTo>
                    <a:pt x="12853581" y="8998890"/>
                  </a:lnTo>
                  <a:lnTo>
                    <a:pt x="12849365" y="8992641"/>
                  </a:lnTo>
                  <a:lnTo>
                    <a:pt x="12843129" y="8988438"/>
                  </a:lnTo>
                  <a:lnTo>
                    <a:pt x="12835484" y="8986888"/>
                  </a:lnTo>
                  <a:lnTo>
                    <a:pt x="12827826" y="8988438"/>
                  </a:lnTo>
                  <a:lnTo>
                    <a:pt x="12821577" y="8992641"/>
                  </a:lnTo>
                  <a:lnTo>
                    <a:pt x="12817374" y="8998890"/>
                  </a:lnTo>
                  <a:lnTo>
                    <a:pt x="12815837" y="9006535"/>
                  </a:lnTo>
                  <a:lnTo>
                    <a:pt x="12817374" y="9014181"/>
                  </a:lnTo>
                  <a:lnTo>
                    <a:pt x="12821577" y="9020429"/>
                  </a:lnTo>
                  <a:lnTo>
                    <a:pt x="12827826" y="9024633"/>
                  </a:lnTo>
                  <a:lnTo>
                    <a:pt x="12835484" y="9026182"/>
                  </a:lnTo>
                  <a:lnTo>
                    <a:pt x="12843129" y="9024633"/>
                  </a:lnTo>
                  <a:lnTo>
                    <a:pt x="12849365" y="9020429"/>
                  </a:lnTo>
                  <a:lnTo>
                    <a:pt x="12853581" y="9014181"/>
                  </a:lnTo>
                  <a:lnTo>
                    <a:pt x="12855131" y="9006535"/>
                  </a:lnTo>
                  <a:close/>
                </a:path>
                <a:path w="18719800" h="10718800" extrusionOk="0">
                  <a:moveTo>
                    <a:pt x="12855131" y="8906446"/>
                  </a:moveTo>
                  <a:lnTo>
                    <a:pt x="12853581" y="8898788"/>
                  </a:lnTo>
                  <a:lnTo>
                    <a:pt x="12849365" y="8892540"/>
                  </a:lnTo>
                  <a:lnTo>
                    <a:pt x="12843129" y="8888336"/>
                  </a:lnTo>
                  <a:lnTo>
                    <a:pt x="12835484" y="8886787"/>
                  </a:lnTo>
                  <a:lnTo>
                    <a:pt x="12827826" y="8888336"/>
                  </a:lnTo>
                  <a:lnTo>
                    <a:pt x="12821577" y="8892540"/>
                  </a:lnTo>
                  <a:lnTo>
                    <a:pt x="12817374" y="8898788"/>
                  </a:lnTo>
                  <a:lnTo>
                    <a:pt x="12815837" y="8906446"/>
                  </a:lnTo>
                  <a:lnTo>
                    <a:pt x="12817374" y="8914079"/>
                  </a:lnTo>
                  <a:lnTo>
                    <a:pt x="12821577" y="8920328"/>
                  </a:lnTo>
                  <a:lnTo>
                    <a:pt x="12827826" y="8924544"/>
                  </a:lnTo>
                  <a:lnTo>
                    <a:pt x="12835484" y="8926081"/>
                  </a:lnTo>
                  <a:lnTo>
                    <a:pt x="12843129" y="8924544"/>
                  </a:lnTo>
                  <a:lnTo>
                    <a:pt x="12849365" y="8920328"/>
                  </a:lnTo>
                  <a:lnTo>
                    <a:pt x="12853581" y="8914079"/>
                  </a:lnTo>
                  <a:lnTo>
                    <a:pt x="12855131" y="8906446"/>
                  </a:lnTo>
                  <a:close/>
                </a:path>
                <a:path w="18719800" h="10718800" extrusionOk="0">
                  <a:moveTo>
                    <a:pt x="12929108" y="10353154"/>
                  </a:moveTo>
                  <a:lnTo>
                    <a:pt x="12927559" y="10345509"/>
                  </a:lnTo>
                  <a:lnTo>
                    <a:pt x="12923355" y="10339273"/>
                  </a:lnTo>
                  <a:lnTo>
                    <a:pt x="12917107" y="10335069"/>
                  </a:lnTo>
                  <a:lnTo>
                    <a:pt x="12909461" y="10333533"/>
                  </a:lnTo>
                  <a:lnTo>
                    <a:pt x="12901816" y="10335069"/>
                  </a:lnTo>
                  <a:lnTo>
                    <a:pt x="12895567" y="10339273"/>
                  </a:lnTo>
                  <a:lnTo>
                    <a:pt x="12891351" y="10345509"/>
                  </a:lnTo>
                  <a:lnTo>
                    <a:pt x="12889814" y="10353154"/>
                  </a:lnTo>
                  <a:lnTo>
                    <a:pt x="12891351" y="10360812"/>
                  </a:lnTo>
                  <a:lnTo>
                    <a:pt x="12895567" y="10367061"/>
                  </a:lnTo>
                  <a:lnTo>
                    <a:pt x="12901816" y="10371277"/>
                  </a:lnTo>
                  <a:lnTo>
                    <a:pt x="12909461" y="10372814"/>
                  </a:lnTo>
                  <a:lnTo>
                    <a:pt x="12917107" y="10371277"/>
                  </a:lnTo>
                  <a:lnTo>
                    <a:pt x="12923355" y="10367061"/>
                  </a:lnTo>
                  <a:lnTo>
                    <a:pt x="12927559" y="10360812"/>
                  </a:lnTo>
                  <a:lnTo>
                    <a:pt x="12929108" y="10353154"/>
                  </a:lnTo>
                  <a:close/>
                </a:path>
                <a:path w="18719800" h="10718800" extrusionOk="0">
                  <a:moveTo>
                    <a:pt x="12929108" y="10253078"/>
                  </a:moveTo>
                  <a:lnTo>
                    <a:pt x="12927559" y="10245433"/>
                  </a:lnTo>
                  <a:lnTo>
                    <a:pt x="12923355" y="10239184"/>
                  </a:lnTo>
                  <a:lnTo>
                    <a:pt x="12917107" y="10234968"/>
                  </a:lnTo>
                  <a:lnTo>
                    <a:pt x="12909461" y="10233419"/>
                  </a:lnTo>
                  <a:lnTo>
                    <a:pt x="12901816" y="10234968"/>
                  </a:lnTo>
                  <a:lnTo>
                    <a:pt x="12895567" y="10239184"/>
                  </a:lnTo>
                  <a:lnTo>
                    <a:pt x="12891351" y="10245433"/>
                  </a:lnTo>
                  <a:lnTo>
                    <a:pt x="12889814" y="10253078"/>
                  </a:lnTo>
                  <a:lnTo>
                    <a:pt x="12891351" y="10260724"/>
                  </a:lnTo>
                  <a:lnTo>
                    <a:pt x="12895567" y="10266972"/>
                  </a:lnTo>
                  <a:lnTo>
                    <a:pt x="12901816" y="10271176"/>
                  </a:lnTo>
                  <a:lnTo>
                    <a:pt x="12909461" y="10272725"/>
                  </a:lnTo>
                  <a:lnTo>
                    <a:pt x="12917107" y="10271176"/>
                  </a:lnTo>
                  <a:lnTo>
                    <a:pt x="12923355" y="10266972"/>
                  </a:lnTo>
                  <a:lnTo>
                    <a:pt x="12927559" y="10260724"/>
                  </a:lnTo>
                  <a:lnTo>
                    <a:pt x="12929108" y="10253078"/>
                  </a:lnTo>
                  <a:close/>
                </a:path>
                <a:path w="18719800" h="10718800" extrusionOk="0">
                  <a:moveTo>
                    <a:pt x="12929108" y="10152977"/>
                  </a:moveTo>
                  <a:lnTo>
                    <a:pt x="12927559" y="10145331"/>
                  </a:lnTo>
                  <a:lnTo>
                    <a:pt x="12923355" y="10139083"/>
                  </a:lnTo>
                  <a:lnTo>
                    <a:pt x="12917107" y="10134867"/>
                  </a:lnTo>
                  <a:lnTo>
                    <a:pt x="12909461" y="10133330"/>
                  </a:lnTo>
                  <a:lnTo>
                    <a:pt x="12901816" y="10134867"/>
                  </a:lnTo>
                  <a:lnTo>
                    <a:pt x="12895567" y="10139083"/>
                  </a:lnTo>
                  <a:lnTo>
                    <a:pt x="12891351" y="10145331"/>
                  </a:lnTo>
                  <a:lnTo>
                    <a:pt x="12889814" y="10152977"/>
                  </a:lnTo>
                  <a:lnTo>
                    <a:pt x="12891351" y="10160622"/>
                  </a:lnTo>
                  <a:lnTo>
                    <a:pt x="12895567" y="10166871"/>
                  </a:lnTo>
                  <a:lnTo>
                    <a:pt x="12901816" y="10171074"/>
                  </a:lnTo>
                  <a:lnTo>
                    <a:pt x="12909461" y="10172624"/>
                  </a:lnTo>
                  <a:lnTo>
                    <a:pt x="12917107" y="10171074"/>
                  </a:lnTo>
                  <a:lnTo>
                    <a:pt x="12923355" y="10166871"/>
                  </a:lnTo>
                  <a:lnTo>
                    <a:pt x="12927559" y="10160622"/>
                  </a:lnTo>
                  <a:lnTo>
                    <a:pt x="12929108" y="10152977"/>
                  </a:lnTo>
                  <a:close/>
                </a:path>
                <a:path w="18719800" h="10718800" extrusionOk="0">
                  <a:moveTo>
                    <a:pt x="12929108" y="10052875"/>
                  </a:moveTo>
                  <a:lnTo>
                    <a:pt x="12927559" y="10045230"/>
                  </a:lnTo>
                  <a:lnTo>
                    <a:pt x="12923355" y="10038982"/>
                  </a:lnTo>
                  <a:lnTo>
                    <a:pt x="12917107" y="10034778"/>
                  </a:lnTo>
                  <a:lnTo>
                    <a:pt x="12909461" y="10033229"/>
                  </a:lnTo>
                  <a:lnTo>
                    <a:pt x="12901816" y="10034778"/>
                  </a:lnTo>
                  <a:lnTo>
                    <a:pt x="12895567" y="10038982"/>
                  </a:lnTo>
                  <a:lnTo>
                    <a:pt x="12891351" y="10045230"/>
                  </a:lnTo>
                  <a:lnTo>
                    <a:pt x="12889814" y="10052875"/>
                  </a:lnTo>
                  <a:lnTo>
                    <a:pt x="12891351" y="10060521"/>
                  </a:lnTo>
                  <a:lnTo>
                    <a:pt x="12895567" y="10066769"/>
                  </a:lnTo>
                  <a:lnTo>
                    <a:pt x="12901816" y="10070986"/>
                  </a:lnTo>
                  <a:lnTo>
                    <a:pt x="12909461" y="10072522"/>
                  </a:lnTo>
                  <a:lnTo>
                    <a:pt x="12917107" y="10070986"/>
                  </a:lnTo>
                  <a:lnTo>
                    <a:pt x="12923355" y="10066769"/>
                  </a:lnTo>
                  <a:lnTo>
                    <a:pt x="12927559" y="10060521"/>
                  </a:lnTo>
                  <a:lnTo>
                    <a:pt x="12929108" y="10052875"/>
                  </a:lnTo>
                  <a:close/>
                </a:path>
                <a:path w="18719800" h="10718800" extrusionOk="0">
                  <a:moveTo>
                    <a:pt x="12929108" y="9952774"/>
                  </a:moveTo>
                  <a:lnTo>
                    <a:pt x="12927559" y="9945129"/>
                  </a:lnTo>
                  <a:lnTo>
                    <a:pt x="12923355" y="9938893"/>
                  </a:lnTo>
                  <a:lnTo>
                    <a:pt x="12917107" y="9934677"/>
                  </a:lnTo>
                  <a:lnTo>
                    <a:pt x="12909461" y="9933127"/>
                  </a:lnTo>
                  <a:lnTo>
                    <a:pt x="12901816" y="9934677"/>
                  </a:lnTo>
                  <a:lnTo>
                    <a:pt x="12895567" y="9938893"/>
                  </a:lnTo>
                  <a:lnTo>
                    <a:pt x="12891351" y="9945129"/>
                  </a:lnTo>
                  <a:lnTo>
                    <a:pt x="12889814" y="9952774"/>
                  </a:lnTo>
                  <a:lnTo>
                    <a:pt x="12891351" y="9960419"/>
                  </a:lnTo>
                  <a:lnTo>
                    <a:pt x="12895567" y="9966668"/>
                  </a:lnTo>
                  <a:lnTo>
                    <a:pt x="12901816" y="9970884"/>
                  </a:lnTo>
                  <a:lnTo>
                    <a:pt x="12909461" y="9972421"/>
                  </a:lnTo>
                  <a:lnTo>
                    <a:pt x="12917107" y="9970884"/>
                  </a:lnTo>
                  <a:lnTo>
                    <a:pt x="12923355" y="9966668"/>
                  </a:lnTo>
                  <a:lnTo>
                    <a:pt x="12927559" y="9960419"/>
                  </a:lnTo>
                  <a:lnTo>
                    <a:pt x="12929108" y="9952774"/>
                  </a:lnTo>
                  <a:close/>
                </a:path>
                <a:path w="18719800" h="10718800" extrusionOk="0">
                  <a:moveTo>
                    <a:pt x="12929108" y="9852685"/>
                  </a:moveTo>
                  <a:lnTo>
                    <a:pt x="12927559" y="9845040"/>
                  </a:lnTo>
                  <a:lnTo>
                    <a:pt x="12923355" y="9838792"/>
                  </a:lnTo>
                  <a:lnTo>
                    <a:pt x="12917107" y="9834588"/>
                  </a:lnTo>
                  <a:lnTo>
                    <a:pt x="12909461" y="9833038"/>
                  </a:lnTo>
                  <a:lnTo>
                    <a:pt x="12901816" y="9834588"/>
                  </a:lnTo>
                  <a:lnTo>
                    <a:pt x="12895567" y="9838792"/>
                  </a:lnTo>
                  <a:lnTo>
                    <a:pt x="12891351" y="9845040"/>
                  </a:lnTo>
                  <a:lnTo>
                    <a:pt x="12889814" y="9852685"/>
                  </a:lnTo>
                  <a:lnTo>
                    <a:pt x="12891351" y="9860331"/>
                  </a:lnTo>
                  <a:lnTo>
                    <a:pt x="12895567" y="9866579"/>
                  </a:lnTo>
                  <a:lnTo>
                    <a:pt x="12901816" y="9870783"/>
                  </a:lnTo>
                  <a:lnTo>
                    <a:pt x="12909461" y="9872332"/>
                  </a:lnTo>
                  <a:lnTo>
                    <a:pt x="12917107" y="9870783"/>
                  </a:lnTo>
                  <a:lnTo>
                    <a:pt x="12923355" y="9866579"/>
                  </a:lnTo>
                  <a:lnTo>
                    <a:pt x="12927559" y="9860331"/>
                  </a:lnTo>
                  <a:lnTo>
                    <a:pt x="12929108" y="9852685"/>
                  </a:lnTo>
                  <a:close/>
                </a:path>
                <a:path w="18719800" h="10718800" extrusionOk="0">
                  <a:moveTo>
                    <a:pt x="12929108" y="9752584"/>
                  </a:moveTo>
                  <a:lnTo>
                    <a:pt x="12927559" y="9744939"/>
                  </a:lnTo>
                  <a:lnTo>
                    <a:pt x="12923355" y="9738703"/>
                  </a:lnTo>
                  <a:lnTo>
                    <a:pt x="12917107" y="9734486"/>
                  </a:lnTo>
                  <a:lnTo>
                    <a:pt x="12909461" y="9732950"/>
                  </a:lnTo>
                  <a:lnTo>
                    <a:pt x="12901816" y="9734486"/>
                  </a:lnTo>
                  <a:lnTo>
                    <a:pt x="12895567" y="9738703"/>
                  </a:lnTo>
                  <a:lnTo>
                    <a:pt x="12891351" y="9744939"/>
                  </a:lnTo>
                  <a:lnTo>
                    <a:pt x="12889814" y="9752584"/>
                  </a:lnTo>
                  <a:lnTo>
                    <a:pt x="12891351" y="9760242"/>
                  </a:lnTo>
                  <a:lnTo>
                    <a:pt x="12895567" y="9766478"/>
                  </a:lnTo>
                  <a:lnTo>
                    <a:pt x="12901816" y="9770694"/>
                  </a:lnTo>
                  <a:lnTo>
                    <a:pt x="12909461" y="9772244"/>
                  </a:lnTo>
                  <a:lnTo>
                    <a:pt x="12917107" y="9770694"/>
                  </a:lnTo>
                  <a:lnTo>
                    <a:pt x="12923355" y="9766478"/>
                  </a:lnTo>
                  <a:lnTo>
                    <a:pt x="12927559" y="9760242"/>
                  </a:lnTo>
                  <a:lnTo>
                    <a:pt x="12929108" y="9752584"/>
                  </a:lnTo>
                  <a:close/>
                </a:path>
                <a:path w="18719800" h="10718800" extrusionOk="0">
                  <a:moveTo>
                    <a:pt x="12929108" y="9652495"/>
                  </a:moveTo>
                  <a:lnTo>
                    <a:pt x="12927559" y="9644850"/>
                  </a:lnTo>
                  <a:lnTo>
                    <a:pt x="12923355" y="9638601"/>
                  </a:lnTo>
                  <a:lnTo>
                    <a:pt x="12917107" y="9634398"/>
                  </a:lnTo>
                  <a:lnTo>
                    <a:pt x="12909461" y="9632848"/>
                  </a:lnTo>
                  <a:lnTo>
                    <a:pt x="12901816" y="9634398"/>
                  </a:lnTo>
                  <a:lnTo>
                    <a:pt x="12895567" y="9638601"/>
                  </a:lnTo>
                  <a:lnTo>
                    <a:pt x="12891351" y="9644850"/>
                  </a:lnTo>
                  <a:lnTo>
                    <a:pt x="12889814" y="9652495"/>
                  </a:lnTo>
                  <a:lnTo>
                    <a:pt x="12891351" y="9660141"/>
                  </a:lnTo>
                  <a:lnTo>
                    <a:pt x="12895567" y="9666389"/>
                  </a:lnTo>
                  <a:lnTo>
                    <a:pt x="12901816" y="9670605"/>
                  </a:lnTo>
                  <a:lnTo>
                    <a:pt x="12909461" y="9672142"/>
                  </a:lnTo>
                  <a:lnTo>
                    <a:pt x="12917107" y="9670605"/>
                  </a:lnTo>
                  <a:lnTo>
                    <a:pt x="12923355" y="9666389"/>
                  </a:lnTo>
                  <a:lnTo>
                    <a:pt x="12927559" y="9660141"/>
                  </a:lnTo>
                  <a:lnTo>
                    <a:pt x="12929108" y="9652495"/>
                  </a:lnTo>
                  <a:close/>
                </a:path>
                <a:path w="18719800" h="10718800" extrusionOk="0">
                  <a:moveTo>
                    <a:pt x="12929108" y="9552394"/>
                  </a:moveTo>
                  <a:lnTo>
                    <a:pt x="12927559" y="9544748"/>
                  </a:lnTo>
                  <a:lnTo>
                    <a:pt x="12923355" y="9538500"/>
                  </a:lnTo>
                  <a:lnTo>
                    <a:pt x="12917107" y="9534284"/>
                  </a:lnTo>
                  <a:lnTo>
                    <a:pt x="12909461" y="9532747"/>
                  </a:lnTo>
                  <a:lnTo>
                    <a:pt x="12901816" y="9534284"/>
                  </a:lnTo>
                  <a:lnTo>
                    <a:pt x="12895567" y="9538500"/>
                  </a:lnTo>
                  <a:lnTo>
                    <a:pt x="12891351" y="9544748"/>
                  </a:lnTo>
                  <a:lnTo>
                    <a:pt x="12889814" y="9552394"/>
                  </a:lnTo>
                  <a:lnTo>
                    <a:pt x="12891351" y="9560039"/>
                  </a:lnTo>
                  <a:lnTo>
                    <a:pt x="12895567" y="9566288"/>
                  </a:lnTo>
                  <a:lnTo>
                    <a:pt x="12901816" y="9570504"/>
                  </a:lnTo>
                  <a:lnTo>
                    <a:pt x="12909461" y="9572041"/>
                  </a:lnTo>
                  <a:lnTo>
                    <a:pt x="12917107" y="9570504"/>
                  </a:lnTo>
                  <a:lnTo>
                    <a:pt x="12923355" y="9566288"/>
                  </a:lnTo>
                  <a:lnTo>
                    <a:pt x="12927559" y="9560039"/>
                  </a:lnTo>
                  <a:lnTo>
                    <a:pt x="12929108" y="9552394"/>
                  </a:lnTo>
                  <a:close/>
                </a:path>
                <a:path w="18719800" h="10718800" extrusionOk="0">
                  <a:moveTo>
                    <a:pt x="12929121" y="10653459"/>
                  </a:moveTo>
                  <a:lnTo>
                    <a:pt x="12927571" y="10645813"/>
                  </a:lnTo>
                  <a:lnTo>
                    <a:pt x="12923355" y="10639565"/>
                  </a:lnTo>
                  <a:lnTo>
                    <a:pt x="12917119" y="10635361"/>
                  </a:lnTo>
                  <a:lnTo>
                    <a:pt x="12909474" y="10633812"/>
                  </a:lnTo>
                  <a:lnTo>
                    <a:pt x="12901816" y="10635361"/>
                  </a:lnTo>
                  <a:lnTo>
                    <a:pt x="12895567" y="10639565"/>
                  </a:lnTo>
                  <a:lnTo>
                    <a:pt x="12891364" y="10645813"/>
                  </a:lnTo>
                  <a:lnTo>
                    <a:pt x="12889814" y="10653459"/>
                  </a:lnTo>
                  <a:lnTo>
                    <a:pt x="12891364" y="10661104"/>
                  </a:lnTo>
                  <a:lnTo>
                    <a:pt x="12895567" y="10667352"/>
                  </a:lnTo>
                  <a:lnTo>
                    <a:pt x="12901816" y="10671569"/>
                  </a:lnTo>
                  <a:lnTo>
                    <a:pt x="12909474" y="10673105"/>
                  </a:lnTo>
                  <a:lnTo>
                    <a:pt x="12917119" y="10671569"/>
                  </a:lnTo>
                  <a:lnTo>
                    <a:pt x="12923355" y="10667352"/>
                  </a:lnTo>
                  <a:lnTo>
                    <a:pt x="12927571" y="10661104"/>
                  </a:lnTo>
                  <a:lnTo>
                    <a:pt x="12929121" y="10653459"/>
                  </a:lnTo>
                  <a:close/>
                </a:path>
                <a:path w="18719800" h="10718800" extrusionOk="0">
                  <a:moveTo>
                    <a:pt x="12929121" y="10553357"/>
                  </a:moveTo>
                  <a:lnTo>
                    <a:pt x="12927571" y="10545712"/>
                  </a:lnTo>
                  <a:lnTo>
                    <a:pt x="12923355" y="10539476"/>
                  </a:lnTo>
                  <a:lnTo>
                    <a:pt x="12917119" y="10535260"/>
                  </a:lnTo>
                  <a:lnTo>
                    <a:pt x="12909474" y="10533710"/>
                  </a:lnTo>
                  <a:lnTo>
                    <a:pt x="12901816" y="10535260"/>
                  </a:lnTo>
                  <a:lnTo>
                    <a:pt x="12895567" y="10539476"/>
                  </a:lnTo>
                  <a:lnTo>
                    <a:pt x="12891364" y="10545712"/>
                  </a:lnTo>
                  <a:lnTo>
                    <a:pt x="12889814" y="10553357"/>
                  </a:lnTo>
                  <a:lnTo>
                    <a:pt x="12891364" y="10561003"/>
                  </a:lnTo>
                  <a:lnTo>
                    <a:pt x="12895567" y="10567251"/>
                  </a:lnTo>
                  <a:lnTo>
                    <a:pt x="12901816" y="10571467"/>
                  </a:lnTo>
                  <a:lnTo>
                    <a:pt x="12909474" y="10573017"/>
                  </a:lnTo>
                  <a:lnTo>
                    <a:pt x="12917119" y="10571467"/>
                  </a:lnTo>
                  <a:lnTo>
                    <a:pt x="12923355" y="10567251"/>
                  </a:lnTo>
                  <a:lnTo>
                    <a:pt x="12927571" y="10561003"/>
                  </a:lnTo>
                  <a:lnTo>
                    <a:pt x="12929121" y="10553357"/>
                  </a:lnTo>
                  <a:close/>
                </a:path>
                <a:path w="18719800" h="10718800" extrusionOk="0">
                  <a:moveTo>
                    <a:pt x="12929121" y="10453268"/>
                  </a:moveTo>
                  <a:lnTo>
                    <a:pt x="12927571" y="10445623"/>
                  </a:lnTo>
                  <a:lnTo>
                    <a:pt x="12923355" y="10439375"/>
                  </a:lnTo>
                  <a:lnTo>
                    <a:pt x="12917119" y="10435171"/>
                  </a:lnTo>
                  <a:lnTo>
                    <a:pt x="12909474" y="10433621"/>
                  </a:lnTo>
                  <a:lnTo>
                    <a:pt x="12901816" y="10435171"/>
                  </a:lnTo>
                  <a:lnTo>
                    <a:pt x="12895580" y="10439375"/>
                  </a:lnTo>
                  <a:lnTo>
                    <a:pt x="12891364" y="10445623"/>
                  </a:lnTo>
                  <a:lnTo>
                    <a:pt x="12889814" y="10453268"/>
                  </a:lnTo>
                  <a:lnTo>
                    <a:pt x="12891364" y="10460914"/>
                  </a:lnTo>
                  <a:lnTo>
                    <a:pt x="12895580" y="10467162"/>
                  </a:lnTo>
                  <a:lnTo>
                    <a:pt x="12901816" y="10471379"/>
                  </a:lnTo>
                  <a:lnTo>
                    <a:pt x="12909474" y="10472915"/>
                  </a:lnTo>
                  <a:lnTo>
                    <a:pt x="12917119" y="10471379"/>
                  </a:lnTo>
                  <a:lnTo>
                    <a:pt x="12923355" y="10467162"/>
                  </a:lnTo>
                  <a:lnTo>
                    <a:pt x="12927571" y="10460914"/>
                  </a:lnTo>
                  <a:lnTo>
                    <a:pt x="12929121" y="10453268"/>
                  </a:lnTo>
                  <a:close/>
                </a:path>
                <a:path w="18719800" h="10718800" extrusionOk="0">
                  <a:moveTo>
                    <a:pt x="12929121" y="9452305"/>
                  </a:moveTo>
                  <a:lnTo>
                    <a:pt x="12927571" y="9444660"/>
                  </a:lnTo>
                  <a:lnTo>
                    <a:pt x="12923355" y="9438411"/>
                  </a:lnTo>
                  <a:lnTo>
                    <a:pt x="12917119" y="9434208"/>
                  </a:lnTo>
                  <a:lnTo>
                    <a:pt x="12909474" y="9432658"/>
                  </a:lnTo>
                  <a:lnTo>
                    <a:pt x="12901816" y="9434208"/>
                  </a:lnTo>
                  <a:lnTo>
                    <a:pt x="12895567" y="9438411"/>
                  </a:lnTo>
                  <a:lnTo>
                    <a:pt x="12891364" y="9444660"/>
                  </a:lnTo>
                  <a:lnTo>
                    <a:pt x="12889814" y="9452305"/>
                  </a:lnTo>
                  <a:lnTo>
                    <a:pt x="12891364" y="9459963"/>
                  </a:lnTo>
                  <a:lnTo>
                    <a:pt x="12895567" y="9466199"/>
                  </a:lnTo>
                  <a:lnTo>
                    <a:pt x="12901816" y="9470415"/>
                  </a:lnTo>
                  <a:lnTo>
                    <a:pt x="12909474" y="9471965"/>
                  </a:lnTo>
                  <a:lnTo>
                    <a:pt x="12917119" y="9470415"/>
                  </a:lnTo>
                  <a:lnTo>
                    <a:pt x="12923355" y="9466199"/>
                  </a:lnTo>
                  <a:lnTo>
                    <a:pt x="12927571" y="9459963"/>
                  </a:lnTo>
                  <a:lnTo>
                    <a:pt x="12929121" y="9452305"/>
                  </a:lnTo>
                  <a:close/>
                </a:path>
                <a:path w="18719800" h="10718800" extrusionOk="0">
                  <a:moveTo>
                    <a:pt x="12929121" y="9352216"/>
                  </a:moveTo>
                  <a:lnTo>
                    <a:pt x="12927571" y="9344571"/>
                  </a:lnTo>
                  <a:lnTo>
                    <a:pt x="12923355" y="9338323"/>
                  </a:lnTo>
                  <a:lnTo>
                    <a:pt x="12917119" y="9334106"/>
                  </a:lnTo>
                  <a:lnTo>
                    <a:pt x="12909474" y="9332570"/>
                  </a:lnTo>
                  <a:lnTo>
                    <a:pt x="12901816" y="9334106"/>
                  </a:lnTo>
                  <a:lnTo>
                    <a:pt x="12895567" y="9338323"/>
                  </a:lnTo>
                  <a:lnTo>
                    <a:pt x="12891364" y="9344571"/>
                  </a:lnTo>
                  <a:lnTo>
                    <a:pt x="12889814" y="9352216"/>
                  </a:lnTo>
                  <a:lnTo>
                    <a:pt x="12891364" y="9359862"/>
                  </a:lnTo>
                  <a:lnTo>
                    <a:pt x="12895567" y="9366110"/>
                  </a:lnTo>
                  <a:lnTo>
                    <a:pt x="12901816" y="9370314"/>
                  </a:lnTo>
                  <a:lnTo>
                    <a:pt x="12909474" y="9371863"/>
                  </a:lnTo>
                  <a:lnTo>
                    <a:pt x="12917119" y="9370314"/>
                  </a:lnTo>
                  <a:lnTo>
                    <a:pt x="12923355" y="9366110"/>
                  </a:lnTo>
                  <a:lnTo>
                    <a:pt x="12927571" y="9359862"/>
                  </a:lnTo>
                  <a:lnTo>
                    <a:pt x="12929121" y="9352216"/>
                  </a:lnTo>
                  <a:close/>
                </a:path>
                <a:path w="18719800" h="10718800" extrusionOk="0">
                  <a:moveTo>
                    <a:pt x="12929121" y="9252115"/>
                  </a:moveTo>
                  <a:lnTo>
                    <a:pt x="12927571" y="9244470"/>
                  </a:lnTo>
                  <a:lnTo>
                    <a:pt x="12923355" y="9238221"/>
                  </a:lnTo>
                  <a:lnTo>
                    <a:pt x="12917119" y="9234018"/>
                  </a:lnTo>
                  <a:lnTo>
                    <a:pt x="12909474" y="9232481"/>
                  </a:lnTo>
                  <a:lnTo>
                    <a:pt x="12901816" y="9234018"/>
                  </a:lnTo>
                  <a:lnTo>
                    <a:pt x="12895567" y="9238221"/>
                  </a:lnTo>
                  <a:lnTo>
                    <a:pt x="12891364" y="9244470"/>
                  </a:lnTo>
                  <a:lnTo>
                    <a:pt x="12889814" y="9252115"/>
                  </a:lnTo>
                  <a:lnTo>
                    <a:pt x="12891364" y="9259760"/>
                  </a:lnTo>
                  <a:lnTo>
                    <a:pt x="12895567" y="9266009"/>
                  </a:lnTo>
                  <a:lnTo>
                    <a:pt x="12901816" y="9270225"/>
                  </a:lnTo>
                  <a:lnTo>
                    <a:pt x="12909474" y="9271775"/>
                  </a:lnTo>
                  <a:lnTo>
                    <a:pt x="12917119" y="9270225"/>
                  </a:lnTo>
                  <a:lnTo>
                    <a:pt x="12923355" y="9266009"/>
                  </a:lnTo>
                  <a:lnTo>
                    <a:pt x="12927571" y="9259760"/>
                  </a:lnTo>
                  <a:lnTo>
                    <a:pt x="12929121" y="9252115"/>
                  </a:lnTo>
                  <a:close/>
                </a:path>
                <a:path w="18719800" h="10718800" extrusionOk="0">
                  <a:moveTo>
                    <a:pt x="12929121" y="9152026"/>
                  </a:moveTo>
                  <a:lnTo>
                    <a:pt x="12927571" y="9144368"/>
                  </a:lnTo>
                  <a:lnTo>
                    <a:pt x="12923355" y="9138133"/>
                  </a:lnTo>
                  <a:lnTo>
                    <a:pt x="12917119" y="9133916"/>
                  </a:lnTo>
                  <a:lnTo>
                    <a:pt x="12909474" y="9132379"/>
                  </a:lnTo>
                  <a:lnTo>
                    <a:pt x="12901816" y="9133916"/>
                  </a:lnTo>
                  <a:lnTo>
                    <a:pt x="12895567" y="9138133"/>
                  </a:lnTo>
                  <a:lnTo>
                    <a:pt x="12891364" y="9144368"/>
                  </a:lnTo>
                  <a:lnTo>
                    <a:pt x="12889814" y="9152026"/>
                  </a:lnTo>
                  <a:lnTo>
                    <a:pt x="12891364" y="9159672"/>
                  </a:lnTo>
                  <a:lnTo>
                    <a:pt x="12895567" y="9165920"/>
                  </a:lnTo>
                  <a:lnTo>
                    <a:pt x="12901816" y="9170124"/>
                  </a:lnTo>
                  <a:lnTo>
                    <a:pt x="12909474" y="9171673"/>
                  </a:lnTo>
                  <a:lnTo>
                    <a:pt x="12917119" y="9170124"/>
                  </a:lnTo>
                  <a:lnTo>
                    <a:pt x="12923355" y="9165920"/>
                  </a:lnTo>
                  <a:lnTo>
                    <a:pt x="12927571" y="9159672"/>
                  </a:lnTo>
                  <a:lnTo>
                    <a:pt x="12929121" y="9152026"/>
                  </a:lnTo>
                  <a:close/>
                </a:path>
                <a:path w="18719800" h="10718800" extrusionOk="0">
                  <a:moveTo>
                    <a:pt x="12929121" y="9051925"/>
                  </a:moveTo>
                  <a:lnTo>
                    <a:pt x="12927571" y="9044280"/>
                  </a:lnTo>
                  <a:lnTo>
                    <a:pt x="12923355" y="9038031"/>
                  </a:lnTo>
                  <a:lnTo>
                    <a:pt x="12917119" y="9033827"/>
                  </a:lnTo>
                  <a:lnTo>
                    <a:pt x="12909474" y="9032278"/>
                  </a:lnTo>
                  <a:lnTo>
                    <a:pt x="12901816" y="9033827"/>
                  </a:lnTo>
                  <a:lnTo>
                    <a:pt x="12895567" y="9038031"/>
                  </a:lnTo>
                  <a:lnTo>
                    <a:pt x="12891364" y="9044280"/>
                  </a:lnTo>
                  <a:lnTo>
                    <a:pt x="12889814" y="9051925"/>
                  </a:lnTo>
                  <a:lnTo>
                    <a:pt x="12891364" y="9059570"/>
                  </a:lnTo>
                  <a:lnTo>
                    <a:pt x="12895567" y="9065819"/>
                  </a:lnTo>
                  <a:lnTo>
                    <a:pt x="12901816" y="9070035"/>
                  </a:lnTo>
                  <a:lnTo>
                    <a:pt x="12909474" y="9071572"/>
                  </a:lnTo>
                  <a:lnTo>
                    <a:pt x="12917119" y="9070035"/>
                  </a:lnTo>
                  <a:lnTo>
                    <a:pt x="12923355" y="9065819"/>
                  </a:lnTo>
                  <a:lnTo>
                    <a:pt x="12927571" y="9059570"/>
                  </a:lnTo>
                  <a:lnTo>
                    <a:pt x="12929121" y="9051925"/>
                  </a:lnTo>
                  <a:close/>
                </a:path>
                <a:path w="18719800" h="10718800" extrusionOk="0">
                  <a:moveTo>
                    <a:pt x="12929121" y="8951824"/>
                  </a:moveTo>
                  <a:lnTo>
                    <a:pt x="12927571" y="8944178"/>
                  </a:lnTo>
                  <a:lnTo>
                    <a:pt x="12923355" y="8937930"/>
                  </a:lnTo>
                  <a:lnTo>
                    <a:pt x="12917119" y="8933726"/>
                  </a:lnTo>
                  <a:lnTo>
                    <a:pt x="12909474" y="8932177"/>
                  </a:lnTo>
                  <a:lnTo>
                    <a:pt x="12901816" y="8933726"/>
                  </a:lnTo>
                  <a:lnTo>
                    <a:pt x="12895567" y="8937930"/>
                  </a:lnTo>
                  <a:lnTo>
                    <a:pt x="12891364" y="8944178"/>
                  </a:lnTo>
                  <a:lnTo>
                    <a:pt x="12889814" y="8951824"/>
                  </a:lnTo>
                  <a:lnTo>
                    <a:pt x="12891364" y="8959469"/>
                  </a:lnTo>
                  <a:lnTo>
                    <a:pt x="12895567" y="8965717"/>
                  </a:lnTo>
                  <a:lnTo>
                    <a:pt x="12901816" y="8969934"/>
                  </a:lnTo>
                  <a:lnTo>
                    <a:pt x="12909474" y="8971470"/>
                  </a:lnTo>
                  <a:lnTo>
                    <a:pt x="12917119" y="8969934"/>
                  </a:lnTo>
                  <a:lnTo>
                    <a:pt x="12923355" y="8965717"/>
                  </a:lnTo>
                  <a:lnTo>
                    <a:pt x="12927571" y="8959469"/>
                  </a:lnTo>
                  <a:lnTo>
                    <a:pt x="12929121" y="8951824"/>
                  </a:lnTo>
                  <a:close/>
                </a:path>
                <a:path w="18719800" h="10718800" extrusionOk="0">
                  <a:moveTo>
                    <a:pt x="12929121" y="8851735"/>
                  </a:moveTo>
                  <a:lnTo>
                    <a:pt x="12927571" y="8844089"/>
                  </a:lnTo>
                  <a:lnTo>
                    <a:pt x="12923355" y="8837841"/>
                  </a:lnTo>
                  <a:lnTo>
                    <a:pt x="12917119" y="8833625"/>
                  </a:lnTo>
                  <a:lnTo>
                    <a:pt x="12909474" y="8832088"/>
                  </a:lnTo>
                  <a:lnTo>
                    <a:pt x="12901816" y="8833625"/>
                  </a:lnTo>
                  <a:lnTo>
                    <a:pt x="12895580" y="8837841"/>
                  </a:lnTo>
                  <a:lnTo>
                    <a:pt x="12891364" y="8844089"/>
                  </a:lnTo>
                  <a:lnTo>
                    <a:pt x="12889814" y="8851735"/>
                  </a:lnTo>
                  <a:lnTo>
                    <a:pt x="12891364" y="8859380"/>
                  </a:lnTo>
                  <a:lnTo>
                    <a:pt x="12895580" y="8865629"/>
                  </a:lnTo>
                  <a:lnTo>
                    <a:pt x="12901816" y="8869832"/>
                  </a:lnTo>
                  <a:lnTo>
                    <a:pt x="12909474" y="8871382"/>
                  </a:lnTo>
                  <a:lnTo>
                    <a:pt x="12917119" y="8869832"/>
                  </a:lnTo>
                  <a:lnTo>
                    <a:pt x="12923355" y="8865629"/>
                  </a:lnTo>
                  <a:lnTo>
                    <a:pt x="12927571" y="8859380"/>
                  </a:lnTo>
                  <a:lnTo>
                    <a:pt x="12929121" y="8851735"/>
                  </a:lnTo>
                  <a:close/>
                </a:path>
                <a:path w="18719800" h="10718800" extrusionOk="0">
                  <a:moveTo>
                    <a:pt x="13003098" y="10698848"/>
                  </a:moveTo>
                  <a:lnTo>
                    <a:pt x="13001562" y="10691203"/>
                  </a:lnTo>
                  <a:lnTo>
                    <a:pt x="12997345" y="10684955"/>
                  </a:lnTo>
                  <a:lnTo>
                    <a:pt x="12991110" y="10680751"/>
                  </a:lnTo>
                  <a:lnTo>
                    <a:pt x="12983464" y="10679201"/>
                  </a:lnTo>
                  <a:lnTo>
                    <a:pt x="12975819" y="10680751"/>
                  </a:lnTo>
                  <a:lnTo>
                    <a:pt x="12969570" y="10684955"/>
                  </a:lnTo>
                  <a:lnTo>
                    <a:pt x="12965367" y="10691203"/>
                  </a:lnTo>
                  <a:lnTo>
                    <a:pt x="12963817" y="10698848"/>
                  </a:lnTo>
                  <a:lnTo>
                    <a:pt x="12965367" y="10706494"/>
                  </a:lnTo>
                  <a:lnTo>
                    <a:pt x="12969570" y="10712742"/>
                  </a:lnTo>
                  <a:lnTo>
                    <a:pt x="12975819" y="10716959"/>
                  </a:lnTo>
                  <a:lnTo>
                    <a:pt x="12983464" y="10718495"/>
                  </a:lnTo>
                  <a:lnTo>
                    <a:pt x="12991110" y="10716959"/>
                  </a:lnTo>
                  <a:lnTo>
                    <a:pt x="12997345" y="10712742"/>
                  </a:lnTo>
                  <a:lnTo>
                    <a:pt x="13001562" y="10706494"/>
                  </a:lnTo>
                  <a:lnTo>
                    <a:pt x="13003098" y="10698848"/>
                  </a:lnTo>
                  <a:close/>
                </a:path>
                <a:path w="18719800" h="10718800" extrusionOk="0">
                  <a:moveTo>
                    <a:pt x="13003098" y="10598747"/>
                  </a:moveTo>
                  <a:lnTo>
                    <a:pt x="13001562" y="10591102"/>
                  </a:lnTo>
                  <a:lnTo>
                    <a:pt x="12997345" y="10584866"/>
                  </a:lnTo>
                  <a:lnTo>
                    <a:pt x="12991110" y="10580649"/>
                  </a:lnTo>
                  <a:lnTo>
                    <a:pt x="12983464" y="10579100"/>
                  </a:lnTo>
                  <a:lnTo>
                    <a:pt x="12975819" y="10580649"/>
                  </a:lnTo>
                  <a:lnTo>
                    <a:pt x="12969570" y="10584866"/>
                  </a:lnTo>
                  <a:lnTo>
                    <a:pt x="12965367" y="10591102"/>
                  </a:lnTo>
                  <a:lnTo>
                    <a:pt x="12963817" y="10598747"/>
                  </a:lnTo>
                  <a:lnTo>
                    <a:pt x="12965367" y="10606405"/>
                  </a:lnTo>
                  <a:lnTo>
                    <a:pt x="12969570" y="10612641"/>
                  </a:lnTo>
                  <a:lnTo>
                    <a:pt x="12975819" y="10616857"/>
                  </a:lnTo>
                  <a:lnTo>
                    <a:pt x="12983464" y="10618407"/>
                  </a:lnTo>
                  <a:lnTo>
                    <a:pt x="12991110" y="10616857"/>
                  </a:lnTo>
                  <a:lnTo>
                    <a:pt x="12997345" y="10612641"/>
                  </a:lnTo>
                  <a:lnTo>
                    <a:pt x="13001562" y="10606405"/>
                  </a:lnTo>
                  <a:lnTo>
                    <a:pt x="13003098" y="10598747"/>
                  </a:lnTo>
                  <a:close/>
                </a:path>
                <a:path w="18719800" h="10718800" extrusionOk="0">
                  <a:moveTo>
                    <a:pt x="13003098" y="10498658"/>
                  </a:moveTo>
                  <a:lnTo>
                    <a:pt x="13001562" y="10491013"/>
                  </a:lnTo>
                  <a:lnTo>
                    <a:pt x="12997345" y="10484764"/>
                  </a:lnTo>
                  <a:lnTo>
                    <a:pt x="12991110" y="10480548"/>
                  </a:lnTo>
                  <a:lnTo>
                    <a:pt x="12983464" y="10478999"/>
                  </a:lnTo>
                  <a:lnTo>
                    <a:pt x="12975819" y="10480548"/>
                  </a:lnTo>
                  <a:lnTo>
                    <a:pt x="12969570" y="10484764"/>
                  </a:lnTo>
                  <a:lnTo>
                    <a:pt x="12965367" y="10491013"/>
                  </a:lnTo>
                  <a:lnTo>
                    <a:pt x="12963817" y="10498658"/>
                  </a:lnTo>
                  <a:lnTo>
                    <a:pt x="12965367" y="10506316"/>
                  </a:lnTo>
                  <a:lnTo>
                    <a:pt x="12969570" y="10512552"/>
                  </a:lnTo>
                  <a:lnTo>
                    <a:pt x="12975819" y="10516768"/>
                  </a:lnTo>
                  <a:lnTo>
                    <a:pt x="12983464" y="10518305"/>
                  </a:lnTo>
                  <a:lnTo>
                    <a:pt x="12991110" y="10516768"/>
                  </a:lnTo>
                  <a:lnTo>
                    <a:pt x="12997345" y="10512552"/>
                  </a:lnTo>
                  <a:lnTo>
                    <a:pt x="13001562" y="10506316"/>
                  </a:lnTo>
                  <a:lnTo>
                    <a:pt x="13003098" y="10498658"/>
                  </a:lnTo>
                  <a:close/>
                </a:path>
                <a:path w="18719800" h="10718800" extrusionOk="0">
                  <a:moveTo>
                    <a:pt x="13003098" y="10398582"/>
                  </a:moveTo>
                  <a:lnTo>
                    <a:pt x="13001562" y="10390924"/>
                  </a:lnTo>
                  <a:lnTo>
                    <a:pt x="12997345" y="10384676"/>
                  </a:lnTo>
                  <a:lnTo>
                    <a:pt x="12991110" y="10380472"/>
                  </a:lnTo>
                  <a:lnTo>
                    <a:pt x="12983464" y="10378923"/>
                  </a:lnTo>
                  <a:lnTo>
                    <a:pt x="12975819" y="10380472"/>
                  </a:lnTo>
                  <a:lnTo>
                    <a:pt x="12969570" y="10384676"/>
                  </a:lnTo>
                  <a:lnTo>
                    <a:pt x="12965367" y="10390924"/>
                  </a:lnTo>
                  <a:lnTo>
                    <a:pt x="12963817" y="10398582"/>
                  </a:lnTo>
                  <a:lnTo>
                    <a:pt x="12965367" y="10406215"/>
                  </a:lnTo>
                  <a:lnTo>
                    <a:pt x="12969570" y="10412463"/>
                  </a:lnTo>
                  <a:lnTo>
                    <a:pt x="12975819" y="10416667"/>
                  </a:lnTo>
                  <a:lnTo>
                    <a:pt x="12983464" y="10418216"/>
                  </a:lnTo>
                  <a:lnTo>
                    <a:pt x="12991110" y="10416667"/>
                  </a:lnTo>
                  <a:lnTo>
                    <a:pt x="12997345" y="10412463"/>
                  </a:lnTo>
                  <a:lnTo>
                    <a:pt x="13001562" y="10406215"/>
                  </a:lnTo>
                  <a:lnTo>
                    <a:pt x="13003098" y="10398582"/>
                  </a:lnTo>
                  <a:close/>
                </a:path>
                <a:path w="18719800" h="10718800" extrusionOk="0">
                  <a:moveTo>
                    <a:pt x="13003098" y="10298455"/>
                  </a:moveTo>
                  <a:lnTo>
                    <a:pt x="13001549" y="10290810"/>
                  </a:lnTo>
                  <a:lnTo>
                    <a:pt x="12997345" y="10284574"/>
                  </a:lnTo>
                  <a:lnTo>
                    <a:pt x="12991097" y="10280358"/>
                  </a:lnTo>
                  <a:lnTo>
                    <a:pt x="12983464" y="10278808"/>
                  </a:lnTo>
                  <a:lnTo>
                    <a:pt x="12975806" y="10280358"/>
                  </a:lnTo>
                  <a:lnTo>
                    <a:pt x="12969558" y="10284574"/>
                  </a:lnTo>
                  <a:lnTo>
                    <a:pt x="12965354" y="10290810"/>
                  </a:lnTo>
                  <a:lnTo>
                    <a:pt x="12963805" y="10298455"/>
                  </a:lnTo>
                  <a:lnTo>
                    <a:pt x="12965354" y="10306113"/>
                  </a:lnTo>
                  <a:lnTo>
                    <a:pt x="12969558" y="10312362"/>
                  </a:lnTo>
                  <a:lnTo>
                    <a:pt x="12975806" y="10316578"/>
                  </a:lnTo>
                  <a:lnTo>
                    <a:pt x="12983464" y="10318115"/>
                  </a:lnTo>
                  <a:lnTo>
                    <a:pt x="12991097" y="10316578"/>
                  </a:lnTo>
                  <a:lnTo>
                    <a:pt x="12997345" y="10312362"/>
                  </a:lnTo>
                  <a:lnTo>
                    <a:pt x="13001549" y="10306113"/>
                  </a:lnTo>
                  <a:lnTo>
                    <a:pt x="13003098" y="10298455"/>
                  </a:lnTo>
                  <a:close/>
                </a:path>
                <a:path w="18719800" h="10718800" extrusionOk="0">
                  <a:moveTo>
                    <a:pt x="13003098" y="10198367"/>
                  </a:moveTo>
                  <a:lnTo>
                    <a:pt x="13001549" y="10190721"/>
                  </a:lnTo>
                  <a:lnTo>
                    <a:pt x="12997345" y="10184473"/>
                  </a:lnTo>
                  <a:lnTo>
                    <a:pt x="12991097" y="10180269"/>
                  </a:lnTo>
                  <a:lnTo>
                    <a:pt x="12983464" y="10178720"/>
                  </a:lnTo>
                  <a:lnTo>
                    <a:pt x="12975806" y="10180269"/>
                  </a:lnTo>
                  <a:lnTo>
                    <a:pt x="12969558" y="10184473"/>
                  </a:lnTo>
                  <a:lnTo>
                    <a:pt x="12965354" y="10190721"/>
                  </a:lnTo>
                  <a:lnTo>
                    <a:pt x="12963805" y="10198367"/>
                  </a:lnTo>
                  <a:lnTo>
                    <a:pt x="12965354" y="10206012"/>
                  </a:lnTo>
                  <a:lnTo>
                    <a:pt x="12969558" y="10212260"/>
                  </a:lnTo>
                  <a:lnTo>
                    <a:pt x="12975806" y="10216464"/>
                  </a:lnTo>
                  <a:lnTo>
                    <a:pt x="12983464" y="10218014"/>
                  </a:lnTo>
                  <a:lnTo>
                    <a:pt x="12991097" y="10216464"/>
                  </a:lnTo>
                  <a:lnTo>
                    <a:pt x="12997345" y="10212260"/>
                  </a:lnTo>
                  <a:lnTo>
                    <a:pt x="13001549" y="10206012"/>
                  </a:lnTo>
                  <a:lnTo>
                    <a:pt x="13003098" y="10198367"/>
                  </a:lnTo>
                  <a:close/>
                </a:path>
                <a:path w="18719800" h="10718800" extrusionOk="0">
                  <a:moveTo>
                    <a:pt x="13003098" y="10098278"/>
                  </a:moveTo>
                  <a:lnTo>
                    <a:pt x="13001549" y="10090620"/>
                  </a:lnTo>
                  <a:lnTo>
                    <a:pt x="12997345" y="10084371"/>
                  </a:lnTo>
                  <a:lnTo>
                    <a:pt x="12991097" y="10080168"/>
                  </a:lnTo>
                  <a:lnTo>
                    <a:pt x="12983464" y="10078618"/>
                  </a:lnTo>
                  <a:lnTo>
                    <a:pt x="12975806" y="10080168"/>
                  </a:lnTo>
                  <a:lnTo>
                    <a:pt x="12969558" y="10084371"/>
                  </a:lnTo>
                  <a:lnTo>
                    <a:pt x="12965354" y="10090620"/>
                  </a:lnTo>
                  <a:lnTo>
                    <a:pt x="12963805" y="10098278"/>
                  </a:lnTo>
                  <a:lnTo>
                    <a:pt x="12965354" y="10105923"/>
                  </a:lnTo>
                  <a:lnTo>
                    <a:pt x="12969558" y="10112159"/>
                  </a:lnTo>
                  <a:lnTo>
                    <a:pt x="12975806" y="10116375"/>
                  </a:lnTo>
                  <a:lnTo>
                    <a:pt x="12983464" y="10117925"/>
                  </a:lnTo>
                  <a:lnTo>
                    <a:pt x="12991097" y="10116375"/>
                  </a:lnTo>
                  <a:lnTo>
                    <a:pt x="12997345" y="10112159"/>
                  </a:lnTo>
                  <a:lnTo>
                    <a:pt x="13001549" y="10105923"/>
                  </a:lnTo>
                  <a:lnTo>
                    <a:pt x="13003098" y="10098278"/>
                  </a:lnTo>
                  <a:close/>
                </a:path>
                <a:path w="18719800" h="10718800" extrusionOk="0">
                  <a:moveTo>
                    <a:pt x="13003098" y="9998177"/>
                  </a:moveTo>
                  <a:lnTo>
                    <a:pt x="13001549" y="9990531"/>
                  </a:lnTo>
                  <a:lnTo>
                    <a:pt x="12997345" y="9984283"/>
                  </a:lnTo>
                  <a:lnTo>
                    <a:pt x="12991097" y="9980066"/>
                  </a:lnTo>
                  <a:lnTo>
                    <a:pt x="12983464" y="9978530"/>
                  </a:lnTo>
                  <a:lnTo>
                    <a:pt x="12975806" y="9980066"/>
                  </a:lnTo>
                  <a:lnTo>
                    <a:pt x="12969558" y="9984283"/>
                  </a:lnTo>
                  <a:lnTo>
                    <a:pt x="12965354" y="9990531"/>
                  </a:lnTo>
                  <a:lnTo>
                    <a:pt x="12963805" y="9998177"/>
                  </a:lnTo>
                  <a:lnTo>
                    <a:pt x="12965354" y="10005822"/>
                  </a:lnTo>
                  <a:lnTo>
                    <a:pt x="12969558" y="10012070"/>
                  </a:lnTo>
                  <a:lnTo>
                    <a:pt x="12975806" y="10016274"/>
                  </a:lnTo>
                  <a:lnTo>
                    <a:pt x="12983464" y="10017823"/>
                  </a:lnTo>
                  <a:lnTo>
                    <a:pt x="12991097" y="10016274"/>
                  </a:lnTo>
                  <a:lnTo>
                    <a:pt x="12997345" y="10012070"/>
                  </a:lnTo>
                  <a:lnTo>
                    <a:pt x="13001549" y="10005822"/>
                  </a:lnTo>
                  <a:lnTo>
                    <a:pt x="13003098" y="9998177"/>
                  </a:lnTo>
                  <a:close/>
                </a:path>
                <a:path w="18719800" h="10718800" extrusionOk="0">
                  <a:moveTo>
                    <a:pt x="13003098" y="9898075"/>
                  </a:moveTo>
                  <a:lnTo>
                    <a:pt x="13001549" y="9890430"/>
                  </a:lnTo>
                  <a:lnTo>
                    <a:pt x="12997345" y="9884181"/>
                  </a:lnTo>
                  <a:lnTo>
                    <a:pt x="12991097" y="9879978"/>
                  </a:lnTo>
                  <a:lnTo>
                    <a:pt x="12983464" y="9878428"/>
                  </a:lnTo>
                  <a:lnTo>
                    <a:pt x="12975806" y="9879978"/>
                  </a:lnTo>
                  <a:lnTo>
                    <a:pt x="12969558" y="9884181"/>
                  </a:lnTo>
                  <a:lnTo>
                    <a:pt x="12965354" y="9890430"/>
                  </a:lnTo>
                  <a:lnTo>
                    <a:pt x="12963805" y="9898075"/>
                  </a:lnTo>
                  <a:lnTo>
                    <a:pt x="12965354" y="9905733"/>
                  </a:lnTo>
                  <a:lnTo>
                    <a:pt x="12969558" y="9911969"/>
                  </a:lnTo>
                  <a:lnTo>
                    <a:pt x="12975806" y="9916185"/>
                  </a:lnTo>
                  <a:lnTo>
                    <a:pt x="12983464" y="9917722"/>
                  </a:lnTo>
                  <a:lnTo>
                    <a:pt x="12991097" y="9916185"/>
                  </a:lnTo>
                  <a:lnTo>
                    <a:pt x="12997345" y="9911969"/>
                  </a:lnTo>
                  <a:lnTo>
                    <a:pt x="13001549" y="9905733"/>
                  </a:lnTo>
                  <a:lnTo>
                    <a:pt x="13003098" y="9898075"/>
                  </a:lnTo>
                  <a:close/>
                </a:path>
                <a:path w="18719800" h="10718800" extrusionOk="0">
                  <a:moveTo>
                    <a:pt x="13003098" y="9797986"/>
                  </a:moveTo>
                  <a:lnTo>
                    <a:pt x="13001549" y="9790341"/>
                  </a:lnTo>
                  <a:lnTo>
                    <a:pt x="12997345" y="9784093"/>
                  </a:lnTo>
                  <a:lnTo>
                    <a:pt x="12991097" y="9779876"/>
                  </a:lnTo>
                  <a:lnTo>
                    <a:pt x="12983464" y="9778327"/>
                  </a:lnTo>
                  <a:lnTo>
                    <a:pt x="12975806" y="9779876"/>
                  </a:lnTo>
                  <a:lnTo>
                    <a:pt x="12969558" y="9784093"/>
                  </a:lnTo>
                  <a:lnTo>
                    <a:pt x="12965354" y="9790341"/>
                  </a:lnTo>
                  <a:lnTo>
                    <a:pt x="12963805" y="9797986"/>
                  </a:lnTo>
                  <a:lnTo>
                    <a:pt x="12965354" y="9805632"/>
                  </a:lnTo>
                  <a:lnTo>
                    <a:pt x="12969558" y="9811880"/>
                  </a:lnTo>
                  <a:lnTo>
                    <a:pt x="12975806" y="9816097"/>
                  </a:lnTo>
                  <a:lnTo>
                    <a:pt x="12983464" y="9817646"/>
                  </a:lnTo>
                  <a:lnTo>
                    <a:pt x="12991097" y="9816097"/>
                  </a:lnTo>
                  <a:lnTo>
                    <a:pt x="12997345" y="9811880"/>
                  </a:lnTo>
                  <a:lnTo>
                    <a:pt x="13001549" y="9805632"/>
                  </a:lnTo>
                  <a:lnTo>
                    <a:pt x="13003098" y="9797986"/>
                  </a:lnTo>
                  <a:close/>
                </a:path>
                <a:path w="18719800" h="10718800" extrusionOk="0">
                  <a:moveTo>
                    <a:pt x="13003098" y="9697885"/>
                  </a:moveTo>
                  <a:lnTo>
                    <a:pt x="13001549" y="9690252"/>
                  </a:lnTo>
                  <a:lnTo>
                    <a:pt x="12997345" y="9684004"/>
                  </a:lnTo>
                  <a:lnTo>
                    <a:pt x="12991097" y="9679788"/>
                  </a:lnTo>
                  <a:lnTo>
                    <a:pt x="12983464" y="9678251"/>
                  </a:lnTo>
                  <a:lnTo>
                    <a:pt x="12975806" y="9679788"/>
                  </a:lnTo>
                  <a:lnTo>
                    <a:pt x="12969558" y="9684004"/>
                  </a:lnTo>
                  <a:lnTo>
                    <a:pt x="12965354" y="9690252"/>
                  </a:lnTo>
                  <a:lnTo>
                    <a:pt x="12963805" y="9697885"/>
                  </a:lnTo>
                  <a:lnTo>
                    <a:pt x="12965354" y="9705530"/>
                  </a:lnTo>
                  <a:lnTo>
                    <a:pt x="12969558" y="9711779"/>
                  </a:lnTo>
                  <a:lnTo>
                    <a:pt x="12975806" y="9715995"/>
                  </a:lnTo>
                  <a:lnTo>
                    <a:pt x="12983464" y="9717545"/>
                  </a:lnTo>
                  <a:lnTo>
                    <a:pt x="12991097" y="9715995"/>
                  </a:lnTo>
                  <a:lnTo>
                    <a:pt x="12997345" y="9711779"/>
                  </a:lnTo>
                  <a:lnTo>
                    <a:pt x="13001549" y="9705530"/>
                  </a:lnTo>
                  <a:lnTo>
                    <a:pt x="13003098" y="9697885"/>
                  </a:lnTo>
                  <a:close/>
                </a:path>
                <a:path w="18719800" h="10718800" extrusionOk="0">
                  <a:moveTo>
                    <a:pt x="13003098" y="9597784"/>
                  </a:moveTo>
                  <a:lnTo>
                    <a:pt x="13001549" y="9590138"/>
                  </a:lnTo>
                  <a:lnTo>
                    <a:pt x="12997345" y="9583903"/>
                  </a:lnTo>
                  <a:lnTo>
                    <a:pt x="12991097" y="9579686"/>
                  </a:lnTo>
                  <a:lnTo>
                    <a:pt x="12983464" y="9578149"/>
                  </a:lnTo>
                  <a:lnTo>
                    <a:pt x="12975806" y="9579686"/>
                  </a:lnTo>
                  <a:lnTo>
                    <a:pt x="12969558" y="9583903"/>
                  </a:lnTo>
                  <a:lnTo>
                    <a:pt x="12965354" y="9590138"/>
                  </a:lnTo>
                  <a:lnTo>
                    <a:pt x="12963805" y="9597784"/>
                  </a:lnTo>
                  <a:lnTo>
                    <a:pt x="12965354" y="9605429"/>
                  </a:lnTo>
                  <a:lnTo>
                    <a:pt x="12969558" y="9611677"/>
                  </a:lnTo>
                  <a:lnTo>
                    <a:pt x="12975806" y="9615894"/>
                  </a:lnTo>
                  <a:lnTo>
                    <a:pt x="12983464" y="9617431"/>
                  </a:lnTo>
                  <a:lnTo>
                    <a:pt x="12991097" y="9615894"/>
                  </a:lnTo>
                  <a:lnTo>
                    <a:pt x="12997345" y="9611677"/>
                  </a:lnTo>
                  <a:lnTo>
                    <a:pt x="13001549" y="9605429"/>
                  </a:lnTo>
                  <a:lnTo>
                    <a:pt x="13003098" y="9597784"/>
                  </a:lnTo>
                  <a:close/>
                </a:path>
                <a:path w="18719800" h="10718800" extrusionOk="0">
                  <a:moveTo>
                    <a:pt x="13003098" y="9497695"/>
                  </a:moveTo>
                  <a:lnTo>
                    <a:pt x="13001562" y="9490050"/>
                  </a:lnTo>
                  <a:lnTo>
                    <a:pt x="12997345" y="9483801"/>
                  </a:lnTo>
                  <a:lnTo>
                    <a:pt x="12991110" y="9479597"/>
                  </a:lnTo>
                  <a:lnTo>
                    <a:pt x="12983464" y="9478048"/>
                  </a:lnTo>
                  <a:lnTo>
                    <a:pt x="12975819" y="9479597"/>
                  </a:lnTo>
                  <a:lnTo>
                    <a:pt x="12969570" y="9483801"/>
                  </a:lnTo>
                  <a:lnTo>
                    <a:pt x="12965367" y="9490050"/>
                  </a:lnTo>
                  <a:lnTo>
                    <a:pt x="12963817" y="9497695"/>
                  </a:lnTo>
                  <a:lnTo>
                    <a:pt x="12965367" y="9505340"/>
                  </a:lnTo>
                  <a:lnTo>
                    <a:pt x="12969570" y="9511589"/>
                  </a:lnTo>
                  <a:lnTo>
                    <a:pt x="12975819" y="9515792"/>
                  </a:lnTo>
                  <a:lnTo>
                    <a:pt x="12983464" y="9517342"/>
                  </a:lnTo>
                  <a:lnTo>
                    <a:pt x="12991110" y="9515792"/>
                  </a:lnTo>
                  <a:lnTo>
                    <a:pt x="12997345" y="9511589"/>
                  </a:lnTo>
                  <a:lnTo>
                    <a:pt x="13001562" y="9505340"/>
                  </a:lnTo>
                  <a:lnTo>
                    <a:pt x="13003098" y="9497695"/>
                  </a:lnTo>
                  <a:close/>
                </a:path>
                <a:path w="18719800" h="10718800" extrusionOk="0">
                  <a:moveTo>
                    <a:pt x="13003098" y="9397606"/>
                  </a:moveTo>
                  <a:lnTo>
                    <a:pt x="13001562" y="9389961"/>
                  </a:lnTo>
                  <a:lnTo>
                    <a:pt x="12997345" y="9383712"/>
                  </a:lnTo>
                  <a:lnTo>
                    <a:pt x="12991110" y="9379496"/>
                  </a:lnTo>
                  <a:lnTo>
                    <a:pt x="12983464" y="9377959"/>
                  </a:lnTo>
                  <a:lnTo>
                    <a:pt x="12975819" y="9379496"/>
                  </a:lnTo>
                  <a:lnTo>
                    <a:pt x="12969570" y="9383712"/>
                  </a:lnTo>
                  <a:lnTo>
                    <a:pt x="12965367" y="9389961"/>
                  </a:lnTo>
                  <a:lnTo>
                    <a:pt x="12963817" y="9397606"/>
                  </a:lnTo>
                  <a:lnTo>
                    <a:pt x="12965367" y="9405252"/>
                  </a:lnTo>
                  <a:lnTo>
                    <a:pt x="12969570" y="9411500"/>
                  </a:lnTo>
                  <a:lnTo>
                    <a:pt x="12975819" y="9415704"/>
                  </a:lnTo>
                  <a:lnTo>
                    <a:pt x="12983464" y="9417253"/>
                  </a:lnTo>
                  <a:lnTo>
                    <a:pt x="12991110" y="9415704"/>
                  </a:lnTo>
                  <a:lnTo>
                    <a:pt x="12997345" y="9411500"/>
                  </a:lnTo>
                  <a:lnTo>
                    <a:pt x="13001562" y="9405252"/>
                  </a:lnTo>
                  <a:lnTo>
                    <a:pt x="13003098" y="9397606"/>
                  </a:lnTo>
                  <a:close/>
                </a:path>
                <a:path w="18719800" h="10718800" extrusionOk="0">
                  <a:moveTo>
                    <a:pt x="13003098" y="9297518"/>
                  </a:moveTo>
                  <a:lnTo>
                    <a:pt x="13001562" y="9289872"/>
                  </a:lnTo>
                  <a:lnTo>
                    <a:pt x="12997345" y="9283624"/>
                  </a:lnTo>
                  <a:lnTo>
                    <a:pt x="12991110" y="9279407"/>
                  </a:lnTo>
                  <a:lnTo>
                    <a:pt x="12983464" y="9277858"/>
                  </a:lnTo>
                  <a:lnTo>
                    <a:pt x="12975819" y="9279407"/>
                  </a:lnTo>
                  <a:lnTo>
                    <a:pt x="12969570" y="9283624"/>
                  </a:lnTo>
                  <a:lnTo>
                    <a:pt x="12965367" y="9289872"/>
                  </a:lnTo>
                  <a:lnTo>
                    <a:pt x="12963817" y="9297518"/>
                  </a:lnTo>
                  <a:lnTo>
                    <a:pt x="12965367" y="9305163"/>
                  </a:lnTo>
                  <a:lnTo>
                    <a:pt x="12969570" y="9311399"/>
                  </a:lnTo>
                  <a:lnTo>
                    <a:pt x="12975819" y="9315615"/>
                  </a:lnTo>
                  <a:lnTo>
                    <a:pt x="12983464" y="9317152"/>
                  </a:lnTo>
                  <a:lnTo>
                    <a:pt x="12991110" y="9315615"/>
                  </a:lnTo>
                  <a:lnTo>
                    <a:pt x="12997345" y="9311399"/>
                  </a:lnTo>
                  <a:lnTo>
                    <a:pt x="13001562" y="9305163"/>
                  </a:lnTo>
                  <a:lnTo>
                    <a:pt x="13003098" y="9297518"/>
                  </a:lnTo>
                  <a:close/>
                </a:path>
                <a:path w="18719800" h="10718800" extrusionOk="0">
                  <a:moveTo>
                    <a:pt x="13003098" y="9197416"/>
                  </a:moveTo>
                  <a:lnTo>
                    <a:pt x="13001562" y="9189771"/>
                  </a:lnTo>
                  <a:lnTo>
                    <a:pt x="12997345" y="9183522"/>
                  </a:lnTo>
                  <a:lnTo>
                    <a:pt x="12991110" y="9179319"/>
                  </a:lnTo>
                  <a:lnTo>
                    <a:pt x="12983464" y="9177769"/>
                  </a:lnTo>
                  <a:lnTo>
                    <a:pt x="12975819" y="9179319"/>
                  </a:lnTo>
                  <a:lnTo>
                    <a:pt x="12969570" y="9183522"/>
                  </a:lnTo>
                  <a:lnTo>
                    <a:pt x="12965367" y="9189771"/>
                  </a:lnTo>
                  <a:lnTo>
                    <a:pt x="12963817" y="9197416"/>
                  </a:lnTo>
                  <a:lnTo>
                    <a:pt x="12965367" y="9205062"/>
                  </a:lnTo>
                  <a:lnTo>
                    <a:pt x="12969570" y="9211310"/>
                  </a:lnTo>
                  <a:lnTo>
                    <a:pt x="12975819" y="9215514"/>
                  </a:lnTo>
                  <a:lnTo>
                    <a:pt x="12983464" y="9217063"/>
                  </a:lnTo>
                  <a:lnTo>
                    <a:pt x="12991110" y="9215514"/>
                  </a:lnTo>
                  <a:lnTo>
                    <a:pt x="12997345" y="9211310"/>
                  </a:lnTo>
                  <a:lnTo>
                    <a:pt x="13001562" y="9205062"/>
                  </a:lnTo>
                  <a:lnTo>
                    <a:pt x="13003098" y="9197416"/>
                  </a:lnTo>
                  <a:close/>
                </a:path>
                <a:path w="18719800" h="10718800" extrusionOk="0">
                  <a:moveTo>
                    <a:pt x="13003098" y="9097315"/>
                  </a:moveTo>
                  <a:lnTo>
                    <a:pt x="13001562" y="9089669"/>
                  </a:lnTo>
                  <a:lnTo>
                    <a:pt x="12997345" y="9083421"/>
                  </a:lnTo>
                  <a:lnTo>
                    <a:pt x="12991110" y="9079205"/>
                  </a:lnTo>
                  <a:lnTo>
                    <a:pt x="12983464" y="9077655"/>
                  </a:lnTo>
                  <a:lnTo>
                    <a:pt x="12975819" y="9079205"/>
                  </a:lnTo>
                  <a:lnTo>
                    <a:pt x="12969570" y="9083421"/>
                  </a:lnTo>
                  <a:lnTo>
                    <a:pt x="12965367" y="9089669"/>
                  </a:lnTo>
                  <a:lnTo>
                    <a:pt x="12963817" y="9097315"/>
                  </a:lnTo>
                  <a:lnTo>
                    <a:pt x="12965367" y="9104960"/>
                  </a:lnTo>
                  <a:lnTo>
                    <a:pt x="12969570" y="9111209"/>
                  </a:lnTo>
                  <a:lnTo>
                    <a:pt x="12975819" y="9115412"/>
                  </a:lnTo>
                  <a:lnTo>
                    <a:pt x="12983464" y="9116962"/>
                  </a:lnTo>
                  <a:lnTo>
                    <a:pt x="12991110" y="9115412"/>
                  </a:lnTo>
                  <a:lnTo>
                    <a:pt x="12997345" y="9111209"/>
                  </a:lnTo>
                  <a:lnTo>
                    <a:pt x="13001562" y="9104960"/>
                  </a:lnTo>
                  <a:lnTo>
                    <a:pt x="13003098" y="9097315"/>
                  </a:lnTo>
                  <a:close/>
                </a:path>
                <a:path w="18719800" h="10718800" extrusionOk="0">
                  <a:moveTo>
                    <a:pt x="13003098" y="8997213"/>
                  </a:moveTo>
                  <a:lnTo>
                    <a:pt x="13001562" y="8989568"/>
                  </a:lnTo>
                  <a:lnTo>
                    <a:pt x="12997345" y="8983320"/>
                  </a:lnTo>
                  <a:lnTo>
                    <a:pt x="12991110" y="8979116"/>
                  </a:lnTo>
                  <a:lnTo>
                    <a:pt x="12983464" y="8977566"/>
                  </a:lnTo>
                  <a:lnTo>
                    <a:pt x="12975819" y="8979116"/>
                  </a:lnTo>
                  <a:lnTo>
                    <a:pt x="12969570" y="8983320"/>
                  </a:lnTo>
                  <a:lnTo>
                    <a:pt x="12965367" y="8989568"/>
                  </a:lnTo>
                  <a:lnTo>
                    <a:pt x="12963817" y="8997213"/>
                  </a:lnTo>
                  <a:lnTo>
                    <a:pt x="12965367" y="9004871"/>
                  </a:lnTo>
                  <a:lnTo>
                    <a:pt x="12969570" y="9011107"/>
                  </a:lnTo>
                  <a:lnTo>
                    <a:pt x="12975819" y="9015324"/>
                  </a:lnTo>
                  <a:lnTo>
                    <a:pt x="12983464" y="9016860"/>
                  </a:lnTo>
                  <a:lnTo>
                    <a:pt x="12991110" y="9015324"/>
                  </a:lnTo>
                  <a:lnTo>
                    <a:pt x="12997345" y="9011107"/>
                  </a:lnTo>
                  <a:lnTo>
                    <a:pt x="13001562" y="9004871"/>
                  </a:lnTo>
                  <a:lnTo>
                    <a:pt x="13003098" y="8997213"/>
                  </a:lnTo>
                  <a:close/>
                </a:path>
                <a:path w="18719800" h="10718800" extrusionOk="0">
                  <a:moveTo>
                    <a:pt x="13003098" y="8897137"/>
                  </a:moveTo>
                  <a:lnTo>
                    <a:pt x="13001562" y="8889479"/>
                  </a:lnTo>
                  <a:lnTo>
                    <a:pt x="12997345" y="8883231"/>
                  </a:lnTo>
                  <a:lnTo>
                    <a:pt x="12991110" y="8879027"/>
                  </a:lnTo>
                  <a:lnTo>
                    <a:pt x="12983464" y="8877478"/>
                  </a:lnTo>
                  <a:lnTo>
                    <a:pt x="12975819" y="8879027"/>
                  </a:lnTo>
                  <a:lnTo>
                    <a:pt x="12969570" y="8883231"/>
                  </a:lnTo>
                  <a:lnTo>
                    <a:pt x="12965367" y="8889479"/>
                  </a:lnTo>
                  <a:lnTo>
                    <a:pt x="12963817" y="8897137"/>
                  </a:lnTo>
                  <a:lnTo>
                    <a:pt x="12965367" y="8904783"/>
                  </a:lnTo>
                  <a:lnTo>
                    <a:pt x="12969570" y="8911018"/>
                  </a:lnTo>
                  <a:lnTo>
                    <a:pt x="12975819" y="8915222"/>
                  </a:lnTo>
                  <a:lnTo>
                    <a:pt x="12983464" y="8916772"/>
                  </a:lnTo>
                  <a:lnTo>
                    <a:pt x="12991110" y="8915222"/>
                  </a:lnTo>
                  <a:lnTo>
                    <a:pt x="12997345" y="8911018"/>
                  </a:lnTo>
                  <a:lnTo>
                    <a:pt x="13001562" y="8904783"/>
                  </a:lnTo>
                  <a:lnTo>
                    <a:pt x="13003098" y="8897137"/>
                  </a:lnTo>
                  <a:close/>
                </a:path>
                <a:path w="18719800" h="10718800" extrusionOk="0">
                  <a:moveTo>
                    <a:pt x="13003098" y="8797023"/>
                  </a:moveTo>
                  <a:lnTo>
                    <a:pt x="13001562" y="8789378"/>
                  </a:lnTo>
                  <a:lnTo>
                    <a:pt x="12997345" y="8783142"/>
                  </a:lnTo>
                  <a:lnTo>
                    <a:pt x="12991110" y="8778926"/>
                  </a:lnTo>
                  <a:lnTo>
                    <a:pt x="12983464" y="8777389"/>
                  </a:lnTo>
                  <a:lnTo>
                    <a:pt x="12975819" y="8778926"/>
                  </a:lnTo>
                  <a:lnTo>
                    <a:pt x="12969570" y="8783142"/>
                  </a:lnTo>
                  <a:lnTo>
                    <a:pt x="12965367" y="8789378"/>
                  </a:lnTo>
                  <a:lnTo>
                    <a:pt x="12963817" y="8797023"/>
                  </a:lnTo>
                  <a:lnTo>
                    <a:pt x="12965367" y="8804669"/>
                  </a:lnTo>
                  <a:lnTo>
                    <a:pt x="12969570" y="8810917"/>
                  </a:lnTo>
                  <a:lnTo>
                    <a:pt x="12975819" y="8815133"/>
                  </a:lnTo>
                  <a:lnTo>
                    <a:pt x="12983464" y="8816670"/>
                  </a:lnTo>
                  <a:lnTo>
                    <a:pt x="12991110" y="8815133"/>
                  </a:lnTo>
                  <a:lnTo>
                    <a:pt x="12997345" y="8810917"/>
                  </a:lnTo>
                  <a:lnTo>
                    <a:pt x="13001562" y="8804669"/>
                  </a:lnTo>
                  <a:lnTo>
                    <a:pt x="13003098" y="8797023"/>
                  </a:lnTo>
                  <a:close/>
                </a:path>
                <a:path w="18719800" h="10718800" extrusionOk="0">
                  <a:moveTo>
                    <a:pt x="13077089" y="10243756"/>
                  </a:moveTo>
                  <a:lnTo>
                    <a:pt x="13075552" y="10236111"/>
                  </a:lnTo>
                  <a:lnTo>
                    <a:pt x="13071335" y="10229863"/>
                  </a:lnTo>
                  <a:lnTo>
                    <a:pt x="13065087" y="10225659"/>
                  </a:lnTo>
                  <a:lnTo>
                    <a:pt x="13057442" y="10224110"/>
                  </a:lnTo>
                  <a:lnTo>
                    <a:pt x="13049796" y="10225659"/>
                  </a:lnTo>
                  <a:lnTo>
                    <a:pt x="13043548" y="10229863"/>
                  </a:lnTo>
                  <a:lnTo>
                    <a:pt x="13039344" y="10236111"/>
                  </a:lnTo>
                  <a:lnTo>
                    <a:pt x="13037795" y="10243756"/>
                  </a:lnTo>
                  <a:lnTo>
                    <a:pt x="13039344" y="10251402"/>
                  </a:lnTo>
                  <a:lnTo>
                    <a:pt x="13043548" y="10257650"/>
                  </a:lnTo>
                  <a:lnTo>
                    <a:pt x="13049796" y="10261867"/>
                  </a:lnTo>
                  <a:lnTo>
                    <a:pt x="13057442" y="10263403"/>
                  </a:lnTo>
                  <a:lnTo>
                    <a:pt x="13065087" y="10261867"/>
                  </a:lnTo>
                  <a:lnTo>
                    <a:pt x="13071335" y="10257650"/>
                  </a:lnTo>
                  <a:lnTo>
                    <a:pt x="13075552" y="10251402"/>
                  </a:lnTo>
                  <a:lnTo>
                    <a:pt x="13077089" y="10243756"/>
                  </a:lnTo>
                  <a:close/>
                </a:path>
                <a:path w="18719800" h="10718800" extrusionOk="0">
                  <a:moveTo>
                    <a:pt x="13077089" y="10143668"/>
                  </a:moveTo>
                  <a:lnTo>
                    <a:pt x="13075552" y="10136022"/>
                  </a:lnTo>
                  <a:lnTo>
                    <a:pt x="13071335" y="10129774"/>
                  </a:lnTo>
                  <a:lnTo>
                    <a:pt x="13065087" y="10125558"/>
                  </a:lnTo>
                  <a:lnTo>
                    <a:pt x="13057442" y="10124021"/>
                  </a:lnTo>
                  <a:lnTo>
                    <a:pt x="13049796" y="10125558"/>
                  </a:lnTo>
                  <a:lnTo>
                    <a:pt x="13043548" y="10129774"/>
                  </a:lnTo>
                  <a:lnTo>
                    <a:pt x="13039344" y="10136022"/>
                  </a:lnTo>
                  <a:lnTo>
                    <a:pt x="13037795" y="10143668"/>
                  </a:lnTo>
                  <a:lnTo>
                    <a:pt x="13039344" y="10151313"/>
                  </a:lnTo>
                  <a:lnTo>
                    <a:pt x="13043548" y="10157562"/>
                  </a:lnTo>
                  <a:lnTo>
                    <a:pt x="13049796" y="10161765"/>
                  </a:lnTo>
                  <a:lnTo>
                    <a:pt x="13057442" y="10163315"/>
                  </a:lnTo>
                  <a:lnTo>
                    <a:pt x="13065087" y="10161765"/>
                  </a:lnTo>
                  <a:lnTo>
                    <a:pt x="13071335" y="10157562"/>
                  </a:lnTo>
                  <a:lnTo>
                    <a:pt x="13075552" y="10151313"/>
                  </a:lnTo>
                  <a:lnTo>
                    <a:pt x="13077089" y="10143668"/>
                  </a:lnTo>
                  <a:close/>
                </a:path>
                <a:path w="18719800" h="10718800" extrusionOk="0">
                  <a:moveTo>
                    <a:pt x="13077101" y="10644149"/>
                  </a:moveTo>
                  <a:lnTo>
                    <a:pt x="13075552" y="10636504"/>
                  </a:lnTo>
                  <a:lnTo>
                    <a:pt x="13071348" y="10630256"/>
                  </a:lnTo>
                  <a:lnTo>
                    <a:pt x="13065100" y="10626052"/>
                  </a:lnTo>
                  <a:lnTo>
                    <a:pt x="13057467" y="10624515"/>
                  </a:lnTo>
                  <a:lnTo>
                    <a:pt x="13049809" y="10626052"/>
                  </a:lnTo>
                  <a:lnTo>
                    <a:pt x="13043561" y="10630256"/>
                  </a:lnTo>
                  <a:lnTo>
                    <a:pt x="13039357" y="10636504"/>
                  </a:lnTo>
                  <a:lnTo>
                    <a:pt x="13037807" y="10644149"/>
                  </a:lnTo>
                  <a:lnTo>
                    <a:pt x="13039357" y="10651795"/>
                  </a:lnTo>
                  <a:lnTo>
                    <a:pt x="13043561" y="10658043"/>
                  </a:lnTo>
                  <a:lnTo>
                    <a:pt x="13049809" y="10662260"/>
                  </a:lnTo>
                  <a:lnTo>
                    <a:pt x="13057467" y="10663796"/>
                  </a:lnTo>
                  <a:lnTo>
                    <a:pt x="13065100" y="10662260"/>
                  </a:lnTo>
                  <a:lnTo>
                    <a:pt x="13071348" y="10658043"/>
                  </a:lnTo>
                  <a:lnTo>
                    <a:pt x="13075552" y="10651795"/>
                  </a:lnTo>
                  <a:lnTo>
                    <a:pt x="13077101" y="10644149"/>
                  </a:lnTo>
                  <a:close/>
                </a:path>
                <a:path w="18719800" h="10718800" extrusionOk="0">
                  <a:moveTo>
                    <a:pt x="13077101" y="10544048"/>
                  </a:moveTo>
                  <a:lnTo>
                    <a:pt x="13075552" y="10536403"/>
                  </a:lnTo>
                  <a:lnTo>
                    <a:pt x="13071348" y="10530167"/>
                  </a:lnTo>
                  <a:lnTo>
                    <a:pt x="13065100" y="10525950"/>
                  </a:lnTo>
                  <a:lnTo>
                    <a:pt x="13057467" y="10524414"/>
                  </a:lnTo>
                  <a:lnTo>
                    <a:pt x="13049809" y="10525950"/>
                  </a:lnTo>
                  <a:lnTo>
                    <a:pt x="13043561" y="10530167"/>
                  </a:lnTo>
                  <a:lnTo>
                    <a:pt x="13039357" y="10536403"/>
                  </a:lnTo>
                  <a:lnTo>
                    <a:pt x="13037807" y="10544048"/>
                  </a:lnTo>
                  <a:lnTo>
                    <a:pt x="13039357" y="10551706"/>
                  </a:lnTo>
                  <a:lnTo>
                    <a:pt x="13043561" y="10557942"/>
                  </a:lnTo>
                  <a:lnTo>
                    <a:pt x="13049809" y="10562158"/>
                  </a:lnTo>
                  <a:lnTo>
                    <a:pt x="13057467" y="10563695"/>
                  </a:lnTo>
                  <a:lnTo>
                    <a:pt x="13065100" y="10562158"/>
                  </a:lnTo>
                  <a:lnTo>
                    <a:pt x="13071348" y="10557942"/>
                  </a:lnTo>
                  <a:lnTo>
                    <a:pt x="13075552" y="10551706"/>
                  </a:lnTo>
                  <a:lnTo>
                    <a:pt x="13077101" y="10544048"/>
                  </a:lnTo>
                  <a:close/>
                </a:path>
                <a:path w="18719800" h="10718800" extrusionOk="0">
                  <a:moveTo>
                    <a:pt x="13077101" y="10443959"/>
                  </a:moveTo>
                  <a:lnTo>
                    <a:pt x="13075552" y="10436314"/>
                  </a:lnTo>
                  <a:lnTo>
                    <a:pt x="13071348" y="10430065"/>
                  </a:lnTo>
                  <a:lnTo>
                    <a:pt x="13065100" y="10425862"/>
                  </a:lnTo>
                  <a:lnTo>
                    <a:pt x="13057467" y="10424312"/>
                  </a:lnTo>
                  <a:lnTo>
                    <a:pt x="13049809" y="10425862"/>
                  </a:lnTo>
                  <a:lnTo>
                    <a:pt x="13043561" y="10430065"/>
                  </a:lnTo>
                  <a:lnTo>
                    <a:pt x="13039357" y="10436314"/>
                  </a:lnTo>
                  <a:lnTo>
                    <a:pt x="13037807" y="10443959"/>
                  </a:lnTo>
                  <a:lnTo>
                    <a:pt x="13039357" y="10451605"/>
                  </a:lnTo>
                  <a:lnTo>
                    <a:pt x="13043561" y="10457853"/>
                  </a:lnTo>
                  <a:lnTo>
                    <a:pt x="13049809" y="10462069"/>
                  </a:lnTo>
                  <a:lnTo>
                    <a:pt x="13057467" y="10463606"/>
                  </a:lnTo>
                  <a:lnTo>
                    <a:pt x="13065100" y="10462069"/>
                  </a:lnTo>
                  <a:lnTo>
                    <a:pt x="13071348" y="10457853"/>
                  </a:lnTo>
                  <a:lnTo>
                    <a:pt x="13075552" y="10451605"/>
                  </a:lnTo>
                  <a:lnTo>
                    <a:pt x="13077101" y="10443959"/>
                  </a:lnTo>
                  <a:close/>
                </a:path>
                <a:path w="18719800" h="10718800" extrusionOk="0">
                  <a:moveTo>
                    <a:pt x="13077101" y="10343858"/>
                  </a:moveTo>
                  <a:lnTo>
                    <a:pt x="13075552" y="10336212"/>
                  </a:lnTo>
                  <a:lnTo>
                    <a:pt x="13071348" y="10329964"/>
                  </a:lnTo>
                  <a:lnTo>
                    <a:pt x="13065100" y="10325760"/>
                  </a:lnTo>
                  <a:lnTo>
                    <a:pt x="13057467" y="10324224"/>
                  </a:lnTo>
                  <a:lnTo>
                    <a:pt x="13049809" y="10325760"/>
                  </a:lnTo>
                  <a:lnTo>
                    <a:pt x="13043561" y="10329964"/>
                  </a:lnTo>
                  <a:lnTo>
                    <a:pt x="13039357" y="10336212"/>
                  </a:lnTo>
                  <a:lnTo>
                    <a:pt x="13037807" y="10343858"/>
                  </a:lnTo>
                  <a:lnTo>
                    <a:pt x="13039357" y="10351516"/>
                  </a:lnTo>
                  <a:lnTo>
                    <a:pt x="13043561" y="10357752"/>
                  </a:lnTo>
                  <a:lnTo>
                    <a:pt x="13049809" y="10361955"/>
                  </a:lnTo>
                  <a:lnTo>
                    <a:pt x="13057467" y="10363505"/>
                  </a:lnTo>
                  <a:lnTo>
                    <a:pt x="13065100" y="10361955"/>
                  </a:lnTo>
                  <a:lnTo>
                    <a:pt x="13071348" y="10357752"/>
                  </a:lnTo>
                  <a:lnTo>
                    <a:pt x="13075552" y="10351516"/>
                  </a:lnTo>
                  <a:lnTo>
                    <a:pt x="13077101" y="10343858"/>
                  </a:lnTo>
                  <a:close/>
                </a:path>
                <a:path w="18719800" h="10718800" extrusionOk="0">
                  <a:moveTo>
                    <a:pt x="13077101" y="10043566"/>
                  </a:moveTo>
                  <a:lnTo>
                    <a:pt x="13075552" y="10035921"/>
                  </a:lnTo>
                  <a:lnTo>
                    <a:pt x="13071335" y="10029673"/>
                  </a:lnTo>
                  <a:lnTo>
                    <a:pt x="13065087" y="10025456"/>
                  </a:lnTo>
                  <a:lnTo>
                    <a:pt x="13057442" y="10023919"/>
                  </a:lnTo>
                  <a:lnTo>
                    <a:pt x="13049796" y="10025456"/>
                  </a:lnTo>
                  <a:lnTo>
                    <a:pt x="13043561" y="10029673"/>
                  </a:lnTo>
                  <a:lnTo>
                    <a:pt x="13039344" y="10035921"/>
                  </a:lnTo>
                  <a:lnTo>
                    <a:pt x="13037807" y="10043566"/>
                  </a:lnTo>
                  <a:lnTo>
                    <a:pt x="13039344" y="10051212"/>
                  </a:lnTo>
                  <a:lnTo>
                    <a:pt x="13043561" y="10057460"/>
                  </a:lnTo>
                  <a:lnTo>
                    <a:pt x="13049796" y="10061677"/>
                  </a:lnTo>
                  <a:lnTo>
                    <a:pt x="13057442" y="10063213"/>
                  </a:lnTo>
                  <a:lnTo>
                    <a:pt x="13065087" y="10061677"/>
                  </a:lnTo>
                  <a:lnTo>
                    <a:pt x="13071335" y="10057460"/>
                  </a:lnTo>
                  <a:lnTo>
                    <a:pt x="13075552" y="10051212"/>
                  </a:lnTo>
                  <a:lnTo>
                    <a:pt x="13077101" y="10043566"/>
                  </a:lnTo>
                  <a:close/>
                </a:path>
                <a:path w="18719800" h="10718800" extrusionOk="0">
                  <a:moveTo>
                    <a:pt x="13077101" y="9943490"/>
                  </a:moveTo>
                  <a:lnTo>
                    <a:pt x="13075552" y="9935832"/>
                  </a:lnTo>
                  <a:lnTo>
                    <a:pt x="13071335" y="9929584"/>
                  </a:lnTo>
                  <a:lnTo>
                    <a:pt x="13065087" y="9925367"/>
                  </a:lnTo>
                  <a:lnTo>
                    <a:pt x="13057442" y="9923831"/>
                  </a:lnTo>
                  <a:lnTo>
                    <a:pt x="13049796" y="9925367"/>
                  </a:lnTo>
                  <a:lnTo>
                    <a:pt x="13043561" y="9929584"/>
                  </a:lnTo>
                  <a:lnTo>
                    <a:pt x="13039344" y="9935832"/>
                  </a:lnTo>
                  <a:lnTo>
                    <a:pt x="13037807" y="9943490"/>
                  </a:lnTo>
                  <a:lnTo>
                    <a:pt x="13039344" y="9951123"/>
                  </a:lnTo>
                  <a:lnTo>
                    <a:pt x="13043561" y="9957371"/>
                  </a:lnTo>
                  <a:lnTo>
                    <a:pt x="13049796" y="9961575"/>
                  </a:lnTo>
                  <a:lnTo>
                    <a:pt x="13057442" y="9963125"/>
                  </a:lnTo>
                  <a:lnTo>
                    <a:pt x="13065087" y="9961575"/>
                  </a:lnTo>
                  <a:lnTo>
                    <a:pt x="13071335" y="9957371"/>
                  </a:lnTo>
                  <a:lnTo>
                    <a:pt x="13075552" y="9951123"/>
                  </a:lnTo>
                  <a:lnTo>
                    <a:pt x="13077101" y="9943490"/>
                  </a:lnTo>
                  <a:close/>
                </a:path>
                <a:path w="18719800" h="10718800" extrusionOk="0">
                  <a:moveTo>
                    <a:pt x="13077101" y="9843376"/>
                  </a:moveTo>
                  <a:lnTo>
                    <a:pt x="13075552" y="9835731"/>
                  </a:lnTo>
                  <a:lnTo>
                    <a:pt x="13071335" y="9829482"/>
                  </a:lnTo>
                  <a:lnTo>
                    <a:pt x="13065087" y="9825266"/>
                  </a:lnTo>
                  <a:lnTo>
                    <a:pt x="13057442" y="9823729"/>
                  </a:lnTo>
                  <a:lnTo>
                    <a:pt x="13049796" y="9825266"/>
                  </a:lnTo>
                  <a:lnTo>
                    <a:pt x="13043561" y="9829482"/>
                  </a:lnTo>
                  <a:lnTo>
                    <a:pt x="13039344" y="9835731"/>
                  </a:lnTo>
                  <a:lnTo>
                    <a:pt x="13037807" y="9843376"/>
                  </a:lnTo>
                  <a:lnTo>
                    <a:pt x="13039344" y="9851022"/>
                  </a:lnTo>
                  <a:lnTo>
                    <a:pt x="13043561" y="9857270"/>
                  </a:lnTo>
                  <a:lnTo>
                    <a:pt x="13049796" y="9861474"/>
                  </a:lnTo>
                  <a:lnTo>
                    <a:pt x="13057442" y="9863023"/>
                  </a:lnTo>
                  <a:lnTo>
                    <a:pt x="13065087" y="9861474"/>
                  </a:lnTo>
                  <a:lnTo>
                    <a:pt x="13071335" y="9857270"/>
                  </a:lnTo>
                  <a:lnTo>
                    <a:pt x="13075552" y="9851022"/>
                  </a:lnTo>
                  <a:lnTo>
                    <a:pt x="13077101" y="9843376"/>
                  </a:lnTo>
                  <a:close/>
                </a:path>
                <a:path w="18719800" h="10718800" extrusionOk="0">
                  <a:moveTo>
                    <a:pt x="13077101" y="9743275"/>
                  </a:moveTo>
                  <a:lnTo>
                    <a:pt x="13075552" y="9735629"/>
                  </a:lnTo>
                  <a:lnTo>
                    <a:pt x="13071335" y="9729381"/>
                  </a:lnTo>
                  <a:lnTo>
                    <a:pt x="13065087" y="9725165"/>
                  </a:lnTo>
                  <a:lnTo>
                    <a:pt x="13057442" y="9723628"/>
                  </a:lnTo>
                  <a:lnTo>
                    <a:pt x="13049796" y="9725165"/>
                  </a:lnTo>
                  <a:lnTo>
                    <a:pt x="13043561" y="9729381"/>
                  </a:lnTo>
                  <a:lnTo>
                    <a:pt x="13039344" y="9735629"/>
                  </a:lnTo>
                  <a:lnTo>
                    <a:pt x="13037807" y="9743275"/>
                  </a:lnTo>
                  <a:lnTo>
                    <a:pt x="13039344" y="9750920"/>
                  </a:lnTo>
                  <a:lnTo>
                    <a:pt x="13043561" y="9757169"/>
                  </a:lnTo>
                  <a:lnTo>
                    <a:pt x="13049796" y="9761385"/>
                  </a:lnTo>
                  <a:lnTo>
                    <a:pt x="13057442" y="9762922"/>
                  </a:lnTo>
                  <a:lnTo>
                    <a:pt x="13065087" y="9761385"/>
                  </a:lnTo>
                  <a:lnTo>
                    <a:pt x="13071335" y="9757169"/>
                  </a:lnTo>
                  <a:lnTo>
                    <a:pt x="13075552" y="9750920"/>
                  </a:lnTo>
                  <a:lnTo>
                    <a:pt x="13077101" y="9743275"/>
                  </a:lnTo>
                  <a:close/>
                </a:path>
                <a:path w="18719800" h="10718800" extrusionOk="0">
                  <a:moveTo>
                    <a:pt x="13077101" y="9643173"/>
                  </a:moveTo>
                  <a:lnTo>
                    <a:pt x="13075552" y="9635528"/>
                  </a:lnTo>
                  <a:lnTo>
                    <a:pt x="13071335" y="9629292"/>
                  </a:lnTo>
                  <a:lnTo>
                    <a:pt x="13065087" y="9625089"/>
                  </a:lnTo>
                  <a:lnTo>
                    <a:pt x="13057442" y="9623539"/>
                  </a:lnTo>
                  <a:lnTo>
                    <a:pt x="13049796" y="9625089"/>
                  </a:lnTo>
                  <a:lnTo>
                    <a:pt x="13043561" y="9629292"/>
                  </a:lnTo>
                  <a:lnTo>
                    <a:pt x="13039344" y="9635528"/>
                  </a:lnTo>
                  <a:lnTo>
                    <a:pt x="13037807" y="9643173"/>
                  </a:lnTo>
                  <a:lnTo>
                    <a:pt x="13039344" y="9650832"/>
                  </a:lnTo>
                  <a:lnTo>
                    <a:pt x="13043561" y="9657080"/>
                  </a:lnTo>
                  <a:lnTo>
                    <a:pt x="13049796" y="9661284"/>
                  </a:lnTo>
                  <a:lnTo>
                    <a:pt x="13057442" y="9662833"/>
                  </a:lnTo>
                  <a:lnTo>
                    <a:pt x="13065087" y="9661284"/>
                  </a:lnTo>
                  <a:lnTo>
                    <a:pt x="13071335" y="9657080"/>
                  </a:lnTo>
                  <a:lnTo>
                    <a:pt x="13075552" y="9650832"/>
                  </a:lnTo>
                  <a:lnTo>
                    <a:pt x="13077101" y="9643173"/>
                  </a:lnTo>
                  <a:close/>
                </a:path>
                <a:path w="18719800" h="10718800" extrusionOk="0">
                  <a:moveTo>
                    <a:pt x="13077101" y="9543097"/>
                  </a:moveTo>
                  <a:lnTo>
                    <a:pt x="13075552" y="9535452"/>
                  </a:lnTo>
                  <a:lnTo>
                    <a:pt x="13071348" y="9529204"/>
                  </a:lnTo>
                  <a:lnTo>
                    <a:pt x="13065100" y="9524987"/>
                  </a:lnTo>
                  <a:lnTo>
                    <a:pt x="13057467" y="9523451"/>
                  </a:lnTo>
                  <a:lnTo>
                    <a:pt x="13049809" y="9524987"/>
                  </a:lnTo>
                  <a:lnTo>
                    <a:pt x="13043561" y="9529204"/>
                  </a:lnTo>
                  <a:lnTo>
                    <a:pt x="13039357" y="9535452"/>
                  </a:lnTo>
                  <a:lnTo>
                    <a:pt x="13037807" y="9543097"/>
                  </a:lnTo>
                  <a:lnTo>
                    <a:pt x="13039357" y="9550743"/>
                  </a:lnTo>
                  <a:lnTo>
                    <a:pt x="13043561" y="9556991"/>
                  </a:lnTo>
                  <a:lnTo>
                    <a:pt x="13049809" y="9561195"/>
                  </a:lnTo>
                  <a:lnTo>
                    <a:pt x="13057467" y="9562732"/>
                  </a:lnTo>
                  <a:lnTo>
                    <a:pt x="13065100" y="9561195"/>
                  </a:lnTo>
                  <a:lnTo>
                    <a:pt x="13071348" y="9556991"/>
                  </a:lnTo>
                  <a:lnTo>
                    <a:pt x="13075552" y="9550743"/>
                  </a:lnTo>
                  <a:lnTo>
                    <a:pt x="13077101" y="9543097"/>
                  </a:lnTo>
                  <a:close/>
                </a:path>
                <a:path w="18719800" h="10718800" extrusionOk="0">
                  <a:moveTo>
                    <a:pt x="13077101" y="9442996"/>
                  </a:moveTo>
                  <a:lnTo>
                    <a:pt x="13075552" y="9435351"/>
                  </a:lnTo>
                  <a:lnTo>
                    <a:pt x="13071348" y="9429102"/>
                  </a:lnTo>
                  <a:lnTo>
                    <a:pt x="13065100" y="9424899"/>
                  </a:lnTo>
                  <a:lnTo>
                    <a:pt x="13057467" y="9423362"/>
                  </a:lnTo>
                  <a:lnTo>
                    <a:pt x="13049809" y="9424899"/>
                  </a:lnTo>
                  <a:lnTo>
                    <a:pt x="13043561" y="9429102"/>
                  </a:lnTo>
                  <a:lnTo>
                    <a:pt x="13039357" y="9435351"/>
                  </a:lnTo>
                  <a:lnTo>
                    <a:pt x="13037807" y="9442996"/>
                  </a:lnTo>
                  <a:lnTo>
                    <a:pt x="13039357" y="9450641"/>
                  </a:lnTo>
                  <a:lnTo>
                    <a:pt x="13043561" y="9456890"/>
                  </a:lnTo>
                  <a:lnTo>
                    <a:pt x="13049809" y="9461106"/>
                  </a:lnTo>
                  <a:lnTo>
                    <a:pt x="13057467" y="9462643"/>
                  </a:lnTo>
                  <a:lnTo>
                    <a:pt x="13065100" y="9461106"/>
                  </a:lnTo>
                  <a:lnTo>
                    <a:pt x="13071348" y="9456890"/>
                  </a:lnTo>
                  <a:lnTo>
                    <a:pt x="13075552" y="9450641"/>
                  </a:lnTo>
                  <a:lnTo>
                    <a:pt x="13077101" y="9442996"/>
                  </a:lnTo>
                  <a:close/>
                </a:path>
                <a:path w="18719800" h="10718800" extrusionOk="0">
                  <a:moveTo>
                    <a:pt x="13077101" y="9342907"/>
                  </a:moveTo>
                  <a:lnTo>
                    <a:pt x="13075552" y="9335249"/>
                  </a:lnTo>
                  <a:lnTo>
                    <a:pt x="13071348" y="9329014"/>
                  </a:lnTo>
                  <a:lnTo>
                    <a:pt x="13065100" y="9324797"/>
                  </a:lnTo>
                  <a:lnTo>
                    <a:pt x="13057467" y="9323260"/>
                  </a:lnTo>
                  <a:lnTo>
                    <a:pt x="13049809" y="9324797"/>
                  </a:lnTo>
                  <a:lnTo>
                    <a:pt x="13043561" y="9329014"/>
                  </a:lnTo>
                  <a:lnTo>
                    <a:pt x="13039357" y="9335249"/>
                  </a:lnTo>
                  <a:lnTo>
                    <a:pt x="13037807" y="9342907"/>
                  </a:lnTo>
                  <a:lnTo>
                    <a:pt x="13039357" y="9350553"/>
                  </a:lnTo>
                  <a:lnTo>
                    <a:pt x="13043561" y="9356788"/>
                  </a:lnTo>
                  <a:lnTo>
                    <a:pt x="13049809" y="9361005"/>
                  </a:lnTo>
                  <a:lnTo>
                    <a:pt x="13057467" y="9362554"/>
                  </a:lnTo>
                  <a:lnTo>
                    <a:pt x="13065100" y="9361005"/>
                  </a:lnTo>
                  <a:lnTo>
                    <a:pt x="13071348" y="9356788"/>
                  </a:lnTo>
                  <a:lnTo>
                    <a:pt x="13075552" y="9350553"/>
                  </a:lnTo>
                  <a:lnTo>
                    <a:pt x="13077101" y="9342907"/>
                  </a:lnTo>
                  <a:close/>
                </a:path>
                <a:path w="18719800" h="10718800" extrusionOk="0">
                  <a:moveTo>
                    <a:pt x="13077101" y="9242806"/>
                  </a:moveTo>
                  <a:lnTo>
                    <a:pt x="13075552" y="9235161"/>
                  </a:lnTo>
                  <a:lnTo>
                    <a:pt x="13071348" y="9228912"/>
                  </a:lnTo>
                  <a:lnTo>
                    <a:pt x="13065100" y="9224708"/>
                  </a:lnTo>
                  <a:lnTo>
                    <a:pt x="13057467" y="9223159"/>
                  </a:lnTo>
                  <a:lnTo>
                    <a:pt x="13049809" y="9224708"/>
                  </a:lnTo>
                  <a:lnTo>
                    <a:pt x="13043561" y="9228912"/>
                  </a:lnTo>
                  <a:lnTo>
                    <a:pt x="13039357" y="9235161"/>
                  </a:lnTo>
                  <a:lnTo>
                    <a:pt x="13037807" y="9242806"/>
                  </a:lnTo>
                  <a:lnTo>
                    <a:pt x="13039357" y="9250451"/>
                  </a:lnTo>
                  <a:lnTo>
                    <a:pt x="13043561" y="9256700"/>
                  </a:lnTo>
                  <a:lnTo>
                    <a:pt x="13049809" y="9260903"/>
                  </a:lnTo>
                  <a:lnTo>
                    <a:pt x="13057467" y="9262453"/>
                  </a:lnTo>
                  <a:lnTo>
                    <a:pt x="13065100" y="9260903"/>
                  </a:lnTo>
                  <a:lnTo>
                    <a:pt x="13071348" y="9256700"/>
                  </a:lnTo>
                  <a:lnTo>
                    <a:pt x="13075552" y="9250451"/>
                  </a:lnTo>
                  <a:lnTo>
                    <a:pt x="13077101" y="9242806"/>
                  </a:lnTo>
                  <a:close/>
                </a:path>
                <a:path w="18719800" h="10718800" extrusionOk="0">
                  <a:moveTo>
                    <a:pt x="13077101" y="9142717"/>
                  </a:moveTo>
                  <a:lnTo>
                    <a:pt x="13075552" y="9135059"/>
                  </a:lnTo>
                  <a:lnTo>
                    <a:pt x="13071348" y="9128811"/>
                  </a:lnTo>
                  <a:lnTo>
                    <a:pt x="13065100" y="9124607"/>
                  </a:lnTo>
                  <a:lnTo>
                    <a:pt x="13057467" y="9123058"/>
                  </a:lnTo>
                  <a:lnTo>
                    <a:pt x="13049809" y="9124607"/>
                  </a:lnTo>
                  <a:lnTo>
                    <a:pt x="13043561" y="9128811"/>
                  </a:lnTo>
                  <a:lnTo>
                    <a:pt x="13039357" y="9135059"/>
                  </a:lnTo>
                  <a:lnTo>
                    <a:pt x="13037807" y="9142717"/>
                  </a:lnTo>
                  <a:lnTo>
                    <a:pt x="13039357" y="9150350"/>
                  </a:lnTo>
                  <a:lnTo>
                    <a:pt x="13043561" y="9156598"/>
                  </a:lnTo>
                  <a:lnTo>
                    <a:pt x="13049809" y="9160815"/>
                  </a:lnTo>
                  <a:lnTo>
                    <a:pt x="13057467" y="9162351"/>
                  </a:lnTo>
                  <a:lnTo>
                    <a:pt x="13065100" y="9160815"/>
                  </a:lnTo>
                  <a:lnTo>
                    <a:pt x="13071348" y="9156598"/>
                  </a:lnTo>
                  <a:lnTo>
                    <a:pt x="13075552" y="9150350"/>
                  </a:lnTo>
                  <a:lnTo>
                    <a:pt x="13077101" y="9142717"/>
                  </a:lnTo>
                  <a:close/>
                </a:path>
                <a:path w="18719800" h="10718800" extrusionOk="0">
                  <a:moveTo>
                    <a:pt x="13077101" y="9042616"/>
                  </a:moveTo>
                  <a:lnTo>
                    <a:pt x="13075552" y="9034970"/>
                  </a:lnTo>
                  <a:lnTo>
                    <a:pt x="13071348" y="9028722"/>
                  </a:lnTo>
                  <a:lnTo>
                    <a:pt x="13065100" y="9024506"/>
                  </a:lnTo>
                  <a:lnTo>
                    <a:pt x="13057467" y="9022969"/>
                  </a:lnTo>
                  <a:lnTo>
                    <a:pt x="13049809" y="9024506"/>
                  </a:lnTo>
                  <a:lnTo>
                    <a:pt x="13043561" y="9028722"/>
                  </a:lnTo>
                  <a:lnTo>
                    <a:pt x="13039357" y="9034970"/>
                  </a:lnTo>
                  <a:lnTo>
                    <a:pt x="13037807" y="9042616"/>
                  </a:lnTo>
                  <a:lnTo>
                    <a:pt x="13039357" y="9050261"/>
                  </a:lnTo>
                  <a:lnTo>
                    <a:pt x="13043561" y="9056510"/>
                  </a:lnTo>
                  <a:lnTo>
                    <a:pt x="13049809" y="9060713"/>
                  </a:lnTo>
                  <a:lnTo>
                    <a:pt x="13057467" y="9062263"/>
                  </a:lnTo>
                  <a:lnTo>
                    <a:pt x="13065100" y="9060713"/>
                  </a:lnTo>
                  <a:lnTo>
                    <a:pt x="13071348" y="9056510"/>
                  </a:lnTo>
                  <a:lnTo>
                    <a:pt x="13075552" y="9050261"/>
                  </a:lnTo>
                  <a:lnTo>
                    <a:pt x="13077101" y="9042616"/>
                  </a:lnTo>
                  <a:close/>
                </a:path>
                <a:path w="18719800" h="10718800" extrusionOk="0">
                  <a:moveTo>
                    <a:pt x="13077101" y="8942514"/>
                  </a:moveTo>
                  <a:lnTo>
                    <a:pt x="13075552" y="8934869"/>
                  </a:lnTo>
                  <a:lnTo>
                    <a:pt x="13071348" y="8928621"/>
                  </a:lnTo>
                  <a:lnTo>
                    <a:pt x="13065100" y="8924417"/>
                  </a:lnTo>
                  <a:lnTo>
                    <a:pt x="13057467" y="8922868"/>
                  </a:lnTo>
                  <a:lnTo>
                    <a:pt x="13049809" y="8924417"/>
                  </a:lnTo>
                  <a:lnTo>
                    <a:pt x="13043561" y="8928621"/>
                  </a:lnTo>
                  <a:lnTo>
                    <a:pt x="13039357" y="8934869"/>
                  </a:lnTo>
                  <a:lnTo>
                    <a:pt x="13037807" y="8942514"/>
                  </a:lnTo>
                  <a:lnTo>
                    <a:pt x="13039357" y="8950173"/>
                  </a:lnTo>
                  <a:lnTo>
                    <a:pt x="13043561" y="8956421"/>
                  </a:lnTo>
                  <a:lnTo>
                    <a:pt x="13049809" y="8960625"/>
                  </a:lnTo>
                  <a:lnTo>
                    <a:pt x="13057467" y="8962174"/>
                  </a:lnTo>
                  <a:lnTo>
                    <a:pt x="13065100" y="8960625"/>
                  </a:lnTo>
                  <a:lnTo>
                    <a:pt x="13071348" y="8956421"/>
                  </a:lnTo>
                  <a:lnTo>
                    <a:pt x="13075552" y="8950173"/>
                  </a:lnTo>
                  <a:lnTo>
                    <a:pt x="13077101" y="8942514"/>
                  </a:lnTo>
                  <a:close/>
                </a:path>
                <a:path w="18719800" h="10718800" extrusionOk="0">
                  <a:moveTo>
                    <a:pt x="13077101" y="8842426"/>
                  </a:moveTo>
                  <a:lnTo>
                    <a:pt x="13075552" y="8834780"/>
                  </a:lnTo>
                  <a:lnTo>
                    <a:pt x="13071348" y="8828532"/>
                  </a:lnTo>
                  <a:lnTo>
                    <a:pt x="13065100" y="8824316"/>
                  </a:lnTo>
                  <a:lnTo>
                    <a:pt x="13057467" y="8822766"/>
                  </a:lnTo>
                  <a:lnTo>
                    <a:pt x="13049809" y="8824316"/>
                  </a:lnTo>
                  <a:lnTo>
                    <a:pt x="13043561" y="8828532"/>
                  </a:lnTo>
                  <a:lnTo>
                    <a:pt x="13039357" y="8834780"/>
                  </a:lnTo>
                  <a:lnTo>
                    <a:pt x="13037807" y="8842426"/>
                  </a:lnTo>
                  <a:lnTo>
                    <a:pt x="13039357" y="8850071"/>
                  </a:lnTo>
                  <a:lnTo>
                    <a:pt x="13043561" y="8856320"/>
                  </a:lnTo>
                  <a:lnTo>
                    <a:pt x="13049809" y="8860523"/>
                  </a:lnTo>
                  <a:lnTo>
                    <a:pt x="13057467" y="8862073"/>
                  </a:lnTo>
                  <a:lnTo>
                    <a:pt x="13065100" y="8860523"/>
                  </a:lnTo>
                  <a:lnTo>
                    <a:pt x="13071348" y="8856320"/>
                  </a:lnTo>
                  <a:lnTo>
                    <a:pt x="13075552" y="8850071"/>
                  </a:lnTo>
                  <a:lnTo>
                    <a:pt x="13077101" y="8842426"/>
                  </a:lnTo>
                  <a:close/>
                </a:path>
                <a:path w="18719800" h="10718800" extrusionOk="0">
                  <a:moveTo>
                    <a:pt x="13077101" y="8742324"/>
                  </a:moveTo>
                  <a:lnTo>
                    <a:pt x="13075552" y="8734666"/>
                  </a:lnTo>
                  <a:lnTo>
                    <a:pt x="13071348" y="8728431"/>
                  </a:lnTo>
                  <a:lnTo>
                    <a:pt x="13065100" y="8724214"/>
                  </a:lnTo>
                  <a:lnTo>
                    <a:pt x="13057467" y="8722677"/>
                  </a:lnTo>
                  <a:lnTo>
                    <a:pt x="13049809" y="8724214"/>
                  </a:lnTo>
                  <a:lnTo>
                    <a:pt x="13043561" y="8728431"/>
                  </a:lnTo>
                  <a:lnTo>
                    <a:pt x="13039357" y="8734666"/>
                  </a:lnTo>
                  <a:lnTo>
                    <a:pt x="13037807" y="8742324"/>
                  </a:lnTo>
                  <a:lnTo>
                    <a:pt x="13039357" y="8749970"/>
                  </a:lnTo>
                  <a:lnTo>
                    <a:pt x="13043561" y="8756218"/>
                  </a:lnTo>
                  <a:lnTo>
                    <a:pt x="13049809" y="8760422"/>
                  </a:lnTo>
                  <a:lnTo>
                    <a:pt x="13057467" y="8761971"/>
                  </a:lnTo>
                  <a:lnTo>
                    <a:pt x="13065100" y="8760422"/>
                  </a:lnTo>
                  <a:lnTo>
                    <a:pt x="13071348" y="8756218"/>
                  </a:lnTo>
                  <a:lnTo>
                    <a:pt x="13075552" y="8749970"/>
                  </a:lnTo>
                  <a:lnTo>
                    <a:pt x="13077101" y="8742324"/>
                  </a:lnTo>
                  <a:close/>
                </a:path>
                <a:path w="18719800" h="10718800" extrusionOk="0">
                  <a:moveTo>
                    <a:pt x="13151066" y="10189045"/>
                  </a:moveTo>
                  <a:lnTo>
                    <a:pt x="13149529" y="10181399"/>
                  </a:lnTo>
                  <a:lnTo>
                    <a:pt x="13145313" y="10175151"/>
                  </a:lnTo>
                  <a:lnTo>
                    <a:pt x="13139077" y="10170947"/>
                  </a:lnTo>
                  <a:lnTo>
                    <a:pt x="13131432" y="10169398"/>
                  </a:lnTo>
                  <a:lnTo>
                    <a:pt x="13123786" y="10170947"/>
                  </a:lnTo>
                  <a:lnTo>
                    <a:pt x="13117538" y="10175151"/>
                  </a:lnTo>
                  <a:lnTo>
                    <a:pt x="13113334" y="10181399"/>
                  </a:lnTo>
                  <a:lnTo>
                    <a:pt x="13111785" y="10189045"/>
                  </a:lnTo>
                  <a:lnTo>
                    <a:pt x="13113334" y="10196690"/>
                  </a:lnTo>
                  <a:lnTo>
                    <a:pt x="13117538" y="10202939"/>
                  </a:lnTo>
                  <a:lnTo>
                    <a:pt x="13123786" y="10207155"/>
                  </a:lnTo>
                  <a:lnTo>
                    <a:pt x="13131432" y="10208692"/>
                  </a:lnTo>
                  <a:lnTo>
                    <a:pt x="13139077" y="10207155"/>
                  </a:lnTo>
                  <a:lnTo>
                    <a:pt x="13145313" y="10202939"/>
                  </a:lnTo>
                  <a:lnTo>
                    <a:pt x="13149529" y="10196690"/>
                  </a:lnTo>
                  <a:lnTo>
                    <a:pt x="13151066" y="10189045"/>
                  </a:lnTo>
                  <a:close/>
                </a:path>
                <a:path w="18719800" h="10718800" extrusionOk="0">
                  <a:moveTo>
                    <a:pt x="13151066" y="10088956"/>
                  </a:moveTo>
                  <a:lnTo>
                    <a:pt x="13149529" y="10081311"/>
                  </a:lnTo>
                  <a:lnTo>
                    <a:pt x="13145313" y="10075062"/>
                  </a:lnTo>
                  <a:lnTo>
                    <a:pt x="13139077" y="10070846"/>
                  </a:lnTo>
                  <a:lnTo>
                    <a:pt x="13131432" y="10069297"/>
                  </a:lnTo>
                  <a:lnTo>
                    <a:pt x="13123786" y="10070846"/>
                  </a:lnTo>
                  <a:lnTo>
                    <a:pt x="13117538" y="10075062"/>
                  </a:lnTo>
                  <a:lnTo>
                    <a:pt x="13113334" y="10081311"/>
                  </a:lnTo>
                  <a:lnTo>
                    <a:pt x="13111785" y="10088956"/>
                  </a:lnTo>
                  <a:lnTo>
                    <a:pt x="13113334" y="10096602"/>
                  </a:lnTo>
                  <a:lnTo>
                    <a:pt x="13117538" y="10102850"/>
                  </a:lnTo>
                  <a:lnTo>
                    <a:pt x="13123786" y="10107066"/>
                  </a:lnTo>
                  <a:lnTo>
                    <a:pt x="13131432" y="10108603"/>
                  </a:lnTo>
                  <a:lnTo>
                    <a:pt x="13139077" y="10107066"/>
                  </a:lnTo>
                  <a:lnTo>
                    <a:pt x="13145313" y="10102850"/>
                  </a:lnTo>
                  <a:lnTo>
                    <a:pt x="13149529" y="10096602"/>
                  </a:lnTo>
                  <a:lnTo>
                    <a:pt x="13151066" y="10088956"/>
                  </a:lnTo>
                  <a:close/>
                </a:path>
                <a:path w="18719800" h="10718800" extrusionOk="0">
                  <a:moveTo>
                    <a:pt x="13151079" y="9988855"/>
                  </a:moveTo>
                  <a:lnTo>
                    <a:pt x="13149529" y="9981209"/>
                  </a:lnTo>
                  <a:lnTo>
                    <a:pt x="13145326" y="9974961"/>
                  </a:lnTo>
                  <a:lnTo>
                    <a:pt x="13139077" y="9970757"/>
                  </a:lnTo>
                  <a:lnTo>
                    <a:pt x="13131432" y="9969208"/>
                  </a:lnTo>
                  <a:lnTo>
                    <a:pt x="13123786" y="9970757"/>
                  </a:lnTo>
                  <a:lnTo>
                    <a:pt x="13117551" y="9974961"/>
                  </a:lnTo>
                  <a:lnTo>
                    <a:pt x="13113334" y="9981209"/>
                  </a:lnTo>
                  <a:lnTo>
                    <a:pt x="13111798" y="9988855"/>
                  </a:lnTo>
                  <a:lnTo>
                    <a:pt x="13113334" y="9996513"/>
                  </a:lnTo>
                  <a:lnTo>
                    <a:pt x="13117551" y="10002761"/>
                  </a:lnTo>
                  <a:lnTo>
                    <a:pt x="13123786" y="10006965"/>
                  </a:lnTo>
                  <a:lnTo>
                    <a:pt x="13131432" y="10008514"/>
                  </a:lnTo>
                  <a:lnTo>
                    <a:pt x="13139077" y="10006965"/>
                  </a:lnTo>
                  <a:lnTo>
                    <a:pt x="13145326" y="10002761"/>
                  </a:lnTo>
                  <a:lnTo>
                    <a:pt x="13149529" y="9996513"/>
                  </a:lnTo>
                  <a:lnTo>
                    <a:pt x="13151079" y="9988855"/>
                  </a:lnTo>
                  <a:close/>
                </a:path>
                <a:path w="18719800" h="10718800" extrusionOk="0">
                  <a:moveTo>
                    <a:pt x="13151079" y="9888766"/>
                  </a:moveTo>
                  <a:lnTo>
                    <a:pt x="13149529" y="9881121"/>
                  </a:lnTo>
                  <a:lnTo>
                    <a:pt x="13145326" y="9874872"/>
                  </a:lnTo>
                  <a:lnTo>
                    <a:pt x="13139077" y="9870656"/>
                  </a:lnTo>
                  <a:lnTo>
                    <a:pt x="13131432" y="9869106"/>
                  </a:lnTo>
                  <a:lnTo>
                    <a:pt x="13123786" y="9870656"/>
                  </a:lnTo>
                  <a:lnTo>
                    <a:pt x="13117551" y="9874872"/>
                  </a:lnTo>
                  <a:lnTo>
                    <a:pt x="13113334" y="9881121"/>
                  </a:lnTo>
                  <a:lnTo>
                    <a:pt x="13111798" y="9888766"/>
                  </a:lnTo>
                  <a:lnTo>
                    <a:pt x="13113334" y="9896411"/>
                  </a:lnTo>
                  <a:lnTo>
                    <a:pt x="13117551" y="9902660"/>
                  </a:lnTo>
                  <a:lnTo>
                    <a:pt x="13123786" y="9906864"/>
                  </a:lnTo>
                  <a:lnTo>
                    <a:pt x="13131432" y="9908413"/>
                  </a:lnTo>
                  <a:lnTo>
                    <a:pt x="13139077" y="9906864"/>
                  </a:lnTo>
                  <a:lnTo>
                    <a:pt x="13145326" y="9902660"/>
                  </a:lnTo>
                  <a:lnTo>
                    <a:pt x="13149529" y="9896411"/>
                  </a:lnTo>
                  <a:lnTo>
                    <a:pt x="13151079" y="9888766"/>
                  </a:lnTo>
                  <a:close/>
                </a:path>
                <a:path w="18719800" h="10718800" extrusionOk="0">
                  <a:moveTo>
                    <a:pt x="13151079" y="9788665"/>
                  </a:moveTo>
                  <a:lnTo>
                    <a:pt x="13149529" y="9781019"/>
                  </a:lnTo>
                  <a:lnTo>
                    <a:pt x="13145326" y="9774771"/>
                  </a:lnTo>
                  <a:lnTo>
                    <a:pt x="13139077" y="9770567"/>
                  </a:lnTo>
                  <a:lnTo>
                    <a:pt x="13131432" y="9769018"/>
                  </a:lnTo>
                  <a:lnTo>
                    <a:pt x="13123786" y="9770567"/>
                  </a:lnTo>
                  <a:lnTo>
                    <a:pt x="13117551" y="9774771"/>
                  </a:lnTo>
                  <a:lnTo>
                    <a:pt x="13113334" y="9781019"/>
                  </a:lnTo>
                  <a:lnTo>
                    <a:pt x="13111798" y="9788665"/>
                  </a:lnTo>
                  <a:lnTo>
                    <a:pt x="13113334" y="9796310"/>
                  </a:lnTo>
                  <a:lnTo>
                    <a:pt x="13117551" y="9802558"/>
                  </a:lnTo>
                  <a:lnTo>
                    <a:pt x="13123786" y="9806775"/>
                  </a:lnTo>
                  <a:lnTo>
                    <a:pt x="13131432" y="9808312"/>
                  </a:lnTo>
                  <a:lnTo>
                    <a:pt x="13139077" y="9806775"/>
                  </a:lnTo>
                  <a:lnTo>
                    <a:pt x="13145326" y="9802558"/>
                  </a:lnTo>
                  <a:lnTo>
                    <a:pt x="13149529" y="9796310"/>
                  </a:lnTo>
                  <a:lnTo>
                    <a:pt x="13151079" y="9788665"/>
                  </a:lnTo>
                  <a:close/>
                </a:path>
                <a:path w="18719800" h="10718800" extrusionOk="0">
                  <a:moveTo>
                    <a:pt x="13151079" y="9688576"/>
                  </a:moveTo>
                  <a:lnTo>
                    <a:pt x="13149529" y="9680918"/>
                  </a:lnTo>
                  <a:lnTo>
                    <a:pt x="13145326" y="9674669"/>
                  </a:lnTo>
                  <a:lnTo>
                    <a:pt x="13139077" y="9670466"/>
                  </a:lnTo>
                  <a:lnTo>
                    <a:pt x="13131432" y="9668916"/>
                  </a:lnTo>
                  <a:lnTo>
                    <a:pt x="13123786" y="9670466"/>
                  </a:lnTo>
                  <a:lnTo>
                    <a:pt x="13117551" y="9674669"/>
                  </a:lnTo>
                  <a:lnTo>
                    <a:pt x="13113334" y="9680918"/>
                  </a:lnTo>
                  <a:lnTo>
                    <a:pt x="13111798" y="9688576"/>
                  </a:lnTo>
                  <a:lnTo>
                    <a:pt x="13113334" y="9696221"/>
                  </a:lnTo>
                  <a:lnTo>
                    <a:pt x="13117551" y="9702457"/>
                  </a:lnTo>
                  <a:lnTo>
                    <a:pt x="13123786" y="9706673"/>
                  </a:lnTo>
                  <a:lnTo>
                    <a:pt x="13131432" y="9708210"/>
                  </a:lnTo>
                  <a:lnTo>
                    <a:pt x="13139077" y="9706673"/>
                  </a:lnTo>
                  <a:lnTo>
                    <a:pt x="13145326" y="9702457"/>
                  </a:lnTo>
                  <a:lnTo>
                    <a:pt x="13149529" y="9696221"/>
                  </a:lnTo>
                  <a:lnTo>
                    <a:pt x="13151079" y="9688576"/>
                  </a:lnTo>
                  <a:close/>
                </a:path>
                <a:path w="18719800" h="10718800" extrusionOk="0">
                  <a:moveTo>
                    <a:pt x="13151091" y="10689539"/>
                  </a:moveTo>
                  <a:lnTo>
                    <a:pt x="13149542" y="10681894"/>
                  </a:lnTo>
                  <a:lnTo>
                    <a:pt x="13145338" y="10675645"/>
                  </a:lnTo>
                  <a:lnTo>
                    <a:pt x="13139090" y="10671429"/>
                  </a:lnTo>
                  <a:lnTo>
                    <a:pt x="13131445" y="10669892"/>
                  </a:lnTo>
                  <a:lnTo>
                    <a:pt x="13123786" y="10671429"/>
                  </a:lnTo>
                  <a:lnTo>
                    <a:pt x="13117551" y="10675645"/>
                  </a:lnTo>
                  <a:lnTo>
                    <a:pt x="13113347" y="10681894"/>
                  </a:lnTo>
                  <a:lnTo>
                    <a:pt x="13111798" y="10689539"/>
                  </a:lnTo>
                  <a:lnTo>
                    <a:pt x="13113347" y="10697185"/>
                  </a:lnTo>
                  <a:lnTo>
                    <a:pt x="13117551" y="10703433"/>
                  </a:lnTo>
                  <a:lnTo>
                    <a:pt x="13123786" y="10707649"/>
                  </a:lnTo>
                  <a:lnTo>
                    <a:pt x="13131445" y="10709186"/>
                  </a:lnTo>
                  <a:lnTo>
                    <a:pt x="13139090" y="10707649"/>
                  </a:lnTo>
                  <a:lnTo>
                    <a:pt x="13145338" y="10703433"/>
                  </a:lnTo>
                  <a:lnTo>
                    <a:pt x="13149542" y="10697185"/>
                  </a:lnTo>
                  <a:lnTo>
                    <a:pt x="13151091" y="10689539"/>
                  </a:lnTo>
                  <a:close/>
                </a:path>
                <a:path w="18719800" h="10718800" extrusionOk="0">
                  <a:moveTo>
                    <a:pt x="13151091" y="10589438"/>
                  </a:moveTo>
                  <a:lnTo>
                    <a:pt x="13149542" y="10581792"/>
                  </a:lnTo>
                  <a:lnTo>
                    <a:pt x="13145338" y="10575557"/>
                  </a:lnTo>
                  <a:lnTo>
                    <a:pt x="13139090" y="10571340"/>
                  </a:lnTo>
                  <a:lnTo>
                    <a:pt x="13131445" y="10569791"/>
                  </a:lnTo>
                  <a:lnTo>
                    <a:pt x="13123786" y="10571340"/>
                  </a:lnTo>
                  <a:lnTo>
                    <a:pt x="13117551" y="10575557"/>
                  </a:lnTo>
                  <a:lnTo>
                    <a:pt x="13113347" y="10581792"/>
                  </a:lnTo>
                  <a:lnTo>
                    <a:pt x="13111798" y="10589438"/>
                  </a:lnTo>
                  <a:lnTo>
                    <a:pt x="13113347" y="10597096"/>
                  </a:lnTo>
                  <a:lnTo>
                    <a:pt x="13117551" y="10603332"/>
                  </a:lnTo>
                  <a:lnTo>
                    <a:pt x="13123786" y="10607548"/>
                  </a:lnTo>
                  <a:lnTo>
                    <a:pt x="13131445" y="10609085"/>
                  </a:lnTo>
                  <a:lnTo>
                    <a:pt x="13139090" y="10607548"/>
                  </a:lnTo>
                  <a:lnTo>
                    <a:pt x="13145338" y="10603332"/>
                  </a:lnTo>
                  <a:lnTo>
                    <a:pt x="13149542" y="10597096"/>
                  </a:lnTo>
                  <a:lnTo>
                    <a:pt x="13151091" y="10589438"/>
                  </a:lnTo>
                  <a:close/>
                </a:path>
                <a:path w="18719800" h="10718800" extrusionOk="0">
                  <a:moveTo>
                    <a:pt x="13151091" y="10489336"/>
                  </a:moveTo>
                  <a:lnTo>
                    <a:pt x="13149542" y="10481691"/>
                  </a:lnTo>
                  <a:lnTo>
                    <a:pt x="13145338" y="10475455"/>
                  </a:lnTo>
                  <a:lnTo>
                    <a:pt x="13139090" y="10471239"/>
                  </a:lnTo>
                  <a:lnTo>
                    <a:pt x="13131445" y="10469689"/>
                  </a:lnTo>
                  <a:lnTo>
                    <a:pt x="13123786" y="10471239"/>
                  </a:lnTo>
                  <a:lnTo>
                    <a:pt x="13117551" y="10475455"/>
                  </a:lnTo>
                  <a:lnTo>
                    <a:pt x="13113347" y="10481691"/>
                  </a:lnTo>
                  <a:lnTo>
                    <a:pt x="13111798" y="10489336"/>
                  </a:lnTo>
                  <a:lnTo>
                    <a:pt x="13113347" y="10496994"/>
                  </a:lnTo>
                  <a:lnTo>
                    <a:pt x="13117551" y="10503243"/>
                  </a:lnTo>
                  <a:lnTo>
                    <a:pt x="13123786" y="10507447"/>
                  </a:lnTo>
                  <a:lnTo>
                    <a:pt x="13131445" y="10508996"/>
                  </a:lnTo>
                  <a:lnTo>
                    <a:pt x="13139090" y="10507447"/>
                  </a:lnTo>
                  <a:lnTo>
                    <a:pt x="13145338" y="10503243"/>
                  </a:lnTo>
                  <a:lnTo>
                    <a:pt x="13149542" y="10496994"/>
                  </a:lnTo>
                  <a:lnTo>
                    <a:pt x="13151091" y="10489336"/>
                  </a:lnTo>
                  <a:close/>
                </a:path>
                <a:path w="18719800" h="10718800" extrusionOk="0">
                  <a:moveTo>
                    <a:pt x="13151091" y="10389248"/>
                  </a:moveTo>
                  <a:lnTo>
                    <a:pt x="13149542" y="10381602"/>
                  </a:lnTo>
                  <a:lnTo>
                    <a:pt x="13145338" y="10375354"/>
                  </a:lnTo>
                  <a:lnTo>
                    <a:pt x="13139090" y="10371150"/>
                  </a:lnTo>
                  <a:lnTo>
                    <a:pt x="13131445" y="10369601"/>
                  </a:lnTo>
                  <a:lnTo>
                    <a:pt x="13123786" y="10371150"/>
                  </a:lnTo>
                  <a:lnTo>
                    <a:pt x="13117551" y="10375354"/>
                  </a:lnTo>
                  <a:lnTo>
                    <a:pt x="13113347" y="10381602"/>
                  </a:lnTo>
                  <a:lnTo>
                    <a:pt x="13111798" y="10389248"/>
                  </a:lnTo>
                  <a:lnTo>
                    <a:pt x="13113347" y="10396906"/>
                  </a:lnTo>
                  <a:lnTo>
                    <a:pt x="13117551" y="10403141"/>
                  </a:lnTo>
                  <a:lnTo>
                    <a:pt x="13123786" y="10407358"/>
                  </a:lnTo>
                  <a:lnTo>
                    <a:pt x="13131445" y="10408895"/>
                  </a:lnTo>
                  <a:lnTo>
                    <a:pt x="13139090" y="10407358"/>
                  </a:lnTo>
                  <a:lnTo>
                    <a:pt x="13145338" y="10403141"/>
                  </a:lnTo>
                  <a:lnTo>
                    <a:pt x="13149542" y="10396906"/>
                  </a:lnTo>
                  <a:lnTo>
                    <a:pt x="13151091" y="10389248"/>
                  </a:lnTo>
                  <a:close/>
                </a:path>
                <a:path w="18719800" h="10718800" extrusionOk="0">
                  <a:moveTo>
                    <a:pt x="13151091" y="10289159"/>
                  </a:moveTo>
                  <a:lnTo>
                    <a:pt x="13149542" y="10281501"/>
                  </a:lnTo>
                  <a:lnTo>
                    <a:pt x="13145338" y="10275252"/>
                  </a:lnTo>
                  <a:lnTo>
                    <a:pt x="13139090" y="10271049"/>
                  </a:lnTo>
                  <a:lnTo>
                    <a:pt x="13131445" y="10269499"/>
                  </a:lnTo>
                  <a:lnTo>
                    <a:pt x="13123786" y="10271049"/>
                  </a:lnTo>
                  <a:lnTo>
                    <a:pt x="13117551" y="10275252"/>
                  </a:lnTo>
                  <a:lnTo>
                    <a:pt x="13113347" y="10281501"/>
                  </a:lnTo>
                  <a:lnTo>
                    <a:pt x="13111798" y="10289159"/>
                  </a:lnTo>
                  <a:lnTo>
                    <a:pt x="13113347" y="10296804"/>
                  </a:lnTo>
                  <a:lnTo>
                    <a:pt x="13117551" y="10303040"/>
                  </a:lnTo>
                  <a:lnTo>
                    <a:pt x="13123786" y="10307244"/>
                  </a:lnTo>
                  <a:lnTo>
                    <a:pt x="13131445" y="10308780"/>
                  </a:lnTo>
                  <a:lnTo>
                    <a:pt x="13139090" y="10307244"/>
                  </a:lnTo>
                  <a:lnTo>
                    <a:pt x="13145338" y="10303040"/>
                  </a:lnTo>
                  <a:lnTo>
                    <a:pt x="13149542" y="10296804"/>
                  </a:lnTo>
                  <a:lnTo>
                    <a:pt x="13151091" y="10289159"/>
                  </a:lnTo>
                  <a:close/>
                </a:path>
                <a:path w="18719800" h="10718800" extrusionOk="0">
                  <a:moveTo>
                    <a:pt x="13151091" y="9588475"/>
                  </a:moveTo>
                  <a:lnTo>
                    <a:pt x="13149542" y="9580829"/>
                  </a:lnTo>
                  <a:lnTo>
                    <a:pt x="13145338" y="9574581"/>
                  </a:lnTo>
                  <a:lnTo>
                    <a:pt x="13139090" y="9570377"/>
                  </a:lnTo>
                  <a:lnTo>
                    <a:pt x="13131445" y="9568828"/>
                  </a:lnTo>
                  <a:lnTo>
                    <a:pt x="13123786" y="9570377"/>
                  </a:lnTo>
                  <a:lnTo>
                    <a:pt x="13117551" y="9574581"/>
                  </a:lnTo>
                  <a:lnTo>
                    <a:pt x="13113347" y="9580829"/>
                  </a:lnTo>
                  <a:lnTo>
                    <a:pt x="13111798" y="9588475"/>
                  </a:lnTo>
                  <a:lnTo>
                    <a:pt x="13113347" y="9596133"/>
                  </a:lnTo>
                  <a:lnTo>
                    <a:pt x="13117551" y="9602381"/>
                  </a:lnTo>
                  <a:lnTo>
                    <a:pt x="13123786" y="9606585"/>
                  </a:lnTo>
                  <a:lnTo>
                    <a:pt x="13131445" y="9608134"/>
                  </a:lnTo>
                  <a:lnTo>
                    <a:pt x="13139090" y="9606585"/>
                  </a:lnTo>
                  <a:lnTo>
                    <a:pt x="13145338" y="9602381"/>
                  </a:lnTo>
                  <a:lnTo>
                    <a:pt x="13149542" y="9596133"/>
                  </a:lnTo>
                  <a:lnTo>
                    <a:pt x="13151091" y="9588475"/>
                  </a:lnTo>
                  <a:close/>
                </a:path>
                <a:path w="18719800" h="10718800" extrusionOk="0">
                  <a:moveTo>
                    <a:pt x="13151091" y="9488386"/>
                  </a:moveTo>
                  <a:lnTo>
                    <a:pt x="13149542" y="9480740"/>
                  </a:lnTo>
                  <a:lnTo>
                    <a:pt x="13145338" y="9474492"/>
                  </a:lnTo>
                  <a:lnTo>
                    <a:pt x="13139090" y="9470288"/>
                  </a:lnTo>
                  <a:lnTo>
                    <a:pt x="13131445" y="9468739"/>
                  </a:lnTo>
                  <a:lnTo>
                    <a:pt x="13123786" y="9470288"/>
                  </a:lnTo>
                  <a:lnTo>
                    <a:pt x="13117551" y="9474492"/>
                  </a:lnTo>
                  <a:lnTo>
                    <a:pt x="13113347" y="9480740"/>
                  </a:lnTo>
                  <a:lnTo>
                    <a:pt x="13111798" y="9488386"/>
                  </a:lnTo>
                  <a:lnTo>
                    <a:pt x="13113347" y="9496031"/>
                  </a:lnTo>
                  <a:lnTo>
                    <a:pt x="13117551" y="9502280"/>
                  </a:lnTo>
                  <a:lnTo>
                    <a:pt x="13123786" y="9506496"/>
                  </a:lnTo>
                  <a:lnTo>
                    <a:pt x="13131445" y="9508033"/>
                  </a:lnTo>
                  <a:lnTo>
                    <a:pt x="13139090" y="9506496"/>
                  </a:lnTo>
                  <a:lnTo>
                    <a:pt x="13145338" y="9502280"/>
                  </a:lnTo>
                  <a:lnTo>
                    <a:pt x="13149542" y="9496031"/>
                  </a:lnTo>
                  <a:lnTo>
                    <a:pt x="13151091" y="9488386"/>
                  </a:lnTo>
                  <a:close/>
                </a:path>
                <a:path w="18719800" h="10718800" extrusionOk="0">
                  <a:moveTo>
                    <a:pt x="13151091" y="9388284"/>
                  </a:moveTo>
                  <a:lnTo>
                    <a:pt x="13149542" y="9380639"/>
                  </a:lnTo>
                  <a:lnTo>
                    <a:pt x="13145338" y="9374403"/>
                  </a:lnTo>
                  <a:lnTo>
                    <a:pt x="13139090" y="9370187"/>
                  </a:lnTo>
                  <a:lnTo>
                    <a:pt x="13131445" y="9368650"/>
                  </a:lnTo>
                  <a:lnTo>
                    <a:pt x="13123786" y="9370187"/>
                  </a:lnTo>
                  <a:lnTo>
                    <a:pt x="13117551" y="9374403"/>
                  </a:lnTo>
                  <a:lnTo>
                    <a:pt x="13113347" y="9380639"/>
                  </a:lnTo>
                  <a:lnTo>
                    <a:pt x="13111798" y="9388284"/>
                  </a:lnTo>
                  <a:lnTo>
                    <a:pt x="13113347" y="9395930"/>
                  </a:lnTo>
                  <a:lnTo>
                    <a:pt x="13117551" y="9402178"/>
                  </a:lnTo>
                  <a:lnTo>
                    <a:pt x="13123786" y="9406395"/>
                  </a:lnTo>
                  <a:lnTo>
                    <a:pt x="13131445" y="9407931"/>
                  </a:lnTo>
                  <a:lnTo>
                    <a:pt x="13139090" y="9406395"/>
                  </a:lnTo>
                  <a:lnTo>
                    <a:pt x="13145338" y="9402178"/>
                  </a:lnTo>
                  <a:lnTo>
                    <a:pt x="13149542" y="9395930"/>
                  </a:lnTo>
                  <a:lnTo>
                    <a:pt x="13151091" y="9388284"/>
                  </a:lnTo>
                  <a:close/>
                </a:path>
                <a:path w="18719800" h="10718800" extrusionOk="0">
                  <a:moveTo>
                    <a:pt x="13151091" y="9288183"/>
                  </a:moveTo>
                  <a:lnTo>
                    <a:pt x="13149542" y="9280538"/>
                  </a:lnTo>
                  <a:lnTo>
                    <a:pt x="13145338" y="9274302"/>
                  </a:lnTo>
                  <a:lnTo>
                    <a:pt x="13139090" y="9270086"/>
                  </a:lnTo>
                  <a:lnTo>
                    <a:pt x="13131445" y="9268536"/>
                  </a:lnTo>
                  <a:lnTo>
                    <a:pt x="13123786" y="9270086"/>
                  </a:lnTo>
                  <a:lnTo>
                    <a:pt x="13117551" y="9274302"/>
                  </a:lnTo>
                  <a:lnTo>
                    <a:pt x="13113347" y="9280538"/>
                  </a:lnTo>
                  <a:lnTo>
                    <a:pt x="13111798" y="9288183"/>
                  </a:lnTo>
                  <a:lnTo>
                    <a:pt x="13113347" y="9295841"/>
                  </a:lnTo>
                  <a:lnTo>
                    <a:pt x="13117551" y="9302090"/>
                  </a:lnTo>
                  <a:lnTo>
                    <a:pt x="13123786" y="9306293"/>
                  </a:lnTo>
                  <a:lnTo>
                    <a:pt x="13131445" y="9307843"/>
                  </a:lnTo>
                  <a:lnTo>
                    <a:pt x="13139090" y="9306293"/>
                  </a:lnTo>
                  <a:lnTo>
                    <a:pt x="13145338" y="9302090"/>
                  </a:lnTo>
                  <a:lnTo>
                    <a:pt x="13149542" y="9295841"/>
                  </a:lnTo>
                  <a:lnTo>
                    <a:pt x="13151091" y="9288183"/>
                  </a:lnTo>
                  <a:close/>
                </a:path>
                <a:path w="18719800" h="10718800" extrusionOk="0">
                  <a:moveTo>
                    <a:pt x="13151091" y="9188094"/>
                  </a:moveTo>
                  <a:lnTo>
                    <a:pt x="13149542" y="9180449"/>
                  </a:lnTo>
                  <a:lnTo>
                    <a:pt x="13145338" y="9174201"/>
                  </a:lnTo>
                  <a:lnTo>
                    <a:pt x="13139090" y="9169997"/>
                  </a:lnTo>
                  <a:lnTo>
                    <a:pt x="13131445" y="9168447"/>
                  </a:lnTo>
                  <a:lnTo>
                    <a:pt x="13123786" y="9169997"/>
                  </a:lnTo>
                  <a:lnTo>
                    <a:pt x="13117551" y="9174201"/>
                  </a:lnTo>
                  <a:lnTo>
                    <a:pt x="13113347" y="9180449"/>
                  </a:lnTo>
                  <a:lnTo>
                    <a:pt x="13111798" y="9188094"/>
                  </a:lnTo>
                  <a:lnTo>
                    <a:pt x="13113347" y="9195740"/>
                  </a:lnTo>
                  <a:lnTo>
                    <a:pt x="13117551" y="9201988"/>
                  </a:lnTo>
                  <a:lnTo>
                    <a:pt x="13123786" y="9206192"/>
                  </a:lnTo>
                  <a:lnTo>
                    <a:pt x="13131445" y="9207741"/>
                  </a:lnTo>
                  <a:lnTo>
                    <a:pt x="13139090" y="9206192"/>
                  </a:lnTo>
                  <a:lnTo>
                    <a:pt x="13145338" y="9201988"/>
                  </a:lnTo>
                  <a:lnTo>
                    <a:pt x="13149542" y="9195740"/>
                  </a:lnTo>
                  <a:lnTo>
                    <a:pt x="13151091" y="9188094"/>
                  </a:lnTo>
                  <a:close/>
                </a:path>
                <a:path w="18719800" h="10718800" extrusionOk="0">
                  <a:moveTo>
                    <a:pt x="13151091" y="9087993"/>
                  </a:moveTo>
                  <a:lnTo>
                    <a:pt x="13149542" y="9080348"/>
                  </a:lnTo>
                  <a:lnTo>
                    <a:pt x="13145338" y="9074112"/>
                  </a:lnTo>
                  <a:lnTo>
                    <a:pt x="13139090" y="9069895"/>
                  </a:lnTo>
                  <a:lnTo>
                    <a:pt x="13131445" y="9068359"/>
                  </a:lnTo>
                  <a:lnTo>
                    <a:pt x="13123786" y="9069895"/>
                  </a:lnTo>
                  <a:lnTo>
                    <a:pt x="13117551" y="9074112"/>
                  </a:lnTo>
                  <a:lnTo>
                    <a:pt x="13113347" y="9080348"/>
                  </a:lnTo>
                  <a:lnTo>
                    <a:pt x="13111798" y="9087993"/>
                  </a:lnTo>
                  <a:lnTo>
                    <a:pt x="13113347" y="9095651"/>
                  </a:lnTo>
                  <a:lnTo>
                    <a:pt x="13117551" y="9101899"/>
                  </a:lnTo>
                  <a:lnTo>
                    <a:pt x="13123786" y="9106103"/>
                  </a:lnTo>
                  <a:lnTo>
                    <a:pt x="13131445" y="9107653"/>
                  </a:lnTo>
                  <a:lnTo>
                    <a:pt x="13139090" y="9106103"/>
                  </a:lnTo>
                  <a:lnTo>
                    <a:pt x="13145338" y="9101899"/>
                  </a:lnTo>
                  <a:lnTo>
                    <a:pt x="13149542" y="9095651"/>
                  </a:lnTo>
                  <a:lnTo>
                    <a:pt x="13151091" y="9087993"/>
                  </a:lnTo>
                  <a:close/>
                </a:path>
                <a:path w="18719800" h="10718800" extrusionOk="0">
                  <a:moveTo>
                    <a:pt x="13151091" y="8987904"/>
                  </a:moveTo>
                  <a:lnTo>
                    <a:pt x="13149542" y="8980259"/>
                  </a:lnTo>
                  <a:lnTo>
                    <a:pt x="13145338" y="8974010"/>
                  </a:lnTo>
                  <a:lnTo>
                    <a:pt x="13139090" y="8969794"/>
                  </a:lnTo>
                  <a:lnTo>
                    <a:pt x="13131445" y="8968257"/>
                  </a:lnTo>
                  <a:lnTo>
                    <a:pt x="13123786" y="8969794"/>
                  </a:lnTo>
                  <a:lnTo>
                    <a:pt x="13117551" y="8974010"/>
                  </a:lnTo>
                  <a:lnTo>
                    <a:pt x="13113347" y="8980259"/>
                  </a:lnTo>
                  <a:lnTo>
                    <a:pt x="13111798" y="8987904"/>
                  </a:lnTo>
                  <a:lnTo>
                    <a:pt x="13113347" y="8995550"/>
                  </a:lnTo>
                  <a:lnTo>
                    <a:pt x="13117551" y="9001798"/>
                  </a:lnTo>
                  <a:lnTo>
                    <a:pt x="13123786" y="9006014"/>
                  </a:lnTo>
                  <a:lnTo>
                    <a:pt x="13131445" y="9007564"/>
                  </a:lnTo>
                  <a:lnTo>
                    <a:pt x="13139090" y="9006014"/>
                  </a:lnTo>
                  <a:lnTo>
                    <a:pt x="13145338" y="9001798"/>
                  </a:lnTo>
                  <a:lnTo>
                    <a:pt x="13149542" y="8995550"/>
                  </a:lnTo>
                  <a:lnTo>
                    <a:pt x="13151091" y="8987904"/>
                  </a:lnTo>
                  <a:close/>
                </a:path>
                <a:path w="18719800" h="10718800" extrusionOk="0">
                  <a:moveTo>
                    <a:pt x="13151091" y="8887803"/>
                  </a:moveTo>
                  <a:lnTo>
                    <a:pt x="13149542" y="8880157"/>
                  </a:lnTo>
                  <a:lnTo>
                    <a:pt x="13145338" y="8873922"/>
                  </a:lnTo>
                  <a:lnTo>
                    <a:pt x="13139090" y="8869705"/>
                  </a:lnTo>
                  <a:lnTo>
                    <a:pt x="13131445" y="8868156"/>
                  </a:lnTo>
                  <a:lnTo>
                    <a:pt x="13123786" y="8869705"/>
                  </a:lnTo>
                  <a:lnTo>
                    <a:pt x="13117551" y="8873922"/>
                  </a:lnTo>
                  <a:lnTo>
                    <a:pt x="13113347" y="8880157"/>
                  </a:lnTo>
                  <a:lnTo>
                    <a:pt x="13111798" y="8887803"/>
                  </a:lnTo>
                  <a:lnTo>
                    <a:pt x="13113347" y="8895461"/>
                  </a:lnTo>
                  <a:lnTo>
                    <a:pt x="13117551" y="8901697"/>
                  </a:lnTo>
                  <a:lnTo>
                    <a:pt x="13123786" y="8905913"/>
                  </a:lnTo>
                  <a:lnTo>
                    <a:pt x="13131445" y="8907450"/>
                  </a:lnTo>
                  <a:lnTo>
                    <a:pt x="13139090" y="8905913"/>
                  </a:lnTo>
                  <a:lnTo>
                    <a:pt x="13145338" y="8901697"/>
                  </a:lnTo>
                  <a:lnTo>
                    <a:pt x="13149542" y="8895461"/>
                  </a:lnTo>
                  <a:lnTo>
                    <a:pt x="13151091" y="8887803"/>
                  </a:lnTo>
                  <a:close/>
                </a:path>
                <a:path w="18719800" h="10718800" extrusionOk="0">
                  <a:moveTo>
                    <a:pt x="13151091" y="8787701"/>
                  </a:moveTo>
                  <a:lnTo>
                    <a:pt x="13149542" y="8780056"/>
                  </a:lnTo>
                  <a:lnTo>
                    <a:pt x="13145338" y="8773820"/>
                  </a:lnTo>
                  <a:lnTo>
                    <a:pt x="13139090" y="8769604"/>
                  </a:lnTo>
                  <a:lnTo>
                    <a:pt x="13131445" y="8768067"/>
                  </a:lnTo>
                  <a:lnTo>
                    <a:pt x="13123786" y="8769604"/>
                  </a:lnTo>
                  <a:lnTo>
                    <a:pt x="13117551" y="8773820"/>
                  </a:lnTo>
                  <a:lnTo>
                    <a:pt x="13113347" y="8780056"/>
                  </a:lnTo>
                  <a:lnTo>
                    <a:pt x="13111798" y="8787701"/>
                  </a:lnTo>
                  <a:lnTo>
                    <a:pt x="13113347" y="8795360"/>
                  </a:lnTo>
                  <a:lnTo>
                    <a:pt x="13117551" y="8801595"/>
                  </a:lnTo>
                  <a:lnTo>
                    <a:pt x="13123786" y="8805812"/>
                  </a:lnTo>
                  <a:lnTo>
                    <a:pt x="13131445" y="8807348"/>
                  </a:lnTo>
                  <a:lnTo>
                    <a:pt x="13139090" y="8805812"/>
                  </a:lnTo>
                  <a:lnTo>
                    <a:pt x="13145338" y="8801595"/>
                  </a:lnTo>
                  <a:lnTo>
                    <a:pt x="13149542" y="8795360"/>
                  </a:lnTo>
                  <a:lnTo>
                    <a:pt x="13151091" y="8787701"/>
                  </a:lnTo>
                  <a:close/>
                </a:path>
                <a:path w="18719800" h="10718800" extrusionOk="0">
                  <a:moveTo>
                    <a:pt x="13151091" y="8687613"/>
                  </a:moveTo>
                  <a:lnTo>
                    <a:pt x="13149542" y="8679967"/>
                  </a:lnTo>
                  <a:lnTo>
                    <a:pt x="13145338" y="8673719"/>
                  </a:lnTo>
                  <a:lnTo>
                    <a:pt x="13139090" y="8669515"/>
                  </a:lnTo>
                  <a:lnTo>
                    <a:pt x="13131445" y="8667966"/>
                  </a:lnTo>
                  <a:lnTo>
                    <a:pt x="13123786" y="8669515"/>
                  </a:lnTo>
                  <a:lnTo>
                    <a:pt x="13117551" y="8673719"/>
                  </a:lnTo>
                  <a:lnTo>
                    <a:pt x="13113347" y="8679967"/>
                  </a:lnTo>
                  <a:lnTo>
                    <a:pt x="13111798" y="8687613"/>
                  </a:lnTo>
                  <a:lnTo>
                    <a:pt x="13113347" y="8695258"/>
                  </a:lnTo>
                  <a:lnTo>
                    <a:pt x="13117551" y="8701507"/>
                  </a:lnTo>
                  <a:lnTo>
                    <a:pt x="13123786" y="8705710"/>
                  </a:lnTo>
                  <a:lnTo>
                    <a:pt x="13131445" y="8707260"/>
                  </a:lnTo>
                  <a:lnTo>
                    <a:pt x="13139090" y="8705710"/>
                  </a:lnTo>
                  <a:lnTo>
                    <a:pt x="13145338" y="8701507"/>
                  </a:lnTo>
                  <a:lnTo>
                    <a:pt x="13149542" y="8695258"/>
                  </a:lnTo>
                  <a:lnTo>
                    <a:pt x="13151091" y="8687613"/>
                  </a:lnTo>
                  <a:close/>
                </a:path>
                <a:path w="18719800" h="10718800" extrusionOk="0">
                  <a:moveTo>
                    <a:pt x="13216001" y="10718787"/>
                  </a:moveTo>
                  <a:lnTo>
                    <a:pt x="13213080" y="10716832"/>
                  </a:lnTo>
                  <a:lnTo>
                    <a:pt x="13205435" y="10715282"/>
                  </a:lnTo>
                  <a:lnTo>
                    <a:pt x="13197789" y="10716832"/>
                  </a:lnTo>
                  <a:lnTo>
                    <a:pt x="13194868" y="10718787"/>
                  </a:lnTo>
                  <a:lnTo>
                    <a:pt x="13216001" y="10718787"/>
                  </a:lnTo>
                  <a:close/>
                </a:path>
                <a:path w="18719800" h="10718800" extrusionOk="0">
                  <a:moveTo>
                    <a:pt x="13225069" y="10134346"/>
                  </a:moveTo>
                  <a:lnTo>
                    <a:pt x="13223532" y="10126701"/>
                  </a:lnTo>
                  <a:lnTo>
                    <a:pt x="13219316" y="10120465"/>
                  </a:lnTo>
                  <a:lnTo>
                    <a:pt x="13213080" y="10116248"/>
                  </a:lnTo>
                  <a:lnTo>
                    <a:pt x="13205422" y="10114712"/>
                  </a:lnTo>
                  <a:lnTo>
                    <a:pt x="13197777" y="10116248"/>
                  </a:lnTo>
                  <a:lnTo>
                    <a:pt x="13191528" y="10120465"/>
                  </a:lnTo>
                  <a:lnTo>
                    <a:pt x="13187312" y="10126701"/>
                  </a:lnTo>
                  <a:lnTo>
                    <a:pt x="13185762" y="10134346"/>
                  </a:lnTo>
                  <a:lnTo>
                    <a:pt x="13187312" y="10141991"/>
                  </a:lnTo>
                  <a:lnTo>
                    <a:pt x="13191528" y="10148240"/>
                  </a:lnTo>
                  <a:lnTo>
                    <a:pt x="13197777" y="10152456"/>
                  </a:lnTo>
                  <a:lnTo>
                    <a:pt x="13205422" y="10154006"/>
                  </a:lnTo>
                  <a:lnTo>
                    <a:pt x="13213080" y="10152456"/>
                  </a:lnTo>
                  <a:lnTo>
                    <a:pt x="13219316" y="10148240"/>
                  </a:lnTo>
                  <a:lnTo>
                    <a:pt x="13223532" y="10141991"/>
                  </a:lnTo>
                  <a:lnTo>
                    <a:pt x="13225069" y="10134346"/>
                  </a:lnTo>
                  <a:close/>
                </a:path>
                <a:path w="18719800" h="10718800" extrusionOk="0">
                  <a:moveTo>
                    <a:pt x="13225069" y="10034245"/>
                  </a:moveTo>
                  <a:lnTo>
                    <a:pt x="13223532" y="10026599"/>
                  </a:lnTo>
                  <a:lnTo>
                    <a:pt x="13219316" y="10020363"/>
                  </a:lnTo>
                  <a:lnTo>
                    <a:pt x="13213080" y="10016147"/>
                  </a:lnTo>
                  <a:lnTo>
                    <a:pt x="13205422" y="10014598"/>
                  </a:lnTo>
                  <a:lnTo>
                    <a:pt x="13197777" y="10016147"/>
                  </a:lnTo>
                  <a:lnTo>
                    <a:pt x="13191528" y="10020363"/>
                  </a:lnTo>
                  <a:lnTo>
                    <a:pt x="13187312" y="10026599"/>
                  </a:lnTo>
                  <a:lnTo>
                    <a:pt x="13185762" y="10034245"/>
                  </a:lnTo>
                  <a:lnTo>
                    <a:pt x="13187312" y="10041890"/>
                  </a:lnTo>
                  <a:lnTo>
                    <a:pt x="13191528" y="10048138"/>
                  </a:lnTo>
                  <a:lnTo>
                    <a:pt x="13197777" y="10052355"/>
                  </a:lnTo>
                  <a:lnTo>
                    <a:pt x="13205422" y="10053891"/>
                  </a:lnTo>
                  <a:lnTo>
                    <a:pt x="13213080" y="10052355"/>
                  </a:lnTo>
                  <a:lnTo>
                    <a:pt x="13219316" y="10048138"/>
                  </a:lnTo>
                  <a:lnTo>
                    <a:pt x="13223532" y="10041890"/>
                  </a:lnTo>
                  <a:lnTo>
                    <a:pt x="13225069" y="10034245"/>
                  </a:lnTo>
                  <a:close/>
                </a:path>
                <a:path w="18719800" h="10718800" extrusionOk="0">
                  <a:moveTo>
                    <a:pt x="13225082" y="10634840"/>
                  </a:moveTo>
                  <a:lnTo>
                    <a:pt x="13223532" y="10627182"/>
                  </a:lnTo>
                  <a:lnTo>
                    <a:pt x="13219329" y="10620947"/>
                  </a:lnTo>
                  <a:lnTo>
                    <a:pt x="13213080" y="10616730"/>
                  </a:lnTo>
                  <a:lnTo>
                    <a:pt x="13205435" y="10615193"/>
                  </a:lnTo>
                  <a:lnTo>
                    <a:pt x="13197789" y="10616730"/>
                  </a:lnTo>
                  <a:lnTo>
                    <a:pt x="13191541" y="10620947"/>
                  </a:lnTo>
                  <a:lnTo>
                    <a:pt x="13187325" y="10627182"/>
                  </a:lnTo>
                  <a:lnTo>
                    <a:pt x="13185775" y="10634840"/>
                  </a:lnTo>
                  <a:lnTo>
                    <a:pt x="13187325" y="10642486"/>
                  </a:lnTo>
                  <a:lnTo>
                    <a:pt x="13191541" y="10648734"/>
                  </a:lnTo>
                  <a:lnTo>
                    <a:pt x="13197789" y="10652938"/>
                  </a:lnTo>
                  <a:lnTo>
                    <a:pt x="13205435" y="10654487"/>
                  </a:lnTo>
                  <a:lnTo>
                    <a:pt x="13213080" y="10652938"/>
                  </a:lnTo>
                  <a:lnTo>
                    <a:pt x="13219329" y="10648734"/>
                  </a:lnTo>
                  <a:lnTo>
                    <a:pt x="13223532" y="10642486"/>
                  </a:lnTo>
                  <a:lnTo>
                    <a:pt x="13225082" y="10634840"/>
                  </a:lnTo>
                  <a:close/>
                </a:path>
                <a:path w="18719800" h="10718800" extrusionOk="0">
                  <a:moveTo>
                    <a:pt x="13225082" y="10534739"/>
                  </a:moveTo>
                  <a:lnTo>
                    <a:pt x="13223532" y="10527094"/>
                  </a:lnTo>
                  <a:lnTo>
                    <a:pt x="13219329" y="10520845"/>
                  </a:lnTo>
                  <a:lnTo>
                    <a:pt x="13213080" y="10516641"/>
                  </a:lnTo>
                  <a:lnTo>
                    <a:pt x="13205435" y="10515092"/>
                  </a:lnTo>
                  <a:lnTo>
                    <a:pt x="13197789" y="10516641"/>
                  </a:lnTo>
                  <a:lnTo>
                    <a:pt x="13191541" y="10520845"/>
                  </a:lnTo>
                  <a:lnTo>
                    <a:pt x="13187325" y="10527094"/>
                  </a:lnTo>
                  <a:lnTo>
                    <a:pt x="13185775" y="10534739"/>
                  </a:lnTo>
                  <a:lnTo>
                    <a:pt x="13187325" y="10542384"/>
                  </a:lnTo>
                  <a:lnTo>
                    <a:pt x="13191541" y="10548633"/>
                  </a:lnTo>
                  <a:lnTo>
                    <a:pt x="13197789" y="10552849"/>
                  </a:lnTo>
                  <a:lnTo>
                    <a:pt x="13205435" y="10554386"/>
                  </a:lnTo>
                  <a:lnTo>
                    <a:pt x="13213080" y="10552849"/>
                  </a:lnTo>
                  <a:lnTo>
                    <a:pt x="13219329" y="10548633"/>
                  </a:lnTo>
                  <a:lnTo>
                    <a:pt x="13223532" y="10542384"/>
                  </a:lnTo>
                  <a:lnTo>
                    <a:pt x="13225082" y="10534739"/>
                  </a:lnTo>
                  <a:close/>
                </a:path>
                <a:path w="18719800" h="10718800" extrusionOk="0">
                  <a:moveTo>
                    <a:pt x="13225082" y="10434637"/>
                  </a:moveTo>
                  <a:lnTo>
                    <a:pt x="13223532" y="10426992"/>
                  </a:lnTo>
                  <a:lnTo>
                    <a:pt x="13219329" y="10420756"/>
                  </a:lnTo>
                  <a:lnTo>
                    <a:pt x="13213080" y="10416553"/>
                  </a:lnTo>
                  <a:lnTo>
                    <a:pt x="13205435" y="10415003"/>
                  </a:lnTo>
                  <a:lnTo>
                    <a:pt x="13197789" y="10416553"/>
                  </a:lnTo>
                  <a:lnTo>
                    <a:pt x="13191541" y="10420756"/>
                  </a:lnTo>
                  <a:lnTo>
                    <a:pt x="13187325" y="10426992"/>
                  </a:lnTo>
                  <a:lnTo>
                    <a:pt x="13185775" y="10434637"/>
                  </a:lnTo>
                  <a:lnTo>
                    <a:pt x="13187325" y="10442283"/>
                  </a:lnTo>
                  <a:lnTo>
                    <a:pt x="13191541" y="10448531"/>
                  </a:lnTo>
                  <a:lnTo>
                    <a:pt x="13197789" y="10452748"/>
                  </a:lnTo>
                  <a:lnTo>
                    <a:pt x="13205435" y="10454297"/>
                  </a:lnTo>
                  <a:lnTo>
                    <a:pt x="13213080" y="10452748"/>
                  </a:lnTo>
                  <a:lnTo>
                    <a:pt x="13219329" y="10448531"/>
                  </a:lnTo>
                  <a:lnTo>
                    <a:pt x="13223532" y="10442283"/>
                  </a:lnTo>
                  <a:lnTo>
                    <a:pt x="13225082" y="10434637"/>
                  </a:lnTo>
                  <a:close/>
                </a:path>
                <a:path w="18719800" h="10718800" extrusionOk="0">
                  <a:moveTo>
                    <a:pt x="13225082" y="10334549"/>
                  </a:moveTo>
                  <a:lnTo>
                    <a:pt x="13223532" y="10326903"/>
                  </a:lnTo>
                  <a:lnTo>
                    <a:pt x="13219329" y="10320655"/>
                  </a:lnTo>
                  <a:lnTo>
                    <a:pt x="13213080" y="10316439"/>
                  </a:lnTo>
                  <a:lnTo>
                    <a:pt x="13205435" y="10314889"/>
                  </a:lnTo>
                  <a:lnTo>
                    <a:pt x="13197789" y="10316439"/>
                  </a:lnTo>
                  <a:lnTo>
                    <a:pt x="13191541" y="10320655"/>
                  </a:lnTo>
                  <a:lnTo>
                    <a:pt x="13187325" y="10326903"/>
                  </a:lnTo>
                  <a:lnTo>
                    <a:pt x="13185775" y="10334549"/>
                  </a:lnTo>
                  <a:lnTo>
                    <a:pt x="13187325" y="10342194"/>
                  </a:lnTo>
                  <a:lnTo>
                    <a:pt x="13191541" y="10348443"/>
                  </a:lnTo>
                  <a:lnTo>
                    <a:pt x="13197789" y="10352659"/>
                  </a:lnTo>
                  <a:lnTo>
                    <a:pt x="13205435" y="10354196"/>
                  </a:lnTo>
                  <a:lnTo>
                    <a:pt x="13213080" y="10352659"/>
                  </a:lnTo>
                  <a:lnTo>
                    <a:pt x="13219329" y="10348443"/>
                  </a:lnTo>
                  <a:lnTo>
                    <a:pt x="13223532" y="10342194"/>
                  </a:lnTo>
                  <a:lnTo>
                    <a:pt x="13225082" y="10334549"/>
                  </a:lnTo>
                  <a:close/>
                </a:path>
                <a:path w="18719800" h="10718800" extrusionOk="0">
                  <a:moveTo>
                    <a:pt x="13225082" y="10234460"/>
                  </a:moveTo>
                  <a:lnTo>
                    <a:pt x="13223532" y="10226802"/>
                  </a:lnTo>
                  <a:lnTo>
                    <a:pt x="13219329" y="10220554"/>
                  </a:lnTo>
                  <a:lnTo>
                    <a:pt x="13213080" y="10216350"/>
                  </a:lnTo>
                  <a:lnTo>
                    <a:pt x="13205435" y="10214800"/>
                  </a:lnTo>
                  <a:lnTo>
                    <a:pt x="13197789" y="10216350"/>
                  </a:lnTo>
                  <a:lnTo>
                    <a:pt x="13191541" y="10220554"/>
                  </a:lnTo>
                  <a:lnTo>
                    <a:pt x="13187325" y="10226802"/>
                  </a:lnTo>
                  <a:lnTo>
                    <a:pt x="13185775" y="10234460"/>
                  </a:lnTo>
                  <a:lnTo>
                    <a:pt x="13187325" y="10242093"/>
                  </a:lnTo>
                  <a:lnTo>
                    <a:pt x="13191541" y="10248341"/>
                  </a:lnTo>
                  <a:lnTo>
                    <a:pt x="13197789" y="10252558"/>
                  </a:lnTo>
                  <a:lnTo>
                    <a:pt x="13205435" y="10254094"/>
                  </a:lnTo>
                  <a:lnTo>
                    <a:pt x="13213080" y="10252558"/>
                  </a:lnTo>
                  <a:lnTo>
                    <a:pt x="13219329" y="10248341"/>
                  </a:lnTo>
                  <a:lnTo>
                    <a:pt x="13223532" y="10242093"/>
                  </a:lnTo>
                  <a:lnTo>
                    <a:pt x="13225082" y="10234460"/>
                  </a:lnTo>
                  <a:close/>
                </a:path>
                <a:path w="18719800" h="10718800" extrusionOk="0">
                  <a:moveTo>
                    <a:pt x="13225082" y="9934156"/>
                  </a:moveTo>
                  <a:lnTo>
                    <a:pt x="13223532" y="9926510"/>
                  </a:lnTo>
                  <a:lnTo>
                    <a:pt x="13219329" y="9920262"/>
                  </a:lnTo>
                  <a:lnTo>
                    <a:pt x="13213080" y="9916058"/>
                  </a:lnTo>
                  <a:lnTo>
                    <a:pt x="13205435" y="9914509"/>
                  </a:lnTo>
                  <a:lnTo>
                    <a:pt x="13197789" y="9916058"/>
                  </a:lnTo>
                  <a:lnTo>
                    <a:pt x="13191541" y="9920262"/>
                  </a:lnTo>
                  <a:lnTo>
                    <a:pt x="13187325" y="9926510"/>
                  </a:lnTo>
                  <a:lnTo>
                    <a:pt x="13185775" y="9934156"/>
                  </a:lnTo>
                  <a:lnTo>
                    <a:pt x="13187325" y="9941801"/>
                  </a:lnTo>
                  <a:lnTo>
                    <a:pt x="13191541" y="9948050"/>
                  </a:lnTo>
                  <a:lnTo>
                    <a:pt x="13197789" y="9952253"/>
                  </a:lnTo>
                  <a:lnTo>
                    <a:pt x="13205435" y="9953803"/>
                  </a:lnTo>
                  <a:lnTo>
                    <a:pt x="13213080" y="9952253"/>
                  </a:lnTo>
                  <a:lnTo>
                    <a:pt x="13219329" y="9948050"/>
                  </a:lnTo>
                  <a:lnTo>
                    <a:pt x="13223532" y="9941801"/>
                  </a:lnTo>
                  <a:lnTo>
                    <a:pt x="13225082" y="9934156"/>
                  </a:lnTo>
                  <a:close/>
                </a:path>
                <a:path w="18719800" h="10718800" extrusionOk="0">
                  <a:moveTo>
                    <a:pt x="13225082" y="9834054"/>
                  </a:moveTo>
                  <a:lnTo>
                    <a:pt x="13223532" y="9826409"/>
                  </a:lnTo>
                  <a:lnTo>
                    <a:pt x="13219329" y="9820173"/>
                  </a:lnTo>
                  <a:lnTo>
                    <a:pt x="13213080" y="9815957"/>
                  </a:lnTo>
                  <a:lnTo>
                    <a:pt x="13205435" y="9814420"/>
                  </a:lnTo>
                  <a:lnTo>
                    <a:pt x="13197789" y="9815957"/>
                  </a:lnTo>
                  <a:lnTo>
                    <a:pt x="13191541" y="9820173"/>
                  </a:lnTo>
                  <a:lnTo>
                    <a:pt x="13187325" y="9826409"/>
                  </a:lnTo>
                  <a:lnTo>
                    <a:pt x="13185775" y="9834054"/>
                  </a:lnTo>
                  <a:lnTo>
                    <a:pt x="13187325" y="9841713"/>
                  </a:lnTo>
                  <a:lnTo>
                    <a:pt x="13191541" y="9847948"/>
                  </a:lnTo>
                  <a:lnTo>
                    <a:pt x="13197789" y="9852152"/>
                  </a:lnTo>
                  <a:lnTo>
                    <a:pt x="13205435" y="9853701"/>
                  </a:lnTo>
                  <a:lnTo>
                    <a:pt x="13213080" y="9852152"/>
                  </a:lnTo>
                  <a:lnTo>
                    <a:pt x="13219329" y="9847948"/>
                  </a:lnTo>
                  <a:lnTo>
                    <a:pt x="13223532" y="9841713"/>
                  </a:lnTo>
                  <a:lnTo>
                    <a:pt x="13225082" y="9834054"/>
                  </a:lnTo>
                  <a:close/>
                </a:path>
                <a:path w="18719800" h="10718800" extrusionOk="0">
                  <a:moveTo>
                    <a:pt x="13225082" y="9733953"/>
                  </a:moveTo>
                  <a:lnTo>
                    <a:pt x="13223532" y="9726308"/>
                  </a:lnTo>
                  <a:lnTo>
                    <a:pt x="13219329" y="9720072"/>
                  </a:lnTo>
                  <a:lnTo>
                    <a:pt x="13213080" y="9715856"/>
                  </a:lnTo>
                  <a:lnTo>
                    <a:pt x="13205435" y="9714319"/>
                  </a:lnTo>
                  <a:lnTo>
                    <a:pt x="13197789" y="9715856"/>
                  </a:lnTo>
                  <a:lnTo>
                    <a:pt x="13191541" y="9720072"/>
                  </a:lnTo>
                  <a:lnTo>
                    <a:pt x="13187325" y="9726308"/>
                  </a:lnTo>
                  <a:lnTo>
                    <a:pt x="13185775" y="9733953"/>
                  </a:lnTo>
                  <a:lnTo>
                    <a:pt x="13187325" y="9741611"/>
                  </a:lnTo>
                  <a:lnTo>
                    <a:pt x="13191541" y="9747860"/>
                  </a:lnTo>
                  <a:lnTo>
                    <a:pt x="13197789" y="9752063"/>
                  </a:lnTo>
                  <a:lnTo>
                    <a:pt x="13205435" y="9753613"/>
                  </a:lnTo>
                  <a:lnTo>
                    <a:pt x="13213080" y="9752063"/>
                  </a:lnTo>
                  <a:lnTo>
                    <a:pt x="13219329" y="9747860"/>
                  </a:lnTo>
                  <a:lnTo>
                    <a:pt x="13223532" y="9741611"/>
                  </a:lnTo>
                  <a:lnTo>
                    <a:pt x="13225082" y="9733953"/>
                  </a:lnTo>
                  <a:close/>
                </a:path>
                <a:path w="18719800" h="10718800" extrusionOk="0">
                  <a:moveTo>
                    <a:pt x="13225082" y="9633877"/>
                  </a:moveTo>
                  <a:lnTo>
                    <a:pt x="13223532" y="9626232"/>
                  </a:lnTo>
                  <a:lnTo>
                    <a:pt x="13219329" y="9619983"/>
                  </a:lnTo>
                  <a:lnTo>
                    <a:pt x="13213080" y="9615767"/>
                  </a:lnTo>
                  <a:lnTo>
                    <a:pt x="13205435" y="9614217"/>
                  </a:lnTo>
                  <a:lnTo>
                    <a:pt x="13197789" y="9615767"/>
                  </a:lnTo>
                  <a:lnTo>
                    <a:pt x="13191541" y="9619983"/>
                  </a:lnTo>
                  <a:lnTo>
                    <a:pt x="13187325" y="9626232"/>
                  </a:lnTo>
                  <a:lnTo>
                    <a:pt x="13185775" y="9633877"/>
                  </a:lnTo>
                  <a:lnTo>
                    <a:pt x="13187325" y="9641522"/>
                  </a:lnTo>
                  <a:lnTo>
                    <a:pt x="13191541" y="9647771"/>
                  </a:lnTo>
                  <a:lnTo>
                    <a:pt x="13197789" y="9651987"/>
                  </a:lnTo>
                  <a:lnTo>
                    <a:pt x="13205435" y="9653524"/>
                  </a:lnTo>
                  <a:lnTo>
                    <a:pt x="13213080" y="9651987"/>
                  </a:lnTo>
                  <a:lnTo>
                    <a:pt x="13219329" y="9647771"/>
                  </a:lnTo>
                  <a:lnTo>
                    <a:pt x="13223532" y="9641522"/>
                  </a:lnTo>
                  <a:lnTo>
                    <a:pt x="13225082" y="9633877"/>
                  </a:lnTo>
                  <a:close/>
                </a:path>
                <a:path w="18719800" h="10718800" extrusionOk="0">
                  <a:moveTo>
                    <a:pt x="13225082" y="9533776"/>
                  </a:moveTo>
                  <a:lnTo>
                    <a:pt x="13223532" y="9526130"/>
                  </a:lnTo>
                  <a:lnTo>
                    <a:pt x="13219329" y="9519882"/>
                  </a:lnTo>
                  <a:lnTo>
                    <a:pt x="13213080" y="9515665"/>
                  </a:lnTo>
                  <a:lnTo>
                    <a:pt x="13205435" y="9514116"/>
                  </a:lnTo>
                  <a:lnTo>
                    <a:pt x="13197789" y="9515665"/>
                  </a:lnTo>
                  <a:lnTo>
                    <a:pt x="13191541" y="9519882"/>
                  </a:lnTo>
                  <a:lnTo>
                    <a:pt x="13187325" y="9526130"/>
                  </a:lnTo>
                  <a:lnTo>
                    <a:pt x="13185775" y="9533776"/>
                  </a:lnTo>
                  <a:lnTo>
                    <a:pt x="13187325" y="9541421"/>
                  </a:lnTo>
                  <a:lnTo>
                    <a:pt x="13191541" y="9547669"/>
                  </a:lnTo>
                  <a:lnTo>
                    <a:pt x="13197789" y="9551886"/>
                  </a:lnTo>
                  <a:lnTo>
                    <a:pt x="13205435" y="9553423"/>
                  </a:lnTo>
                  <a:lnTo>
                    <a:pt x="13213080" y="9551886"/>
                  </a:lnTo>
                  <a:lnTo>
                    <a:pt x="13219329" y="9547669"/>
                  </a:lnTo>
                  <a:lnTo>
                    <a:pt x="13223532" y="9541421"/>
                  </a:lnTo>
                  <a:lnTo>
                    <a:pt x="13225082" y="9533776"/>
                  </a:lnTo>
                  <a:close/>
                </a:path>
                <a:path w="18719800" h="10718800" extrusionOk="0">
                  <a:moveTo>
                    <a:pt x="13225082" y="9433687"/>
                  </a:moveTo>
                  <a:lnTo>
                    <a:pt x="13223532" y="9426029"/>
                  </a:lnTo>
                  <a:lnTo>
                    <a:pt x="13219329" y="9419780"/>
                  </a:lnTo>
                  <a:lnTo>
                    <a:pt x="13213080" y="9415564"/>
                  </a:lnTo>
                  <a:lnTo>
                    <a:pt x="13205435" y="9414027"/>
                  </a:lnTo>
                  <a:lnTo>
                    <a:pt x="13197789" y="9415564"/>
                  </a:lnTo>
                  <a:lnTo>
                    <a:pt x="13191541" y="9419780"/>
                  </a:lnTo>
                  <a:lnTo>
                    <a:pt x="13187325" y="9426029"/>
                  </a:lnTo>
                  <a:lnTo>
                    <a:pt x="13185775" y="9433687"/>
                  </a:lnTo>
                  <a:lnTo>
                    <a:pt x="13187325" y="9441332"/>
                  </a:lnTo>
                  <a:lnTo>
                    <a:pt x="13191541" y="9447568"/>
                  </a:lnTo>
                  <a:lnTo>
                    <a:pt x="13197789" y="9451772"/>
                  </a:lnTo>
                  <a:lnTo>
                    <a:pt x="13205435" y="9453321"/>
                  </a:lnTo>
                  <a:lnTo>
                    <a:pt x="13213080" y="9451772"/>
                  </a:lnTo>
                  <a:lnTo>
                    <a:pt x="13219329" y="9447568"/>
                  </a:lnTo>
                  <a:lnTo>
                    <a:pt x="13223532" y="9441332"/>
                  </a:lnTo>
                  <a:lnTo>
                    <a:pt x="13225082" y="9433687"/>
                  </a:lnTo>
                  <a:close/>
                </a:path>
                <a:path w="18719800" h="10718800" extrusionOk="0">
                  <a:moveTo>
                    <a:pt x="13225082" y="9333586"/>
                  </a:moveTo>
                  <a:lnTo>
                    <a:pt x="13223532" y="9325940"/>
                  </a:lnTo>
                  <a:lnTo>
                    <a:pt x="13219329" y="9319692"/>
                  </a:lnTo>
                  <a:lnTo>
                    <a:pt x="13213080" y="9315475"/>
                  </a:lnTo>
                  <a:lnTo>
                    <a:pt x="13205435" y="9313939"/>
                  </a:lnTo>
                  <a:lnTo>
                    <a:pt x="13197789" y="9315475"/>
                  </a:lnTo>
                  <a:lnTo>
                    <a:pt x="13191541" y="9319692"/>
                  </a:lnTo>
                  <a:lnTo>
                    <a:pt x="13187325" y="9325940"/>
                  </a:lnTo>
                  <a:lnTo>
                    <a:pt x="13185775" y="9333586"/>
                  </a:lnTo>
                  <a:lnTo>
                    <a:pt x="13187325" y="9341231"/>
                  </a:lnTo>
                  <a:lnTo>
                    <a:pt x="13191541" y="9347479"/>
                  </a:lnTo>
                  <a:lnTo>
                    <a:pt x="13197789" y="9351696"/>
                  </a:lnTo>
                  <a:lnTo>
                    <a:pt x="13205435" y="9353232"/>
                  </a:lnTo>
                  <a:lnTo>
                    <a:pt x="13213080" y="9351696"/>
                  </a:lnTo>
                  <a:lnTo>
                    <a:pt x="13219329" y="9347479"/>
                  </a:lnTo>
                  <a:lnTo>
                    <a:pt x="13223532" y="9341231"/>
                  </a:lnTo>
                  <a:lnTo>
                    <a:pt x="13225082" y="9333586"/>
                  </a:lnTo>
                  <a:close/>
                </a:path>
                <a:path w="18719800" h="10718800" extrusionOk="0">
                  <a:moveTo>
                    <a:pt x="13225082" y="9233484"/>
                  </a:moveTo>
                  <a:lnTo>
                    <a:pt x="13223532" y="9225839"/>
                  </a:lnTo>
                  <a:lnTo>
                    <a:pt x="13219329" y="9219590"/>
                  </a:lnTo>
                  <a:lnTo>
                    <a:pt x="13213080" y="9215374"/>
                  </a:lnTo>
                  <a:lnTo>
                    <a:pt x="13205435" y="9213837"/>
                  </a:lnTo>
                  <a:lnTo>
                    <a:pt x="13197789" y="9215374"/>
                  </a:lnTo>
                  <a:lnTo>
                    <a:pt x="13191541" y="9219590"/>
                  </a:lnTo>
                  <a:lnTo>
                    <a:pt x="13187325" y="9225839"/>
                  </a:lnTo>
                  <a:lnTo>
                    <a:pt x="13185775" y="9233484"/>
                  </a:lnTo>
                  <a:lnTo>
                    <a:pt x="13187325" y="9241142"/>
                  </a:lnTo>
                  <a:lnTo>
                    <a:pt x="13191541" y="9247378"/>
                  </a:lnTo>
                  <a:lnTo>
                    <a:pt x="13197789" y="9251594"/>
                  </a:lnTo>
                  <a:lnTo>
                    <a:pt x="13205435" y="9253131"/>
                  </a:lnTo>
                  <a:lnTo>
                    <a:pt x="13213080" y="9251594"/>
                  </a:lnTo>
                  <a:lnTo>
                    <a:pt x="13219329" y="9247378"/>
                  </a:lnTo>
                  <a:lnTo>
                    <a:pt x="13223532" y="9241142"/>
                  </a:lnTo>
                  <a:lnTo>
                    <a:pt x="13225082" y="9233484"/>
                  </a:lnTo>
                  <a:close/>
                </a:path>
                <a:path w="18719800" h="10718800" extrusionOk="0">
                  <a:moveTo>
                    <a:pt x="13225082" y="9133395"/>
                  </a:moveTo>
                  <a:lnTo>
                    <a:pt x="13223532" y="9125750"/>
                  </a:lnTo>
                  <a:lnTo>
                    <a:pt x="13219329" y="9119502"/>
                  </a:lnTo>
                  <a:lnTo>
                    <a:pt x="13213080" y="9115298"/>
                  </a:lnTo>
                  <a:lnTo>
                    <a:pt x="13205435" y="9113749"/>
                  </a:lnTo>
                  <a:lnTo>
                    <a:pt x="13197789" y="9115298"/>
                  </a:lnTo>
                  <a:lnTo>
                    <a:pt x="13191541" y="9119502"/>
                  </a:lnTo>
                  <a:lnTo>
                    <a:pt x="13187325" y="9125750"/>
                  </a:lnTo>
                  <a:lnTo>
                    <a:pt x="13185775" y="9133395"/>
                  </a:lnTo>
                  <a:lnTo>
                    <a:pt x="13187325" y="9141041"/>
                  </a:lnTo>
                  <a:lnTo>
                    <a:pt x="13191541" y="9147289"/>
                  </a:lnTo>
                  <a:lnTo>
                    <a:pt x="13197789" y="9151506"/>
                  </a:lnTo>
                  <a:lnTo>
                    <a:pt x="13205435" y="9153042"/>
                  </a:lnTo>
                  <a:lnTo>
                    <a:pt x="13213080" y="9151506"/>
                  </a:lnTo>
                  <a:lnTo>
                    <a:pt x="13219329" y="9147289"/>
                  </a:lnTo>
                  <a:lnTo>
                    <a:pt x="13223532" y="9141041"/>
                  </a:lnTo>
                  <a:lnTo>
                    <a:pt x="13225082" y="9133395"/>
                  </a:lnTo>
                  <a:close/>
                </a:path>
                <a:path w="18719800" h="10718800" extrusionOk="0">
                  <a:moveTo>
                    <a:pt x="13225082" y="9033294"/>
                  </a:moveTo>
                  <a:lnTo>
                    <a:pt x="13223532" y="9025649"/>
                  </a:lnTo>
                  <a:lnTo>
                    <a:pt x="13219329" y="9019400"/>
                  </a:lnTo>
                  <a:lnTo>
                    <a:pt x="13213080" y="9015197"/>
                  </a:lnTo>
                  <a:lnTo>
                    <a:pt x="13205435" y="9013647"/>
                  </a:lnTo>
                  <a:lnTo>
                    <a:pt x="13197789" y="9015197"/>
                  </a:lnTo>
                  <a:lnTo>
                    <a:pt x="13191541" y="9019400"/>
                  </a:lnTo>
                  <a:lnTo>
                    <a:pt x="13187325" y="9025649"/>
                  </a:lnTo>
                  <a:lnTo>
                    <a:pt x="13185775" y="9033294"/>
                  </a:lnTo>
                  <a:lnTo>
                    <a:pt x="13187325" y="9040939"/>
                  </a:lnTo>
                  <a:lnTo>
                    <a:pt x="13191541" y="9047188"/>
                  </a:lnTo>
                  <a:lnTo>
                    <a:pt x="13197789" y="9051404"/>
                  </a:lnTo>
                  <a:lnTo>
                    <a:pt x="13205435" y="9052941"/>
                  </a:lnTo>
                  <a:lnTo>
                    <a:pt x="13213080" y="9051404"/>
                  </a:lnTo>
                  <a:lnTo>
                    <a:pt x="13219329" y="9047188"/>
                  </a:lnTo>
                  <a:lnTo>
                    <a:pt x="13223532" y="9040939"/>
                  </a:lnTo>
                  <a:lnTo>
                    <a:pt x="13225082" y="9033294"/>
                  </a:lnTo>
                  <a:close/>
                </a:path>
                <a:path w="18719800" h="10718800" extrusionOk="0">
                  <a:moveTo>
                    <a:pt x="13225082" y="8933205"/>
                  </a:moveTo>
                  <a:lnTo>
                    <a:pt x="13223532" y="8925547"/>
                  </a:lnTo>
                  <a:lnTo>
                    <a:pt x="13219329" y="8919312"/>
                  </a:lnTo>
                  <a:lnTo>
                    <a:pt x="13213080" y="8915095"/>
                  </a:lnTo>
                  <a:lnTo>
                    <a:pt x="13205435" y="8913546"/>
                  </a:lnTo>
                  <a:lnTo>
                    <a:pt x="13197789" y="8915095"/>
                  </a:lnTo>
                  <a:lnTo>
                    <a:pt x="13191541" y="8919312"/>
                  </a:lnTo>
                  <a:lnTo>
                    <a:pt x="13187325" y="8925547"/>
                  </a:lnTo>
                  <a:lnTo>
                    <a:pt x="13185775" y="8933205"/>
                  </a:lnTo>
                  <a:lnTo>
                    <a:pt x="13187325" y="8940851"/>
                  </a:lnTo>
                  <a:lnTo>
                    <a:pt x="13191541" y="8947086"/>
                  </a:lnTo>
                  <a:lnTo>
                    <a:pt x="13197789" y="8951303"/>
                  </a:lnTo>
                  <a:lnTo>
                    <a:pt x="13205435" y="8952840"/>
                  </a:lnTo>
                  <a:lnTo>
                    <a:pt x="13213080" y="8951303"/>
                  </a:lnTo>
                  <a:lnTo>
                    <a:pt x="13219329" y="8947086"/>
                  </a:lnTo>
                  <a:lnTo>
                    <a:pt x="13223532" y="8940851"/>
                  </a:lnTo>
                  <a:lnTo>
                    <a:pt x="13225082" y="8933205"/>
                  </a:lnTo>
                  <a:close/>
                </a:path>
                <a:path w="18719800" h="10718800" extrusionOk="0">
                  <a:moveTo>
                    <a:pt x="13225082" y="8833104"/>
                  </a:moveTo>
                  <a:lnTo>
                    <a:pt x="13223532" y="8825446"/>
                  </a:lnTo>
                  <a:lnTo>
                    <a:pt x="13219329" y="8819210"/>
                  </a:lnTo>
                  <a:lnTo>
                    <a:pt x="13213080" y="8815006"/>
                  </a:lnTo>
                  <a:lnTo>
                    <a:pt x="13205435" y="8813457"/>
                  </a:lnTo>
                  <a:lnTo>
                    <a:pt x="13197789" y="8815006"/>
                  </a:lnTo>
                  <a:lnTo>
                    <a:pt x="13191541" y="8819210"/>
                  </a:lnTo>
                  <a:lnTo>
                    <a:pt x="13187325" y="8825446"/>
                  </a:lnTo>
                  <a:lnTo>
                    <a:pt x="13185775" y="8833104"/>
                  </a:lnTo>
                  <a:lnTo>
                    <a:pt x="13187325" y="8840749"/>
                  </a:lnTo>
                  <a:lnTo>
                    <a:pt x="13191541" y="8846998"/>
                  </a:lnTo>
                  <a:lnTo>
                    <a:pt x="13197789" y="8851214"/>
                  </a:lnTo>
                  <a:lnTo>
                    <a:pt x="13205435" y="8852764"/>
                  </a:lnTo>
                  <a:lnTo>
                    <a:pt x="13213080" y="8851214"/>
                  </a:lnTo>
                  <a:lnTo>
                    <a:pt x="13219329" y="8846998"/>
                  </a:lnTo>
                  <a:lnTo>
                    <a:pt x="13223532" y="8840749"/>
                  </a:lnTo>
                  <a:lnTo>
                    <a:pt x="13225082" y="8833104"/>
                  </a:lnTo>
                  <a:close/>
                </a:path>
                <a:path w="18719800" h="10718800" extrusionOk="0">
                  <a:moveTo>
                    <a:pt x="13225082" y="8733003"/>
                  </a:moveTo>
                  <a:lnTo>
                    <a:pt x="13223532" y="8725357"/>
                  </a:lnTo>
                  <a:lnTo>
                    <a:pt x="13219329" y="8719109"/>
                  </a:lnTo>
                  <a:lnTo>
                    <a:pt x="13213080" y="8714905"/>
                  </a:lnTo>
                  <a:lnTo>
                    <a:pt x="13205435" y="8713356"/>
                  </a:lnTo>
                  <a:lnTo>
                    <a:pt x="13197789" y="8714905"/>
                  </a:lnTo>
                  <a:lnTo>
                    <a:pt x="13191541" y="8719109"/>
                  </a:lnTo>
                  <a:lnTo>
                    <a:pt x="13187325" y="8725357"/>
                  </a:lnTo>
                  <a:lnTo>
                    <a:pt x="13185775" y="8733003"/>
                  </a:lnTo>
                  <a:lnTo>
                    <a:pt x="13187325" y="8740661"/>
                  </a:lnTo>
                  <a:lnTo>
                    <a:pt x="13191541" y="8746909"/>
                  </a:lnTo>
                  <a:lnTo>
                    <a:pt x="13197789" y="8751113"/>
                  </a:lnTo>
                  <a:lnTo>
                    <a:pt x="13205435" y="8752662"/>
                  </a:lnTo>
                  <a:lnTo>
                    <a:pt x="13213080" y="8751113"/>
                  </a:lnTo>
                  <a:lnTo>
                    <a:pt x="13219329" y="8746909"/>
                  </a:lnTo>
                  <a:lnTo>
                    <a:pt x="13223532" y="8740661"/>
                  </a:lnTo>
                  <a:lnTo>
                    <a:pt x="13225082" y="8733003"/>
                  </a:lnTo>
                  <a:close/>
                </a:path>
                <a:path w="18719800" h="10718800" extrusionOk="0">
                  <a:moveTo>
                    <a:pt x="13225082" y="8632914"/>
                  </a:moveTo>
                  <a:lnTo>
                    <a:pt x="13223532" y="8625268"/>
                  </a:lnTo>
                  <a:lnTo>
                    <a:pt x="13219329" y="8619020"/>
                  </a:lnTo>
                  <a:lnTo>
                    <a:pt x="13213080" y="8614816"/>
                  </a:lnTo>
                  <a:lnTo>
                    <a:pt x="13205435" y="8613280"/>
                  </a:lnTo>
                  <a:lnTo>
                    <a:pt x="13197789" y="8614816"/>
                  </a:lnTo>
                  <a:lnTo>
                    <a:pt x="13191541" y="8619020"/>
                  </a:lnTo>
                  <a:lnTo>
                    <a:pt x="13187325" y="8625268"/>
                  </a:lnTo>
                  <a:lnTo>
                    <a:pt x="13185775" y="8632914"/>
                  </a:lnTo>
                  <a:lnTo>
                    <a:pt x="13187325" y="8640559"/>
                  </a:lnTo>
                  <a:lnTo>
                    <a:pt x="13191541" y="8646808"/>
                  </a:lnTo>
                  <a:lnTo>
                    <a:pt x="13197789" y="8651024"/>
                  </a:lnTo>
                  <a:lnTo>
                    <a:pt x="13205435" y="8652561"/>
                  </a:lnTo>
                  <a:lnTo>
                    <a:pt x="13213080" y="8651024"/>
                  </a:lnTo>
                  <a:lnTo>
                    <a:pt x="13219329" y="8646808"/>
                  </a:lnTo>
                  <a:lnTo>
                    <a:pt x="13223532" y="8640559"/>
                  </a:lnTo>
                  <a:lnTo>
                    <a:pt x="13225082" y="8632914"/>
                  </a:lnTo>
                  <a:close/>
                </a:path>
                <a:path w="18719800" h="10718800" extrusionOk="0">
                  <a:moveTo>
                    <a:pt x="13299059" y="10079647"/>
                  </a:moveTo>
                  <a:lnTo>
                    <a:pt x="13297522" y="10072002"/>
                  </a:lnTo>
                  <a:lnTo>
                    <a:pt x="13293306" y="10065753"/>
                  </a:lnTo>
                  <a:lnTo>
                    <a:pt x="13287058" y="10061537"/>
                  </a:lnTo>
                  <a:lnTo>
                    <a:pt x="13279425" y="10059987"/>
                  </a:lnTo>
                  <a:lnTo>
                    <a:pt x="13271767" y="10061537"/>
                  </a:lnTo>
                  <a:lnTo>
                    <a:pt x="13265518" y="10065753"/>
                  </a:lnTo>
                  <a:lnTo>
                    <a:pt x="13261315" y="10072002"/>
                  </a:lnTo>
                  <a:lnTo>
                    <a:pt x="13259765" y="10079647"/>
                  </a:lnTo>
                  <a:lnTo>
                    <a:pt x="13261315" y="10087292"/>
                  </a:lnTo>
                  <a:lnTo>
                    <a:pt x="13265518" y="10093541"/>
                  </a:lnTo>
                  <a:lnTo>
                    <a:pt x="13271767" y="10097757"/>
                  </a:lnTo>
                  <a:lnTo>
                    <a:pt x="13279425" y="10099294"/>
                  </a:lnTo>
                  <a:lnTo>
                    <a:pt x="13287058" y="10097757"/>
                  </a:lnTo>
                  <a:lnTo>
                    <a:pt x="13293306" y="10093541"/>
                  </a:lnTo>
                  <a:lnTo>
                    <a:pt x="13297522" y="10087292"/>
                  </a:lnTo>
                  <a:lnTo>
                    <a:pt x="13299059" y="10079647"/>
                  </a:lnTo>
                  <a:close/>
                </a:path>
                <a:path w="18719800" h="10718800" extrusionOk="0">
                  <a:moveTo>
                    <a:pt x="13299059" y="9979546"/>
                  </a:moveTo>
                  <a:lnTo>
                    <a:pt x="13297522" y="9971900"/>
                  </a:lnTo>
                  <a:lnTo>
                    <a:pt x="13293306" y="9965652"/>
                  </a:lnTo>
                  <a:lnTo>
                    <a:pt x="13287058" y="9961448"/>
                  </a:lnTo>
                  <a:lnTo>
                    <a:pt x="13279425" y="9959899"/>
                  </a:lnTo>
                  <a:lnTo>
                    <a:pt x="13271767" y="9961448"/>
                  </a:lnTo>
                  <a:lnTo>
                    <a:pt x="13265518" y="9965652"/>
                  </a:lnTo>
                  <a:lnTo>
                    <a:pt x="13261315" y="9971900"/>
                  </a:lnTo>
                  <a:lnTo>
                    <a:pt x="13259765" y="9979546"/>
                  </a:lnTo>
                  <a:lnTo>
                    <a:pt x="13261315" y="9987191"/>
                  </a:lnTo>
                  <a:lnTo>
                    <a:pt x="13265518" y="9993439"/>
                  </a:lnTo>
                  <a:lnTo>
                    <a:pt x="13271767" y="9997643"/>
                  </a:lnTo>
                  <a:lnTo>
                    <a:pt x="13279425" y="9999180"/>
                  </a:lnTo>
                  <a:lnTo>
                    <a:pt x="13287058" y="9997643"/>
                  </a:lnTo>
                  <a:lnTo>
                    <a:pt x="13293306" y="9993439"/>
                  </a:lnTo>
                  <a:lnTo>
                    <a:pt x="13297522" y="9987191"/>
                  </a:lnTo>
                  <a:lnTo>
                    <a:pt x="13299059" y="9979546"/>
                  </a:lnTo>
                  <a:close/>
                </a:path>
                <a:path w="18719800" h="10718800" extrusionOk="0">
                  <a:moveTo>
                    <a:pt x="13299059" y="9879444"/>
                  </a:moveTo>
                  <a:lnTo>
                    <a:pt x="13297522" y="9871812"/>
                  </a:lnTo>
                  <a:lnTo>
                    <a:pt x="13293306" y="9865563"/>
                  </a:lnTo>
                  <a:lnTo>
                    <a:pt x="13287070" y="9861359"/>
                  </a:lnTo>
                  <a:lnTo>
                    <a:pt x="13279425" y="9859810"/>
                  </a:lnTo>
                  <a:lnTo>
                    <a:pt x="13271767" y="9861359"/>
                  </a:lnTo>
                  <a:lnTo>
                    <a:pt x="13265518" y="9865563"/>
                  </a:lnTo>
                  <a:lnTo>
                    <a:pt x="13261315" y="9871812"/>
                  </a:lnTo>
                  <a:lnTo>
                    <a:pt x="13259765" y="9879444"/>
                  </a:lnTo>
                  <a:lnTo>
                    <a:pt x="13261315" y="9887102"/>
                  </a:lnTo>
                  <a:lnTo>
                    <a:pt x="13265518" y="9893338"/>
                  </a:lnTo>
                  <a:lnTo>
                    <a:pt x="13271767" y="9897542"/>
                  </a:lnTo>
                  <a:lnTo>
                    <a:pt x="13279425" y="9899091"/>
                  </a:lnTo>
                  <a:lnTo>
                    <a:pt x="13287070" y="9897542"/>
                  </a:lnTo>
                  <a:lnTo>
                    <a:pt x="13293306" y="9893338"/>
                  </a:lnTo>
                  <a:lnTo>
                    <a:pt x="13297522" y="9887102"/>
                  </a:lnTo>
                  <a:lnTo>
                    <a:pt x="13299059" y="9879444"/>
                  </a:lnTo>
                  <a:close/>
                </a:path>
                <a:path w="18719800" h="10718800" extrusionOk="0">
                  <a:moveTo>
                    <a:pt x="13299059" y="9779356"/>
                  </a:moveTo>
                  <a:lnTo>
                    <a:pt x="13297522" y="9771710"/>
                  </a:lnTo>
                  <a:lnTo>
                    <a:pt x="13293306" y="9765462"/>
                  </a:lnTo>
                  <a:lnTo>
                    <a:pt x="13287070" y="9761258"/>
                  </a:lnTo>
                  <a:lnTo>
                    <a:pt x="13279425" y="9759721"/>
                  </a:lnTo>
                  <a:lnTo>
                    <a:pt x="13271767" y="9761258"/>
                  </a:lnTo>
                  <a:lnTo>
                    <a:pt x="13265518" y="9765462"/>
                  </a:lnTo>
                  <a:lnTo>
                    <a:pt x="13261315" y="9771710"/>
                  </a:lnTo>
                  <a:lnTo>
                    <a:pt x="13259765" y="9779356"/>
                  </a:lnTo>
                  <a:lnTo>
                    <a:pt x="13261315" y="9787001"/>
                  </a:lnTo>
                  <a:lnTo>
                    <a:pt x="13265518" y="9793249"/>
                  </a:lnTo>
                  <a:lnTo>
                    <a:pt x="13271767" y="9797453"/>
                  </a:lnTo>
                  <a:lnTo>
                    <a:pt x="13279425" y="9799002"/>
                  </a:lnTo>
                  <a:lnTo>
                    <a:pt x="13287070" y="9797453"/>
                  </a:lnTo>
                  <a:lnTo>
                    <a:pt x="13293306" y="9793249"/>
                  </a:lnTo>
                  <a:lnTo>
                    <a:pt x="13297522" y="9787001"/>
                  </a:lnTo>
                  <a:lnTo>
                    <a:pt x="13299059" y="9779356"/>
                  </a:lnTo>
                  <a:close/>
                </a:path>
                <a:path w="18719800" h="10718800" extrusionOk="0">
                  <a:moveTo>
                    <a:pt x="13299059" y="9679267"/>
                  </a:moveTo>
                  <a:lnTo>
                    <a:pt x="13297522" y="9671621"/>
                  </a:lnTo>
                  <a:lnTo>
                    <a:pt x="13293306" y="9665373"/>
                  </a:lnTo>
                  <a:lnTo>
                    <a:pt x="13287070" y="9661169"/>
                  </a:lnTo>
                  <a:lnTo>
                    <a:pt x="13279425" y="9659620"/>
                  </a:lnTo>
                  <a:lnTo>
                    <a:pt x="13271780" y="9661169"/>
                  </a:lnTo>
                  <a:lnTo>
                    <a:pt x="13265531" y="9665373"/>
                  </a:lnTo>
                  <a:lnTo>
                    <a:pt x="13261315" y="9671621"/>
                  </a:lnTo>
                  <a:lnTo>
                    <a:pt x="13259765" y="9679267"/>
                  </a:lnTo>
                  <a:lnTo>
                    <a:pt x="13261315" y="9686912"/>
                  </a:lnTo>
                  <a:lnTo>
                    <a:pt x="13265531" y="9693161"/>
                  </a:lnTo>
                  <a:lnTo>
                    <a:pt x="13271780" y="9697377"/>
                  </a:lnTo>
                  <a:lnTo>
                    <a:pt x="13279425" y="9698914"/>
                  </a:lnTo>
                  <a:lnTo>
                    <a:pt x="13287070" y="9697377"/>
                  </a:lnTo>
                  <a:lnTo>
                    <a:pt x="13293306" y="9693161"/>
                  </a:lnTo>
                  <a:lnTo>
                    <a:pt x="13297522" y="9686912"/>
                  </a:lnTo>
                  <a:lnTo>
                    <a:pt x="13299059" y="9679267"/>
                  </a:lnTo>
                  <a:close/>
                </a:path>
                <a:path w="18719800" h="10718800" extrusionOk="0">
                  <a:moveTo>
                    <a:pt x="13299059" y="9579165"/>
                  </a:moveTo>
                  <a:lnTo>
                    <a:pt x="13297522" y="9571520"/>
                  </a:lnTo>
                  <a:lnTo>
                    <a:pt x="13293306" y="9565272"/>
                  </a:lnTo>
                  <a:lnTo>
                    <a:pt x="13287070" y="9561068"/>
                  </a:lnTo>
                  <a:lnTo>
                    <a:pt x="13279425" y="9559519"/>
                  </a:lnTo>
                  <a:lnTo>
                    <a:pt x="13271780" y="9561068"/>
                  </a:lnTo>
                  <a:lnTo>
                    <a:pt x="13265531" y="9565272"/>
                  </a:lnTo>
                  <a:lnTo>
                    <a:pt x="13261315" y="9571520"/>
                  </a:lnTo>
                  <a:lnTo>
                    <a:pt x="13259765" y="9579165"/>
                  </a:lnTo>
                  <a:lnTo>
                    <a:pt x="13261315" y="9586824"/>
                  </a:lnTo>
                  <a:lnTo>
                    <a:pt x="13265531" y="9593059"/>
                  </a:lnTo>
                  <a:lnTo>
                    <a:pt x="13271780" y="9597276"/>
                  </a:lnTo>
                  <a:lnTo>
                    <a:pt x="13279425" y="9598812"/>
                  </a:lnTo>
                  <a:lnTo>
                    <a:pt x="13287070" y="9597276"/>
                  </a:lnTo>
                  <a:lnTo>
                    <a:pt x="13293306" y="9593059"/>
                  </a:lnTo>
                  <a:lnTo>
                    <a:pt x="13297522" y="9586824"/>
                  </a:lnTo>
                  <a:lnTo>
                    <a:pt x="13299059" y="9579165"/>
                  </a:lnTo>
                  <a:close/>
                </a:path>
                <a:path w="18719800" h="10718800" extrusionOk="0">
                  <a:moveTo>
                    <a:pt x="13299059" y="9479077"/>
                  </a:moveTo>
                  <a:lnTo>
                    <a:pt x="13297522" y="9471419"/>
                  </a:lnTo>
                  <a:lnTo>
                    <a:pt x="13293306" y="9465183"/>
                  </a:lnTo>
                  <a:lnTo>
                    <a:pt x="13287070" y="9460979"/>
                  </a:lnTo>
                  <a:lnTo>
                    <a:pt x="13279425" y="9459430"/>
                  </a:lnTo>
                  <a:lnTo>
                    <a:pt x="13271780" y="9460979"/>
                  </a:lnTo>
                  <a:lnTo>
                    <a:pt x="13265531" y="9465183"/>
                  </a:lnTo>
                  <a:lnTo>
                    <a:pt x="13261315" y="9471419"/>
                  </a:lnTo>
                  <a:lnTo>
                    <a:pt x="13259765" y="9479077"/>
                  </a:lnTo>
                  <a:lnTo>
                    <a:pt x="13261315" y="9486722"/>
                  </a:lnTo>
                  <a:lnTo>
                    <a:pt x="13265531" y="9492971"/>
                  </a:lnTo>
                  <a:lnTo>
                    <a:pt x="13271780" y="9497174"/>
                  </a:lnTo>
                  <a:lnTo>
                    <a:pt x="13279425" y="9498724"/>
                  </a:lnTo>
                  <a:lnTo>
                    <a:pt x="13287070" y="9497174"/>
                  </a:lnTo>
                  <a:lnTo>
                    <a:pt x="13293306" y="9492971"/>
                  </a:lnTo>
                  <a:lnTo>
                    <a:pt x="13297522" y="9486722"/>
                  </a:lnTo>
                  <a:lnTo>
                    <a:pt x="13299059" y="9479077"/>
                  </a:lnTo>
                  <a:close/>
                </a:path>
                <a:path w="18719800" h="10718800" extrusionOk="0">
                  <a:moveTo>
                    <a:pt x="13299059" y="9378988"/>
                  </a:moveTo>
                  <a:lnTo>
                    <a:pt x="13297522" y="9371330"/>
                  </a:lnTo>
                  <a:lnTo>
                    <a:pt x="13293306" y="9365082"/>
                  </a:lnTo>
                  <a:lnTo>
                    <a:pt x="13287070" y="9360865"/>
                  </a:lnTo>
                  <a:lnTo>
                    <a:pt x="13279425" y="9359328"/>
                  </a:lnTo>
                  <a:lnTo>
                    <a:pt x="13271780" y="9360865"/>
                  </a:lnTo>
                  <a:lnTo>
                    <a:pt x="13265531" y="9365082"/>
                  </a:lnTo>
                  <a:lnTo>
                    <a:pt x="13261315" y="9371330"/>
                  </a:lnTo>
                  <a:lnTo>
                    <a:pt x="13259765" y="9378988"/>
                  </a:lnTo>
                  <a:lnTo>
                    <a:pt x="13261315" y="9386633"/>
                  </a:lnTo>
                  <a:lnTo>
                    <a:pt x="13265531" y="9392869"/>
                  </a:lnTo>
                  <a:lnTo>
                    <a:pt x="13271780" y="9397073"/>
                  </a:lnTo>
                  <a:lnTo>
                    <a:pt x="13279425" y="9398622"/>
                  </a:lnTo>
                  <a:lnTo>
                    <a:pt x="13287070" y="9397073"/>
                  </a:lnTo>
                  <a:lnTo>
                    <a:pt x="13293306" y="9392869"/>
                  </a:lnTo>
                  <a:lnTo>
                    <a:pt x="13297522" y="9386633"/>
                  </a:lnTo>
                  <a:lnTo>
                    <a:pt x="13299059" y="9378988"/>
                  </a:lnTo>
                  <a:close/>
                </a:path>
                <a:path w="18719800" h="10718800" extrusionOk="0">
                  <a:moveTo>
                    <a:pt x="13299059" y="9278887"/>
                  </a:moveTo>
                  <a:lnTo>
                    <a:pt x="13297522" y="9271241"/>
                  </a:lnTo>
                  <a:lnTo>
                    <a:pt x="13293306" y="9264993"/>
                  </a:lnTo>
                  <a:lnTo>
                    <a:pt x="13287070" y="9260776"/>
                  </a:lnTo>
                  <a:lnTo>
                    <a:pt x="13279425" y="9259240"/>
                  </a:lnTo>
                  <a:lnTo>
                    <a:pt x="13271780" y="9260776"/>
                  </a:lnTo>
                  <a:lnTo>
                    <a:pt x="13265531" y="9264993"/>
                  </a:lnTo>
                  <a:lnTo>
                    <a:pt x="13261315" y="9271241"/>
                  </a:lnTo>
                  <a:lnTo>
                    <a:pt x="13259765" y="9278887"/>
                  </a:lnTo>
                  <a:lnTo>
                    <a:pt x="13261315" y="9286532"/>
                  </a:lnTo>
                  <a:lnTo>
                    <a:pt x="13265531" y="9292780"/>
                  </a:lnTo>
                  <a:lnTo>
                    <a:pt x="13271780" y="9296984"/>
                  </a:lnTo>
                  <a:lnTo>
                    <a:pt x="13279425" y="9298534"/>
                  </a:lnTo>
                  <a:lnTo>
                    <a:pt x="13287070" y="9296984"/>
                  </a:lnTo>
                  <a:lnTo>
                    <a:pt x="13293306" y="9292780"/>
                  </a:lnTo>
                  <a:lnTo>
                    <a:pt x="13297522" y="9286532"/>
                  </a:lnTo>
                  <a:lnTo>
                    <a:pt x="13299059" y="9278887"/>
                  </a:lnTo>
                  <a:close/>
                </a:path>
                <a:path w="18719800" h="10718800" extrusionOk="0">
                  <a:moveTo>
                    <a:pt x="13299072" y="10680230"/>
                  </a:moveTo>
                  <a:lnTo>
                    <a:pt x="13297522" y="10672572"/>
                  </a:lnTo>
                  <a:lnTo>
                    <a:pt x="13293319" y="10666336"/>
                  </a:lnTo>
                  <a:lnTo>
                    <a:pt x="13287070" y="10662120"/>
                  </a:lnTo>
                  <a:lnTo>
                    <a:pt x="13279425" y="10660583"/>
                  </a:lnTo>
                  <a:lnTo>
                    <a:pt x="13271780" y="10662120"/>
                  </a:lnTo>
                  <a:lnTo>
                    <a:pt x="13265531" y="10666336"/>
                  </a:lnTo>
                  <a:lnTo>
                    <a:pt x="13261315" y="10672572"/>
                  </a:lnTo>
                  <a:lnTo>
                    <a:pt x="13259778" y="10680230"/>
                  </a:lnTo>
                  <a:lnTo>
                    <a:pt x="13261315" y="10687876"/>
                  </a:lnTo>
                  <a:lnTo>
                    <a:pt x="13265531" y="10694124"/>
                  </a:lnTo>
                  <a:lnTo>
                    <a:pt x="13271780" y="10698328"/>
                  </a:lnTo>
                  <a:lnTo>
                    <a:pt x="13279425" y="10699864"/>
                  </a:lnTo>
                  <a:lnTo>
                    <a:pt x="13287070" y="10698328"/>
                  </a:lnTo>
                  <a:lnTo>
                    <a:pt x="13293319" y="10694124"/>
                  </a:lnTo>
                  <a:lnTo>
                    <a:pt x="13297522" y="10687876"/>
                  </a:lnTo>
                  <a:lnTo>
                    <a:pt x="13299072" y="10680230"/>
                  </a:lnTo>
                  <a:close/>
                </a:path>
                <a:path w="18719800" h="10718800" extrusionOk="0">
                  <a:moveTo>
                    <a:pt x="13299072" y="10580141"/>
                  </a:moveTo>
                  <a:lnTo>
                    <a:pt x="13297522" y="10572483"/>
                  </a:lnTo>
                  <a:lnTo>
                    <a:pt x="13293319" y="10566235"/>
                  </a:lnTo>
                  <a:lnTo>
                    <a:pt x="13287070" y="10562031"/>
                  </a:lnTo>
                  <a:lnTo>
                    <a:pt x="13279425" y="10560482"/>
                  </a:lnTo>
                  <a:lnTo>
                    <a:pt x="13271780" y="10562031"/>
                  </a:lnTo>
                  <a:lnTo>
                    <a:pt x="13265531" y="10566235"/>
                  </a:lnTo>
                  <a:lnTo>
                    <a:pt x="13261315" y="10572483"/>
                  </a:lnTo>
                  <a:lnTo>
                    <a:pt x="13259778" y="10580141"/>
                  </a:lnTo>
                  <a:lnTo>
                    <a:pt x="13261315" y="10587787"/>
                  </a:lnTo>
                  <a:lnTo>
                    <a:pt x="13265531" y="10594023"/>
                  </a:lnTo>
                  <a:lnTo>
                    <a:pt x="13271780" y="10598226"/>
                  </a:lnTo>
                  <a:lnTo>
                    <a:pt x="13279425" y="10599776"/>
                  </a:lnTo>
                  <a:lnTo>
                    <a:pt x="13287070" y="10598226"/>
                  </a:lnTo>
                  <a:lnTo>
                    <a:pt x="13293319" y="10594023"/>
                  </a:lnTo>
                  <a:lnTo>
                    <a:pt x="13297522" y="10587787"/>
                  </a:lnTo>
                  <a:lnTo>
                    <a:pt x="13299072" y="10580141"/>
                  </a:lnTo>
                  <a:close/>
                </a:path>
                <a:path w="18719800" h="10718800" extrusionOk="0">
                  <a:moveTo>
                    <a:pt x="13299072" y="10480040"/>
                  </a:moveTo>
                  <a:lnTo>
                    <a:pt x="13297522" y="10472395"/>
                  </a:lnTo>
                  <a:lnTo>
                    <a:pt x="13293319" y="10466146"/>
                  </a:lnTo>
                  <a:lnTo>
                    <a:pt x="13287070" y="10461930"/>
                  </a:lnTo>
                  <a:lnTo>
                    <a:pt x="13279425" y="10460380"/>
                  </a:lnTo>
                  <a:lnTo>
                    <a:pt x="13271780" y="10461930"/>
                  </a:lnTo>
                  <a:lnTo>
                    <a:pt x="13265531" y="10466146"/>
                  </a:lnTo>
                  <a:lnTo>
                    <a:pt x="13261315" y="10472395"/>
                  </a:lnTo>
                  <a:lnTo>
                    <a:pt x="13259778" y="10480040"/>
                  </a:lnTo>
                  <a:lnTo>
                    <a:pt x="13261315" y="10487685"/>
                  </a:lnTo>
                  <a:lnTo>
                    <a:pt x="13265531" y="10493921"/>
                  </a:lnTo>
                  <a:lnTo>
                    <a:pt x="13271780" y="10498125"/>
                  </a:lnTo>
                  <a:lnTo>
                    <a:pt x="13279425" y="10499674"/>
                  </a:lnTo>
                  <a:lnTo>
                    <a:pt x="13287070" y="10498125"/>
                  </a:lnTo>
                  <a:lnTo>
                    <a:pt x="13293319" y="10493921"/>
                  </a:lnTo>
                  <a:lnTo>
                    <a:pt x="13297522" y="10487685"/>
                  </a:lnTo>
                  <a:lnTo>
                    <a:pt x="13299072" y="10480040"/>
                  </a:lnTo>
                  <a:close/>
                </a:path>
                <a:path w="18719800" h="10718800" extrusionOk="0">
                  <a:moveTo>
                    <a:pt x="13299072" y="10379926"/>
                  </a:moveTo>
                  <a:lnTo>
                    <a:pt x="13297522" y="10372293"/>
                  </a:lnTo>
                  <a:lnTo>
                    <a:pt x="13293319" y="10366045"/>
                  </a:lnTo>
                  <a:lnTo>
                    <a:pt x="13287070" y="10361841"/>
                  </a:lnTo>
                  <a:lnTo>
                    <a:pt x="13279425" y="10360292"/>
                  </a:lnTo>
                  <a:lnTo>
                    <a:pt x="13271780" y="10361841"/>
                  </a:lnTo>
                  <a:lnTo>
                    <a:pt x="13265531" y="10366045"/>
                  </a:lnTo>
                  <a:lnTo>
                    <a:pt x="13261315" y="10372293"/>
                  </a:lnTo>
                  <a:lnTo>
                    <a:pt x="13259778" y="10379926"/>
                  </a:lnTo>
                  <a:lnTo>
                    <a:pt x="13261315" y="10387584"/>
                  </a:lnTo>
                  <a:lnTo>
                    <a:pt x="13265531" y="10393832"/>
                  </a:lnTo>
                  <a:lnTo>
                    <a:pt x="13271780" y="10398036"/>
                  </a:lnTo>
                  <a:lnTo>
                    <a:pt x="13279425" y="10399585"/>
                  </a:lnTo>
                  <a:lnTo>
                    <a:pt x="13287070" y="10398036"/>
                  </a:lnTo>
                  <a:lnTo>
                    <a:pt x="13293319" y="10393832"/>
                  </a:lnTo>
                  <a:lnTo>
                    <a:pt x="13297522" y="10387584"/>
                  </a:lnTo>
                  <a:lnTo>
                    <a:pt x="13299072" y="10379926"/>
                  </a:lnTo>
                  <a:close/>
                </a:path>
                <a:path w="18719800" h="10718800" extrusionOk="0">
                  <a:moveTo>
                    <a:pt x="13299072" y="10279837"/>
                  </a:moveTo>
                  <a:lnTo>
                    <a:pt x="13297522" y="10272192"/>
                  </a:lnTo>
                  <a:lnTo>
                    <a:pt x="13293319" y="10265943"/>
                  </a:lnTo>
                  <a:lnTo>
                    <a:pt x="13287070" y="10261740"/>
                  </a:lnTo>
                  <a:lnTo>
                    <a:pt x="13279425" y="10260190"/>
                  </a:lnTo>
                  <a:lnTo>
                    <a:pt x="13271780" y="10261740"/>
                  </a:lnTo>
                  <a:lnTo>
                    <a:pt x="13265531" y="10265943"/>
                  </a:lnTo>
                  <a:lnTo>
                    <a:pt x="13261315" y="10272192"/>
                  </a:lnTo>
                  <a:lnTo>
                    <a:pt x="13259778" y="10279837"/>
                  </a:lnTo>
                  <a:lnTo>
                    <a:pt x="13261315" y="10287495"/>
                  </a:lnTo>
                  <a:lnTo>
                    <a:pt x="13265531" y="10293731"/>
                  </a:lnTo>
                  <a:lnTo>
                    <a:pt x="13271780" y="10297947"/>
                  </a:lnTo>
                  <a:lnTo>
                    <a:pt x="13279425" y="10299484"/>
                  </a:lnTo>
                  <a:lnTo>
                    <a:pt x="13287070" y="10297947"/>
                  </a:lnTo>
                  <a:lnTo>
                    <a:pt x="13293319" y="10293731"/>
                  </a:lnTo>
                  <a:lnTo>
                    <a:pt x="13297522" y="10287495"/>
                  </a:lnTo>
                  <a:lnTo>
                    <a:pt x="13299072" y="10279837"/>
                  </a:lnTo>
                  <a:close/>
                </a:path>
                <a:path w="18719800" h="10718800" extrusionOk="0">
                  <a:moveTo>
                    <a:pt x="13299072" y="10179748"/>
                  </a:moveTo>
                  <a:lnTo>
                    <a:pt x="13297522" y="10172103"/>
                  </a:lnTo>
                  <a:lnTo>
                    <a:pt x="13293319" y="10165855"/>
                  </a:lnTo>
                  <a:lnTo>
                    <a:pt x="13287070" y="10161638"/>
                  </a:lnTo>
                  <a:lnTo>
                    <a:pt x="13279425" y="10160102"/>
                  </a:lnTo>
                  <a:lnTo>
                    <a:pt x="13271780" y="10161638"/>
                  </a:lnTo>
                  <a:lnTo>
                    <a:pt x="13265531" y="10165855"/>
                  </a:lnTo>
                  <a:lnTo>
                    <a:pt x="13261315" y="10172103"/>
                  </a:lnTo>
                  <a:lnTo>
                    <a:pt x="13259778" y="10179748"/>
                  </a:lnTo>
                  <a:lnTo>
                    <a:pt x="13261315" y="10187394"/>
                  </a:lnTo>
                  <a:lnTo>
                    <a:pt x="13265531" y="10193642"/>
                  </a:lnTo>
                  <a:lnTo>
                    <a:pt x="13271780" y="10197846"/>
                  </a:lnTo>
                  <a:lnTo>
                    <a:pt x="13279425" y="10199383"/>
                  </a:lnTo>
                  <a:lnTo>
                    <a:pt x="13287070" y="10197846"/>
                  </a:lnTo>
                  <a:lnTo>
                    <a:pt x="13293319" y="10193642"/>
                  </a:lnTo>
                  <a:lnTo>
                    <a:pt x="13297522" y="10187394"/>
                  </a:lnTo>
                  <a:lnTo>
                    <a:pt x="13299072" y="10179748"/>
                  </a:lnTo>
                  <a:close/>
                </a:path>
                <a:path w="18719800" h="10718800" extrusionOk="0">
                  <a:moveTo>
                    <a:pt x="13299072" y="9178785"/>
                  </a:moveTo>
                  <a:lnTo>
                    <a:pt x="13297522" y="9171140"/>
                  </a:lnTo>
                  <a:lnTo>
                    <a:pt x="13293319" y="9164891"/>
                  </a:lnTo>
                  <a:lnTo>
                    <a:pt x="13287070" y="9160675"/>
                  </a:lnTo>
                  <a:lnTo>
                    <a:pt x="13279425" y="9159138"/>
                  </a:lnTo>
                  <a:lnTo>
                    <a:pt x="13271780" y="9160675"/>
                  </a:lnTo>
                  <a:lnTo>
                    <a:pt x="13265531" y="9164891"/>
                  </a:lnTo>
                  <a:lnTo>
                    <a:pt x="13261315" y="9171140"/>
                  </a:lnTo>
                  <a:lnTo>
                    <a:pt x="13259778" y="9178785"/>
                  </a:lnTo>
                  <a:lnTo>
                    <a:pt x="13261315" y="9186431"/>
                  </a:lnTo>
                  <a:lnTo>
                    <a:pt x="13265531" y="9192679"/>
                  </a:lnTo>
                  <a:lnTo>
                    <a:pt x="13271780" y="9196895"/>
                  </a:lnTo>
                  <a:lnTo>
                    <a:pt x="13279425" y="9198432"/>
                  </a:lnTo>
                  <a:lnTo>
                    <a:pt x="13287070" y="9196895"/>
                  </a:lnTo>
                  <a:lnTo>
                    <a:pt x="13293319" y="9192679"/>
                  </a:lnTo>
                  <a:lnTo>
                    <a:pt x="13297522" y="9186431"/>
                  </a:lnTo>
                  <a:lnTo>
                    <a:pt x="13299072" y="9178785"/>
                  </a:lnTo>
                  <a:close/>
                </a:path>
                <a:path w="18719800" h="10718800" extrusionOk="0">
                  <a:moveTo>
                    <a:pt x="13299072" y="9078684"/>
                  </a:moveTo>
                  <a:lnTo>
                    <a:pt x="13297522" y="9071038"/>
                  </a:lnTo>
                  <a:lnTo>
                    <a:pt x="13293319" y="9064803"/>
                  </a:lnTo>
                  <a:lnTo>
                    <a:pt x="13287070" y="9060586"/>
                  </a:lnTo>
                  <a:lnTo>
                    <a:pt x="13279425" y="9059037"/>
                  </a:lnTo>
                  <a:lnTo>
                    <a:pt x="13271780" y="9060586"/>
                  </a:lnTo>
                  <a:lnTo>
                    <a:pt x="13265531" y="9064803"/>
                  </a:lnTo>
                  <a:lnTo>
                    <a:pt x="13261315" y="9071038"/>
                  </a:lnTo>
                  <a:lnTo>
                    <a:pt x="13259778" y="9078684"/>
                  </a:lnTo>
                  <a:lnTo>
                    <a:pt x="13261315" y="9086329"/>
                  </a:lnTo>
                  <a:lnTo>
                    <a:pt x="13265531" y="9092578"/>
                  </a:lnTo>
                  <a:lnTo>
                    <a:pt x="13271780" y="9096794"/>
                  </a:lnTo>
                  <a:lnTo>
                    <a:pt x="13279425" y="9098331"/>
                  </a:lnTo>
                  <a:lnTo>
                    <a:pt x="13287070" y="9096794"/>
                  </a:lnTo>
                  <a:lnTo>
                    <a:pt x="13293319" y="9092578"/>
                  </a:lnTo>
                  <a:lnTo>
                    <a:pt x="13297522" y="9086329"/>
                  </a:lnTo>
                  <a:lnTo>
                    <a:pt x="13299072" y="9078684"/>
                  </a:lnTo>
                  <a:close/>
                </a:path>
                <a:path w="18719800" h="10718800" extrusionOk="0">
                  <a:moveTo>
                    <a:pt x="13299072" y="8978595"/>
                  </a:moveTo>
                  <a:lnTo>
                    <a:pt x="13297522" y="8970950"/>
                  </a:lnTo>
                  <a:lnTo>
                    <a:pt x="13293319" y="8964701"/>
                  </a:lnTo>
                  <a:lnTo>
                    <a:pt x="13287070" y="8960485"/>
                  </a:lnTo>
                  <a:lnTo>
                    <a:pt x="13279425" y="8958948"/>
                  </a:lnTo>
                  <a:lnTo>
                    <a:pt x="13271780" y="8960485"/>
                  </a:lnTo>
                  <a:lnTo>
                    <a:pt x="13265531" y="8964701"/>
                  </a:lnTo>
                  <a:lnTo>
                    <a:pt x="13261315" y="8970950"/>
                  </a:lnTo>
                  <a:lnTo>
                    <a:pt x="13259778" y="8978595"/>
                  </a:lnTo>
                  <a:lnTo>
                    <a:pt x="13261315" y="8986241"/>
                  </a:lnTo>
                  <a:lnTo>
                    <a:pt x="13265531" y="8992476"/>
                  </a:lnTo>
                  <a:lnTo>
                    <a:pt x="13271780" y="8996693"/>
                  </a:lnTo>
                  <a:lnTo>
                    <a:pt x="13279425" y="8998229"/>
                  </a:lnTo>
                  <a:lnTo>
                    <a:pt x="13287070" y="8996693"/>
                  </a:lnTo>
                  <a:lnTo>
                    <a:pt x="13293319" y="8992476"/>
                  </a:lnTo>
                  <a:lnTo>
                    <a:pt x="13297522" y="8986241"/>
                  </a:lnTo>
                  <a:lnTo>
                    <a:pt x="13299072" y="8978595"/>
                  </a:lnTo>
                  <a:close/>
                </a:path>
                <a:path w="18719800" h="10718800" extrusionOk="0">
                  <a:moveTo>
                    <a:pt x="13299072" y="8878494"/>
                  </a:moveTo>
                  <a:lnTo>
                    <a:pt x="13297522" y="8870848"/>
                  </a:lnTo>
                  <a:lnTo>
                    <a:pt x="13293319" y="8864600"/>
                  </a:lnTo>
                  <a:lnTo>
                    <a:pt x="13287070" y="8860396"/>
                  </a:lnTo>
                  <a:lnTo>
                    <a:pt x="13279425" y="8858847"/>
                  </a:lnTo>
                  <a:lnTo>
                    <a:pt x="13271780" y="8860396"/>
                  </a:lnTo>
                  <a:lnTo>
                    <a:pt x="13265531" y="8864600"/>
                  </a:lnTo>
                  <a:lnTo>
                    <a:pt x="13261315" y="8870848"/>
                  </a:lnTo>
                  <a:lnTo>
                    <a:pt x="13259778" y="8878494"/>
                  </a:lnTo>
                  <a:lnTo>
                    <a:pt x="13261315" y="8886139"/>
                  </a:lnTo>
                  <a:lnTo>
                    <a:pt x="13265531" y="8892388"/>
                  </a:lnTo>
                  <a:lnTo>
                    <a:pt x="13271780" y="8896591"/>
                  </a:lnTo>
                  <a:lnTo>
                    <a:pt x="13279425" y="8898141"/>
                  </a:lnTo>
                  <a:lnTo>
                    <a:pt x="13287070" y="8896591"/>
                  </a:lnTo>
                  <a:lnTo>
                    <a:pt x="13293319" y="8892388"/>
                  </a:lnTo>
                  <a:lnTo>
                    <a:pt x="13297522" y="8886139"/>
                  </a:lnTo>
                  <a:lnTo>
                    <a:pt x="13299072" y="8878494"/>
                  </a:lnTo>
                  <a:close/>
                </a:path>
                <a:path w="18719800" h="10718800" extrusionOk="0">
                  <a:moveTo>
                    <a:pt x="13299072" y="8778392"/>
                  </a:moveTo>
                  <a:lnTo>
                    <a:pt x="13297522" y="8770747"/>
                  </a:lnTo>
                  <a:lnTo>
                    <a:pt x="13293319" y="8764499"/>
                  </a:lnTo>
                  <a:lnTo>
                    <a:pt x="13287070" y="8760295"/>
                  </a:lnTo>
                  <a:lnTo>
                    <a:pt x="13279425" y="8758745"/>
                  </a:lnTo>
                  <a:lnTo>
                    <a:pt x="13271780" y="8760295"/>
                  </a:lnTo>
                  <a:lnTo>
                    <a:pt x="13265531" y="8764499"/>
                  </a:lnTo>
                  <a:lnTo>
                    <a:pt x="13261315" y="8770747"/>
                  </a:lnTo>
                  <a:lnTo>
                    <a:pt x="13259778" y="8778392"/>
                  </a:lnTo>
                  <a:lnTo>
                    <a:pt x="13261315" y="8786038"/>
                  </a:lnTo>
                  <a:lnTo>
                    <a:pt x="13265531" y="8792286"/>
                  </a:lnTo>
                  <a:lnTo>
                    <a:pt x="13271780" y="8796503"/>
                  </a:lnTo>
                  <a:lnTo>
                    <a:pt x="13279425" y="8798039"/>
                  </a:lnTo>
                  <a:lnTo>
                    <a:pt x="13287070" y="8796503"/>
                  </a:lnTo>
                  <a:lnTo>
                    <a:pt x="13293319" y="8792286"/>
                  </a:lnTo>
                  <a:lnTo>
                    <a:pt x="13297522" y="8786038"/>
                  </a:lnTo>
                  <a:lnTo>
                    <a:pt x="13299072" y="8778392"/>
                  </a:lnTo>
                  <a:close/>
                </a:path>
                <a:path w="18719800" h="10718800" extrusionOk="0">
                  <a:moveTo>
                    <a:pt x="13299072" y="8678304"/>
                  </a:moveTo>
                  <a:lnTo>
                    <a:pt x="13297522" y="8670658"/>
                  </a:lnTo>
                  <a:lnTo>
                    <a:pt x="13293319" y="8664410"/>
                  </a:lnTo>
                  <a:lnTo>
                    <a:pt x="13287070" y="8660206"/>
                  </a:lnTo>
                  <a:lnTo>
                    <a:pt x="13279425" y="8658657"/>
                  </a:lnTo>
                  <a:lnTo>
                    <a:pt x="13271780" y="8660206"/>
                  </a:lnTo>
                  <a:lnTo>
                    <a:pt x="13265531" y="8664410"/>
                  </a:lnTo>
                  <a:lnTo>
                    <a:pt x="13261315" y="8670658"/>
                  </a:lnTo>
                  <a:lnTo>
                    <a:pt x="13259778" y="8678304"/>
                  </a:lnTo>
                  <a:lnTo>
                    <a:pt x="13261315" y="8685949"/>
                  </a:lnTo>
                  <a:lnTo>
                    <a:pt x="13265531" y="8692197"/>
                  </a:lnTo>
                  <a:lnTo>
                    <a:pt x="13271780" y="8696414"/>
                  </a:lnTo>
                  <a:lnTo>
                    <a:pt x="13279425" y="8697951"/>
                  </a:lnTo>
                  <a:lnTo>
                    <a:pt x="13287070" y="8696414"/>
                  </a:lnTo>
                  <a:lnTo>
                    <a:pt x="13293319" y="8692197"/>
                  </a:lnTo>
                  <a:lnTo>
                    <a:pt x="13297522" y="8685949"/>
                  </a:lnTo>
                  <a:lnTo>
                    <a:pt x="13299072" y="8678304"/>
                  </a:lnTo>
                  <a:close/>
                </a:path>
                <a:path w="18719800" h="10718800" extrusionOk="0">
                  <a:moveTo>
                    <a:pt x="13299072" y="8578202"/>
                  </a:moveTo>
                  <a:lnTo>
                    <a:pt x="13297522" y="8570557"/>
                  </a:lnTo>
                  <a:lnTo>
                    <a:pt x="13293319" y="8564321"/>
                  </a:lnTo>
                  <a:lnTo>
                    <a:pt x="13287070" y="8560105"/>
                  </a:lnTo>
                  <a:lnTo>
                    <a:pt x="13279425" y="8558568"/>
                  </a:lnTo>
                  <a:lnTo>
                    <a:pt x="13271780" y="8560105"/>
                  </a:lnTo>
                  <a:lnTo>
                    <a:pt x="13265531" y="8564321"/>
                  </a:lnTo>
                  <a:lnTo>
                    <a:pt x="13261315" y="8570557"/>
                  </a:lnTo>
                  <a:lnTo>
                    <a:pt x="13259778" y="8578202"/>
                  </a:lnTo>
                  <a:lnTo>
                    <a:pt x="13261315" y="8585860"/>
                  </a:lnTo>
                  <a:lnTo>
                    <a:pt x="13265531" y="8592096"/>
                  </a:lnTo>
                  <a:lnTo>
                    <a:pt x="13271780" y="8596312"/>
                  </a:lnTo>
                  <a:lnTo>
                    <a:pt x="13279425" y="8597849"/>
                  </a:lnTo>
                  <a:lnTo>
                    <a:pt x="13287070" y="8596312"/>
                  </a:lnTo>
                  <a:lnTo>
                    <a:pt x="13293319" y="8592096"/>
                  </a:lnTo>
                  <a:lnTo>
                    <a:pt x="13297522" y="8585860"/>
                  </a:lnTo>
                  <a:lnTo>
                    <a:pt x="13299072" y="8578202"/>
                  </a:lnTo>
                  <a:close/>
                </a:path>
                <a:path w="18719800" h="10718800" extrusionOk="0">
                  <a:moveTo>
                    <a:pt x="13371703" y="10718787"/>
                  </a:moveTo>
                  <a:lnTo>
                    <a:pt x="13371525" y="10717962"/>
                  </a:lnTo>
                  <a:lnTo>
                    <a:pt x="13367322" y="10711726"/>
                  </a:lnTo>
                  <a:lnTo>
                    <a:pt x="13361073" y="10707510"/>
                  </a:lnTo>
                  <a:lnTo>
                    <a:pt x="13353428" y="10705973"/>
                  </a:lnTo>
                  <a:lnTo>
                    <a:pt x="13345782" y="10707510"/>
                  </a:lnTo>
                  <a:lnTo>
                    <a:pt x="13339534" y="10711726"/>
                  </a:lnTo>
                  <a:lnTo>
                    <a:pt x="13335318" y="10717962"/>
                  </a:lnTo>
                  <a:lnTo>
                    <a:pt x="13335153" y="10718787"/>
                  </a:lnTo>
                  <a:lnTo>
                    <a:pt x="13371703" y="10718787"/>
                  </a:lnTo>
                  <a:close/>
                </a:path>
                <a:path w="18719800" h="10718800" extrusionOk="0">
                  <a:moveTo>
                    <a:pt x="13373075" y="10625519"/>
                  </a:moveTo>
                  <a:lnTo>
                    <a:pt x="13371525" y="10617873"/>
                  </a:lnTo>
                  <a:lnTo>
                    <a:pt x="13367322" y="10611625"/>
                  </a:lnTo>
                  <a:lnTo>
                    <a:pt x="13361073" y="10607408"/>
                  </a:lnTo>
                  <a:lnTo>
                    <a:pt x="13353428" y="10605859"/>
                  </a:lnTo>
                  <a:lnTo>
                    <a:pt x="13345782" y="10607408"/>
                  </a:lnTo>
                  <a:lnTo>
                    <a:pt x="13339534" y="10611625"/>
                  </a:lnTo>
                  <a:lnTo>
                    <a:pt x="13335318" y="10617873"/>
                  </a:lnTo>
                  <a:lnTo>
                    <a:pt x="13333768" y="10625519"/>
                  </a:lnTo>
                  <a:lnTo>
                    <a:pt x="13335318" y="10633164"/>
                  </a:lnTo>
                  <a:lnTo>
                    <a:pt x="13339534" y="10639412"/>
                  </a:lnTo>
                  <a:lnTo>
                    <a:pt x="13345782" y="10643616"/>
                  </a:lnTo>
                  <a:lnTo>
                    <a:pt x="13353428" y="10645165"/>
                  </a:lnTo>
                  <a:lnTo>
                    <a:pt x="13361073" y="10643616"/>
                  </a:lnTo>
                  <a:lnTo>
                    <a:pt x="13367322" y="10639412"/>
                  </a:lnTo>
                  <a:lnTo>
                    <a:pt x="13371525" y="10633164"/>
                  </a:lnTo>
                  <a:lnTo>
                    <a:pt x="13373075" y="10625519"/>
                  </a:lnTo>
                  <a:close/>
                </a:path>
                <a:path w="18719800" h="10718800" extrusionOk="0">
                  <a:moveTo>
                    <a:pt x="13373075" y="10525430"/>
                  </a:moveTo>
                  <a:lnTo>
                    <a:pt x="13371525" y="10517772"/>
                  </a:lnTo>
                  <a:lnTo>
                    <a:pt x="13367322" y="10511523"/>
                  </a:lnTo>
                  <a:lnTo>
                    <a:pt x="13361073" y="10507320"/>
                  </a:lnTo>
                  <a:lnTo>
                    <a:pt x="13353428" y="10505770"/>
                  </a:lnTo>
                  <a:lnTo>
                    <a:pt x="13345782" y="10507320"/>
                  </a:lnTo>
                  <a:lnTo>
                    <a:pt x="13339534" y="10511523"/>
                  </a:lnTo>
                  <a:lnTo>
                    <a:pt x="13335318" y="10517772"/>
                  </a:lnTo>
                  <a:lnTo>
                    <a:pt x="13333768" y="10525430"/>
                  </a:lnTo>
                  <a:lnTo>
                    <a:pt x="13335318" y="10533075"/>
                  </a:lnTo>
                  <a:lnTo>
                    <a:pt x="13339534" y="10539311"/>
                  </a:lnTo>
                  <a:lnTo>
                    <a:pt x="13345782" y="10543527"/>
                  </a:lnTo>
                  <a:lnTo>
                    <a:pt x="13353428" y="10545077"/>
                  </a:lnTo>
                  <a:lnTo>
                    <a:pt x="13361073" y="10543527"/>
                  </a:lnTo>
                  <a:lnTo>
                    <a:pt x="13367322" y="10539311"/>
                  </a:lnTo>
                  <a:lnTo>
                    <a:pt x="13371525" y="10533075"/>
                  </a:lnTo>
                  <a:lnTo>
                    <a:pt x="13373075" y="10525430"/>
                  </a:lnTo>
                  <a:close/>
                </a:path>
                <a:path w="18719800" h="10718800" extrusionOk="0">
                  <a:moveTo>
                    <a:pt x="13373075" y="10425328"/>
                  </a:moveTo>
                  <a:lnTo>
                    <a:pt x="13371525" y="10417683"/>
                  </a:lnTo>
                  <a:lnTo>
                    <a:pt x="13367322" y="10411435"/>
                  </a:lnTo>
                  <a:lnTo>
                    <a:pt x="13361073" y="10407218"/>
                  </a:lnTo>
                  <a:lnTo>
                    <a:pt x="13353428" y="10405681"/>
                  </a:lnTo>
                  <a:lnTo>
                    <a:pt x="13345782" y="10407218"/>
                  </a:lnTo>
                  <a:lnTo>
                    <a:pt x="13339534" y="10411435"/>
                  </a:lnTo>
                  <a:lnTo>
                    <a:pt x="13335318" y="10417683"/>
                  </a:lnTo>
                  <a:lnTo>
                    <a:pt x="13333768" y="10425328"/>
                  </a:lnTo>
                  <a:lnTo>
                    <a:pt x="13335318" y="10432974"/>
                  </a:lnTo>
                  <a:lnTo>
                    <a:pt x="13339534" y="10439209"/>
                  </a:lnTo>
                  <a:lnTo>
                    <a:pt x="13345782" y="10443426"/>
                  </a:lnTo>
                  <a:lnTo>
                    <a:pt x="13353428" y="10444963"/>
                  </a:lnTo>
                  <a:lnTo>
                    <a:pt x="13361073" y="10443426"/>
                  </a:lnTo>
                  <a:lnTo>
                    <a:pt x="13367322" y="10439209"/>
                  </a:lnTo>
                  <a:lnTo>
                    <a:pt x="13371525" y="10432974"/>
                  </a:lnTo>
                  <a:lnTo>
                    <a:pt x="13373075" y="10425328"/>
                  </a:lnTo>
                  <a:close/>
                </a:path>
                <a:path w="18719800" h="10718800" extrusionOk="0">
                  <a:moveTo>
                    <a:pt x="13373075" y="10325214"/>
                  </a:moveTo>
                  <a:lnTo>
                    <a:pt x="13371525" y="10317569"/>
                  </a:lnTo>
                  <a:lnTo>
                    <a:pt x="13367322" y="10311320"/>
                  </a:lnTo>
                  <a:lnTo>
                    <a:pt x="13361073" y="10307104"/>
                  </a:lnTo>
                  <a:lnTo>
                    <a:pt x="13353428" y="10305567"/>
                  </a:lnTo>
                  <a:lnTo>
                    <a:pt x="13345782" y="10307104"/>
                  </a:lnTo>
                  <a:lnTo>
                    <a:pt x="13339534" y="10311320"/>
                  </a:lnTo>
                  <a:lnTo>
                    <a:pt x="13335318" y="10317569"/>
                  </a:lnTo>
                  <a:lnTo>
                    <a:pt x="13333768" y="10325214"/>
                  </a:lnTo>
                  <a:lnTo>
                    <a:pt x="13335318" y="10332872"/>
                  </a:lnTo>
                  <a:lnTo>
                    <a:pt x="13339534" y="10339108"/>
                  </a:lnTo>
                  <a:lnTo>
                    <a:pt x="13345782" y="10343324"/>
                  </a:lnTo>
                  <a:lnTo>
                    <a:pt x="13353428" y="10344874"/>
                  </a:lnTo>
                  <a:lnTo>
                    <a:pt x="13361073" y="10343324"/>
                  </a:lnTo>
                  <a:lnTo>
                    <a:pt x="13367322" y="10339108"/>
                  </a:lnTo>
                  <a:lnTo>
                    <a:pt x="13371525" y="10332872"/>
                  </a:lnTo>
                  <a:lnTo>
                    <a:pt x="13373075" y="10325214"/>
                  </a:lnTo>
                  <a:close/>
                </a:path>
                <a:path w="18719800" h="10718800" extrusionOk="0">
                  <a:moveTo>
                    <a:pt x="13373075" y="10225126"/>
                  </a:moveTo>
                  <a:lnTo>
                    <a:pt x="13371525" y="10217480"/>
                  </a:lnTo>
                  <a:lnTo>
                    <a:pt x="13367322" y="10211244"/>
                  </a:lnTo>
                  <a:lnTo>
                    <a:pt x="13361073" y="10207028"/>
                  </a:lnTo>
                  <a:lnTo>
                    <a:pt x="13353428" y="10205479"/>
                  </a:lnTo>
                  <a:lnTo>
                    <a:pt x="13345782" y="10207028"/>
                  </a:lnTo>
                  <a:lnTo>
                    <a:pt x="13339534" y="10211244"/>
                  </a:lnTo>
                  <a:lnTo>
                    <a:pt x="13335318" y="10217480"/>
                  </a:lnTo>
                  <a:lnTo>
                    <a:pt x="13333768" y="10225126"/>
                  </a:lnTo>
                  <a:lnTo>
                    <a:pt x="13335318" y="10232771"/>
                  </a:lnTo>
                  <a:lnTo>
                    <a:pt x="13339534" y="10239019"/>
                  </a:lnTo>
                  <a:lnTo>
                    <a:pt x="13345782" y="10243236"/>
                  </a:lnTo>
                  <a:lnTo>
                    <a:pt x="13353428" y="10244785"/>
                  </a:lnTo>
                  <a:lnTo>
                    <a:pt x="13361073" y="10243236"/>
                  </a:lnTo>
                  <a:lnTo>
                    <a:pt x="13367322" y="10239019"/>
                  </a:lnTo>
                  <a:lnTo>
                    <a:pt x="13371525" y="10232771"/>
                  </a:lnTo>
                  <a:lnTo>
                    <a:pt x="13373075" y="10225126"/>
                  </a:lnTo>
                  <a:close/>
                </a:path>
                <a:path w="18719800" h="10718800" extrusionOk="0">
                  <a:moveTo>
                    <a:pt x="13373075" y="10125037"/>
                  </a:moveTo>
                  <a:lnTo>
                    <a:pt x="13371525" y="10117391"/>
                  </a:lnTo>
                  <a:lnTo>
                    <a:pt x="13367322" y="10111143"/>
                  </a:lnTo>
                  <a:lnTo>
                    <a:pt x="13361073" y="10106939"/>
                  </a:lnTo>
                  <a:lnTo>
                    <a:pt x="13353428" y="10105390"/>
                  </a:lnTo>
                  <a:lnTo>
                    <a:pt x="13345782" y="10106939"/>
                  </a:lnTo>
                  <a:lnTo>
                    <a:pt x="13339534" y="10111143"/>
                  </a:lnTo>
                  <a:lnTo>
                    <a:pt x="13335318" y="10117391"/>
                  </a:lnTo>
                  <a:lnTo>
                    <a:pt x="13333768" y="10125037"/>
                  </a:lnTo>
                  <a:lnTo>
                    <a:pt x="13335318" y="10132682"/>
                  </a:lnTo>
                  <a:lnTo>
                    <a:pt x="13339534" y="10138931"/>
                  </a:lnTo>
                  <a:lnTo>
                    <a:pt x="13345782" y="10143147"/>
                  </a:lnTo>
                  <a:lnTo>
                    <a:pt x="13353428" y="10144696"/>
                  </a:lnTo>
                  <a:lnTo>
                    <a:pt x="13361073" y="10143147"/>
                  </a:lnTo>
                  <a:lnTo>
                    <a:pt x="13367322" y="10138931"/>
                  </a:lnTo>
                  <a:lnTo>
                    <a:pt x="13371525" y="10132682"/>
                  </a:lnTo>
                  <a:lnTo>
                    <a:pt x="13373075" y="10125037"/>
                  </a:lnTo>
                  <a:close/>
                </a:path>
                <a:path w="18719800" h="10718800" extrusionOk="0">
                  <a:moveTo>
                    <a:pt x="13373075" y="10024948"/>
                  </a:moveTo>
                  <a:lnTo>
                    <a:pt x="13371525" y="10017290"/>
                  </a:lnTo>
                  <a:lnTo>
                    <a:pt x="13367322" y="10011054"/>
                  </a:lnTo>
                  <a:lnTo>
                    <a:pt x="13361073" y="10006838"/>
                  </a:lnTo>
                  <a:lnTo>
                    <a:pt x="13353428" y="10005289"/>
                  </a:lnTo>
                  <a:lnTo>
                    <a:pt x="13345782" y="10006838"/>
                  </a:lnTo>
                  <a:lnTo>
                    <a:pt x="13339534" y="10011054"/>
                  </a:lnTo>
                  <a:lnTo>
                    <a:pt x="13335318" y="10017290"/>
                  </a:lnTo>
                  <a:lnTo>
                    <a:pt x="13333768" y="10024948"/>
                  </a:lnTo>
                  <a:lnTo>
                    <a:pt x="13335318" y="10032594"/>
                  </a:lnTo>
                  <a:lnTo>
                    <a:pt x="13339534" y="10038842"/>
                  </a:lnTo>
                  <a:lnTo>
                    <a:pt x="13345782" y="10043046"/>
                  </a:lnTo>
                  <a:lnTo>
                    <a:pt x="13353428" y="10044582"/>
                  </a:lnTo>
                  <a:lnTo>
                    <a:pt x="13361073" y="10043046"/>
                  </a:lnTo>
                  <a:lnTo>
                    <a:pt x="13367322" y="10038842"/>
                  </a:lnTo>
                  <a:lnTo>
                    <a:pt x="13371525" y="10032594"/>
                  </a:lnTo>
                  <a:lnTo>
                    <a:pt x="13373075" y="10024948"/>
                  </a:lnTo>
                  <a:close/>
                </a:path>
                <a:path w="18719800" h="10718800" extrusionOk="0">
                  <a:moveTo>
                    <a:pt x="13373075" y="9924847"/>
                  </a:moveTo>
                  <a:lnTo>
                    <a:pt x="13371525" y="9917189"/>
                  </a:lnTo>
                  <a:lnTo>
                    <a:pt x="13367322" y="9910953"/>
                  </a:lnTo>
                  <a:lnTo>
                    <a:pt x="13361073" y="9906749"/>
                  </a:lnTo>
                  <a:lnTo>
                    <a:pt x="13353428" y="9905200"/>
                  </a:lnTo>
                  <a:lnTo>
                    <a:pt x="13345782" y="9906749"/>
                  </a:lnTo>
                  <a:lnTo>
                    <a:pt x="13339534" y="9910953"/>
                  </a:lnTo>
                  <a:lnTo>
                    <a:pt x="13335318" y="9917189"/>
                  </a:lnTo>
                  <a:lnTo>
                    <a:pt x="13333768" y="9924847"/>
                  </a:lnTo>
                  <a:lnTo>
                    <a:pt x="13335318" y="9932492"/>
                  </a:lnTo>
                  <a:lnTo>
                    <a:pt x="13339534" y="9938741"/>
                  </a:lnTo>
                  <a:lnTo>
                    <a:pt x="13345782" y="9942944"/>
                  </a:lnTo>
                  <a:lnTo>
                    <a:pt x="13353428" y="9944494"/>
                  </a:lnTo>
                  <a:lnTo>
                    <a:pt x="13361073" y="9942944"/>
                  </a:lnTo>
                  <a:lnTo>
                    <a:pt x="13367322" y="9938741"/>
                  </a:lnTo>
                  <a:lnTo>
                    <a:pt x="13371525" y="9932492"/>
                  </a:lnTo>
                  <a:lnTo>
                    <a:pt x="13373075" y="9924847"/>
                  </a:lnTo>
                  <a:close/>
                </a:path>
                <a:path w="18719800" h="10718800" extrusionOk="0">
                  <a:moveTo>
                    <a:pt x="13373075" y="9824745"/>
                  </a:moveTo>
                  <a:lnTo>
                    <a:pt x="13371525" y="9817100"/>
                  </a:lnTo>
                  <a:lnTo>
                    <a:pt x="13367322" y="9810852"/>
                  </a:lnTo>
                  <a:lnTo>
                    <a:pt x="13361073" y="9806635"/>
                  </a:lnTo>
                  <a:lnTo>
                    <a:pt x="13353428" y="9805086"/>
                  </a:lnTo>
                  <a:lnTo>
                    <a:pt x="13345782" y="9806635"/>
                  </a:lnTo>
                  <a:lnTo>
                    <a:pt x="13339534" y="9810852"/>
                  </a:lnTo>
                  <a:lnTo>
                    <a:pt x="13335318" y="9817100"/>
                  </a:lnTo>
                  <a:lnTo>
                    <a:pt x="13333768" y="9824745"/>
                  </a:lnTo>
                  <a:lnTo>
                    <a:pt x="13335318" y="9832391"/>
                  </a:lnTo>
                  <a:lnTo>
                    <a:pt x="13339534" y="9838639"/>
                  </a:lnTo>
                  <a:lnTo>
                    <a:pt x="13345782" y="9842856"/>
                  </a:lnTo>
                  <a:lnTo>
                    <a:pt x="13353428" y="9844392"/>
                  </a:lnTo>
                  <a:lnTo>
                    <a:pt x="13361073" y="9842856"/>
                  </a:lnTo>
                  <a:lnTo>
                    <a:pt x="13367322" y="9838639"/>
                  </a:lnTo>
                  <a:lnTo>
                    <a:pt x="13371525" y="9832391"/>
                  </a:lnTo>
                  <a:lnTo>
                    <a:pt x="13373075" y="9824745"/>
                  </a:lnTo>
                  <a:close/>
                </a:path>
                <a:path w="18719800" h="10718800" extrusionOk="0">
                  <a:moveTo>
                    <a:pt x="13373075" y="9724657"/>
                  </a:moveTo>
                  <a:lnTo>
                    <a:pt x="13371525" y="9717011"/>
                  </a:lnTo>
                  <a:lnTo>
                    <a:pt x="13367322" y="9710763"/>
                  </a:lnTo>
                  <a:lnTo>
                    <a:pt x="13361073" y="9706546"/>
                  </a:lnTo>
                  <a:lnTo>
                    <a:pt x="13353428" y="9705010"/>
                  </a:lnTo>
                  <a:lnTo>
                    <a:pt x="13345782" y="9706546"/>
                  </a:lnTo>
                  <a:lnTo>
                    <a:pt x="13339534" y="9710763"/>
                  </a:lnTo>
                  <a:lnTo>
                    <a:pt x="13335318" y="9717011"/>
                  </a:lnTo>
                  <a:lnTo>
                    <a:pt x="13333768" y="9724657"/>
                  </a:lnTo>
                  <a:lnTo>
                    <a:pt x="13335318" y="9732302"/>
                  </a:lnTo>
                  <a:lnTo>
                    <a:pt x="13339534" y="9738550"/>
                  </a:lnTo>
                  <a:lnTo>
                    <a:pt x="13345782" y="9742754"/>
                  </a:lnTo>
                  <a:lnTo>
                    <a:pt x="13353428" y="9744304"/>
                  </a:lnTo>
                  <a:lnTo>
                    <a:pt x="13361073" y="9742754"/>
                  </a:lnTo>
                  <a:lnTo>
                    <a:pt x="13367322" y="9738550"/>
                  </a:lnTo>
                  <a:lnTo>
                    <a:pt x="13371525" y="9732302"/>
                  </a:lnTo>
                  <a:lnTo>
                    <a:pt x="13373075" y="9724657"/>
                  </a:lnTo>
                  <a:close/>
                </a:path>
                <a:path w="18719800" h="10718800" extrusionOk="0">
                  <a:moveTo>
                    <a:pt x="13373075" y="9624555"/>
                  </a:moveTo>
                  <a:lnTo>
                    <a:pt x="13371525" y="9616910"/>
                  </a:lnTo>
                  <a:lnTo>
                    <a:pt x="13367322" y="9610674"/>
                  </a:lnTo>
                  <a:lnTo>
                    <a:pt x="13361073" y="9606458"/>
                  </a:lnTo>
                  <a:lnTo>
                    <a:pt x="13353428" y="9604908"/>
                  </a:lnTo>
                  <a:lnTo>
                    <a:pt x="13345782" y="9606458"/>
                  </a:lnTo>
                  <a:lnTo>
                    <a:pt x="13339534" y="9610674"/>
                  </a:lnTo>
                  <a:lnTo>
                    <a:pt x="13335318" y="9616910"/>
                  </a:lnTo>
                  <a:lnTo>
                    <a:pt x="13333768" y="9624555"/>
                  </a:lnTo>
                  <a:lnTo>
                    <a:pt x="13335318" y="9632201"/>
                  </a:lnTo>
                  <a:lnTo>
                    <a:pt x="13339534" y="9638449"/>
                  </a:lnTo>
                  <a:lnTo>
                    <a:pt x="13345782" y="9642665"/>
                  </a:lnTo>
                  <a:lnTo>
                    <a:pt x="13353428" y="9644202"/>
                  </a:lnTo>
                  <a:lnTo>
                    <a:pt x="13361073" y="9642665"/>
                  </a:lnTo>
                  <a:lnTo>
                    <a:pt x="13367322" y="9638449"/>
                  </a:lnTo>
                  <a:lnTo>
                    <a:pt x="13371525" y="9632201"/>
                  </a:lnTo>
                  <a:lnTo>
                    <a:pt x="13373075" y="9624555"/>
                  </a:lnTo>
                  <a:close/>
                </a:path>
                <a:path w="18719800" h="10718800" extrusionOk="0">
                  <a:moveTo>
                    <a:pt x="13373075" y="9524454"/>
                  </a:moveTo>
                  <a:lnTo>
                    <a:pt x="13371525" y="9516808"/>
                  </a:lnTo>
                  <a:lnTo>
                    <a:pt x="13367322" y="9510573"/>
                  </a:lnTo>
                  <a:lnTo>
                    <a:pt x="13361073" y="9506369"/>
                  </a:lnTo>
                  <a:lnTo>
                    <a:pt x="13353428" y="9504820"/>
                  </a:lnTo>
                  <a:lnTo>
                    <a:pt x="13345782" y="9506369"/>
                  </a:lnTo>
                  <a:lnTo>
                    <a:pt x="13339534" y="9510573"/>
                  </a:lnTo>
                  <a:lnTo>
                    <a:pt x="13335318" y="9516808"/>
                  </a:lnTo>
                  <a:lnTo>
                    <a:pt x="13333768" y="9524454"/>
                  </a:lnTo>
                  <a:lnTo>
                    <a:pt x="13335318" y="9532099"/>
                  </a:lnTo>
                  <a:lnTo>
                    <a:pt x="13339534" y="9538348"/>
                  </a:lnTo>
                  <a:lnTo>
                    <a:pt x="13345782" y="9542564"/>
                  </a:lnTo>
                  <a:lnTo>
                    <a:pt x="13353428" y="9544101"/>
                  </a:lnTo>
                  <a:lnTo>
                    <a:pt x="13361073" y="9542564"/>
                  </a:lnTo>
                  <a:lnTo>
                    <a:pt x="13367322" y="9538348"/>
                  </a:lnTo>
                  <a:lnTo>
                    <a:pt x="13371525" y="9532099"/>
                  </a:lnTo>
                  <a:lnTo>
                    <a:pt x="13373075" y="9524454"/>
                  </a:lnTo>
                  <a:close/>
                </a:path>
                <a:path w="18719800" h="10718800" extrusionOk="0">
                  <a:moveTo>
                    <a:pt x="13373075" y="9424365"/>
                  </a:moveTo>
                  <a:lnTo>
                    <a:pt x="13371525" y="9416720"/>
                  </a:lnTo>
                  <a:lnTo>
                    <a:pt x="13367322" y="9410471"/>
                  </a:lnTo>
                  <a:lnTo>
                    <a:pt x="13361073" y="9406255"/>
                  </a:lnTo>
                  <a:lnTo>
                    <a:pt x="13353428" y="9404706"/>
                  </a:lnTo>
                  <a:lnTo>
                    <a:pt x="13345782" y="9406255"/>
                  </a:lnTo>
                  <a:lnTo>
                    <a:pt x="13339534" y="9410471"/>
                  </a:lnTo>
                  <a:lnTo>
                    <a:pt x="13335318" y="9416720"/>
                  </a:lnTo>
                  <a:lnTo>
                    <a:pt x="13333768" y="9424365"/>
                  </a:lnTo>
                  <a:lnTo>
                    <a:pt x="13335318" y="9432011"/>
                  </a:lnTo>
                  <a:lnTo>
                    <a:pt x="13339534" y="9438259"/>
                  </a:lnTo>
                  <a:lnTo>
                    <a:pt x="13345782" y="9442475"/>
                  </a:lnTo>
                  <a:lnTo>
                    <a:pt x="13353428" y="9444012"/>
                  </a:lnTo>
                  <a:lnTo>
                    <a:pt x="13361073" y="9442475"/>
                  </a:lnTo>
                  <a:lnTo>
                    <a:pt x="13367322" y="9438259"/>
                  </a:lnTo>
                  <a:lnTo>
                    <a:pt x="13371525" y="9432011"/>
                  </a:lnTo>
                  <a:lnTo>
                    <a:pt x="13373075" y="9424365"/>
                  </a:lnTo>
                  <a:close/>
                </a:path>
                <a:path w="18719800" h="10718800" extrusionOk="0">
                  <a:moveTo>
                    <a:pt x="13373075" y="9324264"/>
                  </a:moveTo>
                  <a:lnTo>
                    <a:pt x="13371525" y="9316618"/>
                  </a:lnTo>
                  <a:lnTo>
                    <a:pt x="13367322" y="9310370"/>
                  </a:lnTo>
                  <a:lnTo>
                    <a:pt x="13361073" y="9306166"/>
                  </a:lnTo>
                  <a:lnTo>
                    <a:pt x="13353428" y="9304617"/>
                  </a:lnTo>
                  <a:lnTo>
                    <a:pt x="13345782" y="9306166"/>
                  </a:lnTo>
                  <a:lnTo>
                    <a:pt x="13339534" y="9310370"/>
                  </a:lnTo>
                  <a:lnTo>
                    <a:pt x="13335318" y="9316618"/>
                  </a:lnTo>
                  <a:lnTo>
                    <a:pt x="13333768" y="9324264"/>
                  </a:lnTo>
                  <a:lnTo>
                    <a:pt x="13335318" y="9331922"/>
                  </a:lnTo>
                  <a:lnTo>
                    <a:pt x="13339534" y="9338158"/>
                  </a:lnTo>
                  <a:lnTo>
                    <a:pt x="13345782" y="9342374"/>
                  </a:lnTo>
                  <a:lnTo>
                    <a:pt x="13353428" y="9343911"/>
                  </a:lnTo>
                  <a:lnTo>
                    <a:pt x="13361073" y="9342374"/>
                  </a:lnTo>
                  <a:lnTo>
                    <a:pt x="13367322" y="9338158"/>
                  </a:lnTo>
                  <a:lnTo>
                    <a:pt x="13371525" y="9331922"/>
                  </a:lnTo>
                  <a:lnTo>
                    <a:pt x="13373075" y="9324264"/>
                  </a:lnTo>
                  <a:close/>
                </a:path>
                <a:path w="18719800" h="10718800" extrusionOk="0">
                  <a:moveTo>
                    <a:pt x="13373075" y="9224162"/>
                  </a:moveTo>
                  <a:lnTo>
                    <a:pt x="13371525" y="9216517"/>
                  </a:lnTo>
                  <a:lnTo>
                    <a:pt x="13367322" y="9210281"/>
                  </a:lnTo>
                  <a:lnTo>
                    <a:pt x="13361073" y="9206065"/>
                  </a:lnTo>
                  <a:lnTo>
                    <a:pt x="13353428" y="9204528"/>
                  </a:lnTo>
                  <a:lnTo>
                    <a:pt x="13345782" y="9206065"/>
                  </a:lnTo>
                  <a:lnTo>
                    <a:pt x="13339534" y="9210281"/>
                  </a:lnTo>
                  <a:lnTo>
                    <a:pt x="13335318" y="9216517"/>
                  </a:lnTo>
                  <a:lnTo>
                    <a:pt x="13333768" y="9224162"/>
                  </a:lnTo>
                  <a:lnTo>
                    <a:pt x="13335318" y="9231820"/>
                  </a:lnTo>
                  <a:lnTo>
                    <a:pt x="13339534" y="9238069"/>
                  </a:lnTo>
                  <a:lnTo>
                    <a:pt x="13345782" y="9242273"/>
                  </a:lnTo>
                  <a:lnTo>
                    <a:pt x="13353428" y="9243822"/>
                  </a:lnTo>
                  <a:lnTo>
                    <a:pt x="13361073" y="9242273"/>
                  </a:lnTo>
                  <a:lnTo>
                    <a:pt x="13367322" y="9238069"/>
                  </a:lnTo>
                  <a:lnTo>
                    <a:pt x="13371525" y="9231820"/>
                  </a:lnTo>
                  <a:lnTo>
                    <a:pt x="13373075" y="9224162"/>
                  </a:lnTo>
                  <a:close/>
                </a:path>
                <a:path w="18719800" h="10718800" extrusionOk="0">
                  <a:moveTo>
                    <a:pt x="13373075" y="9124074"/>
                  </a:moveTo>
                  <a:lnTo>
                    <a:pt x="13371525" y="9116428"/>
                  </a:lnTo>
                  <a:lnTo>
                    <a:pt x="13367322" y="9110180"/>
                  </a:lnTo>
                  <a:lnTo>
                    <a:pt x="13361073" y="9105963"/>
                  </a:lnTo>
                  <a:lnTo>
                    <a:pt x="13353428" y="9104414"/>
                  </a:lnTo>
                  <a:lnTo>
                    <a:pt x="13345782" y="9105963"/>
                  </a:lnTo>
                  <a:lnTo>
                    <a:pt x="13339534" y="9110180"/>
                  </a:lnTo>
                  <a:lnTo>
                    <a:pt x="13335318" y="9116428"/>
                  </a:lnTo>
                  <a:lnTo>
                    <a:pt x="13333768" y="9124074"/>
                  </a:lnTo>
                  <a:lnTo>
                    <a:pt x="13335318" y="9131719"/>
                  </a:lnTo>
                  <a:lnTo>
                    <a:pt x="13339534" y="9137967"/>
                  </a:lnTo>
                  <a:lnTo>
                    <a:pt x="13345782" y="9142184"/>
                  </a:lnTo>
                  <a:lnTo>
                    <a:pt x="13353428" y="9143721"/>
                  </a:lnTo>
                  <a:lnTo>
                    <a:pt x="13361073" y="9142184"/>
                  </a:lnTo>
                  <a:lnTo>
                    <a:pt x="13367322" y="9137967"/>
                  </a:lnTo>
                  <a:lnTo>
                    <a:pt x="13371525" y="9131719"/>
                  </a:lnTo>
                  <a:lnTo>
                    <a:pt x="13373075" y="9124074"/>
                  </a:lnTo>
                  <a:close/>
                </a:path>
                <a:path w="18719800" h="10718800" extrusionOk="0">
                  <a:moveTo>
                    <a:pt x="13373075" y="9023972"/>
                  </a:moveTo>
                  <a:lnTo>
                    <a:pt x="13371525" y="9016327"/>
                  </a:lnTo>
                  <a:lnTo>
                    <a:pt x="13367322" y="9010091"/>
                  </a:lnTo>
                  <a:lnTo>
                    <a:pt x="13361073" y="9005875"/>
                  </a:lnTo>
                  <a:lnTo>
                    <a:pt x="13353428" y="9004338"/>
                  </a:lnTo>
                  <a:lnTo>
                    <a:pt x="13345782" y="9005875"/>
                  </a:lnTo>
                  <a:lnTo>
                    <a:pt x="13339534" y="9010091"/>
                  </a:lnTo>
                  <a:lnTo>
                    <a:pt x="13335318" y="9016327"/>
                  </a:lnTo>
                  <a:lnTo>
                    <a:pt x="13333768" y="9023972"/>
                  </a:lnTo>
                  <a:lnTo>
                    <a:pt x="13335318" y="9031630"/>
                  </a:lnTo>
                  <a:lnTo>
                    <a:pt x="13339534" y="9037879"/>
                  </a:lnTo>
                  <a:lnTo>
                    <a:pt x="13345782" y="9042082"/>
                  </a:lnTo>
                  <a:lnTo>
                    <a:pt x="13353428" y="9043632"/>
                  </a:lnTo>
                  <a:lnTo>
                    <a:pt x="13361073" y="9042082"/>
                  </a:lnTo>
                  <a:lnTo>
                    <a:pt x="13367322" y="9037879"/>
                  </a:lnTo>
                  <a:lnTo>
                    <a:pt x="13371525" y="9031630"/>
                  </a:lnTo>
                  <a:lnTo>
                    <a:pt x="13373075" y="9023972"/>
                  </a:lnTo>
                  <a:close/>
                </a:path>
                <a:path w="18719800" h="10718800" extrusionOk="0">
                  <a:moveTo>
                    <a:pt x="13373075" y="8923884"/>
                  </a:moveTo>
                  <a:lnTo>
                    <a:pt x="13371525" y="8916238"/>
                  </a:lnTo>
                  <a:lnTo>
                    <a:pt x="13367322" y="8909990"/>
                  </a:lnTo>
                  <a:lnTo>
                    <a:pt x="13361073" y="8905773"/>
                  </a:lnTo>
                  <a:lnTo>
                    <a:pt x="13353428" y="8904224"/>
                  </a:lnTo>
                  <a:lnTo>
                    <a:pt x="13345782" y="8905773"/>
                  </a:lnTo>
                  <a:lnTo>
                    <a:pt x="13339534" y="8909990"/>
                  </a:lnTo>
                  <a:lnTo>
                    <a:pt x="13335318" y="8916238"/>
                  </a:lnTo>
                  <a:lnTo>
                    <a:pt x="13333768" y="8923884"/>
                  </a:lnTo>
                  <a:lnTo>
                    <a:pt x="13335318" y="8931529"/>
                  </a:lnTo>
                  <a:lnTo>
                    <a:pt x="13339534" y="8937777"/>
                  </a:lnTo>
                  <a:lnTo>
                    <a:pt x="13345782" y="8941981"/>
                  </a:lnTo>
                  <a:lnTo>
                    <a:pt x="13353428" y="8943530"/>
                  </a:lnTo>
                  <a:lnTo>
                    <a:pt x="13361073" y="8941981"/>
                  </a:lnTo>
                  <a:lnTo>
                    <a:pt x="13367322" y="8937777"/>
                  </a:lnTo>
                  <a:lnTo>
                    <a:pt x="13371525" y="8931529"/>
                  </a:lnTo>
                  <a:lnTo>
                    <a:pt x="13373075" y="8923884"/>
                  </a:lnTo>
                  <a:close/>
                </a:path>
                <a:path w="18719800" h="10718800" extrusionOk="0">
                  <a:moveTo>
                    <a:pt x="13373075" y="8823795"/>
                  </a:moveTo>
                  <a:lnTo>
                    <a:pt x="13371525" y="8816137"/>
                  </a:lnTo>
                  <a:lnTo>
                    <a:pt x="13367322" y="8809888"/>
                  </a:lnTo>
                  <a:lnTo>
                    <a:pt x="13361073" y="8805685"/>
                  </a:lnTo>
                  <a:lnTo>
                    <a:pt x="13353428" y="8804148"/>
                  </a:lnTo>
                  <a:lnTo>
                    <a:pt x="13345782" y="8805685"/>
                  </a:lnTo>
                  <a:lnTo>
                    <a:pt x="13339534" y="8809888"/>
                  </a:lnTo>
                  <a:lnTo>
                    <a:pt x="13335318" y="8816137"/>
                  </a:lnTo>
                  <a:lnTo>
                    <a:pt x="13333768" y="8823795"/>
                  </a:lnTo>
                  <a:lnTo>
                    <a:pt x="13335318" y="8831440"/>
                  </a:lnTo>
                  <a:lnTo>
                    <a:pt x="13339534" y="8837676"/>
                  </a:lnTo>
                  <a:lnTo>
                    <a:pt x="13345782" y="8841892"/>
                  </a:lnTo>
                  <a:lnTo>
                    <a:pt x="13353428" y="8843429"/>
                  </a:lnTo>
                  <a:lnTo>
                    <a:pt x="13361073" y="8841892"/>
                  </a:lnTo>
                  <a:lnTo>
                    <a:pt x="13367322" y="8837676"/>
                  </a:lnTo>
                  <a:lnTo>
                    <a:pt x="13371525" y="8831440"/>
                  </a:lnTo>
                  <a:lnTo>
                    <a:pt x="13373075" y="8823795"/>
                  </a:lnTo>
                  <a:close/>
                </a:path>
                <a:path w="18719800" h="10718800" extrusionOk="0">
                  <a:moveTo>
                    <a:pt x="13373075" y="8723693"/>
                  </a:moveTo>
                  <a:lnTo>
                    <a:pt x="13371525" y="8716048"/>
                  </a:lnTo>
                  <a:lnTo>
                    <a:pt x="13367322" y="8709800"/>
                  </a:lnTo>
                  <a:lnTo>
                    <a:pt x="13361073" y="8705583"/>
                  </a:lnTo>
                  <a:lnTo>
                    <a:pt x="13353428" y="8704034"/>
                  </a:lnTo>
                  <a:lnTo>
                    <a:pt x="13345782" y="8705583"/>
                  </a:lnTo>
                  <a:lnTo>
                    <a:pt x="13339534" y="8709800"/>
                  </a:lnTo>
                  <a:lnTo>
                    <a:pt x="13335318" y="8716048"/>
                  </a:lnTo>
                  <a:lnTo>
                    <a:pt x="13333768" y="8723693"/>
                  </a:lnTo>
                  <a:lnTo>
                    <a:pt x="13335318" y="8731339"/>
                  </a:lnTo>
                  <a:lnTo>
                    <a:pt x="13339534" y="8737575"/>
                  </a:lnTo>
                  <a:lnTo>
                    <a:pt x="13345782" y="8741791"/>
                  </a:lnTo>
                  <a:lnTo>
                    <a:pt x="13353428" y="8743328"/>
                  </a:lnTo>
                  <a:lnTo>
                    <a:pt x="13361073" y="8741791"/>
                  </a:lnTo>
                  <a:lnTo>
                    <a:pt x="13367322" y="8737575"/>
                  </a:lnTo>
                  <a:lnTo>
                    <a:pt x="13371525" y="8731339"/>
                  </a:lnTo>
                  <a:lnTo>
                    <a:pt x="13373075" y="8723693"/>
                  </a:lnTo>
                  <a:close/>
                </a:path>
                <a:path w="18719800" h="10718800" extrusionOk="0">
                  <a:moveTo>
                    <a:pt x="13373075" y="8623592"/>
                  </a:moveTo>
                  <a:lnTo>
                    <a:pt x="13371525" y="8615947"/>
                  </a:lnTo>
                  <a:lnTo>
                    <a:pt x="13367322" y="8609698"/>
                  </a:lnTo>
                  <a:lnTo>
                    <a:pt x="13361073" y="8605482"/>
                  </a:lnTo>
                  <a:lnTo>
                    <a:pt x="13353428" y="8603945"/>
                  </a:lnTo>
                  <a:lnTo>
                    <a:pt x="13345782" y="8605482"/>
                  </a:lnTo>
                  <a:lnTo>
                    <a:pt x="13339534" y="8609698"/>
                  </a:lnTo>
                  <a:lnTo>
                    <a:pt x="13335318" y="8615947"/>
                  </a:lnTo>
                  <a:lnTo>
                    <a:pt x="13333768" y="8623592"/>
                  </a:lnTo>
                  <a:lnTo>
                    <a:pt x="13335318" y="8631237"/>
                  </a:lnTo>
                  <a:lnTo>
                    <a:pt x="13339534" y="8637486"/>
                  </a:lnTo>
                  <a:lnTo>
                    <a:pt x="13345782" y="8641690"/>
                  </a:lnTo>
                  <a:lnTo>
                    <a:pt x="13353428" y="8643239"/>
                  </a:lnTo>
                  <a:lnTo>
                    <a:pt x="13361073" y="8641690"/>
                  </a:lnTo>
                  <a:lnTo>
                    <a:pt x="13367322" y="8637486"/>
                  </a:lnTo>
                  <a:lnTo>
                    <a:pt x="13371525" y="8631237"/>
                  </a:lnTo>
                  <a:lnTo>
                    <a:pt x="13373075" y="8623592"/>
                  </a:lnTo>
                  <a:close/>
                </a:path>
                <a:path w="18719800" h="10718800" extrusionOk="0">
                  <a:moveTo>
                    <a:pt x="13373075" y="8523503"/>
                  </a:moveTo>
                  <a:lnTo>
                    <a:pt x="13371525" y="8515858"/>
                  </a:lnTo>
                  <a:lnTo>
                    <a:pt x="13367322" y="8509610"/>
                  </a:lnTo>
                  <a:lnTo>
                    <a:pt x="13361073" y="8505393"/>
                  </a:lnTo>
                  <a:lnTo>
                    <a:pt x="13353428" y="8503844"/>
                  </a:lnTo>
                  <a:lnTo>
                    <a:pt x="13345782" y="8505393"/>
                  </a:lnTo>
                  <a:lnTo>
                    <a:pt x="13339534" y="8509610"/>
                  </a:lnTo>
                  <a:lnTo>
                    <a:pt x="13335318" y="8515858"/>
                  </a:lnTo>
                  <a:lnTo>
                    <a:pt x="13333768" y="8523503"/>
                  </a:lnTo>
                  <a:lnTo>
                    <a:pt x="13335318" y="8531149"/>
                  </a:lnTo>
                  <a:lnTo>
                    <a:pt x="13339534" y="8537397"/>
                  </a:lnTo>
                  <a:lnTo>
                    <a:pt x="13345782" y="8541601"/>
                  </a:lnTo>
                  <a:lnTo>
                    <a:pt x="13353428" y="8543150"/>
                  </a:lnTo>
                  <a:lnTo>
                    <a:pt x="13361073" y="8541601"/>
                  </a:lnTo>
                  <a:lnTo>
                    <a:pt x="13367322" y="8537397"/>
                  </a:lnTo>
                  <a:lnTo>
                    <a:pt x="13371525" y="8531149"/>
                  </a:lnTo>
                  <a:lnTo>
                    <a:pt x="13373075" y="8523503"/>
                  </a:lnTo>
                  <a:close/>
                </a:path>
                <a:path w="18719800" h="10718800" extrusionOk="0">
                  <a:moveTo>
                    <a:pt x="13447065" y="10670921"/>
                  </a:moveTo>
                  <a:lnTo>
                    <a:pt x="13445528" y="10663276"/>
                  </a:lnTo>
                  <a:lnTo>
                    <a:pt x="13441312" y="10657027"/>
                  </a:lnTo>
                  <a:lnTo>
                    <a:pt x="13435063" y="10652811"/>
                  </a:lnTo>
                  <a:lnTo>
                    <a:pt x="13427418" y="10651274"/>
                  </a:lnTo>
                  <a:lnTo>
                    <a:pt x="13419773" y="10652811"/>
                  </a:lnTo>
                  <a:lnTo>
                    <a:pt x="13413524" y="10657027"/>
                  </a:lnTo>
                  <a:lnTo>
                    <a:pt x="13409321" y="10663276"/>
                  </a:lnTo>
                  <a:lnTo>
                    <a:pt x="13407771" y="10670921"/>
                  </a:lnTo>
                  <a:lnTo>
                    <a:pt x="13409321" y="10678566"/>
                  </a:lnTo>
                  <a:lnTo>
                    <a:pt x="13413524" y="10684802"/>
                  </a:lnTo>
                  <a:lnTo>
                    <a:pt x="13419773" y="10689019"/>
                  </a:lnTo>
                  <a:lnTo>
                    <a:pt x="13427418" y="10690555"/>
                  </a:lnTo>
                  <a:lnTo>
                    <a:pt x="13435063" y="10689019"/>
                  </a:lnTo>
                  <a:lnTo>
                    <a:pt x="13441312" y="10684802"/>
                  </a:lnTo>
                  <a:lnTo>
                    <a:pt x="13445528" y="10678566"/>
                  </a:lnTo>
                  <a:lnTo>
                    <a:pt x="13447065" y="10670921"/>
                  </a:lnTo>
                  <a:close/>
                </a:path>
                <a:path w="18719800" h="10718800" extrusionOk="0">
                  <a:moveTo>
                    <a:pt x="13447065" y="10570807"/>
                  </a:moveTo>
                  <a:lnTo>
                    <a:pt x="13445528" y="10563174"/>
                  </a:lnTo>
                  <a:lnTo>
                    <a:pt x="13441312" y="10556926"/>
                  </a:lnTo>
                  <a:lnTo>
                    <a:pt x="13435063" y="10552722"/>
                  </a:lnTo>
                  <a:lnTo>
                    <a:pt x="13427418" y="10551173"/>
                  </a:lnTo>
                  <a:lnTo>
                    <a:pt x="13419773" y="10552722"/>
                  </a:lnTo>
                  <a:lnTo>
                    <a:pt x="13413524" y="10556926"/>
                  </a:lnTo>
                  <a:lnTo>
                    <a:pt x="13409321" y="10563174"/>
                  </a:lnTo>
                  <a:lnTo>
                    <a:pt x="13407771" y="10570807"/>
                  </a:lnTo>
                  <a:lnTo>
                    <a:pt x="13409321" y="10578465"/>
                  </a:lnTo>
                  <a:lnTo>
                    <a:pt x="13413524" y="10584701"/>
                  </a:lnTo>
                  <a:lnTo>
                    <a:pt x="13419773" y="10588917"/>
                  </a:lnTo>
                  <a:lnTo>
                    <a:pt x="13427418" y="10590467"/>
                  </a:lnTo>
                  <a:lnTo>
                    <a:pt x="13435063" y="10588917"/>
                  </a:lnTo>
                  <a:lnTo>
                    <a:pt x="13441312" y="10584701"/>
                  </a:lnTo>
                  <a:lnTo>
                    <a:pt x="13445528" y="10578465"/>
                  </a:lnTo>
                  <a:lnTo>
                    <a:pt x="13447065" y="10570807"/>
                  </a:lnTo>
                  <a:close/>
                </a:path>
                <a:path w="18719800" h="10718800" extrusionOk="0">
                  <a:moveTo>
                    <a:pt x="13447065" y="10470718"/>
                  </a:moveTo>
                  <a:lnTo>
                    <a:pt x="13445528" y="10463073"/>
                  </a:lnTo>
                  <a:lnTo>
                    <a:pt x="13441312" y="10456824"/>
                  </a:lnTo>
                  <a:lnTo>
                    <a:pt x="13435063" y="10452608"/>
                  </a:lnTo>
                  <a:lnTo>
                    <a:pt x="13427418" y="10451059"/>
                  </a:lnTo>
                  <a:lnTo>
                    <a:pt x="13419773" y="10452608"/>
                  </a:lnTo>
                  <a:lnTo>
                    <a:pt x="13413524" y="10456824"/>
                  </a:lnTo>
                  <a:lnTo>
                    <a:pt x="13409321" y="10463073"/>
                  </a:lnTo>
                  <a:lnTo>
                    <a:pt x="13407771" y="10470718"/>
                  </a:lnTo>
                  <a:lnTo>
                    <a:pt x="13409321" y="10478364"/>
                  </a:lnTo>
                  <a:lnTo>
                    <a:pt x="13413524" y="10484612"/>
                  </a:lnTo>
                  <a:lnTo>
                    <a:pt x="13419773" y="10488816"/>
                  </a:lnTo>
                  <a:lnTo>
                    <a:pt x="13427418" y="10490352"/>
                  </a:lnTo>
                  <a:lnTo>
                    <a:pt x="13435063" y="10488816"/>
                  </a:lnTo>
                  <a:lnTo>
                    <a:pt x="13441312" y="10484612"/>
                  </a:lnTo>
                  <a:lnTo>
                    <a:pt x="13445528" y="10478364"/>
                  </a:lnTo>
                  <a:lnTo>
                    <a:pt x="13447065" y="10470718"/>
                  </a:lnTo>
                  <a:close/>
                </a:path>
                <a:path w="18719800" h="10718800" extrusionOk="0">
                  <a:moveTo>
                    <a:pt x="13447065" y="10370629"/>
                  </a:moveTo>
                  <a:lnTo>
                    <a:pt x="13445528" y="10362971"/>
                  </a:lnTo>
                  <a:lnTo>
                    <a:pt x="13441312" y="10356736"/>
                  </a:lnTo>
                  <a:lnTo>
                    <a:pt x="13435063" y="10352519"/>
                  </a:lnTo>
                  <a:lnTo>
                    <a:pt x="13427418" y="10350983"/>
                  </a:lnTo>
                  <a:lnTo>
                    <a:pt x="13419773" y="10352519"/>
                  </a:lnTo>
                  <a:lnTo>
                    <a:pt x="13413524" y="10356736"/>
                  </a:lnTo>
                  <a:lnTo>
                    <a:pt x="13409321" y="10362971"/>
                  </a:lnTo>
                  <a:lnTo>
                    <a:pt x="13407771" y="10370629"/>
                  </a:lnTo>
                  <a:lnTo>
                    <a:pt x="13409321" y="10378275"/>
                  </a:lnTo>
                  <a:lnTo>
                    <a:pt x="13413524" y="10384511"/>
                  </a:lnTo>
                  <a:lnTo>
                    <a:pt x="13419773" y="10388714"/>
                  </a:lnTo>
                  <a:lnTo>
                    <a:pt x="13427418" y="10390251"/>
                  </a:lnTo>
                  <a:lnTo>
                    <a:pt x="13435063" y="10388714"/>
                  </a:lnTo>
                  <a:lnTo>
                    <a:pt x="13441312" y="10384511"/>
                  </a:lnTo>
                  <a:lnTo>
                    <a:pt x="13445528" y="10378275"/>
                  </a:lnTo>
                  <a:lnTo>
                    <a:pt x="13447065" y="10370629"/>
                  </a:lnTo>
                  <a:close/>
                </a:path>
                <a:path w="18719800" h="10718800" extrusionOk="0">
                  <a:moveTo>
                    <a:pt x="13447065" y="10270528"/>
                  </a:moveTo>
                  <a:lnTo>
                    <a:pt x="13445528" y="10262883"/>
                  </a:lnTo>
                  <a:lnTo>
                    <a:pt x="13441312" y="10256634"/>
                  </a:lnTo>
                  <a:lnTo>
                    <a:pt x="13435063" y="10252418"/>
                  </a:lnTo>
                  <a:lnTo>
                    <a:pt x="13427418" y="10250881"/>
                  </a:lnTo>
                  <a:lnTo>
                    <a:pt x="13419773" y="10252418"/>
                  </a:lnTo>
                  <a:lnTo>
                    <a:pt x="13413524" y="10256634"/>
                  </a:lnTo>
                  <a:lnTo>
                    <a:pt x="13409321" y="10262883"/>
                  </a:lnTo>
                  <a:lnTo>
                    <a:pt x="13407771" y="10270528"/>
                  </a:lnTo>
                  <a:lnTo>
                    <a:pt x="13409321" y="10278161"/>
                  </a:lnTo>
                  <a:lnTo>
                    <a:pt x="13413524" y="10284409"/>
                  </a:lnTo>
                  <a:lnTo>
                    <a:pt x="13419773" y="10288626"/>
                  </a:lnTo>
                  <a:lnTo>
                    <a:pt x="13427418" y="10290162"/>
                  </a:lnTo>
                  <a:lnTo>
                    <a:pt x="13435063" y="10288626"/>
                  </a:lnTo>
                  <a:lnTo>
                    <a:pt x="13441312" y="10284409"/>
                  </a:lnTo>
                  <a:lnTo>
                    <a:pt x="13445528" y="10278161"/>
                  </a:lnTo>
                  <a:lnTo>
                    <a:pt x="13447065" y="10270528"/>
                  </a:lnTo>
                  <a:close/>
                </a:path>
                <a:path w="18719800" h="10718800" extrusionOk="0">
                  <a:moveTo>
                    <a:pt x="13447065" y="10170427"/>
                  </a:moveTo>
                  <a:lnTo>
                    <a:pt x="13445528" y="10162781"/>
                  </a:lnTo>
                  <a:lnTo>
                    <a:pt x="13441312" y="10156546"/>
                  </a:lnTo>
                  <a:lnTo>
                    <a:pt x="13435063" y="10152329"/>
                  </a:lnTo>
                  <a:lnTo>
                    <a:pt x="13427418" y="10150780"/>
                  </a:lnTo>
                  <a:lnTo>
                    <a:pt x="13419773" y="10152329"/>
                  </a:lnTo>
                  <a:lnTo>
                    <a:pt x="13413524" y="10156546"/>
                  </a:lnTo>
                  <a:lnTo>
                    <a:pt x="13409321" y="10162781"/>
                  </a:lnTo>
                  <a:lnTo>
                    <a:pt x="13407771" y="10170427"/>
                  </a:lnTo>
                  <a:lnTo>
                    <a:pt x="13409321" y="10178072"/>
                  </a:lnTo>
                  <a:lnTo>
                    <a:pt x="13413524" y="10184320"/>
                  </a:lnTo>
                  <a:lnTo>
                    <a:pt x="13419773" y="10188524"/>
                  </a:lnTo>
                  <a:lnTo>
                    <a:pt x="13427418" y="10190074"/>
                  </a:lnTo>
                  <a:lnTo>
                    <a:pt x="13435063" y="10188524"/>
                  </a:lnTo>
                  <a:lnTo>
                    <a:pt x="13441312" y="10184320"/>
                  </a:lnTo>
                  <a:lnTo>
                    <a:pt x="13445528" y="10178072"/>
                  </a:lnTo>
                  <a:lnTo>
                    <a:pt x="13447065" y="10170427"/>
                  </a:lnTo>
                  <a:close/>
                </a:path>
                <a:path w="18719800" h="10718800" extrusionOk="0">
                  <a:moveTo>
                    <a:pt x="13447065" y="10070338"/>
                  </a:moveTo>
                  <a:lnTo>
                    <a:pt x="13445528" y="10062680"/>
                  </a:lnTo>
                  <a:lnTo>
                    <a:pt x="13441312" y="10056444"/>
                  </a:lnTo>
                  <a:lnTo>
                    <a:pt x="13435063" y="10052228"/>
                  </a:lnTo>
                  <a:lnTo>
                    <a:pt x="13427418" y="10050691"/>
                  </a:lnTo>
                  <a:lnTo>
                    <a:pt x="13419773" y="10052228"/>
                  </a:lnTo>
                  <a:lnTo>
                    <a:pt x="13413524" y="10056444"/>
                  </a:lnTo>
                  <a:lnTo>
                    <a:pt x="13409321" y="10062680"/>
                  </a:lnTo>
                  <a:lnTo>
                    <a:pt x="13407771" y="10070338"/>
                  </a:lnTo>
                  <a:lnTo>
                    <a:pt x="13409321" y="10077983"/>
                  </a:lnTo>
                  <a:lnTo>
                    <a:pt x="13413524" y="10084232"/>
                  </a:lnTo>
                  <a:lnTo>
                    <a:pt x="13419773" y="10088435"/>
                  </a:lnTo>
                  <a:lnTo>
                    <a:pt x="13427418" y="10089972"/>
                  </a:lnTo>
                  <a:lnTo>
                    <a:pt x="13435063" y="10088435"/>
                  </a:lnTo>
                  <a:lnTo>
                    <a:pt x="13441312" y="10084232"/>
                  </a:lnTo>
                  <a:lnTo>
                    <a:pt x="13445528" y="10077983"/>
                  </a:lnTo>
                  <a:lnTo>
                    <a:pt x="13447065" y="10070338"/>
                  </a:lnTo>
                  <a:close/>
                </a:path>
                <a:path w="18719800" h="10718800" extrusionOk="0">
                  <a:moveTo>
                    <a:pt x="13447065" y="9970237"/>
                  </a:moveTo>
                  <a:lnTo>
                    <a:pt x="13445516" y="9962591"/>
                  </a:lnTo>
                  <a:lnTo>
                    <a:pt x="13441312" y="9956343"/>
                  </a:lnTo>
                  <a:lnTo>
                    <a:pt x="13435063" y="9952126"/>
                  </a:lnTo>
                  <a:lnTo>
                    <a:pt x="13427405" y="9950577"/>
                  </a:lnTo>
                  <a:lnTo>
                    <a:pt x="13419760" y="9952126"/>
                  </a:lnTo>
                  <a:lnTo>
                    <a:pt x="13413524" y="9956343"/>
                  </a:lnTo>
                  <a:lnTo>
                    <a:pt x="13409308" y="9962591"/>
                  </a:lnTo>
                  <a:lnTo>
                    <a:pt x="13407771" y="9970237"/>
                  </a:lnTo>
                  <a:lnTo>
                    <a:pt x="13409308" y="9977882"/>
                  </a:lnTo>
                  <a:lnTo>
                    <a:pt x="13413524" y="9984130"/>
                  </a:lnTo>
                  <a:lnTo>
                    <a:pt x="13419760" y="9988334"/>
                  </a:lnTo>
                  <a:lnTo>
                    <a:pt x="13427405" y="9989883"/>
                  </a:lnTo>
                  <a:lnTo>
                    <a:pt x="13435063" y="9988334"/>
                  </a:lnTo>
                  <a:lnTo>
                    <a:pt x="13441312" y="9984130"/>
                  </a:lnTo>
                  <a:lnTo>
                    <a:pt x="13445516" y="9977882"/>
                  </a:lnTo>
                  <a:lnTo>
                    <a:pt x="13447065" y="9970237"/>
                  </a:lnTo>
                  <a:close/>
                </a:path>
                <a:path w="18719800" h="10718800" extrusionOk="0">
                  <a:moveTo>
                    <a:pt x="13447065" y="9870135"/>
                  </a:moveTo>
                  <a:lnTo>
                    <a:pt x="13445516" y="9862490"/>
                  </a:lnTo>
                  <a:lnTo>
                    <a:pt x="13441312" y="9856241"/>
                  </a:lnTo>
                  <a:lnTo>
                    <a:pt x="13435063" y="9852038"/>
                  </a:lnTo>
                  <a:lnTo>
                    <a:pt x="13427405" y="9850501"/>
                  </a:lnTo>
                  <a:lnTo>
                    <a:pt x="13419760" y="9852038"/>
                  </a:lnTo>
                  <a:lnTo>
                    <a:pt x="13413524" y="9856241"/>
                  </a:lnTo>
                  <a:lnTo>
                    <a:pt x="13409308" y="9862490"/>
                  </a:lnTo>
                  <a:lnTo>
                    <a:pt x="13407771" y="9870135"/>
                  </a:lnTo>
                  <a:lnTo>
                    <a:pt x="13409308" y="9877781"/>
                  </a:lnTo>
                  <a:lnTo>
                    <a:pt x="13413524" y="9884029"/>
                  </a:lnTo>
                  <a:lnTo>
                    <a:pt x="13419760" y="9888245"/>
                  </a:lnTo>
                  <a:lnTo>
                    <a:pt x="13427405" y="9889795"/>
                  </a:lnTo>
                  <a:lnTo>
                    <a:pt x="13435063" y="9888245"/>
                  </a:lnTo>
                  <a:lnTo>
                    <a:pt x="13441312" y="9884029"/>
                  </a:lnTo>
                  <a:lnTo>
                    <a:pt x="13445516" y="9877781"/>
                  </a:lnTo>
                  <a:lnTo>
                    <a:pt x="13447065" y="9870135"/>
                  </a:lnTo>
                  <a:close/>
                </a:path>
                <a:path w="18719800" h="10718800" extrusionOk="0">
                  <a:moveTo>
                    <a:pt x="13447065" y="9770046"/>
                  </a:moveTo>
                  <a:lnTo>
                    <a:pt x="13445516" y="9762401"/>
                  </a:lnTo>
                  <a:lnTo>
                    <a:pt x="13441312" y="9756153"/>
                  </a:lnTo>
                  <a:lnTo>
                    <a:pt x="13435063" y="9751936"/>
                  </a:lnTo>
                  <a:lnTo>
                    <a:pt x="13427405" y="9750387"/>
                  </a:lnTo>
                  <a:lnTo>
                    <a:pt x="13419773" y="9751936"/>
                  </a:lnTo>
                  <a:lnTo>
                    <a:pt x="13413524" y="9756153"/>
                  </a:lnTo>
                  <a:lnTo>
                    <a:pt x="13409308" y="9762401"/>
                  </a:lnTo>
                  <a:lnTo>
                    <a:pt x="13407771" y="9770046"/>
                  </a:lnTo>
                  <a:lnTo>
                    <a:pt x="13409308" y="9777692"/>
                  </a:lnTo>
                  <a:lnTo>
                    <a:pt x="13413524" y="9783940"/>
                  </a:lnTo>
                  <a:lnTo>
                    <a:pt x="13419773" y="9788144"/>
                  </a:lnTo>
                  <a:lnTo>
                    <a:pt x="13427405" y="9789693"/>
                  </a:lnTo>
                  <a:lnTo>
                    <a:pt x="13435063" y="9788144"/>
                  </a:lnTo>
                  <a:lnTo>
                    <a:pt x="13441312" y="9783940"/>
                  </a:lnTo>
                  <a:lnTo>
                    <a:pt x="13445516" y="9777692"/>
                  </a:lnTo>
                  <a:lnTo>
                    <a:pt x="13447065" y="9770046"/>
                  </a:lnTo>
                  <a:close/>
                </a:path>
                <a:path w="18719800" h="10718800" extrusionOk="0">
                  <a:moveTo>
                    <a:pt x="13447065" y="9669945"/>
                  </a:moveTo>
                  <a:lnTo>
                    <a:pt x="13445516" y="9662300"/>
                  </a:lnTo>
                  <a:lnTo>
                    <a:pt x="13441312" y="9656051"/>
                  </a:lnTo>
                  <a:lnTo>
                    <a:pt x="13435063" y="9651848"/>
                  </a:lnTo>
                  <a:lnTo>
                    <a:pt x="13427405" y="9650298"/>
                  </a:lnTo>
                  <a:lnTo>
                    <a:pt x="13419773" y="9651848"/>
                  </a:lnTo>
                  <a:lnTo>
                    <a:pt x="13413524" y="9656051"/>
                  </a:lnTo>
                  <a:lnTo>
                    <a:pt x="13409308" y="9662300"/>
                  </a:lnTo>
                  <a:lnTo>
                    <a:pt x="13407771" y="9669945"/>
                  </a:lnTo>
                  <a:lnTo>
                    <a:pt x="13409308" y="9677603"/>
                  </a:lnTo>
                  <a:lnTo>
                    <a:pt x="13413524" y="9683852"/>
                  </a:lnTo>
                  <a:lnTo>
                    <a:pt x="13419773" y="9688055"/>
                  </a:lnTo>
                  <a:lnTo>
                    <a:pt x="13427405" y="9689605"/>
                  </a:lnTo>
                  <a:lnTo>
                    <a:pt x="13435063" y="9688055"/>
                  </a:lnTo>
                  <a:lnTo>
                    <a:pt x="13441312" y="9683852"/>
                  </a:lnTo>
                  <a:lnTo>
                    <a:pt x="13445516" y="9677603"/>
                  </a:lnTo>
                  <a:lnTo>
                    <a:pt x="13447065" y="9669945"/>
                  </a:lnTo>
                  <a:close/>
                </a:path>
                <a:path w="18719800" h="10718800" extrusionOk="0">
                  <a:moveTo>
                    <a:pt x="13447065" y="9569856"/>
                  </a:moveTo>
                  <a:lnTo>
                    <a:pt x="13445516" y="9562211"/>
                  </a:lnTo>
                  <a:lnTo>
                    <a:pt x="13441312" y="9555963"/>
                  </a:lnTo>
                  <a:lnTo>
                    <a:pt x="13435063" y="9551746"/>
                  </a:lnTo>
                  <a:lnTo>
                    <a:pt x="13427405" y="9550197"/>
                  </a:lnTo>
                  <a:lnTo>
                    <a:pt x="13419773" y="9551746"/>
                  </a:lnTo>
                  <a:lnTo>
                    <a:pt x="13413524" y="9555963"/>
                  </a:lnTo>
                  <a:lnTo>
                    <a:pt x="13409308" y="9562211"/>
                  </a:lnTo>
                  <a:lnTo>
                    <a:pt x="13407771" y="9569856"/>
                  </a:lnTo>
                  <a:lnTo>
                    <a:pt x="13409308" y="9577502"/>
                  </a:lnTo>
                  <a:lnTo>
                    <a:pt x="13413524" y="9583750"/>
                  </a:lnTo>
                  <a:lnTo>
                    <a:pt x="13419773" y="9587967"/>
                  </a:lnTo>
                  <a:lnTo>
                    <a:pt x="13427405" y="9589503"/>
                  </a:lnTo>
                  <a:lnTo>
                    <a:pt x="13435063" y="9587967"/>
                  </a:lnTo>
                  <a:lnTo>
                    <a:pt x="13441312" y="9583750"/>
                  </a:lnTo>
                  <a:lnTo>
                    <a:pt x="13445516" y="9577502"/>
                  </a:lnTo>
                  <a:lnTo>
                    <a:pt x="13447065" y="9569856"/>
                  </a:lnTo>
                  <a:close/>
                </a:path>
                <a:path w="18719800" h="10718800" extrusionOk="0">
                  <a:moveTo>
                    <a:pt x="13447065" y="9469742"/>
                  </a:moveTo>
                  <a:lnTo>
                    <a:pt x="13445516" y="9462110"/>
                  </a:lnTo>
                  <a:lnTo>
                    <a:pt x="13441312" y="9455861"/>
                  </a:lnTo>
                  <a:lnTo>
                    <a:pt x="13435063" y="9451645"/>
                  </a:lnTo>
                  <a:lnTo>
                    <a:pt x="13427405" y="9450108"/>
                  </a:lnTo>
                  <a:lnTo>
                    <a:pt x="13419773" y="9451645"/>
                  </a:lnTo>
                  <a:lnTo>
                    <a:pt x="13413524" y="9455861"/>
                  </a:lnTo>
                  <a:lnTo>
                    <a:pt x="13409308" y="9462110"/>
                  </a:lnTo>
                  <a:lnTo>
                    <a:pt x="13407771" y="9469742"/>
                  </a:lnTo>
                  <a:lnTo>
                    <a:pt x="13409308" y="9477400"/>
                  </a:lnTo>
                  <a:lnTo>
                    <a:pt x="13413524" y="9483649"/>
                  </a:lnTo>
                  <a:lnTo>
                    <a:pt x="13419773" y="9487852"/>
                  </a:lnTo>
                  <a:lnTo>
                    <a:pt x="13427405" y="9489402"/>
                  </a:lnTo>
                  <a:lnTo>
                    <a:pt x="13435063" y="9487852"/>
                  </a:lnTo>
                  <a:lnTo>
                    <a:pt x="13441312" y="9483649"/>
                  </a:lnTo>
                  <a:lnTo>
                    <a:pt x="13445516" y="9477400"/>
                  </a:lnTo>
                  <a:lnTo>
                    <a:pt x="13447065" y="9469742"/>
                  </a:lnTo>
                  <a:close/>
                </a:path>
                <a:path w="18719800" h="10718800" extrusionOk="0">
                  <a:moveTo>
                    <a:pt x="13447065" y="9369654"/>
                  </a:moveTo>
                  <a:lnTo>
                    <a:pt x="13445516" y="9362008"/>
                  </a:lnTo>
                  <a:lnTo>
                    <a:pt x="13441312" y="9355760"/>
                  </a:lnTo>
                  <a:lnTo>
                    <a:pt x="13435063" y="9351556"/>
                  </a:lnTo>
                  <a:lnTo>
                    <a:pt x="13427405" y="9350007"/>
                  </a:lnTo>
                  <a:lnTo>
                    <a:pt x="13419773" y="9351556"/>
                  </a:lnTo>
                  <a:lnTo>
                    <a:pt x="13413524" y="9355760"/>
                  </a:lnTo>
                  <a:lnTo>
                    <a:pt x="13409308" y="9362008"/>
                  </a:lnTo>
                  <a:lnTo>
                    <a:pt x="13407771" y="9369654"/>
                  </a:lnTo>
                  <a:lnTo>
                    <a:pt x="13409308" y="9377299"/>
                  </a:lnTo>
                  <a:lnTo>
                    <a:pt x="13413524" y="9383547"/>
                  </a:lnTo>
                  <a:lnTo>
                    <a:pt x="13419773" y="9387764"/>
                  </a:lnTo>
                  <a:lnTo>
                    <a:pt x="13427405" y="9389300"/>
                  </a:lnTo>
                  <a:lnTo>
                    <a:pt x="13435063" y="9387764"/>
                  </a:lnTo>
                  <a:lnTo>
                    <a:pt x="13441312" y="9383547"/>
                  </a:lnTo>
                  <a:lnTo>
                    <a:pt x="13445516" y="9377299"/>
                  </a:lnTo>
                  <a:lnTo>
                    <a:pt x="13447065" y="9369654"/>
                  </a:lnTo>
                  <a:close/>
                </a:path>
                <a:path w="18719800" h="10718800" extrusionOk="0">
                  <a:moveTo>
                    <a:pt x="13447065" y="9269552"/>
                  </a:moveTo>
                  <a:lnTo>
                    <a:pt x="13445516" y="9261919"/>
                  </a:lnTo>
                  <a:lnTo>
                    <a:pt x="13441312" y="9255671"/>
                  </a:lnTo>
                  <a:lnTo>
                    <a:pt x="13435063" y="9251467"/>
                  </a:lnTo>
                  <a:lnTo>
                    <a:pt x="13427405" y="9249918"/>
                  </a:lnTo>
                  <a:lnTo>
                    <a:pt x="13419773" y="9251467"/>
                  </a:lnTo>
                  <a:lnTo>
                    <a:pt x="13413524" y="9255671"/>
                  </a:lnTo>
                  <a:lnTo>
                    <a:pt x="13409308" y="9261919"/>
                  </a:lnTo>
                  <a:lnTo>
                    <a:pt x="13407771" y="9269552"/>
                  </a:lnTo>
                  <a:lnTo>
                    <a:pt x="13409308" y="9277210"/>
                  </a:lnTo>
                  <a:lnTo>
                    <a:pt x="13413524" y="9283446"/>
                  </a:lnTo>
                  <a:lnTo>
                    <a:pt x="13419773" y="9287662"/>
                  </a:lnTo>
                  <a:lnTo>
                    <a:pt x="13427405" y="9289199"/>
                  </a:lnTo>
                  <a:lnTo>
                    <a:pt x="13435063" y="9287662"/>
                  </a:lnTo>
                  <a:lnTo>
                    <a:pt x="13441312" y="9283446"/>
                  </a:lnTo>
                  <a:lnTo>
                    <a:pt x="13445516" y="9277210"/>
                  </a:lnTo>
                  <a:lnTo>
                    <a:pt x="13447065" y="9269552"/>
                  </a:lnTo>
                  <a:close/>
                </a:path>
                <a:path w="18719800" h="10718800" extrusionOk="0">
                  <a:moveTo>
                    <a:pt x="13447065" y="9169476"/>
                  </a:moveTo>
                  <a:lnTo>
                    <a:pt x="13445516" y="9161818"/>
                  </a:lnTo>
                  <a:lnTo>
                    <a:pt x="13441312" y="9155582"/>
                  </a:lnTo>
                  <a:lnTo>
                    <a:pt x="13435063" y="9151366"/>
                  </a:lnTo>
                  <a:lnTo>
                    <a:pt x="13427405" y="9149829"/>
                  </a:lnTo>
                  <a:lnTo>
                    <a:pt x="13419773" y="9151366"/>
                  </a:lnTo>
                  <a:lnTo>
                    <a:pt x="13413524" y="9155582"/>
                  </a:lnTo>
                  <a:lnTo>
                    <a:pt x="13409308" y="9161818"/>
                  </a:lnTo>
                  <a:lnTo>
                    <a:pt x="13407771" y="9169476"/>
                  </a:lnTo>
                  <a:lnTo>
                    <a:pt x="13409308" y="9177122"/>
                  </a:lnTo>
                  <a:lnTo>
                    <a:pt x="13413524" y="9183357"/>
                  </a:lnTo>
                  <a:lnTo>
                    <a:pt x="13419773" y="9187561"/>
                  </a:lnTo>
                  <a:lnTo>
                    <a:pt x="13427405" y="9189098"/>
                  </a:lnTo>
                  <a:lnTo>
                    <a:pt x="13435063" y="9187561"/>
                  </a:lnTo>
                  <a:lnTo>
                    <a:pt x="13441312" y="9183357"/>
                  </a:lnTo>
                  <a:lnTo>
                    <a:pt x="13445516" y="9177122"/>
                  </a:lnTo>
                  <a:lnTo>
                    <a:pt x="13447065" y="9169476"/>
                  </a:lnTo>
                  <a:close/>
                </a:path>
                <a:path w="18719800" h="10718800" extrusionOk="0">
                  <a:moveTo>
                    <a:pt x="13447065" y="9069375"/>
                  </a:moveTo>
                  <a:lnTo>
                    <a:pt x="13445528" y="9061729"/>
                  </a:lnTo>
                  <a:lnTo>
                    <a:pt x="13441312" y="9055481"/>
                  </a:lnTo>
                  <a:lnTo>
                    <a:pt x="13435063" y="9051265"/>
                  </a:lnTo>
                  <a:lnTo>
                    <a:pt x="13427418" y="9049728"/>
                  </a:lnTo>
                  <a:lnTo>
                    <a:pt x="13419773" y="9051265"/>
                  </a:lnTo>
                  <a:lnTo>
                    <a:pt x="13413524" y="9055481"/>
                  </a:lnTo>
                  <a:lnTo>
                    <a:pt x="13409321" y="9061729"/>
                  </a:lnTo>
                  <a:lnTo>
                    <a:pt x="13407771" y="9069375"/>
                  </a:lnTo>
                  <a:lnTo>
                    <a:pt x="13409321" y="9077020"/>
                  </a:lnTo>
                  <a:lnTo>
                    <a:pt x="13413524" y="9083269"/>
                  </a:lnTo>
                  <a:lnTo>
                    <a:pt x="13419773" y="9087472"/>
                  </a:lnTo>
                  <a:lnTo>
                    <a:pt x="13427418" y="9089022"/>
                  </a:lnTo>
                  <a:lnTo>
                    <a:pt x="13435063" y="9087472"/>
                  </a:lnTo>
                  <a:lnTo>
                    <a:pt x="13441312" y="9083269"/>
                  </a:lnTo>
                  <a:lnTo>
                    <a:pt x="13445528" y="9077020"/>
                  </a:lnTo>
                  <a:lnTo>
                    <a:pt x="13447065" y="9069375"/>
                  </a:lnTo>
                  <a:close/>
                </a:path>
                <a:path w="18719800" h="10718800" extrusionOk="0">
                  <a:moveTo>
                    <a:pt x="13447065" y="8969273"/>
                  </a:moveTo>
                  <a:lnTo>
                    <a:pt x="13445528" y="8961628"/>
                  </a:lnTo>
                  <a:lnTo>
                    <a:pt x="13441312" y="8955380"/>
                  </a:lnTo>
                  <a:lnTo>
                    <a:pt x="13435063" y="8951176"/>
                  </a:lnTo>
                  <a:lnTo>
                    <a:pt x="13427418" y="8949626"/>
                  </a:lnTo>
                  <a:lnTo>
                    <a:pt x="13419773" y="8951176"/>
                  </a:lnTo>
                  <a:lnTo>
                    <a:pt x="13413524" y="8955380"/>
                  </a:lnTo>
                  <a:lnTo>
                    <a:pt x="13409321" y="8961628"/>
                  </a:lnTo>
                  <a:lnTo>
                    <a:pt x="13407771" y="8969273"/>
                  </a:lnTo>
                  <a:lnTo>
                    <a:pt x="13409321" y="8976919"/>
                  </a:lnTo>
                  <a:lnTo>
                    <a:pt x="13413524" y="8983167"/>
                  </a:lnTo>
                  <a:lnTo>
                    <a:pt x="13419773" y="8987371"/>
                  </a:lnTo>
                  <a:lnTo>
                    <a:pt x="13427418" y="8988920"/>
                  </a:lnTo>
                  <a:lnTo>
                    <a:pt x="13435063" y="8987371"/>
                  </a:lnTo>
                  <a:lnTo>
                    <a:pt x="13441312" y="8983167"/>
                  </a:lnTo>
                  <a:lnTo>
                    <a:pt x="13445528" y="8976919"/>
                  </a:lnTo>
                  <a:lnTo>
                    <a:pt x="13447065" y="8969273"/>
                  </a:lnTo>
                  <a:close/>
                </a:path>
                <a:path w="18719800" h="10718800" extrusionOk="0">
                  <a:moveTo>
                    <a:pt x="13447065" y="8869185"/>
                  </a:moveTo>
                  <a:lnTo>
                    <a:pt x="13445528" y="8861539"/>
                  </a:lnTo>
                  <a:lnTo>
                    <a:pt x="13441312" y="8855291"/>
                  </a:lnTo>
                  <a:lnTo>
                    <a:pt x="13435063" y="8851074"/>
                  </a:lnTo>
                  <a:lnTo>
                    <a:pt x="13427418" y="8849538"/>
                  </a:lnTo>
                  <a:lnTo>
                    <a:pt x="13419773" y="8851074"/>
                  </a:lnTo>
                  <a:lnTo>
                    <a:pt x="13413524" y="8855291"/>
                  </a:lnTo>
                  <a:lnTo>
                    <a:pt x="13409321" y="8861539"/>
                  </a:lnTo>
                  <a:lnTo>
                    <a:pt x="13407771" y="8869185"/>
                  </a:lnTo>
                  <a:lnTo>
                    <a:pt x="13409321" y="8876830"/>
                  </a:lnTo>
                  <a:lnTo>
                    <a:pt x="13413524" y="8883066"/>
                  </a:lnTo>
                  <a:lnTo>
                    <a:pt x="13419773" y="8887282"/>
                  </a:lnTo>
                  <a:lnTo>
                    <a:pt x="13427418" y="8888819"/>
                  </a:lnTo>
                  <a:lnTo>
                    <a:pt x="13435063" y="8887282"/>
                  </a:lnTo>
                  <a:lnTo>
                    <a:pt x="13441312" y="8883066"/>
                  </a:lnTo>
                  <a:lnTo>
                    <a:pt x="13445528" y="8876830"/>
                  </a:lnTo>
                  <a:lnTo>
                    <a:pt x="13447065" y="8869185"/>
                  </a:lnTo>
                  <a:close/>
                </a:path>
                <a:path w="18719800" h="10718800" extrusionOk="0">
                  <a:moveTo>
                    <a:pt x="13447065" y="8769096"/>
                  </a:moveTo>
                  <a:lnTo>
                    <a:pt x="13445528" y="8761438"/>
                  </a:lnTo>
                  <a:lnTo>
                    <a:pt x="13441312" y="8755202"/>
                  </a:lnTo>
                  <a:lnTo>
                    <a:pt x="13435063" y="8750986"/>
                  </a:lnTo>
                  <a:lnTo>
                    <a:pt x="13427418" y="8749449"/>
                  </a:lnTo>
                  <a:lnTo>
                    <a:pt x="13419773" y="8750986"/>
                  </a:lnTo>
                  <a:lnTo>
                    <a:pt x="13413524" y="8755202"/>
                  </a:lnTo>
                  <a:lnTo>
                    <a:pt x="13409321" y="8761438"/>
                  </a:lnTo>
                  <a:lnTo>
                    <a:pt x="13407771" y="8769096"/>
                  </a:lnTo>
                  <a:lnTo>
                    <a:pt x="13409321" y="8776729"/>
                  </a:lnTo>
                  <a:lnTo>
                    <a:pt x="13413524" y="8782977"/>
                  </a:lnTo>
                  <a:lnTo>
                    <a:pt x="13419773" y="8787181"/>
                  </a:lnTo>
                  <a:lnTo>
                    <a:pt x="13427418" y="8788730"/>
                  </a:lnTo>
                  <a:lnTo>
                    <a:pt x="13435063" y="8787181"/>
                  </a:lnTo>
                  <a:lnTo>
                    <a:pt x="13441312" y="8782977"/>
                  </a:lnTo>
                  <a:lnTo>
                    <a:pt x="13445528" y="8776729"/>
                  </a:lnTo>
                  <a:lnTo>
                    <a:pt x="13447065" y="8769096"/>
                  </a:lnTo>
                  <a:close/>
                </a:path>
                <a:path w="18719800" h="10718800" extrusionOk="0">
                  <a:moveTo>
                    <a:pt x="13447065" y="8668995"/>
                  </a:moveTo>
                  <a:lnTo>
                    <a:pt x="13445528" y="8661349"/>
                  </a:lnTo>
                  <a:lnTo>
                    <a:pt x="13441312" y="8655101"/>
                  </a:lnTo>
                  <a:lnTo>
                    <a:pt x="13435063" y="8650884"/>
                  </a:lnTo>
                  <a:lnTo>
                    <a:pt x="13427418" y="8649335"/>
                  </a:lnTo>
                  <a:lnTo>
                    <a:pt x="13419773" y="8650884"/>
                  </a:lnTo>
                  <a:lnTo>
                    <a:pt x="13413524" y="8655101"/>
                  </a:lnTo>
                  <a:lnTo>
                    <a:pt x="13409321" y="8661349"/>
                  </a:lnTo>
                  <a:lnTo>
                    <a:pt x="13407771" y="8668995"/>
                  </a:lnTo>
                  <a:lnTo>
                    <a:pt x="13409321" y="8676640"/>
                  </a:lnTo>
                  <a:lnTo>
                    <a:pt x="13413524" y="8682876"/>
                  </a:lnTo>
                  <a:lnTo>
                    <a:pt x="13419773" y="8687092"/>
                  </a:lnTo>
                  <a:lnTo>
                    <a:pt x="13427418" y="8688629"/>
                  </a:lnTo>
                  <a:lnTo>
                    <a:pt x="13435063" y="8687092"/>
                  </a:lnTo>
                  <a:lnTo>
                    <a:pt x="13441312" y="8682876"/>
                  </a:lnTo>
                  <a:lnTo>
                    <a:pt x="13445528" y="8676640"/>
                  </a:lnTo>
                  <a:lnTo>
                    <a:pt x="13447065" y="8668995"/>
                  </a:lnTo>
                  <a:close/>
                </a:path>
                <a:path w="18719800" h="10718800" extrusionOk="0">
                  <a:moveTo>
                    <a:pt x="13447065" y="8568893"/>
                  </a:moveTo>
                  <a:lnTo>
                    <a:pt x="13445528" y="8561248"/>
                  </a:lnTo>
                  <a:lnTo>
                    <a:pt x="13441312" y="8554999"/>
                  </a:lnTo>
                  <a:lnTo>
                    <a:pt x="13435063" y="8550783"/>
                  </a:lnTo>
                  <a:lnTo>
                    <a:pt x="13427418" y="8549234"/>
                  </a:lnTo>
                  <a:lnTo>
                    <a:pt x="13419773" y="8550783"/>
                  </a:lnTo>
                  <a:lnTo>
                    <a:pt x="13413524" y="8554999"/>
                  </a:lnTo>
                  <a:lnTo>
                    <a:pt x="13409321" y="8561248"/>
                  </a:lnTo>
                  <a:lnTo>
                    <a:pt x="13407771" y="8568893"/>
                  </a:lnTo>
                  <a:lnTo>
                    <a:pt x="13409321" y="8576539"/>
                  </a:lnTo>
                  <a:lnTo>
                    <a:pt x="13413524" y="8582774"/>
                  </a:lnTo>
                  <a:lnTo>
                    <a:pt x="13419773" y="8586991"/>
                  </a:lnTo>
                  <a:lnTo>
                    <a:pt x="13427418" y="8588527"/>
                  </a:lnTo>
                  <a:lnTo>
                    <a:pt x="13435063" y="8586991"/>
                  </a:lnTo>
                  <a:lnTo>
                    <a:pt x="13441312" y="8582774"/>
                  </a:lnTo>
                  <a:lnTo>
                    <a:pt x="13445528" y="8576539"/>
                  </a:lnTo>
                  <a:lnTo>
                    <a:pt x="13447065" y="8568893"/>
                  </a:lnTo>
                  <a:close/>
                </a:path>
                <a:path w="18719800" h="10718800" extrusionOk="0">
                  <a:moveTo>
                    <a:pt x="13447065" y="8468792"/>
                  </a:moveTo>
                  <a:lnTo>
                    <a:pt x="13445528" y="8461146"/>
                  </a:lnTo>
                  <a:lnTo>
                    <a:pt x="13441312" y="8454898"/>
                  </a:lnTo>
                  <a:lnTo>
                    <a:pt x="13435063" y="8450694"/>
                  </a:lnTo>
                  <a:lnTo>
                    <a:pt x="13427418" y="8449145"/>
                  </a:lnTo>
                  <a:lnTo>
                    <a:pt x="13419773" y="8450694"/>
                  </a:lnTo>
                  <a:lnTo>
                    <a:pt x="13413524" y="8454898"/>
                  </a:lnTo>
                  <a:lnTo>
                    <a:pt x="13409321" y="8461146"/>
                  </a:lnTo>
                  <a:lnTo>
                    <a:pt x="13407771" y="8468792"/>
                  </a:lnTo>
                  <a:lnTo>
                    <a:pt x="13409321" y="8476437"/>
                  </a:lnTo>
                  <a:lnTo>
                    <a:pt x="13413524" y="8482686"/>
                  </a:lnTo>
                  <a:lnTo>
                    <a:pt x="13419773" y="8486889"/>
                  </a:lnTo>
                  <a:lnTo>
                    <a:pt x="13427418" y="8488439"/>
                  </a:lnTo>
                  <a:lnTo>
                    <a:pt x="13435063" y="8486889"/>
                  </a:lnTo>
                  <a:lnTo>
                    <a:pt x="13441312" y="8482686"/>
                  </a:lnTo>
                  <a:lnTo>
                    <a:pt x="13445528" y="8476437"/>
                  </a:lnTo>
                  <a:lnTo>
                    <a:pt x="13447065" y="8468792"/>
                  </a:lnTo>
                  <a:close/>
                </a:path>
                <a:path w="18719800" h="10718800" extrusionOk="0">
                  <a:moveTo>
                    <a:pt x="13521068" y="10716298"/>
                  </a:moveTo>
                  <a:lnTo>
                    <a:pt x="13519531" y="10708653"/>
                  </a:lnTo>
                  <a:lnTo>
                    <a:pt x="13515315" y="10702404"/>
                  </a:lnTo>
                  <a:lnTo>
                    <a:pt x="13509066" y="10698188"/>
                  </a:lnTo>
                  <a:lnTo>
                    <a:pt x="13501408" y="10696651"/>
                  </a:lnTo>
                  <a:lnTo>
                    <a:pt x="13493763" y="10698188"/>
                  </a:lnTo>
                  <a:lnTo>
                    <a:pt x="13487514" y="10702404"/>
                  </a:lnTo>
                  <a:lnTo>
                    <a:pt x="13483311" y="10708653"/>
                  </a:lnTo>
                  <a:lnTo>
                    <a:pt x="13481761" y="10716298"/>
                  </a:lnTo>
                  <a:lnTo>
                    <a:pt x="13482269" y="10718787"/>
                  </a:lnTo>
                  <a:lnTo>
                    <a:pt x="13520573" y="10718787"/>
                  </a:lnTo>
                  <a:lnTo>
                    <a:pt x="13521068" y="10716298"/>
                  </a:lnTo>
                  <a:close/>
                </a:path>
                <a:path w="18719800" h="10718800" extrusionOk="0">
                  <a:moveTo>
                    <a:pt x="13521068" y="10616197"/>
                  </a:moveTo>
                  <a:lnTo>
                    <a:pt x="13519531" y="10608551"/>
                  </a:lnTo>
                  <a:lnTo>
                    <a:pt x="13515315" y="10602303"/>
                  </a:lnTo>
                  <a:lnTo>
                    <a:pt x="13509066" y="10598099"/>
                  </a:lnTo>
                  <a:lnTo>
                    <a:pt x="13501408" y="10596550"/>
                  </a:lnTo>
                  <a:lnTo>
                    <a:pt x="13493763" y="10598099"/>
                  </a:lnTo>
                  <a:lnTo>
                    <a:pt x="13487514" y="10602303"/>
                  </a:lnTo>
                  <a:lnTo>
                    <a:pt x="13483311" y="10608551"/>
                  </a:lnTo>
                  <a:lnTo>
                    <a:pt x="13481761" y="10616197"/>
                  </a:lnTo>
                  <a:lnTo>
                    <a:pt x="13483311" y="10623842"/>
                  </a:lnTo>
                  <a:lnTo>
                    <a:pt x="13487514" y="10630091"/>
                  </a:lnTo>
                  <a:lnTo>
                    <a:pt x="13493763" y="10634294"/>
                  </a:lnTo>
                  <a:lnTo>
                    <a:pt x="13501408" y="10635844"/>
                  </a:lnTo>
                  <a:lnTo>
                    <a:pt x="13509066" y="10634294"/>
                  </a:lnTo>
                  <a:lnTo>
                    <a:pt x="13515315" y="10630091"/>
                  </a:lnTo>
                  <a:lnTo>
                    <a:pt x="13519531" y="10623842"/>
                  </a:lnTo>
                  <a:lnTo>
                    <a:pt x="13521068" y="10616197"/>
                  </a:lnTo>
                  <a:close/>
                </a:path>
                <a:path w="18719800" h="10718800" extrusionOk="0">
                  <a:moveTo>
                    <a:pt x="13521068" y="10516095"/>
                  </a:moveTo>
                  <a:lnTo>
                    <a:pt x="13519531" y="10508450"/>
                  </a:lnTo>
                  <a:lnTo>
                    <a:pt x="13515315" y="10502214"/>
                  </a:lnTo>
                  <a:lnTo>
                    <a:pt x="13509066" y="10498010"/>
                  </a:lnTo>
                  <a:lnTo>
                    <a:pt x="13501408" y="10496461"/>
                  </a:lnTo>
                  <a:lnTo>
                    <a:pt x="13493763" y="10498010"/>
                  </a:lnTo>
                  <a:lnTo>
                    <a:pt x="13487514" y="10502214"/>
                  </a:lnTo>
                  <a:lnTo>
                    <a:pt x="13483311" y="10508450"/>
                  </a:lnTo>
                  <a:lnTo>
                    <a:pt x="13481761" y="10516095"/>
                  </a:lnTo>
                  <a:lnTo>
                    <a:pt x="13483311" y="10523753"/>
                  </a:lnTo>
                  <a:lnTo>
                    <a:pt x="13487514" y="10530002"/>
                  </a:lnTo>
                  <a:lnTo>
                    <a:pt x="13493763" y="10534218"/>
                  </a:lnTo>
                  <a:lnTo>
                    <a:pt x="13501408" y="10535768"/>
                  </a:lnTo>
                  <a:lnTo>
                    <a:pt x="13509066" y="10534218"/>
                  </a:lnTo>
                  <a:lnTo>
                    <a:pt x="13515315" y="10530002"/>
                  </a:lnTo>
                  <a:lnTo>
                    <a:pt x="13519531" y="10523753"/>
                  </a:lnTo>
                  <a:lnTo>
                    <a:pt x="13521068" y="10516095"/>
                  </a:lnTo>
                  <a:close/>
                </a:path>
                <a:path w="18719800" h="10718800" extrusionOk="0">
                  <a:moveTo>
                    <a:pt x="13521068" y="10416007"/>
                  </a:moveTo>
                  <a:lnTo>
                    <a:pt x="13519531" y="10408361"/>
                  </a:lnTo>
                  <a:lnTo>
                    <a:pt x="13515315" y="10402113"/>
                  </a:lnTo>
                  <a:lnTo>
                    <a:pt x="13509066" y="10397909"/>
                  </a:lnTo>
                  <a:lnTo>
                    <a:pt x="13501408" y="10396360"/>
                  </a:lnTo>
                  <a:lnTo>
                    <a:pt x="13493763" y="10397909"/>
                  </a:lnTo>
                  <a:lnTo>
                    <a:pt x="13487514" y="10402113"/>
                  </a:lnTo>
                  <a:lnTo>
                    <a:pt x="13483311" y="10408361"/>
                  </a:lnTo>
                  <a:lnTo>
                    <a:pt x="13481761" y="10416007"/>
                  </a:lnTo>
                  <a:lnTo>
                    <a:pt x="13483311" y="10423665"/>
                  </a:lnTo>
                  <a:lnTo>
                    <a:pt x="13487514" y="10429913"/>
                  </a:lnTo>
                  <a:lnTo>
                    <a:pt x="13493763" y="10434117"/>
                  </a:lnTo>
                  <a:lnTo>
                    <a:pt x="13501408" y="10435666"/>
                  </a:lnTo>
                  <a:lnTo>
                    <a:pt x="13509066" y="10434117"/>
                  </a:lnTo>
                  <a:lnTo>
                    <a:pt x="13515315" y="10429913"/>
                  </a:lnTo>
                  <a:lnTo>
                    <a:pt x="13519531" y="10423665"/>
                  </a:lnTo>
                  <a:lnTo>
                    <a:pt x="13521068" y="10416007"/>
                  </a:lnTo>
                  <a:close/>
                </a:path>
                <a:path w="18719800" h="10718800" extrusionOk="0">
                  <a:moveTo>
                    <a:pt x="13521068" y="10315918"/>
                  </a:moveTo>
                  <a:lnTo>
                    <a:pt x="13519531" y="10308272"/>
                  </a:lnTo>
                  <a:lnTo>
                    <a:pt x="13515315" y="10302024"/>
                  </a:lnTo>
                  <a:lnTo>
                    <a:pt x="13509066" y="10297820"/>
                  </a:lnTo>
                  <a:lnTo>
                    <a:pt x="13501408" y="10296284"/>
                  </a:lnTo>
                  <a:lnTo>
                    <a:pt x="13493763" y="10297820"/>
                  </a:lnTo>
                  <a:lnTo>
                    <a:pt x="13487514" y="10302024"/>
                  </a:lnTo>
                  <a:lnTo>
                    <a:pt x="13483311" y="10308272"/>
                  </a:lnTo>
                  <a:lnTo>
                    <a:pt x="13481761" y="10315918"/>
                  </a:lnTo>
                  <a:lnTo>
                    <a:pt x="13483311" y="10323563"/>
                  </a:lnTo>
                  <a:lnTo>
                    <a:pt x="13487514" y="10329812"/>
                  </a:lnTo>
                  <a:lnTo>
                    <a:pt x="13493763" y="10334028"/>
                  </a:lnTo>
                  <a:lnTo>
                    <a:pt x="13501408" y="10335565"/>
                  </a:lnTo>
                  <a:lnTo>
                    <a:pt x="13509066" y="10334028"/>
                  </a:lnTo>
                  <a:lnTo>
                    <a:pt x="13515315" y="10329812"/>
                  </a:lnTo>
                  <a:lnTo>
                    <a:pt x="13519531" y="10323563"/>
                  </a:lnTo>
                  <a:lnTo>
                    <a:pt x="13521068" y="10315918"/>
                  </a:lnTo>
                  <a:close/>
                </a:path>
                <a:path w="18719800" h="10718800" extrusionOk="0">
                  <a:moveTo>
                    <a:pt x="13521068" y="10215829"/>
                  </a:moveTo>
                  <a:lnTo>
                    <a:pt x="13519531" y="10208171"/>
                  </a:lnTo>
                  <a:lnTo>
                    <a:pt x="13515315" y="10201935"/>
                  </a:lnTo>
                  <a:lnTo>
                    <a:pt x="13509066" y="10197719"/>
                  </a:lnTo>
                  <a:lnTo>
                    <a:pt x="13501408" y="10196170"/>
                  </a:lnTo>
                  <a:lnTo>
                    <a:pt x="13493763" y="10197719"/>
                  </a:lnTo>
                  <a:lnTo>
                    <a:pt x="13487514" y="10201935"/>
                  </a:lnTo>
                  <a:lnTo>
                    <a:pt x="13483311" y="10208171"/>
                  </a:lnTo>
                  <a:lnTo>
                    <a:pt x="13481761" y="10215829"/>
                  </a:lnTo>
                  <a:lnTo>
                    <a:pt x="13483311" y="10223462"/>
                  </a:lnTo>
                  <a:lnTo>
                    <a:pt x="13487514" y="10229710"/>
                  </a:lnTo>
                  <a:lnTo>
                    <a:pt x="13493763" y="10233927"/>
                  </a:lnTo>
                  <a:lnTo>
                    <a:pt x="13501408" y="10235463"/>
                  </a:lnTo>
                  <a:lnTo>
                    <a:pt x="13509066" y="10233927"/>
                  </a:lnTo>
                  <a:lnTo>
                    <a:pt x="13515315" y="10229710"/>
                  </a:lnTo>
                  <a:lnTo>
                    <a:pt x="13519531" y="10223462"/>
                  </a:lnTo>
                  <a:lnTo>
                    <a:pt x="13521068" y="10215829"/>
                  </a:lnTo>
                  <a:close/>
                </a:path>
                <a:path w="18719800" h="10718800" extrusionOk="0">
                  <a:moveTo>
                    <a:pt x="13521068" y="10115715"/>
                  </a:moveTo>
                  <a:lnTo>
                    <a:pt x="13519531" y="10108070"/>
                  </a:lnTo>
                  <a:lnTo>
                    <a:pt x="13515315" y="10101821"/>
                  </a:lnTo>
                  <a:lnTo>
                    <a:pt x="13509066" y="10097618"/>
                  </a:lnTo>
                  <a:lnTo>
                    <a:pt x="13501408" y="10096081"/>
                  </a:lnTo>
                  <a:lnTo>
                    <a:pt x="13493763" y="10097618"/>
                  </a:lnTo>
                  <a:lnTo>
                    <a:pt x="13487514" y="10101821"/>
                  </a:lnTo>
                  <a:lnTo>
                    <a:pt x="13483311" y="10108070"/>
                  </a:lnTo>
                  <a:lnTo>
                    <a:pt x="13481761" y="10115715"/>
                  </a:lnTo>
                  <a:lnTo>
                    <a:pt x="13483311" y="10123360"/>
                  </a:lnTo>
                  <a:lnTo>
                    <a:pt x="13487514" y="10129609"/>
                  </a:lnTo>
                  <a:lnTo>
                    <a:pt x="13493763" y="10133825"/>
                  </a:lnTo>
                  <a:lnTo>
                    <a:pt x="13501408" y="10135362"/>
                  </a:lnTo>
                  <a:lnTo>
                    <a:pt x="13509066" y="10133825"/>
                  </a:lnTo>
                  <a:lnTo>
                    <a:pt x="13515315" y="10129609"/>
                  </a:lnTo>
                  <a:lnTo>
                    <a:pt x="13519531" y="10123360"/>
                  </a:lnTo>
                  <a:lnTo>
                    <a:pt x="13521068" y="10115715"/>
                  </a:lnTo>
                  <a:close/>
                </a:path>
                <a:path w="18719800" h="10718800" extrusionOk="0">
                  <a:moveTo>
                    <a:pt x="13521068" y="10015626"/>
                  </a:moveTo>
                  <a:lnTo>
                    <a:pt x="13519531" y="10007981"/>
                  </a:lnTo>
                  <a:lnTo>
                    <a:pt x="13515315" y="10001733"/>
                  </a:lnTo>
                  <a:lnTo>
                    <a:pt x="13509066" y="9997516"/>
                  </a:lnTo>
                  <a:lnTo>
                    <a:pt x="13501408" y="9995967"/>
                  </a:lnTo>
                  <a:lnTo>
                    <a:pt x="13493763" y="9997516"/>
                  </a:lnTo>
                  <a:lnTo>
                    <a:pt x="13487514" y="10001733"/>
                  </a:lnTo>
                  <a:lnTo>
                    <a:pt x="13483311" y="10007981"/>
                  </a:lnTo>
                  <a:lnTo>
                    <a:pt x="13481761" y="10015626"/>
                  </a:lnTo>
                  <a:lnTo>
                    <a:pt x="13483311" y="10023272"/>
                  </a:lnTo>
                  <a:lnTo>
                    <a:pt x="13487514" y="10029520"/>
                  </a:lnTo>
                  <a:lnTo>
                    <a:pt x="13493763" y="10033724"/>
                  </a:lnTo>
                  <a:lnTo>
                    <a:pt x="13501408" y="10035273"/>
                  </a:lnTo>
                  <a:lnTo>
                    <a:pt x="13509066" y="10033724"/>
                  </a:lnTo>
                  <a:lnTo>
                    <a:pt x="13515315" y="10029520"/>
                  </a:lnTo>
                  <a:lnTo>
                    <a:pt x="13519531" y="10023272"/>
                  </a:lnTo>
                  <a:lnTo>
                    <a:pt x="13521068" y="10015626"/>
                  </a:lnTo>
                  <a:close/>
                </a:path>
                <a:path w="18719800" h="10718800" extrusionOk="0">
                  <a:moveTo>
                    <a:pt x="13521068" y="9915538"/>
                  </a:moveTo>
                  <a:lnTo>
                    <a:pt x="13519518" y="9907880"/>
                  </a:lnTo>
                  <a:lnTo>
                    <a:pt x="13515302" y="9901644"/>
                  </a:lnTo>
                  <a:lnTo>
                    <a:pt x="13509054" y="9897427"/>
                  </a:lnTo>
                  <a:lnTo>
                    <a:pt x="13501408" y="9895891"/>
                  </a:lnTo>
                  <a:lnTo>
                    <a:pt x="13493763" y="9897427"/>
                  </a:lnTo>
                  <a:lnTo>
                    <a:pt x="13487514" y="9901644"/>
                  </a:lnTo>
                  <a:lnTo>
                    <a:pt x="13483298" y="9907880"/>
                  </a:lnTo>
                  <a:lnTo>
                    <a:pt x="13481761" y="9915538"/>
                  </a:lnTo>
                  <a:lnTo>
                    <a:pt x="13483298" y="9923183"/>
                  </a:lnTo>
                  <a:lnTo>
                    <a:pt x="13487514" y="9929419"/>
                  </a:lnTo>
                  <a:lnTo>
                    <a:pt x="13493763" y="9933635"/>
                  </a:lnTo>
                  <a:lnTo>
                    <a:pt x="13501408" y="9935172"/>
                  </a:lnTo>
                  <a:lnTo>
                    <a:pt x="13509054" y="9933635"/>
                  </a:lnTo>
                  <a:lnTo>
                    <a:pt x="13515302" y="9929419"/>
                  </a:lnTo>
                  <a:lnTo>
                    <a:pt x="13519518" y="9923183"/>
                  </a:lnTo>
                  <a:lnTo>
                    <a:pt x="13521068" y="9915538"/>
                  </a:lnTo>
                  <a:close/>
                </a:path>
                <a:path w="18719800" h="10718800" extrusionOk="0">
                  <a:moveTo>
                    <a:pt x="13521068" y="9815436"/>
                  </a:moveTo>
                  <a:lnTo>
                    <a:pt x="13519518" y="9807778"/>
                  </a:lnTo>
                  <a:lnTo>
                    <a:pt x="13515302" y="9801542"/>
                  </a:lnTo>
                  <a:lnTo>
                    <a:pt x="13509054" y="9797339"/>
                  </a:lnTo>
                  <a:lnTo>
                    <a:pt x="13501408" y="9795789"/>
                  </a:lnTo>
                  <a:lnTo>
                    <a:pt x="13493763" y="9797339"/>
                  </a:lnTo>
                  <a:lnTo>
                    <a:pt x="13487514" y="9801542"/>
                  </a:lnTo>
                  <a:lnTo>
                    <a:pt x="13483298" y="9807778"/>
                  </a:lnTo>
                  <a:lnTo>
                    <a:pt x="13481761" y="9815436"/>
                  </a:lnTo>
                  <a:lnTo>
                    <a:pt x="13483298" y="9823082"/>
                  </a:lnTo>
                  <a:lnTo>
                    <a:pt x="13487514" y="9829330"/>
                  </a:lnTo>
                  <a:lnTo>
                    <a:pt x="13493763" y="9833534"/>
                  </a:lnTo>
                  <a:lnTo>
                    <a:pt x="13501408" y="9835083"/>
                  </a:lnTo>
                  <a:lnTo>
                    <a:pt x="13509054" y="9833534"/>
                  </a:lnTo>
                  <a:lnTo>
                    <a:pt x="13515302" y="9829330"/>
                  </a:lnTo>
                  <a:lnTo>
                    <a:pt x="13519518" y="9823082"/>
                  </a:lnTo>
                  <a:lnTo>
                    <a:pt x="13521068" y="9815436"/>
                  </a:lnTo>
                  <a:close/>
                </a:path>
                <a:path w="18719800" h="10718800" extrusionOk="0">
                  <a:moveTo>
                    <a:pt x="13521068" y="9715335"/>
                  </a:moveTo>
                  <a:lnTo>
                    <a:pt x="13519531" y="9707689"/>
                  </a:lnTo>
                  <a:lnTo>
                    <a:pt x="13515315" y="9701441"/>
                  </a:lnTo>
                  <a:lnTo>
                    <a:pt x="13509066" y="9697225"/>
                  </a:lnTo>
                  <a:lnTo>
                    <a:pt x="13501408" y="9695688"/>
                  </a:lnTo>
                  <a:lnTo>
                    <a:pt x="13493763" y="9697225"/>
                  </a:lnTo>
                  <a:lnTo>
                    <a:pt x="13487514" y="9701441"/>
                  </a:lnTo>
                  <a:lnTo>
                    <a:pt x="13483311" y="9707689"/>
                  </a:lnTo>
                  <a:lnTo>
                    <a:pt x="13481761" y="9715335"/>
                  </a:lnTo>
                  <a:lnTo>
                    <a:pt x="13483311" y="9722980"/>
                  </a:lnTo>
                  <a:lnTo>
                    <a:pt x="13487514" y="9729229"/>
                  </a:lnTo>
                  <a:lnTo>
                    <a:pt x="13493763" y="9733445"/>
                  </a:lnTo>
                  <a:lnTo>
                    <a:pt x="13501408" y="9734982"/>
                  </a:lnTo>
                  <a:lnTo>
                    <a:pt x="13509066" y="9733445"/>
                  </a:lnTo>
                  <a:lnTo>
                    <a:pt x="13515315" y="9729229"/>
                  </a:lnTo>
                  <a:lnTo>
                    <a:pt x="13519531" y="9722980"/>
                  </a:lnTo>
                  <a:lnTo>
                    <a:pt x="13521068" y="9715335"/>
                  </a:lnTo>
                  <a:close/>
                </a:path>
                <a:path w="18719800" h="10718800" extrusionOk="0">
                  <a:moveTo>
                    <a:pt x="13521068" y="9615246"/>
                  </a:moveTo>
                  <a:lnTo>
                    <a:pt x="13519531" y="9607601"/>
                  </a:lnTo>
                  <a:lnTo>
                    <a:pt x="13515315" y="9601352"/>
                  </a:lnTo>
                  <a:lnTo>
                    <a:pt x="13509066" y="9597136"/>
                  </a:lnTo>
                  <a:lnTo>
                    <a:pt x="13501408" y="9595587"/>
                  </a:lnTo>
                  <a:lnTo>
                    <a:pt x="13493763" y="9597136"/>
                  </a:lnTo>
                  <a:lnTo>
                    <a:pt x="13487514" y="9601352"/>
                  </a:lnTo>
                  <a:lnTo>
                    <a:pt x="13483311" y="9607601"/>
                  </a:lnTo>
                  <a:lnTo>
                    <a:pt x="13481761" y="9615246"/>
                  </a:lnTo>
                  <a:lnTo>
                    <a:pt x="13483311" y="9622892"/>
                  </a:lnTo>
                  <a:lnTo>
                    <a:pt x="13487514" y="9629127"/>
                  </a:lnTo>
                  <a:lnTo>
                    <a:pt x="13493763" y="9633344"/>
                  </a:lnTo>
                  <a:lnTo>
                    <a:pt x="13501408" y="9634893"/>
                  </a:lnTo>
                  <a:lnTo>
                    <a:pt x="13509066" y="9633344"/>
                  </a:lnTo>
                  <a:lnTo>
                    <a:pt x="13515315" y="9629127"/>
                  </a:lnTo>
                  <a:lnTo>
                    <a:pt x="13519531" y="9622892"/>
                  </a:lnTo>
                  <a:lnTo>
                    <a:pt x="13521068" y="9615246"/>
                  </a:lnTo>
                  <a:close/>
                </a:path>
                <a:path w="18719800" h="10718800" extrusionOk="0">
                  <a:moveTo>
                    <a:pt x="13521068" y="9515145"/>
                  </a:moveTo>
                  <a:lnTo>
                    <a:pt x="13519531" y="9507499"/>
                  </a:lnTo>
                  <a:lnTo>
                    <a:pt x="13515315" y="9501251"/>
                  </a:lnTo>
                  <a:lnTo>
                    <a:pt x="13509066" y="9497035"/>
                  </a:lnTo>
                  <a:lnTo>
                    <a:pt x="13501408" y="9495485"/>
                  </a:lnTo>
                  <a:lnTo>
                    <a:pt x="13493763" y="9497035"/>
                  </a:lnTo>
                  <a:lnTo>
                    <a:pt x="13487514" y="9501251"/>
                  </a:lnTo>
                  <a:lnTo>
                    <a:pt x="13483311" y="9507499"/>
                  </a:lnTo>
                  <a:lnTo>
                    <a:pt x="13481761" y="9515145"/>
                  </a:lnTo>
                  <a:lnTo>
                    <a:pt x="13483311" y="9522790"/>
                  </a:lnTo>
                  <a:lnTo>
                    <a:pt x="13487514" y="9529039"/>
                  </a:lnTo>
                  <a:lnTo>
                    <a:pt x="13493763" y="9533242"/>
                  </a:lnTo>
                  <a:lnTo>
                    <a:pt x="13501408" y="9534792"/>
                  </a:lnTo>
                  <a:lnTo>
                    <a:pt x="13509066" y="9533242"/>
                  </a:lnTo>
                  <a:lnTo>
                    <a:pt x="13515315" y="9529039"/>
                  </a:lnTo>
                  <a:lnTo>
                    <a:pt x="13519531" y="9522790"/>
                  </a:lnTo>
                  <a:lnTo>
                    <a:pt x="13521068" y="9515145"/>
                  </a:lnTo>
                  <a:close/>
                </a:path>
                <a:path w="18719800" h="10718800" extrusionOk="0">
                  <a:moveTo>
                    <a:pt x="13521068" y="9415043"/>
                  </a:moveTo>
                  <a:lnTo>
                    <a:pt x="13519531" y="9407398"/>
                  </a:lnTo>
                  <a:lnTo>
                    <a:pt x="13515315" y="9401150"/>
                  </a:lnTo>
                  <a:lnTo>
                    <a:pt x="13509066" y="9396946"/>
                  </a:lnTo>
                  <a:lnTo>
                    <a:pt x="13501408" y="9395396"/>
                  </a:lnTo>
                  <a:lnTo>
                    <a:pt x="13493763" y="9396946"/>
                  </a:lnTo>
                  <a:lnTo>
                    <a:pt x="13487514" y="9401150"/>
                  </a:lnTo>
                  <a:lnTo>
                    <a:pt x="13483311" y="9407398"/>
                  </a:lnTo>
                  <a:lnTo>
                    <a:pt x="13481761" y="9415043"/>
                  </a:lnTo>
                  <a:lnTo>
                    <a:pt x="13483311" y="9422689"/>
                  </a:lnTo>
                  <a:lnTo>
                    <a:pt x="13487514" y="9428937"/>
                  </a:lnTo>
                  <a:lnTo>
                    <a:pt x="13493763" y="9433154"/>
                  </a:lnTo>
                  <a:lnTo>
                    <a:pt x="13501408" y="9434690"/>
                  </a:lnTo>
                  <a:lnTo>
                    <a:pt x="13509066" y="9433154"/>
                  </a:lnTo>
                  <a:lnTo>
                    <a:pt x="13515315" y="9428937"/>
                  </a:lnTo>
                  <a:lnTo>
                    <a:pt x="13519531" y="9422689"/>
                  </a:lnTo>
                  <a:lnTo>
                    <a:pt x="13521068" y="9415043"/>
                  </a:lnTo>
                  <a:close/>
                </a:path>
                <a:path w="18719800" h="10718800" extrusionOk="0">
                  <a:moveTo>
                    <a:pt x="13521068" y="9314942"/>
                  </a:moveTo>
                  <a:lnTo>
                    <a:pt x="13519531" y="9307309"/>
                  </a:lnTo>
                  <a:lnTo>
                    <a:pt x="13515315" y="9301061"/>
                  </a:lnTo>
                  <a:lnTo>
                    <a:pt x="13509066" y="9296844"/>
                  </a:lnTo>
                  <a:lnTo>
                    <a:pt x="13501408" y="9295308"/>
                  </a:lnTo>
                  <a:lnTo>
                    <a:pt x="13493763" y="9296844"/>
                  </a:lnTo>
                  <a:lnTo>
                    <a:pt x="13487514" y="9301061"/>
                  </a:lnTo>
                  <a:lnTo>
                    <a:pt x="13483311" y="9307309"/>
                  </a:lnTo>
                  <a:lnTo>
                    <a:pt x="13481761" y="9314942"/>
                  </a:lnTo>
                  <a:lnTo>
                    <a:pt x="13483311" y="9322600"/>
                  </a:lnTo>
                  <a:lnTo>
                    <a:pt x="13487514" y="9328848"/>
                  </a:lnTo>
                  <a:lnTo>
                    <a:pt x="13493763" y="9333065"/>
                  </a:lnTo>
                  <a:lnTo>
                    <a:pt x="13501408" y="9334602"/>
                  </a:lnTo>
                  <a:lnTo>
                    <a:pt x="13509066" y="9333065"/>
                  </a:lnTo>
                  <a:lnTo>
                    <a:pt x="13515315" y="9328848"/>
                  </a:lnTo>
                  <a:lnTo>
                    <a:pt x="13519531" y="9322600"/>
                  </a:lnTo>
                  <a:lnTo>
                    <a:pt x="13521068" y="9314942"/>
                  </a:lnTo>
                  <a:close/>
                </a:path>
                <a:path w="18719800" h="10718800" extrusionOk="0">
                  <a:moveTo>
                    <a:pt x="13521068" y="9214853"/>
                  </a:moveTo>
                  <a:lnTo>
                    <a:pt x="13519531" y="9207208"/>
                  </a:lnTo>
                  <a:lnTo>
                    <a:pt x="13515315" y="9200959"/>
                  </a:lnTo>
                  <a:lnTo>
                    <a:pt x="13509066" y="9196756"/>
                  </a:lnTo>
                  <a:lnTo>
                    <a:pt x="13501408" y="9195206"/>
                  </a:lnTo>
                  <a:lnTo>
                    <a:pt x="13493763" y="9196756"/>
                  </a:lnTo>
                  <a:lnTo>
                    <a:pt x="13487514" y="9200959"/>
                  </a:lnTo>
                  <a:lnTo>
                    <a:pt x="13483311" y="9207208"/>
                  </a:lnTo>
                  <a:lnTo>
                    <a:pt x="13481761" y="9214853"/>
                  </a:lnTo>
                  <a:lnTo>
                    <a:pt x="13483311" y="9222499"/>
                  </a:lnTo>
                  <a:lnTo>
                    <a:pt x="13487514" y="9228747"/>
                  </a:lnTo>
                  <a:lnTo>
                    <a:pt x="13493763" y="9232951"/>
                  </a:lnTo>
                  <a:lnTo>
                    <a:pt x="13501408" y="9234500"/>
                  </a:lnTo>
                  <a:lnTo>
                    <a:pt x="13509066" y="9232951"/>
                  </a:lnTo>
                  <a:lnTo>
                    <a:pt x="13515315" y="9228747"/>
                  </a:lnTo>
                  <a:lnTo>
                    <a:pt x="13519531" y="9222499"/>
                  </a:lnTo>
                  <a:lnTo>
                    <a:pt x="13521068" y="9214853"/>
                  </a:lnTo>
                  <a:close/>
                </a:path>
                <a:path w="18719800" h="10718800" extrusionOk="0">
                  <a:moveTo>
                    <a:pt x="13521068" y="9114765"/>
                  </a:moveTo>
                  <a:lnTo>
                    <a:pt x="13519531" y="9107119"/>
                  </a:lnTo>
                  <a:lnTo>
                    <a:pt x="13515315" y="9100871"/>
                  </a:lnTo>
                  <a:lnTo>
                    <a:pt x="13509066" y="9096654"/>
                  </a:lnTo>
                  <a:lnTo>
                    <a:pt x="13501408" y="9095118"/>
                  </a:lnTo>
                  <a:lnTo>
                    <a:pt x="13493763" y="9096654"/>
                  </a:lnTo>
                  <a:lnTo>
                    <a:pt x="13487514" y="9100871"/>
                  </a:lnTo>
                  <a:lnTo>
                    <a:pt x="13483311" y="9107119"/>
                  </a:lnTo>
                  <a:lnTo>
                    <a:pt x="13481761" y="9114765"/>
                  </a:lnTo>
                  <a:lnTo>
                    <a:pt x="13483311" y="9122410"/>
                  </a:lnTo>
                  <a:lnTo>
                    <a:pt x="13487514" y="9128646"/>
                  </a:lnTo>
                  <a:lnTo>
                    <a:pt x="13493763" y="9132862"/>
                  </a:lnTo>
                  <a:lnTo>
                    <a:pt x="13501408" y="9134399"/>
                  </a:lnTo>
                  <a:lnTo>
                    <a:pt x="13509066" y="9132862"/>
                  </a:lnTo>
                  <a:lnTo>
                    <a:pt x="13515315" y="9128646"/>
                  </a:lnTo>
                  <a:lnTo>
                    <a:pt x="13519531" y="9122410"/>
                  </a:lnTo>
                  <a:lnTo>
                    <a:pt x="13521068" y="9114765"/>
                  </a:lnTo>
                  <a:close/>
                </a:path>
                <a:path w="18719800" h="10718800" extrusionOk="0">
                  <a:moveTo>
                    <a:pt x="13521068" y="9014663"/>
                  </a:moveTo>
                  <a:lnTo>
                    <a:pt x="13519531" y="9007018"/>
                  </a:lnTo>
                  <a:lnTo>
                    <a:pt x="13515315" y="9000769"/>
                  </a:lnTo>
                  <a:lnTo>
                    <a:pt x="13509066" y="8996566"/>
                  </a:lnTo>
                  <a:lnTo>
                    <a:pt x="13501408" y="8995029"/>
                  </a:lnTo>
                  <a:lnTo>
                    <a:pt x="13493763" y="8996566"/>
                  </a:lnTo>
                  <a:lnTo>
                    <a:pt x="13487514" y="9000769"/>
                  </a:lnTo>
                  <a:lnTo>
                    <a:pt x="13483311" y="9007018"/>
                  </a:lnTo>
                  <a:lnTo>
                    <a:pt x="13481761" y="9014663"/>
                  </a:lnTo>
                  <a:lnTo>
                    <a:pt x="13483311" y="9022309"/>
                  </a:lnTo>
                  <a:lnTo>
                    <a:pt x="13487514" y="9028557"/>
                  </a:lnTo>
                  <a:lnTo>
                    <a:pt x="13493763" y="9032761"/>
                  </a:lnTo>
                  <a:lnTo>
                    <a:pt x="13501408" y="9034310"/>
                  </a:lnTo>
                  <a:lnTo>
                    <a:pt x="13509066" y="9032761"/>
                  </a:lnTo>
                  <a:lnTo>
                    <a:pt x="13515315" y="9028557"/>
                  </a:lnTo>
                  <a:lnTo>
                    <a:pt x="13519531" y="9022309"/>
                  </a:lnTo>
                  <a:lnTo>
                    <a:pt x="13521068" y="9014663"/>
                  </a:lnTo>
                  <a:close/>
                </a:path>
                <a:path w="18719800" h="10718800" extrusionOk="0">
                  <a:moveTo>
                    <a:pt x="13521068" y="8914574"/>
                  </a:moveTo>
                  <a:lnTo>
                    <a:pt x="13519531" y="8906916"/>
                  </a:lnTo>
                  <a:lnTo>
                    <a:pt x="13515315" y="8900681"/>
                  </a:lnTo>
                  <a:lnTo>
                    <a:pt x="13509066" y="8896464"/>
                  </a:lnTo>
                  <a:lnTo>
                    <a:pt x="13501408" y="8894928"/>
                  </a:lnTo>
                  <a:lnTo>
                    <a:pt x="13493763" y="8896464"/>
                  </a:lnTo>
                  <a:lnTo>
                    <a:pt x="13487514" y="8900681"/>
                  </a:lnTo>
                  <a:lnTo>
                    <a:pt x="13483311" y="8906916"/>
                  </a:lnTo>
                  <a:lnTo>
                    <a:pt x="13481761" y="8914574"/>
                  </a:lnTo>
                  <a:lnTo>
                    <a:pt x="13483311" y="8922220"/>
                  </a:lnTo>
                  <a:lnTo>
                    <a:pt x="13487514" y="8928468"/>
                  </a:lnTo>
                  <a:lnTo>
                    <a:pt x="13493763" y="8932672"/>
                  </a:lnTo>
                  <a:lnTo>
                    <a:pt x="13501408" y="8934221"/>
                  </a:lnTo>
                  <a:lnTo>
                    <a:pt x="13509066" y="8932672"/>
                  </a:lnTo>
                  <a:lnTo>
                    <a:pt x="13515315" y="8928468"/>
                  </a:lnTo>
                  <a:lnTo>
                    <a:pt x="13519531" y="8922220"/>
                  </a:lnTo>
                  <a:lnTo>
                    <a:pt x="13521068" y="8914574"/>
                  </a:lnTo>
                  <a:close/>
                </a:path>
                <a:path w="18719800" h="10718800" extrusionOk="0">
                  <a:moveTo>
                    <a:pt x="13521068" y="8814473"/>
                  </a:moveTo>
                  <a:lnTo>
                    <a:pt x="13519531" y="8806828"/>
                  </a:lnTo>
                  <a:lnTo>
                    <a:pt x="13515315" y="8800579"/>
                  </a:lnTo>
                  <a:lnTo>
                    <a:pt x="13509066" y="8796363"/>
                  </a:lnTo>
                  <a:lnTo>
                    <a:pt x="13501408" y="8794813"/>
                  </a:lnTo>
                  <a:lnTo>
                    <a:pt x="13493763" y="8796363"/>
                  </a:lnTo>
                  <a:lnTo>
                    <a:pt x="13487514" y="8800579"/>
                  </a:lnTo>
                  <a:lnTo>
                    <a:pt x="13483311" y="8806828"/>
                  </a:lnTo>
                  <a:lnTo>
                    <a:pt x="13481761" y="8814473"/>
                  </a:lnTo>
                  <a:lnTo>
                    <a:pt x="13483311" y="8822118"/>
                  </a:lnTo>
                  <a:lnTo>
                    <a:pt x="13487514" y="8828367"/>
                  </a:lnTo>
                  <a:lnTo>
                    <a:pt x="13493763" y="8832583"/>
                  </a:lnTo>
                  <a:lnTo>
                    <a:pt x="13501408" y="8834133"/>
                  </a:lnTo>
                  <a:lnTo>
                    <a:pt x="13509066" y="8832583"/>
                  </a:lnTo>
                  <a:lnTo>
                    <a:pt x="13515315" y="8828367"/>
                  </a:lnTo>
                  <a:lnTo>
                    <a:pt x="13519531" y="8822118"/>
                  </a:lnTo>
                  <a:lnTo>
                    <a:pt x="13521068" y="8814473"/>
                  </a:lnTo>
                  <a:close/>
                </a:path>
                <a:path w="18719800" h="10718800" extrusionOk="0">
                  <a:moveTo>
                    <a:pt x="13521068" y="8714384"/>
                  </a:moveTo>
                  <a:lnTo>
                    <a:pt x="13519531" y="8706739"/>
                  </a:lnTo>
                  <a:lnTo>
                    <a:pt x="13515315" y="8700491"/>
                  </a:lnTo>
                  <a:lnTo>
                    <a:pt x="13509066" y="8696274"/>
                  </a:lnTo>
                  <a:lnTo>
                    <a:pt x="13501408" y="8694737"/>
                  </a:lnTo>
                  <a:lnTo>
                    <a:pt x="13493763" y="8696274"/>
                  </a:lnTo>
                  <a:lnTo>
                    <a:pt x="13487514" y="8700491"/>
                  </a:lnTo>
                  <a:lnTo>
                    <a:pt x="13483311" y="8706739"/>
                  </a:lnTo>
                  <a:lnTo>
                    <a:pt x="13481761" y="8714384"/>
                  </a:lnTo>
                  <a:lnTo>
                    <a:pt x="13483311" y="8722030"/>
                  </a:lnTo>
                  <a:lnTo>
                    <a:pt x="13487514" y="8728265"/>
                  </a:lnTo>
                  <a:lnTo>
                    <a:pt x="13493763" y="8732482"/>
                  </a:lnTo>
                  <a:lnTo>
                    <a:pt x="13501408" y="8734019"/>
                  </a:lnTo>
                  <a:lnTo>
                    <a:pt x="13509066" y="8732482"/>
                  </a:lnTo>
                  <a:lnTo>
                    <a:pt x="13515315" y="8728265"/>
                  </a:lnTo>
                  <a:lnTo>
                    <a:pt x="13519531" y="8722030"/>
                  </a:lnTo>
                  <a:lnTo>
                    <a:pt x="13521068" y="8714384"/>
                  </a:lnTo>
                  <a:close/>
                </a:path>
                <a:path w="18719800" h="10718800" extrusionOk="0">
                  <a:moveTo>
                    <a:pt x="13521068" y="8614283"/>
                  </a:moveTo>
                  <a:lnTo>
                    <a:pt x="13519531" y="8606638"/>
                  </a:lnTo>
                  <a:lnTo>
                    <a:pt x="13515315" y="8600389"/>
                  </a:lnTo>
                  <a:lnTo>
                    <a:pt x="13509066" y="8596173"/>
                  </a:lnTo>
                  <a:lnTo>
                    <a:pt x="13501408" y="8594636"/>
                  </a:lnTo>
                  <a:lnTo>
                    <a:pt x="13493763" y="8596173"/>
                  </a:lnTo>
                  <a:lnTo>
                    <a:pt x="13487514" y="8600389"/>
                  </a:lnTo>
                  <a:lnTo>
                    <a:pt x="13483311" y="8606638"/>
                  </a:lnTo>
                  <a:lnTo>
                    <a:pt x="13481761" y="8614283"/>
                  </a:lnTo>
                  <a:lnTo>
                    <a:pt x="13483311" y="8621928"/>
                  </a:lnTo>
                  <a:lnTo>
                    <a:pt x="13487514" y="8628177"/>
                  </a:lnTo>
                  <a:lnTo>
                    <a:pt x="13493763" y="8632393"/>
                  </a:lnTo>
                  <a:lnTo>
                    <a:pt x="13501408" y="8633930"/>
                  </a:lnTo>
                  <a:lnTo>
                    <a:pt x="13509066" y="8632393"/>
                  </a:lnTo>
                  <a:lnTo>
                    <a:pt x="13515315" y="8628177"/>
                  </a:lnTo>
                  <a:lnTo>
                    <a:pt x="13519531" y="8621928"/>
                  </a:lnTo>
                  <a:lnTo>
                    <a:pt x="13521068" y="8614283"/>
                  </a:lnTo>
                  <a:close/>
                </a:path>
                <a:path w="18719800" h="10718800" extrusionOk="0">
                  <a:moveTo>
                    <a:pt x="13521068" y="8514182"/>
                  </a:moveTo>
                  <a:lnTo>
                    <a:pt x="13519531" y="8506536"/>
                  </a:lnTo>
                  <a:lnTo>
                    <a:pt x="13515315" y="8500288"/>
                  </a:lnTo>
                  <a:lnTo>
                    <a:pt x="13509066" y="8496084"/>
                  </a:lnTo>
                  <a:lnTo>
                    <a:pt x="13501408" y="8494535"/>
                  </a:lnTo>
                  <a:lnTo>
                    <a:pt x="13493763" y="8496084"/>
                  </a:lnTo>
                  <a:lnTo>
                    <a:pt x="13487514" y="8500288"/>
                  </a:lnTo>
                  <a:lnTo>
                    <a:pt x="13483311" y="8506536"/>
                  </a:lnTo>
                  <a:lnTo>
                    <a:pt x="13481761" y="8514182"/>
                  </a:lnTo>
                  <a:lnTo>
                    <a:pt x="13483311" y="8521827"/>
                  </a:lnTo>
                  <a:lnTo>
                    <a:pt x="13487514" y="8528075"/>
                  </a:lnTo>
                  <a:lnTo>
                    <a:pt x="13493763" y="8532292"/>
                  </a:lnTo>
                  <a:lnTo>
                    <a:pt x="13501408" y="8533828"/>
                  </a:lnTo>
                  <a:lnTo>
                    <a:pt x="13509066" y="8532292"/>
                  </a:lnTo>
                  <a:lnTo>
                    <a:pt x="13515315" y="8528075"/>
                  </a:lnTo>
                  <a:lnTo>
                    <a:pt x="13519531" y="8521827"/>
                  </a:lnTo>
                  <a:lnTo>
                    <a:pt x="13521068" y="8514182"/>
                  </a:lnTo>
                  <a:close/>
                </a:path>
                <a:path w="18719800" h="10718800" extrusionOk="0">
                  <a:moveTo>
                    <a:pt x="13521068" y="8414093"/>
                  </a:moveTo>
                  <a:lnTo>
                    <a:pt x="13519531" y="8406447"/>
                  </a:lnTo>
                  <a:lnTo>
                    <a:pt x="13515315" y="8400199"/>
                  </a:lnTo>
                  <a:lnTo>
                    <a:pt x="13509066" y="8395983"/>
                  </a:lnTo>
                  <a:lnTo>
                    <a:pt x="13501408" y="8394433"/>
                  </a:lnTo>
                  <a:lnTo>
                    <a:pt x="13493763" y="8395983"/>
                  </a:lnTo>
                  <a:lnTo>
                    <a:pt x="13487514" y="8400199"/>
                  </a:lnTo>
                  <a:lnTo>
                    <a:pt x="13483311" y="8406447"/>
                  </a:lnTo>
                  <a:lnTo>
                    <a:pt x="13481761" y="8414093"/>
                  </a:lnTo>
                  <a:lnTo>
                    <a:pt x="13483311" y="8421738"/>
                  </a:lnTo>
                  <a:lnTo>
                    <a:pt x="13487514" y="8427987"/>
                  </a:lnTo>
                  <a:lnTo>
                    <a:pt x="13493763" y="8432190"/>
                  </a:lnTo>
                  <a:lnTo>
                    <a:pt x="13501408" y="8433740"/>
                  </a:lnTo>
                  <a:lnTo>
                    <a:pt x="13509066" y="8432190"/>
                  </a:lnTo>
                  <a:lnTo>
                    <a:pt x="13515315" y="8427987"/>
                  </a:lnTo>
                  <a:lnTo>
                    <a:pt x="13519531" y="8421738"/>
                  </a:lnTo>
                  <a:lnTo>
                    <a:pt x="13521068" y="8414093"/>
                  </a:lnTo>
                  <a:close/>
                </a:path>
                <a:path w="18719800" h="10718800" extrusionOk="0">
                  <a:moveTo>
                    <a:pt x="13595033" y="10561498"/>
                  </a:moveTo>
                  <a:lnTo>
                    <a:pt x="13593496" y="10553852"/>
                  </a:lnTo>
                  <a:lnTo>
                    <a:pt x="13589292" y="10547604"/>
                  </a:lnTo>
                  <a:lnTo>
                    <a:pt x="13583044" y="10543388"/>
                  </a:lnTo>
                  <a:lnTo>
                    <a:pt x="13575398" y="10541851"/>
                  </a:lnTo>
                  <a:lnTo>
                    <a:pt x="13567753" y="10543388"/>
                  </a:lnTo>
                  <a:lnTo>
                    <a:pt x="13561517" y="10547604"/>
                  </a:lnTo>
                  <a:lnTo>
                    <a:pt x="13557301" y="10553852"/>
                  </a:lnTo>
                  <a:lnTo>
                    <a:pt x="13555764" y="10561498"/>
                  </a:lnTo>
                  <a:lnTo>
                    <a:pt x="13557301" y="10569143"/>
                  </a:lnTo>
                  <a:lnTo>
                    <a:pt x="13561517" y="10575392"/>
                  </a:lnTo>
                  <a:lnTo>
                    <a:pt x="13567753" y="10579595"/>
                  </a:lnTo>
                  <a:lnTo>
                    <a:pt x="13575398" y="10581145"/>
                  </a:lnTo>
                  <a:lnTo>
                    <a:pt x="13583044" y="10579595"/>
                  </a:lnTo>
                  <a:lnTo>
                    <a:pt x="13589292" y="10575392"/>
                  </a:lnTo>
                  <a:lnTo>
                    <a:pt x="13593496" y="10569143"/>
                  </a:lnTo>
                  <a:lnTo>
                    <a:pt x="13595033" y="10561498"/>
                  </a:lnTo>
                  <a:close/>
                </a:path>
                <a:path w="18719800" h="10718800" extrusionOk="0">
                  <a:moveTo>
                    <a:pt x="13595033" y="10461396"/>
                  </a:moveTo>
                  <a:lnTo>
                    <a:pt x="13593496" y="10453751"/>
                  </a:lnTo>
                  <a:lnTo>
                    <a:pt x="13589292" y="10447515"/>
                  </a:lnTo>
                  <a:lnTo>
                    <a:pt x="13583044" y="10443299"/>
                  </a:lnTo>
                  <a:lnTo>
                    <a:pt x="13575398" y="10441749"/>
                  </a:lnTo>
                  <a:lnTo>
                    <a:pt x="13567753" y="10443299"/>
                  </a:lnTo>
                  <a:lnTo>
                    <a:pt x="13561517" y="10447515"/>
                  </a:lnTo>
                  <a:lnTo>
                    <a:pt x="13557301" y="10453751"/>
                  </a:lnTo>
                  <a:lnTo>
                    <a:pt x="13555764" y="10461396"/>
                  </a:lnTo>
                  <a:lnTo>
                    <a:pt x="13557301" y="10469042"/>
                  </a:lnTo>
                  <a:lnTo>
                    <a:pt x="13561517" y="10475290"/>
                  </a:lnTo>
                  <a:lnTo>
                    <a:pt x="13567753" y="10479507"/>
                  </a:lnTo>
                  <a:lnTo>
                    <a:pt x="13575398" y="10481056"/>
                  </a:lnTo>
                  <a:lnTo>
                    <a:pt x="13583044" y="10479507"/>
                  </a:lnTo>
                  <a:lnTo>
                    <a:pt x="13589292" y="10475290"/>
                  </a:lnTo>
                  <a:lnTo>
                    <a:pt x="13593496" y="10469042"/>
                  </a:lnTo>
                  <a:lnTo>
                    <a:pt x="13595033" y="10461396"/>
                  </a:lnTo>
                  <a:close/>
                </a:path>
                <a:path w="18719800" h="10718800" extrusionOk="0">
                  <a:moveTo>
                    <a:pt x="13595033" y="10361308"/>
                  </a:moveTo>
                  <a:lnTo>
                    <a:pt x="13593496" y="10353662"/>
                  </a:lnTo>
                  <a:lnTo>
                    <a:pt x="13589292" y="10347414"/>
                  </a:lnTo>
                  <a:lnTo>
                    <a:pt x="13583044" y="10343210"/>
                  </a:lnTo>
                  <a:lnTo>
                    <a:pt x="13575398" y="10341661"/>
                  </a:lnTo>
                  <a:lnTo>
                    <a:pt x="13567753" y="10343210"/>
                  </a:lnTo>
                  <a:lnTo>
                    <a:pt x="13561517" y="10347414"/>
                  </a:lnTo>
                  <a:lnTo>
                    <a:pt x="13557301" y="10353662"/>
                  </a:lnTo>
                  <a:lnTo>
                    <a:pt x="13555764" y="10361308"/>
                  </a:lnTo>
                  <a:lnTo>
                    <a:pt x="13557301" y="10368953"/>
                  </a:lnTo>
                  <a:lnTo>
                    <a:pt x="13561517" y="10375201"/>
                  </a:lnTo>
                  <a:lnTo>
                    <a:pt x="13567753" y="10379418"/>
                  </a:lnTo>
                  <a:lnTo>
                    <a:pt x="13575398" y="10380967"/>
                  </a:lnTo>
                  <a:lnTo>
                    <a:pt x="13583044" y="10379418"/>
                  </a:lnTo>
                  <a:lnTo>
                    <a:pt x="13589292" y="10375201"/>
                  </a:lnTo>
                  <a:lnTo>
                    <a:pt x="13593496" y="10368953"/>
                  </a:lnTo>
                  <a:lnTo>
                    <a:pt x="13595033" y="10361308"/>
                  </a:lnTo>
                  <a:close/>
                </a:path>
                <a:path w="18719800" h="10718800" extrusionOk="0">
                  <a:moveTo>
                    <a:pt x="13595033" y="10261206"/>
                  </a:moveTo>
                  <a:lnTo>
                    <a:pt x="13593496" y="10253561"/>
                  </a:lnTo>
                  <a:lnTo>
                    <a:pt x="13589292" y="10247312"/>
                  </a:lnTo>
                  <a:lnTo>
                    <a:pt x="13583044" y="10243109"/>
                  </a:lnTo>
                  <a:lnTo>
                    <a:pt x="13575398" y="10241559"/>
                  </a:lnTo>
                  <a:lnTo>
                    <a:pt x="13567753" y="10243109"/>
                  </a:lnTo>
                  <a:lnTo>
                    <a:pt x="13561517" y="10247312"/>
                  </a:lnTo>
                  <a:lnTo>
                    <a:pt x="13557301" y="10253561"/>
                  </a:lnTo>
                  <a:lnTo>
                    <a:pt x="13555764" y="10261206"/>
                  </a:lnTo>
                  <a:lnTo>
                    <a:pt x="13557301" y="10268852"/>
                  </a:lnTo>
                  <a:lnTo>
                    <a:pt x="13561517" y="10275113"/>
                  </a:lnTo>
                  <a:lnTo>
                    <a:pt x="13567753" y="10279316"/>
                  </a:lnTo>
                  <a:lnTo>
                    <a:pt x="13575398" y="10280866"/>
                  </a:lnTo>
                  <a:lnTo>
                    <a:pt x="13583044" y="10279316"/>
                  </a:lnTo>
                  <a:lnTo>
                    <a:pt x="13589292" y="10275113"/>
                  </a:lnTo>
                  <a:lnTo>
                    <a:pt x="13593496" y="10268852"/>
                  </a:lnTo>
                  <a:lnTo>
                    <a:pt x="13595033" y="10261206"/>
                  </a:lnTo>
                  <a:close/>
                </a:path>
                <a:path w="18719800" h="10718800" extrusionOk="0">
                  <a:moveTo>
                    <a:pt x="13595033" y="10161105"/>
                  </a:moveTo>
                  <a:lnTo>
                    <a:pt x="13593496" y="10153459"/>
                  </a:lnTo>
                  <a:lnTo>
                    <a:pt x="13589292" y="10147224"/>
                  </a:lnTo>
                  <a:lnTo>
                    <a:pt x="13583044" y="10143007"/>
                  </a:lnTo>
                  <a:lnTo>
                    <a:pt x="13575398" y="10141471"/>
                  </a:lnTo>
                  <a:lnTo>
                    <a:pt x="13567753" y="10143007"/>
                  </a:lnTo>
                  <a:lnTo>
                    <a:pt x="13561517" y="10147224"/>
                  </a:lnTo>
                  <a:lnTo>
                    <a:pt x="13557301" y="10153459"/>
                  </a:lnTo>
                  <a:lnTo>
                    <a:pt x="13555764" y="10161105"/>
                  </a:lnTo>
                  <a:lnTo>
                    <a:pt x="13557301" y="10168763"/>
                  </a:lnTo>
                  <a:lnTo>
                    <a:pt x="13561517" y="10174999"/>
                  </a:lnTo>
                  <a:lnTo>
                    <a:pt x="13567753" y="10179215"/>
                  </a:lnTo>
                  <a:lnTo>
                    <a:pt x="13575398" y="10180752"/>
                  </a:lnTo>
                  <a:lnTo>
                    <a:pt x="13583044" y="10179215"/>
                  </a:lnTo>
                  <a:lnTo>
                    <a:pt x="13589292" y="10174999"/>
                  </a:lnTo>
                  <a:lnTo>
                    <a:pt x="13593496" y="10168763"/>
                  </a:lnTo>
                  <a:lnTo>
                    <a:pt x="13595033" y="10161105"/>
                  </a:lnTo>
                  <a:close/>
                </a:path>
                <a:path w="18719800" h="10718800" extrusionOk="0">
                  <a:moveTo>
                    <a:pt x="13595033" y="10061016"/>
                  </a:moveTo>
                  <a:lnTo>
                    <a:pt x="13593496" y="10053371"/>
                  </a:lnTo>
                  <a:lnTo>
                    <a:pt x="13589292" y="10047122"/>
                  </a:lnTo>
                  <a:lnTo>
                    <a:pt x="13583044" y="10042919"/>
                  </a:lnTo>
                  <a:lnTo>
                    <a:pt x="13575398" y="10041369"/>
                  </a:lnTo>
                  <a:lnTo>
                    <a:pt x="13567753" y="10042919"/>
                  </a:lnTo>
                  <a:lnTo>
                    <a:pt x="13561517" y="10047122"/>
                  </a:lnTo>
                  <a:lnTo>
                    <a:pt x="13557301" y="10053371"/>
                  </a:lnTo>
                  <a:lnTo>
                    <a:pt x="13555764" y="10061016"/>
                  </a:lnTo>
                  <a:lnTo>
                    <a:pt x="13557301" y="10068662"/>
                  </a:lnTo>
                  <a:lnTo>
                    <a:pt x="13561517" y="10074910"/>
                  </a:lnTo>
                  <a:lnTo>
                    <a:pt x="13567753" y="10079114"/>
                  </a:lnTo>
                  <a:lnTo>
                    <a:pt x="13575398" y="10080650"/>
                  </a:lnTo>
                  <a:lnTo>
                    <a:pt x="13583044" y="10079114"/>
                  </a:lnTo>
                  <a:lnTo>
                    <a:pt x="13589292" y="10074910"/>
                  </a:lnTo>
                  <a:lnTo>
                    <a:pt x="13593496" y="10068662"/>
                  </a:lnTo>
                  <a:lnTo>
                    <a:pt x="13595033" y="10061016"/>
                  </a:lnTo>
                  <a:close/>
                </a:path>
                <a:path w="18719800" h="10718800" extrusionOk="0">
                  <a:moveTo>
                    <a:pt x="13595033" y="9960927"/>
                  </a:moveTo>
                  <a:lnTo>
                    <a:pt x="13593496" y="9953282"/>
                  </a:lnTo>
                  <a:lnTo>
                    <a:pt x="13589292" y="9947034"/>
                  </a:lnTo>
                  <a:lnTo>
                    <a:pt x="13583044" y="9942817"/>
                  </a:lnTo>
                  <a:lnTo>
                    <a:pt x="13575398" y="9941268"/>
                  </a:lnTo>
                  <a:lnTo>
                    <a:pt x="13567753" y="9942817"/>
                  </a:lnTo>
                  <a:lnTo>
                    <a:pt x="13561517" y="9947034"/>
                  </a:lnTo>
                  <a:lnTo>
                    <a:pt x="13557301" y="9953282"/>
                  </a:lnTo>
                  <a:lnTo>
                    <a:pt x="13555764" y="9960927"/>
                  </a:lnTo>
                  <a:lnTo>
                    <a:pt x="13557301" y="9968573"/>
                  </a:lnTo>
                  <a:lnTo>
                    <a:pt x="13561517" y="9974809"/>
                  </a:lnTo>
                  <a:lnTo>
                    <a:pt x="13567753" y="9979025"/>
                  </a:lnTo>
                  <a:lnTo>
                    <a:pt x="13575398" y="9980574"/>
                  </a:lnTo>
                  <a:lnTo>
                    <a:pt x="13583044" y="9979025"/>
                  </a:lnTo>
                  <a:lnTo>
                    <a:pt x="13589292" y="9974809"/>
                  </a:lnTo>
                  <a:lnTo>
                    <a:pt x="13593496" y="9968573"/>
                  </a:lnTo>
                  <a:lnTo>
                    <a:pt x="13595033" y="9960927"/>
                  </a:lnTo>
                  <a:close/>
                </a:path>
                <a:path w="18719800" h="10718800" extrusionOk="0">
                  <a:moveTo>
                    <a:pt x="13595033" y="9860826"/>
                  </a:moveTo>
                  <a:lnTo>
                    <a:pt x="13593496" y="9853181"/>
                  </a:lnTo>
                  <a:lnTo>
                    <a:pt x="13589292" y="9846932"/>
                  </a:lnTo>
                  <a:lnTo>
                    <a:pt x="13583044" y="9842716"/>
                  </a:lnTo>
                  <a:lnTo>
                    <a:pt x="13575398" y="9841179"/>
                  </a:lnTo>
                  <a:lnTo>
                    <a:pt x="13567753" y="9842716"/>
                  </a:lnTo>
                  <a:lnTo>
                    <a:pt x="13561517" y="9846932"/>
                  </a:lnTo>
                  <a:lnTo>
                    <a:pt x="13557301" y="9853181"/>
                  </a:lnTo>
                  <a:lnTo>
                    <a:pt x="13555764" y="9860826"/>
                  </a:lnTo>
                  <a:lnTo>
                    <a:pt x="13557301" y="9868471"/>
                  </a:lnTo>
                  <a:lnTo>
                    <a:pt x="13561517" y="9874720"/>
                  </a:lnTo>
                  <a:lnTo>
                    <a:pt x="13567753" y="9878936"/>
                  </a:lnTo>
                  <a:lnTo>
                    <a:pt x="13575398" y="9880473"/>
                  </a:lnTo>
                  <a:lnTo>
                    <a:pt x="13583044" y="9878936"/>
                  </a:lnTo>
                  <a:lnTo>
                    <a:pt x="13589292" y="9874720"/>
                  </a:lnTo>
                  <a:lnTo>
                    <a:pt x="13593496" y="9868471"/>
                  </a:lnTo>
                  <a:lnTo>
                    <a:pt x="13595033" y="9860826"/>
                  </a:lnTo>
                  <a:close/>
                </a:path>
                <a:path w="18719800" h="10718800" extrusionOk="0">
                  <a:moveTo>
                    <a:pt x="13595033" y="9760737"/>
                  </a:moveTo>
                  <a:lnTo>
                    <a:pt x="13593496" y="9753079"/>
                  </a:lnTo>
                  <a:lnTo>
                    <a:pt x="13589292" y="9746844"/>
                  </a:lnTo>
                  <a:lnTo>
                    <a:pt x="13583044" y="9742627"/>
                  </a:lnTo>
                  <a:lnTo>
                    <a:pt x="13575398" y="9741078"/>
                  </a:lnTo>
                  <a:lnTo>
                    <a:pt x="13567753" y="9742627"/>
                  </a:lnTo>
                  <a:lnTo>
                    <a:pt x="13561517" y="9746844"/>
                  </a:lnTo>
                  <a:lnTo>
                    <a:pt x="13557301" y="9753079"/>
                  </a:lnTo>
                  <a:lnTo>
                    <a:pt x="13555764" y="9760737"/>
                  </a:lnTo>
                  <a:lnTo>
                    <a:pt x="13557301" y="9768383"/>
                  </a:lnTo>
                  <a:lnTo>
                    <a:pt x="13561517" y="9774618"/>
                  </a:lnTo>
                  <a:lnTo>
                    <a:pt x="13567753" y="9778835"/>
                  </a:lnTo>
                  <a:lnTo>
                    <a:pt x="13575398" y="9780372"/>
                  </a:lnTo>
                  <a:lnTo>
                    <a:pt x="13583044" y="9778835"/>
                  </a:lnTo>
                  <a:lnTo>
                    <a:pt x="13589292" y="9774618"/>
                  </a:lnTo>
                  <a:lnTo>
                    <a:pt x="13593496" y="9768383"/>
                  </a:lnTo>
                  <a:lnTo>
                    <a:pt x="13595033" y="9760737"/>
                  </a:lnTo>
                  <a:close/>
                </a:path>
                <a:path w="18719800" h="10718800" extrusionOk="0">
                  <a:moveTo>
                    <a:pt x="13595033" y="9660623"/>
                  </a:moveTo>
                  <a:lnTo>
                    <a:pt x="13593496" y="9652978"/>
                  </a:lnTo>
                  <a:lnTo>
                    <a:pt x="13589292" y="9646742"/>
                  </a:lnTo>
                  <a:lnTo>
                    <a:pt x="13583044" y="9642526"/>
                  </a:lnTo>
                  <a:lnTo>
                    <a:pt x="13575398" y="9640976"/>
                  </a:lnTo>
                  <a:lnTo>
                    <a:pt x="13567753" y="9642526"/>
                  </a:lnTo>
                  <a:lnTo>
                    <a:pt x="13561517" y="9646742"/>
                  </a:lnTo>
                  <a:lnTo>
                    <a:pt x="13557301" y="9652978"/>
                  </a:lnTo>
                  <a:lnTo>
                    <a:pt x="13555764" y="9660623"/>
                  </a:lnTo>
                  <a:lnTo>
                    <a:pt x="13557301" y="9668281"/>
                  </a:lnTo>
                  <a:lnTo>
                    <a:pt x="13561517" y="9674517"/>
                  </a:lnTo>
                  <a:lnTo>
                    <a:pt x="13567753" y="9678733"/>
                  </a:lnTo>
                  <a:lnTo>
                    <a:pt x="13575398" y="9680270"/>
                  </a:lnTo>
                  <a:lnTo>
                    <a:pt x="13583044" y="9678733"/>
                  </a:lnTo>
                  <a:lnTo>
                    <a:pt x="13589292" y="9674517"/>
                  </a:lnTo>
                  <a:lnTo>
                    <a:pt x="13593496" y="9668281"/>
                  </a:lnTo>
                  <a:lnTo>
                    <a:pt x="13595033" y="9660623"/>
                  </a:lnTo>
                  <a:close/>
                </a:path>
                <a:path w="18719800" h="10718800" extrusionOk="0">
                  <a:moveTo>
                    <a:pt x="13595033" y="9560535"/>
                  </a:moveTo>
                  <a:lnTo>
                    <a:pt x="13593496" y="9552889"/>
                  </a:lnTo>
                  <a:lnTo>
                    <a:pt x="13589292" y="9546641"/>
                  </a:lnTo>
                  <a:lnTo>
                    <a:pt x="13583044" y="9542437"/>
                  </a:lnTo>
                  <a:lnTo>
                    <a:pt x="13575398" y="9540888"/>
                  </a:lnTo>
                  <a:lnTo>
                    <a:pt x="13567753" y="9542437"/>
                  </a:lnTo>
                  <a:lnTo>
                    <a:pt x="13561517" y="9546641"/>
                  </a:lnTo>
                  <a:lnTo>
                    <a:pt x="13557301" y="9552889"/>
                  </a:lnTo>
                  <a:lnTo>
                    <a:pt x="13555764" y="9560535"/>
                  </a:lnTo>
                  <a:lnTo>
                    <a:pt x="13557301" y="9568180"/>
                  </a:lnTo>
                  <a:lnTo>
                    <a:pt x="13561517" y="9574428"/>
                  </a:lnTo>
                  <a:lnTo>
                    <a:pt x="13567753" y="9578632"/>
                  </a:lnTo>
                  <a:lnTo>
                    <a:pt x="13575398" y="9580181"/>
                  </a:lnTo>
                  <a:lnTo>
                    <a:pt x="13583044" y="9578632"/>
                  </a:lnTo>
                  <a:lnTo>
                    <a:pt x="13589292" y="9574428"/>
                  </a:lnTo>
                  <a:lnTo>
                    <a:pt x="13593496" y="9568180"/>
                  </a:lnTo>
                  <a:lnTo>
                    <a:pt x="13595033" y="9560535"/>
                  </a:lnTo>
                  <a:close/>
                </a:path>
                <a:path w="18719800" h="10718800" extrusionOk="0">
                  <a:moveTo>
                    <a:pt x="13595033" y="9460459"/>
                  </a:moveTo>
                  <a:lnTo>
                    <a:pt x="13593496" y="9452800"/>
                  </a:lnTo>
                  <a:lnTo>
                    <a:pt x="13589292" y="9446552"/>
                  </a:lnTo>
                  <a:lnTo>
                    <a:pt x="13583044" y="9442336"/>
                  </a:lnTo>
                  <a:lnTo>
                    <a:pt x="13575398" y="9440799"/>
                  </a:lnTo>
                  <a:lnTo>
                    <a:pt x="13567753" y="9442336"/>
                  </a:lnTo>
                  <a:lnTo>
                    <a:pt x="13561517" y="9446552"/>
                  </a:lnTo>
                  <a:lnTo>
                    <a:pt x="13557301" y="9452800"/>
                  </a:lnTo>
                  <a:lnTo>
                    <a:pt x="13555764" y="9460459"/>
                  </a:lnTo>
                  <a:lnTo>
                    <a:pt x="13557301" y="9468091"/>
                  </a:lnTo>
                  <a:lnTo>
                    <a:pt x="13561517" y="9474340"/>
                  </a:lnTo>
                  <a:lnTo>
                    <a:pt x="13567753" y="9478556"/>
                  </a:lnTo>
                  <a:lnTo>
                    <a:pt x="13575398" y="9480093"/>
                  </a:lnTo>
                  <a:lnTo>
                    <a:pt x="13583044" y="9478556"/>
                  </a:lnTo>
                  <a:lnTo>
                    <a:pt x="13589292" y="9474340"/>
                  </a:lnTo>
                  <a:lnTo>
                    <a:pt x="13593496" y="9468091"/>
                  </a:lnTo>
                  <a:lnTo>
                    <a:pt x="13595033" y="9460459"/>
                  </a:lnTo>
                  <a:close/>
                </a:path>
                <a:path w="18719800" h="10718800" extrusionOk="0">
                  <a:moveTo>
                    <a:pt x="13595033" y="9360357"/>
                  </a:moveTo>
                  <a:lnTo>
                    <a:pt x="13593496" y="9352699"/>
                  </a:lnTo>
                  <a:lnTo>
                    <a:pt x="13589292" y="9346451"/>
                  </a:lnTo>
                  <a:lnTo>
                    <a:pt x="13583044" y="9342234"/>
                  </a:lnTo>
                  <a:lnTo>
                    <a:pt x="13575398" y="9340698"/>
                  </a:lnTo>
                  <a:lnTo>
                    <a:pt x="13567753" y="9342234"/>
                  </a:lnTo>
                  <a:lnTo>
                    <a:pt x="13561517" y="9346451"/>
                  </a:lnTo>
                  <a:lnTo>
                    <a:pt x="13557301" y="9352699"/>
                  </a:lnTo>
                  <a:lnTo>
                    <a:pt x="13555764" y="9360357"/>
                  </a:lnTo>
                  <a:lnTo>
                    <a:pt x="13557301" y="9367990"/>
                  </a:lnTo>
                  <a:lnTo>
                    <a:pt x="13561517" y="9374238"/>
                  </a:lnTo>
                  <a:lnTo>
                    <a:pt x="13567753" y="9378455"/>
                  </a:lnTo>
                  <a:lnTo>
                    <a:pt x="13575398" y="9379991"/>
                  </a:lnTo>
                  <a:lnTo>
                    <a:pt x="13583044" y="9378455"/>
                  </a:lnTo>
                  <a:lnTo>
                    <a:pt x="13589292" y="9374238"/>
                  </a:lnTo>
                  <a:lnTo>
                    <a:pt x="13593496" y="9367990"/>
                  </a:lnTo>
                  <a:lnTo>
                    <a:pt x="13595033" y="9360357"/>
                  </a:lnTo>
                  <a:close/>
                </a:path>
                <a:path w="18719800" h="10718800" extrusionOk="0">
                  <a:moveTo>
                    <a:pt x="13595033" y="9260243"/>
                  </a:moveTo>
                  <a:lnTo>
                    <a:pt x="13593496" y="9252598"/>
                  </a:lnTo>
                  <a:lnTo>
                    <a:pt x="13589292" y="9246362"/>
                  </a:lnTo>
                  <a:lnTo>
                    <a:pt x="13583044" y="9242146"/>
                  </a:lnTo>
                  <a:lnTo>
                    <a:pt x="13575398" y="9240609"/>
                  </a:lnTo>
                  <a:lnTo>
                    <a:pt x="13567753" y="9242146"/>
                  </a:lnTo>
                  <a:lnTo>
                    <a:pt x="13561517" y="9246362"/>
                  </a:lnTo>
                  <a:lnTo>
                    <a:pt x="13557301" y="9252598"/>
                  </a:lnTo>
                  <a:lnTo>
                    <a:pt x="13555764" y="9260243"/>
                  </a:lnTo>
                  <a:lnTo>
                    <a:pt x="13557301" y="9267901"/>
                  </a:lnTo>
                  <a:lnTo>
                    <a:pt x="13561517" y="9274150"/>
                  </a:lnTo>
                  <a:lnTo>
                    <a:pt x="13567753" y="9278366"/>
                  </a:lnTo>
                  <a:lnTo>
                    <a:pt x="13575398" y="9279903"/>
                  </a:lnTo>
                  <a:lnTo>
                    <a:pt x="13583044" y="9278366"/>
                  </a:lnTo>
                  <a:lnTo>
                    <a:pt x="13589292" y="9274150"/>
                  </a:lnTo>
                  <a:lnTo>
                    <a:pt x="13593496" y="9267901"/>
                  </a:lnTo>
                  <a:lnTo>
                    <a:pt x="13595033" y="9260243"/>
                  </a:lnTo>
                  <a:close/>
                </a:path>
                <a:path w="18719800" h="10718800" extrusionOk="0">
                  <a:moveTo>
                    <a:pt x="13595033" y="9160142"/>
                  </a:moveTo>
                  <a:lnTo>
                    <a:pt x="13593496" y="9152509"/>
                  </a:lnTo>
                  <a:lnTo>
                    <a:pt x="13589292" y="9146261"/>
                  </a:lnTo>
                  <a:lnTo>
                    <a:pt x="13583044" y="9142044"/>
                  </a:lnTo>
                  <a:lnTo>
                    <a:pt x="13575398" y="9140507"/>
                  </a:lnTo>
                  <a:lnTo>
                    <a:pt x="13567753" y="9142044"/>
                  </a:lnTo>
                  <a:lnTo>
                    <a:pt x="13561517" y="9146261"/>
                  </a:lnTo>
                  <a:lnTo>
                    <a:pt x="13557301" y="9152509"/>
                  </a:lnTo>
                  <a:lnTo>
                    <a:pt x="13555764" y="9160142"/>
                  </a:lnTo>
                  <a:lnTo>
                    <a:pt x="13557301" y="9167800"/>
                  </a:lnTo>
                  <a:lnTo>
                    <a:pt x="13561517" y="9174048"/>
                  </a:lnTo>
                  <a:lnTo>
                    <a:pt x="13567753" y="9178252"/>
                  </a:lnTo>
                  <a:lnTo>
                    <a:pt x="13575398" y="9179801"/>
                  </a:lnTo>
                  <a:lnTo>
                    <a:pt x="13583044" y="9178252"/>
                  </a:lnTo>
                  <a:lnTo>
                    <a:pt x="13589292" y="9174048"/>
                  </a:lnTo>
                  <a:lnTo>
                    <a:pt x="13593496" y="9167800"/>
                  </a:lnTo>
                  <a:lnTo>
                    <a:pt x="13595033" y="9160142"/>
                  </a:lnTo>
                  <a:close/>
                </a:path>
                <a:path w="18719800" h="10718800" extrusionOk="0">
                  <a:moveTo>
                    <a:pt x="13595033" y="8959964"/>
                  </a:moveTo>
                  <a:lnTo>
                    <a:pt x="13593496" y="8952319"/>
                  </a:lnTo>
                  <a:lnTo>
                    <a:pt x="13589292" y="8946070"/>
                  </a:lnTo>
                  <a:lnTo>
                    <a:pt x="13583044" y="8941867"/>
                  </a:lnTo>
                  <a:lnTo>
                    <a:pt x="13575398" y="8940317"/>
                  </a:lnTo>
                  <a:lnTo>
                    <a:pt x="13567753" y="8941867"/>
                  </a:lnTo>
                  <a:lnTo>
                    <a:pt x="13561517" y="8946070"/>
                  </a:lnTo>
                  <a:lnTo>
                    <a:pt x="13557301" y="8952319"/>
                  </a:lnTo>
                  <a:lnTo>
                    <a:pt x="13555764" y="8959964"/>
                  </a:lnTo>
                  <a:lnTo>
                    <a:pt x="13557301" y="8967610"/>
                  </a:lnTo>
                  <a:lnTo>
                    <a:pt x="13561517" y="8973858"/>
                  </a:lnTo>
                  <a:lnTo>
                    <a:pt x="13567753" y="8978074"/>
                  </a:lnTo>
                  <a:lnTo>
                    <a:pt x="13575398" y="8979611"/>
                  </a:lnTo>
                  <a:lnTo>
                    <a:pt x="13583044" y="8978074"/>
                  </a:lnTo>
                  <a:lnTo>
                    <a:pt x="13589292" y="8973858"/>
                  </a:lnTo>
                  <a:lnTo>
                    <a:pt x="13593496" y="8967610"/>
                  </a:lnTo>
                  <a:lnTo>
                    <a:pt x="13595033" y="8959964"/>
                  </a:lnTo>
                  <a:close/>
                </a:path>
                <a:path w="18719800" h="10718800" extrusionOk="0">
                  <a:moveTo>
                    <a:pt x="13595033" y="8859863"/>
                  </a:moveTo>
                  <a:lnTo>
                    <a:pt x="13593496" y="8852217"/>
                  </a:lnTo>
                  <a:lnTo>
                    <a:pt x="13589292" y="8845969"/>
                  </a:lnTo>
                  <a:lnTo>
                    <a:pt x="13583044" y="8841753"/>
                  </a:lnTo>
                  <a:lnTo>
                    <a:pt x="13575398" y="8840216"/>
                  </a:lnTo>
                  <a:lnTo>
                    <a:pt x="13567753" y="8841753"/>
                  </a:lnTo>
                  <a:lnTo>
                    <a:pt x="13561517" y="8845969"/>
                  </a:lnTo>
                  <a:lnTo>
                    <a:pt x="13557301" y="8852217"/>
                  </a:lnTo>
                  <a:lnTo>
                    <a:pt x="13555764" y="8859863"/>
                  </a:lnTo>
                  <a:lnTo>
                    <a:pt x="13557301" y="8867508"/>
                  </a:lnTo>
                  <a:lnTo>
                    <a:pt x="13561517" y="8873757"/>
                  </a:lnTo>
                  <a:lnTo>
                    <a:pt x="13567753" y="8877973"/>
                  </a:lnTo>
                  <a:lnTo>
                    <a:pt x="13575398" y="8879510"/>
                  </a:lnTo>
                  <a:lnTo>
                    <a:pt x="13583044" y="8877973"/>
                  </a:lnTo>
                  <a:lnTo>
                    <a:pt x="13589292" y="8873757"/>
                  </a:lnTo>
                  <a:lnTo>
                    <a:pt x="13593496" y="8867508"/>
                  </a:lnTo>
                  <a:lnTo>
                    <a:pt x="13595033" y="8859863"/>
                  </a:lnTo>
                  <a:close/>
                </a:path>
                <a:path w="18719800" h="10718800" extrusionOk="0">
                  <a:moveTo>
                    <a:pt x="13595033" y="8759774"/>
                  </a:moveTo>
                  <a:lnTo>
                    <a:pt x="13593496" y="8752129"/>
                  </a:lnTo>
                  <a:lnTo>
                    <a:pt x="13589292" y="8745880"/>
                  </a:lnTo>
                  <a:lnTo>
                    <a:pt x="13583044" y="8741664"/>
                  </a:lnTo>
                  <a:lnTo>
                    <a:pt x="13575398" y="8740115"/>
                  </a:lnTo>
                  <a:lnTo>
                    <a:pt x="13567753" y="8741664"/>
                  </a:lnTo>
                  <a:lnTo>
                    <a:pt x="13561517" y="8745880"/>
                  </a:lnTo>
                  <a:lnTo>
                    <a:pt x="13557301" y="8752129"/>
                  </a:lnTo>
                  <a:lnTo>
                    <a:pt x="13555764" y="8759774"/>
                  </a:lnTo>
                  <a:lnTo>
                    <a:pt x="13557301" y="8767420"/>
                  </a:lnTo>
                  <a:lnTo>
                    <a:pt x="13561517" y="8773655"/>
                  </a:lnTo>
                  <a:lnTo>
                    <a:pt x="13567753" y="8777872"/>
                  </a:lnTo>
                  <a:lnTo>
                    <a:pt x="13575398" y="8779421"/>
                  </a:lnTo>
                  <a:lnTo>
                    <a:pt x="13583044" y="8777872"/>
                  </a:lnTo>
                  <a:lnTo>
                    <a:pt x="13589292" y="8773655"/>
                  </a:lnTo>
                  <a:lnTo>
                    <a:pt x="13593496" y="8767420"/>
                  </a:lnTo>
                  <a:lnTo>
                    <a:pt x="13595033" y="8759774"/>
                  </a:lnTo>
                  <a:close/>
                </a:path>
                <a:path w="18719800" h="10718800" extrusionOk="0">
                  <a:moveTo>
                    <a:pt x="13595033" y="8659673"/>
                  </a:moveTo>
                  <a:lnTo>
                    <a:pt x="13593496" y="8652027"/>
                  </a:lnTo>
                  <a:lnTo>
                    <a:pt x="13589292" y="8645779"/>
                  </a:lnTo>
                  <a:lnTo>
                    <a:pt x="13583044" y="8641575"/>
                  </a:lnTo>
                  <a:lnTo>
                    <a:pt x="13575398" y="8640026"/>
                  </a:lnTo>
                  <a:lnTo>
                    <a:pt x="13567753" y="8641575"/>
                  </a:lnTo>
                  <a:lnTo>
                    <a:pt x="13561517" y="8645779"/>
                  </a:lnTo>
                  <a:lnTo>
                    <a:pt x="13557301" y="8652027"/>
                  </a:lnTo>
                  <a:lnTo>
                    <a:pt x="13555764" y="8659673"/>
                  </a:lnTo>
                  <a:lnTo>
                    <a:pt x="13557301" y="8667318"/>
                  </a:lnTo>
                  <a:lnTo>
                    <a:pt x="13561517" y="8673567"/>
                  </a:lnTo>
                  <a:lnTo>
                    <a:pt x="13567753" y="8677783"/>
                  </a:lnTo>
                  <a:lnTo>
                    <a:pt x="13575398" y="8679320"/>
                  </a:lnTo>
                  <a:lnTo>
                    <a:pt x="13583044" y="8677783"/>
                  </a:lnTo>
                  <a:lnTo>
                    <a:pt x="13589292" y="8673567"/>
                  </a:lnTo>
                  <a:lnTo>
                    <a:pt x="13593496" y="8667318"/>
                  </a:lnTo>
                  <a:lnTo>
                    <a:pt x="13595033" y="8659673"/>
                  </a:lnTo>
                  <a:close/>
                </a:path>
                <a:path w="18719800" h="10718800" extrusionOk="0">
                  <a:moveTo>
                    <a:pt x="13595033" y="8559571"/>
                  </a:moveTo>
                  <a:lnTo>
                    <a:pt x="13593496" y="8551926"/>
                  </a:lnTo>
                  <a:lnTo>
                    <a:pt x="13589292" y="8545678"/>
                  </a:lnTo>
                  <a:lnTo>
                    <a:pt x="13583044" y="8541461"/>
                  </a:lnTo>
                  <a:lnTo>
                    <a:pt x="13575398" y="8539924"/>
                  </a:lnTo>
                  <a:lnTo>
                    <a:pt x="13567753" y="8541461"/>
                  </a:lnTo>
                  <a:lnTo>
                    <a:pt x="13561517" y="8545678"/>
                  </a:lnTo>
                  <a:lnTo>
                    <a:pt x="13557301" y="8551926"/>
                  </a:lnTo>
                  <a:lnTo>
                    <a:pt x="13555764" y="8559571"/>
                  </a:lnTo>
                  <a:lnTo>
                    <a:pt x="13557301" y="8567217"/>
                  </a:lnTo>
                  <a:lnTo>
                    <a:pt x="13561517" y="8573465"/>
                  </a:lnTo>
                  <a:lnTo>
                    <a:pt x="13567753" y="8577682"/>
                  </a:lnTo>
                  <a:lnTo>
                    <a:pt x="13575398" y="8579231"/>
                  </a:lnTo>
                  <a:lnTo>
                    <a:pt x="13583044" y="8577682"/>
                  </a:lnTo>
                  <a:lnTo>
                    <a:pt x="13589292" y="8573465"/>
                  </a:lnTo>
                  <a:lnTo>
                    <a:pt x="13593496" y="8567217"/>
                  </a:lnTo>
                  <a:lnTo>
                    <a:pt x="13595033" y="8559571"/>
                  </a:lnTo>
                  <a:close/>
                </a:path>
                <a:path w="18719800" h="10718800" extrusionOk="0">
                  <a:moveTo>
                    <a:pt x="13595033" y="8459470"/>
                  </a:moveTo>
                  <a:lnTo>
                    <a:pt x="13593496" y="8451837"/>
                  </a:lnTo>
                  <a:lnTo>
                    <a:pt x="13589292" y="8445589"/>
                  </a:lnTo>
                  <a:lnTo>
                    <a:pt x="13583044" y="8441372"/>
                  </a:lnTo>
                  <a:lnTo>
                    <a:pt x="13575398" y="8439836"/>
                  </a:lnTo>
                  <a:lnTo>
                    <a:pt x="13567753" y="8441372"/>
                  </a:lnTo>
                  <a:lnTo>
                    <a:pt x="13561517" y="8445589"/>
                  </a:lnTo>
                  <a:lnTo>
                    <a:pt x="13557301" y="8451837"/>
                  </a:lnTo>
                  <a:lnTo>
                    <a:pt x="13555764" y="8459470"/>
                  </a:lnTo>
                  <a:lnTo>
                    <a:pt x="13557301" y="8467128"/>
                  </a:lnTo>
                  <a:lnTo>
                    <a:pt x="13561517" y="8473376"/>
                  </a:lnTo>
                  <a:lnTo>
                    <a:pt x="13567753" y="8477593"/>
                  </a:lnTo>
                  <a:lnTo>
                    <a:pt x="13575398" y="8479130"/>
                  </a:lnTo>
                  <a:lnTo>
                    <a:pt x="13583044" y="8477593"/>
                  </a:lnTo>
                  <a:lnTo>
                    <a:pt x="13589292" y="8473376"/>
                  </a:lnTo>
                  <a:lnTo>
                    <a:pt x="13593496" y="8467128"/>
                  </a:lnTo>
                  <a:lnTo>
                    <a:pt x="13595033" y="8459470"/>
                  </a:lnTo>
                  <a:close/>
                </a:path>
                <a:path w="18719800" h="10718800" extrusionOk="0">
                  <a:moveTo>
                    <a:pt x="13595033" y="8359381"/>
                  </a:moveTo>
                  <a:lnTo>
                    <a:pt x="13593496" y="8351736"/>
                  </a:lnTo>
                  <a:lnTo>
                    <a:pt x="13589292" y="8345487"/>
                  </a:lnTo>
                  <a:lnTo>
                    <a:pt x="13583044" y="8341284"/>
                  </a:lnTo>
                  <a:lnTo>
                    <a:pt x="13575398" y="8339734"/>
                  </a:lnTo>
                  <a:lnTo>
                    <a:pt x="13567753" y="8341284"/>
                  </a:lnTo>
                  <a:lnTo>
                    <a:pt x="13561517" y="8345487"/>
                  </a:lnTo>
                  <a:lnTo>
                    <a:pt x="13557301" y="8351736"/>
                  </a:lnTo>
                  <a:lnTo>
                    <a:pt x="13555764" y="8359381"/>
                  </a:lnTo>
                  <a:lnTo>
                    <a:pt x="13557301" y="8367027"/>
                  </a:lnTo>
                  <a:lnTo>
                    <a:pt x="13561517" y="8373275"/>
                  </a:lnTo>
                  <a:lnTo>
                    <a:pt x="13567753" y="8377491"/>
                  </a:lnTo>
                  <a:lnTo>
                    <a:pt x="13575398" y="8379028"/>
                  </a:lnTo>
                  <a:lnTo>
                    <a:pt x="13583044" y="8377491"/>
                  </a:lnTo>
                  <a:lnTo>
                    <a:pt x="13589292" y="8373275"/>
                  </a:lnTo>
                  <a:lnTo>
                    <a:pt x="13593496" y="8367027"/>
                  </a:lnTo>
                  <a:lnTo>
                    <a:pt x="13595033" y="8359381"/>
                  </a:lnTo>
                  <a:close/>
                </a:path>
                <a:path w="18719800" h="10718800" extrusionOk="0">
                  <a:moveTo>
                    <a:pt x="13595058" y="10661599"/>
                  </a:moveTo>
                  <a:lnTo>
                    <a:pt x="13593509" y="10653941"/>
                  </a:lnTo>
                  <a:lnTo>
                    <a:pt x="13589292" y="10647693"/>
                  </a:lnTo>
                  <a:lnTo>
                    <a:pt x="13583057" y="10643489"/>
                  </a:lnTo>
                  <a:lnTo>
                    <a:pt x="13575411" y="10641940"/>
                  </a:lnTo>
                  <a:lnTo>
                    <a:pt x="13567753" y="10643489"/>
                  </a:lnTo>
                  <a:lnTo>
                    <a:pt x="13561517" y="10647693"/>
                  </a:lnTo>
                  <a:lnTo>
                    <a:pt x="13557314" y="10653941"/>
                  </a:lnTo>
                  <a:lnTo>
                    <a:pt x="13555764" y="10661599"/>
                  </a:lnTo>
                  <a:lnTo>
                    <a:pt x="13557314" y="10669245"/>
                  </a:lnTo>
                  <a:lnTo>
                    <a:pt x="13561517" y="10675480"/>
                  </a:lnTo>
                  <a:lnTo>
                    <a:pt x="13567753" y="10679697"/>
                  </a:lnTo>
                  <a:lnTo>
                    <a:pt x="13575411" y="10681246"/>
                  </a:lnTo>
                  <a:lnTo>
                    <a:pt x="13583057" y="10679697"/>
                  </a:lnTo>
                  <a:lnTo>
                    <a:pt x="13589292" y="10675480"/>
                  </a:lnTo>
                  <a:lnTo>
                    <a:pt x="13593509" y="10669245"/>
                  </a:lnTo>
                  <a:lnTo>
                    <a:pt x="13595058" y="10661599"/>
                  </a:lnTo>
                  <a:close/>
                </a:path>
                <a:path w="18719800" h="10718800" extrusionOk="0">
                  <a:moveTo>
                    <a:pt x="13595058" y="9060053"/>
                  </a:moveTo>
                  <a:lnTo>
                    <a:pt x="13593509" y="9052408"/>
                  </a:lnTo>
                  <a:lnTo>
                    <a:pt x="13589292" y="9046159"/>
                  </a:lnTo>
                  <a:lnTo>
                    <a:pt x="13583057" y="9041955"/>
                  </a:lnTo>
                  <a:lnTo>
                    <a:pt x="13575411" y="9040406"/>
                  </a:lnTo>
                  <a:lnTo>
                    <a:pt x="13567753" y="9041955"/>
                  </a:lnTo>
                  <a:lnTo>
                    <a:pt x="13561517" y="9046159"/>
                  </a:lnTo>
                  <a:lnTo>
                    <a:pt x="13557314" y="9052408"/>
                  </a:lnTo>
                  <a:lnTo>
                    <a:pt x="13555764" y="9060053"/>
                  </a:lnTo>
                  <a:lnTo>
                    <a:pt x="13557314" y="9067698"/>
                  </a:lnTo>
                  <a:lnTo>
                    <a:pt x="13561517" y="9073947"/>
                  </a:lnTo>
                  <a:lnTo>
                    <a:pt x="13567753" y="9078150"/>
                  </a:lnTo>
                  <a:lnTo>
                    <a:pt x="13575411" y="9079700"/>
                  </a:lnTo>
                  <a:lnTo>
                    <a:pt x="13583057" y="9078150"/>
                  </a:lnTo>
                  <a:lnTo>
                    <a:pt x="13589292" y="9073947"/>
                  </a:lnTo>
                  <a:lnTo>
                    <a:pt x="13593509" y="9067698"/>
                  </a:lnTo>
                  <a:lnTo>
                    <a:pt x="13595058" y="9060053"/>
                  </a:lnTo>
                  <a:close/>
                </a:path>
                <a:path w="18719800" h="10718800" extrusionOk="0">
                  <a:moveTo>
                    <a:pt x="13669023" y="10706976"/>
                  </a:moveTo>
                  <a:lnTo>
                    <a:pt x="13667486" y="10699331"/>
                  </a:lnTo>
                  <a:lnTo>
                    <a:pt x="13663282" y="10693095"/>
                  </a:lnTo>
                  <a:lnTo>
                    <a:pt x="13657034" y="10688879"/>
                  </a:lnTo>
                  <a:lnTo>
                    <a:pt x="13649389" y="10687342"/>
                  </a:lnTo>
                  <a:lnTo>
                    <a:pt x="13641743" y="10688879"/>
                  </a:lnTo>
                  <a:lnTo>
                    <a:pt x="13635495" y="10693095"/>
                  </a:lnTo>
                  <a:lnTo>
                    <a:pt x="13631291" y="10699331"/>
                  </a:lnTo>
                  <a:lnTo>
                    <a:pt x="13629742" y="10706976"/>
                  </a:lnTo>
                  <a:lnTo>
                    <a:pt x="13631291" y="10714622"/>
                  </a:lnTo>
                  <a:lnTo>
                    <a:pt x="13634098" y="10718787"/>
                  </a:lnTo>
                  <a:lnTo>
                    <a:pt x="13664667" y="10718787"/>
                  </a:lnTo>
                  <a:lnTo>
                    <a:pt x="13667486" y="10714622"/>
                  </a:lnTo>
                  <a:lnTo>
                    <a:pt x="13669023" y="10706976"/>
                  </a:lnTo>
                  <a:close/>
                </a:path>
                <a:path w="18719800" h="10718800" extrusionOk="0">
                  <a:moveTo>
                    <a:pt x="13669023" y="10606888"/>
                  </a:moveTo>
                  <a:lnTo>
                    <a:pt x="13667486" y="10599242"/>
                  </a:lnTo>
                  <a:lnTo>
                    <a:pt x="13663282" y="10592994"/>
                  </a:lnTo>
                  <a:lnTo>
                    <a:pt x="13657034" y="10588790"/>
                  </a:lnTo>
                  <a:lnTo>
                    <a:pt x="13649389" y="10587241"/>
                  </a:lnTo>
                  <a:lnTo>
                    <a:pt x="13641743" y="10588790"/>
                  </a:lnTo>
                  <a:lnTo>
                    <a:pt x="13635495" y="10592994"/>
                  </a:lnTo>
                  <a:lnTo>
                    <a:pt x="13631291" y="10599242"/>
                  </a:lnTo>
                  <a:lnTo>
                    <a:pt x="13629742" y="10606888"/>
                  </a:lnTo>
                  <a:lnTo>
                    <a:pt x="13631291" y="10614533"/>
                  </a:lnTo>
                  <a:lnTo>
                    <a:pt x="13635495" y="10620781"/>
                  </a:lnTo>
                  <a:lnTo>
                    <a:pt x="13641743" y="10624998"/>
                  </a:lnTo>
                  <a:lnTo>
                    <a:pt x="13649389" y="10626535"/>
                  </a:lnTo>
                  <a:lnTo>
                    <a:pt x="13657034" y="10624998"/>
                  </a:lnTo>
                  <a:lnTo>
                    <a:pt x="13663282" y="10620781"/>
                  </a:lnTo>
                  <a:lnTo>
                    <a:pt x="13667486" y="10614533"/>
                  </a:lnTo>
                  <a:lnTo>
                    <a:pt x="13669023" y="10606888"/>
                  </a:lnTo>
                  <a:close/>
                </a:path>
                <a:path w="18719800" h="10718800" extrusionOk="0">
                  <a:moveTo>
                    <a:pt x="13669023" y="10506799"/>
                  </a:moveTo>
                  <a:lnTo>
                    <a:pt x="13667486" y="10499141"/>
                  </a:lnTo>
                  <a:lnTo>
                    <a:pt x="13663282" y="10492905"/>
                  </a:lnTo>
                  <a:lnTo>
                    <a:pt x="13657034" y="10488689"/>
                  </a:lnTo>
                  <a:lnTo>
                    <a:pt x="13649389" y="10487152"/>
                  </a:lnTo>
                  <a:lnTo>
                    <a:pt x="13641743" y="10488689"/>
                  </a:lnTo>
                  <a:lnTo>
                    <a:pt x="13635495" y="10492905"/>
                  </a:lnTo>
                  <a:lnTo>
                    <a:pt x="13631291" y="10499141"/>
                  </a:lnTo>
                  <a:lnTo>
                    <a:pt x="13629742" y="10506799"/>
                  </a:lnTo>
                  <a:lnTo>
                    <a:pt x="13631291" y="10514444"/>
                  </a:lnTo>
                  <a:lnTo>
                    <a:pt x="13635495" y="10520693"/>
                  </a:lnTo>
                  <a:lnTo>
                    <a:pt x="13641743" y="10524896"/>
                  </a:lnTo>
                  <a:lnTo>
                    <a:pt x="13649389" y="10526433"/>
                  </a:lnTo>
                  <a:lnTo>
                    <a:pt x="13657034" y="10524896"/>
                  </a:lnTo>
                  <a:lnTo>
                    <a:pt x="13663282" y="10520693"/>
                  </a:lnTo>
                  <a:lnTo>
                    <a:pt x="13667486" y="10514444"/>
                  </a:lnTo>
                  <a:lnTo>
                    <a:pt x="13669023" y="10506799"/>
                  </a:lnTo>
                  <a:close/>
                </a:path>
                <a:path w="18719800" h="10718800" extrusionOk="0">
                  <a:moveTo>
                    <a:pt x="13669023" y="10406685"/>
                  </a:moveTo>
                  <a:lnTo>
                    <a:pt x="13667486" y="10399039"/>
                  </a:lnTo>
                  <a:lnTo>
                    <a:pt x="13663282" y="10392791"/>
                  </a:lnTo>
                  <a:lnTo>
                    <a:pt x="13657034" y="10388587"/>
                  </a:lnTo>
                  <a:lnTo>
                    <a:pt x="13649389" y="10387038"/>
                  </a:lnTo>
                  <a:lnTo>
                    <a:pt x="13641743" y="10388587"/>
                  </a:lnTo>
                  <a:lnTo>
                    <a:pt x="13635495" y="10392791"/>
                  </a:lnTo>
                  <a:lnTo>
                    <a:pt x="13631291" y="10399039"/>
                  </a:lnTo>
                  <a:lnTo>
                    <a:pt x="13629742" y="10406685"/>
                  </a:lnTo>
                  <a:lnTo>
                    <a:pt x="13631291" y="10414330"/>
                  </a:lnTo>
                  <a:lnTo>
                    <a:pt x="13635495" y="10420579"/>
                  </a:lnTo>
                  <a:lnTo>
                    <a:pt x="13641743" y="10424795"/>
                  </a:lnTo>
                  <a:lnTo>
                    <a:pt x="13649389" y="10426332"/>
                  </a:lnTo>
                  <a:lnTo>
                    <a:pt x="13657034" y="10424795"/>
                  </a:lnTo>
                  <a:lnTo>
                    <a:pt x="13663282" y="10420579"/>
                  </a:lnTo>
                  <a:lnTo>
                    <a:pt x="13667486" y="10414330"/>
                  </a:lnTo>
                  <a:lnTo>
                    <a:pt x="13669023" y="10406685"/>
                  </a:lnTo>
                  <a:close/>
                </a:path>
                <a:path w="18719800" h="10718800" extrusionOk="0">
                  <a:moveTo>
                    <a:pt x="13669023" y="10306596"/>
                  </a:moveTo>
                  <a:lnTo>
                    <a:pt x="13667486" y="10298951"/>
                  </a:lnTo>
                  <a:lnTo>
                    <a:pt x="13663282" y="10292702"/>
                  </a:lnTo>
                  <a:lnTo>
                    <a:pt x="13657034" y="10288499"/>
                  </a:lnTo>
                  <a:lnTo>
                    <a:pt x="13649389" y="10286949"/>
                  </a:lnTo>
                  <a:lnTo>
                    <a:pt x="13641743" y="10288499"/>
                  </a:lnTo>
                  <a:lnTo>
                    <a:pt x="13635495" y="10292702"/>
                  </a:lnTo>
                  <a:lnTo>
                    <a:pt x="13631291" y="10298951"/>
                  </a:lnTo>
                  <a:lnTo>
                    <a:pt x="13629742" y="10306596"/>
                  </a:lnTo>
                  <a:lnTo>
                    <a:pt x="13631291" y="10314241"/>
                  </a:lnTo>
                  <a:lnTo>
                    <a:pt x="13635495" y="10320490"/>
                  </a:lnTo>
                  <a:lnTo>
                    <a:pt x="13641743" y="10324694"/>
                  </a:lnTo>
                  <a:lnTo>
                    <a:pt x="13649389" y="10326243"/>
                  </a:lnTo>
                  <a:lnTo>
                    <a:pt x="13657034" y="10324694"/>
                  </a:lnTo>
                  <a:lnTo>
                    <a:pt x="13663282" y="10320490"/>
                  </a:lnTo>
                  <a:lnTo>
                    <a:pt x="13667486" y="10314241"/>
                  </a:lnTo>
                  <a:lnTo>
                    <a:pt x="13669023" y="10306596"/>
                  </a:lnTo>
                  <a:close/>
                </a:path>
                <a:path w="18719800" h="10718800" extrusionOk="0">
                  <a:moveTo>
                    <a:pt x="13669023" y="10206507"/>
                  </a:moveTo>
                  <a:lnTo>
                    <a:pt x="13667486" y="10198849"/>
                  </a:lnTo>
                  <a:lnTo>
                    <a:pt x="13663282" y="10192614"/>
                  </a:lnTo>
                  <a:lnTo>
                    <a:pt x="13657034" y="10188410"/>
                  </a:lnTo>
                  <a:lnTo>
                    <a:pt x="13649389" y="10186860"/>
                  </a:lnTo>
                  <a:lnTo>
                    <a:pt x="13641743" y="10188410"/>
                  </a:lnTo>
                  <a:lnTo>
                    <a:pt x="13635495" y="10192614"/>
                  </a:lnTo>
                  <a:lnTo>
                    <a:pt x="13631291" y="10198849"/>
                  </a:lnTo>
                  <a:lnTo>
                    <a:pt x="13629742" y="10206507"/>
                  </a:lnTo>
                  <a:lnTo>
                    <a:pt x="13631291" y="10214153"/>
                  </a:lnTo>
                  <a:lnTo>
                    <a:pt x="13635495" y="10220401"/>
                  </a:lnTo>
                  <a:lnTo>
                    <a:pt x="13641743" y="10224605"/>
                  </a:lnTo>
                  <a:lnTo>
                    <a:pt x="13649389" y="10226154"/>
                  </a:lnTo>
                  <a:lnTo>
                    <a:pt x="13657034" y="10224605"/>
                  </a:lnTo>
                  <a:lnTo>
                    <a:pt x="13663282" y="10220401"/>
                  </a:lnTo>
                  <a:lnTo>
                    <a:pt x="13667486" y="10214153"/>
                  </a:lnTo>
                  <a:lnTo>
                    <a:pt x="13669023" y="10206507"/>
                  </a:lnTo>
                  <a:close/>
                </a:path>
                <a:path w="18719800" h="10718800" extrusionOk="0">
                  <a:moveTo>
                    <a:pt x="13669023" y="10106406"/>
                  </a:moveTo>
                  <a:lnTo>
                    <a:pt x="13667486" y="10098761"/>
                  </a:lnTo>
                  <a:lnTo>
                    <a:pt x="13663270" y="10092525"/>
                  </a:lnTo>
                  <a:lnTo>
                    <a:pt x="13657021" y="10088308"/>
                  </a:lnTo>
                  <a:lnTo>
                    <a:pt x="13649389" y="10086772"/>
                  </a:lnTo>
                  <a:lnTo>
                    <a:pt x="13641743" y="10088308"/>
                  </a:lnTo>
                  <a:lnTo>
                    <a:pt x="13635495" y="10092525"/>
                  </a:lnTo>
                  <a:lnTo>
                    <a:pt x="13631291" y="10098761"/>
                  </a:lnTo>
                  <a:lnTo>
                    <a:pt x="13629742" y="10106406"/>
                  </a:lnTo>
                  <a:lnTo>
                    <a:pt x="13631291" y="10114064"/>
                  </a:lnTo>
                  <a:lnTo>
                    <a:pt x="13635495" y="10120300"/>
                  </a:lnTo>
                  <a:lnTo>
                    <a:pt x="13641743" y="10124516"/>
                  </a:lnTo>
                  <a:lnTo>
                    <a:pt x="13649389" y="10126053"/>
                  </a:lnTo>
                  <a:lnTo>
                    <a:pt x="13657021" y="10124516"/>
                  </a:lnTo>
                  <a:lnTo>
                    <a:pt x="13663270" y="10120300"/>
                  </a:lnTo>
                  <a:lnTo>
                    <a:pt x="13667486" y="10114064"/>
                  </a:lnTo>
                  <a:lnTo>
                    <a:pt x="13669023" y="10106406"/>
                  </a:lnTo>
                  <a:close/>
                </a:path>
                <a:path w="18719800" h="10718800" extrusionOk="0">
                  <a:moveTo>
                    <a:pt x="13669023" y="10006305"/>
                  </a:moveTo>
                  <a:lnTo>
                    <a:pt x="13667486" y="9998659"/>
                  </a:lnTo>
                  <a:lnTo>
                    <a:pt x="13663270" y="9992423"/>
                  </a:lnTo>
                  <a:lnTo>
                    <a:pt x="13657021" y="9988220"/>
                  </a:lnTo>
                  <a:lnTo>
                    <a:pt x="13649389" y="9986670"/>
                  </a:lnTo>
                  <a:lnTo>
                    <a:pt x="13641743" y="9988220"/>
                  </a:lnTo>
                  <a:lnTo>
                    <a:pt x="13635495" y="9992423"/>
                  </a:lnTo>
                  <a:lnTo>
                    <a:pt x="13631291" y="9998659"/>
                  </a:lnTo>
                  <a:lnTo>
                    <a:pt x="13629742" y="10006305"/>
                  </a:lnTo>
                  <a:lnTo>
                    <a:pt x="13631291" y="10013963"/>
                  </a:lnTo>
                  <a:lnTo>
                    <a:pt x="13635495" y="10020211"/>
                  </a:lnTo>
                  <a:lnTo>
                    <a:pt x="13641743" y="10024427"/>
                  </a:lnTo>
                  <a:lnTo>
                    <a:pt x="13649389" y="10025964"/>
                  </a:lnTo>
                  <a:lnTo>
                    <a:pt x="13657021" y="10024427"/>
                  </a:lnTo>
                  <a:lnTo>
                    <a:pt x="13663270" y="10020211"/>
                  </a:lnTo>
                  <a:lnTo>
                    <a:pt x="13667486" y="10013963"/>
                  </a:lnTo>
                  <a:lnTo>
                    <a:pt x="13669023" y="10006305"/>
                  </a:lnTo>
                  <a:close/>
                </a:path>
                <a:path w="18719800" h="10718800" extrusionOk="0">
                  <a:moveTo>
                    <a:pt x="13669023" y="9906216"/>
                  </a:moveTo>
                  <a:lnTo>
                    <a:pt x="13667486" y="9898570"/>
                  </a:lnTo>
                  <a:lnTo>
                    <a:pt x="13663270" y="9892322"/>
                  </a:lnTo>
                  <a:lnTo>
                    <a:pt x="13657021" y="9888106"/>
                  </a:lnTo>
                  <a:lnTo>
                    <a:pt x="13649389" y="9886569"/>
                  </a:lnTo>
                  <a:lnTo>
                    <a:pt x="13641743" y="9888106"/>
                  </a:lnTo>
                  <a:lnTo>
                    <a:pt x="13635495" y="9892322"/>
                  </a:lnTo>
                  <a:lnTo>
                    <a:pt x="13631291" y="9898570"/>
                  </a:lnTo>
                  <a:lnTo>
                    <a:pt x="13629742" y="9906216"/>
                  </a:lnTo>
                  <a:lnTo>
                    <a:pt x="13631291" y="9913861"/>
                  </a:lnTo>
                  <a:lnTo>
                    <a:pt x="13635495" y="9920110"/>
                  </a:lnTo>
                  <a:lnTo>
                    <a:pt x="13641743" y="9924326"/>
                  </a:lnTo>
                  <a:lnTo>
                    <a:pt x="13649389" y="9925863"/>
                  </a:lnTo>
                  <a:lnTo>
                    <a:pt x="13657021" y="9924326"/>
                  </a:lnTo>
                  <a:lnTo>
                    <a:pt x="13663270" y="9920110"/>
                  </a:lnTo>
                  <a:lnTo>
                    <a:pt x="13667486" y="9913861"/>
                  </a:lnTo>
                  <a:lnTo>
                    <a:pt x="13669023" y="9906216"/>
                  </a:lnTo>
                  <a:close/>
                </a:path>
                <a:path w="18719800" h="10718800" extrusionOk="0">
                  <a:moveTo>
                    <a:pt x="13669023" y="9806127"/>
                  </a:moveTo>
                  <a:lnTo>
                    <a:pt x="13667486" y="9798469"/>
                  </a:lnTo>
                  <a:lnTo>
                    <a:pt x="13663270" y="9792221"/>
                  </a:lnTo>
                  <a:lnTo>
                    <a:pt x="13657021" y="9788017"/>
                  </a:lnTo>
                  <a:lnTo>
                    <a:pt x="13649389" y="9786468"/>
                  </a:lnTo>
                  <a:lnTo>
                    <a:pt x="13641743" y="9788017"/>
                  </a:lnTo>
                  <a:lnTo>
                    <a:pt x="13635495" y="9792221"/>
                  </a:lnTo>
                  <a:lnTo>
                    <a:pt x="13631291" y="9798469"/>
                  </a:lnTo>
                  <a:lnTo>
                    <a:pt x="13629742" y="9806127"/>
                  </a:lnTo>
                  <a:lnTo>
                    <a:pt x="13631291" y="9813760"/>
                  </a:lnTo>
                  <a:lnTo>
                    <a:pt x="13635495" y="9820008"/>
                  </a:lnTo>
                  <a:lnTo>
                    <a:pt x="13641743" y="9824212"/>
                  </a:lnTo>
                  <a:lnTo>
                    <a:pt x="13649389" y="9825761"/>
                  </a:lnTo>
                  <a:lnTo>
                    <a:pt x="13657021" y="9824212"/>
                  </a:lnTo>
                  <a:lnTo>
                    <a:pt x="13663270" y="9820008"/>
                  </a:lnTo>
                  <a:lnTo>
                    <a:pt x="13667486" y="9813760"/>
                  </a:lnTo>
                  <a:lnTo>
                    <a:pt x="13669023" y="9806127"/>
                  </a:lnTo>
                  <a:close/>
                </a:path>
                <a:path w="18719800" h="10718800" extrusionOk="0">
                  <a:moveTo>
                    <a:pt x="13669023" y="9706026"/>
                  </a:moveTo>
                  <a:lnTo>
                    <a:pt x="13667486" y="9698380"/>
                  </a:lnTo>
                  <a:lnTo>
                    <a:pt x="13663270" y="9692132"/>
                  </a:lnTo>
                  <a:lnTo>
                    <a:pt x="13657021" y="9687928"/>
                  </a:lnTo>
                  <a:lnTo>
                    <a:pt x="13649389" y="9686379"/>
                  </a:lnTo>
                  <a:lnTo>
                    <a:pt x="13641743" y="9687928"/>
                  </a:lnTo>
                  <a:lnTo>
                    <a:pt x="13635495" y="9692132"/>
                  </a:lnTo>
                  <a:lnTo>
                    <a:pt x="13631291" y="9698380"/>
                  </a:lnTo>
                  <a:lnTo>
                    <a:pt x="13629742" y="9706026"/>
                  </a:lnTo>
                  <a:lnTo>
                    <a:pt x="13631291" y="9713671"/>
                  </a:lnTo>
                  <a:lnTo>
                    <a:pt x="13635495" y="9719920"/>
                  </a:lnTo>
                  <a:lnTo>
                    <a:pt x="13641743" y="9724123"/>
                  </a:lnTo>
                  <a:lnTo>
                    <a:pt x="13649389" y="9725673"/>
                  </a:lnTo>
                  <a:lnTo>
                    <a:pt x="13657021" y="9724123"/>
                  </a:lnTo>
                  <a:lnTo>
                    <a:pt x="13663270" y="9719920"/>
                  </a:lnTo>
                  <a:lnTo>
                    <a:pt x="13667486" y="9713671"/>
                  </a:lnTo>
                  <a:lnTo>
                    <a:pt x="13669023" y="9706026"/>
                  </a:lnTo>
                  <a:close/>
                </a:path>
                <a:path w="18719800" h="10718800" extrusionOk="0">
                  <a:moveTo>
                    <a:pt x="13669023" y="9605924"/>
                  </a:moveTo>
                  <a:lnTo>
                    <a:pt x="13667486" y="9598279"/>
                  </a:lnTo>
                  <a:lnTo>
                    <a:pt x="13663282" y="9592043"/>
                  </a:lnTo>
                  <a:lnTo>
                    <a:pt x="13657034" y="9587827"/>
                  </a:lnTo>
                  <a:lnTo>
                    <a:pt x="13649389" y="9586290"/>
                  </a:lnTo>
                  <a:lnTo>
                    <a:pt x="13641743" y="9587827"/>
                  </a:lnTo>
                  <a:lnTo>
                    <a:pt x="13635495" y="9592043"/>
                  </a:lnTo>
                  <a:lnTo>
                    <a:pt x="13631291" y="9598279"/>
                  </a:lnTo>
                  <a:lnTo>
                    <a:pt x="13629742" y="9605924"/>
                  </a:lnTo>
                  <a:lnTo>
                    <a:pt x="13631291" y="9613582"/>
                  </a:lnTo>
                  <a:lnTo>
                    <a:pt x="13635495" y="9619818"/>
                  </a:lnTo>
                  <a:lnTo>
                    <a:pt x="13641743" y="9624035"/>
                  </a:lnTo>
                  <a:lnTo>
                    <a:pt x="13649389" y="9625571"/>
                  </a:lnTo>
                  <a:lnTo>
                    <a:pt x="13657034" y="9624035"/>
                  </a:lnTo>
                  <a:lnTo>
                    <a:pt x="13663282" y="9619818"/>
                  </a:lnTo>
                  <a:lnTo>
                    <a:pt x="13667486" y="9613582"/>
                  </a:lnTo>
                  <a:lnTo>
                    <a:pt x="13669023" y="9605924"/>
                  </a:lnTo>
                  <a:close/>
                </a:path>
                <a:path w="18719800" h="10718800" extrusionOk="0">
                  <a:moveTo>
                    <a:pt x="13669023" y="9505823"/>
                  </a:moveTo>
                  <a:lnTo>
                    <a:pt x="13667486" y="9498178"/>
                  </a:lnTo>
                  <a:lnTo>
                    <a:pt x="13663282" y="9491942"/>
                  </a:lnTo>
                  <a:lnTo>
                    <a:pt x="13657034" y="9487738"/>
                  </a:lnTo>
                  <a:lnTo>
                    <a:pt x="13649389" y="9486189"/>
                  </a:lnTo>
                  <a:lnTo>
                    <a:pt x="13641743" y="9487738"/>
                  </a:lnTo>
                  <a:lnTo>
                    <a:pt x="13635495" y="9491942"/>
                  </a:lnTo>
                  <a:lnTo>
                    <a:pt x="13631291" y="9498178"/>
                  </a:lnTo>
                  <a:lnTo>
                    <a:pt x="13629742" y="9505823"/>
                  </a:lnTo>
                  <a:lnTo>
                    <a:pt x="13631291" y="9513481"/>
                  </a:lnTo>
                  <a:lnTo>
                    <a:pt x="13635495" y="9519729"/>
                  </a:lnTo>
                  <a:lnTo>
                    <a:pt x="13641743" y="9523933"/>
                  </a:lnTo>
                  <a:lnTo>
                    <a:pt x="13649389" y="9525483"/>
                  </a:lnTo>
                  <a:lnTo>
                    <a:pt x="13657034" y="9523933"/>
                  </a:lnTo>
                  <a:lnTo>
                    <a:pt x="13663282" y="9519729"/>
                  </a:lnTo>
                  <a:lnTo>
                    <a:pt x="13667486" y="9513481"/>
                  </a:lnTo>
                  <a:lnTo>
                    <a:pt x="13669023" y="9505823"/>
                  </a:lnTo>
                  <a:close/>
                </a:path>
                <a:path w="18719800" h="10718800" extrusionOk="0">
                  <a:moveTo>
                    <a:pt x="13669023" y="9405734"/>
                  </a:moveTo>
                  <a:lnTo>
                    <a:pt x="13667486" y="9398089"/>
                  </a:lnTo>
                  <a:lnTo>
                    <a:pt x="13663282" y="9391840"/>
                  </a:lnTo>
                  <a:lnTo>
                    <a:pt x="13657034" y="9387637"/>
                  </a:lnTo>
                  <a:lnTo>
                    <a:pt x="13649389" y="9386087"/>
                  </a:lnTo>
                  <a:lnTo>
                    <a:pt x="13641743" y="9387637"/>
                  </a:lnTo>
                  <a:lnTo>
                    <a:pt x="13635495" y="9391840"/>
                  </a:lnTo>
                  <a:lnTo>
                    <a:pt x="13631291" y="9398089"/>
                  </a:lnTo>
                  <a:lnTo>
                    <a:pt x="13629742" y="9405734"/>
                  </a:lnTo>
                  <a:lnTo>
                    <a:pt x="13631291" y="9413380"/>
                  </a:lnTo>
                  <a:lnTo>
                    <a:pt x="13635495" y="9419615"/>
                  </a:lnTo>
                  <a:lnTo>
                    <a:pt x="13641743" y="9423832"/>
                  </a:lnTo>
                  <a:lnTo>
                    <a:pt x="13649389" y="9425368"/>
                  </a:lnTo>
                  <a:lnTo>
                    <a:pt x="13657034" y="9423832"/>
                  </a:lnTo>
                  <a:lnTo>
                    <a:pt x="13663282" y="9419615"/>
                  </a:lnTo>
                  <a:lnTo>
                    <a:pt x="13667486" y="9413380"/>
                  </a:lnTo>
                  <a:lnTo>
                    <a:pt x="13669023" y="9405734"/>
                  </a:lnTo>
                  <a:close/>
                </a:path>
                <a:path w="18719800" h="10718800" extrusionOk="0">
                  <a:moveTo>
                    <a:pt x="13669023" y="9305633"/>
                  </a:moveTo>
                  <a:lnTo>
                    <a:pt x="13667486" y="9297987"/>
                  </a:lnTo>
                  <a:lnTo>
                    <a:pt x="13663282" y="9291752"/>
                  </a:lnTo>
                  <a:lnTo>
                    <a:pt x="13657034" y="9287535"/>
                  </a:lnTo>
                  <a:lnTo>
                    <a:pt x="13649389" y="9285999"/>
                  </a:lnTo>
                  <a:lnTo>
                    <a:pt x="13641743" y="9287535"/>
                  </a:lnTo>
                  <a:lnTo>
                    <a:pt x="13635495" y="9291752"/>
                  </a:lnTo>
                  <a:lnTo>
                    <a:pt x="13631291" y="9297987"/>
                  </a:lnTo>
                  <a:lnTo>
                    <a:pt x="13629742" y="9305633"/>
                  </a:lnTo>
                  <a:lnTo>
                    <a:pt x="13631291" y="9313278"/>
                  </a:lnTo>
                  <a:lnTo>
                    <a:pt x="13635495" y="9319527"/>
                  </a:lnTo>
                  <a:lnTo>
                    <a:pt x="13641743" y="9323743"/>
                  </a:lnTo>
                  <a:lnTo>
                    <a:pt x="13649389" y="9325280"/>
                  </a:lnTo>
                  <a:lnTo>
                    <a:pt x="13657034" y="9323743"/>
                  </a:lnTo>
                  <a:lnTo>
                    <a:pt x="13663282" y="9319527"/>
                  </a:lnTo>
                  <a:lnTo>
                    <a:pt x="13667486" y="9313278"/>
                  </a:lnTo>
                  <a:lnTo>
                    <a:pt x="13669023" y="9305633"/>
                  </a:lnTo>
                  <a:close/>
                </a:path>
                <a:path w="18719800" h="10718800" extrusionOk="0">
                  <a:moveTo>
                    <a:pt x="13669023" y="9205544"/>
                  </a:moveTo>
                  <a:lnTo>
                    <a:pt x="13667486" y="9197886"/>
                  </a:lnTo>
                  <a:lnTo>
                    <a:pt x="13663282" y="9191650"/>
                  </a:lnTo>
                  <a:lnTo>
                    <a:pt x="13657034" y="9187434"/>
                  </a:lnTo>
                  <a:lnTo>
                    <a:pt x="13649389" y="9185897"/>
                  </a:lnTo>
                  <a:lnTo>
                    <a:pt x="13641743" y="9187434"/>
                  </a:lnTo>
                  <a:lnTo>
                    <a:pt x="13635495" y="9191650"/>
                  </a:lnTo>
                  <a:lnTo>
                    <a:pt x="13631291" y="9197886"/>
                  </a:lnTo>
                  <a:lnTo>
                    <a:pt x="13629742" y="9205544"/>
                  </a:lnTo>
                  <a:lnTo>
                    <a:pt x="13631291" y="9213190"/>
                  </a:lnTo>
                  <a:lnTo>
                    <a:pt x="13635495" y="9219425"/>
                  </a:lnTo>
                  <a:lnTo>
                    <a:pt x="13641743" y="9223642"/>
                  </a:lnTo>
                  <a:lnTo>
                    <a:pt x="13649389" y="9225178"/>
                  </a:lnTo>
                  <a:lnTo>
                    <a:pt x="13657034" y="9223642"/>
                  </a:lnTo>
                  <a:lnTo>
                    <a:pt x="13663282" y="9219425"/>
                  </a:lnTo>
                  <a:lnTo>
                    <a:pt x="13667486" y="9213190"/>
                  </a:lnTo>
                  <a:lnTo>
                    <a:pt x="13669023" y="9205544"/>
                  </a:lnTo>
                  <a:close/>
                </a:path>
                <a:path w="18719800" h="10718800" extrusionOk="0">
                  <a:moveTo>
                    <a:pt x="13669023" y="9105443"/>
                  </a:moveTo>
                  <a:lnTo>
                    <a:pt x="13667486" y="9097797"/>
                  </a:lnTo>
                  <a:lnTo>
                    <a:pt x="13663282" y="9091549"/>
                  </a:lnTo>
                  <a:lnTo>
                    <a:pt x="13657034" y="9087345"/>
                  </a:lnTo>
                  <a:lnTo>
                    <a:pt x="13649389" y="9085796"/>
                  </a:lnTo>
                  <a:lnTo>
                    <a:pt x="13641743" y="9087345"/>
                  </a:lnTo>
                  <a:lnTo>
                    <a:pt x="13635495" y="9091549"/>
                  </a:lnTo>
                  <a:lnTo>
                    <a:pt x="13631291" y="9097797"/>
                  </a:lnTo>
                  <a:lnTo>
                    <a:pt x="13629742" y="9105443"/>
                  </a:lnTo>
                  <a:lnTo>
                    <a:pt x="13631291" y="9113088"/>
                  </a:lnTo>
                  <a:lnTo>
                    <a:pt x="13635495" y="9119337"/>
                  </a:lnTo>
                  <a:lnTo>
                    <a:pt x="13641743" y="9123553"/>
                  </a:lnTo>
                  <a:lnTo>
                    <a:pt x="13649389" y="9125102"/>
                  </a:lnTo>
                  <a:lnTo>
                    <a:pt x="13657034" y="9123553"/>
                  </a:lnTo>
                  <a:lnTo>
                    <a:pt x="13663282" y="9119337"/>
                  </a:lnTo>
                  <a:lnTo>
                    <a:pt x="13667486" y="9113088"/>
                  </a:lnTo>
                  <a:lnTo>
                    <a:pt x="13669023" y="9105443"/>
                  </a:lnTo>
                  <a:close/>
                </a:path>
                <a:path w="18719800" h="10718800" extrusionOk="0">
                  <a:moveTo>
                    <a:pt x="13669023" y="9005354"/>
                  </a:moveTo>
                  <a:lnTo>
                    <a:pt x="13667486" y="8997709"/>
                  </a:lnTo>
                  <a:lnTo>
                    <a:pt x="13663282" y="8991460"/>
                  </a:lnTo>
                  <a:lnTo>
                    <a:pt x="13657034" y="8987244"/>
                  </a:lnTo>
                  <a:lnTo>
                    <a:pt x="13649389" y="8985694"/>
                  </a:lnTo>
                  <a:lnTo>
                    <a:pt x="13641743" y="8987244"/>
                  </a:lnTo>
                  <a:lnTo>
                    <a:pt x="13635495" y="8991460"/>
                  </a:lnTo>
                  <a:lnTo>
                    <a:pt x="13631291" y="8997709"/>
                  </a:lnTo>
                  <a:lnTo>
                    <a:pt x="13629742" y="9005354"/>
                  </a:lnTo>
                  <a:lnTo>
                    <a:pt x="13631291" y="9012999"/>
                  </a:lnTo>
                  <a:lnTo>
                    <a:pt x="13635495" y="9019248"/>
                  </a:lnTo>
                  <a:lnTo>
                    <a:pt x="13641743" y="9023452"/>
                  </a:lnTo>
                  <a:lnTo>
                    <a:pt x="13649389" y="9025001"/>
                  </a:lnTo>
                  <a:lnTo>
                    <a:pt x="13657034" y="9023452"/>
                  </a:lnTo>
                  <a:lnTo>
                    <a:pt x="13663282" y="9019248"/>
                  </a:lnTo>
                  <a:lnTo>
                    <a:pt x="13667486" y="9012999"/>
                  </a:lnTo>
                  <a:lnTo>
                    <a:pt x="13669023" y="9005354"/>
                  </a:lnTo>
                  <a:close/>
                </a:path>
                <a:path w="18719800" h="10718800" extrusionOk="0">
                  <a:moveTo>
                    <a:pt x="13669023" y="8905253"/>
                  </a:moveTo>
                  <a:lnTo>
                    <a:pt x="13667486" y="8897607"/>
                  </a:lnTo>
                  <a:lnTo>
                    <a:pt x="13663282" y="8891359"/>
                  </a:lnTo>
                  <a:lnTo>
                    <a:pt x="13657034" y="8887155"/>
                  </a:lnTo>
                  <a:lnTo>
                    <a:pt x="13649389" y="8885606"/>
                  </a:lnTo>
                  <a:lnTo>
                    <a:pt x="13641743" y="8887155"/>
                  </a:lnTo>
                  <a:lnTo>
                    <a:pt x="13635495" y="8891359"/>
                  </a:lnTo>
                  <a:lnTo>
                    <a:pt x="13631291" y="8897607"/>
                  </a:lnTo>
                  <a:lnTo>
                    <a:pt x="13629742" y="8905253"/>
                  </a:lnTo>
                  <a:lnTo>
                    <a:pt x="13631291" y="8912898"/>
                  </a:lnTo>
                  <a:lnTo>
                    <a:pt x="13635495" y="8919146"/>
                  </a:lnTo>
                  <a:lnTo>
                    <a:pt x="13641743" y="8923350"/>
                  </a:lnTo>
                  <a:lnTo>
                    <a:pt x="13649389" y="8924900"/>
                  </a:lnTo>
                  <a:lnTo>
                    <a:pt x="13657034" y="8923350"/>
                  </a:lnTo>
                  <a:lnTo>
                    <a:pt x="13663282" y="8919146"/>
                  </a:lnTo>
                  <a:lnTo>
                    <a:pt x="13667486" y="8912898"/>
                  </a:lnTo>
                  <a:lnTo>
                    <a:pt x="13669023" y="8905253"/>
                  </a:lnTo>
                  <a:close/>
                </a:path>
                <a:path w="18719800" h="10718800" extrusionOk="0">
                  <a:moveTo>
                    <a:pt x="13669023" y="8805151"/>
                  </a:moveTo>
                  <a:lnTo>
                    <a:pt x="13667486" y="8797506"/>
                  </a:lnTo>
                  <a:lnTo>
                    <a:pt x="13663282" y="8791257"/>
                  </a:lnTo>
                  <a:lnTo>
                    <a:pt x="13657034" y="8787054"/>
                  </a:lnTo>
                  <a:lnTo>
                    <a:pt x="13649389" y="8785504"/>
                  </a:lnTo>
                  <a:lnTo>
                    <a:pt x="13641743" y="8787054"/>
                  </a:lnTo>
                  <a:lnTo>
                    <a:pt x="13635495" y="8791257"/>
                  </a:lnTo>
                  <a:lnTo>
                    <a:pt x="13631291" y="8797506"/>
                  </a:lnTo>
                  <a:lnTo>
                    <a:pt x="13629742" y="8805151"/>
                  </a:lnTo>
                  <a:lnTo>
                    <a:pt x="13631291" y="8812797"/>
                  </a:lnTo>
                  <a:lnTo>
                    <a:pt x="13635495" y="8819045"/>
                  </a:lnTo>
                  <a:lnTo>
                    <a:pt x="13641743" y="8823261"/>
                  </a:lnTo>
                  <a:lnTo>
                    <a:pt x="13649389" y="8824798"/>
                  </a:lnTo>
                  <a:lnTo>
                    <a:pt x="13657034" y="8823261"/>
                  </a:lnTo>
                  <a:lnTo>
                    <a:pt x="13663282" y="8819045"/>
                  </a:lnTo>
                  <a:lnTo>
                    <a:pt x="13667486" y="8812797"/>
                  </a:lnTo>
                  <a:lnTo>
                    <a:pt x="13669023" y="8805151"/>
                  </a:lnTo>
                  <a:close/>
                </a:path>
                <a:path w="18719800" h="10718800" extrusionOk="0">
                  <a:moveTo>
                    <a:pt x="13669023" y="8705050"/>
                  </a:moveTo>
                  <a:lnTo>
                    <a:pt x="13667486" y="8697417"/>
                  </a:lnTo>
                  <a:lnTo>
                    <a:pt x="13663282" y="8691169"/>
                  </a:lnTo>
                  <a:lnTo>
                    <a:pt x="13657034" y="8686965"/>
                  </a:lnTo>
                  <a:lnTo>
                    <a:pt x="13649389" y="8685416"/>
                  </a:lnTo>
                  <a:lnTo>
                    <a:pt x="13641743" y="8686965"/>
                  </a:lnTo>
                  <a:lnTo>
                    <a:pt x="13635495" y="8691169"/>
                  </a:lnTo>
                  <a:lnTo>
                    <a:pt x="13631291" y="8697417"/>
                  </a:lnTo>
                  <a:lnTo>
                    <a:pt x="13629742" y="8705050"/>
                  </a:lnTo>
                  <a:lnTo>
                    <a:pt x="13631291" y="8712708"/>
                  </a:lnTo>
                  <a:lnTo>
                    <a:pt x="13635495" y="8718956"/>
                  </a:lnTo>
                  <a:lnTo>
                    <a:pt x="13641743" y="8723160"/>
                  </a:lnTo>
                  <a:lnTo>
                    <a:pt x="13649389" y="8724709"/>
                  </a:lnTo>
                  <a:lnTo>
                    <a:pt x="13657034" y="8723160"/>
                  </a:lnTo>
                  <a:lnTo>
                    <a:pt x="13663282" y="8718956"/>
                  </a:lnTo>
                  <a:lnTo>
                    <a:pt x="13667486" y="8712708"/>
                  </a:lnTo>
                  <a:lnTo>
                    <a:pt x="13669023" y="8705050"/>
                  </a:lnTo>
                  <a:close/>
                </a:path>
                <a:path w="18719800" h="10718800" extrusionOk="0">
                  <a:moveTo>
                    <a:pt x="13669023" y="8604961"/>
                  </a:moveTo>
                  <a:lnTo>
                    <a:pt x="13667486" y="8597316"/>
                  </a:lnTo>
                  <a:lnTo>
                    <a:pt x="13663282" y="8591080"/>
                  </a:lnTo>
                  <a:lnTo>
                    <a:pt x="13657034" y="8586864"/>
                  </a:lnTo>
                  <a:lnTo>
                    <a:pt x="13649389" y="8585327"/>
                  </a:lnTo>
                  <a:lnTo>
                    <a:pt x="13641743" y="8586864"/>
                  </a:lnTo>
                  <a:lnTo>
                    <a:pt x="13635495" y="8591080"/>
                  </a:lnTo>
                  <a:lnTo>
                    <a:pt x="13631291" y="8597316"/>
                  </a:lnTo>
                  <a:lnTo>
                    <a:pt x="13629742" y="8604961"/>
                  </a:lnTo>
                  <a:lnTo>
                    <a:pt x="13631291" y="8612607"/>
                  </a:lnTo>
                  <a:lnTo>
                    <a:pt x="13635495" y="8618855"/>
                  </a:lnTo>
                  <a:lnTo>
                    <a:pt x="13641743" y="8623071"/>
                  </a:lnTo>
                  <a:lnTo>
                    <a:pt x="13649389" y="8624621"/>
                  </a:lnTo>
                  <a:lnTo>
                    <a:pt x="13657034" y="8623071"/>
                  </a:lnTo>
                  <a:lnTo>
                    <a:pt x="13663282" y="8618855"/>
                  </a:lnTo>
                  <a:lnTo>
                    <a:pt x="13667486" y="8612607"/>
                  </a:lnTo>
                  <a:lnTo>
                    <a:pt x="13669023" y="8604961"/>
                  </a:lnTo>
                  <a:close/>
                </a:path>
                <a:path w="18719800" h="10718800" extrusionOk="0">
                  <a:moveTo>
                    <a:pt x="13669023" y="8504860"/>
                  </a:moveTo>
                  <a:lnTo>
                    <a:pt x="13667486" y="8497214"/>
                  </a:lnTo>
                  <a:lnTo>
                    <a:pt x="13663270" y="8490979"/>
                  </a:lnTo>
                  <a:lnTo>
                    <a:pt x="13657021" y="8486775"/>
                  </a:lnTo>
                  <a:lnTo>
                    <a:pt x="13649389" y="8485226"/>
                  </a:lnTo>
                  <a:lnTo>
                    <a:pt x="13641743" y="8486775"/>
                  </a:lnTo>
                  <a:lnTo>
                    <a:pt x="13635495" y="8490979"/>
                  </a:lnTo>
                  <a:lnTo>
                    <a:pt x="13631291" y="8497214"/>
                  </a:lnTo>
                  <a:lnTo>
                    <a:pt x="13629742" y="8504860"/>
                  </a:lnTo>
                  <a:lnTo>
                    <a:pt x="13631291" y="8512518"/>
                  </a:lnTo>
                  <a:lnTo>
                    <a:pt x="13635495" y="8518766"/>
                  </a:lnTo>
                  <a:lnTo>
                    <a:pt x="13641743" y="8522983"/>
                  </a:lnTo>
                  <a:lnTo>
                    <a:pt x="13649389" y="8524519"/>
                  </a:lnTo>
                  <a:lnTo>
                    <a:pt x="13657021" y="8522983"/>
                  </a:lnTo>
                  <a:lnTo>
                    <a:pt x="13663270" y="8518766"/>
                  </a:lnTo>
                  <a:lnTo>
                    <a:pt x="13667486" y="8512518"/>
                  </a:lnTo>
                  <a:lnTo>
                    <a:pt x="13669023" y="8504860"/>
                  </a:lnTo>
                  <a:close/>
                </a:path>
                <a:path w="18719800" h="10718800" extrusionOk="0">
                  <a:moveTo>
                    <a:pt x="13669023" y="8404771"/>
                  </a:moveTo>
                  <a:lnTo>
                    <a:pt x="13667486" y="8397126"/>
                  </a:lnTo>
                  <a:lnTo>
                    <a:pt x="13663270" y="8390890"/>
                  </a:lnTo>
                  <a:lnTo>
                    <a:pt x="13657021" y="8386686"/>
                  </a:lnTo>
                  <a:lnTo>
                    <a:pt x="13649389" y="8385149"/>
                  </a:lnTo>
                  <a:lnTo>
                    <a:pt x="13641743" y="8386686"/>
                  </a:lnTo>
                  <a:lnTo>
                    <a:pt x="13635495" y="8390890"/>
                  </a:lnTo>
                  <a:lnTo>
                    <a:pt x="13631291" y="8397126"/>
                  </a:lnTo>
                  <a:lnTo>
                    <a:pt x="13629742" y="8404771"/>
                  </a:lnTo>
                  <a:lnTo>
                    <a:pt x="13631291" y="8412416"/>
                  </a:lnTo>
                  <a:lnTo>
                    <a:pt x="13635495" y="8418665"/>
                  </a:lnTo>
                  <a:lnTo>
                    <a:pt x="13641743" y="8422881"/>
                  </a:lnTo>
                  <a:lnTo>
                    <a:pt x="13649389" y="8424418"/>
                  </a:lnTo>
                  <a:lnTo>
                    <a:pt x="13657021" y="8422881"/>
                  </a:lnTo>
                  <a:lnTo>
                    <a:pt x="13663270" y="8418665"/>
                  </a:lnTo>
                  <a:lnTo>
                    <a:pt x="13667486" y="8412416"/>
                  </a:lnTo>
                  <a:lnTo>
                    <a:pt x="13669023" y="8404771"/>
                  </a:lnTo>
                  <a:close/>
                </a:path>
                <a:path w="18719800" h="10718800" extrusionOk="0">
                  <a:moveTo>
                    <a:pt x="13669023" y="8304682"/>
                  </a:moveTo>
                  <a:lnTo>
                    <a:pt x="13667486" y="8297024"/>
                  </a:lnTo>
                  <a:lnTo>
                    <a:pt x="13663270" y="8290776"/>
                  </a:lnTo>
                  <a:lnTo>
                    <a:pt x="13657021" y="8286572"/>
                  </a:lnTo>
                  <a:lnTo>
                    <a:pt x="13649389" y="8285023"/>
                  </a:lnTo>
                  <a:lnTo>
                    <a:pt x="13641743" y="8286572"/>
                  </a:lnTo>
                  <a:lnTo>
                    <a:pt x="13635495" y="8290776"/>
                  </a:lnTo>
                  <a:lnTo>
                    <a:pt x="13631291" y="8297024"/>
                  </a:lnTo>
                  <a:lnTo>
                    <a:pt x="13629742" y="8304682"/>
                  </a:lnTo>
                  <a:lnTo>
                    <a:pt x="13631291" y="8312328"/>
                  </a:lnTo>
                  <a:lnTo>
                    <a:pt x="13635495" y="8318576"/>
                  </a:lnTo>
                  <a:lnTo>
                    <a:pt x="13641743" y="8322780"/>
                  </a:lnTo>
                  <a:lnTo>
                    <a:pt x="13649389" y="8324329"/>
                  </a:lnTo>
                  <a:lnTo>
                    <a:pt x="13657021" y="8322780"/>
                  </a:lnTo>
                  <a:lnTo>
                    <a:pt x="13663270" y="8318576"/>
                  </a:lnTo>
                  <a:lnTo>
                    <a:pt x="13667486" y="8312328"/>
                  </a:lnTo>
                  <a:lnTo>
                    <a:pt x="13669023" y="8304682"/>
                  </a:lnTo>
                  <a:close/>
                </a:path>
                <a:path w="18719800" h="10718800" extrusionOk="0">
                  <a:moveTo>
                    <a:pt x="13743026" y="10652277"/>
                  </a:moveTo>
                  <a:lnTo>
                    <a:pt x="13741489" y="10644632"/>
                  </a:lnTo>
                  <a:lnTo>
                    <a:pt x="13737273" y="10638396"/>
                  </a:lnTo>
                  <a:lnTo>
                    <a:pt x="13731024" y="10634180"/>
                  </a:lnTo>
                  <a:lnTo>
                    <a:pt x="13723379" y="10632643"/>
                  </a:lnTo>
                  <a:lnTo>
                    <a:pt x="13715733" y="10634180"/>
                  </a:lnTo>
                  <a:lnTo>
                    <a:pt x="13709485" y="10638396"/>
                  </a:lnTo>
                  <a:lnTo>
                    <a:pt x="13705281" y="10644632"/>
                  </a:lnTo>
                  <a:lnTo>
                    <a:pt x="13703745" y="10652277"/>
                  </a:lnTo>
                  <a:lnTo>
                    <a:pt x="13705281" y="10659923"/>
                  </a:lnTo>
                  <a:lnTo>
                    <a:pt x="13709485" y="10666171"/>
                  </a:lnTo>
                  <a:lnTo>
                    <a:pt x="13715733" y="10670388"/>
                  </a:lnTo>
                  <a:lnTo>
                    <a:pt x="13723379" y="10671937"/>
                  </a:lnTo>
                  <a:lnTo>
                    <a:pt x="13731024" y="10670388"/>
                  </a:lnTo>
                  <a:lnTo>
                    <a:pt x="13737273" y="10666171"/>
                  </a:lnTo>
                  <a:lnTo>
                    <a:pt x="13741489" y="10659923"/>
                  </a:lnTo>
                  <a:lnTo>
                    <a:pt x="13743026" y="10652277"/>
                  </a:lnTo>
                  <a:close/>
                </a:path>
                <a:path w="18719800" h="10718800" extrusionOk="0">
                  <a:moveTo>
                    <a:pt x="13743026" y="10552176"/>
                  </a:moveTo>
                  <a:lnTo>
                    <a:pt x="13741489" y="10544531"/>
                  </a:lnTo>
                  <a:lnTo>
                    <a:pt x="13737273" y="10538295"/>
                  </a:lnTo>
                  <a:lnTo>
                    <a:pt x="13731024" y="10534079"/>
                  </a:lnTo>
                  <a:lnTo>
                    <a:pt x="13723379" y="10532529"/>
                  </a:lnTo>
                  <a:lnTo>
                    <a:pt x="13715733" y="10534079"/>
                  </a:lnTo>
                  <a:lnTo>
                    <a:pt x="13709485" y="10538295"/>
                  </a:lnTo>
                  <a:lnTo>
                    <a:pt x="13705281" y="10544531"/>
                  </a:lnTo>
                  <a:lnTo>
                    <a:pt x="13703745" y="10552176"/>
                  </a:lnTo>
                  <a:lnTo>
                    <a:pt x="13705281" y="10559834"/>
                  </a:lnTo>
                  <a:lnTo>
                    <a:pt x="13709485" y="10566083"/>
                  </a:lnTo>
                  <a:lnTo>
                    <a:pt x="13715733" y="10570286"/>
                  </a:lnTo>
                  <a:lnTo>
                    <a:pt x="13723379" y="10571836"/>
                  </a:lnTo>
                  <a:lnTo>
                    <a:pt x="13731024" y="10570286"/>
                  </a:lnTo>
                  <a:lnTo>
                    <a:pt x="13737273" y="10566083"/>
                  </a:lnTo>
                  <a:lnTo>
                    <a:pt x="13741489" y="10559834"/>
                  </a:lnTo>
                  <a:lnTo>
                    <a:pt x="13743026" y="10552176"/>
                  </a:lnTo>
                  <a:close/>
                </a:path>
                <a:path w="18719800" h="10718800" extrusionOk="0">
                  <a:moveTo>
                    <a:pt x="13743026" y="10452087"/>
                  </a:moveTo>
                  <a:lnTo>
                    <a:pt x="13741489" y="10444442"/>
                  </a:lnTo>
                  <a:lnTo>
                    <a:pt x="13737273" y="10438193"/>
                  </a:lnTo>
                  <a:lnTo>
                    <a:pt x="13731024" y="10433990"/>
                  </a:lnTo>
                  <a:lnTo>
                    <a:pt x="13723379" y="10432440"/>
                  </a:lnTo>
                  <a:lnTo>
                    <a:pt x="13715733" y="10433990"/>
                  </a:lnTo>
                  <a:lnTo>
                    <a:pt x="13709485" y="10438193"/>
                  </a:lnTo>
                  <a:lnTo>
                    <a:pt x="13705281" y="10444442"/>
                  </a:lnTo>
                  <a:lnTo>
                    <a:pt x="13703745" y="10452087"/>
                  </a:lnTo>
                  <a:lnTo>
                    <a:pt x="13705281" y="10459733"/>
                  </a:lnTo>
                  <a:lnTo>
                    <a:pt x="13709485" y="10465981"/>
                  </a:lnTo>
                  <a:lnTo>
                    <a:pt x="13715733" y="10470185"/>
                  </a:lnTo>
                  <a:lnTo>
                    <a:pt x="13723379" y="10471734"/>
                  </a:lnTo>
                  <a:lnTo>
                    <a:pt x="13731024" y="10470185"/>
                  </a:lnTo>
                  <a:lnTo>
                    <a:pt x="13737273" y="10465981"/>
                  </a:lnTo>
                  <a:lnTo>
                    <a:pt x="13741489" y="10459733"/>
                  </a:lnTo>
                  <a:lnTo>
                    <a:pt x="13743026" y="10452087"/>
                  </a:lnTo>
                  <a:close/>
                </a:path>
                <a:path w="18719800" h="10718800" extrusionOk="0">
                  <a:moveTo>
                    <a:pt x="13743026" y="10351986"/>
                  </a:moveTo>
                  <a:lnTo>
                    <a:pt x="13741489" y="10344340"/>
                  </a:lnTo>
                  <a:lnTo>
                    <a:pt x="13737273" y="10338105"/>
                  </a:lnTo>
                  <a:lnTo>
                    <a:pt x="13731024" y="10333888"/>
                  </a:lnTo>
                  <a:lnTo>
                    <a:pt x="13723379" y="10332339"/>
                  </a:lnTo>
                  <a:lnTo>
                    <a:pt x="13715733" y="10333888"/>
                  </a:lnTo>
                  <a:lnTo>
                    <a:pt x="13709485" y="10338105"/>
                  </a:lnTo>
                  <a:lnTo>
                    <a:pt x="13705281" y="10344340"/>
                  </a:lnTo>
                  <a:lnTo>
                    <a:pt x="13703745" y="10351986"/>
                  </a:lnTo>
                  <a:lnTo>
                    <a:pt x="13705281" y="10359631"/>
                  </a:lnTo>
                  <a:lnTo>
                    <a:pt x="13709485" y="10365880"/>
                  </a:lnTo>
                  <a:lnTo>
                    <a:pt x="13715733" y="10370096"/>
                  </a:lnTo>
                  <a:lnTo>
                    <a:pt x="13723379" y="10371633"/>
                  </a:lnTo>
                  <a:lnTo>
                    <a:pt x="13731024" y="10370096"/>
                  </a:lnTo>
                  <a:lnTo>
                    <a:pt x="13737273" y="10365880"/>
                  </a:lnTo>
                  <a:lnTo>
                    <a:pt x="13741489" y="10359631"/>
                  </a:lnTo>
                  <a:lnTo>
                    <a:pt x="13743026" y="10351986"/>
                  </a:lnTo>
                  <a:close/>
                </a:path>
                <a:path w="18719800" h="10718800" extrusionOk="0">
                  <a:moveTo>
                    <a:pt x="13743026" y="10251897"/>
                  </a:moveTo>
                  <a:lnTo>
                    <a:pt x="13741489" y="10244239"/>
                  </a:lnTo>
                  <a:lnTo>
                    <a:pt x="13737273" y="10238003"/>
                  </a:lnTo>
                  <a:lnTo>
                    <a:pt x="13731024" y="10233787"/>
                  </a:lnTo>
                  <a:lnTo>
                    <a:pt x="13723379" y="10232250"/>
                  </a:lnTo>
                  <a:lnTo>
                    <a:pt x="13715733" y="10233787"/>
                  </a:lnTo>
                  <a:lnTo>
                    <a:pt x="13709485" y="10238003"/>
                  </a:lnTo>
                  <a:lnTo>
                    <a:pt x="13705281" y="10244239"/>
                  </a:lnTo>
                  <a:lnTo>
                    <a:pt x="13703745" y="10251897"/>
                  </a:lnTo>
                  <a:lnTo>
                    <a:pt x="13705281" y="10259543"/>
                  </a:lnTo>
                  <a:lnTo>
                    <a:pt x="13709485" y="10265791"/>
                  </a:lnTo>
                  <a:lnTo>
                    <a:pt x="13715733" y="10269995"/>
                  </a:lnTo>
                  <a:lnTo>
                    <a:pt x="13723379" y="10271531"/>
                  </a:lnTo>
                  <a:lnTo>
                    <a:pt x="13731024" y="10269995"/>
                  </a:lnTo>
                  <a:lnTo>
                    <a:pt x="13737273" y="10265791"/>
                  </a:lnTo>
                  <a:lnTo>
                    <a:pt x="13741489" y="10259543"/>
                  </a:lnTo>
                  <a:lnTo>
                    <a:pt x="13743026" y="10251897"/>
                  </a:lnTo>
                  <a:close/>
                </a:path>
                <a:path w="18719800" h="10718800" extrusionOk="0">
                  <a:moveTo>
                    <a:pt x="13743026" y="10151796"/>
                  </a:moveTo>
                  <a:lnTo>
                    <a:pt x="13741489" y="10144150"/>
                  </a:lnTo>
                  <a:lnTo>
                    <a:pt x="13737273" y="10137902"/>
                  </a:lnTo>
                  <a:lnTo>
                    <a:pt x="13731024" y="10133698"/>
                  </a:lnTo>
                  <a:lnTo>
                    <a:pt x="13723379" y="10132149"/>
                  </a:lnTo>
                  <a:lnTo>
                    <a:pt x="13715733" y="10133698"/>
                  </a:lnTo>
                  <a:lnTo>
                    <a:pt x="13709485" y="10137902"/>
                  </a:lnTo>
                  <a:lnTo>
                    <a:pt x="13705281" y="10144150"/>
                  </a:lnTo>
                  <a:lnTo>
                    <a:pt x="13703745" y="10151796"/>
                  </a:lnTo>
                  <a:lnTo>
                    <a:pt x="13705281" y="10159454"/>
                  </a:lnTo>
                  <a:lnTo>
                    <a:pt x="13709485" y="10165702"/>
                  </a:lnTo>
                  <a:lnTo>
                    <a:pt x="13715733" y="10169906"/>
                  </a:lnTo>
                  <a:lnTo>
                    <a:pt x="13723379" y="10171455"/>
                  </a:lnTo>
                  <a:lnTo>
                    <a:pt x="13731024" y="10169906"/>
                  </a:lnTo>
                  <a:lnTo>
                    <a:pt x="13737273" y="10165702"/>
                  </a:lnTo>
                  <a:lnTo>
                    <a:pt x="13741489" y="10159454"/>
                  </a:lnTo>
                  <a:lnTo>
                    <a:pt x="13743026" y="10151796"/>
                  </a:lnTo>
                  <a:close/>
                </a:path>
                <a:path w="18719800" h="10718800" extrusionOk="0">
                  <a:moveTo>
                    <a:pt x="13743026" y="10051707"/>
                  </a:moveTo>
                  <a:lnTo>
                    <a:pt x="13741489" y="10044062"/>
                  </a:lnTo>
                  <a:lnTo>
                    <a:pt x="13737273" y="10037813"/>
                  </a:lnTo>
                  <a:lnTo>
                    <a:pt x="13731024" y="10033597"/>
                  </a:lnTo>
                  <a:lnTo>
                    <a:pt x="13723379" y="10032047"/>
                  </a:lnTo>
                  <a:lnTo>
                    <a:pt x="13715733" y="10033597"/>
                  </a:lnTo>
                  <a:lnTo>
                    <a:pt x="13709485" y="10037813"/>
                  </a:lnTo>
                  <a:lnTo>
                    <a:pt x="13705281" y="10044062"/>
                  </a:lnTo>
                  <a:lnTo>
                    <a:pt x="13703745" y="10051707"/>
                  </a:lnTo>
                  <a:lnTo>
                    <a:pt x="13705281" y="10059352"/>
                  </a:lnTo>
                  <a:lnTo>
                    <a:pt x="13709485" y="10065601"/>
                  </a:lnTo>
                  <a:lnTo>
                    <a:pt x="13715733" y="10069805"/>
                  </a:lnTo>
                  <a:lnTo>
                    <a:pt x="13723379" y="10071341"/>
                  </a:lnTo>
                  <a:lnTo>
                    <a:pt x="13731024" y="10069805"/>
                  </a:lnTo>
                  <a:lnTo>
                    <a:pt x="13737273" y="10065601"/>
                  </a:lnTo>
                  <a:lnTo>
                    <a:pt x="13741489" y="10059352"/>
                  </a:lnTo>
                  <a:lnTo>
                    <a:pt x="13743026" y="10051707"/>
                  </a:lnTo>
                  <a:close/>
                </a:path>
                <a:path w="18719800" h="10718800" extrusionOk="0">
                  <a:moveTo>
                    <a:pt x="13743026" y="9951593"/>
                  </a:moveTo>
                  <a:lnTo>
                    <a:pt x="13741489" y="9943960"/>
                  </a:lnTo>
                  <a:lnTo>
                    <a:pt x="13737273" y="9937712"/>
                  </a:lnTo>
                  <a:lnTo>
                    <a:pt x="13731024" y="9933495"/>
                  </a:lnTo>
                  <a:lnTo>
                    <a:pt x="13723379" y="9931959"/>
                  </a:lnTo>
                  <a:lnTo>
                    <a:pt x="13715733" y="9933495"/>
                  </a:lnTo>
                  <a:lnTo>
                    <a:pt x="13709485" y="9937712"/>
                  </a:lnTo>
                  <a:lnTo>
                    <a:pt x="13705281" y="9943960"/>
                  </a:lnTo>
                  <a:lnTo>
                    <a:pt x="13703745" y="9951593"/>
                  </a:lnTo>
                  <a:lnTo>
                    <a:pt x="13705281" y="9959251"/>
                  </a:lnTo>
                  <a:lnTo>
                    <a:pt x="13709485" y="9965499"/>
                  </a:lnTo>
                  <a:lnTo>
                    <a:pt x="13715733" y="9969703"/>
                  </a:lnTo>
                  <a:lnTo>
                    <a:pt x="13723379" y="9971253"/>
                  </a:lnTo>
                  <a:lnTo>
                    <a:pt x="13731024" y="9969703"/>
                  </a:lnTo>
                  <a:lnTo>
                    <a:pt x="13737273" y="9965499"/>
                  </a:lnTo>
                  <a:lnTo>
                    <a:pt x="13741489" y="9959251"/>
                  </a:lnTo>
                  <a:lnTo>
                    <a:pt x="13743026" y="9951593"/>
                  </a:lnTo>
                  <a:close/>
                </a:path>
                <a:path w="18719800" h="10718800" extrusionOk="0">
                  <a:moveTo>
                    <a:pt x="13743026" y="9851504"/>
                  </a:moveTo>
                  <a:lnTo>
                    <a:pt x="13741489" y="9843859"/>
                  </a:lnTo>
                  <a:lnTo>
                    <a:pt x="13737273" y="9837610"/>
                  </a:lnTo>
                  <a:lnTo>
                    <a:pt x="13731024" y="9833394"/>
                  </a:lnTo>
                  <a:lnTo>
                    <a:pt x="13723379" y="9831845"/>
                  </a:lnTo>
                  <a:lnTo>
                    <a:pt x="13715733" y="9833394"/>
                  </a:lnTo>
                  <a:lnTo>
                    <a:pt x="13709485" y="9837610"/>
                  </a:lnTo>
                  <a:lnTo>
                    <a:pt x="13705281" y="9843859"/>
                  </a:lnTo>
                  <a:lnTo>
                    <a:pt x="13703745" y="9851504"/>
                  </a:lnTo>
                  <a:lnTo>
                    <a:pt x="13705281" y="9859162"/>
                  </a:lnTo>
                  <a:lnTo>
                    <a:pt x="13709485" y="9865398"/>
                  </a:lnTo>
                  <a:lnTo>
                    <a:pt x="13715733" y="9869614"/>
                  </a:lnTo>
                  <a:lnTo>
                    <a:pt x="13723379" y="9871151"/>
                  </a:lnTo>
                  <a:lnTo>
                    <a:pt x="13731024" y="9869614"/>
                  </a:lnTo>
                  <a:lnTo>
                    <a:pt x="13737273" y="9865398"/>
                  </a:lnTo>
                  <a:lnTo>
                    <a:pt x="13741489" y="9859162"/>
                  </a:lnTo>
                  <a:lnTo>
                    <a:pt x="13743026" y="9851504"/>
                  </a:lnTo>
                  <a:close/>
                </a:path>
                <a:path w="18719800" h="10718800" extrusionOk="0">
                  <a:moveTo>
                    <a:pt x="13743026" y="9751403"/>
                  </a:moveTo>
                  <a:lnTo>
                    <a:pt x="13741489" y="9743757"/>
                  </a:lnTo>
                  <a:lnTo>
                    <a:pt x="13737273" y="9737522"/>
                  </a:lnTo>
                  <a:lnTo>
                    <a:pt x="13731024" y="9733305"/>
                  </a:lnTo>
                  <a:lnTo>
                    <a:pt x="13723379" y="9731756"/>
                  </a:lnTo>
                  <a:lnTo>
                    <a:pt x="13715733" y="9733305"/>
                  </a:lnTo>
                  <a:lnTo>
                    <a:pt x="13709485" y="9737522"/>
                  </a:lnTo>
                  <a:lnTo>
                    <a:pt x="13705281" y="9743757"/>
                  </a:lnTo>
                  <a:lnTo>
                    <a:pt x="13703745" y="9751403"/>
                  </a:lnTo>
                  <a:lnTo>
                    <a:pt x="13705281" y="9759061"/>
                  </a:lnTo>
                  <a:lnTo>
                    <a:pt x="13709485" y="9765309"/>
                  </a:lnTo>
                  <a:lnTo>
                    <a:pt x="13715733" y="9769513"/>
                  </a:lnTo>
                  <a:lnTo>
                    <a:pt x="13723379" y="9771062"/>
                  </a:lnTo>
                  <a:lnTo>
                    <a:pt x="13731024" y="9769513"/>
                  </a:lnTo>
                  <a:lnTo>
                    <a:pt x="13737273" y="9765309"/>
                  </a:lnTo>
                  <a:lnTo>
                    <a:pt x="13741489" y="9759061"/>
                  </a:lnTo>
                  <a:lnTo>
                    <a:pt x="13743026" y="9751403"/>
                  </a:lnTo>
                  <a:close/>
                </a:path>
                <a:path w="18719800" h="10718800" extrusionOk="0">
                  <a:moveTo>
                    <a:pt x="13743026" y="9651327"/>
                  </a:moveTo>
                  <a:lnTo>
                    <a:pt x="13741489" y="9643669"/>
                  </a:lnTo>
                  <a:lnTo>
                    <a:pt x="13737273" y="9637420"/>
                  </a:lnTo>
                  <a:lnTo>
                    <a:pt x="13731024" y="9633217"/>
                  </a:lnTo>
                  <a:lnTo>
                    <a:pt x="13723379" y="9631667"/>
                  </a:lnTo>
                  <a:lnTo>
                    <a:pt x="13715733" y="9633217"/>
                  </a:lnTo>
                  <a:lnTo>
                    <a:pt x="13709485" y="9637420"/>
                  </a:lnTo>
                  <a:lnTo>
                    <a:pt x="13705281" y="9643669"/>
                  </a:lnTo>
                  <a:lnTo>
                    <a:pt x="13703745" y="9651327"/>
                  </a:lnTo>
                  <a:lnTo>
                    <a:pt x="13705281" y="9658972"/>
                  </a:lnTo>
                  <a:lnTo>
                    <a:pt x="13709485" y="9665208"/>
                  </a:lnTo>
                  <a:lnTo>
                    <a:pt x="13715733" y="9669424"/>
                  </a:lnTo>
                  <a:lnTo>
                    <a:pt x="13723379" y="9670961"/>
                  </a:lnTo>
                  <a:lnTo>
                    <a:pt x="13731024" y="9669424"/>
                  </a:lnTo>
                  <a:lnTo>
                    <a:pt x="13737273" y="9665208"/>
                  </a:lnTo>
                  <a:lnTo>
                    <a:pt x="13741489" y="9658972"/>
                  </a:lnTo>
                  <a:lnTo>
                    <a:pt x="13743026" y="9651327"/>
                  </a:lnTo>
                  <a:close/>
                </a:path>
                <a:path w="18719800" h="10718800" extrusionOk="0">
                  <a:moveTo>
                    <a:pt x="13743026" y="9551225"/>
                  </a:moveTo>
                  <a:lnTo>
                    <a:pt x="13741489" y="9543567"/>
                  </a:lnTo>
                  <a:lnTo>
                    <a:pt x="13737273" y="9537332"/>
                  </a:lnTo>
                  <a:lnTo>
                    <a:pt x="13731024" y="9533115"/>
                  </a:lnTo>
                  <a:lnTo>
                    <a:pt x="13723379" y="9531579"/>
                  </a:lnTo>
                  <a:lnTo>
                    <a:pt x="13715733" y="9533115"/>
                  </a:lnTo>
                  <a:lnTo>
                    <a:pt x="13709485" y="9537332"/>
                  </a:lnTo>
                  <a:lnTo>
                    <a:pt x="13705281" y="9543567"/>
                  </a:lnTo>
                  <a:lnTo>
                    <a:pt x="13703745" y="9551225"/>
                  </a:lnTo>
                  <a:lnTo>
                    <a:pt x="13705281" y="9558871"/>
                  </a:lnTo>
                  <a:lnTo>
                    <a:pt x="13709485" y="9565119"/>
                  </a:lnTo>
                  <a:lnTo>
                    <a:pt x="13715733" y="9569323"/>
                  </a:lnTo>
                  <a:lnTo>
                    <a:pt x="13723379" y="9570872"/>
                  </a:lnTo>
                  <a:lnTo>
                    <a:pt x="13731024" y="9569323"/>
                  </a:lnTo>
                  <a:lnTo>
                    <a:pt x="13737273" y="9565119"/>
                  </a:lnTo>
                  <a:lnTo>
                    <a:pt x="13741489" y="9558871"/>
                  </a:lnTo>
                  <a:lnTo>
                    <a:pt x="13743026" y="9551225"/>
                  </a:lnTo>
                  <a:close/>
                </a:path>
                <a:path w="18719800" h="10718800" extrusionOk="0">
                  <a:moveTo>
                    <a:pt x="13743026" y="9451124"/>
                  </a:moveTo>
                  <a:lnTo>
                    <a:pt x="13741489" y="9443479"/>
                  </a:lnTo>
                  <a:lnTo>
                    <a:pt x="13737273" y="9437230"/>
                  </a:lnTo>
                  <a:lnTo>
                    <a:pt x="13731024" y="9433027"/>
                  </a:lnTo>
                  <a:lnTo>
                    <a:pt x="13723379" y="9431477"/>
                  </a:lnTo>
                  <a:lnTo>
                    <a:pt x="13715733" y="9433027"/>
                  </a:lnTo>
                  <a:lnTo>
                    <a:pt x="13709485" y="9437230"/>
                  </a:lnTo>
                  <a:lnTo>
                    <a:pt x="13705281" y="9443479"/>
                  </a:lnTo>
                  <a:lnTo>
                    <a:pt x="13703745" y="9451124"/>
                  </a:lnTo>
                  <a:lnTo>
                    <a:pt x="13705281" y="9458769"/>
                  </a:lnTo>
                  <a:lnTo>
                    <a:pt x="13709485" y="9465018"/>
                  </a:lnTo>
                  <a:lnTo>
                    <a:pt x="13715733" y="9469222"/>
                  </a:lnTo>
                  <a:lnTo>
                    <a:pt x="13723379" y="9470771"/>
                  </a:lnTo>
                  <a:lnTo>
                    <a:pt x="13731024" y="9469222"/>
                  </a:lnTo>
                  <a:lnTo>
                    <a:pt x="13737273" y="9465018"/>
                  </a:lnTo>
                  <a:lnTo>
                    <a:pt x="13741489" y="9458769"/>
                  </a:lnTo>
                  <a:lnTo>
                    <a:pt x="13743026" y="9451124"/>
                  </a:lnTo>
                  <a:close/>
                </a:path>
                <a:path w="18719800" h="10718800" extrusionOk="0">
                  <a:moveTo>
                    <a:pt x="13743026" y="9351023"/>
                  </a:moveTo>
                  <a:lnTo>
                    <a:pt x="13741489" y="9343377"/>
                  </a:lnTo>
                  <a:lnTo>
                    <a:pt x="13737273" y="9337129"/>
                  </a:lnTo>
                  <a:lnTo>
                    <a:pt x="13731024" y="9332925"/>
                  </a:lnTo>
                  <a:lnTo>
                    <a:pt x="13723379" y="9331376"/>
                  </a:lnTo>
                  <a:lnTo>
                    <a:pt x="13715733" y="9332925"/>
                  </a:lnTo>
                  <a:lnTo>
                    <a:pt x="13709485" y="9337129"/>
                  </a:lnTo>
                  <a:lnTo>
                    <a:pt x="13705281" y="9343377"/>
                  </a:lnTo>
                  <a:lnTo>
                    <a:pt x="13703745" y="9351023"/>
                  </a:lnTo>
                  <a:lnTo>
                    <a:pt x="13705281" y="9358668"/>
                  </a:lnTo>
                  <a:lnTo>
                    <a:pt x="13709485" y="9364916"/>
                  </a:lnTo>
                  <a:lnTo>
                    <a:pt x="13715733" y="9369133"/>
                  </a:lnTo>
                  <a:lnTo>
                    <a:pt x="13723379" y="9370670"/>
                  </a:lnTo>
                  <a:lnTo>
                    <a:pt x="13731024" y="9369133"/>
                  </a:lnTo>
                  <a:lnTo>
                    <a:pt x="13737273" y="9364916"/>
                  </a:lnTo>
                  <a:lnTo>
                    <a:pt x="13741489" y="9358668"/>
                  </a:lnTo>
                  <a:lnTo>
                    <a:pt x="13743026" y="9351023"/>
                  </a:lnTo>
                  <a:close/>
                </a:path>
                <a:path w="18719800" h="10718800" extrusionOk="0">
                  <a:moveTo>
                    <a:pt x="13743026" y="9250934"/>
                  </a:moveTo>
                  <a:lnTo>
                    <a:pt x="13741489" y="9243289"/>
                  </a:lnTo>
                  <a:lnTo>
                    <a:pt x="13737273" y="9237040"/>
                  </a:lnTo>
                  <a:lnTo>
                    <a:pt x="13731024" y="9232836"/>
                  </a:lnTo>
                  <a:lnTo>
                    <a:pt x="13723379" y="9231287"/>
                  </a:lnTo>
                  <a:lnTo>
                    <a:pt x="13715733" y="9232836"/>
                  </a:lnTo>
                  <a:lnTo>
                    <a:pt x="13709485" y="9237040"/>
                  </a:lnTo>
                  <a:lnTo>
                    <a:pt x="13705281" y="9243289"/>
                  </a:lnTo>
                  <a:lnTo>
                    <a:pt x="13703745" y="9250934"/>
                  </a:lnTo>
                  <a:lnTo>
                    <a:pt x="13705281" y="9258579"/>
                  </a:lnTo>
                  <a:lnTo>
                    <a:pt x="13709485" y="9264828"/>
                  </a:lnTo>
                  <a:lnTo>
                    <a:pt x="13715733" y="9269031"/>
                  </a:lnTo>
                  <a:lnTo>
                    <a:pt x="13723379" y="9270568"/>
                  </a:lnTo>
                  <a:lnTo>
                    <a:pt x="13731024" y="9269031"/>
                  </a:lnTo>
                  <a:lnTo>
                    <a:pt x="13737273" y="9264828"/>
                  </a:lnTo>
                  <a:lnTo>
                    <a:pt x="13741489" y="9258579"/>
                  </a:lnTo>
                  <a:lnTo>
                    <a:pt x="13743026" y="9250934"/>
                  </a:lnTo>
                  <a:close/>
                </a:path>
                <a:path w="18719800" h="10718800" extrusionOk="0">
                  <a:moveTo>
                    <a:pt x="13743026" y="9150845"/>
                  </a:moveTo>
                  <a:lnTo>
                    <a:pt x="13741489" y="9143187"/>
                  </a:lnTo>
                  <a:lnTo>
                    <a:pt x="13737273" y="9136939"/>
                  </a:lnTo>
                  <a:lnTo>
                    <a:pt x="13731024" y="9132735"/>
                  </a:lnTo>
                  <a:lnTo>
                    <a:pt x="13723379" y="9131198"/>
                  </a:lnTo>
                  <a:lnTo>
                    <a:pt x="13715733" y="9132735"/>
                  </a:lnTo>
                  <a:lnTo>
                    <a:pt x="13709485" y="9136939"/>
                  </a:lnTo>
                  <a:lnTo>
                    <a:pt x="13705281" y="9143187"/>
                  </a:lnTo>
                  <a:lnTo>
                    <a:pt x="13703745" y="9150845"/>
                  </a:lnTo>
                  <a:lnTo>
                    <a:pt x="13705281" y="9158491"/>
                  </a:lnTo>
                  <a:lnTo>
                    <a:pt x="13709485" y="9164726"/>
                  </a:lnTo>
                  <a:lnTo>
                    <a:pt x="13715733" y="9168943"/>
                  </a:lnTo>
                  <a:lnTo>
                    <a:pt x="13723379" y="9170479"/>
                  </a:lnTo>
                  <a:lnTo>
                    <a:pt x="13731024" y="9168943"/>
                  </a:lnTo>
                  <a:lnTo>
                    <a:pt x="13737273" y="9164726"/>
                  </a:lnTo>
                  <a:lnTo>
                    <a:pt x="13741489" y="9158491"/>
                  </a:lnTo>
                  <a:lnTo>
                    <a:pt x="13743026" y="9150845"/>
                  </a:lnTo>
                  <a:close/>
                </a:path>
                <a:path w="18719800" h="10718800" extrusionOk="0">
                  <a:moveTo>
                    <a:pt x="13743026" y="9050744"/>
                  </a:moveTo>
                  <a:lnTo>
                    <a:pt x="13741489" y="9043098"/>
                  </a:lnTo>
                  <a:lnTo>
                    <a:pt x="13737273" y="9036850"/>
                  </a:lnTo>
                  <a:lnTo>
                    <a:pt x="13731024" y="9032634"/>
                  </a:lnTo>
                  <a:lnTo>
                    <a:pt x="13723379" y="9031097"/>
                  </a:lnTo>
                  <a:lnTo>
                    <a:pt x="13715733" y="9032634"/>
                  </a:lnTo>
                  <a:lnTo>
                    <a:pt x="13709485" y="9036850"/>
                  </a:lnTo>
                  <a:lnTo>
                    <a:pt x="13705281" y="9043098"/>
                  </a:lnTo>
                  <a:lnTo>
                    <a:pt x="13703745" y="9050744"/>
                  </a:lnTo>
                  <a:lnTo>
                    <a:pt x="13705281" y="9058389"/>
                  </a:lnTo>
                  <a:lnTo>
                    <a:pt x="13709485" y="9064638"/>
                  </a:lnTo>
                  <a:lnTo>
                    <a:pt x="13715733" y="9068841"/>
                  </a:lnTo>
                  <a:lnTo>
                    <a:pt x="13723379" y="9070391"/>
                  </a:lnTo>
                  <a:lnTo>
                    <a:pt x="13731024" y="9068841"/>
                  </a:lnTo>
                  <a:lnTo>
                    <a:pt x="13737273" y="9064638"/>
                  </a:lnTo>
                  <a:lnTo>
                    <a:pt x="13741489" y="9058389"/>
                  </a:lnTo>
                  <a:lnTo>
                    <a:pt x="13743026" y="9050744"/>
                  </a:lnTo>
                  <a:close/>
                </a:path>
                <a:path w="18719800" h="10718800" extrusionOk="0">
                  <a:moveTo>
                    <a:pt x="13743026" y="8950655"/>
                  </a:moveTo>
                  <a:lnTo>
                    <a:pt x="13741489" y="8942997"/>
                  </a:lnTo>
                  <a:lnTo>
                    <a:pt x="13737273" y="8936761"/>
                  </a:lnTo>
                  <a:lnTo>
                    <a:pt x="13731024" y="8932545"/>
                  </a:lnTo>
                  <a:lnTo>
                    <a:pt x="13723379" y="8930996"/>
                  </a:lnTo>
                  <a:lnTo>
                    <a:pt x="13715733" y="8932545"/>
                  </a:lnTo>
                  <a:lnTo>
                    <a:pt x="13709485" y="8936761"/>
                  </a:lnTo>
                  <a:lnTo>
                    <a:pt x="13705281" y="8942997"/>
                  </a:lnTo>
                  <a:lnTo>
                    <a:pt x="13703745" y="8950655"/>
                  </a:lnTo>
                  <a:lnTo>
                    <a:pt x="13705281" y="8958288"/>
                  </a:lnTo>
                  <a:lnTo>
                    <a:pt x="13709485" y="8964536"/>
                  </a:lnTo>
                  <a:lnTo>
                    <a:pt x="13715733" y="8968753"/>
                  </a:lnTo>
                  <a:lnTo>
                    <a:pt x="13723379" y="8970289"/>
                  </a:lnTo>
                  <a:lnTo>
                    <a:pt x="13731024" y="8968753"/>
                  </a:lnTo>
                  <a:lnTo>
                    <a:pt x="13737273" y="8964536"/>
                  </a:lnTo>
                  <a:lnTo>
                    <a:pt x="13741489" y="8958288"/>
                  </a:lnTo>
                  <a:lnTo>
                    <a:pt x="13743026" y="8950655"/>
                  </a:lnTo>
                  <a:close/>
                </a:path>
                <a:path w="18719800" h="10718800" extrusionOk="0">
                  <a:moveTo>
                    <a:pt x="13743026" y="8850554"/>
                  </a:moveTo>
                  <a:lnTo>
                    <a:pt x="13741489" y="8842908"/>
                  </a:lnTo>
                  <a:lnTo>
                    <a:pt x="13737273" y="8836660"/>
                  </a:lnTo>
                  <a:lnTo>
                    <a:pt x="13731024" y="8832444"/>
                  </a:lnTo>
                  <a:lnTo>
                    <a:pt x="13723379" y="8830907"/>
                  </a:lnTo>
                  <a:lnTo>
                    <a:pt x="13715733" y="8832444"/>
                  </a:lnTo>
                  <a:lnTo>
                    <a:pt x="13709485" y="8836660"/>
                  </a:lnTo>
                  <a:lnTo>
                    <a:pt x="13705281" y="8842908"/>
                  </a:lnTo>
                  <a:lnTo>
                    <a:pt x="13703745" y="8850554"/>
                  </a:lnTo>
                  <a:lnTo>
                    <a:pt x="13705281" y="8858199"/>
                  </a:lnTo>
                  <a:lnTo>
                    <a:pt x="13709485" y="8864448"/>
                  </a:lnTo>
                  <a:lnTo>
                    <a:pt x="13715733" y="8868651"/>
                  </a:lnTo>
                  <a:lnTo>
                    <a:pt x="13723379" y="8870201"/>
                  </a:lnTo>
                  <a:lnTo>
                    <a:pt x="13731024" y="8868651"/>
                  </a:lnTo>
                  <a:lnTo>
                    <a:pt x="13737273" y="8864448"/>
                  </a:lnTo>
                  <a:lnTo>
                    <a:pt x="13741489" y="8858199"/>
                  </a:lnTo>
                  <a:lnTo>
                    <a:pt x="13743026" y="8850554"/>
                  </a:lnTo>
                  <a:close/>
                </a:path>
                <a:path w="18719800" h="10718800" extrusionOk="0">
                  <a:moveTo>
                    <a:pt x="13743026" y="8750452"/>
                  </a:moveTo>
                  <a:lnTo>
                    <a:pt x="13741489" y="8742807"/>
                  </a:lnTo>
                  <a:lnTo>
                    <a:pt x="13737273" y="8736559"/>
                  </a:lnTo>
                  <a:lnTo>
                    <a:pt x="13731024" y="8732342"/>
                  </a:lnTo>
                  <a:lnTo>
                    <a:pt x="13723379" y="8730793"/>
                  </a:lnTo>
                  <a:lnTo>
                    <a:pt x="13715733" y="8732342"/>
                  </a:lnTo>
                  <a:lnTo>
                    <a:pt x="13709485" y="8736559"/>
                  </a:lnTo>
                  <a:lnTo>
                    <a:pt x="13705281" y="8742807"/>
                  </a:lnTo>
                  <a:lnTo>
                    <a:pt x="13703745" y="8750452"/>
                  </a:lnTo>
                  <a:lnTo>
                    <a:pt x="13705281" y="8758098"/>
                  </a:lnTo>
                  <a:lnTo>
                    <a:pt x="13709485" y="8764346"/>
                  </a:lnTo>
                  <a:lnTo>
                    <a:pt x="13715733" y="8768550"/>
                  </a:lnTo>
                  <a:lnTo>
                    <a:pt x="13723379" y="8770099"/>
                  </a:lnTo>
                  <a:lnTo>
                    <a:pt x="13731024" y="8768550"/>
                  </a:lnTo>
                  <a:lnTo>
                    <a:pt x="13737273" y="8764346"/>
                  </a:lnTo>
                  <a:lnTo>
                    <a:pt x="13741489" y="8758098"/>
                  </a:lnTo>
                  <a:lnTo>
                    <a:pt x="13743026" y="8750452"/>
                  </a:lnTo>
                  <a:close/>
                </a:path>
                <a:path w="18719800" h="10718800" extrusionOk="0">
                  <a:moveTo>
                    <a:pt x="13743026" y="8650351"/>
                  </a:moveTo>
                  <a:lnTo>
                    <a:pt x="13741489" y="8642706"/>
                  </a:lnTo>
                  <a:lnTo>
                    <a:pt x="13737273" y="8636457"/>
                  </a:lnTo>
                  <a:lnTo>
                    <a:pt x="13731024" y="8632253"/>
                  </a:lnTo>
                  <a:lnTo>
                    <a:pt x="13723379" y="8630704"/>
                  </a:lnTo>
                  <a:lnTo>
                    <a:pt x="13715733" y="8632253"/>
                  </a:lnTo>
                  <a:lnTo>
                    <a:pt x="13709485" y="8636457"/>
                  </a:lnTo>
                  <a:lnTo>
                    <a:pt x="13705281" y="8642706"/>
                  </a:lnTo>
                  <a:lnTo>
                    <a:pt x="13703745" y="8650351"/>
                  </a:lnTo>
                  <a:lnTo>
                    <a:pt x="13705281" y="8658009"/>
                  </a:lnTo>
                  <a:lnTo>
                    <a:pt x="13709485" y="8664245"/>
                  </a:lnTo>
                  <a:lnTo>
                    <a:pt x="13715733" y="8668461"/>
                  </a:lnTo>
                  <a:lnTo>
                    <a:pt x="13723379" y="8670011"/>
                  </a:lnTo>
                  <a:lnTo>
                    <a:pt x="13731024" y="8668461"/>
                  </a:lnTo>
                  <a:lnTo>
                    <a:pt x="13737273" y="8664245"/>
                  </a:lnTo>
                  <a:lnTo>
                    <a:pt x="13741489" y="8658009"/>
                  </a:lnTo>
                  <a:lnTo>
                    <a:pt x="13743026" y="8650351"/>
                  </a:lnTo>
                  <a:close/>
                </a:path>
                <a:path w="18719800" h="10718800" extrusionOk="0">
                  <a:moveTo>
                    <a:pt x="13743026" y="8550262"/>
                  </a:moveTo>
                  <a:lnTo>
                    <a:pt x="13741489" y="8542617"/>
                  </a:lnTo>
                  <a:lnTo>
                    <a:pt x="13737273" y="8536368"/>
                  </a:lnTo>
                  <a:lnTo>
                    <a:pt x="13731024" y="8532152"/>
                  </a:lnTo>
                  <a:lnTo>
                    <a:pt x="13723379" y="8530615"/>
                  </a:lnTo>
                  <a:lnTo>
                    <a:pt x="13715733" y="8532152"/>
                  </a:lnTo>
                  <a:lnTo>
                    <a:pt x="13709485" y="8536368"/>
                  </a:lnTo>
                  <a:lnTo>
                    <a:pt x="13705281" y="8542617"/>
                  </a:lnTo>
                  <a:lnTo>
                    <a:pt x="13703745" y="8550262"/>
                  </a:lnTo>
                  <a:lnTo>
                    <a:pt x="13705281" y="8557908"/>
                  </a:lnTo>
                  <a:lnTo>
                    <a:pt x="13709485" y="8564156"/>
                  </a:lnTo>
                  <a:lnTo>
                    <a:pt x="13715733" y="8568360"/>
                  </a:lnTo>
                  <a:lnTo>
                    <a:pt x="13723379" y="8569896"/>
                  </a:lnTo>
                  <a:lnTo>
                    <a:pt x="13731024" y="8568360"/>
                  </a:lnTo>
                  <a:lnTo>
                    <a:pt x="13737273" y="8564156"/>
                  </a:lnTo>
                  <a:lnTo>
                    <a:pt x="13741489" y="8557908"/>
                  </a:lnTo>
                  <a:lnTo>
                    <a:pt x="13743026" y="8550262"/>
                  </a:lnTo>
                  <a:close/>
                </a:path>
                <a:path w="18719800" h="10718800" extrusionOk="0">
                  <a:moveTo>
                    <a:pt x="13743026" y="8450161"/>
                  </a:moveTo>
                  <a:lnTo>
                    <a:pt x="13741489" y="8442515"/>
                  </a:lnTo>
                  <a:lnTo>
                    <a:pt x="13737273" y="8436280"/>
                  </a:lnTo>
                  <a:lnTo>
                    <a:pt x="13731024" y="8432063"/>
                  </a:lnTo>
                  <a:lnTo>
                    <a:pt x="13723379" y="8430527"/>
                  </a:lnTo>
                  <a:lnTo>
                    <a:pt x="13715733" y="8432063"/>
                  </a:lnTo>
                  <a:lnTo>
                    <a:pt x="13709485" y="8436280"/>
                  </a:lnTo>
                  <a:lnTo>
                    <a:pt x="13705281" y="8442515"/>
                  </a:lnTo>
                  <a:lnTo>
                    <a:pt x="13703745" y="8450161"/>
                  </a:lnTo>
                  <a:lnTo>
                    <a:pt x="13705281" y="8457806"/>
                  </a:lnTo>
                  <a:lnTo>
                    <a:pt x="13709485" y="8464055"/>
                  </a:lnTo>
                  <a:lnTo>
                    <a:pt x="13715733" y="8468271"/>
                  </a:lnTo>
                  <a:lnTo>
                    <a:pt x="13723379" y="8469808"/>
                  </a:lnTo>
                  <a:lnTo>
                    <a:pt x="13731024" y="8468271"/>
                  </a:lnTo>
                  <a:lnTo>
                    <a:pt x="13737273" y="8464055"/>
                  </a:lnTo>
                  <a:lnTo>
                    <a:pt x="13741489" y="8457806"/>
                  </a:lnTo>
                  <a:lnTo>
                    <a:pt x="13743026" y="8450161"/>
                  </a:lnTo>
                  <a:close/>
                </a:path>
                <a:path w="18719800" h="10718800" extrusionOk="0">
                  <a:moveTo>
                    <a:pt x="13743026" y="8350059"/>
                  </a:moveTo>
                  <a:lnTo>
                    <a:pt x="13741489" y="8342414"/>
                  </a:lnTo>
                  <a:lnTo>
                    <a:pt x="13737273" y="8336166"/>
                  </a:lnTo>
                  <a:lnTo>
                    <a:pt x="13731024" y="8331962"/>
                  </a:lnTo>
                  <a:lnTo>
                    <a:pt x="13723379" y="8330412"/>
                  </a:lnTo>
                  <a:lnTo>
                    <a:pt x="13715733" y="8331962"/>
                  </a:lnTo>
                  <a:lnTo>
                    <a:pt x="13709485" y="8336166"/>
                  </a:lnTo>
                  <a:lnTo>
                    <a:pt x="13705281" y="8342414"/>
                  </a:lnTo>
                  <a:lnTo>
                    <a:pt x="13703745" y="8350059"/>
                  </a:lnTo>
                  <a:lnTo>
                    <a:pt x="13705281" y="8357717"/>
                  </a:lnTo>
                  <a:lnTo>
                    <a:pt x="13709485" y="8363953"/>
                  </a:lnTo>
                  <a:lnTo>
                    <a:pt x="13715733" y="8368170"/>
                  </a:lnTo>
                  <a:lnTo>
                    <a:pt x="13723379" y="8369706"/>
                  </a:lnTo>
                  <a:lnTo>
                    <a:pt x="13731024" y="8368170"/>
                  </a:lnTo>
                  <a:lnTo>
                    <a:pt x="13737273" y="8363953"/>
                  </a:lnTo>
                  <a:lnTo>
                    <a:pt x="13741489" y="8357717"/>
                  </a:lnTo>
                  <a:lnTo>
                    <a:pt x="13743026" y="8350059"/>
                  </a:lnTo>
                  <a:close/>
                </a:path>
                <a:path w="18719800" h="10718800" extrusionOk="0">
                  <a:moveTo>
                    <a:pt x="13743026" y="8249958"/>
                  </a:moveTo>
                  <a:lnTo>
                    <a:pt x="13741489" y="8242313"/>
                  </a:lnTo>
                  <a:lnTo>
                    <a:pt x="13737273" y="8236077"/>
                  </a:lnTo>
                  <a:lnTo>
                    <a:pt x="13731024" y="8231860"/>
                  </a:lnTo>
                  <a:lnTo>
                    <a:pt x="13723379" y="8230324"/>
                  </a:lnTo>
                  <a:lnTo>
                    <a:pt x="13715733" y="8231860"/>
                  </a:lnTo>
                  <a:lnTo>
                    <a:pt x="13709485" y="8236077"/>
                  </a:lnTo>
                  <a:lnTo>
                    <a:pt x="13705281" y="8242313"/>
                  </a:lnTo>
                  <a:lnTo>
                    <a:pt x="13703745" y="8249958"/>
                  </a:lnTo>
                  <a:lnTo>
                    <a:pt x="13705281" y="8257616"/>
                  </a:lnTo>
                  <a:lnTo>
                    <a:pt x="13709485" y="8263864"/>
                  </a:lnTo>
                  <a:lnTo>
                    <a:pt x="13715733" y="8268068"/>
                  </a:lnTo>
                  <a:lnTo>
                    <a:pt x="13723379" y="8269618"/>
                  </a:lnTo>
                  <a:lnTo>
                    <a:pt x="13731024" y="8268068"/>
                  </a:lnTo>
                  <a:lnTo>
                    <a:pt x="13737273" y="8263864"/>
                  </a:lnTo>
                  <a:lnTo>
                    <a:pt x="13741489" y="8257616"/>
                  </a:lnTo>
                  <a:lnTo>
                    <a:pt x="13743026" y="8249958"/>
                  </a:lnTo>
                  <a:close/>
                </a:path>
                <a:path w="18719800" h="10718800" extrusionOk="0">
                  <a:moveTo>
                    <a:pt x="13817016" y="10697667"/>
                  </a:moveTo>
                  <a:lnTo>
                    <a:pt x="13815467" y="10690022"/>
                  </a:lnTo>
                  <a:lnTo>
                    <a:pt x="13811263" y="10683773"/>
                  </a:lnTo>
                  <a:lnTo>
                    <a:pt x="13805014" y="10679557"/>
                  </a:lnTo>
                  <a:lnTo>
                    <a:pt x="13797369" y="10678020"/>
                  </a:lnTo>
                  <a:lnTo>
                    <a:pt x="13789724" y="10679557"/>
                  </a:lnTo>
                  <a:lnTo>
                    <a:pt x="13783475" y="10683773"/>
                  </a:lnTo>
                  <a:lnTo>
                    <a:pt x="13779259" y="10690022"/>
                  </a:lnTo>
                  <a:lnTo>
                    <a:pt x="13777722" y="10697667"/>
                  </a:lnTo>
                  <a:lnTo>
                    <a:pt x="13779259" y="10705325"/>
                  </a:lnTo>
                  <a:lnTo>
                    <a:pt x="13783475" y="10711561"/>
                  </a:lnTo>
                  <a:lnTo>
                    <a:pt x="13789724" y="10715777"/>
                  </a:lnTo>
                  <a:lnTo>
                    <a:pt x="13797369" y="10717314"/>
                  </a:lnTo>
                  <a:lnTo>
                    <a:pt x="13805014" y="10715777"/>
                  </a:lnTo>
                  <a:lnTo>
                    <a:pt x="13811263" y="10711561"/>
                  </a:lnTo>
                  <a:lnTo>
                    <a:pt x="13815467" y="10705325"/>
                  </a:lnTo>
                  <a:lnTo>
                    <a:pt x="13817016" y="10697667"/>
                  </a:lnTo>
                  <a:close/>
                </a:path>
                <a:path w="18719800" h="10718800" extrusionOk="0">
                  <a:moveTo>
                    <a:pt x="13817016" y="10597566"/>
                  </a:moveTo>
                  <a:lnTo>
                    <a:pt x="13815467" y="10589920"/>
                  </a:lnTo>
                  <a:lnTo>
                    <a:pt x="13811263" y="10583685"/>
                  </a:lnTo>
                  <a:lnTo>
                    <a:pt x="13805014" y="10579468"/>
                  </a:lnTo>
                  <a:lnTo>
                    <a:pt x="13797369" y="10577919"/>
                  </a:lnTo>
                  <a:lnTo>
                    <a:pt x="13789724" y="10579468"/>
                  </a:lnTo>
                  <a:lnTo>
                    <a:pt x="13783475" y="10583685"/>
                  </a:lnTo>
                  <a:lnTo>
                    <a:pt x="13779259" y="10589920"/>
                  </a:lnTo>
                  <a:lnTo>
                    <a:pt x="13777722" y="10597566"/>
                  </a:lnTo>
                  <a:lnTo>
                    <a:pt x="13779259" y="10605224"/>
                  </a:lnTo>
                  <a:lnTo>
                    <a:pt x="13783475" y="10611472"/>
                  </a:lnTo>
                  <a:lnTo>
                    <a:pt x="13789724" y="10615676"/>
                  </a:lnTo>
                  <a:lnTo>
                    <a:pt x="13797369" y="10617225"/>
                  </a:lnTo>
                  <a:lnTo>
                    <a:pt x="13805014" y="10615676"/>
                  </a:lnTo>
                  <a:lnTo>
                    <a:pt x="13811263" y="10611472"/>
                  </a:lnTo>
                  <a:lnTo>
                    <a:pt x="13815467" y="10605224"/>
                  </a:lnTo>
                  <a:lnTo>
                    <a:pt x="13817016" y="10597566"/>
                  </a:lnTo>
                  <a:close/>
                </a:path>
                <a:path w="18719800" h="10718800" extrusionOk="0">
                  <a:moveTo>
                    <a:pt x="13817016" y="10497477"/>
                  </a:moveTo>
                  <a:lnTo>
                    <a:pt x="13815467" y="10489832"/>
                  </a:lnTo>
                  <a:lnTo>
                    <a:pt x="13811263" y="10483583"/>
                  </a:lnTo>
                  <a:lnTo>
                    <a:pt x="13805014" y="10479380"/>
                  </a:lnTo>
                  <a:lnTo>
                    <a:pt x="13797369" y="10477830"/>
                  </a:lnTo>
                  <a:lnTo>
                    <a:pt x="13789724" y="10479380"/>
                  </a:lnTo>
                  <a:lnTo>
                    <a:pt x="13783475" y="10483583"/>
                  </a:lnTo>
                  <a:lnTo>
                    <a:pt x="13779259" y="10489832"/>
                  </a:lnTo>
                  <a:lnTo>
                    <a:pt x="13777722" y="10497477"/>
                  </a:lnTo>
                  <a:lnTo>
                    <a:pt x="13779259" y="10505135"/>
                  </a:lnTo>
                  <a:lnTo>
                    <a:pt x="13783475" y="10511371"/>
                  </a:lnTo>
                  <a:lnTo>
                    <a:pt x="13789724" y="10515587"/>
                  </a:lnTo>
                  <a:lnTo>
                    <a:pt x="13797369" y="10517124"/>
                  </a:lnTo>
                  <a:lnTo>
                    <a:pt x="13805014" y="10515587"/>
                  </a:lnTo>
                  <a:lnTo>
                    <a:pt x="13811263" y="10511371"/>
                  </a:lnTo>
                  <a:lnTo>
                    <a:pt x="13815467" y="10505135"/>
                  </a:lnTo>
                  <a:lnTo>
                    <a:pt x="13817016" y="10497477"/>
                  </a:lnTo>
                  <a:close/>
                </a:path>
                <a:path w="18719800" h="10718800" extrusionOk="0">
                  <a:moveTo>
                    <a:pt x="13817016" y="10397376"/>
                  </a:moveTo>
                  <a:lnTo>
                    <a:pt x="13815467" y="10389730"/>
                  </a:lnTo>
                  <a:lnTo>
                    <a:pt x="13811263" y="10383495"/>
                  </a:lnTo>
                  <a:lnTo>
                    <a:pt x="13805014" y="10379278"/>
                  </a:lnTo>
                  <a:lnTo>
                    <a:pt x="13797369" y="10377741"/>
                  </a:lnTo>
                  <a:lnTo>
                    <a:pt x="13789724" y="10379278"/>
                  </a:lnTo>
                  <a:lnTo>
                    <a:pt x="13783475" y="10383495"/>
                  </a:lnTo>
                  <a:lnTo>
                    <a:pt x="13779259" y="10389730"/>
                  </a:lnTo>
                  <a:lnTo>
                    <a:pt x="13777722" y="10397376"/>
                  </a:lnTo>
                  <a:lnTo>
                    <a:pt x="13779259" y="10405034"/>
                  </a:lnTo>
                  <a:lnTo>
                    <a:pt x="13783475" y="10411269"/>
                  </a:lnTo>
                  <a:lnTo>
                    <a:pt x="13789724" y="10415486"/>
                  </a:lnTo>
                  <a:lnTo>
                    <a:pt x="13797369" y="10417023"/>
                  </a:lnTo>
                  <a:lnTo>
                    <a:pt x="13805014" y="10415486"/>
                  </a:lnTo>
                  <a:lnTo>
                    <a:pt x="13811263" y="10411269"/>
                  </a:lnTo>
                  <a:lnTo>
                    <a:pt x="13815467" y="10405034"/>
                  </a:lnTo>
                  <a:lnTo>
                    <a:pt x="13817016" y="10397376"/>
                  </a:lnTo>
                  <a:close/>
                </a:path>
                <a:path w="18719800" h="10718800" extrusionOk="0">
                  <a:moveTo>
                    <a:pt x="13817016" y="10297287"/>
                  </a:moveTo>
                  <a:lnTo>
                    <a:pt x="13815467" y="10289642"/>
                  </a:lnTo>
                  <a:lnTo>
                    <a:pt x="13811263" y="10283393"/>
                  </a:lnTo>
                  <a:lnTo>
                    <a:pt x="13805014" y="10279177"/>
                  </a:lnTo>
                  <a:lnTo>
                    <a:pt x="13797369" y="10277640"/>
                  </a:lnTo>
                  <a:lnTo>
                    <a:pt x="13789724" y="10279177"/>
                  </a:lnTo>
                  <a:lnTo>
                    <a:pt x="13783475" y="10283393"/>
                  </a:lnTo>
                  <a:lnTo>
                    <a:pt x="13779259" y="10289642"/>
                  </a:lnTo>
                  <a:lnTo>
                    <a:pt x="13777722" y="10297287"/>
                  </a:lnTo>
                  <a:lnTo>
                    <a:pt x="13779259" y="10304932"/>
                  </a:lnTo>
                  <a:lnTo>
                    <a:pt x="13783475" y="10311181"/>
                  </a:lnTo>
                  <a:lnTo>
                    <a:pt x="13789724" y="10315384"/>
                  </a:lnTo>
                  <a:lnTo>
                    <a:pt x="13797369" y="10316921"/>
                  </a:lnTo>
                  <a:lnTo>
                    <a:pt x="13805014" y="10315384"/>
                  </a:lnTo>
                  <a:lnTo>
                    <a:pt x="13811263" y="10311181"/>
                  </a:lnTo>
                  <a:lnTo>
                    <a:pt x="13815467" y="10304932"/>
                  </a:lnTo>
                  <a:lnTo>
                    <a:pt x="13817016" y="10297287"/>
                  </a:lnTo>
                  <a:close/>
                </a:path>
                <a:path w="18719800" h="10718800" extrusionOk="0">
                  <a:moveTo>
                    <a:pt x="13817016" y="10197198"/>
                  </a:moveTo>
                  <a:lnTo>
                    <a:pt x="13815467" y="10189540"/>
                  </a:lnTo>
                  <a:lnTo>
                    <a:pt x="13811263" y="10183304"/>
                  </a:lnTo>
                  <a:lnTo>
                    <a:pt x="13805014" y="10179088"/>
                  </a:lnTo>
                  <a:lnTo>
                    <a:pt x="13797369" y="10177539"/>
                  </a:lnTo>
                  <a:lnTo>
                    <a:pt x="13789724" y="10179088"/>
                  </a:lnTo>
                  <a:lnTo>
                    <a:pt x="13783475" y="10183304"/>
                  </a:lnTo>
                  <a:lnTo>
                    <a:pt x="13779259" y="10189540"/>
                  </a:lnTo>
                  <a:lnTo>
                    <a:pt x="13777722" y="10197198"/>
                  </a:lnTo>
                  <a:lnTo>
                    <a:pt x="13779259" y="10204844"/>
                  </a:lnTo>
                  <a:lnTo>
                    <a:pt x="13783475" y="10211079"/>
                  </a:lnTo>
                  <a:lnTo>
                    <a:pt x="13789724" y="10215283"/>
                  </a:lnTo>
                  <a:lnTo>
                    <a:pt x="13797369" y="10216832"/>
                  </a:lnTo>
                  <a:lnTo>
                    <a:pt x="13805014" y="10215283"/>
                  </a:lnTo>
                  <a:lnTo>
                    <a:pt x="13811263" y="10211079"/>
                  </a:lnTo>
                  <a:lnTo>
                    <a:pt x="13815467" y="10204844"/>
                  </a:lnTo>
                  <a:lnTo>
                    <a:pt x="13817016" y="10197198"/>
                  </a:lnTo>
                  <a:close/>
                </a:path>
                <a:path w="18719800" h="10718800" extrusionOk="0">
                  <a:moveTo>
                    <a:pt x="13817016" y="10097097"/>
                  </a:moveTo>
                  <a:lnTo>
                    <a:pt x="13815467" y="10089439"/>
                  </a:lnTo>
                  <a:lnTo>
                    <a:pt x="13811263" y="10083190"/>
                  </a:lnTo>
                  <a:lnTo>
                    <a:pt x="13805014" y="10078987"/>
                  </a:lnTo>
                  <a:lnTo>
                    <a:pt x="13797369" y="10077437"/>
                  </a:lnTo>
                  <a:lnTo>
                    <a:pt x="13789724" y="10078987"/>
                  </a:lnTo>
                  <a:lnTo>
                    <a:pt x="13783475" y="10083190"/>
                  </a:lnTo>
                  <a:lnTo>
                    <a:pt x="13779259" y="10089439"/>
                  </a:lnTo>
                  <a:lnTo>
                    <a:pt x="13777722" y="10097097"/>
                  </a:lnTo>
                  <a:lnTo>
                    <a:pt x="13779259" y="10104742"/>
                  </a:lnTo>
                  <a:lnTo>
                    <a:pt x="13783475" y="10110991"/>
                  </a:lnTo>
                  <a:lnTo>
                    <a:pt x="13789724" y="10115194"/>
                  </a:lnTo>
                  <a:lnTo>
                    <a:pt x="13797369" y="10116744"/>
                  </a:lnTo>
                  <a:lnTo>
                    <a:pt x="13805014" y="10115194"/>
                  </a:lnTo>
                  <a:lnTo>
                    <a:pt x="13811263" y="10110991"/>
                  </a:lnTo>
                  <a:lnTo>
                    <a:pt x="13815467" y="10104742"/>
                  </a:lnTo>
                  <a:lnTo>
                    <a:pt x="13817016" y="10097097"/>
                  </a:lnTo>
                  <a:close/>
                </a:path>
                <a:path w="18719800" h="10718800" extrusionOk="0">
                  <a:moveTo>
                    <a:pt x="13817016" y="9996995"/>
                  </a:moveTo>
                  <a:lnTo>
                    <a:pt x="13815467" y="9989350"/>
                  </a:lnTo>
                  <a:lnTo>
                    <a:pt x="13811263" y="9983102"/>
                  </a:lnTo>
                  <a:lnTo>
                    <a:pt x="13805014" y="9978885"/>
                  </a:lnTo>
                  <a:lnTo>
                    <a:pt x="13797369" y="9977349"/>
                  </a:lnTo>
                  <a:lnTo>
                    <a:pt x="13789724" y="9978885"/>
                  </a:lnTo>
                  <a:lnTo>
                    <a:pt x="13783475" y="9983102"/>
                  </a:lnTo>
                  <a:lnTo>
                    <a:pt x="13779259" y="9989350"/>
                  </a:lnTo>
                  <a:lnTo>
                    <a:pt x="13777722" y="9996995"/>
                  </a:lnTo>
                  <a:lnTo>
                    <a:pt x="13779259" y="10004641"/>
                  </a:lnTo>
                  <a:lnTo>
                    <a:pt x="13783475" y="10010889"/>
                  </a:lnTo>
                  <a:lnTo>
                    <a:pt x="13789724" y="10015093"/>
                  </a:lnTo>
                  <a:lnTo>
                    <a:pt x="13797369" y="10016642"/>
                  </a:lnTo>
                  <a:lnTo>
                    <a:pt x="13805014" y="10015093"/>
                  </a:lnTo>
                  <a:lnTo>
                    <a:pt x="13811263" y="10010889"/>
                  </a:lnTo>
                  <a:lnTo>
                    <a:pt x="13815467" y="10004641"/>
                  </a:lnTo>
                  <a:lnTo>
                    <a:pt x="13817016" y="9996995"/>
                  </a:lnTo>
                  <a:close/>
                </a:path>
                <a:path w="18719800" h="10718800" extrusionOk="0">
                  <a:moveTo>
                    <a:pt x="13817016" y="9896907"/>
                  </a:moveTo>
                  <a:lnTo>
                    <a:pt x="13815467" y="9889261"/>
                  </a:lnTo>
                  <a:lnTo>
                    <a:pt x="13811263" y="9883013"/>
                  </a:lnTo>
                  <a:lnTo>
                    <a:pt x="13805014" y="9878797"/>
                  </a:lnTo>
                  <a:lnTo>
                    <a:pt x="13797369" y="9877260"/>
                  </a:lnTo>
                  <a:lnTo>
                    <a:pt x="13789724" y="9878797"/>
                  </a:lnTo>
                  <a:lnTo>
                    <a:pt x="13783475" y="9883013"/>
                  </a:lnTo>
                  <a:lnTo>
                    <a:pt x="13779259" y="9889261"/>
                  </a:lnTo>
                  <a:lnTo>
                    <a:pt x="13777722" y="9896907"/>
                  </a:lnTo>
                  <a:lnTo>
                    <a:pt x="13779259" y="9904552"/>
                  </a:lnTo>
                  <a:lnTo>
                    <a:pt x="13783475" y="9910801"/>
                  </a:lnTo>
                  <a:lnTo>
                    <a:pt x="13789724" y="9915004"/>
                  </a:lnTo>
                  <a:lnTo>
                    <a:pt x="13797369" y="9916554"/>
                  </a:lnTo>
                  <a:lnTo>
                    <a:pt x="13805014" y="9915004"/>
                  </a:lnTo>
                  <a:lnTo>
                    <a:pt x="13811263" y="9910801"/>
                  </a:lnTo>
                  <a:lnTo>
                    <a:pt x="13815467" y="9904552"/>
                  </a:lnTo>
                  <a:lnTo>
                    <a:pt x="13817016" y="9896907"/>
                  </a:lnTo>
                  <a:close/>
                </a:path>
                <a:path w="18719800" h="10718800" extrusionOk="0">
                  <a:moveTo>
                    <a:pt x="13817016" y="9796805"/>
                  </a:moveTo>
                  <a:lnTo>
                    <a:pt x="13815467" y="9789160"/>
                  </a:lnTo>
                  <a:lnTo>
                    <a:pt x="13811263" y="9782912"/>
                  </a:lnTo>
                  <a:lnTo>
                    <a:pt x="13805014" y="9778695"/>
                  </a:lnTo>
                  <a:lnTo>
                    <a:pt x="13797369" y="9777146"/>
                  </a:lnTo>
                  <a:lnTo>
                    <a:pt x="13789724" y="9778695"/>
                  </a:lnTo>
                  <a:lnTo>
                    <a:pt x="13783475" y="9782912"/>
                  </a:lnTo>
                  <a:lnTo>
                    <a:pt x="13779259" y="9789160"/>
                  </a:lnTo>
                  <a:lnTo>
                    <a:pt x="13777722" y="9796805"/>
                  </a:lnTo>
                  <a:lnTo>
                    <a:pt x="13779259" y="9804451"/>
                  </a:lnTo>
                  <a:lnTo>
                    <a:pt x="13783475" y="9810699"/>
                  </a:lnTo>
                  <a:lnTo>
                    <a:pt x="13789724" y="9814916"/>
                  </a:lnTo>
                  <a:lnTo>
                    <a:pt x="13797369" y="9816452"/>
                  </a:lnTo>
                  <a:lnTo>
                    <a:pt x="13805014" y="9814916"/>
                  </a:lnTo>
                  <a:lnTo>
                    <a:pt x="13811263" y="9810699"/>
                  </a:lnTo>
                  <a:lnTo>
                    <a:pt x="13815467" y="9804451"/>
                  </a:lnTo>
                  <a:lnTo>
                    <a:pt x="13817016" y="9796805"/>
                  </a:lnTo>
                  <a:close/>
                </a:path>
                <a:path w="18719800" h="10718800" extrusionOk="0">
                  <a:moveTo>
                    <a:pt x="13817016" y="9696717"/>
                  </a:moveTo>
                  <a:lnTo>
                    <a:pt x="13815467" y="9689071"/>
                  </a:lnTo>
                  <a:lnTo>
                    <a:pt x="13811263" y="9682823"/>
                  </a:lnTo>
                  <a:lnTo>
                    <a:pt x="13805014" y="9678606"/>
                  </a:lnTo>
                  <a:lnTo>
                    <a:pt x="13797369" y="9677070"/>
                  </a:lnTo>
                  <a:lnTo>
                    <a:pt x="13789724" y="9678606"/>
                  </a:lnTo>
                  <a:lnTo>
                    <a:pt x="13783475" y="9682823"/>
                  </a:lnTo>
                  <a:lnTo>
                    <a:pt x="13779259" y="9689071"/>
                  </a:lnTo>
                  <a:lnTo>
                    <a:pt x="13777722" y="9696717"/>
                  </a:lnTo>
                  <a:lnTo>
                    <a:pt x="13779259" y="9704362"/>
                  </a:lnTo>
                  <a:lnTo>
                    <a:pt x="13783475" y="9710610"/>
                  </a:lnTo>
                  <a:lnTo>
                    <a:pt x="13789724" y="9714827"/>
                  </a:lnTo>
                  <a:lnTo>
                    <a:pt x="13797369" y="9716364"/>
                  </a:lnTo>
                  <a:lnTo>
                    <a:pt x="13805014" y="9714827"/>
                  </a:lnTo>
                  <a:lnTo>
                    <a:pt x="13811263" y="9710610"/>
                  </a:lnTo>
                  <a:lnTo>
                    <a:pt x="13815467" y="9704362"/>
                  </a:lnTo>
                  <a:lnTo>
                    <a:pt x="13817016" y="9696717"/>
                  </a:lnTo>
                  <a:close/>
                </a:path>
                <a:path w="18719800" h="10718800" extrusionOk="0">
                  <a:moveTo>
                    <a:pt x="13817016" y="9596615"/>
                  </a:moveTo>
                  <a:lnTo>
                    <a:pt x="13815467" y="9588970"/>
                  </a:lnTo>
                  <a:lnTo>
                    <a:pt x="13811263" y="9582721"/>
                  </a:lnTo>
                  <a:lnTo>
                    <a:pt x="13805014" y="9578505"/>
                  </a:lnTo>
                  <a:lnTo>
                    <a:pt x="13797369" y="9576968"/>
                  </a:lnTo>
                  <a:lnTo>
                    <a:pt x="13789724" y="9578505"/>
                  </a:lnTo>
                  <a:lnTo>
                    <a:pt x="13783475" y="9582721"/>
                  </a:lnTo>
                  <a:lnTo>
                    <a:pt x="13779259" y="9588970"/>
                  </a:lnTo>
                  <a:lnTo>
                    <a:pt x="13777722" y="9596615"/>
                  </a:lnTo>
                  <a:lnTo>
                    <a:pt x="13779259" y="9604261"/>
                  </a:lnTo>
                  <a:lnTo>
                    <a:pt x="13783475" y="9610509"/>
                  </a:lnTo>
                  <a:lnTo>
                    <a:pt x="13789724" y="9614713"/>
                  </a:lnTo>
                  <a:lnTo>
                    <a:pt x="13797369" y="9616262"/>
                  </a:lnTo>
                  <a:lnTo>
                    <a:pt x="13805014" y="9614713"/>
                  </a:lnTo>
                  <a:lnTo>
                    <a:pt x="13811263" y="9610509"/>
                  </a:lnTo>
                  <a:lnTo>
                    <a:pt x="13815467" y="9604261"/>
                  </a:lnTo>
                  <a:lnTo>
                    <a:pt x="13817016" y="9596615"/>
                  </a:lnTo>
                  <a:close/>
                </a:path>
                <a:path w="18719800" h="10718800" extrusionOk="0">
                  <a:moveTo>
                    <a:pt x="13817016" y="9496514"/>
                  </a:moveTo>
                  <a:lnTo>
                    <a:pt x="13815467" y="9488868"/>
                  </a:lnTo>
                  <a:lnTo>
                    <a:pt x="13811263" y="9482633"/>
                  </a:lnTo>
                  <a:lnTo>
                    <a:pt x="13805014" y="9478416"/>
                  </a:lnTo>
                  <a:lnTo>
                    <a:pt x="13797369" y="9476867"/>
                  </a:lnTo>
                  <a:lnTo>
                    <a:pt x="13789724" y="9478416"/>
                  </a:lnTo>
                  <a:lnTo>
                    <a:pt x="13783475" y="9482633"/>
                  </a:lnTo>
                  <a:lnTo>
                    <a:pt x="13779259" y="9488868"/>
                  </a:lnTo>
                  <a:lnTo>
                    <a:pt x="13777722" y="9496514"/>
                  </a:lnTo>
                  <a:lnTo>
                    <a:pt x="13779259" y="9504159"/>
                  </a:lnTo>
                  <a:lnTo>
                    <a:pt x="13783475" y="9510408"/>
                  </a:lnTo>
                  <a:lnTo>
                    <a:pt x="13789724" y="9514611"/>
                  </a:lnTo>
                  <a:lnTo>
                    <a:pt x="13797369" y="9516161"/>
                  </a:lnTo>
                  <a:lnTo>
                    <a:pt x="13805014" y="9514611"/>
                  </a:lnTo>
                  <a:lnTo>
                    <a:pt x="13811263" y="9510408"/>
                  </a:lnTo>
                  <a:lnTo>
                    <a:pt x="13815467" y="9504159"/>
                  </a:lnTo>
                  <a:lnTo>
                    <a:pt x="13817016" y="9496514"/>
                  </a:lnTo>
                  <a:close/>
                </a:path>
                <a:path w="18719800" h="10718800" extrusionOk="0">
                  <a:moveTo>
                    <a:pt x="13817016" y="9396425"/>
                  </a:moveTo>
                  <a:lnTo>
                    <a:pt x="13815467" y="9388780"/>
                  </a:lnTo>
                  <a:lnTo>
                    <a:pt x="13811263" y="9382531"/>
                  </a:lnTo>
                  <a:lnTo>
                    <a:pt x="13805014" y="9378315"/>
                  </a:lnTo>
                  <a:lnTo>
                    <a:pt x="13797369" y="9376766"/>
                  </a:lnTo>
                  <a:lnTo>
                    <a:pt x="13789724" y="9378315"/>
                  </a:lnTo>
                  <a:lnTo>
                    <a:pt x="13783475" y="9382531"/>
                  </a:lnTo>
                  <a:lnTo>
                    <a:pt x="13779259" y="9388780"/>
                  </a:lnTo>
                  <a:lnTo>
                    <a:pt x="13777722" y="9396425"/>
                  </a:lnTo>
                  <a:lnTo>
                    <a:pt x="13779259" y="9404071"/>
                  </a:lnTo>
                  <a:lnTo>
                    <a:pt x="13783475" y="9410306"/>
                  </a:lnTo>
                  <a:lnTo>
                    <a:pt x="13789724" y="9414523"/>
                  </a:lnTo>
                  <a:lnTo>
                    <a:pt x="13797369" y="9416072"/>
                  </a:lnTo>
                  <a:lnTo>
                    <a:pt x="13805014" y="9414523"/>
                  </a:lnTo>
                  <a:lnTo>
                    <a:pt x="13811263" y="9410306"/>
                  </a:lnTo>
                  <a:lnTo>
                    <a:pt x="13815467" y="9404071"/>
                  </a:lnTo>
                  <a:lnTo>
                    <a:pt x="13817016" y="9396425"/>
                  </a:lnTo>
                  <a:close/>
                </a:path>
                <a:path w="18719800" h="10718800" extrusionOk="0">
                  <a:moveTo>
                    <a:pt x="13817016" y="9296324"/>
                  </a:moveTo>
                  <a:lnTo>
                    <a:pt x="13815467" y="9288678"/>
                  </a:lnTo>
                  <a:lnTo>
                    <a:pt x="13811263" y="9282430"/>
                  </a:lnTo>
                  <a:lnTo>
                    <a:pt x="13805014" y="9278226"/>
                  </a:lnTo>
                  <a:lnTo>
                    <a:pt x="13797369" y="9276677"/>
                  </a:lnTo>
                  <a:lnTo>
                    <a:pt x="13789724" y="9278226"/>
                  </a:lnTo>
                  <a:lnTo>
                    <a:pt x="13783475" y="9282430"/>
                  </a:lnTo>
                  <a:lnTo>
                    <a:pt x="13779259" y="9288678"/>
                  </a:lnTo>
                  <a:lnTo>
                    <a:pt x="13777722" y="9296324"/>
                  </a:lnTo>
                  <a:lnTo>
                    <a:pt x="13779259" y="9303969"/>
                  </a:lnTo>
                  <a:lnTo>
                    <a:pt x="13783475" y="9310218"/>
                  </a:lnTo>
                  <a:lnTo>
                    <a:pt x="13789724" y="9314434"/>
                  </a:lnTo>
                  <a:lnTo>
                    <a:pt x="13797369" y="9315971"/>
                  </a:lnTo>
                  <a:lnTo>
                    <a:pt x="13805014" y="9314434"/>
                  </a:lnTo>
                  <a:lnTo>
                    <a:pt x="13811263" y="9310218"/>
                  </a:lnTo>
                  <a:lnTo>
                    <a:pt x="13815467" y="9303969"/>
                  </a:lnTo>
                  <a:lnTo>
                    <a:pt x="13817016" y="9296324"/>
                  </a:lnTo>
                  <a:close/>
                </a:path>
                <a:path w="18719800" h="10718800" extrusionOk="0">
                  <a:moveTo>
                    <a:pt x="13817016" y="9196235"/>
                  </a:moveTo>
                  <a:lnTo>
                    <a:pt x="13815467" y="9188590"/>
                  </a:lnTo>
                  <a:lnTo>
                    <a:pt x="13811263" y="9182341"/>
                  </a:lnTo>
                  <a:lnTo>
                    <a:pt x="13805014" y="9178125"/>
                  </a:lnTo>
                  <a:lnTo>
                    <a:pt x="13797369" y="9176588"/>
                  </a:lnTo>
                  <a:lnTo>
                    <a:pt x="13789724" y="9178125"/>
                  </a:lnTo>
                  <a:lnTo>
                    <a:pt x="13783475" y="9182341"/>
                  </a:lnTo>
                  <a:lnTo>
                    <a:pt x="13779259" y="9188590"/>
                  </a:lnTo>
                  <a:lnTo>
                    <a:pt x="13777722" y="9196235"/>
                  </a:lnTo>
                  <a:lnTo>
                    <a:pt x="13779259" y="9203880"/>
                  </a:lnTo>
                  <a:lnTo>
                    <a:pt x="13783475" y="9210129"/>
                  </a:lnTo>
                  <a:lnTo>
                    <a:pt x="13789724" y="9214333"/>
                  </a:lnTo>
                  <a:lnTo>
                    <a:pt x="13797369" y="9215882"/>
                  </a:lnTo>
                  <a:lnTo>
                    <a:pt x="13805014" y="9214333"/>
                  </a:lnTo>
                  <a:lnTo>
                    <a:pt x="13811263" y="9210129"/>
                  </a:lnTo>
                  <a:lnTo>
                    <a:pt x="13815467" y="9203880"/>
                  </a:lnTo>
                  <a:lnTo>
                    <a:pt x="13817016" y="9196235"/>
                  </a:lnTo>
                  <a:close/>
                </a:path>
                <a:path w="18719800" h="10718800" extrusionOk="0">
                  <a:moveTo>
                    <a:pt x="13817016" y="9096134"/>
                  </a:moveTo>
                  <a:lnTo>
                    <a:pt x="13815467" y="9088488"/>
                  </a:lnTo>
                  <a:lnTo>
                    <a:pt x="13811263" y="9082240"/>
                  </a:lnTo>
                  <a:lnTo>
                    <a:pt x="13805014" y="9078023"/>
                  </a:lnTo>
                  <a:lnTo>
                    <a:pt x="13797369" y="9076487"/>
                  </a:lnTo>
                  <a:lnTo>
                    <a:pt x="13789724" y="9078023"/>
                  </a:lnTo>
                  <a:lnTo>
                    <a:pt x="13783475" y="9082240"/>
                  </a:lnTo>
                  <a:lnTo>
                    <a:pt x="13779259" y="9088488"/>
                  </a:lnTo>
                  <a:lnTo>
                    <a:pt x="13777722" y="9096134"/>
                  </a:lnTo>
                  <a:lnTo>
                    <a:pt x="13779259" y="9103779"/>
                  </a:lnTo>
                  <a:lnTo>
                    <a:pt x="13783475" y="9110027"/>
                  </a:lnTo>
                  <a:lnTo>
                    <a:pt x="13789724" y="9114231"/>
                  </a:lnTo>
                  <a:lnTo>
                    <a:pt x="13797369" y="9115781"/>
                  </a:lnTo>
                  <a:lnTo>
                    <a:pt x="13805014" y="9114231"/>
                  </a:lnTo>
                  <a:lnTo>
                    <a:pt x="13811263" y="9110027"/>
                  </a:lnTo>
                  <a:lnTo>
                    <a:pt x="13815467" y="9103779"/>
                  </a:lnTo>
                  <a:lnTo>
                    <a:pt x="13817016" y="9096134"/>
                  </a:lnTo>
                  <a:close/>
                </a:path>
                <a:path w="18719800" h="10718800" extrusionOk="0">
                  <a:moveTo>
                    <a:pt x="13817016" y="8996032"/>
                  </a:moveTo>
                  <a:lnTo>
                    <a:pt x="13815467" y="8988387"/>
                  </a:lnTo>
                  <a:lnTo>
                    <a:pt x="13811263" y="8982138"/>
                  </a:lnTo>
                  <a:lnTo>
                    <a:pt x="13805014" y="8977922"/>
                  </a:lnTo>
                  <a:lnTo>
                    <a:pt x="13797369" y="8976373"/>
                  </a:lnTo>
                  <a:lnTo>
                    <a:pt x="13789724" y="8977922"/>
                  </a:lnTo>
                  <a:lnTo>
                    <a:pt x="13783475" y="8982138"/>
                  </a:lnTo>
                  <a:lnTo>
                    <a:pt x="13779259" y="8988387"/>
                  </a:lnTo>
                  <a:lnTo>
                    <a:pt x="13777722" y="8996032"/>
                  </a:lnTo>
                  <a:lnTo>
                    <a:pt x="13779259" y="9003678"/>
                  </a:lnTo>
                  <a:lnTo>
                    <a:pt x="13783475" y="9009926"/>
                  </a:lnTo>
                  <a:lnTo>
                    <a:pt x="13789724" y="9014142"/>
                  </a:lnTo>
                  <a:lnTo>
                    <a:pt x="13797369" y="9015679"/>
                  </a:lnTo>
                  <a:lnTo>
                    <a:pt x="13805014" y="9014142"/>
                  </a:lnTo>
                  <a:lnTo>
                    <a:pt x="13811263" y="9009926"/>
                  </a:lnTo>
                  <a:lnTo>
                    <a:pt x="13815467" y="9003678"/>
                  </a:lnTo>
                  <a:lnTo>
                    <a:pt x="13817016" y="8996032"/>
                  </a:lnTo>
                  <a:close/>
                </a:path>
                <a:path w="18719800" h="10718800" extrusionOk="0">
                  <a:moveTo>
                    <a:pt x="13817016" y="8895931"/>
                  </a:moveTo>
                  <a:lnTo>
                    <a:pt x="13815467" y="8888285"/>
                  </a:lnTo>
                  <a:lnTo>
                    <a:pt x="13811263" y="8882050"/>
                  </a:lnTo>
                  <a:lnTo>
                    <a:pt x="13805014" y="8877833"/>
                  </a:lnTo>
                  <a:lnTo>
                    <a:pt x="13797369" y="8876284"/>
                  </a:lnTo>
                  <a:lnTo>
                    <a:pt x="13789724" y="8877833"/>
                  </a:lnTo>
                  <a:lnTo>
                    <a:pt x="13783475" y="8882050"/>
                  </a:lnTo>
                  <a:lnTo>
                    <a:pt x="13779259" y="8888285"/>
                  </a:lnTo>
                  <a:lnTo>
                    <a:pt x="13777722" y="8895931"/>
                  </a:lnTo>
                  <a:lnTo>
                    <a:pt x="13779259" y="8903589"/>
                  </a:lnTo>
                  <a:lnTo>
                    <a:pt x="13783475" y="8909825"/>
                  </a:lnTo>
                  <a:lnTo>
                    <a:pt x="13789724" y="8914041"/>
                  </a:lnTo>
                  <a:lnTo>
                    <a:pt x="13797369" y="8915590"/>
                  </a:lnTo>
                  <a:lnTo>
                    <a:pt x="13805014" y="8914041"/>
                  </a:lnTo>
                  <a:lnTo>
                    <a:pt x="13811263" y="8909825"/>
                  </a:lnTo>
                  <a:lnTo>
                    <a:pt x="13815467" y="8903589"/>
                  </a:lnTo>
                  <a:lnTo>
                    <a:pt x="13817016" y="8895931"/>
                  </a:lnTo>
                  <a:close/>
                </a:path>
                <a:path w="18719800" h="10718800" extrusionOk="0">
                  <a:moveTo>
                    <a:pt x="13817016" y="8795842"/>
                  </a:moveTo>
                  <a:lnTo>
                    <a:pt x="13815467" y="8788197"/>
                  </a:lnTo>
                  <a:lnTo>
                    <a:pt x="13811263" y="8781948"/>
                  </a:lnTo>
                  <a:lnTo>
                    <a:pt x="13805014" y="8777745"/>
                  </a:lnTo>
                  <a:lnTo>
                    <a:pt x="13797369" y="8776195"/>
                  </a:lnTo>
                  <a:lnTo>
                    <a:pt x="13789724" y="8777745"/>
                  </a:lnTo>
                  <a:lnTo>
                    <a:pt x="13783475" y="8781948"/>
                  </a:lnTo>
                  <a:lnTo>
                    <a:pt x="13779259" y="8788197"/>
                  </a:lnTo>
                  <a:lnTo>
                    <a:pt x="13777722" y="8795842"/>
                  </a:lnTo>
                  <a:lnTo>
                    <a:pt x="13779259" y="8803488"/>
                  </a:lnTo>
                  <a:lnTo>
                    <a:pt x="13783475" y="8809736"/>
                  </a:lnTo>
                  <a:lnTo>
                    <a:pt x="13789724" y="8813940"/>
                  </a:lnTo>
                  <a:lnTo>
                    <a:pt x="13797369" y="8815489"/>
                  </a:lnTo>
                  <a:lnTo>
                    <a:pt x="13805014" y="8813940"/>
                  </a:lnTo>
                  <a:lnTo>
                    <a:pt x="13811263" y="8809736"/>
                  </a:lnTo>
                  <a:lnTo>
                    <a:pt x="13815467" y="8803488"/>
                  </a:lnTo>
                  <a:lnTo>
                    <a:pt x="13817016" y="8795842"/>
                  </a:lnTo>
                  <a:close/>
                </a:path>
                <a:path w="18719800" h="10718800" extrusionOk="0">
                  <a:moveTo>
                    <a:pt x="13817016" y="8695753"/>
                  </a:moveTo>
                  <a:lnTo>
                    <a:pt x="13815467" y="8688108"/>
                  </a:lnTo>
                  <a:lnTo>
                    <a:pt x="13811263" y="8681860"/>
                  </a:lnTo>
                  <a:lnTo>
                    <a:pt x="13805014" y="8677643"/>
                  </a:lnTo>
                  <a:lnTo>
                    <a:pt x="13797369" y="8676107"/>
                  </a:lnTo>
                  <a:lnTo>
                    <a:pt x="13789724" y="8677643"/>
                  </a:lnTo>
                  <a:lnTo>
                    <a:pt x="13783475" y="8681860"/>
                  </a:lnTo>
                  <a:lnTo>
                    <a:pt x="13779259" y="8688108"/>
                  </a:lnTo>
                  <a:lnTo>
                    <a:pt x="13777722" y="8695753"/>
                  </a:lnTo>
                  <a:lnTo>
                    <a:pt x="13779259" y="8703399"/>
                  </a:lnTo>
                  <a:lnTo>
                    <a:pt x="13783475" y="8709647"/>
                  </a:lnTo>
                  <a:lnTo>
                    <a:pt x="13789724" y="8713851"/>
                  </a:lnTo>
                  <a:lnTo>
                    <a:pt x="13797369" y="8715400"/>
                  </a:lnTo>
                  <a:lnTo>
                    <a:pt x="13805014" y="8713851"/>
                  </a:lnTo>
                  <a:lnTo>
                    <a:pt x="13811263" y="8709647"/>
                  </a:lnTo>
                  <a:lnTo>
                    <a:pt x="13815467" y="8703399"/>
                  </a:lnTo>
                  <a:lnTo>
                    <a:pt x="13817016" y="8695753"/>
                  </a:lnTo>
                  <a:close/>
                </a:path>
                <a:path w="18719800" h="10718800" extrusionOk="0">
                  <a:moveTo>
                    <a:pt x="13817016" y="8595652"/>
                  </a:moveTo>
                  <a:lnTo>
                    <a:pt x="13815467" y="8588007"/>
                  </a:lnTo>
                  <a:lnTo>
                    <a:pt x="13811263" y="8581758"/>
                  </a:lnTo>
                  <a:lnTo>
                    <a:pt x="13805014" y="8577555"/>
                  </a:lnTo>
                  <a:lnTo>
                    <a:pt x="13797369" y="8576005"/>
                  </a:lnTo>
                  <a:lnTo>
                    <a:pt x="13789724" y="8577555"/>
                  </a:lnTo>
                  <a:lnTo>
                    <a:pt x="13783475" y="8581758"/>
                  </a:lnTo>
                  <a:lnTo>
                    <a:pt x="13779259" y="8588007"/>
                  </a:lnTo>
                  <a:lnTo>
                    <a:pt x="13777722" y="8595652"/>
                  </a:lnTo>
                  <a:lnTo>
                    <a:pt x="13779259" y="8603297"/>
                  </a:lnTo>
                  <a:lnTo>
                    <a:pt x="13783475" y="8609546"/>
                  </a:lnTo>
                  <a:lnTo>
                    <a:pt x="13789724" y="8613750"/>
                  </a:lnTo>
                  <a:lnTo>
                    <a:pt x="13797369" y="8615299"/>
                  </a:lnTo>
                  <a:lnTo>
                    <a:pt x="13805014" y="8613750"/>
                  </a:lnTo>
                  <a:lnTo>
                    <a:pt x="13811263" y="8609546"/>
                  </a:lnTo>
                  <a:lnTo>
                    <a:pt x="13815467" y="8603297"/>
                  </a:lnTo>
                  <a:lnTo>
                    <a:pt x="13817016" y="8595652"/>
                  </a:lnTo>
                  <a:close/>
                </a:path>
                <a:path w="18719800" h="10718800" extrusionOk="0">
                  <a:moveTo>
                    <a:pt x="13817016" y="8495551"/>
                  </a:moveTo>
                  <a:lnTo>
                    <a:pt x="13815467" y="8487905"/>
                  </a:lnTo>
                  <a:lnTo>
                    <a:pt x="13811263" y="8481657"/>
                  </a:lnTo>
                  <a:lnTo>
                    <a:pt x="13805014" y="8477453"/>
                  </a:lnTo>
                  <a:lnTo>
                    <a:pt x="13797369" y="8475904"/>
                  </a:lnTo>
                  <a:lnTo>
                    <a:pt x="13789724" y="8477453"/>
                  </a:lnTo>
                  <a:lnTo>
                    <a:pt x="13783475" y="8481657"/>
                  </a:lnTo>
                  <a:lnTo>
                    <a:pt x="13779259" y="8487905"/>
                  </a:lnTo>
                  <a:lnTo>
                    <a:pt x="13777722" y="8495551"/>
                  </a:lnTo>
                  <a:lnTo>
                    <a:pt x="13779259" y="8503196"/>
                  </a:lnTo>
                  <a:lnTo>
                    <a:pt x="13783475" y="8509444"/>
                  </a:lnTo>
                  <a:lnTo>
                    <a:pt x="13789724" y="8513648"/>
                  </a:lnTo>
                  <a:lnTo>
                    <a:pt x="13797369" y="8515198"/>
                  </a:lnTo>
                  <a:lnTo>
                    <a:pt x="13805014" y="8513648"/>
                  </a:lnTo>
                  <a:lnTo>
                    <a:pt x="13811263" y="8509444"/>
                  </a:lnTo>
                  <a:lnTo>
                    <a:pt x="13815467" y="8503196"/>
                  </a:lnTo>
                  <a:lnTo>
                    <a:pt x="13817016" y="8495551"/>
                  </a:lnTo>
                  <a:close/>
                </a:path>
                <a:path w="18719800" h="10718800" extrusionOk="0">
                  <a:moveTo>
                    <a:pt x="13817016" y="8395462"/>
                  </a:moveTo>
                  <a:lnTo>
                    <a:pt x="13815467" y="8387804"/>
                  </a:lnTo>
                  <a:lnTo>
                    <a:pt x="13811263" y="8381568"/>
                  </a:lnTo>
                  <a:lnTo>
                    <a:pt x="13805014" y="8377352"/>
                  </a:lnTo>
                  <a:lnTo>
                    <a:pt x="13797369" y="8375815"/>
                  </a:lnTo>
                  <a:lnTo>
                    <a:pt x="13789724" y="8377352"/>
                  </a:lnTo>
                  <a:lnTo>
                    <a:pt x="13783475" y="8381568"/>
                  </a:lnTo>
                  <a:lnTo>
                    <a:pt x="13779259" y="8387804"/>
                  </a:lnTo>
                  <a:lnTo>
                    <a:pt x="13777722" y="8395462"/>
                  </a:lnTo>
                  <a:lnTo>
                    <a:pt x="13779259" y="8403107"/>
                  </a:lnTo>
                  <a:lnTo>
                    <a:pt x="13783475" y="8409343"/>
                  </a:lnTo>
                  <a:lnTo>
                    <a:pt x="13789724" y="8413559"/>
                  </a:lnTo>
                  <a:lnTo>
                    <a:pt x="13797369" y="8415096"/>
                  </a:lnTo>
                  <a:lnTo>
                    <a:pt x="13805014" y="8413559"/>
                  </a:lnTo>
                  <a:lnTo>
                    <a:pt x="13811263" y="8409343"/>
                  </a:lnTo>
                  <a:lnTo>
                    <a:pt x="13815467" y="8403107"/>
                  </a:lnTo>
                  <a:lnTo>
                    <a:pt x="13817016" y="8395462"/>
                  </a:lnTo>
                  <a:close/>
                </a:path>
                <a:path w="18719800" h="10718800" extrusionOk="0">
                  <a:moveTo>
                    <a:pt x="13817016" y="8295360"/>
                  </a:moveTo>
                  <a:lnTo>
                    <a:pt x="13815467" y="8287715"/>
                  </a:lnTo>
                  <a:lnTo>
                    <a:pt x="13811263" y="8281467"/>
                  </a:lnTo>
                  <a:lnTo>
                    <a:pt x="13805014" y="8277263"/>
                  </a:lnTo>
                  <a:lnTo>
                    <a:pt x="13797369" y="8275714"/>
                  </a:lnTo>
                  <a:lnTo>
                    <a:pt x="13789724" y="8277263"/>
                  </a:lnTo>
                  <a:lnTo>
                    <a:pt x="13783475" y="8281467"/>
                  </a:lnTo>
                  <a:lnTo>
                    <a:pt x="13779259" y="8287715"/>
                  </a:lnTo>
                  <a:lnTo>
                    <a:pt x="13777722" y="8295360"/>
                  </a:lnTo>
                  <a:lnTo>
                    <a:pt x="13779259" y="8303006"/>
                  </a:lnTo>
                  <a:lnTo>
                    <a:pt x="13783475" y="8309254"/>
                  </a:lnTo>
                  <a:lnTo>
                    <a:pt x="13789724" y="8313471"/>
                  </a:lnTo>
                  <a:lnTo>
                    <a:pt x="13797369" y="8315007"/>
                  </a:lnTo>
                  <a:lnTo>
                    <a:pt x="13805014" y="8313471"/>
                  </a:lnTo>
                  <a:lnTo>
                    <a:pt x="13811263" y="8309254"/>
                  </a:lnTo>
                  <a:lnTo>
                    <a:pt x="13815467" y="8303006"/>
                  </a:lnTo>
                  <a:lnTo>
                    <a:pt x="13817016" y="8295360"/>
                  </a:lnTo>
                  <a:close/>
                </a:path>
                <a:path w="18719800" h="10718800" extrusionOk="0">
                  <a:moveTo>
                    <a:pt x="13817016" y="8195272"/>
                  </a:moveTo>
                  <a:lnTo>
                    <a:pt x="13815467" y="8187626"/>
                  </a:lnTo>
                  <a:lnTo>
                    <a:pt x="13811263" y="8181378"/>
                  </a:lnTo>
                  <a:lnTo>
                    <a:pt x="13805014" y="8177174"/>
                  </a:lnTo>
                  <a:lnTo>
                    <a:pt x="13797369" y="8175625"/>
                  </a:lnTo>
                  <a:lnTo>
                    <a:pt x="13789724" y="8177174"/>
                  </a:lnTo>
                  <a:lnTo>
                    <a:pt x="13783475" y="8181378"/>
                  </a:lnTo>
                  <a:lnTo>
                    <a:pt x="13779259" y="8187626"/>
                  </a:lnTo>
                  <a:lnTo>
                    <a:pt x="13777722" y="8195272"/>
                  </a:lnTo>
                  <a:lnTo>
                    <a:pt x="13779259" y="8202917"/>
                  </a:lnTo>
                  <a:lnTo>
                    <a:pt x="13783475" y="8209166"/>
                  </a:lnTo>
                  <a:lnTo>
                    <a:pt x="13789724" y="8213382"/>
                  </a:lnTo>
                  <a:lnTo>
                    <a:pt x="13797369" y="8214919"/>
                  </a:lnTo>
                  <a:lnTo>
                    <a:pt x="13805014" y="8213382"/>
                  </a:lnTo>
                  <a:lnTo>
                    <a:pt x="13811263" y="8209166"/>
                  </a:lnTo>
                  <a:lnTo>
                    <a:pt x="13815467" y="8202917"/>
                  </a:lnTo>
                  <a:lnTo>
                    <a:pt x="13817016" y="8195272"/>
                  </a:lnTo>
                  <a:close/>
                </a:path>
                <a:path w="18719800" h="10718800" extrusionOk="0">
                  <a:moveTo>
                    <a:pt x="13891006" y="10642968"/>
                  </a:moveTo>
                  <a:lnTo>
                    <a:pt x="13889469" y="10635310"/>
                  </a:lnTo>
                  <a:lnTo>
                    <a:pt x="13885253" y="10629062"/>
                  </a:lnTo>
                  <a:lnTo>
                    <a:pt x="13879017" y="10624858"/>
                  </a:lnTo>
                  <a:lnTo>
                    <a:pt x="13871372" y="10623309"/>
                  </a:lnTo>
                  <a:lnTo>
                    <a:pt x="13863714" y="10624858"/>
                  </a:lnTo>
                  <a:lnTo>
                    <a:pt x="13857465" y="10629062"/>
                  </a:lnTo>
                  <a:lnTo>
                    <a:pt x="13853262" y="10635310"/>
                  </a:lnTo>
                  <a:lnTo>
                    <a:pt x="13851712" y="10642968"/>
                  </a:lnTo>
                  <a:lnTo>
                    <a:pt x="13853262" y="10650614"/>
                  </a:lnTo>
                  <a:lnTo>
                    <a:pt x="13857465" y="10656849"/>
                  </a:lnTo>
                  <a:lnTo>
                    <a:pt x="13863714" y="10661053"/>
                  </a:lnTo>
                  <a:lnTo>
                    <a:pt x="13871372" y="10662603"/>
                  </a:lnTo>
                  <a:lnTo>
                    <a:pt x="13879017" y="10661053"/>
                  </a:lnTo>
                  <a:lnTo>
                    <a:pt x="13885253" y="10656849"/>
                  </a:lnTo>
                  <a:lnTo>
                    <a:pt x="13889469" y="10650614"/>
                  </a:lnTo>
                  <a:lnTo>
                    <a:pt x="13891006" y="10642968"/>
                  </a:lnTo>
                  <a:close/>
                </a:path>
                <a:path w="18719800" h="10718800" extrusionOk="0">
                  <a:moveTo>
                    <a:pt x="13891006" y="10542867"/>
                  </a:moveTo>
                  <a:lnTo>
                    <a:pt x="13889469" y="10535209"/>
                  </a:lnTo>
                  <a:lnTo>
                    <a:pt x="13885253" y="10528973"/>
                  </a:lnTo>
                  <a:lnTo>
                    <a:pt x="13879017" y="10524769"/>
                  </a:lnTo>
                  <a:lnTo>
                    <a:pt x="13871372" y="10523220"/>
                  </a:lnTo>
                  <a:lnTo>
                    <a:pt x="13863714" y="10524769"/>
                  </a:lnTo>
                  <a:lnTo>
                    <a:pt x="13857465" y="10528973"/>
                  </a:lnTo>
                  <a:lnTo>
                    <a:pt x="13853262" y="10535209"/>
                  </a:lnTo>
                  <a:lnTo>
                    <a:pt x="13851712" y="10542867"/>
                  </a:lnTo>
                  <a:lnTo>
                    <a:pt x="13853262" y="10550512"/>
                  </a:lnTo>
                  <a:lnTo>
                    <a:pt x="13857465" y="10556748"/>
                  </a:lnTo>
                  <a:lnTo>
                    <a:pt x="13863714" y="10560964"/>
                  </a:lnTo>
                  <a:lnTo>
                    <a:pt x="13871372" y="10562501"/>
                  </a:lnTo>
                  <a:lnTo>
                    <a:pt x="13879017" y="10560964"/>
                  </a:lnTo>
                  <a:lnTo>
                    <a:pt x="13885253" y="10556748"/>
                  </a:lnTo>
                  <a:lnTo>
                    <a:pt x="13889469" y="10550512"/>
                  </a:lnTo>
                  <a:lnTo>
                    <a:pt x="13891006" y="10542867"/>
                  </a:lnTo>
                  <a:close/>
                </a:path>
                <a:path w="18719800" h="10718800" extrusionOk="0">
                  <a:moveTo>
                    <a:pt x="13891006" y="10442778"/>
                  </a:moveTo>
                  <a:lnTo>
                    <a:pt x="13889469" y="10435120"/>
                  </a:lnTo>
                  <a:lnTo>
                    <a:pt x="13885253" y="10428872"/>
                  </a:lnTo>
                  <a:lnTo>
                    <a:pt x="13879017" y="10424668"/>
                  </a:lnTo>
                  <a:lnTo>
                    <a:pt x="13871372" y="10423119"/>
                  </a:lnTo>
                  <a:lnTo>
                    <a:pt x="13863714" y="10424668"/>
                  </a:lnTo>
                  <a:lnTo>
                    <a:pt x="13857465" y="10428872"/>
                  </a:lnTo>
                  <a:lnTo>
                    <a:pt x="13853262" y="10435120"/>
                  </a:lnTo>
                  <a:lnTo>
                    <a:pt x="13851712" y="10442778"/>
                  </a:lnTo>
                  <a:lnTo>
                    <a:pt x="13853262" y="10450424"/>
                  </a:lnTo>
                  <a:lnTo>
                    <a:pt x="13857465" y="10456659"/>
                  </a:lnTo>
                  <a:lnTo>
                    <a:pt x="13863714" y="10460876"/>
                  </a:lnTo>
                  <a:lnTo>
                    <a:pt x="13871372" y="10462425"/>
                  </a:lnTo>
                  <a:lnTo>
                    <a:pt x="13879017" y="10460876"/>
                  </a:lnTo>
                  <a:lnTo>
                    <a:pt x="13885253" y="10456659"/>
                  </a:lnTo>
                  <a:lnTo>
                    <a:pt x="13889469" y="10450424"/>
                  </a:lnTo>
                  <a:lnTo>
                    <a:pt x="13891006" y="10442778"/>
                  </a:lnTo>
                  <a:close/>
                </a:path>
                <a:path w="18719800" h="10718800" extrusionOk="0">
                  <a:moveTo>
                    <a:pt x="13891006" y="10242575"/>
                  </a:moveTo>
                  <a:lnTo>
                    <a:pt x="13889469" y="10234930"/>
                  </a:lnTo>
                  <a:lnTo>
                    <a:pt x="13885253" y="10228694"/>
                  </a:lnTo>
                  <a:lnTo>
                    <a:pt x="13879017" y="10224478"/>
                  </a:lnTo>
                  <a:lnTo>
                    <a:pt x="13871372" y="10222928"/>
                  </a:lnTo>
                  <a:lnTo>
                    <a:pt x="13863714" y="10224478"/>
                  </a:lnTo>
                  <a:lnTo>
                    <a:pt x="13857465" y="10228694"/>
                  </a:lnTo>
                  <a:lnTo>
                    <a:pt x="13853262" y="10234930"/>
                  </a:lnTo>
                  <a:lnTo>
                    <a:pt x="13851712" y="10242575"/>
                  </a:lnTo>
                  <a:lnTo>
                    <a:pt x="13853262" y="10250233"/>
                  </a:lnTo>
                  <a:lnTo>
                    <a:pt x="13857465" y="10256469"/>
                  </a:lnTo>
                  <a:lnTo>
                    <a:pt x="13863714" y="10260686"/>
                  </a:lnTo>
                  <a:lnTo>
                    <a:pt x="13871372" y="10262222"/>
                  </a:lnTo>
                  <a:lnTo>
                    <a:pt x="13879017" y="10260686"/>
                  </a:lnTo>
                  <a:lnTo>
                    <a:pt x="13885253" y="10256469"/>
                  </a:lnTo>
                  <a:lnTo>
                    <a:pt x="13889469" y="10250233"/>
                  </a:lnTo>
                  <a:lnTo>
                    <a:pt x="13891006" y="10242575"/>
                  </a:lnTo>
                  <a:close/>
                </a:path>
                <a:path w="18719800" h="10718800" extrusionOk="0">
                  <a:moveTo>
                    <a:pt x="13891006" y="10142487"/>
                  </a:moveTo>
                  <a:lnTo>
                    <a:pt x="13889469" y="10134829"/>
                  </a:lnTo>
                  <a:lnTo>
                    <a:pt x="13885253" y="10128593"/>
                  </a:lnTo>
                  <a:lnTo>
                    <a:pt x="13879017" y="10124389"/>
                  </a:lnTo>
                  <a:lnTo>
                    <a:pt x="13871372" y="10122840"/>
                  </a:lnTo>
                  <a:lnTo>
                    <a:pt x="13863714" y="10124389"/>
                  </a:lnTo>
                  <a:lnTo>
                    <a:pt x="13857465" y="10128593"/>
                  </a:lnTo>
                  <a:lnTo>
                    <a:pt x="13853262" y="10134829"/>
                  </a:lnTo>
                  <a:lnTo>
                    <a:pt x="13851712" y="10142487"/>
                  </a:lnTo>
                  <a:lnTo>
                    <a:pt x="13853262" y="10150132"/>
                  </a:lnTo>
                  <a:lnTo>
                    <a:pt x="13857465" y="10156368"/>
                  </a:lnTo>
                  <a:lnTo>
                    <a:pt x="13863714" y="10160584"/>
                  </a:lnTo>
                  <a:lnTo>
                    <a:pt x="13871372" y="10162121"/>
                  </a:lnTo>
                  <a:lnTo>
                    <a:pt x="13879017" y="10160584"/>
                  </a:lnTo>
                  <a:lnTo>
                    <a:pt x="13885253" y="10156368"/>
                  </a:lnTo>
                  <a:lnTo>
                    <a:pt x="13889469" y="10150132"/>
                  </a:lnTo>
                  <a:lnTo>
                    <a:pt x="13891006" y="10142487"/>
                  </a:lnTo>
                  <a:close/>
                </a:path>
                <a:path w="18719800" h="10718800" extrusionOk="0">
                  <a:moveTo>
                    <a:pt x="13891006" y="10042385"/>
                  </a:moveTo>
                  <a:lnTo>
                    <a:pt x="13889469" y="10034740"/>
                  </a:lnTo>
                  <a:lnTo>
                    <a:pt x="13885253" y="10028491"/>
                  </a:lnTo>
                  <a:lnTo>
                    <a:pt x="13879017" y="10024275"/>
                  </a:lnTo>
                  <a:lnTo>
                    <a:pt x="13871372" y="10022726"/>
                  </a:lnTo>
                  <a:lnTo>
                    <a:pt x="13863714" y="10024275"/>
                  </a:lnTo>
                  <a:lnTo>
                    <a:pt x="13857465" y="10028491"/>
                  </a:lnTo>
                  <a:lnTo>
                    <a:pt x="13853262" y="10034740"/>
                  </a:lnTo>
                  <a:lnTo>
                    <a:pt x="13851712" y="10042385"/>
                  </a:lnTo>
                  <a:lnTo>
                    <a:pt x="13853262" y="10050031"/>
                  </a:lnTo>
                  <a:lnTo>
                    <a:pt x="13857465" y="10056279"/>
                  </a:lnTo>
                  <a:lnTo>
                    <a:pt x="13863714" y="10060483"/>
                  </a:lnTo>
                  <a:lnTo>
                    <a:pt x="13871372" y="10062032"/>
                  </a:lnTo>
                  <a:lnTo>
                    <a:pt x="13879017" y="10060483"/>
                  </a:lnTo>
                  <a:lnTo>
                    <a:pt x="13885253" y="10056279"/>
                  </a:lnTo>
                  <a:lnTo>
                    <a:pt x="13889469" y="10050031"/>
                  </a:lnTo>
                  <a:lnTo>
                    <a:pt x="13891006" y="10042385"/>
                  </a:lnTo>
                  <a:close/>
                </a:path>
                <a:path w="18719800" h="10718800" extrusionOk="0">
                  <a:moveTo>
                    <a:pt x="13891006" y="9942284"/>
                  </a:moveTo>
                  <a:lnTo>
                    <a:pt x="13889469" y="9934638"/>
                  </a:lnTo>
                  <a:lnTo>
                    <a:pt x="13885253" y="9928390"/>
                  </a:lnTo>
                  <a:lnTo>
                    <a:pt x="13879017" y="9924186"/>
                  </a:lnTo>
                  <a:lnTo>
                    <a:pt x="13871372" y="9922637"/>
                  </a:lnTo>
                  <a:lnTo>
                    <a:pt x="13863714" y="9924186"/>
                  </a:lnTo>
                  <a:lnTo>
                    <a:pt x="13857465" y="9928390"/>
                  </a:lnTo>
                  <a:lnTo>
                    <a:pt x="13853262" y="9934638"/>
                  </a:lnTo>
                  <a:lnTo>
                    <a:pt x="13851712" y="9942284"/>
                  </a:lnTo>
                  <a:lnTo>
                    <a:pt x="13853262" y="9949929"/>
                  </a:lnTo>
                  <a:lnTo>
                    <a:pt x="13857465" y="9956178"/>
                  </a:lnTo>
                  <a:lnTo>
                    <a:pt x="13863714" y="9960394"/>
                  </a:lnTo>
                  <a:lnTo>
                    <a:pt x="13871372" y="9961931"/>
                  </a:lnTo>
                  <a:lnTo>
                    <a:pt x="13879017" y="9960394"/>
                  </a:lnTo>
                  <a:lnTo>
                    <a:pt x="13885253" y="9956178"/>
                  </a:lnTo>
                  <a:lnTo>
                    <a:pt x="13889469" y="9949929"/>
                  </a:lnTo>
                  <a:lnTo>
                    <a:pt x="13891006" y="9942284"/>
                  </a:lnTo>
                  <a:close/>
                </a:path>
                <a:path w="18719800" h="10718800" extrusionOk="0">
                  <a:moveTo>
                    <a:pt x="13891006" y="9842195"/>
                  </a:moveTo>
                  <a:lnTo>
                    <a:pt x="13889469" y="9834550"/>
                  </a:lnTo>
                  <a:lnTo>
                    <a:pt x="13885253" y="9828301"/>
                  </a:lnTo>
                  <a:lnTo>
                    <a:pt x="13879017" y="9824085"/>
                  </a:lnTo>
                  <a:lnTo>
                    <a:pt x="13871372" y="9822548"/>
                  </a:lnTo>
                  <a:lnTo>
                    <a:pt x="13863714" y="9824085"/>
                  </a:lnTo>
                  <a:lnTo>
                    <a:pt x="13857465" y="9828301"/>
                  </a:lnTo>
                  <a:lnTo>
                    <a:pt x="13853262" y="9834550"/>
                  </a:lnTo>
                  <a:lnTo>
                    <a:pt x="13851712" y="9842195"/>
                  </a:lnTo>
                  <a:lnTo>
                    <a:pt x="13853262" y="9849841"/>
                  </a:lnTo>
                  <a:lnTo>
                    <a:pt x="13857465" y="9856089"/>
                  </a:lnTo>
                  <a:lnTo>
                    <a:pt x="13863714" y="9860293"/>
                  </a:lnTo>
                  <a:lnTo>
                    <a:pt x="13871372" y="9861842"/>
                  </a:lnTo>
                  <a:lnTo>
                    <a:pt x="13879017" y="9860293"/>
                  </a:lnTo>
                  <a:lnTo>
                    <a:pt x="13885253" y="9856089"/>
                  </a:lnTo>
                  <a:lnTo>
                    <a:pt x="13889469" y="9849841"/>
                  </a:lnTo>
                  <a:lnTo>
                    <a:pt x="13891006" y="9842195"/>
                  </a:lnTo>
                  <a:close/>
                </a:path>
                <a:path w="18719800" h="10718800" extrusionOk="0">
                  <a:moveTo>
                    <a:pt x="13891006" y="9742094"/>
                  </a:moveTo>
                  <a:lnTo>
                    <a:pt x="13889469" y="9734448"/>
                  </a:lnTo>
                  <a:lnTo>
                    <a:pt x="13885253" y="9728213"/>
                  </a:lnTo>
                  <a:lnTo>
                    <a:pt x="13879017" y="9723996"/>
                  </a:lnTo>
                  <a:lnTo>
                    <a:pt x="13871372" y="9722447"/>
                  </a:lnTo>
                  <a:lnTo>
                    <a:pt x="13863714" y="9723996"/>
                  </a:lnTo>
                  <a:lnTo>
                    <a:pt x="13857465" y="9728213"/>
                  </a:lnTo>
                  <a:lnTo>
                    <a:pt x="13853262" y="9734448"/>
                  </a:lnTo>
                  <a:lnTo>
                    <a:pt x="13851712" y="9742094"/>
                  </a:lnTo>
                  <a:lnTo>
                    <a:pt x="13853262" y="9749739"/>
                  </a:lnTo>
                  <a:lnTo>
                    <a:pt x="13857465" y="9755988"/>
                  </a:lnTo>
                  <a:lnTo>
                    <a:pt x="13863714" y="9760204"/>
                  </a:lnTo>
                  <a:lnTo>
                    <a:pt x="13871372" y="9761741"/>
                  </a:lnTo>
                  <a:lnTo>
                    <a:pt x="13879017" y="9760204"/>
                  </a:lnTo>
                  <a:lnTo>
                    <a:pt x="13885253" y="9755988"/>
                  </a:lnTo>
                  <a:lnTo>
                    <a:pt x="13889469" y="9749739"/>
                  </a:lnTo>
                  <a:lnTo>
                    <a:pt x="13891006" y="9742094"/>
                  </a:lnTo>
                  <a:close/>
                </a:path>
                <a:path w="18719800" h="10718800" extrusionOk="0">
                  <a:moveTo>
                    <a:pt x="13891006" y="9642005"/>
                  </a:moveTo>
                  <a:lnTo>
                    <a:pt x="13889469" y="9634347"/>
                  </a:lnTo>
                  <a:lnTo>
                    <a:pt x="13885253" y="9628111"/>
                  </a:lnTo>
                  <a:lnTo>
                    <a:pt x="13879005" y="9623895"/>
                  </a:lnTo>
                  <a:lnTo>
                    <a:pt x="13871372" y="9622345"/>
                  </a:lnTo>
                  <a:lnTo>
                    <a:pt x="13863714" y="9623895"/>
                  </a:lnTo>
                  <a:lnTo>
                    <a:pt x="13857465" y="9628111"/>
                  </a:lnTo>
                  <a:lnTo>
                    <a:pt x="13853262" y="9634347"/>
                  </a:lnTo>
                  <a:lnTo>
                    <a:pt x="13851712" y="9642005"/>
                  </a:lnTo>
                  <a:lnTo>
                    <a:pt x="13853262" y="9649650"/>
                  </a:lnTo>
                  <a:lnTo>
                    <a:pt x="13857465" y="9655886"/>
                  </a:lnTo>
                  <a:lnTo>
                    <a:pt x="13863714" y="9660103"/>
                  </a:lnTo>
                  <a:lnTo>
                    <a:pt x="13871372" y="9661652"/>
                  </a:lnTo>
                  <a:lnTo>
                    <a:pt x="13879005" y="9660103"/>
                  </a:lnTo>
                  <a:lnTo>
                    <a:pt x="13885253" y="9655886"/>
                  </a:lnTo>
                  <a:lnTo>
                    <a:pt x="13889469" y="9649650"/>
                  </a:lnTo>
                  <a:lnTo>
                    <a:pt x="13891006" y="9642005"/>
                  </a:lnTo>
                  <a:close/>
                </a:path>
                <a:path w="18719800" h="10718800" extrusionOk="0">
                  <a:moveTo>
                    <a:pt x="13891006" y="9541904"/>
                  </a:moveTo>
                  <a:lnTo>
                    <a:pt x="13889469" y="9534258"/>
                  </a:lnTo>
                  <a:lnTo>
                    <a:pt x="13885253" y="9528010"/>
                  </a:lnTo>
                  <a:lnTo>
                    <a:pt x="13879005" y="9523793"/>
                  </a:lnTo>
                  <a:lnTo>
                    <a:pt x="13871372" y="9522257"/>
                  </a:lnTo>
                  <a:lnTo>
                    <a:pt x="13863714" y="9523793"/>
                  </a:lnTo>
                  <a:lnTo>
                    <a:pt x="13857465" y="9528010"/>
                  </a:lnTo>
                  <a:lnTo>
                    <a:pt x="13853262" y="9534258"/>
                  </a:lnTo>
                  <a:lnTo>
                    <a:pt x="13851712" y="9541904"/>
                  </a:lnTo>
                  <a:lnTo>
                    <a:pt x="13853262" y="9549549"/>
                  </a:lnTo>
                  <a:lnTo>
                    <a:pt x="13857465" y="9555797"/>
                  </a:lnTo>
                  <a:lnTo>
                    <a:pt x="13863714" y="9560001"/>
                  </a:lnTo>
                  <a:lnTo>
                    <a:pt x="13871372" y="9561538"/>
                  </a:lnTo>
                  <a:lnTo>
                    <a:pt x="13879005" y="9560001"/>
                  </a:lnTo>
                  <a:lnTo>
                    <a:pt x="13885253" y="9555797"/>
                  </a:lnTo>
                  <a:lnTo>
                    <a:pt x="13889469" y="9549549"/>
                  </a:lnTo>
                  <a:lnTo>
                    <a:pt x="13891006" y="9541904"/>
                  </a:lnTo>
                  <a:close/>
                </a:path>
                <a:path w="18719800" h="10718800" extrusionOk="0">
                  <a:moveTo>
                    <a:pt x="13891006" y="9441802"/>
                  </a:moveTo>
                  <a:lnTo>
                    <a:pt x="13889469" y="9434157"/>
                  </a:lnTo>
                  <a:lnTo>
                    <a:pt x="13885253" y="9427908"/>
                  </a:lnTo>
                  <a:lnTo>
                    <a:pt x="13879017" y="9423692"/>
                  </a:lnTo>
                  <a:lnTo>
                    <a:pt x="13871372" y="9422155"/>
                  </a:lnTo>
                  <a:lnTo>
                    <a:pt x="13863714" y="9423692"/>
                  </a:lnTo>
                  <a:lnTo>
                    <a:pt x="13857465" y="9427908"/>
                  </a:lnTo>
                  <a:lnTo>
                    <a:pt x="13853262" y="9434157"/>
                  </a:lnTo>
                  <a:lnTo>
                    <a:pt x="13851712" y="9441802"/>
                  </a:lnTo>
                  <a:lnTo>
                    <a:pt x="13853262" y="9449460"/>
                  </a:lnTo>
                  <a:lnTo>
                    <a:pt x="13857465" y="9455696"/>
                  </a:lnTo>
                  <a:lnTo>
                    <a:pt x="13863714" y="9459912"/>
                  </a:lnTo>
                  <a:lnTo>
                    <a:pt x="13871372" y="9461449"/>
                  </a:lnTo>
                  <a:lnTo>
                    <a:pt x="13879017" y="9459912"/>
                  </a:lnTo>
                  <a:lnTo>
                    <a:pt x="13885253" y="9455696"/>
                  </a:lnTo>
                  <a:lnTo>
                    <a:pt x="13889469" y="9449460"/>
                  </a:lnTo>
                  <a:lnTo>
                    <a:pt x="13891006" y="9441802"/>
                  </a:lnTo>
                  <a:close/>
                </a:path>
                <a:path w="18719800" h="10718800" extrusionOk="0">
                  <a:moveTo>
                    <a:pt x="13891006" y="9341714"/>
                  </a:moveTo>
                  <a:lnTo>
                    <a:pt x="13889469" y="9334068"/>
                  </a:lnTo>
                  <a:lnTo>
                    <a:pt x="13885253" y="9327820"/>
                  </a:lnTo>
                  <a:lnTo>
                    <a:pt x="13879017" y="9323603"/>
                  </a:lnTo>
                  <a:lnTo>
                    <a:pt x="13871372" y="9322054"/>
                  </a:lnTo>
                  <a:lnTo>
                    <a:pt x="13863714" y="9323603"/>
                  </a:lnTo>
                  <a:lnTo>
                    <a:pt x="13857465" y="9327820"/>
                  </a:lnTo>
                  <a:lnTo>
                    <a:pt x="13853262" y="9334068"/>
                  </a:lnTo>
                  <a:lnTo>
                    <a:pt x="13851712" y="9341714"/>
                  </a:lnTo>
                  <a:lnTo>
                    <a:pt x="13853262" y="9349359"/>
                  </a:lnTo>
                  <a:lnTo>
                    <a:pt x="13857465" y="9355607"/>
                  </a:lnTo>
                  <a:lnTo>
                    <a:pt x="13863714" y="9359811"/>
                  </a:lnTo>
                  <a:lnTo>
                    <a:pt x="13871372" y="9361360"/>
                  </a:lnTo>
                  <a:lnTo>
                    <a:pt x="13879017" y="9359811"/>
                  </a:lnTo>
                  <a:lnTo>
                    <a:pt x="13885253" y="9355607"/>
                  </a:lnTo>
                  <a:lnTo>
                    <a:pt x="13889469" y="9349359"/>
                  </a:lnTo>
                  <a:lnTo>
                    <a:pt x="13891006" y="9341714"/>
                  </a:lnTo>
                  <a:close/>
                </a:path>
                <a:path w="18719800" h="10718800" extrusionOk="0">
                  <a:moveTo>
                    <a:pt x="13891006" y="9241612"/>
                  </a:moveTo>
                  <a:lnTo>
                    <a:pt x="13889469" y="9233967"/>
                  </a:lnTo>
                  <a:lnTo>
                    <a:pt x="13885253" y="9227731"/>
                  </a:lnTo>
                  <a:lnTo>
                    <a:pt x="13879017" y="9223515"/>
                  </a:lnTo>
                  <a:lnTo>
                    <a:pt x="13871372" y="9221965"/>
                  </a:lnTo>
                  <a:lnTo>
                    <a:pt x="13863714" y="9223515"/>
                  </a:lnTo>
                  <a:lnTo>
                    <a:pt x="13857465" y="9227731"/>
                  </a:lnTo>
                  <a:lnTo>
                    <a:pt x="13853262" y="9233967"/>
                  </a:lnTo>
                  <a:lnTo>
                    <a:pt x="13851712" y="9241612"/>
                  </a:lnTo>
                  <a:lnTo>
                    <a:pt x="13853262" y="9249258"/>
                  </a:lnTo>
                  <a:lnTo>
                    <a:pt x="13857465" y="9255506"/>
                  </a:lnTo>
                  <a:lnTo>
                    <a:pt x="13863714" y="9259722"/>
                  </a:lnTo>
                  <a:lnTo>
                    <a:pt x="13871372" y="9261272"/>
                  </a:lnTo>
                  <a:lnTo>
                    <a:pt x="13879017" y="9259722"/>
                  </a:lnTo>
                  <a:lnTo>
                    <a:pt x="13885253" y="9255506"/>
                  </a:lnTo>
                  <a:lnTo>
                    <a:pt x="13889469" y="9249258"/>
                  </a:lnTo>
                  <a:lnTo>
                    <a:pt x="13891006" y="9241612"/>
                  </a:lnTo>
                  <a:close/>
                </a:path>
                <a:path w="18719800" h="10718800" extrusionOk="0">
                  <a:moveTo>
                    <a:pt x="13891006" y="9141523"/>
                  </a:moveTo>
                  <a:lnTo>
                    <a:pt x="13889469" y="9133878"/>
                  </a:lnTo>
                  <a:lnTo>
                    <a:pt x="13885253" y="9127630"/>
                  </a:lnTo>
                  <a:lnTo>
                    <a:pt x="13879017" y="9123413"/>
                  </a:lnTo>
                  <a:lnTo>
                    <a:pt x="13871372" y="9121864"/>
                  </a:lnTo>
                  <a:lnTo>
                    <a:pt x="13863714" y="9123413"/>
                  </a:lnTo>
                  <a:lnTo>
                    <a:pt x="13857465" y="9127630"/>
                  </a:lnTo>
                  <a:lnTo>
                    <a:pt x="13853262" y="9133878"/>
                  </a:lnTo>
                  <a:lnTo>
                    <a:pt x="13851712" y="9141523"/>
                  </a:lnTo>
                  <a:lnTo>
                    <a:pt x="13853262" y="9149169"/>
                  </a:lnTo>
                  <a:lnTo>
                    <a:pt x="13857465" y="9155417"/>
                  </a:lnTo>
                  <a:lnTo>
                    <a:pt x="13863714" y="9159621"/>
                  </a:lnTo>
                  <a:lnTo>
                    <a:pt x="13871372" y="9161170"/>
                  </a:lnTo>
                  <a:lnTo>
                    <a:pt x="13879017" y="9159621"/>
                  </a:lnTo>
                  <a:lnTo>
                    <a:pt x="13885253" y="9155417"/>
                  </a:lnTo>
                  <a:lnTo>
                    <a:pt x="13889469" y="9149169"/>
                  </a:lnTo>
                  <a:lnTo>
                    <a:pt x="13891006" y="9141523"/>
                  </a:lnTo>
                  <a:close/>
                </a:path>
                <a:path w="18719800" h="10718800" extrusionOk="0">
                  <a:moveTo>
                    <a:pt x="13891006" y="9041409"/>
                  </a:moveTo>
                  <a:lnTo>
                    <a:pt x="13889469" y="9033764"/>
                  </a:lnTo>
                  <a:lnTo>
                    <a:pt x="13885253" y="9027528"/>
                  </a:lnTo>
                  <a:lnTo>
                    <a:pt x="13879017" y="9023325"/>
                  </a:lnTo>
                  <a:lnTo>
                    <a:pt x="13871372" y="9021775"/>
                  </a:lnTo>
                  <a:lnTo>
                    <a:pt x="13863714" y="9023325"/>
                  </a:lnTo>
                  <a:lnTo>
                    <a:pt x="13857465" y="9027528"/>
                  </a:lnTo>
                  <a:lnTo>
                    <a:pt x="13853262" y="9033764"/>
                  </a:lnTo>
                  <a:lnTo>
                    <a:pt x="13851712" y="9041409"/>
                  </a:lnTo>
                  <a:lnTo>
                    <a:pt x="13853262" y="9049067"/>
                  </a:lnTo>
                  <a:lnTo>
                    <a:pt x="13857465" y="9055316"/>
                  </a:lnTo>
                  <a:lnTo>
                    <a:pt x="13863714" y="9059520"/>
                  </a:lnTo>
                  <a:lnTo>
                    <a:pt x="13871372" y="9061069"/>
                  </a:lnTo>
                  <a:lnTo>
                    <a:pt x="13879017" y="9059520"/>
                  </a:lnTo>
                  <a:lnTo>
                    <a:pt x="13885253" y="9055316"/>
                  </a:lnTo>
                  <a:lnTo>
                    <a:pt x="13889469" y="9049067"/>
                  </a:lnTo>
                  <a:lnTo>
                    <a:pt x="13891006" y="9041409"/>
                  </a:lnTo>
                  <a:close/>
                </a:path>
                <a:path w="18719800" h="10718800" extrusionOk="0">
                  <a:moveTo>
                    <a:pt x="13891006" y="8941321"/>
                  </a:moveTo>
                  <a:lnTo>
                    <a:pt x="13889469" y="8933675"/>
                  </a:lnTo>
                  <a:lnTo>
                    <a:pt x="13885253" y="8927427"/>
                  </a:lnTo>
                  <a:lnTo>
                    <a:pt x="13879017" y="8923223"/>
                  </a:lnTo>
                  <a:lnTo>
                    <a:pt x="13871372" y="8921686"/>
                  </a:lnTo>
                  <a:lnTo>
                    <a:pt x="13863714" y="8923223"/>
                  </a:lnTo>
                  <a:lnTo>
                    <a:pt x="13857465" y="8927427"/>
                  </a:lnTo>
                  <a:lnTo>
                    <a:pt x="13853262" y="8933675"/>
                  </a:lnTo>
                  <a:lnTo>
                    <a:pt x="13851712" y="8941321"/>
                  </a:lnTo>
                  <a:lnTo>
                    <a:pt x="13853262" y="8948966"/>
                  </a:lnTo>
                  <a:lnTo>
                    <a:pt x="13857465" y="8955214"/>
                  </a:lnTo>
                  <a:lnTo>
                    <a:pt x="13863714" y="8959431"/>
                  </a:lnTo>
                  <a:lnTo>
                    <a:pt x="13871372" y="8960968"/>
                  </a:lnTo>
                  <a:lnTo>
                    <a:pt x="13879017" y="8959431"/>
                  </a:lnTo>
                  <a:lnTo>
                    <a:pt x="13885253" y="8955214"/>
                  </a:lnTo>
                  <a:lnTo>
                    <a:pt x="13889469" y="8948966"/>
                  </a:lnTo>
                  <a:lnTo>
                    <a:pt x="13891006" y="8941321"/>
                  </a:lnTo>
                  <a:close/>
                </a:path>
                <a:path w="18719800" h="10718800" extrusionOk="0">
                  <a:moveTo>
                    <a:pt x="13891006" y="8841232"/>
                  </a:moveTo>
                  <a:lnTo>
                    <a:pt x="13889469" y="8833587"/>
                  </a:lnTo>
                  <a:lnTo>
                    <a:pt x="13885253" y="8827338"/>
                  </a:lnTo>
                  <a:lnTo>
                    <a:pt x="13879017" y="8823134"/>
                  </a:lnTo>
                  <a:lnTo>
                    <a:pt x="13871372" y="8821585"/>
                  </a:lnTo>
                  <a:lnTo>
                    <a:pt x="13863714" y="8823134"/>
                  </a:lnTo>
                  <a:lnTo>
                    <a:pt x="13857465" y="8827338"/>
                  </a:lnTo>
                  <a:lnTo>
                    <a:pt x="13853262" y="8833587"/>
                  </a:lnTo>
                  <a:lnTo>
                    <a:pt x="13851712" y="8841232"/>
                  </a:lnTo>
                  <a:lnTo>
                    <a:pt x="13853262" y="8848877"/>
                  </a:lnTo>
                  <a:lnTo>
                    <a:pt x="13857465" y="8855126"/>
                  </a:lnTo>
                  <a:lnTo>
                    <a:pt x="13863714" y="8859342"/>
                  </a:lnTo>
                  <a:lnTo>
                    <a:pt x="13871372" y="8860892"/>
                  </a:lnTo>
                  <a:lnTo>
                    <a:pt x="13879017" y="8859342"/>
                  </a:lnTo>
                  <a:lnTo>
                    <a:pt x="13885253" y="8855126"/>
                  </a:lnTo>
                  <a:lnTo>
                    <a:pt x="13889469" y="8848877"/>
                  </a:lnTo>
                  <a:lnTo>
                    <a:pt x="13891006" y="8841232"/>
                  </a:lnTo>
                  <a:close/>
                </a:path>
                <a:path w="18719800" h="10718800" extrusionOk="0">
                  <a:moveTo>
                    <a:pt x="13891006" y="8641029"/>
                  </a:moveTo>
                  <a:lnTo>
                    <a:pt x="13889469" y="8633396"/>
                  </a:lnTo>
                  <a:lnTo>
                    <a:pt x="13885253" y="8627148"/>
                  </a:lnTo>
                  <a:lnTo>
                    <a:pt x="13879017" y="8622944"/>
                  </a:lnTo>
                  <a:lnTo>
                    <a:pt x="13871372" y="8621395"/>
                  </a:lnTo>
                  <a:lnTo>
                    <a:pt x="13863714" y="8622944"/>
                  </a:lnTo>
                  <a:lnTo>
                    <a:pt x="13857465" y="8627148"/>
                  </a:lnTo>
                  <a:lnTo>
                    <a:pt x="13853262" y="8633396"/>
                  </a:lnTo>
                  <a:lnTo>
                    <a:pt x="13851712" y="8641029"/>
                  </a:lnTo>
                  <a:lnTo>
                    <a:pt x="13853262" y="8648687"/>
                  </a:lnTo>
                  <a:lnTo>
                    <a:pt x="13857465" y="8654936"/>
                  </a:lnTo>
                  <a:lnTo>
                    <a:pt x="13863714" y="8659152"/>
                  </a:lnTo>
                  <a:lnTo>
                    <a:pt x="13871372" y="8660689"/>
                  </a:lnTo>
                  <a:lnTo>
                    <a:pt x="13879017" y="8659152"/>
                  </a:lnTo>
                  <a:lnTo>
                    <a:pt x="13885253" y="8654936"/>
                  </a:lnTo>
                  <a:lnTo>
                    <a:pt x="13889469" y="8648687"/>
                  </a:lnTo>
                  <a:lnTo>
                    <a:pt x="13891006" y="8641029"/>
                  </a:lnTo>
                  <a:close/>
                </a:path>
                <a:path w="18719800" h="10718800" extrusionOk="0">
                  <a:moveTo>
                    <a:pt x="13891006" y="8540940"/>
                  </a:moveTo>
                  <a:lnTo>
                    <a:pt x="13889469" y="8533295"/>
                  </a:lnTo>
                  <a:lnTo>
                    <a:pt x="13885253" y="8527047"/>
                  </a:lnTo>
                  <a:lnTo>
                    <a:pt x="13879017" y="8522843"/>
                  </a:lnTo>
                  <a:lnTo>
                    <a:pt x="13871372" y="8521294"/>
                  </a:lnTo>
                  <a:lnTo>
                    <a:pt x="13863714" y="8522843"/>
                  </a:lnTo>
                  <a:lnTo>
                    <a:pt x="13857465" y="8527047"/>
                  </a:lnTo>
                  <a:lnTo>
                    <a:pt x="13853262" y="8533295"/>
                  </a:lnTo>
                  <a:lnTo>
                    <a:pt x="13851712" y="8540940"/>
                  </a:lnTo>
                  <a:lnTo>
                    <a:pt x="13853262" y="8548586"/>
                  </a:lnTo>
                  <a:lnTo>
                    <a:pt x="13857465" y="8554834"/>
                  </a:lnTo>
                  <a:lnTo>
                    <a:pt x="13863714" y="8559051"/>
                  </a:lnTo>
                  <a:lnTo>
                    <a:pt x="13871372" y="8560587"/>
                  </a:lnTo>
                  <a:lnTo>
                    <a:pt x="13879017" y="8559051"/>
                  </a:lnTo>
                  <a:lnTo>
                    <a:pt x="13885253" y="8554834"/>
                  </a:lnTo>
                  <a:lnTo>
                    <a:pt x="13889469" y="8548586"/>
                  </a:lnTo>
                  <a:lnTo>
                    <a:pt x="13891006" y="8540940"/>
                  </a:lnTo>
                  <a:close/>
                </a:path>
                <a:path w="18719800" h="10718800" extrusionOk="0">
                  <a:moveTo>
                    <a:pt x="13891006" y="8440839"/>
                  </a:moveTo>
                  <a:lnTo>
                    <a:pt x="13889469" y="8433194"/>
                  </a:lnTo>
                  <a:lnTo>
                    <a:pt x="13885253" y="8426958"/>
                  </a:lnTo>
                  <a:lnTo>
                    <a:pt x="13879017" y="8422742"/>
                  </a:lnTo>
                  <a:lnTo>
                    <a:pt x="13871372" y="8421192"/>
                  </a:lnTo>
                  <a:lnTo>
                    <a:pt x="13863714" y="8422742"/>
                  </a:lnTo>
                  <a:lnTo>
                    <a:pt x="13857465" y="8426958"/>
                  </a:lnTo>
                  <a:lnTo>
                    <a:pt x="13853262" y="8433194"/>
                  </a:lnTo>
                  <a:lnTo>
                    <a:pt x="13851712" y="8440839"/>
                  </a:lnTo>
                  <a:lnTo>
                    <a:pt x="13853262" y="8448497"/>
                  </a:lnTo>
                  <a:lnTo>
                    <a:pt x="13857465" y="8454746"/>
                  </a:lnTo>
                  <a:lnTo>
                    <a:pt x="13863714" y="8458949"/>
                  </a:lnTo>
                  <a:lnTo>
                    <a:pt x="13871372" y="8460486"/>
                  </a:lnTo>
                  <a:lnTo>
                    <a:pt x="13879017" y="8458949"/>
                  </a:lnTo>
                  <a:lnTo>
                    <a:pt x="13885253" y="8454746"/>
                  </a:lnTo>
                  <a:lnTo>
                    <a:pt x="13889469" y="8448497"/>
                  </a:lnTo>
                  <a:lnTo>
                    <a:pt x="13891006" y="8440839"/>
                  </a:lnTo>
                  <a:close/>
                </a:path>
                <a:path w="18719800" h="10718800" extrusionOk="0">
                  <a:moveTo>
                    <a:pt x="13891006" y="8340763"/>
                  </a:moveTo>
                  <a:lnTo>
                    <a:pt x="13889469" y="8333105"/>
                  </a:lnTo>
                  <a:lnTo>
                    <a:pt x="13885253" y="8326856"/>
                  </a:lnTo>
                  <a:lnTo>
                    <a:pt x="13879017" y="8322653"/>
                  </a:lnTo>
                  <a:lnTo>
                    <a:pt x="13871372" y="8321103"/>
                  </a:lnTo>
                  <a:lnTo>
                    <a:pt x="13863714" y="8322653"/>
                  </a:lnTo>
                  <a:lnTo>
                    <a:pt x="13857465" y="8326856"/>
                  </a:lnTo>
                  <a:lnTo>
                    <a:pt x="13853262" y="8333105"/>
                  </a:lnTo>
                  <a:lnTo>
                    <a:pt x="13851712" y="8340763"/>
                  </a:lnTo>
                  <a:lnTo>
                    <a:pt x="13853262" y="8348408"/>
                  </a:lnTo>
                  <a:lnTo>
                    <a:pt x="13857465" y="8354644"/>
                  </a:lnTo>
                  <a:lnTo>
                    <a:pt x="13863714" y="8358848"/>
                  </a:lnTo>
                  <a:lnTo>
                    <a:pt x="13871372" y="8360397"/>
                  </a:lnTo>
                  <a:lnTo>
                    <a:pt x="13879017" y="8358848"/>
                  </a:lnTo>
                  <a:lnTo>
                    <a:pt x="13885253" y="8354644"/>
                  </a:lnTo>
                  <a:lnTo>
                    <a:pt x="13889469" y="8348408"/>
                  </a:lnTo>
                  <a:lnTo>
                    <a:pt x="13891006" y="8340763"/>
                  </a:lnTo>
                  <a:close/>
                </a:path>
                <a:path w="18719800" h="10718800" extrusionOk="0">
                  <a:moveTo>
                    <a:pt x="13891006" y="8240662"/>
                  </a:moveTo>
                  <a:lnTo>
                    <a:pt x="13889469" y="8233016"/>
                  </a:lnTo>
                  <a:lnTo>
                    <a:pt x="13885253" y="8226768"/>
                  </a:lnTo>
                  <a:lnTo>
                    <a:pt x="13879017" y="8222551"/>
                  </a:lnTo>
                  <a:lnTo>
                    <a:pt x="13871372" y="8221015"/>
                  </a:lnTo>
                  <a:lnTo>
                    <a:pt x="13863714" y="8222551"/>
                  </a:lnTo>
                  <a:lnTo>
                    <a:pt x="13857465" y="8226768"/>
                  </a:lnTo>
                  <a:lnTo>
                    <a:pt x="13853262" y="8233016"/>
                  </a:lnTo>
                  <a:lnTo>
                    <a:pt x="13851712" y="8240662"/>
                  </a:lnTo>
                  <a:lnTo>
                    <a:pt x="13853262" y="8248307"/>
                  </a:lnTo>
                  <a:lnTo>
                    <a:pt x="13857465" y="8254543"/>
                  </a:lnTo>
                  <a:lnTo>
                    <a:pt x="13863714" y="8258759"/>
                  </a:lnTo>
                  <a:lnTo>
                    <a:pt x="13871372" y="8260308"/>
                  </a:lnTo>
                  <a:lnTo>
                    <a:pt x="13879017" y="8258759"/>
                  </a:lnTo>
                  <a:lnTo>
                    <a:pt x="13885253" y="8254543"/>
                  </a:lnTo>
                  <a:lnTo>
                    <a:pt x="13889469" y="8248307"/>
                  </a:lnTo>
                  <a:lnTo>
                    <a:pt x="13891006" y="8240662"/>
                  </a:lnTo>
                  <a:close/>
                </a:path>
                <a:path w="18719800" h="10718800" extrusionOk="0">
                  <a:moveTo>
                    <a:pt x="13891006" y="8140560"/>
                  </a:moveTo>
                  <a:lnTo>
                    <a:pt x="13889469" y="8132915"/>
                  </a:lnTo>
                  <a:lnTo>
                    <a:pt x="13885253" y="8126666"/>
                  </a:lnTo>
                  <a:lnTo>
                    <a:pt x="13879017" y="8122450"/>
                  </a:lnTo>
                  <a:lnTo>
                    <a:pt x="13871372" y="8120901"/>
                  </a:lnTo>
                  <a:lnTo>
                    <a:pt x="13863714" y="8122450"/>
                  </a:lnTo>
                  <a:lnTo>
                    <a:pt x="13857465" y="8126666"/>
                  </a:lnTo>
                  <a:lnTo>
                    <a:pt x="13853262" y="8132915"/>
                  </a:lnTo>
                  <a:lnTo>
                    <a:pt x="13851712" y="8140560"/>
                  </a:lnTo>
                  <a:lnTo>
                    <a:pt x="13853262" y="8148206"/>
                  </a:lnTo>
                  <a:lnTo>
                    <a:pt x="13857465" y="8154454"/>
                  </a:lnTo>
                  <a:lnTo>
                    <a:pt x="13863714" y="8158670"/>
                  </a:lnTo>
                  <a:lnTo>
                    <a:pt x="13871372" y="8160207"/>
                  </a:lnTo>
                  <a:lnTo>
                    <a:pt x="13879017" y="8158670"/>
                  </a:lnTo>
                  <a:lnTo>
                    <a:pt x="13885253" y="8154454"/>
                  </a:lnTo>
                  <a:lnTo>
                    <a:pt x="13889469" y="8148206"/>
                  </a:lnTo>
                  <a:lnTo>
                    <a:pt x="13891006" y="8140560"/>
                  </a:lnTo>
                  <a:close/>
                </a:path>
                <a:path w="18719800" h="10718800" extrusionOk="0">
                  <a:moveTo>
                    <a:pt x="13891019" y="10342677"/>
                  </a:moveTo>
                  <a:lnTo>
                    <a:pt x="13889469" y="10335031"/>
                  </a:lnTo>
                  <a:lnTo>
                    <a:pt x="13885266" y="10328783"/>
                  </a:lnTo>
                  <a:lnTo>
                    <a:pt x="13879017" y="10324579"/>
                  </a:lnTo>
                  <a:lnTo>
                    <a:pt x="13871372" y="10323030"/>
                  </a:lnTo>
                  <a:lnTo>
                    <a:pt x="13863727" y="10324579"/>
                  </a:lnTo>
                  <a:lnTo>
                    <a:pt x="13857478" y="10328783"/>
                  </a:lnTo>
                  <a:lnTo>
                    <a:pt x="13853274" y="10335031"/>
                  </a:lnTo>
                  <a:lnTo>
                    <a:pt x="13851725" y="10342677"/>
                  </a:lnTo>
                  <a:lnTo>
                    <a:pt x="13853274" y="10350322"/>
                  </a:lnTo>
                  <a:lnTo>
                    <a:pt x="13857478" y="10356571"/>
                  </a:lnTo>
                  <a:lnTo>
                    <a:pt x="13863727" y="10360787"/>
                  </a:lnTo>
                  <a:lnTo>
                    <a:pt x="13871372" y="10362324"/>
                  </a:lnTo>
                  <a:lnTo>
                    <a:pt x="13879017" y="10360787"/>
                  </a:lnTo>
                  <a:lnTo>
                    <a:pt x="13885266" y="10356571"/>
                  </a:lnTo>
                  <a:lnTo>
                    <a:pt x="13889469" y="10350322"/>
                  </a:lnTo>
                  <a:lnTo>
                    <a:pt x="13891019" y="10342677"/>
                  </a:lnTo>
                  <a:close/>
                </a:path>
                <a:path w="18719800" h="10718800" extrusionOk="0">
                  <a:moveTo>
                    <a:pt x="13891019" y="8741143"/>
                  </a:moveTo>
                  <a:lnTo>
                    <a:pt x="13889469" y="8733498"/>
                  </a:lnTo>
                  <a:lnTo>
                    <a:pt x="13885266" y="8727249"/>
                  </a:lnTo>
                  <a:lnTo>
                    <a:pt x="13879017" y="8723033"/>
                  </a:lnTo>
                  <a:lnTo>
                    <a:pt x="13871372" y="8721496"/>
                  </a:lnTo>
                  <a:lnTo>
                    <a:pt x="13863727" y="8723033"/>
                  </a:lnTo>
                  <a:lnTo>
                    <a:pt x="13857478" y="8727249"/>
                  </a:lnTo>
                  <a:lnTo>
                    <a:pt x="13853274" y="8733498"/>
                  </a:lnTo>
                  <a:lnTo>
                    <a:pt x="13851725" y="8741143"/>
                  </a:lnTo>
                  <a:lnTo>
                    <a:pt x="13853274" y="8748789"/>
                  </a:lnTo>
                  <a:lnTo>
                    <a:pt x="13857478" y="8755024"/>
                  </a:lnTo>
                  <a:lnTo>
                    <a:pt x="13863727" y="8759241"/>
                  </a:lnTo>
                  <a:lnTo>
                    <a:pt x="13871372" y="8760777"/>
                  </a:lnTo>
                  <a:lnTo>
                    <a:pt x="13879017" y="8759241"/>
                  </a:lnTo>
                  <a:lnTo>
                    <a:pt x="13885266" y="8755024"/>
                  </a:lnTo>
                  <a:lnTo>
                    <a:pt x="13889469" y="8748789"/>
                  </a:lnTo>
                  <a:lnTo>
                    <a:pt x="13891019" y="8741143"/>
                  </a:lnTo>
                  <a:close/>
                </a:path>
                <a:path w="18719800" h="10718800" extrusionOk="0">
                  <a:moveTo>
                    <a:pt x="13965009" y="10688358"/>
                  </a:moveTo>
                  <a:lnTo>
                    <a:pt x="13963460" y="10680713"/>
                  </a:lnTo>
                  <a:lnTo>
                    <a:pt x="13959243" y="10674464"/>
                  </a:lnTo>
                  <a:lnTo>
                    <a:pt x="13953008" y="10670248"/>
                  </a:lnTo>
                  <a:lnTo>
                    <a:pt x="13945362" y="10668711"/>
                  </a:lnTo>
                  <a:lnTo>
                    <a:pt x="13937704" y="10670248"/>
                  </a:lnTo>
                  <a:lnTo>
                    <a:pt x="13931468" y="10674464"/>
                  </a:lnTo>
                  <a:lnTo>
                    <a:pt x="13927252" y="10680713"/>
                  </a:lnTo>
                  <a:lnTo>
                    <a:pt x="13925703" y="10688358"/>
                  </a:lnTo>
                  <a:lnTo>
                    <a:pt x="13927252" y="10696004"/>
                  </a:lnTo>
                  <a:lnTo>
                    <a:pt x="13931468" y="10702252"/>
                  </a:lnTo>
                  <a:lnTo>
                    <a:pt x="13937704" y="10706468"/>
                  </a:lnTo>
                  <a:lnTo>
                    <a:pt x="13945362" y="10708005"/>
                  </a:lnTo>
                  <a:lnTo>
                    <a:pt x="13953008" y="10706468"/>
                  </a:lnTo>
                  <a:lnTo>
                    <a:pt x="13959243" y="10702252"/>
                  </a:lnTo>
                  <a:lnTo>
                    <a:pt x="13963460" y="10696004"/>
                  </a:lnTo>
                  <a:lnTo>
                    <a:pt x="13965009" y="10688358"/>
                  </a:lnTo>
                  <a:close/>
                </a:path>
                <a:path w="18719800" h="10718800" extrusionOk="0">
                  <a:moveTo>
                    <a:pt x="13965009" y="10588257"/>
                  </a:moveTo>
                  <a:lnTo>
                    <a:pt x="13963460" y="10580611"/>
                  </a:lnTo>
                  <a:lnTo>
                    <a:pt x="13959243" y="10574376"/>
                  </a:lnTo>
                  <a:lnTo>
                    <a:pt x="13953008" y="10570159"/>
                  </a:lnTo>
                  <a:lnTo>
                    <a:pt x="13945362" y="10568610"/>
                  </a:lnTo>
                  <a:lnTo>
                    <a:pt x="13937704" y="10570159"/>
                  </a:lnTo>
                  <a:lnTo>
                    <a:pt x="13931468" y="10574376"/>
                  </a:lnTo>
                  <a:lnTo>
                    <a:pt x="13927252" y="10580611"/>
                  </a:lnTo>
                  <a:lnTo>
                    <a:pt x="13925703" y="10588257"/>
                  </a:lnTo>
                  <a:lnTo>
                    <a:pt x="13927252" y="10595902"/>
                  </a:lnTo>
                  <a:lnTo>
                    <a:pt x="13931468" y="10602151"/>
                  </a:lnTo>
                  <a:lnTo>
                    <a:pt x="13937704" y="10606354"/>
                  </a:lnTo>
                  <a:lnTo>
                    <a:pt x="13945362" y="10607904"/>
                  </a:lnTo>
                  <a:lnTo>
                    <a:pt x="13953008" y="10606354"/>
                  </a:lnTo>
                  <a:lnTo>
                    <a:pt x="13959243" y="10602151"/>
                  </a:lnTo>
                  <a:lnTo>
                    <a:pt x="13963460" y="10595902"/>
                  </a:lnTo>
                  <a:lnTo>
                    <a:pt x="13965009" y="10588257"/>
                  </a:lnTo>
                  <a:close/>
                </a:path>
                <a:path w="18719800" h="10718800" extrusionOk="0">
                  <a:moveTo>
                    <a:pt x="13965009" y="10488168"/>
                  </a:moveTo>
                  <a:lnTo>
                    <a:pt x="13963460" y="10480510"/>
                  </a:lnTo>
                  <a:lnTo>
                    <a:pt x="13959243" y="10474261"/>
                  </a:lnTo>
                  <a:lnTo>
                    <a:pt x="13953008" y="10470058"/>
                  </a:lnTo>
                  <a:lnTo>
                    <a:pt x="13945362" y="10468508"/>
                  </a:lnTo>
                  <a:lnTo>
                    <a:pt x="13937704" y="10470058"/>
                  </a:lnTo>
                  <a:lnTo>
                    <a:pt x="13931468" y="10474261"/>
                  </a:lnTo>
                  <a:lnTo>
                    <a:pt x="13927252" y="10480510"/>
                  </a:lnTo>
                  <a:lnTo>
                    <a:pt x="13925703" y="10488168"/>
                  </a:lnTo>
                  <a:lnTo>
                    <a:pt x="13927252" y="10495813"/>
                  </a:lnTo>
                  <a:lnTo>
                    <a:pt x="13931468" y="10502049"/>
                  </a:lnTo>
                  <a:lnTo>
                    <a:pt x="13937704" y="10506265"/>
                  </a:lnTo>
                  <a:lnTo>
                    <a:pt x="13945362" y="10507802"/>
                  </a:lnTo>
                  <a:lnTo>
                    <a:pt x="13953008" y="10506265"/>
                  </a:lnTo>
                  <a:lnTo>
                    <a:pt x="13959243" y="10502049"/>
                  </a:lnTo>
                  <a:lnTo>
                    <a:pt x="13963460" y="10495813"/>
                  </a:lnTo>
                  <a:lnTo>
                    <a:pt x="13965009" y="10488168"/>
                  </a:lnTo>
                  <a:close/>
                </a:path>
                <a:path w="18719800" h="10718800" extrusionOk="0">
                  <a:moveTo>
                    <a:pt x="13965009" y="10388067"/>
                  </a:moveTo>
                  <a:lnTo>
                    <a:pt x="13963460" y="10380421"/>
                  </a:lnTo>
                  <a:lnTo>
                    <a:pt x="13959243" y="10374173"/>
                  </a:lnTo>
                  <a:lnTo>
                    <a:pt x="13953008" y="10369969"/>
                  </a:lnTo>
                  <a:lnTo>
                    <a:pt x="13945362" y="10368420"/>
                  </a:lnTo>
                  <a:lnTo>
                    <a:pt x="13937704" y="10369969"/>
                  </a:lnTo>
                  <a:lnTo>
                    <a:pt x="13931468" y="10374173"/>
                  </a:lnTo>
                  <a:lnTo>
                    <a:pt x="13927252" y="10380421"/>
                  </a:lnTo>
                  <a:lnTo>
                    <a:pt x="13925703" y="10388067"/>
                  </a:lnTo>
                  <a:lnTo>
                    <a:pt x="13927252" y="10395712"/>
                  </a:lnTo>
                  <a:lnTo>
                    <a:pt x="13931468" y="10401960"/>
                  </a:lnTo>
                  <a:lnTo>
                    <a:pt x="13937704" y="10406164"/>
                  </a:lnTo>
                  <a:lnTo>
                    <a:pt x="13945362" y="10407713"/>
                  </a:lnTo>
                  <a:lnTo>
                    <a:pt x="13953008" y="10406164"/>
                  </a:lnTo>
                  <a:lnTo>
                    <a:pt x="13959243" y="10401960"/>
                  </a:lnTo>
                  <a:lnTo>
                    <a:pt x="13963460" y="10395712"/>
                  </a:lnTo>
                  <a:lnTo>
                    <a:pt x="13965009" y="10388067"/>
                  </a:lnTo>
                  <a:close/>
                </a:path>
                <a:path w="18719800" h="10718800" extrusionOk="0">
                  <a:moveTo>
                    <a:pt x="13965009" y="10287978"/>
                  </a:moveTo>
                  <a:lnTo>
                    <a:pt x="13963460" y="10280320"/>
                  </a:lnTo>
                  <a:lnTo>
                    <a:pt x="13959243" y="10274084"/>
                  </a:lnTo>
                  <a:lnTo>
                    <a:pt x="13953008" y="10269868"/>
                  </a:lnTo>
                  <a:lnTo>
                    <a:pt x="13945349" y="10268331"/>
                  </a:lnTo>
                  <a:lnTo>
                    <a:pt x="13937704" y="10269868"/>
                  </a:lnTo>
                  <a:lnTo>
                    <a:pt x="13931456" y="10274084"/>
                  </a:lnTo>
                  <a:lnTo>
                    <a:pt x="13927252" y="10280320"/>
                  </a:lnTo>
                  <a:lnTo>
                    <a:pt x="13925703" y="10287978"/>
                  </a:lnTo>
                  <a:lnTo>
                    <a:pt x="13927252" y="10295623"/>
                  </a:lnTo>
                  <a:lnTo>
                    <a:pt x="13931456" y="10301872"/>
                  </a:lnTo>
                  <a:lnTo>
                    <a:pt x="13937704" y="10306088"/>
                  </a:lnTo>
                  <a:lnTo>
                    <a:pt x="13945349" y="10307625"/>
                  </a:lnTo>
                  <a:lnTo>
                    <a:pt x="13953008" y="10306088"/>
                  </a:lnTo>
                  <a:lnTo>
                    <a:pt x="13959243" y="10301872"/>
                  </a:lnTo>
                  <a:lnTo>
                    <a:pt x="13963460" y="10295623"/>
                  </a:lnTo>
                  <a:lnTo>
                    <a:pt x="13965009" y="10287978"/>
                  </a:lnTo>
                  <a:close/>
                </a:path>
                <a:path w="18719800" h="10718800" extrusionOk="0">
                  <a:moveTo>
                    <a:pt x="13965009" y="10187889"/>
                  </a:moveTo>
                  <a:lnTo>
                    <a:pt x="13963460" y="10180231"/>
                  </a:lnTo>
                  <a:lnTo>
                    <a:pt x="13959243" y="10173983"/>
                  </a:lnTo>
                  <a:lnTo>
                    <a:pt x="13953008" y="10169766"/>
                  </a:lnTo>
                  <a:lnTo>
                    <a:pt x="13945349" y="10168230"/>
                  </a:lnTo>
                  <a:lnTo>
                    <a:pt x="13937704" y="10169766"/>
                  </a:lnTo>
                  <a:lnTo>
                    <a:pt x="13931456" y="10173983"/>
                  </a:lnTo>
                  <a:lnTo>
                    <a:pt x="13927252" y="10180231"/>
                  </a:lnTo>
                  <a:lnTo>
                    <a:pt x="13925703" y="10187889"/>
                  </a:lnTo>
                  <a:lnTo>
                    <a:pt x="13927252" y="10195535"/>
                  </a:lnTo>
                  <a:lnTo>
                    <a:pt x="13931456" y="10201770"/>
                  </a:lnTo>
                  <a:lnTo>
                    <a:pt x="13937704" y="10205987"/>
                  </a:lnTo>
                  <a:lnTo>
                    <a:pt x="13945349" y="10207523"/>
                  </a:lnTo>
                  <a:lnTo>
                    <a:pt x="13953008" y="10205987"/>
                  </a:lnTo>
                  <a:lnTo>
                    <a:pt x="13959243" y="10201770"/>
                  </a:lnTo>
                  <a:lnTo>
                    <a:pt x="13963460" y="10195535"/>
                  </a:lnTo>
                  <a:lnTo>
                    <a:pt x="13965009" y="10187889"/>
                  </a:lnTo>
                  <a:close/>
                </a:path>
                <a:path w="18719800" h="10718800" extrusionOk="0">
                  <a:moveTo>
                    <a:pt x="13965009" y="10087775"/>
                  </a:moveTo>
                  <a:lnTo>
                    <a:pt x="13963460" y="10080130"/>
                  </a:lnTo>
                  <a:lnTo>
                    <a:pt x="13959243" y="10073894"/>
                  </a:lnTo>
                  <a:lnTo>
                    <a:pt x="13953008" y="10069678"/>
                  </a:lnTo>
                  <a:lnTo>
                    <a:pt x="13945349" y="10068141"/>
                  </a:lnTo>
                  <a:lnTo>
                    <a:pt x="13937704" y="10069678"/>
                  </a:lnTo>
                  <a:lnTo>
                    <a:pt x="13931456" y="10073894"/>
                  </a:lnTo>
                  <a:lnTo>
                    <a:pt x="13927252" y="10080130"/>
                  </a:lnTo>
                  <a:lnTo>
                    <a:pt x="13925703" y="10087775"/>
                  </a:lnTo>
                  <a:lnTo>
                    <a:pt x="13927252" y="10095420"/>
                  </a:lnTo>
                  <a:lnTo>
                    <a:pt x="13931456" y="10101669"/>
                  </a:lnTo>
                  <a:lnTo>
                    <a:pt x="13937704" y="10105885"/>
                  </a:lnTo>
                  <a:lnTo>
                    <a:pt x="13945349" y="10107422"/>
                  </a:lnTo>
                  <a:lnTo>
                    <a:pt x="13953008" y="10105885"/>
                  </a:lnTo>
                  <a:lnTo>
                    <a:pt x="13959243" y="10101669"/>
                  </a:lnTo>
                  <a:lnTo>
                    <a:pt x="13963460" y="10095420"/>
                  </a:lnTo>
                  <a:lnTo>
                    <a:pt x="13965009" y="10087775"/>
                  </a:lnTo>
                  <a:close/>
                </a:path>
                <a:path w="18719800" h="10718800" extrusionOk="0">
                  <a:moveTo>
                    <a:pt x="13965009" y="9987686"/>
                  </a:moveTo>
                  <a:lnTo>
                    <a:pt x="13963460" y="9980041"/>
                  </a:lnTo>
                  <a:lnTo>
                    <a:pt x="13959243" y="9973793"/>
                  </a:lnTo>
                  <a:lnTo>
                    <a:pt x="13953008" y="9969576"/>
                  </a:lnTo>
                  <a:lnTo>
                    <a:pt x="13945349" y="9968039"/>
                  </a:lnTo>
                  <a:lnTo>
                    <a:pt x="13937704" y="9969576"/>
                  </a:lnTo>
                  <a:lnTo>
                    <a:pt x="13931456" y="9973793"/>
                  </a:lnTo>
                  <a:lnTo>
                    <a:pt x="13927252" y="9980041"/>
                  </a:lnTo>
                  <a:lnTo>
                    <a:pt x="13925703" y="9987686"/>
                  </a:lnTo>
                  <a:lnTo>
                    <a:pt x="13927252" y="9995332"/>
                  </a:lnTo>
                  <a:lnTo>
                    <a:pt x="13931456" y="10001580"/>
                  </a:lnTo>
                  <a:lnTo>
                    <a:pt x="13937704" y="10005784"/>
                  </a:lnTo>
                  <a:lnTo>
                    <a:pt x="13945349" y="10007333"/>
                  </a:lnTo>
                  <a:lnTo>
                    <a:pt x="13953008" y="10005784"/>
                  </a:lnTo>
                  <a:lnTo>
                    <a:pt x="13959243" y="10001580"/>
                  </a:lnTo>
                  <a:lnTo>
                    <a:pt x="13963460" y="9995332"/>
                  </a:lnTo>
                  <a:lnTo>
                    <a:pt x="13965009" y="9987686"/>
                  </a:lnTo>
                  <a:close/>
                </a:path>
                <a:path w="18719800" h="10718800" extrusionOk="0">
                  <a:moveTo>
                    <a:pt x="13965009" y="9887585"/>
                  </a:moveTo>
                  <a:lnTo>
                    <a:pt x="13963460" y="9879940"/>
                  </a:lnTo>
                  <a:lnTo>
                    <a:pt x="13959243" y="9873691"/>
                  </a:lnTo>
                  <a:lnTo>
                    <a:pt x="13953008" y="9869487"/>
                  </a:lnTo>
                  <a:lnTo>
                    <a:pt x="13945349" y="9867951"/>
                  </a:lnTo>
                  <a:lnTo>
                    <a:pt x="13937704" y="9869487"/>
                  </a:lnTo>
                  <a:lnTo>
                    <a:pt x="13931456" y="9873691"/>
                  </a:lnTo>
                  <a:lnTo>
                    <a:pt x="13927252" y="9879940"/>
                  </a:lnTo>
                  <a:lnTo>
                    <a:pt x="13925703" y="9887585"/>
                  </a:lnTo>
                  <a:lnTo>
                    <a:pt x="13927252" y="9895230"/>
                  </a:lnTo>
                  <a:lnTo>
                    <a:pt x="13931456" y="9901479"/>
                  </a:lnTo>
                  <a:lnTo>
                    <a:pt x="13937704" y="9905695"/>
                  </a:lnTo>
                  <a:lnTo>
                    <a:pt x="13945349" y="9907232"/>
                  </a:lnTo>
                  <a:lnTo>
                    <a:pt x="13953008" y="9905695"/>
                  </a:lnTo>
                  <a:lnTo>
                    <a:pt x="13959243" y="9901479"/>
                  </a:lnTo>
                  <a:lnTo>
                    <a:pt x="13963460" y="9895230"/>
                  </a:lnTo>
                  <a:lnTo>
                    <a:pt x="13965009" y="9887585"/>
                  </a:lnTo>
                  <a:close/>
                </a:path>
                <a:path w="18719800" h="10718800" extrusionOk="0">
                  <a:moveTo>
                    <a:pt x="13965009" y="9787496"/>
                  </a:moveTo>
                  <a:lnTo>
                    <a:pt x="13963460" y="9779851"/>
                  </a:lnTo>
                  <a:lnTo>
                    <a:pt x="13959243" y="9773602"/>
                  </a:lnTo>
                  <a:lnTo>
                    <a:pt x="13953008" y="9769386"/>
                  </a:lnTo>
                  <a:lnTo>
                    <a:pt x="13945349" y="9767837"/>
                  </a:lnTo>
                  <a:lnTo>
                    <a:pt x="13937704" y="9769386"/>
                  </a:lnTo>
                  <a:lnTo>
                    <a:pt x="13931456" y="9773602"/>
                  </a:lnTo>
                  <a:lnTo>
                    <a:pt x="13927252" y="9779851"/>
                  </a:lnTo>
                  <a:lnTo>
                    <a:pt x="13925703" y="9787496"/>
                  </a:lnTo>
                  <a:lnTo>
                    <a:pt x="13927252" y="9795142"/>
                  </a:lnTo>
                  <a:lnTo>
                    <a:pt x="13931456" y="9801377"/>
                  </a:lnTo>
                  <a:lnTo>
                    <a:pt x="13937704" y="9805594"/>
                  </a:lnTo>
                  <a:lnTo>
                    <a:pt x="13945349" y="9807130"/>
                  </a:lnTo>
                  <a:lnTo>
                    <a:pt x="13953008" y="9805594"/>
                  </a:lnTo>
                  <a:lnTo>
                    <a:pt x="13959243" y="9801377"/>
                  </a:lnTo>
                  <a:lnTo>
                    <a:pt x="13963460" y="9795142"/>
                  </a:lnTo>
                  <a:lnTo>
                    <a:pt x="13965009" y="9787496"/>
                  </a:lnTo>
                  <a:close/>
                </a:path>
                <a:path w="18719800" h="10718800" extrusionOk="0">
                  <a:moveTo>
                    <a:pt x="13965009" y="9687395"/>
                  </a:moveTo>
                  <a:lnTo>
                    <a:pt x="13963460" y="9679749"/>
                  </a:lnTo>
                  <a:lnTo>
                    <a:pt x="13959243" y="9673501"/>
                  </a:lnTo>
                  <a:lnTo>
                    <a:pt x="13953008" y="9669297"/>
                  </a:lnTo>
                  <a:lnTo>
                    <a:pt x="13945362" y="9667761"/>
                  </a:lnTo>
                  <a:lnTo>
                    <a:pt x="13937704" y="9669297"/>
                  </a:lnTo>
                  <a:lnTo>
                    <a:pt x="13931468" y="9673501"/>
                  </a:lnTo>
                  <a:lnTo>
                    <a:pt x="13927252" y="9679749"/>
                  </a:lnTo>
                  <a:lnTo>
                    <a:pt x="13925703" y="9687395"/>
                  </a:lnTo>
                  <a:lnTo>
                    <a:pt x="13927252" y="9695040"/>
                  </a:lnTo>
                  <a:lnTo>
                    <a:pt x="13931468" y="9701289"/>
                  </a:lnTo>
                  <a:lnTo>
                    <a:pt x="13937704" y="9705492"/>
                  </a:lnTo>
                  <a:lnTo>
                    <a:pt x="13945362" y="9707042"/>
                  </a:lnTo>
                  <a:lnTo>
                    <a:pt x="13953008" y="9705492"/>
                  </a:lnTo>
                  <a:lnTo>
                    <a:pt x="13959243" y="9701289"/>
                  </a:lnTo>
                  <a:lnTo>
                    <a:pt x="13963460" y="9695040"/>
                  </a:lnTo>
                  <a:lnTo>
                    <a:pt x="13965009" y="9687395"/>
                  </a:lnTo>
                  <a:close/>
                </a:path>
                <a:path w="18719800" h="10718800" extrusionOk="0">
                  <a:moveTo>
                    <a:pt x="13965009" y="9587293"/>
                  </a:moveTo>
                  <a:lnTo>
                    <a:pt x="13963460" y="9579648"/>
                  </a:lnTo>
                  <a:lnTo>
                    <a:pt x="13959243" y="9573400"/>
                  </a:lnTo>
                  <a:lnTo>
                    <a:pt x="13952995" y="9569196"/>
                  </a:lnTo>
                  <a:lnTo>
                    <a:pt x="13945349" y="9567647"/>
                  </a:lnTo>
                  <a:lnTo>
                    <a:pt x="13937704" y="9569196"/>
                  </a:lnTo>
                  <a:lnTo>
                    <a:pt x="13931456" y="9573400"/>
                  </a:lnTo>
                  <a:lnTo>
                    <a:pt x="13927252" y="9579648"/>
                  </a:lnTo>
                  <a:lnTo>
                    <a:pt x="13925703" y="9587293"/>
                  </a:lnTo>
                  <a:lnTo>
                    <a:pt x="13927252" y="9594939"/>
                  </a:lnTo>
                  <a:lnTo>
                    <a:pt x="13931456" y="9601187"/>
                  </a:lnTo>
                  <a:lnTo>
                    <a:pt x="13937704" y="9605404"/>
                  </a:lnTo>
                  <a:lnTo>
                    <a:pt x="13945349" y="9606953"/>
                  </a:lnTo>
                  <a:lnTo>
                    <a:pt x="13952995" y="9605404"/>
                  </a:lnTo>
                  <a:lnTo>
                    <a:pt x="13959243" y="9601187"/>
                  </a:lnTo>
                  <a:lnTo>
                    <a:pt x="13963460" y="9594939"/>
                  </a:lnTo>
                  <a:lnTo>
                    <a:pt x="13965009" y="9587293"/>
                  </a:lnTo>
                  <a:close/>
                </a:path>
                <a:path w="18719800" h="10718800" extrusionOk="0">
                  <a:moveTo>
                    <a:pt x="13965009" y="9487205"/>
                  </a:moveTo>
                  <a:lnTo>
                    <a:pt x="13963460" y="9479547"/>
                  </a:lnTo>
                  <a:lnTo>
                    <a:pt x="13959243" y="9473311"/>
                  </a:lnTo>
                  <a:lnTo>
                    <a:pt x="13952995" y="9469095"/>
                  </a:lnTo>
                  <a:lnTo>
                    <a:pt x="13945349" y="9467558"/>
                  </a:lnTo>
                  <a:lnTo>
                    <a:pt x="13937704" y="9469095"/>
                  </a:lnTo>
                  <a:lnTo>
                    <a:pt x="13931456" y="9473311"/>
                  </a:lnTo>
                  <a:lnTo>
                    <a:pt x="13927252" y="9479547"/>
                  </a:lnTo>
                  <a:lnTo>
                    <a:pt x="13925703" y="9487205"/>
                  </a:lnTo>
                  <a:lnTo>
                    <a:pt x="13927252" y="9494850"/>
                  </a:lnTo>
                  <a:lnTo>
                    <a:pt x="13931456" y="9501099"/>
                  </a:lnTo>
                  <a:lnTo>
                    <a:pt x="13937704" y="9505302"/>
                  </a:lnTo>
                  <a:lnTo>
                    <a:pt x="13945349" y="9506852"/>
                  </a:lnTo>
                  <a:lnTo>
                    <a:pt x="13952995" y="9505302"/>
                  </a:lnTo>
                  <a:lnTo>
                    <a:pt x="13959243" y="9501099"/>
                  </a:lnTo>
                  <a:lnTo>
                    <a:pt x="13963460" y="9494850"/>
                  </a:lnTo>
                  <a:lnTo>
                    <a:pt x="13965009" y="9487205"/>
                  </a:lnTo>
                  <a:close/>
                </a:path>
                <a:path w="18719800" h="10718800" extrusionOk="0">
                  <a:moveTo>
                    <a:pt x="13965009" y="9387116"/>
                  </a:moveTo>
                  <a:lnTo>
                    <a:pt x="13963460" y="9379458"/>
                  </a:lnTo>
                  <a:lnTo>
                    <a:pt x="13959243" y="9373222"/>
                  </a:lnTo>
                  <a:lnTo>
                    <a:pt x="13953008" y="9369006"/>
                  </a:lnTo>
                  <a:lnTo>
                    <a:pt x="13945362" y="9367456"/>
                  </a:lnTo>
                  <a:lnTo>
                    <a:pt x="13937704" y="9369006"/>
                  </a:lnTo>
                  <a:lnTo>
                    <a:pt x="13931468" y="9373222"/>
                  </a:lnTo>
                  <a:lnTo>
                    <a:pt x="13927252" y="9379458"/>
                  </a:lnTo>
                  <a:lnTo>
                    <a:pt x="13925703" y="9387116"/>
                  </a:lnTo>
                  <a:lnTo>
                    <a:pt x="13927252" y="9394761"/>
                  </a:lnTo>
                  <a:lnTo>
                    <a:pt x="13931468" y="9400997"/>
                  </a:lnTo>
                  <a:lnTo>
                    <a:pt x="13937704" y="9405214"/>
                  </a:lnTo>
                  <a:lnTo>
                    <a:pt x="13945362" y="9406750"/>
                  </a:lnTo>
                  <a:lnTo>
                    <a:pt x="13953008" y="9405214"/>
                  </a:lnTo>
                  <a:lnTo>
                    <a:pt x="13959243" y="9400997"/>
                  </a:lnTo>
                  <a:lnTo>
                    <a:pt x="13963460" y="9394761"/>
                  </a:lnTo>
                  <a:lnTo>
                    <a:pt x="13965009" y="9387116"/>
                  </a:lnTo>
                  <a:close/>
                </a:path>
                <a:path w="18719800" h="10718800" extrusionOk="0">
                  <a:moveTo>
                    <a:pt x="13965009" y="9287002"/>
                  </a:moveTo>
                  <a:lnTo>
                    <a:pt x="13963460" y="9279369"/>
                  </a:lnTo>
                  <a:lnTo>
                    <a:pt x="13959243" y="9273121"/>
                  </a:lnTo>
                  <a:lnTo>
                    <a:pt x="13953008" y="9268904"/>
                  </a:lnTo>
                  <a:lnTo>
                    <a:pt x="13945362" y="9267355"/>
                  </a:lnTo>
                  <a:lnTo>
                    <a:pt x="13937704" y="9268904"/>
                  </a:lnTo>
                  <a:lnTo>
                    <a:pt x="13931468" y="9273121"/>
                  </a:lnTo>
                  <a:lnTo>
                    <a:pt x="13927252" y="9279369"/>
                  </a:lnTo>
                  <a:lnTo>
                    <a:pt x="13925703" y="9287002"/>
                  </a:lnTo>
                  <a:lnTo>
                    <a:pt x="13927252" y="9294660"/>
                  </a:lnTo>
                  <a:lnTo>
                    <a:pt x="13931468" y="9300896"/>
                  </a:lnTo>
                  <a:lnTo>
                    <a:pt x="13937704" y="9305112"/>
                  </a:lnTo>
                  <a:lnTo>
                    <a:pt x="13945362" y="9306649"/>
                  </a:lnTo>
                  <a:lnTo>
                    <a:pt x="13953008" y="9305112"/>
                  </a:lnTo>
                  <a:lnTo>
                    <a:pt x="13959243" y="9300896"/>
                  </a:lnTo>
                  <a:lnTo>
                    <a:pt x="13963460" y="9294660"/>
                  </a:lnTo>
                  <a:lnTo>
                    <a:pt x="13965009" y="9287002"/>
                  </a:lnTo>
                  <a:close/>
                </a:path>
                <a:path w="18719800" h="10718800" extrusionOk="0">
                  <a:moveTo>
                    <a:pt x="13965009" y="9186913"/>
                  </a:moveTo>
                  <a:lnTo>
                    <a:pt x="13963460" y="9179268"/>
                  </a:lnTo>
                  <a:lnTo>
                    <a:pt x="13959243" y="9173019"/>
                  </a:lnTo>
                  <a:lnTo>
                    <a:pt x="13953008" y="9168803"/>
                  </a:lnTo>
                  <a:lnTo>
                    <a:pt x="13945362" y="9167254"/>
                  </a:lnTo>
                  <a:lnTo>
                    <a:pt x="13937704" y="9168803"/>
                  </a:lnTo>
                  <a:lnTo>
                    <a:pt x="13931468" y="9173019"/>
                  </a:lnTo>
                  <a:lnTo>
                    <a:pt x="13927252" y="9179268"/>
                  </a:lnTo>
                  <a:lnTo>
                    <a:pt x="13925703" y="9186913"/>
                  </a:lnTo>
                  <a:lnTo>
                    <a:pt x="13927252" y="9194559"/>
                  </a:lnTo>
                  <a:lnTo>
                    <a:pt x="13931468" y="9200807"/>
                  </a:lnTo>
                  <a:lnTo>
                    <a:pt x="13937704" y="9205011"/>
                  </a:lnTo>
                  <a:lnTo>
                    <a:pt x="13945362" y="9206560"/>
                  </a:lnTo>
                  <a:lnTo>
                    <a:pt x="13953008" y="9205011"/>
                  </a:lnTo>
                  <a:lnTo>
                    <a:pt x="13959243" y="9200807"/>
                  </a:lnTo>
                  <a:lnTo>
                    <a:pt x="13963460" y="9194559"/>
                  </a:lnTo>
                  <a:lnTo>
                    <a:pt x="13965009" y="9186913"/>
                  </a:lnTo>
                  <a:close/>
                </a:path>
                <a:path w="18719800" h="10718800" extrusionOk="0">
                  <a:moveTo>
                    <a:pt x="13965009" y="9086825"/>
                  </a:moveTo>
                  <a:lnTo>
                    <a:pt x="13963460" y="9079166"/>
                  </a:lnTo>
                  <a:lnTo>
                    <a:pt x="13959243" y="9072918"/>
                  </a:lnTo>
                  <a:lnTo>
                    <a:pt x="13953008" y="9068714"/>
                  </a:lnTo>
                  <a:lnTo>
                    <a:pt x="13945362" y="9067165"/>
                  </a:lnTo>
                  <a:lnTo>
                    <a:pt x="13937704" y="9068714"/>
                  </a:lnTo>
                  <a:lnTo>
                    <a:pt x="13931468" y="9072918"/>
                  </a:lnTo>
                  <a:lnTo>
                    <a:pt x="13927252" y="9079166"/>
                  </a:lnTo>
                  <a:lnTo>
                    <a:pt x="13925703" y="9086825"/>
                  </a:lnTo>
                  <a:lnTo>
                    <a:pt x="13927252" y="9094470"/>
                  </a:lnTo>
                  <a:lnTo>
                    <a:pt x="13931468" y="9100706"/>
                  </a:lnTo>
                  <a:lnTo>
                    <a:pt x="13937704" y="9104922"/>
                  </a:lnTo>
                  <a:lnTo>
                    <a:pt x="13945362" y="9106471"/>
                  </a:lnTo>
                  <a:lnTo>
                    <a:pt x="13953008" y="9104922"/>
                  </a:lnTo>
                  <a:lnTo>
                    <a:pt x="13959243" y="9100706"/>
                  </a:lnTo>
                  <a:lnTo>
                    <a:pt x="13963460" y="9094470"/>
                  </a:lnTo>
                  <a:lnTo>
                    <a:pt x="13965009" y="9086825"/>
                  </a:lnTo>
                  <a:close/>
                </a:path>
                <a:path w="18719800" h="10718800" extrusionOk="0">
                  <a:moveTo>
                    <a:pt x="13965009" y="8986723"/>
                  </a:moveTo>
                  <a:lnTo>
                    <a:pt x="13963460" y="8979078"/>
                  </a:lnTo>
                  <a:lnTo>
                    <a:pt x="13959243" y="8972829"/>
                  </a:lnTo>
                  <a:lnTo>
                    <a:pt x="13953008" y="8968613"/>
                  </a:lnTo>
                  <a:lnTo>
                    <a:pt x="13945362" y="8967076"/>
                  </a:lnTo>
                  <a:lnTo>
                    <a:pt x="13937704" y="8968613"/>
                  </a:lnTo>
                  <a:lnTo>
                    <a:pt x="13931468" y="8972829"/>
                  </a:lnTo>
                  <a:lnTo>
                    <a:pt x="13927252" y="8979078"/>
                  </a:lnTo>
                  <a:lnTo>
                    <a:pt x="13925703" y="8986723"/>
                  </a:lnTo>
                  <a:lnTo>
                    <a:pt x="13927252" y="8994369"/>
                  </a:lnTo>
                  <a:lnTo>
                    <a:pt x="13931468" y="9000617"/>
                  </a:lnTo>
                  <a:lnTo>
                    <a:pt x="13937704" y="9004821"/>
                  </a:lnTo>
                  <a:lnTo>
                    <a:pt x="13945362" y="9006357"/>
                  </a:lnTo>
                  <a:lnTo>
                    <a:pt x="13953008" y="9004821"/>
                  </a:lnTo>
                  <a:lnTo>
                    <a:pt x="13959243" y="9000617"/>
                  </a:lnTo>
                  <a:lnTo>
                    <a:pt x="13963460" y="8994369"/>
                  </a:lnTo>
                  <a:lnTo>
                    <a:pt x="13965009" y="8986723"/>
                  </a:lnTo>
                  <a:close/>
                </a:path>
                <a:path w="18719800" h="10718800" extrusionOk="0">
                  <a:moveTo>
                    <a:pt x="13965009" y="8886622"/>
                  </a:moveTo>
                  <a:lnTo>
                    <a:pt x="13963460" y="8878976"/>
                  </a:lnTo>
                  <a:lnTo>
                    <a:pt x="13959243" y="8872741"/>
                  </a:lnTo>
                  <a:lnTo>
                    <a:pt x="13953008" y="8868524"/>
                  </a:lnTo>
                  <a:lnTo>
                    <a:pt x="13945362" y="8866988"/>
                  </a:lnTo>
                  <a:lnTo>
                    <a:pt x="13937704" y="8868524"/>
                  </a:lnTo>
                  <a:lnTo>
                    <a:pt x="13931468" y="8872741"/>
                  </a:lnTo>
                  <a:lnTo>
                    <a:pt x="13927252" y="8878976"/>
                  </a:lnTo>
                  <a:lnTo>
                    <a:pt x="13925703" y="8886622"/>
                  </a:lnTo>
                  <a:lnTo>
                    <a:pt x="13927252" y="8894267"/>
                  </a:lnTo>
                  <a:lnTo>
                    <a:pt x="13931468" y="8900528"/>
                  </a:lnTo>
                  <a:lnTo>
                    <a:pt x="13937704" y="8904732"/>
                  </a:lnTo>
                  <a:lnTo>
                    <a:pt x="13945362" y="8906281"/>
                  </a:lnTo>
                  <a:lnTo>
                    <a:pt x="13953008" y="8904732"/>
                  </a:lnTo>
                  <a:lnTo>
                    <a:pt x="13959243" y="8900528"/>
                  </a:lnTo>
                  <a:lnTo>
                    <a:pt x="13963460" y="8894267"/>
                  </a:lnTo>
                  <a:lnTo>
                    <a:pt x="13965009" y="8886622"/>
                  </a:lnTo>
                  <a:close/>
                </a:path>
                <a:path w="18719800" h="10718800" extrusionOk="0">
                  <a:moveTo>
                    <a:pt x="13965009" y="8786520"/>
                  </a:moveTo>
                  <a:lnTo>
                    <a:pt x="13963460" y="8778875"/>
                  </a:lnTo>
                  <a:lnTo>
                    <a:pt x="13959243" y="8772639"/>
                  </a:lnTo>
                  <a:lnTo>
                    <a:pt x="13953008" y="8768423"/>
                  </a:lnTo>
                  <a:lnTo>
                    <a:pt x="13945362" y="8766873"/>
                  </a:lnTo>
                  <a:lnTo>
                    <a:pt x="13937704" y="8768423"/>
                  </a:lnTo>
                  <a:lnTo>
                    <a:pt x="13931468" y="8772639"/>
                  </a:lnTo>
                  <a:lnTo>
                    <a:pt x="13927252" y="8778875"/>
                  </a:lnTo>
                  <a:lnTo>
                    <a:pt x="13925703" y="8786520"/>
                  </a:lnTo>
                  <a:lnTo>
                    <a:pt x="13927252" y="8794178"/>
                  </a:lnTo>
                  <a:lnTo>
                    <a:pt x="13931468" y="8800427"/>
                  </a:lnTo>
                  <a:lnTo>
                    <a:pt x="13937704" y="8804631"/>
                  </a:lnTo>
                  <a:lnTo>
                    <a:pt x="13945362" y="8806180"/>
                  </a:lnTo>
                  <a:lnTo>
                    <a:pt x="13953008" y="8804631"/>
                  </a:lnTo>
                  <a:lnTo>
                    <a:pt x="13959243" y="8800427"/>
                  </a:lnTo>
                  <a:lnTo>
                    <a:pt x="13963460" y="8794178"/>
                  </a:lnTo>
                  <a:lnTo>
                    <a:pt x="13965009" y="8786520"/>
                  </a:lnTo>
                  <a:close/>
                </a:path>
                <a:path w="18719800" h="10718800" extrusionOk="0">
                  <a:moveTo>
                    <a:pt x="13965009" y="8686432"/>
                  </a:moveTo>
                  <a:lnTo>
                    <a:pt x="13963460" y="8678786"/>
                  </a:lnTo>
                  <a:lnTo>
                    <a:pt x="13959243" y="8672538"/>
                  </a:lnTo>
                  <a:lnTo>
                    <a:pt x="13953008" y="8668334"/>
                  </a:lnTo>
                  <a:lnTo>
                    <a:pt x="13945349" y="8666785"/>
                  </a:lnTo>
                  <a:lnTo>
                    <a:pt x="13937704" y="8668334"/>
                  </a:lnTo>
                  <a:lnTo>
                    <a:pt x="13931456" y="8672538"/>
                  </a:lnTo>
                  <a:lnTo>
                    <a:pt x="13927252" y="8678786"/>
                  </a:lnTo>
                  <a:lnTo>
                    <a:pt x="13925703" y="8686432"/>
                  </a:lnTo>
                  <a:lnTo>
                    <a:pt x="13927252" y="8694077"/>
                  </a:lnTo>
                  <a:lnTo>
                    <a:pt x="13931456" y="8700325"/>
                  </a:lnTo>
                  <a:lnTo>
                    <a:pt x="13937704" y="8704542"/>
                  </a:lnTo>
                  <a:lnTo>
                    <a:pt x="13945349" y="8706091"/>
                  </a:lnTo>
                  <a:lnTo>
                    <a:pt x="13953008" y="8704542"/>
                  </a:lnTo>
                  <a:lnTo>
                    <a:pt x="13959243" y="8700325"/>
                  </a:lnTo>
                  <a:lnTo>
                    <a:pt x="13963460" y="8694077"/>
                  </a:lnTo>
                  <a:lnTo>
                    <a:pt x="13965009" y="8686432"/>
                  </a:lnTo>
                  <a:close/>
                </a:path>
                <a:path w="18719800" h="10718800" extrusionOk="0">
                  <a:moveTo>
                    <a:pt x="13965009" y="8586330"/>
                  </a:moveTo>
                  <a:lnTo>
                    <a:pt x="13963460" y="8578685"/>
                  </a:lnTo>
                  <a:lnTo>
                    <a:pt x="13959243" y="8572449"/>
                  </a:lnTo>
                  <a:lnTo>
                    <a:pt x="13953008" y="8568245"/>
                  </a:lnTo>
                  <a:lnTo>
                    <a:pt x="13945349" y="8566696"/>
                  </a:lnTo>
                  <a:lnTo>
                    <a:pt x="13937704" y="8568245"/>
                  </a:lnTo>
                  <a:lnTo>
                    <a:pt x="13931456" y="8572449"/>
                  </a:lnTo>
                  <a:lnTo>
                    <a:pt x="13927252" y="8578685"/>
                  </a:lnTo>
                  <a:lnTo>
                    <a:pt x="13925703" y="8586330"/>
                  </a:lnTo>
                  <a:lnTo>
                    <a:pt x="13927252" y="8593988"/>
                  </a:lnTo>
                  <a:lnTo>
                    <a:pt x="13931456" y="8600237"/>
                  </a:lnTo>
                  <a:lnTo>
                    <a:pt x="13937704" y="8604440"/>
                  </a:lnTo>
                  <a:lnTo>
                    <a:pt x="13945349" y="8605990"/>
                  </a:lnTo>
                  <a:lnTo>
                    <a:pt x="13953008" y="8604440"/>
                  </a:lnTo>
                  <a:lnTo>
                    <a:pt x="13959243" y="8600237"/>
                  </a:lnTo>
                  <a:lnTo>
                    <a:pt x="13963460" y="8593988"/>
                  </a:lnTo>
                  <a:lnTo>
                    <a:pt x="13965009" y="8586330"/>
                  </a:lnTo>
                  <a:close/>
                </a:path>
                <a:path w="18719800" h="10718800" extrusionOk="0">
                  <a:moveTo>
                    <a:pt x="13965009" y="8486242"/>
                  </a:moveTo>
                  <a:lnTo>
                    <a:pt x="13963460" y="8478596"/>
                  </a:lnTo>
                  <a:lnTo>
                    <a:pt x="13959243" y="8472348"/>
                  </a:lnTo>
                  <a:lnTo>
                    <a:pt x="13953008" y="8468144"/>
                  </a:lnTo>
                  <a:lnTo>
                    <a:pt x="13945349" y="8466595"/>
                  </a:lnTo>
                  <a:lnTo>
                    <a:pt x="13937704" y="8468144"/>
                  </a:lnTo>
                  <a:lnTo>
                    <a:pt x="13931456" y="8472348"/>
                  </a:lnTo>
                  <a:lnTo>
                    <a:pt x="13927252" y="8478596"/>
                  </a:lnTo>
                  <a:lnTo>
                    <a:pt x="13925703" y="8486242"/>
                  </a:lnTo>
                  <a:lnTo>
                    <a:pt x="13927252" y="8493887"/>
                  </a:lnTo>
                  <a:lnTo>
                    <a:pt x="13931456" y="8500135"/>
                  </a:lnTo>
                  <a:lnTo>
                    <a:pt x="13937704" y="8504352"/>
                  </a:lnTo>
                  <a:lnTo>
                    <a:pt x="13945349" y="8505888"/>
                  </a:lnTo>
                  <a:lnTo>
                    <a:pt x="13953008" y="8504352"/>
                  </a:lnTo>
                  <a:lnTo>
                    <a:pt x="13959243" y="8500135"/>
                  </a:lnTo>
                  <a:lnTo>
                    <a:pt x="13963460" y="8493887"/>
                  </a:lnTo>
                  <a:lnTo>
                    <a:pt x="13965009" y="8486242"/>
                  </a:lnTo>
                  <a:close/>
                </a:path>
                <a:path w="18719800" h="10718800" extrusionOk="0">
                  <a:moveTo>
                    <a:pt x="13965009" y="8386153"/>
                  </a:moveTo>
                  <a:lnTo>
                    <a:pt x="13963460" y="8378495"/>
                  </a:lnTo>
                  <a:lnTo>
                    <a:pt x="13959243" y="8372246"/>
                  </a:lnTo>
                  <a:lnTo>
                    <a:pt x="13953008" y="8368043"/>
                  </a:lnTo>
                  <a:lnTo>
                    <a:pt x="13945349" y="8366493"/>
                  </a:lnTo>
                  <a:lnTo>
                    <a:pt x="13937704" y="8368043"/>
                  </a:lnTo>
                  <a:lnTo>
                    <a:pt x="13931456" y="8372246"/>
                  </a:lnTo>
                  <a:lnTo>
                    <a:pt x="13927252" y="8378495"/>
                  </a:lnTo>
                  <a:lnTo>
                    <a:pt x="13925703" y="8386153"/>
                  </a:lnTo>
                  <a:lnTo>
                    <a:pt x="13927252" y="8393798"/>
                  </a:lnTo>
                  <a:lnTo>
                    <a:pt x="13931456" y="8400047"/>
                  </a:lnTo>
                  <a:lnTo>
                    <a:pt x="13937704" y="8404250"/>
                  </a:lnTo>
                  <a:lnTo>
                    <a:pt x="13945349" y="8405800"/>
                  </a:lnTo>
                  <a:lnTo>
                    <a:pt x="13953008" y="8404250"/>
                  </a:lnTo>
                  <a:lnTo>
                    <a:pt x="13959243" y="8400047"/>
                  </a:lnTo>
                  <a:lnTo>
                    <a:pt x="13963460" y="8393798"/>
                  </a:lnTo>
                  <a:lnTo>
                    <a:pt x="13965009" y="8386153"/>
                  </a:lnTo>
                  <a:close/>
                </a:path>
                <a:path w="18719800" h="10718800" extrusionOk="0">
                  <a:moveTo>
                    <a:pt x="13965009" y="8286051"/>
                  </a:moveTo>
                  <a:lnTo>
                    <a:pt x="13963460" y="8278406"/>
                  </a:lnTo>
                  <a:lnTo>
                    <a:pt x="13959243" y="8272158"/>
                  </a:lnTo>
                  <a:lnTo>
                    <a:pt x="13953008" y="8267954"/>
                  </a:lnTo>
                  <a:lnTo>
                    <a:pt x="13945349" y="8266404"/>
                  </a:lnTo>
                  <a:lnTo>
                    <a:pt x="13937704" y="8267954"/>
                  </a:lnTo>
                  <a:lnTo>
                    <a:pt x="13931456" y="8272158"/>
                  </a:lnTo>
                  <a:lnTo>
                    <a:pt x="13927252" y="8278406"/>
                  </a:lnTo>
                  <a:lnTo>
                    <a:pt x="13925703" y="8286051"/>
                  </a:lnTo>
                  <a:lnTo>
                    <a:pt x="13927252" y="8293697"/>
                  </a:lnTo>
                  <a:lnTo>
                    <a:pt x="13931456" y="8299945"/>
                  </a:lnTo>
                  <a:lnTo>
                    <a:pt x="13937704" y="8304162"/>
                  </a:lnTo>
                  <a:lnTo>
                    <a:pt x="13945349" y="8305698"/>
                  </a:lnTo>
                  <a:lnTo>
                    <a:pt x="13953008" y="8304162"/>
                  </a:lnTo>
                  <a:lnTo>
                    <a:pt x="13959243" y="8299945"/>
                  </a:lnTo>
                  <a:lnTo>
                    <a:pt x="13963460" y="8293697"/>
                  </a:lnTo>
                  <a:lnTo>
                    <a:pt x="13965009" y="8286051"/>
                  </a:lnTo>
                  <a:close/>
                </a:path>
                <a:path w="18719800" h="10718800" extrusionOk="0">
                  <a:moveTo>
                    <a:pt x="13965009" y="8185950"/>
                  </a:moveTo>
                  <a:lnTo>
                    <a:pt x="13963460" y="8178305"/>
                  </a:lnTo>
                  <a:lnTo>
                    <a:pt x="13959243" y="8172056"/>
                  </a:lnTo>
                  <a:lnTo>
                    <a:pt x="13953008" y="8167852"/>
                  </a:lnTo>
                  <a:lnTo>
                    <a:pt x="13945349" y="8166303"/>
                  </a:lnTo>
                  <a:lnTo>
                    <a:pt x="13937704" y="8167852"/>
                  </a:lnTo>
                  <a:lnTo>
                    <a:pt x="13931456" y="8172056"/>
                  </a:lnTo>
                  <a:lnTo>
                    <a:pt x="13927252" y="8178305"/>
                  </a:lnTo>
                  <a:lnTo>
                    <a:pt x="13925703" y="8185950"/>
                  </a:lnTo>
                  <a:lnTo>
                    <a:pt x="13927252" y="8193608"/>
                  </a:lnTo>
                  <a:lnTo>
                    <a:pt x="13931456" y="8199844"/>
                  </a:lnTo>
                  <a:lnTo>
                    <a:pt x="13937704" y="8204047"/>
                  </a:lnTo>
                  <a:lnTo>
                    <a:pt x="13945349" y="8205597"/>
                  </a:lnTo>
                  <a:lnTo>
                    <a:pt x="13953008" y="8204047"/>
                  </a:lnTo>
                  <a:lnTo>
                    <a:pt x="13959243" y="8199844"/>
                  </a:lnTo>
                  <a:lnTo>
                    <a:pt x="13963460" y="8193608"/>
                  </a:lnTo>
                  <a:lnTo>
                    <a:pt x="13965009" y="8185950"/>
                  </a:lnTo>
                  <a:close/>
                </a:path>
                <a:path w="18719800" h="10718800" extrusionOk="0">
                  <a:moveTo>
                    <a:pt x="13965009" y="8085861"/>
                  </a:moveTo>
                  <a:lnTo>
                    <a:pt x="13963460" y="8078203"/>
                  </a:lnTo>
                  <a:lnTo>
                    <a:pt x="13959243" y="8071967"/>
                  </a:lnTo>
                  <a:lnTo>
                    <a:pt x="13953008" y="8067751"/>
                  </a:lnTo>
                  <a:lnTo>
                    <a:pt x="13945362" y="8066202"/>
                  </a:lnTo>
                  <a:lnTo>
                    <a:pt x="13937704" y="8067751"/>
                  </a:lnTo>
                  <a:lnTo>
                    <a:pt x="13931468" y="8071967"/>
                  </a:lnTo>
                  <a:lnTo>
                    <a:pt x="13927252" y="8078203"/>
                  </a:lnTo>
                  <a:lnTo>
                    <a:pt x="13925703" y="8085861"/>
                  </a:lnTo>
                  <a:lnTo>
                    <a:pt x="13927252" y="8093507"/>
                  </a:lnTo>
                  <a:lnTo>
                    <a:pt x="13931468" y="8099742"/>
                  </a:lnTo>
                  <a:lnTo>
                    <a:pt x="13937704" y="8103959"/>
                  </a:lnTo>
                  <a:lnTo>
                    <a:pt x="13945362" y="8105495"/>
                  </a:lnTo>
                  <a:lnTo>
                    <a:pt x="13953008" y="8103959"/>
                  </a:lnTo>
                  <a:lnTo>
                    <a:pt x="13959243" y="8099742"/>
                  </a:lnTo>
                  <a:lnTo>
                    <a:pt x="13963460" y="8093507"/>
                  </a:lnTo>
                  <a:lnTo>
                    <a:pt x="13965009" y="8085861"/>
                  </a:lnTo>
                  <a:close/>
                </a:path>
                <a:path w="18719800" h="10718800" extrusionOk="0">
                  <a:moveTo>
                    <a:pt x="14031659" y="10718787"/>
                  </a:moveTo>
                  <a:lnTo>
                    <a:pt x="14026998" y="10715650"/>
                  </a:lnTo>
                  <a:lnTo>
                    <a:pt x="14019340" y="10714101"/>
                  </a:lnTo>
                  <a:lnTo>
                    <a:pt x="14011707" y="10715650"/>
                  </a:lnTo>
                  <a:lnTo>
                    <a:pt x="14007033" y="10718787"/>
                  </a:lnTo>
                  <a:lnTo>
                    <a:pt x="14031659" y="10718787"/>
                  </a:lnTo>
                  <a:close/>
                </a:path>
                <a:path w="18719800" h="10718800" extrusionOk="0">
                  <a:moveTo>
                    <a:pt x="14038999" y="10633659"/>
                  </a:moveTo>
                  <a:lnTo>
                    <a:pt x="14037450" y="10626014"/>
                  </a:lnTo>
                  <a:lnTo>
                    <a:pt x="14033246" y="10619765"/>
                  </a:lnTo>
                  <a:lnTo>
                    <a:pt x="14026998" y="10615549"/>
                  </a:lnTo>
                  <a:lnTo>
                    <a:pt x="14019340" y="10614012"/>
                  </a:lnTo>
                  <a:lnTo>
                    <a:pt x="14011707" y="10615549"/>
                  </a:lnTo>
                  <a:lnTo>
                    <a:pt x="14005459" y="10619765"/>
                  </a:lnTo>
                  <a:lnTo>
                    <a:pt x="14001242" y="10626014"/>
                  </a:lnTo>
                  <a:lnTo>
                    <a:pt x="13999705" y="10633659"/>
                  </a:lnTo>
                  <a:lnTo>
                    <a:pt x="14001242" y="10641305"/>
                  </a:lnTo>
                  <a:lnTo>
                    <a:pt x="14005459" y="10647540"/>
                  </a:lnTo>
                  <a:lnTo>
                    <a:pt x="14011707" y="10651757"/>
                  </a:lnTo>
                  <a:lnTo>
                    <a:pt x="14019340" y="10653293"/>
                  </a:lnTo>
                  <a:lnTo>
                    <a:pt x="14026998" y="10651757"/>
                  </a:lnTo>
                  <a:lnTo>
                    <a:pt x="14033246" y="10647540"/>
                  </a:lnTo>
                  <a:lnTo>
                    <a:pt x="14037450" y="10641305"/>
                  </a:lnTo>
                  <a:lnTo>
                    <a:pt x="14038999" y="10633659"/>
                  </a:lnTo>
                  <a:close/>
                </a:path>
                <a:path w="18719800" h="10718800" extrusionOk="0">
                  <a:moveTo>
                    <a:pt x="14038999" y="10533545"/>
                  </a:moveTo>
                  <a:lnTo>
                    <a:pt x="14037450" y="10525900"/>
                  </a:lnTo>
                  <a:lnTo>
                    <a:pt x="14033246" y="10519664"/>
                  </a:lnTo>
                  <a:lnTo>
                    <a:pt x="14026998" y="10515460"/>
                  </a:lnTo>
                  <a:lnTo>
                    <a:pt x="14019340" y="10513911"/>
                  </a:lnTo>
                  <a:lnTo>
                    <a:pt x="14011707" y="10515460"/>
                  </a:lnTo>
                  <a:lnTo>
                    <a:pt x="14005459" y="10519664"/>
                  </a:lnTo>
                  <a:lnTo>
                    <a:pt x="14001242" y="10525900"/>
                  </a:lnTo>
                  <a:lnTo>
                    <a:pt x="13999705" y="10533545"/>
                  </a:lnTo>
                  <a:lnTo>
                    <a:pt x="14001242" y="10541203"/>
                  </a:lnTo>
                  <a:lnTo>
                    <a:pt x="14005459" y="10547452"/>
                  </a:lnTo>
                  <a:lnTo>
                    <a:pt x="14011707" y="10551655"/>
                  </a:lnTo>
                  <a:lnTo>
                    <a:pt x="14019340" y="10553205"/>
                  </a:lnTo>
                  <a:lnTo>
                    <a:pt x="14026998" y="10551655"/>
                  </a:lnTo>
                  <a:lnTo>
                    <a:pt x="14033246" y="10547452"/>
                  </a:lnTo>
                  <a:lnTo>
                    <a:pt x="14037450" y="10541203"/>
                  </a:lnTo>
                  <a:lnTo>
                    <a:pt x="14038999" y="10533545"/>
                  </a:lnTo>
                  <a:close/>
                </a:path>
                <a:path w="18719800" h="10718800" extrusionOk="0">
                  <a:moveTo>
                    <a:pt x="14038999" y="10433469"/>
                  </a:moveTo>
                  <a:lnTo>
                    <a:pt x="14037450" y="10425811"/>
                  </a:lnTo>
                  <a:lnTo>
                    <a:pt x="14033246" y="10419563"/>
                  </a:lnTo>
                  <a:lnTo>
                    <a:pt x="14026998" y="10415359"/>
                  </a:lnTo>
                  <a:lnTo>
                    <a:pt x="14019340" y="10413809"/>
                  </a:lnTo>
                  <a:lnTo>
                    <a:pt x="14011707" y="10415359"/>
                  </a:lnTo>
                  <a:lnTo>
                    <a:pt x="14005459" y="10419563"/>
                  </a:lnTo>
                  <a:lnTo>
                    <a:pt x="14001242" y="10425811"/>
                  </a:lnTo>
                  <a:lnTo>
                    <a:pt x="13999705" y="10433469"/>
                  </a:lnTo>
                  <a:lnTo>
                    <a:pt x="14001242" y="10441114"/>
                  </a:lnTo>
                  <a:lnTo>
                    <a:pt x="14005459" y="10447350"/>
                  </a:lnTo>
                  <a:lnTo>
                    <a:pt x="14011707" y="10451567"/>
                  </a:lnTo>
                  <a:lnTo>
                    <a:pt x="14019340" y="10453103"/>
                  </a:lnTo>
                  <a:lnTo>
                    <a:pt x="14026998" y="10451567"/>
                  </a:lnTo>
                  <a:lnTo>
                    <a:pt x="14033246" y="10447350"/>
                  </a:lnTo>
                  <a:lnTo>
                    <a:pt x="14037450" y="10441114"/>
                  </a:lnTo>
                  <a:lnTo>
                    <a:pt x="14038999" y="10433469"/>
                  </a:lnTo>
                  <a:close/>
                </a:path>
                <a:path w="18719800" h="10718800" extrusionOk="0">
                  <a:moveTo>
                    <a:pt x="14038999" y="10333368"/>
                  </a:moveTo>
                  <a:lnTo>
                    <a:pt x="14037450" y="10325710"/>
                  </a:lnTo>
                  <a:lnTo>
                    <a:pt x="14033246" y="10319474"/>
                  </a:lnTo>
                  <a:lnTo>
                    <a:pt x="14026998" y="10315270"/>
                  </a:lnTo>
                  <a:lnTo>
                    <a:pt x="14019340" y="10313721"/>
                  </a:lnTo>
                  <a:lnTo>
                    <a:pt x="14011707" y="10315270"/>
                  </a:lnTo>
                  <a:lnTo>
                    <a:pt x="14005459" y="10319474"/>
                  </a:lnTo>
                  <a:lnTo>
                    <a:pt x="14001242" y="10325710"/>
                  </a:lnTo>
                  <a:lnTo>
                    <a:pt x="13999705" y="10333368"/>
                  </a:lnTo>
                  <a:lnTo>
                    <a:pt x="14001242" y="10341013"/>
                  </a:lnTo>
                  <a:lnTo>
                    <a:pt x="14005459" y="10347261"/>
                  </a:lnTo>
                  <a:lnTo>
                    <a:pt x="14011707" y="10351465"/>
                  </a:lnTo>
                  <a:lnTo>
                    <a:pt x="14019340" y="10353015"/>
                  </a:lnTo>
                  <a:lnTo>
                    <a:pt x="14026998" y="10351465"/>
                  </a:lnTo>
                  <a:lnTo>
                    <a:pt x="14033246" y="10347261"/>
                  </a:lnTo>
                  <a:lnTo>
                    <a:pt x="14037450" y="10341013"/>
                  </a:lnTo>
                  <a:lnTo>
                    <a:pt x="14038999" y="10333368"/>
                  </a:lnTo>
                  <a:close/>
                </a:path>
                <a:path w="18719800" h="10718800" extrusionOk="0">
                  <a:moveTo>
                    <a:pt x="14038999" y="10233266"/>
                  </a:moveTo>
                  <a:lnTo>
                    <a:pt x="14037450" y="10225621"/>
                  </a:lnTo>
                  <a:lnTo>
                    <a:pt x="14033246" y="10219372"/>
                  </a:lnTo>
                  <a:lnTo>
                    <a:pt x="14026998" y="10215156"/>
                  </a:lnTo>
                  <a:lnTo>
                    <a:pt x="14019340" y="10213607"/>
                  </a:lnTo>
                  <a:lnTo>
                    <a:pt x="14011707" y="10215156"/>
                  </a:lnTo>
                  <a:lnTo>
                    <a:pt x="14005459" y="10219372"/>
                  </a:lnTo>
                  <a:lnTo>
                    <a:pt x="14001242" y="10225621"/>
                  </a:lnTo>
                  <a:lnTo>
                    <a:pt x="13999705" y="10233266"/>
                  </a:lnTo>
                  <a:lnTo>
                    <a:pt x="14001242" y="10240912"/>
                  </a:lnTo>
                  <a:lnTo>
                    <a:pt x="14005459" y="10247160"/>
                  </a:lnTo>
                  <a:lnTo>
                    <a:pt x="14011707" y="10251376"/>
                  </a:lnTo>
                  <a:lnTo>
                    <a:pt x="14019340" y="10252913"/>
                  </a:lnTo>
                  <a:lnTo>
                    <a:pt x="14026998" y="10251376"/>
                  </a:lnTo>
                  <a:lnTo>
                    <a:pt x="14033246" y="10247160"/>
                  </a:lnTo>
                  <a:lnTo>
                    <a:pt x="14037450" y="10240912"/>
                  </a:lnTo>
                  <a:lnTo>
                    <a:pt x="14038999" y="10233266"/>
                  </a:lnTo>
                  <a:close/>
                </a:path>
                <a:path w="18719800" h="10718800" extrusionOk="0">
                  <a:moveTo>
                    <a:pt x="14038999" y="10133178"/>
                  </a:moveTo>
                  <a:lnTo>
                    <a:pt x="14037450" y="10125532"/>
                  </a:lnTo>
                  <a:lnTo>
                    <a:pt x="14033246" y="10119284"/>
                  </a:lnTo>
                  <a:lnTo>
                    <a:pt x="14026998" y="10115067"/>
                  </a:lnTo>
                  <a:lnTo>
                    <a:pt x="14019340" y="10113518"/>
                  </a:lnTo>
                  <a:lnTo>
                    <a:pt x="14011707" y="10115067"/>
                  </a:lnTo>
                  <a:lnTo>
                    <a:pt x="14005459" y="10119284"/>
                  </a:lnTo>
                  <a:lnTo>
                    <a:pt x="14001242" y="10125532"/>
                  </a:lnTo>
                  <a:lnTo>
                    <a:pt x="13999705" y="10133178"/>
                  </a:lnTo>
                  <a:lnTo>
                    <a:pt x="14001242" y="10140823"/>
                  </a:lnTo>
                  <a:lnTo>
                    <a:pt x="14005459" y="10147071"/>
                  </a:lnTo>
                  <a:lnTo>
                    <a:pt x="14011707" y="10151288"/>
                  </a:lnTo>
                  <a:lnTo>
                    <a:pt x="14019340" y="10152824"/>
                  </a:lnTo>
                  <a:lnTo>
                    <a:pt x="14026998" y="10151288"/>
                  </a:lnTo>
                  <a:lnTo>
                    <a:pt x="14033246" y="10147071"/>
                  </a:lnTo>
                  <a:lnTo>
                    <a:pt x="14037450" y="10140823"/>
                  </a:lnTo>
                  <a:lnTo>
                    <a:pt x="14038999" y="10133178"/>
                  </a:lnTo>
                  <a:close/>
                </a:path>
                <a:path w="18719800" h="10718800" extrusionOk="0">
                  <a:moveTo>
                    <a:pt x="14038999" y="10033076"/>
                  </a:moveTo>
                  <a:lnTo>
                    <a:pt x="14037450" y="10025431"/>
                  </a:lnTo>
                  <a:lnTo>
                    <a:pt x="14033246" y="10019182"/>
                  </a:lnTo>
                  <a:lnTo>
                    <a:pt x="14026998" y="10014966"/>
                  </a:lnTo>
                  <a:lnTo>
                    <a:pt x="14019340" y="10013429"/>
                  </a:lnTo>
                  <a:lnTo>
                    <a:pt x="14011707" y="10014966"/>
                  </a:lnTo>
                  <a:lnTo>
                    <a:pt x="14005459" y="10019182"/>
                  </a:lnTo>
                  <a:lnTo>
                    <a:pt x="14001242" y="10025431"/>
                  </a:lnTo>
                  <a:lnTo>
                    <a:pt x="13999705" y="10033076"/>
                  </a:lnTo>
                  <a:lnTo>
                    <a:pt x="14001242" y="10040722"/>
                  </a:lnTo>
                  <a:lnTo>
                    <a:pt x="14005459" y="10046970"/>
                  </a:lnTo>
                  <a:lnTo>
                    <a:pt x="14011707" y="10051174"/>
                  </a:lnTo>
                  <a:lnTo>
                    <a:pt x="14019340" y="10052723"/>
                  </a:lnTo>
                  <a:lnTo>
                    <a:pt x="14026998" y="10051174"/>
                  </a:lnTo>
                  <a:lnTo>
                    <a:pt x="14033246" y="10046970"/>
                  </a:lnTo>
                  <a:lnTo>
                    <a:pt x="14037450" y="10040722"/>
                  </a:lnTo>
                  <a:lnTo>
                    <a:pt x="14038999" y="10033076"/>
                  </a:lnTo>
                  <a:close/>
                </a:path>
                <a:path w="18719800" h="10718800" extrusionOk="0">
                  <a:moveTo>
                    <a:pt x="14038999" y="9932975"/>
                  </a:moveTo>
                  <a:lnTo>
                    <a:pt x="14037450" y="9925329"/>
                  </a:lnTo>
                  <a:lnTo>
                    <a:pt x="14033246" y="9919081"/>
                  </a:lnTo>
                  <a:lnTo>
                    <a:pt x="14026998" y="9914877"/>
                  </a:lnTo>
                  <a:lnTo>
                    <a:pt x="14019340" y="9913328"/>
                  </a:lnTo>
                  <a:lnTo>
                    <a:pt x="14011707" y="9914877"/>
                  </a:lnTo>
                  <a:lnTo>
                    <a:pt x="14005459" y="9919081"/>
                  </a:lnTo>
                  <a:lnTo>
                    <a:pt x="14001242" y="9925329"/>
                  </a:lnTo>
                  <a:lnTo>
                    <a:pt x="13999705" y="9932975"/>
                  </a:lnTo>
                  <a:lnTo>
                    <a:pt x="14001242" y="9940620"/>
                  </a:lnTo>
                  <a:lnTo>
                    <a:pt x="14005459" y="9946869"/>
                  </a:lnTo>
                  <a:lnTo>
                    <a:pt x="14011707" y="9951085"/>
                  </a:lnTo>
                  <a:lnTo>
                    <a:pt x="14019340" y="9952634"/>
                  </a:lnTo>
                  <a:lnTo>
                    <a:pt x="14026998" y="9951085"/>
                  </a:lnTo>
                  <a:lnTo>
                    <a:pt x="14033246" y="9946869"/>
                  </a:lnTo>
                  <a:lnTo>
                    <a:pt x="14037450" y="9940620"/>
                  </a:lnTo>
                  <a:lnTo>
                    <a:pt x="14038999" y="9932975"/>
                  </a:lnTo>
                  <a:close/>
                </a:path>
                <a:path w="18719800" h="10718800" extrusionOk="0">
                  <a:moveTo>
                    <a:pt x="14038999" y="9832886"/>
                  </a:moveTo>
                  <a:lnTo>
                    <a:pt x="14037450" y="9825241"/>
                  </a:lnTo>
                  <a:lnTo>
                    <a:pt x="14033246" y="9818992"/>
                  </a:lnTo>
                  <a:lnTo>
                    <a:pt x="14026998" y="9814776"/>
                  </a:lnTo>
                  <a:lnTo>
                    <a:pt x="14019340" y="9813239"/>
                  </a:lnTo>
                  <a:lnTo>
                    <a:pt x="14011707" y="9814776"/>
                  </a:lnTo>
                  <a:lnTo>
                    <a:pt x="14005459" y="9818992"/>
                  </a:lnTo>
                  <a:lnTo>
                    <a:pt x="14001242" y="9825241"/>
                  </a:lnTo>
                  <a:lnTo>
                    <a:pt x="13999705" y="9832886"/>
                  </a:lnTo>
                  <a:lnTo>
                    <a:pt x="14001242" y="9840531"/>
                  </a:lnTo>
                  <a:lnTo>
                    <a:pt x="14005459" y="9846780"/>
                  </a:lnTo>
                  <a:lnTo>
                    <a:pt x="14011707" y="9850984"/>
                  </a:lnTo>
                  <a:lnTo>
                    <a:pt x="14019340" y="9852533"/>
                  </a:lnTo>
                  <a:lnTo>
                    <a:pt x="14026998" y="9850984"/>
                  </a:lnTo>
                  <a:lnTo>
                    <a:pt x="14033246" y="9846780"/>
                  </a:lnTo>
                  <a:lnTo>
                    <a:pt x="14037450" y="9840531"/>
                  </a:lnTo>
                  <a:lnTo>
                    <a:pt x="14038999" y="9832886"/>
                  </a:lnTo>
                  <a:close/>
                </a:path>
                <a:path w="18719800" h="10718800" extrusionOk="0">
                  <a:moveTo>
                    <a:pt x="14038999" y="9732785"/>
                  </a:moveTo>
                  <a:lnTo>
                    <a:pt x="14037450" y="9725139"/>
                  </a:lnTo>
                  <a:lnTo>
                    <a:pt x="14033246" y="9718891"/>
                  </a:lnTo>
                  <a:lnTo>
                    <a:pt x="14026998" y="9714687"/>
                  </a:lnTo>
                  <a:lnTo>
                    <a:pt x="14019340" y="9713138"/>
                  </a:lnTo>
                  <a:lnTo>
                    <a:pt x="14011707" y="9714687"/>
                  </a:lnTo>
                  <a:lnTo>
                    <a:pt x="14005459" y="9718891"/>
                  </a:lnTo>
                  <a:lnTo>
                    <a:pt x="14001242" y="9725139"/>
                  </a:lnTo>
                  <a:lnTo>
                    <a:pt x="13999705" y="9732785"/>
                  </a:lnTo>
                  <a:lnTo>
                    <a:pt x="14001242" y="9740430"/>
                  </a:lnTo>
                  <a:lnTo>
                    <a:pt x="14005459" y="9746678"/>
                  </a:lnTo>
                  <a:lnTo>
                    <a:pt x="14011707" y="9750882"/>
                  </a:lnTo>
                  <a:lnTo>
                    <a:pt x="14019340" y="9752432"/>
                  </a:lnTo>
                  <a:lnTo>
                    <a:pt x="14026998" y="9750882"/>
                  </a:lnTo>
                  <a:lnTo>
                    <a:pt x="14033246" y="9746678"/>
                  </a:lnTo>
                  <a:lnTo>
                    <a:pt x="14037450" y="9740430"/>
                  </a:lnTo>
                  <a:lnTo>
                    <a:pt x="14038999" y="9732785"/>
                  </a:lnTo>
                  <a:close/>
                </a:path>
                <a:path w="18719800" h="10718800" extrusionOk="0">
                  <a:moveTo>
                    <a:pt x="14038999" y="9632683"/>
                  </a:moveTo>
                  <a:lnTo>
                    <a:pt x="14037450" y="9625051"/>
                  </a:lnTo>
                  <a:lnTo>
                    <a:pt x="14033246" y="9618802"/>
                  </a:lnTo>
                  <a:lnTo>
                    <a:pt x="14026998" y="9614598"/>
                  </a:lnTo>
                  <a:lnTo>
                    <a:pt x="14019340" y="9613049"/>
                  </a:lnTo>
                  <a:lnTo>
                    <a:pt x="14011707" y="9614598"/>
                  </a:lnTo>
                  <a:lnTo>
                    <a:pt x="14005459" y="9618802"/>
                  </a:lnTo>
                  <a:lnTo>
                    <a:pt x="14001242" y="9625051"/>
                  </a:lnTo>
                  <a:lnTo>
                    <a:pt x="13999705" y="9632683"/>
                  </a:lnTo>
                  <a:lnTo>
                    <a:pt x="14001242" y="9640329"/>
                  </a:lnTo>
                  <a:lnTo>
                    <a:pt x="14005459" y="9646577"/>
                  </a:lnTo>
                  <a:lnTo>
                    <a:pt x="14011707" y="9650781"/>
                  </a:lnTo>
                  <a:lnTo>
                    <a:pt x="14019340" y="9652317"/>
                  </a:lnTo>
                  <a:lnTo>
                    <a:pt x="14026998" y="9650781"/>
                  </a:lnTo>
                  <a:lnTo>
                    <a:pt x="14033246" y="9646577"/>
                  </a:lnTo>
                  <a:lnTo>
                    <a:pt x="14037450" y="9640329"/>
                  </a:lnTo>
                  <a:lnTo>
                    <a:pt x="14038999" y="9632683"/>
                  </a:lnTo>
                  <a:close/>
                </a:path>
                <a:path w="18719800" h="10718800" extrusionOk="0">
                  <a:moveTo>
                    <a:pt x="14038999" y="9532595"/>
                  </a:moveTo>
                  <a:lnTo>
                    <a:pt x="14037450" y="9524949"/>
                  </a:lnTo>
                  <a:lnTo>
                    <a:pt x="14033246" y="9518701"/>
                  </a:lnTo>
                  <a:lnTo>
                    <a:pt x="14026998" y="9514497"/>
                  </a:lnTo>
                  <a:lnTo>
                    <a:pt x="14019340" y="9512948"/>
                  </a:lnTo>
                  <a:lnTo>
                    <a:pt x="14011707" y="9514497"/>
                  </a:lnTo>
                  <a:lnTo>
                    <a:pt x="14005459" y="9518701"/>
                  </a:lnTo>
                  <a:lnTo>
                    <a:pt x="14001242" y="9524949"/>
                  </a:lnTo>
                  <a:lnTo>
                    <a:pt x="13999705" y="9532595"/>
                  </a:lnTo>
                  <a:lnTo>
                    <a:pt x="14001242" y="9540240"/>
                  </a:lnTo>
                  <a:lnTo>
                    <a:pt x="14005459" y="9546488"/>
                  </a:lnTo>
                  <a:lnTo>
                    <a:pt x="14011707" y="9550692"/>
                  </a:lnTo>
                  <a:lnTo>
                    <a:pt x="14019340" y="9552241"/>
                  </a:lnTo>
                  <a:lnTo>
                    <a:pt x="14026998" y="9550692"/>
                  </a:lnTo>
                  <a:lnTo>
                    <a:pt x="14033246" y="9546488"/>
                  </a:lnTo>
                  <a:lnTo>
                    <a:pt x="14037450" y="9540240"/>
                  </a:lnTo>
                  <a:lnTo>
                    <a:pt x="14038999" y="9532595"/>
                  </a:lnTo>
                  <a:close/>
                </a:path>
                <a:path w="18719800" h="10718800" extrusionOk="0">
                  <a:moveTo>
                    <a:pt x="14038999" y="9432493"/>
                  </a:moveTo>
                  <a:lnTo>
                    <a:pt x="14037450" y="9424848"/>
                  </a:lnTo>
                  <a:lnTo>
                    <a:pt x="14033246" y="9418599"/>
                  </a:lnTo>
                  <a:lnTo>
                    <a:pt x="14026998" y="9414396"/>
                  </a:lnTo>
                  <a:lnTo>
                    <a:pt x="14019340" y="9412846"/>
                  </a:lnTo>
                  <a:lnTo>
                    <a:pt x="14011707" y="9414396"/>
                  </a:lnTo>
                  <a:lnTo>
                    <a:pt x="14005459" y="9418599"/>
                  </a:lnTo>
                  <a:lnTo>
                    <a:pt x="14001242" y="9424848"/>
                  </a:lnTo>
                  <a:lnTo>
                    <a:pt x="13999705" y="9432493"/>
                  </a:lnTo>
                  <a:lnTo>
                    <a:pt x="14001242" y="9440151"/>
                  </a:lnTo>
                  <a:lnTo>
                    <a:pt x="14005459" y="9446387"/>
                  </a:lnTo>
                  <a:lnTo>
                    <a:pt x="14011707" y="9450603"/>
                  </a:lnTo>
                  <a:lnTo>
                    <a:pt x="14019340" y="9452140"/>
                  </a:lnTo>
                  <a:lnTo>
                    <a:pt x="14026998" y="9450603"/>
                  </a:lnTo>
                  <a:lnTo>
                    <a:pt x="14033246" y="9446387"/>
                  </a:lnTo>
                  <a:lnTo>
                    <a:pt x="14037450" y="9440151"/>
                  </a:lnTo>
                  <a:lnTo>
                    <a:pt x="14038999" y="9432493"/>
                  </a:lnTo>
                  <a:close/>
                </a:path>
                <a:path w="18719800" h="10718800" extrusionOk="0">
                  <a:moveTo>
                    <a:pt x="14038999" y="9332404"/>
                  </a:moveTo>
                  <a:lnTo>
                    <a:pt x="14037450" y="9324759"/>
                  </a:lnTo>
                  <a:lnTo>
                    <a:pt x="14033246" y="9318511"/>
                  </a:lnTo>
                  <a:lnTo>
                    <a:pt x="14026998" y="9314294"/>
                  </a:lnTo>
                  <a:lnTo>
                    <a:pt x="14019340" y="9312758"/>
                  </a:lnTo>
                  <a:lnTo>
                    <a:pt x="14011707" y="9314294"/>
                  </a:lnTo>
                  <a:lnTo>
                    <a:pt x="14005459" y="9318511"/>
                  </a:lnTo>
                  <a:lnTo>
                    <a:pt x="14001242" y="9324759"/>
                  </a:lnTo>
                  <a:lnTo>
                    <a:pt x="13999705" y="9332404"/>
                  </a:lnTo>
                  <a:lnTo>
                    <a:pt x="14001242" y="9340050"/>
                  </a:lnTo>
                  <a:lnTo>
                    <a:pt x="14005459" y="9346298"/>
                  </a:lnTo>
                  <a:lnTo>
                    <a:pt x="14011707" y="9350515"/>
                  </a:lnTo>
                  <a:lnTo>
                    <a:pt x="14019340" y="9352051"/>
                  </a:lnTo>
                  <a:lnTo>
                    <a:pt x="14026998" y="9350515"/>
                  </a:lnTo>
                  <a:lnTo>
                    <a:pt x="14033246" y="9346298"/>
                  </a:lnTo>
                  <a:lnTo>
                    <a:pt x="14037450" y="9340050"/>
                  </a:lnTo>
                  <a:lnTo>
                    <a:pt x="14038999" y="9332404"/>
                  </a:lnTo>
                  <a:close/>
                </a:path>
                <a:path w="18719800" h="10718800" extrusionOk="0">
                  <a:moveTo>
                    <a:pt x="14038999" y="9232316"/>
                  </a:moveTo>
                  <a:lnTo>
                    <a:pt x="14037450" y="9224658"/>
                  </a:lnTo>
                  <a:lnTo>
                    <a:pt x="14033246" y="9218409"/>
                  </a:lnTo>
                  <a:lnTo>
                    <a:pt x="14026998" y="9214206"/>
                  </a:lnTo>
                  <a:lnTo>
                    <a:pt x="14019340" y="9212656"/>
                  </a:lnTo>
                  <a:lnTo>
                    <a:pt x="14011707" y="9214206"/>
                  </a:lnTo>
                  <a:lnTo>
                    <a:pt x="14005459" y="9218409"/>
                  </a:lnTo>
                  <a:lnTo>
                    <a:pt x="14001242" y="9224658"/>
                  </a:lnTo>
                  <a:lnTo>
                    <a:pt x="13999705" y="9232316"/>
                  </a:lnTo>
                  <a:lnTo>
                    <a:pt x="14001242" y="9239961"/>
                  </a:lnTo>
                  <a:lnTo>
                    <a:pt x="14005459" y="9246197"/>
                  </a:lnTo>
                  <a:lnTo>
                    <a:pt x="14011707" y="9250413"/>
                  </a:lnTo>
                  <a:lnTo>
                    <a:pt x="14019340" y="9251950"/>
                  </a:lnTo>
                  <a:lnTo>
                    <a:pt x="14026998" y="9250413"/>
                  </a:lnTo>
                  <a:lnTo>
                    <a:pt x="14033246" y="9246197"/>
                  </a:lnTo>
                  <a:lnTo>
                    <a:pt x="14037450" y="9239961"/>
                  </a:lnTo>
                  <a:lnTo>
                    <a:pt x="14038999" y="9232316"/>
                  </a:lnTo>
                  <a:close/>
                </a:path>
                <a:path w="18719800" h="10718800" extrusionOk="0">
                  <a:moveTo>
                    <a:pt x="14038999" y="9132214"/>
                  </a:moveTo>
                  <a:lnTo>
                    <a:pt x="14037450" y="9124569"/>
                  </a:lnTo>
                  <a:lnTo>
                    <a:pt x="14033246" y="9118321"/>
                  </a:lnTo>
                  <a:lnTo>
                    <a:pt x="14026998" y="9114104"/>
                  </a:lnTo>
                  <a:lnTo>
                    <a:pt x="14019340" y="9112555"/>
                  </a:lnTo>
                  <a:lnTo>
                    <a:pt x="14011707" y="9114104"/>
                  </a:lnTo>
                  <a:lnTo>
                    <a:pt x="14005459" y="9118321"/>
                  </a:lnTo>
                  <a:lnTo>
                    <a:pt x="14001242" y="9124569"/>
                  </a:lnTo>
                  <a:lnTo>
                    <a:pt x="13999705" y="9132214"/>
                  </a:lnTo>
                  <a:lnTo>
                    <a:pt x="14001242" y="9139860"/>
                  </a:lnTo>
                  <a:lnTo>
                    <a:pt x="14005459" y="9146108"/>
                  </a:lnTo>
                  <a:lnTo>
                    <a:pt x="14011707" y="9150312"/>
                  </a:lnTo>
                  <a:lnTo>
                    <a:pt x="14019340" y="9151861"/>
                  </a:lnTo>
                  <a:lnTo>
                    <a:pt x="14026998" y="9150312"/>
                  </a:lnTo>
                  <a:lnTo>
                    <a:pt x="14033246" y="9146108"/>
                  </a:lnTo>
                  <a:lnTo>
                    <a:pt x="14037450" y="9139860"/>
                  </a:lnTo>
                  <a:lnTo>
                    <a:pt x="14038999" y="9132214"/>
                  </a:lnTo>
                  <a:close/>
                </a:path>
                <a:path w="18719800" h="10718800" extrusionOk="0">
                  <a:moveTo>
                    <a:pt x="14038999" y="9032113"/>
                  </a:moveTo>
                  <a:lnTo>
                    <a:pt x="14037450" y="9024468"/>
                  </a:lnTo>
                  <a:lnTo>
                    <a:pt x="14033246" y="9018219"/>
                  </a:lnTo>
                  <a:lnTo>
                    <a:pt x="14026998" y="9014015"/>
                  </a:lnTo>
                  <a:lnTo>
                    <a:pt x="14019340" y="9012466"/>
                  </a:lnTo>
                  <a:lnTo>
                    <a:pt x="14011707" y="9014015"/>
                  </a:lnTo>
                  <a:lnTo>
                    <a:pt x="14005459" y="9018219"/>
                  </a:lnTo>
                  <a:lnTo>
                    <a:pt x="14001242" y="9024468"/>
                  </a:lnTo>
                  <a:lnTo>
                    <a:pt x="13999705" y="9032113"/>
                  </a:lnTo>
                  <a:lnTo>
                    <a:pt x="14001242" y="9039758"/>
                  </a:lnTo>
                  <a:lnTo>
                    <a:pt x="14005459" y="9046007"/>
                  </a:lnTo>
                  <a:lnTo>
                    <a:pt x="14011707" y="9050223"/>
                  </a:lnTo>
                  <a:lnTo>
                    <a:pt x="14019340" y="9051760"/>
                  </a:lnTo>
                  <a:lnTo>
                    <a:pt x="14026998" y="9050223"/>
                  </a:lnTo>
                  <a:lnTo>
                    <a:pt x="14033246" y="9046007"/>
                  </a:lnTo>
                  <a:lnTo>
                    <a:pt x="14037450" y="9039758"/>
                  </a:lnTo>
                  <a:lnTo>
                    <a:pt x="14038999" y="9032113"/>
                  </a:lnTo>
                  <a:close/>
                </a:path>
                <a:path w="18719800" h="10718800" extrusionOk="0">
                  <a:moveTo>
                    <a:pt x="14038999" y="8932024"/>
                  </a:moveTo>
                  <a:lnTo>
                    <a:pt x="14037450" y="8924379"/>
                  </a:lnTo>
                  <a:lnTo>
                    <a:pt x="14033246" y="8918130"/>
                  </a:lnTo>
                  <a:lnTo>
                    <a:pt x="14026998" y="8913914"/>
                  </a:lnTo>
                  <a:lnTo>
                    <a:pt x="14019340" y="8912377"/>
                  </a:lnTo>
                  <a:lnTo>
                    <a:pt x="14011707" y="8913914"/>
                  </a:lnTo>
                  <a:lnTo>
                    <a:pt x="14005459" y="8918130"/>
                  </a:lnTo>
                  <a:lnTo>
                    <a:pt x="14001242" y="8924379"/>
                  </a:lnTo>
                  <a:lnTo>
                    <a:pt x="13999705" y="8932024"/>
                  </a:lnTo>
                  <a:lnTo>
                    <a:pt x="14001242" y="8939670"/>
                  </a:lnTo>
                  <a:lnTo>
                    <a:pt x="14005459" y="8945905"/>
                  </a:lnTo>
                  <a:lnTo>
                    <a:pt x="14011707" y="8950122"/>
                  </a:lnTo>
                  <a:lnTo>
                    <a:pt x="14019340" y="8951658"/>
                  </a:lnTo>
                  <a:lnTo>
                    <a:pt x="14026998" y="8950122"/>
                  </a:lnTo>
                  <a:lnTo>
                    <a:pt x="14033246" y="8945905"/>
                  </a:lnTo>
                  <a:lnTo>
                    <a:pt x="14037450" y="8939670"/>
                  </a:lnTo>
                  <a:lnTo>
                    <a:pt x="14038999" y="8932024"/>
                  </a:lnTo>
                  <a:close/>
                </a:path>
                <a:path w="18719800" h="10718800" extrusionOk="0">
                  <a:moveTo>
                    <a:pt x="14038999" y="8831923"/>
                  </a:moveTo>
                  <a:lnTo>
                    <a:pt x="14037450" y="8824265"/>
                  </a:lnTo>
                  <a:lnTo>
                    <a:pt x="14033246" y="8818029"/>
                  </a:lnTo>
                  <a:lnTo>
                    <a:pt x="14026998" y="8813813"/>
                  </a:lnTo>
                  <a:lnTo>
                    <a:pt x="14019340" y="8812276"/>
                  </a:lnTo>
                  <a:lnTo>
                    <a:pt x="14011707" y="8813813"/>
                  </a:lnTo>
                  <a:lnTo>
                    <a:pt x="14005459" y="8818029"/>
                  </a:lnTo>
                  <a:lnTo>
                    <a:pt x="14001242" y="8824265"/>
                  </a:lnTo>
                  <a:lnTo>
                    <a:pt x="13999705" y="8831923"/>
                  </a:lnTo>
                  <a:lnTo>
                    <a:pt x="14001242" y="8839568"/>
                  </a:lnTo>
                  <a:lnTo>
                    <a:pt x="14005459" y="8845817"/>
                  </a:lnTo>
                  <a:lnTo>
                    <a:pt x="14011707" y="8850033"/>
                  </a:lnTo>
                  <a:lnTo>
                    <a:pt x="14019340" y="8851570"/>
                  </a:lnTo>
                  <a:lnTo>
                    <a:pt x="14026998" y="8850033"/>
                  </a:lnTo>
                  <a:lnTo>
                    <a:pt x="14033246" y="8845817"/>
                  </a:lnTo>
                  <a:lnTo>
                    <a:pt x="14037450" y="8839568"/>
                  </a:lnTo>
                  <a:lnTo>
                    <a:pt x="14038999" y="8831923"/>
                  </a:lnTo>
                  <a:close/>
                </a:path>
                <a:path w="18719800" h="10718800" extrusionOk="0">
                  <a:moveTo>
                    <a:pt x="14038999" y="8731821"/>
                  </a:moveTo>
                  <a:lnTo>
                    <a:pt x="14037450" y="8724176"/>
                  </a:lnTo>
                  <a:lnTo>
                    <a:pt x="14033246" y="8717928"/>
                  </a:lnTo>
                  <a:lnTo>
                    <a:pt x="14026998" y="8713724"/>
                  </a:lnTo>
                  <a:lnTo>
                    <a:pt x="14019340" y="8712175"/>
                  </a:lnTo>
                  <a:lnTo>
                    <a:pt x="14011707" y="8713724"/>
                  </a:lnTo>
                  <a:lnTo>
                    <a:pt x="14005459" y="8717928"/>
                  </a:lnTo>
                  <a:lnTo>
                    <a:pt x="14001242" y="8724176"/>
                  </a:lnTo>
                  <a:lnTo>
                    <a:pt x="13999705" y="8731821"/>
                  </a:lnTo>
                  <a:lnTo>
                    <a:pt x="14001242" y="8739467"/>
                  </a:lnTo>
                  <a:lnTo>
                    <a:pt x="14005459" y="8745715"/>
                  </a:lnTo>
                  <a:lnTo>
                    <a:pt x="14011707" y="8749932"/>
                  </a:lnTo>
                  <a:lnTo>
                    <a:pt x="14019340" y="8751468"/>
                  </a:lnTo>
                  <a:lnTo>
                    <a:pt x="14026998" y="8749932"/>
                  </a:lnTo>
                  <a:lnTo>
                    <a:pt x="14033246" y="8745715"/>
                  </a:lnTo>
                  <a:lnTo>
                    <a:pt x="14037450" y="8739467"/>
                  </a:lnTo>
                  <a:lnTo>
                    <a:pt x="14038999" y="8731821"/>
                  </a:lnTo>
                  <a:close/>
                </a:path>
                <a:path w="18719800" h="10718800" extrusionOk="0">
                  <a:moveTo>
                    <a:pt x="14038999" y="8631733"/>
                  </a:moveTo>
                  <a:lnTo>
                    <a:pt x="14037450" y="8624087"/>
                  </a:lnTo>
                  <a:lnTo>
                    <a:pt x="14033246" y="8617839"/>
                  </a:lnTo>
                  <a:lnTo>
                    <a:pt x="14026998" y="8613623"/>
                  </a:lnTo>
                  <a:lnTo>
                    <a:pt x="14019340" y="8612086"/>
                  </a:lnTo>
                  <a:lnTo>
                    <a:pt x="14011707" y="8613623"/>
                  </a:lnTo>
                  <a:lnTo>
                    <a:pt x="14005459" y="8617839"/>
                  </a:lnTo>
                  <a:lnTo>
                    <a:pt x="14001242" y="8624087"/>
                  </a:lnTo>
                  <a:lnTo>
                    <a:pt x="13999705" y="8631733"/>
                  </a:lnTo>
                  <a:lnTo>
                    <a:pt x="14001242" y="8639378"/>
                  </a:lnTo>
                  <a:lnTo>
                    <a:pt x="14005459" y="8645627"/>
                  </a:lnTo>
                  <a:lnTo>
                    <a:pt x="14011707" y="8649843"/>
                  </a:lnTo>
                  <a:lnTo>
                    <a:pt x="14019340" y="8651380"/>
                  </a:lnTo>
                  <a:lnTo>
                    <a:pt x="14026998" y="8649843"/>
                  </a:lnTo>
                  <a:lnTo>
                    <a:pt x="14033246" y="8645627"/>
                  </a:lnTo>
                  <a:lnTo>
                    <a:pt x="14037450" y="8639378"/>
                  </a:lnTo>
                  <a:lnTo>
                    <a:pt x="14038999" y="8631733"/>
                  </a:lnTo>
                  <a:close/>
                </a:path>
                <a:path w="18719800" h="10718800" extrusionOk="0">
                  <a:moveTo>
                    <a:pt x="14038999" y="8531644"/>
                  </a:moveTo>
                  <a:lnTo>
                    <a:pt x="14037450" y="8523986"/>
                  </a:lnTo>
                  <a:lnTo>
                    <a:pt x="14033246" y="8517738"/>
                  </a:lnTo>
                  <a:lnTo>
                    <a:pt x="14026998" y="8513534"/>
                  </a:lnTo>
                  <a:lnTo>
                    <a:pt x="14019340" y="8511984"/>
                  </a:lnTo>
                  <a:lnTo>
                    <a:pt x="14011707" y="8513534"/>
                  </a:lnTo>
                  <a:lnTo>
                    <a:pt x="14005459" y="8517738"/>
                  </a:lnTo>
                  <a:lnTo>
                    <a:pt x="14001242" y="8523986"/>
                  </a:lnTo>
                  <a:lnTo>
                    <a:pt x="13999705" y="8531644"/>
                  </a:lnTo>
                  <a:lnTo>
                    <a:pt x="14001242" y="8539289"/>
                  </a:lnTo>
                  <a:lnTo>
                    <a:pt x="14005459" y="8545525"/>
                  </a:lnTo>
                  <a:lnTo>
                    <a:pt x="14011707" y="8549729"/>
                  </a:lnTo>
                  <a:lnTo>
                    <a:pt x="14019340" y="8551278"/>
                  </a:lnTo>
                  <a:lnTo>
                    <a:pt x="14026998" y="8549729"/>
                  </a:lnTo>
                  <a:lnTo>
                    <a:pt x="14033246" y="8545525"/>
                  </a:lnTo>
                  <a:lnTo>
                    <a:pt x="14037450" y="8539289"/>
                  </a:lnTo>
                  <a:lnTo>
                    <a:pt x="14038999" y="8531644"/>
                  </a:lnTo>
                  <a:close/>
                </a:path>
                <a:path w="18719800" h="10718800" extrusionOk="0">
                  <a:moveTo>
                    <a:pt x="14038999" y="8431543"/>
                  </a:moveTo>
                  <a:lnTo>
                    <a:pt x="14037450" y="8423897"/>
                  </a:lnTo>
                  <a:lnTo>
                    <a:pt x="14033246" y="8417649"/>
                  </a:lnTo>
                  <a:lnTo>
                    <a:pt x="14026998" y="8413432"/>
                  </a:lnTo>
                  <a:lnTo>
                    <a:pt x="14019340" y="8411896"/>
                  </a:lnTo>
                  <a:lnTo>
                    <a:pt x="14011707" y="8413432"/>
                  </a:lnTo>
                  <a:lnTo>
                    <a:pt x="14005459" y="8417649"/>
                  </a:lnTo>
                  <a:lnTo>
                    <a:pt x="14001242" y="8423897"/>
                  </a:lnTo>
                  <a:lnTo>
                    <a:pt x="13999705" y="8431543"/>
                  </a:lnTo>
                  <a:lnTo>
                    <a:pt x="14001242" y="8439175"/>
                  </a:lnTo>
                  <a:lnTo>
                    <a:pt x="14005459" y="8445424"/>
                  </a:lnTo>
                  <a:lnTo>
                    <a:pt x="14011707" y="8449640"/>
                  </a:lnTo>
                  <a:lnTo>
                    <a:pt x="14019340" y="8451190"/>
                  </a:lnTo>
                  <a:lnTo>
                    <a:pt x="14026998" y="8449640"/>
                  </a:lnTo>
                  <a:lnTo>
                    <a:pt x="14033246" y="8445424"/>
                  </a:lnTo>
                  <a:lnTo>
                    <a:pt x="14037450" y="8439175"/>
                  </a:lnTo>
                  <a:lnTo>
                    <a:pt x="14038999" y="8431543"/>
                  </a:lnTo>
                  <a:close/>
                </a:path>
                <a:path w="18719800" h="10718800" extrusionOk="0">
                  <a:moveTo>
                    <a:pt x="14038999" y="8331441"/>
                  </a:moveTo>
                  <a:lnTo>
                    <a:pt x="14037450" y="8323796"/>
                  </a:lnTo>
                  <a:lnTo>
                    <a:pt x="14033246" y="8317547"/>
                  </a:lnTo>
                  <a:lnTo>
                    <a:pt x="14026998" y="8313344"/>
                  </a:lnTo>
                  <a:lnTo>
                    <a:pt x="14019340" y="8311794"/>
                  </a:lnTo>
                  <a:lnTo>
                    <a:pt x="14011707" y="8313344"/>
                  </a:lnTo>
                  <a:lnTo>
                    <a:pt x="14005459" y="8317547"/>
                  </a:lnTo>
                  <a:lnTo>
                    <a:pt x="14001242" y="8323796"/>
                  </a:lnTo>
                  <a:lnTo>
                    <a:pt x="13999705" y="8331441"/>
                  </a:lnTo>
                  <a:lnTo>
                    <a:pt x="14001242" y="8339087"/>
                  </a:lnTo>
                  <a:lnTo>
                    <a:pt x="14005459" y="8345335"/>
                  </a:lnTo>
                  <a:lnTo>
                    <a:pt x="14011707" y="8349539"/>
                  </a:lnTo>
                  <a:lnTo>
                    <a:pt x="14019340" y="8351088"/>
                  </a:lnTo>
                  <a:lnTo>
                    <a:pt x="14026998" y="8349539"/>
                  </a:lnTo>
                  <a:lnTo>
                    <a:pt x="14033246" y="8345335"/>
                  </a:lnTo>
                  <a:lnTo>
                    <a:pt x="14037450" y="8339087"/>
                  </a:lnTo>
                  <a:lnTo>
                    <a:pt x="14038999" y="8331441"/>
                  </a:lnTo>
                  <a:close/>
                </a:path>
                <a:path w="18719800" h="10718800" extrusionOk="0">
                  <a:moveTo>
                    <a:pt x="14038999" y="8231340"/>
                  </a:moveTo>
                  <a:lnTo>
                    <a:pt x="14037450" y="8223694"/>
                  </a:lnTo>
                  <a:lnTo>
                    <a:pt x="14033246" y="8217446"/>
                  </a:lnTo>
                  <a:lnTo>
                    <a:pt x="14026998" y="8213242"/>
                  </a:lnTo>
                  <a:lnTo>
                    <a:pt x="14019340" y="8211693"/>
                  </a:lnTo>
                  <a:lnTo>
                    <a:pt x="14011707" y="8213242"/>
                  </a:lnTo>
                  <a:lnTo>
                    <a:pt x="14005459" y="8217446"/>
                  </a:lnTo>
                  <a:lnTo>
                    <a:pt x="14001242" y="8223694"/>
                  </a:lnTo>
                  <a:lnTo>
                    <a:pt x="13999705" y="8231340"/>
                  </a:lnTo>
                  <a:lnTo>
                    <a:pt x="14001242" y="8238985"/>
                  </a:lnTo>
                  <a:lnTo>
                    <a:pt x="14005459" y="8245234"/>
                  </a:lnTo>
                  <a:lnTo>
                    <a:pt x="14011707" y="8249450"/>
                  </a:lnTo>
                  <a:lnTo>
                    <a:pt x="14019340" y="8250987"/>
                  </a:lnTo>
                  <a:lnTo>
                    <a:pt x="14026998" y="8249450"/>
                  </a:lnTo>
                  <a:lnTo>
                    <a:pt x="14033246" y="8245234"/>
                  </a:lnTo>
                  <a:lnTo>
                    <a:pt x="14037450" y="8238985"/>
                  </a:lnTo>
                  <a:lnTo>
                    <a:pt x="14038999" y="8231340"/>
                  </a:lnTo>
                  <a:close/>
                </a:path>
                <a:path w="18719800" h="10718800" extrusionOk="0">
                  <a:moveTo>
                    <a:pt x="14038999" y="8131251"/>
                  </a:moveTo>
                  <a:lnTo>
                    <a:pt x="14037450" y="8123606"/>
                  </a:lnTo>
                  <a:lnTo>
                    <a:pt x="14033246" y="8117357"/>
                  </a:lnTo>
                  <a:lnTo>
                    <a:pt x="14026998" y="8113141"/>
                  </a:lnTo>
                  <a:lnTo>
                    <a:pt x="14019340" y="8111591"/>
                  </a:lnTo>
                  <a:lnTo>
                    <a:pt x="14011707" y="8113141"/>
                  </a:lnTo>
                  <a:lnTo>
                    <a:pt x="14005459" y="8117357"/>
                  </a:lnTo>
                  <a:lnTo>
                    <a:pt x="14001242" y="8123606"/>
                  </a:lnTo>
                  <a:lnTo>
                    <a:pt x="13999705" y="8131251"/>
                  </a:lnTo>
                  <a:lnTo>
                    <a:pt x="14001242" y="8138896"/>
                  </a:lnTo>
                  <a:lnTo>
                    <a:pt x="14005459" y="8145132"/>
                  </a:lnTo>
                  <a:lnTo>
                    <a:pt x="14011707" y="8149349"/>
                  </a:lnTo>
                  <a:lnTo>
                    <a:pt x="14019340" y="8150885"/>
                  </a:lnTo>
                  <a:lnTo>
                    <a:pt x="14026998" y="8149349"/>
                  </a:lnTo>
                  <a:lnTo>
                    <a:pt x="14033246" y="8145132"/>
                  </a:lnTo>
                  <a:lnTo>
                    <a:pt x="14037450" y="8138896"/>
                  </a:lnTo>
                  <a:lnTo>
                    <a:pt x="14038999" y="8131251"/>
                  </a:lnTo>
                  <a:close/>
                </a:path>
                <a:path w="18719800" h="10718800" extrusionOk="0">
                  <a:moveTo>
                    <a:pt x="14038999" y="8031150"/>
                  </a:moveTo>
                  <a:lnTo>
                    <a:pt x="14037450" y="8023504"/>
                  </a:lnTo>
                  <a:lnTo>
                    <a:pt x="14033246" y="8017256"/>
                  </a:lnTo>
                  <a:lnTo>
                    <a:pt x="14026998" y="8013052"/>
                  </a:lnTo>
                  <a:lnTo>
                    <a:pt x="14019340" y="8011503"/>
                  </a:lnTo>
                  <a:lnTo>
                    <a:pt x="14011707" y="8013052"/>
                  </a:lnTo>
                  <a:lnTo>
                    <a:pt x="14005459" y="8017256"/>
                  </a:lnTo>
                  <a:lnTo>
                    <a:pt x="14001242" y="8023504"/>
                  </a:lnTo>
                  <a:lnTo>
                    <a:pt x="13999705" y="8031150"/>
                  </a:lnTo>
                  <a:lnTo>
                    <a:pt x="14001242" y="8038795"/>
                  </a:lnTo>
                  <a:lnTo>
                    <a:pt x="14005459" y="8045043"/>
                  </a:lnTo>
                  <a:lnTo>
                    <a:pt x="14011707" y="8049260"/>
                  </a:lnTo>
                  <a:lnTo>
                    <a:pt x="14019340" y="8050797"/>
                  </a:lnTo>
                  <a:lnTo>
                    <a:pt x="14026998" y="8049260"/>
                  </a:lnTo>
                  <a:lnTo>
                    <a:pt x="14033246" y="8045043"/>
                  </a:lnTo>
                  <a:lnTo>
                    <a:pt x="14037450" y="8038795"/>
                  </a:lnTo>
                  <a:lnTo>
                    <a:pt x="14038999" y="8031150"/>
                  </a:lnTo>
                  <a:close/>
                </a:path>
                <a:path w="18719800" h="10718800" extrusionOk="0">
                  <a:moveTo>
                    <a:pt x="14112989" y="10679036"/>
                  </a:moveTo>
                  <a:lnTo>
                    <a:pt x="14111440" y="10671391"/>
                  </a:lnTo>
                  <a:lnTo>
                    <a:pt x="14107236" y="10665143"/>
                  </a:lnTo>
                  <a:lnTo>
                    <a:pt x="14100988" y="10660939"/>
                  </a:lnTo>
                  <a:lnTo>
                    <a:pt x="14093343" y="10659389"/>
                  </a:lnTo>
                  <a:lnTo>
                    <a:pt x="14085684" y="10660939"/>
                  </a:lnTo>
                  <a:lnTo>
                    <a:pt x="14079449" y="10665143"/>
                  </a:lnTo>
                  <a:lnTo>
                    <a:pt x="14075232" y="10671391"/>
                  </a:lnTo>
                  <a:lnTo>
                    <a:pt x="14073696" y="10679036"/>
                  </a:lnTo>
                  <a:lnTo>
                    <a:pt x="14075232" y="10686682"/>
                  </a:lnTo>
                  <a:lnTo>
                    <a:pt x="14079449" y="10692930"/>
                  </a:lnTo>
                  <a:lnTo>
                    <a:pt x="14085684" y="10697134"/>
                  </a:lnTo>
                  <a:lnTo>
                    <a:pt x="14093343" y="10698683"/>
                  </a:lnTo>
                  <a:lnTo>
                    <a:pt x="14100988" y="10697134"/>
                  </a:lnTo>
                  <a:lnTo>
                    <a:pt x="14107236" y="10692930"/>
                  </a:lnTo>
                  <a:lnTo>
                    <a:pt x="14111440" y="10686682"/>
                  </a:lnTo>
                  <a:lnTo>
                    <a:pt x="14112989" y="10679036"/>
                  </a:lnTo>
                  <a:close/>
                </a:path>
                <a:path w="18719800" h="10718800" extrusionOk="0">
                  <a:moveTo>
                    <a:pt x="14112989" y="10578948"/>
                  </a:moveTo>
                  <a:lnTo>
                    <a:pt x="14111440" y="10571290"/>
                  </a:lnTo>
                  <a:lnTo>
                    <a:pt x="14107236" y="10565054"/>
                  </a:lnTo>
                  <a:lnTo>
                    <a:pt x="14100988" y="10560837"/>
                  </a:lnTo>
                  <a:lnTo>
                    <a:pt x="14093343" y="10559288"/>
                  </a:lnTo>
                  <a:lnTo>
                    <a:pt x="14085684" y="10560837"/>
                  </a:lnTo>
                  <a:lnTo>
                    <a:pt x="14079449" y="10565054"/>
                  </a:lnTo>
                  <a:lnTo>
                    <a:pt x="14075232" y="10571290"/>
                  </a:lnTo>
                  <a:lnTo>
                    <a:pt x="14073696" y="10578948"/>
                  </a:lnTo>
                  <a:lnTo>
                    <a:pt x="14075232" y="10586593"/>
                  </a:lnTo>
                  <a:lnTo>
                    <a:pt x="14079449" y="10592841"/>
                  </a:lnTo>
                  <a:lnTo>
                    <a:pt x="14085684" y="10597045"/>
                  </a:lnTo>
                  <a:lnTo>
                    <a:pt x="14093343" y="10598595"/>
                  </a:lnTo>
                  <a:lnTo>
                    <a:pt x="14100988" y="10597045"/>
                  </a:lnTo>
                  <a:lnTo>
                    <a:pt x="14107236" y="10592841"/>
                  </a:lnTo>
                  <a:lnTo>
                    <a:pt x="14111440" y="10586593"/>
                  </a:lnTo>
                  <a:lnTo>
                    <a:pt x="14112989" y="10578948"/>
                  </a:lnTo>
                  <a:close/>
                </a:path>
                <a:path w="18719800" h="10718800" extrusionOk="0">
                  <a:moveTo>
                    <a:pt x="14112989" y="10478846"/>
                  </a:moveTo>
                  <a:lnTo>
                    <a:pt x="14111440" y="10471201"/>
                  </a:lnTo>
                  <a:lnTo>
                    <a:pt x="14107236" y="10464952"/>
                  </a:lnTo>
                  <a:lnTo>
                    <a:pt x="14100988" y="10460749"/>
                  </a:lnTo>
                  <a:lnTo>
                    <a:pt x="14093343" y="10459199"/>
                  </a:lnTo>
                  <a:lnTo>
                    <a:pt x="14085684" y="10460749"/>
                  </a:lnTo>
                  <a:lnTo>
                    <a:pt x="14079449" y="10464952"/>
                  </a:lnTo>
                  <a:lnTo>
                    <a:pt x="14075232" y="10471201"/>
                  </a:lnTo>
                  <a:lnTo>
                    <a:pt x="14073696" y="10478846"/>
                  </a:lnTo>
                  <a:lnTo>
                    <a:pt x="14075232" y="10486504"/>
                  </a:lnTo>
                  <a:lnTo>
                    <a:pt x="14079449" y="10492740"/>
                  </a:lnTo>
                  <a:lnTo>
                    <a:pt x="14085684" y="10496956"/>
                  </a:lnTo>
                  <a:lnTo>
                    <a:pt x="14093343" y="10498493"/>
                  </a:lnTo>
                  <a:lnTo>
                    <a:pt x="14100988" y="10496956"/>
                  </a:lnTo>
                  <a:lnTo>
                    <a:pt x="14107236" y="10492740"/>
                  </a:lnTo>
                  <a:lnTo>
                    <a:pt x="14111440" y="10486504"/>
                  </a:lnTo>
                  <a:lnTo>
                    <a:pt x="14112989" y="10478846"/>
                  </a:lnTo>
                  <a:close/>
                </a:path>
                <a:path w="18719800" h="10718800" extrusionOk="0">
                  <a:moveTo>
                    <a:pt x="14112989" y="10378757"/>
                  </a:moveTo>
                  <a:lnTo>
                    <a:pt x="14111440" y="10371112"/>
                  </a:lnTo>
                  <a:lnTo>
                    <a:pt x="14107236" y="10364864"/>
                  </a:lnTo>
                  <a:lnTo>
                    <a:pt x="14100988" y="10360647"/>
                  </a:lnTo>
                  <a:lnTo>
                    <a:pt x="14093343" y="10359098"/>
                  </a:lnTo>
                  <a:lnTo>
                    <a:pt x="14085684" y="10360647"/>
                  </a:lnTo>
                  <a:lnTo>
                    <a:pt x="14079449" y="10364864"/>
                  </a:lnTo>
                  <a:lnTo>
                    <a:pt x="14075232" y="10371112"/>
                  </a:lnTo>
                  <a:lnTo>
                    <a:pt x="14073696" y="10378757"/>
                  </a:lnTo>
                  <a:lnTo>
                    <a:pt x="14075232" y="10386403"/>
                  </a:lnTo>
                  <a:lnTo>
                    <a:pt x="14079449" y="10392639"/>
                  </a:lnTo>
                  <a:lnTo>
                    <a:pt x="14085684" y="10396855"/>
                  </a:lnTo>
                  <a:lnTo>
                    <a:pt x="14093343" y="10398392"/>
                  </a:lnTo>
                  <a:lnTo>
                    <a:pt x="14100988" y="10396855"/>
                  </a:lnTo>
                  <a:lnTo>
                    <a:pt x="14107236" y="10392639"/>
                  </a:lnTo>
                  <a:lnTo>
                    <a:pt x="14111440" y="10386403"/>
                  </a:lnTo>
                  <a:lnTo>
                    <a:pt x="14112989" y="10378757"/>
                  </a:lnTo>
                  <a:close/>
                </a:path>
                <a:path w="18719800" h="10718800" extrusionOk="0">
                  <a:moveTo>
                    <a:pt x="14112989" y="10278656"/>
                  </a:moveTo>
                  <a:lnTo>
                    <a:pt x="14111440" y="10271011"/>
                  </a:lnTo>
                  <a:lnTo>
                    <a:pt x="14107236" y="10264762"/>
                  </a:lnTo>
                  <a:lnTo>
                    <a:pt x="14100988" y="10260559"/>
                  </a:lnTo>
                  <a:lnTo>
                    <a:pt x="14093343" y="10259009"/>
                  </a:lnTo>
                  <a:lnTo>
                    <a:pt x="14085684" y="10260559"/>
                  </a:lnTo>
                  <a:lnTo>
                    <a:pt x="14079449" y="10264762"/>
                  </a:lnTo>
                  <a:lnTo>
                    <a:pt x="14075232" y="10271011"/>
                  </a:lnTo>
                  <a:lnTo>
                    <a:pt x="14073696" y="10278656"/>
                  </a:lnTo>
                  <a:lnTo>
                    <a:pt x="14075232" y="10286301"/>
                  </a:lnTo>
                  <a:lnTo>
                    <a:pt x="14079449" y="10292537"/>
                  </a:lnTo>
                  <a:lnTo>
                    <a:pt x="14085684" y="10296754"/>
                  </a:lnTo>
                  <a:lnTo>
                    <a:pt x="14093343" y="10298290"/>
                  </a:lnTo>
                  <a:lnTo>
                    <a:pt x="14100988" y="10296754"/>
                  </a:lnTo>
                  <a:lnTo>
                    <a:pt x="14107236" y="10292537"/>
                  </a:lnTo>
                  <a:lnTo>
                    <a:pt x="14111440" y="10286301"/>
                  </a:lnTo>
                  <a:lnTo>
                    <a:pt x="14112989" y="10278656"/>
                  </a:lnTo>
                  <a:close/>
                </a:path>
                <a:path w="18719800" h="10718800" extrusionOk="0">
                  <a:moveTo>
                    <a:pt x="14112989" y="10178555"/>
                  </a:moveTo>
                  <a:lnTo>
                    <a:pt x="14111440" y="10170909"/>
                  </a:lnTo>
                  <a:lnTo>
                    <a:pt x="14107236" y="10164661"/>
                  </a:lnTo>
                  <a:lnTo>
                    <a:pt x="14100988" y="10160457"/>
                  </a:lnTo>
                  <a:lnTo>
                    <a:pt x="14093343" y="10158908"/>
                  </a:lnTo>
                  <a:lnTo>
                    <a:pt x="14085684" y="10160457"/>
                  </a:lnTo>
                  <a:lnTo>
                    <a:pt x="14079449" y="10164661"/>
                  </a:lnTo>
                  <a:lnTo>
                    <a:pt x="14075232" y="10170909"/>
                  </a:lnTo>
                  <a:lnTo>
                    <a:pt x="14073696" y="10178555"/>
                  </a:lnTo>
                  <a:lnTo>
                    <a:pt x="14075232" y="10186200"/>
                  </a:lnTo>
                  <a:lnTo>
                    <a:pt x="14079449" y="10192448"/>
                  </a:lnTo>
                  <a:lnTo>
                    <a:pt x="14085684" y="10196665"/>
                  </a:lnTo>
                  <a:lnTo>
                    <a:pt x="14093343" y="10198202"/>
                  </a:lnTo>
                  <a:lnTo>
                    <a:pt x="14100988" y="10196665"/>
                  </a:lnTo>
                  <a:lnTo>
                    <a:pt x="14107236" y="10192448"/>
                  </a:lnTo>
                  <a:lnTo>
                    <a:pt x="14111440" y="10186200"/>
                  </a:lnTo>
                  <a:lnTo>
                    <a:pt x="14112989" y="10178555"/>
                  </a:lnTo>
                  <a:close/>
                </a:path>
                <a:path w="18719800" h="10718800" extrusionOk="0">
                  <a:moveTo>
                    <a:pt x="14112989" y="10078466"/>
                  </a:moveTo>
                  <a:lnTo>
                    <a:pt x="14111440" y="10070821"/>
                  </a:lnTo>
                  <a:lnTo>
                    <a:pt x="14107236" y="10064572"/>
                  </a:lnTo>
                  <a:lnTo>
                    <a:pt x="14100988" y="10060356"/>
                  </a:lnTo>
                  <a:lnTo>
                    <a:pt x="14093343" y="10058806"/>
                  </a:lnTo>
                  <a:lnTo>
                    <a:pt x="14085684" y="10060356"/>
                  </a:lnTo>
                  <a:lnTo>
                    <a:pt x="14079449" y="10064572"/>
                  </a:lnTo>
                  <a:lnTo>
                    <a:pt x="14075232" y="10070821"/>
                  </a:lnTo>
                  <a:lnTo>
                    <a:pt x="14073696" y="10078466"/>
                  </a:lnTo>
                  <a:lnTo>
                    <a:pt x="14075232" y="10086111"/>
                  </a:lnTo>
                  <a:lnTo>
                    <a:pt x="14079449" y="10092360"/>
                  </a:lnTo>
                  <a:lnTo>
                    <a:pt x="14085684" y="10096563"/>
                  </a:lnTo>
                  <a:lnTo>
                    <a:pt x="14093343" y="10098100"/>
                  </a:lnTo>
                  <a:lnTo>
                    <a:pt x="14100988" y="10096563"/>
                  </a:lnTo>
                  <a:lnTo>
                    <a:pt x="14107236" y="10092360"/>
                  </a:lnTo>
                  <a:lnTo>
                    <a:pt x="14111440" y="10086111"/>
                  </a:lnTo>
                  <a:lnTo>
                    <a:pt x="14112989" y="10078466"/>
                  </a:lnTo>
                  <a:close/>
                </a:path>
                <a:path w="18719800" h="10718800" extrusionOk="0">
                  <a:moveTo>
                    <a:pt x="14112989" y="9978365"/>
                  </a:moveTo>
                  <a:lnTo>
                    <a:pt x="14111440" y="9970719"/>
                  </a:lnTo>
                  <a:lnTo>
                    <a:pt x="14107236" y="9964483"/>
                  </a:lnTo>
                  <a:lnTo>
                    <a:pt x="14100988" y="9960267"/>
                  </a:lnTo>
                  <a:lnTo>
                    <a:pt x="14093343" y="9958730"/>
                  </a:lnTo>
                  <a:lnTo>
                    <a:pt x="14085684" y="9960267"/>
                  </a:lnTo>
                  <a:lnTo>
                    <a:pt x="14079449" y="9964483"/>
                  </a:lnTo>
                  <a:lnTo>
                    <a:pt x="14075232" y="9970719"/>
                  </a:lnTo>
                  <a:lnTo>
                    <a:pt x="14073696" y="9978365"/>
                  </a:lnTo>
                  <a:lnTo>
                    <a:pt x="14075232" y="9986010"/>
                  </a:lnTo>
                  <a:lnTo>
                    <a:pt x="14079449" y="9992258"/>
                  </a:lnTo>
                  <a:lnTo>
                    <a:pt x="14085684" y="9996475"/>
                  </a:lnTo>
                  <a:lnTo>
                    <a:pt x="14093343" y="9998024"/>
                  </a:lnTo>
                  <a:lnTo>
                    <a:pt x="14100988" y="9996475"/>
                  </a:lnTo>
                  <a:lnTo>
                    <a:pt x="14107236" y="9992258"/>
                  </a:lnTo>
                  <a:lnTo>
                    <a:pt x="14111440" y="9986010"/>
                  </a:lnTo>
                  <a:lnTo>
                    <a:pt x="14112989" y="9978365"/>
                  </a:lnTo>
                  <a:close/>
                </a:path>
                <a:path w="18719800" h="10718800" extrusionOk="0">
                  <a:moveTo>
                    <a:pt x="14112989" y="9878276"/>
                  </a:moveTo>
                  <a:lnTo>
                    <a:pt x="14111440" y="9870618"/>
                  </a:lnTo>
                  <a:lnTo>
                    <a:pt x="14107236" y="9864369"/>
                  </a:lnTo>
                  <a:lnTo>
                    <a:pt x="14100988" y="9860166"/>
                  </a:lnTo>
                  <a:lnTo>
                    <a:pt x="14093343" y="9858616"/>
                  </a:lnTo>
                  <a:lnTo>
                    <a:pt x="14085684" y="9860166"/>
                  </a:lnTo>
                  <a:lnTo>
                    <a:pt x="14079449" y="9864369"/>
                  </a:lnTo>
                  <a:lnTo>
                    <a:pt x="14075232" y="9870618"/>
                  </a:lnTo>
                  <a:lnTo>
                    <a:pt x="14073696" y="9878276"/>
                  </a:lnTo>
                  <a:lnTo>
                    <a:pt x="14075232" y="9885921"/>
                  </a:lnTo>
                  <a:lnTo>
                    <a:pt x="14079449" y="9892170"/>
                  </a:lnTo>
                  <a:lnTo>
                    <a:pt x="14085684" y="9896386"/>
                  </a:lnTo>
                  <a:lnTo>
                    <a:pt x="14093343" y="9897923"/>
                  </a:lnTo>
                  <a:lnTo>
                    <a:pt x="14100988" y="9896386"/>
                  </a:lnTo>
                  <a:lnTo>
                    <a:pt x="14107236" y="9892170"/>
                  </a:lnTo>
                  <a:lnTo>
                    <a:pt x="14111440" y="9885921"/>
                  </a:lnTo>
                  <a:lnTo>
                    <a:pt x="14112989" y="9878276"/>
                  </a:lnTo>
                  <a:close/>
                </a:path>
                <a:path w="18719800" h="10718800" extrusionOk="0">
                  <a:moveTo>
                    <a:pt x="14112989" y="9778174"/>
                  </a:moveTo>
                  <a:lnTo>
                    <a:pt x="14111440" y="9770529"/>
                  </a:lnTo>
                  <a:lnTo>
                    <a:pt x="14107236" y="9764281"/>
                  </a:lnTo>
                  <a:lnTo>
                    <a:pt x="14100988" y="9760077"/>
                  </a:lnTo>
                  <a:lnTo>
                    <a:pt x="14093343" y="9758528"/>
                  </a:lnTo>
                  <a:lnTo>
                    <a:pt x="14085684" y="9760077"/>
                  </a:lnTo>
                  <a:lnTo>
                    <a:pt x="14079449" y="9764281"/>
                  </a:lnTo>
                  <a:lnTo>
                    <a:pt x="14075232" y="9770529"/>
                  </a:lnTo>
                  <a:lnTo>
                    <a:pt x="14073696" y="9778174"/>
                  </a:lnTo>
                  <a:lnTo>
                    <a:pt x="14075232" y="9785820"/>
                  </a:lnTo>
                  <a:lnTo>
                    <a:pt x="14079449" y="9792068"/>
                  </a:lnTo>
                  <a:lnTo>
                    <a:pt x="14085684" y="9796285"/>
                  </a:lnTo>
                  <a:lnTo>
                    <a:pt x="14093343" y="9797821"/>
                  </a:lnTo>
                  <a:lnTo>
                    <a:pt x="14100988" y="9796285"/>
                  </a:lnTo>
                  <a:lnTo>
                    <a:pt x="14107236" y="9792068"/>
                  </a:lnTo>
                  <a:lnTo>
                    <a:pt x="14111440" y="9785820"/>
                  </a:lnTo>
                  <a:lnTo>
                    <a:pt x="14112989" y="9778174"/>
                  </a:lnTo>
                  <a:close/>
                </a:path>
                <a:path w="18719800" h="10718800" extrusionOk="0">
                  <a:moveTo>
                    <a:pt x="14112989" y="9678086"/>
                  </a:moveTo>
                  <a:lnTo>
                    <a:pt x="14111440" y="9670428"/>
                  </a:lnTo>
                  <a:lnTo>
                    <a:pt x="14107236" y="9664192"/>
                  </a:lnTo>
                  <a:lnTo>
                    <a:pt x="14100988" y="9659976"/>
                  </a:lnTo>
                  <a:lnTo>
                    <a:pt x="14093343" y="9658439"/>
                  </a:lnTo>
                  <a:lnTo>
                    <a:pt x="14085684" y="9659976"/>
                  </a:lnTo>
                  <a:lnTo>
                    <a:pt x="14079449" y="9664192"/>
                  </a:lnTo>
                  <a:lnTo>
                    <a:pt x="14075232" y="9670428"/>
                  </a:lnTo>
                  <a:lnTo>
                    <a:pt x="14073696" y="9678086"/>
                  </a:lnTo>
                  <a:lnTo>
                    <a:pt x="14075232" y="9685731"/>
                  </a:lnTo>
                  <a:lnTo>
                    <a:pt x="14079449" y="9691980"/>
                  </a:lnTo>
                  <a:lnTo>
                    <a:pt x="14085684" y="9696183"/>
                  </a:lnTo>
                  <a:lnTo>
                    <a:pt x="14093343" y="9697733"/>
                  </a:lnTo>
                  <a:lnTo>
                    <a:pt x="14100988" y="9696183"/>
                  </a:lnTo>
                  <a:lnTo>
                    <a:pt x="14107236" y="9691980"/>
                  </a:lnTo>
                  <a:lnTo>
                    <a:pt x="14111440" y="9685731"/>
                  </a:lnTo>
                  <a:lnTo>
                    <a:pt x="14112989" y="9678086"/>
                  </a:lnTo>
                  <a:close/>
                </a:path>
                <a:path w="18719800" h="10718800" extrusionOk="0">
                  <a:moveTo>
                    <a:pt x="14112989" y="9577984"/>
                  </a:moveTo>
                  <a:lnTo>
                    <a:pt x="14111440" y="9570339"/>
                  </a:lnTo>
                  <a:lnTo>
                    <a:pt x="14107236" y="9564091"/>
                  </a:lnTo>
                  <a:lnTo>
                    <a:pt x="14100988" y="9559887"/>
                  </a:lnTo>
                  <a:lnTo>
                    <a:pt x="14093343" y="9558337"/>
                  </a:lnTo>
                  <a:lnTo>
                    <a:pt x="14085684" y="9559887"/>
                  </a:lnTo>
                  <a:lnTo>
                    <a:pt x="14079449" y="9564091"/>
                  </a:lnTo>
                  <a:lnTo>
                    <a:pt x="14075232" y="9570339"/>
                  </a:lnTo>
                  <a:lnTo>
                    <a:pt x="14073696" y="9577984"/>
                  </a:lnTo>
                  <a:lnTo>
                    <a:pt x="14075232" y="9585630"/>
                  </a:lnTo>
                  <a:lnTo>
                    <a:pt x="14079449" y="9591878"/>
                  </a:lnTo>
                  <a:lnTo>
                    <a:pt x="14085684" y="9596082"/>
                  </a:lnTo>
                  <a:lnTo>
                    <a:pt x="14093343" y="9597631"/>
                  </a:lnTo>
                  <a:lnTo>
                    <a:pt x="14100988" y="9596082"/>
                  </a:lnTo>
                  <a:lnTo>
                    <a:pt x="14107236" y="9591878"/>
                  </a:lnTo>
                  <a:lnTo>
                    <a:pt x="14111440" y="9585630"/>
                  </a:lnTo>
                  <a:lnTo>
                    <a:pt x="14112989" y="9577984"/>
                  </a:lnTo>
                  <a:close/>
                </a:path>
                <a:path w="18719800" h="10718800" extrusionOk="0">
                  <a:moveTo>
                    <a:pt x="14112989" y="9477883"/>
                  </a:moveTo>
                  <a:lnTo>
                    <a:pt x="14111440" y="9470238"/>
                  </a:lnTo>
                  <a:lnTo>
                    <a:pt x="14107236" y="9463989"/>
                  </a:lnTo>
                  <a:lnTo>
                    <a:pt x="14100988" y="9459785"/>
                  </a:lnTo>
                  <a:lnTo>
                    <a:pt x="14093343" y="9458236"/>
                  </a:lnTo>
                  <a:lnTo>
                    <a:pt x="14085684" y="9459785"/>
                  </a:lnTo>
                  <a:lnTo>
                    <a:pt x="14079449" y="9463989"/>
                  </a:lnTo>
                  <a:lnTo>
                    <a:pt x="14075232" y="9470238"/>
                  </a:lnTo>
                  <a:lnTo>
                    <a:pt x="14073696" y="9477883"/>
                  </a:lnTo>
                  <a:lnTo>
                    <a:pt x="14075232" y="9485528"/>
                  </a:lnTo>
                  <a:lnTo>
                    <a:pt x="14079449" y="9491777"/>
                  </a:lnTo>
                  <a:lnTo>
                    <a:pt x="14085684" y="9495993"/>
                  </a:lnTo>
                  <a:lnTo>
                    <a:pt x="14093343" y="9497530"/>
                  </a:lnTo>
                  <a:lnTo>
                    <a:pt x="14100988" y="9495993"/>
                  </a:lnTo>
                  <a:lnTo>
                    <a:pt x="14107236" y="9491777"/>
                  </a:lnTo>
                  <a:lnTo>
                    <a:pt x="14111440" y="9485528"/>
                  </a:lnTo>
                  <a:lnTo>
                    <a:pt x="14112989" y="9477883"/>
                  </a:lnTo>
                  <a:close/>
                </a:path>
                <a:path w="18719800" h="10718800" extrusionOk="0">
                  <a:moveTo>
                    <a:pt x="14112989" y="9377794"/>
                  </a:moveTo>
                  <a:lnTo>
                    <a:pt x="14111440" y="9370149"/>
                  </a:lnTo>
                  <a:lnTo>
                    <a:pt x="14107236" y="9363900"/>
                  </a:lnTo>
                  <a:lnTo>
                    <a:pt x="14100988" y="9359697"/>
                  </a:lnTo>
                  <a:lnTo>
                    <a:pt x="14093343" y="9358147"/>
                  </a:lnTo>
                  <a:lnTo>
                    <a:pt x="14085684" y="9359697"/>
                  </a:lnTo>
                  <a:lnTo>
                    <a:pt x="14079449" y="9363900"/>
                  </a:lnTo>
                  <a:lnTo>
                    <a:pt x="14075232" y="9370149"/>
                  </a:lnTo>
                  <a:lnTo>
                    <a:pt x="14073696" y="9377794"/>
                  </a:lnTo>
                  <a:lnTo>
                    <a:pt x="14075232" y="9385440"/>
                  </a:lnTo>
                  <a:lnTo>
                    <a:pt x="14079449" y="9391675"/>
                  </a:lnTo>
                  <a:lnTo>
                    <a:pt x="14085684" y="9395892"/>
                  </a:lnTo>
                  <a:lnTo>
                    <a:pt x="14093343" y="9397441"/>
                  </a:lnTo>
                  <a:lnTo>
                    <a:pt x="14100988" y="9395892"/>
                  </a:lnTo>
                  <a:lnTo>
                    <a:pt x="14107236" y="9391675"/>
                  </a:lnTo>
                  <a:lnTo>
                    <a:pt x="14111440" y="9385440"/>
                  </a:lnTo>
                  <a:lnTo>
                    <a:pt x="14112989" y="9377794"/>
                  </a:lnTo>
                  <a:close/>
                </a:path>
                <a:path w="18719800" h="10718800" extrusionOk="0">
                  <a:moveTo>
                    <a:pt x="14112989" y="9277693"/>
                  </a:moveTo>
                  <a:lnTo>
                    <a:pt x="14111440" y="9270047"/>
                  </a:lnTo>
                  <a:lnTo>
                    <a:pt x="14107236" y="9263799"/>
                  </a:lnTo>
                  <a:lnTo>
                    <a:pt x="14100988" y="9259595"/>
                  </a:lnTo>
                  <a:lnTo>
                    <a:pt x="14093343" y="9258046"/>
                  </a:lnTo>
                  <a:lnTo>
                    <a:pt x="14085684" y="9259595"/>
                  </a:lnTo>
                  <a:lnTo>
                    <a:pt x="14079449" y="9263799"/>
                  </a:lnTo>
                  <a:lnTo>
                    <a:pt x="14075232" y="9270047"/>
                  </a:lnTo>
                  <a:lnTo>
                    <a:pt x="14073696" y="9277693"/>
                  </a:lnTo>
                  <a:lnTo>
                    <a:pt x="14075232" y="9285338"/>
                  </a:lnTo>
                  <a:lnTo>
                    <a:pt x="14079449" y="9291587"/>
                  </a:lnTo>
                  <a:lnTo>
                    <a:pt x="14085684" y="9295803"/>
                  </a:lnTo>
                  <a:lnTo>
                    <a:pt x="14093343" y="9297340"/>
                  </a:lnTo>
                  <a:lnTo>
                    <a:pt x="14100988" y="9295803"/>
                  </a:lnTo>
                  <a:lnTo>
                    <a:pt x="14107236" y="9291587"/>
                  </a:lnTo>
                  <a:lnTo>
                    <a:pt x="14111440" y="9285338"/>
                  </a:lnTo>
                  <a:lnTo>
                    <a:pt x="14112989" y="9277693"/>
                  </a:lnTo>
                  <a:close/>
                </a:path>
                <a:path w="18719800" h="10718800" extrusionOk="0">
                  <a:moveTo>
                    <a:pt x="14112989" y="9177591"/>
                  </a:moveTo>
                  <a:lnTo>
                    <a:pt x="14111440" y="9169946"/>
                  </a:lnTo>
                  <a:lnTo>
                    <a:pt x="14107236" y="9163710"/>
                  </a:lnTo>
                  <a:lnTo>
                    <a:pt x="14100988" y="9159494"/>
                  </a:lnTo>
                  <a:lnTo>
                    <a:pt x="14093343" y="9157945"/>
                  </a:lnTo>
                  <a:lnTo>
                    <a:pt x="14085684" y="9159494"/>
                  </a:lnTo>
                  <a:lnTo>
                    <a:pt x="14079449" y="9163710"/>
                  </a:lnTo>
                  <a:lnTo>
                    <a:pt x="14075232" y="9169946"/>
                  </a:lnTo>
                  <a:lnTo>
                    <a:pt x="14073696" y="9177591"/>
                  </a:lnTo>
                  <a:lnTo>
                    <a:pt x="14075232" y="9185237"/>
                  </a:lnTo>
                  <a:lnTo>
                    <a:pt x="14079449" y="9191485"/>
                  </a:lnTo>
                  <a:lnTo>
                    <a:pt x="14085684" y="9195702"/>
                  </a:lnTo>
                  <a:lnTo>
                    <a:pt x="14093343" y="9197238"/>
                  </a:lnTo>
                  <a:lnTo>
                    <a:pt x="14100988" y="9195702"/>
                  </a:lnTo>
                  <a:lnTo>
                    <a:pt x="14107236" y="9191485"/>
                  </a:lnTo>
                  <a:lnTo>
                    <a:pt x="14111440" y="9185237"/>
                  </a:lnTo>
                  <a:lnTo>
                    <a:pt x="14112989" y="9177591"/>
                  </a:lnTo>
                  <a:close/>
                </a:path>
                <a:path w="18719800" h="10718800" extrusionOk="0">
                  <a:moveTo>
                    <a:pt x="14112989" y="9077503"/>
                  </a:moveTo>
                  <a:lnTo>
                    <a:pt x="14111440" y="9069857"/>
                  </a:lnTo>
                  <a:lnTo>
                    <a:pt x="14107236" y="9063609"/>
                  </a:lnTo>
                  <a:lnTo>
                    <a:pt x="14100988" y="9059393"/>
                  </a:lnTo>
                  <a:lnTo>
                    <a:pt x="14093343" y="9057856"/>
                  </a:lnTo>
                  <a:lnTo>
                    <a:pt x="14085684" y="9059393"/>
                  </a:lnTo>
                  <a:lnTo>
                    <a:pt x="14079449" y="9063609"/>
                  </a:lnTo>
                  <a:lnTo>
                    <a:pt x="14075232" y="9069857"/>
                  </a:lnTo>
                  <a:lnTo>
                    <a:pt x="14073696" y="9077503"/>
                  </a:lnTo>
                  <a:lnTo>
                    <a:pt x="14075232" y="9085148"/>
                  </a:lnTo>
                  <a:lnTo>
                    <a:pt x="14079449" y="9091397"/>
                  </a:lnTo>
                  <a:lnTo>
                    <a:pt x="14085684" y="9095613"/>
                  </a:lnTo>
                  <a:lnTo>
                    <a:pt x="14093343" y="9097150"/>
                  </a:lnTo>
                  <a:lnTo>
                    <a:pt x="14100988" y="9095613"/>
                  </a:lnTo>
                  <a:lnTo>
                    <a:pt x="14107236" y="9091397"/>
                  </a:lnTo>
                  <a:lnTo>
                    <a:pt x="14111440" y="9085148"/>
                  </a:lnTo>
                  <a:lnTo>
                    <a:pt x="14112989" y="9077503"/>
                  </a:lnTo>
                  <a:close/>
                </a:path>
                <a:path w="18719800" h="10718800" extrusionOk="0">
                  <a:moveTo>
                    <a:pt x="14112989" y="8977401"/>
                  </a:moveTo>
                  <a:lnTo>
                    <a:pt x="14111440" y="8969756"/>
                  </a:lnTo>
                  <a:lnTo>
                    <a:pt x="14107236" y="8963508"/>
                  </a:lnTo>
                  <a:lnTo>
                    <a:pt x="14100988" y="8959304"/>
                  </a:lnTo>
                  <a:lnTo>
                    <a:pt x="14093343" y="8957754"/>
                  </a:lnTo>
                  <a:lnTo>
                    <a:pt x="14085684" y="8959304"/>
                  </a:lnTo>
                  <a:lnTo>
                    <a:pt x="14079449" y="8963508"/>
                  </a:lnTo>
                  <a:lnTo>
                    <a:pt x="14075232" y="8969756"/>
                  </a:lnTo>
                  <a:lnTo>
                    <a:pt x="14073696" y="8977401"/>
                  </a:lnTo>
                  <a:lnTo>
                    <a:pt x="14075232" y="8985047"/>
                  </a:lnTo>
                  <a:lnTo>
                    <a:pt x="14079449" y="8991295"/>
                  </a:lnTo>
                  <a:lnTo>
                    <a:pt x="14085684" y="8995512"/>
                  </a:lnTo>
                  <a:lnTo>
                    <a:pt x="14093343" y="8997048"/>
                  </a:lnTo>
                  <a:lnTo>
                    <a:pt x="14100988" y="8995512"/>
                  </a:lnTo>
                  <a:lnTo>
                    <a:pt x="14107236" y="8991295"/>
                  </a:lnTo>
                  <a:lnTo>
                    <a:pt x="14111440" y="8985047"/>
                  </a:lnTo>
                  <a:lnTo>
                    <a:pt x="14112989" y="8977401"/>
                  </a:lnTo>
                  <a:close/>
                </a:path>
                <a:path w="18719800" h="10718800" extrusionOk="0">
                  <a:moveTo>
                    <a:pt x="14112989" y="8877313"/>
                  </a:moveTo>
                  <a:lnTo>
                    <a:pt x="14111440" y="8869667"/>
                  </a:lnTo>
                  <a:lnTo>
                    <a:pt x="14107236" y="8863419"/>
                  </a:lnTo>
                  <a:lnTo>
                    <a:pt x="14100988" y="8859202"/>
                  </a:lnTo>
                  <a:lnTo>
                    <a:pt x="14093343" y="8857666"/>
                  </a:lnTo>
                  <a:lnTo>
                    <a:pt x="14085684" y="8859202"/>
                  </a:lnTo>
                  <a:lnTo>
                    <a:pt x="14079449" y="8863419"/>
                  </a:lnTo>
                  <a:lnTo>
                    <a:pt x="14075232" y="8869667"/>
                  </a:lnTo>
                  <a:lnTo>
                    <a:pt x="14073696" y="8877313"/>
                  </a:lnTo>
                  <a:lnTo>
                    <a:pt x="14075232" y="8884958"/>
                  </a:lnTo>
                  <a:lnTo>
                    <a:pt x="14079449" y="8891194"/>
                  </a:lnTo>
                  <a:lnTo>
                    <a:pt x="14085684" y="8895410"/>
                  </a:lnTo>
                  <a:lnTo>
                    <a:pt x="14093343" y="8896947"/>
                  </a:lnTo>
                  <a:lnTo>
                    <a:pt x="14100988" y="8895410"/>
                  </a:lnTo>
                  <a:lnTo>
                    <a:pt x="14107236" y="8891194"/>
                  </a:lnTo>
                  <a:lnTo>
                    <a:pt x="14111440" y="8884958"/>
                  </a:lnTo>
                  <a:lnTo>
                    <a:pt x="14112989" y="8877313"/>
                  </a:lnTo>
                  <a:close/>
                </a:path>
                <a:path w="18719800" h="10718800" extrusionOk="0">
                  <a:moveTo>
                    <a:pt x="14112989" y="8777211"/>
                  </a:moveTo>
                  <a:lnTo>
                    <a:pt x="14111440" y="8769566"/>
                  </a:lnTo>
                  <a:lnTo>
                    <a:pt x="14107236" y="8763317"/>
                  </a:lnTo>
                  <a:lnTo>
                    <a:pt x="14100988" y="8759114"/>
                  </a:lnTo>
                  <a:lnTo>
                    <a:pt x="14093343" y="8757564"/>
                  </a:lnTo>
                  <a:lnTo>
                    <a:pt x="14085684" y="8759114"/>
                  </a:lnTo>
                  <a:lnTo>
                    <a:pt x="14079449" y="8763317"/>
                  </a:lnTo>
                  <a:lnTo>
                    <a:pt x="14075232" y="8769566"/>
                  </a:lnTo>
                  <a:lnTo>
                    <a:pt x="14073696" y="8777211"/>
                  </a:lnTo>
                  <a:lnTo>
                    <a:pt x="14075232" y="8784857"/>
                  </a:lnTo>
                  <a:lnTo>
                    <a:pt x="14079449" y="8791105"/>
                  </a:lnTo>
                  <a:lnTo>
                    <a:pt x="14085684" y="8795309"/>
                  </a:lnTo>
                  <a:lnTo>
                    <a:pt x="14093343" y="8796858"/>
                  </a:lnTo>
                  <a:lnTo>
                    <a:pt x="14100988" y="8795309"/>
                  </a:lnTo>
                  <a:lnTo>
                    <a:pt x="14107236" y="8791105"/>
                  </a:lnTo>
                  <a:lnTo>
                    <a:pt x="14111440" y="8784857"/>
                  </a:lnTo>
                  <a:lnTo>
                    <a:pt x="14112989" y="8777211"/>
                  </a:lnTo>
                  <a:close/>
                </a:path>
                <a:path w="18719800" h="10718800" extrusionOk="0">
                  <a:moveTo>
                    <a:pt x="14112989" y="8677110"/>
                  </a:moveTo>
                  <a:lnTo>
                    <a:pt x="14111440" y="8669464"/>
                  </a:lnTo>
                  <a:lnTo>
                    <a:pt x="14107236" y="8663216"/>
                  </a:lnTo>
                  <a:lnTo>
                    <a:pt x="14100988" y="8659012"/>
                  </a:lnTo>
                  <a:lnTo>
                    <a:pt x="14093343" y="8657463"/>
                  </a:lnTo>
                  <a:lnTo>
                    <a:pt x="14085684" y="8659012"/>
                  </a:lnTo>
                  <a:lnTo>
                    <a:pt x="14079449" y="8663216"/>
                  </a:lnTo>
                  <a:lnTo>
                    <a:pt x="14075232" y="8669464"/>
                  </a:lnTo>
                  <a:lnTo>
                    <a:pt x="14073696" y="8677110"/>
                  </a:lnTo>
                  <a:lnTo>
                    <a:pt x="14075232" y="8684768"/>
                  </a:lnTo>
                  <a:lnTo>
                    <a:pt x="14079449" y="8691004"/>
                  </a:lnTo>
                  <a:lnTo>
                    <a:pt x="14085684" y="8695220"/>
                  </a:lnTo>
                  <a:lnTo>
                    <a:pt x="14093343" y="8696757"/>
                  </a:lnTo>
                  <a:lnTo>
                    <a:pt x="14100988" y="8695220"/>
                  </a:lnTo>
                  <a:lnTo>
                    <a:pt x="14107236" y="8691004"/>
                  </a:lnTo>
                  <a:lnTo>
                    <a:pt x="14111440" y="8684768"/>
                  </a:lnTo>
                  <a:lnTo>
                    <a:pt x="14112989" y="8677110"/>
                  </a:lnTo>
                  <a:close/>
                </a:path>
                <a:path w="18719800" h="10718800" extrusionOk="0">
                  <a:moveTo>
                    <a:pt x="14112989" y="8577021"/>
                  </a:moveTo>
                  <a:lnTo>
                    <a:pt x="14111440" y="8569376"/>
                  </a:lnTo>
                  <a:lnTo>
                    <a:pt x="14107236" y="8563127"/>
                  </a:lnTo>
                  <a:lnTo>
                    <a:pt x="14100988" y="8558924"/>
                  </a:lnTo>
                  <a:lnTo>
                    <a:pt x="14093343" y="8557374"/>
                  </a:lnTo>
                  <a:lnTo>
                    <a:pt x="14085684" y="8558924"/>
                  </a:lnTo>
                  <a:lnTo>
                    <a:pt x="14079449" y="8563127"/>
                  </a:lnTo>
                  <a:lnTo>
                    <a:pt x="14075232" y="8569376"/>
                  </a:lnTo>
                  <a:lnTo>
                    <a:pt x="14073696" y="8577021"/>
                  </a:lnTo>
                  <a:lnTo>
                    <a:pt x="14075232" y="8584667"/>
                  </a:lnTo>
                  <a:lnTo>
                    <a:pt x="14079449" y="8590915"/>
                  </a:lnTo>
                  <a:lnTo>
                    <a:pt x="14085684" y="8595131"/>
                  </a:lnTo>
                  <a:lnTo>
                    <a:pt x="14093343" y="8596681"/>
                  </a:lnTo>
                  <a:lnTo>
                    <a:pt x="14100988" y="8595131"/>
                  </a:lnTo>
                  <a:lnTo>
                    <a:pt x="14107236" y="8590915"/>
                  </a:lnTo>
                  <a:lnTo>
                    <a:pt x="14111440" y="8584667"/>
                  </a:lnTo>
                  <a:lnTo>
                    <a:pt x="14112989" y="8577021"/>
                  </a:lnTo>
                  <a:close/>
                </a:path>
                <a:path w="18719800" h="10718800" extrusionOk="0">
                  <a:moveTo>
                    <a:pt x="14112989" y="8476932"/>
                  </a:moveTo>
                  <a:lnTo>
                    <a:pt x="14111440" y="8469287"/>
                  </a:lnTo>
                  <a:lnTo>
                    <a:pt x="14107236" y="8463039"/>
                  </a:lnTo>
                  <a:lnTo>
                    <a:pt x="14100988" y="8458822"/>
                  </a:lnTo>
                  <a:lnTo>
                    <a:pt x="14093343" y="8457273"/>
                  </a:lnTo>
                  <a:lnTo>
                    <a:pt x="14085684" y="8458822"/>
                  </a:lnTo>
                  <a:lnTo>
                    <a:pt x="14079449" y="8463039"/>
                  </a:lnTo>
                  <a:lnTo>
                    <a:pt x="14075232" y="8469287"/>
                  </a:lnTo>
                  <a:lnTo>
                    <a:pt x="14073696" y="8476932"/>
                  </a:lnTo>
                  <a:lnTo>
                    <a:pt x="14075232" y="8484578"/>
                  </a:lnTo>
                  <a:lnTo>
                    <a:pt x="14079449" y="8490814"/>
                  </a:lnTo>
                  <a:lnTo>
                    <a:pt x="14085684" y="8495017"/>
                  </a:lnTo>
                  <a:lnTo>
                    <a:pt x="14093343" y="8496567"/>
                  </a:lnTo>
                  <a:lnTo>
                    <a:pt x="14100988" y="8495017"/>
                  </a:lnTo>
                  <a:lnTo>
                    <a:pt x="14107236" y="8490814"/>
                  </a:lnTo>
                  <a:lnTo>
                    <a:pt x="14111440" y="8484578"/>
                  </a:lnTo>
                  <a:lnTo>
                    <a:pt x="14112989" y="8476932"/>
                  </a:lnTo>
                  <a:close/>
                </a:path>
                <a:path w="18719800" h="10718800" extrusionOk="0">
                  <a:moveTo>
                    <a:pt x="14112989" y="8376831"/>
                  </a:moveTo>
                  <a:lnTo>
                    <a:pt x="14111440" y="8369173"/>
                  </a:lnTo>
                  <a:lnTo>
                    <a:pt x="14107236" y="8362937"/>
                  </a:lnTo>
                  <a:lnTo>
                    <a:pt x="14100988" y="8358721"/>
                  </a:lnTo>
                  <a:lnTo>
                    <a:pt x="14093343" y="8357184"/>
                  </a:lnTo>
                  <a:lnTo>
                    <a:pt x="14085684" y="8358721"/>
                  </a:lnTo>
                  <a:lnTo>
                    <a:pt x="14079449" y="8362937"/>
                  </a:lnTo>
                  <a:lnTo>
                    <a:pt x="14075232" y="8369173"/>
                  </a:lnTo>
                  <a:lnTo>
                    <a:pt x="14073696" y="8376831"/>
                  </a:lnTo>
                  <a:lnTo>
                    <a:pt x="14075232" y="8384476"/>
                  </a:lnTo>
                  <a:lnTo>
                    <a:pt x="14079449" y="8390725"/>
                  </a:lnTo>
                  <a:lnTo>
                    <a:pt x="14085684" y="8394941"/>
                  </a:lnTo>
                  <a:lnTo>
                    <a:pt x="14093343" y="8396478"/>
                  </a:lnTo>
                  <a:lnTo>
                    <a:pt x="14100988" y="8394941"/>
                  </a:lnTo>
                  <a:lnTo>
                    <a:pt x="14107236" y="8390725"/>
                  </a:lnTo>
                  <a:lnTo>
                    <a:pt x="14111440" y="8384476"/>
                  </a:lnTo>
                  <a:lnTo>
                    <a:pt x="14112989" y="8376831"/>
                  </a:lnTo>
                  <a:close/>
                </a:path>
                <a:path w="18719800" h="10718800" extrusionOk="0">
                  <a:moveTo>
                    <a:pt x="14112989" y="8276730"/>
                  </a:moveTo>
                  <a:lnTo>
                    <a:pt x="14111440" y="8269084"/>
                  </a:lnTo>
                  <a:lnTo>
                    <a:pt x="14107236" y="8262836"/>
                  </a:lnTo>
                  <a:lnTo>
                    <a:pt x="14100988" y="8258619"/>
                  </a:lnTo>
                  <a:lnTo>
                    <a:pt x="14093343" y="8257083"/>
                  </a:lnTo>
                  <a:lnTo>
                    <a:pt x="14085684" y="8258619"/>
                  </a:lnTo>
                  <a:lnTo>
                    <a:pt x="14079449" y="8262836"/>
                  </a:lnTo>
                  <a:lnTo>
                    <a:pt x="14075232" y="8269084"/>
                  </a:lnTo>
                  <a:lnTo>
                    <a:pt x="14073696" y="8276730"/>
                  </a:lnTo>
                  <a:lnTo>
                    <a:pt x="14075232" y="8284375"/>
                  </a:lnTo>
                  <a:lnTo>
                    <a:pt x="14079449" y="8290623"/>
                  </a:lnTo>
                  <a:lnTo>
                    <a:pt x="14085684" y="8294840"/>
                  </a:lnTo>
                  <a:lnTo>
                    <a:pt x="14093343" y="8296389"/>
                  </a:lnTo>
                  <a:lnTo>
                    <a:pt x="14100988" y="8294840"/>
                  </a:lnTo>
                  <a:lnTo>
                    <a:pt x="14107236" y="8290623"/>
                  </a:lnTo>
                  <a:lnTo>
                    <a:pt x="14111440" y="8284375"/>
                  </a:lnTo>
                  <a:lnTo>
                    <a:pt x="14112989" y="8276730"/>
                  </a:lnTo>
                  <a:close/>
                </a:path>
                <a:path w="18719800" h="10718800" extrusionOk="0">
                  <a:moveTo>
                    <a:pt x="14112989" y="8176628"/>
                  </a:moveTo>
                  <a:lnTo>
                    <a:pt x="14111440" y="8168983"/>
                  </a:lnTo>
                  <a:lnTo>
                    <a:pt x="14107236" y="8162747"/>
                  </a:lnTo>
                  <a:lnTo>
                    <a:pt x="14100988" y="8158543"/>
                  </a:lnTo>
                  <a:lnTo>
                    <a:pt x="14093343" y="8156994"/>
                  </a:lnTo>
                  <a:lnTo>
                    <a:pt x="14085684" y="8158543"/>
                  </a:lnTo>
                  <a:lnTo>
                    <a:pt x="14079449" y="8162747"/>
                  </a:lnTo>
                  <a:lnTo>
                    <a:pt x="14075232" y="8168983"/>
                  </a:lnTo>
                  <a:lnTo>
                    <a:pt x="14073696" y="8176628"/>
                  </a:lnTo>
                  <a:lnTo>
                    <a:pt x="14075232" y="8184286"/>
                  </a:lnTo>
                  <a:lnTo>
                    <a:pt x="14079449" y="8190535"/>
                  </a:lnTo>
                  <a:lnTo>
                    <a:pt x="14085684" y="8194751"/>
                  </a:lnTo>
                  <a:lnTo>
                    <a:pt x="14093343" y="8196300"/>
                  </a:lnTo>
                  <a:lnTo>
                    <a:pt x="14100988" y="8194751"/>
                  </a:lnTo>
                  <a:lnTo>
                    <a:pt x="14107236" y="8190535"/>
                  </a:lnTo>
                  <a:lnTo>
                    <a:pt x="14111440" y="8184286"/>
                  </a:lnTo>
                  <a:lnTo>
                    <a:pt x="14112989" y="8176628"/>
                  </a:lnTo>
                  <a:close/>
                </a:path>
                <a:path w="18719800" h="10718800" extrusionOk="0">
                  <a:moveTo>
                    <a:pt x="14112989" y="8076552"/>
                  </a:moveTo>
                  <a:lnTo>
                    <a:pt x="14111440" y="8068894"/>
                  </a:lnTo>
                  <a:lnTo>
                    <a:pt x="14107236" y="8062658"/>
                  </a:lnTo>
                  <a:lnTo>
                    <a:pt x="14100988" y="8058442"/>
                  </a:lnTo>
                  <a:lnTo>
                    <a:pt x="14093343" y="8056905"/>
                  </a:lnTo>
                  <a:lnTo>
                    <a:pt x="14085684" y="8058442"/>
                  </a:lnTo>
                  <a:lnTo>
                    <a:pt x="14079449" y="8062658"/>
                  </a:lnTo>
                  <a:lnTo>
                    <a:pt x="14075232" y="8068894"/>
                  </a:lnTo>
                  <a:lnTo>
                    <a:pt x="14073696" y="8076552"/>
                  </a:lnTo>
                  <a:lnTo>
                    <a:pt x="14075232" y="8084198"/>
                  </a:lnTo>
                  <a:lnTo>
                    <a:pt x="14079449" y="8090433"/>
                  </a:lnTo>
                  <a:lnTo>
                    <a:pt x="14085684" y="8094650"/>
                  </a:lnTo>
                  <a:lnTo>
                    <a:pt x="14093343" y="8096199"/>
                  </a:lnTo>
                  <a:lnTo>
                    <a:pt x="14100988" y="8094650"/>
                  </a:lnTo>
                  <a:lnTo>
                    <a:pt x="14107236" y="8090433"/>
                  </a:lnTo>
                  <a:lnTo>
                    <a:pt x="14111440" y="8084198"/>
                  </a:lnTo>
                  <a:lnTo>
                    <a:pt x="14112989" y="8076552"/>
                  </a:lnTo>
                  <a:close/>
                </a:path>
                <a:path w="18719800" h="10718800" extrusionOk="0">
                  <a:moveTo>
                    <a:pt x="14112989" y="7976438"/>
                  </a:moveTo>
                  <a:lnTo>
                    <a:pt x="14111440" y="7968793"/>
                  </a:lnTo>
                  <a:lnTo>
                    <a:pt x="14107236" y="7962557"/>
                  </a:lnTo>
                  <a:lnTo>
                    <a:pt x="14100988" y="7958353"/>
                  </a:lnTo>
                  <a:lnTo>
                    <a:pt x="14093343" y="7956804"/>
                  </a:lnTo>
                  <a:lnTo>
                    <a:pt x="14085684" y="7958353"/>
                  </a:lnTo>
                  <a:lnTo>
                    <a:pt x="14079449" y="7962557"/>
                  </a:lnTo>
                  <a:lnTo>
                    <a:pt x="14075232" y="7968793"/>
                  </a:lnTo>
                  <a:lnTo>
                    <a:pt x="14073696" y="7976438"/>
                  </a:lnTo>
                  <a:lnTo>
                    <a:pt x="14075232" y="7984096"/>
                  </a:lnTo>
                  <a:lnTo>
                    <a:pt x="14079449" y="7990332"/>
                  </a:lnTo>
                  <a:lnTo>
                    <a:pt x="14085684" y="7994548"/>
                  </a:lnTo>
                  <a:lnTo>
                    <a:pt x="14093343" y="7996085"/>
                  </a:lnTo>
                  <a:lnTo>
                    <a:pt x="14100988" y="7994548"/>
                  </a:lnTo>
                  <a:lnTo>
                    <a:pt x="14107236" y="7990332"/>
                  </a:lnTo>
                  <a:lnTo>
                    <a:pt x="14111440" y="7984096"/>
                  </a:lnTo>
                  <a:lnTo>
                    <a:pt x="14112989" y="7976438"/>
                  </a:lnTo>
                  <a:close/>
                </a:path>
                <a:path w="18719800" h="10718800" extrusionOk="0">
                  <a:moveTo>
                    <a:pt x="14185837" y="10718787"/>
                  </a:moveTo>
                  <a:lnTo>
                    <a:pt x="14185430" y="10716781"/>
                  </a:lnTo>
                  <a:lnTo>
                    <a:pt x="14181227" y="10710532"/>
                  </a:lnTo>
                  <a:lnTo>
                    <a:pt x="14174978" y="10706316"/>
                  </a:lnTo>
                  <a:lnTo>
                    <a:pt x="14167333" y="10704779"/>
                  </a:lnTo>
                  <a:lnTo>
                    <a:pt x="14159687" y="10706316"/>
                  </a:lnTo>
                  <a:lnTo>
                    <a:pt x="14153439" y="10710532"/>
                  </a:lnTo>
                  <a:lnTo>
                    <a:pt x="14149223" y="10716781"/>
                  </a:lnTo>
                  <a:lnTo>
                    <a:pt x="14148829" y="10718787"/>
                  </a:lnTo>
                  <a:lnTo>
                    <a:pt x="14185837" y="10718787"/>
                  </a:lnTo>
                  <a:close/>
                </a:path>
                <a:path w="18719800" h="10718800" extrusionOk="0">
                  <a:moveTo>
                    <a:pt x="14186980" y="10624337"/>
                  </a:moveTo>
                  <a:lnTo>
                    <a:pt x="14185430" y="10616692"/>
                  </a:lnTo>
                  <a:lnTo>
                    <a:pt x="14181227" y="10610444"/>
                  </a:lnTo>
                  <a:lnTo>
                    <a:pt x="14174978" y="10606240"/>
                  </a:lnTo>
                  <a:lnTo>
                    <a:pt x="14167333" y="10604691"/>
                  </a:lnTo>
                  <a:lnTo>
                    <a:pt x="14159687" y="10606240"/>
                  </a:lnTo>
                  <a:lnTo>
                    <a:pt x="14153439" y="10610444"/>
                  </a:lnTo>
                  <a:lnTo>
                    <a:pt x="14149223" y="10616692"/>
                  </a:lnTo>
                  <a:lnTo>
                    <a:pt x="14147686" y="10624337"/>
                  </a:lnTo>
                  <a:lnTo>
                    <a:pt x="14149223" y="10631996"/>
                  </a:lnTo>
                  <a:lnTo>
                    <a:pt x="14153439" y="10638231"/>
                  </a:lnTo>
                  <a:lnTo>
                    <a:pt x="14159687" y="10642448"/>
                  </a:lnTo>
                  <a:lnTo>
                    <a:pt x="14167333" y="10643997"/>
                  </a:lnTo>
                  <a:lnTo>
                    <a:pt x="14174978" y="10642448"/>
                  </a:lnTo>
                  <a:lnTo>
                    <a:pt x="14181227" y="10638231"/>
                  </a:lnTo>
                  <a:lnTo>
                    <a:pt x="14185430" y="10631996"/>
                  </a:lnTo>
                  <a:lnTo>
                    <a:pt x="14186980" y="10624337"/>
                  </a:lnTo>
                  <a:close/>
                </a:path>
                <a:path w="18719800" h="10718800" extrusionOk="0">
                  <a:moveTo>
                    <a:pt x="14186980" y="10524249"/>
                  </a:moveTo>
                  <a:lnTo>
                    <a:pt x="14185430" y="10516591"/>
                  </a:lnTo>
                  <a:lnTo>
                    <a:pt x="14181227" y="10510355"/>
                  </a:lnTo>
                  <a:lnTo>
                    <a:pt x="14174978" y="10506138"/>
                  </a:lnTo>
                  <a:lnTo>
                    <a:pt x="14167333" y="10504602"/>
                  </a:lnTo>
                  <a:lnTo>
                    <a:pt x="14159687" y="10506138"/>
                  </a:lnTo>
                  <a:lnTo>
                    <a:pt x="14153439" y="10510355"/>
                  </a:lnTo>
                  <a:lnTo>
                    <a:pt x="14149223" y="10516591"/>
                  </a:lnTo>
                  <a:lnTo>
                    <a:pt x="14147686" y="10524249"/>
                  </a:lnTo>
                  <a:lnTo>
                    <a:pt x="14149223" y="10531894"/>
                  </a:lnTo>
                  <a:lnTo>
                    <a:pt x="14153439" y="10538143"/>
                  </a:lnTo>
                  <a:lnTo>
                    <a:pt x="14159687" y="10542346"/>
                  </a:lnTo>
                  <a:lnTo>
                    <a:pt x="14167333" y="10543896"/>
                  </a:lnTo>
                  <a:lnTo>
                    <a:pt x="14174978" y="10542346"/>
                  </a:lnTo>
                  <a:lnTo>
                    <a:pt x="14181227" y="10538143"/>
                  </a:lnTo>
                  <a:lnTo>
                    <a:pt x="14185430" y="10531894"/>
                  </a:lnTo>
                  <a:lnTo>
                    <a:pt x="14186980" y="10524249"/>
                  </a:lnTo>
                  <a:close/>
                </a:path>
                <a:path w="18719800" h="10718800" extrusionOk="0">
                  <a:moveTo>
                    <a:pt x="14186980" y="10424147"/>
                  </a:moveTo>
                  <a:lnTo>
                    <a:pt x="14185430" y="10416502"/>
                  </a:lnTo>
                  <a:lnTo>
                    <a:pt x="14181214" y="10410253"/>
                  </a:lnTo>
                  <a:lnTo>
                    <a:pt x="14174978" y="10406037"/>
                  </a:lnTo>
                  <a:lnTo>
                    <a:pt x="14167333" y="10404500"/>
                  </a:lnTo>
                  <a:lnTo>
                    <a:pt x="14159687" y="10406037"/>
                  </a:lnTo>
                  <a:lnTo>
                    <a:pt x="14153439" y="10410253"/>
                  </a:lnTo>
                  <a:lnTo>
                    <a:pt x="14149223" y="10416502"/>
                  </a:lnTo>
                  <a:lnTo>
                    <a:pt x="14147686" y="10424147"/>
                  </a:lnTo>
                  <a:lnTo>
                    <a:pt x="14149223" y="10431793"/>
                  </a:lnTo>
                  <a:lnTo>
                    <a:pt x="14153439" y="10438041"/>
                  </a:lnTo>
                  <a:lnTo>
                    <a:pt x="14159687" y="10442257"/>
                  </a:lnTo>
                  <a:lnTo>
                    <a:pt x="14167333" y="10443794"/>
                  </a:lnTo>
                  <a:lnTo>
                    <a:pt x="14174978" y="10442257"/>
                  </a:lnTo>
                  <a:lnTo>
                    <a:pt x="14181214" y="10438041"/>
                  </a:lnTo>
                  <a:lnTo>
                    <a:pt x="14185430" y="10431793"/>
                  </a:lnTo>
                  <a:lnTo>
                    <a:pt x="14186980" y="10424147"/>
                  </a:lnTo>
                  <a:close/>
                </a:path>
                <a:path w="18719800" h="10718800" extrusionOk="0">
                  <a:moveTo>
                    <a:pt x="14186980" y="10324046"/>
                  </a:moveTo>
                  <a:lnTo>
                    <a:pt x="14185430" y="10316400"/>
                  </a:lnTo>
                  <a:lnTo>
                    <a:pt x="14181214" y="10310165"/>
                  </a:lnTo>
                  <a:lnTo>
                    <a:pt x="14174978" y="10305948"/>
                  </a:lnTo>
                  <a:lnTo>
                    <a:pt x="14167333" y="10304412"/>
                  </a:lnTo>
                  <a:lnTo>
                    <a:pt x="14159687" y="10305948"/>
                  </a:lnTo>
                  <a:lnTo>
                    <a:pt x="14153439" y="10310165"/>
                  </a:lnTo>
                  <a:lnTo>
                    <a:pt x="14149223" y="10316400"/>
                  </a:lnTo>
                  <a:lnTo>
                    <a:pt x="14147686" y="10324046"/>
                  </a:lnTo>
                  <a:lnTo>
                    <a:pt x="14149223" y="10331691"/>
                  </a:lnTo>
                  <a:lnTo>
                    <a:pt x="14153439" y="10337940"/>
                  </a:lnTo>
                  <a:lnTo>
                    <a:pt x="14159687" y="10342156"/>
                  </a:lnTo>
                  <a:lnTo>
                    <a:pt x="14167333" y="10343693"/>
                  </a:lnTo>
                  <a:lnTo>
                    <a:pt x="14174978" y="10342156"/>
                  </a:lnTo>
                  <a:lnTo>
                    <a:pt x="14181214" y="10337940"/>
                  </a:lnTo>
                  <a:lnTo>
                    <a:pt x="14185430" y="10331691"/>
                  </a:lnTo>
                  <a:lnTo>
                    <a:pt x="14186980" y="10324046"/>
                  </a:lnTo>
                  <a:close/>
                </a:path>
                <a:path w="18719800" h="10718800" extrusionOk="0">
                  <a:moveTo>
                    <a:pt x="14186980" y="10223944"/>
                  </a:moveTo>
                  <a:lnTo>
                    <a:pt x="14185430" y="10216299"/>
                  </a:lnTo>
                  <a:lnTo>
                    <a:pt x="14181214" y="10210051"/>
                  </a:lnTo>
                  <a:lnTo>
                    <a:pt x="14174978" y="10205847"/>
                  </a:lnTo>
                  <a:lnTo>
                    <a:pt x="14167333" y="10204298"/>
                  </a:lnTo>
                  <a:lnTo>
                    <a:pt x="14159687" y="10205847"/>
                  </a:lnTo>
                  <a:lnTo>
                    <a:pt x="14153439" y="10210051"/>
                  </a:lnTo>
                  <a:lnTo>
                    <a:pt x="14149223" y="10216299"/>
                  </a:lnTo>
                  <a:lnTo>
                    <a:pt x="14147686" y="10223944"/>
                  </a:lnTo>
                  <a:lnTo>
                    <a:pt x="14149223" y="10231590"/>
                  </a:lnTo>
                  <a:lnTo>
                    <a:pt x="14153439" y="10237838"/>
                  </a:lnTo>
                  <a:lnTo>
                    <a:pt x="14159687" y="10242055"/>
                  </a:lnTo>
                  <a:lnTo>
                    <a:pt x="14167333" y="10243591"/>
                  </a:lnTo>
                  <a:lnTo>
                    <a:pt x="14174978" y="10242055"/>
                  </a:lnTo>
                  <a:lnTo>
                    <a:pt x="14181214" y="10237838"/>
                  </a:lnTo>
                  <a:lnTo>
                    <a:pt x="14185430" y="10231590"/>
                  </a:lnTo>
                  <a:lnTo>
                    <a:pt x="14186980" y="10223944"/>
                  </a:lnTo>
                  <a:close/>
                </a:path>
                <a:path w="18719800" h="10718800" extrusionOk="0">
                  <a:moveTo>
                    <a:pt x="14186980" y="10123856"/>
                  </a:moveTo>
                  <a:lnTo>
                    <a:pt x="14185430" y="10116210"/>
                  </a:lnTo>
                  <a:lnTo>
                    <a:pt x="14181214" y="10109962"/>
                  </a:lnTo>
                  <a:lnTo>
                    <a:pt x="14174978" y="10105758"/>
                  </a:lnTo>
                  <a:lnTo>
                    <a:pt x="14167333" y="10104209"/>
                  </a:lnTo>
                  <a:lnTo>
                    <a:pt x="14159687" y="10105758"/>
                  </a:lnTo>
                  <a:lnTo>
                    <a:pt x="14153439" y="10109962"/>
                  </a:lnTo>
                  <a:lnTo>
                    <a:pt x="14149223" y="10116210"/>
                  </a:lnTo>
                  <a:lnTo>
                    <a:pt x="14147686" y="10123856"/>
                  </a:lnTo>
                  <a:lnTo>
                    <a:pt x="14149223" y="10131501"/>
                  </a:lnTo>
                  <a:lnTo>
                    <a:pt x="14153439" y="10137750"/>
                  </a:lnTo>
                  <a:lnTo>
                    <a:pt x="14159687" y="10141966"/>
                  </a:lnTo>
                  <a:lnTo>
                    <a:pt x="14167333" y="10143515"/>
                  </a:lnTo>
                  <a:lnTo>
                    <a:pt x="14174978" y="10141966"/>
                  </a:lnTo>
                  <a:lnTo>
                    <a:pt x="14181214" y="10137750"/>
                  </a:lnTo>
                  <a:lnTo>
                    <a:pt x="14185430" y="10131501"/>
                  </a:lnTo>
                  <a:lnTo>
                    <a:pt x="14186980" y="10123856"/>
                  </a:lnTo>
                  <a:close/>
                </a:path>
                <a:path w="18719800" h="10718800" extrusionOk="0">
                  <a:moveTo>
                    <a:pt x="14186980" y="10023767"/>
                  </a:moveTo>
                  <a:lnTo>
                    <a:pt x="14185430" y="10016109"/>
                  </a:lnTo>
                  <a:lnTo>
                    <a:pt x="14181214" y="10009873"/>
                  </a:lnTo>
                  <a:lnTo>
                    <a:pt x="14174978" y="10005657"/>
                  </a:lnTo>
                  <a:lnTo>
                    <a:pt x="14167333" y="10004107"/>
                  </a:lnTo>
                  <a:lnTo>
                    <a:pt x="14159687" y="10005657"/>
                  </a:lnTo>
                  <a:lnTo>
                    <a:pt x="14153439" y="10009873"/>
                  </a:lnTo>
                  <a:lnTo>
                    <a:pt x="14149223" y="10016109"/>
                  </a:lnTo>
                  <a:lnTo>
                    <a:pt x="14147686" y="10023767"/>
                  </a:lnTo>
                  <a:lnTo>
                    <a:pt x="14149223" y="10031412"/>
                  </a:lnTo>
                  <a:lnTo>
                    <a:pt x="14153439" y="10037648"/>
                  </a:lnTo>
                  <a:lnTo>
                    <a:pt x="14159687" y="10041865"/>
                  </a:lnTo>
                  <a:lnTo>
                    <a:pt x="14167333" y="10043414"/>
                  </a:lnTo>
                  <a:lnTo>
                    <a:pt x="14174978" y="10041865"/>
                  </a:lnTo>
                  <a:lnTo>
                    <a:pt x="14181214" y="10037648"/>
                  </a:lnTo>
                  <a:lnTo>
                    <a:pt x="14185430" y="10031412"/>
                  </a:lnTo>
                  <a:lnTo>
                    <a:pt x="14186980" y="10023767"/>
                  </a:lnTo>
                  <a:close/>
                </a:path>
                <a:path w="18719800" h="10718800" extrusionOk="0">
                  <a:moveTo>
                    <a:pt x="14186980" y="9923666"/>
                  </a:moveTo>
                  <a:lnTo>
                    <a:pt x="14185430" y="9916020"/>
                  </a:lnTo>
                  <a:lnTo>
                    <a:pt x="14181214" y="9909772"/>
                  </a:lnTo>
                  <a:lnTo>
                    <a:pt x="14174978" y="9905555"/>
                  </a:lnTo>
                  <a:lnTo>
                    <a:pt x="14167333" y="9904019"/>
                  </a:lnTo>
                  <a:lnTo>
                    <a:pt x="14159687" y="9905555"/>
                  </a:lnTo>
                  <a:lnTo>
                    <a:pt x="14153439" y="9909772"/>
                  </a:lnTo>
                  <a:lnTo>
                    <a:pt x="14149223" y="9916020"/>
                  </a:lnTo>
                  <a:lnTo>
                    <a:pt x="14147686" y="9923666"/>
                  </a:lnTo>
                  <a:lnTo>
                    <a:pt x="14149223" y="9931311"/>
                  </a:lnTo>
                  <a:lnTo>
                    <a:pt x="14153439" y="9937559"/>
                  </a:lnTo>
                  <a:lnTo>
                    <a:pt x="14159687" y="9941763"/>
                  </a:lnTo>
                  <a:lnTo>
                    <a:pt x="14167333" y="9943300"/>
                  </a:lnTo>
                  <a:lnTo>
                    <a:pt x="14174978" y="9941763"/>
                  </a:lnTo>
                  <a:lnTo>
                    <a:pt x="14181214" y="9937559"/>
                  </a:lnTo>
                  <a:lnTo>
                    <a:pt x="14185430" y="9931311"/>
                  </a:lnTo>
                  <a:lnTo>
                    <a:pt x="14186980" y="9923666"/>
                  </a:lnTo>
                  <a:close/>
                </a:path>
                <a:path w="18719800" h="10718800" extrusionOk="0">
                  <a:moveTo>
                    <a:pt x="14186980" y="9823564"/>
                  </a:moveTo>
                  <a:lnTo>
                    <a:pt x="14185430" y="9815919"/>
                  </a:lnTo>
                  <a:lnTo>
                    <a:pt x="14181214" y="9809683"/>
                  </a:lnTo>
                  <a:lnTo>
                    <a:pt x="14174978" y="9805467"/>
                  </a:lnTo>
                  <a:lnTo>
                    <a:pt x="14167333" y="9803917"/>
                  </a:lnTo>
                  <a:lnTo>
                    <a:pt x="14159687" y="9805467"/>
                  </a:lnTo>
                  <a:lnTo>
                    <a:pt x="14153439" y="9809683"/>
                  </a:lnTo>
                  <a:lnTo>
                    <a:pt x="14149223" y="9815919"/>
                  </a:lnTo>
                  <a:lnTo>
                    <a:pt x="14147686" y="9823564"/>
                  </a:lnTo>
                  <a:lnTo>
                    <a:pt x="14149223" y="9831210"/>
                  </a:lnTo>
                  <a:lnTo>
                    <a:pt x="14153439" y="9837458"/>
                  </a:lnTo>
                  <a:lnTo>
                    <a:pt x="14159687" y="9841662"/>
                  </a:lnTo>
                  <a:lnTo>
                    <a:pt x="14167333" y="9843211"/>
                  </a:lnTo>
                  <a:lnTo>
                    <a:pt x="14174978" y="9841662"/>
                  </a:lnTo>
                  <a:lnTo>
                    <a:pt x="14181214" y="9837458"/>
                  </a:lnTo>
                  <a:lnTo>
                    <a:pt x="14185430" y="9831210"/>
                  </a:lnTo>
                  <a:lnTo>
                    <a:pt x="14186980" y="9823564"/>
                  </a:lnTo>
                  <a:close/>
                </a:path>
                <a:path w="18719800" h="10718800" extrusionOk="0">
                  <a:moveTo>
                    <a:pt x="14186980" y="9723463"/>
                  </a:moveTo>
                  <a:lnTo>
                    <a:pt x="14185430" y="9715817"/>
                  </a:lnTo>
                  <a:lnTo>
                    <a:pt x="14181214" y="9709569"/>
                  </a:lnTo>
                  <a:lnTo>
                    <a:pt x="14174978" y="9705365"/>
                  </a:lnTo>
                  <a:lnTo>
                    <a:pt x="14167333" y="9703816"/>
                  </a:lnTo>
                  <a:lnTo>
                    <a:pt x="14159687" y="9705365"/>
                  </a:lnTo>
                  <a:lnTo>
                    <a:pt x="14153439" y="9709569"/>
                  </a:lnTo>
                  <a:lnTo>
                    <a:pt x="14149223" y="9715817"/>
                  </a:lnTo>
                  <a:lnTo>
                    <a:pt x="14147686" y="9723463"/>
                  </a:lnTo>
                  <a:lnTo>
                    <a:pt x="14149223" y="9731121"/>
                  </a:lnTo>
                  <a:lnTo>
                    <a:pt x="14153439" y="9737369"/>
                  </a:lnTo>
                  <a:lnTo>
                    <a:pt x="14159687" y="9741573"/>
                  </a:lnTo>
                  <a:lnTo>
                    <a:pt x="14167333" y="9743122"/>
                  </a:lnTo>
                  <a:lnTo>
                    <a:pt x="14174978" y="9741573"/>
                  </a:lnTo>
                  <a:lnTo>
                    <a:pt x="14181214" y="9737369"/>
                  </a:lnTo>
                  <a:lnTo>
                    <a:pt x="14185430" y="9731121"/>
                  </a:lnTo>
                  <a:lnTo>
                    <a:pt x="14186980" y="9723463"/>
                  </a:lnTo>
                  <a:close/>
                </a:path>
                <a:path w="18719800" h="10718800" extrusionOk="0">
                  <a:moveTo>
                    <a:pt x="14186980" y="9623374"/>
                  </a:moveTo>
                  <a:lnTo>
                    <a:pt x="14185430" y="9615729"/>
                  </a:lnTo>
                  <a:lnTo>
                    <a:pt x="14181214" y="9609480"/>
                  </a:lnTo>
                  <a:lnTo>
                    <a:pt x="14174978" y="9605264"/>
                  </a:lnTo>
                  <a:lnTo>
                    <a:pt x="14167333" y="9603727"/>
                  </a:lnTo>
                  <a:lnTo>
                    <a:pt x="14159687" y="9605264"/>
                  </a:lnTo>
                  <a:lnTo>
                    <a:pt x="14153439" y="9609480"/>
                  </a:lnTo>
                  <a:lnTo>
                    <a:pt x="14149223" y="9615729"/>
                  </a:lnTo>
                  <a:lnTo>
                    <a:pt x="14147686" y="9623374"/>
                  </a:lnTo>
                  <a:lnTo>
                    <a:pt x="14149223" y="9631032"/>
                  </a:lnTo>
                  <a:lnTo>
                    <a:pt x="14153439" y="9637268"/>
                  </a:lnTo>
                  <a:lnTo>
                    <a:pt x="14159687" y="9641484"/>
                  </a:lnTo>
                  <a:lnTo>
                    <a:pt x="14167333" y="9643021"/>
                  </a:lnTo>
                  <a:lnTo>
                    <a:pt x="14174978" y="9641484"/>
                  </a:lnTo>
                  <a:lnTo>
                    <a:pt x="14181214" y="9637268"/>
                  </a:lnTo>
                  <a:lnTo>
                    <a:pt x="14185430" y="9631032"/>
                  </a:lnTo>
                  <a:lnTo>
                    <a:pt x="14186980" y="9623374"/>
                  </a:lnTo>
                  <a:close/>
                </a:path>
                <a:path w="18719800" h="10718800" extrusionOk="0">
                  <a:moveTo>
                    <a:pt x="14186980" y="9523285"/>
                  </a:moveTo>
                  <a:lnTo>
                    <a:pt x="14185430" y="9515627"/>
                  </a:lnTo>
                  <a:lnTo>
                    <a:pt x="14181214" y="9509379"/>
                  </a:lnTo>
                  <a:lnTo>
                    <a:pt x="14174978" y="9505175"/>
                  </a:lnTo>
                  <a:lnTo>
                    <a:pt x="14167333" y="9503626"/>
                  </a:lnTo>
                  <a:lnTo>
                    <a:pt x="14159687" y="9505175"/>
                  </a:lnTo>
                  <a:lnTo>
                    <a:pt x="14153439" y="9509379"/>
                  </a:lnTo>
                  <a:lnTo>
                    <a:pt x="14149223" y="9515627"/>
                  </a:lnTo>
                  <a:lnTo>
                    <a:pt x="14147686" y="9523285"/>
                  </a:lnTo>
                  <a:lnTo>
                    <a:pt x="14149223" y="9530931"/>
                  </a:lnTo>
                  <a:lnTo>
                    <a:pt x="14153439" y="9537179"/>
                  </a:lnTo>
                  <a:lnTo>
                    <a:pt x="14159687" y="9541383"/>
                  </a:lnTo>
                  <a:lnTo>
                    <a:pt x="14167333" y="9542920"/>
                  </a:lnTo>
                  <a:lnTo>
                    <a:pt x="14174978" y="9541383"/>
                  </a:lnTo>
                  <a:lnTo>
                    <a:pt x="14181214" y="9537179"/>
                  </a:lnTo>
                  <a:lnTo>
                    <a:pt x="14185430" y="9530931"/>
                  </a:lnTo>
                  <a:lnTo>
                    <a:pt x="14186980" y="9523285"/>
                  </a:lnTo>
                  <a:close/>
                </a:path>
                <a:path w="18719800" h="10718800" extrusionOk="0">
                  <a:moveTo>
                    <a:pt x="14186980" y="9423184"/>
                  </a:moveTo>
                  <a:lnTo>
                    <a:pt x="14185430" y="9415539"/>
                  </a:lnTo>
                  <a:lnTo>
                    <a:pt x="14181214" y="9409290"/>
                  </a:lnTo>
                  <a:lnTo>
                    <a:pt x="14174978" y="9405074"/>
                  </a:lnTo>
                  <a:lnTo>
                    <a:pt x="14167333" y="9403524"/>
                  </a:lnTo>
                  <a:lnTo>
                    <a:pt x="14159675" y="9405074"/>
                  </a:lnTo>
                  <a:lnTo>
                    <a:pt x="14153439" y="9409290"/>
                  </a:lnTo>
                  <a:lnTo>
                    <a:pt x="14149223" y="9415539"/>
                  </a:lnTo>
                  <a:lnTo>
                    <a:pt x="14147686" y="9423184"/>
                  </a:lnTo>
                  <a:lnTo>
                    <a:pt x="14149223" y="9430829"/>
                  </a:lnTo>
                  <a:lnTo>
                    <a:pt x="14153439" y="9437078"/>
                  </a:lnTo>
                  <a:lnTo>
                    <a:pt x="14159675" y="9441282"/>
                  </a:lnTo>
                  <a:lnTo>
                    <a:pt x="14167333" y="9442831"/>
                  </a:lnTo>
                  <a:lnTo>
                    <a:pt x="14174978" y="9441282"/>
                  </a:lnTo>
                  <a:lnTo>
                    <a:pt x="14181214" y="9437078"/>
                  </a:lnTo>
                  <a:lnTo>
                    <a:pt x="14185430" y="9430829"/>
                  </a:lnTo>
                  <a:lnTo>
                    <a:pt x="14186980" y="9423184"/>
                  </a:lnTo>
                  <a:close/>
                </a:path>
                <a:path w="18719800" h="10718800" extrusionOk="0">
                  <a:moveTo>
                    <a:pt x="14186980" y="9323083"/>
                  </a:moveTo>
                  <a:lnTo>
                    <a:pt x="14185430" y="9315437"/>
                  </a:lnTo>
                  <a:lnTo>
                    <a:pt x="14181214" y="9309189"/>
                  </a:lnTo>
                  <a:lnTo>
                    <a:pt x="14174978" y="9304985"/>
                  </a:lnTo>
                  <a:lnTo>
                    <a:pt x="14167333" y="9303436"/>
                  </a:lnTo>
                  <a:lnTo>
                    <a:pt x="14159675" y="9304985"/>
                  </a:lnTo>
                  <a:lnTo>
                    <a:pt x="14153439" y="9309189"/>
                  </a:lnTo>
                  <a:lnTo>
                    <a:pt x="14149223" y="9315437"/>
                  </a:lnTo>
                  <a:lnTo>
                    <a:pt x="14147686" y="9323083"/>
                  </a:lnTo>
                  <a:lnTo>
                    <a:pt x="14149223" y="9330728"/>
                  </a:lnTo>
                  <a:lnTo>
                    <a:pt x="14153439" y="9336976"/>
                  </a:lnTo>
                  <a:lnTo>
                    <a:pt x="14159675" y="9341193"/>
                  </a:lnTo>
                  <a:lnTo>
                    <a:pt x="14167333" y="9342742"/>
                  </a:lnTo>
                  <a:lnTo>
                    <a:pt x="14174978" y="9341193"/>
                  </a:lnTo>
                  <a:lnTo>
                    <a:pt x="14181214" y="9336976"/>
                  </a:lnTo>
                  <a:lnTo>
                    <a:pt x="14185430" y="9330728"/>
                  </a:lnTo>
                  <a:lnTo>
                    <a:pt x="14186980" y="9323083"/>
                  </a:lnTo>
                  <a:close/>
                </a:path>
                <a:path w="18719800" h="10718800" extrusionOk="0">
                  <a:moveTo>
                    <a:pt x="14186980" y="9222994"/>
                  </a:moveTo>
                  <a:lnTo>
                    <a:pt x="14185430" y="9215349"/>
                  </a:lnTo>
                  <a:lnTo>
                    <a:pt x="14181227" y="9209100"/>
                  </a:lnTo>
                  <a:lnTo>
                    <a:pt x="14174978" y="9204884"/>
                  </a:lnTo>
                  <a:lnTo>
                    <a:pt x="14167333" y="9203347"/>
                  </a:lnTo>
                  <a:lnTo>
                    <a:pt x="14159687" y="9204884"/>
                  </a:lnTo>
                  <a:lnTo>
                    <a:pt x="14153439" y="9209100"/>
                  </a:lnTo>
                  <a:lnTo>
                    <a:pt x="14149223" y="9215349"/>
                  </a:lnTo>
                  <a:lnTo>
                    <a:pt x="14147686" y="9222994"/>
                  </a:lnTo>
                  <a:lnTo>
                    <a:pt x="14149223" y="9230639"/>
                  </a:lnTo>
                  <a:lnTo>
                    <a:pt x="14153439" y="9236888"/>
                  </a:lnTo>
                  <a:lnTo>
                    <a:pt x="14159687" y="9241091"/>
                  </a:lnTo>
                  <a:lnTo>
                    <a:pt x="14167333" y="9242641"/>
                  </a:lnTo>
                  <a:lnTo>
                    <a:pt x="14174978" y="9241091"/>
                  </a:lnTo>
                  <a:lnTo>
                    <a:pt x="14181227" y="9236888"/>
                  </a:lnTo>
                  <a:lnTo>
                    <a:pt x="14185430" y="9230639"/>
                  </a:lnTo>
                  <a:lnTo>
                    <a:pt x="14186980" y="9222994"/>
                  </a:lnTo>
                  <a:close/>
                </a:path>
                <a:path w="18719800" h="10718800" extrusionOk="0">
                  <a:moveTo>
                    <a:pt x="14186980" y="9122893"/>
                  </a:moveTo>
                  <a:lnTo>
                    <a:pt x="14185430" y="9115247"/>
                  </a:lnTo>
                  <a:lnTo>
                    <a:pt x="14181227" y="9108999"/>
                  </a:lnTo>
                  <a:lnTo>
                    <a:pt x="14174978" y="9104795"/>
                  </a:lnTo>
                  <a:lnTo>
                    <a:pt x="14167333" y="9103246"/>
                  </a:lnTo>
                  <a:lnTo>
                    <a:pt x="14159687" y="9104795"/>
                  </a:lnTo>
                  <a:lnTo>
                    <a:pt x="14153439" y="9108999"/>
                  </a:lnTo>
                  <a:lnTo>
                    <a:pt x="14149223" y="9115247"/>
                  </a:lnTo>
                  <a:lnTo>
                    <a:pt x="14147686" y="9122893"/>
                  </a:lnTo>
                  <a:lnTo>
                    <a:pt x="14149223" y="9130538"/>
                  </a:lnTo>
                  <a:lnTo>
                    <a:pt x="14153439" y="9136786"/>
                  </a:lnTo>
                  <a:lnTo>
                    <a:pt x="14159687" y="9141003"/>
                  </a:lnTo>
                  <a:lnTo>
                    <a:pt x="14167333" y="9142539"/>
                  </a:lnTo>
                  <a:lnTo>
                    <a:pt x="14174978" y="9141003"/>
                  </a:lnTo>
                  <a:lnTo>
                    <a:pt x="14181227" y="9136786"/>
                  </a:lnTo>
                  <a:lnTo>
                    <a:pt x="14185430" y="9130538"/>
                  </a:lnTo>
                  <a:lnTo>
                    <a:pt x="14186980" y="9122893"/>
                  </a:lnTo>
                  <a:close/>
                </a:path>
                <a:path w="18719800" h="10718800" extrusionOk="0">
                  <a:moveTo>
                    <a:pt x="14186980" y="9022791"/>
                  </a:moveTo>
                  <a:lnTo>
                    <a:pt x="14185430" y="9015146"/>
                  </a:lnTo>
                  <a:lnTo>
                    <a:pt x="14181227" y="9008910"/>
                  </a:lnTo>
                  <a:lnTo>
                    <a:pt x="14174978" y="9004706"/>
                  </a:lnTo>
                  <a:lnTo>
                    <a:pt x="14167333" y="9003157"/>
                  </a:lnTo>
                  <a:lnTo>
                    <a:pt x="14159687" y="9004706"/>
                  </a:lnTo>
                  <a:lnTo>
                    <a:pt x="14153439" y="9008910"/>
                  </a:lnTo>
                  <a:lnTo>
                    <a:pt x="14149223" y="9015146"/>
                  </a:lnTo>
                  <a:lnTo>
                    <a:pt x="14147686" y="9022791"/>
                  </a:lnTo>
                  <a:lnTo>
                    <a:pt x="14149223" y="9030449"/>
                  </a:lnTo>
                  <a:lnTo>
                    <a:pt x="14153439" y="9036698"/>
                  </a:lnTo>
                  <a:lnTo>
                    <a:pt x="14159687" y="9040914"/>
                  </a:lnTo>
                  <a:lnTo>
                    <a:pt x="14167333" y="9042451"/>
                  </a:lnTo>
                  <a:lnTo>
                    <a:pt x="14174978" y="9040914"/>
                  </a:lnTo>
                  <a:lnTo>
                    <a:pt x="14181227" y="9036698"/>
                  </a:lnTo>
                  <a:lnTo>
                    <a:pt x="14185430" y="9030449"/>
                  </a:lnTo>
                  <a:lnTo>
                    <a:pt x="14186980" y="9022791"/>
                  </a:lnTo>
                  <a:close/>
                </a:path>
                <a:path w="18719800" h="10718800" extrusionOk="0">
                  <a:moveTo>
                    <a:pt x="14186980" y="8922702"/>
                  </a:moveTo>
                  <a:lnTo>
                    <a:pt x="14185430" y="8915057"/>
                  </a:lnTo>
                  <a:lnTo>
                    <a:pt x="14181227" y="8908809"/>
                  </a:lnTo>
                  <a:lnTo>
                    <a:pt x="14174978" y="8904592"/>
                  </a:lnTo>
                  <a:lnTo>
                    <a:pt x="14167333" y="8903056"/>
                  </a:lnTo>
                  <a:lnTo>
                    <a:pt x="14159687" y="8904592"/>
                  </a:lnTo>
                  <a:lnTo>
                    <a:pt x="14153439" y="8908809"/>
                  </a:lnTo>
                  <a:lnTo>
                    <a:pt x="14149223" y="8915057"/>
                  </a:lnTo>
                  <a:lnTo>
                    <a:pt x="14147686" y="8922702"/>
                  </a:lnTo>
                  <a:lnTo>
                    <a:pt x="14149223" y="8930348"/>
                  </a:lnTo>
                  <a:lnTo>
                    <a:pt x="14153439" y="8936596"/>
                  </a:lnTo>
                  <a:lnTo>
                    <a:pt x="14159687" y="8940800"/>
                  </a:lnTo>
                  <a:lnTo>
                    <a:pt x="14167333" y="8942349"/>
                  </a:lnTo>
                  <a:lnTo>
                    <a:pt x="14174978" y="8940800"/>
                  </a:lnTo>
                  <a:lnTo>
                    <a:pt x="14181227" y="8936596"/>
                  </a:lnTo>
                  <a:lnTo>
                    <a:pt x="14185430" y="8930348"/>
                  </a:lnTo>
                  <a:lnTo>
                    <a:pt x="14186980" y="8922702"/>
                  </a:lnTo>
                  <a:close/>
                </a:path>
                <a:path w="18719800" h="10718800" extrusionOk="0">
                  <a:moveTo>
                    <a:pt x="14186980" y="8822614"/>
                  </a:moveTo>
                  <a:lnTo>
                    <a:pt x="14185430" y="8814956"/>
                  </a:lnTo>
                  <a:lnTo>
                    <a:pt x="14181214" y="8808707"/>
                  </a:lnTo>
                  <a:lnTo>
                    <a:pt x="14174978" y="8804504"/>
                  </a:lnTo>
                  <a:lnTo>
                    <a:pt x="14167333" y="8802967"/>
                  </a:lnTo>
                  <a:lnTo>
                    <a:pt x="14159687" y="8804504"/>
                  </a:lnTo>
                  <a:lnTo>
                    <a:pt x="14153439" y="8808707"/>
                  </a:lnTo>
                  <a:lnTo>
                    <a:pt x="14149223" y="8814956"/>
                  </a:lnTo>
                  <a:lnTo>
                    <a:pt x="14147686" y="8822614"/>
                  </a:lnTo>
                  <a:lnTo>
                    <a:pt x="14149223" y="8830259"/>
                  </a:lnTo>
                  <a:lnTo>
                    <a:pt x="14153439" y="8836508"/>
                  </a:lnTo>
                  <a:lnTo>
                    <a:pt x="14159687" y="8840711"/>
                  </a:lnTo>
                  <a:lnTo>
                    <a:pt x="14167333" y="8842261"/>
                  </a:lnTo>
                  <a:lnTo>
                    <a:pt x="14174978" y="8840711"/>
                  </a:lnTo>
                  <a:lnTo>
                    <a:pt x="14181214" y="8836508"/>
                  </a:lnTo>
                  <a:lnTo>
                    <a:pt x="14185430" y="8830259"/>
                  </a:lnTo>
                  <a:lnTo>
                    <a:pt x="14186980" y="8822614"/>
                  </a:lnTo>
                  <a:close/>
                </a:path>
                <a:path w="18719800" h="10718800" extrusionOk="0">
                  <a:moveTo>
                    <a:pt x="14186980" y="8722512"/>
                  </a:moveTo>
                  <a:lnTo>
                    <a:pt x="14185430" y="8714867"/>
                  </a:lnTo>
                  <a:lnTo>
                    <a:pt x="14181214" y="8708619"/>
                  </a:lnTo>
                  <a:lnTo>
                    <a:pt x="14174978" y="8704402"/>
                  </a:lnTo>
                  <a:lnTo>
                    <a:pt x="14167333" y="8702865"/>
                  </a:lnTo>
                  <a:lnTo>
                    <a:pt x="14159687" y="8704402"/>
                  </a:lnTo>
                  <a:lnTo>
                    <a:pt x="14153439" y="8708619"/>
                  </a:lnTo>
                  <a:lnTo>
                    <a:pt x="14149223" y="8714867"/>
                  </a:lnTo>
                  <a:lnTo>
                    <a:pt x="14147686" y="8722512"/>
                  </a:lnTo>
                  <a:lnTo>
                    <a:pt x="14149223" y="8730158"/>
                  </a:lnTo>
                  <a:lnTo>
                    <a:pt x="14153439" y="8736406"/>
                  </a:lnTo>
                  <a:lnTo>
                    <a:pt x="14159687" y="8740610"/>
                  </a:lnTo>
                  <a:lnTo>
                    <a:pt x="14167333" y="8742159"/>
                  </a:lnTo>
                  <a:lnTo>
                    <a:pt x="14174978" y="8740610"/>
                  </a:lnTo>
                  <a:lnTo>
                    <a:pt x="14181214" y="8736406"/>
                  </a:lnTo>
                  <a:lnTo>
                    <a:pt x="14185430" y="8730158"/>
                  </a:lnTo>
                  <a:lnTo>
                    <a:pt x="14186980" y="8722512"/>
                  </a:lnTo>
                  <a:close/>
                </a:path>
                <a:path w="18719800" h="10718800" extrusionOk="0">
                  <a:moveTo>
                    <a:pt x="14186980" y="8622411"/>
                  </a:moveTo>
                  <a:lnTo>
                    <a:pt x="14185430" y="8614766"/>
                  </a:lnTo>
                  <a:lnTo>
                    <a:pt x="14181214" y="8608530"/>
                  </a:lnTo>
                  <a:lnTo>
                    <a:pt x="14174978" y="8604313"/>
                  </a:lnTo>
                  <a:lnTo>
                    <a:pt x="14167333" y="8602777"/>
                  </a:lnTo>
                  <a:lnTo>
                    <a:pt x="14159687" y="8604313"/>
                  </a:lnTo>
                  <a:lnTo>
                    <a:pt x="14153439" y="8608530"/>
                  </a:lnTo>
                  <a:lnTo>
                    <a:pt x="14149223" y="8614766"/>
                  </a:lnTo>
                  <a:lnTo>
                    <a:pt x="14147686" y="8622411"/>
                  </a:lnTo>
                  <a:lnTo>
                    <a:pt x="14149223" y="8630069"/>
                  </a:lnTo>
                  <a:lnTo>
                    <a:pt x="14153439" y="8636317"/>
                  </a:lnTo>
                  <a:lnTo>
                    <a:pt x="14159687" y="8640521"/>
                  </a:lnTo>
                  <a:lnTo>
                    <a:pt x="14167333" y="8642071"/>
                  </a:lnTo>
                  <a:lnTo>
                    <a:pt x="14174978" y="8640521"/>
                  </a:lnTo>
                  <a:lnTo>
                    <a:pt x="14181214" y="8636317"/>
                  </a:lnTo>
                  <a:lnTo>
                    <a:pt x="14185430" y="8630069"/>
                  </a:lnTo>
                  <a:lnTo>
                    <a:pt x="14186980" y="8622411"/>
                  </a:lnTo>
                  <a:close/>
                </a:path>
                <a:path w="18719800" h="10718800" extrusionOk="0">
                  <a:moveTo>
                    <a:pt x="14186980" y="8522322"/>
                  </a:moveTo>
                  <a:lnTo>
                    <a:pt x="14185430" y="8514677"/>
                  </a:lnTo>
                  <a:lnTo>
                    <a:pt x="14181214" y="8508428"/>
                  </a:lnTo>
                  <a:lnTo>
                    <a:pt x="14174978" y="8504212"/>
                  </a:lnTo>
                  <a:lnTo>
                    <a:pt x="14167333" y="8502663"/>
                  </a:lnTo>
                  <a:lnTo>
                    <a:pt x="14159687" y="8504212"/>
                  </a:lnTo>
                  <a:lnTo>
                    <a:pt x="14153439" y="8508428"/>
                  </a:lnTo>
                  <a:lnTo>
                    <a:pt x="14149223" y="8514677"/>
                  </a:lnTo>
                  <a:lnTo>
                    <a:pt x="14147686" y="8522322"/>
                  </a:lnTo>
                  <a:lnTo>
                    <a:pt x="14149223" y="8529968"/>
                  </a:lnTo>
                  <a:lnTo>
                    <a:pt x="14153439" y="8536216"/>
                  </a:lnTo>
                  <a:lnTo>
                    <a:pt x="14159687" y="8540420"/>
                  </a:lnTo>
                  <a:lnTo>
                    <a:pt x="14167333" y="8541969"/>
                  </a:lnTo>
                  <a:lnTo>
                    <a:pt x="14174978" y="8540420"/>
                  </a:lnTo>
                  <a:lnTo>
                    <a:pt x="14181214" y="8536216"/>
                  </a:lnTo>
                  <a:lnTo>
                    <a:pt x="14185430" y="8529968"/>
                  </a:lnTo>
                  <a:lnTo>
                    <a:pt x="14186980" y="8522322"/>
                  </a:lnTo>
                  <a:close/>
                </a:path>
                <a:path w="18719800" h="10718800" extrusionOk="0">
                  <a:moveTo>
                    <a:pt x="14186980" y="8422221"/>
                  </a:moveTo>
                  <a:lnTo>
                    <a:pt x="14185430" y="8414575"/>
                  </a:lnTo>
                  <a:lnTo>
                    <a:pt x="14181214" y="8408327"/>
                  </a:lnTo>
                  <a:lnTo>
                    <a:pt x="14174978" y="8404123"/>
                  </a:lnTo>
                  <a:lnTo>
                    <a:pt x="14167333" y="8402574"/>
                  </a:lnTo>
                  <a:lnTo>
                    <a:pt x="14159687" y="8404123"/>
                  </a:lnTo>
                  <a:lnTo>
                    <a:pt x="14153439" y="8408327"/>
                  </a:lnTo>
                  <a:lnTo>
                    <a:pt x="14149223" y="8414575"/>
                  </a:lnTo>
                  <a:lnTo>
                    <a:pt x="14147686" y="8422221"/>
                  </a:lnTo>
                  <a:lnTo>
                    <a:pt x="14149223" y="8429866"/>
                  </a:lnTo>
                  <a:lnTo>
                    <a:pt x="14153439" y="8436115"/>
                  </a:lnTo>
                  <a:lnTo>
                    <a:pt x="14159687" y="8440318"/>
                  </a:lnTo>
                  <a:lnTo>
                    <a:pt x="14167333" y="8441868"/>
                  </a:lnTo>
                  <a:lnTo>
                    <a:pt x="14174978" y="8440318"/>
                  </a:lnTo>
                  <a:lnTo>
                    <a:pt x="14181214" y="8436115"/>
                  </a:lnTo>
                  <a:lnTo>
                    <a:pt x="14185430" y="8429866"/>
                  </a:lnTo>
                  <a:lnTo>
                    <a:pt x="14186980" y="8422221"/>
                  </a:lnTo>
                  <a:close/>
                </a:path>
                <a:path w="18719800" h="10718800" extrusionOk="0">
                  <a:moveTo>
                    <a:pt x="14186980" y="8322119"/>
                  </a:moveTo>
                  <a:lnTo>
                    <a:pt x="14185430" y="8314474"/>
                  </a:lnTo>
                  <a:lnTo>
                    <a:pt x="14181214" y="8308226"/>
                  </a:lnTo>
                  <a:lnTo>
                    <a:pt x="14174978" y="8304022"/>
                  </a:lnTo>
                  <a:lnTo>
                    <a:pt x="14167333" y="8302472"/>
                  </a:lnTo>
                  <a:lnTo>
                    <a:pt x="14159687" y="8304022"/>
                  </a:lnTo>
                  <a:lnTo>
                    <a:pt x="14153439" y="8308226"/>
                  </a:lnTo>
                  <a:lnTo>
                    <a:pt x="14149223" y="8314474"/>
                  </a:lnTo>
                  <a:lnTo>
                    <a:pt x="14147686" y="8322119"/>
                  </a:lnTo>
                  <a:lnTo>
                    <a:pt x="14149223" y="8329777"/>
                  </a:lnTo>
                  <a:lnTo>
                    <a:pt x="14153439" y="8336013"/>
                  </a:lnTo>
                  <a:lnTo>
                    <a:pt x="14159687" y="8340230"/>
                  </a:lnTo>
                  <a:lnTo>
                    <a:pt x="14167333" y="8341766"/>
                  </a:lnTo>
                  <a:lnTo>
                    <a:pt x="14174978" y="8340230"/>
                  </a:lnTo>
                  <a:lnTo>
                    <a:pt x="14181214" y="8336013"/>
                  </a:lnTo>
                  <a:lnTo>
                    <a:pt x="14185430" y="8329777"/>
                  </a:lnTo>
                  <a:lnTo>
                    <a:pt x="14186980" y="8322119"/>
                  </a:lnTo>
                  <a:close/>
                </a:path>
                <a:path w="18719800" h="10718800" extrusionOk="0">
                  <a:moveTo>
                    <a:pt x="14186980" y="8222018"/>
                  </a:moveTo>
                  <a:lnTo>
                    <a:pt x="14185430" y="8214385"/>
                  </a:lnTo>
                  <a:lnTo>
                    <a:pt x="14181214" y="8208137"/>
                  </a:lnTo>
                  <a:lnTo>
                    <a:pt x="14174978" y="8203920"/>
                  </a:lnTo>
                  <a:lnTo>
                    <a:pt x="14167333" y="8202371"/>
                  </a:lnTo>
                  <a:lnTo>
                    <a:pt x="14159687" y="8203920"/>
                  </a:lnTo>
                  <a:lnTo>
                    <a:pt x="14153439" y="8208137"/>
                  </a:lnTo>
                  <a:lnTo>
                    <a:pt x="14149223" y="8214385"/>
                  </a:lnTo>
                  <a:lnTo>
                    <a:pt x="14147686" y="8222018"/>
                  </a:lnTo>
                  <a:lnTo>
                    <a:pt x="14149223" y="8229676"/>
                  </a:lnTo>
                  <a:lnTo>
                    <a:pt x="14153439" y="8235924"/>
                  </a:lnTo>
                  <a:lnTo>
                    <a:pt x="14159687" y="8240128"/>
                  </a:lnTo>
                  <a:lnTo>
                    <a:pt x="14167333" y="8241678"/>
                  </a:lnTo>
                  <a:lnTo>
                    <a:pt x="14174978" y="8240128"/>
                  </a:lnTo>
                  <a:lnTo>
                    <a:pt x="14181214" y="8235924"/>
                  </a:lnTo>
                  <a:lnTo>
                    <a:pt x="14185430" y="8229676"/>
                  </a:lnTo>
                  <a:lnTo>
                    <a:pt x="14186980" y="8222018"/>
                  </a:lnTo>
                  <a:close/>
                </a:path>
                <a:path w="18719800" h="10718800" extrusionOk="0">
                  <a:moveTo>
                    <a:pt x="14186980" y="8121929"/>
                  </a:moveTo>
                  <a:lnTo>
                    <a:pt x="14185430" y="8114284"/>
                  </a:lnTo>
                  <a:lnTo>
                    <a:pt x="14181214" y="8108035"/>
                  </a:lnTo>
                  <a:lnTo>
                    <a:pt x="14174978" y="8103832"/>
                  </a:lnTo>
                  <a:lnTo>
                    <a:pt x="14167333" y="8102282"/>
                  </a:lnTo>
                  <a:lnTo>
                    <a:pt x="14159687" y="8103832"/>
                  </a:lnTo>
                  <a:lnTo>
                    <a:pt x="14153439" y="8108035"/>
                  </a:lnTo>
                  <a:lnTo>
                    <a:pt x="14149223" y="8114284"/>
                  </a:lnTo>
                  <a:lnTo>
                    <a:pt x="14147686" y="8121929"/>
                  </a:lnTo>
                  <a:lnTo>
                    <a:pt x="14149223" y="8129587"/>
                  </a:lnTo>
                  <a:lnTo>
                    <a:pt x="14153439" y="8135836"/>
                  </a:lnTo>
                  <a:lnTo>
                    <a:pt x="14159687" y="8140039"/>
                  </a:lnTo>
                  <a:lnTo>
                    <a:pt x="14167333" y="8141589"/>
                  </a:lnTo>
                  <a:lnTo>
                    <a:pt x="14174978" y="8140039"/>
                  </a:lnTo>
                  <a:lnTo>
                    <a:pt x="14181214" y="8135836"/>
                  </a:lnTo>
                  <a:lnTo>
                    <a:pt x="14185430" y="8129587"/>
                  </a:lnTo>
                  <a:lnTo>
                    <a:pt x="14186980" y="8121929"/>
                  </a:lnTo>
                  <a:close/>
                </a:path>
                <a:path w="18719800" h="10718800" extrusionOk="0">
                  <a:moveTo>
                    <a:pt x="14186980" y="8021841"/>
                  </a:moveTo>
                  <a:lnTo>
                    <a:pt x="14185430" y="8014195"/>
                  </a:lnTo>
                  <a:lnTo>
                    <a:pt x="14181214" y="8007947"/>
                  </a:lnTo>
                  <a:lnTo>
                    <a:pt x="14174978" y="8003730"/>
                  </a:lnTo>
                  <a:lnTo>
                    <a:pt x="14167333" y="8002194"/>
                  </a:lnTo>
                  <a:lnTo>
                    <a:pt x="14159687" y="8003730"/>
                  </a:lnTo>
                  <a:lnTo>
                    <a:pt x="14153439" y="8007947"/>
                  </a:lnTo>
                  <a:lnTo>
                    <a:pt x="14149223" y="8014195"/>
                  </a:lnTo>
                  <a:lnTo>
                    <a:pt x="14147686" y="8021841"/>
                  </a:lnTo>
                  <a:lnTo>
                    <a:pt x="14149223" y="8029486"/>
                  </a:lnTo>
                  <a:lnTo>
                    <a:pt x="14153439" y="8035734"/>
                  </a:lnTo>
                  <a:lnTo>
                    <a:pt x="14159687" y="8039938"/>
                  </a:lnTo>
                  <a:lnTo>
                    <a:pt x="14167333" y="8041487"/>
                  </a:lnTo>
                  <a:lnTo>
                    <a:pt x="14174978" y="8039938"/>
                  </a:lnTo>
                  <a:lnTo>
                    <a:pt x="14181214" y="8035734"/>
                  </a:lnTo>
                  <a:lnTo>
                    <a:pt x="14185430" y="8029486"/>
                  </a:lnTo>
                  <a:lnTo>
                    <a:pt x="14186980" y="8021841"/>
                  </a:lnTo>
                  <a:close/>
                </a:path>
                <a:path w="18719800" h="10718800" extrusionOk="0">
                  <a:moveTo>
                    <a:pt x="14186980" y="7921739"/>
                  </a:moveTo>
                  <a:lnTo>
                    <a:pt x="14185430" y="7914094"/>
                  </a:lnTo>
                  <a:lnTo>
                    <a:pt x="14181214" y="7907845"/>
                  </a:lnTo>
                  <a:lnTo>
                    <a:pt x="14174978" y="7903642"/>
                  </a:lnTo>
                  <a:lnTo>
                    <a:pt x="14167333" y="7902105"/>
                  </a:lnTo>
                  <a:lnTo>
                    <a:pt x="14159687" y="7903642"/>
                  </a:lnTo>
                  <a:lnTo>
                    <a:pt x="14153439" y="7907845"/>
                  </a:lnTo>
                  <a:lnTo>
                    <a:pt x="14149223" y="7914094"/>
                  </a:lnTo>
                  <a:lnTo>
                    <a:pt x="14147686" y="7921739"/>
                  </a:lnTo>
                  <a:lnTo>
                    <a:pt x="14149223" y="7929385"/>
                  </a:lnTo>
                  <a:lnTo>
                    <a:pt x="14153439" y="7935633"/>
                  </a:lnTo>
                  <a:lnTo>
                    <a:pt x="14159687" y="7939849"/>
                  </a:lnTo>
                  <a:lnTo>
                    <a:pt x="14167333" y="7941386"/>
                  </a:lnTo>
                  <a:lnTo>
                    <a:pt x="14174978" y="7939849"/>
                  </a:lnTo>
                  <a:lnTo>
                    <a:pt x="14181214" y="7935633"/>
                  </a:lnTo>
                  <a:lnTo>
                    <a:pt x="14185430" y="7929385"/>
                  </a:lnTo>
                  <a:lnTo>
                    <a:pt x="14186980" y="7921739"/>
                  </a:lnTo>
                  <a:close/>
                </a:path>
                <a:path w="18719800" h="10718800" extrusionOk="0">
                  <a:moveTo>
                    <a:pt x="14260970" y="10669727"/>
                  </a:moveTo>
                  <a:lnTo>
                    <a:pt x="14259420" y="10662082"/>
                  </a:lnTo>
                  <a:lnTo>
                    <a:pt x="14255217" y="10655833"/>
                  </a:lnTo>
                  <a:lnTo>
                    <a:pt x="14248968" y="10651630"/>
                  </a:lnTo>
                  <a:lnTo>
                    <a:pt x="14241310" y="10650080"/>
                  </a:lnTo>
                  <a:lnTo>
                    <a:pt x="14233665" y="10651630"/>
                  </a:lnTo>
                  <a:lnTo>
                    <a:pt x="14227429" y="10655833"/>
                  </a:lnTo>
                  <a:lnTo>
                    <a:pt x="14223213" y="10662082"/>
                  </a:lnTo>
                  <a:lnTo>
                    <a:pt x="14221676" y="10669727"/>
                  </a:lnTo>
                  <a:lnTo>
                    <a:pt x="14223213" y="10677385"/>
                  </a:lnTo>
                  <a:lnTo>
                    <a:pt x="14227429" y="10683621"/>
                  </a:lnTo>
                  <a:lnTo>
                    <a:pt x="14233665" y="10687825"/>
                  </a:lnTo>
                  <a:lnTo>
                    <a:pt x="14241310" y="10689374"/>
                  </a:lnTo>
                  <a:lnTo>
                    <a:pt x="14248968" y="10687825"/>
                  </a:lnTo>
                  <a:lnTo>
                    <a:pt x="14255217" y="10683621"/>
                  </a:lnTo>
                  <a:lnTo>
                    <a:pt x="14259420" y="10677385"/>
                  </a:lnTo>
                  <a:lnTo>
                    <a:pt x="14260970" y="10669727"/>
                  </a:lnTo>
                  <a:close/>
                </a:path>
                <a:path w="18719800" h="10718800" extrusionOk="0">
                  <a:moveTo>
                    <a:pt x="14260970" y="10569639"/>
                  </a:moveTo>
                  <a:lnTo>
                    <a:pt x="14259420" y="10561993"/>
                  </a:lnTo>
                  <a:lnTo>
                    <a:pt x="14255217" y="10555745"/>
                  </a:lnTo>
                  <a:lnTo>
                    <a:pt x="14248968" y="10551528"/>
                  </a:lnTo>
                  <a:lnTo>
                    <a:pt x="14241310" y="10549992"/>
                  </a:lnTo>
                  <a:lnTo>
                    <a:pt x="14233665" y="10551528"/>
                  </a:lnTo>
                  <a:lnTo>
                    <a:pt x="14227429" y="10555745"/>
                  </a:lnTo>
                  <a:lnTo>
                    <a:pt x="14223213" y="10561993"/>
                  </a:lnTo>
                  <a:lnTo>
                    <a:pt x="14221676" y="10569639"/>
                  </a:lnTo>
                  <a:lnTo>
                    <a:pt x="14223213" y="10577284"/>
                  </a:lnTo>
                  <a:lnTo>
                    <a:pt x="14227429" y="10583520"/>
                  </a:lnTo>
                  <a:lnTo>
                    <a:pt x="14233665" y="10587736"/>
                  </a:lnTo>
                  <a:lnTo>
                    <a:pt x="14241310" y="10589273"/>
                  </a:lnTo>
                  <a:lnTo>
                    <a:pt x="14248968" y="10587736"/>
                  </a:lnTo>
                  <a:lnTo>
                    <a:pt x="14255217" y="10583520"/>
                  </a:lnTo>
                  <a:lnTo>
                    <a:pt x="14259420" y="10577284"/>
                  </a:lnTo>
                  <a:lnTo>
                    <a:pt x="14260970" y="10569639"/>
                  </a:lnTo>
                  <a:close/>
                </a:path>
                <a:path w="18719800" h="10718800" extrusionOk="0">
                  <a:moveTo>
                    <a:pt x="14260970" y="10469537"/>
                  </a:moveTo>
                  <a:lnTo>
                    <a:pt x="14259420" y="10461892"/>
                  </a:lnTo>
                  <a:lnTo>
                    <a:pt x="14255217" y="10455643"/>
                  </a:lnTo>
                  <a:lnTo>
                    <a:pt x="14248968" y="10451427"/>
                  </a:lnTo>
                  <a:lnTo>
                    <a:pt x="14241310" y="10449890"/>
                  </a:lnTo>
                  <a:lnTo>
                    <a:pt x="14233665" y="10451427"/>
                  </a:lnTo>
                  <a:lnTo>
                    <a:pt x="14227429" y="10455643"/>
                  </a:lnTo>
                  <a:lnTo>
                    <a:pt x="14223213" y="10461892"/>
                  </a:lnTo>
                  <a:lnTo>
                    <a:pt x="14221676" y="10469537"/>
                  </a:lnTo>
                  <a:lnTo>
                    <a:pt x="14223213" y="10477182"/>
                  </a:lnTo>
                  <a:lnTo>
                    <a:pt x="14227429" y="10483431"/>
                  </a:lnTo>
                  <a:lnTo>
                    <a:pt x="14233665" y="10487635"/>
                  </a:lnTo>
                  <a:lnTo>
                    <a:pt x="14241310" y="10489184"/>
                  </a:lnTo>
                  <a:lnTo>
                    <a:pt x="14248968" y="10487635"/>
                  </a:lnTo>
                  <a:lnTo>
                    <a:pt x="14255217" y="10483431"/>
                  </a:lnTo>
                  <a:lnTo>
                    <a:pt x="14259420" y="10477182"/>
                  </a:lnTo>
                  <a:lnTo>
                    <a:pt x="14260970" y="10469537"/>
                  </a:lnTo>
                  <a:close/>
                </a:path>
                <a:path w="18719800" h="10718800" extrusionOk="0">
                  <a:moveTo>
                    <a:pt x="14260970" y="10369436"/>
                  </a:moveTo>
                  <a:lnTo>
                    <a:pt x="14259420" y="10361790"/>
                  </a:lnTo>
                  <a:lnTo>
                    <a:pt x="14255217" y="10355542"/>
                  </a:lnTo>
                  <a:lnTo>
                    <a:pt x="14248968" y="10351325"/>
                  </a:lnTo>
                  <a:lnTo>
                    <a:pt x="14241310" y="10349789"/>
                  </a:lnTo>
                  <a:lnTo>
                    <a:pt x="14233665" y="10351325"/>
                  </a:lnTo>
                  <a:lnTo>
                    <a:pt x="14227429" y="10355542"/>
                  </a:lnTo>
                  <a:lnTo>
                    <a:pt x="14223213" y="10361790"/>
                  </a:lnTo>
                  <a:lnTo>
                    <a:pt x="14221676" y="10369436"/>
                  </a:lnTo>
                  <a:lnTo>
                    <a:pt x="14223213" y="10377081"/>
                  </a:lnTo>
                  <a:lnTo>
                    <a:pt x="14227429" y="10383329"/>
                  </a:lnTo>
                  <a:lnTo>
                    <a:pt x="14233665" y="10387546"/>
                  </a:lnTo>
                  <a:lnTo>
                    <a:pt x="14241310" y="10389083"/>
                  </a:lnTo>
                  <a:lnTo>
                    <a:pt x="14248968" y="10387546"/>
                  </a:lnTo>
                  <a:lnTo>
                    <a:pt x="14255217" y="10383329"/>
                  </a:lnTo>
                  <a:lnTo>
                    <a:pt x="14259420" y="10377081"/>
                  </a:lnTo>
                  <a:lnTo>
                    <a:pt x="14260970" y="10369436"/>
                  </a:lnTo>
                  <a:close/>
                </a:path>
                <a:path w="18719800" h="10718800" extrusionOk="0">
                  <a:moveTo>
                    <a:pt x="14260970" y="10269334"/>
                  </a:moveTo>
                  <a:lnTo>
                    <a:pt x="14259420" y="10261702"/>
                  </a:lnTo>
                  <a:lnTo>
                    <a:pt x="14255217" y="10255453"/>
                  </a:lnTo>
                  <a:lnTo>
                    <a:pt x="14248968" y="10251237"/>
                  </a:lnTo>
                  <a:lnTo>
                    <a:pt x="14241310" y="10249687"/>
                  </a:lnTo>
                  <a:lnTo>
                    <a:pt x="14233665" y="10251237"/>
                  </a:lnTo>
                  <a:lnTo>
                    <a:pt x="14227429" y="10255453"/>
                  </a:lnTo>
                  <a:lnTo>
                    <a:pt x="14223213" y="10261702"/>
                  </a:lnTo>
                  <a:lnTo>
                    <a:pt x="14221676" y="10269334"/>
                  </a:lnTo>
                  <a:lnTo>
                    <a:pt x="14223213" y="10276992"/>
                  </a:lnTo>
                  <a:lnTo>
                    <a:pt x="14227429" y="10283228"/>
                  </a:lnTo>
                  <a:lnTo>
                    <a:pt x="14233665" y="10287444"/>
                  </a:lnTo>
                  <a:lnTo>
                    <a:pt x="14241310" y="10288981"/>
                  </a:lnTo>
                  <a:lnTo>
                    <a:pt x="14248968" y="10287444"/>
                  </a:lnTo>
                  <a:lnTo>
                    <a:pt x="14255217" y="10283228"/>
                  </a:lnTo>
                  <a:lnTo>
                    <a:pt x="14259420" y="10276992"/>
                  </a:lnTo>
                  <a:lnTo>
                    <a:pt x="14260970" y="10269334"/>
                  </a:lnTo>
                  <a:close/>
                </a:path>
                <a:path w="18719800" h="10718800" extrusionOk="0">
                  <a:moveTo>
                    <a:pt x="14260970" y="10169246"/>
                  </a:moveTo>
                  <a:lnTo>
                    <a:pt x="14259420" y="10161600"/>
                  </a:lnTo>
                  <a:lnTo>
                    <a:pt x="14255217" y="10155352"/>
                  </a:lnTo>
                  <a:lnTo>
                    <a:pt x="14248968" y="10151148"/>
                  </a:lnTo>
                  <a:lnTo>
                    <a:pt x="14241310" y="10149599"/>
                  </a:lnTo>
                  <a:lnTo>
                    <a:pt x="14233665" y="10151148"/>
                  </a:lnTo>
                  <a:lnTo>
                    <a:pt x="14227429" y="10155352"/>
                  </a:lnTo>
                  <a:lnTo>
                    <a:pt x="14223213" y="10161600"/>
                  </a:lnTo>
                  <a:lnTo>
                    <a:pt x="14221676" y="10169246"/>
                  </a:lnTo>
                  <a:lnTo>
                    <a:pt x="14223213" y="10176904"/>
                  </a:lnTo>
                  <a:lnTo>
                    <a:pt x="14227429" y="10183139"/>
                  </a:lnTo>
                  <a:lnTo>
                    <a:pt x="14233665" y="10187356"/>
                  </a:lnTo>
                  <a:lnTo>
                    <a:pt x="14241310" y="10188892"/>
                  </a:lnTo>
                  <a:lnTo>
                    <a:pt x="14248968" y="10187356"/>
                  </a:lnTo>
                  <a:lnTo>
                    <a:pt x="14255217" y="10183139"/>
                  </a:lnTo>
                  <a:lnTo>
                    <a:pt x="14259420" y="10176904"/>
                  </a:lnTo>
                  <a:lnTo>
                    <a:pt x="14260970" y="10169246"/>
                  </a:lnTo>
                  <a:close/>
                </a:path>
                <a:path w="18719800" h="10718800" extrusionOk="0">
                  <a:moveTo>
                    <a:pt x="14260970" y="10069144"/>
                  </a:moveTo>
                  <a:lnTo>
                    <a:pt x="14259420" y="10061499"/>
                  </a:lnTo>
                  <a:lnTo>
                    <a:pt x="14255217" y="10055263"/>
                  </a:lnTo>
                  <a:lnTo>
                    <a:pt x="14248968" y="10051047"/>
                  </a:lnTo>
                  <a:lnTo>
                    <a:pt x="14241310" y="10049510"/>
                  </a:lnTo>
                  <a:lnTo>
                    <a:pt x="14233665" y="10051047"/>
                  </a:lnTo>
                  <a:lnTo>
                    <a:pt x="14227429" y="10055263"/>
                  </a:lnTo>
                  <a:lnTo>
                    <a:pt x="14223213" y="10061499"/>
                  </a:lnTo>
                  <a:lnTo>
                    <a:pt x="14221676" y="10069144"/>
                  </a:lnTo>
                  <a:lnTo>
                    <a:pt x="14223213" y="10076802"/>
                  </a:lnTo>
                  <a:lnTo>
                    <a:pt x="14227429" y="10083038"/>
                  </a:lnTo>
                  <a:lnTo>
                    <a:pt x="14233665" y="10087242"/>
                  </a:lnTo>
                  <a:lnTo>
                    <a:pt x="14241310" y="10088791"/>
                  </a:lnTo>
                  <a:lnTo>
                    <a:pt x="14248968" y="10087242"/>
                  </a:lnTo>
                  <a:lnTo>
                    <a:pt x="14255217" y="10083038"/>
                  </a:lnTo>
                  <a:lnTo>
                    <a:pt x="14259420" y="10076802"/>
                  </a:lnTo>
                  <a:lnTo>
                    <a:pt x="14260970" y="10069144"/>
                  </a:lnTo>
                  <a:close/>
                </a:path>
                <a:path w="18719800" h="10718800" extrusionOk="0">
                  <a:moveTo>
                    <a:pt x="14260970" y="9969055"/>
                  </a:moveTo>
                  <a:lnTo>
                    <a:pt x="14259420" y="9961397"/>
                  </a:lnTo>
                  <a:lnTo>
                    <a:pt x="14255217" y="9955162"/>
                  </a:lnTo>
                  <a:lnTo>
                    <a:pt x="14248968" y="9950958"/>
                  </a:lnTo>
                  <a:lnTo>
                    <a:pt x="14241310" y="9949409"/>
                  </a:lnTo>
                  <a:lnTo>
                    <a:pt x="14233665" y="9950958"/>
                  </a:lnTo>
                  <a:lnTo>
                    <a:pt x="14227429" y="9955162"/>
                  </a:lnTo>
                  <a:lnTo>
                    <a:pt x="14223213" y="9961397"/>
                  </a:lnTo>
                  <a:lnTo>
                    <a:pt x="14221676" y="9969055"/>
                  </a:lnTo>
                  <a:lnTo>
                    <a:pt x="14223213" y="9976701"/>
                  </a:lnTo>
                  <a:lnTo>
                    <a:pt x="14227429" y="9982949"/>
                  </a:lnTo>
                  <a:lnTo>
                    <a:pt x="14233665" y="9987153"/>
                  </a:lnTo>
                  <a:lnTo>
                    <a:pt x="14241310" y="9988690"/>
                  </a:lnTo>
                  <a:lnTo>
                    <a:pt x="14248968" y="9987153"/>
                  </a:lnTo>
                  <a:lnTo>
                    <a:pt x="14255217" y="9982949"/>
                  </a:lnTo>
                  <a:lnTo>
                    <a:pt x="14259420" y="9976701"/>
                  </a:lnTo>
                  <a:lnTo>
                    <a:pt x="14260970" y="9969055"/>
                  </a:lnTo>
                  <a:close/>
                </a:path>
                <a:path w="18719800" h="10718800" extrusionOk="0">
                  <a:moveTo>
                    <a:pt x="14260970" y="9868954"/>
                  </a:moveTo>
                  <a:lnTo>
                    <a:pt x="14259420" y="9861309"/>
                  </a:lnTo>
                  <a:lnTo>
                    <a:pt x="14255217" y="9855060"/>
                  </a:lnTo>
                  <a:lnTo>
                    <a:pt x="14248968" y="9850844"/>
                  </a:lnTo>
                  <a:lnTo>
                    <a:pt x="14241310" y="9849307"/>
                  </a:lnTo>
                  <a:lnTo>
                    <a:pt x="14233665" y="9850844"/>
                  </a:lnTo>
                  <a:lnTo>
                    <a:pt x="14227429" y="9855060"/>
                  </a:lnTo>
                  <a:lnTo>
                    <a:pt x="14223213" y="9861309"/>
                  </a:lnTo>
                  <a:lnTo>
                    <a:pt x="14221676" y="9868954"/>
                  </a:lnTo>
                  <a:lnTo>
                    <a:pt x="14223213" y="9876599"/>
                  </a:lnTo>
                  <a:lnTo>
                    <a:pt x="14227429" y="9882848"/>
                  </a:lnTo>
                  <a:lnTo>
                    <a:pt x="14233665" y="9887052"/>
                  </a:lnTo>
                  <a:lnTo>
                    <a:pt x="14241310" y="9888588"/>
                  </a:lnTo>
                  <a:lnTo>
                    <a:pt x="14248968" y="9887052"/>
                  </a:lnTo>
                  <a:lnTo>
                    <a:pt x="14255217" y="9882848"/>
                  </a:lnTo>
                  <a:lnTo>
                    <a:pt x="14259420" y="9876599"/>
                  </a:lnTo>
                  <a:lnTo>
                    <a:pt x="14260970" y="9868954"/>
                  </a:lnTo>
                  <a:close/>
                </a:path>
                <a:path w="18719800" h="10718800" extrusionOk="0">
                  <a:moveTo>
                    <a:pt x="14260970" y="9768853"/>
                  </a:moveTo>
                  <a:lnTo>
                    <a:pt x="14259420" y="9761207"/>
                  </a:lnTo>
                  <a:lnTo>
                    <a:pt x="14255217" y="9754959"/>
                  </a:lnTo>
                  <a:lnTo>
                    <a:pt x="14248968" y="9750755"/>
                  </a:lnTo>
                  <a:lnTo>
                    <a:pt x="14241310" y="9749218"/>
                  </a:lnTo>
                  <a:lnTo>
                    <a:pt x="14233665" y="9750755"/>
                  </a:lnTo>
                  <a:lnTo>
                    <a:pt x="14227429" y="9754959"/>
                  </a:lnTo>
                  <a:lnTo>
                    <a:pt x="14223213" y="9761207"/>
                  </a:lnTo>
                  <a:lnTo>
                    <a:pt x="14221676" y="9768853"/>
                  </a:lnTo>
                  <a:lnTo>
                    <a:pt x="14223213" y="9776498"/>
                  </a:lnTo>
                  <a:lnTo>
                    <a:pt x="14227429" y="9782746"/>
                  </a:lnTo>
                  <a:lnTo>
                    <a:pt x="14233665" y="9786950"/>
                  </a:lnTo>
                  <a:lnTo>
                    <a:pt x="14241310" y="9788487"/>
                  </a:lnTo>
                  <a:lnTo>
                    <a:pt x="14248968" y="9786950"/>
                  </a:lnTo>
                  <a:lnTo>
                    <a:pt x="14255217" y="9782746"/>
                  </a:lnTo>
                  <a:lnTo>
                    <a:pt x="14259420" y="9776498"/>
                  </a:lnTo>
                  <a:lnTo>
                    <a:pt x="14260970" y="9768853"/>
                  </a:lnTo>
                  <a:close/>
                </a:path>
                <a:path w="18719800" h="10718800" extrusionOk="0">
                  <a:moveTo>
                    <a:pt x="14260970" y="9668764"/>
                  </a:moveTo>
                  <a:lnTo>
                    <a:pt x="14259420" y="9661119"/>
                  </a:lnTo>
                  <a:lnTo>
                    <a:pt x="14255217" y="9654883"/>
                  </a:lnTo>
                  <a:lnTo>
                    <a:pt x="14248968" y="9650679"/>
                  </a:lnTo>
                  <a:lnTo>
                    <a:pt x="14241310" y="9649130"/>
                  </a:lnTo>
                  <a:lnTo>
                    <a:pt x="14233665" y="9650679"/>
                  </a:lnTo>
                  <a:lnTo>
                    <a:pt x="14227429" y="9654883"/>
                  </a:lnTo>
                  <a:lnTo>
                    <a:pt x="14223213" y="9661119"/>
                  </a:lnTo>
                  <a:lnTo>
                    <a:pt x="14221676" y="9668764"/>
                  </a:lnTo>
                  <a:lnTo>
                    <a:pt x="14223213" y="9676409"/>
                  </a:lnTo>
                  <a:lnTo>
                    <a:pt x="14227429" y="9682658"/>
                  </a:lnTo>
                  <a:lnTo>
                    <a:pt x="14233665" y="9686874"/>
                  </a:lnTo>
                  <a:lnTo>
                    <a:pt x="14241310" y="9688411"/>
                  </a:lnTo>
                  <a:lnTo>
                    <a:pt x="14248968" y="9686874"/>
                  </a:lnTo>
                  <a:lnTo>
                    <a:pt x="14255217" y="9682658"/>
                  </a:lnTo>
                  <a:lnTo>
                    <a:pt x="14259420" y="9676409"/>
                  </a:lnTo>
                  <a:lnTo>
                    <a:pt x="14260970" y="9668764"/>
                  </a:lnTo>
                  <a:close/>
                </a:path>
                <a:path w="18719800" h="10718800" extrusionOk="0">
                  <a:moveTo>
                    <a:pt x="14260970" y="9568675"/>
                  </a:moveTo>
                  <a:lnTo>
                    <a:pt x="14259420" y="9561030"/>
                  </a:lnTo>
                  <a:lnTo>
                    <a:pt x="14255217" y="9554781"/>
                  </a:lnTo>
                  <a:lnTo>
                    <a:pt x="14248968" y="9550565"/>
                  </a:lnTo>
                  <a:lnTo>
                    <a:pt x="14241310" y="9549028"/>
                  </a:lnTo>
                  <a:lnTo>
                    <a:pt x="14233665" y="9550565"/>
                  </a:lnTo>
                  <a:lnTo>
                    <a:pt x="14227429" y="9554781"/>
                  </a:lnTo>
                  <a:lnTo>
                    <a:pt x="14223213" y="9561030"/>
                  </a:lnTo>
                  <a:lnTo>
                    <a:pt x="14221676" y="9568675"/>
                  </a:lnTo>
                  <a:lnTo>
                    <a:pt x="14223213" y="9576321"/>
                  </a:lnTo>
                  <a:lnTo>
                    <a:pt x="14227429" y="9582569"/>
                  </a:lnTo>
                  <a:lnTo>
                    <a:pt x="14233665" y="9586773"/>
                  </a:lnTo>
                  <a:lnTo>
                    <a:pt x="14241310" y="9588322"/>
                  </a:lnTo>
                  <a:lnTo>
                    <a:pt x="14248968" y="9586773"/>
                  </a:lnTo>
                  <a:lnTo>
                    <a:pt x="14255217" y="9582569"/>
                  </a:lnTo>
                  <a:lnTo>
                    <a:pt x="14259420" y="9576321"/>
                  </a:lnTo>
                  <a:lnTo>
                    <a:pt x="14260970" y="9568675"/>
                  </a:lnTo>
                  <a:close/>
                </a:path>
                <a:path w="18719800" h="10718800" extrusionOk="0">
                  <a:moveTo>
                    <a:pt x="14260970" y="9468574"/>
                  </a:moveTo>
                  <a:lnTo>
                    <a:pt x="14259420" y="9460928"/>
                  </a:lnTo>
                  <a:lnTo>
                    <a:pt x="14255217" y="9454680"/>
                  </a:lnTo>
                  <a:lnTo>
                    <a:pt x="14248968" y="9450476"/>
                  </a:lnTo>
                  <a:lnTo>
                    <a:pt x="14241310" y="9448927"/>
                  </a:lnTo>
                  <a:lnTo>
                    <a:pt x="14233665" y="9450476"/>
                  </a:lnTo>
                  <a:lnTo>
                    <a:pt x="14227429" y="9454680"/>
                  </a:lnTo>
                  <a:lnTo>
                    <a:pt x="14223213" y="9460928"/>
                  </a:lnTo>
                  <a:lnTo>
                    <a:pt x="14221676" y="9468574"/>
                  </a:lnTo>
                  <a:lnTo>
                    <a:pt x="14223213" y="9476219"/>
                  </a:lnTo>
                  <a:lnTo>
                    <a:pt x="14227429" y="9482468"/>
                  </a:lnTo>
                  <a:lnTo>
                    <a:pt x="14233665" y="9486684"/>
                  </a:lnTo>
                  <a:lnTo>
                    <a:pt x="14241310" y="9488221"/>
                  </a:lnTo>
                  <a:lnTo>
                    <a:pt x="14248968" y="9486684"/>
                  </a:lnTo>
                  <a:lnTo>
                    <a:pt x="14255217" y="9482468"/>
                  </a:lnTo>
                  <a:lnTo>
                    <a:pt x="14259420" y="9476219"/>
                  </a:lnTo>
                  <a:lnTo>
                    <a:pt x="14260970" y="9468574"/>
                  </a:lnTo>
                  <a:close/>
                </a:path>
                <a:path w="18719800" h="10718800" extrusionOk="0">
                  <a:moveTo>
                    <a:pt x="14260970" y="9368472"/>
                  </a:moveTo>
                  <a:lnTo>
                    <a:pt x="14259420" y="9360827"/>
                  </a:lnTo>
                  <a:lnTo>
                    <a:pt x="14255217" y="9354579"/>
                  </a:lnTo>
                  <a:lnTo>
                    <a:pt x="14248968" y="9350375"/>
                  </a:lnTo>
                  <a:lnTo>
                    <a:pt x="14241310" y="9348826"/>
                  </a:lnTo>
                  <a:lnTo>
                    <a:pt x="14233665" y="9350375"/>
                  </a:lnTo>
                  <a:lnTo>
                    <a:pt x="14227429" y="9354579"/>
                  </a:lnTo>
                  <a:lnTo>
                    <a:pt x="14223213" y="9360827"/>
                  </a:lnTo>
                  <a:lnTo>
                    <a:pt x="14221676" y="9368472"/>
                  </a:lnTo>
                  <a:lnTo>
                    <a:pt x="14223213" y="9376118"/>
                  </a:lnTo>
                  <a:lnTo>
                    <a:pt x="14227429" y="9382366"/>
                  </a:lnTo>
                  <a:lnTo>
                    <a:pt x="14233665" y="9386583"/>
                  </a:lnTo>
                  <a:lnTo>
                    <a:pt x="14241310" y="9388119"/>
                  </a:lnTo>
                  <a:lnTo>
                    <a:pt x="14248968" y="9386583"/>
                  </a:lnTo>
                  <a:lnTo>
                    <a:pt x="14255217" y="9382366"/>
                  </a:lnTo>
                  <a:lnTo>
                    <a:pt x="14259420" y="9376118"/>
                  </a:lnTo>
                  <a:lnTo>
                    <a:pt x="14260970" y="9368472"/>
                  </a:lnTo>
                  <a:close/>
                </a:path>
                <a:path w="18719800" h="10718800" extrusionOk="0">
                  <a:moveTo>
                    <a:pt x="14260970" y="9268384"/>
                  </a:moveTo>
                  <a:lnTo>
                    <a:pt x="14259420" y="9260726"/>
                  </a:lnTo>
                  <a:lnTo>
                    <a:pt x="14255217" y="9254477"/>
                  </a:lnTo>
                  <a:lnTo>
                    <a:pt x="14248968" y="9250274"/>
                  </a:lnTo>
                  <a:lnTo>
                    <a:pt x="14241310" y="9248724"/>
                  </a:lnTo>
                  <a:lnTo>
                    <a:pt x="14233665" y="9250274"/>
                  </a:lnTo>
                  <a:lnTo>
                    <a:pt x="14227429" y="9254477"/>
                  </a:lnTo>
                  <a:lnTo>
                    <a:pt x="14223213" y="9260726"/>
                  </a:lnTo>
                  <a:lnTo>
                    <a:pt x="14221676" y="9268384"/>
                  </a:lnTo>
                  <a:lnTo>
                    <a:pt x="14223213" y="9276029"/>
                  </a:lnTo>
                  <a:lnTo>
                    <a:pt x="14227429" y="9282278"/>
                  </a:lnTo>
                  <a:lnTo>
                    <a:pt x="14233665" y="9286481"/>
                  </a:lnTo>
                  <a:lnTo>
                    <a:pt x="14241310" y="9288031"/>
                  </a:lnTo>
                  <a:lnTo>
                    <a:pt x="14248968" y="9286481"/>
                  </a:lnTo>
                  <a:lnTo>
                    <a:pt x="14255217" y="9282278"/>
                  </a:lnTo>
                  <a:lnTo>
                    <a:pt x="14259420" y="9276029"/>
                  </a:lnTo>
                  <a:lnTo>
                    <a:pt x="14260970" y="9268384"/>
                  </a:lnTo>
                  <a:close/>
                </a:path>
                <a:path w="18719800" h="10718800" extrusionOk="0">
                  <a:moveTo>
                    <a:pt x="14260970" y="9168295"/>
                  </a:moveTo>
                  <a:lnTo>
                    <a:pt x="14259420" y="9160637"/>
                  </a:lnTo>
                  <a:lnTo>
                    <a:pt x="14255217" y="9154389"/>
                  </a:lnTo>
                  <a:lnTo>
                    <a:pt x="14248968" y="9150185"/>
                  </a:lnTo>
                  <a:lnTo>
                    <a:pt x="14241310" y="9148635"/>
                  </a:lnTo>
                  <a:lnTo>
                    <a:pt x="14233665" y="9150185"/>
                  </a:lnTo>
                  <a:lnTo>
                    <a:pt x="14227429" y="9154389"/>
                  </a:lnTo>
                  <a:lnTo>
                    <a:pt x="14223213" y="9160637"/>
                  </a:lnTo>
                  <a:lnTo>
                    <a:pt x="14221676" y="9168295"/>
                  </a:lnTo>
                  <a:lnTo>
                    <a:pt x="14223213" y="9175940"/>
                  </a:lnTo>
                  <a:lnTo>
                    <a:pt x="14227429" y="9182189"/>
                  </a:lnTo>
                  <a:lnTo>
                    <a:pt x="14233665" y="9186393"/>
                  </a:lnTo>
                  <a:lnTo>
                    <a:pt x="14241310" y="9187942"/>
                  </a:lnTo>
                  <a:lnTo>
                    <a:pt x="14248968" y="9186393"/>
                  </a:lnTo>
                  <a:lnTo>
                    <a:pt x="14255217" y="9182189"/>
                  </a:lnTo>
                  <a:lnTo>
                    <a:pt x="14259420" y="9175940"/>
                  </a:lnTo>
                  <a:lnTo>
                    <a:pt x="14260970" y="9168295"/>
                  </a:lnTo>
                  <a:close/>
                </a:path>
                <a:path w="18719800" h="10718800" extrusionOk="0">
                  <a:moveTo>
                    <a:pt x="14260970" y="9068194"/>
                  </a:moveTo>
                  <a:lnTo>
                    <a:pt x="14259420" y="9060548"/>
                  </a:lnTo>
                  <a:lnTo>
                    <a:pt x="14255217" y="9054300"/>
                  </a:lnTo>
                  <a:lnTo>
                    <a:pt x="14248968" y="9050096"/>
                  </a:lnTo>
                  <a:lnTo>
                    <a:pt x="14241310" y="9048547"/>
                  </a:lnTo>
                  <a:lnTo>
                    <a:pt x="14233665" y="9050096"/>
                  </a:lnTo>
                  <a:lnTo>
                    <a:pt x="14227429" y="9054300"/>
                  </a:lnTo>
                  <a:lnTo>
                    <a:pt x="14223213" y="9060548"/>
                  </a:lnTo>
                  <a:lnTo>
                    <a:pt x="14221676" y="9068194"/>
                  </a:lnTo>
                  <a:lnTo>
                    <a:pt x="14223213" y="9075839"/>
                  </a:lnTo>
                  <a:lnTo>
                    <a:pt x="14227429" y="9082087"/>
                  </a:lnTo>
                  <a:lnTo>
                    <a:pt x="14233665" y="9086291"/>
                  </a:lnTo>
                  <a:lnTo>
                    <a:pt x="14241310" y="9087841"/>
                  </a:lnTo>
                  <a:lnTo>
                    <a:pt x="14248968" y="9086291"/>
                  </a:lnTo>
                  <a:lnTo>
                    <a:pt x="14255217" y="9082087"/>
                  </a:lnTo>
                  <a:lnTo>
                    <a:pt x="14259420" y="9075839"/>
                  </a:lnTo>
                  <a:lnTo>
                    <a:pt x="14260970" y="9068194"/>
                  </a:lnTo>
                  <a:close/>
                </a:path>
                <a:path w="18719800" h="10718800" extrusionOk="0">
                  <a:moveTo>
                    <a:pt x="14260970" y="8968092"/>
                  </a:moveTo>
                  <a:lnTo>
                    <a:pt x="14259420" y="8960447"/>
                  </a:lnTo>
                  <a:lnTo>
                    <a:pt x="14255217" y="8954198"/>
                  </a:lnTo>
                  <a:lnTo>
                    <a:pt x="14248968" y="8949995"/>
                  </a:lnTo>
                  <a:lnTo>
                    <a:pt x="14241310" y="8948445"/>
                  </a:lnTo>
                  <a:lnTo>
                    <a:pt x="14233665" y="8949995"/>
                  </a:lnTo>
                  <a:lnTo>
                    <a:pt x="14227429" y="8954198"/>
                  </a:lnTo>
                  <a:lnTo>
                    <a:pt x="14223213" y="8960447"/>
                  </a:lnTo>
                  <a:lnTo>
                    <a:pt x="14221676" y="8968092"/>
                  </a:lnTo>
                  <a:lnTo>
                    <a:pt x="14223213" y="8975738"/>
                  </a:lnTo>
                  <a:lnTo>
                    <a:pt x="14227429" y="8981986"/>
                  </a:lnTo>
                  <a:lnTo>
                    <a:pt x="14233665" y="8986190"/>
                  </a:lnTo>
                  <a:lnTo>
                    <a:pt x="14241310" y="8987739"/>
                  </a:lnTo>
                  <a:lnTo>
                    <a:pt x="14248968" y="8986190"/>
                  </a:lnTo>
                  <a:lnTo>
                    <a:pt x="14255217" y="8981986"/>
                  </a:lnTo>
                  <a:lnTo>
                    <a:pt x="14259420" y="8975738"/>
                  </a:lnTo>
                  <a:lnTo>
                    <a:pt x="14260970" y="8968092"/>
                  </a:lnTo>
                  <a:close/>
                </a:path>
                <a:path w="18719800" h="10718800" extrusionOk="0">
                  <a:moveTo>
                    <a:pt x="14260970" y="8867991"/>
                  </a:moveTo>
                  <a:lnTo>
                    <a:pt x="14259420" y="8860345"/>
                  </a:lnTo>
                  <a:lnTo>
                    <a:pt x="14255217" y="8854110"/>
                  </a:lnTo>
                  <a:lnTo>
                    <a:pt x="14248968" y="8849893"/>
                  </a:lnTo>
                  <a:lnTo>
                    <a:pt x="14241310" y="8848357"/>
                  </a:lnTo>
                  <a:lnTo>
                    <a:pt x="14233665" y="8849893"/>
                  </a:lnTo>
                  <a:lnTo>
                    <a:pt x="14227429" y="8854110"/>
                  </a:lnTo>
                  <a:lnTo>
                    <a:pt x="14223213" y="8860345"/>
                  </a:lnTo>
                  <a:lnTo>
                    <a:pt x="14221676" y="8867991"/>
                  </a:lnTo>
                  <a:lnTo>
                    <a:pt x="14223213" y="8875649"/>
                  </a:lnTo>
                  <a:lnTo>
                    <a:pt x="14227429" y="8881885"/>
                  </a:lnTo>
                  <a:lnTo>
                    <a:pt x="14233665" y="8886101"/>
                  </a:lnTo>
                  <a:lnTo>
                    <a:pt x="14241310" y="8887638"/>
                  </a:lnTo>
                  <a:lnTo>
                    <a:pt x="14248968" y="8886101"/>
                  </a:lnTo>
                  <a:lnTo>
                    <a:pt x="14255217" y="8881885"/>
                  </a:lnTo>
                  <a:lnTo>
                    <a:pt x="14259420" y="8875649"/>
                  </a:lnTo>
                  <a:lnTo>
                    <a:pt x="14260970" y="8867991"/>
                  </a:lnTo>
                  <a:close/>
                </a:path>
                <a:path w="18719800" h="10718800" extrusionOk="0">
                  <a:moveTo>
                    <a:pt x="14260970" y="8767889"/>
                  </a:moveTo>
                  <a:lnTo>
                    <a:pt x="14259420" y="8760257"/>
                  </a:lnTo>
                  <a:lnTo>
                    <a:pt x="14255217" y="8754008"/>
                  </a:lnTo>
                  <a:lnTo>
                    <a:pt x="14248968" y="8749792"/>
                  </a:lnTo>
                  <a:lnTo>
                    <a:pt x="14241310" y="8748255"/>
                  </a:lnTo>
                  <a:lnTo>
                    <a:pt x="14233665" y="8749792"/>
                  </a:lnTo>
                  <a:lnTo>
                    <a:pt x="14227429" y="8754008"/>
                  </a:lnTo>
                  <a:lnTo>
                    <a:pt x="14223213" y="8760257"/>
                  </a:lnTo>
                  <a:lnTo>
                    <a:pt x="14221676" y="8767889"/>
                  </a:lnTo>
                  <a:lnTo>
                    <a:pt x="14223213" y="8775548"/>
                  </a:lnTo>
                  <a:lnTo>
                    <a:pt x="14227429" y="8781796"/>
                  </a:lnTo>
                  <a:lnTo>
                    <a:pt x="14233665" y="8786000"/>
                  </a:lnTo>
                  <a:lnTo>
                    <a:pt x="14241310" y="8787536"/>
                  </a:lnTo>
                  <a:lnTo>
                    <a:pt x="14248968" y="8786000"/>
                  </a:lnTo>
                  <a:lnTo>
                    <a:pt x="14255217" y="8781796"/>
                  </a:lnTo>
                  <a:lnTo>
                    <a:pt x="14259420" y="8775548"/>
                  </a:lnTo>
                  <a:lnTo>
                    <a:pt x="14260970" y="8767889"/>
                  </a:lnTo>
                  <a:close/>
                </a:path>
                <a:path w="18719800" h="10718800" extrusionOk="0">
                  <a:moveTo>
                    <a:pt x="14260970" y="8667813"/>
                  </a:moveTo>
                  <a:lnTo>
                    <a:pt x="14259420" y="8660155"/>
                  </a:lnTo>
                  <a:lnTo>
                    <a:pt x="14255217" y="8653907"/>
                  </a:lnTo>
                  <a:lnTo>
                    <a:pt x="14248968" y="8649703"/>
                  </a:lnTo>
                  <a:lnTo>
                    <a:pt x="14241310" y="8648154"/>
                  </a:lnTo>
                  <a:lnTo>
                    <a:pt x="14233665" y="8649703"/>
                  </a:lnTo>
                  <a:lnTo>
                    <a:pt x="14227429" y="8653907"/>
                  </a:lnTo>
                  <a:lnTo>
                    <a:pt x="14223213" y="8660155"/>
                  </a:lnTo>
                  <a:lnTo>
                    <a:pt x="14221676" y="8667813"/>
                  </a:lnTo>
                  <a:lnTo>
                    <a:pt x="14223213" y="8675459"/>
                  </a:lnTo>
                  <a:lnTo>
                    <a:pt x="14227429" y="8681695"/>
                  </a:lnTo>
                  <a:lnTo>
                    <a:pt x="14233665" y="8685898"/>
                  </a:lnTo>
                  <a:lnTo>
                    <a:pt x="14241310" y="8687448"/>
                  </a:lnTo>
                  <a:lnTo>
                    <a:pt x="14248968" y="8685898"/>
                  </a:lnTo>
                  <a:lnTo>
                    <a:pt x="14255217" y="8681695"/>
                  </a:lnTo>
                  <a:lnTo>
                    <a:pt x="14259420" y="8675459"/>
                  </a:lnTo>
                  <a:lnTo>
                    <a:pt x="14260970" y="8667813"/>
                  </a:lnTo>
                  <a:close/>
                </a:path>
                <a:path w="18719800" h="10718800" extrusionOk="0">
                  <a:moveTo>
                    <a:pt x="14260970" y="8567712"/>
                  </a:moveTo>
                  <a:lnTo>
                    <a:pt x="14259420" y="8560054"/>
                  </a:lnTo>
                  <a:lnTo>
                    <a:pt x="14255217" y="8553818"/>
                  </a:lnTo>
                  <a:lnTo>
                    <a:pt x="14248968" y="8549602"/>
                  </a:lnTo>
                  <a:lnTo>
                    <a:pt x="14241310" y="8548052"/>
                  </a:lnTo>
                  <a:lnTo>
                    <a:pt x="14233665" y="8549602"/>
                  </a:lnTo>
                  <a:lnTo>
                    <a:pt x="14227429" y="8553818"/>
                  </a:lnTo>
                  <a:lnTo>
                    <a:pt x="14223213" y="8560054"/>
                  </a:lnTo>
                  <a:lnTo>
                    <a:pt x="14221676" y="8567712"/>
                  </a:lnTo>
                  <a:lnTo>
                    <a:pt x="14223213" y="8575357"/>
                  </a:lnTo>
                  <a:lnTo>
                    <a:pt x="14227429" y="8581606"/>
                  </a:lnTo>
                  <a:lnTo>
                    <a:pt x="14233665" y="8585810"/>
                  </a:lnTo>
                  <a:lnTo>
                    <a:pt x="14241310" y="8587359"/>
                  </a:lnTo>
                  <a:lnTo>
                    <a:pt x="14248968" y="8585810"/>
                  </a:lnTo>
                  <a:lnTo>
                    <a:pt x="14255217" y="8581606"/>
                  </a:lnTo>
                  <a:lnTo>
                    <a:pt x="14259420" y="8575357"/>
                  </a:lnTo>
                  <a:lnTo>
                    <a:pt x="14260970" y="8567712"/>
                  </a:lnTo>
                  <a:close/>
                </a:path>
                <a:path w="18719800" h="10718800" extrusionOk="0">
                  <a:moveTo>
                    <a:pt x="14260970" y="8467611"/>
                  </a:moveTo>
                  <a:lnTo>
                    <a:pt x="14259420" y="8459965"/>
                  </a:lnTo>
                  <a:lnTo>
                    <a:pt x="14255217" y="8453717"/>
                  </a:lnTo>
                  <a:lnTo>
                    <a:pt x="14248968" y="8449513"/>
                  </a:lnTo>
                  <a:lnTo>
                    <a:pt x="14241310" y="8447964"/>
                  </a:lnTo>
                  <a:lnTo>
                    <a:pt x="14233665" y="8449513"/>
                  </a:lnTo>
                  <a:lnTo>
                    <a:pt x="14227429" y="8453717"/>
                  </a:lnTo>
                  <a:lnTo>
                    <a:pt x="14223213" y="8459965"/>
                  </a:lnTo>
                  <a:lnTo>
                    <a:pt x="14221676" y="8467611"/>
                  </a:lnTo>
                  <a:lnTo>
                    <a:pt x="14223213" y="8475256"/>
                  </a:lnTo>
                  <a:lnTo>
                    <a:pt x="14227429" y="8481504"/>
                  </a:lnTo>
                  <a:lnTo>
                    <a:pt x="14233665" y="8485721"/>
                  </a:lnTo>
                  <a:lnTo>
                    <a:pt x="14241310" y="8487258"/>
                  </a:lnTo>
                  <a:lnTo>
                    <a:pt x="14248968" y="8485721"/>
                  </a:lnTo>
                  <a:lnTo>
                    <a:pt x="14255217" y="8481504"/>
                  </a:lnTo>
                  <a:lnTo>
                    <a:pt x="14259420" y="8475256"/>
                  </a:lnTo>
                  <a:lnTo>
                    <a:pt x="14260970" y="8467611"/>
                  </a:lnTo>
                  <a:close/>
                </a:path>
                <a:path w="18719800" h="10718800" extrusionOk="0">
                  <a:moveTo>
                    <a:pt x="14260970" y="8367509"/>
                  </a:moveTo>
                  <a:lnTo>
                    <a:pt x="14259420" y="8359864"/>
                  </a:lnTo>
                  <a:lnTo>
                    <a:pt x="14255217" y="8353628"/>
                  </a:lnTo>
                  <a:lnTo>
                    <a:pt x="14248968" y="8349412"/>
                  </a:lnTo>
                  <a:lnTo>
                    <a:pt x="14241310" y="8347875"/>
                  </a:lnTo>
                  <a:lnTo>
                    <a:pt x="14233665" y="8349412"/>
                  </a:lnTo>
                  <a:lnTo>
                    <a:pt x="14227429" y="8353628"/>
                  </a:lnTo>
                  <a:lnTo>
                    <a:pt x="14223213" y="8359864"/>
                  </a:lnTo>
                  <a:lnTo>
                    <a:pt x="14221676" y="8367509"/>
                  </a:lnTo>
                  <a:lnTo>
                    <a:pt x="14223213" y="8375167"/>
                  </a:lnTo>
                  <a:lnTo>
                    <a:pt x="14227429" y="8381403"/>
                  </a:lnTo>
                  <a:lnTo>
                    <a:pt x="14233665" y="8385619"/>
                  </a:lnTo>
                  <a:lnTo>
                    <a:pt x="14241310" y="8387169"/>
                  </a:lnTo>
                  <a:lnTo>
                    <a:pt x="14248968" y="8385619"/>
                  </a:lnTo>
                  <a:lnTo>
                    <a:pt x="14255217" y="8381403"/>
                  </a:lnTo>
                  <a:lnTo>
                    <a:pt x="14259420" y="8375167"/>
                  </a:lnTo>
                  <a:lnTo>
                    <a:pt x="14260970" y="8367509"/>
                  </a:lnTo>
                  <a:close/>
                </a:path>
                <a:path w="18719800" h="10718800" extrusionOk="0">
                  <a:moveTo>
                    <a:pt x="14260970" y="8267420"/>
                  </a:moveTo>
                  <a:lnTo>
                    <a:pt x="14259420" y="8259775"/>
                  </a:lnTo>
                  <a:lnTo>
                    <a:pt x="14255217" y="8253527"/>
                  </a:lnTo>
                  <a:lnTo>
                    <a:pt x="14248968" y="8249310"/>
                  </a:lnTo>
                  <a:lnTo>
                    <a:pt x="14241310" y="8247774"/>
                  </a:lnTo>
                  <a:lnTo>
                    <a:pt x="14233665" y="8249310"/>
                  </a:lnTo>
                  <a:lnTo>
                    <a:pt x="14227429" y="8253527"/>
                  </a:lnTo>
                  <a:lnTo>
                    <a:pt x="14223213" y="8259775"/>
                  </a:lnTo>
                  <a:lnTo>
                    <a:pt x="14221676" y="8267420"/>
                  </a:lnTo>
                  <a:lnTo>
                    <a:pt x="14223213" y="8275066"/>
                  </a:lnTo>
                  <a:lnTo>
                    <a:pt x="14227429" y="8281314"/>
                  </a:lnTo>
                  <a:lnTo>
                    <a:pt x="14233665" y="8285518"/>
                  </a:lnTo>
                  <a:lnTo>
                    <a:pt x="14241310" y="8287055"/>
                  </a:lnTo>
                  <a:lnTo>
                    <a:pt x="14248968" y="8285518"/>
                  </a:lnTo>
                  <a:lnTo>
                    <a:pt x="14255217" y="8281314"/>
                  </a:lnTo>
                  <a:lnTo>
                    <a:pt x="14259420" y="8275066"/>
                  </a:lnTo>
                  <a:lnTo>
                    <a:pt x="14260970" y="8267420"/>
                  </a:lnTo>
                  <a:close/>
                </a:path>
                <a:path w="18719800" h="10718800" extrusionOk="0">
                  <a:moveTo>
                    <a:pt x="14260970" y="8167319"/>
                  </a:moveTo>
                  <a:lnTo>
                    <a:pt x="14259420" y="8159674"/>
                  </a:lnTo>
                  <a:lnTo>
                    <a:pt x="14255217" y="8153438"/>
                  </a:lnTo>
                  <a:lnTo>
                    <a:pt x="14248968" y="8149234"/>
                  </a:lnTo>
                  <a:lnTo>
                    <a:pt x="14241310" y="8147685"/>
                  </a:lnTo>
                  <a:lnTo>
                    <a:pt x="14233665" y="8149234"/>
                  </a:lnTo>
                  <a:lnTo>
                    <a:pt x="14227429" y="8153438"/>
                  </a:lnTo>
                  <a:lnTo>
                    <a:pt x="14223213" y="8159674"/>
                  </a:lnTo>
                  <a:lnTo>
                    <a:pt x="14221676" y="8167319"/>
                  </a:lnTo>
                  <a:lnTo>
                    <a:pt x="14223213" y="8174964"/>
                  </a:lnTo>
                  <a:lnTo>
                    <a:pt x="14227429" y="8181213"/>
                  </a:lnTo>
                  <a:lnTo>
                    <a:pt x="14233665" y="8185417"/>
                  </a:lnTo>
                  <a:lnTo>
                    <a:pt x="14241310" y="8186966"/>
                  </a:lnTo>
                  <a:lnTo>
                    <a:pt x="14248968" y="8185417"/>
                  </a:lnTo>
                  <a:lnTo>
                    <a:pt x="14255217" y="8181213"/>
                  </a:lnTo>
                  <a:lnTo>
                    <a:pt x="14259420" y="8174964"/>
                  </a:lnTo>
                  <a:lnTo>
                    <a:pt x="14260970" y="8167319"/>
                  </a:lnTo>
                  <a:close/>
                </a:path>
                <a:path w="18719800" h="10718800" extrusionOk="0">
                  <a:moveTo>
                    <a:pt x="14260970" y="8067230"/>
                  </a:moveTo>
                  <a:lnTo>
                    <a:pt x="14259420" y="8059585"/>
                  </a:lnTo>
                  <a:lnTo>
                    <a:pt x="14255217" y="8053337"/>
                  </a:lnTo>
                  <a:lnTo>
                    <a:pt x="14248968" y="8049120"/>
                  </a:lnTo>
                  <a:lnTo>
                    <a:pt x="14241310" y="8047583"/>
                  </a:lnTo>
                  <a:lnTo>
                    <a:pt x="14233665" y="8049120"/>
                  </a:lnTo>
                  <a:lnTo>
                    <a:pt x="14227429" y="8053337"/>
                  </a:lnTo>
                  <a:lnTo>
                    <a:pt x="14223213" y="8059585"/>
                  </a:lnTo>
                  <a:lnTo>
                    <a:pt x="14221676" y="8067230"/>
                  </a:lnTo>
                  <a:lnTo>
                    <a:pt x="14223213" y="8074876"/>
                  </a:lnTo>
                  <a:lnTo>
                    <a:pt x="14227429" y="8081124"/>
                  </a:lnTo>
                  <a:lnTo>
                    <a:pt x="14233665" y="8085328"/>
                  </a:lnTo>
                  <a:lnTo>
                    <a:pt x="14241310" y="8086877"/>
                  </a:lnTo>
                  <a:lnTo>
                    <a:pt x="14248968" y="8085328"/>
                  </a:lnTo>
                  <a:lnTo>
                    <a:pt x="14255217" y="8081124"/>
                  </a:lnTo>
                  <a:lnTo>
                    <a:pt x="14259420" y="8074876"/>
                  </a:lnTo>
                  <a:lnTo>
                    <a:pt x="14260970" y="8067230"/>
                  </a:lnTo>
                  <a:close/>
                </a:path>
                <a:path w="18719800" h="10718800" extrusionOk="0">
                  <a:moveTo>
                    <a:pt x="14260970" y="7967129"/>
                  </a:moveTo>
                  <a:lnTo>
                    <a:pt x="14259420" y="7959484"/>
                  </a:lnTo>
                  <a:lnTo>
                    <a:pt x="14255217" y="7953235"/>
                  </a:lnTo>
                  <a:lnTo>
                    <a:pt x="14248968" y="7949031"/>
                  </a:lnTo>
                  <a:lnTo>
                    <a:pt x="14241310" y="7947495"/>
                  </a:lnTo>
                  <a:lnTo>
                    <a:pt x="14233665" y="7949031"/>
                  </a:lnTo>
                  <a:lnTo>
                    <a:pt x="14227429" y="7953235"/>
                  </a:lnTo>
                  <a:lnTo>
                    <a:pt x="14223213" y="7959484"/>
                  </a:lnTo>
                  <a:lnTo>
                    <a:pt x="14221676" y="7967129"/>
                  </a:lnTo>
                  <a:lnTo>
                    <a:pt x="14223213" y="7974774"/>
                  </a:lnTo>
                  <a:lnTo>
                    <a:pt x="14227429" y="7981023"/>
                  </a:lnTo>
                  <a:lnTo>
                    <a:pt x="14233665" y="7985226"/>
                  </a:lnTo>
                  <a:lnTo>
                    <a:pt x="14241310" y="7986776"/>
                  </a:lnTo>
                  <a:lnTo>
                    <a:pt x="14248968" y="7985226"/>
                  </a:lnTo>
                  <a:lnTo>
                    <a:pt x="14255217" y="7981023"/>
                  </a:lnTo>
                  <a:lnTo>
                    <a:pt x="14259420" y="7974774"/>
                  </a:lnTo>
                  <a:lnTo>
                    <a:pt x="14260970" y="7967129"/>
                  </a:lnTo>
                  <a:close/>
                </a:path>
                <a:path w="18719800" h="10718800" extrusionOk="0">
                  <a:moveTo>
                    <a:pt x="14260970" y="7867028"/>
                  </a:moveTo>
                  <a:lnTo>
                    <a:pt x="14259420" y="7859382"/>
                  </a:lnTo>
                  <a:lnTo>
                    <a:pt x="14255217" y="7853134"/>
                  </a:lnTo>
                  <a:lnTo>
                    <a:pt x="14248968" y="7848930"/>
                  </a:lnTo>
                  <a:lnTo>
                    <a:pt x="14241310" y="7847393"/>
                  </a:lnTo>
                  <a:lnTo>
                    <a:pt x="14233665" y="7848930"/>
                  </a:lnTo>
                  <a:lnTo>
                    <a:pt x="14227429" y="7853134"/>
                  </a:lnTo>
                  <a:lnTo>
                    <a:pt x="14223213" y="7859382"/>
                  </a:lnTo>
                  <a:lnTo>
                    <a:pt x="14221676" y="7867028"/>
                  </a:lnTo>
                  <a:lnTo>
                    <a:pt x="14223213" y="7874673"/>
                  </a:lnTo>
                  <a:lnTo>
                    <a:pt x="14227429" y="7880921"/>
                  </a:lnTo>
                  <a:lnTo>
                    <a:pt x="14233665" y="7885138"/>
                  </a:lnTo>
                  <a:lnTo>
                    <a:pt x="14241310" y="7886674"/>
                  </a:lnTo>
                  <a:lnTo>
                    <a:pt x="14248968" y="7885138"/>
                  </a:lnTo>
                  <a:lnTo>
                    <a:pt x="14255217" y="7880921"/>
                  </a:lnTo>
                  <a:lnTo>
                    <a:pt x="14259420" y="7874673"/>
                  </a:lnTo>
                  <a:lnTo>
                    <a:pt x="14260970" y="7867028"/>
                  </a:lnTo>
                  <a:close/>
                </a:path>
                <a:path w="18719800" h="10718800" extrusionOk="0">
                  <a:moveTo>
                    <a:pt x="14334960" y="10715117"/>
                  </a:moveTo>
                  <a:lnTo>
                    <a:pt x="14333411" y="10707472"/>
                  </a:lnTo>
                  <a:lnTo>
                    <a:pt x="14329207" y="10701223"/>
                  </a:lnTo>
                  <a:lnTo>
                    <a:pt x="14322959" y="10697007"/>
                  </a:lnTo>
                  <a:lnTo>
                    <a:pt x="14315313" y="10695457"/>
                  </a:lnTo>
                  <a:lnTo>
                    <a:pt x="14307668" y="10697007"/>
                  </a:lnTo>
                  <a:lnTo>
                    <a:pt x="14301419" y="10701223"/>
                  </a:lnTo>
                  <a:lnTo>
                    <a:pt x="14297216" y="10707472"/>
                  </a:lnTo>
                  <a:lnTo>
                    <a:pt x="14295666" y="10715117"/>
                  </a:lnTo>
                  <a:lnTo>
                    <a:pt x="14296416" y="10718787"/>
                  </a:lnTo>
                  <a:lnTo>
                    <a:pt x="14334223" y="10718787"/>
                  </a:lnTo>
                  <a:lnTo>
                    <a:pt x="14334960" y="10715117"/>
                  </a:lnTo>
                  <a:close/>
                </a:path>
                <a:path w="18719800" h="10718800" extrusionOk="0">
                  <a:moveTo>
                    <a:pt x="14334960" y="10615016"/>
                  </a:moveTo>
                  <a:lnTo>
                    <a:pt x="14333411" y="10607370"/>
                  </a:lnTo>
                  <a:lnTo>
                    <a:pt x="14329207" y="10601135"/>
                  </a:lnTo>
                  <a:lnTo>
                    <a:pt x="14322959" y="10596918"/>
                  </a:lnTo>
                  <a:lnTo>
                    <a:pt x="14315313" y="10595369"/>
                  </a:lnTo>
                  <a:lnTo>
                    <a:pt x="14307668" y="10596918"/>
                  </a:lnTo>
                  <a:lnTo>
                    <a:pt x="14301419" y="10601135"/>
                  </a:lnTo>
                  <a:lnTo>
                    <a:pt x="14297216" y="10607370"/>
                  </a:lnTo>
                  <a:lnTo>
                    <a:pt x="14295666" y="10615016"/>
                  </a:lnTo>
                  <a:lnTo>
                    <a:pt x="14297216" y="10622674"/>
                  </a:lnTo>
                  <a:lnTo>
                    <a:pt x="14301419" y="10628909"/>
                  </a:lnTo>
                  <a:lnTo>
                    <a:pt x="14307668" y="10633126"/>
                  </a:lnTo>
                  <a:lnTo>
                    <a:pt x="14315313" y="10634663"/>
                  </a:lnTo>
                  <a:lnTo>
                    <a:pt x="14322959" y="10633126"/>
                  </a:lnTo>
                  <a:lnTo>
                    <a:pt x="14329207" y="10628909"/>
                  </a:lnTo>
                  <a:lnTo>
                    <a:pt x="14333411" y="10622674"/>
                  </a:lnTo>
                  <a:lnTo>
                    <a:pt x="14334960" y="10615016"/>
                  </a:lnTo>
                  <a:close/>
                </a:path>
                <a:path w="18719800" h="10718800" extrusionOk="0">
                  <a:moveTo>
                    <a:pt x="14334960" y="10514914"/>
                  </a:moveTo>
                  <a:lnTo>
                    <a:pt x="14333411" y="10507269"/>
                  </a:lnTo>
                  <a:lnTo>
                    <a:pt x="14329207" y="10501033"/>
                  </a:lnTo>
                  <a:lnTo>
                    <a:pt x="14322959" y="10496817"/>
                  </a:lnTo>
                  <a:lnTo>
                    <a:pt x="14315313" y="10495267"/>
                  </a:lnTo>
                  <a:lnTo>
                    <a:pt x="14307668" y="10496817"/>
                  </a:lnTo>
                  <a:lnTo>
                    <a:pt x="14301419" y="10501033"/>
                  </a:lnTo>
                  <a:lnTo>
                    <a:pt x="14297216" y="10507269"/>
                  </a:lnTo>
                  <a:lnTo>
                    <a:pt x="14295666" y="10514914"/>
                  </a:lnTo>
                  <a:lnTo>
                    <a:pt x="14297216" y="10522572"/>
                  </a:lnTo>
                  <a:lnTo>
                    <a:pt x="14301419" y="10528808"/>
                  </a:lnTo>
                  <a:lnTo>
                    <a:pt x="14307668" y="10533024"/>
                  </a:lnTo>
                  <a:lnTo>
                    <a:pt x="14315313" y="10534561"/>
                  </a:lnTo>
                  <a:lnTo>
                    <a:pt x="14322959" y="10533024"/>
                  </a:lnTo>
                  <a:lnTo>
                    <a:pt x="14329207" y="10528808"/>
                  </a:lnTo>
                  <a:lnTo>
                    <a:pt x="14333411" y="10522572"/>
                  </a:lnTo>
                  <a:lnTo>
                    <a:pt x="14334960" y="10514914"/>
                  </a:lnTo>
                  <a:close/>
                </a:path>
                <a:path w="18719800" h="10718800" extrusionOk="0">
                  <a:moveTo>
                    <a:pt x="14334960" y="10414825"/>
                  </a:moveTo>
                  <a:lnTo>
                    <a:pt x="14333411" y="10407167"/>
                  </a:lnTo>
                  <a:lnTo>
                    <a:pt x="14329207" y="10400932"/>
                  </a:lnTo>
                  <a:lnTo>
                    <a:pt x="14322959" y="10396715"/>
                  </a:lnTo>
                  <a:lnTo>
                    <a:pt x="14315313" y="10395166"/>
                  </a:lnTo>
                  <a:lnTo>
                    <a:pt x="14307668" y="10396715"/>
                  </a:lnTo>
                  <a:lnTo>
                    <a:pt x="14301419" y="10400932"/>
                  </a:lnTo>
                  <a:lnTo>
                    <a:pt x="14297216" y="10407167"/>
                  </a:lnTo>
                  <a:lnTo>
                    <a:pt x="14295666" y="10414825"/>
                  </a:lnTo>
                  <a:lnTo>
                    <a:pt x="14297216" y="10422471"/>
                  </a:lnTo>
                  <a:lnTo>
                    <a:pt x="14301419" y="10428719"/>
                  </a:lnTo>
                  <a:lnTo>
                    <a:pt x="14307668" y="10432923"/>
                  </a:lnTo>
                  <a:lnTo>
                    <a:pt x="14315313" y="10434472"/>
                  </a:lnTo>
                  <a:lnTo>
                    <a:pt x="14322959" y="10432923"/>
                  </a:lnTo>
                  <a:lnTo>
                    <a:pt x="14329207" y="10428719"/>
                  </a:lnTo>
                  <a:lnTo>
                    <a:pt x="14333411" y="10422471"/>
                  </a:lnTo>
                  <a:lnTo>
                    <a:pt x="14334960" y="10414825"/>
                  </a:lnTo>
                  <a:close/>
                </a:path>
                <a:path w="18719800" h="10718800" extrusionOk="0">
                  <a:moveTo>
                    <a:pt x="14334960" y="10314737"/>
                  </a:moveTo>
                  <a:lnTo>
                    <a:pt x="14333411" y="10307079"/>
                  </a:lnTo>
                  <a:lnTo>
                    <a:pt x="14329207" y="10300830"/>
                  </a:lnTo>
                  <a:lnTo>
                    <a:pt x="14322959" y="10296614"/>
                  </a:lnTo>
                  <a:lnTo>
                    <a:pt x="14315313" y="10295077"/>
                  </a:lnTo>
                  <a:lnTo>
                    <a:pt x="14307668" y="10296614"/>
                  </a:lnTo>
                  <a:lnTo>
                    <a:pt x="14301419" y="10300830"/>
                  </a:lnTo>
                  <a:lnTo>
                    <a:pt x="14297216" y="10307079"/>
                  </a:lnTo>
                  <a:lnTo>
                    <a:pt x="14295666" y="10314737"/>
                  </a:lnTo>
                  <a:lnTo>
                    <a:pt x="14297216" y="10322382"/>
                  </a:lnTo>
                  <a:lnTo>
                    <a:pt x="14301419" y="10328631"/>
                  </a:lnTo>
                  <a:lnTo>
                    <a:pt x="14307668" y="10332847"/>
                  </a:lnTo>
                  <a:lnTo>
                    <a:pt x="14315313" y="10334384"/>
                  </a:lnTo>
                  <a:lnTo>
                    <a:pt x="14322959" y="10332847"/>
                  </a:lnTo>
                  <a:lnTo>
                    <a:pt x="14329207" y="10328631"/>
                  </a:lnTo>
                  <a:lnTo>
                    <a:pt x="14333411" y="10322382"/>
                  </a:lnTo>
                  <a:lnTo>
                    <a:pt x="14334960" y="10314737"/>
                  </a:lnTo>
                  <a:close/>
                </a:path>
                <a:path w="18719800" h="10718800" extrusionOk="0">
                  <a:moveTo>
                    <a:pt x="14334960" y="10214648"/>
                  </a:moveTo>
                  <a:lnTo>
                    <a:pt x="14333411" y="10206990"/>
                  </a:lnTo>
                  <a:lnTo>
                    <a:pt x="14329207" y="10200742"/>
                  </a:lnTo>
                  <a:lnTo>
                    <a:pt x="14322959" y="10196525"/>
                  </a:lnTo>
                  <a:lnTo>
                    <a:pt x="14315313" y="10194988"/>
                  </a:lnTo>
                  <a:lnTo>
                    <a:pt x="14307668" y="10196525"/>
                  </a:lnTo>
                  <a:lnTo>
                    <a:pt x="14301419" y="10200742"/>
                  </a:lnTo>
                  <a:lnTo>
                    <a:pt x="14297216" y="10206990"/>
                  </a:lnTo>
                  <a:lnTo>
                    <a:pt x="14295666" y="10214648"/>
                  </a:lnTo>
                  <a:lnTo>
                    <a:pt x="14297216" y="10222293"/>
                  </a:lnTo>
                  <a:lnTo>
                    <a:pt x="14301419" y="10228529"/>
                  </a:lnTo>
                  <a:lnTo>
                    <a:pt x="14307668" y="10232746"/>
                  </a:lnTo>
                  <a:lnTo>
                    <a:pt x="14315313" y="10234282"/>
                  </a:lnTo>
                  <a:lnTo>
                    <a:pt x="14322959" y="10232746"/>
                  </a:lnTo>
                  <a:lnTo>
                    <a:pt x="14329207" y="10228529"/>
                  </a:lnTo>
                  <a:lnTo>
                    <a:pt x="14333411" y="10222293"/>
                  </a:lnTo>
                  <a:lnTo>
                    <a:pt x="14334960" y="10214648"/>
                  </a:lnTo>
                  <a:close/>
                </a:path>
                <a:path w="18719800" h="10718800" extrusionOk="0">
                  <a:moveTo>
                    <a:pt x="14334960" y="10114547"/>
                  </a:moveTo>
                  <a:lnTo>
                    <a:pt x="14333411" y="10106889"/>
                  </a:lnTo>
                  <a:lnTo>
                    <a:pt x="14329207" y="10100653"/>
                  </a:lnTo>
                  <a:lnTo>
                    <a:pt x="14322959" y="10096449"/>
                  </a:lnTo>
                  <a:lnTo>
                    <a:pt x="14315313" y="10094900"/>
                  </a:lnTo>
                  <a:lnTo>
                    <a:pt x="14307668" y="10096449"/>
                  </a:lnTo>
                  <a:lnTo>
                    <a:pt x="14301419" y="10100653"/>
                  </a:lnTo>
                  <a:lnTo>
                    <a:pt x="14297216" y="10106889"/>
                  </a:lnTo>
                  <a:lnTo>
                    <a:pt x="14295666" y="10114547"/>
                  </a:lnTo>
                  <a:lnTo>
                    <a:pt x="14297216" y="10122192"/>
                  </a:lnTo>
                  <a:lnTo>
                    <a:pt x="14301419" y="10128440"/>
                  </a:lnTo>
                  <a:lnTo>
                    <a:pt x="14307668" y="10132644"/>
                  </a:lnTo>
                  <a:lnTo>
                    <a:pt x="14315313" y="10134194"/>
                  </a:lnTo>
                  <a:lnTo>
                    <a:pt x="14322959" y="10132644"/>
                  </a:lnTo>
                  <a:lnTo>
                    <a:pt x="14329207" y="10128440"/>
                  </a:lnTo>
                  <a:lnTo>
                    <a:pt x="14333411" y="10122192"/>
                  </a:lnTo>
                  <a:lnTo>
                    <a:pt x="14334960" y="10114547"/>
                  </a:lnTo>
                  <a:close/>
                </a:path>
                <a:path w="18719800" h="10718800" extrusionOk="0">
                  <a:moveTo>
                    <a:pt x="14334960" y="10014445"/>
                  </a:moveTo>
                  <a:lnTo>
                    <a:pt x="14333411" y="10006800"/>
                  </a:lnTo>
                  <a:lnTo>
                    <a:pt x="14329207" y="10000551"/>
                  </a:lnTo>
                  <a:lnTo>
                    <a:pt x="14322959" y="9996335"/>
                  </a:lnTo>
                  <a:lnTo>
                    <a:pt x="14315313" y="9994798"/>
                  </a:lnTo>
                  <a:lnTo>
                    <a:pt x="14307668" y="9996335"/>
                  </a:lnTo>
                  <a:lnTo>
                    <a:pt x="14301419" y="10000551"/>
                  </a:lnTo>
                  <a:lnTo>
                    <a:pt x="14297216" y="10006800"/>
                  </a:lnTo>
                  <a:lnTo>
                    <a:pt x="14295666" y="10014445"/>
                  </a:lnTo>
                  <a:lnTo>
                    <a:pt x="14297216" y="10022091"/>
                  </a:lnTo>
                  <a:lnTo>
                    <a:pt x="14301419" y="10028339"/>
                  </a:lnTo>
                  <a:lnTo>
                    <a:pt x="14307668" y="10032543"/>
                  </a:lnTo>
                  <a:lnTo>
                    <a:pt x="14315313" y="10034092"/>
                  </a:lnTo>
                  <a:lnTo>
                    <a:pt x="14322959" y="10032543"/>
                  </a:lnTo>
                  <a:lnTo>
                    <a:pt x="14329207" y="10028339"/>
                  </a:lnTo>
                  <a:lnTo>
                    <a:pt x="14333411" y="10022091"/>
                  </a:lnTo>
                  <a:lnTo>
                    <a:pt x="14334960" y="10014445"/>
                  </a:lnTo>
                  <a:close/>
                </a:path>
                <a:path w="18719800" h="10718800" extrusionOk="0">
                  <a:moveTo>
                    <a:pt x="14334960" y="9914344"/>
                  </a:moveTo>
                  <a:lnTo>
                    <a:pt x="14333411" y="9906698"/>
                  </a:lnTo>
                  <a:lnTo>
                    <a:pt x="14329207" y="9900450"/>
                  </a:lnTo>
                  <a:lnTo>
                    <a:pt x="14322959" y="9896246"/>
                  </a:lnTo>
                  <a:lnTo>
                    <a:pt x="14315313" y="9894697"/>
                  </a:lnTo>
                  <a:lnTo>
                    <a:pt x="14307668" y="9896246"/>
                  </a:lnTo>
                  <a:lnTo>
                    <a:pt x="14301419" y="9900450"/>
                  </a:lnTo>
                  <a:lnTo>
                    <a:pt x="14297216" y="9906698"/>
                  </a:lnTo>
                  <a:lnTo>
                    <a:pt x="14295666" y="9914344"/>
                  </a:lnTo>
                  <a:lnTo>
                    <a:pt x="14297216" y="9921989"/>
                  </a:lnTo>
                  <a:lnTo>
                    <a:pt x="14301419" y="9928238"/>
                  </a:lnTo>
                  <a:lnTo>
                    <a:pt x="14307668" y="9932441"/>
                  </a:lnTo>
                  <a:lnTo>
                    <a:pt x="14315313" y="9933991"/>
                  </a:lnTo>
                  <a:lnTo>
                    <a:pt x="14322959" y="9932441"/>
                  </a:lnTo>
                  <a:lnTo>
                    <a:pt x="14329207" y="9928238"/>
                  </a:lnTo>
                  <a:lnTo>
                    <a:pt x="14333411" y="9921989"/>
                  </a:lnTo>
                  <a:lnTo>
                    <a:pt x="14334960" y="9914344"/>
                  </a:lnTo>
                  <a:close/>
                </a:path>
                <a:path w="18719800" h="10718800" extrusionOk="0">
                  <a:moveTo>
                    <a:pt x="14334960" y="9814255"/>
                  </a:moveTo>
                  <a:lnTo>
                    <a:pt x="14333411" y="9806610"/>
                  </a:lnTo>
                  <a:lnTo>
                    <a:pt x="14329207" y="9800361"/>
                  </a:lnTo>
                  <a:lnTo>
                    <a:pt x="14322959" y="9796158"/>
                  </a:lnTo>
                  <a:lnTo>
                    <a:pt x="14315313" y="9794608"/>
                  </a:lnTo>
                  <a:lnTo>
                    <a:pt x="14307668" y="9796158"/>
                  </a:lnTo>
                  <a:lnTo>
                    <a:pt x="14301419" y="9800361"/>
                  </a:lnTo>
                  <a:lnTo>
                    <a:pt x="14297216" y="9806610"/>
                  </a:lnTo>
                  <a:lnTo>
                    <a:pt x="14295666" y="9814255"/>
                  </a:lnTo>
                  <a:lnTo>
                    <a:pt x="14297216" y="9821901"/>
                  </a:lnTo>
                  <a:lnTo>
                    <a:pt x="14301419" y="9828149"/>
                  </a:lnTo>
                  <a:lnTo>
                    <a:pt x="14307668" y="9832353"/>
                  </a:lnTo>
                  <a:lnTo>
                    <a:pt x="14315313" y="9833902"/>
                  </a:lnTo>
                  <a:lnTo>
                    <a:pt x="14322959" y="9832353"/>
                  </a:lnTo>
                  <a:lnTo>
                    <a:pt x="14329207" y="9828149"/>
                  </a:lnTo>
                  <a:lnTo>
                    <a:pt x="14333411" y="9821901"/>
                  </a:lnTo>
                  <a:lnTo>
                    <a:pt x="14334960" y="9814255"/>
                  </a:lnTo>
                  <a:close/>
                </a:path>
                <a:path w="18719800" h="10718800" extrusionOk="0">
                  <a:moveTo>
                    <a:pt x="14334960" y="9714154"/>
                  </a:moveTo>
                  <a:lnTo>
                    <a:pt x="14333411" y="9706508"/>
                  </a:lnTo>
                  <a:lnTo>
                    <a:pt x="14329207" y="9700260"/>
                  </a:lnTo>
                  <a:lnTo>
                    <a:pt x="14322959" y="9696056"/>
                  </a:lnTo>
                  <a:lnTo>
                    <a:pt x="14315313" y="9694507"/>
                  </a:lnTo>
                  <a:lnTo>
                    <a:pt x="14307668" y="9696056"/>
                  </a:lnTo>
                  <a:lnTo>
                    <a:pt x="14301419" y="9700260"/>
                  </a:lnTo>
                  <a:lnTo>
                    <a:pt x="14297216" y="9706508"/>
                  </a:lnTo>
                  <a:lnTo>
                    <a:pt x="14295666" y="9714154"/>
                  </a:lnTo>
                  <a:lnTo>
                    <a:pt x="14297216" y="9721799"/>
                  </a:lnTo>
                  <a:lnTo>
                    <a:pt x="14301419" y="9728048"/>
                  </a:lnTo>
                  <a:lnTo>
                    <a:pt x="14307668" y="9732251"/>
                  </a:lnTo>
                  <a:lnTo>
                    <a:pt x="14315313" y="9733801"/>
                  </a:lnTo>
                  <a:lnTo>
                    <a:pt x="14322959" y="9732251"/>
                  </a:lnTo>
                  <a:lnTo>
                    <a:pt x="14329207" y="9728048"/>
                  </a:lnTo>
                  <a:lnTo>
                    <a:pt x="14333411" y="9721799"/>
                  </a:lnTo>
                  <a:lnTo>
                    <a:pt x="14334960" y="9714154"/>
                  </a:lnTo>
                  <a:close/>
                </a:path>
                <a:path w="18719800" h="10718800" extrusionOk="0">
                  <a:moveTo>
                    <a:pt x="14334960" y="9614065"/>
                  </a:moveTo>
                  <a:lnTo>
                    <a:pt x="14333411" y="9606420"/>
                  </a:lnTo>
                  <a:lnTo>
                    <a:pt x="14329207" y="9600171"/>
                  </a:lnTo>
                  <a:lnTo>
                    <a:pt x="14322959" y="9595955"/>
                  </a:lnTo>
                  <a:lnTo>
                    <a:pt x="14315313" y="9594405"/>
                  </a:lnTo>
                  <a:lnTo>
                    <a:pt x="14307668" y="9595955"/>
                  </a:lnTo>
                  <a:lnTo>
                    <a:pt x="14301419" y="9600171"/>
                  </a:lnTo>
                  <a:lnTo>
                    <a:pt x="14297216" y="9606420"/>
                  </a:lnTo>
                  <a:lnTo>
                    <a:pt x="14295666" y="9614065"/>
                  </a:lnTo>
                  <a:lnTo>
                    <a:pt x="14297216" y="9621710"/>
                  </a:lnTo>
                  <a:lnTo>
                    <a:pt x="14301419" y="9627946"/>
                  </a:lnTo>
                  <a:lnTo>
                    <a:pt x="14307668" y="9632163"/>
                  </a:lnTo>
                  <a:lnTo>
                    <a:pt x="14315313" y="9633712"/>
                  </a:lnTo>
                  <a:lnTo>
                    <a:pt x="14322959" y="9632163"/>
                  </a:lnTo>
                  <a:lnTo>
                    <a:pt x="14329207" y="9627946"/>
                  </a:lnTo>
                  <a:lnTo>
                    <a:pt x="14333411" y="9621710"/>
                  </a:lnTo>
                  <a:lnTo>
                    <a:pt x="14334960" y="9614065"/>
                  </a:lnTo>
                  <a:close/>
                </a:path>
                <a:path w="18719800" h="10718800" extrusionOk="0">
                  <a:moveTo>
                    <a:pt x="14334960" y="9513964"/>
                  </a:moveTo>
                  <a:lnTo>
                    <a:pt x="14333411" y="9506318"/>
                  </a:lnTo>
                  <a:lnTo>
                    <a:pt x="14329207" y="9500070"/>
                  </a:lnTo>
                  <a:lnTo>
                    <a:pt x="14322959" y="9495853"/>
                  </a:lnTo>
                  <a:lnTo>
                    <a:pt x="14315313" y="9494317"/>
                  </a:lnTo>
                  <a:lnTo>
                    <a:pt x="14307668" y="9495853"/>
                  </a:lnTo>
                  <a:lnTo>
                    <a:pt x="14301419" y="9500070"/>
                  </a:lnTo>
                  <a:lnTo>
                    <a:pt x="14297216" y="9506318"/>
                  </a:lnTo>
                  <a:lnTo>
                    <a:pt x="14295666" y="9513964"/>
                  </a:lnTo>
                  <a:lnTo>
                    <a:pt x="14297216" y="9521609"/>
                  </a:lnTo>
                  <a:lnTo>
                    <a:pt x="14301419" y="9527857"/>
                  </a:lnTo>
                  <a:lnTo>
                    <a:pt x="14307668" y="9532074"/>
                  </a:lnTo>
                  <a:lnTo>
                    <a:pt x="14315313" y="9533611"/>
                  </a:lnTo>
                  <a:lnTo>
                    <a:pt x="14322959" y="9532074"/>
                  </a:lnTo>
                  <a:lnTo>
                    <a:pt x="14329207" y="9527857"/>
                  </a:lnTo>
                  <a:lnTo>
                    <a:pt x="14333411" y="9521609"/>
                  </a:lnTo>
                  <a:lnTo>
                    <a:pt x="14334960" y="9513964"/>
                  </a:lnTo>
                  <a:close/>
                </a:path>
                <a:path w="18719800" h="10718800" extrusionOk="0">
                  <a:moveTo>
                    <a:pt x="14334960" y="9413862"/>
                  </a:moveTo>
                  <a:lnTo>
                    <a:pt x="14333411" y="9406217"/>
                  </a:lnTo>
                  <a:lnTo>
                    <a:pt x="14329207" y="9399968"/>
                  </a:lnTo>
                  <a:lnTo>
                    <a:pt x="14322959" y="9395752"/>
                  </a:lnTo>
                  <a:lnTo>
                    <a:pt x="14315313" y="9394215"/>
                  </a:lnTo>
                  <a:lnTo>
                    <a:pt x="14307668" y="9395752"/>
                  </a:lnTo>
                  <a:lnTo>
                    <a:pt x="14301419" y="9399968"/>
                  </a:lnTo>
                  <a:lnTo>
                    <a:pt x="14297216" y="9406217"/>
                  </a:lnTo>
                  <a:lnTo>
                    <a:pt x="14295666" y="9413862"/>
                  </a:lnTo>
                  <a:lnTo>
                    <a:pt x="14297216" y="9421508"/>
                  </a:lnTo>
                  <a:lnTo>
                    <a:pt x="14301419" y="9427756"/>
                  </a:lnTo>
                  <a:lnTo>
                    <a:pt x="14307668" y="9431972"/>
                  </a:lnTo>
                  <a:lnTo>
                    <a:pt x="14315313" y="9433509"/>
                  </a:lnTo>
                  <a:lnTo>
                    <a:pt x="14322959" y="9431972"/>
                  </a:lnTo>
                  <a:lnTo>
                    <a:pt x="14329207" y="9427756"/>
                  </a:lnTo>
                  <a:lnTo>
                    <a:pt x="14333411" y="9421508"/>
                  </a:lnTo>
                  <a:lnTo>
                    <a:pt x="14334960" y="9413862"/>
                  </a:lnTo>
                  <a:close/>
                </a:path>
                <a:path w="18719800" h="10718800" extrusionOk="0">
                  <a:moveTo>
                    <a:pt x="14334960" y="9313774"/>
                  </a:moveTo>
                  <a:lnTo>
                    <a:pt x="14333411" y="9306128"/>
                  </a:lnTo>
                  <a:lnTo>
                    <a:pt x="14329207" y="9299880"/>
                  </a:lnTo>
                  <a:lnTo>
                    <a:pt x="14322959" y="9295663"/>
                  </a:lnTo>
                  <a:lnTo>
                    <a:pt x="14315313" y="9294127"/>
                  </a:lnTo>
                  <a:lnTo>
                    <a:pt x="14307655" y="9295663"/>
                  </a:lnTo>
                  <a:lnTo>
                    <a:pt x="14301419" y="9299880"/>
                  </a:lnTo>
                  <a:lnTo>
                    <a:pt x="14297216" y="9306128"/>
                  </a:lnTo>
                  <a:lnTo>
                    <a:pt x="14295666" y="9313774"/>
                  </a:lnTo>
                  <a:lnTo>
                    <a:pt x="14297216" y="9321419"/>
                  </a:lnTo>
                  <a:lnTo>
                    <a:pt x="14301419" y="9327667"/>
                  </a:lnTo>
                  <a:lnTo>
                    <a:pt x="14307655" y="9331871"/>
                  </a:lnTo>
                  <a:lnTo>
                    <a:pt x="14315313" y="9333408"/>
                  </a:lnTo>
                  <a:lnTo>
                    <a:pt x="14322959" y="9331871"/>
                  </a:lnTo>
                  <a:lnTo>
                    <a:pt x="14329207" y="9327667"/>
                  </a:lnTo>
                  <a:lnTo>
                    <a:pt x="14333411" y="9321419"/>
                  </a:lnTo>
                  <a:lnTo>
                    <a:pt x="14334960" y="9313774"/>
                  </a:lnTo>
                  <a:close/>
                </a:path>
                <a:path w="18719800" h="10718800" extrusionOk="0">
                  <a:moveTo>
                    <a:pt x="14334960" y="9213672"/>
                  </a:moveTo>
                  <a:lnTo>
                    <a:pt x="14333411" y="9206027"/>
                  </a:lnTo>
                  <a:lnTo>
                    <a:pt x="14329207" y="9199778"/>
                  </a:lnTo>
                  <a:lnTo>
                    <a:pt x="14322959" y="9195562"/>
                  </a:lnTo>
                  <a:lnTo>
                    <a:pt x="14315313" y="9194025"/>
                  </a:lnTo>
                  <a:lnTo>
                    <a:pt x="14307655" y="9195562"/>
                  </a:lnTo>
                  <a:lnTo>
                    <a:pt x="14301419" y="9199778"/>
                  </a:lnTo>
                  <a:lnTo>
                    <a:pt x="14297216" y="9206027"/>
                  </a:lnTo>
                  <a:lnTo>
                    <a:pt x="14295666" y="9213672"/>
                  </a:lnTo>
                  <a:lnTo>
                    <a:pt x="14297216" y="9221318"/>
                  </a:lnTo>
                  <a:lnTo>
                    <a:pt x="14301419" y="9227566"/>
                  </a:lnTo>
                  <a:lnTo>
                    <a:pt x="14307655" y="9231770"/>
                  </a:lnTo>
                  <a:lnTo>
                    <a:pt x="14315313" y="9233319"/>
                  </a:lnTo>
                  <a:lnTo>
                    <a:pt x="14322959" y="9231770"/>
                  </a:lnTo>
                  <a:lnTo>
                    <a:pt x="14329207" y="9227566"/>
                  </a:lnTo>
                  <a:lnTo>
                    <a:pt x="14333411" y="9221318"/>
                  </a:lnTo>
                  <a:lnTo>
                    <a:pt x="14334960" y="9213672"/>
                  </a:lnTo>
                  <a:close/>
                </a:path>
                <a:path w="18719800" h="10718800" extrusionOk="0">
                  <a:moveTo>
                    <a:pt x="14334960" y="9113583"/>
                  </a:moveTo>
                  <a:lnTo>
                    <a:pt x="14333411" y="9105925"/>
                  </a:lnTo>
                  <a:lnTo>
                    <a:pt x="14329207" y="9099690"/>
                  </a:lnTo>
                  <a:lnTo>
                    <a:pt x="14322959" y="9095473"/>
                  </a:lnTo>
                  <a:lnTo>
                    <a:pt x="14315313" y="9093924"/>
                  </a:lnTo>
                  <a:lnTo>
                    <a:pt x="14307668" y="9095473"/>
                  </a:lnTo>
                  <a:lnTo>
                    <a:pt x="14301419" y="9099690"/>
                  </a:lnTo>
                  <a:lnTo>
                    <a:pt x="14297216" y="9105925"/>
                  </a:lnTo>
                  <a:lnTo>
                    <a:pt x="14295666" y="9113583"/>
                  </a:lnTo>
                  <a:lnTo>
                    <a:pt x="14297216" y="9121229"/>
                  </a:lnTo>
                  <a:lnTo>
                    <a:pt x="14301419" y="9127477"/>
                  </a:lnTo>
                  <a:lnTo>
                    <a:pt x="14307668" y="9131681"/>
                  </a:lnTo>
                  <a:lnTo>
                    <a:pt x="14315313" y="9133218"/>
                  </a:lnTo>
                  <a:lnTo>
                    <a:pt x="14322959" y="9131681"/>
                  </a:lnTo>
                  <a:lnTo>
                    <a:pt x="14329207" y="9127477"/>
                  </a:lnTo>
                  <a:lnTo>
                    <a:pt x="14333411" y="9121229"/>
                  </a:lnTo>
                  <a:lnTo>
                    <a:pt x="14334960" y="9113583"/>
                  </a:lnTo>
                  <a:close/>
                </a:path>
                <a:path w="18719800" h="10718800" extrusionOk="0">
                  <a:moveTo>
                    <a:pt x="14334960" y="9013482"/>
                  </a:moveTo>
                  <a:lnTo>
                    <a:pt x="14333411" y="9005837"/>
                  </a:lnTo>
                  <a:lnTo>
                    <a:pt x="14329207" y="8999588"/>
                  </a:lnTo>
                  <a:lnTo>
                    <a:pt x="14322959" y="8995385"/>
                  </a:lnTo>
                  <a:lnTo>
                    <a:pt x="14315313" y="8993835"/>
                  </a:lnTo>
                  <a:lnTo>
                    <a:pt x="14307668" y="8995385"/>
                  </a:lnTo>
                  <a:lnTo>
                    <a:pt x="14301419" y="8999588"/>
                  </a:lnTo>
                  <a:lnTo>
                    <a:pt x="14297216" y="9005837"/>
                  </a:lnTo>
                  <a:lnTo>
                    <a:pt x="14295666" y="9013482"/>
                  </a:lnTo>
                  <a:lnTo>
                    <a:pt x="14297216" y="9021127"/>
                  </a:lnTo>
                  <a:lnTo>
                    <a:pt x="14301419" y="9027376"/>
                  </a:lnTo>
                  <a:lnTo>
                    <a:pt x="14307668" y="9031592"/>
                  </a:lnTo>
                  <a:lnTo>
                    <a:pt x="14315313" y="9033129"/>
                  </a:lnTo>
                  <a:lnTo>
                    <a:pt x="14322959" y="9031592"/>
                  </a:lnTo>
                  <a:lnTo>
                    <a:pt x="14329207" y="9027376"/>
                  </a:lnTo>
                  <a:lnTo>
                    <a:pt x="14333411" y="9021127"/>
                  </a:lnTo>
                  <a:lnTo>
                    <a:pt x="14334960" y="9013482"/>
                  </a:lnTo>
                  <a:close/>
                </a:path>
                <a:path w="18719800" h="10718800" extrusionOk="0">
                  <a:moveTo>
                    <a:pt x="14334960" y="8913381"/>
                  </a:moveTo>
                  <a:lnTo>
                    <a:pt x="14333411" y="8905735"/>
                  </a:lnTo>
                  <a:lnTo>
                    <a:pt x="14329207" y="8899487"/>
                  </a:lnTo>
                  <a:lnTo>
                    <a:pt x="14322959" y="8895270"/>
                  </a:lnTo>
                  <a:lnTo>
                    <a:pt x="14315313" y="8893734"/>
                  </a:lnTo>
                  <a:lnTo>
                    <a:pt x="14307668" y="8895270"/>
                  </a:lnTo>
                  <a:lnTo>
                    <a:pt x="14301419" y="8899487"/>
                  </a:lnTo>
                  <a:lnTo>
                    <a:pt x="14297216" y="8905735"/>
                  </a:lnTo>
                  <a:lnTo>
                    <a:pt x="14295666" y="8913381"/>
                  </a:lnTo>
                  <a:lnTo>
                    <a:pt x="14297216" y="8921026"/>
                  </a:lnTo>
                  <a:lnTo>
                    <a:pt x="14301419" y="8927274"/>
                  </a:lnTo>
                  <a:lnTo>
                    <a:pt x="14307668" y="8931478"/>
                  </a:lnTo>
                  <a:lnTo>
                    <a:pt x="14315313" y="8933028"/>
                  </a:lnTo>
                  <a:lnTo>
                    <a:pt x="14322959" y="8931478"/>
                  </a:lnTo>
                  <a:lnTo>
                    <a:pt x="14329207" y="8927274"/>
                  </a:lnTo>
                  <a:lnTo>
                    <a:pt x="14333411" y="8921026"/>
                  </a:lnTo>
                  <a:lnTo>
                    <a:pt x="14334960" y="8913381"/>
                  </a:lnTo>
                  <a:close/>
                </a:path>
                <a:path w="18719800" h="10718800" extrusionOk="0">
                  <a:moveTo>
                    <a:pt x="14334960" y="8813292"/>
                  </a:moveTo>
                  <a:lnTo>
                    <a:pt x="14333411" y="8805634"/>
                  </a:lnTo>
                  <a:lnTo>
                    <a:pt x="14329207" y="8799398"/>
                  </a:lnTo>
                  <a:lnTo>
                    <a:pt x="14322959" y="8795182"/>
                  </a:lnTo>
                  <a:lnTo>
                    <a:pt x="14315313" y="8793645"/>
                  </a:lnTo>
                  <a:lnTo>
                    <a:pt x="14307668" y="8795182"/>
                  </a:lnTo>
                  <a:lnTo>
                    <a:pt x="14301419" y="8799398"/>
                  </a:lnTo>
                  <a:lnTo>
                    <a:pt x="14297216" y="8805634"/>
                  </a:lnTo>
                  <a:lnTo>
                    <a:pt x="14295666" y="8813292"/>
                  </a:lnTo>
                  <a:lnTo>
                    <a:pt x="14297216" y="8820937"/>
                  </a:lnTo>
                  <a:lnTo>
                    <a:pt x="14301419" y="8827186"/>
                  </a:lnTo>
                  <a:lnTo>
                    <a:pt x="14307668" y="8831402"/>
                  </a:lnTo>
                  <a:lnTo>
                    <a:pt x="14315313" y="8832939"/>
                  </a:lnTo>
                  <a:lnTo>
                    <a:pt x="14322959" y="8831402"/>
                  </a:lnTo>
                  <a:lnTo>
                    <a:pt x="14329207" y="8827186"/>
                  </a:lnTo>
                  <a:lnTo>
                    <a:pt x="14333411" y="8820937"/>
                  </a:lnTo>
                  <a:lnTo>
                    <a:pt x="14334960" y="8813292"/>
                  </a:lnTo>
                  <a:close/>
                </a:path>
                <a:path w="18719800" h="10718800" extrusionOk="0">
                  <a:moveTo>
                    <a:pt x="14334960" y="8713203"/>
                  </a:moveTo>
                  <a:lnTo>
                    <a:pt x="14333411" y="8705545"/>
                  </a:lnTo>
                  <a:lnTo>
                    <a:pt x="14329207" y="8699297"/>
                  </a:lnTo>
                  <a:lnTo>
                    <a:pt x="14322959" y="8695093"/>
                  </a:lnTo>
                  <a:lnTo>
                    <a:pt x="14315313" y="8693544"/>
                  </a:lnTo>
                  <a:lnTo>
                    <a:pt x="14307668" y="8695093"/>
                  </a:lnTo>
                  <a:lnTo>
                    <a:pt x="14301419" y="8699297"/>
                  </a:lnTo>
                  <a:lnTo>
                    <a:pt x="14297216" y="8705545"/>
                  </a:lnTo>
                  <a:lnTo>
                    <a:pt x="14295666" y="8713203"/>
                  </a:lnTo>
                  <a:lnTo>
                    <a:pt x="14297216" y="8720849"/>
                  </a:lnTo>
                  <a:lnTo>
                    <a:pt x="14301419" y="8727097"/>
                  </a:lnTo>
                  <a:lnTo>
                    <a:pt x="14307668" y="8731313"/>
                  </a:lnTo>
                  <a:lnTo>
                    <a:pt x="14315313" y="8732850"/>
                  </a:lnTo>
                  <a:lnTo>
                    <a:pt x="14322959" y="8731313"/>
                  </a:lnTo>
                  <a:lnTo>
                    <a:pt x="14329207" y="8727097"/>
                  </a:lnTo>
                  <a:lnTo>
                    <a:pt x="14333411" y="8720849"/>
                  </a:lnTo>
                  <a:lnTo>
                    <a:pt x="14334960" y="8713203"/>
                  </a:lnTo>
                  <a:close/>
                </a:path>
                <a:path w="18719800" h="10718800" extrusionOk="0">
                  <a:moveTo>
                    <a:pt x="14334960" y="8613102"/>
                  </a:moveTo>
                  <a:lnTo>
                    <a:pt x="14333411" y="8605456"/>
                  </a:lnTo>
                  <a:lnTo>
                    <a:pt x="14329207" y="8599208"/>
                  </a:lnTo>
                  <a:lnTo>
                    <a:pt x="14322959" y="8594992"/>
                  </a:lnTo>
                  <a:lnTo>
                    <a:pt x="14315313" y="8593455"/>
                  </a:lnTo>
                  <a:lnTo>
                    <a:pt x="14307668" y="8594992"/>
                  </a:lnTo>
                  <a:lnTo>
                    <a:pt x="14301419" y="8599208"/>
                  </a:lnTo>
                  <a:lnTo>
                    <a:pt x="14297216" y="8605456"/>
                  </a:lnTo>
                  <a:lnTo>
                    <a:pt x="14295666" y="8613102"/>
                  </a:lnTo>
                  <a:lnTo>
                    <a:pt x="14297216" y="8620747"/>
                  </a:lnTo>
                  <a:lnTo>
                    <a:pt x="14301419" y="8626996"/>
                  </a:lnTo>
                  <a:lnTo>
                    <a:pt x="14307668" y="8631199"/>
                  </a:lnTo>
                  <a:lnTo>
                    <a:pt x="14315313" y="8632749"/>
                  </a:lnTo>
                  <a:lnTo>
                    <a:pt x="14322959" y="8631199"/>
                  </a:lnTo>
                  <a:lnTo>
                    <a:pt x="14329207" y="8626996"/>
                  </a:lnTo>
                  <a:lnTo>
                    <a:pt x="14333411" y="8620747"/>
                  </a:lnTo>
                  <a:lnTo>
                    <a:pt x="14334960" y="8613102"/>
                  </a:lnTo>
                  <a:close/>
                </a:path>
                <a:path w="18719800" h="10718800" extrusionOk="0">
                  <a:moveTo>
                    <a:pt x="14334960" y="8513000"/>
                  </a:moveTo>
                  <a:lnTo>
                    <a:pt x="14333411" y="8505355"/>
                  </a:lnTo>
                  <a:lnTo>
                    <a:pt x="14329207" y="8499107"/>
                  </a:lnTo>
                  <a:lnTo>
                    <a:pt x="14322959" y="8494903"/>
                  </a:lnTo>
                  <a:lnTo>
                    <a:pt x="14315313" y="8493354"/>
                  </a:lnTo>
                  <a:lnTo>
                    <a:pt x="14307668" y="8494903"/>
                  </a:lnTo>
                  <a:lnTo>
                    <a:pt x="14301419" y="8499107"/>
                  </a:lnTo>
                  <a:lnTo>
                    <a:pt x="14297216" y="8505355"/>
                  </a:lnTo>
                  <a:lnTo>
                    <a:pt x="14295666" y="8513000"/>
                  </a:lnTo>
                  <a:lnTo>
                    <a:pt x="14297216" y="8520646"/>
                  </a:lnTo>
                  <a:lnTo>
                    <a:pt x="14301419" y="8526894"/>
                  </a:lnTo>
                  <a:lnTo>
                    <a:pt x="14307668" y="8531111"/>
                  </a:lnTo>
                  <a:lnTo>
                    <a:pt x="14315313" y="8532647"/>
                  </a:lnTo>
                  <a:lnTo>
                    <a:pt x="14322959" y="8531111"/>
                  </a:lnTo>
                  <a:lnTo>
                    <a:pt x="14329207" y="8526894"/>
                  </a:lnTo>
                  <a:lnTo>
                    <a:pt x="14333411" y="8520646"/>
                  </a:lnTo>
                  <a:lnTo>
                    <a:pt x="14334960" y="8513000"/>
                  </a:lnTo>
                  <a:close/>
                </a:path>
                <a:path w="18719800" h="10718800" extrusionOk="0">
                  <a:moveTo>
                    <a:pt x="14334960" y="8412899"/>
                  </a:moveTo>
                  <a:lnTo>
                    <a:pt x="14333411" y="8405254"/>
                  </a:lnTo>
                  <a:lnTo>
                    <a:pt x="14329207" y="8399018"/>
                  </a:lnTo>
                  <a:lnTo>
                    <a:pt x="14322959" y="8394801"/>
                  </a:lnTo>
                  <a:lnTo>
                    <a:pt x="14315313" y="8393252"/>
                  </a:lnTo>
                  <a:lnTo>
                    <a:pt x="14307668" y="8394801"/>
                  </a:lnTo>
                  <a:lnTo>
                    <a:pt x="14301419" y="8399018"/>
                  </a:lnTo>
                  <a:lnTo>
                    <a:pt x="14297216" y="8405254"/>
                  </a:lnTo>
                  <a:lnTo>
                    <a:pt x="14295666" y="8412899"/>
                  </a:lnTo>
                  <a:lnTo>
                    <a:pt x="14297216" y="8420544"/>
                  </a:lnTo>
                  <a:lnTo>
                    <a:pt x="14301419" y="8426793"/>
                  </a:lnTo>
                  <a:lnTo>
                    <a:pt x="14307668" y="8431009"/>
                  </a:lnTo>
                  <a:lnTo>
                    <a:pt x="14315313" y="8432559"/>
                  </a:lnTo>
                  <a:lnTo>
                    <a:pt x="14322959" y="8431009"/>
                  </a:lnTo>
                  <a:lnTo>
                    <a:pt x="14329207" y="8426793"/>
                  </a:lnTo>
                  <a:lnTo>
                    <a:pt x="14333411" y="8420544"/>
                  </a:lnTo>
                  <a:lnTo>
                    <a:pt x="14334960" y="8412899"/>
                  </a:lnTo>
                  <a:close/>
                </a:path>
                <a:path w="18719800" h="10718800" extrusionOk="0">
                  <a:moveTo>
                    <a:pt x="14334960" y="8312810"/>
                  </a:moveTo>
                  <a:lnTo>
                    <a:pt x="14333411" y="8305165"/>
                  </a:lnTo>
                  <a:lnTo>
                    <a:pt x="14329207" y="8298916"/>
                  </a:lnTo>
                  <a:lnTo>
                    <a:pt x="14322959" y="8294713"/>
                  </a:lnTo>
                  <a:lnTo>
                    <a:pt x="14315313" y="8293163"/>
                  </a:lnTo>
                  <a:lnTo>
                    <a:pt x="14307668" y="8294713"/>
                  </a:lnTo>
                  <a:lnTo>
                    <a:pt x="14301419" y="8298916"/>
                  </a:lnTo>
                  <a:lnTo>
                    <a:pt x="14297216" y="8305165"/>
                  </a:lnTo>
                  <a:lnTo>
                    <a:pt x="14295666" y="8312810"/>
                  </a:lnTo>
                  <a:lnTo>
                    <a:pt x="14297216" y="8320456"/>
                  </a:lnTo>
                  <a:lnTo>
                    <a:pt x="14301419" y="8326704"/>
                  </a:lnTo>
                  <a:lnTo>
                    <a:pt x="14307668" y="8330920"/>
                  </a:lnTo>
                  <a:lnTo>
                    <a:pt x="14315313" y="8332470"/>
                  </a:lnTo>
                  <a:lnTo>
                    <a:pt x="14322959" y="8330920"/>
                  </a:lnTo>
                  <a:lnTo>
                    <a:pt x="14329207" y="8326704"/>
                  </a:lnTo>
                  <a:lnTo>
                    <a:pt x="14333411" y="8320456"/>
                  </a:lnTo>
                  <a:lnTo>
                    <a:pt x="14334960" y="8312810"/>
                  </a:lnTo>
                  <a:close/>
                </a:path>
                <a:path w="18719800" h="10718800" extrusionOk="0">
                  <a:moveTo>
                    <a:pt x="14334960" y="8212709"/>
                  </a:moveTo>
                  <a:lnTo>
                    <a:pt x="14333411" y="8205063"/>
                  </a:lnTo>
                  <a:lnTo>
                    <a:pt x="14329207" y="8198828"/>
                  </a:lnTo>
                  <a:lnTo>
                    <a:pt x="14322959" y="8194611"/>
                  </a:lnTo>
                  <a:lnTo>
                    <a:pt x="14315313" y="8193075"/>
                  </a:lnTo>
                  <a:lnTo>
                    <a:pt x="14307668" y="8194611"/>
                  </a:lnTo>
                  <a:lnTo>
                    <a:pt x="14301419" y="8198828"/>
                  </a:lnTo>
                  <a:lnTo>
                    <a:pt x="14297216" y="8205063"/>
                  </a:lnTo>
                  <a:lnTo>
                    <a:pt x="14295666" y="8212709"/>
                  </a:lnTo>
                  <a:lnTo>
                    <a:pt x="14297216" y="8220367"/>
                  </a:lnTo>
                  <a:lnTo>
                    <a:pt x="14301419" y="8226603"/>
                  </a:lnTo>
                  <a:lnTo>
                    <a:pt x="14307668" y="8230819"/>
                  </a:lnTo>
                  <a:lnTo>
                    <a:pt x="14315313" y="8232356"/>
                  </a:lnTo>
                  <a:lnTo>
                    <a:pt x="14322959" y="8230819"/>
                  </a:lnTo>
                  <a:lnTo>
                    <a:pt x="14329207" y="8226603"/>
                  </a:lnTo>
                  <a:lnTo>
                    <a:pt x="14333411" y="8220367"/>
                  </a:lnTo>
                  <a:lnTo>
                    <a:pt x="14334960" y="8212709"/>
                  </a:lnTo>
                  <a:close/>
                </a:path>
                <a:path w="18719800" h="10718800" extrusionOk="0">
                  <a:moveTo>
                    <a:pt x="14334960" y="8112620"/>
                  </a:moveTo>
                  <a:lnTo>
                    <a:pt x="14333411" y="8104975"/>
                  </a:lnTo>
                  <a:lnTo>
                    <a:pt x="14329207" y="8098726"/>
                  </a:lnTo>
                  <a:lnTo>
                    <a:pt x="14322959" y="8094523"/>
                  </a:lnTo>
                  <a:lnTo>
                    <a:pt x="14315313" y="8092973"/>
                  </a:lnTo>
                  <a:lnTo>
                    <a:pt x="14307668" y="8094523"/>
                  </a:lnTo>
                  <a:lnTo>
                    <a:pt x="14301419" y="8098726"/>
                  </a:lnTo>
                  <a:lnTo>
                    <a:pt x="14297216" y="8104975"/>
                  </a:lnTo>
                  <a:lnTo>
                    <a:pt x="14295666" y="8112620"/>
                  </a:lnTo>
                  <a:lnTo>
                    <a:pt x="14297216" y="8120266"/>
                  </a:lnTo>
                  <a:lnTo>
                    <a:pt x="14301419" y="8126501"/>
                  </a:lnTo>
                  <a:lnTo>
                    <a:pt x="14307668" y="8130718"/>
                  </a:lnTo>
                  <a:lnTo>
                    <a:pt x="14315313" y="8132254"/>
                  </a:lnTo>
                  <a:lnTo>
                    <a:pt x="14322959" y="8130718"/>
                  </a:lnTo>
                  <a:lnTo>
                    <a:pt x="14329207" y="8126501"/>
                  </a:lnTo>
                  <a:lnTo>
                    <a:pt x="14333411" y="8120266"/>
                  </a:lnTo>
                  <a:lnTo>
                    <a:pt x="14334960" y="8112620"/>
                  </a:lnTo>
                  <a:close/>
                </a:path>
                <a:path w="18719800" h="10718800" extrusionOk="0">
                  <a:moveTo>
                    <a:pt x="14334960" y="8012531"/>
                  </a:moveTo>
                  <a:lnTo>
                    <a:pt x="14333411" y="8004873"/>
                  </a:lnTo>
                  <a:lnTo>
                    <a:pt x="14329207" y="7998625"/>
                  </a:lnTo>
                  <a:lnTo>
                    <a:pt x="14322959" y="7994421"/>
                  </a:lnTo>
                  <a:lnTo>
                    <a:pt x="14315313" y="7992872"/>
                  </a:lnTo>
                  <a:lnTo>
                    <a:pt x="14307668" y="7994421"/>
                  </a:lnTo>
                  <a:lnTo>
                    <a:pt x="14301419" y="7998625"/>
                  </a:lnTo>
                  <a:lnTo>
                    <a:pt x="14297216" y="8004873"/>
                  </a:lnTo>
                  <a:lnTo>
                    <a:pt x="14295666" y="8012531"/>
                  </a:lnTo>
                  <a:lnTo>
                    <a:pt x="14297216" y="8020177"/>
                  </a:lnTo>
                  <a:lnTo>
                    <a:pt x="14301419" y="8026413"/>
                  </a:lnTo>
                  <a:lnTo>
                    <a:pt x="14307668" y="8030629"/>
                  </a:lnTo>
                  <a:lnTo>
                    <a:pt x="14315313" y="8032166"/>
                  </a:lnTo>
                  <a:lnTo>
                    <a:pt x="14322959" y="8030629"/>
                  </a:lnTo>
                  <a:lnTo>
                    <a:pt x="14329207" y="8026413"/>
                  </a:lnTo>
                  <a:lnTo>
                    <a:pt x="14333411" y="8020177"/>
                  </a:lnTo>
                  <a:lnTo>
                    <a:pt x="14334960" y="8012531"/>
                  </a:lnTo>
                  <a:close/>
                </a:path>
                <a:path w="18719800" h="10718800" extrusionOk="0">
                  <a:moveTo>
                    <a:pt x="14334960" y="7912430"/>
                  </a:moveTo>
                  <a:lnTo>
                    <a:pt x="14333411" y="7904785"/>
                  </a:lnTo>
                  <a:lnTo>
                    <a:pt x="14329207" y="7898536"/>
                  </a:lnTo>
                  <a:lnTo>
                    <a:pt x="14322959" y="7894320"/>
                  </a:lnTo>
                  <a:lnTo>
                    <a:pt x="14315313" y="7892770"/>
                  </a:lnTo>
                  <a:lnTo>
                    <a:pt x="14307668" y="7894320"/>
                  </a:lnTo>
                  <a:lnTo>
                    <a:pt x="14301419" y="7898536"/>
                  </a:lnTo>
                  <a:lnTo>
                    <a:pt x="14297216" y="7904785"/>
                  </a:lnTo>
                  <a:lnTo>
                    <a:pt x="14295666" y="7912430"/>
                  </a:lnTo>
                  <a:lnTo>
                    <a:pt x="14297216" y="7920075"/>
                  </a:lnTo>
                  <a:lnTo>
                    <a:pt x="14301419" y="7926311"/>
                  </a:lnTo>
                  <a:lnTo>
                    <a:pt x="14307668" y="7930515"/>
                  </a:lnTo>
                  <a:lnTo>
                    <a:pt x="14315313" y="7932064"/>
                  </a:lnTo>
                  <a:lnTo>
                    <a:pt x="14322959" y="7930515"/>
                  </a:lnTo>
                  <a:lnTo>
                    <a:pt x="14329207" y="7926311"/>
                  </a:lnTo>
                  <a:lnTo>
                    <a:pt x="14333411" y="7920075"/>
                  </a:lnTo>
                  <a:lnTo>
                    <a:pt x="14334960" y="7912430"/>
                  </a:lnTo>
                  <a:close/>
                </a:path>
                <a:path w="18719800" h="10718800" extrusionOk="0">
                  <a:moveTo>
                    <a:pt x="14334960" y="7812316"/>
                  </a:moveTo>
                  <a:lnTo>
                    <a:pt x="14333411" y="7804683"/>
                  </a:lnTo>
                  <a:lnTo>
                    <a:pt x="14329207" y="7798435"/>
                  </a:lnTo>
                  <a:lnTo>
                    <a:pt x="14322959" y="7794231"/>
                  </a:lnTo>
                  <a:lnTo>
                    <a:pt x="14315313" y="7792682"/>
                  </a:lnTo>
                  <a:lnTo>
                    <a:pt x="14307668" y="7794231"/>
                  </a:lnTo>
                  <a:lnTo>
                    <a:pt x="14301419" y="7798435"/>
                  </a:lnTo>
                  <a:lnTo>
                    <a:pt x="14297216" y="7804683"/>
                  </a:lnTo>
                  <a:lnTo>
                    <a:pt x="14295666" y="7812316"/>
                  </a:lnTo>
                  <a:lnTo>
                    <a:pt x="14297216" y="7819974"/>
                  </a:lnTo>
                  <a:lnTo>
                    <a:pt x="14301419" y="7826222"/>
                  </a:lnTo>
                  <a:lnTo>
                    <a:pt x="14307668" y="7830426"/>
                  </a:lnTo>
                  <a:lnTo>
                    <a:pt x="14315313" y="7831976"/>
                  </a:lnTo>
                  <a:lnTo>
                    <a:pt x="14322959" y="7830426"/>
                  </a:lnTo>
                  <a:lnTo>
                    <a:pt x="14329207" y="7826222"/>
                  </a:lnTo>
                  <a:lnTo>
                    <a:pt x="14333411" y="7819974"/>
                  </a:lnTo>
                  <a:lnTo>
                    <a:pt x="14334960" y="7812316"/>
                  </a:lnTo>
                  <a:close/>
                </a:path>
                <a:path w="18719800" h="10718800" extrusionOk="0">
                  <a:moveTo>
                    <a:pt x="14408950" y="10660418"/>
                  </a:moveTo>
                  <a:lnTo>
                    <a:pt x="14407401" y="10652773"/>
                  </a:lnTo>
                  <a:lnTo>
                    <a:pt x="14403197" y="10646524"/>
                  </a:lnTo>
                  <a:lnTo>
                    <a:pt x="14396961" y="10642308"/>
                  </a:lnTo>
                  <a:lnTo>
                    <a:pt x="14389303" y="10640759"/>
                  </a:lnTo>
                  <a:lnTo>
                    <a:pt x="14381658" y="10642308"/>
                  </a:lnTo>
                  <a:lnTo>
                    <a:pt x="14375410" y="10646524"/>
                  </a:lnTo>
                  <a:lnTo>
                    <a:pt x="14371206" y="10652773"/>
                  </a:lnTo>
                  <a:lnTo>
                    <a:pt x="14369656" y="10660418"/>
                  </a:lnTo>
                  <a:lnTo>
                    <a:pt x="14371206" y="10668064"/>
                  </a:lnTo>
                  <a:lnTo>
                    <a:pt x="14375410" y="10674299"/>
                  </a:lnTo>
                  <a:lnTo>
                    <a:pt x="14381658" y="10678516"/>
                  </a:lnTo>
                  <a:lnTo>
                    <a:pt x="14389303" y="10680052"/>
                  </a:lnTo>
                  <a:lnTo>
                    <a:pt x="14396961" y="10678516"/>
                  </a:lnTo>
                  <a:lnTo>
                    <a:pt x="14403197" y="10674299"/>
                  </a:lnTo>
                  <a:lnTo>
                    <a:pt x="14407401" y="10668064"/>
                  </a:lnTo>
                  <a:lnTo>
                    <a:pt x="14408950" y="10660418"/>
                  </a:lnTo>
                  <a:close/>
                </a:path>
                <a:path w="18719800" h="10718800" extrusionOk="0">
                  <a:moveTo>
                    <a:pt x="14408950" y="10560317"/>
                  </a:moveTo>
                  <a:lnTo>
                    <a:pt x="14407401" y="10552671"/>
                  </a:lnTo>
                  <a:lnTo>
                    <a:pt x="14403197" y="10546423"/>
                  </a:lnTo>
                  <a:lnTo>
                    <a:pt x="14396961" y="10542219"/>
                  </a:lnTo>
                  <a:lnTo>
                    <a:pt x="14389303" y="10540670"/>
                  </a:lnTo>
                  <a:lnTo>
                    <a:pt x="14381658" y="10542219"/>
                  </a:lnTo>
                  <a:lnTo>
                    <a:pt x="14375410" y="10546423"/>
                  </a:lnTo>
                  <a:lnTo>
                    <a:pt x="14371206" y="10552671"/>
                  </a:lnTo>
                  <a:lnTo>
                    <a:pt x="14369656" y="10560317"/>
                  </a:lnTo>
                  <a:lnTo>
                    <a:pt x="14371206" y="10567962"/>
                  </a:lnTo>
                  <a:lnTo>
                    <a:pt x="14375410" y="10574211"/>
                  </a:lnTo>
                  <a:lnTo>
                    <a:pt x="14381658" y="10578427"/>
                  </a:lnTo>
                  <a:lnTo>
                    <a:pt x="14389303" y="10579964"/>
                  </a:lnTo>
                  <a:lnTo>
                    <a:pt x="14396961" y="10578427"/>
                  </a:lnTo>
                  <a:lnTo>
                    <a:pt x="14403197" y="10574211"/>
                  </a:lnTo>
                  <a:lnTo>
                    <a:pt x="14407401" y="10567962"/>
                  </a:lnTo>
                  <a:lnTo>
                    <a:pt x="14408950" y="10560317"/>
                  </a:lnTo>
                  <a:close/>
                </a:path>
                <a:path w="18719800" h="10718800" extrusionOk="0">
                  <a:moveTo>
                    <a:pt x="14408950" y="10460215"/>
                  </a:moveTo>
                  <a:lnTo>
                    <a:pt x="14407401" y="10452570"/>
                  </a:lnTo>
                  <a:lnTo>
                    <a:pt x="14403197" y="10446334"/>
                  </a:lnTo>
                  <a:lnTo>
                    <a:pt x="14396961" y="10442118"/>
                  </a:lnTo>
                  <a:lnTo>
                    <a:pt x="14389303" y="10440568"/>
                  </a:lnTo>
                  <a:lnTo>
                    <a:pt x="14381658" y="10442118"/>
                  </a:lnTo>
                  <a:lnTo>
                    <a:pt x="14375410" y="10446334"/>
                  </a:lnTo>
                  <a:lnTo>
                    <a:pt x="14371206" y="10452570"/>
                  </a:lnTo>
                  <a:lnTo>
                    <a:pt x="14369656" y="10460215"/>
                  </a:lnTo>
                  <a:lnTo>
                    <a:pt x="14371206" y="10467861"/>
                  </a:lnTo>
                  <a:lnTo>
                    <a:pt x="14375410" y="10474109"/>
                  </a:lnTo>
                  <a:lnTo>
                    <a:pt x="14381658" y="10478325"/>
                  </a:lnTo>
                  <a:lnTo>
                    <a:pt x="14389303" y="10479862"/>
                  </a:lnTo>
                  <a:lnTo>
                    <a:pt x="14396961" y="10478325"/>
                  </a:lnTo>
                  <a:lnTo>
                    <a:pt x="14403197" y="10474109"/>
                  </a:lnTo>
                  <a:lnTo>
                    <a:pt x="14407401" y="10467861"/>
                  </a:lnTo>
                  <a:lnTo>
                    <a:pt x="14408950" y="10460215"/>
                  </a:lnTo>
                  <a:close/>
                </a:path>
                <a:path w="18719800" h="10718800" extrusionOk="0">
                  <a:moveTo>
                    <a:pt x="14408950" y="10360127"/>
                  </a:moveTo>
                  <a:lnTo>
                    <a:pt x="14407401" y="10352481"/>
                  </a:lnTo>
                  <a:lnTo>
                    <a:pt x="14403197" y="10346233"/>
                  </a:lnTo>
                  <a:lnTo>
                    <a:pt x="14396961" y="10342029"/>
                  </a:lnTo>
                  <a:lnTo>
                    <a:pt x="14389303" y="10340480"/>
                  </a:lnTo>
                  <a:lnTo>
                    <a:pt x="14381658" y="10342029"/>
                  </a:lnTo>
                  <a:lnTo>
                    <a:pt x="14375410" y="10346233"/>
                  </a:lnTo>
                  <a:lnTo>
                    <a:pt x="14371206" y="10352481"/>
                  </a:lnTo>
                  <a:lnTo>
                    <a:pt x="14369656" y="10360127"/>
                  </a:lnTo>
                  <a:lnTo>
                    <a:pt x="14371206" y="10367772"/>
                  </a:lnTo>
                  <a:lnTo>
                    <a:pt x="14375410" y="10374020"/>
                  </a:lnTo>
                  <a:lnTo>
                    <a:pt x="14381658" y="10378224"/>
                  </a:lnTo>
                  <a:lnTo>
                    <a:pt x="14389303" y="10379773"/>
                  </a:lnTo>
                  <a:lnTo>
                    <a:pt x="14396961" y="10378224"/>
                  </a:lnTo>
                  <a:lnTo>
                    <a:pt x="14403197" y="10374020"/>
                  </a:lnTo>
                  <a:lnTo>
                    <a:pt x="14407401" y="10367772"/>
                  </a:lnTo>
                  <a:lnTo>
                    <a:pt x="14408950" y="10360127"/>
                  </a:lnTo>
                  <a:close/>
                </a:path>
                <a:path w="18719800" h="10718800" extrusionOk="0">
                  <a:moveTo>
                    <a:pt x="14408950" y="10260038"/>
                  </a:moveTo>
                  <a:lnTo>
                    <a:pt x="14407401" y="10252392"/>
                  </a:lnTo>
                  <a:lnTo>
                    <a:pt x="14403197" y="10246131"/>
                  </a:lnTo>
                  <a:lnTo>
                    <a:pt x="14396961" y="10241928"/>
                  </a:lnTo>
                  <a:lnTo>
                    <a:pt x="14389303" y="10240378"/>
                  </a:lnTo>
                  <a:lnTo>
                    <a:pt x="14381658" y="10241928"/>
                  </a:lnTo>
                  <a:lnTo>
                    <a:pt x="14375410" y="10246131"/>
                  </a:lnTo>
                  <a:lnTo>
                    <a:pt x="14371206" y="10252392"/>
                  </a:lnTo>
                  <a:lnTo>
                    <a:pt x="14369656" y="10260038"/>
                  </a:lnTo>
                  <a:lnTo>
                    <a:pt x="14371206" y="10267671"/>
                  </a:lnTo>
                  <a:lnTo>
                    <a:pt x="14375410" y="10273919"/>
                  </a:lnTo>
                  <a:lnTo>
                    <a:pt x="14381658" y="10278135"/>
                  </a:lnTo>
                  <a:lnTo>
                    <a:pt x="14389303" y="10279685"/>
                  </a:lnTo>
                  <a:lnTo>
                    <a:pt x="14396961" y="10278135"/>
                  </a:lnTo>
                  <a:lnTo>
                    <a:pt x="14403197" y="10273919"/>
                  </a:lnTo>
                  <a:lnTo>
                    <a:pt x="14407401" y="10267671"/>
                  </a:lnTo>
                  <a:lnTo>
                    <a:pt x="14408950" y="10260038"/>
                  </a:lnTo>
                  <a:close/>
                </a:path>
                <a:path w="18719800" h="10718800" extrusionOk="0">
                  <a:moveTo>
                    <a:pt x="14408950" y="10159924"/>
                  </a:moveTo>
                  <a:lnTo>
                    <a:pt x="14407401" y="10152278"/>
                  </a:lnTo>
                  <a:lnTo>
                    <a:pt x="14403197" y="10146030"/>
                  </a:lnTo>
                  <a:lnTo>
                    <a:pt x="14396961" y="10141826"/>
                  </a:lnTo>
                  <a:lnTo>
                    <a:pt x="14389303" y="10140277"/>
                  </a:lnTo>
                  <a:lnTo>
                    <a:pt x="14381658" y="10141826"/>
                  </a:lnTo>
                  <a:lnTo>
                    <a:pt x="14375410" y="10146030"/>
                  </a:lnTo>
                  <a:lnTo>
                    <a:pt x="14371206" y="10152278"/>
                  </a:lnTo>
                  <a:lnTo>
                    <a:pt x="14369656" y="10159924"/>
                  </a:lnTo>
                  <a:lnTo>
                    <a:pt x="14371206" y="10167582"/>
                  </a:lnTo>
                  <a:lnTo>
                    <a:pt x="14375410" y="10173818"/>
                  </a:lnTo>
                  <a:lnTo>
                    <a:pt x="14381658" y="10178034"/>
                  </a:lnTo>
                  <a:lnTo>
                    <a:pt x="14389303" y="10179571"/>
                  </a:lnTo>
                  <a:lnTo>
                    <a:pt x="14396961" y="10178034"/>
                  </a:lnTo>
                  <a:lnTo>
                    <a:pt x="14403197" y="10173818"/>
                  </a:lnTo>
                  <a:lnTo>
                    <a:pt x="14407401" y="10167582"/>
                  </a:lnTo>
                  <a:lnTo>
                    <a:pt x="14408950" y="10159924"/>
                  </a:lnTo>
                  <a:close/>
                </a:path>
                <a:path w="18719800" h="10718800" extrusionOk="0">
                  <a:moveTo>
                    <a:pt x="14408950" y="10059835"/>
                  </a:moveTo>
                  <a:lnTo>
                    <a:pt x="14407401" y="10052190"/>
                  </a:lnTo>
                  <a:lnTo>
                    <a:pt x="14403197" y="10045941"/>
                  </a:lnTo>
                  <a:lnTo>
                    <a:pt x="14396961" y="10041725"/>
                  </a:lnTo>
                  <a:lnTo>
                    <a:pt x="14389303" y="10040188"/>
                  </a:lnTo>
                  <a:lnTo>
                    <a:pt x="14381658" y="10041725"/>
                  </a:lnTo>
                  <a:lnTo>
                    <a:pt x="14375410" y="10045941"/>
                  </a:lnTo>
                  <a:lnTo>
                    <a:pt x="14371206" y="10052190"/>
                  </a:lnTo>
                  <a:lnTo>
                    <a:pt x="14369656" y="10059835"/>
                  </a:lnTo>
                  <a:lnTo>
                    <a:pt x="14371206" y="10067480"/>
                  </a:lnTo>
                  <a:lnTo>
                    <a:pt x="14375410" y="10073729"/>
                  </a:lnTo>
                  <a:lnTo>
                    <a:pt x="14381658" y="10077933"/>
                  </a:lnTo>
                  <a:lnTo>
                    <a:pt x="14389303" y="10079469"/>
                  </a:lnTo>
                  <a:lnTo>
                    <a:pt x="14396961" y="10077933"/>
                  </a:lnTo>
                  <a:lnTo>
                    <a:pt x="14403197" y="10073729"/>
                  </a:lnTo>
                  <a:lnTo>
                    <a:pt x="14407401" y="10067480"/>
                  </a:lnTo>
                  <a:lnTo>
                    <a:pt x="14408950" y="10059835"/>
                  </a:lnTo>
                  <a:close/>
                </a:path>
                <a:path w="18719800" h="10718800" extrusionOk="0">
                  <a:moveTo>
                    <a:pt x="14408950" y="9959746"/>
                  </a:moveTo>
                  <a:lnTo>
                    <a:pt x="14407401" y="9952088"/>
                  </a:lnTo>
                  <a:lnTo>
                    <a:pt x="14403197" y="9945840"/>
                  </a:lnTo>
                  <a:lnTo>
                    <a:pt x="14396961" y="9941636"/>
                  </a:lnTo>
                  <a:lnTo>
                    <a:pt x="14389303" y="9940087"/>
                  </a:lnTo>
                  <a:lnTo>
                    <a:pt x="14381658" y="9941636"/>
                  </a:lnTo>
                  <a:lnTo>
                    <a:pt x="14375410" y="9945840"/>
                  </a:lnTo>
                  <a:lnTo>
                    <a:pt x="14371206" y="9952088"/>
                  </a:lnTo>
                  <a:lnTo>
                    <a:pt x="14369656" y="9959746"/>
                  </a:lnTo>
                  <a:lnTo>
                    <a:pt x="14371206" y="9967392"/>
                  </a:lnTo>
                  <a:lnTo>
                    <a:pt x="14375410" y="9973640"/>
                  </a:lnTo>
                  <a:lnTo>
                    <a:pt x="14381658" y="9977844"/>
                  </a:lnTo>
                  <a:lnTo>
                    <a:pt x="14389303" y="9979393"/>
                  </a:lnTo>
                  <a:lnTo>
                    <a:pt x="14396961" y="9977844"/>
                  </a:lnTo>
                  <a:lnTo>
                    <a:pt x="14403197" y="9973640"/>
                  </a:lnTo>
                  <a:lnTo>
                    <a:pt x="14407401" y="9967392"/>
                  </a:lnTo>
                  <a:lnTo>
                    <a:pt x="14408950" y="9959746"/>
                  </a:lnTo>
                  <a:close/>
                </a:path>
                <a:path w="18719800" h="10718800" extrusionOk="0">
                  <a:moveTo>
                    <a:pt x="14408950" y="9859645"/>
                  </a:moveTo>
                  <a:lnTo>
                    <a:pt x="14407401" y="9852000"/>
                  </a:lnTo>
                  <a:lnTo>
                    <a:pt x="14403197" y="9845751"/>
                  </a:lnTo>
                  <a:lnTo>
                    <a:pt x="14396961" y="9841547"/>
                  </a:lnTo>
                  <a:lnTo>
                    <a:pt x="14389303" y="9840011"/>
                  </a:lnTo>
                  <a:lnTo>
                    <a:pt x="14381658" y="9841547"/>
                  </a:lnTo>
                  <a:lnTo>
                    <a:pt x="14375410" y="9845751"/>
                  </a:lnTo>
                  <a:lnTo>
                    <a:pt x="14371206" y="9852000"/>
                  </a:lnTo>
                  <a:lnTo>
                    <a:pt x="14369656" y="9859645"/>
                  </a:lnTo>
                  <a:lnTo>
                    <a:pt x="14371206" y="9867303"/>
                  </a:lnTo>
                  <a:lnTo>
                    <a:pt x="14375410" y="9873551"/>
                  </a:lnTo>
                  <a:lnTo>
                    <a:pt x="14381658" y="9877755"/>
                  </a:lnTo>
                  <a:lnTo>
                    <a:pt x="14389303" y="9879305"/>
                  </a:lnTo>
                  <a:lnTo>
                    <a:pt x="14396961" y="9877755"/>
                  </a:lnTo>
                  <a:lnTo>
                    <a:pt x="14403197" y="9873551"/>
                  </a:lnTo>
                  <a:lnTo>
                    <a:pt x="14407401" y="9867303"/>
                  </a:lnTo>
                  <a:lnTo>
                    <a:pt x="14408950" y="9859645"/>
                  </a:lnTo>
                  <a:close/>
                </a:path>
                <a:path w="18719800" h="10718800" extrusionOk="0">
                  <a:moveTo>
                    <a:pt x="14408950" y="9759556"/>
                  </a:moveTo>
                  <a:lnTo>
                    <a:pt x="14407401" y="9751911"/>
                  </a:lnTo>
                  <a:lnTo>
                    <a:pt x="14403197" y="9745662"/>
                  </a:lnTo>
                  <a:lnTo>
                    <a:pt x="14396961" y="9741446"/>
                  </a:lnTo>
                  <a:lnTo>
                    <a:pt x="14389303" y="9739897"/>
                  </a:lnTo>
                  <a:lnTo>
                    <a:pt x="14381658" y="9741446"/>
                  </a:lnTo>
                  <a:lnTo>
                    <a:pt x="14375410" y="9745662"/>
                  </a:lnTo>
                  <a:lnTo>
                    <a:pt x="14371206" y="9751911"/>
                  </a:lnTo>
                  <a:lnTo>
                    <a:pt x="14369656" y="9759556"/>
                  </a:lnTo>
                  <a:lnTo>
                    <a:pt x="14371206" y="9767202"/>
                  </a:lnTo>
                  <a:lnTo>
                    <a:pt x="14375410" y="9773450"/>
                  </a:lnTo>
                  <a:lnTo>
                    <a:pt x="14381658" y="9777666"/>
                  </a:lnTo>
                  <a:lnTo>
                    <a:pt x="14389303" y="9779203"/>
                  </a:lnTo>
                  <a:lnTo>
                    <a:pt x="14396961" y="9777666"/>
                  </a:lnTo>
                  <a:lnTo>
                    <a:pt x="14403197" y="9773450"/>
                  </a:lnTo>
                  <a:lnTo>
                    <a:pt x="14407401" y="9767202"/>
                  </a:lnTo>
                  <a:lnTo>
                    <a:pt x="14408950" y="9759556"/>
                  </a:lnTo>
                  <a:close/>
                </a:path>
                <a:path w="18719800" h="10718800" extrusionOk="0">
                  <a:moveTo>
                    <a:pt x="14408950" y="9659455"/>
                  </a:moveTo>
                  <a:lnTo>
                    <a:pt x="14407401" y="9651809"/>
                  </a:lnTo>
                  <a:lnTo>
                    <a:pt x="14403197" y="9645561"/>
                  </a:lnTo>
                  <a:lnTo>
                    <a:pt x="14396961" y="9641345"/>
                  </a:lnTo>
                  <a:lnTo>
                    <a:pt x="14389303" y="9639795"/>
                  </a:lnTo>
                  <a:lnTo>
                    <a:pt x="14381658" y="9641345"/>
                  </a:lnTo>
                  <a:lnTo>
                    <a:pt x="14375410" y="9645561"/>
                  </a:lnTo>
                  <a:lnTo>
                    <a:pt x="14371206" y="9651809"/>
                  </a:lnTo>
                  <a:lnTo>
                    <a:pt x="14369656" y="9659455"/>
                  </a:lnTo>
                  <a:lnTo>
                    <a:pt x="14371206" y="9667100"/>
                  </a:lnTo>
                  <a:lnTo>
                    <a:pt x="14375410" y="9673349"/>
                  </a:lnTo>
                  <a:lnTo>
                    <a:pt x="14381658" y="9677552"/>
                  </a:lnTo>
                  <a:lnTo>
                    <a:pt x="14389303" y="9679102"/>
                  </a:lnTo>
                  <a:lnTo>
                    <a:pt x="14396961" y="9677552"/>
                  </a:lnTo>
                  <a:lnTo>
                    <a:pt x="14403197" y="9673349"/>
                  </a:lnTo>
                  <a:lnTo>
                    <a:pt x="14407401" y="9667100"/>
                  </a:lnTo>
                  <a:lnTo>
                    <a:pt x="14408950" y="9659455"/>
                  </a:lnTo>
                  <a:close/>
                </a:path>
                <a:path w="18719800" h="10718800" extrusionOk="0">
                  <a:moveTo>
                    <a:pt x="14408950" y="9559353"/>
                  </a:moveTo>
                  <a:lnTo>
                    <a:pt x="14407401" y="9551708"/>
                  </a:lnTo>
                  <a:lnTo>
                    <a:pt x="14403197" y="9545460"/>
                  </a:lnTo>
                  <a:lnTo>
                    <a:pt x="14396961" y="9541256"/>
                  </a:lnTo>
                  <a:lnTo>
                    <a:pt x="14389303" y="9539707"/>
                  </a:lnTo>
                  <a:lnTo>
                    <a:pt x="14381658" y="9541256"/>
                  </a:lnTo>
                  <a:lnTo>
                    <a:pt x="14375410" y="9545460"/>
                  </a:lnTo>
                  <a:lnTo>
                    <a:pt x="14371206" y="9551708"/>
                  </a:lnTo>
                  <a:lnTo>
                    <a:pt x="14369656" y="9559353"/>
                  </a:lnTo>
                  <a:lnTo>
                    <a:pt x="14371206" y="9566999"/>
                  </a:lnTo>
                  <a:lnTo>
                    <a:pt x="14375410" y="9573247"/>
                  </a:lnTo>
                  <a:lnTo>
                    <a:pt x="14381658" y="9577451"/>
                  </a:lnTo>
                  <a:lnTo>
                    <a:pt x="14389303" y="9579000"/>
                  </a:lnTo>
                  <a:lnTo>
                    <a:pt x="14396961" y="9577451"/>
                  </a:lnTo>
                  <a:lnTo>
                    <a:pt x="14403197" y="9573247"/>
                  </a:lnTo>
                  <a:lnTo>
                    <a:pt x="14407401" y="9566999"/>
                  </a:lnTo>
                  <a:lnTo>
                    <a:pt x="14408950" y="9559353"/>
                  </a:lnTo>
                  <a:close/>
                </a:path>
                <a:path w="18719800" h="10718800" extrusionOk="0">
                  <a:moveTo>
                    <a:pt x="14408950" y="9459252"/>
                  </a:moveTo>
                  <a:lnTo>
                    <a:pt x="14407401" y="9451607"/>
                  </a:lnTo>
                  <a:lnTo>
                    <a:pt x="14403197" y="9445371"/>
                  </a:lnTo>
                  <a:lnTo>
                    <a:pt x="14396961" y="9441155"/>
                  </a:lnTo>
                  <a:lnTo>
                    <a:pt x="14389303" y="9439618"/>
                  </a:lnTo>
                  <a:lnTo>
                    <a:pt x="14381658" y="9441155"/>
                  </a:lnTo>
                  <a:lnTo>
                    <a:pt x="14375410" y="9445371"/>
                  </a:lnTo>
                  <a:lnTo>
                    <a:pt x="14371206" y="9451607"/>
                  </a:lnTo>
                  <a:lnTo>
                    <a:pt x="14369656" y="9459252"/>
                  </a:lnTo>
                  <a:lnTo>
                    <a:pt x="14371206" y="9466910"/>
                  </a:lnTo>
                  <a:lnTo>
                    <a:pt x="14375410" y="9473159"/>
                  </a:lnTo>
                  <a:lnTo>
                    <a:pt x="14381658" y="9477362"/>
                  </a:lnTo>
                  <a:lnTo>
                    <a:pt x="14389303" y="9478912"/>
                  </a:lnTo>
                  <a:lnTo>
                    <a:pt x="14396961" y="9477362"/>
                  </a:lnTo>
                  <a:lnTo>
                    <a:pt x="14403197" y="9473159"/>
                  </a:lnTo>
                  <a:lnTo>
                    <a:pt x="14407401" y="9466910"/>
                  </a:lnTo>
                  <a:lnTo>
                    <a:pt x="14408950" y="9459252"/>
                  </a:lnTo>
                  <a:close/>
                </a:path>
                <a:path w="18719800" h="10718800" extrusionOk="0">
                  <a:moveTo>
                    <a:pt x="14408950" y="9359163"/>
                  </a:moveTo>
                  <a:lnTo>
                    <a:pt x="14407401" y="9351518"/>
                  </a:lnTo>
                  <a:lnTo>
                    <a:pt x="14403197" y="9345270"/>
                  </a:lnTo>
                  <a:lnTo>
                    <a:pt x="14396961" y="9341066"/>
                  </a:lnTo>
                  <a:lnTo>
                    <a:pt x="14389303" y="9339516"/>
                  </a:lnTo>
                  <a:lnTo>
                    <a:pt x="14381658" y="9341066"/>
                  </a:lnTo>
                  <a:lnTo>
                    <a:pt x="14375410" y="9345270"/>
                  </a:lnTo>
                  <a:lnTo>
                    <a:pt x="14371206" y="9351518"/>
                  </a:lnTo>
                  <a:lnTo>
                    <a:pt x="14369656" y="9359163"/>
                  </a:lnTo>
                  <a:lnTo>
                    <a:pt x="14371206" y="9366821"/>
                  </a:lnTo>
                  <a:lnTo>
                    <a:pt x="14375410" y="9373070"/>
                  </a:lnTo>
                  <a:lnTo>
                    <a:pt x="14381658" y="9377274"/>
                  </a:lnTo>
                  <a:lnTo>
                    <a:pt x="14389303" y="9378823"/>
                  </a:lnTo>
                  <a:lnTo>
                    <a:pt x="14396961" y="9377274"/>
                  </a:lnTo>
                  <a:lnTo>
                    <a:pt x="14403197" y="9373070"/>
                  </a:lnTo>
                  <a:lnTo>
                    <a:pt x="14407401" y="9366821"/>
                  </a:lnTo>
                  <a:lnTo>
                    <a:pt x="14408950" y="9359163"/>
                  </a:lnTo>
                  <a:close/>
                </a:path>
                <a:path w="18719800" h="10718800" extrusionOk="0">
                  <a:moveTo>
                    <a:pt x="14408950" y="9259075"/>
                  </a:moveTo>
                  <a:lnTo>
                    <a:pt x="14407401" y="9251417"/>
                  </a:lnTo>
                  <a:lnTo>
                    <a:pt x="14403197" y="9245181"/>
                  </a:lnTo>
                  <a:lnTo>
                    <a:pt x="14396949" y="9240964"/>
                  </a:lnTo>
                  <a:lnTo>
                    <a:pt x="14389303" y="9239428"/>
                  </a:lnTo>
                  <a:lnTo>
                    <a:pt x="14381658" y="9240964"/>
                  </a:lnTo>
                  <a:lnTo>
                    <a:pt x="14375410" y="9245181"/>
                  </a:lnTo>
                  <a:lnTo>
                    <a:pt x="14371206" y="9251417"/>
                  </a:lnTo>
                  <a:lnTo>
                    <a:pt x="14369656" y="9259075"/>
                  </a:lnTo>
                  <a:lnTo>
                    <a:pt x="14371206" y="9266720"/>
                  </a:lnTo>
                  <a:lnTo>
                    <a:pt x="14375410" y="9272968"/>
                  </a:lnTo>
                  <a:lnTo>
                    <a:pt x="14381658" y="9277172"/>
                  </a:lnTo>
                  <a:lnTo>
                    <a:pt x="14389303" y="9278709"/>
                  </a:lnTo>
                  <a:lnTo>
                    <a:pt x="14396949" y="9277172"/>
                  </a:lnTo>
                  <a:lnTo>
                    <a:pt x="14403197" y="9272968"/>
                  </a:lnTo>
                  <a:lnTo>
                    <a:pt x="14407401" y="9266720"/>
                  </a:lnTo>
                  <a:lnTo>
                    <a:pt x="14408950" y="9259075"/>
                  </a:lnTo>
                  <a:close/>
                </a:path>
                <a:path w="18719800" h="10718800" extrusionOk="0">
                  <a:moveTo>
                    <a:pt x="14408950" y="9158973"/>
                  </a:moveTo>
                  <a:lnTo>
                    <a:pt x="14407401" y="9151315"/>
                  </a:lnTo>
                  <a:lnTo>
                    <a:pt x="14403197" y="9145079"/>
                  </a:lnTo>
                  <a:lnTo>
                    <a:pt x="14396949" y="9140876"/>
                  </a:lnTo>
                  <a:lnTo>
                    <a:pt x="14389303" y="9139326"/>
                  </a:lnTo>
                  <a:lnTo>
                    <a:pt x="14381658" y="9140876"/>
                  </a:lnTo>
                  <a:lnTo>
                    <a:pt x="14375410" y="9145079"/>
                  </a:lnTo>
                  <a:lnTo>
                    <a:pt x="14371206" y="9151315"/>
                  </a:lnTo>
                  <a:lnTo>
                    <a:pt x="14369656" y="9158973"/>
                  </a:lnTo>
                  <a:lnTo>
                    <a:pt x="14371206" y="9166619"/>
                  </a:lnTo>
                  <a:lnTo>
                    <a:pt x="14375410" y="9172867"/>
                  </a:lnTo>
                  <a:lnTo>
                    <a:pt x="14381658" y="9177071"/>
                  </a:lnTo>
                  <a:lnTo>
                    <a:pt x="14389303" y="9178620"/>
                  </a:lnTo>
                  <a:lnTo>
                    <a:pt x="14396949" y="9177071"/>
                  </a:lnTo>
                  <a:lnTo>
                    <a:pt x="14403197" y="9172867"/>
                  </a:lnTo>
                  <a:lnTo>
                    <a:pt x="14407401" y="9166619"/>
                  </a:lnTo>
                  <a:lnTo>
                    <a:pt x="14408950" y="9158973"/>
                  </a:lnTo>
                  <a:close/>
                </a:path>
                <a:path w="18719800" h="10718800" extrusionOk="0">
                  <a:moveTo>
                    <a:pt x="14408950" y="9058872"/>
                  </a:moveTo>
                  <a:lnTo>
                    <a:pt x="14407401" y="9051226"/>
                  </a:lnTo>
                  <a:lnTo>
                    <a:pt x="14403197" y="9044978"/>
                  </a:lnTo>
                  <a:lnTo>
                    <a:pt x="14396961" y="9040774"/>
                  </a:lnTo>
                  <a:lnTo>
                    <a:pt x="14389303" y="9039225"/>
                  </a:lnTo>
                  <a:lnTo>
                    <a:pt x="14381658" y="9040774"/>
                  </a:lnTo>
                  <a:lnTo>
                    <a:pt x="14375410" y="9044978"/>
                  </a:lnTo>
                  <a:lnTo>
                    <a:pt x="14371206" y="9051226"/>
                  </a:lnTo>
                  <a:lnTo>
                    <a:pt x="14369656" y="9058872"/>
                  </a:lnTo>
                  <a:lnTo>
                    <a:pt x="14371206" y="9066517"/>
                  </a:lnTo>
                  <a:lnTo>
                    <a:pt x="14375410" y="9072766"/>
                  </a:lnTo>
                  <a:lnTo>
                    <a:pt x="14381658" y="9076982"/>
                  </a:lnTo>
                  <a:lnTo>
                    <a:pt x="14389303" y="9078519"/>
                  </a:lnTo>
                  <a:lnTo>
                    <a:pt x="14396961" y="9076982"/>
                  </a:lnTo>
                  <a:lnTo>
                    <a:pt x="14403197" y="9072766"/>
                  </a:lnTo>
                  <a:lnTo>
                    <a:pt x="14407401" y="9066517"/>
                  </a:lnTo>
                  <a:lnTo>
                    <a:pt x="14408950" y="9058872"/>
                  </a:lnTo>
                  <a:close/>
                </a:path>
                <a:path w="18719800" h="10718800" extrusionOk="0">
                  <a:moveTo>
                    <a:pt x="14408950" y="8958783"/>
                  </a:moveTo>
                  <a:lnTo>
                    <a:pt x="14407401" y="8951138"/>
                  </a:lnTo>
                  <a:lnTo>
                    <a:pt x="14403197" y="8944889"/>
                  </a:lnTo>
                  <a:lnTo>
                    <a:pt x="14396961" y="8940673"/>
                  </a:lnTo>
                  <a:lnTo>
                    <a:pt x="14389303" y="8939124"/>
                  </a:lnTo>
                  <a:lnTo>
                    <a:pt x="14381658" y="8940673"/>
                  </a:lnTo>
                  <a:lnTo>
                    <a:pt x="14375410" y="8944889"/>
                  </a:lnTo>
                  <a:lnTo>
                    <a:pt x="14371206" y="8951138"/>
                  </a:lnTo>
                  <a:lnTo>
                    <a:pt x="14369656" y="8958783"/>
                  </a:lnTo>
                  <a:lnTo>
                    <a:pt x="14371206" y="8966429"/>
                  </a:lnTo>
                  <a:lnTo>
                    <a:pt x="14375410" y="8972664"/>
                  </a:lnTo>
                  <a:lnTo>
                    <a:pt x="14381658" y="8976868"/>
                  </a:lnTo>
                  <a:lnTo>
                    <a:pt x="14389303" y="8978417"/>
                  </a:lnTo>
                  <a:lnTo>
                    <a:pt x="14396961" y="8976868"/>
                  </a:lnTo>
                  <a:lnTo>
                    <a:pt x="14403197" y="8972664"/>
                  </a:lnTo>
                  <a:lnTo>
                    <a:pt x="14407401" y="8966429"/>
                  </a:lnTo>
                  <a:lnTo>
                    <a:pt x="14408950" y="8958783"/>
                  </a:lnTo>
                  <a:close/>
                </a:path>
                <a:path w="18719800" h="10718800" extrusionOk="0">
                  <a:moveTo>
                    <a:pt x="14408950" y="8858682"/>
                  </a:moveTo>
                  <a:lnTo>
                    <a:pt x="14407401" y="8851036"/>
                  </a:lnTo>
                  <a:lnTo>
                    <a:pt x="14403197" y="8844788"/>
                  </a:lnTo>
                  <a:lnTo>
                    <a:pt x="14396961" y="8840572"/>
                  </a:lnTo>
                  <a:lnTo>
                    <a:pt x="14389303" y="8839035"/>
                  </a:lnTo>
                  <a:lnTo>
                    <a:pt x="14381658" y="8840572"/>
                  </a:lnTo>
                  <a:lnTo>
                    <a:pt x="14375410" y="8844788"/>
                  </a:lnTo>
                  <a:lnTo>
                    <a:pt x="14371206" y="8851036"/>
                  </a:lnTo>
                  <a:lnTo>
                    <a:pt x="14369656" y="8858682"/>
                  </a:lnTo>
                  <a:lnTo>
                    <a:pt x="14371206" y="8866327"/>
                  </a:lnTo>
                  <a:lnTo>
                    <a:pt x="14375410" y="8872576"/>
                  </a:lnTo>
                  <a:lnTo>
                    <a:pt x="14381658" y="8876792"/>
                  </a:lnTo>
                  <a:lnTo>
                    <a:pt x="14389303" y="8878329"/>
                  </a:lnTo>
                  <a:lnTo>
                    <a:pt x="14396961" y="8876792"/>
                  </a:lnTo>
                  <a:lnTo>
                    <a:pt x="14403197" y="8872576"/>
                  </a:lnTo>
                  <a:lnTo>
                    <a:pt x="14407401" y="8866327"/>
                  </a:lnTo>
                  <a:lnTo>
                    <a:pt x="14408950" y="8858682"/>
                  </a:lnTo>
                  <a:close/>
                </a:path>
                <a:path w="18719800" h="10718800" extrusionOk="0">
                  <a:moveTo>
                    <a:pt x="14408950" y="8758580"/>
                  </a:moveTo>
                  <a:lnTo>
                    <a:pt x="14407401" y="8750935"/>
                  </a:lnTo>
                  <a:lnTo>
                    <a:pt x="14403197" y="8744699"/>
                  </a:lnTo>
                  <a:lnTo>
                    <a:pt x="14396961" y="8740483"/>
                  </a:lnTo>
                  <a:lnTo>
                    <a:pt x="14389303" y="8738946"/>
                  </a:lnTo>
                  <a:lnTo>
                    <a:pt x="14381658" y="8740483"/>
                  </a:lnTo>
                  <a:lnTo>
                    <a:pt x="14375410" y="8744699"/>
                  </a:lnTo>
                  <a:lnTo>
                    <a:pt x="14371206" y="8750935"/>
                  </a:lnTo>
                  <a:lnTo>
                    <a:pt x="14369656" y="8758580"/>
                  </a:lnTo>
                  <a:lnTo>
                    <a:pt x="14371206" y="8766238"/>
                  </a:lnTo>
                  <a:lnTo>
                    <a:pt x="14375410" y="8772474"/>
                  </a:lnTo>
                  <a:lnTo>
                    <a:pt x="14381658" y="8776691"/>
                  </a:lnTo>
                  <a:lnTo>
                    <a:pt x="14389303" y="8778240"/>
                  </a:lnTo>
                  <a:lnTo>
                    <a:pt x="14396961" y="8776691"/>
                  </a:lnTo>
                  <a:lnTo>
                    <a:pt x="14403197" y="8772474"/>
                  </a:lnTo>
                  <a:lnTo>
                    <a:pt x="14407401" y="8766238"/>
                  </a:lnTo>
                  <a:lnTo>
                    <a:pt x="14408950" y="8758580"/>
                  </a:lnTo>
                  <a:close/>
                </a:path>
                <a:path w="18719800" h="10718800" extrusionOk="0">
                  <a:moveTo>
                    <a:pt x="14408950" y="8658492"/>
                  </a:moveTo>
                  <a:lnTo>
                    <a:pt x="14407401" y="8650846"/>
                  </a:lnTo>
                  <a:lnTo>
                    <a:pt x="14403197" y="8644598"/>
                  </a:lnTo>
                  <a:lnTo>
                    <a:pt x="14396961" y="8640394"/>
                  </a:lnTo>
                  <a:lnTo>
                    <a:pt x="14389303" y="8638845"/>
                  </a:lnTo>
                  <a:lnTo>
                    <a:pt x="14381658" y="8640394"/>
                  </a:lnTo>
                  <a:lnTo>
                    <a:pt x="14375410" y="8644598"/>
                  </a:lnTo>
                  <a:lnTo>
                    <a:pt x="14371206" y="8650846"/>
                  </a:lnTo>
                  <a:lnTo>
                    <a:pt x="14369656" y="8658492"/>
                  </a:lnTo>
                  <a:lnTo>
                    <a:pt x="14371206" y="8666137"/>
                  </a:lnTo>
                  <a:lnTo>
                    <a:pt x="14375410" y="8672385"/>
                  </a:lnTo>
                  <a:lnTo>
                    <a:pt x="14381658" y="8676602"/>
                  </a:lnTo>
                  <a:lnTo>
                    <a:pt x="14389303" y="8678139"/>
                  </a:lnTo>
                  <a:lnTo>
                    <a:pt x="14396961" y="8676602"/>
                  </a:lnTo>
                  <a:lnTo>
                    <a:pt x="14403197" y="8672385"/>
                  </a:lnTo>
                  <a:lnTo>
                    <a:pt x="14407401" y="8666137"/>
                  </a:lnTo>
                  <a:lnTo>
                    <a:pt x="14408950" y="8658492"/>
                  </a:lnTo>
                  <a:close/>
                </a:path>
                <a:path w="18719800" h="10718800" extrusionOk="0">
                  <a:moveTo>
                    <a:pt x="14408950" y="8558390"/>
                  </a:moveTo>
                  <a:lnTo>
                    <a:pt x="14407401" y="8550745"/>
                  </a:lnTo>
                  <a:lnTo>
                    <a:pt x="14403197" y="8544496"/>
                  </a:lnTo>
                  <a:lnTo>
                    <a:pt x="14396961" y="8540293"/>
                  </a:lnTo>
                  <a:lnTo>
                    <a:pt x="14389303" y="8538743"/>
                  </a:lnTo>
                  <a:lnTo>
                    <a:pt x="14381658" y="8540293"/>
                  </a:lnTo>
                  <a:lnTo>
                    <a:pt x="14375410" y="8544496"/>
                  </a:lnTo>
                  <a:lnTo>
                    <a:pt x="14371206" y="8550745"/>
                  </a:lnTo>
                  <a:lnTo>
                    <a:pt x="14369656" y="8558390"/>
                  </a:lnTo>
                  <a:lnTo>
                    <a:pt x="14371206" y="8566048"/>
                  </a:lnTo>
                  <a:lnTo>
                    <a:pt x="14375410" y="8572284"/>
                  </a:lnTo>
                  <a:lnTo>
                    <a:pt x="14381658" y="8576500"/>
                  </a:lnTo>
                  <a:lnTo>
                    <a:pt x="14389303" y="8578037"/>
                  </a:lnTo>
                  <a:lnTo>
                    <a:pt x="14396961" y="8576500"/>
                  </a:lnTo>
                  <a:lnTo>
                    <a:pt x="14403197" y="8572284"/>
                  </a:lnTo>
                  <a:lnTo>
                    <a:pt x="14407401" y="8566048"/>
                  </a:lnTo>
                  <a:lnTo>
                    <a:pt x="14408950" y="8558390"/>
                  </a:lnTo>
                  <a:close/>
                </a:path>
                <a:path w="18719800" h="10718800" extrusionOk="0">
                  <a:moveTo>
                    <a:pt x="14408950" y="8458289"/>
                  </a:moveTo>
                  <a:lnTo>
                    <a:pt x="14407401" y="8450643"/>
                  </a:lnTo>
                  <a:lnTo>
                    <a:pt x="14403197" y="8444408"/>
                  </a:lnTo>
                  <a:lnTo>
                    <a:pt x="14396961" y="8440191"/>
                  </a:lnTo>
                  <a:lnTo>
                    <a:pt x="14389303" y="8438642"/>
                  </a:lnTo>
                  <a:lnTo>
                    <a:pt x="14381658" y="8440191"/>
                  </a:lnTo>
                  <a:lnTo>
                    <a:pt x="14375410" y="8444408"/>
                  </a:lnTo>
                  <a:lnTo>
                    <a:pt x="14371206" y="8450643"/>
                  </a:lnTo>
                  <a:lnTo>
                    <a:pt x="14369656" y="8458289"/>
                  </a:lnTo>
                  <a:lnTo>
                    <a:pt x="14371206" y="8465947"/>
                  </a:lnTo>
                  <a:lnTo>
                    <a:pt x="14375410" y="8472195"/>
                  </a:lnTo>
                  <a:lnTo>
                    <a:pt x="14381658" y="8476399"/>
                  </a:lnTo>
                  <a:lnTo>
                    <a:pt x="14389303" y="8477948"/>
                  </a:lnTo>
                  <a:lnTo>
                    <a:pt x="14396961" y="8476399"/>
                  </a:lnTo>
                  <a:lnTo>
                    <a:pt x="14403197" y="8472195"/>
                  </a:lnTo>
                  <a:lnTo>
                    <a:pt x="14407401" y="8465947"/>
                  </a:lnTo>
                  <a:lnTo>
                    <a:pt x="14408950" y="8458289"/>
                  </a:lnTo>
                  <a:close/>
                </a:path>
                <a:path w="18719800" h="10718800" extrusionOk="0">
                  <a:moveTo>
                    <a:pt x="14408950" y="8358200"/>
                  </a:moveTo>
                  <a:lnTo>
                    <a:pt x="14407401" y="8350555"/>
                  </a:lnTo>
                  <a:lnTo>
                    <a:pt x="14403197" y="8344306"/>
                  </a:lnTo>
                  <a:lnTo>
                    <a:pt x="14396961" y="8340103"/>
                  </a:lnTo>
                  <a:lnTo>
                    <a:pt x="14389303" y="8338553"/>
                  </a:lnTo>
                  <a:lnTo>
                    <a:pt x="14381658" y="8340103"/>
                  </a:lnTo>
                  <a:lnTo>
                    <a:pt x="14375410" y="8344306"/>
                  </a:lnTo>
                  <a:lnTo>
                    <a:pt x="14371206" y="8350555"/>
                  </a:lnTo>
                  <a:lnTo>
                    <a:pt x="14369656" y="8358200"/>
                  </a:lnTo>
                  <a:lnTo>
                    <a:pt x="14371206" y="8365858"/>
                  </a:lnTo>
                  <a:lnTo>
                    <a:pt x="14375410" y="8372094"/>
                  </a:lnTo>
                  <a:lnTo>
                    <a:pt x="14381658" y="8376310"/>
                  </a:lnTo>
                  <a:lnTo>
                    <a:pt x="14389303" y="8377860"/>
                  </a:lnTo>
                  <a:lnTo>
                    <a:pt x="14396961" y="8376310"/>
                  </a:lnTo>
                  <a:lnTo>
                    <a:pt x="14403197" y="8372094"/>
                  </a:lnTo>
                  <a:lnTo>
                    <a:pt x="14407401" y="8365858"/>
                  </a:lnTo>
                  <a:lnTo>
                    <a:pt x="14408950" y="8358200"/>
                  </a:lnTo>
                  <a:close/>
                </a:path>
                <a:path w="18719800" h="10718800" extrusionOk="0">
                  <a:moveTo>
                    <a:pt x="14408950" y="8258111"/>
                  </a:moveTo>
                  <a:lnTo>
                    <a:pt x="14407401" y="8250466"/>
                  </a:lnTo>
                  <a:lnTo>
                    <a:pt x="14403197" y="8244218"/>
                  </a:lnTo>
                  <a:lnTo>
                    <a:pt x="14396961" y="8240014"/>
                  </a:lnTo>
                  <a:lnTo>
                    <a:pt x="14389303" y="8238464"/>
                  </a:lnTo>
                  <a:lnTo>
                    <a:pt x="14381658" y="8240014"/>
                  </a:lnTo>
                  <a:lnTo>
                    <a:pt x="14375410" y="8244218"/>
                  </a:lnTo>
                  <a:lnTo>
                    <a:pt x="14371206" y="8250466"/>
                  </a:lnTo>
                  <a:lnTo>
                    <a:pt x="14369656" y="8258111"/>
                  </a:lnTo>
                  <a:lnTo>
                    <a:pt x="14371206" y="8265757"/>
                  </a:lnTo>
                  <a:lnTo>
                    <a:pt x="14375410" y="8272005"/>
                  </a:lnTo>
                  <a:lnTo>
                    <a:pt x="14381658" y="8276222"/>
                  </a:lnTo>
                  <a:lnTo>
                    <a:pt x="14389303" y="8277771"/>
                  </a:lnTo>
                  <a:lnTo>
                    <a:pt x="14396961" y="8276222"/>
                  </a:lnTo>
                  <a:lnTo>
                    <a:pt x="14403197" y="8272005"/>
                  </a:lnTo>
                  <a:lnTo>
                    <a:pt x="14407401" y="8265757"/>
                  </a:lnTo>
                  <a:lnTo>
                    <a:pt x="14408950" y="8258111"/>
                  </a:lnTo>
                  <a:close/>
                </a:path>
                <a:path w="18719800" h="10718800" extrusionOk="0">
                  <a:moveTo>
                    <a:pt x="14408950" y="8158010"/>
                  </a:moveTo>
                  <a:lnTo>
                    <a:pt x="14407401" y="8150365"/>
                  </a:lnTo>
                  <a:lnTo>
                    <a:pt x="14403197" y="8144129"/>
                  </a:lnTo>
                  <a:lnTo>
                    <a:pt x="14396961" y="8139912"/>
                  </a:lnTo>
                  <a:lnTo>
                    <a:pt x="14389303" y="8138376"/>
                  </a:lnTo>
                  <a:lnTo>
                    <a:pt x="14381658" y="8139912"/>
                  </a:lnTo>
                  <a:lnTo>
                    <a:pt x="14375410" y="8144129"/>
                  </a:lnTo>
                  <a:lnTo>
                    <a:pt x="14371206" y="8150365"/>
                  </a:lnTo>
                  <a:lnTo>
                    <a:pt x="14369656" y="8158010"/>
                  </a:lnTo>
                  <a:lnTo>
                    <a:pt x="14371206" y="8165668"/>
                  </a:lnTo>
                  <a:lnTo>
                    <a:pt x="14375410" y="8171904"/>
                  </a:lnTo>
                  <a:lnTo>
                    <a:pt x="14381658" y="8176120"/>
                  </a:lnTo>
                  <a:lnTo>
                    <a:pt x="14389303" y="8177657"/>
                  </a:lnTo>
                  <a:lnTo>
                    <a:pt x="14396961" y="8176120"/>
                  </a:lnTo>
                  <a:lnTo>
                    <a:pt x="14403197" y="8171904"/>
                  </a:lnTo>
                  <a:lnTo>
                    <a:pt x="14407401" y="8165668"/>
                  </a:lnTo>
                  <a:lnTo>
                    <a:pt x="14408950" y="8158010"/>
                  </a:lnTo>
                  <a:close/>
                </a:path>
                <a:path w="18719800" h="10718800" extrusionOk="0">
                  <a:moveTo>
                    <a:pt x="14408950" y="8057909"/>
                  </a:moveTo>
                  <a:lnTo>
                    <a:pt x="14407401" y="8050263"/>
                  </a:lnTo>
                  <a:lnTo>
                    <a:pt x="14403197" y="8044015"/>
                  </a:lnTo>
                  <a:lnTo>
                    <a:pt x="14396961" y="8039811"/>
                  </a:lnTo>
                  <a:lnTo>
                    <a:pt x="14389303" y="8038274"/>
                  </a:lnTo>
                  <a:lnTo>
                    <a:pt x="14381658" y="8039811"/>
                  </a:lnTo>
                  <a:lnTo>
                    <a:pt x="14375410" y="8044015"/>
                  </a:lnTo>
                  <a:lnTo>
                    <a:pt x="14371206" y="8050263"/>
                  </a:lnTo>
                  <a:lnTo>
                    <a:pt x="14369656" y="8057909"/>
                  </a:lnTo>
                  <a:lnTo>
                    <a:pt x="14371206" y="8065554"/>
                  </a:lnTo>
                  <a:lnTo>
                    <a:pt x="14375410" y="8071802"/>
                  </a:lnTo>
                  <a:lnTo>
                    <a:pt x="14381658" y="8076019"/>
                  </a:lnTo>
                  <a:lnTo>
                    <a:pt x="14389303" y="8077568"/>
                  </a:lnTo>
                  <a:lnTo>
                    <a:pt x="14396961" y="8076019"/>
                  </a:lnTo>
                  <a:lnTo>
                    <a:pt x="14403197" y="8071802"/>
                  </a:lnTo>
                  <a:lnTo>
                    <a:pt x="14407401" y="8065554"/>
                  </a:lnTo>
                  <a:lnTo>
                    <a:pt x="14408950" y="8057909"/>
                  </a:lnTo>
                  <a:close/>
                </a:path>
                <a:path w="18719800" h="10718800" extrusionOk="0">
                  <a:moveTo>
                    <a:pt x="14408950" y="7957820"/>
                  </a:moveTo>
                  <a:lnTo>
                    <a:pt x="14407401" y="7950174"/>
                  </a:lnTo>
                  <a:lnTo>
                    <a:pt x="14403197" y="7943926"/>
                  </a:lnTo>
                  <a:lnTo>
                    <a:pt x="14396961" y="7939710"/>
                  </a:lnTo>
                  <a:lnTo>
                    <a:pt x="14389303" y="7938160"/>
                  </a:lnTo>
                  <a:lnTo>
                    <a:pt x="14381658" y="7939710"/>
                  </a:lnTo>
                  <a:lnTo>
                    <a:pt x="14375410" y="7943926"/>
                  </a:lnTo>
                  <a:lnTo>
                    <a:pt x="14371206" y="7950174"/>
                  </a:lnTo>
                  <a:lnTo>
                    <a:pt x="14369656" y="7957820"/>
                  </a:lnTo>
                  <a:lnTo>
                    <a:pt x="14371206" y="7965465"/>
                  </a:lnTo>
                  <a:lnTo>
                    <a:pt x="14375410" y="7971714"/>
                  </a:lnTo>
                  <a:lnTo>
                    <a:pt x="14381658" y="7975917"/>
                  </a:lnTo>
                  <a:lnTo>
                    <a:pt x="14389303" y="7977467"/>
                  </a:lnTo>
                  <a:lnTo>
                    <a:pt x="14396961" y="7975917"/>
                  </a:lnTo>
                  <a:lnTo>
                    <a:pt x="14403197" y="7971714"/>
                  </a:lnTo>
                  <a:lnTo>
                    <a:pt x="14407401" y="7965465"/>
                  </a:lnTo>
                  <a:lnTo>
                    <a:pt x="14408950" y="7957820"/>
                  </a:lnTo>
                  <a:close/>
                </a:path>
                <a:path w="18719800" h="10718800" extrusionOk="0">
                  <a:moveTo>
                    <a:pt x="14408950" y="7857731"/>
                  </a:moveTo>
                  <a:lnTo>
                    <a:pt x="14407401" y="7850073"/>
                  </a:lnTo>
                  <a:lnTo>
                    <a:pt x="14403197" y="7843825"/>
                  </a:lnTo>
                  <a:lnTo>
                    <a:pt x="14396961" y="7839621"/>
                  </a:lnTo>
                  <a:lnTo>
                    <a:pt x="14389303" y="7838072"/>
                  </a:lnTo>
                  <a:lnTo>
                    <a:pt x="14381658" y="7839621"/>
                  </a:lnTo>
                  <a:lnTo>
                    <a:pt x="14375410" y="7843825"/>
                  </a:lnTo>
                  <a:lnTo>
                    <a:pt x="14371206" y="7850073"/>
                  </a:lnTo>
                  <a:lnTo>
                    <a:pt x="14369656" y="7857731"/>
                  </a:lnTo>
                  <a:lnTo>
                    <a:pt x="14371206" y="7865377"/>
                  </a:lnTo>
                  <a:lnTo>
                    <a:pt x="14375410" y="7871612"/>
                  </a:lnTo>
                  <a:lnTo>
                    <a:pt x="14381658" y="7875829"/>
                  </a:lnTo>
                  <a:lnTo>
                    <a:pt x="14389303" y="7877365"/>
                  </a:lnTo>
                  <a:lnTo>
                    <a:pt x="14396961" y="7875829"/>
                  </a:lnTo>
                  <a:lnTo>
                    <a:pt x="14403197" y="7871612"/>
                  </a:lnTo>
                  <a:lnTo>
                    <a:pt x="14407401" y="7865377"/>
                  </a:lnTo>
                  <a:lnTo>
                    <a:pt x="14408950" y="7857731"/>
                  </a:lnTo>
                  <a:close/>
                </a:path>
                <a:path w="18719800" h="10718800" extrusionOk="0">
                  <a:moveTo>
                    <a:pt x="14408950" y="7757630"/>
                  </a:moveTo>
                  <a:lnTo>
                    <a:pt x="14407401" y="7749984"/>
                  </a:lnTo>
                  <a:lnTo>
                    <a:pt x="14403197" y="7743736"/>
                  </a:lnTo>
                  <a:lnTo>
                    <a:pt x="14396961" y="7739520"/>
                  </a:lnTo>
                  <a:lnTo>
                    <a:pt x="14389303" y="7737983"/>
                  </a:lnTo>
                  <a:lnTo>
                    <a:pt x="14381658" y="7739520"/>
                  </a:lnTo>
                  <a:lnTo>
                    <a:pt x="14375410" y="7743736"/>
                  </a:lnTo>
                  <a:lnTo>
                    <a:pt x="14371206" y="7749984"/>
                  </a:lnTo>
                  <a:lnTo>
                    <a:pt x="14369656" y="7757630"/>
                  </a:lnTo>
                  <a:lnTo>
                    <a:pt x="14371206" y="7765275"/>
                  </a:lnTo>
                  <a:lnTo>
                    <a:pt x="14375410" y="7771524"/>
                  </a:lnTo>
                  <a:lnTo>
                    <a:pt x="14381658" y="7775727"/>
                  </a:lnTo>
                  <a:lnTo>
                    <a:pt x="14389303" y="7777277"/>
                  </a:lnTo>
                  <a:lnTo>
                    <a:pt x="14396961" y="7775727"/>
                  </a:lnTo>
                  <a:lnTo>
                    <a:pt x="14403197" y="7771524"/>
                  </a:lnTo>
                  <a:lnTo>
                    <a:pt x="14407401" y="7765275"/>
                  </a:lnTo>
                  <a:lnTo>
                    <a:pt x="14408950" y="7757630"/>
                  </a:lnTo>
                  <a:close/>
                </a:path>
                <a:path w="18719800" h="10718800" extrusionOk="0">
                  <a:moveTo>
                    <a:pt x="14482940" y="10705808"/>
                  </a:moveTo>
                  <a:lnTo>
                    <a:pt x="14481404" y="10698150"/>
                  </a:lnTo>
                  <a:lnTo>
                    <a:pt x="14477187" y="10691901"/>
                  </a:lnTo>
                  <a:lnTo>
                    <a:pt x="14470939" y="10687698"/>
                  </a:lnTo>
                  <a:lnTo>
                    <a:pt x="14463294" y="10686148"/>
                  </a:lnTo>
                  <a:lnTo>
                    <a:pt x="14455648" y="10687698"/>
                  </a:lnTo>
                  <a:lnTo>
                    <a:pt x="14449400" y="10691901"/>
                  </a:lnTo>
                  <a:lnTo>
                    <a:pt x="14445196" y="10698150"/>
                  </a:lnTo>
                  <a:lnTo>
                    <a:pt x="14443647" y="10705808"/>
                  </a:lnTo>
                  <a:lnTo>
                    <a:pt x="14445196" y="10713453"/>
                  </a:lnTo>
                  <a:lnTo>
                    <a:pt x="14448790" y="10718787"/>
                  </a:lnTo>
                  <a:lnTo>
                    <a:pt x="14477797" y="10718787"/>
                  </a:lnTo>
                  <a:lnTo>
                    <a:pt x="14481404" y="10713453"/>
                  </a:lnTo>
                  <a:lnTo>
                    <a:pt x="14482940" y="10705808"/>
                  </a:lnTo>
                  <a:close/>
                </a:path>
                <a:path w="18719800" h="10718800" extrusionOk="0">
                  <a:moveTo>
                    <a:pt x="14482940" y="10605707"/>
                  </a:moveTo>
                  <a:lnTo>
                    <a:pt x="14481404" y="10598061"/>
                  </a:lnTo>
                  <a:lnTo>
                    <a:pt x="14477187" y="10591813"/>
                  </a:lnTo>
                  <a:lnTo>
                    <a:pt x="14470939" y="10587609"/>
                  </a:lnTo>
                  <a:lnTo>
                    <a:pt x="14463294" y="10586060"/>
                  </a:lnTo>
                  <a:lnTo>
                    <a:pt x="14455648" y="10587609"/>
                  </a:lnTo>
                  <a:lnTo>
                    <a:pt x="14449400" y="10591813"/>
                  </a:lnTo>
                  <a:lnTo>
                    <a:pt x="14445196" y="10598061"/>
                  </a:lnTo>
                  <a:lnTo>
                    <a:pt x="14443647" y="10605707"/>
                  </a:lnTo>
                  <a:lnTo>
                    <a:pt x="14445196" y="10613352"/>
                  </a:lnTo>
                  <a:lnTo>
                    <a:pt x="14449400" y="10619600"/>
                  </a:lnTo>
                  <a:lnTo>
                    <a:pt x="14455648" y="10623804"/>
                  </a:lnTo>
                  <a:lnTo>
                    <a:pt x="14463294" y="10625353"/>
                  </a:lnTo>
                  <a:lnTo>
                    <a:pt x="14470939" y="10623804"/>
                  </a:lnTo>
                  <a:lnTo>
                    <a:pt x="14477187" y="10619600"/>
                  </a:lnTo>
                  <a:lnTo>
                    <a:pt x="14481404" y="10613352"/>
                  </a:lnTo>
                  <a:lnTo>
                    <a:pt x="14482940" y="10605707"/>
                  </a:lnTo>
                  <a:close/>
                </a:path>
                <a:path w="18719800" h="10718800" extrusionOk="0">
                  <a:moveTo>
                    <a:pt x="14482940" y="10505605"/>
                  </a:moveTo>
                  <a:lnTo>
                    <a:pt x="14481404" y="10497960"/>
                  </a:lnTo>
                  <a:lnTo>
                    <a:pt x="14477187" y="10491724"/>
                  </a:lnTo>
                  <a:lnTo>
                    <a:pt x="14470939" y="10487508"/>
                  </a:lnTo>
                  <a:lnTo>
                    <a:pt x="14463294" y="10485971"/>
                  </a:lnTo>
                  <a:lnTo>
                    <a:pt x="14455648" y="10487508"/>
                  </a:lnTo>
                  <a:lnTo>
                    <a:pt x="14449400" y="10491724"/>
                  </a:lnTo>
                  <a:lnTo>
                    <a:pt x="14445196" y="10497960"/>
                  </a:lnTo>
                  <a:lnTo>
                    <a:pt x="14443647" y="10505605"/>
                  </a:lnTo>
                  <a:lnTo>
                    <a:pt x="14445196" y="10513263"/>
                  </a:lnTo>
                  <a:lnTo>
                    <a:pt x="14449400" y="10519499"/>
                  </a:lnTo>
                  <a:lnTo>
                    <a:pt x="14455648" y="10523715"/>
                  </a:lnTo>
                  <a:lnTo>
                    <a:pt x="14463294" y="10525252"/>
                  </a:lnTo>
                  <a:lnTo>
                    <a:pt x="14470939" y="10523715"/>
                  </a:lnTo>
                  <a:lnTo>
                    <a:pt x="14477187" y="10519499"/>
                  </a:lnTo>
                  <a:lnTo>
                    <a:pt x="14481404" y="10513263"/>
                  </a:lnTo>
                  <a:lnTo>
                    <a:pt x="14482940" y="10505605"/>
                  </a:lnTo>
                  <a:close/>
                </a:path>
                <a:path w="18719800" h="10718800" extrusionOk="0">
                  <a:moveTo>
                    <a:pt x="14482940" y="10405516"/>
                  </a:moveTo>
                  <a:lnTo>
                    <a:pt x="14481404" y="10397871"/>
                  </a:lnTo>
                  <a:lnTo>
                    <a:pt x="14477187" y="10391623"/>
                  </a:lnTo>
                  <a:lnTo>
                    <a:pt x="14470939" y="10387419"/>
                  </a:lnTo>
                  <a:lnTo>
                    <a:pt x="14463294" y="10385869"/>
                  </a:lnTo>
                  <a:lnTo>
                    <a:pt x="14455648" y="10387419"/>
                  </a:lnTo>
                  <a:lnTo>
                    <a:pt x="14449400" y="10391623"/>
                  </a:lnTo>
                  <a:lnTo>
                    <a:pt x="14445196" y="10397871"/>
                  </a:lnTo>
                  <a:lnTo>
                    <a:pt x="14443647" y="10405516"/>
                  </a:lnTo>
                  <a:lnTo>
                    <a:pt x="14445196" y="10413162"/>
                  </a:lnTo>
                  <a:lnTo>
                    <a:pt x="14449400" y="10419410"/>
                  </a:lnTo>
                  <a:lnTo>
                    <a:pt x="14455648" y="10423627"/>
                  </a:lnTo>
                  <a:lnTo>
                    <a:pt x="14463294" y="10425176"/>
                  </a:lnTo>
                  <a:lnTo>
                    <a:pt x="14470939" y="10423627"/>
                  </a:lnTo>
                  <a:lnTo>
                    <a:pt x="14477187" y="10419410"/>
                  </a:lnTo>
                  <a:lnTo>
                    <a:pt x="14481404" y="10413162"/>
                  </a:lnTo>
                  <a:lnTo>
                    <a:pt x="14482940" y="10405516"/>
                  </a:lnTo>
                  <a:close/>
                </a:path>
                <a:path w="18719800" h="10718800" extrusionOk="0">
                  <a:moveTo>
                    <a:pt x="14482940" y="10305415"/>
                  </a:moveTo>
                  <a:lnTo>
                    <a:pt x="14481404" y="10297770"/>
                  </a:lnTo>
                  <a:lnTo>
                    <a:pt x="14477187" y="10291534"/>
                  </a:lnTo>
                  <a:lnTo>
                    <a:pt x="14470939" y="10287317"/>
                  </a:lnTo>
                  <a:lnTo>
                    <a:pt x="14463294" y="10285781"/>
                  </a:lnTo>
                  <a:lnTo>
                    <a:pt x="14455648" y="10287317"/>
                  </a:lnTo>
                  <a:lnTo>
                    <a:pt x="14449400" y="10291534"/>
                  </a:lnTo>
                  <a:lnTo>
                    <a:pt x="14445196" y="10297770"/>
                  </a:lnTo>
                  <a:lnTo>
                    <a:pt x="14443647" y="10305415"/>
                  </a:lnTo>
                  <a:lnTo>
                    <a:pt x="14445196" y="10313060"/>
                  </a:lnTo>
                  <a:lnTo>
                    <a:pt x="14449400" y="10319309"/>
                  </a:lnTo>
                  <a:lnTo>
                    <a:pt x="14455648" y="10323512"/>
                  </a:lnTo>
                  <a:lnTo>
                    <a:pt x="14463294" y="10325062"/>
                  </a:lnTo>
                  <a:lnTo>
                    <a:pt x="14470939" y="10323512"/>
                  </a:lnTo>
                  <a:lnTo>
                    <a:pt x="14477187" y="10319309"/>
                  </a:lnTo>
                  <a:lnTo>
                    <a:pt x="14481404" y="10313060"/>
                  </a:lnTo>
                  <a:lnTo>
                    <a:pt x="14482940" y="10305415"/>
                  </a:lnTo>
                  <a:close/>
                </a:path>
                <a:path w="18719800" h="10718800" extrusionOk="0">
                  <a:moveTo>
                    <a:pt x="14482940" y="10205314"/>
                  </a:moveTo>
                  <a:lnTo>
                    <a:pt x="14481404" y="10197668"/>
                  </a:lnTo>
                  <a:lnTo>
                    <a:pt x="14477187" y="10191432"/>
                  </a:lnTo>
                  <a:lnTo>
                    <a:pt x="14470939" y="10187229"/>
                  </a:lnTo>
                  <a:lnTo>
                    <a:pt x="14463294" y="10185679"/>
                  </a:lnTo>
                  <a:lnTo>
                    <a:pt x="14455648" y="10187229"/>
                  </a:lnTo>
                  <a:lnTo>
                    <a:pt x="14449400" y="10191432"/>
                  </a:lnTo>
                  <a:lnTo>
                    <a:pt x="14445196" y="10197668"/>
                  </a:lnTo>
                  <a:lnTo>
                    <a:pt x="14443647" y="10205314"/>
                  </a:lnTo>
                  <a:lnTo>
                    <a:pt x="14445196" y="10212959"/>
                  </a:lnTo>
                  <a:lnTo>
                    <a:pt x="14449400" y="10219207"/>
                  </a:lnTo>
                  <a:lnTo>
                    <a:pt x="14455648" y="10223424"/>
                  </a:lnTo>
                  <a:lnTo>
                    <a:pt x="14463294" y="10224960"/>
                  </a:lnTo>
                  <a:lnTo>
                    <a:pt x="14470939" y="10223424"/>
                  </a:lnTo>
                  <a:lnTo>
                    <a:pt x="14477187" y="10219207"/>
                  </a:lnTo>
                  <a:lnTo>
                    <a:pt x="14481404" y="10212959"/>
                  </a:lnTo>
                  <a:lnTo>
                    <a:pt x="14482940" y="10205314"/>
                  </a:lnTo>
                  <a:close/>
                </a:path>
                <a:path w="18719800" h="10718800" extrusionOk="0">
                  <a:moveTo>
                    <a:pt x="14482940" y="10105225"/>
                  </a:moveTo>
                  <a:lnTo>
                    <a:pt x="14481404" y="10097579"/>
                  </a:lnTo>
                  <a:lnTo>
                    <a:pt x="14477187" y="10091331"/>
                  </a:lnTo>
                  <a:lnTo>
                    <a:pt x="14470939" y="10087127"/>
                  </a:lnTo>
                  <a:lnTo>
                    <a:pt x="14463294" y="10085591"/>
                  </a:lnTo>
                  <a:lnTo>
                    <a:pt x="14455648" y="10087127"/>
                  </a:lnTo>
                  <a:lnTo>
                    <a:pt x="14449400" y="10091331"/>
                  </a:lnTo>
                  <a:lnTo>
                    <a:pt x="14445196" y="10097579"/>
                  </a:lnTo>
                  <a:lnTo>
                    <a:pt x="14443647" y="10105225"/>
                  </a:lnTo>
                  <a:lnTo>
                    <a:pt x="14445196" y="10112870"/>
                  </a:lnTo>
                  <a:lnTo>
                    <a:pt x="14449400" y="10119106"/>
                  </a:lnTo>
                  <a:lnTo>
                    <a:pt x="14455648" y="10123322"/>
                  </a:lnTo>
                  <a:lnTo>
                    <a:pt x="14463294" y="10124859"/>
                  </a:lnTo>
                  <a:lnTo>
                    <a:pt x="14470939" y="10123322"/>
                  </a:lnTo>
                  <a:lnTo>
                    <a:pt x="14477187" y="10119106"/>
                  </a:lnTo>
                  <a:lnTo>
                    <a:pt x="14481404" y="10112870"/>
                  </a:lnTo>
                  <a:lnTo>
                    <a:pt x="14482940" y="10105225"/>
                  </a:lnTo>
                  <a:close/>
                </a:path>
                <a:path w="18719800" h="10718800" extrusionOk="0">
                  <a:moveTo>
                    <a:pt x="14482940" y="10005136"/>
                  </a:moveTo>
                  <a:lnTo>
                    <a:pt x="14481404" y="9997478"/>
                  </a:lnTo>
                  <a:lnTo>
                    <a:pt x="14477187" y="9991230"/>
                  </a:lnTo>
                  <a:lnTo>
                    <a:pt x="14470952" y="9987026"/>
                  </a:lnTo>
                  <a:lnTo>
                    <a:pt x="14463294" y="9985477"/>
                  </a:lnTo>
                  <a:lnTo>
                    <a:pt x="14455648" y="9987026"/>
                  </a:lnTo>
                  <a:lnTo>
                    <a:pt x="14449400" y="9991230"/>
                  </a:lnTo>
                  <a:lnTo>
                    <a:pt x="14445196" y="9997478"/>
                  </a:lnTo>
                  <a:lnTo>
                    <a:pt x="14443647" y="10005136"/>
                  </a:lnTo>
                  <a:lnTo>
                    <a:pt x="14445196" y="10012782"/>
                  </a:lnTo>
                  <a:lnTo>
                    <a:pt x="14449400" y="10019017"/>
                  </a:lnTo>
                  <a:lnTo>
                    <a:pt x="14455648" y="10023234"/>
                  </a:lnTo>
                  <a:lnTo>
                    <a:pt x="14463294" y="10024770"/>
                  </a:lnTo>
                  <a:lnTo>
                    <a:pt x="14470952" y="10023234"/>
                  </a:lnTo>
                  <a:lnTo>
                    <a:pt x="14477187" y="10019017"/>
                  </a:lnTo>
                  <a:lnTo>
                    <a:pt x="14481404" y="10012782"/>
                  </a:lnTo>
                  <a:lnTo>
                    <a:pt x="14482940" y="10005136"/>
                  </a:lnTo>
                  <a:close/>
                </a:path>
                <a:path w="18719800" h="10718800" extrusionOk="0">
                  <a:moveTo>
                    <a:pt x="14482940" y="9905035"/>
                  </a:moveTo>
                  <a:lnTo>
                    <a:pt x="14481404" y="9897389"/>
                  </a:lnTo>
                  <a:lnTo>
                    <a:pt x="14477187" y="9891141"/>
                  </a:lnTo>
                  <a:lnTo>
                    <a:pt x="14470939" y="9886925"/>
                  </a:lnTo>
                  <a:lnTo>
                    <a:pt x="14463294" y="9885388"/>
                  </a:lnTo>
                  <a:lnTo>
                    <a:pt x="14455648" y="9886925"/>
                  </a:lnTo>
                  <a:lnTo>
                    <a:pt x="14449400" y="9891141"/>
                  </a:lnTo>
                  <a:lnTo>
                    <a:pt x="14445196" y="9897389"/>
                  </a:lnTo>
                  <a:lnTo>
                    <a:pt x="14443647" y="9905035"/>
                  </a:lnTo>
                  <a:lnTo>
                    <a:pt x="14445196" y="9912680"/>
                  </a:lnTo>
                  <a:lnTo>
                    <a:pt x="14449400" y="9918929"/>
                  </a:lnTo>
                  <a:lnTo>
                    <a:pt x="14455648" y="9923132"/>
                  </a:lnTo>
                  <a:lnTo>
                    <a:pt x="14463294" y="9924682"/>
                  </a:lnTo>
                  <a:lnTo>
                    <a:pt x="14470939" y="9923132"/>
                  </a:lnTo>
                  <a:lnTo>
                    <a:pt x="14477187" y="9918929"/>
                  </a:lnTo>
                  <a:lnTo>
                    <a:pt x="14481404" y="9912680"/>
                  </a:lnTo>
                  <a:lnTo>
                    <a:pt x="14482940" y="9905035"/>
                  </a:lnTo>
                  <a:close/>
                </a:path>
                <a:path w="18719800" h="10718800" extrusionOk="0">
                  <a:moveTo>
                    <a:pt x="14482940" y="9804946"/>
                  </a:moveTo>
                  <a:lnTo>
                    <a:pt x="14481404" y="9797288"/>
                  </a:lnTo>
                  <a:lnTo>
                    <a:pt x="14477187" y="9791040"/>
                  </a:lnTo>
                  <a:lnTo>
                    <a:pt x="14470939" y="9786836"/>
                  </a:lnTo>
                  <a:lnTo>
                    <a:pt x="14463294" y="9785286"/>
                  </a:lnTo>
                  <a:lnTo>
                    <a:pt x="14455648" y="9786836"/>
                  </a:lnTo>
                  <a:lnTo>
                    <a:pt x="14449400" y="9791040"/>
                  </a:lnTo>
                  <a:lnTo>
                    <a:pt x="14445196" y="9797288"/>
                  </a:lnTo>
                  <a:lnTo>
                    <a:pt x="14443647" y="9804946"/>
                  </a:lnTo>
                  <a:lnTo>
                    <a:pt x="14445196" y="9812579"/>
                  </a:lnTo>
                  <a:lnTo>
                    <a:pt x="14449400" y="9818827"/>
                  </a:lnTo>
                  <a:lnTo>
                    <a:pt x="14455648" y="9823044"/>
                  </a:lnTo>
                  <a:lnTo>
                    <a:pt x="14463294" y="9824580"/>
                  </a:lnTo>
                  <a:lnTo>
                    <a:pt x="14470939" y="9823044"/>
                  </a:lnTo>
                  <a:lnTo>
                    <a:pt x="14477187" y="9818827"/>
                  </a:lnTo>
                  <a:lnTo>
                    <a:pt x="14481404" y="9812579"/>
                  </a:lnTo>
                  <a:lnTo>
                    <a:pt x="14482940" y="9804946"/>
                  </a:lnTo>
                  <a:close/>
                </a:path>
                <a:path w="18719800" h="10718800" extrusionOk="0">
                  <a:moveTo>
                    <a:pt x="14482940" y="9704845"/>
                  </a:moveTo>
                  <a:lnTo>
                    <a:pt x="14481404" y="9697187"/>
                  </a:lnTo>
                  <a:lnTo>
                    <a:pt x="14477187" y="9690938"/>
                  </a:lnTo>
                  <a:lnTo>
                    <a:pt x="14470939" y="9686734"/>
                  </a:lnTo>
                  <a:lnTo>
                    <a:pt x="14463294" y="9685185"/>
                  </a:lnTo>
                  <a:lnTo>
                    <a:pt x="14455648" y="9686734"/>
                  </a:lnTo>
                  <a:lnTo>
                    <a:pt x="14449400" y="9690938"/>
                  </a:lnTo>
                  <a:lnTo>
                    <a:pt x="14445196" y="9697187"/>
                  </a:lnTo>
                  <a:lnTo>
                    <a:pt x="14443647" y="9704845"/>
                  </a:lnTo>
                  <a:lnTo>
                    <a:pt x="14445196" y="9712490"/>
                  </a:lnTo>
                  <a:lnTo>
                    <a:pt x="14449400" y="9718738"/>
                  </a:lnTo>
                  <a:lnTo>
                    <a:pt x="14455648" y="9722942"/>
                  </a:lnTo>
                  <a:lnTo>
                    <a:pt x="14463294" y="9724492"/>
                  </a:lnTo>
                  <a:lnTo>
                    <a:pt x="14470939" y="9722942"/>
                  </a:lnTo>
                  <a:lnTo>
                    <a:pt x="14477187" y="9718738"/>
                  </a:lnTo>
                  <a:lnTo>
                    <a:pt x="14481404" y="9712490"/>
                  </a:lnTo>
                  <a:lnTo>
                    <a:pt x="14482940" y="9704845"/>
                  </a:lnTo>
                  <a:close/>
                </a:path>
                <a:path w="18719800" h="10718800" extrusionOk="0">
                  <a:moveTo>
                    <a:pt x="14482940" y="9604743"/>
                  </a:moveTo>
                  <a:lnTo>
                    <a:pt x="14481404" y="9597098"/>
                  </a:lnTo>
                  <a:lnTo>
                    <a:pt x="14477187" y="9590849"/>
                  </a:lnTo>
                  <a:lnTo>
                    <a:pt x="14470939" y="9586633"/>
                  </a:lnTo>
                  <a:lnTo>
                    <a:pt x="14463294" y="9585096"/>
                  </a:lnTo>
                  <a:lnTo>
                    <a:pt x="14455648" y="9586633"/>
                  </a:lnTo>
                  <a:lnTo>
                    <a:pt x="14449400" y="9590849"/>
                  </a:lnTo>
                  <a:lnTo>
                    <a:pt x="14445196" y="9597098"/>
                  </a:lnTo>
                  <a:lnTo>
                    <a:pt x="14443647" y="9604743"/>
                  </a:lnTo>
                  <a:lnTo>
                    <a:pt x="14445196" y="9612389"/>
                  </a:lnTo>
                  <a:lnTo>
                    <a:pt x="14449400" y="9618637"/>
                  </a:lnTo>
                  <a:lnTo>
                    <a:pt x="14455648" y="9622841"/>
                  </a:lnTo>
                  <a:lnTo>
                    <a:pt x="14463294" y="9624390"/>
                  </a:lnTo>
                  <a:lnTo>
                    <a:pt x="14470939" y="9622841"/>
                  </a:lnTo>
                  <a:lnTo>
                    <a:pt x="14477187" y="9618637"/>
                  </a:lnTo>
                  <a:lnTo>
                    <a:pt x="14481404" y="9612389"/>
                  </a:lnTo>
                  <a:lnTo>
                    <a:pt x="14482940" y="9604743"/>
                  </a:lnTo>
                  <a:close/>
                </a:path>
                <a:path w="18719800" h="10718800" extrusionOk="0">
                  <a:moveTo>
                    <a:pt x="14482940" y="9504642"/>
                  </a:moveTo>
                  <a:lnTo>
                    <a:pt x="14481404" y="9496996"/>
                  </a:lnTo>
                  <a:lnTo>
                    <a:pt x="14477187" y="9490748"/>
                  </a:lnTo>
                  <a:lnTo>
                    <a:pt x="14470939" y="9486544"/>
                  </a:lnTo>
                  <a:lnTo>
                    <a:pt x="14463294" y="9484995"/>
                  </a:lnTo>
                  <a:lnTo>
                    <a:pt x="14455648" y="9486544"/>
                  </a:lnTo>
                  <a:lnTo>
                    <a:pt x="14449400" y="9490748"/>
                  </a:lnTo>
                  <a:lnTo>
                    <a:pt x="14445196" y="9496996"/>
                  </a:lnTo>
                  <a:lnTo>
                    <a:pt x="14443647" y="9504642"/>
                  </a:lnTo>
                  <a:lnTo>
                    <a:pt x="14445196" y="9512300"/>
                  </a:lnTo>
                  <a:lnTo>
                    <a:pt x="14449400" y="9518536"/>
                  </a:lnTo>
                  <a:lnTo>
                    <a:pt x="14455648" y="9522752"/>
                  </a:lnTo>
                  <a:lnTo>
                    <a:pt x="14463294" y="9524301"/>
                  </a:lnTo>
                  <a:lnTo>
                    <a:pt x="14470939" y="9522752"/>
                  </a:lnTo>
                  <a:lnTo>
                    <a:pt x="14477187" y="9518536"/>
                  </a:lnTo>
                  <a:lnTo>
                    <a:pt x="14481404" y="9512300"/>
                  </a:lnTo>
                  <a:lnTo>
                    <a:pt x="14482940" y="9504642"/>
                  </a:lnTo>
                  <a:close/>
                </a:path>
                <a:path w="18719800" h="10718800" extrusionOk="0">
                  <a:moveTo>
                    <a:pt x="14482940" y="9404553"/>
                  </a:moveTo>
                  <a:lnTo>
                    <a:pt x="14481404" y="9396908"/>
                  </a:lnTo>
                  <a:lnTo>
                    <a:pt x="14477187" y="9390659"/>
                  </a:lnTo>
                  <a:lnTo>
                    <a:pt x="14470939" y="9386443"/>
                  </a:lnTo>
                  <a:lnTo>
                    <a:pt x="14463294" y="9384906"/>
                  </a:lnTo>
                  <a:lnTo>
                    <a:pt x="14455648" y="9386443"/>
                  </a:lnTo>
                  <a:lnTo>
                    <a:pt x="14449400" y="9390659"/>
                  </a:lnTo>
                  <a:lnTo>
                    <a:pt x="14445196" y="9396908"/>
                  </a:lnTo>
                  <a:lnTo>
                    <a:pt x="14443647" y="9404553"/>
                  </a:lnTo>
                  <a:lnTo>
                    <a:pt x="14445196" y="9412199"/>
                  </a:lnTo>
                  <a:lnTo>
                    <a:pt x="14449400" y="9418447"/>
                  </a:lnTo>
                  <a:lnTo>
                    <a:pt x="14455648" y="9422651"/>
                  </a:lnTo>
                  <a:lnTo>
                    <a:pt x="14463294" y="9424200"/>
                  </a:lnTo>
                  <a:lnTo>
                    <a:pt x="14470939" y="9422651"/>
                  </a:lnTo>
                  <a:lnTo>
                    <a:pt x="14477187" y="9418447"/>
                  </a:lnTo>
                  <a:lnTo>
                    <a:pt x="14481404" y="9412199"/>
                  </a:lnTo>
                  <a:lnTo>
                    <a:pt x="14482940" y="9404553"/>
                  </a:lnTo>
                  <a:close/>
                </a:path>
                <a:path w="18719800" h="10718800" extrusionOk="0">
                  <a:moveTo>
                    <a:pt x="14482940" y="9304452"/>
                  </a:moveTo>
                  <a:lnTo>
                    <a:pt x="14481404" y="9296806"/>
                  </a:lnTo>
                  <a:lnTo>
                    <a:pt x="14477187" y="9290558"/>
                  </a:lnTo>
                  <a:lnTo>
                    <a:pt x="14470939" y="9286354"/>
                  </a:lnTo>
                  <a:lnTo>
                    <a:pt x="14463294" y="9284805"/>
                  </a:lnTo>
                  <a:lnTo>
                    <a:pt x="14455648" y="9286354"/>
                  </a:lnTo>
                  <a:lnTo>
                    <a:pt x="14449400" y="9290558"/>
                  </a:lnTo>
                  <a:lnTo>
                    <a:pt x="14445196" y="9296806"/>
                  </a:lnTo>
                  <a:lnTo>
                    <a:pt x="14443647" y="9304452"/>
                  </a:lnTo>
                  <a:lnTo>
                    <a:pt x="14445196" y="9312097"/>
                  </a:lnTo>
                  <a:lnTo>
                    <a:pt x="14449400" y="9318346"/>
                  </a:lnTo>
                  <a:lnTo>
                    <a:pt x="14455648" y="9322562"/>
                  </a:lnTo>
                  <a:lnTo>
                    <a:pt x="14463294" y="9324111"/>
                  </a:lnTo>
                  <a:lnTo>
                    <a:pt x="14470939" y="9322562"/>
                  </a:lnTo>
                  <a:lnTo>
                    <a:pt x="14477187" y="9318346"/>
                  </a:lnTo>
                  <a:lnTo>
                    <a:pt x="14481404" y="9312097"/>
                  </a:lnTo>
                  <a:lnTo>
                    <a:pt x="14482940" y="9304452"/>
                  </a:lnTo>
                  <a:close/>
                </a:path>
                <a:path w="18719800" h="10718800" extrusionOk="0">
                  <a:moveTo>
                    <a:pt x="14482940" y="9204350"/>
                  </a:moveTo>
                  <a:lnTo>
                    <a:pt x="14481404" y="9196718"/>
                  </a:lnTo>
                  <a:lnTo>
                    <a:pt x="14477187" y="9190469"/>
                  </a:lnTo>
                  <a:lnTo>
                    <a:pt x="14470939" y="9186266"/>
                  </a:lnTo>
                  <a:lnTo>
                    <a:pt x="14463294" y="9184716"/>
                  </a:lnTo>
                  <a:lnTo>
                    <a:pt x="14455648" y="9186266"/>
                  </a:lnTo>
                  <a:lnTo>
                    <a:pt x="14449400" y="9190469"/>
                  </a:lnTo>
                  <a:lnTo>
                    <a:pt x="14445196" y="9196718"/>
                  </a:lnTo>
                  <a:lnTo>
                    <a:pt x="14443647" y="9204350"/>
                  </a:lnTo>
                  <a:lnTo>
                    <a:pt x="14445196" y="9212008"/>
                  </a:lnTo>
                  <a:lnTo>
                    <a:pt x="14449400" y="9218257"/>
                  </a:lnTo>
                  <a:lnTo>
                    <a:pt x="14455648" y="9222461"/>
                  </a:lnTo>
                  <a:lnTo>
                    <a:pt x="14463294" y="9223997"/>
                  </a:lnTo>
                  <a:lnTo>
                    <a:pt x="14470939" y="9222461"/>
                  </a:lnTo>
                  <a:lnTo>
                    <a:pt x="14477187" y="9218257"/>
                  </a:lnTo>
                  <a:lnTo>
                    <a:pt x="14481404" y="9212008"/>
                  </a:lnTo>
                  <a:lnTo>
                    <a:pt x="14482940" y="9204350"/>
                  </a:lnTo>
                  <a:close/>
                </a:path>
                <a:path w="18719800" h="10718800" extrusionOk="0">
                  <a:moveTo>
                    <a:pt x="14482940" y="9104249"/>
                  </a:moveTo>
                  <a:lnTo>
                    <a:pt x="14481404" y="9096604"/>
                  </a:lnTo>
                  <a:lnTo>
                    <a:pt x="14477187" y="9090368"/>
                  </a:lnTo>
                  <a:lnTo>
                    <a:pt x="14470939" y="9086164"/>
                  </a:lnTo>
                  <a:lnTo>
                    <a:pt x="14463294" y="9084615"/>
                  </a:lnTo>
                  <a:lnTo>
                    <a:pt x="14455648" y="9086164"/>
                  </a:lnTo>
                  <a:lnTo>
                    <a:pt x="14449400" y="9090368"/>
                  </a:lnTo>
                  <a:lnTo>
                    <a:pt x="14445196" y="9096604"/>
                  </a:lnTo>
                  <a:lnTo>
                    <a:pt x="14443647" y="9104249"/>
                  </a:lnTo>
                  <a:lnTo>
                    <a:pt x="14445196" y="9111907"/>
                  </a:lnTo>
                  <a:lnTo>
                    <a:pt x="14449400" y="9118155"/>
                  </a:lnTo>
                  <a:lnTo>
                    <a:pt x="14455648" y="9122359"/>
                  </a:lnTo>
                  <a:lnTo>
                    <a:pt x="14463294" y="9123909"/>
                  </a:lnTo>
                  <a:lnTo>
                    <a:pt x="14470939" y="9122359"/>
                  </a:lnTo>
                  <a:lnTo>
                    <a:pt x="14477187" y="9118155"/>
                  </a:lnTo>
                  <a:lnTo>
                    <a:pt x="14481404" y="9111907"/>
                  </a:lnTo>
                  <a:lnTo>
                    <a:pt x="14482940" y="9104249"/>
                  </a:lnTo>
                  <a:close/>
                </a:path>
                <a:path w="18719800" h="10718800" extrusionOk="0">
                  <a:moveTo>
                    <a:pt x="14482940" y="9004173"/>
                  </a:moveTo>
                  <a:lnTo>
                    <a:pt x="14481404" y="8996515"/>
                  </a:lnTo>
                  <a:lnTo>
                    <a:pt x="14477187" y="8990279"/>
                  </a:lnTo>
                  <a:lnTo>
                    <a:pt x="14470939" y="8986063"/>
                  </a:lnTo>
                  <a:lnTo>
                    <a:pt x="14463294" y="8984526"/>
                  </a:lnTo>
                  <a:lnTo>
                    <a:pt x="14455648" y="8986063"/>
                  </a:lnTo>
                  <a:lnTo>
                    <a:pt x="14449400" y="8990279"/>
                  </a:lnTo>
                  <a:lnTo>
                    <a:pt x="14445196" y="8996515"/>
                  </a:lnTo>
                  <a:lnTo>
                    <a:pt x="14443647" y="9004173"/>
                  </a:lnTo>
                  <a:lnTo>
                    <a:pt x="14445196" y="9011818"/>
                  </a:lnTo>
                  <a:lnTo>
                    <a:pt x="14449400" y="9018067"/>
                  </a:lnTo>
                  <a:lnTo>
                    <a:pt x="14455648" y="9022270"/>
                  </a:lnTo>
                  <a:lnTo>
                    <a:pt x="14463294" y="9023807"/>
                  </a:lnTo>
                  <a:lnTo>
                    <a:pt x="14470939" y="9022270"/>
                  </a:lnTo>
                  <a:lnTo>
                    <a:pt x="14477187" y="9018067"/>
                  </a:lnTo>
                  <a:lnTo>
                    <a:pt x="14481404" y="9011818"/>
                  </a:lnTo>
                  <a:lnTo>
                    <a:pt x="14482940" y="9004173"/>
                  </a:lnTo>
                  <a:close/>
                </a:path>
                <a:path w="18719800" h="10718800" extrusionOk="0">
                  <a:moveTo>
                    <a:pt x="14482940" y="8904084"/>
                  </a:moveTo>
                  <a:lnTo>
                    <a:pt x="14481404" y="8896426"/>
                  </a:lnTo>
                  <a:lnTo>
                    <a:pt x="14477187" y="8890178"/>
                  </a:lnTo>
                  <a:lnTo>
                    <a:pt x="14470939" y="8885974"/>
                  </a:lnTo>
                  <a:lnTo>
                    <a:pt x="14463294" y="8884425"/>
                  </a:lnTo>
                  <a:lnTo>
                    <a:pt x="14455648" y="8885974"/>
                  </a:lnTo>
                  <a:lnTo>
                    <a:pt x="14449400" y="8890178"/>
                  </a:lnTo>
                  <a:lnTo>
                    <a:pt x="14445196" y="8896426"/>
                  </a:lnTo>
                  <a:lnTo>
                    <a:pt x="14443647" y="8904084"/>
                  </a:lnTo>
                  <a:lnTo>
                    <a:pt x="14445196" y="8911717"/>
                  </a:lnTo>
                  <a:lnTo>
                    <a:pt x="14449400" y="8917965"/>
                  </a:lnTo>
                  <a:lnTo>
                    <a:pt x="14455648" y="8922182"/>
                  </a:lnTo>
                  <a:lnTo>
                    <a:pt x="14463294" y="8923731"/>
                  </a:lnTo>
                  <a:lnTo>
                    <a:pt x="14470939" y="8922182"/>
                  </a:lnTo>
                  <a:lnTo>
                    <a:pt x="14477187" y="8917965"/>
                  </a:lnTo>
                  <a:lnTo>
                    <a:pt x="14481404" y="8911717"/>
                  </a:lnTo>
                  <a:lnTo>
                    <a:pt x="14482940" y="8904084"/>
                  </a:lnTo>
                  <a:close/>
                </a:path>
                <a:path w="18719800" h="10718800" extrusionOk="0">
                  <a:moveTo>
                    <a:pt x="14482940" y="8803983"/>
                  </a:moveTo>
                  <a:lnTo>
                    <a:pt x="14481404" y="8796337"/>
                  </a:lnTo>
                  <a:lnTo>
                    <a:pt x="14477187" y="8790089"/>
                  </a:lnTo>
                  <a:lnTo>
                    <a:pt x="14470939" y="8785873"/>
                  </a:lnTo>
                  <a:lnTo>
                    <a:pt x="14463294" y="8784336"/>
                  </a:lnTo>
                  <a:lnTo>
                    <a:pt x="14455648" y="8785873"/>
                  </a:lnTo>
                  <a:lnTo>
                    <a:pt x="14449400" y="8790089"/>
                  </a:lnTo>
                  <a:lnTo>
                    <a:pt x="14445196" y="8796337"/>
                  </a:lnTo>
                  <a:lnTo>
                    <a:pt x="14443647" y="8803983"/>
                  </a:lnTo>
                  <a:lnTo>
                    <a:pt x="14445196" y="8811628"/>
                  </a:lnTo>
                  <a:lnTo>
                    <a:pt x="14449400" y="8817877"/>
                  </a:lnTo>
                  <a:lnTo>
                    <a:pt x="14455648" y="8822080"/>
                  </a:lnTo>
                  <a:lnTo>
                    <a:pt x="14463294" y="8823617"/>
                  </a:lnTo>
                  <a:lnTo>
                    <a:pt x="14470939" y="8822080"/>
                  </a:lnTo>
                  <a:lnTo>
                    <a:pt x="14477187" y="8817877"/>
                  </a:lnTo>
                  <a:lnTo>
                    <a:pt x="14481404" y="8811628"/>
                  </a:lnTo>
                  <a:lnTo>
                    <a:pt x="14482940" y="8803983"/>
                  </a:lnTo>
                  <a:close/>
                </a:path>
                <a:path w="18719800" h="10718800" extrusionOk="0">
                  <a:moveTo>
                    <a:pt x="14482940" y="8703881"/>
                  </a:moveTo>
                  <a:lnTo>
                    <a:pt x="14481404" y="8696236"/>
                  </a:lnTo>
                  <a:lnTo>
                    <a:pt x="14477187" y="8689988"/>
                  </a:lnTo>
                  <a:lnTo>
                    <a:pt x="14470939" y="8685784"/>
                  </a:lnTo>
                  <a:lnTo>
                    <a:pt x="14463294" y="8684235"/>
                  </a:lnTo>
                  <a:lnTo>
                    <a:pt x="14455648" y="8685784"/>
                  </a:lnTo>
                  <a:lnTo>
                    <a:pt x="14449400" y="8689988"/>
                  </a:lnTo>
                  <a:lnTo>
                    <a:pt x="14445196" y="8696236"/>
                  </a:lnTo>
                  <a:lnTo>
                    <a:pt x="14443647" y="8703881"/>
                  </a:lnTo>
                  <a:lnTo>
                    <a:pt x="14445196" y="8711527"/>
                  </a:lnTo>
                  <a:lnTo>
                    <a:pt x="14449400" y="8717775"/>
                  </a:lnTo>
                  <a:lnTo>
                    <a:pt x="14455648" y="8721979"/>
                  </a:lnTo>
                  <a:lnTo>
                    <a:pt x="14463294" y="8723528"/>
                  </a:lnTo>
                  <a:lnTo>
                    <a:pt x="14470939" y="8721979"/>
                  </a:lnTo>
                  <a:lnTo>
                    <a:pt x="14477187" y="8717775"/>
                  </a:lnTo>
                  <a:lnTo>
                    <a:pt x="14481404" y="8711527"/>
                  </a:lnTo>
                  <a:lnTo>
                    <a:pt x="14482940" y="8703881"/>
                  </a:lnTo>
                  <a:close/>
                </a:path>
                <a:path w="18719800" h="10718800" extrusionOk="0">
                  <a:moveTo>
                    <a:pt x="14482940" y="8603780"/>
                  </a:moveTo>
                  <a:lnTo>
                    <a:pt x="14481404" y="8596135"/>
                  </a:lnTo>
                  <a:lnTo>
                    <a:pt x="14477187" y="8589886"/>
                  </a:lnTo>
                  <a:lnTo>
                    <a:pt x="14470939" y="8585683"/>
                  </a:lnTo>
                  <a:lnTo>
                    <a:pt x="14463294" y="8584133"/>
                  </a:lnTo>
                  <a:lnTo>
                    <a:pt x="14455648" y="8585683"/>
                  </a:lnTo>
                  <a:lnTo>
                    <a:pt x="14449400" y="8589886"/>
                  </a:lnTo>
                  <a:lnTo>
                    <a:pt x="14445196" y="8596135"/>
                  </a:lnTo>
                  <a:lnTo>
                    <a:pt x="14443647" y="8603780"/>
                  </a:lnTo>
                  <a:lnTo>
                    <a:pt x="14445196" y="8611425"/>
                  </a:lnTo>
                  <a:lnTo>
                    <a:pt x="14449400" y="8617674"/>
                  </a:lnTo>
                  <a:lnTo>
                    <a:pt x="14455648" y="8621890"/>
                  </a:lnTo>
                  <a:lnTo>
                    <a:pt x="14463294" y="8623440"/>
                  </a:lnTo>
                  <a:lnTo>
                    <a:pt x="14470939" y="8621890"/>
                  </a:lnTo>
                  <a:lnTo>
                    <a:pt x="14477187" y="8617674"/>
                  </a:lnTo>
                  <a:lnTo>
                    <a:pt x="14481404" y="8611425"/>
                  </a:lnTo>
                  <a:lnTo>
                    <a:pt x="14482940" y="8603780"/>
                  </a:lnTo>
                  <a:close/>
                </a:path>
                <a:path w="18719800" h="10718800" extrusionOk="0">
                  <a:moveTo>
                    <a:pt x="14482940" y="8503679"/>
                  </a:moveTo>
                  <a:lnTo>
                    <a:pt x="14481404" y="8496033"/>
                  </a:lnTo>
                  <a:lnTo>
                    <a:pt x="14477187" y="8489798"/>
                  </a:lnTo>
                  <a:lnTo>
                    <a:pt x="14470939" y="8485581"/>
                  </a:lnTo>
                  <a:lnTo>
                    <a:pt x="14463294" y="8484044"/>
                  </a:lnTo>
                  <a:lnTo>
                    <a:pt x="14455648" y="8485581"/>
                  </a:lnTo>
                  <a:lnTo>
                    <a:pt x="14449400" y="8489798"/>
                  </a:lnTo>
                  <a:lnTo>
                    <a:pt x="14445196" y="8496033"/>
                  </a:lnTo>
                  <a:lnTo>
                    <a:pt x="14443647" y="8503679"/>
                  </a:lnTo>
                  <a:lnTo>
                    <a:pt x="14445196" y="8511337"/>
                  </a:lnTo>
                  <a:lnTo>
                    <a:pt x="14449400" y="8517572"/>
                  </a:lnTo>
                  <a:lnTo>
                    <a:pt x="14455648" y="8521789"/>
                  </a:lnTo>
                  <a:lnTo>
                    <a:pt x="14463294" y="8523326"/>
                  </a:lnTo>
                  <a:lnTo>
                    <a:pt x="14470939" y="8521789"/>
                  </a:lnTo>
                  <a:lnTo>
                    <a:pt x="14477187" y="8517572"/>
                  </a:lnTo>
                  <a:lnTo>
                    <a:pt x="14481404" y="8511337"/>
                  </a:lnTo>
                  <a:lnTo>
                    <a:pt x="14482940" y="8503679"/>
                  </a:lnTo>
                  <a:close/>
                </a:path>
                <a:path w="18719800" h="10718800" extrusionOk="0">
                  <a:moveTo>
                    <a:pt x="14482940" y="8403590"/>
                  </a:moveTo>
                  <a:lnTo>
                    <a:pt x="14481404" y="8395944"/>
                  </a:lnTo>
                  <a:lnTo>
                    <a:pt x="14477187" y="8389696"/>
                  </a:lnTo>
                  <a:lnTo>
                    <a:pt x="14470952" y="8385492"/>
                  </a:lnTo>
                  <a:lnTo>
                    <a:pt x="14463294" y="8383943"/>
                  </a:lnTo>
                  <a:lnTo>
                    <a:pt x="14455648" y="8385492"/>
                  </a:lnTo>
                  <a:lnTo>
                    <a:pt x="14449400" y="8389696"/>
                  </a:lnTo>
                  <a:lnTo>
                    <a:pt x="14445196" y="8395944"/>
                  </a:lnTo>
                  <a:lnTo>
                    <a:pt x="14443647" y="8403590"/>
                  </a:lnTo>
                  <a:lnTo>
                    <a:pt x="14445196" y="8411235"/>
                  </a:lnTo>
                  <a:lnTo>
                    <a:pt x="14449400" y="8417484"/>
                  </a:lnTo>
                  <a:lnTo>
                    <a:pt x="14455648" y="8421700"/>
                  </a:lnTo>
                  <a:lnTo>
                    <a:pt x="14463294" y="8423237"/>
                  </a:lnTo>
                  <a:lnTo>
                    <a:pt x="14470952" y="8421700"/>
                  </a:lnTo>
                  <a:lnTo>
                    <a:pt x="14477187" y="8417484"/>
                  </a:lnTo>
                  <a:lnTo>
                    <a:pt x="14481404" y="8411235"/>
                  </a:lnTo>
                  <a:lnTo>
                    <a:pt x="14482940" y="8403590"/>
                  </a:lnTo>
                  <a:close/>
                </a:path>
                <a:path w="18719800" h="10718800" extrusionOk="0">
                  <a:moveTo>
                    <a:pt x="14482940" y="8303501"/>
                  </a:moveTo>
                  <a:lnTo>
                    <a:pt x="14481404" y="8295843"/>
                  </a:lnTo>
                  <a:lnTo>
                    <a:pt x="14477187" y="8289595"/>
                  </a:lnTo>
                  <a:lnTo>
                    <a:pt x="14470939" y="8285391"/>
                  </a:lnTo>
                  <a:lnTo>
                    <a:pt x="14463294" y="8283842"/>
                  </a:lnTo>
                  <a:lnTo>
                    <a:pt x="14455648" y="8285391"/>
                  </a:lnTo>
                  <a:lnTo>
                    <a:pt x="14449400" y="8289595"/>
                  </a:lnTo>
                  <a:lnTo>
                    <a:pt x="14445196" y="8295843"/>
                  </a:lnTo>
                  <a:lnTo>
                    <a:pt x="14443647" y="8303501"/>
                  </a:lnTo>
                  <a:lnTo>
                    <a:pt x="14445196" y="8311147"/>
                  </a:lnTo>
                  <a:lnTo>
                    <a:pt x="14449400" y="8317382"/>
                  </a:lnTo>
                  <a:lnTo>
                    <a:pt x="14455648" y="8321599"/>
                  </a:lnTo>
                  <a:lnTo>
                    <a:pt x="14463294" y="8323135"/>
                  </a:lnTo>
                  <a:lnTo>
                    <a:pt x="14470939" y="8321599"/>
                  </a:lnTo>
                  <a:lnTo>
                    <a:pt x="14477187" y="8317382"/>
                  </a:lnTo>
                  <a:lnTo>
                    <a:pt x="14481404" y="8311147"/>
                  </a:lnTo>
                  <a:lnTo>
                    <a:pt x="14482940" y="8303501"/>
                  </a:lnTo>
                  <a:close/>
                </a:path>
                <a:path w="18719800" h="10718800" extrusionOk="0">
                  <a:moveTo>
                    <a:pt x="14482940" y="8203400"/>
                  </a:moveTo>
                  <a:lnTo>
                    <a:pt x="14481404" y="8195754"/>
                  </a:lnTo>
                  <a:lnTo>
                    <a:pt x="14477187" y="8189506"/>
                  </a:lnTo>
                  <a:lnTo>
                    <a:pt x="14470939" y="8185302"/>
                  </a:lnTo>
                  <a:lnTo>
                    <a:pt x="14463294" y="8183753"/>
                  </a:lnTo>
                  <a:lnTo>
                    <a:pt x="14455648" y="8185302"/>
                  </a:lnTo>
                  <a:lnTo>
                    <a:pt x="14449400" y="8189506"/>
                  </a:lnTo>
                  <a:lnTo>
                    <a:pt x="14445196" y="8195754"/>
                  </a:lnTo>
                  <a:lnTo>
                    <a:pt x="14443647" y="8203400"/>
                  </a:lnTo>
                  <a:lnTo>
                    <a:pt x="14445196" y="8211045"/>
                  </a:lnTo>
                  <a:lnTo>
                    <a:pt x="14449400" y="8217294"/>
                  </a:lnTo>
                  <a:lnTo>
                    <a:pt x="14455648" y="8221510"/>
                  </a:lnTo>
                  <a:lnTo>
                    <a:pt x="14463294" y="8223059"/>
                  </a:lnTo>
                  <a:lnTo>
                    <a:pt x="14470939" y="8221510"/>
                  </a:lnTo>
                  <a:lnTo>
                    <a:pt x="14477187" y="8217294"/>
                  </a:lnTo>
                  <a:lnTo>
                    <a:pt x="14481404" y="8211045"/>
                  </a:lnTo>
                  <a:lnTo>
                    <a:pt x="14482940" y="8203400"/>
                  </a:lnTo>
                  <a:close/>
                </a:path>
                <a:path w="18719800" h="10718800" extrusionOk="0">
                  <a:moveTo>
                    <a:pt x="14482940" y="8103298"/>
                  </a:moveTo>
                  <a:lnTo>
                    <a:pt x="14481404" y="8095653"/>
                  </a:lnTo>
                  <a:lnTo>
                    <a:pt x="14477187" y="8089405"/>
                  </a:lnTo>
                  <a:lnTo>
                    <a:pt x="14470939" y="8085201"/>
                  </a:lnTo>
                  <a:lnTo>
                    <a:pt x="14463294" y="8083651"/>
                  </a:lnTo>
                  <a:lnTo>
                    <a:pt x="14455648" y="8085201"/>
                  </a:lnTo>
                  <a:lnTo>
                    <a:pt x="14449400" y="8089405"/>
                  </a:lnTo>
                  <a:lnTo>
                    <a:pt x="14445196" y="8095653"/>
                  </a:lnTo>
                  <a:lnTo>
                    <a:pt x="14443647" y="8103298"/>
                  </a:lnTo>
                  <a:lnTo>
                    <a:pt x="14445196" y="8110944"/>
                  </a:lnTo>
                  <a:lnTo>
                    <a:pt x="14449400" y="8117192"/>
                  </a:lnTo>
                  <a:lnTo>
                    <a:pt x="14455648" y="8121396"/>
                  </a:lnTo>
                  <a:lnTo>
                    <a:pt x="14463294" y="8122945"/>
                  </a:lnTo>
                  <a:lnTo>
                    <a:pt x="14470939" y="8121396"/>
                  </a:lnTo>
                  <a:lnTo>
                    <a:pt x="14477187" y="8117192"/>
                  </a:lnTo>
                  <a:lnTo>
                    <a:pt x="14481404" y="8110944"/>
                  </a:lnTo>
                  <a:lnTo>
                    <a:pt x="14482940" y="8103298"/>
                  </a:lnTo>
                  <a:close/>
                </a:path>
                <a:path w="18719800" h="10718800" extrusionOk="0">
                  <a:moveTo>
                    <a:pt x="14482940" y="8003197"/>
                  </a:moveTo>
                  <a:lnTo>
                    <a:pt x="14481404" y="7995552"/>
                  </a:lnTo>
                  <a:lnTo>
                    <a:pt x="14477187" y="7989316"/>
                  </a:lnTo>
                  <a:lnTo>
                    <a:pt x="14470939" y="7985099"/>
                  </a:lnTo>
                  <a:lnTo>
                    <a:pt x="14463294" y="7983550"/>
                  </a:lnTo>
                  <a:lnTo>
                    <a:pt x="14455648" y="7985099"/>
                  </a:lnTo>
                  <a:lnTo>
                    <a:pt x="14449400" y="7989316"/>
                  </a:lnTo>
                  <a:lnTo>
                    <a:pt x="14445196" y="7995552"/>
                  </a:lnTo>
                  <a:lnTo>
                    <a:pt x="14443647" y="8003197"/>
                  </a:lnTo>
                  <a:lnTo>
                    <a:pt x="14445196" y="8010842"/>
                  </a:lnTo>
                  <a:lnTo>
                    <a:pt x="14449400" y="8017091"/>
                  </a:lnTo>
                  <a:lnTo>
                    <a:pt x="14455648" y="8021307"/>
                  </a:lnTo>
                  <a:lnTo>
                    <a:pt x="14463294" y="8022844"/>
                  </a:lnTo>
                  <a:lnTo>
                    <a:pt x="14470939" y="8021307"/>
                  </a:lnTo>
                  <a:lnTo>
                    <a:pt x="14477187" y="8017091"/>
                  </a:lnTo>
                  <a:lnTo>
                    <a:pt x="14481404" y="8010842"/>
                  </a:lnTo>
                  <a:lnTo>
                    <a:pt x="14482940" y="8003197"/>
                  </a:lnTo>
                  <a:close/>
                </a:path>
                <a:path w="18719800" h="10718800" extrusionOk="0">
                  <a:moveTo>
                    <a:pt x="14482940" y="7903108"/>
                  </a:moveTo>
                  <a:lnTo>
                    <a:pt x="14481404" y="7895463"/>
                  </a:lnTo>
                  <a:lnTo>
                    <a:pt x="14477187" y="7889214"/>
                  </a:lnTo>
                  <a:lnTo>
                    <a:pt x="14470939" y="7885011"/>
                  </a:lnTo>
                  <a:lnTo>
                    <a:pt x="14463294" y="7883461"/>
                  </a:lnTo>
                  <a:lnTo>
                    <a:pt x="14455648" y="7885011"/>
                  </a:lnTo>
                  <a:lnTo>
                    <a:pt x="14449400" y="7889214"/>
                  </a:lnTo>
                  <a:lnTo>
                    <a:pt x="14445196" y="7895463"/>
                  </a:lnTo>
                  <a:lnTo>
                    <a:pt x="14443647" y="7903108"/>
                  </a:lnTo>
                  <a:lnTo>
                    <a:pt x="14445196" y="7910754"/>
                  </a:lnTo>
                  <a:lnTo>
                    <a:pt x="14449400" y="7917002"/>
                  </a:lnTo>
                  <a:lnTo>
                    <a:pt x="14455648" y="7921218"/>
                  </a:lnTo>
                  <a:lnTo>
                    <a:pt x="14463294" y="7922755"/>
                  </a:lnTo>
                  <a:lnTo>
                    <a:pt x="14470939" y="7921218"/>
                  </a:lnTo>
                  <a:lnTo>
                    <a:pt x="14477187" y="7917002"/>
                  </a:lnTo>
                  <a:lnTo>
                    <a:pt x="14481404" y="7910754"/>
                  </a:lnTo>
                  <a:lnTo>
                    <a:pt x="14482940" y="7903108"/>
                  </a:lnTo>
                  <a:close/>
                </a:path>
                <a:path w="18719800" h="10718800" extrusionOk="0">
                  <a:moveTo>
                    <a:pt x="14482940" y="7803007"/>
                  </a:moveTo>
                  <a:lnTo>
                    <a:pt x="14481404" y="7795361"/>
                  </a:lnTo>
                  <a:lnTo>
                    <a:pt x="14477187" y="7789126"/>
                  </a:lnTo>
                  <a:lnTo>
                    <a:pt x="14470939" y="7784909"/>
                  </a:lnTo>
                  <a:lnTo>
                    <a:pt x="14463294" y="7783360"/>
                  </a:lnTo>
                  <a:lnTo>
                    <a:pt x="14455648" y="7784909"/>
                  </a:lnTo>
                  <a:lnTo>
                    <a:pt x="14449400" y="7789126"/>
                  </a:lnTo>
                  <a:lnTo>
                    <a:pt x="14445196" y="7795361"/>
                  </a:lnTo>
                  <a:lnTo>
                    <a:pt x="14443647" y="7803007"/>
                  </a:lnTo>
                  <a:lnTo>
                    <a:pt x="14445196" y="7810652"/>
                  </a:lnTo>
                  <a:lnTo>
                    <a:pt x="14449400" y="7816901"/>
                  </a:lnTo>
                  <a:lnTo>
                    <a:pt x="14455648" y="7821117"/>
                  </a:lnTo>
                  <a:lnTo>
                    <a:pt x="14463294" y="7822666"/>
                  </a:lnTo>
                  <a:lnTo>
                    <a:pt x="14470939" y="7821117"/>
                  </a:lnTo>
                  <a:lnTo>
                    <a:pt x="14477187" y="7816901"/>
                  </a:lnTo>
                  <a:lnTo>
                    <a:pt x="14481404" y="7810652"/>
                  </a:lnTo>
                  <a:lnTo>
                    <a:pt x="14482940" y="7803007"/>
                  </a:lnTo>
                  <a:close/>
                </a:path>
                <a:path w="18719800" h="10718800" extrusionOk="0">
                  <a:moveTo>
                    <a:pt x="14482940" y="7702918"/>
                  </a:moveTo>
                  <a:lnTo>
                    <a:pt x="14481404" y="7695273"/>
                  </a:lnTo>
                  <a:lnTo>
                    <a:pt x="14477187" y="7689024"/>
                  </a:lnTo>
                  <a:lnTo>
                    <a:pt x="14470939" y="7684808"/>
                  </a:lnTo>
                  <a:lnTo>
                    <a:pt x="14463294" y="7683271"/>
                  </a:lnTo>
                  <a:lnTo>
                    <a:pt x="14455648" y="7684808"/>
                  </a:lnTo>
                  <a:lnTo>
                    <a:pt x="14449400" y="7689024"/>
                  </a:lnTo>
                  <a:lnTo>
                    <a:pt x="14445196" y="7695273"/>
                  </a:lnTo>
                  <a:lnTo>
                    <a:pt x="14443647" y="7702918"/>
                  </a:lnTo>
                  <a:lnTo>
                    <a:pt x="14445196" y="7710564"/>
                  </a:lnTo>
                  <a:lnTo>
                    <a:pt x="14449400" y="7716812"/>
                  </a:lnTo>
                  <a:lnTo>
                    <a:pt x="14455648" y="7721016"/>
                  </a:lnTo>
                  <a:lnTo>
                    <a:pt x="14463294" y="7722565"/>
                  </a:lnTo>
                  <a:lnTo>
                    <a:pt x="14470939" y="7721016"/>
                  </a:lnTo>
                  <a:lnTo>
                    <a:pt x="14477187" y="7716812"/>
                  </a:lnTo>
                  <a:lnTo>
                    <a:pt x="14481404" y="7710564"/>
                  </a:lnTo>
                  <a:lnTo>
                    <a:pt x="14482940" y="7702918"/>
                  </a:lnTo>
                  <a:close/>
                </a:path>
                <a:path w="18719800" h="10718800" extrusionOk="0">
                  <a:moveTo>
                    <a:pt x="14556931" y="10651096"/>
                  </a:moveTo>
                  <a:lnTo>
                    <a:pt x="14555381" y="10643451"/>
                  </a:lnTo>
                  <a:lnTo>
                    <a:pt x="14551178" y="10637203"/>
                  </a:lnTo>
                  <a:lnTo>
                    <a:pt x="14544929" y="10632999"/>
                  </a:lnTo>
                  <a:lnTo>
                    <a:pt x="14537284" y="10631449"/>
                  </a:lnTo>
                  <a:lnTo>
                    <a:pt x="14529638" y="10632999"/>
                  </a:lnTo>
                  <a:lnTo>
                    <a:pt x="14523390" y="10637203"/>
                  </a:lnTo>
                  <a:lnTo>
                    <a:pt x="14519186" y="10643451"/>
                  </a:lnTo>
                  <a:lnTo>
                    <a:pt x="14517637" y="10651096"/>
                  </a:lnTo>
                  <a:lnTo>
                    <a:pt x="14519186" y="10658742"/>
                  </a:lnTo>
                  <a:lnTo>
                    <a:pt x="14523390" y="10664990"/>
                  </a:lnTo>
                  <a:lnTo>
                    <a:pt x="14529638" y="10669207"/>
                  </a:lnTo>
                  <a:lnTo>
                    <a:pt x="14537284" y="10670743"/>
                  </a:lnTo>
                  <a:lnTo>
                    <a:pt x="14544929" y="10669207"/>
                  </a:lnTo>
                  <a:lnTo>
                    <a:pt x="14551178" y="10664990"/>
                  </a:lnTo>
                  <a:lnTo>
                    <a:pt x="14555381" y="10658742"/>
                  </a:lnTo>
                  <a:lnTo>
                    <a:pt x="14556931" y="10651096"/>
                  </a:lnTo>
                  <a:close/>
                </a:path>
                <a:path w="18719800" h="10718800" extrusionOk="0">
                  <a:moveTo>
                    <a:pt x="14556931" y="9049563"/>
                  </a:moveTo>
                  <a:lnTo>
                    <a:pt x="14555381" y="9041905"/>
                  </a:lnTo>
                  <a:lnTo>
                    <a:pt x="14551178" y="9035669"/>
                  </a:lnTo>
                  <a:lnTo>
                    <a:pt x="14544929" y="9031465"/>
                  </a:lnTo>
                  <a:lnTo>
                    <a:pt x="14537284" y="9029916"/>
                  </a:lnTo>
                  <a:lnTo>
                    <a:pt x="14529638" y="9031465"/>
                  </a:lnTo>
                  <a:lnTo>
                    <a:pt x="14523390" y="9035669"/>
                  </a:lnTo>
                  <a:lnTo>
                    <a:pt x="14519186" y="9041905"/>
                  </a:lnTo>
                  <a:lnTo>
                    <a:pt x="14517637" y="9049563"/>
                  </a:lnTo>
                  <a:lnTo>
                    <a:pt x="14519186" y="9057208"/>
                  </a:lnTo>
                  <a:lnTo>
                    <a:pt x="14523390" y="9063457"/>
                  </a:lnTo>
                  <a:lnTo>
                    <a:pt x="14529638" y="9067673"/>
                  </a:lnTo>
                  <a:lnTo>
                    <a:pt x="14537284" y="9069210"/>
                  </a:lnTo>
                  <a:lnTo>
                    <a:pt x="14544929" y="9067673"/>
                  </a:lnTo>
                  <a:lnTo>
                    <a:pt x="14551178" y="9063457"/>
                  </a:lnTo>
                  <a:lnTo>
                    <a:pt x="14555381" y="9057208"/>
                  </a:lnTo>
                  <a:lnTo>
                    <a:pt x="14556931" y="9049563"/>
                  </a:lnTo>
                  <a:close/>
                </a:path>
                <a:path w="18719800" h="10718800" extrusionOk="0">
                  <a:moveTo>
                    <a:pt x="14556943" y="10551008"/>
                  </a:moveTo>
                  <a:lnTo>
                    <a:pt x="14555394" y="10543350"/>
                  </a:lnTo>
                  <a:lnTo>
                    <a:pt x="14551178" y="10537114"/>
                  </a:lnTo>
                  <a:lnTo>
                    <a:pt x="14544929" y="10532897"/>
                  </a:lnTo>
                  <a:lnTo>
                    <a:pt x="14537284" y="10531348"/>
                  </a:lnTo>
                  <a:lnTo>
                    <a:pt x="14529638" y="10532897"/>
                  </a:lnTo>
                  <a:lnTo>
                    <a:pt x="14523390" y="10537114"/>
                  </a:lnTo>
                  <a:lnTo>
                    <a:pt x="14519186" y="10543350"/>
                  </a:lnTo>
                  <a:lnTo>
                    <a:pt x="14517637" y="10551008"/>
                  </a:lnTo>
                  <a:lnTo>
                    <a:pt x="14519186" y="10558653"/>
                  </a:lnTo>
                  <a:lnTo>
                    <a:pt x="14523390" y="10564901"/>
                  </a:lnTo>
                  <a:lnTo>
                    <a:pt x="14529638" y="10569105"/>
                  </a:lnTo>
                  <a:lnTo>
                    <a:pt x="14537284" y="10570655"/>
                  </a:lnTo>
                  <a:lnTo>
                    <a:pt x="14544929" y="10569105"/>
                  </a:lnTo>
                  <a:lnTo>
                    <a:pt x="14551178" y="10564901"/>
                  </a:lnTo>
                  <a:lnTo>
                    <a:pt x="14555394" y="10558653"/>
                  </a:lnTo>
                  <a:lnTo>
                    <a:pt x="14556943" y="10551008"/>
                  </a:lnTo>
                  <a:close/>
                </a:path>
                <a:path w="18719800" h="10718800" extrusionOk="0">
                  <a:moveTo>
                    <a:pt x="14556943" y="10450906"/>
                  </a:moveTo>
                  <a:lnTo>
                    <a:pt x="14555394" y="10443261"/>
                  </a:lnTo>
                  <a:lnTo>
                    <a:pt x="14551178" y="10437012"/>
                  </a:lnTo>
                  <a:lnTo>
                    <a:pt x="14544929" y="10432796"/>
                  </a:lnTo>
                  <a:lnTo>
                    <a:pt x="14537284" y="10431259"/>
                  </a:lnTo>
                  <a:lnTo>
                    <a:pt x="14529638" y="10432796"/>
                  </a:lnTo>
                  <a:lnTo>
                    <a:pt x="14523390" y="10437012"/>
                  </a:lnTo>
                  <a:lnTo>
                    <a:pt x="14519186" y="10443261"/>
                  </a:lnTo>
                  <a:lnTo>
                    <a:pt x="14517637" y="10450906"/>
                  </a:lnTo>
                  <a:lnTo>
                    <a:pt x="14519186" y="10458552"/>
                  </a:lnTo>
                  <a:lnTo>
                    <a:pt x="14523390" y="10464800"/>
                  </a:lnTo>
                  <a:lnTo>
                    <a:pt x="14529638" y="10469016"/>
                  </a:lnTo>
                  <a:lnTo>
                    <a:pt x="14537284" y="10470553"/>
                  </a:lnTo>
                  <a:lnTo>
                    <a:pt x="14544929" y="10469016"/>
                  </a:lnTo>
                  <a:lnTo>
                    <a:pt x="14551178" y="10464800"/>
                  </a:lnTo>
                  <a:lnTo>
                    <a:pt x="14555394" y="10458552"/>
                  </a:lnTo>
                  <a:lnTo>
                    <a:pt x="14556943" y="10450906"/>
                  </a:lnTo>
                  <a:close/>
                </a:path>
                <a:path w="18719800" h="10718800" extrusionOk="0">
                  <a:moveTo>
                    <a:pt x="14556943" y="10350805"/>
                  </a:moveTo>
                  <a:lnTo>
                    <a:pt x="14555394" y="10343159"/>
                  </a:lnTo>
                  <a:lnTo>
                    <a:pt x="14551178" y="10336911"/>
                  </a:lnTo>
                  <a:lnTo>
                    <a:pt x="14544929" y="10332707"/>
                  </a:lnTo>
                  <a:lnTo>
                    <a:pt x="14537284" y="10331158"/>
                  </a:lnTo>
                  <a:lnTo>
                    <a:pt x="14529638" y="10332707"/>
                  </a:lnTo>
                  <a:lnTo>
                    <a:pt x="14523390" y="10336911"/>
                  </a:lnTo>
                  <a:lnTo>
                    <a:pt x="14519186" y="10343159"/>
                  </a:lnTo>
                  <a:lnTo>
                    <a:pt x="14517637" y="10350805"/>
                  </a:lnTo>
                  <a:lnTo>
                    <a:pt x="14519186" y="10358450"/>
                  </a:lnTo>
                  <a:lnTo>
                    <a:pt x="14523390" y="10364699"/>
                  </a:lnTo>
                  <a:lnTo>
                    <a:pt x="14529638" y="10368915"/>
                  </a:lnTo>
                  <a:lnTo>
                    <a:pt x="14537284" y="10370452"/>
                  </a:lnTo>
                  <a:lnTo>
                    <a:pt x="14544929" y="10368915"/>
                  </a:lnTo>
                  <a:lnTo>
                    <a:pt x="14551178" y="10364699"/>
                  </a:lnTo>
                  <a:lnTo>
                    <a:pt x="14555394" y="10358450"/>
                  </a:lnTo>
                  <a:lnTo>
                    <a:pt x="14556943" y="10350805"/>
                  </a:lnTo>
                  <a:close/>
                </a:path>
                <a:path w="18719800" h="10718800" extrusionOk="0">
                  <a:moveTo>
                    <a:pt x="14556943" y="10250703"/>
                  </a:moveTo>
                  <a:lnTo>
                    <a:pt x="14555394" y="10243071"/>
                  </a:lnTo>
                  <a:lnTo>
                    <a:pt x="14551178" y="10236822"/>
                  </a:lnTo>
                  <a:lnTo>
                    <a:pt x="14544929" y="10232619"/>
                  </a:lnTo>
                  <a:lnTo>
                    <a:pt x="14537284" y="10231069"/>
                  </a:lnTo>
                  <a:lnTo>
                    <a:pt x="14529638" y="10232619"/>
                  </a:lnTo>
                  <a:lnTo>
                    <a:pt x="14523390" y="10236822"/>
                  </a:lnTo>
                  <a:lnTo>
                    <a:pt x="14519186" y="10243071"/>
                  </a:lnTo>
                  <a:lnTo>
                    <a:pt x="14517637" y="10250703"/>
                  </a:lnTo>
                  <a:lnTo>
                    <a:pt x="14519186" y="10258349"/>
                  </a:lnTo>
                  <a:lnTo>
                    <a:pt x="14523390" y="10264597"/>
                  </a:lnTo>
                  <a:lnTo>
                    <a:pt x="14529638" y="10268814"/>
                  </a:lnTo>
                  <a:lnTo>
                    <a:pt x="14537284" y="10270350"/>
                  </a:lnTo>
                  <a:lnTo>
                    <a:pt x="14544929" y="10268814"/>
                  </a:lnTo>
                  <a:lnTo>
                    <a:pt x="14551178" y="10264597"/>
                  </a:lnTo>
                  <a:lnTo>
                    <a:pt x="14555394" y="10258349"/>
                  </a:lnTo>
                  <a:lnTo>
                    <a:pt x="14556943" y="10250703"/>
                  </a:lnTo>
                  <a:close/>
                </a:path>
                <a:path w="18719800" h="10718800" extrusionOk="0">
                  <a:moveTo>
                    <a:pt x="14556943" y="10150615"/>
                  </a:moveTo>
                  <a:lnTo>
                    <a:pt x="14555394" y="10142969"/>
                  </a:lnTo>
                  <a:lnTo>
                    <a:pt x="14551178" y="10136721"/>
                  </a:lnTo>
                  <a:lnTo>
                    <a:pt x="14544929" y="10132517"/>
                  </a:lnTo>
                  <a:lnTo>
                    <a:pt x="14537284" y="10130968"/>
                  </a:lnTo>
                  <a:lnTo>
                    <a:pt x="14529638" y="10132517"/>
                  </a:lnTo>
                  <a:lnTo>
                    <a:pt x="14523390" y="10136721"/>
                  </a:lnTo>
                  <a:lnTo>
                    <a:pt x="14519186" y="10142969"/>
                  </a:lnTo>
                  <a:lnTo>
                    <a:pt x="14517637" y="10150615"/>
                  </a:lnTo>
                  <a:lnTo>
                    <a:pt x="14519186" y="10158260"/>
                  </a:lnTo>
                  <a:lnTo>
                    <a:pt x="14523390" y="10164508"/>
                  </a:lnTo>
                  <a:lnTo>
                    <a:pt x="14529638" y="10168712"/>
                  </a:lnTo>
                  <a:lnTo>
                    <a:pt x="14537284" y="10170262"/>
                  </a:lnTo>
                  <a:lnTo>
                    <a:pt x="14544929" y="10168712"/>
                  </a:lnTo>
                  <a:lnTo>
                    <a:pt x="14551178" y="10164508"/>
                  </a:lnTo>
                  <a:lnTo>
                    <a:pt x="14555394" y="10158260"/>
                  </a:lnTo>
                  <a:lnTo>
                    <a:pt x="14556943" y="10150615"/>
                  </a:lnTo>
                  <a:close/>
                </a:path>
                <a:path w="18719800" h="10718800" extrusionOk="0">
                  <a:moveTo>
                    <a:pt x="14556943" y="10050526"/>
                  </a:moveTo>
                  <a:lnTo>
                    <a:pt x="14555394" y="10042868"/>
                  </a:lnTo>
                  <a:lnTo>
                    <a:pt x="14551178" y="10036632"/>
                  </a:lnTo>
                  <a:lnTo>
                    <a:pt x="14544929" y="10032416"/>
                  </a:lnTo>
                  <a:lnTo>
                    <a:pt x="14537284" y="10030866"/>
                  </a:lnTo>
                  <a:lnTo>
                    <a:pt x="14529638" y="10032416"/>
                  </a:lnTo>
                  <a:lnTo>
                    <a:pt x="14523390" y="10036632"/>
                  </a:lnTo>
                  <a:lnTo>
                    <a:pt x="14519186" y="10042868"/>
                  </a:lnTo>
                  <a:lnTo>
                    <a:pt x="14517637" y="10050526"/>
                  </a:lnTo>
                  <a:lnTo>
                    <a:pt x="14519186" y="10058171"/>
                  </a:lnTo>
                  <a:lnTo>
                    <a:pt x="14523390" y="10064420"/>
                  </a:lnTo>
                  <a:lnTo>
                    <a:pt x="14529638" y="10068623"/>
                  </a:lnTo>
                  <a:lnTo>
                    <a:pt x="14537284" y="10070173"/>
                  </a:lnTo>
                  <a:lnTo>
                    <a:pt x="14544929" y="10068623"/>
                  </a:lnTo>
                  <a:lnTo>
                    <a:pt x="14551178" y="10064420"/>
                  </a:lnTo>
                  <a:lnTo>
                    <a:pt x="14555394" y="10058171"/>
                  </a:lnTo>
                  <a:lnTo>
                    <a:pt x="14556943" y="10050526"/>
                  </a:lnTo>
                  <a:close/>
                </a:path>
                <a:path w="18719800" h="10718800" extrusionOk="0">
                  <a:moveTo>
                    <a:pt x="14556943" y="9950425"/>
                  </a:moveTo>
                  <a:lnTo>
                    <a:pt x="14555394" y="9942779"/>
                  </a:lnTo>
                  <a:lnTo>
                    <a:pt x="14551178" y="9936531"/>
                  </a:lnTo>
                  <a:lnTo>
                    <a:pt x="14544929" y="9932314"/>
                  </a:lnTo>
                  <a:lnTo>
                    <a:pt x="14537284" y="9930778"/>
                  </a:lnTo>
                  <a:lnTo>
                    <a:pt x="14529638" y="9932314"/>
                  </a:lnTo>
                  <a:lnTo>
                    <a:pt x="14523390" y="9936531"/>
                  </a:lnTo>
                  <a:lnTo>
                    <a:pt x="14519186" y="9942779"/>
                  </a:lnTo>
                  <a:lnTo>
                    <a:pt x="14517637" y="9950425"/>
                  </a:lnTo>
                  <a:lnTo>
                    <a:pt x="14519186" y="9958070"/>
                  </a:lnTo>
                  <a:lnTo>
                    <a:pt x="14523390" y="9964318"/>
                  </a:lnTo>
                  <a:lnTo>
                    <a:pt x="14529638" y="9968522"/>
                  </a:lnTo>
                  <a:lnTo>
                    <a:pt x="14537284" y="9970071"/>
                  </a:lnTo>
                  <a:lnTo>
                    <a:pt x="14544929" y="9968522"/>
                  </a:lnTo>
                  <a:lnTo>
                    <a:pt x="14551178" y="9964318"/>
                  </a:lnTo>
                  <a:lnTo>
                    <a:pt x="14555394" y="9958070"/>
                  </a:lnTo>
                  <a:lnTo>
                    <a:pt x="14556943" y="9950425"/>
                  </a:lnTo>
                  <a:close/>
                </a:path>
                <a:path w="18719800" h="10718800" extrusionOk="0">
                  <a:moveTo>
                    <a:pt x="14556943" y="9850336"/>
                  </a:moveTo>
                  <a:lnTo>
                    <a:pt x="14555394" y="9842678"/>
                  </a:lnTo>
                  <a:lnTo>
                    <a:pt x="14551178" y="9836429"/>
                  </a:lnTo>
                  <a:lnTo>
                    <a:pt x="14544929" y="9832226"/>
                  </a:lnTo>
                  <a:lnTo>
                    <a:pt x="14537284" y="9830676"/>
                  </a:lnTo>
                  <a:lnTo>
                    <a:pt x="14529638" y="9832226"/>
                  </a:lnTo>
                  <a:lnTo>
                    <a:pt x="14523390" y="9836429"/>
                  </a:lnTo>
                  <a:lnTo>
                    <a:pt x="14519186" y="9842678"/>
                  </a:lnTo>
                  <a:lnTo>
                    <a:pt x="14517637" y="9850336"/>
                  </a:lnTo>
                  <a:lnTo>
                    <a:pt x="14519186" y="9857981"/>
                  </a:lnTo>
                  <a:lnTo>
                    <a:pt x="14523390" y="9864217"/>
                  </a:lnTo>
                  <a:lnTo>
                    <a:pt x="14529638" y="9868421"/>
                  </a:lnTo>
                  <a:lnTo>
                    <a:pt x="14537284" y="9869970"/>
                  </a:lnTo>
                  <a:lnTo>
                    <a:pt x="14544929" y="9868421"/>
                  </a:lnTo>
                  <a:lnTo>
                    <a:pt x="14551178" y="9864217"/>
                  </a:lnTo>
                  <a:lnTo>
                    <a:pt x="14555394" y="9857981"/>
                  </a:lnTo>
                  <a:lnTo>
                    <a:pt x="14556943" y="9850336"/>
                  </a:lnTo>
                  <a:close/>
                </a:path>
                <a:path w="18719800" h="10718800" extrusionOk="0">
                  <a:moveTo>
                    <a:pt x="14556943" y="9750234"/>
                  </a:moveTo>
                  <a:lnTo>
                    <a:pt x="14555394" y="9742589"/>
                  </a:lnTo>
                  <a:lnTo>
                    <a:pt x="14551178" y="9736341"/>
                  </a:lnTo>
                  <a:lnTo>
                    <a:pt x="14544929" y="9732124"/>
                  </a:lnTo>
                  <a:lnTo>
                    <a:pt x="14537284" y="9730588"/>
                  </a:lnTo>
                  <a:lnTo>
                    <a:pt x="14529638" y="9732124"/>
                  </a:lnTo>
                  <a:lnTo>
                    <a:pt x="14523390" y="9736341"/>
                  </a:lnTo>
                  <a:lnTo>
                    <a:pt x="14519186" y="9742589"/>
                  </a:lnTo>
                  <a:lnTo>
                    <a:pt x="14517637" y="9750234"/>
                  </a:lnTo>
                  <a:lnTo>
                    <a:pt x="14519186" y="9757880"/>
                  </a:lnTo>
                  <a:lnTo>
                    <a:pt x="14523390" y="9764128"/>
                  </a:lnTo>
                  <a:lnTo>
                    <a:pt x="14529638" y="9768332"/>
                  </a:lnTo>
                  <a:lnTo>
                    <a:pt x="14537284" y="9769881"/>
                  </a:lnTo>
                  <a:lnTo>
                    <a:pt x="14544929" y="9768332"/>
                  </a:lnTo>
                  <a:lnTo>
                    <a:pt x="14551178" y="9764128"/>
                  </a:lnTo>
                  <a:lnTo>
                    <a:pt x="14555394" y="9757880"/>
                  </a:lnTo>
                  <a:lnTo>
                    <a:pt x="14556943" y="9750234"/>
                  </a:lnTo>
                  <a:close/>
                </a:path>
                <a:path w="18719800" h="10718800" extrusionOk="0">
                  <a:moveTo>
                    <a:pt x="14556943" y="9650133"/>
                  </a:moveTo>
                  <a:lnTo>
                    <a:pt x="14555394" y="9642488"/>
                  </a:lnTo>
                  <a:lnTo>
                    <a:pt x="14551178" y="9636239"/>
                  </a:lnTo>
                  <a:lnTo>
                    <a:pt x="14544929" y="9632036"/>
                  </a:lnTo>
                  <a:lnTo>
                    <a:pt x="14537284" y="9630486"/>
                  </a:lnTo>
                  <a:lnTo>
                    <a:pt x="14529638" y="9632036"/>
                  </a:lnTo>
                  <a:lnTo>
                    <a:pt x="14523390" y="9636239"/>
                  </a:lnTo>
                  <a:lnTo>
                    <a:pt x="14519186" y="9642488"/>
                  </a:lnTo>
                  <a:lnTo>
                    <a:pt x="14517637" y="9650133"/>
                  </a:lnTo>
                  <a:lnTo>
                    <a:pt x="14519186" y="9657778"/>
                  </a:lnTo>
                  <a:lnTo>
                    <a:pt x="14523390" y="9664027"/>
                  </a:lnTo>
                  <a:lnTo>
                    <a:pt x="14529638" y="9668243"/>
                  </a:lnTo>
                  <a:lnTo>
                    <a:pt x="14537284" y="9669780"/>
                  </a:lnTo>
                  <a:lnTo>
                    <a:pt x="14544929" y="9668243"/>
                  </a:lnTo>
                  <a:lnTo>
                    <a:pt x="14551178" y="9664027"/>
                  </a:lnTo>
                  <a:lnTo>
                    <a:pt x="14555394" y="9657778"/>
                  </a:lnTo>
                  <a:lnTo>
                    <a:pt x="14556943" y="9650133"/>
                  </a:lnTo>
                  <a:close/>
                </a:path>
                <a:path w="18719800" h="10718800" extrusionOk="0">
                  <a:moveTo>
                    <a:pt x="14556943" y="9550044"/>
                  </a:moveTo>
                  <a:lnTo>
                    <a:pt x="14555394" y="9542399"/>
                  </a:lnTo>
                  <a:lnTo>
                    <a:pt x="14551178" y="9536151"/>
                  </a:lnTo>
                  <a:lnTo>
                    <a:pt x="14544929" y="9531934"/>
                  </a:lnTo>
                  <a:lnTo>
                    <a:pt x="14537284" y="9530397"/>
                  </a:lnTo>
                  <a:lnTo>
                    <a:pt x="14529638" y="9531934"/>
                  </a:lnTo>
                  <a:lnTo>
                    <a:pt x="14523390" y="9536151"/>
                  </a:lnTo>
                  <a:lnTo>
                    <a:pt x="14519186" y="9542399"/>
                  </a:lnTo>
                  <a:lnTo>
                    <a:pt x="14517637" y="9550044"/>
                  </a:lnTo>
                  <a:lnTo>
                    <a:pt x="14519186" y="9557690"/>
                  </a:lnTo>
                  <a:lnTo>
                    <a:pt x="14523390" y="9563938"/>
                  </a:lnTo>
                  <a:lnTo>
                    <a:pt x="14529638" y="9568155"/>
                  </a:lnTo>
                  <a:lnTo>
                    <a:pt x="14537284" y="9569691"/>
                  </a:lnTo>
                  <a:lnTo>
                    <a:pt x="14544929" y="9568155"/>
                  </a:lnTo>
                  <a:lnTo>
                    <a:pt x="14551178" y="9563938"/>
                  </a:lnTo>
                  <a:lnTo>
                    <a:pt x="14555394" y="9557690"/>
                  </a:lnTo>
                  <a:lnTo>
                    <a:pt x="14556943" y="9550044"/>
                  </a:lnTo>
                  <a:close/>
                </a:path>
                <a:path w="18719800" h="10718800" extrusionOk="0">
                  <a:moveTo>
                    <a:pt x="14556943" y="9449943"/>
                  </a:moveTo>
                  <a:lnTo>
                    <a:pt x="14555394" y="9442298"/>
                  </a:lnTo>
                  <a:lnTo>
                    <a:pt x="14551178" y="9436049"/>
                  </a:lnTo>
                  <a:lnTo>
                    <a:pt x="14544929" y="9431845"/>
                  </a:lnTo>
                  <a:lnTo>
                    <a:pt x="14537284" y="9430309"/>
                  </a:lnTo>
                  <a:lnTo>
                    <a:pt x="14529638" y="9431845"/>
                  </a:lnTo>
                  <a:lnTo>
                    <a:pt x="14523390" y="9436049"/>
                  </a:lnTo>
                  <a:lnTo>
                    <a:pt x="14519186" y="9442298"/>
                  </a:lnTo>
                  <a:lnTo>
                    <a:pt x="14517637" y="9449943"/>
                  </a:lnTo>
                  <a:lnTo>
                    <a:pt x="14519186" y="9457601"/>
                  </a:lnTo>
                  <a:lnTo>
                    <a:pt x="14523390" y="9463837"/>
                  </a:lnTo>
                  <a:lnTo>
                    <a:pt x="14529638" y="9468053"/>
                  </a:lnTo>
                  <a:lnTo>
                    <a:pt x="14537284" y="9469603"/>
                  </a:lnTo>
                  <a:lnTo>
                    <a:pt x="14544929" y="9468053"/>
                  </a:lnTo>
                  <a:lnTo>
                    <a:pt x="14551178" y="9463837"/>
                  </a:lnTo>
                  <a:lnTo>
                    <a:pt x="14555394" y="9457601"/>
                  </a:lnTo>
                  <a:lnTo>
                    <a:pt x="14556943" y="9449943"/>
                  </a:lnTo>
                  <a:close/>
                </a:path>
                <a:path w="18719800" h="10718800" extrusionOk="0">
                  <a:moveTo>
                    <a:pt x="14556943" y="9349854"/>
                  </a:moveTo>
                  <a:lnTo>
                    <a:pt x="14555394" y="9342196"/>
                  </a:lnTo>
                  <a:lnTo>
                    <a:pt x="14551178" y="9335948"/>
                  </a:lnTo>
                  <a:lnTo>
                    <a:pt x="14544929" y="9331744"/>
                  </a:lnTo>
                  <a:lnTo>
                    <a:pt x="14537284" y="9330195"/>
                  </a:lnTo>
                  <a:lnTo>
                    <a:pt x="14529638" y="9331744"/>
                  </a:lnTo>
                  <a:lnTo>
                    <a:pt x="14523390" y="9335948"/>
                  </a:lnTo>
                  <a:lnTo>
                    <a:pt x="14519186" y="9342196"/>
                  </a:lnTo>
                  <a:lnTo>
                    <a:pt x="14517637" y="9349854"/>
                  </a:lnTo>
                  <a:lnTo>
                    <a:pt x="14519186" y="9357500"/>
                  </a:lnTo>
                  <a:lnTo>
                    <a:pt x="14523390" y="9363735"/>
                  </a:lnTo>
                  <a:lnTo>
                    <a:pt x="14529638" y="9367939"/>
                  </a:lnTo>
                  <a:lnTo>
                    <a:pt x="14537284" y="9369488"/>
                  </a:lnTo>
                  <a:lnTo>
                    <a:pt x="14544929" y="9367939"/>
                  </a:lnTo>
                  <a:lnTo>
                    <a:pt x="14551178" y="9363735"/>
                  </a:lnTo>
                  <a:lnTo>
                    <a:pt x="14555394" y="9357500"/>
                  </a:lnTo>
                  <a:lnTo>
                    <a:pt x="14556943" y="9349854"/>
                  </a:lnTo>
                  <a:close/>
                </a:path>
                <a:path w="18719800" h="10718800" extrusionOk="0">
                  <a:moveTo>
                    <a:pt x="14556943" y="9249753"/>
                  </a:moveTo>
                  <a:lnTo>
                    <a:pt x="14555394" y="9242107"/>
                  </a:lnTo>
                  <a:lnTo>
                    <a:pt x="14551178" y="9235859"/>
                  </a:lnTo>
                  <a:lnTo>
                    <a:pt x="14544929" y="9231643"/>
                  </a:lnTo>
                  <a:lnTo>
                    <a:pt x="14537284" y="9230106"/>
                  </a:lnTo>
                  <a:lnTo>
                    <a:pt x="14529638" y="9231643"/>
                  </a:lnTo>
                  <a:lnTo>
                    <a:pt x="14523390" y="9235859"/>
                  </a:lnTo>
                  <a:lnTo>
                    <a:pt x="14519186" y="9242107"/>
                  </a:lnTo>
                  <a:lnTo>
                    <a:pt x="14517637" y="9249753"/>
                  </a:lnTo>
                  <a:lnTo>
                    <a:pt x="14519186" y="9257398"/>
                  </a:lnTo>
                  <a:lnTo>
                    <a:pt x="14523390" y="9263647"/>
                  </a:lnTo>
                  <a:lnTo>
                    <a:pt x="14529638" y="9267863"/>
                  </a:lnTo>
                  <a:lnTo>
                    <a:pt x="14537284" y="9269400"/>
                  </a:lnTo>
                  <a:lnTo>
                    <a:pt x="14544929" y="9267863"/>
                  </a:lnTo>
                  <a:lnTo>
                    <a:pt x="14551178" y="9263647"/>
                  </a:lnTo>
                  <a:lnTo>
                    <a:pt x="14555394" y="9257398"/>
                  </a:lnTo>
                  <a:lnTo>
                    <a:pt x="14556943" y="9249753"/>
                  </a:lnTo>
                  <a:close/>
                </a:path>
                <a:path w="18719800" h="10718800" extrusionOk="0">
                  <a:moveTo>
                    <a:pt x="14556943" y="9149651"/>
                  </a:moveTo>
                  <a:lnTo>
                    <a:pt x="14555394" y="9142006"/>
                  </a:lnTo>
                  <a:lnTo>
                    <a:pt x="14551178" y="9135758"/>
                  </a:lnTo>
                  <a:lnTo>
                    <a:pt x="14544929" y="9131554"/>
                  </a:lnTo>
                  <a:lnTo>
                    <a:pt x="14537284" y="9130005"/>
                  </a:lnTo>
                  <a:lnTo>
                    <a:pt x="14529638" y="9131554"/>
                  </a:lnTo>
                  <a:lnTo>
                    <a:pt x="14523390" y="9135758"/>
                  </a:lnTo>
                  <a:lnTo>
                    <a:pt x="14519186" y="9142006"/>
                  </a:lnTo>
                  <a:lnTo>
                    <a:pt x="14517637" y="9149651"/>
                  </a:lnTo>
                  <a:lnTo>
                    <a:pt x="14519186" y="9157297"/>
                  </a:lnTo>
                  <a:lnTo>
                    <a:pt x="14523390" y="9163545"/>
                  </a:lnTo>
                  <a:lnTo>
                    <a:pt x="14529638" y="9167762"/>
                  </a:lnTo>
                  <a:lnTo>
                    <a:pt x="14537284" y="9169298"/>
                  </a:lnTo>
                  <a:lnTo>
                    <a:pt x="14544929" y="9167762"/>
                  </a:lnTo>
                  <a:lnTo>
                    <a:pt x="14551178" y="9163545"/>
                  </a:lnTo>
                  <a:lnTo>
                    <a:pt x="14555394" y="9157297"/>
                  </a:lnTo>
                  <a:lnTo>
                    <a:pt x="14556943" y="9149651"/>
                  </a:lnTo>
                  <a:close/>
                </a:path>
                <a:path w="18719800" h="10718800" extrusionOk="0">
                  <a:moveTo>
                    <a:pt x="14556943" y="8949461"/>
                  </a:moveTo>
                  <a:lnTo>
                    <a:pt x="14555394" y="8941816"/>
                  </a:lnTo>
                  <a:lnTo>
                    <a:pt x="14551178" y="8935580"/>
                  </a:lnTo>
                  <a:lnTo>
                    <a:pt x="14544929" y="8931364"/>
                  </a:lnTo>
                  <a:lnTo>
                    <a:pt x="14537284" y="8929827"/>
                  </a:lnTo>
                  <a:lnTo>
                    <a:pt x="14529638" y="8931364"/>
                  </a:lnTo>
                  <a:lnTo>
                    <a:pt x="14523390" y="8935580"/>
                  </a:lnTo>
                  <a:lnTo>
                    <a:pt x="14519186" y="8941816"/>
                  </a:lnTo>
                  <a:lnTo>
                    <a:pt x="14517637" y="8949461"/>
                  </a:lnTo>
                  <a:lnTo>
                    <a:pt x="14519186" y="8957107"/>
                  </a:lnTo>
                  <a:lnTo>
                    <a:pt x="14523390" y="8963355"/>
                  </a:lnTo>
                  <a:lnTo>
                    <a:pt x="14529638" y="8967572"/>
                  </a:lnTo>
                  <a:lnTo>
                    <a:pt x="14537284" y="8969108"/>
                  </a:lnTo>
                  <a:lnTo>
                    <a:pt x="14544929" y="8967572"/>
                  </a:lnTo>
                  <a:lnTo>
                    <a:pt x="14551178" y="8963355"/>
                  </a:lnTo>
                  <a:lnTo>
                    <a:pt x="14555394" y="8957107"/>
                  </a:lnTo>
                  <a:lnTo>
                    <a:pt x="14556943" y="8949461"/>
                  </a:lnTo>
                  <a:close/>
                </a:path>
                <a:path w="18719800" h="10718800" extrusionOk="0">
                  <a:moveTo>
                    <a:pt x="14556943" y="8849373"/>
                  </a:moveTo>
                  <a:lnTo>
                    <a:pt x="14555394" y="8841727"/>
                  </a:lnTo>
                  <a:lnTo>
                    <a:pt x="14551178" y="8835479"/>
                  </a:lnTo>
                  <a:lnTo>
                    <a:pt x="14544929" y="8831262"/>
                  </a:lnTo>
                  <a:lnTo>
                    <a:pt x="14537284" y="8829726"/>
                  </a:lnTo>
                  <a:lnTo>
                    <a:pt x="14529638" y="8831262"/>
                  </a:lnTo>
                  <a:lnTo>
                    <a:pt x="14523390" y="8835479"/>
                  </a:lnTo>
                  <a:lnTo>
                    <a:pt x="14519186" y="8841727"/>
                  </a:lnTo>
                  <a:lnTo>
                    <a:pt x="14517637" y="8849373"/>
                  </a:lnTo>
                  <a:lnTo>
                    <a:pt x="14519186" y="8857018"/>
                  </a:lnTo>
                  <a:lnTo>
                    <a:pt x="14523390" y="8863254"/>
                  </a:lnTo>
                  <a:lnTo>
                    <a:pt x="14529638" y="8867470"/>
                  </a:lnTo>
                  <a:lnTo>
                    <a:pt x="14537284" y="8869020"/>
                  </a:lnTo>
                  <a:lnTo>
                    <a:pt x="14544929" y="8867470"/>
                  </a:lnTo>
                  <a:lnTo>
                    <a:pt x="14551178" y="8863254"/>
                  </a:lnTo>
                  <a:lnTo>
                    <a:pt x="14555394" y="8857018"/>
                  </a:lnTo>
                  <a:lnTo>
                    <a:pt x="14556943" y="8849373"/>
                  </a:lnTo>
                  <a:close/>
                </a:path>
                <a:path w="18719800" h="10718800" extrusionOk="0">
                  <a:moveTo>
                    <a:pt x="14556943" y="8749271"/>
                  </a:moveTo>
                  <a:lnTo>
                    <a:pt x="14555394" y="8741626"/>
                  </a:lnTo>
                  <a:lnTo>
                    <a:pt x="14551178" y="8735377"/>
                  </a:lnTo>
                  <a:lnTo>
                    <a:pt x="14544929" y="8731161"/>
                  </a:lnTo>
                  <a:lnTo>
                    <a:pt x="14537284" y="8729612"/>
                  </a:lnTo>
                  <a:lnTo>
                    <a:pt x="14529638" y="8731161"/>
                  </a:lnTo>
                  <a:lnTo>
                    <a:pt x="14523390" y="8735377"/>
                  </a:lnTo>
                  <a:lnTo>
                    <a:pt x="14519186" y="8741626"/>
                  </a:lnTo>
                  <a:lnTo>
                    <a:pt x="14517637" y="8749271"/>
                  </a:lnTo>
                  <a:lnTo>
                    <a:pt x="14519186" y="8756917"/>
                  </a:lnTo>
                  <a:lnTo>
                    <a:pt x="14523390" y="8763152"/>
                  </a:lnTo>
                  <a:lnTo>
                    <a:pt x="14529638" y="8767369"/>
                  </a:lnTo>
                  <a:lnTo>
                    <a:pt x="14537284" y="8768905"/>
                  </a:lnTo>
                  <a:lnTo>
                    <a:pt x="14544929" y="8767369"/>
                  </a:lnTo>
                  <a:lnTo>
                    <a:pt x="14551178" y="8763152"/>
                  </a:lnTo>
                  <a:lnTo>
                    <a:pt x="14555394" y="8756917"/>
                  </a:lnTo>
                  <a:lnTo>
                    <a:pt x="14556943" y="8749271"/>
                  </a:lnTo>
                  <a:close/>
                </a:path>
                <a:path w="18719800" h="10718800" extrusionOk="0">
                  <a:moveTo>
                    <a:pt x="14556943" y="8649170"/>
                  </a:moveTo>
                  <a:lnTo>
                    <a:pt x="14555394" y="8641524"/>
                  </a:lnTo>
                  <a:lnTo>
                    <a:pt x="14551178" y="8635276"/>
                  </a:lnTo>
                  <a:lnTo>
                    <a:pt x="14544929" y="8631072"/>
                  </a:lnTo>
                  <a:lnTo>
                    <a:pt x="14537284" y="8629523"/>
                  </a:lnTo>
                  <a:lnTo>
                    <a:pt x="14529638" y="8631072"/>
                  </a:lnTo>
                  <a:lnTo>
                    <a:pt x="14523390" y="8635276"/>
                  </a:lnTo>
                  <a:lnTo>
                    <a:pt x="14519186" y="8641524"/>
                  </a:lnTo>
                  <a:lnTo>
                    <a:pt x="14517637" y="8649170"/>
                  </a:lnTo>
                  <a:lnTo>
                    <a:pt x="14519186" y="8656815"/>
                  </a:lnTo>
                  <a:lnTo>
                    <a:pt x="14523390" y="8663064"/>
                  </a:lnTo>
                  <a:lnTo>
                    <a:pt x="14529638" y="8667280"/>
                  </a:lnTo>
                  <a:lnTo>
                    <a:pt x="14537284" y="8668817"/>
                  </a:lnTo>
                  <a:lnTo>
                    <a:pt x="14544929" y="8667280"/>
                  </a:lnTo>
                  <a:lnTo>
                    <a:pt x="14551178" y="8663064"/>
                  </a:lnTo>
                  <a:lnTo>
                    <a:pt x="14555394" y="8656815"/>
                  </a:lnTo>
                  <a:lnTo>
                    <a:pt x="14556943" y="8649170"/>
                  </a:lnTo>
                  <a:close/>
                </a:path>
                <a:path w="18719800" h="10718800" extrusionOk="0">
                  <a:moveTo>
                    <a:pt x="14556943" y="8549081"/>
                  </a:moveTo>
                  <a:lnTo>
                    <a:pt x="14555394" y="8541436"/>
                  </a:lnTo>
                  <a:lnTo>
                    <a:pt x="14551178" y="8535187"/>
                  </a:lnTo>
                  <a:lnTo>
                    <a:pt x="14544929" y="8530971"/>
                  </a:lnTo>
                  <a:lnTo>
                    <a:pt x="14537284" y="8529434"/>
                  </a:lnTo>
                  <a:lnTo>
                    <a:pt x="14529638" y="8530971"/>
                  </a:lnTo>
                  <a:lnTo>
                    <a:pt x="14523390" y="8535187"/>
                  </a:lnTo>
                  <a:lnTo>
                    <a:pt x="14519186" y="8541436"/>
                  </a:lnTo>
                  <a:lnTo>
                    <a:pt x="14517637" y="8549081"/>
                  </a:lnTo>
                  <a:lnTo>
                    <a:pt x="14519186" y="8556727"/>
                  </a:lnTo>
                  <a:lnTo>
                    <a:pt x="14523390" y="8562975"/>
                  </a:lnTo>
                  <a:lnTo>
                    <a:pt x="14529638" y="8567191"/>
                  </a:lnTo>
                  <a:lnTo>
                    <a:pt x="14537284" y="8568728"/>
                  </a:lnTo>
                  <a:lnTo>
                    <a:pt x="14544929" y="8567191"/>
                  </a:lnTo>
                  <a:lnTo>
                    <a:pt x="14551178" y="8562975"/>
                  </a:lnTo>
                  <a:lnTo>
                    <a:pt x="14555394" y="8556727"/>
                  </a:lnTo>
                  <a:lnTo>
                    <a:pt x="14556943" y="8549081"/>
                  </a:lnTo>
                  <a:close/>
                </a:path>
                <a:path w="18719800" h="10718800" extrusionOk="0">
                  <a:moveTo>
                    <a:pt x="14556943" y="8448980"/>
                  </a:moveTo>
                  <a:lnTo>
                    <a:pt x="14555394" y="8441334"/>
                  </a:lnTo>
                  <a:lnTo>
                    <a:pt x="14551178" y="8435099"/>
                  </a:lnTo>
                  <a:lnTo>
                    <a:pt x="14544929" y="8430882"/>
                  </a:lnTo>
                  <a:lnTo>
                    <a:pt x="14537284" y="8429346"/>
                  </a:lnTo>
                  <a:lnTo>
                    <a:pt x="14529638" y="8430882"/>
                  </a:lnTo>
                  <a:lnTo>
                    <a:pt x="14523390" y="8435099"/>
                  </a:lnTo>
                  <a:lnTo>
                    <a:pt x="14519186" y="8441334"/>
                  </a:lnTo>
                  <a:lnTo>
                    <a:pt x="14517637" y="8448980"/>
                  </a:lnTo>
                  <a:lnTo>
                    <a:pt x="14519186" y="8456638"/>
                  </a:lnTo>
                  <a:lnTo>
                    <a:pt x="14523390" y="8462874"/>
                  </a:lnTo>
                  <a:lnTo>
                    <a:pt x="14529638" y="8467090"/>
                  </a:lnTo>
                  <a:lnTo>
                    <a:pt x="14537284" y="8468627"/>
                  </a:lnTo>
                  <a:lnTo>
                    <a:pt x="14544929" y="8467090"/>
                  </a:lnTo>
                  <a:lnTo>
                    <a:pt x="14551178" y="8462874"/>
                  </a:lnTo>
                  <a:lnTo>
                    <a:pt x="14555394" y="8456638"/>
                  </a:lnTo>
                  <a:lnTo>
                    <a:pt x="14556943" y="8448980"/>
                  </a:lnTo>
                  <a:close/>
                </a:path>
                <a:path w="18719800" h="10718800" extrusionOk="0">
                  <a:moveTo>
                    <a:pt x="14556943" y="8348891"/>
                  </a:moveTo>
                  <a:lnTo>
                    <a:pt x="14555394" y="8341246"/>
                  </a:lnTo>
                  <a:lnTo>
                    <a:pt x="14551178" y="8334997"/>
                  </a:lnTo>
                  <a:lnTo>
                    <a:pt x="14544929" y="8330781"/>
                  </a:lnTo>
                  <a:lnTo>
                    <a:pt x="14537284" y="8329244"/>
                  </a:lnTo>
                  <a:lnTo>
                    <a:pt x="14529638" y="8330781"/>
                  </a:lnTo>
                  <a:lnTo>
                    <a:pt x="14523390" y="8334997"/>
                  </a:lnTo>
                  <a:lnTo>
                    <a:pt x="14519186" y="8341246"/>
                  </a:lnTo>
                  <a:lnTo>
                    <a:pt x="14517637" y="8348891"/>
                  </a:lnTo>
                  <a:lnTo>
                    <a:pt x="14519186" y="8356536"/>
                  </a:lnTo>
                  <a:lnTo>
                    <a:pt x="14523390" y="8362772"/>
                  </a:lnTo>
                  <a:lnTo>
                    <a:pt x="14529638" y="8366988"/>
                  </a:lnTo>
                  <a:lnTo>
                    <a:pt x="14537284" y="8368525"/>
                  </a:lnTo>
                  <a:lnTo>
                    <a:pt x="14544929" y="8366988"/>
                  </a:lnTo>
                  <a:lnTo>
                    <a:pt x="14551178" y="8362772"/>
                  </a:lnTo>
                  <a:lnTo>
                    <a:pt x="14555394" y="8356536"/>
                  </a:lnTo>
                  <a:lnTo>
                    <a:pt x="14556943" y="8348891"/>
                  </a:lnTo>
                  <a:close/>
                </a:path>
                <a:path w="18719800" h="10718800" extrusionOk="0">
                  <a:moveTo>
                    <a:pt x="14556943" y="8248790"/>
                  </a:moveTo>
                  <a:lnTo>
                    <a:pt x="14555394" y="8241144"/>
                  </a:lnTo>
                  <a:lnTo>
                    <a:pt x="14551178" y="8234896"/>
                  </a:lnTo>
                  <a:lnTo>
                    <a:pt x="14544929" y="8230692"/>
                  </a:lnTo>
                  <a:lnTo>
                    <a:pt x="14537284" y="8229143"/>
                  </a:lnTo>
                  <a:lnTo>
                    <a:pt x="14529638" y="8230692"/>
                  </a:lnTo>
                  <a:lnTo>
                    <a:pt x="14523390" y="8234896"/>
                  </a:lnTo>
                  <a:lnTo>
                    <a:pt x="14519186" y="8241144"/>
                  </a:lnTo>
                  <a:lnTo>
                    <a:pt x="14517637" y="8248790"/>
                  </a:lnTo>
                  <a:lnTo>
                    <a:pt x="14519186" y="8256435"/>
                  </a:lnTo>
                  <a:lnTo>
                    <a:pt x="14523390" y="8262683"/>
                  </a:lnTo>
                  <a:lnTo>
                    <a:pt x="14529638" y="8266887"/>
                  </a:lnTo>
                  <a:lnTo>
                    <a:pt x="14537284" y="8268436"/>
                  </a:lnTo>
                  <a:lnTo>
                    <a:pt x="14544929" y="8266887"/>
                  </a:lnTo>
                  <a:lnTo>
                    <a:pt x="14551178" y="8262683"/>
                  </a:lnTo>
                  <a:lnTo>
                    <a:pt x="14555394" y="8256435"/>
                  </a:lnTo>
                  <a:lnTo>
                    <a:pt x="14556943" y="8248790"/>
                  </a:lnTo>
                  <a:close/>
                </a:path>
                <a:path w="18719800" h="10718800" extrusionOk="0">
                  <a:moveTo>
                    <a:pt x="14556943" y="8148688"/>
                  </a:moveTo>
                  <a:lnTo>
                    <a:pt x="14555394" y="8141043"/>
                  </a:lnTo>
                  <a:lnTo>
                    <a:pt x="14551178" y="8134794"/>
                  </a:lnTo>
                  <a:lnTo>
                    <a:pt x="14544929" y="8130591"/>
                  </a:lnTo>
                  <a:lnTo>
                    <a:pt x="14537284" y="8129041"/>
                  </a:lnTo>
                  <a:lnTo>
                    <a:pt x="14529638" y="8130591"/>
                  </a:lnTo>
                  <a:lnTo>
                    <a:pt x="14523390" y="8134794"/>
                  </a:lnTo>
                  <a:lnTo>
                    <a:pt x="14519186" y="8141043"/>
                  </a:lnTo>
                  <a:lnTo>
                    <a:pt x="14517637" y="8148688"/>
                  </a:lnTo>
                  <a:lnTo>
                    <a:pt x="14519186" y="8156346"/>
                  </a:lnTo>
                  <a:lnTo>
                    <a:pt x="14523390" y="8162582"/>
                  </a:lnTo>
                  <a:lnTo>
                    <a:pt x="14529638" y="8166798"/>
                  </a:lnTo>
                  <a:lnTo>
                    <a:pt x="14537284" y="8168348"/>
                  </a:lnTo>
                  <a:lnTo>
                    <a:pt x="14544929" y="8166798"/>
                  </a:lnTo>
                  <a:lnTo>
                    <a:pt x="14551178" y="8162582"/>
                  </a:lnTo>
                  <a:lnTo>
                    <a:pt x="14555394" y="8156346"/>
                  </a:lnTo>
                  <a:lnTo>
                    <a:pt x="14556943" y="8148688"/>
                  </a:lnTo>
                  <a:close/>
                </a:path>
                <a:path w="18719800" h="10718800" extrusionOk="0">
                  <a:moveTo>
                    <a:pt x="14556943" y="8048612"/>
                  </a:moveTo>
                  <a:lnTo>
                    <a:pt x="14555394" y="8040954"/>
                  </a:lnTo>
                  <a:lnTo>
                    <a:pt x="14551178" y="8034706"/>
                  </a:lnTo>
                  <a:lnTo>
                    <a:pt x="14544929" y="8030502"/>
                  </a:lnTo>
                  <a:lnTo>
                    <a:pt x="14537284" y="8028953"/>
                  </a:lnTo>
                  <a:lnTo>
                    <a:pt x="14529638" y="8030502"/>
                  </a:lnTo>
                  <a:lnTo>
                    <a:pt x="14523390" y="8034706"/>
                  </a:lnTo>
                  <a:lnTo>
                    <a:pt x="14519186" y="8040954"/>
                  </a:lnTo>
                  <a:lnTo>
                    <a:pt x="14517637" y="8048612"/>
                  </a:lnTo>
                  <a:lnTo>
                    <a:pt x="14519186" y="8056245"/>
                  </a:lnTo>
                  <a:lnTo>
                    <a:pt x="14523390" y="8062493"/>
                  </a:lnTo>
                  <a:lnTo>
                    <a:pt x="14529638" y="8066710"/>
                  </a:lnTo>
                  <a:lnTo>
                    <a:pt x="14537284" y="8068246"/>
                  </a:lnTo>
                  <a:lnTo>
                    <a:pt x="14544929" y="8066710"/>
                  </a:lnTo>
                  <a:lnTo>
                    <a:pt x="14551178" y="8062493"/>
                  </a:lnTo>
                  <a:lnTo>
                    <a:pt x="14555394" y="8056245"/>
                  </a:lnTo>
                  <a:lnTo>
                    <a:pt x="14556943" y="8048612"/>
                  </a:lnTo>
                  <a:close/>
                </a:path>
                <a:path w="18719800" h="10718800" extrusionOk="0">
                  <a:moveTo>
                    <a:pt x="14556943" y="7948511"/>
                  </a:moveTo>
                  <a:lnTo>
                    <a:pt x="14555394" y="7940853"/>
                  </a:lnTo>
                  <a:lnTo>
                    <a:pt x="14551178" y="7934617"/>
                  </a:lnTo>
                  <a:lnTo>
                    <a:pt x="14544929" y="7930401"/>
                  </a:lnTo>
                  <a:lnTo>
                    <a:pt x="14537284" y="7928864"/>
                  </a:lnTo>
                  <a:lnTo>
                    <a:pt x="14529638" y="7930401"/>
                  </a:lnTo>
                  <a:lnTo>
                    <a:pt x="14523390" y="7934617"/>
                  </a:lnTo>
                  <a:lnTo>
                    <a:pt x="14519186" y="7940853"/>
                  </a:lnTo>
                  <a:lnTo>
                    <a:pt x="14517637" y="7948511"/>
                  </a:lnTo>
                  <a:lnTo>
                    <a:pt x="14519186" y="7956156"/>
                  </a:lnTo>
                  <a:lnTo>
                    <a:pt x="14523390" y="7962405"/>
                  </a:lnTo>
                  <a:lnTo>
                    <a:pt x="14529638" y="7966621"/>
                  </a:lnTo>
                  <a:lnTo>
                    <a:pt x="14537284" y="7968158"/>
                  </a:lnTo>
                  <a:lnTo>
                    <a:pt x="14544929" y="7966621"/>
                  </a:lnTo>
                  <a:lnTo>
                    <a:pt x="14551178" y="7962405"/>
                  </a:lnTo>
                  <a:lnTo>
                    <a:pt x="14555394" y="7956156"/>
                  </a:lnTo>
                  <a:lnTo>
                    <a:pt x="14556943" y="7948511"/>
                  </a:lnTo>
                  <a:close/>
                </a:path>
                <a:path w="18719800" h="10718800" extrusionOk="0">
                  <a:moveTo>
                    <a:pt x="14556943" y="7848409"/>
                  </a:moveTo>
                  <a:lnTo>
                    <a:pt x="14555394" y="7840764"/>
                  </a:lnTo>
                  <a:lnTo>
                    <a:pt x="14551178" y="7834516"/>
                  </a:lnTo>
                  <a:lnTo>
                    <a:pt x="14544929" y="7830312"/>
                  </a:lnTo>
                  <a:lnTo>
                    <a:pt x="14537284" y="7828762"/>
                  </a:lnTo>
                  <a:lnTo>
                    <a:pt x="14529638" y="7830312"/>
                  </a:lnTo>
                  <a:lnTo>
                    <a:pt x="14523390" y="7834516"/>
                  </a:lnTo>
                  <a:lnTo>
                    <a:pt x="14519186" y="7840764"/>
                  </a:lnTo>
                  <a:lnTo>
                    <a:pt x="14517637" y="7848409"/>
                  </a:lnTo>
                  <a:lnTo>
                    <a:pt x="14519186" y="7856055"/>
                  </a:lnTo>
                  <a:lnTo>
                    <a:pt x="14523390" y="7862303"/>
                  </a:lnTo>
                  <a:lnTo>
                    <a:pt x="14529638" y="7866507"/>
                  </a:lnTo>
                  <a:lnTo>
                    <a:pt x="14537284" y="7868056"/>
                  </a:lnTo>
                  <a:lnTo>
                    <a:pt x="14544929" y="7866507"/>
                  </a:lnTo>
                  <a:lnTo>
                    <a:pt x="14551178" y="7862303"/>
                  </a:lnTo>
                  <a:lnTo>
                    <a:pt x="14555394" y="7856055"/>
                  </a:lnTo>
                  <a:lnTo>
                    <a:pt x="14556943" y="7848409"/>
                  </a:lnTo>
                  <a:close/>
                </a:path>
                <a:path w="18719800" h="10718800" extrusionOk="0">
                  <a:moveTo>
                    <a:pt x="14556943" y="7748308"/>
                  </a:moveTo>
                  <a:lnTo>
                    <a:pt x="14555394" y="7740663"/>
                  </a:lnTo>
                  <a:lnTo>
                    <a:pt x="14551178" y="7734414"/>
                  </a:lnTo>
                  <a:lnTo>
                    <a:pt x="14544929" y="7730210"/>
                  </a:lnTo>
                  <a:lnTo>
                    <a:pt x="14537284" y="7728661"/>
                  </a:lnTo>
                  <a:lnTo>
                    <a:pt x="14529638" y="7730210"/>
                  </a:lnTo>
                  <a:lnTo>
                    <a:pt x="14523390" y="7734414"/>
                  </a:lnTo>
                  <a:lnTo>
                    <a:pt x="14519186" y="7740663"/>
                  </a:lnTo>
                  <a:lnTo>
                    <a:pt x="14517637" y="7748308"/>
                  </a:lnTo>
                  <a:lnTo>
                    <a:pt x="14519186" y="7755953"/>
                  </a:lnTo>
                  <a:lnTo>
                    <a:pt x="14523390" y="7762202"/>
                  </a:lnTo>
                  <a:lnTo>
                    <a:pt x="14529638" y="7766418"/>
                  </a:lnTo>
                  <a:lnTo>
                    <a:pt x="14537284" y="7767968"/>
                  </a:lnTo>
                  <a:lnTo>
                    <a:pt x="14544929" y="7766418"/>
                  </a:lnTo>
                  <a:lnTo>
                    <a:pt x="14551178" y="7762202"/>
                  </a:lnTo>
                  <a:lnTo>
                    <a:pt x="14555394" y="7755953"/>
                  </a:lnTo>
                  <a:lnTo>
                    <a:pt x="14556943" y="7748308"/>
                  </a:lnTo>
                  <a:close/>
                </a:path>
                <a:path w="18719800" h="10718800" extrusionOk="0">
                  <a:moveTo>
                    <a:pt x="14556943" y="7648219"/>
                  </a:moveTo>
                  <a:lnTo>
                    <a:pt x="14555394" y="7640574"/>
                  </a:lnTo>
                  <a:lnTo>
                    <a:pt x="14551178" y="7634325"/>
                  </a:lnTo>
                  <a:lnTo>
                    <a:pt x="14544929" y="7630109"/>
                  </a:lnTo>
                  <a:lnTo>
                    <a:pt x="14537284" y="7628572"/>
                  </a:lnTo>
                  <a:lnTo>
                    <a:pt x="14529638" y="7630109"/>
                  </a:lnTo>
                  <a:lnTo>
                    <a:pt x="14523390" y="7634325"/>
                  </a:lnTo>
                  <a:lnTo>
                    <a:pt x="14519186" y="7640574"/>
                  </a:lnTo>
                  <a:lnTo>
                    <a:pt x="14517637" y="7648219"/>
                  </a:lnTo>
                  <a:lnTo>
                    <a:pt x="14519186" y="7655865"/>
                  </a:lnTo>
                  <a:lnTo>
                    <a:pt x="14523390" y="7662100"/>
                  </a:lnTo>
                  <a:lnTo>
                    <a:pt x="14529638" y="7666317"/>
                  </a:lnTo>
                  <a:lnTo>
                    <a:pt x="14537284" y="7667853"/>
                  </a:lnTo>
                  <a:lnTo>
                    <a:pt x="14544929" y="7666317"/>
                  </a:lnTo>
                  <a:lnTo>
                    <a:pt x="14551178" y="7662100"/>
                  </a:lnTo>
                  <a:lnTo>
                    <a:pt x="14555394" y="7655865"/>
                  </a:lnTo>
                  <a:lnTo>
                    <a:pt x="14556943" y="7648219"/>
                  </a:lnTo>
                  <a:close/>
                </a:path>
                <a:path w="18719800" h="10718800" extrusionOk="0">
                  <a:moveTo>
                    <a:pt x="14630921" y="10696486"/>
                  </a:moveTo>
                  <a:lnTo>
                    <a:pt x="14629371" y="10688841"/>
                  </a:lnTo>
                  <a:lnTo>
                    <a:pt x="14625168" y="10682605"/>
                  </a:lnTo>
                  <a:lnTo>
                    <a:pt x="14618919" y="10678389"/>
                  </a:lnTo>
                  <a:lnTo>
                    <a:pt x="14611274" y="10676839"/>
                  </a:lnTo>
                  <a:lnTo>
                    <a:pt x="14603629" y="10678389"/>
                  </a:lnTo>
                  <a:lnTo>
                    <a:pt x="14597393" y="10682605"/>
                  </a:lnTo>
                  <a:lnTo>
                    <a:pt x="14593176" y="10688841"/>
                  </a:lnTo>
                  <a:lnTo>
                    <a:pt x="14591640" y="10696486"/>
                  </a:lnTo>
                  <a:lnTo>
                    <a:pt x="14593176" y="10704132"/>
                  </a:lnTo>
                  <a:lnTo>
                    <a:pt x="14597393" y="10710380"/>
                  </a:lnTo>
                  <a:lnTo>
                    <a:pt x="14603629" y="10714596"/>
                  </a:lnTo>
                  <a:lnTo>
                    <a:pt x="14611274" y="10716133"/>
                  </a:lnTo>
                  <a:lnTo>
                    <a:pt x="14618919" y="10714596"/>
                  </a:lnTo>
                  <a:lnTo>
                    <a:pt x="14625168" y="10710380"/>
                  </a:lnTo>
                  <a:lnTo>
                    <a:pt x="14629371" y="10704132"/>
                  </a:lnTo>
                  <a:lnTo>
                    <a:pt x="14630921" y="10696486"/>
                  </a:lnTo>
                  <a:close/>
                </a:path>
                <a:path w="18719800" h="10718800" extrusionOk="0">
                  <a:moveTo>
                    <a:pt x="14630921" y="10596385"/>
                  </a:moveTo>
                  <a:lnTo>
                    <a:pt x="14629371" y="10588739"/>
                  </a:lnTo>
                  <a:lnTo>
                    <a:pt x="14625168" y="10582504"/>
                  </a:lnTo>
                  <a:lnTo>
                    <a:pt x="14618919" y="10578287"/>
                  </a:lnTo>
                  <a:lnTo>
                    <a:pt x="14611274" y="10576751"/>
                  </a:lnTo>
                  <a:lnTo>
                    <a:pt x="14603629" y="10578287"/>
                  </a:lnTo>
                  <a:lnTo>
                    <a:pt x="14597393" y="10582504"/>
                  </a:lnTo>
                  <a:lnTo>
                    <a:pt x="14593176" y="10588739"/>
                  </a:lnTo>
                  <a:lnTo>
                    <a:pt x="14591640" y="10596385"/>
                  </a:lnTo>
                  <a:lnTo>
                    <a:pt x="14593176" y="10604043"/>
                  </a:lnTo>
                  <a:lnTo>
                    <a:pt x="14597393" y="10610291"/>
                  </a:lnTo>
                  <a:lnTo>
                    <a:pt x="14603629" y="10614495"/>
                  </a:lnTo>
                  <a:lnTo>
                    <a:pt x="14611274" y="10616044"/>
                  </a:lnTo>
                  <a:lnTo>
                    <a:pt x="14618919" y="10614495"/>
                  </a:lnTo>
                  <a:lnTo>
                    <a:pt x="14625168" y="10610291"/>
                  </a:lnTo>
                  <a:lnTo>
                    <a:pt x="14629371" y="10604043"/>
                  </a:lnTo>
                  <a:lnTo>
                    <a:pt x="14630921" y="10596385"/>
                  </a:lnTo>
                  <a:close/>
                </a:path>
                <a:path w="18719800" h="10718800" extrusionOk="0">
                  <a:moveTo>
                    <a:pt x="14630921" y="10496296"/>
                  </a:moveTo>
                  <a:lnTo>
                    <a:pt x="14629384" y="10488651"/>
                  </a:lnTo>
                  <a:lnTo>
                    <a:pt x="14625168" y="10482402"/>
                  </a:lnTo>
                  <a:lnTo>
                    <a:pt x="14618932" y="10478186"/>
                  </a:lnTo>
                  <a:lnTo>
                    <a:pt x="14611287" y="10476649"/>
                  </a:lnTo>
                  <a:lnTo>
                    <a:pt x="14603641" y="10478186"/>
                  </a:lnTo>
                  <a:lnTo>
                    <a:pt x="14597393" y="10482402"/>
                  </a:lnTo>
                  <a:lnTo>
                    <a:pt x="14593189" y="10488651"/>
                  </a:lnTo>
                  <a:lnTo>
                    <a:pt x="14591640" y="10496296"/>
                  </a:lnTo>
                  <a:lnTo>
                    <a:pt x="14593189" y="10503941"/>
                  </a:lnTo>
                  <a:lnTo>
                    <a:pt x="14597393" y="10510190"/>
                  </a:lnTo>
                  <a:lnTo>
                    <a:pt x="14603641" y="10514393"/>
                  </a:lnTo>
                  <a:lnTo>
                    <a:pt x="14611287" y="10515943"/>
                  </a:lnTo>
                  <a:lnTo>
                    <a:pt x="14618932" y="10514393"/>
                  </a:lnTo>
                  <a:lnTo>
                    <a:pt x="14625168" y="10510190"/>
                  </a:lnTo>
                  <a:lnTo>
                    <a:pt x="14629384" y="10503941"/>
                  </a:lnTo>
                  <a:lnTo>
                    <a:pt x="14630921" y="10496296"/>
                  </a:lnTo>
                  <a:close/>
                </a:path>
                <a:path w="18719800" h="10718800" extrusionOk="0">
                  <a:moveTo>
                    <a:pt x="14630921" y="10396195"/>
                  </a:moveTo>
                  <a:lnTo>
                    <a:pt x="14629384" y="10388549"/>
                  </a:lnTo>
                  <a:lnTo>
                    <a:pt x="14625168" y="10382313"/>
                  </a:lnTo>
                  <a:lnTo>
                    <a:pt x="14618932" y="10378097"/>
                  </a:lnTo>
                  <a:lnTo>
                    <a:pt x="14611287" y="10376560"/>
                  </a:lnTo>
                  <a:lnTo>
                    <a:pt x="14603641" y="10378097"/>
                  </a:lnTo>
                  <a:lnTo>
                    <a:pt x="14597393" y="10382313"/>
                  </a:lnTo>
                  <a:lnTo>
                    <a:pt x="14593189" y="10388549"/>
                  </a:lnTo>
                  <a:lnTo>
                    <a:pt x="14591640" y="10396195"/>
                  </a:lnTo>
                  <a:lnTo>
                    <a:pt x="14593189" y="10403853"/>
                  </a:lnTo>
                  <a:lnTo>
                    <a:pt x="14597393" y="10410101"/>
                  </a:lnTo>
                  <a:lnTo>
                    <a:pt x="14603641" y="10414317"/>
                  </a:lnTo>
                  <a:lnTo>
                    <a:pt x="14611287" y="10415854"/>
                  </a:lnTo>
                  <a:lnTo>
                    <a:pt x="14618932" y="10414317"/>
                  </a:lnTo>
                  <a:lnTo>
                    <a:pt x="14625168" y="10410101"/>
                  </a:lnTo>
                  <a:lnTo>
                    <a:pt x="14629384" y="10403853"/>
                  </a:lnTo>
                  <a:lnTo>
                    <a:pt x="14630921" y="10396195"/>
                  </a:lnTo>
                  <a:close/>
                </a:path>
                <a:path w="18719800" h="10718800" extrusionOk="0">
                  <a:moveTo>
                    <a:pt x="14630921" y="10296106"/>
                  </a:moveTo>
                  <a:lnTo>
                    <a:pt x="14629384" y="10288460"/>
                  </a:lnTo>
                  <a:lnTo>
                    <a:pt x="14625168" y="10282212"/>
                  </a:lnTo>
                  <a:lnTo>
                    <a:pt x="14618932" y="10277996"/>
                  </a:lnTo>
                  <a:lnTo>
                    <a:pt x="14611287" y="10276459"/>
                  </a:lnTo>
                  <a:lnTo>
                    <a:pt x="14603641" y="10277996"/>
                  </a:lnTo>
                  <a:lnTo>
                    <a:pt x="14597393" y="10282212"/>
                  </a:lnTo>
                  <a:lnTo>
                    <a:pt x="14593189" y="10288460"/>
                  </a:lnTo>
                  <a:lnTo>
                    <a:pt x="14591640" y="10296106"/>
                  </a:lnTo>
                  <a:lnTo>
                    <a:pt x="14593189" y="10303751"/>
                  </a:lnTo>
                  <a:lnTo>
                    <a:pt x="14597393" y="10310000"/>
                  </a:lnTo>
                  <a:lnTo>
                    <a:pt x="14603641" y="10314203"/>
                  </a:lnTo>
                  <a:lnTo>
                    <a:pt x="14611287" y="10315753"/>
                  </a:lnTo>
                  <a:lnTo>
                    <a:pt x="14618932" y="10314203"/>
                  </a:lnTo>
                  <a:lnTo>
                    <a:pt x="14625168" y="10310000"/>
                  </a:lnTo>
                  <a:lnTo>
                    <a:pt x="14629384" y="10303751"/>
                  </a:lnTo>
                  <a:lnTo>
                    <a:pt x="14630921" y="10296106"/>
                  </a:lnTo>
                  <a:close/>
                </a:path>
                <a:path w="18719800" h="10718800" extrusionOk="0">
                  <a:moveTo>
                    <a:pt x="14630921" y="10196017"/>
                  </a:moveTo>
                  <a:lnTo>
                    <a:pt x="14629384" y="10188359"/>
                  </a:lnTo>
                  <a:lnTo>
                    <a:pt x="14625168" y="10182123"/>
                  </a:lnTo>
                  <a:lnTo>
                    <a:pt x="14618932" y="10177907"/>
                  </a:lnTo>
                  <a:lnTo>
                    <a:pt x="14611287" y="10176358"/>
                  </a:lnTo>
                  <a:lnTo>
                    <a:pt x="14603641" y="10177907"/>
                  </a:lnTo>
                  <a:lnTo>
                    <a:pt x="14597393" y="10182123"/>
                  </a:lnTo>
                  <a:lnTo>
                    <a:pt x="14593189" y="10188359"/>
                  </a:lnTo>
                  <a:lnTo>
                    <a:pt x="14591640" y="10196017"/>
                  </a:lnTo>
                  <a:lnTo>
                    <a:pt x="14593189" y="10203663"/>
                  </a:lnTo>
                  <a:lnTo>
                    <a:pt x="14597393" y="10209911"/>
                  </a:lnTo>
                  <a:lnTo>
                    <a:pt x="14603641" y="10214115"/>
                  </a:lnTo>
                  <a:lnTo>
                    <a:pt x="14611287" y="10215664"/>
                  </a:lnTo>
                  <a:lnTo>
                    <a:pt x="14618932" y="10214115"/>
                  </a:lnTo>
                  <a:lnTo>
                    <a:pt x="14625168" y="10209911"/>
                  </a:lnTo>
                  <a:lnTo>
                    <a:pt x="14629384" y="10203663"/>
                  </a:lnTo>
                  <a:lnTo>
                    <a:pt x="14630921" y="10196017"/>
                  </a:lnTo>
                  <a:close/>
                </a:path>
                <a:path w="18719800" h="10718800" extrusionOk="0">
                  <a:moveTo>
                    <a:pt x="14630921" y="10095916"/>
                  </a:moveTo>
                  <a:lnTo>
                    <a:pt x="14629384" y="10088270"/>
                  </a:lnTo>
                  <a:lnTo>
                    <a:pt x="14625168" y="10082022"/>
                  </a:lnTo>
                  <a:lnTo>
                    <a:pt x="14618932" y="10077818"/>
                  </a:lnTo>
                  <a:lnTo>
                    <a:pt x="14611287" y="10076269"/>
                  </a:lnTo>
                  <a:lnTo>
                    <a:pt x="14603641" y="10077818"/>
                  </a:lnTo>
                  <a:lnTo>
                    <a:pt x="14597393" y="10082022"/>
                  </a:lnTo>
                  <a:lnTo>
                    <a:pt x="14593189" y="10088270"/>
                  </a:lnTo>
                  <a:lnTo>
                    <a:pt x="14591640" y="10095916"/>
                  </a:lnTo>
                  <a:lnTo>
                    <a:pt x="14593189" y="10103561"/>
                  </a:lnTo>
                  <a:lnTo>
                    <a:pt x="14597393" y="10109810"/>
                  </a:lnTo>
                  <a:lnTo>
                    <a:pt x="14603641" y="10114013"/>
                  </a:lnTo>
                  <a:lnTo>
                    <a:pt x="14611287" y="10115563"/>
                  </a:lnTo>
                  <a:lnTo>
                    <a:pt x="14618932" y="10114013"/>
                  </a:lnTo>
                  <a:lnTo>
                    <a:pt x="14625168" y="10109810"/>
                  </a:lnTo>
                  <a:lnTo>
                    <a:pt x="14629384" y="10103561"/>
                  </a:lnTo>
                  <a:lnTo>
                    <a:pt x="14630921" y="10095916"/>
                  </a:lnTo>
                  <a:close/>
                </a:path>
                <a:path w="18719800" h="10718800" extrusionOk="0">
                  <a:moveTo>
                    <a:pt x="14630921" y="9995814"/>
                  </a:moveTo>
                  <a:lnTo>
                    <a:pt x="14629384" y="9988169"/>
                  </a:lnTo>
                  <a:lnTo>
                    <a:pt x="14625168" y="9981921"/>
                  </a:lnTo>
                  <a:lnTo>
                    <a:pt x="14618932" y="9977717"/>
                  </a:lnTo>
                  <a:lnTo>
                    <a:pt x="14611287" y="9976167"/>
                  </a:lnTo>
                  <a:lnTo>
                    <a:pt x="14603641" y="9977717"/>
                  </a:lnTo>
                  <a:lnTo>
                    <a:pt x="14597393" y="9981921"/>
                  </a:lnTo>
                  <a:lnTo>
                    <a:pt x="14593189" y="9988169"/>
                  </a:lnTo>
                  <a:lnTo>
                    <a:pt x="14591640" y="9995814"/>
                  </a:lnTo>
                  <a:lnTo>
                    <a:pt x="14593189" y="10003460"/>
                  </a:lnTo>
                  <a:lnTo>
                    <a:pt x="14597393" y="10009708"/>
                  </a:lnTo>
                  <a:lnTo>
                    <a:pt x="14603641" y="10013925"/>
                  </a:lnTo>
                  <a:lnTo>
                    <a:pt x="14611287" y="10015461"/>
                  </a:lnTo>
                  <a:lnTo>
                    <a:pt x="14618932" y="10013925"/>
                  </a:lnTo>
                  <a:lnTo>
                    <a:pt x="14625168" y="10009708"/>
                  </a:lnTo>
                  <a:lnTo>
                    <a:pt x="14629384" y="10003460"/>
                  </a:lnTo>
                  <a:lnTo>
                    <a:pt x="14630921" y="9995814"/>
                  </a:lnTo>
                  <a:close/>
                </a:path>
                <a:path w="18719800" h="10718800" extrusionOk="0">
                  <a:moveTo>
                    <a:pt x="14630921" y="9895713"/>
                  </a:moveTo>
                  <a:lnTo>
                    <a:pt x="14629384" y="9888068"/>
                  </a:lnTo>
                  <a:lnTo>
                    <a:pt x="14625168" y="9881832"/>
                  </a:lnTo>
                  <a:lnTo>
                    <a:pt x="14618932" y="9877615"/>
                  </a:lnTo>
                  <a:lnTo>
                    <a:pt x="14611287" y="9876079"/>
                  </a:lnTo>
                  <a:lnTo>
                    <a:pt x="14603641" y="9877615"/>
                  </a:lnTo>
                  <a:lnTo>
                    <a:pt x="14597393" y="9881832"/>
                  </a:lnTo>
                  <a:lnTo>
                    <a:pt x="14593189" y="9888068"/>
                  </a:lnTo>
                  <a:lnTo>
                    <a:pt x="14591640" y="9895713"/>
                  </a:lnTo>
                  <a:lnTo>
                    <a:pt x="14593189" y="9903371"/>
                  </a:lnTo>
                  <a:lnTo>
                    <a:pt x="14597393" y="9909619"/>
                  </a:lnTo>
                  <a:lnTo>
                    <a:pt x="14603641" y="9913823"/>
                  </a:lnTo>
                  <a:lnTo>
                    <a:pt x="14611287" y="9915373"/>
                  </a:lnTo>
                  <a:lnTo>
                    <a:pt x="14618932" y="9913823"/>
                  </a:lnTo>
                  <a:lnTo>
                    <a:pt x="14625168" y="9909619"/>
                  </a:lnTo>
                  <a:lnTo>
                    <a:pt x="14629384" y="9903371"/>
                  </a:lnTo>
                  <a:lnTo>
                    <a:pt x="14630921" y="9895713"/>
                  </a:lnTo>
                  <a:close/>
                </a:path>
                <a:path w="18719800" h="10718800" extrusionOk="0">
                  <a:moveTo>
                    <a:pt x="14630921" y="9795624"/>
                  </a:moveTo>
                  <a:lnTo>
                    <a:pt x="14629384" y="9787979"/>
                  </a:lnTo>
                  <a:lnTo>
                    <a:pt x="14625168" y="9781730"/>
                  </a:lnTo>
                  <a:lnTo>
                    <a:pt x="14618932" y="9777527"/>
                  </a:lnTo>
                  <a:lnTo>
                    <a:pt x="14611287" y="9775977"/>
                  </a:lnTo>
                  <a:lnTo>
                    <a:pt x="14603641" y="9777527"/>
                  </a:lnTo>
                  <a:lnTo>
                    <a:pt x="14597393" y="9781730"/>
                  </a:lnTo>
                  <a:lnTo>
                    <a:pt x="14593189" y="9787979"/>
                  </a:lnTo>
                  <a:lnTo>
                    <a:pt x="14591640" y="9795624"/>
                  </a:lnTo>
                  <a:lnTo>
                    <a:pt x="14593189" y="9803270"/>
                  </a:lnTo>
                  <a:lnTo>
                    <a:pt x="14597393" y="9809518"/>
                  </a:lnTo>
                  <a:lnTo>
                    <a:pt x="14603641" y="9813722"/>
                  </a:lnTo>
                  <a:lnTo>
                    <a:pt x="14611287" y="9815271"/>
                  </a:lnTo>
                  <a:lnTo>
                    <a:pt x="14618932" y="9813722"/>
                  </a:lnTo>
                  <a:lnTo>
                    <a:pt x="14625168" y="9809518"/>
                  </a:lnTo>
                  <a:lnTo>
                    <a:pt x="14629384" y="9803270"/>
                  </a:lnTo>
                  <a:lnTo>
                    <a:pt x="14630921" y="9795624"/>
                  </a:lnTo>
                  <a:close/>
                </a:path>
                <a:path w="18719800" h="10718800" extrusionOk="0">
                  <a:moveTo>
                    <a:pt x="14630921" y="9695523"/>
                  </a:moveTo>
                  <a:lnTo>
                    <a:pt x="14629384" y="9687877"/>
                  </a:lnTo>
                  <a:lnTo>
                    <a:pt x="14625168" y="9681629"/>
                  </a:lnTo>
                  <a:lnTo>
                    <a:pt x="14618932" y="9677425"/>
                  </a:lnTo>
                  <a:lnTo>
                    <a:pt x="14611287" y="9675876"/>
                  </a:lnTo>
                  <a:lnTo>
                    <a:pt x="14603641" y="9677425"/>
                  </a:lnTo>
                  <a:lnTo>
                    <a:pt x="14597393" y="9681629"/>
                  </a:lnTo>
                  <a:lnTo>
                    <a:pt x="14593189" y="9687877"/>
                  </a:lnTo>
                  <a:lnTo>
                    <a:pt x="14591640" y="9695523"/>
                  </a:lnTo>
                  <a:lnTo>
                    <a:pt x="14593189" y="9703181"/>
                  </a:lnTo>
                  <a:lnTo>
                    <a:pt x="14597393" y="9709429"/>
                  </a:lnTo>
                  <a:lnTo>
                    <a:pt x="14603641" y="9713633"/>
                  </a:lnTo>
                  <a:lnTo>
                    <a:pt x="14611287" y="9715182"/>
                  </a:lnTo>
                  <a:lnTo>
                    <a:pt x="14618932" y="9713633"/>
                  </a:lnTo>
                  <a:lnTo>
                    <a:pt x="14625168" y="9709429"/>
                  </a:lnTo>
                  <a:lnTo>
                    <a:pt x="14629384" y="9703181"/>
                  </a:lnTo>
                  <a:lnTo>
                    <a:pt x="14630921" y="9695523"/>
                  </a:lnTo>
                  <a:close/>
                </a:path>
                <a:path w="18719800" h="10718800" extrusionOk="0">
                  <a:moveTo>
                    <a:pt x="14630921" y="9595434"/>
                  </a:moveTo>
                  <a:lnTo>
                    <a:pt x="14629384" y="9587789"/>
                  </a:lnTo>
                  <a:lnTo>
                    <a:pt x="14625168" y="9581540"/>
                  </a:lnTo>
                  <a:lnTo>
                    <a:pt x="14618932" y="9577324"/>
                  </a:lnTo>
                  <a:lnTo>
                    <a:pt x="14611287" y="9575787"/>
                  </a:lnTo>
                  <a:lnTo>
                    <a:pt x="14603641" y="9577324"/>
                  </a:lnTo>
                  <a:lnTo>
                    <a:pt x="14597393" y="9581540"/>
                  </a:lnTo>
                  <a:lnTo>
                    <a:pt x="14593189" y="9587789"/>
                  </a:lnTo>
                  <a:lnTo>
                    <a:pt x="14591640" y="9595434"/>
                  </a:lnTo>
                  <a:lnTo>
                    <a:pt x="14593189" y="9603080"/>
                  </a:lnTo>
                  <a:lnTo>
                    <a:pt x="14597393" y="9609328"/>
                  </a:lnTo>
                  <a:lnTo>
                    <a:pt x="14603641" y="9613544"/>
                  </a:lnTo>
                  <a:lnTo>
                    <a:pt x="14611287" y="9615081"/>
                  </a:lnTo>
                  <a:lnTo>
                    <a:pt x="14618932" y="9613544"/>
                  </a:lnTo>
                  <a:lnTo>
                    <a:pt x="14625168" y="9609328"/>
                  </a:lnTo>
                  <a:lnTo>
                    <a:pt x="14629384" y="9603080"/>
                  </a:lnTo>
                  <a:lnTo>
                    <a:pt x="14630921" y="9595434"/>
                  </a:lnTo>
                  <a:close/>
                </a:path>
                <a:path w="18719800" h="10718800" extrusionOk="0">
                  <a:moveTo>
                    <a:pt x="14630921" y="9495333"/>
                  </a:moveTo>
                  <a:lnTo>
                    <a:pt x="14629384" y="9487687"/>
                  </a:lnTo>
                  <a:lnTo>
                    <a:pt x="14625168" y="9481452"/>
                  </a:lnTo>
                  <a:lnTo>
                    <a:pt x="14618932" y="9477235"/>
                  </a:lnTo>
                  <a:lnTo>
                    <a:pt x="14611287" y="9475686"/>
                  </a:lnTo>
                  <a:lnTo>
                    <a:pt x="14603641" y="9477235"/>
                  </a:lnTo>
                  <a:lnTo>
                    <a:pt x="14597393" y="9481452"/>
                  </a:lnTo>
                  <a:lnTo>
                    <a:pt x="14593189" y="9487687"/>
                  </a:lnTo>
                  <a:lnTo>
                    <a:pt x="14591640" y="9495333"/>
                  </a:lnTo>
                  <a:lnTo>
                    <a:pt x="14593189" y="9502991"/>
                  </a:lnTo>
                  <a:lnTo>
                    <a:pt x="14597393" y="9509239"/>
                  </a:lnTo>
                  <a:lnTo>
                    <a:pt x="14603641" y="9513456"/>
                  </a:lnTo>
                  <a:lnTo>
                    <a:pt x="14611287" y="9514992"/>
                  </a:lnTo>
                  <a:lnTo>
                    <a:pt x="14618932" y="9513456"/>
                  </a:lnTo>
                  <a:lnTo>
                    <a:pt x="14625168" y="9509239"/>
                  </a:lnTo>
                  <a:lnTo>
                    <a:pt x="14629384" y="9502991"/>
                  </a:lnTo>
                  <a:lnTo>
                    <a:pt x="14630921" y="9495333"/>
                  </a:lnTo>
                  <a:close/>
                </a:path>
                <a:path w="18719800" h="10718800" extrusionOk="0">
                  <a:moveTo>
                    <a:pt x="14630921" y="9395244"/>
                  </a:moveTo>
                  <a:lnTo>
                    <a:pt x="14629384" y="9387599"/>
                  </a:lnTo>
                  <a:lnTo>
                    <a:pt x="14625168" y="9381350"/>
                  </a:lnTo>
                  <a:lnTo>
                    <a:pt x="14618932" y="9377134"/>
                  </a:lnTo>
                  <a:lnTo>
                    <a:pt x="14611287" y="9375584"/>
                  </a:lnTo>
                  <a:lnTo>
                    <a:pt x="14603641" y="9377134"/>
                  </a:lnTo>
                  <a:lnTo>
                    <a:pt x="14597393" y="9381350"/>
                  </a:lnTo>
                  <a:lnTo>
                    <a:pt x="14593189" y="9387599"/>
                  </a:lnTo>
                  <a:lnTo>
                    <a:pt x="14591640" y="9395244"/>
                  </a:lnTo>
                  <a:lnTo>
                    <a:pt x="14593189" y="9402889"/>
                  </a:lnTo>
                  <a:lnTo>
                    <a:pt x="14597393" y="9409138"/>
                  </a:lnTo>
                  <a:lnTo>
                    <a:pt x="14603641" y="9413342"/>
                  </a:lnTo>
                  <a:lnTo>
                    <a:pt x="14611287" y="9414878"/>
                  </a:lnTo>
                  <a:lnTo>
                    <a:pt x="14618932" y="9413342"/>
                  </a:lnTo>
                  <a:lnTo>
                    <a:pt x="14625168" y="9409138"/>
                  </a:lnTo>
                  <a:lnTo>
                    <a:pt x="14629384" y="9402889"/>
                  </a:lnTo>
                  <a:lnTo>
                    <a:pt x="14630921" y="9395244"/>
                  </a:lnTo>
                  <a:close/>
                </a:path>
                <a:path w="18719800" h="10718800" extrusionOk="0">
                  <a:moveTo>
                    <a:pt x="14630921" y="9295143"/>
                  </a:moveTo>
                  <a:lnTo>
                    <a:pt x="14629384" y="9287497"/>
                  </a:lnTo>
                  <a:lnTo>
                    <a:pt x="14625168" y="9281249"/>
                  </a:lnTo>
                  <a:lnTo>
                    <a:pt x="14618932" y="9277045"/>
                  </a:lnTo>
                  <a:lnTo>
                    <a:pt x="14611287" y="9275496"/>
                  </a:lnTo>
                  <a:lnTo>
                    <a:pt x="14603641" y="9277045"/>
                  </a:lnTo>
                  <a:lnTo>
                    <a:pt x="14597393" y="9281249"/>
                  </a:lnTo>
                  <a:lnTo>
                    <a:pt x="14593189" y="9287497"/>
                  </a:lnTo>
                  <a:lnTo>
                    <a:pt x="14591640" y="9295143"/>
                  </a:lnTo>
                  <a:lnTo>
                    <a:pt x="14593189" y="9302788"/>
                  </a:lnTo>
                  <a:lnTo>
                    <a:pt x="14597393" y="9309036"/>
                  </a:lnTo>
                  <a:lnTo>
                    <a:pt x="14603641" y="9313240"/>
                  </a:lnTo>
                  <a:lnTo>
                    <a:pt x="14611287" y="9314790"/>
                  </a:lnTo>
                  <a:lnTo>
                    <a:pt x="14618932" y="9313240"/>
                  </a:lnTo>
                  <a:lnTo>
                    <a:pt x="14625168" y="9309036"/>
                  </a:lnTo>
                  <a:lnTo>
                    <a:pt x="14629384" y="9302788"/>
                  </a:lnTo>
                  <a:lnTo>
                    <a:pt x="14630921" y="9295143"/>
                  </a:lnTo>
                  <a:close/>
                </a:path>
                <a:path w="18719800" h="10718800" extrusionOk="0">
                  <a:moveTo>
                    <a:pt x="14630921" y="9195054"/>
                  </a:moveTo>
                  <a:lnTo>
                    <a:pt x="14629384" y="9187396"/>
                  </a:lnTo>
                  <a:lnTo>
                    <a:pt x="14625168" y="9181147"/>
                  </a:lnTo>
                  <a:lnTo>
                    <a:pt x="14618932" y="9176944"/>
                  </a:lnTo>
                  <a:lnTo>
                    <a:pt x="14611287" y="9175394"/>
                  </a:lnTo>
                  <a:lnTo>
                    <a:pt x="14603641" y="9176944"/>
                  </a:lnTo>
                  <a:lnTo>
                    <a:pt x="14597393" y="9181147"/>
                  </a:lnTo>
                  <a:lnTo>
                    <a:pt x="14593189" y="9187396"/>
                  </a:lnTo>
                  <a:lnTo>
                    <a:pt x="14591640" y="9195054"/>
                  </a:lnTo>
                  <a:lnTo>
                    <a:pt x="14593189" y="9202699"/>
                  </a:lnTo>
                  <a:lnTo>
                    <a:pt x="14597393" y="9208948"/>
                  </a:lnTo>
                  <a:lnTo>
                    <a:pt x="14603641" y="9213151"/>
                  </a:lnTo>
                  <a:lnTo>
                    <a:pt x="14611287" y="9214688"/>
                  </a:lnTo>
                  <a:lnTo>
                    <a:pt x="14618932" y="9213151"/>
                  </a:lnTo>
                  <a:lnTo>
                    <a:pt x="14625168" y="9208948"/>
                  </a:lnTo>
                  <a:lnTo>
                    <a:pt x="14629384" y="9202699"/>
                  </a:lnTo>
                  <a:lnTo>
                    <a:pt x="14630921" y="9195054"/>
                  </a:lnTo>
                  <a:close/>
                </a:path>
                <a:path w="18719800" h="10718800" extrusionOk="0">
                  <a:moveTo>
                    <a:pt x="14630921" y="9094953"/>
                  </a:moveTo>
                  <a:lnTo>
                    <a:pt x="14629371" y="9087307"/>
                  </a:lnTo>
                  <a:lnTo>
                    <a:pt x="14625168" y="9081059"/>
                  </a:lnTo>
                  <a:lnTo>
                    <a:pt x="14618919" y="9076842"/>
                  </a:lnTo>
                  <a:lnTo>
                    <a:pt x="14611274" y="9075306"/>
                  </a:lnTo>
                  <a:lnTo>
                    <a:pt x="14603629" y="9076842"/>
                  </a:lnTo>
                  <a:lnTo>
                    <a:pt x="14597393" y="9081059"/>
                  </a:lnTo>
                  <a:lnTo>
                    <a:pt x="14593176" y="9087307"/>
                  </a:lnTo>
                  <a:lnTo>
                    <a:pt x="14591640" y="9094953"/>
                  </a:lnTo>
                  <a:lnTo>
                    <a:pt x="14593176" y="9102598"/>
                  </a:lnTo>
                  <a:lnTo>
                    <a:pt x="14597393" y="9108846"/>
                  </a:lnTo>
                  <a:lnTo>
                    <a:pt x="14603629" y="9113050"/>
                  </a:lnTo>
                  <a:lnTo>
                    <a:pt x="14611274" y="9114599"/>
                  </a:lnTo>
                  <a:lnTo>
                    <a:pt x="14618919" y="9113050"/>
                  </a:lnTo>
                  <a:lnTo>
                    <a:pt x="14625168" y="9108846"/>
                  </a:lnTo>
                  <a:lnTo>
                    <a:pt x="14629371" y="9102598"/>
                  </a:lnTo>
                  <a:lnTo>
                    <a:pt x="14630921" y="9094953"/>
                  </a:lnTo>
                  <a:close/>
                </a:path>
                <a:path w="18719800" h="10718800" extrusionOk="0">
                  <a:moveTo>
                    <a:pt x="14630921" y="8994851"/>
                  </a:moveTo>
                  <a:lnTo>
                    <a:pt x="14629371" y="8987206"/>
                  </a:lnTo>
                  <a:lnTo>
                    <a:pt x="14625168" y="8980957"/>
                  </a:lnTo>
                  <a:lnTo>
                    <a:pt x="14618919" y="8976741"/>
                  </a:lnTo>
                  <a:lnTo>
                    <a:pt x="14611274" y="8975192"/>
                  </a:lnTo>
                  <a:lnTo>
                    <a:pt x="14603629" y="8976741"/>
                  </a:lnTo>
                  <a:lnTo>
                    <a:pt x="14597393" y="8980957"/>
                  </a:lnTo>
                  <a:lnTo>
                    <a:pt x="14593176" y="8987206"/>
                  </a:lnTo>
                  <a:lnTo>
                    <a:pt x="14591640" y="8994851"/>
                  </a:lnTo>
                  <a:lnTo>
                    <a:pt x="14593176" y="9002497"/>
                  </a:lnTo>
                  <a:lnTo>
                    <a:pt x="14597393" y="9008745"/>
                  </a:lnTo>
                  <a:lnTo>
                    <a:pt x="14603629" y="9012949"/>
                  </a:lnTo>
                  <a:lnTo>
                    <a:pt x="14611274" y="9014498"/>
                  </a:lnTo>
                  <a:lnTo>
                    <a:pt x="14618919" y="9012949"/>
                  </a:lnTo>
                  <a:lnTo>
                    <a:pt x="14625168" y="9008745"/>
                  </a:lnTo>
                  <a:lnTo>
                    <a:pt x="14629371" y="9002497"/>
                  </a:lnTo>
                  <a:lnTo>
                    <a:pt x="14630921" y="8994851"/>
                  </a:lnTo>
                  <a:close/>
                </a:path>
                <a:path w="18719800" h="10718800" extrusionOk="0">
                  <a:moveTo>
                    <a:pt x="14630921" y="8894750"/>
                  </a:moveTo>
                  <a:lnTo>
                    <a:pt x="14629384" y="8887104"/>
                  </a:lnTo>
                  <a:lnTo>
                    <a:pt x="14625168" y="8880869"/>
                  </a:lnTo>
                  <a:lnTo>
                    <a:pt x="14618932" y="8876652"/>
                  </a:lnTo>
                  <a:lnTo>
                    <a:pt x="14611287" y="8875103"/>
                  </a:lnTo>
                  <a:lnTo>
                    <a:pt x="14603641" y="8876652"/>
                  </a:lnTo>
                  <a:lnTo>
                    <a:pt x="14597393" y="8880869"/>
                  </a:lnTo>
                  <a:lnTo>
                    <a:pt x="14593189" y="8887104"/>
                  </a:lnTo>
                  <a:lnTo>
                    <a:pt x="14591640" y="8894750"/>
                  </a:lnTo>
                  <a:lnTo>
                    <a:pt x="14593189" y="8902408"/>
                  </a:lnTo>
                  <a:lnTo>
                    <a:pt x="14597393" y="8908656"/>
                  </a:lnTo>
                  <a:lnTo>
                    <a:pt x="14603641" y="8912860"/>
                  </a:lnTo>
                  <a:lnTo>
                    <a:pt x="14611287" y="8914409"/>
                  </a:lnTo>
                  <a:lnTo>
                    <a:pt x="14618932" y="8912860"/>
                  </a:lnTo>
                  <a:lnTo>
                    <a:pt x="14625168" y="8908656"/>
                  </a:lnTo>
                  <a:lnTo>
                    <a:pt x="14629384" y="8902408"/>
                  </a:lnTo>
                  <a:lnTo>
                    <a:pt x="14630921" y="8894750"/>
                  </a:lnTo>
                  <a:close/>
                </a:path>
                <a:path w="18719800" h="10718800" extrusionOk="0">
                  <a:moveTo>
                    <a:pt x="14630921" y="8794661"/>
                  </a:moveTo>
                  <a:lnTo>
                    <a:pt x="14629384" y="8787016"/>
                  </a:lnTo>
                  <a:lnTo>
                    <a:pt x="14625168" y="8780767"/>
                  </a:lnTo>
                  <a:lnTo>
                    <a:pt x="14618932" y="8776564"/>
                  </a:lnTo>
                  <a:lnTo>
                    <a:pt x="14611287" y="8775014"/>
                  </a:lnTo>
                  <a:lnTo>
                    <a:pt x="14603641" y="8776564"/>
                  </a:lnTo>
                  <a:lnTo>
                    <a:pt x="14597393" y="8780767"/>
                  </a:lnTo>
                  <a:lnTo>
                    <a:pt x="14593189" y="8787016"/>
                  </a:lnTo>
                  <a:lnTo>
                    <a:pt x="14591640" y="8794661"/>
                  </a:lnTo>
                  <a:lnTo>
                    <a:pt x="14593189" y="8802306"/>
                  </a:lnTo>
                  <a:lnTo>
                    <a:pt x="14597393" y="8808555"/>
                  </a:lnTo>
                  <a:lnTo>
                    <a:pt x="14603641" y="8812771"/>
                  </a:lnTo>
                  <a:lnTo>
                    <a:pt x="14611287" y="8814321"/>
                  </a:lnTo>
                  <a:lnTo>
                    <a:pt x="14618932" y="8812771"/>
                  </a:lnTo>
                  <a:lnTo>
                    <a:pt x="14625168" y="8808555"/>
                  </a:lnTo>
                  <a:lnTo>
                    <a:pt x="14629384" y="8802306"/>
                  </a:lnTo>
                  <a:lnTo>
                    <a:pt x="14630921" y="8794661"/>
                  </a:lnTo>
                  <a:close/>
                </a:path>
                <a:path w="18719800" h="10718800" extrusionOk="0">
                  <a:moveTo>
                    <a:pt x="14630921" y="8694572"/>
                  </a:moveTo>
                  <a:lnTo>
                    <a:pt x="14629384" y="8686927"/>
                  </a:lnTo>
                  <a:lnTo>
                    <a:pt x="14625168" y="8680679"/>
                  </a:lnTo>
                  <a:lnTo>
                    <a:pt x="14618932" y="8676462"/>
                  </a:lnTo>
                  <a:lnTo>
                    <a:pt x="14611287" y="8674925"/>
                  </a:lnTo>
                  <a:lnTo>
                    <a:pt x="14603641" y="8676462"/>
                  </a:lnTo>
                  <a:lnTo>
                    <a:pt x="14597393" y="8680679"/>
                  </a:lnTo>
                  <a:lnTo>
                    <a:pt x="14593189" y="8686927"/>
                  </a:lnTo>
                  <a:lnTo>
                    <a:pt x="14591640" y="8694572"/>
                  </a:lnTo>
                  <a:lnTo>
                    <a:pt x="14593189" y="8702218"/>
                  </a:lnTo>
                  <a:lnTo>
                    <a:pt x="14597393" y="8708466"/>
                  </a:lnTo>
                  <a:lnTo>
                    <a:pt x="14603641" y="8712670"/>
                  </a:lnTo>
                  <a:lnTo>
                    <a:pt x="14611287" y="8714207"/>
                  </a:lnTo>
                  <a:lnTo>
                    <a:pt x="14618932" y="8712670"/>
                  </a:lnTo>
                  <a:lnTo>
                    <a:pt x="14625168" y="8708466"/>
                  </a:lnTo>
                  <a:lnTo>
                    <a:pt x="14629384" y="8702218"/>
                  </a:lnTo>
                  <a:lnTo>
                    <a:pt x="14630921" y="8694572"/>
                  </a:lnTo>
                  <a:close/>
                </a:path>
                <a:path w="18719800" h="10718800" extrusionOk="0">
                  <a:moveTo>
                    <a:pt x="14630921" y="8594471"/>
                  </a:moveTo>
                  <a:lnTo>
                    <a:pt x="14629384" y="8586826"/>
                  </a:lnTo>
                  <a:lnTo>
                    <a:pt x="14625168" y="8580577"/>
                  </a:lnTo>
                  <a:lnTo>
                    <a:pt x="14618932" y="8576373"/>
                  </a:lnTo>
                  <a:lnTo>
                    <a:pt x="14611287" y="8574837"/>
                  </a:lnTo>
                  <a:lnTo>
                    <a:pt x="14603641" y="8576373"/>
                  </a:lnTo>
                  <a:lnTo>
                    <a:pt x="14597393" y="8580577"/>
                  </a:lnTo>
                  <a:lnTo>
                    <a:pt x="14593189" y="8586826"/>
                  </a:lnTo>
                  <a:lnTo>
                    <a:pt x="14591640" y="8594471"/>
                  </a:lnTo>
                  <a:lnTo>
                    <a:pt x="14593189" y="8602116"/>
                  </a:lnTo>
                  <a:lnTo>
                    <a:pt x="14597393" y="8608365"/>
                  </a:lnTo>
                  <a:lnTo>
                    <a:pt x="14603641" y="8612581"/>
                  </a:lnTo>
                  <a:lnTo>
                    <a:pt x="14611287" y="8614131"/>
                  </a:lnTo>
                  <a:lnTo>
                    <a:pt x="14618932" y="8612581"/>
                  </a:lnTo>
                  <a:lnTo>
                    <a:pt x="14625168" y="8608365"/>
                  </a:lnTo>
                  <a:lnTo>
                    <a:pt x="14629384" y="8602116"/>
                  </a:lnTo>
                  <a:lnTo>
                    <a:pt x="14630921" y="8594471"/>
                  </a:lnTo>
                  <a:close/>
                </a:path>
                <a:path w="18719800" h="10718800" extrusionOk="0">
                  <a:moveTo>
                    <a:pt x="14630921" y="8494370"/>
                  </a:moveTo>
                  <a:lnTo>
                    <a:pt x="14629384" y="8486724"/>
                  </a:lnTo>
                  <a:lnTo>
                    <a:pt x="14625168" y="8480488"/>
                  </a:lnTo>
                  <a:lnTo>
                    <a:pt x="14618932" y="8476272"/>
                  </a:lnTo>
                  <a:lnTo>
                    <a:pt x="14611287" y="8474723"/>
                  </a:lnTo>
                  <a:lnTo>
                    <a:pt x="14603641" y="8476272"/>
                  </a:lnTo>
                  <a:lnTo>
                    <a:pt x="14597393" y="8480488"/>
                  </a:lnTo>
                  <a:lnTo>
                    <a:pt x="14593189" y="8486724"/>
                  </a:lnTo>
                  <a:lnTo>
                    <a:pt x="14591640" y="8494370"/>
                  </a:lnTo>
                  <a:lnTo>
                    <a:pt x="14593189" y="8502015"/>
                  </a:lnTo>
                  <a:lnTo>
                    <a:pt x="14597393" y="8508263"/>
                  </a:lnTo>
                  <a:lnTo>
                    <a:pt x="14603641" y="8512480"/>
                  </a:lnTo>
                  <a:lnTo>
                    <a:pt x="14611287" y="8514029"/>
                  </a:lnTo>
                  <a:lnTo>
                    <a:pt x="14618932" y="8512480"/>
                  </a:lnTo>
                  <a:lnTo>
                    <a:pt x="14625168" y="8508263"/>
                  </a:lnTo>
                  <a:lnTo>
                    <a:pt x="14629384" y="8502015"/>
                  </a:lnTo>
                  <a:lnTo>
                    <a:pt x="14630921" y="8494370"/>
                  </a:lnTo>
                  <a:close/>
                </a:path>
                <a:path w="18719800" h="10718800" extrusionOk="0">
                  <a:moveTo>
                    <a:pt x="14630921" y="8394281"/>
                  </a:moveTo>
                  <a:lnTo>
                    <a:pt x="14629384" y="8386635"/>
                  </a:lnTo>
                  <a:lnTo>
                    <a:pt x="14625168" y="8380387"/>
                  </a:lnTo>
                  <a:lnTo>
                    <a:pt x="14618932" y="8376183"/>
                  </a:lnTo>
                  <a:lnTo>
                    <a:pt x="14611287" y="8374634"/>
                  </a:lnTo>
                  <a:lnTo>
                    <a:pt x="14603641" y="8376183"/>
                  </a:lnTo>
                  <a:lnTo>
                    <a:pt x="14597393" y="8380387"/>
                  </a:lnTo>
                  <a:lnTo>
                    <a:pt x="14593189" y="8386635"/>
                  </a:lnTo>
                  <a:lnTo>
                    <a:pt x="14591640" y="8394281"/>
                  </a:lnTo>
                  <a:lnTo>
                    <a:pt x="14593189" y="8401926"/>
                  </a:lnTo>
                  <a:lnTo>
                    <a:pt x="14597393" y="8408175"/>
                  </a:lnTo>
                  <a:lnTo>
                    <a:pt x="14603641" y="8412391"/>
                  </a:lnTo>
                  <a:lnTo>
                    <a:pt x="14611287" y="8413928"/>
                  </a:lnTo>
                  <a:lnTo>
                    <a:pt x="14618932" y="8412391"/>
                  </a:lnTo>
                  <a:lnTo>
                    <a:pt x="14625168" y="8408175"/>
                  </a:lnTo>
                  <a:lnTo>
                    <a:pt x="14629384" y="8401926"/>
                  </a:lnTo>
                  <a:lnTo>
                    <a:pt x="14630921" y="8394281"/>
                  </a:lnTo>
                  <a:close/>
                </a:path>
                <a:path w="18719800" h="10718800" extrusionOk="0">
                  <a:moveTo>
                    <a:pt x="14630921" y="8294179"/>
                  </a:moveTo>
                  <a:lnTo>
                    <a:pt x="14629384" y="8286534"/>
                  </a:lnTo>
                  <a:lnTo>
                    <a:pt x="14625168" y="8280286"/>
                  </a:lnTo>
                  <a:lnTo>
                    <a:pt x="14618932" y="8276082"/>
                  </a:lnTo>
                  <a:lnTo>
                    <a:pt x="14611287" y="8274532"/>
                  </a:lnTo>
                  <a:lnTo>
                    <a:pt x="14603641" y="8276082"/>
                  </a:lnTo>
                  <a:lnTo>
                    <a:pt x="14597393" y="8280286"/>
                  </a:lnTo>
                  <a:lnTo>
                    <a:pt x="14593189" y="8286534"/>
                  </a:lnTo>
                  <a:lnTo>
                    <a:pt x="14591640" y="8294179"/>
                  </a:lnTo>
                  <a:lnTo>
                    <a:pt x="14593189" y="8301837"/>
                  </a:lnTo>
                  <a:lnTo>
                    <a:pt x="14597393" y="8308073"/>
                  </a:lnTo>
                  <a:lnTo>
                    <a:pt x="14603641" y="8312290"/>
                  </a:lnTo>
                  <a:lnTo>
                    <a:pt x="14611287" y="8313826"/>
                  </a:lnTo>
                  <a:lnTo>
                    <a:pt x="14618932" y="8312290"/>
                  </a:lnTo>
                  <a:lnTo>
                    <a:pt x="14625168" y="8308073"/>
                  </a:lnTo>
                  <a:lnTo>
                    <a:pt x="14629384" y="8301837"/>
                  </a:lnTo>
                  <a:lnTo>
                    <a:pt x="14630921" y="8294179"/>
                  </a:lnTo>
                  <a:close/>
                </a:path>
                <a:path w="18719800" h="10718800" extrusionOk="0">
                  <a:moveTo>
                    <a:pt x="14630921" y="8194078"/>
                  </a:moveTo>
                  <a:lnTo>
                    <a:pt x="14629384" y="8186433"/>
                  </a:lnTo>
                  <a:lnTo>
                    <a:pt x="14625168" y="8180197"/>
                  </a:lnTo>
                  <a:lnTo>
                    <a:pt x="14618932" y="8175993"/>
                  </a:lnTo>
                  <a:lnTo>
                    <a:pt x="14611287" y="8174444"/>
                  </a:lnTo>
                  <a:lnTo>
                    <a:pt x="14603641" y="8175993"/>
                  </a:lnTo>
                  <a:lnTo>
                    <a:pt x="14597393" y="8180197"/>
                  </a:lnTo>
                  <a:lnTo>
                    <a:pt x="14593189" y="8186433"/>
                  </a:lnTo>
                  <a:lnTo>
                    <a:pt x="14591640" y="8194078"/>
                  </a:lnTo>
                  <a:lnTo>
                    <a:pt x="14593189" y="8201736"/>
                  </a:lnTo>
                  <a:lnTo>
                    <a:pt x="14597393" y="8207984"/>
                  </a:lnTo>
                  <a:lnTo>
                    <a:pt x="14603641" y="8212188"/>
                  </a:lnTo>
                  <a:lnTo>
                    <a:pt x="14611287" y="8213725"/>
                  </a:lnTo>
                  <a:lnTo>
                    <a:pt x="14618932" y="8212188"/>
                  </a:lnTo>
                  <a:lnTo>
                    <a:pt x="14625168" y="8207984"/>
                  </a:lnTo>
                  <a:lnTo>
                    <a:pt x="14629384" y="8201736"/>
                  </a:lnTo>
                  <a:lnTo>
                    <a:pt x="14630921" y="8194078"/>
                  </a:lnTo>
                  <a:close/>
                </a:path>
                <a:path w="18719800" h="10718800" extrusionOk="0">
                  <a:moveTo>
                    <a:pt x="14630921" y="8094002"/>
                  </a:moveTo>
                  <a:lnTo>
                    <a:pt x="14629384" y="8086344"/>
                  </a:lnTo>
                  <a:lnTo>
                    <a:pt x="14625168" y="8080095"/>
                  </a:lnTo>
                  <a:lnTo>
                    <a:pt x="14618932" y="8075892"/>
                  </a:lnTo>
                  <a:lnTo>
                    <a:pt x="14611287" y="8074342"/>
                  </a:lnTo>
                  <a:lnTo>
                    <a:pt x="14603641" y="8075892"/>
                  </a:lnTo>
                  <a:lnTo>
                    <a:pt x="14597393" y="8080095"/>
                  </a:lnTo>
                  <a:lnTo>
                    <a:pt x="14593189" y="8086344"/>
                  </a:lnTo>
                  <a:lnTo>
                    <a:pt x="14591640" y="8094002"/>
                  </a:lnTo>
                  <a:lnTo>
                    <a:pt x="14593189" y="8101647"/>
                  </a:lnTo>
                  <a:lnTo>
                    <a:pt x="14597393" y="8107883"/>
                  </a:lnTo>
                  <a:lnTo>
                    <a:pt x="14603641" y="8112099"/>
                  </a:lnTo>
                  <a:lnTo>
                    <a:pt x="14611287" y="8113636"/>
                  </a:lnTo>
                  <a:lnTo>
                    <a:pt x="14618932" y="8112099"/>
                  </a:lnTo>
                  <a:lnTo>
                    <a:pt x="14625168" y="8107883"/>
                  </a:lnTo>
                  <a:lnTo>
                    <a:pt x="14629384" y="8101647"/>
                  </a:lnTo>
                  <a:lnTo>
                    <a:pt x="14630921" y="8094002"/>
                  </a:lnTo>
                  <a:close/>
                </a:path>
                <a:path w="18719800" h="10718800" extrusionOk="0">
                  <a:moveTo>
                    <a:pt x="14630921" y="7993901"/>
                  </a:moveTo>
                  <a:lnTo>
                    <a:pt x="14629384" y="7986255"/>
                  </a:lnTo>
                  <a:lnTo>
                    <a:pt x="14625168" y="7980007"/>
                  </a:lnTo>
                  <a:lnTo>
                    <a:pt x="14618932" y="7975790"/>
                  </a:lnTo>
                  <a:lnTo>
                    <a:pt x="14611287" y="7974254"/>
                  </a:lnTo>
                  <a:lnTo>
                    <a:pt x="14603641" y="7975790"/>
                  </a:lnTo>
                  <a:lnTo>
                    <a:pt x="14597393" y="7980007"/>
                  </a:lnTo>
                  <a:lnTo>
                    <a:pt x="14593189" y="7986255"/>
                  </a:lnTo>
                  <a:lnTo>
                    <a:pt x="14591640" y="7993901"/>
                  </a:lnTo>
                  <a:lnTo>
                    <a:pt x="14593189" y="8001546"/>
                  </a:lnTo>
                  <a:lnTo>
                    <a:pt x="14597393" y="8007782"/>
                  </a:lnTo>
                  <a:lnTo>
                    <a:pt x="14603641" y="8011998"/>
                  </a:lnTo>
                  <a:lnTo>
                    <a:pt x="14611287" y="8013535"/>
                  </a:lnTo>
                  <a:lnTo>
                    <a:pt x="14618932" y="8011998"/>
                  </a:lnTo>
                  <a:lnTo>
                    <a:pt x="14625168" y="8007782"/>
                  </a:lnTo>
                  <a:lnTo>
                    <a:pt x="14629384" y="8001546"/>
                  </a:lnTo>
                  <a:lnTo>
                    <a:pt x="14630921" y="7993901"/>
                  </a:lnTo>
                  <a:close/>
                </a:path>
                <a:path w="18719800" h="10718800" extrusionOk="0">
                  <a:moveTo>
                    <a:pt x="14630921" y="7893799"/>
                  </a:moveTo>
                  <a:lnTo>
                    <a:pt x="14629384" y="7886154"/>
                  </a:lnTo>
                  <a:lnTo>
                    <a:pt x="14625168" y="7879905"/>
                  </a:lnTo>
                  <a:lnTo>
                    <a:pt x="14618932" y="7875689"/>
                  </a:lnTo>
                  <a:lnTo>
                    <a:pt x="14611287" y="7874152"/>
                  </a:lnTo>
                  <a:lnTo>
                    <a:pt x="14603641" y="7875689"/>
                  </a:lnTo>
                  <a:lnTo>
                    <a:pt x="14597393" y="7879905"/>
                  </a:lnTo>
                  <a:lnTo>
                    <a:pt x="14593189" y="7886154"/>
                  </a:lnTo>
                  <a:lnTo>
                    <a:pt x="14591640" y="7893799"/>
                  </a:lnTo>
                  <a:lnTo>
                    <a:pt x="14593189" y="7901445"/>
                  </a:lnTo>
                  <a:lnTo>
                    <a:pt x="14597393" y="7907693"/>
                  </a:lnTo>
                  <a:lnTo>
                    <a:pt x="14603641" y="7911897"/>
                  </a:lnTo>
                  <a:lnTo>
                    <a:pt x="14611287" y="7913446"/>
                  </a:lnTo>
                  <a:lnTo>
                    <a:pt x="14618932" y="7911897"/>
                  </a:lnTo>
                  <a:lnTo>
                    <a:pt x="14625168" y="7907693"/>
                  </a:lnTo>
                  <a:lnTo>
                    <a:pt x="14629384" y="7901445"/>
                  </a:lnTo>
                  <a:lnTo>
                    <a:pt x="14630921" y="7893799"/>
                  </a:lnTo>
                  <a:close/>
                </a:path>
                <a:path w="18719800" h="10718800" extrusionOk="0">
                  <a:moveTo>
                    <a:pt x="14630921" y="7793698"/>
                  </a:moveTo>
                  <a:lnTo>
                    <a:pt x="14629384" y="7786052"/>
                  </a:lnTo>
                  <a:lnTo>
                    <a:pt x="14625168" y="7779804"/>
                  </a:lnTo>
                  <a:lnTo>
                    <a:pt x="14618932" y="7775600"/>
                  </a:lnTo>
                  <a:lnTo>
                    <a:pt x="14611287" y="7774051"/>
                  </a:lnTo>
                  <a:lnTo>
                    <a:pt x="14603641" y="7775600"/>
                  </a:lnTo>
                  <a:lnTo>
                    <a:pt x="14597393" y="7779804"/>
                  </a:lnTo>
                  <a:lnTo>
                    <a:pt x="14593189" y="7786052"/>
                  </a:lnTo>
                  <a:lnTo>
                    <a:pt x="14591640" y="7793698"/>
                  </a:lnTo>
                  <a:lnTo>
                    <a:pt x="14593189" y="7801343"/>
                  </a:lnTo>
                  <a:lnTo>
                    <a:pt x="14597393" y="7807592"/>
                  </a:lnTo>
                  <a:lnTo>
                    <a:pt x="14603641" y="7811808"/>
                  </a:lnTo>
                  <a:lnTo>
                    <a:pt x="14611287" y="7813345"/>
                  </a:lnTo>
                  <a:lnTo>
                    <a:pt x="14618932" y="7811808"/>
                  </a:lnTo>
                  <a:lnTo>
                    <a:pt x="14625168" y="7807592"/>
                  </a:lnTo>
                  <a:lnTo>
                    <a:pt x="14629384" y="7801343"/>
                  </a:lnTo>
                  <a:lnTo>
                    <a:pt x="14630921" y="7793698"/>
                  </a:lnTo>
                  <a:close/>
                </a:path>
                <a:path w="18719800" h="10718800" extrusionOk="0">
                  <a:moveTo>
                    <a:pt x="14630921" y="7693596"/>
                  </a:moveTo>
                  <a:lnTo>
                    <a:pt x="14629384" y="7685951"/>
                  </a:lnTo>
                  <a:lnTo>
                    <a:pt x="14625168" y="7679703"/>
                  </a:lnTo>
                  <a:lnTo>
                    <a:pt x="14618932" y="7675499"/>
                  </a:lnTo>
                  <a:lnTo>
                    <a:pt x="14611287" y="7673949"/>
                  </a:lnTo>
                  <a:lnTo>
                    <a:pt x="14603641" y="7675499"/>
                  </a:lnTo>
                  <a:lnTo>
                    <a:pt x="14597393" y="7679703"/>
                  </a:lnTo>
                  <a:lnTo>
                    <a:pt x="14593189" y="7685951"/>
                  </a:lnTo>
                  <a:lnTo>
                    <a:pt x="14591640" y="7693596"/>
                  </a:lnTo>
                  <a:lnTo>
                    <a:pt x="14593189" y="7701254"/>
                  </a:lnTo>
                  <a:lnTo>
                    <a:pt x="14597393" y="7707503"/>
                  </a:lnTo>
                  <a:lnTo>
                    <a:pt x="14603641" y="7711707"/>
                  </a:lnTo>
                  <a:lnTo>
                    <a:pt x="14611287" y="7713256"/>
                  </a:lnTo>
                  <a:lnTo>
                    <a:pt x="14618932" y="7711707"/>
                  </a:lnTo>
                  <a:lnTo>
                    <a:pt x="14625168" y="7707503"/>
                  </a:lnTo>
                  <a:lnTo>
                    <a:pt x="14629384" y="7701254"/>
                  </a:lnTo>
                  <a:lnTo>
                    <a:pt x="14630921" y="7693596"/>
                  </a:lnTo>
                  <a:close/>
                </a:path>
                <a:path w="18719800" h="10718800" extrusionOk="0">
                  <a:moveTo>
                    <a:pt x="14630921" y="7593508"/>
                  </a:moveTo>
                  <a:lnTo>
                    <a:pt x="14629384" y="7585862"/>
                  </a:lnTo>
                  <a:lnTo>
                    <a:pt x="14625168" y="7579614"/>
                  </a:lnTo>
                  <a:lnTo>
                    <a:pt x="14618932" y="7575397"/>
                  </a:lnTo>
                  <a:lnTo>
                    <a:pt x="14611287" y="7573861"/>
                  </a:lnTo>
                  <a:lnTo>
                    <a:pt x="14603641" y="7575397"/>
                  </a:lnTo>
                  <a:lnTo>
                    <a:pt x="14597393" y="7579614"/>
                  </a:lnTo>
                  <a:lnTo>
                    <a:pt x="14593189" y="7585862"/>
                  </a:lnTo>
                  <a:lnTo>
                    <a:pt x="14591640" y="7593508"/>
                  </a:lnTo>
                  <a:lnTo>
                    <a:pt x="14593189" y="7601153"/>
                  </a:lnTo>
                  <a:lnTo>
                    <a:pt x="14597393" y="7607401"/>
                  </a:lnTo>
                  <a:lnTo>
                    <a:pt x="14603641" y="7611605"/>
                  </a:lnTo>
                  <a:lnTo>
                    <a:pt x="14611287" y="7613155"/>
                  </a:lnTo>
                  <a:lnTo>
                    <a:pt x="14618932" y="7611605"/>
                  </a:lnTo>
                  <a:lnTo>
                    <a:pt x="14625168" y="7607401"/>
                  </a:lnTo>
                  <a:lnTo>
                    <a:pt x="14629384" y="7601153"/>
                  </a:lnTo>
                  <a:lnTo>
                    <a:pt x="14630921" y="7593508"/>
                  </a:lnTo>
                  <a:close/>
                </a:path>
                <a:path w="18719800" h="10718800" extrusionOk="0">
                  <a:moveTo>
                    <a:pt x="14704911" y="10641775"/>
                  </a:moveTo>
                  <a:lnTo>
                    <a:pt x="14703362" y="10634129"/>
                  </a:lnTo>
                  <a:lnTo>
                    <a:pt x="14699158" y="10627893"/>
                  </a:lnTo>
                  <a:lnTo>
                    <a:pt x="14692910" y="10623677"/>
                  </a:lnTo>
                  <a:lnTo>
                    <a:pt x="14685264" y="10622128"/>
                  </a:lnTo>
                  <a:lnTo>
                    <a:pt x="14677619" y="10623677"/>
                  </a:lnTo>
                  <a:lnTo>
                    <a:pt x="14671370" y="10627893"/>
                  </a:lnTo>
                  <a:lnTo>
                    <a:pt x="14667167" y="10634129"/>
                  </a:lnTo>
                  <a:lnTo>
                    <a:pt x="14665630" y="10641775"/>
                  </a:lnTo>
                  <a:lnTo>
                    <a:pt x="14667167" y="10649420"/>
                  </a:lnTo>
                  <a:lnTo>
                    <a:pt x="14671370" y="10655668"/>
                  </a:lnTo>
                  <a:lnTo>
                    <a:pt x="14677619" y="10659885"/>
                  </a:lnTo>
                  <a:lnTo>
                    <a:pt x="14685264" y="10661421"/>
                  </a:lnTo>
                  <a:lnTo>
                    <a:pt x="14692910" y="10659885"/>
                  </a:lnTo>
                  <a:lnTo>
                    <a:pt x="14699158" y="10655668"/>
                  </a:lnTo>
                  <a:lnTo>
                    <a:pt x="14703362" y="10649420"/>
                  </a:lnTo>
                  <a:lnTo>
                    <a:pt x="14704911" y="10641775"/>
                  </a:lnTo>
                  <a:close/>
                </a:path>
                <a:path w="18719800" h="10718800" extrusionOk="0">
                  <a:moveTo>
                    <a:pt x="14704911" y="10541686"/>
                  </a:moveTo>
                  <a:lnTo>
                    <a:pt x="14703362" y="10534040"/>
                  </a:lnTo>
                  <a:lnTo>
                    <a:pt x="14699158" y="10527792"/>
                  </a:lnTo>
                  <a:lnTo>
                    <a:pt x="14692910" y="10523588"/>
                  </a:lnTo>
                  <a:lnTo>
                    <a:pt x="14685264" y="10522039"/>
                  </a:lnTo>
                  <a:lnTo>
                    <a:pt x="14677619" y="10523588"/>
                  </a:lnTo>
                  <a:lnTo>
                    <a:pt x="14671370" y="10527792"/>
                  </a:lnTo>
                  <a:lnTo>
                    <a:pt x="14667167" y="10534040"/>
                  </a:lnTo>
                  <a:lnTo>
                    <a:pt x="14665630" y="10541686"/>
                  </a:lnTo>
                  <a:lnTo>
                    <a:pt x="14667167" y="10549331"/>
                  </a:lnTo>
                  <a:lnTo>
                    <a:pt x="14671370" y="10555580"/>
                  </a:lnTo>
                  <a:lnTo>
                    <a:pt x="14677619" y="10559783"/>
                  </a:lnTo>
                  <a:lnTo>
                    <a:pt x="14685264" y="10561333"/>
                  </a:lnTo>
                  <a:lnTo>
                    <a:pt x="14692910" y="10559783"/>
                  </a:lnTo>
                  <a:lnTo>
                    <a:pt x="14699158" y="10555580"/>
                  </a:lnTo>
                  <a:lnTo>
                    <a:pt x="14703362" y="10549331"/>
                  </a:lnTo>
                  <a:lnTo>
                    <a:pt x="14704911" y="10541686"/>
                  </a:lnTo>
                  <a:close/>
                </a:path>
                <a:path w="18719800" h="10718800" extrusionOk="0">
                  <a:moveTo>
                    <a:pt x="14704911" y="9040241"/>
                  </a:moveTo>
                  <a:lnTo>
                    <a:pt x="14703362" y="9032596"/>
                  </a:lnTo>
                  <a:lnTo>
                    <a:pt x="14699158" y="9026347"/>
                  </a:lnTo>
                  <a:lnTo>
                    <a:pt x="14692910" y="9022143"/>
                  </a:lnTo>
                  <a:lnTo>
                    <a:pt x="14685264" y="9020594"/>
                  </a:lnTo>
                  <a:lnTo>
                    <a:pt x="14677619" y="9022143"/>
                  </a:lnTo>
                  <a:lnTo>
                    <a:pt x="14671370" y="9026347"/>
                  </a:lnTo>
                  <a:lnTo>
                    <a:pt x="14667167" y="9032596"/>
                  </a:lnTo>
                  <a:lnTo>
                    <a:pt x="14665630" y="9040241"/>
                  </a:lnTo>
                  <a:lnTo>
                    <a:pt x="14667167" y="9047886"/>
                  </a:lnTo>
                  <a:lnTo>
                    <a:pt x="14671370" y="9054135"/>
                  </a:lnTo>
                  <a:lnTo>
                    <a:pt x="14677619" y="9058351"/>
                  </a:lnTo>
                  <a:lnTo>
                    <a:pt x="14685264" y="9059901"/>
                  </a:lnTo>
                  <a:lnTo>
                    <a:pt x="14692910" y="9058351"/>
                  </a:lnTo>
                  <a:lnTo>
                    <a:pt x="14699158" y="9054135"/>
                  </a:lnTo>
                  <a:lnTo>
                    <a:pt x="14703362" y="9047886"/>
                  </a:lnTo>
                  <a:lnTo>
                    <a:pt x="14704911" y="9040241"/>
                  </a:lnTo>
                  <a:close/>
                </a:path>
                <a:path w="18719800" h="10718800" extrusionOk="0">
                  <a:moveTo>
                    <a:pt x="14704911" y="8940152"/>
                  </a:moveTo>
                  <a:lnTo>
                    <a:pt x="14703362" y="8932507"/>
                  </a:lnTo>
                  <a:lnTo>
                    <a:pt x="14699158" y="8926258"/>
                  </a:lnTo>
                  <a:lnTo>
                    <a:pt x="14692910" y="8922042"/>
                  </a:lnTo>
                  <a:lnTo>
                    <a:pt x="14685264" y="8920493"/>
                  </a:lnTo>
                  <a:lnTo>
                    <a:pt x="14677619" y="8922042"/>
                  </a:lnTo>
                  <a:lnTo>
                    <a:pt x="14671370" y="8926258"/>
                  </a:lnTo>
                  <a:lnTo>
                    <a:pt x="14667167" y="8932507"/>
                  </a:lnTo>
                  <a:lnTo>
                    <a:pt x="14665630" y="8940152"/>
                  </a:lnTo>
                  <a:lnTo>
                    <a:pt x="14667167" y="8947798"/>
                  </a:lnTo>
                  <a:lnTo>
                    <a:pt x="14671370" y="8954033"/>
                  </a:lnTo>
                  <a:lnTo>
                    <a:pt x="14677619" y="8958250"/>
                  </a:lnTo>
                  <a:lnTo>
                    <a:pt x="14685264" y="8959786"/>
                  </a:lnTo>
                  <a:lnTo>
                    <a:pt x="14692910" y="8958250"/>
                  </a:lnTo>
                  <a:lnTo>
                    <a:pt x="14699158" y="8954033"/>
                  </a:lnTo>
                  <a:lnTo>
                    <a:pt x="14703362" y="8947798"/>
                  </a:lnTo>
                  <a:lnTo>
                    <a:pt x="14704911" y="8940152"/>
                  </a:lnTo>
                  <a:close/>
                </a:path>
                <a:path w="18719800" h="10718800" extrusionOk="0">
                  <a:moveTo>
                    <a:pt x="14704924" y="10441597"/>
                  </a:moveTo>
                  <a:lnTo>
                    <a:pt x="14703374" y="10433952"/>
                  </a:lnTo>
                  <a:lnTo>
                    <a:pt x="14699158" y="10427703"/>
                  </a:lnTo>
                  <a:lnTo>
                    <a:pt x="14692922" y="10423487"/>
                  </a:lnTo>
                  <a:lnTo>
                    <a:pt x="14685277" y="10421950"/>
                  </a:lnTo>
                  <a:lnTo>
                    <a:pt x="14677619" y="10423487"/>
                  </a:lnTo>
                  <a:lnTo>
                    <a:pt x="14671383" y="10427703"/>
                  </a:lnTo>
                  <a:lnTo>
                    <a:pt x="14667167" y="10433952"/>
                  </a:lnTo>
                  <a:lnTo>
                    <a:pt x="14665630" y="10441597"/>
                  </a:lnTo>
                  <a:lnTo>
                    <a:pt x="14667167" y="10449242"/>
                  </a:lnTo>
                  <a:lnTo>
                    <a:pt x="14671383" y="10455478"/>
                  </a:lnTo>
                  <a:lnTo>
                    <a:pt x="14677619" y="10459682"/>
                  </a:lnTo>
                  <a:lnTo>
                    <a:pt x="14685277" y="10461231"/>
                  </a:lnTo>
                  <a:lnTo>
                    <a:pt x="14692922" y="10459682"/>
                  </a:lnTo>
                  <a:lnTo>
                    <a:pt x="14699158" y="10455478"/>
                  </a:lnTo>
                  <a:lnTo>
                    <a:pt x="14703374" y="10449242"/>
                  </a:lnTo>
                  <a:lnTo>
                    <a:pt x="14704924" y="10441597"/>
                  </a:lnTo>
                  <a:close/>
                </a:path>
                <a:path w="18719800" h="10718800" extrusionOk="0">
                  <a:moveTo>
                    <a:pt x="14704924" y="10341483"/>
                  </a:moveTo>
                  <a:lnTo>
                    <a:pt x="14703374" y="10333838"/>
                  </a:lnTo>
                  <a:lnTo>
                    <a:pt x="14699158" y="10327602"/>
                  </a:lnTo>
                  <a:lnTo>
                    <a:pt x="14692922" y="10323398"/>
                  </a:lnTo>
                  <a:lnTo>
                    <a:pt x="14685277" y="10321849"/>
                  </a:lnTo>
                  <a:lnTo>
                    <a:pt x="14677619" y="10323398"/>
                  </a:lnTo>
                  <a:lnTo>
                    <a:pt x="14671383" y="10327602"/>
                  </a:lnTo>
                  <a:lnTo>
                    <a:pt x="14667167" y="10333838"/>
                  </a:lnTo>
                  <a:lnTo>
                    <a:pt x="14665630" y="10341483"/>
                  </a:lnTo>
                  <a:lnTo>
                    <a:pt x="14667167" y="10349141"/>
                  </a:lnTo>
                  <a:lnTo>
                    <a:pt x="14671383" y="10355389"/>
                  </a:lnTo>
                  <a:lnTo>
                    <a:pt x="14677619" y="10359593"/>
                  </a:lnTo>
                  <a:lnTo>
                    <a:pt x="14685277" y="10361143"/>
                  </a:lnTo>
                  <a:lnTo>
                    <a:pt x="14692922" y="10359593"/>
                  </a:lnTo>
                  <a:lnTo>
                    <a:pt x="14699158" y="10355389"/>
                  </a:lnTo>
                  <a:lnTo>
                    <a:pt x="14703374" y="10349141"/>
                  </a:lnTo>
                  <a:lnTo>
                    <a:pt x="14704924" y="10341483"/>
                  </a:lnTo>
                  <a:close/>
                </a:path>
                <a:path w="18719800" h="10718800" extrusionOk="0">
                  <a:moveTo>
                    <a:pt x="14704924" y="10241394"/>
                  </a:moveTo>
                  <a:lnTo>
                    <a:pt x="14703374" y="10233749"/>
                  </a:lnTo>
                  <a:lnTo>
                    <a:pt x="14699158" y="10227500"/>
                  </a:lnTo>
                  <a:lnTo>
                    <a:pt x="14692922" y="10223284"/>
                  </a:lnTo>
                  <a:lnTo>
                    <a:pt x="14685277" y="10221735"/>
                  </a:lnTo>
                  <a:lnTo>
                    <a:pt x="14677619" y="10223284"/>
                  </a:lnTo>
                  <a:lnTo>
                    <a:pt x="14671383" y="10227500"/>
                  </a:lnTo>
                  <a:lnTo>
                    <a:pt x="14667167" y="10233749"/>
                  </a:lnTo>
                  <a:lnTo>
                    <a:pt x="14665630" y="10241394"/>
                  </a:lnTo>
                  <a:lnTo>
                    <a:pt x="14667167" y="10249052"/>
                  </a:lnTo>
                  <a:lnTo>
                    <a:pt x="14671383" y="10255288"/>
                  </a:lnTo>
                  <a:lnTo>
                    <a:pt x="14677619" y="10259504"/>
                  </a:lnTo>
                  <a:lnTo>
                    <a:pt x="14685277" y="10261041"/>
                  </a:lnTo>
                  <a:lnTo>
                    <a:pt x="14692922" y="10259504"/>
                  </a:lnTo>
                  <a:lnTo>
                    <a:pt x="14699158" y="10255288"/>
                  </a:lnTo>
                  <a:lnTo>
                    <a:pt x="14703374" y="10249052"/>
                  </a:lnTo>
                  <a:lnTo>
                    <a:pt x="14704924" y="10241394"/>
                  </a:lnTo>
                  <a:close/>
                </a:path>
                <a:path w="18719800" h="10718800" extrusionOk="0">
                  <a:moveTo>
                    <a:pt x="14704924" y="10141306"/>
                  </a:moveTo>
                  <a:lnTo>
                    <a:pt x="14703374" y="10133647"/>
                  </a:lnTo>
                  <a:lnTo>
                    <a:pt x="14699158" y="10127412"/>
                  </a:lnTo>
                  <a:lnTo>
                    <a:pt x="14692922" y="10123195"/>
                  </a:lnTo>
                  <a:lnTo>
                    <a:pt x="14685277" y="10121646"/>
                  </a:lnTo>
                  <a:lnTo>
                    <a:pt x="14677619" y="10123195"/>
                  </a:lnTo>
                  <a:lnTo>
                    <a:pt x="14671383" y="10127412"/>
                  </a:lnTo>
                  <a:lnTo>
                    <a:pt x="14667167" y="10133647"/>
                  </a:lnTo>
                  <a:lnTo>
                    <a:pt x="14665630" y="10141306"/>
                  </a:lnTo>
                  <a:lnTo>
                    <a:pt x="14667167" y="10148951"/>
                  </a:lnTo>
                  <a:lnTo>
                    <a:pt x="14671383" y="10155199"/>
                  </a:lnTo>
                  <a:lnTo>
                    <a:pt x="14677619" y="10159403"/>
                  </a:lnTo>
                  <a:lnTo>
                    <a:pt x="14685277" y="10160940"/>
                  </a:lnTo>
                  <a:lnTo>
                    <a:pt x="14692922" y="10159403"/>
                  </a:lnTo>
                  <a:lnTo>
                    <a:pt x="14699158" y="10155199"/>
                  </a:lnTo>
                  <a:lnTo>
                    <a:pt x="14703374" y="10148951"/>
                  </a:lnTo>
                  <a:lnTo>
                    <a:pt x="14704924" y="10141306"/>
                  </a:lnTo>
                  <a:close/>
                </a:path>
                <a:path w="18719800" h="10718800" extrusionOk="0">
                  <a:moveTo>
                    <a:pt x="14704924" y="10041204"/>
                  </a:moveTo>
                  <a:lnTo>
                    <a:pt x="14703374" y="10033559"/>
                  </a:lnTo>
                  <a:lnTo>
                    <a:pt x="14699158" y="10027310"/>
                  </a:lnTo>
                  <a:lnTo>
                    <a:pt x="14692922" y="10023094"/>
                  </a:lnTo>
                  <a:lnTo>
                    <a:pt x="14685277" y="10021545"/>
                  </a:lnTo>
                  <a:lnTo>
                    <a:pt x="14677619" y="10023094"/>
                  </a:lnTo>
                  <a:lnTo>
                    <a:pt x="14671383" y="10027310"/>
                  </a:lnTo>
                  <a:lnTo>
                    <a:pt x="14667167" y="10033559"/>
                  </a:lnTo>
                  <a:lnTo>
                    <a:pt x="14665630" y="10041204"/>
                  </a:lnTo>
                  <a:lnTo>
                    <a:pt x="14667167" y="10048850"/>
                  </a:lnTo>
                  <a:lnTo>
                    <a:pt x="14671383" y="10055098"/>
                  </a:lnTo>
                  <a:lnTo>
                    <a:pt x="14677619" y="10059302"/>
                  </a:lnTo>
                  <a:lnTo>
                    <a:pt x="14685277" y="10060851"/>
                  </a:lnTo>
                  <a:lnTo>
                    <a:pt x="14692922" y="10059302"/>
                  </a:lnTo>
                  <a:lnTo>
                    <a:pt x="14699158" y="10055098"/>
                  </a:lnTo>
                  <a:lnTo>
                    <a:pt x="14703374" y="10048850"/>
                  </a:lnTo>
                  <a:lnTo>
                    <a:pt x="14704924" y="10041204"/>
                  </a:lnTo>
                  <a:close/>
                </a:path>
                <a:path w="18719800" h="10718800" extrusionOk="0">
                  <a:moveTo>
                    <a:pt x="14704924" y="9941103"/>
                  </a:moveTo>
                  <a:lnTo>
                    <a:pt x="14703374" y="9933457"/>
                  </a:lnTo>
                  <a:lnTo>
                    <a:pt x="14699158" y="9927209"/>
                  </a:lnTo>
                  <a:lnTo>
                    <a:pt x="14692922" y="9923005"/>
                  </a:lnTo>
                  <a:lnTo>
                    <a:pt x="14685277" y="9921456"/>
                  </a:lnTo>
                  <a:lnTo>
                    <a:pt x="14677619" y="9923005"/>
                  </a:lnTo>
                  <a:lnTo>
                    <a:pt x="14671383" y="9927209"/>
                  </a:lnTo>
                  <a:lnTo>
                    <a:pt x="14667167" y="9933457"/>
                  </a:lnTo>
                  <a:lnTo>
                    <a:pt x="14665630" y="9941103"/>
                  </a:lnTo>
                  <a:lnTo>
                    <a:pt x="14667167" y="9948761"/>
                  </a:lnTo>
                  <a:lnTo>
                    <a:pt x="14671383" y="9955009"/>
                  </a:lnTo>
                  <a:lnTo>
                    <a:pt x="14677619" y="9959226"/>
                  </a:lnTo>
                  <a:lnTo>
                    <a:pt x="14685277" y="9960762"/>
                  </a:lnTo>
                  <a:lnTo>
                    <a:pt x="14692922" y="9959226"/>
                  </a:lnTo>
                  <a:lnTo>
                    <a:pt x="14699158" y="9955009"/>
                  </a:lnTo>
                  <a:lnTo>
                    <a:pt x="14703374" y="9948761"/>
                  </a:lnTo>
                  <a:lnTo>
                    <a:pt x="14704924" y="9941103"/>
                  </a:lnTo>
                  <a:close/>
                </a:path>
                <a:path w="18719800" h="10718800" extrusionOk="0">
                  <a:moveTo>
                    <a:pt x="14704924" y="9841014"/>
                  </a:moveTo>
                  <a:lnTo>
                    <a:pt x="14703374" y="9833369"/>
                  </a:lnTo>
                  <a:lnTo>
                    <a:pt x="14699158" y="9827120"/>
                  </a:lnTo>
                  <a:lnTo>
                    <a:pt x="14692922" y="9822904"/>
                  </a:lnTo>
                  <a:lnTo>
                    <a:pt x="14685277" y="9821354"/>
                  </a:lnTo>
                  <a:lnTo>
                    <a:pt x="14677619" y="9822904"/>
                  </a:lnTo>
                  <a:lnTo>
                    <a:pt x="14671383" y="9827120"/>
                  </a:lnTo>
                  <a:lnTo>
                    <a:pt x="14667167" y="9833369"/>
                  </a:lnTo>
                  <a:lnTo>
                    <a:pt x="14665630" y="9841014"/>
                  </a:lnTo>
                  <a:lnTo>
                    <a:pt x="14667167" y="9848659"/>
                  </a:lnTo>
                  <a:lnTo>
                    <a:pt x="14671383" y="9854908"/>
                  </a:lnTo>
                  <a:lnTo>
                    <a:pt x="14677619" y="9859124"/>
                  </a:lnTo>
                  <a:lnTo>
                    <a:pt x="14685277" y="9860661"/>
                  </a:lnTo>
                  <a:lnTo>
                    <a:pt x="14692922" y="9859124"/>
                  </a:lnTo>
                  <a:lnTo>
                    <a:pt x="14699158" y="9854908"/>
                  </a:lnTo>
                  <a:lnTo>
                    <a:pt x="14703374" y="9848659"/>
                  </a:lnTo>
                  <a:lnTo>
                    <a:pt x="14704924" y="9841014"/>
                  </a:lnTo>
                  <a:close/>
                </a:path>
                <a:path w="18719800" h="10718800" extrusionOk="0">
                  <a:moveTo>
                    <a:pt x="14704924" y="9740913"/>
                  </a:moveTo>
                  <a:lnTo>
                    <a:pt x="14703374" y="9733267"/>
                  </a:lnTo>
                  <a:lnTo>
                    <a:pt x="14699158" y="9727019"/>
                  </a:lnTo>
                  <a:lnTo>
                    <a:pt x="14692922" y="9722815"/>
                  </a:lnTo>
                  <a:lnTo>
                    <a:pt x="14685277" y="9721266"/>
                  </a:lnTo>
                  <a:lnTo>
                    <a:pt x="14677619" y="9722815"/>
                  </a:lnTo>
                  <a:lnTo>
                    <a:pt x="14671383" y="9727019"/>
                  </a:lnTo>
                  <a:lnTo>
                    <a:pt x="14667167" y="9733267"/>
                  </a:lnTo>
                  <a:lnTo>
                    <a:pt x="14665630" y="9740913"/>
                  </a:lnTo>
                  <a:lnTo>
                    <a:pt x="14667167" y="9748558"/>
                  </a:lnTo>
                  <a:lnTo>
                    <a:pt x="14671383" y="9754806"/>
                  </a:lnTo>
                  <a:lnTo>
                    <a:pt x="14677619" y="9759010"/>
                  </a:lnTo>
                  <a:lnTo>
                    <a:pt x="14685277" y="9760560"/>
                  </a:lnTo>
                  <a:lnTo>
                    <a:pt x="14692922" y="9759010"/>
                  </a:lnTo>
                  <a:lnTo>
                    <a:pt x="14699158" y="9754806"/>
                  </a:lnTo>
                  <a:lnTo>
                    <a:pt x="14703374" y="9748558"/>
                  </a:lnTo>
                  <a:lnTo>
                    <a:pt x="14704924" y="9740913"/>
                  </a:lnTo>
                  <a:close/>
                </a:path>
                <a:path w="18719800" h="10718800" extrusionOk="0">
                  <a:moveTo>
                    <a:pt x="14704924" y="9640824"/>
                  </a:moveTo>
                  <a:lnTo>
                    <a:pt x="14703374" y="9633166"/>
                  </a:lnTo>
                  <a:lnTo>
                    <a:pt x="14699158" y="9626930"/>
                  </a:lnTo>
                  <a:lnTo>
                    <a:pt x="14692922" y="9622714"/>
                  </a:lnTo>
                  <a:lnTo>
                    <a:pt x="14685277" y="9621177"/>
                  </a:lnTo>
                  <a:lnTo>
                    <a:pt x="14677619" y="9622714"/>
                  </a:lnTo>
                  <a:lnTo>
                    <a:pt x="14671383" y="9626930"/>
                  </a:lnTo>
                  <a:lnTo>
                    <a:pt x="14667167" y="9633166"/>
                  </a:lnTo>
                  <a:lnTo>
                    <a:pt x="14665630" y="9640824"/>
                  </a:lnTo>
                  <a:lnTo>
                    <a:pt x="14667167" y="9648469"/>
                  </a:lnTo>
                  <a:lnTo>
                    <a:pt x="14671383" y="9654705"/>
                  </a:lnTo>
                  <a:lnTo>
                    <a:pt x="14677619" y="9658921"/>
                  </a:lnTo>
                  <a:lnTo>
                    <a:pt x="14685277" y="9660471"/>
                  </a:lnTo>
                  <a:lnTo>
                    <a:pt x="14692922" y="9658921"/>
                  </a:lnTo>
                  <a:lnTo>
                    <a:pt x="14699158" y="9654705"/>
                  </a:lnTo>
                  <a:lnTo>
                    <a:pt x="14703374" y="9648469"/>
                  </a:lnTo>
                  <a:lnTo>
                    <a:pt x="14704924" y="9640824"/>
                  </a:lnTo>
                  <a:close/>
                </a:path>
                <a:path w="18719800" h="10718800" extrusionOk="0">
                  <a:moveTo>
                    <a:pt x="14704924" y="9540723"/>
                  </a:moveTo>
                  <a:lnTo>
                    <a:pt x="14703374" y="9533077"/>
                  </a:lnTo>
                  <a:lnTo>
                    <a:pt x="14699158" y="9526829"/>
                  </a:lnTo>
                  <a:lnTo>
                    <a:pt x="14692922" y="9522625"/>
                  </a:lnTo>
                  <a:lnTo>
                    <a:pt x="14685277" y="9521076"/>
                  </a:lnTo>
                  <a:lnTo>
                    <a:pt x="14677619" y="9522625"/>
                  </a:lnTo>
                  <a:lnTo>
                    <a:pt x="14671383" y="9526829"/>
                  </a:lnTo>
                  <a:lnTo>
                    <a:pt x="14667167" y="9533077"/>
                  </a:lnTo>
                  <a:lnTo>
                    <a:pt x="14665630" y="9540723"/>
                  </a:lnTo>
                  <a:lnTo>
                    <a:pt x="14667167" y="9548368"/>
                  </a:lnTo>
                  <a:lnTo>
                    <a:pt x="14671383" y="9554616"/>
                  </a:lnTo>
                  <a:lnTo>
                    <a:pt x="14677619" y="9558820"/>
                  </a:lnTo>
                  <a:lnTo>
                    <a:pt x="14685277" y="9560369"/>
                  </a:lnTo>
                  <a:lnTo>
                    <a:pt x="14692922" y="9558820"/>
                  </a:lnTo>
                  <a:lnTo>
                    <a:pt x="14699158" y="9554616"/>
                  </a:lnTo>
                  <a:lnTo>
                    <a:pt x="14703374" y="9548368"/>
                  </a:lnTo>
                  <a:lnTo>
                    <a:pt x="14704924" y="9540723"/>
                  </a:lnTo>
                  <a:close/>
                </a:path>
                <a:path w="18719800" h="10718800" extrusionOk="0">
                  <a:moveTo>
                    <a:pt x="14704924" y="9440621"/>
                  </a:moveTo>
                  <a:lnTo>
                    <a:pt x="14703374" y="9432976"/>
                  </a:lnTo>
                  <a:lnTo>
                    <a:pt x="14699158" y="9426727"/>
                  </a:lnTo>
                  <a:lnTo>
                    <a:pt x="14692922" y="9422524"/>
                  </a:lnTo>
                  <a:lnTo>
                    <a:pt x="14685277" y="9420974"/>
                  </a:lnTo>
                  <a:lnTo>
                    <a:pt x="14677619" y="9422524"/>
                  </a:lnTo>
                  <a:lnTo>
                    <a:pt x="14671383" y="9426727"/>
                  </a:lnTo>
                  <a:lnTo>
                    <a:pt x="14667167" y="9432976"/>
                  </a:lnTo>
                  <a:lnTo>
                    <a:pt x="14665630" y="9440621"/>
                  </a:lnTo>
                  <a:lnTo>
                    <a:pt x="14667167" y="9448279"/>
                  </a:lnTo>
                  <a:lnTo>
                    <a:pt x="14671383" y="9454528"/>
                  </a:lnTo>
                  <a:lnTo>
                    <a:pt x="14677619" y="9458744"/>
                  </a:lnTo>
                  <a:lnTo>
                    <a:pt x="14685277" y="9460281"/>
                  </a:lnTo>
                  <a:lnTo>
                    <a:pt x="14692922" y="9458744"/>
                  </a:lnTo>
                  <a:lnTo>
                    <a:pt x="14699158" y="9454528"/>
                  </a:lnTo>
                  <a:lnTo>
                    <a:pt x="14703374" y="9448279"/>
                  </a:lnTo>
                  <a:lnTo>
                    <a:pt x="14704924" y="9440621"/>
                  </a:lnTo>
                  <a:close/>
                </a:path>
                <a:path w="18719800" h="10718800" extrusionOk="0">
                  <a:moveTo>
                    <a:pt x="14704924" y="9340532"/>
                  </a:moveTo>
                  <a:lnTo>
                    <a:pt x="14703374" y="9332887"/>
                  </a:lnTo>
                  <a:lnTo>
                    <a:pt x="14699158" y="9326639"/>
                  </a:lnTo>
                  <a:lnTo>
                    <a:pt x="14692922" y="9322435"/>
                  </a:lnTo>
                  <a:lnTo>
                    <a:pt x="14685277" y="9320886"/>
                  </a:lnTo>
                  <a:lnTo>
                    <a:pt x="14677619" y="9322435"/>
                  </a:lnTo>
                  <a:lnTo>
                    <a:pt x="14671383" y="9326639"/>
                  </a:lnTo>
                  <a:lnTo>
                    <a:pt x="14667167" y="9332887"/>
                  </a:lnTo>
                  <a:lnTo>
                    <a:pt x="14665630" y="9340532"/>
                  </a:lnTo>
                  <a:lnTo>
                    <a:pt x="14667167" y="9348178"/>
                  </a:lnTo>
                  <a:lnTo>
                    <a:pt x="14671383" y="9354426"/>
                  </a:lnTo>
                  <a:lnTo>
                    <a:pt x="14677619" y="9358630"/>
                  </a:lnTo>
                  <a:lnTo>
                    <a:pt x="14685277" y="9360179"/>
                  </a:lnTo>
                  <a:lnTo>
                    <a:pt x="14692922" y="9358630"/>
                  </a:lnTo>
                  <a:lnTo>
                    <a:pt x="14699158" y="9354426"/>
                  </a:lnTo>
                  <a:lnTo>
                    <a:pt x="14703374" y="9348178"/>
                  </a:lnTo>
                  <a:lnTo>
                    <a:pt x="14704924" y="9340532"/>
                  </a:lnTo>
                  <a:close/>
                </a:path>
                <a:path w="18719800" h="10718800" extrusionOk="0">
                  <a:moveTo>
                    <a:pt x="14704924" y="9240431"/>
                  </a:moveTo>
                  <a:lnTo>
                    <a:pt x="14703374" y="9232786"/>
                  </a:lnTo>
                  <a:lnTo>
                    <a:pt x="14699158" y="9226550"/>
                  </a:lnTo>
                  <a:lnTo>
                    <a:pt x="14692922" y="9222334"/>
                  </a:lnTo>
                  <a:lnTo>
                    <a:pt x="14685277" y="9220797"/>
                  </a:lnTo>
                  <a:lnTo>
                    <a:pt x="14677619" y="9222334"/>
                  </a:lnTo>
                  <a:lnTo>
                    <a:pt x="14671383" y="9226550"/>
                  </a:lnTo>
                  <a:lnTo>
                    <a:pt x="14667167" y="9232786"/>
                  </a:lnTo>
                  <a:lnTo>
                    <a:pt x="14665630" y="9240431"/>
                  </a:lnTo>
                  <a:lnTo>
                    <a:pt x="14667167" y="9248089"/>
                  </a:lnTo>
                  <a:lnTo>
                    <a:pt x="14671383" y="9254338"/>
                  </a:lnTo>
                  <a:lnTo>
                    <a:pt x="14677619" y="9258541"/>
                  </a:lnTo>
                  <a:lnTo>
                    <a:pt x="14685277" y="9260091"/>
                  </a:lnTo>
                  <a:lnTo>
                    <a:pt x="14692922" y="9258541"/>
                  </a:lnTo>
                  <a:lnTo>
                    <a:pt x="14699158" y="9254338"/>
                  </a:lnTo>
                  <a:lnTo>
                    <a:pt x="14703374" y="9248089"/>
                  </a:lnTo>
                  <a:lnTo>
                    <a:pt x="14704924" y="9240431"/>
                  </a:lnTo>
                  <a:close/>
                </a:path>
                <a:path w="18719800" h="10718800" extrusionOk="0">
                  <a:moveTo>
                    <a:pt x="14704924" y="9140355"/>
                  </a:moveTo>
                  <a:lnTo>
                    <a:pt x="14703374" y="9132697"/>
                  </a:lnTo>
                  <a:lnTo>
                    <a:pt x="14699158" y="9126449"/>
                  </a:lnTo>
                  <a:lnTo>
                    <a:pt x="14692922" y="9122232"/>
                  </a:lnTo>
                  <a:lnTo>
                    <a:pt x="14685277" y="9120695"/>
                  </a:lnTo>
                  <a:lnTo>
                    <a:pt x="14677619" y="9122232"/>
                  </a:lnTo>
                  <a:lnTo>
                    <a:pt x="14671383" y="9126449"/>
                  </a:lnTo>
                  <a:lnTo>
                    <a:pt x="14667167" y="9132697"/>
                  </a:lnTo>
                  <a:lnTo>
                    <a:pt x="14665630" y="9140355"/>
                  </a:lnTo>
                  <a:lnTo>
                    <a:pt x="14667167" y="9147988"/>
                  </a:lnTo>
                  <a:lnTo>
                    <a:pt x="14671383" y="9154236"/>
                  </a:lnTo>
                  <a:lnTo>
                    <a:pt x="14677619" y="9158440"/>
                  </a:lnTo>
                  <a:lnTo>
                    <a:pt x="14685277" y="9159989"/>
                  </a:lnTo>
                  <a:lnTo>
                    <a:pt x="14692922" y="9158440"/>
                  </a:lnTo>
                  <a:lnTo>
                    <a:pt x="14699158" y="9154236"/>
                  </a:lnTo>
                  <a:lnTo>
                    <a:pt x="14703374" y="9147988"/>
                  </a:lnTo>
                  <a:lnTo>
                    <a:pt x="14704924" y="9140355"/>
                  </a:lnTo>
                  <a:close/>
                </a:path>
                <a:path w="18719800" h="10718800" extrusionOk="0">
                  <a:moveTo>
                    <a:pt x="14704924" y="8840051"/>
                  </a:moveTo>
                  <a:lnTo>
                    <a:pt x="14703374" y="8832405"/>
                  </a:lnTo>
                  <a:lnTo>
                    <a:pt x="14699158" y="8826157"/>
                  </a:lnTo>
                  <a:lnTo>
                    <a:pt x="14692922" y="8821953"/>
                  </a:lnTo>
                  <a:lnTo>
                    <a:pt x="14685277" y="8820404"/>
                  </a:lnTo>
                  <a:lnTo>
                    <a:pt x="14677619" y="8821953"/>
                  </a:lnTo>
                  <a:lnTo>
                    <a:pt x="14671383" y="8826157"/>
                  </a:lnTo>
                  <a:lnTo>
                    <a:pt x="14667167" y="8832405"/>
                  </a:lnTo>
                  <a:lnTo>
                    <a:pt x="14665630" y="8840051"/>
                  </a:lnTo>
                  <a:lnTo>
                    <a:pt x="14667167" y="8847696"/>
                  </a:lnTo>
                  <a:lnTo>
                    <a:pt x="14671383" y="8853945"/>
                  </a:lnTo>
                  <a:lnTo>
                    <a:pt x="14677619" y="8858148"/>
                  </a:lnTo>
                  <a:lnTo>
                    <a:pt x="14685277" y="8859698"/>
                  </a:lnTo>
                  <a:lnTo>
                    <a:pt x="14692922" y="8858148"/>
                  </a:lnTo>
                  <a:lnTo>
                    <a:pt x="14699158" y="8853945"/>
                  </a:lnTo>
                  <a:lnTo>
                    <a:pt x="14703374" y="8847696"/>
                  </a:lnTo>
                  <a:lnTo>
                    <a:pt x="14704924" y="8840051"/>
                  </a:lnTo>
                  <a:close/>
                </a:path>
                <a:path w="18719800" h="10718800" extrusionOk="0">
                  <a:moveTo>
                    <a:pt x="14704924" y="8739949"/>
                  </a:moveTo>
                  <a:lnTo>
                    <a:pt x="14703374" y="8732304"/>
                  </a:lnTo>
                  <a:lnTo>
                    <a:pt x="14699158" y="8726056"/>
                  </a:lnTo>
                  <a:lnTo>
                    <a:pt x="14692922" y="8721852"/>
                  </a:lnTo>
                  <a:lnTo>
                    <a:pt x="14685277" y="8720303"/>
                  </a:lnTo>
                  <a:lnTo>
                    <a:pt x="14677619" y="8721852"/>
                  </a:lnTo>
                  <a:lnTo>
                    <a:pt x="14671383" y="8726056"/>
                  </a:lnTo>
                  <a:lnTo>
                    <a:pt x="14667167" y="8732304"/>
                  </a:lnTo>
                  <a:lnTo>
                    <a:pt x="14665630" y="8739949"/>
                  </a:lnTo>
                  <a:lnTo>
                    <a:pt x="14667167" y="8747608"/>
                  </a:lnTo>
                  <a:lnTo>
                    <a:pt x="14671383" y="8753856"/>
                  </a:lnTo>
                  <a:lnTo>
                    <a:pt x="14677619" y="8758060"/>
                  </a:lnTo>
                  <a:lnTo>
                    <a:pt x="14685277" y="8759609"/>
                  </a:lnTo>
                  <a:lnTo>
                    <a:pt x="14692922" y="8758060"/>
                  </a:lnTo>
                  <a:lnTo>
                    <a:pt x="14699158" y="8753856"/>
                  </a:lnTo>
                  <a:lnTo>
                    <a:pt x="14703374" y="8747608"/>
                  </a:lnTo>
                  <a:lnTo>
                    <a:pt x="14704924" y="8739949"/>
                  </a:lnTo>
                  <a:close/>
                </a:path>
                <a:path w="18719800" h="10718800" extrusionOk="0">
                  <a:moveTo>
                    <a:pt x="14704924" y="8639861"/>
                  </a:moveTo>
                  <a:lnTo>
                    <a:pt x="14703374" y="8632215"/>
                  </a:lnTo>
                  <a:lnTo>
                    <a:pt x="14699158" y="8625980"/>
                  </a:lnTo>
                  <a:lnTo>
                    <a:pt x="14692922" y="8621763"/>
                  </a:lnTo>
                  <a:lnTo>
                    <a:pt x="14685277" y="8620214"/>
                  </a:lnTo>
                  <a:lnTo>
                    <a:pt x="14677619" y="8621763"/>
                  </a:lnTo>
                  <a:lnTo>
                    <a:pt x="14671383" y="8625980"/>
                  </a:lnTo>
                  <a:lnTo>
                    <a:pt x="14667167" y="8632215"/>
                  </a:lnTo>
                  <a:lnTo>
                    <a:pt x="14665630" y="8639861"/>
                  </a:lnTo>
                  <a:lnTo>
                    <a:pt x="14667167" y="8647506"/>
                  </a:lnTo>
                  <a:lnTo>
                    <a:pt x="14671383" y="8653755"/>
                  </a:lnTo>
                  <a:lnTo>
                    <a:pt x="14677619" y="8657971"/>
                  </a:lnTo>
                  <a:lnTo>
                    <a:pt x="14685277" y="8659508"/>
                  </a:lnTo>
                  <a:lnTo>
                    <a:pt x="14692922" y="8657971"/>
                  </a:lnTo>
                  <a:lnTo>
                    <a:pt x="14699158" y="8653755"/>
                  </a:lnTo>
                  <a:lnTo>
                    <a:pt x="14703374" y="8647506"/>
                  </a:lnTo>
                  <a:lnTo>
                    <a:pt x="14704924" y="8639861"/>
                  </a:lnTo>
                  <a:close/>
                </a:path>
                <a:path w="18719800" h="10718800" extrusionOk="0">
                  <a:moveTo>
                    <a:pt x="14704924" y="8539759"/>
                  </a:moveTo>
                  <a:lnTo>
                    <a:pt x="14703374" y="8532114"/>
                  </a:lnTo>
                  <a:lnTo>
                    <a:pt x="14699158" y="8525866"/>
                  </a:lnTo>
                  <a:lnTo>
                    <a:pt x="14692922" y="8521662"/>
                  </a:lnTo>
                  <a:lnTo>
                    <a:pt x="14685277" y="8520112"/>
                  </a:lnTo>
                  <a:lnTo>
                    <a:pt x="14677619" y="8521662"/>
                  </a:lnTo>
                  <a:lnTo>
                    <a:pt x="14671383" y="8525866"/>
                  </a:lnTo>
                  <a:lnTo>
                    <a:pt x="14667167" y="8532114"/>
                  </a:lnTo>
                  <a:lnTo>
                    <a:pt x="14665630" y="8539759"/>
                  </a:lnTo>
                  <a:lnTo>
                    <a:pt x="14667167" y="8547405"/>
                  </a:lnTo>
                  <a:lnTo>
                    <a:pt x="14671383" y="8553653"/>
                  </a:lnTo>
                  <a:lnTo>
                    <a:pt x="14677619" y="8557857"/>
                  </a:lnTo>
                  <a:lnTo>
                    <a:pt x="14685277" y="8559406"/>
                  </a:lnTo>
                  <a:lnTo>
                    <a:pt x="14692922" y="8557857"/>
                  </a:lnTo>
                  <a:lnTo>
                    <a:pt x="14699158" y="8553653"/>
                  </a:lnTo>
                  <a:lnTo>
                    <a:pt x="14703374" y="8547405"/>
                  </a:lnTo>
                  <a:lnTo>
                    <a:pt x="14704924" y="8539759"/>
                  </a:lnTo>
                  <a:close/>
                </a:path>
                <a:path w="18719800" h="10718800" extrusionOk="0">
                  <a:moveTo>
                    <a:pt x="14704924" y="8439671"/>
                  </a:moveTo>
                  <a:lnTo>
                    <a:pt x="14703374" y="8432013"/>
                  </a:lnTo>
                  <a:lnTo>
                    <a:pt x="14699158" y="8425777"/>
                  </a:lnTo>
                  <a:lnTo>
                    <a:pt x="14692922" y="8421560"/>
                  </a:lnTo>
                  <a:lnTo>
                    <a:pt x="14685277" y="8420011"/>
                  </a:lnTo>
                  <a:lnTo>
                    <a:pt x="14677619" y="8421560"/>
                  </a:lnTo>
                  <a:lnTo>
                    <a:pt x="14671383" y="8425777"/>
                  </a:lnTo>
                  <a:lnTo>
                    <a:pt x="14667167" y="8432013"/>
                  </a:lnTo>
                  <a:lnTo>
                    <a:pt x="14665630" y="8439671"/>
                  </a:lnTo>
                  <a:lnTo>
                    <a:pt x="14667167" y="8447316"/>
                  </a:lnTo>
                  <a:lnTo>
                    <a:pt x="14671383" y="8453552"/>
                  </a:lnTo>
                  <a:lnTo>
                    <a:pt x="14677619" y="8457768"/>
                  </a:lnTo>
                  <a:lnTo>
                    <a:pt x="14685277" y="8459305"/>
                  </a:lnTo>
                  <a:lnTo>
                    <a:pt x="14692922" y="8457768"/>
                  </a:lnTo>
                  <a:lnTo>
                    <a:pt x="14699158" y="8453552"/>
                  </a:lnTo>
                  <a:lnTo>
                    <a:pt x="14703374" y="8447316"/>
                  </a:lnTo>
                  <a:lnTo>
                    <a:pt x="14704924" y="8439671"/>
                  </a:lnTo>
                  <a:close/>
                </a:path>
                <a:path w="18719800" h="10718800" extrusionOk="0">
                  <a:moveTo>
                    <a:pt x="14704924" y="8339569"/>
                  </a:moveTo>
                  <a:lnTo>
                    <a:pt x="14703374" y="8331924"/>
                  </a:lnTo>
                  <a:lnTo>
                    <a:pt x="14699158" y="8325675"/>
                  </a:lnTo>
                  <a:lnTo>
                    <a:pt x="14692922" y="8321459"/>
                  </a:lnTo>
                  <a:lnTo>
                    <a:pt x="14685277" y="8319910"/>
                  </a:lnTo>
                  <a:lnTo>
                    <a:pt x="14677619" y="8321459"/>
                  </a:lnTo>
                  <a:lnTo>
                    <a:pt x="14671383" y="8325675"/>
                  </a:lnTo>
                  <a:lnTo>
                    <a:pt x="14667167" y="8331924"/>
                  </a:lnTo>
                  <a:lnTo>
                    <a:pt x="14665630" y="8339569"/>
                  </a:lnTo>
                  <a:lnTo>
                    <a:pt x="14667167" y="8347215"/>
                  </a:lnTo>
                  <a:lnTo>
                    <a:pt x="14671383" y="8353463"/>
                  </a:lnTo>
                  <a:lnTo>
                    <a:pt x="14677619" y="8357667"/>
                  </a:lnTo>
                  <a:lnTo>
                    <a:pt x="14685277" y="8359216"/>
                  </a:lnTo>
                  <a:lnTo>
                    <a:pt x="14692922" y="8357667"/>
                  </a:lnTo>
                  <a:lnTo>
                    <a:pt x="14699158" y="8353463"/>
                  </a:lnTo>
                  <a:lnTo>
                    <a:pt x="14703374" y="8347215"/>
                  </a:lnTo>
                  <a:lnTo>
                    <a:pt x="14704924" y="8339569"/>
                  </a:lnTo>
                  <a:close/>
                </a:path>
                <a:path w="18719800" h="10718800" extrusionOk="0">
                  <a:moveTo>
                    <a:pt x="14704924" y="8239468"/>
                  </a:moveTo>
                  <a:lnTo>
                    <a:pt x="14703374" y="8231822"/>
                  </a:lnTo>
                  <a:lnTo>
                    <a:pt x="14699158" y="8225574"/>
                  </a:lnTo>
                  <a:lnTo>
                    <a:pt x="14692922" y="8221370"/>
                  </a:lnTo>
                  <a:lnTo>
                    <a:pt x="14685277" y="8219821"/>
                  </a:lnTo>
                  <a:lnTo>
                    <a:pt x="14677619" y="8221370"/>
                  </a:lnTo>
                  <a:lnTo>
                    <a:pt x="14671383" y="8225574"/>
                  </a:lnTo>
                  <a:lnTo>
                    <a:pt x="14667167" y="8231822"/>
                  </a:lnTo>
                  <a:lnTo>
                    <a:pt x="14665630" y="8239468"/>
                  </a:lnTo>
                  <a:lnTo>
                    <a:pt x="14667167" y="8247126"/>
                  </a:lnTo>
                  <a:lnTo>
                    <a:pt x="14671383" y="8253374"/>
                  </a:lnTo>
                  <a:lnTo>
                    <a:pt x="14677619" y="8257578"/>
                  </a:lnTo>
                  <a:lnTo>
                    <a:pt x="14685277" y="8259115"/>
                  </a:lnTo>
                  <a:lnTo>
                    <a:pt x="14692922" y="8257578"/>
                  </a:lnTo>
                  <a:lnTo>
                    <a:pt x="14699158" y="8253374"/>
                  </a:lnTo>
                  <a:lnTo>
                    <a:pt x="14703374" y="8247126"/>
                  </a:lnTo>
                  <a:lnTo>
                    <a:pt x="14704924" y="8239468"/>
                  </a:lnTo>
                  <a:close/>
                </a:path>
                <a:path w="18719800" h="10718800" extrusionOk="0">
                  <a:moveTo>
                    <a:pt x="14704924" y="8139379"/>
                  </a:moveTo>
                  <a:lnTo>
                    <a:pt x="14703374" y="8131734"/>
                  </a:lnTo>
                  <a:lnTo>
                    <a:pt x="14699158" y="8125485"/>
                  </a:lnTo>
                  <a:lnTo>
                    <a:pt x="14692922" y="8121282"/>
                  </a:lnTo>
                  <a:lnTo>
                    <a:pt x="14685277" y="8119732"/>
                  </a:lnTo>
                  <a:lnTo>
                    <a:pt x="14677619" y="8121282"/>
                  </a:lnTo>
                  <a:lnTo>
                    <a:pt x="14671383" y="8125485"/>
                  </a:lnTo>
                  <a:lnTo>
                    <a:pt x="14667167" y="8131734"/>
                  </a:lnTo>
                  <a:lnTo>
                    <a:pt x="14665630" y="8139379"/>
                  </a:lnTo>
                  <a:lnTo>
                    <a:pt x="14667167" y="8147024"/>
                  </a:lnTo>
                  <a:lnTo>
                    <a:pt x="14671383" y="8153273"/>
                  </a:lnTo>
                  <a:lnTo>
                    <a:pt x="14677619" y="8157489"/>
                  </a:lnTo>
                  <a:lnTo>
                    <a:pt x="14685277" y="8159026"/>
                  </a:lnTo>
                  <a:lnTo>
                    <a:pt x="14692922" y="8157489"/>
                  </a:lnTo>
                  <a:lnTo>
                    <a:pt x="14699158" y="8153273"/>
                  </a:lnTo>
                  <a:lnTo>
                    <a:pt x="14703374" y="8147024"/>
                  </a:lnTo>
                  <a:lnTo>
                    <a:pt x="14704924" y="8139379"/>
                  </a:lnTo>
                  <a:close/>
                </a:path>
                <a:path w="18719800" h="10718800" extrusionOk="0">
                  <a:moveTo>
                    <a:pt x="14704924" y="8039278"/>
                  </a:moveTo>
                  <a:lnTo>
                    <a:pt x="14703374" y="8031632"/>
                  </a:lnTo>
                  <a:lnTo>
                    <a:pt x="14699158" y="8025384"/>
                  </a:lnTo>
                  <a:lnTo>
                    <a:pt x="14692922" y="8021180"/>
                  </a:lnTo>
                  <a:lnTo>
                    <a:pt x="14685277" y="8019631"/>
                  </a:lnTo>
                  <a:lnTo>
                    <a:pt x="14677619" y="8021180"/>
                  </a:lnTo>
                  <a:lnTo>
                    <a:pt x="14671383" y="8025384"/>
                  </a:lnTo>
                  <a:lnTo>
                    <a:pt x="14667167" y="8031632"/>
                  </a:lnTo>
                  <a:lnTo>
                    <a:pt x="14665630" y="8039278"/>
                  </a:lnTo>
                  <a:lnTo>
                    <a:pt x="14667167" y="8046923"/>
                  </a:lnTo>
                  <a:lnTo>
                    <a:pt x="14671383" y="8053171"/>
                  </a:lnTo>
                  <a:lnTo>
                    <a:pt x="14677619" y="8057388"/>
                  </a:lnTo>
                  <a:lnTo>
                    <a:pt x="14685277" y="8058937"/>
                  </a:lnTo>
                  <a:lnTo>
                    <a:pt x="14692922" y="8057388"/>
                  </a:lnTo>
                  <a:lnTo>
                    <a:pt x="14699158" y="8053171"/>
                  </a:lnTo>
                  <a:lnTo>
                    <a:pt x="14703374" y="8046923"/>
                  </a:lnTo>
                  <a:lnTo>
                    <a:pt x="14704924" y="8039278"/>
                  </a:lnTo>
                  <a:close/>
                </a:path>
                <a:path w="18719800" h="10718800" extrusionOk="0">
                  <a:moveTo>
                    <a:pt x="14704924" y="7939189"/>
                  </a:moveTo>
                  <a:lnTo>
                    <a:pt x="14703374" y="7931544"/>
                  </a:lnTo>
                  <a:lnTo>
                    <a:pt x="14699158" y="7925295"/>
                  </a:lnTo>
                  <a:lnTo>
                    <a:pt x="14692922" y="7921091"/>
                  </a:lnTo>
                  <a:lnTo>
                    <a:pt x="14685277" y="7919542"/>
                  </a:lnTo>
                  <a:lnTo>
                    <a:pt x="14677619" y="7921091"/>
                  </a:lnTo>
                  <a:lnTo>
                    <a:pt x="14671383" y="7925295"/>
                  </a:lnTo>
                  <a:lnTo>
                    <a:pt x="14667167" y="7931544"/>
                  </a:lnTo>
                  <a:lnTo>
                    <a:pt x="14665630" y="7939189"/>
                  </a:lnTo>
                  <a:lnTo>
                    <a:pt x="14667167" y="7946834"/>
                  </a:lnTo>
                  <a:lnTo>
                    <a:pt x="14671383" y="7953083"/>
                  </a:lnTo>
                  <a:lnTo>
                    <a:pt x="14677619" y="7957286"/>
                  </a:lnTo>
                  <a:lnTo>
                    <a:pt x="14685277" y="7958823"/>
                  </a:lnTo>
                  <a:lnTo>
                    <a:pt x="14692922" y="7957286"/>
                  </a:lnTo>
                  <a:lnTo>
                    <a:pt x="14699158" y="7953083"/>
                  </a:lnTo>
                  <a:lnTo>
                    <a:pt x="14703374" y="7946834"/>
                  </a:lnTo>
                  <a:lnTo>
                    <a:pt x="14704924" y="7939189"/>
                  </a:lnTo>
                  <a:close/>
                </a:path>
                <a:path w="18719800" h="10718800" extrusionOk="0">
                  <a:moveTo>
                    <a:pt x="14704924" y="7839100"/>
                  </a:moveTo>
                  <a:lnTo>
                    <a:pt x="14703374" y="7831442"/>
                  </a:lnTo>
                  <a:lnTo>
                    <a:pt x="14699158" y="7825194"/>
                  </a:lnTo>
                  <a:lnTo>
                    <a:pt x="14692922" y="7820990"/>
                  </a:lnTo>
                  <a:lnTo>
                    <a:pt x="14685277" y="7819441"/>
                  </a:lnTo>
                  <a:lnTo>
                    <a:pt x="14677619" y="7820990"/>
                  </a:lnTo>
                  <a:lnTo>
                    <a:pt x="14671383" y="7825194"/>
                  </a:lnTo>
                  <a:lnTo>
                    <a:pt x="14667167" y="7831442"/>
                  </a:lnTo>
                  <a:lnTo>
                    <a:pt x="14665630" y="7839100"/>
                  </a:lnTo>
                  <a:lnTo>
                    <a:pt x="14667167" y="7846733"/>
                  </a:lnTo>
                  <a:lnTo>
                    <a:pt x="14671383" y="7852981"/>
                  </a:lnTo>
                  <a:lnTo>
                    <a:pt x="14677619" y="7857198"/>
                  </a:lnTo>
                  <a:lnTo>
                    <a:pt x="14685277" y="7858734"/>
                  </a:lnTo>
                  <a:lnTo>
                    <a:pt x="14692922" y="7857198"/>
                  </a:lnTo>
                  <a:lnTo>
                    <a:pt x="14699158" y="7852981"/>
                  </a:lnTo>
                  <a:lnTo>
                    <a:pt x="14703374" y="7846733"/>
                  </a:lnTo>
                  <a:lnTo>
                    <a:pt x="14704924" y="7839100"/>
                  </a:lnTo>
                  <a:close/>
                </a:path>
                <a:path w="18719800" h="10718800" extrusionOk="0">
                  <a:moveTo>
                    <a:pt x="14704924" y="7738986"/>
                  </a:moveTo>
                  <a:lnTo>
                    <a:pt x="14703374" y="7731341"/>
                  </a:lnTo>
                  <a:lnTo>
                    <a:pt x="14699158" y="7725105"/>
                  </a:lnTo>
                  <a:lnTo>
                    <a:pt x="14692922" y="7720889"/>
                  </a:lnTo>
                  <a:lnTo>
                    <a:pt x="14685277" y="7719352"/>
                  </a:lnTo>
                  <a:lnTo>
                    <a:pt x="14677619" y="7720889"/>
                  </a:lnTo>
                  <a:lnTo>
                    <a:pt x="14671383" y="7725105"/>
                  </a:lnTo>
                  <a:lnTo>
                    <a:pt x="14667167" y="7731341"/>
                  </a:lnTo>
                  <a:lnTo>
                    <a:pt x="14665630" y="7738986"/>
                  </a:lnTo>
                  <a:lnTo>
                    <a:pt x="14667167" y="7746644"/>
                  </a:lnTo>
                  <a:lnTo>
                    <a:pt x="14671383" y="7752880"/>
                  </a:lnTo>
                  <a:lnTo>
                    <a:pt x="14677619" y="7757096"/>
                  </a:lnTo>
                  <a:lnTo>
                    <a:pt x="14685277" y="7758633"/>
                  </a:lnTo>
                  <a:lnTo>
                    <a:pt x="14692922" y="7757096"/>
                  </a:lnTo>
                  <a:lnTo>
                    <a:pt x="14699158" y="7752880"/>
                  </a:lnTo>
                  <a:lnTo>
                    <a:pt x="14703374" y="7746644"/>
                  </a:lnTo>
                  <a:lnTo>
                    <a:pt x="14704924" y="7738986"/>
                  </a:lnTo>
                  <a:close/>
                </a:path>
                <a:path w="18719800" h="10718800" extrusionOk="0">
                  <a:moveTo>
                    <a:pt x="14704924" y="7638897"/>
                  </a:moveTo>
                  <a:lnTo>
                    <a:pt x="14703374" y="7631252"/>
                  </a:lnTo>
                  <a:lnTo>
                    <a:pt x="14699158" y="7625004"/>
                  </a:lnTo>
                  <a:lnTo>
                    <a:pt x="14692922" y="7620800"/>
                  </a:lnTo>
                  <a:lnTo>
                    <a:pt x="14685277" y="7619251"/>
                  </a:lnTo>
                  <a:lnTo>
                    <a:pt x="14677619" y="7620800"/>
                  </a:lnTo>
                  <a:lnTo>
                    <a:pt x="14671383" y="7625004"/>
                  </a:lnTo>
                  <a:lnTo>
                    <a:pt x="14667167" y="7631252"/>
                  </a:lnTo>
                  <a:lnTo>
                    <a:pt x="14665630" y="7638897"/>
                  </a:lnTo>
                  <a:lnTo>
                    <a:pt x="14667167" y="7646543"/>
                  </a:lnTo>
                  <a:lnTo>
                    <a:pt x="14671383" y="7652791"/>
                  </a:lnTo>
                  <a:lnTo>
                    <a:pt x="14677619" y="7657008"/>
                  </a:lnTo>
                  <a:lnTo>
                    <a:pt x="14685277" y="7658557"/>
                  </a:lnTo>
                  <a:lnTo>
                    <a:pt x="14692922" y="7657008"/>
                  </a:lnTo>
                  <a:lnTo>
                    <a:pt x="14699158" y="7652791"/>
                  </a:lnTo>
                  <a:lnTo>
                    <a:pt x="14703374" y="7646543"/>
                  </a:lnTo>
                  <a:lnTo>
                    <a:pt x="14704924" y="7638897"/>
                  </a:lnTo>
                  <a:close/>
                </a:path>
                <a:path w="18719800" h="10718800" extrusionOk="0">
                  <a:moveTo>
                    <a:pt x="14704924" y="7538809"/>
                  </a:moveTo>
                  <a:lnTo>
                    <a:pt x="14703374" y="7531151"/>
                  </a:lnTo>
                  <a:lnTo>
                    <a:pt x="14699158" y="7524915"/>
                  </a:lnTo>
                  <a:lnTo>
                    <a:pt x="14692922" y="7520699"/>
                  </a:lnTo>
                  <a:lnTo>
                    <a:pt x="14685277" y="7519162"/>
                  </a:lnTo>
                  <a:lnTo>
                    <a:pt x="14677619" y="7520699"/>
                  </a:lnTo>
                  <a:lnTo>
                    <a:pt x="14671383" y="7524915"/>
                  </a:lnTo>
                  <a:lnTo>
                    <a:pt x="14667167" y="7531151"/>
                  </a:lnTo>
                  <a:lnTo>
                    <a:pt x="14665630" y="7538809"/>
                  </a:lnTo>
                  <a:lnTo>
                    <a:pt x="14667167" y="7546454"/>
                  </a:lnTo>
                  <a:lnTo>
                    <a:pt x="14671383" y="7552690"/>
                  </a:lnTo>
                  <a:lnTo>
                    <a:pt x="14677619" y="7556906"/>
                  </a:lnTo>
                  <a:lnTo>
                    <a:pt x="14685277" y="7558456"/>
                  </a:lnTo>
                  <a:lnTo>
                    <a:pt x="14692922" y="7556906"/>
                  </a:lnTo>
                  <a:lnTo>
                    <a:pt x="14699158" y="7552690"/>
                  </a:lnTo>
                  <a:lnTo>
                    <a:pt x="14703374" y="7546454"/>
                  </a:lnTo>
                  <a:lnTo>
                    <a:pt x="14704924" y="7538809"/>
                  </a:lnTo>
                  <a:close/>
                </a:path>
                <a:path w="18719800" h="10718800" extrusionOk="0">
                  <a:moveTo>
                    <a:pt x="14778914" y="10687164"/>
                  </a:moveTo>
                  <a:lnTo>
                    <a:pt x="14777365" y="10679519"/>
                  </a:lnTo>
                  <a:lnTo>
                    <a:pt x="14773148" y="10673271"/>
                  </a:lnTo>
                  <a:lnTo>
                    <a:pt x="14766913" y="10669067"/>
                  </a:lnTo>
                  <a:lnTo>
                    <a:pt x="14759267" y="10667530"/>
                  </a:lnTo>
                  <a:lnTo>
                    <a:pt x="14751609" y="10669067"/>
                  </a:lnTo>
                  <a:lnTo>
                    <a:pt x="14745373" y="10673271"/>
                  </a:lnTo>
                  <a:lnTo>
                    <a:pt x="14741157" y="10679519"/>
                  </a:lnTo>
                  <a:lnTo>
                    <a:pt x="14739620" y="10687164"/>
                  </a:lnTo>
                  <a:lnTo>
                    <a:pt x="14741157" y="10694810"/>
                  </a:lnTo>
                  <a:lnTo>
                    <a:pt x="14745373" y="10701058"/>
                  </a:lnTo>
                  <a:lnTo>
                    <a:pt x="14751609" y="10705262"/>
                  </a:lnTo>
                  <a:lnTo>
                    <a:pt x="14759267" y="10706811"/>
                  </a:lnTo>
                  <a:lnTo>
                    <a:pt x="14766913" y="10705262"/>
                  </a:lnTo>
                  <a:lnTo>
                    <a:pt x="14773148" y="10701058"/>
                  </a:lnTo>
                  <a:lnTo>
                    <a:pt x="14777365" y="10694810"/>
                  </a:lnTo>
                  <a:lnTo>
                    <a:pt x="14778914" y="10687164"/>
                  </a:lnTo>
                  <a:close/>
                </a:path>
                <a:path w="18719800" h="10718800" extrusionOk="0">
                  <a:moveTo>
                    <a:pt x="14778914" y="10587063"/>
                  </a:moveTo>
                  <a:lnTo>
                    <a:pt x="14777365" y="10579418"/>
                  </a:lnTo>
                  <a:lnTo>
                    <a:pt x="14773148" y="10573182"/>
                  </a:lnTo>
                  <a:lnTo>
                    <a:pt x="14766913" y="10568965"/>
                  </a:lnTo>
                  <a:lnTo>
                    <a:pt x="14759267" y="10567429"/>
                  </a:lnTo>
                  <a:lnTo>
                    <a:pt x="14751609" y="10568965"/>
                  </a:lnTo>
                  <a:lnTo>
                    <a:pt x="14745373" y="10573182"/>
                  </a:lnTo>
                  <a:lnTo>
                    <a:pt x="14741157" y="10579418"/>
                  </a:lnTo>
                  <a:lnTo>
                    <a:pt x="14739620" y="10587063"/>
                  </a:lnTo>
                  <a:lnTo>
                    <a:pt x="14741157" y="10594721"/>
                  </a:lnTo>
                  <a:lnTo>
                    <a:pt x="14745373" y="10600957"/>
                  </a:lnTo>
                  <a:lnTo>
                    <a:pt x="14751609" y="10605173"/>
                  </a:lnTo>
                  <a:lnTo>
                    <a:pt x="14759267" y="10606723"/>
                  </a:lnTo>
                  <a:lnTo>
                    <a:pt x="14766913" y="10605173"/>
                  </a:lnTo>
                  <a:lnTo>
                    <a:pt x="14773148" y="10600957"/>
                  </a:lnTo>
                  <a:lnTo>
                    <a:pt x="14777365" y="10594721"/>
                  </a:lnTo>
                  <a:lnTo>
                    <a:pt x="14778914" y="10587063"/>
                  </a:lnTo>
                  <a:close/>
                </a:path>
                <a:path w="18719800" h="10718800" extrusionOk="0">
                  <a:moveTo>
                    <a:pt x="14778914" y="10486974"/>
                  </a:moveTo>
                  <a:lnTo>
                    <a:pt x="14777365" y="10479329"/>
                  </a:lnTo>
                  <a:lnTo>
                    <a:pt x="14773148" y="10473080"/>
                  </a:lnTo>
                  <a:lnTo>
                    <a:pt x="14766913" y="10468877"/>
                  </a:lnTo>
                  <a:lnTo>
                    <a:pt x="14759267" y="10467327"/>
                  </a:lnTo>
                  <a:lnTo>
                    <a:pt x="14751609" y="10468877"/>
                  </a:lnTo>
                  <a:lnTo>
                    <a:pt x="14745373" y="10473080"/>
                  </a:lnTo>
                  <a:lnTo>
                    <a:pt x="14741157" y="10479329"/>
                  </a:lnTo>
                  <a:lnTo>
                    <a:pt x="14739620" y="10486974"/>
                  </a:lnTo>
                  <a:lnTo>
                    <a:pt x="14741157" y="10494620"/>
                  </a:lnTo>
                  <a:lnTo>
                    <a:pt x="14745373" y="10500868"/>
                  </a:lnTo>
                  <a:lnTo>
                    <a:pt x="14751609" y="10505084"/>
                  </a:lnTo>
                  <a:lnTo>
                    <a:pt x="14759267" y="10506621"/>
                  </a:lnTo>
                  <a:lnTo>
                    <a:pt x="14766913" y="10505084"/>
                  </a:lnTo>
                  <a:lnTo>
                    <a:pt x="14773148" y="10500868"/>
                  </a:lnTo>
                  <a:lnTo>
                    <a:pt x="14777365" y="10494620"/>
                  </a:lnTo>
                  <a:lnTo>
                    <a:pt x="14778914" y="10486974"/>
                  </a:lnTo>
                  <a:close/>
                </a:path>
                <a:path w="18719800" h="10718800" extrusionOk="0">
                  <a:moveTo>
                    <a:pt x="14778914" y="10386885"/>
                  </a:moveTo>
                  <a:lnTo>
                    <a:pt x="14777365" y="10379240"/>
                  </a:lnTo>
                  <a:lnTo>
                    <a:pt x="14773161" y="10372992"/>
                  </a:lnTo>
                  <a:lnTo>
                    <a:pt x="14766913" y="10368788"/>
                  </a:lnTo>
                  <a:lnTo>
                    <a:pt x="14759267" y="10367239"/>
                  </a:lnTo>
                  <a:lnTo>
                    <a:pt x="14751609" y="10368788"/>
                  </a:lnTo>
                  <a:lnTo>
                    <a:pt x="14745373" y="10372992"/>
                  </a:lnTo>
                  <a:lnTo>
                    <a:pt x="14741157" y="10379240"/>
                  </a:lnTo>
                  <a:lnTo>
                    <a:pt x="14739620" y="10386885"/>
                  </a:lnTo>
                  <a:lnTo>
                    <a:pt x="14741157" y="10394531"/>
                  </a:lnTo>
                  <a:lnTo>
                    <a:pt x="14745373" y="10400767"/>
                  </a:lnTo>
                  <a:lnTo>
                    <a:pt x="14751609" y="10404983"/>
                  </a:lnTo>
                  <a:lnTo>
                    <a:pt x="14759267" y="10406520"/>
                  </a:lnTo>
                  <a:lnTo>
                    <a:pt x="14766913" y="10404983"/>
                  </a:lnTo>
                  <a:lnTo>
                    <a:pt x="14773161" y="10400767"/>
                  </a:lnTo>
                  <a:lnTo>
                    <a:pt x="14777365" y="10394531"/>
                  </a:lnTo>
                  <a:lnTo>
                    <a:pt x="14778914" y="10386885"/>
                  </a:lnTo>
                  <a:close/>
                </a:path>
                <a:path w="18719800" h="10718800" extrusionOk="0">
                  <a:moveTo>
                    <a:pt x="14778914" y="10286784"/>
                  </a:moveTo>
                  <a:lnTo>
                    <a:pt x="14777365" y="10279139"/>
                  </a:lnTo>
                  <a:lnTo>
                    <a:pt x="14773161" y="10272890"/>
                  </a:lnTo>
                  <a:lnTo>
                    <a:pt x="14766913" y="10268674"/>
                  </a:lnTo>
                  <a:lnTo>
                    <a:pt x="14759267" y="10267137"/>
                  </a:lnTo>
                  <a:lnTo>
                    <a:pt x="14751609" y="10268674"/>
                  </a:lnTo>
                  <a:lnTo>
                    <a:pt x="14745373" y="10272890"/>
                  </a:lnTo>
                  <a:lnTo>
                    <a:pt x="14741157" y="10279139"/>
                  </a:lnTo>
                  <a:lnTo>
                    <a:pt x="14739620" y="10286784"/>
                  </a:lnTo>
                  <a:lnTo>
                    <a:pt x="14741157" y="10294429"/>
                  </a:lnTo>
                  <a:lnTo>
                    <a:pt x="14745373" y="10300678"/>
                  </a:lnTo>
                  <a:lnTo>
                    <a:pt x="14751609" y="10304882"/>
                  </a:lnTo>
                  <a:lnTo>
                    <a:pt x="14759267" y="10306431"/>
                  </a:lnTo>
                  <a:lnTo>
                    <a:pt x="14766913" y="10304882"/>
                  </a:lnTo>
                  <a:lnTo>
                    <a:pt x="14773161" y="10300678"/>
                  </a:lnTo>
                  <a:lnTo>
                    <a:pt x="14777365" y="10294429"/>
                  </a:lnTo>
                  <a:lnTo>
                    <a:pt x="14778914" y="10286784"/>
                  </a:lnTo>
                  <a:close/>
                </a:path>
                <a:path w="18719800" h="10718800" extrusionOk="0">
                  <a:moveTo>
                    <a:pt x="14778914" y="10186683"/>
                  </a:moveTo>
                  <a:lnTo>
                    <a:pt x="14777365" y="10179037"/>
                  </a:lnTo>
                  <a:lnTo>
                    <a:pt x="14773161" y="10172789"/>
                  </a:lnTo>
                  <a:lnTo>
                    <a:pt x="14766913" y="10168585"/>
                  </a:lnTo>
                  <a:lnTo>
                    <a:pt x="14759267" y="10167036"/>
                  </a:lnTo>
                  <a:lnTo>
                    <a:pt x="14751609" y="10168585"/>
                  </a:lnTo>
                  <a:lnTo>
                    <a:pt x="14745373" y="10172789"/>
                  </a:lnTo>
                  <a:lnTo>
                    <a:pt x="14741157" y="10179037"/>
                  </a:lnTo>
                  <a:lnTo>
                    <a:pt x="14739620" y="10186683"/>
                  </a:lnTo>
                  <a:lnTo>
                    <a:pt x="14741157" y="10194328"/>
                  </a:lnTo>
                  <a:lnTo>
                    <a:pt x="14745373" y="10200576"/>
                  </a:lnTo>
                  <a:lnTo>
                    <a:pt x="14751609" y="10204780"/>
                  </a:lnTo>
                  <a:lnTo>
                    <a:pt x="14759267" y="10206330"/>
                  </a:lnTo>
                  <a:lnTo>
                    <a:pt x="14766913" y="10204780"/>
                  </a:lnTo>
                  <a:lnTo>
                    <a:pt x="14773161" y="10200576"/>
                  </a:lnTo>
                  <a:lnTo>
                    <a:pt x="14777365" y="10194328"/>
                  </a:lnTo>
                  <a:lnTo>
                    <a:pt x="14778914" y="10186683"/>
                  </a:lnTo>
                  <a:close/>
                </a:path>
                <a:path w="18719800" h="10718800" extrusionOk="0">
                  <a:moveTo>
                    <a:pt x="14778914" y="10086581"/>
                  </a:moveTo>
                  <a:lnTo>
                    <a:pt x="14777365" y="10078936"/>
                  </a:lnTo>
                  <a:lnTo>
                    <a:pt x="14773161" y="10072687"/>
                  </a:lnTo>
                  <a:lnTo>
                    <a:pt x="14766913" y="10068484"/>
                  </a:lnTo>
                  <a:lnTo>
                    <a:pt x="14759267" y="10066934"/>
                  </a:lnTo>
                  <a:lnTo>
                    <a:pt x="14751609" y="10068484"/>
                  </a:lnTo>
                  <a:lnTo>
                    <a:pt x="14745373" y="10072687"/>
                  </a:lnTo>
                  <a:lnTo>
                    <a:pt x="14741157" y="10078936"/>
                  </a:lnTo>
                  <a:lnTo>
                    <a:pt x="14739620" y="10086581"/>
                  </a:lnTo>
                  <a:lnTo>
                    <a:pt x="14741157" y="10094227"/>
                  </a:lnTo>
                  <a:lnTo>
                    <a:pt x="14745373" y="10100475"/>
                  </a:lnTo>
                  <a:lnTo>
                    <a:pt x="14751609" y="10104691"/>
                  </a:lnTo>
                  <a:lnTo>
                    <a:pt x="14759267" y="10106228"/>
                  </a:lnTo>
                  <a:lnTo>
                    <a:pt x="14766913" y="10104691"/>
                  </a:lnTo>
                  <a:lnTo>
                    <a:pt x="14773161" y="10100475"/>
                  </a:lnTo>
                  <a:lnTo>
                    <a:pt x="14777365" y="10094227"/>
                  </a:lnTo>
                  <a:lnTo>
                    <a:pt x="14778914" y="10086581"/>
                  </a:lnTo>
                  <a:close/>
                </a:path>
                <a:path w="18719800" h="10718800" extrusionOk="0">
                  <a:moveTo>
                    <a:pt x="14778914" y="9986493"/>
                  </a:moveTo>
                  <a:lnTo>
                    <a:pt x="14777365" y="9978847"/>
                  </a:lnTo>
                  <a:lnTo>
                    <a:pt x="14773161" y="9972599"/>
                  </a:lnTo>
                  <a:lnTo>
                    <a:pt x="14766913" y="9968382"/>
                  </a:lnTo>
                  <a:lnTo>
                    <a:pt x="14759267" y="9966846"/>
                  </a:lnTo>
                  <a:lnTo>
                    <a:pt x="14751609" y="9968382"/>
                  </a:lnTo>
                  <a:lnTo>
                    <a:pt x="14745373" y="9972599"/>
                  </a:lnTo>
                  <a:lnTo>
                    <a:pt x="14741157" y="9978847"/>
                  </a:lnTo>
                  <a:lnTo>
                    <a:pt x="14739620" y="9986493"/>
                  </a:lnTo>
                  <a:lnTo>
                    <a:pt x="14741157" y="9994138"/>
                  </a:lnTo>
                  <a:lnTo>
                    <a:pt x="14745373" y="10000386"/>
                  </a:lnTo>
                  <a:lnTo>
                    <a:pt x="14751609" y="10004590"/>
                  </a:lnTo>
                  <a:lnTo>
                    <a:pt x="14759267" y="10006139"/>
                  </a:lnTo>
                  <a:lnTo>
                    <a:pt x="14766913" y="10004590"/>
                  </a:lnTo>
                  <a:lnTo>
                    <a:pt x="14773161" y="10000386"/>
                  </a:lnTo>
                  <a:lnTo>
                    <a:pt x="14777365" y="9994138"/>
                  </a:lnTo>
                  <a:lnTo>
                    <a:pt x="14778914" y="9986493"/>
                  </a:lnTo>
                  <a:close/>
                </a:path>
                <a:path w="18719800" h="10718800" extrusionOk="0">
                  <a:moveTo>
                    <a:pt x="14778914" y="9886391"/>
                  </a:moveTo>
                  <a:lnTo>
                    <a:pt x="14777365" y="9878746"/>
                  </a:lnTo>
                  <a:lnTo>
                    <a:pt x="14773161" y="9872497"/>
                  </a:lnTo>
                  <a:lnTo>
                    <a:pt x="14766913" y="9868294"/>
                  </a:lnTo>
                  <a:lnTo>
                    <a:pt x="14759267" y="9866744"/>
                  </a:lnTo>
                  <a:lnTo>
                    <a:pt x="14751609" y="9868294"/>
                  </a:lnTo>
                  <a:lnTo>
                    <a:pt x="14745373" y="9872497"/>
                  </a:lnTo>
                  <a:lnTo>
                    <a:pt x="14741157" y="9878746"/>
                  </a:lnTo>
                  <a:lnTo>
                    <a:pt x="14739620" y="9886391"/>
                  </a:lnTo>
                  <a:lnTo>
                    <a:pt x="14741157" y="9894037"/>
                  </a:lnTo>
                  <a:lnTo>
                    <a:pt x="14745373" y="9900285"/>
                  </a:lnTo>
                  <a:lnTo>
                    <a:pt x="14751609" y="9904501"/>
                  </a:lnTo>
                  <a:lnTo>
                    <a:pt x="14759267" y="9906051"/>
                  </a:lnTo>
                  <a:lnTo>
                    <a:pt x="14766913" y="9904501"/>
                  </a:lnTo>
                  <a:lnTo>
                    <a:pt x="14773161" y="9900285"/>
                  </a:lnTo>
                  <a:lnTo>
                    <a:pt x="14777365" y="9894037"/>
                  </a:lnTo>
                  <a:lnTo>
                    <a:pt x="14778914" y="9886391"/>
                  </a:lnTo>
                  <a:close/>
                </a:path>
                <a:path w="18719800" h="10718800" extrusionOk="0">
                  <a:moveTo>
                    <a:pt x="14778914" y="9786302"/>
                  </a:moveTo>
                  <a:lnTo>
                    <a:pt x="14777365" y="9778657"/>
                  </a:lnTo>
                  <a:lnTo>
                    <a:pt x="14773161" y="9772409"/>
                  </a:lnTo>
                  <a:lnTo>
                    <a:pt x="14766913" y="9768192"/>
                  </a:lnTo>
                  <a:lnTo>
                    <a:pt x="14759267" y="9766656"/>
                  </a:lnTo>
                  <a:lnTo>
                    <a:pt x="14751609" y="9768192"/>
                  </a:lnTo>
                  <a:lnTo>
                    <a:pt x="14745373" y="9772409"/>
                  </a:lnTo>
                  <a:lnTo>
                    <a:pt x="14741157" y="9778657"/>
                  </a:lnTo>
                  <a:lnTo>
                    <a:pt x="14739620" y="9786302"/>
                  </a:lnTo>
                  <a:lnTo>
                    <a:pt x="14741157" y="9793948"/>
                  </a:lnTo>
                  <a:lnTo>
                    <a:pt x="14745373" y="9800196"/>
                  </a:lnTo>
                  <a:lnTo>
                    <a:pt x="14751609" y="9804413"/>
                  </a:lnTo>
                  <a:lnTo>
                    <a:pt x="14759267" y="9805949"/>
                  </a:lnTo>
                  <a:lnTo>
                    <a:pt x="14766913" y="9804413"/>
                  </a:lnTo>
                  <a:lnTo>
                    <a:pt x="14773161" y="9800196"/>
                  </a:lnTo>
                  <a:lnTo>
                    <a:pt x="14777365" y="9793948"/>
                  </a:lnTo>
                  <a:lnTo>
                    <a:pt x="14778914" y="9786302"/>
                  </a:lnTo>
                  <a:close/>
                </a:path>
                <a:path w="18719800" h="10718800" extrusionOk="0">
                  <a:moveTo>
                    <a:pt x="14778914" y="9686201"/>
                  </a:moveTo>
                  <a:lnTo>
                    <a:pt x="14777365" y="9678556"/>
                  </a:lnTo>
                  <a:lnTo>
                    <a:pt x="14773161" y="9672320"/>
                  </a:lnTo>
                  <a:lnTo>
                    <a:pt x="14766913" y="9668104"/>
                  </a:lnTo>
                  <a:lnTo>
                    <a:pt x="14759267" y="9666554"/>
                  </a:lnTo>
                  <a:lnTo>
                    <a:pt x="14751609" y="9668104"/>
                  </a:lnTo>
                  <a:lnTo>
                    <a:pt x="14745373" y="9672320"/>
                  </a:lnTo>
                  <a:lnTo>
                    <a:pt x="14741157" y="9678556"/>
                  </a:lnTo>
                  <a:lnTo>
                    <a:pt x="14739620" y="9686201"/>
                  </a:lnTo>
                  <a:lnTo>
                    <a:pt x="14741157" y="9693859"/>
                  </a:lnTo>
                  <a:lnTo>
                    <a:pt x="14745373" y="9700095"/>
                  </a:lnTo>
                  <a:lnTo>
                    <a:pt x="14751609" y="9704311"/>
                  </a:lnTo>
                  <a:lnTo>
                    <a:pt x="14759267" y="9705848"/>
                  </a:lnTo>
                  <a:lnTo>
                    <a:pt x="14766913" y="9704311"/>
                  </a:lnTo>
                  <a:lnTo>
                    <a:pt x="14773161" y="9700095"/>
                  </a:lnTo>
                  <a:lnTo>
                    <a:pt x="14777365" y="9693859"/>
                  </a:lnTo>
                  <a:lnTo>
                    <a:pt x="14778914" y="9686201"/>
                  </a:lnTo>
                  <a:close/>
                </a:path>
                <a:path w="18719800" h="10718800" extrusionOk="0">
                  <a:moveTo>
                    <a:pt x="14778914" y="9586112"/>
                  </a:moveTo>
                  <a:lnTo>
                    <a:pt x="14777365" y="9578467"/>
                  </a:lnTo>
                  <a:lnTo>
                    <a:pt x="14773161" y="9572219"/>
                  </a:lnTo>
                  <a:lnTo>
                    <a:pt x="14766913" y="9568002"/>
                  </a:lnTo>
                  <a:lnTo>
                    <a:pt x="14759267" y="9566453"/>
                  </a:lnTo>
                  <a:lnTo>
                    <a:pt x="14751609" y="9568002"/>
                  </a:lnTo>
                  <a:lnTo>
                    <a:pt x="14745373" y="9572219"/>
                  </a:lnTo>
                  <a:lnTo>
                    <a:pt x="14741157" y="9578467"/>
                  </a:lnTo>
                  <a:lnTo>
                    <a:pt x="14739620" y="9586112"/>
                  </a:lnTo>
                  <a:lnTo>
                    <a:pt x="14741157" y="9593758"/>
                  </a:lnTo>
                  <a:lnTo>
                    <a:pt x="14745373" y="9599993"/>
                  </a:lnTo>
                  <a:lnTo>
                    <a:pt x="14751609" y="9604210"/>
                  </a:lnTo>
                  <a:lnTo>
                    <a:pt x="14759267" y="9605747"/>
                  </a:lnTo>
                  <a:lnTo>
                    <a:pt x="14766913" y="9604210"/>
                  </a:lnTo>
                  <a:lnTo>
                    <a:pt x="14773161" y="9599993"/>
                  </a:lnTo>
                  <a:lnTo>
                    <a:pt x="14777365" y="9593758"/>
                  </a:lnTo>
                  <a:lnTo>
                    <a:pt x="14778914" y="9586112"/>
                  </a:lnTo>
                  <a:close/>
                </a:path>
                <a:path w="18719800" h="10718800" extrusionOk="0">
                  <a:moveTo>
                    <a:pt x="14778914" y="9486011"/>
                  </a:moveTo>
                  <a:lnTo>
                    <a:pt x="14777365" y="9478366"/>
                  </a:lnTo>
                  <a:lnTo>
                    <a:pt x="14773148" y="9472117"/>
                  </a:lnTo>
                  <a:lnTo>
                    <a:pt x="14766913" y="9467901"/>
                  </a:lnTo>
                  <a:lnTo>
                    <a:pt x="14759267" y="9466364"/>
                  </a:lnTo>
                  <a:lnTo>
                    <a:pt x="14751609" y="9467901"/>
                  </a:lnTo>
                  <a:lnTo>
                    <a:pt x="14745373" y="9472117"/>
                  </a:lnTo>
                  <a:lnTo>
                    <a:pt x="14741157" y="9478366"/>
                  </a:lnTo>
                  <a:lnTo>
                    <a:pt x="14739620" y="9486011"/>
                  </a:lnTo>
                  <a:lnTo>
                    <a:pt x="14741157" y="9493656"/>
                  </a:lnTo>
                  <a:lnTo>
                    <a:pt x="14745373" y="9499905"/>
                  </a:lnTo>
                  <a:lnTo>
                    <a:pt x="14751609" y="9504108"/>
                  </a:lnTo>
                  <a:lnTo>
                    <a:pt x="14759267" y="9505658"/>
                  </a:lnTo>
                  <a:lnTo>
                    <a:pt x="14766913" y="9504108"/>
                  </a:lnTo>
                  <a:lnTo>
                    <a:pt x="14773148" y="9499905"/>
                  </a:lnTo>
                  <a:lnTo>
                    <a:pt x="14777365" y="9493656"/>
                  </a:lnTo>
                  <a:lnTo>
                    <a:pt x="14778914" y="9486011"/>
                  </a:lnTo>
                  <a:close/>
                </a:path>
                <a:path w="18719800" h="10718800" extrusionOk="0">
                  <a:moveTo>
                    <a:pt x="14778914" y="9385910"/>
                  </a:moveTo>
                  <a:lnTo>
                    <a:pt x="14777365" y="9378264"/>
                  </a:lnTo>
                  <a:lnTo>
                    <a:pt x="14773148" y="9372016"/>
                  </a:lnTo>
                  <a:lnTo>
                    <a:pt x="14766913" y="9367799"/>
                  </a:lnTo>
                  <a:lnTo>
                    <a:pt x="14759267" y="9366263"/>
                  </a:lnTo>
                  <a:lnTo>
                    <a:pt x="14751609" y="9367799"/>
                  </a:lnTo>
                  <a:lnTo>
                    <a:pt x="14745373" y="9372016"/>
                  </a:lnTo>
                  <a:lnTo>
                    <a:pt x="14741157" y="9378264"/>
                  </a:lnTo>
                  <a:lnTo>
                    <a:pt x="14739620" y="9385910"/>
                  </a:lnTo>
                  <a:lnTo>
                    <a:pt x="14741157" y="9393555"/>
                  </a:lnTo>
                  <a:lnTo>
                    <a:pt x="14745373" y="9399803"/>
                  </a:lnTo>
                  <a:lnTo>
                    <a:pt x="14751609" y="9404020"/>
                  </a:lnTo>
                  <a:lnTo>
                    <a:pt x="14759267" y="9405556"/>
                  </a:lnTo>
                  <a:lnTo>
                    <a:pt x="14766913" y="9404020"/>
                  </a:lnTo>
                  <a:lnTo>
                    <a:pt x="14773148" y="9399803"/>
                  </a:lnTo>
                  <a:lnTo>
                    <a:pt x="14777365" y="9393555"/>
                  </a:lnTo>
                  <a:lnTo>
                    <a:pt x="14778914" y="9385910"/>
                  </a:lnTo>
                  <a:close/>
                </a:path>
                <a:path w="18719800" h="10718800" extrusionOk="0">
                  <a:moveTo>
                    <a:pt x="14778914" y="9285821"/>
                  </a:moveTo>
                  <a:lnTo>
                    <a:pt x="14777365" y="9278175"/>
                  </a:lnTo>
                  <a:lnTo>
                    <a:pt x="14773148" y="9271927"/>
                  </a:lnTo>
                  <a:lnTo>
                    <a:pt x="14766913" y="9267723"/>
                  </a:lnTo>
                  <a:lnTo>
                    <a:pt x="14759267" y="9266174"/>
                  </a:lnTo>
                  <a:lnTo>
                    <a:pt x="14751609" y="9267723"/>
                  </a:lnTo>
                  <a:lnTo>
                    <a:pt x="14745373" y="9271927"/>
                  </a:lnTo>
                  <a:lnTo>
                    <a:pt x="14741157" y="9278175"/>
                  </a:lnTo>
                  <a:lnTo>
                    <a:pt x="14739620" y="9285821"/>
                  </a:lnTo>
                  <a:lnTo>
                    <a:pt x="14741157" y="9293466"/>
                  </a:lnTo>
                  <a:lnTo>
                    <a:pt x="14745373" y="9299715"/>
                  </a:lnTo>
                  <a:lnTo>
                    <a:pt x="14751609" y="9303918"/>
                  </a:lnTo>
                  <a:lnTo>
                    <a:pt x="14759267" y="9305468"/>
                  </a:lnTo>
                  <a:lnTo>
                    <a:pt x="14766913" y="9303918"/>
                  </a:lnTo>
                  <a:lnTo>
                    <a:pt x="14773148" y="9299715"/>
                  </a:lnTo>
                  <a:lnTo>
                    <a:pt x="14777365" y="9293466"/>
                  </a:lnTo>
                  <a:lnTo>
                    <a:pt x="14778914" y="9285821"/>
                  </a:lnTo>
                  <a:close/>
                </a:path>
                <a:path w="18719800" h="10718800" extrusionOk="0">
                  <a:moveTo>
                    <a:pt x="14778914" y="9185719"/>
                  </a:moveTo>
                  <a:lnTo>
                    <a:pt x="14777365" y="9178074"/>
                  </a:lnTo>
                  <a:lnTo>
                    <a:pt x="14773148" y="9171826"/>
                  </a:lnTo>
                  <a:lnTo>
                    <a:pt x="14766913" y="9167622"/>
                  </a:lnTo>
                  <a:lnTo>
                    <a:pt x="14759267" y="9166073"/>
                  </a:lnTo>
                  <a:lnTo>
                    <a:pt x="14751609" y="9167622"/>
                  </a:lnTo>
                  <a:lnTo>
                    <a:pt x="14745373" y="9171826"/>
                  </a:lnTo>
                  <a:lnTo>
                    <a:pt x="14741157" y="9178074"/>
                  </a:lnTo>
                  <a:lnTo>
                    <a:pt x="14739620" y="9185719"/>
                  </a:lnTo>
                  <a:lnTo>
                    <a:pt x="14741157" y="9193365"/>
                  </a:lnTo>
                  <a:lnTo>
                    <a:pt x="14745373" y="9199613"/>
                  </a:lnTo>
                  <a:lnTo>
                    <a:pt x="14751609" y="9203830"/>
                  </a:lnTo>
                  <a:lnTo>
                    <a:pt x="14759267" y="9205379"/>
                  </a:lnTo>
                  <a:lnTo>
                    <a:pt x="14766913" y="9203830"/>
                  </a:lnTo>
                  <a:lnTo>
                    <a:pt x="14773148" y="9199613"/>
                  </a:lnTo>
                  <a:lnTo>
                    <a:pt x="14777365" y="9193365"/>
                  </a:lnTo>
                  <a:lnTo>
                    <a:pt x="14778914" y="9185719"/>
                  </a:lnTo>
                  <a:close/>
                </a:path>
                <a:path w="18719800" h="10718800" extrusionOk="0">
                  <a:moveTo>
                    <a:pt x="14778914" y="9085618"/>
                  </a:moveTo>
                  <a:lnTo>
                    <a:pt x="14777365" y="9077985"/>
                  </a:lnTo>
                  <a:lnTo>
                    <a:pt x="14773148" y="9071737"/>
                  </a:lnTo>
                  <a:lnTo>
                    <a:pt x="14766913" y="9067521"/>
                  </a:lnTo>
                  <a:lnTo>
                    <a:pt x="14759267" y="9065984"/>
                  </a:lnTo>
                  <a:lnTo>
                    <a:pt x="14751609" y="9067521"/>
                  </a:lnTo>
                  <a:lnTo>
                    <a:pt x="14745373" y="9071737"/>
                  </a:lnTo>
                  <a:lnTo>
                    <a:pt x="14741157" y="9077985"/>
                  </a:lnTo>
                  <a:lnTo>
                    <a:pt x="14739620" y="9085618"/>
                  </a:lnTo>
                  <a:lnTo>
                    <a:pt x="14741157" y="9093276"/>
                  </a:lnTo>
                  <a:lnTo>
                    <a:pt x="14745373" y="9099525"/>
                  </a:lnTo>
                  <a:lnTo>
                    <a:pt x="14751609" y="9103728"/>
                  </a:lnTo>
                  <a:lnTo>
                    <a:pt x="14759267" y="9105278"/>
                  </a:lnTo>
                  <a:lnTo>
                    <a:pt x="14766913" y="9103728"/>
                  </a:lnTo>
                  <a:lnTo>
                    <a:pt x="14773148" y="9099525"/>
                  </a:lnTo>
                  <a:lnTo>
                    <a:pt x="14777365" y="9093276"/>
                  </a:lnTo>
                  <a:lnTo>
                    <a:pt x="14778914" y="9085618"/>
                  </a:lnTo>
                  <a:close/>
                </a:path>
                <a:path w="18719800" h="10718800" extrusionOk="0">
                  <a:moveTo>
                    <a:pt x="14778914" y="8985529"/>
                  </a:moveTo>
                  <a:lnTo>
                    <a:pt x="14777365" y="8977884"/>
                  </a:lnTo>
                  <a:lnTo>
                    <a:pt x="14773148" y="8971636"/>
                  </a:lnTo>
                  <a:lnTo>
                    <a:pt x="14766913" y="8967419"/>
                  </a:lnTo>
                  <a:lnTo>
                    <a:pt x="14759267" y="8965882"/>
                  </a:lnTo>
                  <a:lnTo>
                    <a:pt x="14751609" y="8967419"/>
                  </a:lnTo>
                  <a:lnTo>
                    <a:pt x="14745373" y="8971636"/>
                  </a:lnTo>
                  <a:lnTo>
                    <a:pt x="14741157" y="8977884"/>
                  </a:lnTo>
                  <a:lnTo>
                    <a:pt x="14739620" y="8985529"/>
                  </a:lnTo>
                  <a:lnTo>
                    <a:pt x="14741157" y="8993187"/>
                  </a:lnTo>
                  <a:lnTo>
                    <a:pt x="14745373" y="8999423"/>
                  </a:lnTo>
                  <a:lnTo>
                    <a:pt x="14751609" y="9003640"/>
                  </a:lnTo>
                  <a:lnTo>
                    <a:pt x="14759267" y="9005176"/>
                  </a:lnTo>
                  <a:lnTo>
                    <a:pt x="14766913" y="9003640"/>
                  </a:lnTo>
                  <a:lnTo>
                    <a:pt x="14773148" y="8999423"/>
                  </a:lnTo>
                  <a:lnTo>
                    <a:pt x="14777365" y="8993187"/>
                  </a:lnTo>
                  <a:lnTo>
                    <a:pt x="14778914" y="8985529"/>
                  </a:lnTo>
                  <a:close/>
                </a:path>
                <a:path w="18719800" h="10718800" extrusionOk="0">
                  <a:moveTo>
                    <a:pt x="14778914" y="8885441"/>
                  </a:moveTo>
                  <a:lnTo>
                    <a:pt x="14777365" y="8877795"/>
                  </a:lnTo>
                  <a:lnTo>
                    <a:pt x="14773148" y="8871547"/>
                  </a:lnTo>
                  <a:lnTo>
                    <a:pt x="14766913" y="8867330"/>
                  </a:lnTo>
                  <a:lnTo>
                    <a:pt x="14759267" y="8865781"/>
                  </a:lnTo>
                  <a:lnTo>
                    <a:pt x="14751609" y="8867330"/>
                  </a:lnTo>
                  <a:lnTo>
                    <a:pt x="14745373" y="8871547"/>
                  </a:lnTo>
                  <a:lnTo>
                    <a:pt x="14741157" y="8877795"/>
                  </a:lnTo>
                  <a:lnTo>
                    <a:pt x="14739620" y="8885441"/>
                  </a:lnTo>
                  <a:lnTo>
                    <a:pt x="14741157" y="8893086"/>
                  </a:lnTo>
                  <a:lnTo>
                    <a:pt x="14745373" y="8899322"/>
                  </a:lnTo>
                  <a:lnTo>
                    <a:pt x="14751609" y="8903538"/>
                  </a:lnTo>
                  <a:lnTo>
                    <a:pt x="14759267" y="8905075"/>
                  </a:lnTo>
                  <a:lnTo>
                    <a:pt x="14766913" y="8903538"/>
                  </a:lnTo>
                  <a:lnTo>
                    <a:pt x="14773148" y="8899322"/>
                  </a:lnTo>
                  <a:lnTo>
                    <a:pt x="14777365" y="8893086"/>
                  </a:lnTo>
                  <a:lnTo>
                    <a:pt x="14778914" y="8885441"/>
                  </a:lnTo>
                  <a:close/>
                </a:path>
                <a:path w="18719800" h="10718800" extrusionOk="0">
                  <a:moveTo>
                    <a:pt x="14778914" y="8785339"/>
                  </a:moveTo>
                  <a:lnTo>
                    <a:pt x="14777365" y="8777694"/>
                  </a:lnTo>
                  <a:lnTo>
                    <a:pt x="14773161" y="8771445"/>
                  </a:lnTo>
                  <a:lnTo>
                    <a:pt x="14766913" y="8767242"/>
                  </a:lnTo>
                  <a:lnTo>
                    <a:pt x="14759267" y="8765692"/>
                  </a:lnTo>
                  <a:lnTo>
                    <a:pt x="14751609" y="8767242"/>
                  </a:lnTo>
                  <a:lnTo>
                    <a:pt x="14745373" y="8771445"/>
                  </a:lnTo>
                  <a:lnTo>
                    <a:pt x="14741157" y="8777694"/>
                  </a:lnTo>
                  <a:lnTo>
                    <a:pt x="14739620" y="8785339"/>
                  </a:lnTo>
                  <a:lnTo>
                    <a:pt x="14741157" y="8792985"/>
                  </a:lnTo>
                  <a:lnTo>
                    <a:pt x="14745373" y="8799233"/>
                  </a:lnTo>
                  <a:lnTo>
                    <a:pt x="14751609" y="8803437"/>
                  </a:lnTo>
                  <a:lnTo>
                    <a:pt x="14759267" y="8804986"/>
                  </a:lnTo>
                  <a:lnTo>
                    <a:pt x="14766913" y="8803437"/>
                  </a:lnTo>
                  <a:lnTo>
                    <a:pt x="14773161" y="8799233"/>
                  </a:lnTo>
                  <a:lnTo>
                    <a:pt x="14777365" y="8792985"/>
                  </a:lnTo>
                  <a:lnTo>
                    <a:pt x="14778914" y="8785339"/>
                  </a:lnTo>
                  <a:close/>
                </a:path>
                <a:path w="18719800" h="10718800" extrusionOk="0">
                  <a:moveTo>
                    <a:pt x="14778914" y="8685251"/>
                  </a:moveTo>
                  <a:lnTo>
                    <a:pt x="14777365" y="8677605"/>
                  </a:lnTo>
                  <a:lnTo>
                    <a:pt x="14773161" y="8671357"/>
                  </a:lnTo>
                  <a:lnTo>
                    <a:pt x="14766913" y="8667140"/>
                  </a:lnTo>
                  <a:lnTo>
                    <a:pt x="14759267" y="8665604"/>
                  </a:lnTo>
                  <a:lnTo>
                    <a:pt x="14751609" y="8667140"/>
                  </a:lnTo>
                  <a:lnTo>
                    <a:pt x="14745373" y="8671357"/>
                  </a:lnTo>
                  <a:lnTo>
                    <a:pt x="14741157" y="8677605"/>
                  </a:lnTo>
                  <a:lnTo>
                    <a:pt x="14739620" y="8685251"/>
                  </a:lnTo>
                  <a:lnTo>
                    <a:pt x="14741157" y="8692896"/>
                  </a:lnTo>
                  <a:lnTo>
                    <a:pt x="14745373" y="8699132"/>
                  </a:lnTo>
                  <a:lnTo>
                    <a:pt x="14751609" y="8703348"/>
                  </a:lnTo>
                  <a:lnTo>
                    <a:pt x="14759267" y="8704897"/>
                  </a:lnTo>
                  <a:lnTo>
                    <a:pt x="14766913" y="8703348"/>
                  </a:lnTo>
                  <a:lnTo>
                    <a:pt x="14773161" y="8699132"/>
                  </a:lnTo>
                  <a:lnTo>
                    <a:pt x="14777365" y="8692896"/>
                  </a:lnTo>
                  <a:lnTo>
                    <a:pt x="14778914" y="8685251"/>
                  </a:lnTo>
                  <a:close/>
                </a:path>
                <a:path w="18719800" h="10718800" extrusionOk="0">
                  <a:moveTo>
                    <a:pt x="14778914" y="8585149"/>
                  </a:moveTo>
                  <a:lnTo>
                    <a:pt x="14777365" y="8577504"/>
                  </a:lnTo>
                  <a:lnTo>
                    <a:pt x="14773161" y="8571255"/>
                  </a:lnTo>
                  <a:lnTo>
                    <a:pt x="14766913" y="8567039"/>
                  </a:lnTo>
                  <a:lnTo>
                    <a:pt x="14759267" y="8565502"/>
                  </a:lnTo>
                  <a:lnTo>
                    <a:pt x="14751609" y="8567039"/>
                  </a:lnTo>
                  <a:lnTo>
                    <a:pt x="14745373" y="8571255"/>
                  </a:lnTo>
                  <a:lnTo>
                    <a:pt x="14741157" y="8577504"/>
                  </a:lnTo>
                  <a:lnTo>
                    <a:pt x="14739620" y="8585149"/>
                  </a:lnTo>
                  <a:lnTo>
                    <a:pt x="14741157" y="8592795"/>
                  </a:lnTo>
                  <a:lnTo>
                    <a:pt x="14745373" y="8599043"/>
                  </a:lnTo>
                  <a:lnTo>
                    <a:pt x="14751609" y="8603247"/>
                  </a:lnTo>
                  <a:lnTo>
                    <a:pt x="14759267" y="8604796"/>
                  </a:lnTo>
                  <a:lnTo>
                    <a:pt x="14766913" y="8603247"/>
                  </a:lnTo>
                  <a:lnTo>
                    <a:pt x="14773161" y="8599043"/>
                  </a:lnTo>
                  <a:lnTo>
                    <a:pt x="14777365" y="8592795"/>
                  </a:lnTo>
                  <a:lnTo>
                    <a:pt x="14778914" y="8585149"/>
                  </a:lnTo>
                  <a:close/>
                </a:path>
                <a:path w="18719800" h="10718800" extrusionOk="0">
                  <a:moveTo>
                    <a:pt x="14778914" y="8485048"/>
                  </a:moveTo>
                  <a:lnTo>
                    <a:pt x="14777365" y="8477402"/>
                  </a:lnTo>
                  <a:lnTo>
                    <a:pt x="14773161" y="8471154"/>
                  </a:lnTo>
                  <a:lnTo>
                    <a:pt x="14766913" y="8466938"/>
                  </a:lnTo>
                  <a:lnTo>
                    <a:pt x="14759267" y="8465401"/>
                  </a:lnTo>
                  <a:lnTo>
                    <a:pt x="14751609" y="8466938"/>
                  </a:lnTo>
                  <a:lnTo>
                    <a:pt x="14745373" y="8471154"/>
                  </a:lnTo>
                  <a:lnTo>
                    <a:pt x="14741157" y="8477402"/>
                  </a:lnTo>
                  <a:lnTo>
                    <a:pt x="14739620" y="8485048"/>
                  </a:lnTo>
                  <a:lnTo>
                    <a:pt x="14741157" y="8492693"/>
                  </a:lnTo>
                  <a:lnTo>
                    <a:pt x="14745373" y="8498942"/>
                  </a:lnTo>
                  <a:lnTo>
                    <a:pt x="14751609" y="8503145"/>
                  </a:lnTo>
                  <a:lnTo>
                    <a:pt x="14759267" y="8504695"/>
                  </a:lnTo>
                  <a:lnTo>
                    <a:pt x="14766913" y="8503145"/>
                  </a:lnTo>
                  <a:lnTo>
                    <a:pt x="14773161" y="8498942"/>
                  </a:lnTo>
                  <a:lnTo>
                    <a:pt x="14777365" y="8492693"/>
                  </a:lnTo>
                  <a:lnTo>
                    <a:pt x="14778914" y="8485048"/>
                  </a:lnTo>
                  <a:close/>
                </a:path>
                <a:path w="18719800" h="10718800" extrusionOk="0">
                  <a:moveTo>
                    <a:pt x="14778914" y="8384959"/>
                  </a:moveTo>
                  <a:lnTo>
                    <a:pt x="14777365" y="8377301"/>
                  </a:lnTo>
                  <a:lnTo>
                    <a:pt x="14773161" y="8371052"/>
                  </a:lnTo>
                  <a:lnTo>
                    <a:pt x="14766913" y="8366849"/>
                  </a:lnTo>
                  <a:lnTo>
                    <a:pt x="14759267" y="8365299"/>
                  </a:lnTo>
                  <a:lnTo>
                    <a:pt x="14751609" y="8366849"/>
                  </a:lnTo>
                  <a:lnTo>
                    <a:pt x="14745373" y="8371052"/>
                  </a:lnTo>
                  <a:lnTo>
                    <a:pt x="14741157" y="8377301"/>
                  </a:lnTo>
                  <a:lnTo>
                    <a:pt x="14739620" y="8384959"/>
                  </a:lnTo>
                  <a:lnTo>
                    <a:pt x="14741157" y="8392604"/>
                  </a:lnTo>
                  <a:lnTo>
                    <a:pt x="14745373" y="8398853"/>
                  </a:lnTo>
                  <a:lnTo>
                    <a:pt x="14751609" y="8403056"/>
                  </a:lnTo>
                  <a:lnTo>
                    <a:pt x="14759267" y="8404606"/>
                  </a:lnTo>
                  <a:lnTo>
                    <a:pt x="14766913" y="8403056"/>
                  </a:lnTo>
                  <a:lnTo>
                    <a:pt x="14773161" y="8398853"/>
                  </a:lnTo>
                  <a:lnTo>
                    <a:pt x="14777365" y="8392604"/>
                  </a:lnTo>
                  <a:lnTo>
                    <a:pt x="14778914" y="8384959"/>
                  </a:lnTo>
                  <a:close/>
                </a:path>
                <a:path w="18719800" h="10718800" extrusionOk="0">
                  <a:moveTo>
                    <a:pt x="14778914" y="8284870"/>
                  </a:moveTo>
                  <a:lnTo>
                    <a:pt x="14777365" y="8277212"/>
                  </a:lnTo>
                  <a:lnTo>
                    <a:pt x="14773161" y="8270964"/>
                  </a:lnTo>
                  <a:lnTo>
                    <a:pt x="14766913" y="8266747"/>
                  </a:lnTo>
                  <a:lnTo>
                    <a:pt x="14759267" y="8265211"/>
                  </a:lnTo>
                  <a:lnTo>
                    <a:pt x="14751609" y="8266747"/>
                  </a:lnTo>
                  <a:lnTo>
                    <a:pt x="14745373" y="8270964"/>
                  </a:lnTo>
                  <a:lnTo>
                    <a:pt x="14741157" y="8277212"/>
                  </a:lnTo>
                  <a:lnTo>
                    <a:pt x="14739620" y="8284870"/>
                  </a:lnTo>
                  <a:lnTo>
                    <a:pt x="14741157" y="8292516"/>
                  </a:lnTo>
                  <a:lnTo>
                    <a:pt x="14745373" y="8298751"/>
                  </a:lnTo>
                  <a:lnTo>
                    <a:pt x="14751609" y="8302968"/>
                  </a:lnTo>
                  <a:lnTo>
                    <a:pt x="14759267" y="8304504"/>
                  </a:lnTo>
                  <a:lnTo>
                    <a:pt x="14766913" y="8302968"/>
                  </a:lnTo>
                  <a:lnTo>
                    <a:pt x="14773161" y="8298751"/>
                  </a:lnTo>
                  <a:lnTo>
                    <a:pt x="14777365" y="8292516"/>
                  </a:lnTo>
                  <a:lnTo>
                    <a:pt x="14778914" y="8284870"/>
                  </a:lnTo>
                  <a:close/>
                </a:path>
                <a:path w="18719800" h="10718800" extrusionOk="0">
                  <a:moveTo>
                    <a:pt x="14778914" y="8184769"/>
                  </a:moveTo>
                  <a:lnTo>
                    <a:pt x="14777365" y="8177123"/>
                  </a:lnTo>
                  <a:lnTo>
                    <a:pt x="14773161" y="8170875"/>
                  </a:lnTo>
                  <a:lnTo>
                    <a:pt x="14766913" y="8166659"/>
                  </a:lnTo>
                  <a:lnTo>
                    <a:pt x="14759267" y="8165109"/>
                  </a:lnTo>
                  <a:lnTo>
                    <a:pt x="14751609" y="8166659"/>
                  </a:lnTo>
                  <a:lnTo>
                    <a:pt x="14745373" y="8170875"/>
                  </a:lnTo>
                  <a:lnTo>
                    <a:pt x="14741157" y="8177123"/>
                  </a:lnTo>
                  <a:lnTo>
                    <a:pt x="14739620" y="8184769"/>
                  </a:lnTo>
                  <a:lnTo>
                    <a:pt x="14741157" y="8192414"/>
                  </a:lnTo>
                  <a:lnTo>
                    <a:pt x="14745373" y="8198650"/>
                  </a:lnTo>
                  <a:lnTo>
                    <a:pt x="14751609" y="8202866"/>
                  </a:lnTo>
                  <a:lnTo>
                    <a:pt x="14759267" y="8204403"/>
                  </a:lnTo>
                  <a:lnTo>
                    <a:pt x="14766913" y="8202866"/>
                  </a:lnTo>
                  <a:lnTo>
                    <a:pt x="14773161" y="8198650"/>
                  </a:lnTo>
                  <a:lnTo>
                    <a:pt x="14777365" y="8192414"/>
                  </a:lnTo>
                  <a:lnTo>
                    <a:pt x="14778914" y="8184769"/>
                  </a:lnTo>
                  <a:close/>
                </a:path>
                <a:path w="18719800" h="10718800" extrusionOk="0">
                  <a:moveTo>
                    <a:pt x="14778914" y="8084667"/>
                  </a:moveTo>
                  <a:lnTo>
                    <a:pt x="14777365" y="8077022"/>
                  </a:lnTo>
                  <a:lnTo>
                    <a:pt x="14773161" y="8070774"/>
                  </a:lnTo>
                  <a:lnTo>
                    <a:pt x="14766913" y="8066570"/>
                  </a:lnTo>
                  <a:lnTo>
                    <a:pt x="14759267" y="8065021"/>
                  </a:lnTo>
                  <a:lnTo>
                    <a:pt x="14751609" y="8066570"/>
                  </a:lnTo>
                  <a:lnTo>
                    <a:pt x="14745373" y="8070774"/>
                  </a:lnTo>
                  <a:lnTo>
                    <a:pt x="14741157" y="8077022"/>
                  </a:lnTo>
                  <a:lnTo>
                    <a:pt x="14739620" y="8084667"/>
                  </a:lnTo>
                  <a:lnTo>
                    <a:pt x="14741157" y="8092313"/>
                  </a:lnTo>
                  <a:lnTo>
                    <a:pt x="14745373" y="8098561"/>
                  </a:lnTo>
                  <a:lnTo>
                    <a:pt x="14751609" y="8102765"/>
                  </a:lnTo>
                  <a:lnTo>
                    <a:pt x="14759267" y="8104314"/>
                  </a:lnTo>
                  <a:lnTo>
                    <a:pt x="14766913" y="8102765"/>
                  </a:lnTo>
                  <a:lnTo>
                    <a:pt x="14773161" y="8098561"/>
                  </a:lnTo>
                  <a:lnTo>
                    <a:pt x="14777365" y="8092313"/>
                  </a:lnTo>
                  <a:lnTo>
                    <a:pt x="14778914" y="8084667"/>
                  </a:lnTo>
                  <a:close/>
                </a:path>
                <a:path w="18719800" h="10718800" extrusionOk="0">
                  <a:moveTo>
                    <a:pt x="14778914" y="7984566"/>
                  </a:moveTo>
                  <a:lnTo>
                    <a:pt x="14777365" y="7976921"/>
                  </a:lnTo>
                  <a:lnTo>
                    <a:pt x="14773161" y="7970672"/>
                  </a:lnTo>
                  <a:lnTo>
                    <a:pt x="14766913" y="7966469"/>
                  </a:lnTo>
                  <a:lnTo>
                    <a:pt x="14759267" y="7964919"/>
                  </a:lnTo>
                  <a:lnTo>
                    <a:pt x="14751609" y="7966469"/>
                  </a:lnTo>
                  <a:lnTo>
                    <a:pt x="14745373" y="7970672"/>
                  </a:lnTo>
                  <a:lnTo>
                    <a:pt x="14741157" y="7976921"/>
                  </a:lnTo>
                  <a:lnTo>
                    <a:pt x="14739620" y="7984566"/>
                  </a:lnTo>
                  <a:lnTo>
                    <a:pt x="14741157" y="7992211"/>
                  </a:lnTo>
                  <a:lnTo>
                    <a:pt x="14745373" y="7998460"/>
                  </a:lnTo>
                  <a:lnTo>
                    <a:pt x="14751609" y="8002664"/>
                  </a:lnTo>
                  <a:lnTo>
                    <a:pt x="14759267" y="8004213"/>
                  </a:lnTo>
                  <a:lnTo>
                    <a:pt x="14766913" y="8002664"/>
                  </a:lnTo>
                  <a:lnTo>
                    <a:pt x="14773161" y="7998460"/>
                  </a:lnTo>
                  <a:lnTo>
                    <a:pt x="14777365" y="7992211"/>
                  </a:lnTo>
                  <a:lnTo>
                    <a:pt x="14778914" y="7984566"/>
                  </a:lnTo>
                  <a:close/>
                </a:path>
                <a:path w="18719800" h="10718800" extrusionOk="0">
                  <a:moveTo>
                    <a:pt x="14778914" y="7884465"/>
                  </a:moveTo>
                  <a:lnTo>
                    <a:pt x="14777365" y="7876819"/>
                  </a:lnTo>
                  <a:lnTo>
                    <a:pt x="14773148" y="7870571"/>
                  </a:lnTo>
                  <a:lnTo>
                    <a:pt x="14766913" y="7866367"/>
                  </a:lnTo>
                  <a:lnTo>
                    <a:pt x="14759267" y="7864818"/>
                  </a:lnTo>
                  <a:lnTo>
                    <a:pt x="14751609" y="7866367"/>
                  </a:lnTo>
                  <a:lnTo>
                    <a:pt x="14745373" y="7870571"/>
                  </a:lnTo>
                  <a:lnTo>
                    <a:pt x="14741157" y="7876819"/>
                  </a:lnTo>
                  <a:lnTo>
                    <a:pt x="14739620" y="7884465"/>
                  </a:lnTo>
                  <a:lnTo>
                    <a:pt x="14741157" y="7892123"/>
                  </a:lnTo>
                  <a:lnTo>
                    <a:pt x="14745373" y="7898358"/>
                  </a:lnTo>
                  <a:lnTo>
                    <a:pt x="14751609" y="7902575"/>
                  </a:lnTo>
                  <a:lnTo>
                    <a:pt x="14759267" y="7904124"/>
                  </a:lnTo>
                  <a:lnTo>
                    <a:pt x="14766913" y="7902575"/>
                  </a:lnTo>
                  <a:lnTo>
                    <a:pt x="14773148" y="7898358"/>
                  </a:lnTo>
                  <a:lnTo>
                    <a:pt x="14777365" y="7892123"/>
                  </a:lnTo>
                  <a:lnTo>
                    <a:pt x="14778914" y="7884465"/>
                  </a:lnTo>
                  <a:close/>
                </a:path>
                <a:path w="18719800" h="10718800" extrusionOk="0">
                  <a:moveTo>
                    <a:pt x="14778914" y="7784389"/>
                  </a:moveTo>
                  <a:lnTo>
                    <a:pt x="14777365" y="7776731"/>
                  </a:lnTo>
                  <a:lnTo>
                    <a:pt x="14773148" y="7770482"/>
                  </a:lnTo>
                  <a:lnTo>
                    <a:pt x="14766913" y="7766278"/>
                  </a:lnTo>
                  <a:lnTo>
                    <a:pt x="14759267" y="7764729"/>
                  </a:lnTo>
                  <a:lnTo>
                    <a:pt x="14751609" y="7766278"/>
                  </a:lnTo>
                  <a:lnTo>
                    <a:pt x="14745373" y="7770482"/>
                  </a:lnTo>
                  <a:lnTo>
                    <a:pt x="14741157" y="7776731"/>
                  </a:lnTo>
                  <a:lnTo>
                    <a:pt x="14739620" y="7784389"/>
                  </a:lnTo>
                  <a:lnTo>
                    <a:pt x="14741157" y="7792034"/>
                  </a:lnTo>
                  <a:lnTo>
                    <a:pt x="14745373" y="7798270"/>
                  </a:lnTo>
                  <a:lnTo>
                    <a:pt x="14751609" y="7802473"/>
                  </a:lnTo>
                  <a:lnTo>
                    <a:pt x="14759267" y="7804023"/>
                  </a:lnTo>
                  <a:lnTo>
                    <a:pt x="14766913" y="7802473"/>
                  </a:lnTo>
                  <a:lnTo>
                    <a:pt x="14773148" y="7798270"/>
                  </a:lnTo>
                  <a:lnTo>
                    <a:pt x="14777365" y="7792034"/>
                  </a:lnTo>
                  <a:lnTo>
                    <a:pt x="14778914" y="7784389"/>
                  </a:lnTo>
                  <a:close/>
                </a:path>
                <a:path w="18719800" h="10718800" extrusionOk="0">
                  <a:moveTo>
                    <a:pt x="14778914" y="7684275"/>
                  </a:moveTo>
                  <a:lnTo>
                    <a:pt x="14777365" y="7676629"/>
                  </a:lnTo>
                  <a:lnTo>
                    <a:pt x="14773148" y="7670393"/>
                  </a:lnTo>
                  <a:lnTo>
                    <a:pt x="14766913" y="7666190"/>
                  </a:lnTo>
                  <a:lnTo>
                    <a:pt x="14759267" y="7664640"/>
                  </a:lnTo>
                  <a:lnTo>
                    <a:pt x="14751609" y="7666190"/>
                  </a:lnTo>
                  <a:lnTo>
                    <a:pt x="14745373" y="7670393"/>
                  </a:lnTo>
                  <a:lnTo>
                    <a:pt x="14741157" y="7676629"/>
                  </a:lnTo>
                  <a:lnTo>
                    <a:pt x="14739620" y="7684275"/>
                  </a:lnTo>
                  <a:lnTo>
                    <a:pt x="14741157" y="7691933"/>
                  </a:lnTo>
                  <a:lnTo>
                    <a:pt x="14745373" y="7698168"/>
                  </a:lnTo>
                  <a:lnTo>
                    <a:pt x="14751609" y="7702385"/>
                  </a:lnTo>
                  <a:lnTo>
                    <a:pt x="14759267" y="7703921"/>
                  </a:lnTo>
                  <a:lnTo>
                    <a:pt x="14766913" y="7702385"/>
                  </a:lnTo>
                  <a:lnTo>
                    <a:pt x="14773148" y="7698168"/>
                  </a:lnTo>
                  <a:lnTo>
                    <a:pt x="14777365" y="7691933"/>
                  </a:lnTo>
                  <a:lnTo>
                    <a:pt x="14778914" y="7684275"/>
                  </a:lnTo>
                  <a:close/>
                </a:path>
                <a:path w="18719800" h="10718800" extrusionOk="0">
                  <a:moveTo>
                    <a:pt x="14778914" y="7584186"/>
                  </a:moveTo>
                  <a:lnTo>
                    <a:pt x="14777365" y="7576540"/>
                  </a:lnTo>
                  <a:lnTo>
                    <a:pt x="14773148" y="7570292"/>
                  </a:lnTo>
                  <a:lnTo>
                    <a:pt x="14766913" y="7566076"/>
                  </a:lnTo>
                  <a:lnTo>
                    <a:pt x="14759267" y="7564539"/>
                  </a:lnTo>
                  <a:lnTo>
                    <a:pt x="14751609" y="7566076"/>
                  </a:lnTo>
                  <a:lnTo>
                    <a:pt x="14745373" y="7570292"/>
                  </a:lnTo>
                  <a:lnTo>
                    <a:pt x="14741157" y="7576540"/>
                  </a:lnTo>
                  <a:lnTo>
                    <a:pt x="14739620" y="7584186"/>
                  </a:lnTo>
                  <a:lnTo>
                    <a:pt x="14741157" y="7591831"/>
                  </a:lnTo>
                  <a:lnTo>
                    <a:pt x="14745373" y="7598080"/>
                  </a:lnTo>
                  <a:lnTo>
                    <a:pt x="14751609" y="7602296"/>
                  </a:lnTo>
                  <a:lnTo>
                    <a:pt x="14759267" y="7603833"/>
                  </a:lnTo>
                  <a:lnTo>
                    <a:pt x="14766913" y="7602296"/>
                  </a:lnTo>
                  <a:lnTo>
                    <a:pt x="14773148" y="7598080"/>
                  </a:lnTo>
                  <a:lnTo>
                    <a:pt x="14777365" y="7591831"/>
                  </a:lnTo>
                  <a:lnTo>
                    <a:pt x="14778914" y="7584186"/>
                  </a:lnTo>
                  <a:close/>
                </a:path>
                <a:path w="18719800" h="10718800" extrusionOk="0">
                  <a:moveTo>
                    <a:pt x="14778914" y="7484097"/>
                  </a:moveTo>
                  <a:lnTo>
                    <a:pt x="14777365" y="7476439"/>
                  </a:lnTo>
                  <a:lnTo>
                    <a:pt x="14773148" y="7470203"/>
                  </a:lnTo>
                  <a:lnTo>
                    <a:pt x="14766913" y="7465987"/>
                  </a:lnTo>
                  <a:lnTo>
                    <a:pt x="14759267" y="7464438"/>
                  </a:lnTo>
                  <a:lnTo>
                    <a:pt x="14751609" y="7465987"/>
                  </a:lnTo>
                  <a:lnTo>
                    <a:pt x="14745373" y="7470203"/>
                  </a:lnTo>
                  <a:lnTo>
                    <a:pt x="14741157" y="7476439"/>
                  </a:lnTo>
                  <a:lnTo>
                    <a:pt x="14739620" y="7484097"/>
                  </a:lnTo>
                  <a:lnTo>
                    <a:pt x="14741157" y="7491743"/>
                  </a:lnTo>
                  <a:lnTo>
                    <a:pt x="14745373" y="7497978"/>
                  </a:lnTo>
                  <a:lnTo>
                    <a:pt x="14751609" y="7502195"/>
                  </a:lnTo>
                  <a:lnTo>
                    <a:pt x="14759267" y="7503731"/>
                  </a:lnTo>
                  <a:lnTo>
                    <a:pt x="14766913" y="7502195"/>
                  </a:lnTo>
                  <a:lnTo>
                    <a:pt x="14773148" y="7497978"/>
                  </a:lnTo>
                  <a:lnTo>
                    <a:pt x="14777365" y="7491743"/>
                  </a:lnTo>
                  <a:lnTo>
                    <a:pt x="14778914" y="7484097"/>
                  </a:lnTo>
                  <a:close/>
                </a:path>
                <a:path w="18719800" h="10718800" extrusionOk="0">
                  <a:moveTo>
                    <a:pt x="14847227" y="10718787"/>
                  </a:moveTo>
                  <a:lnTo>
                    <a:pt x="14847138" y="10718660"/>
                  </a:lnTo>
                  <a:lnTo>
                    <a:pt x="14840903" y="10714457"/>
                  </a:lnTo>
                  <a:lnTo>
                    <a:pt x="14833245" y="10712907"/>
                  </a:lnTo>
                  <a:lnTo>
                    <a:pt x="14825599" y="10714457"/>
                  </a:lnTo>
                  <a:lnTo>
                    <a:pt x="14819351" y="10718660"/>
                  </a:lnTo>
                  <a:lnTo>
                    <a:pt x="14819262" y="10718787"/>
                  </a:lnTo>
                  <a:lnTo>
                    <a:pt x="14847227" y="10718787"/>
                  </a:lnTo>
                  <a:close/>
                </a:path>
                <a:path w="18719800" h="10718800" extrusionOk="0">
                  <a:moveTo>
                    <a:pt x="14852904" y="10632453"/>
                  </a:moveTo>
                  <a:lnTo>
                    <a:pt x="14851355" y="10624807"/>
                  </a:lnTo>
                  <a:lnTo>
                    <a:pt x="14847138" y="10618572"/>
                  </a:lnTo>
                  <a:lnTo>
                    <a:pt x="14840903" y="10614355"/>
                  </a:lnTo>
                  <a:lnTo>
                    <a:pt x="14833245" y="10612819"/>
                  </a:lnTo>
                  <a:lnTo>
                    <a:pt x="14825599" y="10614355"/>
                  </a:lnTo>
                  <a:lnTo>
                    <a:pt x="14819351" y="10618572"/>
                  </a:lnTo>
                  <a:lnTo>
                    <a:pt x="14815147" y="10624807"/>
                  </a:lnTo>
                  <a:lnTo>
                    <a:pt x="14813610" y="10632453"/>
                  </a:lnTo>
                  <a:lnTo>
                    <a:pt x="14815147" y="10640098"/>
                  </a:lnTo>
                  <a:lnTo>
                    <a:pt x="14819351" y="10646347"/>
                  </a:lnTo>
                  <a:lnTo>
                    <a:pt x="14825599" y="10650563"/>
                  </a:lnTo>
                  <a:lnTo>
                    <a:pt x="14833245" y="10652100"/>
                  </a:lnTo>
                  <a:lnTo>
                    <a:pt x="14840903" y="10650563"/>
                  </a:lnTo>
                  <a:lnTo>
                    <a:pt x="14847138" y="10646347"/>
                  </a:lnTo>
                  <a:lnTo>
                    <a:pt x="14851355" y="10640098"/>
                  </a:lnTo>
                  <a:lnTo>
                    <a:pt x="14852904" y="10632453"/>
                  </a:lnTo>
                  <a:close/>
                </a:path>
                <a:path w="18719800" h="10718800" extrusionOk="0">
                  <a:moveTo>
                    <a:pt x="14852904" y="10532364"/>
                  </a:moveTo>
                  <a:lnTo>
                    <a:pt x="14851355" y="10524706"/>
                  </a:lnTo>
                  <a:lnTo>
                    <a:pt x="14847138" y="10518470"/>
                  </a:lnTo>
                  <a:lnTo>
                    <a:pt x="14840890" y="10514254"/>
                  </a:lnTo>
                  <a:lnTo>
                    <a:pt x="14833245" y="10512704"/>
                  </a:lnTo>
                  <a:lnTo>
                    <a:pt x="14825599" y="10514254"/>
                  </a:lnTo>
                  <a:lnTo>
                    <a:pt x="14819351" y="10518470"/>
                  </a:lnTo>
                  <a:lnTo>
                    <a:pt x="14815147" y="10524706"/>
                  </a:lnTo>
                  <a:lnTo>
                    <a:pt x="14813610" y="10532364"/>
                  </a:lnTo>
                  <a:lnTo>
                    <a:pt x="14815147" y="10539997"/>
                  </a:lnTo>
                  <a:lnTo>
                    <a:pt x="14819351" y="10546245"/>
                  </a:lnTo>
                  <a:lnTo>
                    <a:pt x="14825599" y="10550462"/>
                  </a:lnTo>
                  <a:lnTo>
                    <a:pt x="14833245" y="10552011"/>
                  </a:lnTo>
                  <a:lnTo>
                    <a:pt x="14840890" y="10550462"/>
                  </a:lnTo>
                  <a:lnTo>
                    <a:pt x="14847138" y="10546245"/>
                  </a:lnTo>
                  <a:lnTo>
                    <a:pt x="14851355" y="10539997"/>
                  </a:lnTo>
                  <a:lnTo>
                    <a:pt x="14852904" y="10532364"/>
                  </a:lnTo>
                  <a:close/>
                </a:path>
                <a:path w="18719800" h="10718800" extrusionOk="0">
                  <a:moveTo>
                    <a:pt x="14852904" y="10432263"/>
                  </a:moveTo>
                  <a:lnTo>
                    <a:pt x="14851355" y="10424617"/>
                  </a:lnTo>
                  <a:lnTo>
                    <a:pt x="14847138" y="10418369"/>
                  </a:lnTo>
                  <a:lnTo>
                    <a:pt x="14840890" y="10414165"/>
                  </a:lnTo>
                  <a:lnTo>
                    <a:pt x="14833245" y="10412616"/>
                  </a:lnTo>
                  <a:lnTo>
                    <a:pt x="14825599" y="10414165"/>
                  </a:lnTo>
                  <a:lnTo>
                    <a:pt x="14819351" y="10418369"/>
                  </a:lnTo>
                  <a:lnTo>
                    <a:pt x="14815147" y="10424617"/>
                  </a:lnTo>
                  <a:lnTo>
                    <a:pt x="14813610" y="10432263"/>
                  </a:lnTo>
                  <a:lnTo>
                    <a:pt x="14815147" y="10439908"/>
                  </a:lnTo>
                  <a:lnTo>
                    <a:pt x="14819351" y="10446156"/>
                  </a:lnTo>
                  <a:lnTo>
                    <a:pt x="14825599" y="10450360"/>
                  </a:lnTo>
                  <a:lnTo>
                    <a:pt x="14833245" y="10451909"/>
                  </a:lnTo>
                  <a:lnTo>
                    <a:pt x="14840890" y="10450360"/>
                  </a:lnTo>
                  <a:lnTo>
                    <a:pt x="14847138" y="10446156"/>
                  </a:lnTo>
                  <a:lnTo>
                    <a:pt x="14851355" y="10439908"/>
                  </a:lnTo>
                  <a:lnTo>
                    <a:pt x="14852904" y="10432263"/>
                  </a:lnTo>
                  <a:close/>
                </a:path>
                <a:path w="18719800" h="10718800" extrusionOk="0">
                  <a:moveTo>
                    <a:pt x="14852904" y="10332161"/>
                  </a:moveTo>
                  <a:lnTo>
                    <a:pt x="14851355" y="10324516"/>
                  </a:lnTo>
                  <a:lnTo>
                    <a:pt x="14847138" y="10318267"/>
                  </a:lnTo>
                  <a:lnTo>
                    <a:pt x="14840903" y="10314064"/>
                  </a:lnTo>
                  <a:lnTo>
                    <a:pt x="14833245" y="10312514"/>
                  </a:lnTo>
                  <a:lnTo>
                    <a:pt x="14825599" y="10314064"/>
                  </a:lnTo>
                  <a:lnTo>
                    <a:pt x="14819351" y="10318267"/>
                  </a:lnTo>
                  <a:lnTo>
                    <a:pt x="14815147" y="10324516"/>
                  </a:lnTo>
                  <a:lnTo>
                    <a:pt x="14813610" y="10332161"/>
                  </a:lnTo>
                  <a:lnTo>
                    <a:pt x="14815147" y="10339819"/>
                  </a:lnTo>
                  <a:lnTo>
                    <a:pt x="14819351" y="10346055"/>
                  </a:lnTo>
                  <a:lnTo>
                    <a:pt x="14825599" y="10350271"/>
                  </a:lnTo>
                  <a:lnTo>
                    <a:pt x="14833245" y="10351821"/>
                  </a:lnTo>
                  <a:lnTo>
                    <a:pt x="14840903" y="10350271"/>
                  </a:lnTo>
                  <a:lnTo>
                    <a:pt x="14847138" y="10346055"/>
                  </a:lnTo>
                  <a:lnTo>
                    <a:pt x="14851355" y="10339819"/>
                  </a:lnTo>
                  <a:lnTo>
                    <a:pt x="14852904" y="10332161"/>
                  </a:lnTo>
                  <a:close/>
                </a:path>
                <a:path w="18719800" h="10718800" extrusionOk="0">
                  <a:moveTo>
                    <a:pt x="14852904" y="10232060"/>
                  </a:moveTo>
                  <a:lnTo>
                    <a:pt x="14851355" y="10224427"/>
                  </a:lnTo>
                  <a:lnTo>
                    <a:pt x="14847138" y="10218179"/>
                  </a:lnTo>
                  <a:lnTo>
                    <a:pt x="14840903" y="10213975"/>
                  </a:lnTo>
                  <a:lnTo>
                    <a:pt x="14833245" y="10212426"/>
                  </a:lnTo>
                  <a:lnTo>
                    <a:pt x="14825599" y="10213975"/>
                  </a:lnTo>
                  <a:lnTo>
                    <a:pt x="14819351" y="10218179"/>
                  </a:lnTo>
                  <a:lnTo>
                    <a:pt x="14815147" y="10224427"/>
                  </a:lnTo>
                  <a:lnTo>
                    <a:pt x="14813610" y="10232060"/>
                  </a:lnTo>
                  <a:lnTo>
                    <a:pt x="14815147" y="10239718"/>
                  </a:lnTo>
                  <a:lnTo>
                    <a:pt x="14819351" y="10245966"/>
                  </a:lnTo>
                  <a:lnTo>
                    <a:pt x="14825599" y="10250170"/>
                  </a:lnTo>
                  <a:lnTo>
                    <a:pt x="14833245" y="10251719"/>
                  </a:lnTo>
                  <a:lnTo>
                    <a:pt x="14840903" y="10250170"/>
                  </a:lnTo>
                  <a:lnTo>
                    <a:pt x="14847138" y="10245966"/>
                  </a:lnTo>
                  <a:lnTo>
                    <a:pt x="14851355" y="10239718"/>
                  </a:lnTo>
                  <a:lnTo>
                    <a:pt x="14852904" y="10232060"/>
                  </a:lnTo>
                  <a:close/>
                </a:path>
                <a:path w="18719800" h="10718800" extrusionOk="0">
                  <a:moveTo>
                    <a:pt x="14852904" y="10131971"/>
                  </a:moveTo>
                  <a:lnTo>
                    <a:pt x="14851355" y="10124326"/>
                  </a:lnTo>
                  <a:lnTo>
                    <a:pt x="14847138" y="10118077"/>
                  </a:lnTo>
                  <a:lnTo>
                    <a:pt x="14840903" y="10113874"/>
                  </a:lnTo>
                  <a:lnTo>
                    <a:pt x="14833245" y="10112324"/>
                  </a:lnTo>
                  <a:lnTo>
                    <a:pt x="14825599" y="10113874"/>
                  </a:lnTo>
                  <a:lnTo>
                    <a:pt x="14819351" y="10118077"/>
                  </a:lnTo>
                  <a:lnTo>
                    <a:pt x="14815147" y="10124326"/>
                  </a:lnTo>
                  <a:lnTo>
                    <a:pt x="14813610" y="10131971"/>
                  </a:lnTo>
                  <a:lnTo>
                    <a:pt x="14815147" y="10139616"/>
                  </a:lnTo>
                  <a:lnTo>
                    <a:pt x="14819351" y="10145865"/>
                  </a:lnTo>
                  <a:lnTo>
                    <a:pt x="14825599" y="10150081"/>
                  </a:lnTo>
                  <a:lnTo>
                    <a:pt x="14833245" y="10151618"/>
                  </a:lnTo>
                  <a:lnTo>
                    <a:pt x="14840903" y="10150081"/>
                  </a:lnTo>
                  <a:lnTo>
                    <a:pt x="14847138" y="10145865"/>
                  </a:lnTo>
                  <a:lnTo>
                    <a:pt x="14851355" y="10139616"/>
                  </a:lnTo>
                  <a:lnTo>
                    <a:pt x="14852904" y="10131971"/>
                  </a:lnTo>
                  <a:close/>
                </a:path>
                <a:path w="18719800" h="10718800" extrusionOk="0">
                  <a:moveTo>
                    <a:pt x="14852904" y="10031882"/>
                  </a:moveTo>
                  <a:lnTo>
                    <a:pt x="14851355" y="10024237"/>
                  </a:lnTo>
                  <a:lnTo>
                    <a:pt x="14847138" y="10017989"/>
                  </a:lnTo>
                  <a:lnTo>
                    <a:pt x="14840903" y="10013772"/>
                  </a:lnTo>
                  <a:lnTo>
                    <a:pt x="14833245" y="10012223"/>
                  </a:lnTo>
                  <a:lnTo>
                    <a:pt x="14825599" y="10013772"/>
                  </a:lnTo>
                  <a:lnTo>
                    <a:pt x="14819351" y="10017989"/>
                  </a:lnTo>
                  <a:lnTo>
                    <a:pt x="14815147" y="10024237"/>
                  </a:lnTo>
                  <a:lnTo>
                    <a:pt x="14813610" y="10031882"/>
                  </a:lnTo>
                  <a:lnTo>
                    <a:pt x="14815147" y="10039528"/>
                  </a:lnTo>
                  <a:lnTo>
                    <a:pt x="14819351" y="10045763"/>
                  </a:lnTo>
                  <a:lnTo>
                    <a:pt x="14825599" y="10049980"/>
                  </a:lnTo>
                  <a:lnTo>
                    <a:pt x="14833245" y="10051517"/>
                  </a:lnTo>
                  <a:lnTo>
                    <a:pt x="14840903" y="10049980"/>
                  </a:lnTo>
                  <a:lnTo>
                    <a:pt x="14847138" y="10045763"/>
                  </a:lnTo>
                  <a:lnTo>
                    <a:pt x="14851355" y="10039528"/>
                  </a:lnTo>
                  <a:lnTo>
                    <a:pt x="14852904" y="10031882"/>
                  </a:lnTo>
                  <a:close/>
                </a:path>
                <a:path w="18719800" h="10718800" extrusionOk="0">
                  <a:moveTo>
                    <a:pt x="14852904" y="9931781"/>
                  </a:moveTo>
                  <a:lnTo>
                    <a:pt x="14851355" y="9924136"/>
                  </a:lnTo>
                  <a:lnTo>
                    <a:pt x="14847138" y="9917887"/>
                  </a:lnTo>
                  <a:lnTo>
                    <a:pt x="14840903" y="9913683"/>
                  </a:lnTo>
                  <a:lnTo>
                    <a:pt x="14833245" y="9912134"/>
                  </a:lnTo>
                  <a:lnTo>
                    <a:pt x="14825599" y="9913683"/>
                  </a:lnTo>
                  <a:lnTo>
                    <a:pt x="14819351" y="9917887"/>
                  </a:lnTo>
                  <a:lnTo>
                    <a:pt x="14815147" y="9924136"/>
                  </a:lnTo>
                  <a:lnTo>
                    <a:pt x="14813610" y="9931781"/>
                  </a:lnTo>
                  <a:lnTo>
                    <a:pt x="14815147" y="9939439"/>
                  </a:lnTo>
                  <a:lnTo>
                    <a:pt x="14819351" y="9945675"/>
                  </a:lnTo>
                  <a:lnTo>
                    <a:pt x="14825599" y="9949878"/>
                  </a:lnTo>
                  <a:lnTo>
                    <a:pt x="14833245" y="9951415"/>
                  </a:lnTo>
                  <a:lnTo>
                    <a:pt x="14840903" y="9949878"/>
                  </a:lnTo>
                  <a:lnTo>
                    <a:pt x="14847138" y="9945675"/>
                  </a:lnTo>
                  <a:lnTo>
                    <a:pt x="14851355" y="9939439"/>
                  </a:lnTo>
                  <a:lnTo>
                    <a:pt x="14852904" y="9931781"/>
                  </a:lnTo>
                  <a:close/>
                </a:path>
                <a:path w="18719800" h="10718800" extrusionOk="0">
                  <a:moveTo>
                    <a:pt x="14852904" y="9831692"/>
                  </a:moveTo>
                  <a:lnTo>
                    <a:pt x="14851355" y="9824034"/>
                  </a:lnTo>
                  <a:lnTo>
                    <a:pt x="14847138" y="9817798"/>
                  </a:lnTo>
                  <a:lnTo>
                    <a:pt x="14840903" y="9813582"/>
                  </a:lnTo>
                  <a:lnTo>
                    <a:pt x="14833245" y="9812045"/>
                  </a:lnTo>
                  <a:lnTo>
                    <a:pt x="14825599" y="9813582"/>
                  </a:lnTo>
                  <a:lnTo>
                    <a:pt x="14819351" y="9817798"/>
                  </a:lnTo>
                  <a:lnTo>
                    <a:pt x="14815147" y="9824034"/>
                  </a:lnTo>
                  <a:lnTo>
                    <a:pt x="14813610" y="9831692"/>
                  </a:lnTo>
                  <a:lnTo>
                    <a:pt x="14815147" y="9839338"/>
                  </a:lnTo>
                  <a:lnTo>
                    <a:pt x="14819351" y="9845573"/>
                  </a:lnTo>
                  <a:lnTo>
                    <a:pt x="14825599" y="9849777"/>
                  </a:lnTo>
                  <a:lnTo>
                    <a:pt x="14833245" y="9851326"/>
                  </a:lnTo>
                  <a:lnTo>
                    <a:pt x="14840903" y="9849777"/>
                  </a:lnTo>
                  <a:lnTo>
                    <a:pt x="14847138" y="9845573"/>
                  </a:lnTo>
                  <a:lnTo>
                    <a:pt x="14851355" y="9839338"/>
                  </a:lnTo>
                  <a:lnTo>
                    <a:pt x="14852904" y="9831692"/>
                  </a:lnTo>
                  <a:close/>
                </a:path>
                <a:path w="18719800" h="10718800" extrusionOk="0">
                  <a:moveTo>
                    <a:pt x="14852904" y="9731591"/>
                  </a:moveTo>
                  <a:lnTo>
                    <a:pt x="14851355" y="9723945"/>
                  </a:lnTo>
                  <a:lnTo>
                    <a:pt x="14847138" y="9717697"/>
                  </a:lnTo>
                  <a:lnTo>
                    <a:pt x="14840903" y="9713481"/>
                  </a:lnTo>
                  <a:lnTo>
                    <a:pt x="14833245" y="9711944"/>
                  </a:lnTo>
                  <a:lnTo>
                    <a:pt x="14825599" y="9713481"/>
                  </a:lnTo>
                  <a:lnTo>
                    <a:pt x="14819351" y="9717697"/>
                  </a:lnTo>
                  <a:lnTo>
                    <a:pt x="14815147" y="9723945"/>
                  </a:lnTo>
                  <a:lnTo>
                    <a:pt x="14813610" y="9731591"/>
                  </a:lnTo>
                  <a:lnTo>
                    <a:pt x="14815147" y="9739236"/>
                  </a:lnTo>
                  <a:lnTo>
                    <a:pt x="14819351" y="9745485"/>
                  </a:lnTo>
                  <a:lnTo>
                    <a:pt x="14825599" y="9749701"/>
                  </a:lnTo>
                  <a:lnTo>
                    <a:pt x="14833245" y="9751238"/>
                  </a:lnTo>
                  <a:lnTo>
                    <a:pt x="14840903" y="9749701"/>
                  </a:lnTo>
                  <a:lnTo>
                    <a:pt x="14847138" y="9745485"/>
                  </a:lnTo>
                  <a:lnTo>
                    <a:pt x="14851355" y="9739236"/>
                  </a:lnTo>
                  <a:lnTo>
                    <a:pt x="14852904" y="9731591"/>
                  </a:lnTo>
                  <a:close/>
                </a:path>
                <a:path w="18719800" h="10718800" extrusionOk="0">
                  <a:moveTo>
                    <a:pt x="14852904" y="9631489"/>
                  </a:moveTo>
                  <a:lnTo>
                    <a:pt x="14851368" y="9623844"/>
                  </a:lnTo>
                  <a:lnTo>
                    <a:pt x="14847151" y="9617608"/>
                  </a:lnTo>
                  <a:lnTo>
                    <a:pt x="14840903" y="9613392"/>
                  </a:lnTo>
                  <a:lnTo>
                    <a:pt x="14833245" y="9611855"/>
                  </a:lnTo>
                  <a:lnTo>
                    <a:pt x="14825599" y="9613392"/>
                  </a:lnTo>
                  <a:lnTo>
                    <a:pt x="14819364" y="9617608"/>
                  </a:lnTo>
                  <a:lnTo>
                    <a:pt x="14815147" y="9623844"/>
                  </a:lnTo>
                  <a:lnTo>
                    <a:pt x="14813610" y="9631489"/>
                  </a:lnTo>
                  <a:lnTo>
                    <a:pt x="14815147" y="9639148"/>
                  </a:lnTo>
                  <a:lnTo>
                    <a:pt x="14819364" y="9645383"/>
                  </a:lnTo>
                  <a:lnTo>
                    <a:pt x="14825599" y="9649600"/>
                  </a:lnTo>
                  <a:lnTo>
                    <a:pt x="14833245" y="9651136"/>
                  </a:lnTo>
                  <a:lnTo>
                    <a:pt x="14840903" y="9649600"/>
                  </a:lnTo>
                  <a:lnTo>
                    <a:pt x="14847151" y="9645383"/>
                  </a:lnTo>
                  <a:lnTo>
                    <a:pt x="14851368" y="9639148"/>
                  </a:lnTo>
                  <a:lnTo>
                    <a:pt x="14852904" y="9631489"/>
                  </a:lnTo>
                  <a:close/>
                </a:path>
                <a:path w="18719800" h="10718800" extrusionOk="0">
                  <a:moveTo>
                    <a:pt x="14852904" y="9531401"/>
                  </a:moveTo>
                  <a:lnTo>
                    <a:pt x="14851355" y="9523755"/>
                  </a:lnTo>
                  <a:lnTo>
                    <a:pt x="14847138" y="9517507"/>
                  </a:lnTo>
                  <a:lnTo>
                    <a:pt x="14840903" y="9513303"/>
                  </a:lnTo>
                  <a:lnTo>
                    <a:pt x="14833245" y="9511754"/>
                  </a:lnTo>
                  <a:lnTo>
                    <a:pt x="14825599" y="9513303"/>
                  </a:lnTo>
                  <a:lnTo>
                    <a:pt x="14819351" y="9517507"/>
                  </a:lnTo>
                  <a:lnTo>
                    <a:pt x="14815147" y="9523755"/>
                  </a:lnTo>
                  <a:lnTo>
                    <a:pt x="14813610" y="9531401"/>
                  </a:lnTo>
                  <a:lnTo>
                    <a:pt x="14815147" y="9539046"/>
                  </a:lnTo>
                  <a:lnTo>
                    <a:pt x="14819351" y="9545295"/>
                  </a:lnTo>
                  <a:lnTo>
                    <a:pt x="14825599" y="9549498"/>
                  </a:lnTo>
                  <a:lnTo>
                    <a:pt x="14833245" y="9551048"/>
                  </a:lnTo>
                  <a:lnTo>
                    <a:pt x="14840903" y="9549498"/>
                  </a:lnTo>
                  <a:lnTo>
                    <a:pt x="14847138" y="9545295"/>
                  </a:lnTo>
                  <a:lnTo>
                    <a:pt x="14851355" y="9539046"/>
                  </a:lnTo>
                  <a:lnTo>
                    <a:pt x="14852904" y="9531401"/>
                  </a:lnTo>
                  <a:close/>
                </a:path>
                <a:path w="18719800" h="10718800" extrusionOk="0">
                  <a:moveTo>
                    <a:pt x="14852904" y="9431312"/>
                  </a:moveTo>
                  <a:lnTo>
                    <a:pt x="14851355" y="9423654"/>
                  </a:lnTo>
                  <a:lnTo>
                    <a:pt x="14847138" y="9417406"/>
                  </a:lnTo>
                  <a:lnTo>
                    <a:pt x="14840903" y="9413189"/>
                  </a:lnTo>
                  <a:lnTo>
                    <a:pt x="14833245" y="9411652"/>
                  </a:lnTo>
                  <a:lnTo>
                    <a:pt x="14825599" y="9413189"/>
                  </a:lnTo>
                  <a:lnTo>
                    <a:pt x="14819351" y="9417406"/>
                  </a:lnTo>
                  <a:lnTo>
                    <a:pt x="14815147" y="9423654"/>
                  </a:lnTo>
                  <a:lnTo>
                    <a:pt x="14813610" y="9431312"/>
                  </a:lnTo>
                  <a:lnTo>
                    <a:pt x="14815147" y="9438957"/>
                  </a:lnTo>
                  <a:lnTo>
                    <a:pt x="14819351" y="9445193"/>
                  </a:lnTo>
                  <a:lnTo>
                    <a:pt x="14825599" y="9449410"/>
                  </a:lnTo>
                  <a:lnTo>
                    <a:pt x="14833245" y="9450959"/>
                  </a:lnTo>
                  <a:lnTo>
                    <a:pt x="14840903" y="9449410"/>
                  </a:lnTo>
                  <a:lnTo>
                    <a:pt x="14847138" y="9445193"/>
                  </a:lnTo>
                  <a:lnTo>
                    <a:pt x="14851355" y="9438957"/>
                  </a:lnTo>
                  <a:lnTo>
                    <a:pt x="14852904" y="9431312"/>
                  </a:lnTo>
                  <a:close/>
                </a:path>
                <a:path w="18719800" h="10718800" extrusionOk="0">
                  <a:moveTo>
                    <a:pt x="14852904" y="9331211"/>
                  </a:moveTo>
                  <a:lnTo>
                    <a:pt x="14851355" y="9323565"/>
                  </a:lnTo>
                  <a:lnTo>
                    <a:pt x="14847138" y="9317317"/>
                  </a:lnTo>
                  <a:lnTo>
                    <a:pt x="14840903" y="9313100"/>
                  </a:lnTo>
                  <a:lnTo>
                    <a:pt x="14833245" y="9311564"/>
                  </a:lnTo>
                  <a:lnTo>
                    <a:pt x="14825599" y="9313100"/>
                  </a:lnTo>
                  <a:lnTo>
                    <a:pt x="14819351" y="9317317"/>
                  </a:lnTo>
                  <a:lnTo>
                    <a:pt x="14815147" y="9323565"/>
                  </a:lnTo>
                  <a:lnTo>
                    <a:pt x="14813610" y="9331211"/>
                  </a:lnTo>
                  <a:lnTo>
                    <a:pt x="14815147" y="9338856"/>
                  </a:lnTo>
                  <a:lnTo>
                    <a:pt x="14819351" y="9345104"/>
                  </a:lnTo>
                  <a:lnTo>
                    <a:pt x="14825599" y="9349308"/>
                  </a:lnTo>
                  <a:lnTo>
                    <a:pt x="14833245" y="9350858"/>
                  </a:lnTo>
                  <a:lnTo>
                    <a:pt x="14840903" y="9349308"/>
                  </a:lnTo>
                  <a:lnTo>
                    <a:pt x="14847138" y="9345104"/>
                  </a:lnTo>
                  <a:lnTo>
                    <a:pt x="14851355" y="9338856"/>
                  </a:lnTo>
                  <a:lnTo>
                    <a:pt x="14852904" y="9331211"/>
                  </a:lnTo>
                  <a:close/>
                </a:path>
                <a:path w="18719800" h="10718800" extrusionOk="0">
                  <a:moveTo>
                    <a:pt x="14852904" y="9231109"/>
                  </a:moveTo>
                  <a:lnTo>
                    <a:pt x="14851355" y="9223464"/>
                  </a:lnTo>
                  <a:lnTo>
                    <a:pt x="14847138" y="9217215"/>
                  </a:lnTo>
                  <a:lnTo>
                    <a:pt x="14840903" y="9213012"/>
                  </a:lnTo>
                  <a:lnTo>
                    <a:pt x="14833245" y="9211462"/>
                  </a:lnTo>
                  <a:lnTo>
                    <a:pt x="14825599" y="9213012"/>
                  </a:lnTo>
                  <a:lnTo>
                    <a:pt x="14819351" y="9217215"/>
                  </a:lnTo>
                  <a:lnTo>
                    <a:pt x="14815147" y="9223464"/>
                  </a:lnTo>
                  <a:lnTo>
                    <a:pt x="14813610" y="9231109"/>
                  </a:lnTo>
                  <a:lnTo>
                    <a:pt x="14815147" y="9238755"/>
                  </a:lnTo>
                  <a:lnTo>
                    <a:pt x="14819351" y="9245003"/>
                  </a:lnTo>
                  <a:lnTo>
                    <a:pt x="14825599" y="9249207"/>
                  </a:lnTo>
                  <a:lnTo>
                    <a:pt x="14833245" y="9250743"/>
                  </a:lnTo>
                  <a:lnTo>
                    <a:pt x="14840903" y="9249207"/>
                  </a:lnTo>
                  <a:lnTo>
                    <a:pt x="14847138" y="9245003"/>
                  </a:lnTo>
                  <a:lnTo>
                    <a:pt x="14851355" y="9238755"/>
                  </a:lnTo>
                  <a:lnTo>
                    <a:pt x="14852904" y="9231109"/>
                  </a:lnTo>
                  <a:close/>
                </a:path>
                <a:path w="18719800" h="10718800" extrusionOk="0">
                  <a:moveTo>
                    <a:pt x="14852904" y="9131008"/>
                  </a:moveTo>
                  <a:lnTo>
                    <a:pt x="14851355" y="9123375"/>
                  </a:lnTo>
                  <a:lnTo>
                    <a:pt x="14847138" y="9117127"/>
                  </a:lnTo>
                  <a:lnTo>
                    <a:pt x="14840903" y="9112923"/>
                  </a:lnTo>
                  <a:lnTo>
                    <a:pt x="14833245" y="9111374"/>
                  </a:lnTo>
                  <a:lnTo>
                    <a:pt x="14825599" y="9112923"/>
                  </a:lnTo>
                  <a:lnTo>
                    <a:pt x="14819351" y="9117127"/>
                  </a:lnTo>
                  <a:lnTo>
                    <a:pt x="14815147" y="9123375"/>
                  </a:lnTo>
                  <a:lnTo>
                    <a:pt x="14813610" y="9131008"/>
                  </a:lnTo>
                  <a:lnTo>
                    <a:pt x="14815147" y="9138653"/>
                  </a:lnTo>
                  <a:lnTo>
                    <a:pt x="14819351" y="9144902"/>
                  </a:lnTo>
                  <a:lnTo>
                    <a:pt x="14825599" y="9149118"/>
                  </a:lnTo>
                  <a:lnTo>
                    <a:pt x="14833245" y="9150667"/>
                  </a:lnTo>
                  <a:lnTo>
                    <a:pt x="14840903" y="9149118"/>
                  </a:lnTo>
                  <a:lnTo>
                    <a:pt x="14847138" y="9144902"/>
                  </a:lnTo>
                  <a:lnTo>
                    <a:pt x="14851355" y="9138653"/>
                  </a:lnTo>
                  <a:lnTo>
                    <a:pt x="14852904" y="9131008"/>
                  </a:lnTo>
                  <a:close/>
                </a:path>
                <a:path w="18719800" h="10718800" extrusionOk="0">
                  <a:moveTo>
                    <a:pt x="14852904" y="9030906"/>
                  </a:moveTo>
                  <a:lnTo>
                    <a:pt x="14851355" y="9023261"/>
                  </a:lnTo>
                  <a:lnTo>
                    <a:pt x="14847138" y="9017025"/>
                  </a:lnTo>
                  <a:lnTo>
                    <a:pt x="14840903" y="9012809"/>
                  </a:lnTo>
                  <a:lnTo>
                    <a:pt x="14833245" y="9011272"/>
                  </a:lnTo>
                  <a:lnTo>
                    <a:pt x="14825599" y="9012809"/>
                  </a:lnTo>
                  <a:lnTo>
                    <a:pt x="14819351" y="9017025"/>
                  </a:lnTo>
                  <a:lnTo>
                    <a:pt x="14815147" y="9023261"/>
                  </a:lnTo>
                  <a:lnTo>
                    <a:pt x="14813610" y="9030906"/>
                  </a:lnTo>
                  <a:lnTo>
                    <a:pt x="14815147" y="9038565"/>
                  </a:lnTo>
                  <a:lnTo>
                    <a:pt x="14819351" y="9044813"/>
                  </a:lnTo>
                  <a:lnTo>
                    <a:pt x="14825599" y="9049017"/>
                  </a:lnTo>
                  <a:lnTo>
                    <a:pt x="14833245" y="9050566"/>
                  </a:lnTo>
                  <a:lnTo>
                    <a:pt x="14840903" y="9049017"/>
                  </a:lnTo>
                  <a:lnTo>
                    <a:pt x="14847138" y="9044813"/>
                  </a:lnTo>
                  <a:lnTo>
                    <a:pt x="14851355" y="9038565"/>
                  </a:lnTo>
                  <a:lnTo>
                    <a:pt x="14852904" y="9030906"/>
                  </a:lnTo>
                  <a:close/>
                </a:path>
                <a:path w="18719800" h="10718800" extrusionOk="0">
                  <a:moveTo>
                    <a:pt x="14852904" y="8930818"/>
                  </a:moveTo>
                  <a:lnTo>
                    <a:pt x="14851355" y="8923172"/>
                  </a:lnTo>
                  <a:lnTo>
                    <a:pt x="14847138" y="8916924"/>
                  </a:lnTo>
                  <a:lnTo>
                    <a:pt x="14840890" y="8912720"/>
                  </a:lnTo>
                  <a:lnTo>
                    <a:pt x="14833245" y="8911171"/>
                  </a:lnTo>
                  <a:lnTo>
                    <a:pt x="14825599" y="8912720"/>
                  </a:lnTo>
                  <a:lnTo>
                    <a:pt x="14819351" y="8916924"/>
                  </a:lnTo>
                  <a:lnTo>
                    <a:pt x="14815147" y="8923172"/>
                  </a:lnTo>
                  <a:lnTo>
                    <a:pt x="14813610" y="8930818"/>
                  </a:lnTo>
                  <a:lnTo>
                    <a:pt x="14815147" y="8938463"/>
                  </a:lnTo>
                  <a:lnTo>
                    <a:pt x="14819351" y="8944712"/>
                  </a:lnTo>
                  <a:lnTo>
                    <a:pt x="14825599" y="8948928"/>
                  </a:lnTo>
                  <a:lnTo>
                    <a:pt x="14833245" y="8950465"/>
                  </a:lnTo>
                  <a:lnTo>
                    <a:pt x="14840890" y="8948928"/>
                  </a:lnTo>
                  <a:lnTo>
                    <a:pt x="14847138" y="8944712"/>
                  </a:lnTo>
                  <a:lnTo>
                    <a:pt x="14851355" y="8938463"/>
                  </a:lnTo>
                  <a:lnTo>
                    <a:pt x="14852904" y="8930818"/>
                  </a:lnTo>
                  <a:close/>
                </a:path>
                <a:path w="18719800" h="10718800" extrusionOk="0">
                  <a:moveTo>
                    <a:pt x="14852904" y="8830729"/>
                  </a:moveTo>
                  <a:lnTo>
                    <a:pt x="14851355" y="8823084"/>
                  </a:lnTo>
                  <a:lnTo>
                    <a:pt x="14847138" y="8816835"/>
                  </a:lnTo>
                  <a:lnTo>
                    <a:pt x="14840890" y="8812632"/>
                  </a:lnTo>
                  <a:lnTo>
                    <a:pt x="14833245" y="8811082"/>
                  </a:lnTo>
                  <a:lnTo>
                    <a:pt x="14825599" y="8812632"/>
                  </a:lnTo>
                  <a:lnTo>
                    <a:pt x="14819351" y="8816835"/>
                  </a:lnTo>
                  <a:lnTo>
                    <a:pt x="14815147" y="8823084"/>
                  </a:lnTo>
                  <a:lnTo>
                    <a:pt x="14813610" y="8830729"/>
                  </a:lnTo>
                  <a:lnTo>
                    <a:pt x="14815147" y="8838374"/>
                  </a:lnTo>
                  <a:lnTo>
                    <a:pt x="14819351" y="8844623"/>
                  </a:lnTo>
                  <a:lnTo>
                    <a:pt x="14825599" y="8848827"/>
                  </a:lnTo>
                  <a:lnTo>
                    <a:pt x="14833245" y="8850363"/>
                  </a:lnTo>
                  <a:lnTo>
                    <a:pt x="14840890" y="8848827"/>
                  </a:lnTo>
                  <a:lnTo>
                    <a:pt x="14847138" y="8844623"/>
                  </a:lnTo>
                  <a:lnTo>
                    <a:pt x="14851355" y="8838374"/>
                  </a:lnTo>
                  <a:lnTo>
                    <a:pt x="14852904" y="8830729"/>
                  </a:lnTo>
                  <a:close/>
                </a:path>
                <a:path w="18719800" h="10718800" extrusionOk="0">
                  <a:moveTo>
                    <a:pt x="14852904" y="8730628"/>
                  </a:moveTo>
                  <a:lnTo>
                    <a:pt x="14851355" y="8722982"/>
                  </a:lnTo>
                  <a:lnTo>
                    <a:pt x="14847138" y="8716734"/>
                  </a:lnTo>
                  <a:lnTo>
                    <a:pt x="14840903" y="8712530"/>
                  </a:lnTo>
                  <a:lnTo>
                    <a:pt x="14833245" y="8710981"/>
                  </a:lnTo>
                  <a:lnTo>
                    <a:pt x="14825599" y="8712530"/>
                  </a:lnTo>
                  <a:lnTo>
                    <a:pt x="14819351" y="8716734"/>
                  </a:lnTo>
                  <a:lnTo>
                    <a:pt x="14815147" y="8722982"/>
                  </a:lnTo>
                  <a:lnTo>
                    <a:pt x="14813610" y="8730628"/>
                  </a:lnTo>
                  <a:lnTo>
                    <a:pt x="14815147" y="8738273"/>
                  </a:lnTo>
                  <a:lnTo>
                    <a:pt x="14819351" y="8744521"/>
                  </a:lnTo>
                  <a:lnTo>
                    <a:pt x="14825599" y="8748725"/>
                  </a:lnTo>
                  <a:lnTo>
                    <a:pt x="14833245" y="8750275"/>
                  </a:lnTo>
                  <a:lnTo>
                    <a:pt x="14840903" y="8748725"/>
                  </a:lnTo>
                  <a:lnTo>
                    <a:pt x="14847138" y="8744521"/>
                  </a:lnTo>
                  <a:lnTo>
                    <a:pt x="14851355" y="8738273"/>
                  </a:lnTo>
                  <a:lnTo>
                    <a:pt x="14852904" y="8730628"/>
                  </a:lnTo>
                  <a:close/>
                </a:path>
                <a:path w="18719800" h="10718800" extrusionOk="0">
                  <a:moveTo>
                    <a:pt x="14852904" y="8630539"/>
                  </a:moveTo>
                  <a:lnTo>
                    <a:pt x="14851355" y="8622894"/>
                  </a:lnTo>
                  <a:lnTo>
                    <a:pt x="14847138" y="8616645"/>
                  </a:lnTo>
                  <a:lnTo>
                    <a:pt x="14840903" y="8612429"/>
                  </a:lnTo>
                  <a:lnTo>
                    <a:pt x="14833245" y="8610879"/>
                  </a:lnTo>
                  <a:lnTo>
                    <a:pt x="14825599" y="8612429"/>
                  </a:lnTo>
                  <a:lnTo>
                    <a:pt x="14819351" y="8616645"/>
                  </a:lnTo>
                  <a:lnTo>
                    <a:pt x="14815147" y="8622894"/>
                  </a:lnTo>
                  <a:lnTo>
                    <a:pt x="14813610" y="8630539"/>
                  </a:lnTo>
                  <a:lnTo>
                    <a:pt x="14815147" y="8638184"/>
                  </a:lnTo>
                  <a:lnTo>
                    <a:pt x="14819351" y="8644433"/>
                  </a:lnTo>
                  <a:lnTo>
                    <a:pt x="14825599" y="8648636"/>
                  </a:lnTo>
                  <a:lnTo>
                    <a:pt x="14833245" y="8650173"/>
                  </a:lnTo>
                  <a:lnTo>
                    <a:pt x="14840903" y="8648636"/>
                  </a:lnTo>
                  <a:lnTo>
                    <a:pt x="14847138" y="8644433"/>
                  </a:lnTo>
                  <a:lnTo>
                    <a:pt x="14851355" y="8638184"/>
                  </a:lnTo>
                  <a:lnTo>
                    <a:pt x="14852904" y="8630539"/>
                  </a:lnTo>
                  <a:close/>
                </a:path>
                <a:path w="18719800" h="10718800" extrusionOk="0">
                  <a:moveTo>
                    <a:pt x="14852904" y="8530438"/>
                  </a:moveTo>
                  <a:lnTo>
                    <a:pt x="14851355" y="8522792"/>
                  </a:lnTo>
                  <a:lnTo>
                    <a:pt x="14847138" y="8516544"/>
                  </a:lnTo>
                  <a:lnTo>
                    <a:pt x="14840903" y="8512327"/>
                  </a:lnTo>
                  <a:lnTo>
                    <a:pt x="14833245" y="8510791"/>
                  </a:lnTo>
                  <a:lnTo>
                    <a:pt x="14825599" y="8512327"/>
                  </a:lnTo>
                  <a:lnTo>
                    <a:pt x="14819351" y="8516544"/>
                  </a:lnTo>
                  <a:lnTo>
                    <a:pt x="14815147" y="8522792"/>
                  </a:lnTo>
                  <a:lnTo>
                    <a:pt x="14813610" y="8530438"/>
                  </a:lnTo>
                  <a:lnTo>
                    <a:pt x="14815147" y="8538083"/>
                  </a:lnTo>
                  <a:lnTo>
                    <a:pt x="14819351" y="8544319"/>
                  </a:lnTo>
                  <a:lnTo>
                    <a:pt x="14825599" y="8548535"/>
                  </a:lnTo>
                  <a:lnTo>
                    <a:pt x="14833245" y="8550072"/>
                  </a:lnTo>
                  <a:lnTo>
                    <a:pt x="14840903" y="8548535"/>
                  </a:lnTo>
                  <a:lnTo>
                    <a:pt x="14847138" y="8544319"/>
                  </a:lnTo>
                  <a:lnTo>
                    <a:pt x="14851355" y="8538083"/>
                  </a:lnTo>
                  <a:lnTo>
                    <a:pt x="14852904" y="8530438"/>
                  </a:lnTo>
                  <a:close/>
                </a:path>
                <a:path w="18719800" h="10718800" extrusionOk="0">
                  <a:moveTo>
                    <a:pt x="14852904" y="8430336"/>
                  </a:moveTo>
                  <a:lnTo>
                    <a:pt x="14851355" y="8422691"/>
                  </a:lnTo>
                  <a:lnTo>
                    <a:pt x="14847138" y="8416455"/>
                  </a:lnTo>
                  <a:lnTo>
                    <a:pt x="14840903" y="8412239"/>
                  </a:lnTo>
                  <a:lnTo>
                    <a:pt x="14833245" y="8410689"/>
                  </a:lnTo>
                  <a:lnTo>
                    <a:pt x="14825599" y="8412239"/>
                  </a:lnTo>
                  <a:lnTo>
                    <a:pt x="14819351" y="8416455"/>
                  </a:lnTo>
                  <a:lnTo>
                    <a:pt x="14815147" y="8422691"/>
                  </a:lnTo>
                  <a:lnTo>
                    <a:pt x="14813610" y="8430336"/>
                  </a:lnTo>
                  <a:lnTo>
                    <a:pt x="14815147" y="8437994"/>
                  </a:lnTo>
                  <a:lnTo>
                    <a:pt x="14819351" y="8444243"/>
                  </a:lnTo>
                  <a:lnTo>
                    <a:pt x="14825599" y="8448446"/>
                  </a:lnTo>
                  <a:lnTo>
                    <a:pt x="14833245" y="8449983"/>
                  </a:lnTo>
                  <a:lnTo>
                    <a:pt x="14840903" y="8448446"/>
                  </a:lnTo>
                  <a:lnTo>
                    <a:pt x="14847138" y="8444243"/>
                  </a:lnTo>
                  <a:lnTo>
                    <a:pt x="14851355" y="8437994"/>
                  </a:lnTo>
                  <a:lnTo>
                    <a:pt x="14852904" y="8430336"/>
                  </a:lnTo>
                  <a:close/>
                </a:path>
                <a:path w="18719800" h="10718800" extrusionOk="0">
                  <a:moveTo>
                    <a:pt x="14852904" y="8330235"/>
                  </a:moveTo>
                  <a:lnTo>
                    <a:pt x="14851355" y="8322602"/>
                  </a:lnTo>
                  <a:lnTo>
                    <a:pt x="14847138" y="8316354"/>
                  </a:lnTo>
                  <a:lnTo>
                    <a:pt x="14840903" y="8312150"/>
                  </a:lnTo>
                  <a:lnTo>
                    <a:pt x="14833245" y="8310600"/>
                  </a:lnTo>
                  <a:lnTo>
                    <a:pt x="14825599" y="8312150"/>
                  </a:lnTo>
                  <a:lnTo>
                    <a:pt x="14819351" y="8316354"/>
                  </a:lnTo>
                  <a:lnTo>
                    <a:pt x="14815147" y="8322602"/>
                  </a:lnTo>
                  <a:lnTo>
                    <a:pt x="14813610" y="8330235"/>
                  </a:lnTo>
                  <a:lnTo>
                    <a:pt x="14815147" y="8337893"/>
                  </a:lnTo>
                  <a:lnTo>
                    <a:pt x="14819351" y="8344141"/>
                  </a:lnTo>
                  <a:lnTo>
                    <a:pt x="14825599" y="8348345"/>
                  </a:lnTo>
                  <a:lnTo>
                    <a:pt x="14833245" y="8349894"/>
                  </a:lnTo>
                  <a:lnTo>
                    <a:pt x="14840903" y="8348345"/>
                  </a:lnTo>
                  <a:lnTo>
                    <a:pt x="14847138" y="8344141"/>
                  </a:lnTo>
                  <a:lnTo>
                    <a:pt x="14851355" y="8337893"/>
                  </a:lnTo>
                  <a:lnTo>
                    <a:pt x="14852904" y="8330235"/>
                  </a:lnTo>
                  <a:close/>
                </a:path>
                <a:path w="18719800" h="10718800" extrusionOk="0">
                  <a:moveTo>
                    <a:pt x="14852904" y="8230146"/>
                  </a:moveTo>
                  <a:lnTo>
                    <a:pt x="14851355" y="8222501"/>
                  </a:lnTo>
                  <a:lnTo>
                    <a:pt x="14847138" y="8216252"/>
                  </a:lnTo>
                  <a:lnTo>
                    <a:pt x="14840903" y="8212048"/>
                  </a:lnTo>
                  <a:lnTo>
                    <a:pt x="14833245" y="8210499"/>
                  </a:lnTo>
                  <a:lnTo>
                    <a:pt x="14825599" y="8212048"/>
                  </a:lnTo>
                  <a:lnTo>
                    <a:pt x="14819351" y="8216252"/>
                  </a:lnTo>
                  <a:lnTo>
                    <a:pt x="14815147" y="8222501"/>
                  </a:lnTo>
                  <a:lnTo>
                    <a:pt x="14813610" y="8230146"/>
                  </a:lnTo>
                  <a:lnTo>
                    <a:pt x="14815147" y="8237791"/>
                  </a:lnTo>
                  <a:lnTo>
                    <a:pt x="14819351" y="8244040"/>
                  </a:lnTo>
                  <a:lnTo>
                    <a:pt x="14825599" y="8248256"/>
                  </a:lnTo>
                  <a:lnTo>
                    <a:pt x="14833245" y="8249806"/>
                  </a:lnTo>
                  <a:lnTo>
                    <a:pt x="14840903" y="8248256"/>
                  </a:lnTo>
                  <a:lnTo>
                    <a:pt x="14847138" y="8244040"/>
                  </a:lnTo>
                  <a:lnTo>
                    <a:pt x="14851355" y="8237791"/>
                  </a:lnTo>
                  <a:lnTo>
                    <a:pt x="14852904" y="8230146"/>
                  </a:lnTo>
                  <a:close/>
                </a:path>
                <a:path w="18719800" h="10718800" extrusionOk="0">
                  <a:moveTo>
                    <a:pt x="14852904" y="8130057"/>
                  </a:moveTo>
                  <a:lnTo>
                    <a:pt x="14851355" y="8122399"/>
                  </a:lnTo>
                  <a:lnTo>
                    <a:pt x="14847138" y="8116163"/>
                  </a:lnTo>
                  <a:lnTo>
                    <a:pt x="14840903" y="8111947"/>
                  </a:lnTo>
                  <a:lnTo>
                    <a:pt x="14833245" y="8110398"/>
                  </a:lnTo>
                  <a:lnTo>
                    <a:pt x="14825599" y="8111947"/>
                  </a:lnTo>
                  <a:lnTo>
                    <a:pt x="14819351" y="8116163"/>
                  </a:lnTo>
                  <a:lnTo>
                    <a:pt x="14815147" y="8122399"/>
                  </a:lnTo>
                  <a:lnTo>
                    <a:pt x="14813610" y="8130057"/>
                  </a:lnTo>
                  <a:lnTo>
                    <a:pt x="14815147" y="8137703"/>
                  </a:lnTo>
                  <a:lnTo>
                    <a:pt x="14819351" y="8143938"/>
                  </a:lnTo>
                  <a:lnTo>
                    <a:pt x="14825599" y="8148155"/>
                  </a:lnTo>
                  <a:lnTo>
                    <a:pt x="14833245" y="8149691"/>
                  </a:lnTo>
                  <a:lnTo>
                    <a:pt x="14840903" y="8148155"/>
                  </a:lnTo>
                  <a:lnTo>
                    <a:pt x="14847138" y="8143938"/>
                  </a:lnTo>
                  <a:lnTo>
                    <a:pt x="14851355" y="8137703"/>
                  </a:lnTo>
                  <a:lnTo>
                    <a:pt x="14852904" y="8130057"/>
                  </a:lnTo>
                  <a:close/>
                </a:path>
                <a:path w="18719800" h="10718800" extrusionOk="0">
                  <a:moveTo>
                    <a:pt x="14852904" y="8029956"/>
                  </a:moveTo>
                  <a:lnTo>
                    <a:pt x="14851368" y="8022310"/>
                  </a:lnTo>
                  <a:lnTo>
                    <a:pt x="14847151" y="8016062"/>
                  </a:lnTo>
                  <a:lnTo>
                    <a:pt x="14840903" y="8011846"/>
                  </a:lnTo>
                  <a:lnTo>
                    <a:pt x="14833245" y="8010309"/>
                  </a:lnTo>
                  <a:lnTo>
                    <a:pt x="14825599" y="8011846"/>
                  </a:lnTo>
                  <a:lnTo>
                    <a:pt x="14819364" y="8016062"/>
                  </a:lnTo>
                  <a:lnTo>
                    <a:pt x="14815147" y="8022310"/>
                  </a:lnTo>
                  <a:lnTo>
                    <a:pt x="14813610" y="8029956"/>
                  </a:lnTo>
                  <a:lnTo>
                    <a:pt x="14815147" y="8037601"/>
                  </a:lnTo>
                  <a:lnTo>
                    <a:pt x="14819364" y="8043850"/>
                  </a:lnTo>
                  <a:lnTo>
                    <a:pt x="14825599" y="8048066"/>
                  </a:lnTo>
                  <a:lnTo>
                    <a:pt x="14833245" y="8049603"/>
                  </a:lnTo>
                  <a:lnTo>
                    <a:pt x="14840903" y="8048066"/>
                  </a:lnTo>
                  <a:lnTo>
                    <a:pt x="14847151" y="8043850"/>
                  </a:lnTo>
                  <a:lnTo>
                    <a:pt x="14851368" y="8037601"/>
                  </a:lnTo>
                  <a:lnTo>
                    <a:pt x="14852904" y="8029956"/>
                  </a:lnTo>
                  <a:close/>
                </a:path>
                <a:path w="18719800" h="10718800" extrusionOk="0">
                  <a:moveTo>
                    <a:pt x="14852904" y="7929854"/>
                  </a:moveTo>
                  <a:lnTo>
                    <a:pt x="14851355" y="7922209"/>
                  </a:lnTo>
                  <a:lnTo>
                    <a:pt x="14847138" y="7915973"/>
                  </a:lnTo>
                  <a:lnTo>
                    <a:pt x="14840903" y="7911757"/>
                  </a:lnTo>
                  <a:lnTo>
                    <a:pt x="14833245" y="7910208"/>
                  </a:lnTo>
                  <a:lnTo>
                    <a:pt x="14825599" y="7911757"/>
                  </a:lnTo>
                  <a:lnTo>
                    <a:pt x="14819351" y="7915973"/>
                  </a:lnTo>
                  <a:lnTo>
                    <a:pt x="14815147" y="7922209"/>
                  </a:lnTo>
                  <a:lnTo>
                    <a:pt x="14813610" y="7929854"/>
                  </a:lnTo>
                  <a:lnTo>
                    <a:pt x="14815147" y="7937513"/>
                  </a:lnTo>
                  <a:lnTo>
                    <a:pt x="14819351" y="7943748"/>
                  </a:lnTo>
                  <a:lnTo>
                    <a:pt x="14825599" y="7947965"/>
                  </a:lnTo>
                  <a:lnTo>
                    <a:pt x="14833245" y="7949501"/>
                  </a:lnTo>
                  <a:lnTo>
                    <a:pt x="14840903" y="7947965"/>
                  </a:lnTo>
                  <a:lnTo>
                    <a:pt x="14847138" y="7943748"/>
                  </a:lnTo>
                  <a:lnTo>
                    <a:pt x="14851355" y="7937513"/>
                  </a:lnTo>
                  <a:lnTo>
                    <a:pt x="14852904" y="7929854"/>
                  </a:lnTo>
                  <a:close/>
                </a:path>
                <a:path w="18719800" h="10718800" extrusionOk="0">
                  <a:moveTo>
                    <a:pt x="14852904" y="7829766"/>
                  </a:moveTo>
                  <a:lnTo>
                    <a:pt x="14851355" y="7822120"/>
                  </a:lnTo>
                  <a:lnTo>
                    <a:pt x="14847138" y="7815885"/>
                  </a:lnTo>
                  <a:lnTo>
                    <a:pt x="14840903" y="7811668"/>
                  </a:lnTo>
                  <a:lnTo>
                    <a:pt x="14833245" y="7810132"/>
                  </a:lnTo>
                  <a:lnTo>
                    <a:pt x="14825599" y="7811668"/>
                  </a:lnTo>
                  <a:lnTo>
                    <a:pt x="14819351" y="7815885"/>
                  </a:lnTo>
                  <a:lnTo>
                    <a:pt x="14815147" y="7822120"/>
                  </a:lnTo>
                  <a:lnTo>
                    <a:pt x="14813610" y="7829766"/>
                  </a:lnTo>
                  <a:lnTo>
                    <a:pt x="14815147" y="7837411"/>
                  </a:lnTo>
                  <a:lnTo>
                    <a:pt x="14819351" y="7843660"/>
                  </a:lnTo>
                  <a:lnTo>
                    <a:pt x="14825599" y="7847876"/>
                  </a:lnTo>
                  <a:lnTo>
                    <a:pt x="14833245" y="7849425"/>
                  </a:lnTo>
                  <a:lnTo>
                    <a:pt x="14840903" y="7847876"/>
                  </a:lnTo>
                  <a:lnTo>
                    <a:pt x="14847138" y="7843660"/>
                  </a:lnTo>
                  <a:lnTo>
                    <a:pt x="14851355" y="7837411"/>
                  </a:lnTo>
                  <a:lnTo>
                    <a:pt x="14852904" y="7829766"/>
                  </a:lnTo>
                  <a:close/>
                </a:path>
                <a:path w="18719800" h="10718800" extrusionOk="0">
                  <a:moveTo>
                    <a:pt x="14852904" y="7729677"/>
                  </a:moveTo>
                  <a:lnTo>
                    <a:pt x="14851355" y="7722032"/>
                  </a:lnTo>
                  <a:lnTo>
                    <a:pt x="14847138" y="7715771"/>
                  </a:lnTo>
                  <a:lnTo>
                    <a:pt x="14840903" y="7711567"/>
                  </a:lnTo>
                  <a:lnTo>
                    <a:pt x="14833245" y="7710017"/>
                  </a:lnTo>
                  <a:lnTo>
                    <a:pt x="14825599" y="7711567"/>
                  </a:lnTo>
                  <a:lnTo>
                    <a:pt x="14819351" y="7715771"/>
                  </a:lnTo>
                  <a:lnTo>
                    <a:pt x="14815147" y="7722032"/>
                  </a:lnTo>
                  <a:lnTo>
                    <a:pt x="14813610" y="7729677"/>
                  </a:lnTo>
                  <a:lnTo>
                    <a:pt x="14815147" y="7737322"/>
                  </a:lnTo>
                  <a:lnTo>
                    <a:pt x="14819351" y="7743558"/>
                  </a:lnTo>
                  <a:lnTo>
                    <a:pt x="14825599" y="7747775"/>
                  </a:lnTo>
                  <a:lnTo>
                    <a:pt x="14833245" y="7749311"/>
                  </a:lnTo>
                  <a:lnTo>
                    <a:pt x="14840903" y="7747775"/>
                  </a:lnTo>
                  <a:lnTo>
                    <a:pt x="14847138" y="7743558"/>
                  </a:lnTo>
                  <a:lnTo>
                    <a:pt x="14851355" y="7737322"/>
                  </a:lnTo>
                  <a:lnTo>
                    <a:pt x="14852904" y="7729677"/>
                  </a:lnTo>
                  <a:close/>
                </a:path>
                <a:path w="18719800" h="10718800" extrusionOk="0">
                  <a:moveTo>
                    <a:pt x="14852904" y="7629563"/>
                  </a:moveTo>
                  <a:lnTo>
                    <a:pt x="14851355" y="7621918"/>
                  </a:lnTo>
                  <a:lnTo>
                    <a:pt x="14847138" y="7615682"/>
                  </a:lnTo>
                  <a:lnTo>
                    <a:pt x="14840903" y="7611465"/>
                  </a:lnTo>
                  <a:lnTo>
                    <a:pt x="14833245" y="7609929"/>
                  </a:lnTo>
                  <a:lnTo>
                    <a:pt x="14825599" y="7611465"/>
                  </a:lnTo>
                  <a:lnTo>
                    <a:pt x="14819351" y="7615682"/>
                  </a:lnTo>
                  <a:lnTo>
                    <a:pt x="14815147" y="7621918"/>
                  </a:lnTo>
                  <a:lnTo>
                    <a:pt x="14813610" y="7629563"/>
                  </a:lnTo>
                  <a:lnTo>
                    <a:pt x="14815147" y="7637208"/>
                  </a:lnTo>
                  <a:lnTo>
                    <a:pt x="14819351" y="7643457"/>
                  </a:lnTo>
                  <a:lnTo>
                    <a:pt x="14825599" y="7647673"/>
                  </a:lnTo>
                  <a:lnTo>
                    <a:pt x="14833245" y="7649223"/>
                  </a:lnTo>
                  <a:lnTo>
                    <a:pt x="14840903" y="7647673"/>
                  </a:lnTo>
                  <a:lnTo>
                    <a:pt x="14847138" y="7643457"/>
                  </a:lnTo>
                  <a:lnTo>
                    <a:pt x="14851355" y="7637208"/>
                  </a:lnTo>
                  <a:lnTo>
                    <a:pt x="14852904" y="7629563"/>
                  </a:lnTo>
                  <a:close/>
                </a:path>
                <a:path w="18719800" h="10718800" extrusionOk="0">
                  <a:moveTo>
                    <a:pt x="14852904" y="7529474"/>
                  </a:moveTo>
                  <a:lnTo>
                    <a:pt x="14851355" y="7521829"/>
                  </a:lnTo>
                  <a:lnTo>
                    <a:pt x="14847138" y="7515580"/>
                  </a:lnTo>
                  <a:lnTo>
                    <a:pt x="14840903" y="7511364"/>
                  </a:lnTo>
                  <a:lnTo>
                    <a:pt x="14833245" y="7509815"/>
                  </a:lnTo>
                  <a:lnTo>
                    <a:pt x="14825599" y="7511364"/>
                  </a:lnTo>
                  <a:lnTo>
                    <a:pt x="14819351" y="7515580"/>
                  </a:lnTo>
                  <a:lnTo>
                    <a:pt x="14815147" y="7521829"/>
                  </a:lnTo>
                  <a:lnTo>
                    <a:pt x="14813610" y="7529474"/>
                  </a:lnTo>
                  <a:lnTo>
                    <a:pt x="14815147" y="7537120"/>
                  </a:lnTo>
                  <a:lnTo>
                    <a:pt x="14819351" y="7543368"/>
                  </a:lnTo>
                  <a:lnTo>
                    <a:pt x="14825599" y="7547572"/>
                  </a:lnTo>
                  <a:lnTo>
                    <a:pt x="14833245" y="7549121"/>
                  </a:lnTo>
                  <a:lnTo>
                    <a:pt x="14840903" y="7547572"/>
                  </a:lnTo>
                  <a:lnTo>
                    <a:pt x="14847138" y="7543368"/>
                  </a:lnTo>
                  <a:lnTo>
                    <a:pt x="14851355" y="7537120"/>
                  </a:lnTo>
                  <a:lnTo>
                    <a:pt x="14852904" y="7529474"/>
                  </a:lnTo>
                  <a:close/>
                </a:path>
                <a:path w="18719800" h="10718800" extrusionOk="0">
                  <a:moveTo>
                    <a:pt x="14852904" y="7429373"/>
                  </a:moveTo>
                  <a:lnTo>
                    <a:pt x="14851355" y="7421727"/>
                  </a:lnTo>
                  <a:lnTo>
                    <a:pt x="14847138" y="7415492"/>
                  </a:lnTo>
                  <a:lnTo>
                    <a:pt x="14840903" y="7411275"/>
                  </a:lnTo>
                  <a:lnTo>
                    <a:pt x="14833245" y="7409726"/>
                  </a:lnTo>
                  <a:lnTo>
                    <a:pt x="14825599" y="7411275"/>
                  </a:lnTo>
                  <a:lnTo>
                    <a:pt x="14819351" y="7415492"/>
                  </a:lnTo>
                  <a:lnTo>
                    <a:pt x="14815147" y="7421727"/>
                  </a:lnTo>
                  <a:lnTo>
                    <a:pt x="14813610" y="7429373"/>
                  </a:lnTo>
                  <a:lnTo>
                    <a:pt x="14815147" y="7437031"/>
                  </a:lnTo>
                  <a:lnTo>
                    <a:pt x="14819351" y="7443279"/>
                  </a:lnTo>
                  <a:lnTo>
                    <a:pt x="14825599" y="7447483"/>
                  </a:lnTo>
                  <a:lnTo>
                    <a:pt x="14833245" y="7449032"/>
                  </a:lnTo>
                  <a:lnTo>
                    <a:pt x="14840903" y="7447483"/>
                  </a:lnTo>
                  <a:lnTo>
                    <a:pt x="14847138" y="7443279"/>
                  </a:lnTo>
                  <a:lnTo>
                    <a:pt x="14851355" y="7437031"/>
                  </a:lnTo>
                  <a:lnTo>
                    <a:pt x="14852904" y="7429373"/>
                  </a:lnTo>
                  <a:close/>
                </a:path>
                <a:path w="18719800" h="10718800" extrusionOk="0">
                  <a:moveTo>
                    <a:pt x="14914652" y="2338184"/>
                  </a:moveTo>
                  <a:lnTo>
                    <a:pt x="14913115" y="2330539"/>
                  </a:lnTo>
                  <a:lnTo>
                    <a:pt x="14908899" y="2324290"/>
                  </a:lnTo>
                  <a:lnTo>
                    <a:pt x="14902663" y="2320086"/>
                  </a:lnTo>
                  <a:lnTo>
                    <a:pt x="14895017" y="2318537"/>
                  </a:lnTo>
                  <a:lnTo>
                    <a:pt x="14887359" y="2320086"/>
                  </a:lnTo>
                  <a:lnTo>
                    <a:pt x="14881111" y="2324290"/>
                  </a:lnTo>
                  <a:lnTo>
                    <a:pt x="14876907" y="2330539"/>
                  </a:lnTo>
                  <a:lnTo>
                    <a:pt x="14875371" y="2338184"/>
                  </a:lnTo>
                  <a:lnTo>
                    <a:pt x="14876907" y="2345829"/>
                  </a:lnTo>
                  <a:lnTo>
                    <a:pt x="14881111" y="2352078"/>
                  </a:lnTo>
                  <a:lnTo>
                    <a:pt x="14887359" y="2356281"/>
                  </a:lnTo>
                  <a:lnTo>
                    <a:pt x="14895017" y="2357831"/>
                  </a:lnTo>
                  <a:lnTo>
                    <a:pt x="14902663" y="2356281"/>
                  </a:lnTo>
                  <a:lnTo>
                    <a:pt x="14908899" y="2352078"/>
                  </a:lnTo>
                  <a:lnTo>
                    <a:pt x="14913115" y="2345829"/>
                  </a:lnTo>
                  <a:lnTo>
                    <a:pt x="14914652" y="2338184"/>
                  </a:lnTo>
                  <a:close/>
                </a:path>
                <a:path w="18719800" h="10718800" extrusionOk="0">
                  <a:moveTo>
                    <a:pt x="14914652" y="2238095"/>
                  </a:moveTo>
                  <a:lnTo>
                    <a:pt x="14913115" y="2230450"/>
                  </a:lnTo>
                  <a:lnTo>
                    <a:pt x="14908899" y="2224201"/>
                  </a:lnTo>
                  <a:lnTo>
                    <a:pt x="14902663" y="2219985"/>
                  </a:lnTo>
                  <a:lnTo>
                    <a:pt x="14895017" y="2218436"/>
                  </a:lnTo>
                  <a:lnTo>
                    <a:pt x="14887359" y="2219985"/>
                  </a:lnTo>
                  <a:lnTo>
                    <a:pt x="14881111" y="2224201"/>
                  </a:lnTo>
                  <a:lnTo>
                    <a:pt x="14876907" y="2230450"/>
                  </a:lnTo>
                  <a:lnTo>
                    <a:pt x="14875371" y="2238095"/>
                  </a:lnTo>
                  <a:lnTo>
                    <a:pt x="14876907" y="2245741"/>
                  </a:lnTo>
                  <a:lnTo>
                    <a:pt x="14881111" y="2251976"/>
                  </a:lnTo>
                  <a:lnTo>
                    <a:pt x="14887359" y="2256193"/>
                  </a:lnTo>
                  <a:lnTo>
                    <a:pt x="14895017" y="2257729"/>
                  </a:lnTo>
                  <a:lnTo>
                    <a:pt x="14902663" y="2256193"/>
                  </a:lnTo>
                  <a:lnTo>
                    <a:pt x="14908899" y="2251976"/>
                  </a:lnTo>
                  <a:lnTo>
                    <a:pt x="14913115" y="2245741"/>
                  </a:lnTo>
                  <a:lnTo>
                    <a:pt x="14914652" y="2238095"/>
                  </a:lnTo>
                  <a:close/>
                </a:path>
                <a:path w="18719800" h="10718800" extrusionOk="0">
                  <a:moveTo>
                    <a:pt x="14914652" y="736638"/>
                  </a:moveTo>
                  <a:lnTo>
                    <a:pt x="14913115" y="728992"/>
                  </a:lnTo>
                  <a:lnTo>
                    <a:pt x="14908899" y="722757"/>
                  </a:lnTo>
                  <a:lnTo>
                    <a:pt x="14902663" y="718540"/>
                  </a:lnTo>
                  <a:lnTo>
                    <a:pt x="14895017" y="717003"/>
                  </a:lnTo>
                  <a:lnTo>
                    <a:pt x="14887359" y="718540"/>
                  </a:lnTo>
                  <a:lnTo>
                    <a:pt x="14881111" y="722757"/>
                  </a:lnTo>
                  <a:lnTo>
                    <a:pt x="14876907" y="728992"/>
                  </a:lnTo>
                  <a:lnTo>
                    <a:pt x="14875371" y="736638"/>
                  </a:lnTo>
                  <a:lnTo>
                    <a:pt x="14876907" y="744296"/>
                  </a:lnTo>
                  <a:lnTo>
                    <a:pt x="14881111" y="750544"/>
                  </a:lnTo>
                  <a:lnTo>
                    <a:pt x="14887359" y="754761"/>
                  </a:lnTo>
                  <a:lnTo>
                    <a:pt x="14895017" y="756297"/>
                  </a:lnTo>
                  <a:lnTo>
                    <a:pt x="14902663" y="754761"/>
                  </a:lnTo>
                  <a:lnTo>
                    <a:pt x="14908899" y="750544"/>
                  </a:lnTo>
                  <a:lnTo>
                    <a:pt x="14913115" y="744296"/>
                  </a:lnTo>
                  <a:lnTo>
                    <a:pt x="14914652" y="736638"/>
                  </a:lnTo>
                  <a:close/>
                </a:path>
                <a:path w="18719800" h="10718800" extrusionOk="0">
                  <a:moveTo>
                    <a:pt x="14914652" y="636549"/>
                  </a:moveTo>
                  <a:lnTo>
                    <a:pt x="14913115" y="628904"/>
                  </a:lnTo>
                  <a:lnTo>
                    <a:pt x="14908899" y="622655"/>
                  </a:lnTo>
                  <a:lnTo>
                    <a:pt x="14902663" y="618439"/>
                  </a:lnTo>
                  <a:lnTo>
                    <a:pt x="14895017" y="616902"/>
                  </a:lnTo>
                  <a:lnTo>
                    <a:pt x="14887359" y="618439"/>
                  </a:lnTo>
                  <a:lnTo>
                    <a:pt x="14881111" y="622655"/>
                  </a:lnTo>
                  <a:lnTo>
                    <a:pt x="14876907" y="628904"/>
                  </a:lnTo>
                  <a:lnTo>
                    <a:pt x="14875371" y="636549"/>
                  </a:lnTo>
                  <a:lnTo>
                    <a:pt x="14876907" y="644207"/>
                  </a:lnTo>
                  <a:lnTo>
                    <a:pt x="14881111" y="650455"/>
                  </a:lnTo>
                  <a:lnTo>
                    <a:pt x="14887359" y="654659"/>
                  </a:lnTo>
                  <a:lnTo>
                    <a:pt x="14895017" y="656196"/>
                  </a:lnTo>
                  <a:lnTo>
                    <a:pt x="14902663" y="654659"/>
                  </a:lnTo>
                  <a:lnTo>
                    <a:pt x="14908899" y="650455"/>
                  </a:lnTo>
                  <a:lnTo>
                    <a:pt x="14913115" y="644207"/>
                  </a:lnTo>
                  <a:lnTo>
                    <a:pt x="14914652" y="636549"/>
                  </a:lnTo>
                  <a:close/>
                </a:path>
                <a:path w="18719800" h="10718800" extrusionOk="0">
                  <a:moveTo>
                    <a:pt x="14914664" y="3038868"/>
                  </a:moveTo>
                  <a:lnTo>
                    <a:pt x="14913115" y="3031210"/>
                  </a:lnTo>
                  <a:lnTo>
                    <a:pt x="14908911" y="3024975"/>
                  </a:lnTo>
                  <a:lnTo>
                    <a:pt x="14902663" y="3020758"/>
                  </a:lnTo>
                  <a:lnTo>
                    <a:pt x="14895017" y="3019221"/>
                  </a:lnTo>
                  <a:lnTo>
                    <a:pt x="14887372" y="3020758"/>
                  </a:lnTo>
                  <a:lnTo>
                    <a:pt x="14881124" y="3024975"/>
                  </a:lnTo>
                  <a:lnTo>
                    <a:pt x="14876920" y="3031210"/>
                  </a:lnTo>
                  <a:lnTo>
                    <a:pt x="14875371" y="3038868"/>
                  </a:lnTo>
                  <a:lnTo>
                    <a:pt x="14876920" y="3046514"/>
                  </a:lnTo>
                  <a:lnTo>
                    <a:pt x="14881124" y="3052762"/>
                  </a:lnTo>
                  <a:lnTo>
                    <a:pt x="14887372" y="3056966"/>
                  </a:lnTo>
                  <a:lnTo>
                    <a:pt x="14895017" y="3058515"/>
                  </a:lnTo>
                  <a:lnTo>
                    <a:pt x="14902663" y="3056966"/>
                  </a:lnTo>
                  <a:lnTo>
                    <a:pt x="14908911" y="3052762"/>
                  </a:lnTo>
                  <a:lnTo>
                    <a:pt x="14913115" y="3046514"/>
                  </a:lnTo>
                  <a:lnTo>
                    <a:pt x="14914664" y="3038868"/>
                  </a:lnTo>
                  <a:close/>
                </a:path>
                <a:path w="18719800" h="10718800" extrusionOk="0">
                  <a:moveTo>
                    <a:pt x="14914664" y="2137994"/>
                  </a:moveTo>
                  <a:lnTo>
                    <a:pt x="14913115" y="2130348"/>
                  </a:lnTo>
                  <a:lnTo>
                    <a:pt x="14908911" y="2124100"/>
                  </a:lnTo>
                  <a:lnTo>
                    <a:pt x="14902663" y="2119896"/>
                  </a:lnTo>
                  <a:lnTo>
                    <a:pt x="14895017" y="2118347"/>
                  </a:lnTo>
                  <a:lnTo>
                    <a:pt x="14887359" y="2119896"/>
                  </a:lnTo>
                  <a:lnTo>
                    <a:pt x="14881124" y="2124100"/>
                  </a:lnTo>
                  <a:lnTo>
                    <a:pt x="14876907" y="2130348"/>
                  </a:lnTo>
                  <a:lnTo>
                    <a:pt x="14875371" y="2137994"/>
                  </a:lnTo>
                  <a:lnTo>
                    <a:pt x="14876907" y="2145652"/>
                  </a:lnTo>
                  <a:lnTo>
                    <a:pt x="14881124" y="2151888"/>
                  </a:lnTo>
                  <a:lnTo>
                    <a:pt x="14887359" y="2156104"/>
                  </a:lnTo>
                  <a:lnTo>
                    <a:pt x="14895017" y="2157653"/>
                  </a:lnTo>
                  <a:lnTo>
                    <a:pt x="14902663" y="2156104"/>
                  </a:lnTo>
                  <a:lnTo>
                    <a:pt x="14908911" y="2151888"/>
                  </a:lnTo>
                  <a:lnTo>
                    <a:pt x="14913115" y="2145652"/>
                  </a:lnTo>
                  <a:lnTo>
                    <a:pt x="14914664" y="2137994"/>
                  </a:lnTo>
                  <a:close/>
                </a:path>
                <a:path w="18719800" h="10718800" extrusionOk="0">
                  <a:moveTo>
                    <a:pt x="14914664" y="2037905"/>
                  </a:moveTo>
                  <a:lnTo>
                    <a:pt x="14913115" y="2030260"/>
                  </a:lnTo>
                  <a:lnTo>
                    <a:pt x="14908911" y="2024011"/>
                  </a:lnTo>
                  <a:lnTo>
                    <a:pt x="14902663" y="2019808"/>
                  </a:lnTo>
                  <a:lnTo>
                    <a:pt x="14895017" y="2018258"/>
                  </a:lnTo>
                  <a:lnTo>
                    <a:pt x="14887359" y="2019808"/>
                  </a:lnTo>
                  <a:lnTo>
                    <a:pt x="14881124" y="2024011"/>
                  </a:lnTo>
                  <a:lnTo>
                    <a:pt x="14876907" y="2030260"/>
                  </a:lnTo>
                  <a:lnTo>
                    <a:pt x="14875371" y="2037905"/>
                  </a:lnTo>
                  <a:lnTo>
                    <a:pt x="14876907" y="2045550"/>
                  </a:lnTo>
                  <a:lnTo>
                    <a:pt x="14881124" y="2051799"/>
                  </a:lnTo>
                  <a:lnTo>
                    <a:pt x="14887359" y="2056003"/>
                  </a:lnTo>
                  <a:lnTo>
                    <a:pt x="14895017" y="2057552"/>
                  </a:lnTo>
                  <a:lnTo>
                    <a:pt x="14902663" y="2056003"/>
                  </a:lnTo>
                  <a:lnTo>
                    <a:pt x="14908911" y="2051799"/>
                  </a:lnTo>
                  <a:lnTo>
                    <a:pt x="14913115" y="2045550"/>
                  </a:lnTo>
                  <a:lnTo>
                    <a:pt x="14914664" y="2037905"/>
                  </a:lnTo>
                  <a:close/>
                </a:path>
                <a:path w="18719800" h="10718800" extrusionOk="0">
                  <a:moveTo>
                    <a:pt x="14914664" y="1937804"/>
                  </a:moveTo>
                  <a:lnTo>
                    <a:pt x="14913115" y="1930158"/>
                  </a:lnTo>
                  <a:lnTo>
                    <a:pt x="14908911" y="1923910"/>
                  </a:lnTo>
                  <a:lnTo>
                    <a:pt x="14902663" y="1919706"/>
                  </a:lnTo>
                  <a:lnTo>
                    <a:pt x="14895017" y="1918157"/>
                  </a:lnTo>
                  <a:lnTo>
                    <a:pt x="14887359" y="1919706"/>
                  </a:lnTo>
                  <a:lnTo>
                    <a:pt x="14881124" y="1923910"/>
                  </a:lnTo>
                  <a:lnTo>
                    <a:pt x="14876907" y="1930158"/>
                  </a:lnTo>
                  <a:lnTo>
                    <a:pt x="14875371" y="1937804"/>
                  </a:lnTo>
                  <a:lnTo>
                    <a:pt x="14876907" y="1945449"/>
                  </a:lnTo>
                  <a:lnTo>
                    <a:pt x="14881124" y="1951697"/>
                  </a:lnTo>
                  <a:lnTo>
                    <a:pt x="14887359" y="1955914"/>
                  </a:lnTo>
                  <a:lnTo>
                    <a:pt x="14895017" y="1957451"/>
                  </a:lnTo>
                  <a:lnTo>
                    <a:pt x="14902663" y="1955914"/>
                  </a:lnTo>
                  <a:lnTo>
                    <a:pt x="14908911" y="1951697"/>
                  </a:lnTo>
                  <a:lnTo>
                    <a:pt x="14913115" y="1945449"/>
                  </a:lnTo>
                  <a:lnTo>
                    <a:pt x="14914664" y="1937804"/>
                  </a:lnTo>
                  <a:close/>
                </a:path>
                <a:path w="18719800" h="10718800" extrusionOk="0">
                  <a:moveTo>
                    <a:pt x="14914664" y="1837702"/>
                  </a:moveTo>
                  <a:lnTo>
                    <a:pt x="14913115" y="1830057"/>
                  </a:lnTo>
                  <a:lnTo>
                    <a:pt x="14908911" y="1823821"/>
                  </a:lnTo>
                  <a:lnTo>
                    <a:pt x="14902663" y="1819605"/>
                  </a:lnTo>
                  <a:lnTo>
                    <a:pt x="14895017" y="1818068"/>
                  </a:lnTo>
                  <a:lnTo>
                    <a:pt x="14887359" y="1819605"/>
                  </a:lnTo>
                  <a:lnTo>
                    <a:pt x="14881124" y="1823821"/>
                  </a:lnTo>
                  <a:lnTo>
                    <a:pt x="14876907" y="1830057"/>
                  </a:lnTo>
                  <a:lnTo>
                    <a:pt x="14875371" y="1837702"/>
                  </a:lnTo>
                  <a:lnTo>
                    <a:pt x="14876907" y="1845360"/>
                  </a:lnTo>
                  <a:lnTo>
                    <a:pt x="14881124" y="1851596"/>
                  </a:lnTo>
                  <a:lnTo>
                    <a:pt x="14887359" y="1855812"/>
                  </a:lnTo>
                  <a:lnTo>
                    <a:pt x="14895017" y="1857349"/>
                  </a:lnTo>
                  <a:lnTo>
                    <a:pt x="14902663" y="1855812"/>
                  </a:lnTo>
                  <a:lnTo>
                    <a:pt x="14908911" y="1851596"/>
                  </a:lnTo>
                  <a:lnTo>
                    <a:pt x="14913115" y="1845360"/>
                  </a:lnTo>
                  <a:lnTo>
                    <a:pt x="14914664" y="1837702"/>
                  </a:lnTo>
                  <a:close/>
                </a:path>
                <a:path w="18719800" h="10718800" extrusionOk="0">
                  <a:moveTo>
                    <a:pt x="14914664" y="1737614"/>
                  </a:moveTo>
                  <a:lnTo>
                    <a:pt x="14913115" y="1729968"/>
                  </a:lnTo>
                  <a:lnTo>
                    <a:pt x="14908911" y="1723720"/>
                  </a:lnTo>
                  <a:lnTo>
                    <a:pt x="14902663" y="1719503"/>
                  </a:lnTo>
                  <a:lnTo>
                    <a:pt x="14895017" y="1717967"/>
                  </a:lnTo>
                  <a:lnTo>
                    <a:pt x="14887359" y="1719503"/>
                  </a:lnTo>
                  <a:lnTo>
                    <a:pt x="14881124" y="1723720"/>
                  </a:lnTo>
                  <a:lnTo>
                    <a:pt x="14876907" y="1729968"/>
                  </a:lnTo>
                  <a:lnTo>
                    <a:pt x="14875371" y="1737614"/>
                  </a:lnTo>
                  <a:lnTo>
                    <a:pt x="14876907" y="1745259"/>
                  </a:lnTo>
                  <a:lnTo>
                    <a:pt x="14881124" y="1751507"/>
                  </a:lnTo>
                  <a:lnTo>
                    <a:pt x="14887359" y="1755724"/>
                  </a:lnTo>
                  <a:lnTo>
                    <a:pt x="14895017" y="1757260"/>
                  </a:lnTo>
                  <a:lnTo>
                    <a:pt x="14902663" y="1755724"/>
                  </a:lnTo>
                  <a:lnTo>
                    <a:pt x="14908911" y="1751507"/>
                  </a:lnTo>
                  <a:lnTo>
                    <a:pt x="14913115" y="1745259"/>
                  </a:lnTo>
                  <a:lnTo>
                    <a:pt x="14914664" y="1737614"/>
                  </a:lnTo>
                  <a:close/>
                </a:path>
                <a:path w="18719800" h="10718800" extrusionOk="0">
                  <a:moveTo>
                    <a:pt x="14914664" y="1637512"/>
                  </a:moveTo>
                  <a:lnTo>
                    <a:pt x="14913115" y="1629867"/>
                  </a:lnTo>
                  <a:lnTo>
                    <a:pt x="14908911" y="1623618"/>
                  </a:lnTo>
                  <a:lnTo>
                    <a:pt x="14902663" y="1619415"/>
                  </a:lnTo>
                  <a:lnTo>
                    <a:pt x="14895017" y="1617865"/>
                  </a:lnTo>
                  <a:lnTo>
                    <a:pt x="14887359" y="1619415"/>
                  </a:lnTo>
                  <a:lnTo>
                    <a:pt x="14881124" y="1623618"/>
                  </a:lnTo>
                  <a:lnTo>
                    <a:pt x="14876907" y="1629867"/>
                  </a:lnTo>
                  <a:lnTo>
                    <a:pt x="14875371" y="1637512"/>
                  </a:lnTo>
                  <a:lnTo>
                    <a:pt x="14876907" y="1645158"/>
                  </a:lnTo>
                  <a:lnTo>
                    <a:pt x="14881124" y="1651406"/>
                  </a:lnTo>
                  <a:lnTo>
                    <a:pt x="14887359" y="1655610"/>
                  </a:lnTo>
                  <a:lnTo>
                    <a:pt x="14895017" y="1657159"/>
                  </a:lnTo>
                  <a:lnTo>
                    <a:pt x="14902663" y="1655610"/>
                  </a:lnTo>
                  <a:lnTo>
                    <a:pt x="14908911" y="1651406"/>
                  </a:lnTo>
                  <a:lnTo>
                    <a:pt x="14913115" y="1645158"/>
                  </a:lnTo>
                  <a:lnTo>
                    <a:pt x="14914664" y="1637512"/>
                  </a:lnTo>
                  <a:close/>
                </a:path>
                <a:path w="18719800" h="10718800" extrusionOk="0">
                  <a:moveTo>
                    <a:pt x="14914664" y="1537423"/>
                  </a:moveTo>
                  <a:lnTo>
                    <a:pt x="14913115" y="1529778"/>
                  </a:lnTo>
                  <a:lnTo>
                    <a:pt x="14908911" y="1523530"/>
                  </a:lnTo>
                  <a:lnTo>
                    <a:pt x="14902663" y="1519326"/>
                  </a:lnTo>
                  <a:lnTo>
                    <a:pt x="14895017" y="1517789"/>
                  </a:lnTo>
                  <a:lnTo>
                    <a:pt x="14887359" y="1519326"/>
                  </a:lnTo>
                  <a:lnTo>
                    <a:pt x="14881124" y="1523530"/>
                  </a:lnTo>
                  <a:lnTo>
                    <a:pt x="14876907" y="1529778"/>
                  </a:lnTo>
                  <a:lnTo>
                    <a:pt x="14875371" y="1537423"/>
                  </a:lnTo>
                  <a:lnTo>
                    <a:pt x="14876907" y="1545069"/>
                  </a:lnTo>
                  <a:lnTo>
                    <a:pt x="14881124" y="1551317"/>
                  </a:lnTo>
                  <a:lnTo>
                    <a:pt x="14887359" y="1555534"/>
                  </a:lnTo>
                  <a:lnTo>
                    <a:pt x="14895017" y="1557070"/>
                  </a:lnTo>
                  <a:lnTo>
                    <a:pt x="14902663" y="1555534"/>
                  </a:lnTo>
                  <a:lnTo>
                    <a:pt x="14908911" y="1551317"/>
                  </a:lnTo>
                  <a:lnTo>
                    <a:pt x="14913115" y="1545069"/>
                  </a:lnTo>
                  <a:lnTo>
                    <a:pt x="14914664" y="1537423"/>
                  </a:lnTo>
                  <a:close/>
                </a:path>
                <a:path w="18719800" h="10718800" extrusionOk="0">
                  <a:moveTo>
                    <a:pt x="14914664" y="1437322"/>
                  </a:moveTo>
                  <a:lnTo>
                    <a:pt x="14913115" y="1429677"/>
                  </a:lnTo>
                  <a:lnTo>
                    <a:pt x="14908911" y="1423428"/>
                  </a:lnTo>
                  <a:lnTo>
                    <a:pt x="14902663" y="1419225"/>
                  </a:lnTo>
                  <a:lnTo>
                    <a:pt x="14895017" y="1417675"/>
                  </a:lnTo>
                  <a:lnTo>
                    <a:pt x="14887372" y="1419225"/>
                  </a:lnTo>
                  <a:lnTo>
                    <a:pt x="14881124" y="1423428"/>
                  </a:lnTo>
                  <a:lnTo>
                    <a:pt x="14876920" y="1429677"/>
                  </a:lnTo>
                  <a:lnTo>
                    <a:pt x="14875371" y="1437322"/>
                  </a:lnTo>
                  <a:lnTo>
                    <a:pt x="14876920" y="1444967"/>
                  </a:lnTo>
                  <a:lnTo>
                    <a:pt x="14881124" y="1451216"/>
                  </a:lnTo>
                  <a:lnTo>
                    <a:pt x="14887372" y="1455432"/>
                  </a:lnTo>
                  <a:lnTo>
                    <a:pt x="14895017" y="1456969"/>
                  </a:lnTo>
                  <a:lnTo>
                    <a:pt x="14902663" y="1455432"/>
                  </a:lnTo>
                  <a:lnTo>
                    <a:pt x="14908911" y="1451216"/>
                  </a:lnTo>
                  <a:lnTo>
                    <a:pt x="14913115" y="1444967"/>
                  </a:lnTo>
                  <a:lnTo>
                    <a:pt x="14914664" y="1437322"/>
                  </a:lnTo>
                  <a:close/>
                </a:path>
                <a:path w="18719800" h="10718800" extrusionOk="0">
                  <a:moveTo>
                    <a:pt x="14914664" y="536460"/>
                  </a:moveTo>
                  <a:lnTo>
                    <a:pt x="14913115" y="528815"/>
                  </a:lnTo>
                  <a:lnTo>
                    <a:pt x="14908911" y="522566"/>
                  </a:lnTo>
                  <a:lnTo>
                    <a:pt x="14902663" y="518363"/>
                  </a:lnTo>
                  <a:lnTo>
                    <a:pt x="14895017" y="516813"/>
                  </a:lnTo>
                  <a:lnTo>
                    <a:pt x="14887359" y="518363"/>
                  </a:lnTo>
                  <a:lnTo>
                    <a:pt x="14881124" y="522566"/>
                  </a:lnTo>
                  <a:lnTo>
                    <a:pt x="14876907" y="528815"/>
                  </a:lnTo>
                  <a:lnTo>
                    <a:pt x="14875371" y="536460"/>
                  </a:lnTo>
                  <a:lnTo>
                    <a:pt x="14876907" y="544106"/>
                  </a:lnTo>
                  <a:lnTo>
                    <a:pt x="14881124" y="550341"/>
                  </a:lnTo>
                  <a:lnTo>
                    <a:pt x="14887359" y="554558"/>
                  </a:lnTo>
                  <a:lnTo>
                    <a:pt x="14895017" y="556094"/>
                  </a:lnTo>
                  <a:lnTo>
                    <a:pt x="14902663" y="554558"/>
                  </a:lnTo>
                  <a:lnTo>
                    <a:pt x="14908911" y="550341"/>
                  </a:lnTo>
                  <a:lnTo>
                    <a:pt x="14913115" y="544106"/>
                  </a:lnTo>
                  <a:lnTo>
                    <a:pt x="14914664" y="536460"/>
                  </a:lnTo>
                  <a:close/>
                </a:path>
                <a:path w="18719800" h="10718800" extrusionOk="0">
                  <a:moveTo>
                    <a:pt x="14914664" y="436359"/>
                  </a:moveTo>
                  <a:lnTo>
                    <a:pt x="14913115" y="428713"/>
                  </a:lnTo>
                  <a:lnTo>
                    <a:pt x="14908911" y="422478"/>
                  </a:lnTo>
                  <a:lnTo>
                    <a:pt x="14902663" y="418261"/>
                  </a:lnTo>
                  <a:lnTo>
                    <a:pt x="14895017" y="416725"/>
                  </a:lnTo>
                  <a:lnTo>
                    <a:pt x="14887359" y="418261"/>
                  </a:lnTo>
                  <a:lnTo>
                    <a:pt x="14881124" y="422478"/>
                  </a:lnTo>
                  <a:lnTo>
                    <a:pt x="14876907" y="428713"/>
                  </a:lnTo>
                  <a:lnTo>
                    <a:pt x="14875371" y="436359"/>
                  </a:lnTo>
                  <a:lnTo>
                    <a:pt x="14876907" y="444004"/>
                  </a:lnTo>
                  <a:lnTo>
                    <a:pt x="14881124" y="450253"/>
                  </a:lnTo>
                  <a:lnTo>
                    <a:pt x="14887359" y="454469"/>
                  </a:lnTo>
                  <a:lnTo>
                    <a:pt x="14895017" y="456018"/>
                  </a:lnTo>
                  <a:lnTo>
                    <a:pt x="14902663" y="454469"/>
                  </a:lnTo>
                  <a:lnTo>
                    <a:pt x="14908911" y="450253"/>
                  </a:lnTo>
                  <a:lnTo>
                    <a:pt x="14913115" y="444004"/>
                  </a:lnTo>
                  <a:lnTo>
                    <a:pt x="14914664" y="436359"/>
                  </a:lnTo>
                  <a:close/>
                </a:path>
                <a:path w="18719800" h="10718800" extrusionOk="0">
                  <a:moveTo>
                    <a:pt x="14914664" y="336270"/>
                  </a:moveTo>
                  <a:lnTo>
                    <a:pt x="14913115" y="328625"/>
                  </a:lnTo>
                  <a:lnTo>
                    <a:pt x="14908911" y="322376"/>
                  </a:lnTo>
                  <a:lnTo>
                    <a:pt x="14902663" y="318160"/>
                  </a:lnTo>
                  <a:lnTo>
                    <a:pt x="14895017" y="316623"/>
                  </a:lnTo>
                  <a:lnTo>
                    <a:pt x="14887359" y="318160"/>
                  </a:lnTo>
                  <a:lnTo>
                    <a:pt x="14881124" y="322376"/>
                  </a:lnTo>
                  <a:lnTo>
                    <a:pt x="14876907" y="328625"/>
                  </a:lnTo>
                  <a:lnTo>
                    <a:pt x="14875371" y="336270"/>
                  </a:lnTo>
                  <a:lnTo>
                    <a:pt x="14876907" y="343916"/>
                  </a:lnTo>
                  <a:lnTo>
                    <a:pt x="14881124" y="350164"/>
                  </a:lnTo>
                  <a:lnTo>
                    <a:pt x="14887359" y="354380"/>
                  </a:lnTo>
                  <a:lnTo>
                    <a:pt x="14895017" y="355917"/>
                  </a:lnTo>
                  <a:lnTo>
                    <a:pt x="14902663" y="354380"/>
                  </a:lnTo>
                  <a:lnTo>
                    <a:pt x="14908911" y="350164"/>
                  </a:lnTo>
                  <a:lnTo>
                    <a:pt x="14913115" y="343916"/>
                  </a:lnTo>
                  <a:lnTo>
                    <a:pt x="14914664" y="336270"/>
                  </a:lnTo>
                  <a:close/>
                </a:path>
                <a:path w="18719800" h="10718800" extrusionOk="0">
                  <a:moveTo>
                    <a:pt x="14914664" y="236169"/>
                  </a:moveTo>
                  <a:lnTo>
                    <a:pt x="14913115" y="228523"/>
                  </a:lnTo>
                  <a:lnTo>
                    <a:pt x="14908911" y="222275"/>
                  </a:lnTo>
                  <a:lnTo>
                    <a:pt x="14902663" y="218059"/>
                  </a:lnTo>
                  <a:lnTo>
                    <a:pt x="14895017" y="216522"/>
                  </a:lnTo>
                  <a:lnTo>
                    <a:pt x="14887359" y="218059"/>
                  </a:lnTo>
                  <a:lnTo>
                    <a:pt x="14881124" y="222275"/>
                  </a:lnTo>
                  <a:lnTo>
                    <a:pt x="14876907" y="228523"/>
                  </a:lnTo>
                  <a:lnTo>
                    <a:pt x="14875371" y="236169"/>
                  </a:lnTo>
                  <a:lnTo>
                    <a:pt x="14876907" y="243814"/>
                  </a:lnTo>
                  <a:lnTo>
                    <a:pt x="14881124" y="250063"/>
                  </a:lnTo>
                  <a:lnTo>
                    <a:pt x="14887359" y="254279"/>
                  </a:lnTo>
                  <a:lnTo>
                    <a:pt x="14895017" y="255816"/>
                  </a:lnTo>
                  <a:lnTo>
                    <a:pt x="14902663" y="254279"/>
                  </a:lnTo>
                  <a:lnTo>
                    <a:pt x="14908911" y="250063"/>
                  </a:lnTo>
                  <a:lnTo>
                    <a:pt x="14913115" y="243814"/>
                  </a:lnTo>
                  <a:lnTo>
                    <a:pt x="14914664" y="236169"/>
                  </a:lnTo>
                  <a:close/>
                </a:path>
                <a:path w="18719800" h="10718800" extrusionOk="0">
                  <a:moveTo>
                    <a:pt x="14914664" y="136080"/>
                  </a:moveTo>
                  <a:lnTo>
                    <a:pt x="14913115" y="128422"/>
                  </a:lnTo>
                  <a:lnTo>
                    <a:pt x="14908911" y="122174"/>
                  </a:lnTo>
                  <a:lnTo>
                    <a:pt x="14902663" y="117957"/>
                  </a:lnTo>
                  <a:lnTo>
                    <a:pt x="14895017" y="116420"/>
                  </a:lnTo>
                  <a:lnTo>
                    <a:pt x="14887359" y="117957"/>
                  </a:lnTo>
                  <a:lnTo>
                    <a:pt x="14881124" y="122174"/>
                  </a:lnTo>
                  <a:lnTo>
                    <a:pt x="14876907" y="128422"/>
                  </a:lnTo>
                  <a:lnTo>
                    <a:pt x="14875371" y="136080"/>
                  </a:lnTo>
                  <a:lnTo>
                    <a:pt x="14876907" y="143725"/>
                  </a:lnTo>
                  <a:lnTo>
                    <a:pt x="14881124" y="149974"/>
                  </a:lnTo>
                  <a:lnTo>
                    <a:pt x="14887359" y="154178"/>
                  </a:lnTo>
                  <a:lnTo>
                    <a:pt x="14895017" y="155714"/>
                  </a:lnTo>
                  <a:lnTo>
                    <a:pt x="14902663" y="154178"/>
                  </a:lnTo>
                  <a:lnTo>
                    <a:pt x="14908911" y="149974"/>
                  </a:lnTo>
                  <a:lnTo>
                    <a:pt x="14913115" y="143725"/>
                  </a:lnTo>
                  <a:lnTo>
                    <a:pt x="14914664" y="136080"/>
                  </a:lnTo>
                  <a:close/>
                </a:path>
                <a:path w="18719800" h="10718800" extrusionOk="0">
                  <a:moveTo>
                    <a:pt x="14914664" y="35979"/>
                  </a:moveTo>
                  <a:lnTo>
                    <a:pt x="14913115" y="28333"/>
                  </a:lnTo>
                  <a:lnTo>
                    <a:pt x="14908911" y="22085"/>
                  </a:lnTo>
                  <a:lnTo>
                    <a:pt x="14902663" y="17881"/>
                  </a:lnTo>
                  <a:lnTo>
                    <a:pt x="14895017" y="16332"/>
                  </a:lnTo>
                  <a:lnTo>
                    <a:pt x="14887359" y="17881"/>
                  </a:lnTo>
                  <a:lnTo>
                    <a:pt x="14881124" y="22085"/>
                  </a:lnTo>
                  <a:lnTo>
                    <a:pt x="14876907" y="28333"/>
                  </a:lnTo>
                  <a:lnTo>
                    <a:pt x="14875371" y="35979"/>
                  </a:lnTo>
                  <a:lnTo>
                    <a:pt x="14876907" y="43624"/>
                  </a:lnTo>
                  <a:lnTo>
                    <a:pt x="14881124" y="49872"/>
                  </a:lnTo>
                  <a:lnTo>
                    <a:pt x="14887359" y="54089"/>
                  </a:lnTo>
                  <a:lnTo>
                    <a:pt x="14895017" y="55638"/>
                  </a:lnTo>
                  <a:lnTo>
                    <a:pt x="14902663" y="54089"/>
                  </a:lnTo>
                  <a:lnTo>
                    <a:pt x="14908911" y="49872"/>
                  </a:lnTo>
                  <a:lnTo>
                    <a:pt x="14913115" y="43624"/>
                  </a:lnTo>
                  <a:lnTo>
                    <a:pt x="14914664" y="35979"/>
                  </a:lnTo>
                  <a:close/>
                </a:path>
                <a:path w="18719800" h="10718800" extrusionOk="0">
                  <a:moveTo>
                    <a:pt x="14914677" y="2938767"/>
                  </a:moveTo>
                  <a:lnTo>
                    <a:pt x="14913128" y="2931122"/>
                  </a:lnTo>
                  <a:lnTo>
                    <a:pt x="14908911" y="2924873"/>
                  </a:lnTo>
                  <a:lnTo>
                    <a:pt x="14902663" y="2920669"/>
                  </a:lnTo>
                  <a:lnTo>
                    <a:pt x="14895017" y="2919120"/>
                  </a:lnTo>
                  <a:lnTo>
                    <a:pt x="14887372" y="2920669"/>
                  </a:lnTo>
                  <a:lnTo>
                    <a:pt x="14881124" y="2924873"/>
                  </a:lnTo>
                  <a:lnTo>
                    <a:pt x="14876920" y="2931122"/>
                  </a:lnTo>
                  <a:lnTo>
                    <a:pt x="14875383" y="2938767"/>
                  </a:lnTo>
                  <a:lnTo>
                    <a:pt x="14876920" y="2946412"/>
                  </a:lnTo>
                  <a:lnTo>
                    <a:pt x="14881124" y="2952661"/>
                  </a:lnTo>
                  <a:lnTo>
                    <a:pt x="14887372" y="2956877"/>
                  </a:lnTo>
                  <a:lnTo>
                    <a:pt x="14895017" y="2958427"/>
                  </a:lnTo>
                  <a:lnTo>
                    <a:pt x="14902663" y="2956877"/>
                  </a:lnTo>
                  <a:lnTo>
                    <a:pt x="14908911" y="2952661"/>
                  </a:lnTo>
                  <a:lnTo>
                    <a:pt x="14913128" y="2946412"/>
                  </a:lnTo>
                  <a:lnTo>
                    <a:pt x="14914677" y="2938767"/>
                  </a:lnTo>
                  <a:close/>
                </a:path>
                <a:path w="18719800" h="10718800" extrusionOk="0">
                  <a:moveTo>
                    <a:pt x="14914677" y="2838678"/>
                  </a:moveTo>
                  <a:lnTo>
                    <a:pt x="14913128" y="2831033"/>
                  </a:lnTo>
                  <a:lnTo>
                    <a:pt x="14908911" y="2824784"/>
                  </a:lnTo>
                  <a:lnTo>
                    <a:pt x="14902663" y="2820568"/>
                  </a:lnTo>
                  <a:lnTo>
                    <a:pt x="14895017" y="2819019"/>
                  </a:lnTo>
                  <a:lnTo>
                    <a:pt x="14887372" y="2820568"/>
                  </a:lnTo>
                  <a:lnTo>
                    <a:pt x="14881124" y="2824784"/>
                  </a:lnTo>
                  <a:lnTo>
                    <a:pt x="14876920" y="2831033"/>
                  </a:lnTo>
                  <a:lnTo>
                    <a:pt x="14875383" y="2838678"/>
                  </a:lnTo>
                  <a:lnTo>
                    <a:pt x="14876920" y="2846324"/>
                  </a:lnTo>
                  <a:lnTo>
                    <a:pt x="14881124" y="2852572"/>
                  </a:lnTo>
                  <a:lnTo>
                    <a:pt x="14887372" y="2856776"/>
                  </a:lnTo>
                  <a:lnTo>
                    <a:pt x="14895017" y="2858312"/>
                  </a:lnTo>
                  <a:lnTo>
                    <a:pt x="14902663" y="2856776"/>
                  </a:lnTo>
                  <a:lnTo>
                    <a:pt x="14908911" y="2852572"/>
                  </a:lnTo>
                  <a:lnTo>
                    <a:pt x="14913128" y="2846324"/>
                  </a:lnTo>
                  <a:lnTo>
                    <a:pt x="14914677" y="2838678"/>
                  </a:lnTo>
                  <a:close/>
                </a:path>
                <a:path w="18719800" h="10718800" extrusionOk="0">
                  <a:moveTo>
                    <a:pt x="14914677" y="2738577"/>
                  </a:moveTo>
                  <a:lnTo>
                    <a:pt x="14913128" y="2730931"/>
                  </a:lnTo>
                  <a:lnTo>
                    <a:pt x="14908911" y="2724683"/>
                  </a:lnTo>
                  <a:lnTo>
                    <a:pt x="14902663" y="2720467"/>
                  </a:lnTo>
                  <a:lnTo>
                    <a:pt x="14895017" y="2718930"/>
                  </a:lnTo>
                  <a:lnTo>
                    <a:pt x="14887372" y="2720467"/>
                  </a:lnTo>
                  <a:lnTo>
                    <a:pt x="14881124" y="2724683"/>
                  </a:lnTo>
                  <a:lnTo>
                    <a:pt x="14876920" y="2730931"/>
                  </a:lnTo>
                  <a:lnTo>
                    <a:pt x="14875383" y="2738577"/>
                  </a:lnTo>
                  <a:lnTo>
                    <a:pt x="14876920" y="2746222"/>
                  </a:lnTo>
                  <a:lnTo>
                    <a:pt x="14881124" y="2752471"/>
                  </a:lnTo>
                  <a:lnTo>
                    <a:pt x="14887372" y="2756687"/>
                  </a:lnTo>
                  <a:lnTo>
                    <a:pt x="14895017" y="2758224"/>
                  </a:lnTo>
                  <a:lnTo>
                    <a:pt x="14902663" y="2756687"/>
                  </a:lnTo>
                  <a:lnTo>
                    <a:pt x="14908911" y="2752471"/>
                  </a:lnTo>
                  <a:lnTo>
                    <a:pt x="14913128" y="2746222"/>
                  </a:lnTo>
                  <a:lnTo>
                    <a:pt x="14914677" y="2738577"/>
                  </a:lnTo>
                  <a:close/>
                </a:path>
                <a:path w="18719800" h="10718800" extrusionOk="0">
                  <a:moveTo>
                    <a:pt x="14914677" y="2638475"/>
                  </a:moveTo>
                  <a:lnTo>
                    <a:pt x="14913128" y="2630843"/>
                  </a:lnTo>
                  <a:lnTo>
                    <a:pt x="14908911" y="2624594"/>
                  </a:lnTo>
                  <a:lnTo>
                    <a:pt x="14902663" y="2620378"/>
                  </a:lnTo>
                  <a:lnTo>
                    <a:pt x="14895017" y="2618841"/>
                  </a:lnTo>
                  <a:lnTo>
                    <a:pt x="14887372" y="2620378"/>
                  </a:lnTo>
                  <a:lnTo>
                    <a:pt x="14881124" y="2624594"/>
                  </a:lnTo>
                  <a:lnTo>
                    <a:pt x="14876920" y="2630843"/>
                  </a:lnTo>
                  <a:lnTo>
                    <a:pt x="14875383" y="2638475"/>
                  </a:lnTo>
                  <a:lnTo>
                    <a:pt x="14876920" y="2646134"/>
                  </a:lnTo>
                  <a:lnTo>
                    <a:pt x="14881124" y="2652382"/>
                  </a:lnTo>
                  <a:lnTo>
                    <a:pt x="14887372" y="2656586"/>
                  </a:lnTo>
                  <a:lnTo>
                    <a:pt x="14895017" y="2658135"/>
                  </a:lnTo>
                  <a:lnTo>
                    <a:pt x="14902663" y="2656586"/>
                  </a:lnTo>
                  <a:lnTo>
                    <a:pt x="14908911" y="2652382"/>
                  </a:lnTo>
                  <a:lnTo>
                    <a:pt x="14913128" y="2646134"/>
                  </a:lnTo>
                  <a:lnTo>
                    <a:pt x="14914677" y="2638475"/>
                  </a:lnTo>
                  <a:close/>
                </a:path>
                <a:path w="18719800" h="10718800" extrusionOk="0">
                  <a:moveTo>
                    <a:pt x="14914677" y="2538387"/>
                  </a:moveTo>
                  <a:lnTo>
                    <a:pt x="14913128" y="2530741"/>
                  </a:lnTo>
                  <a:lnTo>
                    <a:pt x="14908911" y="2524493"/>
                  </a:lnTo>
                  <a:lnTo>
                    <a:pt x="14902663" y="2520289"/>
                  </a:lnTo>
                  <a:lnTo>
                    <a:pt x="14895017" y="2518740"/>
                  </a:lnTo>
                  <a:lnTo>
                    <a:pt x="14887372" y="2520289"/>
                  </a:lnTo>
                  <a:lnTo>
                    <a:pt x="14881124" y="2524493"/>
                  </a:lnTo>
                  <a:lnTo>
                    <a:pt x="14876920" y="2530741"/>
                  </a:lnTo>
                  <a:lnTo>
                    <a:pt x="14875383" y="2538387"/>
                  </a:lnTo>
                  <a:lnTo>
                    <a:pt x="14876920" y="2546032"/>
                  </a:lnTo>
                  <a:lnTo>
                    <a:pt x="14881124" y="2552281"/>
                  </a:lnTo>
                  <a:lnTo>
                    <a:pt x="14887372" y="2556497"/>
                  </a:lnTo>
                  <a:lnTo>
                    <a:pt x="14895017" y="2558034"/>
                  </a:lnTo>
                  <a:lnTo>
                    <a:pt x="14902663" y="2556497"/>
                  </a:lnTo>
                  <a:lnTo>
                    <a:pt x="14908911" y="2552281"/>
                  </a:lnTo>
                  <a:lnTo>
                    <a:pt x="14913128" y="2546032"/>
                  </a:lnTo>
                  <a:lnTo>
                    <a:pt x="14914677" y="2538387"/>
                  </a:lnTo>
                  <a:close/>
                </a:path>
                <a:path w="18719800" h="10718800" extrusionOk="0">
                  <a:moveTo>
                    <a:pt x="14914677" y="2438298"/>
                  </a:moveTo>
                  <a:lnTo>
                    <a:pt x="14913128" y="2430640"/>
                  </a:lnTo>
                  <a:lnTo>
                    <a:pt x="14908911" y="2424392"/>
                  </a:lnTo>
                  <a:lnTo>
                    <a:pt x="14902663" y="2420188"/>
                  </a:lnTo>
                  <a:lnTo>
                    <a:pt x="14895017" y="2418638"/>
                  </a:lnTo>
                  <a:lnTo>
                    <a:pt x="14887372" y="2420188"/>
                  </a:lnTo>
                  <a:lnTo>
                    <a:pt x="14881124" y="2424392"/>
                  </a:lnTo>
                  <a:lnTo>
                    <a:pt x="14876920" y="2430640"/>
                  </a:lnTo>
                  <a:lnTo>
                    <a:pt x="14875383" y="2438298"/>
                  </a:lnTo>
                  <a:lnTo>
                    <a:pt x="14876920" y="2445943"/>
                  </a:lnTo>
                  <a:lnTo>
                    <a:pt x="14881124" y="2452179"/>
                  </a:lnTo>
                  <a:lnTo>
                    <a:pt x="14887372" y="2456383"/>
                  </a:lnTo>
                  <a:lnTo>
                    <a:pt x="14895017" y="2457932"/>
                  </a:lnTo>
                  <a:lnTo>
                    <a:pt x="14902663" y="2456383"/>
                  </a:lnTo>
                  <a:lnTo>
                    <a:pt x="14908911" y="2452179"/>
                  </a:lnTo>
                  <a:lnTo>
                    <a:pt x="14913128" y="2445943"/>
                  </a:lnTo>
                  <a:lnTo>
                    <a:pt x="14914677" y="2438298"/>
                  </a:lnTo>
                  <a:close/>
                </a:path>
                <a:path w="18719800" h="10718800" extrusionOk="0">
                  <a:moveTo>
                    <a:pt x="14914677" y="1337233"/>
                  </a:moveTo>
                  <a:lnTo>
                    <a:pt x="14913128" y="1329588"/>
                  </a:lnTo>
                  <a:lnTo>
                    <a:pt x="14908911" y="1323340"/>
                  </a:lnTo>
                  <a:lnTo>
                    <a:pt x="14902663" y="1319136"/>
                  </a:lnTo>
                  <a:lnTo>
                    <a:pt x="14895017" y="1317586"/>
                  </a:lnTo>
                  <a:lnTo>
                    <a:pt x="14887372" y="1319136"/>
                  </a:lnTo>
                  <a:lnTo>
                    <a:pt x="14881124" y="1323340"/>
                  </a:lnTo>
                  <a:lnTo>
                    <a:pt x="14876920" y="1329588"/>
                  </a:lnTo>
                  <a:lnTo>
                    <a:pt x="14875383" y="1337233"/>
                  </a:lnTo>
                  <a:lnTo>
                    <a:pt x="14876920" y="1344879"/>
                  </a:lnTo>
                  <a:lnTo>
                    <a:pt x="14881124" y="1351127"/>
                  </a:lnTo>
                  <a:lnTo>
                    <a:pt x="14887372" y="1355344"/>
                  </a:lnTo>
                  <a:lnTo>
                    <a:pt x="14895017" y="1356880"/>
                  </a:lnTo>
                  <a:lnTo>
                    <a:pt x="14902663" y="1355344"/>
                  </a:lnTo>
                  <a:lnTo>
                    <a:pt x="14908911" y="1351127"/>
                  </a:lnTo>
                  <a:lnTo>
                    <a:pt x="14913128" y="1344879"/>
                  </a:lnTo>
                  <a:lnTo>
                    <a:pt x="14914677" y="1337233"/>
                  </a:lnTo>
                  <a:close/>
                </a:path>
                <a:path w="18719800" h="10718800" extrusionOk="0">
                  <a:moveTo>
                    <a:pt x="14914677" y="1237145"/>
                  </a:moveTo>
                  <a:lnTo>
                    <a:pt x="14913128" y="1229487"/>
                  </a:lnTo>
                  <a:lnTo>
                    <a:pt x="14908911" y="1223251"/>
                  </a:lnTo>
                  <a:lnTo>
                    <a:pt x="14902663" y="1219034"/>
                  </a:lnTo>
                  <a:lnTo>
                    <a:pt x="14895017" y="1217498"/>
                  </a:lnTo>
                  <a:lnTo>
                    <a:pt x="14887372" y="1219034"/>
                  </a:lnTo>
                  <a:lnTo>
                    <a:pt x="14881124" y="1223251"/>
                  </a:lnTo>
                  <a:lnTo>
                    <a:pt x="14876920" y="1229487"/>
                  </a:lnTo>
                  <a:lnTo>
                    <a:pt x="14875383" y="1237145"/>
                  </a:lnTo>
                  <a:lnTo>
                    <a:pt x="14876920" y="1244790"/>
                  </a:lnTo>
                  <a:lnTo>
                    <a:pt x="14881124" y="1251026"/>
                  </a:lnTo>
                  <a:lnTo>
                    <a:pt x="14887372" y="1255229"/>
                  </a:lnTo>
                  <a:lnTo>
                    <a:pt x="14895017" y="1256779"/>
                  </a:lnTo>
                  <a:lnTo>
                    <a:pt x="14902663" y="1255229"/>
                  </a:lnTo>
                  <a:lnTo>
                    <a:pt x="14908911" y="1251026"/>
                  </a:lnTo>
                  <a:lnTo>
                    <a:pt x="14913128" y="1244790"/>
                  </a:lnTo>
                  <a:lnTo>
                    <a:pt x="14914677" y="1237145"/>
                  </a:lnTo>
                  <a:close/>
                </a:path>
                <a:path w="18719800" h="10718800" extrusionOk="0">
                  <a:moveTo>
                    <a:pt x="14914677" y="1137031"/>
                  </a:moveTo>
                  <a:lnTo>
                    <a:pt x="14913128" y="1129385"/>
                  </a:lnTo>
                  <a:lnTo>
                    <a:pt x="14908911" y="1123149"/>
                  </a:lnTo>
                  <a:lnTo>
                    <a:pt x="14902663" y="1118933"/>
                  </a:lnTo>
                  <a:lnTo>
                    <a:pt x="14895017" y="1117396"/>
                  </a:lnTo>
                  <a:lnTo>
                    <a:pt x="14887372" y="1118933"/>
                  </a:lnTo>
                  <a:lnTo>
                    <a:pt x="14881124" y="1123149"/>
                  </a:lnTo>
                  <a:lnTo>
                    <a:pt x="14876920" y="1129385"/>
                  </a:lnTo>
                  <a:lnTo>
                    <a:pt x="14875383" y="1137031"/>
                  </a:lnTo>
                  <a:lnTo>
                    <a:pt x="14876920" y="1144689"/>
                  </a:lnTo>
                  <a:lnTo>
                    <a:pt x="14881124" y="1150937"/>
                  </a:lnTo>
                  <a:lnTo>
                    <a:pt x="14887372" y="1155141"/>
                  </a:lnTo>
                  <a:lnTo>
                    <a:pt x="14895017" y="1156690"/>
                  </a:lnTo>
                  <a:lnTo>
                    <a:pt x="14902663" y="1155141"/>
                  </a:lnTo>
                  <a:lnTo>
                    <a:pt x="14908911" y="1150937"/>
                  </a:lnTo>
                  <a:lnTo>
                    <a:pt x="14913128" y="1144689"/>
                  </a:lnTo>
                  <a:lnTo>
                    <a:pt x="14914677" y="1137031"/>
                  </a:lnTo>
                  <a:close/>
                </a:path>
                <a:path w="18719800" h="10718800" extrusionOk="0">
                  <a:moveTo>
                    <a:pt x="14914677" y="1036955"/>
                  </a:moveTo>
                  <a:lnTo>
                    <a:pt x="14913128" y="1029296"/>
                  </a:lnTo>
                  <a:lnTo>
                    <a:pt x="14908911" y="1023048"/>
                  </a:lnTo>
                  <a:lnTo>
                    <a:pt x="14902663" y="1018832"/>
                  </a:lnTo>
                  <a:lnTo>
                    <a:pt x="14895017" y="1017295"/>
                  </a:lnTo>
                  <a:lnTo>
                    <a:pt x="14887372" y="1018832"/>
                  </a:lnTo>
                  <a:lnTo>
                    <a:pt x="14881124" y="1023048"/>
                  </a:lnTo>
                  <a:lnTo>
                    <a:pt x="14876920" y="1029296"/>
                  </a:lnTo>
                  <a:lnTo>
                    <a:pt x="14875383" y="1036955"/>
                  </a:lnTo>
                  <a:lnTo>
                    <a:pt x="14876920" y="1044600"/>
                  </a:lnTo>
                  <a:lnTo>
                    <a:pt x="14881124" y="1050848"/>
                  </a:lnTo>
                  <a:lnTo>
                    <a:pt x="14887372" y="1055052"/>
                  </a:lnTo>
                  <a:lnTo>
                    <a:pt x="14895017" y="1056601"/>
                  </a:lnTo>
                  <a:lnTo>
                    <a:pt x="14902663" y="1055052"/>
                  </a:lnTo>
                  <a:lnTo>
                    <a:pt x="14908911" y="1050848"/>
                  </a:lnTo>
                  <a:lnTo>
                    <a:pt x="14913128" y="1044600"/>
                  </a:lnTo>
                  <a:lnTo>
                    <a:pt x="14914677" y="1036955"/>
                  </a:lnTo>
                  <a:close/>
                </a:path>
                <a:path w="18719800" h="10718800" extrusionOk="0">
                  <a:moveTo>
                    <a:pt x="14914677" y="936840"/>
                  </a:moveTo>
                  <a:lnTo>
                    <a:pt x="14913128" y="929208"/>
                  </a:lnTo>
                  <a:lnTo>
                    <a:pt x="14908911" y="922959"/>
                  </a:lnTo>
                  <a:lnTo>
                    <a:pt x="14902663" y="918756"/>
                  </a:lnTo>
                  <a:lnTo>
                    <a:pt x="14895017" y="917206"/>
                  </a:lnTo>
                  <a:lnTo>
                    <a:pt x="14887372" y="918756"/>
                  </a:lnTo>
                  <a:lnTo>
                    <a:pt x="14881124" y="922959"/>
                  </a:lnTo>
                  <a:lnTo>
                    <a:pt x="14876920" y="929208"/>
                  </a:lnTo>
                  <a:lnTo>
                    <a:pt x="14875383" y="936840"/>
                  </a:lnTo>
                  <a:lnTo>
                    <a:pt x="14876920" y="944499"/>
                  </a:lnTo>
                  <a:lnTo>
                    <a:pt x="14881124" y="950747"/>
                  </a:lnTo>
                  <a:lnTo>
                    <a:pt x="14887372" y="954951"/>
                  </a:lnTo>
                  <a:lnTo>
                    <a:pt x="14895017" y="956500"/>
                  </a:lnTo>
                  <a:lnTo>
                    <a:pt x="14902663" y="954951"/>
                  </a:lnTo>
                  <a:lnTo>
                    <a:pt x="14908911" y="950747"/>
                  </a:lnTo>
                  <a:lnTo>
                    <a:pt x="14913128" y="944499"/>
                  </a:lnTo>
                  <a:lnTo>
                    <a:pt x="14914677" y="936840"/>
                  </a:lnTo>
                  <a:close/>
                </a:path>
                <a:path w="18719800" h="10718800" extrusionOk="0">
                  <a:moveTo>
                    <a:pt x="14914677" y="836752"/>
                  </a:moveTo>
                  <a:lnTo>
                    <a:pt x="14913128" y="829106"/>
                  </a:lnTo>
                  <a:lnTo>
                    <a:pt x="14908911" y="822858"/>
                  </a:lnTo>
                  <a:lnTo>
                    <a:pt x="14902663" y="818654"/>
                  </a:lnTo>
                  <a:lnTo>
                    <a:pt x="14895017" y="817105"/>
                  </a:lnTo>
                  <a:lnTo>
                    <a:pt x="14887372" y="818654"/>
                  </a:lnTo>
                  <a:lnTo>
                    <a:pt x="14881124" y="822858"/>
                  </a:lnTo>
                  <a:lnTo>
                    <a:pt x="14876920" y="829106"/>
                  </a:lnTo>
                  <a:lnTo>
                    <a:pt x="14875383" y="836752"/>
                  </a:lnTo>
                  <a:lnTo>
                    <a:pt x="14876920" y="844397"/>
                  </a:lnTo>
                  <a:lnTo>
                    <a:pt x="14881124" y="850646"/>
                  </a:lnTo>
                  <a:lnTo>
                    <a:pt x="14887372" y="854862"/>
                  </a:lnTo>
                  <a:lnTo>
                    <a:pt x="14895017" y="856411"/>
                  </a:lnTo>
                  <a:lnTo>
                    <a:pt x="14902663" y="854862"/>
                  </a:lnTo>
                  <a:lnTo>
                    <a:pt x="14908911" y="850646"/>
                  </a:lnTo>
                  <a:lnTo>
                    <a:pt x="14913128" y="844397"/>
                  </a:lnTo>
                  <a:lnTo>
                    <a:pt x="14914677" y="836752"/>
                  </a:lnTo>
                  <a:close/>
                </a:path>
                <a:path w="18719800" h="10718800" extrusionOk="0">
                  <a:moveTo>
                    <a:pt x="14926894" y="10677855"/>
                  </a:moveTo>
                  <a:lnTo>
                    <a:pt x="14925345" y="10670197"/>
                  </a:lnTo>
                  <a:lnTo>
                    <a:pt x="14921141" y="10663961"/>
                  </a:lnTo>
                  <a:lnTo>
                    <a:pt x="14914893" y="10659758"/>
                  </a:lnTo>
                  <a:lnTo>
                    <a:pt x="14907248" y="10658208"/>
                  </a:lnTo>
                  <a:lnTo>
                    <a:pt x="14899602" y="10659758"/>
                  </a:lnTo>
                  <a:lnTo>
                    <a:pt x="14893354" y="10663961"/>
                  </a:lnTo>
                  <a:lnTo>
                    <a:pt x="14889150" y="10670197"/>
                  </a:lnTo>
                  <a:lnTo>
                    <a:pt x="14887613" y="10677855"/>
                  </a:lnTo>
                  <a:lnTo>
                    <a:pt x="14889150" y="10685501"/>
                  </a:lnTo>
                  <a:lnTo>
                    <a:pt x="14893354" y="10691749"/>
                  </a:lnTo>
                  <a:lnTo>
                    <a:pt x="14899602" y="10695953"/>
                  </a:lnTo>
                  <a:lnTo>
                    <a:pt x="14907248" y="10697502"/>
                  </a:lnTo>
                  <a:lnTo>
                    <a:pt x="14914893" y="10695953"/>
                  </a:lnTo>
                  <a:lnTo>
                    <a:pt x="14921141" y="10691749"/>
                  </a:lnTo>
                  <a:lnTo>
                    <a:pt x="14925345" y="10685501"/>
                  </a:lnTo>
                  <a:lnTo>
                    <a:pt x="14926894" y="10677855"/>
                  </a:lnTo>
                  <a:close/>
                </a:path>
                <a:path w="18719800" h="10718800" extrusionOk="0">
                  <a:moveTo>
                    <a:pt x="14926894" y="10577754"/>
                  </a:moveTo>
                  <a:lnTo>
                    <a:pt x="14925345" y="10570108"/>
                  </a:lnTo>
                  <a:lnTo>
                    <a:pt x="14921141" y="10563860"/>
                  </a:lnTo>
                  <a:lnTo>
                    <a:pt x="14914893" y="10559656"/>
                  </a:lnTo>
                  <a:lnTo>
                    <a:pt x="14907248" y="10558107"/>
                  </a:lnTo>
                  <a:lnTo>
                    <a:pt x="14899602" y="10559656"/>
                  </a:lnTo>
                  <a:lnTo>
                    <a:pt x="14893354" y="10563860"/>
                  </a:lnTo>
                  <a:lnTo>
                    <a:pt x="14889150" y="10570108"/>
                  </a:lnTo>
                  <a:lnTo>
                    <a:pt x="14887613" y="10577754"/>
                  </a:lnTo>
                  <a:lnTo>
                    <a:pt x="14889150" y="10585399"/>
                  </a:lnTo>
                  <a:lnTo>
                    <a:pt x="14893354" y="10591648"/>
                  </a:lnTo>
                  <a:lnTo>
                    <a:pt x="14899602" y="10595851"/>
                  </a:lnTo>
                  <a:lnTo>
                    <a:pt x="14907248" y="10597401"/>
                  </a:lnTo>
                  <a:lnTo>
                    <a:pt x="14914893" y="10595851"/>
                  </a:lnTo>
                  <a:lnTo>
                    <a:pt x="14921141" y="10591648"/>
                  </a:lnTo>
                  <a:lnTo>
                    <a:pt x="14925345" y="10585399"/>
                  </a:lnTo>
                  <a:lnTo>
                    <a:pt x="14926894" y="10577754"/>
                  </a:lnTo>
                  <a:close/>
                </a:path>
                <a:path w="18719800" h="10718800" extrusionOk="0">
                  <a:moveTo>
                    <a:pt x="14926894" y="10477652"/>
                  </a:moveTo>
                  <a:lnTo>
                    <a:pt x="14925345" y="10470007"/>
                  </a:lnTo>
                  <a:lnTo>
                    <a:pt x="14921141" y="10463759"/>
                  </a:lnTo>
                  <a:lnTo>
                    <a:pt x="14914893" y="10459555"/>
                  </a:lnTo>
                  <a:lnTo>
                    <a:pt x="14907248" y="10458005"/>
                  </a:lnTo>
                  <a:lnTo>
                    <a:pt x="14899602" y="10459555"/>
                  </a:lnTo>
                  <a:lnTo>
                    <a:pt x="14893354" y="10463759"/>
                  </a:lnTo>
                  <a:lnTo>
                    <a:pt x="14889150" y="10470007"/>
                  </a:lnTo>
                  <a:lnTo>
                    <a:pt x="14887613" y="10477652"/>
                  </a:lnTo>
                  <a:lnTo>
                    <a:pt x="14889150" y="10485298"/>
                  </a:lnTo>
                  <a:lnTo>
                    <a:pt x="14893354" y="10491546"/>
                  </a:lnTo>
                  <a:lnTo>
                    <a:pt x="14899602" y="10495763"/>
                  </a:lnTo>
                  <a:lnTo>
                    <a:pt x="14907248" y="10497299"/>
                  </a:lnTo>
                  <a:lnTo>
                    <a:pt x="14914893" y="10495763"/>
                  </a:lnTo>
                  <a:lnTo>
                    <a:pt x="14921141" y="10491546"/>
                  </a:lnTo>
                  <a:lnTo>
                    <a:pt x="14925345" y="10485298"/>
                  </a:lnTo>
                  <a:lnTo>
                    <a:pt x="14926894" y="10477652"/>
                  </a:lnTo>
                  <a:close/>
                </a:path>
                <a:path w="18719800" h="10718800" extrusionOk="0">
                  <a:moveTo>
                    <a:pt x="14926894" y="10377564"/>
                  </a:moveTo>
                  <a:lnTo>
                    <a:pt x="14925345" y="10369918"/>
                  </a:lnTo>
                  <a:lnTo>
                    <a:pt x="14921141" y="10363670"/>
                  </a:lnTo>
                  <a:lnTo>
                    <a:pt x="14914893" y="10359453"/>
                  </a:lnTo>
                  <a:lnTo>
                    <a:pt x="14907248" y="10357917"/>
                  </a:lnTo>
                  <a:lnTo>
                    <a:pt x="14899602" y="10359453"/>
                  </a:lnTo>
                  <a:lnTo>
                    <a:pt x="14893354" y="10363670"/>
                  </a:lnTo>
                  <a:lnTo>
                    <a:pt x="14889150" y="10369918"/>
                  </a:lnTo>
                  <a:lnTo>
                    <a:pt x="14887613" y="10377564"/>
                  </a:lnTo>
                  <a:lnTo>
                    <a:pt x="14889150" y="10385209"/>
                  </a:lnTo>
                  <a:lnTo>
                    <a:pt x="14893354" y="10391457"/>
                  </a:lnTo>
                  <a:lnTo>
                    <a:pt x="14899602" y="10395674"/>
                  </a:lnTo>
                  <a:lnTo>
                    <a:pt x="14907248" y="10397211"/>
                  </a:lnTo>
                  <a:lnTo>
                    <a:pt x="14914893" y="10395674"/>
                  </a:lnTo>
                  <a:lnTo>
                    <a:pt x="14921141" y="10391457"/>
                  </a:lnTo>
                  <a:lnTo>
                    <a:pt x="14925345" y="10385209"/>
                  </a:lnTo>
                  <a:lnTo>
                    <a:pt x="14926894" y="10377564"/>
                  </a:lnTo>
                  <a:close/>
                </a:path>
                <a:path w="18719800" h="10718800" extrusionOk="0">
                  <a:moveTo>
                    <a:pt x="14926894" y="10277475"/>
                  </a:moveTo>
                  <a:lnTo>
                    <a:pt x="14925345" y="10269817"/>
                  </a:lnTo>
                  <a:lnTo>
                    <a:pt x="14921141" y="10263568"/>
                  </a:lnTo>
                  <a:lnTo>
                    <a:pt x="14914893" y="10259365"/>
                  </a:lnTo>
                  <a:lnTo>
                    <a:pt x="14907248" y="10257815"/>
                  </a:lnTo>
                  <a:lnTo>
                    <a:pt x="14899602" y="10259365"/>
                  </a:lnTo>
                  <a:lnTo>
                    <a:pt x="14893354" y="10263568"/>
                  </a:lnTo>
                  <a:lnTo>
                    <a:pt x="14889150" y="10269817"/>
                  </a:lnTo>
                  <a:lnTo>
                    <a:pt x="14887613" y="10277475"/>
                  </a:lnTo>
                  <a:lnTo>
                    <a:pt x="14889150" y="10285120"/>
                  </a:lnTo>
                  <a:lnTo>
                    <a:pt x="14893354" y="10291356"/>
                  </a:lnTo>
                  <a:lnTo>
                    <a:pt x="14899602" y="10295572"/>
                  </a:lnTo>
                  <a:lnTo>
                    <a:pt x="14907248" y="10297109"/>
                  </a:lnTo>
                  <a:lnTo>
                    <a:pt x="14914893" y="10295572"/>
                  </a:lnTo>
                  <a:lnTo>
                    <a:pt x="14921141" y="10291356"/>
                  </a:lnTo>
                  <a:lnTo>
                    <a:pt x="14925345" y="10285120"/>
                  </a:lnTo>
                  <a:lnTo>
                    <a:pt x="14926894" y="10277475"/>
                  </a:lnTo>
                  <a:close/>
                </a:path>
                <a:path w="18719800" h="10718800" extrusionOk="0">
                  <a:moveTo>
                    <a:pt x="14926894" y="10177374"/>
                  </a:moveTo>
                  <a:lnTo>
                    <a:pt x="14925345" y="10169728"/>
                  </a:lnTo>
                  <a:lnTo>
                    <a:pt x="14921141" y="10163480"/>
                  </a:lnTo>
                  <a:lnTo>
                    <a:pt x="14914893" y="10159276"/>
                  </a:lnTo>
                  <a:lnTo>
                    <a:pt x="14907248" y="10157727"/>
                  </a:lnTo>
                  <a:lnTo>
                    <a:pt x="14899602" y="10159276"/>
                  </a:lnTo>
                  <a:lnTo>
                    <a:pt x="14893354" y="10163480"/>
                  </a:lnTo>
                  <a:lnTo>
                    <a:pt x="14889150" y="10169728"/>
                  </a:lnTo>
                  <a:lnTo>
                    <a:pt x="14887613" y="10177374"/>
                  </a:lnTo>
                  <a:lnTo>
                    <a:pt x="14889150" y="10185019"/>
                  </a:lnTo>
                  <a:lnTo>
                    <a:pt x="14893354" y="10191267"/>
                  </a:lnTo>
                  <a:lnTo>
                    <a:pt x="14899602" y="10195471"/>
                  </a:lnTo>
                  <a:lnTo>
                    <a:pt x="14907248" y="10197020"/>
                  </a:lnTo>
                  <a:lnTo>
                    <a:pt x="14914893" y="10195471"/>
                  </a:lnTo>
                  <a:lnTo>
                    <a:pt x="14921141" y="10191267"/>
                  </a:lnTo>
                  <a:lnTo>
                    <a:pt x="14925345" y="10185019"/>
                  </a:lnTo>
                  <a:lnTo>
                    <a:pt x="14926894" y="10177374"/>
                  </a:lnTo>
                  <a:close/>
                </a:path>
                <a:path w="18719800" h="10718800" extrusionOk="0">
                  <a:moveTo>
                    <a:pt x="14926894" y="10077259"/>
                  </a:moveTo>
                  <a:lnTo>
                    <a:pt x="14925345" y="10069627"/>
                  </a:lnTo>
                  <a:lnTo>
                    <a:pt x="14921141" y="10063378"/>
                  </a:lnTo>
                  <a:lnTo>
                    <a:pt x="14914893" y="10059175"/>
                  </a:lnTo>
                  <a:lnTo>
                    <a:pt x="14907248" y="10057625"/>
                  </a:lnTo>
                  <a:lnTo>
                    <a:pt x="14899602" y="10059175"/>
                  </a:lnTo>
                  <a:lnTo>
                    <a:pt x="14893354" y="10063378"/>
                  </a:lnTo>
                  <a:lnTo>
                    <a:pt x="14889150" y="10069627"/>
                  </a:lnTo>
                  <a:lnTo>
                    <a:pt x="14887613" y="10077259"/>
                  </a:lnTo>
                  <a:lnTo>
                    <a:pt x="14889150" y="10084918"/>
                  </a:lnTo>
                  <a:lnTo>
                    <a:pt x="14893354" y="10091166"/>
                  </a:lnTo>
                  <a:lnTo>
                    <a:pt x="14899602" y="10095382"/>
                  </a:lnTo>
                  <a:lnTo>
                    <a:pt x="14907248" y="10096919"/>
                  </a:lnTo>
                  <a:lnTo>
                    <a:pt x="14914893" y="10095382"/>
                  </a:lnTo>
                  <a:lnTo>
                    <a:pt x="14921141" y="10091166"/>
                  </a:lnTo>
                  <a:lnTo>
                    <a:pt x="14925345" y="10084918"/>
                  </a:lnTo>
                  <a:lnTo>
                    <a:pt x="14926894" y="10077259"/>
                  </a:lnTo>
                  <a:close/>
                </a:path>
                <a:path w="18719800" h="10718800" extrusionOk="0">
                  <a:moveTo>
                    <a:pt x="14926894" y="9977171"/>
                  </a:moveTo>
                  <a:lnTo>
                    <a:pt x="14925345" y="9969525"/>
                  </a:lnTo>
                  <a:lnTo>
                    <a:pt x="14921141" y="9963277"/>
                  </a:lnTo>
                  <a:lnTo>
                    <a:pt x="14914893" y="9959073"/>
                  </a:lnTo>
                  <a:lnTo>
                    <a:pt x="14907248" y="9957524"/>
                  </a:lnTo>
                  <a:lnTo>
                    <a:pt x="14899602" y="9959073"/>
                  </a:lnTo>
                  <a:lnTo>
                    <a:pt x="14893354" y="9963277"/>
                  </a:lnTo>
                  <a:lnTo>
                    <a:pt x="14889150" y="9969525"/>
                  </a:lnTo>
                  <a:lnTo>
                    <a:pt x="14887613" y="9977171"/>
                  </a:lnTo>
                  <a:lnTo>
                    <a:pt x="14889150" y="9984816"/>
                  </a:lnTo>
                  <a:lnTo>
                    <a:pt x="14893354" y="9991065"/>
                  </a:lnTo>
                  <a:lnTo>
                    <a:pt x="14899602" y="9995281"/>
                  </a:lnTo>
                  <a:lnTo>
                    <a:pt x="14907248" y="9996818"/>
                  </a:lnTo>
                  <a:lnTo>
                    <a:pt x="14914893" y="9995281"/>
                  </a:lnTo>
                  <a:lnTo>
                    <a:pt x="14921141" y="9991065"/>
                  </a:lnTo>
                  <a:lnTo>
                    <a:pt x="14925345" y="9984816"/>
                  </a:lnTo>
                  <a:lnTo>
                    <a:pt x="14926894" y="9977171"/>
                  </a:lnTo>
                  <a:close/>
                </a:path>
                <a:path w="18719800" h="10718800" extrusionOk="0">
                  <a:moveTo>
                    <a:pt x="14926894" y="9877082"/>
                  </a:moveTo>
                  <a:lnTo>
                    <a:pt x="14925345" y="9869437"/>
                  </a:lnTo>
                  <a:lnTo>
                    <a:pt x="14921141" y="9863188"/>
                  </a:lnTo>
                  <a:lnTo>
                    <a:pt x="14914893" y="9858985"/>
                  </a:lnTo>
                  <a:lnTo>
                    <a:pt x="14907248" y="9857435"/>
                  </a:lnTo>
                  <a:lnTo>
                    <a:pt x="14899602" y="9858985"/>
                  </a:lnTo>
                  <a:lnTo>
                    <a:pt x="14893354" y="9863188"/>
                  </a:lnTo>
                  <a:lnTo>
                    <a:pt x="14889150" y="9869437"/>
                  </a:lnTo>
                  <a:lnTo>
                    <a:pt x="14887613" y="9877082"/>
                  </a:lnTo>
                  <a:lnTo>
                    <a:pt x="14889150" y="9884727"/>
                  </a:lnTo>
                  <a:lnTo>
                    <a:pt x="14893354" y="9890976"/>
                  </a:lnTo>
                  <a:lnTo>
                    <a:pt x="14899602" y="9895180"/>
                  </a:lnTo>
                  <a:lnTo>
                    <a:pt x="14907248" y="9896716"/>
                  </a:lnTo>
                  <a:lnTo>
                    <a:pt x="14914893" y="9895180"/>
                  </a:lnTo>
                  <a:lnTo>
                    <a:pt x="14921141" y="9890976"/>
                  </a:lnTo>
                  <a:lnTo>
                    <a:pt x="14925345" y="9884727"/>
                  </a:lnTo>
                  <a:lnTo>
                    <a:pt x="14926894" y="9877082"/>
                  </a:lnTo>
                  <a:close/>
                </a:path>
                <a:path w="18719800" h="10718800" extrusionOk="0">
                  <a:moveTo>
                    <a:pt x="14926894" y="9776981"/>
                  </a:moveTo>
                  <a:lnTo>
                    <a:pt x="14925345" y="9769335"/>
                  </a:lnTo>
                  <a:lnTo>
                    <a:pt x="14921141" y="9763100"/>
                  </a:lnTo>
                  <a:lnTo>
                    <a:pt x="14914893" y="9758883"/>
                  </a:lnTo>
                  <a:lnTo>
                    <a:pt x="14907248" y="9757346"/>
                  </a:lnTo>
                  <a:lnTo>
                    <a:pt x="14899602" y="9758883"/>
                  </a:lnTo>
                  <a:lnTo>
                    <a:pt x="14893354" y="9763100"/>
                  </a:lnTo>
                  <a:lnTo>
                    <a:pt x="14889150" y="9769335"/>
                  </a:lnTo>
                  <a:lnTo>
                    <a:pt x="14887613" y="9776981"/>
                  </a:lnTo>
                  <a:lnTo>
                    <a:pt x="14889150" y="9784626"/>
                  </a:lnTo>
                  <a:lnTo>
                    <a:pt x="14893354" y="9790874"/>
                  </a:lnTo>
                  <a:lnTo>
                    <a:pt x="14899602" y="9795078"/>
                  </a:lnTo>
                  <a:lnTo>
                    <a:pt x="14907248" y="9796628"/>
                  </a:lnTo>
                  <a:lnTo>
                    <a:pt x="14914893" y="9795078"/>
                  </a:lnTo>
                  <a:lnTo>
                    <a:pt x="14921141" y="9790874"/>
                  </a:lnTo>
                  <a:lnTo>
                    <a:pt x="14925345" y="9784626"/>
                  </a:lnTo>
                  <a:lnTo>
                    <a:pt x="14926894" y="9776981"/>
                  </a:lnTo>
                  <a:close/>
                </a:path>
                <a:path w="18719800" h="10718800" extrusionOk="0">
                  <a:moveTo>
                    <a:pt x="14926894" y="9676892"/>
                  </a:moveTo>
                  <a:lnTo>
                    <a:pt x="14925345" y="9669247"/>
                  </a:lnTo>
                  <a:lnTo>
                    <a:pt x="14921141" y="9662998"/>
                  </a:lnTo>
                  <a:lnTo>
                    <a:pt x="14914893" y="9658782"/>
                  </a:lnTo>
                  <a:lnTo>
                    <a:pt x="14907248" y="9657232"/>
                  </a:lnTo>
                  <a:lnTo>
                    <a:pt x="14899602" y="9658782"/>
                  </a:lnTo>
                  <a:lnTo>
                    <a:pt x="14893354" y="9662998"/>
                  </a:lnTo>
                  <a:lnTo>
                    <a:pt x="14889150" y="9669247"/>
                  </a:lnTo>
                  <a:lnTo>
                    <a:pt x="14887613" y="9676892"/>
                  </a:lnTo>
                  <a:lnTo>
                    <a:pt x="14889150" y="9684537"/>
                  </a:lnTo>
                  <a:lnTo>
                    <a:pt x="14893354" y="9690786"/>
                  </a:lnTo>
                  <a:lnTo>
                    <a:pt x="14899602" y="9694989"/>
                  </a:lnTo>
                  <a:lnTo>
                    <a:pt x="14907248" y="9696526"/>
                  </a:lnTo>
                  <a:lnTo>
                    <a:pt x="14914893" y="9694989"/>
                  </a:lnTo>
                  <a:lnTo>
                    <a:pt x="14921141" y="9690786"/>
                  </a:lnTo>
                  <a:lnTo>
                    <a:pt x="14925345" y="9684537"/>
                  </a:lnTo>
                  <a:lnTo>
                    <a:pt x="14926894" y="9676892"/>
                  </a:lnTo>
                  <a:close/>
                </a:path>
                <a:path w="18719800" h="10718800" extrusionOk="0">
                  <a:moveTo>
                    <a:pt x="14926894" y="9576803"/>
                  </a:moveTo>
                  <a:lnTo>
                    <a:pt x="14925345" y="9569145"/>
                  </a:lnTo>
                  <a:lnTo>
                    <a:pt x="14921141" y="9562909"/>
                  </a:lnTo>
                  <a:lnTo>
                    <a:pt x="14914893" y="9558693"/>
                  </a:lnTo>
                  <a:lnTo>
                    <a:pt x="14907248" y="9557144"/>
                  </a:lnTo>
                  <a:lnTo>
                    <a:pt x="14899602" y="9558693"/>
                  </a:lnTo>
                  <a:lnTo>
                    <a:pt x="14893354" y="9562909"/>
                  </a:lnTo>
                  <a:lnTo>
                    <a:pt x="14889150" y="9569145"/>
                  </a:lnTo>
                  <a:lnTo>
                    <a:pt x="14887613" y="9576803"/>
                  </a:lnTo>
                  <a:lnTo>
                    <a:pt x="14889150" y="9584449"/>
                  </a:lnTo>
                  <a:lnTo>
                    <a:pt x="14893354" y="9590684"/>
                  </a:lnTo>
                  <a:lnTo>
                    <a:pt x="14899602" y="9594901"/>
                  </a:lnTo>
                  <a:lnTo>
                    <a:pt x="14907248" y="9596437"/>
                  </a:lnTo>
                  <a:lnTo>
                    <a:pt x="14914893" y="9594901"/>
                  </a:lnTo>
                  <a:lnTo>
                    <a:pt x="14921141" y="9590684"/>
                  </a:lnTo>
                  <a:lnTo>
                    <a:pt x="14925345" y="9584449"/>
                  </a:lnTo>
                  <a:lnTo>
                    <a:pt x="14926894" y="9576803"/>
                  </a:lnTo>
                  <a:close/>
                </a:path>
                <a:path w="18719800" h="10718800" extrusionOk="0">
                  <a:moveTo>
                    <a:pt x="14926894" y="9476702"/>
                  </a:moveTo>
                  <a:lnTo>
                    <a:pt x="14925345" y="9469056"/>
                  </a:lnTo>
                  <a:lnTo>
                    <a:pt x="14921141" y="9462808"/>
                  </a:lnTo>
                  <a:lnTo>
                    <a:pt x="14914893" y="9458592"/>
                  </a:lnTo>
                  <a:lnTo>
                    <a:pt x="14907248" y="9457042"/>
                  </a:lnTo>
                  <a:lnTo>
                    <a:pt x="14899602" y="9458592"/>
                  </a:lnTo>
                  <a:lnTo>
                    <a:pt x="14893354" y="9462808"/>
                  </a:lnTo>
                  <a:lnTo>
                    <a:pt x="14889150" y="9469056"/>
                  </a:lnTo>
                  <a:lnTo>
                    <a:pt x="14887613" y="9476702"/>
                  </a:lnTo>
                  <a:lnTo>
                    <a:pt x="14889150" y="9484347"/>
                  </a:lnTo>
                  <a:lnTo>
                    <a:pt x="14893354" y="9490596"/>
                  </a:lnTo>
                  <a:lnTo>
                    <a:pt x="14899602" y="9494799"/>
                  </a:lnTo>
                  <a:lnTo>
                    <a:pt x="14907248" y="9496336"/>
                  </a:lnTo>
                  <a:lnTo>
                    <a:pt x="14914893" y="9494799"/>
                  </a:lnTo>
                  <a:lnTo>
                    <a:pt x="14921141" y="9490596"/>
                  </a:lnTo>
                  <a:lnTo>
                    <a:pt x="14925345" y="9484347"/>
                  </a:lnTo>
                  <a:lnTo>
                    <a:pt x="14926894" y="9476702"/>
                  </a:lnTo>
                  <a:close/>
                </a:path>
                <a:path w="18719800" h="10718800" extrusionOk="0">
                  <a:moveTo>
                    <a:pt x="14926894" y="9376600"/>
                  </a:moveTo>
                  <a:lnTo>
                    <a:pt x="14925345" y="9368955"/>
                  </a:lnTo>
                  <a:lnTo>
                    <a:pt x="14921141" y="9362707"/>
                  </a:lnTo>
                  <a:lnTo>
                    <a:pt x="14914893" y="9358503"/>
                  </a:lnTo>
                  <a:lnTo>
                    <a:pt x="14907248" y="9356954"/>
                  </a:lnTo>
                  <a:lnTo>
                    <a:pt x="14899602" y="9358503"/>
                  </a:lnTo>
                  <a:lnTo>
                    <a:pt x="14893354" y="9362707"/>
                  </a:lnTo>
                  <a:lnTo>
                    <a:pt x="14889150" y="9368955"/>
                  </a:lnTo>
                  <a:lnTo>
                    <a:pt x="14887613" y="9376600"/>
                  </a:lnTo>
                  <a:lnTo>
                    <a:pt x="14889150" y="9384246"/>
                  </a:lnTo>
                  <a:lnTo>
                    <a:pt x="14893354" y="9390494"/>
                  </a:lnTo>
                  <a:lnTo>
                    <a:pt x="14899602" y="9394711"/>
                  </a:lnTo>
                  <a:lnTo>
                    <a:pt x="14907248" y="9396260"/>
                  </a:lnTo>
                  <a:lnTo>
                    <a:pt x="14914893" y="9394711"/>
                  </a:lnTo>
                  <a:lnTo>
                    <a:pt x="14921141" y="9390494"/>
                  </a:lnTo>
                  <a:lnTo>
                    <a:pt x="14925345" y="9384246"/>
                  </a:lnTo>
                  <a:lnTo>
                    <a:pt x="14926894" y="9376600"/>
                  </a:lnTo>
                  <a:close/>
                </a:path>
                <a:path w="18719800" h="10718800" extrusionOk="0">
                  <a:moveTo>
                    <a:pt x="14926894" y="9276512"/>
                  </a:moveTo>
                  <a:lnTo>
                    <a:pt x="14925345" y="9268854"/>
                  </a:lnTo>
                  <a:lnTo>
                    <a:pt x="14921141" y="9262605"/>
                  </a:lnTo>
                  <a:lnTo>
                    <a:pt x="14914893" y="9258402"/>
                  </a:lnTo>
                  <a:lnTo>
                    <a:pt x="14907248" y="9256852"/>
                  </a:lnTo>
                  <a:lnTo>
                    <a:pt x="14899602" y="9258402"/>
                  </a:lnTo>
                  <a:lnTo>
                    <a:pt x="14893354" y="9262605"/>
                  </a:lnTo>
                  <a:lnTo>
                    <a:pt x="14889150" y="9268854"/>
                  </a:lnTo>
                  <a:lnTo>
                    <a:pt x="14887613" y="9276512"/>
                  </a:lnTo>
                  <a:lnTo>
                    <a:pt x="14889150" y="9284157"/>
                  </a:lnTo>
                  <a:lnTo>
                    <a:pt x="14893354" y="9290406"/>
                  </a:lnTo>
                  <a:lnTo>
                    <a:pt x="14899602" y="9294609"/>
                  </a:lnTo>
                  <a:lnTo>
                    <a:pt x="14907248" y="9296159"/>
                  </a:lnTo>
                  <a:lnTo>
                    <a:pt x="14914893" y="9294609"/>
                  </a:lnTo>
                  <a:lnTo>
                    <a:pt x="14921141" y="9290406"/>
                  </a:lnTo>
                  <a:lnTo>
                    <a:pt x="14925345" y="9284157"/>
                  </a:lnTo>
                  <a:lnTo>
                    <a:pt x="14926894" y="9276512"/>
                  </a:lnTo>
                  <a:close/>
                </a:path>
                <a:path w="18719800" h="10718800" extrusionOk="0">
                  <a:moveTo>
                    <a:pt x="14926894" y="9176410"/>
                  </a:moveTo>
                  <a:lnTo>
                    <a:pt x="14925345" y="9168765"/>
                  </a:lnTo>
                  <a:lnTo>
                    <a:pt x="14921141" y="9162517"/>
                  </a:lnTo>
                  <a:lnTo>
                    <a:pt x="14914893" y="9158300"/>
                  </a:lnTo>
                  <a:lnTo>
                    <a:pt x="14907248" y="9156751"/>
                  </a:lnTo>
                  <a:lnTo>
                    <a:pt x="14899602" y="9158300"/>
                  </a:lnTo>
                  <a:lnTo>
                    <a:pt x="14893354" y="9162517"/>
                  </a:lnTo>
                  <a:lnTo>
                    <a:pt x="14889150" y="9168765"/>
                  </a:lnTo>
                  <a:lnTo>
                    <a:pt x="14887613" y="9176410"/>
                  </a:lnTo>
                  <a:lnTo>
                    <a:pt x="14889150" y="9184056"/>
                  </a:lnTo>
                  <a:lnTo>
                    <a:pt x="14893354" y="9190304"/>
                  </a:lnTo>
                  <a:lnTo>
                    <a:pt x="14899602" y="9194508"/>
                  </a:lnTo>
                  <a:lnTo>
                    <a:pt x="14907248" y="9196057"/>
                  </a:lnTo>
                  <a:lnTo>
                    <a:pt x="14914893" y="9194508"/>
                  </a:lnTo>
                  <a:lnTo>
                    <a:pt x="14921141" y="9190304"/>
                  </a:lnTo>
                  <a:lnTo>
                    <a:pt x="14925345" y="9184056"/>
                  </a:lnTo>
                  <a:lnTo>
                    <a:pt x="14926894" y="9176410"/>
                  </a:lnTo>
                  <a:close/>
                </a:path>
                <a:path w="18719800" h="10718800" extrusionOk="0">
                  <a:moveTo>
                    <a:pt x="14926894" y="9076322"/>
                  </a:moveTo>
                  <a:lnTo>
                    <a:pt x="14925345" y="9068664"/>
                  </a:lnTo>
                  <a:lnTo>
                    <a:pt x="14921141" y="9062415"/>
                  </a:lnTo>
                  <a:lnTo>
                    <a:pt x="14914893" y="9058211"/>
                  </a:lnTo>
                  <a:lnTo>
                    <a:pt x="14907248" y="9056662"/>
                  </a:lnTo>
                  <a:lnTo>
                    <a:pt x="14899602" y="9058211"/>
                  </a:lnTo>
                  <a:lnTo>
                    <a:pt x="14893354" y="9062415"/>
                  </a:lnTo>
                  <a:lnTo>
                    <a:pt x="14889150" y="9068664"/>
                  </a:lnTo>
                  <a:lnTo>
                    <a:pt x="14887613" y="9076322"/>
                  </a:lnTo>
                  <a:lnTo>
                    <a:pt x="14889150" y="9083954"/>
                  </a:lnTo>
                  <a:lnTo>
                    <a:pt x="14893354" y="9090203"/>
                  </a:lnTo>
                  <a:lnTo>
                    <a:pt x="14899602" y="9094419"/>
                  </a:lnTo>
                  <a:lnTo>
                    <a:pt x="14907248" y="9095969"/>
                  </a:lnTo>
                  <a:lnTo>
                    <a:pt x="14914893" y="9094419"/>
                  </a:lnTo>
                  <a:lnTo>
                    <a:pt x="14921141" y="9090203"/>
                  </a:lnTo>
                  <a:lnTo>
                    <a:pt x="14925345" y="9083954"/>
                  </a:lnTo>
                  <a:lnTo>
                    <a:pt x="14926894" y="9076322"/>
                  </a:lnTo>
                  <a:close/>
                </a:path>
                <a:path w="18719800" h="10718800" extrusionOk="0">
                  <a:moveTo>
                    <a:pt x="14926894" y="8976220"/>
                  </a:moveTo>
                  <a:lnTo>
                    <a:pt x="14925345" y="8968575"/>
                  </a:lnTo>
                  <a:lnTo>
                    <a:pt x="14921141" y="8962326"/>
                  </a:lnTo>
                  <a:lnTo>
                    <a:pt x="14914893" y="8958110"/>
                  </a:lnTo>
                  <a:lnTo>
                    <a:pt x="14907248" y="8956573"/>
                  </a:lnTo>
                  <a:lnTo>
                    <a:pt x="14899602" y="8958110"/>
                  </a:lnTo>
                  <a:lnTo>
                    <a:pt x="14893354" y="8962326"/>
                  </a:lnTo>
                  <a:lnTo>
                    <a:pt x="14889150" y="8968575"/>
                  </a:lnTo>
                  <a:lnTo>
                    <a:pt x="14887613" y="8976220"/>
                  </a:lnTo>
                  <a:lnTo>
                    <a:pt x="14889150" y="8983866"/>
                  </a:lnTo>
                  <a:lnTo>
                    <a:pt x="14893354" y="8990101"/>
                  </a:lnTo>
                  <a:lnTo>
                    <a:pt x="14899602" y="8994318"/>
                  </a:lnTo>
                  <a:lnTo>
                    <a:pt x="14907248" y="8995867"/>
                  </a:lnTo>
                  <a:lnTo>
                    <a:pt x="14914893" y="8994318"/>
                  </a:lnTo>
                  <a:lnTo>
                    <a:pt x="14921141" y="8990101"/>
                  </a:lnTo>
                  <a:lnTo>
                    <a:pt x="14925345" y="8983866"/>
                  </a:lnTo>
                  <a:lnTo>
                    <a:pt x="14926894" y="8976220"/>
                  </a:lnTo>
                  <a:close/>
                </a:path>
                <a:path w="18719800" h="10718800" extrusionOk="0">
                  <a:moveTo>
                    <a:pt x="14926894" y="8876119"/>
                  </a:moveTo>
                  <a:lnTo>
                    <a:pt x="14925345" y="8868473"/>
                  </a:lnTo>
                  <a:lnTo>
                    <a:pt x="14921141" y="8862238"/>
                  </a:lnTo>
                  <a:lnTo>
                    <a:pt x="14914893" y="8858021"/>
                  </a:lnTo>
                  <a:lnTo>
                    <a:pt x="14907248" y="8856485"/>
                  </a:lnTo>
                  <a:lnTo>
                    <a:pt x="14899602" y="8858021"/>
                  </a:lnTo>
                  <a:lnTo>
                    <a:pt x="14893354" y="8862238"/>
                  </a:lnTo>
                  <a:lnTo>
                    <a:pt x="14889150" y="8868473"/>
                  </a:lnTo>
                  <a:lnTo>
                    <a:pt x="14887613" y="8876119"/>
                  </a:lnTo>
                  <a:lnTo>
                    <a:pt x="14889150" y="8883764"/>
                  </a:lnTo>
                  <a:lnTo>
                    <a:pt x="14893354" y="8890013"/>
                  </a:lnTo>
                  <a:lnTo>
                    <a:pt x="14899602" y="8894229"/>
                  </a:lnTo>
                  <a:lnTo>
                    <a:pt x="14907248" y="8895766"/>
                  </a:lnTo>
                  <a:lnTo>
                    <a:pt x="14914893" y="8894229"/>
                  </a:lnTo>
                  <a:lnTo>
                    <a:pt x="14921141" y="8890013"/>
                  </a:lnTo>
                  <a:lnTo>
                    <a:pt x="14925345" y="8883764"/>
                  </a:lnTo>
                  <a:lnTo>
                    <a:pt x="14926894" y="8876119"/>
                  </a:lnTo>
                  <a:close/>
                </a:path>
                <a:path w="18719800" h="10718800" extrusionOk="0">
                  <a:moveTo>
                    <a:pt x="14926894" y="8776030"/>
                  </a:moveTo>
                  <a:lnTo>
                    <a:pt x="14925345" y="8768372"/>
                  </a:lnTo>
                  <a:lnTo>
                    <a:pt x="14921141" y="8762124"/>
                  </a:lnTo>
                  <a:lnTo>
                    <a:pt x="14914893" y="8757920"/>
                  </a:lnTo>
                  <a:lnTo>
                    <a:pt x="14907248" y="8756371"/>
                  </a:lnTo>
                  <a:lnTo>
                    <a:pt x="14899602" y="8757920"/>
                  </a:lnTo>
                  <a:lnTo>
                    <a:pt x="14893354" y="8762124"/>
                  </a:lnTo>
                  <a:lnTo>
                    <a:pt x="14889150" y="8768372"/>
                  </a:lnTo>
                  <a:lnTo>
                    <a:pt x="14887613" y="8776030"/>
                  </a:lnTo>
                  <a:lnTo>
                    <a:pt x="14889150" y="8783676"/>
                  </a:lnTo>
                  <a:lnTo>
                    <a:pt x="14893354" y="8789911"/>
                  </a:lnTo>
                  <a:lnTo>
                    <a:pt x="14899602" y="8794128"/>
                  </a:lnTo>
                  <a:lnTo>
                    <a:pt x="14907248" y="8795664"/>
                  </a:lnTo>
                  <a:lnTo>
                    <a:pt x="14914893" y="8794128"/>
                  </a:lnTo>
                  <a:lnTo>
                    <a:pt x="14921141" y="8789911"/>
                  </a:lnTo>
                  <a:lnTo>
                    <a:pt x="14925345" y="8783676"/>
                  </a:lnTo>
                  <a:lnTo>
                    <a:pt x="14926894" y="8776030"/>
                  </a:lnTo>
                  <a:close/>
                </a:path>
                <a:path w="18719800" h="10718800" extrusionOk="0">
                  <a:moveTo>
                    <a:pt x="14926894" y="8675916"/>
                  </a:moveTo>
                  <a:lnTo>
                    <a:pt x="14925345" y="8668271"/>
                  </a:lnTo>
                  <a:lnTo>
                    <a:pt x="14921141" y="8662035"/>
                  </a:lnTo>
                  <a:lnTo>
                    <a:pt x="14914893" y="8657819"/>
                  </a:lnTo>
                  <a:lnTo>
                    <a:pt x="14907248" y="8656282"/>
                  </a:lnTo>
                  <a:lnTo>
                    <a:pt x="14899602" y="8657819"/>
                  </a:lnTo>
                  <a:lnTo>
                    <a:pt x="14893354" y="8662035"/>
                  </a:lnTo>
                  <a:lnTo>
                    <a:pt x="14889150" y="8668271"/>
                  </a:lnTo>
                  <a:lnTo>
                    <a:pt x="14887613" y="8675916"/>
                  </a:lnTo>
                  <a:lnTo>
                    <a:pt x="14889150" y="8683574"/>
                  </a:lnTo>
                  <a:lnTo>
                    <a:pt x="14893354" y="8689823"/>
                  </a:lnTo>
                  <a:lnTo>
                    <a:pt x="14899602" y="8694026"/>
                  </a:lnTo>
                  <a:lnTo>
                    <a:pt x="14907248" y="8695576"/>
                  </a:lnTo>
                  <a:lnTo>
                    <a:pt x="14914893" y="8694026"/>
                  </a:lnTo>
                  <a:lnTo>
                    <a:pt x="14921141" y="8689823"/>
                  </a:lnTo>
                  <a:lnTo>
                    <a:pt x="14925345" y="8683574"/>
                  </a:lnTo>
                  <a:lnTo>
                    <a:pt x="14926894" y="8675916"/>
                  </a:lnTo>
                  <a:close/>
                </a:path>
                <a:path w="18719800" h="10718800" extrusionOk="0">
                  <a:moveTo>
                    <a:pt x="14926894" y="8575840"/>
                  </a:moveTo>
                  <a:lnTo>
                    <a:pt x="14925345" y="8568182"/>
                  </a:lnTo>
                  <a:lnTo>
                    <a:pt x="14921141" y="8561934"/>
                  </a:lnTo>
                  <a:lnTo>
                    <a:pt x="14914893" y="8557717"/>
                  </a:lnTo>
                  <a:lnTo>
                    <a:pt x="14907248" y="8556180"/>
                  </a:lnTo>
                  <a:lnTo>
                    <a:pt x="14899602" y="8557717"/>
                  </a:lnTo>
                  <a:lnTo>
                    <a:pt x="14893354" y="8561934"/>
                  </a:lnTo>
                  <a:lnTo>
                    <a:pt x="14889150" y="8568182"/>
                  </a:lnTo>
                  <a:lnTo>
                    <a:pt x="14887613" y="8575840"/>
                  </a:lnTo>
                  <a:lnTo>
                    <a:pt x="14889150" y="8583485"/>
                  </a:lnTo>
                  <a:lnTo>
                    <a:pt x="14893354" y="8589721"/>
                  </a:lnTo>
                  <a:lnTo>
                    <a:pt x="14899602" y="8593925"/>
                  </a:lnTo>
                  <a:lnTo>
                    <a:pt x="14907248" y="8595474"/>
                  </a:lnTo>
                  <a:lnTo>
                    <a:pt x="14914893" y="8593925"/>
                  </a:lnTo>
                  <a:lnTo>
                    <a:pt x="14921141" y="8589721"/>
                  </a:lnTo>
                  <a:lnTo>
                    <a:pt x="14925345" y="8583485"/>
                  </a:lnTo>
                  <a:lnTo>
                    <a:pt x="14926894" y="8575840"/>
                  </a:lnTo>
                  <a:close/>
                </a:path>
                <a:path w="18719800" h="10718800" extrusionOk="0">
                  <a:moveTo>
                    <a:pt x="14926894" y="8475739"/>
                  </a:moveTo>
                  <a:lnTo>
                    <a:pt x="14925345" y="8468093"/>
                  </a:lnTo>
                  <a:lnTo>
                    <a:pt x="14921141" y="8461845"/>
                  </a:lnTo>
                  <a:lnTo>
                    <a:pt x="14914893" y="8457628"/>
                  </a:lnTo>
                  <a:lnTo>
                    <a:pt x="14907248" y="8456079"/>
                  </a:lnTo>
                  <a:lnTo>
                    <a:pt x="14899602" y="8457628"/>
                  </a:lnTo>
                  <a:lnTo>
                    <a:pt x="14893354" y="8461845"/>
                  </a:lnTo>
                  <a:lnTo>
                    <a:pt x="14889150" y="8468093"/>
                  </a:lnTo>
                  <a:lnTo>
                    <a:pt x="14887613" y="8475739"/>
                  </a:lnTo>
                  <a:lnTo>
                    <a:pt x="14889150" y="8483384"/>
                  </a:lnTo>
                  <a:lnTo>
                    <a:pt x="14893354" y="8489632"/>
                  </a:lnTo>
                  <a:lnTo>
                    <a:pt x="14899602" y="8493849"/>
                  </a:lnTo>
                  <a:lnTo>
                    <a:pt x="14907248" y="8495386"/>
                  </a:lnTo>
                  <a:lnTo>
                    <a:pt x="14914893" y="8493849"/>
                  </a:lnTo>
                  <a:lnTo>
                    <a:pt x="14921141" y="8489632"/>
                  </a:lnTo>
                  <a:lnTo>
                    <a:pt x="14925345" y="8483384"/>
                  </a:lnTo>
                  <a:lnTo>
                    <a:pt x="14926894" y="8475739"/>
                  </a:lnTo>
                  <a:close/>
                </a:path>
                <a:path w="18719800" h="10718800" extrusionOk="0">
                  <a:moveTo>
                    <a:pt x="14926894" y="8375637"/>
                  </a:moveTo>
                  <a:lnTo>
                    <a:pt x="14925345" y="8367992"/>
                  </a:lnTo>
                  <a:lnTo>
                    <a:pt x="14921141" y="8361743"/>
                  </a:lnTo>
                  <a:lnTo>
                    <a:pt x="14914893" y="8357540"/>
                  </a:lnTo>
                  <a:lnTo>
                    <a:pt x="14907248" y="8355990"/>
                  </a:lnTo>
                  <a:lnTo>
                    <a:pt x="14899602" y="8357540"/>
                  </a:lnTo>
                  <a:lnTo>
                    <a:pt x="14893354" y="8361743"/>
                  </a:lnTo>
                  <a:lnTo>
                    <a:pt x="14889150" y="8367992"/>
                  </a:lnTo>
                  <a:lnTo>
                    <a:pt x="14887613" y="8375637"/>
                  </a:lnTo>
                  <a:lnTo>
                    <a:pt x="14889150" y="8383295"/>
                  </a:lnTo>
                  <a:lnTo>
                    <a:pt x="14893354" y="8389531"/>
                  </a:lnTo>
                  <a:lnTo>
                    <a:pt x="14899602" y="8393747"/>
                  </a:lnTo>
                  <a:lnTo>
                    <a:pt x="14907248" y="8395284"/>
                  </a:lnTo>
                  <a:lnTo>
                    <a:pt x="14914893" y="8393747"/>
                  </a:lnTo>
                  <a:lnTo>
                    <a:pt x="14921141" y="8389531"/>
                  </a:lnTo>
                  <a:lnTo>
                    <a:pt x="14925345" y="8383295"/>
                  </a:lnTo>
                  <a:lnTo>
                    <a:pt x="14926894" y="8375637"/>
                  </a:lnTo>
                  <a:close/>
                </a:path>
                <a:path w="18719800" h="10718800" extrusionOk="0">
                  <a:moveTo>
                    <a:pt x="14926894" y="8275536"/>
                  </a:moveTo>
                  <a:lnTo>
                    <a:pt x="14925345" y="8267890"/>
                  </a:lnTo>
                  <a:lnTo>
                    <a:pt x="14921141" y="8261655"/>
                  </a:lnTo>
                  <a:lnTo>
                    <a:pt x="14914893" y="8257438"/>
                  </a:lnTo>
                  <a:lnTo>
                    <a:pt x="14907248" y="8255902"/>
                  </a:lnTo>
                  <a:lnTo>
                    <a:pt x="14899602" y="8257438"/>
                  </a:lnTo>
                  <a:lnTo>
                    <a:pt x="14893354" y="8261655"/>
                  </a:lnTo>
                  <a:lnTo>
                    <a:pt x="14889150" y="8267890"/>
                  </a:lnTo>
                  <a:lnTo>
                    <a:pt x="14887613" y="8275536"/>
                  </a:lnTo>
                  <a:lnTo>
                    <a:pt x="14889150" y="8283181"/>
                  </a:lnTo>
                  <a:lnTo>
                    <a:pt x="14893354" y="8289430"/>
                  </a:lnTo>
                  <a:lnTo>
                    <a:pt x="14899602" y="8293646"/>
                  </a:lnTo>
                  <a:lnTo>
                    <a:pt x="14907248" y="8295183"/>
                  </a:lnTo>
                  <a:lnTo>
                    <a:pt x="14914893" y="8293646"/>
                  </a:lnTo>
                  <a:lnTo>
                    <a:pt x="14921141" y="8289430"/>
                  </a:lnTo>
                  <a:lnTo>
                    <a:pt x="14925345" y="8283181"/>
                  </a:lnTo>
                  <a:lnTo>
                    <a:pt x="14926894" y="8275536"/>
                  </a:lnTo>
                  <a:close/>
                </a:path>
                <a:path w="18719800" h="10718800" extrusionOk="0">
                  <a:moveTo>
                    <a:pt x="14926894" y="8175447"/>
                  </a:moveTo>
                  <a:lnTo>
                    <a:pt x="14925345" y="8167802"/>
                  </a:lnTo>
                  <a:lnTo>
                    <a:pt x="14921141" y="8161553"/>
                  </a:lnTo>
                  <a:lnTo>
                    <a:pt x="14914893" y="8157337"/>
                  </a:lnTo>
                  <a:lnTo>
                    <a:pt x="14907248" y="8155800"/>
                  </a:lnTo>
                  <a:lnTo>
                    <a:pt x="14899602" y="8157337"/>
                  </a:lnTo>
                  <a:lnTo>
                    <a:pt x="14893354" y="8161553"/>
                  </a:lnTo>
                  <a:lnTo>
                    <a:pt x="14889150" y="8167802"/>
                  </a:lnTo>
                  <a:lnTo>
                    <a:pt x="14887613" y="8175447"/>
                  </a:lnTo>
                  <a:lnTo>
                    <a:pt x="14889150" y="8183092"/>
                  </a:lnTo>
                  <a:lnTo>
                    <a:pt x="14893354" y="8189341"/>
                  </a:lnTo>
                  <a:lnTo>
                    <a:pt x="14899602" y="8193545"/>
                  </a:lnTo>
                  <a:lnTo>
                    <a:pt x="14907248" y="8195094"/>
                  </a:lnTo>
                  <a:lnTo>
                    <a:pt x="14914893" y="8193545"/>
                  </a:lnTo>
                  <a:lnTo>
                    <a:pt x="14921141" y="8189341"/>
                  </a:lnTo>
                  <a:lnTo>
                    <a:pt x="14925345" y="8183092"/>
                  </a:lnTo>
                  <a:lnTo>
                    <a:pt x="14926894" y="8175447"/>
                  </a:lnTo>
                  <a:close/>
                </a:path>
                <a:path w="18719800" h="10718800" extrusionOk="0">
                  <a:moveTo>
                    <a:pt x="14926894" y="8075358"/>
                  </a:moveTo>
                  <a:lnTo>
                    <a:pt x="14925345" y="8067700"/>
                  </a:lnTo>
                  <a:lnTo>
                    <a:pt x="14921141" y="8061452"/>
                  </a:lnTo>
                  <a:lnTo>
                    <a:pt x="14914893" y="8057248"/>
                  </a:lnTo>
                  <a:lnTo>
                    <a:pt x="14907248" y="8055699"/>
                  </a:lnTo>
                  <a:lnTo>
                    <a:pt x="14899602" y="8057248"/>
                  </a:lnTo>
                  <a:lnTo>
                    <a:pt x="14893354" y="8061452"/>
                  </a:lnTo>
                  <a:lnTo>
                    <a:pt x="14889150" y="8067700"/>
                  </a:lnTo>
                  <a:lnTo>
                    <a:pt x="14887613" y="8075358"/>
                  </a:lnTo>
                  <a:lnTo>
                    <a:pt x="14889150" y="8082991"/>
                  </a:lnTo>
                  <a:lnTo>
                    <a:pt x="14893354" y="8089239"/>
                  </a:lnTo>
                  <a:lnTo>
                    <a:pt x="14899602" y="8093443"/>
                  </a:lnTo>
                  <a:lnTo>
                    <a:pt x="14907248" y="8094993"/>
                  </a:lnTo>
                  <a:lnTo>
                    <a:pt x="14914893" y="8093443"/>
                  </a:lnTo>
                  <a:lnTo>
                    <a:pt x="14921141" y="8089239"/>
                  </a:lnTo>
                  <a:lnTo>
                    <a:pt x="14925345" y="8082991"/>
                  </a:lnTo>
                  <a:lnTo>
                    <a:pt x="14926894" y="8075358"/>
                  </a:lnTo>
                  <a:close/>
                </a:path>
                <a:path w="18719800" h="10718800" extrusionOk="0">
                  <a:moveTo>
                    <a:pt x="14926894" y="7975257"/>
                  </a:moveTo>
                  <a:lnTo>
                    <a:pt x="14925345" y="7967612"/>
                  </a:lnTo>
                  <a:lnTo>
                    <a:pt x="14921141" y="7961363"/>
                  </a:lnTo>
                  <a:lnTo>
                    <a:pt x="14914893" y="7957159"/>
                  </a:lnTo>
                  <a:lnTo>
                    <a:pt x="14907248" y="7955610"/>
                  </a:lnTo>
                  <a:lnTo>
                    <a:pt x="14899602" y="7957159"/>
                  </a:lnTo>
                  <a:lnTo>
                    <a:pt x="14893354" y="7961363"/>
                  </a:lnTo>
                  <a:lnTo>
                    <a:pt x="14889150" y="7967612"/>
                  </a:lnTo>
                  <a:lnTo>
                    <a:pt x="14887613" y="7975257"/>
                  </a:lnTo>
                  <a:lnTo>
                    <a:pt x="14889150" y="7982902"/>
                  </a:lnTo>
                  <a:lnTo>
                    <a:pt x="14893354" y="7989151"/>
                  </a:lnTo>
                  <a:lnTo>
                    <a:pt x="14899602" y="7993354"/>
                  </a:lnTo>
                  <a:lnTo>
                    <a:pt x="14907248" y="7994904"/>
                  </a:lnTo>
                  <a:lnTo>
                    <a:pt x="14914893" y="7993354"/>
                  </a:lnTo>
                  <a:lnTo>
                    <a:pt x="14921141" y="7989151"/>
                  </a:lnTo>
                  <a:lnTo>
                    <a:pt x="14925345" y="7982902"/>
                  </a:lnTo>
                  <a:lnTo>
                    <a:pt x="14926894" y="7975257"/>
                  </a:lnTo>
                  <a:close/>
                </a:path>
                <a:path w="18719800" h="10718800" extrusionOk="0">
                  <a:moveTo>
                    <a:pt x="14926894" y="7875168"/>
                  </a:moveTo>
                  <a:lnTo>
                    <a:pt x="14925345" y="7867510"/>
                  </a:lnTo>
                  <a:lnTo>
                    <a:pt x="14921141" y="7861274"/>
                  </a:lnTo>
                  <a:lnTo>
                    <a:pt x="14914893" y="7857058"/>
                  </a:lnTo>
                  <a:lnTo>
                    <a:pt x="14907248" y="7855509"/>
                  </a:lnTo>
                  <a:lnTo>
                    <a:pt x="14899602" y="7857058"/>
                  </a:lnTo>
                  <a:lnTo>
                    <a:pt x="14893354" y="7861274"/>
                  </a:lnTo>
                  <a:lnTo>
                    <a:pt x="14889150" y="7867510"/>
                  </a:lnTo>
                  <a:lnTo>
                    <a:pt x="14887613" y="7875168"/>
                  </a:lnTo>
                  <a:lnTo>
                    <a:pt x="14889150" y="7882814"/>
                  </a:lnTo>
                  <a:lnTo>
                    <a:pt x="14893354" y="7889049"/>
                  </a:lnTo>
                  <a:lnTo>
                    <a:pt x="14899602" y="7893266"/>
                  </a:lnTo>
                  <a:lnTo>
                    <a:pt x="14907248" y="7894815"/>
                  </a:lnTo>
                  <a:lnTo>
                    <a:pt x="14914893" y="7893266"/>
                  </a:lnTo>
                  <a:lnTo>
                    <a:pt x="14921141" y="7889049"/>
                  </a:lnTo>
                  <a:lnTo>
                    <a:pt x="14925345" y="7882814"/>
                  </a:lnTo>
                  <a:lnTo>
                    <a:pt x="14926894" y="7875168"/>
                  </a:lnTo>
                  <a:close/>
                </a:path>
                <a:path w="18719800" h="10718800" extrusionOk="0">
                  <a:moveTo>
                    <a:pt x="14926894" y="7775067"/>
                  </a:moveTo>
                  <a:lnTo>
                    <a:pt x="14925345" y="7767409"/>
                  </a:lnTo>
                  <a:lnTo>
                    <a:pt x="14921141" y="7761173"/>
                  </a:lnTo>
                  <a:lnTo>
                    <a:pt x="14914893" y="7756957"/>
                  </a:lnTo>
                  <a:lnTo>
                    <a:pt x="14907248" y="7755407"/>
                  </a:lnTo>
                  <a:lnTo>
                    <a:pt x="14899602" y="7756957"/>
                  </a:lnTo>
                  <a:lnTo>
                    <a:pt x="14893354" y="7761173"/>
                  </a:lnTo>
                  <a:lnTo>
                    <a:pt x="14889150" y="7767409"/>
                  </a:lnTo>
                  <a:lnTo>
                    <a:pt x="14887613" y="7775067"/>
                  </a:lnTo>
                  <a:lnTo>
                    <a:pt x="14889150" y="7782712"/>
                  </a:lnTo>
                  <a:lnTo>
                    <a:pt x="14893354" y="7788961"/>
                  </a:lnTo>
                  <a:lnTo>
                    <a:pt x="14899602" y="7793177"/>
                  </a:lnTo>
                  <a:lnTo>
                    <a:pt x="14907248" y="7794726"/>
                  </a:lnTo>
                  <a:lnTo>
                    <a:pt x="14914893" y="7793177"/>
                  </a:lnTo>
                  <a:lnTo>
                    <a:pt x="14921141" y="7788961"/>
                  </a:lnTo>
                  <a:lnTo>
                    <a:pt x="14925345" y="7782712"/>
                  </a:lnTo>
                  <a:lnTo>
                    <a:pt x="14926894" y="7775067"/>
                  </a:lnTo>
                  <a:close/>
                </a:path>
                <a:path w="18719800" h="10718800" extrusionOk="0">
                  <a:moveTo>
                    <a:pt x="14926894" y="7674965"/>
                  </a:moveTo>
                  <a:lnTo>
                    <a:pt x="14925345" y="7667320"/>
                  </a:lnTo>
                  <a:lnTo>
                    <a:pt x="14921141" y="7661072"/>
                  </a:lnTo>
                  <a:lnTo>
                    <a:pt x="14914893" y="7656855"/>
                  </a:lnTo>
                  <a:lnTo>
                    <a:pt x="14907248" y="7655319"/>
                  </a:lnTo>
                  <a:lnTo>
                    <a:pt x="14899602" y="7656855"/>
                  </a:lnTo>
                  <a:lnTo>
                    <a:pt x="14893354" y="7661072"/>
                  </a:lnTo>
                  <a:lnTo>
                    <a:pt x="14889150" y="7667320"/>
                  </a:lnTo>
                  <a:lnTo>
                    <a:pt x="14887613" y="7674965"/>
                  </a:lnTo>
                  <a:lnTo>
                    <a:pt x="14889150" y="7682611"/>
                  </a:lnTo>
                  <a:lnTo>
                    <a:pt x="14893354" y="7688859"/>
                  </a:lnTo>
                  <a:lnTo>
                    <a:pt x="14899602" y="7693076"/>
                  </a:lnTo>
                  <a:lnTo>
                    <a:pt x="14907248" y="7694612"/>
                  </a:lnTo>
                  <a:lnTo>
                    <a:pt x="14914893" y="7693076"/>
                  </a:lnTo>
                  <a:lnTo>
                    <a:pt x="14921141" y="7688859"/>
                  </a:lnTo>
                  <a:lnTo>
                    <a:pt x="14925345" y="7682611"/>
                  </a:lnTo>
                  <a:lnTo>
                    <a:pt x="14926894" y="7674965"/>
                  </a:lnTo>
                  <a:close/>
                </a:path>
                <a:path w="18719800" h="10718800" extrusionOk="0">
                  <a:moveTo>
                    <a:pt x="14926894" y="7574877"/>
                  </a:moveTo>
                  <a:lnTo>
                    <a:pt x="14925345" y="7567231"/>
                  </a:lnTo>
                  <a:lnTo>
                    <a:pt x="14921141" y="7560983"/>
                  </a:lnTo>
                  <a:lnTo>
                    <a:pt x="14914893" y="7556767"/>
                  </a:lnTo>
                  <a:lnTo>
                    <a:pt x="14907248" y="7555230"/>
                  </a:lnTo>
                  <a:lnTo>
                    <a:pt x="14899602" y="7556767"/>
                  </a:lnTo>
                  <a:lnTo>
                    <a:pt x="14893354" y="7560983"/>
                  </a:lnTo>
                  <a:lnTo>
                    <a:pt x="14889150" y="7567231"/>
                  </a:lnTo>
                  <a:lnTo>
                    <a:pt x="14887613" y="7574877"/>
                  </a:lnTo>
                  <a:lnTo>
                    <a:pt x="14889150" y="7582522"/>
                  </a:lnTo>
                  <a:lnTo>
                    <a:pt x="14893354" y="7588771"/>
                  </a:lnTo>
                  <a:lnTo>
                    <a:pt x="14899602" y="7592974"/>
                  </a:lnTo>
                  <a:lnTo>
                    <a:pt x="14907248" y="7594524"/>
                  </a:lnTo>
                  <a:lnTo>
                    <a:pt x="14914893" y="7592974"/>
                  </a:lnTo>
                  <a:lnTo>
                    <a:pt x="14921141" y="7588771"/>
                  </a:lnTo>
                  <a:lnTo>
                    <a:pt x="14925345" y="7582522"/>
                  </a:lnTo>
                  <a:lnTo>
                    <a:pt x="14926894" y="7574877"/>
                  </a:lnTo>
                  <a:close/>
                </a:path>
                <a:path w="18719800" h="10718800" extrusionOk="0">
                  <a:moveTo>
                    <a:pt x="14926894" y="7474775"/>
                  </a:moveTo>
                  <a:lnTo>
                    <a:pt x="14925345" y="7467130"/>
                  </a:lnTo>
                  <a:lnTo>
                    <a:pt x="14921141" y="7460882"/>
                  </a:lnTo>
                  <a:lnTo>
                    <a:pt x="14914893" y="7456665"/>
                  </a:lnTo>
                  <a:lnTo>
                    <a:pt x="14907248" y="7455128"/>
                  </a:lnTo>
                  <a:lnTo>
                    <a:pt x="14899602" y="7456665"/>
                  </a:lnTo>
                  <a:lnTo>
                    <a:pt x="14893354" y="7460882"/>
                  </a:lnTo>
                  <a:lnTo>
                    <a:pt x="14889150" y="7467130"/>
                  </a:lnTo>
                  <a:lnTo>
                    <a:pt x="14887613" y="7474775"/>
                  </a:lnTo>
                  <a:lnTo>
                    <a:pt x="14889150" y="7482421"/>
                  </a:lnTo>
                  <a:lnTo>
                    <a:pt x="14893354" y="7488669"/>
                  </a:lnTo>
                  <a:lnTo>
                    <a:pt x="14899602" y="7492873"/>
                  </a:lnTo>
                  <a:lnTo>
                    <a:pt x="14907248" y="7494422"/>
                  </a:lnTo>
                  <a:lnTo>
                    <a:pt x="14914893" y="7492873"/>
                  </a:lnTo>
                  <a:lnTo>
                    <a:pt x="14921141" y="7488669"/>
                  </a:lnTo>
                  <a:lnTo>
                    <a:pt x="14925345" y="7482421"/>
                  </a:lnTo>
                  <a:lnTo>
                    <a:pt x="14926894" y="7474775"/>
                  </a:lnTo>
                  <a:close/>
                </a:path>
                <a:path w="18719800" h="10718800" extrusionOk="0">
                  <a:moveTo>
                    <a:pt x="14926894" y="7374687"/>
                  </a:moveTo>
                  <a:lnTo>
                    <a:pt x="14925345" y="7367029"/>
                  </a:lnTo>
                  <a:lnTo>
                    <a:pt x="14921141" y="7360780"/>
                  </a:lnTo>
                  <a:lnTo>
                    <a:pt x="14914893" y="7356576"/>
                  </a:lnTo>
                  <a:lnTo>
                    <a:pt x="14907248" y="7355027"/>
                  </a:lnTo>
                  <a:lnTo>
                    <a:pt x="14899602" y="7356576"/>
                  </a:lnTo>
                  <a:lnTo>
                    <a:pt x="14893354" y="7360780"/>
                  </a:lnTo>
                  <a:lnTo>
                    <a:pt x="14889150" y="7367029"/>
                  </a:lnTo>
                  <a:lnTo>
                    <a:pt x="14887613" y="7374687"/>
                  </a:lnTo>
                  <a:lnTo>
                    <a:pt x="14889150" y="7382332"/>
                  </a:lnTo>
                  <a:lnTo>
                    <a:pt x="14893354" y="7388568"/>
                  </a:lnTo>
                  <a:lnTo>
                    <a:pt x="14899602" y="7392784"/>
                  </a:lnTo>
                  <a:lnTo>
                    <a:pt x="14907248" y="7394334"/>
                  </a:lnTo>
                  <a:lnTo>
                    <a:pt x="14914893" y="7392784"/>
                  </a:lnTo>
                  <a:lnTo>
                    <a:pt x="14921141" y="7388568"/>
                  </a:lnTo>
                  <a:lnTo>
                    <a:pt x="14925345" y="7382332"/>
                  </a:lnTo>
                  <a:lnTo>
                    <a:pt x="14926894" y="7374687"/>
                  </a:lnTo>
                  <a:close/>
                </a:path>
                <a:path w="18719800" h="10718800" extrusionOk="0">
                  <a:moveTo>
                    <a:pt x="14973592" y="0"/>
                  </a:moveTo>
                  <a:lnTo>
                    <a:pt x="14964423" y="0"/>
                  </a:lnTo>
                  <a:lnTo>
                    <a:pt x="14969008" y="927"/>
                  </a:lnTo>
                  <a:lnTo>
                    <a:pt x="14973592" y="0"/>
                  </a:lnTo>
                  <a:close/>
                </a:path>
                <a:path w="18719800" h="10718800" extrusionOk="0">
                  <a:moveTo>
                    <a:pt x="14988655" y="2283485"/>
                  </a:moveTo>
                  <a:lnTo>
                    <a:pt x="14987105" y="2275827"/>
                  </a:lnTo>
                  <a:lnTo>
                    <a:pt x="14982901" y="2269591"/>
                  </a:lnTo>
                  <a:lnTo>
                    <a:pt x="14976653" y="2265388"/>
                  </a:lnTo>
                  <a:lnTo>
                    <a:pt x="14969008" y="2263838"/>
                  </a:lnTo>
                  <a:lnTo>
                    <a:pt x="14961362" y="2265388"/>
                  </a:lnTo>
                  <a:lnTo>
                    <a:pt x="14955114" y="2269591"/>
                  </a:lnTo>
                  <a:lnTo>
                    <a:pt x="14950897" y="2275827"/>
                  </a:lnTo>
                  <a:lnTo>
                    <a:pt x="14949361" y="2283485"/>
                  </a:lnTo>
                  <a:lnTo>
                    <a:pt x="14950897" y="2291130"/>
                  </a:lnTo>
                  <a:lnTo>
                    <a:pt x="14955114" y="2297366"/>
                  </a:lnTo>
                  <a:lnTo>
                    <a:pt x="14961362" y="2301583"/>
                  </a:lnTo>
                  <a:lnTo>
                    <a:pt x="14969008" y="2303132"/>
                  </a:lnTo>
                  <a:lnTo>
                    <a:pt x="14976653" y="2301583"/>
                  </a:lnTo>
                  <a:lnTo>
                    <a:pt x="14982901" y="2297366"/>
                  </a:lnTo>
                  <a:lnTo>
                    <a:pt x="14987105" y="2291130"/>
                  </a:lnTo>
                  <a:lnTo>
                    <a:pt x="14988655" y="2283485"/>
                  </a:lnTo>
                  <a:close/>
                </a:path>
                <a:path w="18719800" h="10718800" extrusionOk="0">
                  <a:moveTo>
                    <a:pt x="14988655" y="2183384"/>
                  </a:moveTo>
                  <a:lnTo>
                    <a:pt x="14987105" y="2175738"/>
                  </a:lnTo>
                  <a:lnTo>
                    <a:pt x="14982901" y="2169490"/>
                  </a:lnTo>
                  <a:lnTo>
                    <a:pt x="14976653" y="2165273"/>
                  </a:lnTo>
                  <a:lnTo>
                    <a:pt x="14969008" y="2163737"/>
                  </a:lnTo>
                  <a:lnTo>
                    <a:pt x="14961362" y="2165273"/>
                  </a:lnTo>
                  <a:lnTo>
                    <a:pt x="14955114" y="2169490"/>
                  </a:lnTo>
                  <a:lnTo>
                    <a:pt x="14950897" y="2175738"/>
                  </a:lnTo>
                  <a:lnTo>
                    <a:pt x="14949361" y="2183384"/>
                  </a:lnTo>
                  <a:lnTo>
                    <a:pt x="14950897" y="2191029"/>
                  </a:lnTo>
                  <a:lnTo>
                    <a:pt x="14955114" y="2197277"/>
                  </a:lnTo>
                  <a:lnTo>
                    <a:pt x="14961362" y="2201494"/>
                  </a:lnTo>
                  <a:lnTo>
                    <a:pt x="14969008" y="2203031"/>
                  </a:lnTo>
                  <a:lnTo>
                    <a:pt x="14976653" y="2201494"/>
                  </a:lnTo>
                  <a:lnTo>
                    <a:pt x="14982901" y="2197277"/>
                  </a:lnTo>
                  <a:lnTo>
                    <a:pt x="14987105" y="2191029"/>
                  </a:lnTo>
                  <a:lnTo>
                    <a:pt x="14988655" y="2183384"/>
                  </a:lnTo>
                  <a:close/>
                </a:path>
                <a:path w="18719800" h="10718800" extrusionOk="0">
                  <a:moveTo>
                    <a:pt x="14988655" y="2083295"/>
                  </a:moveTo>
                  <a:lnTo>
                    <a:pt x="14987105" y="2075649"/>
                  </a:lnTo>
                  <a:lnTo>
                    <a:pt x="14982901" y="2069401"/>
                  </a:lnTo>
                  <a:lnTo>
                    <a:pt x="14976653" y="2065185"/>
                  </a:lnTo>
                  <a:lnTo>
                    <a:pt x="14969008" y="2063635"/>
                  </a:lnTo>
                  <a:lnTo>
                    <a:pt x="14961362" y="2065185"/>
                  </a:lnTo>
                  <a:lnTo>
                    <a:pt x="14955114" y="2069401"/>
                  </a:lnTo>
                  <a:lnTo>
                    <a:pt x="14950897" y="2075649"/>
                  </a:lnTo>
                  <a:lnTo>
                    <a:pt x="14949361" y="2083295"/>
                  </a:lnTo>
                  <a:lnTo>
                    <a:pt x="14950897" y="2090940"/>
                  </a:lnTo>
                  <a:lnTo>
                    <a:pt x="14955114" y="2097176"/>
                  </a:lnTo>
                  <a:lnTo>
                    <a:pt x="14961362" y="2101392"/>
                  </a:lnTo>
                  <a:lnTo>
                    <a:pt x="14969008" y="2102942"/>
                  </a:lnTo>
                  <a:lnTo>
                    <a:pt x="14976653" y="2101392"/>
                  </a:lnTo>
                  <a:lnTo>
                    <a:pt x="14982901" y="2097176"/>
                  </a:lnTo>
                  <a:lnTo>
                    <a:pt x="14987105" y="2090940"/>
                  </a:lnTo>
                  <a:lnTo>
                    <a:pt x="14988655" y="2083295"/>
                  </a:lnTo>
                  <a:close/>
                </a:path>
                <a:path w="18719800" h="10718800" extrusionOk="0">
                  <a:moveTo>
                    <a:pt x="14988655" y="1983193"/>
                  </a:moveTo>
                  <a:lnTo>
                    <a:pt x="14987105" y="1975548"/>
                  </a:lnTo>
                  <a:lnTo>
                    <a:pt x="14982901" y="1969300"/>
                  </a:lnTo>
                  <a:lnTo>
                    <a:pt x="14976653" y="1965096"/>
                  </a:lnTo>
                  <a:lnTo>
                    <a:pt x="14969008" y="1963547"/>
                  </a:lnTo>
                  <a:lnTo>
                    <a:pt x="14961362" y="1965096"/>
                  </a:lnTo>
                  <a:lnTo>
                    <a:pt x="14955114" y="1969300"/>
                  </a:lnTo>
                  <a:lnTo>
                    <a:pt x="14950897" y="1975548"/>
                  </a:lnTo>
                  <a:lnTo>
                    <a:pt x="14949361" y="1983193"/>
                  </a:lnTo>
                  <a:lnTo>
                    <a:pt x="14950897" y="1990839"/>
                  </a:lnTo>
                  <a:lnTo>
                    <a:pt x="14955114" y="1997087"/>
                  </a:lnTo>
                  <a:lnTo>
                    <a:pt x="14961362" y="2001291"/>
                  </a:lnTo>
                  <a:lnTo>
                    <a:pt x="14969008" y="2002840"/>
                  </a:lnTo>
                  <a:lnTo>
                    <a:pt x="14976653" y="2001291"/>
                  </a:lnTo>
                  <a:lnTo>
                    <a:pt x="14982901" y="1997087"/>
                  </a:lnTo>
                  <a:lnTo>
                    <a:pt x="14987105" y="1990839"/>
                  </a:lnTo>
                  <a:lnTo>
                    <a:pt x="14988655" y="1983193"/>
                  </a:lnTo>
                  <a:close/>
                </a:path>
                <a:path w="18719800" h="10718800" extrusionOk="0">
                  <a:moveTo>
                    <a:pt x="14988655" y="1883092"/>
                  </a:moveTo>
                  <a:lnTo>
                    <a:pt x="14987105" y="1875447"/>
                  </a:lnTo>
                  <a:lnTo>
                    <a:pt x="14982901" y="1869198"/>
                  </a:lnTo>
                  <a:lnTo>
                    <a:pt x="14976653" y="1864995"/>
                  </a:lnTo>
                  <a:lnTo>
                    <a:pt x="14969008" y="1863445"/>
                  </a:lnTo>
                  <a:lnTo>
                    <a:pt x="14961362" y="1864995"/>
                  </a:lnTo>
                  <a:lnTo>
                    <a:pt x="14955114" y="1869198"/>
                  </a:lnTo>
                  <a:lnTo>
                    <a:pt x="14950897" y="1875447"/>
                  </a:lnTo>
                  <a:lnTo>
                    <a:pt x="14949361" y="1883092"/>
                  </a:lnTo>
                  <a:lnTo>
                    <a:pt x="14950897" y="1890737"/>
                  </a:lnTo>
                  <a:lnTo>
                    <a:pt x="14955114" y="1896986"/>
                  </a:lnTo>
                  <a:lnTo>
                    <a:pt x="14961362" y="1901202"/>
                  </a:lnTo>
                  <a:lnTo>
                    <a:pt x="14969008" y="1902752"/>
                  </a:lnTo>
                  <a:lnTo>
                    <a:pt x="14976653" y="1901202"/>
                  </a:lnTo>
                  <a:lnTo>
                    <a:pt x="14982901" y="1896986"/>
                  </a:lnTo>
                  <a:lnTo>
                    <a:pt x="14987105" y="1890737"/>
                  </a:lnTo>
                  <a:lnTo>
                    <a:pt x="14988655" y="1883092"/>
                  </a:lnTo>
                  <a:close/>
                </a:path>
                <a:path w="18719800" h="10718800" extrusionOk="0">
                  <a:moveTo>
                    <a:pt x="14988655" y="1782991"/>
                  </a:moveTo>
                  <a:lnTo>
                    <a:pt x="14987105" y="1775345"/>
                  </a:lnTo>
                  <a:lnTo>
                    <a:pt x="14982901" y="1769110"/>
                  </a:lnTo>
                  <a:lnTo>
                    <a:pt x="14976653" y="1764893"/>
                  </a:lnTo>
                  <a:lnTo>
                    <a:pt x="14969008" y="1763344"/>
                  </a:lnTo>
                  <a:lnTo>
                    <a:pt x="14961362" y="1764893"/>
                  </a:lnTo>
                  <a:lnTo>
                    <a:pt x="14955114" y="1769110"/>
                  </a:lnTo>
                  <a:lnTo>
                    <a:pt x="14950897" y="1775345"/>
                  </a:lnTo>
                  <a:lnTo>
                    <a:pt x="14949361" y="1782991"/>
                  </a:lnTo>
                  <a:lnTo>
                    <a:pt x="14950897" y="1790649"/>
                  </a:lnTo>
                  <a:lnTo>
                    <a:pt x="14955114" y="1796884"/>
                  </a:lnTo>
                  <a:lnTo>
                    <a:pt x="14961362" y="1801101"/>
                  </a:lnTo>
                  <a:lnTo>
                    <a:pt x="14969008" y="1802638"/>
                  </a:lnTo>
                  <a:lnTo>
                    <a:pt x="14976653" y="1801101"/>
                  </a:lnTo>
                  <a:lnTo>
                    <a:pt x="14982901" y="1796884"/>
                  </a:lnTo>
                  <a:lnTo>
                    <a:pt x="14987105" y="1790649"/>
                  </a:lnTo>
                  <a:lnTo>
                    <a:pt x="14988655" y="1782991"/>
                  </a:lnTo>
                  <a:close/>
                </a:path>
                <a:path w="18719800" h="10718800" extrusionOk="0">
                  <a:moveTo>
                    <a:pt x="14988655" y="1682902"/>
                  </a:moveTo>
                  <a:lnTo>
                    <a:pt x="14987105" y="1675257"/>
                  </a:lnTo>
                  <a:lnTo>
                    <a:pt x="14982901" y="1669008"/>
                  </a:lnTo>
                  <a:lnTo>
                    <a:pt x="14976653" y="1664792"/>
                  </a:lnTo>
                  <a:lnTo>
                    <a:pt x="14969008" y="1663242"/>
                  </a:lnTo>
                  <a:lnTo>
                    <a:pt x="14961362" y="1664792"/>
                  </a:lnTo>
                  <a:lnTo>
                    <a:pt x="14955114" y="1669008"/>
                  </a:lnTo>
                  <a:lnTo>
                    <a:pt x="14950897" y="1675257"/>
                  </a:lnTo>
                  <a:lnTo>
                    <a:pt x="14949361" y="1682902"/>
                  </a:lnTo>
                  <a:lnTo>
                    <a:pt x="14950897" y="1690560"/>
                  </a:lnTo>
                  <a:lnTo>
                    <a:pt x="14955114" y="1696796"/>
                  </a:lnTo>
                  <a:lnTo>
                    <a:pt x="14961362" y="1700999"/>
                  </a:lnTo>
                  <a:lnTo>
                    <a:pt x="14969008" y="1702549"/>
                  </a:lnTo>
                  <a:lnTo>
                    <a:pt x="14976653" y="1700999"/>
                  </a:lnTo>
                  <a:lnTo>
                    <a:pt x="14982901" y="1696796"/>
                  </a:lnTo>
                  <a:lnTo>
                    <a:pt x="14987105" y="1690560"/>
                  </a:lnTo>
                  <a:lnTo>
                    <a:pt x="14988655" y="1682902"/>
                  </a:lnTo>
                  <a:close/>
                </a:path>
                <a:path w="18719800" h="10718800" extrusionOk="0">
                  <a:moveTo>
                    <a:pt x="14988655" y="1582813"/>
                  </a:moveTo>
                  <a:lnTo>
                    <a:pt x="14987105" y="1575168"/>
                  </a:lnTo>
                  <a:lnTo>
                    <a:pt x="14982901" y="1568919"/>
                  </a:lnTo>
                  <a:lnTo>
                    <a:pt x="14976653" y="1564716"/>
                  </a:lnTo>
                  <a:lnTo>
                    <a:pt x="14969008" y="1563166"/>
                  </a:lnTo>
                  <a:lnTo>
                    <a:pt x="14961362" y="1564716"/>
                  </a:lnTo>
                  <a:lnTo>
                    <a:pt x="14955114" y="1568919"/>
                  </a:lnTo>
                  <a:lnTo>
                    <a:pt x="14950897" y="1575168"/>
                  </a:lnTo>
                  <a:lnTo>
                    <a:pt x="14949361" y="1582813"/>
                  </a:lnTo>
                  <a:lnTo>
                    <a:pt x="14950897" y="1590459"/>
                  </a:lnTo>
                  <a:lnTo>
                    <a:pt x="14955114" y="1596694"/>
                  </a:lnTo>
                  <a:lnTo>
                    <a:pt x="14961362" y="1600911"/>
                  </a:lnTo>
                  <a:lnTo>
                    <a:pt x="14969008" y="1602447"/>
                  </a:lnTo>
                  <a:lnTo>
                    <a:pt x="14976653" y="1600911"/>
                  </a:lnTo>
                  <a:lnTo>
                    <a:pt x="14982901" y="1596694"/>
                  </a:lnTo>
                  <a:lnTo>
                    <a:pt x="14987105" y="1590459"/>
                  </a:lnTo>
                  <a:lnTo>
                    <a:pt x="14988655" y="1582813"/>
                  </a:lnTo>
                  <a:close/>
                </a:path>
                <a:path w="18719800" h="10718800" extrusionOk="0">
                  <a:moveTo>
                    <a:pt x="14988655" y="1482712"/>
                  </a:moveTo>
                  <a:lnTo>
                    <a:pt x="14987105" y="1475066"/>
                  </a:lnTo>
                  <a:lnTo>
                    <a:pt x="14982901" y="1468818"/>
                  </a:lnTo>
                  <a:lnTo>
                    <a:pt x="14976653" y="1464602"/>
                  </a:lnTo>
                  <a:lnTo>
                    <a:pt x="14969008" y="1463065"/>
                  </a:lnTo>
                  <a:lnTo>
                    <a:pt x="14961362" y="1464602"/>
                  </a:lnTo>
                  <a:lnTo>
                    <a:pt x="14955114" y="1468818"/>
                  </a:lnTo>
                  <a:lnTo>
                    <a:pt x="14950897" y="1475066"/>
                  </a:lnTo>
                  <a:lnTo>
                    <a:pt x="14949361" y="1482712"/>
                  </a:lnTo>
                  <a:lnTo>
                    <a:pt x="14950897" y="1490357"/>
                  </a:lnTo>
                  <a:lnTo>
                    <a:pt x="14955114" y="1496606"/>
                  </a:lnTo>
                  <a:lnTo>
                    <a:pt x="14961362" y="1500809"/>
                  </a:lnTo>
                  <a:lnTo>
                    <a:pt x="14969008" y="1502359"/>
                  </a:lnTo>
                  <a:lnTo>
                    <a:pt x="14976653" y="1500809"/>
                  </a:lnTo>
                  <a:lnTo>
                    <a:pt x="14982901" y="1496606"/>
                  </a:lnTo>
                  <a:lnTo>
                    <a:pt x="14987105" y="1490357"/>
                  </a:lnTo>
                  <a:lnTo>
                    <a:pt x="14988655" y="1482712"/>
                  </a:lnTo>
                  <a:close/>
                </a:path>
                <a:path w="18719800" h="10718800" extrusionOk="0">
                  <a:moveTo>
                    <a:pt x="14988655" y="681939"/>
                  </a:moveTo>
                  <a:lnTo>
                    <a:pt x="14987105" y="674293"/>
                  </a:lnTo>
                  <a:lnTo>
                    <a:pt x="14982901" y="668045"/>
                  </a:lnTo>
                  <a:lnTo>
                    <a:pt x="14976653" y="663841"/>
                  </a:lnTo>
                  <a:lnTo>
                    <a:pt x="14969008" y="662305"/>
                  </a:lnTo>
                  <a:lnTo>
                    <a:pt x="14961362" y="663841"/>
                  </a:lnTo>
                  <a:lnTo>
                    <a:pt x="14955114" y="668045"/>
                  </a:lnTo>
                  <a:lnTo>
                    <a:pt x="14950897" y="674293"/>
                  </a:lnTo>
                  <a:lnTo>
                    <a:pt x="14949361" y="681939"/>
                  </a:lnTo>
                  <a:lnTo>
                    <a:pt x="14950897" y="689584"/>
                  </a:lnTo>
                  <a:lnTo>
                    <a:pt x="14955114" y="695833"/>
                  </a:lnTo>
                  <a:lnTo>
                    <a:pt x="14961362" y="700049"/>
                  </a:lnTo>
                  <a:lnTo>
                    <a:pt x="14969008" y="701598"/>
                  </a:lnTo>
                  <a:lnTo>
                    <a:pt x="14976653" y="700049"/>
                  </a:lnTo>
                  <a:lnTo>
                    <a:pt x="14982901" y="695833"/>
                  </a:lnTo>
                  <a:lnTo>
                    <a:pt x="14987105" y="689584"/>
                  </a:lnTo>
                  <a:lnTo>
                    <a:pt x="14988655" y="681939"/>
                  </a:lnTo>
                  <a:close/>
                </a:path>
                <a:path w="18719800" h="10718800" extrusionOk="0">
                  <a:moveTo>
                    <a:pt x="14988655" y="581850"/>
                  </a:moveTo>
                  <a:lnTo>
                    <a:pt x="14987105" y="574205"/>
                  </a:lnTo>
                  <a:lnTo>
                    <a:pt x="14982901" y="567956"/>
                  </a:lnTo>
                  <a:lnTo>
                    <a:pt x="14976653" y="563740"/>
                  </a:lnTo>
                  <a:lnTo>
                    <a:pt x="14969008" y="562203"/>
                  </a:lnTo>
                  <a:lnTo>
                    <a:pt x="14961362" y="563740"/>
                  </a:lnTo>
                  <a:lnTo>
                    <a:pt x="14955114" y="567956"/>
                  </a:lnTo>
                  <a:lnTo>
                    <a:pt x="14950897" y="574205"/>
                  </a:lnTo>
                  <a:lnTo>
                    <a:pt x="14949361" y="581850"/>
                  </a:lnTo>
                  <a:lnTo>
                    <a:pt x="14950897" y="589508"/>
                  </a:lnTo>
                  <a:lnTo>
                    <a:pt x="14955114" y="595744"/>
                  </a:lnTo>
                  <a:lnTo>
                    <a:pt x="14961362" y="599960"/>
                  </a:lnTo>
                  <a:lnTo>
                    <a:pt x="14969008" y="601497"/>
                  </a:lnTo>
                  <a:lnTo>
                    <a:pt x="14976653" y="599960"/>
                  </a:lnTo>
                  <a:lnTo>
                    <a:pt x="14982901" y="595744"/>
                  </a:lnTo>
                  <a:lnTo>
                    <a:pt x="14987105" y="589508"/>
                  </a:lnTo>
                  <a:lnTo>
                    <a:pt x="14988655" y="581850"/>
                  </a:lnTo>
                  <a:close/>
                </a:path>
                <a:path w="18719800" h="10718800" extrusionOk="0">
                  <a:moveTo>
                    <a:pt x="14988655" y="481749"/>
                  </a:moveTo>
                  <a:lnTo>
                    <a:pt x="14987105" y="474103"/>
                  </a:lnTo>
                  <a:lnTo>
                    <a:pt x="14982901" y="467855"/>
                  </a:lnTo>
                  <a:lnTo>
                    <a:pt x="14976653" y="463651"/>
                  </a:lnTo>
                  <a:lnTo>
                    <a:pt x="14969008" y="462102"/>
                  </a:lnTo>
                  <a:lnTo>
                    <a:pt x="14961362" y="463651"/>
                  </a:lnTo>
                  <a:lnTo>
                    <a:pt x="14955114" y="467855"/>
                  </a:lnTo>
                  <a:lnTo>
                    <a:pt x="14950897" y="474103"/>
                  </a:lnTo>
                  <a:lnTo>
                    <a:pt x="14949361" y="481749"/>
                  </a:lnTo>
                  <a:lnTo>
                    <a:pt x="14950897" y="489394"/>
                  </a:lnTo>
                  <a:lnTo>
                    <a:pt x="14955114" y="495642"/>
                  </a:lnTo>
                  <a:lnTo>
                    <a:pt x="14961362" y="499859"/>
                  </a:lnTo>
                  <a:lnTo>
                    <a:pt x="14969008" y="501396"/>
                  </a:lnTo>
                  <a:lnTo>
                    <a:pt x="14976653" y="499859"/>
                  </a:lnTo>
                  <a:lnTo>
                    <a:pt x="14982901" y="495642"/>
                  </a:lnTo>
                  <a:lnTo>
                    <a:pt x="14987105" y="489394"/>
                  </a:lnTo>
                  <a:lnTo>
                    <a:pt x="14988655" y="481749"/>
                  </a:lnTo>
                  <a:close/>
                </a:path>
                <a:path w="18719800" h="10718800" extrusionOk="0">
                  <a:moveTo>
                    <a:pt x="14988655" y="381660"/>
                  </a:moveTo>
                  <a:lnTo>
                    <a:pt x="14987105" y="374002"/>
                  </a:lnTo>
                  <a:lnTo>
                    <a:pt x="14982901" y="367766"/>
                  </a:lnTo>
                  <a:lnTo>
                    <a:pt x="14976653" y="363550"/>
                  </a:lnTo>
                  <a:lnTo>
                    <a:pt x="14969008" y="362000"/>
                  </a:lnTo>
                  <a:lnTo>
                    <a:pt x="14961362" y="363550"/>
                  </a:lnTo>
                  <a:lnTo>
                    <a:pt x="14955114" y="367766"/>
                  </a:lnTo>
                  <a:lnTo>
                    <a:pt x="14950897" y="374002"/>
                  </a:lnTo>
                  <a:lnTo>
                    <a:pt x="14949361" y="381660"/>
                  </a:lnTo>
                  <a:lnTo>
                    <a:pt x="14950897" y="389293"/>
                  </a:lnTo>
                  <a:lnTo>
                    <a:pt x="14955114" y="395541"/>
                  </a:lnTo>
                  <a:lnTo>
                    <a:pt x="14961362" y="399757"/>
                  </a:lnTo>
                  <a:lnTo>
                    <a:pt x="14969008" y="401307"/>
                  </a:lnTo>
                  <a:lnTo>
                    <a:pt x="14976653" y="399757"/>
                  </a:lnTo>
                  <a:lnTo>
                    <a:pt x="14982901" y="395541"/>
                  </a:lnTo>
                  <a:lnTo>
                    <a:pt x="14987105" y="389293"/>
                  </a:lnTo>
                  <a:lnTo>
                    <a:pt x="14988655" y="381660"/>
                  </a:lnTo>
                  <a:close/>
                </a:path>
                <a:path w="18719800" h="10718800" extrusionOk="0">
                  <a:moveTo>
                    <a:pt x="14988655" y="281559"/>
                  </a:moveTo>
                  <a:lnTo>
                    <a:pt x="14987105" y="273913"/>
                  </a:lnTo>
                  <a:lnTo>
                    <a:pt x="14982901" y="267665"/>
                  </a:lnTo>
                  <a:lnTo>
                    <a:pt x="14976653" y="263448"/>
                  </a:lnTo>
                  <a:lnTo>
                    <a:pt x="14969008" y="261912"/>
                  </a:lnTo>
                  <a:lnTo>
                    <a:pt x="14961362" y="263448"/>
                  </a:lnTo>
                  <a:lnTo>
                    <a:pt x="14955114" y="267665"/>
                  </a:lnTo>
                  <a:lnTo>
                    <a:pt x="14950897" y="273913"/>
                  </a:lnTo>
                  <a:lnTo>
                    <a:pt x="14949361" y="281559"/>
                  </a:lnTo>
                  <a:lnTo>
                    <a:pt x="14950897" y="289204"/>
                  </a:lnTo>
                  <a:lnTo>
                    <a:pt x="14955114" y="295452"/>
                  </a:lnTo>
                  <a:lnTo>
                    <a:pt x="14961362" y="299656"/>
                  </a:lnTo>
                  <a:lnTo>
                    <a:pt x="14969008" y="301205"/>
                  </a:lnTo>
                  <a:lnTo>
                    <a:pt x="14976653" y="299656"/>
                  </a:lnTo>
                  <a:lnTo>
                    <a:pt x="14982901" y="295452"/>
                  </a:lnTo>
                  <a:lnTo>
                    <a:pt x="14987105" y="289204"/>
                  </a:lnTo>
                  <a:lnTo>
                    <a:pt x="14988655" y="281559"/>
                  </a:lnTo>
                  <a:close/>
                </a:path>
                <a:path w="18719800" h="10718800" extrusionOk="0">
                  <a:moveTo>
                    <a:pt x="14988655" y="181457"/>
                  </a:moveTo>
                  <a:lnTo>
                    <a:pt x="14987105" y="173812"/>
                  </a:lnTo>
                  <a:lnTo>
                    <a:pt x="14982901" y="167576"/>
                  </a:lnTo>
                  <a:lnTo>
                    <a:pt x="14976653" y="163360"/>
                  </a:lnTo>
                  <a:lnTo>
                    <a:pt x="14969008" y="161810"/>
                  </a:lnTo>
                  <a:lnTo>
                    <a:pt x="14961362" y="163360"/>
                  </a:lnTo>
                  <a:lnTo>
                    <a:pt x="14955114" y="167576"/>
                  </a:lnTo>
                  <a:lnTo>
                    <a:pt x="14950897" y="173812"/>
                  </a:lnTo>
                  <a:lnTo>
                    <a:pt x="14949361" y="181457"/>
                  </a:lnTo>
                  <a:lnTo>
                    <a:pt x="14950897" y="189115"/>
                  </a:lnTo>
                  <a:lnTo>
                    <a:pt x="14955114" y="195351"/>
                  </a:lnTo>
                  <a:lnTo>
                    <a:pt x="14961362" y="199567"/>
                  </a:lnTo>
                  <a:lnTo>
                    <a:pt x="14969008" y="201104"/>
                  </a:lnTo>
                  <a:lnTo>
                    <a:pt x="14976653" y="199567"/>
                  </a:lnTo>
                  <a:lnTo>
                    <a:pt x="14982901" y="195351"/>
                  </a:lnTo>
                  <a:lnTo>
                    <a:pt x="14987105" y="189115"/>
                  </a:lnTo>
                  <a:lnTo>
                    <a:pt x="14988655" y="181457"/>
                  </a:lnTo>
                  <a:close/>
                </a:path>
                <a:path w="18719800" h="10718800" extrusionOk="0">
                  <a:moveTo>
                    <a:pt x="14988655" y="81356"/>
                  </a:moveTo>
                  <a:lnTo>
                    <a:pt x="14987105" y="73723"/>
                  </a:lnTo>
                  <a:lnTo>
                    <a:pt x="14982901" y="67475"/>
                  </a:lnTo>
                  <a:lnTo>
                    <a:pt x="14976653" y="63271"/>
                  </a:lnTo>
                  <a:lnTo>
                    <a:pt x="14969008" y="61722"/>
                  </a:lnTo>
                  <a:lnTo>
                    <a:pt x="14961362" y="63271"/>
                  </a:lnTo>
                  <a:lnTo>
                    <a:pt x="14955114" y="67475"/>
                  </a:lnTo>
                  <a:lnTo>
                    <a:pt x="14950897" y="73723"/>
                  </a:lnTo>
                  <a:lnTo>
                    <a:pt x="14949361" y="81356"/>
                  </a:lnTo>
                  <a:lnTo>
                    <a:pt x="14950897" y="89014"/>
                  </a:lnTo>
                  <a:lnTo>
                    <a:pt x="14955114" y="95262"/>
                  </a:lnTo>
                  <a:lnTo>
                    <a:pt x="14961362" y="99466"/>
                  </a:lnTo>
                  <a:lnTo>
                    <a:pt x="14969008" y="101015"/>
                  </a:lnTo>
                  <a:lnTo>
                    <a:pt x="14976653" y="99466"/>
                  </a:lnTo>
                  <a:lnTo>
                    <a:pt x="14982901" y="95262"/>
                  </a:lnTo>
                  <a:lnTo>
                    <a:pt x="14987105" y="89014"/>
                  </a:lnTo>
                  <a:lnTo>
                    <a:pt x="14988655" y="81356"/>
                  </a:lnTo>
                  <a:close/>
                </a:path>
                <a:path w="18719800" h="10718800" extrusionOk="0">
                  <a:moveTo>
                    <a:pt x="14988667" y="2984157"/>
                  </a:moveTo>
                  <a:lnTo>
                    <a:pt x="14987118" y="2976511"/>
                  </a:lnTo>
                  <a:lnTo>
                    <a:pt x="14982901" y="2970276"/>
                  </a:lnTo>
                  <a:lnTo>
                    <a:pt x="14976666" y="2966072"/>
                  </a:lnTo>
                  <a:lnTo>
                    <a:pt x="14969020" y="2964523"/>
                  </a:lnTo>
                  <a:lnTo>
                    <a:pt x="14961362" y="2966072"/>
                  </a:lnTo>
                  <a:lnTo>
                    <a:pt x="14955114" y="2970276"/>
                  </a:lnTo>
                  <a:lnTo>
                    <a:pt x="14950910" y="2976511"/>
                  </a:lnTo>
                  <a:lnTo>
                    <a:pt x="14949361" y="2984157"/>
                  </a:lnTo>
                  <a:lnTo>
                    <a:pt x="14950910" y="2991802"/>
                  </a:lnTo>
                  <a:lnTo>
                    <a:pt x="14955114" y="2998051"/>
                  </a:lnTo>
                  <a:lnTo>
                    <a:pt x="14961362" y="3002267"/>
                  </a:lnTo>
                  <a:lnTo>
                    <a:pt x="14969020" y="3003804"/>
                  </a:lnTo>
                  <a:lnTo>
                    <a:pt x="14976666" y="3002267"/>
                  </a:lnTo>
                  <a:lnTo>
                    <a:pt x="14982901" y="2998051"/>
                  </a:lnTo>
                  <a:lnTo>
                    <a:pt x="14987118" y="2991802"/>
                  </a:lnTo>
                  <a:lnTo>
                    <a:pt x="14988667" y="2984157"/>
                  </a:lnTo>
                  <a:close/>
                </a:path>
                <a:path w="18719800" h="10718800" extrusionOk="0">
                  <a:moveTo>
                    <a:pt x="14988667" y="2884068"/>
                  </a:moveTo>
                  <a:lnTo>
                    <a:pt x="14987118" y="2876423"/>
                  </a:lnTo>
                  <a:lnTo>
                    <a:pt x="14982901" y="2870174"/>
                  </a:lnTo>
                  <a:lnTo>
                    <a:pt x="14976666" y="2865971"/>
                  </a:lnTo>
                  <a:lnTo>
                    <a:pt x="14969020" y="2864421"/>
                  </a:lnTo>
                  <a:lnTo>
                    <a:pt x="14961362" y="2865971"/>
                  </a:lnTo>
                  <a:lnTo>
                    <a:pt x="14955114" y="2870174"/>
                  </a:lnTo>
                  <a:lnTo>
                    <a:pt x="14950910" y="2876423"/>
                  </a:lnTo>
                  <a:lnTo>
                    <a:pt x="14949361" y="2884068"/>
                  </a:lnTo>
                  <a:lnTo>
                    <a:pt x="14950910" y="2891713"/>
                  </a:lnTo>
                  <a:lnTo>
                    <a:pt x="14955114" y="2897962"/>
                  </a:lnTo>
                  <a:lnTo>
                    <a:pt x="14961362" y="2902166"/>
                  </a:lnTo>
                  <a:lnTo>
                    <a:pt x="14969020" y="2903715"/>
                  </a:lnTo>
                  <a:lnTo>
                    <a:pt x="14976666" y="2902166"/>
                  </a:lnTo>
                  <a:lnTo>
                    <a:pt x="14982901" y="2897962"/>
                  </a:lnTo>
                  <a:lnTo>
                    <a:pt x="14987118" y="2891713"/>
                  </a:lnTo>
                  <a:lnTo>
                    <a:pt x="14988667" y="2884068"/>
                  </a:lnTo>
                  <a:close/>
                </a:path>
                <a:path w="18719800" h="10718800" extrusionOk="0">
                  <a:moveTo>
                    <a:pt x="14988667" y="2783967"/>
                  </a:moveTo>
                  <a:lnTo>
                    <a:pt x="14987118" y="2776321"/>
                  </a:lnTo>
                  <a:lnTo>
                    <a:pt x="14982901" y="2770073"/>
                  </a:lnTo>
                  <a:lnTo>
                    <a:pt x="14976666" y="2765869"/>
                  </a:lnTo>
                  <a:lnTo>
                    <a:pt x="14969020" y="2764320"/>
                  </a:lnTo>
                  <a:lnTo>
                    <a:pt x="14961362" y="2765869"/>
                  </a:lnTo>
                  <a:lnTo>
                    <a:pt x="14955114" y="2770073"/>
                  </a:lnTo>
                  <a:lnTo>
                    <a:pt x="14950910" y="2776321"/>
                  </a:lnTo>
                  <a:lnTo>
                    <a:pt x="14949361" y="2783967"/>
                  </a:lnTo>
                  <a:lnTo>
                    <a:pt x="14950910" y="2791612"/>
                  </a:lnTo>
                  <a:lnTo>
                    <a:pt x="14955114" y="2797860"/>
                  </a:lnTo>
                  <a:lnTo>
                    <a:pt x="14961362" y="2802077"/>
                  </a:lnTo>
                  <a:lnTo>
                    <a:pt x="14969020" y="2803626"/>
                  </a:lnTo>
                  <a:lnTo>
                    <a:pt x="14976666" y="2802077"/>
                  </a:lnTo>
                  <a:lnTo>
                    <a:pt x="14982901" y="2797860"/>
                  </a:lnTo>
                  <a:lnTo>
                    <a:pt x="14987118" y="2791612"/>
                  </a:lnTo>
                  <a:lnTo>
                    <a:pt x="14988667" y="2783967"/>
                  </a:lnTo>
                  <a:close/>
                </a:path>
                <a:path w="18719800" h="10718800" extrusionOk="0">
                  <a:moveTo>
                    <a:pt x="14988667" y="2683878"/>
                  </a:moveTo>
                  <a:lnTo>
                    <a:pt x="14987118" y="2676220"/>
                  </a:lnTo>
                  <a:lnTo>
                    <a:pt x="14982901" y="2669971"/>
                  </a:lnTo>
                  <a:lnTo>
                    <a:pt x="14976666" y="2665768"/>
                  </a:lnTo>
                  <a:lnTo>
                    <a:pt x="14969020" y="2664218"/>
                  </a:lnTo>
                  <a:lnTo>
                    <a:pt x="14961362" y="2665768"/>
                  </a:lnTo>
                  <a:lnTo>
                    <a:pt x="14955114" y="2669971"/>
                  </a:lnTo>
                  <a:lnTo>
                    <a:pt x="14950910" y="2676220"/>
                  </a:lnTo>
                  <a:lnTo>
                    <a:pt x="14949361" y="2683878"/>
                  </a:lnTo>
                  <a:lnTo>
                    <a:pt x="14950910" y="2691523"/>
                  </a:lnTo>
                  <a:lnTo>
                    <a:pt x="14955114" y="2697759"/>
                  </a:lnTo>
                  <a:lnTo>
                    <a:pt x="14961362" y="2701975"/>
                  </a:lnTo>
                  <a:lnTo>
                    <a:pt x="14969020" y="2703525"/>
                  </a:lnTo>
                  <a:lnTo>
                    <a:pt x="14976666" y="2701975"/>
                  </a:lnTo>
                  <a:lnTo>
                    <a:pt x="14982901" y="2697759"/>
                  </a:lnTo>
                  <a:lnTo>
                    <a:pt x="14987118" y="2691523"/>
                  </a:lnTo>
                  <a:lnTo>
                    <a:pt x="14988667" y="2683878"/>
                  </a:lnTo>
                  <a:close/>
                </a:path>
                <a:path w="18719800" h="10718800" extrusionOk="0">
                  <a:moveTo>
                    <a:pt x="14988667" y="2583777"/>
                  </a:moveTo>
                  <a:lnTo>
                    <a:pt x="14987118" y="2576131"/>
                  </a:lnTo>
                  <a:lnTo>
                    <a:pt x="14982901" y="2569883"/>
                  </a:lnTo>
                  <a:lnTo>
                    <a:pt x="14976666" y="2565666"/>
                  </a:lnTo>
                  <a:lnTo>
                    <a:pt x="14969020" y="2564130"/>
                  </a:lnTo>
                  <a:lnTo>
                    <a:pt x="14961362" y="2565666"/>
                  </a:lnTo>
                  <a:lnTo>
                    <a:pt x="14955114" y="2569883"/>
                  </a:lnTo>
                  <a:lnTo>
                    <a:pt x="14950910" y="2576131"/>
                  </a:lnTo>
                  <a:lnTo>
                    <a:pt x="14949361" y="2583777"/>
                  </a:lnTo>
                  <a:lnTo>
                    <a:pt x="14950910" y="2591422"/>
                  </a:lnTo>
                  <a:lnTo>
                    <a:pt x="14955114" y="2597670"/>
                  </a:lnTo>
                  <a:lnTo>
                    <a:pt x="14961362" y="2601874"/>
                  </a:lnTo>
                  <a:lnTo>
                    <a:pt x="14969020" y="2603423"/>
                  </a:lnTo>
                  <a:lnTo>
                    <a:pt x="14976666" y="2601874"/>
                  </a:lnTo>
                  <a:lnTo>
                    <a:pt x="14982901" y="2597670"/>
                  </a:lnTo>
                  <a:lnTo>
                    <a:pt x="14987118" y="2591422"/>
                  </a:lnTo>
                  <a:lnTo>
                    <a:pt x="14988667" y="2583777"/>
                  </a:lnTo>
                  <a:close/>
                </a:path>
                <a:path w="18719800" h="10718800" extrusionOk="0">
                  <a:moveTo>
                    <a:pt x="14988667" y="2483675"/>
                  </a:moveTo>
                  <a:lnTo>
                    <a:pt x="14987118" y="2476030"/>
                  </a:lnTo>
                  <a:lnTo>
                    <a:pt x="14982901" y="2469781"/>
                  </a:lnTo>
                  <a:lnTo>
                    <a:pt x="14976666" y="2465578"/>
                  </a:lnTo>
                  <a:lnTo>
                    <a:pt x="14969020" y="2464028"/>
                  </a:lnTo>
                  <a:lnTo>
                    <a:pt x="14961362" y="2465578"/>
                  </a:lnTo>
                  <a:lnTo>
                    <a:pt x="14955114" y="2469781"/>
                  </a:lnTo>
                  <a:lnTo>
                    <a:pt x="14950910" y="2476030"/>
                  </a:lnTo>
                  <a:lnTo>
                    <a:pt x="14949361" y="2483675"/>
                  </a:lnTo>
                  <a:lnTo>
                    <a:pt x="14950910" y="2491321"/>
                  </a:lnTo>
                  <a:lnTo>
                    <a:pt x="14955114" y="2497569"/>
                  </a:lnTo>
                  <a:lnTo>
                    <a:pt x="14961362" y="2501785"/>
                  </a:lnTo>
                  <a:lnTo>
                    <a:pt x="14969020" y="2503335"/>
                  </a:lnTo>
                  <a:lnTo>
                    <a:pt x="14976666" y="2501785"/>
                  </a:lnTo>
                  <a:lnTo>
                    <a:pt x="14982901" y="2497569"/>
                  </a:lnTo>
                  <a:lnTo>
                    <a:pt x="14987118" y="2491321"/>
                  </a:lnTo>
                  <a:lnTo>
                    <a:pt x="14988667" y="2483675"/>
                  </a:lnTo>
                  <a:close/>
                </a:path>
                <a:path w="18719800" h="10718800" extrusionOk="0">
                  <a:moveTo>
                    <a:pt x="14988667" y="2383586"/>
                  </a:moveTo>
                  <a:lnTo>
                    <a:pt x="14987118" y="2375941"/>
                  </a:lnTo>
                  <a:lnTo>
                    <a:pt x="14982901" y="2369693"/>
                  </a:lnTo>
                  <a:lnTo>
                    <a:pt x="14976666" y="2365476"/>
                  </a:lnTo>
                  <a:lnTo>
                    <a:pt x="14969020" y="2363940"/>
                  </a:lnTo>
                  <a:lnTo>
                    <a:pt x="14961362" y="2365476"/>
                  </a:lnTo>
                  <a:lnTo>
                    <a:pt x="14955114" y="2369693"/>
                  </a:lnTo>
                  <a:lnTo>
                    <a:pt x="14950910" y="2375941"/>
                  </a:lnTo>
                  <a:lnTo>
                    <a:pt x="14949361" y="2383586"/>
                  </a:lnTo>
                  <a:lnTo>
                    <a:pt x="14950910" y="2391232"/>
                  </a:lnTo>
                  <a:lnTo>
                    <a:pt x="14955114" y="2397480"/>
                  </a:lnTo>
                  <a:lnTo>
                    <a:pt x="14961362" y="2401684"/>
                  </a:lnTo>
                  <a:lnTo>
                    <a:pt x="14969020" y="2403233"/>
                  </a:lnTo>
                  <a:lnTo>
                    <a:pt x="14976666" y="2401684"/>
                  </a:lnTo>
                  <a:lnTo>
                    <a:pt x="14982901" y="2397480"/>
                  </a:lnTo>
                  <a:lnTo>
                    <a:pt x="14987118" y="2391232"/>
                  </a:lnTo>
                  <a:lnTo>
                    <a:pt x="14988667" y="2383586"/>
                  </a:lnTo>
                  <a:close/>
                </a:path>
                <a:path w="18719800" h="10718800" extrusionOk="0">
                  <a:moveTo>
                    <a:pt x="14988667" y="1382623"/>
                  </a:moveTo>
                  <a:lnTo>
                    <a:pt x="14987118" y="1374978"/>
                  </a:lnTo>
                  <a:lnTo>
                    <a:pt x="14982901" y="1368729"/>
                  </a:lnTo>
                  <a:lnTo>
                    <a:pt x="14976666" y="1364526"/>
                  </a:lnTo>
                  <a:lnTo>
                    <a:pt x="14969020" y="1362989"/>
                  </a:lnTo>
                  <a:lnTo>
                    <a:pt x="14961362" y="1364526"/>
                  </a:lnTo>
                  <a:lnTo>
                    <a:pt x="14955114" y="1368729"/>
                  </a:lnTo>
                  <a:lnTo>
                    <a:pt x="14950910" y="1374978"/>
                  </a:lnTo>
                  <a:lnTo>
                    <a:pt x="14949361" y="1382623"/>
                  </a:lnTo>
                  <a:lnTo>
                    <a:pt x="14950910" y="1390269"/>
                  </a:lnTo>
                  <a:lnTo>
                    <a:pt x="14955114" y="1396517"/>
                  </a:lnTo>
                  <a:lnTo>
                    <a:pt x="14961362" y="1400721"/>
                  </a:lnTo>
                  <a:lnTo>
                    <a:pt x="14969020" y="1402270"/>
                  </a:lnTo>
                  <a:lnTo>
                    <a:pt x="14976666" y="1400721"/>
                  </a:lnTo>
                  <a:lnTo>
                    <a:pt x="14982901" y="1396517"/>
                  </a:lnTo>
                  <a:lnTo>
                    <a:pt x="14987118" y="1390269"/>
                  </a:lnTo>
                  <a:lnTo>
                    <a:pt x="14988667" y="1382623"/>
                  </a:lnTo>
                  <a:close/>
                </a:path>
                <a:path w="18719800" h="10718800" extrusionOk="0">
                  <a:moveTo>
                    <a:pt x="14988667" y="1282522"/>
                  </a:moveTo>
                  <a:lnTo>
                    <a:pt x="14987118" y="1274876"/>
                  </a:lnTo>
                  <a:lnTo>
                    <a:pt x="14982901" y="1268628"/>
                  </a:lnTo>
                  <a:lnTo>
                    <a:pt x="14976666" y="1264424"/>
                  </a:lnTo>
                  <a:lnTo>
                    <a:pt x="14969020" y="1262875"/>
                  </a:lnTo>
                  <a:lnTo>
                    <a:pt x="14961362" y="1264424"/>
                  </a:lnTo>
                  <a:lnTo>
                    <a:pt x="14955114" y="1268628"/>
                  </a:lnTo>
                  <a:lnTo>
                    <a:pt x="14950910" y="1274876"/>
                  </a:lnTo>
                  <a:lnTo>
                    <a:pt x="14949361" y="1282522"/>
                  </a:lnTo>
                  <a:lnTo>
                    <a:pt x="14950910" y="1290180"/>
                  </a:lnTo>
                  <a:lnTo>
                    <a:pt x="14955114" y="1296428"/>
                  </a:lnTo>
                  <a:lnTo>
                    <a:pt x="14961362" y="1300632"/>
                  </a:lnTo>
                  <a:lnTo>
                    <a:pt x="14969020" y="1302181"/>
                  </a:lnTo>
                  <a:lnTo>
                    <a:pt x="14976666" y="1300632"/>
                  </a:lnTo>
                  <a:lnTo>
                    <a:pt x="14982901" y="1296428"/>
                  </a:lnTo>
                  <a:lnTo>
                    <a:pt x="14987118" y="1290180"/>
                  </a:lnTo>
                  <a:lnTo>
                    <a:pt x="14988667" y="1282522"/>
                  </a:lnTo>
                  <a:close/>
                </a:path>
                <a:path w="18719800" h="10718800" extrusionOk="0">
                  <a:moveTo>
                    <a:pt x="14988667" y="1182433"/>
                  </a:moveTo>
                  <a:lnTo>
                    <a:pt x="14987118" y="1174788"/>
                  </a:lnTo>
                  <a:lnTo>
                    <a:pt x="14982901" y="1168539"/>
                  </a:lnTo>
                  <a:lnTo>
                    <a:pt x="14976666" y="1164323"/>
                  </a:lnTo>
                  <a:lnTo>
                    <a:pt x="14969020" y="1162773"/>
                  </a:lnTo>
                  <a:lnTo>
                    <a:pt x="14961362" y="1164323"/>
                  </a:lnTo>
                  <a:lnTo>
                    <a:pt x="14955114" y="1168539"/>
                  </a:lnTo>
                  <a:lnTo>
                    <a:pt x="14950910" y="1174788"/>
                  </a:lnTo>
                  <a:lnTo>
                    <a:pt x="14949361" y="1182433"/>
                  </a:lnTo>
                  <a:lnTo>
                    <a:pt x="14950910" y="1190078"/>
                  </a:lnTo>
                  <a:lnTo>
                    <a:pt x="14955114" y="1196327"/>
                  </a:lnTo>
                  <a:lnTo>
                    <a:pt x="14961362" y="1200531"/>
                  </a:lnTo>
                  <a:lnTo>
                    <a:pt x="14969020" y="1202080"/>
                  </a:lnTo>
                  <a:lnTo>
                    <a:pt x="14976666" y="1200531"/>
                  </a:lnTo>
                  <a:lnTo>
                    <a:pt x="14982901" y="1196327"/>
                  </a:lnTo>
                  <a:lnTo>
                    <a:pt x="14987118" y="1190078"/>
                  </a:lnTo>
                  <a:lnTo>
                    <a:pt x="14988667" y="1182433"/>
                  </a:lnTo>
                  <a:close/>
                </a:path>
                <a:path w="18719800" h="10718800" extrusionOk="0">
                  <a:moveTo>
                    <a:pt x="14988667" y="1082344"/>
                  </a:moveTo>
                  <a:lnTo>
                    <a:pt x="14987118" y="1074686"/>
                  </a:lnTo>
                  <a:lnTo>
                    <a:pt x="14982901" y="1068451"/>
                  </a:lnTo>
                  <a:lnTo>
                    <a:pt x="14976666" y="1064234"/>
                  </a:lnTo>
                  <a:lnTo>
                    <a:pt x="14969020" y="1062697"/>
                  </a:lnTo>
                  <a:lnTo>
                    <a:pt x="14961362" y="1064234"/>
                  </a:lnTo>
                  <a:lnTo>
                    <a:pt x="14955114" y="1068451"/>
                  </a:lnTo>
                  <a:lnTo>
                    <a:pt x="14950910" y="1074686"/>
                  </a:lnTo>
                  <a:lnTo>
                    <a:pt x="14949361" y="1082344"/>
                  </a:lnTo>
                  <a:lnTo>
                    <a:pt x="14950910" y="1089990"/>
                  </a:lnTo>
                  <a:lnTo>
                    <a:pt x="14955114" y="1096225"/>
                  </a:lnTo>
                  <a:lnTo>
                    <a:pt x="14961362" y="1100442"/>
                  </a:lnTo>
                  <a:lnTo>
                    <a:pt x="14969020" y="1101991"/>
                  </a:lnTo>
                  <a:lnTo>
                    <a:pt x="14976666" y="1100442"/>
                  </a:lnTo>
                  <a:lnTo>
                    <a:pt x="14982901" y="1096225"/>
                  </a:lnTo>
                  <a:lnTo>
                    <a:pt x="14987118" y="1089990"/>
                  </a:lnTo>
                  <a:lnTo>
                    <a:pt x="14988667" y="1082344"/>
                  </a:lnTo>
                  <a:close/>
                </a:path>
                <a:path w="18719800" h="10718800" extrusionOk="0">
                  <a:moveTo>
                    <a:pt x="14988667" y="982230"/>
                  </a:moveTo>
                  <a:lnTo>
                    <a:pt x="14987118" y="974598"/>
                  </a:lnTo>
                  <a:lnTo>
                    <a:pt x="14982901" y="968349"/>
                  </a:lnTo>
                  <a:lnTo>
                    <a:pt x="14976666" y="964133"/>
                  </a:lnTo>
                  <a:lnTo>
                    <a:pt x="14969020" y="962583"/>
                  </a:lnTo>
                  <a:lnTo>
                    <a:pt x="14961362" y="964133"/>
                  </a:lnTo>
                  <a:lnTo>
                    <a:pt x="14955114" y="968349"/>
                  </a:lnTo>
                  <a:lnTo>
                    <a:pt x="14950910" y="974598"/>
                  </a:lnTo>
                  <a:lnTo>
                    <a:pt x="14949361" y="982230"/>
                  </a:lnTo>
                  <a:lnTo>
                    <a:pt x="14950910" y="989888"/>
                  </a:lnTo>
                  <a:lnTo>
                    <a:pt x="14955114" y="996124"/>
                  </a:lnTo>
                  <a:lnTo>
                    <a:pt x="14961362" y="1000340"/>
                  </a:lnTo>
                  <a:lnTo>
                    <a:pt x="14969020" y="1001877"/>
                  </a:lnTo>
                  <a:lnTo>
                    <a:pt x="14976666" y="1000340"/>
                  </a:lnTo>
                  <a:lnTo>
                    <a:pt x="14982901" y="996124"/>
                  </a:lnTo>
                  <a:lnTo>
                    <a:pt x="14987118" y="989888"/>
                  </a:lnTo>
                  <a:lnTo>
                    <a:pt x="14988667" y="982230"/>
                  </a:lnTo>
                  <a:close/>
                </a:path>
                <a:path w="18719800" h="10718800" extrusionOk="0">
                  <a:moveTo>
                    <a:pt x="14988667" y="882129"/>
                  </a:moveTo>
                  <a:lnTo>
                    <a:pt x="14987118" y="874496"/>
                  </a:lnTo>
                  <a:lnTo>
                    <a:pt x="14982901" y="868248"/>
                  </a:lnTo>
                  <a:lnTo>
                    <a:pt x="14976666" y="864031"/>
                  </a:lnTo>
                  <a:lnTo>
                    <a:pt x="14969020" y="862495"/>
                  </a:lnTo>
                  <a:lnTo>
                    <a:pt x="14961362" y="864031"/>
                  </a:lnTo>
                  <a:lnTo>
                    <a:pt x="14955114" y="868248"/>
                  </a:lnTo>
                  <a:lnTo>
                    <a:pt x="14950910" y="874496"/>
                  </a:lnTo>
                  <a:lnTo>
                    <a:pt x="14949361" y="882129"/>
                  </a:lnTo>
                  <a:lnTo>
                    <a:pt x="14950910" y="889787"/>
                  </a:lnTo>
                  <a:lnTo>
                    <a:pt x="14955114" y="896035"/>
                  </a:lnTo>
                  <a:lnTo>
                    <a:pt x="14961362" y="900252"/>
                  </a:lnTo>
                  <a:lnTo>
                    <a:pt x="14969020" y="901788"/>
                  </a:lnTo>
                  <a:lnTo>
                    <a:pt x="14976666" y="900252"/>
                  </a:lnTo>
                  <a:lnTo>
                    <a:pt x="14982901" y="896035"/>
                  </a:lnTo>
                  <a:lnTo>
                    <a:pt x="14987118" y="889787"/>
                  </a:lnTo>
                  <a:lnTo>
                    <a:pt x="14988667" y="882129"/>
                  </a:lnTo>
                  <a:close/>
                </a:path>
                <a:path w="18719800" h="10718800" extrusionOk="0">
                  <a:moveTo>
                    <a:pt x="14988667" y="782040"/>
                  </a:moveTo>
                  <a:lnTo>
                    <a:pt x="14987118" y="774395"/>
                  </a:lnTo>
                  <a:lnTo>
                    <a:pt x="14982901" y="768159"/>
                  </a:lnTo>
                  <a:lnTo>
                    <a:pt x="14976666" y="763943"/>
                  </a:lnTo>
                  <a:lnTo>
                    <a:pt x="14969020" y="762393"/>
                  </a:lnTo>
                  <a:lnTo>
                    <a:pt x="14961362" y="763943"/>
                  </a:lnTo>
                  <a:lnTo>
                    <a:pt x="14955114" y="768159"/>
                  </a:lnTo>
                  <a:lnTo>
                    <a:pt x="14950910" y="774395"/>
                  </a:lnTo>
                  <a:lnTo>
                    <a:pt x="14949361" y="782040"/>
                  </a:lnTo>
                  <a:lnTo>
                    <a:pt x="14950910" y="789686"/>
                  </a:lnTo>
                  <a:lnTo>
                    <a:pt x="14955114" y="795934"/>
                  </a:lnTo>
                  <a:lnTo>
                    <a:pt x="14961362" y="800150"/>
                  </a:lnTo>
                  <a:lnTo>
                    <a:pt x="14969020" y="801687"/>
                  </a:lnTo>
                  <a:lnTo>
                    <a:pt x="14976666" y="800150"/>
                  </a:lnTo>
                  <a:lnTo>
                    <a:pt x="14982901" y="795934"/>
                  </a:lnTo>
                  <a:lnTo>
                    <a:pt x="14987118" y="789686"/>
                  </a:lnTo>
                  <a:lnTo>
                    <a:pt x="14988667" y="782040"/>
                  </a:lnTo>
                  <a:close/>
                </a:path>
                <a:path w="18719800" h="10718800" extrusionOk="0">
                  <a:moveTo>
                    <a:pt x="14999983" y="10718787"/>
                  </a:moveTo>
                  <a:lnTo>
                    <a:pt x="14999335" y="10715600"/>
                  </a:lnTo>
                  <a:lnTo>
                    <a:pt x="14995132" y="10709351"/>
                  </a:lnTo>
                  <a:lnTo>
                    <a:pt x="14988883" y="10705135"/>
                  </a:lnTo>
                  <a:lnTo>
                    <a:pt x="14981238" y="10703585"/>
                  </a:lnTo>
                  <a:lnTo>
                    <a:pt x="14973580" y="10705135"/>
                  </a:lnTo>
                  <a:lnTo>
                    <a:pt x="14967331" y="10709351"/>
                  </a:lnTo>
                  <a:lnTo>
                    <a:pt x="14963128" y="10715600"/>
                  </a:lnTo>
                  <a:lnTo>
                    <a:pt x="14962480" y="10718787"/>
                  </a:lnTo>
                  <a:lnTo>
                    <a:pt x="14999983" y="10718787"/>
                  </a:lnTo>
                  <a:close/>
                </a:path>
                <a:path w="18719800" h="10718800" extrusionOk="0">
                  <a:moveTo>
                    <a:pt x="15000885" y="10623144"/>
                  </a:moveTo>
                  <a:lnTo>
                    <a:pt x="14999335" y="10615498"/>
                  </a:lnTo>
                  <a:lnTo>
                    <a:pt x="14995132" y="10609250"/>
                  </a:lnTo>
                  <a:lnTo>
                    <a:pt x="14988883" y="10605033"/>
                  </a:lnTo>
                  <a:lnTo>
                    <a:pt x="14981238" y="10603484"/>
                  </a:lnTo>
                  <a:lnTo>
                    <a:pt x="14973580" y="10605033"/>
                  </a:lnTo>
                  <a:lnTo>
                    <a:pt x="14967331" y="10609250"/>
                  </a:lnTo>
                  <a:lnTo>
                    <a:pt x="14963128" y="10615498"/>
                  </a:lnTo>
                  <a:lnTo>
                    <a:pt x="14961578" y="10623144"/>
                  </a:lnTo>
                  <a:lnTo>
                    <a:pt x="14963128" y="10630789"/>
                  </a:lnTo>
                  <a:lnTo>
                    <a:pt x="14967331" y="10637037"/>
                  </a:lnTo>
                  <a:lnTo>
                    <a:pt x="14973580" y="10641241"/>
                  </a:lnTo>
                  <a:lnTo>
                    <a:pt x="14981238" y="10642791"/>
                  </a:lnTo>
                  <a:lnTo>
                    <a:pt x="14988883" y="10641241"/>
                  </a:lnTo>
                  <a:lnTo>
                    <a:pt x="14995132" y="10637037"/>
                  </a:lnTo>
                  <a:lnTo>
                    <a:pt x="14999335" y="10630789"/>
                  </a:lnTo>
                  <a:lnTo>
                    <a:pt x="15000885" y="10623144"/>
                  </a:lnTo>
                  <a:close/>
                </a:path>
                <a:path w="18719800" h="10718800" extrusionOk="0">
                  <a:moveTo>
                    <a:pt x="15000885" y="10523055"/>
                  </a:moveTo>
                  <a:lnTo>
                    <a:pt x="14999335" y="10515409"/>
                  </a:lnTo>
                  <a:lnTo>
                    <a:pt x="14995132" y="10509161"/>
                  </a:lnTo>
                  <a:lnTo>
                    <a:pt x="14988883" y="10504945"/>
                  </a:lnTo>
                  <a:lnTo>
                    <a:pt x="14981238" y="10503395"/>
                  </a:lnTo>
                  <a:lnTo>
                    <a:pt x="14973580" y="10504945"/>
                  </a:lnTo>
                  <a:lnTo>
                    <a:pt x="14967331" y="10509161"/>
                  </a:lnTo>
                  <a:lnTo>
                    <a:pt x="14963128" y="10515409"/>
                  </a:lnTo>
                  <a:lnTo>
                    <a:pt x="14961578" y="10523055"/>
                  </a:lnTo>
                  <a:lnTo>
                    <a:pt x="14963128" y="10530700"/>
                  </a:lnTo>
                  <a:lnTo>
                    <a:pt x="14967331" y="10536936"/>
                  </a:lnTo>
                  <a:lnTo>
                    <a:pt x="14973580" y="10541152"/>
                  </a:lnTo>
                  <a:lnTo>
                    <a:pt x="14981238" y="10542689"/>
                  </a:lnTo>
                  <a:lnTo>
                    <a:pt x="14988883" y="10541152"/>
                  </a:lnTo>
                  <a:lnTo>
                    <a:pt x="14995132" y="10536936"/>
                  </a:lnTo>
                  <a:lnTo>
                    <a:pt x="14999335" y="10530700"/>
                  </a:lnTo>
                  <a:lnTo>
                    <a:pt x="15000885" y="10523055"/>
                  </a:lnTo>
                  <a:close/>
                </a:path>
                <a:path w="18719800" h="10718800" extrusionOk="0">
                  <a:moveTo>
                    <a:pt x="15000885" y="10422953"/>
                  </a:moveTo>
                  <a:lnTo>
                    <a:pt x="14999335" y="10415308"/>
                  </a:lnTo>
                  <a:lnTo>
                    <a:pt x="14995132" y="10409060"/>
                  </a:lnTo>
                  <a:lnTo>
                    <a:pt x="14988883" y="10404856"/>
                  </a:lnTo>
                  <a:lnTo>
                    <a:pt x="14981238" y="10403307"/>
                  </a:lnTo>
                  <a:lnTo>
                    <a:pt x="14973580" y="10404856"/>
                  </a:lnTo>
                  <a:lnTo>
                    <a:pt x="14967331" y="10409060"/>
                  </a:lnTo>
                  <a:lnTo>
                    <a:pt x="14963128" y="10415308"/>
                  </a:lnTo>
                  <a:lnTo>
                    <a:pt x="14961578" y="10422953"/>
                  </a:lnTo>
                  <a:lnTo>
                    <a:pt x="14963128" y="10430599"/>
                  </a:lnTo>
                  <a:lnTo>
                    <a:pt x="14967331" y="10436847"/>
                  </a:lnTo>
                  <a:lnTo>
                    <a:pt x="14973580" y="10441064"/>
                  </a:lnTo>
                  <a:lnTo>
                    <a:pt x="14981238" y="10442600"/>
                  </a:lnTo>
                  <a:lnTo>
                    <a:pt x="14988883" y="10441064"/>
                  </a:lnTo>
                  <a:lnTo>
                    <a:pt x="14995132" y="10436847"/>
                  </a:lnTo>
                  <a:lnTo>
                    <a:pt x="14999335" y="10430599"/>
                  </a:lnTo>
                  <a:lnTo>
                    <a:pt x="15000885" y="10422953"/>
                  </a:lnTo>
                  <a:close/>
                </a:path>
                <a:path w="18719800" h="10718800" extrusionOk="0">
                  <a:moveTo>
                    <a:pt x="15000885" y="10322852"/>
                  </a:moveTo>
                  <a:lnTo>
                    <a:pt x="14999335" y="10315207"/>
                  </a:lnTo>
                  <a:lnTo>
                    <a:pt x="14995132" y="10308958"/>
                  </a:lnTo>
                  <a:lnTo>
                    <a:pt x="14988883" y="10304755"/>
                  </a:lnTo>
                  <a:lnTo>
                    <a:pt x="14981238" y="10303205"/>
                  </a:lnTo>
                  <a:lnTo>
                    <a:pt x="14973580" y="10304755"/>
                  </a:lnTo>
                  <a:lnTo>
                    <a:pt x="14967331" y="10308958"/>
                  </a:lnTo>
                  <a:lnTo>
                    <a:pt x="14963128" y="10315207"/>
                  </a:lnTo>
                  <a:lnTo>
                    <a:pt x="14961578" y="10322852"/>
                  </a:lnTo>
                  <a:lnTo>
                    <a:pt x="14963128" y="10330510"/>
                  </a:lnTo>
                  <a:lnTo>
                    <a:pt x="14967331" y="10336746"/>
                  </a:lnTo>
                  <a:lnTo>
                    <a:pt x="14973580" y="10340962"/>
                  </a:lnTo>
                  <a:lnTo>
                    <a:pt x="14981238" y="10342499"/>
                  </a:lnTo>
                  <a:lnTo>
                    <a:pt x="14988883" y="10340962"/>
                  </a:lnTo>
                  <a:lnTo>
                    <a:pt x="14995132" y="10336746"/>
                  </a:lnTo>
                  <a:lnTo>
                    <a:pt x="14999335" y="10330510"/>
                  </a:lnTo>
                  <a:lnTo>
                    <a:pt x="15000885" y="10322852"/>
                  </a:lnTo>
                  <a:close/>
                </a:path>
                <a:path w="18719800" h="10718800" extrusionOk="0">
                  <a:moveTo>
                    <a:pt x="15000885" y="10222763"/>
                  </a:moveTo>
                  <a:lnTo>
                    <a:pt x="14999335" y="10215118"/>
                  </a:lnTo>
                  <a:lnTo>
                    <a:pt x="14995132" y="10208870"/>
                  </a:lnTo>
                  <a:lnTo>
                    <a:pt x="14988883" y="10204666"/>
                  </a:lnTo>
                  <a:lnTo>
                    <a:pt x="14981238" y="10203116"/>
                  </a:lnTo>
                  <a:lnTo>
                    <a:pt x="14973580" y="10204666"/>
                  </a:lnTo>
                  <a:lnTo>
                    <a:pt x="14967331" y="10208870"/>
                  </a:lnTo>
                  <a:lnTo>
                    <a:pt x="14963128" y="10215118"/>
                  </a:lnTo>
                  <a:lnTo>
                    <a:pt x="14961578" y="10222763"/>
                  </a:lnTo>
                  <a:lnTo>
                    <a:pt x="14963128" y="10230409"/>
                  </a:lnTo>
                  <a:lnTo>
                    <a:pt x="14967331" y="10236657"/>
                  </a:lnTo>
                  <a:lnTo>
                    <a:pt x="14973580" y="10240874"/>
                  </a:lnTo>
                  <a:lnTo>
                    <a:pt x="14981238" y="10242410"/>
                  </a:lnTo>
                  <a:lnTo>
                    <a:pt x="14988883" y="10240874"/>
                  </a:lnTo>
                  <a:lnTo>
                    <a:pt x="14995132" y="10236657"/>
                  </a:lnTo>
                  <a:lnTo>
                    <a:pt x="14999335" y="10230409"/>
                  </a:lnTo>
                  <a:lnTo>
                    <a:pt x="15000885" y="10222763"/>
                  </a:lnTo>
                  <a:close/>
                </a:path>
                <a:path w="18719800" h="10718800" extrusionOk="0">
                  <a:moveTo>
                    <a:pt x="15000885" y="10122675"/>
                  </a:moveTo>
                  <a:lnTo>
                    <a:pt x="14999335" y="10115017"/>
                  </a:lnTo>
                  <a:lnTo>
                    <a:pt x="14995132" y="10108768"/>
                  </a:lnTo>
                  <a:lnTo>
                    <a:pt x="14988883" y="10104564"/>
                  </a:lnTo>
                  <a:lnTo>
                    <a:pt x="14981238" y="10103015"/>
                  </a:lnTo>
                  <a:lnTo>
                    <a:pt x="14973580" y="10104564"/>
                  </a:lnTo>
                  <a:lnTo>
                    <a:pt x="14967331" y="10108768"/>
                  </a:lnTo>
                  <a:lnTo>
                    <a:pt x="14963128" y="10115017"/>
                  </a:lnTo>
                  <a:lnTo>
                    <a:pt x="14961578" y="10122675"/>
                  </a:lnTo>
                  <a:lnTo>
                    <a:pt x="14963128" y="10130320"/>
                  </a:lnTo>
                  <a:lnTo>
                    <a:pt x="14967331" y="10136556"/>
                  </a:lnTo>
                  <a:lnTo>
                    <a:pt x="14973580" y="10140772"/>
                  </a:lnTo>
                  <a:lnTo>
                    <a:pt x="14981238" y="10142322"/>
                  </a:lnTo>
                  <a:lnTo>
                    <a:pt x="14988883" y="10140772"/>
                  </a:lnTo>
                  <a:lnTo>
                    <a:pt x="14995132" y="10136556"/>
                  </a:lnTo>
                  <a:lnTo>
                    <a:pt x="14999335" y="10130320"/>
                  </a:lnTo>
                  <a:lnTo>
                    <a:pt x="15000885" y="10122675"/>
                  </a:lnTo>
                  <a:close/>
                </a:path>
                <a:path w="18719800" h="10718800" extrusionOk="0">
                  <a:moveTo>
                    <a:pt x="15000885" y="10022573"/>
                  </a:moveTo>
                  <a:lnTo>
                    <a:pt x="14999335" y="10014915"/>
                  </a:lnTo>
                  <a:lnTo>
                    <a:pt x="14995132" y="10008679"/>
                  </a:lnTo>
                  <a:lnTo>
                    <a:pt x="14988883" y="10004463"/>
                  </a:lnTo>
                  <a:lnTo>
                    <a:pt x="14981238" y="10002926"/>
                  </a:lnTo>
                  <a:lnTo>
                    <a:pt x="14973580" y="10004463"/>
                  </a:lnTo>
                  <a:lnTo>
                    <a:pt x="14967331" y="10008679"/>
                  </a:lnTo>
                  <a:lnTo>
                    <a:pt x="14963128" y="10014915"/>
                  </a:lnTo>
                  <a:lnTo>
                    <a:pt x="14961578" y="10022573"/>
                  </a:lnTo>
                  <a:lnTo>
                    <a:pt x="14963128" y="10030219"/>
                  </a:lnTo>
                  <a:lnTo>
                    <a:pt x="14967331" y="10036467"/>
                  </a:lnTo>
                  <a:lnTo>
                    <a:pt x="14973580" y="10040683"/>
                  </a:lnTo>
                  <a:lnTo>
                    <a:pt x="14981238" y="10042220"/>
                  </a:lnTo>
                  <a:lnTo>
                    <a:pt x="14988883" y="10040683"/>
                  </a:lnTo>
                  <a:lnTo>
                    <a:pt x="14995132" y="10036467"/>
                  </a:lnTo>
                  <a:lnTo>
                    <a:pt x="14999335" y="10030219"/>
                  </a:lnTo>
                  <a:lnTo>
                    <a:pt x="15000885" y="10022573"/>
                  </a:lnTo>
                  <a:close/>
                </a:path>
                <a:path w="18719800" h="10718800" extrusionOk="0">
                  <a:moveTo>
                    <a:pt x="15000885" y="9922472"/>
                  </a:moveTo>
                  <a:lnTo>
                    <a:pt x="14999335" y="9914826"/>
                  </a:lnTo>
                  <a:lnTo>
                    <a:pt x="14995132" y="9908591"/>
                  </a:lnTo>
                  <a:lnTo>
                    <a:pt x="14988883" y="9904374"/>
                  </a:lnTo>
                  <a:lnTo>
                    <a:pt x="14981238" y="9902838"/>
                  </a:lnTo>
                  <a:lnTo>
                    <a:pt x="14973580" y="9904374"/>
                  </a:lnTo>
                  <a:lnTo>
                    <a:pt x="14967331" y="9908591"/>
                  </a:lnTo>
                  <a:lnTo>
                    <a:pt x="14963128" y="9914826"/>
                  </a:lnTo>
                  <a:lnTo>
                    <a:pt x="14961578" y="9922472"/>
                  </a:lnTo>
                  <a:lnTo>
                    <a:pt x="14963128" y="9930130"/>
                  </a:lnTo>
                  <a:lnTo>
                    <a:pt x="14967331" y="9936378"/>
                  </a:lnTo>
                  <a:lnTo>
                    <a:pt x="14973580" y="9940582"/>
                  </a:lnTo>
                  <a:lnTo>
                    <a:pt x="14981238" y="9942131"/>
                  </a:lnTo>
                  <a:lnTo>
                    <a:pt x="14988883" y="9940582"/>
                  </a:lnTo>
                  <a:lnTo>
                    <a:pt x="14995132" y="9936378"/>
                  </a:lnTo>
                  <a:lnTo>
                    <a:pt x="14999335" y="9930130"/>
                  </a:lnTo>
                  <a:lnTo>
                    <a:pt x="15000885" y="9922472"/>
                  </a:lnTo>
                  <a:close/>
                </a:path>
                <a:path w="18719800" h="10718800" extrusionOk="0">
                  <a:moveTo>
                    <a:pt x="15000885" y="9822383"/>
                  </a:moveTo>
                  <a:lnTo>
                    <a:pt x="14999335" y="9814738"/>
                  </a:lnTo>
                  <a:lnTo>
                    <a:pt x="14995132" y="9808489"/>
                  </a:lnTo>
                  <a:lnTo>
                    <a:pt x="14988883" y="9804286"/>
                  </a:lnTo>
                  <a:lnTo>
                    <a:pt x="14981238" y="9802736"/>
                  </a:lnTo>
                  <a:lnTo>
                    <a:pt x="14973580" y="9804286"/>
                  </a:lnTo>
                  <a:lnTo>
                    <a:pt x="14967331" y="9808489"/>
                  </a:lnTo>
                  <a:lnTo>
                    <a:pt x="14963128" y="9814738"/>
                  </a:lnTo>
                  <a:lnTo>
                    <a:pt x="14961578" y="9822383"/>
                  </a:lnTo>
                  <a:lnTo>
                    <a:pt x="14963128" y="9830029"/>
                  </a:lnTo>
                  <a:lnTo>
                    <a:pt x="14967331" y="9836277"/>
                  </a:lnTo>
                  <a:lnTo>
                    <a:pt x="14973580" y="9840481"/>
                  </a:lnTo>
                  <a:lnTo>
                    <a:pt x="14981238" y="9842017"/>
                  </a:lnTo>
                  <a:lnTo>
                    <a:pt x="14988883" y="9840481"/>
                  </a:lnTo>
                  <a:lnTo>
                    <a:pt x="14995132" y="9836277"/>
                  </a:lnTo>
                  <a:lnTo>
                    <a:pt x="14999335" y="9830029"/>
                  </a:lnTo>
                  <a:lnTo>
                    <a:pt x="15000885" y="9822383"/>
                  </a:lnTo>
                  <a:close/>
                </a:path>
                <a:path w="18719800" h="10718800" extrusionOk="0">
                  <a:moveTo>
                    <a:pt x="15000885" y="9722282"/>
                  </a:moveTo>
                  <a:lnTo>
                    <a:pt x="14999335" y="9714636"/>
                  </a:lnTo>
                  <a:lnTo>
                    <a:pt x="14995132" y="9708388"/>
                  </a:lnTo>
                  <a:lnTo>
                    <a:pt x="14988883" y="9704184"/>
                  </a:lnTo>
                  <a:lnTo>
                    <a:pt x="14981238" y="9702635"/>
                  </a:lnTo>
                  <a:lnTo>
                    <a:pt x="14973580" y="9704184"/>
                  </a:lnTo>
                  <a:lnTo>
                    <a:pt x="14967331" y="9708388"/>
                  </a:lnTo>
                  <a:lnTo>
                    <a:pt x="14963128" y="9714636"/>
                  </a:lnTo>
                  <a:lnTo>
                    <a:pt x="14961578" y="9722282"/>
                  </a:lnTo>
                  <a:lnTo>
                    <a:pt x="14963128" y="9729927"/>
                  </a:lnTo>
                  <a:lnTo>
                    <a:pt x="14967331" y="9736176"/>
                  </a:lnTo>
                  <a:lnTo>
                    <a:pt x="14973580" y="9740379"/>
                  </a:lnTo>
                  <a:lnTo>
                    <a:pt x="14981238" y="9741929"/>
                  </a:lnTo>
                  <a:lnTo>
                    <a:pt x="14988883" y="9740379"/>
                  </a:lnTo>
                  <a:lnTo>
                    <a:pt x="14995132" y="9736176"/>
                  </a:lnTo>
                  <a:lnTo>
                    <a:pt x="14999335" y="9729927"/>
                  </a:lnTo>
                  <a:lnTo>
                    <a:pt x="15000885" y="9722282"/>
                  </a:lnTo>
                  <a:close/>
                </a:path>
                <a:path w="18719800" h="10718800" extrusionOk="0">
                  <a:moveTo>
                    <a:pt x="15000885" y="9622180"/>
                  </a:moveTo>
                  <a:lnTo>
                    <a:pt x="14999335" y="9614535"/>
                  </a:lnTo>
                  <a:lnTo>
                    <a:pt x="14995132" y="9608287"/>
                  </a:lnTo>
                  <a:lnTo>
                    <a:pt x="14988883" y="9604083"/>
                  </a:lnTo>
                  <a:lnTo>
                    <a:pt x="14981238" y="9602533"/>
                  </a:lnTo>
                  <a:lnTo>
                    <a:pt x="14973580" y="9604083"/>
                  </a:lnTo>
                  <a:lnTo>
                    <a:pt x="14967331" y="9608287"/>
                  </a:lnTo>
                  <a:lnTo>
                    <a:pt x="14963128" y="9614535"/>
                  </a:lnTo>
                  <a:lnTo>
                    <a:pt x="14961578" y="9622180"/>
                  </a:lnTo>
                  <a:lnTo>
                    <a:pt x="14963128" y="9629826"/>
                  </a:lnTo>
                  <a:lnTo>
                    <a:pt x="14967331" y="9636074"/>
                  </a:lnTo>
                  <a:lnTo>
                    <a:pt x="14973580" y="9640291"/>
                  </a:lnTo>
                  <a:lnTo>
                    <a:pt x="14981238" y="9641827"/>
                  </a:lnTo>
                  <a:lnTo>
                    <a:pt x="14988883" y="9640291"/>
                  </a:lnTo>
                  <a:lnTo>
                    <a:pt x="14995132" y="9636074"/>
                  </a:lnTo>
                  <a:lnTo>
                    <a:pt x="14999335" y="9629826"/>
                  </a:lnTo>
                  <a:lnTo>
                    <a:pt x="15000885" y="9622180"/>
                  </a:lnTo>
                  <a:close/>
                </a:path>
                <a:path w="18719800" h="10718800" extrusionOk="0">
                  <a:moveTo>
                    <a:pt x="15000885" y="9522092"/>
                  </a:moveTo>
                  <a:lnTo>
                    <a:pt x="14999335" y="9514434"/>
                  </a:lnTo>
                  <a:lnTo>
                    <a:pt x="14995132" y="9508198"/>
                  </a:lnTo>
                  <a:lnTo>
                    <a:pt x="14988883" y="9503981"/>
                  </a:lnTo>
                  <a:lnTo>
                    <a:pt x="14981238" y="9502445"/>
                  </a:lnTo>
                  <a:lnTo>
                    <a:pt x="14973580" y="9503981"/>
                  </a:lnTo>
                  <a:lnTo>
                    <a:pt x="14967331" y="9508198"/>
                  </a:lnTo>
                  <a:lnTo>
                    <a:pt x="14963128" y="9514434"/>
                  </a:lnTo>
                  <a:lnTo>
                    <a:pt x="14961578" y="9522092"/>
                  </a:lnTo>
                  <a:lnTo>
                    <a:pt x="14963128" y="9529737"/>
                  </a:lnTo>
                  <a:lnTo>
                    <a:pt x="14967331" y="9535985"/>
                  </a:lnTo>
                  <a:lnTo>
                    <a:pt x="14973580" y="9540202"/>
                  </a:lnTo>
                  <a:lnTo>
                    <a:pt x="14981238" y="9541739"/>
                  </a:lnTo>
                  <a:lnTo>
                    <a:pt x="14988883" y="9540202"/>
                  </a:lnTo>
                  <a:lnTo>
                    <a:pt x="14995132" y="9535985"/>
                  </a:lnTo>
                  <a:lnTo>
                    <a:pt x="14999335" y="9529737"/>
                  </a:lnTo>
                  <a:lnTo>
                    <a:pt x="15000885" y="9522092"/>
                  </a:lnTo>
                  <a:close/>
                </a:path>
                <a:path w="18719800" h="10718800" extrusionOk="0">
                  <a:moveTo>
                    <a:pt x="15000885" y="9422003"/>
                  </a:moveTo>
                  <a:lnTo>
                    <a:pt x="14999335" y="9414358"/>
                  </a:lnTo>
                  <a:lnTo>
                    <a:pt x="14995132" y="9408109"/>
                  </a:lnTo>
                  <a:lnTo>
                    <a:pt x="14988883" y="9403893"/>
                  </a:lnTo>
                  <a:lnTo>
                    <a:pt x="14981238" y="9402343"/>
                  </a:lnTo>
                  <a:lnTo>
                    <a:pt x="14973580" y="9403893"/>
                  </a:lnTo>
                  <a:lnTo>
                    <a:pt x="14967331" y="9408109"/>
                  </a:lnTo>
                  <a:lnTo>
                    <a:pt x="14963128" y="9414358"/>
                  </a:lnTo>
                  <a:lnTo>
                    <a:pt x="14961578" y="9422003"/>
                  </a:lnTo>
                  <a:lnTo>
                    <a:pt x="14963128" y="9429648"/>
                  </a:lnTo>
                  <a:lnTo>
                    <a:pt x="14967331" y="9435884"/>
                  </a:lnTo>
                  <a:lnTo>
                    <a:pt x="14973580" y="9440100"/>
                  </a:lnTo>
                  <a:lnTo>
                    <a:pt x="14981238" y="9441637"/>
                  </a:lnTo>
                  <a:lnTo>
                    <a:pt x="14988883" y="9440100"/>
                  </a:lnTo>
                  <a:lnTo>
                    <a:pt x="14995132" y="9435884"/>
                  </a:lnTo>
                  <a:lnTo>
                    <a:pt x="14999335" y="9429648"/>
                  </a:lnTo>
                  <a:lnTo>
                    <a:pt x="15000885" y="9422003"/>
                  </a:lnTo>
                  <a:close/>
                </a:path>
                <a:path w="18719800" h="10718800" extrusionOk="0">
                  <a:moveTo>
                    <a:pt x="15000885" y="9321902"/>
                  </a:moveTo>
                  <a:lnTo>
                    <a:pt x="14999335" y="9314256"/>
                  </a:lnTo>
                  <a:lnTo>
                    <a:pt x="14995132" y="9308008"/>
                  </a:lnTo>
                  <a:lnTo>
                    <a:pt x="14988883" y="9303804"/>
                  </a:lnTo>
                  <a:lnTo>
                    <a:pt x="14981238" y="9302255"/>
                  </a:lnTo>
                  <a:lnTo>
                    <a:pt x="14973580" y="9303804"/>
                  </a:lnTo>
                  <a:lnTo>
                    <a:pt x="14967331" y="9308008"/>
                  </a:lnTo>
                  <a:lnTo>
                    <a:pt x="14963128" y="9314256"/>
                  </a:lnTo>
                  <a:lnTo>
                    <a:pt x="14961578" y="9321902"/>
                  </a:lnTo>
                  <a:lnTo>
                    <a:pt x="14963128" y="9329547"/>
                  </a:lnTo>
                  <a:lnTo>
                    <a:pt x="14967331" y="9335795"/>
                  </a:lnTo>
                  <a:lnTo>
                    <a:pt x="14973580" y="9339999"/>
                  </a:lnTo>
                  <a:lnTo>
                    <a:pt x="14981238" y="9341548"/>
                  </a:lnTo>
                  <a:lnTo>
                    <a:pt x="14988883" y="9339999"/>
                  </a:lnTo>
                  <a:lnTo>
                    <a:pt x="14995132" y="9335795"/>
                  </a:lnTo>
                  <a:lnTo>
                    <a:pt x="14999335" y="9329547"/>
                  </a:lnTo>
                  <a:lnTo>
                    <a:pt x="15000885" y="9321902"/>
                  </a:lnTo>
                  <a:close/>
                </a:path>
                <a:path w="18719800" h="10718800" extrusionOk="0">
                  <a:moveTo>
                    <a:pt x="15000885" y="9221800"/>
                  </a:moveTo>
                  <a:lnTo>
                    <a:pt x="14999335" y="9214155"/>
                  </a:lnTo>
                  <a:lnTo>
                    <a:pt x="14995132" y="9207906"/>
                  </a:lnTo>
                  <a:lnTo>
                    <a:pt x="14988883" y="9203690"/>
                  </a:lnTo>
                  <a:lnTo>
                    <a:pt x="14981238" y="9202153"/>
                  </a:lnTo>
                  <a:lnTo>
                    <a:pt x="14973580" y="9203690"/>
                  </a:lnTo>
                  <a:lnTo>
                    <a:pt x="14967331" y="9207906"/>
                  </a:lnTo>
                  <a:lnTo>
                    <a:pt x="14963128" y="9214155"/>
                  </a:lnTo>
                  <a:lnTo>
                    <a:pt x="14961578" y="9221800"/>
                  </a:lnTo>
                  <a:lnTo>
                    <a:pt x="14963128" y="9229446"/>
                  </a:lnTo>
                  <a:lnTo>
                    <a:pt x="14967331" y="9235694"/>
                  </a:lnTo>
                  <a:lnTo>
                    <a:pt x="14973580" y="9239898"/>
                  </a:lnTo>
                  <a:lnTo>
                    <a:pt x="14981238" y="9241447"/>
                  </a:lnTo>
                  <a:lnTo>
                    <a:pt x="14988883" y="9239898"/>
                  </a:lnTo>
                  <a:lnTo>
                    <a:pt x="14995132" y="9235694"/>
                  </a:lnTo>
                  <a:lnTo>
                    <a:pt x="14999335" y="9229446"/>
                  </a:lnTo>
                  <a:lnTo>
                    <a:pt x="15000885" y="9221800"/>
                  </a:lnTo>
                  <a:close/>
                </a:path>
                <a:path w="18719800" h="10718800" extrusionOk="0">
                  <a:moveTo>
                    <a:pt x="15000885" y="9121699"/>
                  </a:moveTo>
                  <a:lnTo>
                    <a:pt x="14999335" y="9114053"/>
                  </a:lnTo>
                  <a:lnTo>
                    <a:pt x="14995132" y="9107818"/>
                  </a:lnTo>
                  <a:lnTo>
                    <a:pt x="14988883" y="9103601"/>
                  </a:lnTo>
                  <a:lnTo>
                    <a:pt x="14981238" y="9102052"/>
                  </a:lnTo>
                  <a:lnTo>
                    <a:pt x="14973580" y="9103601"/>
                  </a:lnTo>
                  <a:lnTo>
                    <a:pt x="14967331" y="9107818"/>
                  </a:lnTo>
                  <a:lnTo>
                    <a:pt x="14963128" y="9114053"/>
                  </a:lnTo>
                  <a:lnTo>
                    <a:pt x="14961578" y="9121699"/>
                  </a:lnTo>
                  <a:lnTo>
                    <a:pt x="14963128" y="9129344"/>
                  </a:lnTo>
                  <a:lnTo>
                    <a:pt x="14967331" y="9135593"/>
                  </a:lnTo>
                  <a:lnTo>
                    <a:pt x="14973580" y="9139809"/>
                  </a:lnTo>
                  <a:lnTo>
                    <a:pt x="14981238" y="9141358"/>
                  </a:lnTo>
                  <a:lnTo>
                    <a:pt x="14988883" y="9139809"/>
                  </a:lnTo>
                  <a:lnTo>
                    <a:pt x="14995132" y="9135593"/>
                  </a:lnTo>
                  <a:lnTo>
                    <a:pt x="14999335" y="9129344"/>
                  </a:lnTo>
                  <a:lnTo>
                    <a:pt x="15000885" y="9121699"/>
                  </a:lnTo>
                  <a:close/>
                </a:path>
                <a:path w="18719800" h="10718800" extrusionOk="0">
                  <a:moveTo>
                    <a:pt x="15000885" y="9021610"/>
                  </a:moveTo>
                  <a:lnTo>
                    <a:pt x="14999335" y="9013965"/>
                  </a:lnTo>
                  <a:lnTo>
                    <a:pt x="14995132" y="9007716"/>
                  </a:lnTo>
                  <a:lnTo>
                    <a:pt x="14988883" y="9003500"/>
                  </a:lnTo>
                  <a:lnTo>
                    <a:pt x="14981238" y="9001950"/>
                  </a:lnTo>
                  <a:lnTo>
                    <a:pt x="14973580" y="9003500"/>
                  </a:lnTo>
                  <a:lnTo>
                    <a:pt x="14967331" y="9007716"/>
                  </a:lnTo>
                  <a:lnTo>
                    <a:pt x="14963128" y="9013965"/>
                  </a:lnTo>
                  <a:lnTo>
                    <a:pt x="14961578" y="9021610"/>
                  </a:lnTo>
                  <a:lnTo>
                    <a:pt x="14963128" y="9029255"/>
                  </a:lnTo>
                  <a:lnTo>
                    <a:pt x="14967331" y="9035504"/>
                  </a:lnTo>
                  <a:lnTo>
                    <a:pt x="14973580" y="9039708"/>
                  </a:lnTo>
                  <a:lnTo>
                    <a:pt x="14981238" y="9041244"/>
                  </a:lnTo>
                  <a:lnTo>
                    <a:pt x="14988883" y="9039708"/>
                  </a:lnTo>
                  <a:lnTo>
                    <a:pt x="14995132" y="9035504"/>
                  </a:lnTo>
                  <a:lnTo>
                    <a:pt x="14999335" y="9029255"/>
                  </a:lnTo>
                  <a:lnTo>
                    <a:pt x="15000885" y="9021610"/>
                  </a:lnTo>
                  <a:close/>
                </a:path>
                <a:path w="18719800" h="10718800" extrusionOk="0">
                  <a:moveTo>
                    <a:pt x="15000885" y="8921509"/>
                  </a:moveTo>
                  <a:lnTo>
                    <a:pt x="14999335" y="8913863"/>
                  </a:lnTo>
                  <a:lnTo>
                    <a:pt x="14995132" y="8907615"/>
                  </a:lnTo>
                  <a:lnTo>
                    <a:pt x="14988883" y="8903411"/>
                  </a:lnTo>
                  <a:lnTo>
                    <a:pt x="14981238" y="8901862"/>
                  </a:lnTo>
                  <a:lnTo>
                    <a:pt x="14973580" y="8903411"/>
                  </a:lnTo>
                  <a:lnTo>
                    <a:pt x="14967331" y="8907615"/>
                  </a:lnTo>
                  <a:lnTo>
                    <a:pt x="14963128" y="8913863"/>
                  </a:lnTo>
                  <a:lnTo>
                    <a:pt x="14961578" y="8921509"/>
                  </a:lnTo>
                  <a:lnTo>
                    <a:pt x="14963128" y="8929154"/>
                  </a:lnTo>
                  <a:lnTo>
                    <a:pt x="14967331" y="8935390"/>
                  </a:lnTo>
                  <a:lnTo>
                    <a:pt x="14973580" y="8939606"/>
                  </a:lnTo>
                  <a:lnTo>
                    <a:pt x="14981238" y="8941143"/>
                  </a:lnTo>
                  <a:lnTo>
                    <a:pt x="14988883" y="8939606"/>
                  </a:lnTo>
                  <a:lnTo>
                    <a:pt x="14995132" y="8935390"/>
                  </a:lnTo>
                  <a:lnTo>
                    <a:pt x="14999335" y="8929154"/>
                  </a:lnTo>
                  <a:lnTo>
                    <a:pt x="15000885" y="8921509"/>
                  </a:lnTo>
                  <a:close/>
                </a:path>
                <a:path w="18719800" h="10718800" extrusionOk="0">
                  <a:moveTo>
                    <a:pt x="15000885" y="8821420"/>
                  </a:moveTo>
                  <a:lnTo>
                    <a:pt x="14999335" y="8813762"/>
                  </a:lnTo>
                  <a:lnTo>
                    <a:pt x="14995132" y="8807513"/>
                  </a:lnTo>
                  <a:lnTo>
                    <a:pt x="14988883" y="8803310"/>
                  </a:lnTo>
                  <a:lnTo>
                    <a:pt x="14981238" y="8801760"/>
                  </a:lnTo>
                  <a:lnTo>
                    <a:pt x="14973580" y="8803310"/>
                  </a:lnTo>
                  <a:lnTo>
                    <a:pt x="14967331" y="8807513"/>
                  </a:lnTo>
                  <a:lnTo>
                    <a:pt x="14963128" y="8813762"/>
                  </a:lnTo>
                  <a:lnTo>
                    <a:pt x="14961578" y="8821420"/>
                  </a:lnTo>
                  <a:lnTo>
                    <a:pt x="14963128" y="8829065"/>
                  </a:lnTo>
                  <a:lnTo>
                    <a:pt x="14967331" y="8835314"/>
                  </a:lnTo>
                  <a:lnTo>
                    <a:pt x="14973580" y="8839530"/>
                  </a:lnTo>
                  <a:lnTo>
                    <a:pt x="14981238" y="8841067"/>
                  </a:lnTo>
                  <a:lnTo>
                    <a:pt x="14988883" y="8839530"/>
                  </a:lnTo>
                  <a:lnTo>
                    <a:pt x="14995132" y="8835314"/>
                  </a:lnTo>
                  <a:lnTo>
                    <a:pt x="14999335" y="8829065"/>
                  </a:lnTo>
                  <a:lnTo>
                    <a:pt x="15000885" y="8821420"/>
                  </a:lnTo>
                  <a:close/>
                </a:path>
                <a:path w="18719800" h="10718800" extrusionOk="0">
                  <a:moveTo>
                    <a:pt x="15000885" y="8721319"/>
                  </a:moveTo>
                  <a:lnTo>
                    <a:pt x="14999335" y="8713673"/>
                  </a:lnTo>
                  <a:lnTo>
                    <a:pt x="14995132" y="8707425"/>
                  </a:lnTo>
                  <a:lnTo>
                    <a:pt x="14988883" y="8703221"/>
                  </a:lnTo>
                  <a:lnTo>
                    <a:pt x="14981238" y="8701672"/>
                  </a:lnTo>
                  <a:lnTo>
                    <a:pt x="14973580" y="8703221"/>
                  </a:lnTo>
                  <a:lnTo>
                    <a:pt x="14967331" y="8707425"/>
                  </a:lnTo>
                  <a:lnTo>
                    <a:pt x="14963128" y="8713673"/>
                  </a:lnTo>
                  <a:lnTo>
                    <a:pt x="14961578" y="8721319"/>
                  </a:lnTo>
                  <a:lnTo>
                    <a:pt x="14963128" y="8728964"/>
                  </a:lnTo>
                  <a:lnTo>
                    <a:pt x="14967331" y="8735212"/>
                  </a:lnTo>
                  <a:lnTo>
                    <a:pt x="14973580" y="8739416"/>
                  </a:lnTo>
                  <a:lnTo>
                    <a:pt x="14981238" y="8740965"/>
                  </a:lnTo>
                  <a:lnTo>
                    <a:pt x="14988883" y="8739416"/>
                  </a:lnTo>
                  <a:lnTo>
                    <a:pt x="14995132" y="8735212"/>
                  </a:lnTo>
                  <a:lnTo>
                    <a:pt x="14999335" y="8728964"/>
                  </a:lnTo>
                  <a:lnTo>
                    <a:pt x="15000885" y="8721319"/>
                  </a:lnTo>
                  <a:close/>
                </a:path>
                <a:path w="18719800" h="10718800" extrusionOk="0">
                  <a:moveTo>
                    <a:pt x="15000885" y="8621230"/>
                  </a:moveTo>
                  <a:lnTo>
                    <a:pt x="14999335" y="8613572"/>
                  </a:lnTo>
                  <a:lnTo>
                    <a:pt x="14995132" y="8607336"/>
                  </a:lnTo>
                  <a:lnTo>
                    <a:pt x="14988883" y="8603120"/>
                  </a:lnTo>
                  <a:lnTo>
                    <a:pt x="14981238" y="8601583"/>
                  </a:lnTo>
                  <a:lnTo>
                    <a:pt x="14973580" y="8603120"/>
                  </a:lnTo>
                  <a:lnTo>
                    <a:pt x="14967331" y="8607336"/>
                  </a:lnTo>
                  <a:lnTo>
                    <a:pt x="14963128" y="8613572"/>
                  </a:lnTo>
                  <a:lnTo>
                    <a:pt x="14961578" y="8621230"/>
                  </a:lnTo>
                  <a:lnTo>
                    <a:pt x="14963128" y="8628875"/>
                  </a:lnTo>
                  <a:lnTo>
                    <a:pt x="14967331" y="8635124"/>
                  </a:lnTo>
                  <a:lnTo>
                    <a:pt x="14973580" y="8639327"/>
                  </a:lnTo>
                  <a:lnTo>
                    <a:pt x="14981238" y="8640877"/>
                  </a:lnTo>
                  <a:lnTo>
                    <a:pt x="14988883" y="8639327"/>
                  </a:lnTo>
                  <a:lnTo>
                    <a:pt x="14995132" y="8635124"/>
                  </a:lnTo>
                  <a:lnTo>
                    <a:pt x="14999335" y="8628875"/>
                  </a:lnTo>
                  <a:lnTo>
                    <a:pt x="15000885" y="8621230"/>
                  </a:lnTo>
                  <a:close/>
                </a:path>
                <a:path w="18719800" h="10718800" extrusionOk="0">
                  <a:moveTo>
                    <a:pt x="15000885" y="8521141"/>
                  </a:moveTo>
                  <a:lnTo>
                    <a:pt x="14999335" y="8513483"/>
                  </a:lnTo>
                  <a:lnTo>
                    <a:pt x="14995132" y="8507235"/>
                  </a:lnTo>
                  <a:lnTo>
                    <a:pt x="14988883" y="8503031"/>
                  </a:lnTo>
                  <a:lnTo>
                    <a:pt x="14981238" y="8501482"/>
                  </a:lnTo>
                  <a:lnTo>
                    <a:pt x="14973580" y="8503031"/>
                  </a:lnTo>
                  <a:lnTo>
                    <a:pt x="14967331" y="8507235"/>
                  </a:lnTo>
                  <a:lnTo>
                    <a:pt x="14963128" y="8513483"/>
                  </a:lnTo>
                  <a:lnTo>
                    <a:pt x="14961578" y="8521141"/>
                  </a:lnTo>
                  <a:lnTo>
                    <a:pt x="14963128" y="8528774"/>
                  </a:lnTo>
                  <a:lnTo>
                    <a:pt x="14967331" y="8535022"/>
                  </a:lnTo>
                  <a:lnTo>
                    <a:pt x="14973580" y="8539226"/>
                  </a:lnTo>
                  <a:lnTo>
                    <a:pt x="14981238" y="8540775"/>
                  </a:lnTo>
                  <a:lnTo>
                    <a:pt x="14988883" y="8539226"/>
                  </a:lnTo>
                  <a:lnTo>
                    <a:pt x="14995132" y="8535022"/>
                  </a:lnTo>
                  <a:lnTo>
                    <a:pt x="14999335" y="8528774"/>
                  </a:lnTo>
                  <a:lnTo>
                    <a:pt x="15000885" y="8521141"/>
                  </a:lnTo>
                  <a:close/>
                </a:path>
                <a:path w="18719800" h="10718800" extrusionOk="0">
                  <a:moveTo>
                    <a:pt x="15000885" y="8421027"/>
                  </a:moveTo>
                  <a:lnTo>
                    <a:pt x="14999335" y="8413382"/>
                  </a:lnTo>
                  <a:lnTo>
                    <a:pt x="14995132" y="8407133"/>
                  </a:lnTo>
                  <a:lnTo>
                    <a:pt x="14988883" y="8402929"/>
                  </a:lnTo>
                  <a:lnTo>
                    <a:pt x="14981238" y="8401380"/>
                  </a:lnTo>
                  <a:lnTo>
                    <a:pt x="14973580" y="8402929"/>
                  </a:lnTo>
                  <a:lnTo>
                    <a:pt x="14967331" y="8407133"/>
                  </a:lnTo>
                  <a:lnTo>
                    <a:pt x="14963128" y="8413382"/>
                  </a:lnTo>
                  <a:lnTo>
                    <a:pt x="14961578" y="8421027"/>
                  </a:lnTo>
                  <a:lnTo>
                    <a:pt x="14963128" y="8428685"/>
                  </a:lnTo>
                  <a:lnTo>
                    <a:pt x="14967331" y="8434921"/>
                  </a:lnTo>
                  <a:lnTo>
                    <a:pt x="14973580" y="8439137"/>
                  </a:lnTo>
                  <a:lnTo>
                    <a:pt x="14981238" y="8440687"/>
                  </a:lnTo>
                  <a:lnTo>
                    <a:pt x="14988883" y="8439137"/>
                  </a:lnTo>
                  <a:lnTo>
                    <a:pt x="14995132" y="8434921"/>
                  </a:lnTo>
                  <a:lnTo>
                    <a:pt x="14999335" y="8428685"/>
                  </a:lnTo>
                  <a:lnTo>
                    <a:pt x="15000885" y="8421027"/>
                  </a:lnTo>
                  <a:close/>
                </a:path>
                <a:path w="18719800" h="10718800" extrusionOk="0">
                  <a:moveTo>
                    <a:pt x="15000885" y="8320938"/>
                  </a:moveTo>
                  <a:lnTo>
                    <a:pt x="14999335" y="8313293"/>
                  </a:lnTo>
                  <a:lnTo>
                    <a:pt x="14995132" y="8307044"/>
                  </a:lnTo>
                  <a:lnTo>
                    <a:pt x="14988883" y="8302828"/>
                  </a:lnTo>
                  <a:lnTo>
                    <a:pt x="14981238" y="8301279"/>
                  </a:lnTo>
                  <a:lnTo>
                    <a:pt x="14973580" y="8302828"/>
                  </a:lnTo>
                  <a:lnTo>
                    <a:pt x="14967331" y="8307044"/>
                  </a:lnTo>
                  <a:lnTo>
                    <a:pt x="14963128" y="8313293"/>
                  </a:lnTo>
                  <a:lnTo>
                    <a:pt x="14961578" y="8320938"/>
                  </a:lnTo>
                  <a:lnTo>
                    <a:pt x="14963128" y="8328584"/>
                  </a:lnTo>
                  <a:lnTo>
                    <a:pt x="14967331" y="8334832"/>
                  </a:lnTo>
                  <a:lnTo>
                    <a:pt x="14973580" y="8339036"/>
                  </a:lnTo>
                  <a:lnTo>
                    <a:pt x="14981238" y="8340585"/>
                  </a:lnTo>
                  <a:lnTo>
                    <a:pt x="14988883" y="8339036"/>
                  </a:lnTo>
                  <a:lnTo>
                    <a:pt x="14995132" y="8334832"/>
                  </a:lnTo>
                  <a:lnTo>
                    <a:pt x="14999335" y="8328584"/>
                  </a:lnTo>
                  <a:lnTo>
                    <a:pt x="15000885" y="8320938"/>
                  </a:lnTo>
                  <a:close/>
                </a:path>
                <a:path w="18719800" h="10718800" extrusionOk="0">
                  <a:moveTo>
                    <a:pt x="15000885" y="8220837"/>
                  </a:moveTo>
                  <a:lnTo>
                    <a:pt x="14999335" y="8213191"/>
                  </a:lnTo>
                  <a:lnTo>
                    <a:pt x="14995132" y="8206943"/>
                  </a:lnTo>
                  <a:lnTo>
                    <a:pt x="14988883" y="8202739"/>
                  </a:lnTo>
                  <a:lnTo>
                    <a:pt x="14981238" y="8201203"/>
                  </a:lnTo>
                  <a:lnTo>
                    <a:pt x="14973580" y="8202739"/>
                  </a:lnTo>
                  <a:lnTo>
                    <a:pt x="14967331" y="8206943"/>
                  </a:lnTo>
                  <a:lnTo>
                    <a:pt x="14963128" y="8213191"/>
                  </a:lnTo>
                  <a:lnTo>
                    <a:pt x="14961578" y="8220837"/>
                  </a:lnTo>
                  <a:lnTo>
                    <a:pt x="14963128" y="8228482"/>
                  </a:lnTo>
                  <a:lnTo>
                    <a:pt x="14967331" y="8234731"/>
                  </a:lnTo>
                  <a:lnTo>
                    <a:pt x="14973580" y="8238947"/>
                  </a:lnTo>
                  <a:lnTo>
                    <a:pt x="14981238" y="8240496"/>
                  </a:lnTo>
                  <a:lnTo>
                    <a:pt x="14988883" y="8238947"/>
                  </a:lnTo>
                  <a:lnTo>
                    <a:pt x="14995132" y="8234731"/>
                  </a:lnTo>
                  <a:lnTo>
                    <a:pt x="14999335" y="8228482"/>
                  </a:lnTo>
                  <a:lnTo>
                    <a:pt x="15000885" y="8220837"/>
                  </a:lnTo>
                  <a:close/>
                </a:path>
                <a:path w="18719800" h="10718800" extrusionOk="0">
                  <a:moveTo>
                    <a:pt x="15000885" y="8120748"/>
                  </a:moveTo>
                  <a:lnTo>
                    <a:pt x="14999335" y="8113090"/>
                  </a:lnTo>
                  <a:lnTo>
                    <a:pt x="14995132" y="8106854"/>
                  </a:lnTo>
                  <a:lnTo>
                    <a:pt x="14988883" y="8102638"/>
                  </a:lnTo>
                  <a:lnTo>
                    <a:pt x="14981238" y="8101101"/>
                  </a:lnTo>
                  <a:lnTo>
                    <a:pt x="14973580" y="8102638"/>
                  </a:lnTo>
                  <a:lnTo>
                    <a:pt x="14967331" y="8106854"/>
                  </a:lnTo>
                  <a:lnTo>
                    <a:pt x="14963128" y="8113090"/>
                  </a:lnTo>
                  <a:lnTo>
                    <a:pt x="14961578" y="8120748"/>
                  </a:lnTo>
                  <a:lnTo>
                    <a:pt x="14963128" y="8128394"/>
                  </a:lnTo>
                  <a:lnTo>
                    <a:pt x="14967331" y="8134642"/>
                  </a:lnTo>
                  <a:lnTo>
                    <a:pt x="14973580" y="8138846"/>
                  </a:lnTo>
                  <a:lnTo>
                    <a:pt x="14981238" y="8140395"/>
                  </a:lnTo>
                  <a:lnTo>
                    <a:pt x="14988883" y="8138846"/>
                  </a:lnTo>
                  <a:lnTo>
                    <a:pt x="14995132" y="8134642"/>
                  </a:lnTo>
                  <a:lnTo>
                    <a:pt x="14999335" y="8128394"/>
                  </a:lnTo>
                  <a:lnTo>
                    <a:pt x="15000885" y="8120748"/>
                  </a:lnTo>
                  <a:close/>
                </a:path>
                <a:path w="18719800" h="10718800" extrusionOk="0">
                  <a:moveTo>
                    <a:pt x="15000885" y="8020659"/>
                  </a:moveTo>
                  <a:lnTo>
                    <a:pt x="14999335" y="8013001"/>
                  </a:lnTo>
                  <a:lnTo>
                    <a:pt x="14995132" y="8006753"/>
                  </a:lnTo>
                  <a:lnTo>
                    <a:pt x="14988883" y="8002549"/>
                  </a:lnTo>
                  <a:lnTo>
                    <a:pt x="14981238" y="8001000"/>
                  </a:lnTo>
                  <a:lnTo>
                    <a:pt x="14973580" y="8002549"/>
                  </a:lnTo>
                  <a:lnTo>
                    <a:pt x="14967331" y="8006753"/>
                  </a:lnTo>
                  <a:lnTo>
                    <a:pt x="14963128" y="8013001"/>
                  </a:lnTo>
                  <a:lnTo>
                    <a:pt x="14961578" y="8020659"/>
                  </a:lnTo>
                  <a:lnTo>
                    <a:pt x="14963128" y="8028292"/>
                  </a:lnTo>
                  <a:lnTo>
                    <a:pt x="14967331" y="8034541"/>
                  </a:lnTo>
                  <a:lnTo>
                    <a:pt x="14973580" y="8038757"/>
                  </a:lnTo>
                  <a:lnTo>
                    <a:pt x="14981238" y="8040294"/>
                  </a:lnTo>
                  <a:lnTo>
                    <a:pt x="14988883" y="8038757"/>
                  </a:lnTo>
                  <a:lnTo>
                    <a:pt x="14995132" y="8034541"/>
                  </a:lnTo>
                  <a:lnTo>
                    <a:pt x="14999335" y="8028292"/>
                  </a:lnTo>
                  <a:lnTo>
                    <a:pt x="15000885" y="8020659"/>
                  </a:lnTo>
                  <a:close/>
                </a:path>
                <a:path w="18719800" h="10718800" extrusionOk="0">
                  <a:moveTo>
                    <a:pt x="15000885" y="7920558"/>
                  </a:moveTo>
                  <a:lnTo>
                    <a:pt x="14999335" y="7912900"/>
                  </a:lnTo>
                  <a:lnTo>
                    <a:pt x="14995132" y="7906664"/>
                  </a:lnTo>
                  <a:lnTo>
                    <a:pt x="14988883" y="7902448"/>
                  </a:lnTo>
                  <a:lnTo>
                    <a:pt x="14981238" y="7900898"/>
                  </a:lnTo>
                  <a:lnTo>
                    <a:pt x="14973580" y="7902448"/>
                  </a:lnTo>
                  <a:lnTo>
                    <a:pt x="14967331" y="7906664"/>
                  </a:lnTo>
                  <a:lnTo>
                    <a:pt x="14963128" y="7912900"/>
                  </a:lnTo>
                  <a:lnTo>
                    <a:pt x="14961578" y="7920558"/>
                  </a:lnTo>
                  <a:lnTo>
                    <a:pt x="14963128" y="7928203"/>
                  </a:lnTo>
                  <a:lnTo>
                    <a:pt x="14967331" y="7934439"/>
                  </a:lnTo>
                  <a:lnTo>
                    <a:pt x="14973580" y="7938656"/>
                  </a:lnTo>
                  <a:lnTo>
                    <a:pt x="14981238" y="7940192"/>
                  </a:lnTo>
                  <a:lnTo>
                    <a:pt x="14988883" y="7938656"/>
                  </a:lnTo>
                  <a:lnTo>
                    <a:pt x="14995132" y="7934439"/>
                  </a:lnTo>
                  <a:lnTo>
                    <a:pt x="14999335" y="7928203"/>
                  </a:lnTo>
                  <a:lnTo>
                    <a:pt x="15000885" y="7920558"/>
                  </a:lnTo>
                  <a:close/>
                </a:path>
                <a:path w="18719800" h="10718800" extrusionOk="0">
                  <a:moveTo>
                    <a:pt x="15000885" y="7820457"/>
                  </a:moveTo>
                  <a:lnTo>
                    <a:pt x="14999335" y="7812811"/>
                  </a:lnTo>
                  <a:lnTo>
                    <a:pt x="14995132" y="7806563"/>
                  </a:lnTo>
                  <a:lnTo>
                    <a:pt x="14988883" y="7802359"/>
                  </a:lnTo>
                  <a:lnTo>
                    <a:pt x="14981238" y="7800810"/>
                  </a:lnTo>
                  <a:lnTo>
                    <a:pt x="14973580" y="7802359"/>
                  </a:lnTo>
                  <a:lnTo>
                    <a:pt x="14967331" y="7806563"/>
                  </a:lnTo>
                  <a:lnTo>
                    <a:pt x="14963128" y="7812811"/>
                  </a:lnTo>
                  <a:lnTo>
                    <a:pt x="14961578" y="7820457"/>
                  </a:lnTo>
                  <a:lnTo>
                    <a:pt x="14963128" y="7828102"/>
                  </a:lnTo>
                  <a:lnTo>
                    <a:pt x="14967331" y="7834338"/>
                  </a:lnTo>
                  <a:lnTo>
                    <a:pt x="14973580" y="7838554"/>
                  </a:lnTo>
                  <a:lnTo>
                    <a:pt x="14981238" y="7840091"/>
                  </a:lnTo>
                  <a:lnTo>
                    <a:pt x="14988883" y="7838554"/>
                  </a:lnTo>
                  <a:lnTo>
                    <a:pt x="14995132" y="7834338"/>
                  </a:lnTo>
                  <a:lnTo>
                    <a:pt x="14999335" y="7828102"/>
                  </a:lnTo>
                  <a:lnTo>
                    <a:pt x="15000885" y="7820457"/>
                  </a:lnTo>
                  <a:close/>
                </a:path>
                <a:path w="18719800" h="10718800" extrusionOk="0">
                  <a:moveTo>
                    <a:pt x="15000885" y="7720355"/>
                  </a:moveTo>
                  <a:lnTo>
                    <a:pt x="14999335" y="7712710"/>
                  </a:lnTo>
                  <a:lnTo>
                    <a:pt x="14995132" y="7706461"/>
                  </a:lnTo>
                  <a:lnTo>
                    <a:pt x="14988883" y="7702245"/>
                  </a:lnTo>
                  <a:lnTo>
                    <a:pt x="14981238" y="7700708"/>
                  </a:lnTo>
                  <a:lnTo>
                    <a:pt x="14973580" y="7702245"/>
                  </a:lnTo>
                  <a:lnTo>
                    <a:pt x="14967331" y="7706461"/>
                  </a:lnTo>
                  <a:lnTo>
                    <a:pt x="14963128" y="7712710"/>
                  </a:lnTo>
                  <a:lnTo>
                    <a:pt x="14961578" y="7720355"/>
                  </a:lnTo>
                  <a:lnTo>
                    <a:pt x="14963128" y="7728001"/>
                  </a:lnTo>
                  <a:lnTo>
                    <a:pt x="14967331" y="7734249"/>
                  </a:lnTo>
                  <a:lnTo>
                    <a:pt x="14973580" y="7738465"/>
                  </a:lnTo>
                  <a:lnTo>
                    <a:pt x="14981238" y="7740015"/>
                  </a:lnTo>
                  <a:lnTo>
                    <a:pt x="14988883" y="7738465"/>
                  </a:lnTo>
                  <a:lnTo>
                    <a:pt x="14995132" y="7734249"/>
                  </a:lnTo>
                  <a:lnTo>
                    <a:pt x="14999335" y="7728001"/>
                  </a:lnTo>
                  <a:lnTo>
                    <a:pt x="15000885" y="7720355"/>
                  </a:lnTo>
                  <a:close/>
                </a:path>
                <a:path w="18719800" h="10718800" extrusionOk="0">
                  <a:moveTo>
                    <a:pt x="15000885" y="7620267"/>
                  </a:moveTo>
                  <a:lnTo>
                    <a:pt x="14999335" y="7612621"/>
                  </a:lnTo>
                  <a:lnTo>
                    <a:pt x="14995132" y="7606373"/>
                  </a:lnTo>
                  <a:lnTo>
                    <a:pt x="14988883" y="7602156"/>
                  </a:lnTo>
                  <a:lnTo>
                    <a:pt x="14981238" y="7600607"/>
                  </a:lnTo>
                  <a:lnTo>
                    <a:pt x="14973580" y="7602156"/>
                  </a:lnTo>
                  <a:lnTo>
                    <a:pt x="14967331" y="7606373"/>
                  </a:lnTo>
                  <a:lnTo>
                    <a:pt x="14963128" y="7612621"/>
                  </a:lnTo>
                  <a:lnTo>
                    <a:pt x="14961578" y="7620267"/>
                  </a:lnTo>
                  <a:lnTo>
                    <a:pt x="14963128" y="7627912"/>
                  </a:lnTo>
                  <a:lnTo>
                    <a:pt x="14967331" y="7634160"/>
                  </a:lnTo>
                  <a:lnTo>
                    <a:pt x="14973580" y="7638364"/>
                  </a:lnTo>
                  <a:lnTo>
                    <a:pt x="14981238" y="7639913"/>
                  </a:lnTo>
                  <a:lnTo>
                    <a:pt x="14988883" y="7638364"/>
                  </a:lnTo>
                  <a:lnTo>
                    <a:pt x="14995132" y="7634160"/>
                  </a:lnTo>
                  <a:lnTo>
                    <a:pt x="14999335" y="7627912"/>
                  </a:lnTo>
                  <a:lnTo>
                    <a:pt x="15000885" y="7620267"/>
                  </a:lnTo>
                  <a:close/>
                </a:path>
                <a:path w="18719800" h="10718800" extrusionOk="0">
                  <a:moveTo>
                    <a:pt x="15000885" y="7520165"/>
                  </a:moveTo>
                  <a:lnTo>
                    <a:pt x="14999335" y="7512520"/>
                  </a:lnTo>
                  <a:lnTo>
                    <a:pt x="14995132" y="7506271"/>
                  </a:lnTo>
                  <a:lnTo>
                    <a:pt x="14988883" y="7502068"/>
                  </a:lnTo>
                  <a:lnTo>
                    <a:pt x="14981238" y="7500531"/>
                  </a:lnTo>
                  <a:lnTo>
                    <a:pt x="14973580" y="7502068"/>
                  </a:lnTo>
                  <a:lnTo>
                    <a:pt x="14967331" y="7506271"/>
                  </a:lnTo>
                  <a:lnTo>
                    <a:pt x="14963128" y="7512520"/>
                  </a:lnTo>
                  <a:lnTo>
                    <a:pt x="14961578" y="7520165"/>
                  </a:lnTo>
                  <a:lnTo>
                    <a:pt x="14963128" y="7527811"/>
                  </a:lnTo>
                  <a:lnTo>
                    <a:pt x="14967331" y="7534059"/>
                  </a:lnTo>
                  <a:lnTo>
                    <a:pt x="14973580" y="7538275"/>
                  </a:lnTo>
                  <a:lnTo>
                    <a:pt x="14981238" y="7539825"/>
                  </a:lnTo>
                  <a:lnTo>
                    <a:pt x="14988883" y="7538275"/>
                  </a:lnTo>
                  <a:lnTo>
                    <a:pt x="14995132" y="7534059"/>
                  </a:lnTo>
                  <a:lnTo>
                    <a:pt x="14999335" y="7527811"/>
                  </a:lnTo>
                  <a:lnTo>
                    <a:pt x="15000885" y="7520165"/>
                  </a:lnTo>
                  <a:close/>
                </a:path>
                <a:path w="18719800" h="10718800" extrusionOk="0">
                  <a:moveTo>
                    <a:pt x="15000885" y="7420064"/>
                  </a:moveTo>
                  <a:lnTo>
                    <a:pt x="14999335" y="7412431"/>
                  </a:lnTo>
                  <a:lnTo>
                    <a:pt x="14995132" y="7406183"/>
                  </a:lnTo>
                  <a:lnTo>
                    <a:pt x="14988883" y="7401966"/>
                  </a:lnTo>
                  <a:lnTo>
                    <a:pt x="14981238" y="7400417"/>
                  </a:lnTo>
                  <a:lnTo>
                    <a:pt x="14973580" y="7401966"/>
                  </a:lnTo>
                  <a:lnTo>
                    <a:pt x="14967331" y="7406183"/>
                  </a:lnTo>
                  <a:lnTo>
                    <a:pt x="14963128" y="7412431"/>
                  </a:lnTo>
                  <a:lnTo>
                    <a:pt x="14961578" y="7420064"/>
                  </a:lnTo>
                  <a:lnTo>
                    <a:pt x="14963128" y="7427722"/>
                  </a:lnTo>
                  <a:lnTo>
                    <a:pt x="14967331" y="7433958"/>
                  </a:lnTo>
                  <a:lnTo>
                    <a:pt x="14973580" y="7438174"/>
                  </a:lnTo>
                  <a:lnTo>
                    <a:pt x="14981238" y="7439711"/>
                  </a:lnTo>
                  <a:lnTo>
                    <a:pt x="14988883" y="7438174"/>
                  </a:lnTo>
                  <a:lnTo>
                    <a:pt x="14995132" y="7433958"/>
                  </a:lnTo>
                  <a:lnTo>
                    <a:pt x="14999335" y="7427722"/>
                  </a:lnTo>
                  <a:lnTo>
                    <a:pt x="15000885" y="7420064"/>
                  </a:lnTo>
                  <a:close/>
                </a:path>
                <a:path w="18719800" h="10718800" extrusionOk="0">
                  <a:moveTo>
                    <a:pt x="15000885" y="7319975"/>
                  </a:moveTo>
                  <a:lnTo>
                    <a:pt x="14999335" y="7312330"/>
                  </a:lnTo>
                  <a:lnTo>
                    <a:pt x="14995132" y="7306081"/>
                  </a:lnTo>
                  <a:lnTo>
                    <a:pt x="14988883" y="7301878"/>
                  </a:lnTo>
                  <a:lnTo>
                    <a:pt x="14981238" y="7300328"/>
                  </a:lnTo>
                  <a:lnTo>
                    <a:pt x="14973580" y="7301878"/>
                  </a:lnTo>
                  <a:lnTo>
                    <a:pt x="14967331" y="7306081"/>
                  </a:lnTo>
                  <a:lnTo>
                    <a:pt x="14963128" y="7312330"/>
                  </a:lnTo>
                  <a:lnTo>
                    <a:pt x="14961578" y="7319975"/>
                  </a:lnTo>
                  <a:lnTo>
                    <a:pt x="14963128" y="7327620"/>
                  </a:lnTo>
                  <a:lnTo>
                    <a:pt x="14967331" y="7333856"/>
                  </a:lnTo>
                  <a:lnTo>
                    <a:pt x="14973580" y="7338073"/>
                  </a:lnTo>
                  <a:lnTo>
                    <a:pt x="14981238" y="7339609"/>
                  </a:lnTo>
                  <a:lnTo>
                    <a:pt x="14988883" y="7338073"/>
                  </a:lnTo>
                  <a:lnTo>
                    <a:pt x="14995132" y="7333856"/>
                  </a:lnTo>
                  <a:lnTo>
                    <a:pt x="14999335" y="7327620"/>
                  </a:lnTo>
                  <a:lnTo>
                    <a:pt x="15000885" y="7319975"/>
                  </a:lnTo>
                  <a:close/>
                </a:path>
                <a:path w="18719800" h="10718800" extrusionOk="0">
                  <a:moveTo>
                    <a:pt x="15062645" y="2929445"/>
                  </a:moveTo>
                  <a:lnTo>
                    <a:pt x="15061108" y="2921812"/>
                  </a:lnTo>
                  <a:lnTo>
                    <a:pt x="15056892" y="2915564"/>
                  </a:lnTo>
                  <a:lnTo>
                    <a:pt x="15050656" y="2911360"/>
                  </a:lnTo>
                  <a:lnTo>
                    <a:pt x="15043011" y="2909811"/>
                  </a:lnTo>
                  <a:lnTo>
                    <a:pt x="15035365" y="2911360"/>
                  </a:lnTo>
                  <a:lnTo>
                    <a:pt x="15029117" y="2915564"/>
                  </a:lnTo>
                  <a:lnTo>
                    <a:pt x="15024900" y="2921812"/>
                  </a:lnTo>
                  <a:lnTo>
                    <a:pt x="15023364" y="2929445"/>
                  </a:lnTo>
                  <a:lnTo>
                    <a:pt x="15024900" y="2937103"/>
                  </a:lnTo>
                  <a:lnTo>
                    <a:pt x="15029117" y="2943352"/>
                  </a:lnTo>
                  <a:lnTo>
                    <a:pt x="15035365" y="2947555"/>
                  </a:lnTo>
                  <a:lnTo>
                    <a:pt x="15043011" y="2949105"/>
                  </a:lnTo>
                  <a:lnTo>
                    <a:pt x="15050656" y="2947555"/>
                  </a:lnTo>
                  <a:lnTo>
                    <a:pt x="15056892" y="2943352"/>
                  </a:lnTo>
                  <a:lnTo>
                    <a:pt x="15061108" y="2937103"/>
                  </a:lnTo>
                  <a:lnTo>
                    <a:pt x="15062645" y="2929445"/>
                  </a:lnTo>
                  <a:close/>
                </a:path>
                <a:path w="18719800" h="10718800" extrusionOk="0">
                  <a:moveTo>
                    <a:pt x="15062645" y="2829356"/>
                  </a:moveTo>
                  <a:lnTo>
                    <a:pt x="15061108" y="2821711"/>
                  </a:lnTo>
                  <a:lnTo>
                    <a:pt x="15056892" y="2815475"/>
                  </a:lnTo>
                  <a:lnTo>
                    <a:pt x="15050656" y="2811259"/>
                  </a:lnTo>
                  <a:lnTo>
                    <a:pt x="15043011" y="2809710"/>
                  </a:lnTo>
                  <a:lnTo>
                    <a:pt x="15035365" y="2811259"/>
                  </a:lnTo>
                  <a:lnTo>
                    <a:pt x="15029117" y="2815475"/>
                  </a:lnTo>
                  <a:lnTo>
                    <a:pt x="15024900" y="2821711"/>
                  </a:lnTo>
                  <a:lnTo>
                    <a:pt x="15023364" y="2829356"/>
                  </a:lnTo>
                  <a:lnTo>
                    <a:pt x="15024900" y="2837002"/>
                  </a:lnTo>
                  <a:lnTo>
                    <a:pt x="15029117" y="2843250"/>
                  </a:lnTo>
                  <a:lnTo>
                    <a:pt x="15035365" y="2847467"/>
                  </a:lnTo>
                  <a:lnTo>
                    <a:pt x="15043011" y="2849016"/>
                  </a:lnTo>
                  <a:lnTo>
                    <a:pt x="15050656" y="2847467"/>
                  </a:lnTo>
                  <a:lnTo>
                    <a:pt x="15056892" y="2843250"/>
                  </a:lnTo>
                  <a:lnTo>
                    <a:pt x="15061108" y="2837002"/>
                  </a:lnTo>
                  <a:lnTo>
                    <a:pt x="15062645" y="2829356"/>
                  </a:lnTo>
                  <a:close/>
                </a:path>
                <a:path w="18719800" h="10718800" extrusionOk="0">
                  <a:moveTo>
                    <a:pt x="15062645" y="2729268"/>
                  </a:moveTo>
                  <a:lnTo>
                    <a:pt x="15061108" y="2721622"/>
                  </a:lnTo>
                  <a:lnTo>
                    <a:pt x="15056892" y="2715374"/>
                  </a:lnTo>
                  <a:lnTo>
                    <a:pt x="15050656" y="2711158"/>
                  </a:lnTo>
                  <a:lnTo>
                    <a:pt x="15043011" y="2709621"/>
                  </a:lnTo>
                  <a:lnTo>
                    <a:pt x="15035365" y="2711158"/>
                  </a:lnTo>
                  <a:lnTo>
                    <a:pt x="15029117" y="2715374"/>
                  </a:lnTo>
                  <a:lnTo>
                    <a:pt x="15024900" y="2721622"/>
                  </a:lnTo>
                  <a:lnTo>
                    <a:pt x="15023364" y="2729268"/>
                  </a:lnTo>
                  <a:lnTo>
                    <a:pt x="15024900" y="2736913"/>
                  </a:lnTo>
                  <a:lnTo>
                    <a:pt x="15029117" y="2743162"/>
                  </a:lnTo>
                  <a:lnTo>
                    <a:pt x="15035365" y="2747365"/>
                  </a:lnTo>
                  <a:lnTo>
                    <a:pt x="15043011" y="2748915"/>
                  </a:lnTo>
                  <a:lnTo>
                    <a:pt x="15050656" y="2747365"/>
                  </a:lnTo>
                  <a:lnTo>
                    <a:pt x="15056892" y="2743162"/>
                  </a:lnTo>
                  <a:lnTo>
                    <a:pt x="15061108" y="2736913"/>
                  </a:lnTo>
                  <a:lnTo>
                    <a:pt x="15062645" y="2729268"/>
                  </a:lnTo>
                  <a:close/>
                </a:path>
                <a:path w="18719800" h="10718800" extrusionOk="0">
                  <a:moveTo>
                    <a:pt x="15062645" y="2629166"/>
                  </a:moveTo>
                  <a:lnTo>
                    <a:pt x="15061108" y="2621521"/>
                  </a:lnTo>
                  <a:lnTo>
                    <a:pt x="15056892" y="2615273"/>
                  </a:lnTo>
                  <a:lnTo>
                    <a:pt x="15050656" y="2611069"/>
                  </a:lnTo>
                  <a:lnTo>
                    <a:pt x="15043011" y="2609519"/>
                  </a:lnTo>
                  <a:lnTo>
                    <a:pt x="15035365" y="2611069"/>
                  </a:lnTo>
                  <a:lnTo>
                    <a:pt x="15029117" y="2615273"/>
                  </a:lnTo>
                  <a:lnTo>
                    <a:pt x="15024900" y="2621521"/>
                  </a:lnTo>
                  <a:lnTo>
                    <a:pt x="15023364" y="2629166"/>
                  </a:lnTo>
                  <a:lnTo>
                    <a:pt x="15024900" y="2636812"/>
                  </a:lnTo>
                  <a:lnTo>
                    <a:pt x="15029117" y="2643060"/>
                  </a:lnTo>
                  <a:lnTo>
                    <a:pt x="15035365" y="2647264"/>
                  </a:lnTo>
                  <a:lnTo>
                    <a:pt x="15043011" y="2648801"/>
                  </a:lnTo>
                  <a:lnTo>
                    <a:pt x="15050656" y="2647264"/>
                  </a:lnTo>
                  <a:lnTo>
                    <a:pt x="15056892" y="2643060"/>
                  </a:lnTo>
                  <a:lnTo>
                    <a:pt x="15061108" y="2636812"/>
                  </a:lnTo>
                  <a:lnTo>
                    <a:pt x="15062645" y="2629166"/>
                  </a:lnTo>
                  <a:close/>
                </a:path>
                <a:path w="18719800" h="10718800" extrusionOk="0">
                  <a:moveTo>
                    <a:pt x="15062645" y="2529065"/>
                  </a:moveTo>
                  <a:lnTo>
                    <a:pt x="15061108" y="2521420"/>
                  </a:lnTo>
                  <a:lnTo>
                    <a:pt x="15056892" y="2515171"/>
                  </a:lnTo>
                  <a:lnTo>
                    <a:pt x="15050656" y="2510967"/>
                  </a:lnTo>
                  <a:lnTo>
                    <a:pt x="15043011" y="2509418"/>
                  </a:lnTo>
                  <a:lnTo>
                    <a:pt x="15035365" y="2510967"/>
                  </a:lnTo>
                  <a:lnTo>
                    <a:pt x="15029117" y="2515171"/>
                  </a:lnTo>
                  <a:lnTo>
                    <a:pt x="15024900" y="2521420"/>
                  </a:lnTo>
                  <a:lnTo>
                    <a:pt x="15023364" y="2529065"/>
                  </a:lnTo>
                  <a:lnTo>
                    <a:pt x="15024900" y="2536723"/>
                  </a:lnTo>
                  <a:lnTo>
                    <a:pt x="15029117" y="2542959"/>
                  </a:lnTo>
                  <a:lnTo>
                    <a:pt x="15035365" y="2547162"/>
                  </a:lnTo>
                  <a:lnTo>
                    <a:pt x="15043011" y="2548712"/>
                  </a:lnTo>
                  <a:lnTo>
                    <a:pt x="15050656" y="2547162"/>
                  </a:lnTo>
                  <a:lnTo>
                    <a:pt x="15056892" y="2542959"/>
                  </a:lnTo>
                  <a:lnTo>
                    <a:pt x="15061108" y="2536723"/>
                  </a:lnTo>
                  <a:lnTo>
                    <a:pt x="15062645" y="2529065"/>
                  </a:lnTo>
                  <a:close/>
                </a:path>
                <a:path w="18719800" h="10718800" extrusionOk="0">
                  <a:moveTo>
                    <a:pt x="15062645" y="2428976"/>
                  </a:moveTo>
                  <a:lnTo>
                    <a:pt x="15061108" y="2421331"/>
                  </a:lnTo>
                  <a:lnTo>
                    <a:pt x="15056892" y="2415082"/>
                  </a:lnTo>
                  <a:lnTo>
                    <a:pt x="15050656" y="2410879"/>
                  </a:lnTo>
                  <a:lnTo>
                    <a:pt x="15043011" y="2409329"/>
                  </a:lnTo>
                  <a:lnTo>
                    <a:pt x="15035365" y="2410879"/>
                  </a:lnTo>
                  <a:lnTo>
                    <a:pt x="15029117" y="2415082"/>
                  </a:lnTo>
                  <a:lnTo>
                    <a:pt x="15024900" y="2421331"/>
                  </a:lnTo>
                  <a:lnTo>
                    <a:pt x="15023364" y="2428976"/>
                  </a:lnTo>
                  <a:lnTo>
                    <a:pt x="15024900" y="2436622"/>
                  </a:lnTo>
                  <a:lnTo>
                    <a:pt x="15029117" y="2442870"/>
                  </a:lnTo>
                  <a:lnTo>
                    <a:pt x="15035365" y="2447086"/>
                  </a:lnTo>
                  <a:lnTo>
                    <a:pt x="15043011" y="2448623"/>
                  </a:lnTo>
                  <a:lnTo>
                    <a:pt x="15050656" y="2447086"/>
                  </a:lnTo>
                  <a:lnTo>
                    <a:pt x="15056892" y="2442870"/>
                  </a:lnTo>
                  <a:lnTo>
                    <a:pt x="15061108" y="2436622"/>
                  </a:lnTo>
                  <a:lnTo>
                    <a:pt x="15062645" y="2428976"/>
                  </a:lnTo>
                  <a:close/>
                </a:path>
                <a:path w="18719800" h="10718800" extrusionOk="0">
                  <a:moveTo>
                    <a:pt x="15062645" y="2328875"/>
                  </a:moveTo>
                  <a:lnTo>
                    <a:pt x="15061108" y="2321229"/>
                  </a:lnTo>
                  <a:lnTo>
                    <a:pt x="15056892" y="2314981"/>
                  </a:lnTo>
                  <a:lnTo>
                    <a:pt x="15050656" y="2310765"/>
                  </a:lnTo>
                  <a:lnTo>
                    <a:pt x="15043011" y="2309228"/>
                  </a:lnTo>
                  <a:lnTo>
                    <a:pt x="15035365" y="2310765"/>
                  </a:lnTo>
                  <a:lnTo>
                    <a:pt x="15029117" y="2314981"/>
                  </a:lnTo>
                  <a:lnTo>
                    <a:pt x="15024900" y="2321229"/>
                  </a:lnTo>
                  <a:lnTo>
                    <a:pt x="15023364" y="2328875"/>
                  </a:lnTo>
                  <a:lnTo>
                    <a:pt x="15024900" y="2336533"/>
                  </a:lnTo>
                  <a:lnTo>
                    <a:pt x="15029117" y="2342769"/>
                  </a:lnTo>
                  <a:lnTo>
                    <a:pt x="15035365" y="2346985"/>
                  </a:lnTo>
                  <a:lnTo>
                    <a:pt x="15043011" y="2348522"/>
                  </a:lnTo>
                  <a:lnTo>
                    <a:pt x="15050656" y="2346985"/>
                  </a:lnTo>
                  <a:lnTo>
                    <a:pt x="15056892" y="2342769"/>
                  </a:lnTo>
                  <a:lnTo>
                    <a:pt x="15061108" y="2336533"/>
                  </a:lnTo>
                  <a:lnTo>
                    <a:pt x="15062645" y="2328875"/>
                  </a:lnTo>
                  <a:close/>
                </a:path>
                <a:path w="18719800" h="10718800" extrusionOk="0">
                  <a:moveTo>
                    <a:pt x="15062645" y="2228773"/>
                  </a:moveTo>
                  <a:lnTo>
                    <a:pt x="15061095" y="2221128"/>
                  </a:lnTo>
                  <a:lnTo>
                    <a:pt x="15056892" y="2214880"/>
                  </a:lnTo>
                  <a:lnTo>
                    <a:pt x="15050643" y="2210676"/>
                  </a:lnTo>
                  <a:lnTo>
                    <a:pt x="15043011" y="2209127"/>
                  </a:lnTo>
                  <a:lnTo>
                    <a:pt x="15035352" y="2210676"/>
                  </a:lnTo>
                  <a:lnTo>
                    <a:pt x="15029104" y="2214880"/>
                  </a:lnTo>
                  <a:lnTo>
                    <a:pt x="15024900" y="2221128"/>
                  </a:lnTo>
                  <a:lnTo>
                    <a:pt x="15023351" y="2228773"/>
                  </a:lnTo>
                  <a:lnTo>
                    <a:pt x="15024900" y="2236419"/>
                  </a:lnTo>
                  <a:lnTo>
                    <a:pt x="15029104" y="2242667"/>
                  </a:lnTo>
                  <a:lnTo>
                    <a:pt x="15035352" y="2246884"/>
                  </a:lnTo>
                  <a:lnTo>
                    <a:pt x="15043011" y="2248433"/>
                  </a:lnTo>
                  <a:lnTo>
                    <a:pt x="15050643" y="2246884"/>
                  </a:lnTo>
                  <a:lnTo>
                    <a:pt x="15056892" y="2242667"/>
                  </a:lnTo>
                  <a:lnTo>
                    <a:pt x="15061095" y="2236419"/>
                  </a:lnTo>
                  <a:lnTo>
                    <a:pt x="15062645" y="2228773"/>
                  </a:lnTo>
                  <a:close/>
                </a:path>
                <a:path w="18719800" h="10718800" extrusionOk="0">
                  <a:moveTo>
                    <a:pt x="15062645" y="2128672"/>
                  </a:moveTo>
                  <a:lnTo>
                    <a:pt x="15061095" y="2121039"/>
                  </a:lnTo>
                  <a:lnTo>
                    <a:pt x="15056892" y="2114791"/>
                  </a:lnTo>
                  <a:lnTo>
                    <a:pt x="15050643" y="2110575"/>
                  </a:lnTo>
                  <a:lnTo>
                    <a:pt x="15043011" y="2109038"/>
                  </a:lnTo>
                  <a:lnTo>
                    <a:pt x="15035352" y="2110575"/>
                  </a:lnTo>
                  <a:lnTo>
                    <a:pt x="15029104" y="2114791"/>
                  </a:lnTo>
                  <a:lnTo>
                    <a:pt x="15024900" y="2121039"/>
                  </a:lnTo>
                  <a:lnTo>
                    <a:pt x="15023351" y="2128672"/>
                  </a:lnTo>
                  <a:lnTo>
                    <a:pt x="15024900" y="2136330"/>
                  </a:lnTo>
                  <a:lnTo>
                    <a:pt x="15029104" y="2142579"/>
                  </a:lnTo>
                  <a:lnTo>
                    <a:pt x="15035352" y="2146782"/>
                  </a:lnTo>
                  <a:lnTo>
                    <a:pt x="15043011" y="2148319"/>
                  </a:lnTo>
                  <a:lnTo>
                    <a:pt x="15050643" y="2146782"/>
                  </a:lnTo>
                  <a:lnTo>
                    <a:pt x="15056892" y="2142579"/>
                  </a:lnTo>
                  <a:lnTo>
                    <a:pt x="15061095" y="2136330"/>
                  </a:lnTo>
                  <a:lnTo>
                    <a:pt x="15062645" y="2128672"/>
                  </a:lnTo>
                  <a:close/>
                </a:path>
                <a:path w="18719800" h="10718800" extrusionOk="0">
                  <a:moveTo>
                    <a:pt x="15062645" y="2028583"/>
                  </a:moveTo>
                  <a:lnTo>
                    <a:pt x="15061095" y="2020938"/>
                  </a:lnTo>
                  <a:lnTo>
                    <a:pt x="15056892" y="2014689"/>
                  </a:lnTo>
                  <a:lnTo>
                    <a:pt x="15050643" y="2010486"/>
                  </a:lnTo>
                  <a:lnTo>
                    <a:pt x="15043011" y="2008936"/>
                  </a:lnTo>
                  <a:lnTo>
                    <a:pt x="15035352" y="2010486"/>
                  </a:lnTo>
                  <a:lnTo>
                    <a:pt x="15029104" y="2014689"/>
                  </a:lnTo>
                  <a:lnTo>
                    <a:pt x="15024900" y="2020938"/>
                  </a:lnTo>
                  <a:lnTo>
                    <a:pt x="15023351" y="2028583"/>
                  </a:lnTo>
                  <a:lnTo>
                    <a:pt x="15024900" y="2036229"/>
                  </a:lnTo>
                  <a:lnTo>
                    <a:pt x="15029104" y="2042477"/>
                  </a:lnTo>
                  <a:lnTo>
                    <a:pt x="15035352" y="2046693"/>
                  </a:lnTo>
                  <a:lnTo>
                    <a:pt x="15043011" y="2048230"/>
                  </a:lnTo>
                  <a:lnTo>
                    <a:pt x="15050643" y="2046693"/>
                  </a:lnTo>
                  <a:lnTo>
                    <a:pt x="15056892" y="2042477"/>
                  </a:lnTo>
                  <a:lnTo>
                    <a:pt x="15061095" y="2036229"/>
                  </a:lnTo>
                  <a:lnTo>
                    <a:pt x="15062645" y="2028583"/>
                  </a:lnTo>
                  <a:close/>
                </a:path>
                <a:path w="18719800" h="10718800" extrusionOk="0">
                  <a:moveTo>
                    <a:pt x="15062645" y="1928495"/>
                  </a:moveTo>
                  <a:lnTo>
                    <a:pt x="15061095" y="1920849"/>
                  </a:lnTo>
                  <a:lnTo>
                    <a:pt x="15056892" y="1914601"/>
                  </a:lnTo>
                  <a:lnTo>
                    <a:pt x="15050643" y="1910384"/>
                  </a:lnTo>
                  <a:lnTo>
                    <a:pt x="15043011" y="1908835"/>
                  </a:lnTo>
                  <a:lnTo>
                    <a:pt x="15035352" y="1910384"/>
                  </a:lnTo>
                  <a:lnTo>
                    <a:pt x="15029104" y="1914601"/>
                  </a:lnTo>
                  <a:lnTo>
                    <a:pt x="15024900" y="1920849"/>
                  </a:lnTo>
                  <a:lnTo>
                    <a:pt x="15023351" y="1928495"/>
                  </a:lnTo>
                  <a:lnTo>
                    <a:pt x="15024900" y="1936140"/>
                  </a:lnTo>
                  <a:lnTo>
                    <a:pt x="15029104" y="1942376"/>
                  </a:lnTo>
                  <a:lnTo>
                    <a:pt x="15035352" y="1946592"/>
                  </a:lnTo>
                  <a:lnTo>
                    <a:pt x="15043011" y="1948129"/>
                  </a:lnTo>
                  <a:lnTo>
                    <a:pt x="15050643" y="1946592"/>
                  </a:lnTo>
                  <a:lnTo>
                    <a:pt x="15056892" y="1942376"/>
                  </a:lnTo>
                  <a:lnTo>
                    <a:pt x="15061095" y="1936140"/>
                  </a:lnTo>
                  <a:lnTo>
                    <a:pt x="15062645" y="1928495"/>
                  </a:lnTo>
                  <a:close/>
                </a:path>
                <a:path w="18719800" h="10718800" extrusionOk="0">
                  <a:moveTo>
                    <a:pt x="15062645" y="1828393"/>
                  </a:moveTo>
                  <a:lnTo>
                    <a:pt x="15061095" y="1820748"/>
                  </a:lnTo>
                  <a:lnTo>
                    <a:pt x="15056892" y="1814499"/>
                  </a:lnTo>
                  <a:lnTo>
                    <a:pt x="15050643" y="1810296"/>
                  </a:lnTo>
                  <a:lnTo>
                    <a:pt x="15043011" y="1808759"/>
                  </a:lnTo>
                  <a:lnTo>
                    <a:pt x="15035352" y="1810296"/>
                  </a:lnTo>
                  <a:lnTo>
                    <a:pt x="15029104" y="1814499"/>
                  </a:lnTo>
                  <a:lnTo>
                    <a:pt x="15024900" y="1820748"/>
                  </a:lnTo>
                  <a:lnTo>
                    <a:pt x="15023351" y="1828393"/>
                  </a:lnTo>
                  <a:lnTo>
                    <a:pt x="15024900" y="1836039"/>
                  </a:lnTo>
                  <a:lnTo>
                    <a:pt x="15029104" y="1842287"/>
                  </a:lnTo>
                  <a:lnTo>
                    <a:pt x="15035352" y="1846503"/>
                  </a:lnTo>
                  <a:lnTo>
                    <a:pt x="15043011" y="1848040"/>
                  </a:lnTo>
                  <a:lnTo>
                    <a:pt x="15050643" y="1846503"/>
                  </a:lnTo>
                  <a:lnTo>
                    <a:pt x="15056892" y="1842287"/>
                  </a:lnTo>
                  <a:lnTo>
                    <a:pt x="15061095" y="1836039"/>
                  </a:lnTo>
                  <a:lnTo>
                    <a:pt x="15062645" y="1828393"/>
                  </a:lnTo>
                  <a:close/>
                </a:path>
                <a:path w="18719800" h="10718800" extrusionOk="0">
                  <a:moveTo>
                    <a:pt x="15062645" y="1728292"/>
                  </a:moveTo>
                  <a:lnTo>
                    <a:pt x="15061095" y="1720646"/>
                  </a:lnTo>
                  <a:lnTo>
                    <a:pt x="15056892" y="1714411"/>
                  </a:lnTo>
                  <a:lnTo>
                    <a:pt x="15050643" y="1710194"/>
                  </a:lnTo>
                  <a:lnTo>
                    <a:pt x="15043011" y="1708658"/>
                  </a:lnTo>
                  <a:lnTo>
                    <a:pt x="15035352" y="1710194"/>
                  </a:lnTo>
                  <a:lnTo>
                    <a:pt x="15029104" y="1714411"/>
                  </a:lnTo>
                  <a:lnTo>
                    <a:pt x="15024900" y="1720646"/>
                  </a:lnTo>
                  <a:lnTo>
                    <a:pt x="15023351" y="1728292"/>
                  </a:lnTo>
                  <a:lnTo>
                    <a:pt x="15024900" y="1735950"/>
                  </a:lnTo>
                  <a:lnTo>
                    <a:pt x="15029104" y="1742198"/>
                  </a:lnTo>
                  <a:lnTo>
                    <a:pt x="15035352" y="1746402"/>
                  </a:lnTo>
                  <a:lnTo>
                    <a:pt x="15043011" y="1747951"/>
                  </a:lnTo>
                  <a:lnTo>
                    <a:pt x="15050643" y="1746402"/>
                  </a:lnTo>
                  <a:lnTo>
                    <a:pt x="15056892" y="1742198"/>
                  </a:lnTo>
                  <a:lnTo>
                    <a:pt x="15061095" y="1735950"/>
                  </a:lnTo>
                  <a:lnTo>
                    <a:pt x="15062645" y="1728292"/>
                  </a:lnTo>
                  <a:close/>
                </a:path>
                <a:path w="18719800" h="10718800" extrusionOk="0">
                  <a:moveTo>
                    <a:pt x="15062645" y="1628203"/>
                  </a:moveTo>
                  <a:lnTo>
                    <a:pt x="15061095" y="1620558"/>
                  </a:lnTo>
                  <a:lnTo>
                    <a:pt x="15056892" y="1614309"/>
                  </a:lnTo>
                  <a:lnTo>
                    <a:pt x="15050643" y="1610106"/>
                  </a:lnTo>
                  <a:lnTo>
                    <a:pt x="15043011" y="1608556"/>
                  </a:lnTo>
                  <a:lnTo>
                    <a:pt x="15035352" y="1610106"/>
                  </a:lnTo>
                  <a:lnTo>
                    <a:pt x="15029104" y="1614309"/>
                  </a:lnTo>
                  <a:lnTo>
                    <a:pt x="15024900" y="1620558"/>
                  </a:lnTo>
                  <a:lnTo>
                    <a:pt x="15023351" y="1628203"/>
                  </a:lnTo>
                  <a:lnTo>
                    <a:pt x="15024900" y="1635848"/>
                  </a:lnTo>
                  <a:lnTo>
                    <a:pt x="15029104" y="1642097"/>
                  </a:lnTo>
                  <a:lnTo>
                    <a:pt x="15035352" y="1646301"/>
                  </a:lnTo>
                  <a:lnTo>
                    <a:pt x="15043011" y="1647850"/>
                  </a:lnTo>
                  <a:lnTo>
                    <a:pt x="15050643" y="1646301"/>
                  </a:lnTo>
                  <a:lnTo>
                    <a:pt x="15056892" y="1642097"/>
                  </a:lnTo>
                  <a:lnTo>
                    <a:pt x="15061095" y="1635848"/>
                  </a:lnTo>
                  <a:lnTo>
                    <a:pt x="15062645" y="1628203"/>
                  </a:lnTo>
                  <a:close/>
                </a:path>
                <a:path w="18719800" h="10718800" extrusionOk="0">
                  <a:moveTo>
                    <a:pt x="15062645" y="1528102"/>
                  </a:moveTo>
                  <a:lnTo>
                    <a:pt x="15061095" y="1520456"/>
                  </a:lnTo>
                  <a:lnTo>
                    <a:pt x="15056892" y="1514208"/>
                  </a:lnTo>
                  <a:lnTo>
                    <a:pt x="15050643" y="1510004"/>
                  </a:lnTo>
                  <a:lnTo>
                    <a:pt x="15043011" y="1508455"/>
                  </a:lnTo>
                  <a:lnTo>
                    <a:pt x="15035352" y="1510004"/>
                  </a:lnTo>
                  <a:lnTo>
                    <a:pt x="15029104" y="1514208"/>
                  </a:lnTo>
                  <a:lnTo>
                    <a:pt x="15024900" y="1520456"/>
                  </a:lnTo>
                  <a:lnTo>
                    <a:pt x="15023351" y="1528102"/>
                  </a:lnTo>
                  <a:lnTo>
                    <a:pt x="15024900" y="1535747"/>
                  </a:lnTo>
                  <a:lnTo>
                    <a:pt x="15029104" y="1541995"/>
                  </a:lnTo>
                  <a:lnTo>
                    <a:pt x="15035352" y="1546212"/>
                  </a:lnTo>
                  <a:lnTo>
                    <a:pt x="15043011" y="1547749"/>
                  </a:lnTo>
                  <a:lnTo>
                    <a:pt x="15050643" y="1546212"/>
                  </a:lnTo>
                  <a:lnTo>
                    <a:pt x="15056892" y="1541995"/>
                  </a:lnTo>
                  <a:lnTo>
                    <a:pt x="15061095" y="1535747"/>
                  </a:lnTo>
                  <a:lnTo>
                    <a:pt x="15062645" y="1528102"/>
                  </a:lnTo>
                  <a:close/>
                </a:path>
                <a:path w="18719800" h="10718800" extrusionOk="0">
                  <a:moveTo>
                    <a:pt x="15062645" y="1428013"/>
                  </a:moveTo>
                  <a:lnTo>
                    <a:pt x="15061108" y="1420368"/>
                  </a:lnTo>
                  <a:lnTo>
                    <a:pt x="15056892" y="1414119"/>
                  </a:lnTo>
                  <a:lnTo>
                    <a:pt x="15050656" y="1409903"/>
                  </a:lnTo>
                  <a:lnTo>
                    <a:pt x="15043011" y="1408366"/>
                  </a:lnTo>
                  <a:lnTo>
                    <a:pt x="15035365" y="1409903"/>
                  </a:lnTo>
                  <a:lnTo>
                    <a:pt x="15029117" y="1414119"/>
                  </a:lnTo>
                  <a:lnTo>
                    <a:pt x="15024900" y="1420368"/>
                  </a:lnTo>
                  <a:lnTo>
                    <a:pt x="15023364" y="1428013"/>
                  </a:lnTo>
                  <a:lnTo>
                    <a:pt x="15024900" y="1435658"/>
                  </a:lnTo>
                  <a:lnTo>
                    <a:pt x="15029117" y="1441907"/>
                  </a:lnTo>
                  <a:lnTo>
                    <a:pt x="15035365" y="1446110"/>
                  </a:lnTo>
                  <a:lnTo>
                    <a:pt x="15043011" y="1447660"/>
                  </a:lnTo>
                  <a:lnTo>
                    <a:pt x="15050656" y="1446110"/>
                  </a:lnTo>
                  <a:lnTo>
                    <a:pt x="15056892" y="1441907"/>
                  </a:lnTo>
                  <a:lnTo>
                    <a:pt x="15061108" y="1435658"/>
                  </a:lnTo>
                  <a:lnTo>
                    <a:pt x="15062645" y="1428013"/>
                  </a:lnTo>
                  <a:close/>
                </a:path>
                <a:path w="18719800" h="10718800" extrusionOk="0">
                  <a:moveTo>
                    <a:pt x="15062645" y="1327912"/>
                  </a:moveTo>
                  <a:lnTo>
                    <a:pt x="15061108" y="1320266"/>
                  </a:lnTo>
                  <a:lnTo>
                    <a:pt x="15056892" y="1314030"/>
                  </a:lnTo>
                  <a:lnTo>
                    <a:pt x="15050656" y="1309814"/>
                  </a:lnTo>
                  <a:lnTo>
                    <a:pt x="15043011" y="1308265"/>
                  </a:lnTo>
                  <a:lnTo>
                    <a:pt x="15035365" y="1309814"/>
                  </a:lnTo>
                  <a:lnTo>
                    <a:pt x="15029117" y="1314030"/>
                  </a:lnTo>
                  <a:lnTo>
                    <a:pt x="15024900" y="1320266"/>
                  </a:lnTo>
                  <a:lnTo>
                    <a:pt x="15023364" y="1327912"/>
                  </a:lnTo>
                  <a:lnTo>
                    <a:pt x="15024900" y="1335570"/>
                  </a:lnTo>
                  <a:lnTo>
                    <a:pt x="15029117" y="1341818"/>
                  </a:lnTo>
                  <a:lnTo>
                    <a:pt x="15035365" y="1346022"/>
                  </a:lnTo>
                  <a:lnTo>
                    <a:pt x="15043011" y="1347571"/>
                  </a:lnTo>
                  <a:lnTo>
                    <a:pt x="15050656" y="1346022"/>
                  </a:lnTo>
                  <a:lnTo>
                    <a:pt x="15056892" y="1341818"/>
                  </a:lnTo>
                  <a:lnTo>
                    <a:pt x="15061108" y="1335570"/>
                  </a:lnTo>
                  <a:lnTo>
                    <a:pt x="15062645" y="1327912"/>
                  </a:lnTo>
                  <a:close/>
                </a:path>
                <a:path w="18719800" h="10718800" extrusionOk="0">
                  <a:moveTo>
                    <a:pt x="15062645" y="1227823"/>
                  </a:moveTo>
                  <a:lnTo>
                    <a:pt x="15061108" y="1220177"/>
                  </a:lnTo>
                  <a:lnTo>
                    <a:pt x="15056892" y="1213929"/>
                  </a:lnTo>
                  <a:lnTo>
                    <a:pt x="15050656" y="1209725"/>
                  </a:lnTo>
                  <a:lnTo>
                    <a:pt x="15043011" y="1208176"/>
                  </a:lnTo>
                  <a:lnTo>
                    <a:pt x="15035365" y="1209725"/>
                  </a:lnTo>
                  <a:lnTo>
                    <a:pt x="15029117" y="1213929"/>
                  </a:lnTo>
                  <a:lnTo>
                    <a:pt x="15024900" y="1220177"/>
                  </a:lnTo>
                  <a:lnTo>
                    <a:pt x="15023364" y="1227823"/>
                  </a:lnTo>
                  <a:lnTo>
                    <a:pt x="15024900" y="1235468"/>
                  </a:lnTo>
                  <a:lnTo>
                    <a:pt x="15029117" y="1241717"/>
                  </a:lnTo>
                  <a:lnTo>
                    <a:pt x="15035365" y="1245933"/>
                  </a:lnTo>
                  <a:lnTo>
                    <a:pt x="15043011" y="1247470"/>
                  </a:lnTo>
                  <a:lnTo>
                    <a:pt x="15050656" y="1245933"/>
                  </a:lnTo>
                  <a:lnTo>
                    <a:pt x="15056892" y="1241717"/>
                  </a:lnTo>
                  <a:lnTo>
                    <a:pt x="15061108" y="1235468"/>
                  </a:lnTo>
                  <a:lnTo>
                    <a:pt x="15062645" y="1227823"/>
                  </a:lnTo>
                  <a:close/>
                </a:path>
                <a:path w="18719800" h="10718800" extrusionOk="0">
                  <a:moveTo>
                    <a:pt x="15062645" y="1127721"/>
                  </a:moveTo>
                  <a:lnTo>
                    <a:pt x="15061108" y="1120076"/>
                  </a:lnTo>
                  <a:lnTo>
                    <a:pt x="15056892" y="1113840"/>
                  </a:lnTo>
                  <a:lnTo>
                    <a:pt x="15050656" y="1109624"/>
                  </a:lnTo>
                  <a:lnTo>
                    <a:pt x="15043011" y="1108075"/>
                  </a:lnTo>
                  <a:lnTo>
                    <a:pt x="15035365" y="1109624"/>
                  </a:lnTo>
                  <a:lnTo>
                    <a:pt x="15029117" y="1113840"/>
                  </a:lnTo>
                  <a:lnTo>
                    <a:pt x="15024900" y="1120076"/>
                  </a:lnTo>
                  <a:lnTo>
                    <a:pt x="15023364" y="1127721"/>
                  </a:lnTo>
                  <a:lnTo>
                    <a:pt x="15024900" y="1135367"/>
                  </a:lnTo>
                  <a:lnTo>
                    <a:pt x="15029117" y="1141615"/>
                  </a:lnTo>
                  <a:lnTo>
                    <a:pt x="15035365" y="1145819"/>
                  </a:lnTo>
                  <a:lnTo>
                    <a:pt x="15043011" y="1147368"/>
                  </a:lnTo>
                  <a:lnTo>
                    <a:pt x="15050656" y="1145819"/>
                  </a:lnTo>
                  <a:lnTo>
                    <a:pt x="15056892" y="1141615"/>
                  </a:lnTo>
                  <a:lnTo>
                    <a:pt x="15061108" y="1135367"/>
                  </a:lnTo>
                  <a:lnTo>
                    <a:pt x="15062645" y="1127721"/>
                  </a:lnTo>
                  <a:close/>
                </a:path>
                <a:path w="18719800" h="10718800" extrusionOk="0">
                  <a:moveTo>
                    <a:pt x="15062645" y="1027620"/>
                  </a:moveTo>
                  <a:lnTo>
                    <a:pt x="15061108" y="1019975"/>
                  </a:lnTo>
                  <a:lnTo>
                    <a:pt x="15056892" y="1013739"/>
                  </a:lnTo>
                  <a:lnTo>
                    <a:pt x="15050656" y="1009523"/>
                  </a:lnTo>
                  <a:lnTo>
                    <a:pt x="15043011" y="1007986"/>
                  </a:lnTo>
                  <a:lnTo>
                    <a:pt x="15035365" y="1009523"/>
                  </a:lnTo>
                  <a:lnTo>
                    <a:pt x="15029117" y="1013739"/>
                  </a:lnTo>
                  <a:lnTo>
                    <a:pt x="15024900" y="1019975"/>
                  </a:lnTo>
                  <a:lnTo>
                    <a:pt x="15023364" y="1027620"/>
                  </a:lnTo>
                  <a:lnTo>
                    <a:pt x="15024900" y="1035278"/>
                  </a:lnTo>
                  <a:lnTo>
                    <a:pt x="15029117" y="1041527"/>
                  </a:lnTo>
                  <a:lnTo>
                    <a:pt x="15035365" y="1045730"/>
                  </a:lnTo>
                  <a:lnTo>
                    <a:pt x="15043011" y="1047280"/>
                  </a:lnTo>
                  <a:lnTo>
                    <a:pt x="15050656" y="1045730"/>
                  </a:lnTo>
                  <a:lnTo>
                    <a:pt x="15056892" y="1041527"/>
                  </a:lnTo>
                  <a:lnTo>
                    <a:pt x="15061108" y="1035278"/>
                  </a:lnTo>
                  <a:lnTo>
                    <a:pt x="15062645" y="1027620"/>
                  </a:lnTo>
                  <a:close/>
                </a:path>
                <a:path w="18719800" h="10718800" extrusionOk="0">
                  <a:moveTo>
                    <a:pt x="15062645" y="927531"/>
                  </a:moveTo>
                  <a:lnTo>
                    <a:pt x="15061108" y="919886"/>
                  </a:lnTo>
                  <a:lnTo>
                    <a:pt x="15056892" y="913638"/>
                  </a:lnTo>
                  <a:lnTo>
                    <a:pt x="15050656" y="909421"/>
                  </a:lnTo>
                  <a:lnTo>
                    <a:pt x="15043011" y="907884"/>
                  </a:lnTo>
                  <a:lnTo>
                    <a:pt x="15035365" y="909421"/>
                  </a:lnTo>
                  <a:lnTo>
                    <a:pt x="15029117" y="913638"/>
                  </a:lnTo>
                  <a:lnTo>
                    <a:pt x="15024900" y="919886"/>
                  </a:lnTo>
                  <a:lnTo>
                    <a:pt x="15023364" y="927531"/>
                  </a:lnTo>
                  <a:lnTo>
                    <a:pt x="15024900" y="935177"/>
                  </a:lnTo>
                  <a:lnTo>
                    <a:pt x="15029117" y="941425"/>
                  </a:lnTo>
                  <a:lnTo>
                    <a:pt x="15035365" y="945629"/>
                  </a:lnTo>
                  <a:lnTo>
                    <a:pt x="15043011" y="947178"/>
                  </a:lnTo>
                  <a:lnTo>
                    <a:pt x="15050656" y="945629"/>
                  </a:lnTo>
                  <a:lnTo>
                    <a:pt x="15056892" y="941425"/>
                  </a:lnTo>
                  <a:lnTo>
                    <a:pt x="15061108" y="935177"/>
                  </a:lnTo>
                  <a:lnTo>
                    <a:pt x="15062645" y="927531"/>
                  </a:lnTo>
                  <a:close/>
                </a:path>
                <a:path w="18719800" h="10718800" extrusionOk="0">
                  <a:moveTo>
                    <a:pt x="15062645" y="827430"/>
                  </a:moveTo>
                  <a:lnTo>
                    <a:pt x="15061108" y="819785"/>
                  </a:lnTo>
                  <a:lnTo>
                    <a:pt x="15056892" y="813536"/>
                  </a:lnTo>
                  <a:lnTo>
                    <a:pt x="15050656" y="809320"/>
                  </a:lnTo>
                  <a:lnTo>
                    <a:pt x="15043011" y="807770"/>
                  </a:lnTo>
                  <a:lnTo>
                    <a:pt x="15035365" y="809320"/>
                  </a:lnTo>
                  <a:lnTo>
                    <a:pt x="15029117" y="813536"/>
                  </a:lnTo>
                  <a:lnTo>
                    <a:pt x="15024900" y="819785"/>
                  </a:lnTo>
                  <a:lnTo>
                    <a:pt x="15023364" y="827430"/>
                  </a:lnTo>
                  <a:lnTo>
                    <a:pt x="15024900" y="835088"/>
                  </a:lnTo>
                  <a:lnTo>
                    <a:pt x="15029117" y="841336"/>
                  </a:lnTo>
                  <a:lnTo>
                    <a:pt x="15035365" y="845540"/>
                  </a:lnTo>
                  <a:lnTo>
                    <a:pt x="15043011" y="847090"/>
                  </a:lnTo>
                  <a:lnTo>
                    <a:pt x="15050656" y="845540"/>
                  </a:lnTo>
                  <a:lnTo>
                    <a:pt x="15056892" y="841336"/>
                  </a:lnTo>
                  <a:lnTo>
                    <a:pt x="15061108" y="835088"/>
                  </a:lnTo>
                  <a:lnTo>
                    <a:pt x="15062645" y="827430"/>
                  </a:lnTo>
                  <a:close/>
                </a:path>
                <a:path w="18719800" h="10718800" extrusionOk="0">
                  <a:moveTo>
                    <a:pt x="15062645" y="727354"/>
                  </a:moveTo>
                  <a:lnTo>
                    <a:pt x="15061108" y="719709"/>
                  </a:lnTo>
                  <a:lnTo>
                    <a:pt x="15056892" y="713460"/>
                  </a:lnTo>
                  <a:lnTo>
                    <a:pt x="15050656" y="709244"/>
                  </a:lnTo>
                  <a:lnTo>
                    <a:pt x="15043011" y="707694"/>
                  </a:lnTo>
                  <a:lnTo>
                    <a:pt x="15035365" y="709244"/>
                  </a:lnTo>
                  <a:lnTo>
                    <a:pt x="15029117" y="713460"/>
                  </a:lnTo>
                  <a:lnTo>
                    <a:pt x="15024900" y="719709"/>
                  </a:lnTo>
                  <a:lnTo>
                    <a:pt x="15023364" y="727354"/>
                  </a:lnTo>
                  <a:lnTo>
                    <a:pt x="15024900" y="734999"/>
                  </a:lnTo>
                  <a:lnTo>
                    <a:pt x="15029117" y="741235"/>
                  </a:lnTo>
                  <a:lnTo>
                    <a:pt x="15035365" y="745451"/>
                  </a:lnTo>
                  <a:lnTo>
                    <a:pt x="15043011" y="746988"/>
                  </a:lnTo>
                  <a:lnTo>
                    <a:pt x="15050656" y="745451"/>
                  </a:lnTo>
                  <a:lnTo>
                    <a:pt x="15056892" y="741235"/>
                  </a:lnTo>
                  <a:lnTo>
                    <a:pt x="15061108" y="734999"/>
                  </a:lnTo>
                  <a:lnTo>
                    <a:pt x="15062645" y="727354"/>
                  </a:lnTo>
                  <a:close/>
                </a:path>
                <a:path w="18719800" h="10718800" extrusionOk="0">
                  <a:moveTo>
                    <a:pt x="15062645" y="627240"/>
                  </a:moveTo>
                  <a:lnTo>
                    <a:pt x="15061095" y="619594"/>
                  </a:lnTo>
                  <a:lnTo>
                    <a:pt x="15056892" y="613346"/>
                  </a:lnTo>
                  <a:lnTo>
                    <a:pt x="15050643" y="609130"/>
                  </a:lnTo>
                  <a:lnTo>
                    <a:pt x="15043011" y="607593"/>
                  </a:lnTo>
                  <a:lnTo>
                    <a:pt x="15035352" y="609130"/>
                  </a:lnTo>
                  <a:lnTo>
                    <a:pt x="15029104" y="613346"/>
                  </a:lnTo>
                  <a:lnTo>
                    <a:pt x="15024900" y="619594"/>
                  </a:lnTo>
                  <a:lnTo>
                    <a:pt x="15023351" y="627240"/>
                  </a:lnTo>
                  <a:lnTo>
                    <a:pt x="15024900" y="634885"/>
                  </a:lnTo>
                  <a:lnTo>
                    <a:pt x="15029104" y="641134"/>
                  </a:lnTo>
                  <a:lnTo>
                    <a:pt x="15035352" y="645350"/>
                  </a:lnTo>
                  <a:lnTo>
                    <a:pt x="15043011" y="646887"/>
                  </a:lnTo>
                  <a:lnTo>
                    <a:pt x="15050643" y="645350"/>
                  </a:lnTo>
                  <a:lnTo>
                    <a:pt x="15056892" y="641134"/>
                  </a:lnTo>
                  <a:lnTo>
                    <a:pt x="15061095" y="634885"/>
                  </a:lnTo>
                  <a:lnTo>
                    <a:pt x="15062645" y="627240"/>
                  </a:lnTo>
                  <a:close/>
                </a:path>
                <a:path w="18719800" h="10718800" extrusionOk="0">
                  <a:moveTo>
                    <a:pt x="15062645" y="527138"/>
                  </a:moveTo>
                  <a:lnTo>
                    <a:pt x="15061095" y="519493"/>
                  </a:lnTo>
                  <a:lnTo>
                    <a:pt x="15056892" y="513257"/>
                  </a:lnTo>
                  <a:lnTo>
                    <a:pt x="15050643" y="509041"/>
                  </a:lnTo>
                  <a:lnTo>
                    <a:pt x="15043011" y="507492"/>
                  </a:lnTo>
                  <a:lnTo>
                    <a:pt x="15035352" y="509041"/>
                  </a:lnTo>
                  <a:lnTo>
                    <a:pt x="15029104" y="513257"/>
                  </a:lnTo>
                  <a:lnTo>
                    <a:pt x="15024900" y="519493"/>
                  </a:lnTo>
                  <a:lnTo>
                    <a:pt x="15023351" y="527138"/>
                  </a:lnTo>
                  <a:lnTo>
                    <a:pt x="15024900" y="534797"/>
                  </a:lnTo>
                  <a:lnTo>
                    <a:pt x="15029104" y="541032"/>
                  </a:lnTo>
                  <a:lnTo>
                    <a:pt x="15035352" y="545249"/>
                  </a:lnTo>
                  <a:lnTo>
                    <a:pt x="15043011" y="546785"/>
                  </a:lnTo>
                  <a:lnTo>
                    <a:pt x="15050643" y="545249"/>
                  </a:lnTo>
                  <a:lnTo>
                    <a:pt x="15056892" y="541032"/>
                  </a:lnTo>
                  <a:lnTo>
                    <a:pt x="15061095" y="534797"/>
                  </a:lnTo>
                  <a:lnTo>
                    <a:pt x="15062645" y="527138"/>
                  </a:lnTo>
                  <a:close/>
                </a:path>
                <a:path w="18719800" h="10718800" extrusionOk="0">
                  <a:moveTo>
                    <a:pt x="15062645" y="427050"/>
                  </a:moveTo>
                  <a:lnTo>
                    <a:pt x="15061095" y="419404"/>
                  </a:lnTo>
                  <a:lnTo>
                    <a:pt x="15056892" y="413156"/>
                  </a:lnTo>
                  <a:lnTo>
                    <a:pt x="15050643" y="408940"/>
                  </a:lnTo>
                  <a:lnTo>
                    <a:pt x="15043011" y="407403"/>
                  </a:lnTo>
                  <a:lnTo>
                    <a:pt x="15035352" y="408940"/>
                  </a:lnTo>
                  <a:lnTo>
                    <a:pt x="15029104" y="413156"/>
                  </a:lnTo>
                  <a:lnTo>
                    <a:pt x="15024900" y="419404"/>
                  </a:lnTo>
                  <a:lnTo>
                    <a:pt x="15023351" y="427050"/>
                  </a:lnTo>
                  <a:lnTo>
                    <a:pt x="15024900" y="434695"/>
                  </a:lnTo>
                  <a:lnTo>
                    <a:pt x="15029104" y="440944"/>
                  </a:lnTo>
                  <a:lnTo>
                    <a:pt x="15035352" y="445147"/>
                  </a:lnTo>
                  <a:lnTo>
                    <a:pt x="15043011" y="446697"/>
                  </a:lnTo>
                  <a:lnTo>
                    <a:pt x="15050643" y="445147"/>
                  </a:lnTo>
                  <a:lnTo>
                    <a:pt x="15056892" y="440944"/>
                  </a:lnTo>
                  <a:lnTo>
                    <a:pt x="15061095" y="434695"/>
                  </a:lnTo>
                  <a:lnTo>
                    <a:pt x="15062645" y="427050"/>
                  </a:lnTo>
                  <a:close/>
                </a:path>
                <a:path w="18719800" h="10718800" extrusionOk="0">
                  <a:moveTo>
                    <a:pt x="15062645" y="326948"/>
                  </a:moveTo>
                  <a:lnTo>
                    <a:pt x="15061095" y="319303"/>
                  </a:lnTo>
                  <a:lnTo>
                    <a:pt x="15056892" y="313055"/>
                  </a:lnTo>
                  <a:lnTo>
                    <a:pt x="15050643" y="308851"/>
                  </a:lnTo>
                  <a:lnTo>
                    <a:pt x="15043011" y="307301"/>
                  </a:lnTo>
                  <a:lnTo>
                    <a:pt x="15035352" y="308851"/>
                  </a:lnTo>
                  <a:lnTo>
                    <a:pt x="15029104" y="313055"/>
                  </a:lnTo>
                  <a:lnTo>
                    <a:pt x="15024900" y="319303"/>
                  </a:lnTo>
                  <a:lnTo>
                    <a:pt x="15023351" y="326948"/>
                  </a:lnTo>
                  <a:lnTo>
                    <a:pt x="15024900" y="334594"/>
                  </a:lnTo>
                  <a:lnTo>
                    <a:pt x="15029104" y="340842"/>
                  </a:lnTo>
                  <a:lnTo>
                    <a:pt x="15035352" y="345046"/>
                  </a:lnTo>
                  <a:lnTo>
                    <a:pt x="15043011" y="346595"/>
                  </a:lnTo>
                  <a:lnTo>
                    <a:pt x="15050643" y="345046"/>
                  </a:lnTo>
                  <a:lnTo>
                    <a:pt x="15056892" y="340842"/>
                  </a:lnTo>
                  <a:lnTo>
                    <a:pt x="15061095" y="334594"/>
                  </a:lnTo>
                  <a:lnTo>
                    <a:pt x="15062645" y="326948"/>
                  </a:lnTo>
                  <a:close/>
                </a:path>
                <a:path w="18719800" h="10718800" extrusionOk="0">
                  <a:moveTo>
                    <a:pt x="15062645" y="226860"/>
                  </a:moveTo>
                  <a:lnTo>
                    <a:pt x="15061095" y="219202"/>
                  </a:lnTo>
                  <a:lnTo>
                    <a:pt x="15056892" y="212966"/>
                  </a:lnTo>
                  <a:lnTo>
                    <a:pt x="15050643" y="208749"/>
                  </a:lnTo>
                  <a:lnTo>
                    <a:pt x="15043011" y="207213"/>
                  </a:lnTo>
                  <a:lnTo>
                    <a:pt x="15035352" y="208749"/>
                  </a:lnTo>
                  <a:lnTo>
                    <a:pt x="15029104" y="212966"/>
                  </a:lnTo>
                  <a:lnTo>
                    <a:pt x="15024900" y="219202"/>
                  </a:lnTo>
                  <a:lnTo>
                    <a:pt x="15023351" y="226860"/>
                  </a:lnTo>
                  <a:lnTo>
                    <a:pt x="15024900" y="234505"/>
                  </a:lnTo>
                  <a:lnTo>
                    <a:pt x="15029104" y="240753"/>
                  </a:lnTo>
                  <a:lnTo>
                    <a:pt x="15035352" y="244957"/>
                  </a:lnTo>
                  <a:lnTo>
                    <a:pt x="15043011" y="246507"/>
                  </a:lnTo>
                  <a:lnTo>
                    <a:pt x="15050643" y="244957"/>
                  </a:lnTo>
                  <a:lnTo>
                    <a:pt x="15056892" y="240753"/>
                  </a:lnTo>
                  <a:lnTo>
                    <a:pt x="15061095" y="234505"/>
                  </a:lnTo>
                  <a:lnTo>
                    <a:pt x="15062645" y="226860"/>
                  </a:lnTo>
                  <a:close/>
                </a:path>
                <a:path w="18719800" h="10718800" extrusionOk="0">
                  <a:moveTo>
                    <a:pt x="15062645" y="126758"/>
                  </a:moveTo>
                  <a:lnTo>
                    <a:pt x="15061095" y="119113"/>
                  </a:lnTo>
                  <a:lnTo>
                    <a:pt x="15056892" y="112864"/>
                  </a:lnTo>
                  <a:lnTo>
                    <a:pt x="15050643" y="108648"/>
                  </a:lnTo>
                  <a:lnTo>
                    <a:pt x="15043011" y="107111"/>
                  </a:lnTo>
                  <a:lnTo>
                    <a:pt x="15035352" y="108648"/>
                  </a:lnTo>
                  <a:lnTo>
                    <a:pt x="15029104" y="112864"/>
                  </a:lnTo>
                  <a:lnTo>
                    <a:pt x="15024900" y="119113"/>
                  </a:lnTo>
                  <a:lnTo>
                    <a:pt x="15023351" y="126758"/>
                  </a:lnTo>
                  <a:lnTo>
                    <a:pt x="15024900" y="134416"/>
                  </a:lnTo>
                  <a:lnTo>
                    <a:pt x="15029104" y="140665"/>
                  </a:lnTo>
                  <a:lnTo>
                    <a:pt x="15035352" y="144868"/>
                  </a:lnTo>
                  <a:lnTo>
                    <a:pt x="15043011" y="146418"/>
                  </a:lnTo>
                  <a:lnTo>
                    <a:pt x="15050643" y="144868"/>
                  </a:lnTo>
                  <a:lnTo>
                    <a:pt x="15056892" y="140665"/>
                  </a:lnTo>
                  <a:lnTo>
                    <a:pt x="15061095" y="134416"/>
                  </a:lnTo>
                  <a:lnTo>
                    <a:pt x="15062645" y="126758"/>
                  </a:lnTo>
                  <a:close/>
                </a:path>
                <a:path w="18719800" h="10718800" extrusionOk="0">
                  <a:moveTo>
                    <a:pt x="15062645" y="26657"/>
                  </a:moveTo>
                  <a:lnTo>
                    <a:pt x="15061095" y="19024"/>
                  </a:lnTo>
                  <a:lnTo>
                    <a:pt x="15056892" y="12776"/>
                  </a:lnTo>
                  <a:lnTo>
                    <a:pt x="15050643" y="8572"/>
                  </a:lnTo>
                  <a:lnTo>
                    <a:pt x="15043011" y="7023"/>
                  </a:lnTo>
                  <a:lnTo>
                    <a:pt x="15035352" y="8572"/>
                  </a:lnTo>
                  <a:lnTo>
                    <a:pt x="15029104" y="12776"/>
                  </a:lnTo>
                  <a:lnTo>
                    <a:pt x="15024900" y="19024"/>
                  </a:lnTo>
                  <a:lnTo>
                    <a:pt x="15023351" y="26657"/>
                  </a:lnTo>
                  <a:lnTo>
                    <a:pt x="15024900" y="34315"/>
                  </a:lnTo>
                  <a:lnTo>
                    <a:pt x="15029104" y="40563"/>
                  </a:lnTo>
                  <a:lnTo>
                    <a:pt x="15035352" y="44767"/>
                  </a:lnTo>
                  <a:lnTo>
                    <a:pt x="15043011" y="46316"/>
                  </a:lnTo>
                  <a:lnTo>
                    <a:pt x="15050643" y="44767"/>
                  </a:lnTo>
                  <a:lnTo>
                    <a:pt x="15056892" y="40563"/>
                  </a:lnTo>
                  <a:lnTo>
                    <a:pt x="15061095" y="34315"/>
                  </a:lnTo>
                  <a:lnTo>
                    <a:pt x="15062645" y="26657"/>
                  </a:lnTo>
                  <a:close/>
                </a:path>
                <a:path w="18719800" h="10718800" extrusionOk="0">
                  <a:moveTo>
                    <a:pt x="15074875" y="10668533"/>
                  </a:moveTo>
                  <a:lnTo>
                    <a:pt x="15073325" y="10660888"/>
                  </a:lnTo>
                  <a:lnTo>
                    <a:pt x="15069122" y="10654640"/>
                  </a:lnTo>
                  <a:lnTo>
                    <a:pt x="15062873" y="10650423"/>
                  </a:lnTo>
                  <a:lnTo>
                    <a:pt x="15055228" y="10648887"/>
                  </a:lnTo>
                  <a:lnTo>
                    <a:pt x="15047583" y="10650423"/>
                  </a:lnTo>
                  <a:lnTo>
                    <a:pt x="15041334" y="10654640"/>
                  </a:lnTo>
                  <a:lnTo>
                    <a:pt x="15037130" y="10660888"/>
                  </a:lnTo>
                  <a:lnTo>
                    <a:pt x="15035581" y="10668533"/>
                  </a:lnTo>
                  <a:lnTo>
                    <a:pt x="15037130" y="10676179"/>
                  </a:lnTo>
                  <a:lnTo>
                    <a:pt x="15041334" y="10682427"/>
                  </a:lnTo>
                  <a:lnTo>
                    <a:pt x="15047583" y="10686644"/>
                  </a:lnTo>
                  <a:lnTo>
                    <a:pt x="15055228" y="10688180"/>
                  </a:lnTo>
                  <a:lnTo>
                    <a:pt x="15062873" y="10686644"/>
                  </a:lnTo>
                  <a:lnTo>
                    <a:pt x="15069122" y="10682427"/>
                  </a:lnTo>
                  <a:lnTo>
                    <a:pt x="15073325" y="10676179"/>
                  </a:lnTo>
                  <a:lnTo>
                    <a:pt x="15074875" y="10668533"/>
                  </a:lnTo>
                  <a:close/>
                </a:path>
                <a:path w="18719800" h="10718800" extrusionOk="0">
                  <a:moveTo>
                    <a:pt x="15074875" y="10568445"/>
                  </a:moveTo>
                  <a:lnTo>
                    <a:pt x="15073325" y="10560787"/>
                  </a:lnTo>
                  <a:lnTo>
                    <a:pt x="15069122" y="10554551"/>
                  </a:lnTo>
                  <a:lnTo>
                    <a:pt x="15062873" y="10550335"/>
                  </a:lnTo>
                  <a:lnTo>
                    <a:pt x="15055228" y="10548785"/>
                  </a:lnTo>
                  <a:lnTo>
                    <a:pt x="15047583" y="10550335"/>
                  </a:lnTo>
                  <a:lnTo>
                    <a:pt x="15041334" y="10554551"/>
                  </a:lnTo>
                  <a:lnTo>
                    <a:pt x="15037130" y="10560787"/>
                  </a:lnTo>
                  <a:lnTo>
                    <a:pt x="15035581" y="10568445"/>
                  </a:lnTo>
                  <a:lnTo>
                    <a:pt x="15037130" y="10576090"/>
                  </a:lnTo>
                  <a:lnTo>
                    <a:pt x="15041334" y="10582339"/>
                  </a:lnTo>
                  <a:lnTo>
                    <a:pt x="15047583" y="10586542"/>
                  </a:lnTo>
                  <a:lnTo>
                    <a:pt x="15055228" y="10588092"/>
                  </a:lnTo>
                  <a:lnTo>
                    <a:pt x="15062873" y="10586542"/>
                  </a:lnTo>
                  <a:lnTo>
                    <a:pt x="15069122" y="10582339"/>
                  </a:lnTo>
                  <a:lnTo>
                    <a:pt x="15073325" y="10576090"/>
                  </a:lnTo>
                  <a:lnTo>
                    <a:pt x="15074875" y="10568445"/>
                  </a:lnTo>
                  <a:close/>
                </a:path>
                <a:path w="18719800" h="10718800" extrusionOk="0">
                  <a:moveTo>
                    <a:pt x="15074875" y="10468356"/>
                  </a:moveTo>
                  <a:lnTo>
                    <a:pt x="15073325" y="10460698"/>
                  </a:lnTo>
                  <a:lnTo>
                    <a:pt x="15069122" y="10454449"/>
                  </a:lnTo>
                  <a:lnTo>
                    <a:pt x="15062873" y="10450246"/>
                  </a:lnTo>
                  <a:lnTo>
                    <a:pt x="15055228" y="10448696"/>
                  </a:lnTo>
                  <a:lnTo>
                    <a:pt x="15047583" y="10450246"/>
                  </a:lnTo>
                  <a:lnTo>
                    <a:pt x="15041334" y="10454449"/>
                  </a:lnTo>
                  <a:lnTo>
                    <a:pt x="15037130" y="10460698"/>
                  </a:lnTo>
                  <a:lnTo>
                    <a:pt x="15035581" y="10468356"/>
                  </a:lnTo>
                  <a:lnTo>
                    <a:pt x="15037130" y="10475989"/>
                  </a:lnTo>
                  <a:lnTo>
                    <a:pt x="15041334" y="10482237"/>
                  </a:lnTo>
                  <a:lnTo>
                    <a:pt x="15047583" y="10486441"/>
                  </a:lnTo>
                  <a:lnTo>
                    <a:pt x="15055228" y="10487990"/>
                  </a:lnTo>
                  <a:lnTo>
                    <a:pt x="15062873" y="10486441"/>
                  </a:lnTo>
                  <a:lnTo>
                    <a:pt x="15069122" y="10482237"/>
                  </a:lnTo>
                  <a:lnTo>
                    <a:pt x="15073325" y="10475989"/>
                  </a:lnTo>
                  <a:lnTo>
                    <a:pt x="15074875" y="10468356"/>
                  </a:lnTo>
                  <a:close/>
                </a:path>
                <a:path w="18719800" h="10718800" extrusionOk="0">
                  <a:moveTo>
                    <a:pt x="15074875" y="10368242"/>
                  </a:moveTo>
                  <a:lnTo>
                    <a:pt x="15073325" y="10360596"/>
                  </a:lnTo>
                  <a:lnTo>
                    <a:pt x="15069122" y="10354361"/>
                  </a:lnTo>
                  <a:lnTo>
                    <a:pt x="15062873" y="10350144"/>
                  </a:lnTo>
                  <a:lnTo>
                    <a:pt x="15055228" y="10348608"/>
                  </a:lnTo>
                  <a:lnTo>
                    <a:pt x="15047583" y="10350144"/>
                  </a:lnTo>
                  <a:lnTo>
                    <a:pt x="15041334" y="10354361"/>
                  </a:lnTo>
                  <a:lnTo>
                    <a:pt x="15037130" y="10360596"/>
                  </a:lnTo>
                  <a:lnTo>
                    <a:pt x="15035581" y="10368242"/>
                  </a:lnTo>
                  <a:lnTo>
                    <a:pt x="15037130" y="10375887"/>
                  </a:lnTo>
                  <a:lnTo>
                    <a:pt x="15041334" y="10382136"/>
                  </a:lnTo>
                  <a:lnTo>
                    <a:pt x="15047583" y="10386352"/>
                  </a:lnTo>
                  <a:lnTo>
                    <a:pt x="15055228" y="10387901"/>
                  </a:lnTo>
                  <a:lnTo>
                    <a:pt x="15062873" y="10386352"/>
                  </a:lnTo>
                  <a:lnTo>
                    <a:pt x="15069122" y="10382136"/>
                  </a:lnTo>
                  <a:lnTo>
                    <a:pt x="15073325" y="10375887"/>
                  </a:lnTo>
                  <a:lnTo>
                    <a:pt x="15074875" y="10368242"/>
                  </a:lnTo>
                  <a:close/>
                </a:path>
                <a:path w="18719800" h="10718800" extrusionOk="0">
                  <a:moveTo>
                    <a:pt x="15074875" y="10268140"/>
                  </a:moveTo>
                  <a:lnTo>
                    <a:pt x="15073325" y="10260495"/>
                  </a:lnTo>
                  <a:lnTo>
                    <a:pt x="15069122" y="10254259"/>
                  </a:lnTo>
                  <a:lnTo>
                    <a:pt x="15062873" y="10250043"/>
                  </a:lnTo>
                  <a:lnTo>
                    <a:pt x="15055228" y="10248494"/>
                  </a:lnTo>
                  <a:lnTo>
                    <a:pt x="15047583" y="10250043"/>
                  </a:lnTo>
                  <a:lnTo>
                    <a:pt x="15041334" y="10254259"/>
                  </a:lnTo>
                  <a:lnTo>
                    <a:pt x="15037130" y="10260495"/>
                  </a:lnTo>
                  <a:lnTo>
                    <a:pt x="15035581" y="10268140"/>
                  </a:lnTo>
                  <a:lnTo>
                    <a:pt x="15037130" y="10275799"/>
                  </a:lnTo>
                  <a:lnTo>
                    <a:pt x="15041334" y="10282034"/>
                  </a:lnTo>
                  <a:lnTo>
                    <a:pt x="15047583" y="10286251"/>
                  </a:lnTo>
                  <a:lnTo>
                    <a:pt x="15055228" y="10287787"/>
                  </a:lnTo>
                  <a:lnTo>
                    <a:pt x="15062873" y="10286251"/>
                  </a:lnTo>
                  <a:lnTo>
                    <a:pt x="15069122" y="10282034"/>
                  </a:lnTo>
                  <a:lnTo>
                    <a:pt x="15073325" y="10275799"/>
                  </a:lnTo>
                  <a:lnTo>
                    <a:pt x="15074875" y="10268140"/>
                  </a:lnTo>
                  <a:close/>
                </a:path>
                <a:path w="18719800" h="10718800" extrusionOk="0">
                  <a:moveTo>
                    <a:pt x="15074875" y="10168052"/>
                  </a:moveTo>
                  <a:lnTo>
                    <a:pt x="15073325" y="10160406"/>
                  </a:lnTo>
                  <a:lnTo>
                    <a:pt x="15069122" y="10154158"/>
                  </a:lnTo>
                  <a:lnTo>
                    <a:pt x="15062873" y="10149954"/>
                  </a:lnTo>
                  <a:lnTo>
                    <a:pt x="15055228" y="10148405"/>
                  </a:lnTo>
                  <a:lnTo>
                    <a:pt x="15047583" y="10149954"/>
                  </a:lnTo>
                  <a:lnTo>
                    <a:pt x="15041334" y="10154158"/>
                  </a:lnTo>
                  <a:lnTo>
                    <a:pt x="15037130" y="10160406"/>
                  </a:lnTo>
                  <a:lnTo>
                    <a:pt x="15035581" y="10168052"/>
                  </a:lnTo>
                  <a:lnTo>
                    <a:pt x="15037130" y="10175697"/>
                  </a:lnTo>
                  <a:lnTo>
                    <a:pt x="15041334" y="10181946"/>
                  </a:lnTo>
                  <a:lnTo>
                    <a:pt x="15047583" y="10186162"/>
                  </a:lnTo>
                  <a:lnTo>
                    <a:pt x="15055228" y="10187699"/>
                  </a:lnTo>
                  <a:lnTo>
                    <a:pt x="15062873" y="10186162"/>
                  </a:lnTo>
                  <a:lnTo>
                    <a:pt x="15069122" y="10181946"/>
                  </a:lnTo>
                  <a:lnTo>
                    <a:pt x="15073325" y="10175697"/>
                  </a:lnTo>
                  <a:lnTo>
                    <a:pt x="15074875" y="10168052"/>
                  </a:lnTo>
                  <a:close/>
                </a:path>
                <a:path w="18719800" h="10718800" extrusionOk="0">
                  <a:moveTo>
                    <a:pt x="15074875" y="10067963"/>
                  </a:moveTo>
                  <a:lnTo>
                    <a:pt x="15073325" y="10060305"/>
                  </a:lnTo>
                  <a:lnTo>
                    <a:pt x="15069122" y="10054069"/>
                  </a:lnTo>
                  <a:lnTo>
                    <a:pt x="15062873" y="10049853"/>
                  </a:lnTo>
                  <a:lnTo>
                    <a:pt x="15055228" y="10048316"/>
                  </a:lnTo>
                  <a:lnTo>
                    <a:pt x="15047583" y="10049853"/>
                  </a:lnTo>
                  <a:lnTo>
                    <a:pt x="15041334" y="10054069"/>
                  </a:lnTo>
                  <a:lnTo>
                    <a:pt x="15037130" y="10060305"/>
                  </a:lnTo>
                  <a:lnTo>
                    <a:pt x="15035581" y="10067963"/>
                  </a:lnTo>
                  <a:lnTo>
                    <a:pt x="15037130" y="10075608"/>
                  </a:lnTo>
                  <a:lnTo>
                    <a:pt x="15041334" y="10081844"/>
                  </a:lnTo>
                  <a:lnTo>
                    <a:pt x="15047583" y="10086061"/>
                  </a:lnTo>
                  <a:lnTo>
                    <a:pt x="15055228" y="10087597"/>
                  </a:lnTo>
                  <a:lnTo>
                    <a:pt x="15062873" y="10086061"/>
                  </a:lnTo>
                  <a:lnTo>
                    <a:pt x="15069122" y="10081844"/>
                  </a:lnTo>
                  <a:lnTo>
                    <a:pt x="15073325" y="10075608"/>
                  </a:lnTo>
                  <a:lnTo>
                    <a:pt x="15074875" y="10067963"/>
                  </a:lnTo>
                  <a:close/>
                </a:path>
                <a:path w="18719800" h="10718800" extrusionOk="0">
                  <a:moveTo>
                    <a:pt x="15074875" y="9967862"/>
                  </a:moveTo>
                  <a:lnTo>
                    <a:pt x="15073325" y="9960216"/>
                  </a:lnTo>
                  <a:lnTo>
                    <a:pt x="15069122" y="9953968"/>
                  </a:lnTo>
                  <a:lnTo>
                    <a:pt x="15062873" y="9949764"/>
                  </a:lnTo>
                  <a:lnTo>
                    <a:pt x="15055228" y="9948215"/>
                  </a:lnTo>
                  <a:lnTo>
                    <a:pt x="15047583" y="9949764"/>
                  </a:lnTo>
                  <a:lnTo>
                    <a:pt x="15041334" y="9953968"/>
                  </a:lnTo>
                  <a:lnTo>
                    <a:pt x="15037130" y="9960216"/>
                  </a:lnTo>
                  <a:lnTo>
                    <a:pt x="15035581" y="9967862"/>
                  </a:lnTo>
                  <a:lnTo>
                    <a:pt x="15037130" y="9975507"/>
                  </a:lnTo>
                  <a:lnTo>
                    <a:pt x="15041334" y="9981755"/>
                  </a:lnTo>
                  <a:lnTo>
                    <a:pt x="15047583" y="9985959"/>
                  </a:lnTo>
                  <a:lnTo>
                    <a:pt x="15055228" y="9987509"/>
                  </a:lnTo>
                  <a:lnTo>
                    <a:pt x="15062873" y="9985959"/>
                  </a:lnTo>
                  <a:lnTo>
                    <a:pt x="15069122" y="9981755"/>
                  </a:lnTo>
                  <a:lnTo>
                    <a:pt x="15073325" y="9975507"/>
                  </a:lnTo>
                  <a:lnTo>
                    <a:pt x="15074875" y="9967862"/>
                  </a:lnTo>
                  <a:close/>
                </a:path>
                <a:path w="18719800" h="10718800" extrusionOk="0">
                  <a:moveTo>
                    <a:pt x="15074875" y="9867773"/>
                  </a:moveTo>
                  <a:lnTo>
                    <a:pt x="15073325" y="9860115"/>
                  </a:lnTo>
                  <a:lnTo>
                    <a:pt x="15069122" y="9853866"/>
                  </a:lnTo>
                  <a:lnTo>
                    <a:pt x="15062873" y="9849650"/>
                  </a:lnTo>
                  <a:lnTo>
                    <a:pt x="15055228" y="9848113"/>
                  </a:lnTo>
                  <a:lnTo>
                    <a:pt x="15047583" y="9849650"/>
                  </a:lnTo>
                  <a:lnTo>
                    <a:pt x="15041334" y="9853866"/>
                  </a:lnTo>
                  <a:lnTo>
                    <a:pt x="15037130" y="9860115"/>
                  </a:lnTo>
                  <a:lnTo>
                    <a:pt x="15035581" y="9867773"/>
                  </a:lnTo>
                  <a:lnTo>
                    <a:pt x="15037130" y="9875418"/>
                  </a:lnTo>
                  <a:lnTo>
                    <a:pt x="15041334" y="9881667"/>
                  </a:lnTo>
                  <a:lnTo>
                    <a:pt x="15047583" y="9885870"/>
                  </a:lnTo>
                  <a:lnTo>
                    <a:pt x="15055228" y="9887420"/>
                  </a:lnTo>
                  <a:lnTo>
                    <a:pt x="15062873" y="9885870"/>
                  </a:lnTo>
                  <a:lnTo>
                    <a:pt x="15069122" y="9881667"/>
                  </a:lnTo>
                  <a:lnTo>
                    <a:pt x="15073325" y="9875418"/>
                  </a:lnTo>
                  <a:lnTo>
                    <a:pt x="15074875" y="9867773"/>
                  </a:lnTo>
                  <a:close/>
                </a:path>
                <a:path w="18719800" h="10718800" extrusionOk="0">
                  <a:moveTo>
                    <a:pt x="15074875" y="9767672"/>
                  </a:moveTo>
                  <a:lnTo>
                    <a:pt x="15073325" y="9760026"/>
                  </a:lnTo>
                  <a:lnTo>
                    <a:pt x="15069122" y="9753778"/>
                  </a:lnTo>
                  <a:lnTo>
                    <a:pt x="15062873" y="9749574"/>
                  </a:lnTo>
                  <a:lnTo>
                    <a:pt x="15055228" y="9748025"/>
                  </a:lnTo>
                  <a:lnTo>
                    <a:pt x="15047583" y="9749574"/>
                  </a:lnTo>
                  <a:lnTo>
                    <a:pt x="15041334" y="9753778"/>
                  </a:lnTo>
                  <a:lnTo>
                    <a:pt x="15037130" y="9760026"/>
                  </a:lnTo>
                  <a:lnTo>
                    <a:pt x="15035581" y="9767672"/>
                  </a:lnTo>
                  <a:lnTo>
                    <a:pt x="15037130" y="9775317"/>
                  </a:lnTo>
                  <a:lnTo>
                    <a:pt x="15041334" y="9781565"/>
                  </a:lnTo>
                  <a:lnTo>
                    <a:pt x="15047583" y="9785769"/>
                  </a:lnTo>
                  <a:lnTo>
                    <a:pt x="15055228" y="9787318"/>
                  </a:lnTo>
                  <a:lnTo>
                    <a:pt x="15062873" y="9785769"/>
                  </a:lnTo>
                  <a:lnTo>
                    <a:pt x="15069122" y="9781565"/>
                  </a:lnTo>
                  <a:lnTo>
                    <a:pt x="15073325" y="9775317"/>
                  </a:lnTo>
                  <a:lnTo>
                    <a:pt x="15074875" y="9767672"/>
                  </a:lnTo>
                  <a:close/>
                </a:path>
                <a:path w="18719800" h="10718800" extrusionOk="0">
                  <a:moveTo>
                    <a:pt x="15074875" y="9667570"/>
                  </a:moveTo>
                  <a:lnTo>
                    <a:pt x="15073325" y="9659925"/>
                  </a:lnTo>
                  <a:lnTo>
                    <a:pt x="15069122" y="9653676"/>
                  </a:lnTo>
                  <a:lnTo>
                    <a:pt x="15062873" y="9649460"/>
                  </a:lnTo>
                  <a:lnTo>
                    <a:pt x="15055228" y="9647923"/>
                  </a:lnTo>
                  <a:lnTo>
                    <a:pt x="15047583" y="9649460"/>
                  </a:lnTo>
                  <a:lnTo>
                    <a:pt x="15041334" y="9653676"/>
                  </a:lnTo>
                  <a:lnTo>
                    <a:pt x="15037130" y="9659925"/>
                  </a:lnTo>
                  <a:lnTo>
                    <a:pt x="15035581" y="9667570"/>
                  </a:lnTo>
                  <a:lnTo>
                    <a:pt x="15037130" y="9675216"/>
                  </a:lnTo>
                  <a:lnTo>
                    <a:pt x="15041334" y="9681464"/>
                  </a:lnTo>
                  <a:lnTo>
                    <a:pt x="15047583" y="9685668"/>
                  </a:lnTo>
                  <a:lnTo>
                    <a:pt x="15055228" y="9687217"/>
                  </a:lnTo>
                  <a:lnTo>
                    <a:pt x="15062873" y="9685668"/>
                  </a:lnTo>
                  <a:lnTo>
                    <a:pt x="15069122" y="9681464"/>
                  </a:lnTo>
                  <a:lnTo>
                    <a:pt x="15073325" y="9675216"/>
                  </a:lnTo>
                  <a:lnTo>
                    <a:pt x="15074875" y="9667570"/>
                  </a:lnTo>
                  <a:close/>
                </a:path>
                <a:path w="18719800" h="10718800" extrusionOk="0">
                  <a:moveTo>
                    <a:pt x="15074875" y="9567469"/>
                  </a:moveTo>
                  <a:lnTo>
                    <a:pt x="15073325" y="9559823"/>
                  </a:lnTo>
                  <a:lnTo>
                    <a:pt x="15069122" y="9553588"/>
                  </a:lnTo>
                  <a:lnTo>
                    <a:pt x="15062873" y="9549371"/>
                  </a:lnTo>
                  <a:lnTo>
                    <a:pt x="15055228" y="9547835"/>
                  </a:lnTo>
                  <a:lnTo>
                    <a:pt x="15047583" y="9549371"/>
                  </a:lnTo>
                  <a:lnTo>
                    <a:pt x="15041334" y="9553588"/>
                  </a:lnTo>
                  <a:lnTo>
                    <a:pt x="15037130" y="9559823"/>
                  </a:lnTo>
                  <a:lnTo>
                    <a:pt x="15035581" y="9567469"/>
                  </a:lnTo>
                  <a:lnTo>
                    <a:pt x="15037130" y="9575114"/>
                  </a:lnTo>
                  <a:lnTo>
                    <a:pt x="15041334" y="9581363"/>
                  </a:lnTo>
                  <a:lnTo>
                    <a:pt x="15047583" y="9585579"/>
                  </a:lnTo>
                  <a:lnTo>
                    <a:pt x="15055228" y="9587128"/>
                  </a:lnTo>
                  <a:lnTo>
                    <a:pt x="15062873" y="9585579"/>
                  </a:lnTo>
                  <a:lnTo>
                    <a:pt x="15069122" y="9581363"/>
                  </a:lnTo>
                  <a:lnTo>
                    <a:pt x="15073325" y="9575114"/>
                  </a:lnTo>
                  <a:lnTo>
                    <a:pt x="15074875" y="9567469"/>
                  </a:lnTo>
                  <a:close/>
                </a:path>
                <a:path w="18719800" h="10718800" extrusionOk="0">
                  <a:moveTo>
                    <a:pt x="15074875" y="9467380"/>
                  </a:moveTo>
                  <a:lnTo>
                    <a:pt x="15073325" y="9459735"/>
                  </a:lnTo>
                  <a:lnTo>
                    <a:pt x="15069122" y="9453486"/>
                  </a:lnTo>
                  <a:lnTo>
                    <a:pt x="15062873" y="9449270"/>
                  </a:lnTo>
                  <a:lnTo>
                    <a:pt x="15055228" y="9447720"/>
                  </a:lnTo>
                  <a:lnTo>
                    <a:pt x="15047583" y="9449270"/>
                  </a:lnTo>
                  <a:lnTo>
                    <a:pt x="15041334" y="9453486"/>
                  </a:lnTo>
                  <a:lnTo>
                    <a:pt x="15037130" y="9459735"/>
                  </a:lnTo>
                  <a:lnTo>
                    <a:pt x="15035581" y="9467380"/>
                  </a:lnTo>
                  <a:lnTo>
                    <a:pt x="15037130" y="9475025"/>
                  </a:lnTo>
                  <a:lnTo>
                    <a:pt x="15041334" y="9481274"/>
                  </a:lnTo>
                  <a:lnTo>
                    <a:pt x="15047583" y="9485490"/>
                  </a:lnTo>
                  <a:lnTo>
                    <a:pt x="15055228" y="9487027"/>
                  </a:lnTo>
                  <a:lnTo>
                    <a:pt x="15062873" y="9485490"/>
                  </a:lnTo>
                  <a:lnTo>
                    <a:pt x="15069122" y="9481274"/>
                  </a:lnTo>
                  <a:lnTo>
                    <a:pt x="15073325" y="9475025"/>
                  </a:lnTo>
                  <a:lnTo>
                    <a:pt x="15074875" y="9467380"/>
                  </a:lnTo>
                  <a:close/>
                </a:path>
                <a:path w="18719800" h="10718800" extrusionOk="0">
                  <a:moveTo>
                    <a:pt x="15074875" y="9367279"/>
                  </a:moveTo>
                  <a:lnTo>
                    <a:pt x="15073325" y="9359633"/>
                  </a:lnTo>
                  <a:lnTo>
                    <a:pt x="15069122" y="9353398"/>
                  </a:lnTo>
                  <a:lnTo>
                    <a:pt x="15062873" y="9349181"/>
                  </a:lnTo>
                  <a:lnTo>
                    <a:pt x="15055228" y="9347644"/>
                  </a:lnTo>
                  <a:lnTo>
                    <a:pt x="15047583" y="9349181"/>
                  </a:lnTo>
                  <a:lnTo>
                    <a:pt x="15041334" y="9353398"/>
                  </a:lnTo>
                  <a:lnTo>
                    <a:pt x="15037130" y="9359633"/>
                  </a:lnTo>
                  <a:lnTo>
                    <a:pt x="15035581" y="9367279"/>
                  </a:lnTo>
                  <a:lnTo>
                    <a:pt x="15037130" y="9374924"/>
                  </a:lnTo>
                  <a:lnTo>
                    <a:pt x="15041334" y="9381172"/>
                  </a:lnTo>
                  <a:lnTo>
                    <a:pt x="15047583" y="9385389"/>
                  </a:lnTo>
                  <a:lnTo>
                    <a:pt x="15055228" y="9386926"/>
                  </a:lnTo>
                  <a:lnTo>
                    <a:pt x="15062873" y="9385389"/>
                  </a:lnTo>
                  <a:lnTo>
                    <a:pt x="15069122" y="9381172"/>
                  </a:lnTo>
                  <a:lnTo>
                    <a:pt x="15073325" y="9374924"/>
                  </a:lnTo>
                  <a:lnTo>
                    <a:pt x="15074875" y="9367279"/>
                  </a:lnTo>
                  <a:close/>
                </a:path>
                <a:path w="18719800" h="10718800" extrusionOk="0">
                  <a:moveTo>
                    <a:pt x="15074875" y="9267190"/>
                  </a:moveTo>
                  <a:lnTo>
                    <a:pt x="15073325" y="9259545"/>
                  </a:lnTo>
                  <a:lnTo>
                    <a:pt x="15069122" y="9253296"/>
                  </a:lnTo>
                  <a:lnTo>
                    <a:pt x="15062873" y="9249092"/>
                  </a:lnTo>
                  <a:lnTo>
                    <a:pt x="15055228" y="9247543"/>
                  </a:lnTo>
                  <a:lnTo>
                    <a:pt x="15047583" y="9249092"/>
                  </a:lnTo>
                  <a:lnTo>
                    <a:pt x="15041334" y="9253296"/>
                  </a:lnTo>
                  <a:lnTo>
                    <a:pt x="15037130" y="9259545"/>
                  </a:lnTo>
                  <a:lnTo>
                    <a:pt x="15035581" y="9267190"/>
                  </a:lnTo>
                  <a:lnTo>
                    <a:pt x="15037130" y="9274835"/>
                  </a:lnTo>
                  <a:lnTo>
                    <a:pt x="15041334" y="9281084"/>
                  </a:lnTo>
                  <a:lnTo>
                    <a:pt x="15047583" y="9285300"/>
                  </a:lnTo>
                  <a:lnTo>
                    <a:pt x="15055228" y="9286850"/>
                  </a:lnTo>
                  <a:lnTo>
                    <a:pt x="15062873" y="9285300"/>
                  </a:lnTo>
                  <a:lnTo>
                    <a:pt x="15069122" y="9281084"/>
                  </a:lnTo>
                  <a:lnTo>
                    <a:pt x="15073325" y="9274835"/>
                  </a:lnTo>
                  <a:lnTo>
                    <a:pt x="15074875" y="9267190"/>
                  </a:lnTo>
                  <a:close/>
                </a:path>
                <a:path w="18719800" h="10718800" extrusionOk="0">
                  <a:moveTo>
                    <a:pt x="15074875" y="9167089"/>
                  </a:moveTo>
                  <a:lnTo>
                    <a:pt x="15073325" y="9159443"/>
                  </a:lnTo>
                  <a:lnTo>
                    <a:pt x="15069122" y="9153195"/>
                  </a:lnTo>
                  <a:lnTo>
                    <a:pt x="15062873" y="9148991"/>
                  </a:lnTo>
                  <a:lnTo>
                    <a:pt x="15055228" y="9147442"/>
                  </a:lnTo>
                  <a:lnTo>
                    <a:pt x="15047583" y="9148991"/>
                  </a:lnTo>
                  <a:lnTo>
                    <a:pt x="15041334" y="9153195"/>
                  </a:lnTo>
                  <a:lnTo>
                    <a:pt x="15037130" y="9159443"/>
                  </a:lnTo>
                  <a:lnTo>
                    <a:pt x="15035581" y="9167089"/>
                  </a:lnTo>
                  <a:lnTo>
                    <a:pt x="15037130" y="9174734"/>
                  </a:lnTo>
                  <a:lnTo>
                    <a:pt x="15041334" y="9180982"/>
                  </a:lnTo>
                  <a:lnTo>
                    <a:pt x="15047583" y="9185186"/>
                  </a:lnTo>
                  <a:lnTo>
                    <a:pt x="15055228" y="9186735"/>
                  </a:lnTo>
                  <a:lnTo>
                    <a:pt x="15062873" y="9185186"/>
                  </a:lnTo>
                  <a:lnTo>
                    <a:pt x="15069122" y="9180982"/>
                  </a:lnTo>
                  <a:lnTo>
                    <a:pt x="15073325" y="9174734"/>
                  </a:lnTo>
                  <a:lnTo>
                    <a:pt x="15074875" y="9167089"/>
                  </a:lnTo>
                  <a:close/>
                </a:path>
                <a:path w="18719800" h="10718800" extrusionOk="0">
                  <a:moveTo>
                    <a:pt x="15074875" y="9067000"/>
                  </a:moveTo>
                  <a:lnTo>
                    <a:pt x="15073325" y="9059354"/>
                  </a:lnTo>
                  <a:lnTo>
                    <a:pt x="15069122" y="9053106"/>
                  </a:lnTo>
                  <a:lnTo>
                    <a:pt x="15062873" y="9048890"/>
                  </a:lnTo>
                  <a:lnTo>
                    <a:pt x="15055228" y="9047353"/>
                  </a:lnTo>
                  <a:lnTo>
                    <a:pt x="15047583" y="9048890"/>
                  </a:lnTo>
                  <a:lnTo>
                    <a:pt x="15041334" y="9053106"/>
                  </a:lnTo>
                  <a:lnTo>
                    <a:pt x="15037130" y="9059354"/>
                  </a:lnTo>
                  <a:lnTo>
                    <a:pt x="15035581" y="9067000"/>
                  </a:lnTo>
                  <a:lnTo>
                    <a:pt x="15037130" y="9074645"/>
                  </a:lnTo>
                  <a:lnTo>
                    <a:pt x="15041334" y="9080894"/>
                  </a:lnTo>
                  <a:lnTo>
                    <a:pt x="15047583" y="9085110"/>
                  </a:lnTo>
                  <a:lnTo>
                    <a:pt x="15055228" y="9086647"/>
                  </a:lnTo>
                  <a:lnTo>
                    <a:pt x="15062873" y="9085110"/>
                  </a:lnTo>
                  <a:lnTo>
                    <a:pt x="15069122" y="9080894"/>
                  </a:lnTo>
                  <a:lnTo>
                    <a:pt x="15073325" y="9074645"/>
                  </a:lnTo>
                  <a:lnTo>
                    <a:pt x="15074875" y="9067000"/>
                  </a:lnTo>
                  <a:close/>
                </a:path>
                <a:path w="18719800" h="10718800" extrusionOk="0">
                  <a:moveTo>
                    <a:pt x="15074875" y="8966911"/>
                  </a:moveTo>
                  <a:lnTo>
                    <a:pt x="15073325" y="8959253"/>
                  </a:lnTo>
                  <a:lnTo>
                    <a:pt x="15069122" y="8953005"/>
                  </a:lnTo>
                  <a:lnTo>
                    <a:pt x="15062873" y="8948801"/>
                  </a:lnTo>
                  <a:lnTo>
                    <a:pt x="15055228" y="8947252"/>
                  </a:lnTo>
                  <a:lnTo>
                    <a:pt x="15047583" y="8948801"/>
                  </a:lnTo>
                  <a:lnTo>
                    <a:pt x="15041334" y="8953005"/>
                  </a:lnTo>
                  <a:lnTo>
                    <a:pt x="15037130" y="8959253"/>
                  </a:lnTo>
                  <a:lnTo>
                    <a:pt x="15035581" y="8966911"/>
                  </a:lnTo>
                  <a:lnTo>
                    <a:pt x="15037130" y="8974557"/>
                  </a:lnTo>
                  <a:lnTo>
                    <a:pt x="15041334" y="8980792"/>
                  </a:lnTo>
                  <a:lnTo>
                    <a:pt x="15047583" y="8984996"/>
                  </a:lnTo>
                  <a:lnTo>
                    <a:pt x="15055228" y="8986533"/>
                  </a:lnTo>
                  <a:lnTo>
                    <a:pt x="15062873" y="8984996"/>
                  </a:lnTo>
                  <a:lnTo>
                    <a:pt x="15069122" y="8980792"/>
                  </a:lnTo>
                  <a:lnTo>
                    <a:pt x="15073325" y="8974557"/>
                  </a:lnTo>
                  <a:lnTo>
                    <a:pt x="15074875" y="8966911"/>
                  </a:lnTo>
                  <a:close/>
                </a:path>
                <a:path w="18719800" h="10718800" extrusionOk="0">
                  <a:moveTo>
                    <a:pt x="15074875" y="8866810"/>
                  </a:moveTo>
                  <a:lnTo>
                    <a:pt x="15073325" y="8859152"/>
                  </a:lnTo>
                  <a:lnTo>
                    <a:pt x="15069122" y="8852916"/>
                  </a:lnTo>
                  <a:lnTo>
                    <a:pt x="15062873" y="8848700"/>
                  </a:lnTo>
                  <a:lnTo>
                    <a:pt x="15055228" y="8847163"/>
                  </a:lnTo>
                  <a:lnTo>
                    <a:pt x="15047583" y="8848700"/>
                  </a:lnTo>
                  <a:lnTo>
                    <a:pt x="15041334" y="8852916"/>
                  </a:lnTo>
                  <a:lnTo>
                    <a:pt x="15037130" y="8859152"/>
                  </a:lnTo>
                  <a:lnTo>
                    <a:pt x="15035581" y="8866810"/>
                  </a:lnTo>
                  <a:lnTo>
                    <a:pt x="15037130" y="8874455"/>
                  </a:lnTo>
                  <a:lnTo>
                    <a:pt x="15041334" y="8880691"/>
                  </a:lnTo>
                  <a:lnTo>
                    <a:pt x="15047583" y="8884907"/>
                  </a:lnTo>
                  <a:lnTo>
                    <a:pt x="15055228" y="8886444"/>
                  </a:lnTo>
                  <a:lnTo>
                    <a:pt x="15062873" y="8884907"/>
                  </a:lnTo>
                  <a:lnTo>
                    <a:pt x="15069122" y="8880691"/>
                  </a:lnTo>
                  <a:lnTo>
                    <a:pt x="15073325" y="8874455"/>
                  </a:lnTo>
                  <a:lnTo>
                    <a:pt x="15074875" y="8866810"/>
                  </a:lnTo>
                  <a:close/>
                </a:path>
                <a:path w="18719800" h="10718800" extrusionOk="0">
                  <a:moveTo>
                    <a:pt x="15074875" y="8766708"/>
                  </a:moveTo>
                  <a:lnTo>
                    <a:pt x="15073325" y="8759063"/>
                  </a:lnTo>
                  <a:lnTo>
                    <a:pt x="15069122" y="8752815"/>
                  </a:lnTo>
                  <a:lnTo>
                    <a:pt x="15062873" y="8748598"/>
                  </a:lnTo>
                  <a:lnTo>
                    <a:pt x="15055228" y="8747049"/>
                  </a:lnTo>
                  <a:lnTo>
                    <a:pt x="15047583" y="8748598"/>
                  </a:lnTo>
                  <a:lnTo>
                    <a:pt x="15041334" y="8752815"/>
                  </a:lnTo>
                  <a:lnTo>
                    <a:pt x="15037130" y="8759063"/>
                  </a:lnTo>
                  <a:lnTo>
                    <a:pt x="15035581" y="8766708"/>
                  </a:lnTo>
                  <a:lnTo>
                    <a:pt x="15037130" y="8774354"/>
                  </a:lnTo>
                  <a:lnTo>
                    <a:pt x="15041334" y="8780602"/>
                  </a:lnTo>
                  <a:lnTo>
                    <a:pt x="15047583" y="8784819"/>
                  </a:lnTo>
                  <a:lnTo>
                    <a:pt x="15055228" y="8786355"/>
                  </a:lnTo>
                  <a:lnTo>
                    <a:pt x="15062873" y="8784819"/>
                  </a:lnTo>
                  <a:lnTo>
                    <a:pt x="15069122" y="8780602"/>
                  </a:lnTo>
                  <a:lnTo>
                    <a:pt x="15073325" y="8774354"/>
                  </a:lnTo>
                  <a:lnTo>
                    <a:pt x="15074875" y="8766708"/>
                  </a:lnTo>
                  <a:close/>
                </a:path>
                <a:path w="18719800" h="10718800" extrusionOk="0">
                  <a:moveTo>
                    <a:pt x="15074875" y="8666607"/>
                  </a:moveTo>
                  <a:lnTo>
                    <a:pt x="15073325" y="8658962"/>
                  </a:lnTo>
                  <a:lnTo>
                    <a:pt x="15069122" y="8652713"/>
                  </a:lnTo>
                  <a:lnTo>
                    <a:pt x="15062873" y="8648509"/>
                  </a:lnTo>
                  <a:lnTo>
                    <a:pt x="15055228" y="8646960"/>
                  </a:lnTo>
                  <a:lnTo>
                    <a:pt x="15047583" y="8648509"/>
                  </a:lnTo>
                  <a:lnTo>
                    <a:pt x="15041334" y="8652713"/>
                  </a:lnTo>
                  <a:lnTo>
                    <a:pt x="15037130" y="8658962"/>
                  </a:lnTo>
                  <a:lnTo>
                    <a:pt x="15035581" y="8666607"/>
                  </a:lnTo>
                  <a:lnTo>
                    <a:pt x="15037130" y="8674265"/>
                  </a:lnTo>
                  <a:lnTo>
                    <a:pt x="15041334" y="8680513"/>
                  </a:lnTo>
                  <a:lnTo>
                    <a:pt x="15047583" y="8684717"/>
                  </a:lnTo>
                  <a:lnTo>
                    <a:pt x="15055228" y="8686267"/>
                  </a:lnTo>
                  <a:lnTo>
                    <a:pt x="15062873" y="8684717"/>
                  </a:lnTo>
                  <a:lnTo>
                    <a:pt x="15069122" y="8680513"/>
                  </a:lnTo>
                  <a:lnTo>
                    <a:pt x="15073325" y="8674265"/>
                  </a:lnTo>
                  <a:lnTo>
                    <a:pt x="15074875" y="8666607"/>
                  </a:lnTo>
                  <a:close/>
                </a:path>
                <a:path w="18719800" h="10718800" extrusionOk="0">
                  <a:moveTo>
                    <a:pt x="15074875" y="8566506"/>
                  </a:moveTo>
                  <a:lnTo>
                    <a:pt x="15073325" y="8558860"/>
                  </a:lnTo>
                  <a:lnTo>
                    <a:pt x="15069122" y="8552624"/>
                  </a:lnTo>
                  <a:lnTo>
                    <a:pt x="15062873" y="8548408"/>
                  </a:lnTo>
                  <a:lnTo>
                    <a:pt x="15055228" y="8546871"/>
                  </a:lnTo>
                  <a:lnTo>
                    <a:pt x="15047583" y="8548408"/>
                  </a:lnTo>
                  <a:lnTo>
                    <a:pt x="15041334" y="8552624"/>
                  </a:lnTo>
                  <a:lnTo>
                    <a:pt x="15037130" y="8558860"/>
                  </a:lnTo>
                  <a:lnTo>
                    <a:pt x="15035581" y="8566506"/>
                  </a:lnTo>
                  <a:lnTo>
                    <a:pt x="15037130" y="8574164"/>
                  </a:lnTo>
                  <a:lnTo>
                    <a:pt x="15041334" y="8580412"/>
                  </a:lnTo>
                  <a:lnTo>
                    <a:pt x="15047583" y="8584628"/>
                  </a:lnTo>
                  <a:lnTo>
                    <a:pt x="15055228" y="8586165"/>
                  </a:lnTo>
                  <a:lnTo>
                    <a:pt x="15062873" y="8584628"/>
                  </a:lnTo>
                  <a:lnTo>
                    <a:pt x="15069122" y="8580412"/>
                  </a:lnTo>
                  <a:lnTo>
                    <a:pt x="15073325" y="8574164"/>
                  </a:lnTo>
                  <a:lnTo>
                    <a:pt x="15074875" y="8566506"/>
                  </a:lnTo>
                  <a:close/>
                </a:path>
                <a:path w="18719800" h="10718800" extrusionOk="0">
                  <a:moveTo>
                    <a:pt x="15074875" y="8466417"/>
                  </a:moveTo>
                  <a:lnTo>
                    <a:pt x="15073325" y="8458771"/>
                  </a:lnTo>
                  <a:lnTo>
                    <a:pt x="15069122" y="8452523"/>
                  </a:lnTo>
                  <a:lnTo>
                    <a:pt x="15062873" y="8448319"/>
                  </a:lnTo>
                  <a:lnTo>
                    <a:pt x="15055228" y="8446770"/>
                  </a:lnTo>
                  <a:lnTo>
                    <a:pt x="15047583" y="8448319"/>
                  </a:lnTo>
                  <a:lnTo>
                    <a:pt x="15041334" y="8452523"/>
                  </a:lnTo>
                  <a:lnTo>
                    <a:pt x="15037130" y="8458771"/>
                  </a:lnTo>
                  <a:lnTo>
                    <a:pt x="15035581" y="8466417"/>
                  </a:lnTo>
                  <a:lnTo>
                    <a:pt x="15037130" y="8474062"/>
                  </a:lnTo>
                  <a:lnTo>
                    <a:pt x="15041334" y="8480311"/>
                  </a:lnTo>
                  <a:lnTo>
                    <a:pt x="15047583" y="8484527"/>
                  </a:lnTo>
                  <a:lnTo>
                    <a:pt x="15055228" y="8486064"/>
                  </a:lnTo>
                  <a:lnTo>
                    <a:pt x="15062873" y="8484527"/>
                  </a:lnTo>
                  <a:lnTo>
                    <a:pt x="15069122" y="8480311"/>
                  </a:lnTo>
                  <a:lnTo>
                    <a:pt x="15073325" y="8474062"/>
                  </a:lnTo>
                  <a:lnTo>
                    <a:pt x="15074875" y="8466417"/>
                  </a:lnTo>
                  <a:close/>
                </a:path>
                <a:path w="18719800" h="10718800" extrusionOk="0">
                  <a:moveTo>
                    <a:pt x="15074875" y="8366328"/>
                  </a:moveTo>
                  <a:lnTo>
                    <a:pt x="15073325" y="8358670"/>
                  </a:lnTo>
                  <a:lnTo>
                    <a:pt x="15069122" y="8352434"/>
                  </a:lnTo>
                  <a:lnTo>
                    <a:pt x="15062873" y="8348218"/>
                  </a:lnTo>
                  <a:lnTo>
                    <a:pt x="15055228" y="8346668"/>
                  </a:lnTo>
                  <a:lnTo>
                    <a:pt x="15047583" y="8348218"/>
                  </a:lnTo>
                  <a:lnTo>
                    <a:pt x="15041334" y="8352434"/>
                  </a:lnTo>
                  <a:lnTo>
                    <a:pt x="15037130" y="8358670"/>
                  </a:lnTo>
                  <a:lnTo>
                    <a:pt x="15035581" y="8366328"/>
                  </a:lnTo>
                  <a:lnTo>
                    <a:pt x="15037130" y="8373973"/>
                  </a:lnTo>
                  <a:lnTo>
                    <a:pt x="15041334" y="8380209"/>
                  </a:lnTo>
                  <a:lnTo>
                    <a:pt x="15047583" y="8384426"/>
                  </a:lnTo>
                  <a:lnTo>
                    <a:pt x="15055228" y="8385975"/>
                  </a:lnTo>
                  <a:lnTo>
                    <a:pt x="15062873" y="8384426"/>
                  </a:lnTo>
                  <a:lnTo>
                    <a:pt x="15069122" y="8380209"/>
                  </a:lnTo>
                  <a:lnTo>
                    <a:pt x="15073325" y="8373973"/>
                  </a:lnTo>
                  <a:lnTo>
                    <a:pt x="15074875" y="8366328"/>
                  </a:lnTo>
                  <a:close/>
                </a:path>
                <a:path w="18719800" h="10718800" extrusionOk="0">
                  <a:moveTo>
                    <a:pt x="15074875" y="8266227"/>
                  </a:moveTo>
                  <a:lnTo>
                    <a:pt x="15073325" y="8258581"/>
                  </a:lnTo>
                  <a:lnTo>
                    <a:pt x="15069122" y="8252333"/>
                  </a:lnTo>
                  <a:lnTo>
                    <a:pt x="15062873" y="8248129"/>
                  </a:lnTo>
                  <a:lnTo>
                    <a:pt x="15055228" y="8246580"/>
                  </a:lnTo>
                  <a:lnTo>
                    <a:pt x="15047583" y="8248129"/>
                  </a:lnTo>
                  <a:lnTo>
                    <a:pt x="15041334" y="8252333"/>
                  </a:lnTo>
                  <a:lnTo>
                    <a:pt x="15037130" y="8258581"/>
                  </a:lnTo>
                  <a:lnTo>
                    <a:pt x="15035581" y="8266227"/>
                  </a:lnTo>
                  <a:lnTo>
                    <a:pt x="15037130" y="8273872"/>
                  </a:lnTo>
                  <a:lnTo>
                    <a:pt x="15041334" y="8280120"/>
                  </a:lnTo>
                  <a:lnTo>
                    <a:pt x="15047583" y="8284324"/>
                  </a:lnTo>
                  <a:lnTo>
                    <a:pt x="15055228" y="8285861"/>
                  </a:lnTo>
                  <a:lnTo>
                    <a:pt x="15062873" y="8284324"/>
                  </a:lnTo>
                  <a:lnTo>
                    <a:pt x="15069122" y="8280120"/>
                  </a:lnTo>
                  <a:lnTo>
                    <a:pt x="15073325" y="8273872"/>
                  </a:lnTo>
                  <a:lnTo>
                    <a:pt x="15074875" y="8266227"/>
                  </a:lnTo>
                  <a:close/>
                </a:path>
                <a:path w="18719800" h="10718800" extrusionOk="0">
                  <a:moveTo>
                    <a:pt x="15074875" y="8166125"/>
                  </a:moveTo>
                  <a:lnTo>
                    <a:pt x="15073325" y="8158480"/>
                  </a:lnTo>
                  <a:lnTo>
                    <a:pt x="15069122" y="8152231"/>
                  </a:lnTo>
                  <a:lnTo>
                    <a:pt x="15062873" y="8148028"/>
                  </a:lnTo>
                  <a:lnTo>
                    <a:pt x="15055228" y="8146478"/>
                  </a:lnTo>
                  <a:lnTo>
                    <a:pt x="15047583" y="8148028"/>
                  </a:lnTo>
                  <a:lnTo>
                    <a:pt x="15041334" y="8152231"/>
                  </a:lnTo>
                  <a:lnTo>
                    <a:pt x="15037130" y="8158480"/>
                  </a:lnTo>
                  <a:lnTo>
                    <a:pt x="15035581" y="8166125"/>
                  </a:lnTo>
                  <a:lnTo>
                    <a:pt x="15037130" y="8173771"/>
                  </a:lnTo>
                  <a:lnTo>
                    <a:pt x="15041334" y="8180019"/>
                  </a:lnTo>
                  <a:lnTo>
                    <a:pt x="15047583" y="8184235"/>
                  </a:lnTo>
                  <a:lnTo>
                    <a:pt x="15055228" y="8185772"/>
                  </a:lnTo>
                  <a:lnTo>
                    <a:pt x="15062873" y="8184235"/>
                  </a:lnTo>
                  <a:lnTo>
                    <a:pt x="15069122" y="8180019"/>
                  </a:lnTo>
                  <a:lnTo>
                    <a:pt x="15073325" y="8173771"/>
                  </a:lnTo>
                  <a:lnTo>
                    <a:pt x="15074875" y="8166125"/>
                  </a:lnTo>
                  <a:close/>
                </a:path>
                <a:path w="18719800" h="10718800" extrusionOk="0">
                  <a:moveTo>
                    <a:pt x="15074875" y="8066024"/>
                  </a:moveTo>
                  <a:lnTo>
                    <a:pt x="15073325" y="8058378"/>
                  </a:lnTo>
                  <a:lnTo>
                    <a:pt x="15069122" y="8052143"/>
                  </a:lnTo>
                  <a:lnTo>
                    <a:pt x="15062873" y="8047926"/>
                  </a:lnTo>
                  <a:lnTo>
                    <a:pt x="15055228" y="8046390"/>
                  </a:lnTo>
                  <a:lnTo>
                    <a:pt x="15047583" y="8047926"/>
                  </a:lnTo>
                  <a:lnTo>
                    <a:pt x="15041334" y="8052143"/>
                  </a:lnTo>
                  <a:lnTo>
                    <a:pt x="15037130" y="8058378"/>
                  </a:lnTo>
                  <a:lnTo>
                    <a:pt x="15035581" y="8066024"/>
                  </a:lnTo>
                  <a:lnTo>
                    <a:pt x="15037130" y="8073682"/>
                  </a:lnTo>
                  <a:lnTo>
                    <a:pt x="15041334" y="8079930"/>
                  </a:lnTo>
                  <a:lnTo>
                    <a:pt x="15047583" y="8084134"/>
                  </a:lnTo>
                  <a:lnTo>
                    <a:pt x="15055228" y="8085683"/>
                  </a:lnTo>
                  <a:lnTo>
                    <a:pt x="15062873" y="8084134"/>
                  </a:lnTo>
                  <a:lnTo>
                    <a:pt x="15069122" y="8079930"/>
                  </a:lnTo>
                  <a:lnTo>
                    <a:pt x="15073325" y="8073682"/>
                  </a:lnTo>
                  <a:lnTo>
                    <a:pt x="15074875" y="8066024"/>
                  </a:lnTo>
                  <a:close/>
                </a:path>
                <a:path w="18719800" h="10718800" extrusionOk="0">
                  <a:moveTo>
                    <a:pt x="15074875" y="7965935"/>
                  </a:moveTo>
                  <a:lnTo>
                    <a:pt x="15073325" y="7958290"/>
                  </a:lnTo>
                  <a:lnTo>
                    <a:pt x="15069122" y="7952041"/>
                  </a:lnTo>
                  <a:lnTo>
                    <a:pt x="15062873" y="7947838"/>
                  </a:lnTo>
                  <a:lnTo>
                    <a:pt x="15055228" y="7946288"/>
                  </a:lnTo>
                  <a:lnTo>
                    <a:pt x="15047583" y="7947838"/>
                  </a:lnTo>
                  <a:lnTo>
                    <a:pt x="15041334" y="7952041"/>
                  </a:lnTo>
                  <a:lnTo>
                    <a:pt x="15037130" y="7958290"/>
                  </a:lnTo>
                  <a:lnTo>
                    <a:pt x="15035581" y="7965935"/>
                  </a:lnTo>
                  <a:lnTo>
                    <a:pt x="15037130" y="7973581"/>
                  </a:lnTo>
                  <a:lnTo>
                    <a:pt x="15041334" y="7979829"/>
                  </a:lnTo>
                  <a:lnTo>
                    <a:pt x="15047583" y="7984045"/>
                  </a:lnTo>
                  <a:lnTo>
                    <a:pt x="15055228" y="7985595"/>
                  </a:lnTo>
                  <a:lnTo>
                    <a:pt x="15062873" y="7984045"/>
                  </a:lnTo>
                  <a:lnTo>
                    <a:pt x="15069122" y="7979829"/>
                  </a:lnTo>
                  <a:lnTo>
                    <a:pt x="15073325" y="7973581"/>
                  </a:lnTo>
                  <a:lnTo>
                    <a:pt x="15074875" y="7965935"/>
                  </a:lnTo>
                  <a:close/>
                </a:path>
                <a:path w="18719800" h="10718800" extrusionOk="0">
                  <a:moveTo>
                    <a:pt x="15074875" y="7865846"/>
                  </a:moveTo>
                  <a:lnTo>
                    <a:pt x="15073325" y="7858201"/>
                  </a:lnTo>
                  <a:lnTo>
                    <a:pt x="15069122" y="7851953"/>
                  </a:lnTo>
                  <a:lnTo>
                    <a:pt x="15062873" y="7847736"/>
                  </a:lnTo>
                  <a:lnTo>
                    <a:pt x="15055228" y="7846187"/>
                  </a:lnTo>
                  <a:lnTo>
                    <a:pt x="15047583" y="7847736"/>
                  </a:lnTo>
                  <a:lnTo>
                    <a:pt x="15041334" y="7851953"/>
                  </a:lnTo>
                  <a:lnTo>
                    <a:pt x="15037130" y="7858201"/>
                  </a:lnTo>
                  <a:lnTo>
                    <a:pt x="15035581" y="7865846"/>
                  </a:lnTo>
                  <a:lnTo>
                    <a:pt x="15037130" y="7873492"/>
                  </a:lnTo>
                  <a:lnTo>
                    <a:pt x="15041334" y="7879740"/>
                  </a:lnTo>
                  <a:lnTo>
                    <a:pt x="15047583" y="7883944"/>
                  </a:lnTo>
                  <a:lnTo>
                    <a:pt x="15055228" y="7885481"/>
                  </a:lnTo>
                  <a:lnTo>
                    <a:pt x="15062873" y="7883944"/>
                  </a:lnTo>
                  <a:lnTo>
                    <a:pt x="15069122" y="7879740"/>
                  </a:lnTo>
                  <a:lnTo>
                    <a:pt x="15073325" y="7873492"/>
                  </a:lnTo>
                  <a:lnTo>
                    <a:pt x="15074875" y="7865846"/>
                  </a:lnTo>
                  <a:close/>
                </a:path>
                <a:path w="18719800" h="10718800" extrusionOk="0">
                  <a:moveTo>
                    <a:pt x="15074875" y="7765758"/>
                  </a:moveTo>
                  <a:lnTo>
                    <a:pt x="15073325" y="7758100"/>
                  </a:lnTo>
                  <a:lnTo>
                    <a:pt x="15069122" y="7751851"/>
                  </a:lnTo>
                  <a:lnTo>
                    <a:pt x="15062873" y="7747648"/>
                  </a:lnTo>
                  <a:lnTo>
                    <a:pt x="15055228" y="7746098"/>
                  </a:lnTo>
                  <a:lnTo>
                    <a:pt x="15047583" y="7747648"/>
                  </a:lnTo>
                  <a:lnTo>
                    <a:pt x="15041334" y="7751851"/>
                  </a:lnTo>
                  <a:lnTo>
                    <a:pt x="15037130" y="7758100"/>
                  </a:lnTo>
                  <a:lnTo>
                    <a:pt x="15035581" y="7765758"/>
                  </a:lnTo>
                  <a:lnTo>
                    <a:pt x="15037130" y="7773390"/>
                  </a:lnTo>
                  <a:lnTo>
                    <a:pt x="15041334" y="7779639"/>
                  </a:lnTo>
                  <a:lnTo>
                    <a:pt x="15047583" y="7783843"/>
                  </a:lnTo>
                  <a:lnTo>
                    <a:pt x="15055228" y="7785392"/>
                  </a:lnTo>
                  <a:lnTo>
                    <a:pt x="15062873" y="7783843"/>
                  </a:lnTo>
                  <a:lnTo>
                    <a:pt x="15069122" y="7779639"/>
                  </a:lnTo>
                  <a:lnTo>
                    <a:pt x="15073325" y="7773390"/>
                  </a:lnTo>
                  <a:lnTo>
                    <a:pt x="15074875" y="7765758"/>
                  </a:lnTo>
                  <a:close/>
                </a:path>
                <a:path w="18719800" h="10718800" extrusionOk="0">
                  <a:moveTo>
                    <a:pt x="15074875" y="7665656"/>
                  </a:moveTo>
                  <a:lnTo>
                    <a:pt x="15073325" y="7657998"/>
                  </a:lnTo>
                  <a:lnTo>
                    <a:pt x="15069122" y="7651750"/>
                  </a:lnTo>
                  <a:lnTo>
                    <a:pt x="15062873" y="7647546"/>
                  </a:lnTo>
                  <a:lnTo>
                    <a:pt x="15055228" y="7645997"/>
                  </a:lnTo>
                  <a:lnTo>
                    <a:pt x="15047583" y="7647546"/>
                  </a:lnTo>
                  <a:lnTo>
                    <a:pt x="15041334" y="7651750"/>
                  </a:lnTo>
                  <a:lnTo>
                    <a:pt x="15037130" y="7657998"/>
                  </a:lnTo>
                  <a:lnTo>
                    <a:pt x="15035581" y="7665656"/>
                  </a:lnTo>
                  <a:lnTo>
                    <a:pt x="15037130" y="7673302"/>
                  </a:lnTo>
                  <a:lnTo>
                    <a:pt x="15041334" y="7679550"/>
                  </a:lnTo>
                  <a:lnTo>
                    <a:pt x="15047583" y="7683754"/>
                  </a:lnTo>
                  <a:lnTo>
                    <a:pt x="15055228" y="7685303"/>
                  </a:lnTo>
                  <a:lnTo>
                    <a:pt x="15062873" y="7683754"/>
                  </a:lnTo>
                  <a:lnTo>
                    <a:pt x="15069122" y="7679550"/>
                  </a:lnTo>
                  <a:lnTo>
                    <a:pt x="15073325" y="7673302"/>
                  </a:lnTo>
                  <a:lnTo>
                    <a:pt x="15074875" y="7665656"/>
                  </a:lnTo>
                  <a:close/>
                </a:path>
                <a:path w="18719800" h="10718800" extrusionOk="0">
                  <a:moveTo>
                    <a:pt x="15074875" y="7565555"/>
                  </a:moveTo>
                  <a:lnTo>
                    <a:pt x="15073325" y="7557910"/>
                  </a:lnTo>
                  <a:lnTo>
                    <a:pt x="15069122" y="7551661"/>
                  </a:lnTo>
                  <a:lnTo>
                    <a:pt x="15062873" y="7547457"/>
                  </a:lnTo>
                  <a:lnTo>
                    <a:pt x="15055228" y="7545908"/>
                  </a:lnTo>
                  <a:lnTo>
                    <a:pt x="15047583" y="7547457"/>
                  </a:lnTo>
                  <a:lnTo>
                    <a:pt x="15041334" y="7551661"/>
                  </a:lnTo>
                  <a:lnTo>
                    <a:pt x="15037130" y="7557910"/>
                  </a:lnTo>
                  <a:lnTo>
                    <a:pt x="15035581" y="7565555"/>
                  </a:lnTo>
                  <a:lnTo>
                    <a:pt x="15037130" y="7573200"/>
                  </a:lnTo>
                  <a:lnTo>
                    <a:pt x="15041334" y="7579449"/>
                  </a:lnTo>
                  <a:lnTo>
                    <a:pt x="15047583" y="7583652"/>
                  </a:lnTo>
                  <a:lnTo>
                    <a:pt x="15055228" y="7585202"/>
                  </a:lnTo>
                  <a:lnTo>
                    <a:pt x="15062873" y="7583652"/>
                  </a:lnTo>
                  <a:lnTo>
                    <a:pt x="15069122" y="7579449"/>
                  </a:lnTo>
                  <a:lnTo>
                    <a:pt x="15073325" y="7573200"/>
                  </a:lnTo>
                  <a:lnTo>
                    <a:pt x="15074875" y="7565555"/>
                  </a:lnTo>
                  <a:close/>
                </a:path>
                <a:path w="18719800" h="10718800" extrusionOk="0">
                  <a:moveTo>
                    <a:pt x="15074875" y="7465454"/>
                  </a:moveTo>
                  <a:lnTo>
                    <a:pt x="15073325" y="7457808"/>
                  </a:lnTo>
                  <a:lnTo>
                    <a:pt x="15069122" y="7451572"/>
                  </a:lnTo>
                  <a:lnTo>
                    <a:pt x="15062873" y="7447356"/>
                  </a:lnTo>
                  <a:lnTo>
                    <a:pt x="15055228" y="7445819"/>
                  </a:lnTo>
                  <a:lnTo>
                    <a:pt x="15047583" y="7447356"/>
                  </a:lnTo>
                  <a:lnTo>
                    <a:pt x="15041334" y="7451572"/>
                  </a:lnTo>
                  <a:lnTo>
                    <a:pt x="15037130" y="7457808"/>
                  </a:lnTo>
                  <a:lnTo>
                    <a:pt x="15035581" y="7465454"/>
                  </a:lnTo>
                  <a:lnTo>
                    <a:pt x="15037130" y="7473112"/>
                  </a:lnTo>
                  <a:lnTo>
                    <a:pt x="15041334" y="7479347"/>
                  </a:lnTo>
                  <a:lnTo>
                    <a:pt x="15047583" y="7483564"/>
                  </a:lnTo>
                  <a:lnTo>
                    <a:pt x="15055228" y="7485113"/>
                  </a:lnTo>
                  <a:lnTo>
                    <a:pt x="15062873" y="7483564"/>
                  </a:lnTo>
                  <a:lnTo>
                    <a:pt x="15069122" y="7479347"/>
                  </a:lnTo>
                  <a:lnTo>
                    <a:pt x="15073325" y="7473112"/>
                  </a:lnTo>
                  <a:lnTo>
                    <a:pt x="15074875" y="7465454"/>
                  </a:lnTo>
                  <a:close/>
                </a:path>
                <a:path w="18719800" h="10718800" extrusionOk="0">
                  <a:moveTo>
                    <a:pt x="15074875" y="7365352"/>
                  </a:moveTo>
                  <a:lnTo>
                    <a:pt x="15073325" y="7357707"/>
                  </a:lnTo>
                  <a:lnTo>
                    <a:pt x="15069122" y="7351471"/>
                  </a:lnTo>
                  <a:lnTo>
                    <a:pt x="15062873" y="7347255"/>
                  </a:lnTo>
                  <a:lnTo>
                    <a:pt x="15055228" y="7345718"/>
                  </a:lnTo>
                  <a:lnTo>
                    <a:pt x="15047583" y="7347255"/>
                  </a:lnTo>
                  <a:lnTo>
                    <a:pt x="15041334" y="7351471"/>
                  </a:lnTo>
                  <a:lnTo>
                    <a:pt x="15037130" y="7357707"/>
                  </a:lnTo>
                  <a:lnTo>
                    <a:pt x="15035581" y="7365352"/>
                  </a:lnTo>
                  <a:lnTo>
                    <a:pt x="15037130" y="7373010"/>
                  </a:lnTo>
                  <a:lnTo>
                    <a:pt x="15041334" y="7379246"/>
                  </a:lnTo>
                  <a:lnTo>
                    <a:pt x="15047583" y="7383462"/>
                  </a:lnTo>
                  <a:lnTo>
                    <a:pt x="15055228" y="7385012"/>
                  </a:lnTo>
                  <a:lnTo>
                    <a:pt x="15062873" y="7383462"/>
                  </a:lnTo>
                  <a:lnTo>
                    <a:pt x="15069122" y="7379246"/>
                  </a:lnTo>
                  <a:lnTo>
                    <a:pt x="15073325" y="7373010"/>
                  </a:lnTo>
                  <a:lnTo>
                    <a:pt x="15074875" y="7365352"/>
                  </a:lnTo>
                  <a:close/>
                </a:path>
                <a:path w="18719800" h="10718800" extrusionOk="0">
                  <a:moveTo>
                    <a:pt x="15074875" y="7265263"/>
                  </a:moveTo>
                  <a:lnTo>
                    <a:pt x="15073325" y="7257618"/>
                  </a:lnTo>
                  <a:lnTo>
                    <a:pt x="15069122" y="7251370"/>
                  </a:lnTo>
                  <a:lnTo>
                    <a:pt x="15062873" y="7247166"/>
                  </a:lnTo>
                  <a:lnTo>
                    <a:pt x="15055228" y="7245617"/>
                  </a:lnTo>
                  <a:lnTo>
                    <a:pt x="15047583" y="7247166"/>
                  </a:lnTo>
                  <a:lnTo>
                    <a:pt x="15041334" y="7251370"/>
                  </a:lnTo>
                  <a:lnTo>
                    <a:pt x="15037130" y="7257618"/>
                  </a:lnTo>
                  <a:lnTo>
                    <a:pt x="15035581" y="7265263"/>
                  </a:lnTo>
                  <a:lnTo>
                    <a:pt x="15037130" y="7272909"/>
                  </a:lnTo>
                  <a:lnTo>
                    <a:pt x="15041334" y="7279157"/>
                  </a:lnTo>
                  <a:lnTo>
                    <a:pt x="15047583" y="7283374"/>
                  </a:lnTo>
                  <a:lnTo>
                    <a:pt x="15055228" y="7284923"/>
                  </a:lnTo>
                  <a:lnTo>
                    <a:pt x="15062873" y="7283374"/>
                  </a:lnTo>
                  <a:lnTo>
                    <a:pt x="15069122" y="7279157"/>
                  </a:lnTo>
                  <a:lnTo>
                    <a:pt x="15073325" y="7272909"/>
                  </a:lnTo>
                  <a:lnTo>
                    <a:pt x="15074875" y="7265263"/>
                  </a:lnTo>
                  <a:close/>
                </a:path>
                <a:path w="18719800" h="10718800" extrusionOk="0">
                  <a:moveTo>
                    <a:pt x="15136635" y="2174075"/>
                  </a:moveTo>
                  <a:lnTo>
                    <a:pt x="15135098" y="2166429"/>
                  </a:lnTo>
                  <a:lnTo>
                    <a:pt x="15130882" y="2160181"/>
                  </a:lnTo>
                  <a:lnTo>
                    <a:pt x="15124633" y="2155977"/>
                  </a:lnTo>
                  <a:lnTo>
                    <a:pt x="15116988" y="2154428"/>
                  </a:lnTo>
                  <a:lnTo>
                    <a:pt x="15109343" y="2155977"/>
                  </a:lnTo>
                  <a:lnTo>
                    <a:pt x="15103094" y="2160181"/>
                  </a:lnTo>
                  <a:lnTo>
                    <a:pt x="15098891" y="2166429"/>
                  </a:lnTo>
                  <a:lnTo>
                    <a:pt x="15097341" y="2174075"/>
                  </a:lnTo>
                  <a:lnTo>
                    <a:pt x="15098891" y="2181720"/>
                  </a:lnTo>
                  <a:lnTo>
                    <a:pt x="15103094" y="2187968"/>
                  </a:lnTo>
                  <a:lnTo>
                    <a:pt x="15109343" y="2192185"/>
                  </a:lnTo>
                  <a:lnTo>
                    <a:pt x="15116988" y="2193721"/>
                  </a:lnTo>
                  <a:lnTo>
                    <a:pt x="15124633" y="2192185"/>
                  </a:lnTo>
                  <a:lnTo>
                    <a:pt x="15130882" y="2187968"/>
                  </a:lnTo>
                  <a:lnTo>
                    <a:pt x="15135098" y="2181720"/>
                  </a:lnTo>
                  <a:lnTo>
                    <a:pt x="15136635" y="2174075"/>
                  </a:lnTo>
                  <a:close/>
                </a:path>
                <a:path w="18719800" h="10718800" extrusionOk="0">
                  <a:moveTo>
                    <a:pt x="15136635" y="2073973"/>
                  </a:moveTo>
                  <a:lnTo>
                    <a:pt x="15135098" y="2066328"/>
                  </a:lnTo>
                  <a:lnTo>
                    <a:pt x="15130882" y="2060079"/>
                  </a:lnTo>
                  <a:lnTo>
                    <a:pt x="15124633" y="2055876"/>
                  </a:lnTo>
                  <a:lnTo>
                    <a:pt x="15116988" y="2054326"/>
                  </a:lnTo>
                  <a:lnTo>
                    <a:pt x="15109343" y="2055876"/>
                  </a:lnTo>
                  <a:lnTo>
                    <a:pt x="15103094" y="2060079"/>
                  </a:lnTo>
                  <a:lnTo>
                    <a:pt x="15098891" y="2066328"/>
                  </a:lnTo>
                  <a:lnTo>
                    <a:pt x="15097341" y="2073973"/>
                  </a:lnTo>
                  <a:lnTo>
                    <a:pt x="15098891" y="2081618"/>
                  </a:lnTo>
                  <a:lnTo>
                    <a:pt x="15103094" y="2087867"/>
                  </a:lnTo>
                  <a:lnTo>
                    <a:pt x="15109343" y="2092083"/>
                  </a:lnTo>
                  <a:lnTo>
                    <a:pt x="15116988" y="2093620"/>
                  </a:lnTo>
                  <a:lnTo>
                    <a:pt x="15124633" y="2092083"/>
                  </a:lnTo>
                  <a:lnTo>
                    <a:pt x="15130882" y="2087867"/>
                  </a:lnTo>
                  <a:lnTo>
                    <a:pt x="15135098" y="2081618"/>
                  </a:lnTo>
                  <a:lnTo>
                    <a:pt x="15136635" y="2073973"/>
                  </a:lnTo>
                  <a:close/>
                </a:path>
                <a:path w="18719800" h="10718800" extrusionOk="0">
                  <a:moveTo>
                    <a:pt x="15136635" y="572528"/>
                  </a:moveTo>
                  <a:lnTo>
                    <a:pt x="15135098" y="564883"/>
                  </a:lnTo>
                  <a:lnTo>
                    <a:pt x="15130882" y="558647"/>
                  </a:lnTo>
                  <a:lnTo>
                    <a:pt x="15124633" y="554431"/>
                  </a:lnTo>
                  <a:lnTo>
                    <a:pt x="15116988" y="552894"/>
                  </a:lnTo>
                  <a:lnTo>
                    <a:pt x="15109343" y="554431"/>
                  </a:lnTo>
                  <a:lnTo>
                    <a:pt x="15103094" y="558647"/>
                  </a:lnTo>
                  <a:lnTo>
                    <a:pt x="15098891" y="564883"/>
                  </a:lnTo>
                  <a:lnTo>
                    <a:pt x="15097341" y="572528"/>
                  </a:lnTo>
                  <a:lnTo>
                    <a:pt x="15098891" y="580174"/>
                  </a:lnTo>
                  <a:lnTo>
                    <a:pt x="15103094" y="586422"/>
                  </a:lnTo>
                  <a:lnTo>
                    <a:pt x="15109343" y="590638"/>
                  </a:lnTo>
                  <a:lnTo>
                    <a:pt x="15116988" y="592188"/>
                  </a:lnTo>
                  <a:lnTo>
                    <a:pt x="15124633" y="590638"/>
                  </a:lnTo>
                  <a:lnTo>
                    <a:pt x="15130882" y="586422"/>
                  </a:lnTo>
                  <a:lnTo>
                    <a:pt x="15135098" y="580174"/>
                  </a:lnTo>
                  <a:lnTo>
                    <a:pt x="15136635" y="572528"/>
                  </a:lnTo>
                  <a:close/>
                </a:path>
                <a:path w="18719800" h="10718800" extrusionOk="0">
                  <a:moveTo>
                    <a:pt x="15136635" y="472440"/>
                  </a:moveTo>
                  <a:lnTo>
                    <a:pt x="15135098" y="464794"/>
                  </a:lnTo>
                  <a:lnTo>
                    <a:pt x="15130882" y="458546"/>
                  </a:lnTo>
                  <a:lnTo>
                    <a:pt x="15124633" y="454342"/>
                  </a:lnTo>
                  <a:lnTo>
                    <a:pt x="15116988" y="452793"/>
                  </a:lnTo>
                  <a:lnTo>
                    <a:pt x="15109343" y="454342"/>
                  </a:lnTo>
                  <a:lnTo>
                    <a:pt x="15103094" y="458546"/>
                  </a:lnTo>
                  <a:lnTo>
                    <a:pt x="15098891" y="464794"/>
                  </a:lnTo>
                  <a:lnTo>
                    <a:pt x="15097341" y="472440"/>
                  </a:lnTo>
                  <a:lnTo>
                    <a:pt x="15098891" y="480085"/>
                  </a:lnTo>
                  <a:lnTo>
                    <a:pt x="15103094" y="486333"/>
                  </a:lnTo>
                  <a:lnTo>
                    <a:pt x="15109343" y="490550"/>
                  </a:lnTo>
                  <a:lnTo>
                    <a:pt x="15116988" y="492086"/>
                  </a:lnTo>
                  <a:lnTo>
                    <a:pt x="15124633" y="490550"/>
                  </a:lnTo>
                  <a:lnTo>
                    <a:pt x="15130882" y="486333"/>
                  </a:lnTo>
                  <a:lnTo>
                    <a:pt x="15135098" y="480085"/>
                  </a:lnTo>
                  <a:lnTo>
                    <a:pt x="15136635" y="472440"/>
                  </a:lnTo>
                  <a:close/>
                </a:path>
                <a:path w="18719800" h="10718800" extrusionOk="0">
                  <a:moveTo>
                    <a:pt x="15136648" y="2874746"/>
                  </a:moveTo>
                  <a:lnTo>
                    <a:pt x="15135098" y="2867101"/>
                  </a:lnTo>
                  <a:lnTo>
                    <a:pt x="15130895" y="2860865"/>
                  </a:lnTo>
                  <a:lnTo>
                    <a:pt x="15124646" y="2856649"/>
                  </a:lnTo>
                  <a:lnTo>
                    <a:pt x="15117013" y="2855112"/>
                  </a:lnTo>
                  <a:lnTo>
                    <a:pt x="15109355" y="2856649"/>
                  </a:lnTo>
                  <a:lnTo>
                    <a:pt x="15103107" y="2860865"/>
                  </a:lnTo>
                  <a:lnTo>
                    <a:pt x="15098903" y="2867101"/>
                  </a:lnTo>
                  <a:lnTo>
                    <a:pt x="15097354" y="2874746"/>
                  </a:lnTo>
                  <a:lnTo>
                    <a:pt x="15098903" y="2882404"/>
                  </a:lnTo>
                  <a:lnTo>
                    <a:pt x="15103107" y="2888653"/>
                  </a:lnTo>
                  <a:lnTo>
                    <a:pt x="15109355" y="2892856"/>
                  </a:lnTo>
                  <a:lnTo>
                    <a:pt x="15117013" y="2894406"/>
                  </a:lnTo>
                  <a:lnTo>
                    <a:pt x="15124646" y="2892856"/>
                  </a:lnTo>
                  <a:lnTo>
                    <a:pt x="15130895" y="2888653"/>
                  </a:lnTo>
                  <a:lnTo>
                    <a:pt x="15135098" y="2882404"/>
                  </a:lnTo>
                  <a:lnTo>
                    <a:pt x="15136648" y="2874746"/>
                  </a:lnTo>
                  <a:close/>
                </a:path>
                <a:path w="18719800" h="10718800" extrusionOk="0">
                  <a:moveTo>
                    <a:pt x="15136648" y="2774658"/>
                  </a:moveTo>
                  <a:lnTo>
                    <a:pt x="15135098" y="2767012"/>
                  </a:lnTo>
                  <a:lnTo>
                    <a:pt x="15130895" y="2760764"/>
                  </a:lnTo>
                  <a:lnTo>
                    <a:pt x="15124646" y="2756560"/>
                  </a:lnTo>
                  <a:lnTo>
                    <a:pt x="15117013" y="2755011"/>
                  </a:lnTo>
                  <a:lnTo>
                    <a:pt x="15109355" y="2756560"/>
                  </a:lnTo>
                  <a:lnTo>
                    <a:pt x="15103107" y="2760764"/>
                  </a:lnTo>
                  <a:lnTo>
                    <a:pt x="15098903" y="2767012"/>
                  </a:lnTo>
                  <a:lnTo>
                    <a:pt x="15097354" y="2774658"/>
                  </a:lnTo>
                  <a:lnTo>
                    <a:pt x="15098903" y="2782303"/>
                  </a:lnTo>
                  <a:lnTo>
                    <a:pt x="15103107" y="2788551"/>
                  </a:lnTo>
                  <a:lnTo>
                    <a:pt x="15109355" y="2792768"/>
                  </a:lnTo>
                  <a:lnTo>
                    <a:pt x="15117013" y="2794317"/>
                  </a:lnTo>
                  <a:lnTo>
                    <a:pt x="15124646" y="2792768"/>
                  </a:lnTo>
                  <a:lnTo>
                    <a:pt x="15130895" y="2788551"/>
                  </a:lnTo>
                  <a:lnTo>
                    <a:pt x="15135098" y="2782303"/>
                  </a:lnTo>
                  <a:lnTo>
                    <a:pt x="15136648" y="2774658"/>
                  </a:lnTo>
                  <a:close/>
                </a:path>
                <a:path w="18719800" h="10718800" extrusionOk="0">
                  <a:moveTo>
                    <a:pt x="15136648" y="2674556"/>
                  </a:moveTo>
                  <a:lnTo>
                    <a:pt x="15135098" y="2666911"/>
                  </a:lnTo>
                  <a:lnTo>
                    <a:pt x="15130895" y="2660675"/>
                  </a:lnTo>
                  <a:lnTo>
                    <a:pt x="15124646" y="2656459"/>
                  </a:lnTo>
                  <a:lnTo>
                    <a:pt x="15117013" y="2654922"/>
                  </a:lnTo>
                  <a:lnTo>
                    <a:pt x="15109355" y="2656459"/>
                  </a:lnTo>
                  <a:lnTo>
                    <a:pt x="15103107" y="2660675"/>
                  </a:lnTo>
                  <a:lnTo>
                    <a:pt x="15098903" y="2666911"/>
                  </a:lnTo>
                  <a:lnTo>
                    <a:pt x="15097354" y="2674556"/>
                  </a:lnTo>
                  <a:lnTo>
                    <a:pt x="15098903" y="2682214"/>
                  </a:lnTo>
                  <a:lnTo>
                    <a:pt x="15103107" y="2688463"/>
                  </a:lnTo>
                  <a:lnTo>
                    <a:pt x="15109355" y="2692666"/>
                  </a:lnTo>
                  <a:lnTo>
                    <a:pt x="15117013" y="2694216"/>
                  </a:lnTo>
                  <a:lnTo>
                    <a:pt x="15124646" y="2692666"/>
                  </a:lnTo>
                  <a:lnTo>
                    <a:pt x="15130895" y="2688463"/>
                  </a:lnTo>
                  <a:lnTo>
                    <a:pt x="15135098" y="2682214"/>
                  </a:lnTo>
                  <a:lnTo>
                    <a:pt x="15136648" y="2674556"/>
                  </a:lnTo>
                  <a:close/>
                </a:path>
                <a:path w="18719800" h="10718800" extrusionOk="0">
                  <a:moveTo>
                    <a:pt x="15136648" y="2574467"/>
                  </a:moveTo>
                  <a:lnTo>
                    <a:pt x="15135098" y="2566822"/>
                  </a:lnTo>
                  <a:lnTo>
                    <a:pt x="15130895" y="2560574"/>
                  </a:lnTo>
                  <a:lnTo>
                    <a:pt x="15124646" y="2556370"/>
                  </a:lnTo>
                  <a:lnTo>
                    <a:pt x="15117013" y="2554821"/>
                  </a:lnTo>
                  <a:lnTo>
                    <a:pt x="15109355" y="2556370"/>
                  </a:lnTo>
                  <a:lnTo>
                    <a:pt x="15103107" y="2560574"/>
                  </a:lnTo>
                  <a:lnTo>
                    <a:pt x="15098903" y="2566822"/>
                  </a:lnTo>
                  <a:lnTo>
                    <a:pt x="15097354" y="2574467"/>
                  </a:lnTo>
                  <a:lnTo>
                    <a:pt x="15098903" y="2582113"/>
                  </a:lnTo>
                  <a:lnTo>
                    <a:pt x="15103107" y="2588361"/>
                  </a:lnTo>
                  <a:lnTo>
                    <a:pt x="15109355" y="2592578"/>
                  </a:lnTo>
                  <a:lnTo>
                    <a:pt x="15117013" y="2594114"/>
                  </a:lnTo>
                  <a:lnTo>
                    <a:pt x="15124646" y="2592578"/>
                  </a:lnTo>
                  <a:lnTo>
                    <a:pt x="15130895" y="2588361"/>
                  </a:lnTo>
                  <a:lnTo>
                    <a:pt x="15135098" y="2582113"/>
                  </a:lnTo>
                  <a:lnTo>
                    <a:pt x="15136648" y="2574467"/>
                  </a:lnTo>
                  <a:close/>
                </a:path>
                <a:path w="18719800" h="10718800" extrusionOk="0">
                  <a:moveTo>
                    <a:pt x="15136648" y="2474366"/>
                  </a:moveTo>
                  <a:lnTo>
                    <a:pt x="15135098" y="2466721"/>
                  </a:lnTo>
                  <a:lnTo>
                    <a:pt x="15130895" y="2460472"/>
                  </a:lnTo>
                  <a:lnTo>
                    <a:pt x="15124646" y="2456269"/>
                  </a:lnTo>
                  <a:lnTo>
                    <a:pt x="15117013" y="2454732"/>
                  </a:lnTo>
                  <a:lnTo>
                    <a:pt x="15109355" y="2456269"/>
                  </a:lnTo>
                  <a:lnTo>
                    <a:pt x="15103107" y="2460472"/>
                  </a:lnTo>
                  <a:lnTo>
                    <a:pt x="15098903" y="2466721"/>
                  </a:lnTo>
                  <a:lnTo>
                    <a:pt x="15097354" y="2474366"/>
                  </a:lnTo>
                  <a:lnTo>
                    <a:pt x="15098903" y="2482011"/>
                  </a:lnTo>
                  <a:lnTo>
                    <a:pt x="15103107" y="2488260"/>
                  </a:lnTo>
                  <a:lnTo>
                    <a:pt x="15109355" y="2492476"/>
                  </a:lnTo>
                  <a:lnTo>
                    <a:pt x="15117013" y="2494013"/>
                  </a:lnTo>
                  <a:lnTo>
                    <a:pt x="15124646" y="2492476"/>
                  </a:lnTo>
                  <a:lnTo>
                    <a:pt x="15130895" y="2488260"/>
                  </a:lnTo>
                  <a:lnTo>
                    <a:pt x="15135098" y="2482011"/>
                  </a:lnTo>
                  <a:lnTo>
                    <a:pt x="15136648" y="2474366"/>
                  </a:lnTo>
                  <a:close/>
                </a:path>
                <a:path w="18719800" h="10718800" extrusionOk="0">
                  <a:moveTo>
                    <a:pt x="15136648" y="2374265"/>
                  </a:moveTo>
                  <a:lnTo>
                    <a:pt x="15135098" y="2366619"/>
                  </a:lnTo>
                  <a:lnTo>
                    <a:pt x="15130895" y="2360371"/>
                  </a:lnTo>
                  <a:lnTo>
                    <a:pt x="15124646" y="2356167"/>
                  </a:lnTo>
                  <a:lnTo>
                    <a:pt x="15117013" y="2354618"/>
                  </a:lnTo>
                  <a:lnTo>
                    <a:pt x="15109355" y="2356167"/>
                  </a:lnTo>
                  <a:lnTo>
                    <a:pt x="15103107" y="2360371"/>
                  </a:lnTo>
                  <a:lnTo>
                    <a:pt x="15098903" y="2366619"/>
                  </a:lnTo>
                  <a:lnTo>
                    <a:pt x="15097354" y="2374265"/>
                  </a:lnTo>
                  <a:lnTo>
                    <a:pt x="15098903" y="2381910"/>
                  </a:lnTo>
                  <a:lnTo>
                    <a:pt x="15103107" y="2388158"/>
                  </a:lnTo>
                  <a:lnTo>
                    <a:pt x="15109355" y="2392375"/>
                  </a:lnTo>
                  <a:lnTo>
                    <a:pt x="15117013" y="2393912"/>
                  </a:lnTo>
                  <a:lnTo>
                    <a:pt x="15124646" y="2392375"/>
                  </a:lnTo>
                  <a:lnTo>
                    <a:pt x="15130895" y="2388158"/>
                  </a:lnTo>
                  <a:lnTo>
                    <a:pt x="15135098" y="2381910"/>
                  </a:lnTo>
                  <a:lnTo>
                    <a:pt x="15136648" y="2374265"/>
                  </a:lnTo>
                  <a:close/>
                </a:path>
                <a:path w="18719800" h="10718800" extrusionOk="0">
                  <a:moveTo>
                    <a:pt x="15136648" y="2274176"/>
                  </a:moveTo>
                  <a:lnTo>
                    <a:pt x="15135098" y="2266531"/>
                  </a:lnTo>
                  <a:lnTo>
                    <a:pt x="15130895" y="2260282"/>
                  </a:lnTo>
                  <a:lnTo>
                    <a:pt x="15124646" y="2256078"/>
                  </a:lnTo>
                  <a:lnTo>
                    <a:pt x="15117013" y="2254529"/>
                  </a:lnTo>
                  <a:lnTo>
                    <a:pt x="15109355" y="2256078"/>
                  </a:lnTo>
                  <a:lnTo>
                    <a:pt x="15103107" y="2260282"/>
                  </a:lnTo>
                  <a:lnTo>
                    <a:pt x="15098903" y="2266531"/>
                  </a:lnTo>
                  <a:lnTo>
                    <a:pt x="15097354" y="2274176"/>
                  </a:lnTo>
                  <a:lnTo>
                    <a:pt x="15098903" y="2281821"/>
                  </a:lnTo>
                  <a:lnTo>
                    <a:pt x="15103107" y="2288070"/>
                  </a:lnTo>
                  <a:lnTo>
                    <a:pt x="15109355" y="2292273"/>
                  </a:lnTo>
                  <a:lnTo>
                    <a:pt x="15117013" y="2293823"/>
                  </a:lnTo>
                  <a:lnTo>
                    <a:pt x="15124646" y="2292273"/>
                  </a:lnTo>
                  <a:lnTo>
                    <a:pt x="15130895" y="2288070"/>
                  </a:lnTo>
                  <a:lnTo>
                    <a:pt x="15135098" y="2281821"/>
                  </a:lnTo>
                  <a:lnTo>
                    <a:pt x="15136648" y="2274176"/>
                  </a:lnTo>
                  <a:close/>
                </a:path>
                <a:path w="18719800" h="10718800" extrusionOk="0">
                  <a:moveTo>
                    <a:pt x="15136648" y="1973884"/>
                  </a:moveTo>
                  <a:lnTo>
                    <a:pt x="15135098" y="1966239"/>
                  </a:lnTo>
                  <a:lnTo>
                    <a:pt x="15130882" y="1959991"/>
                  </a:lnTo>
                  <a:lnTo>
                    <a:pt x="15124633" y="1955774"/>
                  </a:lnTo>
                  <a:lnTo>
                    <a:pt x="15116988" y="1954237"/>
                  </a:lnTo>
                  <a:lnTo>
                    <a:pt x="15109343" y="1955774"/>
                  </a:lnTo>
                  <a:lnTo>
                    <a:pt x="15103107" y="1959991"/>
                  </a:lnTo>
                  <a:lnTo>
                    <a:pt x="15098891" y="1966239"/>
                  </a:lnTo>
                  <a:lnTo>
                    <a:pt x="15097354" y="1973884"/>
                  </a:lnTo>
                  <a:lnTo>
                    <a:pt x="15098891" y="1981530"/>
                  </a:lnTo>
                  <a:lnTo>
                    <a:pt x="15103107" y="1987778"/>
                  </a:lnTo>
                  <a:lnTo>
                    <a:pt x="15109343" y="1991995"/>
                  </a:lnTo>
                  <a:lnTo>
                    <a:pt x="15116988" y="1993531"/>
                  </a:lnTo>
                  <a:lnTo>
                    <a:pt x="15124633" y="1991995"/>
                  </a:lnTo>
                  <a:lnTo>
                    <a:pt x="15130882" y="1987778"/>
                  </a:lnTo>
                  <a:lnTo>
                    <a:pt x="15135098" y="1981530"/>
                  </a:lnTo>
                  <a:lnTo>
                    <a:pt x="15136648" y="1973884"/>
                  </a:lnTo>
                  <a:close/>
                </a:path>
                <a:path w="18719800" h="10718800" extrusionOk="0">
                  <a:moveTo>
                    <a:pt x="15136648" y="1873783"/>
                  </a:moveTo>
                  <a:lnTo>
                    <a:pt x="15135098" y="1866138"/>
                  </a:lnTo>
                  <a:lnTo>
                    <a:pt x="15130882" y="1859889"/>
                  </a:lnTo>
                  <a:lnTo>
                    <a:pt x="15124633" y="1855673"/>
                  </a:lnTo>
                  <a:lnTo>
                    <a:pt x="15116988" y="1854123"/>
                  </a:lnTo>
                  <a:lnTo>
                    <a:pt x="15109343" y="1855673"/>
                  </a:lnTo>
                  <a:lnTo>
                    <a:pt x="15103107" y="1859889"/>
                  </a:lnTo>
                  <a:lnTo>
                    <a:pt x="15098891" y="1866138"/>
                  </a:lnTo>
                  <a:lnTo>
                    <a:pt x="15097354" y="1873783"/>
                  </a:lnTo>
                  <a:lnTo>
                    <a:pt x="15098891" y="1881428"/>
                  </a:lnTo>
                  <a:lnTo>
                    <a:pt x="15103107" y="1887677"/>
                  </a:lnTo>
                  <a:lnTo>
                    <a:pt x="15109343" y="1891880"/>
                  </a:lnTo>
                  <a:lnTo>
                    <a:pt x="15116988" y="1893430"/>
                  </a:lnTo>
                  <a:lnTo>
                    <a:pt x="15124633" y="1891880"/>
                  </a:lnTo>
                  <a:lnTo>
                    <a:pt x="15130882" y="1887677"/>
                  </a:lnTo>
                  <a:lnTo>
                    <a:pt x="15135098" y="1881428"/>
                  </a:lnTo>
                  <a:lnTo>
                    <a:pt x="15136648" y="1873783"/>
                  </a:lnTo>
                  <a:close/>
                </a:path>
                <a:path w="18719800" h="10718800" extrusionOk="0">
                  <a:moveTo>
                    <a:pt x="15136648" y="1773694"/>
                  </a:moveTo>
                  <a:lnTo>
                    <a:pt x="15135098" y="1766049"/>
                  </a:lnTo>
                  <a:lnTo>
                    <a:pt x="15130882" y="1759800"/>
                  </a:lnTo>
                  <a:lnTo>
                    <a:pt x="15124633" y="1755584"/>
                  </a:lnTo>
                  <a:lnTo>
                    <a:pt x="15116988" y="1754047"/>
                  </a:lnTo>
                  <a:lnTo>
                    <a:pt x="15109343" y="1755584"/>
                  </a:lnTo>
                  <a:lnTo>
                    <a:pt x="15103107" y="1759800"/>
                  </a:lnTo>
                  <a:lnTo>
                    <a:pt x="15098891" y="1766049"/>
                  </a:lnTo>
                  <a:lnTo>
                    <a:pt x="15097354" y="1773694"/>
                  </a:lnTo>
                  <a:lnTo>
                    <a:pt x="15098891" y="1781327"/>
                  </a:lnTo>
                  <a:lnTo>
                    <a:pt x="15103107" y="1787575"/>
                  </a:lnTo>
                  <a:lnTo>
                    <a:pt x="15109343" y="1791792"/>
                  </a:lnTo>
                  <a:lnTo>
                    <a:pt x="15116988" y="1793328"/>
                  </a:lnTo>
                  <a:lnTo>
                    <a:pt x="15124633" y="1791792"/>
                  </a:lnTo>
                  <a:lnTo>
                    <a:pt x="15130882" y="1787575"/>
                  </a:lnTo>
                  <a:lnTo>
                    <a:pt x="15135098" y="1781327"/>
                  </a:lnTo>
                  <a:lnTo>
                    <a:pt x="15136648" y="1773694"/>
                  </a:lnTo>
                  <a:close/>
                </a:path>
                <a:path w="18719800" h="10718800" extrusionOk="0">
                  <a:moveTo>
                    <a:pt x="15136648" y="1673593"/>
                  </a:moveTo>
                  <a:lnTo>
                    <a:pt x="15135098" y="1665947"/>
                  </a:lnTo>
                  <a:lnTo>
                    <a:pt x="15130882" y="1659699"/>
                  </a:lnTo>
                  <a:lnTo>
                    <a:pt x="15124633" y="1655495"/>
                  </a:lnTo>
                  <a:lnTo>
                    <a:pt x="15116988" y="1653946"/>
                  </a:lnTo>
                  <a:lnTo>
                    <a:pt x="15109343" y="1655495"/>
                  </a:lnTo>
                  <a:lnTo>
                    <a:pt x="15103107" y="1659699"/>
                  </a:lnTo>
                  <a:lnTo>
                    <a:pt x="15098891" y="1665947"/>
                  </a:lnTo>
                  <a:lnTo>
                    <a:pt x="15097354" y="1673593"/>
                  </a:lnTo>
                  <a:lnTo>
                    <a:pt x="15098891" y="1681238"/>
                  </a:lnTo>
                  <a:lnTo>
                    <a:pt x="15103107" y="1687487"/>
                  </a:lnTo>
                  <a:lnTo>
                    <a:pt x="15109343" y="1691690"/>
                  </a:lnTo>
                  <a:lnTo>
                    <a:pt x="15116988" y="1693240"/>
                  </a:lnTo>
                  <a:lnTo>
                    <a:pt x="15124633" y="1691690"/>
                  </a:lnTo>
                  <a:lnTo>
                    <a:pt x="15130882" y="1687487"/>
                  </a:lnTo>
                  <a:lnTo>
                    <a:pt x="15135098" y="1681238"/>
                  </a:lnTo>
                  <a:lnTo>
                    <a:pt x="15136648" y="1673593"/>
                  </a:lnTo>
                  <a:close/>
                </a:path>
                <a:path w="18719800" h="10718800" extrusionOk="0">
                  <a:moveTo>
                    <a:pt x="15136648" y="1573491"/>
                  </a:moveTo>
                  <a:lnTo>
                    <a:pt x="15135098" y="1565846"/>
                  </a:lnTo>
                  <a:lnTo>
                    <a:pt x="15130882" y="1559598"/>
                  </a:lnTo>
                  <a:lnTo>
                    <a:pt x="15124633" y="1555394"/>
                  </a:lnTo>
                  <a:lnTo>
                    <a:pt x="15116988" y="1553845"/>
                  </a:lnTo>
                  <a:lnTo>
                    <a:pt x="15109343" y="1555394"/>
                  </a:lnTo>
                  <a:lnTo>
                    <a:pt x="15103107" y="1559598"/>
                  </a:lnTo>
                  <a:lnTo>
                    <a:pt x="15098891" y="1565846"/>
                  </a:lnTo>
                  <a:lnTo>
                    <a:pt x="15097354" y="1573491"/>
                  </a:lnTo>
                  <a:lnTo>
                    <a:pt x="15098891" y="1581150"/>
                  </a:lnTo>
                  <a:lnTo>
                    <a:pt x="15103107" y="1587385"/>
                  </a:lnTo>
                  <a:lnTo>
                    <a:pt x="15109343" y="1591602"/>
                  </a:lnTo>
                  <a:lnTo>
                    <a:pt x="15116988" y="1593138"/>
                  </a:lnTo>
                  <a:lnTo>
                    <a:pt x="15124633" y="1591602"/>
                  </a:lnTo>
                  <a:lnTo>
                    <a:pt x="15130882" y="1587385"/>
                  </a:lnTo>
                  <a:lnTo>
                    <a:pt x="15135098" y="1581150"/>
                  </a:lnTo>
                  <a:lnTo>
                    <a:pt x="15136648" y="1573491"/>
                  </a:lnTo>
                  <a:close/>
                </a:path>
                <a:path w="18719800" h="10718800" extrusionOk="0">
                  <a:moveTo>
                    <a:pt x="15136648" y="1473403"/>
                  </a:moveTo>
                  <a:lnTo>
                    <a:pt x="15135098" y="1465757"/>
                  </a:lnTo>
                  <a:lnTo>
                    <a:pt x="15130895" y="1459509"/>
                  </a:lnTo>
                  <a:lnTo>
                    <a:pt x="15124646" y="1455305"/>
                  </a:lnTo>
                  <a:lnTo>
                    <a:pt x="15117013" y="1453756"/>
                  </a:lnTo>
                  <a:lnTo>
                    <a:pt x="15109355" y="1455305"/>
                  </a:lnTo>
                  <a:lnTo>
                    <a:pt x="15103107" y="1459509"/>
                  </a:lnTo>
                  <a:lnTo>
                    <a:pt x="15098903" y="1465757"/>
                  </a:lnTo>
                  <a:lnTo>
                    <a:pt x="15097354" y="1473403"/>
                  </a:lnTo>
                  <a:lnTo>
                    <a:pt x="15098903" y="1481048"/>
                  </a:lnTo>
                  <a:lnTo>
                    <a:pt x="15103107" y="1487297"/>
                  </a:lnTo>
                  <a:lnTo>
                    <a:pt x="15109355" y="1491500"/>
                  </a:lnTo>
                  <a:lnTo>
                    <a:pt x="15117013" y="1493050"/>
                  </a:lnTo>
                  <a:lnTo>
                    <a:pt x="15124646" y="1491500"/>
                  </a:lnTo>
                  <a:lnTo>
                    <a:pt x="15130895" y="1487297"/>
                  </a:lnTo>
                  <a:lnTo>
                    <a:pt x="15135098" y="1481048"/>
                  </a:lnTo>
                  <a:lnTo>
                    <a:pt x="15136648" y="1473403"/>
                  </a:lnTo>
                  <a:close/>
                </a:path>
                <a:path w="18719800" h="10718800" extrusionOk="0">
                  <a:moveTo>
                    <a:pt x="15136648" y="1373301"/>
                  </a:moveTo>
                  <a:lnTo>
                    <a:pt x="15135098" y="1365656"/>
                  </a:lnTo>
                  <a:lnTo>
                    <a:pt x="15130895" y="1359420"/>
                  </a:lnTo>
                  <a:lnTo>
                    <a:pt x="15124646" y="1355204"/>
                  </a:lnTo>
                  <a:lnTo>
                    <a:pt x="15117013" y="1353654"/>
                  </a:lnTo>
                  <a:lnTo>
                    <a:pt x="15109355" y="1355204"/>
                  </a:lnTo>
                  <a:lnTo>
                    <a:pt x="15103107" y="1359420"/>
                  </a:lnTo>
                  <a:lnTo>
                    <a:pt x="15098903" y="1365656"/>
                  </a:lnTo>
                  <a:lnTo>
                    <a:pt x="15097354" y="1373301"/>
                  </a:lnTo>
                  <a:lnTo>
                    <a:pt x="15098903" y="1380959"/>
                  </a:lnTo>
                  <a:lnTo>
                    <a:pt x="15103107" y="1387208"/>
                  </a:lnTo>
                  <a:lnTo>
                    <a:pt x="15109355" y="1391412"/>
                  </a:lnTo>
                  <a:lnTo>
                    <a:pt x="15117013" y="1392948"/>
                  </a:lnTo>
                  <a:lnTo>
                    <a:pt x="15124646" y="1391412"/>
                  </a:lnTo>
                  <a:lnTo>
                    <a:pt x="15130895" y="1387208"/>
                  </a:lnTo>
                  <a:lnTo>
                    <a:pt x="15135098" y="1380959"/>
                  </a:lnTo>
                  <a:lnTo>
                    <a:pt x="15136648" y="1373301"/>
                  </a:lnTo>
                  <a:close/>
                </a:path>
                <a:path w="18719800" h="10718800" extrusionOk="0">
                  <a:moveTo>
                    <a:pt x="15136648" y="1273213"/>
                  </a:moveTo>
                  <a:lnTo>
                    <a:pt x="15135098" y="1265567"/>
                  </a:lnTo>
                  <a:lnTo>
                    <a:pt x="15130895" y="1259319"/>
                  </a:lnTo>
                  <a:lnTo>
                    <a:pt x="15124646" y="1255115"/>
                  </a:lnTo>
                  <a:lnTo>
                    <a:pt x="15117013" y="1253566"/>
                  </a:lnTo>
                  <a:lnTo>
                    <a:pt x="15109355" y="1255115"/>
                  </a:lnTo>
                  <a:lnTo>
                    <a:pt x="15103107" y="1259319"/>
                  </a:lnTo>
                  <a:lnTo>
                    <a:pt x="15098903" y="1265567"/>
                  </a:lnTo>
                  <a:lnTo>
                    <a:pt x="15097354" y="1273213"/>
                  </a:lnTo>
                  <a:lnTo>
                    <a:pt x="15098903" y="1280858"/>
                  </a:lnTo>
                  <a:lnTo>
                    <a:pt x="15103107" y="1287106"/>
                  </a:lnTo>
                  <a:lnTo>
                    <a:pt x="15109355" y="1291323"/>
                  </a:lnTo>
                  <a:lnTo>
                    <a:pt x="15117013" y="1292872"/>
                  </a:lnTo>
                  <a:lnTo>
                    <a:pt x="15124646" y="1291323"/>
                  </a:lnTo>
                  <a:lnTo>
                    <a:pt x="15130895" y="1287106"/>
                  </a:lnTo>
                  <a:lnTo>
                    <a:pt x="15135098" y="1280858"/>
                  </a:lnTo>
                  <a:lnTo>
                    <a:pt x="15136648" y="1273213"/>
                  </a:lnTo>
                  <a:close/>
                </a:path>
                <a:path w="18719800" h="10718800" extrusionOk="0">
                  <a:moveTo>
                    <a:pt x="15136648" y="1173124"/>
                  </a:moveTo>
                  <a:lnTo>
                    <a:pt x="15135098" y="1165479"/>
                  </a:lnTo>
                  <a:lnTo>
                    <a:pt x="15130895" y="1159230"/>
                  </a:lnTo>
                  <a:lnTo>
                    <a:pt x="15124646" y="1155014"/>
                  </a:lnTo>
                  <a:lnTo>
                    <a:pt x="15117013" y="1153464"/>
                  </a:lnTo>
                  <a:lnTo>
                    <a:pt x="15109355" y="1155014"/>
                  </a:lnTo>
                  <a:lnTo>
                    <a:pt x="15103107" y="1159230"/>
                  </a:lnTo>
                  <a:lnTo>
                    <a:pt x="15098903" y="1165479"/>
                  </a:lnTo>
                  <a:lnTo>
                    <a:pt x="15097354" y="1173124"/>
                  </a:lnTo>
                  <a:lnTo>
                    <a:pt x="15098903" y="1180769"/>
                  </a:lnTo>
                  <a:lnTo>
                    <a:pt x="15103107" y="1187018"/>
                  </a:lnTo>
                  <a:lnTo>
                    <a:pt x="15109355" y="1191221"/>
                  </a:lnTo>
                  <a:lnTo>
                    <a:pt x="15117013" y="1192771"/>
                  </a:lnTo>
                  <a:lnTo>
                    <a:pt x="15124646" y="1191221"/>
                  </a:lnTo>
                  <a:lnTo>
                    <a:pt x="15130895" y="1187018"/>
                  </a:lnTo>
                  <a:lnTo>
                    <a:pt x="15135098" y="1180769"/>
                  </a:lnTo>
                  <a:lnTo>
                    <a:pt x="15136648" y="1173124"/>
                  </a:lnTo>
                  <a:close/>
                </a:path>
                <a:path w="18719800" h="10718800" extrusionOk="0">
                  <a:moveTo>
                    <a:pt x="15136648" y="1073023"/>
                  </a:moveTo>
                  <a:lnTo>
                    <a:pt x="15135098" y="1065377"/>
                  </a:lnTo>
                  <a:lnTo>
                    <a:pt x="15130895" y="1059129"/>
                  </a:lnTo>
                  <a:lnTo>
                    <a:pt x="15124646" y="1054925"/>
                  </a:lnTo>
                  <a:lnTo>
                    <a:pt x="15117013" y="1053376"/>
                  </a:lnTo>
                  <a:lnTo>
                    <a:pt x="15109355" y="1054925"/>
                  </a:lnTo>
                  <a:lnTo>
                    <a:pt x="15103107" y="1059129"/>
                  </a:lnTo>
                  <a:lnTo>
                    <a:pt x="15098903" y="1065377"/>
                  </a:lnTo>
                  <a:lnTo>
                    <a:pt x="15097354" y="1073023"/>
                  </a:lnTo>
                  <a:lnTo>
                    <a:pt x="15098903" y="1080668"/>
                  </a:lnTo>
                  <a:lnTo>
                    <a:pt x="15103107" y="1086916"/>
                  </a:lnTo>
                  <a:lnTo>
                    <a:pt x="15109355" y="1091133"/>
                  </a:lnTo>
                  <a:lnTo>
                    <a:pt x="15117013" y="1092682"/>
                  </a:lnTo>
                  <a:lnTo>
                    <a:pt x="15124646" y="1091133"/>
                  </a:lnTo>
                  <a:lnTo>
                    <a:pt x="15130895" y="1086916"/>
                  </a:lnTo>
                  <a:lnTo>
                    <a:pt x="15135098" y="1080668"/>
                  </a:lnTo>
                  <a:lnTo>
                    <a:pt x="15136648" y="1073023"/>
                  </a:lnTo>
                  <a:close/>
                </a:path>
                <a:path w="18719800" h="10718800" extrusionOk="0">
                  <a:moveTo>
                    <a:pt x="15136648" y="972921"/>
                  </a:moveTo>
                  <a:lnTo>
                    <a:pt x="15135098" y="965276"/>
                  </a:lnTo>
                  <a:lnTo>
                    <a:pt x="15130895" y="959040"/>
                  </a:lnTo>
                  <a:lnTo>
                    <a:pt x="15124646" y="954824"/>
                  </a:lnTo>
                  <a:lnTo>
                    <a:pt x="15117013" y="953287"/>
                  </a:lnTo>
                  <a:lnTo>
                    <a:pt x="15109355" y="954824"/>
                  </a:lnTo>
                  <a:lnTo>
                    <a:pt x="15103107" y="959040"/>
                  </a:lnTo>
                  <a:lnTo>
                    <a:pt x="15098903" y="965276"/>
                  </a:lnTo>
                  <a:lnTo>
                    <a:pt x="15097354" y="972921"/>
                  </a:lnTo>
                  <a:lnTo>
                    <a:pt x="15098903" y="980579"/>
                  </a:lnTo>
                  <a:lnTo>
                    <a:pt x="15103107" y="986815"/>
                  </a:lnTo>
                  <a:lnTo>
                    <a:pt x="15109355" y="991031"/>
                  </a:lnTo>
                  <a:lnTo>
                    <a:pt x="15117013" y="992581"/>
                  </a:lnTo>
                  <a:lnTo>
                    <a:pt x="15124646" y="991031"/>
                  </a:lnTo>
                  <a:lnTo>
                    <a:pt x="15130895" y="986815"/>
                  </a:lnTo>
                  <a:lnTo>
                    <a:pt x="15135098" y="980579"/>
                  </a:lnTo>
                  <a:lnTo>
                    <a:pt x="15136648" y="972921"/>
                  </a:lnTo>
                  <a:close/>
                </a:path>
                <a:path w="18719800" h="10718800" extrusionOk="0">
                  <a:moveTo>
                    <a:pt x="15136648" y="872832"/>
                  </a:moveTo>
                  <a:lnTo>
                    <a:pt x="15135098" y="865174"/>
                  </a:lnTo>
                  <a:lnTo>
                    <a:pt x="15130895" y="858939"/>
                  </a:lnTo>
                  <a:lnTo>
                    <a:pt x="15124646" y="854735"/>
                  </a:lnTo>
                  <a:lnTo>
                    <a:pt x="15117013" y="853186"/>
                  </a:lnTo>
                  <a:lnTo>
                    <a:pt x="15109355" y="854735"/>
                  </a:lnTo>
                  <a:lnTo>
                    <a:pt x="15103107" y="858939"/>
                  </a:lnTo>
                  <a:lnTo>
                    <a:pt x="15098903" y="865174"/>
                  </a:lnTo>
                  <a:lnTo>
                    <a:pt x="15097354" y="872832"/>
                  </a:lnTo>
                  <a:lnTo>
                    <a:pt x="15098903" y="880478"/>
                  </a:lnTo>
                  <a:lnTo>
                    <a:pt x="15103107" y="886726"/>
                  </a:lnTo>
                  <a:lnTo>
                    <a:pt x="15109355" y="890930"/>
                  </a:lnTo>
                  <a:lnTo>
                    <a:pt x="15117013" y="892479"/>
                  </a:lnTo>
                  <a:lnTo>
                    <a:pt x="15124646" y="890930"/>
                  </a:lnTo>
                  <a:lnTo>
                    <a:pt x="15130895" y="886726"/>
                  </a:lnTo>
                  <a:lnTo>
                    <a:pt x="15135098" y="880478"/>
                  </a:lnTo>
                  <a:lnTo>
                    <a:pt x="15136648" y="872832"/>
                  </a:lnTo>
                  <a:close/>
                </a:path>
                <a:path w="18719800" h="10718800" extrusionOk="0">
                  <a:moveTo>
                    <a:pt x="15136648" y="772744"/>
                  </a:moveTo>
                  <a:lnTo>
                    <a:pt x="15135098" y="765086"/>
                  </a:lnTo>
                  <a:lnTo>
                    <a:pt x="15130895" y="758837"/>
                  </a:lnTo>
                  <a:lnTo>
                    <a:pt x="15124646" y="754634"/>
                  </a:lnTo>
                  <a:lnTo>
                    <a:pt x="15117013" y="753084"/>
                  </a:lnTo>
                  <a:lnTo>
                    <a:pt x="15109355" y="754634"/>
                  </a:lnTo>
                  <a:lnTo>
                    <a:pt x="15103107" y="758837"/>
                  </a:lnTo>
                  <a:lnTo>
                    <a:pt x="15098903" y="765086"/>
                  </a:lnTo>
                  <a:lnTo>
                    <a:pt x="15097354" y="772744"/>
                  </a:lnTo>
                  <a:lnTo>
                    <a:pt x="15098903" y="780376"/>
                  </a:lnTo>
                  <a:lnTo>
                    <a:pt x="15103107" y="786625"/>
                  </a:lnTo>
                  <a:lnTo>
                    <a:pt x="15109355" y="790841"/>
                  </a:lnTo>
                  <a:lnTo>
                    <a:pt x="15117013" y="792391"/>
                  </a:lnTo>
                  <a:lnTo>
                    <a:pt x="15124646" y="790841"/>
                  </a:lnTo>
                  <a:lnTo>
                    <a:pt x="15130895" y="786625"/>
                  </a:lnTo>
                  <a:lnTo>
                    <a:pt x="15135098" y="780376"/>
                  </a:lnTo>
                  <a:lnTo>
                    <a:pt x="15136648" y="772744"/>
                  </a:lnTo>
                  <a:close/>
                </a:path>
                <a:path w="18719800" h="10718800" extrusionOk="0">
                  <a:moveTo>
                    <a:pt x="15136648" y="672642"/>
                  </a:moveTo>
                  <a:lnTo>
                    <a:pt x="15135098" y="664984"/>
                  </a:lnTo>
                  <a:lnTo>
                    <a:pt x="15130895" y="658749"/>
                  </a:lnTo>
                  <a:lnTo>
                    <a:pt x="15124646" y="654532"/>
                  </a:lnTo>
                  <a:lnTo>
                    <a:pt x="15117013" y="652995"/>
                  </a:lnTo>
                  <a:lnTo>
                    <a:pt x="15109355" y="654532"/>
                  </a:lnTo>
                  <a:lnTo>
                    <a:pt x="15103107" y="658749"/>
                  </a:lnTo>
                  <a:lnTo>
                    <a:pt x="15098903" y="664984"/>
                  </a:lnTo>
                  <a:lnTo>
                    <a:pt x="15097354" y="672642"/>
                  </a:lnTo>
                  <a:lnTo>
                    <a:pt x="15098903" y="680288"/>
                  </a:lnTo>
                  <a:lnTo>
                    <a:pt x="15103107" y="686523"/>
                  </a:lnTo>
                  <a:lnTo>
                    <a:pt x="15109355" y="690740"/>
                  </a:lnTo>
                  <a:lnTo>
                    <a:pt x="15117013" y="692277"/>
                  </a:lnTo>
                  <a:lnTo>
                    <a:pt x="15124646" y="690740"/>
                  </a:lnTo>
                  <a:lnTo>
                    <a:pt x="15130895" y="686523"/>
                  </a:lnTo>
                  <a:lnTo>
                    <a:pt x="15135098" y="680288"/>
                  </a:lnTo>
                  <a:lnTo>
                    <a:pt x="15136648" y="672642"/>
                  </a:lnTo>
                  <a:close/>
                </a:path>
                <a:path w="18719800" h="10718800" extrusionOk="0">
                  <a:moveTo>
                    <a:pt x="15136648" y="372338"/>
                  </a:moveTo>
                  <a:lnTo>
                    <a:pt x="15135098" y="364693"/>
                  </a:lnTo>
                  <a:lnTo>
                    <a:pt x="15130882" y="358444"/>
                  </a:lnTo>
                  <a:lnTo>
                    <a:pt x="15124633" y="354241"/>
                  </a:lnTo>
                  <a:lnTo>
                    <a:pt x="15116988" y="352691"/>
                  </a:lnTo>
                  <a:lnTo>
                    <a:pt x="15109343" y="354241"/>
                  </a:lnTo>
                  <a:lnTo>
                    <a:pt x="15103107" y="358444"/>
                  </a:lnTo>
                  <a:lnTo>
                    <a:pt x="15098891" y="364693"/>
                  </a:lnTo>
                  <a:lnTo>
                    <a:pt x="15097354" y="372338"/>
                  </a:lnTo>
                  <a:lnTo>
                    <a:pt x="15098891" y="379996"/>
                  </a:lnTo>
                  <a:lnTo>
                    <a:pt x="15103107" y="386245"/>
                  </a:lnTo>
                  <a:lnTo>
                    <a:pt x="15109343" y="390448"/>
                  </a:lnTo>
                  <a:lnTo>
                    <a:pt x="15116988" y="391998"/>
                  </a:lnTo>
                  <a:lnTo>
                    <a:pt x="15124633" y="390448"/>
                  </a:lnTo>
                  <a:lnTo>
                    <a:pt x="15130882" y="386245"/>
                  </a:lnTo>
                  <a:lnTo>
                    <a:pt x="15135098" y="379996"/>
                  </a:lnTo>
                  <a:lnTo>
                    <a:pt x="15136648" y="372338"/>
                  </a:lnTo>
                  <a:close/>
                </a:path>
                <a:path w="18719800" h="10718800" extrusionOk="0">
                  <a:moveTo>
                    <a:pt x="15136648" y="272262"/>
                  </a:moveTo>
                  <a:lnTo>
                    <a:pt x="15135098" y="264604"/>
                  </a:lnTo>
                  <a:lnTo>
                    <a:pt x="15130882" y="258356"/>
                  </a:lnTo>
                  <a:lnTo>
                    <a:pt x="15124633" y="254152"/>
                  </a:lnTo>
                  <a:lnTo>
                    <a:pt x="15116988" y="252603"/>
                  </a:lnTo>
                  <a:lnTo>
                    <a:pt x="15109343" y="254152"/>
                  </a:lnTo>
                  <a:lnTo>
                    <a:pt x="15103107" y="258356"/>
                  </a:lnTo>
                  <a:lnTo>
                    <a:pt x="15098891" y="264604"/>
                  </a:lnTo>
                  <a:lnTo>
                    <a:pt x="15097354" y="272262"/>
                  </a:lnTo>
                  <a:lnTo>
                    <a:pt x="15098891" y="279908"/>
                  </a:lnTo>
                  <a:lnTo>
                    <a:pt x="15103107" y="286143"/>
                  </a:lnTo>
                  <a:lnTo>
                    <a:pt x="15109343" y="290360"/>
                  </a:lnTo>
                  <a:lnTo>
                    <a:pt x="15116988" y="291896"/>
                  </a:lnTo>
                  <a:lnTo>
                    <a:pt x="15124633" y="290360"/>
                  </a:lnTo>
                  <a:lnTo>
                    <a:pt x="15130882" y="286143"/>
                  </a:lnTo>
                  <a:lnTo>
                    <a:pt x="15135098" y="279908"/>
                  </a:lnTo>
                  <a:lnTo>
                    <a:pt x="15136648" y="272262"/>
                  </a:lnTo>
                  <a:close/>
                </a:path>
                <a:path w="18719800" h="10718800" extrusionOk="0">
                  <a:moveTo>
                    <a:pt x="15136648" y="172148"/>
                  </a:moveTo>
                  <a:lnTo>
                    <a:pt x="15135098" y="164503"/>
                  </a:lnTo>
                  <a:lnTo>
                    <a:pt x="15130882" y="158254"/>
                  </a:lnTo>
                  <a:lnTo>
                    <a:pt x="15124633" y="154051"/>
                  </a:lnTo>
                  <a:lnTo>
                    <a:pt x="15116988" y="152501"/>
                  </a:lnTo>
                  <a:lnTo>
                    <a:pt x="15109343" y="154051"/>
                  </a:lnTo>
                  <a:lnTo>
                    <a:pt x="15103107" y="158254"/>
                  </a:lnTo>
                  <a:lnTo>
                    <a:pt x="15098891" y="164503"/>
                  </a:lnTo>
                  <a:lnTo>
                    <a:pt x="15097354" y="172148"/>
                  </a:lnTo>
                  <a:lnTo>
                    <a:pt x="15098891" y="179793"/>
                  </a:lnTo>
                  <a:lnTo>
                    <a:pt x="15103107" y="186042"/>
                  </a:lnTo>
                  <a:lnTo>
                    <a:pt x="15109343" y="190258"/>
                  </a:lnTo>
                  <a:lnTo>
                    <a:pt x="15116988" y="191795"/>
                  </a:lnTo>
                  <a:lnTo>
                    <a:pt x="15124633" y="190258"/>
                  </a:lnTo>
                  <a:lnTo>
                    <a:pt x="15130882" y="186042"/>
                  </a:lnTo>
                  <a:lnTo>
                    <a:pt x="15135098" y="179793"/>
                  </a:lnTo>
                  <a:lnTo>
                    <a:pt x="15136648" y="172148"/>
                  </a:lnTo>
                  <a:close/>
                </a:path>
                <a:path w="18719800" h="10718800" extrusionOk="0">
                  <a:moveTo>
                    <a:pt x="15136648" y="72047"/>
                  </a:moveTo>
                  <a:lnTo>
                    <a:pt x="15135098" y="64401"/>
                  </a:lnTo>
                  <a:lnTo>
                    <a:pt x="15130882" y="58166"/>
                  </a:lnTo>
                  <a:lnTo>
                    <a:pt x="15124633" y="53949"/>
                  </a:lnTo>
                  <a:lnTo>
                    <a:pt x="15116988" y="52400"/>
                  </a:lnTo>
                  <a:lnTo>
                    <a:pt x="15109343" y="53949"/>
                  </a:lnTo>
                  <a:lnTo>
                    <a:pt x="15103107" y="58166"/>
                  </a:lnTo>
                  <a:lnTo>
                    <a:pt x="15098891" y="64401"/>
                  </a:lnTo>
                  <a:lnTo>
                    <a:pt x="15097354" y="72047"/>
                  </a:lnTo>
                  <a:lnTo>
                    <a:pt x="15098891" y="79705"/>
                  </a:lnTo>
                  <a:lnTo>
                    <a:pt x="15103107" y="85940"/>
                  </a:lnTo>
                  <a:lnTo>
                    <a:pt x="15109343" y="90157"/>
                  </a:lnTo>
                  <a:lnTo>
                    <a:pt x="15116988" y="91706"/>
                  </a:lnTo>
                  <a:lnTo>
                    <a:pt x="15124633" y="90157"/>
                  </a:lnTo>
                  <a:lnTo>
                    <a:pt x="15130882" y="85940"/>
                  </a:lnTo>
                  <a:lnTo>
                    <a:pt x="15135098" y="79705"/>
                  </a:lnTo>
                  <a:lnTo>
                    <a:pt x="15136648" y="72047"/>
                  </a:lnTo>
                  <a:close/>
                </a:path>
                <a:path w="18719800" h="10718800" extrusionOk="0">
                  <a:moveTo>
                    <a:pt x="15148878" y="10713923"/>
                  </a:moveTo>
                  <a:lnTo>
                    <a:pt x="15147328" y="10706278"/>
                  </a:lnTo>
                  <a:lnTo>
                    <a:pt x="15143112" y="10700029"/>
                  </a:lnTo>
                  <a:lnTo>
                    <a:pt x="15136864" y="10695813"/>
                  </a:lnTo>
                  <a:lnTo>
                    <a:pt x="15129218" y="10694276"/>
                  </a:lnTo>
                  <a:lnTo>
                    <a:pt x="15121573" y="10695813"/>
                  </a:lnTo>
                  <a:lnTo>
                    <a:pt x="15115324" y="10700029"/>
                  </a:lnTo>
                  <a:lnTo>
                    <a:pt x="15111121" y="10706278"/>
                  </a:lnTo>
                  <a:lnTo>
                    <a:pt x="15109571" y="10713923"/>
                  </a:lnTo>
                  <a:lnTo>
                    <a:pt x="15110549" y="10718787"/>
                  </a:lnTo>
                  <a:lnTo>
                    <a:pt x="15147887" y="10718787"/>
                  </a:lnTo>
                  <a:lnTo>
                    <a:pt x="15148878" y="10713923"/>
                  </a:lnTo>
                  <a:close/>
                </a:path>
                <a:path w="18719800" h="10718800" extrusionOk="0">
                  <a:moveTo>
                    <a:pt x="15148878" y="10613835"/>
                  </a:moveTo>
                  <a:lnTo>
                    <a:pt x="15147328" y="10606189"/>
                  </a:lnTo>
                  <a:lnTo>
                    <a:pt x="15143112" y="10599941"/>
                  </a:lnTo>
                  <a:lnTo>
                    <a:pt x="15136864" y="10595737"/>
                  </a:lnTo>
                  <a:lnTo>
                    <a:pt x="15129218" y="10594188"/>
                  </a:lnTo>
                  <a:lnTo>
                    <a:pt x="15121573" y="10595737"/>
                  </a:lnTo>
                  <a:lnTo>
                    <a:pt x="15115324" y="10599941"/>
                  </a:lnTo>
                  <a:lnTo>
                    <a:pt x="15111121" y="10606189"/>
                  </a:lnTo>
                  <a:lnTo>
                    <a:pt x="15109571" y="10613835"/>
                  </a:lnTo>
                  <a:lnTo>
                    <a:pt x="15111121" y="10621480"/>
                  </a:lnTo>
                  <a:lnTo>
                    <a:pt x="15115324" y="10627728"/>
                  </a:lnTo>
                  <a:lnTo>
                    <a:pt x="15121573" y="10631945"/>
                  </a:lnTo>
                  <a:lnTo>
                    <a:pt x="15129218" y="10633481"/>
                  </a:lnTo>
                  <a:lnTo>
                    <a:pt x="15136864" y="10631945"/>
                  </a:lnTo>
                  <a:lnTo>
                    <a:pt x="15143112" y="10627728"/>
                  </a:lnTo>
                  <a:lnTo>
                    <a:pt x="15147328" y="10621480"/>
                  </a:lnTo>
                  <a:lnTo>
                    <a:pt x="15148878" y="10613835"/>
                  </a:lnTo>
                  <a:close/>
                </a:path>
                <a:path w="18719800" h="10718800" extrusionOk="0">
                  <a:moveTo>
                    <a:pt x="15148878" y="10513733"/>
                  </a:moveTo>
                  <a:lnTo>
                    <a:pt x="15147328" y="10506088"/>
                  </a:lnTo>
                  <a:lnTo>
                    <a:pt x="15143112" y="10499839"/>
                  </a:lnTo>
                  <a:lnTo>
                    <a:pt x="15136864" y="10495636"/>
                  </a:lnTo>
                  <a:lnTo>
                    <a:pt x="15129218" y="10494086"/>
                  </a:lnTo>
                  <a:lnTo>
                    <a:pt x="15121573" y="10495636"/>
                  </a:lnTo>
                  <a:lnTo>
                    <a:pt x="15115324" y="10499839"/>
                  </a:lnTo>
                  <a:lnTo>
                    <a:pt x="15111121" y="10506088"/>
                  </a:lnTo>
                  <a:lnTo>
                    <a:pt x="15109571" y="10513733"/>
                  </a:lnTo>
                  <a:lnTo>
                    <a:pt x="15111121" y="10521378"/>
                  </a:lnTo>
                  <a:lnTo>
                    <a:pt x="15115324" y="10527627"/>
                  </a:lnTo>
                  <a:lnTo>
                    <a:pt x="15121573" y="10531843"/>
                  </a:lnTo>
                  <a:lnTo>
                    <a:pt x="15129218" y="10533380"/>
                  </a:lnTo>
                  <a:lnTo>
                    <a:pt x="15136864" y="10531843"/>
                  </a:lnTo>
                  <a:lnTo>
                    <a:pt x="15143112" y="10527627"/>
                  </a:lnTo>
                  <a:lnTo>
                    <a:pt x="15147328" y="10521378"/>
                  </a:lnTo>
                  <a:lnTo>
                    <a:pt x="15148878" y="10513733"/>
                  </a:lnTo>
                  <a:close/>
                </a:path>
                <a:path w="18719800" h="10718800" extrusionOk="0">
                  <a:moveTo>
                    <a:pt x="15148878" y="10413632"/>
                  </a:moveTo>
                  <a:lnTo>
                    <a:pt x="15147328" y="10405986"/>
                  </a:lnTo>
                  <a:lnTo>
                    <a:pt x="15143112" y="10399751"/>
                  </a:lnTo>
                  <a:lnTo>
                    <a:pt x="15136864" y="10395534"/>
                  </a:lnTo>
                  <a:lnTo>
                    <a:pt x="15129218" y="10393985"/>
                  </a:lnTo>
                  <a:lnTo>
                    <a:pt x="15121573" y="10395534"/>
                  </a:lnTo>
                  <a:lnTo>
                    <a:pt x="15115324" y="10399751"/>
                  </a:lnTo>
                  <a:lnTo>
                    <a:pt x="15111121" y="10405986"/>
                  </a:lnTo>
                  <a:lnTo>
                    <a:pt x="15109571" y="10413632"/>
                  </a:lnTo>
                  <a:lnTo>
                    <a:pt x="15111121" y="10421277"/>
                  </a:lnTo>
                  <a:lnTo>
                    <a:pt x="15115324" y="10427525"/>
                  </a:lnTo>
                  <a:lnTo>
                    <a:pt x="15121573" y="10431742"/>
                  </a:lnTo>
                  <a:lnTo>
                    <a:pt x="15129218" y="10433279"/>
                  </a:lnTo>
                  <a:lnTo>
                    <a:pt x="15136864" y="10431742"/>
                  </a:lnTo>
                  <a:lnTo>
                    <a:pt x="15143112" y="10427525"/>
                  </a:lnTo>
                  <a:lnTo>
                    <a:pt x="15147328" y="10421277"/>
                  </a:lnTo>
                  <a:lnTo>
                    <a:pt x="15148878" y="10413632"/>
                  </a:lnTo>
                  <a:close/>
                </a:path>
                <a:path w="18719800" h="10718800" extrusionOk="0">
                  <a:moveTo>
                    <a:pt x="15148878" y="10313543"/>
                  </a:moveTo>
                  <a:lnTo>
                    <a:pt x="15147328" y="10305885"/>
                  </a:lnTo>
                  <a:lnTo>
                    <a:pt x="15143112" y="10299649"/>
                  </a:lnTo>
                  <a:lnTo>
                    <a:pt x="15136864" y="10295433"/>
                  </a:lnTo>
                  <a:lnTo>
                    <a:pt x="15129218" y="10293883"/>
                  </a:lnTo>
                  <a:lnTo>
                    <a:pt x="15121573" y="10295433"/>
                  </a:lnTo>
                  <a:lnTo>
                    <a:pt x="15115324" y="10299649"/>
                  </a:lnTo>
                  <a:lnTo>
                    <a:pt x="15111121" y="10305885"/>
                  </a:lnTo>
                  <a:lnTo>
                    <a:pt x="15109571" y="10313543"/>
                  </a:lnTo>
                  <a:lnTo>
                    <a:pt x="15111121" y="10321188"/>
                  </a:lnTo>
                  <a:lnTo>
                    <a:pt x="15115324" y="10327424"/>
                  </a:lnTo>
                  <a:lnTo>
                    <a:pt x="15121573" y="10331640"/>
                  </a:lnTo>
                  <a:lnTo>
                    <a:pt x="15129218" y="10333190"/>
                  </a:lnTo>
                  <a:lnTo>
                    <a:pt x="15136864" y="10331640"/>
                  </a:lnTo>
                  <a:lnTo>
                    <a:pt x="15143112" y="10327424"/>
                  </a:lnTo>
                  <a:lnTo>
                    <a:pt x="15147328" y="10321188"/>
                  </a:lnTo>
                  <a:lnTo>
                    <a:pt x="15148878" y="10313543"/>
                  </a:lnTo>
                  <a:close/>
                </a:path>
                <a:path w="18719800" h="10718800" extrusionOk="0">
                  <a:moveTo>
                    <a:pt x="15148878" y="10213442"/>
                  </a:moveTo>
                  <a:lnTo>
                    <a:pt x="15147328" y="10205796"/>
                  </a:lnTo>
                  <a:lnTo>
                    <a:pt x="15143112" y="10199548"/>
                  </a:lnTo>
                  <a:lnTo>
                    <a:pt x="15136864" y="10195344"/>
                  </a:lnTo>
                  <a:lnTo>
                    <a:pt x="15129218" y="10193795"/>
                  </a:lnTo>
                  <a:lnTo>
                    <a:pt x="15121573" y="10195344"/>
                  </a:lnTo>
                  <a:lnTo>
                    <a:pt x="15115324" y="10199548"/>
                  </a:lnTo>
                  <a:lnTo>
                    <a:pt x="15111121" y="10205796"/>
                  </a:lnTo>
                  <a:lnTo>
                    <a:pt x="15109571" y="10213442"/>
                  </a:lnTo>
                  <a:lnTo>
                    <a:pt x="15111121" y="10221087"/>
                  </a:lnTo>
                  <a:lnTo>
                    <a:pt x="15115324" y="10227335"/>
                  </a:lnTo>
                  <a:lnTo>
                    <a:pt x="15121573" y="10231539"/>
                  </a:lnTo>
                  <a:lnTo>
                    <a:pt x="15129218" y="10233088"/>
                  </a:lnTo>
                  <a:lnTo>
                    <a:pt x="15136864" y="10231539"/>
                  </a:lnTo>
                  <a:lnTo>
                    <a:pt x="15143112" y="10227335"/>
                  </a:lnTo>
                  <a:lnTo>
                    <a:pt x="15147328" y="10221087"/>
                  </a:lnTo>
                  <a:lnTo>
                    <a:pt x="15148878" y="10213442"/>
                  </a:lnTo>
                  <a:close/>
                </a:path>
                <a:path w="18719800" h="10718800" extrusionOk="0">
                  <a:moveTo>
                    <a:pt x="15148878" y="10113353"/>
                  </a:moveTo>
                  <a:lnTo>
                    <a:pt x="15147328" y="10105707"/>
                  </a:lnTo>
                  <a:lnTo>
                    <a:pt x="15143112" y="10099459"/>
                  </a:lnTo>
                  <a:lnTo>
                    <a:pt x="15136864" y="10095243"/>
                  </a:lnTo>
                  <a:lnTo>
                    <a:pt x="15129218" y="10093706"/>
                  </a:lnTo>
                  <a:lnTo>
                    <a:pt x="15121573" y="10095243"/>
                  </a:lnTo>
                  <a:lnTo>
                    <a:pt x="15115324" y="10099459"/>
                  </a:lnTo>
                  <a:lnTo>
                    <a:pt x="15111121" y="10105707"/>
                  </a:lnTo>
                  <a:lnTo>
                    <a:pt x="15109571" y="10113353"/>
                  </a:lnTo>
                  <a:lnTo>
                    <a:pt x="15111121" y="10120998"/>
                  </a:lnTo>
                  <a:lnTo>
                    <a:pt x="15115324" y="10127247"/>
                  </a:lnTo>
                  <a:lnTo>
                    <a:pt x="15121573" y="10131450"/>
                  </a:lnTo>
                  <a:lnTo>
                    <a:pt x="15129218" y="10133000"/>
                  </a:lnTo>
                  <a:lnTo>
                    <a:pt x="15136864" y="10131450"/>
                  </a:lnTo>
                  <a:lnTo>
                    <a:pt x="15143112" y="10127247"/>
                  </a:lnTo>
                  <a:lnTo>
                    <a:pt x="15147328" y="10120998"/>
                  </a:lnTo>
                  <a:lnTo>
                    <a:pt x="15148878" y="10113353"/>
                  </a:lnTo>
                  <a:close/>
                </a:path>
                <a:path w="18719800" h="10718800" extrusionOk="0">
                  <a:moveTo>
                    <a:pt x="15148878" y="10013264"/>
                  </a:moveTo>
                  <a:lnTo>
                    <a:pt x="15147328" y="10005619"/>
                  </a:lnTo>
                  <a:lnTo>
                    <a:pt x="15143112" y="9999370"/>
                  </a:lnTo>
                  <a:lnTo>
                    <a:pt x="15136864" y="9995154"/>
                  </a:lnTo>
                  <a:lnTo>
                    <a:pt x="15129218" y="9993605"/>
                  </a:lnTo>
                  <a:lnTo>
                    <a:pt x="15121573" y="9995154"/>
                  </a:lnTo>
                  <a:lnTo>
                    <a:pt x="15115324" y="9999370"/>
                  </a:lnTo>
                  <a:lnTo>
                    <a:pt x="15111121" y="10005619"/>
                  </a:lnTo>
                  <a:lnTo>
                    <a:pt x="15109571" y="10013264"/>
                  </a:lnTo>
                  <a:lnTo>
                    <a:pt x="15111121" y="10020897"/>
                  </a:lnTo>
                  <a:lnTo>
                    <a:pt x="15115324" y="10027145"/>
                  </a:lnTo>
                  <a:lnTo>
                    <a:pt x="15121573" y="10031349"/>
                  </a:lnTo>
                  <a:lnTo>
                    <a:pt x="15129218" y="10032886"/>
                  </a:lnTo>
                  <a:lnTo>
                    <a:pt x="15136864" y="10031349"/>
                  </a:lnTo>
                  <a:lnTo>
                    <a:pt x="15143112" y="10027145"/>
                  </a:lnTo>
                  <a:lnTo>
                    <a:pt x="15147328" y="10020897"/>
                  </a:lnTo>
                  <a:lnTo>
                    <a:pt x="15148878" y="10013264"/>
                  </a:lnTo>
                  <a:close/>
                </a:path>
                <a:path w="18719800" h="10718800" extrusionOk="0">
                  <a:moveTo>
                    <a:pt x="15148878" y="9913150"/>
                  </a:moveTo>
                  <a:lnTo>
                    <a:pt x="15147328" y="9905505"/>
                  </a:lnTo>
                  <a:lnTo>
                    <a:pt x="15143112" y="9899269"/>
                  </a:lnTo>
                  <a:lnTo>
                    <a:pt x="15136864" y="9895053"/>
                  </a:lnTo>
                  <a:lnTo>
                    <a:pt x="15129218" y="9893516"/>
                  </a:lnTo>
                  <a:lnTo>
                    <a:pt x="15121573" y="9895053"/>
                  </a:lnTo>
                  <a:lnTo>
                    <a:pt x="15115324" y="9899269"/>
                  </a:lnTo>
                  <a:lnTo>
                    <a:pt x="15111121" y="9905505"/>
                  </a:lnTo>
                  <a:lnTo>
                    <a:pt x="15109571" y="9913150"/>
                  </a:lnTo>
                  <a:lnTo>
                    <a:pt x="15111121" y="9920808"/>
                  </a:lnTo>
                  <a:lnTo>
                    <a:pt x="15115324" y="9927044"/>
                  </a:lnTo>
                  <a:lnTo>
                    <a:pt x="15121573" y="9931260"/>
                  </a:lnTo>
                  <a:lnTo>
                    <a:pt x="15129218" y="9932810"/>
                  </a:lnTo>
                  <a:lnTo>
                    <a:pt x="15136864" y="9931260"/>
                  </a:lnTo>
                  <a:lnTo>
                    <a:pt x="15143112" y="9927044"/>
                  </a:lnTo>
                  <a:lnTo>
                    <a:pt x="15147328" y="9920808"/>
                  </a:lnTo>
                  <a:lnTo>
                    <a:pt x="15148878" y="9913150"/>
                  </a:lnTo>
                  <a:close/>
                </a:path>
                <a:path w="18719800" h="10718800" extrusionOk="0">
                  <a:moveTo>
                    <a:pt x="15148878" y="9813061"/>
                  </a:moveTo>
                  <a:lnTo>
                    <a:pt x="15147328" y="9805416"/>
                  </a:lnTo>
                  <a:lnTo>
                    <a:pt x="15143112" y="9799168"/>
                  </a:lnTo>
                  <a:lnTo>
                    <a:pt x="15136864" y="9794951"/>
                  </a:lnTo>
                  <a:lnTo>
                    <a:pt x="15129218" y="9793402"/>
                  </a:lnTo>
                  <a:lnTo>
                    <a:pt x="15121573" y="9794951"/>
                  </a:lnTo>
                  <a:lnTo>
                    <a:pt x="15115324" y="9799168"/>
                  </a:lnTo>
                  <a:lnTo>
                    <a:pt x="15111121" y="9805416"/>
                  </a:lnTo>
                  <a:lnTo>
                    <a:pt x="15109571" y="9813061"/>
                  </a:lnTo>
                  <a:lnTo>
                    <a:pt x="15111121" y="9820707"/>
                  </a:lnTo>
                  <a:lnTo>
                    <a:pt x="15115324" y="9826942"/>
                  </a:lnTo>
                  <a:lnTo>
                    <a:pt x="15121573" y="9831159"/>
                  </a:lnTo>
                  <a:lnTo>
                    <a:pt x="15129218" y="9832708"/>
                  </a:lnTo>
                  <a:lnTo>
                    <a:pt x="15136864" y="9831159"/>
                  </a:lnTo>
                  <a:lnTo>
                    <a:pt x="15143112" y="9826942"/>
                  </a:lnTo>
                  <a:lnTo>
                    <a:pt x="15147328" y="9820707"/>
                  </a:lnTo>
                  <a:lnTo>
                    <a:pt x="15148878" y="9813061"/>
                  </a:lnTo>
                  <a:close/>
                </a:path>
                <a:path w="18719800" h="10718800" extrusionOk="0">
                  <a:moveTo>
                    <a:pt x="15148878" y="9712960"/>
                  </a:moveTo>
                  <a:lnTo>
                    <a:pt x="15147328" y="9705315"/>
                  </a:lnTo>
                  <a:lnTo>
                    <a:pt x="15143112" y="9699066"/>
                  </a:lnTo>
                  <a:lnTo>
                    <a:pt x="15136864" y="9694862"/>
                  </a:lnTo>
                  <a:lnTo>
                    <a:pt x="15129218" y="9693313"/>
                  </a:lnTo>
                  <a:lnTo>
                    <a:pt x="15121573" y="9694862"/>
                  </a:lnTo>
                  <a:lnTo>
                    <a:pt x="15115324" y="9699066"/>
                  </a:lnTo>
                  <a:lnTo>
                    <a:pt x="15111121" y="9705315"/>
                  </a:lnTo>
                  <a:lnTo>
                    <a:pt x="15109571" y="9712960"/>
                  </a:lnTo>
                  <a:lnTo>
                    <a:pt x="15111121" y="9720618"/>
                  </a:lnTo>
                  <a:lnTo>
                    <a:pt x="15115324" y="9726866"/>
                  </a:lnTo>
                  <a:lnTo>
                    <a:pt x="15121573" y="9731070"/>
                  </a:lnTo>
                  <a:lnTo>
                    <a:pt x="15129218" y="9732620"/>
                  </a:lnTo>
                  <a:lnTo>
                    <a:pt x="15136864" y="9731070"/>
                  </a:lnTo>
                  <a:lnTo>
                    <a:pt x="15143112" y="9726866"/>
                  </a:lnTo>
                  <a:lnTo>
                    <a:pt x="15147328" y="9720618"/>
                  </a:lnTo>
                  <a:lnTo>
                    <a:pt x="15148878" y="9712960"/>
                  </a:lnTo>
                  <a:close/>
                </a:path>
                <a:path w="18719800" h="10718800" extrusionOk="0">
                  <a:moveTo>
                    <a:pt x="15148878" y="9612884"/>
                  </a:moveTo>
                  <a:lnTo>
                    <a:pt x="15147328" y="9605226"/>
                  </a:lnTo>
                  <a:lnTo>
                    <a:pt x="15143112" y="9598977"/>
                  </a:lnTo>
                  <a:lnTo>
                    <a:pt x="15136864" y="9594761"/>
                  </a:lnTo>
                  <a:lnTo>
                    <a:pt x="15129218" y="9593224"/>
                  </a:lnTo>
                  <a:lnTo>
                    <a:pt x="15121573" y="9594761"/>
                  </a:lnTo>
                  <a:lnTo>
                    <a:pt x="15115324" y="9598977"/>
                  </a:lnTo>
                  <a:lnTo>
                    <a:pt x="15111121" y="9605226"/>
                  </a:lnTo>
                  <a:lnTo>
                    <a:pt x="15109571" y="9612884"/>
                  </a:lnTo>
                  <a:lnTo>
                    <a:pt x="15111121" y="9620529"/>
                  </a:lnTo>
                  <a:lnTo>
                    <a:pt x="15115324" y="9626765"/>
                  </a:lnTo>
                  <a:lnTo>
                    <a:pt x="15121573" y="9630981"/>
                  </a:lnTo>
                  <a:lnTo>
                    <a:pt x="15129218" y="9632518"/>
                  </a:lnTo>
                  <a:lnTo>
                    <a:pt x="15136864" y="9630981"/>
                  </a:lnTo>
                  <a:lnTo>
                    <a:pt x="15143112" y="9626765"/>
                  </a:lnTo>
                  <a:lnTo>
                    <a:pt x="15147328" y="9620529"/>
                  </a:lnTo>
                  <a:lnTo>
                    <a:pt x="15148878" y="9612884"/>
                  </a:lnTo>
                  <a:close/>
                </a:path>
                <a:path w="18719800" h="10718800" extrusionOk="0">
                  <a:moveTo>
                    <a:pt x="15148878" y="9512770"/>
                  </a:moveTo>
                  <a:lnTo>
                    <a:pt x="15147328" y="9505124"/>
                  </a:lnTo>
                  <a:lnTo>
                    <a:pt x="15143112" y="9498889"/>
                  </a:lnTo>
                  <a:lnTo>
                    <a:pt x="15136864" y="9494672"/>
                  </a:lnTo>
                  <a:lnTo>
                    <a:pt x="15129218" y="9493136"/>
                  </a:lnTo>
                  <a:lnTo>
                    <a:pt x="15121573" y="9494672"/>
                  </a:lnTo>
                  <a:lnTo>
                    <a:pt x="15115324" y="9498889"/>
                  </a:lnTo>
                  <a:lnTo>
                    <a:pt x="15111121" y="9505124"/>
                  </a:lnTo>
                  <a:lnTo>
                    <a:pt x="15109571" y="9512770"/>
                  </a:lnTo>
                  <a:lnTo>
                    <a:pt x="15111121" y="9520415"/>
                  </a:lnTo>
                  <a:lnTo>
                    <a:pt x="15115324" y="9526664"/>
                  </a:lnTo>
                  <a:lnTo>
                    <a:pt x="15121573" y="9530880"/>
                  </a:lnTo>
                  <a:lnTo>
                    <a:pt x="15129218" y="9532429"/>
                  </a:lnTo>
                  <a:lnTo>
                    <a:pt x="15136864" y="9530880"/>
                  </a:lnTo>
                  <a:lnTo>
                    <a:pt x="15143112" y="9526664"/>
                  </a:lnTo>
                  <a:lnTo>
                    <a:pt x="15147328" y="9520415"/>
                  </a:lnTo>
                  <a:lnTo>
                    <a:pt x="15148878" y="9512770"/>
                  </a:lnTo>
                  <a:close/>
                </a:path>
                <a:path w="18719800" h="10718800" extrusionOk="0">
                  <a:moveTo>
                    <a:pt x="15148878" y="9412681"/>
                  </a:moveTo>
                  <a:lnTo>
                    <a:pt x="15147328" y="9405036"/>
                  </a:lnTo>
                  <a:lnTo>
                    <a:pt x="15143112" y="9398787"/>
                  </a:lnTo>
                  <a:lnTo>
                    <a:pt x="15136864" y="9394571"/>
                  </a:lnTo>
                  <a:lnTo>
                    <a:pt x="15129218" y="9393034"/>
                  </a:lnTo>
                  <a:lnTo>
                    <a:pt x="15121573" y="9394571"/>
                  </a:lnTo>
                  <a:lnTo>
                    <a:pt x="15115324" y="9398787"/>
                  </a:lnTo>
                  <a:lnTo>
                    <a:pt x="15111121" y="9405036"/>
                  </a:lnTo>
                  <a:lnTo>
                    <a:pt x="15109571" y="9412681"/>
                  </a:lnTo>
                  <a:lnTo>
                    <a:pt x="15111121" y="9420327"/>
                  </a:lnTo>
                  <a:lnTo>
                    <a:pt x="15115324" y="9426575"/>
                  </a:lnTo>
                  <a:lnTo>
                    <a:pt x="15121573" y="9430791"/>
                  </a:lnTo>
                  <a:lnTo>
                    <a:pt x="15129218" y="9432328"/>
                  </a:lnTo>
                  <a:lnTo>
                    <a:pt x="15136864" y="9430791"/>
                  </a:lnTo>
                  <a:lnTo>
                    <a:pt x="15143112" y="9426575"/>
                  </a:lnTo>
                  <a:lnTo>
                    <a:pt x="15147328" y="9420327"/>
                  </a:lnTo>
                  <a:lnTo>
                    <a:pt x="15148878" y="9412681"/>
                  </a:lnTo>
                  <a:close/>
                </a:path>
                <a:path w="18719800" h="10718800" extrusionOk="0">
                  <a:moveTo>
                    <a:pt x="15148878" y="9312580"/>
                  </a:moveTo>
                  <a:lnTo>
                    <a:pt x="15147328" y="9304934"/>
                  </a:lnTo>
                  <a:lnTo>
                    <a:pt x="15143112" y="9298699"/>
                  </a:lnTo>
                  <a:lnTo>
                    <a:pt x="15136864" y="9294482"/>
                  </a:lnTo>
                  <a:lnTo>
                    <a:pt x="15129218" y="9292933"/>
                  </a:lnTo>
                  <a:lnTo>
                    <a:pt x="15121573" y="9294482"/>
                  </a:lnTo>
                  <a:lnTo>
                    <a:pt x="15115324" y="9298699"/>
                  </a:lnTo>
                  <a:lnTo>
                    <a:pt x="15111121" y="9304934"/>
                  </a:lnTo>
                  <a:lnTo>
                    <a:pt x="15109571" y="9312580"/>
                  </a:lnTo>
                  <a:lnTo>
                    <a:pt x="15111121" y="9320225"/>
                  </a:lnTo>
                  <a:lnTo>
                    <a:pt x="15115324" y="9326474"/>
                  </a:lnTo>
                  <a:lnTo>
                    <a:pt x="15121573" y="9330677"/>
                  </a:lnTo>
                  <a:lnTo>
                    <a:pt x="15129218" y="9332227"/>
                  </a:lnTo>
                  <a:lnTo>
                    <a:pt x="15136864" y="9330677"/>
                  </a:lnTo>
                  <a:lnTo>
                    <a:pt x="15143112" y="9326474"/>
                  </a:lnTo>
                  <a:lnTo>
                    <a:pt x="15147328" y="9320225"/>
                  </a:lnTo>
                  <a:lnTo>
                    <a:pt x="15148878" y="9312580"/>
                  </a:lnTo>
                  <a:close/>
                </a:path>
                <a:path w="18719800" h="10718800" extrusionOk="0">
                  <a:moveTo>
                    <a:pt x="15148878" y="9212478"/>
                  </a:moveTo>
                  <a:lnTo>
                    <a:pt x="15147328" y="9204833"/>
                  </a:lnTo>
                  <a:lnTo>
                    <a:pt x="15143112" y="9198585"/>
                  </a:lnTo>
                  <a:lnTo>
                    <a:pt x="15136864" y="9194381"/>
                  </a:lnTo>
                  <a:lnTo>
                    <a:pt x="15129218" y="9192831"/>
                  </a:lnTo>
                  <a:lnTo>
                    <a:pt x="15121573" y="9194381"/>
                  </a:lnTo>
                  <a:lnTo>
                    <a:pt x="15115324" y="9198585"/>
                  </a:lnTo>
                  <a:lnTo>
                    <a:pt x="15111121" y="9204833"/>
                  </a:lnTo>
                  <a:lnTo>
                    <a:pt x="15109571" y="9212478"/>
                  </a:lnTo>
                  <a:lnTo>
                    <a:pt x="15111121" y="9220136"/>
                  </a:lnTo>
                  <a:lnTo>
                    <a:pt x="15115324" y="9226372"/>
                  </a:lnTo>
                  <a:lnTo>
                    <a:pt x="15121573" y="9230576"/>
                  </a:lnTo>
                  <a:lnTo>
                    <a:pt x="15129218" y="9232125"/>
                  </a:lnTo>
                  <a:lnTo>
                    <a:pt x="15136864" y="9230576"/>
                  </a:lnTo>
                  <a:lnTo>
                    <a:pt x="15143112" y="9226372"/>
                  </a:lnTo>
                  <a:lnTo>
                    <a:pt x="15147328" y="9220136"/>
                  </a:lnTo>
                  <a:lnTo>
                    <a:pt x="15148878" y="9212478"/>
                  </a:lnTo>
                  <a:close/>
                </a:path>
                <a:path w="18719800" h="10718800" extrusionOk="0">
                  <a:moveTo>
                    <a:pt x="15148878" y="9112377"/>
                  </a:moveTo>
                  <a:lnTo>
                    <a:pt x="15147328" y="9104744"/>
                  </a:lnTo>
                  <a:lnTo>
                    <a:pt x="15143112" y="9098496"/>
                  </a:lnTo>
                  <a:lnTo>
                    <a:pt x="15136864" y="9094292"/>
                  </a:lnTo>
                  <a:lnTo>
                    <a:pt x="15129218" y="9092743"/>
                  </a:lnTo>
                  <a:lnTo>
                    <a:pt x="15121573" y="9094292"/>
                  </a:lnTo>
                  <a:lnTo>
                    <a:pt x="15115324" y="9098496"/>
                  </a:lnTo>
                  <a:lnTo>
                    <a:pt x="15111121" y="9104744"/>
                  </a:lnTo>
                  <a:lnTo>
                    <a:pt x="15109571" y="9112377"/>
                  </a:lnTo>
                  <a:lnTo>
                    <a:pt x="15111121" y="9120035"/>
                  </a:lnTo>
                  <a:lnTo>
                    <a:pt x="15115324" y="9126283"/>
                  </a:lnTo>
                  <a:lnTo>
                    <a:pt x="15121573" y="9130487"/>
                  </a:lnTo>
                  <a:lnTo>
                    <a:pt x="15129218" y="9132037"/>
                  </a:lnTo>
                  <a:lnTo>
                    <a:pt x="15136864" y="9130487"/>
                  </a:lnTo>
                  <a:lnTo>
                    <a:pt x="15143112" y="9126283"/>
                  </a:lnTo>
                  <a:lnTo>
                    <a:pt x="15147328" y="9120035"/>
                  </a:lnTo>
                  <a:lnTo>
                    <a:pt x="15148878" y="9112377"/>
                  </a:lnTo>
                  <a:close/>
                </a:path>
                <a:path w="18719800" h="10718800" extrusionOk="0">
                  <a:moveTo>
                    <a:pt x="15148878" y="9012288"/>
                  </a:moveTo>
                  <a:lnTo>
                    <a:pt x="15147328" y="9004643"/>
                  </a:lnTo>
                  <a:lnTo>
                    <a:pt x="15143112" y="8998407"/>
                  </a:lnTo>
                  <a:lnTo>
                    <a:pt x="15136864" y="8994191"/>
                  </a:lnTo>
                  <a:lnTo>
                    <a:pt x="15129218" y="8992641"/>
                  </a:lnTo>
                  <a:lnTo>
                    <a:pt x="15121573" y="8994191"/>
                  </a:lnTo>
                  <a:lnTo>
                    <a:pt x="15115324" y="8998407"/>
                  </a:lnTo>
                  <a:lnTo>
                    <a:pt x="15111121" y="9004643"/>
                  </a:lnTo>
                  <a:lnTo>
                    <a:pt x="15109571" y="9012288"/>
                  </a:lnTo>
                  <a:lnTo>
                    <a:pt x="15111121" y="9019946"/>
                  </a:lnTo>
                  <a:lnTo>
                    <a:pt x="15115324" y="9026195"/>
                  </a:lnTo>
                  <a:lnTo>
                    <a:pt x="15121573" y="9030398"/>
                  </a:lnTo>
                  <a:lnTo>
                    <a:pt x="15129218" y="9031935"/>
                  </a:lnTo>
                  <a:lnTo>
                    <a:pt x="15136864" y="9030398"/>
                  </a:lnTo>
                  <a:lnTo>
                    <a:pt x="15143112" y="9026195"/>
                  </a:lnTo>
                  <a:lnTo>
                    <a:pt x="15147328" y="9019946"/>
                  </a:lnTo>
                  <a:lnTo>
                    <a:pt x="15148878" y="9012288"/>
                  </a:lnTo>
                  <a:close/>
                </a:path>
                <a:path w="18719800" h="10718800" extrusionOk="0">
                  <a:moveTo>
                    <a:pt x="15148878" y="8912200"/>
                  </a:moveTo>
                  <a:lnTo>
                    <a:pt x="15147328" y="8904554"/>
                  </a:lnTo>
                  <a:lnTo>
                    <a:pt x="15143112" y="8898306"/>
                  </a:lnTo>
                  <a:lnTo>
                    <a:pt x="15136864" y="8894089"/>
                  </a:lnTo>
                  <a:lnTo>
                    <a:pt x="15129218" y="8892540"/>
                  </a:lnTo>
                  <a:lnTo>
                    <a:pt x="15121573" y="8894089"/>
                  </a:lnTo>
                  <a:lnTo>
                    <a:pt x="15115324" y="8898306"/>
                  </a:lnTo>
                  <a:lnTo>
                    <a:pt x="15111121" y="8904554"/>
                  </a:lnTo>
                  <a:lnTo>
                    <a:pt x="15109571" y="8912200"/>
                  </a:lnTo>
                  <a:lnTo>
                    <a:pt x="15111121" y="8919845"/>
                  </a:lnTo>
                  <a:lnTo>
                    <a:pt x="15115324" y="8926093"/>
                  </a:lnTo>
                  <a:lnTo>
                    <a:pt x="15121573" y="8930297"/>
                  </a:lnTo>
                  <a:lnTo>
                    <a:pt x="15129218" y="8931834"/>
                  </a:lnTo>
                  <a:lnTo>
                    <a:pt x="15136864" y="8930297"/>
                  </a:lnTo>
                  <a:lnTo>
                    <a:pt x="15143112" y="8926093"/>
                  </a:lnTo>
                  <a:lnTo>
                    <a:pt x="15147328" y="8919845"/>
                  </a:lnTo>
                  <a:lnTo>
                    <a:pt x="15148878" y="8912200"/>
                  </a:lnTo>
                  <a:close/>
                </a:path>
                <a:path w="18719800" h="10718800" extrusionOk="0">
                  <a:moveTo>
                    <a:pt x="15148878" y="8812098"/>
                  </a:moveTo>
                  <a:lnTo>
                    <a:pt x="15147328" y="8804453"/>
                  </a:lnTo>
                  <a:lnTo>
                    <a:pt x="15143112" y="8798204"/>
                  </a:lnTo>
                  <a:lnTo>
                    <a:pt x="15136864" y="8794001"/>
                  </a:lnTo>
                  <a:lnTo>
                    <a:pt x="15129218" y="8792451"/>
                  </a:lnTo>
                  <a:lnTo>
                    <a:pt x="15121573" y="8794001"/>
                  </a:lnTo>
                  <a:lnTo>
                    <a:pt x="15115324" y="8798204"/>
                  </a:lnTo>
                  <a:lnTo>
                    <a:pt x="15111121" y="8804453"/>
                  </a:lnTo>
                  <a:lnTo>
                    <a:pt x="15109571" y="8812098"/>
                  </a:lnTo>
                  <a:lnTo>
                    <a:pt x="15111121" y="8819744"/>
                  </a:lnTo>
                  <a:lnTo>
                    <a:pt x="15115324" y="8825992"/>
                  </a:lnTo>
                  <a:lnTo>
                    <a:pt x="15121573" y="8830196"/>
                  </a:lnTo>
                  <a:lnTo>
                    <a:pt x="15129218" y="8831745"/>
                  </a:lnTo>
                  <a:lnTo>
                    <a:pt x="15136864" y="8830196"/>
                  </a:lnTo>
                  <a:lnTo>
                    <a:pt x="15143112" y="8825992"/>
                  </a:lnTo>
                  <a:lnTo>
                    <a:pt x="15147328" y="8819744"/>
                  </a:lnTo>
                  <a:lnTo>
                    <a:pt x="15148878" y="8812098"/>
                  </a:lnTo>
                  <a:close/>
                </a:path>
                <a:path w="18719800" h="10718800" extrusionOk="0">
                  <a:moveTo>
                    <a:pt x="15148878" y="8711997"/>
                  </a:moveTo>
                  <a:lnTo>
                    <a:pt x="15147328" y="8704351"/>
                  </a:lnTo>
                  <a:lnTo>
                    <a:pt x="15143112" y="8698103"/>
                  </a:lnTo>
                  <a:lnTo>
                    <a:pt x="15136864" y="8693887"/>
                  </a:lnTo>
                  <a:lnTo>
                    <a:pt x="15129218" y="8692350"/>
                  </a:lnTo>
                  <a:lnTo>
                    <a:pt x="15121573" y="8693887"/>
                  </a:lnTo>
                  <a:lnTo>
                    <a:pt x="15115324" y="8698103"/>
                  </a:lnTo>
                  <a:lnTo>
                    <a:pt x="15111121" y="8704351"/>
                  </a:lnTo>
                  <a:lnTo>
                    <a:pt x="15109571" y="8711997"/>
                  </a:lnTo>
                  <a:lnTo>
                    <a:pt x="15111121" y="8719642"/>
                  </a:lnTo>
                  <a:lnTo>
                    <a:pt x="15115324" y="8725891"/>
                  </a:lnTo>
                  <a:lnTo>
                    <a:pt x="15121573" y="8730107"/>
                  </a:lnTo>
                  <a:lnTo>
                    <a:pt x="15129218" y="8731644"/>
                  </a:lnTo>
                  <a:lnTo>
                    <a:pt x="15136864" y="8730107"/>
                  </a:lnTo>
                  <a:lnTo>
                    <a:pt x="15143112" y="8725891"/>
                  </a:lnTo>
                  <a:lnTo>
                    <a:pt x="15147328" y="8719642"/>
                  </a:lnTo>
                  <a:lnTo>
                    <a:pt x="15148878" y="8711997"/>
                  </a:lnTo>
                  <a:close/>
                </a:path>
                <a:path w="18719800" h="10718800" extrusionOk="0">
                  <a:moveTo>
                    <a:pt x="15148878" y="8611908"/>
                  </a:moveTo>
                  <a:lnTo>
                    <a:pt x="15147328" y="8604263"/>
                  </a:lnTo>
                  <a:lnTo>
                    <a:pt x="15143112" y="8598014"/>
                  </a:lnTo>
                  <a:lnTo>
                    <a:pt x="15136864" y="8593798"/>
                  </a:lnTo>
                  <a:lnTo>
                    <a:pt x="15129218" y="8592261"/>
                  </a:lnTo>
                  <a:lnTo>
                    <a:pt x="15121573" y="8593798"/>
                  </a:lnTo>
                  <a:lnTo>
                    <a:pt x="15115324" y="8598014"/>
                  </a:lnTo>
                  <a:lnTo>
                    <a:pt x="15111121" y="8604263"/>
                  </a:lnTo>
                  <a:lnTo>
                    <a:pt x="15109571" y="8611908"/>
                  </a:lnTo>
                  <a:lnTo>
                    <a:pt x="15111121" y="8619553"/>
                  </a:lnTo>
                  <a:lnTo>
                    <a:pt x="15115324" y="8625802"/>
                  </a:lnTo>
                  <a:lnTo>
                    <a:pt x="15121573" y="8630006"/>
                  </a:lnTo>
                  <a:lnTo>
                    <a:pt x="15129218" y="8631555"/>
                  </a:lnTo>
                  <a:lnTo>
                    <a:pt x="15136864" y="8630006"/>
                  </a:lnTo>
                  <a:lnTo>
                    <a:pt x="15143112" y="8625802"/>
                  </a:lnTo>
                  <a:lnTo>
                    <a:pt x="15147328" y="8619553"/>
                  </a:lnTo>
                  <a:lnTo>
                    <a:pt x="15148878" y="8611908"/>
                  </a:lnTo>
                  <a:close/>
                </a:path>
                <a:path w="18719800" h="10718800" extrusionOk="0">
                  <a:moveTo>
                    <a:pt x="15148878" y="8511807"/>
                  </a:moveTo>
                  <a:lnTo>
                    <a:pt x="15147328" y="8504174"/>
                  </a:lnTo>
                  <a:lnTo>
                    <a:pt x="15143112" y="8497926"/>
                  </a:lnTo>
                  <a:lnTo>
                    <a:pt x="15136864" y="8493709"/>
                  </a:lnTo>
                  <a:lnTo>
                    <a:pt x="15129218" y="8492160"/>
                  </a:lnTo>
                  <a:lnTo>
                    <a:pt x="15121573" y="8493709"/>
                  </a:lnTo>
                  <a:lnTo>
                    <a:pt x="15115324" y="8497926"/>
                  </a:lnTo>
                  <a:lnTo>
                    <a:pt x="15111121" y="8504174"/>
                  </a:lnTo>
                  <a:lnTo>
                    <a:pt x="15109571" y="8511807"/>
                  </a:lnTo>
                  <a:lnTo>
                    <a:pt x="15111121" y="8519465"/>
                  </a:lnTo>
                  <a:lnTo>
                    <a:pt x="15115324" y="8525700"/>
                  </a:lnTo>
                  <a:lnTo>
                    <a:pt x="15121573" y="8529917"/>
                  </a:lnTo>
                  <a:lnTo>
                    <a:pt x="15129218" y="8531454"/>
                  </a:lnTo>
                  <a:lnTo>
                    <a:pt x="15136864" y="8529917"/>
                  </a:lnTo>
                  <a:lnTo>
                    <a:pt x="15143112" y="8525700"/>
                  </a:lnTo>
                  <a:lnTo>
                    <a:pt x="15147328" y="8519465"/>
                  </a:lnTo>
                  <a:lnTo>
                    <a:pt x="15148878" y="8511807"/>
                  </a:lnTo>
                  <a:close/>
                </a:path>
                <a:path w="18719800" h="10718800" extrusionOk="0">
                  <a:moveTo>
                    <a:pt x="15148878" y="8411705"/>
                  </a:moveTo>
                  <a:lnTo>
                    <a:pt x="15147328" y="8404060"/>
                  </a:lnTo>
                  <a:lnTo>
                    <a:pt x="15143112" y="8397824"/>
                  </a:lnTo>
                  <a:lnTo>
                    <a:pt x="15136864" y="8393620"/>
                  </a:lnTo>
                  <a:lnTo>
                    <a:pt x="15129218" y="8392071"/>
                  </a:lnTo>
                  <a:lnTo>
                    <a:pt x="15121573" y="8393620"/>
                  </a:lnTo>
                  <a:lnTo>
                    <a:pt x="15115324" y="8397824"/>
                  </a:lnTo>
                  <a:lnTo>
                    <a:pt x="15111121" y="8404060"/>
                  </a:lnTo>
                  <a:lnTo>
                    <a:pt x="15109571" y="8411705"/>
                  </a:lnTo>
                  <a:lnTo>
                    <a:pt x="15111121" y="8419363"/>
                  </a:lnTo>
                  <a:lnTo>
                    <a:pt x="15115324" y="8425612"/>
                  </a:lnTo>
                  <a:lnTo>
                    <a:pt x="15121573" y="8429815"/>
                  </a:lnTo>
                  <a:lnTo>
                    <a:pt x="15129218" y="8431352"/>
                  </a:lnTo>
                  <a:lnTo>
                    <a:pt x="15136864" y="8429815"/>
                  </a:lnTo>
                  <a:lnTo>
                    <a:pt x="15143112" y="8425612"/>
                  </a:lnTo>
                  <a:lnTo>
                    <a:pt x="15147328" y="8419363"/>
                  </a:lnTo>
                  <a:lnTo>
                    <a:pt x="15148878" y="8411705"/>
                  </a:lnTo>
                  <a:close/>
                </a:path>
                <a:path w="18719800" h="10718800" extrusionOk="0">
                  <a:moveTo>
                    <a:pt x="15148878" y="8311629"/>
                  </a:moveTo>
                  <a:lnTo>
                    <a:pt x="15147328" y="8303971"/>
                  </a:lnTo>
                  <a:lnTo>
                    <a:pt x="15143112" y="8297723"/>
                  </a:lnTo>
                  <a:lnTo>
                    <a:pt x="15136864" y="8293519"/>
                  </a:lnTo>
                  <a:lnTo>
                    <a:pt x="15129218" y="8291970"/>
                  </a:lnTo>
                  <a:lnTo>
                    <a:pt x="15121573" y="8293519"/>
                  </a:lnTo>
                  <a:lnTo>
                    <a:pt x="15115324" y="8297723"/>
                  </a:lnTo>
                  <a:lnTo>
                    <a:pt x="15111121" y="8303971"/>
                  </a:lnTo>
                  <a:lnTo>
                    <a:pt x="15109571" y="8311629"/>
                  </a:lnTo>
                  <a:lnTo>
                    <a:pt x="15111121" y="8319262"/>
                  </a:lnTo>
                  <a:lnTo>
                    <a:pt x="15115324" y="8325510"/>
                  </a:lnTo>
                  <a:lnTo>
                    <a:pt x="15121573" y="8329727"/>
                  </a:lnTo>
                  <a:lnTo>
                    <a:pt x="15129218" y="8331276"/>
                  </a:lnTo>
                  <a:lnTo>
                    <a:pt x="15136864" y="8329727"/>
                  </a:lnTo>
                  <a:lnTo>
                    <a:pt x="15143112" y="8325510"/>
                  </a:lnTo>
                  <a:lnTo>
                    <a:pt x="15147328" y="8319262"/>
                  </a:lnTo>
                  <a:lnTo>
                    <a:pt x="15148878" y="8311629"/>
                  </a:lnTo>
                  <a:close/>
                </a:path>
                <a:path w="18719800" h="10718800" extrusionOk="0">
                  <a:moveTo>
                    <a:pt x="15148878" y="8211528"/>
                  </a:moveTo>
                  <a:lnTo>
                    <a:pt x="15147328" y="8203870"/>
                  </a:lnTo>
                  <a:lnTo>
                    <a:pt x="15143112" y="8197634"/>
                  </a:lnTo>
                  <a:lnTo>
                    <a:pt x="15136864" y="8193418"/>
                  </a:lnTo>
                  <a:lnTo>
                    <a:pt x="15129218" y="8191868"/>
                  </a:lnTo>
                  <a:lnTo>
                    <a:pt x="15121573" y="8193418"/>
                  </a:lnTo>
                  <a:lnTo>
                    <a:pt x="15115324" y="8197634"/>
                  </a:lnTo>
                  <a:lnTo>
                    <a:pt x="15111121" y="8203870"/>
                  </a:lnTo>
                  <a:lnTo>
                    <a:pt x="15109571" y="8211528"/>
                  </a:lnTo>
                  <a:lnTo>
                    <a:pt x="15111121" y="8219173"/>
                  </a:lnTo>
                  <a:lnTo>
                    <a:pt x="15115324" y="8225422"/>
                  </a:lnTo>
                  <a:lnTo>
                    <a:pt x="15121573" y="8229625"/>
                  </a:lnTo>
                  <a:lnTo>
                    <a:pt x="15129218" y="8231162"/>
                  </a:lnTo>
                  <a:lnTo>
                    <a:pt x="15136864" y="8229625"/>
                  </a:lnTo>
                  <a:lnTo>
                    <a:pt x="15143112" y="8225422"/>
                  </a:lnTo>
                  <a:lnTo>
                    <a:pt x="15147328" y="8219173"/>
                  </a:lnTo>
                  <a:lnTo>
                    <a:pt x="15148878" y="8211528"/>
                  </a:lnTo>
                  <a:close/>
                </a:path>
                <a:path w="18719800" h="10718800" extrusionOk="0">
                  <a:moveTo>
                    <a:pt x="15148878" y="8111426"/>
                  </a:moveTo>
                  <a:lnTo>
                    <a:pt x="15147328" y="8103781"/>
                  </a:lnTo>
                  <a:lnTo>
                    <a:pt x="15143112" y="8097533"/>
                  </a:lnTo>
                  <a:lnTo>
                    <a:pt x="15136864" y="8093329"/>
                  </a:lnTo>
                  <a:lnTo>
                    <a:pt x="15129218" y="8091779"/>
                  </a:lnTo>
                  <a:lnTo>
                    <a:pt x="15121573" y="8093329"/>
                  </a:lnTo>
                  <a:lnTo>
                    <a:pt x="15115324" y="8097533"/>
                  </a:lnTo>
                  <a:lnTo>
                    <a:pt x="15111121" y="8103781"/>
                  </a:lnTo>
                  <a:lnTo>
                    <a:pt x="15109571" y="8111426"/>
                  </a:lnTo>
                  <a:lnTo>
                    <a:pt x="15111121" y="8119072"/>
                  </a:lnTo>
                  <a:lnTo>
                    <a:pt x="15115324" y="8125320"/>
                  </a:lnTo>
                  <a:lnTo>
                    <a:pt x="15121573" y="8129537"/>
                  </a:lnTo>
                  <a:lnTo>
                    <a:pt x="15129218" y="8131073"/>
                  </a:lnTo>
                  <a:lnTo>
                    <a:pt x="15136864" y="8129537"/>
                  </a:lnTo>
                  <a:lnTo>
                    <a:pt x="15143112" y="8125320"/>
                  </a:lnTo>
                  <a:lnTo>
                    <a:pt x="15147328" y="8119072"/>
                  </a:lnTo>
                  <a:lnTo>
                    <a:pt x="15148878" y="8111426"/>
                  </a:lnTo>
                  <a:close/>
                </a:path>
                <a:path w="18719800" h="10718800" extrusionOk="0">
                  <a:moveTo>
                    <a:pt x="15148878" y="8011338"/>
                  </a:moveTo>
                  <a:lnTo>
                    <a:pt x="15147328" y="8003692"/>
                  </a:lnTo>
                  <a:lnTo>
                    <a:pt x="15143112" y="7997444"/>
                  </a:lnTo>
                  <a:lnTo>
                    <a:pt x="15136864" y="7993240"/>
                  </a:lnTo>
                  <a:lnTo>
                    <a:pt x="15129218" y="7991691"/>
                  </a:lnTo>
                  <a:lnTo>
                    <a:pt x="15121573" y="7993240"/>
                  </a:lnTo>
                  <a:lnTo>
                    <a:pt x="15115324" y="7997444"/>
                  </a:lnTo>
                  <a:lnTo>
                    <a:pt x="15111121" y="8003692"/>
                  </a:lnTo>
                  <a:lnTo>
                    <a:pt x="15109571" y="8011338"/>
                  </a:lnTo>
                  <a:lnTo>
                    <a:pt x="15111121" y="8018983"/>
                  </a:lnTo>
                  <a:lnTo>
                    <a:pt x="15115324" y="8025219"/>
                  </a:lnTo>
                  <a:lnTo>
                    <a:pt x="15121573" y="8029435"/>
                  </a:lnTo>
                  <a:lnTo>
                    <a:pt x="15129218" y="8030985"/>
                  </a:lnTo>
                  <a:lnTo>
                    <a:pt x="15136864" y="8029435"/>
                  </a:lnTo>
                  <a:lnTo>
                    <a:pt x="15143112" y="8025219"/>
                  </a:lnTo>
                  <a:lnTo>
                    <a:pt x="15147328" y="8018983"/>
                  </a:lnTo>
                  <a:lnTo>
                    <a:pt x="15148878" y="8011338"/>
                  </a:lnTo>
                  <a:close/>
                </a:path>
                <a:path w="18719800" h="10718800" extrusionOk="0">
                  <a:moveTo>
                    <a:pt x="15148878" y="7911236"/>
                  </a:moveTo>
                  <a:lnTo>
                    <a:pt x="15147328" y="7903591"/>
                  </a:lnTo>
                  <a:lnTo>
                    <a:pt x="15143112" y="7897342"/>
                  </a:lnTo>
                  <a:lnTo>
                    <a:pt x="15136864" y="7893126"/>
                  </a:lnTo>
                  <a:lnTo>
                    <a:pt x="15129218" y="7891589"/>
                  </a:lnTo>
                  <a:lnTo>
                    <a:pt x="15121573" y="7893126"/>
                  </a:lnTo>
                  <a:lnTo>
                    <a:pt x="15115324" y="7897342"/>
                  </a:lnTo>
                  <a:lnTo>
                    <a:pt x="15111121" y="7903591"/>
                  </a:lnTo>
                  <a:lnTo>
                    <a:pt x="15109571" y="7911236"/>
                  </a:lnTo>
                  <a:lnTo>
                    <a:pt x="15111121" y="7918882"/>
                  </a:lnTo>
                  <a:lnTo>
                    <a:pt x="15115324" y="7925130"/>
                  </a:lnTo>
                  <a:lnTo>
                    <a:pt x="15121573" y="7929346"/>
                  </a:lnTo>
                  <a:lnTo>
                    <a:pt x="15129218" y="7930883"/>
                  </a:lnTo>
                  <a:lnTo>
                    <a:pt x="15136864" y="7929346"/>
                  </a:lnTo>
                  <a:lnTo>
                    <a:pt x="15143112" y="7925130"/>
                  </a:lnTo>
                  <a:lnTo>
                    <a:pt x="15147328" y="7918882"/>
                  </a:lnTo>
                  <a:lnTo>
                    <a:pt x="15148878" y="7911236"/>
                  </a:lnTo>
                  <a:close/>
                </a:path>
                <a:path w="18719800" h="10718800" extrusionOk="0">
                  <a:moveTo>
                    <a:pt x="15148878" y="7811148"/>
                  </a:moveTo>
                  <a:lnTo>
                    <a:pt x="15147328" y="7803489"/>
                  </a:lnTo>
                  <a:lnTo>
                    <a:pt x="15143112" y="7797254"/>
                  </a:lnTo>
                  <a:lnTo>
                    <a:pt x="15136864" y="7793037"/>
                  </a:lnTo>
                  <a:lnTo>
                    <a:pt x="15129218" y="7791488"/>
                  </a:lnTo>
                  <a:lnTo>
                    <a:pt x="15121573" y="7793037"/>
                  </a:lnTo>
                  <a:lnTo>
                    <a:pt x="15115324" y="7797254"/>
                  </a:lnTo>
                  <a:lnTo>
                    <a:pt x="15111121" y="7803489"/>
                  </a:lnTo>
                  <a:lnTo>
                    <a:pt x="15109571" y="7811148"/>
                  </a:lnTo>
                  <a:lnTo>
                    <a:pt x="15111121" y="7818793"/>
                  </a:lnTo>
                  <a:lnTo>
                    <a:pt x="15115324" y="7825041"/>
                  </a:lnTo>
                  <a:lnTo>
                    <a:pt x="15121573" y="7829245"/>
                  </a:lnTo>
                  <a:lnTo>
                    <a:pt x="15129218" y="7830794"/>
                  </a:lnTo>
                  <a:lnTo>
                    <a:pt x="15136864" y="7829245"/>
                  </a:lnTo>
                  <a:lnTo>
                    <a:pt x="15143112" y="7825041"/>
                  </a:lnTo>
                  <a:lnTo>
                    <a:pt x="15147328" y="7818793"/>
                  </a:lnTo>
                  <a:lnTo>
                    <a:pt x="15148878" y="7811148"/>
                  </a:lnTo>
                  <a:close/>
                </a:path>
                <a:path w="18719800" h="10718800" extrusionOk="0">
                  <a:moveTo>
                    <a:pt x="15148878" y="7711033"/>
                  </a:moveTo>
                  <a:lnTo>
                    <a:pt x="15147328" y="7703401"/>
                  </a:lnTo>
                  <a:lnTo>
                    <a:pt x="15143112" y="7697152"/>
                  </a:lnTo>
                  <a:lnTo>
                    <a:pt x="15136864" y="7692936"/>
                  </a:lnTo>
                  <a:lnTo>
                    <a:pt x="15129218" y="7691387"/>
                  </a:lnTo>
                  <a:lnTo>
                    <a:pt x="15121573" y="7692936"/>
                  </a:lnTo>
                  <a:lnTo>
                    <a:pt x="15115324" y="7697152"/>
                  </a:lnTo>
                  <a:lnTo>
                    <a:pt x="15111121" y="7703401"/>
                  </a:lnTo>
                  <a:lnTo>
                    <a:pt x="15109571" y="7711033"/>
                  </a:lnTo>
                  <a:lnTo>
                    <a:pt x="15111121" y="7718692"/>
                  </a:lnTo>
                  <a:lnTo>
                    <a:pt x="15115324" y="7724927"/>
                  </a:lnTo>
                  <a:lnTo>
                    <a:pt x="15121573" y="7729144"/>
                  </a:lnTo>
                  <a:lnTo>
                    <a:pt x="15129218" y="7730680"/>
                  </a:lnTo>
                  <a:lnTo>
                    <a:pt x="15136864" y="7729144"/>
                  </a:lnTo>
                  <a:lnTo>
                    <a:pt x="15143112" y="7724927"/>
                  </a:lnTo>
                  <a:lnTo>
                    <a:pt x="15147328" y="7718692"/>
                  </a:lnTo>
                  <a:lnTo>
                    <a:pt x="15148878" y="7711033"/>
                  </a:lnTo>
                  <a:close/>
                </a:path>
                <a:path w="18719800" h="10718800" extrusionOk="0">
                  <a:moveTo>
                    <a:pt x="15148878" y="7610945"/>
                  </a:moveTo>
                  <a:lnTo>
                    <a:pt x="15147328" y="7603299"/>
                  </a:lnTo>
                  <a:lnTo>
                    <a:pt x="15143112" y="7597051"/>
                  </a:lnTo>
                  <a:lnTo>
                    <a:pt x="15136864" y="7592847"/>
                  </a:lnTo>
                  <a:lnTo>
                    <a:pt x="15129218" y="7591298"/>
                  </a:lnTo>
                  <a:lnTo>
                    <a:pt x="15121573" y="7592847"/>
                  </a:lnTo>
                  <a:lnTo>
                    <a:pt x="15115324" y="7597051"/>
                  </a:lnTo>
                  <a:lnTo>
                    <a:pt x="15111121" y="7603299"/>
                  </a:lnTo>
                  <a:lnTo>
                    <a:pt x="15109571" y="7610945"/>
                  </a:lnTo>
                  <a:lnTo>
                    <a:pt x="15111121" y="7618590"/>
                  </a:lnTo>
                  <a:lnTo>
                    <a:pt x="15115324" y="7624839"/>
                  </a:lnTo>
                  <a:lnTo>
                    <a:pt x="15121573" y="7629055"/>
                  </a:lnTo>
                  <a:lnTo>
                    <a:pt x="15129218" y="7630592"/>
                  </a:lnTo>
                  <a:lnTo>
                    <a:pt x="15136864" y="7629055"/>
                  </a:lnTo>
                  <a:lnTo>
                    <a:pt x="15143112" y="7624839"/>
                  </a:lnTo>
                  <a:lnTo>
                    <a:pt x="15147328" y="7618590"/>
                  </a:lnTo>
                  <a:lnTo>
                    <a:pt x="15148878" y="7610945"/>
                  </a:lnTo>
                  <a:close/>
                </a:path>
                <a:path w="18719800" h="10718800" extrusionOk="0">
                  <a:moveTo>
                    <a:pt x="15148878" y="7510856"/>
                  </a:moveTo>
                  <a:lnTo>
                    <a:pt x="15147328" y="7503211"/>
                  </a:lnTo>
                  <a:lnTo>
                    <a:pt x="15143112" y="7496962"/>
                  </a:lnTo>
                  <a:lnTo>
                    <a:pt x="15136864" y="7492746"/>
                  </a:lnTo>
                  <a:lnTo>
                    <a:pt x="15129218" y="7491196"/>
                  </a:lnTo>
                  <a:lnTo>
                    <a:pt x="15121573" y="7492746"/>
                  </a:lnTo>
                  <a:lnTo>
                    <a:pt x="15115324" y="7496962"/>
                  </a:lnTo>
                  <a:lnTo>
                    <a:pt x="15111121" y="7503211"/>
                  </a:lnTo>
                  <a:lnTo>
                    <a:pt x="15109571" y="7510856"/>
                  </a:lnTo>
                  <a:lnTo>
                    <a:pt x="15111121" y="7518501"/>
                  </a:lnTo>
                  <a:lnTo>
                    <a:pt x="15115324" y="7524750"/>
                  </a:lnTo>
                  <a:lnTo>
                    <a:pt x="15121573" y="7528954"/>
                  </a:lnTo>
                  <a:lnTo>
                    <a:pt x="15129218" y="7530490"/>
                  </a:lnTo>
                  <a:lnTo>
                    <a:pt x="15136864" y="7528954"/>
                  </a:lnTo>
                  <a:lnTo>
                    <a:pt x="15143112" y="7524750"/>
                  </a:lnTo>
                  <a:lnTo>
                    <a:pt x="15147328" y="7518501"/>
                  </a:lnTo>
                  <a:lnTo>
                    <a:pt x="15148878" y="7510856"/>
                  </a:lnTo>
                  <a:close/>
                </a:path>
                <a:path w="18719800" h="10718800" extrusionOk="0">
                  <a:moveTo>
                    <a:pt x="15148878" y="7410755"/>
                  </a:moveTo>
                  <a:lnTo>
                    <a:pt x="15147328" y="7403109"/>
                  </a:lnTo>
                  <a:lnTo>
                    <a:pt x="15143112" y="7396861"/>
                  </a:lnTo>
                  <a:lnTo>
                    <a:pt x="15136864" y="7392657"/>
                  </a:lnTo>
                  <a:lnTo>
                    <a:pt x="15129218" y="7391108"/>
                  </a:lnTo>
                  <a:lnTo>
                    <a:pt x="15121573" y="7392657"/>
                  </a:lnTo>
                  <a:lnTo>
                    <a:pt x="15115324" y="7396861"/>
                  </a:lnTo>
                  <a:lnTo>
                    <a:pt x="15111121" y="7403109"/>
                  </a:lnTo>
                  <a:lnTo>
                    <a:pt x="15109571" y="7410755"/>
                  </a:lnTo>
                  <a:lnTo>
                    <a:pt x="15111121" y="7418400"/>
                  </a:lnTo>
                  <a:lnTo>
                    <a:pt x="15115324" y="7424648"/>
                  </a:lnTo>
                  <a:lnTo>
                    <a:pt x="15121573" y="7428852"/>
                  </a:lnTo>
                  <a:lnTo>
                    <a:pt x="15129218" y="7430402"/>
                  </a:lnTo>
                  <a:lnTo>
                    <a:pt x="15136864" y="7428852"/>
                  </a:lnTo>
                  <a:lnTo>
                    <a:pt x="15143112" y="7424648"/>
                  </a:lnTo>
                  <a:lnTo>
                    <a:pt x="15147328" y="7418400"/>
                  </a:lnTo>
                  <a:lnTo>
                    <a:pt x="15148878" y="7410755"/>
                  </a:lnTo>
                  <a:close/>
                </a:path>
                <a:path w="18719800" h="10718800" extrusionOk="0">
                  <a:moveTo>
                    <a:pt x="15148878" y="7310653"/>
                  </a:moveTo>
                  <a:lnTo>
                    <a:pt x="15147328" y="7303008"/>
                  </a:lnTo>
                  <a:lnTo>
                    <a:pt x="15143112" y="7296772"/>
                  </a:lnTo>
                  <a:lnTo>
                    <a:pt x="15136864" y="7292556"/>
                  </a:lnTo>
                  <a:lnTo>
                    <a:pt x="15129218" y="7291019"/>
                  </a:lnTo>
                  <a:lnTo>
                    <a:pt x="15121573" y="7292556"/>
                  </a:lnTo>
                  <a:lnTo>
                    <a:pt x="15115324" y="7296772"/>
                  </a:lnTo>
                  <a:lnTo>
                    <a:pt x="15111121" y="7303008"/>
                  </a:lnTo>
                  <a:lnTo>
                    <a:pt x="15109571" y="7310653"/>
                  </a:lnTo>
                  <a:lnTo>
                    <a:pt x="15111121" y="7318311"/>
                  </a:lnTo>
                  <a:lnTo>
                    <a:pt x="15115324" y="7324547"/>
                  </a:lnTo>
                  <a:lnTo>
                    <a:pt x="15121573" y="7328763"/>
                  </a:lnTo>
                  <a:lnTo>
                    <a:pt x="15129218" y="7330300"/>
                  </a:lnTo>
                  <a:lnTo>
                    <a:pt x="15136864" y="7328763"/>
                  </a:lnTo>
                  <a:lnTo>
                    <a:pt x="15143112" y="7324547"/>
                  </a:lnTo>
                  <a:lnTo>
                    <a:pt x="15147328" y="7318311"/>
                  </a:lnTo>
                  <a:lnTo>
                    <a:pt x="15148878" y="7310653"/>
                  </a:lnTo>
                  <a:close/>
                </a:path>
                <a:path w="18719800" h="10718800" extrusionOk="0">
                  <a:moveTo>
                    <a:pt x="15148878" y="7210552"/>
                  </a:moveTo>
                  <a:lnTo>
                    <a:pt x="15147328" y="7202906"/>
                  </a:lnTo>
                  <a:lnTo>
                    <a:pt x="15143112" y="7196671"/>
                  </a:lnTo>
                  <a:lnTo>
                    <a:pt x="15136864" y="7192454"/>
                  </a:lnTo>
                  <a:lnTo>
                    <a:pt x="15129218" y="7190918"/>
                  </a:lnTo>
                  <a:lnTo>
                    <a:pt x="15121573" y="7192454"/>
                  </a:lnTo>
                  <a:lnTo>
                    <a:pt x="15115324" y="7196671"/>
                  </a:lnTo>
                  <a:lnTo>
                    <a:pt x="15111121" y="7202906"/>
                  </a:lnTo>
                  <a:lnTo>
                    <a:pt x="15109571" y="7210552"/>
                  </a:lnTo>
                  <a:lnTo>
                    <a:pt x="15111121" y="7218210"/>
                  </a:lnTo>
                  <a:lnTo>
                    <a:pt x="15115324" y="7224446"/>
                  </a:lnTo>
                  <a:lnTo>
                    <a:pt x="15121573" y="7228662"/>
                  </a:lnTo>
                  <a:lnTo>
                    <a:pt x="15129218" y="7230199"/>
                  </a:lnTo>
                  <a:lnTo>
                    <a:pt x="15136864" y="7228662"/>
                  </a:lnTo>
                  <a:lnTo>
                    <a:pt x="15143112" y="7224446"/>
                  </a:lnTo>
                  <a:lnTo>
                    <a:pt x="15147328" y="7218210"/>
                  </a:lnTo>
                  <a:lnTo>
                    <a:pt x="15148878" y="7210552"/>
                  </a:lnTo>
                  <a:close/>
                </a:path>
                <a:path w="18719800" h="10718800" extrusionOk="0">
                  <a:moveTo>
                    <a:pt x="15210612" y="2119363"/>
                  </a:moveTo>
                  <a:lnTo>
                    <a:pt x="15209076" y="2111718"/>
                  </a:lnTo>
                  <a:lnTo>
                    <a:pt x="15204859" y="2105469"/>
                  </a:lnTo>
                  <a:lnTo>
                    <a:pt x="15198624" y="2101265"/>
                  </a:lnTo>
                  <a:lnTo>
                    <a:pt x="15190978" y="2099716"/>
                  </a:lnTo>
                  <a:lnTo>
                    <a:pt x="15183333" y="2101265"/>
                  </a:lnTo>
                  <a:lnTo>
                    <a:pt x="15177084" y="2105469"/>
                  </a:lnTo>
                  <a:lnTo>
                    <a:pt x="15172881" y="2111718"/>
                  </a:lnTo>
                  <a:lnTo>
                    <a:pt x="15171331" y="2119363"/>
                  </a:lnTo>
                  <a:lnTo>
                    <a:pt x="15172881" y="2127008"/>
                  </a:lnTo>
                  <a:lnTo>
                    <a:pt x="15177084" y="2133257"/>
                  </a:lnTo>
                  <a:lnTo>
                    <a:pt x="15183333" y="2137473"/>
                  </a:lnTo>
                  <a:lnTo>
                    <a:pt x="15190978" y="2139010"/>
                  </a:lnTo>
                  <a:lnTo>
                    <a:pt x="15198624" y="2137473"/>
                  </a:lnTo>
                  <a:lnTo>
                    <a:pt x="15204859" y="2133257"/>
                  </a:lnTo>
                  <a:lnTo>
                    <a:pt x="15209076" y="2127008"/>
                  </a:lnTo>
                  <a:lnTo>
                    <a:pt x="15210612" y="2119363"/>
                  </a:lnTo>
                  <a:close/>
                </a:path>
                <a:path w="18719800" h="10718800" extrusionOk="0">
                  <a:moveTo>
                    <a:pt x="15210612" y="2019261"/>
                  </a:moveTo>
                  <a:lnTo>
                    <a:pt x="15209076" y="2011616"/>
                  </a:lnTo>
                  <a:lnTo>
                    <a:pt x="15204859" y="2005380"/>
                  </a:lnTo>
                  <a:lnTo>
                    <a:pt x="15198624" y="2001164"/>
                  </a:lnTo>
                  <a:lnTo>
                    <a:pt x="15190978" y="1999627"/>
                  </a:lnTo>
                  <a:lnTo>
                    <a:pt x="15183333" y="2001164"/>
                  </a:lnTo>
                  <a:lnTo>
                    <a:pt x="15177084" y="2005380"/>
                  </a:lnTo>
                  <a:lnTo>
                    <a:pt x="15172881" y="2011616"/>
                  </a:lnTo>
                  <a:lnTo>
                    <a:pt x="15171331" y="2019261"/>
                  </a:lnTo>
                  <a:lnTo>
                    <a:pt x="15172881" y="2026907"/>
                  </a:lnTo>
                  <a:lnTo>
                    <a:pt x="15177084" y="2033155"/>
                  </a:lnTo>
                  <a:lnTo>
                    <a:pt x="15183333" y="2037359"/>
                  </a:lnTo>
                  <a:lnTo>
                    <a:pt x="15190978" y="2038908"/>
                  </a:lnTo>
                  <a:lnTo>
                    <a:pt x="15198624" y="2037359"/>
                  </a:lnTo>
                  <a:lnTo>
                    <a:pt x="15204859" y="2033155"/>
                  </a:lnTo>
                  <a:lnTo>
                    <a:pt x="15209076" y="2026907"/>
                  </a:lnTo>
                  <a:lnTo>
                    <a:pt x="15210612" y="2019261"/>
                  </a:lnTo>
                  <a:close/>
                </a:path>
                <a:path w="18719800" h="10718800" extrusionOk="0">
                  <a:moveTo>
                    <a:pt x="15210612" y="517817"/>
                  </a:moveTo>
                  <a:lnTo>
                    <a:pt x="15209076" y="510171"/>
                  </a:lnTo>
                  <a:lnTo>
                    <a:pt x="15204859" y="503936"/>
                  </a:lnTo>
                  <a:lnTo>
                    <a:pt x="15198624" y="499719"/>
                  </a:lnTo>
                  <a:lnTo>
                    <a:pt x="15190978" y="498170"/>
                  </a:lnTo>
                  <a:lnTo>
                    <a:pt x="15183333" y="499719"/>
                  </a:lnTo>
                  <a:lnTo>
                    <a:pt x="15177084" y="503936"/>
                  </a:lnTo>
                  <a:lnTo>
                    <a:pt x="15172881" y="510171"/>
                  </a:lnTo>
                  <a:lnTo>
                    <a:pt x="15171331" y="517817"/>
                  </a:lnTo>
                  <a:lnTo>
                    <a:pt x="15172881" y="525462"/>
                  </a:lnTo>
                  <a:lnTo>
                    <a:pt x="15177084" y="531710"/>
                  </a:lnTo>
                  <a:lnTo>
                    <a:pt x="15183333" y="535927"/>
                  </a:lnTo>
                  <a:lnTo>
                    <a:pt x="15190978" y="537476"/>
                  </a:lnTo>
                  <a:lnTo>
                    <a:pt x="15198624" y="535927"/>
                  </a:lnTo>
                  <a:lnTo>
                    <a:pt x="15204859" y="531710"/>
                  </a:lnTo>
                  <a:lnTo>
                    <a:pt x="15209076" y="525462"/>
                  </a:lnTo>
                  <a:lnTo>
                    <a:pt x="15210612" y="517817"/>
                  </a:lnTo>
                  <a:close/>
                </a:path>
                <a:path w="18719800" h="10718800" extrusionOk="0">
                  <a:moveTo>
                    <a:pt x="15210612" y="417728"/>
                  </a:moveTo>
                  <a:lnTo>
                    <a:pt x="15209076" y="410083"/>
                  </a:lnTo>
                  <a:lnTo>
                    <a:pt x="15204859" y="403834"/>
                  </a:lnTo>
                  <a:lnTo>
                    <a:pt x="15198624" y="399618"/>
                  </a:lnTo>
                  <a:lnTo>
                    <a:pt x="15190978" y="398081"/>
                  </a:lnTo>
                  <a:lnTo>
                    <a:pt x="15183333" y="399618"/>
                  </a:lnTo>
                  <a:lnTo>
                    <a:pt x="15177084" y="403834"/>
                  </a:lnTo>
                  <a:lnTo>
                    <a:pt x="15172881" y="410083"/>
                  </a:lnTo>
                  <a:lnTo>
                    <a:pt x="15171331" y="417728"/>
                  </a:lnTo>
                  <a:lnTo>
                    <a:pt x="15172881" y="425386"/>
                  </a:lnTo>
                  <a:lnTo>
                    <a:pt x="15177084" y="431622"/>
                  </a:lnTo>
                  <a:lnTo>
                    <a:pt x="15183333" y="435838"/>
                  </a:lnTo>
                  <a:lnTo>
                    <a:pt x="15190978" y="437388"/>
                  </a:lnTo>
                  <a:lnTo>
                    <a:pt x="15198624" y="435838"/>
                  </a:lnTo>
                  <a:lnTo>
                    <a:pt x="15204859" y="431622"/>
                  </a:lnTo>
                  <a:lnTo>
                    <a:pt x="15209076" y="425386"/>
                  </a:lnTo>
                  <a:lnTo>
                    <a:pt x="15210612" y="417728"/>
                  </a:lnTo>
                  <a:close/>
                </a:path>
                <a:path w="18719800" h="10718800" extrusionOk="0">
                  <a:moveTo>
                    <a:pt x="15210625" y="1919173"/>
                  </a:moveTo>
                  <a:lnTo>
                    <a:pt x="15209076" y="1911527"/>
                  </a:lnTo>
                  <a:lnTo>
                    <a:pt x="15204872" y="1905279"/>
                  </a:lnTo>
                  <a:lnTo>
                    <a:pt x="15198624" y="1901063"/>
                  </a:lnTo>
                  <a:lnTo>
                    <a:pt x="15190978" y="1899526"/>
                  </a:lnTo>
                  <a:lnTo>
                    <a:pt x="15183333" y="1901063"/>
                  </a:lnTo>
                  <a:lnTo>
                    <a:pt x="15177084" y="1905279"/>
                  </a:lnTo>
                  <a:lnTo>
                    <a:pt x="15172881" y="1911527"/>
                  </a:lnTo>
                  <a:lnTo>
                    <a:pt x="15171344" y="1919173"/>
                  </a:lnTo>
                  <a:lnTo>
                    <a:pt x="15172881" y="1926818"/>
                  </a:lnTo>
                  <a:lnTo>
                    <a:pt x="15177084" y="1933067"/>
                  </a:lnTo>
                  <a:lnTo>
                    <a:pt x="15183333" y="1937270"/>
                  </a:lnTo>
                  <a:lnTo>
                    <a:pt x="15190978" y="1938820"/>
                  </a:lnTo>
                  <a:lnTo>
                    <a:pt x="15198624" y="1937270"/>
                  </a:lnTo>
                  <a:lnTo>
                    <a:pt x="15204872" y="1933067"/>
                  </a:lnTo>
                  <a:lnTo>
                    <a:pt x="15209076" y="1926818"/>
                  </a:lnTo>
                  <a:lnTo>
                    <a:pt x="15210625" y="1919173"/>
                  </a:lnTo>
                  <a:close/>
                </a:path>
                <a:path w="18719800" h="10718800" extrusionOk="0">
                  <a:moveTo>
                    <a:pt x="15210625" y="1819084"/>
                  </a:moveTo>
                  <a:lnTo>
                    <a:pt x="15209076" y="1811426"/>
                  </a:lnTo>
                  <a:lnTo>
                    <a:pt x="15204872" y="1805190"/>
                  </a:lnTo>
                  <a:lnTo>
                    <a:pt x="15198624" y="1800974"/>
                  </a:lnTo>
                  <a:lnTo>
                    <a:pt x="15190978" y="1799424"/>
                  </a:lnTo>
                  <a:lnTo>
                    <a:pt x="15183333" y="1800974"/>
                  </a:lnTo>
                  <a:lnTo>
                    <a:pt x="15177084" y="1805190"/>
                  </a:lnTo>
                  <a:lnTo>
                    <a:pt x="15172881" y="1811426"/>
                  </a:lnTo>
                  <a:lnTo>
                    <a:pt x="15171344" y="1819084"/>
                  </a:lnTo>
                  <a:lnTo>
                    <a:pt x="15172881" y="1826729"/>
                  </a:lnTo>
                  <a:lnTo>
                    <a:pt x="15177084" y="1832965"/>
                  </a:lnTo>
                  <a:lnTo>
                    <a:pt x="15183333" y="1837182"/>
                  </a:lnTo>
                  <a:lnTo>
                    <a:pt x="15190978" y="1838731"/>
                  </a:lnTo>
                  <a:lnTo>
                    <a:pt x="15198624" y="1837182"/>
                  </a:lnTo>
                  <a:lnTo>
                    <a:pt x="15204872" y="1832965"/>
                  </a:lnTo>
                  <a:lnTo>
                    <a:pt x="15209076" y="1826729"/>
                  </a:lnTo>
                  <a:lnTo>
                    <a:pt x="15210625" y="1819084"/>
                  </a:lnTo>
                  <a:close/>
                </a:path>
                <a:path w="18719800" h="10718800" extrusionOk="0">
                  <a:moveTo>
                    <a:pt x="15210625" y="1718983"/>
                  </a:moveTo>
                  <a:lnTo>
                    <a:pt x="15209076" y="1711325"/>
                  </a:lnTo>
                  <a:lnTo>
                    <a:pt x="15204872" y="1705089"/>
                  </a:lnTo>
                  <a:lnTo>
                    <a:pt x="15198624" y="1700885"/>
                  </a:lnTo>
                  <a:lnTo>
                    <a:pt x="15190978" y="1699336"/>
                  </a:lnTo>
                  <a:lnTo>
                    <a:pt x="15183333" y="1700885"/>
                  </a:lnTo>
                  <a:lnTo>
                    <a:pt x="15177084" y="1705089"/>
                  </a:lnTo>
                  <a:lnTo>
                    <a:pt x="15172881" y="1711325"/>
                  </a:lnTo>
                  <a:lnTo>
                    <a:pt x="15171344" y="1718983"/>
                  </a:lnTo>
                  <a:lnTo>
                    <a:pt x="15172881" y="1726628"/>
                  </a:lnTo>
                  <a:lnTo>
                    <a:pt x="15177084" y="1732876"/>
                  </a:lnTo>
                  <a:lnTo>
                    <a:pt x="15183333" y="1737080"/>
                  </a:lnTo>
                  <a:lnTo>
                    <a:pt x="15190978" y="1738630"/>
                  </a:lnTo>
                  <a:lnTo>
                    <a:pt x="15198624" y="1737080"/>
                  </a:lnTo>
                  <a:lnTo>
                    <a:pt x="15204872" y="1732876"/>
                  </a:lnTo>
                  <a:lnTo>
                    <a:pt x="15209076" y="1726628"/>
                  </a:lnTo>
                  <a:lnTo>
                    <a:pt x="15210625" y="1718983"/>
                  </a:lnTo>
                  <a:close/>
                </a:path>
                <a:path w="18719800" h="10718800" extrusionOk="0">
                  <a:moveTo>
                    <a:pt x="15210625" y="1618894"/>
                  </a:moveTo>
                  <a:lnTo>
                    <a:pt x="15209076" y="1611236"/>
                  </a:lnTo>
                  <a:lnTo>
                    <a:pt x="15204872" y="1605000"/>
                  </a:lnTo>
                  <a:lnTo>
                    <a:pt x="15198624" y="1600784"/>
                  </a:lnTo>
                  <a:lnTo>
                    <a:pt x="15190978" y="1599234"/>
                  </a:lnTo>
                  <a:lnTo>
                    <a:pt x="15183333" y="1600784"/>
                  </a:lnTo>
                  <a:lnTo>
                    <a:pt x="15177084" y="1605000"/>
                  </a:lnTo>
                  <a:lnTo>
                    <a:pt x="15172881" y="1611236"/>
                  </a:lnTo>
                  <a:lnTo>
                    <a:pt x="15171344" y="1618894"/>
                  </a:lnTo>
                  <a:lnTo>
                    <a:pt x="15172881" y="1626527"/>
                  </a:lnTo>
                  <a:lnTo>
                    <a:pt x="15177084" y="1632775"/>
                  </a:lnTo>
                  <a:lnTo>
                    <a:pt x="15183333" y="1636991"/>
                  </a:lnTo>
                  <a:lnTo>
                    <a:pt x="15190978" y="1638528"/>
                  </a:lnTo>
                  <a:lnTo>
                    <a:pt x="15198624" y="1636991"/>
                  </a:lnTo>
                  <a:lnTo>
                    <a:pt x="15204872" y="1632775"/>
                  </a:lnTo>
                  <a:lnTo>
                    <a:pt x="15209076" y="1626527"/>
                  </a:lnTo>
                  <a:lnTo>
                    <a:pt x="15210625" y="1618894"/>
                  </a:lnTo>
                  <a:close/>
                </a:path>
                <a:path w="18719800" h="10718800" extrusionOk="0">
                  <a:moveTo>
                    <a:pt x="15210625" y="317639"/>
                  </a:moveTo>
                  <a:lnTo>
                    <a:pt x="15209076" y="309994"/>
                  </a:lnTo>
                  <a:lnTo>
                    <a:pt x="15204872" y="303745"/>
                  </a:lnTo>
                  <a:lnTo>
                    <a:pt x="15198624" y="299529"/>
                  </a:lnTo>
                  <a:lnTo>
                    <a:pt x="15190978" y="297992"/>
                  </a:lnTo>
                  <a:lnTo>
                    <a:pt x="15183333" y="299529"/>
                  </a:lnTo>
                  <a:lnTo>
                    <a:pt x="15177084" y="303745"/>
                  </a:lnTo>
                  <a:lnTo>
                    <a:pt x="15172881" y="309994"/>
                  </a:lnTo>
                  <a:lnTo>
                    <a:pt x="15171344" y="317639"/>
                  </a:lnTo>
                  <a:lnTo>
                    <a:pt x="15172881" y="325285"/>
                  </a:lnTo>
                  <a:lnTo>
                    <a:pt x="15177084" y="331533"/>
                  </a:lnTo>
                  <a:lnTo>
                    <a:pt x="15183333" y="335749"/>
                  </a:lnTo>
                  <a:lnTo>
                    <a:pt x="15190978" y="337286"/>
                  </a:lnTo>
                  <a:lnTo>
                    <a:pt x="15198624" y="335749"/>
                  </a:lnTo>
                  <a:lnTo>
                    <a:pt x="15204872" y="331533"/>
                  </a:lnTo>
                  <a:lnTo>
                    <a:pt x="15209076" y="325285"/>
                  </a:lnTo>
                  <a:lnTo>
                    <a:pt x="15210625" y="317639"/>
                  </a:lnTo>
                  <a:close/>
                </a:path>
                <a:path w="18719800" h="10718800" extrusionOk="0">
                  <a:moveTo>
                    <a:pt x="15210625" y="217538"/>
                  </a:moveTo>
                  <a:lnTo>
                    <a:pt x="15209076" y="209892"/>
                  </a:lnTo>
                  <a:lnTo>
                    <a:pt x="15204872" y="203644"/>
                  </a:lnTo>
                  <a:lnTo>
                    <a:pt x="15198624" y="199428"/>
                  </a:lnTo>
                  <a:lnTo>
                    <a:pt x="15190978" y="197891"/>
                  </a:lnTo>
                  <a:lnTo>
                    <a:pt x="15183333" y="199428"/>
                  </a:lnTo>
                  <a:lnTo>
                    <a:pt x="15177084" y="203644"/>
                  </a:lnTo>
                  <a:lnTo>
                    <a:pt x="15172881" y="209892"/>
                  </a:lnTo>
                  <a:lnTo>
                    <a:pt x="15171344" y="217538"/>
                  </a:lnTo>
                  <a:lnTo>
                    <a:pt x="15172881" y="225196"/>
                  </a:lnTo>
                  <a:lnTo>
                    <a:pt x="15177084" y="231432"/>
                  </a:lnTo>
                  <a:lnTo>
                    <a:pt x="15183333" y="235648"/>
                  </a:lnTo>
                  <a:lnTo>
                    <a:pt x="15190978" y="237185"/>
                  </a:lnTo>
                  <a:lnTo>
                    <a:pt x="15198624" y="235648"/>
                  </a:lnTo>
                  <a:lnTo>
                    <a:pt x="15204872" y="231432"/>
                  </a:lnTo>
                  <a:lnTo>
                    <a:pt x="15209076" y="225196"/>
                  </a:lnTo>
                  <a:lnTo>
                    <a:pt x="15210625" y="217538"/>
                  </a:lnTo>
                  <a:close/>
                </a:path>
                <a:path w="18719800" h="10718800" extrusionOk="0">
                  <a:moveTo>
                    <a:pt x="15210625" y="117449"/>
                  </a:moveTo>
                  <a:lnTo>
                    <a:pt x="15209076" y="109791"/>
                  </a:lnTo>
                  <a:lnTo>
                    <a:pt x="15204872" y="103555"/>
                  </a:lnTo>
                  <a:lnTo>
                    <a:pt x="15198624" y="99339"/>
                  </a:lnTo>
                  <a:lnTo>
                    <a:pt x="15190978" y="97802"/>
                  </a:lnTo>
                  <a:lnTo>
                    <a:pt x="15183333" y="99339"/>
                  </a:lnTo>
                  <a:lnTo>
                    <a:pt x="15177084" y="103555"/>
                  </a:lnTo>
                  <a:lnTo>
                    <a:pt x="15172881" y="109791"/>
                  </a:lnTo>
                  <a:lnTo>
                    <a:pt x="15171344" y="117449"/>
                  </a:lnTo>
                  <a:lnTo>
                    <a:pt x="15172881" y="125095"/>
                  </a:lnTo>
                  <a:lnTo>
                    <a:pt x="15177084" y="131330"/>
                  </a:lnTo>
                  <a:lnTo>
                    <a:pt x="15183333" y="135547"/>
                  </a:lnTo>
                  <a:lnTo>
                    <a:pt x="15190978" y="137083"/>
                  </a:lnTo>
                  <a:lnTo>
                    <a:pt x="15198624" y="135547"/>
                  </a:lnTo>
                  <a:lnTo>
                    <a:pt x="15204872" y="131330"/>
                  </a:lnTo>
                  <a:lnTo>
                    <a:pt x="15209076" y="125095"/>
                  </a:lnTo>
                  <a:lnTo>
                    <a:pt x="15210625" y="117449"/>
                  </a:lnTo>
                  <a:close/>
                </a:path>
                <a:path w="18719800" h="10718800" extrusionOk="0">
                  <a:moveTo>
                    <a:pt x="15210625" y="17348"/>
                  </a:moveTo>
                  <a:lnTo>
                    <a:pt x="15209076" y="9702"/>
                  </a:lnTo>
                  <a:lnTo>
                    <a:pt x="15204872" y="3454"/>
                  </a:lnTo>
                  <a:lnTo>
                    <a:pt x="15199754" y="0"/>
                  </a:lnTo>
                  <a:lnTo>
                    <a:pt x="15182215" y="0"/>
                  </a:lnTo>
                  <a:lnTo>
                    <a:pt x="15177084" y="3454"/>
                  </a:lnTo>
                  <a:lnTo>
                    <a:pt x="15172881" y="9702"/>
                  </a:lnTo>
                  <a:lnTo>
                    <a:pt x="15171344" y="17348"/>
                  </a:lnTo>
                  <a:lnTo>
                    <a:pt x="15172881" y="24993"/>
                  </a:lnTo>
                  <a:lnTo>
                    <a:pt x="15177084" y="31242"/>
                  </a:lnTo>
                  <a:lnTo>
                    <a:pt x="15183333" y="35445"/>
                  </a:lnTo>
                  <a:lnTo>
                    <a:pt x="15190978" y="36995"/>
                  </a:lnTo>
                  <a:lnTo>
                    <a:pt x="15198624" y="35445"/>
                  </a:lnTo>
                  <a:lnTo>
                    <a:pt x="15204872" y="31242"/>
                  </a:lnTo>
                  <a:lnTo>
                    <a:pt x="15209076" y="24993"/>
                  </a:lnTo>
                  <a:lnTo>
                    <a:pt x="15210625" y="17348"/>
                  </a:lnTo>
                  <a:close/>
                </a:path>
                <a:path w="18719800" h="10718800" extrusionOk="0">
                  <a:moveTo>
                    <a:pt x="15210638" y="2820047"/>
                  </a:moveTo>
                  <a:lnTo>
                    <a:pt x="15209088" y="2812402"/>
                  </a:lnTo>
                  <a:lnTo>
                    <a:pt x="15204885" y="2806154"/>
                  </a:lnTo>
                  <a:lnTo>
                    <a:pt x="15198636" y="2801937"/>
                  </a:lnTo>
                  <a:lnTo>
                    <a:pt x="15190991" y="2800400"/>
                  </a:lnTo>
                  <a:lnTo>
                    <a:pt x="15183333" y="2801937"/>
                  </a:lnTo>
                  <a:lnTo>
                    <a:pt x="15177097" y="2806154"/>
                  </a:lnTo>
                  <a:lnTo>
                    <a:pt x="15172881" y="2812402"/>
                  </a:lnTo>
                  <a:lnTo>
                    <a:pt x="15171344" y="2820047"/>
                  </a:lnTo>
                  <a:lnTo>
                    <a:pt x="15172881" y="2827693"/>
                  </a:lnTo>
                  <a:lnTo>
                    <a:pt x="15177097" y="2833941"/>
                  </a:lnTo>
                  <a:lnTo>
                    <a:pt x="15183333" y="2838145"/>
                  </a:lnTo>
                  <a:lnTo>
                    <a:pt x="15190991" y="2839694"/>
                  </a:lnTo>
                  <a:lnTo>
                    <a:pt x="15198636" y="2838145"/>
                  </a:lnTo>
                  <a:lnTo>
                    <a:pt x="15204885" y="2833941"/>
                  </a:lnTo>
                  <a:lnTo>
                    <a:pt x="15209088" y="2827693"/>
                  </a:lnTo>
                  <a:lnTo>
                    <a:pt x="15210638" y="2820047"/>
                  </a:lnTo>
                  <a:close/>
                </a:path>
                <a:path w="18719800" h="10718800" extrusionOk="0">
                  <a:moveTo>
                    <a:pt x="15210638" y="2719946"/>
                  </a:moveTo>
                  <a:lnTo>
                    <a:pt x="15209088" y="2712301"/>
                  </a:lnTo>
                  <a:lnTo>
                    <a:pt x="15204885" y="2706052"/>
                  </a:lnTo>
                  <a:lnTo>
                    <a:pt x="15198636" y="2701848"/>
                  </a:lnTo>
                  <a:lnTo>
                    <a:pt x="15190991" y="2700299"/>
                  </a:lnTo>
                  <a:lnTo>
                    <a:pt x="15183333" y="2701848"/>
                  </a:lnTo>
                  <a:lnTo>
                    <a:pt x="15177097" y="2706052"/>
                  </a:lnTo>
                  <a:lnTo>
                    <a:pt x="15172881" y="2712301"/>
                  </a:lnTo>
                  <a:lnTo>
                    <a:pt x="15171344" y="2719946"/>
                  </a:lnTo>
                  <a:lnTo>
                    <a:pt x="15172881" y="2727591"/>
                  </a:lnTo>
                  <a:lnTo>
                    <a:pt x="15177097" y="2733840"/>
                  </a:lnTo>
                  <a:lnTo>
                    <a:pt x="15183333" y="2738056"/>
                  </a:lnTo>
                  <a:lnTo>
                    <a:pt x="15190991" y="2739593"/>
                  </a:lnTo>
                  <a:lnTo>
                    <a:pt x="15198636" y="2738056"/>
                  </a:lnTo>
                  <a:lnTo>
                    <a:pt x="15204885" y="2733840"/>
                  </a:lnTo>
                  <a:lnTo>
                    <a:pt x="15209088" y="2727591"/>
                  </a:lnTo>
                  <a:lnTo>
                    <a:pt x="15210638" y="2719946"/>
                  </a:lnTo>
                  <a:close/>
                </a:path>
                <a:path w="18719800" h="10718800" extrusionOk="0">
                  <a:moveTo>
                    <a:pt x="15210638" y="2619857"/>
                  </a:moveTo>
                  <a:lnTo>
                    <a:pt x="15209088" y="2612199"/>
                  </a:lnTo>
                  <a:lnTo>
                    <a:pt x="15204885" y="2605963"/>
                  </a:lnTo>
                  <a:lnTo>
                    <a:pt x="15198636" y="2601760"/>
                  </a:lnTo>
                  <a:lnTo>
                    <a:pt x="15190991" y="2600210"/>
                  </a:lnTo>
                  <a:lnTo>
                    <a:pt x="15183333" y="2601760"/>
                  </a:lnTo>
                  <a:lnTo>
                    <a:pt x="15177097" y="2605963"/>
                  </a:lnTo>
                  <a:lnTo>
                    <a:pt x="15172881" y="2612199"/>
                  </a:lnTo>
                  <a:lnTo>
                    <a:pt x="15171344" y="2619857"/>
                  </a:lnTo>
                  <a:lnTo>
                    <a:pt x="15172881" y="2627503"/>
                  </a:lnTo>
                  <a:lnTo>
                    <a:pt x="15177097" y="2633751"/>
                  </a:lnTo>
                  <a:lnTo>
                    <a:pt x="15183333" y="2637955"/>
                  </a:lnTo>
                  <a:lnTo>
                    <a:pt x="15190991" y="2639504"/>
                  </a:lnTo>
                  <a:lnTo>
                    <a:pt x="15198636" y="2637955"/>
                  </a:lnTo>
                  <a:lnTo>
                    <a:pt x="15204885" y="2633751"/>
                  </a:lnTo>
                  <a:lnTo>
                    <a:pt x="15209088" y="2627503"/>
                  </a:lnTo>
                  <a:lnTo>
                    <a:pt x="15210638" y="2619857"/>
                  </a:lnTo>
                  <a:close/>
                </a:path>
                <a:path w="18719800" h="10718800" extrusionOk="0">
                  <a:moveTo>
                    <a:pt x="15210638" y="2519756"/>
                  </a:moveTo>
                  <a:lnTo>
                    <a:pt x="15209088" y="2512110"/>
                  </a:lnTo>
                  <a:lnTo>
                    <a:pt x="15204885" y="2505862"/>
                  </a:lnTo>
                  <a:lnTo>
                    <a:pt x="15198636" y="2501646"/>
                  </a:lnTo>
                  <a:lnTo>
                    <a:pt x="15190991" y="2500109"/>
                  </a:lnTo>
                  <a:lnTo>
                    <a:pt x="15183333" y="2501646"/>
                  </a:lnTo>
                  <a:lnTo>
                    <a:pt x="15177097" y="2505862"/>
                  </a:lnTo>
                  <a:lnTo>
                    <a:pt x="15172881" y="2512110"/>
                  </a:lnTo>
                  <a:lnTo>
                    <a:pt x="15171344" y="2519756"/>
                  </a:lnTo>
                  <a:lnTo>
                    <a:pt x="15172881" y="2527401"/>
                  </a:lnTo>
                  <a:lnTo>
                    <a:pt x="15177097" y="2533650"/>
                  </a:lnTo>
                  <a:lnTo>
                    <a:pt x="15183333" y="2537853"/>
                  </a:lnTo>
                  <a:lnTo>
                    <a:pt x="15190991" y="2539403"/>
                  </a:lnTo>
                  <a:lnTo>
                    <a:pt x="15198636" y="2537853"/>
                  </a:lnTo>
                  <a:lnTo>
                    <a:pt x="15204885" y="2533650"/>
                  </a:lnTo>
                  <a:lnTo>
                    <a:pt x="15209088" y="2527401"/>
                  </a:lnTo>
                  <a:lnTo>
                    <a:pt x="15210638" y="2519756"/>
                  </a:lnTo>
                  <a:close/>
                </a:path>
                <a:path w="18719800" h="10718800" extrusionOk="0">
                  <a:moveTo>
                    <a:pt x="15210638" y="2419654"/>
                  </a:moveTo>
                  <a:lnTo>
                    <a:pt x="15209088" y="2412009"/>
                  </a:lnTo>
                  <a:lnTo>
                    <a:pt x="15204885" y="2405761"/>
                  </a:lnTo>
                  <a:lnTo>
                    <a:pt x="15198636" y="2401557"/>
                  </a:lnTo>
                  <a:lnTo>
                    <a:pt x="15190991" y="2400008"/>
                  </a:lnTo>
                  <a:lnTo>
                    <a:pt x="15183333" y="2401557"/>
                  </a:lnTo>
                  <a:lnTo>
                    <a:pt x="15177097" y="2405761"/>
                  </a:lnTo>
                  <a:lnTo>
                    <a:pt x="15172881" y="2412009"/>
                  </a:lnTo>
                  <a:lnTo>
                    <a:pt x="15171344" y="2419654"/>
                  </a:lnTo>
                  <a:lnTo>
                    <a:pt x="15172881" y="2427300"/>
                  </a:lnTo>
                  <a:lnTo>
                    <a:pt x="15177097" y="2433548"/>
                  </a:lnTo>
                  <a:lnTo>
                    <a:pt x="15183333" y="2437752"/>
                  </a:lnTo>
                  <a:lnTo>
                    <a:pt x="15190991" y="2439301"/>
                  </a:lnTo>
                  <a:lnTo>
                    <a:pt x="15198636" y="2437752"/>
                  </a:lnTo>
                  <a:lnTo>
                    <a:pt x="15204885" y="2433548"/>
                  </a:lnTo>
                  <a:lnTo>
                    <a:pt x="15209088" y="2427300"/>
                  </a:lnTo>
                  <a:lnTo>
                    <a:pt x="15210638" y="2419654"/>
                  </a:lnTo>
                  <a:close/>
                </a:path>
                <a:path w="18719800" h="10718800" extrusionOk="0">
                  <a:moveTo>
                    <a:pt x="15210638" y="2319566"/>
                  </a:moveTo>
                  <a:lnTo>
                    <a:pt x="15209088" y="2311908"/>
                  </a:lnTo>
                  <a:lnTo>
                    <a:pt x="15204885" y="2305659"/>
                  </a:lnTo>
                  <a:lnTo>
                    <a:pt x="15198636" y="2301456"/>
                  </a:lnTo>
                  <a:lnTo>
                    <a:pt x="15190991" y="2299906"/>
                  </a:lnTo>
                  <a:lnTo>
                    <a:pt x="15183333" y="2301456"/>
                  </a:lnTo>
                  <a:lnTo>
                    <a:pt x="15177097" y="2305659"/>
                  </a:lnTo>
                  <a:lnTo>
                    <a:pt x="15172881" y="2311908"/>
                  </a:lnTo>
                  <a:lnTo>
                    <a:pt x="15171344" y="2319566"/>
                  </a:lnTo>
                  <a:lnTo>
                    <a:pt x="15172881" y="2327211"/>
                  </a:lnTo>
                  <a:lnTo>
                    <a:pt x="15177097" y="2333460"/>
                  </a:lnTo>
                  <a:lnTo>
                    <a:pt x="15183333" y="2337663"/>
                  </a:lnTo>
                  <a:lnTo>
                    <a:pt x="15190991" y="2339213"/>
                  </a:lnTo>
                  <a:lnTo>
                    <a:pt x="15198636" y="2337663"/>
                  </a:lnTo>
                  <a:lnTo>
                    <a:pt x="15204885" y="2333460"/>
                  </a:lnTo>
                  <a:lnTo>
                    <a:pt x="15209088" y="2327211"/>
                  </a:lnTo>
                  <a:lnTo>
                    <a:pt x="15210638" y="2319566"/>
                  </a:lnTo>
                  <a:close/>
                </a:path>
                <a:path w="18719800" h="10718800" extrusionOk="0">
                  <a:moveTo>
                    <a:pt x="15210638" y="2219464"/>
                  </a:moveTo>
                  <a:lnTo>
                    <a:pt x="15209088" y="2211819"/>
                  </a:lnTo>
                  <a:lnTo>
                    <a:pt x="15204885" y="2205571"/>
                  </a:lnTo>
                  <a:lnTo>
                    <a:pt x="15198636" y="2201367"/>
                  </a:lnTo>
                  <a:lnTo>
                    <a:pt x="15190991" y="2199817"/>
                  </a:lnTo>
                  <a:lnTo>
                    <a:pt x="15183333" y="2201367"/>
                  </a:lnTo>
                  <a:lnTo>
                    <a:pt x="15177097" y="2205571"/>
                  </a:lnTo>
                  <a:lnTo>
                    <a:pt x="15172881" y="2211819"/>
                  </a:lnTo>
                  <a:lnTo>
                    <a:pt x="15171344" y="2219464"/>
                  </a:lnTo>
                  <a:lnTo>
                    <a:pt x="15172881" y="2227110"/>
                  </a:lnTo>
                  <a:lnTo>
                    <a:pt x="15177097" y="2233358"/>
                  </a:lnTo>
                  <a:lnTo>
                    <a:pt x="15183333" y="2237575"/>
                  </a:lnTo>
                  <a:lnTo>
                    <a:pt x="15190991" y="2239111"/>
                  </a:lnTo>
                  <a:lnTo>
                    <a:pt x="15198636" y="2237575"/>
                  </a:lnTo>
                  <a:lnTo>
                    <a:pt x="15204885" y="2233358"/>
                  </a:lnTo>
                  <a:lnTo>
                    <a:pt x="15209088" y="2227110"/>
                  </a:lnTo>
                  <a:lnTo>
                    <a:pt x="15210638" y="2219464"/>
                  </a:lnTo>
                  <a:close/>
                </a:path>
                <a:path w="18719800" h="10718800" extrusionOk="0">
                  <a:moveTo>
                    <a:pt x="15210638" y="1518793"/>
                  </a:moveTo>
                  <a:lnTo>
                    <a:pt x="15209088" y="1511147"/>
                  </a:lnTo>
                  <a:lnTo>
                    <a:pt x="15204885" y="1504899"/>
                  </a:lnTo>
                  <a:lnTo>
                    <a:pt x="15198636" y="1500695"/>
                  </a:lnTo>
                  <a:lnTo>
                    <a:pt x="15190991" y="1499146"/>
                  </a:lnTo>
                  <a:lnTo>
                    <a:pt x="15183333" y="1500695"/>
                  </a:lnTo>
                  <a:lnTo>
                    <a:pt x="15177097" y="1504899"/>
                  </a:lnTo>
                  <a:lnTo>
                    <a:pt x="15172881" y="1511147"/>
                  </a:lnTo>
                  <a:lnTo>
                    <a:pt x="15171344" y="1518793"/>
                  </a:lnTo>
                  <a:lnTo>
                    <a:pt x="15172881" y="1526451"/>
                  </a:lnTo>
                  <a:lnTo>
                    <a:pt x="15177097" y="1532686"/>
                  </a:lnTo>
                  <a:lnTo>
                    <a:pt x="15183333" y="1536903"/>
                  </a:lnTo>
                  <a:lnTo>
                    <a:pt x="15190991" y="1538439"/>
                  </a:lnTo>
                  <a:lnTo>
                    <a:pt x="15198636" y="1536903"/>
                  </a:lnTo>
                  <a:lnTo>
                    <a:pt x="15204885" y="1532686"/>
                  </a:lnTo>
                  <a:lnTo>
                    <a:pt x="15209088" y="1526451"/>
                  </a:lnTo>
                  <a:lnTo>
                    <a:pt x="15210638" y="1518793"/>
                  </a:lnTo>
                  <a:close/>
                </a:path>
                <a:path w="18719800" h="10718800" extrusionOk="0">
                  <a:moveTo>
                    <a:pt x="15210638" y="1418691"/>
                  </a:moveTo>
                  <a:lnTo>
                    <a:pt x="15209088" y="1411046"/>
                  </a:lnTo>
                  <a:lnTo>
                    <a:pt x="15204885" y="1404810"/>
                  </a:lnTo>
                  <a:lnTo>
                    <a:pt x="15198636" y="1400594"/>
                  </a:lnTo>
                  <a:lnTo>
                    <a:pt x="15190991" y="1399044"/>
                  </a:lnTo>
                  <a:lnTo>
                    <a:pt x="15183333" y="1400594"/>
                  </a:lnTo>
                  <a:lnTo>
                    <a:pt x="15177097" y="1404810"/>
                  </a:lnTo>
                  <a:lnTo>
                    <a:pt x="15172881" y="1411046"/>
                  </a:lnTo>
                  <a:lnTo>
                    <a:pt x="15171344" y="1418691"/>
                  </a:lnTo>
                  <a:lnTo>
                    <a:pt x="15172881" y="1426349"/>
                  </a:lnTo>
                  <a:lnTo>
                    <a:pt x="15177097" y="1432585"/>
                  </a:lnTo>
                  <a:lnTo>
                    <a:pt x="15183333" y="1436801"/>
                  </a:lnTo>
                  <a:lnTo>
                    <a:pt x="15190991" y="1438351"/>
                  </a:lnTo>
                  <a:lnTo>
                    <a:pt x="15198636" y="1436801"/>
                  </a:lnTo>
                  <a:lnTo>
                    <a:pt x="15204885" y="1432585"/>
                  </a:lnTo>
                  <a:lnTo>
                    <a:pt x="15209088" y="1426349"/>
                  </a:lnTo>
                  <a:lnTo>
                    <a:pt x="15210638" y="1418691"/>
                  </a:lnTo>
                  <a:close/>
                </a:path>
                <a:path w="18719800" h="10718800" extrusionOk="0">
                  <a:moveTo>
                    <a:pt x="15210638" y="1318602"/>
                  </a:moveTo>
                  <a:lnTo>
                    <a:pt x="15209088" y="1310957"/>
                  </a:lnTo>
                  <a:lnTo>
                    <a:pt x="15204885" y="1304709"/>
                  </a:lnTo>
                  <a:lnTo>
                    <a:pt x="15198636" y="1300505"/>
                  </a:lnTo>
                  <a:lnTo>
                    <a:pt x="15190991" y="1298956"/>
                  </a:lnTo>
                  <a:lnTo>
                    <a:pt x="15183333" y="1300505"/>
                  </a:lnTo>
                  <a:lnTo>
                    <a:pt x="15177097" y="1304709"/>
                  </a:lnTo>
                  <a:lnTo>
                    <a:pt x="15172881" y="1310957"/>
                  </a:lnTo>
                  <a:lnTo>
                    <a:pt x="15171344" y="1318602"/>
                  </a:lnTo>
                  <a:lnTo>
                    <a:pt x="15172881" y="1326248"/>
                  </a:lnTo>
                  <a:lnTo>
                    <a:pt x="15177097" y="1332496"/>
                  </a:lnTo>
                  <a:lnTo>
                    <a:pt x="15183333" y="1336700"/>
                  </a:lnTo>
                  <a:lnTo>
                    <a:pt x="15190991" y="1338249"/>
                  </a:lnTo>
                  <a:lnTo>
                    <a:pt x="15198636" y="1336700"/>
                  </a:lnTo>
                  <a:lnTo>
                    <a:pt x="15204885" y="1332496"/>
                  </a:lnTo>
                  <a:lnTo>
                    <a:pt x="15209088" y="1326248"/>
                  </a:lnTo>
                  <a:lnTo>
                    <a:pt x="15210638" y="1318602"/>
                  </a:lnTo>
                  <a:close/>
                </a:path>
                <a:path w="18719800" h="10718800" extrusionOk="0">
                  <a:moveTo>
                    <a:pt x="15210638" y="1218501"/>
                  </a:moveTo>
                  <a:lnTo>
                    <a:pt x="15209088" y="1210856"/>
                  </a:lnTo>
                  <a:lnTo>
                    <a:pt x="15204885" y="1204607"/>
                  </a:lnTo>
                  <a:lnTo>
                    <a:pt x="15198636" y="1200404"/>
                  </a:lnTo>
                  <a:lnTo>
                    <a:pt x="15190991" y="1198854"/>
                  </a:lnTo>
                  <a:lnTo>
                    <a:pt x="15183333" y="1200404"/>
                  </a:lnTo>
                  <a:lnTo>
                    <a:pt x="15177097" y="1204607"/>
                  </a:lnTo>
                  <a:lnTo>
                    <a:pt x="15172881" y="1210856"/>
                  </a:lnTo>
                  <a:lnTo>
                    <a:pt x="15171344" y="1218501"/>
                  </a:lnTo>
                  <a:lnTo>
                    <a:pt x="15172881" y="1226146"/>
                  </a:lnTo>
                  <a:lnTo>
                    <a:pt x="15177097" y="1232395"/>
                  </a:lnTo>
                  <a:lnTo>
                    <a:pt x="15183333" y="1236611"/>
                  </a:lnTo>
                  <a:lnTo>
                    <a:pt x="15190991" y="1238148"/>
                  </a:lnTo>
                  <a:lnTo>
                    <a:pt x="15198636" y="1236611"/>
                  </a:lnTo>
                  <a:lnTo>
                    <a:pt x="15204885" y="1232395"/>
                  </a:lnTo>
                  <a:lnTo>
                    <a:pt x="15209088" y="1226146"/>
                  </a:lnTo>
                  <a:lnTo>
                    <a:pt x="15210638" y="1218501"/>
                  </a:lnTo>
                  <a:close/>
                </a:path>
                <a:path w="18719800" h="10718800" extrusionOk="0">
                  <a:moveTo>
                    <a:pt x="15210638" y="1118400"/>
                  </a:moveTo>
                  <a:lnTo>
                    <a:pt x="15209088" y="1110767"/>
                  </a:lnTo>
                  <a:lnTo>
                    <a:pt x="15204885" y="1104519"/>
                  </a:lnTo>
                  <a:lnTo>
                    <a:pt x="15198636" y="1100302"/>
                  </a:lnTo>
                  <a:lnTo>
                    <a:pt x="15190991" y="1098753"/>
                  </a:lnTo>
                  <a:lnTo>
                    <a:pt x="15183333" y="1100302"/>
                  </a:lnTo>
                  <a:lnTo>
                    <a:pt x="15177097" y="1104519"/>
                  </a:lnTo>
                  <a:lnTo>
                    <a:pt x="15172881" y="1110767"/>
                  </a:lnTo>
                  <a:lnTo>
                    <a:pt x="15171344" y="1118400"/>
                  </a:lnTo>
                  <a:lnTo>
                    <a:pt x="15172881" y="1126058"/>
                  </a:lnTo>
                  <a:lnTo>
                    <a:pt x="15177097" y="1132306"/>
                  </a:lnTo>
                  <a:lnTo>
                    <a:pt x="15183333" y="1136510"/>
                  </a:lnTo>
                  <a:lnTo>
                    <a:pt x="15190991" y="1138059"/>
                  </a:lnTo>
                  <a:lnTo>
                    <a:pt x="15198636" y="1136510"/>
                  </a:lnTo>
                  <a:lnTo>
                    <a:pt x="15204885" y="1132306"/>
                  </a:lnTo>
                  <a:lnTo>
                    <a:pt x="15209088" y="1126058"/>
                  </a:lnTo>
                  <a:lnTo>
                    <a:pt x="15210638" y="1118400"/>
                  </a:lnTo>
                  <a:close/>
                </a:path>
                <a:path w="18719800" h="10718800" extrusionOk="0">
                  <a:moveTo>
                    <a:pt x="15210638" y="1018311"/>
                  </a:moveTo>
                  <a:lnTo>
                    <a:pt x="15209088" y="1010666"/>
                  </a:lnTo>
                  <a:lnTo>
                    <a:pt x="15204885" y="1004417"/>
                  </a:lnTo>
                  <a:lnTo>
                    <a:pt x="15198636" y="1000213"/>
                  </a:lnTo>
                  <a:lnTo>
                    <a:pt x="15190991" y="998664"/>
                  </a:lnTo>
                  <a:lnTo>
                    <a:pt x="15183333" y="1000213"/>
                  </a:lnTo>
                  <a:lnTo>
                    <a:pt x="15177097" y="1004417"/>
                  </a:lnTo>
                  <a:lnTo>
                    <a:pt x="15172881" y="1010666"/>
                  </a:lnTo>
                  <a:lnTo>
                    <a:pt x="15171344" y="1018311"/>
                  </a:lnTo>
                  <a:lnTo>
                    <a:pt x="15172881" y="1025956"/>
                  </a:lnTo>
                  <a:lnTo>
                    <a:pt x="15177097" y="1032205"/>
                  </a:lnTo>
                  <a:lnTo>
                    <a:pt x="15183333" y="1036421"/>
                  </a:lnTo>
                  <a:lnTo>
                    <a:pt x="15190991" y="1037958"/>
                  </a:lnTo>
                  <a:lnTo>
                    <a:pt x="15198636" y="1036421"/>
                  </a:lnTo>
                  <a:lnTo>
                    <a:pt x="15204885" y="1032205"/>
                  </a:lnTo>
                  <a:lnTo>
                    <a:pt x="15209088" y="1025956"/>
                  </a:lnTo>
                  <a:lnTo>
                    <a:pt x="15210638" y="1018311"/>
                  </a:lnTo>
                  <a:close/>
                </a:path>
                <a:path w="18719800" h="10718800" extrusionOk="0">
                  <a:moveTo>
                    <a:pt x="15210638" y="918210"/>
                  </a:moveTo>
                  <a:lnTo>
                    <a:pt x="15209088" y="910577"/>
                  </a:lnTo>
                  <a:lnTo>
                    <a:pt x="15204885" y="904328"/>
                  </a:lnTo>
                  <a:lnTo>
                    <a:pt x="15198636" y="900112"/>
                  </a:lnTo>
                  <a:lnTo>
                    <a:pt x="15190991" y="898575"/>
                  </a:lnTo>
                  <a:lnTo>
                    <a:pt x="15183333" y="900112"/>
                  </a:lnTo>
                  <a:lnTo>
                    <a:pt x="15177097" y="904328"/>
                  </a:lnTo>
                  <a:lnTo>
                    <a:pt x="15172881" y="910577"/>
                  </a:lnTo>
                  <a:lnTo>
                    <a:pt x="15171344" y="918210"/>
                  </a:lnTo>
                  <a:lnTo>
                    <a:pt x="15172881" y="925868"/>
                  </a:lnTo>
                  <a:lnTo>
                    <a:pt x="15177097" y="932116"/>
                  </a:lnTo>
                  <a:lnTo>
                    <a:pt x="15183333" y="936320"/>
                  </a:lnTo>
                  <a:lnTo>
                    <a:pt x="15190991" y="937856"/>
                  </a:lnTo>
                  <a:lnTo>
                    <a:pt x="15198636" y="936320"/>
                  </a:lnTo>
                  <a:lnTo>
                    <a:pt x="15204885" y="932116"/>
                  </a:lnTo>
                  <a:lnTo>
                    <a:pt x="15209088" y="925868"/>
                  </a:lnTo>
                  <a:lnTo>
                    <a:pt x="15210638" y="918210"/>
                  </a:lnTo>
                  <a:close/>
                </a:path>
                <a:path w="18719800" h="10718800" extrusionOk="0">
                  <a:moveTo>
                    <a:pt x="15210638" y="818121"/>
                  </a:moveTo>
                  <a:lnTo>
                    <a:pt x="15209088" y="810475"/>
                  </a:lnTo>
                  <a:lnTo>
                    <a:pt x="15204885" y="804227"/>
                  </a:lnTo>
                  <a:lnTo>
                    <a:pt x="15198636" y="800011"/>
                  </a:lnTo>
                  <a:lnTo>
                    <a:pt x="15190991" y="798474"/>
                  </a:lnTo>
                  <a:lnTo>
                    <a:pt x="15183333" y="800011"/>
                  </a:lnTo>
                  <a:lnTo>
                    <a:pt x="15177097" y="804227"/>
                  </a:lnTo>
                  <a:lnTo>
                    <a:pt x="15172881" y="810475"/>
                  </a:lnTo>
                  <a:lnTo>
                    <a:pt x="15171344" y="818121"/>
                  </a:lnTo>
                  <a:lnTo>
                    <a:pt x="15172881" y="825766"/>
                  </a:lnTo>
                  <a:lnTo>
                    <a:pt x="15177097" y="832015"/>
                  </a:lnTo>
                  <a:lnTo>
                    <a:pt x="15183333" y="836231"/>
                  </a:lnTo>
                  <a:lnTo>
                    <a:pt x="15190991" y="837768"/>
                  </a:lnTo>
                  <a:lnTo>
                    <a:pt x="15198636" y="836231"/>
                  </a:lnTo>
                  <a:lnTo>
                    <a:pt x="15204885" y="832015"/>
                  </a:lnTo>
                  <a:lnTo>
                    <a:pt x="15209088" y="825766"/>
                  </a:lnTo>
                  <a:lnTo>
                    <a:pt x="15210638" y="818121"/>
                  </a:lnTo>
                  <a:close/>
                </a:path>
                <a:path w="18719800" h="10718800" extrusionOk="0">
                  <a:moveTo>
                    <a:pt x="15210638" y="718019"/>
                  </a:moveTo>
                  <a:lnTo>
                    <a:pt x="15209088" y="710374"/>
                  </a:lnTo>
                  <a:lnTo>
                    <a:pt x="15204885" y="704138"/>
                  </a:lnTo>
                  <a:lnTo>
                    <a:pt x="15198636" y="699922"/>
                  </a:lnTo>
                  <a:lnTo>
                    <a:pt x="15190991" y="698385"/>
                  </a:lnTo>
                  <a:lnTo>
                    <a:pt x="15183333" y="699922"/>
                  </a:lnTo>
                  <a:lnTo>
                    <a:pt x="15177097" y="704138"/>
                  </a:lnTo>
                  <a:lnTo>
                    <a:pt x="15172881" y="710374"/>
                  </a:lnTo>
                  <a:lnTo>
                    <a:pt x="15171344" y="718019"/>
                  </a:lnTo>
                  <a:lnTo>
                    <a:pt x="15172881" y="725678"/>
                  </a:lnTo>
                  <a:lnTo>
                    <a:pt x="15177097" y="731926"/>
                  </a:lnTo>
                  <a:lnTo>
                    <a:pt x="15183333" y="736130"/>
                  </a:lnTo>
                  <a:lnTo>
                    <a:pt x="15190991" y="737666"/>
                  </a:lnTo>
                  <a:lnTo>
                    <a:pt x="15198636" y="736130"/>
                  </a:lnTo>
                  <a:lnTo>
                    <a:pt x="15204885" y="731926"/>
                  </a:lnTo>
                  <a:lnTo>
                    <a:pt x="15209088" y="725678"/>
                  </a:lnTo>
                  <a:lnTo>
                    <a:pt x="15210638" y="718019"/>
                  </a:lnTo>
                  <a:close/>
                </a:path>
                <a:path w="18719800" h="10718800" extrusionOk="0">
                  <a:moveTo>
                    <a:pt x="15210638" y="617931"/>
                  </a:moveTo>
                  <a:lnTo>
                    <a:pt x="15209088" y="610285"/>
                  </a:lnTo>
                  <a:lnTo>
                    <a:pt x="15204885" y="604037"/>
                  </a:lnTo>
                  <a:lnTo>
                    <a:pt x="15198636" y="599821"/>
                  </a:lnTo>
                  <a:lnTo>
                    <a:pt x="15190991" y="598271"/>
                  </a:lnTo>
                  <a:lnTo>
                    <a:pt x="15183333" y="599821"/>
                  </a:lnTo>
                  <a:lnTo>
                    <a:pt x="15177097" y="604037"/>
                  </a:lnTo>
                  <a:lnTo>
                    <a:pt x="15172881" y="610285"/>
                  </a:lnTo>
                  <a:lnTo>
                    <a:pt x="15171344" y="617931"/>
                  </a:lnTo>
                  <a:lnTo>
                    <a:pt x="15172881" y="625576"/>
                  </a:lnTo>
                  <a:lnTo>
                    <a:pt x="15177097" y="631812"/>
                  </a:lnTo>
                  <a:lnTo>
                    <a:pt x="15183333" y="636016"/>
                  </a:lnTo>
                  <a:lnTo>
                    <a:pt x="15190991" y="637565"/>
                  </a:lnTo>
                  <a:lnTo>
                    <a:pt x="15198636" y="636016"/>
                  </a:lnTo>
                  <a:lnTo>
                    <a:pt x="15204885" y="631812"/>
                  </a:lnTo>
                  <a:lnTo>
                    <a:pt x="15209088" y="625576"/>
                  </a:lnTo>
                  <a:lnTo>
                    <a:pt x="15210638" y="617931"/>
                  </a:lnTo>
                  <a:close/>
                </a:path>
                <a:path w="18719800" h="10718800" extrusionOk="0">
                  <a:moveTo>
                    <a:pt x="15222855" y="10659212"/>
                  </a:moveTo>
                  <a:lnTo>
                    <a:pt x="15221306" y="10651566"/>
                  </a:lnTo>
                  <a:lnTo>
                    <a:pt x="15217102" y="10645331"/>
                  </a:lnTo>
                  <a:lnTo>
                    <a:pt x="15210854" y="10641127"/>
                  </a:lnTo>
                  <a:lnTo>
                    <a:pt x="15203208" y="10639577"/>
                  </a:lnTo>
                  <a:lnTo>
                    <a:pt x="15195563" y="10641127"/>
                  </a:lnTo>
                  <a:lnTo>
                    <a:pt x="15189315" y="10645331"/>
                  </a:lnTo>
                  <a:lnTo>
                    <a:pt x="15185111" y="10651566"/>
                  </a:lnTo>
                  <a:lnTo>
                    <a:pt x="15183561" y="10659212"/>
                  </a:lnTo>
                  <a:lnTo>
                    <a:pt x="15185111" y="10666870"/>
                  </a:lnTo>
                  <a:lnTo>
                    <a:pt x="15189315" y="10673118"/>
                  </a:lnTo>
                  <a:lnTo>
                    <a:pt x="15195563" y="10677322"/>
                  </a:lnTo>
                  <a:lnTo>
                    <a:pt x="15203208" y="10678871"/>
                  </a:lnTo>
                  <a:lnTo>
                    <a:pt x="15210854" y="10677322"/>
                  </a:lnTo>
                  <a:lnTo>
                    <a:pt x="15217102" y="10673118"/>
                  </a:lnTo>
                  <a:lnTo>
                    <a:pt x="15221306" y="10666870"/>
                  </a:lnTo>
                  <a:lnTo>
                    <a:pt x="15222855" y="10659212"/>
                  </a:lnTo>
                  <a:close/>
                </a:path>
                <a:path w="18719800" h="10718800" extrusionOk="0">
                  <a:moveTo>
                    <a:pt x="15222855" y="10559123"/>
                  </a:moveTo>
                  <a:lnTo>
                    <a:pt x="15221306" y="10551478"/>
                  </a:lnTo>
                  <a:lnTo>
                    <a:pt x="15217102" y="10545229"/>
                  </a:lnTo>
                  <a:lnTo>
                    <a:pt x="15210854" y="10541025"/>
                  </a:lnTo>
                  <a:lnTo>
                    <a:pt x="15203208" y="10539489"/>
                  </a:lnTo>
                  <a:lnTo>
                    <a:pt x="15195563" y="10541025"/>
                  </a:lnTo>
                  <a:lnTo>
                    <a:pt x="15189315" y="10545229"/>
                  </a:lnTo>
                  <a:lnTo>
                    <a:pt x="15185111" y="10551478"/>
                  </a:lnTo>
                  <a:lnTo>
                    <a:pt x="15183561" y="10559123"/>
                  </a:lnTo>
                  <a:lnTo>
                    <a:pt x="15185111" y="10566768"/>
                  </a:lnTo>
                  <a:lnTo>
                    <a:pt x="15189315" y="10573017"/>
                  </a:lnTo>
                  <a:lnTo>
                    <a:pt x="15195563" y="10577233"/>
                  </a:lnTo>
                  <a:lnTo>
                    <a:pt x="15203208" y="10578783"/>
                  </a:lnTo>
                  <a:lnTo>
                    <a:pt x="15210854" y="10577233"/>
                  </a:lnTo>
                  <a:lnTo>
                    <a:pt x="15217102" y="10573017"/>
                  </a:lnTo>
                  <a:lnTo>
                    <a:pt x="15221306" y="10566768"/>
                  </a:lnTo>
                  <a:lnTo>
                    <a:pt x="15222855" y="10559123"/>
                  </a:lnTo>
                  <a:close/>
                </a:path>
                <a:path w="18719800" h="10718800" extrusionOk="0">
                  <a:moveTo>
                    <a:pt x="15222855" y="10459021"/>
                  </a:moveTo>
                  <a:lnTo>
                    <a:pt x="15221306" y="10451376"/>
                  </a:lnTo>
                  <a:lnTo>
                    <a:pt x="15217102" y="10445128"/>
                  </a:lnTo>
                  <a:lnTo>
                    <a:pt x="15210854" y="10440924"/>
                  </a:lnTo>
                  <a:lnTo>
                    <a:pt x="15203208" y="10439375"/>
                  </a:lnTo>
                  <a:lnTo>
                    <a:pt x="15195563" y="10440924"/>
                  </a:lnTo>
                  <a:lnTo>
                    <a:pt x="15189315" y="10445128"/>
                  </a:lnTo>
                  <a:lnTo>
                    <a:pt x="15185111" y="10451376"/>
                  </a:lnTo>
                  <a:lnTo>
                    <a:pt x="15183561" y="10459021"/>
                  </a:lnTo>
                  <a:lnTo>
                    <a:pt x="15185111" y="10466680"/>
                  </a:lnTo>
                  <a:lnTo>
                    <a:pt x="15189315" y="10472915"/>
                  </a:lnTo>
                  <a:lnTo>
                    <a:pt x="15195563" y="10477132"/>
                  </a:lnTo>
                  <a:lnTo>
                    <a:pt x="15203208" y="10478668"/>
                  </a:lnTo>
                  <a:lnTo>
                    <a:pt x="15210854" y="10477132"/>
                  </a:lnTo>
                  <a:lnTo>
                    <a:pt x="15217102" y="10472915"/>
                  </a:lnTo>
                  <a:lnTo>
                    <a:pt x="15221306" y="10466680"/>
                  </a:lnTo>
                  <a:lnTo>
                    <a:pt x="15222855" y="10459021"/>
                  </a:lnTo>
                  <a:close/>
                </a:path>
                <a:path w="18719800" h="10718800" extrusionOk="0">
                  <a:moveTo>
                    <a:pt x="15222855" y="10358933"/>
                  </a:moveTo>
                  <a:lnTo>
                    <a:pt x="15221306" y="10351275"/>
                  </a:lnTo>
                  <a:lnTo>
                    <a:pt x="15217102" y="10345039"/>
                  </a:lnTo>
                  <a:lnTo>
                    <a:pt x="15210854" y="10340835"/>
                  </a:lnTo>
                  <a:lnTo>
                    <a:pt x="15203208" y="10339286"/>
                  </a:lnTo>
                  <a:lnTo>
                    <a:pt x="15195563" y="10340835"/>
                  </a:lnTo>
                  <a:lnTo>
                    <a:pt x="15189315" y="10345039"/>
                  </a:lnTo>
                  <a:lnTo>
                    <a:pt x="15185111" y="10351275"/>
                  </a:lnTo>
                  <a:lnTo>
                    <a:pt x="15183561" y="10358933"/>
                  </a:lnTo>
                  <a:lnTo>
                    <a:pt x="15185111" y="10366578"/>
                  </a:lnTo>
                  <a:lnTo>
                    <a:pt x="15189315" y="10372814"/>
                  </a:lnTo>
                  <a:lnTo>
                    <a:pt x="15195563" y="10377030"/>
                  </a:lnTo>
                  <a:lnTo>
                    <a:pt x="15203208" y="10378567"/>
                  </a:lnTo>
                  <a:lnTo>
                    <a:pt x="15210854" y="10377030"/>
                  </a:lnTo>
                  <a:lnTo>
                    <a:pt x="15217102" y="10372814"/>
                  </a:lnTo>
                  <a:lnTo>
                    <a:pt x="15221306" y="10366578"/>
                  </a:lnTo>
                  <a:lnTo>
                    <a:pt x="15222855" y="10358933"/>
                  </a:lnTo>
                  <a:close/>
                </a:path>
                <a:path w="18719800" h="10718800" extrusionOk="0">
                  <a:moveTo>
                    <a:pt x="15222855" y="10258844"/>
                  </a:moveTo>
                  <a:lnTo>
                    <a:pt x="15221306" y="10251199"/>
                  </a:lnTo>
                  <a:lnTo>
                    <a:pt x="15217102" y="10244950"/>
                  </a:lnTo>
                  <a:lnTo>
                    <a:pt x="15210854" y="10240734"/>
                  </a:lnTo>
                  <a:lnTo>
                    <a:pt x="15203208" y="10239184"/>
                  </a:lnTo>
                  <a:lnTo>
                    <a:pt x="15195563" y="10240734"/>
                  </a:lnTo>
                  <a:lnTo>
                    <a:pt x="15189315" y="10244950"/>
                  </a:lnTo>
                  <a:lnTo>
                    <a:pt x="15185111" y="10251199"/>
                  </a:lnTo>
                  <a:lnTo>
                    <a:pt x="15183561" y="10258844"/>
                  </a:lnTo>
                  <a:lnTo>
                    <a:pt x="15185111" y="10266489"/>
                  </a:lnTo>
                  <a:lnTo>
                    <a:pt x="15189315" y="10272725"/>
                  </a:lnTo>
                  <a:lnTo>
                    <a:pt x="15195563" y="10276942"/>
                  </a:lnTo>
                  <a:lnTo>
                    <a:pt x="15203208" y="10278478"/>
                  </a:lnTo>
                  <a:lnTo>
                    <a:pt x="15210854" y="10276942"/>
                  </a:lnTo>
                  <a:lnTo>
                    <a:pt x="15217102" y="10272725"/>
                  </a:lnTo>
                  <a:lnTo>
                    <a:pt x="15221306" y="10266489"/>
                  </a:lnTo>
                  <a:lnTo>
                    <a:pt x="15222855" y="10258844"/>
                  </a:lnTo>
                  <a:close/>
                </a:path>
                <a:path w="18719800" h="10718800" extrusionOk="0">
                  <a:moveTo>
                    <a:pt x="15222855" y="10158743"/>
                  </a:moveTo>
                  <a:lnTo>
                    <a:pt x="15221306" y="10151097"/>
                  </a:lnTo>
                  <a:lnTo>
                    <a:pt x="15217102" y="10144862"/>
                  </a:lnTo>
                  <a:lnTo>
                    <a:pt x="15210854" y="10140645"/>
                  </a:lnTo>
                  <a:lnTo>
                    <a:pt x="15203208" y="10139108"/>
                  </a:lnTo>
                  <a:lnTo>
                    <a:pt x="15195563" y="10140645"/>
                  </a:lnTo>
                  <a:lnTo>
                    <a:pt x="15189315" y="10144862"/>
                  </a:lnTo>
                  <a:lnTo>
                    <a:pt x="15185111" y="10151097"/>
                  </a:lnTo>
                  <a:lnTo>
                    <a:pt x="15183561" y="10158743"/>
                  </a:lnTo>
                  <a:lnTo>
                    <a:pt x="15185111" y="10166388"/>
                  </a:lnTo>
                  <a:lnTo>
                    <a:pt x="15189315" y="10172636"/>
                  </a:lnTo>
                  <a:lnTo>
                    <a:pt x="15195563" y="10176853"/>
                  </a:lnTo>
                  <a:lnTo>
                    <a:pt x="15203208" y="10178390"/>
                  </a:lnTo>
                  <a:lnTo>
                    <a:pt x="15210854" y="10176853"/>
                  </a:lnTo>
                  <a:lnTo>
                    <a:pt x="15217102" y="10172636"/>
                  </a:lnTo>
                  <a:lnTo>
                    <a:pt x="15221306" y="10166388"/>
                  </a:lnTo>
                  <a:lnTo>
                    <a:pt x="15222855" y="10158743"/>
                  </a:lnTo>
                  <a:close/>
                </a:path>
                <a:path w="18719800" h="10718800" extrusionOk="0">
                  <a:moveTo>
                    <a:pt x="15222855" y="10058641"/>
                  </a:moveTo>
                  <a:lnTo>
                    <a:pt x="15221306" y="10051009"/>
                  </a:lnTo>
                  <a:lnTo>
                    <a:pt x="15217102" y="10044760"/>
                  </a:lnTo>
                  <a:lnTo>
                    <a:pt x="15210854" y="10040544"/>
                  </a:lnTo>
                  <a:lnTo>
                    <a:pt x="15203208" y="10038994"/>
                  </a:lnTo>
                  <a:lnTo>
                    <a:pt x="15195563" y="10040544"/>
                  </a:lnTo>
                  <a:lnTo>
                    <a:pt x="15189315" y="10044760"/>
                  </a:lnTo>
                  <a:lnTo>
                    <a:pt x="15185111" y="10051009"/>
                  </a:lnTo>
                  <a:lnTo>
                    <a:pt x="15183561" y="10058641"/>
                  </a:lnTo>
                  <a:lnTo>
                    <a:pt x="15185111" y="10066287"/>
                  </a:lnTo>
                  <a:lnTo>
                    <a:pt x="15189315" y="10072535"/>
                  </a:lnTo>
                  <a:lnTo>
                    <a:pt x="15195563" y="10076751"/>
                  </a:lnTo>
                  <a:lnTo>
                    <a:pt x="15203208" y="10078288"/>
                  </a:lnTo>
                  <a:lnTo>
                    <a:pt x="15210854" y="10076751"/>
                  </a:lnTo>
                  <a:lnTo>
                    <a:pt x="15217102" y="10072535"/>
                  </a:lnTo>
                  <a:lnTo>
                    <a:pt x="15221306" y="10066287"/>
                  </a:lnTo>
                  <a:lnTo>
                    <a:pt x="15222855" y="10058641"/>
                  </a:lnTo>
                  <a:close/>
                </a:path>
                <a:path w="18719800" h="10718800" extrusionOk="0">
                  <a:moveTo>
                    <a:pt x="15222855" y="9958553"/>
                  </a:moveTo>
                  <a:lnTo>
                    <a:pt x="15221306" y="9950907"/>
                  </a:lnTo>
                  <a:lnTo>
                    <a:pt x="15217102" y="9944659"/>
                  </a:lnTo>
                  <a:lnTo>
                    <a:pt x="15210854" y="9940455"/>
                  </a:lnTo>
                  <a:lnTo>
                    <a:pt x="15203208" y="9938906"/>
                  </a:lnTo>
                  <a:lnTo>
                    <a:pt x="15195563" y="9940455"/>
                  </a:lnTo>
                  <a:lnTo>
                    <a:pt x="15189315" y="9944659"/>
                  </a:lnTo>
                  <a:lnTo>
                    <a:pt x="15185111" y="9950907"/>
                  </a:lnTo>
                  <a:lnTo>
                    <a:pt x="15183561" y="9958553"/>
                  </a:lnTo>
                  <a:lnTo>
                    <a:pt x="15185111" y="9966198"/>
                  </a:lnTo>
                  <a:lnTo>
                    <a:pt x="15189315" y="9972434"/>
                  </a:lnTo>
                  <a:lnTo>
                    <a:pt x="15195563" y="9976650"/>
                  </a:lnTo>
                  <a:lnTo>
                    <a:pt x="15203208" y="9978187"/>
                  </a:lnTo>
                  <a:lnTo>
                    <a:pt x="15210854" y="9976650"/>
                  </a:lnTo>
                  <a:lnTo>
                    <a:pt x="15217102" y="9972434"/>
                  </a:lnTo>
                  <a:lnTo>
                    <a:pt x="15221306" y="9966198"/>
                  </a:lnTo>
                  <a:lnTo>
                    <a:pt x="15222855" y="9958553"/>
                  </a:lnTo>
                  <a:close/>
                </a:path>
                <a:path w="18719800" h="10718800" extrusionOk="0">
                  <a:moveTo>
                    <a:pt x="15222855" y="9858451"/>
                  </a:moveTo>
                  <a:lnTo>
                    <a:pt x="15221306" y="9850806"/>
                  </a:lnTo>
                  <a:lnTo>
                    <a:pt x="15217102" y="9844557"/>
                  </a:lnTo>
                  <a:lnTo>
                    <a:pt x="15210854" y="9840341"/>
                  </a:lnTo>
                  <a:lnTo>
                    <a:pt x="15203208" y="9838804"/>
                  </a:lnTo>
                  <a:lnTo>
                    <a:pt x="15195563" y="9840341"/>
                  </a:lnTo>
                  <a:lnTo>
                    <a:pt x="15189315" y="9844557"/>
                  </a:lnTo>
                  <a:lnTo>
                    <a:pt x="15185111" y="9850806"/>
                  </a:lnTo>
                  <a:lnTo>
                    <a:pt x="15183561" y="9858451"/>
                  </a:lnTo>
                  <a:lnTo>
                    <a:pt x="15185111" y="9866097"/>
                  </a:lnTo>
                  <a:lnTo>
                    <a:pt x="15189315" y="9872345"/>
                  </a:lnTo>
                  <a:lnTo>
                    <a:pt x="15195563" y="9876549"/>
                  </a:lnTo>
                  <a:lnTo>
                    <a:pt x="15203208" y="9878098"/>
                  </a:lnTo>
                  <a:lnTo>
                    <a:pt x="15210854" y="9876549"/>
                  </a:lnTo>
                  <a:lnTo>
                    <a:pt x="15217102" y="9872345"/>
                  </a:lnTo>
                  <a:lnTo>
                    <a:pt x="15221306" y="9866097"/>
                  </a:lnTo>
                  <a:lnTo>
                    <a:pt x="15222855" y="9858451"/>
                  </a:lnTo>
                  <a:close/>
                </a:path>
                <a:path w="18719800" h="10718800" extrusionOk="0">
                  <a:moveTo>
                    <a:pt x="15222855" y="9758362"/>
                  </a:moveTo>
                  <a:lnTo>
                    <a:pt x="15221306" y="9750717"/>
                  </a:lnTo>
                  <a:lnTo>
                    <a:pt x="15217102" y="9744469"/>
                  </a:lnTo>
                  <a:lnTo>
                    <a:pt x="15210854" y="9740252"/>
                  </a:lnTo>
                  <a:lnTo>
                    <a:pt x="15203208" y="9738703"/>
                  </a:lnTo>
                  <a:lnTo>
                    <a:pt x="15195563" y="9740252"/>
                  </a:lnTo>
                  <a:lnTo>
                    <a:pt x="15189315" y="9744469"/>
                  </a:lnTo>
                  <a:lnTo>
                    <a:pt x="15185111" y="9750717"/>
                  </a:lnTo>
                  <a:lnTo>
                    <a:pt x="15183561" y="9758362"/>
                  </a:lnTo>
                  <a:lnTo>
                    <a:pt x="15185111" y="9766008"/>
                  </a:lnTo>
                  <a:lnTo>
                    <a:pt x="15189315" y="9772244"/>
                  </a:lnTo>
                  <a:lnTo>
                    <a:pt x="15195563" y="9776460"/>
                  </a:lnTo>
                  <a:lnTo>
                    <a:pt x="15203208" y="9777997"/>
                  </a:lnTo>
                  <a:lnTo>
                    <a:pt x="15210854" y="9776460"/>
                  </a:lnTo>
                  <a:lnTo>
                    <a:pt x="15217102" y="9772244"/>
                  </a:lnTo>
                  <a:lnTo>
                    <a:pt x="15221306" y="9766008"/>
                  </a:lnTo>
                  <a:lnTo>
                    <a:pt x="15222855" y="9758362"/>
                  </a:lnTo>
                  <a:close/>
                </a:path>
                <a:path w="18719800" h="10718800" extrusionOk="0">
                  <a:moveTo>
                    <a:pt x="15222855" y="9658261"/>
                  </a:moveTo>
                  <a:lnTo>
                    <a:pt x="15221306" y="9650616"/>
                  </a:lnTo>
                  <a:lnTo>
                    <a:pt x="15217102" y="9644367"/>
                  </a:lnTo>
                  <a:lnTo>
                    <a:pt x="15210854" y="9640164"/>
                  </a:lnTo>
                  <a:lnTo>
                    <a:pt x="15203208" y="9638614"/>
                  </a:lnTo>
                  <a:lnTo>
                    <a:pt x="15195563" y="9640164"/>
                  </a:lnTo>
                  <a:lnTo>
                    <a:pt x="15189315" y="9644367"/>
                  </a:lnTo>
                  <a:lnTo>
                    <a:pt x="15185111" y="9650616"/>
                  </a:lnTo>
                  <a:lnTo>
                    <a:pt x="15183561" y="9658261"/>
                  </a:lnTo>
                  <a:lnTo>
                    <a:pt x="15185111" y="9665906"/>
                  </a:lnTo>
                  <a:lnTo>
                    <a:pt x="15189315" y="9672155"/>
                  </a:lnTo>
                  <a:lnTo>
                    <a:pt x="15195563" y="9676359"/>
                  </a:lnTo>
                  <a:lnTo>
                    <a:pt x="15203208" y="9677895"/>
                  </a:lnTo>
                  <a:lnTo>
                    <a:pt x="15210854" y="9676359"/>
                  </a:lnTo>
                  <a:lnTo>
                    <a:pt x="15217102" y="9672155"/>
                  </a:lnTo>
                  <a:lnTo>
                    <a:pt x="15221306" y="9665906"/>
                  </a:lnTo>
                  <a:lnTo>
                    <a:pt x="15222855" y="9658261"/>
                  </a:lnTo>
                  <a:close/>
                </a:path>
                <a:path w="18719800" h="10718800" extrusionOk="0">
                  <a:moveTo>
                    <a:pt x="15222855" y="9558172"/>
                  </a:moveTo>
                  <a:lnTo>
                    <a:pt x="15221306" y="9550527"/>
                  </a:lnTo>
                  <a:lnTo>
                    <a:pt x="15217102" y="9544279"/>
                  </a:lnTo>
                  <a:lnTo>
                    <a:pt x="15210854" y="9540062"/>
                  </a:lnTo>
                  <a:lnTo>
                    <a:pt x="15203208" y="9538513"/>
                  </a:lnTo>
                  <a:lnTo>
                    <a:pt x="15195563" y="9540062"/>
                  </a:lnTo>
                  <a:lnTo>
                    <a:pt x="15189315" y="9544279"/>
                  </a:lnTo>
                  <a:lnTo>
                    <a:pt x="15185111" y="9550527"/>
                  </a:lnTo>
                  <a:lnTo>
                    <a:pt x="15183561" y="9558172"/>
                  </a:lnTo>
                  <a:lnTo>
                    <a:pt x="15185111" y="9565818"/>
                  </a:lnTo>
                  <a:lnTo>
                    <a:pt x="15189315" y="9572053"/>
                  </a:lnTo>
                  <a:lnTo>
                    <a:pt x="15195563" y="9576270"/>
                  </a:lnTo>
                  <a:lnTo>
                    <a:pt x="15203208" y="9577807"/>
                  </a:lnTo>
                  <a:lnTo>
                    <a:pt x="15210854" y="9576270"/>
                  </a:lnTo>
                  <a:lnTo>
                    <a:pt x="15217102" y="9572053"/>
                  </a:lnTo>
                  <a:lnTo>
                    <a:pt x="15221306" y="9565818"/>
                  </a:lnTo>
                  <a:lnTo>
                    <a:pt x="15222855" y="9558172"/>
                  </a:lnTo>
                  <a:close/>
                </a:path>
                <a:path w="18719800" h="10718800" extrusionOk="0">
                  <a:moveTo>
                    <a:pt x="15222855" y="9458058"/>
                  </a:moveTo>
                  <a:lnTo>
                    <a:pt x="15221306" y="9450413"/>
                  </a:lnTo>
                  <a:lnTo>
                    <a:pt x="15217102" y="9444177"/>
                  </a:lnTo>
                  <a:lnTo>
                    <a:pt x="15210854" y="9439961"/>
                  </a:lnTo>
                  <a:lnTo>
                    <a:pt x="15203208" y="9438424"/>
                  </a:lnTo>
                  <a:lnTo>
                    <a:pt x="15195563" y="9439961"/>
                  </a:lnTo>
                  <a:lnTo>
                    <a:pt x="15189315" y="9444177"/>
                  </a:lnTo>
                  <a:lnTo>
                    <a:pt x="15185111" y="9450413"/>
                  </a:lnTo>
                  <a:lnTo>
                    <a:pt x="15183561" y="9458058"/>
                  </a:lnTo>
                  <a:lnTo>
                    <a:pt x="15185111" y="9465716"/>
                  </a:lnTo>
                  <a:lnTo>
                    <a:pt x="15189315" y="9471952"/>
                  </a:lnTo>
                  <a:lnTo>
                    <a:pt x="15195563" y="9476156"/>
                  </a:lnTo>
                  <a:lnTo>
                    <a:pt x="15203208" y="9477705"/>
                  </a:lnTo>
                  <a:lnTo>
                    <a:pt x="15210854" y="9476156"/>
                  </a:lnTo>
                  <a:lnTo>
                    <a:pt x="15217102" y="9471952"/>
                  </a:lnTo>
                  <a:lnTo>
                    <a:pt x="15221306" y="9465716"/>
                  </a:lnTo>
                  <a:lnTo>
                    <a:pt x="15222855" y="9458058"/>
                  </a:lnTo>
                  <a:close/>
                </a:path>
                <a:path w="18719800" h="10718800" extrusionOk="0">
                  <a:moveTo>
                    <a:pt x="15222855" y="9357957"/>
                  </a:moveTo>
                  <a:lnTo>
                    <a:pt x="15221306" y="9350311"/>
                  </a:lnTo>
                  <a:lnTo>
                    <a:pt x="15217102" y="9344076"/>
                  </a:lnTo>
                  <a:lnTo>
                    <a:pt x="15210854" y="9339859"/>
                  </a:lnTo>
                  <a:lnTo>
                    <a:pt x="15203208" y="9338323"/>
                  </a:lnTo>
                  <a:lnTo>
                    <a:pt x="15195563" y="9339859"/>
                  </a:lnTo>
                  <a:lnTo>
                    <a:pt x="15189315" y="9344076"/>
                  </a:lnTo>
                  <a:lnTo>
                    <a:pt x="15185111" y="9350311"/>
                  </a:lnTo>
                  <a:lnTo>
                    <a:pt x="15183561" y="9357957"/>
                  </a:lnTo>
                  <a:lnTo>
                    <a:pt x="15185111" y="9365615"/>
                  </a:lnTo>
                  <a:lnTo>
                    <a:pt x="15189315" y="9371863"/>
                  </a:lnTo>
                  <a:lnTo>
                    <a:pt x="15195563" y="9376067"/>
                  </a:lnTo>
                  <a:lnTo>
                    <a:pt x="15203208" y="9377616"/>
                  </a:lnTo>
                  <a:lnTo>
                    <a:pt x="15210854" y="9376067"/>
                  </a:lnTo>
                  <a:lnTo>
                    <a:pt x="15217102" y="9371863"/>
                  </a:lnTo>
                  <a:lnTo>
                    <a:pt x="15221306" y="9365615"/>
                  </a:lnTo>
                  <a:lnTo>
                    <a:pt x="15222855" y="9357957"/>
                  </a:lnTo>
                  <a:close/>
                </a:path>
                <a:path w="18719800" h="10718800" extrusionOk="0">
                  <a:moveTo>
                    <a:pt x="15222855" y="9257868"/>
                  </a:moveTo>
                  <a:lnTo>
                    <a:pt x="15221306" y="9250223"/>
                  </a:lnTo>
                  <a:lnTo>
                    <a:pt x="15217102" y="9243974"/>
                  </a:lnTo>
                  <a:lnTo>
                    <a:pt x="15210854" y="9239771"/>
                  </a:lnTo>
                  <a:lnTo>
                    <a:pt x="15203208" y="9238221"/>
                  </a:lnTo>
                  <a:lnTo>
                    <a:pt x="15195563" y="9239771"/>
                  </a:lnTo>
                  <a:lnTo>
                    <a:pt x="15189315" y="9243974"/>
                  </a:lnTo>
                  <a:lnTo>
                    <a:pt x="15185111" y="9250223"/>
                  </a:lnTo>
                  <a:lnTo>
                    <a:pt x="15183561" y="9257868"/>
                  </a:lnTo>
                  <a:lnTo>
                    <a:pt x="15185111" y="9265526"/>
                  </a:lnTo>
                  <a:lnTo>
                    <a:pt x="15189315" y="9271762"/>
                  </a:lnTo>
                  <a:lnTo>
                    <a:pt x="15195563" y="9275978"/>
                  </a:lnTo>
                  <a:lnTo>
                    <a:pt x="15203208" y="9277515"/>
                  </a:lnTo>
                  <a:lnTo>
                    <a:pt x="15210854" y="9275978"/>
                  </a:lnTo>
                  <a:lnTo>
                    <a:pt x="15217102" y="9271762"/>
                  </a:lnTo>
                  <a:lnTo>
                    <a:pt x="15221306" y="9265526"/>
                  </a:lnTo>
                  <a:lnTo>
                    <a:pt x="15222855" y="9257868"/>
                  </a:lnTo>
                  <a:close/>
                </a:path>
                <a:path w="18719800" h="10718800" extrusionOk="0">
                  <a:moveTo>
                    <a:pt x="15222855" y="9157779"/>
                  </a:moveTo>
                  <a:lnTo>
                    <a:pt x="15221306" y="9150134"/>
                  </a:lnTo>
                  <a:lnTo>
                    <a:pt x="15217102" y="9143886"/>
                  </a:lnTo>
                  <a:lnTo>
                    <a:pt x="15210854" y="9139682"/>
                  </a:lnTo>
                  <a:lnTo>
                    <a:pt x="15203208" y="9138133"/>
                  </a:lnTo>
                  <a:lnTo>
                    <a:pt x="15195563" y="9139682"/>
                  </a:lnTo>
                  <a:lnTo>
                    <a:pt x="15189315" y="9143886"/>
                  </a:lnTo>
                  <a:lnTo>
                    <a:pt x="15185111" y="9150134"/>
                  </a:lnTo>
                  <a:lnTo>
                    <a:pt x="15183561" y="9157779"/>
                  </a:lnTo>
                  <a:lnTo>
                    <a:pt x="15185111" y="9165425"/>
                  </a:lnTo>
                  <a:lnTo>
                    <a:pt x="15189315" y="9171673"/>
                  </a:lnTo>
                  <a:lnTo>
                    <a:pt x="15195563" y="9175877"/>
                  </a:lnTo>
                  <a:lnTo>
                    <a:pt x="15203208" y="9177414"/>
                  </a:lnTo>
                  <a:lnTo>
                    <a:pt x="15210854" y="9175877"/>
                  </a:lnTo>
                  <a:lnTo>
                    <a:pt x="15217102" y="9171673"/>
                  </a:lnTo>
                  <a:lnTo>
                    <a:pt x="15221306" y="9165425"/>
                  </a:lnTo>
                  <a:lnTo>
                    <a:pt x="15222855" y="9157779"/>
                  </a:lnTo>
                  <a:close/>
                </a:path>
                <a:path w="18719800" h="10718800" extrusionOk="0">
                  <a:moveTo>
                    <a:pt x="15222855" y="9057678"/>
                  </a:moveTo>
                  <a:lnTo>
                    <a:pt x="15221306" y="9050033"/>
                  </a:lnTo>
                  <a:lnTo>
                    <a:pt x="15217102" y="9043797"/>
                  </a:lnTo>
                  <a:lnTo>
                    <a:pt x="15210854" y="9039593"/>
                  </a:lnTo>
                  <a:lnTo>
                    <a:pt x="15203208" y="9038044"/>
                  </a:lnTo>
                  <a:lnTo>
                    <a:pt x="15195563" y="9039593"/>
                  </a:lnTo>
                  <a:lnTo>
                    <a:pt x="15189315" y="9043797"/>
                  </a:lnTo>
                  <a:lnTo>
                    <a:pt x="15185111" y="9050033"/>
                  </a:lnTo>
                  <a:lnTo>
                    <a:pt x="15183561" y="9057678"/>
                  </a:lnTo>
                  <a:lnTo>
                    <a:pt x="15185111" y="9065336"/>
                  </a:lnTo>
                  <a:lnTo>
                    <a:pt x="15189315" y="9071572"/>
                  </a:lnTo>
                  <a:lnTo>
                    <a:pt x="15195563" y="9075788"/>
                  </a:lnTo>
                  <a:lnTo>
                    <a:pt x="15203208" y="9077325"/>
                  </a:lnTo>
                  <a:lnTo>
                    <a:pt x="15210854" y="9075788"/>
                  </a:lnTo>
                  <a:lnTo>
                    <a:pt x="15217102" y="9071572"/>
                  </a:lnTo>
                  <a:lnTo>
                    <a:pt x="15221306" y="9065336"/>
                  </a:lnTo>
                  <a:lnTo>
                    <a:pt x="15222855" y="9057678"/>
                  </a:lnTo>
                  <a:close/>
                </a:path>
                <a:path w="18719800" h="10718800" extrusionOk="0">
                  <a:moveTo>
                    <a:pt x="15222855" y="8957589"/>
                  </a:moveTo>
                  <a:lnTo>
                    <a:pt x="15221306" y="8949944"/>
                  </a:lnTo>
                  <a:lnTo>
                    <a:pt x="15217102" y="8943696"/>
                  </a:lnTo>
                  <a:lnTo>
                    <a:pt x="15210854" y="8939479"/>
                  </a:lnTo>
                  <a:lnTo>
                    <a:pt x="15203208" y="8937942"/>
                  </a:lnTo>
                  <a:lnTo>
                    <a:pt x="15195563" y="8939479"/>
                  </a:lnTo>
                  <a:lnTo>
                    <a:pt x="15189315" y="8943696"/>
                  </a:lnTo>
                  <a:lnTo>
                    <a:pt x="15185111" y="8949944"/>
                  </a:lnTo>
                  <a:lnTo>
                    <a:pt x="15183561" y="8957589"/>
                  </a:lnTo>
                  <a:lnTo>
                    <a:pt x="15185111" y="8965235"/>
                  </a:lnTo>
                  <a:lnTo>
                    <a:pt x="15189315" y="8971483"/>
                  </a:lnTo>
                  <a:lnTo>
                    <a:pt x="15195563" y="8975687"/>
                  </a:lnTo>
                  <a:lnTo>
                    <a:pt x="15203208" y="8977236"/>
                  </a:lnTo>
                  <a:lnTo>
                    <a:pt x="15210854" y="8975687"/>
                  </a:lnTo>
                  <a:lnTo>
                    <a:pt x="15217102" y="8971483"/>
                  </a:lnTo>
                  <a:lnTo>
                    <a:pt x="15221306" y="8965235"/>
                  </a:lnTo>
                  <a:lnTo>
                    <a:pt x="15222855" y="8957589"/>
                  </a:lnTo>
                  <a:close/>
                </a:path>
                <a:path w="18719800" h="10718800" extrusionOk="0">
                  <a:moveTo>
                    <a:pt x="15222855" y="8857488"/>
                  </a:moveTo>
                  <a:lnTo>
                    <a:pt x="15221306" y="8849843"/>
                  </a:lnTo>
                  <a:lnTo>
                    <a:pt x="15217102" y="8843594"/>
                  </a:lnTo>
                  <a:lnTo>
                    <a:pt x="15210854" y="8839390"/>
                  </a:lnTo>
                  <a:lnTo>
                    <a:pt x="15203208" y="8837841"/>
                  </a:lnTo>
                  <a:lnTo>
                    <a:pt x="15195563" y="8839390"/>
                  </a:lnTo>
                  <a:lnTo>
                    <a:pt x="15189315" y="8843594"/>
                  </a:lnTo>
                  <a:lnTo>
                    <a:pt x="15185111" y="8849843"/>
                  </a:lnTo>
                  <a:lnTo>
                    <a:pt x="15183561" y="8857488"/>
                  </a:lnTo>
                  <a:lnTo>
                    <a:pt x="15185111" y="8865133"/>
                  </a:lnTo>
                  <a:lnTo>
                    <a:pt x="15189315" y="8871382"/>
                  </a:lnTo>
                  <a:lnTo>
                    <a:pt x="15195563" y="8875585"/>
                  </a:lnTo>
                  <a:lnTo>
                    <a:pt x="15203208" y="8877135"/>
                  </a:lnTo>
                  <a:lnTo>
                    <a:pt x="15210854" y="8875585"/>
                  </a:lnTo>
                  <a:lnTo>
                    <a:pt x="15217102" y="8871382"/>
                  </a:lnTo>
                  <a:lnTo>
                    <a:pt x="15221306" y="8865133"/>
                  </a:lnTo>
                  <a:lnTo>
                    <a:pt x="15222855" y="8857488"/>
                  </a:lnTo>
                  <a:close/>
                </a:path>
                <a:path w="18719800" h="10718800" extrusionOk="0">
                  <a:moveTo>
                    <a:pt x="15222855" y="8757374"/>
                  </a:moveTo>
                  <a:lnTo>
                    <a:pt x="15221306" y="8749741"/>
                  </a:lnTo>
                  <a:lnTo>
                    <a:pt x="15217102" y="8743505"/>
                  </a:lnTo>
                  <a:lnTo>
                    <a:pt x="15210854" y="8739289"/>
                  </a:lnTo>
                  <a:lnTo>
                    <a:pt x="15203208" y="8737752"/>
                  </a:lnTo>
                  <a:lnTo>
                    <a:pt x="15195563" y="8739289"/>
                  </a:lnTo>
                  <a:lnTo>
                    <a:pt x="15189315" y="8743505"/>
                  </a:lnTo>
                  <a:lnTo>
                    <a:pt x="15185111" y="8749741"/>
                  </a:lnTo>
                  <a:lnTo>
                    <a:pt x="15183561" y="8757374"/>
                  </a:lnTo>
                  <a:lnTo>
                    <a:pt x="15185111" y="8765032"/>
                  </a:lnTo>
                  <a:lnTo>
                    <a:pt x="15189315" y="8771280"/>
                  </a:lnTo>
                  <a:lnTo>
                    <a:pt x="15195563" y="8775497"/>
                  </a:lnTo>
                  <a:lnTo>
                    <a:pt x="15203208" y="8777046"/>
                  </a:lnTo>
                  <a:lnTo>
                    <a:pt x="15210854" y="8775497"/>
                  </a:lnTo>
                  <a:lnTo>
                    <a:pt x="15217102" y="8771280"/>
                  </a:lnTo>
                  <a:lnTo>
                    <a:pt x="15221306" y="8765032"/>
                  </a:lnTo>
                  <a:lnTo>
                    <a:pt x="15222855" y="8757374"/>
                  </a:lnTo>
                  <a:close/>
                </a:path>
                <a:path w="18719800" h="10718800" extrusionOk="0">
                  <a:moveTo>
                    <a:pt x="15222855" y="8657298"/>
                  </a:moveTo>
                  <a:lnTo>
                    <a:pt x="15221306" y="8649652"/>
                  </a:lnTo>
                  <a:lnTo>
                    <a:pt x="15217102" y="8643404"/>
                  </a:lnTo>
                  <a:lnTo>
                    <a:pt x="15210854" y="8639200"/>
                  </a:lnTo>
                  <a:lnTo>
                    <a:pt x="15203208" y="8637651"/>
                  </a:lnTo>
                  <a:lnTo>
                    <a:pt x="15195563" y="8639200"/>
                  </a:lnTo>
                  <a:lnTo>
                    <a:pt x="15189315" y="8643404"/>
                  </a:lnTo>
                  <a:lnTo>
                    <a:pt x="15185111" y="8649652"/>
                  </a:lnTo>
                  <a:lnTo>
                    <a:pt x="15183561" y="8657298"/>
                  </a:lnTo>
                  <a:lnTo>
                    <a:pt x="15185111" y="8664956"/>
                  </a:lnTo>
                  <a:lnTo>
                    <a:pt x="15189315" y="8671192"/>
                  </a:lnTo>
                  <a:lnTo>
                    <a:pt x="15195563" y="8675408"/>
                  </a:lnTo>
                  <a:lnTo>
                    <a:pt x="15203208" y="8676957"/>
                  </a:lnTo>
                  <a:lnTo>
                    <a:pt x="15210854" y="8675408"/>
                  </a:lnTo>
                  <a:lnTo>
                    <a:pt x="15217102" y="8671192"/>
                  </a:lnTo>
                  <a:lnTo>
                    <a:pt x="15221306" y="8664956"/>
                  </a:lnTo>
                  <a:lnTo>
                    <a:pt x="15222855" y="8657298"/>
                  </a:lnTo>
                  <a:close/>
                </a:path>
                <a:path w="18719800" h="10718800" extrusionOk="0">
                  <a:moveTo>
                    <a:pt x="15222855" y="8557209"/>
                  </a:moveTo>
                  <a:lnTo>
                    <a:pt x="15221306" y="8549564"/>
                  </a:lnTo>
                  <a:lnTo>
                    <a:pt x="15217102" y="8543315"/>
                  </a:lnTo>
                  <a:lnTo>
                    <a:pt x="15210854" y="8539099"/>
                  </a:lnTo>
                  <a:lnTo>
                    <a:pt x="15203208" y="8537562"/>
                  </a:lnTo>
                  <a:lnTo>
                    <a:pt x="15195563" y="8539099"/>
                  </a:lnTo>
                  <a:lnTo>
                    <a:pt x="15189315" y="8543315"/>
                  </a:lnTo>
                  <a:lnTo>
                    <a:pt x="15185111" y="8549564"/>
                  </a:lnTo>
                  <a:lnTo>
                    <a:pt x="15183561" y="8557209"/>
                  </a:lnTo>
                  <a:lnTo>
                    <a:pt x="15185111" y="8564855"/>
                  </a:lnTo>
                  <a:lnTo>
                    <a:pt x="15189315" y="8571103"/>
                  </a:lnTo>
                  <a:lnTo>
                    <a:pt x="15195563" y="8575319"/>
                  </a:lnTo>
                  <a:lnTo>
                    <a:pt x="15203208" y="8576856"/>
                  </a:lnTo>
                  <a:lnTo>
                    <a:pt x="15210854" y="8575319"/>
                  </a:lnTo>
                  <a:lnTo>
                    <a:pt x="15217102" y="8571103"/>
                  </a:lnTo>
                  <a:lnTo>
                    <a:pt x="15221306" y="8564855"/>
                  </a:lnTo>
                  <a:lnTo>
                    <a:pt x="15222855" y="8557209"/>
                  </a:lnTo>
                  <a:close/>
                </a:path>
                <a:path w="18719800" h="10718800" extrusionOk="0">
                  <a:moveTo>
                    <a:pt x="15222855" y="8457108"/>
                  </a:moveTo>
                  <a:lnTo>
                    <a:pt x="15221306" y="8449475"/>
                  </a:lnTo>
                  <a:lnTo>
                    <a:pt x="15217102" y="8443227"/>
                  </a:lnTo>
                  <a:lnTo>
                    <a:pt x="15210854" y="8439010"/>
                  </a:lnTo>
                  <a:lnTo>
                    <a:pt x="15203208" y="8437461"/>
                  </a:lnTo>
                  <a:lnTo>
                    <a:pt x="15195563" y="8439010"/>
                  </a:lnTo>
                  <a:lnTo>
                    <a:pt x="15189315" y="8443227"/>
                  </a:lnTo>
                  <a:lnTo>
                    <a:pt x="15185111" y="8449475"/>
                  </a:lnTo>
                  <a:lnTo>
                    <a:pt x="15183561" y="8457108"/>
                  </a:lnTo>
                  <a:lnTo>
                    <a:pt x="15185111" y="8464753"/>
                  </a:lnTo>
                  <a:lnTo>
                    <a:pt x="15189315" y="8471002"/>
                  </a:lnTo>
                  <a:lnTo>
                    <a:pt x="15195563" y="8475218"/>
                  </a:lnTo>
                  <a:lnTo>
                    <a:pt x="15203208" y="8476755"/>
                  </a:lnTo>
                  <a:lnTo>
                    <a:pt x="15210854" y="8475218"/>
                  </a:lnTo>
                  <a:lnTo>
                    <a:pt x="15217102" y="8471002"/>
                  </a:lnTo>
                  <a:lnTo>
                    <a:pt x="15221306" y="8464753"/>
                  </a:lnTo>
                  <a:lnTo>
                    <a:pt x="15222855" y="8457108"/>
                  </a:lnTo>
                  <a:close/>
                </a:path>
                <a:path w="18719800" h="10718800" extrusionOk="0">
                  <a:moveTo>
                    <a:pt x="15222855" y="8357006"/>
                  </a:moveTo>
                  <a:lnTo>
                    <a:pt x="15221306" y="8349361"/>
                  </a:lnTo>
                  <a:lnTo>
                    <a:pt x="15217102" y="8343125"/>
                  </a:lnTo>
                  <a:lnTo>
                    <a:pt x="15210854" y="8338909"/>
                  </a:lnTo>
                  <a:lnTo>
                    <a:pt x="15203208" y="8337359"/>
                  </a:lnTo>
                  <a:lnTo>
                    <a:pt x="15195563" y="8338909"/>
                  </a:lnTo>
                  <a:lnTo>
                    <a:pt x="15189315" y="8343125"/>
                  </a:lnTo>
                  <a:lnTo>
                    <a:pt x="15185111" y="8349361"/>
                  </a:lnTo>
                  <a:lnTo>
                    <a:pt x="15183561" y="8357006"/>
                  </a:lnTo>
                  <a:lnTo>
                    <a:pt x="15185111" y="8364652"/>
                  </a:lnTo>
                  <a:lnTo>
                    <a:pt x="15189315" y="8370900"/>
                  </a:lnTo>
                  <a:lnTo>
                    <a:pt x="15195563" y="8375104"/>
                  </a:lnTo>
                  <a:lnTo>
                    <a:pt x="15203208" y="8376653"/>
                  </a:lnTo>
                  <a:lnTo>
                    <a:pt x="15210854" y="8375104"/>
                  </a:lnTo>
                  <a:lnTo>
                    <a:pt x="15217102" y="8370900"/>
                  </a:lnTo>
                  <a:lnTo>
                    <a:pt x="15221306" y="8364652"/>
                  </a:lnTo>
                  <a:lnTo>
                    <a:pt x="15222855" y="8357006"/>
                  </a:lnTo>
                  <a:close/>
                </a:path>
                <a:path w="18719800" h="10718800" extrusionOk="0">
                  <a:moveTo>
                    <a:pt x="15222855" y="8256918"/>
                  </a:moveTo>
                  <a:lnTo>
                    <a:pt x="15221306" y="8249272"/>
                  </a:lnTo>
                  <a:lnTo>
                    <a:pt x="15217102" y="8243024"/>
                  </a:lnTo>
                  <a:lnTo>
                    <a:pt x="15210854" y="8238820"/>
                  </a:lnTo>
                  <a:lnTo>
                    <a:pt x="15203208" y="8237271"/>
                  </a:lnTo>
                  <a:lnTo>
                    <a:pt x="15195563" y="8238820"/>
                  </a:lnTo>
                  <a:lnTo>
                    <a:pt x="15189315" y="8243024"/>
                  </a:lnTo>
                  <a:lnTo>
                    <a:pt x="15185111" y="8249272"/>
                  </a:lnTo>
                  <a:lnTo>
                    <a:pt x="15183561" y="8256918"/>
                  </a:lnTo>
                  <a:lnTo>
                    <a:pt x="15185111" y="8264563"/>
                  </a:lnTo>
                  <a:lnTo>
                    <a:pt x="15189315" y="8270799"/>
                  </a:lnTo>
                  <a:lnTo>
                    <a:pt x="15195563" y="8275015"/>
                  </a:lnTo>
                  <a:lnTo>
                    <a:pt x="15203208" y="8276552"/>
                  </a:lnTo>
                  <a:lnTo>
                    <a:pt x="15210854" y="8275015"/>
                  </a:lnTo>
                  <a:lnTo>
                    <a:pt x="15217102" y="8270799"/>
                  </a:lnTo>
                  <a:lnTo>
                    <a:pt x="15221306" y="8264563"/>
                  </a:lnTo>
                  <a:lnTo>
                    <a:pt x="15222855" y="8256918"/>
                  </a:lnTo>
                  <a:close/>
                </a:path>
                <a:path w="18719800" h="10718800" extrusionOk="0">
                  <a:moveTo>
                    <a:pt x="15222855" y="8156829"/>
                  </a:moveTo>
                  <a:lnTo>
                    <a:pt x="15221306" y="8149171"/>
                  </a:lnTo>
                  <a:lnTo>
                    <a:pt x="15217102" y="8142935"/>
                  </a:lnTo>
                  <a:lnTo>
                    <a:pt x="15210854" y="8138719"/>
                  </a:lnTo>
                  <a:lnTo>
                    <a:pt x="15203208" y="8137169"/>
                  </a:lnTo>
                  <a:lnTo>
                    <a:pt x="15195563" y="8138719"/>
                  </a:lnTo>
                  <a:lnTo>
                    <a:pt x="15189315" y="8142935"/>
                  </a:lnTo>
                  <a:lnTo>
                    <a:pt x="15185111" y="8149171"/>
                  </a:lnTo>
                  <a:lnTo>
                    <a:pt x="15183561" y="8156829"/>
                  </a:lnTo>
                  <a:lnTo>
                    <a:pt x="15185111" y="8164474"/>
                  </a:lnTo>
                  <a:lnTo>
                    <a:pt x="15189315" y="8170710"/>
                  </a:lnTo>
                  <a:lnTo>
                    <a:pt x="15195563" y="8174914"/>
                  </a:lnTo>
                  <a:lnTo>
                    <a:pt x="15203208" y="8176463"/>
                  </a:lnTo>
                  <a:lnTo>
                    <a:pt x="15210854" y="8174914"/>
                  </a:lnTo>
                  <a:lnTo>
                    <a:pt x="15217102" y="8170710"/>
                  </a:lnTo>
                  <a:lnTo>
                    <a:pt x="15221306" y="8164474"/>
                  </a:lnTo>
                  <a:lnTo>
                    <a:pt x="15222855" y="8156829"/>
                  </a:lnTo>
                  <a:close/>
                </a:path>
                <a:path w="18719800" h="10718800" extrusionOk="0">
                  <a:moveTo>
                    <a:pt x="15222855" y="8056727"/>
                  </a:moveTo>
                  <a:lnTo>
                    <a:pt x="15221306" y="8049082"/>
                  </a:lnTo>
                  <a:lnTo>
                    <a:pt x="15217102" y="8042834"/>
                  </a:lnTo>
                  <a:lnTo>
                    <a:pt x="15210854" y="8038617"/>
                  </a:lnTo>
                  <a:lnTo>
                    <a:pt x="15203208" y="8037068"/>
                  </a:lnTo>
                  <a:lnTo>
                    <a:pt x="15195563" y="8038617"/>
                  </a:lnTo>
                  <a:lnTo>
                    <a:pt x="15189315" y="8042834"/>
                  </a:lnTo>
                  <a:lnTo>
                    <a:pt x="15185111" y="8049082"/>
                  </a:lnTo>
                  <a:lnTo>
                    <a:pt x="15183561" y="8056727"/>
                  </a:lnTo>
                  <a:lnTo>
                    <a:pt x="15185111" y="8064373"/>
                  </a:lnTo>
                  <a:lnTo>
                    <a:pt x="15189315" y="8070621"/>
                  </a:lnTo>
                  <a:lnTo>
                    <a:pt x="15195563" y="8074825"/>
                  </a:lnTo>
                  <a:lnTo>
                    <a:pt x="15203208" y="8076362"/>
                  </a:lnTo>
                  <a:lnTo>
                    <a:pt x="15210854" y="8074825"/>
                  </a:lnTo>
                  <a:lnTo>
                    <a:pt x="15217102" y="8070621"/>
                  </a:lnTo>
                  <a:lnTo>
                    <a:pt x="15221306" y="8064373"/>
                  </a:lnTo>
                  <a:lnTo>
                    <a:pt x="15222855" y="8056727"/>
                  </a:lnTo>
                  <a:close/>
                </a:path>
                <a:path w="18719800" h="10718800" extrusionOk="0">
                  <a:moveTo>
                    <a:pt x="15222855" y="7956626"/>
                  </a:moveTo>
                  <a:lnTo>
                    <a:pt x="15221306" y="7948981"/>
                  </a:lnTo>
                  <a:lnTo>
                    <a:pt x="15217102" y="7942732"/>
                  </a:lnTo>
                  <a:lnTo>
                    <a:pt x="15210854" y="7938529"/>
                  </a:lnTo>
                  <a:lnTo>
                    <a:pt x="15203208" y="7936979"/>
                  </a:lnTo>
                  <a:lnTo>
                    <a:pt x="15195563" y="7938529"/>
                  </a:lnTo>
                  <a:lnTo>
                    <a:pt x="15189315" y="7942732"/>
                  </a:lnTo>
                  <a:lnTo>
                    <a:pt x="15185111" y="7948981"/>
                  </a:lnTo>
                  <a:lnTo>
                    <a:pt x="15183561" y="7956626"/>
                  </a:lnTo>
                  <a:lnTo>
                    <a:pt x="15185111" y="7964271"/>
                  </a:lnTo>
                  <a:lnTo>
                    <a:pt x="15189315" y="7970520"/>
                  </a:lnTo>
                  <a:lnTo>
                    <a:pt x="15195563" y="7974724"/>
                  </a:lnTo>
                  <a:lnTo>
                    <a:pt x="15203208" y="7976260"/>
                  </a:lnTo>
                  <a:lnTo>
                    <a:pt x="15210854" y="7974724"/>
                  </a:lnTo>
                  <a:lnTo>
                    <a:pt x="15217102" y="7970520"/>
                  </a:lnTo>
                  <a:lnTo>
                    <a:pt x="15221306" y="7964271"/>
                  </a:lnTo>
                  <a:lnTo>
                    <a:pt x="15222855" y="7956626"/>
                  </a:lnTo>
                  <a:close/>
                </a:path>
                <a:path w="18719800" h="10718800" extrusionOk="0">
                  <a:moveTo>
                    <a:pt x="15222855" y="7856537"/>
                  </a:moveTo>
                  <a:lnTo>
                    <a:pt x="15221306" y="7848879"/>
                  </a:lnTo>
                  <a:lnTo>
                    <a:pt x="15217102" y="7842631"/>
                  </a:lnTo>
                  <a:lnTo>
                    <a:pt x="15210854" y="7838414"/>
                  </a:lnTo>
                  <a:lnTo>
                    <a:pt x="15203208" y="7836878"/>
                  </a:lnTo>
                  <a:lnTo>
                    <a:pt x="15195563" y="7838414"/>
                  </a:lnTo>
                  <a:lnTo>
                    <a:pt x="15189315" y="7842631"/>
                  </a:lnTo>
                  <a:lnTo>
                    <a:pt x="15185111" y="7848879"/>
                  </a:lnTo>
                  <a:lnTo>
                    <a:pt x="15183561" y="7856537"/>
                  </a:lnTo>
                  <a:lnTo>
                    <a:pt x="15185111" y="7864183"/>
                  </a:lnTo>
                  <a:lnTo>
                    <a:pt x="15189315" y="7870418"/>
                  </a:lnTo>
                  <a:lnTo>
                    <a:pt x="15195563" y="7874635"/>
                  </a:lnTo>
                  <a:lnTo>
                    <a:pt x="15203208" y="7876184"/>
                  </a:lnTo>
                  <a:lnTo>
                    <a:pt x="15210854" y="7874635"/>
                  </a:lnTo>
                  <a:lnTo>
                    <a:pt x="15217102" y="7870418"/>
                  </a:lnTo>
                  <a:lnTo>
                    <a:pt x="15221306" y="7864183"/>
                  </a:lnTo>
                  <a:lnTo>
                    <a:pt x="15222855" y="7856537"/>
                  </a:lnTo>
                  <a:close/>
                </a:path>
                <a:path w="18719800" h="10718800" extrusionOk="0">
                  <a:moveTo>
                    <a:pt x="15222855" y="7756423"/>
                  </a:moveTo>
                  <a:lnTo>
                    <a:pt x="15221306" y="7748778"/>
                  </a:lnTo>
                  <a:lnTo>
                    <a:pt x="15217102" y="7742542"/>
                  </a:lnTo>
                  <a:lnTo>
                    <a:pt x="15210854" y="7738338"/>
                  </a:lnTo>
                  <a:lnTo>
                    <a:pt x="15203208" y="7736789"/>
                  </a:lnTo>
                  <a:lnTo>
                    <a:pt x="15195563" y="7738338"/>
                  </a:lnTo>
                  <a:lnTo>
                    <a:pt x="15189315" y="7742542"/>
                  </a:lnTo>
                  <a:lnTo>
                    <a:pt x="15185111" y="7748778"/>
                  </a:lnTo>
                  <a:lnTo>
                    <a:pt x="15183561" y="7756423"/>
                  </a:lnTo>
                  <a:lnTo>
                    <a:pt x="15185111" y="7764081"/>
                  </a:lnTo>
                  <a:lnTo>
                    <a:pt x="15189315" y="7770330"/>
                  </a:lnTo>
                  <a:lnTo>
                    <a:pt x="15195563" y="7774533"/>
                  </a:lnTo>
                  <a:lnTo>
                    <a:pt x="15203208" y="7776083"/>
                  </a:lnTo>
                  <a:lnTo>
                    <a:pt x="15210854" y="7774533"/>
                  </a:lnTo>
                  <a:lnTo>
                    <a:pt x="15217102" y="7770330"/>
                  </a:lnTo>
                  <a:lnTo>
                    <a:pt x="15221306" y="7764081"/>
                  </a:lnTo>
                  <a:lnTo>
                    <a:pt x="15222855" y="7756423"/>
                  </a:lnTo>
                  <a:close/>
                </a:path>
                <a:path w="18719800" h="10718800" extrusionOk="0">
                  <a:moveTo>
                    <a:pt x="15222855" y="7656335"/>
                  </a:moveTo>
                  <a:lnTo>
                    <a:pt x="15221306" y="7648689"/>
                  </a:lnTo>
                  <a:lnTo>
                    <a:pt x="15217102" y="7642441"/>
                  </a:lnTo>
                  <a:lnTo>
                    <a:pt x="15210854" y="7638237"/>
                  </a:lnTo>
                  <a:lnTo>
                    <a:pt x="15203208" y="7636688"/>
                  </a:lnTo>
                  <a:lnTo>
                    <a:pt x="15195563" y="7638237"/>
                  </a:lnTo>
                  <a:lnTo>
                    <a:pt x="15189315" y="7642441"/>
                  </a:lnTo>
                  <a:lnTo>
                    <a:pt x="15185111" y="7648689"/>
                  </a:lnTo>
                  <a:lnTo>
                    <a:pt x="15183561" y="7656335"/>
                  </a:lnTo>
                  <a:lnTo>
                    <a:pt x="15185111" y="7663980"/>
                  </a:lnTo>
                  <a:lnTo>
                    <a:pt x="15189315" y="7670228"/>
                  </a:lnTo>
                  <a:lnTo>
                    <a:pt x="15195563" y="7674432"/>
                  </a:lnTo>
                  <a:lnTo>
                    <a:pt x="15203208" y="7675981"/>
                  </a:lnTo>
                  <a:lnTo>
                    <a:pt x="15210854" y="7674432"/>
                  </a:lnTo>
                  <a:lnTo>
                    <a:pt x="15217102" y="7670228"/>
                  </a:lnTo>
                  <a:lnTo>
                    <a:pt x="15221306" y="7663980"/>
                  </a:lnTo>
                  <a:lnTo>
                    <a:pt x="15222855" y="7656335"/>
                  </a:lnTo>
                  <a:close/>
                </a:path>
                <a:path w="18719800" h="10718800" extrusionOk="0">
                  <a:moveTo>
                    <a:pt x="15222855" y="7556233"/>
                  </a:moveTo>
                  <a:lnTo>
                    <a:pt x="15221306" y="7548588"/>
                  </a:lnTo>
                  <a:lnTo>
                    <a:pt x="15217102" y="7542339"/>
                  </a:lnTo>
                  <a:lnTo>
                    <a:pt x="15210854" y="7538136"/>
                  </a:lnTo>
                  <a:lnTo>
                    <a:pt x="15203208" y="7536599"/>
                  </a:lnTo>
                  <a:lnTo>
                    <a:pt x="15195563" y="7538136"/>
                  </a:lnTo>
                  <a:lnTo>
                    <a:pt x="15189315" y="7542339"/>
                  </a:lnTo>
                  <a:lnTo>
                    <a:pt x="15185111" y="7548588"/>
                  </a:lnTo>
                  <a:lnTo>
                    <a:pt x="15183561" y="7556233"/>
                  </a:lnTo>
                  <a:lnTo>
                    <a:pt x="15185111" y="7563891"/>
                  </a:lnTo>
                  <a:lnTo>
                    <a:pt x="15189315" y="7570127"/>
                  </a:lnTo>
                  <a:lnTo>
                    <a:pt x="15195563" y="7574343"/>
                  </a:lnTo>
                  <a:lnTo>
                    <a:pt x="15203208" y="7575880"/>
                  </a:lnTo>
                  <a:lnTo>
                    <a:pt x="15210854" y="7574343"/>
                  </a:lnTo>
                  <a:lnTo>
                    <a:pt x="15217102" y="7570127"/>
                  </a:lnTo>
                  <a:lnTo>
                    <a:pt x="15221306" y="7563891"/>
                  </a:lnTo>
                  <a:lnTo>
                    <a:pt x="15222855" y="7556233"/>
                  </a:lnTo>
                  <a:close/>
                </a:path>
                <a:path w="18719800" h="10718800" extrusionOk="0">
                  <a:moveTo>
                    <a:pt x="15222855" y="7456144"/>
                  </a:moveTo>
                  <a:lnTo>
                    <a:pt x="15221306" y="7448499"/>
                  </a:lnTo>
                  <a:lnTo>
                    <a:pt x="15217102" y="7442251"/>
                  </a:lnTo>
                  <a:lnTo>
                    <a:pt x="15210854" y="7438047"/>
                  </a:lnTo>
                  <a:lnTo>
                    <a:pt x="15203208" y="7436498"/>
                  </a:lnTo>
                  <a:lnTo>
                    <a:pt x="15195563" y="7438047"/>
                  </a:lnTo>
                  <a:lnTo>
                    <a:pt x="15189315" y="7442251"/>
                  </a:lnTo>
                  <a:lnTo>
                    <a:pt x="15185111" y="7448499"/>
                  </a:lnTo>
                  <a:lnTo>
                    <a:pt x="15183561" y="7456144"/>
                  </a:lnTo>
                  <a:lnTo>
                    <a:pt x="15185111" y="7463790"/>
                  </a:lnTo>
                  <a:lnTo>
                    <a:pt x="15189315" y="7470038"/>
                  </a:lnTo>
                  <a:lnTo>
                    <a:pt x="15195563" y="7474242"/>
                  </a:lnTo>
                  <a:lnTo>
                    <a:pt x="15203208" y="7475791"/>
                  </a:lnTo>
                  <a:lnTo>
                    <a:pt x="15210854" y="7474242"/>
                  </a:lnTo>
                  <a:lnTo>
                    <a:pt x="15217102" y="7470038"/>
                  </a:lnTo>
                  <a:lnTo>
                    <a:pt x="15221306" y="7463790"/>
                  </a:lnTo>
                  <a:lnTo>
                    <a:pt x="15222855" y="7456144"/>
                  </a:lnTo>
                  <a:close/>
                </a:path>
                <a:path w="18719800" h="10718800" extrusionOk="0">
                  <a:moveTo>
                    <a:pt x="15222855" y="7356056"/>
                  </a:moveTo>
                  <a:lnTo>
                    <a:pt x="15221306" y="7348410"/>
                  </a:lnTo>
                  <a:lnTo>
                    <a:pt x="15217102" y="7342162"/>
                  </a:lnTo>
                  <a:lnTo>
                    <a:pt x="15210854" y="7337946"/>
                  </a:lnTo>
                  <a:lnTo>
                    <a:pt x="15203208" y="7336409"/>
                  </a:lnTo>
                  <a:lnTo>
                    <a:pt x="15195563" y="7337946"/>
                  </a:lnTo>
                  <a:lnTo>
                    <a:pt x="15189315" y="7342162"/>
                  </a:lnTo>
                  <a:lnTo>
                    <a:pt x="15185111" y="7348410"/>
                  </a:lnTo>
                  <a:lnTo>
                    <a:pt x="15183561" y="7356056"/>
                  </a:lnTo>
                  <a:lnTo>
                    <a:pt x="15185111" y="7363701"/>
                  </a:lnTo>
                  <a:lnTo>
                    <a:pt x="15189315" y="7369937"/>
                  </a:lnTo>
                  <a:lnTo>
                    <a:pt x="15195563" y="7374141"/>
                  </a:lnTo>
                  <a:lnTo>
                    <a:pt x="15203208" y="7375690"/>
                  </a:lnTo>
                  <a:lnTo>
                    <a:pt x="15210854" y="7374141"/>
                  </a:lnTo>
                  <a:lnTo>
                    <a:pt x="15217102" y="7369937"/>
                  </a:lnTo>
                  <a:lnTo>
                    <a:pt x="15221306" y="7363701"/>
                  </a:lnTo>
                  <a:lnTo>
                    <a:pt x="15222855" y="7356056"/>
                  </a:lnTo>
                  <a:close/>
                </a:path>
                <a:path w="18719800" h="10718800" extrusionOk="0">
                  <a:moveTo>
                    <a:pt x="15222855" y="7255954"/>
                  </a:moveTo>
                  <a:lnTo>
                    <a:pt x="15221306" y="7248309"/>
                  </a:lnTo>
                  <a:lnTo>
                    <a:pt x="15217102" y="7242061"/>
                  </a:lnTo>
                  <a:lnTo>
                    <a:pt x="15210854" y="7237857"/>
                  </a:lnTo>
                  <a:lnTo>
                    <a:pt x="15203208" y="7236320"/>
                  </a:lnTo>
                  <a:lnTo>
                    <a:pt x="15195563" y="7237857"/>
                  </a:lnTo>
                  <a:lnTo>
                    <a:pt x="15189315" y="7242061"/>
                  </a:lnTo>
                  <a:lnTo>
                    <a:pt x="15185111" y="7248309"/>
                  </a:lnTo>
                  <a:lnTo>
                    <a:pt x="15183561" y="7255954"/>
                  </a:lnTo>
                  <a:lnTo>
                    <a:pt x="15185111" y="7263600"/>
                  </a:lnTo>
                  <a:lnTo>
                    <a:pt x="15189315" y="7269848"/>
                  </a:lnTo>
                  <a:lnTo>
                    <a:pt x="15195563" y="7274052"/>
                  </a:lnTo>
                  <a:lnTo>
                    <a:pt x="15203208" y="7275589"/>
                  </a:lnTo>
                  <a:lnTo>
                    <a:pt x="15210854" y="7274052"/>
                  </a:lnTo>
                  <a:lnTo>
                    <a:pt x="15217102" y="7269848"/>
                  </a:lnTo>
                  <a:lnTo>
                    <a:pt x="15221306" y="7263600"/>
                  </a:lnTo>
                  <a:lnTo>
                    <a:pt x="15222855" y="7255954"/>
                  </a:lnTo>
                  <a:close/>
                </a:path>
                <a:path w="18719800" h="10718800" extrusionOk="0">
                  <a:moveTo>
                    <a:pt x="15222855" y="7155853"/>
                  </a:moveTo>
                  <a:lnTo>
                    <a:pt x="15221306" y="7148208"/>
                  </a:lnTo>
                  <a:lnTo>
                    <a:pt x="15217102" y="7141972"/>
                  </a:lnTo>
                  <a:lnTo>
                    <a:pt x="15210854" y="7137768"/>
                  </a:lnTo>
                  <a:lnTo>
                    <a:pt x="15203208" y="7136219"/>
                  </a:lnTo>
                  <a:lnTo>
                    <a:pt x="15195563" y="7137768"/>
                  </a:lnTo>
                  <a:lnTo>
                    <a:pt x="15189315" y="7141972"/>
                  </a:lnTo>
                  <a:lnTo>
                    <a:pt x="15185111" y="7148208"/>
                  </a:lnTo>
                  <a:lnTo>
                    <a:pt x="15183561" y="7155853"/>
                  </a:lnTo>
                  <a:lnTo>
                    <a:pt x="15185111" y="7163498"/>
                  </a:lnTo>
                  <a:lnTo>
                    <a:pt x="15189315" y="7169747"/>
                  </a:lnTo>
                  <a:lnTo>
                    <a:pt x="15195563" y="7173963"/>
                  </a:lnTo>
                  <a:lnTo>
                    <a:pt x="15203208" y="7175500"/>
                  </a:lnTo>
                  <a:lnTo>
                    <a:pt x="15210854" y="7173963"/>
                  </a:lnTo>
                  <a:lnTo>
                    <a:pt x="15217102" y="7169747"/>
                  </a:lnTo>
                  <a:lnTo>
                    <a:pt x="15221306" y="7163498"/>
                  </a:lnTo>
                  <a:lnTo>
                    <a:pt x="15222855" y="7155853"/>
                  </a:lnTo>
                  <a:close/>
                </a:path>
                <a:path w="18719800" h="10718800" extrusionOk="0">
                  <a:moveTo>
                    <a:pt x="15284615" y="2064664"/>
                  </a:moveTo>
                  <a:lnTo>
                    <a:pt x="15283079" y="2057019"/>
                  </a:lnTo>
                  <a:lnTo>
                    <a:pt x="15278862" y="2050770"/>
                  </a:lnTo>
                  <a:lnTo>
                    <a:pt x="15272614" y="2046554"/>
                  </a:lnTo>
                  <a:lnTo>
                    <a:pt x="15264968" y="2045004"/>
                  </a:lnTo>
                  <a:lnTo>
                    <a:pt x="15257323" y="2046554"/>
                  </a:lnTo>
                  <a:lnTo>
                    <a:pt x="15251075" y="2050770"/>
                  </a:lnTo>
                  <a:lnTo>
                    <a:pt x="15246858" y="2057019"/>
                  </a:lnTo>
                  <a:lnTo>
                    <a:pt x="15245309" y="2064664"/>
                  </a:lnTo>
                  <a:lnTo>
                    <a:pt x="15246858" y="2072309"/>
                  </a:lnTo>
                  <a:lnTo>
                    <a:pt x="15251075" y="2078545"/>
                  </a:lnTo>
                  <a:lnTo>
                    <a:pt x="15257323" y="2082761"/>
                  </a:lnTo>
                  <a:lnTo>
                    <a:pt x="15264968" y="2084311"/>
                  </a:lnTo>
                  <a:lnTo>
                    <a:pt x="15272614" y="2082761"/>
                  </a:lnTo>
                  <a:lnTo>
                    <a:pt x="15278862" y="2078545"/>
                  </a:lnTo>
                  <a:lnTo>
                    <a:pt x="15283079" y="2072309"/>
                  </a:lnTo>
                  <a:lnTo>
                    <a:pt x="15284615" y="2064664"/>
                  </a:lnTo>
                  <a:close/>
                </a:path>
                <a:path w="18719800" h="10718800" extrusionOk="0">
                  <a:moveTo>
                    <a:pt x="15284615" y="1964563"/>
                  </a:moveTo>
                  <a:lnTo>
                    <a:pt x="15283079" y="1956917"/>
                  </a:lnTo>
                  <a:lnTo>
                    <a:pt x="15278862" y="1950669"/>
                  </a:lnTo>
                  <a:lnTo>
                    <a:pt x="15272614" y="1946465"/>
                  </a:lnTo>
                  <a:lnTo>
                    <a:pt x="15264968" y="1944928"/>
                  </a:lnTo>
                  <a:lnTo>
                    <a:pt x="15257323" y="1946465"/>
                  </a:lnTo>
                  <a:lnTo>
                    <a:pt x="15251075" y="1950669"/>
                  </a:lnTo>
                  <a:lnTo>
                    <a:pt x="15246858" y="1956917"/>
                  </a:lnTo>
                  <a:lnTo>
                    <a:pt x="15245309" y="1964563"/>
                  </a:lnTo>
                  <a:lnTo>
                    <a:pt x="15246858" y="1972221"/>
                  </a:lnTo>
                  <a:lnTo>
                    <a:pt x="15251075" y="1978456"/>
                  </a:lnTo>
                  <a:lnTo>
                    <a:pt x="15257323" y="1982673"/>
                  </a:lnTo>
                  <a:lnTo>
                    <a:pt x="15264968" y="1984209"/>
                  </a:lnTo>
                  <a:lnTo>
                    <a:pt x="15272614" y="1982673"/>
                  </a:lnTo>
                  <a:lnTo>
                    <a:pt x="15278862" y="1978456"/>
                  </a:lnTo>
                  <a:lnTo>
                    <a:pt x="15283079" y="1972221"/>
                  </a:lnTo>
                  <a:lnTo>
                    <a:pt x="15284615" y="1964563"/>
                  </a:lnTo>
                  <a:close/>
                </a:path>
                <a:path w="18719800" h="10718800" extrusionOk="0">
                  <a:moveTo>
                    <a:pt x="15284615" y="463130"/>
                  </a:moveTo>
                  <a:lnTo>
                    <a:pt x="15283079" y="455485"/>
                  </a:lnTo>
                  <a:lnTo>
                    <a:pt x="15278862" y="449237"/>
                  </a:lnTo>
                  <a:lnTo>
                    <a:pt x="15272614" y="445020"/>
                  </a:lnTo>
                  <a:lnTo>
                    <a:pt x="15264968" y="443484"/>
                  </a:lnTo>
                  <a:lnTo>
                    <a:pt x="15257323" y="445020"/>
                  </a:lnTo>
                  <a:lnTo>
                    <a:pt x="15251075" y="449237"/>
                  </a:lnTo>
                  <a:lnTo>
                    <a:pt x="15246858" y="455485"/>
                  </a:lnTo>
                  <a:lnTo>
                    <a:pt x="15245309" y="463130"/>
                  </a:lnTo>
                  <a:lnTo>
                    <a:pt x="15246858" y="470776"/>
                  </a:lnTo>
                  <a:lnTo>
                    <a:pt x="15251075" y="477024"/>
                  </a:lnTo>
                  <a:lnTo>
                    <a:pt x="15257323" y="481228"/>
                  </a:lnTo>
                  <a:lnTo>
                    <a:pt x="15264968" y="482777"/>
                  </a:lnTo>
                  <a:lnTo>
                    <a:pt x="15272614" y="481228"/>
                  </a:lnTo>
                  <a:lnTo>
                    <a:pt x="15278862" y="477024"/>
                  </a:lnTo>
                  <a:lnTo>
                    <a:pt x="15283079" y="470776"/>
                  </a:lnTo>
                  <a:lnTo>
                    <a:pt x="15284615" y="463130"/>
                  </a:lnTo>
                  <a:close/>
                </a:path>
                <a:path w="18719800" h="10718800" extrusionOk="0">
                  <a:moveTo>
                    <a:pt x="15284615" y="363029"/>
                  </a:moveTo>
                  <a:lnTo>
                    <a:pt x="15283079" y="355384"/>
                  </a:lnTo>
                  <a:lnTo>
                    <a:pt x="15278862" y="349135"/>
                  </a:lnTo>
                  <a:lnTo>
                    <a:pt x="15272614" y="344919"/>
                  </a:lnTo>
                  <a:lnTo>
                    <a:pt x="15264968" y="343382"/>
                  </a:lnTo>
                  <a:lnTo>
                    <a:pt x="15257323" y="344919"/>
                  </a:lnTo>
                  <a:lnTo>
                    <a:pt x="15251075" y="349135"/>
                  </a:lnTo>
                  <a:lnTo>
                    <a:pt x="15246858" y="355384"/>
                  </a:lnTo>
                  <a:lnTo>
                    <a:pt x="15245309" y="363029"/>
                  </a:lnTo>
                  <a:lnTo>
                    <a:pt x="15246858" y="370674"/>
                  </a:lnTo>
                  <a:lnTo>
                    <a:pt x="15251075" y="376910"/>
                  </a:lnTo>
                  <a:lnTo>
                    <a:pt x="15257323" y="381127"/>
                  </a:lnTo>
                  <a:lnTo>
                    <a:pt x="15264968" y="382676"/>
                  </a:lnTo>
                  <a:lnTo>
                    <a:pt x="15272614" y="381127"/>
                  </a:lnTo>
                  <a:lnTo>
                    <a:pt x="15278862" y="376910"/>
                  </a:lnTo>
                  <a:lnTo>
                    <a:pt x="15283079" y="370674"/>
                  </a:lnTo>
                  <a:lnTo>
                    <a:pt x="15284615" y="363029"/>
                  </a:lnTo>
                  <a:close/>
                </a:path>
                <a:path w="18719800" h="10718800" extrusionOk="0">
                  <a:moveTo>
                    <a:pt x="15284628" y="2765336"/>
                  </a:moveTo>
                  <a:lnTo>
                    <a:pt x="15283079" y="2757690"/>
                  </a:lnTo>
                  <a:lnTo>
                    <a:pt x="15278875" y="2751442"/>
                  </a:lnTo>
                  <a:lnTo>
                    <a:pt x="15272627" y="2747238"/>
                  </a:lnTo>
                  <a:lnTo>
                    <a:pt x="15264981" y="2745689"/>
                  </a:lnTo>
                  <a:lnTo>
                    <a:pt x="15257336" y="2747238"/>
                  </a:lnTo>
                  <a:lnTo>
                    <a:pt x="15251087" y="2751442"/>
                  </a:lnTo>
                  <a:lnTo>
                    <a:pt x="15246871" y="2757690"/>
                  </a:lnTo>
                  <a:lnTo>
                    <a:pt x="15245322" y="2765336"/>
                  </a:lnTo>
                  <a:lnTo>
                    <a:pt x="15246871" y="2772994"/>
                  </a:lnTo>
                  <a:lnTo>
                    <a:pt x="15251087" y="2779230"/>
                  </a:lnTo>
                  <a:lnTo>
                    <a:pt x="15257336" y="2783446"/>
                  </a:lnTo>
                  <a:lnTo>
                    <a:pt x="15264981" y="2784983"/>
                  </a:lnTo>
                  <a:lnTo>
                    <a:pt x="15272627" y="2783446"/>
                  </a:lnTo>
                  <a:lnTo>
                    <a:pt x="15278875" y="2779230"/>
                  </a:lnTo>
                  <a:lnTo>
                    <a:pt x="15283079" y="2772994"/>
                  </a:lnTo>
                  <a:lnTo>
                    <a:pt x="15284628" y="2765336"/>
                  </a:lnTo>
                  <a:close/>
                </a:path>
                <a:path w="18719800" h="10718800" extrusionOk="0">
                  <a:moveTo>
                    <a:pt x="15284628" y="2665247"/>
                  </a:moveTo>
                  <a:lnTo>
                    <a:pt x="15283079" y="2657602"/>
                  </a:lnTo>
                  <a:lnTo>
                    <a:pt x="15278875" y="2651353"/>
                  </a:lnTo>
                  <a:lnTo>
                    <a:pt x="15272627" y="2647137"/>
                  </a:lnTo>
                  <a:lnTo>
                    <a:pt x="15264981" y="2645600"/>
                  </a:lnTo>
                  <a:lnTo>
                    <a:pt x="15257336" y="2647137"/>
                  </a:lnTo>
                  <a:lnTo>
                    <a:pt x="15251087" y="2651353"/>
                  </a:lnTo>
                  <a:lnTo>
                    <a:pt x="15246871" y="2657602"/>
                  </a:lnTo>
                  <a:lnTo>
                    <a:pt x="15245322" y="2665247"/>
                  </a:lnTo>
                  <a:lnTo>
                    <a:pt x="15246871" y="2672892"/>
                  </a:lnTo>
                  <a:lnTo>
                    <a:pt x="15251087" y="2679141"/>
                  </a:lnTo>
                  <a:lnTo>
                    <a:pt x="15257336" y="2683345"/>
                  </a:lnTo>
                  <a:lnTo>
                    <a:pt x="15264981" y="2684894"/>
                  </a:lnTo>
                  <a:lnTo>
                    <a:pt x="15272627" y="2683345"/>
                  </a:lnTo>
                  <a:lnTo>
                    <a:pt x="15278875" y="2679141"/>
                  </a:lnTo>
                  <a:lnTo>
                    <a:pt x="15283079" y="2672892"/>
                  </a:lnTo>
                  <a:lnTo>
                    <a:pt x="15284628" y="2665247"/>
                  </a:lnTo>
                  <a:close/>
                </a:path>
                <a:path w="18719800" h="10718800" extrusionOk="0">
                  <a:moveTo>
                    <a:pt x="15284628" y="2565146"/>
                  </a:moveTo>
                  <a:lnTo>
                    <a:pt x="15283079" y="2557500"/>
                  </a:lnTo>
                  <a:lnTo>
                    <a:pt x="15278875" y="2551252"/>
                  </a:lnTo>
                  <a:lnTo>
                    <a:pt x="15272627" y="2547048"/>
                  </a:lnTo>
                  <a:lnTo>
                    <a:pt x="15264981" y="2545499"/>
                  </a:lnTo>
                  <a:lnTo>
                    <a:pt x="15257336" y="2547048"/>
                  </a:lnTo>
                  <a:lnTo>
                    <a:pt x="15251087" y="2551252"/>
                  </a:lnTo>
                  <a:lnTo>
                    <a:pt x="15246871" y="2557500"/>
                  </a:lnTo>
                  <a:lnTo>
                    <a:pt x="15245322" y="2565146"/>
                  </a:lnTo>
                  <a:lnTo>
                    <a:pt x="15246871" y="2572791"/>
                  </a:lnTo>
                  <a:lnTo>
                    <a:pt x="15251087" y="2579039"/>
                  </a:lnTo>
                  <a:lnTo>
                    <a:pt x="15257336" y="2583256"/>
                  </a:lnTo>
                  <a:lnTo>
                    <a:pt x="15264981" y="2584805"/>
                  </a:lnTo>
                  <a:lnTo>
                    <a:pt x="15272627" y="2583256"/>
                  </a:lnTo>
                  <a:lnTo>
                    <a:pt x="15278875" y="2579039"/>
                  </a:lnTo>
                  <a:lnTo>
                    <a:pt x="15283079" y="2572791"/>
                  </a:lnTo>
                  <a:lnTo>
                    <a:pt x="15284628" y="2565146"/>
                  </a:lnTo>
                  <a:close/>
                </a:path>
                <a:path w="18719800" h="10718800" extrusionOk="0">
                  <a:moveTo>
                    <a:pt x="15284628" y="2465057"/>
                  </a:moveTo>
                  <a:lnTo>
                    <a:pt x="15283079" y="2457412"/>
                  </a:lnTo>
                  <a:lnTo>
                    <a:pt x="15278875" y="2451163"/>
                  </a:lnTo>
                  <a:lnTo>
                    <a:pt x="15272627" y="2446947"/>
                  </a:lnTo>
                  <a:lnTo>
                    <a:pt x="15264981" y="2445410"/>
                  </a:lnTo>
                  <a:lnTo>
                    <a:pt x="15257336" y="2446947"/>
                  </a:lnTo>
                  <a:lnTo>
                    <a:pt x="15251087" y="2451163"/>
                  </a:lnTo>
                  <a:lnTo>
                    <a:pt x="15246871" y="2457412"/>
                  </a:lnTo>
                  <a:lnTo>
                    <a:pt x="15245322" y="2465057"/>
                  </a:lnTo>
                  <a:lnTo>
                    <a:pt x="15246871" y="2472702"/>
                  </a:lnTo>
                  <a:lnTo>
                    <a:pt x="15251087" y="2478951"/>
                  </a:lnTo>
                  <a:lnTo>
                    <a:pt x="15257336" y="2483167"/>
                  </a:lnTo>
                  <a:lnTo>
                    <a:pt x="15264981" y="2484704"/>
                  </a:lnTo>
                  <a:lnTo>
                    <a:pt x="15272627" y="2483167"/>
                  </a:lnTo>
                  <a:lnTo>
                    <a:pt x="15278875" y="2478951"/>
                  </a:lnTo>
                  <a:lnTo>
                    <a:pt x="15283079" y="2472702"/>
                  </a:lnTo>
                  <a:lnTo>
                    <a:pt x="15284628" y="2465057"/>
                  </a:lnTo>
                  <a:close/>
                </a:path>
                <a:path w="18719800" h="10718800" extrusionOk="0">
                  <a:moveTo>
                    <a:pt x="15284628" y="2364956"/>
                  </a:moveTo>
                  <a:lnTo>
                    <a:pt x="15283079" y="2357310"/>
                  </a:lnTo>
                  <a:lnTo>
                    <a:pt x="15278875" y="2351074"/>
                  </a:lnTo>
                  <a:lnTo>
                    <a:pt x="15272627" y="2346858"/>
                  </a:lnTo>
                  <a:lnTo>
                    <a:pt x="15264981" y="2345321"/>
                  </a:lnTo>
                  <a:lnTo>
                    <a:pt x="15257336" y="2346858"/>
                  </a:lnTo>
                  <a:lnTo>
                    <a:pt x="15251087" y="2351074"/>
                  </a:lnTo>
                  <a:lnTo>
                    <a:pt x="15246871" y="2357310"/>
                  </a:lnTo>
                  <a:lnTo>
                    <a:pt x="15245322" y="2364956"/>
                  </a:lnTo>
                  <a:lnTo>
                    <a:pt x="15246871" y="2372614"/>
                  </a:lnTo>
                  <a:lnTo>
                    <a:pt x="15251087" y="2378849"/>
                  </a:lnTo>
                  <a:lnTo>
                    <a:pt x="15257336" y="2383066"/>
                  </a:lnTo>
                  <a:lnTo>
                    <a:pt x="15264981" y="2384602"/>
                  </a:lnTo>
                  <a:lnTo>
                    <a:pt x="15272627" y="2383066"/>
                  </a:lnTo>
                  <a:lnTo>
                    <a:pt x="15278875" y="2378849"/>
                  </a:lnTo>
                  <a:lnTo>
                    <a:pt x="15283079" y="2372614"/>
                  </a:lnTo>
                  <a:lnTo>
                    <a:pt x="15284628" y="2364956"/>
                  </a:lnTo>
                  <a:close/>
                </a:path>
                <a:path w="18719800" h="10718800" extrusionOk="0">
                  <a:moveTo>
                    <a:pt x="15284628" y="2264867"/>
                  </a:moveTo>
                  <a:lnTo>
                    <a:pt x="15283079" y="2257209"/>
                  </a:lnTo>
                  <a:lnTo>
                    <a:pt x="15278875" y="2250973"/>
                  </a:lnTo>
                  <a:lnTo>
                    <a:pt x="15272627" y="2246757"/>
                  </a:lnTo>
                  <a:lnTo>
                    <a:pt x="15264981" y="2245207"/>
                  </a:lnTo>
                  <a:lnTo>
                    <a:pt x="15257336" y="2246757"/>
                  </a:lnTo>
                  <a:lnTo>
                    <a:pt x="15251087" y="2250973"/>
                  </a:lnTo>
                  <a:lnTo>
                    <a:pt x="15246871" y="2257209"/>
                  </a:lnTo>
                  <a:lnTo>
                    <a:pt x="15245322" y="2264867"/>
                  </a:lnTo>
                  <a:lnTo>
                    <a:pt x="15246871" y="2272512"/>
                  </a:lnTo>
                  <a:lnTo>
                    <a:pt x="15251087" y="2278748"/>
                  </a:lnTo>
                  <a:lnTo>
                    <a:pt x="15257336" y="2282964"/>
                  </a:lnTo>
                  <a:lnTo>
                    <a:pt x="15264981" y="2284514"/>
                  </a:lnTo>
                  <a:lnTo>
                    <a:pt x="15272627" y="2282964"/>
                  </a:lnTo>
                  <a:lnTo>
                    <a:pt x="15278875" y="2278748"/>
                  </a:lnTo>
                  <a:lnTo>
                    <a:pt x="15283079" y="2272512"/>
                  </a:lnTo>
                  <a:lnTo>
                    <a:pt x="15284628" y="2264867"/>
                  </a:lnTo>
                  <a:close/>
                </a:path>
                <a:path w="18719800" h="10718800" extrusionOk="0">
                  <a:moveTo>
                    <a:pt x="15284628" y="2164765"/>
                  </a:moveTo>
                  <a:lnTo>
                    <a:pt x="15283079" y="2157120"/>
                  </a:lnTo>
                  <a:lnTo>
                    <a:pt x="15278875" y="2150872"/>
                  </a:lnTo>
                  <a:lnTo>
                    <a:pt x="15272627" y="2146668"/>
                  </a:lnTo>
                  <a:lnTo>
                    <a:pt x="15264981" y="2145119"/>
                  </a:lnTo>
                  <a:lnTo>
                    <a:pt x="15257336" y="2146668"/>
                  </a:lnTo>
                  <a:lnTo>
                    <a:pt x="15251087" y="2150872"/>
                  </a:lnTo>
                  <a:lnTo>
                    <a:pt x="15246871" y="2157120"/>
                  </a:lnTo>
                  <a:lnTo>
                    <a:pt x="15245322" y="2164765"/>
                  </a:lnTo>
                  <a:lnTo>
                    <a:pt x="15246871" y="2172411"/>
                  </a:lnTo>
                  <a:lnTo>
                    <a:pt x="15251087" y="2178659"/>
                  </a:lnTo>
                  <a:lnTo>
                    <a:pt x="15257336" y="2182863"/>
                  </a:lnTo>
                  <a:lnTo>
                    <a:pt x="15264981" y="2184412"/>
                  </a:lnTo>
                  <a:lnTo>
                    <a:pt x="15272627" y="2182863"/>
                  </a:lnTo>
                  <a:lnTo>
                    <a:pt x="15278875" y="2178659"/>
                  </a:lnTo>
                  <a:lnTo>
                    <a:pt x="15283079" y="2172411"/>
                  </a:lnTo>
                  <a:lnTo>
                    <a:pt x="15284628" y="2164765"/>
                  </a:lnTo>
                  <a:close/>
                </a:path>
                <a:path w="18719800" h="10718800" extrusionOk="0">
                  <a:moveTo>
                    <a:pt x="15284628" y="1864461"/>
                  </a:moveTo>
                  <a:lnTo>
                    <a:pt x="15283079" y="1856816"/>
                  </a:lnTo>
                  <a:lnTo>
                    <a:pt x="15278875" y="1850580"/>
                  </a:lnTo>
                  <a:lnTo>
                    <a:pt x="15272627" y="1846364"/>
                  </a:lnTo>
                  <a:lnTo>
                    <a:pt x="15264981" y="1844827"/>
                  </a:lnTo>
                  <a:lnTo>
                    <a:pt x="15257336" y="1846364"/>
                  </a:lnTo>
                  <a:lnTo>
                    <a:pt x="15251087" y="1850580"/>
                  </a:lnTo>
                  <a:lnTo>
                    <a:pt x="15246871" y="1856816"/>
                  </a:lnTo>
                  <a:lnTo>
                    <a:pt x="15245322" y="1864461"/>
                  </a:lnTo>
                  <a:lnTo>
                    <a:pt x="15246871" y="1872119"/>
                  </a:lnTo>
                  <a:lnTo>
                    <a:pt x="15251087" y="1878368"/>
                  </a:lnTo>
                  <a:lnTo>
                    <a:pt x="15257336" y="1882571"/>
                  </a:lnTo>
                  <a:lnTo>
                    <a:pt x="15264981" y="1884121"/>
                  </a:lnTo>
                  <a:lnTo>
                    <a:pt x="15272627" y="1882571"/>
                  </a:lnTo>
                  <a:lnTo>
                    <a:pt x="15278875" y="1878368"/>
                  </a:lnTo>
                  <a:lnTo>
                    <a:pt x="15283079" y="1872119"/>
                  </a:lnTo>
                  <a:lnTo>
                    <a:pt x="15284628" y="1864461"/>
                  </a:lnTo>
                  <a:close/>
                </a:path>
                <a:path w="18719800" h="10718800" extrusionOk="0">
                  <a:moveTo>
                    <a:pt x="15284628" y="1764372"/>
                  </a:moveTo>
                  <a:lnTo>
                    <a:pt x="15283079" y="1756727"/>
                  </a:lnTo>
                  <a:lnTo>
                    <a:pt x="15278875" y="1750479"/>
                  </a:lnTo>
                  <a:lnTo>
                    <a:pt x="15272627" y="1746275"/>
                  </a:lnTo>
                  <a:lnTo>
                    <a:pt x="15264981" y="1744726"/>
                  </a:lnTo>
                  <a:lnTo>
                    <a:pt x="15257336" y="1746275"/>
                  </a:lnTo>
                  <a:lnTo>
                    <a:pt x="15251087" y="1750479"/>
                  </a:lnTo>
                  <a:lnTo>
                    <a:pt x="15246871" y="1756727"/>
                  </a:lnTo>
                  <a:lnTo>
                    <a:pt x="15245322" y="1764372"/>
                  </a:lnTo>
                  <a:lnTo>
                    <a:pt x="15246871" y="1772031"/>
                  </a:lnTo>
                  <a:lnTo>
                    <a:pt x="15251087" y="1778266"/>
                  </a:lnTo>
                  <a:lnTo>
                    <a:pt x="15257336" y="1782483"/>
                  </a:lnTo>
                  <a:lnTo>
                    <a:pt x="15264981" y="1784019"/>
                  </a:lnTo>
                  <a:lnTo>
                    <a:pt x="15272627" y="1782483"/>
                  </a:lnTo>
                  <a:lnTo>
                    <a:pt x="15278875" y="1778266"/>
                  </a:lnTo>
                  <a:lnTo>
                    <a:pt x="15283079" y="1772031"/>
                  </a:lnTo>
                  <a:lnTo>
                    <a:pt x="15284628" y="1764372"/>
                  </a:lnTo>
                  <a:close/>
                </a:path>
                <a:path w="18719800" h="10718800" extrusionOk="0">
                  <a:moveTo>
                    <a:pt x="15284628" y="1664284"/>
                  </a:moveTo>
                  <a:lnTo>
                    <a:pt x="15283079" y="1656626"/>
                  </a:lnTo>
                  <a:lnTo>
                    <a:pt x="15278875" y="1650377"/>
                  </a:lnTo>
                  <a:lnTo>
                    <a:pt x="15272627" y="1646174"/>
                  </a:lnTo>
                  <a:lnTo>
                    <a:pt x="15264981" y="1644624"/>
                  </a:lnTo>
                  <a:lnTo>
                    <a:pt x="15257336" y="1646174"/>
                  </a:lnTo>
                  <a:lnTo>
                    <a:pt x="15251087" y="1650377"/>
                  </a:lnTo>
                  <a:lnTo>
                    <a:pt x="15246871" y="1656626"/>
                  </a:lnTo>
                  <a:lnTo>
                    <a:pt x="15245322" y="1664284"/>
                  </a:lnTo>
                  <a:lnTo>
                    <a:pt x="15246871" y="1671929"/>
                  </a:lnTo>
                  <a:lnTo>
                    <a:pt x="15251087" y="1678165"/>
                  </a:lnTo>
                  <a:lnTo>
                    <a:pt x="15257336" y="1682381"/>
                  </a:lnTo>
                  <a:lnTo>
                    <a:pt x="15264981" y="1683918"/>
                  </a:lnTo>
                  <a:lnTo>
                    <a:pt x="15272627" y="1682381"/>
                  </a:lnTo>
                  <a:lnTo>
                    <a:pt x="15278875" y="1678165"/>
                  </a:lnTo>
                  <a:lnTo>
                    <a:pt x="15283079" y="1671929"/>
                  </a:lnTo>
                  <a:lnTo>
                    <a:pt x="15284628" y="1664284"/>
                  </a:lnTo>
                  <a:close/>
                </a:path>
                <a:path w="18719800" h="10718800" extrusionOk="0">
                  <a:moveTo>
                    <a:pt x="15284628" y="1564182"/>
                  </a:moveTo>
                  <a:lnTo>
                    <a:pt x="15283079" y="1556537"/>
                  </a:lnTo>
                  <a:lnTo>
                    <a:pt x="15278875" y="1550289"/>
                  </a:lnTo>
                  <a:lnTo>
                    <a:pt x="15272627" y="1546085"/>
                  </a:lnTo>
                  <a:lnTo>
                    <a:pt x="15264981" y="1544535"/>
                  </a:lnTo>
                  <a:lnTo>
                    <a:pt x="15257336" y="1546085"/>
                  </a:lnTo>
                  <a:lnTo>
                    <a:pt x="15251087" y="1550289"/>
                  </a:lnTo>
                  <a:lnTo>
                    <a:pt x="15246871" y="1556537"/>
                  </a:lnTo>
                  <a:lnTo>
                    <a:pt x="15245322" y="1564182"/>
                  </a:lnTo>
                  <a:lnTo>
                    <a:pt x="15246871" y="1571828"/>
                  </a:lnTo>
                  <a:lnTo>
                    <a:pt x="15251087" y="1578076"/>
                  </a:lnTo>
                  <a:lnTo>
                    <a:pt x="15257336" y="1582293"/>
                  </a:lnTo>
                  <a:lnTo>
                    <a:pt x="15264981" y="1583829"/>
                  </a:lnTo>
                  <a:lnTo>
                    <a:pt x="15272627" y="1582293"/>
                  </a:lnTo>
                  <a:lnTo>
                    <a:pt x="15278875" y="1578076"/>
                  </a:lnTo>
                  <a:lnTo>
                    <a:pt x="15283079" y="1571828"/>
                  </a:lnTo>
                  <a:lnTo>
                    <a:pt x="15284628" y="1564182"/>
                  </a:lnTo>
                  <a:close/>
                </a:path>
                <a:path w="18719800" h="10718800" extrusionOk="0">
                  <a:moveTo>
                    <a:pt x="15284628" y="1464094"/>
                  </a:moveTo>
                  <a:lnTo>
                    <a:pt x="15283079" y="1456436"/>
                  </a:lnTo>
                  <a:lnTo>
                    <a:pt x="15278875" y="1450187"/>
                  </a:lnTo>
                  <a:lnTo>
                    <a:pt x="15272627" y="1445983"/>
                  </a:lnTo>
                  <a:lnTo>
                    <a:pt x="15264981" y="1444434"/>
                  </a:lnTo>
                  <a:lnTo>
                    <a:pt x="15257336" y="1445983"/>
                  </a:lnTo>
                  <a:lnTo>
                    <a:pt x="15251087" y="1450187"/>
                  </a:lnTo>
                  <a:lnTo>
                    <a:pt x="15246871" y="1456436"/>
                  </a:lnTo>
                  <a:lnTo>
                    <a:pt x="15245322" y="1464094"/>
                  </a:lnTo>
                  <a:lnTo>
                    <a:pt x="15246871" y="1471739"/>
                  </a:lnTo>
                  <a:lnTo>
                    <a:pt x="15251087" y="1477987"/>
                  </a:lnTo>
                  <a:lnTo>
                    <a:pt x="15257336" y="1482191"/>
                  </a:lnTo>
                  <a:lnTo>
                    <a:pt x="15264981" y="1483741"/>
                  </a:lnTo>
                  <a:lnTo>
                    <a:pt x="15272627" y="1482191"/>
                  </a:lnTo>
                  <a:lnTo>
                    <a:pt x="15278875" y="1477987"/>
                  </a:lnTo>
                  <a:lnTo>
                    <a:pt x="15283079" y="1471739"/>
                  </a:lnTo>
                  <a:lnTo>
                    <a:pt x="15284628" y="1464094"/>
                  </a:lnTo>
                  <a:close/>
                </a:path>
                <a:path w="18719800" h="10718800" extrusionOk="0">
                  <a:moveTo>
                    <a:pt x="15284628" y="1363992"/>
                  </a:moveTo>
                  <a:lnTo>
                    <a:pt x="15283079" y="1356347"/>
                  </a:lnTo>
                  <a:lnTo>
                    <a:pt x="15278875" y="1350098"/>
                  </a:lnTo>
                  <a:lnTo>
                    <a:pt x="15272627" y="1345895"/>
                  </a:lnTo>
                  <a:lnTo>
                    <a:pt x="15264981" y="1344345"/>
                  </a:lnTo>
                  <a:lnTo>
                    <a:pt x="15257336" y="1345895"/>
                  </a:lnTo>
                  <a:lnTo>
                    <a:pt x="15251087" y="1350098"/>
                  </a:lnTo>
                  <a:lnTo>
                    <a:pt x="15246871" y="1356347"/>
                  </a:lnTo>
                  <a:lnTo>
                    <a:pt x="15245322" y="1363992"/>
                  </a:lnTo>
                  <a:lnTo>
                    <a:pt x="15246871" y="1371638"/>
                  </a:lnTo>
                  <a:lnTo>
                    <a:pt x="15251087" y="1377886"/>
                  </a:lnTo>
                  <a:lnTo>
                    <a:pt x="15257336" y="1382102"/>
                  </a:lnTo>
                  <a:lnTo>
                    <a:pt x="15264981" y="1383652"/>
                  </a:lnTo>
                  <a:lnTo>
                    <a:pt x="15272627" y="1382102"/>
                  </a:lnTo>
                  <a:lnTo>
                    <a:pt x="15278875" y="1377886"/>
                  </a:lnTo>
                  <a:lnTo>
                    <a:pt x="15283079" y="1371638"/>
                  </a:lnTo>
                  <a:lnTo>
                    <a:pt x="15284628" y="1363992"/>
                  </a:lnTo>
                  <a:close/>
                </a:path>
                <a:path w="18719800" h="10718800" extrusionOk="0">
                  <a:moveTo>
                    <a:pt x="15284628" y="1263891"/>
                  </a:moveTo>
                  <a:lnTo>
                    <a:pt x="15283079" y="1256245"/>
                  </a:lnTo>
                  <a:lnTo>
                    <a:pt x="15278875" y="1249997"/>
                  </a:lnTo>
                  <a:lnTo>
                    <a:pt x="15272627" y="1245793"/>
                  </a:lnTo>
                  <a:lnTo>
                    <a:pt x="15264981" y="1244244"/>
                  </a:lnTo>
                  <a:lnTo>
                    <a:pt x="15257336" y="1245793"/>
                  </a:lnTo>
                  <a:lnTo>
                    <a:pt x="15251087" y="1249997"/>
                  </a:lnTo>
                  <a:lnTo>
                    <a:pt x="15246871" y="1256245"/>
                  </a:lnTo>
                  <a:lnTo>
                    <a:pt x="15245322" y="1263891"/>
                  </a:lnTo>
                  <a:lnTo>
                    <a:pt x="15246871" y="1271549"/>
                  </a:lnTo>
                  <a:lnTo>
                    <a:pt x="15251087" y="1277797"/>
                  </a:lnTo>
                  <a:lnTo>
                    <a:pt x="15257336" y="1282001"/>
                  </a:lnTo>
                  <a:lnTo>
                    <a:pt x="15264981" y="1283538"/>
                  </a:lnTo>
                  <a:lnTo>
                    <a:pt x="15272627" y="1282001"/>
                  </a:lnTo>
                  <a:lnTo>
                    <a:pt x="15278875" y="1277797"/>
                  </a:lnTo>
                  <a:lnTo>
                    <a:pt x="15283079" y="1271549"/>
                  </a:lnTo>
                  <a:lnTo>
                    <a:pt x="15284628" y="1263891"/>
                  </a:lnTo>
                  <a:close/>
                </a:path>
                <a:path w="18719800" h="10718800" extrusionOk="0">
                  <a:moveTo>
                    <a:pt x="15284628" y="1163789"/>
                  </a:moveTo>
                  <a:lnTo>
                    <a:pt x="15283079" y="1156157"/>
                  </a:lnTo>
                  <a:lnTo>
                    <a:pt x="15278875" y="1149908"/>
                  </a:lnTo>
                  <a:lnTo>
                    <a:pt x="15272627" y="1145705"/>
                  </a:lnTo>
                  <a:lnTo>
                    <a:pt x="15264981" y="1144155"/>
                  </a:lnTo>
                  <a:lnTo>
                    <a:pt x="15257336" y="1145705"/>
                  </a:lnTo>
                  <a:lnTo>
                    <a:pt x="15251087" y="1149908"/>
                  </a:lnTo>
                  <a:lnTo>
                    <a:pt x="15246871" y="1156157"/>
                  </a:lnTo>
                  <a:lnTo>
                    <a:pt x="15245322" y="1163789"/>
                  </a:lnTo>
                  <a:lnTo>
                    <a:pt x="15246871" y="1171448"/>
                  </a:lnTo>
                  <a:lnTo>
                    <a:pt x="15251087" y="1177696"/>
                  </a:lnTo>
                  <a:lnTo>
                    <a:pt x="15257336" y="1181912"/>
                  </a:lnTo>
                  <a:lnTo>
                    <a:pt x="15264981" y="1183449"/>
                  </a:lnTo>
                  <a:lnTo>
                    <a:pt x="15272627" y="1181912"/>
                  </a:lnTo>
                  <a:lnTo>
                    <a:pt x="15278875" y="1177696"/>
                  </a:lnTo>
                  <a:lnTo>
                    <a:pt x="15283079" y="1171448"/>
                  </a:lnTo>
                  <a:lnTo>
                    <a:pt x="15284628" y="1163789"/>
                  </a:lnTo>
                  <a:close/>
                </a:path>
                <a:path w="18719800" h="10718800" extrusionOk="0">
                  <a:moveTo>
                    <a:pt x="15284628" y="1063713"/>
                  </a:moveTo>
                  <a:lnTo>
                    <a:pt x="15283079" y="1056055"/>
                  </a:lnTo>
                  <a:lnTo>
                    <a:pt x="15278875" y="1049820"/>
                  </a:lnTo>
                  <a:lnTo>
                    <a:pt x="15272627" y="1045603"/>
                  </a:lnTo>
                  <a:lnTo>
                    <a:pt x="15264981" y="1044067"/>
                  </a:lnTo>
                  <a:lnTo>
                    <a:pt x="15257336" y="1045603"/>
                  </a:lnTo>
                  <a:lnTo>
                    <a:pt x="15251087" y="1049820"/>
                  </a:lnTo>
                  <a:lnTo>
                    <a:pt x="15246871" y="1056055"/>
                  </a:lnTo>
                  <a:lnTo>
                    <a:pt x="15245322" y="1063713"/>
                  </a:lnTo>
                  <a:lnTo>
                    <a:pt x="15246871" y="1071359"/>
                  </a:lnTo>
                  <a:lnTo>
                    <a:pt x="15251087" y="1077607"/>
                  </a:lnTo>
                  <a:lnTo>
                    <a:pt x="15257336" y="1081811"/>
                  </a:lnTo>
                  <a:lnTo>
                    <a:pt x="15264981" y="1083360"/>
                  </a:lnTo>
                  <a:lnTo>
                    <a:pt x="15272627" y="1081811"/>
                  </a:lnTo>
                  <a:lnTo>
                    <a:pt x="15278875" y="1077607"/>
                  </a:lnTo>
                  <a:lnTo>
                    <a:pt x="15283079" y="1071359"/>
                  </a:lnTo>
                  <a:lnTo>
                    <a:pt x="15284628" y="1063713"/>
                  </a:lnTo>
                  <a:close/>
                </a:path>
                <a:path w="18719800" h="10718800" extrusionOk="0">
                  <a:moveTo>
                    <a:pt x="15284628" y="963612"/>
                  </a:moveTo>
                  <a:lnTo>
                    <a:pt x="15283079" y="955967"/>
                  </a:lnTo>
                  <a:lnTo>
                    <a:pt x="15278875" y="949718"/>
                  </a:lnTo>
                  <a:lnTo>
                    <a:pt x="15272627" y="945502"/>
                  </a:lnTo>
                  <a:lnTo>
                    <a:pt x="15264981" y="943965"/>
                  </a:lnTo>
                  <a:lnTo>
                    <a:pt x="15257336" y="945502"/>
                  </a:lnTo>
                  <a:lnTo>
                    <a:pt x="15251087" y="949718"/>
                  </a:lnTo>
                  <a:lnTo>
                    <a:pt x="15246871" y="955967"/>
                  </a:lnTo>
                  <a:lnTo>
                    <a:pt x="15245322" y="963612"/>
                  </a:lnTo>
                  <a:lnTo>
                    <a:pt x="15246871" y="971257"/>
                  </a:lnTo>
                  <a:lnTo>
                    <a:pt x="15251087" y="977506"/>
                  </a:lnTo>
                  <a:lnTo>
                    <a:pt x="15257336" y="981710"/>
                  </a:lnTo>
                  <a:lnTo>
                    <a:pt x="15264981" y="983259"/>
                  </a:lnTo>
                  <a:lnTo>
                    <a:pt x="15272627" y="981710"/>
                  </a:lnTo>
                  <a:lnTo>
                    <a:pt x="15278875" y="977506"/>
                  </a:lnTo>
                  <a:lnTo>
                    <a:pt x="15283079" y="971257"/>
                  </a:lnTo>
                  <a:lnTo>
                    <a:pt x="15284628" y="963612"/>
                  </a:lnTo>
                  <a:close/>
                </a:path>
                <a:path w="18719800" h="10718800" extrusionOk="0">
                  <a:moveTo>
                    <a:pt x="15284628" y="863523"/>
                  </a:moveTo>
                  <a:lnTo>
                    <a:pt x="15283079" y="855865"/>
                  </a:lnTo>
                  <a:lnTo>
                    <a:pt x="15278875" y="849630"/>
                  </a:lnTo>
                  <a:lnTo>
                    <a:pt x="15272627" y="845413"/>
                  </a:lnTo>
                  <a:lnTo>
                    <a:pt x="15264981" y="843864"/>
                  </a:lnTo>
                  <a:lnTo>
                    <a:pt x="15257336" y="845413"/>
                  </a:lnTo>
                  <a:lnTo>
                    <a:pt x="15251087" y="849630"/>
                  </a:lnTo>
                  <a:lnTo>
                    <a:pt x="15246871" y="855865"/>
                  </a:lnTo>
                  <a:lnTo>
                    <a:pt x="15245322" y="863523"/>
                  </a:lnTo>
                  <a:lnTo>
                    <a:pt x="15246871" y="871169"/>
                  </a:lnTo>
                  <a:lnTo>
                    <a:pt x="15251087" y="877417"/>
                  </a:lnTo>
                  <a:lnTo>
                    <a:pt x="15257336" y="881621"/>
                  </a:lnTo>
                  <a:lnTo>
                    <a:pt x="15264981" y="883170"/>
                  </a:lnTo>
                  <a:lnTo>
                    <a:pt x="15272627" y="881621"/>
                  </a:lnTo>
                  <a:lnTo>
                    <a:pt x="15278875" y="877417"/>
                  </a:lnTo>
                  <a:lnTo>
                    <a:pt x="15283079" y="871169"/>
                  </a:lnTo>
                  <a:lnTo>
                    <a:pt x="15284628" y="863523"/>
                  </a:lnTo>
                  <a:close/>
                </a:path>
                <a:path w="18719800" h="10718800" extrusionOk="0">
                  <a:moveTo>
                    <a:pt x="15284628" y="763409"/>
                  </a:moveTo>
                  <a:lnTo>
                    <a:pt x="15283079" y="755764"/>
                  </a:lnTo>
                  <a:lnTo>
                    <a:pt x="15278875" y="749528"/>
                  </a:lnTo>
                  <a:lnTo>
                    <a:pt x="15272627" y="745324"/>
                  </a:lnTo>
                  <a:lnTo>
                    <a:pt x="15264981" y="743775"/>
                  </a:lnTo>
                  <a:lnTo>
                    <a:pt x="15257336" y="745324"/>
                  </a:lnTo>
                  <a:lnTo>
                    <a:pt x="15251087" y="749528"/>
                  </a:lnTo>
                  <a:lnTo>
                    <a:pt x="15246871" y="755764"/>
                  </a:lnTo>
                  <a:lnTo>
                    <a:pt x="15245322" y="763409"/>
                  </a:lnTo>
                  <a:lnTo>
                    <a:pt x="15246871" y="771067"/>
                  </a:lnTo>
                  <a:lnTo>
                    <a:pt x="15251087" y="777316"/>
                  </a:lnTo>
                  <a:lnTo>
                    <a:pt x="15257336" y="781519"/>
                  </a:lnTo>
                  <a:lnTo>
                    <a:pt x="15264981" y="783069"/>
                  </a:lnTo>
                  <a:lnTo>
                    <a:pt x="15272627" y="781519"/>
                  </a:lnTo>
                  <a:lnTo>
                    <a:pt x="15278875" y="777316"/>
                  </a:lnTo>
                  <a:lnTo>
                    <a:pt x="15283079" y="771067"/>
                  </a:lnTo>
                  <a:lnTo>
                    <a:pt x="15284628" y="763409"/>
                  </a:lnTo>
                  <a:close/>
                </a:path>
                <a:path w="18719800" h="10718800" extrusionOk="0">
                  <a:moveTo>
                    <a:pt x="15284628" y="663321"/>
                  </a:moveTo>
                  <a:lnTo>
                    <a:pt x="15283079" y="655675"/>
                  </a:lnTo>
                  <a:lnTo>
                    <a:pt x="15278875" y="649427"/>
                  </a:lnTo>
                  <a:lnTo>
                    <a:pt x="15272627" y="645210"/>
                  </a:lnTo>
                  <a:lnTo>
                    <a:pt x="15264981" y="643674"/>
                  </a:lnTo>
                  <a:lnTo>
                    <a:pt x="15257336" y="645210"/>
                  </a:lnTo>
                  <a:lnTo>
                    <a:pt x="15251087" y="649427"/>
                  </a:lnTo>
                  <a:lnTo>
                    <a:pt x="15246871" y="655675"/>
                  </a:lnTo>
                  <a:lnTo>
                    <a:pt x="15245322" y="663321"/>
                  </a:lnTo>
                  <a:lnTo>
                    <a:pt x="15246871" y="670979"/>
                  </a:lnTo>
                  <a:lnTo>
                    <a:pt x="15251087" y="677214"/>
                  </a:lnTo>
                  <a:lnTo>
                    <a:pt x="15257336" y="681431"/>
                  </a:lnTo>
                  <a:lnTo>
                    <a:pt x="15264981" y="682967"/>
                  </a:lnTo>
                  <a:lnTo>
                    <a:pt x="15272627" y="681431"/>
                  </a:lnTo>
                  <a:lnTo>
                    <a:pt x="15278875" y="677214"/>
                  </a:lnTo>
                  <a:lnTo>
                    <a:pt x="15283079" y="670979"/>
                  </a:lnTo>
                  <a:lnTo>
                    <a:pt x="15284628" y="663321"/>
                  </a:lnTo>
                  <a:close/>
                </a:path>
                <a:path w="18719800" h="10718800" extrusionOk="0">
                  <a:moveTo>
                    <a:pt x="15284628" y="563232"/>
                  </a:moveTo>
                  <a:lnTo>
                    <a:pt x="15283079" y="555574"/>
                  </a:lnTo>
                  <a:lnTo>
                    <a:pt x="15278875" y="549338"/>
                  </a:lnTo>
                  <a:lnTo>
                    <a:pt x="15272627" y="545122"/>
                  </a:lnTo>
                  <a:lnTo>
                    <a:pt x="15264981" y="543572"/>
                  </a:lnTo>
                  <a:lnTo>
                    <a:pt x="15257336" y="545122"/>
                  </a:lnTo>
                  <a:lnTo>
                    <a:pt x="15251087" y="549338"/>
                  </a:lnTo>
                  <a:lnTo>
                    <a:pt x="15246871" y="555574"/>
                  </a:lnTo>
                  <a:lnTo>
                    <a:pt x="15245322" y="563232"/>
                  </a:lnTo>
                  <a:lnTo>
                    <a:pt x="15246871" y="570877"/>
                  </a:lnTo>
                  <a:lnTo>
                    <a:pt x="15251087" y="577113"/>
                  </a:lnTo>
                  <a:lnTo>
                    <a:pt x="15257336" y="581329"/>
                  </a:lnTo>
                  <a:lnTo>
                    <a:pt x="15264981" y="582879"/>
                  </a:lnTo>
                  <a:lnTo>
                    <a:pt x="15272627" y="581329"/>
                  </a:lnTo>
                  <a:lnTo>
                    <a:pt x="15278875" y="577113"/>
                  </a:lnTo>
                  <a:lnTo>
                    <a:pt x="15283079" y="570877"/>
                  </a:lnTo>
                  <a:lnTo>
                    <a:pt x="15284628" y="563232"/>
                  </a:lnTo>
                  <a:close/>
                </a:path>
                <a:path w="18719800" h="10718800" extrusionOk="0">
                  <a:moveTo>
                    <a:pt x="15284628" y="262928"/>
                  </a:moveTo>
                  <a:lnTo>
                    <a:pt x="15283079" y="255282"/>
                  </a:lnTo>
                  <a:lnTo>
                    <a:pt x="15278875" y="249047"/>
                  </a:lnTo>
                  <a:lnTo>
                    <a:pt x="15272627" y="244830"/>
                  </a:lnTo>
                  <a:lnTo>
                    <a:pt x="15264981" y="243281"/>
                  </a:lnTo>
                  <a:lnTo>
                    <a:pt x="15257336" y="244830"/>
                  </a:lnTo>
                  <a:lnTo>
                    <a:pt x="15251087" y="249047"/>
                  </a:lnTo>
                  <a:lnTo>
                    <a:pt x="15246871" y="255282"/>
                  </a:lnTo>
                  <a:lnTo>
                    <a:pt x="15245322" y="262928"/>
                  </a:lnTo>
                  <a:lnTo>
                    <a:pt x="15246871" y="270573"/>
                  </a:lnTo>
                  <a:lnTo>
                    <a:pt x="15251087" y="276821"/>
                  </a:lnTo>
                  <a:lnTo>
                    <a:pt x="15257336" y="281038"/>
                  </a:lnTo>
                  <a:lnTo>
                    <a:pt x="15264981" y="282575"/>
                  </a:lnTo>
                  <a:lnTo>
                    <a:pt x="15272627" y="281038"/>
                  </a:lnTo>
                  <a:lnTo>
                    <a:pt x="15278875" y="276821"/>
                  </a:lnTo>
                  <a:lnTo>
                    <a:pt x="15283079" y="270573"/>
                  </a:lnTo>
                  <a:lnTo>
                    <a:pt x="15284628" y="262928"/>
                  </a:lnTo>
                  <a:close/>
                </a:path>
                <a:path w="18719800" h="10718800" extrusionOk="0">
                  <a:moveTo>
                    <a:pt x="15284628" y="162839"/>
                  </a:moveTo>
                  <a:lnTo>
                    <a:pt x="15283079" y="155194"/>
                  </a:lnTo>
                  <a:lnTo>
                    <a:pt x="15278875" y="148945"/>
                  </a:lnTo>
                  <a:lnTo>
                    <a:pt x="15272627" y="144741"/>
                  </a:lnTo>
                  <a:lnTo>
                    <a:pt x="15264981" y="143192"/>
                  </a:lnTo>
                  <a:lnTo>
                    <a:pt x="15257336" y="144741"/>
                  </a:lnTo>
                  <a:lnTo>
                    <a:pt x="15251087" y="148945"/>
                  </a:lnTo>
                  <a:lnTo>
                    <a:pt x="15246871" y="155194"/>
                  </a:lnTo>
                  <a:lnTo>
                    <a:pt x="15245322" y="162839"/>
                  </a:lnTo>
                  <a:lnTo>
                    <a:pt x="15246871" y="170484"/>
                  </a:lnTo>
                  <a:lnTo>
                    <a:pt x="15251087" y="176720"/>
                  </a:lnTo>
                  <a:lnTo>
                    <a:pt x="15257336" y="180936"/>
                  </a:lnTo>
                  <a:lnTo>
                    <a:pt x="15264981" y="182473"/>
                  </a:lnTo>
                  <a:lnTo>
                    <a:pt x="15272627" y="180936"/>
                  </a:lnTo>
                  <a:lnTo>
                    <a:pt x="15278875" y="176720"/>
                  </a:lnTo>
                  <a:lnTo>
                    <a:pt x="15283079" y="170484"/>
                  </a:lnTo>
                  <a:lnTo>
                    <a:pt x="15284628" y="162839"/>
                  </a:lnTo>
                  <a:close/>
                </a:path>
                <a:path w="18719800" h="10718800" extrusionOk="0">
                  <a:moveTo>
                    <a:pt x="15284628" y="62738"/>
                  </a:moveTo>
                  <a:lnTo>
                    <a:pt x="15283079" y="55079"/>
                  </a:lnTo>
                  <a:lnTo>
                    <a:pt x="15278875" y="48844"/>
                  </a:lnTo>
                  <a:lnTo>
                    <a:pt x="15272627" y="44640"/>
                  </a:lnTo>
                  <a:lnTo>
                    <a:pt x="15264981" y="43091"/>
                  </a:lnTo>
                  <a:lnTo>
                    <a:pt x="15257336" y="44640"/>
                  </a:lnTo>
                  <a:lnTo>
                    <a:pt x="15251087" y="48844"/>
                  </a:lnTo>
                  <a:lnTo>
                    <a:pt x="15246871" y="55079"/>
                  </a:lnTo>
                  <a:lnTo>
                    <a:pt x="15245322" y="62738"/>
                  </a:lnTo>
                  <a:lnTo>
                    <a:pt x="15246871" y="70383"/>
                  </a:lnTo>
                  <a:lnTo>
                    <a:pt x="15251087" y="76631"/>
                  </a:lnTo>
                  <a:lnTo>
                    <a:pt x="15257336" y="80848"/>
                  </a:lnTo>
                  <a:lnTo>
                    <a:pt x="15264981" y="82384"/>
                  </a:lnTo>
                  <a:lnTo>
                    <a:pt x="15272627" y="80848"/>
                  </a:lnTo>
                  <a:lnTo>
                    <a:pt x="15278875" y="76631"/>
                  </a:lnTo>
                  <a:lnTo>
                    <a:pt x="15283079" y="70383"/>
                  </a:lnTo>
                  <a:lnTo>
                    <a:pt x="15284628" y="62738"/>
                  </a:lnTo>
                  <a:close/>
                </a:path>
                <a:path w="18719800" h="10718800" extrusionOk="0">
                  <a:moveTo>
                    <a:pt x="15296845" y="10704601"/>
                  </a:moveTo>
                  <a:lnTo>
                    <a:pt x="15295309" y="10696969"/>
                  </a:lnTo>
                  <a:lnTo>
                    <a:pt x="15291092" y="10690720"/>
                  </a:lnTo>
                  <a:lnTo>
                    <a:pt x="15284857" y="10686504"/>
                  </a:lnTo>
                  <a:lnTo>
                    <a:pt x="15277211" y="10684955"/>
                  </a:lnTo>
                  <a:lnTo>
                    <a:pt x="15269566" y="10686504"/>
                  </a:lnTo>
                  <a:lnTo>
                    <a:pt x="15263317" y="10690720"/>
                  </a:lnTo>
                  <a:lnTo>
                    <a:pt x="15259101" y="10696969"/>
                  </a:lnTo>
                  <a:lnTo>
                    <a:pt x="15257564" y="10704601"/>
                  </a:lnTo>
                  <a:lnTo>
                    <a:pt x="15259101" y="10712247"/>
                  </a:lnTo>
                  <a:lnTo>
                    <a:pt x="15263317" y="10718495"/>
                  </a:lnTo>
                  <a:lnTo>
                    <a:pt x="15263762" y="10718787"/>
                  </a:lnTo>
                  <a:lnTo>
                    <a:pt x="15290661" y="10718787"/>
                  </a:lnTo>
                  <a:lnTo>
                    <a:pt x="15291092" y="10718495"/>
                  </a:lnTo>
                  <a:lnTo>
                    <a:pt x="15295309" y="10712247"/>
                  </a:lnTo>
                  <a:lnTo>
                    <a:pt x="15296845" y="10704601"/>
                  </a:lnTo>
                  <a:close/>
                </a:path>
                <a:path w="18719800" h="10718800" extrusionOk="0">
                  <a:moveTo>
                    <a:pt x="15296845" y="10604513"/>
                  </a:moveTo>
                  <a:lnTo>
                    <a:pt x="15295309" y="10596867"/>
                  </a:lnTo>
                  <a:lnTo>
                    <a:pt x="15291092" y="10590619"/>
                  </a:lnTo>
                  <a:lnTo>
                    <a:pt x="15284857" y="10586415"/>
                  </a:lnTo>
                  <a:lnTo>
                    <a:pt x="15277211" y="10584866"/>
                  </a:lnTo>
                  <a:lnTo>
                    <a:pt x="15269566" y="10586415"/>
                  </a:lnTo>
                  <a:lnTo>
                    <a:pt x="15263317" y="10590619"/>
                  </a:lnTo>
                  <a:lnTo>
                    <a:pt x="15259101" y="10596867"/>
                  </a:lnTo>
                  <a:lnTo>
                    <a:pt x="15257564" y="10604513"/>
                  </a:lnTo>
                  <a:lnTo>
                    <a:pt x="15259101" y="10612158"/>
                  </a:lnTo>
                  <a:lnTo>
                    <a:pt x="15263317" y="10618407"/>
                  </a:lnTo>
                  <a:lnTo>
                    <a:pt x="15269566" y="10622610"/>
                  </a:lnTo>
                  <a:lnTo>
                    <a:pt x="15277211" y="10624160"/>
                  </a:lnTo>
                  <a:lnTo>
                    <a:pt x="15284857" y="10622610"/>
                  </a:lnTo>
                  <a:lnTo>
                    <a:pt x="15291092" y="10618407"/>
                  </a:lnTo>
                  <a:lnTo>
                    <a:pt x="15295309" y="10612158"/>
                  </a:lnTo>
                  <a:lnTo>
                    <a:pt x="15296845" y="10604513"/>
                  </a:lnTo>
                  <a:close/>
                </a:path>
                <a:path w="18719800" h="10718800" extrusionOk="0">
                  <a:moveTo>
                    <a:pt x="15296845" y="10504411"/>
                  </a:moveTo>
                  <a:lnTo>
                    <a:pt x="15295309" y="10496766"/>
                  </a:lnTo>
                  <a:lnTo>
                    <a:pt x="15291092" y="10490517"/>
                  </a:lnTo>
                  <a:lnTo>
                    <a:pt x="15284857" y="10486314"/>
                  </a:lnTo>
                  <a:lnTo>
                    <a:pt x="15277211" y="10484777"/>
                  </a:lnTo>
                  <a:lnTo>
                    <a:pt x="15269566" y="10486314"/>
                  </a:lnTo>
                  <a:lnTo>
                    <a:pt x="15263317" y="10490517"/>
                  </a:lnTo>
                  <a:lnTo>
                    <a:pt x="15259101" y="10496766"/>
                  </a:lnTo>
                  <a:lnTo>
                    <a:pt x="15257564" y="10504411"/>
                  </a:lnTo>
                  <a:lnTo>
                    <a:pt x="15259101" y="10512057"/>
                  </a:lnTo>
                  <a:lnTo>
                    <a:pt x="15263317" y="10518305"/>
                  </a:lnTo>
                  <a:lnTo>
                    <a:pt x="15269566" y="10522521"/>
                  </a:lnTo>
                  <a:lnTo>
                    <a:pt x="15277211" y="10524071"/>
                  </a:lnTo>
                  <a:lnTo>
                    <a:pt x="15284857" y="10522521"/>
                  </a:lnTo>
                  <a:lnTo>
                    <a:pt x="15291092" y="10518305"/>
                  </a:lnTo>
                  <a:lnTo>
                    <a:pt x="15295309" y="10512057"/>
                  </a:lnTo>
                  <a:lnTo>
                    <a:pt x="15296845" y="10504411"/>
                  </a:lnTo>
                  <a:close/>
                </a:path>
                <a:path w="18719800" h="10718800" extrusionOk="0">
                  <a:moveTo>
                    <a:pt x="15296845" y="10404310"/>
                  </a:moveTo>
                  <a:lnTo>
                    <a:pt x="15295309" y="10396677"/>
                  </a:lnTo>
                  <a:lnTo>
                    <a:pt x="15291092" y="10390429"/>
                  </a:lnTo>
                  <a:lnTo>
                    <a:pt x="15284857" y="10386212"/>
                  </a:lnTo>
                  <a:lnTo>
                    <a:pt x="15277211" y="10384676"/>
                  </a:lnTo>
                  <a:lnTo>
                    <a:pt x="15269566" y="10386212"/>
                  </a:lnTo>
                  <a:lnTo>
                    <a:pt x="15263317" y="10390429"/>
                  </a:lnTo>
                  <a:lnTo>
                    <a:pt x="15259101" y="10396677"/>
                  </a:lnTo>
                  <a:lnTo>
                    <a:pt x="15257564" y="10404310"/>
                  </a:lnTo>
                  <a:lnTo>
                    <a:pt x="15259101" y="10411968"/>
                  </a:lnTo>
                  <a:lnTo>
                    <a:pt x="15263317" y="10418216"/>
                  </a:lnTo>
                  <a:lnTo>
                    <a:pt x="15269566" y="10422420"/>
                  </a:lnTo>
                  <a:lnTo>
                    <a:pt x="15277211" y="10423969"/>
                  </a:lnTo>
                  <a:lnTo>
                    <a:pt x="15284857" y="10422420"/>
                  </a:lnTo>
                  <a:lnTo>
                    <a:pt x="15291092" y="10418216"/>
                  </a:lnTo>
                  <a:lnTo>
                    <a:pt x="15295309" y="10411968"/>
                  </a:lnTo>
                  <a:lnTo>
                    <a:pt x="15296845" y="10404310"/>
                  </a:lnTo>
                  <a:close/>
                </a:path>
                <a:path w="18719800" h="10718800" extrusionOk="0">
                  <a:moveTo>
                    <a:pt x="15296845" y="10304234"/>
                  </a:moveTo>
                  <a:lnTo>
                    <a:pt x="15295309" y="10296576"/>
                  </a:lnTo>
                  <a:lnTo>
                    <a:pt x="15291092" y="10290327"/>
                  </a:lnTo>
                  <a:lnTo>
                    <a:pt x="15284857" y="10286124"/>
                  </a:lnTo>
                  <a:lnTo>
                    <a:pt x="15277211" y="10284574"/>
                  </a:lnTo>
                  <a:lnTo>
                    <a:pt x="15269566" y="10286124"/>
                  </a:lnTo>
                  <a:lnTo>
                    <a:pt x="15263317" y="10290327"/>
                  </a:lnTo>
                  <a:lnTo>
                    <a:pt x="15259101" y="10296576"/>
                  </a:lnTo>
                  <a:lnTo>
                    <a:pt x="15257564" y="10304234"/>
                  </a:lnTo>
                  <a:lnTo>
                    <a:pt x="15259101" y="10311879"/>
                  </a:lnTo>
                  <a:lnTo>
                    <a:pt x="15263317" y="10318128"/>
                  </a:lnTo>
                  <a:lnTo>
                    <a:pt x="15269566" y="10322331"/>
                  </a:lnTo>
                  <a:lnTo>
                    <a:pt x="15277211" y="10323881"/>
                  </a:lnTo>
                  <a:lnTo>
                    <a:pt x="15284857" y="10322331"/>
                  </a:lnTo>
                  <a:lnTo>
                    <a:pt x="15291092" y="10318128"/>
                  </a:lnTo>
                  <a:lnTo>
                    <a:pt x="15295309" y="10311879"/>
                  </a:lnTo>
                  <a:lnTo>
                    <a:pt x="15296845" y="10304234"/>
                  </a:lnTo>
                  <a:close/>
                </a:path>
                <a:path w="18719800" h="10718800" extrusionOk="0">
                  <a:moveTo>
                    <a:pt x="15296845" y="10204132"/>
                  </a:moveTo>
                  <a:lnTo>
                    <a:pt x="15295309" y="10196487"/>
                  </a:lnTo>
                  <a:lnTo>
                    <a:pt x="15291092" y="10190239"/>
                  </a:lnTo>
                  <a:lnTo>
                    <a:pt x="15284857" y="10186035"/>
                  </a:lnTo>
                  <a:lnTo>
                    <a:pt x="15277211" y="10184486"/>
                  </a:lnTo>
                  <a:lnTo>
                    <a:pt x="15269553" y="10186035"/>
                  </a:lnTo>
                  <a:lnTo>
                    <a:pt x="15263317" y="10190239"/>
                  </a:lnTo>
                  <a:lnTo>
                    <a:pt x="15259101" y="10196487"/>
                  </a:lnTo>
                  <a:lnTo>
                    <a:pt x="15257564" y="10204132"/>
                  </a:lnTo>
                  <a:lnTo>
                    <a:pt x="15259101" y="10211778"/>
                  </a:lnTo>
                  <a:lnTo>
                    <a:pt x="15263317" y="10218014"/>
                  </a:lnTo>
                  <a:lnTo>
                    <a:pt x="15269553" y="10222230"/>
                  </a:lnTo>
                  <a:lnTo>
                    <a:pt x="15277211" y="10223779"/>
                  </a:lnTo>
                  <a:lnTo>
                    <a:pt x="15284857" y="10222230"/>
                  </a:lnTo>
                  <a:lnTo>
                    <a:pt x="15291092" y="10218014"/>
                  </a:lnTo>
                  <a:lnTo>
                    <a:pt x="15295309" y="10211778"/>
                  </a:lnTo>
                  <a:lnTo>
                    <a:pt x="15296845" y="10204132"/>
                  </a:lnTo>
                  <a:close/>
                </a:path>
                <a:path w="18719800" h="10718800" extrusionOk="0">
                  <a:moveTo>
                    <a:pt x="15296845" y="10104031"/>
                  </a:moveTo>
                  <a:lnTo>
                    <a:pt x="15295309" y="10096386"/>
                  </a:lnTo>
                  <a:lnTo>
                    <a:pt x="15291092" y="10090137"/>
                  </a:lnTo>
                  <a:lnTo>
                    <a:pt x="15284857" y="10085934"/>
                  </a:lnTo>
                  <a:lnTo>
                    <a:pt x="15277211" y="10084384"/>
                  </a:lnTo>
                  <a:lnTo>
                    <a:pt x="15269553" y="10085934"/>
                  </a:lnTo>
                  <a:lnTo>
                    <a:pt x="15263317" y="10090137"/>
                  </a:lnTo>
                  <a:lnTo>
                    <a:pt x="15259101" y="10096386"/>
                  </a:lnTo>
                  <a:lnTo>
                    <a:pt x="15257564" y="10104031"/>
                  </a:lnTo>
                  <a:lnTo>
                    <a:pt x="15259101" y="10111676"/>
                  </a:lnTo>
                  <a:lnTo>
                    <a:pt x="15263317" y="10117925"/>
                  </a:lnTo>
                  <a:lnTo>
                    <a:pt x="15269553" y="10122129"/>
                  </a:lnTo>
                  <a:lnTo>
                    <a:pt x="15277211" y="10123678"/>
                  </a:lnTo>
                  <a:lnTo>
                    <a:pt x="15284857" y="10122129"/>
                  </a:lnTo>
                  <a:lnTo>
                    <a:pt x="15291092" y="10117925"/>
                  </a:lnTo>
                  <a:lnTo>
                    <a:pt x="15295309" y="10111676"/>
                  </a:lnTo>
                  <a:lnTo>
                    <a:pt x="15296845" y="10104031"/>
                  </a:lnTo>
                  <a:close/>
                </a:path>
                <a:path w="18719800" h="10718800" extrusionOk="0">
                  <a:moveTo>
                    <a:pt x="15296845" y="10003930"/>
                  </a:moveTo>
                  <a:lnTo>
                    <a:pt x="15295309" y="9996284"/>
                  </a:lnTo>
                  <a:lnTo>
                    <a:pt x="15291092" y="9990049"/>
                  </a:lnTo>
                  <a:lnTo>
                    <a:pt x="15284857" y="9985832"/>
                  </a:lnTo>
                  <a:lnTo>
                    <a:pt x="15277211" y="9984283"/>
                  </a:lnTo>
                  <a:lnTo>
                    <a:pt x="15269566" y="9985832"/>
                  </a:lnTo>
                  <a:lnTo>
                    <a:pt x="15263317" y="9990049"/>
                  </a:lnTo>
                  <a:lnTo>
                    <a:pt x="15259101" y="9996284"/>
                  </a:lnTo>
                  <a:lnTo>
                    <a:pt x="15257564" y="10003930"/>
                  </a:lnTo>
                  <a:lnTo>
                    <a:pt x="15259101" y="10011588"/>
                  </a:lnTo>
                  <a:lnTo>
                    <a:pt x="15263317" y="10017823"/>
                  </a:lnTo>
                  <a:lnTo>
                    <a:pt x="15269566" y="10022040"/>
                  </a:lnTo>
                  <a:lnTo>
                    <a:pt x="15277211" y="10023577"/>
                  </a:lnTo>
                  <a:lnTo>
                    <a:pt x="15284857" y="10022040"/>
                  </a:lnTo>
                  <a:lnTo>
                    <a:pt x="15291092" y="10017823"/>
                  </a:lnTo>
                  <a:lnTo>
                    <a:pt x="15295309" y="10011588"/>
                  </a:lnTo>
                  <a:lnTo>
                    <a:pt x="15296845" y="10003930"/>
                  </a:lnTo>
                  <a:close/>
                </a:path>
                <a:path w="18719800" h="10718800" extrusionOk="0">
                  <a:moveTo>
                    <a:pt x="15296845" y="9903841"/>
                  </a:moveTo>
                  <a:lnTo>
                    <a:pt x="15295309" y="9896196"/>
                  </a:lnTo>
                  <a:lnTo>
                    <a:pt x="15291092" y="9889947"/>
                  </a:lnTo>
                  <a:lnTo>
                    <a:pt x="15284857" y="9885731"/>
                  </a:lnTo>
                  <a:lnTo>
                    <a:pt x="15277211" y="9884194"/>
                  </a:lnTo>
                  <a:lnTo>
                    <a:pt x="15269566" y="9885731"/>
                  </a:lnTo>
                  <a:lnTo>
                    <a:pt x="15263317" y="9889947"/>
                  </a:lnTo>
                  <a:lnTo>
                    <a:pt x="15259101" y="9896196"/>
                  </a:lnTo>
                  <a:lnTo>
                    <a:pt x="15257564" y="9903841"/>
                  </a:lnTo>
                  <a:lnTo>
                    <a:pt x="15259101" y="9911486"/>
                  </a:lnTo>
                  <a:lnTo>
                    <a:pt x="15263317" y="9917735"/>
                  </a:lnTo>
                  <a:lnTo>
                    <a:pt x="15269566" y="9921938"/>
                  </a:lnTo>
                  <a:lnTo>
                    <a:pt x="15277211" y="9923475"/>
                  </a:lnTo>
                  <a:lnTo>
                    <a:pt x="15284857" y="9921938"/>
                  </a:lnTo>
                  <a:lnTo>
                    <a:pt x="15291092" y="9917735"/>
                  </a:lnTo>
                  <a:lnTo>
                    <a:pt x="15295309" y="9911486"/>
                  </a:lnTo>
                  <a:lnTo>
                    <a:pt x="15296845" y="9903841"/>
                  </a:lnTo>
                  <a:close/>
                </a:path>
                <a:path w="18719800" h="10718800" extrusionOk="0">
                  <a:moveTo>
                    <a:pt x="15296845" y="9803740"/>
                  </a:moveTo>
                  <a:lnTo>
                    <a:pt x="15295309" y="9796094"/>
                  </a:lnTo>
                  <a:lnTo>
                    <a:pt x="15291092" y="9789858"/>
                  </a:lnTo>
                  <a:lnTo>
                    <a:pt x="15284857" y="9785642"/>
                  </a:lnTo>
                  <a:lnTo>
                    <a:pt x="15277211" y="9784105"/>
                  </a:lnTo>
                  <a:lnTo>
                    <a:pt x="15269566" y="9785642"/>
                  </a:lnTo>
                  <a:lnTo>
                    <a:pt x="15263317" y="9789858"/>
                  </a:lnTo>
                  <a:lnTo>
                    <a:pt x="15259101" y="9796094"/>
                  </a:lnTo>
                  <a:lnTo>
                    <a:pt x="15257564" y="9803740"/>
                  </a:lnTo>
                  <a:lnTo>
                    <a:pt x="15259101" y="9811385"/>
                  </a:lnTo>
                  <a:lnTo>
                    <a:pt x="15263317" y="9817633"/>
                  </a:lnTo>
                  <a:lnTo>
                    <a:pt x="15269566" y="9821850"/>
                  </a:lnTo>
                  <a:lnTo>
                    <a:pt x="15277211" y="9823399"/>
                  </a:lnTo>
                  <a:lnTo>
                    <a:pt x="15284857" y="9821850"/>
                  </a:lnTo>
                  <a:lnTo>
                    <a:pt x="15291092" y="9817633"/>
                  </a:lnTo>
                  <a:lnTo>
                    <a:pt x="15295309" y="9811385"/>
                  </a:lnTo>
                  <a:lnTo>
                    <a:pt x="15296845" y="9803740"/>
                  </a:lnTo>
                  <a:close/>
                </a:path>
                <a:path w="18719800" h="10718800" extrusionOk="0">
                  <a:moveTo>
                    <a:pt x="15296845" y="9703651"/>
                  </a:moveTo>
                  <a:lnTo>
                    <a:pt x="15295309" y="9696005"/>
                  </a:lnTo>
                  <a:lnTo>
                    <a:pt x="15291092" y="9689757"/>
                  </a:lnTo>
                  <a:lnTo>
                    <a:pt x="15284857" y="9685541"/>
                  </a:lnTo>
                  <a:lnTo>
                    <a:pt x="15277211" y="9684004"/>
                  </a:lnTo>
                  <a:lnTo>
                    <a:pt x="15269566" y="9685541"/>
                  </a:lnTo>
                  <a:lnTo>
                    <a:pt x="15263317" y="9689757"/>
                  </a:lnTo>
                  <a:lnTo>
                    <a:pt x="15259101" y="9696005"/>
                  </a:lnTo>
                  <a:lnTo>
                    <a:pt x="15257564" y="9703651"/>
                  </a:lnTo>
                  <a:lnTo>
                    <a:pt x="15259101" y="9711296"/>
                  </a:lnTo>
                  <a:lnTo>
                    <a:pt x="15263317" y="9717545"/>
                  </a:lnTo>
                  <a:lnTo>
                    <a:pt x="15269566" y="9721748"/>
                  </a:lnTo>
                  <a:lnTo>
                    <a:pt x="15277211" y="9723298"/>
                  </a:lnTo>
                  <a:lnTo>
                    <a:pt x="15284857" y="9721748"/>
                  </a:lnTo>
                  <a:lnTo>
                    <a:pt x="15291092" y="9717545"/>
                  </a:lnTo>
                  <a:lnTo>
                    <a:pt x="15295309" y="9711296"/>
                  </a:lnTo>
                  <a:lnTo>
                    <a:pt x="15296845" y="9703651"/>
                  </a:lnTo>
                  <a:close/>
                </a:path>
                <a:path w="18719800" h="10718800" extrusionOk="0">
                  <a:moveTo>
                    <a:pt x="15296845" y="9603549"/>
                  </a:moveTo>
                  <a:lnTo>
                    <a:pt x="15295309" y="9595904"/>
                  </a:lnTo>
                  <a:lnTo>
                    <a:pt x="15291092" y="9589656"/>
                  </a:lnTo>
                  <a:lnTo>
                    <a:pt x="15284857" y="9585452"/>
                  </a:lnTo>
                  <a:lnTo>
                    <a:pt x="15277211" y="9583903"/>
                  </a:lnTo>
                  <a:lnTo>
                    <a:pt x="15269566" y="9585452"/>
                  </a:lnTo>
                  <a:lnTo>
                    <a:pt x="15263317" y="9589656"/>
                  </a:lnTo>
                  <a:lnTo>
                    <a:pt x="15259101" y="9595904"/>
                  </a:lnTo>
                  <a:lnTo>
                    <a:pt x="15257564" y="9603549"/>
                  </a:lnTo>
                  <a:lnTo>
                    <a:pt x="15259101" y="9611195"/>
                  </a:lnTo>
                  <a:lnTo>
                    <a:pt x="15263317" y="9617443"/>
                  </a:lnTo>
                  <a:lnTo>
                    <a:pt x="15269566" y="9621660"/>
                  </a:lnTo>
                  <a:lnTo>
                    <a:pt x="15277211" y="9623196"/>
                  </a:lnTo>
                  <a:lnTo>
                    <a:pt x="15284857" y="9621660"/>
                  </a:lnTo>
                  <a:lnTo>
                    <a:pt x="15291092" y="9617443"/>
                  </a:lnTo>
                  <a:lnTo>
                    <a:pt x="15295309" y="9611195"/>
                  </a:lnTo>
                  <a:lnTo>
                    <a:pt x="15296845" y="9603549"/>
                  </a:lnTo>
                  <a:close/>
                </a:path>
                <a:path w="18719800" h="10718800" extrusionOk="0">
                  <a:moveTo>
                    <a:pt x="15296845" y="9503461"/>
                  </a:moveTo>
                  <a:lnTo>
                    <a:pt x="15295309" y="9495815"/>
                  </a:lnTo>
                  <a:lnTo>
                    <a:pt x="15291092" y="9489567"/>
                  </a:lnTo>
                  <a:lnTo>
                    <a:pt x="15284857" y="9485351"/>
                  </a:lnTo>
                  <a:lnTo>
                    <a:pt x="15277211" y="9483801"/>
                  </a:lnTo>
                  <a:lnTo>
                    <a:pt x="15269566" y="9485351"/>
                  </a:lnTo>
                  <a:lnTo>
                    <a:pt x="15263317" y="9489567"/>
                  </a:lnTo>
                  <a:lnTo>
                    <a:pt x="15259101" y="9495815"/>
                  </a:lnTo>
                  <a:lnTo>
                    <a:pt x="15257564" y="9503461"/>
                  </a:lnTo>
                  <a:lnTo>
                    <a:pt x="15259101" y="9511106"/>
                  </a:lnTo>
                  <a:lnTo>
                    <a:pt x="15263317" y="9517342"/>
                  </a:lnTo>
                  <a:lnTo>
                    <a:pt x="15269566" y="9521558"/>
                  </a:lnTo>
                  <a:lnTo>
                    <a:pt x="15277211" y="9523095"/>
                  </a:lnTo>
                  <a:lnTo>
                    <a:pt x="15284857" y="9521558"/>
                  </a:lnTo>
                  <a:lnTo>
                    <a:pt x="15291092" y="9517342"/>
                  </a:lnTo>
                  <a:lnTo>
                    <a:pt x="15295309" y="9511106"/>
                  </a:lnTo>
                  <a:lnTo>
                    <a:pt x="15296845" y="9503461"/>
                  </a:lnTo>
                  <a:close/>
                </a:path>
                <a:path w="18719800" h="10718800" extrusionOk="0">
                  <a:moveTo>
                    <a:pt x="15296845" y="9403359"/>
                  </a:moveTo>
                  <a:lnTo>
                    <a:pt x="15295309" y="9395714"/>
                  </a:lnTo>
                  <a:lnTo>
                    <a:pt x="15291092" y="9389466"/>
                  </a:lnTo>
                  <a:lnTo>
                    <a:pt x="15284857" y="9385262"/>
                  </a:lnTo>
                  <a:lnTo>
                    <a:pt x="15277211" y="9383712"/>
                  </a:lnTo>
                  <a:lnTo>
                    <a:pt x="15269566" y="9385262"/>
                  </a:lnTo>
                  <a:lnTo>
                    <a:pt x="15263317" y="9389466"/>
                  </a:lnTo>
                  <a:lnTo>
                    <a:pt x="15259101" y="9395714"/>
                  </a:lnTo>
                  <a:lnTo>
                    <a:pt x="15257564" y="9403359"/>
                  </a:lnTo>
                  <a:lnTo>
                    <a:pt x="15259101" y="9411005"/>
                  </a:lnTo>
                  <a:lnTo>
                    <a:pt x="15263317" y="9417253"/>
                  </a:lnTo>
                  <a:lnTo>
                    <a:pt x="15269566" y="9421457"/>
                  </a:lnTo>
                  <a:lnTo>
                    <a:pt x="15277211" y="9423006"/>
                  </a:lnTo>
                  <a:lnTo>
                    <a:pt x="15284857" y="9421457"/>
                  </a:lnTo>
                  <a:lnTo>
                    <a:pt x="15291092" y="9417253"/>
                  </a:lnTo>
                  <a:lnTo>
                    <a:pt x="15295309" y="9411005"/>
                  </a:lnTo>
                  <a:lnTo>
                    <a:pt x="15296845" y="9403359"/>
                  </a:lnTo>
                  <a:close/>
                </a:path>
                <a:path w="18719800" h="10718800" extrusionOk="0">
                  <a:moveTo>
                    <a:pt x="15296845" y="9303271"/>
                  </a:moveTo>
                  <a:lnTo>
                    <a:pt x="15295309" y="9295613"/>
                  </a:lnTo>
                  <a:lnTo>
                    <a:pt x="15291092" y="9289377"/>
                  </a:lnTo>
                  <a:lnTo>
                    <a:pt x="15284857" y="9285160"/>
                  </a:lnTo>
                  <a:lnTo>
                    <a:pt x="15277211" y="9283624"/>
                  </a:lnTo>
                  <a:lnTo>
                    <a:pt x="15269566" y="9285160"/>
                  </a:lnTo>
                  <a:lnTo>
                    <a:pt x="15263317" y="9289377"/>
                  </a:lnTo>
                  <a:lnTo>
                    <a:pt x="15259101" y="9295613"/>
                  </a:lnTo>
                  <a:lnTo>
                    <a:pt x="15257564" y="9303271"/>
                  </a:lnTo>
                  <a:lnTo>
                    <a:pt x="15259101" y="9310916"/>
                  </a:lnTo>
                  <a:lnTo>
                    <a:pt x="15263317" y="9317164"/>
                  </a:lnTo>
                  <a:lnTo>
                    <a:pt x="15269566" y="9321368"/>
                  </a:lnTo>
                  <a:lnTo>
                    <a:pt x="15277211" y="9322905"/>
                  </a:lnTo>
                  <a:lnTo>
                    <a:pt x="15284857" y="9321368"/>
                  </a:lnTo>
                  <a:lnTo>
                    <a:pt x="15291092" y="9317164"/>
                  </a:lnTo>
                  <a:lnTo>
                    <a:pt x="15295309" y="9310916"/>
                  </a:lnTo>
                  <a:lnTo>
                    <a:pt x="15296845" y="9303271"/>
                  </a:lnTo>
                  <a:close/>
                </a:path>
                <a:path w="18719800" h="10718800" extrusionOk="0">
                  <a:moveTo>
                    <a:pt x="15296845" y="9203169"/>
                  </a:moveTo>
                  <a:lnTo>
                    <a:pt x="15295309" y="9195524"/>
                  </a:lnTo>
                  <a:lnTo>
                    <a:pt x="15291092" y="9189275"/>
                  </a:lnTo>
                  <a:lnTo>
                    <a:pt x="15284857" y="9185072"/>
                  </a:lnTo>
                  <a:lnTo>
                    <a:pt x="15277211" y="9183522"/>
                  </a:lnTo>
                  <a:lnTo>
                    <a:pt x="15269566" y="9185072"/>
                  </a:lnTo>
                  <a:lnTo>
                    <a:pt x="15263317" y="9189275"/>
                  </a:lnTo>
                  <a:lnTo>
                    <a:pt x="15259101" y="9195524"/>
                  </a:lnTo>
                  <a:lnTo>
                    <a:pt x="15257564" y="9203169"/>
                  </a:lnTo>
                  <a:lnTo>
                    <a:pt x="15259101" y="9210815"/>
                  </a:lnTo>
                  <a:lnTo>
                    <a:pt x="15263317" y="9217063"/>
                  </a:lnTo>
                  <a:lnTo>
                    <a:pt x="15269566" y="9221279"/>
                  </a:lnTo>
                  <a:lnTo>
                    <a:pt x="15277211" y="9222816"/>
                  </a:lnTo>
                  <a:lnTo>
                    <a:pt x="15284857" y="9221279"/>
                  </a:lnTo>
                  <a:lnTo>
                    <a:pt x="15291092" y="9217063"/>
                  </a:lnTo>
                  <a:lnTo>
                    <a:pt x="15295309" y="9210815"/>
                  </a:lnTo>
                  <a:lnTo>
                    <a:pt x="15296845" y="9203169"/>
                  </a:lnTo>
                  <a:close/>
                </a:path>
                <a:path w="18719800" h="10718800" extrusionOk="0">
                  <a:moveTo>
                    <a:pt x="15296845" y="9103081"/>
                  </a:moveTo>
                  <a:lnTo>
                    <a:pt x="15295309" y="9095435"/>
                  </a:lnTo>
                  <a:lnTo>
                    <a:pt x="15291092" y="9089187"/>
                  </a:lnTo>
                  <a:lnTo>
                    <a:pt x="15284857" y="9084970"/>
                  </a:lnTo>
                  <a:lnTo>
                    <a:pt x="15277211" y="9083421"/>
                  </a:lnTo>
                  <a:lnTo>
                    <a:pt x="15269566" y="9084970"/>
                  </a:lnTo>
                  <a:lnTo>
                    <a:pt x="15263317" y="9089187"/>
                  </a:lnTo>
                  <a:lnTo>
                    <a:pt x="15259101" y="9095435"/>
                  </a:lnTo>
                  <a:lnTo>
                    <a:pt x="15257564" y="9103081"/>
                  </a:lnTo>
                  <a:lnTo>
                    <a:pt x="15259101" y="9110726"/>
                  </a:lnTo>
                  <a:lnTo>
                    <a:pt x="15263317" y="9116962"/>
                  </a:lnTo>
                  <a:lnTo>
                    <a:pt x="15269566" y="9121178"/>
                  </a:lnTo>
                  <a:lnTo>
                    <a:pt x="15277211" y="9122715"/>
                  </a:lnTo>
                  <a:lnTo>
                    <a:pt x="15284857" y="9121178"/>
                  </a:lnTo>
                  <a:lnTo>
                    <a:pt x="15291092" y="9116962"/>
                  </a:lnTo>
                  <a:lnTo>
                    <a:pt x="15295309" y="9110726"/>
                  </a:lnTo>
                  <a:lnTo>
                    <a:pt x="15296845" y="9103081"/>
                  </a:lnTo>
                  <a:close/>
                </a:path>
                <a:path w="18719800" h="10718800" extrusionOk="0">
                  <a:moveTo>
                    <a:pt x="15296845" y="9002979"/>
                  </a:moveTo>
                  <a:lnTo>
                    <a:pt x="15295309" y="8995334"/>
                  </a:lnTo>
                  <a:lnTo>
                    <a:pt x="15291092" y="8989085"/>
                  </a:lnTo>
                  <a:lnTo>
                    <a:pt x="15284857" y="8984869"/>
                  </a:lnTo>
                  <a:lnTo>
                    <a:pt x="15277211" y="8983332"/>
                  </a:lnTo>
                  <a:lnTo>
                    <a:pt x="15269566" y="8984869"/>
                  </a:lnTo>
                  <a:lnTo>
                    <a:pt x="15263317" y="8989085"/>
                  </a:lnTo>
                  <a:lnTo>
                    <a:pt x="15259101" y="8995334"/>
                  </a:lnTo>
                  <a:lnTo>
                    <a:pt x="15257564" y="9002979"/>
                  </a:lnTo>
                  <a:lnTo>
                    <a:pt x="15259101" y="9010625"/>
                  </a:lnTo>
                  <a:lnTo>
                    <a:pt x="15263317" y="9016860"/>
                  </a:lnTo>
                  <a:lnTo>
                    <a:pt x="15269566" y="9021077"/>
                  </a:lnTo>
                  <a:lnTo>
                    <a:pt x="15277211" y="9022626"/>
                  </a:lnTo>
                  <a:lnTo>
                    <a:pt x="15284857" y="9021077"/>
                  </a:lnTo>
                  <a:lnTo>
                    <a:pt x="15291092" y="9016860"/>
                  </a:lnTo>
                  <a:lnTo>
                    <a:pt x="15295309" y="9010625"/>
                  </a:lnTo>
                  <a:lnTo>
                    <a:pt x="15296845" y="9002979"/>
                  </a:lnTo>
                  <a:close/>
                </a:path>
                <a:path w="18719800" h="10718800" extrusionOk="0">
                  <a:moveTo>
                    <a:pt x="15296845" y="8902878"/>
                  </a:moveTo>
                  <a:lnTo>
                    <a:pt x="15295309" y="8895232"/>
                  </a:lnTo>
                  <a:lnTo>
                    <a:pt x="15291092" y="8888984"/>
                  </a:lnTo>
                  <a:lnTo>
                    <a:pt x="15284857" y="8884768"/>
                  </a:lnTo>
                  <a:lnTo>
                    <a:pt x="15277211" y="8883218"/>
                  </a:lnTo>
                  <a:lnTo>
                    <a:pt x="15269566" y="8884768"/>
                  </a:lnTo>
                  <a:lnTo>
                    <a:pt x="15263317" y="8888984"/>
                  </a:lnTo>
                  <a:lnTo>
                    <a:pt x="15259101" y="8895232"/>
                  </a:lnTo>
                  <a:lnTo>
                    <a:pt x="15257564" y="8902878"/>
                  </a:lnTo>
                  <a:lnTo>
                    <a:pt x="15259101" y="8910523"/>
                  </a:lnTo>
                  <a:lnTo>
                    <a:pt x="15263317" y="8916772"/>
                  </a:lnTo>
                  <a:lnTo>
                    <a:pt x="15269566" y="8920988"/>
                  </a:lnTo>
                  <a:lnTo>
                    <a:pt x="15277211" y="8922525"/>
                  </a:lnTo>
                  <a:lnTo>
                    <a:pt x="15284857" y="8920988"/>
                  </a:lnTo>
                  <a:lnTo>
                    <a:pt x="15291092" y="8916772"/>
                  </a:lnTo>
                  <a:lnTo>
                    <a:pt x="15295309" y="8910523"/>
                  </a:lnTo>
                  <a:lnTo>
                    <a:pt x="15296845" y="8902878"/>
                  </a:lnTo>
                  <a:close/>
                </a:path>
                <a:path w="18719800" h="10718800" extrusionOk="0">
                  <a:moveTo>
                    <a:pt x="15296845" y="8802789"/>
                  </a:moveTo>
                  <a:lnTo>
                    <a:pt x="15295309" y="8795144"/>
                  </a:lnTo>
                  <a:lnTo>
                    <a:pt x="15291092" y="8788895"/>
                  </a:lnTo>
                  <a:lnTo>
                    <a:pt x="15284857" y="8784679"/>
                  </a:lnTo>
                  <a:lnTo>
                    <a:pt x="15277211" y="8783142"/>
                  </a:lnTo>
                  <a:lnTo>
                    <a:pt x="15269566" y="8784679"/>
                  </a:lnTo>
                  <a:lnTo>
                    <a:pt x="15263317" y="8788895"/>
                  </a:lnTo>
                  <a:lnTo>
                    <a:pt x="15259101" y="8795144"/>
                  </a:lnTo>
                  <a:lnTo>
                    <a:pt x="15257564" y="8802789"/>
                  </a:lnTo>
                  <a:lnTo>
                    <a:pt x="15259101" y="8810434"/>
                  </a:lnTo>
                  <a:lnTo>
                    <a:pt x="15263317" y="8816683"/>
                  </a:lnTo>
                  <a:lnTo>
                    <a:pt x="15269566" y="8820887"/>
                  </a:lnTo>
                  <a:lnTo>
                    <a:pt x="15277211" y="8822436"/>
                  </a:lnTo>
                  <a:lnTo>
                    <a:pt x="15284857" y="8820887"/>
                  </a:lnTo>
                  <a:lnTo>
                    <a:pt x="15291092" y="8816683"/>
                  </a:lnTo>
                  <a:lnTo>
                    <a:pt x="15295309" y="8810434"/>
                  </a:lnTo>
                  <a:lnTo>
                    <a:pt x="15296845" y="8802789"/>
                  </a:lnTo>
                  <a:close/>
                </a:path>
                <a:path w="18719800" h="10718800" extrusionOk="0">
                  <a:moveTo>
                    <a:pt x="15296845" y="8702688"/>
                  </a:moveTo>
                  <a:lnTo>
                    <a:pt x="15295309" y="8695042"/>
                  </a:lnTo>
                  <a:lnTo>
                    <a:pt x="15291092" y="8688794"/>
                  </a:lnTo>
                  <a:lnTo>
                    <a:pt x="15284857" y="8684590"/>
                  </a:lnTo>
                  <a:lnTo>
                    <a:pt x="15277211" y="8683041"/>
                  </a:lnTo>
                  <a:lnTo>
                    <a:pt x="15269566" y="8684590"/>
                  </a:lnTo>
                  <a:lnTo>
                    <a:pt x="15263317" y="8688794"/>
                  </a:lnTo>
                  <a:lnTo>
                    <a:pt x="15259101" y="8695042"/>
                  </a:lnTo>
                  <a:lnTo>
                    <a:pt x="15257564" y="8702688"/>
                  </a:lnTo>
                  <a:lnTo>
                    <a:pt x="15259101" y="8710333"/>
                  </a:lnTo>
                  <a:lnTo>
                    <a:pt x="15263317" y="8716581"/>
                  </a:lnTo>
                  <a:lnTo>
                    <a:pt x="15269566" y="8720798"/>
                  </a:lnTo>
                  <a:lnTo>
                    <a:pt x="15277211" y="8722335"/>
                  </a:lnTo>
                  <a:lnTo>
                    <a:pt x="15284857" y="8720798"/>
                  </a:lnTo>
                  <a:lnTo>
                    <a:pt x="15291092" y="8716581"/>
                  </a:lnTo>
                  <a:lnTo>
                    <a:pt x="15295309" y="8710333"/>
                  </a:lnTo>
                  <a:lnTo>
                    <a:pt x="15296845" y="8702688"/>
                  </a:lnTo>
                  <a:close/>
                </a:path>
                <a:path w="18719800" h="10718800" extrusionOk="0">
                  <a:moveTo>
                    <a:pt x="15296845" y="8602599"/>
                  </a:moveTo>
                  <a:lnTo>
                    <a:pt x="15295309" y="8594941"/>
                  </a:lnTo>
                  <a:lnTo>
                    <a:pt x="15291092" y="8588705"/>
                  </a:lnTo>
                  <a:lnTo>
                    <a:pt x="15284857" y="8584489"/>
                  </a:lnTo>
                  <a:lnTo>
                    <a:pt x="15277211" y="8582939"/>
                  </a:lnTo>
                  <a:lnTo>
                    <a:pt x="15269553" y="8584489"/>
                  </a:lnTo>
                  <a:lnTo>
                    <a:pt x="15263317" y="8588705"/>
                  </a:lnTo>
                  <a:lnTo>
                    <a:pt x="15259101" y="8594941"/>
                  </a:lnTo>
                  <a:lnTo>
                    <a:pt x="15257564" y="8602599"/>
                  </a:lnTo>
                  <a:lnTo>
                    <a:pt x="15259101" y="8610244"/>
                  </a:lnTo>
                  <a:lnTo>
                    <a:pt x="15263317" y="8616480"/>
                  </a:lnTo>
                  <a:lnTo>
                    <a:pt x="15269553" y="8620684"/>
                  </a:lnTo>
                  <a:lnTo>
                    <a:pt x="15277211" y="8622233"/>
                  </a:lnTo>
                  <a:lnTo>
                    <a:pt x="15284857" y="8620684"/>
                  </a:lnTo>
                  <a:lnTo>
                    <a:pt x="15291092" y="8616480"/>
                  </a:lnTo>
                  <a:lnTo>
                    <a:pt x="15295309" y="8610244"/>
                  </a:lnTo>
                  <a:lnTo>
                    <a:pt x="15296845" y="8602599"/>
                  </a:lnTo>
                  <a:close/>
                </a:path>
                <a:path w="18719800" h="10718800" extrusionOk="0">
                  <a:moveTo>
                    <a:pt x="15296845" y="8502485"/>
                  </a:moveTo>
                  <a:lnTo>
                    <a:pt x="15295309" y="8494839"/>
                  </a:lnTo>
                  <a:lnTo>
                    <a:pt x="15291092" y="8488604"/>
                  </a:lnTo>
                  <a:lnTo>
                    <a:pt x="15284857" y="8484387"/>
                  </a:lnTo>
                  <a:lnTo>
                    <a:pt x="15277211" y="8482838"/>
                  </a:lnTo>
                  <a:lnTo>
                    <a:pt x="15269553" y="8484387"/>
                  </a:lnTo>
                  <a:lnTo>
                    <a:pt x="15263317" y="8488604"/>
                  </a:lnTo>
                  <a:lnTo>
                    <a:pt x="15259101" y="8494839"/>
                  </a:lnTo>
                  <a:lnTo>
                    <a:pt x="15257564" y="8502485"/>
                  </a:lnTo>
                  <a:lnTo>
                    <a:pt x="15259101" y="8510143"/>
                  </a:lnTo>
                  <a:lnTo>
                    <a:pt x="15263317" y="8516379"/>
                  </a:lnTo>
                  <a:lnTo>
                    <a:pt x="15269553" y="8520595"/>
                  </a:lnTo>
                  <a:lnTo>
                    <a:pt x="15277211" y="8522132"/>
                  </a:lnTo>
                  <a:lnTo>
                    <a:pt x="15284857" y="8520595"/>
                  </a:lnTo>
                  <a:lnTo>
                    <a:pt x="15291092" y="8516379"/>
                  </a:lnTo>
                  <a:lnTo>
                    <a:pt x="15295309" y="8510143"/>
                  </a:lnTo>
                  <a:lnTo>
                    <a:pt x="15296845" y="8502485"/>
                  </a:lnTo>
                  <a:close/>
                </a:path>
                <a:path w="18719800" h="10718800" extrusionOk="0">
                  <a:moveTo>
                    <a:pt x="15296845" y="8402396"/>
                  </a:moveTo>
                  <a:lnTo>
                    <a:pt x="15295309" y="8394751"/>
                  </a:lnTo>
                  <a:lnTo>
                    <a:pt x="15291092" y="8388502"/>
                  </a:lnTo>
                  <a:lnTo>
                    <a:pt x="15284857" y="8384286"/>
                  </a:lnTo>
                  <a:lnTo>
                    <a:pt x="15277211" y="8382736"/>
                  </a:lnTo>
                  <a:lnTo>
                    <a:pt x="15269566" y="8384286"/>
                  </a:lnTo>
                  <a:lnTo>
                    <a:pt x="15263317" y="8388502"/>
                  </a:lnTo>
                  <a:lnTo>
                    <a:pt x="15259101" y="8394751"/>
                  </a:lnTo>
                  <a:lnTo>
                    <a:pt x="15257564" y="8402396"/>
                  </a:lnTo>
                  <a:lnTo>
                    <a:pt x="15259101" y="8410041"/>
                  </a:lnTo>
                  <a:lnTo>
                    <a:pt x="15263317" y="8416290"/>
                  </a:lnTo>
                  <a:lnTo>
                    <a:pt x="15269566" y="8420494"/>
                  </a:lnTo>
                  <a:lnTo>
                    <a:pt x="15277211" y="8422030"/>
                  </a:lnTo>
                  <a:lnTo>
                    <a:pt x="15284857" y="8420494"/>
                  </a:lnTo>
                  <a:lnTo>
                    <a:pt x="15291092" y="8416290"/>
                  </a:lnTo>
                  <a:lnTo>
                    <a:pt x="15295309" y="8410041"/>
                  </a:lnTo>
                  <a:lnTo>
                    <a:pt x="15296845" y="8402396"/>
                  </a:lnTo>
                  <a:close/>
                </a:path>
                <a:path w="18719800" h="10718800" extrusionOk="0">
                  <a:moveTo>
                    <a:pt x="15296845" y="8302295"/>
                  </a:moveTo>
                  <a:lnTo>
                    <a:pt x="15295309" y="8294649"/>
                  </a:lnTo>
                  <a:lnTo>
                    <a:pt x="15291092" y="8288414"/>
                  </a:lnTo>
                  <a:lnTo>
                    <a:pt x="15284857" y="8284197"/>
                  </a:lnTo>
                  <a:lnTo>
                    <a:pt x="15277211" y="8282660"/>
                  </a:lnTo>
                  <a:lnTo>
                    <a:pt x="15269566" y="8284197"/>
                  </a:lnTo>
                  <a:lnTo>
                    <a:pt x="15263317" y="8288414"/>
                  </a:lnTo>
                  <a:lnTo>
                    <a:pt x="15259101" y="8294649"/>
                  </a:lnTo>
                  <a:lnTo>
                    <a:pt x="15257564" y="8302295"/>
                  </a:lnTo>
                  <a:lnTo>
                    <a:pt x="15259101" y="8309953"/>
                  </a:lnTo>
                  <a:lnTo>
                    <a:pt x="15263317" y="8316201"/>
                  </a:lnTo>
                  <a:lnTo>
                    <a:pt x="15269566" y="8320405"/>
                  </a:lnTo>
                  <a:lnTo>
                    <a:pt x="15277211" y="8321954"/>
                  </a:lnTo>
                  <a:lnTo>
                    <a:pt x="15284857" y="8320405"/>
                  </a:lnTo>
                  <a:lnTo>
                    <a:pt x="15291092" y="8316201"/>
                  </a:lnTo>
                  <a:lnTo>
                    <a:pt x="15295309" y="8309953"/>
                  </a:lnTo>
                  <a:lnTo>
                    <a:pt x="15296845" y="8302295"/>
                  </a:lnTo>
                  <a:close/>
                </a:path>
                <a:path w="18719800" h="10718800" extrusionOk="0">
                  <a:moveTo>
                    <a:pt x="15296845" y="8202219"/>
                  </a:moveTo>
                  <a:lnTo>
                    <a:pt x="15295309" y="8194561"/>
                  </a:lnTo>
                  <a:lnTo>
                    <a:pt x="15291092" y="8188312"/>
                  </a:lnTo>
                  <a:lnTo>
                    <a:pt x="15284857" y="8184108"/>
                  </a:lnTo>
                  <a:lnTo>
                    <a:pt x="15277211" y="8182559"/>
                  </a:lnTo>
                  <a:lnTo>
                    <a:pt x="15269566" y="8184108"/>
                  </a:lnTo>
                  <a:lnTo>
                    <a:pt x="15263317" y="8188312"/>
                  </a:lnTo>
                  <a:lnTo>
                    <a:pt x="15259101" y="8194561"/>
                  </a:lnTo>
                  <a:lnTo>
                    <a:pt x="15257564" y="8202219"/>
                  </a:lnTo>
                  <a:lnTo>
                    <a:pt x="15259101" y="8209864"/>
                  </a:lnTo>
                  <a:lnTo>
                    <a:pt x="15263317" y="8216100"/>
                  </a:lnTo>
                  <a:lnTo>
                    <a:pt x="15269566" y="8220316"/>
                  </a:lnTo>
                  <a:lnTo>
                    <a:pt x="15277211" y="8221853"/>
                  </a:lnTo>
                  <a:lnTo>
                    <a:pt x="15284857" y="8220316"/>
                  </a:lnTo>
                  <a:lnTo>
                    <a:pt x="15291092" y="8216100"/>
                  </a:lnTo>
                  <a:lnTo>
                    <a:pt x="15295309" y="8209864"/>
                  </a:lnTo>
                  <a:lnTo>
                    <a:pt x="15296845" y="8202219"/>
                  </a:lnTo>
                  <a:close/>
                </a:path>
                <a:path w="18719800" h="10718800" extrusionOk="0">
                  <a:moveTo>
                    <a:pt x="15296845" y="8102117"/>
                  </a:moveTo>
                  <a:lnTo>
                    <a:pt x="15295309" y="8094459"/>
                  </a:lnTo>
                  <a:lnTo>
                    <a:pt x="15291092" y="8088223"/>
                  </a:lnTo>
                  <a:lnTo>
                    <a:pt x="15284857" y="8084007"/>
                  </a:lnTo>
                  <a:lnTo>
                    <a:pt x="15277211" y="8082458"/>
                  </a:lnTo>
                  <a:lnTo>
                    <a:pt x="15269566" y="8084007"/>
                  </a:lnTo>
                  <a:lnTo>
                    <a:pt x="15263317" y="8088223"/>
                  </a:lnTo>
                  <a:lnTo>
                    <a:pt x="15259101" y="8094459"/>
                  </a:lnTo>
                  <a:lnTo>
                    <a:pt x="15257564" y="8102117"/>
                  </a:lnTo>
                  <a:lnTo>
                    <a:pt x="15259101" y="8109763"/>
                  </a:lnTo>
                  <a:lnTo>
                    <a:pt x="15263317" y="8115998"/>
                  </a:lnTo>
                  <a:lnTo>
                    <a:pt x="15269566" y="8120215"/>
                  </a:lnTo>
                  <a:lnTo>
                    <a:pt x="15277211" y="8121751"/>
                  </a:lnTo>
                  <a:lnTo>
                    <a:pt x="15284857" y="8120215"/>
                  </a:lnTo>
                  <a:lnTo>
                    <a:pt x="15291092" y="8115998"/>
                  </a:lnTo>
                  <a:lnTo>
                    <a:pt x="15295309" y="8109763"/>
                  </a:lnTo>
                  <a:lnTo>
                    <a:pt x="15296845" y="8102117"/>
                  </a:lnTo>
                  <a:close/>
                </a:path>
                <a:path w="18719800" h="10718800" extrusionOk="0">
                  <a:moveTo>
                    <a:pt x="15296845" y="8002016"/>
                  </a:moveTo>
                  <a:lnTo>
                    <a:pt x="15295309" y="7994370"/>
                  </a:lnTo>
                  <a:lnTo>
                    <a:pt x="15291092" y="7988122"/>
                  </a:lnTo>
                  <a:lnTo>
                    <a:pt x="15284857" y="7983918"/>
                  </a:lnTo>
                  <a:lnTo>
                    <a:pt x="15277211" y="7982369"/>
                  </a:lnTo>
                  <a:lnTo>
                    <a:pt x="15269566" y="7983918"/>
                  </a:lnTo>
                  <a:lnTo>
                    <a:pt x="15263317" y="7988122"/>
                  </a:lnTo>
                  <a:lnTo>
                    <a:pt x="15259101" y="7994370"/>
                  </a:lnTo>
                  <a:lnTo>
                    <a:pt x="15257564" y="8002016"/>
                  </a:lnTo>
                  <a:lnTo>
                    <a:pt x="15259101" y="8009661"/>
                  </a:lnTo>
                  <a:lnTo>
                    <a:pt x="15263317" y="8015910"/>
                  </a:lnTo>
                  <a:lnTo>
                    <a:pt x="15269566" y="8020113"/>
                  </a:lnTo>
                  <a:lnTo>
                    <a:pt x="15277211" y="8021663"/>
                  </a:lnTo>
                  <a:lnTo>
                    <a:pt x="15284857" y="8020113"/>
                  </a:lnTo>
                  <a:lnTo>
                    <a:pt x="15291092" y="8015910"/>
                  </a:lnTo>
                  <a:lnTo>
                    <a:pt x="15295309" y="8009661"/>
                  </a:lnTo>
                  <a:lnTo>
                    <a:pt x="15296845" y="8002016"/>
                  </a:lnTo>
                  <a:close/>
                </a:path>
                <a:path w="18719800" h="10718800" extrusionOk="0">
                  <a:moveTo>
                    <a:pt x="15296845" y="7901914"/>
                  </a:moveTo>
                  <a:lnTo>
                    <a:pt x="15295309" y="7894269"/>
                  </a:lnTo>
                  <a:lnTo>
                    <a:pt x="15291092" y="7888021"/>
                  </a:lnTo>
                  <a:lnTo>
                    <a:pt x="15284857" y="7883817"/>
                  </a:lnTo>
                  <a:lnTo>
                    <a:pt x="15277211" y="7882268"/>
                  </a:lnTo>
                  <a:lnTo>
                    <a:pt x="15269566" y="7883817"/>
                  </a:lnTo>
                  <a:lnTo>
                    <a:pt x="15263317" y="7888021"/>
                  </a:lnTo>
                  <a:lnTo>
                    <a:pt x="15259101" y="7894269"/>
                  </a:lnTo>
                  <a:lnTo>
                    <a:pt x="15257564" y="7901914"/>
                  </a:lnTo>
                  <a:lnTo>
                    <a:pt x="15259101" y="7909560"/>
                  </a:lnTo>
                  <a:lnTo>
                    <a:pt x="15263317" y="7915808"/>
                  </a:lnTo>
                  <a:lnTo>
                    <a:pt x="15269566" y="7920012"/>
                  </a:lnTo>
                  <a:lnTo>
                    <a:pt x="15277211" y="7921561"/>
                  </a:lnTo>
                  <a:lnTo>
                    <a:pt x="15284857" y="7920012"/>
                  </a:lnTo>
                  <a:lnTo>
                    <a:pt x="15291092" y="7915808"/>
                  </a:lnTo>
                  <a:lnTo>
                    <a:pt x="15295309" y="7909560"/>
                  </a:lnTo>
                  <a:lnTo>
                    <a:pt x="15296845" y="7901914"/>
                  </a:lnTo>
                  <a:close/>
                </a:path>
                <a:path w="18719800" h="10718800" extrusionOk="0">
                  <a:moveTo>
                    <a:pt x="15296845" y="7801826"/>
                  </a:moveTo>
                  <a:lnTo>
                    <a:pt x="15295309" y="7794180"/>
                  </a:lnTo>
                  <a:lnTo>
                    <a:pt x="15291092" y="7787932"/>
                  </a:lnTo>
                  <a:lnTo>
                    <a:pt x="15284857" y="7783716"/>
                  </a:lnTo>
                  <a:lnTo>
                    <a:pt x="15277211" y="7782179"/>
                  </a:lnTo>
                  <a:lnTo>
                    <a:pt x="15269566" y="7783716"/>
                  </a:lnTo>
                  <a:lnTo>
                    <a:pt x="15263317" y="7787932"/>
                  </a:lnTo>
                  <a:lnTo>
                    <a:pt x="15259101" y="7794180"/>
                  </a:lnTo>
                  <a:lnTo>
                    <a:pt x="15257564" y="7801826"/>
                  </a:lnTo>
                  <a:lnTo>
                    <a:pt x="15259101" y="7809471"/>
                  </a:lnTo>
                  <a:lnTo>
                    <a:pt x="15263317" y="7815720"/>
                  </a:lnTo>
                  <a:lnTo>
                    <a:pt x="15269566" y="7819923"/>
                  </a:lnTo>
                  <a:lnTo>
                    <a:pt x="15277211" y="7821473"/>
                  </a:lnTo>
                  <a:lnTo>
                    <a:pt x="15284857" y="7819923"/>
                  </a:lnTo>
                  <a:lnTo>
                    <a:pt x="15291092" y="7815720"/>
                  </a:lnTo>
                  <a:lnTo>
                    <a:pt x="15295309" y="7809471"/>
                  </a:lnTo>
                  <a:lnTo>
                    <a:pt x="15296845" y="7801826"/>
                  </a:lnTo>
                  <a:close/>
                </a:path>
                <a:path w="18719800" h="10718800" extrusionOk="0">
                  <a:moveTo>
                    <a:pt x="15296845" y="7701724"/>
                  </a:moveTo>
                  <a:lnTo>
                    <a:pt x="15295309" y="7694079"/>
                  </a:lnTo>
                  <a:lnTo>
                    <a:pt x="15291092" y="7687831"/>
                  </a:lnTo>
                  <a:lnTo>
                    <a:pt x="15284857" y="7683627"/>
                  </a:lnTo>
                  <a:lnTo>
                    <a:pt x="15277211" y="7682077"/>
                  </a:lnTo>
                  <a:lnTo>
                    <a:pt x="15269566" y="7683627"/>
                  </a:lnTo>
                  <a:lnTo>
                    <a:pt x="15263317" y="7687831"/>
                  </a:lnTo>
                  <a:lnTo>
                    <a:pt x="15259101" y="7694079"/>
                  </a:lnTo>
                  <a:lnTo>
                    <a:pt x="15257564" y="7701724"/>
                  </a:lnTo>
                  <a:lnTo>
                    <a:pt x="15259101" y="7709382"/>
                  </a:lnTo>
                  <a:lnTo>
                    <a:pt x="15263317" y="7715631"/>
                  </a:lnTo>
                  <a:lnTo>
                    <a:pt x="15269566" y="7719835"/>
                  </a:lnTo>
                  <a:lnTo>
                    <a:pt x="15277211" y="7721384"/>
                  </a:lnTo>
                  <a:lnTo>
                    <a:pt x="15284857" y="7719835"/>
                  </a:lnTo>
                  <a:lnTo>
                    <a:pt x="15291092" y="7715631"/>
                  </a:lnTo>
                  <a:lnTo>
                    <a:pt x="15295309" y="7709382"/>
                  </a:lnTo>
                  <a:lnTo>
                    <a:pt x="15296845" y="7701724"/>
                  </a:lnTo>
                  <a:close/>
                </a:path>
                <a:path w="18719800" h="10718800" extrusionOk="0">
                  <a:moveTo>
                    <a:pt x="15296845" y="7601623"/>
                  </a:moveTo>
                  <a:lnTo>
                    <a:pt x="15295309" y="7593978"/>
                  </a:lnTo>
                  <a:lnTo>
                    <a:pt x="15291092" y="7587742"/>
                  </a:lnTo>
                  <a:lnTo>
                    <a:pt x="15284857" y="7583525"/>
                  </a:lnTo>
                  <a:lnTo>
                    <a:pt x="15277211" y="7581989"/>
                  </a:lnTo>
                  <a:lnTo>
                    <a:pt x="15269566" y="7583525"/>
                  </a:lnTo>
                  <a:lnTo>
                    <a:pt x="15263317" y="7587742"/>
                  </a:lnTo>
                  <a:lnTo>
                    <a:pt x="15259101" y="7593978"/>
                  </a:lnTo>
                  <a:lnTo>
                    <a:pt x="15257564" y="7601623"/>
                  </a:lnTo>
                  <a:lnTo>
                    <a:pt x="15259101" y="7609281"/>
                  </a:lnTo>
                  <a:lnTo>
                    <a:pt x="15263317" y="7615529"/>
                  </a:lnTo>
                  <a:lnTo>
                    <a:pt x="15269566" y="7619733"/>
                  </a:lnTo>
                  <a:lnTo>
                    <a:pt x="15277211" y="7621283"/>
                  </a:lnTo>
                  <a:lnTo>
                    <a:pt x="15284857" y="7619733"/>
                  </a:lnTo>
                  <a:lnTo>
                    <a:pt x="15291092" y="7615529"/>
                  </a:lnTo>
                  <a:lnTo>
                    <a:pt x="15295309" y="7609281"/>
                  </a:lnTo>
                  <a:lnTo>
                    <a:pt x="15296845" y="7601623"/>
                  </a:lnTo>
                  <a:close/>
                </a:path>
                <a:path w="18719800" h="10718800" extrusionOk="0">
                  <a:moveTo>
                    <a:pt x="15296845" y="7501534"/>
                  </a:moveTo>
                  <a:lnTo>
                    <a:pt x="15295309" y="7493889"/>
                  </a:lnTo>
                  <a:lnTo>
                    <a:pt x="15291092" y="7487640"/>
                  </a:lnTo>
                  <a:lnTo>
                    <a:pt x="15284857" y="7483437"/>
                  </a:lnTo>
                  <a:lnTo>
                    <a:pt x="15277211" y="7481887"/>
                  </a:lnTo>
                  <a:lnTo>
                    <a:pt x="15269566" y="7483437"/>
                  </a:lnTo>
                  <a:lnTo>
                    <a:pt x="15263317" y="7487640"/>
                  </a:lnTo>
                  <a:lnTo>
                    <a:pt x="15259101" y="7493889"/>
                  </a:lnTo>
                  <a:lnTo>
                    <a:pt x="15257564" y="7501534"/>
                  </a:lnTo>
                  <a:lnTo>
                    <a:pt x="15259101" y="7509180"/>
                  </a:lnTo>
                  <a:lnTo>
                    <a:pt x="15263317" y="7515428"/>
                  </a:lnTo>
                  <a:lnTo>
                    <a:pt x="15269566" y="7519632"/>
                  </a:lnTo>
                  <a:lnTo>
                    <a:pt x="15277211" y="7521181"/>
                  </a:lnTo>
                  <a:lnTo>
                    <a:pt x="15284857" y="7519632"/>
                  </a:lnTo>
                  <a:lnTo>
                    <a:pt x="15291092" y="7515428"/>
                  </a:lnTo>
                  <a:lnTo>
                    <a:pt x="15295309" y="7509180"/>
                  </a:lnTo>
                  <a:lnTo>
                    <a:pt x="15296845" y="7501534"/>
                  </a:lnTo>
                  <a:close/>
                </a:path>
                <a:path w="18719800" h="10718800" extrusionOk="0">
                  <a:moveTo>
                    <a:pt x="15296845" y="7401433"/>
                  </a:moveTo>
                  <a:lnTo>
                    <a:pt x="15295309" y="7393787"/>
                  </a:lnTo>
                  <a:lnTo>
                    <a:pt x="15291092" y="7387539"/>
                  </a:lnTo>
                  <a:lnTo>
                    <a:pt x="15284857" y="7383335"/>
                  </a:lnTo>
                  <a:lnTo>
                    <a:pt x="15277211" y="7381786"/>
                  </a:lnTo>
                  <a:lnTo>
                    <a:pt x="15269566" y="7383335"/>
                  </a:lnTo>
                  <a:lnTo>
                    <a:pt x="15263317" y="7387539"/>
                  </a:lnTo>
                  <a:lnTo>
                    <a:pt x="15259101" y="7393787"/>
                  </a:lnTo>
                  <a:lnTo>
                    <a:pt x="15257564" y="7401433"/>
                  </a:lnTo>
                  <a:lnTo>
                    <a:pt x="15259101" y="7409078"/>
                  </a:lnTo>
                  <a:lnTo>
                    <a:pt x="15263317" y="7415327"/>
                  </a:lnTo>
                  <a:lnTo>
                    <a:pt x="15269566" y="7419543"/>
                  </a:lnTo>
                  <a:lnTo>
                    <a:pt x="15277211" y="7421080"/>
                  </a:lnTo>
                  <a:lnTo>
                    <a:pt x="15284857" y="7419543"/>
                  </a:lnTo>
                  <a:lnTo>
                    <a:pt x="15291092" y="7415327"/>
                  </a:lnTo>
                  <a:lnTo>
                    <a:pt x="15295309" y="7409078"/>
                  </a:lnTo>
                  <a:lnTo>
                    <a:pt x="15296845" y="7401433"/>
                  </a:lnTo>
                  <a:close/>
                </a:path>
                <a:path w="18719800" h="10718800" extrusionOk="0">
                  <a:moveTo>
                    <a:pt x="15296845" y="7301344"/>
                  </a:moveTo>
                  <a:lnTo>
                    <a:pt x="15295309" y="7293699"/>
                  </a:lnTo>
                  <a:lnTo>
                    <a:pt x="15291092" y="7287450"/>
                  </a:lnTo>
                  <a:lnTo>
                    <a:pt x="15284857" y="7283234"/>
                  </a:lnTo>
                  <a:lnTo>
                    <a:pt x="15277211" y="7281685"/>
                  </a:lnTo>
                  <a:lnTo>
                    <a:pt x="15269566" y="7283234"/>
                  </a:lnTo>
                  <a:lnTo>
                    <a:pt x="15263317" y="7287450"/>
                  </a:lnTo>
                  <a:lnTo>
                    <a:pt x="15259101" y="7293699"/>
                  </a:lnTo>
                  <a:lnTo>
                    <a:pt x="15257564" y="7301344"/>
                  </a:lnTo>
                  <a:lnTo>
                    <a:pt x="15259101" y="7309002"/>
                  </a:lnTo>
                  <a:lnTo>
                    <a:pt x="15263317" y="7315238"/>
                  </a:lnTo>
                  <a:lnTo>
                    <a:pt x="15269566" y="7319442"/>
                  </a:lnTo>
                  <a:lnTo>
                    <a:pt x="15277211" y="7320991"/>
                  </a:lnTo>
                  <a:lnTo>
                    <a:pt x="15284857" y="7319442"/>
                  </a:lnTo>
                  <a:lnTo>
                    <a:pt x="15291092" y="7315238"/>
                  </a:lnTo>
                  <a:lnTo>
                    <a:pt x="15295309" y="7309002"/>
                  </a:lnTo>
                  <a:lnTo>
                    <a:pt x="15296845" y="7301344"/>
                  </a:lnTo>
                  <a:close/>
                </a:path>
                <a:path w="18719800" h="10718800" extrusionOk="0">
                  <a:moveTo>
                    <a:pt x="15296845" y="7201255"/>
                  </a:moveTo>
                  <a:lnTo>
                    <a:pt x="15295309" y="7193597"/>
                  </a:lnTo>
                  <a:lnTo>
                    <a:pt x="15291092" y="7187349"/>
                  </a:lnTo>
                  <a:lnTo>
                    <a:pt x="15284857" y="7183145"/>
                  </a:lnTo>
                  <a:lnTo>
                    <a:pt x="15277211" y="7181596"/>
                  </a:lnTo>
                  <a:lnTo>
                    <a:pt x="15269566" y="7183145"/>
                  </a:lnTo>
                  <a:lnTo>
                    <a:pt x="15263317" y="7187349"/>
                  </a:lnTo>
                  <a:lnTo>
                    <a:pt x="15259101" y="7193597"/>
                  </a:lnTo>
                  <a:lnTo>
                    <a:pt x="15257564" y="7201255"/>
                  </a:lnTo>
                  <a:lnTo>
                    <a:pt x="15259101" y="7208901"/>
                  </a:lnTo>
                  <a:lnTo>
                    <a:pt x="15263317" y="7215137"/>
                  </a:lnTo>
                  <a:lnTo>
                    <a:pt x="15269566" y="7219340"/>
                  </a:lnTo>
                  <a:lnTo>
                    <a:pt x="15277211" y="7220890"/>
                  </a:lnTo>
                  <a:lnTo>
                    <a:pt x="15284857" y="7219340"/>
                  </a:lnTo>
                  <a:lnTo>
                    <a:pt x="15291092" y="7215137"/>
                  </a:lnTo>
                  <a:lnTo>
                    <a:pt x="15295309" y="7208901"/>
                  </a:lnTo>
                  <a:lnTo>
                    <a:pt x="15296845" y="7201255"/>
                  </a:lnTo>
                  <a:close/>
                </a:path>
                <a:path w="18719800" h="10718800" extrusionOk="0">
                  <a:moveTo>
                    <a:pt x="15296845" y="7101141"/>
                  </a:moveTo>
                  <a:lnTo>
                    <a:pt x="15295309" y="7093509"/>
                  </a:lnTo>
                  <a:lnTo>
                    <a:pt x="15291092" y="7087260"/>
                  </a:lnTo>
                  <a:lnTo>
                    <a:pt x="15284857" y="7083044"/>
                  </a:lnTo>
                  <a:lnTo>
                    <a:pt x="15277211" y="7081507"/>
                  </a:lnTo>
                  <a:lnTo>
                    <a:pt x="15269566" y="7083044"/>
                  </a:lnTo>
                  <a:lnTo>
                    <a:pt x="15263317" y="7087260"/>
                  </a:lnTo>
                  <a:lnTo>
                    <a:pt x="15259101" y="7093509"/>
                  </a:lnTo>
                  <a:lnTo>
                    <a:pt x="15257564" y="7101141"/>
                  </a:lnTo>
                  <a:lnTo>
                    <a:pt x="15259101" y="7108799"/>
                  </a:lnTo>
                  <a:lnTo>
                    <a:pt x="15263317" y="7115048"/>
                  </a:lnTo>
                  <a:lnTo>
                    <a:pt x="15269566" y="7119252"/>
                  </a:lnTo>
                  <a:lnTo>
                    <a:pt x="15277211" y="7120801"/>
                  </a:lnTo>
                  <a:lnTo>
                    <a:pt x="15284857" y="7119252"/>
                  </a:lnTo>
                  <a:lnTo>
                    <a:pt x="15291092" y="7115048"/>
                  </a:lnTo>
                  <a:lnTo>
                    <a:pt x="15295309" y="7108799"/>
                  </a:lnTo>
                  <a:lnTo>
                    <a:pt x="15296845" y="7101141"/>
                  </a:lnTo>
                  <a:close/>
                </a:path>
                <a:path w="18719800" h="10718800" extrusionOk="0">
                  <a:moveTo>
                    <a:pt x="15358606" y="2009965"/>
                  </a:moveTo>
                  <a:lnTo>
                    <a:pt x="15357056" y="2002307"/>
                  </a:lnTo>
                  <a:lnTo>
                    <a:pt x="15352852" y="1996059"/>
                  </a:lnTo>
                  <a:lnTo>
                    <a:pt x="15346604" y="1991855"/>
                  </a:lnTo>
                  <a:lnTo>
                    <a:pt x="15338959" y="1990305"/>
                  </a:lnTo>
                  <a:lnTo>
                    <a:pt x="15331313" y="1991855"/>
                  </a:lnTo>
                  <a:lnTo>
                    <a:pt x="15325065" y="1996059"/>
                  </a:lnTo>
                  <a:lnTo>
                    <a:pt x="15320861" y="2002307"/>
                  </a:lnTo>
                  <a:lnTo>
                    <a:pt x="15319312" y="2009965"/>
                  </a:lnTo>
                  <a:lnTo>
                    <a:pt x="15320861" y="2017610"/>
                  </a:lnTo>
                  <a:lnTo>
                    <a:pt x="15325065" y="2023846"/>
                  </a:lnTo>
                  <a:lnTo>
                    <a:pt x="15331313" y="2028063"/>
                  </a:lnTo>
                  <a:lnTo>
                    <a:pt x="15338959" y="2029599"/>
                  </a:lnTo>
                  <a:lnTo>
                    <a:pt x="15346604" y="2028063"/>
                  </a:lnTo>
                  <a:lnTo>
                    <a:pt x="15352852" y="2023846"/>
                  </a:lnTo>
                  <a:lnTo>
                    <a:pt x="15357056" y="2017610"/>
                  </a:lnTo>
                  <a:lnTo>
                    <a:pt x="15358606" y="2009965"/>
                  </a:lnTo>
                  <a:close/>
                </a:path>
                <a:path w="18719800" h="10718800" extrusionOk="0">
                  <a:moveTo>
                    <a:pt x="15358606" y="1909864"/>
                  </a:moveTo>
                  <a:lnTo>
                    <a:pt x="15357056" y="1902218"/>
                  </a:lnTo>
                  <a:lnTo>
                    <a:pt x="15352852" y="1895970"/>
                  </a:lnTo>
                  <a:lnTo>
                    <a:pt x="15346604" y="1891753"/>
                  </a:lnTo>
                  <a:lnTo>
                    <a:pt x="15338959" y="1890217"/>
                  </a:lnTo>
                  <a:lnTo>
                    <a:pt x="15331313" y="1891753"/>
                  </a:lnTo>
                  <a:lnTo>
                    <a:pt x="15325065" y="1895970"/>
                  </a:lnTo>
                  <a:lnTo>
                    <a:pt x="15320861" y="1902218"/>
                  </a:lnTo>
                  <a:lnTo>
                    <a:pt x="15319312" y="1909864"/>
                  </a:lnTo>
                  <a:lnTo>
                    <a:pt x="15320861" y="1917509"/>
                  </a:lnTo>
                  <a:lnTo>
                    <a:pt x="15325065" y="1923757"/>
                  </a:lnTo>
                  <a:lnTo>
                    <a:pt x="15331313" y="1927961"/>
                  </a:lnTo>
                  <a:lnTo>
                    <a:pt x="15338959" y="1929498"/>
                  </a:lnTo>
                  <a:lnTo>
                    <a:pt x="15346604" y="1927961"/>
                  </a:lnTo>
                  <a:lnTo>
                    <a:pt x="15352852" y="1923757"/>
                  </a:lnTo>
                  <a:lnTo>
                    <a:pt x="15357056" y="1917509"/>
                  </a:lnTo>
                  <a:lnTo>
                    <a:pt x="15358606" y="1909864"/>
                  </a:lnTo>
                  <a:close/>
                </a:path>
                <a:path w="18719800" h="10718800" extrusionOk="0">
                  <a:moveTo>
                    <a:pt x="15358606" y="1809762"/>
                  </a:moveTo>
                  <a:lnTo>
                    <a:pt x="15357069" y="1802117"/>
                  </a:lnTo>
                  <a:lnTo>
                    <a:pt x="15352852" y="1795881"/>
                  </a:lnTo>
                  <a:lnTo>
                    <a:pt x="15346617" y="1791677"/>
                  </a:lnTo>
                  <a:lnTo>
                    <a:pt x="15338971" y="1790128"/>
                  </a:lnTo>
                  <a:lnTo>
                    <a:pt x="15331313" y="1791677"/>
                  </a:lnTo>
                  <a:lnTo>
                    <a:pt x="15325065" y="1795881"/>
                  </a:lnTo>
                  <a:lnTo>
                    <a:pt x="15320861" y="1802117"/>
                  </a:lnTo>
                  <a:lnTo>
                    <a:pt x="15319312" y="1809762"/>
                  </a:lnTo>
                  <a:lnTo>
                    <a:pt x="15320861" y="1817408"/>
                  </a:lnTo>
                  <a:lnTo>
                    <a:pt x="15325065" y="1823656"/>
                  </a:lnTo>
                  <a:lnTo>
                    <a:pt x="15331313" y="1827872"/>
                  </a:lnTo>
                  <a:lnTo>
                    <a:pt x="15338971" y="1829409"/>
                  </a:lnTo>
                  <a:lnTo>
                    <a:pt x="15346617" y="1827872"/>
                  </a:lnTo>
                  <a:lnTo>
                    <a:pt x="15352852" y="1823656"/>
                  </a:lnTo>
                  <a:lnTo>
                    <a:pt x="15357069" y="1817408"/>
                  </a:lnTo>
                  <a:lnTo>
                    <a:pt x="15358606" y="1809762"/>
                  </a:lnTo>
                  <a:close/>
                </a:path>
                <a:path w="18719800" h="10718800" extrusionOk="0">
                  <a:moveTo>
                    <a:pt x="15358606" y="1709674"/>
                  </a:moveTo>
                  <a:lnTo>
                    <a:pt x="15357069" y="1702028"/>
                  </a:lnTo>
                  <a:lnTo>
                    <a:pt x="15352852" y="1695780"/>
                  </a:lnTo>
                  <a:lnTo>
                    <a:pt x="15346617" y="1691576"/>
                  </a:lnTo>
                  <a:lnTo>
                    <a:pt x="15338971" y="1690027"/>
                  </a:lnTo>
                  <a:lnTo>
                    <a:pt x="15331313" y="1691576"/>
                  </a:lnTo>
                  <a:lnTo>
                    <a:pt x="15325065" y="1695780"/>
                  </a:lnTo>
                  <a:lnTo>
                    <a:pt x="15320861" y="1702028"/>
                  </a:lnTo>
                  <a:lnTo>
                    <a:pt x="15319312" y="1709674"/>
                  </a:lnTo>
                  <a:lnTo>
                    <a:pt x="15320861" y="1717319"/>
                  </a:lnTo>
                  <a:lnTo>
                    <a:pt x="15325065" y="1723567"/>
                  </a:lnTo>
                  <a:lnTo>
                    <a:pt x="15331313" y="1727784"/>
                  </a:lnTo>
                  <a:lnTo>
                    <a:pt x="15338971" y="1729320"/>
                  </a:lnTo>
                  <a:lnTo>
                    <a:pt x="15346617" y="1727784"/>
                  </a:lnTo>
                  <a:lnTo>
                    <a:pt x="15352852" y="1723567"/>
                  </a:lnTo>
                  <a:lnTo>
                    <a:pt x="15357069" y="1717319"/>
                  </a:lnTo>
                  <a:lnTo>
                    <a:pt x="15358606" y="1709674"/>
                  </a:lnTo>
                  <a:close/>
                </a:path>
                <a:path w="18719800" h="10718800" extrusionOk="0">
                  <a:moveTo>
                    <a:pt x="15358606" y="1609585"/>
                  </a:moveTo>
                  <a:lnTo>
                    <a:pt x="15357069" y="1601927"/>
                  </a:lnTo>
                  <a:lnTo>
                    <a:pt x="15352852" y="1595678"/>
                  </a:lnTo>
                  <a:lnTo>
                    <a:pt x="15346617" y="1591475"/>
                  </a:lnTo>
                  <a:lnTo>
                    <a:pt x="15338971" y="1589925"/>
                  </a:lnTo>
                  <a:lnTo>
                    <a:pt x="15331326" y="1591475"/>
                  </a:lnTo>
                  <a:lnTo>
                    <a:pt x="15325078" y="1595678"/>
                  </a:lnTo>
                  <a:lnTo>
                    <a:pt x="15320861" y="1601927"/>
                  </a:lnTo>
                  <a:lnTo>
                    <a:pt x="15319312" y="1609585"/>
                  </a:lnTo>
                  <a:lnTo>
                    <a:pt x="15320861" y="1617230"/>
                  </a:lnTo>
                  <a:lnTo>
                    <a:pt x="15325078" y="1623479"/>
                  </a:lnTo>
                  <a:lnTo>
                    <a:pt x="15331326" y="1627682"/>
                  </a:lnTo>
                  <a:lnTo>
                    <a:pt x="15338971" y="1629232"/>
                  </a:lnTo>
                  <a:lnTo>
                    <a:pt x="15346617" y="1627682"/>
                  </a:lnTo>
                  <a:lnTo>
                    <a:pt x="15352852" y="1623479"/>
                  </a:lnTo>
                  <a:lnTo>
                    <a:pt x="15357069" y="1617230"/>
                  </a:lnTo>
                  <a:lnTo>
                    <a:pt x="15358606" y="1609585"/>
                  </a:lnTo>
                  <a:close/>
                </a:path>
                <a:path w="18719800" h="10718800" extrusionOk="0">
                  <a:moveTo>
                    <a:pt x="15358606" y="1509496"/>
                  </a:moveTo>
                  <a:lnTo>
                    <a:pt x="15357069" y="1501838"/>
                  </a:lnTo>
                  <a:lnTo>
                    <a:pt x="15352852" y="1495590"/>
                  </a:lnTo>
                  <a:lnTo>
                    <a:pt x="15346617" y="1491386"/>
                  </a:lnTo>
                  <a:lnTo>
                    <a:pt x="15338971" y="1489837"/>
                  </a:lnTo>
                  <a:lnTo>
                    <a:pt x="15331326" y="1491386"/>
                  </a:lnTo>
                  <a:lnTo>
                    <a:pt x="15325078" y="1495590"/>
                  </a:lnTo>
                  <a:lnTo>
                    <a:pt x="15320861" y="1501838"/>
                  </a:lnTo>
                  <a:lnTo>
                    <a:pt x="15319312" y="1509496"/>
                  </a:lnTo>
                  <a:lnTo>
                    <a:pt x="15320861" y="1517142"/>
                  </a:lnTo>
                  <a:lnTo>
                    <a:pt x="15325078" y="1523377"/>
                  </a:lnTo>
                  <a:lnTo>
                    <a:pt x="15331326" y="1527594"/>
                  </a:lnTo>
                  <a:lnTo>
                    <a:pt x="15338971" y="1529130"/>
                  </a:lnTo>
                  <a:lnTo>
                    <a:pt x="15346617" y="1527594"/>
                  </a:lnTo>
                  <a:lnTo>
                    <a:pt x="15352852" y="1523377"/>
                  </a:lnTo>
                  <a:lnTo>
                    <a:pt x="15357069" y="1517142"/>
                  </a:lnTo>
                  <a:lnTo>
                    <a:pt x="15358606" y="1509496"/>
                  </a:lnTo>
                  <a:close/>
                </a:path>
                <a:path w="18719800" h="10718800" extrusionOk="0">
                  <a:moveTo>
                    <a:pt x="15358606" y="1409395"/>
                  </a:moveTo>
                  <a:lnTo>
                    <a:pt x="15357069" y="1401737"/>
                  </a:lnTo>
                  <a:lnTo>
                    <a:pt x="15352852" y="1395501"/>
                  </a:lnTo>
                  <a:lnTo>
                    <a:pt x="15346617" y="1391297"/>
                  </a:lnTo>
                  <a:lnTo>
                    <a:pt x="15338971" y="1389748"/>
                  </a:lnTo>
                  <a:lnTo>
                    <a:pt x="15331326" y="1391297"/>
                  </a:lnTo>
                  <a:lnTo>
                    <a:pt x="15325078" y="1395501"/>
                  </a:lnTo>
                  <a:lnTo>
                    <a:pt x="15320861" y="1401737"/>
                  </a:lnTo>
                  <a:lnTo>
                    <a:pt x="15319312" y="1409395"/>
                  </a:lnTo>
                  <a:lnTo>
                    <a:pt x="15320861" y="1417040"/>
                  </a:lnTo>
                  <a:lnTo>
                    <a:pt x="15325078" y="1423276"/>
                  </a:lnTo>
                  <a:lnTo>
                    <a:pt x="15331326" y="1427492"/>
                  </a:lnTo>
                  <a:lnTo>
                    <a:pt x="15338971" y="1429042"/>
                  </a:lnTo>
                  <a:lnTo>
                    <a:pt x="15346617" y="1427492"/>
                  </a:lnTo>
                  <a:lnTo>
                    <a:pt x="15352852" y="1423276"/>
                  </a:lnTo>
                  <a:lnTo>
                    <a:pt x="15357069" y="1417040"/>
                  </a:lnTo>
                  <a:lnTo>
                    <a:pt x="15358606" y="1409395"/>
                  </a:lnTo>
                  <a:close/>
                </a:path>
                <a:path w="18719800" h="10718800" extrusionOk="0">
                  <a:moveTo>
                    <a:pt x="15358606" y="1309293"/>
                  </a:moveTo>
                  <a:lnTo>
                    <a:pt x="15357069" y="1301648"/>
                  </a:lnTo>
                  <a:lnTo>
                    <a:pt x="15352852" y="1295400"/>
                  </a:lnTo>
                  <a:lnTo>
                    <a:pt x="15346617" y="1291183"/>
                  </a:lnTo>
                  <a:lnTo>
                    <a:pt x="15338971" y="1289646"/>
                  </a:lnTo>
                  <a:lnTo>
                    <a:pt x="15331326" y="1291183"/>
                  </a:lnTo>
                  <a:lnTo>
                    <a:pt x="15325078" y="1295400"/>
                  </a:lnTo>
                  <a:lnTo>
                    <a:pt x="15320861" y="1301648"/>
                  </a:lnTo>
                  <a:lnTo>
                    <a:pt x="15319312" y="1309293"/>
                  </a:lnTo>
                  <a:lnTo>
                    <a:pt x="15320861" y="1316939"/>
                  </a:lnTo>
                  <a:lnTo>
                    <a:pt x="15325078" y="1323187"/>
                  </a:lnTo>
                  <a:lnTo>
                    <a:pt x="15331326" y="1327404"/>
                  </a:lnTo>
                  <a:lnTo>
                    <a:pt x="15338971" y="1328940"/>
                  </a:lnTo>
                  <a:lnTo>
                    <a:pt x="15346617" y="1327404"/>
                  </a:lnTo>
                  <a:lnTo>
                    <a:pt x="15352852" y="1323187"/>
                  </a:lnTo>
                  <a:lnTo>
                    <a:pt x="15357069" y="1316939"/>
                  </a:lnTo>
                  <a:lnTo>
                    <a:pt x="15358606" y="1309293"/>
                  </a:lnTo>
                  <a:close/>
                </a:path>
                <a:path w="18719800" h="10718800" extrusionOk="0">
                  <a:moveTo>
                    <a:pt x="15358606" y="1209192"/>
                  </a:moveTo>
                  <a:lnTo>
                    <a:pt x="15357069" y="1201547"/>
                  </a:lnTo>
                  <a:lnTo>
                    <a:pt x="15352852" y="1195311"/>
                  </a:lnTo>
                  <a:lnTo>
                    <a:pt x="15346617" y="1191094"/>
                  </a:lnTo>
                  <a:lnTo>
                    <a:pt x="15338971" y="1189558"/>
                  </a:lnTo>
                  <a:lnTo>
                    <a:pt x="15331326" y="1191094"/>
                  </a:lnTo>
                  <a:lnTo>
                    <a:pt x="15325078" y="1195311"/>
                  </a:lnTo>
                  <a:lnTo>
                    <a:pt x="15320861" y="1201547"/>
                  </a:lnTo>
                  <a:lnTo>
                    <a:pt x="15319312" y="1209192"/>
                  </a:lnTo>
                  <a:lnTo>
                    <a:pt x="15320861" y="1216837"/>
                  </a:lnTo>
                  <a:lnTo>
                    <a:pt x="15325078" y="1223086"/>
                  </a:lnTo>
                  <a:lnTo>
                    <a:pt x="15331326" y="1227302"/>
                  </a:lnTo>
                  <a:lnTo>
                    <a:pt x="15338971" y="1228839"/>
                  </a:lnTo>
                  <a:lnTo>
                    <a:pt x="15346617" y="1227302"/>
                  </a:lnTo>
                  <a:lnTo>
                    <a:pt x="15352852" y="1223086"/>
                  </a:lnTo>
                  <a:lnTo>
                    <a:pt x="15357069" y="1216837"/>
                  </a:lnTo>
                  <a:lnTo>
                    <a:pt x="15358606" y="1209192"/>
                  </a:lnTo>
                  <a:close/>
                </a:path>
                <a:path w="18719800" h="10718800" extrusionOk="0">
                  <a:moveTo>
                    <a:pt x="15358606" y="408419"/>
                  </a:moveTo>
                  <a:lnTo>
                    <a:pt x="15357056" y="400773"/>
                  </a:lnTo>
                  <a:lnTo>
                    <a:pt x="15352852" y="394525"/>
                  </a:lnTo>
                  <a:lnTo>
                    <a:pt x="15346604" y="390309"/>
                  </a:lnTo>
                  <a:lnTo>
                    <a:pt x="15338959" y="388772"/>
                  </a:lnTo>
                  <a:lnTo>
                    <a:pt x="15331313" y="390309"/>
                  </a:lnTo>
                  <a:lnTo>
                    <a:pt x="15325065" y="394525"/>
                  </a:lnTo>
                  <a:lnTo>
                    <a:pt x="15320861" y="400773"/>
                  </a:lnTo>
                  <a:lnTo>
                    <a:pt x="15319312" y="408419"/>
                  </a:lnTo>
                  <a:lnTo>
                    <a:pt x="15320861" y="416077"/>
                  </a:lnTo>
                  <a:lnTo>
                    <a:pt x="15325065" y="422325"/>
                  </a:lnTo>
                  <a:lnTo>
                    <a:pt x="15331313" y="426529"/>
                  </a:lnTo>
                  <a:lnTo>
                    <a:pt x="15338959" y="428078"/>
                  </a:lnTo>
                  <a:lnTo>
                    <a:pt x="15346604" y="426529"/>
                  </a:lnTo>
                  <a:lnTo>
                    <a:pt x="15352852" y="422325"/>
                  </a:lnTo>
                  <a:lnTo>
                    <a:pt x="15357056" y="416077"/>
                  </a:lnTo>
                  <a:lnTo>
                    <a:pt x="15358606" y="408419"/>
                  </a:lnTo>
                  <a:close/>
                </a:path>
                <a:path w="18719800" h="10718800" extrusionOk="0">
                  <a:moveTo>
                    <a:pt x="15358606" y="308317"/>
                  </a:moveTo>
                  <a:lnTo>
                    <a:pt x="15357056" y="300672"/>
                  </a:lnTo>
                  <a:lnTo>
                    <a:pt x="15352852" y="294424"/>
                  </a:lnTo>
                  <a:lnTo>
                    <a:pt x="15346604" y="290220"/>
                  </a:lnTo>
                  <a:lnTo>
                    <a:pt x="15338959" y="288683"/>
                  </a:lnTo>
                  <a:lnTo>
                    <a:pt x="15331313" y="290220"/>
                  </a:lnTo>
                  <a:lnTo>
                    <a:pt x="15325065" y="294424"/>
                  </a:lnTo>
                  <a:lnTo>
                    <a:pt x="15320861" y="300672"/>
                  </a:lnTo>
                  <a:lnTo>
                    <a:pt x="15319312" y="308317"/>
                  </a:lnTo>
                  <a:lnTo>
                    <a:pt x="15320861" y="315976"/>
                  </a:lnTo>
                  <a:lnTo>
                    <a:pt x="15325065" y="322211"/>
                  </a:lnTo>
                  <a:lnTo>
                    <a:pt x="15331313" y="326415"/>
                  </a:lnTo>
                  <a:lnTo>
                    <a:pt x="15338959" y="327964"/>
                  </a:lnTo>
                  <a:lnTo>
                    <a:pt x="15346604" y="326415"/>
                  </a:lnTo>
                  <a:lnTo>
                    <a:pt x="15352852" y="322211"/>
                  </a:lnTo>
                  <a:lnTo>
                    <a:pt x="15357056" y="315976"/>
                  </a:lnTo>
                  <a:lnTo>
                    <a:pt x="15358606" y="308317"/>
                  </a:lnTo>
                  <a:close/>
                </a:path>
                <a:path w="18719800" h="10718800" extrusionOk="0">
                  <a:moveTo>
                    <a:pt x="15358606" y="208229"/>
                  </a:moveTo>
                  <a:lnTo>
                    <a:pt x="15357069" y="200583"/>
                  </a:lnTo>
                  <a:lnTo>
                    <a:pt x="15352852" y="194335"/>
                  </a:lnTo>
                  <a:lnTo>
                    <a:pt x="15346617" y="190131"/>
                  </a:lnTo>
                  <a:lnTo>
                    <a:pt x="15338971" y="188582"/>
                  </a:lnTo>
                  <a:lnTo>
                    <a:pt x="15331313" y="190131"/>
                  </a:lnTo>
                  <a:lnTo>
                    <a:pt x="15325065" y="194335"/>
                  </a:lnTo>
                  <a:lnTo>
                    <a:pt x="15320861" y="200583"/>
                  </a:lnTo>
                  <a:lnTo>
                    <a:pt x="15319312" y="208229"/>
                  </a:lnTo>
                  <a:lnTo>
                    <a:pt x="15320861" y="215874"/>
                  </a:lnTo>
                  <a:lnTo>
                    <a:pt x="15325065" y="222110"/>
                  </a:lnTo>
                  <a:lnTo>
                    <a:pt x="15331313" y="226326"/>
                  </a:lnTo>
                  <a:lnTo>
                    <a:pt x="15338971" y="227863"/>
                  </a:lnTo>
                  <a:lnTo>
                    <a:pt x="15346617" y="226326"/>
                  </a:lnTo>
                  <a:lnTo>
                    <a:pt x="15352852" y="222110"/>
                  </a:lnTo>
                  <a:lnTo>
                    <a:pt x="15357069" y="215874"/>
                  </a:lnTo>
                  <a:lnTo>
                    <a:pt x="15358606" y="208229"/>
                  </a:lnTo>
                  <a:close/>
                </a:path>
                <a:path w="18719800" h="10718800" extrusionOk="0">
                  <a:moveTo>
                    <a:pt x="15358606" y="108140"/>
                  </a:moveTo>
                  <a:lnTo>
                    <a:pt x="15357069" y="100482"/>
                  </a:lnTo>
                  <a:lnTo>
                    <a:pt x="15352852" y="94246"/>
                  </a:lnTo>
                  <a:lnTo>
                    <a:pt x="15346617" y="90030"/>
                  </a:lnTo>
                  <a:lnTo>
                    <a:pt x="15338971" y="88493"/>
                  </a:lnTo>
                  <a:lnTo>
                    <a:pt x="15331313" y="90030"/>
                  </a:lnTo>
                  <a:lnTo>
                    <a:pt x="15325065" y="94246"/>
                  </a:lnTo>
                  <a:lnTo>
                    <a:pt x="15320861" y="100482"/>
                  </a:lnTo>
                  <a:lnTo>
                    <a:pt x="15319312" y="108140"/>
                  </a:lnTo>
                  <a:lnTo>
                    <a:pt x="15320861" y="115785"/>
                  </a:lnTo>
                  <a:lnTo>
                    <a:pt x="15325065" y="122021"/>
                  </a:lnTo>
                  <a:lnTo>
                    <a:pt x="15331313" y="126238"/>
                  </a:lnTo>
                  <a:lnTo>
                    <a:pt x="15338971" y="127774"/>
                  </a:lnTo>
                  <a:lnTo>
                    <a:pt x="15346617" y="126238"/>
                  </a:lnTo>
                  <a:lnTo>
                    <a:pt x="15352852" y="122021"/>
                  </a:lnTo>
                  <a:lnTo>
                    <a:pt x="15357069" y="115785"/>
                  </a:lnTo>
                  <a:lnTo>
                    <a:pt x="15358606" y="108140"/>
                  </a:lnTo>
                  <a:close/>
                </a:path>
                <a:path w="18719800" h="10718800" extrusionOk="0">
                  <a:moveTo>
                    <a:pt x="15358606" y="8039"/>
                  </a:moveTo>
                  <a:lnTo>
                    <a:pt x="15357069" y="393"/>
                  </a:lnTo>
                  <a:lnTo>
                    <a:pt x="15356802" y="0"/>
                  </a:lnTo>
                  <a:lnTo>
                    <a:pt x="15321128" y="0"/>
                  </a:lnTo>
                  <a:lnTo>
                    <a:pt x="15320861" y="393"/>
                  </a:lnTo>
                  <a:lnTo>
                    <a:pt x="15319312" y="8039"/>
                  </a:lnTo>
                  <a:lnTo>
                    <a:pt x="15320861" y="15697"/>
                  </a:lnTo>
                  <a:lnTo>
                    <a:pt x="15325078" y="21932"/>
                  </a:lnTo>
                  <a:lnTo>
                    <a:pt x="15331326" y="26149"/>
                  </a:lnTo>
                  <a:lnTo>
                    <a:pt x="15338971" y="27698"/>
                  </a:lnTo>
                  <a:lnTo>
                    <a:pt x="15346617" y="26149"/>
                  </a:lnTo>
                  <a:lnTo>
                    <a:pt x="15352852" y="21932"/>
                  </a:lnTo>
                  <a:lnTo>
                    <a:pt x="15357069" y="15697"/>
                  </a:lnTo>
                  <a:lnTo>
                    <a:pt x="15358606" y="8039"/>
                  </a:lnTo>
                  <a:close/>
                </a:path>
                <a:path w="18719800" h="10718800" extrusionOk="0">
                  <a:moveTo>
                    <a:pt x="15358618" y="2710637"/>
                  </a:moveTo>
                  <a:lnTo>
                    <a:pt x="15357069" y="2702991"/>
                  </a:lnTo>
                  <a:lnTo>
                    <a:pt x="15352865" y="2696743"/>
                  </a:lnTo>
                  <a:lnTo>
                    <a:pt x="15346617" y="2692539"/>
                  </a:lnTo>
                  <a:lnTo>
                    <a:pt x="15338971" y="2690990"/>
                  </a:lnTo>
                  <a:lnTo>
                    <a:pt x="15331326" y="2692539"/>
                  </a:lnTo>
                  <a:lnTo>
                    <a:pt x="15325078" y="2696743"/>
                  </a:lnTo>
                  <a:lnTo>
                    <a:pt x="15320861" y="2702991"/>
                  </a:lnTo>
                  <a:lnTo>
                    <a:pt x="15319324" y="2710637"/>
                  </a:lnTo>
                  <a:lnTo>
                    <a:pt x="15320861" y="2718282"/>
                  </a:lnTo>
                  <a:lnTo>
                    <a:pt x="15325078" y="2724518"/>
                  </a:lnTo>
                  <a:lnTo>
                    <a:pt x="15331326" y="2728734"/>
                  </a:lnTo>
                  <a:lnTo>
                    <a:pt x="15338971" y="2730271"/>
                  </a:lnTo>
                  <a:lnTo>
                    <a:pt x="15346617" y="2728734"/>
                  </a:lnTo>
                  <a:lnTo>
                    <a:pt x="15352865" y="2724518"/>
                  </a:lnTo>
                  <a:lnTo>
                    <a:pt x="15357069" y="2718282"/>
                  </a:lnTo>
                  <a:lnTo>
                    <a:pt x="15358618" y="2710637"/>
                  </a:lnTo>
                  <a:close/>
                </a:path>
                <a:path w="18719800" h="10718800" extrusionOk="0">
                  <a:moveTo>
                    <a:pt x="15358618" y="2610535"/>
                  </a:moveTo>
                  <a:lnTo>
                    <a:pt x="15357069" y="2602890"/>
                  </a:lnTo>
                  <a:lnTo>
                    <a:pt x="15352865" y="2596642"/>
                  </a:lnTo>
                  <a:lnTo>
                    <a:pt x="15346617" y="2592438"/>
                  </a:lnTo>
                  <a:lnTo>
                    <a:pt x="15338971" y="2590889"/>
                  </a:lnTo>
                  <a:lnTo>
                    <a:pt x="15331326" y="2592438"/>
                  </a:lnTo>
                  <a:lnTo>
                    <a:pt x="15325078" y="2596642"/>
                  </a:lnTo>
                  <a:lnTo>
                    <a:pt x="15320861" y="2602890"/>
                  </a:lnTo>
                  <a:lnTo>
                    <a:pt x="15319324" y="2610535"/>
                  </a:lnTo>
                  <a:lnTo>
                    <a:pt x="15320861" y="2618194"/>
                  </a:lnTo>
                  <a:lnTo>
                    <a:pt x="15325078" y="2624429"/>
                  </a:lnTo>
                  <a:lnTo>
                    <a:pt x="15331326" y="2628633"/>
                  </a:lnTo>
                  <a:lnTo>
                    <a:pt x="15338971" y="2630170"/>
                  </a:lnTo>
                  <a:lnTo>
                    <a:pt x="15346617" y="2628633"/>
                  </a:lnTo>
                  <a:lnTo>
                    <a:pt x="15352865" y="2624429"/>
                  </a:lnTo>
                  <a:lnTo>
                    <a:pt x="15357069" y="2618194"/>
                  </a:lnTo>
                  <a:lnTo>
                    <a:pt x="15358618" y="2610535"/>
                  </a:lnTo>
                  <a:close/>
                </a:path>
                <a:path w="18719800" h="10718800" extrusionOk="0">
                  <a:moveTo>
                    <a:pt x="15358618" y="2510447"/>
                  </a:moveTo>
                  <a:lnTo>
                    <a:pt x="15357069" y="2502801"/>
                  </a:lnTo>
                  <a:lnTo>
                    <a:pt x="15352865" y="2496553"/>
                  </a:lnTo>
                  <a:lnTo>
                    <a:pt x="15346617" y="2492337"/>
                  </a:lnTo>
                  <a:lnTo>
                    <a:pt x="15338971" y="2490787"/>
                  </a:lnTo>
                  <a:lnTo>
                    <a:pt x="15331326" y="2492337"/>
                  </a:lnTo>
                  <a:lnTo>
                    <a:pt x="15325078" y="2496553"/>
                  </a:lnTo>
                  <a:lnTo>
                    <a:pt x="15320861" y="2502801"/>
                  </a:lnTo>
                  <a:lnTo>
                    <a:pt x="15319324" y="2510447"/>
                  </a:lnTo>
                  <a:lnTo>
                    <a:pt x="15320861" y="2518092"/>
                  </a:lnTo>
                  <a:lnTo>
                    <a:pt x="15325078" y="2524341"/>
                  </a:lnTo>
                  <a:lnTo>
                    <a:pt x="15331326" y="2528544"/>
                  </a:lnTo>
                  <a:lnTo>
                    <a:pt x="15338971" y="2530094"/>
                  </a:lnTo>
                  <a:lnTo>
                    <a:pt x="15346617" y="2528544"/>
                  </a:lnTo>
                  <a:lnTo>
                    <a:pt x="15352865" y="2524341"/>
                  </a:lnTo>
                  <a:lnTo>
                    <a:pt x="15357069" y="2518092"/>
                  </a:lnTo>
                  <a:lnTo>
                    <a:pt x="15358618" y="2510447"/>
                  </a:lnTo>
                  <a:close/>
                </a:path>
                <a:path w="18719800" h="10718800" extrusionOk="0">
                  <a:moveTo>
                    <a:pt x="15358618" y="2410358"/>
                  </a:moveTo>
                  <a:lnTo>
                    <a:pt x="15357069" y="2402700"/>
                  </a:lnTo>
                  <a:lnTo>
                    <a:pt x="15352865" y="2396464"/>
                  </a:lnTo>
                  <a:lnTo>
                    <a:pt x="15346617" y="2392248"/>
                  </a:lnTo>
                  <a:lnTo>
                    <a:pt x="15338971" y="2390698"/>
                  </a:lnTo>
                  <a:lnTo>
                    <a:pt x="15331326" y="2392248"/>
                  </a:lnTo>
                  <a:lnTo>
                    <a:pt x="15325078" y="2396464"/>
                  </a:lnTo>
                  <a:lnTo>
                    <a:pt x="15320861" y="2402700"/>
                  </a:lnTo>
                  <a:lnTo>
                    <a:pt x="15319324" y="2410358"/>
                  </a:lnTo>
                  <a:lnTo>
                    <a:pt x="15320861" y="2418003"/>
                  </a:lnTo>
                  <a:lnTo>
                    <a:pt x="15325078" y="2424239"/>
                  </a:lnTo>
                  <a:lnTo>
                    <a:pt x="15331326" y="2428456"/>
                  </a:lnTo>
                  <a:lnTo>
                    <a:pt x="15338971" y="2429992"/>
                  </a:lnTo>
                  <a:lnTo>
                    <a:pt x="15346617" y="2428456"/>
                  </a:lnTo>
                  <a:lnTo>
                    <a:pt x="15352865" y="2424239"/>
                  </a:lnTo>
                  <a:lnTo>
                    <a:pt x="15357069" y="2418003"/>
                  </a:lnTo>
                  <a:lnTo>
                    <a:pt x="15358618" y="2410358"/>
                  </a:lnTo>
                  <a:close/>
                </a:path>
                <a:path w="18719800" h="10718800" extrusionOk="0">
                  <a:moveTo>
                    <a:pt x="15358618" y="2310257"/>
                  </a:moveTo>
                  <a:lnTo>
                    <a:pt x="15357069" y="2302611"/>
                  </a:lnTo>
                  <a:lnTo>
                    <a:pt x="15352865" y="2296363"/>
                  </a:lnTo>
                  <a:lnTo>
                    <a:pt x="15346617" y="2292146"/>
                  </a:lnTo>
                  <a:lnTo>
                    <a:pt x="15338971" y="2290597"/>
                  </a:lnTo>
                  <a:lnTo>
                    <a:pt x="15331326" y="2292146"/>
                  </a:lnTo>
                  <a:lnTo>
                    <a:pt x="15325078" y="2296363"/>
                  </a:lnTo>
                  <a:lnTo>
                    <a:pt x="15320861" y="2302611"/>
                  </a:lnTo>
                  <a:lnTo>
                    <a:pt x="15319324" y="2310257"/>
                  </a:lnTo>
                  <a:lnTo>
                    <a:pt x="15320861" y="2317902"/>
                  </a:lnTo>
                  <a:lnTo>
                    <a:pt x="15325078" y="2324150"/>
                  </a:lnTo>
                  <a:lnTo>
                    <a:pt x="15331326" y="2328354"/>
                  </a:lnTo>
                  <a:lnTo>
                    <a:pt x="15338971" y="2329891"/>
                  </a:lnTo>
                  <a:lnTo>
                    <a:pt x="15346617" y="2328354"/>
                  </a:lnTo>
                  <a:lnTo>
                    <a:pt x="15352865" y="2324150"/>
                  </a:lnTo>
                  <a:lnTo>
                    <a:pt x="15357069" y="2317902"/>
                  </a:lnTo>
                  <a:lnTo>
                    <a:pt x="15358618" y="2310257"/>
                  </a:lnTo>
                  <a:close/>
                </a:path>
                <a:path w="18719800" h="10718800" extrusionOk="0">
                  <a:moveTo>
                    <a:pt x="15358618" y="2210155"/>
                  </a:moveTo>
                  <a:lnTo>
                    <a:pt x="15357069" y="2202510"/>
                  </a:lnTo>
                  <a:lnTo>
                    <a:pt x="15352865" y="2196261"/>
                  </a:lnTo>
                  <a:lnTo>
                    <a:pt x="15346617" y="2192045"/>
                  </a:lnTo>
                  <a:lnTo>
                    <a:pt x="15338971" y="2190508"/>
                  </a:lnTo>
                  <a:lnTo>
                    <a:pt x="15331326" y="2192045"/>
                  </a:lnTo>
                  <a:lnTo>
                    <a:pt x="15325078" y="2196261"/>
                  </a:lnTo>
                  <a:lnTo>
                    <a:pt x="15320861" y="2202510"/>
                  </a:lnTo>
                  <a:lnTo>
                    <a:pt x="15319324" y="2210155"/>
                  </a:lnTo>
                  <a:lnTo>
                    <a:pt x="15320861" y="2217801"/>
                  </a:lnTo>
                  <a:lnTo>
                    <a:pt x="15325078" y="2224049"/>
                  </a:lnTo>
                  <a:lnTo>
                    <a:pt x="15331326" y="2228253"/>
                  </a:lnTo>
                  <a:lnTo>
                    <a:pt x="15338971" y="2229789"/>
                  </a:lnTo>
                  <a:lnTo>
                    <a:pt x="15346617" y="2228253"/>
                  </a:lnTo>
                  <a:lnTo>
                    <a:pt x="15352865" y="2224049"/>
                  </a:lnTo>
                  <a:lnTo>
                    <a:pt x="15357069" y="2217801"/>
                  </a:lnTo>
                  <a:lnTo>
                    <a:pt x="15358618" y="2210155"/>
                  </a:lnTo>
                  <a:close/>
                </a:path>
                <a:path w="18719800" h="10718800" extrusionOk="0">
                  <a:moveTo>
                    <a:pt x="15358618" y="2110054"/>
                  </a:moveTo>
                  <a:lnTo>
                    <a:pt x="15357069" y="2102408"/>
                  </a:lnTo>
                  <a:lnTo>
                    <a:pt x="15352865" y="2096160"/>
                  </a:lnTo>
                  <a:lnTo>
                    <a:pt x="15346617" y="2091956"/>
                  </a:lnTo>
                  <a:lnTo>
                    <a:pt x="15338971" y="2090407"/>
                  </a:lnTo>
                  <a:lnTo>
                    <a:pt x="15331326" y="2091956"/>
                  </a:lnTo>
                  <a:lnTo>
                    <a:pt x="15325078" y="2096160"/>
                  </a:lnTo>
                  <a:lnTo>
                    <a:pt x="15320861" y="2102408"/>
                  </a:lnTo>
                  <a:lnTo>
                    <a:pt x="15319324" y="2110054"/>
                  </a:lnTo>
                  <a:lnTo>
                    <a:pt x="15320861" y="2117712"/>
                  </a:lnTo>
                  <a:lnTo>
                    <a:pt x="15325078" y="2123948"/>
                  </a:lnTo>
                  <a:lnTo>
                    <a:pt x="15331326" y="2128151"/>
                  </a:lnTo>
                  <a:lnTo>
                    <a:pt x="15338971" y="2129688"/>
                  </a:lnTo>
                  <a:lnTo>
                    <a:pt x="15346617" y="2128151"/>
                  </a:lnTo>
                  <a:lnTo>
                    <a:pt x="15352865" y="2123948"/>
                  </a:lnTo>
                  <a:lnTo>
                    <a:pt x="15357069" y="2117712"/>
                  </a:lnTo>
                  <a:lnTo>
                    <a:pt x="15358618" y="2110054"/>
                  </a:lnTo>
                  <a:close/>
                </a:path>
                <a:path w="18719800" h="10718800" extrusionOk="0">
                  <a:moveTo>
                    <a:pt x="15358618" y="1109091"/>
                  </a:moveTo>
                  <a:lnTo>
                    <a:pt x="15357069" y="1101458"/>
                  </a:lnTo>
                  <a:lnTo>
                    <a:pt x="15352865" y="1095209"/>
                  </a:lnTo>
                  <a:lnTo>
                    <a:pt x="15346617" y="1090993"/>
                  </a:lnTo>
                  <a:lnTo>
                    <a:pt x="15338971" y="1089456"/>
                  </a:lnTo>
                  <a:lnTo>
                    <a:pt x="15331326" y="1090993"/>
                  </a:lnTo>
                  <a:lnTo>
                    <a:pt x="15325078" y="1095209"/>
                  </a:lnTo>
                  <a:lnTo>
                    <a:pt x="15320861" y="1101458"/>
                  </a:lnTo>
                  <a:lnTo>
                    <a:pt x="15319324" y="1109091"/>
                  </a:lnTo>
                  <a:lnTo>
                    <a:pt x="15320861" y="1116749"/>
                  </a:lnTo>
                  <a:lnTo>
                    <a:pt x="15325078" y="1122984"/>
                  </a:lnTo>
                  <a:lnTo>
                    <a:pt x="15331326" y="1127201"/>
                  </a:lnTo>
                  <a:lnTo>
                    <a:pt x="15338971" y="1128750"/>
                  </a:lnTo>
                  <a:lnTo>
                    <a:pt x="15346617" y="1127201"/>
                  </a:lnTo>
                  <a:lnTo>
                    <a:pt x="15352865" y="1122984"/>
                  </a:lnTo>
                  <a:lnTo>
                    <a:pt x="15357069" y="1116749"/>
                  </a:lnTo>
                  <a:lnTo>
                    <a:pt x="15358618" y="1109091"/>
                  </a:lnTo>
                  <a:close/>
                </a:path>
                <a:path w="18719800" h="10718800" extrusionOk="0">
                  <a:moveTo>
                    <a:pt x="15358618" y="1009002"/>
                  </a:moveTo>
                  <a:lnTo>
                    <a:pt x="15357069" y="1001356"/>
                  </a:lnTo>
                  <a:lnTo>
                    <a:pt x="15352865" y="995108"/>
                  </a:lnTo>
                  <a:lnTo>
                    <a:pt x="15346617" y="990904"/>
                  </a:lnTo>
                  <a:lnTo>
                    <a:pt x="15338971" y="989355"/>
                  </a:lnTo>
                  <a:lnTo>
                    <a:pt x="15331326" y="990904"/>
                  </a:lnTo>
                  <a:lnTo>
                    <a:pt x="15325078" y="995108"/>
                  </a:lnTo>
                  <a:lnTo>
                    <a:pt x="15320861" y="1001356"/>
                  </a:lnTo>
                  <a:lnTo>
                    <a:pt x="15319324" y="1009002"/>
                  </a:lnTo>
                  <a:lnTo>
                    <a:pt x="15320861" y="1016647"/>
                  </a:lnTo>
                  <a:lnTo>
                    <a:pt x="15325078" y="1022896"/>
                  </a:lnTo>
                  <a:lnTo>
                    <a:pt x="15331326" y="1027099"/>
                  </a:lnTo>
                  <a:lnTo>
                    <a:pt x="15338971" y="1028636"/>
                  </a:lnTo>
                  <a:lnTo>
                    <a:pt x="15346617" y="1027099"/>
                  </a:lnTo>
                  <a:lnTo>
                    <a:pt x="15352865" y="1022896"/>
                  </a:lnTo>
                  <a:lnTo>
                    <a:pt x="15357069" y="1016647"/>
                  </a:lnTo>
                  <a:lnTo>
                    <a:pt x="15358618" y="1009002"/>
                  </a:lnTo>
                  <a:close/>
                </a:path>
                <a:path w="18719800" h="10718800" extrusionOk="0">
                  <a:moveTo>
                    <a:pt x="15358618" y="908913"/>
                  </a:moveTo>
                  <a:lnTo>
                    <a:pt x="15357069" y="901268"/>
                  </a:lnTo>
                  <a:lnTo>
                    <a:pt x="15352865" y="895019"/>
                  </a:lnTo>
                  <a:lnTo>
                    <a:pt x="15346617" y="890803"/>
                  </a:lnTo>
                  <a:lnTo>
                    <a:pt x="15338971" y="889254"/>
                  </a:lnTo>
                  <a:lnTo>
                    <a:pt x="15331326" y="890803"/>
                  </a:lnTo>
                  <a:lnTo>
                    <a:pt x="15325078" y="895019"/>
                  </a:lnTo>
                  <a:lnTo>
                    <a:pt x="15320861" y="901268"/>
                  </a:lnTo>
                  <a:lnTo>
                    <a:pt x="15319324" y="908913"/>
                  </a:lnTo>
                  <a:lnTo>
                    <a:pt x="15320861" y="916559"/>
                  </a:lnTo>
                  <a:lnTo>
                    <a:pt x="15325078" y="922794"/>
                  </a:lnTo>
                  <a:lnTo>
                    <a:pt x="15331326" y="927011"/>
                  </a:lnTo>
                  <a:lnTo>
                    <a:pt x="15338971" y="928547"/>
                  </a:lnTo>
                  <a:lnTo>
                    <a:pt x="15346617" y="927011"/>
                  </a:lnTo>
                  <a:lnTo>
                    <a:pt x="15352865" y="922794"/>
                  </a:lnTo>
                  <a:lnTo>
                    <a:pt x="15357069" y="916559"/>
                  </a:lnTo>
                  <a:lnTo>
                    <a:pt x="15358618" y="908913"/>
                  </a:lnTo>
                  <a:close/>
                </a:path>
                <a:path w="18719800" h="10718800" extrusionOk="0">
                  <a:moveTo>
                    <a:pt x="15358618" y="808812"/>
                  </a:moveTo>
                  <a:lnTo>
                    <a:pt x="15357069" y="801166"/>
                  </a:lnTo>
                  <a:lnTo>
                    <a:pt x="15352865" y="794918"/>
                  </a:lnTo>
                  <a:lnTo>
                    <a:pt x="15346617" y="790702"/>
                  </a:lnTo>
                  <a:lnTo>
                    <a:pt x="15338971" y="789165"/>
                  </a:lnTo>
                  <a:lnTo>
                    <a:pt x="15331326" y="790702"/>
                  </a:lnTo>
                  <a:lnTo>
                    <a:pt x="15325078" y="794918"/>
                  </a:lnTo>
                  <a:lnTo>
                    <a:pt x="15320861" y="801166"/>
                  </a:lnTo>
                  <a:lnTo>
                    <a:pt x="15319324" y="808812"/>
                  </a:lnTo>
                  <a:lnTo>
                    <a:pt x="15320861" y="816457"/>
                  </a:lnTo>
                  <a:lnTo>
                    <a:pt x="15325078" y="822706"/>
                  </a:lnTo>
                  <a:lnTo>
                    <a:pt x="15331326" y="826909"/>
                  </a:lnTo>
                  <a:lnTo>
                    <a:pt x="15338971" y="828446"/>
                  </a:lnTo>
                  <a:lnTo>
                    <a:pt x="15346617" y="826909"/>
                  </a:lnTo>
                  <a:lnTo>
                    <a:pt x="15352865" y="822706"/>
                  </a:lnTo>
                  <a:lnTo>
                    <a:pt x="15357069" y="816457"/>
                  </a:lnTo>
                  <a:lnTo>
                    <a:pt x="15358618" y="808812"/>
                  </a:lnTo>
                  <a:close/>
                </a:path>
                <a:path w="18719800" h="10718800" extrusionOk="0">
                  <a:moveTo>
                    <a:pt x="15358618" y="708710"/>
                  </a:moveTo>
                  <a:lnTo>
                    <a:pt x="15357069" y="701065"/>
                  </a:lnTo>
                  <a:lnTo>
                    <a:pt x="15352865" y="694829"/>
                  </a:lnTo>
                  <a:lnTo>
                    <a:pt x="15346617" y="690613"/>
                  </a:lnTo>
                  <a:lnTo>
                    <a:pt x="15338971" y="689076"/>
                  </a:lnTo>
                  <a:lnTo>
                    <a:pt x="15331326" y="690613"/>
                  </a:lnTo>
                  <a:lnTo>
                    <a:pt x="15325078" y="694829"/>
                  </a:lnTo>
                  <a:lnTo>
                    <a:pt x="15320861" y="701065"/>
                  </a:lnTo>
                  <a:lnTo>
                    <a:pt x="15319324" y="708710"/>
                  </a:lnTo>
                  <a:lnTo>
                    <a:pt x="15320861" y="716356"/>
                  </a:lnTo>
                  <a:lnTo>
                    <a:pt x="15325078" y="722604"/>
                  </a:lnTo>
                  <a:lnTo>
                    <a:pt x="15331326" y="726821"/>
                  </a:lnTo>
                  <a:lnTo>
                    <a:pt x="15338971" y="728357"/>
                  </a:lnTo>
                  <a:lnTo>
                    <a:pt x="15346617" y="726821"/>
                  </a:lnTo>
                  <a:lnTo>
                    <a:pt x="15352865" y="722604"/>
                  </a:lnTo>
                  <a:lnTo>
                    <a:pt x="15357069" y="716356"/>
                  </a:lnTo>
                  <a:lnTo>
                    <a:pt x="15358618" y="708710"/>
                  </a:lnTo>
                  <a:close/>
                </a:path>
                <a:path w="18719800" h="10718800" extrusionOk="0">
                  <a:moveTo>
                    <a:pt x="15358618" y="608609"/>
                  </a:moveTo>
                  <a:lnTo>
                    <a:pt x="15357069" y="600964"/>
                  </a:lnTo>
                  <a:lnTo>
                    <a:pt x="15352865" y="594728"/>
                  </a:lnTo>
                  <a:lnTo>
                    <a:pt x="15346617" y="590511"/>
                  </a:lnTo>
                  <a:lnTo>
                    <a:pt x="15338971" y="588962"/>
                  </a:lnTo>
                  <a:lnTo>
                    <a:pt x="15331326" y="590511"/>
                  </a:lnTo>
                  <a:lnTo>
                    <a:pt x="15325078" y="594728"/>
                  </a:lnTo>
                  <a:lnTo>
                    <a:pt x="15320861" y="600964"/>
                  </a:lnTo>
                  <a:lnTo>
                    <a:pt x="15319324" y="608609"/>
                  </a:lnTo>
                  <a:lnTo>
                    <a:pt x="15320861" y="616267"/>
                  </a:lnTo>
                  <a:lnTo>
                    <a:pt x="15325078" y="622515"/>
                  </a:lnTo>
                  <a:lnTo>
                    <a:pt x="15331326" y="626719"/>
                  </a:lnTo>
                  <a:lnTo>
                    <a:pt x="15338971" y="628256"/>
                  </a:lnTo>
                  <a:lnTo>
                    <a:pt x="15346617" y="626719"/>
                  </a:lnTo>
                  <a:lnTo>
                    <a:pt x="15352865" y="622515"/>
                  </a:lnTo>
                  <a:lnTo>
                    <a:pt x="15357069" y="616267"/>
                  </a:lnTo>
                  <a:lnTo>
                    <a:pt x="15358618" y="608609"/>
                  </a:lnTo>
                  <a:close/>
                </a:path>
                <a:path w="18719800" h="10718800" extrusionOk="0">
                  <a:moveTo>
                    <a:pt x="15358618" y="508520"/>
                  </a:moveTo>
                  <a:lnTo>
                    <a:pt x="15357069" y="500875"/>
                  </a:lnTo>
                  <a:lnTo>
                    <a:pt x="15352865" y="494626"/>
                  </a:lnTo>
                  <a:lnTo>
                    <a:pt x="15346617" y="490423"/>
                  </a:lnTo>
                  <a:lnTo>
                    <a:pt x="15338971" y="488873"/>
                  </a:lnTo>
                  <a:lnTo>
                    <a:pt x="15331326" y="490423"/>
                  </a:lnTo>
                  <a:lnTo>
                    <a:pt x="15325078" y="494626"/>
                  </a:lnTo>
                  <a:lnTo>
                    <a:pt x="15320861" y="500875"/>
                  </a:lnTo>
                  <a:lnTo>
                    <a:pt x="15319324" y="508520"/>
                  </a:lnTo>
                  <a:lnTo>
                    <a:pt x="15320861" y="516166"/>
                  </a:lnTo>
                  <a:lnTo>
                    <a:pt x="15325078" y="522414"/>
                  </a:lnTo>
                  <a:lnTo>
                    <a:pt x="15331326" y="526618"/>
                  </a:lnTo>
                  <a:lnTo>
                    <a:pt x="15338971" y="528167"/>
                  </a:lnTo>
                  <a:lnTo>
                    <a:pt x="15346617" y="526618"/>
                  </a:lnTo>
                  <a:lnTo>
                    <a:pt x="15352865" y="522414"/>
                  </a:lnTo>
                  <a:lnTo>
                    <a:pt x="15357069" y="516166"/>
                  </a:lnTo>
                  <a:lnTo>
                    <a:pt x="15358618" y="508520"/>
                  </a:lnTo>
                  <a:close/>
                </a:path>
                <a:path w="18719800" h="10718800" extrusionOk="0">
                  <a:moveTo>
                    <a:pt x="15370836" y="10649915"/>
                  </a:moveTo>
                  <a:lnTo>
                    <a:pt x="15369299" y="10642257"/>
                  </a:lnTo>
                  <a:lnTo>
                    <a:pt x="15365083" y="10636021"/>
                  </a:lnTo>
                  <a:lnTo>
                    <a:pt x="15358834" y="10631805"/>
                  </a:lnTo>
                  <a:lnTo>
                    <a:pt x="15351189" y="10630256"/>
                  </a:lnTo>
                  <a:lnTo>
                    <a:pt x="15343543" y="10631805"/>
                  </a:lnTo>
                  <a:lnTo>
                    <a:pt x="15337308" y="10636021"/>
                  </a:lnTo>
                  <a:lnTo>
                    <a:pt x="15333091" y="10642257"/>
                  </a:lnTo>
                  <a:lnTo>
                    <a:pt x="15331542" y="10649915"/>
                  </a:lnTo>
                  <a:lnTo>
                    <a:pt x="15333091" y="10657561"/>
                  </a:lnTo>
                  <a:lnTo>
                    <a:pt x="15337308" y="10663796"/>
                  </a:lnTo>
                  <a:lnTo>
                    <a:pt x="15343543" y="10668013"/>
                  </a:lnTo>
                  <a:lnTo>
                    <a:pt x="15351189" y="10669562"/>
                  </a:lnTo>
                  <a:lnTo>
                    <a:pt x="15358834" y="10668013"/>
                  </a:lnTo>
                  <a:lnTo>
                    <a:pt x="15365083" y="10663796"/>
                  </a:lnTo>
                  <a:lnTo>
                    <a:pt x="15369299" y="10657561"/>
                  </a:lnTo>
                  <a:lnTo>
                    <a:pt x="15370836" y="10649915"/>
                  </a:lnTo>
                  <a:close/>
                </a:path>
                <a:path w="18719800" h="10718800" extrusionOk="0">
                  <a:moveTo>
                    <a:pt x="15370836" y="10549814"/>
                  </a:moveTo>
                  <a:lnTo>
                    <a:pt x="15369299" y="10542168"/>
                  </a:lnTo>
                  <a:lnTo>
                    <a:pt x="15365083" y="10535920"/>
                  </a:lnTo>
                  <a:lnTo>
                    <a:pt x="15358834" y="10531704"/>
                  </a:lnTo>
                  <a:lnTo>
                    <a:pt x="15351189" y="10530167"/>
                  </a:lnTo>
                  <a:lnTo>
                    <a:pt x="15343543" y="10531704"/>
                  </a:lnTo>
                  <a:lnTo>
                    <a:pt x="15337308" y="10535920"/>
                  </a:lnTo>
                  <a:lnTo>
                    <a:pt x="15333091" y="10542168"/>
                  </a:lnTo>
                  <a:lnTo>
                    <a:pt x="15331542" y="10549814"/>
                  </a:lnTo>
                  <a:lnTo>
                    <a:pt x="15333091" y="10557459"/>
                  </a:lnTo>
                  <a:lnTo>
                    <a:pt x="15337308" y="10563708"/>
                  </a:lnTo>
                  <a:lnTo>
                    <a:pt x="15343543" y="10567911"/>
                  </a:lnTo>
                  <a:lnTo>
                    <a:pt x="15351189" y="10569448"/>
                  </a:lnTo>
                  <a:lnTo>
                    <a:pt x="15358834" y="10567911"/>
                  </a:lnTo>
                  <a:lnTo>
                    <a:pt x="15365083" y="10563708"/>
                  </a:lnTo>
                  <a:lnTo>
                    <a:pt x="15369299" y="10557459"/>
                  </a:lnTo>
                  <a:lnTo>
                    <a:pt x="15370836" y="10549814"/>
                  </a:lnTo>
                  <a:close/>
                </a:path>
                <a:path w="18719800" h="10718800" extrusionOk="0">
                  <a:moveTo>
                    <a:pt x="15370836" y="10449712"/>
                  </a:moveTo>
                  <a:lnTo>
                    <a:pt x="15369299" y="10442067"/>
                  </a:lnTo>
                  <a:lnTo>
                    <a:pt x="15365083" y="10435819"/>
                  </a:lnTo>
                  <a:lnTo>
                    <a:pt x="15358834" y="10431615"/>
                  </a:lnTo>
                  <a:lnTo>
                    <a:pt x="15351189" y="10430078"/>
                  </a:lnTo>
                  <a:lnTo>
                    <a:pt x="15343543" y="10431615"/>
                  </a:lnTo>
                  <a:lnTo>
                    <a:pt x="15337308" y="10435819"/>
                  </a:lnTo>
                  <a:lnTo>
                    <a:pt x="15333091" y="10442067"/>
                  </a:lnTo>
                  <a:lnTo>
                    <a:pt x="15331542" y="10449712"/>
                  </a:lnTo>
                  <a:lnTo>
                    <a:pt x="15333091" y="10457358"/>
                  </a:lnTo>
                  <a:lnTo>
                    <a:pt x="15337308" y="10463606"/>
                  </a:lnTo>
                  <a:lnTo>
                    <a:pt x="15343543" y="10467823"/>
                  </a:lnTo>
                  <a:lnTo>
                    <a:pt x="15351189" y="10469359"/>
                  </a:lnTo>
                  <a:lnTo>
                    <a:pt x="15358834" y="10467823"/>
                  </a:lnTo>
                  <a:lnTo>
                    <a:pt x="15365083" y="10463606"/>
                  </a:lnTo>
                  <a:lnTo>
                    <a:pt x="15369299" y="10457358"/>
                  </a:lnTo>
                  <a:lnTo>
                    <a:pt x="15370836" y="10449712"/>
                  </a:lnTo>
                  <a:close/>
                </a:path>
                <a:path w="18719800" h="10718800" extrusionOk="0">
                  <a:moveTo>
                    <a:pt x="15370836" y="10349611"/>
                  </a:moveTo>
                  <a:lnTo>
                    <a:pt x="15369299" y="10341966"/>
                  </a:lnTo>
                  <a:lnTo>
                    <a:pt x="15365083" y="10335730"/>
                  </a:lnTo>
                  <a:lnTo>
                    <a:pt x="15358834" y="10331526"/>
                  </a:lnTo>
                  <a:lnTo>
                    <a:pt x="15351189" y="10329977"/>
                  </a:lnTo>
                  <a:lnTo>
                    <a:pt x="15343543" y="10331526"/>
                  </a:lnTo>
                  <a:lnTo>
                    <a:pt x="15337308" y="10335730"/>
                  </a:lnTo>
                  <a:lnTo>
                    <a:pt x="15333091" y="10341966"/>
                  </a:lnTo>
                  <a:lnTo>
                    <a:pt x="15331542" y="10349611"/>
                  </a:lnTo>
                  <a:lnTo>
                    <a:pt x="15333091" y="10357269"/>
                  </a:lnTo>
                  <a:lnTo>
                    <a:pt x="15337308" y="10363505"/>
                  </a:lnTo>
                  <a:lnTo>
                    <a:pt x="15343543" y="10367721"/>
                  </a:lnTo>
                  <a:lnTo>
                    <a:pt x="15351189" y="10369258"/>
                  </a:lnTo>
                  <a:lnTo>
                    <a:pt x="15358834" y="10367721"/>
                  </a:lnTo>
                  <a:lnTo>
                    <a:pt x="15365083" y="10363505"/>
                  </a:lnTo>
                  <a:lnTo>
                    <a:pt x="15369299" y="10357269"/>
                  </a:lnTo>
                  <a:lnTo>
                    <a:pt x="15370836" y="10349611"/>
                  </a:lnTo>
                  <a:close/>
                </a:path>
                <a:path w="18719800" h="10718800" extrusionOk="0">
                  <a:moveTo>
                    <a:pt x="15370836" y="10249522"/>
                  </a:moveTo>
                  <a:lnTo>
                    <a:pt x="15369299" y="10241877"/>
                  </a:lnTo>
                  <a:lnTo>
                    <a:pt x="15365083" y="10235628"/>
                  </a:lnTo>
                  <a:lnTo>
                    <a:pt x="15358834" y="10231425"/>
                  </a:lnTo>
                  <a:lnTo>
                    <a:pt x="15351189" y="10229875"/>
                  </a:lnTo>
                  <a:lnTo>
                    <a:pt x="15343543" y="10231425"/>
                  </a:lnTo>
                  <a:lnTo>
                    <a:pt x="15337308" y="10235628"/>
                  </a:lnTo>
                  <a:lnTo>
                    <a:pt x="15333091" y="10241877"/>
                  </a:lnTo>
                  <a:lnTo>
                    <a:pt x="15331542" y="10249522"/>
                  </a:lnTo>
                  <a:lnTo>
                    <a:pt x="15333091" y="10257168"/>
                  </a:lnTo>
                  <a:lnTo>
                    <a:pt x="15337308" y="10263416"/>
                  </a:lnTo>
                  <a:lnTo>
                    <a:pt x="15343543" y="10267632"/>
                  </a:lnTo>
                  <a:lnTo>
                    <a:pt x="15351189" y="10269169"/>
                  </a:lnTo>
                  <a:lnTo>
                    <a:pt x="15358834" y="10267632"/>
                  </a:lnTo>
                  <a:lnTo>
                    <a:pt x="15365083" y="10263416"/>
                  </a:lnTo>
                  <a:lnTo>
                    <a:pt x="15369299" y="10257168"/>
                  </a:lnTo>
                  <a:lnTo>
                    <a:pt x="15370836" y="10249522"/>
                  </a:lnTo>
                  <a:close/>
                </a:path>
                <a:path w="18719800" h="10718800" extrusionOk="0">
                  <a:moveTo>
                    <a:pt x="15370836" y="10149434"/>
                  </a:moveTo>
                  <a:lnTo>
                    <a:pt x="15369299" y="10141775"/>
                  </a:lnTo>
                  <a:lnTo>
                    <a:pt x="15365083" y="10135527"/>
                  </a:lnTo>
                  <a:lnTo>
                    <a:pt x="15358834" y="10131323"/>
                  </a:lnTo>
                  <a:lnTo>
                    <a:pt x="15351189" y="10129787"/>
                  </a:lnTo>
                  <a:lnTo>
                    <a:pt x="15343543" y="10131323"/>
                  </a:lnTo>
                  <a:lnTo>
                    <a:pt x="15337308" y="10135527"/>
                  </a:lnTo>
                  <a:lnTo>
                    <a:pt x="15333091" y="10141775"/>
                  </a:lnTo>
                  <a:lnTo>
                    <a:pt x="15331542" y="10149434"/>
                  </a:lnTo>
                  <a:lnTo>
                    <a:pt x="15333091" y="10157079"/>
                  </a:lnTo>
                  <a:lnTo>
                    <a:pt x="15337308" y="10163315"/>
                  </a:lnTo>
                  <a:lnTo>
                    <a:pt x="15343543" y="10167531"/>
                  </a:lnTo>
                  <a:lnTo>
                    <a:pt x="15351189" y="10169068"/>
                  </a:lnTo>
                  <a:lnTo>
                    <a:pt x="15358834" y="10167531"/>
                  </a:lnTo>
                  <a:lnTo>
                    <a:pt x="15365083" y="10163315"/>
                  </a:lnTo>
                  <a:lnTo>
                    <a:pt x="15369299" y="10157079"/>
                  </a:lnTo>
                  <a:lnTo>
                    <a:pt x="15370836" y="10149434"/>
                  </a:lnTo>
                  <a:close/>
                </a:path>
                <a:path w="18719800" h="10718800" extrusionOk="0">
                  <a:moveTo>
                    <a:pt x="15370836" y="10049332"/>
                  </a:moveTo>
                  <a:lnTo>
                    <a:pt x="15369299" y="10041674"/>
                  </a:lnTo>
                  <a:lnTo>
                    <a:pt x="15365083" y="10035438"/>
                  </a:lnTo>
                  <a:lnTo>
                    <a:pt x="15358834" y="10031222"/>
                  </a:lnTo>
                  <a:lnTo>
                    <a:pt x="15351189" y="10029685"/>
                  </a:lnTo>
                  <a:lnTo>
                    <a:pt x="15343543" y="10031222"/>
                  </a:lnTo>
                  <a:lnTo>
                    <a:pt x="15337308" y="10035438"/>
                  </a:lnTo>
                  <a:lnTo>
                    <a:pt x="15333091" y="10041674"/>
                  </a:lnTo>
                  <a:lnTo>
                    <a:pt x="15331542" y="10049332"/>
                  </a:lnTo>
                  <a:lnTo>
                    <a:pt x="15333091" y="10056978"/>
                  </a:lnTo>
                  <a:lnTo>
                    <a:pt x="15337308" y="10063226"/>
                  </a:lnTo>
                  <a:lnTo>
                    <a:pt x="15343543" y="10067442"/>
                  </a:lnTo>
                  <a:lnTo>
                    <a:pt x="15351189" y="10068979"/>
                  </a:lnTo>
                  <a:lnTo>
                    <a:pt x="15358834" y="10067442"/>
                  </a:lnTo>
                  <a:lnTo>
                    <a:pt x="15365083" y="10063226"/>
                  </a:lnTo>
                  <a:lnTo>
                    <a:pt x="15369299" y="10056978"/>
                  </a:lnTo>
                  <a:lnTo>
                    <a:pt x="15370836" y="10049332"/>
                  </a:lnTo>
                  <a:close/>
                </a:path>
                <a:path w="18719800" h="10718800" extrusionOk="0">
                  <a:moveTo>
                    <a:pt x="15370836" y="9949231"/>
                  </a:moveTo>
                  <a:lnTo>
                    <a:pt x="15369299" y="9941585"/>
                  </a:lnTo>
                  <a:lnTo>
                    <a:pt x="15365083" y="9935337"/>
                  </a:lnTo>
                  <a:lnTo>
                    <a:pt x="15358834" y="9931121"/>
                  </a:lnTo>
                  <a:lnTo>
                    <a:pt x="15351189" y="9929584"/>
                  </a:lnTo>
                  <a:lnTo>
                    <a:pt x="15343543" y="9931121"/>
                  </a:lnTo>
                  <a:lnTo>
                    <a:pt x="15337308" y="9935337"/>
                  </a:lnTo>
                  <a:lnTo>
                    <a:pt x="15333091" y="9941585"/>
                  </a:lnTo>
                  <a:lnTo>
                    <a:pt x="15331542" y="9949231"/>
                  </a:lnTo>
                  <a:lnTo>
                    <a:pt x="15333091" y="9956889"/>
                  </a:lnTo>
                  <a:lnTo>
                    <a:pt x="15337308" y="9963125"/>
                  </a:lnTo>
                  <a:lnTo>
                    <a:pt x="15343543" y="9967341"/>
                  </a:lnTo>
                  <a:lnTo>
                    <a:pt x="15351189" y="9968878"/>
                  </a:lnTo>
                  <a:lnTo>
                    <a:pt x="15358834" y="9967341"/>
                  </a:lnTo>
                  <a:lnTo>
                    <a:pt x="15365083" y="9963125"/>
                  </a:lnTo>
                  <a:lnTo>
                    <a:pt x="15369299" y="9956889"/>
                  </a:lnTo>
                  <a:lnTo>
                    <a:pt x="15370836" y="9949231"/>
                  </a:lnTo>
                  <a:close/>
                </a:path>
                <a:path w="18719800" h="10718800" extrusionOk="0">
                  <a:moveTo>
                    <a:pt x="15370836" y="9849142"/>
                  </a:moveTo>
                  <a:lnTo>
                    <a:pt x="15369299" y="9841497"/>
                  </a:lnTo>
                  <a:lnTo>
                    <a:pt x="15365083" y="9835248"/>
                  </a:lnTo>
                  <a:lnTo>
                    <a:pt x="15358834" y="9831045"/>
                  </a:lnTo>
                  <a:lnTo>
                    <a:pt x="15351189" y="9829495"/>
                  </a:lnTo>
                  <a:lnTo>
                    <a:pt x="15343543" y="9831045"/>
                  </a:lnTo>
                  <a:lnTo>
                    <a:pt x="15337308" y="9835248"/>
                  </a:lnTo>
                  <a:lnTo>
                    <a:pt x="15333091" y="9841497"/>
                  </a:lnTo>
                  <a:lnTo>
                    <a:pt x="15331542" y="9849142"/>
                  </a:lnTo>
                  <a:lnTo>
                    <a:pt x="15333091" y="9856787"/>
                  </a:lnTo>
                  <a:lnTo>
                    <a:pt x="15337308" y="9863036"/>
                  </a:lnTo>
                  <a:lnTo>
                    <a:pt x="15343543" y="9867240"/>
                  </a:lnTo>
                  <a:lnTo>
                    <a:pt x="15351189" y="9868789"/>
                  </a:lnTo>
                  <a:lnTo>
                    <a:pt x="15358834" y="9867240"/>
                  </a:lnTo>
                  <a:lnTo>
                    <a:pt x="15365083" y="9863036"/>
                  </a:lnTo>
                  <a:lnTo>
                    <a:pt x="15369299" y="9856787"/>
                  </a:lnTo>
                  <a:lnTo>
                    <a:pt x="15370836" y="9849142"/>
                  </a:lnTo>
                  <a:close/>
                </a:path>
                <a:path w="18719800" h="10718800" extrusionOk="0">
                  <a:moveTo>
                    <a:pt x="15370836" y="9749041"/>
                  </a:moveTo>
                  <a:lnTo>
                    <a:pt x="15369299" y="9741395"/>
                  </a:lnTo>
                  <a:lnTo>
                    <a:pt x="15365083" y="9735160"/>
                  </a:lnTo>
                  <a:lnTo>
                    <a:pt x="15358834" y="9730943"/>
                  </a:lnTo>
                  <a:lnTo>
                    <a:pt x="15351189" y="9729394"/>
                  </a:lnTo>
                  <a:lnTo>
                    <a:pt x="15343543" y="9730943"/>
                  </a:lnTo>
                  <a:lnTo>
                    <a:pt x="15337308" y="9735160"/>
                  </a:lnTo>
                  <a:lnTo>
                    <a:pt x="15333091" y="9741395"/>
                  </a:lnTo>
                  <a:lnTo>
                    <a:pt x="15331542" y="9749041"/>
                  </a:lnTo>
                  <a:lnTo>
                    <a:pt x="15333091" y="9756686"/>
                  </a:lnTo>
                  <a:lnTo>
                    <a:pt x="15337308" y="9762934"/>
                  </a:lnTo>
                  <a:lnTo>
                    <a:pt x="15343543" y="9767151"/>
                  </a:lnTo>
                  <a:lnTo>
                    <a:pt x="15351189" y="9768688"/>
                  </a:lnTo>
                  <a:lnTo>
                    <a:pt x="15358834" y="9767151"/>
                  </a:lnTo>
                  <a:lnTo>
                    <a:pt x="15365083" y="9762934"/>
                  </a:lnTo>
                  <a:lnTo>
                    <a:pt x="15369299" y="9756686"/>
                  </a:lnTo>
                  <a:lnTo>
                    <a:pt x="15370836" y="9749041"/>
                  </a:lnTo>
                  <a:close/>
                </a:path>
                <a:path w="18719800" h="10718800" extrusionOk="0">
                  <a:moveTo>
                    <a:pt x="15370836" y="9648939"/>
                  </a:moveTo>
                  <a:lnTo>
                    <a:pt x="15369299" y="9641294"/>
                  </a:lnTo>
                  <a:lnTo>
                    <a:pt x="15365083" y="9635058"/>
                  </a:lnTo>
                  <a:lnTo>
                    <a:pt x="15358834" y="9630842"/>
                  </a:lnTo>
                  <a:lnTo>
                    <a:pt x="15351189" y="9629305"/>
                  </a:lnTo>
                  <a:lnTo>
                    <a:pt x="15343543" y="9630842"/>
                  </a:lnTo>
                  <a:lnTo>
                    <a:pt x="15337308" y="9635058"/>
                  </a:lnTo>
                  <a:lnTo>
                    <a:pt x="15333091" y="9641294"/>
                  </a:lnTo>
                  <a:lnTo>
                    <a:pt x="15331542" y="9648939"/>
                  </a:lnTo>
                  <a:lnTo>
                    <a:pt x="15333091" y="9656585"/>
                  </a:lnTo>
                  <a:lnTo>
                    <a:pt x="15337308" y="9662833"/>
                  </a:lnTo>
                  <a:lnTo>
                    <a:pt x="15343543" y="9667049"/>
                  </a:lnTo>
                  <a:lnTo>
                    <a:pt x="15351189" y="9668586"/>
                  </a:lnTo>
                  <a:lnTo>
                    <a:pt x="15358834" y="9667049"/>
                  </a:lnTo>
                  <a:lnTo>
                    <a:pt x="15365083" y="9662833"/>
                  </a:lnTo>
                  <a:lnTo>
                    <a:pt x="15369299" y="9656585"/>
                  </a:lnTo>
                  <a:lnTo>
                    <a:pt x="15370836" y="9648939"/>
                  </a:lnTo>
                  <a:close/>
                </a:path>
                <a:path w="18719800" h="10718800" extrusionOk="0">
                  <a:moveTo>
                    <a:pt x="15370836" y="9548838"/>
                  </a:moveTo>
                  <a:lnTo>
                    <a:pt x="15369299" y="9541192"/>
                  </a:lnTo>
                  <a:lnTo>
                    <a:pt x="15365083" y="9534957"/>
                  </a:lnTo>
                  <a:lnTo>
                    <a:pt x="15358834" y="9530740"/>
                  </a:lnTo>
                  <a:lnTo>
                    <a:pt x="15351189" y="9529204"/>
                  </a:lnTo>
                  <a:lnTo>
                    <a:pt x="15343543" y="9530740"/>
                  </a:lnTo>
                  <a:lnTo>
                    <a:pt x="15337308" y="9534957"/>
                  </a:lnTo>
                  <a:lnTo>
                    <a:pt x="15333091" y="9541192"/>
                  </a:lnTo>
                  <a:lnTo>
                    <a:pt x="15331542" y="9548838"/>
                  </a:lnTo>
                  <a:lnTo>
                    <a:pt x="15333091" y="9556496"/>
                  </a:lnTo>
                  <a:lnTo>
                    <a:pt x="15337308" y="9562732"/>
                  </a:lnTo>
                  <a:lnTo>
                    <a:pt x="15343543" y="9566948"/>
                  </a:lnTo>
                  <a:lnTo>
                    <a:pt x="15351189" y="9568497"/>
                  </a:lnTo>
                  <a:lnTo>
                    <a:pt x="15358834" y="9566948"/>
                  </a:lnTo>
                  <a:lnTo>
                    <a:pt x="15365083" y="9562732"/>
                  </a:lnTo>
                  <a:lnTo>
                    <a:pt x="15369299" y="9556496"/>
                  </a:lnTo>
                  <a:lnTo>
                    <a:pt x="15370836" y="9548838"/>
                  </a:lnTo>
                  <a:close/>
                </a:path>
                <a:path w="18719800" h="10718800" extrusionOk="0">
                  <a:moveTo>
                    <a:pt x="15370836" y="9448749"/>
                  </a:moveTo>
                  <a:lnTo>
                    <a:pt x="15369299" y="9441104"/>
                  </a:lnTo>
                  <a:lnTo>
                    <a:pt x="15365083" y="9434855"/>
                  </a:lnTo>
                  <a:lnTo>
                    <a:pt x="15358834" y="9430652"/>
                  </a:lnTo>
                  <a:lnTo>
                    <a:pt x="15351189" y="9429102"/>
                  </a:lnTo>
                  <a:lnTo>
                    <a:pt x="15343543" y="9430652"/>
                  </a:lnTo>
                  <a:lnTo>
                    <a:pt x="15337308" y="9434855"/>
                  </a:lnTo>
                  <a:lnTo>
                    <a:pt x="15333091" y="9441104"/>
                  </a:lnTo>
                  <a:lnTo>
                    <a:pt x="15331542" y="9448749"/>
                  </a:lnTo>
                  <a:lnTo>
                    <a:pt x="15333091" y="9456407"/>
                  </a:lnTo>
                  <a:lnTo>
                    <a:pt x="15337308" y="9462643"/>
                  </a:lnTo>
                  <a:lnTo>
                    <a:pt x="15343543" y="9466847"/>
                  </a:lnTo>
                  <a:lnTo>
                    <a:pt x="15351189" y="9468383"/>
                  </a:lnTo>
                  <a:lnTo>
                    <a:pt x="15358834" y="9466847"/>
                  </a:lnTo>
                  <a:lnTo>
                    <a:pt x="15365083" y="9462643"/>
                  </a:lnTo>
                  <a:lnTo>
                    <a:pt x="15369299" y="9456407"/>
                  </a:lnTo>
                  <a:lnTo>
                    <a:pt x="15370836" y="9448749"/>
                  </a:lnTo>
                  <a:close/>
                </a:path>
                <a:path w="18719800" h="10718800" extrusionOk="0">
                  <a:moveTo>
                    <a:pt x="15370836" y="9348660"/>
                  </a:moveTo>
                  <a:lnTo>
                    <a:pt x="15369299" y="9341015"/>
                  </a:lnTo>
                  <a:lnTo>
                    <a:pt x="15365083" y="9334767"/>
                  </a:lnTo>
                  <a:lnTo>
                    <a:pt x="15358834" y="9330563"/>
                  </a:lnTo>
                  <a:lnTo>
                    <a:pt x="15351189" y="9329014"/>
                  </a:lnTo>
                  <a:lnTo>
                    <a:pt x="15343543" y="9330563"/>
                  </a:lnTo>
                  <a:lnTo>
                    <a:pt x="15337308" y="9334767"/>
                  </a:lnTo>
                  <a:lnTo>
                    <a:pt x="15333091" y="9341015"/>
                  </a:lnTo>
                  <a:lnTo>
                    <a:pt x="15331542" y="9348660"/>
                  </a:lnTo>
                  <a:lnTo>
                    <a:pt x="15333091" y="9356306"/>
                  </a:lnTo>
                  <a:lnTo>
                    <a:pt x="15337308" y="9362554"/>
                  </a:lnTo>
                  <a:lnTo>
                    <a:pt x="15343543" y="9366758"/>
                  </a:lnTo>
                  <a:lnTo>
                    <a:pt x="15351189" y="9368307"/>
                  </a:lnTo>
                  <a:lnTo>
                    <a:pt x="15358834" y="9366758"/>
                  </a:lnTo>
                  <a:lnTo>
                    <a:pt x="15365083" y="9362554"/>
                  </a:lnTo>
                  <a:lnTo>
                    <a:pt x="15369299" y="9356306"/>
                  </a:lnTo>
                  <a:lnTo>
                    <a:pt x="15370836" y="9348660"/>
                  </a:lnTo>
                  <a:close/>
                </a:path>
                <a:path w="18719800" h="10718800" extrusionOk="0">
                  <a:moveTo>
                    <a:pt x="15370836" y="9248572"/>
                  </a:moveTo>
                  <a:lnTo>
                    <a:pt x="15369299" y="9240914"/>
                  </a:lnTo>
                  <a:lnTo>
                    <a:pt x="15365083" y="9234678"/>
                  </a:lnTo>
                  <a:lnTo>
                    <a:pt x="15358834" y="9230462"/>
                  </a:lnTo>
                  <a:lnTo>
                    <a:pt x="15351189" y="9228925"/>
                  </a:lnTo>
                  <a:lnTo>
                    <a:pt x="15343543" y="9230462"/>
                  </a:lnTo>
                  <a:lnTo>
                    <a:pt x="15337308" y="9234678"/>
                  </a:lnTo>
                  <a:lnTo>
                    <a:pt x="15333091" y="9240914"/>
                  </a:lnTo>
                  <a:lnTo>
                    <a:pt x="15331542" y="9248572"/>
                  </a:lnTo>
                  <a:lnTo>
                    <a:pt x="15333091" y="9256217"/>
                  </a:lnTo>
                  <a:lnTo>
                    <a:pt x="15337308" y="9262466"/>
                  </a:lnTo>
                  <a:lnTo>
                    <a:pt x="15343543" y="9266669"/>
                  </a:lnTo>
                  <a:lnTo>
                    <a:pt x="15351189" y="9268206"/>
                  </a:lnTo>
                  <a:lnTo>
                    <a:pt x="15358834" y="9266669"/>
                  </a:lnTo>
                  <a:lnTo>
                    <a:pt x="15365083" y="9262466"/>
                  </a:lnTo>
                  <a:lnTo>
                    <a:pt x="15369299" y="9256217"/>
                  </a:lnTo>
                  <a:lnTo>
                    <a:pt x="15370836" y="9248572"/>
                  </a:lnTo>
                  <a:close/>
                </a:path>
                <a:path w="18719800" h="10718800" extrusionOk="0">
                  <a:moveTo>
                    <a:pt x="15370836" y="9148458"/>
                  </a:moveTo>
                  <a:lnTo>
                    <a:pt x="15369299" y="9140812"/>
                  </a:lnTo>
                  <a:lnTo>
                    <a:pt x="15365083" y="9134577"/>
                  </a:lnTo>
                  <a:lnTo>
                    <a:pt x="15358834" y="9130360"/>
                  </a:lnTo>
                  <a:lnTo>
                    <a:pt x="15351189" y="9128811"/>
                  </a:lnTo>
                  <a:lnTo>
                    <a:pt x="15343543" y="9130360"/>
                  </a:lnTo>
                  <a:lnTo>
                    <a:pt x="15337308" y="9134577"/>
                  </a:lnTo>
                  <a:lnTo>
                    <a:pt x="15333091" y="9140812"/>
                  </a:lnTo>
                  <a:lnTo>
                    <a:pt x="15331542" y="9148458"/>
                  </a:lnTo>
                  <a:lnTo>
                    <a:pt x="15333091" y="9156116"/>
                  </a:lnTo>
                  <a:lnTo>
                    <a:pt x="15337308" y="9162364"/>
                  </a:lnTo>
                  <a:lnTo>
                    <a:pt x="15343543" y="9166568"/>
                  </a:lnTo>
                  <a:lnTo>
                    <a:pt x="15351189" y="9168117"/>
                  </a:lnTo>
                  <a:lnTo>
                    <a:pt x="15358834" y="9166568"/>
                  </a:lnTo>
                  <a:lnTo>
                    <a:pt x="15365083" y="9162364"/>
                  </a:lnTo>
                  <a:lnTo>
                    <a:pt x="15369299" y="9156116"/>
                  </a:lnTo>
                  <a:lnTo>
                    <a:pt x="15370836" y="9148458"/>
                  </a:lnTo>
                  <a:close/>
                </a:path>
                <a:path w="18719800" h="10718800" extrusionOk="0">
                  <a:moveTo>
                    <a:pt x="15370836" y="9048369"/>
                  </a:moveTo>
                  <a:lnTo>
                    <a:pt x="15369299" y="9040724"/>
                  </a:lnTo>
                  <a:lnTo>
                    <a:pt x="15365083" y="9034475"/>
                  </a:lnTo>
                  <a:lnTo>
                    <a:pt x="15358834" y="9030271"/>
                  </a:lnTo>
                  <a:lnTo>
                    <a:pt x="15351189" y="9028722"/>
                  </a:lnTo>
                  <a:lnTo>
                    <a:pt x="15343543" y="9030271"/>
                  </a:lnTo>
                  <a:lnTo>
                    <a:pt x="15337308" y="9034475"/>
                  </a:lnTo>
                  <a:lnTo>
                    <a:pt x="15333091" y="9040724"/>
                  </a:lnTo>
                  <a:lnTo>
                    <a:pt x="15331542" y="9048369"/>
                  </a:lnTo>
                  <a:lnTo>
                    <a:pt x="15333091" y="9056014"/>
                  </a:lnTo>
                  <a:lnTo>
                    <a:pt x="15337308" y="9062263"/>
                  </a:lnTo>
                  <a:lnTo>
                    <a:pt x="15343543" y="9066466"/>
                  </a:lnTo>
                  <a:lnTo>
                    <a:pt x="15351189" y="9068003"/>
                  </a:lnTo>
                  <a:lnTo>
                    <a:pt x="15358834" y="9066466"/>
                  </a:lnTo>
                  <a:lnTo>
                    <a:pt x="15365083" y="9062263"/>
                  </a:lnTo>
                  <a:lnTo>
                    <a:pt x="15369299" y="9056014"/>
                  </a:lnTo>
                  <a:lnTo>
                    <a:pt x="15370836" y="9048369"/>
                  </a:lnTo>
                  <a:close/>
                </a:path>
                <a:path w="18719800" h="10718800" extrusionOk="0">
                  <a:moveTo>
                    <a:pt x="15370836" y="8948280"/>
                  </a:moveTo>
                  <a:lnTo>
                    <a:pt x="15369299" y="8940622"/>
                  </a:lnTo>
                  <a:lnTo>
                    <a:pt x="15365083" y="8934374"/>
                  </a:lnTo>
                  <a:lnTo>
                    <a:pt x="15358834" y="8930170"/>
                  </a:lnTo>
                  <a:lnTo>
                    <a:pt x="15351189" y="8928633"/>
                  </a:lnTo>
                  <a:lnTo>
                    <a:pt x="15343543" y="8930170"/>
                  </a:lnTo>
                  <a:lnTo>
                    <a:pt x="15337308" y="8934374"/>
                  </a:lnTo>
                  <a:lnTo>
                    <a:pt x="15333091" y="8940622"/>
                  </a:lnTo>
                  <a:lnTo>
                    <a:pt x="15331542" y="8948280"/>
                  </a:lnTo>
                  <a:lnTo>
                    <a:pt x="15333091" y="8955926"/>
                  </a:lnTo>
                  <a:lnTo>
                    <a:pt x="15337308" y="8962161"/>
                  </a:lnTo>
                  <a:lnTo>
                    <a:pt x="15343543" y="8966378"/>
                  </a:lnTo>
                  <a:lnTo>
                    <a:pt x="15351189" y="8967914"/>
                  </a:lnTo>
                  <a:lnTo>
                    <a:pt x="15358834" y="8966378"/>
                  </a:lnTo>
                  <a:lnTo>
                    <a:pt x="15365083" y="8962161"/>
                  </a:lnTo>
                  <a:lnTo>
                    <a:pt x="15369299" y="8955926"/>
                  </a:lnTo>
                  <a:lnTo>
                    <a:pt x="15370836" y="8948280"/>
                  </a:lnTo>
                  <a:close/>
                </a:path>
                <a:path w="18719800" h="10718800" extrusionOk="0">
                  <a:moveTo>
                    <a:pt x="15370836" y="8848179"/>
                  </a:moveTo>
                  <a:lnTo>
                    <a:pt x="15369299" y="8840533"/>
                  </a:lnTo>
                  <a:lnTo>
                    <a:pt x="15365083" y="8834285"/>
                  </a:lnTo>
                  <a:lnTo>
                    <a:pt x="15358834" y="8830069"/>
                  </a:lnTo>
                  <a:lnTo>
                    <a:pt x="15351189" y="8828532"/>
                  </a:lnTo>
                  <a:lnTo>
                    <a:pt x="15343543" y="8830069"/>
                  </a:lnTo>
                  <a:lnTo>
                    <a:pt x="15337308" y="8834285"/>
                  </a:lnTo>
                  <a:lnTo>
                    <a:pt x="15333091" y="8840533"/>
                  </a:lnTo>
                  <a:lnTo>
                    <a:pt x="15331542" y="8848179"/>
                  </a:lnTo>
                  <a:lnTo>
                    <a:pt x="15333091" y="8855824"/>
                  </a:lnTo>
                  <a:lnTo>
                    <a:pt x="15337308" y="8862073"/>
                  </a:lnTo>
                  <a:lnTo>
                    <a:pt x="15343543" y="8866289"/>
                  </a:lnTo>
                  <a:lnTo>
                    <a:pt x="15351189" y="8867826"/>
                  </a:lnTo>
                  <a:lnTo>
                    <a:pt x="15358834" y="8866289"/>
                  </a:lnTo>
                  <a:lnTo>
                    <a:pt x="15365083" y="8862073"/>
                  </a:lnTo>
                  <a:lnTo>
                    <a:pt x="15369299" y="8855824"/>
                  </a:lnTo>
                  <a:lnTo>
                    <a:pt x="15370836" y="8848179"/>
                  </a:lnTo>
                  <a:close/>
                </a:path>
                <a:path w="18719800" h="10718800" extrusionOk="0">
                  <a:moveTo>
                    <a:pt x="15370836" y="8748090"/>
                  </a:moveTo>
                  <a:lnTo>
                    <a:pt x="15369299" y="8740432"/>
                  </a:lnTo>
                  <a:lnTo>
                    <a:pt x="15365083" y="8734196"/>
                  </a:lnTo>
                  <a:lnTo>
                    <a:pt x="15358834" y="8729980"/>
                  </a:lnTo>
                  <a:lnTo>
                    <a:pt x="15351189" y="8728431"/>
                  </a:lnTo>
                  <a:lnTo>
                    <a:pt x="15343543" y="8729980"/>
                  </a:lnTo>
                  <a:lnTo>
                    <a:pt x="15337308" y="8734196"/>
                  </a:lnTo>
                  <a:lnTo>
                    <a:pt x="15333091" y="8740432"/>
                  </a:lnTo>
                  <a:lnTo>
                    <a:pt x="15331542" y="8748090"/>
                  </a:lnTo>
                  <a:lnTo>
                    <a:pt x="15333091" y="8755723"/>
                  </a:lnTo>
                  <a:lnTo>
                    <a:pt x="15337308" y="8761971"/>
                  </a:lnTo>
                  <a:lnTo>
                    <a:pt x="15343543" y="8766188"/>
                  </a:lnTo>
                  <a:lnTo>
                    <a:pt x="15351189" y="8767737"/>
                  </a:lnTo>
                  <a:lnTo>
                    <a:pt x="15358834" y="8766188"/>
                  </a:lnTo>
                  <a:lnTo>
                    <a:pt x="15365083" y="8761971"/>
                  </a:lnTo>
                  <a:lnTo>
                    <a:pt x="15369299" y="8755723"/>
                  </a:lnTo>
                  <a:lnTo>
                    <a:pt x="15370836" y="8748090"/>
                  </a:lnTo>
                  <a:close/>
                </a:path>
                <a:path w="18719800" h="10718800" extrusionOk="0">
                  <a:moveTo>
                    <a:pt x="15370836" y="8647976"/>
                  </a:moveTo>
                  <a:lnTo>
                    <a:pt x="15369299" y="8640331"/>
                  </a:lnTo>
                  <a:lnTo>
                    <a:pt x="15365083" y="8634095"/>
                  </a:lnTo>
                  <a:lnTo>
                    <a:pt x="15358834" y="8629879"/>
                  </a:lnTo>
                  <a:lnTo>
                    <a:pt x="15351189" y="8628329"/>
                  </a:lnTo>
                  <a:lnTo>
                    <a:pt x="15343543" y="8629879"/>
                  </a:lnTo>
                  <a:lnTo>
                    <a:pt x="15337308" y="8634095"/>
                  </a:lnTo>
                  <a:lnTo>
                    <a:pt x="15333091" y="8640331"/>
                  </a:lnTo>
                  <a:lnTo>
                    <a:pt x="15331542" y="8647976"/>
                  </a:lnTo>
                  <a:lnTo>
                    <a:pt x="15333091" y="8655634"/>
                  </a:lnTo>
                  <a:lnTo>
                    <a:pt x="15337308" y="8661883"/>
                  </a:lnTo>
                  <a:lnTo>
                    <a:pt x="15343543" y="8666086"/>
                  </a:lnTo>
                  <a:lnTo>
                    <a:pt x="15351189" y="8667636"/>
                  </a:lnTo>
                  <a:lnTo>
                    <a:pt x="15358834" y="8666086"/>
                  </a:lnTo>
                  <a:lnTo>
                    <a:pt x="15365083" y="8661883"/>
                  </a:lnTo>
                  <a:lnTo>
                    <a:pt x="15369299" y="8655634"/>
                  </a:lnTo>
                  <a:lnTo>
                    <a:pt x="15370836" y="8647976"/>
                  </a:lnTo>
                  <a:close/>
                </a:path>
                <a:path w="18719800" h="10718800" extrusionOk="0">
                  <a:moveTo>
                    <a:pt x="15370836" y="8547887"/>
                  </a:moveTo>
                  <a:lnTo>
                    <a:pt x="15369299" y="8540242"/>
                  </a:lnTo>
                  <a:lnTo>
                    <a:pt x="15365083" y="8533994"/>
                  </a:lnTo>
                  <a:lnTo>
                    <a:pt x="15358834" y="8529790"/>
                  </a:lnTo>
                  <a:lnTo>
                    <a:pt x="15351189" y="8528240"/>
                  </a:lnTo>
                  <a:lnTo>
                    <a:pt x="15343543" y="8529790"/>
                  </a:lnTo>
                  <a:lnTo>
                    <a:pt x="15337308" y="8533994"/>
                  </a:lnTo>
                  <a:lnTo>
                    <a:pt x="15333091" y="8540242"/>
                  </a:lnTo>
                  <a:lnTo>
                    <a:pt x="15331542" y="8547887"/>
                  </a:lnTo>
                  <a:lnTo>
                    <a:pt x="15333091" y="8555533"/>
                  </a:lnTo>
                  <a:lnTo>
                    <a:pt x="15337308" y="8561781"/>
                  </a:lnTo>
                  <a:lnTo>
                    <a:pt x="15343543" y="8565985"/>
                  </a:lnTo>
                  <a:lnTo>
                    <a:pt x="15351189" y="8567534"/>
                  </a:lnTo>
                  <a:lnTo>
                    <a:pt x="15358834" y="8565985"/>
                  </a:lnTo>
                  <a:lnTo>
                    <a:pt x="15365083" y="8561781"/>
                  </a:lnTo>
                  <a:lnTo>
                    <a:pt x="15369299" y="8555533"/>
                  </a:lnTo>
                  <a:lnTo>
                    <a:pt x="15370836" y="8547887"/>
                  </a:lnTo>
                  <a:close/>
                </a:path>
                <a:path w="18719800" h="10718800" extrusionOk="0">
                  <a:moveTo>
                    <a:pt x="15370836" y="8447786"/>
                  </a:moveTo>
                  <a:lnTo>
                    <a:pt x="15369299" y="8440141"/>
                  </a:lnTo>
                  <a:lnTo>
                    <a:pt x="15365083" y="8433892"/>
                  </a:lnTo>
                  <a:lnTo>
                    <a:pt x="15358834" y="8429688"/>
                  </a:lnTo>
                  <a:lnTo>
                    <a:pt x="15351189" y="8428152"/>
                  </a:lnTo>
                  <a:lnTo>
                    <a:pt x="15343543" y="8429688"/>
                  </a:lnTo>
                  <a:lnTo>
                    <a:pt x="15337308" y="8433892"/>
                  </a:lnTo>
                  <a:lnTo>
                    <a:pt x="15333091" y="8440141"/>
                  </a:lnTo>
                  <a:lnTo>
                    <a:pt x="15331542" y="8447786"/>
                  </a:lnTo>
                  <a:lnTo>
                    <a:pt x="15333091" y="8455444"/>
                  </a:lnTo>
                  <a:lnTo>
                    <a:pt x="15337308" y="8461692"/>
                  </a:lnTo>
                  <a:lnTo>
                    <a:pt x="15343543" y="8465896"/>
                  </a:lnTo>
                  <a:lnTo>
                    <a:pt x="15351189" y="8467446"/>
                  </a:lnTo>
                  <a:lnTo>
                    <a:pt x="15358834" y="8465896"/>
                  </a:lnTo>
                  <a:lnTo>
                    <a:pt x="15365083" y="8461692"/>
                  </a:lnTo>
                  <a:lnTo>
                    <a:pt x="15369299" y="8455444"/>
                  </a:lnTo>
                  <a:lnTo>
                    <a:pt x="15370836" y="8447786"/>
                  </a:lnTo>
                  <a:close/>
                </a:path>
                <a:path w="18719800" h="10718800" extrusionOk="0">
                  <a:moveTo>
                    <a:pt x="15370836" y="8347697"/>
                  </a:moveTo>
                  <a:lnTo>
                    <a:pt x="15369299" y="8340052"/>
                  </a:lnTo>
                  <a:lnTo>
                    <a:pt x="15365083" y="8333803"/>
                  </a:lnTo>
                  <a:lnTo>
                    <a:pt x="15358834" y="8329587"/>
                  </a:lnTo>
                  <a:lnTo>
                    <a:pt x="15351189" y="8328050"/>
                  </a:lnTo>
                  <a:lnTo>
                    <a:pt x="15343543" y="8329587"/>
                  </a:lnTo>
                  <a:lnTo>
                    <a:pt x="15337308" y="8333803"/>
                  </a:lnTo>
                  <a:lnTo>
                    <a:pt x="15333091" y="8340052"/>
                  </a:lnTo>
                  <a:lnTo>
                    <a:pt x="15331542" y="8347697"/>
                  </a:lnTo>
                  <a:lnTo>
                    <a:pt x="15333091" y="8355355"/>
                  </a:lnTo>
                  <a:lnTo>
                    <a:pt x="15337308" y="8361591"/>
                  </a:lnTo>
                  <a:lnTo>
                    <a:pt x="15343543" y="8365807"/>
                  </a:lnTo>
                  <a:lnTo>
                    <a:pt x="15351189" y="8367344"/>
                  </a:lnTo>
                  <a:lnTo>
                    <a:pt x="15358834" y="8365807"/>
                  </a:lnTo>
                  <a:lnTo>
                    <a:pt x="15365083" y="8361591"/>
                  </a:lnTo>
                  <a:lnTo>
                    <a:pt x="15369299" y="8355355"/>
                  </a:lnTo>
                  <a:lnTo>
                    <a:pt x="15370836" y="8347697"/>
                  </a:lnTo>
                  <a:close/>
                </a:path>
                <a:path w="18719800" h="10718800" extrusionOk="0">
                  <a:moveTo>
                    <a:pt x="15370836" y="8247608"/>
                  </a:moveTo>
                  <a:lnTo>
                    <a:pt x="15369299" y="8239963"/>
                  </a:lnTo>
                  <a:lnTo>
                    <a:pt x="15365083" y="8233715"/>
                  </a:lnTo>
                  <a:lnTo>
                    <a:pt x="15358834" y="8229498"/>
                  </a:lnTo>
                  <a:lnTo>
                    <a:pt x="15351189" y="8227949"/>
                  </a:lnTo>
                  <a:lnTo>
                    <a:pt x="15343543" y="8229498"/>
                  </a:lnTo>
                  <a:lnTo>
                    <a:pt x="15337308" y="8233715"/>
                  </a:lnTo>
                  <a:lnTo>
                    <a:pt x="15333091" y="8239963"/>
                  </a:lnTo>
                  <a:lnTo>
                    <a:pt x="15331542" y="8247608"/>
                  </a:lnTo>
                  <a:lnTo>
                    <a:pt x="15333091" y="8255254"/>
                  </a:lnTo>
                  <a:lnTo>
                    <a:pt x="15337308" y="8261490"/>
                  </a:lnTo>
                  <a:lnTo>
                    <a:pt x="15343543" y="8265706"/>
                  </a:lnTo>
                  <a:lnTo>
                    <a:pt x="15351189" y="8267243"/>
                  </a:lnTo>
                  <a:lnTo>
                    <a:pt x="15358834" y="8265706"/>
                  </a:lnTo>
                  <a:lnTo>
                    <a:pt x="15365083" y="8261490"/>
                  </a:lnTo>
                  <a:lnTo>
                    <a:pt x="15369299" y="8255254"/>
                  </a:lnTo>
                  <a:lnTo>
                    <a:pt x="15370836" y="8247608"/>
                  </a:lnTo>
                  <a:close/>
                </a:path>
                <a:path w="18719800" h="10718800" extrusionOk="0">
                  <a:moveTo>
                    <a:pt x="15370836" y="8147507"/>
                  </a:moveTo>
                  <a:lnTo>
                    <a:pt x="15369299" y="8139862"/>
                  </a:lnTo>
                  <a:lnTo>
                    <a:pt x="15365083" y="8133613"/>
                  </a:lnTo>
                  <a:lnTo>
                    <a:pt x="15358834" y="8129397"/>
                  </a:lnTo>
                  <a:lnTo>
                    <a:pt x="15351189" y="8127860"/>
                  </a:lnTo>
                  <a:lnTo>
                    <a:pt x="15343543" y="8129397"/>
                  </a:lnTo>
                  <a:lnTo>
                    <a:pt x="15337308" y="8133613"/>
                  </a:lnTo>
                  <a:lnTo>
                    <a:pt x="15333091" y="8139862"/>
                  </a:lnTo>
                  <a:lnTo>
                    <a:pt x="15331542" y="8147507"/>
                  </a:lnTo>
                  <a:lnTo>
                    <a:pt x="15333091" y="8155152"/>
                  </a:lnTo>
                  <a:lnTo>
                    <a:pt x="15337308" y="8161388"/>
                  </a:lnTo>
                  <a:lnTo>
                    <a:pt x="15343543" y="8165605"/>
                  </a:lnTo>
                  <a:lnTo>
                    <a:pt x="15351189" y="8167154"/>
                  </a:lnTo>
                  <a:lnTo>
                    <a:pt x="15358834" y="8165605"/>
                  </a:lnTo>
                  <a:lnTo>
                    <a:pt x="15365083" y="8161388"/>
                  </a:lnTo>
                  <a:lnTo>
                    <a:pt x="15369299" y="8155152"/>
                  </a:lnTo>
                  <a:lnTo>
                    <a:pt x="15370836" y="8147507"/>
                  </a:lnTo>
                  <a:close/>
                </a:path>
                <a:path w="18719800" h="10718800" extrusionOk="0">
                  <a:moveTo>
                    <a:pt x="15370836" y="8047406"/>
                  </a:moveTo>
                  <a:lnTo>
                    <a:pt x="15369299" y="8039760"/>
                  </a:lnTo>
                  <a:lnTo>
                    <a:pt x="15365083" y="8033512"/>
                  </a:lnTo>
                  <a:lnTo>
                    <a:pt x="15358834" y="8029295"/>
                  </a:lnTo>
                  <a:lnTo>
                    <a:pt x="15351189" y="8027759"/>
                  </a:lnTo>
                  <a:lnTo>
                    <a:pt x="15343543" y="8029295"/>
                  </a:lnTo>
                  <a:lnTo>
                    <a:pt x="15337308" y="8033512"/>
                  </a:lnTo>
                  <a:lnTo>
                    <a:pt x="15333091" y="8039760"/>
                  </a:lnTo>
                  <a:lnTo>
                    <a:pt x="15331542" y="8047406"/>
                  </a:lnTo>
                  <a:lnTo>
                    <a:pt x="15333091" y="8055051"/>
                  </a:lnTo>
                  <a:lnTo>
                    <a:pt x="15337308" y="8061299"/>
                  </a:lnTo>
                  <a:lnTo>
                    <a:pt x="15343543" y="8065503"/>
                  </a:lnTo>
                  <a:lnTo>
                    <a:pt x="15351189" y="8067053"/>
                  </a:lnTo>
                  <a:lnTo>
                    <a:pt x="15358834" y="8065503"/>
                  </a:lnTo>
                  <a:lnTo>
                    <a:pt x="15365083" y="8061299"/>
                  </a:lnTo>
                  <a:lnTo>
                    <a:pt x="15369299" y="8055051"/>
                  </a:lnTo>
                  <a:lnTo>
                    <a:pt x="15370836" y="8047406"/>
                  </a:lnTo>
                  <a:close/>
                </a:path>
                <a:path w="18719800" h="10718800" extrusionOk="0">
                  <a:moveTo>
                    <a:pt x="15370836" y="7947317"/>
                  </a:moveTo>
                  <a:lnTo>
                    <a:pt x="15369299" y="7939659"/>
                  </a:lnTo>
                  <a:lnTo>
                    <a:pt x="15365083" y="7933410"/>
                  </a:lnTo>
                  <a:lnTo>
                    <a:pt x="15358834" y="7929207"/>
                  </a:lnTo>
                  <a:lnTo>
                    <a:pt x="15351189" y="7927657"/>
                  </a:lnTo>
                  <a:lnTo>
                    <a:pt x="15343543" y="7929207"/>
                  </a:lnTo>
                  <a:lnTo>
                    <a:pt x="15337308" y="7933410"/>
                  </a:lnTo>
                  <a:lnTo>
                    <a:pt x="15333091" y="7939659"/>
                  </a:lnTo>
                  <a:lnTo>
                    <a:pt x="15331542" y="7947317"/>
                  </a:lnTo>
                  <a:lnTo>
                    <a:pt x="15333091" y="7954962"/>
                  </a:lnTo>
                  <a:lnTo>
                    <a:pt x="15337308" y="7961211"/>
                  </a:lnTo>
                  <a:lnTo>
                    <a:pt x="15343543" y="7965414"/>
                  </a:lnTo>
                  <a:lnTo>
                    <a:pt x="15351189" y="7966951"/>
                  </a:lnTo>
                  <a:lnTo>
                    <a:pt x="15358834" y="7965414"/>
                  </a:lnTo>
                  <a:lnTo>
                    <a:pt x="15365083" y="7961211"/>
                  </a:lnTo>
                  <a:lnTo>
                    <a:pt x="15369299" y="7954962"/>
                  </a:lnTo>
                  <a:lnTo>
                    <a:pt x="15370836" y="7947317"/>
                  </a:lnTo>
                  <a:close/>
                </a:path>
                <a:path w="18719800" h="10718800" extrusionOk="0">
                  <a:moveTo>
                    <a:pt x="15370836" y="7847216"/>
                  </a:moveTo>
                  <a:lnTo>
                    <a:pt x="15369299" y="7839570"/>
                  </a:lnTo>
                  <a:lnTo>
                    <a:pt x="15365083" y="7833322"/>
                  </a:lnTo>
                  <a:lnTo>
                    <a:pt x="15358834" y="7829118"/>
                  </a:lnTo>
                  <a:lnTo>
                    <a:pt x="15351189" y="7827569"/>
                  </a:lnTo>
                  <a:lnTo>
                    <a:pt x="15343543" y="7829118"/>
                  </a:lnTo>
                  <a:lnTo>
                    <a:pt x="15337308" y="7833322"/>
                  </a:lnTo>
                  <a:lnTo>
                    <a:pt x="15333091" y="7839570"/>
                  </a:lnTo>
                  <a:lnTo>
                    <a:pt x="15331542" y="7847216"/>
                  </a:lnTo>
                  <a:lnTo>
                    <a:pt x="15333091" y="7854874"/>
                  </a:lnTo>
                  <a:lnTo>
                    <a:pt x="15337308" y="7861109"/>
                  </a:lnTo>
                  <a:lnTo>
                    <a:pt x="15343543" y="7865313"/>
                  </a:lnTo>
                  <a:lnTo>
                    <a:pt x="15351189" y="7866862"/>
                  </a:lnTo>
                  <a:lnTo>
                    <a:pt x="15358834" y="7865313"/>
                  </a:lnTo>
                  <a:lnTo>
                    <a:pt x="15365083" y="7861109"/>
                  </a:lnTo>
                  <a:lnTo>
                    <a:pt x="15369299" y="7854874"/>
                  </a:lnTo>
                  <a:lnTo>
                    <a:pt x="15370836" y="7847216"/>
                  </a:lnTo>
                  <a:close/>
                </a:path>
                <a:path w="18719800" h="10718800" extrusionOk="0">
                  <a:moveTo>
                    <a:pt x="15370836" y="7747114"/>
                  </a:moveTo>
                  <a:lnTo>
                    <a:pt x="15369299" y="7739469"/>
                  </a:lnTo>
                  <a:lnTo>
                    <a:pt x="15365083" y="7733220"/>
                  </a:lnTo>
                  <a:lnTo>
                    <a:pt x="15358834" y="7729017"/>
                  </a:lnTo>
                  <a:lnTo>
                    <a:pt x="15351189" y="7727480"/>
                  </a:lnTo>
                  <a:lnTo>
                    <a:pt x="15343543" y="7729017"/>
                  </a:lnTo>
                  <a:lnTo>
                    <a:pt x="15337308" y="7733220"/>
                  </a:lnTo>
                  <a:lnTo>
                    <a:pt x="15333091" y="7739469"/>
                  </a:lnTo>
                  <a:lnTo>
                    <a:pt x="15331542" y="7747114"/>
                  </a:lnTo>
                  <a:lnTo>
                    <a:pt x="15333091" y="7754772"/>
                  </a:lnTo>
                  <a:lnTo>
                    <a:pt x="15337308" y="7761021"/>
                  </a:lnTo>
                  <a:lnTo>
                    <a:pt x="15343543" y="7765224"/>
                  </a:lnTo>
                  <a:lnTo>
                    <a:pt x="15351189" y="7766774"/>
                  </a:lnTo>
                  <a:lnTo>
                    <a:pt x="15358834" y="7765224"/>
                  </a:lnTo>
                  <a:lnTo>
                    <a:pt x="15365083" y="7761021"/>
                  </a:lnTo>
                  <a:lnTo>
                    <a:pt x="15369299" y="7754772"/>
                  </a:lnTo>
                  <a:lnTo>
                    <a:pt x="15370836" y="7747114"/>
                  </a:lnTo>
                  <a:close/>
                </a:path>
                <a:path w="18719800" h="10718800" extrusionOk="0">
                  <a:moveTo>
                    <a:pt x="15370836" y="7647025"/>
                  </a:moveTo>
                  <a:lnTo>
                    <a:pt x="15369299" y="7639380"/>
                  </a:lnTo>
                  <a:lnTo>
                    <a:pt x="15365083" y="7633132"/>
                  </a:lnTo>
                  <a:lnTo>
                    <a:pt x="15358834" y="7628928"/>
                  </a:lnTo>
                  <a:lnTo>
                    <a:pt x="15351189" y="7627379"/>
                  </a:lnTo>
                  <a:lnTo>
                    <a:pt x="15343543" y="7628928"/>
                  </a:lnTo>
                  <a:lnTo>
                    <a:pt x="15337308" y="7633132"/>
                  </a:lnTo>
                  <a:lnTo>
                    <a:pt x="15333091" y="7639380"/>
                  </a:lnTo>
                  <a:lnTo>
                    <a:pt x="15331542" y="7647025"/>
                  </a:lnTo>
                  <a:lnTo>
                    <a:pt x="15333091" y="7654671"/>
                  </a:lnTo>
                  <a:lnTo>
                    <a:pt x="15337308" y="7660919"/>
                  </a:lnTo>
                  <a:lnTo>
                    <a:pt x="15343543" y="7665123"/>
                  </a:lnTo>
                  <a:lnTo>
                    <a:pt x="15351189" y="7666672"/>
                  </a:lnTo>
                  <a:lnTo>
                    <a:pt x="15358834" y="7665123"/>
                  </a:lnTo>
                  <a:lnTo>
                    <a:pt x="15365083" y="7660919"/>
                  </a:lnTo>
                  <a:lnTo>
                    <a:pt x="15369299" y="7654671"/>
                  </a:lnTo>
                  <a:lnTo>
                    <a:pt x="15370836" y="7647025"/>
                  </a:lnTo>
                  <a:close/>
                </a:path>
                <a:path w="18719800" h="10718800" extrusionOk="0">
                  <a:moveTo>
                    <a:pt x="15370836" y="7546924"/>
                  </a:moveTo>
                  <a:lnTo>
                    <a:pt x="15369299" y="7539279"/>
                  </a:lnTo>
                  <a:lnTo>
                    <a:pt x="15365083" y="7533043"/>
                  </a:lnTo>
                  <a:lnTo>
                    <a:pt x="15358834" y="7528827"/>
                  </a:lnTo>
                  <a:lnTo>
                    <a:pt x="15351189" y="7527290"/>
                  </a:lnTo>
                  <a:lnTo>
                    <a:pt x="15343543" y="7528827"/>
                  </a:lnTo>
                  <a:lnTo>
                    <a:pt x="15337308" y="7533043"/>
                  </a:lnTo>
                  <a:lnTo>
                    <a:pt x="15333091" y="7539279"/>
                  </a:lnTo>
                  <a:lnTo>
                    <a:pt x="15331542" y="7546924"/>
                  </a:lnTo>
                  <a:lnTo>
                    <a:pt x="15333091" y="7554569"/>
                  </a:lnTo>
                  <a:lnTo>
                    <a:pt x="15337308" y="7560818"/>
                  </a:lnTo>
                  <a:lnTo>
                    <a:pt x="15343543" y="7565034"/>
                  </a:lnTo>
                  <a:lnTo>
                    <a:pt x="15351189" y="7566571"/>
                  </a:lnTo>
                  <a:lnTo>
                    <a:pt x="15358834" y="7565034"/>
                  </a:lnTo>
                  <a:lnTo>
                    <a:pt x="15365083" y="7560818"/>
                  </a:lnTo>
                  <a:lnTo>
                    <a:pt x="15369299" y="7554569"/>
                  </a:lnTo>
                  <a:lnTo>
                    <a:pt x="15370836" y="7546924"/>
                  </a:lnTo>
                  <a:close/>
                </a:path>
                <a:path w="18719800" h="10718800" extrusionOk="0">
                  <a:moveTo>
                    <a:pt x="15370836" y="7446835"/>
                  </a:moveTo>
                  <a:lnTo>
                    <a:pt x="15369299" y="7439190"/>
                  </a:lnTo>
                  <a:lnTo>
                    <a:pt x="15365083" y="7432942"/>
                  </a:lnTo>
                  <a:lnTo>
                    <a:pt x="15358834" y="7428725"/>
                  </a:lnTo>
                  <a:lnTo>
                    <a:pt x="15351189" y="7427188"/>
                  </a:lnTo>
                  <a:lnTo>
                    <a:pt x="15343543" y="7428725"/>
                  </a:lnTo>
                  <a:lnTo>
                    <a:pt x="15337308" y="7432942"/>
                  </a:lnTo>
                  <a:lnTo>
                    <a:pt x="15333091" y="7439190"/>
                  </a:lnTo>
                  <a:lnTo>
                    <a:pt x="15331542" y="7446835"/>
                  </a:lnTo>
                  <a:lnTo>
                    <a:pt x="15333091" y="7454481"/>
                  </a:lnTo>
                  <a:lnTo>
                    <a:pt x="15337308" y="7460729"/>
                  </a:lnTo>
                  <a:lnTo>
                    <a:pt x="15343543" y="7464933"/>
                  </a:lnTo>
                  <a:lnTo>
                    <a:pt x="15351189" y="7466482"/>
                  </a:lnTo>
                  <a:lnTo>
                    <a:pt x="15358834" y="7464933"/>
                  </a:lnTo>
                  <a:lnTo>
                    <a:pt x="15365083" y="7460729"/>
                  </a:lnTo>
                  <a:lnTo>
                    <a:pt x="15369299" y="7454481"/>
                  </a:lnTo>
                  <a:lnTo>
                    <a:pt x="15370836" y="7446835"/>
                  </a:lnTo>
                  <a:close/>
                </a:path>
                <a:path w="18719800" h="10718800" extrusionOk="0">
                  <a:moveTo>
                    <a:pt x="15370836" y="7346734"/>
                  </a:moveTo>
                  <a:lnTo>
                    <a:pt x="15369299" y="7339089"/>
                  </a:lnTo>
                  <a:lnTo>
                    <a:pt x="15365083" y="7332840"/>
                  </a:lnTo>
                  <a:lnTo>
                    <a:pt x="15358834" y="7328636"/>
                  </a:lnTo>
                  <a:lnTo>
                    <a:pt x="15351189" y="7327100"/>
                  </a:lnTo>
                  <a:lnTo>
                    <a:pt x="15343543" y="7328636"/>
                  </a:lnTo>
                  <a:lnTo>
                    <a:pt x="15337308" y="7332840"/>
                  </a:lnTo>
                  <a:lnTo>
                    <a:pt x="15333091" y="7339089"/>
                  </a:lnTo>
                  <a:lnTo>
                    <a:pt x="15331542" y="7346734"/>
                  </a:lnTo>
                  <a:lnTo>
                    <a:pt x="15333091" y="7354379"/>
                  </a:lnTo>
                  <a:lnTo>
                    <a:pt x="15337308" y="7360628"/>
                  </a:lnTo>
                  <a:lnTo>
                    <a:pt x="15343543" y="7364844"/>
                  </a:lnTo>
                  <a:lnTo>
                    <a:pt x="15351189" y="7366394"/>
                  </a:lnTo>
                  <a:lnTo>
                    <a:pt x="15358834" y="7364844"/>
                  </a:lnTo>
                  <a:lnTo>
                    <a:pt x="15365083" y="7360628"/>
                  </a:lnTo>
                  <a:lnTo>
                    <a:pt x="15369299" y="7354379"/>
                  </a:lnTo>
                  <a:lnTo>
                    <a:pt x="15370836" y="7346734"/>
                  </a:lnTo>
                  <a:close/>
                </a:path>
                <a:path w="18719800" h="10718800" extrusionOk="0">
                  <a:moveTo>
                    <a:pt x="15370836" y="7246645"/>
                  </a:moveTo>
                  <a:lnTo>
                    <a:pt x="15369299" y="7239000"/>
                  </a:lnTo>
                  <a:lnTo>
                    <a:pt x="15365083" y="7232739"/>
                  </a:lnTo>
                  <a:lnTo>
                    <a:pt x="15358834" y="7228535"/>
                  </a:lnTo>
                  <a:lnTo>
                    <a:pt x="15351189" y="7226986"/>
                  </a:lnTo>
                  <a:lnTo>
                    <a:pt x="15343543" y="7228535"/>
                  </a:lnTo>
                  <a:lnTo>
                    <a:pt x="15337308" y="7232739"/>
                  </a:lnTo>
                  <a:lnTo>
                    <a:pt x="15333091" y="7239000"/>
                  </a:lnTo>
                  <a:lnTo>
                    <a:pt x="15331542" y="7246645"/>
                  </a:lnTo>
                  <a:lnTo>
                    <a:pt x="15333091" y="7254291"/>
                  </a:lnTo>
                  <a:lnTo>
                    <a:pt x="15337308" y="7260539"/>
                  </a:lnTo>
                  <a:lnTo>
                    <a:pt x="15343543" y="7264743"/>
                  </a:lnTo>
                  <a:lnTo>
                    <a:pt x="15351189" y="7266292"/>
                  </a:lnTo>
                  <a:lnTo>
                    <a:pt x="15358834" y="7264743"/>
                  </a:lnTo>
                  <a:lnTo>
                    <a:pt x="15365083" y="7260539"/>
                  </a:lnTo>
                  <a:lnTo>
                    <a:pt x="15369299" y="7254291"/>
                  </a:lnTo>
                  <a:lnTo>
                    <a:pt x="15370836" y="7246645"/>
                  </a:lnTo>
                  <a:close/>
                </a:path>
                <a:path w="18719800" h="10718800" extrusionOk="0">
                  <a:moveTo>
                    <a:pt x="15370836" y="7146544"/>
                  </a:moveTo>
                  <a:lnTo>
                    <a:pt x="15369299" y="7138898"/>
                  </a:lnTo>
                  <a:lnTo>
                    <a:pt x="15365083" y="7132650"/>
                  </a:lnTo>
                  <a:lnTo>
                    <a:pt x="15358834" y="7128446"/>
                  </a:lnTo>
                  <a:lnTo>
                    <a:pt x="15351189" y="7126910"/>
                  </a:lnTo>
                  <a:lnTo>
                    <a:pt x="15343543" y="7128446"/>
                  </a:lnTo>
                  <a:lnTo>
                    <a:pt x="15337308" y="7132650"/>
                  </a:lnTo>
                  <a:lnTo>
                    <a:pt x="15333091" y="7138898"/>
                  </a:lnTo>
                  <a:lnTo>
                    <a:pt x="15331542" y="7146544"/>
                  </a:lnTo>
                  <a:lnTo>
                    <a:pt x="15333091" y="7154189"/>
                  </a:lnTo>
                  <a:lnTo>
                    <a:pt x="15337308" y="7160438"/>
                  </a:lnTo>
                  <a:lnTo>
                    <a:pt x="15343543" y="7164654"/>
                  </a:lnTo>
                  <a:lnTo>
                    <a:pt x="15351189" y="7166191"/>
                  </a:lnTo>
                  <a:lnTo>
                    <a:pt x="15358834" y="7164654"/>
                  </a:lnTo>
                  <a:lnTo>
                    <a:pt x="15365083" y="7160438"/>
                  </a:lnTo>
                  <a:lnTo>
                    <a:pt x="15369299" y="7154189"/>
                  </a:lnTo>
                  <a:lnTo>
                    <a:pt x="15370836" y="7146544"/>
                  </a:lnTo>
                  <a:close/>
                </a:path>
                <a:path w="18719800" h="10718800" extrusionOk="0">
                  <a:moveTo>
                    <a:pt x="15370836" y="7046442"/>
                  </a:moveTo>
                  <a:lnTo>
                    <a:pt x="15369299" y="7038797"/>
                  </a:lnTo>
                  <a:lnTo>
                    <a:pt x="15365083" y="7032561"/>
                  </a:lnTo>
                  <a:lnTo>
                    <a:pt x="15358834" y="7028345"/>
                  </a:lnTo>
                  <a:lnTo>
                    <a:pt x="15351189" y="7026796"/>
                  </a:lnTo>
                  <a:lnTo>
                    <a:pt x="15343543" y="7028345"/>
                  </a:lnTo>
                  <a:lnTo>
                    <a:pt x="15337308" y="7032561"/>
                  </a:lnTo>
                  <a:lnTo>
                    <a:pt x="15333091" y="7038797"/>
                  </a:lnTo>
                  <a:lnTo>
                    <a:pt x="15331542" y="7046442"/>
                  </a:lnTo>
                  <a:lnTo>
                    <a:pt x="15333091" y="7054088"/>
                  </a:lnTo>
                  <a:lnTo>
                    <a:pt x="15337308" y="7060336"/>
                  </a:lnTo>
                  <a:lnTo>
                    <a:pt x="15343543" y="7064553"/>
                  </a:lnTo>
                  <a:lnTo>
                    <a:pt x="15351189" y="7066089"/>
                  </a:lnTo>
                  <a:lnTo>
                    <a:pt x="15358834" y="7064553"/>
                  </a:lnTo>
                  <a:lnTo>
                    <a:pt x="15365083" y="7060336"/>
                  </a:lnTo>
                  <a:lnTo>
                    <a:pt x="15369299" y="7054088"/>
                  </a:lnTo>
                  <a:lnTo>
                    <a:pt x="15370836" y="7046442"/>
                  </a:lnTo>
                  <a:close/>
                </a:path>
                <a:path w="18719800" h="10718800" extrusionOk="0">
                  <a:moveTo>
                    <a:pt x="15432621" y="2655925"/>
                  </a:moveTo>
                  <a:lnTo>
                    <a:pt x="15431072" y="2648280"/>
                  </a:lnTo>
                  <a:lnTo>
                    <a:pt x="15426868" y="2642031"/>
                  </a:lnTo>
                  <a:lnTo>
                    <a:pt x="15420620" y="2637815"/>
                  </a:lnTo>
                  <a:lnTo>
                    <a:pt x="15412974" y="2636278"/>
                  </a:lnTo>
                  <a:lnTo>
                    <a:pt x="15405329" y="2637815"/>
                  </a:lnTo>
                  <a:lnTo>
                    <a:pt x="15399080" y="2642031"/>
                  </a:lnTo>
                  <a:lnTo>
                    <a:pt x="15394864" y="2648280"/>
                  </a:lnTo>
                  <a:lnTo>
                    <a:pt x="15393315" y="2655925"/>
                  </a:lnTo>
                  <a:lnTo>
                    <a:pt x="15394864" y="2663571"/>
                  </a:lnTo>
                  <a:lnTo>
                    <a:pt x="15399080" y="2669819"/>
                  </a:lnTo>
                  <a:lnTo>
                    <a:pt x="15405329" y="2674023"/>
                  </a:lnTo>
                  <a:lnTo>
                    <a:pt x="15412974" y="2675572"/>
                  </a:lnTo>
                  <a:lnTo>
                    <a:pt x="15420620" y="2674023"/>
                  </a:lnTo>
                  <a:lnTo>
                    <a:pt x="15426868" y="2669819"/>
                  </a:lnTo>
                  <a:lnTo>
                    <a:pt x="15431072" y="2663571"/>
                  </a:lnTo>
                  <a:lnTo>
                    <a:pt x="15432621" y="2655925"/>
                  </a:lnTo>
                  <a:close/>
                </a:path>
                <a:path w="18719800" h="10718800" extrusionOk="0">
                  <a:moveTo>
                    <a:pt x="15432621" y="2555837"/>
                  </a:moveTo>
                  <a:lnTo>
                    <a:pt x="15431072" y="2548178"/>
                  </a:lnTo>
                  <a:lnTo>
                    <a:pt x="15426868" y="2541943"/>
                  </a:lnTo>
                  <a:lnTo>
                    <a:pt x="15420620" y="2537726"/>
                  </a:lnTo>
                  <a:lnTo>
                    <a:pt x="15412974" y="2536190"/>
                  </a:lnTo>
                  <a:lnTo>
                    <a:pt x="15405329" y="2537726"/>
                  </a:lnTo>
                  <a:lnTo>
                    <a:pt x="15399080" y="2541943"/>
                  </a:lnTo>
                  <a:lnTo>
                    <a:pt x="15394864" y="2548178"/>
                  </a:lnTo>
                  <a:lnTo>
                    <a:pt x="15393315" y="2555837"/>
                  </a:lnTo>
                  <a:lnTo>
                    <a:pt x="15394864" y="2563482"/>
                  </a:lnTo>
                  <a:lnTo>
                    <a:pt x="15399080" y="2569718"/>
                  </a:lnTo>
                  <a:lnTo>
                    <a:pt x="15405329" y="2573934"/>
                  </a:lnTo>
                  <a:lnTo>
                    <a:pt x="15412974" y="2575471"/>
                  </a:lnTo>
                  <a:lnTo>
                    <a:pt x="15420620" y="2573934"/>
                  </a:lnTo>
                  <a:lnTo>
                    <a:pt x="15426868" y="2569718"/>
                  </a:lnTo>
                  <a:lnTo>
                    <a:pt x="15431072" y="2563482"/>
                  </a:lnTo>
                  <a:lnTo>
                    <a:pt x="15432621" y="2555837"/>
                  </a:lnTo>
                  <a:close/>
                </a:path>
                <a:path w="18719800" h="10718800" extrusionOk="0">
                  <a:moveTo>
                    <a:pt x="15432621" y="2455735"/>
                  </a:moveTo>
                  <a:lnTo>
                    <a:pt x="15431072" y="2448090"/>
                  </a:lnTo>
                  <a:lnTo>
                    <a:pt x="15426868" y="2441841"/>
                  </a:lnTo>
                  <a:lnTo>
                    <a:pt x="15420620" y="2437638"/>
                  </a:lnTo>
                  <a:lnTo>
                    <a:pt x="15412974" y="2436088"/>
                  </a:lnTo>
                  <a:lnTo>
                    <a:pt x="15405329" y="2437638"/>
                  </a:lnTo>
                  <a:lnTo>
                    <a:pt x="15399080" y="2441841"/>
                  </a:lnTo>
                  <a:lnTo>
                    <a:pt x="15394864" y="2448090"/>
                  </a:lnTo>
                  <a:lnTo>
                    <a:pt x="15393315" y="2455735"/>
                  </a:lnTo>
                  <a:lnTo>
                    <a:pt x="15394864" y="2463381"/>
                  </a:lnTo>
                  <a:lnTo>
                    <a:pt x="15399080" y="2469629"/>
                  </a:lnTo>
                  <a:lnTo>
                    <a:pt x="15405329" y="2473833"/>
                  </a:lnTo>
                  <a:lnTo>
                    <a:pt x="15412974" y="2475382"/>
                  </a:lnTo>
                  <a:lnTo>
                    <a:pt x="15420620" y="2473833"/>
                  </a:lnTo>
                  <a:lnTo>
                    <a:pt x="15426868" y="2469629"/>
                  </a:lnTo>
                  <a:lnTo>
                    <a:pt x="15431072" y="2463381"/>
                  </a:lnTo>
                  <a:lnTo>
                    <a:pt x="15432621" y="2455735"/>
                  </a:lnTo>
                  <a:close/>
                </a:path>
                <a:path w="18719800" h="10718800" extrusionOk="0">
                  <a:moveTo>
                    <a:pt x="15432621" y="2355634"/>
                  </a:moveTo>
                  <a:lnTo>
                    <a:pt x="15431072" y="2347988"/>
                  </a:lnTo>
                  <a:lnTo>
                    <a:pt x="15426868" y="2341740"/>
                  </a:lnTo>
                  <a:lnTo>
                    <a:pt x="15420620" y="2337536"/>
                  </a:lnTo>
                  <a:lnTo>
                    <a:pt x="15412974" y="2335987"/>
                  </a:lnTo>
                  <a:lnTo>
                    <a:pt x="15405329" y="2337536"/>
                  </a:lnTo>
                  <a:lnTo>
                    <a:pt x="15399080" y="2341740"/>
                  </a:lnTo>
                  <a:lnTo>
                    <a:pt x="15394864" y="2347988"/>
                  </a:lnTo>
                  <a:lnTo>
                    <a:pt x="15393315" y="2355634"/>
                  </a:lnTo>
                  <a:lnTo>
                    <a:pt x="15394864" y="2363279"/>
                  </a:lnTo>
                  <a:lnTo>
                    <a:pt x="15399080" y="2369528"/>
                  </a:lnTo>
                  <a:lnTo>
                    <a:pt x="15405329" y="2373744"/>
                  </a:lnTo>
                  <a:lnTo>
                    <a:pt x="15412974" y="2375281"/>
                  </a:lnTo>
                  <a:lnTo>
                    <a:pt x="15420620" y="2373744"/>
                  </a:lnTo>
                  <a:lnTo>
                    <a:pt x="15426868" y="2369528"/>
                  </a:lnTo>
                  <a:lnTo>
                    <a:pt x="15431072" y="2363279"/>
                  </a:lnTo>
                  <a:lnTo>
                    <a:pt x="15432621" y="2355634"/>
                  </a:lnTo>
                  <a:close/>
                </a:path>
                <a:path w="18719800" h="10718800" extrusionOk="0">
                  <a:moveTo>
                    <a:pt x="15432621" y="2255532"/>
                  </a:moveTo>
                  <a:lnTo>
                    <a:pt x="15431072" y="2247887"/>
                  </a:lnTo>
                  <a:lnTo>
                    <a:pt x="15426868" y="2241651"/>
                  </a:lnTo>
                  <a:lnTo>
                    <a:pt x="15420620" y="2237435"/>
                  </a:lnTo>
                  <a:lnTo>
                    <a:pt x="15412974" y="2235898"/>
                  </a:lnTo>
                  <a:lnTo>
                    <a:pt x="15405329" y="2237435"/>
                  </a:lnTo>
                  <a:lnTo>
                    <a:pt x="15399080" y="2241651"/>
                  </a:lnTo>
                  <a:lnTo>
                    <a:pt x="15394864" y="2247887"/>
                  </a:lnTo>
                  <a:lnTo>
                    <a:pt x="15393315" y="2255532"/>
                  </a:lnTo>
                  <a:lnTo>
                    <a:pt x="15394864" y="2263190"/>
                  </a:lnTo>
                  <a:lnTo>
                    <a:pt x="15399080" y="2269426"/>
                  </a:lnTo>
                  <a:lnTo>
                    <a:pt x="15405329" y="2273643"/>
                  </a:lnTo>
                  <a:lnTo>
                    <a:pt x="15412974" y="2275179"/>
                  </a:lnTo>
                  <a:lnTo>
                    <a:pt x="15420620" y="2273643"/>
                  </a:lnTo>
                  <a:lnTo>
                    <a:pt x="15426868" y="2269426"/>
                  </a:lnTo>
                  <a:lnTo>
                    <a:pt x="15431072" y="2263190"/>
                  </a:lnTo>
                  <a:lnTo>
                    <a:pt x="15432621" y="2255532"/>
                  </a:lnTo>
                  <a:close/>
                </a:path>
                <a:path w="18719800" h="10718800" extrusionOk="0">
                  <a:moveTo>
                    <a:pt x="15432621" y="2155431"/>
                  </a:moveTo>
                  <a:lnTo>
                    <a:pt x="15431072" y="2147786"/>
                  </a:lnTo>
                  <a:lnTo>
                    <a:pt x="15426868" y="2141550"/>
                  </a:lnTo>
                  <a:lnTo>
                    <a:pt x="15420620" y="2137333"/>
                  </a:lnTo>
                  <a:lnTo>
                    <a:pt x="15412974" y="2135797"/>
                  </a:lnTo>
                  <a:lnTo>
                    <a:pt x="15405329" y="2137333"/>
                  </a:lnTo>
                  <a:lnTo>
                    <a:pt x="15399080" y="2141550"/>
                  </a:lnTo>
                  <a:lnTo>
                    <a:pt x="15394864" y="2147786"/>
                  </a:lnTo>
                  <a:lnTo>
                    <a:pt x="15393315" y="2155431"/>
                  </a:lnTo>
                  <a:lnTo>
                    <a:pt x="15394864" y="2163089"/>
                  </a:lnTo>
                  <a:lnTo>
                    <a:pt x="15399080" y="2169337"/>
                  </a:lnTo>
                  <a:lnTo>
                    <a:pt x="15405329" y="2173541"/>
                  </a:lnTo>
                  <a:lnTo>
                    <a:pt x="15412974" y="2175078"/>
                  </a:lnTo>
                  <a:lnTo>
                    <a:pt x="15420620" y="2173541"/>
                  </a:lnTo>
                  <a:lnTo>
                    <a:pt x="15426868" y="2169337"/>
                  </a:lnTo>
                  <a:lnTo>
                    <a:pt x="15431072" y="2163089"/>
                  </a:lnTo>
                  <a:lnTo>
                    <a:pt x="15432621" y="2155431"/>
                  </a:lnTo>
                  <a:close/>
                </a:path>
                <a:path w="18719800" h="10718800" extrusionOk="0">
                  <a:moveTo>
                    <a:pt x="15432621" y="2055355"/>
                  </a:moveTo>
                  <a:lnTo>
                    <a:pt x="15431072" y="2047709"/>
                  </a:lnTo>
                  <a:lnTo>
                    <a:pt x="15426868" y="2041461"/>
                  </a:lnTo>
                  <a:lnTo>
                    <a:pt x="15420620" y="2037245"/>
                  </a:lnTo>
                  <a:lnTo>
                    <a:pt x="15412974" y="2035708"/>
                  </a:lnTo>
                  <a:lnTo>
                    <a:pt x="15405329" y="2037245"/>
                  </a:lnTo>
                  <a:lnTo>
                    <a:pt x="15399080" y="2041461"/>
                  </a:lnTo>
                  <a:lnTo>
                    <a:pt x="15394864" y="2047709"/>
                  </a:lnTo>
                  <a:lnTo>
                    <a:pt x="15393315" y="2055355"/>
                  </a:lnTo>
                  <a:lnTo>
                    <a:pt x="15394864" y="2063000"/>
                  </a:lnTo>
                  <a:lnTo>
                    <a:pt x="15399080" y="2069249"/>
                  </a:lnTo>
                  <a:lnTo>
                    <a:pt x="15405329" y="2073452"/>
                  </a:lnTo>
                  <a:lnTo>
                    <a:pt x="15412974" y="2075002"/>
                  </a:lnTo>
                  <a:lnTo>
                    <a:pt x="15420620" y="2073452"/>
                  </a:lnTo>
                  <a:lnTo>
                    <a:pt x="15426868" y="2069249"/>
                  </a:lnTo>
                  <a:lnTo>
                    <a:pt x="15431072" y="2063000"/>
                  </a:lnTo>
                  <a:lnTo>
                    <a:pt x="15432621" y="2055355"/>
                  </a:lnTo>
                  <a:close/>
                </a:path>
                <a:path w="18719800" h="10718800" extrusionOk="0">
                  <a:moveTo>
                    <a:pt x="15432621" y="1955266"/>
                  </a:moveTo>
                  <a:lnTo>
                    <a:pt x="15431072" y="1947608"/>
                  </a:lnTo>
                  <a:lnTo>
                    <a:pt x="15426868" y="1941360"/>
                  </a:lnTo>
                  <a:lnTo>
                    <a:pt x="15420620" y="1937156"/>
                  </a:lnTo>
                  <a:lnTo>
                    <a:pt x="15412974" y="1935607"/>
                  </a:lnTo>
                  <a:lnTo>
                    <a:pt x="15405329" y="1937156"/>
                  </a:lnTo>
                  <a:lnTo>
                    <a:pt x="15399080" y="1941360"/>
                  </a:lnTo>
                  <a:lnTo>
                    <a:pt x="15394864" y="1947608"/>
                  </a:lnTo>
                  <a:lnTo>
                    <a:pt x="15393315" y="1955266"/>
                  </a:lnTo>
                  <a:lnTo>
                    <a:pt x="15394864" y="1962912"/>
                  </a:lnTo>
                  <a:lnTo>
                    <a:pt x="15399080" y="1969147"/>
                  </a:lnTo>
                  <a:lnTo>
                    <a:pt x="15405329" y="1973364"/>
                  </a:lnTo>
                  <a:lnTo>
                    <a:pt x="15412974" y="1974913"/>
                  </a:lnTo>
                  <a:lnTo>
                    <a:pt x="15420620" y="1973364"/>
                  </a:lnTo>
                  <a:lnTo>
                    <a:pt x="15426868" y="1969147"/>
                  </a:lnTo>
                  <a:lnTo>
                    <a:pt x="15431072" y="1962912"/>
                  </a:lnTo>
                  <a:lnTo>
                    <a:pt x="15432621" y="1955266"/>
                  </a:lnTo>
                  <a:close/>
                </a:path>
                <a:path w="18719800" h="10718800" extrusionOk="0">
                  <a:moveTo>
                    <a:pt x="15432621" y="1855165"/>
                  </a:moveTo>
                  <a:lnTo>
                    <a:pt x="15431072" y="1847507"/>
                  </a:lnTo>
                  <a:lnTo>
                    <a:pt x="15426868" y="1841271"/>
                  </a:lnTo>
                  <a:lnTo>
                    <a:pt x="15420620" y="1837055"/>
                  </a:lnTo>
                  <a:lnTo>
                    <a:pt x="15412974" y="1835518"/>
                  </a:lnTo>
                  <a:lnTo>
                    <a:pt x="15405329" y="1837055"/>
                  </a:lnTo>
                  <a:lnTo>
                    <a:pt x="15399080" y="1841271"/>
                  </a:lnTo>
                  <a:lnTo>
                    <a:pt x="15394864" y="1847507"/>
                  </a:lnTo>
                  <a:lnTo>
                    <a:pt x="15393315" y="1855165"/>
                  </a:lnTo>
                  <a:lnTo>
                    <a:pt x="15394864" y="1862810"/>
                  </a:lnTo>
                  <a:lnTo>
                    <a:pt x="15399080" y="1869046"/>
                  </a:lnTo>
                  <a:lnTo>
                    <a:pt x="15405329" y="1873262"/>
                  </a:lnTo>
                  <a:lnTo>
                    <a:pt x="15412974" y="1874799"/>
                  </a:lnTo>
                  <a:lnTo>
                    <a:pt x="15420620" y="1873262"/>
                  </a:lnTo>
                  <a:lnTo>
                    <a:pt x="15426868" y="1869046"/>
                  </a:lnTo>
                  <a:lnTo>
                    <a:pt x="15431072" y="1862810"/>
                  </a:lnTo>
                  <a:lnTo>
                    <a:pt x="15432621" y="1855165"/>
                  </a:lnTo>
                  <a:close/>
                </a:path>
                <a:path w="18719800" h="10718800" extrusionOk="0">
                  <a:moveTo>
                    <a:pt x="15432621" y="1755051"/>
                  </a:moveTo>
                  <a:lnTo>
                    <a:pt x="15431072" y="1747418"/>
                  </a:lnTo>
                  <a:lnTo>
                    <a:pt x="15426868" y="1741170"/>
                  </a:lnTo>
                  <a:lnTo>
                    <a:pt x="15420620" y="1736953"/>
                  </a:lnTo>
                  <a:lnTo>
                    <a:pt x="15412974" y="1735416"/>
                  </a:lnTo>
                  <a:lnTo>
                    <a:pt x="15405329" y="1736953"/>
                  </a:lnTo>
                  <a:lnTo>
                    <a:pt x="15399080" y="1741170"/>
                  </a:lnTo>
                  <a:lnTo>
                    <a:pt x="15394864" y="1747418"/>
                  </a:lnTo>
                  <a:lnTo>
                    <a:pt x="15393315" y="1755051"/>
                  </a:lnTo>
                  <a:lnTo>
                    <a:pt x="15394864" y="1762696"/>
                  </a:lnTo>
                  <a:lnTo>
                    <a:pt x="15399080" y="1768944"/>
                  </a:lnTo>
                  <a:lnTo>
                    <a:pt x="15405329" y="1773161"/>
                  </a:lnTo>
                  <a:lnTo>
                    <a:pt x="15412974" y="1774710"/>
                  </a:lnTo>
                  <a:lnTo>
                    <a:pt x="15420620" y="1773161"/>
                  </a:lnTo>
                  <a:lnTo>
                    <a:pt x="15426868" y="1768944"/>
                  </a:lnTo>
                  <a:lnTo>
                    <a:pt x="15431072" y="1762696"/>
                  </a:lnTo>
                  <a:lnTo>
                    <a:pt x="15432621" y="1755051"/>
                  </a:lnTo>
                  <a:close/>
                </a:path>
                <a:path w="18719800" h="10718800" extrusionOk="0">
                  <a:moveTo>
                    <a:pt x="15432621" y="1654962"/>
                  </a:moveTo>
                  <a:lnTo>
                    <a:pt x="15431072" y="1647317"/>
                  </a:lnTo>
                  <a:lnTo>
                    <a:pt x="15426868" y="1641068"/>
                  </a:lnTo>
                  <a:lnTo>
                    <a:pt x="15420620" y="1636864"/>
                  </a:lnTo>
                  <a:lnTo>
                    <a:pt x="15412974" y="1635315"/>
                  </a:lnTo>
                  <a:lnTo>
                    <a:pt x="15405329" y="1636864"/>
                  </a:lnTo>
                  <a:lnTo>
                    <a:pt x="15399080" y="1641068"/>
                  </a:lnTo>
                  <a:lnTo>
                    <a:pt x="15394864" y="1647317"/>
                  </a:lnTo>
                  <a:lnTo>
                    <a:pt x="15393315" y="1654962"/>
                  </a:lnTo>
                  <a:lnTo>
                    <a:pt x="15394864" y="1662607"/>
                  </a:lnTo>
                  <a:lnTo>
                    <a:pt x="15399080" y="1668856"/>
                  </a:lnTo>
                  <a:lnTo>
                    <a:pt x="15405329" y="1673072"/>
                  </a:lnTo>
                  <a:lnTo>
                    <a:pt x="15412974" y="1674609"/>
                  </a:lnTo>
                  <a:lnTo>
                    <a:pt x="15420620" y="1673072"/>
                  </a:lnTo>
                  <a:lnTo>
                    <a:pt x="15426868" y="1668856"/>
                  </a:lnTo>
                  <a:lnTo>
                    <a:pt x="15431072" y="1662607"/>
                  </a:lnTo>
                  <a:lnTo>
                    <a:pt x="15432621" y="1654962"/>
                  </a:lnTo>
                  <a:close/>
                </a:path>
                <a:path w="18719800" h="10718800" extrusionOk="0">
                  <a:moveTo>
                    <a:pt x="15432621" y="1554873"/>
                  </a:moveTo>
                  <a:lnTo>
                    <a:pt x="15431072" y="1547228"/>
                  </a:lnTo>
                  <a:lnTo>
                    <a:pt x="15426868" y="1540979"/>
                  </a:lnTo>
                  <a:lnTo>
                    <a:pt x="15420620" y="1536763"/>
                  </a:lnTo>
                  <a:lnTo>
                    <a:pt x="15412974" y="1535226"/>
                  </a:lnTo>
                  <a:lnTo>
                    <a:pt x="15405329" y="1536763"/>
                  </a:lnTo>
                  <a:lnTo>
                    <a:pt x="15399080" y="1540979"/>
                  </a:lnTo>
                  <a:lnTo>
                    <a:pt x="15394864" y="1547228"/>
                  </a:lnTo>
                  <a:lnTo>
                    <a:pt x="15393315" y="1554873"/>
                  </a:lnTo>
                  <a:lnTo>
                    <a:pt x="15394864" y="1562519"/>
                  </a:lnTo>
                  <a:lnTo>
                    <a:pt x="15399080" y="1568767"/>
                  </a:lnTo>
                  <a:lnTo>
                    <a:pt x="15405329" y="1572983"/>
                  </a:lnTo>
                  <a:lnTo>
                    <a:pt x="15412974" y="1574520"/>
                  </a:lnTo>
                  <a:lnTo>
                    <a:pt x="15420620" y="1572983"/>
                  </a:lnTo>
                  <a:lnTo>
                    <a:pt x="15426868" y="1568767"/>
                  </a:lnTo>
                  <a:lnTo>
                    <a:pt x="15431072" y="1562519"/>
                  </a:lnTo>
                  <a:lnTo>
                    <a:pt x="15432621" y="1554873"/>
                  </a:lnTo>
                  <a:close/>
                </a:path>
                <a:path w="18719800" h="10718800" extrusionOk="0">
                  <a:moveTo>
                    <a:pt x="15432621" y="1454785"/>
                  </a:moveTo>
                  <a:lnTo>
                    <a:pt x="15431072" y="1447126"/>
                  </a:lnTo>
                  <a:lnTo>
                    <a:pt x="15426868" y="1440878"/>
                  </a:lnTo>
                  <a:lnTo>
                    <a:pt x="15420620" y="1436674"/>
                  </a:lnTo>
                  <a:lnTo>
                    <a:pt x="15412974" y="1435125"/>
                  </a:lnTo>
                  <a:lnTo>
                    <a:pt x="15405329" y="1436674"/>
                  </a:lnTo>
                  <a:lnTo>
                    <a:pt x="15399080" y="1440878"/>
                  </a:lnTo>
                  <a:lnTo>
                    <a:pt x="15394864" y="1447126"/>
                  </a:lnTo>
                  <a:lnTo>
                    <a:pt x="15393315" y="1454785"/>
                  </a:lnTo>
                  <a:lnTo>
                    <a:pt x="15394864" y="1462417"/>
                  </a:lnTo>
                  <a:lnTo>
                    <a:pt x="15399080" y="1468666"/>
                  </a:lnTo>
                  <a:lnTo>
                    <a:pt x="15405329" y="1472882"/>
                  </a:lnTo>
                  <a:lnTo>
                    <a:pt x="15412974" y="1474419"/>
                  </a:lnTo>
                  <a:lnTo>
                    <a:pt x="15420620" y="1472882"/>
                  </a:lnTo>
                  <a:lnTo>
                    <a:pt x="15426868" y="1468666"/>
                  </a:lnTo>
                  <a:lnTo>
                    <a:pt x="15431072" y="1462417"/>
                  </a:lnTo>
                  <a:lnTo>
                    <a:pt x="15432621" y="1454785"/>
                  </a:lnTo>
                  <a:close/>
                </a:path>
                <a:path w="18719800" h="10718800" extrusionOk="0">
                  <a:moveTo>
                    <a:pt x="15432621" y="1354670"/>
                  </a:moveTo>
                  <a:lnTo>
                    <a:pt x="15431072" y="1347025"/>
                  </a:lnTo>
                  <a:lnTo>
                    <a:pt x="15426868" y="1340789"/>
                  </a:lnTo>
                  <a:lnTo>
                    <a:pt x="15420620" y="1336573"/>
                  </a:lnTo>
                  <a:lnTo>
                    <a:pt x="15412974" y="1335036"/>
                  </a:lnTo>
                  <a:lnTo>
                    <a:pt x="15405329" y="1336573"/>
                  </a:lnTo>
                  <a:lnTo>
                    <a:pt x="15399080" y="1340789"/>
                  </a:lnTo>
                  <a:lnTo>
                    <a:pt x="15394864" y="1347025"/>
                  </a:lnTo>
                  <a:lnTo>
                    <a:pt x="15393315" y="1354670"/>
                  </a:lnTo>
                  <a:lnTo>
                    <a:pt x="15394864" y="1362329"/>
                  </a:lnTo>
                  <a:lnTo>
                    <a:pt x="15399080" y="1368577"/>
                  </a:lnTo>
                  <a:lnTo>
                    <a:pt x="15405329" y="1372781"/>
                  </a:lnTo>
                  <a:lnTo>
                    <a:pt x="15412974" y="1374330"/>
                  </a:lnTo>
                  <a:lnTo>
                    <a:pt x="15420620" y="1372781"/>
                  </a:lnTo>
                  <a:lnTo>
                    <a:pt x="15426868" y="1368577"/>
                  </a:lnTo>
                  <a:lnTo>
                    <a:pt x="15431072" y="1362329"/>
                  </a:lnTo>
                  <a:lnTo>
                    <a:pt x="15432621" y="1354670"/>
                  </a:lnTo>
                  <a:close/>
                </a:path>
                <a:path w="18719800" h="10718800" extrusionOk="0">
                  <a:moveTo>
                    <a:pt x="15432621" y="1254582"/>
                  </a:moveTo>
                  <a:lnTo>
                    <a:pt x="15431072" y="1246936"/>
                  </a:lnTo>
                  <a:lnTo>
                    <a:pt x="15426868" y="1240688"/>
                  </a:lnTo>
                  <a:lnTo>
                    <a:pt x="15420620" y="1236472"/>
                  </a:lnTo>
                  <a:lnTo>
                    <a:pt x="15412974" y="1234922"/>
                  </a:lnTo>
                  <a:lnTo>
                    <a:pt x="15405329" y="1236472"/>
                  </a:lnTo>
                  <a:lnTo>
                    <a:pt x="15399080" y="1240688"/>
                  </a:lnTo>
                  <a:lnTo>
                    <a:pt x="15394864" y="1246936"/>
                  </a:lnTo>
                  <a:lnTo>
                    <a:pt x="15393315" y="1254582"/>
                  </a:lnTo>
                  <a:lnTo>
                    <a:pt x="15394864" y="1262227"/>
                  </a:lnTo>
                  <a:lnTo>
                    <a:pt x="15399080" y="1268476"/>
                  </a:lnTo>
                  <a:lnTo>
                    <a:pt x="15405329" y="1272679"/>
                  </a:lnTo>
                  <a:lnTo>
                    <a:pt x="15412974" y="1274229"/>
                  </a:lnTo>
                  <a:lnTo>
                    <a:pt x="15420620" y="1272679"/>
                  </a:lnTo>
                  <a:lnTo>
                    <a:pt x="15426868" y="1268476"/>
                  </a:lnTo>
                  <a:lnTo>
                    <a:pt x="15431072" y="1262227"/>
                  </a:lnTo>
                  <a:lnTo>
                    <a:pt x="15432621" y="1254582"/>
                  </a:lnTo>
                  <a:close/>
                </a:path>
                <a:path w="18719800" h="10718800" extrusionOk="0">
                  <a:moveTo>
                    <a:pt x="15432621" y="1154480"/>
                  </a:moveTo>
                  <a:lnTo>
                    <a:pt x="15431072" y="1146835"/>
                  </a:lnTo>
                  <a:lnTo>
                    <a:pt x="15426868" y="1140587"/>
                  </a:lnTo>
                  <a:lnTo>
                    <a:pt x="15420620" y="1136383"/>
                  </a:lnTo>
                  <a:lnTo>
                    <a:pt x="15412974" y="1134833"/>
                  </a:lnTo>
                  <a:lnTo>
                    <a:pt x="15405329" y="1136383"/>
                  </a:lnTo>
                  <a:lnTo>
                    <a:pt x="15399080" y="1140587"/>
                  </a:lnTo>
                  <a:lnTo>
                    <a:pt x="15394864" y="1146835"/>
                  </a:lnTo>
                  <a:lnTo>
                    <a:pt x="15393315" y="1154480"/>
                  </a:lnTo>
                  <a:lnTo>
                    <a:pt x="15394864" y="1162126"/>
                  </a:lnTo>
                  <a:lnTo>
                    <a:pt x="15399080" y="1168374"/>
                  </a:lnTo>
                  <a:lnTo>
                    <a:pt x="15405329" y="1172591"/>
                  </a:lnTo>
                  <a:lnTo>
                    <a:pt x="15412974" y="1174127"/>
                  </a:lnTo>
                  <a:lnTo>
                    <a:pt x="15420620" y="1172591"/>
                  </a:lnTo>
                  <a:lnTo>
                    <a:pt x="15426868" y="1168374"/>
                  </a:lnTo>
                  <a:lnTo>
                    <a:pt x="15431072" y="1162126"/>
                  </a:lnTo>
                  <a:lnTo>
                    <a:pt x="15432621" y="1154480"/>
                  </a:lnTo>
                  <a:close/>
                </a:path>
                <a:path w="18719800" h="10718800" extrusionOk="0">
                  <a:moveTo>
                    <a:pt x="15432621" y="1054392"/>
                  </a:moveTo>
                  <a:lnTo>
                    <a:pt x="15431072" y="1046746"/>
                  </a:lnTo>
                  <a:lnTo>
                    <a:pt x="15426868" y="1040498"/>
                  </a:lnTo>
                  <a:lnTo>
                    <a:pt x="15420620" y="1036294"/>
                  </a:lnTo>
                  <a:lnTo>
                    <a:pt x="15412974" y="1034745"/>
                  </a:lnTo>
                  <a:lnTo>
                    <a:pt x="15405329" y="1036294"/>
                  </a:lnTo>
                  <a:lnTo>
                    <a:pt x="15399080" y="1040498"/>
                  </a:lnTo>
                  <a:lnTo>
                    <a:pt x="15394864" y="1046746"/>
                  </a:lnTo>
                  <a:lnTo>
                    <a:pt x="15393315" y="1054392"/>
                  </a:lnTo>
                  <a:lnTo>
                    <a:pt x="15394864" y="1062037"/>
                  </a:lnTo>
                  <a:lnTo>
                    <a:pt x="15399080" y="1068285"/>
                  </a:lnTo>
                  <a:lnTo>
                    <a:pt x="15405329" y="1072489"/>
                  </a:lnTo>
                  <a:lnTo>
                    <a:pt x="15412974" y="1074026"/>
                  </a:lnTo>
                  <a:lnTo>
                    <a:pt x="15420620" y="1072489"/>
                  </a:lnTo>
                  <a:lnTo>
                    <a:pt x="15426868" y="1068285"/>
                  </a:lnTo>
                  <a:lnTo>
                    <a:pt x="15431072" y="1062037"/>
                  </a:lnTo>
                  <a:lnTo>
                    <a:pt x="15432621" y="1054392"/>
                  </a:lnTo>
                  <a:close/>
                </a:path>
                <a:path w="18719800" h="10718800" extrusionOk="0">
                  <a:moveTo>
                    <a:pt x="15432621" y="954290"/>
                  </a:moveTo>
                  <a:lnTo>
                    <a:pt x="15431072" y="946645"/>
                  </a:lnTo>
                  <a:lnTo>
                    <a:pt x="15426868" y="940396"/>
                  </a:lnTo>
                  <a:lnTo>
                    <a:pt x="15420620" y="936180"/>
                  </a:lnTo>
                  <a:lnTo>
                    <a:pt x="15412974" y="934643"/>
                  </a:lnTo>
                  <a:lnTo>
                    <a:pt x="15405329" y="936180"/>
                  </a:lnTo>
                  <a:lnTo>
                    <a:pt x="15399080" y="940396"/>
                  </a:lnTo>
                  <a:lnTo>
                    <a:pt x="15394864" y="946645"/>
                  </a:lnTo>
                  <a:lnTo>
                    <a:pt x="15393315" y="954290"/>
                  </a:lnTo>
                  <a:lnTo>
                    <a:pt x="15394864" y="961936"/>
                  </a:lnTo>
                  <a:lnTo>
                    <a:pt x="15399080" y="968184"/>
                  </a:lnTo>
                  <a:lnTo>
                    <a:pt x="15405329" y="972400"/>
                  </a:lnTo>
                  <a:lnTo>
                    <a:pt x="15412974" y="973937"/>
                  </a:lnTo>
                  <a:lnTo>
                    <a:pt x="15420620" y="972400"/>
                  </a:lnTo>
                  <a:lnTo>
                    <a:pt x="15426868" y="968184"/>
                  </a:lnTo>
                  <a:lnTo>
                    <a:pt x="15431072" y="961936"/>
                  </a:lnTo>
                  <a:lnTo>
                    <a:pt x="15432621" y="954290"/>
                  </a:lnTo>
                  <a:close/>
                </a:path>
                <a:path w="18719800" h="10718800" extrusionOk="0">
                  <a:moveTo>
                    <a:pt x="15432621" y="854202"/>
                  </a:moveTo>
                  <a:lnTo>
                    <a:pt x="15431072" y="846556"/>
                  </a:lnTo>
                  <a:lnTo>
                    <a:pt x="15426868" y="840308"/>
                  </a:lnTo>
                  <a:lnTo>
                    <a:pt x="15420620" y="836091"/>
                  </a:lnTo>
                  <a:lnTo>
                    <a:pt x="15412974" y="834542"/>
                  </a:lnTo>
                  <a:lnTo>
                    <a:pt x="15405329" y="836091"/>
                  </a:lnTo>
                  <a:lnTo>
                    <a:pt x="15399080" y="840308"/>
                  </a:lnTo>
                  <a:lnTo>
                    <a:pt x="15394864" y="846556"/>
                  </a:lnTo>
                  <a:lnTo>
                    <a:pt x="15393315" y="854202"/>
                  </a:lnTo>
                  <a:lnTo>
                    <a:pt x="15394864" y="861847"/>
                  </a:lnTo>
                  <a:lnTo>
                    <a:pt x="15399080" y="868095"/>
                  </a:lnTo>
                  <a:lnTo>
                    <a:pt x="15405329" y="872299"/>
                  </a:lnTo>
                  <a:lnTo>
                    <a:pt x="15412974" y="873848"/>
                  </a:lnTo>
                  <a:lnTo>
                    <a:pt x="15420620" y="872299"/>
                  </a:lnTo>
                  <a:lnTo>
                    <a:pt x="15426868" y="868095"/>
                  </a:lnTo>
                  <a:lnTo>
                    <a:pt x="15431072" y="861847"/>
                  </a:lnTo>
                  <a:lnTo>
                    <a:pt x="15432621" y="854202"/>
                  </a:lnTo>
                  <a:close/>
                </a:path>
                <a:path w="18719800" h="10718800" extrusionOk="0">
                  <a:moveTo>
                    <a:pt x="15432621" y="754100"/>
                  </a:moveTo>
                  <a:lnTo>
                    <a:pt x="15431072" y="746455"/>
                  </a:lnTo>
                  <a:lnTo>
                    <a:pt x="15426868" y="740206"/>
                  </a:lnTo>
                  <a:lnTo>
                    <a:pt x="15420620" y="735990"/>
                  </a:lnTo>
                  <a:lnTo>
                    <a:pt x="15412974" y="734453"/>
                  </a:lnTo>
                  <a:lnTo>
                    <a:pt x="15405329" y="735990"/>
                  </a:lnTo>
                  <a:lnTo>
                    <a:pt x="15399080" y="740206"/>
                  </a:lnTo>
                  <a:lnTo>
                    <a:pt x="15394864" y="746455"/>
                  </a:lnTo>
                  <a:lnTo>
                    <a:pt x="15393315" y="754100"/>
                  </a:lnTo>
                  <a:lnTo>
                    <a:pt x="15394864" y="761746"/>
                  </a:lnTo>
                  <a:lnTo>
                    <a:pt x="15399080" y="767994"/>
                  </a:lnTo>
                  <a:lnTo>
                    <a:pt x="15405329" y="772198"/>
                  </a:lnTo>
                  <a:lnTo>
                    <a:pt x="15412974" y="773747"/>
                  </a:lnTo>
                  <a:lnTo>
                    <a:pt x="15420620" y="772198"/>
                  </a:lnTo>
                  <a:lnTo>
                    <a:pt x="15426868" y="767994"/>
                  </a:lnTo>
                  <a:lnTo>
                    <a:pt x="15431072" y="761746"/>
                  </a:lnTo>
                  <a:lnTo>
                    <a:pt x="15432621" y="754100"/>
                  </a:lnTo>
                  <a:close/>
                </a:path>
                <a:path w="18719800" h="10718800" extrusionOk="0">
                  <a:moveTo>
                    <a:pt x="15432621" y="653986"/>
                  </a:moveTo>
                  <a:lnTo>
                    <a:pt x="15431072" y="646353"/>
                  </a:lnTo>
                  <a:lnTo>
                    <a:pt x="15426868" y="640105"/>
                  </a:lnTo>
                  <a:lnTo>
                    <a:pt x="15420620" y="635889"/>
                  </a:lnTo>
                  <a:lnTo>
                    <a:pt x="15412974" y="634339"/>
                  </a:lnTo>
                  <a:lnTo>
                    <a:pt x="15405329" y="635889"/>
                  </a:lnTo>
                  <a:lnTo>
                    <a:pt x="15399080" y="640105"/>
                  </a:lnTo>
                  <a:lnTo>
                    <a:pt x="15394864" y="646353"/>
                  </a:lnTo>
                  <a:lnTo>
                    <a:pt x="15393315" y="653986"/>
                  </a:lnTo>
                  <a:lnTo>
                    <a:pt x="15394864" y="661644"/>
                  </a:lnTo>
                  <a:lnTo>
                    <a:pt x="15399080" y="667893"/>
                  </a:lnTo>
                  <a:lnTo>
                    <a:pt x="15405329" y="672096"/>
                  </a:lnTo>
                  <a:lnTo>
                    <a:pt x="15412974" y="673646"/>
                  </a:lnTo>
                  <a:lnTo>
                    <a:pt x="15420620" y="672096"/>
                  </a:lnTo>
                  <a:lnTo>
                    <a:pt x="15426868" y="667893"/>
                  </a:lnTo>
                  <a:lnTo>
                    <a:pt x="15431072" y="661644"/>
                  </a:lnTo>
                  <a:lnTo>
                    <a:pt x="15432621" y="653986"/>
                  </a:lnTo>
                  <a:close/>
                </a:path>
                <a:path w="18719800" h="10718800" extrusionOk="0">
                  <a:moveTo>
                    <a:pt x="15432621" y="553910"/>
                  </a:moveTo>
                  <a:lnTo>
                    <a:pt x="15431072" y="546265"/>
                  </a:lnTo>
                  <a:lnTo>
                    <a:pt x="15426868" y="540016"/>
                  </a:lnTo>
                  <a:lnTo>
                    <a:pt x="15420620" y="535800"/>
                  </a:lnTo>
                  <a:lnTo>
                    <a:pt x="15412974" y="534250"/>
                  </a:lnTo>
                  <a:lnTo>
                    <a:pt x="15405329" y="535800"/>
                  </a:lnTo>
                  <a:lnTo>
                    <a:pt x="15399080" y="540016"/>
                  </a:lnTo>
                  <a:lnTo>
                    <a:pt x="15394864" y="546265"/>
                  </a:lnTo>
                  <a:lnTo>
                    <a:pt x="15393315" y="553910"/>
                  </a:lnTo>
                  <a:lnTo>
                    <a:pt x="15394864" y="561555"/>
                  </a:lnTo>
                  <a:lnTo>
                    <a:pt x="15399080" y="567804"/>
                  </a:lnTo>
                  <a:lnTo>
                    <a:pt x="15405329" y="572008"/>
                  </a:lnTo>
                  <a:lnTo>
                    <a:pt x="15412974" y="573557"/>
                  </a:lnTo>
                  <a:lnTo>
                    <a:pt x="15420620" y="572008"/>
                  </a:lnTo>
                  <a:lnTo>
                    <a:pt x="15426868" y="567804"/>
                  </a:lnTo>
                  <a:lnTo>
                    <a:pt x="15431072" y="561555"/>
                  </a:lnTo>
                  <a:lnTo>
                    <a:pt x="15432621" y="553910"/>
                  </a:lnTo>
                  <a:close/>
                </a:path>
                <a:path w="18719800" h="10718800" extrusionOk="0">
                  <a:moveTo>
                    <a:pt x="15432621" y="453809"/>
                  </a:moveTo>
                  <a:lnTo>
                    <a:pt x="15431072" y="446163"/>
                  </a:lnTo>
                  <a:lnTo>
                    <a:pt x="15426868" y="439915"/>
                  </a:lnTo>
                  <a:lnTo>
                    <a:pt x="15420620" y="435711"/>
                  </a:lnTo>
                  <a:lnTo>
                    <a:pt x="15412974" y="434174"/>
                  </a:lnTo>
                  <a:lnTo>
                    <a:pt x="15405329" y="435711"/>
                  </a:lnTo>
                  <a:lnTo>
                    <a:pt x="15399080" y="439915"/>
                  </a:lnTo>
                  <a:lnTo>
                    <a:pt x="15394864" y="446163"/>
                  </a:lnTo>
                  <a:lnTo>
                    <a:pt x="15393315" y="453809"/>
                  </a:lnTo>
                  <a:lnTo>
                    <a:pt x="15394864" y="461467"/>
                  </a:lnTo>
                  <a:lnTo>
                    <a:pt x="15399080" y="467715"/>
                  </a:lnTo>
                  <a:lnTo>
                    <a:pt x="15405329" y="471932"/>
                  </a:lnTo>
                  <a:lnTo>
                    <a:pt x="15412974" y="473468"/>
                  </a:lnTo>
                  <a:lnTo>
                    <a:pt x="15420620" y="471932"/>
                  </a:lnTo>
                  <a:lnTo>
                    <a:pt x="15426868" y="467715"/>
                  </a:lnTo>
                  <a:lnTo>
                    <a:pt x="15431072" y="461467"/>
                  </a:lnTo>
                  <a:lnTo>
                    <a:pt x="15432621" y="453809"/>
                  </a:lnTo>
                  <a:close/>
                </a:path>
                <a:path w="18719800" h="10718800" extrusionOk="0">
                  <a:moveTo>
                    <a:pt x="15432621" y="353720"/>
                  </a:moveTo>
                  <a:lnTo>
                    <a:pt x="15431072" y="346075"/>
                  </a:lnTo>
                  <a:lnTo>
                    <a:pt x="15426868" y="339826"/>
                  </a:lnTo>
                  <a:lnTo>
                    <a:pt x="15420620" y="335610"/>
                  </a:lnTo>
                  <a:lnTo>
                    <a:pt x="15412974" y="334073"/>
                  </a:lnTo>
                  <a:lnTo>
                    <a:pt x="15405329" y="335610"/>
                  </a:lnTo>
                  <a:lnTo>
                    <a:pt x="15399080" y="339826"/>
                  </a:lnTo>
                  <a:lnTo>
                    <a:pt x="15394864" y="346075"/>
                  </a:lnTo>
                  <a:lnTo>
                    <a:pt x="15393315" y="353720"/>
                  </a:lnTo>
                  <a:lnTo>
                    <a:pt x="15394864" y="361365"/>
                  </a:lnTo>
                  <a:lnTo>
                    <a:pt x="15399080" y="367614"/>
                  </a:lnTo>
                  <a:lnTo>
                    <a:pt x="15405329" y="371817"/>
                  </a:lnTo>
                  <a:lnTo>
                    <a:pt x="15412974" y="373367"/>
                  </a:lnTo>
                  <a:lnTo>
                    <a:pt x="15420620" y="371817"/>
                  </a:lnTo>
                  <a:lnTo>
                    <a:pt x="15426868" y="367614"/>
                  </a:lnTo>
                  <a:lnTo>
                    <a:pt x="15431072" y="361365"/>
                  </a:lnTo>
                  <a:lnTo>
                    <a:pt x="15432621" y="353720"/>
                  </a:lnTo>
                  <a:close/>
                </a:path>
                <a:path w="18719800" h="10718800" extrusionOk="0">
                  <a:moveTo>
                    <a:pt x="15432621" y="253619"/>
                  </a:moveTo>
                  <a:lnTo>
                    <a:pt x="15431072" y="245973"/>
                  </a:lnTo>
                  <a:lnTo>
                    <a:pt x="15426868" y="239725"/>
                  </a:lnTo>
                  <a:lnTo>
                    <a:pt x="15420620" y="235521"/>
                  </a:lnTo>
                  <a:lnTo>
                    <a:pt x="15412974" y="233984"/>
                  </a:lnTo>
                  <a:lnTo>
                    <a:pt x="15405329" y="235521"/>
                  </a:lnTo>
                  <a:lnTo>
                    <a:pt x="15399080" y="239725"/>
                  </a:lnTo>
                  <a:lnTo>
                    <a:pt x="15394864" y="245973"/>
                  </a:lnTo>
                  <a:lnTo>
                    <a:pt x="15393315" y="253619"/>
                  </a:lnTo>
                  <a:lnTo>
                    <a:pt x="15394864" y="261264"/>
                  </a:lnTo>
                  <a:lnTo>
                    <a:pt x="15399080" y="267512"/>
                  </a:lnTo>
                  <a:lnTo>
                    <a:pt x="15405329" y="271729"/>
                  </a:lnTo>
                  <a:lnTo>
                    <a:pt x="15412974" y="273265"/>
                  </a:lnTo>
                  <a:lnTo>
                    <a:pt x="15420620" y="271729"/>
                  </a:lnTo>
                  <a:lnTo>
                    <a:pt x="15426868" y="267512"/>
                  </a:lnTo>
                  <a:lnTo>
                    <a:pt x="15431072" y="261264"/>
                  </a:lnTo>
                  <a:lnTo>
                    <a:pt x="15432621" y="253619"/>
                  </a:lnTo>
                  <a:close/>
                </a:path>
                <a:path w="18719800" h="10718800" extrusionOk="0">
                  <a:moveTo>
                    <a:pt x="15432621" y="153517"/>
                  </a:moveTo>
                  <a:lnTo>
                    <a:pt x="15431072" y="145872"/>
                  </a:lnTo>
                  <a:lnTo>
                    <a:pt x="15426868" y="139623"/>
                  </a:lnTo>
                  <a:lnTo>
                    <a:pt x="15420620" y="135407"/>
                  </a:lnTo>
                  <a:lnTo>
                    <a:pt x="15412974" y="133870"/>
                  </a:lnTo>
                  <a:lnTo>
                    <a:pt x="15405329" y="135407"/>
                  </a:lnTo>
                  <a:lnTo>
                    <a:pt x="15399080" y="139623"/>
                  </a:lnTo>
                  <a:lnTo>
                    <a:pt x="15394864" y="145872"/>
                  </a:lnTo>
                  <a:lnTo>
                    <a:pt x="15393315" y="153517"/>
                  </a:lnTo>
                  <a:lnTo>
                    <a:pt x="15394864" y="161175"/>
                  </a:lnTo>
                  <a:lnTo>
                    <a:pt x="15399080" y="167411"/>
                  </a:lnTo>
                  <a:lnTo>
                    <a:pt x="15405329" y="171627"/>
                  </a:lnTo>
                  <a:lnTo>
                    <a:pt x="15412974" y="173164"/>
                  </a:lnTo>
                  <a:lnTo>
                    <a:pt x="15420620" y="171627"/>
                  </a:lnTo>
                  <a:lnTo>
                    <a:pt x="15426868" y="167411"/>
                  </a:lnTo>
                  <a:lnTo>
                    <a:pt x="15431072" y="161175"/>
                  </a:lnTo>
                  <a:lnTo>
                    <a:pt x="15432621" y="153517"/>
                  </a:lnTo>
                  <a:close/>
                </a:path>
                <a:path w="18719800" h="10718800" extrusionOk="0">
                  <a:moveTo>
                    <a:pt x="15432621" y="53428"/>
                  </a:moveTo>
                  <a:lnTo>
                    <a:pt x="15431072" y="45783"/>
                  </a:lnTo>
                  <a:lnTo>
                    <a:pt x="15426868" y="39535"/>
                  </a:lnTo>
                  <a:lnTo>
                    <a:pt x="15420620" y="35331"/>
                  </a:lnTo>
                  <a:lnTo>
                    <a:pt x="15412974" y="33782"/>
                  </a:lnTo>
                  <a:lnTo>
                    <a:pt x="15405329" y="35331"/>
                  </a:lnTo>
                  <a:lnTo>
                    <a:pt x="15399080" y="39535"/>
                  </a:lnTo>
                  <a:lnTo>
                    <a:pt x="15394864" y="45783"/>
                  </a:lnTo>
                  <a:lnTo>
                    <a:pt x="15393315" y="53428"/>
                  </a:lnTo>
                  <a:lnTo>
                    <a:pt x="15394864" y="61074"/>
                  </a:lnTo>
                  <a:lnTo>
                    <a:pt x="15399080" y="67322"/>
                  </a:lnTo>
                  <a:lnTo>
                    <a:pt x="15405329" y="71526"/>
                  </a:lnTo>
                  <a:lnTo>
                    <a:pt x="15412974" y="73075"/>
                  </a:lnTo>
                  <a:lnTo>
                    <a:pt x="15420620" y="71526"/>
                  </a:lnTo>
                  <a:lnTo>
                    <a:pt x="15426868" y="67322"/>
                  </a:lnTo>
                  <a:lnTo>
                    <a:pt x="15431072" y="61074"/>
                  </a:lnTo>
                  <a:lnTo>
                    <a:pt x="15432621" y="53428"/>
                  </a:lnTo>
                  <a:close/>
                </a:path>
                <a:path w="18719800" h="10718800" extrusionOk="0">
                  <a:moveTo>
                    <a:pt x="15444839" y="10695292"/>
                  </a:moveTo>
                  <a:lnTo>
                    <a:pt x="15443289" y="10687647"/>
                  </a:lnTo>
                  <a:lnTo>
                    <a:pt x="15439073" y="10681399"/>
                  </a:lnTo>
                  <a:lnTo>
                    <a:pt x="15432837" y="10677195"/>
                  </a:lnTo>
                  <a:lnTo>
                    <a:pt x="15425192" y="10675645"/>
                  </a:lnTo>
                  <a:lnTo>
                    <a:pt x="15417546" y="10677195"/>
                  </a:lnTo>
                  <a:lnTo>
                    <a:pt x="15411298" y="10681399"/>
                  </a:lnTo>
                  <a:lnTo>
                    <a:pt x="15407081" y="10687647"/>
                  </a:lnTo>
                  <a:lnTo>
                    <a:pt x="15405545" y="10695292"/>
                  </a:lnTo>
                  <a:lnTo>
                    <a:pt x="15407081" y="10702938"/>
                  </a:lnTo>
                  <a:lnTo>
                    <a:pt x="15411298" y="10709186"/>
                  </a:lnTo>
                  <a:lnTo>
                    <a:pt x="15417546" y="10713403"/>
                  </a:lnTo>
                  <a:lnTo>
                    <a:pt x="15425192" y="10714939"/>
                  </a:lnTo>
                  <a:lnTo>
                    <a:pt x="15432837" y="10713403"/>
                  </a:lnTo>
                  <a:lnTo>
                    <a:pt x="15439073" y="10709186"/>
                  </a:lnTo>
                  <a:lnTo>
                    <a:pt x="15443289" y="10702938"/>
                  </a:lnTo>
                  <a:lnTo>
                    <a:pt x="15444839" y="10695292"/>
                  </a:lnTo>
                  <a:close/>
                </a:path>
                <a:path w="18719800" h="10718800" extrusionOk="0">
                  <a:moveTo>
                    <a:pt x="15444839" y="10595191"/>
                  </a:moveTo>
                  <a:lnTo>
                    <a:pt x="15443289" y="10587546"/>
                  </a:lnTo>
                  <a:lnTo>
                    <a:pt x="15439073" y="10581310"/>
                  </a:lnTo>
                  <a:lnTo>
                    <a:pt x="15432837" y="10577093"/>
                  </a:lnTo>
                  <a:lnTo>
                    <a:pt x="15425192" y="10575544"/>
                  </a:lnTo>
                  <a:lnTo>
                    <a:pt x="15417546" y="10577093"/>
                  </a:lnTo>
                  <a:lnTo>
                    <a:pt x="15411298" y="10581310"/>
                  </a:lnTo>
                  <a:lnTo>
                    <a:pt x="15407081" y="10587546"/>
                  </a:lnTo>
                  <a:lnTo>
                    <a:pt x="15405545" y="10595191"/>
                  </a:lnTo>
                  <a:lnTo>
                    <a:pt x="15407081" y="10602849"/>
                  </a:lnTo>
                  <a:lnTo>
                    <a:pt x="15411298" y="10609085"/>
                  </a:lnTo>
                  <a:lnTo>
                    <a:pt x="15417546" y="10613301"/>
                  </a:lnTo>
                  <a:lnTo>
                    <a:pt x="15425192" y="10614838"/>
                  </a:lnTo>
                  <a:lnTo>
                    <a:pt x="15432837" y="10613301"/>
                  </a:lnTo>
                  <a:lnTo>
                    <a:pt x="15439073" y="10609085"/>
                  </a:lnTo>
                  <a:lnTo>
                    <a:pt x="15443289" y="10602849"/>
                  </a:lnTo>
                  <a:lnTo>
                    <a:pt x="15444839" y="10595191"/>
                  </a:lnTo>
                  <a:close/>
                </a:path>
                <a:path w="18719800" h="10718800" extrusionOk="0">
                  <a:moveTo>
                    <a:pt x="15444839" y="10495102"/>
                  </a:moveTo>
                  <a:lnTo>
                    <a:pt x="15443289" y="10487457"/>
                  </a:lnTo>
                  <a:lnTo>
                    <a:pt x="15439073" y="10481208"/>
                  </a:lnTo>
                  <a:lnTo>
                    <a:pt x="15432837" y="10477005"/>
                  </a:lnTo>
                  <a:lnTo>
                    <a:pt x="15425192" y="10475455"/>
                  </a:lnTo>
                  <a:lnTo>
                    <a:pt x="15417546" y="10477005"/>
                  </a:lnTo>
                  <a:lnTo>
                    <a:pt x="15411298" y="10481208"/>
                  </a:lnTo>
                  <a:lnTo>
                    <a:pt x="15407081" y="10487457"/>
                  </a:lnTo>
                  <a:lnTo>
                    <a:pt x="15405545" y="10495102"/>
                  </a:lnTo>
                  <a:lnTo>
                    <a:pt x="15407081" y="10502748"/>
                  </a:lnTo>
                  <a:lnTo>
                    <a:pt x="15411298" y="10508996"/>
                  </a:lnTo>
                  <a:lnTo>
                    <a:pt x="15417546" y="10513200"/>
                  </a:lnTo>
                  <a:lnTo>
                    <a:pt x="15425192" y="10514749"/>
                  </a:lnTo>
                  <a:lnTo>
                    <a:pt x="15432837" y="10513200"/>
                  </a:lnTo>
                  <a:lnTo>
                    <a:pt x="15439073" y="10508996"/>
                  </a:lnTo>
                  <a:lnTo>
                    <a:pt x="15443289" y="10502748"/>
                  </a:lnTo>
                  <a:lnTo>
                    <a:pt x="15444839" y="10495102"/>
                  </a:lnTo>
                  <a:close/>
                </a:path>
                <a:path w="18719800" h="10718800" extrusionOk="0">
                  <a:moveTo>
                    <a:pt x="15444839" y="10395001"/>
                  </a:moveTo>
                  <a:lnTo>
                    <a:pt x="15443289" y="10387355"/>
                  </a:lnTo>
                  <a:lnTo>
                    <a:pt x="15439073" y="10381120"/>
                  </a:lnTo>
                  <a:lnTo>
                    <a:pt x="15432837" y="10376903"/>
                  </a:lnTo>
                  <a:lnTo>
                    <a:pt x="15425192" y="10375354"/>
                  </a:lnTo>
                  <a:lnTo>
                    <a:pt x="15417546" y="10376903"/>
                  </a:lnTo>
                  <a:lnTo>
                    <a:pt x="15411298" y="10381120"/>
                  </a:lnTo>
                  <a:lnTo>
                    <a:pt x="15407081" y="10387355"/>
                  </a:lnTo>
                  <a:lnTo>
                    <a:pt x="15405545" y="10395001"/>
                  </a:lnTo>
                  <a:lnTo>
                    <a:pt x="15407081" y="10402646"/>
                  </a:lnTo>
                  <a:lnTo>
                    <a:pt x="15411298" y="10408895"/>
                  </a:lnTo>
                  <a:lnTo>
                    <a:pt x="15417546" y="10413098"/>
                  </a:lnTo>
                  <a:lnTo>
                    <a:pt x="15425192" y="10414648"/>
                  </a:lnTo>
                  <a:lnTo>
                    <a:pt x="15432837" y="10413098"/>
                  </a:lnTo>
                  <a:lnTo>
                    <a:pt x="15439073" y="10408895"/>
                  </a:lnTo>
                  <a:lnTo>
                    <a:pt x="15443289" y="10402646"/>
                  </a:lnTo>
                  <a:lnTo>
                    <a:pt x="15444839" y="10395001"/>
                  </a:lnTo>
                  <a:close/>
                </a:path>
                <a:path w="18719800" h="10718800" extrusionOk="0">
                  <a:moveTo>
                    <a:pt x="15444839" y="10294912"/>
                  </a:moveTo>
                  <a:lnTo>
                    <a:pt x="15443289" y="10287267"/>
                  </a:lnTo>
                  <a:lnTo>
                    <a:pt x="15439073" y="10281018"/>
                  </a:lnTo>
                  <a:lnTo>
                    <a:pt x="15432837" y="10276802"/>
                  </a:lnTo>
                  <a:lnTo>
                    <a:pt x="15425192" y="10275252"/>
                  </a:lnTo>
                  <a:lnTo>
                    <a:pt x="15417546" y="10276802"/>
                  </a:lnTo>
                  <a:lnTo>
                    <a:pt x="15411298" y="10281018"/>
                  </a:lnTo>
                  <a:lnTo>
                    <a:pt x="15407081" y="10287267"/>
                  </a:lnTo>
                  <a:lnTo>
                    <a:pt x="15405545" y="10294912"/>
                  </a:lnTo>
                  <a:lnTo>
                    <a:pt x="15407081" y="10302557"/>
                  </a:lnTo>
                  <a:lnTo>
                    <a:pt x="15411298" y="10308793"/>
                  </a:lnTo>
                  <a:lnTo>
                    <a:pt x="15417546" y="10313010"/>
                  </a:lnTo>
                  <a:lnTo>
                    <a:pt x="15425192" y="10314546"/>
                  </a:lnTo>
                  <a:lnTo>
                    <a:pt x="15432837" y="10313010"/>
                  </a:lnTo>
                  <a:lnTo>
                    <a:pt x="15439073" y="10308793"/>
                  </a:lnTo>
                  <a:lnTo>
                    <a:pt x="15443289" y="10302557"/>
                  </a:lnTo>
                  <a:lnTo>
                    <a:pt x="15444839" y="10294912"/>
                  </a:lnTo>
                  <a:close/>
                </a:path>
                <a:path w="18719800" h="10718800" extrusionOk="0">
                  <a:moveTo>
                    <a:pt x="15444839" y="10194811"/>
                  </a:moveTo>
                  <a:lnTo>
                    <a:pt x="15443289" y="10187165"/>
                  </a:lnTo>
                  <a:lnTo>
                    <a:pt x="15439073" y="10180917"/>
                  </a:lnTo>
                  <a:lnTo>
                    <a:pt x="15432837" y="10176713"/>
                  </a:lnTo>
                  <a:lnTo>
                    <a:pt x="15425192" y="10175164"/>
                  </a:lnTo>
                  <a:lnTo>
                    <a:pt x="15417546" y="10176713"/>
                  </a:lnTo>
                  <a:lnTo>
                    <a:pt x="15411298" y="10180917"/>
                  </a:lnTo>
                  <a:lnTo>
                    <a:pt x="15407081" y="10187165"/>
                  </a:lnTo>
                  <a:lnTo>
                    <a:pt x="15405545" y="10194811"/>
                  </a:lnTo>
                  <a:lnTo>
                    <a:pt x="15407081" y="10202456"/>
                  </a:lnTo>
                  <a:lnTo>
                    <a:pt x="15411298" y="10208704"/>
                  </a:lnTo>
                  <a:lnTo>
                    <a:pt x="15417546" y="10212921"/>
                  </a:lnTo>
                  <a:lnTo>
                    <a:pt x="15425192" y="10214458"/>
                  </a:lnTo>
                  <a:lnTo>
                    <a:pt x="15432837" y="10212921"/>
                  </a:lnTo>
                  <a:lnTo>
                    <a:pt x="15439073" y="10208704"/>
                  </a:lnTo>
                  <a:lnTo>
                    <a:pt x="15443289" y="10202456"/>
                  </a:lnTo>
                  <a:lnTo>
                    <a:pt x="15444839" y="10194811"/>
                  </a:lnTo>
                  <a:close/>
                </a:path>
                <a:path w="18719800" h="10718800" extrusionOk="0">
                  <a:moveTo>
                    <a:pt x="15444839" y="10094722"/>
                  </a:moveTo>
                  <a:lnTo>
                    <a:pt x="15443289" y="10087077"/>
                  </a:lnTo>
                  <a:lnTo>
                    <a:pt x="15439073" y="10080828"/>
                  </a:lnTo>
                  <a:lnTo>
                    <a:pt x="15432837" y="10076612"/>
                  </a:lnTo>
                  <a:lnTo>
                    <a:pt x="15425192" y="10075075"/>
                  </a:lnTo>
                  <a:lnTo>
                    <a:pt x="15417546" y="10076612"/>
                  </a:lnTo>
                  <a:lnTo>
                    <a:pt x="15411298" y="10080828"/>
                  </a:lnTo>
                  <a:lnTo>
                    <a:pt x="15407081" y="10087077"/>
                  </a:lnTo>
                  <a:lnTo>
                    <a:pt x="15405545" y="10094722"/>
                  </a:lnTo>
                  <a:lnTo>
                    <a:pt x="15407081" y="10102367"/>
                  </a:lnTo>
                  <a:lnTo>
                    <a:pt x="15411298" y="10108616"/>
                  </a:lnTo>
                  <a:lnTo>
                    <a:pt x="15417546" y="10112819"/>
                  </a:lnTo>
                  <a:lnTo>
                    <a:pt x="15425192" y="10114356"/>
                  </a:lnTo>
                  <a:lnTo>
                    <a:pt x="15432837" y="10112819"/>
                  </a:lnTo>
                  <a:lnTo>
                    <a:pt x="15439073" y="10108616"/>
                  </a:lnTo>
                  <a:lnTo>
                    <a:pt x="15443289" y="10102367"/>
                  </a:lnTo>
                  <a:lnTo>
                    <a:pt x="15444839" y="10094722"/>
                  </a:lnTo>
                  <a:close/>
                </a:path>
                <a:path w="18719800" h="10718800" extrusionOk="0">
                  <a:moveTo>
                    <a:pt x="15444839" y="9994621"/>
                  </a:moveTo>
                  <a:lnTo>
                    <a:pt x="15443289" y="9986975"/>
                  </a:lnTo>
                  <a:lnTo>
                    <a:pt x="15439073" y="9980727"/>
                  </a:lnTo>
                  <a:lnTo>
                    <a:pt x="15432837" y="9976523"/>
                  </a:lnTo>
                  <a:lnTo>
                    <a:pt x="15425192" y="9974974"/>
                  </a:lnTo>
                  <a:lnTo>
                    <a:pt x="15417546" y="9976523"/>
                  </a:lnTo>
                  <a:lnTo>
                    <a:pt x="15411298" y="9980727"/>
                  </a:lnTo>
                  <a:lnTo>
                    <a:pt x="15407081" y="9986975"/>
                  </a:lnTo>
                  <a:lnTo>
                    <a:pt x="15405545" y="9994621"/>
                  </a:lnTo>
                  <a:lnTo>
                    <a:pt x="15407081" y="10002266"/>
                  </a:lnTo>
                  <a:lnTo>
                    <a:pt x="15411298" y="10008514"/>
                  </a:lnTo>
                  <a:lnTo>
                    <a:pt x="15417546" y="10012731"/>
                  </a:lnTo>
                  <a:lnTo>
                    <a:pt x="15425192" y="10014267"/>
                  </a:lnTo>
                  <a:lnTo>
                    <a:pt x="15432837" y="10012731"/>
                  </a:lnTo>
                  <a:lnTo>
                    <a:pt x="15439073" y="10008514"/>
                  </a:lnTo>
                  <a:lnTo>
                    <a:pt x="15443289" y="10002266"/>
                  </a:lnTo>
                  <a:lnTo>
                    <a:pt x="15444839" y="9994621"/>
                  </a:lnTo>
                  <a:close/>
                </a:path>
                <a:path w="18719800" h="10718800" extrusionOk="0">
                  <a:moveTo>
                    <a:pt x="15444839" y="9894532"/>
                  </a:moveTo>
                  <a:lnTo>
                    <a:pt x="15443289" y="9886886"/>
                  </a:lnTo>
                  <a:lnTo>
                    <a:pt x="15439073" y="9880638"/>
                  </a:lnTo>
                  <a:lnTo>
                    <a:pt x="15432837" y="9876434"/>
                  </a:lnTo>
                  <a:lnTo>
                    <a:pt x="15425192" y="9874885"/>
                  </a:lnTo>
                  <a:lnTo>
                    <a:pt x="15417546" y="9876434"/>
                  </a:lnTo>
                  <a:lnTo>
                    <a:pt x="15411298" y="9880638"/>
                  </a:lnTo>
                  <a:lnTo>
                    <a:pt x="15407081" y="9886886"/>
                  </a:lnTo>
                  <a:lnTo>
                    <a:pt x="15405545" y="9894532"/>
                  </a:lnTo>
                  <a:lnTo>
                    <a:pt x="15407081" y="9902177"/>
                  </a:lnTo>
                  <a:lnTo>
                    <a:pt x="15411298" y="9908426"/>
                  </a:lnTo>
                  <a:lnTo>
                    <a:pt x="15417546" y="9912629"/>
                  </a:lnTo>
                  <a:lnTo>
                    <a:pt x="15425192" y="9914166"/>
                  </a:lnTo>
                  <a:lnTo>
                    <a:pt x="15432837" y="9912629"/>
                  </a:lnTo>
                  <a:lnTo>
                    <a:pt x="15439073" y="9908426"/>
                  </a:lnTo>
                  <a:lnTo>
                    <a:pt x="15443289" y="9902177"/>
                  </a:lnTo>
                  <a:lnTo>
                    <a:pt x="15444839" y="9894532"/>
                  </a:lnTo>
                  <a:close/>
                </a:path>
                <a:path w="18719800" h="10718800" extrusionOk="0">
                  <a:moveTo>
                    <a:pt x="15444839" y="9794430"/>
                  </a:moveTo>
                  <a:lnTo>
                    <a:pt x="15443289" y="9786785"/>
                  </a:lnTo>
                  <a:lnTo>
                    <a:pt x="15439073" y="9780537"/>
                  </a:lnTo>
                  <a:lnTo>
                    <a:pt x="15432837" y="9776333"/>
                  </a:lnTo>
                  <a:lnTo>
                    <a:pt x="15425192" y="9774784"/>
                  </a:lnTo>
                  <a:lnTo>
                    <a:pt x="15417546" y="9776333"/>
                  </a:lnTo>
                  <a:lnTo>
                    <a:pt x="15411298" y="9780537"/>
                  </a:lnTo>
                  <a:lnTo>
                    <a:pt x="15407081" y="9786785"/>
                  </a:lnTo>
                  <a:lnTo>
                    <a:pt x="15405545" y="9794430"/>
                  </a:lnTo>
                  <a:lnTo>
                    <a:pt x="15407081" y="9802076"/>
                  </a:lnTo>
                  <a:lnTo>
                    <a:pt x="15411298" y="9808324"/>
                  </a:lnTo>
                  <a:lnTo>
                    <a:pt x="15417546" y="9812541"/>
                  </a:lnTo>
                  <a:lnTo>
                    <a:pt x="15425192" y="9814090"/>
                  </a:lnTo>
                  <a:lnTo>
                    <a:pt x="15432837" y="9812541"/>
                  </a:lnTo>
                  <a:lnTo>
                    <a:pt x="15439073" y="9808324"/>
                  </a:lnTo>
                  <a:lnTo>
                    <a:pt x="15443289" y="9802076"/>
                  </a:lnTo>
                  <a:lnTo>
                    <a:pt x="15444839" y="9794430"/>
                  </a:lnTo>
                  <a:close/>
                </a:path>
                <a:path w="18719800" h="10718800" extrusionOk="0">
                  <a:moveTo>
                    <a:pt x="15444839" y="9694342"/>
                  </a:moveTo>
                  <a:lnTo>
                    <a:pt x="15443289" y="9686684"/>
                  </a:lnTo>
                  <a:lnTo>
                    <a:pt x="15439073" y="9680448"/>
                  </a:lnTo>
                  <a:lnTo>
                    <a:pt x="15432837" y="9676232"/>
                  </a:lnTo>
                  <a:lnTo>
                    <a:pt x="15425192" y="9674695"/>
                  </a:lnTo>
                  <a:lnTo>
                    <a:pt x="15417546" y="9676232"/>
                  </a:lnTo>
                  <a:lnTo>
                    <a:pt x="15411298" y="9680448"/>
                  </a:lnTo>
                  <a:lnTo>
                    <a:pt x="15407081" y="9686684"/>
                  </a:lnTo>
                  <a:lnTo>
                    <a:pt x="15405545" y="9694342"/>
                  </a:lnTo>
                  <a:lnTo>
                    <a:pt x="15407081" y="9701987"/>
                  </a:lnTo>
                  <a:lnTo>
                    <a:pt x="15411298" y="9708236"/>
                  </a:lnTo>
                  <a:lnTo>
                    <a:pt x="15417546" y="9712439"/>
                  </a:lnTo>
                  <a:lnTo>
                    <a:pt x="15425192" y="9713989"/>
                  </a:lnTo>
                  <a:lnTo>
                    <a:pt x="15432837" y="9712439"/>
                  </a:lnTo>
                  <a:lnTo>
                    <a:pt x="15439073" y="9708236"/>
                  </a:lnTo>
                  <a:lnTo>
                    <a:pt x="15443289" y="9701987"/>
                  </a:lnTo>
                  <a:lnTo>
                    <a:pt x="15444839" y="9694342"/>
                  </a:lnTo>
                  <a:close/>
                </a:path>
                <a:path w="18719800" h="10718800" extrusionOk="0">
                  <a:moveTo>
                    <a:pt x="15444839" y="9594228"/>
                  </a:moveTo>
                  <a:lnTo>
                    <a:pt x="15443289" y="9586582"/>
                  </a:lnTo>
                  <a:lnTo>
                    <a:pt x="15439073" y="9580347"/>
                  </a:lnTo>
                  <a:lnTo>
                    <a:pt x="15432837" y="9576143"/>
                  </a:lnTo>
                  <a:lnTo>
                    <a:pt x="15425192" y="9574606"/>
                  </a:lnTo>
                  <a:lnTo>
                    <a:pt x="15417546" y="9576143"/>
                  </a:lnTo>
                  <a:lnTo>
                    <a:pt x="15411298" y="9580347"/>
                  </a:lnTo>
                  <a:lnTo>
                    <a:pt x="15407081" y="9586582"/>
                  </a:lnTo>
                  <a:lnTo>
                    <a:pt x="15405545" y="9594228"/>
                  </a:lnTo>
                  <a:lnTo>
                    <a:pt x="15407081" y="9601886"/>
                  </a:lnTo>
                  <a:lnTo>
                    <a:pt x="15411298" y="9608134"/>
                  </a:lnTo>
                  <a:lnTo>
                    <a:pt x="15417546" y="9612338"/>
                  </a:lnTo>
                  <a:lnTo>
                    <a:pt x="15425192" y="9613887"/>
                  </a:lnTo>
                  <a:lnTo>
                    <a:pt x="15432837" y="9612338"/>
                  </a:lnTo>
                  <a:lnTo>
                    <a:pt x="15439073" y="9608134"/>
                  </a:lnTo>
                  <a:lnTo>
                    <a:pt x="15443289" y="9601886"/>
                  </a:lnTo>
                  <a:lnTo>
                    <a:pt x="15444839" y="9594228"/>
                  </a:lnTo>
                  <a:close/>
                </a:path>
                <a:path w="18719800" h="10718800" extrusionOk="0">
                  <a:moveTo>
                    <a:pt x="15444839" y="9494139"/>
                  </a:moveTo>
                  <a:lnTo>
                    <a:pt x="15443289" y="9486494"/>
                  </a:lnTo>
                  <a:lnTo>
                    <a:pt x="15439073" y="9480258"/>
                  </a:lnTo>
                  <a:lnTo>
                    <a:pt x="15432837" y="9476041"/>
                  </a:lnTo>
                  <a:lnTo>
                    <a:pt x="15425192" y="9474505"/>
                  </a:lnTo>
                  <a:lnTo>
                    <a:pt x="15417546" y="9476041"/>
                  </a:lnTo>
                  <a:lnTo>
                    <a:pt x="15411298" y="9480258"/>
                  </a:lnTo>
                  <a:lnTo>
                    <a:pt x="15407081" y="9486494"/>
                  </a:lnTo>
                  <a:lnTo>
                    <a:pt x="15405545" y="9494139"/>
                  </a:lnTo>
                  <a:lnTo>
                    <a:pt x="15407081" y="9501797"/>
                  </a:lnTo>
                  <a:lnTo>
                    <a:pt x="15411298" y="9508033"/>
                  </a:lnTo>
                  <a:lnTo>
                    <a:pt x="15417546" y="9512249"/>
                  </a:lnTo>
                  <a:lnTo>
                    <a:pt x="15425192" y="9513799"/>
                  </a:lnTo>
                  <a:lnTo>
                    <a:pt x="15432837" y="9512249"/>
                  </a:lnTo>
                  <a:lnTo>
                    <a:pt x="15439073" y="9508033"/>
                  </a:lnTo>
                  <a:lnTo>
                    <a:pt x="15443289" y="9501797"/>
                  </a:lnTo>
                  <a:lnTo>
                    <a:pt x="15444839" y="9494139"/>
                  </a:lnTo>
                  <a:close/>
                </a:path>
                <a:path w="18719800" h="10718800" extrusionOk="0">
                  <a:moveTo>
                    <a:pt x="15444839" y="9394050"/>
                  </a:moveTo>
                  <a:lnTo>
                    <a:pt x="15443289" y="9386405"/>
                  </a:lnTo>
                  <a:lnTo>
                    <a:pt x="15439073" y="9380156"/>
                  </a:lnTo>
                  <a:lnTo>
                    <a:pt x="15432837" y="9375953"/>
                  </a:lnTo>
                  <a:lnTo>
                    <a:pt x="15425192" y="9374403"/>
                  </a:lnTo>
                  <a:lnTo>
                    <a:pt x="15417546" y="9375953"/>
                  </a:lnTo>
                  <a:lnTo>
                    <a:pt x="15411298" y="9380156"/>
                  </a:lnTo>
                  <a:lnTo>
                    <a:pt x="15407081" y="9386405"/>
                  </a:lnTo>
                  <a:lnTo>
                    <a:pt x="15405545" y="9394050"/>
                  </a:lnTo>
                  <a:lnTo>
                    <a:pt x="15407081" y="9401696"/>
                  </a:lnTo>
                  <a:lnTo>
                    <a:pt x="15411298" y="9407944"/>
                  </a:lnTo>
                  <a:lnTo>
                    <a:pt x="15417546" y="9412148"/>
                  </a:lnTo>
                  <a:lnTo>
                    <a:pt x="15425192" y="9413697"/>
                  </a:lnTo>
                  <a:lnTo>
                    <a:pt x="15432837" y="9412148"/>
                  </a:lnTo>
                  <a:lnTo>
                    <a:pt x="15439073" y="9407944"/>
                  </a:lnTo>
                  <a:lnTo>
                    <a:pt x="15443289" y="9401696"/>
                  </a:lnTo>
                  <a:lnTo>
                    <a:pt x="15444839" y="9394050"/>
                  </a:lnTo>
                  <a:close/>
                </a:path>
                <a:path w="18719800" h="10718800" extrusionOk="0">
                  <a:moveTo>
                    <a:pt x="15444839" y="9293949"/>
                  </a:moveTo>
                  <a:lnTo>
                    <a:pt x="15443289" y="9286303"/>
                  </a:lnTo>
                  <a:lnTo>
                    <a:pt x="15439073" y="9280055"/>
                  </a:lnTo>
                  <a:lnTo>
                    <a:pt x="15432837" y="9275851"/>
                  </a:lnTo>
                  <a:lnTo>
                    <a:pt x="15425192" y="9274302"/>
                  </a:lnTo>
                  <a:lnTo>
                    <a:pt x="15417546" y="9275851"/>
                  </a:lnTo>
                  <a:lnTo>
                    <a:pt x="15411298" y="9280055"/>
                  </a:lnTo>
                  <a:lnTo>
                    <a:pt x="15407081" y="9286303"/>
                  </a:lnTo>
                  <a:lnTo>
                    <a:pt x="15405545" y="9293949"/>
                  </a:lnTo>
                  <a:lnTo>
                    <a:pt x="15407081" y="9301594"/>
                  </a:lnTo>
                  <a:lnTo>
                    <a:pt x="15411298" y="9307843"/>
                  </a:lnTo>
                  <a:lnTo>
                    <a:pt x="15417546" y="9312046"/>
                  </a:lnTo>
                  <a:lnTo>
                    <a:pt x="15425192" y="9313596"/>
                  </a:lnTo>
                  <a:lnTo>
                    <a:pt x="15432837" y="9312046"/>
                  </a:lnTo>
                  <a:lnTo>
                    <a:pt x="15439073" y="9307843"/>
                  </a:lnTo>
                  <a:lnTo>
                    <a:pt x="15443289" y="9301594"/>
                  </a:lnTo>
                  <a:lnTo>
                    <a:pt x="15444839" y="9293949"/>
                  </a:lnTo>
                  <a:close/>
                </a:path>
                <a:path w="18719800" h="10718800" extrusionOk="0">
                  <a:moveTo>
                    <a:pt x="15444839" y="9193847"/>
                  </a:moveTo>
                  <a:lnTo>
                    <a:pt x="15443289" y="9186202"/>
                  </a:lnTo>
                  <a:lnTo>
                    <a:pt x="15439073" y="9179966"/>
                  </a:lnTo>
                  <a:lnTo>
                    <a:pt x="15432837" y="9175750"/>
                  </a:lnTo>
                  <a:lnTo>
                    <a:pt x="15425192" y="9174201"/>
                  </a:lnTo>
                  <a:lnTo>
                    <a:pt x="15417546" y="9175750"/>
                  </a:lnTo>
                  <a:lnTo>
                    <a:pt x="15411298" y="9179966"/>
                  </a:lnTo>
                  <a:lnTo>
                    <a:pt x="15407081" y="9186202"/>
                  </a:lnTo>
                  <a:lnTo>
                    <a:pt x="15405545" y="9193847"/>
                  </a:lnTo>
                  <a:lnTo>
                    <a:pt x="15407081" y="9201493"/>
                  </a:lnTo>
                  <a:lnTo>
                    <a:pt x="15411298" y="9207741"/>
                  </a:lnTo>
                  <a:lnTo>
                    <a:pt x="15417546" y="9211958"/>
                  </a:lnTo>
                  <a:lnTo>
                    <a:pt x="15425192" y="9213494"/>
                  </a:lnTo>
                  <a:lnTo>
                    <a:pt x="15432837" y="9211958"/>
                  </a:lnTo>
                  <a:lnTo>
                    <a:pt x="15439073" y="9207741"/>
                  </a:lnTo>
                  <a:lnTo>
                    <a:pt x="15443289" y="9201493"/>
                  </a:lnTo>
                  <a:lnTo>
                    <a:pt x="15444839" y="9193847"/>
                  </a:lnTo>
                  <a:close/>
                </a:path>
                <a:path w="18719800" h="10718800" extrusionOk="0">
                  <a:moveTo>
                    <a:pt x="15444839" y="9093759"/>
                  </a:moveTo>
                  <a:lnTo>
                    <a:pt x="15443289" y="9086113"/>
                  </a:lnTo>
                  <a:lnTo>
                    <a:pt x="15439073" y="9079865"/>
                  </a:lnTo>
                  <a:lnTo>
                    <a:pt x="15432837" y="9075649"/>
                  </a:lnTo>
                  <a:lnTo>
                    <a:pt x="15425192" y="9074112"/>
                  </a:lnTo>
                  <a:lnTo>
                    <a:pt x="15417546" y="9075649"/>
                  </a:lnTo>
                  <a:lnTo>
                    <a:pt x="15411298" y="9079865"/>
                  </a:lnTo>
                  <a:lnTo>
                    <a:pt x="15407081" y="9086113"/>
                  </a:lnTo>
                  <a:lnTo>
                    <a:pt x="15405545" y="9093759"/>
                  </a:lnTo>
                  <a:lnTo>
                    <a:pt x="15407081" y="9101404"/>
                  </a:lnTo>
                  <a:lnTo>
                    <a:pt x="15411298" y="9107653"/>
                  </a:lnTo>
                  <a:lnTo>
                    <a:pt x="15417546" y="9111869"/>
                  </a:lnTo>
                  <a:lnTo>
                    <a:pt x="15425192" y="9113406"/>
                  </a:lnTo>
                  <a:lnTo>
                    <a:pt x="15432837" y="9111869"/>
                  </a:lnTo>
                  <a:lnTo>
                    <a:pt x="15439073" y="9107653"/>
                  </a:lnTo>
                  <a:lnTo>
                    <a:pt x="15443289" y="9101404"/>
                  </a:lnTo>
                  <a:lnTo>
                    <a:pt x="15444839" y="9093759"/>
                  </a:lnTo>
                  <a:close/>
                </a:path>
                <a:path w="18719800" h="10718800" extrusionOk="0">
                  <a:moveTo>
                    <a:pt x="15444839" y="8993670"/>
                  </a:moveTo>
                  <a:lnTo>
                    <a:pt x="15443289" y="8986025"/>
                  </a:lnTo>
                  <a:lnTo>
                    <a:pt x="15439073" y="8979776"/>
                  </a:lnTo>
                  <a:lnTo>
                    <a:pt x="15432837" y="8975560"/>
                  </a:lnTo>
                  <a:lnTo>
                    <a:pt x="15425192" y="8974010"/>
                  </a:lnTo>
                  <a:lnTo>
                    <a:pt x="15417546" y="8975560"/>
                  </a:lnTo>
                  <a:lnTo>
                    <a:pt x="15411298" y="8979776"/>
                  </a:lnTo>
                  <a:lnTo>
                    <a:pt x="15407081" y="8986025"/>
                  </a:lnTo>
                  <a:lnTo>
                    <a:pt x="15405545" y="8993670"/>
                  </a:lnTo>
                  <a:lnTo>
                    <a:pt x="15407081" y="9001315"/>
                  </a:lnTo>
                  <a:lnTo>
                    <a:pt x="15411298" y="9007564"/>
                  </a:lnTo>
                  <a:lnTo>
                    <a:pt x="15417546" y="9011768"/>
                  </a:lnTo>
                  <a:lnTo>
                    <a:pt x="15425192" y="9013304"/>
                  </a:lnTo>
                  <a:lnTo>
                    <a:pt x="15432837" y="9011768"/>
                  </a:lnTo>
                  <a:lnTo>
                    <a:pt x="15439073" y="9007564"/>
                  </a:lnTo>
                  <a:lnTo>
                    <a:pt x="15443289" y="9001315"/>
                  </a:lnTo>
                  <a:lnTo>
                    <a:pt x="15444839" y="8993670"/>
                  </a:lnTo>
                  <a:close/>
                </a:path>
                <a:path w="18719800" h="10718800" extrusionOk="0">
                  <a:moveTo>
                    <a:pt x="15444839" y="8893569"/>
                  </a:moveTo>
                  <a:lnTo>
                    <a:pt x="15443289" y="8885923"/>
                  </a:lnTo>
                  <a:lnTo>
                    <a:pt x="15439073" y="8879675"/>
                  </a:lnTo>
                  <a:lnTo>
                    <a:pt x="15432837" y="8875471"/>
                  </a:lnTo>
                  <a:lnTo>
                    <a:pt x="15425192" y="8873922"/>
                  </a:lnTo>
                  <a:lnTo>
                    <a:pt x="15417546" y="8875471"/>
                  </a:lnTo>
                  <a:lnTo>
                    <a:pt x="15411298" y="8879675"/>
                  </a:lnTo>
                  <a:lnTo>
                    <a:pt x="15407081" y="8885923"/>
                  </a:lnTo>
                  <a:lnTo>
                    <a:pt x="15405545" y="8893569"/>
                  </a:lnTo>
                  <a:lnTo>
                    <a:pt x="15407081" y="8901214"/>
                  </a:lnTo>
                  <a:lnTo>
                    <a:pt x="15411298" y="8907462"/>
                  </a:lnTo>
                  <a:lnTo>
                    <a:pt x="15417546" y="8911666"/>
                  </a:lnTo>
                  <a:lnTo>
                    <a:pt x="15425192" y="8913216"/>
                  </a:lnTo>
                  <a:lnTo>
                    <a:pt x="15432837" y="8911666"/>
                  </a:lnTo>
                  <a:lnTo>
                    <a:pt x="15439073" y="8907462"/>
                  </a:lnTo>
                  <a:lnTo>
                    <a:pt x="15443289" y="8901214"/>
                  </a:lnTo>
                  <a:lnTo>
                    <a:pt x="15444839" y="8893569"/>
                  </a:lnTo>
                  <a:close/>
                </a:path>
                <a:path w="18719800" h="10718800" extrusionOk="0">
                  <a:moveTo>
                    <a:pt x="15444839" y="8793467"/>
                  </a:moveTo>
                  <a:lnTo>
                    <a:pt x="15443289" y="8785822"/>
                  </a:lnTo>
                  <a:lnTo>
                    <a:pt x="15439073" y="8779573"/>
                  </a:lnTo>
                  <a:lnTo>
                    <a:pt x="15432837" y="8775357"/>
                  </a:lnTo>
                  <a:lnTo>
                    <a:pt x="15425192" y="8773820"/>
                  </a:lnTo>
                  <a:lnTo>
                    <a:pt x="15417546" y="8775357"/>
                  </a:lnTo>
                  <a:lnTo>
                    <a:pt x="15411298" y="8779573"/>
                  </a:lnTo>
                  <a:lnTo>
                    <a:pt x="15407081" y="8785822"/>
                  </a:lnTo>
                  <a:lnTo>
                    <a:pt x="15405545" y="8793467"/>
                  </a:lnTo>
                  <a:lnTo>
                    <a:pt x="15407081" y="8801113"/>
                  </a:lnTo>
                  <a:lnTo>
                    <a:pt x="15411298" y="8807361"/>
                  </a:lnTo>
                  <a:lnTo>
                    <a:pt x="15417546" y="8811565"/>
                  </a:lnTo>
                  <a:lnTo>
                    <a:pt x="15425192" y="8813114"/>
                  </a:lnTo>
                  <a:lnTo>
                    <a:pt x="15432837" y="8811565"/>
                  </a:lnTo>
                  <a:lnTo>
                    <a:pt x="15439073" y="8807361"/>
                  </a:lnTo>
                  <a:lnTo>
                    <a:pt x="15443289" y="8801113"/>
                  </a:lnTo>
                  <a:lnTo>
                    <a:pt x="15444839" y="8793467"/>
                  </a:lnTo>
                  <a:close/>
                </a:path>
                <a:path w="18719800" h="10718800" extrusionOk="0">
                  <a:moveTo>
                    <a:pt x="15444839" y="8693366"/>
                  </a:moveTo>
                  <a:lnTo>
                    <a:pt x="15443289" y="8685720"/>
                  </a:lnTo>
                  <a:lnTo>
                    <a:pt x="15439073" y="8679472"/>
                  </a:lnTo>
                  <a:lnTo>
                    <a:pt x="15432837" y="8675268"/>
                  </a:lnTo>
                  <a:lnTo>
                    <a:pt x="15425192" y="8673719"/>
                  </a:lnTo>
                  <a:lnTo>
                    <a:pt x="15417546" y="8675268"/>
                  </a:lnTo>
                  <a:lnTo>
                    <a:pt x="15411298" y="8679472"/>
                  </a:lnTo>
                  <a:lnTo>
                    <a:pt x="15407081" y="8685720"/>
                  </a:lnTo>
                  <a:lnTo>
                    <a:pt x="15405545" y="8693366"/>
                  </a:lnTo>
                  <a:lnTo>
                    <a:pt x="15407081" y="8701011"/>
                  </a:lnTo>
                  <a:lnTo>
                    <a:pt x="15411298" y="8707260"/>
                  </a:lnTo>
                  <a:lnTo>
                    <a:pt x="15417546" y="8711463"/>
                  </a:lnTo>
                  <a:lnTo>
                    <a:pt x="15425192" y="8713000"/>
                  </a:lnTo>
                  <a:lnTo>
                    <a:pt x="15432837" y="8711463"/>
                  </a:lnTo>
                  <a:lnTo>
                    <a:pt x="15439073" y="8707260"/>
                  </a:lnTo>
                  <a:lnTo>
                    <a:pt x="15443289" y="8701011"/>
                  </a:lnTo>
                  <a:lnTo>
                    <a:pt x="15444839" y="8693366"/>
                  </a:lnTo>
                  <a:close/>
                </a:path>
                <a:path w="18719800" h="10718800" extrusionOk="0">
                  <a:moveTo>
                    <a:pt x="15444839" y="8593277"/>
                  </a:moveTo>
                  <a:lnTo>
                    <a:pt x="15443289" y="8585632"/>
                  </a:lnTo>
                  <a:lnTo>
                    <a:pt x="15439073" y="8579383"/>
                  </a:lnTo>
                  <a:lnTo>
                    <a:pt x="15432837" y="8575167"/>
                  </a:lnTo>
                  <a:lnTo>
                    <a:pt x="15425192" y="8573618"/>
                  </a:lnTo>
                  <a:lnTo>
                    <a:pt x="15417546" y="8575167"/>
                  </a:lnTo>
                  <a:lnTo>
                    <a:pt x="15411298" y="8579383"/>
                  </a:lnTo>
                  <a:lnTo>
                    <a:pt x="15407081" y="8585632"/>
                  </a:lnTo>
                  <a:lnTo>
                    <a:pt x="15405545" y="8593277"/>
                  </a:lnTo>
                  <a:lnTo>
                    <a:pt x="15407081" y="8600923"/>
                  </a:lnTo>
                  <a:lnTo>
                    <a:pt x="15411298" y="8607158"/>
                  </a:lnTo>
                  <a:lnTo>
                    <a:pt x="15417546" y="8611375"/>
                  </a:lnTo>
                  <a:lnTo>
                    <a:pt x="15425192" y="8612911"/>
                  </a:lnTo>
                  <a:lnTo>
                    <a:pt x="15432837" y="8611375"/>
                  </a:lnTo>
                  <a:lnTo>
                    <a:pt x="15439073" y="8607158"/>
                  </a:lnTo>
                  <a:lnTo>
                    <a:pt x="15443289" y="8600923"/>
                  </a:lnTo>
                  <a:lnTo>
                    <a:pt x="15444839" y="8593277"/>
                  </a:lnTo>
                  <a:close/>
                </a:path>
                <a:path w="18719800" h="10718800" extrusionOk="0">
                  <a:moveTo>
                    <a:pt x="15444839" y="8493176"/>
                  </a:moveTo>
                  <a:lnTo>
                    <a:pt x="15443289" y="8485530"/>
                  </a:lnTo>
                  <a:lnTo>
                    <a:pt x="15439073" y="8479295"/>
                  </a:lnTo>
                  <a:lnTo>
                    <a:pt x="15432837" y="8475078"/>
                  </a:lnTo>
                  <a:lnTo>
                    <a:pt x="15425192" y="8473542"/>
                  </a:lnTo>
                  <a:lnTo>
                    <a:pt x="15417546" y="8475078"/>
                  </a:lnTo>
                  <a:lnTo>
                    <a:pt x="15411298" y="8479295"/>
                  </a:lnTo>
                  <a:lnTo>
                    <a:pt x="15407081" y="8485530"/>
                  </a:lnTo>
                  <a:lnTo>
                    <a:pt x="15405545" y="8493176"/>
                  </a:lnTo>
                  <a:lnTo>
                    <a:pt x="15407081" y="8500834"/>
                  </a:lnTo>
                  <a:lnTo>
                    <a:pt x="15411298" y="8507082"/>
                  </a:lnTo>
                  <a:lnTo>
                    <a:pt x="15417546" y="8511286"/>
                  </a:lnTo>
                  <a:lnTo>
                    <a:pt x="15425192" y="8512835"/>
                  </a:lnTo>
                  <a:lnTo>
                    <a:pt x="15432837" y="8511286"/>
                  </a:lnTo>
                  <a:lnTo>
                    <a:pt x="15439073" y="8507082"/>
                  </a:lnTo>
                  <a:lnTo>
                    <a:pt x="15443289" y="8500834"/>
                  </a:lnTo>
                  <a:lnTo>
                    <a:pt x="15444839" y="8493176"/>
                  </a:lnTo>
                  <a:close/>
                </a:path>
                <a:path w="18719800" h="10718800" extrusionOk="0">
                  <a:moveTo>
                    <a:pt x="15444839" y="8393087"/>
                  </a:moveTo>
                  <a:lnTo>
                    <a:pt x="15443289" y="8385442"/>
                  </a:lnTo>
                  <a:lnTo>
                    <a:pt x="15439073" y="8379193"/>
                  </a:lnTo>
                  <a:lnTo>
                    <a:pt x="15432837" y="8374989"/>
                  </a:lnTo>
                  <a:lnTo>
                    <a:pt x="15425192" y="8373440"/>
                  </a:lnTo>
                  <a:lnTo>
                    <a:pt x="15417546" y="8374989"/>
                  </a:lnTo>
                  <a:lnTo>
                    <a:pt x="15411298" y="8379193"/>
                  </a:lnTo>
                  <a:lnTo>
                    <a:pt x="15407081" y="8385442"/>
                  </a:lnTo>
                  <a:lnTo>
                    <a:pt x="15405545" y="8393087"/>
                  </a:lnTo>
                  <a:lnTo>
                    <a:pt x="15407081" y="8400732"/>
                  </a:lnTo>
                  <a:lnTo>
                    <a:pt x="15411298" y="8406981"/>
                  </a:lnTo>
                  <a:lnTo>
                    <a:pt x="15417546" y="8411184"/>
                  </a:lnTo>
                  <a:lnTo>
                    <a:pt x="15425192" y="8412734"/>
                  </a:lnTo>
                  <a:lnTo>
                    <a:pt x="15432837" y="8411184"/>
                  </a:lnTo>
                  <a:lnTo>
                    <a:pt x="15439073" y="8406981"/>
                  </a:lnTo>
                  <a:lnTo>
                    <a:pt x="15443289" y="8400732"/>
                  </a:lnTo>
                  <a:lnTo>
                    <a:pt x="15444839" y="8393087"/>
                  </a:lnTo>
                  <a:close/>
                </a:path>
                <a:path w="18719800" h="10718800" extrusionOk="0">
                  <a:moveTo>
                    <a:pt x="15444839" y="8292998"/>
                  </a:moveTo>
                  <a:lnTo>
                    <a:pt x="15443289" y="8285340"/>
                  </a:lnTo>
                  <a:lnTo>
                    <a:pt x="15439073" y="8279104"/>
                  </a:lnTo>
                  <a:lnTo>
                    <a:pt x="15432837" y="8274888"/>
                  </a:lnTo>
                  <a:lnTo>
                    <a:pt x="15425192" y="8273351"/>
                  </a:lnTo>
                  <a:lnTo>
                    <a:pt x="15417546" y="8274888"/>
                  </a:lnTo>
                  <a:lnTo>
                    <a:pt x="15411298" y="8279104"/>
                  </a:lnTo>
                  <a:lnTo>
                    <a:pt x="15407081" y="8285340"/>
                  </a:lnTo>
                  <a:lnTo>
                    <a:pt x="15405545" y="8292998"/>
                  </a:lnTo>
                  <a:lnTo>
                    <a:pt x="15407081" y="8300644"/>
                  </a:lnTo>
                  <a:lnTo>
                    <a:pt x="15411298" y="8306892"/>
                  </a:lnTo>
                  <a:lnTo>
                    <a:pt x="15417546" y="8311096"/>
                  </a:lnTo>
                  <a:lnTo>
                    <a:pt x="15425192" y="8312645"/>
                  </a:lnTo>
                  <a:lnTo>
                    <a:pt x="15432837" y="8311096"/>
                  </a:lnTo>
                  <a:lnTo>
                    <a:pt x="15439073" y="8306892"/>
                  </a:lnTo>
                  <a:lnTo>
                    <a:pt x="15443289" y="8300644"/>
                  </a:lnTo>
                  <a:lnTo>
                    <a:pt x="15444839" y="8292998"/>
                  </a:lnTo>
                  <a:close/>
                </a:path>
                <a:path w="18719800" h="10718800" extrusionOk="0">
                  <a:moveTo>
                    <a:pt x="15444839" y="8192897"/>
                  </a:moveTo>
                  <a:lnTo>
                    <a:pt x="15443289" y="8185251"/>
                  </a:lnTo>
                  <a:lnTo>
                    <a:pt x="15439073" y="8179003"/>
                  </a:lnTo>
                  <a:lnTo>
                    <a:pt x="15432837" y="8174799"/>
                  </a:lnTo>
                  <a:lnTo>
                    <a:pt x="15425192" y="8173250"/>
                  </a:lnTo>
                  <a:lnTo>
                    <a:pt x="15417546" y="8174799"/>
                  </a:lnTo>
                  <a:lnTo>
                    <a:pt x="15411298" y="8179003"/>
                  </a:lnTo>
                  <a:lnTo>
                    <a:pt x="15407081" y="8185251"/>
                  </a:lnTo>
                  <a:lnTo>
                    <a:pt x="15405545" y="8192897"/>
                  </a:lnTo>
                  <a:lnTo>
                    <a:pt x="15407081" y="8200542"/>
                  </a:lnTo>
                  <a:lnTo>
                    <a:pt x="15411298" y="8206778"/>
                  </a:lnTo>
                  <a:lnTo>
                    <a:pt x="15417546" y="8210994"/>
                  </a:lnTo>
                  <a:lnTo>
                    <a:pt x="15425192" y="8212544"/>
                  </a:lnTo>
                  <a:lnTo>
                    <a:pt x="15432837" y="8210994"/>
                  </a:lnTo>
                  <a:lnTo>
                    <a:pt x="15439073" y="8206778"/>
                  </a:lnTo>
                  <a:lnTo>
                    <a:pt x="15443289" y="8200542"/>
                  </a:lnTo>
                  <a:lnTo>
                    <a:pt x="15444839" y="8192897"/>
                  </a:lnTo>
                  <a:close/>
                </a:path>
                <a:path w="18719800" h="10718800" extrusionOk="0">
                  <a:moveTo>
                    <a:pt x="15444839" y="8092795"/>
                  </a:moveTo>
                  <a:lnTo>
                    <a:pt x="15443289" y="8085150"/>
                  </a:lnTo>
                  <a:lnTo>
                    <a:pt x="15439073" y="8078902"/>
                  </a:lnTo>
                  <a:lnTo>
                    <a:pt x="15432837" y="8074698"/>
                  </a:lnTo>
                  <a:lnTo>
                    <a:pt x="15425192" y="8073149"/>
                  </a:lnTo>
                  <a:lnTo>
                    <a:pt x="15417546" y="8074698"/>
                  </a:lnTo>
                  <a:lnTo>
                    <a:pt x="15411298" y="8078902"/>
                  </a:lnTo>
                  <a:lnTo>
                    <a:pt x="15407081" y="8085150"/>
                  </a:lnTo>
                  <a:lnTo>
                    <a:pt x="15405545" y="8092795"/>
                  </a:lnTo>
                  <a:lnTo>
                    <a:pt x="15407081" y="8100441"/>
                  </a:lnTo>
                  <a:lnTo>
                    <a:pt x="15411298" y="8106689"/>
                  </a:lnTo>
                  <a:lnTo>
                    <a:pt x="15417546" y="8110893"/>
                  </a:lnTo>
                  <a:lnTo>
                    <a:pt x="15425192" y="8112442"/>
                  </a:lnTo>
                  <a:lnTo>
                    <a:pt x="15432837" y="8110893"/>
                  </a:lnTo>
                  <a:lnTo>
                    <a:pt x="15439073" y="8106689"/>
                  </a:lnTo>
                  <a:lnTo>
                    <a:pt x="15443289" y="8100441"/>
                  </a:lnTo>
                  <a:lnTo>
                    <a:pt x="15444839" y="8092795"/>
                  </a:lnTo>
                  <a:close/>
                </a:path>
                <a:path w="18719800" h="10718800" extrusionOk="0">
                  <a:moveTo>
                    <a:pt x="15444839" y="7992694"/>
                  </a:moveTo>
                  <a:lnTo>
                    <a:pt x="15443289" y="7985049"/>
                  </a:lnTo>
                  <a:lnTo>
                    <a:pt x="15439073" y="7978813"/>
                  </a:lnTo>
                  <a:lnTo>
                    <a:pt x="15432837" y="7974609"/>
                  </a:lnTo>
                  <a:lnTo>
                    <a:pt x="15425192" y="7973060"/>
                  </a:lnTo>
                  <a:lnTo>
                    <a:pt x="15417546" y="7974609"/>
                  </a:lnTo>
                  <a:lnTo>
                    <a:pt x="15411298" y="7978813"/>
                  </a:lnTo>
                  <a:lnTo>
                    <a:pt x="15407081" y="7985049"/>
                  </a:lnTo>
                  <a:lnTo>
                    <a:pt x="15405545" y="7992694"/>
                  </a:lnTo>
                  <a:lnTo>
                    <a:pt x="15407081" y="8000352"/>
                  </a:lnTo>
                  <a:lnTo>
                    <a:pt x="15411298" y="8006601"/>
                  </a:lnTo>
                  <a:lnTo>
                    <a:pt x="15417546" y="8010817"/>
                  </a:lnTo>
                  <a:lnTo>
                    <a:pt x="15425192" y="8012354"/>
                  </a:lnTo>
                  <a:lnTo>
                    <a:pt x="15432837" y="8010817"/>
                  </a:lnTo>
                  <a:lnTo>
                    <a:pt x="15439073" y="8006601"/>
                  </a:lnTo>
                  <a:lnTo>
                    <a:pt x="15443289" y="8000352"/>
                  </a:lnTo>
                  <a:lnTo>
                    <a:pt x="15444839" y="7992694"/>
                  </a:lnTo>
                  <a:close/>
                </a:path>
                <a:path w="18719800" h="10718800" extrusionOk="0">
                  <a:moveTo>
                    <a:pt x="15444839" y="7892605"/>
                  </a:moveTo>
                  <a:lnTo>
                    <a:pt x="15443289" y="7884960"/>
                  </a:lnTo>
                  <a:lnTo>
                    <a:pt x="15439073" y="7878712"/>
                  </a:lnTo>
                  <a:lnTo>
                    <a:pt x="15432837" y="7874508"/>
                  </a:lnTo>
                  <a:lnTo>
                    <a:pt x="15425192" y="7872958"/>
                  </a:lnTo>
                  <a:lnTo>
                    <a:pt x="15417546" y="7874508"/>
                  </a:lnTo>
                  <a:lnTo>
                    <a:pt x="15411298" y="7878712"/>
                  </a:lnTo>
                  <a:lnTo>
                    <a:pt x="15407081" y="7884960"/>
                  </a:lnTo>
                  <a:lnTo>
                    <a:pt x="15405545" y="7892605"/>
                  </a:lnTo>
                  <a:lnTo>
                    <a:pt x="15407081" y="7900263"/>
                  </a:lnTo>
                  <a:lnTo>
                    <a:pt x="15411298" y="7906499"/>
                  </a:lnTo>
                  <a:lnTo>
                    <a:pt x="15417546" y="7910716"/>
                  </a:lnTo>
                  <a:lnTo>
                    <a:pt x="15425192" y="7912252"/>
                  </a:lnTo>
                  <a:lnTo>
                    <a:pt x="15432837" y="7910716"/>
                  </a:lnTo>
                  <a:lnTo>
                    <a:pt x="15439073" y="7906499"/>
                  </a:lnTo>
                  <a:lnTo>
                    <a:pt x="15443289" y="7900263"/>
                  </a:lnTo>
                  <a:lnTo>
                    <a:pt x="15444839" y="7892605"/>
                  </a:lnTo>
                  <a:close/>
                </a:path>
                <a:path w="18719800" h="10718800" extrusionOk="0">
                  <a:moveTo>
                    <a:pt x="15444839" y="7792504"/>
                  </a:moveTo>
                  <a:lnTo>
                    <a:pt x="15443289" y="7784859"/>
                  </a:lnTo>
                  <a:lnTo>
                    <a:pt x="15439073" y="7778623"/>
                  </a:lnTo>
                  <a:lnTo>
                    <a:pt x="15432837" y="7774419"/>
                  </a:lnTo>
                  <a:lnTo>
                    <a:pt x="15425192" y="7772870"/>
                  </a:lnTo>
                  <a:lnTo>
                    <a:pt x="15417546" y="7774419"/>
                  </a:lnTo>
                  <a:lnTo>
                    <a:pt x="15411298" y="7778623"/>
                  </a:lnTo>
                  <a:lnTo>
                    <a:pt x="15407081" y="7784859"/>
                  </a:lnTo>
                  <a:lnTo>
                    <a:pt x="15405545" y="7792504"/>
                  </a:lnTo>
                  <a:lnTo>
                    <a:pt x="15407081" y="7800149"/>
                  </a:lnTo>
                  <a:lnTo>
                    <a:pt x="15411298" y="7806398"/>
                  </a:lnTo>
                  <a:lnTo>
                    <a:pt x="15417546" y="7810614"/>
                  </a:lnTo>
                  <a:lnTo>
                    <a:pt x="15425192" y="7812151"/>
                  </a:lnTo>
                  <a:lnTo>
                    <a:pt x="15432837" y="7810614"/>
                  </a:lnTo>
                  <a:lnTo>
                    <a:pt x="15439073" y="7806398"/>
                  </a:lnTo>
                  <a:lnTo>
                    <a:pt x="15443289" y="7800149"/>
                  </a:lnTo>
                  <a:lnTo>
                    <a:pt x="15444839" y="7792504"/>
                  </a:lnTo>
                  <a:close/>
                </a:path>
                <a:path w="18719800" h="10718800" extrusionOk="0">
                  <a:moveTo>
                    <a:pt x="15444839" y="7692415"/>
                  </a:moveTo>
                  <a:lnTo>
                    <a:pt x="15443289" y="7684770"/>
                  </a:lnTo>
                  <a:lnTo>
                    <a:pt x="15439073" y="7678521"/>
                  </a:lnTo>
                  <a:lnTo>
                    <a:pt x="15432837" y="7674305"/>
                  </a:lnTo>
                  <a:lnTo>
                    <a:pt x="15425192" y="7672768"/>
                  </a:lnTo>
                  <a:lnTo>
                    <a:pt x="15417546" y="7674305"/>
                  </a:lnTo>
                  <a:lnTo>
                    <a:pt x="15411298" y="7678521"/>
                  </a:lnTo>
                  <a:lnTo>
                    <a:pt x="15407081" y="7684770"/>
                  </a:lnTo>
                  <a:lnTo>
                    <a:pt x="15405545" y="7692415"/>
                  </a:lnTo>
                  <a:lnTo>
                    <a:pt x="15407081" y="7700061"/>
                  </a:lnTo>
                  <a:lnTo>
                    <a:pt x="15411298" y="7706309"/>
                  </a:lnTo>
                  <a:lnTo>
                    <a:pt x="15417546" y="7710513"/>
                  </a:lnTo>
                  <a:lnTo>
                    <a:pt x="15425192" y="7712049"/>
                  </a:lnTo>
                  <a:lnTo>
                    <a:pt x="15432837" y="7710513"/>
                  </a:lnTo>
                  <a:lnTo>
                    <a:pt x="15439073" y="7706309"/>
                  </a:lnTo>
                  <a:lnTo>
                    <a:pt x="15443289" y="7700061"/>
                  </a:lnTo>
                  <a:lnTo>
                    <a:pt x="15444839" y="7692415"/>
                  </a:lnTo>
                  <a:close/>
                </a:path>
                <a:path w="18719800" h="10718800" extrusionOk="0">
                  <a:moveTo>
                    <a:pt x="15444839" y="7592314"/>
                  </a:moveTo>
                  <a:lnTo>
                    <a:pt x="15443289" y="7584668"/>
                  </a:lnTo>
                  <a:lnTo>
                    <a:pt x="15439073" y="7578420"/>
                  </a:lnTo>
                  <a:lnTo>
                    <a:pt x="15432837" y="7574216"/>
                  </a:lnTo>
                  <a:lnTo>
                    <a:pt x="15425192" y="7572667"/>
                  </a:lnTo>
                  <a:lnTo>
                    <a:pt x="15417546" y="7574216"/>
                  </a:lnTo>
                  <a:lnTo>
                    <a:pt x="15411298" y="7578420"/>
                  </a:lnTo>
                  <a:lnTo>
                    <a:pt x="15407081" y="7584668"/>
                  </a:lnTo>
                  <a:lnTo>
                    <a:pt x="15405545" y="7592314"/>
                  </a:lnTo>
                  <a:lnTo>
                    <a:pt x="15407081" y="7599959"/>
                  </a:lnTo>
                  <a:lnTo>
                    <a:pt x="15411298" y="7606208"/>
                  </a:lnTo>
                  <a:lnTo>
                    <a:pt x="15417546" y="7610411"/>
                  </a:lnTo>
                  <a:lnTo>
                    <a:pt x="15425192" y="7611961"/>
                  </a:lnTo>
                  <a:lnTo>
                    <a:pt x="15432837" y="7610411"/>
                  </a:lnTo>
                  <a:lnTo>
                    <a:pt x="15439073" y="7606208"/>
                  </a:lnTo>
                  <a:lnTo>
                    <a:pt x="15443289" y="7599959"/>
                  </a:lnTo>
                  <a:lnTo>
                    <a:pt x="15444839" y="7592314"/>
                  </a:lnTo>
                  <a:close/>
                </a:path>
                <a:path w="18719800" h="10718800" extrusionOk="0">
                  <a:moveTo>
                    <a:pt x="15444839" y="7492225"/>
                  </a:moveTo>
                  <a:lnTo>
                    <a:pt x="15443289" y="7484580"/>
                  </a:lnTo>
                  <a:lnTo>
                    <a:pt x="15439073" y="7478331"/>
                  </a:lnTo>
                  <a:lnTo>
                    <a:pt x="15432837" y="7474115"/>
                  </a:lnTo>
                  <a:lnTo>
                    <a:pt x="15425192" y="7472578"/>
                  </a:lnTo>
                  <a:lnTo>
                    <a:pt x="15417546" y="7474115"/>
                  </a:lnTo>
                  <a:lnTo>
                    <a:pt x="15411298" y="7478331"/>
                  </a:lnTo>
                  <a:lnTo>
                    <a:pt x="15407081" y="7484580"/>
                  </a:lnTo>
                  <a:lnTo>
                    <a:pt x="15405545" y="7492225"/>
                  </a:lnTo>
                  <a:lnTo>
                    <a:pt x="15407081" y="7499871"/>
                  </a:lnTo>
                  <a:lnTo>
                    <a:pt x="15411298" y="7506106"/>
                  </a:lnTo>
                  <a:lnTo>
                    <a:pt x="15417546" y="7510323"/>
                  </a:lnTo>
                  <a:lnTo>
                    <a:pt x="15425192" y="7511859"/>
                  </a:lnTo>
                  <a:lnTo>
                    <a:pt x="15432837" y="7510323"/>
                  </a:lnTo>
                  <a:lnTo>
                    <a:pt x="15439073" y="7506106"/>
                  </a:lnTo>
                  <a:lnTo>
                    <a:pt x="15443289" y="7499871"/>
                  </a:lnTo>
                  <a:lnTo>
                    <a:pt x="15444839" y="7492225"/>
                  </a:lnTo>
                  <a:close/>
                </a:path>
                <a:path w="18719800" h="10718800" extrusionOk="0">
                  <a:moveTo>
                    <a:pt x="15444839" y="7392124"/>
                  </a:moveTo>
                  <a:lnTo>
                    <a:pt x="15443289" y="7384478"/>
                  </a:lnTo>
                  <a:lnTo>
                    <a:pt x="15439073" y="7378243"/>
                  </a:lnTo>
                  <a:lnTo>
                    <a:pt x="15432837" y="7374026"/>
                  </a:lnTo>
                  <a:lnTo>
                    <a:pt x="15425192" y="7372477"/>
                  </a:lnTo>
                  <a:lnTo>
                    <a:pt x="15417546" y="7374026"/>
                  </a:lnTo>
                  <a:lnTo>
                    <a:pt x="15411298" y="7378243"/>
                  </a:lnTo>
                  <a:lnTo>
                    <a:pt x="15407081" y="7384478"/>
                  </a:lnTo>
                  <a:lnTo>
                    <a:pt x="15405545" y="7392124"/>
                  </a:lnTo>
                  <a:lnTo>
                    <a:pt x="15407081" y="7399769"/>
                  </a:lnTo>
                  <a:lnTo>
                    <a:pt x="15411298" y="7406018"/>
                  </a:lnTo>
                  <a:lnTo>
                    <a:pt x="15417546" y="7410221"/>
                  </a:lnTo>
                  <a:lnTo>
                    <a:pt x="15425192" y="7411771"/>
                  </a:lnTo>
                  <a:lnTo>
                    <a:pt x="15432837" y="7410221"/>
                  </a:lnTo>
                  <a:lnTo>
                    <a:pt x="15439073" y="7406018"/>
                  </a:lnTo>
                  <a:lnTo>
                    <a:pt x="15443289" y="7399769"/>
                  </a:lnTo>
                  <a:lnTo>
                    <a:pt x="15444839" y="7392124"/>
                  </a:lnTo>
                  <a:close/>
                </a:path>
                <a:path w="18719800" h="10718800" extrusionOk="0">
                  <a:moveTo>
                    <a:pt x="15444839" y="7292022"/>
                  </a:moveTo>
                  <a:lnTo>
                    <a:pt x="15443289" y="7284377"/>
                  </a:lnTo>
                  <a:lnTo>
                    <a:pt x="15439073" y="7278129"/>
                  </a:lnTo>
                  <a:lnTo>
                    <a:pt x="15432837" y="7273925"/>
                  </a:lnTo>
                  <a:lnTo>
                    <a:pt x="15425192" y="7272375"/>
                  </a:lnTo>
                  <a:lnTo>
                    <a:pt x="15417546" y="7273925"/>
                  </a:lnTo>
                  <a:lnTo>
                    <a:pt x="15411298" y="7278129"/>
                  </a:lnTo>
                  <a:lnTo>
                    <a:pt x="15407081" y="7284377"/>
                  </a:lnTo>
                  <a:lnTo>
                    <a:pt x="15405545" y="7292022"/>
                  </a:lnTo>
                  <a:lnTo>
                    <a:pt x="15407081" y="7299668"/>
                  </a:lnTo>
                  <a:lnTo>
                    <a:pt x="15411298" y="7305916"/>
                  </a:lnTo>
                  <a:lnTo>
                    <a:pt x="15417546" y="7310133"/>
                  </a:lnTo>
                  <a:lnTo>
                    <a:pt x="15425192" y="7311669"/>
                  </a:lnTo>
                  <a:lnTo>
                    <a:pt x="15432837" y="7310133"/>
                  </a:lnTo>
                  <a:lnTo>
                    <a:pt x="15439073" y="7305916"/>
                  </a:lnTo>
                  <a:lnTo>
                    <a:pt x="15443289" y="7299668"/>
                  </a:lnTo>
                  <a:lnTo>
                    <a:pt x="15444839" y="7292022"/>
                  </a:lnTo>
                  <a:close/>
                </a:path>
                <a:path w="18719800" h="10718800" extrusionOk="0">
                  <a:moveTo>
                    <a:pt x="15444839" y="7191921"/>
                  </a:moveTo>
                  <a:lnTo>
                    <a:pt x="15443289" y="7184288"/>
                  </a:lnTo>
                  <a:lnTo>
                    <a:pt x="15439073" y="7178040"/>
                  </a:lnTo>
                  <a:lnTo>
                    <a:pt x="15432837" y="7173823"/>
                  </a:lnTo>
                  <a:lnTo>
                    <a:pt x="15425192" y="7172287"/>
                  </a:lnTo>
                  <a:lnTo>
                    <a:pt x="15417546" y="7173823"/>
                  </a:lnTo>
                  <a:lnTo>
                    <a:pt x="15411298" y="7178040"/>
                  </a:lnTo>
                  <a:lnTo>
                    <a:pt x="15407081" y="7184288"/>
                  </a:lnTo>
                  <a:lnTo>
                    <a:pt x="15405545" y="7191921"/>
                  </a:lnTo>
                  <a:lnTo>
                    <a:pt x="15407081" y="7199566"/>
                  </a:lnTo>
                  <a:lnTo>
                    <a:pt x="15411298" y="7205815"/>
                  </a:lnTo>
                  <a:lnTo>
                    <a:pt x="15417546" y="7210031"/>
                  </a:lnTo>
                  <a:lnTo>
                    <a:pt x="15425192" y="7211581"/>
                  </a:lnTo>
                  <a:lnTo>
                    <a:pt x="15432837" y="7210031"/>
                  </a:lnTo>
                  <a:lnTo>
                    <a:pt x="15439073" y="7205815"/>
                  </a:lnTo>
                  <a:lnTo>
                    <a:pt x="15443289" y="7199566"/>
                  </a:lnTo>
                  <a:lnTo>
                    <a:pt x="15444839" y="7191921"/>
                  </a:lnTo>
                  <a:close/>
                </a:path>
                <a:path w="18719800" h="10718800" extrusionOk="0">
                  <a:moveTo>
                    <a:pt x="15444839" y="7091832"/>
                  </a:moveTo>
                  <a:lnTo>
                    <a:pt x="15443289" y="7084187"/>
                  </a:lnTo>
                  <a:lnTo>
                    <a:pt x="15439073" y="7077938"/>
                  </a:lnTo>
                  <a:lnTo>
                    <a:pt x="15432837" y="7073722"/>
                  </a:lnTo>
                  <a:lnTo>
                    <a:pt x="15425192" y="7072185"/>
                  </a:lnTo>
                  <a:lnTo>
                    <a:pt x="15417546" y="7073722"/>
                  </a:lnTo>
                  <a:lnTo>
                    <a:pt x="15411298" y="7077938"/>
                  </a:lnTo>
                  <a:lnTo>
                    <a:pt x="15407081" y="7084187"/>
                  </a:lnTo>
                  <a:lnTo>
                    <a:pt x="15405545" y="7091832"/>
                  </a:lnTo>
                  <a:lnTo>
                    <a:pt x="15407081" y="7099478"/>
                  </a:lnTo>
                  <a:lnTo>
                    <a:pt x="15411298" y="7105726"/>
                  </a:lnTo>
                  <a:lnTo>
                    <a:pt x="15417546" y="7109930"/>
                  </a:lnTo>
                  <a:lnTo>
                    <a:pt x="15425192" y="7111479"/>
                  </a:lnTo>
                  <a:lnTo>
                    <a:pt x="15432837" y="7109930"/>
                  </a:lnTo>
                  <a:lnTo>
                    <a:pt x="15439073" y="7105726"/>
                  </a:lnTo>
                  <a:lnTo>
                    <a:pt x="15443289" y="7099478"/>
                  </a:lnTo>
                  <a:lnTo>
                    <a:pt x="15444839" y="7091832"/>
                  </a:lnTo>
                  <a:close/>
                </a:path>
                <a:path w="18719800" h="10718800" extrusionOk="0">
                  <a:moveTo>
                    <a:pt x="15444839" y="6991744"/>
                  </a:moveTo>
                  <a:lnTo>
                    <a:pt x="15443289" y="6984085"/>
                  </a:lnTo>
                  <a:lnTo>
                    <a:pt x="15439073" y="6977850"/>
                  </a:lnTo>
                  <a:lnTo>
                    <a:pt x="15432837" y="6973633"/>
                  </a:lnTo>
                  <a:lnTo>
                    <a:pt x="15425192" y="6972084"/>
                  </a:lnTo>
                  <a:lnTo>
                    <a:pt x="15417546" y="6973633"/>
                  </a:lnTo>
                  <a:lnTo>
                    <a:pt x="15411298" y="6977850"/>
                  </a:lnTo>
                  <a:lnTo>
                    <a:pt x="15407081" y="6984085"/>
                  </a:lnTo>
                  <a:lnTo>
                    <a:pt x="15405545" y="6991744"/>
                  </a:lnTo>
                  <a:lnTo>
                    <a:pt x="15407081" y="6999389"/>
                  </a:lnTo>
                  <a:lnTo>
                    <a:pt x="15411298" y="7005625"/>
                  </a:lnTo>
                  <a:lnTo>
                    <a:pt x="15417546" y="7009841"/>
                  </a:lnTo>
                  <a:lnTo>
                    <a:pt x="15425192" y="7011378"/>
                  </a:lnTo>
                  <a:lnTo>
                    <a:pt x="15432837" y="7009841"/>
                  </a:lnTo>
                  <a:lnTo>
                    <a:pt x="15439073" y="7005625"/>
                  </a:lnTo>
                  <a:lnTo>
                    <a:pt x="15443289" y="6999389"/>
                  </a:lnTo>
                  <a:lnTo>
                    <a:pt x="15444839" y="6991744"/>
                  </a:lnTo>
                  <a:close/>
                </a:path>
                <a:path w="18719800" h="10718800" extrusionOk="0">
                  <a:moveTo>
                    <a:pt x="15506357" y="0"/>
                  </a:moveTo>
                  <a:lnTo>
                    <a:pt x="15467572" y="0"/>
                  </a:lnTo>
                  <a:lnTo>
                    <a:pt x="15468854" y="6375"/>
                  </a:lnTo>
                  <a:lnTo>
                    <a:pt x="15473071" y="12623"/>
                  </a:lnTo>
                  <a:lnTo>
                    <a:pt x="15479319" y="16827"/>
                  </a:lnTo>
                  <a:lnTo>
                    <a:pt x="15486952" y="18376"/>
                  </a:lnTo>
                  <a:lnTo>
                    <a:pt x="15494610" y="16827"/>
                  </a:lnTo>
                  <a:lnTo>
                    <a:pt x="15500858" y="12623"/>
                  </a:lnTo>
                  <a:lnTo>
                    <a:pt x="15505062" y="6375"/>
                  </a:lnTo>
                  <a:lnTo>
                    <a:pt x="15506357" y="0"/>
                  </a:lnTo>
                  <a:close/>
                </a:path>
                <a:path w="18719800" h="10718800" extrusionOk="0">
                  <a:moveTo>
                    <a:pt x="15506611" y="2601226"/>
                  </a:moveTo>
                  <a:lnTo>
                    <a:pt x="15505075" y="2593581"/>
                  </a:lnTo>
                  <a:lnTo>
                    <a:pt x="15500858" y="2587333"/>
                  </a:lnTo>
                  <a:lnTo>
                    <a:pt x="15494610" y="2583129"/>
                  </a:lnTo>
                  <a:lnTo>
                    <a:pt x="15486964" y="2581579"/>
                  </a:lnTo>
                  <a:lnTo>
                    <a:pt x="15479319" y="2583129"/>
                  </a:lnTo>
                  <a:lnTo>
                    <a:pt x="15473071" y="2587333"/>
                  </a:lnTo>
                  <a:lnTo>
                    <a:pt x="15468867" y="2593581"/>
                  </a:lnTo>
                  <a:lnTo>
                    <a:pt x="15467318" y="2601226"/>
                  </a:lnTo>
                  <a:lnTo>
                    <a:pt x="15468867" y="2608872"/>
                  </a:lnTo>
                  <a:lnTo>
                    <a:pt x="15473071" y="2615120"/>
                  </a:lnTo>
                  <a:lnTo>
                    <a:pt x="15479319" y="2619337"/>
                  </a:lnTo>
                  <a:lnTo>
                    <a:pt x="15486964" y="2620886"/>
                  </a:lnTo>
                  <a:lnTo>
                    <a:pt x="15494610" y="2619337"/>
                  </a:lnTo>
                  <a:lnTo>
                    <a:pt x="15500858" y="2615120"/>
                  </a:lnTo>
                  <a:lnTo>
                    <a:pt x="15505075" y="2608872"/>
                  </a:lnTo>
                  <a:lnTo>
                    <a:pt x="15506611" y="2601226"/>
                  </a:lnTo>
                  <a:close/>
                </a:path>
                <a:path w="18719800" h="10718800" extrusionOk="0">
                  <a:moveTo>
                    <a:pt x="15506611" y="2501125"/>
                  </a:moveTo>
                  <a:lnTo>
                    <a:pt x="15505075" y="2493480"/>
                  </a:lnTo>
                  <a:lnTo>
                    <a:pt x="15500858" y="2487231"/>
                  </a:lnTo>
                  <a:lnTo>
                    <a:pt x="15494610" y="2483027"/>
                  </a:lnTo>
                  <a:lnTo>
                    <a:pt x="15486964" y="2481478"/>
                  </a:lnTo>
                  <a:lnTo>
                    <a:pt x="15479319" y="2483027"/>
                  </a:lnTo>
                  <a:lnTo>
                    <a:pt x="15473071" y="2487231"/>
                  </a:lnTo>
                  <a:lnTo>
                    <a:pt x="15468867" y="2493480"/>
                  </a:lnTo>
                  <a:lnTo>
                    <a:pt x="15467318" y="2501125"/>
                  </a:lnTo>
                  <a:lnTo>
                    <a:pt x="15468867" y="2508770"/>
                  </a:lnTo>
                  <a:lnTo>
                    <a:pt x="15473071" y="2515019"/>
                  </a:lnTo>
                  <a:lnTo>
                    <a:pt x="15479319" y="2519235"/>
                  </a:lnTo>
                  <a:lnTo>
                    <a:pt x="15486964" y="2520772"/>
                  </a:lnTo>
                  <a:lnTo>
                    <a:pt x="15494610" y="2519235"/>
                  </a:lnTo>
                  <a:lnTo>
                    <a:pt x="15500858" y="2515019"/>
                  </a:lnTo>
                  <a:lnTo>
                    <a:pt x="15505075" y="2508770"/>
                  </a:lnTo>
                  <a:lnTo>
                    <a:pt x="15506611" y="2501125"/>
                  </a:lnTo>
                  <a:close/>
                </a:path>
                <a:path w="18719800" h="10718800" extrusionOk="0">
                  <a:moveTo>
                    <a:pt x="15506611" y="2401024"/>
                  </a:moveTo>
                  <a:lnTo>
                    <a:pt x="15505075" y="2393378"/>
                  </a:lnTo>
                  <a:lnTo>
                    <a:pt x="15500858" y="2387130"/>
                  </a:lnTo>
                  <a:lnTo>
                    <a:pt x="15494610" y="2382926"/>
                  </a:lnTo>
                  <a:lnTo>
                    <a:pt x="15486964" y="2381389"/>
                  </a:lnTo>
                  <a:lnTo>
                    <a:pt x="15479319" y="2382926"/>
                  </a:lnTo>
                  <a:lnTo>
                    <a:pt x="15473071" y="2387130"/>
                  </a:lnTo>
                  <a:lnTo>
                    <a:pt x="15468867" y="2393378"/>
                  </a:lnTo>
                  <a:lnTo>
                    <a:pt x="15467318" y="2401024"/>
                  </a:lnTo>
                  <a:lnTo>
                    <a:pt x="15468867" y="2408669"/>
                  </a:lnTo>
                  <a:lnTo>
                    <a:pt x="15473071" y="2414917"/>
                  </a:lnTo>
                  <a:lnTo>
                    <a:pt x="15479319" y="2419134"/>
                  </a:lnTo>
                  <a:lnTo>
                    <a:pt x="15486964" y="2420670"/>
                  </a:lnTo>
                  <a:lnTo>
                    <a:pt x="15494610" y="2419134"/>
                  </a:lnTo>
                  <a:lnTo>
                    <a:pt x="15500858" y="2414917"/>
                  </a:lnTo>
                  <a:lnTo>
                    <a:pt x="15505075" y="2408669"/>
                  </a:lnTo>
                  <a:lnTo>
                    <a:pt x="15506611" y="2401024"/>
                  </a:lnTo>
                  <a:close/>
                </a:path>
                <a:path w="18719800" h="10718800" extrusionOk="0">
                  <a:moveTo>
                    <a:pt x="15506611" y="2300935"/>
                  </a:moveTo>
                  <a:lnTo>
                    <a:pt x="15505075" y="2293289"/>
                  </a:lnTo>
                  <a:lnTo>
                    <a:pt x="15500858" y="2287041"/>
                  </a:lnTo>
                  <a:lnTo>
                    <a:pt x="15494610" y="2282825"/>
                  </a:lnTo>
                  <a:lnTo>
                    <a:pt x="15486964" y="2281288"/>
                  </a:lnTo>
                  <a:lnTo>
                    <a:pt x="15479319" y="2282825"/>
                  </a:lnTo>
                  <a:lnTo>
                    <a:pt x="15473071" y="2287041"/>
                  </a:lnTo>
                  <a:lnTo>
                    <a:pt x="15468867" y="2293289"/>
                  </a:lnTo>
                  <a:lnTo>
                    <a:pt x="15467318" y="2300935"/>
                  </a:lnTo>
                  <a:lnTo>
                    <a:pt x="15468867" y="2308580"/>
                  </a:lnTo>
                  <a:lnTo>
                    <a:pt x="15473071" y="2314829"/>
                  </a:lnTo>
                  <a:lnTo>
                    <a:pt x="15479319" y="2319032"/>
                  </a:lnTo>
                  <a:lnTo>
                    <a:pt x="15486964" y="2320582"/>
                  </a:lnTo>
                  <a:lnTo>
                    <a:pt x="15494610" y="2319032"/>
                  </a:lnTo>
                  <a:lnTo>
                    <a:pt x="15500858" y="2314829"/>
                  </a:lnTo>
                  <a:lnTo>
                    <a:pt x="15505075" y="2308580"/>
                  </a:lnTo>
                  <a:lnTo>
                    <a:pt x="15506611" y="2300935"/>
                  </a:lnTo>
                  <a:close/>
                </a:path>
                <a:path w="18719800" h="10718800" extrusionOk="0">
                  <a:moveTo>
                    <a:pt x="15506611" y="2200846"/>
                  </a:moveTo>
                  <a:lnTo>
                    <a:pt x="15505075" y="2193188"/>
                  </a:lnTo>
                  <a:lnTo>
                    <a:pt x="15500858" y="2186952"/>
                  </a:lnTo>
                  <a:lnTo>
                    <a:pt x="15494610" y="2182736"/>
                  </a:lnTo>
                  <a:lnTo>
                    <a:pt x="15486964" y="2181199"/>
                  </a:lnTo>
                  <a:lnTo>
                    <a:pt x="15479319" y="2182736"/>
                  </a:lnTo>
                  <a:lnTo>
                    <a:pt x="15473071" y="2186952"/>
                  </a:lnTo>
                  <a:lnTo>
                    <a:pt x="15468867" y="2193188"/>
                  </a:lnTo>
                  <a:lnTo>
                    <a:pt x="15467318" y="2200846"/>
                  </a:lnTo>
                  <a:lnTo>
                    <a:pt x="15468867" y="2208492"/>
                  </a:lnTo>
                  <a:lnTo>
                    <a:pt x="15473071" y="2214727"/>
                  </a:lnTo>
                  <a:lnTo>
                    <a:pt x="15479319" y="2218944"/>
                  </a:lnTo>
                  <a:lnTo>
                    <a:pt x="15486964" y="2220480"/>
                  </a:lnTo>
                  <a:lnTo>
                    <a:pt x="15494610" y="2218944"/>
                  </a:lnTo>
                  <a:lnTo>
                    <a:pt x="15500858" y="2214727"/>
                  </a:lnTo>
                  <a:lnTo>
                    <a:pt x="15505075" y="2208492"/>
                  </a:lnTo>
                  <a:lnTo>
                    <a:pt x="15506611" y="2200846"/>
                  </a:lnTo>
                  <a:close/>
                </a:path>
                <a:path w="18719800" h="10718800" extrusionOk="0">
                  <a:moveTo>
                    <a:pt x="15506611" y="2100745"/>
                  </a:moveTo>
                  <a:lnTo>
                    <a:pt x="15505075" y="2093099"/>
                  </a:lnTo>
                  <a:lnTo>
                    <a:pt x="15500858" y="2086851"/>
                  </a:lnTo>
                  <a:lnTo>
                    <a:pt x="15494610" y="2082647"/>
                  </a:lnTo>
                  <a:lnTo>
                    <a:pt x="15486964" y="2081098"/>
                  </a:lnTo>
                  <a:lnTo>
                    <a:pt x="15479319" y="2082647"/>
                  </a:lnTo>
                  <a:lnTo>
                    <a:pt x="15473071" y="2086851"/>
                  </a:lnTo>
                  <a:lnTo>
                    <a:pt x="15468867" y="2093099"/>
                  </a:lnTo>
                  <a:lnTo>
                    <a:pt x="15467318" y="2100745"/>
                  </a:lnTo>
                  <a:lnTo>
                    <a:pt x="15468867" y="2108390"/>
                  </a:lnTo>
                  <a:lnTo>
                    <a:pt x="15473071" y="2114639"/>
                  </a:lnTo>
                  <a:lnTo>
                    <a:pt x="15479319" y="2118842"/>
                  </a:lnTo>
                  <a:lnTo>
                    <a:pt x="15486964" y="2120379"/>
                  </a:lnTo>
                  <a:lnTo>
                    <a:pt x="15494610" y="2118842"/>
                  </a:lnTo>
                  <a:lnTo>
                    <a:pt x="15500858" y="2114639"/>
                  </a:lnTo>
                  <a:lnTo>
                    <a:pt x="15505075" y="2108390"/>
                  </a:lnTo>
                  <a:lnTo>
                    <a:pt x="15506611" y="2100745"/>
                  </a:lnTo>
                  <a:close/>
                </a:path>
                <a:path w="18719800" h="10718800" extrusionOk="0">
                  <a:moveTo>
                    <a:pt x="15506611" y="2000643"/>
                  </a:moveTo>
                  <a:lnTo>
                    <a:pt x="15505075" y="1992998"/>
                  </a:lnTo>
                  <a:lnTo>
                    <a:pt x="15500858" y="1986749"/>
                  </a:lnTo>
                  <a:lnTo>
                    <a:pt x="15494610" y="1982546"/>
                  </a:lnTo>
                  <a:lnTo>
                    <a:pt x="15486964" y="1980996"/>
                  </a:lnTo>
                  <a:lnTo>
                    <a:pt x="15479319" y="1982546"/>
                  </a:lnTo>
                  <a:lnTo>
                    <a:pt x="15473071" y="1986749"/>
                  </a:lnTo>
                  <a:lnTo>
                    <a:pt x="15468867" y="1992998"/>
                  </a:lnTo>
                  <a:lnTo>
                    <a:pt x="15467318" y="2000643"/>
                  </a:lnTo>
                  <a:lnTo>
                    <a:pt x="15468867" y="2008289"/>
                  </a:lnTo>
                  <a:lnTo>
                    <a:pt x="15473071" y="2014537"/>
                  </a:lnTo>
                  <a:lnTo>
                    <a:pt x="15479319" y="2018753"/>
                  </a:lnTo>
                  <a:lnTo>
                    <a:pt x="15486964" y="2020290"/>
                  </a:lnTo>
                  <a:lnTo>
                    <a:pt x="15494610" y="2018753"/>
                  </a:lnTo>
                  <a:lnTo>
                    <a:pt x="15500858" y="2014537"/>
                  </a:lnTo>
                  <a:lnTo>
                    <a:pt x="15505075" y="2008289"/>
                  </a:lnTo>
                  <a:lnTo>
                    <a:pt x="15506611" y="2000643"/>
                  </a:lnTo>
                  <a:close/>
                </a:path>
                <a:path w="18719800" h="10718800" extrusionOk="0">
                  <a:moveTo>
                    <a:pt x="15506611" y="1900555"/>
                  </a:moveTo>
                  <a:lnTo>
                    <a:pt x="15505062" y="1892896"/>
                  </a:lnTo>
                  <a:lnTo>
                    <a:pt x="15500858" y="1886648"/>
                  </a:lnTo>
                  <a:lnTo>
                    <a:pt x="15494610" y="1882444"/>
                  </a:lnTo>
                  <a:lnTo>
                    <a:pt x="15486952" y="1880895"/>
                  </a:lnTo>
                  <a:lnTo>
                    <a:pt x="15479306" y="1882444"/>
                  </a:lnTo>
                  <a:lnTo>
                    <a:pt x="15473071" y="1886648"/>
                  </a:lnTo>
                  <a:lnTo>
                    <a:pt x="15468854" y="1892896"/>
                  </a:lnTo>
                  <a:lnTo>
                    <a:pt x="15467318" y="1900555"/>
                  </a:lnTo>
                  <a:lnTo>
                    <a:pt x="15468854" y="1908200"/>
                  </a:lnTo>
                  <a:lnTo>
                    <a:pt x="15473071" y="1914448"/>
                  </a:lnTo>
                  <a:lnTo>
                    <a:pt x="15479306" y="1918652"/>
                  </a:lnTo>
                  <a:lnTo>
                    <a:pt x="15486952" y="1920189"/>
                  </a:lnTo>
                  <a:lnTo>
                    <a:pt x="15494610" y="1918652"/>
                  </a:lnTo>
                  <a:lnTo>
                    <a:pt x="15500858" y="1914448"/>
                  </a:lnTo>
                  <a:lnTo>
                    <a:pt x="15505062" y="1908200"/>
                  </a:lnTo>
                  <a:lnTo>
                    <a:pt x="15506611" y="1900555"/>
                  </a:lnTo>
                  <a:close/>
                </a:path>
                <a:path w="18719800" h="10718800" extrusionOk="0">
                  <a:moveTo>
                    <a:pt x="15506611" y="1800453"/>
                  </a:moveTo>
                  <a:lnTo>
                    <a:pt x="15505062" y="1792808"/>
                  </a:lnTo>
                  <a:lnTo>
                    <a:pt x="15500858" y="1786559"/>
                  </a:lnTo>
                  <a:lnTo>
                    <a:pt x="15494610" y="1782343"/>
                  </a:lnTo>
                  <a:lnTo>
                    <a:pt x="15486952" y="1780806"/>
                  </a:lnTo>
                  <a:lnTo>
                    <a:pt x="15479306" y="1782343"/>
                  </a:lnTo>
                  <a:lnTo>
                    <a:pt x="15473071" y="1786559"/>
                  </a:lnTo>
                  <a:lnTo>
                    <a:pt x="15468854" y="1792808"/>
                  </a:lnTo>
                  <a:lnTo>
                    <a:pt x="15467318" y="1800453"/>
                  </a:lnTo>
                  <a:lnTo>
                    <a:pt x="15468854" y="1808099"/>
                  </a:lnTo>
                  <a:lnTo>
                    <a:pt x="15473071" y="1814347"/>
                  </a:lnTo>
                  <a:lnTo>
                    <a:pt x="15479306" y="1818551"/>
                  </a:lnTo>
                  <a:lnTo>
                    <a:pt x="15486952" y="1820100"/>
                  </a:lnTo>
                  <a:lnTo>
                    <a:pt x="15494610" y="1818551"/>
                  </a:lnTo>
                  <a:lnTo>
                    <a:pt x="15500858" y="1814347"/>
                  </a:lnTo>
                  <a:lnTo>
                    <a:pt x="15505062" y="1808099"/>
                  </a:lnTo>
                  <a:lnTo>
                    <a:pt x="15506611" y="1800453"/>
                  </a:lnTo>
                  <a:close/>
                </a:path>
                <a:path w="18719800" h="10718800" extrusionOk="0">
                  <a:moveTo>
                    <a:pt x="15506611" y="1700364"/>
                  </a:moveTo>
                  <a:lnTo>
                    <a:pt x="15505062" y="1692706"/>
                  </a:lnTo>
                  <a:lnTo>
                    <a:pt x="15500858" y="1686458"/>
                  </a:lnTo>
                  <a:lnTo>
                    <a:pt x="15494610" y="1682242"/>
                  </a:lnTo>
                  <a:lnTo>
                    <a:pt x="15486952" y="1680705"/>
                  </a:lnTo>
                  <a:lnTo>
                    <a:pt x="15479319" y="1682242"/>
                  </a:lnTo>
                  <a:lnTo>
                    <a:pt x="15473071" y="1686458"/>
                  </a:lnTo>
                  <a:lnTo>
                    <a:pt x="15468854" y="1692706"/>
                  </a:lnTo>
                  <a:lnTo>
                    <a:pt x="15467318" y="1700364"/>
                  </a:lnTo>
                  <a:lnTo>
                    <a:pt x="15468854" y="1708010"/>
                  </a:lnTo>
                  <a:lnTo>
                    <a:pt x="15473071" y="1714258"/>
                  </a:lnTo>
                  <a:lnTo>
                    <a:pt x="15479319" y="1718462"/>
                  </a:lnTo>
                  <a:lnTo>
                    <a:pt x="15486952" y="1719999"/>
                  </a:lnTo>
                  <a:lnTo>
                    <a:pt x="15494610" y="1718462"/>
                  </a:lnTo>
                  <a:lnTo>
                    <a:pt x="15500858" y="1714258"/>
                  </a:lnTo>
                  <a:lnTo>
                    <a:pt x="15505062" y="1708010"/>
                  </a:lnTo>
                  <a:lnTo>
                    <a:pt x="15506611" y="1700364"/>
                  </a:lnTo>
                  <a:close/>
                </a:path>
                <a:path w="18719800" h="10718800" extrusionOk="0">
                  <a:moveTo>
                    <a:pt x="15506611" y="1600263"/>
                  </a:moveTo>
                  <a:lnTo>
                    <a:pt x="15505062" y="1592618"/>
                  </a:lnTo>
                  <a:lnTo>
                    <a:pt x="15500858" y="1586369"/>
                  </a:lnTo>
                  <a:lnTo>
                    <a:pt x="15494610" y="1582153"/>
                  </a:lnTo>
                  <a:lnTo>
                    <a:pt x="15486952" y="1580616"/>
                  </a:lnTo>
                  <a:lnTo>
                    <a:pt x="15479319" y="1582153"/>
                  </a:lnTo>
                  <a:lnTo>
                    <a:pt x="15473071" y="1586369"/>
                  </a:lnTo>
                  <a:lnTo>
                    <a:pt x="15468854" y="1592618"/>
                  </a:lnTo>
                  <a:lnTo>
                    <a:pt x="15467318" y="1600263"/>
                  </a:lnTo>
                  <a:lnTo>
                    <a:pt x="15468854" y="1607908"/>
                  </a:lnTo>
                  <a:lnTo>
                    <a:pt x="15473071" y="1614157"/>
                  </a:lnTo>
                  <a:lnTo>
                    <a:pt x="15479319" y="1618373"/>
                  </a:lnTo>
                  <a:lnTo>
                    <a:pt x="15486952" y="1619910"/>
                  </a:lnTo>
                  <a:lnTo>
                    <a:pt x="15494610" y="1618373"/>
                  </a:lnTo>
                  <a:lnTo>
                    <a:pt x="15500858" y="1614157"/>
                  </a:lnTo>
                  <a:lnTo>
                    <a:pt x="15505062" y="1607908"/>
                  </a:lnTo>
                  <a:lnTo>
                    <a:pt x="15506611" y="1600263"/>
                  </a:lnTo>
                  <a:close/>
                </a:path>
                <a:path w="18719800" h="10718800" extrusionOk="0">
                  <a:moveTo>
                    <a:pt x="15506611" y="1500162"/>
                  </a:moveTo>
                  <a:lnTo>
                    <a:pt x="15505062" y="1492516"/>
                  </a:lnTo>
                  <a:lnTo>
                    <a:pt x="15500858" y="1486281"/>
                  </a:lnTo>
                  <a:lnTo>
                    <a:pt x="15494610" y="1482064"/>
                  </a:lnTo>
                  <a:lnTo>
                    <a:pt x="15486952" y="1480515"/>
                  </a:lnTo>
                  <a:lnTo>
                    <a:pt x="15479319" y="1482064"/>
                  </a:lnTo>
                  <a:lnTo>
                    <a:pt x="15473071" y="1486281"/>
                  </a:lnTo>
                  <a:lnTo>
                    <a:pt x="15468854" y="1492516"/>
                  </a:lnTo>
                  <a:lnTo>
                    <a:pt x="15467318" y="1500162"/>
                  </a:lnTo>
                  <a:lnTo>
                    <a:pt x="15468854" y="1507807"/>
                  </a:lnTo>
                  <a:lnTo>
                    <a:pt x="15473071" y="1514055"/>
                  </a:lnTo>
                  <a:lnTo>
                    <a:pt x="15479319" y="1518272"/>
                  </a:lnTo>
                  <a:lnTo>
                    <a:pt x="15486952" y="1519821"/>
                  </a:lnTo>
                  <a:lnTo>
                    <a:pt x="15494610" y="1518272"/>
                  </a:lnTo>
                  <a:lnTo>
                    <a:pt x="15500858" y="1514055"/>
                  </a:lnTo>
                  <a:lnTo>
                    <a:pt x="15505062" y="1507807"/>
                  </a:lnTo>
                  <a:lnTo>
                    <a:pt x="15506611" y="1500162"/>
                  </a:lnTo>
                  <a:close/>
                </a:path>
                <a:path w="18719800" h="10718800" extrusionOk="0">
                  <a:moveTo>
                    <a:pt x="15506611" y="1400060"/>
                  </a:moveTo>
                  <a:lnTo>
                    <a:pt x="15505062" y="1392428"/>
                  </a:lnTo>
                  <a:lnTo>
                    <a:pt x="15500858" y="1386179"/>
                  </a:lnTo>
                  <a:lnTo>
                    <a:pt x="15494610" y="1381963"/>
                  </a:lnTo>
                  <a:lnTo>
                    <a:pt x="15486952" y="1380426"/>
                  </a:lnTo>
                  <a:lnTo>
                    <a:pt x="15479319" y="1381963"/>
                  </a:lnTo>
                  <a:lnTo>
                    <a:pt x="15473071" y="1386179"/>
                  </a:lnTo>
                  <a:lnTo>
                    <a:pt x="15468854" y="1392428"/>
                  </a:lnTo>
                  <a:lnTo>
                    <a:pt x="15467318" y="1400060"/>
                  </a:lnTo>
                  <a:lnTo>
                    <a:pt x="15468854" y="1407718"/>
                  </a:lnTo>
                  <a:lnTo>
                    <a:pt x="15473071" y="1413954"/>
                  </a:lnTo>
                  <a:lnTo>
                    <a:pt x="15479319" y="1418158"/>
                  </a:lnTo>
                  <a:lnTo>
                    <a:pt x="15486952" y="1419707"/>
                  </a:lnTo>
                  <a:lnTo>
                    <a:pt x="15494610" y="1418158"/>
                  </a:lnTo>
                  <a:lnTo>
                    <a:pt x="15500858" y="1413954"/>
                  </a:lnTo>
                  <a:lnTo>
                    <a:pt x="15505062" y="1407718"/>
                  </a:lnTo>
                  <a:lnTo>
                    <a:pt x="15506611" y="1400060"/>
                  </a:lnTo>
                  <a:close/>
                </a:path>
                <a:path w="18719800" h="10718800" extrusionOk="0">
                  <a:moveTo>
                    <a:pt x="15506611" y="1299959"/>
                  </a:moveTo>
                  <a:lnTo>
                    <a:pt x="15505062" y="1292313"/>
                  </a:lnTo>
                  <a:lnTo>
                    <a:pt x="15500858" y="1286078"/>
                  </a:lnTo>
                  <a:lnTo>
                    <a:pt x="15494610" y="1281861"/>
                  </a:lnTo>
                  <a:lnTo>
                    <a:pt x="15486952" y="1280325"/>
                  </a:lnTo>
                  <a:lnTo>
                    <a:pt x="15479319" y="1281861"/>
                  </a:lnTo>
                  <a:lnTo>
                    <a:pt x="15473071" y="1286078"/>
                  </a:lnTo>
                  <a:lnTo>
                    <a:pt x="15468854" y="1292313"/>
                  </a:lnTo>
                  <a:lnTo>
                    <a:pt x="15467318" y="1299959"/>
                  </a:lnTo>
                  <a:lnTo>
                    <a:pt x="15468854" y="1307617"/>
                  </a:lnTo>
                  <a:lnTo>
                    <a:pt x="15473071" y="1313853"/>
                  </a:lnTo>
                  <a:lnTo>
                    <a:pt x="15479319" y="1318069"/>
                  </a:lnTo>
                  <a:lnTo>
                    <a:pt x="15486952" y="1319606"/>
                  </a:lnTo>
                  <a:lnTo>
                    <a:pt x="15494610" y="1318069"/>
                  </a:lnTo>
                  <a:lnTo>
                    <a:pt x="15500858" y="1313853"/>
                  </a:lnTo>
                  <a:lnTo>
                    <a:pt x="15505062" y="1307617"/>
                  </a:lnTo>
                  <a:lnTo>
                    <a:pt x="15506611" y="1299959"/>
                  </a:lnTo>
                  <a:close/>
                </a:path>
                <a:path w="18719800" h="10718800" extrusionOk="0">
                  <a:moveTo>
                    <a:pt x="15506611" y="1199870"/>
                  </a:moveTo>
                  <a:lnTo>
                    <a:pt x="15505062" y="1192225"/>
                  </a:lnTo>
                  <a:lnTo>
                    <a:pt x="15500858" y="1185976"/>
                  </a:lnTo>
                  <a:lnTo>
                    <a:pt x="15494610" y="1181773"/>
                  </a:lnTo>
                  <a:lnTo>
                    <a:pt x="15486952" y="1180223"/>
                  </a:lnTo>
                  <a:lnTo>
                    <a:pt x="15479319" y="1181773"/>
                  </a:lnTo>
                  <a:lnTo>
                    <a:pt x="15473071" y="1185976"/>
                  </a:lnTo>
                  <a:lnTo>
                    <a:pt x="15468854" y="1192225"/>
                  </a:lnTo>
                  <a:lnTo>
                    <a:pt x="15467318" y="1199870"/>
                  </a:lnTo>
                  <a:lnTo>
                    <a:pt x="15468854" y="1207528"/>
                  </a:lnTo>
                  <a:lnTo>
                    <a:pt x="15473071" y="1213764"/>
                  </a:lnTo>
                  <a:lnTo>
                    <a:pt x="15479319" y="1217980"/>
                  </a:lnTo>
                  <a:lnTo>
                    <a:pt x="15486952" y="1219517"/>
                  </a:lnTo>
                  <a:lnTo>
                    <a:pt x="15494610" y="1217980"/>
                  </a:lnTo>
                  <a:lnTo>
                    <a:pt x="15500858" y="1213764"/>
                  </a:lnTo>
                  <a:lnTo>
                    <a:pt x="15505062" y="1207528"/>
                  </a:lnTo>
                  <a:lnTo>
                    <a:pt x="15506611" y="1199870"/>
                  </a:lnTo>
                  <a:close/>
                </a:path>
                <a:path w="18719800" h="10718800" extrusionOk="0">
                  <a:moveTo>
                    <a:pt x="15506611" y="1099781"/>
                  </a:moveTo>
                  <a:lnTo>
                    <a:pt x="15505062" y="1092136"/>
                  </a:lnTo>
                  <a:lnTo>
                    <a:pt x="15500858" y="1085888"/>
                  </a:lnTo>
                  <a:lnTo>
                    <a:pt x="15494610" y="1081684"/>
                  </a:lnTo>
                  <a:lnTo>
                    <a:pt x="15486952" y="1080135"/>
                  </a:lnTo>
                  <a:lnTo>
                    <a:pt x="15479319" y="1081684"/>
                  </a:lnTo>
                  <a:lnTo>
                    <a:pt x="15473071" y="1085888"/>
                  </a:lnTo>
                  <a:lnTo>
                    <a:pt x="15468854" y="1092136"/>
                  </a:lnTo>
                  <a:lnTo>
                    <a:pt x="15467318" y="1099781"/>
                  </a:lnTo>
                  <a:lnTo>
                    <a:pt x="15468854" y="1107427"/>
                  </a:lnTo>
                  <a:lnTo>
                    <a:pt x="15473071" y="1113675"/>
                  </a:lnTo>
                  <a:lnTo>
                    <a:pt x="15479319" y="1117879"/>
                  </a:lnTo>
                  <a:lnTo>
                    <a:pt x="15486952" y="1119416"/>
                  </a:lnTo>
                  <a:lnTo>
                    <a:pt x="15494610" y="1117879"/>
                  </a:lnTo>
                  <a:lnTo>
                    <a:pt x="15500858" y="1113675"/>
                  </a:lnTo>
                  <a:lnTo>
                    <a:pt x="15505062" y="1107427"/>
                  </a:lnTo>
                  <a:lnTo>
                    <a:pt x="15506611" y="1099781"/>
                  </a:lnTo>
                  <a:close/>
                </a:path>
                <a:path w="18719800" h="10718800" extrusionOk="0">
                  <a:moveTo>
                    <a:pt x="15506611" y="999693"/>
                  </a:moveTo>
                  <a:lnTo>
                    <a:pt x="15505075" y="992047"/>
                  </a:lnTo>
                  <a:lnTo>
                    <a:pt x="15500858" y="985799"/>
                  </a:lnTo>
                  <a:lnTo>
                    <a:pt x="15494610" y="981595"/>
                  </a:lnTo>
                  <a:lnTo>
                    <a:pt x="15486964" y="980046"/>
                  </a:lnTo>
                  <a:lnTo>
                    <a:pt x="15479319" y="981595"/>
                  </a:lnTo>
                  <a:lnTo>
                    <a:pt x="15473071" y="985799"/>
                  </a:lnTo>
                  <a:lnTo>
                    <a:pt x="15468867" y="992047"/>
                  </a:lnTo>
                  <a:lnTo>
                    <a:pt x="15467318" y="999693"/>
                  </a:lnTo>
                  <a:lnTo>
                    <a:pt x="15468867" y="1007338"/>
                  </a:lnTo>
                  <a:lnTo>
                    <a:pt x="15473071" y="1013574"/>
                  </a:lnTo>
                  <a:lnTo>
                    <a:pt x="15479319" y="1017790"/>
                  </a:lnTo>
                  <a:lnTo>
                    <a:pt x="15486964" y="1019340"/>
                  </a:lnTo>
                  <a:lnTo>
                    <a:pt x="15494610" y="1017790"/>
                  </a:lnTo>
                  <a:lnTo>
                    <a:pt x="15500858" y="1013574"/>
                  </a:lnTo>
                  <a:lnTo>
                    <a:pt x="15505075" y="1007338"/>
                  </a:lnTo>
                  <a:lnTo>
                    <a:pt x="15506611" y="999693"/>
                  </a:lnTo>
                  <a:close/>
                </a:path>
                <a:path w="18719800" h="10718800" extrusionOk="0">
                  <a:moveTo>
                    <a:pt x="15506611" y="899591"/>
                  </a:moveTo>
                  <a:lnTo>
                    <a:pt x="15505075" y="891946"/>
                  </a:lnTo>
                  <a:lnTo>
                    <a:pt x="15500858" y="885710"/>
                  </a:lnTo>
                  <a:lnTo>
                    <a:pt x="15494610" y="881494"/>
                  </a:lnTo>
                  <a:lnTo>
                    <a:pt x="15486964" y="879957"/>
                  </a:lnTo>
                  <a:lnTo>
                    <a:pt x="15479319" y="881494"/>
                  </a:lnTo>
                  <a:lnTo>
                    <a:pt x="15473071" y="885710"/>
                  </a:lnTo>
                  <a:lnTo>
                    <a:pt x="15468867" y="891946"/>
                  </a:lnTo>
                  <a:lnTo>
                    <a:pt x="15467318" y="899591"/>
                  </a:lnTo>
                  <a:lnTo>
                    <a:pt x="15468867" y="907237"/>
                  </a:lnTo>
                  <a:lnTo>
                    <a:pt x="15473071" y="913485"/>
                  </a:lnTo>
                  <a:lnTo>
                    <a:pt x="15479319" y="917702"/>
                  </a:lnTo>
                  <a:lnTo>
                    <a:pt x="15486964" y="919238"/>
                  </a:lnTo>
                  <a:lnTo>
                    <a:pt x="15494610" y="917702"/>
                  </a:lnTo>
                  <a:lnTo>
                    <a:pt x="15500858" y="913485"/>
                  </a:lnTo>
                  <a:lnTo>
                    <a:pt x="15505075" y="907237"/>
                  </a:lnTo>
                  <a:lnTo>
                    <a:pt x="15506611" y="899591"/>
                  </a:lnTo>
                  <a:close/>
                </a:path>
                <a:path w="18719800" h="10718800" extrusionOk="0">
                  <a:moveTo>
                    <a:pt x="15506611" y="799490"/>
                  </a:moveTo>
                  <a:lnTo>
                    <a:pt x="15505075" y="791845"/>
                  </a:lnTo>
                  <a:lnTo>
                    <a:pt x="15500858" y="785596"/>
                  </a:lnTo>
                  <a:lnTo>
                    <a:pt x="15494610" y="781380"/>
                  </a:lnTo>
                  <a:lnTo>
                    <a:pt x="15486964" y="779843"/>
                  </a:lnTo>
                  <a:lnTo>
                    <a:pt x="15479319" y="781380"/>
                  </a:lnTo>
                  <a:lnTo>
                    <a:pt x="15473071" y="785596"/>
                  </a:lnTo>
                  <a:lnTo>
                    <a:pt x="15468867" y="791845"/>
                  </a:lnTo>
                  <a:lnTo>
                    <a:pt x="15467318" y="799490"/>
                  </a:lnTo>
                  <a:lnTo>
                    <a:pt x="15468867" y="807135"/>
                  </a:lnTo>
                  <a:lnTo>
                    <a:pt x="15473071" y="813384"/>
                  </a:lnTo>
                  <a:lnTo>
                    <a:pt x="15479319" y="817587"/>
                  </a:lnTo>
                  <a:lnTo>
                    <a:pt x="15486964" y="819137"/>
                  </a:lnTo>
                  <a:lnTo>
                    <a:pt x="15494610" y="817587"/>
                  </a:lnTo>
                  <a:lnTo>
                    <a:pt x="15500858" y="813384"/>
                  </a:lnTo>
                  <a:lnTo>
                    <a:pt x="15505075" y="807135"/>
                  </a:lnTo>
                  <a:lnTo>
                    <a:pt x="15506611" y="799490"/>
                  </a:lnTo>
                  <a:close/>
                </a:path>
                <a:path w="18719800" h="10718800" extrusionOk="0">
                  <a:moveTo>
                    <a:pt x="15506611" y="699401"/>
                  </a:moveTo>
                  <a:lnTo>
                    <a:pt x="15505075" y="691756"/>
                  </a:lnTo>
                  <a:lnTo>
                    <a:pt x="15500858" y="685507"/>
                  </a:lnTo>
                  <a:lnTo>
                    <a:pt x="15494610" y="681304"/>
                  </a:lnTo>
                  <a:lnTo>
                    <a:pt x="15486964" y="679754"/>
                  </a:lnTo>
                  <a:lnTo>
                    <a:pt x="15479319" y="681304"/>
                  </a:lnTo>
                  <a:lnTo>
                    <a:pt x="15473071" y="685507"/>
                  </a:lnTo>
                  <a:lnTo>
                    <a:pt x="15468867" y="691756"/>
                  </a:lnTo>
                  <a:lnTo>
                    <a:pt x="15467318" y="699401"/>
                  </a:lnTo>
                  <a:lnTo>
                    <a:pt x="15468867" y="707047"/>
                  </a:lnTo>
                  <a:lnTo>
                    <a:pt x="15473071" y="713282"/>
                  </a:lnTo>
                  <a:lnTo>
                    <a:pt x="15479319" y="717486"/>
                  </a:lnTo>
                  <a:lnTo>
                    <a:pt x="15486964" y="719035"/>
                  </a:lnTo>
                  <a:lnTo>
                    <a:pt x="15494610" y="717486"/>
                  </a:lnTo>
                  <a:lnTo>
                    <a:pt x="15500858" y="713282"/>
                  </a:lnTo>
                  <a:lnTo>
                    <a:pt x="15505075" y="707047"/>
                  </a:lnTo>
                  <a:lnTo>
                    <a:pt x="15506611" y="699401"/>
                  </a:lnTo>
                  <a:close/>
                </a:path>
                <a:path w="18719800" h="10718800" extrusionOk="0">
                  <a:moveTo>
                    <a:pt x="15506611" y="599300"/>
                  </a:moveTo>
                  <a:lnTo>
                    <a:pt x="15505075" y="591654"/>
                  </a:lnTo>
                  <a:lnTo>
                    <a:pt x="15500858" y="585406"/>
                  </a:lnTo>
                  <a:lnTo>
                    <a:pt x="15494610" y="581202"/>
                  </a:lnTo>
                  <a:lnTo>
                    <a:pt x="15486964" y="579653"/>
                  </a:lnTo>
                  <a:lnTo>
                    <a:pt x="15479319" y="581202"/>
                  </a:lnTo>
                  <a:lnTo>
                    <a:pt x="15473071" y="585406"/>
                  </a:lnTo>
                  <a:lnTo>
                    <a:pt x="15468867" y="591654"/>
                  </a:lnTo>
                  <a:lnTo>
                    <a:pt x="15467318" y="599300"/>
                  </a:lnTo>
                  <a:lnTo>
                    <a:pt x="15468867" y="606945"/>
                  </a:lnTo>
                  <a:lnTo>
                    <a:pt x="15473071" y="613181"/>
                  </a:lnTo>
                  <a:lnTo>
                    <a:pt x="15479319" y="617397"/>
                  </a:lnTo>
                  <a:lnTo>
                    <a:pt x="15486964" y="618947"/>
                  </a:lnTo>
                  <a:lnTo>
                    <a:pt x="15494610" y="617397"/>
                  </a:lnTo>
                  <a:lnTo>
                    <a:pt x="15500858" y="613181"/>
                  </a:lnTo>
                  <a:lnTo>
                    <a:pt x="15505075" y="606945"/>
                  </a:lnTo>
                  <a:lnTo>
                    <a:pt x="15506611" y="599300"/>
                  </a:lnTo>
                  <a:close/>
                </a:path>
                <a:path w="18719800" h="10718800" extrusionOk="0">
                  <a:moveTo>
                    <a:pt x="15506611" y="499198"/>
                  </a:moveTo>
                  <a:lnTo>
                    <a:pt x="15505075" y="491566"/>
                  </a:lnTo>
                  <a:lnTo>
                    <a:pt x="15500858" y="485317"/>
                  </a:lnTo>
                  <a:lnTo>
                    <a:pt x="15494610" y="481101"/>
                  </a:lnTo>
                  <a:lnTo>
                    <a:pt x="15486964" y="479564"/>
                  </a:lnTo>
                  <a:lnTo>
                    <a:pt x="15479319" y="481101"/>
                  </a:lnTo>
                  <a:lnTo>
                    <a:pt x="15473071" y="485317"/>
                  </a:lnTo>
                  <a:lnTo>
                    <a:pt x="15468867" y="491566"/>
                  </a:lnTo>
                  <a:lnTo>
                    <a:pt x="15467318" y="499198"/>
                  </a:lnTo>
                  <a:lnTo>
                    <a:pt x="15468867" y="506844"/>
                  </a:lnTo>
                  <a:lnTo>
                    <a:pt x="15473071" y="513092"/>
                  </a:lnTo>
                  <a:lnTo>
                    <a:pt x="15479319" y="517309"/>
                  </a:lnTo>
                  <a:lnTo>
                    <a:pt x="15486964" y="518845"/>
                  </a:lnTo>
                  <a:lnTo>
                    <a:pt x="15494610" y="517309"/>
                  </a:lnTo>
                  <a:lnTo>
                    <a:pt x="15500858" y="513092"/>
                  </a:lnTo>
                  <a:lnTo>
                    <a:pt x="15505075" y="506844"/>
                  </a:lnTo>
                  <a:lnTo>
                    <a:pt x="15506611" y="499198"/>
                  </a:lnTo>
                  <a:close/>
                </a:path>
                <a:path w="18719800" h="10718800" extrusionOk="0">
                  <a:moveTo>
                    <a:pt x="15506611" y="399110"/>
                  </a:moveTo>
                  <a:lnTo>
                    <a:pt x="15505075" y="391464"/>
                  </a:lnTo>
                  <a:lnTo>
                    <a:pt x="15500858" y="385216"/>
                  </a:lnTo>
                  <a:lnTo>
                    <a:pt x="15494610" y="381012"/>
                  </a:lnTo>
                  <a:lnTo>
                    <a:pt x="15486964" y="379463"/>
                  </a:lnTo>
                  <a:lnTo>
                    <a:pt x="15479319" y="381012"/>
                  </a:lnTo>
                  <a:lnTo>
                    <a:pt x="15473071" y="385216"/>
                  </a:lnTo>
                  <a:lnTo>
                    <a:pt x="15468867" y="391464"/>
                  </a:lnTo>
                  <a:lnTo>
                    <a:pt x="15467318" y="399110"/>
                  </a:lnTo>
                  <a:lnTo>
                    <a:pt x="15468867" y="406755"/>
                  </a:lnTo>
                  <a:lnTo>
                    <a:pt x="15473071" y="413004"/>
                  </a:lnTo>
                  <a:lnTo>
                    <a:pt x="15479319" y="417207"/>
                  </a:lnTo>
                  <a:lnTo>
                    <a:pt x="15486964" y="418757"/>
                  </a:lnTo>
                  <a:lnTo>
                    <a:pt x="15494610" y="417207"/>
                  </a:lnTo>
                  <a:lnTo>
                    <a:pt x="15500858" y="413004"/>
                  </a:lnTo>
                  <a:lnTo>
                    <a:pt x="15505075" y="406755"/>
                  </a:lnTo>
                  <a:lnTo>
                    <a:pt x="15506611" y="399110"/>
                  </a:lnTo>
                  <a:close/>
                </a:path>
                <a:path w="18719800" h="10718800" extrusionOk="0">
                  <a:moveTo>
                    <a:pt x="15506611" y="299008"/>
                  </a:moveTo>
                  <a:lnTo>
                    <a:pt x="15505062" y="291363"/>
                  </a:lnTo>
                  <a:lnTo>
                    <a:pt x="15500858" y="285115"/>
                  </a:lnTo>
                  <a:lnTo>
                    <a:pt x="15494610" y="280898"/>
                  </a:lnTo>
                  <a:lnTo>
                    <a:pt x="15486952" y="279349"/>
                  </a:lnTo>
                  <a:lnTo>
                    <a:pt x="15479306" y="280898"/>
                  </a:lnTo>
                  <a:lnTo>
                    <a:pt x="15473071" y="285115"/>
                  </a:lnTo>
                  <a:lnTo>
                    <a:pt x="15468854" y="291363"/>
                  </a:lnTo>
                  <a:lnTo>
                    <a:pt x="15467318" y="299008"/>
                  </a:lnTo>
                  <a:lnTo>
                    <a:pt x="15468854" y="306654"/>
                  </a:lnTo>
                  <a:lnTo>
                    <a:pt x="15473071" y="312902"/>
                  </a:lnTo>
                  <a:lnTo>
                    <a:pt x="15479306" y="317119"/>
                  </a:lnTo>
                  <a:lnTo>
                    <a:pt x="15486952" y="318655"/>
                  </a:lnTo>
                  <a:lnTo>
                    <a:pt x="15494610" y="317119"/>
                  </a:lnTo>
                  <a:lnTo>
                    <a:pt x="15500858" y="312902"/>
                  </a:lnTo>
                  <a:lnTo>
                    <a:pt x="15505062" y="306654"/>
                  </a:lnTo>
                  <a:lnTo>
                    <a:pt x="15506611" y="299008"/>
                  </a:lnTo>
                  <a:close/>
                </a:path>
                <a:path w="18719800" h="10718800" extrusionOk="0">
                  <a:moveTo>
                    <a:pt x="15506611" y="198907"/>
                  </a:moveTo>
                  <a:lnTo>
                    <a:pt x="15505062" y="191262"/>
                  </a:lnTo>
                  <a:lnTo>
                    <a:pt x="15500858" y="185026"/>
                  </a:lnTo>
                  <a:lnTo>
                    <a:pt x="15494610" y="180822"/>
                  </a:lnTo>
                  <a:lnTo>
                    <a:pt x="15486952" y="179273"/>
                  </a:lnTo>
                  <a:lnTo>
                    <a:pt x="15479306" y="180822"/>
                  </a:lnTo>
                  <a:lnTo>
                    <a:pt x="15473071" y="185026"/>
                  </a:lnTo>
                  <a:lnTo>
                    <a:pt x="15468854" y="191262"/>
                  </a:lnTo>
                  <a:lnTo>
                    <a:pt x="15467318" y="198907"/>
                  </a:lnTo>
                  <a:lnTo>
                    <a:pt x="15468854" y="206565"/>
                  </a:lnTo>
                  <a:lnTo>
                    <a:pt x="15473071" y="212813"/>
                  </a:lnTo>
                  <a:lnTo>
                    <a:pt x="15479306" y="217017"/>
                  </a:lnTo>
                  <a:lnTo>
                    <a:pt x="15486952" y="218567"/>
                  </a:lnTo>
                  <a:lnTo>
                    <a:pt x="15494610" y="217017"/>
                  </a:lnTo>
                  <a:lnTo>
                    <a:pt x="15500858" y="212813"/>
                  </a:lnTo>
                  <a:lnTo>
                    <a:pt x="15505062" y="206565"/>
                  </a:lnTo>
                  <a:lnTo>
                    <a:pt x="15506611" y="198907"/>
                  </a:lnTo>
                  <a:close/>
                </a:path>
                <a:path w="18719800" h="10718800" extrusionOk="0">
                  <a:moveTo>
                    <a:pt x="15506611" y="98831"/>
                  </a:moveTo>
                  <a:lnTo>
                    <a:pt x="15505062" y="91173"/>
                  </a:lnTo>
                  <a:lnTo>
                    <a:pt x="15500858" y="84924"/>
                  </a:lnTo>
                  <a:lnTo>
                    <a:pt x="15494610" y="80721"/>
                  </a:lnTo>
                  <a:lnTo>
                    <a:pt x="15486952" y="79171"/>
                  </a:lnTo>
                  <a:lnTo>
                    <a:pt x="15479319" y="80721"/>
                  </a:lnTo>
                  <a:lnTo>
                    <a:pt x="15473071" y="84924"/>
                  </a:lnTo>
                  <a:lnTo>
                    <a:pt x="15468854" y="91173"/>
                  </a:lnTo>
                  <a:lnTo>
                    <a:pt x="15467318" y="98831"/>
                  </a:lnTo>
                  <a:lnTo>
                    <a:pt x="15468854" y="106476"/>
                  </a:lnTo>
                  <a:lnTo>
                    <a:pt x="15473071" y="112712"/>
                  </a:lnTo>
                  <a:lnTo>
                    <a:pt x="15479319" y="116928"/>
                  </a:lnTo>
                  <a:lnTo>
                    <a:pt x="15486952" y="118465"/>
                  </a:lnTo>
                  <a:lnTo>
                    <a:pt x="15494610" y="116928"/>
                  </a:lnTo>
                  <a:lnTo>
                    <a:pt x="15500858" y="112712"/>
                  </a:lnTo>
                  <a:lnTo>
                    <a:pt x="15505062" y="106476"/>
                  </a:lnTo>
                  <a:lnTo>
                    <a:pt x="15506611" y="98831"/>
                  </a:lnTo>
                  <a:close/>
                </a:path>
                <a:path w="18719800" h="10718800" extrusionOk="0">
                  <a:moveTo>
                    <a:pt x="15518816" y="9939909"/>
                  </a:moveTo>
                  <a:lnTo>
                    <a:pt x="15517279" y="9932264"/>
                  </a:lnTo>
                  <a:lnTo>
                    <a:pt x="15513063" y="9926028"/>
                  </a:lnTo>
                  <a:lnTo>
                    <a:pt x="15506827" y="9921811"/>
                  </a:lnTo>
                  <a:lnTo>
                    <a:pt x="15499169" y="9920275"/>
                  </a:lnTo>
                  <a:lnTo>
                    <a:pt x="15491524" y="9921811"/>
                  </a:lnTo>
                  <a:lnTo>
                    <a:pt x="15485288" y="9926028"/>
                  </a:lnTo>
                  <a:lnTo>
                    <a:pt x="15481072" y="9932264"/>
                  </a:lnTo>
                  <a:lnTo>
                    <a:pt x="15479535" y="9939909"/>
                  </a:lnTo>
                  <a:lnTo>
                    <a:pt x="15481072" y="9947554"/>
                  </a:lnTo>
                  <a:lnTo>
                    <a:pt x="15485288" y="9953803"/>
                  </a:lnTo>
                  <a:lnTo>
                    <a:pt x="15491524" y="9958019"/>
                  </a:lnTo>
                  <a:lnTo>
                    <a:pt x="15499169" y="9959569"/>
                  </a:lnTo>
                  <a:lnTo>
                    <a:pt x="15506827" y="9958019"/>
                  </a:lnTo>
                  <a:lnTo>
                    <a:pt x="15513063" y="9953803"/>
                  </a:lnTo>
                  <a:lnTo>
                    <a:pt x="15517279" y="9947554"/>
                  </a:lnTo>
                  <a:lnTo>
                    <a:pt x="15518816" y="9939909"/>
                  </a:lnTo>
                  <a:close/>
                </a:path>
                <a:path w="18719800" h="10718800" extrusionOk="0">
                  <a:moveTo>
                    <a:pt x="15518816" y="8338388"/>
                  </a:moveTo>
                  <a:lnTo>
                    <a:pt x="15517279" y="8330730"/>
                  </a:lnTo>
                  <a:lnTo>
                    <a:pt x="15513063" y="8324494"/>
                  </a:lnTo>
                  <a:lnTo>
                    <a:pt x="15506827" y="8320278"/>
                  </a:lnTo>
                  <a:lnTo>
                    <a:pt x="15499169" y="8318728"/>
                  </a:lnTo>
                  <a:lnTo>
                    <a:pt x="15491524" y="8320278"/>
                  </a:lnTo>
                  <a:lnTo>
                    <a:pt x="15485288" y="8324494"/>
                  </a:lnTo>
                  <a:lnTo>
                    <a:pt x="15481072" y="8330730"/>
                  </a:lnTo>
                  <a:lnTo>
                    <a:pt x="15479535" y="8338388"/>
                  </a:lnTo>
                  <a:lnTo>
                    <a:pt x="15481072" y="8346021"/>
                  </a:lnTo>
                  <a:lnTo>
                    <a:pt x="15485288" y="8352269"/>
                  </a:lnTo>
                  <a:lnTo>
                    <a:pt x="15491524" y="8356473"/>
                  </a:lnTo>
                  <a:lnTo>
                    <a:pt x="15499169" y="8358022"/>
                  </a:lnTo>
                  <a:lnTo>
                    <a:pt x="15506827" y="8356473"/>
                  </a:lnTo>
                  <a:lnTo>
                    <a:pt x="15513063" y="8352269"/>
                  </a:lnTo>
                  <a:lnTo>
                    <a:pt x="15517279" y="8346021"/>
                  </a:lnTo>
                  <a:lnTo>
                    <a:pt x="15518816" y="8338388"/>
                  </a:lnTo>
                  <a:close/>
                </a:path>
                <a:path w="18719800" h="10718800" extrusionOk="0">
                  <a:moveTo>
                    <a:pt x="15518829" y="10640581"/>
                  </a:moveTo>
                  <a:lnTo>
                    <a:pt x="15517279" y="10632935"/>
                  </a:lnTo>
                  <a:lnTo>
                    <a:pt x="15513076" y="10626700"/>
                  </a:lnTo>
                  <a:lnTo>
                    <a:pt x="15506827" y="10622496"/>
                  </a:lnTo>
                  <a:lnTo>
                    <a:pt x="15499182" y="10620947"/>
                  </a:lnTo>
                  <a:lnTo>
                    <a:pt x="15491536" y="10622496"/>
                  </a:lnTo>
                  <a:lnTo>
                    <a:pt x="15485288" y="10626700"/>
                  </a:lnTo>
                  <a:lnTo>
                    <a:pt x="15481072" y="10632935"/>
                  </a:lnTo>
                  <a:lnTo>
                    <a:pt x="15479535" y="10640581"/>
                  </a:lnTo>
                  <a:lnTo>
                    <a:pt x="15481072" y="10648239"/>
                  </a:lnTo>
                  <a:lnTo>
                    <a:pt x="15485288" y="10654487"/>
                  </a:lnTo>
                  <a:lnTo>
                    <a:pt x="15491536" y="10658704"/>
                  </a:lnTo>
                  <a:lnTo>
                    <a:pt x="15499182" y="10660240"/>
                  </a:lnTo>
                  <a:lnTo>
                    <a:pt x="15506827" y="10658704"/>
                  </a:lnTo>
                  <a:lnTo>
                    <a:pt x="15513076" y="10654487"/>
                  </a:lnTo>
                  <a:lnTo>
                    <a:pt x="15517279" y="10648239"/>
                  </a:lnTo>
                  <a:lnTo>
                    <a:pt x="15518829" y="10640581"/>
                  </a:lnTo>
                  <a:close/>
                </a:path>
                <a:path w="18719800" h="10718800" extrusionOk="0">
                  <a:moveTo>
                    <a:pt x="15518829" y="10540492"/>
                  </a:moveTo>
                  <a:lnTo>
                    <a:pt x="15517279" y="10532847"/>
                  </a:lnTo>
                  <a:lnTo>
                    <a:pt x="15513076" y="10526598"/>
                  </a:lnTo>
                  <a:lnTo>
                    <a:pt x="15506827" y="10522394"/>
                  </a:lnTo>
                  <a:lnTo>
                    <a:pt x="15499182" y="10520845"/>
                  </a:lnTo>
                  <a:lnTo>
                    <a:pt x="15491536" y="10522394"/>
                  </a:lnTo>
                  <a:lnTo>
                    <a:pt x="15485288" y="10526598"/>
                  </a:lnTo>
                  <a:lnTo>
                    <a:pt x="15481072" y="10532847"/>
                  </a:lnTo>
                  <a:lnTo>
                    <a:pt x="15479535" y="10540492"/>
                  </a:lnTo>
                  <a:lnTo>
                    <a:pt x="15481072" y="10548150"/>
                  </a:lnTo>
                  <a:lnTo>
                    <a:pt x="15485288" y="10554386"/>
                  </a:lnTo>
                  <a:lnTo>
                    <a:pt x="15491536" y="10558602"/>
                  </a:lnTo>
                  <a:lnTo>
                    <a:pt x="15499182" y="10560139"/>
                  </a:lnTo>
                  <a:lnTo>
                    <a:pt x="15506827" y="10558602"/>
                  </a:lnTo>
                  <a:lnTo>
                    <a:pt x="15513076" y="10554386"/>
                  </a:lnTo>
                  <a:lnTo>
                    <a:pt x="15517279" y="10548150"/>
                  </a:lnTo>
                  <a:lnTo>
                    <a:pt x="15518829" y="10540492"/>
                  </a:lnTo>
                  <a:close/>
                </a:path>
                <a:path w="18719800" h="10718800" extrusionOk="0">
                  <a:moveTo>
                    <a:pt x="15518829" y="10440403"/>
                  </a:moveTo>
                  <a:lnTo>
                    <a:pt x="15517279" y="10432758"/>
                  </a:lnTo>
                  <a:lnTo>
                    <a:pt x="15513076" y="10426509"/>
                  </a:lnTo>
                  <a:lnTo>
                    <a:pt x="15506827" y="10422306"/>
                  </a:lnTo>
                  <a:lnTo>
                    <a:pt x="15499182" y="10420756"/>
                  </a:lnTo>
                  <a:lnTo>
                    <a:pt x="15491536" y="10422306"/>
                  </a:lnTo>
                  <a:lnTo>
                    <a:pt x="15485288" y="10426509"/>
                  </a:lnTo>
                  <a:lnTo>
                    <a:pt x="15481072" y="10432758"/>
                  </a:lnTo>
                  <a:lnTo>
                    <a:pt x="15479535" y="10440403"/>
                  </a:lnTo>
                  <a:lnTo>
                    <a:pt x="15481072" y="10448049"/>
                  </a:lnTo>
                  <a:lnTo>
                    <a:pt x="15485288" y="10454297"/>
                  </a:lnTo>
                  <a:lnTo>
                    <a:pt x="15491536" y="10458501"/>
                  </a:lnTo>
                  <a:lnTo>
                    <a:pt x="15499182" y="10460050"/>
                  </a:lnTo>
                  <a:lnTo>
                    <a:pt x="15506827" y="10458501"/>
                  </a:lnTo>
                  <a:lnTo>
                    <a:pt x="15513076" y="10454297"/>
                  </a:lnTo>
                  <a:lnTo>
                    <a:pt x="15517279" y="10448049"/>
                  </a:lnTo>
                  <a:lnTo>
                    <a:pt x="15518829" y="10440403"/>
                  </a:lnTo>
                  <a:close/>
                </a:path>
                <a:path w="18719800" h="10718800" extrusionOk="0">
                  <a:moveTo>
                    <a:pt x="15518829" y="10340315"/>
                  </a:moveTo>
                  <a:lnTo>
                    <a:pt x="15517279" y="10332656"/>
                  </a:lnTo>
                  <a:lnTo>
                    <a:pt x="15513076" y="10326421"/>
                  </a:lnTo>
                  <a:lnTo>
                    <a:pt x="15506827" y="10322204"/>
                  </a:lnTo>
                  <a:lnTo>
                    <a:pt x="15499182" y="10320668"/>
                  </a:lnTo>
                  <a:lnTo>
                    <a:pt x="15491536" y="10322204"/>
                  </a:lnTo>
                  <a:lnTo>
                    <a:pt x="15485288" y="10326421"/>
                  </a:lnTo>
                  <a:lnTo>
                    <a:pt x="15481072" y="10332656"/>
                  </a:lnTo>
                  <a:lnTo>
                    <a:pt x="15479535" y="10340315"/>
                  </a:lnTo>
                  <a:lnTo>
                    <a:pt x="15481072" y="10347960"/>
                  </a:lnTo>
                  <a:lnTo>
                    <a:pt x="15485288" y="10354196"/>
                  </a:lnTo>
                  <a:lnTo>
                    <a:pt x="15491536" y="10358399"/>
                  </a:lnTo>
                  <a:lnTo>
                    <a:pt x="15499182" y="10359949"/>
                  </a:lnTo>
                  <a:lnTo>
                    <a:pt x="15506827" y="10358399"/>
                  </a:lnTo>
                  <a:lnTo>
                    <a:pt x="15513076" y="10354196"/>
                  </a:lnTo>
                  <a:lnTo>
                    <a:pt x="15517279" y="10347960"/>
                  </a:lnTo>
                  <a:lnTo>
                    <a:pt x="15518829" y="10340315"/>
                  </a:lnTo>
                  <a:close/>
                </a:path>
                <a:path w="18719800" h="10718800" extrusionOk="0">
                  <a:moveTo>
                    <a:pt x="15518829" y="10240200"/>
                  </a:moveTo>
                  <a:lnTo>
                    <a:pt x="15517279" y="10232555"/>
                  </a:lnTo>
                  <a:lnTo>
                    <a:pt x="15513076" y="10226319"/>
                  </a:lnTo>
                  <a:lnTo>
                    <a:pt x="15506827" y="10222103"/>
                  </a:lnTo>
                  <a:lnTo>
                    <a:pt x="15499182" y="10220566"/>
                  </a:lnTo>
                  <a:lnTo>
                    <a:pt x="15491536" y="10222103"/>
                  </a:lnTo>
                  <a:lnTo>
                    <a:pt x="15485288" y="10226319"/>
                  </a:lnTo>
                  <a:lnTo>
                    <a:pt x="15481072" y="10232555"/>
                  </a:lnTo>
                  <a:lnTo>
                    <a:pt x="15479535" y="10240200"/>
                  </a:lnTo>
                  <a:lnTo>
                    <a:pt x="15481072" y="10247846"/>
                  </a:lnTo>
                  <a:lnTo>
                    <a:pt x="15485288" y="10254094"/>
                  </a:lnTo>
                  <a:lnTo>
                    <a:pt x="15491536" y="10258311"/>
                  </a:lnTo>
                  <a:lnTo>
                    <a:pt x="15499182" y="10259847"/>
                  </a:lnTo>
                  <a:lnTo>
                    <a:pt x="15506827" y="10258311"/>
                  </a:lnTo>
                  <a:lnTo>
                    <a:pt x="15513076" y="10254094"/>
                  </a:lnTo>
                  <a:lnTo>
                    <a:pt x="15517279" y="10247846"/>
                  </a:lnTo>
                  <a:lnTo>
                    <a:pt x="15518829" y="10240200"/>
                  </a:lnTo>
                  <a:close/>
                </a:path>
                <a:path w="18719800" h="10718800" extrusionOk="0">
                  <a:moveTo>
                    <a:pt x="15518829" y="10140112"/>
                  </a:moveTo>
                  <a:lnTo>
                    <a:pt x="15517279" y="10132466"/>
                  </a:lnTo>
                  <a:lnTo>
                    <a:pt x="15513076" y="10126218"/>
                  </a:lnTo>
                  <a:lnTo>
                    <a:pt x="15506827" y="10122014"/>
                  </a:lnTo>
                  <a:lnTo>
                    <a:pt x="15499182" y="10120465"/>
                  </a:lnTo>
                  <a:lnTo>
                    <a:pt x="15491536" y="10122014"/>
                  </a:lnTo>
                  <a:lnTo>
                    <a:pt x="15485288" y="10126218"/>
                  </a:lnTo>
                  <a:lnTo>
                    <a:pt x="15481072" y="10132466"/>
                  </a:lnTo>
                  <a:lnTo>
                    <a:pt x="15479535" y="10140112"/>
                  </a:lnTo>
                  <a:lnTo>
                    <a:pt x="15481072" y="10147757"/>
                  </a:lnTo>
                  <a:lnTo>
                    <a:pt x="15485288" y="10154006"/>
                  </a:lnTo>
                  <a:lnTo>
                    <a:pt x="15491536" y="10158222"/>
                  </a:lnTo>
                  <a:lnTo>
                    <a:pt x="15499182" y="10159759"/>
                  </a:lnTo>
                  <a:lnTo>
                    <a:pt x="15506827" y="10158222"/>
                  </a:lnTo>
                  <a:lnTo>
                    <a:pt x="15513076" y="10154006"/>
                  </a:lnTo>
                  <a:lnTo>
                    <a:pt x="15517279" y="10147757"/>
                  </a:lnTo>
                  <a:lnTo>
                    <a:pt x="15518829" y="10140112"/>
                  </a:lnTo>
                  <a:close/>
                </a:path>
                <a:path w="18719800" h="10718800" extrusionOk="0">
                  <a:moveTo>
                    <a:pt x="15518829" y="10040023"/>
                  </a:moveTo>
                  <a:lnTo>
                    <a:pt x="15517279" y="10032378"/>
                  </a:lnTo>
                  <a:lnTo>
                    <a:pt x="15513076" y="10026129"/>
                  </a:lnTo>
                  <a:lnTo>
                    <a:pt x="15506827" y="10021913"/>
                  </a:lnTo>
                  <a:lnTo>
                    <a:pt x="15499182" y="10020376"/>
                  </a:lnTo>
                  <a:lnTo>
                    <a:pt x="15491524" y="10021913"/>
                  </a:lnTo>
                  <a:lnTo>
                    <a:pt x="15485288" y="10026129"/>
                  </a:lnTo>
                  <a:lnTo>
                    <a:pt x="15481072" y="10032378"/>
                  </a:lnTo>
                  <a:lnTo>
                    <a:pt x="15479535" y="10040023"/>
                  </a:lnTo>
                  <a:lnTo>
                    <a:pt x="15481072" y="10047668"/>
                  </a:lnTo>
                  <a:lnTo>
                    <a:pt x="15485288" y="10053904"/>
                  </a:lnTo>
                  <a:lnTo>
                    <a:pt x="15491524" y="10058121"/>
                  </a:lnTo>
                  <a:lnTo>
                    <a:pt x="15499182" y="10059657"/>
                  </a:lnTo>
                  <a:lnTo>
                    <a:pt x="15506827" y="10058121"/>
                  </a:lnTo>
                  <a:lnTo>
                    <a:pt x="15513076" y="10053904"/>
                  </a:lnTo>
                  <a:lnTo>
                    <a:pt x="15517279" y="10047668"/>
                  </a:lnTo>
                  <a:lnTo>
                    <a:pt x="15518829" y="10040023"/>
                  </a:lnTo>
                  <a:close/>
                </a:path>
                <a:path w="18719800" h="10718800" extrusionOk="0">
                  <a:moveTo>
                    <a:pt x="15518829" y="9839820"/>
                  </a:moveTo>
                  <a:lnTo>
                    <a:pt x="15517279" y="9832175"/>
                  </a:lnTo>
                  <a:lnTo>
                    <a:pt x="15513076" y="9825926"/>
                  </a:lnTo>
                  <a:lnTo>
                    <a:pt x="15506827" y="9821710"/>
                  </a:lnTo>
                  <a:lnTo>
                    <a:pt x="15499182" y="9820173"/>
                  </a:lnTo>
                  <a:lnTo>
                    <a:pt x="15491536" y="9821710"/>
                  </a:lnTo>
                  <a:lnTo>
                    <a:pt x="15485288" y="9825926"/>
                  </a:lnTo>
                  <a:lnTo>
                    <a:pt x="15481072" y="9832175"/>
                  </a:lnTo>
                  <a:lnTo>
                    <a:pt x="15479535" y="9839820"/>
                  </a:lnTo>
                  <a:lnTo>
                    <a:pt x="15481072" y="9847466"/>
                  </a:lnTo>
                  <a:lnTo>
                    <a:pt x="15485288" y="9853714"/>
                  </a:lnTo>
                  <a:lnTo>
                    <a:pt x="15491536" y="9857930"/>
                  </a:lnTo>
                  <a:lnTo>
                    <a:pt x="15499182" y="9859467"/>
                  </a:lnTo>
                  <a:lnTo>
                    <a:pt x="15506827" y="9857930"/>
                  </a:lnTo>
                  <a:lnTo>
                    <a:pt x="15513076" y="9853714"/>
                  </a:lnTo>
                  <a:lnTo>
                    <a:pt x="15517279" y="9847466"/>
                  </a:lnTo>
                  <a:lnTo>
                    <a:pt x="15518829" y="9839820"/>
                  </a:lnTo>
                  <a:close/>
                </a:path>
                <a:path w="18719800" h="10718800" extrusionOk="0">
                  <a:moveTo>
                    <a:pt x="15518829" y="9739719"/>
                  </a:moveTo>
                  <a:lnTo>
                    <a:pt x="15517279" y="9732073"/>
                  </a:lnTo>
                  <a:lnTo>
                    <a:pt x="15513076" y="9725825"/>
                  </a:lnTo>
                  <a:lnTo>
                    <a:pt x="15506827" y="9721621"/>
                  </a:lnTo>
                  <a:lnTo>
                    <a:pt x="15499182" y="9720072"/>
                  </a:lnTo>
                  <a:lnTo>
                    <a:pt x="15491536" y="9721621"/>
                  </a:lnTo>
                  <a:lnTo>
                    <a:pt x="15485288" y="9725825"/>
                  </a:lnTo>
                  <a:lnTo>
                    <a:pt x="15481072" y="9732073"/>
                  </a:lnTo>
                  <a:lnTo>
                    <a:pt x="15479535" y="9739719"/>
                  </a:lnTo>
                  <a:lnTo>
                    <a:pt x="15481072" y="9747364"/>
                  </a:lnTo>
                  <a:lnTo>
                    <a:pt x="15485288" y="9753613"/>
                  </a:lnTo>
                  <a:lnTo>
                    <a:pt x="15491536" y="9757829"/>
                  </a:lnTo>
                  <a:lnTo>
                    <a:pt x="15499182" y="9759366"/>
                  </a:lnTo>
                  <a:lnTo>
                    <a:pt x="15506827" y="9757829"/>
                  </a:lnTo>
                  <a:lnTo>
                    <a:pt x="15513076" y="9753613"/>
                  </a:lnTo>
                  <a:lnTo>
                    <a:pt x="15517279" y="9747364"/>
                  </a:lnTo>
                  <a:lnTo>
                    <a:pt x="15518829" y="9739719"/>
                  </a:lnTo>
                  <a:close/>
                </a:path>
                <a:path w="18719800" h="10718800" extrusionOk="0">
                  <a:moveTo>
                    <a:pt x="15518829" y="9639630"/>
                  </a:moveTo>
                  <a:lnTo>
                    <a:pt x="15517279" y="9631985"/>
                  </a:lnTo>
                  <a:lnTo>
                    <a:pt x="15513076" y="9625736"/>
                  </a:lnTo>
                  <a:lnTo>
                    <a:pt x="15506827" y="9621520"/>
                  </a:lnTo>
                  <a:lnTo>
                    <a:pt x="15499182" y="9619983"/>
                  </a:lnTo>
                  <a:lnTo>
                    <a:pt x="15491536" y="9621520"/>
                  </a:lnTo>
                  <a:lnTo>
                    <a:pt x="15485288" y="9625736"/>
                  </a:lnTo>
                  <a:lnTo>
                    <a:pt x="15481072" y="9631985"/>
                  </a:lnTo>
                  <a:lnTo>
                    <a:pt x="15479535" y="9639630"/>
                  </a:lnTo>
                  <a:lnTo>
                    <a:pt x="15481072" y="9647276"/>
                  </a:lnTo>
                  <a:lnTo>
                    <a:pt x="15485288" y="9653524"/>
                  </a:lnTo>
                  <a:lnTo>
                    <a:pt x="15491536" y="9657728"/>
                  </a:lnTo>
                  <a:lnTo>
                    <a:pt x="15499182" y="9659277"/>
                  </a:lnTo>
                  <a:lnTo>
                    <a:pt x="15506827" y="9657728"/>
                  </a:lnTo>
                  <a:lnTo>
                    <a:pt x="15513076" y="9653524"/>
                  </a:lnTo>
                  <a:lnTo>
                    <a:pt x="15517279" y="9647276"/>
                  </a:lnTo>
                  <a:lnTo>
                    <a:pt x="15518829" y="9639630"/>
                  </a:lnTo>
                  <a:close/>
                </a:path>
                <a:path w="18719800" h="10718800" extrusionOk="0">
                  <a:moveTo>
                    <a:pt x="15518829" y="9539529"/>
                  </a:moveTo>
                  <a:lnTo>
                    <a:pt x="15517279" y="9531883"/>
                  </a:lnTo>
                  <a:lnTo>
                    <a:pt x="15513076" y="9525635"/>
                  </a:lnTo>
                  <a:lnTo>
                    <a:pt x="15506827" y="9521431"/>
                  </a:lnTo>
                  <a:lnTo>
                    <a:pt x="15499182" y="9519895"/>
                  </a:lnTo>
                  <a:lnTo>
                    <a:pt x="15491536" y="9521431"/>
                  </a:lnTo>
                  <a:lnTo>
                    <a:pt x="15485288" y="9525635"/>
                  </a:lnTo>
                  <a:lnTo>
                    <a:pt x="15481072" y="9531883"/>
                  </a:lnTo>
                  <a:lnTo>
                    <a:pt x="15479535" y="9539529"/>
                  </a:lnTo>
                  <a:lnTo>
                    <a:pt x="15481072" y="9547187"/>
                  </a:lnTo>
                  <a:lnTo>
                    <a:pt x="15485288" y="9553423"/>
                  </a:lnTo>
                  <a:lnTo>
                    <a:pt x="15491536" y="9557639"/>
                  </a:lnTo>
                  <a:lnTo>
                    <a:pt x="15499182" y="9559188"/>
                  </a:lnTo>
                  <a:lnTo>
                    <a:pt x="15506827" y="9557639"/>
                  </a:lnTo>
                  <a:lnTo>
                    <a:pt x="15513076" y="9553423"/>
                  </a:lnTo>
                  <a:lnTo>
                    <a:pt x="15517279" y="9547187"/>
                  </a:lnTo>
                  <a:lnTo>
                    <a:pt x="15518829" y="9539529"/>
                  </a:lnTo>
                  <a:close/>
                </a:path>
                <a:path w="18719800" h="10718800" extrusionOk="0">
                  <a:moveTo>
                    <a:pt x="15518829" y="9439440"/>
                  </a:moveTo>
                  <a:lnTo>
                    <a:pt x="15517279" y="9431795"/>
                  </a:lnTo>
                  <a:lnTo>
                    <a:pt x="15513076" y="9425546"/>
                  </a:lnTo>
                  <a:lnTo>
                    <a:pt x="15506827" y="9421330"/>
                  </a:lnTo>
                  <a:lnTo>
                    <a:pt x="15499182" y="9419780"/>
                  </a:lnTo>
                  <a:lnTo>
                    <a:pt x="15491536" y="9421330"/>
                  </a:lnTo>
                  <a:lnTo>
                    <a:pt x="15485288" y="9425546"/>
                  </a:lnTo>
                  <a:lnTo>
                    <a:pt x="15481072" y="9431795"/>
                  </a:lnTo>
                  <a:lnTo>
                    <a:pt x="15479535" y="9439440"/>
                  </a:lnTo>
                  <a:lnTo>
                    <a:pt x="15481072" y="9447085"/>
                  </a:lnTo>
                  <a:lnTo>
                    <a:pt x="15485288" y="9453334"/>
                  </a:lnTo>
                  <a:lnTo>
                    <a:pt x="15491536" y="9457550"/>
                  </a:lnTo>
                  <a:lnTo>
                    <a:pt x="15499182" y="9459087"/>
                  </a:lnTo>
                  <a:lnTo>
                    <a:pt x="15506827" y="9457550"/>
                  </a:lnTo>
                  <a:lnTo>
                    <a:pt x="15513076" y="9453334"/>
                  </a:lnTo>
                  <a:lnTo>
                    <a:pt x="15517279" y="9447085"/>
                  </a:lnTo>
                  <a:lnTo>
                    <a:pt x="15518829" y="9439440"/>
                  </a:lnTo>
                  <a:close/>
                </a:path>
                <a:path w="18719800" h="10718800" extrusionOk="0">
                  <a:moveTo>
                    <a:pt x="15518829" y="9339339"/>
                  </a:moveTo>
                  <a:lnTo>
                    <a:pt x="15517279" y="9331693"/>
                  </a:lnTo>
                  <a:lnTo>
                    <a:pt x="15513076" y="9325445"/>
                  </a:lnTo>
                  <a:lnTo>
                    <a:pt x="15506827" y="9321228"/>
                  </a:lnTo>
                  <a:lnTo>
                    <a:pt x="15499182" y="9319679"/>
                  </a:lnTo>
                  <a:lnTo>
                    <a:pt x="15491536" y="9321228"/>
                  </a:lnTo>
                  <a:lnTo>
                    <a:pt x="15485288" y="9325445"/>
                  </a:lnTo>
                  <a:lnTo>
                    <a:pt x="15481072" y="9331693"/>
                  </a:lnTo>
                  <a:lnTo>
                    <a:pt x="15479535" y="9339339"/>
                  </a:lnTo>
                  <a:lnTo>
                    <a:pt x="15481072" y="9346984"/>
                  </a:lnTo>
                  <a:lnTo>
                    <a:pt x="15485288" y="9353232"/>
                  </a:lnTo>
                  <a:lnTo>
                    <a:pt x="15491536" y="9357436"/>
                  </a:lnTo>
                  <a:lnTo>
                    <a:pt x="15499182" y="9358986"/>
                  </a:lnTo>
                  <a:lnTo>
                    <a:pt x="15506827" y="9357436"/>
                  </a:lnTo>
                  <a:lnTo>
                    <a:pt x="15513076" y="9353232"/>
                  </a:lnTo>
                  <a:lnTo>
                    <a:pt x="15517279" y="9346984"/>
                  </a:lnTo>
                  <a:lnTo>
                    <a:pt x="15518829" y="9339339"/>
                  </a:lnTo>
                  <a:close/>
                </a:path>
                <a:path w="18719800" h="10718800" extrusionOk="0">
                  <a:moveTo>
                    <a:pt x="15518829" y="9239250"/>
                  </a:moveTo>
                  <a:lnTo>
                    <a:pt x="15517279" y="9231605"/>
                  </a:lnTo>
                  <a:lnTo>
                    <a:pt x="15513076" y="9225356"/>
                  </a:lnTo>
                  <a:lnTo>
                    <a:pt x="15506827" y="9221140"/>
                  </a:lnTo>
                  <a:lnTo>
                    <a:pt x="15499182" y="9219603"/>
                  </a:lnTo>
                  <a:lnTo>
                    <a:pt x="15491536" y="9221140"/>
                  </a:lnTo>
                  <a:lnTo>
                    <a:pt x="15485288" y="9225356"/>
                  </a:lnTo>
                  <a:lnTo>
                    <a:pt x="15481072" y="9231605"/>
                  </a:lnTo>
                  <a:lnTo>
                    <a:pt x="15479535" y="9239250"/>
                  </a:lnTo>
                  <a:lnTo>
                    <a:pt x="15481072" y="9246895"/>
                  </a:lnTo>
                  <a:lnTo>
                    <a:pt x="15485288" y="9253131"/>
                  </a:lnTo>
                  <a:lnTo>
                    <a:pt x="15491536" y="9257347"/>
                  </a:lnTo>
                  <a:lnTo>
                    <a:pt x="15499182" y="9258884"/>
                  </a:lnTo>
                  <a:lnTo>
                    <a:pt x="15506827" y="9257347"/>
                  </a:lnTo>
                  <a:lnTo>
                    <a:pt x="15513076" y="9253131"/>
                  </a:lnTo>
                  <a:lnTo>
                    <a:pt x="15517279" y="9246895"/>
                  </a:lnTo>
                  <a:lnTo>
                    <a:pt x="15518829" y="9239250"/>
                  </a:lnTo>
                  <a:close/>
                </a:path>
                <a:path w="18719800" h="10718800" extrusionOk="0">
                  <a:moveTo>
                    <a:pt x="15518829" y="9139149"/>
                  </a:moveTo>
                  <a:lnTo>
                    <a:pt x="15517279" y="9131503"/>
                  </a:lnTo>
                  <a:lnTo>
                    <a:pt x="15513076" y="9125255"/>
                  </a:lnTo>
                  <a:lnTo>
                    <a:pt x="15506827" y="9121051"/>
                  </a:lnTo>
                  <a:lnTo>
                    <a:pt x="15499182" y="9119514"/>
                  </a:lnTo>
                  <a:lnTo>
                    <a:pt x="15491536" y="9121051"/>
                  </a:lnTo>
                  <a:lnTo>
                    <a:pt x="15485288" y="9125255"/>
                  </a:lnTo>
                  <a:lnTo>
                    <a:pt x="15481072" y="9131503"/>
                  </a:lnTo>
                  <a:lnTo>
                    <a:pt x="15479535" y="9139149"/>
                  </a:lnTo>
                  <a:lnTo>
                    <a:pt x="15481072" y="9146794"/>
                  </a:lnTo>
                  <a:lnTo>
                    <a:pt x="15485288" y="9153042"/>
                  </a:lnTo>
                  <a:lnTo>
                    <a:pt x="15491536" y="9157246"/>
                  </a:lnTo>
                  <a:lnTo>
                    <a:pt x="15499182" y="9158795"/>
                  </a:lnTo>
                  <a:lnTo>
                    <a:pt x="15506827" y="9157246"/>
                  </a:lnTo>
                  <a:lnTo>
                    <a:pt x="15513076" y="9153042"/>
                  </a:lnTo>
                  <a:lnTo>
                    <a:pt x="15517279" y="9146794"/>
                  </a:lnTo>
                  <a:lnTo>
                    <a:pt x="15518829" y="9139149"/>
                  </a:lnTo>
                  <a:close/>
                </a:path>
                <a:path w="18719800" h="10718800" extrusionOk="0">
                  <a:moveTo>
                    <a:pt x="15518829" y="9039060"/>
                  </a:moveTo>
                  <a:lnTo>
                    <a:pt x="15517279" y="9031402"/>
                  </a:lnTo>
                  <a:lnTo>
                    <a:pt x="15513076" y="9025166"/>
                  </a:lnTo>
                  <a:lnTo>
                    <a:pt x="15506827" y="9020950"/>
                  </a:lnTo>
                  <a:lnTo>
                    <a:pt x="15499182" y="9019400"/>
                  </a:lnTo>
                  <a:lnTo>
                    <a:pt x="15491536" y="9020950"/>
                  </a:lnTo>
                  <a:lnTo>
                    <a:pt x="15485288" y="9025166"/>
                  </a:lnTo>
                  <a:lnTo>
                    <a:pt x="15481072" y="9031402"/>
                  </a:lnTo>
                  <a:lnTo>
                    <a:pt x="15479535" y="9039060"/>
                  </a:lnTo>
                  <a:lnTo>
                    <a:pt x="15481072" y="9046705"/>
                  </a:lnTo>
                  <a:lnTo>
                    <a:pt x="15485288" y="9052954"/>
                  </a:lnTo>
                  <a:lnTo>
                    <a:pt x="15491536" y="9057170"/>
                  </a:lnTo>
                  <a:lnTo>
                    <a:pt x="15499182" y="9058707"/>
                  </a:lnTo>
                  <a:lnTo>
                    <a:pt x="15506827" y="9057170"/>
                  </a:lnTo>
                  <a:lnTo>
                    <a:pt x="15513076" y="9052954"/>
                  </a:lnTo>
                  <a:lnTo>
                    <a:pt x="15517279" y="9046705"/>
                  </a:lnTo>
                  <a:lnTo>
                    <a:pt x="15518829" y="9039060"/>
                  </a:lnTo>
                  <a:close/>
                </a:path>
                <a:path w="18719800" h="10718800" extrusionOk="0">
                  <a:moveTo>
                    <a:pt x="15518829" y="8938958"/>
                  </a:moveTo>
                  <a:lnTo>
                    <a:pt x="15517279" y="8931313"/>
                  </a:lnTo>
                  <a:lnTo>
                    <a:pt x="15513076" y="8925065"/>
                  </a:lnTo>
                  <a:lnTo>
                    <a:pt x="15506827" y="8920861"/>
                  </a:lnTo>
                  <a:lnTo>
                    <a:pt x="15499182" y="8919312"/>
                  </a:lnTo>
                  <a:lnTo>
                    <a:pt x="15491536" y="8920861"/>
                  </a:lnTo>
                  <a:lnTo>
                    <a:pt x="15485288" y="8925065"/>
                  </a:lnTo>
                  <a:lnTo>
                    <a:pt x="15481072" y="8931313"/>
                  </a:lnTo>
                  <a:lnTo>
                    <a:pt x="15479535" y="8938958"/>
                  </a:lnTo>
                  <a:lnTo>
                    <a:pt x="15481072" y="8946604"/>
                  </a:lnTo>
                  <a:lnTo>
                    <a:pt x="15485288" y="8952852"/>
                  </a:lnTo>
                  <a:lnTo>
                    <a:pt x="15491536" y="8957069"/>
                  </a:lnTo>
                  <a:lnTo>
                    <a:pt x="15499182" y="8958605"/>
                  </a:lnTo>
                  <a:lnTo>
                    <a:pt x="15506827" y="8957069"/>
                  </a:lnTo>
                  <a:lnTo>
                    <a:pt x="15513076" y="8952852"/>
                  </a:lnTo>
                  <a:lnTo>
                    <a:pt x="15517279" y="8946604"/>
                  </a:lnTo>
                  <a:lnTo>
                    <a:pt x="15518829" y="8938958"/>
                  </a:lnTo>
                  <a:close/>
                </a:path>
                <a:path w="18719800" h="10718800" extrusionOk="0">
                  <a:moveTo>
                    <a:pt x="15518829" y="8838857"/>
                  </a:moveTo>
                  <a:lnTo>
                    <a:pt x="15517279" y="8831212"/>
                  </a:lnTo>
                  <a:lnTo>
                    <a:pt x="15513076" y="8824963"/>
                  </a:lnTo>
                  <a:lnTo>
                    <a:pt x="15506827" y="8820760"/>
                  </a:lnTo>
                  <a:lnTo>
                    <a:pt x="15499182" y="8819223"/>
                  </a:lnTo>
                  <a:lnTo>
                    <a:pt x="15491536" y="8820760"/>
                  </a:lnTo>
                  <a:lnTo>
                    <a:pt x="15485288" y="8824963"/>
                  </a:lnTo>
                  <a:lnTo>
                    <a:pt x="15481072" y="8831212"/>
                  </a:lnTo>
                  <a:lnTo>
                    <a:pt x="15479535" y="8838857"/>
                  </a:lnTo>
                  <a:lnTo>
                    <a:pt x="15481072" y="8846502"/>
                  </a:lnTo>
                  <a:lnTo>
                    <a:pt x="15485288" y="8852751"/>
                  </a:lnTo>
                  <a:lnTo>
                    <a:pt x="15491536" y="8856967"/>
                  </a:lnTo>
                  <a:lnTo>
                    <a:pt x="15499182" y="8858517"/>
                  </a:lnTo>
                  <a:lnTo>
                    <a:pt x="15506827" y="8856967"/>
                  </a:lnTo>
                  <a:lnTo>
                    <a:pt x="15513076" y="8852751"/>
                  </a:lnTo>
                  <a:lnTo>
                    <a:pt x="15517279" y="8846502"/>
                  </a:lnTo>
                  <a:lnTo>
                    <a:pt x="15518829" y="8838857"/>
                  </a:lnTo>
                  <a:close/>
                </a:path>
                <a:path w="18719800" h="10718800" extrusionOk="0">
                  <a:moveTo>
                    <a:pt x="15518829" y="8738768"/>
                  </a:moveTo>
                  <a:lnTo>
                    <a:pt x="15517279" y="8731123"/>
                  </a:lnTo>
                  <a:lnTo>
                    <a:pt x="15513076" y="8724875"/>
                  </a:lnTo>
                  <a:lnTo>
                    <a:pt x="15506827" y="8720658"/>
                  </a:lnTo>
                  <a:lnTo>
                    <a:pt x="15499182" y="8719121"/>
                  </a:lnTo>
                  <a:lnTo>
                    <a:pt x="15491536" y="8720658"/>
                  </a:lnTo>
                  <a:lnTo>
                    <a:pt x="15485288" y="8724875"/>
                  </a:lnTo>
                  <a:lnTo>
                    <a:pt x="15481072" y="8731123"/>
                  </a:lnTo>
                  <a:lnTo>
                    <a:pt x="15479535" y="8738768"/>
                  </a:lnTo>
                  <a:lnTo>
                    <a:pt x="15481072" y="8746414"/>
                  </a:lnTo>
                  <a:lnTo>
                    <a:pt x="15485288" y="8752662"/>
                  </a:lnTo>
                  <a:lnTo>
                    <a:pt x="15491536" y="8756866"/>
                  </a:lnTo>
                  <a:lnTo>
                    <a:pt x="15499182" y="8758415"/>
                  </a:lnTo>
                  <a:lnTo>
                    <a:pt x="15506827" y="8756866"/>
                  </a:lnTo>
                  <a:lnTo>
                    <a:pt x="15513076" y="8752662"/>
                  </a:lnTo>
                  <a:lnTo>
                    <a:pt x="15517279" y="8746414"/>
                  </a:lnTo>
                  <a:lnTo>
                    <a:pt x="15518829" y="8738768"/>
                  </a:lnTo>
                  <a:close/>
                </a:path>
                <a:path w="18719800" h="10718800" extrusionOk="0">
                  <a:moveTo>
                    <a:pt x="15518829" y="8638667"/>
                  </a:moveTo>
                  <a:lnTo>
                    <a:pt x="15517279" y="8631022"/>
                  </a:lnTo>
                  <a:lnTo>
                    <a:pt x="15513076" y="8624773"/>
                  </a:lnTo>
                  <a:lnTo>
                    <a:pt x="15506827" y="8620569"/>
                  </a:lnTo>
                  <a:lnTo>
                    <a:pt x="15499182" y="8619020"/>
                  </a:lnTo>
                  <a:lnTo>
                    <a:pt x="15491536" y="8620569"/>
                  </a:lnTo>
                  <a:lnTo>
                    <a:pt x="15485288" y="8624773"/>
                  </a:lnTo>
                  <a:lnTo>
                    <a:pt x="15481072" y="8631022"/>
                  </a:lnTo>
                  <a:lnTo>
                    <a:pt x="15479535" y="8638667"/>
                  </a:lnTo>
                  <a:lnTo>
                    <a:pt x="15481072" y="8646325"/>
                  </a:lnTo>
                  <a:lnTo>
                    <a:pt x="15485288" y="8652561"/>
                  </a:lnTo>
                  <a:lnTo>
                    <a:pt x="15491536" y="8656777"/>
                  </a:lnTo>
                  <a:lnTo>
                    <a:pt x="15499182" y="8658314"/>
                  </a:lnTo>
                  <a:lnTo>
                    <a:pt x="15506827" y="8656777"/>
                  </a:lnTo>
                  <a:lnTo>
                    <a:pt x="15513076" y="8652561"/>
                  </a:lnTo>
                  <a:lnTo>
                    <a:pt x="15517279" y="8646325"/>
                  </a:lnTo>
                  <a:lnTo>
                    <a:pt x="15518829" y="8638667"/>
                  </a:lnTo>
                  <a:close/>
                </a:path>
                <a:path w="18719800" h="10718800" extrusionOk="0">
                  <a:moveTo>
                    <a:pt x="15518829" y="8538578"/>
                  </a:moveTo>
                  <a:lnTo>
                    <a:pt x="15517279" y="8530933"/>
                  </a:lnTo>
                  <a:lnTo>
                    <a:pt x="15513076" y="8524684"/>
                  </a:lnTo>
                  <a:lnTo>
                    <a:pt x="15506827" y="8520468"/>
                  </a:lnTo>
                  <a:lnTo>
                    <a:pt x="15499182" y="8518931"/>
                  </a:lnTo>
                  <a:lnTo>
                    <a:pt x="15491536" y="8520468"/>
                  </a:lnTo>
                  <a:lnTo>
                    <a:pt x="15485288" y="8524684"/>
                  </a:lnTo>
                  <a:lnTo>
                    <a:pt x="15481072" y="8530933"/>
                  </a:lnTo>
                  <a:lnTo>
                    <a:pt x="15479535" y="8538578"/>
                  </a:lnTo>
                  <a:lnTo>
                    <a:pt x="15481072" y="8546224"/>
                  </a:lnTo>
                  <a:lnTo>
                    <a:pt x="15485288" y="8552472"/>
                  </a:lnTo>
                  <a:lnTo>
                    <a:pt x="15491536" y="8556676"/>
                  </a:lnTo>
                  <a:lnTo>
                    <a:pt x="15499182" y="8558225"/>
                  </a:lnTo>
                  <a:lnTo>
                    <a:pt x="15506827" y="8556676"/>
                  </a:lnTo>
                  <a:lnTo>
                    <a:pt x="15513076" y="8552472"/>
                  </a:lnTo>
                  <a:lnTo>
                    <a:pt x="15517279" y="8546224"/>
                  </a:lnTo>
                  <a:lnTo>
                    <a:pt x="15518829" y="8538578"/>
                  </a:lnTo>
                  <a:close/>
                </a:path>
                <a:path w="18719800" h="10718800" extrusionOk="0">
                  <a:moveTo>
                    <a:pt x="15518829" y="8438477"/>
                  </a:moveTo>
                  <a:lnTo>
                    <a:pt x="15517279" y="8430831"/>
                  </a:lnTo>
                  <a:lnTo>
                    <a:pt x="15513076" y="8424583"/>
                  </a:lnTo>
                  <a:lnTo>
                    <a:pt x="15506827" y="8420379"/>
                  </a:lnTo>
                  <a:lnTo>
                    <a:pt x="15499182" y="8418830"/>
                  </a:lnTo>
                  <a:lnTo>
                    <a:pt x="15491524" y="8420379"/>
                  </a:lnTo>
                  <a:lnTo>
                    <a:pt x="15485288" y="8424583"/>
                  </a:lnTo>
                  <a:lnTo>
                    <a:pt x="15481072" y="8430831"/>
                  </a:lnTo>
                  <a:lnTo>
                    <a:pt x="15479535" y="8438477"/>
                  </a:lnTo>
                  <a:lnTo>
                    <a:pt x="15481072" y="8446122"/>
                  </a:lnTo>
                  <a:lnTo>
                    <a:pt x="15485288" y="8452371"/>
                  </a:lnTo>
                  <a:lnTo>
                    <a:pt x="15491524" y="8456574"/>
                  </a:lnTo>
                  <a:lnTo>
                    <a:pt x="15499182" y="8458124"/>
                  </a:lnTo>
                  <a:lnTo>
                    <a:pt x="15506827" y="8456574"/>
                  </a:lnTo>
                  <a:lnTo>
                    <a:pt x="15513076" y="8452371"/>
                  </a:lnTo>
                  <a:lnTo>
                    <a:pt x="15517279" y="8446122"/>
                  </a:lnTo>
                  <a:lnTo>
                    <a:pt x="15518829" y="8438477"/>
                  </a:lnTo>
                  <a:close/>
                </a:path>
                <a:path w="18719800" h="10718800" extrusionOk="0">
                  <a:moveTo>
                    <a:pt x="15518829" y="8238287"/>
                  </a:moveTo>
                  <a:lnTo>
                    <a:pt x="15517279" y="8230641"/>
                  </a:lnTo>
                  <a:lnTo>
                    <a:pt x="15513076" y="8224393"/>
                  </a:lnTo>
                  <a:lnTo>
                    <a:pt x="15506827" y="8220176"/>
                  </a:lnTo>
                  <a:lnTo>
                    <a:pt x="15499182" y="8218640"/>
                  </a:lnTo>
                  <a:lnTo>
                    <a:pt x="15491536" y="8220176"/>
                  </a:lnTo>
                  <a:lnTo>
                    <a:pt x="15485288" y="8224393"/>
                  </a:lnTo>
                  <a:lnTo>
                    <a:pt x="15481072" y="8230641"/>
                  </a:lnTo>
                  <a:lnTo>
                    <a:pt x="15479535" y="8238287"/>
                  </a:lnTo>
                  <a:lnTo>
                    <a:pt x="15481072" y="8245932"/>
                  </a:lnTo>
                  <a:lnTo>
                    <a:pt x="15485288" y="8252168"/>
                  </a:lnTo>
                  <a:lnTo>
                    <a:pt x="15491536" y="8256384"/>
                  </a:lnTo>
                  <a:lnTo>
                    <a:pt x="15499182" y="8257934"/>
                  </a:lnTo>
                  <a:lnTo>
                    <a:pt x="15506827" y="8256384"/>
                  </a:lnTo>
                  <a:lnTo>
                    <a:pt x="15513076" y="8252168"/>
                  </a:lnTo>
                  <a:lnTo>
                    <a:pt x="15517279" y="8245932"/>
                  </a:lnTo>
                  <a:lnTo>
                    <a:pt x="15518829" y="8238287"/>
                  </a:lnTo>
                  <a:close/>
                </a:path>
                <a:path w="18719800" h="10718800" extrusionOk="0">
                  <a:moveTo>
                    <a:pt x="15518829" y="8138185"/>
                  </a:moveTo>
                  <a:lnTo>
                    <a:pt x="15517279" y="8130540"/>
                  </a:lnTo>
                  <a:lnTo>
                    <a:pt x="15513076" y="8124291"/>
                  </a:lnTo>
                  <a:lnTo>
                    <a:pt x="15506827" y="8120088"/>
                  </a:lnTo>
                  <a:lnTo>
                    <a:pt x="15499182" y="8118538"/>
                  </a:lnTo>
                  <a:lnTo>
                    <a:pt x="15491536" y="8120088"/>
                  </a:lnTo>
                  <a:lnTo>
                    <a:pt x="15485288" y="8124291"/>
                  </a:lnTo>
                  <a:lnTo>
                    <a:pt x="15481072" y="8130540"/>
                  </a:lnTo>
                  <a:lnTo>
                    <a:pt x="15479535" y="8138185"/>
                  </a:lnTo>
                  <a:lnTo>
                    <a:pt x="15481072" y="8145831"/>
                  </a:lnTo>
                  <a:lnTo>
                    <a:pt x="15485288" y="8152079"/>
                  </a:lnTo>
                  <a:lnTo>
                    <a:pt x="15491536" y="8156295"/>
                  </a:lnTo>
                  <a:lnTo>
                    <a:pt x="15499182" y="8157832"/>
                  </a:lnTo>
                  <a:lnTo>
                    <a:pt x="15506827" y="8156295"/>
                  </a:lnTo>
                  <a:lnTo>
                    <a:pt x="15513076" y="8152079"/>
                  </a:lnTo>
                  <a:lnTo>
                    <a:pt x="15517279" y="8145831"/>
                  </a:lnTo>
                  <a:lnTo>
                    <a:pt x="15518829" y="8138185"/>
                  </a:lnTo>
                  <a:close/>
                </a:path>
                <a:path w="18719800" h="10718800" extrusionOk="0">
                  <a:moveTo>
                    <a:pt x="15518829" y="8038097"/>
                  </a:moveTo>
                  <a:lnTo>
                    <a:pt x="15517279" y="8030451"/>
                  </a:lnTo>
                  <a:lnTo>
                    <a:pt x="15513076" y="8024203"/>
                  </a:lnTo>
                  <a:lnTo>
                    <a:pt x="15506827" y="8019986"/>
                  </a:lnTo>
                  <a:lnTo>
                    <a:pt x="15499182" y="8018450"/>
                  </a:lnTo>
                  <a:lnTo>
                    <a:pt x="15491536" y="8019986"/>
                  </a:lnTo>
                  <a:lnTo>
                    <a:pt x="15485288" y="8024203"/>
                  </a:lnTo>
                  <a:lnTo>
                    <a:pt x="15481072" y="8030451"/>
                  </a:lnTo>
                  <a:lnTo>
                    <a:pt x="15479535" y="8038097"/>
                  </a:lnTo>
                  <a:lnTo>
                    <a:pt x="15481072" y="8045742"/>
                  </a:lnTo>
                  <a:lnTo>
                    <a:pt x="15485288" y="8051990"/>
                  </a:lnTo>
                  <a:lnTo>
                    <a:pt x="15491536" y="8056194"/>
                  </a:lnTo>
                  <a:lnTo>
                    <a:pt x="15499182" y="8057743"/>
                  </a:lnTo>
                  <a:lnTo>
                    <a:pt x="15506827" y="8056194"/>
                  </a:lnTo>
                  <a:lnTo>
                    <a:pt x="15513076" y="8051990"/>
                  </a:lnTo>
                  <a:lnTo>
                    <a:pt x="15517279" y="8045742"/>
                  </a:lnTo>
                  <a:lnTo>
                    <a:pt x="15518829" y="8038097"/>
                  </a:lnTo>
                  <a:close/>
                </a:path>
                <a:path w="18719800" h="10718800" extrusionOk="0">
                  <a:moveTo>
                    <a:pt x="15518829" y="7937995"/>
                  </a:moveTo>
                  <a:lnTo>
                    <a:pt x="15517279" y="7930350"/>
                  </a:lnTo>
                  <a:lnTo>
                    <a:pt x="15513076" y="7924101"/>
                  </a:lnTo>
                  <a:lnTo>
                    <a:pt x="15506827" y="7919885"/>
                  </a:lnTo>
                  <a:lnTo>
                    <a:pt x="15499182" y="7918348"/>
                  </a:lnTo>
                  <a:lnTo>
                    <a:pt x="15491536" y="7919885"/>
                  </a:lnTo>
                  <a:lnTo>
                    <a:pt x="15485288" y="7924101"/>
                  </a:lnTo>
                  <a:lnTo>
                    <a:pt x="15481072" y="7930350"/>
                  </a:lnTo>
                  <a:lnTo>
                    <a:pt x="15479535" y="7937995"/>
                  </a:lnTo>
                  <a:lnTo>
                    <a:pt x="15481072" y="7945641"/>
                  </a:lnTo>
                  <a:lnTo>
                    <a:pt x="15485288" y="7951889"/>
                  </a:lnTo>
                  <a:lnTo>
                    <a:pt x="15491536" y="7956105"/>
                  </a:lnTo>
                  <a:lnTo>
                    <a:pt x="15499182" y="7957642"/>
                  </a:lnTo>
                  <a:lnTo>
                    <a:pt x="15506827" y="7956105"/>
                  </a:lnTo>
                  <a:lnTo>
                    <a:pt x="15513076" y="7951889"/>
                  </a:lnTo>
                  <a:lnTo>
                    <a:pt x="15517279" y="7945641"/>
                  </a:lnTo>
                  <a:lnTo>
                    <a:pt x="15518829" y="7937995"/>
                  </a:lnTo>
                  <a:close/>
                </a:path>
                <a:path w="18719800" h="10718800" extrusionOk="0">
                  <a:moveTo>
                    <a:pt x="15518829" y="7837894"/>
                  </a:moveTo>
                  <a:lnTo>
                    <a:pt x="15517279" y="7830248"/>
                  </a:lnTo>
                  <a:lnTo>
                    <a:pt x="15513076" y="7824013"/>
                  </a:lnTo>
                  <a:lnTo>
                    <a:pt x="15506827" y="7819796"/>
                  </a:lnTo>
                  <a:lnTo>
                    <a:pt x="15499182" y="7818247"/>
                  </a:lnTo>
                  <a:lnTo>
                    <a:pt x="15491536" y="7819796"/>
                  </a:lnTo>
                  <a:lnTo>
                    <a:pt x="15485288" y="7824013"/>
                  </a:lnTo>
                  <a:lnTo>
                    <a:pt x="15481072" y="7830248"/>
                  </a:lnTo>
                  <a:lnTo>
                    <a:pt x="15479535" y="7837894"/>
                  </a:lnTo>
                  <a:lnTo>
                    <a:pt x="15481072" y="7845539"/>
                  </a:lnTo>
                  <a:lnTo>
                    <a:pt x="15485288" y="7851788"/>
                  </a:lnTo>
                  <a:lnTo>
                    <a:pt x="15491536" y="7856004"/>
                  </a:lnTo>
                  <a:lnTo>
                    <a:pt x="15499182" y="7857541"/>
                  </a:lnTo>
                  <a:lnTo>
                    <a:pt x="15506827" y="7856004"/>
                  </a:lnTo>
                  <a:lnTo>
                    <a:pt x="15513076" y="7851788"/>
                  </a:lnTo>
                  <a:lnTo>
                    <a:pt x="15517279" y="7845539"/>
                  </a:lnTo>
                  <a:lnTo>
                    <a:pt x="15518829" y="7837894"/>
                  </a:lnTo>
                  <a:close/>
                </a:path>
                <a:path w="18719800" h="10718800" extrusionOk="0">
                  <a:moveTo>
                    <a:pt x="15518829" y="7737792"/>
                  </a:moveTo>
                  <a:lnTo>
                    <a:pt x="15517279" y="7730160"/>
                  </a:lnTo>
                  <a:lnTo>
                    <a:pt x="15513076" y="7723911"/>
                  </a:lnTo>
                  <a:lnTo>
                    <a:pt x="15506827" y="7719695"/>
                  </a:lnTo>
                  <a:lnTo>
                    <a:pt x="15499182" y="7718158"/>
                  </a:lnTo>
                  <a:lnTo>
                    <a:pt x="15491536" y="7719695"/>
                  </a:lnTo>
                  <a:lnTo>
                    <a:pt x="15485288" y="7723911"/>
                  </a:lnTo>
                  <a:lnTo>
                    <a:pt x="15481072" y="7730160"/>
                  </a:lnTo>
                  <a:lnTo>
                    <a:pt x="15479535" y="7737792"/>
                  </a:lnTo>
                  <a:lnTo>
                    <a:pt x="15481072" y="7745450"/>
                  </a:lnTo>
                  <a:lnTo>
                    <a:pt x="15485288" y="7751686"/>
                  </a:lnTo>
                  <a:lnTo>
                    <a:pt x="15491536" y="7755903"/>
                  </a:lnTo>
                  <a:lnTo>
                    <a:pt x="15499182" y="7757439"/>
                  </a:lnTo>
                  <a:lnTo>
                    <a:pt x="15506827" y="7755903"/>
                  </a:lnTo>
                  <a:lnTo>
                    <a:pt x="15513076" y="7751686"/>
                  </a:lnTo>
                  <a:lnTo>
                    <a:pt x="15517279" y="7745450"/>
                  </a:lnTo>
                  <a:lnTo>
                    <a:pt x="15518829" y="7737792"/>
                  </a:lnTo>
                  <a:close/>
                </a:path>
                <a:path w="18719800" h="10718800" extrusionOk="0">
                  <a:moveTo>
                    <a:pt x="15518829" y="7637704"/>
                  </a:moveTo>
                  <a:lnTo>
                    <a:pt x="15517279" y="7630058"/>
                  </a:lnTo>
                  <a:lnTo>
                    <a:pt x="15513076" y="7623810"/>
                  </a:lnTo>
                  <a:lnTo>
                    <a:pt x="15506827" y="7619606"/>
                  </a:lnTo>
                  <a:lnTo>
                    <a:pt x="15499182" y="7618057"/>
                  </a:lnTo>
                  <a:lnTo>
                    <a:pt x="15491536" y="7619606"/>
                  </a:lnTo>
                  <a:lnTo>
                    <a:pt x="15485288" y="7623810"/>
                  </a:lnTo>
                  <a:lnTo>
                    <a:pt x="15481072" y="7630058"/>
                  </a:lnTo>
                  <a:lnTo>
                    <a:pt x="15479535" y="7637704"/>
                  </a:lnTo>
                  <a:lnTo>
                    <a:pt x="15481072" y="7645349"/>
                  </a:lnTo>
                  <a:lnTo>
                    <a:pt x="15485288" y="7651597"/>
                  </a:lnTo>
                  <a:lnTo>
                    <a:pt x="15491536" y="7655801"/>
                  </a:lnTo>
                  <a:lnTo>
                    <a:pt x="15499182" y="7657351"/>
                  </a:lnTo>
                  <a:lnTo>
                    <a:pt x="15506827" y="7655801"/>
                  </a:lnTo>
                  <a:lnTo>
                    <a:pt x="15513076" y="7651597"/>
                  </a:lnTo>
                  <a:lnTo>
                    <a:pt x="15517279" y="7645349"/>
                  </a:lnTo>
                  <a:lnTo>
                    <a:pt x="15518829" y="7637704"/>
                  </a:lnTo>
                  <a:close/>
                </a:path>
                <a:path w="18719800" h="10718800" extrusionOk="0">
                  <a:moveTo>
                    <a:pt x="15518829" y="7537615"/>
                  </a:moveTo>
                  <a:lnTo>
                    <a:pt x="15517279" y="7529970"/>
                  </a:lnTo>
                  <a:lnTo>
                    <a:pt x="15513076" y="7523721"/>
                  </a:lnTo>
                  <a:lnTo>
                    <a:pt x="15506827" y="7519517"/>
                  </a:lnTo>
                  <a:lnTo>
                    <a:pt x="15499182" y="7517968"/>
                  </a:lnTo>
                  <a:lnTo>
                    <a:pt x="15491536" y="7519517"/>
                  </a:lnTo>
                  <a:lnTo>
                    <a:pt x="15485288" y="7523721"/>
                  </a:lnTo>
                  <a:lnTo>
                    <a:pt x="15481072" y="7529970"/>
                  </a:lnTo>
                  <a:lnTo>
                    <a:pt x="15479535" y="7537615"/>
                  </a:lnTo>
                  <a:lnTo>
                    <a:pt x="15481072" y="7545260"/>
                  </a:lnTo>
                  <a:lnTo>
                    <a:pt x="15485288" y="7551509"/>
                  </a:lnTo>
                  <a:lnTo>
                    <a:pt x="15491536" y="7555712"/>
                  </a:lnTo>
                  <a:lnTo>
                    <a:pt x="15499182" y="7557262"/>
                  </a:lnTo>
                  <a:lnTo>
                    <a:pt x="15506827" y="7555712"/>
                  </a:lnTo>
                  <a:lnTo>
                    <a:pt x="15513076" y="7551509"/>
                  </a:lnTo>
                  <a:lnTo>
                    <a:pt x="15517279" y="7545260"/>
                  </a:lnTo>
                  <a:lnTo>
                    <a:pt x="15518829" y="7537615"/>
                  </a:lnTo>
                  <a:close/>
                </a:path>
                <a:path w="18719800" h="10718800" extrusionOk="0">
                  <a:moveTo>
                    <a:pt x="15518829" y="7437514"/>
                  </a:moveTo>
                  <a:lnTo>
                    <a:pt x="15517279" y="7429868"/>
                  </a:lnTo>
                  <a:lnTo>
                    <a:pt x="15513076" y="7423620"/>
                  </a:lnTo>
                  <a:lnTo>
                    <a:pt x="15506827" y="7419416"/>
                  </a:lnTo>
                  <a:lnTo>
                    <a:pt x="15499182" y="7417867"/>
                  </a:lnTo>
                  <a:lnTo>
                    <a:pt x="15491536" y="7419416"/>
                  </a:lnTo>
                  <a:lnTo>
                    <a:pt x="15485288" y="7423620"/>
                  </a:lnTo>
                  <a:lnTo>
                    <a:pt x="15481072" y="7429868"/>
                  </a:lnTo>
                  <a:lnTo>
                    <a:pt x="15479535" y="7437514"/>
                  </a:lnTo>
                  <a:lnTo>
                    <a:pt x="15481072" y="7445172"/>
                  </a:lnTo>
                  <a:lnTo>
                    <a:pt x="15485288" y="7451407"/>
                  </a:lnTo>
                  <a:lnTo>
                    <a:pt x="15491536" y="7455624"/>
                  </a:lnTo>
                  <a:lnTo>
                    <a:pt x="15499182" y="7457173"/>
                  </a:lnTo>
                  <a:lnTo>
                    <a:pt x="15506827" y="7455624"/>
                  </a:lnTo>
                  <a:lnTo>
                    <a:pt x="15513076" y="7451407"/>
                  </a:lnTo>
                  <a:lnTo>
                    <a:pt x="15517279" y="7445172"/>
                  </a:lnTo>
                  <a:lnTo>
                    <a:pt x="15518829" y="7437514"/>
                  </a:lnTo>
                  <a:close/>
                </a:path>
                <a:path w="18719800" h="10718800" extrusionOk="0">
                  <a:moveTo>
                    <a:pt x="15518829" y="7337425"/>
                  </a:moveTo>
                  <a:lnTo>
                    <a:pt x="15517279" y="7329779"/>
                  </a:lnTo>
                  <a:lnTo>
                    <a:pt x="15513076" y="7323531"/>
                  </a:lnTo>
                  <a:lnTo>
                    <a:pt x="15506827" y="7319315"/>
                  </a:lnTo>
                  <a:lnTo>
                    <a:pt x="15499182" y="7317778"/>
                  </a:lnTo>
                  <a:lnTo>
                    <a:pt x="15491536" y="7319315"/>
                  </a:lnTo>
                  <a:lnTo>
                    <a:pt x="15485288" y="7323531"/>
                  </a:lnTo>
                  <a:lnTo>
                    <a:pt x="15481072" y="7329779"/>
                  </a:lnTo>
                  <a:lnTo>
                    <a:pt x="15479535" y="7337425"/>
                  </a:lnTo>
                  <a:lnTo>
                    <a:pt x="15481072" y="7345070"/>
                  </a:lnTo>
                  <a:lnTo>
                    <a:pt x="15485288" y="7351319"/>
                  </a:lnTo>
                  <a:lnTo>
                    <a:pt x="15491536" y="7355535"/>
                  </a:lnTo>
                  <a:lnTo>
                    <a:pt x="15499182" y="7357072"/>
                  </a:lnTo>
                  <a:lnTo>
                    <a:pt x="15506827" y="7355535"/>
                  </a:lnTo>
                  <a:lnTo>
                    <a:pt x="15513076" y="7351319"/>
                  </a:lnTo>
                  <a:lnTo>
                    <a:pt x="15517279" y="7345070"/>
                  </a:lnTo>
                  <a:lnTo>
                    <a:pt x="15518829" y="7337425"/>
                  </a:lnTo>
                  <a:close/>
                </a:path>
                <a:path w="18719800" h="10718800" extrusionOk="0">
                  <a:moveTo>
                    <a:pt x="15518829" y="7237323"/>
                  </a:moveTo>
                  <a:lnTo>
                    <a:pt x="15517279" y="7229678"/>
                  </a:lnTo>
                  <a:lnTo>
                    <a:pt x="15513076" y="7223430"/>
                  </a:lnTo>
                  <a:lnTo>
                    <a:pt x="15506827" y="7219226"/>
                  </a:lnTo>
                  <a:lnTo>
                    <a:pt x="15499182" y="7217677"/>
                  </a:lnTo>
                  <a:lnTo>
                    <a:pt x="15491536" y="7219226"/>
                  </a:lnTo>
                  <a:lnTo>
                    <a:pt x="15485288" y="7223430"/>
                  </a:lnTo>
                  <a:lnTo>
                    <a:pt x="15481072" y="7229678"/>
                  </a:lnTo>
                  <a:lnTo>
                    <a:pt x="15479535" y="7237323"/>
                  </a:lnTo>
                  <a:lnTo>
                    <a:pt x="15481072" y="7244969"/>
                  </a:lnTo>
                  <a:lnTo>
                    <a:pt x="15485288" y="7251217"/>
                  </a:lnTo>
                  <a:lnTo>
                    <a:pt x="15491536" y="7255434"/>
                  </a:lnTo>
                  <a:lnTo>
                    <a:pt x="15499182" y="7256970"/>
                  </a:lnTo>
                  <a:lnTo>
                    <a:pt x="15506827" y="7255434"/>
                  </a:lnTo>
                  <a:lnTo>
                    <a:pt x="15513076" y="7251217"/>
                  </a:lnTo>
                  <a:lnTo>
                    <a:pt x="15517279" y="7244969"/>
                  </a:lnTo>
                  <a:lnTo>
                    <a:pt x="15518829" y="7237323"/>
                  </a:lnTo>
                  <a:close/>
                </a:path>
                <a:path w="18719800" h="10718800" extrusionOk="0">
                  <a:moveTo>
                    <a:pt x="15518829" y="7137222"/>
                  </a:moveTo>
                  <a:lnTo>
                    <a:pt x="15517279" y="7129577"/>
                  </a:lnTo>
                  <a:lnTo>
                    <a:pt x="15513076" y="7123328"/>
                  </a:lnTo>
                  <a:lnTo>
                    <a:pt x="15506827" y="7119125"/>
                  </a:lnTo>
                  <a:lnTo>
                    <a:pt x="15499182" y="7117575"/>
                  </a:lnTo>
                  <a:lnTo>
                    <a:pt x="15491536" y="7119125"/>
                  </a:lnTo>
                  <a:lnTo>
                    <a:pt x="15485288" y="7123328"/>
                  </a:lnTo>
                  <a:lnTo>
                    <a:pt x="15481072" y="7129577"/>
                  </a:lnTo>
                  <a:lnTo>
                    <a:pt x="15479535" y="7137222"/>
                  </a:lnTo>
                  <a:lnTo>
                    <a:pt x="15481072" y="7144880"/>
                  </a:lnTo>
                  <a:lnTo>
                    <a:pt x="15485288" y="7151129"/>
                  </a:lnTo>
                  <a:lnTo>
                    <a:pt x="15491536" y="7155332"/>
                  </a:lnTo>
                  <a:lnTo>
                    <a:pt x="15499182" y="7156882"/>
                  </a:lnTo>
                  <a:lnTo>
                    <a:pt x="15506827" y="7155332"/>
                  </a:lnTo>
                  <a:lnTo>
                    <a:pt x="15513076" y="7151129"/>
                  </a:lnTo>
                  <a:lnTo>
                    <a:pt x="15517279" y="7144880"/>
                  </a:lnTo>
                  <a:lnTo>
                    <a:pt x="15518829" y="7137222"/>
                  </a:lnTo>
                  <a:close/>
                </a:path>
                <a:path w="18719800" h="10718800" extrusionOk="0">
                  <a:moveTo>
                    <a:pt x="15518829" y="7037133"/>
                  </a:moveTo>
                  <a:lnTo>
                    <a:pt x="15517279" y="7029488"/>
                  </a:lnTo>
                  <a:lnTo>
                    <a:pt x="15513076" y="7023240"/>
                  </a:lnTo>
                  <a:lnTo>
                    <a:pt x="15506827" y="7019036"/>
                  </a:lnTo>
                  <a:lnTo>
                    <a:pt x="15499182" y="7017486"/>
                  </a:lnTo>
                  <a:lnTo>
                    <a:pt x="15491536" y="7019036"/>
                  </a:lnTo>
                  <a:lnTo>
                    <a:pt x="15485288" y="7023240"/>
                  </a:lnTo>
                  <a:lnTo>
                    <a:pt x="15481072" y="7029488"/>
                  </a:lnTo>
                  <a:lnTo>
                    <a:pt x="15479535" y="7037133"/>
                  </a:lnTo>
                  <a:lnTo>
                    <a:pt x="15481072" y="7044779"/>
                  </a:lnTo>
                  <a:lnTo>
                    <a:pt x="15485288" y="7051027"/>
                  </a:lnTo>
                  <a:lnTo>
                    <a:pt x="15491536" y="7055244"/>
                  </a:lnTo>
                  <a:lnTo>
                    <a:pt x="15499182" y="7056780"/>
                  </a:lnTo>
                  <a:lnTo>
                    <a:pt x="15506827" y="7055244"/>
                  </a:lnTo>
                  <a:lnTo>
                    <a:pt x="15513076" y="7051027"/>
                  </a:lnTo>
                  <a:lnTo>
                    <a:pt x="15517279" y="7044779"/>
                  </a:lnTo>
                  <a:lnTo>
                    <a:pt x="15518829" y="7037133"/>
                  </a:lnTo>
                  <a:close/>
                </a:path>
                <a:path w="18719800" h="10718800" extrusionOk="0">
                  <a:moveTo>
                    <a:pt x="15518829" y="6937045"/>
                  </a:moveTo>
                  <a:lnTo>
                    <a:pt x="15517279" y="6929387"/>
                  </a:lnTo>
                  <a:lnTo>
                    <a:pt x="15513076" y="6923151"/>
                  </a:lnTo>
                  <a:lnTo>
                    <a:pt x="15506827" y="6918934"/>
                  </a:lnTo>
                  <a:lnTo>
                    <a:pt x="15499182" y="6917385"/>
                  </a:lnTo>
                  <a:lnTo>
                    <a:pt x="15491536" y="6918934"/>
                  </a:lnTo>
                  <a:lnTo>
                    <a:pt x="15485288" y="6923151"/>
                  </a:lnTo>
                  <a:lnTo>
                    <a:pt x="15481072" y="6929387"/>
                  </a:lnTo>
                  <a:lnTo>
                    <a:pt x="15479535" y="6937045"/>
                  </a:lnTo>
                  <a:lnTo>
                    <a:pt x="15481072" y="6944690"/>
                  </a:lnTo>
                  <a:lnTo>
                    <a:pt x="15485288" y="6950926"/>
                  </a:lnTo>
                  <a:lnTo>
                    <a:pt x="15491536" y="6955142"/>
                  </a:lnTo>
                  <a:lnTo>
                    <a:pt x="15499182" y="6956679"/>
                  </a:lnTo>
                  <a:lnTo>
                    <a:pt x="15506827" y="6955142"/>
                  </a:lnTo>
                  <a:lnTo>
                    <a:pt x="15513076" y="6950926"/>
                  </a:lnTo>
                  <a:lnTo>
                    <a:pt x="15517279" y="6944690"/>
                  </a:lnTo>
                  <a:lnTo>
                    <a:pt x="15518829" y="6937045"/>
                  </a:lnTo>
                  <a:close/>
                </a:path>
                <a:path w="18719800" h="10718800" extrusionOk="0">
                  <a:moveTo>
                    <a:pt x="15580602" y="1845843"/>
                  </a:moveTo>
                  <a:lnTo>
                    <a:pt x="15579065" y="1838198"/>
                  </a:lnTo>
                  <a:lnTo>
                    <a:pt x="15574848" y="1831949"/>
                  </a:lnTo>
                  <a:lnTo>
                    <a:pt x="15568600" y="1827733"/>
                  </a:lnTo>
                  <a:lnTo>
                    <a:pt x="15560955" y="1826183"/>
                  </a:lnTo>
                  <a:lnTo>
                    <a:pt x="15553309" y="1827733"/>
                  </a:lnTo>
                  <a:lnTo>
                    <a:pt x="15547061" y="1831949"/>
                  </a:lnTo>
                  <a:lnTo>
                    <a:pt x="15542844" y="1838198"/>
                  </a:lnTo>
                  <a:lnTo>
                    <a:pt x="15541308" y="1845843"/>
                  </a:lnTo>
                  <a:lnTo>
                    <a:pt x="15542844" y="1853488"/>
                  </a:lnTo>
                  <a:lnTo>
                    <a:pt x="15547061" y="1859737"/>
                  </a:lnTo>
                  <a:lnTo>
                    <a:pt x="15553309" y="1863940"/>
                  </a:lnTo>
                  <a:lnTo>
                    <a:pt x="15560955" y="1865490"/>
                  </a:lnTo>
                  <a:lnTo>
                    <a:pt x="15568600" y="1863940"/>
                  </a:lnTo>
                  <a:lnTo>
                    <a:pt x="15574848" y="1859737"/>
                  </a:lnTo>
                  <a:lnTo>
                    <a:pt x="15579065" y="1853488"/>
                  </a:lnTo>
                  <a:lnTo>
                    <a:pt x="15580602" y="1845843"/>
                  </a:lnTo>
                  <a:close/>
                </a:path>
                <a:path w="18719800" h="10718800" extrusionOk="0">
                  <a:moveTo>
                    <a:pt x="15580602" y="1745754"/>
                  </a:moveTo>
                  <a:lnTo>
                    <a:pt x="15579065" y="1738096"/>
                  </a:lnTo>
                  <a:lnTo>
                    <a:pt x="15574848" y="1731860"/>
                  </a:lnTo>
                  <a:lnTo>
                    <a:pt x="15568600" y="1727644"/>
                  </a:lnTo>
                  <a:lnTo>
                    <a:pt x="15560955" y="1726107"/>
                  </a:lnTo>
                  <a:lnTo>
                    <a:pt x="15553309" y="1727644"/>
                  </a:lnTo>
                  <a:lnTo>
                    <a:pt x="15547061" y="1731860"/>
                  </a:lnTo>
                  <a:lnTo>
                    <a:pt x="15542844" y="1738096"/>
                  </a:lnTo>
                  <a:lnTo>
                    <a:pt x="15541308" y="1745754"/>
                  </a:lnTo>
                  <a:lnTo>
                    <a:pt x="15542844" y="1753400"/>
                  </a:lnTo>
                  <a:lnTo>
                    <a:pt x="15547061" y="1759635"/>
                  </a:lnTo>
                  <a:lnTo>
                    <a:pt x="15553309" y="1763852"/>
                  </a:lnTo>
                  <a:lnTo>
                    <a:pt x="15560955" y="1765388"/>
                  </a:lnTo>
                  <a:lnTo>
                    <a:pt x="15568600" y="1763852"/>
                  </a:lnTo>
                  <a:lnTo>
                    <a:pt x="15574848" y="1759635"/>
                  </a:lnTo>
                  <a:lnTo>
                    <a:pt x="15579065" y="1753400"/>
                  </a:lnTo>
                  <a:lnTo>
                    <a:pt x="15580602" y="1745754"/>
                  </a:lnTo>
                  <a:close/>
                </a:path>
                <a:path w="18719800" h="10718800" extrusionOk="0">
                  <a:moveTo>
                    <a:pt x="15580602" y="244309"/>
                  </a:moveTo>
                  <a:lnTo>
                    <a:pt x="15579065" y="236651"/>
                  </a:lnTo>
                  <a:lnTo>
                    <a:pt x="15574848" y="230416"/>
                  </a:lnTo>
                  <a:lnTo>
                    <a:pt x="15568600" y="226212"/>
                  </a:lnTo>
                  <a:lnTo>
                    <a:pt x="15560955" y="224663"/>
                  </a:lnTo>
                  <a:lnTo>
                    <a:pt x="15553309" y="226212"/>
                  </a:lnTo>
                  <a:lnTo>
                    <a:pt x="15547061" y="230416"/>
                  </a:lnTo>
                  <a:lnTo>
                    <a:pt x="15542844" y="236651"/>
                  </a:lnTo>
                  <a:lnTo>
                    <a:pt x="15541308" y="244309"/>
                  </a:lnTo>
                  <a:lnTo>
                    <a:pt x="15542844" y="251955"/>
                  </a:lnTo>
                  <a:lnTo>
                    <a:pt x="15547061" y="258203"/>
                  </a:lnTo>
                  <a:lnTo>
                    <a:pt x="15553309" y="262407"/>
                  </a:lnTo>
                  <a:lnTo>
                    <a:pt x="15560955" y="263956"/>
                  </a:lnTo>
                  <a:lnTo>
                    <a:pt x="15568600" y="262407"/>
                  </a:lnTo>
                  <a:lnTo>
                    <a:pt x="15574848" y="258203"/>
                  </a:lnTo>
                  <a:lnTo>
                    <a:pt x="15579065" y="251955"/>
                  </a:lnTo>
                  <a:lnTo>
                    <a:pt x="15580602" y="244309"/>
                  </a:lnTo>
                  <a:close/>
                </a:path>
                <a:path w="18719800" h="10718800" extrusionOk="0">
                  <a:moveTo>
                    <a:pt x="15580602" y="144208"/>
                  </a:moveTo>
                  <a:lnTo>
                    <a:pt x="15579065" y="136563"/>
                  </a:lnTo>
                  <a:lnTo>
                    <a:pt x="15574848" y="130314"/>
                  </a:lnTo>
                  <a:lnTo>
                    <a:pt x="15568600" y="126111"/>
                  </a:lnTo>
                  <a:lnTo>
                    <a:pt x="15560955" y="124574"/>
                  </a:lnTo>
                  <a:lnTo>
                    <a:pt x="15553309" y="126111"/>
                  </a:lnTo>
                  <a:lnTo>
                    <a:pt x="15547061" y="130314"/>
                  </a:lnTo>
                  <a:lnTo>
                    <a:pt x="15542844" y="136563"/>
                  </a:lnTo>
                  <a:lnTo>
                    <a:pt x="15541308" y="144208"/>
                  </a:lnTo>
                  <a:lnTo>
                    <a:pt x="15542844" y="151853"/>
                  </a:lnTo>
                  <a:lnTo>
                    <a:pt x="15547061" y="158102"/>
                  </a:lnTo>
                  <a:lnTo>
                    <a:pt x="15553309" y="162318"/>
                  </a:lnTo>
                  <a:lnTo>
                    <a:pt x="15560955" y="163855"/>
                  </a:lnTo>
                  <a:lnTo>
                    <a:pt x="15568600" y="162318"/>
                  </a:lnTo>
                  <a:lnTo>
                    <a:pt x="15574848" y="158102"/>
                  </a:lnTo>
                  <a:lnTo>
                    <a:pt x="15579065" y="151853"/>
                  </a:lnTo>
                  <a:lnTo>
                    <a:pt x="15580602" y="144208"/>
                  </a:lnTo>
                  <a:close/>
                </a:path>
                <a:path w="18719800" h="10718800" extrusionOk="0">
                  <a:moveTo>
                    <a:pt x="15580614" y="2546515"/>
                  </a:moveTo>
                  <a:lnTo>
                    <a:pt x="15579078" y="2538869"/>
                  </a:lnTo>
                  <a:lnTo>
                    <a:pt x="15574861" y="2532621"/>
                  </a:lnTo>
                  <a:lnTo>
                    <a:pt x="15568613" y="2528417"/>
                  </a:lnTo>
                  <a:lnTo>
                    <a:pt x="15560955" y="2526868"/>
                  </a:lnTo>
                  <a:lnTo>
                    <a:pt x="15553309" y="2528417"/>
                  </a:lnTo>
                  <a:lnTo>
                    <a:pt x="15547061" y="2532621"/>
                  </a:lnTo>
                  <a:lnTo>
                    <a:pt x="15542857" y="2538869"/>
                  </a:lnTo>
                  <a:lnTo>
                    <a:pt x="15541308" y="2546515"/>
                  </a:lnTo>
                  <a:lnTo>
                    <a:pt x="15542857" y="2554160"/>
                  </a:lnTo>
                  <a:lnTo>
                    <a:pt x="15547061" y="2560409"/>
                  </a:lnTo>
                  <a:lnTo>
                    <a:pt x="15553309" y="2564625"/>
                  </a:lnTo>
                  <a:lnTo>
                    <a:pt x="15560955" y="2566162"/>
                  </a:lnTo>
                  <a:lnTo>
                    <a:pt x="15568613" y="2564625"/>
                  </a:lnTo>
                  <a:lnTo>
                    <a:pt x="15574861" y="2560409"/>
                  </a:lnTo>
                  <a:lnTo>
                    <a:pt x="15579078" y="2554160"/>
                  </a:lnTo>
                  <a:lnTo>
                    <a:pt x="15580614" y="2546515"/>
                  </a:lnTo>
                  <a:close/>
                </a:path>
                <a:path w="18719800" h="10718800" extrusionOk="0">
                  <a:moveTo>
                    <a:pt x="15580614" y="2446413"/>
                  </a:moveTo>
                  <a:lnTo>
                    <a:pt x="15579078" y="2438768"/>
                  </a:lnTo>
                  <a:lnTo>
                    <a:pt x="15574861" y="2432532"/>
                  </a:lnTo>
                  <a:lnTo>
                    <a:pt x="15568613" y="2428316"/>
                  </a:lnTo>
                  <a:lnTo>
                    <a:pt x="15560955" y="2426779"/>
                  </a:lnTo>
                  <a:lnTo>
                    <a:pt x="15553309" y="2428316"/>
                  </a:lnTo>
                  <a:lnTo>
                    <a:pt x="15547061" y="2432532"/>
                  </a:lnTo>
                  <a:lnTo>
                    <a:pt x="15542857" y="2438768"/>
                  </a:lnTo>
                  <a:lnTo>
                    <a:pt x="15541308" y="2446413"/>
                  </a:lnTo>
                  <a:lnTo>
                    <a:pt x="15542857" y="2454071"/>
                  </a:lnTo>
                  <a:lnTo>
                    <a:pt x="15547061" y="2460307"/>
                  </a:lnTo>
                  <a:lnTo>
                    <a:pt x="15553309" y="2464524"/>
                  </a:lnTo>
                  <a:lnTo>
                    <a:pt x="15560955" y="2466060"/>
                  </a:lnTo>
                  <a:lnTo>
                    <a:pt x="15568613" y="2464524"/>
                  </a:lnTo>
                  <a:lnTo>
                    <a:pt x="15574861" y="2460307"/>
                  </a:lnTo>
                  <a:lnTo>
                    <a:pt x="15579078" y="2454071"/>
                  </a:lnTo>
                  <a:lnTo>
                    <a:pt x="15580614" y="2446413"/>
                  </a:lnTo>
                  <a:close/>
                </a:path>
                <a:path w="18719800" h="10718800" extrusionOk="0">
                  <a:moveTo>
                    <a:pt x="15580614" y="2346325"/>
                  </a:moveTo>
                  <a:lnTo>
                    <a:pt x="15579078" y="2338679"/>
                  </a:lnTo>
                  <a:lnTo>
                    <a:pt x="15574861" y="2332431"/>
                  </a:lnTo>
                  <a:lnTo>
                    <a:pt x="15568613" y="2328227"/>
                  </a:lnTo>
                  <a:lnTo>
                    <a:pt x="15560955" y="2326678"/>
                  </a:lnTo>
                  <a:lnTo>
                    <a:pt x="15553309" y="2328227"/>
                  </a:lnTo>
                  <a:lnTo>
                    <a:pt x="15547061" y="2332431"/>
                  </a:lnTo>
                  <a:lnTo>
                    <a:pt x="15542857" y="2338679"/>
                  </a:lnTo>
                  <a:lnTo>
                    <a:pt x="15541308" y="2346325"/>
                  </a:lnTo>
                  <a:lnTo>
                    <a:pt x="15542857" y="2353970"/>
                  </a:lnTo>
                  <a:lnTo>
                    <a:pt x="15547061" y="2360218"/>
                  </a:lnTo>
                  <a:lnTo>
                    <a:pt x="15553309" y="2364435"/>
                  </a:lnTo>
                  <a:lnTo>
                    <a:pt x="15560955" y="2365972"/>
                  </a:lnTo>
                  <a:lnTo>
                    <a:pt x="15568613" y="2364435"/>
                  </a:lnTo>
                  <a:lnTo>
                    <a:pt x="15574861" y="2360218"/>
                  </a:lnTo>
                  <a:lnTo>
                    <a:pt x="15579078" y="2353970"/>
                  </a:lnTo>
                  <a:lnTo>
                    <a:pt x="15580614" y="2346325"/>
                  </a:lnTo>
                  <a:close/>
                </a:path>
                <a:path w="18719800" h="10718800" extrusionOk="0">
                  <a:moveTo>
                    <a:pt x="15580614" y="2246223"/>
                  </a:moveTo>
                  <a:lnTo>
                    <a:pt x="15579078" y="2238578"/>
                  </a:lnTo>
                  <a:lnTo>
                    <a:pt x="15574861" y="2232342"/>
                  </a:lnTo>
                  <a:lnTo>
                    <a:pt x="15568613" y="2228126"/>
                  </a:lnTo>
                  <a:lnTo>
                    <a:pt x="15560955" y="2226589"/>
                  </a:lnTo>
                  <a:lnTo>
                    <a:pt x="15553309" y="2228126"/>
                  </a:lnTo>
                  <a:lnTo>
                    <a:pt x="15547061" y="2232342"/>
                  </a:lnTo>
                  <a:lnTo>
                    <a:pt x="15542857" y="2238578"/>
                  </a:lnTo>
                  <a:lnTo>
                    <a:pt x="15541308" y="2246223"/>
                  </a:lnTo>
                  <a:lnTo>
                    <a:pt x="15542857" y="2253881"/>
                  </a:lnTo>
                  <a:lnTo>
                    <a:pt x="15547061" y="2260130"/>
                  </a:lnTo>
                  <a:lnTo>
                    <a:pt x="15553309" y="2264333"/>
                  </a:lnTo>
                  <a:lnTo>
                    <a:pt x="15560955" y="2265883"/>
                  </a:lnTo>
                  <a:lnTo>
                    <a:pt x="15568613" y="2264333"/>
                  </a:lnTo>
                  <a:lnTo>
                    <a:pt x="15574861" y="2260130"/>
                  </a:lnTo>
                  <a:lnTo>
                    <a:pt x="15579078" y="2253881"/>
                  </a:lnTo>
                  <a:lnTo>
                    <a:pt x="15580614" y="2246223"/>
                  </a:lnTo>
                  <a:close/>
                </a:path>
                <a:path w="18719800" h="10718800" extrusionOk="0">
                  <a:moveTo>
                    <a:pt x="15580614" y="2146135"/>
                  </a:moveTo>
                  <a:lnTo>
                    <a:pt x="15579078" y="2138489"/>
                  </a:lnTo>
                  <a:lnTo>
                    <a:pt x="15574861" y="2132241"/>
                  </a:lnTo>
                  <a:lnTo>
                    <a:pt x="15568613" y="2128037"/>
                  </a:lnTo>
                  <a:lnTo>
                    <a:pt x="15560955" y="2126488"/>
                  </a:lnTo>
                  <a:lnTo>
                    <a:pt x="15553309" y="2128037"/>
                  </a:lnTo>
                  <a:lnTo>
                    <a:pt x="15547061" y="2132241"/>
                  </a:lnTo>
                  <a:lnTo>
                    <a:pt x="15542857" y="2138489"/>
                  </a:lnTo>
                  <a:lnTo>
                    <a:pt x="15541308" y="2146135"/>
                  </a:lnTo>
                  <a:lnTo>
                    <a:pt x="15542857" y="2153780"/>
                  </a:lnTo>
                  <a:lnTo>
                    <a:pt x="15547061" y="2160028"/>
                  </a:lnTo>
                  <a:lnTo>
                    <a:pt x="15553309" y="2164245"/>
                  </a:lnTo>
                  <a:lnTo>
                    <a:pt x="15560955" y="2165781"/>
                  </a:lnTo>
                  <a:lnTo>
                    <a:pt x="15568613" y="2164245"/>
                  </a:lnTo>
                  <a:lnTo>
                    <a:pt x="15574861" y="2160028"/>
                  </a:lnTo>
                  <a:lnTo>
                    <a:pt x="15579078" y="2153780"/>
                  </a:lnTo>
                  <a:lnTo>
                    <a:pt x="15580614" y="2146135"/>
                  </a:lnTo>
                  <a:close/>
                </a:path>
                <a:path w="18719800" h="10718800" extrusionOk="0">
                  <a:moveTo>
                    <a:pt x="15580614" y="2046046"/>
                  </a:moveTo>
                  <a:lnTo>
                    <a:pt x="15579078" y="2038388"/>
                  </a:lnTo>
                  <a:lnTo>
                    <a:pt x="15574861" y="2032139"/>
                  </a:lnTo>
                  <a:lnTo>
                    <a:pt x="15568613" y="2027936"/>
                  </a:lnTo>
                  <a:lnTo>
                    <a:pt x="15560955" y="2026386"/>
                  </a:lnTo>
                  <a:lnTo>
                    <a:pt x="15553309" y="2027936"/>
                  </a:lnTo>
                  <a:lnTo>
                    <a:pt x="15547061" y="2032139"/>
                  </a:lnTo>
                  <a:lnTo>
                    <a:pt x="15542857" y="2038388"/>
                  </a:lnTo>
                  <a:lnTo>
                    <a:pt x="15541308" y="2046046"/>
                  </a:lnTo>
                  <a:lnTo>
                    <a:pt x="15542857" y="2053678"/>
                  </a:lnTo>
                  <a:lnTo>
                    <a:pt x="15547061" y="2059927"/>
                  </a:lnTo>
                  <a:lnTo>
                    <a:pt x="15553309" y="2064143"/>
                  </a:lnTo>
                  <a:lnTo>
                    <a:pt x="15560955" y="2065680"/>
                  </a:lnTo>
                  <a:lnTo>
                    <a:pt x="15568613" y="2064143"/>
                  </a:lnTo>
                  <a:lnTo>
                    <a:pt x="15574861" y="2059927"/>
                  </a:lnTo>
                  <a:lnTo>
                    <a:pt x="15579078" y="2053678"/>
                  </a:lnTo>
                  <a:lnTo>
                    <a:pt x="15580614" y="2046046"/>
                  </a:lnTo>
                  <a:close/>
                </a:path>
                <a:path w="18719800" h="10718800" extrusionOk="0">
                  <a:moveTo>
                    <a:pt x="15580614" y="1945932"/>
                  </a:moveTo>
                  <a:lnTo>
                    <a:pt x="15579078" y="1938286"/>
                  </a:lnTo>
                  <a:lnTo>
                    <a:pt x="15574861" y="1932051"/>
                  </a:lnTo>
                  <a:lnTo>
                    <a:pt x="15568613" y="1927847"/>
                  </a:lnTo>
                  <a:lnTo>
                    <a:pt x="15560955" y="1926297"/>
                  </a:lnTo>
                  <a:lnTo>
                    <a:pt x="15553309" y="1927847"/>
                  </a:lnTo>
                  <a:lnTo>
                    <a:pt x="15547061" y="1932051"/>
                  </a:lnTo>
                  <a:lnTo>
                    <a:pt x="15542857" y="1938286"/>
                  </a:lnTo>
                  <a:lnTo>
                    <a:pt x="15541308" y="1945932"/>
                  </a:lnTo>
                  <a:lnTo>
                    <a:pt x="15542857" y="1953590"/>
                  </a:lnTo>
                  <a:lnTo>
                    <a:pt x="15547061" y="1959838"/>
                  </a:lnTo>
                  <a:lnTo>
                    <a:pt x="15553309" y="1964042"/>
                  </a:lnTo>
                  <a:lnTo>
                    <a:pt x="15560955" y="1965591"/>
                  </a:lnTo>
                  <a:lnTo>
                    <a:pt x="15568613" y="1964042"/>
                  </a:lnTo>
                  <a:lnTo>
                    <a:pt x="15574861" y="1959838"/>
                  </a:lnTo>
                  <a:lnTo>
                    <a:pt x="15579078" y="1953590"/>
                  </a:lnTo>
                  <a:lnTo>
                    <a:pt x="15580614" y="1945932"/>
                  </a:lnTo>
                  <a:close/>
                </a:path>
                <a:path w="18719800" h="10718800" extrusionOk="0">
                  <a:moveTo>
                    <a:pt x="15580614" y="1645653"/>
                  </a:moveTo>
                  <a:lnTo>
                    <a:pt x="15579078" y="1638007"/>
                  </a:lnTo>
                  <a:lnTo>
                    <a:pt x="15574861" y="1631759"/>
                  </a:lnTo>
                  <a:lnTo>
                    <a:pt x="15568613" y="1627543"/>
                  </a:lnTo>
                  <a:lnTo>
                    <a:pt x="15560955" y="1626006"/>
                  </a:lnTo>
                  <a:lnTo>
                    <a:pt x="15553309" y="1627543"/>
                  </a:lnTo>
                  <a:lnTo>
                    <a:pt x="15547061" y="1631759"/>
                  </a:lnTo>
                  <a:lnTo>
                    <a:pt x="15542857" y="1638007"/>
                  </a:lnTo>
                  <a:lnTo>
                    <a:pt x="15541308" y="1645653"/>
                  </a:lnTo>
                  <a:lnTo>
                    <a:pt x="15542857" y="1653298"/>
                  </a:lnTo>
                  <a:lnTo>
                    <a:pt x="15547061" y="1659547"/>
                  </a:lnTo>
                  <a:lnTo>
                    <a:pt x="15553309" y="1663750"/>
                  </a:lnTo>
                  <a:lnTo>
                    <a:pt x="15560955" y="1665300"/>
                  </a:lnTo>
                  <a:lnTo>
                    <a:pt x="15568613" y="1663750"/>
                  </a:lnTo>
                  <a:lnTo>
                    <a:pt x="15574861" y="1659547"/>
                  </a:lnTo>
                  <a:lnTo>
                    <a:pt x="15579078" y="1653298"/>
                  </a:lnTo>
                  <a:lnTo>
                    <a:pt x="15580614" y="1645653"/>
                  </a:lnTo>
                  <a:close/>
                </a:path>
                <a:path w="18719800" h="10718800" extrusionOk="0">
                  <a:moveTo>
                    <a:pt x="15580614" y="1545551"/>
                  </a:moveTo>
                  <a:lnTo>
                    <a:pt x="15579078" y="1537906"/>
                  </a:lnTo>
                  <a:lnTo>
                    <a:pt x="15574861" y="1531658"/>
                  </a:lnTo>
                  <a:lnTo>
                    <a:pt x="15568613" y="1527441"/>
                  </a:lnTo>
                  <a:lnTo>
                    <a:pt x="15560955" y="1525905"/>
                  </a:lnTo>
                  <a:lnTo>
                    <a:pt x="15553309" y="1527441"/>
                  </a:lnTo>
                  <a:lnTo>
                    <a:pt x="15547061" y="1531658"/>
                  </a:lnTo>
                  <a:lnTo>
                    <a:pt x="15542857" y="1537906"/>
                  </a:lnTo>
                  <a:lnTo>
                    <a:pt x="15541308" y="1545551"/>
                  </a:lnTo>
                  <a:lnTo>
                    <a:pt x="15542857" y="1553197"/>
                  </a:lnTo>
                  <a:lnTo>
                    <a:pt x="15547061" y="1559445"/>
                  </a:lnTo>
                  <a:lnTo>
                    <a:pt x="15553309" y="1563649"/>
                  </a:lnTo>
                  <a:lnTo>
                    <a:pt x="15560955" y="1565198"/>
                  </a:lnTo>
                  <a:lnTo>
                    <a:pt x="15568613" y="1563649"/>
                  </a:lnTo>
                  <a:lnTo>
                    <a:pt x="15574861" y="1559445"/>
                  </a:lnTo>
                  <a:lnTo>
                    <a:pt x="15579078" y="1553197"/>
                  </a:lnTo>
                  <a:lnTo>
                    <a:pt x="15580614" y="1545551"/>
                  </a:lnTo>
                  <a:close/>
                </a:path>
                <a:path w="18719800" h="10718800" extrusionOk="0">
                  <a:moveTo>
                    <a:pt x="15580614" y="1445463"/>
                  </a:moveTo>
                  <a:lnTo>
                    <a:pt x="15579078" y="1437817"/>
                  </a:lnTo>
                  <a:lnTo>
                    <a:pt x="15574861" y="1431556"/>
                  </a:lnTo>
                  <a:lnTo>
                    <a:pt x="15568613" y="1427353"/>
                  </a:lnTo>
                  <a:lnTo>
                    <a:pt x="15560955" y="1425803"/>
                  </a:lnTo>
                  <a:lnTo>
                    <a:pt x="15553309" y="1427353"/>
                  </a:lnTo>
                  <a:lnTo>
                    <a:pt x="15547061" y="1431556"/>
                  </a:lnTo>
                  <a:lnTo>
                    <a:pt x="15542857" y="1437817"/>
                  </a:lnTo>
                  <a:lnTo>
                    <a:pt x="15541308" y="1445463"/>
                  </a:lnTo>
                  <a:lnTo>
                    <a:pt x="15542857" y="1453108"/>
                  </a:lnTo>
                  <a:lnTo>
                    <a:pt x="15547061" y="1459344"/>
                  </a:lnTo>
                  <a:lnTo>
                    <a:pt x="15553309" y="1463560"/>
                  </a:lnTo>
                  <a:lnTo>
                    <a:pt x="15560955" y="1465110"/>
                  </a:lnTo>
                  <a:lnTo>
                    <a:pt x="15568613" y="1463560"/>
                  </a:lnTo>
                  <a:lnTo>
                    <a:pt x="15574861" y="1459344"/>
                  </a:lnTo>
                  <a:lnTo>
                    <a:pt x="15579078" y="1453108"/>
                  </a:lnTo>
                  <a:lnTo>
                    <a:pt x="15580614" y="1445463"/>
                  </a:lnTo>
                  <a:close/>
                </a:path>
                <a:path w="18719800" h="10718800" extrusionOk="0">
                  <a:moveTo>
                    <a:pt x="15580614" y="1345361"/>
                  </a:moveTo>
                  <a:lnTo>
                    <a:pt x="15579078" y="1337716"/>
                  </a:lnTo>
                  <a:lnTo>
                    <a:pt x="15574861" y="1331468"/>
                  </a:lnTo>
                  <a:lnTo>
                    <a:pt x="15568613" y="1327264"/>
                  </a:lnTo>
                  <a:lnTo>
                    <a:pt x="15560955" y="1325714"/>
                  </a:lnTo>
                  <a:lnTo>
                    <a:pt x="15553309" y="1327264"/>
                  </a:lnTo>
                  <a:lnTo>
                    <a:pt x="15547061" y="1331468"/>
                  </a:lnTo>
                  <a:lnTo>
                    <a:pt x="15542857" y="1337716"/>
                  </a:lnTo>
                  <a:lnTo>
                    <a:pt x="15541308" y="1345361"/>
                  </a:lnTo>
                  <a:lnTo>
                    <a:pt x="15542857" y="1353007"/>
                  </a:lnTo>
                  <a:lnTo>
                    <a:pt x="15547061" y="1359255"/>
                  </a:lnTo>
                  <a:lnTo>
                    <a:pt x="15553309" y="1363459"/>
                  </a:lnTo>
                  <a:lnTo>
                    <a:pt x="15560955" y="1365008"/>
                  </a:lnTo>
                  <a:lnTo>
                    <a:pt x="15568613" y="1363459"/>
                  </a:lnTo>
                  <a:lnTo>
                    <a:pt x="15574861" y="1359255"/>
                  </a:lnTo>
                  <a:lnTo>
                    <a:pt x="15579078" y="1353007"/>
                  </a:lnTo>
                  <a:lnTo>
                    <a:pt x="15580614" y="1345361"/>
                  </a:lnTo>
                  <a:close/>
                </a:path>
                <a:path w="18719800" h="10718800" extrusionOk="0">
                  <a:moveTo>
                    <a:pt x="15580614" y="1245260"/>
                  </a:moveTo>
                  <a:lnTo>
                    <a:pt x="15579078" y="1237615"/>
                  </a:lnTo>
                  <a:lnTo>
                    <a:pt x="15574861" y="1231379"/>
                  </a:lnTo>
                  <a:lnTo>
                    <a:pt x="15568613" y="1227162"/>
                  </a:lnTo>
                  <a:lnTo>
                    <a:pt x="15560955" y="1225626"/>
                  </a:lnTo>
                  <a:lnTo>
                    <a:pt x="15553309" y="1227162"/>
                  </a:lnTo>
                  <a:lnTo>
                    <a:pt x="15547061" y="1231379"/>
                  </a:lnTo>
                  <a:lnTo>
                    <a:pt x="15542857" y="1237615"/>
                  </a:lnTo>
                  <a:lnTo>
                    <a:pt x="15541308" y="1245260"/>
                  </a:lnTo>
                  <a:lnTo>
                    <a:pt x="15542857" y="1252918"/>
                  </a:lnTo>
                  <a:lnTo>
                    <a:pt x="15547061" y="1259154"/>
                  </a:lnTo>
                  <a:lnTo>
                    <a:pt x="15553309" y="1263370"/>
                  </a:lnTo>
                  <a:lnTo>
                    <a:pt x="15560955" y="1264907"/>
                  </a:lnTo>
                  <a:lnTo>
                    <a:pt x="15568613" y="1263370"/>
                  </a:lnTo>
                  <a:lnTo>
                    <a:pt x="15574861" y="1259154"/>
                  </a:lnTo>
                  <a:lnTo>
                    <a:pt x="15579078" y="1252918"/>
                  </a:lnTo>
                  <a:lnTo>
                    <a:pt x="15580614" y="1245260"/>
                  </a:lnTo>
                  <a:close/>
                </a:path>
                <a:path w="18719800" h="10718800" extrusionOk="0">
                  <a:moveTo>
                    <a:pt x="15580614" y="1145171"/>
                  </a:moveTo>
                  <a:lnTo>
                    <a:pt x="15579078" y="1137526"/>
                  </a:lnTo>
                  <a:lnTo>
                    <a:pt x="15574861" y="1131277"/>
                  </a:lnTo>
                  <a:lnTo>
                    <a:pt x="15568613" y="1127074"/>
                  </a:lnTo>
                  <a:lnTo>
                    <a:pt x="15560955" y="1125524"/>
                  </a:lnTo>
                  <a:lnTo>
                    <a:pt x="15553309" y="1127074"/>
                  </a:lnTo>
                  <a:lnTo>
                    <a:pt x="15547061" y="1131277"/>
                  </a:lnTo>
                  <a:lnTo>
                    <a:pt x="15542857" y="1137526"/>
                  </a:lnTo>
                  <a:lnTo>
                    <a:pt x="15541308" y="1145171"/>
                  </a:lnTo>
                  <a:lnTo>
                    <a:pt x="15542857" y="1152817"/>
                  </a:lnTo>
                  <a:lnTo>
                    <a:pt x="15547061" y="1159065"/>
                  </a:lnTo>
                  <a:lnTo>
                    <a:pt x="15553309" y="1163269"/>
                  </a:lnTo>
                  <a:lnTo>
                    <a:pt x="15560955" y="1164818"/>
                  </a:lnTo>
                  <a:lnTo>
                    <a:pt x="15568613" y="1163269"/>
                  </a:lnTo>
                  <a:lnTo>
                    <a:pt x="15574861" y="1159065"/>
                  </a:lnTo>
                  <a:lnTo>
                    <a:pt x="15579078" y="1152817"/>
                  </a:lnTo>
                  <a:lnTo>
                    <a:pt x="15580614" y="1145171"/>
                  </a:lnTo>
                  <a:close/>
                </a:path>
                <a:path w="18719800" h="10718800" extrusionOk="0">
                  <a:moveTo>
                    <a:pt x="15580614" y="1045070"/>
                  </a:moveTo>
                  <a:lnTo>
                    <a:pt x="15579078" y="1037424"/>
                  </a:lnTo>
                  <a:lnTo>
                    <a:pt x="15574861" y="1031176"/>
                  </a:lnTo>
                  <a:lnTo>
                    <a:pt x="15568613" y="1026972"/>
                  </a:lnTo>
                  <a:lnTo>
                    <a:pt x="15560955" y="1025423"/>
                  </a:lnTo>
                  <a:lnTo>
                    <a:pt x="15553309" y="1026972"/>
                  </a:lnTo>
                  <a:lnTo>
                    <a:pt x="15547061" y="1031176"/>
                  </a:lnTo>
                  <a:lnTo>
                    <a:pt x="15542857" y="1037424"/>
                  </a:lnTo>
                  <a:lnTo>
                    <a:pt x="15541308" y="1045070"/>
                  </a:lnTo>
                  <a:lnTo>
                    <a:pt x="15542857" y="1052715"/>
                  </a:lnTo>
                  <a:lnTo>
                    <a:pt x="15547061" y="1058964"/>
                  </a:lnTo>
                  <a:lnTo>
                    <a:pt x="15553309" y="1063180"/>
                  </a:lnTo>
                  <a:lnTo>
                    <a:pt x="15560955" y="1064717"/>
                  </a:lnTo>
                  <a:lnTo>
                    <a:pt x="15568613" y="1063180"/>
                  </a:lnTo>
                  <a:lnTo>
                    <a:pt x="15574861" y="1058964"/>
                  </a:lnTo>
                  <a:lnTo>
                    <a:pt x="15579078" y="1052715"/>
                  </a:lnTo>
                  <a:lnTo>
                    <a:pt x="15580614" y="1045070"/>
                  </a:lnTo>
                  <a:close/>
                </a:path>
                <a:path w="18719800" h="10718800" extrusionOk="0">
                  <a:moveTo>
                    <a:pt x="15580614" y="944981"/>
                  </a:moveTo>
                  <a:lnTo>
                    <a:pt x="15579078" y="937336"/>
                  </a:lnTo>
                  <a:lnTo>
                    <a:pt x="15574861" y="931087"/>
                  </a:lnTo>
                  <a:lnTo>
                    <a:pt x="15568613" y="926871"/>
                  </a:lnTo>
                  <a:lnTo>
                    <a:pt x="15560955" y="925322"/>
                  </a:lnTo>
                  <a:lnTo>
                    <a:pt x="15553309" y="926871"/>
                  </a:lnTo>
                  <a:lnTo>
                    <a:pt x="15547061" y="931087"/>
                  </a:lnTo>
                  <a:lnTo>
                    <a:pt x="15542857" y="937336"/>
                  </a:lnTo>
                  <a:lnTo>
                    <a:pt x="15541308" y="944981"/>
                  </a:lnTo>
                  <a:lnTo>
                    <a:pt x="15542857" y="952627"/>
                  </a:lnTo>
                  <a:lnTo>
                    <a:pt x="15547061" y="958862"/>
                  </a:lnTo>
                  <a:lnTo>
                    <a:pt x="15553309" y="963079"/>
                  </a:lnTo>
                  <a:lnTo>
                    <a:pt x="15560955" y="964615"/>
                  </a:lnTo>
                  <a:lnTo>
                    <a:pt x="15568613" y="963079"/>
                  </a:lnTo>
                  <a:lnTo>
                    <a:pt x="15574861" y="958862"/>
                  </a:lnTo>
                  <a:lnTo>
                    <a:pt x="15579078" y="952627"/>
                  </a:lnTo>
                  <a:lnTo>
                    <a:pt x="15580614" y="944981"/>
                  </a:lnTo>
                  <a:close/>
                </a:path>
                <a:path w="18719800" h="10718800" extrusionOk="0">
                  <a:moveTo>
                    <a:pt x="15580614" y="844880"/>
                  </a:moveTo>
                  <a:lnTo>
                    <a:pt x="15579078" y="837234"/>
                  </a:lnTo>
                  <a:lnTo>
                    <a:pt x="15574861" y="830986"/>
                  </a:lnTo>
                  <a:lnTo>
                    <a:pt x="15568613" y="826782"/>
                  </a:lnTo>
                  <a:lnTo>
                    <a:pt x="15560955" y="825246"/>
                  </a:lnTo>
                  <a:lnTo>
                    <a:pt x="15553309" y="826782"/>
                  </a:lnTo>
                  <a:lnTo>
                    <a:pt x="15547061" y="830986"/>
                  </a:lnTo>
                  <a:lnTo>
                    <a:pt x="15542857" y="837234"/>
                  </a:lnTo>
                  <a:lnTo>
                    <a:pt x="15541308" y="844880"/>
                  </a:lnTo>
                  <a:lnTo>
                    <a:pt x="15542857" y="852525"/>
                  </a:lnTo>
                  <a:lnTo>
                    <a:pt x="15547061" y="858774"/>
                  </a:lnTo>
                  <a:lnTo>
                    <a:pt x="15553309" y="862990"/>
                  </a:lnTo>
                  <a:lnTo>
                    <a:pt x="15560955" y="864539"/>
                  </a:lnTo>
                  <a:lnTo>
                    <a:pt x="15568613" y="862990"/>
                  </a:lnTo>
                  <a:lnTo>
                    <a:pt x="15574861" y="858774"/>
                  </a:lnTo>
                  <a:lnTo>
                    <a:pt x="15579078" y="852525"/>
                  </a:lnTo>
                  <a:lnTo>
                    <a:pt x="15580614" y="844880"/>
                  </a:lnTo>
                  <a:close/>
                </a:path>
                <a:path w="18719800" h="10718800" extrusionOk="0">
                  <a:moveTo>
                    <a:pt x="15580614" y="744791"/>
                  </a:moveTo>
                  <a:lnTo>
                    <a:pt x="15579078" y="737133"/>
                  </a:lnTo>
                  <a:lnTo>
                    <a:pt x="15574861" y="730897"/>
                  </a:lnTo>
                  <a:lnTo>
                    <a:pt x="15568613" y="726681"/>
                  </a:lnTo>
                  <a:lnTo>
                    <a:pt x="15560955" y="725144"/>
                  </a:lnTo>
                  <a:lnTo>
                    <a:pt x="15553309" y="726681"/>
                  </a:lnTo>
                  <a:lnTo>
                    <a:pt x="15547061" y="730897"/>
                  </a:lnTo>
                  <a:lnTo>
                    <a:pt x="15542857" y="737133"/>
                  </a:lnTo>
                  <a:lnTo>
                    <a:pt x="15541308" y="744791"/>
                  </a:lnTo>
                  <a:lnTo>
                    <a:pt x="15542857" y="752436"/>
                  </a:lnTo>
                  <a:lnTo>
                    <a:pt x="15547061" y="758685"/>
                  </a:lnTo>
                  <a:lnTo>
                    <a:pt x="15553309" y="762901"/>
                  </a:lnTo>
                  <a:lnTo>
                    <a:pt x="15560955" y="764438"/>
                  </a:lnTo>
                  <a:lnTo>
                    <a:pt x="15568613" y="762901"/>
                  </a:lnTo>
                  <a:lnTo>
                    <a:pt x="15574861" y="758685"/>
                  </a:lnTo>
                  <a:lnTo>
                    <a:pt x="15579078" y="752436"/>
                  </a:lnTo>
                  <a:lnTo>
                    <a:pt x="15580614" y="744791"/>
                  </a:lnTo>
                  <a:close/>
                </a:path>
                <a:path w="18719800" h="10718800" extrusionOk="0">
                  <a:moveTo>
                    <a:pt x="15580614" y="644690"/>
                  </a:moveTo>
                  <a:lnTo>
                    <a:pt x="15579078" y="637044"/>
                  </a:lnTo>
                  <a:lnTo>
                    <a:pt x="15574861" y="630809"/>
                  </a:lnTo>
                  <a:lnTo>
                    <a:pt x="15568613" y="626592"/>
                  </a:lnTo>
                  <a:lnTo>
                    <a:pt x="15560955" y="625055"/>
                  </a:lnTo>
                  <a:lnTo>
                    <a:pt x="15553309" y="626592"/>
                  </a:lnTo>
                  <a:lnTo>
                    <a:pt x="15547061" y="630809"/>
                  </a:lnTo>
                  <a:lnTo>
                    <a:pt x="15542857" y="637044"/>
                  </a:lnTo>
                  <a:lnTo>
                    <a:pt x="15541308" y="644690"/>
                  </a:lnTo>
                  <a:lnTo>
                    <a:pt x="15542857" y="652335"/>
                  </a:lnTo>
                  <a:lnTo>
                    <a:pt x="15547061" y="658583"/>
                  </a:lnTo>
                  <a:lnTo>
                    <a:pt x="15553309" y="662800"/>
                  </a:lnTo>
                  <a:lnTo>
                    <a:pt x="15560955" y="664349"/>
                  </a:lnTo>
                  <a:lnTo>
                    <a:pt x="15568613" y="662800"/>
                  </a:lnTo>
                  <a:lnTo>
                    <a:pt x="15574861" y="658583"/>
                  </a:lnTo>
                  <a:lnTo>
                    <a:pt x="15579078" y="652335"/>
                  </a:lnTo>
                  <a:lnTo>
                    <a:pt x="15580614" y="644690"/>
                  </a:lnTo>
                  <a:close/>
                </a:path>
                <a:path w="18719800" h="10718800" extrusionOk="0">
                  <a:moveTo>
                    <a:pt x="15580614" y="544601"/>
                  </a:moveTo>
                  <a:lnTo>
                    <a:pt x="15579078" y="536956"/>
                  </a:lnTo>
                  <a:lnTo>
                    <a:pt x="15574861" y="530707"/>
                  </a:lnTo>
                  <a:lnTo>
                    <a:pt x="15568613" y="526491"/>
                  </a:lnTo>
                  <a:lnTo>
                    <a:pt x="15560955" y="524954"/>
                  </a:lnTo>
                  <a:lnTo>
                    <a:pt x="15553309" y="526491"/>
                  </a:lnTo>
                  <a:lnTo>
                    <a:pt x="15547061" y="530707"/>
                  </a:lnTo>
                  <a:lnTo>
                    <a:pt x="15542857" y="536956"/>
                  </a:lnTo>
                  <a:lnTo>
                    <a:pt x="15541308" y="544601"/>
                  </a:lnTo>
                  <a:lnTo>
                    <a:pt x="15542857" y="552246"/>
                  </a:lnTo>
                  <a:lnTo>
                    <a:pt x="15547061" y="558482"/>
                  </a:lnTo>
                  <a:lnTo>
                    <a:pt x="15553309" y="562698"/>
                  </a:lnTo>
                  <a:lnTo>
                    <a:pt x="15560955" y="564248"/>
                  </a:lnTo>
                  <a:lnTo>
                    <a:pt x="15568613" y="562698"/>
                  </a:lnTo>
                  <a:lnTo>
                    <a:pt x="15574861" y="558482"/>
                  </a:lnTo>
                  <a:lnTo>
                    <a:pt x="15579078" y="552246"/>
                  </a:lnTo>
                  <a:lnTo>
                    <a:pt x="15580614" y="544601"/>
                  </a:lnTo>
                  <a:close/>
                </a:path>
                <a:path w="18719800" h="10718800" extrusionOk="0">
                  <a:moveTo>
                    <a:pt x="15580614" y="444500"/>
                  </a:moveTo>
                  <a:lnTo>
                    <a:pt x="15579078" y="436841"/>
                  </a:lnTo>
                  <a:lnTo>
                    <a:pt x="15574861" y="430606"/>
                  </a:lnTo>
                  <a:lnTo>
                    <a:pt x="15568613" y="426389"/>
                  </a:lnTo>
                  <a:lnTo>
                    <a:pt x="15560955" y="424853"/>
                  </a:lnTo>
                  <a:lnTo>
                    <a:pt x="15553309" y="426389"/>
                  </a:lnTo>
                  <a:lnTo>
                    <a:pt x="15547061" y="430606"/>
                  </a:lnTo>
                  <a:lnTo>
                    <a:pt x="15542857" y="436841"/>
                  </a:lnTo>
                  <a:lnTo>
                    <a:pt x="15541308" y="444500"/>
                  </a:lnTo>
                  <a:lnTo>
                    <a:pt x="15542857" y="452145"/>
                  </a:lnTo>
                  <a:lnTo>
                    <a:pt x="15547061" y="458393"/>
                  </a:lnTo>
                  <a:lnTo>
                    <a:pt x="15553309" y="462597"/>
                  </a:lnTo>
                  <a:lnTo>
                    <a:pt x="15560955" y="464146"/>
                  </a:lnTo>
                  <a:lnTo>
                    <a:pt x="15568613" y="462597"/>
                  </a:lnTo>
                  <a:lnTo>
                    <a:pt x="15574861" y="458393"/>
                  </a:lnTo>
                  <a:lnTo>
                    <a:pt x="15579078" y="452145"/>
                  </a:lnTo>
                  <a:lnTo>
                    <a:pt x="15580614" y="444500"/>
                  </a:lnTo>
                  <a:close/>
                </a:path>
                <a:path w="18719800" h="10718800" extrusionOk="0">
                  <a:moveTo>
                    <a:pt x="15580614" y="344398"/>
                  </a:moveTo>
                  <a:lnTo>
                    <a:pt x="15579078" y="336753"/>
                  </a:lnTo>
                  <a:lnTo>
                    <a:pt x="15574861" y="330504"/>
                  </a:lnTo>
                  <a:lnTo>
                    <a:pt x="15568613" y="326288"/>
                  </a:lnTo>
                  <a:lnTo>
                    <a:pt x="15560955" y="324751"/>
                  </a:lnTo>
                  <a:lnTo>
                    <a:pt x="15553309" y="326288"/>
                  </a:lnTo>
                  <a:lnTo>
                    <a:pt x="15547061" y="330504"/>
                  </a:lnTo>
                  <a:lnTo>
                    <a:pt x="15542857" y="336753"/>
                  </a:lnTo>
                  <a:lnTo>
                    <a:pt x="15541308" y="344398"/>
                  </a:lnTo>
                  <a:lnTo>
                    <a:pt x="15542857" y="352044"/>
                  </a:lnTo>
                  <a:lnTo>
                    <a:pt x="15547061" y="358292"/>
                  </a:lnTo>
                  <a:lnTo>
                    <a:pt x="15553309" y="362496"/>
                  </a:lnTo>
                  <a:lnTo>
                    <a:pt x="15560955" y="364045"/>
                  </a:lnTo>
                  <a:lnTo>
                    <a:pt x="15568613" y="362496"/>
                  </a:lnTo>
                  <a:lnTo>
                    <a:pt x="15574861" y="358292"/>
                  </a:lnTo>
                  <a:lnTo>
                    <a:pt x="15579078" y="352044"/>
                  </a:lnTo>
                  <a:lnTo>
                    <a:pt x="15580614" y="344398"/>
                  </a:lnTo>
                  <a:close/>
                </a:path>
                <a:path w="18719800" h="10718800" extrusionOk="0">
                  <a:moveTo>
                    <a:pt x="15580614" y="44107"/>
                  </a:moveTo>
                  <a:lnTo>
                    <a:pt x="15579078" y="36461"/>
                  </a:lnTo>
                  <a:lnTo>
                    <a:pt x="15574861" y="30226"/>
                  </a:lnTo>
                  <a:lnTo>
                    <a:pt x="15568613" y="26009"/>
                  </a:lnTo>
                  <a:lnTo>
                    <a:pt x="15560955" y="24460"/>
                  </a:lnTo>
                  <a:lnTo>
                    <a:pt x="15553309" y="26009"/>
                  </a:lnTo>
                  <a:lnTo>
                    <a:pt x="15547061" y="30226"/>
                  </a:lnTo>
                  <a:lnTo>
                    <a:pt x="15542857" y="36461"/>
                  </a:lnTo>
                  <a:lnTo>
                    <a:pt x="15541308" y="44107"/>
                  </a:lnTo>
                  <a:lnTo>
                    <a:pt x="15542857" y="51765"/>
                  </a:lnTo>
                  <a:lnTo>
                    <a:pt x="15547061" y="58000"/>
                  </a:lnTo>
                  <a:lnTo>
                    <a:pt x="15553309" y="62217"/>
                  </a:lnTo>
                  <a:lnTo>
                    <a:pt x="15560955" y="63766"/>
                  </a:lnTo>
                  <a:lnTo>
                    <a:pt x="15568613" y="62217"/>
                  </a:lnTo>
                  <a:lnTo>
                    <a:pt x="15574861" y="58000"/>
                  </a:lnTo>
                  <a:lnTo>
                    <a:pt x="15579078" y="51765"/>
                  </a:lnTo>
                  <a:lnTo>
                    <a:pt x="15580614" y="44107"/>
                  </a:lnTo>
                  <a:close/>
                </a:path>
                <a:path w="18719800" h="10718800" extrusionOk="0">
                  <a:moveTo>
                    <a:pt x="15592806" y="10685983"/>
                  </a:moveTo>
                  <a:lnTo>
                    <a:pt x="15591270" y="10678338"/>
                  </a:lnTo>
                  <a:lnTo>
                    <a:pt x="15587053" y="10672089"/>
                  </a:lnTo>
                  <a:lnTo>
                    <a:pt x="15580817" y="10667886"/>
                  </a:lnTo>
                  <a:lnTo>
                    <a:pt x="15573172" y="10666336"/>
                  </a:lnTo>
                  <a:lnTo>
                    <a:pt x="15565527" y="10667886"/>
                  </a:lnTo>
                  <a:lnTo>
                    <a:pt x="15559278" y="10672089"/>
                  </a:lnTo>
                  <a:lnTo>
                    <a:pt x="15555062" y="10678338"/>
                  </a:lnTo>
                  <a:lnTo>
                    <a:pt x="15553512" y="10685983"/>
                  </a:lnTo>
                  <a:lnTo>
                    <a:pt x="15555062" y="10693629"/>
                  </a:lnTo>
                  <a:lnTo>
                    <a:pt x="15559278" y="10699864"/>
                  </a:lnTo>
                  <a:lnTo>
                    <a:pt x="15565527" y="10704081"/>
                  </a:lnTo>
                  <a:lnTo>
                    <a:pt x="15573172" y="10705617"/>
                  </a:lnTo>
                  <a:lnTo>
                    <a:pt x="15580817" y="10704081"/>
                  </a:lnTo>
                  <a:lnTo>
                    <a:pt x="15587053" y="10699864"/>
                  </a:lnTo>
                  <a:lnTo>
                    <a:pt x="15591270" y="10693629"/>
                  </a:lnTo>
                  <a:lnTo>
                    <a:pt x="15592806" y="10685983"/>
                  </a:lnTo>
                  <a:close/>
                </a:path>
                <a:path w="18719800" h="10718800" extrusionOk="0">
                  <a:moveTo>
                    <a:pt x="15592806" y="10585882"/>
                  </a:moveTo>
                  <a:lnTo>
                    <a:pt x="15591270" y="10578236"/>
                  </a:lnTo>
                  <a:lnTo>
                    <a:pt x="15587053" y="10572001"/>
                  </a:lnTo>
                  <a:lnTo>
                    <a:pt x="15580817" y="10567797"/>
                  </a:lnTo>
                  <a:lnTo>
                    <a:pt x="15573172" y="10566248"/>
                  </a:lnTo>
                  <a:lnTo>
                    <a:pt x="15565527" y="10567797"/>
                  </a:lnTo>
                  <a:lnTo>
                    <a:pt x="15559278" y="10572001"/>
                  </a:lnTo>
                  <a:lnTo>
                    <a:pt x="15555062" y="10578236"/>
                  </a:lnTo>
                  <a:lnTo>
                    <a:pt x="15553512" y="10585882"/>
                  </a:lnTo>
                  <a:lnTo>
                    <a:pt x="15555062" y="10593540"/>
                  </a:lnTo>
                  <a:lnTo>
                    <a:pt x="15559278" y="10599776"/>
                  </a:lnTo>
                  <a:lnTo>
                    <a:pt x="15565527" y="10603992"/>
                  </a:lnTo>
                  <a:lnTo>
                    <a:pt x="15573172" y="10605541"/>
                  </a:lnTo>
                  <a:lnTo>
                    <a:pt x="15580817" y="10603992"/>
                  </a:lnTo>
                  <a:lnTo>
                    <a:pt x="15587053" y="10599776"/>
                  </a:lnTo>
                  <a:lnTo>
                    <a:pt x="15591270" y="10593540"/>
                  </a:lnTo>
                  <a:lnTo>
                    <a:pt x="15592806" y="10585882"/>
                  </a:lnTo>
                  <a:close/>
                </a:path>
                <a:path w="18719800" h="10718800" extrusionOk="0">
                  <a:moveTo>
                    <a:pt x="15592806" y="10485793"/>
                  </a:moveTo>
                  <a:lnTo>
                    <a:pt x="15591270" y="10478148"/>
                  </a:lnTo>
                  <a:lnTo>
                    <a:pt x="15587053" y="10471899"/>
                  </a:lnTo>
                  <a:lnTo>
                    <a:pt x="15580817" y="10467696"/>
                  </a:lnTo>
                  <a:lnTo>
                    <a:pt x="15573172" y="10466146"/>
                  </a:lnTo>
                  <a:lnTo>
                    <a:pt x="15565527" y="10467696"/>
                  </a:lnTo>
                  <a:lnTo>
                    <a:pt x="15559278" y="10471899"/>
                  </a:lnTo>
                  <a:lnTo>
                    <a:pt x="15555062" y="10478148"/>
                  </a:lnTo>
                  <a:lnTo>
                    <a:pt x="15553512" y="10485793"/>
                  </a:lnTo>
                  <a:lnTo>
                    <a:pt x="15555062" y="10493438"/>
                  </a:lnTo>
                  <a:lnTo>
                    <a:pt x="15559278" y="10499687"/>
                  </a:lnTo>
                  <a:lnTo>
                    <a:pt x="15565527" y="10503903"/>
                  </a:lnTo>
                  <a:lnTo>
                    <a:pt x="15573172" y="10505440"/>
                  </a:lnTo>
                  <a:lnTo>
                    <a:pt x="15580817" y="10503903"/>
                  </a:lnTo>
                  <a:lnTo>
                    <a:pt x="15587053" y="10499687"/>
                  </a:lnTo>
                  <a:lnTo>
                    <a:pt x="15591270" y="10493438"/>
                  </a:lnTo>
                  <a:lnTo>
                    <a:pt x="15592806" y="10485793"/>
                  </a:lnTo>
                  <a:close/>
                </a:path>
                <a:path w="18719800" h="10718800" extrusionOk="0">
                  <a:moveTo>
                    <a:pt x="15592806" y="10385692"/>
                  </a:moveTo>
                  <a:lnTo>
                    <a:pt x="15591270" y="10378046"/>
                  </a:lnTo>
                  <a:lnTo>
                    <a:pt x="15587053" y="10371798"/>
                  </a:lnTo>
                  <a:lnTo>
                    <a:pt x="15580817" y="10367594"/>
                  </a:lnTo>
                  <a:lnTo>
                    <a:pt x="15573172" y="10366045"/>
                  </a:lnTo>
                  <a:lnTo>
                    <a:pt x="15565527" y="10367594"/>
                  </a:lnTo>
                  <a:lnTo>
                    <a:pt x="15559278" y="10371798"/>
                  </a:lnTo>
                  <a:lnTo>
                    <a:pt x="15555062" y="10378046"/>
                  </a:lnTo>
                  <a:lnTo>
                    <a:pt x="15553512" y="10385692"/>
                  </a:lnTo>
                  <a:lnTo>
                    <a:pt x="15555062" y="10393350"/>
                  </a:lnTo>
                  <a:lnTo>
                    <a:pt x="15559278" y="10399598"/>
                  </a:lnTo>
                  <a:lnTo>
                    <a:pt x="15565527" y="10403802"/>
                  </a:lnTo>
                  <a:lnTo>
                    <a:pt x="15573172" y="10405351"/>
                  </a:lnTo>
                  <a:lnTo>
                    <a:pt x="15580817" y="10403802"/>
                  </a:lnTo>
                  <a:lnTo>
                    <a:pt x="15587053" y="10399598"/>
                  </a:lnTo>
                  <a:lnTo>
                    <a:pt x="15591270" y="10393350"/>
                  </a:lnTo>
                  <a:lnTo>
                    <a:pt x="15592806" y="10385692"/>
                  </a:lnTo>
                  <a:close/>
                </a:path>
                <a:path w="18719800" h="10718800" extrusionOk="0">
                  <a:moveTo>
                    <a:pt x="15592806" y="10285603"/>
                  </a:moveTo>
                  <a:lnTo>
                    <a:pt x="15591270" y="10277958"/>
                  </a:lnTo>
                  <a:lnTo>
                    <a:pt x="15587053" y="10271709"/>
                  </a:lnTo>
                  <a:lnTo>
                    <a:pt x="15580817" y="10267493"/>
                  </a:lnTo>
                  <a:lnTo>
                    <a:pt x="15573172" y="10265943"/>
                  </a:lnTo>
                  <a:lnTo>
                    <a:pt x="15565527" y="10267493"/>
                  </a:lnTo>
                  <a:lnTo>
                    <a:pt x="15559278" y="10271709"/>
                  </a:lnTo>
                  <a:lnTo>
                    <a:pt x="15555062" y="10277958"/>
                  </a:lnTo>
                  <a:lnTo>
                    <a:pt x="15553512" y="10285603"/>
                  </a:lnTo>
                  <a:lnTo>
                    <a:pt x="15555062" y="10293248"/>
                  </a:lnTo>
                  <a:lnTo>
                    <a:pt x="15559278" y="10299497"/>
                  </a:lnTo>
                  <a:lnTo>
                    <a:pt x="15565527" y="10303700"/>
                  </a:lnTo>
                  <a:lnTo>
                    <a:pt x="15573172" y="10305237"/>
                  </a:lnTo>
                  <a:lnTo>
                    <a:pt x="15580817" y="10303700"/>
                  </a:lnTo>
                  <a:lnTo>
                    <a:pt x="15587053" y="10299497"/>
                  </a:lnTo>
                  <a:lnTo>
                    <a:pt x="15591270" y="10293248"/>
                  </a:lnTo>
                  <a:lnTo>
                    <a:pt x="15592806" y="10285603"/>
                  </a:lnTo>
                  <a:close/>
                </a:path>
                <a:path w="18719800" h="10718800" extrusionOk="0">
                  <a:moveTo>
                    <a:pt x="15592806" y="10185502"/>
                  </a:moveTo>
                  <a:lnTo>
                    <a:pt x="15591270" y="10177856"/>
                  </a:lnTo>
                  <a:lnTo>
                    <a:pt x="15587053" y="10171608"/>
                  </a:lnTo>
                  <a:lnTo>
                    <a:pt x="15580817" y="10167404"/>
                  </a:lnTo>
                  <a:lnTo>
                    <a:pt x="15573172" y="10165855"/>
                  </a:lnTo>
                  <a:lnTo>
                    <a:pt x="15565527" y="10167404"/>
                  </a:lnTo>
                  <a:lnTo>
                    <a:pt x="15559278" y="10171608"/>
                  </a:lnTo>
                  <a:lnTo>
                    <a:pt x="15555062" y="10177856"/>
                  </a:lnTo>
                  <a:lnTo>
                    <a:pt x="15553512" y="10185502"/>
                  </a:lnTo>
                  <a:lnTo>
                    <a:pt x="15555062" y="10193147"/>
                  </a:lnTo>
                  <a:lnTo>
                    <a:pt x="15559278" y="10199395"/>
                  </a:lnTo>
                  <a:lnTo>
                    <a:pt x="15565527" y="10203599"/>
                  </a:lnTo>
                  <a:lnTo>
                    <a:pt x="15573172" y="10205148"/>
                  </a:lnTo>
                  <a:lnTo>
                    <a:pt x="15580817" y="10203599"/>
                  </a:lnTo>
                  <a:lnTo>
                    <a:pt x="15587053" y="10199395"/>
                  </a:lnTo>
                  <a:lnTo>
                    <a:pt x="15591270" y="10193147"/>
                  </a:lnTo>
                  <a:lnTo>
                    <a:pt x="15592806" y="10185502"/>
                  </a:lnTo>
                  <a:close/>
                </a:path>
                <a:path w="18719800" h="10718800" extrusionOk="0">
                  <a:moveTo>
                    <a:pt x="15592806" y="10085400"/>
                  </a:moveTo>
                  <a:lnTo>
                    <a:pt x="15591270" y="10077755"/>
                  </a:lnTo>
                  <a:lnTo>
                    <a:pt x="15587053" y="10071506"/>
                  </a:lnTo>
                  <a:lnTo>
                    <a:pt x="15580817" y="10067303"/>
                  </a:lnTo>
                  <a:lnTo>
                    <a:pt x="15573172" y="10065753"/>
                  </a:lnTo>
                  <a:lnTo>
                    <a:pt x="15565527" y="10067303"/>
                  </a:lnTo>
                  <a:lnTo>
                    <a:pt x="15559278" y="10071506"/>
                  </a:lnTo>
                  <a:lnTo>
                    <a:pt x="15555062" y="10077755"/>
                  </a:lnTo>
                  <a:lnTo>
                    <a:pt x="15553512" y="10085400"/>
                  </a:lnTo>
                  <a:lnTo>
                    <a:pt x="15555062" y="10093058"/>
                  </a:lnTo>
                  <a:lnTo>
                    <a:pt x="15559278" y="10099307"/>
                  </a:lnTo>
                  <a:lnTo>
                    <a:pt x="15565527" y="10103510"/>
                  </a:lnTo>
                  <a:lnTo>
                    <a:pt x="15573172" y="10105060"/>
                  </a:lnTo>
                  <a:lnTo>
                    <a:pt x="15580817" y="10103510"/>
                  </a:lnTo>
                  <a:lnTo>
                    <a:pt x="15587053" y="10099307"/>
                  </a:lnTo>
                  <a:lnTo>
                    <a:pt x="15591270" y="10093058"/>
                  </a:lnTo>
                  <a:lnTo>
                    <a:pt x="15592806" y="10085400"/>
                  </a:lnTo>
                  <a:close/>
                </a:path>
                <a:path w="18719800" h="10718800" extrusionOk="0">
                  <a:moveTo>
                    <a:pt x="15592806" y="9985311"/>
                  </a:moveTo>
                  <a:lnTo>
                    <a:pt x="15591270" y="9977666"/>
                  </a:lnTo>
                  <a:lnTo>
                    <a:pt x="15587053" y="9971418"/>
                  </a:lnTo>
                  <a:lnTo>
                    <a:pt x="15580817" y="9967214"/>
                  </a:lnTo>
                  <a:lnTo>
                    <a:pt x="15573172" y="9965665"/>
                  </a:lnTo>
                  <a:lnTo>
                    <a:pt x="15565514" y="9967214"/>
                  </a:lnTo>
                  <a:lnTo>
                    <a:pt x="15559266" y="9971418"/>
                  </a:lnTo>
                  <a:lnTo>
                    <a:pt x="15555062" y="9977666"/>
                  </a:lnTo>
                  <a:lnTo>
                    <a:pt x="15553512" y="9985311"/>
                  </a:lnTo>
                  <a:lnTo>
                    <a:pt x="15555062" y="9992957"/>
                  </a:lnTo>
                  <a:lnTo>
                    <a:pt x="15559266" y="9999205"/>
                  </a:lnTo>
                  <a:lnTo>
                    <a:pt x="15565514" y="10003422"/>
                  </a:lnTo>
                  <a:lnTo>
                    <a:pt x="15573172" y="10004958"/>
                  </a:lnTo>
                  <a:lnTo>
                    <a:pt x="15580817" y="10003422"/>
                  </a:lnTo>
                  <a:lnTo>
                    <a:pt x="15587053" y="9999205"/>
                  </a:lnTo>
                  <a:lnTo>
                    <a:pt x="15591270" y="9992957"/>
                  </a:lnTo>
                  <a:lnTo>
                    <a:pt x="15592806" y="9985311"/>
                  </a:lnTo>
                  <a:close/>
                </a:path>
                <a:path w="18719800" h="10718800" extrusionOk="0">
                  <a:moveTo>
                    <a:pt x="15592806" y="9885210"/>
                  </a:moveTo>
                  <a:lnTo>
                    <a:pt x="15591270" y="9877565"/>
                  </a:lnTo>
                  <a:lnTo>
                    <a:pt x="15587053" y="9871329"/>
                  </a:lnTo>
                  <a:lnTo>
                    <a:pt x="15580817" y="9867113"/>
                  </a:lnTo>
                  <a:lnTo>
                    <a:pt x="15573172" y="9865563"/>
                  </a:lnTo>
                  <a:lnTo>
                    <a:pt x="15565514" y="9867113"/>
                  </a:lnTo>
                  <a:lnTo>
                    <a:pt x="15559266" y="9871329"/>
                  </a:lnTo>
                  <a:lnTo>
                    <a:pt x="15555062" y="9877565"/>
                  </a:lnTo>
                  <a:lnTo>
                    <a:pt x="15553512" y="9885210"/>
                  </a:lnTo>
                  <a:lnTo>
                    <a:pt x="15555062" y="9892868"/>
                  </a:lnTo>
                  <a:lnTo>
                    <a:pt x="15559266" y="9899104"/>
                  </a:lnTo>
                  <a:lnTo>
                    <a:pt x="15565514" y="9903320"/>
                  </a:lnTo>
                  <a:lnTo>
                    <a:pt x="15573172" y="9904857"/>
                  </a:lnTo>
                  <a:lnTo>
                    <a:pt x="15580817" y="9903320"/>
                  </a:lnTo>
                  <a:lnTo>
                    <a:pt x="15587053" y="9899104"/>
                  </a:lnTo>
                  <a:lnTo>
                    <a:pt x="15591270" y="9892868"/>
                  </a:lnTo>
                  <a:lnTo>
                    <a:pt x="15592806" y="9885210"/>
                  </a:lnTo>
                  <a:close/>
                </a:path>
                <a:path w="18719800" h="10718800" extrusionOk="0">
                  <a:moveTo>
                    <a:pt x="15592806" y="9785109"/>
                  </a:moveTo>
                  <a:lnTo>
                    <a:pt x="15591270" y="9777463"/>
                  </a:lnTo>
                  <a:lnTo>
                    <a:pt x="15587053" y="9771228"/>
                  </a:lnTo>
                  <a:lnTo>
                    <a:pt x="15580817" y="9767024"/>
                  </a:lnTo>
                  <a:lnTo>
                    <a:pt x="15573172" y="9765474"/>
                  </a:lnTo>
                  <a:lnTo>
                    <a:pt x="15565527" y="9767024"/>
                  </a:lnTo>
                  <a:lnTo>
                    <a:pt x="15559278" y="9771228"/>
                  </a:lnTo>
                  <a:lnTo>
                    <a:pt x="15555062" y="9777463"/>
                  </a:lnTo>
                  <a:lnTo>
                    <a:pt x="15553512" y="9785109"/>
                  </a:lnTo>
                  <a:lnTo>
                    <a:pt x="15555062" y="9792767"/>
                  </a:lnTo>
                  <a:lnTo>
                    <a:pt x="15559278" y="9799002"/>
                  </a:lnTo>
                  <a:lnTo>
                    <a:pt x="15565527" y="9803219"/>
                  </a:lnTo>
                  <a:lnTo>
                    <a:pt x="15573172" y="9804756"/>
                  </a:lnTo>
                  <a:lnTo>
                    <a:pt x="15580817" y="9803219"/>
                  </a:lnTo>
                  <a:lnTo>
                    <a:pt x="15587053" y="9799002"/>
                  </a:lnTo>
                  <a:lnTo>
                    <a:pt x="15591270" y="9792767"/>
                  </a:lnTo>
                  <a:lnTo>
                    <a:pt x="15592806" y="9785109"/>
                  </a:lnTo>
                  <a:close/>
                </a:path>
                <a:path w="18719800" h="10718800" extrusionOk="0">
                  <a:moveTo>
                    <a:pt x="15592806" y="9685020"/>
                  </a:moveTo>
                  <a:lnTo>
                    <a:pt x="15591270" y="9677375"/>
                  </a:lnTo>
                  <a:lnTo>
                    <a:pt x="15587053" y="9671126"/>
                  </a:lnTo>
                  <a:lnTo>
                    <a:pt x="15580817" y="9666922"/>
                  </a:lnTo>
                  <a:lnTo>
                    <a:pt x="15573172" y="9665373"/>
                  </a:lnTo>
                  <a:lnTo>
                    <a:pt x="15565527" y="9666922"/>
                  </a:lnTo>
                  <a:lnTo>
                    <a:pt x="15559278" y="9671126"/>
                  </a:lnTo>
                  <a:lnTo>
                    <a:pt x="15555062" y="9677375"/>
                  </a:lnTo>
                  <a:lnTo>
                    <a:pt x="15553512" y="9685020"/>
                  </a:lnTo>
                  <a:lnTo>
                    <a:pt x="15555062" y="9692665"/>
                  </a:lnTo>
                  <a:lnTo>
                    <a:pt x="15559278" y="9698914"/>
                  </a:lnTo>
                  <a:lnTo>
                    <a:pt x="15565527" y="9703130"/>
                  </a:lnTo>
                  <a:lnTo>
                    <a:pt x="15573172" y="9704667"/>
                  </a:lnTo>
                  <a:lnTo>
                    <a:pt x="15580817" y="9703130"/>
                  </a:lnTo>
                  <a:lnTo>
                    <a:pt x="15587053" y="9698914"/>
                  </a:lnTo>
                  <a:lnTo>
                    <a:pt x="15591270" y="9692665"/>
                  </a:lnTo>
                  <a:lnTo>
                    <a:pt x="15592806" y="9685020"/>
                  </a:lnTo>
                  <a:close/>
                </a:path>
                <a:path w="18719800" h="10718800" extrusionOk="0">
                  <a:moveTo>
                    <a:pt x="15592806" y="9584931"/>
                  </a:moveTo>
                  <a:lnTo>
                    <a:pt x="15591270" y="9577286"/>
                  </a:lnTo>
                  <a:lnTo>
                    <a:pt x="15587053" y="9571037"/>
                  </a:lnTo>
                  <a:lnTo>
                    <a:pt x="15580817" y="9566821"/>
                  </a:lnTo>
                  <a:lnTo>
                    <a:pt x="15573172" y="9565284"/>
                  </a:lnTo>
                  <a:lnTo>
                    <a:pt x="15565527" y="9566821"/>
                  </a:lnTo>
                  <a:lnTo>
                    <a:pt x="15559278" y="9571037"/>
                  </a:lnTo>
                  <a:lnTo>
                    <a:pt x="15555062" y="9577286"/>
                  </a:lnTo>
                  <a:lnTo>
                    <a:pt x="15553512" y="9584931"/>
                  </a:lnTo>
                  <a:lnTo>
                    <a:pt x="15555062" y="9592577"/>
                  </a:lnTo>
                  <a:lnTo>
                    <a:pt x="15559278" y="9598825"/>
                  </a:lnTo>
                  <a:lnTo>
                    <a:pt x="15565527" y="9603029"/>
                  </a:lnTo>
                  <a:lnTo>
                    <a:pt x="15573172" y="9604578"/>
                  </a:lnTo>
                  <a:lnTo>
                    <a:pt x="15580817" y="9603029"/>
                  </a:lnTo>
                  <a:lnTo>
                    <a:pt x="15587053" y="9598825"/>
                  </a:lnTo>
                  <a:lnTo>
                    <a:pt x="15591270" y="9592577"/>
                  </a:lnTo>
                  <a:lnTo>
                    <a:pt x="15592806" y="9584931"/>
                  </a:lnTo>
                  <a:close/>
                </a:path>
                <a:path w="18719800" h="10718800" extrusionOk="0">
                  <a:moveTo>
                    <a:pt x="15592806" y="9484830"/>
                  </a:moveTo>
                  <a:lnTo>
                    <a:pt x="15591270" y="9477184"/>
                  </a:lnTo>
                  <a:lnTo>
                    <a:pt x="15587053" y="9470949"/>
                  </a:lnTo>
                  <a:lnTo>
                    <a:pt x="15580817" y="9466732"/>
                  </a:lnTo>
                  <a:lnTo>
                    <a:pt x="15573172" y="9465196"/>
                  </a:lnTo>
                  <a:lnTo>
                    <a:pt x="15565527" y="9466732"/>
                  </a:lnTo>
                  <a:lnTo>
                    <a:pt x="15559278" y="9470949"/>
                  </a:lnTo>
                  <a:lnTo>
                    <a:pt x="15555062" y="9477184"/>
                  </a:lnTo>
                  <a:lnTo>
                    <a:pt x="15553512" y="9484830"/>
                  </a:lnTo>
                  <a:lnTo>
                    <a:pt x="15555062" y="9492475"/>
                  </a:lnTo>
                  <a:lnTo>
                    <a:pt x="15559278" y="9498724"/>
                  </a:lnTo>
                  <a:lnTo>
                    <a:pt x="15565527" y="9502940"/>
                  </a:lnTo>
                  <a:lnTo>
                    <a:pt x="15573172" y="9504477"/>
                  </a:lnTo>
                  <a:lnTo>
                    <a:pt x="15580817" y="9502940"/>
                  </a:lnTo>
                  <a:lnTo>
                    <a:pt x="15587053" y="9498724"/>
                  </a:lnTo>
                  <a:lnTo>
                    <a:pt x="15591270" y="9492475"/>
                  </a:lnTo>
                  <a:lnTo>
                    <a:pt x="15592806" y="9484830"/>
                  </a:lnTo>
                  <a:close/>
                </a:path>
                <a:path w="18719800" h="10718800" extrusionOk="0">
                  <a:moveTo>
                    <a:pt x="15592806" y="9384741"/>
                  </a:moveTo>
                  <a:lnTo>
                    <a:pt x="15591270" y="9377096"/>
                  </a:lnTo>
                  <a:lnTo>
                    <a:pt x="15587053" y="9370847"/>
                  </a:lnTo>
                  <a:lnTo>
                    <a:pt x="15580817" y="9366631"/>
                  </a:lnTo>
                  <a:lnTo>
                    <a:pt x="15573172" y="9365094"/>
                  </a:lnTo>
                  <a:lnTo>
                    <a:pt x="15565527" y="9366631"/>
                  </a:lnTo>
                  <a:lnTo>
                    <a:pt x="15559278" y="9370847"/>
                  </a:lnTo>
                  <a:lnTo>
                    <a:pt x="15555062" y="9377096"/>
                  </a:lnTo>
                  <a:lnTo>
                    <a:pt x="15553512" y="9384741"/>
                  </a:lnTo>
                  <a:lnTo>
                    <a:pt x="15555062" y="9392387"/>
                  </a:lnTo>
                  <a:lnTo>
                    <a:pt x="15559278" y="9398622"/>
                  </a:lnTo>
                  <a:lnTo>
                    <a:pt x="15565527" y="9402839"/>
                  </a:lnTo>
                  <a:lnTo>
                    <a:pt x="15573172" y="9404388"/>
                  </a:lnTo>
                  <a:lnTo>
                    <a:pt x="15580817" y="9402839"/>
                  </a:lnTo>
                  <a:lnTo>
                    <a:pt x="15587053" y="9398622"/>
                  </a:lnTo>
                  <a:lnTo>
                    <a:pt x="15591270" y="9392387"/>
                  </a:lnTo>
                  <a:lnTo>
                    <a:pt x="15592806" y="9384741"/>
                  </a:lnTo>
                  <a:close/>
                </a:path>
                <a:path w="18719800" h="10718800" extrusionOk="0">
                  <a:moveTo>
                    <a:pt x="15592806" y="9284640"/>
                  </a:moveTo>
                  <a:lnTo>
                    <a:pt x="15591270" y="9276994"/>
                  </a:lnTo>
                  <a:lnTo>
                    <a:pt x="15587053" y="9270746"/>
                  </a:lnTo>
                  <a:lnTo>
                    <a:pt x="15580817" y="9266542"/>
                  </a:lnTo>
                  <a:lnTo>
                    <a:pt x="15573172" y="9264993"/>
                  </a:lnTo>
                  <a:lnTo>
                    <a:pt x="15565527" y="9266542"/>
                  </a:lnTo>
                  <a:lnTo>
                    <a:pt x="15559278" y="9270746"/>
                  </a:lnTo>
                  <a:lnTo>
                    <a:pt x="15555062" y="9276994"/>
                  </a:lnTo>
                  <a:lnTo>
                    <a:pt x="15553512" y="9284640"/>
                  </a:lnTo>
                  <a:lnTo>
                    <a:pt x="15555062" y="9292285"/>
                  </a:lnTo>
                  <a:lnTo>
                    <a:pt x="15559278" y="9298534"/>
                  </a:lnTo>
                  <a:lnTo>
                    <a:pt x="15565527" y="9302750"/>
                  </a:lnTo>
                  <a:lnTo>
                    <a:pt x="15573172" y="9304287"/>
                  </a:lnTo>
                  <a:lnTo>
                    <a:pt x="15580817" y="9302750"/>
                  </a:lnTo>
                  <a:lnTo>
                    <a:pt x="15587053" y="9298534"/>
                  </a:lnTo>
                  <a:lnTo>
                    <a:pt x="15591270" y="9292285"/>
                  </a:lnTo>
                  <a:lnTo>
                    <a:pt x="15592806" y="9284640"/>
                  </a:lnTo>
                  <a:close/>
                </a:path>
                <a:path w="18719800" h="10718800" extrusionOk="0">
                  <a:moveTo>
                    <a:pt x="15592806" y="9184551"/>
                  </a:moveTo>
                  <a:lnTo>
                    <a:pt x="15591270" y="9176893"/>
                  </a:lnTo>
                  <a:lnTo>
                    <a:pt x="15587053" y="9170645"/>
                  </a:lnTo>
                  <a:lnTo>
                    <a:pt x="15580817" y="9166441"/>
                  </a:lnTo>
                  <a:lnTo>
                    <a:pt x="15573172" y="9164891"/>
                  </a:lnTo>
                  <a:lnTo>
                    <a:pt x="15565527" y="9166441"/>
                  </a:lnTo>
                  <a:lnTo>
                    <a:pt x="15559278" y="9170645"/>
                  </a:lnTo>
                  <a:lnTo>
                    <a:pt x="15555062" y="9176893"/>
                  </a:lnTo>
                  <a:lnTo>
                    <a:pt x="15553512" y="9184551"/>
                  </a:lnTo>
                  <a:lnTo>
                    <a:pt x="15555062" y="9192196"/>
                  </a:lnTo>
                  <a:lnTo>
                    <a:pt x="15559278" y="9198432"/>
                  </a:lnTo>
                  <a:lnTo>
                    <a:pt x="15565527" y="9202649"/>
                  </a:lnTo>
                  <a:lnTo>
                    <a:pt x="15573172" y="9204198"/>
                  </a:lnTo>
                  <a:lnTo>
                    <a:pt x="15580817" y="9202649"/>
                  </a:lnTo>
                  <a:lnTo>
                    <a:pt x="15587053" y="9198432"/>
                  </a:lnTo>
                  <a:lnTo>
                    <a:pt x="15591270" y="9192196"/>
                  </a:lnTo>
                  <a:lnTo>
                    <a:pt x="15592806" y="9184551"/>
                  </a:lnTo>
                  <a:close/>
                </a:path>
                <a:path w="18719800" h="10718800" extrusionOk="0">
                  <a:moveTo>
                    <a:pt x="15592806" y="9084450"/>
                  </a:moveTo>
                  <a:lnTo>
                    <a:pt x="15591270" y="9076804"/>
                  </a:lnTo>
                  <a:lnTo>
                    <a:pt x="15587053" y="9070556"/>
                  </a:lnTo>
                  <a:lnTo>
                    <a:pt x="15580817" y="9066352"/>
                  </a:lnTo>
                  <a:lnTo>
                    <a:pt x="15573172" y="9064803"/>
                  </a:lnTo>
                  <a:lnTo>
                    <a:pt x="15565527" y="9066352"/>
                  </a:lnTo>
                  <a:lnTo>
                    <a:pt x="15559278" y="9070556"/>
                  </a:lnTo>
                  <a:lnTo>
                    <a:pt x="15555062" y="9076804"/>
                  </a:lnTo>
                  <a:lnTo>
                    <a:pt x="15553512" y="9084450"/>
                  </a:lnTo>
                  <a:lnTo>
                    <a:pt x="15555062" y="9092095"/>
                  </a:lnTo>
                  <a:lnTo>
                    <a:pt x="15559278" y="9098331"/>
                  </a:lnTo>
                  <a:lnTo>
                    <a:pt x="15565527" y="9102547"/>
                  </a:lnTo>
                  <a:lnTo>
                    <a:pt x="15573172" y="9104097"/>
                  </a:lnTo>
                  <a:lnTo>
                    <a:pt x="15580817" y="9102547"/>
                  </a:lnTo>
                  <a:lnTo>
                    <a:pt x="15587053" y="9098331"/>
                  </a:lnTo>
                  <a:lnTo>
                    <a:pt x="15591270" y="9092095"/>
                  </a:lnTo>
                  <a:lnTo>
                    <a:pt x="15592806" y="9084450"/>
                  </a:lnTo>
                  <a:close/>
                </a:path>
                <a:path w="18719800" h="10718800" extrusionOk="0">
                  <a:moveTo>
                    <a:pt x="15592806" y="8984348"/>
                  </a:moveTo>
                  <a:lnTo>
                    <a:pt x="15591270" y="8976703"/>
                  </a:lnTo>
                  <a:lnTo>
                    <a:pt x="15587053" y="8970454"/>
                  </a:lnTo>
                  <a:lnTo>
                    <a:pt x="15580817" y="8966238"/>
                  </a:lnTo>
                  <a:lnTo>
                    <a:pt x="15573172" y="8964701"/>
                  </a:lnTo>
                  <a:lnTo>
                    <a:pt x="15565527" y="8966238"/>
                  </a:lnTo>
                  <a:lnTo>
                    <a:pt x="15559278" y="8970454"/>
                  </a:lnTo>
                  <a:lnTo>
                    <a:pt x="15555062" y="8976703"/>
                  </a:lnTo>
                  <a:lnTo>
                    <a:pt x="15553512" y="8984348"/>
                  </a:lnTo>
                  <a:lnTo>
                    <a:pt x="15555062" y="8991994"/>
                  </a:lnTo>
                  <a:lnTo>
                    <a:pt x="15559278" y="8998242"/>
                  </a:lnTo>
                  <a:lnTo>
                    <a:pt x="15565527" y="9002458"/>
                  </a:lnTo>
                  <a:lnTo>
                    <a:pt x="15573172" y="9003995"/>
                  </a:lnTo>
                  <a:lnTo>
                    <a:pt x="15580817" y="9002458"/>
                  </a:lnTo>
                  <a:lnTo>
                    <a:pt x="15587053" y="8998242"/>
                  </a:lnTo>
                  <a:lnTo>
                    <a:pt x="15591270" y="8991994"/>
                  </a:lnTo>
                  <a:lnTo>
                    <a:pt x="15592806" y="8984348"/>
                  </a:lnTo>
                  <a:close/>
                </a:path>
                <a:path w="18719800" h="10718800" extrusionOk="0">
                  <a:moveTo>
                    <a:pt x="15592806" y="8884247"/>
                  </a:moveTo>
                  <a:lnTo>
                    <a:pt x="15591270" y="8876614"/>
                  </a:lnTo>
                  <a:lnTo>
                    <a:pt x="15587053" y="8870366"/>
                  </a:lnTo>
                  <a:lnTo>
                    <a:pt x="15580817" y="8866149"/>
                  </a:lnTo>
                  <a:lnTo>
                    <a:pt x="15573172" y="8864613"/>
                  </a:lnTo>
                  <a:lnTo>
                    <a:pt x="15565527" y="8866149"/>
                  </a:lnTo>
                  <a:lnTo>
                    <a:pt x="15559278" y="8870366"/>
                  </a:lnTo>
                  <a:lnTo>
                    <a:pt x="15555062" y="8876614"/>
                  </a:lnTo>
                  <a:lnTo>
                    <a:pt x="15553512" y="8884247"/>
                  </a:lnTo>
                  <a:lnTo>
                    <a:pt x="15555062" y="8891905"/>
                  </a:lnTo>
                  <a:lnTo>
                    <a:pt x="15559278" y="8898153"/>
                  </a:lnTo>
                  <a:lnTo>
                    <a:pt x="15565527" y="8902357"/>
                  </a:lnTo>
                  <a:lnTo>
                    <a:pt x="15573172" y="8903906"/>
                  </a:lnTo>
                  <a:lnTo>
                    <a:pt x="15580817" y="8902357"/>
                  </a:lnTo>
                  <a:lnTo>
                    <a:pt x="15587053" y="8898153"/>
                  </a:lnTo>
                  <a:lnTo>
                    <a:pt x="15591270" y="8891905"/>
                  </a:lnTo>
                  <a:lnTo>
                    <a:pt x="15592806" y="8884247"/>
                  </a:lnTo>
                  <a:close/>
                </a:path>
                <a:path w="18719800" h="10718800" extrusionOk="0">
                  <a:moveTo>
                    <a:pt x="15592806" y="8784158"/>
                  </a:moveTo>
                  <a:lnTo>
                    <a:pt x="15591270" y="8776513"/>
                  </a:lnTo>
                  <a:lnTo>
                    <a:pt x="15587053" y="8770264"/>
                  </a:lnTo>
                  <a:lnTo>
                    <a:pt x="15580817" y="8766061"/>
                  </a:lnTo>
                  <a:lnTo>
                    <a:pt x="15573172" y="8764511"/>
                  </a:lnTo>
                  <a:lnTo>
                    <a:pt x="15565527" y="8766061"/>
                  </a:lnTo>
                  <a:lnTo>
                    <a:pt x="15559278" y="8770264"/>
                  </a:lnTo>
                  <a:lnTo>
                    <a:pt x="15555062" y="8776513"/>
                  </a:lnTo>
                  <a:lnTo>
                    <a:pt x="15553512" y="8784158"/>
                  </a:lnTo>
                  <a:lnTo>
                    <a:pt x="15555062" y="8791804"/>
                  </a:lnTo>
                  <a:lnTo>
                    <a:pt x="15559278" y="8798052"/>
                  </a:lnTo>
                  <a:lnTo>
                    <a:pt x="15565527" y="8802256"/>
                  </a:lnTo>
                  <a:lnTo>
                    <a:pt x="15573172" y="8803805"/>
                  </a:lnTo>
                  <a:lnTo>
                    <a:pt x="15580817" y="8802256"/>
                  </a:lnTo>
                  <a:lnTo>
                    <a:pt x="15587053" y="8798052"/>
                  </a:lnTo>
                  <a:lnTo>
                    <a:pt x="15591270" y="8791804"/>
                  </a:lnTo>
                  <a:lnTo>
                    <a:pt x="15592806" y="8784158"/>
                  </a:lnTo>
                  <a:close/>
                </a:path>
                <a:path w="18719800" h="10718800" extrusionOk="0">
                  <a:moveTo>
                    <a:pt x="15592806" y="8684057"/>
                  </a:moveTo>
                  <a:lnTo>
                    <a:pt x="15591270" y="8676411"/>
                  </a:lnTo>
                  <a:lnTo>
                    <a:pt x="15587053" y="8670176"/>
                  </a:lnTo>
                  <a:lnTo>
                    <a:pt x="15580817" y="8665959"/>
                  </a:lnTo>
                  <a:lnTo>
                    <a:pt x="15573172" y="8664423"/>
                  </a:lnTo>
                  <a:lnTo>
                    <a:pt x="15565527" y="8665959"/>
                  </a:lnTo>
                  <a:lnTo>
                    <a:pt x="15559278" y="8670176"/>
                  </a:lnTo>
                  <a:lnTo>
                    <a:pt x="15555062" y="8676411"/>
                  </a:lnTo>
                  <a:lnTo>
                    <a:pt x="15553512" y="8684057"/>
                  </a:lnTo>
                  <a:lnTo>
                    <a:pt x="15555062" y="8691702"/>
                  </a:lnTo>
                  <a:lnTo>
                    <a:pt x="15559278" y="8697951"/>
                  </a:lnTo>
                  <a:lnTo>
                    <a:pt x="15565527" y="8702167"/>
                  </a:lnTo>
                  <a:lnTo>
                    <a:pt x="15573172" y="8703704"/>
                  </a:lnTo>
                  <a:lnTo>
                    <a:pt x="15580817" y="8702167"/>
                  </a:lnTo>
                  <a:lnTo>
                    <a:pt x="15587053" y="8697951"/>
                  </a:lnTo>
                  <a:lnTo>
                    <a:pt x="15591270" y="8691702"/>
                  </a:lnTo>
                  <a:lnTo>
                    <a:pt x="15592806" y="8684057"/>
                  </a:lnTo>
                  <a:close/>
                </a:path>
                <a:path w="18719800" h="10718800" extrusionOk="0">
                  <a:moveTo>
                    <a:pt x="15592806" y="8583968"/>
                  </a:moveTo>
                  <a:lnTo>
                    <a:pt x="15591270" y="8576310"/>
                  </a:lnTo>
                  <a:lnTo>
                    <a:pt x="15587053" y="8570074"/>
                  </a:lnTo>
                  <a:lnTo>
                    <a:pt x="15580817" y="8565858"/>
                  </a:lnTo>
                  <a:lnTo>
                    <a:pt x="15573172" y="8564321"/>
                  </a:lnTo>
                  <a:lnTo>
                    <a:pt x="15565527" y="8565858"/>
                  </a:lnTo>
                  <a:lnTo>
                    <a:pt x="15559278" y="8570074"/>
                  </a:lnTo>
                  <a:lnTo>
                    <a:pt x="15555062" y="8576310"/>
                  </a:lnTo>
                  <a:lnTo>
                    <a:pt x="15553512" y="8583968"/>
                  </a:lnTo>
                  <a:lnTo>
                    <a:pt x="15555062" y="8591613"/>
                  </a:lnTo>
                  <a:lnTo>
                    <a:pt x="15559278" y="8597862"/>
                  </a:lnTo>
                  <a:lnTo>
                    <a:pt x="15565527" y="8602066"/>
                  </a:lnTo>
                  <a:lnTo>
                    <a:pt x="15573172" y="8603615"/>
                  </a:lnTo>
                  <a:lnTo>
                    <a:pt x="15580817" y="8602066"/>
                  </a:lnTo>
                  <a:lnTo>
                    <a:pt x="15587053" y="8597862"/>
                  </a:lnTo>
                  <a:lnTo>
                    <a:pt x="15591270" y="8591613"/>
                  </a:lnTo>
                  <a:lnTo>
                    <a:pt x="15592806" y="8583968"/>
                  </a:lnTo>
                  <a:close/>
                </a:path>
                <a:path w="18719800" h="10718800" extrusionOk="0">
                  <a:moveTo>
                    <a:pt x="15592806" y="8483867"/>
                  </a:moveTo>
                  <a:lnTo>
                    <a:pt x="15591270" y="8476221"/>
                  </a:lnTo>
                  <a:lnTo>
                    <a:pt x="15587053" y="8469973"/>
                  </a:lnTo>
                  <a:lnTo>
                    <a:pt x="15580817" y="8465756"/>
                  </a:lnTo>
                  <a:lnTo>
                    <a:pt x="15573172" y="8464220"/>
                  </a:lnTo>
                  <a:lnTo>
                    <a:pt x="15565527" y="8465756"/>
                  </a:lnTo>
                  <a:lnTo>
                    <a:pt x="15559278" y="8469973"/>
                  </a:lnTo>
                  <a:lnTo>
                    <a:pt x="15555062" y="8476221"/>
                  </a:lnTo>
                  <a:lnTo>
                    <a:pt x="15553512" y="8483867"/>
                  </a:lnTo>
                  <a:lnTo>
                    <a:pt x="15555062" y="8491525"/>
                  </a:lnTo>
                  <a:lnTo>
                    <a:pt x="15559278" y="8497760"/>
                  </a:lnTo>
                  <a:lnTo>
                    <a:pt x="15565527" y="8501977"/>
                  </a:lnTo>
                  <a:lnTo>
                    <a:pt x="15573172" y="8503514"/>
                  </a:lnTo>
                  <a:lnTo>
                    <a:pt x="15580817" y="8501977"/>
                  </a:lnTo>
                  <a:lnTo>
                    <a:pt x="15587053" y="8497760"/>
                  </a:lnTo>
                  <a:lnTo>
                    <a:pt x="15591270" y="8491525"/>
                  </a:lnTo>
                  <a:lnTo>
                    <a:pt x="15592806" y="8483867"/>
                  </a:lnTo>
                  <a:close/>
                </a:path>
                <a:path w="18719800" h="10718800" extrusionOk="0">
                  <a:moveTo>
                    <a:pt x="15592806" y="8383778"/>
                  </a:moveTo>
                  <a:lnTo>
                    <a:pt x="15591270" y="8376132"/>
                  </a:lnTo>
                  <a:lnTo>
                    <a:pt x="15587053" y="8369884"/>
                  </a:lnTo>
                  <a:lnTo>
                    <a:pt x="15580817" y="8365668"/>
                  </a:lnTo>
                  <a:lnTo>
                    <a:pt x="15573172" y="8364118"/>
                  </a:lnTo>
                  <a:lnTo>
                    <a:pt x="15565514" y="8365668"/>
                  </a:lnTo>
                  <a:lnTo>
                    <a:pt x="15559266" y="8369884"/>
                  </a:lnTo>
                  <a:lnTo>
                    <a:pt x="15555062" y="8376132"/>
                  </a:lnTo>
                  <a:lnTo>
                    <a:pt x="15553512" y="8383778"/>
                  </a:lnTo>
                  <a:lnTo>
                    <a:pt x="15555062" y="8391423"/>
                  </a:lnTo>
                  <a:lnTo>
                    <a:pt x="15559266" y="8397659"/>
                  </a:lnTo>
                  <a:lnTo>
                    <a:pt x="15565514" y="8401875"/>
                  </a:lnTo>
                  <a:lnTo>
                    <a:pt x="15573172" y="8403412"/>
                  </a:lnTo>
                  <a:lnTo>
                    <a:pt x="15580817" y="8401875"/>
                  </a:lnTo>
                  <a:lnTo>
                    <a:pt x="15587053" y="8397659"/>
                  </a:lnTo>
                  <a:lnTo>
                    <a:pt x="15591270" y="8391423"/>
                  </a:lnTo>
                  <a:lnTo>
                    <a:pt x="15592806" y="8383778"/>
                  </a:lnTo>
                  <a:close/>
                </a:path>
                <a:path w="18719800" h="10718800" extrusionOk="0">
                  <a:moveTo>
                    <a:pt x="15592806" y="8283676"/>
                  </a:moveTo>
                  <a:lnTo>
                    <a:pt x="15591270" y="8276031"/>
                  </a:lnTo>
                  <a:lnTo>
                    <a:pt x="15587053" y="8269783"/>
                  </a:lnTo>
                  <a:lnTo>
                    <a:pt x="15580817" y="8265579"/>
                  </a:lnTo>
                  <a:lnTo>
                    <a:pt x="15573172" y="8264030"/>
                  </a:lnTo>
                  <a:lnTo>
                    <a:pt x="15565514" y="8265579"/>
                  </a:lnTo>
                  <a:lnTo>
                    <a:pt x="15559266" y="8269783"/>
                  </a:lnTo>
                  <a:lnTo>
                    <a:pt x="15555062" y="8276031"/>
                  </a:lnTo>
                  <a:lnTo>
                    <a:pt x="15553512" y="8283676"/>
                  </a:lnTo>
                  <a:lnTo>
                    <a:pt x="15555062" y="8291322"/>
                  </a:lnTo>
                  <a:lnTo>
                    <a:pt x="15559266" y="8297570"/>
                  </a:lnTo>
                  <a:lnTo>
                    <a:pt x="15565514" y="8301774"/>
                  </a:lnTo>
                  <a:lnTo>
                    <a:pt x="15573172" y="8303323"/>
                  </a:lnTo>
                  <a:lnTo>
                    <a:pt x="15580817" y="8301774"/>
                  </a:lnTo>
                  <a:lnTo>
                    <a:pt x="15587053" y="8297570"/>
                  </a:lnTo>
                  <a:lnTo>
                    <a:pt x="15591270" y="8291322"/>
                  </a:lnTo>
                  <a:lnTo>
                    <a:pt x="15592806" y="8283676"/>
                  </a:lnTo>
                  <a:close/>
                </a:path>
                <a:path w="18719800" h="10718800" extrusionOk="0">
                  <a:moveTo>
                    <a:pt x="15592806" y="8183575"/>
                  </a:moveTo>
                  <a:lnTo>
                    <a:pt x="15591270" y="8175930"/>
                  </a:lnTo>
                  <a:lnTo>
                    <a:pt x="15587053" y="8169681"/>
                  </a:lnTo>
                  <a:lnTo>
                    <a:pt x="15580817" y="8165478"/>
                  </a:lnTo>
                  <a:lnTo>
                    <a:pt x="15573172" y="8163928"/>
                  </a:lnTo>
                  <a:lnTo>
                    <a:pt x="15565527" y="8165478"/>
                  </a:lnTo>
                  <a:lnTo>
                    <a:pt x="15559278" y="8169681"/>
                  </a:lnTo>
                  <a:lnTo>
                    <a:pt x="15555062" y="8175930"/>
                  </a:lnTo>
                  <a:lnTo>
                    <a:pt x="15553512" y="8183575"/>
                  </a:lnTo>
                  <a:lnTo>
                    <a:pt x="15555062" y="8191233"/>
                  </a:lnTo>
                  <a:lnTo>
                    <a:pt x="15559278" y="8197469"/>
                  </a:lnTo>
                  <a:lnTo>
                    <a:pt x="15565527" y="8201685"/>
                  </a:lnTo>
                  <a:lnTo>
                    <a:pt x="15573172" y="8203222"/>
                  </a:lnTo>
                  <a:lnTo>
                    <a:pt x="15580817" y="8201685"/>
                  </a:lnTo>
                  <a:lnTo>
                    <a:pt x="15587053" y="8197469"/>
                  </a:lnTo>
                  <a:lnTo>
                    <a:pt x="15591270" y="8191233"/>
                  </a:lnTo>
                  <a:lnTo>
                    <a:pt x="15592806" y="8183575"/>
                  </a:lnTo>
                  <a:close/>
                </a:path>
                <a:path w="18719800" h="10718800" extrusionOk="0">
                  <a:moveTo>
                    <a:pt x="15592806" y="8083486"/>
                  </a:moveTo>
                  <a:lnTo>
                    <a:pt x="15591270" y="8075841"/>
                  </a:lnTo>
                  <a:lnTo>
                    <a:pt x="15587053" y="8069593"/>
                  </a:lnTo>
                  <a:lnTo>
                    <a:pt x="15580817" y="8065389"/>
                  </a:lnTo>
                  <a:lnTo>
                    <a:pt x="15573172" y="8063839"/>
                  </a:lnTo>
                  <a:lnTo>
                    <a:pt x="15565527" y="8065389"/>
                  </a:lnTo>
                  <a:lnTo>
                    <a:pt x="15559278" y="8069593"/>
                  </a:lnTo>
                  <a:lnTo>
                    <a:pt x="15555062" y="8075841"/>
                  </a:lnTo>
                  <a:lnTo>
                    <a:pt x="15553512" y="8083486"/>
                  </a:lnTo>
                  <a:lnTo>
                    <a:pt x="15555062" y="8091132"/>
                  </a:lnTo>
                  <a:lnTo>
                    <a:pt x="15559278" y="8097380"/>
                  </a:lnTo>
                  <a:lnTo>
                    <a:pt x="15565527" y="8101597"/>
                  </a:lnTo>
                  <a:lnTo>
                    <a:pt x="15573172" y="8103133"/>
                  </a:lnTo>
                  <a:lnTo>
                    <a:pt x="15580817" y="8101597"/>
                  </a:lnTo>
                  <a:lnTo>
                    <a:pt x="15587053" y="8097380"/>
                  </a:lnTo>
                  <a:lnTo>
                    <a:pt x="15591270" y="8091132"/>
                  </a:lnTo>
                  <a:lnTo>
                    <a:pt x="15592806" y="8083486"/>
                  </a:lnTo>
                  <a:close/>
                </a:path>
                <a:path w="18719800" h="10718800" extrusionOk="0">
                  <a:moveTo>
                    <a:pt x="15592806" y="7983398"/>
                  </a:moveTo>
                  <a:lnTo>
                    <a:pt x="15591270" y="7975752"/>
                  </a:lnTo>
                  <a:lnTo>
                    <a:pt x="15587053" y="7969504"/>
                  </a:lnTo>
                  <a:lnTo>
                    <a:pt x="15580817" y="7965287"/>
                  </a:lnTo>
                  <a:lnTo>
                    <a:pt x="15573172" y="7963751"/>
                  </a:lnTo>
                  <a:lnTo>
                    <a:pt x="15565527" y="7965287"/>
                  </a:lnTo>
                  <a:lnTo>
                    <a:pt x="15559278" y="7969504"/>
                  </a:lnTo>
                  <a:lnTo>
                    <a:pt x="15555062" y="7975752"/>
                  </a:lnTo>
                  <a:lnTo>
                    <a:pt x="15553512" y="7983398"/>
                  </a:lnTo>
                  <a:lnTo>
                    <a:pt x="15555062" y="7991043"/>
                  </a:lnTo>
                  <a:lnTo>
                    <a:pt x="15559278" y="7997279"/>
                  </a:lnTo>
                  <a:lnTo>
                    <a:pt x="15565527" y="8001495"/>
                  </a:lnTo>
                  <a:lnTo>
                    <a:pt x="15573172" y="8003032"/>
                  </a:lnTo>
                  <a:lnTo>
                    <a:pt x="15580817" y="8001495"/>
                  </a:lnTo>
                  <a:lnTo>
                    <a:pt x="15587053" y="7997279"/>
                  </a:lnTo>
                  <a:lnTo>
                    <a:pt x="15591270" y="7991043"/>
                  </a:lnTo>
                  <a:lnTo>
                    <a:pt x="15592806" y="7983398"/>
                  </a:lnTo>
                  <a:close/>
                </a:path>
                <a:path w="18719800" h="10718800" extrusionOk="0">
                  <a:moveTo>
                    <a:pt x="15592806" y="7883296"/>
                  </a:moveTo>
                  <a:lnTo>
                    <a:pt x="15591270" y="7875651"/>
                  </a:lnTo>
                  <a:lnTo>
                    <a:pt x="15587053" y="7869402"/>
                  </a:lnTo>
                  <a:lnTo>
                    <a:pt x="15580817" y="7865186"/>
                  </a:lnTo>
                  <a:lnTo>
                    <a:pt x="15573172" y="7863649"/>
                  </a:lnTo>
                  <a:lnTo>
                    <a:pt x="15565527" y="7865186"/>
                  </a:lnTo>
                  <a:lnTo>
                    <a:pt x="15559278" y="7869402"/>
                  </a:lnTo>
                  <a:lnTo>
                    <a:pt x="15555062" y="7875651"/>
                  </a:lnTo>
                  <a:lnTo>
                    <a:pt x="15553512" y="7883296"/>
                  </a:lnTo>
                  <a:lnTo>
                    <a:pt x="15555062" y="7890942"/>
                  </a:lnTo>
                  <a:lnTo>
                    <a:pt x="15559278" y="7897177"/>
                  </a:lnTo>
                  <a:lnTo>
                    <a:pt x="15565527" y="7901394"/>
                  </a:lnTo>
                  <a:lnTo>
                    <a:pt x="15573172" y="7902943"/>
                  </a:lnTo>
                  <a:lnTo>
                    <a:pt x="15580817" y="7901394"/>
                  </a:lnTo>
                  <a:lnTo>
                    <a:pt x="15587053" y="7897177"/>
                  </a:lnTo>
                  <a:lnTo>
                    <a:pt x="15591270" y="7890942"/>
                  </a:lnTo>
                  <a:lnTo>
                    <a:pt x="15592806" y="7883296"/>
                  </a:lnTo>
                  <a:close/>
                </a:path>
                <a:path w="18719800" h="10718800" extrusionOk="0">
                  <a:moveTo>
                    <a:pt x="15592806" y="7783195"/>
                  </a:moveTo>
                  <a:lnTo>
                    <a:pt x="15591270" y="7775549"/>
                  </a:lnTo>
                  <a:lnTo>
                    <a:pt x="15587053" y="7769301"/>
                  </a:lnTo>
                  <a:lnTo>
                    <a:pt x="15580817" y="7765085"/>
                  </a:lnTo>
                  <a:lnTo>
                    <a:pt x="15573172" y="7763548"/>
                  </a:lnTo>
                  <a:lnTo>
                    <a:pt x="15565527" y="7765085"/>
                  </a:lnTo>
                  <a:lnTo>
                    <a:pt x="15559278" y="7769301"/>
                  </a:lnTo>
                  <a:lnTo>
                    <a:pt x="15555062" y="7775549"/>
                  </a:lnTo>
                  <a:lnTo>
                    <a:pt x="15553512" y="7783195"/>
                  </a:lnTo>
                  <a:lnTo>
                    <a:pt x="15555062" y="7790840"/>
                  </a:lnTo>
                  <a:lnTo>
                    <a:pt x="15559278" y="7797089"/>
                  </a:lnTo>
                  <a:lnTo>
                    <a:pt x="15565527" y="7801292"/>
                  </a:lnTo>
                  <a:lnTo>
                    <a:pt x="15573172" y="7802842"/>
                  </a:lnTo>
                  <a:lnTo>
                    <a:pt x="15580817" y="7801292"/>
                  </a:lnTo>
                  <a:lnTo>
                    <a:pt x="15587053" y="7797089"/>
                  </a:lnTo>
                  <a:lnTo>
                    <a:pt x="15591270" y="7790840"/>
                  </a:lnTo>
                  <a:lnTo>
                    <a:pt x="15592806" y="7783195"/>
                  </a:lnTo>
                  <a:close/>
                </a:path>
                <a:path w="18719800" h="10718800" extrusionOk="0">
                  <a:moveTo>
                    <a:pt x="15592806" y="7683106"/>
                  </a:moveTo>
                  <a:lnTo>
                    <a:pt x="15591270" y="7675448"/>
                  </a:lnTo>
                  <a:lnTo>
                    <a:pt x="15587053" y="7669200"/>
                  </a:lnTo>
                  <a:lnTo>
                    <a:pt x="15580817" y="7664996"/>
                  </a:lnTo>
                  <a:lnTo>
                    <a:pt x="15573172" y="7663447"/>
                  </a:lnTo>
                  <a:lnTo>
                    <a:pt x="15565527" y="7664996"/>
                  </a:lnTo>
                  <a:lnTo>
                    <a:pt x="15559278" y="7669200"/>
                  </a:lnTo>
                  <a:lnTo>
                    <a:pt x="15555062" y="7675448"/>
                  </a:lnTo>
                  <a:lnTo>
                    <a:pt x="15553512" y="7683106"/>
                  </a:lnTo>
                  <a:lnTo>
                    <a:pt x="15555062" y="7690752"/>
                  </a:lnTo>
                  <a:lnTo>
                    <a:pt x="15559278" y="7696987"/>
                  </a:lnTo>
                  <a:lnTo>
                    <a:pt x="15565527" y="7701204"/>
                  </a:lnTo>
                  <a:lnTo>
                    <a:pt x="15573172" y="7702740"/>
                  </a:lnTo>
                  <a:lnTo>
                    <a:pt x="15580817" y="7701204"/>
                  </a:lnTo>
                  <a:lnTo>
                    <a:pt x="15587053" y="7696987"/>
                  </a:lnTo>
                  <a:lnTo>
                    <a:pt x="15591270" y="7690752"/>
                  </a:lnTo>
                  <a:lnTo>
                    <a:pt x="15592806" y="7683106"/>
                  </a:lnTo>
                  <a:close/>
                </a:path>
                <a:path w="18719800" h="10718800" extrusionOk="0">
                  <a:moveTo>
                    <a:pt x="15592806" y="7583005"/>
                  </a:moveTo>
                  <a:lnTo>
                    <a:pt x="15591270" y="7575359"/>
                  </a:lnTo>
                  <a:lnTo>
                    <a:pt x="15587053" y="7569124"/>
                  </a:lnTo>
                  <a:lnTo>
                    <a:pt x="15580817" y="7564920"/>
                  </a:lnTo>
                  <a:lnTo>
                    <a:pt x="15573172" y="7563371"/>
                  </a:lnTo>
                  <a:lnTo>
                    <a:pt x="15565527" y="7564920"/>
                  </a:lnTo>
                  <a:lnTo>
                    <a:pt x="15559278" y="7569124"/>
                  </a:lnTo>
                  <a:lnTo>
                    <a:pt x="15555062" y="7575359"/>
                  </a:lnTo>
                  <a:lnTo>
                    <a:pt x="15553512" y="7583005"/>
                  </a:lnTo>
                  <a:lnTo>
                    <a:pt x="15555062" y="7590650"/>
                  </a:lnTo>
                  <a:lnTo>
                    <a:pt x="15559278" y="7596899"/>
                  </a:lnTo>
                  <a:lnTo>
                    <a:pt x="15565527" y="7601115"/>
                  </a:lnTo>
                  <a:lnTo>
                    <a:pt x="15573172" y="7602652"/>
                  </a:lnTo>
                  <a:lnTo>
                    <a:pt x="15580817" y="7601115"/>
                  </a:lnTo>
                  <a:lnTo>
                    <a:pt x="15587053" y="7596899"/>
                  </a:lnTo>
                  <a:lnTo>
                    <a:pt x="15591270" y="7590650"/>
                  </a:lnTo>
                  <a:lnTo>
                    <a:pt x="15592806" y="7583005"/>
                  </a:lnTo>
                  <a:close/>
                </a:path>
                <a:path w="18719800" h="10718800" extrusionOk="0">
                  <a:moveTo>
                    <a:pt x="15592806" y="7482916"/>
                  </a:moveTo>
                  <a:lnTo>
                    <a:pt x="15591270" y="7475258"/>
                  </a:lnTo>
                  <a:lnTo>
                    <a:pt x="15587053" y="7469022"/>
                  </a:lnTo>
                  <a:lnTo>
                    <a:pt x="15580817" y="7464806"/>
                  </a:lnTo>
                  <a:lnTo>
                    <a:pt x="15573172" y="7463256"/>
                  </a:lnTo>
                  <a:lnTo>
                    <a:pt x="15565527" y="7464806"/>
                  </a:lnTo>
                  <a:lnTo>
                    <a:pt x="15559278" y="7469022"/>
                  </a:lnTo>
                  <a:lnTo>
                    <a:pt x="15555062" y="7475258"/>
                  </a:lnTo>
                  <a:lnTo>
                    <a:pt x="15553512" y="7482916"/>
                  </a:lnTo>
                  <a:lnTo>
                    <a:pt x="15555062" y="7490549"/>
                  </a:lnTo>
                  <a:lnTo>
                    <a:pt x="15559278" y="7496797"/>
                  </a:lnTo>
                  <a:lnTo>
                    <a:pt x="15565527" y="7501014"/>
                  </a:lnTo>
                  <a:lnTo>
                    <a:pt x="15573172" y="7502550"/>
                  </a:lnTo>
                  <a:lnTo>
                    <a:pt x="15580817" y="7501014"/>
                  </a:lnTo>
                  <a:lnTo>
                    <a:pt x="15587053" y="7496797"/>
                  </a:lnTo>
                  <a:lnTo>
                    <a:pt x="15591270" y="7490549"/>
                  </a:lnTo>
                  <a:lnTo>
                    <a:pt x="15592806" y="7482916"/>
                  </a:lnTo>
                  <a:close/>
                </a:path>
                <a:path w="18719800" h="10718800" extrusionOk="0">
                  <a:moveTo>
                    <a:pt x="15592806" y="7382815"/>
                  </a:moveTo>
                  <a:lnTo>
                    <a:pt x="15591270" y="7375169"/>
                  </a:lnTo>
                  <a:lnTo>
                    <a:pt x="15587053" y="7368921"/>
                  </a:lnTo>
                  <a:lnTo>
                    <a:pt x="15580817" y="7364704"/>
                  </a:lnTo>
                  <a:lnTo>
                    <a:pt x="15573172" y="7363155"/>
                  </a:lnTo>
                  <a:lnTo>
                    <a:pt x="15565527" y="7364704"/>
                  </a:lnTo>
                  <a:lnTo>
                    <a:pt x="15559278" y="7368921"/>
                  </a:lnTo>
                  <a:lnTo>
                    <a:pt x="15555062" y="7375169"/>
                  </a:lnTo>
                  <a:lnTo>
                    <a:pt x="15553512" y="7382815"/>
                  </a:lnTo>
                  <a:lnTo>
                    <a:pt x="15555062" y="7390460"/>
                  </a:lnTo>
                  <a:lnTo>
                    <a:pt x="15559278" y="7396708"/>
                  </a:lnTo>
                  <a:lnTo>
                    <a:pt x="15565527" y="7400912"/>
                  </a:lnTo>
                  <a:lnTo>
                    <a:pt x="15573172" y="7402462"/>
                  </a:lnTo>
                  <a:lnTo>
                    <a:pt x="15580817" y="7400912"/>
                  </a:lnTo>
                  <a:lnTo>
                    <a:pt x="15587053" y="7396708"/>
                  </a:lnTo>
                  <a:lnTo>
                    <a:pt x="15591270" y="7390460"/>
                  </a:lnTo>
                  <a:lnTo>
                    <a:pt x="15592806" y="7382815"/>
                  </a:lnTo>
                  <a:close/>
                </a:path>
                <a:path w="18719800" h="10718800" extrusionOk="0">
                  <a:moveTo>
                    <a:pt x="15592806" y="7282713"/>
                  </a:moveTo>
                  <a:lnTo>
                    <a:pt x="15591270" y="7275068"/>
                  </a:lnTo>
                  <a:lnTo>
                    <a:pt x="15587053" y="7268819"/>
                  </a:lnTo>
                  <a:lnTo>
                    <a:pt x="15580817" y="7264603"/>
                  </a:lnTo>
                  <a:lnTo>
                    <a:pt x="15573172" y="7263066"/>
                  </a:lnTo>
                  <a:lnTo>
                    <a:pt x="15565527" y="7264603"/>
                  </a:lnTo>
                  <a:lnTo>
                    <a:pt x="15559278" y="7268819"/>
                  </a:lnTo>
                  <a:lnTo>
                    <a:pt x="15555062" y="7275068"/>
                  </a:lnTo>
                  <a:lnTo>
                    <a:pt x="15553512" y="7282713"/>
                  </a:lnTo>
                  <a:lnTo>
                    <a:pt x="15555062" y="7290371"/>
                  </a:lnTo>
                  <a:lnTo>
                    <a:pt x="15559278" y="7296607"/>
                  </a:lnTo>
                  <a:lnTo>
                    <a:pt x="15565527" y="7300811"/>
                  </a:lnTo>
                  <a:lnTo>
                    <a:pt x="15573172" y="7302347"/>
                  </a:lnTo>
                  <a:lnTo>
                    <a:pt x="15580817" y="7300811"/>
                  </a:lnTo>
                  <a:lnTo>
                    <a:pt x="15587053" y="7296607"/>
                  </a:lnTo>
                  <a:lnTo>
                    <a:pt x="15591270" y="7290371"/>
                  </a:lnTo>
                  <a:lnTo>
                    <a:pt x="15592806" y="7282713"/>
                  </a:lnTo>
                  <a:close/>
                </a:path>
                <a:path w="18719800" h="10718800" extrusionOk="0">
                  <a:moveTo>
                    <a:pt x="15592806" y="7182612"/>
                  </a:moveTo>
                  <a:lnTo>
                    <a:pt x="15591270" y="7174966"/>
                  </a:lnTo>
                  <a:lnTo>
                    <a:pt x="15587053" y="7168731"/>
                  </a:lnTo>
                  <a:lnTo>
                    <a:pt x="15580817" y="7164514"/>
                  </a:lnTo>
                  <a:lnTo>
                    <a:pt x="15573172" y="7162965"/>
                  </a:lnTo>
                  <a:lnTo>
                    <a:pt x="15565527" y="7164514"/>
                  </a:lnTo>
                  <a:lnTo>
                    <a:pt x="15559278" y="7168731"/>
                  </a:lnTo>
                  <a:lnTo>
                    <a:pt x="15555062" y="7174966"/>
                  </a:lnTo>
                  <a:lnTo>
                    <a:pt x="15553512" y="7182612"/>
                  </a:lnTo>
                  <a:lnTo>
                    <a:pt x="15555062" y="7190270"/>
                  </a:lnTo>
                  <a:lnTo>
                    <a:pt x="15559278" y="7196518"/>
                  </a:lnTo>
                  <a:lnTo>
                    <a:pt x="15565527" y="7200722"/>
                  </a:lnTo>
                  <a:lnTo>
                    <a:pt x="15573172" y="7202271"/>
                  </a:lnTo>
                  <a:lnTo>
                    <a:pt x="15580817" y="7200722"/>
                  </a:lnTo>
                  <a:lnTo>
                    <a:pt x="15587053" y="7196518"/>
                  </a:lnTo>
                  <a:lnTo>
                    <a:pt x="15591270" y="7190270"/>
                  </a:lnTo>
                  <a:lnTo>
                    <a:pt x="15592806" y="7182612"/>
                  </a:lnTo>
                  <a:close/>
                </a:path>
                <a:path w="18719800" h="10718800" extrusionOk="0">
                  <a:moveTo>
                    <a:pt x="15592806" y="7082536"/>
                  </a:moveTo>
                  <a:lnTo>
                    <a:pt x="15591270" y="7074890"/>
                  </a:lnTo>
                  <a:lnTo>
                    <a:pt x="15587053" y="7068642"/>
                  </a:lnTo>
                  <a:lnTo>
                    <a:pt x="15580817" y="7064426"/>
                  </a:lnTo>
                  <a:lnTo>
                    <a:pt x="15573172" y="7062876"/>
                  </a:lnTo>
                  <a:lnTo>
                    <a:pt x="15565527" y="7064426"/>
                  </a:lnTo>
                  <a:lnTo>
                    <a:pt x="15559278" y="7068642"/>
                  </a:lnTo>
                  <a:lnTo>
                    <a:pt x="15555062" y="7074890"/>
                  </a:lnTo>
                  <a:lnTo>
                    <a:pt x="15553512" y="7082536"/>
                  </a:lnTo>
                  <a:lnTo>
                    <a:pt x="15555062" y="7090181"/>
                  </a:lnTo>
                  <a:lnTo>
                    <a:pt x="15559278" y="7096430"/>
                  </a:lnTo>
                  <a:lnTo>
                    <a:pt x="15565527" y="7100633"/>
                  </a:lnTo>
                  <a:lnTo>
                    <a:pt x="15573172" y="7102183"/>
                  </a:lnTo>
                  <a:lnTo>
                    <a:pt x="15580817" y="7100633"/>
                  </a:lnTo>
                  <a:lnTo>
                    <a:pt x="15587053" y="7096430"/>
                  </a:lnTo>
                  <a:lnTo>
                    <a:pt x="15591270" y="7090181"/>
                  </a:lnTo>
                  <a:lnTo>
                    <a:pt x="15592806" y="7082536"/>
                  </a:lnTo>
                  <a:close/>
                </a:path>
                <a:path w="18719800" h="10718800" extrusionOk="0">
                  <a:moveTo>
                    <a:pt x="15592806" y="6982422"/>
                  </a:moveTo>
                  <a:lnTo>
                    <a:pt x="15591270" y="6974776"/>
                  </a:lnTo>
                  <a:lnTo>
                    <a:pt x="15587053" y="6968541"/>
                  </a:lnTo>
                  <a:lnTo>
                    <a:pt x="15580817" y="6964324"/>
                  </a:lnTo>
                  <a:lnTo>
                    <a:pt x="15573172" y="6962788"/>
                  </a:lnTo>
                  <a:lnTo>
                    <a:pt x="15565527" y="6964324"/>
                  </a:lnTo>
                  <a:lnTo>
                    <a:pt x="15559278" y="6968541"/>
                  </a:lnTo>
                  <a:lnTo>
                    <a:pt x="15555062" y="6974776"/>
                  </a:lnTo>
                  <a:lnTo>
                    <a:pt x="15553512" y="6982422"/>
                  </a:lnTo>
                  <a:lnTo>
                    <a:pt x="15555062" y="6990080"/>
                  </a:lnTo>
                  <a:lnTo>
                    <a:pt x="15559278" y="6996328"/>
                  </a:lnTo>
                  <a:lnTo>
                    <a:pt x="15565527" y="7000545"/>
                  </a:lnTo>
                  <a:lnTo>
                    <a:pt x="15573172" y="7002081"/>
                  </a:lnTo>
                  <a:lnTo>
                    <a:pt x="15580817" y="7000545"/>
                  </a:lnTo>
                  <a:lnTo>
                    <a:pt x="15587053" y="6996328"/>
                  </a:lnTo>
                  <a:lnTo>
                    <a:pt x="15591270" y="6990080"/>
                  </a:lnTo>
                  <a:lnTo>
                    <a:pt x="15592806" y="6982422"/>
                  </a:lnTo>
                  <a:close/>
                </a:path>
                <a:path w="18719800" h="10718800" extrusionOk="0">
                  <a:moveTo>
                    <a:pt x="15592806" y="6882333"/>
                  </a:moveTo>
                  <a:lnTo>
                    <a:pt x="15591270" y="6874688"/>
                  </a:lnTo>
                  <a:lnTo>
                    <a:pt x="15587053" y="6868439"/>
                  </a:lnTo>
                  <a:lnTo>
                    <a:pt x="15580817" y="6864223"/>
                  </a:lnTo>
                  <a:lnTo>
                    <a:pt x="15573172" y="6862686"/>
                  </a:lnTo>
                  <a:lnTo>
                    <a:pt x="15565527" y="6864223"/>
                  </a:lnTo>
                  <a:lnTo>
                    <a:pt x="15559278" y="6868439"/>
                  </a:lnTo>
                  <a:lnTo>
                    <a:pt x="15555062" y="6874688"/>
                  </a:lnTo>
                  <a:lnTo>
                    <a:pt x="15553512" y="6882333"/>
                  </a:lnTo>
                  <a:lnTo>
                    <a:pt x="15555062" y="6889978"/>
                  </a:lnTo>
                  <a:lnTo>
                    <a:pt x="15559278" y="6896227"/>
                  </a:lnTo>
                  <a:lnTo>
                    <a:pt x="15565527" y="6900431"/>
                  </a:lnTo>
                  <a:lnTo>
                    <a:pt x="15573172" y="6901967"/>
                  </a:lnTo>
                  <a:lnTo>
                    <a:pt x="15580817" y="6900431"/>
                  </a:lnTo>
                  <a:lnTo>
                    <a:pt x="15587053" y="6896227"/>
                  </a:lnTo>
                  <a:lnTo>
                    <a:pt x="15591270" y="6889978"/>
                  </a:lnTo>
                  <a:lnTo>
                    <a:pt x="15592806" y="6882333"/>
                  </a:lnTo>
                  <a:close/>
                </a:path>
                <a:path w="18719800" h="10718800" extrusionOk="0">
                  <a:moveTo>
                    <a:pt x="15651061" y="0"/>
                  </a:moveTo>
                  <a:lnTo>
                    <a:pt x="15618841" y="0"/>
                  </a:lnTo>
                  <a:lnTo>
                    <a:pt x="15621064" y="3302"/>
                  </a:lnTo>
                  <a:lnTo>
                    <a:pt x="15627299" y="7505"/>
                  </a:lnTo>
                  <a:lnTo>
                    <a:pt x="15634945" y="9042"/>
                  </a:lnTo>
                  <a:lnTo>
                    <a:pt x="15642590" y="7505"/>
                  </a:lnTo>
                  <a:lnTo>
                    <a:pt x="15648839" y="3302"/>
                  </a:lnTo>
                  <a:lnTo>
                    <a:pt x="15651061" y="0"/>
                  </a:lnTo>
                  <a:close/>
                </a:path>
                <a:path w="18719800" h="10718800" extrusionOk="0">
                  <a:moveTo>
                    <a:pt x="15654579" y="2491816"/>
                  </a:moveTo>
                  <a:lnTo>
                    <a:pt x="15653042" y="2484158"/>
                  </a:lnTo>
                  <a:lnTo>
                    <a:pt x="15648839" y="2477909"/>
                  </a:lnTo>
                  <a:lnTo>
                    <a:pt x="15642590" y="2473706"/>
                  </a:lnTo>
                  <a:lnTo>
                    <a:pt x="15634945" y="2472156"/>
                  </a:lnTo>
                  <a:lnTo>
                    <a:pt x="15627299" y="2473706"/>
                  </a:lnTo>
                  <a:lnTo>
                    <a:pt x="15621064" y="2477909"/>
                  </a:lnTo>
                  <a:lnTo>
                    <a:pt x="15616847" y="2484158"/>
                  </a:lnTo>
                  <a:lnTo>
                    <a:pt x="15615311" y="2491816"/>
                  </a:lnTo>
                  <a:lnTo>
                    <a:pt x="15616847" y="2499461"/>
                  </a:lnTo>
                  <a:lnTo>
                    <a:pt x="15621064" y="2505710"/>
                  </a:lnTo>
                  <a:lnTo>
                    <a:pt x="15627299" y="2509926"/>
                  </a:lnTo>
                  <a:lnTo>
                    <a:pt x="15634945" y="2511463"/>
                  </a:lnTo>
                  <a:lnTo>
                    <a:pt x="15642590" y="2509926"/>
                  </a:lnTo>
                  <a:lnTo>
                    <a:pt x="15648839" y="2505710"/>
                  </a:lnTo>
                  <a:lnTo>
                    <a:pt x="15653042" y="2499461"/>
                  </a:lnTo>
                  <a:lnTo>
                    <a:pt x="15654579" y="2491816"/>
                  </a:lnTo>
                  <a:close/>
                </a:path>
                <a:path w="18719800" h="10718800" extrusionOk="0">
                  <a:moveTo>
                    <a:pt x="15654579" y="2391714"/>
                  </a:moveTo>
                  <a:lnTo>
                    <a:pt x="15653042" y="2384069"/>
                  </a:lnTo>
                  <a:lnTo>
                    <a:pt x="15648839" y="2377821"/>
                  </a:lnTo>
                  <a:lnTo>
                    <a:pt x="15642590" y="2373617"/>
                  </a:lnTo>
                  <a:lnTo>
                    <a:pt x="15634945" y="2372068"/>
                  </a:lnTo>
                  <a:lnTo>
                    <a:pt x="15627299" y="2373617"/>
                  </a:lnTo>
                  <a:lnTo>
                    <a:pt x="15621064" y="2377821"/>
                  </a:lnTo>
                  <a:lnTo>
                    <a:pt x="15616847" y="2384069"/>
                  </a:lnTo>
                  <a:lnTo>
                    <a:pt x="15615311" y="2391714"/>
                  </a:lnTo>
                  <a:lnTo>
                    <a:pt x="15616847" y="2399373"/>
                  </a:lnTo>
                  <a:lnTo>
                    <a:pt x="15621064" y="2405608"/>
                  </a:lnTo>
                  <a:lnTo>
                    <a:pt x="15627299" y="2409825"/>
                  </a:lnTo>
                  <a:lnTo>
                    <a:pt x="15634945" y="2411361"/>
                  </a:lnTo>
                  <a:lnTo>
                    <a:pt x="15642590" y="2409825"/>
                  </a:lnTo>
                  <a:lnTo>
                    <a:pt x="15648839" y="2405608"/>
                  </a:lnTo>
                  <a:lnTo>
                    <a:pt x="15653042" y="2399373"/>
                  </a:lnTo>
                  <a:lnTo>
                    <a:pt x="15654579" y="2391714"/>
                  </a:lnTo>
                  <a:close/>
                </a:path>
                <a:path w="18719800" h="10718800" extrusionOk="0">
                  <a:moveTo>
                    <a:pt x="15654579" y="2291626"/>
                  </a:moveTo>
                  <a:lnTo>
                    <a:pt x="15653042" y="2283968"/>
                  </a:lnTo>
                  <a:lnTo>
                    <a:pt x="15648839" y="2277732"/>
                  </a:lnTo>
                  <a:lnTo>
                    <a:pt x="15642590" y="2273516"/>
                  </a:lnTo>
                  <a:lnTo>
                    <a:pt x="15634945" y="2271966"/>
                  </a:lnTo>
                  <a:lnTo>
                    <a:pt x="15627299" y="2273516"/>
                  </a:lnTo>
                  <a:lnTo>
                    <a:pt x="15621064" y="2277732"/>
                  </a:lnTo>
                  <a:lnTo>
                    <a:pt x="15616847" y="2283968"/>
                  </a:lnTo>
                  <a:lnTo>
                    <a:pt x="15615311" y="2291626"/>
                  </a:lnTo>
                  <a:lnTo>
                    <a:pt x="15616847" y="2299271"/>
                  </a:lnTo>
                  <a:lnTo>
                    <a:pt x="15621064" y="2305520"/>
                  </a:lnTo>
                  <a:lnTo>
                    <a:pt x="15627299" y="2309723"/>
                  </a:lnTo>
                  <a:lnTo>
                    <a:pt x="15634945" y="2311273"/>
                  </a:lnTo>
                  <a:lnTo>
                    <a:pt x="15642590" y="2309723"/>
                  </a:lnTo>
                  <a:lnTo>
                    <a:pt x="15648839" y="2305520"/>
                  </a:lnTo>
                  <a:lnTo>
                    <a:pt x="15653042" y="2299271"/>
                  </a:lnTo>
                  <a:lnTo>
                    <a:pt x="15654579" y="2291626"/>
                  </a:lnTo>
                  <a:close/>
                </a:path>
                <a:path w="18719800" h="10718800" extrusionOk="0">
                  <a:moveTo>
                    <a:pt x="15654579" y="2191524"/>
                  </a:moveTo>
                  <a:lnTo>
                    <a:pt x="15653042" y="2183879"/>
                  </a:lnTo>
                  <a:lnTo>
                    <a:pt x="15648839" y="2177631"/>
                  </a:lnTo>
                  <a:lnTo>
                    <a:pt x="15642590" y="2173427"/>
                  </a:lnTo>
                  <a:lnTo>
                    <a:pt x="15634945" y="2171877"/>
                  </a:lnTo>
                  <a:lnTo>
                    <a:pt x="15627299" y="2173427"/>
                  </a:lnTo>
                  <a:lnTo>
                    <a:pt x="15621064" y="2177631"/>
                  </a:lnTo>
                  <a:lnTo>
                    <a:pt x="15616847" y="2183879"/>
                  </a:lnTo>
                  <a:lnTo>
                    <a:pt x="15615311" y="2191524"/>
                  </a:lnTo>
                  <a:lnTo>
                    <a:pt x="15616847" y="2199170"/>
                  </a:lnTo>
                  <a:lnTo>
                    <a:pt x="15621064" y="2205418"/>
                  </a:lnTo>
                  <a:lnTo>
                    <a:pt x="15627299" y="2209622"/>
                  </a:lnTo>
                  <a:lnTo>
                    <a:pt x="15634945" y="2211171"/>
                  </a:lnTo>
                  <a:lnTo>
                    <a:pt x="15642590" y="2209622"/>
                  </a:lnTo>
                  <a:lnTo>
                    <a:pt x="15648839" y="2205418"/>
                  </a:lnTo>
                  <a:lnTo>
                    <a:pt x="15653042" y="2199170"/>
                  </a:lnTo>
                  <a:lnTo>
                    <a:pt x="15654579" y="2191524"/>
                  </a:lnTo>
                  <a:close/>
                </a:path>
                <a:path w="18719800" h="10718800" extrusionOk="0">
                  <a:moveTo>
                    <a:pt x="15654579" y="2091423"/>
                  </a:moveTo>
                  <a:lnTo>
                    <a:pt x="15653042" y="2083777"/>
                  </a:lnTo>
                  <a:lnTo>
                    <a:pt x="15648839" y="2077529"/>
                  </a:lnTo>
                  <a:lnTo>
                    <a:pt x="15642590" y="2073325"/>
                  </a:lnTo>
                  <a:lnTo>
                    <a:pt x="15634945" y="2071776"/>
                  </a:lnTo>
                  <a:lnTo>
                    <a:pt x="15627299" y="2073325"/>
                  </a:lnTo>
                  <a:lnTo>
                    <a:pt x="15621064" y="2077529"/>
                  </a:lnTo>
                  <a:lnTo>
                    <a:pt x="15616847" y="2083777"/>
                  </a:lnTo>
                  <a:lnTo>
                    <a:pt x="15615311" y="2091423"/>
                  </a:lnTo>
                  <a:lnTo>
                    <a:pt x="15616847" y="2099068"/>
                  </a:lnTo>
                  <a:lnTo>
                    <a:pt x="15621064" y="2105317"/>
                  </a:lnTo>
                  <a:lnTo>
                    <a:pt x="15627299" y="2109533"/>
                  </a:lnTo>
                  <a:lnTo>
                    <a:pt x="15634945" y="2111070"/>
                  </a:lnTo>
                  <a:lnTo>
                    <a:pt x="15642590" y="2109533"/>
                  </a:lnTo>
                  <a:lnTo>
                    <a:pt x="15648839" y="2105317"/>
                  </a:lnTo>
                  <a:lnTo>
                    <a:pt x="15653042" y="2099068"/>
                  </a:lnTo>
                  <a:lnTo>
                    <a:pt x="15654579" y="2091423"/>
                  </a:lnTo>
                  <a:close/>
                </a:path>
                <a:path w="18719800" h="10718800" extrusionOk="0">
                  <a:moveTo>
                    <a:pt x="15654579" y="1991334"/>
                  </a:moveTo>
                  <a:lnTo>
                    <a:pt x="15653042" y="1983689"/>
                  </a:lnTo>
                  <a:lnTo>
                    <a:pt x="15648839" y="1977440"/>
                  </a:lnTo>
                  <a:lnTo>
                    <a:pt x="15642590" y="1973224"/>
                  </a:lnTo>
                  <a:lnTo>
                    <a:pt x="15634945" y="1971687"/>
                  </a:lnTo>
                  <a:lnTo>
                    <a:pt x="15627299" y="1973224"/>
                  </a:lnTo>
                  <a:lnTo>
                    <a:pt x="15621064" y="1977440"/>
                  </a:lnTo>
                  <a:lnTo>
                    <a:pt x="15616847" y="1983689"/>
                  </a:lnTo>
                  <a:lnTo>
                    <a:pt x="15615311" y="1991334"/>
                  </a:lnTo>
                  <a:lnTo>
                    <a:pt x="15616847" y="1998980"/>
                  </a:lnTo>
                  <a:lnTo>
                    <a:pt x="15621064" y="2005215"/>
                  </a:lnTo>
                  <a:lnTo>
                    <a:pt x="15627299" y="2009432"/>
                  </a:lnTo>
                  <a:lnTo>
                    <a:pt x="15634945" y="2010968"/>
                  </a:lnTo>
                  <a:lnTo>
                    <a:pt x="15642590" y="2009432"/>
                  </a:lnTo>
                  <a:lnTo>
                    <a:pt x="15648839" y="2005215"/>
                  </a:lnTo>
                  <a:lnTo>
                    <a:pt x="15653042" y="1998980"/>
                  </a:lnTo>
                  <a:lnTo>
                    <a:pt x="15654579" y="1991334"/>
                  </a:lnTo>
                  <a:close/>
                </a:path>
                <a:path w="18719800" h="10718800" extrusionOk="0">
                  <a:moveTo>
                    <a:pt x="15654579" y="1891233"/>
                  </a:moveTo>
                  <a:lnTo>
                    <a:pt x="15653042" y="1883587"/>
                  </a:lnTo>
                  <a:lnTo>
                    <a:pt x="15648839" y="1877339"/>
                  </a:lnTo>
                  <a:lnTo>
                    <a:pt x="15642590" y="1873123"/>
                  </a:lnTo>
                  <a:lnTo>
                    <a:pt x="15634945" y="1871586"/>
                  </a:lnTo>
                  <a:lnTo>
                    <a:pt x="15627299" y="1873123"/>
                  </a:lnTo>
                  <a:lnTo>
                    <a:pt x="15621064" y="1877339"/>
                  </a:lnTo>
                  <a:lnTo>
                    <a:pt x="15616847" y="1883587"/>
                  </a:lnTo>
                  <a:lnTo>
                    <a:pt x="15615311" y="1891233"/>
                  </a:lnTo>
                  <a:lnTo>
                    <a:pt x="15616847" y="1898878"/>
                  </a:lnTo>
                  <a:lnTo>
                    <a:pt x="15621064" y="1905127"/>
                  </a:lnTo>
                  <a:lnTo>
                    <a:pt x="15627299" y="1909343"/>
                  </a:lnTo>
                  <a:lnTo>
                    <a:pt x="15634945" y="1910892"/>
                  </a:lnTo>
                  <a:lnTo>
                    <a:pt x="15642590" y="1909343"/>
                  </a:lnTo>
                  <a:lnTo>
                    <a:pt x="15648839" y="1905127"/>
                  </a:lnTo>
                  <a:lnTo>
                    <a:pt x="15653042" y="1898878"/>
                  </a:lnTo>
                  <a:lnTo>
                    <a:pt x="15654579" y="1891233"/>
                  </a:lnTo>
                  <a:close/>
                </a:path>
                <a:path w="18719800" h="10718800" extrusionOk="0">
                  <a:moveTo>
                    <a:pt x="15654579" y="1791144"/>
                  </a:moveTo>
                  <a:lnTo>
                    <a:pt x="15653042" y="1783499"/>
                  </a:lnTo>
                  <a:lnTo>
                    <a:pt x="15648839" y="1777250"/>
                  </a:lnTo>
                  <a:lnTo>
                    <a:pt x="15642590" y="1773034"/>
                  </a:lnTo>
                  <a:lnTo>
                    <a:pt x="15634945" y="1771484"/>
                  </a:lnTo>
                  <a:lnTo>
                    <a:pt x="15627299" y="1773034"/>
                  </a:lnTo>
                  <a:lnTo>
                    <a:pt x="15621064" y="1777250"/>
                  </a:lnTo>
                  <a:lnTo>
                    <a:pt x="15616847" y="1783499"/>
                  </a:lnTo>
                  <a:lnTo>
                    <a:pt x="15615311" y="1791144"/>
                  </a:lnTo>
                  <a:lnTo>
                    <a:pt x="15616847" y="1798789"/>
                  </a:lnTo>
                  <a:lnTo>
                    <a:pt x="15621064" y="1805038"/>
                  </a:lnTo>
                  <a:lnTo>
                    <a:pt x="15627299" y="1809242"/>
                  </a:lnTo>
                  <a:lnTo>
                    <a:pt x="15634945" y="1810791"/>
                  </a:lnTo>
                  <a:lnTo>
                    <a:pt x="15642590" y="1809242"/>
                  </a:lnTo>
                  <a:lnTo>
                    <a:pt x="15648839" y="1805038"/>
                  </a:lnTo>
                  <a:lnTo>
                    <a:pt x="15653042" y="1798789"/>
                  </a:lnTo>
                  <a:lnTo>
                    <a:pt x="15654579" y="1791144"/>
                  </a:lnTo>
                  <a:close/>
                </a:path>
                <a:path w="18719800" h="10718800" extrusionOk="0">
                  <a:moveTo>
                    <a:pt x="15654579" y="1691043"/>
                  </a:moveTo>
                  <a:lnTo>
                    <a:pt x="15653042" y="1683397"/>
                  </a:lnTo>
                  <a:lnTo>
                    <a:pt x="15648839" y="1677149"/>
                  </a:lnTo>
                  <a:lnTo>
                    <a:pt x="15642590" y="1672932"/>
                  </a:lnTo>
                  <a:lnTo>
                    <a:pt x="15634945" y="1671396"/>
                  </a:lnTo>
                  <a:lnTo>
                    <a:pt x="15627299" y="1672932"/>
                  </a:lnTo>
                  <a:lnTo>
                    <a:pt x="15621064" y="1677149"/>
                  </a:lnTo>
                  <a:lnTo>
                    <a:pt x="15616847" y="1683397"/>
                  </a:lnTo>
                  <a:lnTo>
                    <a:pt x="15615311" y="1691043"/>
                  </a:lnTo>
                  <a:lnTo>
                    <a:pt x="15616847" y="1698688"/>
                  </a:lnTo>
                  <a:lnTo>
                    <a:pt x="15621064" y="1704936"/>
                  </a:lnTo>
                  <a:lnTo>
                    <a:pt x="15627299" y="1709140"/>
                  </a:lnTo>
                  <a:lnTo>
                    <a:pt x="15634945" y="1710690"/>
                  </a:lnTo>
                  <a:lnTo>
                    <a:pt x="15642590" y="1709140"/>
                  </a:lnTo>
                  <a:lnTo>
                    <a:pt x="15648839" y="1704936"/>
                  </a:lnTo>
                  <a:lnTo>
                    <a:pt x="15653042" y="1698688"/>
                  </a:lnTo>
                  <a:lnTo>
                    <a:pt x="15654579" y="1691043"/>
                  </a:lnTo>
                  <a:close/>
                </a:path>
                <a:path w="18719800" h="10718800" extrusionOk="0">
                  <a:moveTo>
                    <a:pt x="15654579" y="1590941"/>
                  </a:moveTo>
                  <a:lnTo>
                    <a:pt x="15653042" y="1583296"/>
                  </a:lnTo>
                  <a:lnTo>
                    <a:pt x="15648839" y="1577047"/>
                  </a:lnTo>
                  <a:lnTo>
                    <a:pt x="15642590" y="1572844"/>
                  </a:lnTo>
                  <a:lnTo>
                    <a:pt x="15634945" y="1571294"/>
                  </a:lnTo>
                  <a:lnTo>
                    <a:pt x="15627299" y="1572844"/>
                  </a:lnTo>
                  <a:lnTo>
                    <a:pt x="15621064" y="1577047"/>
                  </a:lnTo>
                  <a:lnTo>
                    <a:pt x="15616847" y="1583296"/>
                  </a:lnTo>
                  <a:lnTo>
                    <a:pt x="15615311" y="1590941"/>
                  </a:lnTo>
                  <a:lnTo>
                    <a:pt x="15616847" y="1598599"/>
                  </a:lnTo>
                  <a:lnTo>
                    <a:pt x="15621064" y="1604835"/>
                  </a:lnTo>
                  <a:lnTo>
                    <a:pt x="15627299" y="1609051"/>
                  </a:lnTo>
                  <a:lnTo>
                    <a:pt x="15634945" y="1610588"/>
                  </a:lnTo>
                  <a:lnTo>
                    <a:pt x="15642590" y="1609051"/>
                  </a:lnTo>
                  <a:lnTo>
                    <a:pt x="15648839" y="1604835"/>
                  </a:lnTo>
                  <a:lnTo>
                    <a:pt x="15653042" y="1598599"/>
                  </a:lnTo>
                  <a:lnTo>
                    <a:pt x="15654579" y="1590941"/>
                  </a:lnTo>
                  <a:close/>
                </a:path>
                <a:path w="18719800" h="10718800" extrusionOk="0">
                  <a:moveTo>
                    <a:pt x="15654579" y="1490853"/>
                  </a:moveTo>
                  <a:lnTo>
                    <a:pt x="15653042" y="1483207"/>
                  </a:lnTo>
                  <a:lnTo>
                    <a:pt x="15648839" y="1476959"/>
                  </a:lnTo>
                  <a:lnTo>
                    <a:pt x="15642590" y="1472755"/>
                  </a:lnTo>
                  <a:lnTo>
                    <a:pt x="15634945" y="1471206"/>
                  </a:lnTo>
                  <a:lnTo>
                    <a:pt x="15627299" y="1472755"/>
                  </a:lnTo>
                  <a:lnTo>
                    <a:pt x="15621064" y="1476959"/>
                  </a:lnTo>
                  <a:lnTo>
                    <a:pt x="15616847" y="1483207"/>
                  </a:lnTo>
                  <a:lnTo>
                    <a:pt x="15615311" y="1490853"/>
                  </a:lnTo>
                  <a:lnTo>
                    <a:pt x="15616847" y="1498498"/>
                  </a:lnTo>
                  <a:lnTo>
                    <a:pt x="15621064" y="1504734"/>
                  </a:lnTo>
                  <a:lnTo>
                    <a:pt x="15627299" y="1508950"/>
                  </a:lnTo>
                  <a:lnTo>
                    <a:pt x="15634945" y="1510487"/>
                  </a:lnTo>
                  <a:lnTo>
                    <a:pt x="15642590" y="1508950"/>
                  </a:lnTo>
                  <a:lnTo>
                    <a:pt x="15648839" y="1504734"/>
                  </a:lnTo>
                  <a:lnTo>
                    <a:pt x="15653042" y="1498498"/>
                  </a:lnTo>
                  <a:lnTo>
                    <a:pt x="15654579" y="1490853"/>
                  </a:lnTo>
                  <a:close/>
                </a:path>
                <a:path w="18719800" h="10718800" extrusionOk="0">
                  <a:moveTo>
                    <a:pt x="15654579" y="1390751"/>
                  </a:moveTo>
                  <a:lnTo>
                    <a:pt x="15653042" y="1383106"/>
                  </a:lnTo>
                  <a:lnTo>
                    <a:pt x="15648839" y="1376857"/>
                  </a:lnTo>
                  <a:lnTo>
                    <a:pt x="15642590" y="1372654"/>
                  </a:lnTo>
                  <a:lnTo>
                    <a:pt x="15634945" y="1371104"/>
                  </a:lnTo>
                  <a:lnTo>
                    <a:pt x="15627299" y="1372654"/>
                  </a:lnTo>
                  <a:lnTo>
                    <a:pt x="15621064" y="1376857"/>
                  </a:lnTo>
                  <a:lnTo>
                    <a:pt x="15616847" y="1383106"/>
                  </a:lnTo>
                  <a:lnTo>
                    <a:pt x="15615311" y="1390751"/>
                  </a:lnTo>
                  <a:lnTo>
                    <a:pt x="15616847" y="1398409"/>
                  </a:lnTo>
                  <a:lnTo>
                    <a:pt x="15621064" y="1404645"/>
                  </a:lnTo>
                  <a:lnTo>
                    <a:pt x="15627299" y="1408861"/>
                  </a:lnTo>
                  <a:lnTo>
                    <a:pt x="15634945" y="1410398"/>
                  </a:lnTo>
                  <a:lnTo>
                    <a:pt x="15642590" y="1408861"/>
                  </a:lnTo>
                  <a:lnTo>
                    <a:pt x="15648839" y="1404645"/>
                  </a:lnTo>
                  <a:lnTo>
                    <a:pt x="15653042" y="1398409"/>
                  </a:lnTo>
                  <a:lnTo>
                    <a:pt x="15654579" y="1390751"/>
                  </a:lnTo>
                  <a:close/>
                </a:path>
                <a:path w="18719800" h="10718800" extrusionOk="0">
                  <a:moveTo>
                    <a:pt x="15654579" y="1290662"/>
                  </a:moveTo>
                  <a:lnTo>
                    <a:pt x="15653042" y="1283017"/>
                  </a:lnTo>
                  <a:lnTo>
                    <a:pt x="15648839" y="1276769"/>
                  </a:lnTo>
                  <a:lnTo>
                    <a:pt x="15642590" y="1272565"/>
                  </a:lnTo>
                  <a:lnTo>
                    <a:pt x="15634945" y="1271028"/>
                  </a:lnTo>
                  <a:lnTo>
                    <a:pt x="15627299" y="1272565"/>
                  </a:lnTo>
                  <a:lnTo>
                    <a:pt x="15621064" y="1276769"/>
                  </a:lnTo>
                  <a:lnTo>
                    <a:pt x="15616847" y="1283017"/>
                  </a:lnTo>
                  <a:lnTo>
                    <a:pt x="15615311" y="1290662"/>
                  </a:lnTo>
                  <a:lnTo>
                    <a:pt x="15616847" y="1298308"/>
                  </a:lnTo>
                  <a:lnTo>
                    <a:pt x="15621064" y="1304556"/>
                  </a:lnTo>
                  <a:lnTo>
                    <a:pt x="15627299" y="1308760"/>
                  </a:lnTo>
                  <a:lnTo>
                    <a:pt x="15634945" y="1310309"/>
                  </a:lnTo>
                  <a:lnTo>
                    <a:pt x="15642590" y="1308760"/>
                  </a:lnTo>
                  <a:lnTo>
                    <a:pt x="15648839" y="1304556"/>
                  </a:lnTo>
                  <a:lnTo>
                    <a:pt x="15653042" y="1298308"/>
                  </a:lnTo>
                  <a:lnTo>
                    <a:pt x="15654579" y="1290662"/>
                  </a:lnTo>
                  <a:close/>
                </a:path>
                <a:path w="18719800" h="10718800" extrusionOk="0">
                  <a:moveTo>
                    <a:pt x="15654579" y="1190574"/>
                  </a:moveTo>
                  <a:lnTo>
                    <a:pt x="15653042" y="1182916"/>
                  </a:lnTo>
                  <a:lnTo>
                    <a:pt x="15648839" y="1176667"/>
                  </a:lnTo>
                  <a:lnTo>
                    <a:pt x="15642590" y="1172464"/>
                  </a:lnTo>
                  <a:lnTo>
                    <a:pt x="15634945" y="1170914"/>
                  </a:lnTo>
                  <a:lnTo>
                    <a:pt x="15627299" y="1172464"/>
                  </a:lnTo>
                  <a:lnTo>
                    <a:pt x="15621064" y="1176667"/>
                  </a:lnTo>
                  <a:lnTo>
                    <a:pt x="15616847" y="1182916"/>
                  </a:lnTo>
                  <a:lnTo>
                    <a:pt x="15615311" y="1190574"/>
                  </a:lnTo>
                  <a:lnTo>
                    <a:pt x="15616847" y="1198219"/>
                  </a:lnTo>
                  <a:lnTo>
                    <a:pt x="15621064" y="1204455"/>
                  </a:lnTo>
                  <a:lnTo>
                    <a:pt x="15627299" y="1208671"/>
                  </a:lnTo>
                  <a:lnTo>
                    <a:pt x="15634945" y="1210208"/>
                  </a:lnTo>
                  <a:lnTo>
                    <a:pt x="15642590" y="1208671"/>
                  </a:lnTo>
                  <a:lnTo>
                    <a:pt x="15648839" y="1204455"/>
                  </a:lnTo>
                  <a:lnTo>
                    <a:pt x="15653042" y="1198219"/>
                  </a:lnTo>
                  <a:lnTo>
                    <a:pt x="15654579" y="1190574"/>
                  </a:lnTo>
                  <a:close/>
                </a:path>
                <a:path w="18719800" h="10718800" extrusionOk="0">
                  <a:moveTo>
                    <a:pt x="15654579" y="1090472"/>
                  </a:moveTo>
                  <a:lnTo>
                    <a:pt x="15653042" y="1082814"/>
                  </a:lnTo>
                  <a:lnTo>
                    <a:pt x="15648839" y="1076579"/>
                  </a:lnTo>
                  <a:lnTo>
                    <a:pt x="15642590" y="1072375"/>
                  </a:lnTo>
                  <a:lnTo>
                    <a:pt x="15634945" y="1070825"/>
                  </a:lnTo>
                  <a:lnTo>
                    <a:pt x="15627299" y="1072375"/>
                  </a:lnTo>
                  <a:lnTo>
                    <a:pt x="15621064" y="1076579"/>
                  </a:lnTo>
                  <a:lnTo>
                    <a:pt x="15616847" y="1082814"/>
                  </a:lnTo>
                  <a:lnTo>
                    <a:pt x="15615311" y="1090472"/>
                  </a:lnTo>
                  <a:lnTo>
                    <a:pt x="15616847" y="1098118"/>
                  </a:lnTo>
                  <a:lnTo>
                    <a:pt x="15621064" y="1104353"/>
                  </a:lnTo>
                  <a:lnTo>
                    <a:pt x="15627299" y="1108570"/>
                  </a:lnTo>
                  <a:lnTo>
                    <a:pt x="15634945" y="1110107"/>
                  </a:lnTo>
                  <a:lnTo>
                    <a:pt x="15642590" y="1108570"/>
                  </a:lnTo>
                  <a:lnTo>
                    <a:pt x="15648839" y="1104353"/>
                  </a:lnTo>
                  <a:lnTo>
                    <a:pt x="15653042" y="1098118"/>
                  </a:lnTo>
                  <a:lnTo>
                    <a:pt x="15654579" y="1090472"/>
                  </a:lnTo>
                  <a:close/>
                </a:path>
                <a:path w="18719800" h="10718800" extrusionOk="0">
                  <a:moveTo>
                    <a:pt x="15654579" y="890282"/>
                  </a:moveTo>
                  <a:lnTo>
                    <a:pt x="15653042" y="882624"/>
                  </a:lnTo>
                  <a:lnTo>
                    <a:pt x="15648839" y="876376"/>
                  </a:lnTo>
                  <a:lnTo>
                    <a:pt x="15642590" y="872172"/>
                  </a:lnTo>
                  <a:lnTo>
                    <a:pt x="15634945" y="870623"/>
                  </a:lnTo>
                  <a:lnTo>
                    <a:pt x="15627299" y="872172"/>
                  </a:lnTo>
                  <a:lnTo>
                    <a:pt x="15621064" y="876376"/>
                  </a:lnTo>
                  <a:lnTo>
                    <a:pt x="15616847" y="882624"/>
                  </a:lnTo>
                  <a:lnTo>
                    <a:pt x="15615311" y="890282"/>
                  </a:lnTo>
                  <a:lnTo>
                    <a:pt x="15616847" y="897928"/>
                  </a:lnTo>
                  <a:lnTo>
                    <a:pt x="15621064" y="904163"/>
                  </a:lnTo>
                  <a:lnTo>
                    <a:pt x="15627299" y="908380"/>
                  </a:lnTo>
                  <a:lnTo>
                    <a:pt x="15634945" y="909916"/>
                  </a:lnTo>
                  <a:lnTo>
                    <a:pt x="15642590" y="908380"/>
                  </a:lnTo>
                  <a:lnTo>
                    <a:pt x="15648839" y="904163"/>
                  </a:lnTo>
                  <a:lnTo>
                    <a:pt x="15653042" y="897928"/>
                  </a:lnTo>
                  <a:lnTo>
                    <a:pt x="15654579" y="890282"/>
                  </a:lnTo>
                  <a:close/>
                </a:path>
                <a:path w="18719800" h="10718800" extrusionOk="0">
                  <a:moveTo>
                    <a:pt x="15654579" y="790181"/>
                  </a:moveTo>
                  <a:lnTo>
                    <a:pt x="15653042" y="782535"/>
                  </a:lnTo>
                  <a:lnTo>
                    <a:pt x="15648839" y="776287"/>
                  </a:lnTo>
                  <a:lnTo>
                    <a:pt x="15642590" y="772071"/>
                  </a:lnTo>
                  <a:lnTo>
                    <a:pt x="15634945" y="770534"/>
                  </a:lnTo>
                  <a:lnTo>
                    <a:pt x="15627299" y="772071"/>
                  </a:lnTo>
                  <a:lnTo>
                    <a:pt x="15621064" y="776287"/>
                  </a:lnTo>
                  <a:lnTo>
                    <a:pt x="15616847" y="782535"/>
                  </a:lnTo>
                  <a:lnTo>
                    <a:pt x="15615311" y="790181"/>
                  </a:lnTo>
                  <a:lnTo>
                    <a:pt x="15616847" y="797826"/>
                  </a:lnTo>
                  <a:lnTo>
                    <a:pt x="15621064" y="804075"/>
                  </a:lnTo>
                  <a:lnTo>
                    <a:pt x="15627299" y="808278"/>
                  </a:lnTo>
                  <a:lnTo>
                    <a:pt x="15634945" y="809828"/>
                  </a:lnTo>
                  <a:lnTo>
                    <a:pt x="15642590" y="808278"/>
                  </a:lnTo>
                  <a:lnTo>
                    <a:pt x="15648839" y="804075"/>
                  </a:lnTo>
                  <a:lnTo>
                    <a:pt x="15653042" y="797826"/>
                  </a:lnTo>
                  <a:lnTo>
                    <a:pt x="15654579" y="790181"/>
                  </a:lnTo>
                  <a:close/>
                </a:path>
                <a:path w="18719800" h="10718800" extrusionOk="0">
                  <a:moveTo>
                    <a:pt x="15654579" y="690079"/>
                  </a:moveTo>
                  <a:lnTo>
                    <a:pt x="15653042" y="682434"/>
                  </a:lnTo>
                  <a:lnTo>
                    <a:pt x="15648839" y="676198"/>
                  </a:lnTo>
                  <a:lnTo>
                    <a:pt x="15642590" y="671982"/>
                  </a:lnTo>
                  <a:lnTo>
                    <a:pt x="15634945" y="670433"/>
                  </a:lnTo>
                  <a:lnTo>
                    <a:pt x="15627299" y="671982"/>
                  </a:lnTo>
                  <a:lnTo>
                    <a:pt x="15621064" y="676198"/>
                  </a:lnTo>
                  <a:lnTo>
                    <a:pt x="15616847" y="682434"/>
                  </a:lnTo>
                  <a:lnTo>
                    <a:pt x="15615311" y="690079"/>
                  </a:lnTo>
                  <a:lnTo>
                    <a:pt x="15616847" y="697725"/>
                  </a:lnTo>
                  <a:lnTo>
                    <a:pt x="15621064" y="703973"/>
                  </a:lnTo>
                  <a:lnTo>
                    <a:pt x="15627299" y="708190"/>
                  </a:lnTo>
                  <a:lnTo>
                    <a:pt x="15634945" y="709739"/>
                  </a:lnTo>
                  <a:lnTo>
                    <a:pt x="15642590" y="708190"/>
                  </a:lnTo>
                  <a:lnTo>
                    <a:pt x="15648839" y="703973"/>
                  </a:lnTo>
                  <a:lnTo>
                    <a:pt x="15653042" y="697725"/>
                  </a:lnTo>
                  <a:lnTo>
                    <a:pt x="15654579" y="690079"/>
                  </a:lnTo>
                  <a:close/>
                </a:path>
                <a:path w="18719800" h="10718800" extrusionOk="0">
                  <a:moveTo>
                    <a:pt x="15654579" y="589978"/>
                  </a:moveTo>
                  <a:lnTo>
                    <a:pt x="15653042" y="582333"/>
                  </a:lnTo>
                  <a:lnTo>
                    <a:pt x="15648839" y="576097"/>
                  </a:lnTo>
                  <a:lnTo>
                    <a:pt x="15642590" y="571881"/>
                  </a:lnTo>
                  <a:lnTo>
                    <a:pt x="15634945" y="570331"/>
                  </a:lnTo>
                  <a:lnTo>
                    <a:pt x="15627299" y="571881"/>
                  </a:lnTo>
                  <a:lnTo>
                    <a:pt x="15621064" y="576097"/>
                  </a:lnTo>
                  <a:lnTo>
                    <a:pt x="15616847" y="582333"/>
                  </a:lnTo>
                  <a:lnTo>
                    <a:pt x="15615311" y="589978"/>
                  </a:lnTo>
                  <a:lnTo>
                    <a:pt x="15616847" y="597636"/>
                  </a:lnTo>
                  <a:lnTo>
                    <a:pt x="15621064" y="603885"/>
                  </a:lnTo>
                  <a:lnTo>
                    <a:pt x="15627299" y="608101"/>
                  </a:lnTo>
                  <a:lnTo>
                    <a:pt x="15634945" y="609638"/>
                  </a:lnTo>
                  <a:lnTo>
                    <a:pt x="15642590" y="608101"/>
                  </a:lnTo>
                  <a:lnTo>
                    <a:pt x="15648839" y="603885"/>
                  </a:lnTo>
                  <a:lnTo>
                    <a:pt x="15653042" y="597636"/>
                  </a:lnTo>
                  <a:lnTo>
                    <a:pt x="15654579" y="589978"/>
                  </a:lnTo>
                  <a:close/>
                </a:path>
                <a:path w="18719800" h="10718800" extrusionOk="0">
                  <a:moveTo>
                    <a:pt x="15654579" y="489889"/>
                  </a:moveTo>
                  <a:lnTo>
                    <a:pt x="15653042" y="482244"/>
                  </a:lnTo>
                  <a:lnTo>
                    <a:pt x="15648839" y="475996"/>
                  </a:lnTo>
                  <a:lnTo>
                    <a:pt x="15642590" y="471779"/>
                  </a:lnTo>
                  <a:lnTo>
                    <a:pt x="15634945" y="470242"/>
                  </a:lnTo>
                  <a:lnTo>
                    <a:pt x="15627299" y="471779"/>
                  </a:lnTo>
                  <a:lnTo>
                    <a:pt x="15621064" y="475996"/>
                  </a:lnTo>
                  <a:lnTo>
                    <a:pt x="15616847" y="482244"/>
                  </a:lnTo>
                  <a:lnTo>
                    <a:pt x="15615311" y="489889"/>
                  </a:lnTo>
                  <a:lnTo>
                    <a:pt x="15616847" y="497535"/>
                  </a:lnTo>
                  <a:lnTo>
                    <a:pt x="15621064" y="503783"/>
                  </a:lnTo>
                  <a:lnTo>
                    <a:pt x="15627299" y="507987"/>
                  </a:lnTo>
                  <a:lnTo>
                    <a:pt x="15634945" y="509536"/>
                  </a:lnTo>
                  <a:lnTo>
                    <a:pt x="15642590" y="507987"/>
                  </a:lnTo>
                  <a:lnTo>
                    <a:pt x="15648839" y="503783"/>
                  </a:lnTo>
                  <a:lnTo>
                    <a:pt x="15653042" y="497535"/>
                  </a:lnTo>
                  <a:lnTo>
                    <a:pt x="15654579" y="489889"/>
                  </a:lnTo>
                  <a:close/>
                </a:path>
                <a:path w="18719800" h="10718800" extrusionOk="0">
                  <a:moveTo>
                    <a:pt x="15654579" y="389788"/>
                  </a:moveTo>
                  <a:lnTo>
                    <a:pt x="15653042" y="382143"/>
                  </a:lnTo>
                  <a:lnTo>
                    <a:pt x="15648839" y="375894"/>
                  </a:lnTo>
                  <a:lnTo>
                    <a:pt x="15642590" y="371690"/>
                  </a:lnTo>
                  <a:lnTo>
                    <a:pt x="15634945" y="370141"/>
                  </a:lnTo>
                  <a:lnTo>
                    <a:pt x="15627299" y="371690"/>
                  </a:lnTo>
                  <a:lnTo>
                    <a:pt x="15621064" y="375894"/>
                  </a:lnTo>
                  <a:lnTo>
                    <a:pt x="15616847" y="382143"/>
                  </a:lnTo>
                  <a:lnTo>
                    <a:pt x="15615311" y="389788"/>
                  </a:lnTo>
                  <a:lnTo>
                    <a:pt x="15616847" y="397433"/>
                  </a:lnTo>
                  <a:lnTo>
                    <a:pt x="15621064" y="403682"/>
                  </a:lnTo>
                  <a:lnTo>
                    <a:pt x="15627299" y="407885"/>
                  </a:lnTo>
                  <a:lnTo>
                    <a:pt x="15634945" y="409435"/>
                  </a:lnTo>
                  <a:lnTo>
                    <a:pt x="15642590" y="407885"/>
                  </a:lnTo>
                  <a:lnTo>
                    <a:pt x="15648839" y="403682"/>
                  </a:lnTo>
                  <a:lnTo>
                    <a:pt x="15653042" y="397433"/>
                  </a:lnTo>
                  <a:lnTo>
                    <a:pt x="15654579" y="389788"/>
                  </a:lnTo>
                  <a:close/>
                </a:path>
                <a:path w="18719800" h="10718800" extrusionOk="0">
                  <a:moveTo>
                    <a:pt x="15654579" y="289699"/>
                  </a:moveTo>
                  <a:lnTo>
                    <a:pt x="15653042" y="282054"/>
                  </a:lnTo>
                  <a:lnTo>
                    <a:pt x="15648839" y="275805"/>
                  </a:lnTo>
                  <a:lnTo>
                    <a:pt x="15642590" y="271589"/>
                  </a:lnTo>
                  <a:lnTo>
                    <a:pt x="15634945" y="270052"/>
                  </a:lnTo>
                  <a:lnTo>
                    <a:pt x="15627299" y="271589"/>
                  </a:lnTo>
                  <a:lnTo>
                    <a:pt x="15621064" y="275805"/>
                  </a:lnTo>
                  <a:lnTo>
                    <a:pt x="15616847" y="282054"/>
                  </a:lnTo>
                  <a:lnTo>
                    <a:pt x="15615311" y="289699"/>
                  </a:lnTo>
                  <a:lnTo>
                    <a:pt x="15616847" y="297345"/>
                  </a:lnTo>
                  <a:lnTo>
                    <a:pt x="15621064" y="303593"/>
                  </a:lnTo>
                  <a:lnTo>
                    <a:pt x="15627299" y="307797"/>
                  </a:lnTo>
                  <a:lnTo>
                    <a:pt x="15634945" y="309346"/>
                  </a:lnTo>
                  <a:lnTo>
                    <a:pt x="15642590" y="307797"/>
                  </a:lnTo>
                  <a:lnTo>
                    <a:pt x="15648839" y="303593"/>
                  </a:lnTo>
                  <a:lnTo>
                    <a:pt x="15653042" y="297345"/>
                  </a:lnTo>
                  <a:lnTo>
                    <a:pt x="15654579" y="289699"/>
                  </a:lnTo>
                  <a:close/>
                </a:path>
                <a:path w="18719800" h="10718800" extrusionOk="0">
                  <a:moveTo>
                    <a:pt x="15654579" y="189598"/>
                  </a:moveTo>
                  <a:lnTo>
                    <a:pt x="15653042" y="181952"/>
                  </a:lnTo>
                  <a:lnTo>
                    <a:pt x="15648839" y="175704"/>
                  </a:lnTo>
                  <a:lnTo>
                    <a:pt x="15642590" y="171500"/>
                  </a:lnTo>
                  <a:lnTo>
                    <a:pt x="15634945" y="169951"/>
                  </a:lnTo>
                  <a:lnTo>
                    <a:pt x="15627299" y="171500"/>
                  </a:lnTo>
                  <a:lnTo>
                    <a:pt x="15621064" y="175704"/>
                  </a:lnTo>
                  <a:lnTo>
                    <a:pt x="15616847" y="181952"/>
                  </a:lnTo>
                  <a:lnTo>
                    <a:pt x="15615311" y="189598"/>
                  </a:lnTo>
                  <a:lnTo>
                    <a:pt x="15616847" y="197256"/>
                  </a:lnTo>
                  <a:lnTo>
                    <a:pt x="15621064" y="203504"/>
                  </a:lnTo>
                  <a:lnTo>
                    <a:pt x="15627299" y="207708"/>
                  </a:lnTo>
                  <a:lnTo>
                    <a:pt x="15634945" y="209257"/>
                  </a:lnTo>
                  <a:lnTo>
                    <a:pt x="15642590" y="207708"/>
                  </a:lnTo>
                  <a:lnTo>
                    <a:pt x="15648839" y="203504"/>
                  </a:lnTo>
                  <a:lnTo>
                    <a:pt x="15653042" y="197256"/>
                  </a:lnTo>
                  <a:lnTo>
                    <a:pt x="15654579" y="189598"/>
                  </a:lnTo>
                  <a:close/>
                </a:path>
                <a:path w="18719800" h="10718800" extrusionOk="0">
                  <a:moveTo>
                    <a:pt x="15654579" y="89509"/>
                  </a:moveTo>
                  <a:lnTo>
                    <a:pt x="15653042" y="81864"/>
                  </a:lnTo>
                  <a:lnTo>
                    <a:pt x="15648839" y="75615"/>
                  </a:lnTo>
                  <a:lnTo>
                    <a:pt x="15642590" y="71399"/>
                  </a:lnTo>
                  <a:lnTo>
                    <a:pt x="15634945" y="69862"/>
                  </a:lnTo>
                  <a:lnTo>
                    <a:pt x="15627299" y="71399"/>
                  </a:lnTo>
                  <a:lnTo>
                    <a:pt x="15621064" y="75615"/>
                  </a:lnTo>
                  <a:lnTo>
                    <a:pt x="15616847" y="81864"/>
                  </a:lnTo>
                  <a:lnTo>
                    <a:pt x="15615311" y="89509"/>
                  </a:lnTo>
                  <a:lnTo>
                    <a:pt x="15616847" y="97155"/>
                  </a:lnTo>
                  <a:lnTo>
                    <a:pt x="15621064" y="103403"/>
                  </a:lnTo>
                  <a:lnTo>
                    <a:pt x="15627299" y="107607"/>
                  </a:lnTo>
                  <a:lnTo>
                    <a:pt x="15634945" y="109156"/>
                  </a:lnTo>
                  <a:lnTo>
                    <a:pt x="15642590" y="107607"/>
                  </a:lnTo>
                  <a:lnTo>
                    <a:pt x="15648839" y="103403"/>
                  </a:lnTo>
                  <a:lnTo>
                    <a:pt x="15653042" y="97155"/>
                  </a:lnTo>
                  <a:lnTo>
                    <a:pt x="15654579" y="89509"/>
                  </a:lnTo>
                  <a:close/>
                </a:path>
                <a:path w="18719800" h="10718800" extrusionOk="0">
                  <a:moveTo>
                    <a:pt x="15654604" y="990371"/>
                  </a:moveTo>
                  <a:lnTo>
                    <a:pt x="15653055" y="982713"/>
                  </a:lnTo>
                  <a:lnTo>
                    <a:pt x="15648839" y="976477"/>
                  </a:lnTo>
                  <a:lnTo>
                    <a:pt x="15642603" y="972261"/>
                  </a:lnTo>
                  <a:lnTo>
                    <a:pt x="15634958" y="970711"/>
                  </a:lnTo>
                  <a:lnTo>
                    <a:pt x="15627299" y="972261"/>
                  </a:lnTo>
                  <a:lnTo>
                    <a:pt x="15621064" y="976477"/>
                  </a:lnTo>
                  <a:lnTo>
                    <a:pt x="15616860" y="982713"/>
                  </a:lnTo>
                  <a:lnTo>
                    <a:pt x="15615311" y="990371"/>
                  </a:lnTo>
                  <a:lnTo>
                    <a:pt x="15616860" y="998016"/>
                  </a:lnTo>
                  <a:lnTo>
                    <a:pt x="15621064" y="1004265"/>
                  </a:lnTo>
                  <a:lnTo>
                    <a:pt x="15627299" y="1008468"/>
                  </a:lnTo>
                  <a:lnTo>
                    <a:pt x="15634958" y="1010018"/>
                  </a:lnTo>
                  <a:lnTo>
                    <a:pt x="15642603" y="1008468"/>
                  </a:lnTo>
                  <a:lnTo>
                    <a:pt x="15648839" y="1004265"/>
                  </a:lnTo>
                  <a:lnTo>
                    <a:pt x="15653055" y="998016"/>
                  </a:lnTo>
                  <a:lnTo>
                    <a:pt x="15654604" y="990371"/>
                  </a:lnTo>
                  <a:close/>
                </a:path>
                <a:path w="18719800" h="10718800" extrusionOk="0">
                  <a:moveTo>
                    <a:pt x="15661932" y="10718787"/>
                  </a:moveTo>
                  <a:lnTo>
                    <a:pt x="15661043" y="10717479"/>
                  </a:lnTo>
                  <a:lnTo>
                    <a:pt x="15654795" y="10713276"/>
                  </a:lnTo>
                  <a:lnTo>
                    <a:pt x="15647150" y="10711726"/>
                  </a:lnTo>
                  <a:lnTo>
                    <a:pt x="15639504" y="10713276"/>
                  </a:lnTo>
                  <a:lnTo>
                    <a:pt x="15633268" y="10717479"/>
                  </a:lnTo>
                  <a:lnTo>
                    <a:pt x="15632379" y="10718787"/>
                  </a:lnTo>
                  <a:lnTo>
                    <a:pt x="15661932" y="10718787"/>
                  </a:lnTo>
                  <a:close/>
                </a:path>
                <a:path w="18719800" h="10718800" extrusionOk="0">
                  <a:moveTo>
                    <a:pt x="15666809" y="9930600"/>
                  </a:moveTo>
                  <a:lnTo>
                    <a:pt x="15665260" y="9922954"/>
                  </a:lnTo>
                  <a:lnTo>
                    <a:pt x="15661056" y="9916719"/>
                  </a:lnTo>
                  <a:lnTo>
                    <a:pt x="15654808" y="9912502"/>
                  </a:lnTo>
                  <a:lnTo>
                    <a:pt x="15647150" y="9910966"/>
                  </a:lnTo>
                  <a:lnTo>
                    <a:pt x="15639504" y="9912502"/>
                  </a:lnTo>
                  <a:lnTo>
                    <a:pt x="15633268" y="9916719"/>
                  </a:lnTo>
                  <a:lnTo>
                    <a:pt x="15629052" y="9922954"/>
                  </a:lnTo>
                  <a:lnTo>
                    <a:pt x="15627503" y="9930600"/>
                  </a:lnTo>
                  <a:lnTo>
                    <a:pt x="15629052" y="9938245"/>
                  </a:lnTo>
                  <a:lnTo>
                    <a:pt x="15633268" y="9944494"/>
                  </a:lnTo>
                  <a:lnTo>
                    <a:pt x="15639504" y="9948710"/>
                  </a:lnTo>
                  <a:lnTo>
                    <a:pt x="15647150" y="9950259"/>
                  </a:lnTo>
                  <a:lnTo>
                    <a:pt x="15654808" y="9948710"/>
                  </a:lnTo>
                  <a:lnTo>
                    <a:pt x="15661056" y="9944494"/>
                  </a:lnTo>
                  <a:lnTo>
                    <a:pt x="15665260" y="9938245"/>
                  </a:lnTo>
                  <a:lnTo>
                    <a:pt x="15666809" y="9930600"/>
                  </a:lnTo>
                  <a:close/>
                </a:path>
                <a:path w="18719800" h="10718800" extrusionOk="0">
                  <a:moveTo>
                    <a:pt x="15666809" y="9830511"/>
                  </a:moveTo>
                  <a:lnTo>
                    <a:pt x="15665260" y="9822866"/>
                  </a:lnTo>
                  <a:lnTo>
                    <a:pt x="15661056" y="9816617"/>
                  </a:lnTo>
                  <a:lnTo>
                    <a:pt x="15654808" y="9812414"/>
                  </a:lnTo>
                  <a:lnTo>
                    <a:pt x="15647150" y="9810864"/>
                  </a:lnTo>
                  <a:lnTo>
                    <a:pt x="15639504" y="9812414"/>
                  </a:lnTo>
                  <a:lnTo>
                    <a:pt x="15633268" y="9816617"/>
                  </a:lnTo>
                  <a:lnTo>
                    <a:pt x="15629052" y="9822866"/>
                  </a:lnTo>
                  <a:lnTo>
                    <a:pt x="15627503" y="9830511"/>
                  </a:lnTo>
                  <a:lnTo>
                    <a:pt x="15629052" y="9838157"/>
                  </a:lnTo>
                  <a:lnTo>
                    <a:pt x="15633268" y="9844392"/>
                  </a:lnTo>
                  <a:lnTo>
                    <a:pt x="15639504" y="9848609"/>
                  </a:lnTo>
                  <a:lnTo>
                    <a:pt x="15647150" y="9850158"/>
                  </a:lnTo>
                  <a:lnTo>
                    <a:pt x="15654808" y="9848609"/>
                  </a:lnTo>
                  <a:lnTo>
                    <a:pt x="15661056" y="9844392"/>
                  </a:lnTo>
                  <a:lnTo>
                    <a:pt x="15665260" y="9838157"/>
                  </a:lnTo>
                  <a:lnTo>
                    <a:pt x="15666809" y="9830511"/>
                  </a:lnTo>
                  <a:close/>
                </a:path>
                <a:path w="18719800" h="10718800" extrusionOk="0">
                  <a:moveTo>
                    <a:pt x="15666809" y="8329066"/>
                  </a:moveTo>
                  <a:lnTo>
                    <a:pt x="15665260" y="8321421"/>
                  </a:lnTo>
                  <a:lnTo>
                    <a:pt x="15661056" y="8315172"/>
                  </a:lnTo>
                  <a:lnTo>
                    <a:pt x="15654808" y="8310969"/>
                  </a:lnTo>
                  <a:lnTo>
                    <a:pt x="15647150" y="8309419"/>
                  </a:lnTo>
                  <a:lnTo>
                    <a:pt x="15639504" y="8310969"/>
                  </a:lnTo>
                  <a:lnTo>
                    <a:pt x="15633268" y="8315172"/>
                  </a:lnTo>
                  <a:lnTo>
                    <a:pt x="15629052" y="8321421"/>
                  </a:lnTo>
                  <a:lnTo>
                    <a:pt x="15627503" y="8329066"/>
                  </a:lnTo>
                  <a:lnTo>
                    <a:pt x="15629052" y="8336712"/>
                  </a:lnTo>
                  <a:lnTo>
                    <a:pt x="15633268" y="8342960"/>
                  </a:lnTo>
                  <a:lnTo>
                    <a:pt x="15639504" y="8347164"/>
                  </a:lnTo>
                  <a:lnTo>
                    <a:pt x="15647150" y="8348713"/>
                  </a:lnTo>
                  <a:lnTo>
                    <a:pt x="15654808" y="8347164"/>
                  </a:lnTo>
                  <a:lnTo>
                    <a:pt x="15661056" y="8342960"/>
                  </a:lnTo>
                  <a:lnTo>
                    <a:pt x="15665260" y="8336712"/>
                  </a:lnTo>
                  <a:lnTo>
                    <a:pt x="15666809" y="8329066"/>
                  </a:lnTo>
                  <a:close/>
                </a:path>
                <a:path w="18719800" h="10718800" extrusionOk="0">
                  <a:moveTo>
                    <a:pt x="15666809" y="8228965"/>
                  </a:moveTo>
                  <a:lnTo>
                    <a:pt x="15665260" y="8221319"/>
                  </a:lnTo>
                  <a:lnTo>
                    <a:pt x="15661056" y="8215084"/>
                  </a:lnTo>
                  <a:lnTo>
                    <a:pt x="15654808" y="8210867"/>
                  </a:lnTo>
                  <a:lnTo>
                    <a:pt x="15647150" y="8209331"/>
                  </a:lnTo>
                  <a:lnTo>
                    <a:pt x="15639504" y="8210867"/>
                  </a:lnTo>
                  <a:lnTo>
                    <a:pt x="15633268" y="8215084"/>
                  </a:lnTo>
                  <a:lnTo>
                    <a:pt x="15629052" y="8221319"/>
                  </a:lnTo>
                  <a:lnTo>
                    <a:pt x="15627503" y="8228965"/>
                  </a:lnTo>
                  <a:lnTo>
                    <a:pt x="15629052" y="8236610"/>
                  </a:lnTo>
                  <a:lnTo>
                    <a:pt x="15633268" y="8242859"/>
                  </a:lnTo>
                  <a:lnTo>
                    <a:pt x="15639504" y="8247075"/>
                  </a:lnTo>
                  <a:lnTo>
                    <a:pt x="15647150" y="8248624"/>
                  </a:lnTo>
                  <a:lnTo>
                    <a:pt x="15654808" y="8247075"/>
                  </a:lnTo>
                  <a:lnTo>
                    <a:pt x="15661056" y="8242859"/>
                  </a:lnTo>
                  <a:lnTo>
                    <a:pt x="15665260" y="8236610"/>
                  </a:lnTo>
                  <a:lnTo>
                    <a:pt x="15666809" y="8228965"/>
                  </a:lnTo>
                  <a:close/>
                </a:path>
                <a:path w="18719800" h="10718800" extrusionOk="0">
                  <a:moveTo>
                    <a:pt x="15666822" y="10631272"/>
                  </a:moveTo>
                  <a:lnTo>
                    <a:pt x="15665272" y="10623626"/>
                  </a:lnTo>
                  <a:lnTo>
                    <a:pt x="15661056" y="10617391"/>
                  </a:lnTo>
                  <a:lnTo>
                    <a:pt x="15654808" y="10613174"/>
                  </a:lnTo>
                  <a:lnTo>
                    <a:pt x="15647162" y="10611637"/>
                  </a:lnTo>
                  <a:lnTo>
                    <a:pt x="15639517" y="10613174"/>
                  </a:lnTo>
                  <a:lnTo>
                    <a:pt x="15633268" y="10617391"/>
                  </a:lnTo>
                  <a:lnTo>
                    <a:pt x="15629052" y="10623626"/>
                  </a:lnTo>
                  <a:lnTo>
                    <a:pt x="15627503" y="10631272"/>
                  </a:lnTo>
                  <a:lnTo>
                    <a:pt x="15629052" y="10638930"/>
                  </a:lnTo>
                  <a:lnTo>
                    <a:pt x="15633268" y="10645165"/>
                  </a:lnTo>
                  <a:lnTo>
                    <a:pt x="15639517" y="10649369"/>
                  </a:lnTo>
                  <a:lnTo>
                    <a:pt x="15647162" y="10650919"/>
                  </a:lnTo>
                  <a:lnTo>
                    <a:pt x="15654808" y="10649369"/>
                  </a:lnTo>
                  <a:lnTo>
                    <a:pt x="15661056" y="10645165"/>
                  </a:lnTo>
                  <a:lnTo>
                    <a:pt x="15665272" y="10638930"/>
                  </a:lnTo>
                  <a:lnTo>
                    <a:pt x="15666822" y="10631272"/>
                  </a:lnTo>
                  <a:close/>
                </a:path>
                <a:path w="18719800" h="10718800" extrusionOk="0">
                  <a:moveTo>
                    <a:pt x="15666822" y="10531170"/>
                  </a:moveTo>
                  <a:lnTo>
                    <a:pt x="15665272" y="10523537"/>
                  </a:lnTo>
                  <a:lnTo>
                    <a:pt x="15661056" y="10517289"/>
                  </a:lnTo>
                  <a:lnTo>
                    <a:pt x="15654808" y="10513073"/>
                  </a:lnTo>
                  <a:lnTo>
                    <a:pt x="15647162" y="10511523"/>
                  </a:lnTo>
                  <a:lnTo>
                    <a:pt x="15639517" y="10513073"/>
                  </a:lnTo>
                  <a:lnTo>
                    <a:pt x="15633268" y="10517289"/>
                  </a:lnTo>
                  <a:lnTo>
                    <a:pt x="15629052" y="10523537"/>
                  </a:lnTo>
                  <a:lnTo>
                    <a:pt x="15627503" y="10531170"/>
                  </a:lnTo>
                  <a:lnTo>
                    <a:pt x="15629052" y="10538828"/>
                  </a:lnTo>
                  <a:lnTo>
                    <a:pt x="15633268" y="10545064"/>
                  </a:lnTo>
                  <a:lnTo>
                    <a:pt x="15639517" y="10549280"/>
                  </a:lnTo>
                  <a:lnTo>
                    <a:pt x="15647162" y="10550817"/>
                  </a:lnTo>
                  <a:lnTo>
                    <a:pt x="15654808" y="10549280"/>
                  </a:lnTo>
                  <a:lnTo>
                    <a:pt x="15661056" y="10545064"/>
                  </a:lnTo>
                  <a:lnTo>
                    <a:pt x="15665272" y="10538828"/>
                  </a:lnTo>
                  <a:lnTo>
                    <a:pt x="15666822" y="10531170"/>
                  </a:lnTo>
                  <a:close/>
                </a:path>
                <a:path w="18719800" h="10718800" extrusionOk="0">
                  <a:moveTo>
                    <a:pt x="15666822" y="10431081"/>
                  </a:moveTo>
                  <a:lnTo>
                    <a:pt x="15665272" y="10423436"/>
                  </a:lnTo>
                  <a:lnTo>
                    <a:pt x="15661056" y="10417188"/>
                  </a:lnTo>
                  <a:lnTo>
                    <a:pt x="15654808" y="10412984"/>
                  </a:lnTo>
                  <a:lnTo>
                    <a:pt x="15647162" y="10411435"/>
                  </a:lnTo>
                  <a:lnTo>
                    <a:pt x="15639517" y="10412984"/>
                  </a:lnTo>
                  <a:lnTo>
                    <a:pt x="15633268" y="10417188"/>
                  </a:lnTo>
                  <a:lnTo>
                    <a:pt x="15629052" y="10423436"/>
                  </a:lnTo>
                  <a:lnTo>
                    <a:pt x="15627503" y="10431081"/>
                  </a:lnTo>
                  <a:lnTo>
                    <a:pt x="15629052" y="10438727"/>
                  </a:lnTo>
                  <a:lnTo>
                    <a:pt x="15633268" y="10444975"/>
                  </a:lnTo>
                  <a:lnTo>
                    <a:pt x="15639517" y="10449192"/>
                  </a:lnTo>
                  <a:lnTo>
                    <a:pt x="15647162" y="10450728"/>
                  </a:lnTo>
                  <a:lnTo>
                    <a:pt x="15654808" y="10449192"/>
                  </a:lnTo>
                  <a:lnTo>
                    <a:pt x="15661056" y="10444975"/>
                  </a:lnTo>
                  <a:lnTo>
                    <a:pt x="15665272" y="10438727"/>
                  </a:lnTo>
                  <a:lnTo>
                    <a:pt x="15666822" y="10431081"/>
                  </a:lnTo>
                  <a:close/>
                </a:path>
                <a:path w="18719800" h="10718800" extrusionOk="0">
                  <a:moveTo>
                    <a:pt x="15666822" y="10330980"/>
                  </a:moveTo>
                  <a:lnTo>
                    <a:pt x="15665272" y="10323335"/>
                  </a:lnTo>
                  <a:lnTo>
                    <a:pt x="15661056" y="10317086"/>
                  </a:lnTo>
                  <a:lnTo>
                    <a:pt x="15654808" y="10312883"/>
                  </a:lnTo>
                  <a:lnTo>
                    <a:pt x="15647162" y="10311333"/>
                  </a:lnTo>
                  <a:lnTo>
                    <a:pt x="15639517" y="10312883"/>
                  </a:lnTo>
                  <a:lnTo>
                    <a:pt x="15633268" y="10317086"/>
                  </a:lnTo>
                  <a:lnTo>
                    <a:pt x="15629052" y="10323335"/>
                  </a:lnTo>
                  <a:lnTo>
                    <a:pt x="15627503" y="10330980"/>
                  </a:lnTo>
                  <a:lnTo>
                    <a:pt x="15629052" y="10338625"/>
                  </a:lnTo>
                  <a:lnTo>
                    <a:pt x="15633268" y="10344874"/>
                  </a:lnTo>
                  <a:lnTo>
                    <a:pt x="15639517" y="10349090"/>
                  </a:lnTo>
                  <a:lnTo>
                    <a:pt x="15647162" y="10350640"/>
                  </a:lnTo>
                  <a:lnTo>
                    <a:pt x="15654808" y="10349090"/>
                  </a:lnTo>
                  <a:lnTo>
                    <a:pt x="15661056" y="10344874"/>
                  </a:lnTo>
                  <a:lnTo>
                    <a:pt x="15665272" y="10338625"/>
                  </a:lnTo>
                  <a:lnTo>
                    <a:pt x="15666822" y="10330980"/>
                  </a:lnTo>
                  <a:close/>
                </a:path>
                <a:path w="18719800" h="10718800" extrusionOk="0">
                  <a:moveTo>
                    <a:pt x="15666822" y="10230891"/>
                  </a:moveTo>
                  <a:lnTo>
                    <a:pt x="15665272" y="10223246"/>
                  </a:lnTo>
                  <a:lnTo>
                    <a:pt x="15661056" y="10216998"/>
                  </a:lnTo>
                  <a:lnTo>
                    <a:pt x="15654808" y="10212781"/>
                  </a:lnTo>
                  <a:lnTo>
                    <a:pt x="15647162" y="10211244"/>
                  </a:lnTo>
                  <a:lnTo>
                    <a:pt x="15639517" y="10212781"/>
                  </a:lnTo>
                  <a:lnTo>
                    <a:pt x="15633268" y="10216998"/>
                  </a:lnTo>
                  <a:lnTo>
                    <a:pt x="15629052" y="10223246"/>
                  </a:lnTo>
                  <a:lnTo>
                    <a:pt x="15627503" y="10230891"/>
                  </a:lnTo>
                  <a:lnTo>
                    <a:pt x="15629052" y="10238537"/>
                  </a:lnTo>
                  <a:lnTo>
                    <a:pt x="15633268" y="10244785"/>
                  </a:lnTo>
                  <a:lnTo>
                    <a:pt x="15639517" y="10249002"/>
                  </a:lnTo>
                  <a:lnTo>
                    <a:pt x="15647162" y="10250538"/>
                  </a:lnTo>
                  <a:lnTo>
                    <a:pt x="15654808" y="10249002"/>
                  </a:lnTo>
                  <a:lnTo>
                    <a:pt x="15661056" y="10244785"/>
                  </a:lnTo>
                  <a:lnTo>
                    <a:pt x="15665272" y="10238537"/>
                  </a:lnTo>
                  <a:lnTo>
                    <a:pt x="15666822" y="10230891"/>
                  </a:lnTo>
                  <a:close/>
                </a:path>
                <a:path w="18719800" h="10718800" extrusionOk="0">
                  <a:moveTo>
                    <a:pt x="15666822" y="10130790"/>
                  </a:moveTo>
                  <a:lnTo>
                    <a:pt x="15665272" y="10123145"/>
                  </a:lnTo>
                  <a:lnTo>
                    <a:pt x="15661056" y="10116896"/>
                  </a:lnTo>
                  <a:lnTo>
                    <a:pt x="15654808" y="10112692"/>
                  </a:lnTo>
                  <a:lnTo>
                    <a:pt x="15647162" y="10111143"/>
                  </a:lnTo>
                  <a:lnTo>
                    <a:pt x="15639517" y="10112692"/>
                  </a:lnTo>
                  <a:lnTo>
                    <a:pt x="15633268" y="10116896"/>
                  </a:lnTo>
                  <a:lnTo>
                    <a:pt x="15629052" y="10123145"/>
                  </a:lnTo>
                  <a:lnTo>
                    <a:pt x="15627503" y="10130790"/>
                  </a:lnTo>
                  <a:lnTo>
                    <a:pt x="15629052" y="10138435"/>
                  </a:lnTo>
                  <a:lnTo>
                    <a:pt x="15633268" y="10144684"/>
                  </a:lnTo>
                  <a:lnTo>
                    <a:pt x="15639517" y="10148900"/>
                  </a:lnTo>
                  <a:lnTo>
                    <a:pt x="15647162" y="10150437"/>
                  </a:lnTo>
                  <a:lnTo>
                    <a:pt x="15654808" y="10148900"/>
                  </a:lnTo>
                  <a:lnTo>
                    <a:pt x="15661056" y="10144684"/>
                  </a:lnTo>
                  <a:lnTo>
                    <a:pt x="15665272" y="10138435"/>
                  </a:lnTo>
                  <a:lnTo>
                    <a:pt x="15666822" y="10130790"/>
                  </a:lnTo>
                  <a:close/>
                </a:path>
                <a:path w="18719800" h="10718800" extrusionOk="0">
                  <a:moveTo>
                    <a:pt x="15666822" y="10030701"/>
                  </a:moveTo>
                  <a:lnTo>
                    <a:pt x="15665272" y="10023056"/>
                  </a:lnTo>
                  <a:lnTo>
                    <a:pt x="15661056" y="10016807"/>
                  </a:lnTo>
                  <a:lnTo>
                    <a:pt x="15654808" y="10012591"/>
                  </a:lnTo>
                  <a:lnTo>
                    <a:pt x="15647162" y="10011042"/>
                  </a:lnTo>
                  <a:lnTo>
                    <a:pt x="15639517" y="10012591"/>
                  </a:lnTo>
                  <a:lnTo>
                    <a:pt x="15633268" y="10016807"/>
                  </a:lnTo>
                  <a:lnTo>
                    <a:pt x="15629052" y="10023056"/>
                  </a:lnTo>
                  <a:lnTo>
                    <a:pt x="15627503" y="10030701"/>
                  </a:lnTo>
                  <a:lnTo>
                    <a:pt x="15629052" y="10038347"/>
                  </a:lnTo>
                  <a:lnTo>
                    <a:pt x="15633268" y="10044595"/>
                  </a:lnTo>
                  <a:lnTo>
                    <a:pt x="15639517" y="10048799"/>
                  </a:lnTo>
                  <a:lnTo>
                    <a:pt x="15647162" y="10050348"/>
                  </a:lnTo>
                  <a:lnTo>
                    <a:pt x="15654808" y="10048799"/>
                  </a:lnTo>
                  <a:lnTo>
                    <a:pt x="15661056" y="10044595"/>
                  </a:lnTo>
                  <a:lnTo>
                    <a:pt x="15665272" y="10038347"/>
                  </a:lnTo>
                  <a:lnTo>
                    <a:pt x="15666822" y="10030701"/>
                  </a:lnTo>
                  <a:close/>
                </a:path>
                <a:path w="18719800" h="10718800" extrusionOk="0">
                  <a:moveTo>
                    <a:pt x="15666822" y="9730397"/>
                  </a:moveTo>
                  <a:lnTo>
                    <a:pt x="15665272" y="9722764"/>
                  </a:lnTo>
                  <a:lnTo>
                    <a:pt x="15661056" y="9716516"/>
                  </a:lnTo>
                  <a:lnTo>
                    <a:pt x="15654808" y="9712312"/>
                  </a:lnTo>
                  <a:lnTo>
                    <a:pt x="15647162" y="9710763"/>
                  </a:lnTo>
                  <a:lnTo>
                    <a:pt x="15639517" y="9712312"/>
                  </a:lnTo>
                  <a:lnTo>
                    <a:pt x="15633268" y="9716516"/>
                  </a:lnTo>
                  <a:lnTo>
                    <a:pt x="15629052" y="9722764"/>
                  </a:lnTo>
                  <a:lnTo>
                    <a:pt x="15627503" y="9730397"/>
                  </a:lnTo>
                  <a:lnTo>
                    <a:pt x="15629052" y="9738055"/>
                  </a:lnTo>
                  <a:lnTo>
                    <a:pt x="15633268" y="9744304"/>
                  </a:lnTo>
                  <a:lnTo>
                    <a:pt x="15639517" y="9748507"/>
                  </a:lnTo>
                  <a:lnTo>
                    <a:pt x="15647162" y="9750057"/>
                  </a:lnTo>
                  <a:lnTo>
                    <a:pt x="15654808" y="9748507"/>
                  </a:lnTo>
                  <a:lnTo>
                    <a:pt x="15661056" y="9744304"/>
                  </a:lnTo>
                  <a:lnTo>
                    <a:pt x="15665272" y="9738055"/>
                  </a:lnTo>
                  <a:lnTo>
                    <a:pt x="15666822" y="9730397"/>
                  </a:lnTo>
                  <a:close/>
                </a:path>
                <a:path w="18719800" h="10718800" extrusionOk="0">
                  <a:moveTo>
                    <a:pt x="15666822" y="9630308"/>
                  </a:moveTo>
                  <a:lnTo>
                    <a:pt x="15665272" y="9622663"/>
                  </a:lnTo>
                  <a:lnTo>
                    <a:pt x="15661056" y="9616427"/>
                  </a:lnTo>
                  <a:lnTo>
                    <a:pt x="15654808" y="9612211"/>
                  </a:lnTo>
                  <a:lnTo>
                    <a:pt x="15647162" y="9610661"/>
                  </a:lnTo>
                  <a:lnTo>
                    <a:pt x="15639517" y="9612211"/>
                  </a:lnTo>
                  <a:lnTo>
                    <a:pt x="15633268" y="9616427"/>
                  </a:lnTo>
                  <a:lnTo>
                    <a:pt x="15629052" y="9622663"/>
                  </a:lnTo>
                  <a:lnTo>
                    <a:pt x="15627503" y="9630308"/>
                  </a:lnTo>
                  <a:lnTo>
                    <a:pt x="15629052" y="9637966"/>
                  </a:lnTo>
                  <a:lnTo>
                    <a:pt x="15633268" y="9644202"/>
                  </a:lnTo>
                  <a:lnTo>
                    <a:pt x="15639517" y="9648419"/>
                  </a:lnTo>
                  <a:lnTo>
                    <a:pt x="15647162" y="9649955"/>
                  </a:lnTo>
                  <a:lnTo>
                    <a:pt x="15654808" y="9648419"/>
                  </a:lnTo>
                  <a:lnTo>
                    <a:pt x="15661056" y="9644202"/>
                  </a:lnTo>
                  <a:lnTo>
                    <a:pt x="15665272" y="9637966"/>
                  </a:lnTo>
                  <a:lnTo>
                    <a:pt x="15666822" y="9630308"/>
                  </a:lnTo>
                  <a:close/>
                </a:path>
                <a:path w="18719800" h="10718800" extrusionOk="0">
                  <a:moveTo>
                    <a:pt x="15666822" y="9530220"/>
                  </a:moveTo>
                  <a:lnTo>
                    <a:pt x="15665272" y="9522574"/>
                  </a:lnTo>
                  <a:lnTo>
                    <a:pt x="15661056" y="9516326"/>
                  </a:lnTo>
                  <a:lnTo>
                    <a:pt x="15654808" y="9512122"/>
                  </a:lnTo>
                  <a:lnTo>
                    <a:pt x="15647162" y="9510573"/>
                  </a:lnTo>
                  <a:lnTo>
                    <a:pt x="15639517" y="9512122"/>
                  </a:lnTo>
                  <a:lnTo>
                    <a:pt x="15633268" y="9516326"/>
                  </a:lnTo>
                  <a:lnTo>
                    <a:pt x="15629052" y="9522574"/>
                  </a:lnTo>
                  <a:lnTo>
                    <a:pt x="15627503" y="9530220"/>
                  </a:lnTo>
                  <a:lnTo>
                    <a:pt x="15629052" y="9537865"/>
                  </a:lnTo>
                  <a:lnTo>
                    <a:pt x="15633268" y="9544113"/>
                  </a:lnTo>
                  <a:lnTo>
                    <a:pt x="15639517" y="9548317"/>
                  </a:lnTo>
                  <a:lnTo>
                    <a:pt x="15647162" y="9549867"/>
                  </a:lnTo>
                  <a:lnTo>
                    <a:pt x="15654808" y="9548317"/>
                  </a:lnTo>
                  <a:lnTo>
                    <a:pt x="15661056" y="9544113"/>
                  </a:lnTo>
                  <a:lnTo>
                    <a:pt x="15665272" y="9537865"/>
                  </a:lnTo>
                  <a:lnTo>
                    <a:pt x="15666822" y="9530220"/>
                  </a:lnTo>
                  <a:close/>
                </a:path>
                <a:path w="18719800" h="10718800" extrusionOk="0">
                  <a:moveTo>
                    <a:pt x="15666822" y="9430131"/>
                  </a:moveTo>
                  <a:lnTo>
                    <a:pt x="15665272" y="9422473"/>
                  </a:lnTo>
                  <a:lnTo>
                    <a:pt x="15661056" y="9416224"/>
                  </a:lnTo>
                  <a:lnTo>
                    <a:pt x="15654808" y="9412021"/>
                  </a:lnTo>
                  <a:lnTo>
                    <a:pt x="15647162" y="9410471"/>
                  </a:lnTo>
                  <a:lnTo>
                    <a:pt x="15639517" y="9412021"/>
                  </a:lnTo>
                  <a:lnTo>
                    <a:pt x="15633268" y="9416224"/>
                  </a:lnTo>
                  <a:lnTo>
                    <a:pt x="15629052" y="9422473"/>
                  </a:lnTo>
                  <a:lnTo>
                    <a:pt x="15627503" y="9430131"/>
                  </a:lnTo>
                  <a:lnTo>
                    <a:pt x="15629052" y="9437776"/>
                  </a:lnTo>
                  <a:lnTo>
                    <a:pt x="15633268" y="9444012"/>
                  </a:lnTo>
                  <a:lnTo>
                    <a:pt x="15639517" y="9448228"/>
                  </a:lnTo>
                  <a:lnTo>
                    <a:pt x="15647162" y="9449765"/>
                  </a:lnTo>
                  <a:lnTo>
                    <a:pt x="15654808" y="9448228"/>
                  </a:lnTo>
                  <a:lnTo>
                    <a:pt x="15661056" y="9444012"/>
                  </a:lnTo>
                  <a:lnTo>
                    <a:pt x="15665272" y="9437776"/>
                  </a:lnTo>
                  <a:lnTo>
                    <a:pt x="15666822" y="9430131"/>
                  </a:lnTo>
                  <a:close/>
                </a:path>
                <a:path w="18719800" h="10718800" extrusionOk="0">
                  <a:moveTo>
                    <a:pt x="15666822" y="9330017"/>
                  </a:moveTo>
                  <a:lnTo>
                    <a:pt x="15665272" y="9322384"/>
                  </a:lnTo>
                  <a:lnTo>
                    <a:pt x="15661056" y="9316136"/>
                  </a:lnTo>
                  <a:lnTo>
                    <a:pt x="15654808" y="9311919"/>
                  </a:lnTo>
                  <a:lnTo>
                    <a:pt x="15647162" y="9310370"/>
                  </a:lnTo>
                  <a:lnTo>
                    <a:pt x="15639517" y="9311919"/>
                  </a:lnTo>
                  <a:lnTo>
                    <a:pt x="15633268" y="9316136"/>
                  </a:lnTo>
                  <a:lnTo>
                    <a:pt x="15629052" y="9322384"/>
                  </a:lnTo>
                  <a:lnTo>
                    <a:pt x="15627503" y="9330017"/>
                  </a:lnTo>
                  <a:lnTo>
                    <a:pt x="15629052" y="9337675"/>
                  </a:lnTo>
                  <a:lnTo>
                    <a:pt x="15633268" y="9343923"/>
                  </a:lnTo>
                  <a:lnTo>
                    <a:pt x="15639517" y="9348127"/>
                  </a:lnTo>
                  <a:lnTo>
                    <a:pt x="15647162" y="9349676"/>
                  </a:lnTo>
                  <a:lnTo>
                    <a:pt x="15654808" y="9348127"/>
                  </a:lnTo>
                  <a:lnTo>
                    <a:pt x="15661056" y="9343923"/>
                  </a:lnTo>
                  <a:lnTo>
                    <a:pt x="15665272" y="9337675"/>
                  </a:lnTo>
                  <a:lnTo>
                    <a:pt x="15666822" y="9330017"/>
                  </a:lnTo>
                  <a:close/>
                </a:path>
                <a:path w="18719800" h="10718800" extrusionOk="0">
                  <a:moveTo>
                    <a:pt x="15666822" y="9229928"/>
                  </a:moveTo>
                  <a:lnTo>
                    <a:pt x="15665272" y="9222283"/>
                  </a:lnTo>
                  <a:lnTo>
                    <a:pt x="15661056" y="9216034"/>
                  </a:lnTo>
                  <a:lnTo>
                    <a:pt x="15654808" y="9211831"/>
                  </a:lnTo>
                  <a:lnTo>
                    <a:pt x="15647162" y="9210281"/>
                  </a:lnTo>
                  <a:lnTo>
                    <a:pt x="15639517" y="9211831"/>
                  </a:lnTo>
                  <a:lnTo>
                    <a:pt x="15633268" y="9216034"/>
                  </a:lnTo>
                  <a:lnTo>
                    <a:pt x="15629052" y="9222283"/>
                  </a:lnTo>
                  <a:lnTo>
                    <a:pt x="15627503" y="9229928"/>
                  </a:lnTo>
                  <a:lnTo>
                    <a:pt x="15629052" y="9237586"/>
                  </a:lnTo>
                  <a:lnTo>
                    <a:pt x="15633268" y="9243822"/>
                  </a:lnTo>
                  <a:lnTo>
                    <a:pt x="15639517" y="9248038"/>
                  </a:lnTo>
                  <a:lnTo>
                    <a:pt x="15647162" y="9249575"/>
                  </a:lnTo>
                  <a:lnTo>
                    <a:pt x="15654808" y="9248038"/>
                  </a:lnTo>
                  <a:lnTo>
                    <a:pt x="15661056" y="9243822"/>
                  </a:lnTo>
                  <a:lnTo>
                    <a:pt x="15665272" y="9237586"/>
                  </a:lnTo>
                  <a:lnTo>
                    <a:pt x="15666822" y="9229928"/>
                  </a:lnTo>
                  <a:close/>
                </a:path>
                <a:path w="18719800" h="10718800" extrusionOk="0">
                  <a:moveTo>
                    <a:pt x="15666822" y="9129827"/>
                  </a:moveTo>
                  <a:lnTo>
                    <a:pt x="15665272" y="9122181"/>
                  </a:lnTo>
                  <a:lnTo>
                    <a:pt x="15661056" y="9115946"/>
                  </a:lnTo>
                  <a:lnTo>
                    <a:pt x="15654808" y="9111729"/>
                  </a:lnTo>
                  <a:lnTo>
                    <a:pt x="15647162" y="9110180"/>
                  </a:lnTo>
                  <a:lnTo>
                    <a:pt x="15639517" y="9111729"/>
                  </a:lnTo>
                  <a:lnTo>
                    <a:pt x="15633268" y="9115946"/>
                  </a:lnTo>
                  <a:lnTo>
                    <a:pt x="15629052" y="9122181"/>
                  </a:lnTo>
                  <a:lnTo>
                    <a:pt x="15627503" y="9129827"/>
                  </a:lnTo>
                  <a:lnTo>
                    <a:pt x="15629052" y="9137485"/>
                  </a:lnTo>
                  <a:lnTo>
                    <a:pt x="15633268" y="9143721"/>
                  </a:lnTo>
                  <a:lnTo>
                    <a:pt x="15639517" y="9147937"/>
                  </a:lnTo>
                  <a:lnTo>
                    <a:pt x="15647162" y="9149474"/>
                  </a:lnTo>
                  <a:lnTo>
                    <a:pt x="15654808" y="9147937"/>
                  </a:lnTo>
                  <a:lnTo>
                    <a:pt x="15661056" y="9143721"/>
                  </a:lnTo>
                  <a:lnTo>
                    <a:pt x="15665272" y="9137485"/>
                  </a:lnTo>
                  <a:lnTo>
                    <a:pt x="15666822" y="9129827"/>
                  </a:lnTo>
                  <a:close/>
                </a:path>
                <a:path w="18719800" h="10718800" extrusionOk="0">
                  <a:moveTo>
                    <a:pt x="15666822" y="9029738"/>
                  </a:moveTo>
                  <a:lnTo>
                    <a:pt x="15665272" y="9022080"/>
                  </a:lnTo>
                  <a:lnTo>
                    <a:pt x="15661056" y="9015844"/>
                  </a:lnTo>
                  <a:lnTo>
                    <a:pt x="15654808" y="9011628"/>
                  </a:lnTo>
                  <a:lnTo>
                    <a:pt x="15647162" y="9010091"/>
                  </a:lnTo>
                  <a:lnTo>
                    <a:pt x="15639517" y="9011628"/>
                  </a:lnTo>
                  <a:lnTo>
                    <a:pt x="15633268" y="9015844"/>
                  </a:lnTo>
                  <a:lnTo>
                    <a:pt x="15629052" y="9022080"/>
                  </a:lnTo>
                  <a:lnTo>
                    <a:pt x="15627503" y="9029738"/>
                  </a:lnTo>
                  <a:lnTo>
                    <a:pt x="15629052" y="9037383"/>
                  </a:lnTo>
                  <a:lnTo>
                    <a:pt x="15633268" y="9043619"/>
                  </a:lnTo>
                  <a:lnTo>
                    <a:pt x="15639517" y="9047836"/>
                  </a:lnTo>
                  <a:lnTo>
                    <a:pt x="15647162" y="9049385"/>
                  </a:lnTo>
                  <a:lnTo>
                    <a:pt x="15654808" y="9047836"/>
                  </a:lnTo>
                  <a:lnTo>
                    <a:pt x="15661056" y="9043619"/>
                  </a:lnTo>
                  <a:lnTo>
                    <a:pt x="15665272" y="9037383"/>
                  </a:lnTo>
                  <a:lnTo>
                    <a:pt x="15666822" y="9029738"/>
                  </a:lnTo>
                  <a:close/>
                </a:path>
                <a:path w="18719800" h="10718800" extrusionOk="0">
                  <a:moveTo>
                    <a:pt x="15666822" y="8929637"/>
                  </a:moveTo>
                  <a:lnTo>
                    <a:pt x="15665272" y="8921991"/>
                  </a:lnTo>
                  <a:lnTo>
                    <a:pt x="15661056" y="8915743"/>
                  </a:lnTo>
                  <a:lnTo>
                    <a:pt x="15654808" y="8911539"/>
                  </a:lnTo>
                  <a:lnTo>
                    <a:pt x="15647162" y="8909990"/>
                  </a:lnTo>
                  <a:lnTo>
                    <a:pt x="15639517" y="8911539"/>
                  </a:lnTo>
                  <a:lnTo>
                    <a:pt x="15633268" y="8915743"/>
                  </a:lnTo>
                  <a:lnTo>
                    <a:pt x="15629052" y="8921991"/>
                  </a:lnTo>
                  <a:lnTo>
                    <a:pt x="15627503" y="8929637"/>
                  </a:lnTo>
                  <a:lnTo>
                    <a:pt x="15629052" y="8937282"/>
                  </a:lnTo>
                  <a:lnTo>
                    <a:pt x="15633268" y="8943530"/>
                  </a:lnTo>
                  <a:lnTo>
                    <a:pt x="15639517" y="8947747"/>
                  </a:lnTo>
                  <a:lnTo>
                    <a:pt x="15647162" y="8949284"/>
                  </a:lnTo>
                  <a:lnTo>
                    <a:pt x="15654808" y="8947747"/>
                  </a:lnTo>
                  <a:lnTo>
                    <a:pt x="15661056" y="8943530"/>
                  </a:lnTo>
                  <a:lnTo>
                    <a:pt x="15665272" y="8937282"/>
                  </a:lnTo>
                  <a:lnTo>
                    <a:pt x="15666822" y="8929637"/>
                  </a:lnTo>
                  <a:close/>
                </a:path>
                <a:path w="18719800" h="10718800" extrusionOk="0">
                  <a:moveTo>
                    <a:pt x="15666822" y="8829548"/>
                  </a:moveTo>
                  <a:lnTo>
                    <a:pt x="15665272" y="8821903"/>
                  </a:lnTo>
                  <a:lnTo>
                    <a:pt x="15661056" y="8815654"/>
                  </a:lnTo>
                  <a:lnTo>
                    <a:pt x="15654808" y="8811450"/>
                  </a:lnTo>
                  <a:lnTo>
                    <a:pt x="15647162" y="8809901"/>
                  </a:lnTo>
                  <a:lnTo>
                    <a:pt x="15639517" y="8811450"/>
                  </a:lnTo>
                  <a:lnTo>
                    <a:pt x="15633268" y="8815654"/>
                  </a:lnTo>
                  <a:lnTo>
                    <a:pt x="15629052" y="8821903"/>
                  </a:lnTo>
                  <a:lnTo>
                    <a:pt x="15627503" y="8829548"/>
                  </a:lnTo>
                  <a:lnTo>
                    <a:pt x="15629052" y="8837193"/>
                  </a:lnTo>
                  <a:lnTo>
                    <a:pt x="15633268" y="8843429"/>
                  </a:lnTo>
                  <a:lnTo>
                    <a:pt x="15639517" y="8847645"/>
                  </a:lnTo>
                  <a:lnTo>
                    <a:pt x="15647162" y="8849182"/>
                  </a:lnTo>
                  <a:lnTo>
                    <a:pt x="15654808" y="8847645"/>
                  </a:lnTo>
                  <a:lnTo>
                    <a:pt x="15661056" y="8843429"/>
                  </a:lnTo>
                  <a:lnTo>
                    <a:pt x="15665272" y="8837193"/>
                  </a:lnTo>
                  <a:lnTo>
                    <a:pt x="15666822" y="8829548"/>
                  </a:lnTo>
                  <a:close/>
                </a:path>
                <a:path w="18719800" h="10718800" extrusionOk="0">
                  <a:moveTo>
                    <a:pt x="15666822" y="8729459"/>
                  </a:moveTo>
                  <a:lnTo>
                    <a:pt x="15665272" y="8721814"/>
                  </a:lnTo>
                  <a:lnTo>
                    <a:pt x="15661056" y="8715565"/>
                  </a:lnTo>
                  <a:lnTo>
                    <a:pt x="15654808" y="8711349"/>
                  </a:lnTo>
                  <a:lnTo>
                    <a:pt x="15647162" y="8709800"/>
                  </a:lnTo>
                  <a:lnTo>
                    <a:pt x="15639517" y="8711349"/>
                  </a:lnTo>
                  <a:lnTo>
                    <a:pt x="15633268" y="8715565"/>
                  </a:lnTo>
                  <a:lnTo>
                    <a:pt x="15629052" y="8721814"/>
                  </a:lnTo>
                  <a:lnTo>
                    <a:pt x="15627503" y="8729459"/>
                  </a:lnTo>
                  <a:lnTo>
                    <a:pt x="15629052" y="8737105"/>
                  </a:lnTo>
                  <a:lnTo>
                    <a:pt x="15633268" y="8743340"/>
                  </a:lnTo>
                  <a:lnTo>
                    <a:pt x="15639517" y="8747557"/>
                  </a:lnTo>
                  <a:lnTo>
                    <a:pt x="15647162" y="8749106"/>
                  </a:lnTo>
                  <a:lnTo>
                    <a:pt x="15654808" y="8747557"/>
                  </a:lnTo>
                  <a:lnTo>
                    <a:pt x="15661056" y="8743340"/>
                  </a:lnTo>
                  <a:lnTo>
                    <a:pt x="15665272" y="8737105"/>
                  </a:lnTo>
                  <a:lnTo>
                    <a:pt x="15666822" y="8729459"/>
                  </a:lnTo>
                  <a:close/>
                </a:path>
                <a:path w="18719800" h="10718800" extrusionOk="0">
                  <a:moveTo>
                    <a:pt x="15666822" y="8629358"/>
                  </a:moveTo>
                  <a:lnTo>
                    <a:pt x="15665272" y="8621712"/>
                  </a:lnTo>
                  <a:lnTo>
                    <a:pt x="15661056" y="8615464"/>
                  </a:lnTo>
                  <a:lnTo>
                    <a:pt x="15654808" y="8611260"/>
                  </a:lnTo>
                  <a:lnTo>
                    <a:pt x="15647162" y="8609711"/>
                  </a:lnTo>
                  <a:lnTo>
                    <a:pt x="15639517" y="8611260"/>
                  </a:lnTo>
                  <a:lnTo>
                    <a:pt x="15633268" y="8615464"/>
                  </a:lnTo>
                  <a:lnTo>
                    <a:pt x="15629052" y="8621712"/>
                  </a:lnTo>
                  <a:lnTo>
                    <a:pt x="15627503" y="8629358"/>
                  </a:lnTo>
                  <a:lnTo>
                    <a:pt x="15629052" y="8637003"/>
                  </a:lnTo>
                  <a:lnTo>
                    <a:pt x="15633268" y="8643252"/>
                  </a:lnTo>
                  <a:lnTo>
                    <a:pt x="15639517" y="8647455"/>
                  </a:lnTo>
                  <a:lnTo>
                    <a:pt x="15647162" y="8649005"/>
                  </a:lnTo>
                  <a:lnTo>
                    <a:pt x="15654808" y="8647455"/>
                  </a:lnTo>
                  <a:lnTo>
                    <a:pt x="15661056" y="8643252"/>
                  </a:lnTo>
                  <a:lnTo>
                    <a:pt x="15665272" y="8637003"/>
                  </a:lnTo>
                  <a:lnTo>
                    <a:pt x="15666822" y="8629358"/>
                  </a:lnTo>
                  <a:close/>
                </a:path>
                <a:path w="18719800" h="10718800" extrusionOk="0">
                  <a:moveTo>
                    <a:pt x="15666822" y="8529256"/>
                  </a:moveTo>
                  <a:lnTo>
                    <a:pt x="15665272" y="8521611"/>
                  </a:lnTo>
                  <a:lnTo>
                    <a:pt x="15661056" y="8515363"/>
                  </a:lnTo>
                  <a:lnTo>
                    <a:pt x="15654808" y="8511146"/>
                  </a:lnTo>
                  <a:lnTo>
                    <a:pt x="15647162" y="8509610"/>
                  </a:lnTo>
                  <a:lnTo>
                    <a:pt x="15639517" y="8511146"/>
                  </a:lnTo>
                  <a:lnTo>
                    <a:pt x="15633268" y="8515363"/>
                  </a:lnTo>
                  <a:lnTo>
                    <a:pt x="15629052" y="8521611"/>
                  </a:lnTo>
                  <a:lnTo>
                    <a:pt x="15627503" y="8529256"/>
                  </a:lnTo>
                  <a:lnTo>
                    <a:pt x="15629052" y="8536902"/>
                  </a:lnTo>
                  <a:lnTo>
                    <a:pt x="15633268" y="8543150"/>
                  </a:lnTo>
                  <a:lnTo>
                    <a:pt x="15639517" y="8547367"/>
                  </a:lnTo>
                  <a:lnTo>
                    <a:pt x="15647162" y="8548903"/>
                  </a:lnTo>
                  <a:lnTo>
                    <a:pt x="15654808" y="8547367"/>
                  </a:lnTo>
                  <a:lnTo>
                    <a:pt x="15661056" y="8543150"/>
                  </a:lnTo>
                  <a:lnTo>
                    <a:pt x="15665272" y="8536902"/>
                  </a:lnTo>
                  <a:lnTo>
                    <a:pt x="15666822" y="8529256"/>
                  </a:lnTo>
                  <a:close/>
                </a:path>
                <a:path w="18719800" h="10718800" extrusionOk="0">
                  <a:moveTo>
                    <a:pt x="15666822" y="8429168"/>
                  </a:moveTo>
                  <a:lnTo>
                    <a:pt x="15665272" y="8421510"/>
                  </a:lnTo>
                  <a:lnTo>
                    <a:pt x="15661056" y="8415261"/>
                  </a:lnTo>
                  <a:lnTo>
                    <a:pt x="15654808" y="8411057"/>
                  </a:lnTo>
                  <a:lnTo>
                    <a:pt x="15647162" y="8409508"/>
                  </a:lnTo>
                  <a:lnTo>
                    <a:pt x="15639517" y="8411057"/>
                  </a:lnTo>
                  <a:lnTo>
                    <a:pt x="15633268" y="8415261"/>
                  </a:lnTo>
                  <a:lnTo>
                    <a:pt x="15629052" y="8421510"/>
                  </a:lnTo>
                  <a:lnTo>
                    <a:pt x="15627503" y="8429168"/>
                  </a:lnTo>
                  <a:lnTo>
                    <a:pt x="15629052" y="8436813"/>
                  </a:lnTo>
                  <a:lnTo>
                    <a:pt x="15633268" y="8443049"/>
                  </a:lnTo>
                  <a:lnTo>
                    <a:pt x="15639517" y="8447265"/>
                  </a:lnTo>
                  <a:lnTo>
                    <a:pt x="15647162" y="8448815"/>
                  </a:lnTo>
                  <a:lnTo>
                    <a:pt x="15654808" y="8447265"/>
                  </a:lnTo>
                  <a:lnTo>
                    <a:pt x="15661056" y="8443049"/>
                  </a:lnTo>
                  <a:lnTo>
                    <a:pt x="15665272" y="8436813"/>
                  </a:lnTo>
                  <a:lnTo>
                    <a:pt x="15666822" y="8429168"/>
                  </a:lnTo>
                  <a:close/>
                </a:path>
                <a:path w="18719800" h="10718800" extrusionOk="0">
                  <a:moveTo>
                    <a:pt x="15666822" y="8128876"/>
                  </a:moveTo>
                  <a:lnTo>
                    <a:pt x="15665272" y="8121231"/>
                  </a:lnTo>
                  <a:lnTo>
                    <a:pt x="15661056" y="8114982"/>
                  </a:lnTo>
                  <a:lnTo>
                    <a:pt x="15654808" y="8110766"/>
                  </a:lnTo>
                  <a:lnTo>
                    <a:pt x="15647162" y="8109229"/>
                  </a:lnTo>
                  <a:lnTo>
                    <a:pt x="15639517" y="8110766"/>
                  </a:lnTo>
                  <a:lnTo>
                    <a:pt x="15633268" y="8114982"/>
                  </a:lnTo>
                  <a:lnTo>
                    <a:pt x="15629052" y="8121231"/>
                  </a:lnTo>
                  <a:lnTo>
                    <a:pt x="15627503" y="8128876"/>
                  </a:lnTo>
                  <a:lnTo>
                    <a:pt x="15629052" y="8136522"/>
                  </a:lnTo>
                  <a:lnTo>
                    <a:pt x="15633268" y="8142770"/>
                  </a:lnTo>
                  <a:lnTo>
                    <a:pt x="15639517" y="8146974"/>
                  </a:lnTo>
                  <a:lnTo>
                    <a:pt x="15647162" y="8148523"/>
                  </a:lnTo>
                  <a:lnTo>
                    <a:pt x="15654808" y="8146974"/>
                  </a:lnTo>
                  <a:lnTo>
                    <a:pt x="15661056" y="8142770"/>
                  </a:lnTo>
                  <a:lnTo>
                    <a:pt x="15665272" y="8136522"/>
                  </a:lnTo>
                  <a:lnTo>
                    <a:pt x="15666822" y="8128876"/>
                  </a:lnTo>
                  <a:close/>
                </a:path>
                <a:path w="18719800" h="10718800" extrusionOk="0">
                  <a:moveTo>
                    <a:pt x="15666822" y="8028775"/>
                  </a:moveTo>
                  <a:lnTo>
                    <a:pt x="15665272" y="8021129"/>
                  </a:lnTo>
                  <a:lnTo>
                    <a:pt x="15661056" y="8014894"/>
                  </a:lnTo>
                  <a:lnTo>
                    <a:pt x="15654808" y="8010677"/>
                  </a:lnTo>
                  <a:lnTo>
                    <a:pt x="15647162" y="8009128"/>
                  </a:lnTo>
                  <a:lnTo>
                    <a:pt x="15639517" y="8010677"/>
                  </a:lnTo>
                  <a:lnTo>
                    <a:pt x="15633268" y="8014894"/>
                  </a:lnTo>
                  <a:lnTo>
                    <a:pt x="15629052" y="8021129"/>
                  </a:lnTo>
                  <a:lnTo>
                    <a:pt x="15627503" y="8028775"/>
                  </a:lnTo>
                  <a:lnTo>
                    <a:pt x="15629052" y="8036420"/>
                  </a:lnTo>
                  <a:lnTo>
                    <a:pt x="15633268" y="8042669"/>
                  </a:lnTo>
                  <a:lnTo>
                    <a:pt x="15639517" y="8046885"/>
                  </a:lnTo>
                  <a:lnTo>
                    <a:pt x="15647162" y="8048422"/>
                  </a:lnTo>
                  <a:lnTo>
                    <a:pt x="15654808" y="8046885"/>
                  </a:lnTo>
                  <a:lnTo>
                    <a:pt x="15661056" y="8042669"/>
                  </a:lnTo>
                  <a:lnTo>
                    <a:pt x="15665272" y="8036420"/>
                  </a:lnTo>
                  <a:lnTo>
                    <a:pt x="15666822" y="8028775"/>
                  </a:lnTo>
                  <a:close/>
                </a:path>
                <a:path w="18719800" h="10718800" extrusionOk="0">
                  <a:moveTo>
                    <a:pt x="15666822" y="7928673"/>
                  </a:moveTo>
                  <a:lnTo>
                    <a:pt x="15665272" y="7921028"/>
                  </a:lnTo>
                  <a:lnTo>
                    <a:pt x="15661056" y="7914792"/>
                  </a:lnTo>
                  <a:lnTo>
                    <a:pt x="15654808" y="7910576"/>
                  </a:lnTo>
                  <a:lnTo>
                    <a:pt x="15647162" y="7909026"/>
                  </a:lnTo>
                  <a:lnTo>
                    <a:pt x="15639517" y="7910576"/>
                  </a:lnTo>
                  <a:lnTo>
                    <a:pt x="15633268" y="7914792"/>
                  </a:lnTo>
                  <a:lnTo>
                    <a:pt x="15629052" y="7921028"/>
                  </a:lnTo>
                  <a:lnTo>
                    <a:pt x="15627503" y="7928673"/>
                  </a:lnTo>
                  <a:lnTo>
                    <a:pt x="15629052" y="7936331"/>
                  </a:lnTo>
                  <a:lnTo>
                    <a:pt x="15633268" y="7942567"/>
                  </a:lnTo>
                  <a:lnTo>
                    <a:pt x="15639517" y="7946784"/>
                  </a:lnTo>
                  <a:lnTo>
                    <a:pt x="15647162" y="7948320"/>
                  </a:lnTo>
                  <a:lnTo>
                    <a:pt x="15654808" y="7946784"/>
                  </a:lnTo>
                  <a:lnTo>
                    <a:pt x="15661056" y="7942567"/>
                  </a:lnTo>
                  <a:lnTo>
                    <a:pt x="15665272" y="7936331"/>
                  </a:lnTo>
                  <a:lnTo>
                    <a:pt x="15666822" y="7928673"/>
                  </a:lnTo>
                  <a:close/>
                </a:path>
                <a:path w="18719800" h="10718800" extrusionOk="0">
                  <a:moveTo>
                    <a:pt x="15666822" y="7828585"/>
                  </a:moveTo>
                  <a:lnTo>
                    <a:pt x="15665272" y="7820939"/>
                  </a:lnTo>
                  <a:lnTo>
                    <a:pt x="15661056" y="7814691"/>
                  </a:lnTo>
                  <a:lnTo>
                    <a:pt x="15654808" y="7810487"/>
                  </a:lnTo>
                  <a:lnTo>
                    <a:pt x="15647162" y="7808938"/>
                  </a:lnTo>
                  <a:lnTo>
                    <a:pt x="15639517" y="7810487"/>
                  </a:lnTo>
                  <a:lnTo>
                    <a:pt x="15633268" y="7814691"/>
                  </a:lnTo>
                  <a:lnTo>
                    <a:pt x="15629052" y="7820939"/>
                  </a:lnTo>
                  <a:lnTo>
                    <a:pt x="15627503" y="7828585"/>
                  </a:lnTo>
                  <a:lnTo>
                    <a:pt x="15629052" y="7836230"/>
                  </a:lnTo>
                  <a:lnTo>
                    <a:pt x="15633268" y="7842478"/>
                  </a:lnTo>
                  <a:lnTo>
                    <a:pt x="15639517" y="7846682"/>
                  </a:lnTo>
                  <a:lnTo>
                    <a:pt x="15647162" y="7848232"/>
                  </a:lnTo>
                  <a:lnTo>
                    <a:pt x="15654808" y="7846682"/>
                  </a:lnTo>
                  <a:lnTo>
                    <a:pt x="15661056" y="7842478"/>
                  </a:lnTo>
                  <a:lnTo>
                    <a:pt x="15665272" y="7836230"/>
                  </a:lnTo>
                  <a:lnTo>
                    <a:pt x="15666822" y="7828585"/>
                  </a:lnTo>
                  <a:close/>
                </a:path>
                <a:path w="18719800" h="10718800" extrusionOk="0">
                  <a:moveTo>
                    <a:pt x="15666822" y="7728496"/>
                  </a:moveTo>
                  <a:lnTo>
                    <a:pt x="15665272" y="7720838"/>
                  </a:lnTo>
                  <a:lnTo>
                    <a:pt x="15661056" y="7714589"/>
                  </a:lnTo>
                  <a:lnTo>
                    <a:pt x="15654808" y="7710386"/>
                  </a:lnTo>
                  <a:lnTo>
                    <a:pt x="15647162" y="7708836"/>
                  </a:lnTo>
                  <a:lnTo>
                    <a:pt x="15639517" y="7710386"/>
                  </a:lnTo>
                  <a:lnTo>
                    <a:pt x="15633268" y="7714589"/>
                  </a:lnTo>
                  <a:lnTo>
                    <a:pt x="15629052" y="7720838"/>
                  </a:lnTo>
                  <a:lnTo>
                    <a:pt x="15627503" y="7728496"/>
                  </a:lnTo>
                  <a:lnTo>
                    <a:pt x="15629052" y="7736141"/>
                  </a:lnTo>
                  <a:lnTo>
                    <a:pt x="15633268" y="7742377"/>
                  </a:lnTo>
                  <a:lnTo>
                    <a:pt x="15639517" y="7746581"/>
                  </a:lnTo>
                  <a:lnTo>
                    <a:pt x="15647162" y="7748130"/>
                  </a:lnTo>
                  <a:lnTo>
                    <a:pt x="15654808" y="7746581"/>
                  </a:lnTo>
                  <a:lnTo>
                    <a:pt x="15661056" y="7742377"/>
                  </a:lnTo>
                  <a:lnTo>
                    <a:pt x="15665272" y="7736141"/>
                  </a:lnTo>
                  <a:lnTo>
                    <a:pt x="15666822" y="7728496"/>
                  </a:lnTo>
                  <a:close/>
                </a:path>
                <a:path w="18719800" h="10718800" extrusionOk="0">
                  <a:moveTo>
                    <a:pt x="15666822" y="7628395"/>
                  </a:moveTo>
                  <a:lnTo>
                    <a:pt x="15665272" y="7620749"/>
                  </a:lnTo>
                  <a:lnTo>
                    <a:pt x="15661056" y="7614501"/>
                  </a:lnTo>
                  <a:lnTo>
                    <a:pt x="15654808" y="7610284"/>
                  </a:lnTo>
                  <a:lnTo>
                    <a:pt x="15647162" y="7608748"/>
                  </a:lnTo>
                  <a:lnTo>
                    <a:pt x="15639517" y="7610284"/>
                  </a:lnTo>
                  <a:lnTo>
                    <a:pt x="15633268" y="7614501"/>
                  </a:lnTo>
                  <a:lnTo>
                    <a:pt x="15629052" y="7620749"/>
                  </a:lnTo>
                  <a:lnTo>
                    <a:pt x="15627503" y="7628395"/>
                  </a:lnTo>
                  <a:lnTo>
                    <a:pt x="15629052" y="7636040"/>
                  </a:lnTo>
                  <a:lnTo>
                    <a:pt x="15633268" y="7642288"/>
                  </a:lnTo>
                  <a:lnTo>
                    <a:pt x="15639517" y="7646505"/>
                  </a:lnTo>
                  <a:lnTo>
                    <a:pt x="15647162" y="7648041"/>
                  </a:lnTo>
                  <a:lnTo>
                    <a:pt x="15654808" y="7646505"/>
                  </a:lnTo>
                  <a:lnTo>
                    <a:pt x="15661056" y="7642288"/>
                  </a:lnTo>
                  <a:lnTo>
                    <a:pt x="15665272" y="7636040"/>
                  </a:lnTo>
                  <a:lnTo>
                    <a:pt x="15666822" y="7628395"/>
                  </a:lnTo>
                  <a:close/>
                </a:path>
                <a:path w="18719800" h="10718800" extrusionOk="0">
                  <a:moveTo>
                    <a:pt x="15666822" y="7528293"/>
                  </a:moveTo>
                  <a:lnTo>
                    <a:pt x="15665272" y="7520648"/>
                  </a:lnTo>
                  <a:lnTo>
                    <a:pt x="15661056" y="7514399"/>
                  </a:lnTo>
                  <a:lnTo>
                    <a:pt x="15654808" y="7510196"/>
                  </a:lnTo>
                  <a:lnTo>
                    <a:pt x="15647162" y="7508646"/>
                  </a:lnTo>
                  <a:lnTo>
                    <a:pt x="15639517" y="7510196"/>
                  </a:lnTo>
                  <a:lnTo>
                    <a:pt x="15633268" y="7514399"/>
                  </a:lnTo>
                  <a:lnTo>
                    <a:pt x="15629052" y="7520648"/>
                  </a:lnTo>
                  <a:lnTo>
                    <a:pt x="15627503" y="7528293"/>
                  </a:lnTo>
                  <a:lnTo>
                    <a:pt x="15629052" y="7535939"/>
                  </a:lnTo>
                  <a:lnTo>
                    <a:pt x="15633268" y="7542187"/>
                  </a:lnTo>
                  <a:lnTo>
                    <a:pt x="15639517" y="7546391"/>
                  </a:lnTo>
                  <a:lnTo>
                    <a:pt x="15647162" y="7547940"/>
                  </a:lnTo>
                  <a:lnTo>
                    <a:pt x="15654808" y="7546391"/>
                  </a:lnTo>
                  <a:lnTo>
                    <a:pt x="15661056" y="7542187"/>
                  </a:lnTo>
                  <a:lnTo>
                    <a:pt x="15665272" y="7535939"/>
                  </a:lnTo>
                  <a:lnTo>
                    <a:pt x="15666822" y="7528293"/>
                  </a:lnTo>
                  <a:close/>
                </a:path>
                <a:path w="18719800" h="10718800" extrusionOk="0">
                  <a:moveTo>
                    <a:pt x="15666822" y="7428192"/>
                  </a:moveTo>
                  <a:lnTo>
                    <a:pt x="15665272" y="7420546"/>
                  </a:lnTo>
                  <a:lnTo>
                    <a:pt x="15661056" y="7414298"/>
                  </a:lnTo>
                  <a:lnTo>
                    <a:pt x="15654808" y="7410094"/>
                  </a:lnTo>
                  <a:lnTo>
                    <a:pt x="15647162" y="7408545"/>
                  </a:lnTo>
                  <a:lnTo>
                    <a:pt x="15639517" y="7410094"/>
                  </a:lnTo>
                  <a:lnTo>
                    <a:pt x="15633268" y="7414298"/>
                  </a:lnTo>
                  <a:lnTo>
                    <a:pt x="15629052" y="7420546"/>
                  </a:lnTo>
                  <a:lnTo>
                    <a:pt x="15627503" y="7428192"/>
                  </a:lnTo>
                  <a:lnTo>
                    <a:pt x="15629052" y="7435837"/>
                  </a:lnTo>
                  <a:lnTo>
                    <a:pt x="15633268" y="7442086"/>
                  </a:lnTo>
                  <a:lnTo>
                    <a:pt x="15639517" y="7446302"/>
                  </a:lnTo>
                  <a:lnTo>
                    <a:pt x="15647162" y="7447851"/>
                  </a:lnTo>
                  <a:lnTo>
                    <a:pt x="15654808" y="7446302"/>
                  </a:lnTo>
                  <a:lnTo>
                    <a:pt x="15661056" y="7442086"/>
                  </a:lnTo>
                  <a:lnTo>
                    <a:pt x="15665272" y="7435837"/>
                  </a:lnTo>
                  <a:lnTo>
                    <a:pt x="15666822" y="7428192"/>
                  </a:lnTo>
                  <a:close/>
                </a:path>
                <a:path w="18719800" h="10718800" extrusionOk="0">
                  <a:moveTo>
                    <a:pt x="15666822" y="7328103"/>
                  </a:moveTo>
                  <a:lnTo>
                    <a:pt x="15665272" y="7320458"/>
                  </a:lnTo>
                  <a:lnTo>
                    <a:pt x="15661056" y="7314209"/>
                  </a:lnTo>
                  <a:lnTo>
                    <a:pt x="15654808" y="7309993"/>
                  </a:lnTo>
                  <a:lnTo>
                    <a:pt x="15647162" y="7308456"/>
                  </a:lnTo>
                  <a:lnTo>
                    <a:pt x="15639517" y="7309993"/>
                  </a:lnTo>
                  <a:lnTo>
                    <a:pt x="15633268" y="7314209"/>
                  </a:lnTo>
                  <a:lnTo>
                    <a:pt x="15629052" y="7320458"/>
                  </a:lnTo>
                  <a:lnTo>
                    <a:pt x="15627503" y="7328103"/>
                  </a:lnTo>
                  <a:lnTo>
                    <a:pt x="15629052" y="7335748"/>
                  </a:lnTo>
                  <a:lnTo>
                    <a:pt x="15633268" y="7341997"/>
                  </a:lnTo>
                  <a:lnTo>
                    <a:pt x="15639517" y="7346201"/>
                  </a:lnTo>
                  <a:lnTo>
                    <a:pt x="15647162" y="7347750"/>
                  </a:lnTo>
                  <a:lnTo>
                    <a:pt x="15654808" y="7346201"/>
                  </a:lnTo>
                  <a:lnTo>
                    <a:pt x="15661056" y="7341997"/>
                  </a:lnTo>
                  <a:lnTo>
                    <a:pt x="15665272" y="7335748"/>
                  </a:lnTo>
                  <a:lnTo>
                    <a:pt x="15666822" y="7328103"/>
                  </a:lnTo>
                  <a:close/>
                </a:path>
                <a:path w="18719800" h="10718800" extrusionOk="0">
                  <a:moveTo>
                    <a:pt x="15666822" y="7228014"/>
                  </a:moveTo>
                  <a:lnTo>
                    <a:pt x="15665272" y="7220369"/>
                  </a:lnTo>
                  <a:lnTo>
                    <a:pt x="15661056" y="7214121"/>
                  </a:lnTo>
                  <a:lnTo>
                    <a:pt x="15654808" y="7209904"/>
                  </a:lnTo>
                  <a:lnTo>
                    <a:pt x="15647162" y="7208367"/>
                  </a:lnTo>
                  <a:lnTo>
                    <a:pt x="15639517" y="7209904"/>
                  </a:lnTo>
                  <a:lnTo>
                    <a:pt x="15633268" y="7214121"/>
                  </a:lnTo>
                  <a:lnTo>
                    <a:pt x="15629052" y="7220369"/>
                  </a:lnTo>
                  <a:lnTo>
                    <a:pt x="15627503" y="7228014"/>
                  </a:lnTo>
                  <a:lnTo>
                    <a:pt x="15629052" y="7235660"/>
                  </a:lnTo>
                  <a:lnTo>
                    <a:pt x="15633268" y="7241908"/>
                  </a:lnTo>
                  <a:lnTo>
                    <a:pt x="15639517" y="7246112"/>
                  </a:lnTo>
                  <a:lnTo>
                    <a:pt x="15647162" y="7247649"/>
                  </a:lnTo>
                  <a:lnTo>
                    <a:pt x="15654808" y="7246112"/>
                  </a:lnTo>
                  <a:lnTo>
                    <a:pt x="15661056" y="7241908"/>
                  </a:lnTo>
                  <a:lnTo>
                    <a:pt x="15665272" y="7235660"/>
                  </a:lnTo>
                  <a:lnTo>
                    <a:pt x="15666822" y="7228014"/>
                  </a:lnTo>
                  <a:close/>
                </a:path>
                <a:path w="18719800" h="10718800" extrusionOk="0">
                  <a:moveTo>
                    <a:pt x="15666822" y="7127913"/>
                  </a:moveTo>
                  <a:lnTo>
                    <a:pt x="15665272" y="7120268"/>
                  </a:lnTo>
                  <a:lnTo>
                    <a:pt x="15661056" y="7114019"/>
                  </a:lnTo>
                  <a:lnTo>
                    <a:pt x="15654808" y="7109815"/>
                  </a:lnTo>
                  <a:lnTo>
                    <a:pt x="15647162" y="7108266"/>
                  </a:lnTo>
                  <a:lnTo>
                    <a:pt x="15639517" y="7109815"/>
                  </a:lnTo>
                  <a:lnTo>
                    <a:pt x="15633268" y="7114019"/>
                  </a:lnTo>
                  <a:lnTo>
                    <a:pt x="15629052" y="7120268"/>
                  </a:lnTo>
                  <a:lnTo>
                    <a:pt x="15627503" y="7127913"/>
                  </a:lnTo>
                  <a:lnTo>
                    <a:pt x="15629052" y="7135558"/>
                  </a:lnTo>
                  <a:lnTo>
                    <a:pt x="15633268" y="7141807"/>
                  </a:lnTo>
                  <a:lnTo>
                    <a:pt x="15639517" y="7146023"/>
                  </a:lnTo>
                  <a:lnTo>
                    <a:pt x="15647162" y="7147560"/>
                  </a:lnTo>
                  <a:lnTo>
                    <a:pt x="15654808" y="7146023"/>
                  </a:lnTo>
                  <a:lnTo>
                    <a:pt x="15661056" y="7141807"/>
                  </a:lnTo>
                  <a:lnTo>
                    <a:pt x="15665272" y="7135558"/>
                  </a:lnTo>
                  <a:lnTo>
                    <a:pt x="15666822" y="7127913"/>
                  </a:lnTo>
                  <a:close/>
                </a:path>
                <a:path w="18719800" h="10718800" extrusionOk="0">
                  <a:moveTo>
                    <a:pt x="15666822" y="7027812"/>
                  </a:moveTo>
                  <a:lnTo>
                    <a:pt x="15665272" y="7020166"/>
                  </a:lnTo>
                  <a:lnTo>
                    <a:pt x="15661056" y="7013918"/>
                  </a:lnTo>
                  <a:lnTo>
                    <a:pt x="15654808" y="7009714"/>
                  </a:lnTo>
                  <a:lnTo>
                    <a:pt x="15647162" y="7008165"/>
                  </a:lnTo>
                  <a:lnTo>
                    <a:pt x="15639517" y="7009714"/>
                  </a:lnTo>
                  <a:lnTo>
                    <a:pt x="15633268" y="7013918"/>
                  </a:lnTo>
                  <a:lnTo>
                    <a:pt x="15629052" y="7020166"/>
                  </a:lnTo>
                  <a:lnTo>
                    <a:pt x="15627503" y="7027812"/>
                  </a:lnTo>
                  <a:lnTo>
                    <a:pt x="15629052" y="7035457"/>
                  </a:lnTo>
                  <a:lnTo>
                    <a:pt x="15633268" y="7041705"/>
                  </a:lnTo>
                  <a:lnTo>
                    <a:pt x="15639517" y="7045922"/>
                  </a:lnTo>
                  <a:lnTo>
                    <a:pt x="15647162" y="7047458"/>
                  </a:lnTo>
                  <a:lnTo>
                    <a:pt x="15654808" y="7045922"/>
                  </a:lnTo>
                  <a:lnTo>
                    <a:pt x="15661056" y="7041705"/>
                  </a:lnTo>
                  <a:lnTo>
                    <a:pt x="15665272" y="7035457"/>
                  </a:lnTo>
                  <a:lnTo>
                    <a:pt x="15666822" y="7027812"/>
                  </a:lnTo>
                  <a:close/>
                </a:path>
                <a:path w="18719800" h="10718800" extrusionOk="0">
                  <a:moveTo>
                    <a:pt x="15666822" y="6927710"/>
                  </a:moveTo>
                  <a:lnTo>
                    <a:pt x="15665272" y="6920065"/>
                  </a:lnTo>
                  <a:lnTo>
                    <a:pt x="15661056" y="6913829"/>
                  </a:lnTo>
                  <a:lnTo>
                    <a:pt x="15654808" y="6909613"/>
                  </a:lnTo>
                  <a:lnTo>
                    <a:pt x="15647162" y="6908076"/>
                  </a:lnTo>
                  <a:lnTo>
                    <a:pt x="15639517" y="6909613"/>
                  </a:lnTo>
                  <a:lnTo>
                    <a:pt x="15633268" y="6913829"/>
                  </a:lnTo>
                  <a:lnTo>
                    <a:pt x="15629052" y="6920065"/>
                  </a:lnTo>
                  <a:lnTo>
                    <a:pt x="15627503" y="6927710"/>
                  </a:lnTo>
                  <a:lnTo>
                    <a:pt x="15629052" y="6935368"/>
                  </a:lnTo>
                  <a:lnTo>
                    <a:pt x="15633268" y="6941617"/>
                  </a:lnTo>
                  <a:lnTo>
                    <a:pt x="15639517" y="6945820"/>
                  </a:lnTo>
                  <a:lnTo>
                    <a:pt x="15647162" y="6947370"/>
                  </a:lnTo>
                  <a:lnTo>
                    <a:pt x="15654808" y="6945820"/>
                  </a:lnTo>
                  <a:lnTo>
                    <a:pt x="15661056" y="6941617"/>
                  </a:lnTo>
                  <a:lnTo>
                    <a:pt x="15665272" y="6935368"/>
                  </a:lnTo>
                  <a:lnTo>
                    <a:pt x="15666822" y="6927710"/>
                  </a:lnTo>
                  <a:close/>
                </a:path>
                <a:path w="18719800" h="10718800" extrusionOk="0">
                  <a:moveTo>
                    <a:pt x="15666822" y="6827621"/>
                  </a:moveTo>
                  <a:lnTo>
                    <a:pt x="15665272" y="6819976"/>
                  </a:lnTo>
                  <a:lnTo>
                    <a:pt x="15661056" y="6813740"/>
                  </a:lnTo>
                  <a:lnTo>
                    <a:pt x="15654808" y="6809524"/>
                  </a:lnTo>
                  <a:lnTo>
                    <a:pt x="15647162" y="6807975"/>
                  </a:lnTo>
                  <a:lnTo>
                    <a:pt x="15639517" y="6809524"/>
                  </a:lnTo>
                  <a:lnTo>
                    <a:pt x="15633268" y="6813740"/>
                  </a:lnTo>
                  <a:lnTo>
                    <a:pt x="15629052" y="6819976"/>
                  </a:lnTo>
                  <a:lnTo>
                    <a:pt x="15627503" y="6827621"/>
                  </a:lnTo>
                  <a:lnTo>
                    <a:pt x="15629052" y="6835280"/>
                  </a:lnTo>
                  <a:lnTo>
                    <a:pt x="15633268" y="6841515"/>
                  </a:lnTo>
                  <a:lnTo>
                    <a:pt x="15639517" y="6845719"/>
                  </a:lnTo>
                  <a:lnTo>
                    <a:pt x="15647162" y="6847268"/>
                  </a:lnTo>
                  <a:lnTo>
                    <a:pt x="15654808" y="6845719"/>
                  </a:lnTo>
                  <a:lnTo>
                    <a:pt x="15661056" y="6841515"/>
                  </a:lnTo>
                  <a:lnTo>
                    <a:pt x="15665272" y="6835280"/>
                  </a:lnTo>
                  <a:lnTo>
                    <a:pt x="15666822" y="6827621"/>
                  </a:lnTo>
                  <a:close/>
                </a:path>
                <a:path w="18719800" h="10718800" extrusionOk="0">
                  <a:moveTo>
                    <a:pt x="15728569" y="2437104"/>
                  </a:moveTo>
                  <a:lnTo>
                    <a:pt x="15727033" y="2429459"/>
                  </a:lnTo>
                  <a:lnTo>
                    <a:pt x="15722829" y="2423210"/>
                  </a:lnTo>
                  <a:lnTo>
                    <a:pt x="15716580" y="2418994"/>
                  </a:lnTo>
                  <a:lnTo>
                    <a:pt x="15708935" y="2417457"/>
                  </a:lnTo>
                  <a:lnTo>
                    <a:pt x="15701290" y="2418994"/>
                  </a:lnTo>
                  <a:lnTo>
                    <a:pt x="15695041" y="2423210"/>
                  </a:lnTo>
                  <a:lnTo>
                    <a:pt x="15690838" y="2429459"/>
                  </a:lnTo>
                  <a:lnTo>
                    <a:pt x="15689288" y="2437104"/>
                  </a:lnTo>
                  <a:lnTo>
                    <a:pt x="15690838" y="2444762"/>
                  </a:lnTo>
                  <a:lnTo>
                    <a:pt x="15695041" y="2450998"/>
                  </a:lnTo>
                  <a:lnTo>
                    <a:pt x="15701290" y="2455202"/>
                  </a:lnTo>
                  <a:lnTo>
                    <a:pt x="15708935" y="2456751"/>
                  </a:lnTo>
                  <a:lnTo>
                    <a:pt x="15716580" y="2455202"/>
                  </a:lnTo>
                  <a:lnTo>
                    <a:pt x="15722829" y="2450998"/>
                  </a:lnTo>
                  <a:lnTo>
                    <a:pt x="15727033" y="2444762"/>
                  </a:lnTo>
                  <a:lnTo>
                    <a:pt x="15728569" y="2437104"/>
                  </a:lnTo>
                  <a:close/>
                </a:path>
                <a:path w="18719800" h="10718800" extrusionOk="0">
                  <a:moveTo>
                    <a:pt x="15728569" y="2337003"/>
                  </a:moveTo>
                  <a:lnTo>
                    <a:pt x="15727033" y="2329357"/>
                  </a:lnTo>
                  <a:lnTo>
                    <a:pt x="15722829" y="2323109"/>
                  </a:lnTo>
                  <a:lnTo>
                    <a:pt x="15716580" y="2318905"/>
                  </a:lnTo>
                  <a:lnTo>
                    <a:pt x="15708935" y="2317356"/>
                  </a:lnTo>
                  <a:lnTo>
                    <a:pt x="15701290" y="2318905"/>
                  </a:lnTo>
                  <a:lnTo>
                    <a:pt x="15695041" y="2323109"/>
                  </a:lnTo>
                  <a:lnTo>
                    <a:pt x="15690838" y="2329357"/>
                  </a:lnTo>
                  <a:lnTo>
                    <a:pt x="15689288" y="2337003"/>
                  </a:lnTo>
                  <a:lnTo>
                    <a:pt x="15690838" y="2344661"/>
                  </a:lnTo>
                  <a:lnTo>
                    <a:pt x="15695041" y="2350897"/>
                  </a:lnTo>
                  <a:lnTo>
                    <a:pt x="15701290" y="2355113"/>
                  </a:lnTo>
                  <a:lnTo>
                    <a:pt x="15708935" y="2356650"/>
                  </a:lnTo>
                  <a:lnTo>
                    <a:pt x="15716580" y="2355113"/>
                  </a:lnTo>
                  <a:lnTo>
                    <a:pt x="15722829" y="2350897"/>
                  </a:lnTo>
                  <a:lnTo>
                    <a:pt x="15727033" y="2344661"/>
                  </a:lnTo>
                  <a:lnTo>
                    <a:pt x="15728569" y="2337003"/>
                  </a:lnTo>
                  <a:close/>
                </a:path>
                <a:path w="18719800" h="10718800" extrusionOk="0">
                  <a:moveTo>
                    <a:pt x="15728569" y="2236901"/>
                  </a:moveTo>
                  <a:lnTo>
                    <a:pt x="15727033" y="2229256"/>
                  </a:lnTo>
                  <a:lnTo>
                    <a:pt x="15722829" y="2223020"/>
                  </a:lnTo>
                  <a:lnTo>
                    <a:pt x="15716580" y="2218817"/>
                  </a:lnTo>
                  <a:lnTo>
                    <a:pt x="15708935" y="2217280"/>
                  </a:lnTo>
                  <a:lnTo>
                    <a:pt x="15701290" y="2218817"/>
                  </a:lnTo>
                  <a:lnTo>
                    <a:pt x="15695041" y="2223020"/>
                  </a:lnTo>
                  <a:lnTo>
                    <a:pt x="15690838" y="2229256"/>
                  </a:lnTo>
                  <a:lnTo>
                    <a:pt x="15689288" y="2236901"/>
                  </a:lnTo>
                  <a:lnTo>
                    <a:pt x="15690838" y="2244560"/>
                  </a:lnTo>
                  <a:lnTo>
                    <a:pt x="15695041" y="2250808"/>
                  </a:lnTo>
                  <a:lnTo>
                    <a:pt x="15701290" y="2255012"/>
                  </a:lnTo>
                  <a:lnTo>
                    <a:pt x="15708935" y="2256548"/>
                  </a:lnTo>
                  <a:lnTo>
                    <a:pt x="15716580" y="2255012"/>
                  </a:lnTo>
                  <a:lnTo>
                    <a:pt x="15722829" y="2250808"/>
                  </a:lnTo>
                  <a:lnTo>
                    <a:pt x="15727033" y="2244560"/>
                  </a:lnTo>
                  <a:lnTo>
                    <a:pt x="15728569" y="2236901"/>
                  </a:lnTo>
                  <a:close/>
                </a:path>
                <a:path w="18719800" h="10718800" extrusionOk="0">
                  <a:moveTo>
                    <a:pt x="15728569" y="2136825"/>
                  </a:moveTo>
                  <a:lnTo>
                    <a:pt x="15727033" y="2129167"/>
                  </a:lnTo>
                  <a:lnTo>
                    <a:pt x="15722829" y="2122932"/>
                  </a:lnTo>
                  <a:lnTo>
                    <a:pt x="15716580" y="2118728"/>
                  </a:lnTo>
                  <a:lnTo>
                    <a:pt x="15708935" y="2117179"/>
                  </a:lnTo>
                  <a:lnTo>
                    <a:pt x="15701290" y="2118728"/>
                  </a:lnTo>
                  <a:lnTo>
                    <a:pt x="15695041" y="2122932"/>
                  </a:lnTo>
                  <a:lnTo>
                    <a:pt x="15690838" y="2129167"/>
                  </a:lnTo>
                  <a:lnTo>
                    <a:pt x="15689288" y="2136825"/>
                  </a:lnTo>
                  <a:lnTo>
                    <a:pt x="15690838" y="2144471"/>
                  </a:lnTo>
                  <a:lnTo>
                    <a:pt x="15695041" y="2150707"/>
                  </a:lnTo>
                  <a:lnTo>
                    <a:pt x="15701290" y="2154923"/>
                  </a:lnTo>
                  <a:lnTo>
                    <a:pt x="15708935" y="2156472"/>
                  </a:lnTo>
                  <a:lnTo>
                    <a:pt x="15716580" y="2154923"/>
                  </a:lnTo>
                  <a:lnTo>
                    <a:pt x="15722829" y="2150707"/>
                  </a:lnTo>
                  <a:lnTo>
                    <a:pt x="15727033" y="2144471"/>
                  </a:lnTo>
                  <a:lnTo>
                    <a:pt x="15728569" y="2136825"/>
                  </a:lnTo>
                  <a:close/>
                </a:path>
                <a:path w="18719800" h="10718800" extrusionOk="0">
                  <a:moveTo>
                    <a:pt x="15728569" y="2036724"/>
                  </a:moveTo>
                  <a:lnTo>
                    <a:pt x="15727033" y="2029079"/>
                  </a:lnTo>
                  <a:lnTo>
                    <a:pt x="15722816" y="2022830"/>
                  </a:lnTo>
                  <a:lnTo>
                    <a:pt x="15716568" y="2018614"/>
                  </a:lnTo>
                  <a:lnTo>
                    <a:pt x="15708935" y="2017077"/>
                  </a:lnTo>
                  <a:lnTo>
                    <a:pt x="15701290" y="2018614"/>
                  </a:lnTo>
                  <a:lnTo>
                    <a:pt x="15695041" y="2022830"/>
                  </a:lnTo>
                  <a:lnTo>
                    <a:pt x="15690838" y="2029079"/>
                  </a:lnTo>
                  <a:lnTo>
                    <a:pt x="15689288" y="2036724"/>
                  </a:lnTo>
                  <a:lnTo>
                    <a:pt x="15690838" y="2044369"/>
                  </a:lnTo>
                  <a:lnTo>
                    <a:pt x="15695041" y="2050618"/>
                  </a:lnTo>
                  <a:lnTo>
                    <a:pt x="15701290" y="2054821"/>
                  </a:lnTo>
                  <a:lnTo>
                    <a:pt x="15708935" y="2056371"/>
                  </a:lnTo>
                  <a:lnTo>
                    <a:pt x="15716568" y="2054821"/>
                  </a:lnTo>
                  <a:lnTo>
                    <a:pt x="15722816" y="2050618"/>
                  </a:lnTo>
                  <a:lnTo>
                    <a:pt x="15727033" y="2044369"/>
                  </a:lnTo>
                  <a:lnTo>
                    <a:pt x="15728569" y="2036724"/>
                  </a:lnTo>
                  <a:close/>
                </a:path>
                <a:path w="18719800" h="10718800" extrusionOk="0">
                  <a:moveTo>
                    <a:pt x="15728569" y="1936635"/>
                  </a:moveTo>
                  <a:lnTo>
                    <a:pt x="15727033" y="1928977"/>
                  </a:lnTo>
                  <a:lnTo>
                    <a:pt x="15722816" y="1922729"/>
                  </a:lnTo>
                  <a:lnTo>
                    <a:pt x="15716568" y="1918525"/>
                  </a:lnTo>
                  <a:lnTo>
                    <a:pt x="15708935" y="1916988"/>
                  </a:lnTo>
                  <a:lnTo>
                    <a:pt x="15701290" y="1918525"/>
                  </a:lnTo>
                  <a:lnTo>
                    <a:pt x="15695041" y="1922729"/>
                  </a:lnTo>
                  <a:lnTo>
                    <a:pt x="15690838" y="1928977"/>
                  </a:lnTo>
                  <a:lnTo>
                    <a:pt x="15689288" y="1936635"/>
                  </a:lnTo>
                  <a:lnTo>
                    <a:pt x="15690838" y="1944281"/>
                  </a:lnTo>
                  <a:lnTo>
                    <a:pt x="15695041" y="1950516"/>
                  </a:lnTo>
                  <a:lnTo>
                    <a:pt x="15701290" y="1954733"/>
                  </a:lnTo>
                  <a:lnTo>
                    <a:pt x="15708935" y="1956269"/>
                  </a:lnTo>
                  <a:lnTo>
                    <a:pt x="15716568" y="1954733"/>
                  </a:lnTo>
                  <a:lnTo>
                    <a:pt x="15722816" y="1950516"/>
                  </a:lnTo>
                  <a:lnTo>
                    <a:pt x="15727033" y="1944281"/>
                  </a:lnTo>
                  <a:lnTo>
                    <a:pt x="15728569" y="1936635"/>
                  </a:lnTo>
                  <a:close/>
                </a:path>
                <a:path w="18719800" h="10718800" extrusionOk="0">
                  <a:moveTo>
                    <a:pt x="15728569" y="1836521"/>
                  </a:moveTo>
                  <a:lnTo>
                    <a:pt x="15727033" y="1828888"/>
                  </a:lnTo>
                  <a:lnTo>
                    <a:pt x="15722816" y="1822640"/>
                  </a:lnTo>
                  <a:lnTo>
                    <a:pt x="15716568" y="1818424"/>
                  </a:lnTo>
                  <a:lnTo>
                    <a:pt x="15708935" y="1816874"/>
                  </a:lnTo>
                  <a:lnTo>
                    <a:pt x="15701290" y="1818424"/>
                  </a:lnTo>
                  <a:lnTo>
                    <a:pt x="15695041" y="1822640"/>
                  </a:lnTo>
                  <a:lnTo>
                    <a:pt x="15690838" y="1828888"/>
                  </a:lnTo>
                  <a:lnTo>
                    <a:pt x="15689288" y="1836521"/>
                  </a:lnTo>
                  <a:lnTo>
                    <a:pt x="15690838" y="1844167"/>
                  </a:lnTo>
                  <a:lnTo>
                    <a:pt x="15695041" y="1850415"/>
                  </a:lnTo>
                  <a:lnTo>
                    <a:pt x="15701290" y="1854631"/>
                  </a:lnTo>
                  <a:lnTo>
                    <a:pt x="15708935" y="1856168"/>
                  </a:lnTo>
                  <a:lnTo>
                    <a:pt x="15716568" y="1854631"/>
                  </a:lnTo>
                  <a:lnTo>
                    <a:pt x="15722816" y="1850415"/>
                  </a:lnTo>
                  <a:lnTo>
                    <a:pt x="15727033" y="1844167"/>
                  </a:lnTo>
                  <a:lnTo>
                    <a:pt x="15728569" y="1836521"/>
                  </a:lnTo>
                  <a:close/>
                </a:path>
                <a:path w="18719800" h="10718800" extrusionOk="0">
                  <a:moveTo>
                    <a:pt x="15728569" y="1736432"/>
                  </a:moveTo>
                  <a:lnTo>
                    <a:pt x="15727033" y="1728787"/>
                  </a:lnTo>
                  <a:lnTo>
                    <a:pt x="15722816" y="1722539"/>
                  </a:lnTo>
                  <a:lnTo>
                    <a:pt x="15716568" y="1718335"/>
                  </a:lnTo>
                  <a:lnTo>
                    <a:pt x="15708935" y="1716786"/>
                  </a:lnTo>
                  <a:lnTo>
                    <a:pt x="15701290" y="1718335"/>
                  </a:lnTo>
                  <a:lnTo>
                    <a:pt x="15695041" y="1722539"/>
                  </a:lnTo>
                  <a:lnTo>
                    <a:pt x="15690838" y="1728787"/>
                  </a:lnTo>
                  <a:lnTo>
                    <a:pt x="15689288" y="1736432"/>
                  </a:lnTo>
                  <a:lnTo>
                    <a:pt x="15690838" y="1744078"/>
                  </a:lnTo>
                  <a:lnTo>
                    <a:pt x="15695041" y="1750326"/>
                  </a:lnTo>
                  <a:lnTo>
                    <a:pt x="15701290" y="1754543"/>
                  </a:lnTo>
                  <a:lnTo>
                    <a:pt x="15708935" y="1756079"/>
                  </a:lnTo>
                  <a:lnTo>
                    <a:pt x="15716568" y="1754543"/>
                  </a:lnTo>
                  <a:lnTo>
                    <a:pt x="15722816" y="1750326"/>
                  </a:lnTo>
                  <a:lnTo>
                    <a:pt x="15727033" y="1744078"/>
                  </a:lnTo>
                  <a:lnTo>
                    <a:pt x="15728569" y="1736432"/>
                  </a:lnTo>
                  <a:close/>
                </a:path>
                <a:path w="18719800" h="10718800" extrusionOk="0">
                  <a:moveTo>
                    <a:pt x="15728569" y="1636331"/>
                  </a:moveTo>
                  <a:lnTo>
                    <a:pt x="15727033" y="1628686"/>
                  </a:lnTo>
                  <a:lnTo>
                    <a:pt x="15722816" y="1622437"/>
                  </a:lnTo>
                  <a:lnTo>
                    <a:pt x="15716568" y="1618234"/>
                  </a:lnTo>
                  <a:lnTo>
                    <a:pt x="15708935" y="1616697"/>
                  </a:lnTo>
                  <a:lnTo>
                    <a:pt x="15701290" y="1618234"/>
                  </a:lnTo>
                  <a:lnTo>
                    <a:pt x="15695041" y="1622437"/>
                  </a:lnTo>
                  <a:lnTo>
                    <a:pt x="15690838" y="1628686"/>
                  </a:lnTo>
                  <a:lnTo>
                    <a:pt x="15689288" y="1636331"/>
                  </a:lnTo>
                  <a:lnTo>
                    <a:pt x="15690838" y="1643989"/>
                  </a:lnTo>
                  <a:lnTo>
                    <a:pt x="15695041" y="1650238"/>
                  </a:lnTo>
                  <a:lnTo>
                    <a:pt x="15701290" y="1654454"/>
                  </a:lnTo>
                  <a:lnTo>
                    <a:pt x="15708935" y="1655991"/>
                  </a:lnTo>
                  <a:lnTo>
                    <a:pt x="15716568" y="1654454"/>
                  </a:lnTo>
                  <a:lnTo>
                    <a:pt x="15722816" y="1650238"/>
                  </a:lnTo>
                  <a:lnTo>
                    <a:pt x="15727033" y="1643989"/>
                  </a:lnTo>
                  <a:lnTo>
                    <a:pt x="15728569" y="1636331"/>
                  </a:lnTo>
                  <a:close/>
                </a:path>
                <a:path w="18719800" h="10718800" extrusionOk="0">
                  <a:moveTo>
                    <a:pt x="15728569" y="1536242"/>
                  </a:moveTo>
                  <a:lnTo>
                    <a:pt x="15727033" y="1528597"/>
                  </a:lnTo>
                  <a:lnTo>
                    <a:pt x="15722829" y="1522349"/>
                  </a:lnTo>
                  <a:lnTo>
                    <a:pt x="15716580" y="1518132"/>
                  </a:lnTo>
                  <a:lnTo>
                    <a:pt x="15708935" y="1516595"/>
                  </a:lnTo>
                  <a:lnTo>
                    <a:pt x="15701290" y="1518132"/>
                  </a:lnTo>
                  <a:lnTo>
                    <a:pt x="15695041" y="1522349"/>
                  </a:lnTo>
                  <a:lnTo>
                    <a:pt x="15690838" y="1528597"/>
                  </a:lnTo>
                  <a:lnTo>
                    <a:pt x="15689288" y="1536242"/>
                  </a:lnTo>
                  <a:lnTo>
                    <a:pt x="15690838" y="1543888"/>
                  </a:lnTo>
                  <a:lnTo>
                    <a:pt x="15695041" y="1550136"/>
                  </a:lnTo>
                  <a:lnTo>
                    <a:pt x="15701290" y="1554340"/>
                  </a:lnTo>
                  <a:lnTo>
                    <a:pt x="15708935" y="1555877"/>
                  </a:lnTo>
                  <a:lnTo>
                    <a:pt x="15716580" y="1554340"/>
                  </a:lnTo>
                  <a:lnTo>
                    <a:pt x="15722829" y="1550136"/>
                  </a:lnTo>
                  <a:lnTo>
                    <a:pt x="15727033" y="1543888"/>
                  </a:lnTo>
                  <a:lnTo>
                    <a:pt x="15728569" y="1536242"/>
                  </a:lnTo>
                  <a:close/>
                </a:path>
                <a:path w="18719800" h="10718800" extrusionOk="0">
                  <a:moveTo>
                    <a:pt x="15728569" y="1436154"/>
                  </a:moveTo>
                  <a:lnTo>
                    <a:pt x="15727033" y="1428496"/>
                  </a:lnTo>
                  <a:lnTo>
                    <a:pt x="15722829" y="1422247"/>
                  </a:lnTo>
                  <a:lnTo>
                    <a:pt x="15716580" y="1418043"/>
                  </a:lnTo>
                  <a:lnTo>
                    <a:pt x="15708935" y="1416507"/>
                  </a:lnTo>
                  <a:lnTo>
                    <a:pt x="15701290" y="1418043"/>
                  </a:lnTo>
                  <a:lnTo>
                    <a:pt x="15695041" y="1422247"/>
                  </a:lnTo>
                  <a:lnTo>
                    <a:pt x="15690838" y="1428496"/>
                  </a:lnTo>
                  <a:lnTo>
                    <a:pt x="15689288" y="1436154"/>
                  </a:lnTo>
                  <a:lnTo>
                    <a:pt x="15690838" y="1443799"/>
                  </a:lnTo>
                  <a:lnTo>
                    <a:pt x="15695041" y="1450035"/>
                  </a:lnTo>
                  <a:lnTo>
                    <a:pt x="15701290" y="1454251"/>
                  </a:lnTo>
                  <a:lnTo>
                    <a:pt x="15708935" y="1455788"/>
                  </a:lnTo>
                  <a:lnTo>
                    <a:pt x="15716580" y="1454251"/>
                  </a:lnTo>
                  <a:lnTo>
                    <a:pt x="15722829" y="1450035"/>
                  </a:lnTo>
                  <a:lnTo>
                    <a:pt x="15727033" y="1443799"/>
                  </a:lnTo>
                  <a:lnTo>
                    <a:pt x="15728569" y="1436154"/>
                  </a:lnTo>
                  <a:close/>
                </a:path>
                <a:path w="18719800" h="10718800" extrusionOk="0">
                  <a:moveTo>
                    <a:pt x="15728569" y="1336052"/>
                  </a:moveTo>
                  <a:lnTo>
                    <a:pt x="15727033" y="1328407"/>
                  </a:lnTo>
                  <a:lnTo>
                    <a:pt x="15722829" y="1322158"/>
                  </a:lnTo>
                  <a:lnTo>
                    <a:pt x="15716580" y="1317955"/>
                  </a:lnTo>
                  <a:lnTo>
                    <a:pt x="15708935" y="1316405"/>
                  </a:lnTo>
                  <a:lnTo>
                    <a:pt x="15701290" y="1317955"/>
                  </a:lnTo>
                  <a:lnTo>
                    <a:pt x="15695041" y="1322158"/>
                  </a:lnTo>
                  <a:lnTo>
                    <a:pt x="15690838" y="1328407"/>
                  </a:lnTo>
                  <a:lnTo>
                    <a:pt x="15689288" y="1336052"/>
                  </a:lnTo>
                  <a:lnTo>
                    <a:pt x="15690838" y="1343698"/>
                  </a:lnTo>
                  <a:lnTo>
                    <a:pt x="15695041" y="1349946"/>
                  </a:lnTo>
                  <a:lnTo>
                    <a:pt x="15701290" y="1354150"/>
                  </a:lnTo>
                  <a:lnTo>
                    <a:pt x="15708935" y="1355699"/>
                  </a:lnTo>
                  <a:lnTo>
                    <a:pt x="15716580" y="1354150"/>
                  </a:lnTo>
                  <a:lnTo>
                    <a:pt x="15722829" y="1349946"/>
                  </a:lnTo>
                  <a:lnTo>
                    <a:pt x="15727033" y="1343698"/>
                  </a:lnTo>
                  <a:lnTo>
                    <a:pt x="15728569" y="1336052"/>
                  </a:lnTo>
                  <a:close/>
                </a:path>
                <a:path w="18719800" h="10718800" extrusionOk="0">
                  <a:moveTo>
                    <a:pt x="15728569" y="1235951"/>
                  </a:moveTo>
                  <a:lnTo>
                    <a:pt x="15727033" y="1228305"/>
                  </a:lnTo>
                  <a:lnTo>
                    <a:pt x="15722829" y="1222057"/>
                  </a:lnTo>
                  <a:lnTo>
                    <a:pt x="15716580" y="1217853"/>
                  </a:lnTo>
                  <a:lnTo>
                    <a:pt x="15708935" y="1216304"/>
                  </a:lnTo>
                  <a:lnTo>
                    <a:pt x="15701290" y="1217853"/>
                  </a:lnTo>
                  <a:lnTo>
                    <a:pt x="15695041" y="1222057"/>
                  </a:lnTo>
                  <a:lnTo>
                    <a:pt x="15690838" y="1228305"/>
                  </a:lnTo>
                  <a:lnTo>
                    <a:pt x="15689288" y="1235951"/>
                  </a:lnTo>
                  <a:lnTo>
                    <a:pt x="15690838" y="1243596"/>
                  </a:lnTo>
                  <a:lnTo>
                    <a:pt x="15695041" y="1249832"/>
                  </a:lnTo>
                  <a:lnTo>
                    <a:pt x="15701290" y="1254048"/>
                  </a:lnTo>
                  <a:lnTo>
                    <a:pt x="15708935" y="1255585"/>
                  </a:lnTo>
                  <a:lnTo>
                    <a:pt x="15716580" y="1254048"/>
                  </a:lnTo>
                  <a:lnTo>
                    <a:pt x="15722829" y="1249832"/>
                  </a:lnTo>
                  <a:lnTo>
                    <a:pt x="15727033" y="1243596"/>
                  </a:lnTo>
                  <a:lnTo>
                    <a:pt x="15728569" y="1235951"/>
                  </a:lnTo>
                  <a:close/>
                </a:path>
                <a:path w="18719800" h="10718800" extrusionOk="0">
                  <a:moveTo>
                    <a:pt x="15728569" y="1135849"/>
                  </a:moveTo>
                  <a:lnTo>
                    <a:pt x="15727033" y="1128204"/>
                  </a:lnTo>
                  <a:lnTo>
                    <a:pt x="15722829" y="1121968"/>
                  </a:lnTo>
                  <a:lnTo>
                    <a:pt x="15716580" y="1117752"/>
                  </a:lnTo>
                  <a:lnTo>
                    <a:pt x="15708935" y="1116215"/>
                  </a:lnTo>
                  <a:lnTo>
                    <a:pt x="15701290" y="1117752"/>
                  </a:lnTo>
                  <a:lnTo>
                    <a:pt x="15695041" y="1121968"/>
                  </a:lnTo>
                  <a:lnTo>
                    <a:pt x="15690838" y="1128204"/>
                  </a:lnTo>
                  <a:lnTo>
                    <a:pt x="15689288" y="1135849"/>
                  </a:lnTo>
                  <a:lnTo>
                    <a:pt x="15690838" y="1143495"/>
                  </a:lnTo>
                  <a:lnTo>
                    <a:pt x="15695041" y="1149743"/>
                  </a:lnTo>
                  <a:lnTo>
                    <a:pt x="15701290" y="1153947"/>
                  </a:lnTo>
                  <a:lnTo>
                    <a:pt x="15708935" y="1155496"/>
                  </a:lnTo>
                  <a:lnTo>
                    <a:pt x="15716580" y="1153947"/>
                  </a:lnTo>
                  <a:lnTo>
                    <a:pt x="15722829" y="1149743"/>
                  </a:lnTo>
                  <a:lnTo>
                    <a:pt x="15727033" y="1143495"/>
                  </a:lnTo>
                  <a:lnTo>
                    <a:pt x="15728569" y="1135849"/>
                  </a:lnTo>
                  <a:close/>
                </a:path>
                <a:path w="18719800" h="10718800" extrusionOk="0">
                  <a:moveTo>
                    <a:pt x="15728569" y="1035748"/>
                  </a:moveTo>
                  <a:lnTo>
                    <a:pt x="15727033" y="1028103"/>
                  </a:lnTo>
                  <a:lnTo>
                    <a:pt x="15722829" y="1021867"/>
                  </a:lnTo>
                  <a:lnTo>
                    <a:pt x="15716580" y="1017663"/>
                  </a:lnTo>
                  <a:lnTo>
                    <a:pt x="15708935" y="1016114"/>
                  </a:lnTo>
                  <a:lnTo>
                    <a:pt x="15701290" y="1017663"/>
                  </a:lnTo>
                  <a:lnTo>
                    <a:pt x="15695041" y="1021867"/>
                  </a:lnTo>
                  <a:lnTo>
                    <a:pt x="15690838" y="1028103"/>
                  </a:lnTo>
                  <a:lnTo>
                    <a:pt x="15689288" y="1035748"/>
                  </a:lnTo>
                  <a:lnTo>
                    <a:pt x="15690838" y="1043393"/>
                  </a:lnTo>
                  <a:lnTo>
                    <a:pt x="15695041" y="1049642"/>
                  </a:lnTo>
                  <a:lnTo>
                    <a:pt x="15701290" y="1053858"/>
                  </a:lnTo>
                  <a:lnTo>
                    <a:pt x="15708935" y="1055395"/>
                  </a:lnTo>
                  <a:lnTo>
                    <a:pt x="15716580" y="1053858"/>
                  </a:lnTo>
                  <a:lnTo>
                    <a:pt x="15722829" y="1049642"/>
                  </a:lnTo>
                  <a:lnTo>
                    <a:pt x="15727033" y="1043393"/>
                  </a:lnTo>
                  <a:lnTo>
                    <a:pt x="15728569" y="1035748"/>
                  </a:lnTo>
                  <a:close/>
                </a:path>
                <a:path w="18719800" h="10718800" extrusionOk="0">
                  <a:moveTo>
                    <a:pt x="15728569" y="935659"/>
                  </a:moveTo>
                  <a:lnTo>
                    <a:pt x="15727033" y="928014"/>
                  </a:lnTo>
                  <a:lnTo>
                    <a:pt x="15722829" y="921778"/>
                  </a:lnTo>
                  <a:lnTo>
                    <a:pt x="15716580" y="917562"/>
                  </a:lnTo>
                  <a:lnTo>
                    <a:pt x="15708935" y="916012"/>
                  </a:lnTo>
                  <a:lnTo>
                    <a:pt x="15701290" y="917562"/>
                  </a:lnTo>
                  <a:lnTo>
                    <a:pt x="15695041" y="921778"/>
                  </a:lnTo>
                  <a:lnTo>
                    <a:pt x="15690838" y="928014"/>
                  </a:lnTo>
                  <a:lnTo>
                    <a:pt x="15689288" y="935659"/>
                  </a:lnTo>
                  <a:lnTo>
                    <a:pt x="15690838" y="943305"/>
                  </a:lnTo>
                  <a:lnTo>
                    <a:pt x="15695041" y="949553"/>
                  </a:lnTo>
                  <a:lnTo>
                    <a:pt x="15701290" y="953770"/>
                  </a:lnTo>
                  <a:lnTo>
                    <a:pt x="15708935" y="955319"/>
                  </a:lnTo>
                  <a:lnTo>
                    <a:pt x="15716580" y="953770"/>
                  </a:lnTo>
                  <a:lnTo>
                    <a:pt x="15722829" y="949553"/>
                  </a:lnTo>
                  <a:lnTo>
                    <a:pt x="15727033" y="943305"/>
                  </a:lnTo>
                  <a:lnTo>
                    <a:pt x="15728569" y="935659"/>
                  </a:lnTo>
                  <a:close/>
                </a:path>
                <a:path w="18719800" h="10718800" extrusionOk="0">
                  <a:moveTo>
                    <a:pt x="15728569" y="835571"/>
                  </a:moveTo>
                  <a:lnTo>
                    <a:pt x="15727033" y="827925"/>
                  </a:lnTo>
                  <a:lnTo>
                    <a:pt x="15722829" y="821677"/>
                  </a:lnTo>
                  <a:lnTo>
                    <a:pt x="15716580" y="817473"/>
                  </a:lnTo>
                  <a:lnTo>
                    <a:pt x="15708935" y="815924"/>
                  </a:lnTo>
                  <a:lnTo>
                    <a:pt x="15701290" y="817473"/>
                  </a:lnTo>
                  <a:lnTo>
                    <a:pt x="15695041" y="821677"/>
                  </a:lnTo>
                  <a:lnTo>
                    <a:pt x="15690838" y="827925"/>
                  </a:lnTo>
                  <a:lnTo>
                    <a:pt x="15689288" y="835571"/>
                  </a:lnTo>
                  <a:lnTo>
                    <a:pt x="15690838" y="843216"/>
                  </a:lnTo>
                  <a:lnTo>
                    <a:pt x="15695041" y="849464"/>
                  </a:lnTo>
                  <a:lnTo>
                    <a:pt x="15701290" y="853668"/>
                  </a:lnTo>
                  <a:lnTo>
                    <a:pt x="15708935" y="855205"/>
                  </a:lnTo>
                  <a:lnTo>
                    <a:pt x="15716580" y="853668"/>
                  </a:lnTo>
                  <a:lnTo>
                    <a:pt x="15722816" y="849464"/>
                  </a:lnTo>
                  <a:lnTo>
                    <a:pt x="15727033" y="843216"/>
                  </a:lnTo>
                  <a:lnTo>
                    <a:pt x="15728569" y="835571"/>
                  </a:lnTo>
                  <a:close/>
                </a:path>
                <a:path w="18719800" h="10718800" extrusionOk="0">
                  <a:moveTo>
                    <a:pt x="15728569" y="735469"/>
                  </a:moveTo>
                  <a:lnTo>
                    <a:pt x="15727033" y="727811"/>
                  </a:lnTo>
                  <a:lnTo>
                    <a:pt x="15722829" y="721575"/>
                  </a:lnTo>
                  <a:lnTo>
                    <a:pt x="15716580" y="717359"/>
                  </a:lnTo>
                  <a:lnTo>
                    <a:pt x="15708935" y="715822"/>
                  </a:lnTo>
                  <a:lnTo>
                    <a:pt x="15701290" y="717359"/>
                  </a:lnTo>
                  <a:lnTo>
                    <a:pt x="15695041" y="721575"/>
                  </a:lnTo>
                  <a:lnTo>
                    <a:pt x="15690838" y="727811"/>
                  </a:lnTo>
                  <a:lnTo>
                    <a:pt x="15689288" y="735469"/>
                  </a:lnTo>
                  <a:lnTo>
                    <a:pt x="15690838" y="743115"/>
                  </a:lnTo>
                  <a:lnTo>
                    <a:pt x="15695041" y="749363"/>
                  </a:lnTo>
                  <a:lnTo>
                    <a:pt x="15701290" y="753567"/>
                  </a:lnTo>
                  <a:lnTo>
                    <a:pt x="15708935" y="755116"/>
                  </a:lnTo>
                  <a:lnTo>
                    <a:pt x="15716580" y="753567"/>
                  </a:lnTo>
                  <a:lnTo>
                    <a:pt x="15722829" y="749363"/>
                  </a:lnTo>
                  <a:lnTo>
                    <a:pt x="15727033" y="743115"/>
                  </a:lnTo>
                  <a:lnTo>
                    <a:pt x="15728569" y="735469"/>
                  </a:lnTo>
                  <a:close/>
                </a:path>
                <a:path w="18719800" h="10718800" extrusionOk="0">
                  <a:moveTo>
                    <a:pt x="15728569" y="635368"/>
                  </a:moveTo>
                  <a:lnTo>
                    <a:pt x="15727033" y="627722"/>
                  </a:lnTo>
                  <a:lnTo>
                    <a:pt x="15722829" y="621487"/>
                  </a:lnTo>
                  <a:lnTo>
                    <a:pt x="15716580" y="617270"/>
                  </a:lnTo>
                  <a:lnTo>
                    <a:pt x="15708935" y="615734"/>
                  </a:lnTo>
                  <a:lnTo>
                    <a:pt x="15701290" y="617270"/>
                  </a:lnTo>
                  <a:lnTo>
                    <a:pt x="15695041" y="621487"/>
                  </a:lnTo>
                  <a:lnTo>
                    <a:pt x="15690838" y="627722"/>
                  </a:lnTo>
                  <a:lnTo>
                    <a:pt x="15689288" y="635368"/>
                  </a:lnTo>
                  <a:lnTo>
                    <a:pt x="15690838" y="643013"/>
                  </a:lnTo>
                  <a:lnTo>
                    <a:pt x="15695041" y="649262"/>
                  </a:lnTo>
                  <a:lnTo>
                    <a:pt x="15701290" y="653465"/>
                  </a:lnTo>
                  <a:lnTo>
                    <a:pt x="15708935" y="655015"/>
                  </a:lnTo>
                  <a:lnTo>
                    <a:pt x="15716580" y="653465"/>
                  </a:lnTo>
                  <a:lnTo>
                    <a:pt x="15722816" y="649262"/>
                  </a:lnTo>
                  <a:lnTo>
                    <a:pt x="15727033" y="643013"/>
                  </a:lnTo>
                  <a:lnTo>
                    <a:pt x="15728569" y="635368"/>
                  </a:lnTo>
                  <a:close/>
                </a:path>
                <a:path w="18719800" h="10718800" extrusionOk="0">
                  <a:moveTo>
                    <a:pt x="15728569" y="535279"/>
                  </a:moveTo>
                  <a:lnTo>
                    <a:pt x="15727033" y="527634"/>
                  </a:lnTo>
                  <a:lnTo>
                    <a:pt x="15722829" y="521385"/>
                  </a:lnTo>
                  <a:lnTo>
                    <a:pt x="15716580" y="517182"/>
                  </a:lnTo>
                  <a:lnTo>
                    <a:pt x="15708935" y="515632"/>
                  </a:lnTo>
                  <a:lnTo>
                    <a:pt x="15701290" y="517182"/>
                  </a:lnTo>
                  <a:lnTo>
                    <a:pt x="15695041" y="521385"/>
                  </a:lnTo>
                  <a:lnTo>
                    <a:pt x="15690838" y="527634"/>
                  </a:lnTo>
                  <a:lnTo>
                    <a:pt x="15689288" y="535279"/>
                  </a:lnTo>
                  <a:lnTo>
                    <a:pt x="15690838" y="542925"/>
                  </a:lnTo>
                  <a:lnTo>
                    <a:pt x="15695041" y="549173"/>
                  </a:lnTo>
                  <a:lnTo>
                    <a:pt x="15701290" y="553389"/>
                  </a:lnTo>
                  <a:lnTo>
                    <a:pt x="15708935" y="554926"/>
                  </a:lnTo>
                  <a:lnTo>
                    <a:pt x="15716580" y="553389"/>
                  </a:lnTo>
                  <a:lnTo>
                    <a:pt x="15722829" y="549173"/>
                  </a:lnTo>
                  <a:lnTo>
                    <a:pt x="15727033" y="542925"/>
                  </a:lnTo>
                  <a:lnTo>
                    <a:pt x="15728569" y="535279"/>
                  </a:lnTo>
                  <a:close/>
                </a:path>
                <a:path w="18719800" h="10718800" extrusionOk="0">
                  <a:moveTo>
                    <a:pt x="15728569" y="435190"/>
                  </a:moveTo>
                  <a:lnTo>
                    <a:pt x="15727033" y="427532"/>
                  </a:lnTo>
                  <a:lnTo>
                    <a:pt x="15722816" y="421297"/>
                  </a:lnTo>
                  <a:lnTo>
                    <a:pt x="15716568" y="417093"/>
                  </a:lnTo>
                  <a:lnTo>
                    <a:pt x="15708935" y="415544"/>
                  </a:lnTo>
                  <a:lnTo>
                    <a:pt x="15701290" y="417093"/>
                  </a:lnTo>
                  <a:lnTo>
                    <a:pt x="15695041" y="421297"/>
                  </a:lnTo>
                  <a:lnTo>
                    <a:pt x="15690838" y="427532"/>
                  </a:lnTo>
                  <a:lnTo>
                    <a:pt x="15689288" y="435190"/>
                  </a:lnTo>
                  <a:lnTo>
                    <a:pt x="15690838" y="442836"/>
                  </a:lnTo>
                  <a:lnTo>
                    <a:pt x="15695041" y="449084"/>
                  </a:lnTo>
                  <a:lnTo>
                    <a:pt x="15701290" y="453288"/>
                  </a:lnTo>
                  <a:lnTo>
                    <a:pt x="15708935" y="454837"/>
                  </a:lnTo>
                  <a:lnTo>
                    <a:pt x="15716568" y="453288"/>
                  </a:lnTo>
                  <a:lnTo>
                    <a:pt x="15722816" y="449084"/>
                  </a:lnTo>
                  <a:lnTo>
                    <a:pt x="15727033" y="442836"/>
                  </a:lnTo>
                  <a:lnTo>
                    <a:pt x="15728569" y="435190"/>
                  </a:lnTo>
                  <a:close/>
                </a:path>
                <a:path w="18719800" h="10718800" extrusionOk="0">
                  <a:moveTo>
                    <a:pt x="15728569" y="335089"/>
                  </a:moveTo>
                  <a:lnTo>
                    <a:pt x="15727033" y="327444"/>
                  </a:lnTo>
                  <a:lnTo>
                    <a:pt x="15722816" y="321195"/>
                  </a:lnTo>
                  <a:lnTo>
                    <a:pt x="15716568" y="316992"/>
                  </a:lnTo>
                  <a:lnTo>
                    <a:pt x="15708935" y="315455"/>
                  </a:lnTo>
                  <a:lnTo>
                    <a:pt x="15701290" y="316992"/>
                  </a:lnTo>
                  <a:lnTo>
                    <a:pt x="15695041" y="321195"/>
                  </a:lnTo>
                  <a:lnTo>
                    <a:pt x="15690838" y="327444"/>
                  </a:lnTo>
                  <a:lnTo>
                    <a:pt x="15689288" y="335089"/>
                  </a:lnTo>
                  <a:lnTo>
                    <a:pt x="15690838" y="342734"/>
                  </a:lnTo>
                  <a:lnTo>
                    <a:pt x="15695041" y="348983"/>
                  </a:lnTo>
                  <a:lnTo>
                    <a:pt x="15701290" y="353199"/>
                  </a:lnTo>
                  <a:lnTo>
                    <a:pt x="15708935" y="354736"/>
                  </a:lnTo>
                  <a:lnTo>
                    <a:pt x="15716568" y="353199"/>
                  </a:lnTo>
                  <a:lnTo>
                    <a:pt x="15722816" y="348983"/>
                  </a:lnTo>
                  <a:lnTo>
                    <a:pt x="15727033" y="342734"/>
                  </a:lnTo>
                  <a:lnTo>
                    <a:pt x="15728569" y="335089"/>
                  </a:lnTo>
                  <a:close/>
                </a:path>
                <a:path w="18719800" h="10718800" extrusionOk="0">
                  <a:moveTo>
                    <a:pt x="15728569" y="234988"/>
                  </a:moveTo>
                  <a:lnTo>
                    <a:pt x="15727033" y="227342"/>
                  </a:lnTo>
                  <a:lnTo>
                    <a:pt x="15722816" y="221094"/>
                  </a:lnTo>
                  <a:lnTo>
                    <a:pt x="15716568" y="216890"/>
                  </a:lnTo>
                  <a:lnTo>
                    <a:pt x="15708935" y="215341"/>
                  </a:lnTo>
                  <a:lnTo>
                    <a:pt x="15701290" y="216890"/>
                  </a:lnTo>
                  <a:lnTo>
                    <a:pt x="15695041" y="221094"/>
                  </a:lnTo>
                  <a:lnTo>
                    <a:pt x="15690838" y="227342"/>
                  </a:lnTo>
                  <a:lnTo>
                    <a:pt x="15689288" y="234988"/>
                  </a:lnTo>
                  <a:lnTo>
                    <a:pt x="15690838" y="242633"/>
                  </a:lnTo>
                  <a:lnTo>
                    <a:pt x="15695041" y="248881"/>
                  </a:lnTo>
                  <a:lnTo>
                    <a:pt x="15701290" y="253098"/>
                  </a:lnTo>
                  <a:lnTo>
                    <a:pt x="15708935" y="254635"/>
                  </a:lnTo>
                  <a:lnTo>
                    <a:pt x="15716568" y="253098"/>
                  </a:lnTo>
                  <a:lnTo>
                    <a:pt x="15722816" y="248881"/>
                  </a:lnTo>
                  <a:lnTo>
                    <a:pt x="15727033" y="242633"/>
                  </a:lnTo>
                  <a:lnTo>
                    <a:pt x="15728569" y="234988"/>
                  </a:lnTo>
                  <a:close/>
                </a:path>
                <a:path w="18719800" h="10718800" extrusionOk="0">
                  <a:moveTo>
                    <a:pt x="15728569" y="134899"/>
                  </a:moveTo>
                  <a:lnTo>
                    <a:pt x="15727033" y="127254"/>
                  </a:lnTo>
                  <a:lnTo>
                    <a:pt x="15722816" y="121005"/>
                  </a:lnTo>
                  <a:lnTo>
                    <a:pt x="15716568" y="116789"/>
                  </a:lnTo>
                  <a:lnTo>
                    <a:pt x="15708935" y="115239"/>
                  </a:lnTo>
                  <a:lnTo>
                    <a:pt x="15701290" y="116789"/>
                  </a:lnTo>
                  <a:lnTo>
                    <a:pt x="15695041" y="121005"/>
                  </a:lnTo>
                  <a:lnTo>
                    <a:pt x="15690838" y="127254"/>
                  </a:lnTo>
                  <a:lnTo>
                    <a:pt x="15689288" y="134899"/>
                  </a:lnTo>
                  <a:lnTo>
                    <a:pt x="15690838" y="142544"/>
                  </a:lnTo>
                  <a:lnTo>
                    <a:pt x="15695041" y="148780"/>
                  </a:lnTo>
                  <a:lnTo>
                    <a:pt x="15701290" y="152996"/>
                  </a:lnTo>
                  <a:lnTo>
                    <a:pt x="15708935" y="154533"/>
                  </a:lnTo>
                  <a:lnTo>
                    <a:pt x="15716568" y="152996"/>
                  </a:lnTo>
                  <a:lnTo>
                    <a:pt x="15722816" y="148780"/>
                  </a:lnTo>
                  <a:lnTo>
                    <a:pt x="15727033" y="142544"/>
                  </a:lnTo>
                  <a:lnTo>
                    <a:pt x="15728569" y="134899"/>
                  </a:lnTo>
                  <a:close/>
                </a:path>
                <a:path w="18719800" h="10718800" extrusionOk="0">
                  <a:moveTo>
                    <a:pt x="15728569" y="34798"/>
                  </a:moveTo>
                  <a:lnTo>
                    <a:pt x="15727033" y="27152"/>
                  </a:lnTo>
                  <a:lnTo>
                    <a:pt x="15722816" y="20904"/>
                  </a:lnTo>
                  <a:lnTo>
                    <a:pt x="15716568" y="16700"/>
                  </a:lnTo>
                  <a:lnTo>
                    <a:pt x="15708935" y="15151"/>
                  </a:lnTo>
                  <a:lnTo>
                    <a:pt x="15701290" y="16700"/>
                  </a:lnTo>
                  <a:lnTo>
                    <a:pt x="15695041" y="20904"/>
                  </a:lnTo>
                  <a:lnTo>
                    <a:pt x="15690838" y="27152"/>
                  </a:lnTo>
                  <a:lnTo>
                    <a:pt x="15689288" y="34798"/>
                  </a:lnTo>
                  <a:lnTo>
                    <a:pt x="15690838" y="42443"/>
                  </a:lnTo>
                  <a:lnTo>
                    <a:pt x="15695041" y="48691"/>
                  </a:lnTo>
                  <a:lnTo>
                    <a:pt x="15701290" y="52895"/>
                  </a:lnTo>
                  <a:lnTo>
                    <a:pt x="15708935" y="54444"/>
                  </a:lnTo>
                  <a:lnTo>
                    <a:pt x="15716568" y="52895"/>
                  </a:lnTo>
                  <a:lnTo>
                    <a:pt x="15722816" y="48691"/>
                  </a:lnTo>
                  <a:lnTo>
                    <a:pt x="15727033" y="42443"/>
                  </a:lnTo>
                  <a:lnTo>
                    <a:pt x="15728569" y="34798"/>
                  </a:lnTo>
                  <a:close/>
                </a:path>
                <a:path w="18719800" h="10718800" extrusionOk="0">
                  <a:moveTo>
                    <a:pt x="15740787" y="10676674"/>
                  </a:moveTo>
                  <a:lnTo>
                    <a:pt x="15739250" y="10669029"/>
                  </a:lnTo>
                  <a:lnTo>
                    <a:pt x="15735034" y="10662780"/>
                  </a:lnTo>
                  <a:lnTo>
                    <a:pt x="15728798" y="10658577"/>
                  </a:lnTo>
                  <a:lnTo>
                    <a:pt x="15721152" y="10657027"/>
                  </a:lnTo>
                  <a:lnTo>
                    <a:pt x="15713494" y="10658577"/>
                  </a:lnTo>
                  <a:lnTo>
                    <a:pt x="15707246" y="10662780"/>
                  </a:lnTo>
                  <a:lnTo>
                    <a:pt x="15703042" y="10669029"/>
                  </a:lnTo>
                  <a:lnTo>
                    <a:pt x="15701493" y="10676674"/>
                  </a:lnTo>
                  <a:lnTo>
                    <a:pt x="15703042" y="10684320"/>
                  </a:lnTo>
                  <a:lnTo>
                    <a:pt x="15707246" y="10690568"/>
                  </a:lnTo>
                  <a:lnTo>
                    <a:pt x="15713494" y="10694784"/>
                  </a:lnTo>
                  <a:lnTo>
                    <a:pt x="15721152" y="10696321"/>
                  </a:lnTo>
                  <a:lnTo>
                    <a:pt x="15728798" y="10694784"/>
                  </a:lnTo>
                  <a:lnTo>
                    <a:pt x="15735034" y="10690568"/>
                  </a:lnTo>
                  <a:lnTo>
                    <a:pt x="15739250" y="10684320"/>
                  </a:lnTo>
                  <a:lnTo>
                    <a:pt x="15740787" y="10676674"/>
                  </a:lnTo>
                  <a:close/>
                </a:path>
                <a:path w="18719800" h="10718800" extrusionOk="0">
                  <a:moveTo>
                    <a:pt x="15740787" y="9875888"/>
                  </a:moveTo>
                  <a:lnTo>
                    <a:pt x="15739250" y="9868243"/>
                  </a:lnTo>
                  <a:lnTo>
                    <a:pt x="15735034" y="9862007"/>
                  </a:lnTo>
                  <a:lnTo>
                    <a:pt x="15728798" y="9857791"/>
                  </a:lnTo>
                  <a:lnTo>
                    <a:pt x="15721152" y="9856241"/>
                  </a:lnTo>
                  <a:lnTo>
                    <a:pt x="15713494" y="9857791"/>
                  </a:lnTo>
                  <a:lnTo>
                    <a:pt x="15707259" y="9862007"/>
                  </a:lnTo>
                  <a:lnTo>
                    <a:pt x="15703042" y="9868243"/>
                  </a:lnTo>
                  <a:lnTo>
                    <a:pt x="15701493" y="9875888"/>
                  </a:lnTo>
                  <a:lnTo>
                    <a:pt x="15703042" y="9883546"/>
                  </a:lnTo>
                  <a:lnTo>
                    <a:pt x="15707259" y="9889795"/>
                  </a:lnTo>
                  <a:lnTo>
                    <a:pt x="15713494" y="9893998"/>
                  </a:lnTo>
                  <a:lnTo>
                    <a:pt x="15721152" y="9895535"/>
                  </a:lnTo>
                  <a:lnTo>
                    <a:pt x="15728798" y="9893998"/>
                  </a:lnTo>
                  <a:lnTo>
                    <a:pt x="15735034" y="9889795"/>
                  </a:lnTo>
                  <a:lnTo>
                    <a:pt x="15739250" y="9883546"/>
                  </a:lnTo>
                  <a:lnTo>
                    <a:pt x="15740787" y="9875888"/>
                  </a:lnTo>
                  <a:close/>
                </a:path>
                <a:path w="18719800" h="10718800" extrusionOk="0">
                  <a:moveTo>
                    <a:pt x="15740787" y="9775800"/>
                  </a:moveTo>
                  <a:lnTo>
                    <a:pt x="15739250" y="9768154"/>
                  </a:lnTo>
                  <a:lnTo>
                    <a:pt x="15735034" y="9761906"/>
                  </a:lnTo>
                  <a:lnTo>
                    <a:pt x="15728798" y="9757689"/>
                  </a:lnTo>
                  <a:lnTo>
                    <a:pt x="15721152" y="9756153"/>
                  </a:lnTo>
                  <a:lnTo>
                    <a:pt x="15713494" y="9757689"/>
                  </a:lnTo>
                  <a:lnTo>
                    <a:pt x="15707259" y="9761906"/>
                  </a:lnTo>
                  <a:lnTo>
                    <a:pt x="15703042" y="9768154"/>
                  </a:lnTo>
                  <a:lnTo>
                    <a:pt x="15701493" y="9775800"/>
                  </a:lnTo>
                  <a:lnTo>
                    <a:pt x="15703042" y="9783458"/>
                  </a:lnTo>
                  <a:lnTo>
                    <a:pt x="15707259" y="9789693"/>
                  </a:lnTo>
                  <a:lnTo>
                    <a:pt x="15713494" y="9793910"/>
                  </a:lnTo>
                  <a:lnTo>
                    <a:pt x="15721152" y="9795446"/>
                  </a:lnTo>
                  <a:lnTo>
                    <a:pt x="15728798" y="9793910"/>
                  </a:lnTo>
                  <a:lnTo>
                    <a:pt x="15735034" y="9789693"/>
                  </a:lnTo>
                  <a:lnTo>
                    <a:pt x="15739250" y="9783458"/>
                  </a:lnTo>
                  <a:lnTo>
                    <a:pt x="15740787" y="9775800"/>
                  </a:lnTo>
                  <a:close/>
                </a:path>
                <a:path w="18719800" h="10718800" extrusionOk="0">
                  <a:moveTo>
                    <a:pt x="15740787" y="8274355"/>
                  </a:moveTo>
                  <a:lnTo>
                    <a:pt x="15739250" y="8266709"/>
                  </a:lnTo>
                  <a:lnTo>
                    <a:pt x="15735034" y="8260474"/>
                  </a:lnTo>
                  <a:lnTo>
                    <a:pt x="15728798" y="8256257"/>
                  </a:lnTo>
                  <a:lnTo>
                    <a:pt x="15721152" y="8254708"/>
                  </a:lnTo>
                  <a:lnTo>
                    <a:pt x="15713494" y="8256257"/>
                  </a:lnTo>
                  <a:lnTo>
                    <a:pt x="15707259" y="8260474"/>
                  </a:lnTo>
                  <a:lnTo>
                    <a:pt x="15703042" y="8266709"/>
                  </a:lnTo>
                  <a:lnTo>
                    <a:pt x="15701493" y="8274355"/>
                  </a:lnTo>
                  <a:lnTo>
                    <a:pt x="15703042" y="8282013"/>
                  </a:lnTo>
                  <a:lnTo>
                    <a:pt x="15707259" y="8288248"/>
                  </a:lnTo>
                  <a:lnTo>
                    <a:pt x="15713494" y="8292465"/>
                  </a:lnTo>
                  <a:lnTo>
                    <a:pt x="15721152" y="8294002"/>
                  </a:lnTo>
                  <a:lnTo>
                    <a:pt x="15728798" y="8292465"/>
                  </a:lnTo>
                  <a:lnTo>
                    <a:pt x="15735034" y="8288248"/>
                  </a:lnTo>
                  <a:lnTo>
                    <a:pt x="15739250" y="8282013"/>
                  </a:lnTo>
                  <a:lnTo>
                    <a:pt x="15740787" y="8274355"/>
                  </a:lnTo>
                  <a:close/>
                </a:path>
                <a:path w="18719800" h="10718800" extrusionOk="0">
                  <a:moveTo>
                    <a:pt x="15740787" y="8174266"/>
                  </a:moveTo>
                  <a:lnTo>
                    <a:pt x="15739250" y="8166608"/>
                  </a:lnTo>
                  <a:lnTo>
                    <a:pt x="15735034" y="8160372"/>
                  </a:lnTo>
                  <a:lnTo>
                    <a:pt x="15728798" y="8156156"/>
                  </a:lnTo>
                  <a:lnTo>
                    <a:pt x="15721152" y="8154619"/>
                  </a:lnTo>
                  <a:lnTo>
                    <a:pt x="15713494" y="8156156"/>
                  </a:lnTo>
                  <a:lnTo>
                    <a:pt x="15707259" y="8160372"/>
                  </a:lnTo>
                  <a:lnTo>
                    <a:pt x="15703042" y="8166608"/>
                  </a:lnTo>
                  <a:lnTo>
                    <a:pt x="15701493" y="8174266"/>
                  </a:lnTo>
                  <a:lnTo>
                    <a:pt x="15703042" y="8181911"/>
                  </a:lnTo>
                  <a:lnTo>
                    <a:pt x="15707259" y="8188160"/>
                  </a:lnTo>
                  <a:lnTo>
                    <a:pt x="15713494" y="8192363"/>
                  </a:lnTo>
                  <a:lnTo>
                    <a:pt x="15721152" y="8193913"/>
                  </a:lnTo>
                  <a:lnTo>
                    <a:pt x="15728798" y="8192363"/>
                  </a:lnTo>
                  <a:lnTo>
                    <a:pt x="15735034" y="8188160"/>
                  </a:lnTo>
                  <a:lnTo>
                    <a:pt x="15739250" y="8181911"/>
                  </a:lnTo>
                  <a:lnTo>
                    <a:pt x="15740787" y="8174266"/>
                  </a:lnTo>
                  <a:close/>
                </a:path>
                <a:path w="18719800" h="10718800" extrusionOk="0">
                  <a:moveTo>
                    <a:pt x="15740799" y="10576573"/>
                  </a:moveTo>
                  <a:lnTo>
                    <a:pt x="15739263" y="10568927"/>
                  </a:lnTo>
                  <a:lnTo>
                    <a:pt x="15735046" y="10562692"/>
                  </a:lnTo>
                  <a:lnTo>
                    <a:pt x="15728798" y="10558475"/>
                  </a:lnTo>
                  <a:lnTo>
                    <a:pt x="15721152" y="10556939"/>
                  </a:lnTo>
                  <a:lnTo>
                    <a:pt x="15713507" y="10558475"/>
                  </a:lnTo>
                  <a:lnTo>
                    <a:pt x="15707259" y="10562692"/>
                  </a:lnTo>
                  <a:lnTo>
                    <a:pt x="15703055" y="10568927"/>
                  </a:lnTo>
                  <a:lnTo>
                    <a:pt x="15701506" y="10576573"/>
                  </a:lnTo>
                  <a:lnTo>
                    <a:pt x="15703055" y="10584218"/>
                  </a:lnTo>
                  <a:lnTo>
                    <a:pt x="15707259" y="10590467"/>
                  </a:lnTo>
                  <a:lnTo>
                    <a:pt x="15713507" y="10594683"/>
                  </a:lnTo>
                  <a:lnTo>
                    <a:pt x="15721152" y="10596220"/>
                  </a:lnTo>
                  <a:lnTo>
                    <a:pt x="15728798" y="10594683"/>
                  </a:lnTo>
                  <a:lnTo>
                    <a:pt x="15735046" y="10590467"/>
                  </a:lnTo>
                  <a:lnTo>
                    <a:pt x="15739263" y="10584218"/>
                  </a:lnTo>
                  <a:lnTo>
                    <a:pt x="15740799" y="10576573"/>
                  </a:lnTo>
                  <a:close/>
                </a:path>
                <a:path w="18719800" h="10718800" extrusionOk="0">
                  <a:moveTo>
                    <a:pt x="15740799" y="10476471"/>
                  </a:moveTo>
                  <a:lnTo>
                    <a:pt x="15739263" y="10468839"/>
                  </a:lnTo>
                  <a:lnTo>
                    <a:pt x="15735046" y="10462590"/>
                  </a:lnTo>
                  <a:lnTo>
                    <a:pt x="15728798" y="10458374"/>
                  </a:lnTo>
                  <a:lnTo>
                    <a:pt x="15721152" y="10456824"/>
                  </a:lnTo>
                  <a:lnTo>
                    <a:pt x="15713507" y="10458374"/>
                  </a:lnTo>
                  <a:lnTo>
                    <a:pt x="15707259" y="10462590"/>
                  </a:lnTo>
                  <a:lnTo>
                    <a:pt x="15703055" y="10468839"/>
                  </a:lnTo>
                  <a:lnTo>
                    <a:pt x="15701506" y="10476471"/>
                  </a:lnTo>
                  <a:lnTo>
                    <a:pt x="15703055" y="10484117"/>
                  </a:lnTo>
                  <a:lnTo>
                    <a:pt x="15707259" y="10490365"/>
                  </a:lnTo>
                  <a:lnTo>
                    <a:pt x="15713507" y="10494581"/>
                  </a:lnTo>
                  <a:lnTo>
                    <a:pt x="15721152" y="10496118"/>
                  </a:lnTo>
                  <a:lnTo>
                    <a:pt x="15728798" y="10494581"/>
                  </a:lnTo>
                  <a:lnTo>
                    <a:pt x="15735046" y="10490365"/>
                  </a:lnTo>
                  <a:lnTo>
                    <a:pt x="15739263" y="10484117"/>
                  </a:lnTo>
                  <a:lnTo>
                    <a:pt x="15740799" y="10476471"/>
                  </a:lnTo>
                  <a:close/>
                </a:path>
                <a:path w="18719800" h="10718800" extrusionOk="0">
                  <a:moveTo>
                    <a:pt x="15740799" y="10376370"/>
                  </a:moveTo>
                  <a:lnTo>
                    <a:pt x="15739263" y="10368737"/>
                  </a:lnTo>
                  <a:lnTo>
                    <a:pt x="15735046" y="10362489"/>
                  </a:lnTo>
                  <a:lnTo>
                    <a:pt x="15728798" y="10358272"/>
                  </a:lnTo>
                  <a:lnTo>
                    <a:pt x="15721152" y="10356736"/>
                  </a:lnTo>
                  <a:lnTo>
                    <a:pt x="15713507" y="10358272"/>
                  </a:lnTo>
                  <a:lnTo>
                    <a:pt x="15707259" y="10362489"/>
                  </a:lnTo>
                  <a:lnTo>
                    <a:pt x="15703055" y="10368737"/>
                  </a:lnTo>
                  <a:lnTo>
                    <a:pt x="15701506" y="10376370"/>
                  </a:lnTo>
                  <a:lnTo>
                    <a:pt x="15703055" y="10384028"/>
                  </a:lnTo>
                  <a:lnTo>
                    <a:pt x="15707259" y="10390264"/>
                  </a:lnTo>
                  <a:lnTo>
                    <a:pt x="15713507" y="10394480"/>
                  </a:lnTo>
                  <a:lnTo>
                    <a:pt x="15721152" y="10396029"/>
                  </a:lnTo>
                  <a:lnTo>
                    <a:pt x="15728798" y="10394480"/>
                  </a:lnTo>
                  <a:lnTo>
                    <a:pt x="15735046" y="10390264"/>
                  </a:lnTo>
                  <a:lnTo>
                    <a:pt x="15739263" y="10384028"/>
                  </a:lnTo>
                  <a:lnTo>
                    <a:pt x="15740799" y="10376370"/>
                  </a:lnTo>
                  <a:close/>
                </a:path>
                <a:path w="18719800" h="10718800" extrusionOk="0">
                  <a:moveTo>
                    <a:pt x="15740799" y="10276281"/>
                  </a:moveTo>
                  <a:lnTo>
                    <a:pt x="15739263" y="10268636"/>
                  </a:lnTo>
                  <a:lnTo>
                    <a:pt x="15735046" y="10262387"/>
                  </a:lnTo>
                  <a:lnTo>
                    <a:pt x="15728798" y="10258184"/>
                  </a:lnTo>
                  <a:lnTo>
                    <a:pt x="15721152" y="10256634"/>
                  </a:lnTo>
                  <a:lnTo>
                    <a:pt x="15713507" y="10258184"/>
                  </a:lnTo>
                  <a:lnTo>
                    <a:pt x="15707259" y="10262387"/>
                  </a:lnTo>
                  <a:lnTo>
                    <a:pt x="15703055" y="10268636"/>
                  </a:lnTo>
                  <a:lnTo>
                    <a:pt x="15701506" y="10276281"/>
                  </a:lnTo>
                  <a:lnTo>
                    <a:pt x="15703055" y="10283927"/>
                  </a:lnTo>
                  <a:lnTo>
                    <a:pt x="15707259" y="10290175"/>
                  </a:lnTo>
                  <a:lnTo>
                    <a:pt x="15713507" y="10294391"/>
                  </a:lnTo>
                  <a:lnTo>
                    <a:pt x="15721152" y="10295941"/>
                  </a:lnTo>
                  <a:lnTo>
                    <a:pt x="15728798" y="10294391"/>
                  </a:lnTo>
                  <a:lnTo>
                    <a:pt x="15735046" y="10290175"/>
                  </a:lnTo>
                  <a:lnTo>
                    <a:pt x="15739263" y="10283927"/>
                  </a:lnTo>
                  <a:lnTo>
                    <a:pt x="15740799" y="10276281"/>
                  </a:lnTo>
                  <a:close/>
                </a:path>
                <a:path w="18719800" h="10718800" extrusionOk="0">
                  <a:moveTo>
                    <a:pt x="15740799" y="10176192"/>
                  </a:moveTo>
                  <a:lnTo>
                    <a:pt x="15739263" y="10168547"/>
                  </a:lnTo>
                  <a:lnTo>
                    <a:pt x="15735046" y="10162299"/>
                  </a:lnTo>
                  <a:lnTo>
                    <a:pt x="15728798" y="10158082"/>
                  </a:lnTo>
                  <a:lnTo>
                    <a:pt x="15721152" y="10156546"/>
                  </a:lnTo>
                  <a:lnTo>
                    <a:pt x="15713507" y="10158082"/>
                  </a:lnTo>
                  <a:lnTo>
                    <a:pt x="15707259" y="10162299"/>
                  </a:lnTo>
                  <a:lnTo>
                    <a:pt x="15703055" y="10168547"/>
                  </a:lnTo>
                  <a:lnTo>
                    <a:pt x="15701506" y="10176192"/>
                  </a:lnTo>
                  <a:lnTo>
                    <a:pt x="15703055" y="10183838"/>
                  </a:lnTo>
                  <a:lnTo>
                    <a:pt x="15707259" y="10190074"/>
                  </a:lnTo>
                  <a:lnTo>
                    <a:pt x="15713507" y="10194290"/>
                  </a:lnTo>
                  <a:lnTo>
                    <a:pt x="15721152" y="10195827"/>
                  </a:lnTo>
                  <a:lnTo>
                    <a:pt x="15728798" y="10194290"/>
                  </a:lnTo>
                  <a:lnTo>
                    <a:pt x="15735046" y="10190074"/>
                  </a:lnTo>
                  <a:lnTo>
                    <a:pt x="15739263" y="10183838"/>
                  </a:lnTo>
                  <a:lnTo>
                    <a:pt x="15740799" y="10176192"/>
                  </a:lnTo>
                  <a:close/>
                </a:path>
                <a:path w="18719800" h="10718800" extrusionOk="0">
                  <a:moveTo>
                    <a:pt x="15740799" y="10076091"/>
                  </a:moveTo>
                  <a:lnTo>
                    <a:pt x="15739263" y="10068446"/>
                  </a:lnTo>
                  <a:lnTo>
                    <a:pt x="15735046" y="10062197"/>
                  </a:lnTo>
                  <a:lnTo>
                    <a:pt x="15728798" y="10057994"/>
                  </a:lnTo>
                  <a:lnTo>
                    <a:pt x="15721152" y="10056444"/>
                  </a:lnTo>
                  <a:lnTo>
                    <a:pt x="15713507" y="10057994"/>
                  </a:lnTo>
                  <a:lnTo>
                    <a:pt x="15707259" y="10062197"/>
                  </a:lnTo>
                  <a:lnTo>
                    <a:pt x="15703055" y="10068446"/>
                  </a:lnTo>
                  <a:lnTo>
                    <a:pt x="15701506" y="10076091"/>
                  </a:lnTo>
                  <a:lnTo>
                    <a:pt x="15703055" y="10083736"/>
                  </a:lnTo>
                  <a:lnTo>
                    <a:pt x="15707259" y="10089985"/>
                  </a:lnTo>
                  <a:lnTo>
                    <a:pt x="15713507" y="10094201"/>
                  </a:lnTo>
                  <a:lnTo>
                    <a:pt x="15721152" y="10095738"/>
                  </a:lnTo>
                  <a:lnTo>
                    <a:pt x="15728798" y="10094201"/>
                  </a:lnTo>
                  <a:lnTo>
                    <a:pt x="15735046" y="10089985"/>
                  </a:lnTo>
                  <a:lnTo>
                    <a:pt x="15739263" y="10083736"/>
                  </a:lnTo>
                  <a:lnTo>
                    <a:pt x="15740799" y="10076091"/>
                  </a:lnTo>
                  <a:close/>
                </a:path>
                <a:path w="18719800" h="10718800" extrusionOk="0">
                  <a:moveTo>
                    <a:pt x="15740799" y="9975990"/>
                  </a:moveTo>
                  <a:lnTo>
                    <a:pt x="15739263" y="9968344"/>
                  </a:lnTo>
                  <a:lnTo>
                    <a:pt x="15735046" y="9962096"/>
                  </a:lnTo>
                  <a:lnTo>
                    <a:pt x="15728798" y="9957892"/>
                  </a:lnTo>
                  <a:lnTo>
                    <a:pt x="15721152" y="9956343"/>
                  </a:lnTo>
                  <a:lnTo>
                    <a:pt x="15713507" y="9957892"/>
                  </a:lnTo>
                  <a:lnTo>
                    <a:pt x="15707259" y="9962096"/>
                  </a:lnTo>
                  <a:lnTo>
                    <a:pt x="15703055" y="9968344"/>
                  </a:lnTo>
                  <a:lnTo>
                    <a:pt x="15701506" y="9975990"/>
                  </a:lnTo>
                  <a:lnTo>
                    <a:pt x="15703055" y="9983648"/>
                  </a:lnTo>
                  <a:lnTo>
                    <a:pt x="15707259" y="9989883"/>
                  </a:lnTo>
                  <a:lnTo>
                    <a:pt x="15713507" y="9994100"/>
                  </a:lnTo>
                  <a:lnTo>
                    <a:pt x="15721152" y="9995637"/>
                  </a:lnTo>
                  <a:lnTo>
                    <a:pt x="15728798" y="9994100"/>
                  </a:lnTo>
                  <a:lnTo>
                    <a:pt x="15735046" y="9989883"/>
                  </a:lnTo>
                  <a:lnTo>
                    <a:pt x="15739263" y="9983648"/>
                  </a:lnTo>
                  <a:lnTo>
                    <a:pt x="15740799" y="9975990"/>
                  </a:lnTo>
                  <a:close/>
                </a:path>
                <a:path w="18719800" h="10718800" extrusionOk="0">
                  <a:moveTo>
                    <a:pt x="15740799" y="9675698"/>
                  </a:moveTo>
                  <a:lnTo>
                    <a:pt x="15739263" y="9668053"/>
                  </a:lnTo>
                  <a:lnTo>
                    <a:pt x="15735046" y="9661817"/>
                  </a:lnTo>
                  <a:lnTo>
                    <a:pt x="15728798" y="9657613"/>
                  </a:lnTo>
                  <a:lnTo>
                    <a:pt x="15721152" y="9656064"/>
                  </a:lnTo>
                  <a:lnTo>
                    <a:pt x="15713507" y="9657613"/>
                  </a:lnTo>
                  <a:lnTo>
                    <a:pt x="15707259" y="9661817"/>
                  </a:lnTo>
                  <a:lnTo>
                    <a:pt x="15703055" y="9668053"/>
                  </a:lnTo>
                  <a:lnTo>
                    <a:pt x="15701506" y="9675698"/>
                  </a:lnTo>
                  <a:lnTo>
                    <a:pt x="15703055" y="9683356"/>
                  </a:lnTo>
                  <a:lnTo>
                    <a:pt x="15707259" y="9689605"/>
                  </a:lnTo>
                  <a:lnTo>
                    <a:pt x="15713507" y="9693808"/>
                  </a:lnTo>
                  <a:lnTo>
                    <a:pt x="15721152" y="9695345"/>
                  </a:lnTo>
                  <a:lnTo>
                    <a:pt x="15728798" y="9693808"/>
                  </a:lnTo>
                  <a:lnTo>
                    <a:pt x="15735046" y="9689605"/>
                  </a:lnTo>
                  <a:lnTo>
                    <a:pt x="15739263" y="9683356"/>
                  </a:lnTo>
                  <a:lnTo>
                    <a:pt x="15740799" y="9675698"/>
                  </a:lnTo>
                  <a:close/>
                </a:path>
                <a:path w="18719800" h="10718800" extrusionOk="0">
                  <a:moveTo>
                    <a:pt x="15740799" y="9575609"/>
                  </a:moveTo>
                  <a:lnTo>
                    <a:pt x="15739263" y="9567964"/>
                  </a:lnTo>
                  <a:lnTo>
                    <a:pt x="15735046" y="9561716"/>
                  </a:lnTo>
                  <a:lnTo>
                    <a:pt x="15728798" y="9557499"/>
                  </a:lnTo>
                  <a:lnTo>
                    <a:pt x="15721152" y="9555963"/>
                  </a:lnTo>
                  <a:lnTo>
                    <a:pt x="15713507" y="9557499"/>
                  </a:lnTo>
                  <a:lnTo>
                    <a:pt x="15707259" y="9561716"/>
                  </a:lnTo>
                  <a:lnTo>
                    <a:pt x="15703055" y="9567964"/>
                  </a:lnTo>
                  <a:lnTo>
                    <a:pt x="15701506" y="9575609"/>
                  </a:lnTo>
                  <a:lnTo>
                    <a:pt x="15703055" y="9583255"/>
                  </a:lnTo>
                  <a:lnTo>
                    <a:pt x="15707259" y="9589503"/>
                  </a:lnTo>
                  <a:lnTo>
                    <a:pt x="15713507" y="9593720"/>
                  </a:lnTo>
                  <a:lnTo>
                    <a:pt x="15721152" y="9595256"/>
                  </a:lnTo>
                  <a:lnTo>
                    <a:pt x="15728798" y="9593720"/>
                  </a:lnTo>
                  <a:lnTo>
                    <a:pt x="15735046" y="9589503"/>
                  </a:lnTo>
                  <a:lnTo>
                    <a:pt x="15739263" y="9583255"/>
                  </a:lnTo>
                  <a:lnTo>
                    <a:pt x="15740799" y="9575609"/>
                  </a:lnTo>
                  <a:close/>
                </a:path>
                <a:path w="18719800" h="10718800" extrusionOk="0">
                  <a:moveTo>
                    <a:pt x="15740799" y="9475521"/>
                  </a:moveTo>
                  <a:lnTo>
                    <a:pt x="15739263" y="9467863"/>
                  </a:lnTo>
                  <a:lnTo>
                    <a:pt x="15735046" y="9461627"/>
                  </a:lnTo>
                  <a:lnTo>
                    <a:pt x="15728798" y="9457411"/>
                  </a:lnTo>
                  <a:lnTo>
                    <a:pt x="15721152" y="9455861"/>
                  </a:lnTo>
                  <a:lnTo>
                    <a:pt x="15713507" y="9457411"/>
                  </a:lnTo>
                  <a:lnTo>
                    <a:pt x="15707259" y="9461627"/>
                  </a:lnTo>
                  <a:lnTo>
                    <a:pt x="15703055" y="9467863"/>
                  </a:lnTo>
                  <a:lnTo>
                    <a:pt x="15701506" y="9475521"/>
                  </a:lnTo>
                  <a:lnTo>
                    <a:pt x="15703055" y="9483166"/>
                  </a:lnTo>
                  <a:lnTo>
                    <a:pt x="15707259" y="9489402"/>
                  </a:lnTo>
                  <a:lnTo>
                    <a:pt x="15713507" y="9493618"/>
                  </a:lnTo>
                  <a:lnTo>
                    <a:pt x="15721152" y="9495155"/>
                  </a:lnTo>
                  <a:lnTo>
                    <a:pt x="15728798" y="9493618"/>
                  </a:lnTo>
                  <a:lnTo>
                    <a:pt x="15735046" y="9489402"/>
                  </a:lnTo>
                  <a:lnTo>
                    <a:pt x="15739263" y="9483166"/>
                  </a:lnTo>
                  <a:lnTo>
                    <a:pt x="15740799" y="9475521"/>
                  </a:lnTo>
                  <a:close/>
                </a:path>
                <a:path w="18719800" h="10718800" extrusionOk="0">
                  <a:moveTo>
                    <a:pt x="15740799" y="9375419"/>
                  </a:moveTo>
                  <a:lnTo>
                    <a:pt x="15739263" y="9367774"/>
                  </a:lnTo>
                  <a:lnTo>
                    <a:pt x="15735046" y="9361526"/>
                  </a:lnTo>
                  <a:lnTo>
                    <a:pt x="15728798" y="9357309"/>
                  </a:lnTo>
                  <a:lnTo>
                    <a:pt x="15721152" y="9355772"/>
                  </a:lnTo>
                  <a:lnTo>
                    <a:pt x="15713507" y="9357309"/>
                  </a:lnTo>
                  <a:lnTo>
                    <a:pt x="15707259" y="9361526"/>
                  </a:lnTo>
                  <a:lnTo>
                    <a:pt x="15703055" y="9367774"/>
                  </a:lnTo>
                  <a:lnTo>
                    <a:pt x="15701506" y="9375419"/>
                  </a:lnTo>
                  <a:lnTo>
                    <a:pt x="15703055" y="9383065"/>
                  </a:lnTo>
                  <a:lnTo>
                    <a:pt x="15707259" y="9389313"/>
                  </a:lnTo>
                  <a:lnTo>
                    <a:pt x="15713507" y="9393517"/>
                  </a:lnTo>
                  <a:lnTo>
                    <a:pt x="15721152" y="9395066"/>
                  </a:lnTo>
                  <a:lnTo>
                    <a:pt x="15728798" y="9393517"/>
                  </a:lnTo>
                  <a:lnTo>
                    <a:pt x="15735046" y="9389313"/>
                  </a:lnTo>
                  <a:lnTo>
                    <a:pt x="15739263" y="9383065"/>
                  </a:lnTo>
                  <a:lnTo>
                    <a:pt x="15740799" y="9375419"/>
                  </a:lnTo>
                  <a:close/>
                </a:path>
                <a:path w="18719800" h="10718800" extrusionOk="0">
                  <a:moveTo>
                    <a:pt x="15740799" y="9275318"/>
                  </a:moveTo>
                  <a:lnTo>
                    <a:pt x="15739263" y="9267673"/>
                  </a:lnTo>
                  <a:lnTo>
                    <a:pt x="15735046" y="9261424"/>
                  </a:lnTo>
                  <a:lnTo>
                    <a:pt x="15728798" y="9257220"/>
                  </a:lnTo>
                  <a:lnTo>
                    <a:pt x="15721152" y="9255671"/>
                  </a:lnTo>
                  <a:lnTo>
                    <a:pt x="15713507" y="9257220"/>
                  </a:lnTo>
                  <a:lnTo>
                    <a:pt x="15707259" y="9261424"/>
                  </a:lnTo>
                  <a:lnTo>
                    <a:pt x="15703055" y="9267673"/>
                  </a:lnTo>
                  <a:lnTo>
                    <a:pt x="15701506" y="9275318"/>
                  </a:lnTo>
                  <a:lnTo>
                    <a:pt x="15703055" y="9282963"/>
                  </a:lnTo>
                  <a:lnTo>
                    <a:pt x="15707259" y="9289212"/>
                  </a:lnTo>
                  <a:lnTo>
                    <a:pt x="15713507" y="9293428"/>
                  </a:lnTo>
                  <a:lnTo>
                    <a:pt x="15721152" y="9294978"/>
                  </a:lnTo>
                  <a:lnTo>
                    <a:pt x="15728798" y="9293428"/>
                  </a:lnTo>
                  <a:lnTo>
                    <a:pt x="15735046" y="9289212"/>
                  </a:lnTo>
                  <a:lnTo>
                    <a:pt x="15739263" y="9282963"/>
                  </a:lnTo>
                  <a:lnTo>
                    <a:pt x="15740799" y="9275318"/>
                  </a:lnTo>
                  <a:close/>
                </a:path>
                <a:path w="18719800" h="10718800" extrusionOk="0">
                  <a:moveTo>
                    <a:pt x="15740799" y="9175229"/>
                  </a:moveTo>
                  <a:lnTo>
                    <a:pt x="15739263" y="9167584"/>
                  </a:lnTo>
                  <a:lnTo>
                    <a:pt x="15735046" y="9161335"/>
                  </a:lnTo>
                  <a:lnTo>
                    <a:pt x="15728798" y="9157132"/>
                  </a:lnTo>
                  <a:lnTo>
                    <a:pt x="15721152" y="9155582"/>
                  </a:lnTo>
                  <a:lnTo>
                    <a:pt x="15713507" y="9157132"/>
                  </a:lnTo>
                  <a:lnTo>
                    <a:pt x="15707259" y="9161335"/>
                  </a:lnTo>
                  <a:lnTo>
                    <a:pt x="15703055" y="9167584"/>
                  </a:lnTo>
                  <a:lnTo>
                    <a:pt x="15701506" y="9175229"/>
                  </a:lnTo>
                  <a:lnTo>
                    <a:pt x="15703055" y="9182875"/>
                  </a:lnTo>
                  <a:lnTo>
                    <a:pt x="15707259" y="9189123"/>
                  </a:lnTo>
                  <a:lnTo>
                    <a:pt x="15713507" y="9193339"/>
                  </a:lnTo>
                  <a:lnTo>
                    <a:pt x="15721152" y="9194876"/>
                  </a:lnTo>
                  <a:lnTo>
                    <a:pt x="15728798" y="9193339"/>
                  </a:lnTo>
                  <a:lnTo>
                    <a:pt x="15735046" y="9189123"/>
                  </a:lnTo>
                  <a:lnTo>
                    <a:pt x="15739263" y="9182875"/>
                  </a:lnTo>
                  <a:lnTo>
                    <a:pt x="15740799" y="9175229"/>
                  </a:lnTo>
                  <a:close/>
                </a:path>
                <a:path w="18719800" h="10718800" extrusionOk="0">
                  <a:moveTo>
                    <a:pt x="15740799" y="9075128"/>
                  </a:moveTo>
                  <a:lnTo>
                    <a:pt x="15739263" y="9067482"/>
                  </a:lnTo>
                  <a:lnTo>
                    <a:pt x="15735046" y="9061247"/>
                  </a:lnTo>
                  <a:lnTo>
                    <a:pt x="15728798" y="9057030"/>
                  </a:lnTo>
                  <a:lnTo>
                    <a:pt x="15721152" y="9055481"/>
                  </a:lnTo>
                  <a:lnTo>
                    <a:pt x="15713507" y="9057030"/>
                  </a:lnTo>
                  <a:lnTo>
                    <a:pt x="15707259" y="9061247"/>
                  </a:lnTo>
                  <a:lnTo>
                    <a:pt x="15703055" y="9067482"/>
                  </a:lnTo>
                  <a:lnTo>
                    <a:pt x="15701506" y="9075128"/>
                  </a:lnTo>
                  <a:lnTo>
                    <a:pt x="15703055" y="9082786"/>
                  </a:lnTo>
                  <a:lnTo>
                    <a:pt x="15707259" y="9089034"/>
                  </a:lnTo>
                  <a:lnTo>
                    <a:pt x="15713507" y="9093238"/>
                  </a:lnTo>
                  <a:lnTo>
                    <a:pt x="15721152" y="9094787"/>
                  </a:lnTo>
                  <a:lnTo>
                    <a:pt x="15728798" y="9093238"/>
                  </a:lnTo>
                  <a:lnTo>
                    <a:pt x="15735046" y="9089034"/>
                  </a:lnTo>
                  <a:lnTo>
                    <a:pt x="15739263" y="9082786"/>
                  </a:lnTo>
                  <a:lnTo>
                    <a:pt x="15740799" y="9075128"/>
                  </a:lnTo>
                  <a:close/>
                </a:path>
                <a:path w="18719800" h="10718800" extrusionOk="0">
                  <a:moveTo>
                    <a:pt x="15740799" y="8975039"/>
                  </a:moveTo>
                  <a:lnTo>
                    <a:pt x="15739263" y="8967394"/>
                  </a:lnTo>
                  <a:lnTo>
                    <a:pt x="15735046" y="8961145"/>
                  </a:lnTo>
                  <a:lnTo>
                    <a:pt x="15728798" y="8956929"/>
                  </a:lnTo>
                  <a:lnTo>
                    <a:pt x="15721152" y="8955392"/>
                  </a:lnTo>
                  <a:lnTo>
                    <a:pt x="15713507" y="8956929"/>
                  </a:lnTo>
                  <a:lnTo>
                    <a:pt x="15707259" y="8961145"/>
                  </a:lnTo>
                  <a:lnTo>
                    <a:pt x="15703055" y="8967394"/>
                  </a:lnTo>
                  <a:lnTo>
                    <a:pt x="15701506" y="8975039"/>
                  </a:lnTo>
                  <a:lnTo>
                    <a:pt x="15703055" y="8982685"/>
                  </a:lnTo>
                  <a:lnTo>
                    <a:pt x="15707259" y="8988933"/>
                  </a:lnTo>
                  <a:lnTo>
                    <a:pt x="15713507" y="8993137"/>
                  </a:lnTo>
                  <a:lnTo>
                    <a:pt x="15721152" y="8994686"/>
                  </a:lnTo>
                  <a:lnTo>
                    <a:pt x="15728798" y="8993137"/>
                  </a:lnTo>
                  <a:lnTo>
                    <a:pt x="15735046" y="8988933"/>
                  </a:lnTo>
                  <a:lnTo>
                    <a:pt x="15739263" y="8982685"/>
                  </a:lnTo>
                  <a:lnTo>
                    <a:pt x="15740799" y="8975039"/>
                  </a:lnTo>
                  <a:close/>
                </a:path>
                <a:path w="18719800" h="10718800" extrusionOk="0">
                  <a:moveTo>
                    <a:pt x="15740799" y="8874938"/>
                  </a:moveTo>
                  <a:lnTo>
                    <a:pt x="15739263" y="8867292"/>
                  </a:lnTo>
                  <a:lnTo>
                    <a:pt x="15735046" y="8861044"/>
                  </a:lnTo>
                  <a:lnTo>
                    <a:pt x="15728798" y="8856840"/>
                  </a:lnTo>
                  <a:lnTo>
                    <a:pt x="15721152" y="8855291"/>
                  </a:lnTo>
                  <a:lnTo>
                    <a:pt x="15713507" y="8856840"/>
                  </a:lnTo>
                  <a:lnTo>
                    <a:pt x="15707259" y="8861044"/>
                  </a:lnTo>
                  <a:lnTo>
                    <a:pt x="15703055" y="8867292"/>
                  </a:lnTo>
                  <a:lnTo>
                    <a:pt x="15701506" y="8874938"/>
                  </a:lnTo>
                  <a:lnTo>
                    <a:pt x="15703055" y="8882583"/>
                  </a:lnTo>
                  <a:lnTo>
                    <a:pt x="15707259" y="8888832"/>
                  </a:lnTo>
                  <a:lnTo>
                    <a:pt x="15713507" y="8893035"/>
                  </a:lnTo>
                  <a:lnTo>
                    <a:pt x="15721152" y="8894585"/>
                  </a:lnTo>
                  <a:lnTo>
                    <a:pt x="15728798" y="8893035"/>
                  </a:lnTo>
                  <a:lnTo>
                    <a:pt x="15735046" y="8888832"/>
                  </a:lnTo>
                  <a:lnTo>
                    <a:pt x="15739263" y="8882583"/>
                  </a:lnTo>
                  <a:lnTo>
                    <a:pt x="15740799" y="8874938"/>
                  </a:lnTo>
                  <a:close/>
                </a:path>
                <a:path w="18719800" h="10718800" extrusionOk="0">
                  <a:moveTo>
                    <a:pt x="15740799" y="8774849"/>
                  </a:moveTo>
                  <a:lnTo>
                    <a:pt x="15739263" y="8767191"/>
                  </a:lnTo>
                  <a:lnTo>
                    <a:pt x="15735046" y="8760955"/>
                  </a:lnTo>
                  <a:lnTo>
                    <a:pt x="15728798" y="8756739"/>
                  </a:lnTo>
                  <a:lnTo>
                    <a:pt x="15721152" y="8755189"/>
                  </a:lnTo>
                  <a:lnTo>
                    <a:pt x="15713507" y="8756739"/>
                  </a:lnTo>
                  <a:lnTo>
                    <a:pt x="15707259" y="8760955"/>
                  </a:lnTo>
                  <a:lnTo>
                    <a:pt x="15703055" y="8767191"/>
                  </a:lnTo>
                  <a:lnTo>
                    <a:pt x="15701506" y="8774849"/>
                  </a:lnTo>
                  <a:lnTo>
                    <a:pt x="15703055" y="8782482"/>
                  </a:lnTo>
                  <a:lnTo>
                    <a:pt x="15707259" y="8788730"/>
                  </a:lnTo>
                  <a:lnTo>
                    <a:pt x="15713507" y="8792934"/>
                  </a:lnTo>
                  <a:lnTo>
                    <a:pt x="15721152" y="8794483"/>
                  </a:lnTo>
                  <a:lnTo>
                    <a:pt x="15728798" y="8792934"/>
                  </a:lnTo>
                  <a:lnTo>
                    <a:pt x="15735046" y="8788730"/>
                  </a:lnTo>
                  <a:lnTo>
                    <a:pt x="15739263" y="8782482"/>
                  </a:lnTo>
                  <a:lnTo>
                    <a:pt x="15740799" y="8774849"/>
                  </a:lnTo>
                  <a:close/>
                </a:path>
                <a:path w="18719800" h="10718800" extrusionOk="0">
                  <a:moveTo>
                    <a:pt x="15740799" y="8674748"/>
                  </a:moveTo>
                  <a:lnTo>
                    <a:pt x="15739263" y="8667102"/>
                  </a:lnTo>
                  <a:lnTo>
                    <a:pt x="15735046" y="8660854"/>
                  </a:lnTo>
                  <a:lnTo>
                    <a:pt x="15728798" y="8656637"/>
                  </a:lnTo>
                  <a:lnTo>
                    <a:pt x="15721152" y="8655088"/>
                  </a:lnTo>
                  <a:lnTo>
                    <a:pt x="15713507" y="8656637"/>
                  </a:lnTo>
                  <a:lnTo>
                    <a:pt x="15707259" y="8660854"/>
                  </a:lnTo>
                  <a:lnTo>
                    <a:pt x="15703055" y="8667102"/>
                  </a:lnTo>
                  <a:lnTo>
                    <a:pt x="15701506" y="8674748"/>
                  </a:lnTo>
                  <a:lnTo>
                    <a:pt x="15703055" y="8682393"/>
                  </a:lnTo>
                  <a:lnTo>
                    <a:pt x="15707259" y="8688629"/>
                  </a:lnTo>
                  <a:lnTo>
                    <a:pt x="15713507" y="8692845"/>
                  </a:lnTo>
                  <a:lnTo>
                    <a:pt x="15721152" y="8694382"/>
                  </a:lnTo>
                  <a:lnTo>
                    <a:pt x="15728798" y="8692845"/>
                  </a:lnTo>
                  <a:lnTo>
                    <a:pt x="15735046" y="8688629"/>
                  </a:lnTo>
                  <a:lnTo>
                    <a:pt x="15739263" y="8682393"/>
                  </a:lnTo>
                  <a:lnTo>
                    <a:pt x="15740799" y="8674748"/>
                  </a:lnTo>
                  <a:close/>
                </a:path>
                <a:path w="18719800" h="10718800" extrusionOk="0">
                  <a:moveTo>
                    <a:pt x="15740799" y="8574646"/>
                  </a:moveTo>
                  <a:lnTo>
                    <a:pt x="15739263" y="8567001"/>
                  </a:lnTo>
                  <a:lnTo>
                    <a:pt x="15735046" y="8560765"/>
                  </a:lnTo>
                  <a:lnTo>
                    <a:pt x="15728798" y="8556549"/>
                  </a:lnTo>
                  <a:lnTo>
                    <a:pt x="15721152" y="8555012"/>
                  </a:lnTo>
                  <a:lnTo>
                    <a:pt x="15713507" y="8556549"/>
                  </a:lnTo>
                  <a:lnTo>
                    <a:pt x="15707259" y="8560765"/>
                  </a:lnTo>
                  <a:lnTo>
                    <a:pt x="15703055" y="8567001"/>
                  </a:lnTo>
                  <a:lnTo>
                    <a:pt x="15701506" y="8574646"/>
                  </a:lnTo>
                  <a:lnTo>
                    <a:pt x="15703055" y="8582304"/>
                  </a:lnTo>
                  <a:lnTo>
                    <a:pt x="15707259" y="8588540"/>
                  </a:lnTo>
                  <a:lnTo>
                    <a:pt x="15713507" y="8592756"/>
                  </a:lnTo>
                  <a:lnTo>
                    <a:pt x="15721152" y="8594293"/>
                  </a:lnTo>
                  <a:lnTo>
                    <a:pt x="15728798" y="8592756"/>
                  </a:lnTo>
                  <a:lnTo>
                    <a:pt x="15735046" y="8588540"/>
                  </a:lnTo>
                  <a:lnTo>
                    <a:pt x="15739263" y="8582304"/>
                  </a:lnTo>
                  <a:lnTo>
                    <a:pt x="15740799" y="8574646"/>
                  </a:lnTo>
                  <a:close/>
                </a:path>
                <a:path w="18719800" h="10718800" extrusionOk="0">
                  <a:moveTo>
                    <a:pt x="15740799" y="8474545"/>
                  </a:moveTo>
                  <a:lnTo>
                    <a:pt x="15739263" y="8466899"/>
                  </a:lnTo>
                  <a:lnTo>
                    <a:pt x="15735046" y="8460664"/>
                  </a:lnTo>
                  <a:lnTo>
                    <a:pt x="15728798" y="8456447"/>
                  </a:lnTo>
                  <a:lnTo>
                    <a:pt x="15721152" y="8454911"/>
                  </a:lnTo>
                  <a:lnTo>
                    <a:pt x="15713507" y="8456447"/>
                  </a:lnTo>
                  <a:lnTo>
                    <a:pt x="15707259" y="8460664"/>
                  </a:lnTo>
                  <a:lnTo>
                    <a:pt x="15703055" y="8466899"/>
                  </a:lnTo>
                  <a:lnTo>
                    <a:pt x="15701506" y="8474545"/>
                  </a:lnTo>
                  <a:lnTo>
                    <a:pt x="15703055" y="8482203"/>
                  </a:lnTo>
                  <a:lnTo>
                    <a:pt x="15707259" y="8488451"/>
                  </a:lnTo>
                  <a:lnTo>
                    <a:pt x="15713507" y="8492655"/>
                  </a:lnTo>
                  <a:lnTo>
                    <a:pt x="15721152" y="8494204"/>
                  </a:lnTo>
                  <a:lnTo>
                    <a:pt x="15728798" y="8492655"/>
                  </a:lnTo>
                  <a:lnTo>
                    <a:pt x="15735046" y="8488451"/>
                  </a:lnTo>
                  <a:lnTo>
                    <a:pt x="15739263" y="8482203"/>
                  </a:lnTo>
                  <a:lnTo>
                    <a:pt x="15740799" y="8474545"/>
                  </a:lnTo>
                  <a:close/>
                </a:path>
                <a:path w="18719800" h="10718800" extrusionOk="0">
                  <a:moveTo>
                    <a:pt x="15740799" y="8374456"/>
                  </a:moveTo>
                  <a:lnTo>
                    <a:pt x="15739263" y="8366811"/>
                  </a:lnTo>
                  <a:lnTo>
                    <a:pt x="15735046" y="8360562"/>
                  </a:lnTo>
                  <a:lnTo>
                    <a:pt x="15728798" y="8356359"/>
                  </a:lnTo>
                  <a:lnTo>
                    <a:pt x="15721152" y="8354809"/>
                  </a:lnTo>
                  <a:lnTo>
                    <a:pt x="15713507" y="8356359"/>
                  </a:lnTo>
                  <a:lnTo>
                    <a:pt x="15707259" y="8360562"/>
                  </a:lnTo>
                  <a:lnTo>
                    <a:pt x="15703055" y="8366811"/>
                  </a:lnTo>
                  <a:lnTo>
                    <a:pt x="15701506" y="8374456"/>
                  </a:lnTo>
                  <a:lnTo>
                    <a:pt x="15703055" y="8382101"/>
                  </a:lnTo>
                  <a:lnTo>
                    <a:pt x="15707259" y="8388350"/>
                  </a:lnTo>
                  <a:lnTo>
                    <a:pt x="15713507" y="8392566"/>
                  </a:lnTo>
                  <a:lnTo>
                    <a:pt x="15721152" y="8394103"/>
                  </a:lnTo>
                  <a:lnTo>
                    <a:pt x="15728798" y="8392566"/>
                  </a:lnTo>
                  <a:lnTo>
                    <a:pt x="15735046" y="8388350"/>
                  </a:lnTo>
                  <a:lnTo>
                    <a:pt x="15739263" y="8382101"/>
                  </a:lnTo>
                  <a:lnTo>
                    <a:pt x="15740799" y="8374456"/>
                  </a:lnTo>
                  <a:close/>
                </a:path>
                <a:path w="18719800" h="10718800" extrusionOk="0">
                  <a:moveTo>
                    <a:pt x="15740799" y="8074165"/>
                  </a:moveTo>
                  <a:lnTo>
                    <a:pt x="15739263" y="8066519"/>
                  </a:lnTo>
                  <a:lnTo>
                    <a:pt x="15735046" y="8060271"/>
                  </a:lnTo>
                  <a:lnTo>
                    <a:pt x="15728798" y="8056067"/>
                  </a:lnTo>
                  <a:lnTo>
                    <a:pt x="15721152" y="8054518"/>
                  </a:lnTo>
                  <a:lnTo>
                    <a:pt x="15713507" y="8056067"/>
                  </a:lnTo>
                  <a:lnTo>
                    <a:pt x="15707259" y="8060271"/>
                  </a:lnTo>
                  <a:lnTo>
                    <a:pt x="15703055" y="8066519"/>
                  </a:lnTo>
                  <a:lnTo>
                    <a:pt x="15701506" y="8074165"/>
                  </a:lnTo>
                  <a:lnTo>
                    <a:pt x="15703055" y="8081810"/>
                  </a:lnTo>
                  <a:lnTo>
                    <a:pt x="15707259" y="8088058"/>
                  </a:lnTo>
                  <a:lnTo>
                    <a:pt x="15713507" y="8092262"/>
                  </a:lnTo>
                  <a:lnTo>
                    <a:pt x="15721152" y="8093811"/>
                  </a:lnTo>
                  <a:lnTo>
                    <a:pt x="15728798" y="8092262"/>
                  </a:lnTo>
                  <a:lnTo>
                    <a:pt x="15735046" y="8088058"/>
                  </a:lnTo>
                  <a:lnTo>
                    <a:pt x="15739263" y="8081810"/>
                  </a:lnTo>
                  <a:lnTo>
                    <a:pt x="15740799" y="8074165"/>
                  </a:lnTo>
                  <a:close/>
                </a:path>
                <a:path w="18719800" h="10718800" extrusionOk="0">
                  <a:moveTo>
                    <a:pt x="15740799" y="7974076"/>
                  </a:moveTo>
                  <a:lnTo>
                    <a:pt x="15739263" y="7966430"/>
                  </a:lnTo>
                  <a:lnTo>
                    <a:pt x="15735046" y="7960182"/>
                  </a:lnTo>
                  <a:lnTo>
                    <a:pt x="15728798" y="7955966"/>
                  </a:lnTo>
                  <a:lnTo>
                    <a:pt x="15721152" y="7954429"/>
                  </a:lnTo>
                  <a:lnTo>
                    <a:pt x="15713507" y="7955966"/>
                  </a:lnTo>
                  <a:lnTo>
                    <a:pt x="15707259" y="7960182"/>
                  </a:lnTo>
                  <a:lnTo>
                    <a:pt x="15703055" y="7966430"/>
                  </a:lnTo>
                  <a:lnTo>
                    <a:pt x="15701506" y="7974076"/>
                  </a:lnTo>
                  <a:lnTo>
                    <a:pt x="15703055" y="7981721"/>
                  </a:lnTo>
                  <a:lnTo>
                    <a:pt x="15707259" y="7987970"/>
                  </a:lnTo>
                  <a:lnTo>
                    <a:pt x="15713507" y="7992173"/>
                  </a:lnTo>
                  <a:lnTo>
                    <a:pt x="15721152" y="7993723"/>
                  </a:lnTo>
                  <a:lnTo>
                    <a:pt x="15728798" y="7992173"/>
                  </a:lnTo>
                  <a:lnTo>
                    <a:pt x="15735046" y="7987970"/>
                  </a:lnTo>
                  <a:lnTo>
                    <a:pt x="15739263" y="7981721"/>
                  </a:lnTo>
                  <a:lnTo>
                    <a:pt x="15740799" y="7974076"/>
                  </a:lnTo>
                  <a:close/>
                </a:path>
                <a:path w="18719800" h="10718800" extrusionOk="0">
                  <a:moveTo>
                    <a:pt x="15740799" y="7873974"/>
                  </a:moveTo>
                  <a:lnTo>
                    <a:pt x="15739263" y="7866329"/>
                  </a:lnTo>
                  <a:lnTo>
                    <a:pt x="15735046" y="7860081"/>
                  </a:lnTo>
                  <a:lnTo>
                    <a:pt x="15728798" y="7855877"/>
                  </a:lnTo>
                  <a:lnTo>
                    <a:pt x="15721152" y="7854328"/>
                  </a:lnTo>
                  <a:lnTo>
                    <a:pt x="15713507" y="7855877"/>
                  </a:lnTo>
                  <a:lnTo>
                    <a:pt x="15707259" y="7860081"/>
                  </a:lnTo>
                  <a:lnTo>
                    <a:pt x="15703055" y="7866329"/>
                  </a:lnTo>
                  <a:lnTo>
                    <a:pt x="15701506" y="7873974"/>
                  </a:lnTo>
                  <a:lnTo>
                    <a:pt x="15703055" y="7881633"/>
                  </a:lnTo>
                  <a:lnTo>
                    <a:pt x="15707259" y="7887868"/>
                  </a:lnTo>
                  <a:lnTo>
                    <a:pt x="15713507" y="7892072"/>
                  </a:lnTo>
                  <a:lnTo>
                    <a:pt x="15721152" y="7893609"/>
                  </a:lnTo>
                  <a:lnTo>
                    <a:pt x="15728798" y="7892072"/>
                  </a:lnTo>
                  <a:lnTo>
                    <a:pt x="15735046" y="7887868"/>
                  </a:lnTo>
                  <a:lnTo>
                    <a:pt x="15739263" y="7881633"/>
                  </a:lnTo>
                  <a:lnTo>
                    <a:pt x="15740799" y="7873974"/>
                  </a:lnTo>
                  <a:close/>
                </a:path>
                <a:path w="18719800" h="10718800" extrusionOk="0">
                  <a:moveTo>
                    <a:pt x="15740799" y="7773886"/>
                  </a:moveTo>
                  <a:lnTo>
                    <a:pt x="15739263" y="7766240"/>
                  </a:lnTo>
                  <a:lnTo>
                    <a:pt x="15735046" y="7759992"/>
                  </a:lnTo>
                  <a:lnTo>
                    <a:pt x="15728798" y="7755788"/>
                  </a:lnTo>
                  <a:lnTo>
                    <a:pt x="15721152" y="7754239"/>
                  </a:lnTo>
                  <a:lnTo>
                    <a:pt x="15713507" y="7755788"/>
                  </a:lnTo>
                  <a:lnTo>
                    <a:pt x="15707259" y="7759992"/>
                  </a:lnTo>
                  <a:lnTo>
                    <a:pt x="15703055" y="7766240"/>
                  </a:lnTo>
                  <a:lnTo>
                    <a:pt x="15701506" y="7773886"/>
                  </a:lnTo>
                  <a:lnTo>
                    <a:pt x="15703055" y="7781531"/>
                  </a:lnTo>
                  <a:lnTo>
                    <a:pt x="15707259" y="7787780"/>
                  </a:lnTo>
                  <a:lnTo>
                    <a:pt x="15713507" y="7791983"/>
                  </a:lnTo>
                  <a:lnTo>
                    <a:pt x="15721152" y="7793533"/>
                  </a:lnTo>
                  <a:lnTo>
                    <a:pt x="15728798" y="7791983"/>
                  </a:lnTo>
                  <a:lnTo>
                    <a:pt x="15735046" y="7787780"/>
                  </a:lnTo>
                  <a:lnTo>
                    <a:pt x="15739263" y="7781531"/>
                  </a:lnTo>
                  <a:lnTo>
                    <a:pt x="15740799" y="7773886"/>
                  </a:lnTo>
                  <a:close/>
                </a:path>
                <a:path w="18719800" h="10718800" extrusionOk="0">
                  <a:moveTo>
                    <a:pt x="15740799" y="7673784"/>
                  </a:moveTo>
                  <a:lnTo>
                    <a:pt x="15739263" y="7666139"/>
                  </a:lnTo>
                  <a:lnTo>
                    <a:pt x="15735046" y="7659891"/>
                  </a:lnTo>
                  <a:lnTo>
                    <a:pt x="15728798" y="7655674"/>
                  </a:lnTo>
                  <a:lnTo>
                    <a:pt x="15721152" y="7654137"/>
                  </a:lnTo>
                  <a:lnTo>
                    <a:pt x="15713507" y="7655674"/>
                  </a:lnTo>
                  <a:lnTo>
                    <a:pt x="15707259" y="7659891"/>
                  </a:lnTo>
                  <a:lnTo>
                    <a:pt x="15703055" y="7666139"/>
                  </a:lnTo>
                  <a:lnTo>
                    <a:pt x="15701506" y="7673784"/>
                  </a:lnTo>
                  <a:lnTo>
                    <a:pt x="15703055" y="7681430"/>
                  </a:lnTo>
                  <a:lnTo>
                    <a:pt x="15707259" y="7687678"/>
                  </a:lnTo>
                  <a:lnTo>
                    <a:pt x="15713507" y="7691882"/>
                  </a:lnTo>
                  <a:lnTo>
                    <a:pt x="15721152" y="7693431"/>
                  </a:lnTo>
                  <a:lnTo>
                    <a:pt x="15728798" y="7691882"/>
                  </a:lnTo>
                  <a:lnTo>
                    <a:pt x="15735046" y="7687678"/>
                  </a:lnTo>
                  <a:lnTo>
                    <a:pt x="15739263" y="7681430"/>
                  </a:lnTo>
                  <a:lnTo>
                    <a:pt x="15740799" y="7673784"/>
                  </a:lnTo>
                  <a:close/>
                </a:path>
                <a:path w="18719800" h="10718800" extrusionOk="0">
                  <a:moveTo>
                    <a:pt x="15740799" y="7573683"/>
                  </a:moveTo>
                  <a:lnTo>
                    <a:pt x="15739263" y="7566038"/>
                  </a:lnTo>
                  <a:lnTo>
                    <a:pt x="15735046" y="7559789"/>
                  </a:lnTo>
                  <a:lnTo>
                    <a:pt x="15728798" y="7555585"/>
                  </a:lnTo>
                  <a:lnTo>
                    <a:pt x="15721152" y="7554036"/>
                  </a:lnTo>
                  <a:lnTo>
                    <a:pt x="15713507" y="7555585"/>
                  </a:lnTo>
                  <a:lnTo>
                    <a:pt x="15707259" y="7559789"/>
                  </a:lnTo>
                  <a:lnTo>
                    <a:pt x="15703055" y="7566038"/>
                  </a:lnTo>
                  <a:lnTo>
                    <a:pt x="15701506" y="7573683"/>
                  </a:lnTo>
                  <a:lnTo>
                    <a:pt x="15703055" y="7581328"/>
                  </a:lnTo>
                  <a:lnTo>
                    <a:pt x="15707259" y="7587577"/>
                  </a:lnTo>
                  <a:lnTo>
                    <a:pt x="15713507" y="7591793"/>
                  </a:lnTo>
                  <a:lnTo>
                    <a:pt x="15721152" y="7593343"/>
                  </a:lnTo>
                  <a:lnTo>
                    <a:pt x="15728798" y="7591793"/>
                  </a:lnTo>
                  <a:lnTo>
                    <a:pt x="15735046" y="7587577"/>
                  </a:lnTo>
                  <a:lnTo>
                    <a:pt x="15739263" y="7581328"/>
                  </a:lnTo>
                  <a:lnTo>
                    <a:pt x="15740799" y="7573683"/>
                  </a:lnTo>
                  <a:close/>
                </a:path>
                <a:path w="18719800" h="10718800" extrusionOk="0">
                  <a:moveTo>
                    <a:pt x="15740799" y="7473594"/>
                  </a:moveTo>
                  <a:lnTo>
                    <a:pt x="15739263" y="7465949"/>
                  </a:lnTo>
                  <a:lnTo>
                    <a:pt x="15735046" y="7459700"/>
                  </a:lnTo>
                  <a:lnTo>
                    <a:pt x="15728798" y="7455484"/>
                  </a:lnTo>
                  <a:lnTo>
                    <a:pt x="15721152" y="7453935"/>
                  </a:lnTo>
                  <a:lnTo>
                    <a:pt x="15713507" y="7455484"/>
                  </a:lnTo>
                  <a:lnTo>
                    <a:pt x="15707259" y="7459700"/>
                  </a:lnTo>
                  <a:lnTo>
                    <a:pt x="15703055" y="7465949"/>
                  </a:lnTo>
                  <a:lnTo>
                    <a:pt x="15701506" y="7473594"/>
                  </a:lnTo>
                  <a:lnTo>
                    <a:pt x="15703055" y="7481240"/>
                  </a:lnTo>
                  <a:lnTo>
                    <a:pt x="15707259" y="7487475"/>
                  </a:lnTo>
                  <a:lnTo>
                    <a:pt x="15713507" y="7491692"/>
                  </a:lnTo>
                  <a:lnTo>
                    <a:pt x="15721152" y="7493228"/>
                  </a:lnTo>
                  <a:lnTo>
                    <a:pt x="15728798" y="7491692"/>
                  </a:lnTo>
                  <a:lnTo>
                    <a:pt x="15735046" y="7487475"/>
                  </a:lnTo>
                  <a:lnTo>
                    <a:pt x="15739263" y="7481240"/>
                  </a:lnTo>
                  <a:lnTo>
                    <a:pt x="15740799" y="7473594"/>
                  </a:lnTo>
                  <a:close/>
                </a:path>
                <a:path w="18719800" h="10718800" extrusionOk="0">
                  <a:moveTo>
                    <a:pt x="15740799" y="7373493"/>
                  </a:moveTo>
                  <a:lnTo>
                    <a:pt x="15739263" y="7365847"/>
                  </a:lnTo>
                  <a:lnTo>
                    <a:pt x="15735046" y="7359599"/>
                  </a:lnTo>
                  <a:lnTo>
                    <a:pt x="15728798" y="7355395"/>
                  </a:lnTo>
                  <a:lnTo>
                    <a:pt x="15721152" y="7353846"/>
                  </a:lnTo>
                  <a:lnTo>
                    <a:pt x="15713507" y="7355395"/>
                  </a:lnTo>
                  <a:lnTo>
                    <a:pt x="15707259" y="7359599"/>
                  </a:lnTo>
                  <a:lnTo>
                    <a:pt x="15703055" y="7365847"/>
                  </a:lnTo>
                  <a:lnTo>
                    <a:pt x="15701506" y="7373493"/>
                  </a:lnTo>
                  <a:lnTo>
                    <a:pt x="15703055" y="7381138"/>
                  </a:lnTo>
                  <a:lnTo>
                    <a:pt x="15707259" y="7387387"/>
                  </a:lnTo>
                  <a:lnTo>
                    <a:pt x="15713507" y="7391603"/>
                  </a:lnTo>
                  <a:lnTo>
                    <a:pt x="15721152" y="7393152"/>
                  </a:lnTo>
                  <a:lnTo>
                    <a:pt x="15728798" y="7391603"/>
                  </a:lnTo>
                  <a:lnTo>
                    <a:pt x="15735046" y="7387387"/>
                  </a:lnTo>
                  <a:lnTo>
                    <a:pt x="15739263" y="7381138"/>
                  </a:lnTo>
                  <a:lnTo>
                    <a:pt x="15740799" y="7373493"/>
                  </a:lnTo>
                  <a:close/>
                </a:path>
                <a:path w="18719800" h="10718800" extrusionOk="0">
                  <a:moveTo>
                    <a:pt x="15740799" y="7273404"/>
                  </a:moveTo>
                  <a:lnTo>
                    <a:pt x="15739263" y="7265759"/>
                  </a:lnTo>
                  <a:lnTo>
                    <a:pt x="15735046" y="7259510"/>
                  </a:lnTo>
                  <a:lnTo>
                    <a:pt x="15728798" y="7255294"/>
                  </a:lnTo>
                  <a:lnTo>
                    <a:pt x="15721152" y="7253757"/>
                  </a:lnTo>
                  <a:lnTo>
                    <a:pt x="15713507" y="7255294"/>
                  </a:lnTo>
                  <a:lnTo>
                    <a:pt x="15707259" y="7259510"/>
                  </a:lnTo>
                  <a:lnTo>
                    <a:pt x="15703055" y="7265759"/>
                  </a:lnTo>
                  <a:lnTo>
                    <a:pt x="15701506" y="7273404"/>
                  </a:lnTo>
                  <a:lnTo>
                    <a:pt x="15703055" y="7281050"/>
                  </a:lnTo>
                  <a:lnTo>
                    <a:pt x="15707259" y="7287298"/>
                  </a:lnTo>
                  <a:lnTo>
                    <a:pt x="15713507" y="7291514"/>
                  </a:lnTo>
                  <a:lnTo>
                    <a:pt x="15721152" y="7293051"/>
                  </a:lnTo>
                  <a:lnTo>
                    <a:pt x="15728798" y="7291514"/>
                  </a:lnTo>
                  <a:lnTo>
                    <a:pt x="15735046" y="7287298"/>
                  </a:lnTo>
                  <a:lnTo>
                    <a:pt x="15739263" y="7281050"/>
                  </a:lnTo>
                  <a:lnTo>
                    <a:pt x="15740799" y="7273404"/>
                  </a:lnTo>
                  <a:close/>
                </a:path>
                <a:path w="18719800" h="10718800" extrusionOk="0">
                  <a:moveTo>
                    <a:pt x="15740799" y="7173303"/>
                  </a:moveTo>
                  <a:lnTo>
                    <a:pt x="15739263" y="7165657"/>
                  </a:lnTo>
                  <a:lnTo>
                    <a:pt x="15735046" y="7159409"/>
                  </a:lnTo>
                  <a:lnTo>
                    <a:pt x="15728798" y="7155205"/>
                  </a:lnTo>
                  <a:lnTo>
                    <a:pt x="15721152" y="7153656"/>
                  </a:lnTo>
                  <a:lnTo>
                    <a:pt x="15713507" y="7155205"/>
                  </a:lnTo>
                  <a:lnTo>
                    <a:pt x="15707259" y="7159409"/>
                  </a:lnTo>
                  <a:lnTo>
                    <a:pt x="15703055" y="7165657"/>
                  </a:lnTo>
                  <a:lnTo>
                    <a:pt x="15701506" y="7173303"/>
                  </a:lnTo>
                  <a:lnTo>
                    <a:pt x="15703055" y="7180948"/>
                  </a:lnTo>
                  <a:lnTo>
                    <a:pt x="15707259" y="7187197"/>
                  </a:lnTo>
                  <a:lnTo>
                    <a:pt x="15713507" y="7191413"/>
                  </a:lnTo>
                  <a:lnTo>
                    <a:pt x="15721152" y="7192962"/>
                  </a:lnTo>
                  <a:lnTo>
                    <a:pt x="15728798" y="7191413"/>
                  </a:lnTo>
                  <a:lnTo>
                    <a:pt x="15735046" y="7187197"/>
                  </a:lnTo>
                  <a:lnTo>
                    <a:pt x="15739263" y="7180948"/>
                  </a:lnTo>
                  <a:lnTo>
                    <a:pt x="15740799" y="7173303"/>
                  </a:lnTo>
                  <a:close/>
                </a:path>
                <a:path w="18719800" h="10718800" extrusionOk="0">
                  <a:moveTo>
                    <a:pt x="15740799" y="7073214"/>
                  </a:moveTo>
                  <a:lnTo>
                    <a:pt x="15739263" y="7065569"/>
                  </a:lnTo>
                  <a:lnTo>
                    <a:pt x="15735046" y="7059320"/>
                  </a:lnTo>
                  <a:lnTo>
                    <a:pt x="15728798" y="7055104"/>
                  </a:lnTo>
                  <a:lnTo>
                    <a:pt x="15721152" y="7053567"/>
                  </a:lnTo>
                  <a:lnTo>
                    <a:pt x="15713507" y="7055104"/>
                  </a:lnTo>
                  <a:lnTo>
                    <a:pt x="15707259" y="7059320"/>
                  </a:lnTo>
                  <a:lnTo>
                    <a:pt x="15703055" y="7065569"/>
                  </a:lnTo>
                  <a:lnTo>
                    <a:pt x="15701506" y="7073214"/>
                  </a:lnTo>
                  <a:lnTo>
                    <a:pt x="15703055" y="7080859"/>
                  </a:lnTo>
                  <a:lnTo>
                    <a:pt x="15707259" y="7087095"/>
                  </a:lnTo>
                  <a:lnTo>
                    <a:pt x="15713507" y="7091312"/>
                  </a:lnTo>
                  <a:lnTo>
                    <a:pt x="15721152" y="7092848"/>
                  </a:lnTo>
                  <a:lnTo>
                    <a:pt x="15728798" y="7091312"/>
                  </a:lnTo>
                  <a:lnTo>
                    <a:pt x="15735046" y="7087095"/>
                  </a:lnTo>
                  <a:lnTo>
                    <a:pt x="15739263" y="7080859"/>
                  </a:lnTo>
                  <a:lnTo>
                    <a:pt x="15740799" y="7073214"/>
                  </a:lnTo>
                  <a:close/>
                </a:path>
                <a:path w="18719800" h="10718800" extrusionOk="0">
                  <a:moveTo>
                    <a:pt x="15740799" y="6973113"/>
                  </a:moveTo>
                  <a:lnTo>
                    <a:pt x="15739263" y="6965467"/>
                  </a:lnTo>
                  <a:lnTo>
                    <a:pt x="15735046" y="6959219"/>
                  </a:lnTo>
                  <a:lnTo>
                    <a:pt x="15728798" y="6955002"/>
                  </a:lnTo>
                  <a:lnTo>
                    <a:pt x="15721152" y="6953466"/>
                  </a:lnTo>
                  <a:lnTo>
                    <a:pt x="15713507" y="6955002"/>
                  </a:lnTo>
                  <a:lnTo>
                    <a:pt x="15707259" y="6959219"/>
                  </a:lnTo>
                  <a:lnTo>
                    <a:pt x="15703055" y="6965467"/>
                  </a:lnTo>
                  <a:lnTo>
                    <a:pt x="15701506" y="6973113"/>
                  </a:lnTo>
                  <a:lnTo>
                    <a:pt x="15703055" y="6980758"/>
                  </a:lnTo>
                  <a:lnTo>
                    <a:pt x="15707259" y="6986994"/>
                  </a:lnTo>
                  <a:lnTo>
                    <a:pt x="15713507" y="6991210"/>
                  </a:lnTo>
                  <a:lnTo>
                    <a:pt x="15721152" y="6992747"/>
                  </a:lnTo>
                  <a:lnTo>
                    <a:pt x="15728798" y="6991210"/>
                  </a:lnTo>
                  <a:lnTo>
                    <a:pt x="15735046" y="6986994"/>
                  </a:lnTo>
                  <a:lnTo>
                    <a:pt x="15739263" y="6980758"/>
                  </a:lnTo>
                  <a:lnTo>
                    <a:pt x="15740799" y="6973113"/>
                  </a:lnTo>
                  <a:close/>
                </a:path>
                <a:path w="18719800" h="10718800" extrusionOk="0">
                  <a:moveTo>
                    <a:pt x="15740799" y="6873011"/>
                  </a:moveTo>
                  <a:lnTo>
                    <a:pt x="15739263" y="6865366"/>
                  </a:lnTo>
                  <a:lnTo>
                    <a:pt x="15735046" y="6859117"/>
                  </a:lnTo>
                  <a:lnTo>
                    <a:pt x="15728798" y="6854901"/>
                  </a:lnTo>
                  <a:lnTo>
                    <a:pt x="15721152" y="6853364"/>
                  </a:lnTo>
                  <a:lnTo>
                    <a:pt x="15713507" y="6854901"/>
                  </a:lnTo>
                  <a:lnTo>
                    <a:pt x="15707259" y="6859117"/>
                  </a:lnTo>
                  <a:lnTo>
                    <a:pt x="15703055" y="6865366"/>
                  </a:lnTo>
                  <a:lnTo>
                    <a:pt x="15701506" y="6873011"/>
                  </a:lnTo>
                  <a:lnTo>
                    <a:pt x="15703055" y="6880669"/>
                  </a:lnTo>
                  <a:lnTo>
                    <a:pt x="15707259" y="6886905"/>
                  </a:lnTo>
                  <a:lnTo>
                    <a:pt x="15713507" y="6891121"/>
                  </a:lnTo>
                  <a:lnTo>
                    <a:pt x="15721152" y="6892658"/>
                  </a:lnTo>
                  <a:lnTo>
                    <a:pt x="15728798" y="6891121"/>
                  </a:lnTo>
                  <a:lnTo>
                    <a:pt x="15735046" y="6886905"/>
                  </a:lnTo>
                  <a:lnTo>
                    <a:pt x="15739263" y="6880669"/>
                  </a:lnTo>
                  <a:lnTo>
                    <a:pt x="15740799" y="6873011"/>
                  </a:lnTo>
                  <a:close/>
                </a:path>
                <a:path w="18719800" h="10718800" extrusionOk="0">
                  <a:moveTo>
                    <a:pt x="15740799" y="6772923"/>
                  </a:moveTo>
                  <a:lnTo>
                    <a:pt x="15739263" y="6765277"/>
                  </a:lnTo>
                  <a:lnTo>
                    <a:pt x="15735046" y="6759029"/>
                  </a:lnTo>
                  <a:lnTo>
                    <a:pt x="15728798" y="6754812"/>
                  </a:lnTo>
                  <a:lnTo>
                    <a:pt x="15721152" y="6753276"/>
                  </a:lnTo>
                  <a:lnTo>
                    <a:pt x="15713507" y="6754812"/>
                  </a:lnTo>
                  <a:lnTo>
                    <a:pt x="15707259" y="6759029"/>
                  </a:lnTo>
                  <a:lnTo>
                    <a:pt x="15703055" y="6765277"/>
                  </a:lnTo>
                  <a:lnTo>
                    <a:pt x="15701506" y="6772923"/>
                  </a:lnTo>
                  <a:lnTo>
                    <a:pt x="15703055" y="6780568"/>
                  </a:lnTo>
                  <a:lnTo>
                    <a:pt x="15707259" y="6786816"/>
                  </a:lnTo>
                  <a:lnTo>
                    <a:pt x="15713507" y="6791020"/>
                  </a:lnTo>
                  <a:lnTo>
                    <a:pt x="15721152" y="6792569"/>
                  </a:lnTo>
                  <a:lnTo>
                    <a:pt x="15728798" y="6791020"/>
                  </a:lnTo>
                  <a:lnTo>
                    <a:pt x="15735046" y="6786816"/>
                  </a:lnTo>
                  <a:lnTo>
                    <a:pt x="15739263" y="6780568"/>
                  </a:lnTo>
                  <a:lnTo>
                    <a:pt x="15740799" y="6772923"/>
                  </a:lnTo>
                  <a:close/>
                </a:path>
                <a:path w="18719800" h="10718800" extrusionOk="0">
                  <a:moveTo>
                    <a:pt x="15802572" y="2382405"/>
                  </a:moveTo>
                  <a:lnTo>
                    <a:pt x="15801035" y="2374760"/>
                  </a:lnTo>
                  <a:lnTo>
                    <a:pt x="15796819" y="2368512"/>
                  </a:lnTo>
                  <a:lnTo>
                    <a:pt x="15790571" y="2364295"/>
                  </a:lnTo>
                  <a:lnTo>
                    <a:pt x="15782925" y="2362758"/>
                  </a:lnTo>
                  <a:lnTo>
                    <a:pt x="15775280" y="2364295"/>
                  </a:lnTo>
                  <a:lnTo>
                    <a:pt x="15769031" y="2368512"/>
                  </a:lnTo>
                  <a:lnTo>
                    <a:pt x="15764828" y="2374760"/>
                  </a:lnTo>
                  <a:lnTo>
                    <a:pt x="15763291" y="2382405"/>
                  </a:lnTo>
                  <a:lnTo>
                    <a:pt x="15764828" y="2390051"/>
                  </a:lnTo>
                  <a:lnTo>
                    <a:pt x="15769031" y="2396299"/>
                  </a:lnTo>
                  <a:lnTo>
                    <a:pt x="15775280" y="2400503"/>
                  </a:lnTo>
                  <a:lnTo>
                    <a:pt x="15782925" y="2402052"/>
                  </a:lnTo>
                  <a:lnTo>
                    <a:pt x="15790571" y="2400503"/>
                  </a:lnTo>
                  <a:lnTo>
                    <a:pt x="15796819" y="2396299"/>
                  </a:lnTo>
                  <a:lnTo>
                    <a:pt x="15801035" y="2390051"/>
                  </a:lnTo>
                  <a:lnTo>
                    <a:pt x="15802572" y="2382405"/>
                  </a:lnTo>
                  <a:close/>
                </a:path>
                <a:path w="18719800" h="10718800" extrusionOk="0">
                  <a:moveTo>
                    <a:pt x="15802572" y="2282304"/>
                  </a:moveTo>
                  <a:lnTo>
                    <a:pt x="15801035" y="2274659"/>
                  </a:lnTo>
                  <a:lnTo>
                    <a:pt x="15796819" y="2268410"/>
                  </a:lnTo>
                  <a:lnTo>
                    <a:pt x="15790571" y="2264194"/>
                  </a:lnTo>
                  <a:lnTo>
                    <a:pt x="15782925" y="2262657"/>
                  </a:lnTo>
                  <a:lnTo>
                    <a:pt x="15775280" y="2264194"/>
                  </a:lnTo>
                  <a:lnTo>
                    <a:pt x="15769031" y="2268410"/>
                  </a:lnTo>
                  <a:lnTo>
                    <a:pt x="15764828" y="2274659"/>
                  </a:lnTo>
                  <a:lnTo>
                    <a:pt x="15763291" y="2282304"/>
                  </a:lnTo>
                  <a:lnTo>
                    <a:pt x="15764828" y="2289949"/>
                  </a:lnTo>
                  <a:lnTo>
                    <a:pt x="15769031" y="2296198"/>
                  </a:lnTo>
                  <a:lnTo>
                    <a:pt x="15775280" y="2300401"/>
                  </a:lnTo>
                  <a:lnTo>
                    <a:pt x="15782925" y="2301951"/>
                  </a:lnTo>
                  <a:lnTo>
                    <a:pt x="15790571" y="2300401"/>
                  </a:lnTo>
                  <a:lnTo>
                    <a:pt x="15796819" y="2296198"/>
                  </a:lnTo>
                  <a:lnTo>
                    <a:pt x="15801035" y="2289949"/>
                  </a:lnTo>
                  <a:lnTo>
                    <a:pt x="15802572" y="2282304"/>
                  </a:lnTo>
                  <a:close/>
                </a:path>
                <a:path w="18719800" h="10718800" extrusionOk="0">
                  <a:moveTo>
                    <a:pt x="15802572" y="2182215"/>
                  </a:moveTo>
                  <a:lnTo>
                    <a:pt x="15801035" y="2174570"/>
                  </a:lnTo>
                  <a:lnTo>
                    <a:pt x="15796819" y="2168309"/>
                  </a:lnTo>
                  <a:lnTo>
                    <a:pt x="15790571" y="2164105"/>
                  </a:lnTo>
                  <a:lnTo>
                    <a:pt x="15782925" y="2162556"/>
                  </a:lnTo>
                  <a:lnTo>
                    <a:pt x="15775280" y="2164105"/>
                  </a:lnTo>
                  <a:lnTo>
                    <a:pt x="15769031" y="2168309"/>
                  </a:lnTo>
                  <a:lnTo>
                    <a:pt x="15764828" y="2174570"/>
                  </a:lnTo>
                  <a:lnTo>
                    <a:pt x="15763291" y="2182215"/>
                  </a:lnTo>
                  <a:lnTo>
                    <a:pt x="15764828" y="2189848"/>
                  </a:lnTo>
                  <a:lnTo>
                    <a:pt x="15769031" y="2196096"/>
                  </a:lnTo>
                  <a:lnTo>
                    <a:pt x="15775280" y="2200313"/>
                  </a:lnTo>
                  <a:lnTo>
                    <a:pt x="15782925" y="2201849"/>
                  </a:lnTo>
                  <a:lnTo>
                    <a:pt x="15790571" y="2200313"/>
                  </a:lnTo>
                  <a:lnTo>
                    <a:pt x="15796819" y="2196096"/>
                  </a:lnTo>
                  <a:lnTo>
                    <a:pt x="15801035" y="2189848"/>
                  </a:lnTo>
                  <a:lnTo>
                    <a:pt x="15802572" y="2182215"/>
                  </a:lnTo>
                  <a:close/>
                </a:path>
                <a:path w="18719800" h="10718800" extrusionOk="0">
                  <a:moveTo>
                    <a:pt x="15802572" y="2082114"/>
                  </a:moveTo>
                  <a:lnTo>
                    <a:pt x="15801035" y="2074468"/>
                  </a:lnTo>
                  <a:lnTo>
                    <a:pt x="15796819" y="2068220"/>
                  </a:lnTo>
                  <a:lnTo>
                    <a:pt x="15790571" y="2064016"/>
                  </a:lnTo>
                  <a:lnTo>
                    <a:pt x="15782925" y="2062467"/>
                  </a:lnTo>
                  <a:lnTo>
                    <a:pt x="15775280" y="2064016"/>
                  </a:lnTo>
                  <a:lnTo>
                    <a:pt x="15769031" y="2068220"/>
                  </a:lnTo>
                  <a:lnTo>
                    <a:pt x="15764828" y="2074468"/>
                  </a:lnTo>
                  <a:lnTo>
                    <a:pt x="15763291" y="2082114"/>
                  </a:lnTo>
                  <a:lnTo>
                    <a:pt x="15764828" y="2089759"/>
                  </a:lnTo>
                  <a:lnTo>
                    <a:pt x="15769031" y="2096008"/>
                  </a:lnTo>
                  <a:lnTo>
                    <a:pt x="15775280" y="2100211"/>
                  </a:lnTo>
                  <a:lnTo>
                    <a:pt x="15782925" y="2101761"/>
                  </a:lnTo>
                  <a:lnTo>
                    <a:pt x="15790571" y="2100211"/>
                  </a:lnTo>
                  <a:lnTo>
                    <a:pt x="15796819" y="2096008"/>
                  </a:lnTo>
                  <a:lnTo>
                    <a:pt x="15801035" y="2089759"/>
                  </a:lnTo>
                  <a:lnTo>
                    <a:pt x="15802572" y="2082114"/>
                  </a:lnTo>
                  <a:close/>
                </a:path>
                <a:path w="18719800" h="10718800" extrusionOk="0">
                  <a:moveTo>
                    <a:pt x="15802572" y="1982012"/>
                  </a:moveTo>
                  <a:lnTo>
                    <a:pt x="15801035" y="1974367"/>
                  </a:lnTo>
                  <a:lnTo>
                    <a:pt x="15796819" y="1968119"/>
                  </a:lnTo>
                  <a:lnTo>
                    <a:pt x="15790571" y="1963915"/>
                  </a:lnTo>
                  <a:lnTo>
                    <a:pt x="15782925" y="1962365"/>
                  </a:lnTo>
                  <a:lnTo>
                    <a:pt x="15775280" y="1963915"/>
                  </a:lnTo>
                  <a:lnTo>
                    <a:pt x="15769031" y="1968119"/>
                  </a:lnTo>
                  <a:lnTo>
                    <a:pt x="15764828" y="1974367"/>
                  </a:lnTo>
                  <a:lnTo>
                    <a:pt x="15763291" y="1982012"/>
                  </a:lnTo>
                  <a:lnTo>
                    <a:pt x="15764828" y="1989670"/>
                  </a:lnTo>
                  <a:lnTo>
                    <a:pt x="15769031" y="1995919"/>
                  </a:lnTo>
                  <a:lnTo>
                    <a:pt x="15775280" y="2000123"/>
                  </a:lnTo>
                  <a:lnTo>
                    <a:pt x="15782925" y="2001672"/>
                  </a:lnTo>
                  <a:lnTo>
                    <a:pt x="15790571" y="2000123"/>
                  </a:lnTo>
                  <a:lnTo>
                    <a:pt x="15796819" y="1995919"/>
                  </a:lnTo>
                  <a:lnTo>
                    <a:pt x="15801035" y="1989670"/>
                  </a:lnTo>
                  <a:lnTo>
                    <a:pt x="15802572" y="1982012"/>
                  </a:lnTo>
                  <a:close/>
                </a:path>
                <a:path w="18719800" h="10718800" extrusionOk="0">
                  <a:moveTo>
                    <a:pt x="15802572" y="1881924"/>
                  </a:moveTo>
                  <a:lnTo>
                    <a:pt x="15801035" y="1874278"/>
                  </a:lnTo>
                  <a:lnTo>
                    <a:pt x="15796819" y="1868030"/>
                  </a:lnTo>
                  <a:lnTo>
                    <a:pt x="15790571" y="1863813"/>
                  </a:lnTo>
                  <a:lnTo>
                    <a:pt x="15782925" y="1862277"/>
                  </a:lnTo>
                  <a:lnTo>
                    <a:pt x="15775280" y="1863813"/>
                  </a:lnTo>
                  <a:lnTo>
                    <a:pt x="15769031" y="1868030"/>
                  </a:lnTo>
                  <a:lnTo>
                    <a:pt x="15764828" y="1874278"/>
                  </a:lnTo>
                  <a:lnTo>
                    <a:pt x="15763291" y="1881924"/>
                  </a:lnTo>
                  <a:lnTo>
                    <a:pt x="15764828" y="1889569"/>
                  </a:lnTo>
                  <a:lnTo>
                    <a:pt x="15769031" y="1895817"/>
                  </a:lnTo>
                  <a:lnTo>
                    <a:pt x="15775280" y="1900021"/>
                  </a:lnTo>
                  <a:lnTo>
                    <a:pt x="15782925" y="1901558"/>
                  </a:lnTo>
                  <a:lnTo>
                    <a:pt x="15790571" y="1900021"/>
                  </a:lnTo>
                  <a:lnTo>
                    <a:pt x="15796819" y="1895817"/>
                  </a:lnTo>
                  <a:lnTo>
                    <a:pt x="15801035" y="1889569"/>
                  </a:lnTo>
                  <a:lnTo>
                    <a:pt x="15802572" y="1881924"/>
                  </a:lnTo>
                  <a:close/>
                </a:path>
                <a:path w="18719800" h="10718800" extrusionOk="0">
                  <a:moveTo>
                    <a:pt x="15802572" y="1781822"/>
                  </a:moveTo>
                  <a:lnTo>
                    <a:pt x="15801035" y="1774177"/>
                  </a:lnTo>
                  <a:lnTo>
                    <a:pt x="15796819" y="1767928"/>
                  </a:lnTo>
                  <a:lnTo>
                    <a:pt x="15790571" y="1763712"/>
                  </a:lnTo>
                  <a:lnTo>
                    <a:pt x="15782925" y="1762163"/>
                  </a:lnTo>
                  <a:lnTo>
                    <a:pt x="15775280" y="1763712"/>
                  </a:lnTo>
                  <a:lnTo>
                    <a:pt x="15769031" y="1767928"/>
                  </a:lnTo>
                  <a:lnTo>
                    <a:pt x="15764828" y="1774177"/>
                  </a:lnTo>
                  <a:lnTo>
                    <a:pt x="15763291" y="1781822"/>
                  </a:lnTo>
                  <a:lnTo>
                    <a:pt x="15764828" y="1789468"/>
                  </a:lnTo>
                  <a:lnTo>
                    <a:pt x="15769031" y="1795716"/>
                  </a:lnTo>
                  <a:lnTo>
                    <a:pt x="15775280" y="1799920"/>
                  </a:lnTo>
                  <a:lnTo>
                    <a:pt x="15782925" y="1801469"/>
                  </a:lnTo>
                  <a:lnTo>
                    <a:pt x="15790571" y="1799920"/>
                  </a:lnTo>
                  <a:lnTo>
                    <a:pt x="15796819" y="1795716"/>
                  </a:lnTo>
                  <a:lnTo>
                    <a:pt x="15801035" y="1789468"/>
                  </a:lnTo>
                  <a:lnTo>
                    <a:pt x="15802572" y="1781822"/>
                  </a:lnTo>
                  <a:close/>
                </a:path>
                <a:path w="18719800" h="10718800" extrusionOk="0">
                  <a:moveTo>
                    <a:pt x="15802572" y="1681721"/>
                  </a:moveTo>
                  <a:lnTo>
                    <a:pt x="15801035" y="1674075"/>
                  </a:lnTo>
                  <a:lnTo>
                    <a:pt x="15796819" y="1667827"/>
                  </a:lnTo>
                  <a:lnTo>
                    <a:pt x="15790571" y="1663623"/>
                  </a:lnTo>
                  <a:lnTo>
                    <a:pt x="15782925" y="1662074"/>
                  </a:lnTo>
                  <a:lnTo>
                    <a:pt x="15775267" y="1663623"/>
                  </a:lnTo>
                  <a:lnTo>
                    <a:pt x="15769031" y="1667827"/>
                  </a:lnTo>
                  <a:lnTo>
                    <a:pt x="15764828" y="1674075"/>
                  </a:lnTo>
                  <a:lnTo>
                    <a:pt x="15763291" y="1681721"/>
                  </a:lnTo>
                  <a:lnTo>
                    <a:pt x="15764828" y="1689366"/>
                  </a:lnTo>
                  <a:lnTo>
                    <a:pt x="15769031" y="1695615"/>
                  </a:lnTo>
                  <a:lnTo>
                    <a:pt x="15775267" y="1699818"/>
                  </a:lnTo>
                  <a:lnTo>
                    <a:pt x="15782925" y="1701368"/>
                  </a:lnTo>
                  <a:lnTo>
                    <a:pt x="15790571" y="1699818"/>
                  </a:lnTo>
                  <a:lnTo>
                    <a:pt x="15796819" y="1695615"/>
                  </a:lnTo>
                  <a:lnTo>
                    <a:pt x="15801035" y="1689366"/>
                  </a:lnTo>
                  <a:lnTo>
                    <a:pt x="15802572" y="1681721"/>
                  </a:lnTo>
                  <a:close/>
                </a:path>
                <a:path w="18719800" h="10718800" extrusionOk="0">
                  <a:moveTo>
                    <a:pt x="15802572" y="1581619"/>
                  </a:moveTo>
                  <a:lnTo>
                    <a:pt x="15801035" y="1573987"/>
                  </a:lnTo>
                  <a:lnTo>
                    <a:pt x="15796819" y="1567738"/>
                  </a:lnTo>
                  <a:lnTo>
                    <a:pt x="15790571" y="1563522"/>
                  </a:lnTo>
                  <a:lnTo>
                    <a:pt x="15782925" y="1561985"/>
                  </a:lnTo>
                  <a:lnTo>
                    <a:pt x="15775267" y="1563522"/>
                  </a:lnTo>
                  <a:lnTo>
                    <a:pt x="15769031" y="1567738"/>
                  </a:lnTo>
                  <a:lnTo>
                    <a:pt x="15764828" y="1573987"/>
                  </a:lnTo>
                  <a:lnTo>
                    <a:pt x="15763291" y="1581619"/>
                  </a:lnTo>
                  <a:lnTo>
                    <a:pt x="15764828" y="1589278"/>
                  </a:lnTo>
                  <a:lnTo>
                    <a:pt x="15769031" y="1595526"/>
                  </a:lnTo>
                  <a:lnTo>
                    <a:pt x="15775267" y="1599730"/>
                  </a:lnTo>
                  <a:lnTo>
                    <a:pt x="15782925" y="1601279"/>
                  </a:lnTo>
                  <a:lnTo>
                    <a:pt x="15790571" y="1599730"/>
                  </a:lnTo>
                  <a:lnTo>
                    <a:pt x="15796819" y="1595526"/>
                  </a:lnTo>
                  <a:lnTo>
                    <a:pt x="15801035" y="1589278"/>
                  </a:lnTo>
                  <a:lnTo>
                    <a:pt x="15802572" y="1581619"/>
                  </a:lnTo>
                  <a:close/>
                </a:path>
                <a:path w="18719800" h="10718800" extrusionOk="0">
                  <a:moveTo>
                    <a:pt x="15802572" y="1481543"/>
                  </a:moveTo>
                  <a:lnTo>
                    <a:pt x="15801035" y="1473885"/>
                  </a:lnTo>
                  <a:lnTo>
                    <a:pt x="15796819" y="1467650"/>
                  </a:lnTo>
                  <a:lnTo>
                    <a:pt x="15790571" y="1463433"/>
                  </a:lnTo>
                  <a:lnTo>
                    <a:pt x="15782925" y="1461884"/>
                  </a:lnTo>
                  <a:lnTo>
                    <a:pt x="15775280" y="1463433"/>
                  </a:lnTo>
                  <a:lnTo>
                    <a:pt x="15769031" y="1467650"/>
                  </a:lnTo>
                  <a:lnTo>
                    <a:pt x="15764828" y="1473885"/>
                  </a:lnTo>
                  <a:lnTo>
                    <a:pt x="15763291" y="1481543"/>
                  </a:lnTo>
                  <a:lnTo>
                    <a:pt x="15764828" y="1489189"/>
                  </a:lnTo>
                  <a:lnTo>
                    <a:pt x="15769031" y="1495425"/>
                  </a:lnTo>
                  <a:lnTo>
                    <a:pt x="15775280" y="1499641"/>
                  </a:lnTo>
                  <a:lnTo>
                    <a:pt x="15782925" y="1501178"/>
                  </a:lnTo>
                  <a:lnTo>
                    <a:pt x="15790571" y="1499641"/>
                  </a:lnTo>
                  <a:lnTo>
                    <a:pt x="15796819" y="1495425"/>
                  </a:lnTo>
                  <a:lnTo>
                    <a:pt x="15801035" y="1489189"/>
                  </a:lnTo>
                  <a:lnTo>
                    <a:pt x="15802572" y="1481543"/>
                  </a:lnTo>
                  <a:close/>
                </a:path>
                <a:path w="18719800" h="10718800" extrusionOk="0">
                  <a:moveTo>
                    <a:pt x="15802572" y="1381429"/>
                  </a:moveTo>
                  <a:lnTo>
                    <a:pt x="15801035" y="1373784"/>
                  </a:lnTo>
                  <a:lnTo>
                    <a:pt x="15796819" y="1367548"/>
                  </a:lnTo>
                  <a:lnTo>
                    <a:pt x="15790571" y="1363332"/>
                  </a:lnTo>
                  <a:lnTo>
                    <a:pt x="15782925" y="1361795"/>
                  </a:lnTo>
                  <a:lnTo>
                    <a:pt x="15775280" y="1363332"/>
                  </a:lnTo>
                  <a:lnTo>
                    <a:pt x="15769031" y="1367548"/>
                  </a:lnTo>
                  <a:lnTo>
                    <a:pt x="15764828" y="1373784"/>
                  </a:lnTo>
                  <a:lnTo>
                    <a:pt x="15763291" y="1381429"/>
                  </a:lnTo>
                  <a:lnTo>
                    <a:pt x="15764828" y="1389087"/>
                  </a:lnTo>
                  <a:lnTo>
                    <a:pt x="15769031" y="1395323"/>
                  </a:lnTo>
                  <a:lnTo>
                    <a:pt x="15775280" y="1399540"/>
                  </a:lnTo>
                  <a:lnTo>
                    <a:pt x="15782925" y="1401076"/>
                  </a:lnTo>
                  <a:lnTo>
                    <a:pt x="15790571" y="1399540"/>
                  </a:lnTo>
                  <a:lnTo>
                    <a:pt x="15796819" y="1395323"/>
                  </a:lnTo>
                  <a:lnTo>
                    <a:pt x="15801035" y="1389087"/>
                  </a:lnTo>
                  <a:lnTo>
                    <a:pt x="15802572" y="1381429"/>
                  </a:lnTo>
                  <a:close/>
                </a:path>
                <a:path w="18719800" h="10718800" extrusionOk="0">
                  <a:moveTo>
                    <a:pt x="15802572" y="1281341"/>
                  </a:moveTo>
                  <a:lnTo>
                    <a:pt x="15801035" y="1273695"/>
                  </a:lnTo>
                  <a:lnTo>
                    <a:pt x="15796819" y="1267447"/>
                  </a:lnTo>
                  <a:lnTo>
                    <a:pt x="15790571" y="1263230"/>
                  </a:lnTo>
                  <a:lnTo>
                    <a:pt x="15782925" y="1261681"/>
                  </a:lnTo>
                  <a:lnTo>
                    <a:pt x="15775280" y="1263230"/>
                  </a:lnTo>
                  <a:lnTo>
                    <a:pt x="15769031" y="1267447"/>
                  </a:lnTo>
                  <a:lnTo>
                    <a:pt x="15764828" y="1273695"/>
                  </a:lnTo>
                  <a:lnTo>
                    <a:pt x="15763291" y="1281341"/>
                  </a:lnTo>
                  <a:lnTo>
                    <a:pt x="15764828" y="1288986"/>
                  </a:lnTo>
                  <a:lnTo>
                    <a:pt x="15769031" y="1295234"/>
                  </a:lnTo>
                  <a:lnTo>
                    <a:pt x="15775280" y="1299438"/>
                  </a:lnTo>
                  <a:lnTo>
                    <a:pt x="15782925" y="1300988"/>
                  </a:lnTo>
                  <a:lnTo>
                    <a:pt x="15790571" y="1299438"/>
                  </a:lnTo>
                  <a:lnTo>
                    <a:pt x="15796819" y="1295234"/>
                  </a:lnTo>
                  <a:lnTo>
                    <a:pt x="15801035" y="1288986"/>
                  </a:lnTo>
                  <a:lnTo>
                    <a:pt x="15802572" y="1281341"/>
                  </a:lnTo>
                  <a:close/>
                </a:path>
                <a:path w="18719800" h="10718800" extrusionOk="0">
                  <a:moveTo>
                    <a:pt x="15802572" y="1181252"/>
                  </a:moveTo>
                  <a:lnTo>
                    <a:pt x="15801035" y="1173594"/>
                  </a:lnTo>
                  <a:lnTo>
                    <a:pt x="15796819" y="1167345"/>
                  </a:lnTo>
                  <a:lnTo>
                    <a:pt x="15790571" y="1163142"/>
                  </a:lnTo>
                  <a:lnTo>
                    <a:pt x="15782925" y="1161592"/>
                  </a:lnTo>
                  <a:lnTo>
                    <a:pt x="15775280" y="1163142"/>
                  </a:lnTo>
                  <a:lnTo>
                    <a:pt x="15769031" y="1167345"/>
                  </a:lnTo>
                  <a:lnTo>
                    <a:pt x="15764828" y="1173594"/>
                  </a:lnTo>
                  <a:lnTo>
                    <a:pt x="15763291" y="1181252"/>
                  </a:lnTo>
                  <a:lnTo>
                    <a:pt x="15764828" y="1188897"/>
                  </a:lnTo>
                  <a:lnTo>
                    <a:pt x="15769031" y="1195133"/>
                  </a:lnTo>
                  <a:lnTo>
                    <a:pt x="15775280" y="1199349"/>
                  </a:lnTo>
                  <a:lnTo>
                    <a:pt x="15782925" y="1200899"/>
                  </a:lnTo>
                  <a:lnTo>
                    <a:pt x="15790571" y="1199349"/>
                  </a:lnTo>
                  <a:lnTo>
                    <a:pt x="15796819" y="1195133"/>
                  </a:lnTo>
                  <a:lnTo>
                    <a:pt x="15801035" y="1188897"/>
                  </a:lnTo>
                  <a:lnTo>
                    <a:pt x="15802572" y="1181252"/>
                  </a:lnTo>
                  <a:close/>
                </a:path>
                <a:path w="18719800" h="10718800" extrusionOk="0">
                  <a:moveTo>
                    <a:pt x="15802572" y="1081163"/>
                  </a:moveTo>
                  <a:lnTo>
                    <a:pt x="15801035" y="1073505"/>
                  </a:lnTo>
                  <a:lnTo>
                    <a:pt x="15796819" y="1067257"/>
                  </a:lnTo>
                  <a:lnTo>
                    <a:pt x="15790571" y="1063053"/>
                  </a:lnTo>
                  <a:lnTo>
                    <a:pt x="15782925" y="1061504"/>
                  </a:lnTo>
                  <a:lnTo>
                    <a:pt x="15775280" y="1063053"/>
                  </a:lnTo>
                  <a:lnTo>
                    <a:pt x="15769031" y="1067257"/>
                  </a:lnTo>
                  <a:lnTo>
                    <a:pt x="15764828" y="1073505"/>
                  </a:lnTo>
                  <a:lnTo>
                    <a:pt x="15763291" y="1081163"/>
                  </a:lnTo>
                  <a:lnTo>
                    <a:pt x="15764828" y="1088809"/>
                  </a:lnTo>
                  <a:lnTo>
                    <a:pt x="15769031" y="1095044"/>
                  </a:lnTo>
                  <a:lnTo>
                    <a:pt x="15775280" y="1099248"/>
                  </a:lnTo>
                  <a:lnTo>
                    <a:pt x="15782925" y="1100797"/>
                  </a:lnTo>
                  <a:lnTo>
                    <a:pt x="15790571" y="1099248"/>
                  </a:lnTo>
                  <a:lnTo>
                    <a:pt x="15796819" y="1095044"/>
                  </a:lnTo>
                  <a:lnTo>
                    <a:pt x="15801035" y="1088809"/>
                  </a:lnTo>
                  <a:lnTo>
                    <a:pt x="15802572" y="1081163"/>
                  </a:lnTo>
                  <a:close/>
                </a:path>
                <a:path w="18719800" h="10718800" extrusionOk="0">
                  <a:moveTo>
                    <a:pt x="15802572" y="981049"/>
                  </a:moveTo>
                  <a:lnTo>
                    <a:pt x="15801035" y="973404"/>
                  </a:lnTo>
                  <a:lnTo>
                    <a:pt x="15796819" y="967168"/>
                  </a:lnTo>
                  <a:lnTo>
                    <a:pt x="15790571" y="962964"/>
                  </a:lnTo>
                  <a:lnTo>
                    <a:pt x="15782925" y="961415"/>
                  </a:lnTo>
                  <a:lnTo>
                    <a:pt x="15775280" y="962964"/>
                  </a:lnTo>
                  <a:lnTo>
                    <a:pt x="15769031" y="967168"/>
                  </a:lnTo>
                  <a:lnTo>
                    <a:pt x="15764828" y="973404"/>
                  </a:lnTo>
                  <a:lnTo>
                    <a:pt x="15763291" y="981049"/>
                  </a:lnTo>
                  <a:lnTo>
                    <a:pt x="15764828" y="988707"/>
                  </a:lnTo>
                  <a:lnTo>
                    <a:pt x="15769031" y="994956"/>
                  </a:lnTo>
                  <a:lnTo>
                    <a:pt x="15775280" y="999159"/>
                  </a:lnTo>
                  <a:lnTo>
                    <a:pt x="15782925" y="1000709"/>
                  </a:lnTo>
                  <a:lnTo>
                    <a:pt x="15790571" y="999159"/>
                  </a:lnTo>
                  <a:lnTo>
                    <a:pt x="15796819" y="994956"/>
                  </a:lnTo>
                  <a:lnTo>
                    <a:pt x="15801035" y="988707"/>
                  </a:lnTo>
                  <a:lnTo>
                    <a:pt x="15802572" y="981049"/>
                  </a:lnTo>
                  <a:close/>
                </a:path>
                <a:path w="18719800" h="10718800" extrusionOk="0">
                  <a:moveTo>
                    <a:pt x="15802572" y="880960"/>
                  </a:moveTo>
                  <a:lnTo>
                    <a:pt x="15801035" y="873315"/>
                  </a:lnTo>
                  <a:lnTo>
                    <a:pt x="15796819" y="867067"/>
                  </a:lnTo>
                  <a:lnTo>
                    <a:pt x="15790571" y="862850"/>
                  </a:lnTo>
                  <a:lnTo>
                    <a:pt x="15782925" y="861314"/>
                  </a:lnTo>
                  <a:lnTo>
                    <a:pt x="15775280" y="862850"/>
                  </a:lnTo>
                  <a:lnTo>
                    <a:pt x="15769031" y="867067"/>
                  </a:lnTo>
                  <a:lnTo>
                    <a:pt x="15764828" y="873315"/>
                  </a:lnTo>
                  <a:lnTo>
                    <a:pt x="15763291" y="880960"/>
                  </a:lnTo>
                  <a:lnTo>
                    <a:pt x="15764828" y="888606"/>
                  </a:lnTo>
                  <a:lnTo>
                    <a:pt x="15769031" y="894854"/>
                  </a:lnTo>
                  <a:lnTo>
                    <a:pt x="15775280" y="899071"/>
                  </a:lnTo>
                  <a:lnTo>
                    <a:pt x="15782925" y="900607"/>
                  </a:lnTo>
                  <a:lnTo>
                    <a:pt x="15790571" y="899071"/>
                  </a:lnTo>
                  <a:lnTo>
                    <a:pt x="15796819" y="894854"/>
                  </a:lnTo>
                  <a:lnTo>
                    <a:pt x="15801035" y="888606"/>
                  </a:lnTo>
                  <a:lnTo>
                    <a:pt x="15802572" y="880960"/>
                  </a:lnTo>
                  <a:close/>
                </a:path>
                <a:path w="18719800" h="10718800" extrusionOk="0">
                  <a:moveTo>
                    <a:pt x="15802572" y="780859"/>
                  </a:moveTo>
                  <a:lnTo>
                    <a:pt x="15801035" y="773214"/>
                  </a:lnTo>
                  <a:lnTo>
                    <a:pt x="15796819" y="766965"/>
                  </a:lnTo>
                  <a:lnTo>
                    <a:pt x="15790571" y="762762"/>
                  </a:lnTo>
                  <a:lnTo>
                    <a:pt x="15782925" y="761212"/>
                  </a:lnTo>
                  <a:lnTo>
                    <a:pt x="15775280" y="762762"/>
                  </a:lnTo>
                  <a:lnTo>
                    <a:pt x="15769031" y="766965"/>
                  </a:lnTo>
                  <a:lnTo>
                    <a:pt x="15764828" y="773214"/>
                  </a:lnTo>
                  <a:lnTo>
                    <a:pt x="15763291" y="780859"/>
                  </a:lnTo>
                  <a:lnTo>
                    <a:pt x="15764828" y="788504"/>
                  </a:lnTo>
                  <a:lnTo>
                    <a:pt x="15769031" y="794753"/>
                  </a:lnTo>
                  <a:lnTo>
                    <a:pt x="15775280" y="798957"/>
                  </a:lnTo>
                  <a:lnTo>
                    <a:pt x="15782925" y="800506"/>
                  </a:lnTo>
                  <a:lnTo>
                    <a:pt x="15790571" y="798957"/>
                  </a:lnTo>
                  <a:lnTo>
                    <a:pt x="15796819" y="794753"/>
                  </a:lnTo>
                  <a:lnTo>
                    <a:pt x="15801035" y="788504"/>
                  </a:lnTo>
                  <a:lnTo>
                    <a:pt x="15802572" y="780859"/>
                  </a:lnTo>
                  <a:close/>
                </a:path>
                <a:path w="18719800" h="10718800" extrusionOk="0">
                  <a:moveTo>
                    <a:pt x="15802572" y="680770"/>
                  </a:moveTo>
                  <a:lnTo>
                    <a:pt x="15801035" y="673125"/>
                  </a:lnTo>
                  <a:lnTo>
                    <a:pt x="15796819" y="666877"/>
                  </a:lnTo>
                  <a:lnTo>
                    <a:pt x="15790571" y="662660"/>
                  </a:lnTo>
                  <a:lnTo>
                    <a:pt x="15782925" y="661123"/>
                  </a:lnTo>
                  <a:lnTo>
                    <a:pt x="15775280" y="662660"/>
                  </a:lnTo>
                  <a:lnTo>
                    <a:pt x="15769031" y="666877"/>
                  </a:lnTo>
                  <a:lnTo>
                    <a:pt x="15764828" y="673125"/>
                  </a:lnTo>
                  <a:lnTo>
                    <a:pt x="15763291" y="680770"/>
                  </a:lnTo>
                  <a:lnTo>
                    <a:pt x="15764828" y="688403"/>
                  </a:lnTo>
                  <a:lnTo>
                    <a:pt x="15769031" y="694651"/>
                  </a:lnTo>
                  <a:lnTo>
                    <a:pt x="15775280" y="698868"/>
                  </a:lnTo>
                  <a:lnTo>
                    <a:pt x="15782925" y="700405"/>
                  </a:lnTo>
                  <a:lnTo>
                    <a:pt x="15790571" y="698868"/>
                  </a:lnTo>
                  <a:lnTo>
                    <a:pt x="15796819" y="694651"/>
                  </a:lnTo>
                  <a:lnTo>
                    <a:pt x="15801035" y="688403"/>
                  </a:lnTo>
                  <a:lnTo>
                    <a:pt x="15802572" y="680770"/>
                  </a:lnTo>
                  <a:close/>
                </a:path>
                <a:path w="18719800" h="10718800" extrusionOk="0">
                  <a:moveTo>
                    <a:pt x="15802572" y="580669"/>
                  </a:moveTo>
                  <a:lnTo>
                    <a:pt x="15801035" y="573024"/>
                  </a:lnTo>
                  <a:lnTo>
                    <a:pt x="15796819" y="566775"/>
                  </a:lnTo>
                  <a:lnTo>
                    <a:pt x="15790571" y="562571"/>
                  </a:lnTo>
                  <a:lnTo>
                    <a:pt x="15782925" y="561022"/>
                  </a:lnTo>
                  <a:lnTo>
                    <a:pt x="15775280" y="562571"/>
                  </a:lnTo>
                  <a:lnTo>
                    <a:pt x="15769031" y="566775"/>
                  </a:lnTo>
                  <a:lnTo>
                    <a:pt x="15764828" y="573024"/>
                  </a:lnTo>
                  <a:lnTo>
                    <a:pt x="15763291" y="580669"/>
                  </a:lnTo>
                  <a:lnTo>
                    <a:pt x="15764828" y="588327"/>
                  </a:lnTo>
                  <a:lnTo>
                    <a:pt x="15769031" y="594563"/>
                  </a:lnTo>
                  <a:lnTo>
                    <a:pt x="15775280" y="598766"/>
                  </a:lnTo>
                  <a:lnTo>
                    <a:pt x="15782925" y="600303"/>
                  </a:lnTo>
                  <a:lnTo>
                    <a:pt x="15790571" y="598766"/>
                  </a:lnTo>
                  <a:lnTo>
                    <a:pt x="15796819" y="594563"/>
                  </a:lnTo>
                  <a:lnTo>
                    <a:pt x="15801035" y="588327"/>
                  </a:lnTo>
                  <a:lnTo>
                    <a:pt x="15802572" y="580669"/>
                  </a:lnTo>
                  <a:close/>
                </a:path>
                <a:path w="18719800" h="10718800" extrusionOk="0">
                  <a:moveTo>
                    <a:pt x="15802572" y="480568"/>
                  </a:moveTo>
                  <a:lnTo>
                    <a:pt x="15801035" y="472922"/>
                  </a:lnTo>
                  <a:lnTo>
                    <a:pt x="15796819" y="466686"/>
                  </a:lnTo>
                  <a:lnTo>
                    <a:pt x="15790571" y="462470"/>
                  </a:lnTo>
                  <a:lnTo>
                    <a:pt x="15782925" y="460933"/>
                  </a:lnTo>
                  <a:lnTo>
                    <a:pt x="15775280" y="462470"/>
                  </a:lnTo>
                  <a:lnTo>
                    <a:pt x="15769031" y="466686"/>
                  </a:lnTo>
                  <a:lnTo>
                    <a:pt x="15764828" y="472922"/>
                  </a:lnTo>
                  <a:lnTo>
                    <a:pt x="15763291" y="480568"/>
                  </a:lnTo>
                  <a:lnTo>
                    <a:pt x="15764828" y="488226"/>
                  </a:lnTo>
                  <a:lnTo>
                    <a:pt x="15769031" y="494474"/>
                  </a:lnTo>
                  <a:lnTo>
                    <a:pt x="15775280" y="498690"/>
                  </a:lnTo>
                  <a:lnTo>
                    <a:pt x="15782925" y="500227"/>
                  </a:lnTo>
                  <a:lnTo>
                    <a:pt x="15790571" y="498690"/>
                  </a:lnTo>
                  <a:lnTo>
                    <a:pt x="15796819" y="494474"/>
                  </a:lnTo>
                  <a:lnTo>
                    <a:pt x="15801035" y="488226"/>
                  </a:lnTo>
                  <a:lnTo>
                    <a:pt x="15802572" y="480568"/>
                  </a:lnTo>
                  <a:close/>
                </a:path>
                <a:path w="18719800" h="10718800" extrusionOk="0">
                  <a:moveTo>
                    <a:pt x="15802572" y="380479"/>
                  </a:moveTo>
                  <a:lnTo>
                    <a:pt x="15801035" y="372833"/>
                  </a:lnTo>
                  <a:lnTo>
                    <a:pt x="15796819" y="366585"/>
                  </a:lnTo>
                  <a:lnTo>
                    <a:pt x="15790571" y="362369"/>
                  </a:lnTo>
                  <a:lnTo>
                    <a:pt x="15782925" y="360819"/>
                  </a:lnTo>
                  <a:lnTo>
                    <a:pt x="15775280" y="362369"/>
                  </a:lnTo>
                  <a:lnTo>
                    <a:pt x="15769031" y="366585"/>
                  </a:lnTo>
                  <a:lnTo>
                    <a:pt x="15764828" y="372833"/>
                  </a:lnTo>
                  <a:lnTo>
                    <a:pt x="15763291" y="380479"/>
                  </a:lnTo>
                  <a:lnTo>
                    <a:pt x="15764828" y="388137"/>
                  </a:lnTo>
                  <a:lnTo>
                    <a:pt x="15769031" y="394373"/>
                  </a:lnTo>
                  <a:lnTo>
                    <a:pt x="15775280" y="398576"/>
                  </a:lnTo>
                  <a:lnTo>
                    <a:pt x="15782925" y="400126"/>
                  </a:lnTo>
                  <a:lnTo>
                    <a:pt x="15790571" y="398576"/>
                  </a:lnTo>
                  <a:lnTo>
                    <a:pt x="15796819" y="394373"/>
                  </a:lnTo>
                  <a:lnTo>
                    <a:pt x="15801035" y="388137"/>
                  </a:lnTo>
                  <a:lnTo>
                    <a:pt x="15802572" y="380479"/>
                  </a:lnTo>
                  <a:close/>
                </a:path>
                <a:path w="18719800" h="10718800" extrusionOk="0">
                  <a:moveTo>
                    <a:pt x="15802572" y="280377"/>
                  </a:moveTo>
                  <a:lnTo>
                    <a:pt x="15801035" y="272732"/>
                  </a:lnTo>
                  <a:lnTo>
                    <a:pt x="15796819" y="266484"/>
                  </a:lnTo>
                  <a:lnTo>
                    <a:pt x="15790571" y="262280"/>
                  </a:lnTo>
                  <a:lnTo>
                    <a:pt x="15782925" y="260731"/>
                  </a:lnTo>
                  <a:lnTo>
                    <a:pt x="15775280" y="262280"/>
                  </a:lnTo>
                  <a:lnTo>
                    <a:pt x="15769031" y="266484"/>
                  </a:lnTo>
                  <a:lnTo>
                    <a:pt x="15764828" y="272732"/>
                  </a:lnTo>
                  <a:lnTo>
                    <a:pt x="15763291" y="280377"/>
                  </a:lnTo>
                  <a:lnTo>
                    <a:pt x="15764828" y="288023"/>
                  </a:lnTo>
                  <a:lnTo>
                    <a:pt x="15769031" y="294271"/>
                  </a:lnTo>
                  <a:lnTo>
                    <a:pt x="15775280" y="298488"/>
                  </a:lnTo>
                  <a:lnTo>
                    <a:pt x="15782925" y="300024"/>
                  </a:lnTo>
                  <a:lnTo>
                    <a:pt x="15790571" y="298488"/>
                  </a:lnTo>
                  <a:lnTo>
                    <a:pt x="15796819" y="294271"/>
                  </a:lnTo>
                  <a:lnTo>
                    <a:pt x="15801035" y="288023"/>
                  </a:lnTo>
                  <a:lnTo>
                    <a:pt x="15802572" y="280377"/>
                  </a:lnTo>
                  <a:close/>
                </a:path>
                <a:path w="18719800" h="10718800" extrusionOk="0">
                  <a:moveTo>
                    <a:pt x="15802572" y="180289"/>
                  </a:moveTo>
                  <a:lnTo>
                    <a:pt x="15801035" y="172631"/>
                  </a:lnTo>
                  <a:lnTo>
                    <a:pt x="15796819" y="166382"/>
                  </a:lnTo>
                  <a:lnTo>
                    <a:pt x="15790571" y="162166"/>
                  </a:lnTo>
                  <a:lnTo>
                    <a:pt x="15782925" y="160629"/>
                  </a:lnTo>
                  <a:lnTo>
                    <a:pt x="15775280" y="162166"/>
                  </a:lnTo>
                  <a:lnTo>
                    <a:pt x="15769031" y="166382"/>
                  </a:lnTo>
                  <a:lnTo>
                    <a:pt x="15764828" y="172631"/>
                  </a:lnTo>
                  <a:lnTo>
                    <a:pt x="15763291" y="180289"/>
                  </a:lnTo>
                  <a:lnTo>
                    <a:pt x="15764828" y="187934"/>
                  </a:lnTo>
                  <a:lnTo>
                    <a:pt x="15769031" y="194170"/>
                  </a:lnTo>
                  <a:lnTo>
                    <a:pt x="15775280" y="198386"/>
                  </a:lnTo>
                  <a:lnTo>
                    <a:pt x="15782925" y="199923"/>
                  </a:lnTo>
                  <a:lnTo>
                    <a:pt x="15790571" y="198386"/>
                  </a:lnTo>
                  <a:lnTo>
                    <a:pt x="15796819" y="194170"/>
                  </a:lnTo>
                  <a:lnTo>
                    <a:pt x="15801035" y="187934"/>
                  </a:lnTo>
                  <a:lnTo>
                    <a:pt x="15802572" y="180289"/>
                  </a:lnTo>
                  <a:close/>
                </a:path>
                <a:path w="18719800" h="10718800" extrusionOk="0">
                  <a:moveTo>
                    <a:pt x="15802572" y="80187"/>
                  </a:moveTo>
                  <a:lnTo>
                    <a:pt x="15801035" y="72542"/>
                  </a:lnTo>
                  <a:lnTo>
                    <a:pt x="15796819" y="66294"/>
                  </a:lnTo>
                  <a:lnTo>
                    <a:pt x="15790571" y="62077"/>
                  </a:lnTo>
                  <a:lnTo>
                    <a:pt x="15782925" y="60540"/>
                  </a:lnTo>
                  <a:lnTo>
                    <a:pt x="15775267" y="62077"/>
                  </a:lnTo>
                  <a:lnTo>
                    <a:pt x="15769031" y="66294"/>
                  </a:lnTo>
                  <a:lnTo>
                    <a:pt x="15764828" y="72542"/>
                  </a:lnTo>
                  <a:lnTo>
                    <a:pt x="15763291" y="80187"/>
                  </a:lnTo>
                  <a:lnTo>
                    <a:pt x="15764828" y="87833"/>
                  </a:lnTo>
                  <a:lnTo>
                    <a:pt x="15769031" y="94081"/>
                  </a:lnTo>
                  <a:lnTo>
                    <a:pt x="15775267" y="98298"/>
                  </a:lnTo>
                  <a:lnTo>
                    <a:pt x="15782925" y="99834"/>
                  </a:lnTo>
                  <a:lnTo>
                    <a:pt x="15790571" y="98298"/>
                  </a:lnTo>
                  <a:lnTo>
                    <a:pt x="15796819" y="94081"/>
                  </a:lnTo>
                  <a:lnTo>
                    <a:pt x="15801035" y="87833"/>
                  </a:lnTo>
                  <a:lnTo>
                    <a:pt x="15802572" y="80187"/>
                  </a:lnTo>
                  <a:close/>
                </a:path>
                <a:path w="18719800" h="10718800" extrusionOk="0">
                  <a:moveTo>
                    <a:pt x="15814116" y="10718787"/>
                  </a:moveTo>
                  <a:lnTo>
                    <a:pt x="15813240" y="10714419"/>
                  </a:lnTo>
                  <a:lnTo>
                    <a:pt x="15809024" y="10708170"/>
                  </a:lnTo>
                  <a:lnTo>
                    <a:pt x="15802775" y="10703954"/>
                  </a:lnTo>
                  <a:lnTo>
                    <a:pt x="15795143" y="10702404"/>
                  </a:lnTo>
                  <a:lnTo>
                    <a:pt x="15787485" y="10703954"/>
                  </a:lnTo>
                  <a:lnTo>
                    <a:pt x="15781249" y="10708170"/>
                  </a:lnTo>
                  <a:lnTo>
                    <a:pt x="15777032" y="10714419"/>
                  </a:lnTo>
                  <a:lnTo>
                    <a:pt x="15776143" y="10718787"/>
                  </a:lnTo>
                  <a:lnTo>
                    <a:pt x="15814116" y="10718787"/>
                  </a:lnTo>
                  <a:close/>
                </a:path>
                <a:path w="18719800" h="10718800" extrusionOk="0">
                  <a:moveTo>
                    <a:pt x="15814777" y="10621963"/>
                  </a:moveTo>
                  <a:lnTo>
                    <a:pt x="15813240" y="10614317"/>
                  </a:lnTo>
                  <a:lnTo>
                    <a:pt x="15809024" y="10608069"/>
                  </a:lnTo>
                  <a:lnTo>
                    <a:pt x="15802775" y="10603865"/>
                  </a:lnTo>
                  <a:lnTo>
                    <a:pt x="15795143" y="10602316"/>
                  </a:lnTo>
                  <a:lnTo>
                    <a:pt x="15787485" y="10603865"/>
                  </a:lnTo>
                  <a:lnTo>
                    <a:pt x="15781249" y="10608069"/>
                  </a:lnTo>
                  <a:lnTo>
                    <a:pt x="15777032" y="10614317"/>
                  </a:lnTo>
                  <a:lnTo>
                    <a:pt x="15775496" y="10621963"/>
                  </a:lnTo>
                  <a:lnTo>
                    <a:pt x="15777032" y="10629621"/>
                  </a:lnTo>
                  <a:lnTo>
                    <a:pt x="15781249" y="10635856"/>
                  </a:lnTo>
                  <a:lnTo>
                    <a:pt x="15787485" y="10640073"/>
                  </a:lnTo>
                  <a:lnTo>
                    <a:pt x="15795143" y="10641609"/>
                  </a:lnTo>
                  <a:lnTo>
                    <a:pt x="15802775" y="10640073"/>
                  </a:lnTo>
                  <a:lnTo>
                    <a:pt x="15809024" y="10635856"/>
                  </a:lnTo>
                  <a:lnTo>
                    <a:pt x="15813240" y="10629621"/>
                  </a:lnTo>
                  <a:lnTo>
                    <a:pt x="15814777" y="10621963"/>
                  </a:lnTo>
                  <a:close/>
                </a:path>
                <a:path w="18719800" h="10718800" extrusionOk="0">
                  <a:moveTo>
                    <a:pt x="15814790" y="10521874"/>
                  </a:moveTo>
                  <a:lnTo>
                    <a:pt x="15813253" y="10514216"/>
                  </a:lnTo>
                  <a:lnTo>
                    <a:pt x="15809036" y="10507980"/>
                  </a:lnTo>
                  <a:lnTo>
                    <a:pt x="15802801" y="10503764"/>
                  </a:lnTo>
                  <a:lnTo>
                    <a:pt x="15795155" y="10502227"/>
                  </a:lnTo>
                  <a:lnTo>
                    <a:pt x="15787497" y="10503764"/>
                  </a:lnTo>
                  <a:lnTo>
                    <a:pt x="15781262" y="10507980"/>
                  </a:lnTo>
                  <a:lnTo>
                    <a:pt x="15777045" y="10514216"/>
                  </a:lnTo>
                  <a:lnTo>
                    <a:pt x="15775496" y="10521874"/>
                  </a:lnTo>
                  <a:lnTo>
                    <a:pt x="15777045" y="10529519"/>
                  </a:lnTo>
                  <a:lnTo>
                    <a:pt x="15781262" y="10535755"/>
                  </a:lnTo>
                  <a:lnTo>
                    <a:pt x="15787497" y="10539971"/>
                  </a:lnTo>
                  <a:lnTo>
                    <a:pt x="15795155" y="10541521"/>
                  </a:lnTo>
                  <a:lnTo>
                    <a:pt x="15802801" y="10539971"/>
                  </a:lnTo>
                  <a:lnTo>
                    <a:pt x="15809036" y="10535755"/>
                  </a:lnTo>
                  <a:lnTo>
                    <a:pt x="15813253" y="10529519"/>
                  </a:lnTo>
                  <a:lnTo>
                    <a:pt x="15814790" y="10521874"/>
                  </a:lnTo>
                  <a:close/>
                </a:path>
                <a:path w="18719800" h="10718800" extrusionOk="0">
                  <a:moveTo>
                    <a:pt x="15814790" y="10421772"/>
                  </a:moveTo>
                  <a:lnTo>
                    <a:pt x="15813253" y="10414127"/>
                  </a:lnTo>
                  <a:lnTo>
                    <a:pt x="15809036" y="10407879"/>
                  </a:lnTo>
                  <a:lnTo>
                    <a:pt x="15802801" y="10403662"/>
                  </a:lnTo>
                  <a:lnTo>
                    <a:pt x="15795155" y="10402125"/>
                  </a:lnTo>
                  <a:lnTo>
                    <a:pt x="15787497" y="10403662"/>
                  </a:lnTo>
                  <a:lnTo>
                    <a:pt x="15781262" y="10407879"/>
                  </a:lnTo>
                  <a:lnTo>
                    <a:pt x="15777045" y="10414127"/>
                  </a:lnTo>
                  <a:lnTo>
                    <a:pt x="15775496" y="10421772"/>
                  </a:lnTo>
                  <a:lnTo>
                    <a:pt x="15777045" y="10429430"/>
                  </a:lnTo>
                  <a:lnTo>
                    <a:pt x="15781262" y="10435666"/>
                  </a:lnTo>
                  <a:lnTo>
                    <a:pt x="15787497" y="10439870"/>
                  </a:lnTo>
                  <a:lnTo>
                    <a:pt x="15795155" y="10441419"/>
                  </a:lnTo>
                  <a:lnTo>
                    <a:pt x="15802801" y="10439870"/>
                  </a:lnTo>
                  <a:lnTo>
                    <a:pt x="15809036" y="10435666"/>
                  </a:lnTo>
                  <a:lnTo>
                    <a:pt x="15813253" y="10429430"/>
                  </a:lnTo>
                  <a:lnTo>
                    <a:pt x="15814790" y="10421772"/>
                  </a:lnTo>
                  <a:close/>
                </a:path>
                <a:path w="18719800" h="10718800" extrusionOk="0">
                  <a:moveTo>
                    <a:pt x="15814790" y="10321671"/>
                  </a:moveTo>
                  <a:lnTo>
                    <a:pt x="15813253" y="10314026"/>
                  </a:lnTo>
                  <a:lnTo>
                    <a:pt x="15809036" y="10307790"/>
                  </a:lnTo>
                  <a:lnTo>
                    <a:pt x="15802801" y="10303573"/>
                  </a:lnTo>
                  <a:lnTo>
                    <a:pt x="15795155" y="10302037"/>
                  </a:lnTo>
                  <a:lnTo>
                    <a:pt x="15787497" y="10303573"/>
                  </a:lnTo>
                  <a:lnTo>
                    <a:pt x="15781262" y="10307790"/>
                  </a:lnTo>
                  <a:lnTo>
                    <a:pt x="15777045" y="10314026"/>
                  </a:lnTo>
                  <a:lnTo>
                    <a:pt x="15775496" y="10321671"/>
                  </a:lnTo>
                  <a:lnTo>
                    <a:pt x="15777045" y="10329329"/>
                  </a:lnTo>
                  <a:lnTo>
                    <a:pt x="15781262" y="10335565"/>
                  </a:lnTo>
                  <a:lnTo>
                    <a:pt x="15787497" y="10339781"/>
                  </a:lnTo>
                  <a:lnTo>
                    <a:pt x="15795155" y="10341318"/>
                  </a:lnTo>
                  <a:lnTo>
                    <a:pt x="15802801" y="10339781"/>
                  </a:lnTo>
                  <a:lnTo>
                    <a:pt x="15809036" y="10335565"/>
                  </a:lnTo>
                  <a:lnTo>
                    <a:pt x="15813253" y="10329329"/>
                  </a:lnTo>
                  <a:lnTo>
                    <a:pt x="15814790" y="10321671"/>
                  </a:lnTo>
                  <a:close/>
                </a:path>
                <a:path w="18719800" h="10718800" extrusionOk="0">
                  <a:moveTo>
                    <a:pt x="15814790" y="10221582"/>
                  </a:moveTo>
                  <a:lnTo>
                    <a:pt x="15813253" y="10213937"/>
                  </a:lnTo>
                  <a:lnTo>
                    <a:pt x="15809036" y="10207688"/>
                  </a:lnTo>
                  <a:lnTo>
                    <a:pt x="15802801" y="10203472"/>
                  </a:lnTo>
                  <a:lnTo>
                    <a:pt x="15795155" y="10201935"/>
                  </a:lnTo>
                  <a:lnTo>
                    <a:pt x="15787497" y="10203472"/>
                  </a:lnTo>
                  <a:lnTo>
                    <a:pt x="15781262" y="10207688"/>
                  </a:lnTo>
                  <a:lnTo>
                    <a:pt x="15777045" y="10213937"/>
                  </a:lnTo>
                  <a:lnTo>
                    <a:pt x="15775496" y="10221582"/>
                  </a:lnTo>
                  <a:lnTo>
                    <a:pt x="15777045" y="10229228"/>
                  </a:lnTo>
                  <a:lnTo>
                    <a:pt x="15781262" y="10235476"/>
                  </a:lnTo>
                  <a:lnTo>
                    <a:pt x="15787497" y="10239692"/>
                  </a:lnTo>
                  <a:lnTo>
                    <a:pt x="15795155" y="10241229"/>
                  </a:lnTo>
                  <a:lnTo>
                    <a:pt x="15802801" y="10239692"/>
                  </a:lnTo>
                  <a:lnTo>
                    <a:pt x="15809036" y="10235476"/>
                  </a:lnTo>
                  <a:lnTo>
                    <a:pt x="15813253" y="10229228"/>
                  </a:lnTo>
                  <a:lnTo>
                    <a:pt x="15814790" y="10221582"/>
                  </a:lnTo>
                  <a:close/>
                </a:path>
                <a:path w="18719800" h="10718800" extrusionOk="0">
                  <a:moveTo>
                    <a:pt x="15814790" y="10121494"/>
                  </a:moveTo>
                  <a:lnTo>
                    <a:pt x="15813253" y="10113835"/>
                  </a:lnTo>
                  <a:lnTo>
                    <a:pt x="15809036" y="10107600"/>
                  </a:lnTo>
                  <a:lnTo>
                    <a:pt x="15802801" y="10103383"/>
                  </a:lnTo>
                  <a:lnTo>
                    <a:pt x="15795155" y="10101847"/>
                  </a:lnTo>
                  <a:lnTo>
                    <a:pt x="15787497" y="10103383"/>
                  </a:lnTo>
                  <a:lnTo>
                    <a:pt x="15781262" y="10107600"/>
                  </a:lnTo>
                  <a:lnTo>
                    <a:pt x="15777045" y="10113835"/>
                  </a:lnTo>
                  <a:lnTo>
                    <a:pt x="15775496" y="10121494"/>
                  </a:lnTo>
                  <a:lnTo>
                    <a:pt x="15777045" y="10129139"/>
                  </a:lnTo>
                  <a:lnTo>
                    <a:pt x="15781262" y="10135375"/>
                  </a:lnTo>
                  <a:lnTo>
                    <a:pt x="15787497" y="10139591"/>
                  </a:lnTo>
                  <a:lnTo>
                    <a:pt x="15795155" y="10141128"/>
                  </a:lnTo>
                  <a:lnTo>
                    <a:pt x="15802801" y="10139591"/>
                  </a:lnTo>
                  <a:lnTo>
                    <a:pt x="15809036" y="10135375"/>
                  </a:lnTo>
                  <a:lnTo>
                    <a:pt x="15813253" y="10129139"/>
                  </a:lnTo>
                  <a:lnTo>
                    <a:pt x="15814790" y="10121494"/>
                  </a:lnTo>
                  <a:close/>
                </a:path>
                <a:path w="18719800" h="10718800" extrusionOk="0">
                  <a:moveTo>
                    <a:pt x="15814790" y="10021379"/>
                  </a:moveTo>
                  <a:lnTo>
                    <a:pt x="15813253" y="10013747"/>
                  </a:lnTo>
                  <a:lnTo>
                    <a:pt x="15809036" y="10007498"/>
                  </a:lnTo>
                  <a:lnTo>
                    <a:pt x="15802801" y="10003282"/>
                  </a:lnTo>
                  <a:lnTo>
                    <a:pt x="15795155" y="10001745"/>
                  </a:lnTo>
                  <a:lnTo>
                    <a:pt x="15787497" y="10003282"/>
                  </a:lnTo>
                  <a:lnTo>
                    <a:pt x="15781262" y="10007498"/>
                  </a:lnTo>
                  <a:lnTo>
                    <a:pt x="15777045" y="10013747"/>
                  </a:lnTo>
                  <a:lnTo>
                    <a:pt x="15775496" y="10021379"/>
                  </a:lnTo>
                  <a:lnTo>
                    <a:pt x="15777045" y="10029038"/>
                  </a:lnTo>
                  <a:lnTo>
                    <a:pt x="15781262" y="10035273"/>
                  </a:lnTo>
                  <a:lnTo>
                    <a:pt x="15787497" y="10039477"/>
                  </a:lnTo>
                  <a:lnTo>
                    <a:pt x="15795155" y="10041026"/>
                  </a:lnTo>
                  <a:lnTo>
                    <a:pt x="15802801" y="10039477"/>
                  </a:lnTo>
                  <a:lnTo>
                    <a:pt x="15809036" y="10035273"/>
                  </a:lnTo>
                  <a:lnTo>
                    <a:pt x="15813253" y="10029038"/>
                  </a:lnTo>
                  <a:lnTo>
                    <a:pt x="15814790" y="10021379"/>
                  </a:lnTo>
                  <a:close/>
                </a:path>
                <a:path w="18719800" h="10718800" extrusionOk="0">
                  <a:moveTo>
                    <a:pt x="15814790" y="9821202"/>
                  </a:moveTo>
                  <a:lnTo>
                    <a:pt x="15813253" y="9813544"/>
                  </a:lnTo>
                  <a:lnTo>
                    <a:pt x="15809036" y="9807308"/>
                  </a:lnTo>
                  <a:lnTo>
                    <a:pt x="15802801" y="9803092"/>
                  </a:lnTo>
                  <a:lnTo>
                    <a:pt x="15795155" y="9801555"/>
                  </a:lnTo>
                  <a:lnTo>
                    <a:pt x="15787497" y="9803092"/>
                  </a:lnTo>
                  <a:lnTo>
                    <a:pt x="15781249" y="9807308"/>
                  </a:lnTo>
                  <a:lnTo>
                    <a:pt x="15777045" y="9813544"/>
                  </a:lnTo>
                  <a:lnTo>
                    <a:pt x="15775496" y="9821202"/>
                  </a:lnTo>
                  <a:lnTo>
                    <a:pt x="15777045" y="9828847"/>
                  </a:lnTo>
                  <a:lnTo>
                    <a:pt x="15781249" y="9835083"/>
                  </a:lnTo>
                  <a:lnTo>
                    <a:pt x="15787497" y="9839300"/>
                  </a:lnTo>
                  <a:lnTo>
                    <a:pt x="15795155" y="9840836"/>
                  </a:lnTo>
                  <a:lnTo>
                    <a:pt x="15802801" y="9839300"/>
                  </a:lnTo>
                  <a:lnTo>
                    <a:pt x="15809036" y="9835083"/>
                  </a:lnTo>
                  <a:lnTo>
                    <a:pt x="15813253" y="9828847"/>
                  </a:lnTo>
                  <a:lnTo>
                    <a:pt x="15814790" y="9821202"/>
                  </a:lnTo>
                  <a:close/>
                </a:path>
                <a:path w="18719800" h="10718800" extrusionOk="0">
                  <a:moveTo>
                    <a:pt x="15814790" y="9721101"/>
                  </a:moveTo>
                  <a:lnTo>
                    <a:pt x="15813253" y="9713455"/>
                  </a:lnTo>
                  <a:lnTo>
                    <a:pt x="15809036" y="9707207"/>
                  </a:lnTo>
                  <a:lnTo>
                    <a:pt x="15802801" y="9703003"/>
                  </a:lnTo>
                  <a:lnTo>
                    <a:pt x="15795155" y="9701454"/>
                  </a:lnTo>
                  <a:lnTo>
                    <a:pt x="15787497" y="9703003"/>
                  </a:lnTo>
                  <a:lnTo>
                    <a:pt x="15781249" y="9707207"/>
                  </a:lnTo>
                  <a:lnTo>
                    <a:pt x="15777045" y="9713455"/>
                  </a:lnTo>
                  <a:lnTo>
                    <a:pt x="15775496" y="9721101"/>
                  </a:lnTo>
                  <a:lnTo>
                    <a:pt x="15777045" y="9728746"/>
                  </a:lnTo>
                  <a:lnTo>
                    <a:pt x="15781249" y="9734994"/>
                  </a:lnTo>
                  <a:lnTo>
                    <a:pt x="15787497" y="9739211"/>
                  </a:lnTo>
                  <a:lnTo>
                    <a:pt x="15795155" y="9740748"/>
                  </a:lnTo>
                  <a:lnTo>
                    <a:pt x="15802801" y="9739211"/>
                  </a:lnTo>
                  <a:lnTo>
                    <a:pt x="15809036" y="9734994"/>
                  </a:lnTo>
                  <a:lnTo>
                    <a:pt x="15813253" y="9728746"/>
                  </a:lnTo>
                  <a:lnTo>
                    <a:pt x="15814790" y="9721101"/>
                  </a:lnTo>
                  <a:close/>
                </a:path>
                <a:path w="18719800" h="10718800" extrusionOk="0">
                  <a:moveTo>
                    <a:pt x="15814790" y="9621012"/>
                  </a:moveTo>
                  <a:lnTo>
                    <a:pt x="15813253" y="9613354"/>
                  </a:lnTo>
                  <a:lnTo>
                    <a:pt x="15809036" y="9607118"/>
                  </a:lnTo>
                  <a:lnTo>
                    <a:pt x="15802801" y="9602902"/>
                  </a:lnTo>
                  <a:lnTo>
                    <a:pt x="15795155" y="9601352"/>
                  </a:lnTo>
                  <a:lnTo>
                    <a:pt x="15787497" y="9602902"/>
                  </a:lnTo>
                  <a:lnTo>
                    <a:pt x="15781262" y="9607118"/>
                  </a:lnTo>
                  <a:lnTo>
                    <a:pt x="15777045" y="9613354"/>
                  </a:lnTo>
                  <a:lnTo>
                    <a:pt x="15775496" y="9621012"/>
                  </a:lnTo>
                  <a:lnTo>
                    <a:pt x="15777045" y="9628657"/>
                  </a:lnTo>
                  <a:lnTo>
                    <a:pt x="15781262" y="9634893"/>
                  </a:lnTo>
                  <a:lnTo>
                    <a:pt x="15787497" y="9639109"/>
                  </a:lnTo>
                  <a:lnTo>
                    <a:pt x="15795155" y="9640659"/>
                  </a:lnTo>
                  <a:lnTo>
                    <a:pt x="15802801" y="9639109"/>
                  </a:lnTo>
                  <a:lnTo>
                    <a:pt x="15809036" y="9634893"/>
                  </a:lnTo>
                  <a:lnTo>
                    <a:pt x="15813253" y="9628657"/>
                  </a:lnTo>
                  <a:lnTo>
                    <a:pt x="15814790" y="9621012"/>
                  </a:lnTo>
                  <a:close/>
                </a:path>
                <a:path w="18719800" h="10718800" extrusionOk="0">
                  <a:moveTo>
                    <a:pt x="15814790" y="9520898"/>
                  </a:moveTo>
                  <a:lnTo>
                    <a:pt x="15813253" y="9513265"/>
                  </a:lnTo>
                  <a:lnTo>
                    <a:pt x="15809036" y="9507017"/>
                  </a:lnTo>
                  <a:lnTo>
                    <a:pt x="15802801" y="9502800"/>
                  </a:lnTo>
                  <a:lnTo>
                    <a:pt x="15795155" y="9501264"/>
                  </a:lnTo>
                  <a:lnTo>
                    <a:pt x="15787497" y="9502800"/>
                  </a:lnTo>
                  <a:lnTo>
                    <a:pt x="15781262" y="9507017"/>
                  </a:lnTo>
                  <a:lnTo>
                    <a:pt x="15777045" y="9513265"/>
                  </a:lnTo>
                  <a:lnTo>
                    <a:pt x="15775496" y="9520898"/>
                  </a:lnTo>
                  <a:lnTo>
                    <a:pt x="15777045" y="9528556"/>
                  </a:lnTo>
                  <a:lnTo>
                    <a:pt x="15781262" y="9534792"/>
                  </a:lnTo>
                  <a:lnTo>
                    <a:pt x="15787497" y="9539008"/>
                  </a:lnTo>
                  <a:lnTo>
                    <a:pt x="15795155" y="9540557"/>
                  </a:lnTo>
                  <a:lnTo>
                    <a:pt x="15802801" y="9539008"/>
                  </a:lnTo>
                  <a:lnTo>
                    <a:pt x="15809036" y="9534792"/>
                  </a:lnTo>
                  <a:lnTo>
                    <a:pt x="15813253" y="9528556"/>
                  </a:lnTo>
                  <a:lnTo>
                    <a:pt x="15814790" y="9520898"/>
                  </a:lnTo>
                  <a:close/>
                </a:path>
                <a:path w="18719800" h="10718800" extrusionOk="0">
                  <a:moveTo>
                    <a:pt x="15814790" y="9420809"/>
                  </a:moveTo>
                  <a:lnTo>
                    <a:pt x="15813253" y="9413164"/>
                  </a:lnTo>
                  <a:lnTo>
                    <a:pt x="15809036" y="9406915"/>
                  </a:lnTo>
                  <a:lnTo>
                    <a:pt x="15802801" y="9402712"/>
                  </a:lnTo>
                  <a:lnTo>
                    <a:pt x="15795155" y="9401162"/>
                  </a:lnTo>
                  <a:lnTo>
                    <a:pt x="15787497" y="9402712"/>
                  </a:lnTo>
                  <a:lnTo>
                    <a:pt x="15781262" y="9406915"/>
                  </a:lnTo>
                  <a:lnTo>
                    <a:pt x="15777045" y="9413164"/>
                  </a:lnTo>
                  <a:lnTo>
                    <a:pt x="15775496" y="9420809"/>
                  </a:lnTo>
                  <a:lnTo>
                    <a:pt x="15777045" y="9428455"/>
                  </a:lnTo>
                  <a:lnTo>
                    <a:pt x="15781262" y="9434703"/>
                  </a:lnTo>
                  <a:lnTo>
                    <a:pt x="15787497" y="9438907"/>
                  </a:lnTo>
                  <a:lnTo>
                    <a:pt x="15795155" y="9440456"/>
                  </a:lnTo>
                  <a:lnTo>
                    <a:pt x="15802801" y="9438907"/>
                  </a:lnTo>
                  <a:lnTo>
                    <a:pt x="15809036" y="9434703"/>
                  </a:lnTo>
                  <a:lnTo>
                    <a:pt x="15813253" y="9428455"/>
                  </a:lnTo>
                  <a:lnTo>
                    <a:pt x="15814790" y="9420809"/>
                  </a:lnTo>
                  <a:close/>
                </a:path>
                <a:path w="18719800" h="10718800" extrusionOk="0">
                  <a:moveTo>
                    <a:pt x="15814790" y="9320720"/>
                  </a:moveTo>
                  <a:lnTo>
                    <a:pt x="15813253" y="9313075"/>
                  </a:lnTo>
                  <a:lnTo>
                    <a:pt x="15809036" y="9306827"/>
                  </a:lnTo>
                  <a:lnTo>
                    <a:pt x="15802801" y="9302623"/>
                  </a:lnTo>
                  <a:lnTo>
                    <a:pt x="15795155" y="9301074"/>
                  </a:lnTo>
                  <a:lnTo>
                    <a:pt x="15787497" y="9302623"/>
                  </a:lnTo>
                  <a:lnTo>
                    <a:pt x="15781262" y="9306827"/>
                  </a:lnTo>
                  <a:lnTo>
                    <a:pt x="15777045" y="9313075"/>
                  </a:lnTo>
                  <a:lnTo>
                    <a:pt x="15775496" y="9320720"/>
                  </a:lnTo>
                  <a:lnTo>
                    <a:pt x="15777045" y="9328366"/>
                  </a:lnTo>
                  <a:lnTo>
                    <a:pt x="15781262" y="9334602"/>
                  </a:lnTo>
                  <a:lnTo>
                    <a:pt x="15787497" y="9338818"/>
                  </a:lnTo>
                  <a:lnTo>
                    <a:pt x="15795155" y="9340367"/>
                  </a:lnTo>
                  <a:lnTo>
                    <a:pt x="15802801" y="9338818"/>
                  </a:lnTo>
                  <a:lnTo>
                    <a:pt x="15809036" y="9334602"/>
                  </a:lnTo>
                  <a:lnTo>
                    <a:pt x="15813253" y="9328366"/>
                  </a:lnTo>
                  <a:lnTo>
                    <a:pt x="15814790" y="9320720"/>
                  </a:lnTo>
                  <a:close/>
                </a:path>
                <a:path w="18719800" h="10718800" extrusionOk="0">
                  <a:moveTo>
                    <a:pt x="15814790" y="9220619"/>
                  </a:moveTo>
                  <a:lnTo>
                    <a:pt x="15813253" y="9212974"/>
                  </a:lnTo>
                  <a:lnTo>
                    <a:pt x="15809036" y="9206725"/>
                  </a:lnTo>
                  <a:lnTo>
                    <a:pt x="15802801" y="9202522"/>
                  </a:lnTo>
                  <a:lnTo>
                    <a:pt x="15795155" y="9200972"/>
                  </a:lnTo>
                  <a:lnTo>
                    <a:pt x="15787497" y="9202522"/>
                  </a:lnTo>
                  <a:lnTo>
                    <a:pt x="15781262" y="9206725"/>
                  </a:lnTo>
                  <a:lnTo>
                    <a:pt x="15777045" y="9212974"/>
                  </a:lnTo>
                  <a:lnTo>
                    <a:pt x="15775496" y="9220619"/>
                  </a:lnTo>
                  <a:lnTo>
                    <a:pt x="15777045" y="9228264"/>
                  </a:lnTo>
                  <a:lnTo>
                    <a:pt x="15781262" y="9234513"/>
                  </a:lnTo>
                  <a:lnTo>
                    <a:pt x="15787497" y="9238717"/>
                  </a:lnTo>
                  <a:lnTo>
                    <a:pt x="15795155" y="9240266"/>
                  </a:lnTo>
                  <a:lnTo>
                    <a:pt x="15802801" y="9238717"/>
                  </a:lnTo>
                  <a:lnTo>
                    <a:pt x="15809036" y="9234513"/>
                  </a:lnTo>
                  <a:lnTo>
                    <a:pt x="15813253" y="9228264"/>
                  </a:lnTo>
                  <a:lnTo>
                    <a:pt x="15814790" y="9220619"/>
                  </a:lnTo>
                  <a:close/>
                </a:path>
                <a:path w="18719800" h="10718800" extrusionOk="0">
                  <a:moveTo>
                    <a:pt x="15814790" y="9120518"/>
                  </a:moveTo>
                  <a:lnTo>
                    <a:pt x="15813253" y="9112872"/>
                  </a:lnTo>
                  <a:lnTo>
                    <a:pt x="15809036" y="9106624"/>
                  </a:lnTo>
                  <a:lnTo>
                    <a:pt x="15802801" y="9102420"/>
                  </a:lnTo>
                  <a:lnTo>
                    <a:pt x="15795155" y="9100871"/>
                  </a:lnTo>
                  <a:lnTo>
                    <a:pt x="15787497" y="9102420"/>
                  </a:lnTo>
                  <a:lnTo>
                    <a:pt x="15781262" y="9106624"/>
                  </a:lnTo>
                  <a:lnTo>
                    <a:pt x="15777045" y="9112872"/>
                  </a:lnTo>
                  <a:lnTo>
                    <a:pt x="15775496" y="9120518"/>
                  </a:lnTo>
                  <a:lnTo>
                    <a:pt x="15777045" y="9128176"/>
                  </a:lnTo>
                  <a:lnTo>
                    <a:pt x="15781262" y="9134411"/>
                  </a:lnTo>
                  <a:lnTo>
                    <a:pt x="15787497" y="9138628"/>
                  </a:lnTo>
                  <a:lnTo>
                    <a:pt x="15795155" y="9140177"/>
                  </a:lnTo>
                  <a:lnTo>
                    <a:pt x="15802801" y="9138628"/>
                  </a:lnTo>
                  <a:lnTo>
                    <a:pt x="15809036" y="9134411"/>
                  </a:lnTo>
                  <a:lnTo>
                    <a:pt x="15813253" y="9128176"/>
                  </a:lnTo>
                  <a:lnTo>
                    <a:pt x="15814790" y="9120518"/>
                  </a:lnTo>
                  <a:close/>
                </a:path>
                <a:path w="18719800" h="10718800" extrusionOk="0">
                  <a:moveTo>
                    <a:pt x="15814790" y="9020416"/>
                  </a:moveTo>
                  <a:lnTo>
                    <a:pt x="15813253" y="9012784"/>
                  </a:lnTo>
                  <a:lnTo>
                    <a:pt x="15809036" y="9006535"/>
                  </a:lnTo>
                  <a:lnTo>
                    <a:pt x="15802801" y="9002319"/>
                  </a:lnTo>
                  <a:lnTo>
                    <a:pt x="15795155" y="9000782"/>
                  </a:lnTo>
                  <a:lnTo>
                    <a:pt x="15787497" y="9002319"/>
                  </a:lnTo>
                  <a:lnTo>
                    <a:pt x="15781262" y="9006535"/>
                  </a:lnTo>
                  <a:lnTo>
                    <a:pt x="15777045" y="9012784"/>
                  </a:lnTo>
                  <a:lnTo>
                    <a:pt x="15775496" y="9020416"/>
                  </a:lnTo>
                  <a:lnTo>
                    <a:pt x="15777045" y="9028074"/>
                  </a:lnTo>
                  <a:lnTo>
                    <a:pt x="15781262" y="9034310"/>
                  </a:lnTo>
                  <a:lnTo>
                    <a:pt x="15787497" y="9038526"/>
                  </a:lnTo>
                  <a:lnTo>
                    <a:pt x="15795155" y="9040063"/>
                  </a:lnTo>
                  <a:lnTo>
                    <a:pt x="15802801" y="9038526"/>
                  </a:lnTo>
                  <a:lnTo>
                    <a:pt x="15809036" y="9034310"/>
                  </a:lnTo>
                  <a:lnTo>
                    <a:pt x="15813253" y="9028074"/>
                  </a:lnTo>
                  <a:lnTo>
                    <a:pt x="15814790" y="9020416"/>
                  </a:lnTo>
                  <a:close/>
                </a:path>
                <a:path w="18719800" h="10718800" extrusionOk="0">
                  <a:moveTo>
                    <a:pt x="15814790" y="8920328"/>
                  </a:moveTo>
                  <a:lnTo>
                    <a:pt x="15813253" y="8912682"/>
                  </a:lnTo>
                  <a:lnTo>
                    <a:pt x="15809036" y="8906446"/>
                  </a:lnTo>
                  <a:lnTo>
                    <a:pt x="15802801" y="8902230"/>
                  </a:lnTo>
                  <a:lnTo>
                    <a:pt x="15795155" y="8900681"/>
                  </a:lnTo>
                  <a:lnTo>
                    <a:pt x="15787497" y="8902230"/>
                  </a:lnTo>
                  <a:lnTo>
                    <a:pt x="15781262" y="8906446"/>
                  </a:lnTo>
                  <a:lnTo>
                    <a:pt x="15777045" y="8912682"/>
                  </a:lnTo>
                  <a:lnTo>
                    <a:pt x="15775496" y="8920328"/>
                  </a:lnTo>
                  <a:lnTo>
                    <a:pt x="15777045" y="8927986"/>
                  </a:lnTo>
                  <a:lnTo>
                    <a:pt x="15781262" y="8934221"/>
                  </a:lnTo>
                  <a:lnTo>
                    <a:pt x="15787497" y="8938438"/>
                  </a:lnTo>
                  <a:lnTo>
                    <a:pt x="15795155" y="8939974"/>
                  </a:lnTo>
                  <a:lnTo>
                    <a:pt x="15802801" y="8938438"/>
                  </a:lnTo>
                  <a:lnTo>
                    <a:pt x="15809036" y="8934221"/>
                  </a:lnTo>
                  <a:lnTo>
                    <a:pt x="15813253" y="8927986"/>
                  </a:lnTo>
                  <a:lnTo>
                    <a:pt x="15814790" y="8920328"/>
                  </a:lnTo>
                  <a:close/>
                </a:path>
                <a:path w="18719800" h="10718800" extrusionOk="0">
                  <a:moveTo>
                    <a:pt x="15814790" y="8820239"/>
                  </a:moveTo>
                  <a:lnTo>
                    <a:pt x="15813253" y="8812593"/>
                  </a:lnTo>
                  <a:lnTo>
                    <a:pt x="15809036" y="8806345"/>
                  </a:lnTo>
                  <a:lnTo>
                    <a:pt x="15802801" y="8802141"/>
                  </a:lnTo>
                  <a:lnTo>
                    <a:pt x="15795155" y="8800592"/>
                  </a:lnTo>
                  <a:lnTo>
                    <a:pt x="15787497" y="8802141"/>
                  </a:lnTo>
                  <a:lnTo>
                    <a:pt x="15781262" y="8806345"/>
                  </a:lnTo>
                  <a:lnTo>
                    <a:pt x="15777045" y="8812593"/>
                  </a:lnTo>
                  <a:lnTo>
                    <a:pt x="15775496" y="8820239"/>
                  </a:lnTo>
                  <a:lnTo>
                    <a:pt x="15777045" y="8827884"/>
                  </a:lnTo>
                  <a:lnTo>
                    <a:pt x="15781262" y="8834133"/>
                  </a:lnTo>
                  <a:lnTo>
                    <a:pt x="15787497" y="8838336"/>
                  </a:lnTo>
                  <a:lnTo>
                    <a:pt x="15795155" y="8839886"/>
                  </a:lnTo>
                  <a:lnTo>
                    <a:pt x="15802801" y="8838336"/>
                  </a:lnTo>
                  <a:lnTo>
                    <a:pt x="15809036" y="8834133"/>
                  </a:lnTo>
                  <a:lnTo>
                    <a:pt x="15813253" y="8827884"/>
                  </a:lnTo>
                  <a:lnTo>
                    <a:pt x="15814790" y="8820239"/>
                  </a:lnTo>
                  <a:close/>
                </a:path>
                <a:path w="18719800" h="10718800" extrusionOk="0">
                  <a:moveTo>
                    <a:pt x="15814790" y="8720150"/>
                  </a:moveTo>
                  <a:lnTo>
                    <a:pt x="15813253" y="8712492"/>
                  </a:lnTo>
                  <a:lnTo>
                    <a:pt x="15809036" y="8706244"/>
                  </a:lnTo>
                  <a:lnTo>
                    <a:pt x="15802801" y="8702040"/>
                  </a:lnTo>
                  <a:lnTo>
                    <a:pt x="15795155" y="8700491"/>
                  </a:lnTo>
                  <a:lnTo>
                    <a:pt x="15787497" y="8702040"/>
                  </a:lnTo>
                  <a:lnTo>
                    <a:pt x="15781262" y="8706244"/>
                  </a:lnTo>
                  <a:lnTo>
                    <a:pt x="15777045" y="8712492"/>
                  </a:lnTo>
                  <a:lnTo>
                    <a:pt x="15775496" y="8720150"/>
                  </a:lnTo>
                  <a:lnTo>
                    <a:pt x="15777045" y="8727796"/>
                  </a:lnTo>
                  <a:lnTo>
                    <a:pt x="15781262" y="8734031"/>
                  </a:lnTo>
                  <a:lnTo>
                    <a:pt x="15787497" y="8738248"/>
                  </a:lnTo>
                  <a:lnTo>
                    <a:pt x="15795155" y="8739784"/>
                  </a:lnTo>
                  <a:lnTo>
                    <a:pt x="15802801" y="8738248"/>
                  </a:lnTo>
                  <a:lnTo>
                    <a:pt x="15809036" y="8734031"/>
                  </a:lnTo>
                  <a:lnTo>
                    <a:pt x="15813253" y="8727796"/>
                  </a:lnTo>
                  <a:lnTo>
                    <a:pt x="15814790" y="8720150"/>
                  </a:lnTo>
                  <a:close/>
                </a:path>
                <a:path w="18719800" h="10718800" extrusionOk="0">
                  <a:moveTo>
                    <a:pt x="15814790" y="8620049"/>
                  </a:moveTo>
                  <a:lnTo>
                    <a:pt x="15813253" y="8612391"/>
                  </a:lnTo>
                  <a:lnTo>
                    <a:pt x="15809036" y="8606155"/>
                  </a:lnTo>
                  <a:lnTo>
                    <a:pt x="15802801" y="8601939"/>
                  </a:lnTo>
                  <a:lnTo>
                    <a:pt x="15795155" y="8600389"/>
                  </a:lnTo>
                  <a:lnTo>
                    <a:pt x="15787497" y="8601939"/>
                  </a:lnTo>
                  <a:lnTo>
                    <a:pt x="15781262" y="8606155"/>
                  </a:lnTo>
                  <a:lnTo>
                    <a:pt x="15777045" y="8612391"/>
                  </a:lnTo>
                  <a:lnTo>
                    <a:pt x="15775496" y="8620049"/>
                  </a:lnTo>
                  <a:lnTo>
                    <a:pt x="15777045" y="8627694"/>
                  </a:lnTo>
                  <a:lnTo>
                    <a:pt x="15781262" y="8633943"/>
                  </a:lnTo>
                  <a:lnTo>
                    <a:pt x="15787497" y="8638146"/>
                  </a:lnTo>
                  <a:lnTo>
                    <a:pt x="15795155" y="8639683"/>
                  </a:lnTo>
                  <a:lnTo>
                    <a:pt x="15802801" y="8638146"/>
                  </a:lnTo>
                  <a:lnTo>
                    <a:pt x="15809036" y="8633943"/>
                  </a:lnTo>
                  <a:lnTo>
                    <a:pt x="15813253" y="8627694"/>
                  </a:lnTo>
                  <a:lnTo>
                    <a:pt x="15814790" y="8620049"/>
                  </a:lnTo>
                  <a:close/>
                </a:path>
                <a:path w="18719800" h="10718800" extrusionOk="0">
                  <a:moveTo>
                    <a:pt x="15814790" y="8519960"/>
                  </a:moveTo>
                  <a:lnTo>
                    <a:pt x="15813253" y="8512302"/>
                  </a:lnTo>
                  <a:lnTo>
                    <a:pt x="15809036" y="8506054"/>
                  </a:lnTo>
                  <a:lnTo>
                    <a:pt x="15802801" y="8501850"/>
                  </a:lnTo>
                  <a:lnTo>
                    <a:pt x="15795155" y="8500300"/>
                  </a:lnTo>
                  <a:lnTo>
                    <a:pt x="15787497" y="8501850"/>
                  </a:lnTo>
                  <a:lnTo>
                    <a:pt x="15781262" y="8506054"/>
                  </a:lnTo>
                  <a:lnTo>
                    <a:pt x="15777045" y="8512302"/>
                  </a:lnTo>
                  <a:lnTo>
                    <a:pt x="15775496" y="8519960"/>
                  </a:lnTo>
                  <a:lnTo>
                    <a:pt x="15777045" y="8527593"/>
                  </a:lnTo>
                  <a:lnTo>
                    <a:pt x="15781262" y="8533828"/>
                  </a:lnTo>
                  <a:lnTo>
                    <a:pt x="15787497" y="8538032"/>
                  </a:lnTo>
                  <a:lnTo>
                    <a:pt x="15795155" y="8539582"/>
                  </a:lnTo>
                  <a:lnTo>
                    <a:pt x="15802801" y="8538032"/>
                  </a:lnTo>
                  <a:lnTo>
                    <a:pt x="15809036" y="8533828"/>
                  </a:lnTo>
                  <a:lnTo>
                    <a:pt x="15813253" y="8527593"/>
                  </a:lnTo>
                  <a:lnTo>
                    <a:pt x="15814790" y="8519960"/>
                  </a:lnTo>
                  <a:close/>
                </a:path>
                <a:path w="18719800" h="10718800" extrusionOk="0">
                  <a:moveTo>
                    <a:pt x="15814790" y="8419846"/>
                  </a:moveTo>
                  <a:lnTo>
                    <a:pt x="15813253" y="8412200"/>
                  </a:lnTo>
                  <a:lnTo>
                    <a:pt x="15809036" y="8405965"/>
                  </a:lnTo>
                  <a:lnTo>
                    <a:pt x="15802801" y="8401748"/>
                  </a:lnTo>
                  <a:lnTo>
                    <a:pt x="15795155" y="8400212"/>
                  </a:lnTo>
                  <a:lnTo>
                    <a:pt x="15787497" y="8401748"/>
                  </a:lnTo>
                  <a:lnTo>
                    <a:pt x="15781262" y="8405965"/>
                  </a:lnTo>
                  <a:lnTo>
                    <a:pt x="15777045" y="8412200"/>
                  </a:lnTo>
                  <a:lnTo>
                    <a:pt x="15775496" y="8419846"/>
                  </a:lnTo>
                  <a:lnTo>
                    <a:pt x="15777045" y="8427491"/>
                  </a:lnTo>
                  <a:lnTo>
                    <a:pt x="15781262" y="8433740"/>
                  </a:lnTo>
                  <a:lnTo>
                    <a:pt x="15787497" y="8437943"/>
                  </a:lnTo>
                  <a:lnTo>
                    <a:pt x="15795155" y="8439493"/>
                  </a:lnTo>
                  <a:lnTo>
                    <a:pt x="15802801" y="8437943"/>
                  </a:lnTo>
                  <a:lnTo>
                    <a:pt x="15809036" y="8433740"/>
                  </a:lnTo>
                  <a:lnTo>
                    <a:pt x="15813253" y="8427491"/>
                  </a:lnTo>
                  <a:lnTo>
                    <a:pt x="15814790" y="8419846"/>
                  </a:lnTo>
                  <a:close/>
                </a:path>
                <a:path w="18719800" h="10718800" extrusionOk="0">
                  <a:moveTo>
                    <a:pt x="15814790" y="8219656"/>
                  </a:moveTo>
                  <a:lnTo>
                    <a:pt x="15813253" y="8212010"/>
                  </a:lnTo>
                  <a:lnTo>
                    <a:pt x="15809036" y="8205762"/>
                  </a:lnTo>
                  <a:lnTo>
                    <a:pt x="15802801" y="8201558"/>
                  </a:lnTo>
                  <a:lnTo>
                    <a:pt x="15795155" y="8200009"/>
                  </a:lnTo>
                  <a:lnTo>
                    <a:pt x="15787497" y="8201558"/>
                  </a:lnTo>
                  <a:lnTo>
                    <a:pt x="15781249" y="8205762"/>
                  </a:lnTo>
                  <a:lnTo>
                    <a:pt x="15777045" y="8212010"/>
                  </a:lnTo>
                  <a:lnTo>
                    <a:pt x="15775496" y="8219656"/>
                  </a:lnTo>
                  <a:lnTo>
                    <a:pt x="15777045" y="8227301"/>
                  </a:lnTo>
                  <a:lnTo>
                    <a:pt x="15781249" y="8233550"/>
                  </a:lnTo>
                  <a:lnTo>
                    <a:pt x="15787497" y="8237766"/>
                  </a:lnTo>
                  <a:lnTo>
                    <a:pt x="15795155" y="8239315"/>
                  </a:lnTo>
                  <a:lnTo>
                    <a:pt x="15802801" y="8237766"/>
                  </a:lnTo>
                  <a:lnTo>
                    <a:pt x="15809036" y="8233550"/>
                  </a:lnTo>
                  <a:lnTo>
                    <a:pt x="15813253" y="8227301"/>
                  </a:lnTo>
                  <a:lnTo>
                    <a:pt x="15814790" y="8219656"/>
                  </a:lnTo>
                  <a:close/>
                </a:path>
                <a:path w="18719800" h="10718800" extrusionOk="0">
                  <a:moveTo>
                    <a:pt x="15814790" y="8119567"/>
                  </a:moveTo>
                  <a:lnTo>
                    <a:pt x="15813253" y="8111922"/>
                  </a:lnTo>
                  <a:lnTo>
                    <a:pt x="15809036" y="8105673"/>
                  </a:lnTo>
                  <a:lnTo>
                    <a:pt x="15802801" y="8101457"/>
                  </a:lnTo>
                  <a:lnTo>
                    <a:pt x="15795155" y="8099907"/>
                  </a:lnTo>
                  <a:lnTo>
                    <a:pt x="15787497" y="8101457"/>
                  </a:lnTo>
                  <a:lnTo>
                    <a:pt x="15781249" y="8105673"/>
                  </a:lnTo>
                  <a:lnTo>
                    <a:pt x="15777045" y="8111922"/>
                  </a:lnTo>
                  <a:lnTo>
                    <a:pt x="15775496" y="8119567"/>
                  </a:lnTo>
                  <a:lnTo>
                    <a:pt x="15777045" y="8127212"/>
                  </a:lnTo>
                  <a:lnTo>
                    <a:pt x="15781249" y="8133448"/>
                  </a:lnTo>
                  <a:lnTo>
                    <a:pt x="15787497" y="8137665"/>
                  </a:lnTo>
                  <a:lnTo>
                    <a:pt x="15795155" y="8139201"/>
                  </a:lnTo>
                  <a:lnTo>
                    <a:pt x="15802801" y="8137665"/>
                  </a:lnTo>
                  <a:lnTo>
                    <a:pt x="15809036" y="8133448"/>
                  </a:lnTo>
                  <a:lnTo>
                    <a:pt x="15813253" y="8127212"/>
                  </a:lnTo>
                  <a:lnTo>
                    <a:pt x="15814790" y="8119567"/>
                  </a:lnTo>
                  <a:close/>
                </a:path>
                <a:path w="18719800" h="10718800" extrusionOk="0">
                  <a:moveTo>
                    <a:pt x="15814790" y="8019466"/>
                  </a:moveTo>
                  <a:lnTo>
                    <a:pt x="15813253" y="8011820"/>
                  </a:lnTo>
                  <a:lnTo>
                    <a:pt x="15809036" y="8005572"/>
                  </a:lnTo>
                  <a:lnTo>
                    <a:pt x="15802801" y="8001368"/>
                  </a:lnTo>
                  <a:lnTo>
                    <a:pt x="15795155" y="7999819"/>
                  </a:lnTo>
                  <a:lnTo>
                    <a:pt x="15787497" y="8001368"/>
                  </a:lnTo>
                  <a:lnTo>
                    <a:pt x="15781262" y="8005572"/>
                  </a:lnTo>
                  <a:lnTo>
                    <a:pt x="15777045" y="8011820"/>
                  </a:lnTo>
                  <a:lnTo>
                    <a:pt x="15775496" y="8019466"/>
                  </a:lnTo>
                  <a:lnTo>
                    <a:pt x="15777045" y="8027111"/>
                  </a:lnTo>
                  <a:lnTo>
                    <a:pt x="15781262" y="8033359"/>
                  </a:lnTo>
                  <a:lnTo>
                    <a:pt x="15787497" y="8037563"/>
                  </a:lnTo>
                  <a:lnTo>
                    <a:pt x="15795155" y="8039113"/>
                  </a:lnTo>
                  <a:lnTo>
                    <a:pt x="15802801" y="8037563"/>
                  </a:lnTo>
                  <a:lnTo>
                    <a:pt x="15809036" y="8033359"/>
                  </a:lnTo>
                  <a:lnTo>
                    <a:pt x="15813253" y="8027111"/>
                  </a:lnTo>
                  <a:lnTo>
                    <a:pt x="15814790" y="8019466"/>
                  </a:lnTo>
                  <a:close/>
                </a:path>
                <a:path w="18719800" h="10718800" extrusionOk="0">
                  <a:moveTo>
                    <a:pt x="15814790" y="7919377"/>
                  </a:moveTo>
                  <a:lnTo>
                    <a:pt x="15813253" y="7911719"/>
                  </a:lnTo>
                  <a:lnTo>
                    <a:pt x="15809036" y="7905483"/>
                  </a:lnTo>
                  <a:lnTo>
                    <a:pt x="15802801" y="7901267"/>
                  </a:lnTo>
                  <a:lnTo>
                    <a:pt x="15795155" y="7899717"/>
                  </a:lnTo>
                  <a:lnTo>
                    <a:pt x="15787497" y="7901267"/>
                  </a:lnTo>
                  <a:lnTo>
                    <a:pt x="15781262" y="7905483"/>
                  </a:lnTo>
                  <a:lnTo>
                    <a:pt x="15777045" y="7911719"/>
                  </a:lnTo>
                  <a:lnTo>
                    <a:pt x="15775496" y="7919377"/>
                  </a:lnTo>
                  <a:lnTo>
                    <a:pt x="15777045" y="7927022"/>
                  </a:lnTo>
                  <a:lnTo>
                    <a:pt x="15781262" y="7933258"/>
                  </a:lnTo>
                  <a:lnTo>
                    <a:pt x="15787497" y="7937474"/>
                  </a:lnTo>
                  <a:lnTo>
                    <a:pt x="15795155" y="7939011"/>
                  </a:lnTo>
                  <a:lnTo>
                    <a:pt x="15802801" y="7937474"/>
                  </a:lnTo>
                  <a:lnTo>
                    <a:pt x="15809036" y="7933258"/>
                  </a:lnTo>
                  <a:lnTo>
                    <a:pt x="15813253" y="7927022"/>
                  </a:lnTo>
                  <a:lnTo>
                    <a:pt x="15814790" y="7919377"/>
                  </a:lnTo>
                  <a:close/>
                </a:path>
                <a:path w="18719800" h="10718800" extrusionOk="0">
                  <a:moveTo>
                    <a:pt x="15814790" y="7819276"/>
                  </a:moveTo>
                  <a:lnTo>
                    <a:pt x="15813253" y="7811630"/>
                  </a:lnTo>
                  <a:lnTo>
                    <a:pt x="15809036" y="7805382"/>
                  </a:lnTo>
                  <a:lnTo>
                    <a:pt x="15802801" y="7801178"/>
                  </a:lnTo>
                  <a:lnTo>
                    <a:pt x="15795155" y="7799629"/>
                  </a:lnTo>
                  <a:lnTo>
                    <a:pt x="15787497" y="7801178"/>
                  </a:lnTo>
                  <a:lnTo>
                    <a:pt x="15781262" y="7805382"/>
                  </a:lnTo>
                  <a:lnTo>
                    <a:pt x="15777045" y="7811630"/>
                  </a:lnTo>
                  <a:lnTo>
                    <a:pt x="15775496" y="7819276"/>
                  </a:lnTo>
                  <a:lnTo>
                    <a:pt x="15777045" y="7826921"/>
                  </a:lnTo>
                  <a:lnTo>
                    <a:pt x="15781262" y="7833169"/>
                  </a:lnTo>
                  <a:lnTo>
                    <a:pt x="15787497" y="7837386"/>
                  </a:lnTo>
                  <a:lnTo>
                    <a:pt x="15795155" y="7838922"/>
                  </a:lnTo>
                  <a:lnTo>
                    <a:pt x="15802801" y="7837386"/>
                  </a:lnTo>
                  <a:lnTo>
                    <a:pt x="15809036" y="7833169"/>
                  </a:lnTo>
                  <a:lnTo>
                    <a:pt x="15813253" y="7826921"/>
                  </a:lnTo>
                  <a:lnTo>
                    <a:pt x="15814790" y="7819276"/>
                  </a:lnTo>
                  <a:close/>
                </a:path>
                <a:path w="18719800" h="10718800" extrusionOk="0">
                  <a:moveTo>
                    <a:pt x="15814790" y="7719174"/>
                  </a:moveTo>
                  <a:lnTo>
                    <a:pt x="15813253" y="7711529"/>
                  </a:lnTo>
                  <a:lnTo>
                    <a:pt x="15809036" y="7705280"/>
                  </a:lnTo>
                  <a:lnTo>
                    <a:pt x="15802801" y="7701077"/>
                  </a:lnTo>
                  <a:lnTo>
                    <a:pt x="15795155" y="7699527"/>
                  </a:lnTo>
                  <a:lnTo>
                    <a:pt x="15787497" y="7701077"/>
                  </a:lnTo>
                  <a:lnTo>
                    <a:pt x="15781262" y="7705280"/>
                  </a:lnTo>
                  <a:lnTo>
                    <a:pt x="15777045" y="7711529"/>
                  </a:lnTo>
                  <a:lnTo>
                    <a:pt x="15775496" y="7719174"/>
                  </a:lnTo>
                  <a:lnTo>
                    <a:pt x="15777045" y="7726820"/>
                  </a:lnTo>
                  <a:lnTo>
                    <a:pt x="15781262" y="7733068"/>
                  </a:lnTo>
                  <a:lnTo>
                    <a:pt x="15787497" y="7737272"/>
                  </a:lnTo>
                  <a:lnTo>
                    <a:pt x="15795155" y="7738821"/>
                  </a:lnTo>
                  <a:lnTo>
                    <a:pt x="15802801" y="7737272"/>
                  </a:lnTo>
                  <a:lnTo>
                    <a:pt x="15809036" y="7733068"/>
                  </a:lnTo>
                  <a:lnTo>
                    <a:pt x="15813253" y="7726820"/>
                  </a:lnTo>
                  <a:lnTo>
                    <a:pt x="15814790" y="7719174"/>
                  </a:lnTo>
                  <a:close/>
                </a:path>
                <a:path w="18719800" h="10718800" extrusionOk="0">
                  <a:moveTo>
                    <a:pt x="15814790" y="7619073"/>
                  </a:moveTo>
                  <a:lnTo>
                    <a:pt x="15813253" y="7611427"/>
                  </a:lnTo>
                  <a:lnTo>
                    <a:pt x="15809036" y="7605192"/>
                  </a:lnTo>
                  <a:lnTo>
                    <a:pt x="15802801" y="7600975"/>
                  </a:lnTo>
                  <a:lnTo>
                    <a:pt x="15795155" y="7599439"/>
                  </a:lnTo>
                  <a:lnTo>
                    <a:pt x="15787497" y="7600975"/>
                  </a:lnTo>
                  <a:lnTo>
                    <a:pt x="15781262" y="7605192"/>
                  </a:lnTo>
                  <a:lnTo>
                    <a:pt x="15777045" y="7611427"/>
                  </a:lnTo>
                  <a:lnTo>
                    <a:pt x="15775496" y="7619073"/>
                  </a:lnTo>
                  <a:lnTo>
                    <a:pt x="15777045" y="7626731"/>
                  </a:lnTo>
                  <a:lnTo>
                    <a:pt x="15781262" y="7632979"/>
                  </a:lnTo>
                  <a:lnTo>
                    <a:pt x="15787497" y="7637183"/>
                  </a:lnTo>
                  <a:lnTo>
                    <a:pt x="15795155" y="7638732"/>
                  </a:lnTo>
                  <a:lnTo>
                    <a:pt x="15802801" y="7637183"/>
                  </a:lnTo>
                  <a:lnTo>
                    <a:pt x="15809036" y="7632979"/>
                  </a:lnTo>
                  <a:lnTo>
                    <a:pt x="15813253" y="7626731"/>
                  </a:lnTo>
                  <a:lnTo>
                    <a:pt x="15814790" y="7619073"/>
                  </a:lnTo>
                  <a:close/>
                </a:path>
                <a:path w="18719800" h="10718800" extrusionOk="0">
                  <a:moveTo>
                    <a:pt x="15814790" y="7518997"/>
                  </a:moveTo>
                  <a:lnTo>
                    <a:pt x="15813253" y="7511339"/>
                  </a:lnTo>
                  <a:lnTo>
                    <a:pt x="15809036" y="7505090"/>
                  </a:lnTo>
                  <a:lnTo>
                    <a:pt x="15802801" y="7500874"/>
                  </a:lnTo>
                  <a:lnTo>
                    <a:pt x="15795155" y="7499337"/>
                  </a:lnTo>
                  <a:lnTo>
                    <a:pt x="15787497" y="7500874"/>
                  </a:lnTo>
                  <a:lnTo>
                    <a:pt x="15781262" y="7505090"/>
                  </a:lnTo>
                  <a:lnTo>
                    <a:pt x="15777045" y="7511339"/>
                  </a:lnTo>
                  <a:lnTo>
                    <a:pt x="15775496" y="7518997"/>
                  </a:lnTo>
                  <a:lnTo>
                    <a:pt x="15777045" y="7526629"/>
                  </a:lnTo>
                  <a:lnTo>
                    <a:pt x="15781262" y="7532878"/>
                  </a:lnTo>
                  <a:lnTo>
                    <a:pt x="15787497" y="7537094"/>
                  </a:lnTo>
                  <a:lnTo>
                    <a:pt x="15795155" y="7538631"/>
                  </a:lnTo>
                  <a:lnTo>
                    <a:pt x="15802801" y="7537094"/>
                  </a:lnTo>
                  <a:lnTo>
                    <a:pt x="15809036" y="7532878"/>
                  </a:lnTo>
                  <a:lnTo>
                    <a:pt x="15813253" y="7526629"/>
                  </a:lnTo>
                  <a:lnTo>
                    <a:pt x="15814790" y="7518997"/>
                  </a:lnTo>
                  <a:close/>
                </a:path>
                <a:path w="18719800" h="10718800" extrusionOk="0">
                  <a:moveTo>
                    <a:pt x="15814790" y="7418883"/>
                  </a:moveTo>
                  <a:lnTo>
                    <a:pt x="15813253" y="7411237"/>
                  </a:lnTo>
                  <a:lnTo>
                    <a:pt x="15809036" y="7405002"/>
                  </a:lnTo>
                  <a:lnTo>
                    <a:pt x="15802801" y="7400785"/>
                  </a:lnTo>
                  <a:lnTo>
                    <a:pt x="15795155" y="7399236"/>
                  </a:lnTo>
                  <a:lnTo>
                    <a:pt x="15787497" y="7400785"/>
                  </a:lnTo>
                  <a:lnTo>
                    <a:pt x="15781262" y="7405002"/>
                  </a:lnTo>
                  <a:lnTo>
                    <a:pt x="15777045" y="7411237"/>
                  </a:lnTo>
                  <a:lnTo>
                    <a:pt x="15775496" y="7418883"/>
                  </a:lnTo>
                  <a:lnTo>
                    <a:pt x="15777045" y="7426528"/>
                  </a:lnTo>
                  <a:lnTo>
                    <a:pt x="15781262" y="7432776"/>
                  </a:lnTo>
                  <a:lnTo>
                    <a:pt x="15787497" y="7436980"/>
                  </a:lnTo>
                  <a:lnTo>
                    <a:pt x="15795155" y="7438530"/>
                  </a:lnTo>
                  <a:lnTo>
                    <a:pt x="15802801" y="7436980"/>
                  </a:lnTo>
                  <a:lnTo>
                    <a:pt x="15809036" y="7432776"/>
                  </a:lnTo>
                  <a:lnTo>
                    <a:pt x="15813253" y="7426528"/>
                  </a:lnTo>
                  <a:lnTo>
                    <a:pt x="15814790" y="7418883"/>
                  </a:lnTo>
                  <a:close/>
                </a:path>
                <a:path w="18719800" h="10718800" extrusionOk="0">
                  <a:moveTo>
                    <a:pt x="15814790" y="7318794"/>
                  </a:moveTo>
                  <a:lnTo>
                    <a:pt x="15813253" y="7311149"/>
                  </a:lnTo>
                  <a:lnTo>
                    <a:pt x="15809036" y="7304900"/>
                  </a:lnTo>
                  <a:lnTo>
                    <a:pt x="15802801" y="7300696"/>
                  </a:lnTo>
                  <a:lnTo>
                    <a:pt x="15795155" y="7299147"/>
                  </a:lnTo>
                  <a:lnTo>
                    <a:pt x="15787497" y="7300696"/>
                  </a:lnTo>
                  <a:lnTo>
                    <a:pt x="15781262" y="7304900"/>
                  </a:lnTo>
                  <a:lnTo>
                    <a:pt x="15777045" y="7311149"/>
                  </a:lnTo>
                  <a:lnTo>
                    <a:pt x="15775496" y="7318794"/>
                  </a:lnTo>
                  <a:lnTo>
                    <a:pt x="15777045" y="7326439"/>
                  </a:lnTo>
                  <a:lnTo>
                    <a:pt x="15781262" y="7332688"/>
                  </a:lnTo>
                  <a:lnTo>
                    <a:pt x="15787497" y="7336904"/>
                  </a:lnTo>
                  <a:lnTo>
                    <a:pt x="15795155" y="7338454"/>
                  </a:lnTo>
                  <a:lnTo>
                    <a:pt x="15802801" y="7336904"/>
                  </a:lnTo>
                  <a:lnTo>
                    <a:pt x="15809036" y="7332688"/>
                  </a:lnTo>
                  <a:lnTo>
                    <a:pt x="15813253" y="7326439"/>
                  </a:lnTo>
                  <a:lnTo>
                    <a:pt x="15814790" y="7318794"/>
                  </a:lnTo>
                  <a:close/>
                </a:path>
                <a:path w="18719800" h="10718800" extrusionOk="0">
                  <a:moveTo>
                    <a:pt x="15814790" y="7218705"/>
                  </a:moveTo>
                  <a:lnTo>
                    <a:pt x="15813253" y="7211047"/>
                  </a:lnTo>
                  <a:lnTo>
                    <a:pt x="15809036" y="7204799"/>
                  </a:lnTo>
                  <a:lnTo>
                    <a:pt x="15802801" y="7200595"/>
                  </a:lnTo>
                  <a:lnTo>
                    <a:pt x="15795155" y="7199046"/>
                  </a:lnTo>
                  <a:lnTo>
                    <a:pt x="15787497" y="7200595"/>
                  </a:lnTo>
                  <a:lnTo>
                    <a:pt x="15781262" y="7204799"/>
                  </a:lnTo>
                  <a:lnTo>
                    <a:pt x="15777045" y="7211047"/>
                  </a:lnTo>
                  <a:lnTo>
                    <a:pt x="15775496" y="7218705"/>
                  </a:lnTo>
                  <a:lnTo>
                    <a:pt x="15777045" y="7226351"/>
                  </a:lnTo>
                  <a:lnTo>
                    <a:pt x="15781262" y="7232599"/>
                  </a:lnTo>
                  <a:lnTo>
                    <a:pt x="15787497" y="7236803"/>
                  </a:lnTo>
                  <a:lnTo>
                    <a:pt x="15795155" y="7238352"/>
                  </a:lnTo>
                  <a:lnTo>
                    <a:pt x="15802801" y="7236803"/>
                  </a:lnTo>
                  <a:lnTo>
                    <a:pt x="15809036" y="7232599"/>
                  </a:lnTo>
                  <a:lnTo>
                    <a:pt x="15813253" y="7226351"/>
                  </a:lnTo>
                  <a:lnTo>
                    <a:pt x="15814790" y="7218705"/>
                  </a:lnTo>
                  <a:close/>
                </a:path>
                <a:path w="18719800" h="10718800" extrusionOk="0">
                  <a:moveTo>
                    <a:pt x="15814790" y="7118604"/>
                  </a:moveTo>
                  <a:lnTo>
                    <a:pt x="15813253" y="7110946"/>
                  </a:lnTo>
                  <a:lnTo>
                    <a:pt x="15809036" y="7104710"/>
                  </a:lnTo>
                  <a:lnTo>
                    <a:pt x="15802801" y="7100494"/>
                  </a:lnTo>
                  <a:lnTo>
                    <a:pt x="15795155" y="7098957"/>
                  </a:lnTo>
                  <a:lnTo>
                    <a:pt x="15787497" y="7100494"/>
                  </a:lnTo>
                  <a:lnTo>
                    <a:pt x="15781262" y="7104710"/>
                  </a:lnTo>
                  <a:lnTo>
                    <a:pt x="15777045" y="7110946"/>
                  </a:lnTo>
                  <a:lnTo>
                    <a:pt x="15775496" y="7118604"/>
                  </a:lnTo>
                  <a:lnTo>
                    <a:pt x="15777045" y="7126249"/>
                  </a:lnTo>
                  <a:lnTo>
                    <a:pt x="15781262" y="7132498"/>
                  </a:lnTo>
                  <a:lnTo>
                    <a:pt x="15787497" y="7136701"/>
                  </a:lnTo>
                  <a:lnTo>
                    <a:pt x="15795155" y="7138251"/>
                  </a:lnTo>
                  <a:lnTo>
                    <a:pt x="15802801" y="7136701"/>
                  </a:lnTo>
                  <a:lnTo>
                    <a:pt x="15809036" y="7132498"/>
                  </a:lnTo>
                  <a:lnTo>
                    <a:pt x="15813253" y="7126249"/>
                  </a:lnTo>
                  <a:lnTo>
                    <a:pt x="15814790" y="7118604"/>
                  </a:lnTo>
                  <a:close/>
                </a:path>
                <a:path w="18719800" h="10718800" extrusionOk="0">
                  <a:moveTo>
                    <a:pt x="15814790" y="7018515"/>
                  </a:moveTo>
                  <a:lnTo>
                    <a:pt x="15813253" y="7010857"/>
                  </a:lnTo>
                  <a:lnTo>
                    <a:pt x="15809036" y="7004609"/>
                  </a:lnTo>
                  <a:lnTo>
                    <a:pt x="15802801" y="7000405"/>
                  </a:lnTo>
                  <a:lnTo>
                    <a:pt x="15795155" y="6998856"/>
                  </a:lnTo>
                  <a:lnTo>
                    <a:pt x="15787497" y="7000405"/>
                  </a:lnTo>
                  <a:lnTo>
                    <a:pt x="15781262" y="7004609"/>
                  </a:lnTo>
                  <a:lnTo>
                    <a:pt x="15777045" y="7010857"/>
                  </a:lnTo>
                  <a:lnTo>
                    <a:pt x="15775496" y="7018515"/>
                  </a:lnTo>
                  <a:lnTo>
                    <a:pt x="15777045" y="7026161"/>
                  </a:lnTo>
                  <a:lnTo>
                    <a:pt x="15781262" y="7032396"/>
                  </a:lnTo>
                  <a:lnTo>
                    <a:pt x="15787497" y="7036600"/>
                  </a:lnTo>
                  <a:lnTo>
                    <a:pt x="15795155" y="7038149"/>
                  </a:lnTo>
                  <a:lnTo>
                    <a:pt x="15802801" y="7036600"/>
                  </a:lnTo>
                  <a:lnTo>
                    <a:pt x="15809036" y="7032396"/>
                  </a:lnTo>
                  <a:lnTo>
                    <a:pt x="15813253" y="7026161"/>
                  </a:lnTo>
                  <a:lnTo>
                    <a:pt x="15814790" y="7018515"/>
                  </a:lnTo>
                  <a:close/>
                </a:path>
                <a:path w="18719800" h="10718800" extrusionOk="0">
                  <a:moveTo>
                    <a:pt x="15814790" y="6918414"/>
                  </a:moveTo>
                  <a:lnTo>
                    <a:pt x="15813253" y="6910756"/>
                  </a:lnTo>
                  <a:lnTo>
                    <a:pt x="15809036" y="6904520"/>
                  </a:lnTo>
                  <a:lnTo>
                    <a:pt x="15802801" y="6900304"/>
                  </a:lnTo>
                  <a:lnTo>
                    <a:pt x="15795155" y="6898767"/>
                  </a:lnTo>
                  <a:lnTo>
                    <a:pt x="15787497" y="6900304"/>
                  </a:lnTo>
                  <a:lnTo>
                    <a:pt x="15781262" y="6904520"/>
                  </a:lnTo>
                  <a:lnTo>
                    <a:pt x="15777045" y="6910756"/>
                  </a:lnTo>
                  <a:lnTo>
                    <a:pt x="15775496" y="6918414"/>
                  </a:lnTo>
                  <a:lnTo>
                    <a:pt x="15777045" y="6926059"/>
                  </a:lnTo>
                  <a:lnTo>
                    <a:pt x="15781262" y="6932295"/>
                  </a:lnTo>
                  <a:lnTo>
                    <a:pt x="15787497" y="6936511"/>
                  </a:lnTo>
                  <a:lnTo>
                    <a:pt x="15795155" y="6938048"/>
                  </a:lnTo>
                  <a:lnTo>
                    <a:pt x="15802801" y="6936511"/>
                  </a:lnTo>
                  <a:lnTo>
                    <a:pt x="15809036" y="6932295"/>
                  </a:lnTo>
                  <a:lnTo>
                    <a:pt x="15813253" y="6926059"/>
                  </a:lnTo>
                  <a:lnTo>
                    <a:pt x="15814790" y="6918414"/>
                  </a:lnTo>
                  <a:close/>
                </a:path>
                <a:path w="18719800" h="10718800" extrusionOk="0">
                  <a:moveTo>
                    <a:pt x="15814790" y="6818325"/>
                  </a:moveTo>
                  <a:lnTo>
                    <a:pt x="15813253" y="6810667"/>
                  </a:lnTo>
                  <a:lnTo>
                    <a:pt x="15809036" y="6804419"/>
                  </a:lnTo>
                  <a:lnTo>
                    <a:pt x="15802801" y="6800202"/>
                  </a:lnTo>
                  <a:lnTo>
                    <a:pt x="15795155" y="6798665"/>
                  </a:lnTo>
                  <a:lnTo>
                    <a:pt x="15787497" y="6800202"/>
                  </a:lnTo>
                  <a:lnTo>
                    <a:pt x="15781262" y="6804419"/>
                  </a:lnTo>
                  <a:lnTo>
                    <a:pt x="15777045" y="6810667"/>
                  </a:lnTo>
                  <a:lnTo>
                    <a:pt x="15775496" y="6818325"/>
                  </a:lnTo>
                  <a:lnTo>
                    <a:pt x="15777045" y="6825958"/>
                  </a:lnTo>
                  <a:lnTo>
                    <a:pt x="15781262" y="6832206"/>
                  </a:lnTo>
                  <a:lnTo>
                    <a:pt x="15787497" y="6836410"/>
                  </a:lnTo>
                  <a:lnTo>
                    <a:pt x="15795155" y="6837959"/>
                  </a:lnTo>
                  <a:lnTo>
                    <a:pt x="15802801" y="6836410"/>
                  </a:lnTo>
                  <a:lnTo>
                    <a:pt x="15809036" y="6832206"/>
                  </a:lnTo>
                  <a:lnTo>
                    <a:pt x="15813253" y="6825958"/>
                  </a:lnTo>
                  <a:lnTo>
                    <a:pt x="15814790" y="6818325"/>
                  </a:lnTo>
                  <a:close/>
                </a:path>
                <a:path w="18719800" h="10718800" extrusionOk="0">
                  <a:moveTo>
                    <a:pt x="15814802" y="9921291"/>
                  </a:moveTo>
                  <a:lnTo>
                    <a:pt x="15813253" y="9913645"/>
                  </a:lnTo>
                  <a:lnTo>
                    <a:pt x="15809036" y="9907410"/>
                  </a:lnTo>
                  <a:lnTo>
                    <a:pt x="15802801" y="9903193"/>
                  </a:lnTo>
                  <a:lnTo>
                    <a:pt x="15795155" y="9901657"/>
                  </a:lnTo>
                  <a:lnTo>
                    <a:pt x="15787510" y="9903193"/>
                  </a:lnTo>
                  <a:lnTo>
                    <a:pt x="15781262" y="9907410"/>
                  </a:lnTo>
                  <a:lnTo>
                    <a:pt x="15777045" y="9913645"/>
                  </a:lnTo>
                  <a:lnTo>
                    <a:pt x="15775508" y="9921291"/>
                  </a:lnTo>
                  <a:lnTo>
                    <a:pt x="15777045" y="9928949"/>
                  </a:lnTo>
                  <a:lnTo>
                    <a:pt x="15781262" y="9935185"/>
                  </a:lnTo>
                  <a:lnTo>
                    <a:pt x="15787510" y="9939401"/>
                  </a:lnTo>
                  <a:lnTo>
                    <a:pt x="15795155" y="9940938"/>
                  </a:lnTo>
                  <a:lnTo>
                    <a:pt x="15802801" y="9939401"/>
                  </a:lnTo>
                  <a:lnTo>
                    <a:pt x="15809036" y="9935185"/>
                  </a:lnTo>
                  <a:lnTo>
                    <a:pt x="15813253" y="9928949"/>
                  </a:lnTo>
                  <a:lnTo>
                    <a:pt x="15814802" y="9921291"/>
                  </a:lnTo>
                  <a:close/>
                </a:path>
                <a:path w="18719800" h="10718800" extrusionOk="0">
                  <a:moveTo>
                    <a:pt x="15814802" y="8319757"/>
                  </a:moveTo>
                  <a:lnTo>
                    <a:pt x="15813253" y="8312112"/>
                  </a:lnTo>
                  <a:lnTo>
                    <a:pt x="15809036" y="8305863"/>
                  </a:lnTo>
                  <a:lnTo>
                    <a:pt x="15802801" y="8301660"/>
                  </a:lnTo>
                  <a:lnTo>
                    <a:pt x="15795155" y="8300110"/>
                  </a:lnTo>
                  <a:lnTo>
                    <a:pt x="15787510" y="8301660"/>
                  </a:lnTo>
                  <a:lnTo>
                    <a:pt x="15781262" y="8305863"/>
                  </a:lnTo>
                  <a:lnTo>
                    <a:pt x="15777045" y="8312112"/>
                  </a:lnTo>
                  <a:lnTo>
                    <a:pt x="15775508" y="8319757"/>
                  </a:lnTo>
                  <a:lnTo>
                    <a:pt x="15777045" y="8327403"/>
                  </a:lnTo>
                  <a:lnTo>
                    <a:pt x="15781262" y="8333651"/>
                  </a:lnTo>
                  <a:lnTo>
                    <a:pt x="15787510" y="8337867"/>
                  </a:lnTo>
                  <a:lnTo>
                    <a:pt x="15795155" y="8339417"/>
                  </a:lnTo>
                  <a:lnTo>
                    <a:pt x="15802801" y="8337867"/>
                  </a:lnTo>
                  <a:lnTo>
                    <a:pt x="15809036" y="8333651"/>
                  </a:lnTo>
                  <a:lnTo>
                    <a:pt x="15813253" y="8327403"/>
                  </a:lnTo>
                  <a:lnTo>
                    <a:pt x="15814802" y="8319757"/>
                  </a:lnTo>
                  <a:close/>
                </a:path>
                <a:path w="18719800" h="10718800" extrusionOk="0">
                  <a:moveTo>
                    <a:pt x="15814802" y="6718224"/>
                  </a:moveTo>
                  <a:lnTo>
                    <a:pt x="15813253" y="6710578"/>
                  </a:lnTo>
                  <a:lnTo>
                    <a:pt x="15809036" y="6704330"/>
                  </a:lnTo>
                  <a:lnTo>
                    <a:pt x="15802801" y="6700126"/>
                  </a:lnTo>
                  <a:lnTo>
                    <a:pt x="15795155" y="6698577"/>
                  </a:lnTo>
                  <a:lnTo>
                    <a:pt x="15787510" y="6700126"/>
                  </a:lnTo>
                  <a:lnTo>
                    <a:pt x="15781262" y="6704330"/>
                  </a:lnTo>
                  <a:lnTo>
                    <a:pt x="15777045" y="6710578"/>
                  </a:lnTo>
                  <a:lnTo>
                    <a:pt x="15775508" y="6718224"/>
                  </a:lnTo>
                  <a:lnTo>
                    <a:pt x="15777045" y="6725869"/>
                  </a:lnTo>
                  <a:lnTo>
                    <a:pt x="15781262" y="6732117"/>
                  </a:lnTo>
                  <a:lnTo>
                    <a:pt x="15787510" y="6736334"/>
                  </a:lnTo>
                  <a:lnTo>
                    <a:pt x="15795155" y="6737871"/>
                  </a:lnTo>
                  <a:lnTo>
                    <a:pt x="15802801" y="6736334"/>
                  </a:lnTo>
                  <a:lnTo>
                    <a:pt x="15809036" y="6732117"/>
                  </a:lnTo>
                  <a:lnTo>
                    <a:pt x="15813253" y="6725869"/>
                  </a:lnTo>
                  <a:lnTo>
                    <a:pt x="15814802" y="6718224"/>
                  </a:lnTo>
                  <a:close/>
                </a:path>
                <a:path w="18719800" h="10718800" extrusionOk="0">
                  <a:moveTo>
                    <a:pt x="15876562" y="2327706"/>
                  </a:moveTo>
                  <a:lnTo>
                    <a:pt x="15875013" y="2320048"/>
                  </a:lnTo>
                  <a:lnTo>
                    <a:pt x="15870809" y="2313800"/>
                  </a:lnTo>
                  <a:lnTo>
                    <a:pt x="15864561" y="2309584"/>
                  </a:lnTo>
                  <a:lnTo>
                    <a:pt x="15856915" y="2308047"/>
                  </a:lnTo>
                  <a:lnTo>
                    <a:pt x="15849270" y="2309584"/>
                  </a:lnTo>
                  <a:lnTo>
                    <a:pt x="15843022" y="2313800"/>
                  </a:lnTo>
                  <a:lnTo>
                    <a:pt x="15838805" y="2320048"/>
                  </a:lnTo>
                  <a:lnTo>
                    <a:pt x="15837269" y="2327706"/>
                  </a:lnTo>
                  <a:lnTo>
                    <a:pt x="15838805" y="2335352"/>
                  </a:lnTo>
                  <a:lnTo>
                    <a:pt x="15843022" y="2341588"/>
                  </a:lnTo>
                  <a:lnTo>
                    <a:pt x="15849270" y="2345804"/>
                  </a:lnTo>
                  <a:lnTo>
                    <a:pt x="15856915" y="2347341"/>
                  </a:lnTo>
                  <a:lnTo>
                    <a:pt x="15864561" y="2345804"/>
                  </a:lnTo>
                  <a:lnTo>
                    <a:pt x="15870809" y="2341588"/>
                  </a:lnTo>
                  <a:lnTo>
                    <a:pt x="15875013" y="2335352"/>
                  </a:lnTo>
                  <a:lnTo>
                    <a:pt x="15876562" y="2327706"/>
                  </a:lnTo>
                  <a:close/>
                </a:path>
                <a:path w="18719800" h="10718800" extrusionOk="0">
                  <a:moveTo>
                    <a:pt x="15876562" y="2227592"/>
                  </a:moveTo>
                  <a:lnTo>
                    <a:pt x="15875013" y="2219947"/>
                  </a:lnTo>
                  <a:lnTo>
                    <a:pt x="15870809" y="2213699"/>
                  </a:lnTo>
                  <a:lnTo>
                    <a:pt x="15864561" y="2209495"/>
                  </a:lnTo>
                  <a:lnTo>
                    <a:pt x="15856915" y="2207945"/>
                  </a:lnTo>
                  <a:lnTo>
                    <a:pt x="15849270" y="2209495"/>
                  </a:lnTo>
                  <a:lnTo>
                    <a:pt x="15843022" y="2213699"/>
                  </a:lnTo>
                  <a:lnTo>
                    <a:pt x="15838805" y="2219947"/>
                  </a:lnTo>
                  <a:lnTo>
                    <a:pt x="15837269" y="2227592"/>
                  </a:lnTo>
                  <a:lnTo>
                    <a:pt x="15838805" y="2235250"/>
                  </a:lnTo>
                  <a:lnTo>
                    <a:pt x="15843022" y="2241486"/>
                  </a:lnTo>
                  <a:lnTo>
                    <a:pt x="15849270" y="2245703"/>
                  </a:lnTo>
                  <a:lnTo>
                    <a:pt x="15856915" y="2247252"/>
                  </a:lnTo>
                  <a:lnTo>
                    <a:pt x="15864561" y="2245703"/>
                  </a:lnTo>
                  <a:lnTo>
                    <a:pt x="15870809" y="2241486"/>
                  </a:lnTo>
                  <a:lnTo>
                    <a:pt x="15875013" y="2235250"/>
                  </a:lnTo>
                  <a:lnTo>
                    <a:pt x="15876562" y="2227592"/>
                  </a:lnTo>
                  <a:close/>
                </a:path>
                <a:path w="18719800" h="10718800" extrusionOk="0">
                  <a:moveTo>
                    <a:pt x="15876562" y="2127504"/>
                  </a:moveTo>
                  <a:lnTo>
                    <a:pt x="15875013" y="2119858"/>
                  </a:lnTo>
                  <a:lnTo>
                    <a:pt x="15870809" y="2113610"/>
                  </a:lnTo>
                  <a:lnTo>
                    <a:pt x="15864561" y="2109393"/>
                  </a:lnTo>
                  <a:lnTo>
                    <a:pt x="15856915" y="2107844"/>
                  </a:lnTo>
                  <a:lnTo>
                    <a:pt x="15849270" y="2109393"/>
                  </a:lnTo>
                  <a:lnTo>
                    <a:pt x="15843022" y="2113610"/>
                  </a:lnTo>
                  <a:lnTo>
                    <a:pt x="15838805" y="2119858"/>
                  </a:lnTo>
                  <a:lnTo>
                    <a:pt x="15837269" y="2127504"/>
                  </a:lnTo>
                  <a:lnTo>
                    <a:pt x="15838805" y="2135149"/>
                  </a:lnTo>
                  <a:lnTo>
                    <a:pt x="15843022" y="2141397"/>
                  </a:lnTo>
                  <a:lnTo>
                    <a:pt x="15849270" y="2145601"/>
                  </a:lnTo>
                  <a:lnTo>
                    <a:pt x="15856915" y="2147138"/>
                  </a:lnTo>
                  <a:lnTo>
                    <a:pt x="15864561" y="2145601"/>
                  </a:lnTo>
                  <a:lnTo>
                    <a:pt x="15870809" y="2141397"/>
                  </a:lnTo>
                  <a:lnTo>
                    <a:pt x="15875013" y="2135149"/>
                  </a:lnTo>
                  <a:lnTo>
                    <a:pt x="15876562" y="2127504"/>
                  </a:lnTo>
                  <a:close/>
                </a:path>
                <a:path w="18719800" h="10718800" extrusionOk="0">
                  <a:moveTo>
                    <a:pt x="15876562" y="2027402"/>
                  </a:moveTo>
                  <a:lnTo>
                    <a:pt x="15875013" y="2019757"/>
                  </a:lnTo>
                  <a:lnTo>
                    <a:pt x="15870809" y="2013508"/>
                  </a:lnTo>
                  <a:lnTo>
                    <a:pt x="15864561" y="2009305"/>
                  </a:lnTo>
                  <a:lnTo>
                    <a:pt x="15856915" y="2007755"/>
                  </a:lnTo>
                  <a:lnTo>
                    <a:pt x="15849270" y="2009305"/>
                  </a:lnTo>
                  <a:lnTo>
                    <a:pt x="15843022" y="2013508"/>
                  </a:lnTo>
                  <a:lnTo>
                    <a:pt x="15838805" y="2019757"/>
                  </a:lnTo>
                  <a:lnTo>
                    <a:pt x="15837269" y="2027402"/>
                  </a:lnTo>
                  <a:lnTo>
                    <a:pt x="15838805" y="2035048"/>
                  </a:lnTo>
                  <a:lnTo>
                    <a:pt x="15843022" y="2041296"/>
                  </a:lnTo>
                  <a:lnTo>
                    <a:pt x="15849270" y="2045512"/>
                  </a:lnTo>
                  <a:lnTo>
                    <a:pt x="15856915" y="2047062"/>
                  </a:lnTo>
                  <a:lnTo>
                    <a:pt x="15864561" y="2045512"/>
                  </a:lnTo>
                  <a:lnTo>
                    <a:pt x="15870809" y="2041296"/>
                  </a:lnTo>
                  <a:lnTo>
                    <a:pt x="15875013" y="2035048"/>
                  </a:lnTo>
                  <a:lnTo>
                    <a:pt x="15876562" y="2027402"/>
                  </a:lnTo>
                  <a:close/>
                </a:path>
                <a:path w="18719800" h="10718800" extrusionOk="0">
                  <a:moveTo>
                    <a:pt x="15876562" y="1927313"/>
                  </a:moveTo>
                  <a:lnTo>
                    <a:pt x="15875013" y="1919668"/>
                  </a:lnTo>
                  <a:lnTo>
                    <a:pt x="15870809" y="1913420"/>
                  </a:lnTo>
                  <a:lnTo>
                    <a:pt x="15864561" y="1909203"/>
                  </a:lnTo>
                  <a:lnTo>
                    <a:pt x="15856915" y="1907667"/>
                  </a:lnTo>
                  <a:lnTo>
                    <a:pt x="15849270" y="1909203"/>
                  </a:lnTo>
                  <a:lnTo>
                    <a:pt x="15843022" y="1913420"/>
                  </a:lnTo>
                  <a:lnTo>
                    <a:pt x="15838805" y="1919668"/>
                  </a:lnTo>
                  <a:lnTo>
                    <a:pt x="15837269" y="1927313"/>
                  </a:lnTo>
                  <a:lnTo>
                    <a:pt x="15838805" y="1934959"/>
                  </a:lnTo>
                  <a:lnTo>
                    <a:pt x="15843022" y="1941207"/>
                  </a:lnTo>
                  <a:lnTo>
                    <a:pt x="15849270" y="1945411"/>
                  </a:lnTo>
                  <a:lnTo>
                    <a:pt x="15856915" y="1946960"/>
                  </a:lnTo>
                  <a:lnTo>
                    <a:pt x="15864561" y="1945411"/>
                  </a:lnTo>
                  <a:lnTo>
                    <a:pt x="15870809" y="1941207"/>
                  </a:lnTo>
                  <a:lnTo>
                    <a:pt x="15875013" y="1934959"/>
                  </a:lnTo>
                  <a:lnTo>
                    <a:pt x="15876562" y="1927313"/>
                  </a:lnTo>
                  <a:close/>
                </a:path>
                <a:path w="18719800" h="10718800" extrusionOk="0">
                  <a:moveTo>
                    <a:pt x="15876562" y="1827212"/>
                  </a:moveTo>
                  <a:lnTo>
                    <a:pt x="15875013" y="1819567"/>
                  </a:lnTo>
                  <a:lnTo>
                    <a:pt x="15870809" y="1813331"/>
                  </a:lnTo>
                  <a:lnTo>
                    <a:pt x="15864561" y="1809115"/>
                  </a:lnTo>
                  <a:lnTo>
                    <a:pt x="15856915" y="1807578"/>
                  </a:lnTo>
                  <a:lnTo>
                    <a:pt x="15849270" y="1809115"/>
                  </a:lnTo>
                  <a:lnTo>
                    <a:pt x="15843022" y="1813331"/>
                  </a:lnTo>
                  <a:lnTo>
                    <a:pt x="15838805" y="1819567"/>
                  </a:lnTo>
                  <a:lnTo>
                    <a:pt x="15837269" y="1827212"/>
                  </a:lnTo>
                  <a:lnTo>
                    <a:pt x="15838805" y="1834870"/>
                  </a:lnTo>
                  <a:lnTo>
                    <a:pt x="15843022" y="1841119"/>
                  </a:lnTo>
                  <a:lnTo>
                    <a:pt x="15849270" y="1845335"/>
                  </a:lnTo>
                  <a:lnTo>
                    <a:pt x="15856915" y="1846872"/>
                  </a:lnTo>
                  <a:lnTo>
                    <a:pt x="15864561" y="1845335"/>
                  </a:lnTo>
                  <a:lnTo>
                    <a:pt x="15870809" y="1841119"/>
                  </a:lnTo>
                  <a:lnTo>
                    <a:pt x="15875013" y="1834870"/>
                  </a:lnTo>
                  <a:lnTo>
                    <a:pt x="15876562" y="1827212"/>
                  </a:lnTo>
                  <a:close/>
                </a:path>
                <a:path w="18719800" h="10718800" extrusionOk="0">
                  <a:moveTo>
                    <a:pt x="15876562" y="1727123"/>
                  </a:moveTo>
                  <a:lnTo>
                    <a:pt x="15875013" y="1719478"/>
                  </a:lnTo>
                  <a:lnTo>
                    <a:pt x="15870809" y="1713230"/>
                  </a:lnTo>
                  <a:lnTo>
                    <a:pt x="15864561" y="1709013"/>
                  </a:lnTo>
                  <a:lnTo>
                    <a:pt x="15856915" y="1707476"/>
                  </a:lnTo>
                  <a:lnTo>
                    <a:pt x="15849270" y="1709013"/>
                  </a:lnTo>
                  <a:lnTo>
                    <a:pt x="15843022" y="1713230"/>
                  </a:lnTo>
                  <a:lnTo>
                    <a:pt x="15838805" y="1719478"/>
                  </a:lnTo>
                  <a:lnTo>
                    <a:pt x="15837269" y="1727123"/>
                  </a:lnTo>
                  <a:lnTo>
                    <a:pt x="15838805" y="1734769"/>
                  </a:lnTo>
                  <a:lnTo>
                    <a:pt x="15843022" y="1741017"/>
                  </a:lnTo>
                  <a:lnTo>
                    <a:pt x="15849270" y="1745234"/>
                  </a:lnTo>
                  <a:lnTo>
                    <a:pt x="15856915" y="1746770"/>
                  </a:lnTo>
                  <a:lnTo>
                    <a:pt x="15864561" y="1745234"/>
                  </a:lnTo>
                  <a:lnTo>
                    <a:pt x="15870809" y="1741017"/>
                  </a:lnTo>
                  <a:lnTo>
                    <a:pt x="15875013" y="1734769"/>
                  </a:lnTo>
                  <a:lnTo>
                    <a:pt x="15876562" y="1727123"/>
                  </a:lnTo>
                  <a:close/>
                </a:path>
                <a:path w="18719800" h="10718800" extrusionOk="0">
                  <a:moveTo>
                    <a:pt x="15876562" y="1627022"/>
                  </a:moveTo>
                  <a:lnTo>
                    <a:pt x="15875013" y="1619377"/>
                  </a:lnTo>
                  <a:lnTo>
                    <a:pt x="15870809" y="1613128"/>
                  </a:lnTo>
                  <a:lnTo>
                    <a:pt x="15864561" y="1608924"/>
                  </a:lnTo>
                  <a:lnTo>
                    <a:pt x="15856915" y="1607375"/>
                  </a:lnTo>
                  <a:lnTo>
                    <a:pt x="15849257" y="1608924"/>
                  </a:lnTo>
                  <a:lnTo>
                    <a:pt x="15843022" y="1613128"/>
                  </a:lnTo>
                  <a:lnTo>
                    <a:pt x="15838805" y="1619377"/>
                  </a:lnTo>
                  <a:lnTo>
                    <a:pt x="15837269" y="1627022"/>
                  </a:lnTo>
                  <a:lnTo>
                    <a:pt x="15838805" y="1634667"/>
                  </a:lnTo>
                  <a:lnTo>
                    <a:pt x="15843022" y="1640916"/>
                  </a:lnTo>
                  <a:lnTo>
                    <a:pt x="15849257" y="1645119"/>
                  </a:lnTo>
                  <a:lnTo>
                    <a:pt x="15856915" y="1646669"/>
                  </a:lnTo>
                  <a:lnTo>
                    <a:pt x="15864561" y="1645119"/>
                  </a:lnTo>
                  <a:lnTo>
                    <a:pt x="15870809" y="1640916"/>
                  </a:lnTo>
                  <a:lnTo>
                    <a:pt x="15875013" y="1634667"/>
                  </a:lnTo>
                  <a:lnTo>
                    <a:pt x="15876562" y="1627022"/>
                  </a:lnTo>
                  <a:close/>
                </a:path>
                <a:path w="18719800" h="10718800" extrusionOk="0">
                  <a:moveTo>
                    <a:pt x="15876562" y="1526933"/>
                  </a:moveTo>
                  <a:lnTo>
                    <a:pt x="15875013" y="1519288"/>
                  </a:lnTo>
                  <a:lnTo>
                    <a:pt x="15870809" y="1513039"/>
                  </a:lnTo>
                  <a:lnTo>
                    <a:pt x="15864561" y="1508823"/>
                  </a:lnTo>
                  <a:lnTo>
                    <a:pt x="15856915" y="1507274"/>
                  </a:lnTo>
                  <a:lnTo>
                    <a:pt x="15849257" y="1508823"/>
                  </a:lnTo>
                  <a:lnTo>
                    <a:pt x="15843022" y="1513039"/>
                  </a:lnTo>
                  <a:lnTo>
                    <a:pt x="15838805" y="1519288"/>
                  </a:lnTo>
                  <a:lnTo>
                    <a:pt x="15837269" y="1526933"/>
                  </a:lnTo>
                  <a:lnTo>
                    <a:pt x="15838805" y="1534579"/>
                  </a:lnTo>
                  <a:lnTo>
                    <a:pt x="15843022" y="1540814"/>
                  </a:lnTo>
                  <a:lnTo>
                    <a:pt x="15849257" y="1545031"/>
                  </a:lnTo>
                  <a:lnTo>
                    <a:pt x="15856915" y="1546580"/>
                  </a:lnTo>
                  <a:lnTo>
                    <a:pt x="15864561" y="1545031"/>
                  </a:lnTo>
                  <a:lnTo>
                    <a:pt x="15870809" y="1540814"/>
                  </a:lnTo>
                  <a:lnTo>
                    <a:pt x="15875013" y="1534579"/>
                  </a:lnTo>
                  <a:lnTo>
                    <a:pt x="15876562" y="1526933"/>
                  </a:lnTo>
                  <a:close/>
                </a:path>
                <a:path w="18719800" h="10718800" extrusionOk="0">
                  <a:moveTo>
                    <a:pt x="15876562" y="1426832"/>
                  </a:moveTo>
                  <a:lnTo>
                    <a:pt x="15875013" y="1419186"/>
                  </a:lnTo>
                  <a:lnTo>
                    <a:pt x="15870809" y="1412938"/>
                  </a:lnTo>
                  <a:lnTo>
                    <a:pt x="15864561" y="1408734"/>
                  </a:lnTo>
                  <a:lnTo>
                    <a:pt x="15856915" y="1407185"/>
                  </a:lnTo>
                  <a:lnTo>
                    <a:pt x="15849270" y="1408734"/>
                  </a:lnTo>
                  <a:lnTo>
                    <a:pt x="15843022" y="1412938"/>
                  </a:lnTo>
                  <a:lnTo>
                    <a:pt x="15838805" y="1419186"/>
                  </a:lnTo>
                  <a:lnTo>
                    <a:pt x="15837269" y="1426832"/>
                  </a:lnTo>
                  <a:lnTo>
                    <a:pt x="15838805" y="1434477"/>
                  </a:lnTo>
                  <a:lnTo>
                    <a:pt x="15843022" y="1440726"/>
                  </a:lnTo>
                  <a:lnTo>
                    <a:pt x="15849270" y="1444929"/>
                  </a:lnTo>
                  <a:lnTo>
                    <a:pt x="15856915" y="1446479"/>
                  </a:lnTo>
                  <a:lnTo>
                    <a:pt x="15864561" y="1444929"/>
                  </a:lnTo>
                  <a:lnTo>
                    <a:pt x="15870809" y="1440726"/>
                  </a:lnTo>
                  <a:lnTo>
                    <a:pt x="15875013" y="1434477"/>
                  </a:lnTo>
                  <a:lnTo>
                    <a:pt x="15876562" y="1426832"/>
                  </a:lnTo>
                  <a:close/>
                </a:path>
                <a:path w="18719800" h="10718800" extrusionOk="0">
                  <a:moveTo>
                    <a:pt x="15876562" y="1326730"/>
                  </a:moveTo>
                  <a:lnTo>
                    <a:pt x="15875013" y="1319085"/>
                  </a:lnTo>
                  <a:lnTo>
                    <a:pt x="15870809" y="1312849"/>
                  </a:lnTo>
                  <a:lnTo>
                    <a:pt x="15864561" y="1308633"/>
                  </a:lnTo>
                  <a:lnTo>
                    <a:pt x="15856915" y="1307084"/>
                  </a:lnTo>
                  <a:lnTo>
                    <a:pt x="15849270" y="1308633"/>
                  </a:lnTo>
                  <a:lnTo>
                    <a:pt x="15843022" y="1312849"/>
                  </a:lnTo>
                  <a:lnTo>
                    <a:pt x="15838805" y="1319085"/>
                  </a:lnTo>
                  <a:lnTo>
                    <a:pt x="15837269" y="1326730"/>
                  </a:lnTo>
                  <a:lnTo>
                    <a:pt x="15838805" y="1334376"/>
                  </a:lnTo>
                  <a:lnTo>
                    <a:pt x="15843022" y="1340624"/>
                  </a:lnTo>
                  <a:lnTo>
                    <a:pt x="15849270" y="1344841"/>
                  </a:lnTo>
                  <a:lnTo>
                    <a:pt x="15856915" y="1346377"/>
                  </a:lnTo>
                  <a:lnTo>
                    <a:pt x="15864561" y="1344841"/>
                  </a:lnTo>
                  <a:lnTo>
                    <a:pt x="15870809" y="1340624"/>
                  </a:lnTo>
                  <a:lnTo>
                    <a:pt x="15875013" y="1334376"/>
                  </a:lnTo>
                  <a:lnTo>
                    <a:pt x="15876562" y="1326730"/>
                  </a:lnTo>
                  <a:close/>
                </a:path>
                <a:path w="18719800" h="10718800" extrusionOk="0">
                  <a:moveTo>
                    <a:pt x="15876562" y="1226642"/>
                  </a:moveTo>
                  <a:lnTo>
                    <a:pt x="15875013" y="1218996"/>
                  </a:lnTo>
                  <a:lnTo>
                    <a:pt x="15870809" y="1212748"/>
                  </a:lnTo>
                  <a:lnTo>
                    <a:pt x="15864561" y="1208532"/>
                  </a:lnTo>
                  <a:lnTo>
                    <a:pt x="15856915" y="1206982"/>
                  </a:lnTo>
                  <a:lnTo>
                    <a:pt x="15849270" y="1208532"/>
                  </a:lnTo>
                  <a:lnTo>
                    <a:pt x="15843022" y="1212748"/>
                  </a:lnTo>
                  <a:lnTo>
                    <a:pt x="15838805" y="1218996"/>
                  </a:lnTo>
                  <a:lnTo>
                    <a:pt x="15837269" y="1226642"/>
                  </a:lnTo>
                  <a:lnTo>
                    <a:pt x="15838805" y="1234287"/>
                  </a:lnTo>
                  <a:lnTo>
                    <a:pt x="15843022" y="1240536"/>
                  </a:lnTo>
                  <a:lnTo>
                    <a:pt x="15849270" y="1244739"/>
                  </a:lnTo>
                  <a:lnTo>
                    <a:pt x="15856915" y="1246289"/>
                  </a:lnTo>
                  <a:lnTo>
                    <a:pt x="15864561" y="1244739"/>
                  </a:lnTo>
                  <a:lnTo>
                    <a:pt x="15870809" y="1240536"/>
                  </a:lnTo>
                  <a:lnTo>
                    <a:pt x="15875013" y="1234287"/>
                  </a:lnTo>
                  <a:lnTo>
                    <a:pt x="15876562" y="1226642"/>
                  </a:lnTo>
                  <a:close/>
                </a:path>
                <a:path w="18719800" h="10718800" extrusionOk="0">
                  <a:moveTo>
                    <a:pt x="15876562" y="1126540"/>
                  </a:moveTo>
                  <a:lnTo>
                    <a:pt x="15875013" y="1118895"/>
                  </a:lnTo>
                  <a:lnTo>
                    <a:pt x="15870809" y="1112647"/>
                  </a:lnTo>
                  <a:lnTo>
                    <a:pt x="15864561" y="1108443"/>
                  </a:lnTo>
                  <a:lnTo>
                    <a:pt x="15856915" y="1106893"/>
                  </a:lnTo>
                  <a:lnTo>
                    <a:pt x="15849270" y="1108443"/>
                  </a:lnTo>
                  <a:lnTo>
                    <a:pt x="15843022" y="1112647"/>
                  </a:lnTo>
                  <a:lnTo>
                    <a:pt x="15838805" y="1118895"/>
                  </a:lnTo>
                  <a:lnTo>
                    <a:pt x="15837269" y="1126540"/>
                  </a:lnTo>
                  <a:lnTo>
                    <a:pt x="15838805" y="1134186"/>
                  </a:lnTo>
                  <a:lnTo>
                    <a:pt x="15843022" y="1140434"/>
                  </a:lnTo>
                  <a:lnTo>
                    <a:pt x="15849270" y="1144651"/>
                  </a:lnTo>
                  <a:lnTo>
                    <a:pt x="15856915" y="1146200"/>
                  </a:lnTo>
                  <a:lnTo>
                    <a:pt x="15864561" y="1144651"/>
                  </a:lnTo>
                  <a:lnTo>
                    <a:pt x="15870809" y="1140434"/>
                  </a:lnTo>
                  <a:lnTo>
                    <a:pt x="15875013" y="1134186"/>
                  </a:lnTo>
                  <a:lnTo>
                    <a:pt x="15876562" y="1126540"/>
                  </a:lnTo>
                  <a:close/>
                </a:path>
                <a:path w="18719800" h="10718800" extrusionOk="0">
                  <a:moveTo>
                    <a:pt x="15876562" y="1026452"/>
                  </a:moveTo>
                  <a:lnTo>
                    <a:pt x="15875013" y="1018794"/>
                  </a:lnTo>
                  <a:lnTo>
                    <a:pt x="15870809" y="1012545"/>
                  </a:lnTo>
                  <a:lnTo>
                    <a:pt x="15864561" y="1008341"/>
                  </a:lnTo>
                  <a:lnTo>
                    <a:pt x="15856915" y="1006792"/>
                  </a:lnTo>
                  <a:lnTo>
                    <a:pt x="15849270" y="1008341"/>
                  </a:lnTo>
                  <a:lnTo>
                    <a:pt x="15843022" y="1012545"/>
                  </a:lnTo>
                  <a:lnTo>
                    <a:pt x="15838805" y="1018794"/>
                  </a:lnTo>
                  <a:lnTo>
                    <a:pt x="15837269" y="1026452"/>
                  </a:lnTo>
                  <a:lnTo>
                    <a:pt x="15838805" y="1034097"/>
                  </a:lnTo>
                  <a:lnTo>
                    <a:pt x="15843022" y="1040345"/>
                  </a:lnTo>
                  <a:lnTo>
                    <a:pt x="15849270" y="1044549"/>
                  </a:lnTo>
                  <a:lnTo>
                    <a:pt x="15856915" y="1046099"/>
                  </a:lnTo>
                  <a:lnTo>
                    <a:pt x="15864561" y="1044549"/>
                  </a:lnTo>
                  <a:lnTo>
                    <a:pt x="15870809" y="1040345"/>
                  </a:lnTo>
                  <a:lnTo>
                    <a:pt x="15875013" y="1034097"/>
                  </a:lnTo>
                  <a:lnTo>
                    <a:pt x="15876562" y="1026452"/>
                  </a:lnTo>
                  <a:close/>
                </a:path>
                <a:path w="18719800" h="10718800" extrusionOk="0">
                  <a:moveTo>
                    <a:pt x="15876562" y="926338"/>
                  </a:moveTo>
                  <a:lnTo>
                    <a:pt x="15875013" y="918705"/>
                  </a:lnTo>
                  <a:lnTo>
                    <a:pt x="15870809" y="912456"/>
                  </a:lnTo>
                  <a:lnTo>
                    <a:pt x="15864561" y="908253"/>
                  </a:lnTo>
                  <a:lnTo>
                    <a:pt x="15856915" y="906703"/>
                  </a:lnTo>
                  <a:lnTo>
                    <a:pt x="15849270" y="908253"/>
                  </a:lnTo>
                  <a:lnTo>
                    <a:pt x="15843022" y="912456"/>
                  </a:lnTo>
                  <a:lnTo>
                    <a:pt x="15838805" y="918705"/>
                  </a:lnTo>
                  <a:lnTo>
                    <a:pt x="15837269" y="926338"/>
                  </a:lnTo>
                  <a:lnTo>
                    <a:pt x="15838805" y="933996"/>
                  </a:lnTo>
                  <a:lnTo>
                    <a:pt x="15843022" y="940244"/>
                  </a:lnTo>
                  <a:lnTo>
                    <a:pt x="15849270" y="944460"/>
                  </a:lnTo>
                  <a:lnTo>
                    <a:pt x="15856915" y="945997"/>
                  </a:lnTo>
                  <a:lnTo>
                    <a:pt x="15864561" y="944460"/>
                  </a:lnTo>
                  <a:lnTo>
                    <a:pt x="15870809" y="940244"/>
                  </a:lnTo>
                  <a:lnTo>
                    <a:pt x="15875013" y="933996"/>
                  </a:lnTo>
                  <a:lnTo>
                    <a:pt x="15876562" y="926338"/>
                  </a:lnTo>
                  <a:close/>
                </a:path>
                <a:path w="18719800" h="10718800" extrusionOk="0">
                  <a:moveTo>
                    <a:pt x="15876562" y="826249"/>
                  </a:moveTo>
                  <a:lnTo>
                    <a:pt x="15875013" y="818603"/>
                  </a:lnTo>
                  <a:lnTo>
                    <a:pt x="15870809" y="812355"/>
                  </a:lnTo>
                  <a:lnTo>
                    <a:pt x="15864561" y="808151"/>
                  </a:lnTo>
                  <a:lnTo>
                    <a:pt x="15856915" y="806602"/>
                  </a:lnTo>
                  <a:lnTo>
                    <a:pt x="15849270" y="808151"/>
                  </a:lnTo>
                  <a:lnTo>
                    <a:pt x="15843022" y="812355"/>
                  </a:lnTo>
                  <a:lnTo>
                    <a:pt x="15838805" y="818603"/>
                  </a:lnTo>
                  <a:lnTo>
                    <a:pt x="15837269" y="826249"/>
                  </a:lnTo>
                  <a:lnTo>
                    <a:pt x="15838805" y="833907"/>
                  </a:lnTo>
                  <a:lnTo>
                    <a:pt x="15843022" y="840155"/>
                  </a:lnTo>
                  <a:lnTo>
                    <a:pt x="15849270" y="844359"/>
                  </a:lnTo>
                  <a:lnTo>
                    <a:pt x="15856915" y="845908"/>
                  </a:lnTo>
                  <a:lnTo>
                    <a:pt x="15864561" y="844359"/>
                  </a:lnTo>
                  <a:lnTo>
                    <a:pt x="15870809" y="840155"/>
                  </a:lnTo>
                  <a:lnTo>
                    <a:pt x="15875013" y="833907"/>
                  </a:lnTo>
                  <a:lnTo>
                    <a:pt x="15876562" y="826249"/>
                  </a:lnTo>
                  <a:close/>
                </a:path>
                <a:path w="18719800" h="10718800" extrusionOk="0">
                  <a:moveTo>
                    <a:pt x="15876562" y="726147"/>
                  </a:moveTo>
                  <a:lnTo>
                    <a:pt x="15875013" y="718515"/>
                  </a:lnTo>
                  <a:lnTo>
                    <a:pt x="15870809" y="712266"/>
                  </a:lnTo>
                  <a:lnTo>
                    <a:pt x="15864561" y="708063"/>
                  </a:lnTo>
                  <a:lnTo>
                    <a:pt x="15856915" y="706513"/>
                  </a:lnTo>
                  <a:lnTo>
                    <a:pt x="15849270" y="708063"/>
                  </a:lnTo>
                  <a:lnTo>
                    <a:pt x="15843022" y="712266"/>
                  </a:lnTo>
                  <a:lnTo>
                    <a:pt x="15838805" y="718515"/>
                  </a:lnTo>
                  <a:lnTo>
                    <a:pt x="15837269" y="726147"/>
                  </a:lnTo>
                  <a:lnTo>
                    <a:pt x="15838805" y="733806"/>
                  </a:lnTo>
                  <a:lnTo>
                    <a:pt x="15843022" y="740054"/>
                  </a:lnTo>
                  <a:lnTo>
                    <a:pt x="15849270" y="744258"/>
                  </a:lnTo>
                  <a:lnTo>
                    <a:pt x="15856915" y="745807"/>
                  </a:lnTo>
                  <a:lnTo>
                    <a:pt x="15864561" y="744258"/>
                  </a:lnTo>
                  <a:lnTo>
                    <a:pt x="15870809" y="740054"/>
                  </a:lnTo>
                  <a:lnTo>
                    <a:pt x="15875013" y="733806"/>
                  </a:lnTo>
                  <a:lnTo>
                    <a:pt x="15876562" y="726147"/>
                  </a:lnTo>
                  <a:close/>
                </a:path>
                <a:path w="18719800" h="10718800" extrusionOk="0">
                  <a:moveTo>
                    <a:pt x="15876562" y="626059"/>
                  </a:moveTo>
                  <a:lnTo>
                    <a:pt x="15875013" y="618413"/>
                  </a:lnTo>
                  <a:lnTo>
                    <a:pt x="15870809" y="612165"/>
                  </a:lnTo>
                  <a:lnTo>
                    <a:pt x="15864561" y="607961"/>
                  </a:lnTo>
                  <a:lnTo>
                    <a:pt x="15856915" y="606412"/>
                  </a:lnTo>
                  <a:lnTo>
                    <a:pt x="15849270" y="607961"/>
                  </a:lnTo>
                  <a:lnTo>
                    <a:pt x="15843022" y="612165"/>
                  </a:lnTo>
                  <a:lnTo>
                    <a:pt x="15838805" y="618413"/>
                  </a:lnTo>
                  <a:lnTo>
                    <a:pt x="15837269" y="626059"/>
                  </a:lnTo>
                  <a:lnTo>
                    <a:pt x="15838805" y="633717"/>
                  </a:lnTo>
                  <a:lnTo>
                    <a:pt x="15843022" y="639953"/>
                  </a:lnTo>
                  <a:lnTo>
                    <a:pt x="15849270" y="644156"/>
                  </a:lnTo>
                  <a:lnTo>
                    <a:pt x="15856915" y="645706"/>
                  </a:lnTo>
                  <a:lnTo>
                    <a:pt x="15864561" y="644156"/>
                  </a:lnTo>
                  <a:lnTo>
                    <a:pt x="15870809" y="639953"/>
                  </a:lnTo>
                  <a:lnTo>
                    <a:pt x="15875013" y="633717"/>
                  </a:lnTo>
                  <a:lnTo>
                    <a:pt x="15876562" y="626059"/>
                  </a:lnTo>
                  <a:close/>
                </a:path>
                <a:path w="18719800" h="10718800" extrusionOk="0">
                  <a:moveTo>
                    <a:pt x="15876562" y="525970"/>
                  </a:moveTo>
                  <a:lnTo>
                    <a:pt x="15875013" y="518325"/>
                  </a:lnTo>
                  <a:lnTo>
                    <a:pt x="15870809" y="512076"/>
                  </a:lnTo>
                  <a:lnTo>
                    <a:pt x="15864561" y="507860"/>
                  </a:lnTo>
                  <a:lnTo>
                    <a:pt x="15856915" y="506323"/>
                  </a:lnTo>
                  <a:lnTo>
                    <a:pt x="15849270" y="507860"/>
                  </a:lnTo>
                  <a:lnTo>
                    <a:pt x="15843022" y="512076"/>
                  </a:lnTo>
                  <a:lnTo>
                    <a:pt x="15838805" y="518325"/>
                  </a:lnTo>
                  <a:lnTo>
                    <a:pt x="15837269" y="525970"/>
                  </a:lnTo>
                  <a:lnTo>
                    <a:pt x="15838805" y="533615"/>
                  </a:lnTo>
                  <a:lnTo>
                    <a:pt x="15843022" y="539851"/>
                  </a:lnTo>
                  <a:lnTo>
                    <a:pt x="15849270" y="544068"/>
                  </a:lnTo>
                  <a:lnTo>
                    <a:pt x="15856915" y="545604"/>
                  </a:lnTo>
                  <a:lnTo>
                    <a:pt x="15864561" y="544068"/>
                  </a:lnTo>
                  <a:lnTo>
                    <a:pt x="15870809" y="539851"/>
                  </a:lnTo>
                  <a:lnTo>
                    <a:pt x="15875013" y="533615"/>
                  </a:lnTo>
                  <a:lnTo>
                    <a:pt x="15876562" y="525970"/>
                  </a:lnTo>
                  <a:close/>
                </a:path>
                <a:path w="18719800" h="10718800" extrusionOk="0">
                  <a:moveTo>
                    <a:pt x="15876562" y="425869"/>
                  </a:moveTo>
                  <a:lnTo>
                    <a:pt x="15875013" y="418223"/>
                  </a:lnTo>
                  <a:lnTo>
                    <a:pt x="15870809" y="411975"/>
                  </a:lnTo>
                  <a:lnTo>
                    <a:pt x="15864561" y="407758"/>
                  </a:lnTo>
                  <a:lnTo>
                    <a:pt x="15856915" y="406209"/>
                  </a:lnTo>
                  <a:lnTo>
                    <a:pt x="15849270" y="407758"/>
                  </a:lnTo>
                  <a:lnTo>
                    <a:pt x="15843022" y="411975"/>
                  </a:lnTo>
                  <a:lnTo>
                    <a:pt x="15838805" y="418223"/>
                  </a:lnTo>
                  <a:lnTo>
                    <a:pt x="15837269" y="425869"/>
                  </a:lnTo>
                  <a:lnTo>
                    <a:pt x="15838805" y="433514"/>
                  </a:lnTo>
                  <a:lnTo>
                    <a:pt x="15843022" y="439762"/>
                  </a:lnTo>
                  <a:lnTo>
                    <a:pt x="15849270" y="443979"/>
                  </a:lnTo>
                  <a:lnTo>
                    <a:pt x="15856915" y="445516"/>
                  </a:lnTo>
                  <a:lnTo>
                    <a:pt x="15864561" y="443979"/>
                  </a:lnTo>
                  <a:lnTo>
                    <a:pt x="15870809" y="439762"/>
                  </a:lnTo>
                  <a:lnTo>
                    <a:pt x="15875013" y="433514"/>
                  </a:lnTo>
                  <a:lnTo>
                    <a:pt x="15876562" y="425869"/>
                  </a:lnTo>
                  <a:close/>
                </a:path>
                <a:path w="18719800" h="10718800" extrusionOk="0">
                  <a:moveTo>
                    <a:pt x="15876562" y="325767"/>
                  </a:moveTo>
                  <a:lnTo>
                    <a:pt x="15875013" y="318122"/>
                  </a:lnTo>
                  <a:lnTo>
                    <a:pt x="15870809" y="311873"/>
                  </a:lnTo>
                  <a:lnTo>
                    <a:pt x="15864561" y="307670"/>
                  </a:lnTo>
                  <a:lnTo>
                    <a:pt x="15856915" y="306120"/>
                  </a:lnTo>
                  <a:lnTo>
                    <a:pt x="15849270" y="307670"/>
                  </a:lnTo>
                  <a:lnTo>
                    <a:pt x="15843022" y="311873"/>
                  </a:lnTo>
                  <a:lnTo>
                    <a:pt x="15838805" y="318122"/>
                  </a:lnTo>
                  <a:lnTo>
                    <a:pt x="15837269" y="325767"/>
                  </a:lnTo>
                  <a:lnTo>
                    <a:pt x="15838805" y="333413"/>
                  </a:lnTo>
                  <a:lnTo>
                    <a:pt x="15843022" y="339661"/>
                  </a:lnTo>
                  <a:lnTo>
                    <a:pt x="15849270" y="343877"/>
                  </a:lnTo>
                  <a:lnTo>
                    <a:pt x="15856915" y="345414"/>
                  </a:lnTo>
                  <a:lnTo>
                    <a:pt x="15864561" y="343877"/>
                  </a:lnTo>
                  <a:lnTo>
                    <a:pt x="15870809" y="339661"/>
                  </a:lnTo>
                  <a:lnTo>
                    <a:pt x="15875013" y="333413"/>
                  </a:lnTo>
                  <a:lnTo>
                    <a:pt x="15876562" y="325767"/>
                  </a:lnTo>
                  <a:close/>
                </a:path>
                <a:path w="18719800" h="10718800" extrusionOk="0">
                  <a:moveTo>
                    <a:pt x="15876562" y="225691"/>
                  </a:moveTo>
                  <a:lnTo>
                    <a:pt x="15875013" y="218033"/>
                  </a:lnTo>
                  <a:lnTo>
                    <a:pt x="15870809" y="211785"/>
                  </a:lnTo>
                  <a:lnTo>
                    <a:pt x="15864561" y="207581"/>
                  </a:lnTo>
                  <a:lnTo>
                    <a:pt x="15856915" y="206032"/>
                  </a:lnTo>
                  <a:lnTo>
                    <a:pt x="15849270" y="207581"/>
                  </a:lnTo>
                  <a:lnTo>
                    <a:pt x="15843022" y="211785"/>
                  </a:lnTo>
                  <a:lnTo>
                    <a:pt x="15838805" y="218033"/>
                  </a:lnTo>
                  <a:lnTo>
                    <a:pt x="15837269" y="225691"/>
                  </a:lnTo>
                  <a:lnTo>
                    <a:pt x="15838805" y="233324"/>
                  </a:lnTo>
                  <a:lnTo>
                    <a:pt x="15843022" y="239572"/>
                  </a:lnTo>
                  <a:lnTo>
                    <a:pt x="15849270" y="243789"/>
                  </a:lnTo>
                  <a:lnTo>
                    <a:pt x="15856915" y="245325"/>
                  </a:lnTo>
                  <a:lnTo>
                    <a:pt x="15864561" y="243789"/>
                  </a:lnTo>
                  <a:lnTo>
                    <a:pt x="15870809" y="239572"/>
                  </a:lnTo>
                  <a:lnTo>
                    <a:pt x="15875013" y="233324"/>
                  </a:lnTo>
                  <a:lnTo>
                    <a:pt x="15876562" y="225691"/>
                  </a:lnTo>
                  <a:close/>
                </a:path>
                <a:path w="18719800" h="10718800" extrusionOk="0">
                  <a:moveTo>
                    <a:pt x="15876562" y="125577"/>
                  </a:moveTo>
                  <a:lnTo>
                    <a:pt x="15875013" y="117932"/>
                  </a:lnTo>
                  <a:lnTo>
                    <a:pt x="15870809" y="111683"/>
                  </a:lnTo>
                  <a:lnTo>
                    <a:pt x="15864561" y="107480"/>
                  </a:lnTo>
                  <a:lnTo>
                    <a:pt x="15856915" y="105930"/>
                  </a:lnTo>
                  <a:lnTo>
                    <a:pt x="15849270" y="107480"/>
                  </a:lnTo>
                  <a:lnTo>
                    <a:pt x="15843022" y="111683"/>
                  </a:lnTo>
                  <a:lnTo>
                    <a:pt x="15838805" y="117932"/>
                  </a:lnTo>
                  <a:lnTo>
                    <a:pt x="15837269" y="125577"/>
                  </a:lnTo>
                  <a:lnTo>
                    <a:pt x="15838805" y="133235"/>
                  </a:lnTo>
                  <a:lnTo>
                    <a:pt x="15843022" y="139471"/>
                  </a:lnTo>
                  <a:lnTo>
                    <a:pt x="15849270" y="143687"/>
                  </a:lnTo>
                  <a:lnTo>
                    <a:pt x="15856915" y="145224"/>
                  </a:lnTo>
                  <a:lnTo>
                    <a:pt x="15864561" y="143687"/>
                  </a:lnTo>
                  <a:lnTo>
                    <a:pt x="15870809" y="139471"/>
                  </a:lnTo>
                  <a:lnTo>
                    <a:pt x="15875013" y="133235"/>
                  </a:lnTo>
                  <a:lnTo>
                    <a:pt x="15876562" y="125577"/>
                  </a:lnTo>
                  <a:close/>
                </a:path>
                <a:path w="18719800" h="10718800" extrusionOk="0">
                  <a:moveTo>
                    <a:pt x="15876562" y="25488"/>
                  </a:moveTo>
                  <a:lnTo>
                    <a:pt x="15875013" y="17843"/>
                  </a:lnTo>
                  <a:lnTo>
                    <a:pt x="15870809" y="11595"/>
                  </a:lnTo>
                  <a:lnTo>
                    <a:pt x="15864561" y="7391"/>
                  </a:lnTo>
                  <a:lnTo>
                    <a:pt x="15856915" y="5842"/>
                  </a:lnTo>
                  <a:lnTo>
                    <a:pt x="15849257" y="7391"/>
                  </a:lnTo>
                  <a:lnTo>
                    <a:pt x="15843022" y="11595"/>
                  </a:lnTo>
                  <a:lnTo>
                    <a:pt x="15838805" y="17843"/>
                  </a:lnTo>
                  <a:lnTo>
                    <a:pt x="15837269" y="25488"/>
                  </a:lnTo>
                  <a:lnTo>
                    <a:pt x="15838805" y="33134"/>
                  </a:lnTo>
                  <a:lnTo>
                    <a:pt x="15843022" y="39382"/>
                  </a:lnTo>
                  <a:lnTo>
                    <a:pt x="15849257" y="43599"/>
                  </a:lnTo>
                  <a:lnTo>
                    <a:pt x="15856915" y="45148"/>
                  </a:lnTo>
                  <a:lnTo>
                    <a:pt x="15864561" y="43599"/>
                  </a:lnTo>
                  <a:lnTo>
                    <a:pt x="15870809" y="39382"/>
                  </a:lnTo>
                  <a:lnTo>
                    <a:pt x="15875013" y="33134"/>
                  </a:lnTo>
                  <a:lnTo>
                    <a:pt x="15876562" y="25488"/>
                  </a:lnTo>
                  <a:close/>
                </a:path>
                <a:path w="18719800" h="10718800" extrusionOk="0">
                  <a:moveTo>
                    <a:pt x="15888780" y="10667365"/>
                  </a:moveTo>
                  <a:lnTo>
                    <a:pt x="15887230" y="10659707"/>
                  </a:lnTo>
                  <a:lnTo>
                    <a:pt x="15883014" y="10653459"/>
                  </a:lnTo>
                  <a:lnTo>
                    <a:pt x="15876766" y="10649255"/>
                  </a:lnTo>
                  <a:lnTo>
                    <a:pt x="15869120" y="10647718"/>
                  </a:lnTo>
                  <a:lnTo>
                    <a:pt x="15861475" y="10649255"/>
                  </a:lnTo>
                  <a:lnTo>
                    <a:pt x="15855226" y="10653459"/>
                  </a:lnTo>
                  <a:lnTo>
                    <a:pt x="15851023" y="10659707"/>
                  </a:lnTo>
                  <a:lnTo>
                    <a:pt x="15849486" y="10667365"/>
                  </a:lnTo>
                  <a:lnTo>
                    <a:pt x="15851023" y="10675010"/>
                  </a:lnTo>
                  <a:lnTo>
                    <a:pt x="15855226" y="10681246"/>
                  </a:lnTo>
                  <a:lnTo>
                    <a:pt x="15861475" y="10685463"/>
                  </a:lnTo>
                  <a:lnTo>
                    <a:pt x="15869120" y="10686999"/>
                  </a:lnTo>
                  <a:lnTo>
                    <a:pt x="15876766" y="10685463"/>
                  </a:lnTo>
                  <a:lnTo>
                    <a:pt x="15883014" y="10681246"/>
                  </a:lnTo>
                  <a:lnTo>
                    <a:pt x="15887230" y="10675010"/>
                  </a:lnTo>
                  <a:lnTo>
                    <a:pt x="15888780" y="10667365"/>
                  </a:lnTo>
                  <a:close/>
                </a:path>
                <a:path w="18719800" h="10718800" extrusionOk="0">
                  <a:moveTo>
                    <a:pt x="15888780" y="10567264"/>
                  </a:moveTo>
                  <a:lnTo>
                    <a:pt x="15887230" y="10559606"/>
                  </a:lnTo>
                  <a:lnTo>
                    <a:pt x="15883014" y="10553370"/>
                  </a:lnTo>
                  <a:lnTo>
                    <a:pt x="15876766" y="10549166"/>
                  </a:lnTo>
                  <a:lnTo>
                    <a:pt x="15869120" y="10547617"/>
                  </a:lnTo>
                  <a:lnTo>
                    <a:pt x="15861475" y="10549166"/>
                  </a:lnTo>
                  <a:lnTo>
                    <a:pt x="15855226" y="10553370"/>
                  </a:lnTo>
                  <a:lnTo>
                    <a:pt x="15851023" y="10559606"/>
                  </a:lnTo>
                  <a:lnTo>
                    <a:pt x="15849486" y="10567264"/>
                  </a:lnTo>
                  <a:lnTo>
                    <a:pt x="15851023" y="10574909"/>
                  </a:lnTo>
                  <a:lnTo>
                    <a:pt x="15855226" y="10581145"/>
                  </a:lnTo>
                  <a:lnTo>
                    <a:pt x="15861475" y="10585361"/>
                  </a:lnTo>
                  <a:lnTo>
                    <a:pt x="15869120" y="10586898"/>
                  </a:lnTo>
                  <a:lnTo>
                    <a:pt x="15876766" y="10585361"/>
                  </a:lnTo>
                  <a:lnTo>
                    <a:pt x="15883014" y="10581145"/>
                  </a:lnTo>
                  <a:lnTo>
                    <a:pt x="15887230" y="10574909"/>
                  </a:lnTo>
                  <a:lnTo>
                    <a:pt x="15888780" y="10567264"/>
                  </a:lnTo>
                  <a:close/>
                </a:path>
                <a:path w="18719800" h="10718800" extrusionOk="0">
                  <a:moveTo>
                    <a:pt x="15888780" y="10467162"/>
                  </a:moveTo>
                  <a:lnTo>
                    <a:pt x="15887230" y="10459517"/>
                  </a:lnTo>
                  <a:lnTo>
                    <a:pt x="15883027" y="10453268"/>
                  </a:lnTo>
                  <a:lnTo>
                    <a:pt x="15876778" y="10449052"/>
                  </a:lnTo>
                  <a:lnTo>
                    <a:pt x="15869133" y="10447515"/>
                  </a:lnTo>
                  <a:lnTo>
                    <a:pt x="15861487" y="10449052"/>
                  </a:lnTo>
                  <a:lnTo>
                    <a:pt x="15855239" y="10453268"/>
                  </a:lnTo>
                  <a:lnTo>
                    <a:pt x="15851035" y="10459517"/>
                  </a:lnTo>
                  <a:lnTo>
                    <a:pt x="15849486" y="10467162"/>
                  </a:lnTo>
                  <a:lnTo>
                    <a:pt x="15851035" y="10474808"/>
                  </a:lnTo>
                  <a:lnTo>
                    <a:pt x="15855239" y="10481056"/>
                  </a:lnTo>
                  <a:lnTo>
                    <a:pt x="15861487" y="10485260"/>
                  </a:lnTo>
                  <a:lnTo>
                    <a:pt x="15869133" y="10486809"/>
                  </a:lnTo>
                  <a:lnTo>
                    <a:pt x="15876778" y="10485260"/>
                  </a:lnTo>
                  <a:lnTo>
                    <a:pt x="15883027" y="10481056"/>
                  </a:lnTo>
                  <a:lnTo>
                    <a:pt x="15887230" y="10474808"/>
                  </a:lnTo>
                  <a:lnTo>
                    <a:pt x="15888780" y="10467162"/>
                  </a:lnTo>
                  <a:close/>
                </a:path>
                <a:path w="18719800" h="10718800" extrusionOk="0">
                  <a:moveTo>
                    <a:pt x="15888780" y="10367061"/>
                  </a:moveTo>
                  <a:lnTo>
                    <a:pt x="15887230" y="10359428"/>
                  </a:lnTo>
                  <a:lnTo>
                    <a:pt x="15883027" y="10353180"/>
                  </a:lnTo>
                  <a:lnTo>
                    <a:pt x="15876778" y="10348963"/>
                  </a:lnTo>
                  <a:lnTo>
                    <a:pt x="15869133" y="10347427"/>
                  </a:lnTo>
                  <a:lnTo>
                    <a:pt x="15861487" y="10348963"/>
                  </a:lnTo>
                  <a:lnTo>
                    <a:pt x="15855239" y="10353180"/>
                  </a:lnTo>
                  <a:lnTo>
                    <a:pt x="15851035" y="10359428"/>
                  </a:lnTo>
                  <a:lnTo>
                    <a:pt x="15849486" y="10367061"/>
                  </a:lnTo>
                  <a:lnTo>
                    <a:pt x="15851035" y="10374719"/>
                  </a:lnTo>
                  <a:lnTo>
                    <a:pt x="15855239" y="10380967"/>
                  </a:lnTo>
                  <a:lnTo>
                    <a:pt x="15861487" y="10385171"/>
                  </a:lnTo>
                  <a:lnTo>
                    <a:pt x="15869133" y="10386720"/>
                  </a:lnTo>
                  <a:lnTo>
                    <a:pt x="15876778" y="10385171"/>
                  </a:lnTo>
                  <a:lnTo>
                    <a:pt x="15883027" y="10380967"/>
                  </a:lnTo>
                  <a:lnTo>
                    <a:pt x="15887230" y="10374719"/>
                  </a:lnTo>
                  <a:lnTo>
                    <a:pt x="15888780" y="10367061"/>
                  </a:lnTo>
                  <a:close/>
                </a:path>
                <a:path w="18719800" h="10718800" extrusionOk="0">
                  <a:moveTo>
                    <a:pt x="15888780" y="10266972"/>
                  </a:moveTo>
                  <a:lnTo>
                    <a:pt x="15887230" y="10259327"/>
                  </a:lnTo>
                  <a:lnTo>
                    <a:pt x="15883027" y="10253078"/>
                  </a:lnTo>
                  <a:lnTo>
                    <a:pt x="15876778" y="10248875"/>
                  </a:lnTo>
                  <a:lnTo>
                    <a:pt x="15869133" y="10247325"/>
                  </a:lnTo>
                  <a:lnTo>
                    <a:pt x="15861487" y="10248875"/>
                  </a:lnTo>
                  <a:lnTo>
                    <a:pt x="15855239" y="10253078"/>
                  </a:lnTo>
                  <a:lnTo>
                    <a:pt x="15851035" y="10259327"/>
                  </a:lnTo>
                  <a:lnTo>
                    <a:pt x="15849486" y="10266972"/>
                  </a:lnTo>
                  <a:lnTo>
                    <a:pt x="15851035" y="10274617"/>
                  </a:lnTo>
                  <a:lnTo>
                    <a:pt x="15855239" y="10280853"/>
                  </a:lnTo>
                  <a:lnTo>
                    <a:pt x="15861487" y="10285070"/>
                  </a:lnTo>
                  <a:lnTo>
                    <a:pt x="15869133" y="10286619"/>
                  </a:lnTo>
                  <a:lnTo>
                    <a:pt x="15876778" y="10285070"/>
                  </a:lnTo>
                  <a:lnTo>
                    <a:pt x="15883027" y="10280853"/>
                  </a:lnTo>
                  <a:lnTo>
                    <a:pt x="15887230" y="10274617"/>
                  </a:lnTo>
                  <a:lnTo>
                    <a:pt x="15888780" y="10266972"/>
                  </a:lnTo>
                  <a:close/>
                </a:path>
                <a:path w="18719800" h="10718800" extrusionOk="0">
                  <a:moveTo>
                    <a:pt x="15888780" y="10166871"/>
                  </a:moveTo>
                  <a:lnTo>
                    <a:pt x="15887230" y="10159225"/>
                  </a:lnTo>
                  <a:lnTo>
                    <a:pt x="15883027" y="10152977"/>
                  </a:lnTo>
                  <a:lnTo>
                    <a:pt x="15876778" y="10148760"/>
                  </a:lnTo>
                  <a:lnTo>
                    <a:pt x="15869133" y="10147211"/>
                  </a:lnTo>
                  <a:lnTo>
                    <a:pt x="15861487" y="10148760"/>
                  </a:lnTo>
                  <a:lnTo>
                    <a:pt x="15855239" y="10152977"/>
                  </a:lnTo>
                  <a:lnTo>
                    <a:pt x="15851035" y="10159225"/>
                  </a:lnTo>
                  <a:lnTo>
                    <a:pt x="15849486" y="10166871"/>
                  </a:lnTo>
                  <a:lnTo>
                    <a:pt x="15851035" y="10174516"/>
                  </a:lnTo>
                  <a:lnTo>
                    <a:pt x="15855239" y="10180764"/>
                  </a:lnTo>
                  <a:lnTo>
                    <a:pt x="15861487" y="10184968"/>
                  </a:lnTo>
                  <a:lnTo>
                    <a:pt x="15869133" y="10186518"/>
                  </a:lnTo>
                  <a:lnTo>
                    <a:pt x="15876778" y="10184968"/>
                  </a:lnTo>
                  <a:lnTo>
                    <a:pt x="15883027" y="10180764"/>
                  </a:lnTo>
                  <a:lnTo>
                    <a:pt x="15887230" y="10174516"/>
                  </a:lnTo>
                  <a:lnTo>
                    <a:pt x="15888780" y="10166871"/>
                  </a:lnTo>
                  <a:close/>
                </a:path>
                <a:path w="18719800" h="10718800" extrusionOk="0">
                  <a:moveTo>
                    <a:pt x="15888780" y="10066769"/>
                  </a:moveTo>
                  <a:lnTo>
                    <a:pt x="15887230" y="10059124"/>
                  </a:lnTo>
                  <a:lnTo>
                    <a:pt x="15883027" y="10052875"/>
                  </a:lnTo>
                  <a:lnTo>
                    <a:pt x="15876778" y="10048672"/>
                  </a:lnTo>
                  <a:lnTo>
                    <a:pt x="15869133" y="10047122"/>
                  </a:lnTo>
                  <a:lnTo>
                    <a:pt x="15861487" y="10048672"/>
                  </a:lnTo>
                  <a:lnTo>
                    <a:pt x="15855239" y="10052875"/>
                  </a:lnTo>
                  <a:lnTo>
                    <a:pt x="15851035" y="10059124"/>
                  </a:lnTo>
                  <a:lnTo>
                    <a:pt x="15849486" y="10066769"/>
                  </a:lnTo>
                  <a:lnTo>
                    <a:pt x="15851035" y="10074415"/>
                  </a:lnTo>
                  <a:lnTo>
                    <a:pt x="15855239" y="10080663"/>
                  </a:lnTo>
                  <a:lnTo>
                    <a:pt x="15861487" y="10084879"/>
                  </a:lnTo>
                  <a:lnTo>
                    <a:pt x="15869133" y="10086416"/>
                  </a:lnTo>
                  <a:lnTo>
                    <a:pt x="15876778" y="10084879"/>
                  </a:lnTo>
                  <a:lnTo>
                    <a:pt x="15883027" y="10080663"/>
                  </a:lnTo>
                  <a:lnTo>
                    <a:pt x="15887230" y="10074415"/>
                  </a:lnTo>
                  <a:lnTo>
                    <a:pt x="15888780" y="10066769"/>
                  </a:lnTo>
                  <a:close/>
                </a:path>
                <a:path w="18719800" h="10718800" extrusionOk="0">
                  <a:moveTo>
                    <a:pt x="15888780" y="9766490"/>
                  </a:moveTo>
                  <a:lnTo>
                    <a:pt x="15887230" y="9758845"/>
                  </a:lnTo>
                  <a:lnTo>
                    <a:pt x="15883027" y="9752597"/>
                  </a:lnTo>
                  <a:lnTo>
                    <a:pt x="15876778" y="9748380"/>
                  </a:lnTo>
                  <a:lnTo>
                    <a:pt x="15869133" y="9746831"/>
                  </a:lnTo>
                  <a:lnTo>
                    <a:pt x="15861487" y="9748380"/>
                  </a:lnTo>
                  <a:lnTo>
                    <a:pt x="15855239" y="9752597"/>
                  </a:lnTo>
                  <a:lnTo>
                    <a:pt x="15851035" y="9758845"/>
                  </a:lnTo>
                  <a:lnTo>
                    <a:pt x="15849486" y="9766490"/>
                  </a:lnTo>
                  <a:lnTo>
                    <a:pt x="15851035" y="9774136"/>
                  </a:lnTo>
                  <a:lnTo>
                    <a:pt x="15855239" y="9780384"/>
                  </a:lnTo>
                  <a:lnTo>
                    <a:pt x="15861487" y="9784588"/>
                  </a:lnTo>
                  <a:lnTo>
                    <a:pt x="15869133" y="9786137"/>
                  </a:lnTo>
                  <a:lnTo>
                    <a:pt x="15876778" y="9784588"/>
                  </a:lnTo>
                  <a:lnTo>
                    <a:pt x="15883027" y="9780384"/>
                  </a:lnTo>
                  <a:lnTo>
                    <a:pt x="15887230" y="9774136"/>
                  </a:lnTo>
                  <a:lnTo>
                    <a:pt x="15888780" y="9766490"/>
                  </a:lnTo>
                  <a:close/>
                </a:path>
                <a:path w="18719800" h="10718800" extrusionOk="0">
                  <a:moveTo>
                    <a:pt x="15888780" y="9666389"/>
                  </a:moveTo>
                  <a:lnTo>
                    <a:pt x="15887230" y="9658744"/>
                  </a:lnTo>
                  <a:lnTo>
                    <a:pt x="15883027" y="9652495"/>
                  </a:lnTo>
                  <a:lnTo>
                    <a:pt x="15876778" y="9648279"/>
                  </a:lnTo>
                  <a:lnTo>
                    <a:pt x="15869133" y="9646742"/>
                  </a:lnTo>
                  <a:lnTo>
                    <a:pt x="15861487" y="9648279"/>
                  </a:lnTo>
                  <a:lnTo>
                    <a:pt x="15855239" y="9652495"/>
                  </a:lnTo>
                  <a:lnTo>
                    <a:pt x="15851035" y="9658744"/>
                  </a:lnTo>
                  <a:lnTo>
                    <a:pt x="15849486" y="9666389"/>
                  </a:lnTo>
                  <a:lnTo>
                    <a:pt x="15851035" y="9674034"/>
                  </a:lnTo>
                  <a:lnTo>
                    <a:pt x="15855239" y="9680283"/>
                  </a:lnTo>
                  <a:lnTo>
                    <a:pt x="15861487" y="9684487"/>
                  </a:lnTo>
                  <a:lnTo>
                    <a:pt x="15869133" y="9686036"/>
                  </a:lnTo>
                  <a:lnTo>
                    <a:pt x="15876778" y="9684487"/>
                  </a:lnTo>
                  <a:lnTo>
                    <a:pt x="15883027" y="9680283"/>
                  </a:lnTo>
                  <a:lnTo>
                    <a:pt x="15887230" y="9674034"/>
                  </a:lnTo>
                  <a:lnTo>
                    <a:pt x="15888780" y="9666389"/>
                  </a:lnTo>
                  <a:close/>
                </a:path>
                <a:path w="18719800" h="10718800" extrusionOk="0">
                  <a:moveTo>
                    <a:pt x="15888780" y="9566300"/>
                  </a:moveTo>
                  <a:lnTo>
                    <a:pt x="15887230" y="9558655"/>
                  </a:lnTo>
                  <a:lnTo>
                    <a:pt x="15883027" y="9552407"/>
                  </a:lnTo>
                  <a:lnTo>
                    <a:pt x="15876778" y="9548190"/>
                  </a:lnTo>
                  <a:lnTo>
                    <a:pt x="15869133" y="9546653"/>
                  </a:lnTo>
                  <a:lnTo>
                    <a:pt x="15861487" y="9548190"/>
                  </a:lnTo>
                  <a:lnTo>
                    <a:pt x="15855239" y="9552407"/>
                  </a:lnTo>
                  <a:lnTo>
                    <a:pt x="15851035" y="9558655"/>
                  </a:lnTo>
                  <a:lnTo>
                    <a:pt x="15849486" y="9566300"/>
                  </a:lnTo>
                  <a:lnTo>
                    <a:pt x="15851035" y="9573946"/>
                  </a:lnTo>
                  <a:lnTo>
                    <a:pt x="15855239" y="9580181"/>
                  </a:lnTo>
                  <a:lnTo>
                    <a:pt x="15861487" y="9584385"/>
                  </a:lnTo>
                  <a:lnTo>
                    <a:pt x="15869133" y="9585935"/>
                  </a:lnTo>
                  <a:lnTo>
                    <a:pt x="15876778" y="9584385"/>
                  </a:lnTo>
                  <a:lnTo>
                    <a:pt x="15883027" y="9580181"/>
                  </a:lnTo>
                  <a:lnTo>
                    <a:pt x="15887230" y="9573946"/>
                  </a:lnTo>
                  <a:lnTo>
                    <a:pt x="15888780" y="9566300"/>
                  </a:lnTo>
                  <a:close/>
                </a:path>
                <a:path w="18719800" h="10718800" extrusionOk="0">
                  <a:moveTo>
                    <a:pt x="15888780" y="9466199"/>
                  </a:moveTo>
                  <a:lnTo>
                    <a:pt x="15887230" y="9458554"/>
                  </a:lnTo>
                  <a:lnTo>
                    <a:pt x="15883027" y="9452305"/>
                  </a:lnTo>
                  <a:lnTo>
                    <a:pt x="15876778" y="9448101"/>
                  </a:lnTo>
                  <a:lnTo>
                    <a:pt x="15869133" y="9446552"/>
                  </a:lnTo>
                  <a:lnTo>
                    <a:pt x="15861487" y="9448101"/>
                  </a:lnTo>
                  <a:lnTo>
                    <a:pt x="15855239" y="9452305"/>
                  </a:lnTo>
                  <a:lnTo>
                    <a:pt x="15851035" y="9458554"/>
                  </a:lnTo>
                  <a:lnTo>
                    <a:pt x="15849486" y="9466199"/>
                  </a:lnTo>
                  <a:lnTo>
                    <a:pt x="15851035" y="9473844"/>
                  </a:lnTo>
                  <a:lnTo>
                    <a:pt x="15855239" y="9480093"/>
                  </a:lnTo>
                  <a:lnTo>
                    <a:pt x="15861487" y="9484296"/>
                  </a:lnTo>
                  <a:lnTo>
                    <a:pt x="15869133" y="9485846"/>
                  </a:lnTo>
                  <a:lnTo>
                    <a:pt x="15876778" y="9484296"/>
                  </a:lnTo>
                  <a:lnTo>
                    <a:pt x="15883027" y="9480093"/>
                  </a:lnTo>
                  <a:lnTo>
                    <a:pt x="15887230" y="9473844"/>
                  </a:lnTo>
                  <a:lnTo>
                    <a:pt x="15888780" y="9466199"/>
                  </a:lnTo>
                  <a:close/>
                </a:path>
                <a:path w="18719800" h="10718800" extrusionOk="0">
                  <a:moveTo>
                    <a:pt x="15888780" y="9366098"/>
                  </a:moveTo>
                  <a:lnTo>
                    <a:pt x="15887230" y="9358452"/>
                  </a:lnTo>
                  <a:lnTo>
                    <a:pt x="15883027" y="9352216"/>
                  </a:lnTo>
                  <a:lnTo>
                    <a:pt x="15876778" y="9348013"/>
                  </a:lnTo>
                  <a:lnTo>
                    <a:pt x="15869133" y="9346463"/>
                  </a:lnTo>
                  <a:lnTo>
                    <a:pt x="15861487" y="9348013"/>
                  </a:lnTo>
                  <a:lnTo>
                    <a:pt x="15855239" y="9352216"/>
                  </a:lnTo>
                  <a:lnTo>
                    <a:pt x="15851035" y="9358452"/>
                  </a:lnTo>
                  <a:lnTo>
                    <a:pt x="15849486" y="9366098"/>
                  </a:lnTo>
                  <a:lnTo>
                    <a:pt x="15851035" y="9373756"/>
                  </a:lnTo>
                  <a:lnTo>
                    <a:pt x="15855239" y="9380004"/>
                  </a:lnTo>
                  <a:lnTo>
                    <a:pt x="15861487" y="9384220"/>
                  </a:lnTo>
                  <a:lnTo>
                    <a:pt x="15869133" y="9385757"/>
                  </a:lnTo>
                  <a:lnTo>
                    <a:pt x="15876778" y="9384220"/>
                  </a:lnTo>
                  <a:lnTo>
                    <a:pt x="15883027" y="9380004"/>
                  </a:lnTo>
                  <a:lnTo>
                    <a:pt x="15887230" y="9373756"/>
                  </a:lnTo>
                  <a:lnTo>
                    <a:pt x="15888780" y="9366098"/>
                  </a:lnTo>
                  <a:close/>
                </a:path>
                <a:path w="18719800" h="10718800" extrusionOk="0">
                  <a:moveTo>
                    <a:pt x="15888780" y="9266009"/>
                  </a:moveTo>
                  <a:lnTo>
                    <a:pt x="15887230" y="9258363"/>
                  </a:lnTo>
                  <a:lnTo>
                    <a:pt x="15883027" y="9252115"/>
                  </a:lnTo>
                  <a:lnTo>
                    <a:pt x="15876778" y="9247911"/>
                  </a:lnTo>
                  <a:lnTo>
                    <a:pt x="15869133" y="9246362"/>
                  </a:lnTo>
                  <a:lnTo>
                    <a:pt x="15861487" y="9247911"/>
                  </a:lnTo>
                  <a:lnTo>
                    <a:pt x="15855239" y="9252115"/>
                  </a:lnTo>
                  <a:lnTo>
                    <a:pt x="15851035" y="9258363"/>
                  </a:lnTo>
                  <a:lnTo>
                    <a:pt x="15849486" y="9266009"/>
                  </a:lnTo>
                  <a:lnTo>
                    <a:pt x="15851035" y="9273654"/>
                  </a:lnTo>
                  <a:lnTo>
                    <a:pt x="15855239" y="9279903"/>
                  </a:lnTo>
                  <a:lnTo>
                    <a:pt x="15861487" y="9284119"/>
                  </a:lnTo>
                  <a:lnTo>
                    <a:pt x="15869133" y="9285656"/>
                  </a:lnTo>
                  <a:lnTo>
                    <a:pt x="15876778" y="9284119"/>
                  </a:lnTo>
                  <a:lnTo>
                    <a:pt x="15883027" y="9279903"/>
                  </a:lnTo>
                  <a:lnTo>
                    <a:pt x="15887230" y="9273654"/>
                  </a:lnTo>
                  <a:lnTo>
                    <a:pt x="15888780" y="9266009"/>
                  </a:lnTo>
                  <a:close/>
                </a:path>
                <a:path w="18719800" h="10718800" extrusionOk="0">
                  <a:moveTo>
                    <a:pt x="15888780" y="9165920"/>
                  </a:moveTo>
                  <a:lnTo>
                    <a:pt x="15887230" y="9158262"/>
                  </a:lnTo>
                  <a:lnTo>
                    <a:pt x="15883027" y="9152014"/>
                  </a:lnTo>
                  <a:lnTo>
                    <a:pt x="15876778" y="9147810"/>
                  </a:lnTo>
                  <a:lnTo>
                    <a:pt x="15869133" y="9146261"/>
                  </a:lnTo>
                  <a:lnTo>
                    <a:pt x="15861487" y="9147810"/>
                  </a:lnTo>
                  <a:lnTo>
                    <a:pt x="15855239" y="9152014"/>
                  </a:lnTo>
                  <a:lnTo>
                    <a:pt x="15851035" y="9158262"/>
                  </a:lnTo>
                  <a:lnTo>
                    <a:pt x="15849486" y="9165920"/>
                  </a:lnTo>
                  <a:lnTo>
                    <a:pt x="15851035" y="9173553"/>
                  </a:lnTo>
                  <a:lnTo>
                    <a:pt x="15855239" y="9179801"/>
                  </a:lnTo>
                  <a:lnTo>
                    <a:pt x="15861487" y="9184005"/>
                  </a:lnTo>
                  <a:lnTo>
                    <a:pt x="15869133" y="9185554"/>
                  </a:lnTo>
                  <a:lnTo>
                    <a:pt x="15876778" y="9184005"/>
                  </a:lnTo>
                  <a:lnTo>
                    <a:pt x="15883027" y="9179801"/>
                  </a:lnTo>
                  <a:lnTo>
                    <a:pt x="15887230" y="9173553"/>
                  </a:lnTo>
                  <a:lnTo>
                    <a:pt x="15888780" y="9165920"/>
                  </a:lnTo>
                  <a:close/>
                </a:path>
                <a:path w="18719800" h="10718800" extrusionOk="0">
                  <a:moveTo>
                    <a:pt x="15888780" y="9065806"/>
                  </a:moveTo>
                  <a:lnTo>
                    <a:pt x="15887230" y="9058173"/>
                  </a:lnTo>
                  <a:lnTo>
                    <a:pt x="15883027" y="9051925"/>
                  </a:lnTo>
                  <a:lnTo>
                    <a:pt x="15876778" y="9047721"/>
                  </a:lnTo>
                  <a:lnTo>
                    <a:pt x="15869133" y="9046172"/>
                  </a:lnTo>
                  <a:lnTo>
                    <a:pt x="15861487" y="9047721"/>
                  </a:lnTo>
                  <a:lnTo>
                    <a:pt x="15855239" y="9051925"/>
                  </a:lnTo>
                  <a:lnTo>
                    <a:pt x="15851035" y="9058173"/>
                  </a:lnTo>
                  <a:lnTo>
                    <a:pt x="15849486" y="9065806"/>
                  </a:lnTo>
                  <a:lnTo>
                    <a:pt x="15851035" y="9073451"/>
                  </a:lnTo>
                  <a:lnTo>
                    <a:pt x="15855239" y="9079700"/>
                  </a:lnTo>
                  <a:lnTo>
                    <a:pt x="15861487" y="9083916"/>
                  </a:lnTo>
                  <a:lnTo>
                    <a:pt x="15869133" y="9085453"/>
                  </a:lnTo>
                  <a:lnTo>
                    <a:pt x="15876778" y="9083916"/>
                  </a:lnTo>
                  <a:lnTo>
                    <a:pt x="15883027" y="9079700"/>
                  </a:lnTo>
                  <a:lnTo>
                    <a:pt x="15887230" y="9073451"/>
                  </a:lnTo>
                  <a:lnTo>
                    <a:pt x="15888780" y="9065806"/>
                  </a:lnTo>
                  <a:close/>
                </a:path>
                <a:path w="18719800" h="10718800" extrusionOk="0">
                  <a:moveTo>
                    <a:pt x="15888780" y="8965717"/>
                  </a:moveTo>
                  <a:lnTo>
                    <a:pt x="15887230" y="8958072"/>
                  </a:lnTo>
                  <a:lnTo>
                    <a:pt x="15883027" y="8951824"/>
                  </a:lnTo>
                  <a:lnTo>
                    <a:pt x="15876791" y="8947620"/>
                  </a:lnTo>
                  <a:lnTo>
                    <a:pt x="15869133" y="8946070"/>
                  </a:lnTo>
                  <a:lnTo>
                    <a:pt x="15861487" y="8947620"/>
                  </a:lnTo>
                  <a:lnTo>
                    <a:pt x="15855239" y="8951824"/>
                  </a:lnTo>
                  <a:lnTo>
                    <a:pt x="15851035" y="8958072"/>
                  </a:lnTo>
                  <a:lnTo>
                    <a:pt x="15849486" y="8965717"/>
                  </a:lnTo>
                  <a:lnTo>
                    <a:pt x="15851035" y="8973363"/>
                  </a:lnTo>
                  <a:lnTo>
                    <a:pt x="15855239" y="8979611"/>
                  </a:lnTo>
                  <a:lnTo>
                    <a:pt x="15861487" y="8983815"/>
                  </a:lnTo>
                  <a:lnTo>
                    <a:pt x="15869133" y="8985364"/>
                  </a:lnTo>
                  <a:lnTo>
                    <a:pt x="15876791" y="8983815"/>
                  </a:lnTo>
                  <a:lnTo>
                    <a:pt x="15883027" y="8979611"/>
                  </a:lnTo>
                  <a:lnTo>
                    <a:pt x="15887230" y="8973363"/>
                  </a:lnTo>
                  <a:lnTo>
                    <a:pt x="15888780" y="8965717"/>
                  </a:lnTo>
                  <a:close/>
                </a:path>
                <a:path w="18719800" h="10718800" extrusionOk="0">
                  <a:moveTo>
                    <a:pt x="15888780" y="8865629"/>
                  </a:moveTo>
                  <a:lnTo>
                    <a:pt x="15887230" y="8857983"/>
                  </a:lnTo>
                  <a:lnTo>
                    <a:pt x="15883027" y="8851735"/>
                  </a:lnTo>
                  <a:lnTo>
                    <a:pt x="15876778" y="8847518"/>
                  </a:lnTo>
                  <a:lnTo>
                    <a:pt x="15869133" y="8845982"/>
                  </a:lnTo>
                  <a:lnTo>
                    <a:pt x="15861487" y="8847518"/>
                  </a:lnTo>
                  <a:lnTo>
                    <a:pt x="15855239" y="8851735"/>
                  </a:lnTo>
                  <a:lnTo>
                    <a:pt x="15851035" y="8857983"/>
                  </a:lnTo>
                  <a:lnTo>
                    <a:pt x="15849486" y="8865629"/>
                  </a:lnTo>
                  <a:lnTo>
                    <a:pt x="15851035" y="8873274"/>
                  </a:lnTo>
                  <a:lnTo>
                    <a:pt x="15855239" y="8879522"/>
                  </a:lnTo>
                  <a:lnTo>
                    <a:pt x="15861487" y="8883726"/>
                  </a:lnTo>
                  <a:lnTo>
                    <a:pt x="15869133" y="8885276"/>
                  </a:lnTo>
                  <a:lnTo>
                    <a:pt x="15876778" y="8883726"/>
                  </a:lnTo>
                  <a:lnTo>
                    <a:pt x="15883027" y="8879522"/>
                  </a:lnTo>
                  <a:lnTo>
                    <a:pt x="15887230" y="8873274"/>
                  </a:lnTo>
                  <a:lnTo>
                    <a:pt x="15888780" y="8865629"/>
                  </a:lnTo>
                  <a:close/>
                </a:path>
                <a:path w="18719800" h="10718800" extrusionOk="0">
                  <a:moveTo>
                    <a:pt x="15888780" y="8765527"/>
                  </a:moveTo>
                  <a:lnTo>
                    <a:pt x="15887230" y="8757882"/>
                  </a:lnTo>
                  <a:lnTo>
                    <a:pt x="15883027" y="8751633"/>
                  </a:lnTo>
                  <a:lnTo>
                    <a:pt x="15876778" y="8747417"/>
                  </a:lnTo>
                  <a:lnTo>
                    <a:pt x="15869133" y="8745880"/>
                  </a:lnTo>
                  <a:lnTo>
                    <a:pt x="15861487" y="8747417"/>
                  </a:lnTo>
                  <a:lnTo>
                    <a:pt x="15855239" y="8751633"/>
                  </a:lnTo>
                  <a:lnTo>
                    <a:pt x="15851035" y="8757882"/>
                  </a:lnTo>
                  <a:lnTo>
                    <a:pt x="15849486" y="8765527"/>
                  </a:lnTo>
                  <a:lnTo>
                    <a:pt x="15851035" y="8773173"/>
                  </a:lnTo>
                  <a:lnTo>
                    <a:pt x="15855239" y="8779421"/>
                  </a:lnTo>
                  <a:lnTo>
                    <a:pt x="15861487" y="8783625"/>
                  </a:lnTo>
                  <a:lnTo>
                    <a:pt x="15869133" y="8785174"/>
                  </a:lnTo>
                  <a:lnTo>
                    <a:pt x="15876778" y="8783625"/>
                  </a:lnTo>
                  <a:lnTo>
                    <a:pt x="15883027" y="8779421"/>
                  </a:lnTo>
                  <a:lnTo>
                    <a:pt x="15887230" y="8773173"/>
                  </a:lnTo>
                  <a:lnTo>
                    <a:pt x="15888780" y="8765527"/>
                  </a:lnTo>
                  <a:close/>
                </a:path>
                <a:path w="18719800" h="10718800" extrusionOk="0">
                  <a:moveTo>
                    <a:pt x="15888780" y="8665426"/>
                  </a:moveTo>
                  <a:lnTo>
                    <a:pt x="15887230" y="8657780"/>
                  </a:lnTo>
                  <a:lnTo>
                    <a:pt x="15883027" y="8651532"/>
                  </a:lnTo>
                  <a:lnTo>
                    <a:pt x="15876778" y="8647328"/>
                  </a:lnTo>
                  <a:lnTo>
                    <a:pt x="15869133" y="8645779"/>
                  </a:lnTo>
                  <a:lnTo>
                    <a:pt x="15861487" y="8647328"/>
                  </a:lnTo>
                  <a:lnTo>
                    <a:pt x="15855239" y="8651532"/>
                  </a:lnTo>
                  <a:lnTo>
                    <a:pt x="15851035" y="8657780"/>
                  </a:lnTo>
                  <a:lnTo>
                    <a:pt x="15849486" y="8665426"/>
                  </a:lnTo>
                  <a:lnTo>
                    <a:pt x="15851035" y="8673071"/>
                  </a:lnTo>
                  <a:lnTo>
                    <a:pt x="15855239" y="8679320"/>
                  </a:lnTo>
                  <a:lnTo>
                    <a:pt x="15861487" y="8683536"/>
                  </a:lnTo>
                  <a:lnTo>
                    <a:pt x="15869133" y="8685085"/>
                  </a:lnTo>
                  <a:lnTo>
                    <a:pt x="15876778" y="8683536"/>
                  </a:lnTo>
                  <a:lnTo>
                    <a:pt x="15883027" y="8679320"/>
                  </a:lnTo>
                  <a:lnTo>
                    <a:pt x="15887230" y="8673071"/>
                  </a:lnTo>
                  <a:lnTo>
                    <a:pt x="15888780" y="8665426"/>
                  </a:lnTo>
                  <a:close/>
                </a:path>
                <a:path w="18719800" h="10718800" extrusionOk="0">
                  <a:moveTo>
                    <a:pt x="15888780" y="8565337"/>
                  </a:moveTo>
                  <a:lnTo>
                    <a:pt x="15887230" y="8557692"/>
                  </a:lnTo>
                  <a:lnTo>
                    <a:pt x="15883027" y="8551443"/>
                  </a:lnTo>
                  <a:lnTo>
                    <a:pt x="15876778" y="8547227"/>
                  </a:lnTo>
                  <a:lnTo>
                    <a:pt x="15869133" y="8545678"/>
                  </a:lnTo>
                  <a:lnTo>
                    <a:pt x="15861487" y="8547227"/>
                  </a:lnTo>
                  <a:lnTo>
                    <a:pt x="15855239" y="8551443"/>
                  </a:lnTo>
                  <a:lnTo>
                    <a:pt x="15851035" y="8557692"/>
                  </a:lnTo>
                  <a:lnTo>
                    <a:pt x="15849486" y="8565337"/>
                  </a:lnTo>
                  <a:lnTo>
                    <a:pt x="15851035" y="8572983"/>
                  </a:lnTo>
                  <a:lnTo>
                    <a:pt x="15855239" y="8579218"/>
                  </a:lnTo>
                  <a:lnTo>
                    <a:pt x="15861487" y="8583435"/>
                  </a:lnTo>
                  <a:lnTo>
                    <a:pt x="15869133" y="8584971"/>
                  </a:lnTo>
                  <a:lnTo>
                    <a:pt x="15876778" y="8583435"/>
                  </a:lnTo>
                  <a:lnTo>
                    <a:pt x="15883027" y="8579218"/>
                  </a:lnTo>
                  <a:lnTo>
                    <a:pt x="15887230" y="8572983"/>
                  </a:lnTo>
                  <a:lnTo>
                    <a:pt x="15888780" y="8565337"/>
                  </a:lnTo>
                  <a:close/>
                </a:path>
                <a:path w="18719800" h="10718800" extrusionOk="0">
                  <a:moveTo>
                    <a:pt x="15888780" y="8465236"/>
                  </a:moveTo>
                  <a:lnTo>
                    <a:pt x="15887230" y="8457590"/>
                  </a:lnTo>
                  <a:lnTo>
                    <a:pt x="15883027" y="8451342"/>
                  </a:lnTo>
                  <a:lnTo>
                    <a:pt x="15876778" y="8447126"/>
                  </a:lnTo>
                  <a:lnTo>
                    <a:pt x="15869133" y="8445589"/>
                  </a:lnTo>
                  <a:lnTo>
                    <a:pt x="15861487" y="8447126"/>
                  </a:lnTo>
                  <a:lnTo>
                    <a:pt x="15855239" y="8451342"/>
                  </a:lnTo>
                  <a:lnTo>
                    <a:pt x="15851035" y="8457590"/>
                  </a:lnTo>
                  <a:lnTo>
                    <a:pt x="15849486" y="8465236"/>
                  </a:lnTo>
                  <a:lnTo>
                    <a:pt x="15851035" y="8472881"/>
                  </a:lnTo>
                  <a:lnTo>
                    <a:pt x="15855239" y="8479130"/>
                  </a:lnTo>
                  <a:lnTo>
                    <a:pt x="15861487" y="8483346"/>
                  </a:lnTo>
                  <a:lnTo>
                    <a:pt x="15869133" y="8484883"/>
                  </a:lnTo>
                  <a:lnTo>
                    <a:pt x="15876778" y="8483346"/>
                  </a:lnTo>
                  <a:lnTo>
                    <a:pt x="15883027" y="8479130"/>
                  </a:lnTo>
                  <a:lnTo>
                    <a:pt x="15887230" y="8472881"/>
                  </a:lnTo>
                  <a:lnTo>
                    <a:pt x="15888780" y="8465236"/>
                  </a:lnTo>
                  <a:close/>
                </a:path>
                <a:path w="18719800" h="10718800" extrusionOk="0">
                  <a:moveTo>
                    <a:pt x="15888780" y="8164944"/>
                  </a:moveTo>
                  <a:lnTo>
                    <a:pt x="15887230" y="8157299"/>
                  </a:lnTo>
                  <a:lnTo>
                    <a:pt x="15883027" y="8151063"/>
                  </a:lnTo>
                  <a:lnTo>
                    <a:pt x="15876778" y="8146847"/>
                  </a:lnTo>
                  <a:lnTo>
                    <a:pt x="15869133" y="8145297"/>
                  </a:lnTo>
                  <a:lnTo>
                    <a:pt x="15861487" y="8146847"/>
                  </a:lnTo>
                  <a:lnTo>
                    <a:pt x="15855239" y="8151063"/>
                  </a:lnTo>
                  <a:lnTo>
                    <a:pt x="15851035" y="8157299"/>
                  </a:lnTo>
                  <a:lnTo>
                    <a:pt x="15849486" y="8164944"/>
                  </a:lnTo>
                  <a:lnTo>
                    <a:pt x="15851035" y="8172602"/>
                  </a:lnTo>
                  <a:lnTo>
                    <a:pt x="15855239" y="8178838"/>
                  </a:lnTo>
                  <a:lnTo>
                    <a:pt x="15861487" y="8183054"/>
                  </a:lnTo>
                  <a:lnTo>
                    <a:pt x="15869133" y="8184591"/>
                  </a:lnTo>
                  <a:lnTo>
                    <a:pt x="15876778" y="8183054"/>
                  </a:lnTo>
                  <a:lnTo>
                    <a:pt x="15883027" y="8178838"/>
                  </a:lnTo>
                  <a:lnTo>
                    <a:pt x="15887230" y="8172602"/>
                  </a:lnTo>
                  <a:lnTo>
                    <a:pt x="15888780" y="8164944"/>
                  </a:lnTo>
                  <a:close/>
                </a:path>
                <a:path w="18719800" h="10718800" extrusionOk="0">
                  <a:moveTo>
                    <a:pt x="15888780" y="8064855"/>
                  </a:moveTo>
                  <a:lnTo>
                    <a:pt x="15887230" y="8057210"/>
                  </a:lnTo>
                  <a:lnTo>
                    <a:pt x="15883027" y="8050962"/>
                  </a:lnTo>
                  <a:lnTo>
                    <a:pt x="15876778" y="8046758"/>
                  </a:lnTo>
                  <a:lnTo>
                    <a:pt x="15869133" y="8045209"/>
                  </a:lnTo>
                  <a:lnTo>
                    <a:pt x="15861487" y="8046758"/>
                  </a:lnTo>
                  <a:lnTo>
                    <a:pt x="15855239" y="8050962"/>
                  </a:lnTo>
                  <a:lnTo>
                    <a:pt x="15851035" y="8057210"/>
                  </a:lnTo>
                  <a:lnTo>
                    <a:pt x="15849486" y="8064855"/>
                  </a:lnTo>
                  <a:lnTo>
                    <a:pt x="15851035" y="8072501"/>
                  </a:lnTo>
                  <a:lnTo>
                    <a:pt x="15855239" y="8078749"/>
                  </a:lnTo>
                  <a:lnTo>
                    <a:pt x="15861487" y="8082953"/>
                  </a:lnTo>
                  <a:lnTo>
                    <a:pt x="15869133" y="8084502"/>
                  </a:lnTo>
                  <a:lnTo>
                    <a:pt x="15876778" y="8082953"/>
                  </a:lnTo>
                  <a:lnTo>
                    <a:pt x="15883027" y="8078749"/>
                  </a:lnTo>
                  <a:lnTo>
                    <a:pt x="15887230" y="8072501"/>
                  </a:lnTo>
                  <a:lnTo>
                    <a:pt x="15888780" y="8064855"/>
                  </a:lnTo>
                  <a:close/>
                </a:path>
                <a:path w="18719800" h="10718800" extrusionOk="0">
                  <a:moveTo>
                    <a:pt x="15888780" y="7964767"/>
                  </a:moveTo>
                  <a:lnTo>
                    <a:pt x="15887230" y="7957109"/>
                  </a:lnTo>
                  <a:lnTo>
                    <a:pt x="15883027" y="7950860"/>
                  </a:lnTo>
                  <a:lnTo>
                    <a:pt x="15876778" y="7946657"/>
                  </a:lnTo>
                  <a:lnTo>
                    <a:pt x="15869133" y="7945120"/>
                  </a:lnTo>
                  <a:lnTo>
                    <a:pt x="15861487" y="7946657"/>
                  </a:lnTo>
                  <a:lnTo>
                    <a:pt x="15855239" y="7950860"/>
                  </a:lnTo>
                  <a:lnTo>
                    <a:pt x="15851035" y="7957109"/>
                  </a:lnTo>
                  <a:lnTo>
                    <a:pt x="15849486" y="7964767"/>
                  </a:lnTo>
                  <a:lnTo>
                    <a:pt x="15851035" y="7972412"/>
                  </a:lnTo>
                  <a:lnTo>
                    <a:pt x="15855239" y="7978648"/>
                  </a:lnTo>
                  <a:lnTo>
                    <a:pt x="15861487" y="7982864"/>
                  </a:lnTo>
                  <a:lnTo>
                    <a:pt x="15869133" y="7984414"/>
                  </a:lnTo>
                  <a:lnTo>
                    <a:pt x="15876778" y="7982864"/>
                  </a:lnTo>
                  <a:lnTo>
                    <a:pt x="15883027" y="7978648"/>
                  </a:lnTo>
                  <a:lnTo>
                    <a:pt x="15887230" y="7972412"/>
                  </a:lnTo>
                  <a:lnTo>
                    <a:pt x="15888780" y="7964767"/>
                  </a:lnTo>
                  <a:close/>
                </a:path>
                <a:path w="18719800" h="10718800" extrusionOk="0">
                  <a:moveTo>
                    <a:pt x="15888780" y="7864665"/>
                  </a:moveTo>
                  <a:lnTo>
                    <a:pt x="15887230" y="7857020"/>
                  </a:lnTo>
                  <a:lnTo>
                    <a:pt x="15883027" y="7850772"/>
                  </a:lnTo>
                  <a:lnTo>
                    <a:pt x="15876778" y="7846555"/>
                  </a:lnTo>
                  <a:lnTo>
                    <a:pt x="15869133" y="7845006"/>
                  </a:lnTo>
                  <a:lnTo>
                    <a:pt x="15861487" y="7846555"/>
                  </a:lnTo>
                  <a:lnTo>
                    <a:pt x="15855239" y="7850772"/>
                  </a:lnTo>
                  <a:lnTo>
                    <a:pt x="15851035" y="7857020"/>
                  </a:lnTo>
                  <a:lnTo>
                    <a:pt x="15849486" y="7864665"/>
                  </a:lnTo>
                  <a:lnTo>
                    <a:pt x="15851035" y="7872311"/>
                  </a:lnTo>
                  <a:lnTo>
                    <a:pt x="15855239" y="7878559"/>
                  </a:lnTo>
                  <a:lnTo>
                    <a:pt x="15861487" y="7882763"/>
                  </a:lnTo>
                  <a:lnTo>
                    <a:pt x="15869133" y="7884312"/>
                  </a:lnTo>
                  <a:lnTo>
                    <a:pt x="15876778" y="7882763"/>
                  </a:lnTo>
                  <a:lnTo>
                    <a:pt x="15883027" y="7878559"/>
                  </a:lnTo>
                  <a:lnTo>
                    <a:pt x="15887230" y="7872311"/>
                  </a:lnTo>
                  <a:lnTo>
                    <a:pt x="15888780" y="7864665"/>
                  </a:lnTo>
                  <a:close/>
                </a:path>
                <a:path w="18719800" h="10718800" extrusionOk="0">
                  <a:moveTo>
                    <a:pt x="15888780" y="7764564"/>
                  </a:moveTo>
                  <a:lnTo>
                    <a:pt x="15887230" y="7756919"/>
                  </a:lnTo>
                  <a:lnTo>
                    <a:pt x="15883027" y="7750670"/>
                  </a:lnTo>
                  <a:lnTo>
                    <a:pt x="15876778" y="7746466"/>
                  </a:lnTo>
                  <a:lnTo>
                    <a:pt x="15869133" y="7744917"/>
                  </a:lnTo>
                  <a:lnTo>
                    <a:pt x="15861487" y="7746466"/>
                  </a:lnTo>
                  <a:lnTo>
                    <a:pt x="15855239" y="7750670"/>
                  </a:lnTo>
                  <a:lnTo>
                    <a:pt x="15851035" y="7756919"/>
                  </a:lnTo>
                  <a:lnTo>
                    <a:pt x="15849486" y="7764564"/>
                  </a:lnTo>
                  <a:lnTo>
                    <a:pt x="15851035" y="7772209"/>
                  </a:lnTo>
                  <a:lnTo>
                    <a:pt x="15855239" y="7778458"/>
                  </a:lnTo>
                  <a:lnTo>
                    <a:pt x="15861487" y="7782674"/>
                  </a:lnTo>
                  <a:lnTo>
                    <a:pt x="15869133" y="7784224"/>
                  </a:lnTo>
                  <a:lnTo>
                    <a:pt x="15876778" y="7782674"/>
                  </a:lnTo>
                  <a:lnTo>
                    <a:pt x="15883027" y="7778458"/>
                  </a:lnTo>
                  <a:lnTo>
                    <a:pt x="15887230" y="7772209"/>
                  </a:lnTo>
                  <a:lnTo>
                    <a:pt x="15888780" y="7764564"/>
                  </a:lnTo>
                  <a:close/>
                </a:path>
                <a:path w="18719800" h="10718800" extrusionOk="0">
                  <a:moveTo>
                    <a:pt x="15888780" y="7664475"/>
                  </a:moveTo>
                  <a:lnTo>
                    <a:pt x="15887230" y="7656830"/>
                  </a:lnTo>
                  <a:lnTo>
                    <a:pt x="15883027" y="7650581"/>
                  </a:lnTo>
                  <a:lnTo>
                    <a:pt x="15876778" y="7646365"/>
                  </a:lnTo>
                  <a:lnTo>
                    <a:pt x="15869133" y="7644828"/>
                  </a:lnTo>
                  <a:lnTo>
                    <a:pt x="15861487" y="7646365"/>
                  </a:lnTo>
                  <a:lnTo>
                    <a:pt x="15855239" y="7650581"/>
                  </a:lnTo>
                  <a:lnTo>
                    <a:pt x="15851035" y="7656830"/>
                  </a:lnTo>
                  <a:lnTo>
                    <a:pt x="15849486" y="7664475"/>
                  </a:lnTo>
                  <a:lnTo>
                    <a:pt x="15851035" y="7672121"/>
                  </a:lnTo>
                  <a:lnTo>
                    <a:pt x="15855239" y="7678369"/>
                  </a:lnTo>
                  <a:lnTo>
                    <a:pt x="15861487" y="7682573"/>
                  </a:lnTo>
                  <a:lnTo>
                    <a:pt x="15869133" y="7684122"/>
                  </a:lnTo>
                  <a:lnTo>
                    <a:pt x="15876778" y="7682573"/>
                  </a:lnTo>
                  <a:lnTo>
                    <a:pt x="15883027" y="7678369"/>
                  </a:lnTo>
                  <a:lnTo>
                    <a:pt x="15887230" y="7672121"/>
                  </a:lnTo>
                  <a:lnTo>
                    <a:pt x="15888780" y="7664475"/>
                  </a:lnTo>
                  <a:close/>
                </a:path>
                <a:path w="18719800" h="10718800" extrusionOk="0">
                  <a:moveTo>
                    <a:pt x="15888780" y="7564374"/>
                  </a:moveTo>
                  <a:lnTo>
                    <a:pt x="15887230" y="7556728"/>
                  </a:lnTo>
                  <a:lnTo>
                    <a:pt x="15883027" y="7550480"/>
                  </a:lnTo>
                  <a:lnTo>
                    <a:pt x="15876778" y="7546276"/>
                  </a:lnTo>
                  <a:lnTo>
                    <a:pt x="15869133" y="7544727"/>
                  </a:lnTo>
                  <a:lnTo>
                    <a:pt x="15861487" y="7546276"/>
                  </a:lnTo>
                  <a:lnTo>
                    <a:pt x="15855239" y="7550480"/>
                  </a:lnTo>
                  <a:lnTo>
                    <a:pt x="15851035" y="7556728"/>
                  </a:lnTo>
                  <a:lnTo>
                    <a:pt x="15849486" y="7564374"/>
                  </a:lnTo>
                  <a:lnTo>
                    <a:pt x="15851035" y="7572019"/>
                  </a:lnTo>
                  <a:lnTo>
                    <a:pt x="15855239" y="7578268"/>
                  </a:lnTo>
                  <a:lnTo>
                    <a:pt x="15861487" y="7582471"/>
                  </a:lnTo>
                  <a:lnTo>
                    <a:pt x="15869133" y="7584021"/>
                  </a:lnTo>
                  <a:lnTo>
                    <a:pt x="15876778" y="7582471"/>
                  </a:lnTo>
                  <a:lnTo>
                    <a:pt x="15883027" y="7578268"/>
                  </a:lnTo>
                  <a:lnTo>
                    <a:pt x="15887230" y="7572019"/>
                  </a:lnTo>
                  <a:lnTo>
                    <a:pt x="15888780" y="7564374"/>
                  </a:lnTo>
                  <a:close/>
                </a:path>
                <a:path w="18719800" h="10718800" extrusionOk="0">
                  <a:moveTo>
                    <a:pt x="15888780" y="7464285"/>
                  </a:moveTo>
                  <a:lnTo>
                    <a:pt x="15887230" y="7456640"/>
                  </a:lnTo>
                  <a:lnTo>
                    <a:pt x="15883027" y="7450391"/>
                  </a:lnTo>
                  <a:lnTo>
                    <a:pt x="15876778" y="7446175"/>
                  </a:lnTo>
                  <a:lnTo>
                    <a:pt x="15869133" y="7444626"/>
                  </a:lnTo>
                  <a:lnTo>
                    <a:pt x="15861487" y="7446175"/>
                  </a:lnTo>
                  <a:lnTo>
                    <a:pt x="15855239" y="7450391"/>
                  </a:lnTo>
                  <a:lnTo>
                    <a:pt x="15851035" y="7456640"/>
                  </a:lnTo>
                  <a:lnTo>
                    <a:pt x="15849486" y="7464285"/>
                  </a:lnTo>
                  <a:lnTo>
                    <a:pt x="15851035" y="7471931"/>
                  </a:lnTo>
                  <a:lnTo>
                    <a:pt x="15855239" y="7478166"/>
                  </a:lnTo>
                  <a:lnTo>
                    <a:pt x="15861487" y="7482383"/>
                  </a:lnTo>
                  <a:lnTo>
                    <a:pt x="15869133" y="7483932"/>
                  </a:lnTo>
                  <a:lnTo>
                    <a:pt x="15876778" y="7482383"/>
                  </a:lnTo>
                  <a:lnTo>
                    <a:pt x="15883027" y="7478166"/>
                  </a:lnTo>
                  <a:lnTo>
                    <a:pt x="15887230" y="7471931"/>
                  </a:lnTo>
                  <a:lnTo>
                    <a:pt x="15888780" y="7464285"/>
                  </a:lnTo>
                  <a:close/>
                </a:path>
                <a:path w="18719800" h="10718800" extrusionOk="0">
                  <a:moveTo>
                    <a:pt x="15888780" y="7364184"/>
                  </a:moveTo>
                  <a:lnTo>
                    <a:pt x="15887230" y="7356538"/>
                  </a:lnTo>
                  <a:lnTo>
                    <a:pt x="15883027" y="7350290"/>
                  </a:lnTo>
                  <a:lnTo>
                    <a:pt x="15876791" y="7346086"/>
                  </a:lnTo>
                  <a:lnTo>
                    <a:pt x="15869133" y="7344537"/>
                  </a:lnTo>
                  <a:lnTo>
                    <a:pt x="15861487" y="7346086"/>
                  </a:lnTo>
                  <a:lnTo>
                    <a:pt x="15855239" y="7350290"/>
                  </a:lnTo>
                  <a:lnTo>
                    <a:pt x="15851035" y="7356538"/>
                  </a:lnTo>
                  <a:lnTo>
                    <a:pt x="15849486" y="7364184"/>
                  </a:lnTo>
                  <a:lnTo>
                    <a:pt x="15851035" y="7371829"/>
                  </a:lnTo>
                  <a:lnTo>
                    <a:pt x="15855239" y="7378078"/>
                  </a:lnTo>
                  <a:lnTo>
                    <a:pt x="15861487" y="7382281"/>
                  </a:lnTo>
                  <a:lnTo>
                    <a:pt x="15869133" y="7383818"/>
                  </a:lnTo>
                  <a:lnTo>
                    <a:pt x="15876791" y="7382281"/>
                  </a:lnTo>
                  <a:lnTo>
                    <a:pt x="15883027" y="7378078"/>
                  </a:lnTo>
                  <a:lnTo>
                    <a:pt x="15887230" y="7371829"/>
                  </a:lnTo>
                  <a:lnTo>
                    <a:pt x="15888780" y="7364184"/>
                  </a:lnTo>
                  <a:close/>
                </a:path>
                <a:path w="18719800" h="10718800" extrusionOk="0">
                  <a:moveTo>
                    <a:pt x="15888780" y="7264082"/>
                  </a:moveTo>
                  <a:lnTo>
                    <a:pt x="15887230" y="7256437"/>
                  </a:lnTo>
                  <a:lnTo>
                    <a:pt x="15883027" y="7250189"/>
                  </a:lnTo>
                  <a:lnTo>
                    <a:pt x="15876778" y="7245985"/>
                  </a:lnTo>
                  <a:lnTo>
                    <a:pt x="15869133" y="7244435"/>
                  </a:lnTo>
                  <a:lnTo>
                    <a:pt x="15861487" y="7245985"/>
                  </a:lnTo>
                  <a:lnTo>
                    <a:pt x="15855239" y="7250189"/>
                  </a:lnTo>
                  <a:lnTo>
                    <a:pt x="15851035" y="7256437"/>
                  </a:lnTo>
                  <a:lnTo>
                    <a:pt x="15849486" y="7264082"/>
                  </a:lnTo>
                  <a:lnTo>
                    <a:pt x="15851035" y="7271728"/>
                  </a:lnTo>
                  <a:lnTo>
                    <a:pt x="15855239" y="7277976"/>
                  </a:lnTo>
                  <a:lnTo>
                    <a:pt x="15861487" y="7282180"/>
                  </a:lnTo>
                  <a:lnTo>
                    <a:pt x="15869133" y="7283729"/>
                  </a:lnTo>
                  <a:lnTo>
                    <a:pt x="15876778" y="7282180"/>
                  </a:lnTo>
                  <a:lnTo>
                    <a:pt x="15883027" y="7277976"/>
                  </a:lnTo>
                  <a:lnTo>
                    <a:pt x="15887230" y="7271728"/>
                  </a:lnTo>
                  <a:lnTo>
                    <a:pt x="15888780" y="7264082"/>
                  </a:lnTo>
                  <a:close/>
                </a:path>
                <a:path w="18719800" h="10718800" extrusionOk="0">
                  <a:moveTo>
                    <a:pt x="15888780" y="7163981"/>
                  </a:moveTo>
                  <a:lnTo>
                    <a:pt x="15887230" y="7156348"/>
                  </a:lnTo>
                  <a:lnTo>
                    <a:pt x="15883027" y="7150100"/>
                  </a:lnTo>
                  <a:lnTo>
                    <a:pt x="15876778" y="7145883"/>
                  </a:lnTo>
                  <a:lnTo>
                    <a:pt x="15869133" y="7144347"/>
                  </a:lnTo>
                  <a:lnTo>
                    <a:pt x="15861487" y="7145883"/>
                  </a:lnTo>
                  <a:lnTo>
                    <a:pt x="15855239" y="7150100"/>
                  </a:lnTo>
                  <a:lnTo>
                    <a:pt x="15851035" y="7156348"/>
                  </a:lnTo>
                  <a:lnTo>
                    <a:pt x="15849486" y="7163981"/>
                  </a:lnTo>
                  <a:lnTo>
                    <a:pt x="15851035" y="7171639"/>
                  </a:lnTo>
                  <a:lnTo>
                    <a:pt x="15855239" y="7177875"/>
                  </a:lnTo>
                  <a:lnTo>
                    <a:pt x="15861487" y="7182091"/>
                  </a:lnTo>
                  <a:lnTo>
                    <a:pt x="15869133" y="7183641"/>
                  </a:lnTo>
                  <a:lnTo>
                    <a:pt x="15876778" y="7182091"/>
                  </a:lnTo>
                  <a:lnTo>
                    <a:pt x="15883027" y="7177875"/>
                  </a:lnTo>
                  <a:lnTo>
                    <a:pt x="15887230" y="7171639"/>
                  </a:lnTo>
                  <a:lnTo>
                    <a:pt x="15888780" y="7163981"/>
                  </a:lnTo>
                  <a:close/>
                </a:path>
                <a:path w="18719800" h="10718800" extrusionOk="0">
                  <a:moveTo>
                    <a:pt x="15888780" y="7063892"/>
                  </a:moveTo>
                  <a:lnTo>
                    <a:pt x="15887230" y="7056247"/>
                  </a:lnTo>
                  <a:lnTo>
                    <a:pt x="15883027" y="7049998"/>
                  </a:lnTo>
                  <a:lnTo>
                    <a:pt x="15876778" y="7045782"/>
                  </a:lnTo>
                  <a:lnTo>
                    <a:pt x="15869133" y="7044245"/>
                  </a:lnTo>
                  <a:lnTo>
                    <a:pt x="15861487" y="7045782"/>
                  </a:lnTo>
                  <a:lnTo>
                    <a:pt x="15855239" y="7049998"/>
                  </a:lnTo>
                  <a:lnTo>
                    <a:pt x="15851035" y="7056247"/>
                  </a:lnTo>
                  <a:lnTo>
                    <a:pt x="15849486" y="7063892"/>
                  </a:lnTo>
                  <a:lnTo>
                    <a:pt x="15851035" y="7071538"/>
                  </a:lnTo>
                  <a:lnTo>
                    <a:pt x="15855239" y="7077786"/>
                  </a:lnTo>
                  <a:lnTo>
                    <a:pt x="15861487" y="7082002"/>
                  </a:lnTo>
                  <a:lnTo>
                    <a:pt x="15869133" y="7083539"/>
                  </a:lnTo>
                  <a:lnTo>
                    <a:pt x="15876778" y="7082002"/>
                  </a:lnTo>
                  <a:lnTo>
                    <a:pt x="15883027" y="7077786"/>
                  </a:lnTo>
                  <a:lnTo>
                    <a:pt x="15887230" y="7071538"/>
                  </a:lnTo>
                  <a:lnTo>
                    <a:pt x="15888780" y="7063892"/>
                  </a:lnTo>
                  <a:close/>
                </a:path>
                <a:path w="18719800" h="10718800" extrusionOk="0">
                  <a:moveTo>
                    <a:pt x="15888780" y="6963804"/>
                  </a:moveTo>
                  <a:lnTo>
                    <a:pt x="15887230" y="6956158"/>
                  </a:lnTo>
                  <a:lnTo>
                    <a:pt x="15883027" y="6949910"/>
                  </a:lnTo>
                  <a:lnTo>
                    <a:pt x="15876778" y="6945693"/>
                  </a:lnTo>
                  <a:lnTo>
                    <a:pt x="15869133" y="6944144"/>
                  </a:lnTo>
                  <a:lnTo>
                    <a:pt x="15861487" y="6945693"/>
                  </a:lnTo>
                  <a:lnTo>
                    <a:pt x="15855239" y="6949910"/>
                  </a:lnTo>
                  <a:lnTo>
                    <a:pt x="15851035" y="6956158"/>
                  </a:lnTo>
                  <a:lnTo>
                    <a:pt x="15849486" y="6963804"/>
                  </a:lnTo>
                  <a:lnTo>
                    <a:pt x="15851035" y="6971449"/>
                  </a:lnTo>
                  <a:lnTo>
                    <a:pt x="15855239" y="6977685"/>
                  </a:lnTo>
                  <a:lnTo>
                    <a:pt x="15861487" y="6981901"/>
                  </a:lnTo>
                  <a:lnTo>
                    <a:pt x="15869133" y="6983438"/>
                  </a:lnTo>
                  <a:lnTo>
                    <a:pt x="15876778" y="6981901"/>
                  </a:lnTo>
                  <a:lnTo>
                    <a:pt x="15883027" y="6977685"/>
                  </a:lnTo>
                  <a:lnTo>
                    <a:pt x="15887230" y="6971449"/>
                  </a:lnTo>
                  <a:lnTo>
                    <a:pt x="15888780" y="6963804"/>
                  </a:lnTo>
                  <a:close/>
                </a:path>
                <a:path w="18719800" h="10718800" extrusionOk="0">
                  <a:moveTo>
                    <a:pt x="15888780" y="6863702"/>
                  </a:moveTo>
                  <a:lnTo>
                    <a:pt x="15887230" y="6856057"/>
                  </a:lnTo>
                  <a:lnTo>
                    <a:pt x="15883027" y="6849808"/>
                  </a:lnTo>
                  <a:lnTo>
                    <a:pt x="15876778" y="6845592"/>
                  </a:lnTo>
                  <a:lnTo>
                    <a:pt x="15869133" y="6844055"/>
                  </a:lnTo>
                  <a:lnTo>
                    <a:pt x="15861487" y="6845592"/>
                  </a:lnTo>
                  <a:lnTo>
                    <a:pt x="15855239" y="6849808"/>
                  </a:lnTo>
                  <a:lnTo>
                    <a:pt x="15851035" y="6856057"/>
                  </a:lnTo>
                  <a:lnTo>
                    <a:pt x="15849486" y="6863702"/>
                  </a:lnTo>
                  <a:lnTo>
                    <a:pt x="15851035" y="6871348"/>
                  </a:lnTo>
                  <a:lnTo>
                    <a:pt x="15855239" y="6877596"/>
                  </a:lnTo>
                  <a:lnTo>
                    <a:pt x="15861487" y="6881800"/>
                  </a:lnTo>
                  <a:lnTo>
                    <a:pt x="15869133" y="6883349"/>
                  </a:lnTo>
                  <a:lnTo>
                    <a:pt x="15876778" y="6881800"/>
                  </a:lnTo>
                  <a:lnTo>
                    <a:pt x="15883027" y="6877596"/>
                  </a:lnTo>
                  <a:lnTo>
                    <a:pt x="15887230" y="6871348"/>
                  </a:lnTo>
                  <a:lnTo>
                    <a:pt x="15888780" y="6863702"/>
                  </a:lnTo>
                  <a:close/>
                </a:path>
                <a:path w="18719800" h="10718800" extrusionOk="0">
                  <a:moveTo>
                    <a:pt x="15888792" y="9966681"/>
                  </a:moveTo>
                  <a:lnTo>
                    <a:pt x="15887243" y="9959035"/>
                  </a:lnTo>
                  <a:lnTo>
                    <a:pt x="15883039" y="9952787"/>
                  </a:lnTo>
                  <a:lnTo>
                    <a:pt x="15876791" y="9948583"/>
                  </a:lnTo>
                  <a:lnTo>
                    <a:pt x="15869146" y="9947034"/>
                  </a:lnTo>
                  <a:lnTo>
                    <a:pt x="15861487" y="9948583"/>
                  </a:lnTo>
                  <a:lnTo>
                    <a:pt x="15855252" y="9952787"/>
                  </a:lnTo>
                  <a:lnTo>
                    <a:pt x="15851035" y="9959035"/>
                  </a:lnTo>
                  <a:lnTo>
                    <a:pt x="15849499" y="9966681"/>
                  </a:lnTo>
                  <a:lnTo>
                    <a:pt x="15851035" y="9974326"/>
                  </a:lnTo>
                  <a:lnTo>
                    <a:pt x="15855252" y="9980574"/>
                  </a:lnTo>
                  <a:lnTo>
                    <a:pt x="15861487" y="9984778"/>
                  </a:lnTo>
                  <a:lnTo>
                    <a:pt x="15869146" y="9986327"/>
                  </a:lnTo>
                  <a:lnTo>
                    <a:pt x="15876791" y="9984778"/>
                  </a:lnTo>
                  <a:lnTo>
                    <a:pt x="15883039" y="9980574"/>
                  </a:lnTo>
                  <a:lnTo>
                    <a:pt x="15887243" y="9974326"/>
                  </a:lnTo>
                  <a:lnTo>
                    <a:pt x="15888792" y="9966681"/>
                  </a:lnTo>
                  <a:close/>
                </a:path>
                <a:path w="18719800" h="10718800" extrusionOk="0">
                  <a:moveTo>
                    <a:pt x="15888792" y="9866592"/>
                  </a:moveTo>
                  <a:lnTo>
                    <a:pt x="15887243" y="9858946"/>
                  </a:lnTo>
                  <a:lnTo>
                    <a:pt x="15883039" y="9852698"/>
                  </a:lnTo>
                  <a:lnTo>
                    <a:pt x="15876791" y="9848494"/>
                  </a:lnTo>
                  <a:lnTo>
                    <a:pt x="15869146" y="9846945"/>
                  </a:lnTo>
                  <a:lnTo>
                    <a:pt x="15861487" y="9848494"/>
                  </a:lnTo>
                  <a:lnTo>
                    <a:pt x="15855252" y="9852698"/>
                  </a:lnTo>
                  <a:lnTo>
                    <a:pt x="15851035" y="9858946"/>
                  </a:lnTo>
                  <a:lnTo>
                    <a:pt x="15849499" y="9866592"/>
                  </a:lnTo>
                  <a:lnTo>
                    <a:pt x="15851035" y="9874237"/>
                  </a:lnTo>
                  <a:lnTo>
                    <a:pt x="15855252" y="9880486"/>
                  </a:lnTo>
                  <a:lnTo>
                    <a:pt x="15861487" y="9884689"/>
                  </a:lnTo>
                  <a:lnTo>
                    <a:pt x="15869146" y="9886226"/>
                  </a:lnTo>
                  <a:lnTo>
                    <a:pt x="15876791" y="9884689"/>
                  </a:lnTo>
                  <a:lnTo>
                    <a:pt x="15883039" y="9880486"/>
                  </a:lnTo>
                  <a:lnTo>
                    <a:pt x="15887243" y="9874237"/>
                  </a:lnTo>
                  <a:lnTo>
                    <a:pt x="15888792" y="9866592"/>
                  </a:lnTo>
                  <a:close/>
                </a:path>
                <a:path w="18719800" h="10718800" extrusionOk="0">
                  <a:moveTo>
                    <a:pt x="15888792" y="8365147"/>
                  </a:moveTo>
                  <a:lnTo>
                    <a:pt x="15887243" y="8357502"/>
                  </a:lnTo>
                  <a:lnTo>
                    <a:pt x="15883039" y="8351253"/>
                  </a:lnTo>
                  <a:lnTo>
                    <a:pt x="15876791" y="8347037"/>
                  </a:lnTo>
                  <a:lnTo>
                    <a:pt x="15869146" y="8345500"/>
                  </a:lnTo>
                  <a:lnTo>
                    <a:pt x="15861487" y="8347037"/>
                  </a:lnTo>
                  <a:lnTo>
                    <a:pt x="15855252" y="8351253"/>
                  </a:lnTo>
                  <a:lnTo>
                    <a:pt x="15851035" y="8357502"/>
                  </a:lnTo>
                  <a:lnTo>
                    <a:pt x="15849499" y="8365147"/>
                  </a:lnTo>
                  <a:lnTo>
                    <a:pt x="15851035" y="8372792"/>
                  </a:lnTo>
                  <a:lnTo>
                    <a:pt x="15855252" y="8379041"/>
                  </a:lnTo>
                  <a:lnTo>
                    <a:pt x="15861487" y="8383257"/>
                  </a:lnTo>
                  <a:lnTo>
                    <a:pt x="15869146" y="8384794"/>
                  </a:lnTo>
                  <a:lnTo>
                    <a:pt x="15876791" y="8383257"/>
                  </a:lnTo>
                  <a:lnTo>
                    <a:pt x="15883039" y="8379041"/>
                  </a:lnTo>
                  <a:lnTo>
                    <a:pt x="15887243" y="8372792"/>
                  </a:lnTo>
                  <a:lnTo>
                    <a:pt x="15888792" y="8365147"/>
                  </a:lnTo>
                  <a:close/>
                </a:path>
                <a:path w="18719800" h="10718800" extrusionOk="0">
                  <a:moveTo>
                    <a:pt x="15888792" y="8265046"/>
                  </a:moveTo>
                  <a:lnTo>
                    <a:pt x="15887243" y="8257400"/>
                  </a:lnTo>
                  <a:lnTo>
                    <a:pt x="15883039" y="8251164"/>
                  </a:lnTo>
                  <a:lnTo>
                    <a:pt x="15876791" y="8246948"/>
                  </a:lnTo>
                  <a:lnTo>
                    <a:pt x="15869146" y="8245411"/>
                  </a:lnTo>
                  <a:lnTo>
                    <a:pt x="15861487" y="8246948"/>
                  </a:lnTo>
                  <a:lnTo>
                    <a:pt x="15855252" y="8251164"/>
                  </a:lnTo>
                  <a:lnTo>
                    <a:pt x="15851035" y="8257400"/>
                  </a:lnTo>
                  <a:lnTo>
                    <a:pt x="15849499" y="8265046"/>
                  </a:lnTo>
                  <a:lnTo>
                    <a:pt x="15851035" y="8272704"/>
                  </a:lnTo>
                  <a:lnTo>
                    <a:pt x="15855252" y="8278939"/>
                  </a:lnTo>
                  <a:lnTo>
                    <a:pt x="15861487" y="8283156"/>
                  </a:lnTo>
                  <a:lnTo>
                    <a:pt x="15869146" y="8284705"/>
                  </a:lnTo>
                  <a:lnTo>
                    <a:pt x="15876791" y="8283156"/>
                  </a:lnTo>
                  <a:lnTo>
                    <a:pt x="15883039" y="8278939"/>
                  </a:lnTo>
                  <a:lnTo>
                    <a:pt x="15887243" y="8272704"/>
                  </a:lnTo>
                  <a:lnTo>
                    <a:pt x="15888792" y="8265046"/>
                  </a:lnTo>
                  <a:close/>
                </a:path>
                <a:path w="18719800" h="10718800" extrusionOk="0">
                  <a:moveTo>
                    <a:pt x="15888792" y="6763613"/>
                  </a:moveTo>
                  <a:lnTo>
                    <a:pt x="15887243" y="6755968"/>
                  </a:lnTo>
                  <a:lnTo>
                    <a:pt x="15883039" y="6749720"/>
                  </a:lnTo>
                  <a:lnTo>
                    <a:pt x="15876791" y="6745503"/>
                  </a:lnTo>
                  <a:lnTo>
                    <a:pt x="15869146" y="6743954"/>
                  </a:lnTo>
                  <a:lnTo>
                    <a:pt x="15861487" y="6745503"/>
                  </a:lnTo>
                  <a:lnTo>
                    <a:pt x="15855252" y="6749720"/>
                  </a:lnTo>
                  <a:lnTo>
                    <a:pt x="15851035" y="6755968"/>
                  </a:lnTo>
                  <a:lnTo>
                    <a:pt x="15849499" y="6763613"/>
                  </a:lnTo>
                  <a:lnTo>
                    <a:pt x="15851035" y="6771259"/>
                  </a:lnTo>
                  <a:lnTo>
                    <a:pt x="15855252" y="6777495"/>
                  </a:lnTo>
                  <a:lnTo>
                    <a:pt x="15861487" y="6781711"/>
                  </a:lnTo>
                  <a:lnTo>
                    <a:pt x="15869146" y="6783260"/>
                  </a:lnTo>
                  <a:lnTo>
                    <a:pt x="15876791" y="6781711"/>
                  </a:lnTo>
                  <a:lnTo>
                    <a:pt x="15883039" y="6777495"/>
                  </a:lnTo>
                  <a:lnTo>
                    <a:pt x="15887243" y="6771259"/>
                  </a:lnTo>
                  <a:lnTo>
                    <a:pt x="15888792" y="6763613"/>
                  </a:lnTo>
                  <a:close/>
                </a:path>
                <a:path w="18719800" h="10718800" extrusionOk="0">
                  <a:moveTo>
                    <a:pt x="15888792" y="6663512"/>
                  </a:moveTo>
                  <a:lnTo>
                    <a:pt x="15887243" y="6655867"/>
                  </a:lnTo>
                  <a:lnTo>
                    <a:pt x="15883039" y="6649618"/>
                  </a:lnTo>
                  <a:lnTo>
                    <a:pt x="15876791" y="6645415"/>
                  </a:lnTo>
                  <a:lnTo>
                    <a:pt x="15869146" y="6643865"/>
                  </a:lnTo>
                  <a:lnTo>
                    <a:pt x="15861487" y="6645415"/>
                  </a:lnTo>
                  <a:lnTo>
                    <a:pt x="15855252" y="6649618"/>
                  </a:lnTo>
                  <a:lnTo>
                    <a:pt x="15851035" y="6655867"/>
                  </a:lnTo>
                  <a:lnTo>
                    <a:pt x="15849499" y="6663512"/>
                  </a:lnTo>
                  <a:lnTo>
                    <a:pt x="15851035" y="6671157"/>
                  </a:lnTo>
                  <a:lnTo>
                    <a:pt x="15855252" y="6677406"/>
                  </a:lnTo>
                  <a:lnTo>
                    <a:pt x="15861487" y="6681610"/>
                  </a:lnTo>
                  <a:lnTo>
                    <a:pt x="15869146" y="6683159"/>
                  </a:lnTo>
                  <a:lnTo>
                    <a:pt x="15876791" y="6681610"/>
                  </a:lnTo>
                  <a:lnTo>
                    <a:pt x="15883039" y="6677406"/>
                  </a:lnTo>
                  <a:lnTo>
                    <a:pt x="15887243" y="6671157"/>
                  </a:lnTo>
                  <a:lnTo>
                    <a:pt x="15888792" y="6663512"/>
                  </a:lnTo>
                  <a:close/>
                </a:path>
                <a:path w="18719800" h="10718800" extrusionOk="0">
                  <a:moveTo>
                    <a:pt x="15950553" y="2172893"/>
                  </a:moveTo>
                  <a:lnTo>
                    <a:pt x="15949016" y="2165248"/>
                  </a:lnTo>
                  <a:lnTo>
                    <a:pt x="15944799" y="2159000"/>
                  </a:lnTo>
                  <a:lnTo>
                    <a:pt x="15938564" y="2154783"/>
                  </a:lnTo>
                  <a:lnTo>
                    <a:pt x="15930918" y="2153247"/>
                  </a:lnTo>
                  <a:lnTo>
                    <a:pt x="15923260" y="2154783"/>
                  </a:lnTo>
                  <a:lnTo>
                    <a:pt x="15917012" y="2159000"/>
                  </a:lnTo>
                  <a:lnTo>
                    <a:pt x="15912808" y="2165248"/>
                  </a:lnTo>
                  <a:lnTo>
                    <a:pt x="15911259" y="2172893"/>
                  </a:lnTo>
                  <a:lnTo>
                    <a:pt x="15912808" y="2180539"/>
                  </a:lnTo>
                  <a:lnTo>
                    <a:pt x="15917012" y="2186787"/>
                  </a:lnTo>
                  <a:lnTo>
                    <a:pt x="15923260" y="2191004"/>
                  </a:lnTo>
                  <a:lnTo>
                    <a:pt x="15930918" y="2192540"/>
                  </a:lnTo>
                  <a:lnTo>
                    <a:pt x="15938564" y="2191004"/>
                  </a:lnTo>
                  <a:lnTo>
                    <a:pt x="15944799" y="2186787"/>
                  </a:lnTo>
                  <a:lnTo>
                    <a:pt x="15949016" y="2180539"/>
                  </a:lnTo>
                  <a:lnTo>
                    <a:pt x="15950553" y="2172893"/>
                  </a:lnTo>
                  <a:close/>
                </a:path>
                <a:path w="18719800" h="10718800" extrusionOk="0">
                  <a:moveTo>
                    <a:pt x="15950553" y="2072792"/>
                  </a:moveTo>
                  <a:lnTo>
                    <a:pt x="15949016" y="2065147"/>
                  </a:lnTo>
                  <a:lnTo>
                    <a:pt x="15944799" y="2058911"/>
                  </a:lnTo>
                  <a:lnTo>
                    <a:pt x="15938564" y="2054694"/>
                  </a:lnTo>
                  <a:lnTo>
                    <a:pt x="15930918" y="2053145"/>
                  </a:lnTo>
                  <a:lnTo>
                    <a:pt x="15923260" y="2054694"/>
                  </a:lnTo>
                  <a:lnTo>
                    <a:pt x="15917012" y="2058911"/>
                  </a:lnTo>
                  <a:lnTo>
                    <a:pt x="15912808" y="2065147"/>
                  </a:lnTo>
                  <a:lnTo>
                    <a:pt x="15911259" y="2072792"/>
                  </a:lnTo>
                  <a:lnTo>
                    <a:pt x="15912808" y="2080437"/>
                  </a:lnTo>
                  <a:lnTo>
                    <a:pt x="15917012" y="2086686"/>
                  </a:lnTo>
                  <a:lnTo>
                    <a:pt x="15923260" y="2090902"/>
                  </a:lnTo>
                  <a:lnTo>
                    <a:pt x="15930918" y="2092439"/>
                  </a:lnTo>
                  <a:lnTo>
                    <a:pt x="15938564" y="2090902"/>
                  </a:lnTo>
                  <a:lnTo>
                    <a:pt x="15944799" y="2086686"/>
                  </a:lnTo>
                  <a:lnTo>
                    <a:pt x="15949016" y="2080437"/>
                  </a:lnTo>
                  <a:lnTo>
                    <a:pt x="15950553" y="2072792"/>
                  </a:lnTo>
                  <a:close/>
                </a:path>
                <a:path w="18719800" h="10718800" extrusionOk="0">
                  <a:moveTo>
                    <a:pt x="15950553" y="1972691"/>
                  </a:moveTo>
                  <a:lnTo>
                    <a:pt x="15949016" y="1965045"/>
                  </a:lnTo>
                  <a:lnTo>
                    <a:pt x="15944799" y="1958809"/>
                  </a:lnTo>
                  <a:lnTo>
                    <a:pt x="15938564" y="1954593"/>
                  </a:lnTo>
                  <a:lnTo>
                    <a:pt x="15930918" y="1953056"/>
                  </a:lnTo>
                  <a:lnTo>
                    <a:pt x="15923260" y="1954593"/>
                  </a:lnTo>
                  <a:lnTo>
                    <a:pt x="15917012" y="1958809"/>
                  </a:lnTo>
                  <a:lnTo>
                    <a:pt x="15912808" y="1965045"/>
                  </a:lnTo>
                  <a:lnTo>
                    <a:pt x="15911259" y="1972691"/>
                  </a:lnTo>
                  <a:lnTo>
                    <a:pt x="15912808" y="1980349"/>
                  </a:lnTo>
                  <a:lnTo>
                    <a:pt x="15917012" y="1986597"/>
                  </a:lnTo>
                  <a:lnTo>
                    <a:pt x="15923260" y="1990801"/>
                  </a:lnTo>
                  <a:lnTo>
                    <a:pt x="15930918" y="1992350"/>
                  </a:lnTo>
                  <a:lnTo>
                    <a:pt x="15938564" y="1990801"/>
                  </a:lnTo>
                  <a:lnTo>
                    <a:pt x="15944799" y="1986597"/>
                  </a:lnTo>
                  <a:lnTo>
                    <a:pt x="15949016" y="1980349"/>
                  </a:lnTo>
                  <a:lnTo>
                    <a:pt x="15950553" y="1972691"/>
                  </a:lnTo>
                  <a:close/>
                </a:path>
                <a:path w="18719800" h="10718800" extrusionOk="0">
                  <a:moveTo>
                    <a:pt x="15950553" y="1872602"/>
                  </a:moveTo>
                  <a:lnTo>
                    <a:pt x="15949016" y="1864956"/>
                  </a:lnTo>
                  <a:lnTo>
                    <a:pt x="15944799" y="1858708"/>
                  </a:lnTo>
                  <a:lnTo>
                    <a:pt x="15938564" y="1854504"/>
                  </a:lnTo>
                  <a:lnTo>
                    <a:pt x="15930918" y="1852955"/>
                  </a:lnTo>
                  <a:lnTo>
                    <a:pt x="15923260" y="1854504"/>
                  </a:lnTo>
                  <a:lnTo>
                    <a:pt x="15917012" y="1858708"/>
                  </a:lnTo>
                  <a:lnTo>
                    <a:pt x="15912808" y="1864956"/>
                  </a:lnTo>
                  <a:lnTo>
                    <a:pt x="15911259" y="1872602"/>
                  </a:lnTo>
                  <a:lnTo>
                    <a:pt x="15912808" y="1880247"/>
                  </a:lnTo>
                  <a:lnTo>
                    <a:pt x="15917012" y="1886496"/>
                  </a:lnTo>
                  <a:lnTo>
                    <a:pt x="15923260" y="1890712"/>
                  </a:lnTo>
                  <a:lnTo>
                    <a:pt x="15930918" y="1892249"/>
                  </a:lnTo>
                  <a:lnTo>
                    <a:pt x="15938564" y="1890712"/>
                  </a:lnTo>
                  <a:lnTo>
                    <a:pt x="15944799" y="1886496"/>
                  </a:lnTo>
                  <a:lnTo>
                    <a:pt x="15949016" y="1880247"/>
                  </a:lnTo>
                  <a:lnTo>
                    <a:pt x="15950553" y="1872602"/>
                  </a:lnTo>
                  <a:close/>
                </a:path>
                <a:path w="18719800" h="10718800" extrusionOk="0">
                  <a:moveTo>
                    <a:pt x="15950553" y="1772500"/>
                  </a:moveTo>
                  <a:lnTo>
                    <a:pt x="15949016" y="1764855"/>
                  </a:lnTo>
                  <a:lnTo>
                    <a:pt x="15944799" y="1758619"/>
                  </a:lnTo>
                  <a:lnTo>
                    <a:pt x="15938564" y="1754416"/>
                  </a:lnTo>
                  <a:lnTo>
                    <a:pt x="15930918" y="1752866"/>
                  </a:lnTo>
                  <a:lnTo>
                    <a:pt x="15923260" y="1754416"/>
                  </a:lnTo>
                  <a:lnTo>
                    <a:pt x="15917012" y="1758619"/>
                  </a:lnTo>
                  <a:lnTo>
                    <a:pt x="15912808" y="1764855"/>
                  </a:lnTo>
                  <a:lnTo>
                    <a:pt x="15911259" y="1772500"/>
                  </a:lnTo>
                  <a:lnTo>
                    <a:pt x="15912808" y="1780159"/>
                  </a:lnTo>
                  <a:lnTo>
                    <a:pt x="15917012" y="1786407"/>
                  </a:lnTo>
                  <a:lnTo>
                    <a:pt x="15923260" y="1790611"/>
                  </a:lnTo>
                  <a:lnTo>
                    <a:pt x="15930918" y="1792160"/>
                  </a:lnTo>
                  <a:lnTo>
                    <a:pt x="15938564" y="1790611"/>
                  </a:lnTo>
                  <a:lnTo>
                    <a:pt x="15944799" y="1786407"/>
                  </a:lnTo>
                  <a:lnTo>
                    <a:pt x="15949016" y="1780159"/>
                  </a:lnTo>
                  <a:lnTo>
                    <a:pt x="15950553" y="1772500"/>
                  </a:lnTo>
                  <a:close/>
                </a:path>
                <a:path w="18719800" h="10718800" extrusionOk="0">
                  <a:moveTo>
                    <a:pt x="15950553" y="1672412"/>
                  </a:moveTo>
                  <a:lnTo>
                    <a:pt x="15949016" y="1664766"/>
                  </a:lnTo>
                  <a:lnTo>
                    <a:pt x="15944799" y="1658518"/>
                  </a:lnTo>
                  <a:lnTo>
                    <a:pt x="15938564" y="1654302"/>
                  </a:lnTo>
                  <a:lnTo>
                    <a:pt x="15930918" y="1652765"/>
                  </a:lnTo>
                  <a:lnTo>
                    <a:pt x="15923260" y="1654302"/>
                  </a:lnTo>
                  <a:lnTo>
                    <a:pt x="15917012" y="1658518"/>
                  </a:lnTo>
                  <a:lnTo>
                    <a:pt x="15912808" y="1664766"/>
                  </a:lnTo>
                  <a:lnTo>
                    <a:pt x="15911259" y="1672412"/>
                  </a:lnTo>
                  <a:lnTo>
                    <a:pt x="15912808" y="1680057"/>
                  </a:lnTo>
                  <a:lnTo>
                    <a:pt x="15917012" y="1686306"/>
                  </a:lnTo>
                  <a:lnTo>
                    <a:pt x="15923260" y="1690509"/>
                  </a:lnTo>
                  <a:lnTo>
                    <a:pt x="15930918" y="1692046"/>
                  </a:lnTo>
                  <a:lnTo>
                    <a:pt x="15938564" y="1690509"/>
                  </a:lnTo>
                  <a:lnTo>
                    <a:pt x="15944799" y="1686306"/>
                  </a:lnTo>
                  <a:lnTo>
                    <a:pt x="15949016" y="1680057"/>
                  </a:lnTo>
                  <a:lnTo>
                    <a:pt x="15950553" y="1672412"/>
                  </a:lnTo>
                  <a:close/>
                </a:path>
                <a:path w="18719800" h="10718800" extrusionOk="0">
                  <a:moveTo>
                    <a:pt x="15950553" y="1572310"/>
                  </a:moveTo>
                  <a:lnTo>
                    <a:pt x="15949016" y="1564665"/>
                  </a:lnTo>
                  <a:lnTo>
                    <a:pt x="15944799" y="1558417"/>
                  </a:lnTo>
                  <a:lnTo>
                    <a:pt x="15938551" y="1554213"/>
                  </a:lnTo>
                  <a:lnTo>
                    <a:pt x="15930918" y="1552676"/>
                  </a:lnTo>
                  <a:lnTo>
                    <a:pt x="15923260" y="1554213"/>
                  </a:lnTo>
                  <a:lnTo>
                    <a:pt x="15917012" y="1558417"/>
                  </a:lnTo>
                  <a:lnTo>
                    <a:pt x="15912808" y="1564665"/>
                  </a:lnTo>
                  <a:lnTo>
                    <a:pt x="15911259" y="1572310"/>
                  </a:lnTo>
                  <a:lnTo>
                    <a:pt x="15912808" y="1579956"/>
                  </a:lnTo>
                  <a:lnTo>
                    <a:pt x="15917012" y="1586204"/>
                  </a:lnTo>
                  <a:lnTo>
                    <a:pt x="15923260" y="1590421"/>
                  </a:lnTo>
                  <a:lnTo>
                    <a:pt x="15930918" y="1591957"/>
                  </a:lnTo>
                  <a:lnTo>
                    <a:pt x="15938551" y="1590421"/>
                  </a:lnTo>
                  <a:lnTo>
                    <a:pt x="15944799" y="1586204"/>
                  </a:lnTo>
                  <a:lnTo>
                    <a:pt x="15949016" y="1579956"/>
                  </a:lnTo>
                  <a:lnTo>
                    <a:pt x="15950553" y="1572310"/>
                  </a:lnTo>
                  <a:close/>
                </a:path>
                <a:path w="18719800" h="10718800" extrusionOk="0">
                  <a:moveTo>
                    <a:pt x="15950553" y="1472222"/>
                  </a:moveTo>
                  <a:lnTo>
                    <a:pt x="15949016" y="1464576"/>
                  </a:lnTo>
                  <a:lnTo>
                    <a:pt x="15944799" y="1458328"/>
                  </a:lnTo>
                  <a:lnTo>
                    <a:pt x="15938551" y="1454111"/>
                  </a:lnTo>
                  <a:lnTo>
                    <a:pt x="15930918" y="1452562"/>
                  </a:lnTo>
                  <a:lnTo>
                    <a:pt x="15923260" y="1454111"/>
                  </a:lnTo>
                  <a:lnTo>
                    <a:pt x="15917012" y="1458328"/>
                  </a:lnTo>
                  <a:lnTo>
                    <a:pt x="15912808" y="1464576"/>
                  </a:lnTo>
                  <a:lnTo>
                    <a:pt x="15911259" y="1472222"/>
                  </a:lnTo>
                  <a:lnTo>
                    <a:pt x="15912808" y="1479867"/>
                  </a:lnTo>
                  <a:lnTo>
                    <a:pt x="15917012" y="1486103"/>
                  </a:lnTo>
                  <a:lnTo>
                    <a:pt x="15923260" y="1490319"/>
                  </a:lnTo>
                  <a:lnTo>
                    <a:pt x="15930918" y="1491869"/>
                  </a:lnTo>
                  <a:lnTo>
                    <a:pt x="15938551" y="1490319"/>
                  </a:lnTo>
                  <a:lnTo>
                    <a:pt x="15944799" y="1486103"/>
                  </a:lnTo>
                  <a:lnTo>
                    <a:pt x="15949016" y="1479867"/>
                  </a:lnTo>
                  <a:lnTo>
                    <a:pt x="15950553" y="1472222"/>
                  </a:lnTo>
                  <a:close/>
                </a:path>
                <a:path w="18719800" h="10718800" extrusionOk="0">
                  <a:moveTo>
                    <a:pt x="15950553" y="1372120"/>
                  </a:moveTo>
                  <a:lnTo>
                    <a:pt x="15949016" y="1364475"/>
                  </a:lnTo>
                  <a:lnTo>
                    <a:pt x="15944799" y="1358226"/>
                  </a:lnTo>
                  <a:lnTo>
                    <a:pt x="15938564" y="1354023"/>
                  </a:lnTo>
                  <a:lnTo>
                    <a:pt x="15930918" y="1352473"/>
                  </a:lnTo>
                  <a:lnTo>
                    <a:pt x="15923260" y="1354023"/>
                  </a:lnTo>
                  <a:lnTo>
                    <a:pt x="15917012" y="1358226"/>
                  </a:lnTo>
                  <a:lnTo>
                    <a:pt x="15912808" y="1364475"/>
                  </a:lnTo>
                  <a:lnTo>
                    <a:pt x="15911259" y="1372120"/>
                  </a:lnTo>
                  <a:lnTo>
                    <a:pt x="15912808" y="1379766"/>
                  </a:lnTo>
                  <a:lnTo>
                    <a:pt x="15917012" y="1386014"/>
                  </a:lnTo>
                  <a:lnTo>
                    <a:pt x="15923260" y="1390218"/>
                  </a:lnTo>
                  <a:lnTo>
                    <a:pt x="15930918" y="1391767"/>
                  </a:lnTo>
                  <a:lnTo>
                    <a:pt x="15938564" y="1390218"/>
                  </a:lnTo>
                  <a:lnTo>
                    <a:pt x="15944799" y="1386014"/>
                  </a:lnTo>
                  <a:lnTo>
                    <a:pt x="15949016" y="1379766"/>
                  </a:lnTo>
                  <a:lnTo>
                    <a:pt x="15950553" y="1372120"/>
                  </a:lnTo>
                  <a:close/>
                </a:path>
                <a:path w="18719800" h="10718800" extrusionOk="0">
                  <a:moveTo>
                    <a:pt x="15950553" y="1272019"/>
                  </a:moveTo>
                  <a:lnTo>
                    <a:pt x="15949016" y="1264373"/>
                  </a:lnTo>
                  <a:lnTo>
                    <a:pt x="15944799" y="1258138"/>
                  </a:lnTo>
                  <a:lnTo>
                    <a:pt x="15938564" y="1253921"/>
                  </a:lnTo>
                  <a:lnTo>
                    <a:pt x="15930918" y="1252372"/>
                  </a:lnTo>
                  <a:lnTo>
                    <a:pt x="15923260" y="1253921"/>
                  </a:lnTo>
                  <a:lnTo>
                    <a:pt x="15917012" y="1258138"/>
                  </a:lnTo>
                  <a:lnTo>
                    <a:pt x="15912808" y="1264373"/>
                  </a:lnTo>
                  <a:lnTo>
                    <a:pt x="15911259" y="1272019"/>
                  </a:lnTo>
                  <a:lnTo>
                    <a:pt x="15912808" y="1279664"/>
                  </a:lnTo>
                  <a:lnTo>
                    <a:pt x="15917012" y="1285913"/>
                  </a:lnTo>
                  <a:lnTo>
                    <a:pt x="15923260" y="1290129"/>
                  </a:lnTo>
                  <a:lnTo>
                    <a:pt x="15930918" y="1291666"/>
                  </a:lnTo>
                  <a:lnTo>
                    <a:pt x="15938564" y="1290129"/>
                  </a:lnTo>
                  <a:lnTo>
                    <a:pt x="15944799" y="1285913"/>
                  </a:lnTo>
                  <a:lnTo>
                    <a:pt x="15949016" y="1279664"/>
                  </a:lnTo>
                  <a:lnTo>
                    <a:pt x="15950553" y="1272019"/>
                  </a:lnTo>
                  <a:close/>
                </a:path>
                <a:path w="18719800" h="10718800" extrusionOk="0">
                  <a:moveTo>
                    <a:pt x="15950553" y="1171930"/>
                  </a:moveTo>
                  <a:lnTo>
                    <a:pt x="15949016" y="1164285"/>
                  </a:lnTo>
                  <a:lnTo>
                    <a:pt x="15944799" y="1158036"/>
                  </a:lnTo>
                  <a:lnTo>
                    <a:pt x="15938564" y="1153820"/>
                  </a:lnTo>
                  <a:lnTo>
                    <a:pt x="15930918" y="1152283"/>
                  </a:lnTo>
                  <a:lnTo>
                    <a:pt x="15923260" y="1153820"/>
                  </a:lnTo>
                  <a:lnTo>
                    <a:pt x="15917012" y="1158036"/>
                  </a:lnTo>
                  <a:lnTo>
                    <a:pt x="15912808" y="1164285"/>
                  </a:lnTo>
                  <a:lnTo>
                    <a:pt x="15911259" y="1171930"/>
                  </a:lnTo>
                  <a:lnTo>
                    <a:pt x="15912808" y="1179576"/>
                  </a:lnTo>
                  <a:lnTo>
                    <a:pt x="15917012" y="1185824"/>
                  </a:lnTo>
                  <a:lnTo>
                    <a:pt x="15923260" y="1190040"/>
                  </a:lnTo>
                  <a:lnTo>
                    <a:pt x="15930918" y="1191577"/>
                  </a:lnTo>
                  <a:lnTo>
                    <a:pt x="15938564" y="1190040"/>
                  </a:lnTo>
                  <a:lnTo>
                    <a:pt x="15944799" y="1185824"/>
                  </a:lnTo>
                  <a:lnTo>
                    <a:pt x="15949016" y="1179576"/>
                  </a:lnTo>
                  <a:lnTo>
                    <a:pt x="15950553" y="1171930"/>
                  </a:lnTo>
                  <a:close/>
                </a:path>
                <a:path w="18719800" h="10718800" extrusionOk="0">
                  <a:moveTo>
                    <a:pt x="15950553" y="1071829"/>
                  </a:moveTo>
                  <a:lnTo>
                    <a:pt x="15949016" y="1064183"/>
                  </a:lnTo>
                  <a:lnTo>
                    <a:pt x="15944799" y="1057935"/>
                  </a:lnTo>
                  <a:lnTo>
                    <a:pt x="15938564" y="1053719"/>
                  </a:lnTo>
                  <a:lnTo>
                    <a:pt x="15930918" y="1052182"/>
                  </a:lnTo>
                  <a:lnTo>
                    <a:pt x="15923260" y="1053719"/>
                  </a:lnTo>
                  <a:lnTo>
                    <a:pt x="15917012" y="1057935"/>
                  </a:lnTo>
                  <a:lnTo>
                    <a:pt x="15912808" y="1064183"/>
                  </a:lnTo>
                  <a:lnTo>
                    <a:pt x="15911259" y="1071829"/>
                  </a:lnTo>
                  <a:lnTo>
                    <a:pt x="15912808" y="1079474"/>
                  </a:lnTo>
                  <a:lnTo>
                    <a:pt x="15917012" y="1085723"/>
                  </a:lnTo>
                  <a:lnTo>
                    <a:pt x="15923260" y="1089939"/>
                  </a:lnTo>
                  <a:lnTo>
                    <a:pt x="15930918" y="1091488"/>
                  </a:lnTo>
                  <a:lnTo>
                    <a:pt x="15938564" y="1089939"/>
                  </a:lnTo>
                  <a:lnTo>
                    <a:pt x="15944799" y="1085723"/>
                  </a:lnTo>
                  <a:lnTo>
                    <a:pt x="15949016" y="1079474"/>
                  </a:lnTo>
                  <a:lnTo>
                    <a:pt x="15950553" y="1071829"/>
                  </a:lnTo>
                  <a:close/>
                </a:path>
                <a:path w="18719800" h="10718800" extrusionOk="0">
                  <a:moveTo>
                    <a:pt x="15950553" y="971740"/>
                  </a:moveTo>
                  <a:lnTo>
                    <a:pt x="15949016" y="964095"/>
                  </a:lnTo>
                  <a:lnTo>
                    <a:pt x="15944799" y="957846"/>
                  </a:lnTo>
                  <a:lnTo>
                    <a:pt x="15938564" y="953630"/>
                  </a:lnTo>
                  <a:lnTo>
                    <a:pt x="15930918" y="952080"/>
                  </a:lnTo>
                  <a:lnTo>
                    <a:pt x="15923260" y="953630"/>
                  </a:lnTo>
                  <a:lnTo>
                    <a:pt x="15917012" y="957846"/>
                  </a:lnTo>
                  <a:lnTo>
                    <a:pt x="15912808" y="964095"/>
                  </a:lnTo>
                  <a:lnTo>
                    <a:pt x="15911259" y="971740"/>
                  </a:lnTo>
                  <a:lnTo>
                    <a:pt x="15912808" y="979385"/>
                  </a:lnTo>
                  <a:lnTo>
                    <a:pt x="15917012" y="985621"/>
                  </a:lnTo>
                  <a:lnTo>
                    <a:pt x="15923260" y="989825"/>
                  </a:lnTo>
                  <a:lnTo>
                    <a:pt x="15930918" y="991374"/>
                  </a:lnTo>
                  <a:lnTo>
                    <a:pt x="15938564" y="989825"/>
                  </a:lnTo>
                  <a:lnTo>
                    <a:pt x="15944799" y="985621"/>
                  </a:lnTo>
                  <a:lnTo>
                    <a:pt x="15949016" y="979385"/>
                  </a:lnTo>
                  <a:lnTo>
                    <a:pt x="15950553" y="971740"/>
                  </a:lnTo>
                  <a:close/>
                </a:path>
                <a:path w="18719800" h="10718800" extrusionOk="0">
                  <a:moveTo>
                    <a:pt x="15950553" y="871639"/>
                  </a:moveTo>
                  <a:lnTo>
                    <a:pt x="15949016" y="863993"/>
                  </a:lnTo>
                  <a:lnTo>
                    <a:pt x="15944799" y="857745"/>
                  </a:lnTo>
                  <a:lnTo>
                    <a:pt x="15938564" y="853541"/>
                  </a:lnTo>
                  <a:lnTo>
                    <a:pt x="15930918" y="852004"/>
                  </a:lnTo>
                  <a:lnTo>
                    <a:pt x="15923260" y="853541"/>
                  </a:lnTo>
                  <a:lnTo>
                    <a:pt x="15917012" y="857745"/>
                  </a:lnTo>
                  <a:lnTo>
                    <a:pt x="15912808" y="863993"/>
                  </a:lnTo>
                  <a:lnTo>
                    <a:pt x="15911259" y="871639"/>
                  </a:lnTo>
                  <a:lnTo>
                    <a:pt x="15912808" y="879284"/>
                  </a:lnTo>
                  <a:lnTo>
                    <a:pt x="15917012" y="885532"/>
                  </a:lnTo>
                  <a:lnTo>
                    <a:pt x="15923260" y="889736"/>
                  </a:lnTo>
                  <a:lnTo>
                    <a:pt x="15930918" y="891273"/>
                  </a:lnTo>
                  <a:lnTo>
                    <a:pt x="15938564" y="889736"/>
                  </a:lnTo>
                  <a:lnTo>
                    <a:pt x="15944799" y="885532"/>
                  </a:lnTo>
                  <a:lnTo>
                    <a:pt x="15949016" y="879284"/>
                  </a:lnTo>
                  <a:lnTo>
                    <a:pt x="15950553" y="871639"/>
                  </a:lnTo>
                  <a:close/>
                </a:path>
                <a:path w="18719800" h="10718800" extrusionOk="0">
                  <a:moveTo>
                    <a:pt x="15950553" y="771550"/>
                  </a:moveTo>
                  <a:lnTo>
                    <a:pt x="15949016" y="763905"/>
                  </a:lnTo>
                  <a:lnTo>
                    <a:pt x="15944799" y="757656"/>
                  </a:lnTo>
                  <a:lnTo>
                    <a:pt x="15938564" y="753440"/>
                  </a:lnTo>
                  <a:lnTo>
                    <a:pt x="15930918" y="751890"/>
                  </a:lnTo>
                  <a:lnTo>
                    <a:pt x="15923260" y="753440"/>
                  </a:lnTo>
                  <a:lnTo>
                    <a:pt x="15917012" y="757656"/>
                  </a:lnTo>
                  <a:lnTo>
                    <a:pt x="15912808" y="763905"/>
                  </a:lnTo>
                  <a:lnTo>
                    <a:pt x="15911259" y="771550"/>
                  </a:lnTo>
                  <a:lnTo>
                    <a:pt x="15912808" y="779195"/>
                  </a:lnTo>
                  <a:lnTo>
                    <a:pt x="15917012" y="785444"/>
                  </a:lnTo>
                  <a:lnTo>
                    <a:pt x="15923260" y="789660"/>
                  </a:lnTo>
                  <a:lnTo>
                    <a:pt x="15930918" y="791197"/>
                  </a:lnTo>
                  <a:lnTo>
                    <a:pt x="15938564" y="789660"/>
                  </a:lnTo>
                  <a:lnTo>
                    <a:pt x="15944799" y="785444"/>
                  </a:lnTo>
                  <a:lnTo>
                    <a:pt x="15949016" y="779195"/>
                  </a:lnTo>
                  <a:lnTo>
                    <a:pt x="15950553" y="771550"/>
                  </a:lnTo>
                  <a:close/>
                </a:path>
                <a:path w="18719800" h="10718800" extrusionOk="0">
                  <a:moveTo>
                    <a:pt x="15950553" y="571360"/>
                  </a:moveTo>
                  <a:lnTo>
                    <a:pt x="15949016" y="563714"/>
                  </a:lnTo>
                  <a:lnTo>
                    <a:pt x="15944799" y="557466"/>
                  </a:lnTo>
                  <a:lnTo>
                    <a:pt x="15938564" y="553250"/>
                  </a:lnTo>
                  <a:lnTo>
                    <a:pt x="15930918" y="551713"/>
                  </a:lnTo>
                  <a:lnTo>
                    <a:pt x="15923260" y="553250"/>
                  </a:lnTo>
                  <a:lnTo>
                    <a:pt x="15917012" y="557466"/>
                  </a:lnTo>
                  <a:lnTo>
                    <a:pt x="15912808" y="563714"/>
                  </a:lnTo>
                  <a:lnTo>
                    <a:pt x="15911259" y="571360"/>
                  </a:lnTo>
                  <a:lnTo>
                    <a:pt x="15912808" y="579005"/>
                  </a:lnTo>
                  <a:lnTo>
                    <a:pt x="15917012" y="585254"/>
                  </a:lnTo>
                  <a:lnTo>
                    <a:pt x="15923260" y="589457"/>
                  </a:lnTo>
                  <a:lnTo>
                    <a:pt x="15930918" y="590994"/>
                  </a:lnTo>
                  <a:lnTo>
                    <a:pt x="15938564" y="589457"/>
                  </a:lnTo>
                  <a:lnTo>
                    <a:pt x="15944799" y="585254"/>
                  </a:lnTo>
                  <a:lnTo>
                    <a:pt x="15949016" y="579005"/>
                  </a:lnTo>
                  <a:lnTo>
                    <a:pt x="15950553" y="571360"/>
                  </a:lnTo>
                  <a:close/>
                </a:path>
                <a:path w="18719800" h="10718800" extrusionOk="0">
                  <a:moveTo>
                    <a:pt x="15950553" y="471258"/>
                  </a:moveTo>
                  <a:lnTo>
                    <a:pt x="15949016" y="463613"/>
                  </a:lnTo>
                  <a:lnTo>
                    <a:pt x="15944799" y="457365"/>
                  </a:lnTo>
                  <a:lnTo>
                    <a:pt x="15938564" y="453161"/>
                  </a:lnTo>
                  <a:lnTo>
                    <a:pt x="15930918" y="451612"/>
                  </a:lnTo>
                  <a:lnTo>
                    <a:pt x="15923260" y="453161"/>
                  </a:lnTo>
                  <a:lnTo>
                    <a:pt x="15917012" y="457365"/>
                  </a:lnTo>
                  <a:lnTo>
                    <a:pt x="15912808" y="463613"/>
                  </a:lnTo>
                  <a:lnTo>
                    <a:pt x="15911259" y="471258"/>
                  </a:lnTo>
                  <a:lnTo>
                    <a:pt x="15912808" y="478904"/>
                  </a:lnTo>
                  <a:lnTo>
                    <a:pt x="15917012" y="485152"/>
                  </a:lnTo>
                  <a:lnTo>
                    <a:pt x="15923260" y="489356"/>
                  </a:lnTo>
                  <a:lnTo>
                    <a:pt x="15930918" y="490905"/>
                  </a:lnTo>
                  <a:lnTo>
                    <a:pt x="15938564" y="489356"/>
                  </a:lnTo>
                  <a:lnTo>
                    <a:pt x="15944799" y="485152"/>
                  </a:lnTo>
                  <a:lnTo>
                    <a:pt x="15949016" y="478904"/>
                  </a:lnTo>
                  <a:lnTo>
                    <a:pt x="15950553" y="471258"/>
                  </a:lnTo>
                  <a:close/>
                </a:path>
                <a:path w="18719800" h="10718800" extrusionOk="0">
                  <a:moveTo>
                    <a:pt x="15950553" y="371170"/>
                  </a:moveTo>
                  <a:lnTo>
                    <a:pt x="15949016" y="363512"/>
                  </a:lnTo>
                  <a:lnTo>
                    <a:pt x="15944799" y="357263"/>
                  </a:lnTo>
                  <a:lnTo>
                    <a:pt x="15938564" y="353047"/>
                  </a:lnTo>
                  <a:lnTo>
                    <a:pt x="15930918" y="351510"/>
                  </a:lnTo>
                  <a:lnTo>
                    <a:pt x="15923260" y="353047"/>
                  </a:lnTo>
                  <a:lnTo>
                    <a:pt x="15917012" y="357263"/>
                  </a:lnTo>
                  <a:lnTo>
                    <a:pt x="15912808" y="363512"/>
                  </a:lnTo>
                  <a:lnTo>
                    <a:pt x="15911259" y="371170"/>
                  </a:lnTo>
                  <a:lnTo>
                    <a:pt x="15912808" y="378802"/>
                  </a:lnTo>
                  <a:lnTo>
                    <a:pt x="15917012" y="385051"/>
                  </a:lnTo>
                  <a:lnTo>
                    <a:pt x="15923260" y="389267"/>
                  </a:lnTo>
                  <a:lnTo>
                    <a:pt x="15930918" y="390804"/>
                  </a:lnTo>
                  <a:lnTo>
                    <a:pt x="15938564" y="389267"/>
                  </a:lnTo>
                  <a:lnTo>
                    <a:pt x="15944799" y="385051"/>
                  </a:lnTo>
                  <a:lnTo>
                    <a:pt x="15949016" y="378802"/>
                  </a:lnTo>
                  <a:lnTo>
                    <a:pt x="15950553" y="371170"/>
                  </a:lnTo>
                  <a:close/>
                </a:path>
                <a:path w="18719800" h="10718800" extrusionOk="0">
                  <a:moveTo>
                    <a:pt x="15950553" y="271068"/>
                  </a:moveTo>
                  <a:lnTo>
                    <a:pt x="15949016" y="263423"/>
                  </a:lnTo>
                  <a:lnTo>
                    <a:pt x="15944799" y="257175"/>
                  </a:lnTo>
                  <a:lnTo>
                    <a:pt x="15938564" y="252958"/>
                  </a:lnTo>
                  <a:lnTo>
                    <a:pt x="15930918" y="251409"/>
                  </a:lnTo>
                  <a:lnTo>
                    <a:pt x="15923260" y="252958"/>
                  </a:lnTo>
                  <a:lnTo>
                    <a:pt x="15917012" y="257175"/>
                  </a:lnTo>
                  <a:lnTo>
                    <a:pt x="15912808" y="263423"/>
                  </a:lnTo>
                  <a:lnTo>
                    <a:pt x="15911259" y="271068"/>
                  </a:lnTo>
                  <a:lnTo>
                    <a:pt x="15912808" y="278714"/>
                  </a:lnTo>
                  <a:lnTo>
                    <a:pt x="15917012" y="284962"/>
                  </a:lnTo>
                  <a:lnTo>
                    <a:pt x="15923260" y="289166"/>
                  </a:lnTo>
                  <a:lnTo>
                    <a:pt x="15930918" y="290715"/>
                  </a:lnTo>
                  <a:lnTo>
                    <a:pt x="15938564" y="289166"/>
                  </a:lnTo>
                  <a:lnTo>
                    <a:pt x="15944799" y="284962"/>
                  </a:lnTo>
                  <a:lnTo>
                    <a:pt x="15949016" y="278714"/>
                  </a:lnTo>
                  <a:lnTo>
                    <a:pt x="15950553" y="271068"/>
                  </a:lnTo>
                  <a:close/>
                </a:path>
                <a:path w="18719800" h="10718800" extrusionOk="0">
                  <a:moveTo>
                    <a:pt x="15950553" y="170967"/>
                  </a:moveTo>
                  <a:lnTo>
                    <a:pt x="15949016" y="163322"/>
                  </a:lnTo>
                  <a:lnTo>
                    <a:pt x="15944799" y="157073"/>
                  </a:lnTo>
                  <a:lnTo>
                    <a:pt x="15938564" y="152869"/>
                  </a:lnTo>
                  <a:lnTo>
                    <a:pt x="15930918" y="151320"/>
                  </a:lnTo>
                  <a:lnTo>
                    <a:pt x="15923260" y="152869"/>
                  </a:lnTo>
                  <a:lnTo>
                    <a:pt x="15917012" y="157073"/>
                  </a:lnTo>
                  <a:lnTo>
                    <a:pt x="15912808" y="163322"/>
                  </a:lnTo>
                  <a:lnTo>
                    <a:pt x="15911259" y="170967"/>
                  </a:lnTo>
                  <a:lnTo>
                    <a:pt x="15912808" y="178625"/>
                  </a:lnTo>
                  <a:lnTo>
                    <a:pt x="15917012" y="184861"/>
                  </a:lnTo>
                  <a:lnTo>
                    <a:pt x="15923260" y="189077"/>
                  </a:lnTo>
                  <a:lnTo>
                    <a:pt x="15930918" y="190614"/>
                  </a:lnTo>
                  <a:lnTo>
                    <a:pt x="15938564" y="189077"/>
                  </a:lnTo>
                  <a:lnTo>
                    <a:pt x="15944799" y="184861"/>
                  </a:lnTo>
                  <a:lnTo>
                    <a:pt x="15949016" y="178625"/>
                  </a:lnTo>
                  <a:lnTo>
                    <a:pt x="15950553" y="170967"/>
                  </a:lnTo>
                  <a:close/>
                </a:path>
                <a:path w="18719800" h="10718800" extrusionOk="0">
                  <a:moveTo>
                    <a:pt x="15950553" y="70866"/>
                  </a:moveTo>
                  <a:lnTo>
                    <a:pt x="15949016" y="63233"/>
                  </a:lnTo>
                  <a:lnTo>
                    <a:pt x="15944799" y="56984"/>
                  </a:lnTo>
                  <a:lnTo>
                    <a:pt x="15938564" y="52768"/>
                  </a:lnTo>
                  <a:lnTo>
                    <a:pt x="15930918" y="51231"/>
                  </a:lnTo>
                  <a:lnTo>
                    <a:pt x="15923260" y="52768"/>
                  </a:lnTo>
                  <a:lnTo>
                    <a:pt x="15917012" y="56984"/>
                  </a:lnTo>
                  <a:lnTo>
                    <a:pt x="15912808" y="63233"/>
                  </a:lnTo>
                  <a:lnTo>
                    <a:pt x="15911259" y="70866"/>
                  </a:lnTo>
                  <a:lnTo>
                    <a:pt x="15912808" y="78524"/>
                  </a:lnTo>
                  <a:lnTo>
                    <a:pt x="15917012" y="84772"/>
                  </a:lnTo>
                  <a:lnTo>
                    <a:pt x="15923260" y="88976"/>
                  </a:lnTo>
                  <a:lnTo>
                    <a:pt x="15930918" y="90525"/>
                  </a:lnTo>
                  <a:lnTo>
                    <a:pt x="15938564" y="88976"/>
                  </a:lnTo>
                  <a:lnTo>
                    <a:pt x="15944799" y="84772"/>
                  </a:lnTo>
                  <a:lnTo>
                    <a:pt x="15949016" y="78524"/>
                  </a:lnTo>
                  <a:lnTo>
                    <a:pt x="15950553" y="70866"/>
                  </a:lnTo>
                  <a:close/>
                </a:path>
                <a:path w="18719800" h="10718800" extrusionOk="0">
                  <a:moveTo>
                    <a:pt x="15950565" y="2272995"/>
                  </a:moveTo>
                  <a:lnTo>
                    <a:pt x="15949016" y="2265349"/>
                  </a:lnTo>
                  <a:lnTo>
                    <a:pt x="15944799" y="2259101"/>
                  </a:lnTo>
                  <a:lnTo>
                    <a:pt x="15938564" y="2254885"/>
                  </a:lnTo>
                  <a:lnTo>
                    <a:pt x="15930918" y="2253335"/>
                  </a:lnTo>
                  <a:lnTo>
                    <a:pt x="15923273" y="2254885"/>
                  </a:lnTo>
                  <a:lnTo>
                    <a:pt x="15917025" y="2259101"/>
                  </a:lnTo>
                  <a:lnTo>
                    <a:pt x="15912808" y="2265349"/>
                  </a:lnTo>
                  <a:lnTo>
                    <a:pt x="15911271" y="2272995"/>
                  </a:lnTo>
                  <a:lnTo>
                    <a:pt x="15912808" y="2280640"/>
                  </a:lnTo>
                  <a:lnTo>
                    <a:pt x="15917025" y="2286876"/>
                  </a:lnTo>
                  <a:lnTo>
                    <a:pt x="15923273" y="2291092"/>
                  </a:lnTo>
                  <a:lnTo>
                    <a:pt x="15930918" y="2292642"/>
                  </a:lnTo>
                  <a:lnTo>
                    <a:pt x="15938564" y="2291092"/>
                  </a:lnTo>
                  <a:lnTo>
                    <a:pt x="15944799" y="2286876"/>
                  </a:lnTo>
                  <a:lnTo>
                    <a:pt x="15949016" y="2280640"/>
                  </a:lnTo>
                  <a:lnTo>
                    <a:pt x="15950565" y="2272995"/>
                  </a:lnTo>
                  <a:close/>
                </a:path>
                <a:path w="18719800" h="10718800" extrusionOk="0">
                  <a:moveTo>
                    <a:pt x="15950565" y="671449"/>
                  </a:moveTo>
                  <a:lnTo>
                    <a:pt x="15949016" y="663803"/>
                  </a:lnTo>
                  <a:lnTo>
                    <a:pt x="15944799" y="657555"/>
                  </a:lnTo>
                  <a:lnTo>
                    <a:pt x="15938564" y="653351"/>
                  </a:lnTo>
                  <a:lnTo>
                    <a:pt x="15930918" y="651802"/>
                  </a:lnTo>
                  <a:lnTo>
                    <a:pt x="15923273" y="653351"/>
                  </a:lnTo>
                  <a:lnTo>
                    <a:pt x="15917025" y="657555"/>
                  </a:lnTo>
                  <a:lnTo>
                    <a:pt x="15912808" y="663803"/>
                  </a:lnTo>
                  <a:lnTo>
                    <a:pt x="15911271" y="671449"/>
                  </a:lnTo>
                  <a:lnTo>
                    <a:pt x="15912808" y="679094"/>
                  </a:lnTo>
                  <a:lnTo>
                    <a:pt x="15917025" y="685342"/>
                  </a:lnTo>
                  <a:lnTo>
                    <a:pt x="15923273" y="689559"/>
                  </a:lnTo>
                  <a:lnTo>
                    <a:pt x="15930918" y="691108"/>
                  </a:lnTo>
                  <a:lnTo>
                    <a:pt x="15938564" y="689559"/>
                  </a:lnTo>
                  <a:lnTo>
                    <a:pt x="15944799" y="685342"/>
                  </a:lnTo>
                  <a:lnTo>
                    <a:pt x="15949016" y="679094"/>
                  </a:lnTo>
                  <a:lnTo>
                    <a:pt x="15950565" y="671449"/>
                  </a:lnTo>
                  <a:close/>
                </a:path>
                <a:path w="18719800" h="10718800" extrusionOk="0">
                  <a:moveTo>
                    <a:pt x="15962770" y="10712742"/>
                  </a:moveTo>
                  <a:lnTo>
                    <a:pt x="15961221" y="10705097"/>
                  </a:lnTo>
                  <a:lnTo>
                    <a:pt x="15957017" y="10698848"/>
                  </a:lnTo>
                  <a:lnTo>
                    <a:pt x="15950768" y="10694645"/>
                  </a:lnTo>
                  <a:lnTo>
                    <a:pt x="15943110" y="10693108"/>
                  </a:lnTo>
                  <a:lnTo>
                    <a:pt x="15935465" y="10694645"/>
                  </a:lnTo>
                  <a:lnTo>
                    <a:pt x="15929229" y="10698848"/>
                  </a:lnTo>
                  <a:lnTo>
                    <a:pt x="15925013" y="10705097"/>
                  </a:lnTo>
                  <a:lnTo>
                    <a:pt x="15923476" y="10712742"/>
                  </a:lnTo>
                  <a:lnTo>
                    <a:pt x="15924695" y="10718787"/>
                  </a:lnTo>
                  <a:lnTo>
                    <a:pt x="15961538" y="10718787"/>
                  </a:lnTo>
                  <a:lnTo>
                    <a:pt x="15962770" y="10712742"/>
                  </a:lnTo>
                  <a:close/>
                </a:path>
                <a:path w="18719800" h="10718800" extrusionOk="0">
                  <a:moveTo>
                    <a:pt x="15962770" y="10612666"/>
                  </a:moveTo>
                  <a:lnTo>
                    <a:pt x="15961221" y="10605008"/>
                  </a:lnTo>
                  <a:lnTo>
                    <a:pt x="15957017" y="10598760"/>
                  </a:lnTo>
                  <a:lnTo>
                    <a:pt x="15950768" y="10594543"/>
                  </a:lnTo>
                  <a:lnTo>
                    <a:pt x="15943110" y="10593007"/>
                  </a:lnTo>
                  <a:lnTo>
                    <a:pt x="15935465" y="10594543"/>
                  </a:lnTo>
                  <a:lnTo>
                    <a:pt x="15929229" y="10598760"/>
                  </a:lnTo>
                  <a:lnTo>
                    <a:pt x="15925013" y="10605008"/>
                  </a:lnTo>
                  <a:lnTo>
                    <a:pt x="15923476" y="10612666"/>
                  </a:lnTo>
                  <a:lnTo>
                    <a:pt x="15925013" y="10620312"/>
                  </a:lnTo>
                  <a:lnTo>
                    <a:pt x="15929229" y="10626547"/>
                  </a:lnTo>
                  <a:lnTo>
                    <a:pt x="15935465" y="10630751"/>
                  </a:lnTo>
                  <a:lnTo>
                    <a:pt x="15943110" y="10632300"/>
                  </a:lnTo>
                  <a:lnTo>
                    <a:pt x="15950768" y="10630751"/>
                  </a:lnTo>
                  <a:lnTo>
                    <a:pt x="15957017" y="10626547"/>
                  </a:lnTo>
                  <a:lnTo>
                    <a:pt x="15961221" y="10620312"/>
                  </a:lnTo>
                  <a:lnTo>
                    <a:pt x="15962770" y="10612666"/>
                  </a:lnTo>
                  <a:close/>
                </a:path>
                <a:path w="18719800" h="10718800" extrusionOk="0">
                  <a:moveTo>
                    <a:pt x="15962770" y="10512552"/>
                  </a:moveTo>
                  <a:lnTo>
                    <a:pt x="15961221" y="10504907"/>
                  </a:lnTo>
                  <a:lnTo>
                    <a:pt x="15957017" y="10498658"/>
                  </a:lnTo>
                  <a:lnTo>
                    <a:pt x="15950768" y="10494442"/>
                  </a:lnTo>
                  <a:lnTo>
                    <a:pt x="15943110" y="10492905"/>
                  </a:lnTo>
                  <a:lnTo>
                    <a:pt x="15935465" y="10494442"/>
                  </a:lnTo>
                  <a:lnTo>
                    <a:pt x="15929229" y="10498658"/>
                  </a:lnTo>
                  <a:lnTo>
                    <a:pt x="15925013" y="10504907"/>
                  </a:lnTo>
                  <a:lnTo>
                    <a:pt x="15923476" y="10512552"/>
                  </a:lnTo>
                  <a:lnTo>
                    <a:pt x="15925013" y="10520197"/>
                  </a:lnTo>
                  <a:lnTo>
                    <a:pt x="15929229" y="10526446"/>
                  </a:lnTo>
                  <a:lnTo>
                    <a:pt x="15935465" y="10530650"/>
                  </a:lnTo>
                  <a:lnTo>
                    <a:pt x="15943110" y="10532186"/>
                  </a:lnTo>
                  <a:lnTo>
                    <a:pt x="15950768" y="10530650"/>
                  </a:lnTo>
                  <a:lnTo>
                    <a:pt x="15957017" y="10526446"/>
                  </a:lnTo>
                  <a:lnTo>
                    <a:pt x="15961221" y="10520197"/>
                  </a:lnTo>
                  <a:lnTo>
                    <a:pt x="15962770" y="10512552"/>
                  </a:lnTo>
                  <a:close/>
                </a:path>
                <a:path w="18719800" h="10718800" extrusionOk="0">
                  <a:moveTo>
                    <a:pt x="15962770" y="10412463"/>
                  </a:moveTo>
                  <a:lnTo>
                    <a:pt x="15961233" y="10404818"/>
                  </a:lnTo>
                  <a:lnTo>
                    <a:pt x="15957017" y="10398569"/>
                  </a:lnTo>
                  <a:lnTo>
                    <a:pt x="15950768" y="10394366"/>
                  </a:lnTo>
                  <a:lnTo>
                    <a:pt x="15943123" y="10392816"/>
                  </a:lnTo>
                  <a:lnTo>
                    <a:pt x="15935478" y="10394366"/>
                  </a:lnTo>
                  <a:lnTo>
                    <a:pt x="15929242" y="10398569"/>
                  </a:lnTo>
                  <a:lnTo>
                    <a:pt x="15925026" y="10404818"/>
                  </a:lnTo>
                  <a:lnTo>
                    <a:pt x="15923476" y="10412463"/>
                  </a:lnTo>
                  <a:lnTo>
                    <a:pt x="15925026" y="10420109"/>
                  </a:lnTo>
                  <a:lnTo>
                    <a:pt x="15929242" y="10426357"/>
                  </a:lnTo>
                  <a:lnTo>
                    <a:pt x="15935478" y="10430561"/>
                  </a:lnTo>
                  <a:lnTo>
                    <a:pt x="15943123" y="10432110"/>
                  </a:lnTo>
                  <a:lnTo>
                    <a:pt x="15950768" y="10430561"/>
                  </a:lnTo>
                  <a:lnTo>
                    <a:pt x="15957017" y="10426357"/>
                  </a:lnTo>
                  <a:lnTo>
                    <a:pt x="15961233" y="10420109"/>
                  </a:lnTo>
                  <a:lnTo>
                    <a:pt x="15962770" y="10412463"/>
                  </a:lnTo>
                  <a:close/>
                </a:path>
                <a:path w="18719800" h="10718800" extrusionOk="0">
                  <a:moveTo>
                    <a:pt x="15962770" y="10312362"/>
                  </a:moveTo>
                  <a:lnTo>
                    <a:pt x="15961233" y="10304716"/>
                  </a:lnTo>
                  <a:lnTo>
                    <a:pt x="15957017" y="10298468"/>
                  </a:lnTo>
                  <a:lnTo>
                    <a:pt x="15950768" y="10294252"/>
                  </a:lnTo>
                  <a:lnTo>
                    <a:pt x="15943123" y="10292715"/>
                  </a:lnTo>
                  <a:lnTo>
                    <a:pt x="15935478" y="10294252"/>
                  </a:lnTo>
                  <a:lnTo>
                    <a:pt x="15929242" y="10298468"/>
                  </a:lnTo>
                  <a:lnTo>
                    <a:pt x="15925026" y="10304716"/>
                  </a:lnTo>
                  <a:lnTo>
                    <a:pt x="15923476" y="10312362"/>
                  </a:lnTo>
                  <a:lnTo>
                    <a:pt x="15925026" y="10320007"/>
                  </a:lnTo>
                  <a:lnTo>
                    <a:pt x="15929242" y="10326256"/>
                  </a:lnTo>
                  <a:lnTo>
                    <a:pt x="15935478" y="10330472"/>
                  </a:lnTo>
                  <a:lnTo>
                    <a:pt x="15943123" y="10332021"/>
                  </a:lnTo>
                  <a:lnTo>
                    <a:pt x="15950768" y="10330472"/>
                  </a:lnTo>
                  <a:lnTo>
                    <a:pt x="15957017" y="10326256"/>
                  </a:lnTo>
                  <a:lnTo>
                    <a:pt x="15961233" y="10320007"/>
                  </a:lnTo>
                  <a:lnTo>
                    <a:pt x="15962770" y="10312362"/>
                  </a:lnTo>
                  <a:close/>
                </a:path>
                <a:path w="18719800" h="10718800" extrusionOk="0">
                  <a:moveTo>
                    <a:pt x="15962770" y="10212260"/>
                  </a:moveTo>
                  <a:lnTo>
                    <a:pt x="15961233" y="10204615"/>
                  </a:lnTo>
                  <a:lnTo>
                    <a:pt x="15957017" y="10198367"/>
                  </a:lnTo>
                  <a:lnTo>
                    <a:pt x="15950768" y="10194163"/>
                  </a:lnTo>
                  <a:lnTo>
                    <a:pt x="15943123" y="10192614"/>
                  </a:lnTo>
                  <a:lnTo>
                    <a:pt x="15935478" y="10194163"/>
                  </a:lnTo>
                  <a:lnTo>
                    <a:pt x="15929242" y="10198367"/>
                  </a:lnTo>
                  <a:lnTo>
                    <a:pt x="15925026" y="10204615"/>
                  </a:lnTo>
                  <a:lnTo>
                    <a:pt x="15923476" y="10212260"/>
                  </a:lnTo>
                  <a:lnTo>
                    <a:pt x="15925026" y="10219906"/>
                  </a:lnTo>
                  <a:lnTo>
                    <a:pt x="15929242" y="10226154"/>
                  </a:lnTo>
                  <a:lnTo>
                    <a:pt x="15935478" y="10230371"/>
                  </a:lnTo>
                  <a:lnTo>
                    <a:pt x="15943123" y="10231920"/>
                  </a:lnTo>
                  <a:lnTo>
                    <a:pt x="15950768" y="10230371"/>
                  </a:lnTo>
                  <a:lnTo>
                    <a:pt x="15957017" y="10226154"/>
                  </a:lnTo>
                  <a:lnTo>
                    <a:pt x="15961233" y="10219906"/>
                  </a:lnTo>
                  <a:lnTo>
                    <a:pt x="15962770" y="10212260"/>
                  </a:lnTo>
                  <a:close/>
                </a:path>
                <a:path w="18719800" h="10718800" extrusionOk="0">
                  <a:moveTo>
                    <a:pt x="15962770" y="10112172"/>
                  </a:moveTo>
                  <a:lnTo>
                    <a:pt x="15961233" y="10104526"/>
                  </a:lnTo>
                  <a:lnTo>
                    <a:pt x="15957017" y="10098278"/>
                  </a:lnTo>
                  <a:lnTo>
                    <a:pt x="15950768" y="10094074"/>
                  </a:lnTo>
                  <a:lnTo>
                    <a:pt x="15943123" y="10092525"/>
                  </a:lnTo>
                  <a:lnTo>
                    <a:pt x="15935478" y="10094074"/>
                  </a:lnTo>
                  <a:lnTo>
                    <a:pt x="15929242" y="10098278"/>
                  </a:lnTo>
                  <a:lnTo>
                    <a:pt x="15925026" y="10104526"/>
                  </a:lnTo>
                  <a:lnTo>
                    <a:pt x="15923476" y="10112172"/>
                  </a:lnTo>
                  <a:lnTo>
                    <a:pt x="15925026" y="10119817"/>
                  </a:lnTo>
                  <a:lnTo>
                    <a:pt x="15929242" y="10126053"/>
                  </a:lnTo>
                  <a:lnTo>
                    <a:pt x="15935478" y="10130269"/>
                  </a:lnTo>
                  <a:lnTo>
                    <a:pt x="15943123" y="10131806"/>
                  </a:lnTo>
                  <a:lnTo>
                    <a:pt x="15950768" y="10130269"/>
                  </a:lnTo>
                  <a:lnTo>
                    <a:pt x="15957017" y="10126053"/>
                  </a:lnTo>
                  <a:lnTo>
                    <a:pt x="15961233" y="10119817"/>
                  </a:lnTo>
                  <a:lnTo>
                    <a:pt x="15962770" y="10112172"/>
                  </a:lnTo>
                  <a:close/>
                </a:path>
                <a:path w="18719800" h="10718800" extrusionOk="0">
                  <a:moveTo>
                    <a:pt x="15962770" y="9711766"/>
                  </a:moveTo>
                  <a:lnTo>
                    <a:pt x="15961221" y="9704133"/>
                  </a:lnTo>
                  <a:lnTo>
                    <a:pt x="15957017" y="9697885"/>
                  </a:lnTo>
                  <a:lnTo>
                    <a:pt x="15950768" y="9693681"/>
                  </a:lnTo>
                  <a:lnTo>
                    <a:pt x="15943123" y="9692132"/>
                  </a:lnTo>
                  <a:lnTo>
                    <a:pt x="15935478" y="9693681"/>
                  </a:lnTo>
                  <a:lnTo>
                    <a:pt x="15929229" y="9697885"/>
                  </a:lnTo>
                  <a:lnTo>
                    <a:pt x="15925013" y="9704133"/>
                  </a:lnTo>
                  <a:lnTo>
                    <a:pt x="15923476" y="9711766"/>
                  </a:lnTo>
                  <a:lnTo>
                    <a:pt x="15925013" y="9719424"/>
                  </a:lnTo>
                  <a:lnTo>
                    <a:pt x="15929229" y="9725673"/>
                  </a:lnTo>
                  <a:lnTo>
                    <a:pt x="15935478" y="9729889"/>
                  </a:lnTo>
                  <a:lnTo>
                    <a:pt x="15943123" y="9731426"/>
                  </a:lnTo>
                  <a:lnTo>
                    <a:pt x="15950768" y="9729889"/>
                  </a:lnTo>
                  <a:lnTo>
                    <a:pt x="15957017" y="9725673"/>
                  </a:lnTo>
                  <a:lnTo>
                    <a:pt x="15961221" y="9719424"/>
                  </a:lnTo>
                  <a:lnTo>
                    <a:pt x="15962770" y="9711766"/>
                  </a:lnTo>
                  <a:close/>
                </a:path>
                <a:path w="18719800" h="10718800" extrusionOk="0">
                  <a:moveTo>
                    <a:pt x="15962770" y="9611703"/>
                  </a:moveTo>
                  <a:lnTo>
                    <a:pt x="15961221" y="9604045"/>
                  </a:lnTo>
                  <a:lnTo>
                    <a:pt x="15957017" y="9597796"/>
                  </a:lnTo>
                  <a:lnTo>
                    <a:pt x="15950768" y="9593580"/>
                  </a:lnTo>
                  <a:lnTo>
                    <a:pt x="15943123" y="9592031"/>
                  </a:lnTo>
                  <a:lnTo>
                    <a:pt x="15935478" y="9593580"/>
                  </a:lnTo>
                  <a:lnTo>
                    <a:pt x="15929229" y="9597796"/>
                  </a:lnTo>
                  <a:lnTo>
                    <a:pt x="15925013" y="9604045"/>
                  </a:lnTo>
                  <a:lnTo>
                    <a:pt x="15923476" y="9611703"/>
                  </a:lnTo>
                  <a:lnTo>
                    <a:pt x="15925013" y="9619348"/>
                  </a:lnTo>
                  <a:lnTo>
                    <a:pt x="15929229" y="9625584"/>
                  </a:lnTo>
                  <a:lnTo>
                    <a:pt x="15935478" y="9629788"/>
                  </a:lnTo>
                  <a:lnTo>
                    <a:pt x="15943123" y="9631337"/>
                  </a:lnTo>
                  <a:lnTo>
                    <a:pt x="15950768" y="9629788"/>
                  </a:lnTo>
                  <a:lnTo>
                    <a:pt x="15957017" y="9625584"/>
                  </a:lnTo>
                  <a:lnTo>
                    <a:pt x="15961221" y="9619348"/>
                  </a:lnTo>
                  <a:lnTo>
                    <a:pt x="15962770" y="9611703"/>
                  </a:lnTo>
                  <a:close/>
                </a:path>
                <a:path w="18719800" h="10718800" extrusionOk="0">
                  <a:moveTo>
                    <a:pt x="15962770" y="9511589"/>
                  </a:moveTo>
                  <a:lnTo>
                    <a:pt x="15961233" y="9503943"/>
                  </a:lnTo>
                  <a:lnTo>
                    <a:pt x="15957017" y="9497708"/>
                  </a:lnTo>
                  <a:lnTo>
                    <a:pt x="15950768" y="9493491"/>
                  </a:lnTo>
                  <a:lnTo>
                    <a:pt x="15943123" y="9491955"/>
                  </a:lnTo>
                  <a:lnTo>
                    <a:pt x="15935478" y="9493491"/>
                  </a:lnTo>
                  <a:lnTo>
                    <a:pt x="15929242" y="9497708"/>
                  </a:lnTo>
                  <a:lnTo>
                    <a:pt x="15925026" y="9503943"/>
                  </a:lnTo>
                  <a:lnTo>
                    <a:pt x="15923476" y="9511589"/>
                  </a:lnTo>
                  <a:lnTo>
                    <a:pt x="15925026" y="9519247"/>
                  </a:lnTo>
                  <a:lnTo>
                    <a:pt x="15929242" y="9525483"/>
                  </a:lnTo>
                  <a:lnTo>
                    <a:pt x="15935478" y="9529699"/>
                  </a:lnTo>
                  <a:lnTo>
                    <a:pt x="15943123" y="9531248"/>
                  </a:lnTo>
                  <a:lnTo>
                    <a:pt x="15950768" y="9529699"/>
                  </a:lnTo>
                  <a:lnTo>
                    <a:pt x="15957017" y="9525483"/>
                  </a:lnTo>
                  <a:lnTo>
                    <a:pt x="15961233" y="9519247"/>
                  </a:lnTo>
                  <a:lnTo>
                    <a:pt x="15962770" y="9511589"/>
                  </a:lnTo>
                  <a:close/>
                </a:path>
                <a:path w="18719800" h="10718800" extrusionOk="0">
                  <a:moveTo>
                    <a:pt x="15962770" y="9411500"/>
                  </a:moveTo>
                  <a:lnTo>
                    <a:pt x="15961233" y="9403855"/>
                  </a:lnTo>
                  <a:lnTo>
                    <a:pt x="15957017" y="9397606"/>
                  </a:lnTo>
                  <a:lnTo>
                    <a:pt x="15950768" y="9393390"/>
                  </a:lnTo>
                  <a:lnTo>
                    <a:pt x="15943123" y="9391853"/>
                  </a:lnTo>
                  <a:lnTo>
                    <a:pt x="15935478" y="9393390"/>
                  </a:lnTo>
                  <a:lnTo>
                    <a:pt x="15929242" y="9397606"/>
                  </a:lnTo>
                  <a:lnTo>
                    <a:pt x="15925026" y="9403855"/>
                  </a:lnTo>
                  <a:lnTo>
                    <a:pt x="15923476" y="9411500"/>
                  </a:lnTo>
                  <a:lnTo>
                    <a:pt x="15925026" y="9419145"/>
                  </a:lnTo>
                  <a:lnTo>
                    <a:pt x="15929242" y="9425381"/>
                  </a:lnTo>
                  <a:lnTo>
                    <a:pt x="15935478" y="9429598"/>
                  </a:lnTo>
                  <a:lnTo>
                    <a:pt x="15943123" y="9431147"/>
                  </a:lnTo>
                  <a:lnTo>
                    <a:pt x="15950768" y="9429598"/>
                  </a:lnTo>
                  <a:lnTo>
                    <a:pt x="15957017" y="9425381"/>
                  </a:lnTo>
                  <a:lnTo>
                    <a:pt x="15961233" y="9419145"/>
                  </a:lnTo>
                  <a:lnTo>
                    <a:pt x="15962770" y="9411500"/>
                  </a:lnTo>
                  <a:close/>
                </a:path>
                <a:path w="18719800" h="10718800" extrusionOk="0">
                  <a:moveTo>
                    <a:pt x="15962770" y="9311399"/>
                  </a:moveTo>
                  <a:lnTo>
                    <a:pt x="15961233" y="9303753"/>
                  </a:lnTo>
                  <a:lnTo>
                    <a:pt x="15957017" y="9297505"/>
                  </a:lnTo>
                  <a:lnTo>
                    <a:pt x="15950768" y="9293301"/>
                  </a:lnTo>
                  <a:lnTo>
                    <a:pt x="15943123" y="9291752"/>
                  </a:lnTo>
                  <a:lnTo>
                    <a:pt x="15935478" y="9293301"/>
                  </a:lnTo>
                  <a:lnTo>
                    <a:pt x="15929242" y="9297505"/>
                  </a:lnTo>
                  <a:lnTo>
                    <a:pt x="15925026" y="9303753"/>
                  </a:lnTo>
                  <a:lnTo>
                    <a:pt x="15923476" y="9311399"/>
                  </a:lnTo>
                  <a:lnTo>
                    <a:pt x="15925026" y="9319044"/>
                  </a:lnTo>
                  <a:lnTo>
                    <a:pt x="15929242" y="9325292"/>
                  </a:lnTo>
                  <a:lnTo>
                    <a:pt x="15935478" y="9329509"/>
                  </a:lnTo>
                  <a:lnTo>
                    <a:pt x="15943123" y="9331046"/>
                  </a:lnTo>
                  <a:lnTo>
                    <a:pt x="15950768" y="9329509"/>
                  </a:lnTo>
                  <a:lnTo>
                    <a:pt x="15957017" y="9325292"/>
                  </a:lnTo>
                  <a:lnTo>
                    <a:pt x="15961233" y="9319044"/>
                  </a:lnTo>
                  <a:lnTo>
                    <a:pt x="15962770" y="9311399"/>
                  </a:lnTo>
                  <a:close/>
                </a:path>
                <a:path w="18719800" h="10718800" extrusionOk="0">
                  <a:moveTo>
                    <a:pt x="15962770" y="9211297"/>
                  </a:moveTo>
                  <a:lnTo>
                    <a:pt x="15961233" y="9203652"/>
                  </a:lnTo>
                  <a:lnTo>
                    <a:pt x="15957017" y="9197416"/>
                  </a:lnTo>
                  <a:lnTo>
                    <a:pt x="15950768" y="9193200"/>
                  </a:lnTo>
                  <a:lnTo>
                    <a:pt x="15943123" y="9191650"/>
                  </a:lnTo>
                  <a:lnTo>
                    <a:pt x="15935478" y="9193200"/>
                  </a:lnTo>
                  <a:lnTo>
                    <a:pt x="15929242" y="9197416"/>
                  </a:lnTo>
                  <a:lnTo>
                    <a:pt x="15925026" y="9203652"/>
                  </a:lnTo>
                  <a:lnTo>
                    <a:pt x="15923476" y="9211297"/>
                  </a:lnTo>
                  <a:lnTo>
                    <a:pt x="15925026" y="9218943"/>
                  </a:lnTo>
                  <a:lnTo>
                    <a:pt x="15929242" y="9225191"/>
                  </a:lnTo>
                  <a:lnTo>
                    <a:pt x="15935478" y="9229395"/>
                  </a:lnTo>
                  <a:lnTo>
                    <a:pt x="15943123" y="9230944"/>
                  </a:lnTo>
                  <a:lnTo>
                    <a:pt x="15950768" y="9229395"/>
                  </a:lnTo>
                  <a:lnTo>
                    <a:pt x="15957017" y="9225191"/>
                  </a:lnTo>
                  <a:lnTo>
                    <a:pt x="15961233" y="9218943"/>
                  </a:lnTo>
                  <a:lnTo>
                    <a:pt x="15962770" y="9211297"/>
                  </a:lnTo>
                  <a:close/>
                </a:path>
                <a:path w="18719800" h="10718800" extrusionOk="0">
                  <a:moveTo>
                    <a:pt x="15962770" y="9111196"/>
                  </a:moveTo>
                  <a:lnTo>
                    <a:pt x="15961233" y="9103563"/>
                  </a:lnTo>
                  <a:lnTo>
                    <a:pt x="15957017" y="9097315"/>
                  </a:lnTo>
                  <a:lnTo>
                    <a:pt x="15950768" y="9093111"/>
                  </a:lnTo>
                  <a:lnTo>
                    <a:pt x="15943123" y="9091562"/>
                  </a:lnTo>
                  <a:lnTo>
                    <a:pt x="15935478" y="9093111"/>
                  </a:lnTo>
                  <a:lnTo>
                    <a:pt x="15929242" y="9097315"/>
                  </a:lnTo>
                  <a:lnTo>
                    <a:pt x="15925026" y="9103563"/>
                  </a:lnTo>
                  <a:lnTo>
                    <a:pt x="15923476" y="9111196"/>
                  </a:lnTo>
                  <a:lnTo>
                    <a:pt x="15925026" y="9118854"/>
                  </a:lnTo>
                  <a:lnTo>
                    <a:pt x="15929242" y="9125102"/>
                  </a:lnTo>
                  <a:lnTo>
                    <a:pt x="15935478" y="9129306"/>
                  </a:lnTo>
                  <a:lnTo>
                    <a:pt x="15943123" y="9130855"/>
                  </a:lnTo>
                  <a:lnTo>
                    <a:pt x="15950768" y="9129306"/>
                  </a:lnTo>
                  <a:lnTo>
                    <a:pt x="15957017" y="9125102"/>
                  </a:lnTo>
                  <a:lnTo>
                    <a:pt x="15961233" y="9118854"/>
                  </a:lnTo>
                  <a:lnTo>
                    <a:pt x="15962770" y="9111196"/>
                  </a:lnTo>
                  <a:close/>
                </a:path>
                <a:path w="18719800" h="10718800" extrusionOk="0">
                  <a:moveTo>
                    <a:pt x="15962770" y="9011120"/>
                  </a:moveTo>
                  <a:lnTo>
                    <a:pt x="15961233" y="9003462"/>
                  </a:lnTo>
                  <a:lnTo>
                    <a:pt x="15957017" y="8997213"/>
                  </a:lnTo>
                  <a:lnTo>
                    <a:pt x="15950768" y="8993010"/>
                  </a:lnTo>
                  <a:lnTo>
                    <a:pt x="15943123" y="8991460"/>
                  </a:lnTo>
                  <a:lnTo>
                    <a:pt x="15935478" y="8993010"/>
                  </a:lnTo>
                  <a:lnTo>
                    <a:pt x="15929242" y="8997213"/>
                  </a:lnTo>
                  <a:lnTo>
                    <a:pt x="15925026" y="9003462"/>
                  </a:lnTo>
                  <a:lnTo>
                    <a:pt x="15923476" y="9011120"/>
                  </a:lnTo>
                  <a:lnTo>
                    <a:pt x="15925026" y="9018753"/>
                  </a:lnTo>
                  <a:lnTo>
                    <a:pt x="15929242" y="9025001"/>
                  </a:lnTo>
                  <a:lnTo>
                    <a:pt x="15935478" y="9029217"/>
                  </a:lnTo>
                  <a:lnTo>
                    <a:pt x="15943123" y="9030754"/>
                  </a:lnTo>
                  <a:lnTo>
                    <a:pt x="15950768" y="9029217"/>
                  </a:lnTo>
                  <a:lnTo>
                    <a:pt x="15957017" y="9025001"/>
                  </a:lnTo>
                  <a:lnTo>
                    <a:pt x="15961233" y="9018753"/>
                  </a:lnTo>
                  <a:lnTo>
                    <a:pt x="15962770" y="9011120"/>
                  </a:lnTo>
                  <a:close/>
                </a:path>
                <a:path w="18719800" h="10718800" extrusionOk="0">
                  <a:moveTo>
                    <a:pt x="15962770" y="8911018"/>
                  </a:moveTo>
                  <a:lnTo>
                    <a:pt x="15961233" y="8903373"/>
                  </a:lnTo>
                  <a:lnTo>
                    <a:pt x="15957017" y="8897125"/>
                  </a:lnTo>
                  <a:lnTo>
                    <a:pt x="15950768" y="8892908"/>
                  </a:lnTo>
                  <a:lnTo>
                    <a:pt x="15943123" y="8891359"/>
                  </a:lnTo>
                  <a:lnTo>
                    <a:pt x="15935478" y="8892908"/>
                  </a:lnTo>
                  <a:lnTo>
                    <a:pt x="15929242" y="8897125"/>
                  </a:lnTo>
                  <a:lnTo>
                    <a:pt x="15925026" y="8903373"/>
                  </a:lnTo>
                  <a:lnTo>
                    <a:pt x="15923476" y="8911018"/>
                  </a:lnTo>
                  <a:lnTo>
                    <a:pt x="15925026" y="8918664"/>
                  </a:lnTo>
                  <a:lnTo>
                    <a:pt x="15929242" y="8924912"/>
                  </a:lnTo>
                  <a:lnTo>
                    <a:pt x="15935478" y="8929116"/>
                  </a:lnTo>
                  <a:lnTo>
                    <a:pt x="15943123" y="8930653"/>
                  </a:lnTo>
                  <a:lnTo>
                    <a:pt x="15950768" y="8929116"/>
                  </a:lnTo>
                  <a:lnTo>
                    <a:pt x="15957017" y="8924912"/>
                  </a:lnTo>
                  <a:lnTo>
                    <a:pt x="15961233" y="8918664"/>
                  </a:lnTo>
                  <a:lnTo>
                    <a:pt x="15962770" y="8911018"/>
                  </a:lnTo>
                  <a:close/>
                </a:path>
                <a:path w="18719800" h="10718800" extrusionOk="0">
                  <a:moveTo>
                    <a:pt x="15962770" y="8810930"/>
                  </a:moveTo>
                  <a:lnTo>
                    <a:pt x="15961233" y="8803272"/>
                  </a:lnTo>
                  <a:lnTo>
                    <a:pt x="15957017" y="8797023"/>
                  </a:lnTo>
                  <a:lnTo>
                    <a:pt x="15950768" y="8792820"/>
                  </a:lnTo>
                  <a:lnTo>
                    <a:pt x="15943123" y="8791270"/>
                  </a:lnTo>
                  <a:lnTo>
                    <a:pt x="15935478" y="8792820"/>
                  </a:lnTo>
                  <a:lnTo>
                    <a:pt x="15929242" y="8797023"/>
                  </a:lnTo>
                  <a:lnTo>
                    <a:pt x="15925026" y="8803272"/>
                  </a:lnTo>
                  <a:lnTo>
                    <a:pt x="15923476" y="8810930"/>
                  </a:lnTo>
                  <a:lnTo>
                    <a:pt x="15925026" y="8818575"/>
                  </a:lnTo>
                  <a:lnTo>
                    <a:pt x="15929242" y="8824811"/>
                  </a:lnTo>
                  <a:lnTo>
                    <a:pt x="15935478" y="8829027"/>
                  </a:lnTo>
                  <a:lnTo>
                    <a:pt x="15943123" y="8830577"/>
                  </a:lnTo>
                  <a:lnTo>
                    <a:pt x="15950768" y="8829027"/>
                  </a:lnTo>
                  <a:lnTo>
                    <a:pt x="15957017" y="8824811"/>
                  </a:lnTo>
                  <a:lnTo>
                    <a:pt x="15961233" y="8818575"/>
                  </a:lnTo>
                  <a:lnTo>
                    <a:pt x="15962770" y="8810930"/>
                  </a:lnTo>
                  <a:close/>
                </a:path>
                <a:path w="18719800" h="10718800" extrusionOk="0">
                  <a:moveTo>
                    <a:pt x="15962770" y="8710828"/>
                  </a:moveTo>
                  <a:lnTo>
                    <a:pt x="15961233" y="8703183"/>
                  </a:lnTo>
                  <a:lnTo>
                    <a:pt x="15957017" y="8696935"/>
                  </a:lnTo>
                  <a:lnTo>
                    <a:pt x="15950768" y="8692718"/>
                  </a:lnTo>
                  <a:lnTo>
                    <a:pt x="15943123" y="8691181"/>
                  </a:lnTo>
                  <a:lnTo>
                    <a:pt x="15935478" y="8692718"/>
                  </a:lnTo>
                  <a:lnTo>
                    <a:pt x="15929242" y="8696935"/>
                  </a:lnTo>
                  <a:lnTo>
                    <a:pt x="15925026" y="8703183"/>
                  </a:lnTo>
                  <a:lnTo>
                    <a:pt x="15923476" y="8710828"/>
                  </a:lnTo>
                  <a:lnTo>
                    <a:pt x="15925026" y="8718474"/>
                  </a:lnTo>
                  <a:lnTo>
                    <a:pt x="15929242" y="8724709"/>
                  </a:lnTo>
                  <a:lnTo>
                    <a:pt x="15935478" y="8728926"/>
                  </a:lnTo>
                  <a:lnTo>
                    <a:pt x="15943123" y="8730475"/>
                  </a:lnTo>
                  <a:lnTo>
                    <a:pt x="15950768" y="8728926"/>
                  </a:lnTo>
                  <a:lnTo>
                    <a:pt x="15957017" y="8724709"/>
                  </a:lnTo>
                  <a:lnTo>
                    <a:pt x="15961233" y="8718474"/>
                  </a:lnTo>
                  <a:lnTo>
                    <a:pt x="15962770" y="8710828"/>
                  </a:lnTo>
                  <a:close/>
                </a:path>
                <a:path w="18719800" h="10718800" extrusionOk="0">
                  <a:moveTo>
                    <a:pt x="15962770" y="8610714"/>
                  </a:moveTo>
                  <a:lnTo>
                    <a:pt x="15961233" y="8603069"/>
                  </a:lnTo>
                  <a:lnTo>
                    <a:pt x="15957017" y="8596833"/>
                  </a:lnTo>
                  <a:lnTo>
                    <a:pt x="15950768" y="8592629"/>
                  </a:lnTo>
                  <a:lnTo>
                    <a:pt x="15943123" y="8591080"/>
                  </a:lnTo>
                  <a:lnTo>
                    <a:pt x="15935478" y="8592629"/>
                  </a:lnTo>
                  <a:lnTo>
                    <a:pt x="15929242" y="8596833"/>
                  </a:lnTo>
                  <a:lnTo>
                    <a:pt x="15925026" y="8603069"/>
                  </a:lnTo>
                  <a:lnTo>
                    <a:pt x="15923476" y="8610714"/>
                  </a:lnTo>
                  <a:lnTo>
                    <a:pt x="15925026" y="8618372"/>
                  </a:lnTo>
                  <a:lnTo>
                    <a:pt x="15929242" y="8624621"/>
                  </a:lnTo>
                  <a:lnTo>
                    <a:pt x="15935478" y="8628837"/>
                  </a:lnTo>
                  <a:lnTo>
                    <a:pt x="15943123" y="8630374"/>
                  </a:lnTo>
                  <a:lnTo>
                    <a:pt x="15950768" y="8628837"/>
                  </a:lnTo>
                  <a:lnTo>
                    <a:pt x="15957017" y="8624621"/>
                  </a:lnTo>
                  <a:lnTo>
                    <a:pt x="15961233" y="8618372"/>
                  </a:lnTo>
                  <a:lnTo>
                    <a:pt x="15962770" y="8610714"/>
                  </a:lnTo>
                  <a:close/>
                </a:path>
                <a:path w="18719800" h="10718800" extrusionOk="0">
                  <a:moveTo>
                    <a:pt x="15962770" y="8510638"/>
                  </a:moveTo>
                  <a:lnTo>
                    <a:pt x="15961233" y="8502980"/>
                  </a:lnTo>
                  <a:lnTo>
                    <a:pt x="15957017" y="8496732"/>
                  </a:lnTo>
                  <a:lnTo>
                    <a:pt x="15950768" y="8492528"/>
                  </a:lnTo>
                  <a:lnTo>
                    <a:pt x="15943123" y="8490979"/>
                  </a:lnTo>
                  <a:lnTo>
                    <a:pt x="15935478" y="8492528"/>
                  </a:lnTo>
                  <a:lnTo>
                    <a:pt x="15929242" y="8496732"/>
                  </a:lnTo>
                  <a:lnTo>
                    <a:pt x="15925026" y="8502980"/>
                  </a:lnTo>
                  <a:lnTo>
                    <a:pt x="15923476" y="8510638"/>
                  </a:lnTo>
                  <a:lnTo>
                    <a:pt x="15925026" y="8518284"/>
                  </a:lnTo>
                  <a:lnTo>
                    <a:pt x="15929242" y="8524532"/>
                  </a:lnTo>
                  <a:lnTo>
                    <a:pt x="15935478" y="8528736"/>
                  </a:lnTo>
                  <a:lnTo>
                    <a:pt x="15943123" y="8530285"/>
                  </a:lnTo>
                  <a:lnTo>
                    <a:pt x="15950768" y="8528736"/>
                  </a:lnTo>
                  <a:lnTo>
                    <a:pt x="15957017" y="8524532"/>
                  </a:lnTo>
                  <a:lnTo>
                    <a:pt x="15961233" y="8518284"/>
                  </a:lnTo>
                  <a:lnTo>
                    <a:pt x="15962770" y="8510638"/>
                  </a:lnTo>
                  <a:close/>
                </a:path>
                <a:path w="18719800" h="10718800" extrusionOk="0">
                  <a:moveTo>
                    <a:pt x="15962770" y="8110245"/>
                  </a:moveTo>
                  <a:lnTo>
                    <a:pt x="15961221" y="8102600"/>
                  </a:lnTo>
                  <a:lnTo>
                    <a:pt x="15957017" y="8096351"/>
                  </a:lnTo>
                  <a:lnTo>
                    <a:pt x="15950768" y="8092148"/>
                  </a:lnTo>
                  <a:lnTo>
                    <a:pt x="15943123" y="8090598"/>
                  </a:lnTo>
                  <a:lnTo>
                    <a:pt x="15935478" y="8092148"/>
                  </a:lnTo>
                  <a:lnTo>
                    <a:pt x="15929229" y="8096351"/>
                  </a:lnTo>
                  <a:lnTo>
                    <a:pt x="15925013" y="8102600"/>
                  </a:lnTo>
                  <a:lnTo>
                    <a:pt x="15923476" y="8110245"/>
                  </a:lnTo>
                  <a:lnTo>
                    <a:pt x="15925013" y="8117891"/>
                  </a:lnTo>
                  <a:lnTo>
                    <a:pt x="15929229" y="8124139"/>
                  </a:lnTo>
                  <a:lnTo>
                    <a:pt x="15935478" y="8128355"/>
                  </a:lnTo>
                  <a:lnTo>
                    <a:pt x="15943123" y="8129892"/>
                  </a:lnTo>
                  <a:lnTo>
                    <a:pt x="15950768" y="8128355"/>
                  </a:lnTo>
                  <a:lnTo>
                    <a:pt x="15957017" y="8124139"/>
                  </a:lnTo>
                  <a:lnTo>
                    <a:pt x="15961221" y="8117891"/>
                  </a:lnTo>
                  <a:lnTo>
                    <a:pt x="15962770" y="8110245"/>
                  </a:lnTo>
                  <a:close/>
                </a:path>
                <a:path w="18719800" h="10718800" extrusionOk="0">
                  <a:moveTo>
                    <a:pt x="15962770" y="8010157"/>
                  </a:moveTo>
                  <a:lnTo>
                    <a:pt x="15961221" y="8002498"/>
                  </a:lnTo>
                  <a:lnTo>
                    <a:pt x="15957017" y="7996263"/>
                  </a:lnTo>
                  <a:lnTo>
                    <a:pt x="15950768" y="7992059"/>
                  </a:lnTo>
                  <a:lnTo>
                    <a:pt x="15943123" y="7990510"/>
                  </a:lnTo>
                  <a:lnTo>
                    <a:pt x="15935478" y="7992059"/>
                  </a:lnTo>
                  <a:lnTo>
                    <a:pt x="15929229" y="7996263"/>
                  </a:lnTo>
                  <a:lnTo>
                    <a:pt x="15925013" y="8002498"/>
                  </a:lnTo>
                  <a:lnTo>
                    <a:pt x="15923476" y="8010157"/>
                  </a:lnTo>
                  <a:lnTo>
                    <a:pt x="15925013" y="8017802"/>
                  </a:lnTo>
                  <a:lnTo>
                    <a:pt x="15929229" y="8024050"/>
                  </a:lnTo>
                  <a:lnTo>
                    <a:pt x="15935478" y="8028254"/>
                  </a:lnTo>
                  <a:lnTo>
                    <a:pt x="15943123" y="8029791"/>
                  </a:lnTo>
                  <a:lnTo>
                    <a:pt x="15950768" y="8028254"/>
                  </a:lnTo>
                  <a:lnTo>
                    <a:pt x="15957017" y="8024050"/>
                  </a:lnTo>
                  <a:lnTo>
                    <a:pt x="15961221" y="8017802"/>
                  </a:lnTo>
                  <a:lnTo>
                    <a:pt x="15962770" y="8010157"/>
                  </a:lnTo>
                  <a:close/>
                </a:path>
                <a:path w="18719800" h="10718800" extrusionOk="0">
                  <a:moveTo>
                    <a:pt x="15962770" y="7910055"/>
                  </a:moveTo>
                  <a:lnTo>
                    <a:pt x="15961233" y="7902410"/>
                  </a:lnTo>
                  <a:lnTo>
                    <a:pt x="15957017" y="7896161"/>
                  </a:lnTo>
                  <a:lnTo>
                    <a:pt x="15950768" y="7891945"/>
                  </a:lnTo>
                  <a:lnTo>
                    <a:pt x="15943123" y="7890408"/>
                  </a:lnTo>
                  <a:lnTo>
                    <a:pt x="15935478" y="7891945"/>
                  </a:lnTo>
                  <a:lnTo>
                    <a:pt x="15929242" y="7896161"/>
                  </a:lnTo>
                  <a:lnTo>
                    <a:pt x="15925026" y="7902410"/>
                  </a:lnTo>
                  <a:lnTo>
                    <a:pt x="15923476" y="7910055"/>
                  </a:lnTo>
                  <a:lnTo>
                    <a:pt x="15925026" y="7917701"/>
                  </a:lnTo>
                  <a:lnTo>
                    <a:pt x="15929242" y="7923949"/>
                  </a:lnTo>
                  <a:lnTo>
                    <a:pt x="15935478" y="7928153"/>
                  </a:lnTo>
                  <a:lnTo>
                    <a:pt x="15943123" y="7929702"/>
                  </a:lnTo>
                  <a:lnTo>
                    <a:pt x="15950768" y="7928153"/>
                  </a:lnTo>
                  <a:lnTo>
                    <a:pt x="15957017" y="7923949"/>
                  </a:lnTo>
                  <a:lnTo>
                    <a:pt x="15961233" y="7917701"/>
                  </a:lnTo>
                  <a:lnTo>
                    <a:pt x="15962770" y="7910055"/>
                  </a:lnTo>
                  <a:close/>
                </a:path>
                <a:path w="18719800" h="10718800" extrusionOk="0">
                  <a:moveTo>
                    <a:pt x="15962770" y="7809966"/>
                  </a:moveTo>
                  <a:lnTo>
                    <a:pt x="15961233" y="7802308"/>
                  </a:lnTo>
                  <a:lnTo>
                    <a:pt x="15957017" y="7796073"/>
                  </a:lnTo>
                  <a:lnTo>
                    <a:pt x="15950768" y="7791856"/>
                  </a:lnTo>
                  <a:lnTo>
                    <a:pt x="15943123" y="7790307"/>
                  </a:lnTo>
                  <a:lnTo>
                    <a:pt x="15935478" y="7791856"/>
                  </a:lnTo>
                  <a:lnTo>
                    <a:pt x="15929242" y="7796073"/>
                  </a:lnTo>
                  <a:lnTo>
                    <a:pt x="15925026" y="7802308"/>
                  </a:lnTo>
                  <a:lnTo>
                    <a:pt x="15923476" y="7809966"/>
                  </a:lnTo>
                  <a:lnTo>
                    <a:pt x="15925026" y="7817599"/>
                  </a:lnTo>
                  <a:lnTo>
                    <a:pt x="15929242" y="7823848"/>
                  </a:lnTo>
                  <a:lnTo>
                    <a:pt x="15935478" y="7828064"/>
                  </a:lnTo>
                  <a:lnTo>
                    <a:pt x="15943123" y="7829601"/>
                  </a:lnTo>
                  <a:lnTo>
                    <a:pt x="15950768" y="7828064"/>
                  </a:lnTo>
                  <a:lnTo>
                    <a:pt x="15957017" y="7823848"/>
                  </a:lnTo>
                  <a:lnTo>
                    <a:pt x="15961233" y="7817599"/>
                  </a:lnTo>
                  <a:lnTo>
                    <a:pt x="15962770" y="7809966"/>
                  </a:lnTo>
                  <a:close/>
                </a:path>
                <a:path w="18719800" h="10718800" extrusionOk="0">
                  <a:moveTo>
                    <a:pt x="15962770" y="7709865"/>
                  </a:moveTo>
                  <a:lnTo>
                    <a:pt x="15961233" y="7702220"/>
                  </a:lnTo>
                  <a:lnTo>
                    <a:pt x="15957017" y="7695971"/>
                  </a:lnTo>
                  <a:lnTo>
                    <a:pt x="15950768" y="7691755"/>
                  </a:lnTo>
                  <a:lnTo>
                    <a:pt x="15943123" y="7690205"/>
                  </a:lnTo>
                  <a:lnTo>
                    <a:pt x="15935478" y="7691755"/>
                  </a:lnTo>
                  <a:lnTo>
                    <a:pt x="15929242" y="7695971"/>
                  </a:lnTo>
                  <a:lnTo>
                    <a:pt x="15925026" y="7702220"/>
                  </a:lnTo>
                  <a:lnTo>
                    <a:pt x="15923476" y="7709865"/>
                  </a:lnTo>
                  <a:lnTo>
                    <a:pt x="15925026" y="7717510"/>
                  </a:lnTo>
                  <a:lnTo>
                    <a:pt x="15929242" y="7723746"/>
                  </a:lnTo>
                  <a:lnTo>
                    <a:pt x="15935478" y="7727963"/>
                  </a:lnTo>
                  <a:lnTo>
                    <a:pt x="15943123" y="7729512"/>
                  </a:lnTo>
                  <a:lnTo>
                    <a:pt x="15950768" y="7727963"/>
                  </a:lnTo>
                  <a:lnTo>
                    <a:pt x="15957017" y="7723746"/>
                  </a:lnTo>
                  <a:lnTo>
                    <a:pt x="15961233" y="7717510"/>
                  </a:lnTo>
                  <a:lnTo>
                    <a:pt x="15962770" y="7709865"/>
                  </a:lnTo>
                  <a:close/>
                </a:path>
                <a:path w="18719800" h="10718800" extrusionOk="0">
                  <a:moveTo>
                    <a:pt x="15962770" y="7609764"/>
                  </a:moveTo>
                  <a:lnTo>
                    <a:pt x="15961233" y="7602118"/>
                  </a:lnTo>
                  <a:lnTo>
                    <a:pt x="15957017" y="7595870"/>
                  </a:lnTo>
                  <a:lnTo>
                    <a:pt x="15950768" y="7591666"/>
                  </a:lnTo>
                  <a:lnTo>
                    <a:pt x="15943123" y="7590117"/>
                  </a:lnTo>
                  <a:lnTo>
                    <a:pt x="15935478" y="7591666"/>
                  </a:lnTo>
                  <a:lnTo>
                    <a:pt x="15929242" y="7595870"/>
                  </a:lnTo>
                  <a:lnTo>
                    <a:pt x="15925026" y="7602118"/>
                  </a:lnTo>
                  <a:lnTo>
                    <a:pt x="15923476" y="7609764"/>
                  </a:lnTo>
                  <a:lnTo>
                    <a:pt x="15925026" y="7617409"/>
                  </a:lnTo>
                  <a:lnTo>
                    <a:pt x="15929242" y="7623657"/>
                  </a:lnTo>
                  <a:lnTo>
                    <a:pt x="15935478" y="7627861"/>
                  </a:lnTo>
                  <a:lnTo>
                    <a:pt x="15943123" y="7629411"/>
                  </a:lnTo>
                  <a:lnTo>
                    <a:pt x="15950768" y="7627861"/>
                  </a:lnTo>
                  <a:lnTo>
                    <a:pt x="15957017" y="7623657"/>
                  </a:lnTo>
                  <a:lnTo>
                    <a:pt x="15961233" y="7617409"/>
                  </a:lnTo>
                  <a:lnTo>
                    <a:pt x="15962770" y="7609764"/>
                  </a:lnTo>
                  <a:close/>
                </a:path>
                <a:path w="18719800" h="10718800" extrusionOk="0">
                  <a:moveTo>
                    <a:pt x="15962770" y="7509662"/>
                  </a:moveTo>
                  <a:lnTo>
                    <a:pt x="15961233" y="7502017"/>
                  </a:lnTo>
                  <a:lnTo>
                    <a:pt x="15957017" y="7495781"/>
                  </a:lnTo>
                  <a:lnTo>
                    <a:pt x="15950768" y="7491577"/>
                  </a:lnTo>
                  <a:lnTo>
                    <a:pt x="15943123" y="7490028"/>
                  </a:lnTo>
                  <a:lnTo>
                    <a:pt x="15935478" y="7491577"/>
                  </a:lnTo>
                  <a:lnTo>
                    <a:pt x="15929242" y="7495781"/>
                  </a:lnTo>
                  <a:lnTo>
                    <a:pt x="15925026" y="7502017"/>
                  </a:lnTo>
                  <a:lnTo>
                    <a:pt x="15923476" y="7509662"/>
                  </a:lnTo>
                  <a:lnTo>
                    <a:pt x="15925026" y="7517308"/>
                  </a:lnTo>
                  <a:lnTo>
                    <a:pt x="15929242" y="7523556"/>
                  </a:lnTo>
                  <a:lnTo>
                    <a:pt x="15935478" y="7527772"/>
                  </a:lnTo>
                  <a:lnTo>
                    <a:pt x="15943123" y="7529322"/>
                  </a:lnTo>
                  <a:lnTo>
                    <a:pt x="15950768" y="7527772"/>
                  </a:lnTo>
                  <a:lnTo>
                    <a:pt x="15957017" y="7523556"/>
                  </a:lnTo>
                  <a:lnTo>
                    <a:pt x="15961233" y="7517308"/>
                  </a:lnTo>
                  <a:lnTo>
                    <a:pt x="15962770" y="7509662"/>
                  </a:lnTo>
                  <a:close/>
                </a:path>
                <a:path w="18719800" h="10718800" extrusionOk="0">
                  <a:moveTo>
                    <a:pt x="15962770" y="7409574"/>
                  </a:moveTo>
                  <a:lnTo>
                    <a:pt x="15961233" y="7401928"/>
                  </a:lnTo>
                  <a:lnTo>
                    <a:pt x="15957017" y="7395680"/>
                  </a:lnTo>
                  <a:lnTo>
                    <a:pt x="15950768" y="7391463"/>
                  </a:lnTo>
                  <a:lnTo>
                    <a:pt x="15943123" y="7389914"/>
                  </a:lnTo>
                  <a:lnTo>
                    <a:pt x="15935478" y="7391463"/>
                  </a:lnTo>
                  <a:lnTo>
                    <a:pt x="15929242" y="7395680"/>
                  </a:lnTo>
                  <a:lnTo>
                    <a:pt x="15925026" y="7401928"/>
                  </a:lnTo>
                  <a:lnTo>
                    <a:pt x="15923476" y="7409574"/>
                  </a:lnTo>
                  <a:lnTo>
                    <a:pt x="15925026" y="7417219"/>
                  </a:lnTo>
                  <a:lnTo>
                    <a:pt x="15929242" y="7423467"/>
                  </a:lnTo>
                  <a:lnTo>
                    <a:pt x="15935478" y="7427671"/>
                  </a:lnTo>
                  <a:lnTo>
                    <a:pt x="15943123" y="7429220"/>
                  </a:lnTo>
                  <a:lnTo>
                    <a:pt x="15950768" y="7427671"/>
                  </a:lnTo>
                  <a:lnTo>
                    <a:pt x="15957017" y="7423467"/>
                  </a:lnTo>
                  <a:lnTo>
                    <a:pt x="15961233" y="7417219"/>
                  </a:lnTo>
                  <a:lnTo>
                    <a:pt x="15962770" y="7409574"/>
                  </a:lnTo>
                  <a:close/>
                </a:path>
                <a:path w="18719800" h="10718800" extrusionOk="0">
                  <a:moveTo>
                    <a:pt x="15962770" y="7309472"/>
                  </a:moveTo>
                  <a:lnTo>
                    <a:pt x="15961233" y="7301827"/>
                  </a:lnTo>
                  <a:lnTo>
                    <a:pt x="15957017" y="7295578"/>
                  </a:lnTo>
                  <a:lnTo>
                    <a:pt x="15950768" y="7291375"/>
                  </a:lnTo>
                  <a:lnTo>
                    <a:pt x="15943123" y="7289825"/>
                  </a:lnTo>
                  <a:lnTo>
                    <a:pt x="15935478" y="7291375"/>
                  </a:lnTo>
                  <a:lnTo>
                    <a:pt x="15929242" y="7295578"/>
                  </a:lnTo>
                  <a:lnTo>
                    <a:pt x="15925026" y="7301827"/>
                  </a:lnTo>
                  <a:lnTo>
                    <a:pt x="15923476" y="7309472"/>
                  </a:lnTo>
                  <a:lnTo>
                    <a:pt x="15925026" y="7317130"/>
                  </a:lnTo>
                  <a:lnTo>
                    <a:pt x="15929242" y="7323366"/>
                  </a:lnTo>
                  <a:lnTo>
                    <a:pt x="15935478" y="7327582"/>
                  </a:lnTo>
                  <a:lnTo>
                    <a:pt x="15943123" y="7329119"/>
                  </a:lnTo>
                  <a:lnTo>
                    <a:pt x="15950768" y="7327582"/>
                  </a:lnTo>
                  <a:lnTo>
                    <a:pt x="15957017" y="7323366"/>
                  </a:lnTo>
                  <a:lnTo>
                    <a:pt x="15961233" y="7317130"/>
                  </a:lnTo>
                  <a:lnTo>
                    <a:pt x="15962770" y="7309472"/>
                  </a:lnTo>
                  <a:close/>
                </a:path>
                <a:path w="18719800" h="10718800" extrusionOk="0">
                  <a:moveTo>
                    <a:pt x="15962770" y="7209396"/>
                  </a:moveTo>
                  <a:lnTo>
                    <a:pt x="15961233" y="7201738"/>
                  </a:lnTo>
                  <a:lnTo>
                    <a:pt x="15957017" y="7195490"/>
                  </a:lnTo>
                  <a:lnTo>
                    <a:pt x="15950768" y="7191286"/>
                  </a:lnTo>
                  <a:lnTo>
                    <a:pt x="15943123" y="7189737"/>
                  </a:lnTo>
                  <a:lnTo>
                    <a:pt x="15935478" y="7191286"/>
                  </a:lnTo>
                  <a:lnTo>
                    <a:pt x="15929242" y="7195490"/>
                  </a:lnTo>
                  <a:lnTo>
                    <a:pt x="15925026" y="7201738"/>
                  </a:lnTo>
                  <a:lnTo>
                    <a:pt x="15923476" y="7209396"/>
                  </a:lnTo>
                  <a:lnTo>
                    <a:pt x="15925026" y="7217042"/>
                  </a:lnTo>
                  <a:lnTo>
                    <a:pt x="15929242" y="7223277"/>
                  </a:lnTo>
                  <a:lnTo>
                    <a:pt x="15935478" y="7227481"/>
                  </a:lnTo>
                  <a:lnTo>
                    <a:pt x="15943123" y="7229030"/>
                  </a:lnTo>
                  <a:lnTo>
                    <a:pt x="15950768" y="7227481"/>
                  </a:lnTo>
                  <a:lnTo>
                    <a:pt x="15957017" y="7223277"/>
                  </a:lnTo>
                  <a:lnTo>
                    <a:pt x="15961233" y="7217042"/>
                  </a:lnTo>
                  <a:lnTo>
                    <a:pt x="15962770" y="7209396"/>
                  </a:lnTo>
                  <a:close/>
                </a:path>
                <a:path w="18719800" h="10718800" extrusionOk="0">
                  <a:moveTo>
                    <a:pt x="15962770" y="7109295"/>
                  </a:moveTo>
                  <a:lnTo>
                    <a:pt x="15961233" y="7101637"/>
                  </a:lnTo>
                  <a:lnTo>
                    <a:pt x="15957017" y="7095388"/>
                  </a:lnTo>
                  <a:lnTo>
                    <a:pt x="15950768" y="7091185"/>
                  </a:lnTo>
                  <a:lnTo>
                    <a:pt x="15943123" y="7089635"/>
                  </a:lnTo>
                  <a:lnTo>
                    <a:pt x="15935478" y="7091185"/>
                  </a:lnTo>
                  <a:lnTo>
                    <a:pt x="15929242" y="7095388"/>
                  </a:lnTo>
                  <a:lnTo>
                    <a:pt x="15925026" y="7101637"/>
                  </a:lnTo>
                  <a:lnTo>
                    <a:pt x="15923476" y="7109295"/>
                  </a:lnTo>
                  <a:lnTo>
                    <a:pt x="15925026" y="7116940"/>
                  </a:lnTo>
                  <a:lnTo>
                    <a:pt x="15929242" y="7123176"/>
                  </a:lnTo>
                  <a:lnTo>
                    <a:pt x="15935478" y="7127392"/>
                  </a:lnTo>
                  <a:lnTo>
                    <a:pt x="15943123" y="7128929"/>
                  </a:lnTo>
                  <a:lnTo>
                    <a:pt x="15950768" y="7127392"/>
                  </a:lnTo>
                  <a:lnTo>
                    <a:pt x="15957017" y="7123176"/>
                  </a:lnTo>
                  <a:lnTo>
                    <a:pt x="15961233" y="7116940"/>
                  </a:lnTo>
                  <a:lnTo>
                    <a:pt x="15962770" y="7109295"/>
                  </a:lnTo>
                  <a:close/>
                </a:path>
                <a:path w="18719800" h="10718800" extrusionOk="0">
                  <a:moveTo>
                    <a:pt x="15962770" y="7009193"/>
                  </a:moveTo>
                  <a:lnTo>
                    <a:pt x="15961233" y="7001548"/>
                  </a:lnTo>
                  <a:lnTo>
                    <a:pt x="15957017" y="6995300"/>
                  </a:lnTo>
                  <a:lnTo>
                    <a:pt x="15950768" y="6991083"/>
                  </a:lnTo>
                  <a:lnTo>
                    <a:pt x="15943123" y="6989546"/>
                  </a:lnTo>
                  <a:lnTo>
                    <a:pt x="15935478" y="6991083"/>
                  </a:lnTo>
                  <a:lnTo>
                    <a:pt x="15929242" y="6995300"/>
                  </a:lnTo>
                  <a:lnTo>
                    <a:pt x="15925026" y="7001548"/>
                  </a:lnTo>
                  <a:lnTo>
                    <a:pt x="15923476" y="7009193"/>
                  </a:lnTo>
                  <a:lnTo>
                    <a:pt x="15925026" y="7016839"/>
                  </a:lnTo>
                  <a:lnTo>
                    <a:pt x="15929242" y="7023087"/>
                  </a:lnTo>
                  <a:lnTo>
                    <a:pt x="15935478" y="7027304"/>
                  </a:lnTo>
                  <a:lnTo>
                    <a:pt x="15943123" y="7028840"/>
                  </a:lnTo>
                  <a:lnTo>
                    <a:pt x="15950768" y="7027304"/>
                  </a:lnTo>
                  <a:lnTo>
                    <a:pt x="15957017" y="7023087"/>
                  </a:lnTo>
                  <a:lnTo>
                    <a:pt x="15961233" y="7016839"/>
                  </a:lnTo>
                  <a:lnTo>
                    <a:pt x="15962770" y="7009193"/>
                  </a:lnTo>
                  <a:close/>
                </a:path>
                <a:path w="18719800" h="10718800" extrusionOk="0">
                  <a:moveTo>
                    <a:pt x="15962770" y="6909092"/>
                  </a:moveTo>
                  <a:lnTo>
                    <a:pt x="15961233" y="6901447"/>
                  </a:lnTo>
                  <a:lnTo>
                    <a:pt x="15957017" y="6895211"/>
                  </a:lnTo>
                  <a:lnTo>
                    <a:pt x="15950768" y="6890994"/>
                  </a:lnTo>
                  <a:lnTo>
                    <a:pt x="15943123" y="6889445"/>
                  </a:lnTo>
                  <a:lnTo>
                    <a:pt x="15935478" y="6890994"/>
                  </a:lnTo>
                  <a:lnTo>
                    <a:pt x="15929242" y="6895211"/>
                  </a:lnTo>
                  <a:lnTo>
                    <a:pt x="15925026" y="6901447"/>
                  </a:lnTo>
                  <a:lnTo>
                    <a:pt x="15923476" y="6909092"/>
                  </a:lnTo>
                  <a:lnTo>
                    <a:pt x="15925026" y="6916737"/>
                  </a:lnTo>
                  <a:lnTo>
                    <a:pt x="15929242" y="6922986"/>
                  </a:lnTo>
                  <a:lnTo>
                    <a:pt x="15935478" y="6927202"/>
                  </a:lnTo>
                  <a:lnTo>
                    <a:pt x="15943123" y="6928739"/>
                  </a:lnTo>
                  <a:lnTo>
                    <a:pt x="15950768" y="6927202"/>
                  </a:lnTo>
                  <a:lnTo>
                    <a:pt x="15957017" y="6922986"/>
                  </a:lnTo>
                  <a:lnTo>
                    <a:pt x="15961233" y="6916737"/>
                  </a:lnTo>
                  <a:lnTo>
                    <a:pt x="15962770" y="6909092"/>
                  </a:lnTo>
                  <a:close/>
                </a:path>
                <a:path w="18719800" h="10718800" extrusionOk="0">
                  <a:moveTo>
                    <a:pt x="15962783" y="10012083"/>
                  </a:moveTo>
                  <a:lnTo>
                    <a:pt x="15961233" y="10004425"/>
                  </a:lnTo>
                  <a:lnTo>
                    <a:pt x="15957017" y="9998189"/>
                  </a:lnTo>
                  <a:lnTo>
                    <a:pt x="15950781" y="9993973"/>
                  </a:lnTo>
                  <a:lnTo>
                    <a:pt x="15943136" y="9992436"/>
                  </a:lnTo>
                  <a:lnTo>
                    <a:pt x="15935490" y="9993973"/>
                  </a:lnTo>
                  <a:lnTo>
                    <a:pt x="15929242" y="9998189"/>
                  </a:lnTo>
                  <a:lnTo>
                    <a:pt x="15925026" y="10004425"/>
                  </a:lnTo>
                  <a:lnTo>
                    <a:pt x="15923489" y="10012083"/>
                  </a:lnTo>
                  <a:lnTo>
                    <a:pt x="15925026" y="10019728"/>
                  </a:lnTo>
                  <a:lnTo>
                    <a:pt x="15929242" y="10025977"/>
                  </a:lnTo>
                  <a:lnTo>
                    <a:pt x="15935490" y="10030181"/>
                  </a:lnTo>
                  <a:lnTo>
                    <a:pt x="15943136" y="10031730"/>
                  </a:lnTo>
                  <a:lnTo>
                    <a:pt x="15950781" y="10030181"/>
                  </a:lnTo>
                  <a:lnTo>
                    <a:pt x="15957017" y="10025977"/>
                  </a:lnTo>
                  <a:lnTo>
                    <a:pt x="15961233" y="10019728"/>
                  </a:lnTo>
                  <a:lnTo>
                    <a:pt x="15962783" y="10012083"/>
                  </a:lnTo>
                  <a:close/>
                </a:path>
                <a:path w="18719800" h="10718800" extrusionOk="0">
                  <a:moveTo>
                    <a:pt x="15962783" y="9911982"/>
                  </a:moveTo>
                  <a:lnTo>
                    <a:pt x="15961233" y="9904336"/>
                  </a:lnTo>
                  <a:lnTo>
                    <a:pt x="15957017" y="9898088"/>
                  </a:lnTo>
                  <a:lnTo>
                    <a:pt x="15950781" y="9893884"/>
                  </a:lnTo>
                  <a:lnTo>
                    <a:pt x="15943136" y="9892335"/>
                  </a:lnTo>
                  <a:lnTo>
                    <a:pt x="15935490" y="9893884"/>
                  </a:lnTo>
                  <a:lnTo>
                    <a:pt x="15929242" y="9898088"/>
                  </a:lnTo>
                  <a:lnTo>
                    <a:pt x="15925026" y="9904336"/>
                  </a:lnTo>
                  <a:lnTo>
                    <a:pt x="15923489" y="9911982"/>
                  </a:lnTo>
                  <a:lnTo>
                    <a:pt x="15925026" y="9919627"/>
                  </a:lnTo>
                  <a:lnTo>
                    <a:pt x="15929242" y="9925875"/>
                  </a:lnTo>
                  <a:lnTo>
                    <a:pt x="15935490" y="9930092"/>
                  </a:lnTo>
                  <a:lnTo>
                    <a:pt x="15943136" y="9931641"/>
                  </a:lnTo>
                  <a:lnTo>
                    <a:pt x="15950781" y="9930092"/>
                  </a:lnTo>
                  <a:lnTo>
                    <a:pt x="15957017" y="9925875"/>
                  </a:lnTo>
                  <a:lnTo>
                    <a:pt x="15961233" y="9919627"/>
                  </a:lnTo>
                  <a:lnTo>
                    <a:pt x="15962783" y="9911982"/>
                  </a:lnTo>
                  <a:close/>
                </a:path>
                <a:path w="18719800" h="10718800" extrusionOk="0">
                  <a:moveTo>
                    <a:pt x="15962783" y="9811893"/>
                  </a:moveTo>
                  <a:lnTo>
                    <a:pt x="15961233" y="9804235"/>
                  </a:lnTo>
                  <a:lnTo>
                    <a:pt x="15957017" y="9797999"/>
                  </a:lnTo>
                  <a:lnTo>
                    <a:pt x="15950781" y="9793783"/>
                  </a:lnTo>
                  <a:lnTo>
                    <a:pt x="15943136" y="9792246"/>
                  </a:lnTo>
                  <a:lnTo>
                    <a:pt x="15935490" y="9793783"/>
                  </a:lnTo>
                  <a:lnTo>
                    <a:pt x="15929242" y="9797999"/>
                  </a:lnTo>
                  <a:lnTo>
                    <a:pt x="15925026" y="9804235"/>
                  </a:lnTo>
                  <a:lnTo>
                    <a:pt x="15923489" y="9811893"/>
                  </a:lnTo>
                  <a:lnTo>
                    <a:pt x="15925026" y="9819538"/>
                  </a:lnTo>
                  <a:lnTo>
                    <a:pt x="15929242" y="9825774"/>
                  </a:lnTo>
                  <a:lnTo>
                    <a:pt x="15935490" y="9829990"/>
                  </a:lnTo>
                  <a:lnTo>
                    <a:pt x="15943136" y="9831527"/>
                  </a:lnTo>
                  <a:lnTo>
                    <a:pt x="15950781" y="9829990"/>
                  </a:lnTo>
                  <a:lnTo>
                    <a:pt x="15957017" y="9825774"/>
                  </a:lnTo>
                  <a:lnTo>
                    <a:pt x="15961233" y="9819538"/>
                  </a:lnTo>
                  <a:lnTo>
                    <a:pt x="15962783" y="9811893"/>
                  </a:lnTo>
                  <a:close/>
                </a:path>
                <a:path w="18719800" h="10718800" extrusionOk="0">
                  <a:moveTo>
                    <a:pt x="15962783" y="8410549"/>
                  </a:moveTo>
                  <a:lnTo>
                    <a:pt x="15961233" y="8402891"/>
                  </a:lnTo>
                  <a:lnTo>
                    <a:pt x="15957017" y="8396656"/>
                  </a:lnTo>
                  <a:lnTo>
                    <a:pt x="15950781" y="8392439"/>
                  </a:lnTo>
                  <a:lnTo>
                    <a:pt x="15943136" y="8390890"/>
                  </a:lnTo>
                  <a:lnTo>
                    <a:pt x="15935490" y="8392439"/>
                  </a:lnTo>
                  <a:lnTo>
                    <a:pt x="15929242" y="8396656"/>
                  </a:lnTo>
                  <a:lnTo>
                    <a:pt x="15925026" y="8402891"/>
                  </a:lnTo>
                  <a:lnTo>
                    <a:pt x="15923489" y="8410549"/>
                  </a:lnTo>
                  <a:lnTo>
                    <a:pt x="15925026" y="8418195"/>
                  </a:lnTo>
                  <a:lnTo>
                    <a:pt x="15929242" y="8424443"/>
                  </a:lnTo>
                  <a:lnTo>
                    <a:pt x="15935490" y="8428647"/>
                  </a:lnTo>
                  <a:lnTo>
                    <a:pt x="15943136" y="8430196"/>
                  </a:lnTo>
                  <a:lnTo>
                    <a:pt x="15950781" y="8428647"/>
                  </a:lnTo>
                  <a:lnTo>
                    <a:pt x="15957017" y="8424443"/>
                  </a:lnTo>
                  <a:lnTo>
                    <a:pt x="15961233" y="8418195"/>
                  </a:lnTo>
                  <a:lnTo>
                    <a:pt x="15962783" y="8410549"/>
                  </a:lnTo>
                  <a:close/>
                </a:path>
                <a:path w="18719800" h="10718800" extrusionOk="0">
                  <a:moveTo>
                    <a:pt x="15962783" y="8310448"/>
                  </a:moveTo>
                  <a:lnTo>
                    <a:pt x="15961233" y="8302803"/>
                  </a:lnTo>
                  <a:lnTo>
                    <a:pt x="15957017" y="8296554"/>
                  </a:lnTo>
                  <a:lnTo>
                    <a:pt x="15950781" y="8292338"/>
                  </a:lnTo>
                  <a:lnTo>
                    <a:pt x="15943136" y="8290801"/>
                  </a:lnTo>
                  <a:lnTo>
                    <a:pt x="15935490" y="8292338"/>
                  </a:lnTo>
                  <a:lnTo>
                    <a:pt x="15929242" y="8296554"/>
                  </a:lnTo>
                  <a:lnTo>
                    <a:pt x="15925026" y="8302803"/>
                  </a:lnTo>
                  <a:lnTo>
                    <a:pt x="15923489" y="8310448"/>
                  </a:lnTo>
                  <a:lnTo>
                    <a:pt x="15925026" y="8318093"/>
                  </a:lnTo>
                  <a:lnTo>
                    <a:pt x="15929242" y="8324342"/>
                  </a:lnTo>
                  <a:lnTo>
                    <a:pt x="15935490" y="8328546"/>
                  </a:lnTo>
                  <a:lnTo>
                    <a:pt x="15943136" y="8330095"/>
                  </a:lnTo>
                  <a:lnTo>
                    <a:pt x="15950781" y="8328546"/>
                  </a:lnTo>
                  <a:lnTo>
                    <a:pt x="15957017" y="8324342"/>
                  </a:lnTo>
                  <a:lnTo>
                    <a:pt x="15961233" y="8318093"/>
                  </a:lnTo>
                  <a:lnTo>
                    <a:pt x="15962783" y="8310448"/>
                  </a:lnTo>
                  <a:close/>
                </a:path>
                <a:path w="18719800" h="10718800" extrusionOk="0">
                  <a:moveTo>
                    <a:pt x="15962783" y="8210347"/>
                  </a:moveTo>
                  <a:lnTo>
                    <a:pt x="15961233" y="8202701"/>
                  </a:lnTo>
                  <a:lnTo>
                    <a:pt x="15957017" y="8196453"/>
                  </a:lnTo>
                  <a:lnTo>
                    <a:pt x="15950781" y="8192249"/>
                  </a:lnTo>
                  <a:lnTo>
                    <a:pt x="15943136" y="8190700"/>
                  </a:lnTo>
                  <a:lnTo>
                    <a:pt x="15935490" y="8192249"/>
                  </a:lnTo>
                  <a:lnTo>
                    <a:pt x="15929242" y="8196453"/>
                  </a:lnTo>
                  <a:lnTo>
                    <a:pt x="15925026" y="8202701"/>
                  </a:lnTo>
                  <a:lnTo>
                    <a:pt x="15923489" y="8210347"/>
                  </a:lnTo>
                  <a:lnTo>
                    <a:pt x="15925026" y="8217992"/>
                  </a:lnTo>
                  <a:lnTo>
                    <a:pt x="15929242" y="8224240"/>
                  </a:lnTo>
                  <a:lnTo>
                    <a:pt x="15935490" y="8228457"/>
                  </a:lnTo>
                  <a:lnTo>
                    <a:pt x="15943136" y="8229994"/>
                  </a:lnTo>
                  <a:lnTo>
                    <a:pt x="15950781" y="8228457"/>
                  </a:lnTo>
                  <a:lnTo>
                    <a:pt x="15957017" y="8224240"/>
                  </a:lnTo>
                  <a:lnTo>
                    <a:pt x="15961233" y="8217992"/>
                  </a:lnTo>
                  <a:lnTo>
                    <a:pt x="15962783" y="8210347"/>
                  </a:lnTo>
                  <a:close/>
                </a:path>
                <a:path w="18719800" h="10718800" extrusionOk="0">
                  <a:moveTo>
                    <a:pt x="15962783" y="6809003"/>
                  </a:moveTo>
                  <a:lnTo>
                    <a:pt x="15961233" y="6801358"/>
                  </a:lnTo>
                  <a:lnTo>
                    <a:pt x="15957017" y="6795109"/>
                  </a:lnTo>
                  <a:lnTo>
                    <a:pt x="15950781" y="6790906"/>
                  </a:lnTo>
                  <a:lnTo>
                    <a:pt x="15943136" y="6789356"/>
                  </a:lnTo>
                  <a:lnTo>
                    <a:pt x="15935490" y="6790906"/>
                  </a:lnTo>
                  <a:lnTo>
                    <a:pt x="15929242" y="6795109"/>
                  </a:lnTo>
                  <a:lnTo>
                    <a:pt x="15925026" y="6801358"/>
                  </a:lnTo>
                  <a:lnTo>
                    <a:pt x="15923489" y="6809003"/>
                  </a:lnTo>
                  <a:lnTo>
                    <a:pt x="15925026" y="6816649"/>
                  </a:lnTo>
                  <a:lnTo>
                    <a:pt x="15929242" y="6822897"/>
                  </a:lnTo>
                  <a:lnTo>
                    <a:pt x="15935490" y="6827113"/>
                  </a:lnTo>
                  <a:lnTo>
                    <a:pt x="15943136" y="6828650"/>
                  </a:lnTo>
                  <a:lnTo>
                    <a:pt x="15950781" y="6827113"/>
                  </a:lnTo>
                  <a:lnTo>
                    <a:pt x="15957017" y="6822897"/>
                  </a:lnTo>
                  <a:lnTo>
                    <a:pt x="15961233" y="6816649"/>
                  </a:lnTo>
                  <a:lnTo>
                    <a:pt x="15962783" y="6809003"/>
                  </a:lnTo>
                  <a:close/>
                </a:path>
                <a:path w="18719800" h="10718800" extrusionOk="0">
                  <a:moveTo>
                    <a:pt x="15962783" y="6708915"/>
                  </a:moveTo>
                  <a:lnTo>
                    <a:pt x="15961233" y="6701256"/>
                  </a:lnTo>
                  <a:lnTo>
                    <a:pt x="15957017" y="6695021"/>
                  </a:lnTo>
                  <a:lnTo>
                    <a:pt x="15950781" y="6690804"/>
                  </a:lnTo>
                  <a:lnTo>
                    <a:pt x="15943136" y="6689255"/>
                  </a:lnTo>
                  <a:lnTo>
                    <a:pt x="15935490" y="6690804"/>
                  </a:lnTo>
                  <a:lnTo>
                    <a:pt x="15929242" y="6695021"/>
                  </a:lnTo>
                  <a:lnTo>
                    <a:pt x="15925026" y="6701256"/>
                  </a:lnTo>
                  <a:lnTo>
                    <a:pt x="15923489" y="6708915"/>
                  </a:lnTo>
                  <a:lnTo>
                    <a:pt x="15925026" y="6716560"/>
                  </a:lnTo>
                  <a:lnTo>
                    <a:pt x="15929242" y="6722796"/>
                  </a:lnTo>
                  <a:lnTo>
                    <a:pt x="15935490" y="6727012"/>
                  </a:lnTo>
                  <a:lnTo>
                    <a:pt x="15943136" y="6728561"/>
                  </a:lnTo>
                  <a:lnTo>
                    <a:pt x="15950781" y="6727012"/>
                  </a:lnTo>
                  <a:lnTo>
                    <a:pt x="15957017" y="6722796"/>
                  </a:lnTo>
                  <a:lnTo>
                    <a:pt x="15961233" y="6716560"/>
                  </a:lnTo>
                  <a:lnTo>
                    <a:pt x="15962783" y="6708915"/>
                  </a:lnTo>
                  <a:close/>
                </a:path>
                <a:path w="18719800" h="10718800" extrusionOk="0">
                  <a:moveTo>
                    <a:pt x="15962783" y="6608813"/>
                  </a:moveTo>
                  <a:lnTo>
                    <a:pt x="15961233" y="6601155"/>
                  </a:lnTo>
                  <a:lnTo>
                    <a:pt x="15957017" y="6594919"/>
                  </a:lnTo>
                  <a:lnTo>
                    <a:pt x="15950781" y="6590703"/>
                  </a:lnTo>
                  <a:lnTo>
                    <a:pt x="15943136" y="6589166"/>
                  </a:lnTo>
                  <a:lnTo>
                    <a:pt x="15935490" y="6590703"/>
                  </a:lnTo>
                  <a:lnTo>
                    <a:pt x="15929242" y="6594919"/>
                  </a:lnTo>
                  <a:lnTo>
                    <a:pt x="15925026" y="6601155"/>
                  </a:lnTo>
                  <a:lnTo>
                    <a:pt x="15923489" y="6608813"/>
                  </a:lnTo>
                  <a:lnTo>
                    <a:pt x="15925026" y="6616459"/>
                  </a:lnTo>
                  <a:lnTo>
                    <a:pt x="15929242" y="6622707"/>
                  </a:lnTo>
                  <a:lnTo>
                    <a:pt x="15935490" y="6626923"/>
                  </a:lnTo>
                  <a:lnTo>
                    <a:pt x="15943136" y="6628460"/>
                  </a:lnTo>
                  <a:lnTo>
                    <a:pt x="15950781" y="6626923"/>
                  </a:lnTo>
                  <a:lnTo>
                    <a:pt x="15957017" y="6622707"/>
                  </a:lnTo>
                  <a:lnTo>
                    <a:pt x="15961233" y="6616459"/>
                  </a:lnTo>
                  <a:lnTo>
                    <a:pt x="15962783" y="6608813"/>
                  </a:lnTo>
                  <a:close/>
                </a:path>
                <a:path w="18719800" h="10718800" extrusionOk="0">
                  <a:moveTo>
                    <a:pt x="16024543" y="2218283"/>
                  </a:moveTo>
                  <a:lnTo>
                    <a:pt x="16023006" y="2210638"/>
                  </a:lnTo>
                  <a:lnTo>
                    <a:pt x="16018790" y="2204389"/>
                  </a:lnTo>
                  <a:lnTo>
                    <a:pt x="16012554" y="2200186"/>
                  </a:lnTo>
                  <a:lnTo>
                    <a:pt x="16004896" y="2198636"/>
                  </a:lnTo>
                  <a:lnTo>
                    <a:pt x="15997250" y="2200186"/>
                  </a:lnTo>
                  <a:lnTo>
                    <a:pt x="15991002" y="2204389"/>
                  </a:lnTo>
                  <a:lnTo>
                    <a:pt x="15986786" y="2210638"/>
                  </a:lnTo>
                  <a:lnTo>
                    <a:pt x="15985249" y="2218283"/>
                  </a:lnTo>
                  <a:lnTo>
                    <a:pt x="15986786" y="2225941"/>
                  </a:lnTo>
                  <a:lnTo>
                    <a:pt x="15991002" y="2232177"/>
                  </a:lnTo>
                  <a:lnTo>
                    <a:pt x="15997250" y="2236393"/>
                  </a:lnTo>
                  <a:lnTo>
                    <a:pt x="16004896" y="2237943"/>
                  </a:lnTo>
                  <a:lnTo>
                    <a:pt x="16012554" y="2236393"/>
                  </a:lnTo>
                  <a:lnTo>
                    <a:pt x="16018790" y="2232177"/>
                  </a:lnTo>
                  <a:lnTo>
                    <a:pt x="16023006" y="2225941"/>
                  </a:lnTo>
                  <a:lnTo>
                    <a:pt x="16024543" y="2218283"/>
                  </a:lnTo>
                  <a:close/>
                </a:path>
                <a:path w="18719800" h="10718800" extrusionOk="0">
                  <a:moveTo>
                    <a:pt x="16024543" y="2118195"/>
                  </a:moveTo>
                  <a:lnTo>
                    <a:pt x="16023006" y="2110549"/>
                  </a:lnTo>
                  <a:lnTo>
                    <a:pt x="16018790" y="2104301"/>
                  </a:lnTo>
                  <a:lnTo>
                    <a:pt x="16012554" y="2100084"/>
                  </a:lnTo>
                  <a:lnTo>
                    <a:pt x="16004896" y="2098548"/>
                  </a:lnTo>
                  <a:lnTo>
                    <a:pt x="15997250" y="2100084"/>
                  </a:lnTo>
                  <a:lnTo>
                    <a:pt x="15991002" y="2104301"/>
                  </a:lnTo>
                  <a:lnTo>
                    <a:pt x="15986786" y="2110549"/>
                  </a:lnTo>
                  <a:lnTo>
                    <a:pt x="15985249" y="2118195"/>
                  </a:lnTo>
                  <a:lnTo>
                    <a:pt x="15986786" y="2125840"/>
                  </a:lnTo>
                  <a:lnTo>
                    <a:pt x="15991002" y="2132088"/>
                  </a:lnTo>
                  <a:lnTo>
                    <a:pt x="15997250" y="2136305"/>
                  </a:lnTo>
                  <a:lnTo>
                    <a:pt x="16004896" y="2137841"/>
                  </a:lnTo>
                  <a:lnTo>
                    <a:pt x="16012554" y="2136305"/>
                  </a:lnTo>
                  <a:lnTo>
                    <a:pt x="16018790" y="2132088"/>
                  </a:lnTo>
                  <a:lnTo>
                    <a:pt x="16023006" y="2125840"/>
                  </a:lnTo>
                  <a:lnTo>
                    <a:pt x="16024543" y="2118195"/>
                  </a:lnTo>
                  <a:close/>
                </a:path>
                <a:path w="18719800" h="10718800" extrusionOk="0">
                  <a:moveTo>
                    <a:pt x="16024543" y="2018093"/>
                  </a:moveTo>
                  <a:lnTo>
                    <a:pt x="16023006" y="2010448"/>
                  </a:lnTo>
                  <a:lnTo>
                    <a:pt x="16018790" y="2004212"/>
                  </a:lnTo>
                  <a:lnTo>
                    <a:pt x="16012554" y="1999996"/>
                  </a:lnTo>
                  <a:lnTo>
                    <a:pt x="16004896" y="1998446"/>
                  </a:lnTo>
                  <a:lnTo>
                    <a:pt x="15997250" y="1999996"/>
                  </a:lnTo>
                  <a:lnTo>
                    <a:pt x="15991002" y="2004212"/>
                  </a:lnTo>
                  <a:lnTo>
                    <a:pt x="15986786" y="2010448"/>
                  </a:lnTo>
                  <a:lnTo>
                    <a:pt x="15985249" y="2018093"/>
                  </a:lnTo>
                  <a:lnTo>
                    <a:pt x="15986786" y="2025738"/>
                  </a:lnTo>
                  <a:lnTo>
                    <a:pt x="15991002" y="2031987"/>
                  </a:lnTo>
                  <a:lnTo>
                    <a:pt x="15997250" y="2036203"/>
                  </a:lnTo>
                  <a:lnTo>
                    <a:pt x="16004896" y="2037740"/>
                  </a:lnTo>
                  <a:lnTo>
                    <a:pt x="16012554" y="2036203"/>
                  </a:lnTo>
                  <a:lnTo>
                    <a:pt x="16018790" y="2031987"/>
                  </a:lnTo>
                  <a:lnTo>
                    <a:pt x="16023006" y="2025738"/>
                  </a:lnTo>
                  <a:lnTo>
                    <a:pt x="16024543" y="2018093"/>
                  </a:lnTo>
                  <a:close/>
                </a:path>
                <a:path w="18719800" h="10718800" extrusionOk="0">
                  <a:moveTo>
                    <a:pt x="16024543" y="1917992"/>
                  </a:moveTo>
                  <a:lnTo>
                    <a:pt x="16023006" y="1910346"/>
                  </a:lnTo>
                  <a:lnTo>
                    <a:pt x="16018790" y="1904098"/>
                  </a:lnTo>
                  <a:lnTo>
                    <a:pt x="16012554" y="1899894"/>
                  </a:lnTo>
                  <a:lnTo>
                    <a:pt x="16004896" y="1898345"/>
                  </a:lnTo>
                  <a:lnTo>
                    <a:pt x="15997250" y="1899894"/>
                  </a:lnTo>
                  <a:lnTo>
                    <a:pt x="15991002" y="1904098"/>
                  </a:lnTo>
                  <a:lnTo>
                    <a:pt x="15986786" y="1910346"/>
                  </a:lnTo>
                  <a:lnTo>
                    <a:pt x="15985249" y="1917992"/>
                  </a:lnTo>
                  <a:lnTo>
                    <a:pt x="15986786" y="1925637"/>
                  </a:lnTo>
                  <a:lnTo>
                    <a:pt x="15991002" y="1931885"/>
                  </a:lnTo>
                  <a:lnTo>
                    <a:pt x="15997250" y="1936102"/>
                  </a:lnTo>
                  <a:lnTo>
                    <a:pt x="16004896" y="1937651"/>
                  </a:lnTo>
                  <a:lnTo>
                    <a:pt x="16012554" y="1936102"/>
                  </a:lnTo>
                  <a:lnTo>
                    <a:pt x="16018790" y="1931885"/>
                  </a:lnTo>
                  <a:lnTo>
                    <a:pt x="16023006" y="1925637"/>
                  </a:lnTo>
                  <a:lnTo>
                    <a:pt x="16024543" y="1917992"/>
                  </a:lnTo>
                  <a:close/>
                </a:path>
                <a:path w="18719800" h="10718800" extrusionOk="0">
                  <a:moveTo>
                    <a:pt x="16024543" y="1817903"/>
                  </a:moveTo>
                  <a:lnTo>
                    <a:pt x="16023006" y="1810258"/>
                  </a:lnTo>
                  <a:lnTo>
                    <a:pt x="16018790" y="1804009"/>
                  </a:lnTo>
                  <a:lnTo>
                    <a:pt x="16012554" y="1799793"/>
                  </a:lnTo>
                  <a:lnTo>
                    <a:pt x="16004896" y="1798243"/>
                  </a:lnTo>
                  <a:lnTo>
                    <a:pt x="15997250" y="1799793"/>
                  </a:lnTo>
                  <a:lnTo>
                    <a:pt x="15991002" y="1804009"/>
                  </a:lnTo>
                  <a:lnTo>
                    <a:pt x="15986786" y="1810258"/>
                  </a:lnTo>
                  <a:lnTo>
                    <a:pt x="15985249" y="1817903"/>
                  </a:lnTo>
                  <a:lnTo>
                    <a:pt x="15986786" y="1825548"/>
                  </a:lnTo>
                  <a:lnTo>
                    <a:pt x="15991002" y="1831797"/>
                  </a:lnTo>
                  <a:lnTo>
                    <a:pt x="15997250" y="1836000"/>
                  </a:lnTo>
                  <a:lnTo>
                    <a:pt x="16004896" y="1837550"/>
                  </a:lnTo>
                  <a:lnTo>
                    <a:pt x="16012554" y="1836000"/>
                  </a:lnTo>
                  <a:lnTo>
                    <a:pt x="16018790" y="1831797"/>
                  </a:lnTo>
                  <a:lnTo>
                    <a:pt x="16023006" y="1825548"/>
                  </a:lnTo>
                  <a:lnTo>
                    <a:pt x="16024543" y="1817903"/>
                  </a:lnTo>
                  <a:close/>
                </a:path>
                <a:path w="18719800" h="10718800" extrusionOk="0">
                  <a:moveTo>
                    <a:pt x="16024543" y="1717802"/>
                  </a:moveTo>
                  <a:lnTo>
                    <a:pt x="16023006" y="1710156"/>
                  </a:lnTo>
                  <a:lnTo>
                    <a:pt x="16018790" y="1703908"/>
                  </a:lnTo>
                  <a:lnTo>
                    <a:pt x="16012554" y="1699704"/>
                  </a:lnTo>
                  <a:lnTo>
                    <a:pt x="16004896" y="1698167"/>
                  </a:lnTo>
                  <a:lnTo>
                    <a:pt x="15997250" y="1699704"/>
                  </a:lnTo>
                  <a:lnTo>
                    <a:pt x="15991002" y="1703908"/>
                  </a:lnTo>
                  <a:lnTo>
                    <a:pt x="15986786" y="1710156"/>
                  </a:lnTo>
                  <a:lnTo>
                    <a:pt x="15985249" y="1717802"/>
                  </a:lnTo>
                  <a:lnTo>
                    <a:pt x="15986786" y="1725447"/>
                  </a:lnTo>
                  <a:lnTo>
                    <a:pt x="15991002" y="1731695"/>
                  </a:lnTo>
                  <a:lnTo>
                    <a:pt x="15997250" y="1735912"/>
                  </a:lnTo>
                  <a:lnTo>
                    <a:pt x="16004896" y="1737461"/>
                  </a:lnTo>
                  <a:lnTo>
                    <a:pt x="16012554" y="1735912"/>
                  </a:lnTo>
                  <a:lnTo>
                    <a:pt x="16018790" y="1731695"/>
                  </a:lnTo>
                  <a:lnTo>
                    <a:pt x="16023006" y="1725447"/>
                  </a:lnTo>
                  <a:lnTo>
                    <a:pt x="16024543" y="1717802"/>
                  </a:lnTo>
                  <a:close/>
                </a:path>
                <a:path w="18719800" h="10718800" extrusionOk="0">
                  <a:moveTo>
                    <a:pt x="16024543" y="1617713"/>
                  </a:moveTo>
                  <a:lnTo>
                    <a:pt x="16023006" y="1610067"/>
                  </a:lnTo>
                  <a:lnTo>
                    <a:pt x="16018790" y="1603819"/>
                  </a:lnTo>
                  <a:lnTo>
                    <a:pt x="16012554" y="1599603"/>
                  </a:lnTo>
                  <a:lnTo>
                    <a:pt x="16004909" y="1598066"/>
                  </a:lnTo>
                  <a:lnTo>
                    <a:pt x="15997250" y="1599603"/>
                  </a:lnTo>
                  <a:lnTo>
                    <a:pt x="15991002" y="1603819"/>
                  </a:lnTo>
                  <a:lnTo>
                    <a:pt x="15986798" y="1610067"/>
                  </a:lnTo>
                  <a:lnTo>
                    <a:pt x="15985249" y="1617713"/>
                  </a:lnTo>
                  <a:lnTo>
                    <a:pt x="15986798" y="1625358"/>
                  </a:lnTo>
                  <a:lnTo>
                    <a:pt x="15991002" y="1631607"/>
                  </a:lnTo>
                  <a:lnTo>
                    <a:pt x="15997250" y="1635810"/>
                  </a:lnTo>
                  <a:lnTo>
                    <a:pt x="16004909" y="1637347"/>
                  </a:lnTo>
                  <a:lnTo>
                    <a:pt x="16012554" y="1635810"/>
                  </a:lnTo>
                  <a:lnTo>
                    <a:pt x="16018790" y="1631607"/>
                  </a:lnTo>
                  <a:lnTo>
                    <a:pt x="16023006" y="1625358"/>
                  </a:lnTo>
                  <a:lnTo>
                    <a:pt x="16024543" y="1617713"/>
                  </a:lnTo>
                  <a:close/>
                </a:path>
                <a:path w="18719800" h="10718800" extrusionOk="0">
                  <a:moveTo>
                    <a:pt x="16024543" y="1517611"/>
                  </a:moveTo>
                  <a:lnTo>
                    <a:pt x="16023006" y="1509966"/>
                  </a:lnTo>
                  <a:lnTo>
                    <a:pt x="16018790" y="1503718"/>
                  </a:lnTo>
                  <a:lnTo>
                    <a:pt x="16012541" y="1499514"/>
                  </a:lnTo>
                  <a:lnTo>
                    <a:pt x="16004896" y="1497977"/>
                  </a:lnTo>
                  <a:lnTo>
                    <a:pt x="15997250" y="1499514"/>
                  </a:lnTo>
                  <a:lnTo>
                    <a:pt x="15991002" y="1503718"/>
                  </a:lnTo>
                  <a:lnTo>
                    <a:pt x="15986786" y="1509966"/>
                  </a:lnTo>
                  <a:lnTo>
                    <a:pt x="15985249" y="1517611"/>
                  </a:lnTo>
                  <a:lnTo>
                    <a:pt x="15986786" y="1525257"/>
                  </a:lnTo>
                  <a:lnTo>
                    <a:pt x="15991002" y="1531505"/>
                  </a:lnTo>
                  <a:lnTo>
                    <a:pt x="15997250" y="1535722"/>
                  </a:lnTo>
                  <a:lnTo>
                    <a:pt x="16004896" y="1537258"/>
                  </a:lnTo>
                  <a:lnTo>
                    <a:pt x="16012541" y="1535722"/>
                  </a:lnTo>
                  <a:lnTo>
                    <a:pt x="16018790" y="1531505"/>
                  </a:lnTo>
                  <a:lnTo>
                    <a:pt x="16023006" y="1525257"/>
                  </a:lnTo>
                  <a:lnTo>
                    <a:pt x="16024543" y="1517611"/>
                  </a:lnTo>
                  <a:close/>
                </a:path>
                <a:path w="18719800" h="10718800" extrusionOk="0">
                  <a:moveTo>
                    <a:pt x="16024543" y="1417523"/>
                  </a:moveTo>
                  <a:lnTo>
                    <a:pt x="16023006" y="1409865"/>
                  </a:lnTo>
                  <a:lnTo>
                    <a:pt x="16018790" y="1403616"/>
                  </a:lnTo>
                  <a:lnTo>
                    <a:pt x="16012541" y="1399413"/>
                  </a:lnTo>
                  <a:lnTo>
                    <a:pt x="16004896" y="1397863"/>
                  </a:lnTo>
                  <a:lnTo>
                    <a:pt x="15997250" y="1399413"/>
                  </a:lnTo>
                  <a:lnTo>
                    <a:pt x="15991002" y="1403616"/>
                  </a:lnTo>
                  <a:lnTo>
                    <a:pt x="15986786" y="1409865"/>
                  </a:lnTo>
                  <a:lnTo>
                    <a:pt x="15985249" y="1417523"/>
                  </a:lnTo>
                  <a:lnTo>
                    <a:pt x="15986786" y="1425168"/>
                  </a:lnTo>
                  <a:lnTo>
                    <a:pt x="15991002" y="1431404"/>
                  </a:lnTo>
                  <a:lnTo>
                    <a:pt x="15997250" y="1435620"/>
                  </a:lnTo>
                  <a:lnTo>
                    <a:pt x="16004896" y="1437170"/>
                  </a:lnTo>
                  <a:lnTo>
                    <a:pt x="16012541" y="1435620"/>
                  </a:lnTo>
                  <a:lnTo>
                    <a:pt x="16018790" y="1431404"/>
                  </a:lnTo>
                  <a:lnTo>
                    <a:pt x="16023006" y="1425168"/>
                  </a:lnTo>
                  <a:lnTo>
                    <a:pt x="16024543" y="1417523"/>
                  </a:lnTo>
                  <a:close/>
                </a:path>
                <a:path w="18719800" h="10718800" extrusionOk="0">
                  <a:moveTo>
                    <a:pt x="16024543" y="1317421"/>
                  </a:moveTo>
                  <a:lnTo>
                    <a:pt x="16023006" y="1309776"/>
                  </a:lnTo>
                  <a:lnTo>
                    <a:pt x="16018790" y="1303528"/>
                  </a:lnTo>
                  <a:lnTo>
                    <a:pt x="16012554" y="1299311"/>
                  </a:lnTo>
                  <a:lnTo>
                    <a:pt x="16004909" y="1297774"/>
                  </a:lnTo>
                  <a:lnTo>
                    <a:pt x="15997250" y="1299311"/>
                  </a:lnTo>
                  <a:lnTo>
                    <a:pt x="15991002" y="1303528"/>
                  </a:lnTo>
                  <a:lnTo>
                    <a:pt x="15986798" y="1309776"/>
                  </a:lnTo>
                  <a:lnTo>
                    <a:pt x="15985249" y="1317421"/>
                  </a:lnTo>
                  <a:lnTo>
                    <a:pt x="15986798" y="1325067"/>
                  </a:lnTo>
                  <a:lnTo>
                    <a:pt x="15991002" y="1331315"/>
                  </a:lnTo>
                  <a:lnTo>
                    <a:pt x="15997250" y="1335519"/>
                  </a:lnTo>
                  <a:lnTo>
                    <a:pt x="16004909" y="1337068"/>
                  </a:lnTo>
                  <a:lnTo>
                    <a:pt x="16012554" y="1335519"/>
                  </a:lnTo>
                  <a:lnTo>
                    <a:pt x="16018790" y="1331315"/>
                  </a:lnTo>
                  <a:lnTo>
                    <a:pt x="16023006" y="1325067"/>
                  </a:lnTo>
                  <a:lnTo>
                    <a:pt x="16024543" y="1317421"/>
                  </a:lnTo>
                  <a:close/>
                </a:path>
                <a:path w="18719800" h="10718800" extrusionOk="0">
                  <a:moveTo>
                    <a:pt x="16024543" y="1217333"/>
                  </a:moveTo>
                  <a:lnTo>
                    <a:pt x="16023006" y="1209675"/>
                  </a:lnTo>
                  <a:lnTo>
                    <a:pt x="16018790" y="1203426"/>
                  </a:lnTo>
                  <a:lnTo>
                    <a:pt x="16012554" y="1199222"/>
                  </a:lnTo>
                  <a:lnTo>
                    <a:pt x="16004909" y="1197673"/>
                  </a:lnTo>
                  <a:lnTo>
                    <a:pt x="15997250" y="1199222"/>
                  </a:lnTo>
                  <a:lnTo>
                    <a:pt x="15991002" y="1203426"/>
                  </a:lnTo>
                  <a:lnTo>
                    <a:pt x="15986798" y="1209675"/>
                  </a:lnTo>
                  <a:lnTo>
                    <a:pt x="15985249" y="1217333"/>
                  </a:lnTo>
                  <a:lnTo>
                    <a:pt x="15986798" y="1224978"/>
                  </a:lnTo>
                  <a:lnTo>
                    <a:pt x="15991002" y="1231214"/>
                  </a:lnTo>
                  <a:lnTo>
                    <a:pt x="15997250" y="1235430"/>
                  </a:lnTo>
                  <a:lnTo>
                    <a:pt x="16004909" y="1236967"/>
                  </a:lnTo>
                  <a:lnTo>
                    <a:pt x="16012554" y="1235430"/>
                  </a:lnTo>
                  <a:lnTo>
                    <a:pt x="16018790" y="1231214"/>
                  </a:lnTo>
                  <a:lnTo>
                    <a:pt x="16023006" y="1224978"/>
                  </a:lnTo>
                  <a:lnTo>
                    <a:pt x="16024543" y="1217333"/>
                  </a:lnTo>
                  <a:close/>
                </a:path>
                <a:path w="18719800" h="10718800" extrusionOk="0">
                  <a:moveTo>
                    <a:pt x="16024543" y="1117219"/>
                  </a:moveTo>
                  <a:lnTo>
                    <a:pt x="16023006" y="1109586"/>
                  </a:lnTo>
                  <a:lnTo>
                    <a:pt x="16018790" y="1103337"/>
                  </a:lnTo>
                  <a:lnTo>
                    <a:pt x="16012554" y="1099134"/>
                  </a:lnTo>
                  <a:lnTo>
                    <a:pt x="16004909" y="1097584"/>
                  </a:lnTo>
                  <a:lnTo>
                    <a:pt x="15997250" y="1099134"/>
                  </a:lnTo>
                  <a:lnTo>
                    <a:pt x="15991002" y="1103337"/>
                  </a:lnTo>
                  <a:lnTo>
                    <a:pt x="15986798" y="1109586"/>
                  </a:lnTo>
                  <a:lnTo>
                    <a:pt x="15985249" y="1117219"/>
                  </a:lnTo>
                  <a:lnTo>
                    <a:pt x="15986798" y="1124877"/>
                  </a:lnTo>
                  <a:lnTo>
                    <a:pt x="15991002" y="1131125"/>
                  </a:lnTo>
                  <a:lnTo>
                    <a:pt x="15997250" y="1135329"/>
                  </a:lnTo>
                  <a:lnTo>
                    <a:pt x="16004909" y="1136878"/>
                  </a:lnTo>
                  <a:lnTo>
                    <a:pt x="16012554" y="1135329"/>
                  </a:lnTo>
                  <a:lnTo>
                    <a:pt x="16018790" y="1131125"/>
                  </a:lnTo>
                  <a:lnTo>
                    <a:pt x="16023006" y="1124877"/>
                  </a:lnTo>
                  <a:lnTo>
                    <a:pt x="16024543" y="1117219"/>
                  </a:lnTo>
                  <a:close/>
                </a:path>
                <a:path w="18719800" h="10718800" extrusionOk="0">
                  <a:moveTo>
                    <a:pt x="16024543" y="1017130"/>
                  </a:moveTo>
                  <a:lnTo>
                    <a:pt x="16023006" y="1009484"/>
                  </a:lnTo>
                  <a:lnTo>
                    <a:pt x="16018790" y="1003236"/>
                  </a:lnTo>
                  <a:lnTo>
                    <a:pt x="16012554" y="999032"/>
                  </a:lnTo>
                  <a:lnTo>
                    <a:pt x="16004909" y="997483"/>
                  </a:lnTo>
                  <a:lnTo>
                    <a:pt x="15997250" y="999032"/>
                  </a:lnTo>
                  <a:lnTo>
                    <a:pt x="15991002" y="1003236"/>
                  </a:lnTo>
                  <a:lnTo>
                    <a:pt x="15986798" y="1009484"/>
                  </a:lnTo>
                  <a:lnTo>
                    <a:pt x="15985249" y="1017130"/>
                  </a:lnTo>
                  <a:lnTo>
                    <a:pt x="15986798" y="1024775"/>
                  </a:lnTo>
                  <a:lnTo>
                    <a:pt x="15991002" y="1031024"/>
                  </a:lnTo>
                  <a:lnTo>
                    <a:pt x="15997250" y="1035240"/>
                  </a:lnTo>
                  <a:lnTo>
                    <a:pt x="16004909" y="1036789"/>
                  </a:lnTo>
                  <a:lnTo>
                    <a:pt x="16012554" y="1035240"/>
                  </a:lnTo>
                  <a:lnTo>
                    <a:pt x="16018790" y="1031024"/>
                  </a:lnTo>
                  <a:lnTo>
                    <a:pt x="16023006" y="1024775"/>
                  </a:lnTo>
                  <a:lnTo>
                    <a:pt x="16024543" y="1017130"/>
                  </a:lnTo>
                  <a:close/>
                </a:path>
                <a:path w="18719800" h="10718800" extrusionOk="0">
                  <a:moveTo>
                    <a:pt x="16024543" y="917028"/>
                  </a:moveTo>
                  <a:lnTo>
                    <a:pt x="16023006" y="909383"/>
                  </a:lnTo>
                  <a:lnTo>
                    <a:pt x="16018790" y="903147"/>
                  </a:lnTo>
                  <a:lnTo>
                    <a:pt x="16012554" y="898931"/>
                  </a:lnTo>
                  <a:lnTo>
                    <a:pt x="16004909" y="897394"/>
                  </a:lnTo>
                  <a:lnTo>
                    <a:pt x="15997250" y="898931"/>
                  </a:lnTo>
                  <a:lnTo>
                    <a:pt x="15991002" y="903147"/>
                  </a:lnTo>
                  <a:lnTo>
                    <a:pt x="15986798" y="909383"/>
                  </a:lnTo>
                  <a:lnTo>
                    <a:pt x="15985249" y="917028"/>
                  </a:lnTo>
                  <a:lnTo>
                    <a:pt x="15986798" y="924687"/>
                  </a:lnTo>
                  <a:lnTo>
                    <a:pt x="15991002" y="930922"/>
                  </a:lnTo>
                  <a:lnTo>
                    <a:pt x="15997250" y="935139"/>
                  </a:lnTo>
                  <a:lnTo>
                    <a:pt x="16004909" y="936675"/>
                  </a:lnTo>
                  <a:lnTo>
                    <a:pt x="16012554" y="935139"/>
                  </a:lnTo>
                  <a:lnTo>
                    <a:pt x="16018790" y="930922"/>
                  </a:lnTo>
                  <a:lnTo>
                    <a:pt x="16023006" y="924687"/>
                  </a:lnTo>
                  <a:lnTo>
                    <a:pt x="16024543" y="917028"/>
                  </a:lnTo>
                  <a:close/>
                </a:path>
                <a:path w="18719800" h="10718800" extrusionOk="0">
                  <a:moveTo>
                    <a:pt x="16024543" y="816940"/>
                  </a:moveTo>
                  <a:lnTo>
                    <a:pt x="16023006" y="809294"/>
                  </a:lnTo>
                  <a:lnTo>
                    <a:pt x="16018790" y="803046"/>
                  </a:lnTo>
                  <a:lnTo>
                    <a:pt x="16012554" y="798830"/>
                  </a:lnTo>
                  <a:lnTo>
                    <a:pt x="16004909" y="797280"/>
                  </a:lnTo>
                  <a:lnTo>
                    <a:pt x="15997250" y="798830"/>
                  </a:lnTo>
                  <a:lnTo>
                    <a:pt x="15991002" y="803046"/>
                  </a:lnTo>
                  <a:lnTo>
                    <a:pt x="15986798" y="809294"/>
                  </a:lnTo>
                  <a:lnTo>
                    <a:pt x="15985249" y="816940"/>
                  </a:lnTo>
                  <a:lnTo>
                    <a:pt x="15986798" y="824585"/>
                  </a:lnTo>
                  <a:lnTo>
                    <a:pt x="15991002" y="830834"/>
                  </a:lnTo>
                  <a:lnTo>
                    <a:pt x="15997250" y="835037"/>
                  </a:lnTo>
                  <a:lnTo>
                    <a:pt x="16004909" y="836574"/>
                  </a:lnTo>
                  <a:lnTo>
                    <a:pt x="16012554" y="835037"/>
                  </a:lnTo>
                  <a:lnTo>
                    <a:pt x="16018790" y="830834"/>
                  </a:lnTo>
                  <a:lnTo>
                    <a:pt x="16023006" y="824585"/>
                  </a:lnTo>
                  <a:lnTo>
                    <a:pt x="16024543" y="816940"/>
                  </a:lnTo>
                  <a:close/>
                </a:path>
                <a:path w="18719800" h="10718800" extrusionOk="0">
                  <a:moveTo>
                    <a:pt x="16024543" y="716838"/>
                  </a:moveTo>
                  <a:lnTo>
                    <a:pt x="16023006" y="709193"/>
                  </a:lnTo>
                  <a:lnTo>
                    <a:pt x="16018790" y="702945"/>
                  </a:lnTo>
                  <a:lnTo>
                    <a:pt x="16012554" y="698741"/>
                  </a:lnTo>
                  <a:lnTo>
                    <a:pt x="16004909" y="697191"/>
                  </a:lnTo>
                  <a:lnTo>
                    <a:pt x="15997250" y="698741"/>
                  </a:lnTo>
                  <a:lnTo>
                    <a:pt x="15991002" y="702945"/>
                  </a:lnTo>
                  <a:lnTo>
                    <a:pt x="15986798" y="709193"/>
                  </a:lnTo>
                  <a:lnTo>
                    <a:pt x="15985249" y="716838"/>
                  </a:lnTo>
                  <a:lnTo>
                    <a:pt x="15986798" y="724484"/>
                  </a:lnTo>
                  <a:lnTo>
                    <a:pt x="15991002" y="730732"/>
                  </a:lnTo>
                  <a:lnTo>
                    <a:pt x="15997250" y="734949"/>
                  </a:lnTo>
                  <a:lnTo>
                    <a:pt x="16004909" y="736485"/>
                  </a:lnTo>
                  <a:lnTo>
                    <a:pt x="16012554" y="734949"/>
                  </a:lnTo>
                  <a:lnTo>
                    <a:pt x="16018790" y="730732"/>
                  </a:lnTo>
                  <a:lnTo>
                    <a:pt x="16023006" y="724484"/>
                  </a:lnTo>
                  <a:lnTo>
                    <a:pt x="16024543" y="716838"/>
                  </a:lnTo>
                  <a:close/>
                </a:path>
                <a:path w="18719800" h="10718800" extrusionOk="0">
                  <a:moveTo>
                    <a:pt x="16024543" y="616750"/>
                  </a:moveTo>
                  <a:lnTo>
                    <a:pt x="16023006" y="609104"/>
                  </a:lnTo>
                  <a:lnTo>
                    <a:pt x="16018790" y="602856"/>
                  </a:lnTo>
                  <a:lnTo>
                    <a:pt x="16012554" y="598639"/>
                  </a:lnTo>
                  <a:lnTo>
                    <a:pt x="16004896" y="597103"/>
                  </a:lnTo>
                  <a:lnTo>
                    <a:pt x="15997250" y="598639"/>
                  </a:lnTo>
                  <a:lnTo>
                    <a:pt x="15991002" y="602856"/>
                  </a:lnTo>
                  <a:lnTo>
                    <a:pt x="15986786" y="609104"/>
                  </a:lnTo>
                  <a:lnTo>
                    <a:pt x="15985249" y="616750"/>
                  </a:lnTo>
                  <a:lnTo>
                    <a:pt x="15986786" y="624395"/>
                  </a:lnTo>
                  <a:lnTo>
                    <a:pt x="15991002" y="630643"/>
                  </a:lnTo>
                  <a:lnTo>
                    <a:pt x="15997250" y="634860"/>
                  </a:lnTo>
                  <a:lnTo>
                    <a:pt x="16004896" y="636409"/>
                  </a:lnTo>
                  <a:lnTo>
                    <a:pt x="16012554" y="634860"/>
                  </a:lnTo>
                  <a:lnTo>
                    <a:pt x="16018790" y="630643"/>
                  </a:lnTo>
                  <a:lnTo>
                    <a:pt x="16023006" y="624395"/>
                  </a:lnTo>
                  <a:lnTo>
                    <a:pt x="16024543" y="616750"/>
                  </a:lnTo>
                  <a:close/>
                </a:path>
                <a:path w="18719800" h="10718800" extrusionOk="0">
                  <a:moveTo>
                    <a:pt x="16024543" y="516661"/>
                  </a:moveTo>
                  <a:lnTo>
                    <a:pt x="16023006" y="509003"/>
                  </a:lnTo>
                  <a:lnTo>
                    <a:pt x="16018790" y="502767"/>
                  </a:lnTo>
                  <a:lnTo>
                    <a:pt x="16012554" y="498551"/>
                  </a:lnTo>
                  <a:lnTo>
                    <a:pt x="16004896" y="497001"/>
                  </a:lnTo>
                  <a:lnTo>
                    <a:pt x="15997250" y="498551"/>
                  </a:lnTo>
                  <a:lnTo>
                    <a:pt x="15991002" y="502767"/>
                  </a:lnTo>
                  <a:lnTo>
                    <a:pt x="15986786" y="509003"/>
                  </a:lnTo>
                  <a:lnTo>
                    <a:pt x="15985249" y="516661"/>
                  </a:lnTo>
                  <a:lnTo>
                    <a:pt x="15986786" y="524306"/>
                  </a:lnTo>
                  <a:lnTo>
                    <a:pt x="15991002" y="530555"/>
                  </a:lnTo>
                  <a:lnTo>
                    <a:pt x="15997250" y="534758"/>
                  </a:lnTo>
                  <a:lnTo>
                    <a:pt x="16004896" y="536308"/>
                  </a:lnTo>
                  <a:lnTo>
                    <a:pt x="16012554" y="534758"/>
                  </a:lnTo>
                  <a:lnTo>
                    <a:pt x="16018790" y="530555"/>
                  </a:lnTo>
                  <a:lnTo>
                    <a:pt x="16023006" y="524306"/>
                  </a:lnTo>
                  <a:lnTo>
                    <a:pt x="16024543" y="516661"/>
                  </a:lnTo>
                  <a:close/>
                </a:path>
                <a:path w="18719800" h="10718800" extrusionOk="0">
                  <a:moveTo>
                    <a:pt x="16024543" y="416560"/>
                  </a:moveTo>
                  <a:lnTo>
                    <a:pt x="16023006" y="408901"/>
                  </a:lnTo>
                  <a:lnTo>
                    <a:pt x="16018790" y="402666"/>
                  </a:lnTo>
                  <a:lnTo>
                    <a:pt x="16012554" y="398449"/>
                  </a:lnTo>
                  <a:lnTo>
                    <a:pt x="16004896" y="396913"/>
                  </a:lnTo>
                  <a:lnTo>
                    <a:pt x="15997250" y="398449"/>
                  </a:lnTo>
                  <a:lnTo>
                    <a:pt x="15991002" y="402666"/>
                  </a:lnTo>
                  <a:lnTo>
                    <a:pt x="15986786" y="408901"/>
                  </a:lnTo>
                  <a:lnTo>
                    <a:pt x="15985249" y="416560"/>
                  </a:lnTo>
                  <a:lnTo>
                    <a:pt x="15986786" y="424205"/>
                  </a:lnTo>
                  <a:lnTo>
                    <a:pt x="15991002" y="430441"/>
                  </a:lnTo>
                  <a:lnTo>
                    <a:pt x="15997250" y="434657"/>
                  </a:lnTo>
                  <a:lnTo>
                    <a:pt x="16004896" y="436194"/>
                  </a:lnTo>
                  <a:lnTo>
                    <a:pt x="16012554" y="434657"/>
                  </a:lnTo>
                  <a:lnTo>
                    <a:pt x="16018790" y="430441"/>
                  </a:lnTo>
                  <a:lnTo>
                    <a:pt x="16023006" y="424205"/>
                  </a:lnTo>
                  <a:lnTo>
                    <a:pt x="16024543" y="416560"/>
                  </a:lnTo>
                  <a:close/>
                </a:path>
                <a:path w="18719800" h="10718800" extrusionOk="0">
                  <a:moveTo>
                    <a:pt x="16024543" y="316458"/>
                  </a:moveTo>
                  <a:lnTo>
                    <a:pt x="16023006" y="308813"/>
                  </a:lnTo>
                  <a:lnTo>
                    <a:pt x="16018790" y="302564"/>
                  </a:lnTo>
                  <a:lnTo>
                    <a:pt x="16012554" y="298361"/>
                  </a:lnTo>
                  <a:lnTo>
                    <a:pt x="16004896" y="296811"/>
                  </a:lnTo>
                  <a:lnTo>
                    <a:pt x="15997250" y="298361"/>
                  </a:lnTo>
                  <a:lnTo>
                    <a:pt x="15991002" y="302564"/>
                  </a:lnTo>
                  <a:lnTo>
                    <a:pt x="15986786" y="308813"/>
                  </a:lnTo>
                  <a:lnTo>
                    <a:pt x="15985249" y="316458"/>
                  </a:lnTo>
                  <a:lnTo>
                    <a:pt x="15986786" y="324104"/>
                  </a:lnTo>
                  <a:lnTo>
                    <a:pt x="15991002" y="330352"/>
                  </a:lnTo>
                  <a:lnTo>
                    <a:pt x="15997250" y="334568"/>
                  </a:lnTo>
                  <a:lnTo>
                    <a:pt x="16004896" y="336105"/>
                  </a:lnTo>
                  <a:lnTo>
                    <a:pt x="16012554" y="334568"/>
                  </a:lnTo>
                  <a:lnTo>
                    <a:pt x="16018790" y="330352"/>
                  </a:lnTo>
                  <a:lnTo>
                    <a:pt x="16023006" y="324104"/>
                  </a:lnTo>
                  <a:lnTo>
                    <a:pt x="16024543" y="316458"/>
                  </a:lnTo>
                  <a:close/>
                </a:path>
                <a:path w="18719800" h="10718800" extrusionOk="0">
                  <a:moveTo>
                    <a:pt x="16024543" y="216357"/>
                  </a:moveTo>
                  <a:lnTo>
                    <a:pt x="16023006" y="208711"/>
                  </a:lnTo>
                  <a:lnTo>
                    <a:pt x="16018790" y="202476"/>
                  </a:lnTo>
                  <a:lnTo>
                    <a:pt x="16012554" y="198272"/>
                  </a:lnTo>
                  <a:lnTo>
                    <a:pt x="16004896" y="196723"/>
                  </a:lnTo>
                  <a:lnTo>
                    <a:pt x="15997250" y="198272"/>
                  </a:lnTo>
                  <a:lnTo>
                    <a:pt x="15991002" y="202476"/>
                  </a:lnTo>
                  <a:lnTo>
                    <a:pt x="15986786" y="208711"/>
                  </a:lnTo>
                  <a:lnTo>
                    <a:pt x="15985249" y="216357"/>
                  </a:lnTo>
                  <a:lnTo>
                    <a:pt x="15986786" y="224015"/>
                  </a:lnTo>
                  <a:lnTo>
                    <a:pt x="15991002" y="230263"/>
                  </a:lnTo>
                  <a:lnTo>
                    <a:pt x="15997250" y="234467"/>
                  </a:lnTo>
                  <a:lnTo>
                    <a:pt x="16004896" y="236016"/>
                  </a:lnTo>
                  <a:lnTo>
                    <a:pt x="16012554" y="234467"/>
                  </a:lnTo>
                  <a:lnTo>
                    <a:pt x="16018790" y="230263"/>
                  </a:lnTo>
                  <a:lnTo>
                    <a:pt x="16023006" y="224015"/>
                  </a:lnTo>
                  <a:lnTo>
                    <a:pt x="16024543" y="216357"/>
                  </a:lnTo>
                  <a:close/>
                </a:path>
                <a:path w="18719800" h="10718800" extrusionOk="0">
                  <a:moveTo>
                    <a:pt x="16024543" y="116268"/>
                  </a:moveTo>
                  <a:lnTo>
                    <a:pt x="16023006" y="108623"/>
                  </a:lnTo>
                  <a:lnTo>
                    <a:pt x="16018790" y="102374"/>
                  </a:lnTo>
                  <a:lnTo>
                    <a:pt x="16012554" y="98158"/>
                  </a:lnTo>
                  <a:lnTo>
                    <a:pt x="16004896" y="96621"/>
                  </a:lnTo>
                  <a:lnTo>
                    <a:pt x="15997250" y="98158"/>
                  </a:lnTo>
                  <a:lnTo>
                    <a:pt x="15991002" y="102374"/>
                  </a:lnTo>
                  <a:lnTo>
                    <a:pt x="15986786" y="108623"/>
                  </a:lnTo>
                  <a:lnTo>
                    <a:pt x="15985249" y="116268"/>
                  </a:lnTo>
                  <a:lnTo>
                    <a:pt x="15986786" y="123913"/>
                  </a:lnTo>
                  <a:lnTo>
                    <a:pt x="15991002" y="130162"/>
                  </a:lnTo>
                  <a:lnTo>
                    <a:pt x="15997250" y="134366"/>
                  </a:lnTo>
                  <a:lnTo>
                    <a:pt x="16004896" y="135915"/>
                  </a:lnTo>
                  <a:lnTo>
                    <a:pt x="16012554" y="134366"/>
                  </a:lnTo>
                  <a:lnTo>
                    <a:pt x="16018790" y="130162"/>
                  </a:lnTo>
                  <a:lnTo>
                    <a:pt x="16023006" y="123913"/>
                  </a:lnTo>
                  <a:lnTo>
                    <a:pt x="16024543" y="116268"/>
                  </a:lnTo>
                  <a:close/>
                </a:path>
                <a:path w="18719800" h="10718800" extrusionOk="0">
                  <a:moveTo>
                    <a:pt x="16024543" y="16167"/>
                  </a:moveTo>
                  <a:lnTo>
                    <a:pt x="16023006" y="8521"/>
                  </a:lnTo>
                  <a:lnTo>
                    <a:pt x="16018790" y="2273"/>
                  </a:lnTo>
                  <a:lnTo>
                    <a:pt x="16015411" y="0"/>
                  </a:lnTo>
                  <a:lnTo>
                    <a:pt x="15994393" y="0"/>
                  </a:lnTo>
                  <a:lnTo>
                    <a:pt x="15991002" y="2273"/>
                  </a:lnTo>
                  <a:lnTo>
                    <a:pt x="15986798" y="8521"/>
                  </a:lnTo>
                  <a:lnTo>
                    <a:pt x="15985249" y="16167"/>
                  </a:lnTo>
                  <a:lnTo>
                    <a:pt x="15986798" y="23812"/>
                  </a:lnTo>
                  <a:lnTo>
                    <a:pt x="15991002" y="30060"/>
                  </a:lnTo>
                  <a:lnTo>
                    <a:pt x="15997250" y="34277"/>
                  </a:lnTo>
                  <a:lnTo>
                    <a:pt x="16004909" y="35814"/>
                  </a:lnTo>
                  <a:lnTo>
                    <a:pt x="16012554" y="34277"/>
                  </a:lnTo>
                  <a:lnTo>
                    <a:pt x="16018790" y="30060"/>
                  </a:lnTo>
                  <a:lnTo>
                    <a:pt x="16023006" y="23812"/>
                  </a:lnTo>
                  <a:lnTo>
                    <a:pt x="16024543" y="16167"/>
                  </a:lnTo>
                  <a:close/>
                </a:path>
                <a:path w="18719800" h="10718800" extrusionOk="0">
                  <a:moveTo>
                    <a:pt x="16036760" y="10658043"/>
                  </a:moveTo>
                  <a:lnTo>
                    <a:pt x="16035211" y="10650398"/>
                  </a:lnTo>
                  <a:lnTo>
                    <a:pt x="16031007" y="10644149"/>
                  </a:lnTo>
                  <a:lnTo>
                    <a:pt x="16024759" y="10639946"/>
                  </a:lnTo>
                  <a:lnTo>
                    <a:pt x="16017113" y="10638396"/>
                  </a:lnTo>
                  <a:lnTo>
                    <a:pt x="16009468" y="10639946"/>
                  </a:lnTo>
                  <a:lnTo>
                    <a:pt x="16003219" y="10644149"/>
                  </a:lnTo>
                  <a:lnTo>
                    <a:pt x="15999003" y="10650398"/>
                  </a:lnTo>
                  <a:lnTo>
                    <a:pt x="15997466" y="10658043"/>
                  </a:lnTo>
                  <a:lnTo>
                    <a:pt x="15999003" y="10665689"/>
                  </a:lnTo>
                  <a:lnTo>
                    <a:pt x="16003219" y="10671937"/>
                  </a:lnTo>
                  <a:lnTo>
                    <a:pt x="16009468" y="10676153"/>
                  </a:lnTo>
                  <a:lnTo>
                    <a:pt x="16017113" y="10677703"/>
                  </a:lnTo>
                  <a:lnTo>
                    <a:pt x="16024759" y="10676153"/>
                  </a:lnTo>
                  <a:lnTo>
                    <a:pt x="16031007" y="10671937"/>
                  </a:lnTo>
                  <a:lnTo>
                    <a:pt x="16035211" y="10665689"/>
                  </a:lnTo>
                  <a:lnTo>
                    <a:pt x="16036760" y="10658043"/>
                  </a:lnTo>
                  <a:close/>
                </a:path>
                <a:path w="18719800" h="10718800" extrusionOk="0">
                  <a:moveTo>
                    <a:pt x="16036760" y="10557955"/>
                  </a:moveTo>
                  <a:lnTo>
                    <a:pt x="16035211" y="10550296"/>
                  </a:lnTo>
                  <a:lnTo>
                    <a:pt x="16031007" y="10544048"/>
                  </a:lnTo>
                  <a:lnTo>
                    <a:pt x="16024759" y="10539844"/>
                  </a:lnTo>
                  <a:lnTo>
                    <a:pt x="16017113" y="10538295"/>
                  </a:lnTo>
                  <a:lnTo>
                    <a:pt x="16009468" y="10539844"/>
                  </a:lnTo>
                  <a:lnTo>
                    <a:pt x="16003219" y="10544048"/>
                  </a:lnTo>
                  <a:lnTo>
                    <a:pt x="15999003" y="10550296"/>
                  </a:lnTo>
                  <a:lnTo>
                    <a:pt x="15997466" y="10557955"/>
                  </a:lnTo>
                  <a:lnTo>
                    <a:pt x="15999003" y="10565600"/>
                  </a:lnTo>
                  <a:lnTo>
                    <a:pt x="16003219" y="10571848"/>
                  </a:lnTo>
                  <a:lnTo>
                    <a:pt x="16009468" y="10576052"/>
                  </a:lnTo>
                  <a:lnTo>
                    <a:pt x="16017113" y="10577589"/>
                  </a:lnTo>
                  <a:lnTo>
                    <a:pt x="16024759" y="10576052"/>
                  </a:lnTo>
                  <a:lnTo>
                    <a:pt x="16031007" y="10571848"/>
                  </a:lnTo>
                  <a:lnTo>
                    <a:pt x="16035211" y="10565600"/>
                  </a:lnTo>
                  <a:lnTo>
                    <a:pt x="16036760" y="10557955"/>
                  </a:lnTo>
                  <a:close/>
                </a:path>
                <a:path w="18719800" h="10718800" extrusionOk="0">
                  <a:moveTo>
                    <a:pt x="16036760" y="10457853"/>
                  </a:moveTo>
                  <a:lnTo>
                    <a:pt x="16035211" y="10450208"/>
                  </a:lnTo>
                  <a:lnTo>
                    <a:pt x="16031007" y="10443959"/>
                  </a:lnTo>
                  <a:lnTo>
                    <a:pt x="16024759" y="10439743"/>
                  </a:lnTo>
                  <a:lnTo>
                    <a:pt x="16017113" y="10438206"/>
                  </a:lnTo>
                  <a:lnTo>
                    <a:pt x="16009468" y="10439743"/>
                  </a:lnTo>
                  <a:lnTo>
                    <a:pt x="16003219" y="10443959"/>
                  </a:lnTo>
                  <a:lnTo>
                    <a:pt x="15999003" y="10450208"/>
                  </a:lnTo>
                  <a:lnTo>
                    <a:pt x="15997466" y="10457853"/>
                  </a:lnTo>
                  <a:lnTo>
                    <a:pt x="15999003" y="10465498"/>
                  </a:lnTo>
                  <a:lnTo>
                    <a:pt x="16003219" y="10471747"/>
                  </a:lnTo>
                  <a:lnTo>
                    <a:pt x="16009468" y="10475951"/>
                  </a:lnTo>
                  <a:lnTo>
                    <a:pt x="16017113" y="10477500"/>
                  </a:lnTo>
                  <a:lnTo>
                    <a:pt x="16024759" y="10475951"/>
                  </a:lnTo>
                  <a:lnTo>
                    <a:pt x="16031007" y="10471747"/>
                  </a:lnTo>
                  <a:lnTo>
                    <a:pt x="16035211" y="10465498"/>
                  </a:lnTo>
                  <a:lnTo>
                    <a:pt x="16036760" y="10457853"/>
                  </a:lnTo>
                  <a:close/>
                </a:path>
                <a:path w="18719800" h="10718800" extrusionOk="0">
                  <a:moveTo>
                    <a:pt x="16036760" y="9657080"/>
                  </a:moveTo>
                  <a:lnTo>
                    <a:pt x="16035211" y="9649435"/>
                  </a:lnTo>
                  <a:lnTo>
                    <a:pt x="16031007" y="9643186"/>
                  </a:lnTo>
                  <a:lnTo>
                    <a:pt x="16024759" y="9638982"/>
                  </a:lnTo>
                  <a:lnTo>
                    <a:pt x="16017113" y="9637433"/>
                  </a:lnTo>
                  <a:lnTo>
                    <a:pt x="16009455" y="9638982"/>
                  </a:lnTo>
                  <a:lnTo>
                    <a:pt x="16003219" y="9643186"/>
                  </a:lnTo>
                  <a:lnTo>
                    <a:pt x="15999003" y="9649435"/>
                  </a:lnTo>
                  <a:lnTo>
                    <a:pt x="15997466" y="9657080"/>
                  </a:lnTo>
                  <a:lnTo>
                    <a:pt x="15999003" y="9664725"/>
                  </a:lnTo>
                  <a:lnTo>
                    <a:pt x="16003219" y="9670974"/>
                  </a:lnTo>
                  <a:lnTo>
                    <a:pt x="16009455" y="9675177"/>
                  </a:lnTo>
                  <a:lnTo>
                    <a:pt x="16017113" y="9676714"/>
                  </a:lnTo>
                  <a:lnTo>
                    <a:pt x="16024759" y="9675177"/>
                  </a:lnTo>
                  <a:lnTo>
                    <a:pt x="16031007" y="9670974"/>
                  </a:lnTo>
                  <a:lnTo>
                    <a:pt x="16035211" y="9664725"/>
                  </a:lnTo>
                  <a:lnTo>
                    <a:pt x="16036760" y="9657080"/>
                  </a:lnTo>
                  <a:close/>
                </a:path>
                <a:path w="18719800" h="10718800" extrusionOk="0">
                  <a:moveTo>
                    <a:pt x="16036760" y="9556979"/>
                  </a:moveTo>
                  <a:lnTo>
                    <a:pt x="16035211" y="9549333"/>
                  </a:lnTo>
                  <a:lnTo>
                    <a:pt x="16031007" y="9543097"/>
                  </a:lnTo>
                  <a:lnTo>
                    <a:pt x="16024759" y="9538881"/>
                  </a:lnTo>
                  <a:lnTo>
                    <a:pt x="16017113" y="9537344"/>
                  </a:lnTo>
                  <a:lnTo>
                    <a:pt x="16009455" y="9538881"/>
                  </a:lnTo>
                  <a:lnTo>
                    <a:pt x="16003219" y="9543097"/>
                  </a:lnTo>
                  <a:lnTo>
                    <a:pt x="15999003" y="9549333"/>
                  </a:lnTo>
                  <a:lnTo>
                    <a:pt x="15997466" y="9556979"/>
                  </a:lnTo>
                  <a:lnTo>
                    <a:pt x="15999003" y="9564637"/>
                  </a:lnTo>
                  <a:lnTo>
                    <a:pt x="16003219" y="9570872"/>
                  </a:lnTo>
                  <a:lnTo>
                    <a:pt x="16009455" y="9575089"/>
                  </a:lnTo>
                  <a:lnTo>
                    <a:pt x="16017113" y="9576625"/>
                  </a:lnTo>
                  <a:lnTo>
                    <a:pt x="16024759" y="9575089"/>
                  </a:lnTo>
                  <a:lnTo>
                    <a:pt x="16031007" y="9570872"/>
                  </a:lnTo>
                  <a:lnTo>
                    <a:pt x="16035211" y="9564637"/>
                  </a:lnTo>
                  <a:lnTo>
                    <a:pt x="16036760" y="9556979"/>
                  </a:lnTo>
                  <a:close/>
                </a:path>
                <a:path w="18719800" h="10718800" extrusionOk="0">
                  <a:moveTo>
                    <a:pt x="16036760" y="8055534"/>
                  </a:moveTo>
                  <a:lnTo>
                    <a:pt x="16035211" y="8047888"/>
                  </a:lnTo>
                  <a:lnTo>
                    <a:pt x="16031007" y="8041653"/>
                  </a:lnTo>
                  <a:lnTo>
                    <a:pt x="16024759" y="8037436"/>
                  </a:lnTo>
                  <a:lnTo>
                    <a:pt x="16017113" y="8035887"/>
                  </a:lnTo>
                  <a:lnTo>
                    <a:pt x="16009455" y="8037436"/>
                  </a:lnTo>
                  <a:lnTo>
                    <a:pt x="16003219" y="8041653"/>
                  </a:lnTo>
                  <a:lnTo>
                    <a:pt x="15999003" y="8047888"/>
                  </a:lnTo>
                  <a:lnTo>
                    <a:pt x="15997466" y="8055534"/>
                  </a:lnTo>
                  <a:lnTo>
                    <a:pt x="15999003" y="8063192"/>
                  </a:lnTo>
                  <a:lnTo>
                    <a:pt x="16003219" y="8069440"/>
                  </a:lnTo>
                  <a:lnTo>
                    <a:pt x="16009455" y="8073644"/>
                  </a:lnTo>
                  <a:lnTo>
                    <a:pt x="16017113" y="8075181"/>
                  </a:lnTo>
                  <a:lnTo>
                    <a:pt x="16024759" y="8073644"/>
                  </a:lnTo>
                  <a:lnTo>
                    <a:pt x="16031007" y="8069440"/>
                  </a:lnTo>
                  <a:lnTo>
                    <a:pt x="16035211" y="8063192"/>
                  </a:lnTo>
                  <a:lnTo>
                    <a:pt x="16036760" y="8055534"/>
                  </a:lnTo>
                  <a:close/>
                </a:path>
                <a:path w="18719800" h="10718800" extrusionOk="0">
                  <a:moveTo>
                    <a:pt x="16036760" y="7955445"/>
                  </a:moveTo>
                  <a:lnTo>
                    <a:pt x="16035211" y="7947800"/>
                  </a:lnTo>
                  <a:lnTo>
                    <a:pt x="16031007" y="7941551"/>
                  </a:lnTo>
                  <a:lnTo>
                    <a:pt x="16024759" y="7937347"/>
                  </a:lnTo>
                  <a:lnTo>
                    <a:pt x="16017113" y="7935798"/>
                  </a:lnTo>
                  <a:lnTo>
                    <a:pt x="16009455" y="7937347"/>
                  </a:lnTo>
                  <a:lnTo>
                    <a:pt x="16003219" y="7941551"/>
                  </a:lnTo>
                  <a:lnTo>
                    <a:pt x="15999003" y="7947800"/>
                  </a:lnTo>
                  <a:lnTo>
                    <a:pt x="15997466" y="7955445"/>
                  </a:lnTo>
                  <a:lnTo>
                    <a:pt x="15999003" y="7963103"/>
                  </a:lnTo>
                  <a:lnTo>
                    <a:pt x="16003219" y="7969339"/>
                  </a:lnTo>
                  <a:lnTo>
                    <a:pt x="16009455" y="7973542"/>
                  </a:lnTo>
                  <a:lnTo>
                    <a:pt x="16017113" y="7975079"/>
                  </a:lnTo>
                  <a:lnTo>
                    <a:pt x="16024759" y="7973542"/>
                  </a:lnTo>
                  <a:lnTo>
                    <a:pt x="16031007" y="7969339"/>
                  </a:lnTo>
                  <a:lnTo>
                    <a:pt x="16035211" y="7963103"/>
                  </a:lnTo>
                  <a:lnTo>
                    <a:pt x="16036760" y="7955445"/>
                  </a:lnTo>
                  <a:close/>
                </a:path>
                <a:path w="18719800" h="10718800" extrusionOk="0">
                  <a:moveTo>
                    <a:pt x="16036773" y="10357739"/>
                  </a:moveTo>
                  <a:lnTo>
                    <a:pt x="16035223" y="10350094"/>
                  </a:lnTo>
                  <a:lnTo>
                    <a:pt x="16031007" y="10343858"/>
                  </a:lnTo>
                  <a:lnTo>
                    <a:pt x="16024759" y="10339654"/>
                  </a:lnTo>
                  <a:lnTo>
                    <a:pt x="16017113" y="10338105"/>
                  </a:lnTo>
                  <a:lnTo>
                    <a:pt x="16009468" y="10339654"/>
                  </a:lnTo>
                  <a:lnTo>
                    <a:pt x="16003219" y="10343858"/>
                  </a:lnTo>
                  <a:lnTo>
                    <a:pt x="15999016" y="10350094"/>
                  </a:lnTo>
                  <a:lnTo>
                    <a:pt x="15997479" y="10357739"/>
                  </a:lnTo>
                  <a:lnTo>
                    <a:pt x="15999016" y="10365397"/>
                  </a:lnTo>
                  <a:lnTo>
                    <a:pt x="16003219" y="10371645"/>
                  </a:lnTo>
                  <a:lnTo>
                    <a:pt x="16009468" y="10375862"/>
                  </a:lnTo>
                  <a:lnTo>
                    <a:pt x="16017113" y="10377399"/>
                  </a:lnTo>
                  <a:lnTo>
                    <a:pt x="16024759" y="10375862"/>
                  </a:lnTo>
                  <a:lnTo>
                    <a:pt x="16031007" y="10371645"/>
                  </a:lnTo>
                  <a:lnTo>
                    <a:pt x="16035223" y="10365397"/>
                  </a:lnTo>
                  <a:lnTo>
                    <a:pt x="16036773" y="10357739"/>
                  </a:lnTo>
                  <a:close/>
                </a:path>
                <a:path w="18719800" h="10718800" extrusionOk="0">
                  <a:moveTo>
                    <a:pt x="16036773" y="10257650"/>
                  </a:moveTo>
                  <a:lnTo>
                    <a:pt x="16035223" y="10250005"/>
                  </a:lnTo>
                  <a:lnTo>
                    <a:pt x="16031007" y="10243756"/>
                  </a:lnTo>
                  <a:lnTo>
                    <a:pt x="16024759" y="10239553"/>
                  </a:lnTo>
                  <a:lnTo>
                    <a:pt x="16017113" y="10238003"/>
                  </a:lnTo>
                  <a:lnTo>
                    <a:pt x="16009468" y="10239553"/>
                  </a:lnTo>
                  <a:lnTo>
                    <a:pt x="16003219" y="10243756"/>
                  </a:lnTo>
                  <a:lnTo>
                    <a:pt x="15999016" y="10250005"/>
                  </a:lnTo>
                  <a:lnTo>
                    <a:pt x="15997479" y="10257650"/>
                  </a:lnTo>
                  <a:lnTo>
                    <a:pt x="15999016" y="10265296"/>
                  </a:lnTo>
                  <a:lnTo>
                    <a:pt x="16003219" y="10271544"/>
                  </a:lnTo>
                  <a:lnTo>
                    <a:pt x="16009468" y="10275748"/>
                  </a:lnTo>
                  <a:lnTo>
                    <a:pt x="16017113" y="10277297"/>
                  </a:lnTo>
                  <a:lnTo>
                    <a:pt x="16024759" y="10275748"/>
                  </a:lnTo>
                  <a:lnTo>
                    <a:pt x="16031007" y="10271544"/>
                  </a:lnTo>
                  <a:lnTo>
                    <a:pt x="16035223" y="10265296"/>
                  </a:lnTo>
                  <a:lnTo>
                    <a:pt x="16036773" y="10257650"/>
                  </a:lnTo>
                  <a:close/>
                </a:path>
                <a:path w="18719800" h="10718800" extrusionOk="0">
                  <a:moveTo>
                    <a:pt x="16036773" y="10157549"/>
                  </a:moveTo>
                  <a:lnTo>
                    <a:pt x="16035223" y="10149903"/>
                  </a:lnTo>
                  <a:lnTo>
                    <a:pt x="16031007" y="10143668"/>
                  </a:lnTo>
                  <a:lnTo>
                    <a:pt x="16024759" y="10139464"/>
                  </a:lnTo>
                  <a:lnTo>
                    <a:pt x="16017113" y="10137915"/>
                  </a:lnTo>
                  <a:lnTo>
                    <a:pt x="16009468" y="10139464"/>
                  </a:lnTo>
                  <a:lnTo>
                    <a:pt x="16003219" y="10143668"/>
                  </a:lnTo>
                  <a:lnTo>
                    <a:pt x="15999016" y="10149903"/>
                  </a:lnTo>
                  <a:lnTo>
                    <a:pt x="15997479" y="10157549"/>
                  </a:lnTo>
                  <a:lnTo>
                    <a:pt x="15999016" y="10165207"/>
                  </a:lnTo>
                  <a:lnTo>
                    <a:pt x="16003219" y="10171455"/>
                  </a:lnTo>
                  <a:lnTo>
                    <a:pt x="16009468" y="10175659"/>
                  </a:lnTo>
                  <a:lnTo>
                    <a:pt x="16017113" y="10177196"/>
                  </a:lnTo>
                  <a:lnTo>
                    <a:pt x="16024759" y="10175659"/>
                  </a:lnTo>
                  <a:lnTo>
                    <a:pt x="16031007" y="10171455"/>
                  </a:lnTo>
                  <a:lnTo>
                    <a:pt x="16035223" y="10165207"/>
                  </a:lnTo>
                  <a:lnTo>
                    <a:pt x="16036773" y="10157549"/>
                  </a:lnTo>
                  <a:close/>
                </a:path>
                <a:path w="18719800" h="10718800" extrusionOk="0">
                  <a:moveTo>
                    <a:pt x="16036773" y="10057473"/>
                  </a:moveTo>
                  <a:lnTo>
                    <a:pt x="16035236" y="10049815"/>
                  </a:lnTo>
                  <a:lnTo>
                    <a:pt x="16031020" y="10043579"/>
                  </a:lnTo>
                  <a:lnTo>
                    <a:pt x="16024759" y="10039375"/>
                  </a:lnTo>
                  <a:lnTo>
                    <a:pt x="16017113" y="10037826"/>
                  </a:lnTo>
                  <a:lnTo>
                    <a:pt x="16009468" y="10039375"/>
                  </a:lnTo>
                  <a:lnTo>
                    <a:pt x="16003219" y="10043579"/>
                  </a:lnTo>
                  <a:lnTo>
                    <a:pt x="15999016" y="10049815"/>
                  </a:lnTo>
                  <a:lnTo>
                    <a:pt x="15997479" y="10057473"/>
                  </a:lnTo>
                  <a:lnTo>
                    <a:pt x="15999016" y="10065118"/>
                  </a:lnTo>
                  <a:lnTo>
                    <a:pt x="16003219" y="10071367"/>
                  </a:lnTo>
                  <a:lnTo>
                    <a:pt x="16009468" y="10075570"/>
                  </a:lnTo>
                  <a:lnTo>
                    <a:pt x="16017113" y="10077120"/>
                  </a:lnTo>
                  <a:lnTo>
                    <a:pt x="16024759" y="10075570"/>
                  </a:lnTo>
                  <a:lnTo>
                    <a:pt x="16031020" y="10071367"/>
                  </a:lnTo>
                  <a:lnTo>
                    <a:pt x="16035236" y="10065118"/>
                  </a:lnTo>
                  <a:lnTo>
                    <a:pt x="16036773" y="10057473"/>
                  </a:lnTo>
                  <a:close/>
                </a:path>
                <a:path w="18719800" h="10718800" extrusionOk="0">
                  <a:moveTo>
                    <a:pt x="16036773" y="9957371"/>
                  </a:moveTo>
                  <a:lnTo>
                    <a:pt x="16035236" y="9949726"/>
                  </a:lnTo>
                  <a:lnTo>
                    <a:pt x="16031020" y="9943478"/>
                  </a:lnTo>
                  <a:lnTo>
                    <a:pt x="16024759" y="9939274"/>
                  </a:lnTo>
                  <a:lnTo>
                    <a:pt x="16017113" y="9937725"/>
                  </a:lnTo>
                  <a:lnTo>
                    <a:pt x="16009468" y="9939274"/>
                  </a:lnTo>
                  <a:lnTo>
                    <a:pt x="16003219" y="9943478"/>
                  </a:lnTo>
                  <a:lnTo>
                    <a:pt x="15999016" y="9949726"/>
                  </a:lnTo>
                  <a:lnTo>
                    <a:pt x="15997479" y="9957371"/>
                  </a:lnTo>
                  <a:lnTo>
                    <a:pt x="15999016" y="9965017"/>
                  </a:lnTo>
                  <a:lnTo>
                    <a:pt x="16003219" y="9971265"/>
                  </a:lnTo>
                  <a:lnTo>
                    <a:pt x="16009468" y="9975469"/>
                  </a:lnTo>
                  <a:lnTo>
                    <a:pt x="16017113" y="9977018"/>
                  </a:lnTo>
                  <a:lnTo>
                    <a:pt x="16024759" y="9975469"/>
                  </a:lnTo>
                  <a:lnTo>
                    <a:pt x="16031020" y="9971265"/>
                  </a:lnTo>
                  <a:lnTo>
                    <a:pt x="16035236" y="9965017"/>
                  </a:lnTo>
                  <a:lnTo>
                    <a:pt x="16036773" y="9957371"/>
                  </a:lnTo>
                  <a:close/>
                </a:path>
                <a:path w="18719800" h="10718800" extrusionOk="0">
                  <a:moveTo>
                    <a:pt x="16036773" y="9857283"/>
                  </a:moveTo>
                  <a:lnTo>
                    <a:pt x="16035236" y="9849625"/>
                  </a:lnTo>
                  <a:lnTo>
                    <a:pt x="16031020" y="9843376"/>
                  </a:lnTo>
                  <a:lnTo>
                    <a:pt x="16024759" y="9839173"/>
                  </a:lnTo>
                  <a:lnTo>
                    <a:pt x="16017113" y="9837623"/>
                  </a:lnTo>
                  <a:lnTo>
                    <a:pt x="16009468" y="9839173"/>
                  </a:lnTo>
                  <a:lnTo>
                    <a:pt x="16003219" y="9843376"/>
                  </a:lnTo>
                  <a:lnTo>
                    <a:pt x="15999016" y="9849625"/>
                  </a:lnTo>
                  <a:lnTo>
                    <a:pt x="15997479" y="9857283"/>
                  </a:lnTo>
                  <a:lnTo>
                    <a:pt x="15999016" y="9864928"/>
                  </a:lnTo>
                  <a:lnTo>
                    <a:pt x="16003219" y="9871164"/>
                  </a:lnTo>
                  <a:lnTo>
                    <a:pt x="16009468" y="9875368"/>
                  </a:lnTo>
                  <a:lnTo>
                    <a:pt x="16017113" y="9876917"/>
                  </a:lnTo>
                  <a:lnTo>
                    <a:pt x="16024759" y="9875368"/>
                  </a:lnTo>
                  <a:lnTo>
                    <a:pt x="16031020" y="9871164"/>
                  </a:lnTo>
                  <a:lnTo>
                    <a:pt x="16035236" y="9864928"/>
                  </a:lnTo>
                  <a:lnTo>
                    <a:pt x="16036773" y="9857283"/>
                  </a:lnTo>
                  <a:close/>
                </a:path>
                <a:path w="18719800" h="10718800" extrusionOk="0">
                  <a:moveTo>
                    <a:pt x="16036773" y="9757169"/>
                  </a:moveTo>
                  <a:lnTo>
                    <a:pt x="16035236" y="9749536"/>
                  </a:lnTo>
                  <a:lnTo>
                    <a:pt x="16031020" y="9743288"/>
                  </a:lnTo>
                  <a:lnTo>
                    <a:pt x="16024759" y="9739084"/>
                  </a:lnTo>
                  <a:lnTo>
                    <a:pt x="16017113" y="9737547"/>
                  </a:lnTo>
                  <a:lnTo>
                    <a:pt x="16009468" y="9739084"/>
                  </a:lnTo>
                  <a:lnTo>
                    <a:pt x="16003219" y="9743288"/>
                  </a:lnTo>
                  <a:lnTo>
                    <a:pt x="15999016" y="9749536"/>
                  </a:lnTo>
                  <a:lnTo>
                    <a:pt x="15997479" y="9757169"/>
                  </a:lnTo>
                  <a:lnTo>
                    <a:pt x="15999016" y="9764827"/>
                  </a:lnTo>
                  <a:lnTo>
                    <a:pt x="16003219" y="9771075"/>
                  </a:lnTo>
                  <a:lnTo>
                    <a:pt x="16009468" y="9775279"/>
                  </a:lnTo>
                  <a:lnTo>
                    <a:pt x="16017113" y="9776816"/>
                  </a:lnTo>
                  <a:lnTo>
                    <a:pt x="16024759" y="9775279"/>
                  </a:lnTo>
                  <a:lnTo>
                    <a:pt x="16031020" y="9771075"/>
                  </a:lnTo>
                  <a:lnTo>
                    <a:pt x="16035236" y="9764827"/>
                  </a:lnTo>
                  <a:lnTo>
                    <a:pt x="16036773" y="9757169"/>
                  </a:lnTo>
                  <a:close/>
                </a:path>
                <a:path w="18719800" h="10718800" extrusionOk="0">
                  <a:moveTo>
                    <a:pt x="16036773" y="9456890"/>
                  </a:moveTo>
                  <a:lnTo>
                    <a:pt x="16035223" y="9449244"/>
                  </a:lnTo>
                  <a:lnTo>
                    <a:pt x="16031007" y="9442996"/>
                  </a:lnTo>
                  <a:lnTo>
                    <a:pt x="16024759" y="9438780"/>
                  </a:lnTo>
                  <a:lnTo>
                    <a:pt x="16017113" y="9437243"/>
                  </a:lnTo>
                  <a:lnTo>
                    <a:pt x="16009468" y="9438780"/>
                  </a:lnTo>
                  <a:lnTo>
                    <a:pt x="16003219" y="9442996"/>
                  </a:lnTo>
                  <a:lnTo>
                    <a:pt x="15999016" y="9449244"/>
                  </a:lnTo>
                  <a:lnTo>
                    <a:pt x="15997479" y="9456890"/>
                  </a:lnTo>
                  <a:lnTo>
                    <a:pt x="15999016" y="9464535"/>
                  </a:lnTo>
                  <a:lnTo>
                    <a:pt x="16003219" y="9470784"/>
                  </a:lnTo>
                  <a:lnTo>
                    <a:pt x="16009468" y="9474987"/>
                  </a:lnTo>
                  <a:lnTo>
                    <a:pt x="16017113" y="9476537"/>
                  </a:lnTo>
                  <a:lnTo>
                    <a:pt x="16024759" y="9474987"/>
                  </a:lnTo>
                  <a:lnTo>
                    <a:pt x="16031007" y="9470784"/>
                  </a:lnTo>
                  <a:lnTo>
                    <a:pt x="16035223" y="9464535"/>
                  </a:lnTo>
                  <a:lnTo>
                    <a:pt x="16036773" y="9456890"/>
                  </a:lnTo>
                  <a:close/>
                </a:path>
                <a:path w="18719800" h="10718800" extrusionOk="0">
                  <a:moveTo>
                    <a:pt x="16036773" y="9356788"/>
                  </a:moveTo>
                  <a:lnTo>
                    <a:pt x="16035223" y="9349143"/>
                  </a:lnTo>
                  <a:lnTo>
                    <a:pt x="16031007" y="9342895"/>
                  </a:lnTo>
                  <a:lnTo>
                    <a:pt x="16024759" y="9338691"/>
                  </a:lnTo>
                  <a:lnTo>
                    <a:pt x="16017113" y="9337142"/>
                  </a:lnTo>
                  <a:lnTo>
                    <a:pt x="16009468" y="9338691"/>
                  </a:lnTo>
                  <a:lnTo>
                    <a:pt x="16003219" y="9342895"/>
                  </a:lnTo>
                  <a:lnTo>
                    <a:pt x="15999016" y="9349143"/>
                  </a:lnTo>
                  <a:lnTo>
                    <a:pt x="15997479" y="9356788"/>
                  </a:lnTo>
                  <a:lnTo>
                    <a:pt x="15999016" y="9364434"/>
                  </a:lnTo>
                  <a:lnTo>
                    <a:pt x="16003219" y="9370682"/>
                  </a:lnTo>
                  <a:lnTo>
                    <a:pt x="16009468" y="9374886"/>
                  </a:lnTo>
                  <a:lnTo>
                    <a:pt x="16017113" y="9376423"/>
                  </a:lnTo>
                  <a:lnTo>
                    <a:pt x="16024759" y="9374886"/>
                  </a:lnTo>
                  <a:lnTo>
                    <a:pt x="16031007" y="9370682"/>
                  </a:lnTo>
                  <a:lnTo>
                    <a:pt x="16035223" y="9364434"/>
                  </a:lnTo>
                  <a:lnTo>
                    <a:pt x="16036773" y="9356788"/>
                  </a:lnTo>
                  <a:close/>
                </a:path>
                <a:path w="18719800" h="10718800" extrusionOk="0">
                  <a:moveTo>
                    <a:pt x="16036773" y="9256700"/>
                  </a:moveTo>
                  <a:lnTo>
                    <a:pt x="16035223" y="9249054"/>
                  </a:lnTo>
                  <a:lnTo>
                    <a:pt x="16031007" y="9242806"/>
                  </a:lnTo>
                  <a:lnTo>
                    <a:pt x="16024759" y="9238602"/>
                  </a:lnTo>
                  <a:lnTo>
                    <a:pt x="16017113" y="9237053"/>
                  </a:lnTo>
                  <a:lnTo>
                    <a:pt x="16009468" y="9238602"/>
                  </a:lnTo>
                  <a:lnTo>
                    <a:pt x="16003219" y="9242806"/>
                  </a:lnTo>
                  <a:lnTo>
                    <a:pt x="15999016" y="9249054"/>
                  </a:lnTo>
                  <a:lnTo>
                    <a:pt x="15997479" y="9256700"/>
                  </a:lnTo>
                  <a:lnTo>
                    <a:pt x="15999016" y="9264345"/>
                  </a:lnTo>
                  <a:lnTo>
                    <a:pt x="16003219" y="9270581"/>
                  </a:lnTo>
                  <a:lnTo>
                    <a:pt x="16009468" y="9274797"/>
                  </a:lnTo>
                  <a:lnTo>
                    <a:pt x="16017113" y="9276334"/>
                  </a:lnTo>
                  <a:lnTo>
                    <a:pt x="16024759" y="9274797"/>
                  </a:lnTo>
                  <a:lnTo>
                    <a:pt x="16031007" y="9270581"/>
                  </a:lnTo>
                  <a:lnTo>
                    <a:pt x="16035223" y="9264345"/>
                  </a:lnTo>
                  <a:lnTo>
                    <a:pt x="16036773" y="9256700"/>
                  </a:lnTo>
                  <a:close/>
                </a:path>
                <a:path w="18719800" h="10718800" extrusionOk="0">
                  <a:moveTo>
                    <a:pt x="16036773" y="9156598"/>
                  </a:moveTo>
                  <a:lnTo>
                    <a:pt x="16035223" y="9148953"/>
                  </a:lnTo>
                  <a:lnTo>
                    <a:pt x="16031007" y="9142705"/>
                  </a:lnTo>
                  <a:lnTo>
                    <a:pt x="16024759" y="9138501"/>
                  </a:lnTo>
                  <a:lnTo>
                    <a:pt x="16017113" y="9136951"/>
                  </a:lnTo>
                  <a:lnTo>
                    <a:pt x="16009468" y="9138501"/>
                  </a:lnTo>
                  <a:lnTo>
                    <a:pt x="16003219" y="9142705"/>
                  </a:lnTo>
                  <a:lnTo>
                    <a:pt x="15999016" y="9148953"/>
                  </a:lnTo>
                  <a:lnTo>
                    <a:pt x="15997479" y="9156598"/>
                  </a:lnTo>
                  <a:lnTo>
                    <a:pt x="15999016" y="9164244"/>
                  </a:lnTo>
                  <a:lnTo>
                    <a:pt x="16003219" y="9170492"/>
                  </a:lnTo>
                  <a:lnTo>
                    <a:pt x="16009468" y="9174696"/>
                  </a:lnTo>
                  <a:lnTo>
                    <a:pt x="16017113" y="9176245"/>
                  </a:lnTo>
                  <a:lnTo>
                    <a:pt x="16024759" y="9174696"/>
                  </a:lnTo>
                  <a:lnTo>
                    <a:pt x="16031007" y="9170492"/>
                  </a:lnTo>
                  <a:lnTo>
                    <a:pt x="16035223" y="9164244"/>
                  </a:lnTo>
                  <a:lnTo>
                    <a:pt x="16036773" y="9156598"/>
                  </a:lnTo>
                  <a:close/>
                </a:path>
                <a:path w="18719800" h="10718800" extrusionOk="0">
                  <a:moveTo>
                    <a:pt x="16036773" y="9056510"/>
                  </a:moveTo>
                  <a:lnTo>
                    <a:pt x="16035223" y="9048852"/>
                  </a:lnTo>
                  <a:lnTo>
                    <a:pt x="16031007" y="9042616"/>
                  </a:lnTo>
                  <a:lnTo>
                    <a:pt x="16024759" y="9038412"/>
                  </a:lnTo>
                  <a:lnTo>
                    <a:pt x="16017113" y="9036863"/>
                  </a:lnTo>
                  <a:lnTo>
                    <a:pt x="16009468" y="9038412"/>
                  </a:lnTo>
                  <a:lnTo>
                    <a:pt x="16003219" y="9042616"/>
                  </a:lnTo>
                  <a:lnTo>
                    <a:pt x="15999016" y="9048852"/>
                  </a:lnTo>
                  <a:lnTo>
                    <a:pt x="15997479" y="9056510"/>
                  </a:lnTo>
                  <a:lnTo>
                    <a:pt x="15999016" y="9064155"/>
                  </a:lnTo>
                  <a:lnTo>
                    <a:pt x="16003219" y="9070403"/>
                  </a:lnTo>
                  <a:lnTo>
                    <a:pt x="16009468" y="9074607"/>
                  </a:lnTo>
                  <a:lnTo>
                    <a:pt x="16017113" y="9076157"/>
                  </a:lnTo>
                  <a:lnTo>
                    <a:pt x="16024759" y="9074607"/>
                  </a:lnTo>
                  <a:lnTo>
                    <a:pt x="16031007" y="9070403"/>
                  </a:lnTo>
                  <a:lnTo>
                    <a:pt x="16035223" y="9064155"/>
                  </a:lnTo>
                  <a:lnTo>
                    <a:pt x="16036773" y="9056510"/>
                  </a:lnTo>
                  <a:close/>
                </a:path>
                <a:path w="18719800" h="10718800" extrusionOk="0">
                  <a:moveTo>
                    <a:pt x="16036773" y="8956408"/>
                  </a:moveTo>
                  <a:lnTo>
                    <a:pt x="16035223" y="8948763"/>
                  </a:lnTo>
                  <a:lnTo>
                    <a:pt x="16031007" y="8942514"/>
                  </a:lnTo>
                  <a:lnTo>
                    <a:pt x="16024759" y="8938311"/>
                  </a:lnTo>
                  <a:lnTo>
                    <a:pt x="16017113" y="8936774"/>
                  </a:lnTo>
                  <a:lnTo>
                    <a:pt x="16009468" y="8938311"/>
                  </a:lnTo>
                  <a:lnTo>
                    <a:pt x="16003219" y="8942514"/>
                  </a:lnTo>
                  <a:lnTo>
                    <a:pt x="15999016" y="8948763"/>
                  </a:lnTo>
                  <a:lnTo>
                    <a:pt x="15997479" y="8956408"/>
                  </a:lnTo>
                  <a:lnTo>
                    <a:pt x="15999016" y="8964054"/>
                  </a:lnTo>
                  <a:lnTo>
                    <a:pt x="16003219" y="8970289"/>
                  </a:lnTo>
                  <a:lnTo>
                    <a:pt x="16009468" y="8974506"/>
                  </a:lnTo>
                  <a:lnTo>
                    <a:pt x="16017113" y="8976042"/>
                  </a:lnTo>
                  <a:lnTo>
                    <a:pt x="16024759" y="8974506"/>
                  </a:lnTo>
                  <a:lnTo>
                    <a:pt x="16031007" y="8970289"/>
                  </a:lnTo>
                  <a:lnTo>
                    <a:pt x="16035223" y="8964054"/>
                  </a:lnTo>
                  <a:lnTo>
                    <a:pt x="16036773" y="8956408"/>
                  </a:lnTo>
                  <a:close/>
                </a:path>
                <a:path w="18719800" h="10718800" extrusionOk="0">
                  <a:moveTo>
                    <a:pt x="16036773" y="8856307"/>
                  </a:moveTo>
                  <a:lnTo>
                    <a:pt x="16035223" y="8848661"/>
                  </a:lnTo>
                  <a:lnTo>
                    <a:pt x="16031007" y="8842413"/>
                  </a:lnTo>
                  <a:lnTo>
                    <a:pt x="16024759" y="8838209"/>
                  </a:lnTo>
                  <a:lnTo>
                    <a:pt x="16017113" y="8836660"/>
                  </a:lnTo>
                  <a:lnTo>
                    <a:pt x="16009468" y="8838209"/>
                  </a:lnTo>
                  <a:lnTo>
                    <a:pt x="16003219" y="8842413"/>
                  </a:lnTo>
                  <a:lnTo>
                    <a:pt x="15999016" y="8848661"/>
                  </a:lnTo>
                  <a:lnTo>
                    <a:pt x="15997479" y="8856307"/>
                  </a:lnTo>
                  <a:lnTo>
                    <a:pt x="15999016" y="8863952"/>
                  </a:lnTo>
                  <a:lnTo>
                    <a:pt x="16003219" y="8870201"/>
                  </a:lnTo>
                  <a:lnTo>
                    <a:pt x="16009468" y="8874417"/>
                  </a:lnTo>
                  <a:lnTo>
                    <a:pt x="16017113" y="8875954"/>
                  </a:lnTo>
                  <a:lnTo>
                    <a:pt x="16024759" y="8874417"/>
                  </a:lnTo>
                  <a:lnTo>
                    <a:pt x="16031007" y="8870201"/>
                  </a:lnTo>
                  <a:lnTo>
                    <a:pt x="16035223" y="8863952"/>
                  </a:lnTo>
                  <a:lnTo>
                    <a:pt x="16036773" y="8856307"/>
                  </a:lnTo>
                  <a:close/>
                </a:path>
                <a:path w="18719800" h="10718800" extrusionOk="0">
                  <a:moveTo>
                    <a:pt x="16036773" y="8756205"/>
                  </a:moveTo>
                  <a:lnTo>
                    <a:pt x="16035223" y="8748560"/>
                  </a:lnTo>
                  <a:lnTo>
                    <a:pt x="16031007" y="8742324"/>
                  </a:lnTo>
                  <a:lnTo>
                    <a:pt x="16024759" y="8738108"/>
                  </a:lnTo>
                  <a:lnTo>
                    <a:pt x="16017113" y="8736559"/>
                  </a:lnTo>
                  <a:lnTo>
                    <a:pt x="16009468" y="8738108"/>
                  </a:lnTo>
                  <a:lnTo>
                    <a:pt x="16003219" y="8742324"/>
                  </a:lnTo>
                  <a:lnTo>
                    <a:pt x="15999016" y="8748560"/>
                  </a:lnTo>
                  <a:lnTo>
                    <a:pt x="15997479" y="8756205"/>
                  </a:lnTo>
                  <a:lnTo>
                    <a:pt x="15999016" y="8763864"/>
                  </a:lnTo>
                  <a:lnTo>
                    <a:pt x="16003219" y="8770099"/>
                  </a:lnTo>
                  <a:lnTo>
                    <a:pt x="16009468" y="8774316"/>
                  </a:lnTo>
                  <a:lnTo>
                    <a:pt x="16017113" y="8775865"/>
                  </a:lnTo>
                  <a:lnTo>
                    <a:pt x="16024759" y="8774316"/>
                  </a:lnTo>
                  <a:lnTo>
                    <a:pt x="16031007" y="8770099"/>
                  </a:lnTo>
                  <a:lnTo>
                    <a:pt x="16035223" y="8763864"/>
                  </a:lnTo>
                  <a:lnTo>
                    <a:pt x="16036773" y="8756205"/>
                  </a:lnTo>
                  <a:close/>
                </a:path>
                <a:path w="18719800" h="10718800" extrusionOk="0">
                  <a:moveTo>
                    <a:pt x="16036773" y="8656117"/>
                  </a:moveTo>
                  <a:lnTo>
                    <a:pt x="16035223" y="8648471"/>
                  </a:lnTo>
                  <a:lnTo>
                    <a:pt x="16031007" y="8642223"/>
                  </a:lnTo>
                  <a:lnTo>
                    <a:pt x="16024759" y="8638019"/>
                  </a:lnTo>
                  <a:lnTo>
                    <a:pt x="16017113" y="8636470"/>
                  </a:lnTo>
                  <a:lnTo>
                    <a:pt x="16009468" y="8638019"/>
                  </a:lnTo>
                  <a:lnTo>
                    <a:pt x="16003219" y="8642223"/>
                  </a:lnTo>
                  <a:lnTo>
                    <a:pt x="15999016" y="8648471"/>
                  </a:lnTo>
                  <a:lnTo>
                    <a:pt x="15997479" y="8656117"/>
                  </a:lnTo>
                  <a:lnTo>
                    <a:pt x="15999016" y="8663762"/>
                  </a:lnTo>
                  <a:lnTo>
                    <a:pt x="16003219" y="8670011"/>
                  </a:lnTo>
                  <a:lnTo>
                    <a:pt x="16009468" y="8674214"/>
                  </a:lnTo>
                  <a:lnTo>
                    <a:pt x="16017113" y="8675764"/>
                  </a:lnTo>
                  <a:lnTo>
                    <a:pt x="16024759" y="8674214"/>
                  </a:lnTo>
                  <a:lnTo>
                    <a:pt x="16031007" y="8670011"/>
                  </a:lnTo>
                  <a:lnTo>
                    <a:pt x="16035223" y="8663762"/>
                  </a:lnTo>
                  <a:lnTo>
                    <a:pt x="16036773" y="8656117"/>
                  </a:lnTo>
                  <a:close/>
                </a:path>
                <a:path w="18719800" h="10718800" extrusionOk="0">
                  <a:moveTo>
                    <a:pt x="16036773" y="8556015"/>
                  </a:moveTo>
                  <a:lnTo>
                    <a:pt x="16035223" y="8548370"/>
                  </a:lnTo>
                  <a:lnTo>
                    <a:pt x="16031007" y="8542134"/>
                  </a:lnTo>
                  <a:lnTo>
                    <a:pt x="16024759" y="8537918"/>
                  </a:lnTo>
                  <a:lnTo>
                    <a:pt x="16017113" y="8536381"/>
                  </a:lnTo>
                  <a:lnTo>
                    <a:pt x="16009468" y="8537918"/>
                  </a:lnTo>
                  <a:lnTo>
                    <a:pt x="16003219" y="8542134"/>
                  </a:lnTo>
                  <a:lnTo>
                    <a:pt x="15999016" y="8548370"/>
                  </a:lnTo>
                  <a:lnTo>
                    <a:pt x="15997479" y="8556015"/>
                  </a:lnTo>
                  <a:lnTo>
                    <a:pt x="15999016" y="8563673"/>
                  </a:lnTo>
                  <a:lnTo>
                    <a:pt x="16003219" y="8569909"/>
                  </a:lnTo>
                  <a:lnTo>
                    <a:pt x="16009468" y="8574126"/>
                  </a:lnTo>
                  <a:lnTo>
                    <a:pt x="16017113" y="8575675"/>
                  </a:lnTo>
                  <a:lnTo>
                    <a:pt x="16024759" y="8574126"/>
                  </a:lnTo>
                  <a:lnTo>
                    <a:pt x="16031007" y="8569909"/>
                  </a:lnTo>
                  <a:lnTo>
                    <a:pt x="16035223" y="8563673"/>
                  </a:lnTo>
                  <a:lnTo>
                    <a:pt x="16036773" y="8556015"/>
                  </a:lnTo>
                  <a:close/>
                </a:path>
                <a:path w="18719800" h="10718800" extrusionOk="0">
                  <a:moveTo>
                    <a:pt x="16036773" y="8455927"/>
                  </a:moveTo>
                  <a:lnTo>
                    <a:pt x="16035236" y="8448281"/>
                  </a:lnTo>
                  <a:lnTo>
                    <a:pt x="16031020" y="8442046"/>
                  </a:lnTo>
                  <a:lnTo>
                    <a:pt x="16024759" y="8437829"/>
                  </a:lnTo>
                  <a:lnTo>
                    <a:pt x="16017113" y="8436280"/>
                  </a:lnTo>
                  <a:lnTo>
                    <a:pt x="16009468" y="8437829"/>
                  </a:lnTo>
                  <a:lnTo>
                    <a:pt x="16003219" y="8442046"/>
                  </a:lnTo>
                  <a:lnTo>
                    <a:pt x="15999016" y="8448281"/>
                  </a:lnTo>
                  <a:lnTo>
                    <a:pt x="15997479" y="8455927"/>
                  </a:lnTo>
                  <a:lnTo>
                    <a:pt x="15999016" y="8463572"/>
                  </a:lnTo>
                  <a:lnTo>
                    <a:pt x="16003219" y="8469820"/>
                  </a:lnTo>
                  <a:lnTo>
                    <a:pt x="16009468" y="8474037"/>
                  </a:lnTo>
                  <a:lnTo>
                    <a:pt x="16017113" y="8475574"/>
                  </a:lnTo>
                  <a:lnTo>
                    <a:pt x="16024759" y="8474037"/>
                  </a:lnTo>
                  <a:lnTo>
                    <a:pt x="16031020" y="8469820"/>
                  </a:lnTo>
                  <a:lnTo>
                    <a:pt x="16035236" y="8463572"/>
                  </a:lnTo>
                  <a:lnTo>
                    <a:pt x="16036773" y="8455927"/>
                  </a:lnTo>
                  <a:close/>
                </a:path>
                <a:path w="18719800" h="10718800" extrusionOk="0">
                  <a:moveTo>
                    <a:pt x="16036773" y="8355825"/>
                  </a:moveTo>
                  <a:lnTo>
                    <a:pt x="16035236" y="8348180"/>
                  </a:lnTo>
                  <a:lnTo>
                    <a:pt x="16031020" y="8341944"/>
                  </a:lnTo>
                  <a:lnTo>
                    <a:pt x="16024759" y="8337728"/>
                  </a:lnTo>
                  <a:lnTo>
                    <a:pt x="16017113" y="8336178"/>
                  </a:lnTo>
                  <a:lnTo>
                    <a:pt x="16009468" y="8337728"/>
                  </a:lnTo>
                  <a:lnTo>
                    <a:pt x="16003219" y="8341944"/>
                  </a:lnTo>
                  <a:lnTo>
                    <a:pt x="15999016" y="8348180"/>
                  </a:lnTo>
                  <a:lnTo>
                    <a:pt x="15997479" y="8355825"/>
                  </a:lnTo>
                  <a:lnTo>
                    <a:pt x="15999016" y="8363483"/>
                  </a:lnTo>
                  <a:lnTo>
                    <a:pt x="16003219" y="8369732"/>
                  </a:lnTo>
                  <a:lnTo>
                    <a:pt x="16009468" y="8373935"/>
                  </a:lnTo>
                  <a:lnTo>
                    <a:pt x="16017113" y="8375485"/>
                  </a:lnTo>
                  <a:lnTo>
                    <a:pt x="16024759" y="8373935"/>
                  </a:lnTo>
                  <a:lnTo>
                    <a:pt x="16031020" y="8369732"/>
                  </a:lnTo>
                  <a:lnTo>
                    <a:pt x="16035236" y="8363483"/>
                  </a:lnTo>
                  <a:lnTo>
                    <a:pt x="16036773" y="8355825"/>
                  </a:lnTo>
                  <a:close/>
                </a:path>
                <a:path w="18719800" h="10718800" extrusionOk="0">
                  <a:moveTo>
                    <a:pt x="16036773" y="8255736"/>
                  </a:moveTo>
                  <a:lnTo>
                    <a:pt x="16035236" y="8248091"/>
                  </a:lnTo>
                  <a:lnTo>
                    <a:pt x="16031020" y="8241843"/>
                  </a:lnTo>
                  <a:lnTo>
                    <a:pt x="16024759" y="8237639"/>
                  </a:lnTo>
                  <a:lnTo>
                    <a:pt x="16017113" y="8236090"/>
                  </a:lnTo>
                  <a:lnTo>
                    <a:pt x="16009468" y="8237639"/>
                  </a:lnTo>
                  <a:lnTo>
                    <a:pt x="16003219" y="8241843"/>
                  </a:lnTo>
                  <a:lnTo>
                    <a:pt x="15999016" y="8248091"/>
                  </a:lnTo>
                  <a:lnTo>
                    <a:pt x="15997479" y="8255736"/>
                  </a:lnTo>
                  <a:lnTo>
                    <a:pt x="15999016" y="8263382"/>
                  </a:lnTo>
                  <a:lnTo>
                    <a:pt x="16003219" y="8269630"/>
                  </a:lnTo>
                  <a:lnTo>
                    <a:pt x="16009468" y="8273834"/>
                  </a:lnTo>
                  <a:lnTo>
                    <a:pt x="16017113" y="8275371"/>
                  </a:lnTo>
                  <a:lnTo>
                    <a:pt x="16024759" y="8273834"/>
                  </a:lnTo>
                  <a:lnTo>
                    <a:pt x="16031020" y="8269630"/>
                  </a:lnTo>
                  <a:lnTo>
                    <a:pt x="16035236" y="8263382"/>
                  </a:lnTo>
                  <a:lnTo>
                    <a:pt x="16036773" y="8255736"/>
                  </a:lnTo>
                  <a:close/>
                </a:path>
                <a:path w="18719800" h="10718800" extrusionOk="0">
                  <a:moveTo>
                    <a:pt x="16036773" y="8155635"/>
                  </a:moveTo>
                  <a:lnTo>
                    <a:pt x="16035236" y="8147990"/>
                  </a:lnTo>
                  <a:lnTo>
                    <a:pt x="16031020" y="8141741"/>
                  </a:lnTo>
                  <a:lnTo>
                    <a:pt x="16024759" y="8137538"/>
                  </a:lnTo>
                  <a:lnTo>
                    <a:pt x="16017113" y="8135988"/>
                  </a:lnTo>
                  <a:lnTo>
                    <a:pt x="16009468" y="8137538"/>
                  </a:lnTo>
                  <a:lnTo>
                    <a:pt x="16003219" y="8141741"/>
                  </a:lnTo>
                  <a:lnTo>
                    <a:pt x="15999016" y="8147990"/>
                  </a:lnTo>
                  <a:lnTo>
                    <a:pt x="15997479" y="8155635"/>
                  </a:lnTo>
                  <a:lnTo>
                    <a:pt x="15999016" y="8163280"/>
                  </a:lnTo>
                  <a:lnTo>
                    <a:pt x="16003219" y="8169529"/>
                  </a:lnTo>
                  <a:lnTo>
                    <a:pt x="16009468" y="8173733"/>
                  </a:lnTo>
                  <a:lnTo>
                    <a:pt x="16017113" y="8175282"/>
                  </a:lnTo>
                  <a:lnTo>
                    <a:pt x="16024759" y="8173733"/>
                  </a:lnTo>
                  <a:lnTo>
                    <a:pt x="16031020" y="8169529"/>
                  </a:lnTo>
                  <a:lnTo>
                    <a:pt x="16035236" y="8163280"/>
                  </a:lnTo>
                  <a:lnTo>
                    <a:pt x="16036773" y="8155635"/>
                  </a:lnTo>
                  <a:close/>
                </a:path>
                <a:path w="18719800" h="10718800" extrusionOk="0">
                  <a:moveTo>
                    <a:pt x="16036773" y="7855356"/>
                  </a:moveTo>
                  <a:lnTo>
                    <a:pt x="16035223" y="7847711"/>
                  </a:lnTo>
                  <a:lnTo>
                    <a:pt x="16031007" y="7841462"/>
                  </a:lnTo>
                  <a:lnTo>
                    <a:pt x="16024759" y="7837246"/>
                  </a:lnTo>
                  <a:lnTo>
                    <a:pt x="16017113" y="7835709"/>
                  </a:lnTo>
                  <a:lnTo>
                    <a:pt x="16009468" y="7837246"/>
                  </a:lnTo>
                  <a:lnTo>
                    <a:pt x="16003219" y="7841462"/>
                  </a:lnTo>
                  <a:lnTo>
                    <a:pt x="15999016" y="7847711"/>
                  </a:lnTo>
                  <a:lnTo>
                    <a:pt x="15997479" y="7855356"/>
                  </a:lnTo>
                  <a:lnTo>
                    <a:pt x="15999016" y="7863002"/>
                  </a:lnTo>
                  <a:lnTo>
                    <a:pt x="16003219" y="7869237"/>
                  </a:lnTo>
                  <a:lnTo>
                    <a:pt x="16009468" y="7873454"/>
                  </a:lnTo>
                  <a:lnTo>
                    <a:pt x="16017113" y="7875003"/>
                  </a:lnTo>
                  <a:lnTo>
                    <a:pt x="16024759" y="7873454"/>
                  </a:lnTo>
                  <a:lnTo>
                    <a:pt x="16031007" y="7869237"/>
                  </a:lnTo>
                  <a:lnTo>
                    <a:pt x="16035223" y="7863002"/>
                  </a:lnTo>
                  <a:lnTo>
                    <a:pt x="16036773" y="7855356"/>
                  </a:lnTo>
                  <a:close/>
                </a:path>
                <a:path w="18719800" h="10718800" extrusionOk="0">
                  <a:moveTo>
                    <a:pt x="16036773" y="7755255"/>
                  </a:moveTo>
                  <a:lnTo>
                    <a:pt x="16035223" y="7747609"/>
                  </a:lnTo>
                  <a:lnTo>
                    <a:pt x="16031007" y="7741361"/>
                  </a:lnTo>
                  <a:lnTo>
                    <a:pt x="16024759" y="7737157"/>
                  </a:lnTo>
                  <a:lnTo>
                    <a:pt x="16017113" y="7735608"/>
                  </a:lnTo>
                  <a:lnTo>
                    <a:pt x="16009468" y="7737157"/>
                  </a:lnTo>
                  <a:lnTo>
                    <a:pt x="16003219" y="7741361"/>
                  </a:lnTo>
                  <a:lnTo>
                    <a:pt x="15999016" y="7747609"/>
                  </a:lnTo>
                  <a:lnTo>
                    <a:pt x="15997479" y="7755255"/>
                  </a:lnTo>
                  <a:lnTo>
                    <a:pt x="15999016" y="7762900"/>
                  </a:lnTo>
                  <a:lnTo>
                    <a:pt x="16003219" y="7769149"/>
                  </a:lnTo>
                  <a:lnTo>
                    <a:pt x="16009468" y="7773352"/>
                  </a:lnTo>
                  <a:lnTo>
                    <a:pt x="16017113" y="7774889"/>
                  </a:lnTo>
                  <a:lnTo>
                    <a:pt x="16024759" y="7773352"/>
                  </a:lnTo>
                  <a:lnTo>
                    <a:pt x="16031007" y="7769149"/>
                  </a:lnTo>
                  <a:lnTo>
                    <a:pt x="16035223" y="7762900"/>
                  </a:lnTo>
                  <a:lnTo>
                    <a:pt x="16036773" y="7755255"/>
                  </a:lnTo>
                  <a:close/>
                </a:path>
                <a:path w="18719800" h="10718800" extrusionOk="0">
                  <a:moveTo>
                    <a:pt x="16036773" y="7655153"/>
                  </a:moveTo>
                  <a:lnTo>
                    <a:pt x="16035223" y="7647508"/>
                  </a:lnTo>
                  <a:lnTo>
                    <a:pt x="16031007" y="7641260"/>
                  </a:lnTo>
                  <a:lnTo>
                    <a:pt x="16024759" y="7637056"/>
                  </a:lnTo>
                  <a:lnTo>
                    <a:pt x="16017113" y="7635507"/>
                  </a:lnTo>
                  <a:lnTo>
                    <a:pt x="16009468" y="7637056"/>
                  </a:lnTo>
                  <a:lnTo>
                    <a:pt x="16003219" y="7641260"/>
                  </a:lnTo>
                  <a:lnTo>
                    <a:pt x="15999016" y="7647508"/>
                  </a:lnTo>
                  <a:lnTo>
                    <a:pt x="15997479" y="7655153"/>
                  </a:lnTo>
                  <a:lnTo>
                    <a:pt x="15999016" y="7662799"/>
                  </a:lnTo>
                  <a:lnTo>
                    <a:pt x="16003219" y="7669047"/>
                  </a:lnTo>
                  <a:lnTo>
                    <a:pt x="16009468" y="7673264"/>
                  </a:lnTo>
                  <a:lnTo>
                    <a:pt x="16017113" y="7674800"/>
                  </a:lnTo>
                  <a:lnTo>
                    <a:pt x="16024759" y="7673264"/>
                  </a:lnTo>
                  <a:lnTo>
                    <a:pt x="16031007" y="7669047"/>
                  </a:lnTo>
                  <a:lnTo>
                    <a:pt x="16035223" y="7662799"/>
                  </a:lnTo>
                  <a:lnTo>
                    <a:pt x="16036773" y="7655153"/>
                  </a:lnTo>
                  <a:close/>
                </a:path>
                <a:path w="18719800" h="10718800" extrusionOk="0">
                  <a:moveTo>
                    <a:pt x="16036773" y="7555065"/>
                  </a:moveTo>
                  <a:lnTo>
                    <a:pt x="16035223" y="7547419"/>
                  </a:lnTo>
                  <a:lnTo>
                    <a:pt x="16031007" y="7541171"/>
                  </a:lnTo>
                  <a:lnTo>
                    <a:pt x="16024759" y="7536955"/>
                  </a:lnTo>
                  <a:lnTo>
                    <a:pt x="16017113" y="7535418"/>
                  </a:lnTo>
                  <a:lnTo>
                    <a:pt x="16009468" y="7536955"/>
                  </a:lnTo>
                  <a:lnTo>
                    <a:pt x="16003219" y="7541171"/>
                  </a:lnTo>
                  <a:lnTo>
                    <a:pt x="15999016" y="7547419"/>
                  </a:lnTo>
                  <a:lnTo>
                    <a:pt x="15997479" y="7555065"/>
                  </a:lnTo>
                  <a:lnTo>
                    <a:pt x="15999016" y="7562710"/>
                  </a:lnTo>
                  <a:lnTo>
                    <a:pt x="16003219" y="7568959"/>
                  </a:lnTo>
                  <a:lnTo>
                    <a:pt x="16009468" y="7573162"/>
                  </a:lnTo>
                  <a:lnTo>
                    <a:pt x="16017113" y="7574699"/>
                  </a:lnTo>
                  <a:lnTo>
                    <a:pt x="16024759" y="7573162"/>
                  </a:lnTo>
                  <a:lnTo>
                    <a:pt x="16031007" y="7568959"/>
                  </a:lnTo>
                  <a:lnTo>
                    <a:pt x="16035223" y="7562710"/>
                  </a:lnTo>
                  <a:lnTo>
                    <a:pt x="16036773" y="7555065"/>
                  </a:lnTo>
                  <a:close/>
                </a:path>
                <a:path w="18719800" h="10718800" extrusionOk="0">
                  <a:moveTo>
                    <a:pt x="16036773" y="7454963"/>
                  </a:moveTo>
                  <a:lnTo>
                    <a:pt x="16035223" y="7447318"/>
                  </a:lnTo>
                  <a:lnTo>
                    <a:pt x="16031007" y="7441070"/>
                  </a:lnTo>
                  <a:lnTo>
                    <a:pt x="16024759" y="7436866"/>
                  </a:lnTo>
                  <a:lnTo>
                    <a:pt x="16017113" y="7435329"/>
                  </a:lnTo>
                  <a:lnTo>
                    <a:pt x="16009468" y="7436866"/>
                  </a:lnTo>
                  <a:lnTo>
                    <a:pt x="16003219" y="7441070"/>
                  </a:lnTo>
                  <a:lnTo>
                    <a:pt x="15999016" y="7447318"/>
                  </a:lnTo>
                  <a:lnTo>
                    <a:pt x="15997479" y="7454963"/>
                  </a:lnTo>
                  <a:lnTo>
                    <a:pt x="15999016" y="7462609"/>
                  </a:lnTo>
                  <a:lnTo>
                    <a:pt x="16003219" y="7468857"/>
                  </a:lnTo>
                  <a:lnTo>
                    <a:pt x="16009468" y="7473074"/>
                  </a:lnTo>
                  <a:lnTo>
                    <a:pt x="16017113" y="7474623"/>
                  </a:lnTo>
                  <a:lnTo>
                    <a:pt x="16024759" y="7473074"/>
                  </a:lnTo>
                  <a:lnTo>
                    <a:pt x="16031007" y="7468857"/>
                  </a:lnTo>
                  <a:lnTo>
                    <a:pt x="16035223" y="7462609"/>
                  </a:lnTo>
                  <a:lnTo>
                    <a:pt x="16036773" y="7454963"/>
                  </a:lnTo>
                  <a:close/>
                </a:path>
                <a:path w="18719800" h="10718800" extrusionOk="0">
                  <a:moveTo>
                    <a:pt x="16036773" y="7354862"/>
                  </a:moveTo>
                  <a:lnTo>
                    <a:pt x="16035223" y="7347217"/>
                  </a:lnTo>
                  <a:lnTo>
                    <a:pt x="16031007" y="7340981"/>
                  </a:lnTo>
                  <a:lnTo>
                    <a:pt x="16024759" y="7336764"/>
                  </a:lnTo>
                  <a:lnTo>
                    <a:pt x="16017113" y="7335228"/>
                  </a:lnTo>
                  <a:lnTo>
                    <a:pt x="16009468" y="7336764"/>
                  </a:lnTo>
                  <a:lnTo>
                    <a:pt x="16003219" y="7340981"/>
                  </a:lnTo>
                  <a:lnTo>
                    <a:pt x="15999016" y="7347217"/>
                  </a:lnTo>
                  <a:lnTo>
                    <a:pt x="15997479" y="7354862"/>
                  </a:lnTo>
                  <a:lnTo>
                    <a:pt x="15999016" y="7362507"/>
                  </a:lnTo>
                  <a:lnTo>
                    <a:pt x="16003219" y="7368756"/>
                  </a:lnTo>
                  <a:lnTo>
                    <a:pt x="16009468" y="7372972"/>
                  </a:lnTo>
                  <a:lnTo>
                    <a:pt x="16017113" y="7374522"/>
                  </a:lnTo>
                  <a:lnTo>
                    <a:pt x="16024759" y="7372972"/>
                  </a:lnTo>
                  <a:lnTo>
                    <a:pt x="16031007" y="7368756"/>
                  </a:lnTo>
                  <a:lnTo>
                    <a:pt x="16035223" y="7362507"/>
                  </a:lnTo>
                  <a:lnTo>
                    <a:pt x="16036773" y="7354862"/>
                  </a:lnTo>
                  <a:close/>
                </a:path>
                <a:path w="18719800" h="10718800" extrusionOk="0">
                  <a:moveTo>
                    <a:pt x="16036773" y="7254773"/>
                  </a:moveTo>
                  <a:lnTo>
                    <a:pt x="16035223" y="7247115"/>
                  </a:lnTo>
                  <a:lnTo>
                    <a:pt x="16031007" y="7240879"/>
                  </a:lnTo>
                  <a:lnTo>
                    <a:pt x="16024759" y="7236676"/>
                  </a:lnTo>
                  <a:lnTo>
                    <a:pt x="16017113" y="7235126"/>
                  </a:lnTo>
                  <a:lnTo>
                    <a:pt x="16009468" y="7236676"/>
                  </a:lnTo>
                  <a:lnTo>
                    <a:pt x="16003219" y="7240879"/>
                  </a:lnTo>
                  <a:lnTo>
                    <a:pt x="15999016" y="7247115"/>
                  </a:lnTo>
                  <a:lnTo>
                    <a:pt x="15997479" y="7254773"/>
                  </a:lnTo>
                  <a:lnTo>
                    <a:pt x="15999016" y="7262419"/>
                  </a:lnTo>
                  <a:lnTo>
                    <a:pt x="16003219" y="7268667"/>
                  </a:lnTo>
                  <a:lnTo>
                    <a:pt x="16009468" y="7272871"/>
                  </a:lnTo>
                  <a:lnTo>
                    <a:pt x="16017113" y="7274420"/>
                  </a:lnTo>
                  <a:lnTo>
                    <a:pt x="16024759" y="7272871"/>
                  </a:lnTo>
                  <a:lnTo>
                    <a:pt x="16031007" y="7268667"/>
                  </a:lnTo>
                  <a:lnTo>
                    <a:pt x="16035223" y="7262419"/>
                  </a:lnTo>
                  <a:lnTo>
                    <a:pt x="16036773" y="7254773"/>
                  </a:lnTo>
                  <a:close/>
                </a:path>
                <a:path w="18719800" h="10718800" extrusionOk="0">
                  <a:moveTo>
                    <a:pt x="16036773" y="7154672"/>
                  </a:moveTo>
                  <a:lnTo>
                    <a:pt x="16035223" y="7147026"/>
                  </a:lnTo>
                  <a:lnTo>
                    <a:pt x="16031007" y="7140778"/>
                  </a:lnTo>
                  <a:lnTo>
                    <a:pt x="16024759" y="7136574"/>
                  </a:lnTo>
                  <a:lnTo>
                    <a:pt x="16017113" y="7135025"/>
                  </a:lnTo>
                  <a:lnTo>
                    <a:pt x="16009468" y="7136574"/>
                  </a:lnTo>
                  <a:lnTo>
                    <a:pt x="16003219" y="7140778"/>
                  </a:lnTo>
                  <a:lnTo>
                    <a:pt x="15999016" y="7147026"/>
                  </a:lnTo>
                  <a:lnTo>
                    <a:pt x="15997479" y="7154672"/>
                  </a:lnTo>
                  <a:lnTo>
                    <a:pt x="15999016" y="7162330"/>
                  </a:lnTo>
                  <a:lnTo>
                    <a:pt x="16003219" y="7168566"/>
                  </a:lnTo>
                  <a:lnTo>
                    <a:pt x="16009468" y="7172769"/>
                  </a:lnTo>
                  <a:lnTo>
                    <a:pt x="16017113" y="7174306"/>
                  </a:lnTo>
                  <a:lnTo>
                    <a:pt x="16024759" y="7172769"/>
                  </a:lnTo>
                  <a:lnTo>
                    <a:pt x="16031007" y="7168566"/>
                  </a:lnTo>
                  <a:lnTo>
                    <a:pt x="16035223" y="7162330"/>
                  </a:lnTo>
                  <a:lnTo>
                    <a:pt x="16036773" y="7154672"/>
                  </a:lnTo>
                  <a:close/>
                </a:path>
                <a:path w="18719800" h="10718800" extrusionOk="0">
                  <a:moveTo>
                    <a:pt x="16036773" y="7054583"/>
                  </a:moveTo>
                  <a:lnTo>
                    <a:pt x="16035223" y="7046938"/>
                  </a:lnTo>
                  <a:lnTo>
                    <a:pt x="16031007" y="7040689"/>
                  </a:lnTo>
                  <a:lnTo>
                    <a:pt x="16024759" y="7036473"/>
                  </a:lnTo>
                  <a:lnTo>
                    <a:pt x="16017113" y="7034936"/>
                  </a:lnTo>
                  <a:lnTo>
                    <a:pt x="16009468" y="7036473"/>
                  </a:lnTo>
                  <a:lnTo>
                    <a:pt x="16003219" y="7040689"/>
                  </a:lnTo>
                  <a:lnTo>
                    <a:pt x="15999016" y="7046938"/>
                  </a:lnTo>
                  <a:lnTo>
                    <a:pt x="15997479" y="7054583"/>
                  </a:lnTo>
                  <a:lnTo>
                    <a:pt x="15999016" y="7062229"/>
                  </a:lnTo>
                  <a:lnTo>
                    <a:pt x="16003219" y="7068477"/>
                  </a:lnTo>
                  <a:lnTo>
                    <a:pt x="16009468" y="7072681"/>
                  </a:lnTo>
                  <a:lnTo>
                    <a:pt x="16017113" y="7074217"/>
                  </a:lnTo>
                  <a:lnTo>
                    <a:pt x="16024759" y="7072681"/>
                  </a:lnTo>
                  <a:lnTo>
                    <a:pt x="16031007" y="7068477"/>
                  </a:lnTo>
                  <a:lnTo>
                    <a:pt x="16035223" y="7062229"/>
                  </a:lnTo>
                  <a:lnTo>
                    <a:pt x="16036773" y="7054583"/>
                  </a:lnTo>
                  <a:close/>
                </a:path>
                <a:path w="18719800" h="10718800" extrusionOk="0">
                  <a:moveTo>
                    <a:pt x="16036773" y="6954482"/>
                  </a:moveTo>
                  <a:lnTo>
                    <a:pt x="16035223" y="6946836"/>
                  </a:lnTo>
                  <a:lnTo>
                    <a:pt x="16031007" y="6940588"/>
                  </a:lnTo>
                  <a:lnTo>
                    <a:pt x="16024759" y="6936384"/>
                  </a:lnTo>
                  <a:lnTo>
                    <a:pt x="16017113" y="6934835"/>
                  </a:lnTo>
                  <a:lnTo>
                    <a:pt x="16009468" y="6936384"/>
                  </a:lnTo>
                  <a:lnTo>
                    <a:pt x="16003219" y="6940588"/>
                  </a:lnTo>
                  <a:lnTo>
                    <a:pt x="15999016" y="6946836"/>
                  </a:lnTo>
                  <a:lnTo>
                    <a:pt x="15997479" y="6954482"/>
                  </a:lnTo>
                  <a:lnTo>
                    <a:pt x="15999016" y="6962127"/>
                  </a:lnTo>
                  <a:lnTo>
                    <a:pt x="16003219" y="6968376"/>
                  </a:lnTo>
                  <a:lnTo>
                    <a:pt x="16009468" y="6972579"/>
                  </a:lnTo>
                  <a:lnTo>
                    <a:pt x="16017113" y="6974129"/>
                  </a:lnTo>
                  <a:lnTo>
                    <a:pt x="16024759" y="6972579"/>
                  </a:lnTo>
                  <a:lnTo>
                    <a:pt x="16031007" y="6968376"/>
                  </a:lnTo>
                  <a:lnTo>
                    <a:pt x="16035223" y="6962127"/>
                  </a:lnTo>
                  <a:lnTo>
                    <a:pt x="16036773" y="6954482"/>
                  </a:lnTo>
                  <a:close/>
                </a:path>
                <a:path w="18719800" h="10718800" extrusionOk="0">
                  <a:moveTo>
                    <a:pt x="16036773" y="6854393"/>
                  </a:moveTo>
                  <a:lnTo>
                    <a:pt x="16035236" y="6846748"/>
                  </a:lnTo>
                  <a:lnTo>
                    <a:pt x="16031020" y="6840499"/>
                  </a:lnTo>
                  <a:lnTo>
                    <a:pt x="16024759" y="6836296"/>
                  </a:lnTo>
                  <a:lnTo>
                    <a:pt x="16017113" y="6834746"/>
                  </a:lnTo>
                  <a:lnTo>
                    <a:pt x="16009468" y="6836296"/>
                  </a:lnTo>
                  <a:lnTo>
                    <a:pt x="16003219" y="6840499"/>
                  </a:lnTo>
                  <a:lnTo>
                    <a:pt x="15999016" y="6846748"/>
                  </a:lnTo>
                  <a:lnTo>
                    <a:pt x="15997479" y="6854393"/>
                  </a:lnTo>
                  <a:lnTo>
                    <a:pt x="15999016" y="6862038"/>
                  </a:lnTo>
                  <a:lnTo>
                    <a:pt x="16003219" y="6868287"/>
                  </a:lnTo>
                  <a:lnTo>
                    <a:pt x="16009468" y="6872491"/>
                  </a:lnTo>
                  <a:lnTo>
                    <a:pt x="16017113" y="6874040"/>
                  </a:lnTo>
                  <a:lnTo>
                    <a:pt x="16024759" y="6872491"/>
                  </a:lnTo>
                  <a:lnTo>
                    <a:pt x="16031020" y="6868287"/>
                  </a:lnTo>
                  <a:lnTo>
                    <a:pt x="16035236" y="6862038"/>
                  </a:lnTo>
                  <a:lnTo>
                    <a:pt x="16036773" y="6854393"/>
                  </a:lnTo>
                  <a:close/>
                </a:path>
                <a:path w="18719800" h="10718800" extrusionOk="0">
                  <a:moveTo>
                    <a:pt x="16036773" y="6754292"/>
                  </a:moveTo>
                  <a:lnTo>
                    <a:pt x="16035236" y="6746646"/>
                  </a:lnTo>
                  <a:lnTo>
                    <a:pt x="16031020" y="6740411"/>
                  </a:lnTo>
                  <a:lnTo>
                    <a:pt x="16024759" y="6736194"/>
                  </a:lnTo>
                  <a:lnTo>
                    <a:pt x="16017113" y="6734657"/>
                  </a:lnTo>
                  <a:lnTo>
                    <a:pt x="16009468" y="6736194"/>
                  </a:lnTo>
                  <a:lnTo>
                    <a:pt x="16003219" y="6740411"/>
                  </a:lnTo>
                  <a:lnTo>
                    <a:pt x="15999016" y="6746646"/>
                  </a:lnTo>
                  <a:lnTo>
                    <a:pt x="15997479" y="6754292"/>
                  </a:lnTo>
                  <a:lnTo>
                    <a:pt x="15999016" y="6761950"/>
                  </a:lnTo>
                  <a:lnTo>
                    <a:pt x="16003219" y="6768185"/>
                  </a:lnTo>
                  <a:lnTo>
                    <a:pt x="16009468" y="6772402"/>
                  </a:lnTo>
                  <a:lnTo>
                    <a:pt x="16017113" y="6773939"/>
                  </a:lnTo>
                  <a:lnTo>
                    <a:pt x="16024759" y="6772402"/>
                  </a:lnTo>
                  <a:lnTo>
                    <a:pt x="16031020" y="6768185"/>
                  </a:lnTo>
                  <a:lnTo>
                    <a:pt x="16035236" y="6761950"/>
                  </a:lnTo>
                  <a:lnTo>
                    <a:pt x="16036773" y="6754292"/>
                  </a:lnTo>
                  <a:close/>
                </a:path>
                <a:path w="18719800" h="10718800" extrusionOk="0">
                  <a:moveTo>
                    <a:pt x="16036773" y="6654190"/>
                  </a:moveTo>
                  <a:lnTo>
                    <a:pt x="16035236" y="6646545"/>
                  </a:lnTo>
                  <a:lnTo>
                    <a:pt x="16031020" y="6640309"/>
                  </a:lnTo>
                  <a:lnTo>
                    <a:pt x="16024759" y="6636093"/>
                  </a:lnTo>
                  <a:lnTo>
                    <a:pt x="16017113" y="6634543"/>
                  </a:lnTo>
                  <a:lnTo>
                    <a:pt x="16009468" y="6636093"/>
                  </a:lnTo>
                  <a:lnTo>
                    <a:pt x="16003219" y="6640309"/>
                  </a:lnTo>
                  <a:lnTo>
                    <a:pt x="15999016" y="6646545"/>
                  </a:lnTo>
                  <a:lnTo>
                    <a:pt x="15997479" y="6654190"/>
                  </a:lnTo>
                  <a:lnTo>
                    <a:pt x="15999016" y="6661848"/>
                  </a:lnTo>
                  <a:lnTo>
                    <a:pt x="16003219" y="6668084"/>
                  </a:lnTo>
                  <a:lnTo>
                    <a:pt x="16009468" y="6672300"/>
                  </a:lnTo>
                  <a:lnTo>
                    <a:pt x="16017113" y="6673837"/>
                  </a:lnTo>
                  <a:lnTo>
                    <a:pt x="16024759" y="6672300"/>
                  </a:lnTo>
                  <a:lnTo>
                    <a:pt x="16031020" y="6668084"/>
                  </a:lnTo>
                  <a:lnTo>
                    <a:pt x="16035236" y="6661848"/>
                  </a:lnTo>
                  <a:lnTo>
                    <a:pt x="16036773" y="6654190"/>
                  </a:lnTo>
                  <a:close/>
                </a:path>
                <a:path w="18719800" h="10718800" extrusionOk="0">
                  <a:moveTo>
                    <a:pt x="16036773" y="6554102"/>
                  </a:moveTo>
                  <a:lnTo>
                    <a:pt x="16035236" y="6546456"/>
                  </a:lnTo>
                  <a:lnTo>
                    <a:pt x="16031020" y="6540208"/>
                  </a:lnTo>
                  <a:lnTo>
                    <a:pt x="16024759" y="6536004"/>
                  </a:lnTo>
                  <a:lnTo>
                    <a:pt x="16017113" y="6534455"/>
                  </a:lnTo>
                  <a:lnTo>
                    <a:pt x="16009468" y="6536004"/>
                  </a:lnTo>
                  <a:lnTo>
                    <a:pt x="16003219" y="6540208"/>
                  </a:lnTo>
                  <a:lnTo>
                    <a:pt x="15999016" y="6546456"/>
                  </a:lnTo>
                  <a:lnTo>
                    <a:pt x="15997479" y="6554102"/>
                  </a:lnTo>
                  <a:lnTo>
                    <a:pt x="15999016" y="6561747"/>
                  </a:lnTo>
                  <a:lnTo>
                    <a:pt x="16003219" y="6567995"/>
                  </a:lnTo>
                  <a:lnTo>
                    <a:pt x="16009468" y="6572212"/>
                  </a:lnTo>
                  <a:lnTo>
                    <a:pt x="16017113" y="6573748"/>
                  </a:lnTo>
                  <a:lnTo>
                    <a:pt x="16024759" y="6572212"/>
                  </a:lnTo>
                  <a:lnTo>
                    <a:pt x="16031020" y="6567995"/>
                  </a:lnTo>
                  <a:lnTo>
                    <a:pt x="16035236" y="6561747"/>
                  </a:lnTo>
                  <a:lnTo>
                    <a:pt x="16036773" y="6554102"/>
                  </a:lnTo>
                  <a:close/>
                </a:path>
                <a:path w="18719800" h="10718800" extrusionOk="0">
                  <a:moveTo>
                    <a:pt x="16098546" y="2163584"/>
                  </a:moveTo>
                  <a:lnTo>
                    <a:pt x="16096996" y="2155939"/>
                  </a:lnTo>
                  <a:lnTo>
                    <a:pt x="16092780" y="2149691"/>
                  </a:lnTo>
                  <a:lnTo>
                    <a:pt x="16086544" y="2145487"/>
                  </a:lnTo>
                  <a:lnTo>
                    <a:pt x="16078886" y="2143937"/>
                  </a:lnTo>
                  <a:lnTo>
                    <a:pt x="16071241" y="2145487"/>
                  </a:lnTo>
                  <a:lnTo>
                    <a:pt x="16065005" y="2149691"/>
                  </a:lnTo>
                  <a:lnTo>
                    <a:pt x="16060789" y="2155939"/>
                  </a:lnTo>
                  <a:lnTo>
                    <a:pt x="16059252" y="2163584"/>
                  </a:lnTo>
                  <a:lnTo>
                    <a:pt x="16060789" y="2171230"/>
                  </a:lnTo>
                  <a:lnTo>
                    <a:pt x="16065005" y="2177478"/>
                  </a:lnTo>
                  <a:lnTo>
                    <a:pt x="16071241" y="2181695"/>
                  </a:lnTo>
                  <a:lnTo>
                    <a:pt x="16078886" y="2183244"/>
                  </a:lnTo>
                  <a:lnTo>
                    <a:pt x="16086544" y="2181695"/>
                  </a:lnTo>
                  <a:lnTo>
                    <a:pt x="16092780" y="2177478"/>
                  </a:lnTo>
                  <a:lnTo>
                    <a:pt x="16096996" y="2171230"/>
                  </a:lnTo>
                  <a:lnTo>
                    <a:pt x="16098546" y="2163584"/>
                  </a:lnTo>
                  <a:close/>
                </a:path>
                <a:path w="18719800" h="10718800" extrusionOk="0">
                  <a:moveTo>
                    <a:pt x="16098546" y="2063483"/>
                  </a:moveTo>
                  <a:lnTo>
                    <a:pt x="16096996" y="2055837"/>
                  </a:lnTo>
                  <a:lnTo>
                    <a:pt x="16092780" y="2049602"/>
                  </a:lnTo>
                  <a:lnTo>
                    <a:pt x="16086544" y="2045385"/>
                  </a:lnTo>
                  <a:lnTo>
                    <a:pt x="16078886" y="2043836"/>
                  </a:lnTo>
                  <a:lnTo>
                    <a:pt x="16071241" y="2045385"/>
                  </a:lnTo>
                  <a:lnTo>
                    <a:pt x="16065005" y="2049602"/>
                  </a:lnTo>
                  <a:lnTo>
                    <a:pt x="16060789" y="2055837"/>
                  </a:lnTo>
                  <a:lnTo>
                    <a:pt x="16059252" y="2063483"/>
                  </a:lnTo>
                  <a:lnTo>
                    <a:pt x="16060789" y="2071141"/>
                  </a:lnTo>
                  <a:lnTo>
                    <a:pt x="16065005" y="2077377"/>
                  </a:lnTo>
                  <a:lnTo>
                    <a:pt x="16071241" y="2081593"/>
                  </a:lnTo>
                  <a:lnTo>
                    <a:pt x="16078886" y="2083142"/>
                  </a:lnTo>
                  <a:lnTo>
                    <a:pt x="16086544" y="2081593"/>
                  </a:lnTo>
                  <a:lnTo>
                    <a:pt x="16092780" y="2077377"/>
                  </a:lnTo>
                  <a:lnTo>
                    <a:pt x="16096996" y="2071141"/>
                  </a:lnTo>
                  <a:lnTo>
                    <a:pt x="16098546" y="2063483"/>
                  </a:lnTo>
                  <a:close/>
                </a:path>
                <a:path w="18719800" h="10718800" extrusionOk="0">
                  <a:moveTo>
                    <a:pt x="16098546" y="1963381"/>
                  </a:moveTo>
                  <a:lnTo>
                    <a:pt x="16096996" y="1955736"/>
                  </a:lnTo>
                  <a:lnTo>
                    <a:pt x="16092780" y="1949500"/>
                  </a:lnTo>
                  <a:lnTo>
                    <a:pt x="16086544" y="1945284"/>
                  </a:lnTo>
                  <a:lnTo>
                    <a:pt x="16078886" y="1943747"/>
                  </a:lnTo>
                  <a:lnTo>
                    <a:pt x="16071241" y="1945284"/>
                  </a:lnTo>
                  <a:lnTo>
                    <a:pt x="16065005" y="1949500"/>
                  </a:lnTo>
                  <a:lnTo>
                    <a:pt x="16060789" y="1955736"/>
                  </a:lnTo>
                  <a:lnTo>
                    <a:pt x="16059252" y="1963381"/>
                  </a:lnTo>
                  <a:lnTo>
                    <a:pt x="16060789" y="1971040"/>
                  </a:lnTo>
                  <a:lnTo>
                    <a:pt x="16065005" y="1977275"/>
                  </a:lnTo>
                  <a:lnTo>
                    <a:pt x="16071241" y="1981492"/>
                  </a:lnTo>
                  <a:lnTo>
                    <a:pt x="16078886" y="1983041"/>
                  </a:lnTo>
                  <a:lnTo>
                    <a:pt x="16086544" y="1981492"/>
                  </a:lnTo>
                  <a:lnTo>
                    <a:pt x="16092780" y="1977275"/>
                  </a:lnTo>
                  <a:lnTo>
                    <a:pt x="16096996" y="1971040"/>
                  </a:lnTo>
                  <a:lnTo>
                    <a:pt x="16098546" y="1963381"/>
                  </a:lnTo>
                  <a:close/>
                </a:path>
                <a:path w="18719800" h="10718800" extrusionOk="0">
                  <a:moveTo>
                    <a:pt x="16098546" y="1863293"/>
                  </a:moveTo>
                  <a:lnTo>
                    <a:pt x="16096996" y="1855647"/>
                  </a:lnTo>
                  <a:lnTo>
                    <a:pt x="16092780" y="1849399"/>
                  </a:lnTo>
                  <a:lnTo>
                    <a:pt x="16086544" y="1845183"/>
                  </a:lnTo>
                  <a:lnTo>
                    <a:pt x="16078886" y="1843646"/>
                  </a:lnTo>
                  <a:lnTo>
                    <a:pt x="16071241" y="1845183"/>
                  </a:lnTo>
                  <a:lnTo>
                    <a:pt x="16065005" y="1849399"/>
                  </a:lnTo>
                  <a:lnTo>
                    <a:pt x="16060789" y="1855647"/>
                  </a:lnTo>
                  <a:lnTo>
                    <a:pt x="16059252" y="1863293"/>
                  </a:lnTo>
                  <a:lnTo>
                    <a:pt x="16060789" y="1870938"/>
                  </a:lnTo>
                  <a:lnTo>
                    <a:pt x="16065005" y="1877174"/>
                  </a:lnTo>
                  <a:lnTo>
                    <a:pt x="16071241" y="1881390"/>
                  </a:lnTo>
                  <a:lnTo>
                    <a:pt x="16078886" y="1882927"/>
                  </a:lnTo>
                  <a:lnTo>
                    <a:pt x="16086544" y="1881390"/>
                  </a:lnTo>
                  <a:lnTo>
                    <a:pt x="16092780" y="1877174"/>
                  </a:lnTo>
                  <a:lnTo>
                    <a:pt x="16096996" y="1870938"/>
                  </a:lnTo>
                  <a:lnTo>
                    <a:pt x="16098546" y="1863293"/>
                  </a:lnTo>
                  <a:close/>
                </a:path>
                <a:path w="18719800" h="10718800" extrusionOk="0">
                  <a:moveTo>
                    <a:pt x="16098546" y="1763204"/>
                  </a:moveTo>
                  <a:lnTo>
                    <a:pt x="16096996" y="1755546"/>
                  </a:lnTo>
                  <a:lnTo>
                    <a:pt x="16092780" y="1749310"/>
                  </a:lnTo>
                  <a:lnTo>
                    <a:pt x="16086544" y="1745094"/>
                  </a:lnTo>
                  <a:lnTo>
                    <a:pt x="16078886" y="1743557"/>
                  </a:lnTo>
                  <a:lnTo>
                    <a:pt x="16071241" y="1745094"/>
                  </a:lnTo>
                  <a:lnTo>
                    <a:pt x="16065005" y="1749310"/>
                  </a:lnTo>
                  <a:lnTo>
                    <a:pt x="16060789" y="1755546"/>
                  </a:lnTo>
                  <a:lnTo>
                    <a:pt x="16059252" y="1763204"/>
                  </a:lnTo>
                  <a:lnTo>
                    <a:pt x="16060789" y="1770849"/>
                  </a:lnTo>
                  <a:lnTo>
                    <a:pt x="16065005" y="1777085"/>
                  </a:lnTo>
                  <a:lnTo>
                    <a:pt x="16071241" y="1781302"/>
                  </a:lnTo>
                  <a:lnTo>
                    <a:pt x="16078886" y="1782838"/>
                  </a:lnTo>
                  <a:lnTo>
                    <a:pt x="16086544" y="1781302"/>
                  </a:lnTo>
                  <a:lnTo>
                    <a:pt x="16092780" y="1777085"/>
                  </a:lnTo>
                  <a:lnTo>
                    <a:pt x="16096996" y="1770849"/>
                  </a:lnTo>
                  <a:lnTo>
                    <a:pt x="16098546" y="1763204"/>
                  </a:lnTo>
                  <a:close/>
                </a:path>
                <a:path w="18719800" h="10718800" extrusionOk="0">
                  <a:moveTo>
                    <a:pt x="16098546" y="1663103"/>
                  </a:moveTo>
                  <a:lnTo>
                    <a:pt x="16096996" y="1655457"/>
                  </a:lnTo>
                  <a:lnTo>
                    <a:pt x="16092780" y="1649209"/>
                  </a:lnTo>
                  <a:lnTo>
                    <a:pt x="16086544" y="1644992"/>
                  </a:lnTo>
                  <a:lnTo>
                    <a:pt x="16078886" y="1643456"/>
                  </a:lnTo>
                  <a:lnTo>
                    <a:pt x="16071241" y="1644992"/>
                  </a:lnTo>
                  <a:lnTo>
                    <a:pt x="16065005" y="1649209"/>
                  </a:lnTo>
                  <a:lnTo>
                    <a:pt x="16060789" y="1655457"/>
                  </a:lnTo>
                  <a:lnTo>
                    <a:pt x="16059252" y="1663103"/>
                  </a:lnTo>
                  <a:lnTo>
                    <a:pt x="16060789" y="1670748"/>
                  </a:lnTo>
                  <a:lnTo>
                    <a:pt x="16065005" y="1676996"/>
                  </a:lnTo>
                  <a:lnTo>
                    <a:pt x="16071241" y="1681213"/>
                  </a:lnTo>
                  <a:lnTo>
                    <a:pt x="16078886" y="1682750"/>
                  </a:lnTo>
                  <a:lnTo>
                    <a:pt x="16086544" y="1681213"/>
                  </a:lnTo>
                  <a:lnTo>
                    <a:pt x="16092780" y="1676996"/>
                  </a:lnTo>
                  <a:lnTo>
                    <a:pt x="16096996" y="1670748"/>
                  </a:lnTo>
                  <a:lnTo>
                    <a:pt x="16098546" y="1663103"/>
                  </a:lnTo>
                  <a:close/>
                </a:path>
                <a:path w="18719800" h="10718800" extrusionOk="0">
                  <a:moveTo>
                    <a:pt x="16098546" y="1563001"/>
                  </a:moveTo>
                  <a:lnTo>
                    <a:pt x="16096996" y="1555356"/>
                  </a:lnTo>
                  <a:lnTo>
                    <a:pt x="16092780" y="1549120"/>
                  </a:lnTo>
                  <a:lnTo>
                    <a:pt x="16086544" y="1544904"/>
                  </a:lnTo>
                  <a:lnTo>
                    <a:pt x="16078886" y="1543367"/>
                  </a:lnTo>
                  <a:lnTo>
                    <a:pt x="16071241" y="1544904"/>
                  </a:lnTo>
                  <a:lnTo>
                    <a:pt x="16065005" y="1549120"/>
                  </a:lnTo>
                  <a:lnTo>
                    <a:pt x="16060789" y="1555356"/>
                  </a:lnTo>
                  <a:lnTo>
                    <a:pt x="16059252" y="1563001"/>
                  </a:lnTo>
                  <a:lnTo>
                    <a:pt x="16060789" y="1570647"/>
                  </a:lnTo>
                  <a:lnTo>
                    <a:pt x="16065005" y="1576895"/>
                  </a:lnTo>
                  <a:lnTo>
                    <a:pt x="16071241" y="1581111"/>
                  </a:lnTo>
                  <a:lnTo>
                    <a:pt x="16078886" y="1582648"/>
                  </a:lnTo>
                  <a:lnTo>
                    <a:pt x="16086544" y="1581111"/>
                  </a:lnTo>
                  <a:lnTo>
                    <a:pt x="16092780" y="1576895"/>
                  </a:lnTo>
                  <a:lnTo>
                    <a:pt x="16096996" y="1570647"/>
                  </a:lnTo>
                  <a:lnTo>
                    <a:pt x="16098546" y="1563001"/>
                  </a:lnTo>
                  <a:close/>
                </a:path>
                <a:path w="18719800" h="10718800" extrusionOk="0">
                  <a:moveTo>
                    <a:pt x="16098546" y="1462900"/>
                  </a:moveTo>
                  <a:lnTo>
                    <a:pt x="16096996" y="1455254"/>
                  </a:lnTo>
                  <a:lnTo>
                    <a:pt x="16092780" y="1449019"/>
                  </a:lnTo>
                  <a:lnTo>
                    <a:pt x="16086544" y="1444802"/>
                  </a:lnTo>
                  <a:lnTo>
                    <a:pt x="16078886" y="1443253"/>
                  </a:lnTo>
                  <a:lnTo>
                    <a:pt x="16071241" y="1444802"/>
                  </a:lnTo>
                  <a:lnTo>
                    <a:pt x="16065005" y="1449019"/>
                  </a:lnTo>
                  <a:lnTo>
                    <a:pt x="16060789" y="1455254"/>
                  </a:lnTo>
                  <a:lnTo>
                    <a:pt x="16059252" y="1462900"/>
                  </a:lnTo>
                  <a:lnTo>
                    <a:pt x="16060789" y="1470558"/>
                  </a:lnTo>
                  <a:lnTo>
                    <a:pt x="16065005" y="1476794"/>
                  </a:lnTo>
                  <a:lnTo>
                    <a:pt x="16071241" y="1481010"/>
                  </a:lnTo>
                  <a:lnTo>
                    <a:pt x="16078886" y="1482547"/>
                  </a:lnTo>
                  <a:lnTo>
                    <a:pt x="16086544" y="1481010"/>
                  </a:lnTo>
                  <a:lnTo>
                    <a:pt x="16092780" y="1476794"/>
                  </a:lnTo>
                  <a:lnTo>
                    <a:pt x="16096996" y="1470558"/>
                  </a:lnTo>
                  <a:lnTo>
                    <a:pt x="16098546" y="1462900"/>
                  </a:lnTo>
                  <a:close/>
                </a:path>
                <a:path w="18719800" h="10718800" extrusionOk="0">
                  <a:moveTo>
                    <a:pt x="16098546" y="1362798"/>
                  </a:moveTo>
                  <a:lnTo>
                    <a:pt x="16096996" y="1355153"/>
                  </a:lnTo>
                  <a:lnTo>
                    <a:pt x="16092780" y="1348917"/>
                  </a:lnTo>
                  <a:lnTo>
                    <a:pt x="16086544" y="1344701"/>
                  </a:lnTo>
                  <a:lnTo>
                    <a:pt x="16078886" y="1343152"/>
                  </a:lnTo>
                  <a:lnTo>
                    <a:pt x="16071241" y="1344701"/>
                  </a:lnTo>
                  <a:lnTo>
                    <a:pt x="16065005" y="1348917"/>
                  </a:lnTo>
                  <a:lnTo>
                    <a:pt x="16060789" y="1355153"/>
                  </a:lnTo>
                  <a:lnTo>
                    <a:pt x="16059252" y="1362798"/>
                  </a:lnTo>
                  <a:lnTo>
                    <a:pt x="16060789" y="1370457"/>
                  </a:lnTo>
                  <a:lnTo>
                    <a:pt x="16065005" y="1376705"/>
                  </a:lnTo>
                  <a:lnTo>
                    <a:pt x="16071241" y="1380909"/>
                  </a:lnTo>
                  <a:lnTo>
                    <a:pt x="16078886" y="1382458"/>
                  </a:lnTo>
                  <a:lnTo>
                    <a:pt x="16086544" y="1380909"/>
                  </a:lnTo>
                  <a:lnTo>
                    <a:pt x="16092780" y="1376705"/>
                  </a:lnTo>
                  <a:lnTo>
                    <a:pt x="16096996" y="1370457"/>
                  </a:lnTo>
                  <a:lnTo>
                    <a:pt x="16098546" y="1362798"/>
                  </a:lnTo>
                  <a:close/>
                </a:path>
                <a:path w="18719800" h="10718800" extrusionOk="0">
                  <a:moveTo>
                    <a:pt x="16098546" y="1262722"/>
                  </a:moveTo>
                  <a:lnTo>
                    <a:pt x="16096996" y="1255064"/>
                  </a:lnTo>
                  <a:lnTo>
                    <a:pt x="16092793" y="1248829"/>
                  </a:lnTo>
                  <a:lnTo>
                    <a:pt x="16086544" y="1244612"/>
                  </a:lnTo>
                  <a:lnTo>
                    <a:pt x="16078886" y="1243076"/>
                  </a:lnTo>
                  <a:lnTo>
                    <a:pt x="16071241" y="1244612"/>
                  </a:lnTo>
                  <a:lnTo>
                    <a:pt x="16065005" y="1248829"/>
                  </a:lnTo>
                  <a:lnTo>
                    <a:pt x="16060789" y="1255064"/>
                  </a:lnTo>
                  <a:lnTo>
                    <a:pt x="16059252" y="1262722"/>
                  </a:lnTo>
                  <a:lnTo>
                    <a:pt x="16060789" y="1270368"/>
                  </a:lnTo>
                  <a:lnTo>
                    <a:pt x="16065005" y="1276616"/>
                  </a:lnTo>
                  <a:lnTo>
                    <a:pt x="16071241" y="1280833"/>
                  </a:lnTo>
                  <a:lnTo>
                    <a:pt x="16078886" y="1282369"/>
                  </a:lnTo>
                  <a:lnTo>
                    <a:pt x="16086544" y="1280833"/>
                  </a:lnTo>
                  <a:lnTo>
                    <a:pt x="16092793" y="1276616"/>
                  </a:lnTo>
                  <a:lnTo>
                    <a:pt x="16096996" y="1270368"/>
                  </a:lnTo>
                  <a:lnTo>
                    <a:pt x="16098546" y="1262722"/>
                  </a:lnTo>
                  <a:close/>
                </a:path>
                <a:path w="18719800" h="10718800" extrusionOk="0">
                  <a:moveTo>
                    <a:pt x="16098546" y="1162634"/>
                  </a:moveTo>
                  <a:lnTo>
                    <a:pt x="16096996" y="1154976"/>
                  </a:lnTo>
                  <a:lnTo>
                    <a:pt x="16092793" y="1148727"/>
                  </a:lnTo>
                  <a:lnTo>
                    <a:pt x="16086544" y="1144524"/>
                  </a:lnTo>
                  <a:lnTo>
                    <a:pt x="16078886" y="1142974"/>
                  </a:lnTo>
                  <a:lnTo>
                    <a:pt x="16071241" y="1144524"/>
                  </a:lnTo>
                  <a:lnTo>
                    <a:pt x="16065005" y="1148727"/>
                  </a:lnTo>
                  <a:lnTo>
                    <a:pt x="16060789" y="1154976"/>
                  </a:lnTo>
                  <a:lnTo>
                    <a:pt x="16059252" y="1162634"/>
                  </a:lnTo>
                  <a:lnTo>
                    <a:pt x="16060789" y="1170279"/>
                  </a:lnTo>
                  <a:lnTo>
                    <a:pt x="16065005" y="1176515"/>
                  </a:lnTo>
                  <a:lnTo>
                    <a:pt x="16071241" y="1180731"/>
                  </a:lnTo>
                  <a:lnTo>
                    <a:pt x="16078886" y="1182268"/>
                  </a:lnTo>
                  <a:lnTo>
                    <a:pt x="16086544" y="1180731"/>
                  </a:lnTo>
                  <a:lnTo>
                    <a:pt x="16092793" y="1176515"/>
                  </a:lnTo>
                  <a:lnTo>
                    <a:pt x="16096996" y="1170279"/>
                  </a:lnTo>
                  <a:lnTo>
                    <a:pt x="16098546" y="1162634"/>
                  </a:lnTo>
                  <a:close/>
                </a:path>
                <a:path w="18719800" h="10718800" extrusionOk="0">
                  <a:moveTo>
                    <a:pt x="16098546" y="1062520"/>
                  </a:moveTo>
                  <a:lnTo>
                    <a:pt x="16096996" y="1054874"/>
                  </a:lnTo>
                  <a:lnTo>
                    <a:pt x="16092793" y="1048639"/>
                  </a:lnTo>
                  <a:lnTo>
                    <a:pt x="16086544" y="1044422"/>
                  </a:lnTo>
                  <a:lnTo>
                    <a:pt x="16078886" y="1042885"/>
                  </a:lnTo>
                  <a:lnTo>
                    <a:pt x="16071241" y="1044422"/>
                  </a:lnTo>
                  <a:lnTo>
                    <a:pt x="16065005" y="1048639"/>
                  </a:lnTo>
                  <a:lnTo>
                    <a:pt x="16060789" y="1054874"/>
                  </a:lnTo>
                  <a:lnTo>
                    <a:pt x="16059252" y="1062520"/>
                  </a:lnTo>
                  <a:lnTo>
                    <a:pt x="16060789" y="1070178"/>
                  </a:lnTo>
                  <a:lnTo>
                    <a:pt x="16065005" y="1076426"/>
                  </a:lnTo>
                  <a:lnTo>
                    <a:pt x="16071241" y="1080630"/>
                  </a:lnTo>
                  <a:lnTo>
                    <a:pt x="16078886" y="1082179"/>
                  </a:lnTo>
                  <a:lnTo>
                    <a:pt x="16086544" y="1080630"/>
                  </a:lnTo>
                  <a:lnTo>
                    <a:pt x="16092793" y="1076426"/>
                  </a:lnTo>
                  <a:lnTo>
                    <a:pt x="16096996" y="1070178"/>
                  </a:lnTo>
                  <a:lnTo>
                    <a:pt x="16098546" y="1062520"/>
                  </a:lnTo>
                  <a:close/>
                </a:path>
                <a:path w="18719800" h="10718800" extrusionOk="0">
                  <a:moveTo>
                    <a:pt x="16098546" y="962431"/>
                  </a:moveTo>
                  <a:lnTo>
                    <a:pt x="16096996" y="954786"/>
                  </a:lnTo>
                  <a:lnTo>
                    <a:pt x="16092793" y="948537"/>
                  </a:lnTo>
                  <a:lnTo>
                    <a:pt x="16086544" y="944333"/>
                  </a:lnTo>
                  <a:lnTo>
                    <a:pt x="16078886" y="942784"/>
                  </a:lnTo>
                  <a:lnTo>
                    <a:pt x="16071241" y="944333"/>
                  </a:lnTo>
                  <a:lnTo>
                    <a:pt x="16065005" y="948537"/>
                  </a:lnTo>
                  <a:lnTo>
                    <a:pt x="16060789" y="954786"/>
                  </a:lnTo>
                  <a:lnTo>
                    <a:pt x="16059252" y="962431"/>
                  </a:lnTo>
                  <a:lnTo>
                    <a:pt x="16060789" y="970076"/>
                  </a:lnTo>
                  <a:lnTo>
                    <a:pt x="16065005" y="976325"/>
                  </a:lnTo>
                  <a:lnTo>
                    <a:pt x="16071241" y="980528"/>
                  </a:lnTo>
                  <a:lnTo>
                    <a:pt x="16078886" y="982078"/>
                  </a:lnTo>
                  <a:lnTo>
                    <a:pt x="16086544" y="980528"/>
                  </a:lnTo>
                  <a:lnTo>
                    <a:pt x="16092793" y="976325"/>
                  </a:lnTo>
                  <a:lnTo>
                    <a:pt x="16096996" y="970076"/>
                  </a:lnTo>
                  <a:lnTo>
                    <a:pt x="16098546" y="962431"/>
                  </a:lnTo>
                  <a:close/>
                </a:path>
                <a:path w="18719800" h="10718800" extrusionOk="0">
                  <a:moveTo>
                    <a:pt x="16098546" y="862330"/>
                  </a:moveTo>
                  <a:lnTo>
                    <a:pt x="16096996" y="854684"/>
                  </a:lnTo>
                  <a:lnTo>
                    <a:pt x="16092793" y="848436"/>
                  </a:lnTo>
                  <a:lnTo>
                    <a:pt x="16086544" y="844232"/>
                  </a:lnTo>
                  <a:lnTo>
                    <a:pt x="16078886" y="842683"/>
                  </a:lnTo>
                  <a:lnTo>
                    <a:pt x="16071241" y="844232"/>
                  </a:lnTo>
                  <a:lnTo>
                    <a:pt x="16065005" y="848436"/>
                  </a:lnTo>
                  <a:lnTo>
                    <a:pt x="16060789" y="854684"/>
                  </a:lnTo>
                  <a:lnTo>
                    <a:pt x="16059252" y="862330"/>
                  </a:lnTo>
                  <a:lnTo>
                    <a:pt x="16060789" y="869975"/>
                  </a:lnTo>
                  <a:lnTo>
                    <a:pt x="16065005" y="876223"/>
                  </a:lnTo>
                  <a:lnTo>
                    <a:pt x="16071241" y="880440"/>
                  </a:lnTo>
                  <a:lnTo>
                    <a:pt x="16078886" y="881976"/>
                  </a:lnTo>
                  <a:lnTo>
                    <a:pt x="16086544" y="880440"/>
                  </a:lnTo>
                  <a:lnTo>
                    <a:pt x="16092793" y="876223"/>
                  </a:lnTo>
                  <a:lnTo>
                    <a:pt x="16096996" y="869975"/>
                  </a:lnTo>
                  <a:lnTo>
                    <a:pt x="16098546" y="862330"/>
                  </a:lnTo>
                  <a:close/>
                </a:path>
                <a:path w="18719800" h="10718800" extrusionOk="0">
                  <a:moveTo>
                    <a:pt x="16098546" y="762241"/>
                  </a:moveTo>
                  <a:lnTo>
                    <a:pt x="16096996" y="754583"/>
                  </a:lnTo>
                  <a:lnTo>
                    <a:pt x="16092793" y="748347"/>
                  </a:lnTo>
                  <a:lnTo>
                    <a:pt x="16086544" y="744131"/>
                  </a:lnTo>
                  <a:lnTo>
                    <a:pt x="16078886" y="742594"/>
                  </a:lnTo>
                  <a:lnTo>
                    <a:pt x="16071241" y="744131"/>
                  </a:lnTo>
                  <a:lnTo>
                    <a:pt x="16065005" y="748347"/>
                  </a:lnTo>
                  <a:lnTo>
                    <a:pt x="16060789" y="754583"/>
                  </a:lnTo>
                  <a:lnTo>
                    <a:pt x="16059252" y="762241"/>
                  </a:lnTo>
                  <a:lnTo>
                    <a:pt x="16060789" y="769886"/>
                  </a:lnTo>
                  <a:lnTo>
                    <a:pt x="16065005" y="776135"/>
                  </a:lnTo>
                  <a:lnTo>
                    <a:pt x="16071241" y="780338"/>
                  </a:lnTo>
                  <a:lnTo>
                    <a:pt x="16078886" y="781888"/>
                  </a:lnTo>
                  <a:lnTo>
                    <a:pt x="16086544" y="780338"/>
                  </a:lnTo>
                  <a:lnTo>
                    <a:pt x="16092793" y="776135"/>
                  </a:lnTo>
                  <a:lnTo>
                    <a:pt x="16096996" y="769886"/>
                  </a:lnTo>
                  <a:lnTo>
                    <a:pt x="16098546" y="762241"/>
                  </a:lnTo>
                  <a:close/>
                </a:path>
                <a:path w="18719800" h="10718800" extrusionOk="0">
                  <a:moveTo>
                    <a:pt x="16098546" y="662139"/>
                  </a:moveTo>
                  <a:lnTo>
                    <a:pt x="16096996" y="654494"/>
                  </a:lnTo>
                  <a:lnTo>
                    <a:pt x="16092793" y="648246"/>
                  </a:lnTo>
                  <a:lnTo>
                    <a:pt x="16086544" y="644042"/>
                  </a:lnTo>
                  <a:lnTo>
                    <a:pt x="16078886" y="642493"/>
                  </a:lnTo>
                  <a:lnTo>
                    <a:pt x="16071241" y="644042"/>
                  </a:lnTo>
                  <a:lnTo>
                    <a:pt x="16065005" y="648246"/>
                  </a:lnTo>
                  <a:lnTo>
                    <a:pt x="16060789" y="654494"/>
                  </a:lnTo>
                  <a:lnTo>
                    <a:pt x="16059252" y="662139"/>
                  </a:lnTo>
                  <a:lnTo>
                    <a:pt x="16060789" y="669785"/>
                  </a:lnTo>
                  <a:lnTo>
                    <a:pt x="16065005" y="676033"/>
                  </a:lnTo>
                  <a:lnTo>
                    <a:pt x="16071241" y="680237"/>
                  </a:lnTo>
                  <a:lnTo>
                    <a:pt x="16078886" y="681786"/>
                  </a:lnTo>
                  <a:lnTo>
                    <a:pt x="16086544" y="680237"/>
                  </a:lnTo>
                  <a:lnTo>
                    <a:pt x="16092793" y="676033"/>
                  </a:lnTo>
                  <a:lnTo>
                    <a:pt x="16096996" y="669785"/>
                  </a:lnTo>
                  <a:lnTo>
                    <a:pt x="16098546" y="662139"/>
                  </a:lnTo>
                  <a:close/>
                </a:path>
                <a:path w="18719800" h="10718800" extrusionOk="0">
                  <a:moveTo>
                    <a:pt x="16098546" y="562038"/>
                  </a:moveTo>
                  <a:lnTo>
                    <a:pt x="16096996" y="554393"/>
                  </a:lnTo>
                  <a:lnTo>
                    <a:pt x="16092780" y="548144"/>
                  </a:lnTo>
                  <a:lnTo>
                    <a:pt x="16086544" y="543928"/>
                  </a:lnTo>
                  <a:lnTo>
                    <a:pt x="16078886" y="542378"/>
                  </a:lnTo>
                  <a:lnTo>
                    <a:pt x="16071241" y="543928"/>
                  </a:lnTo>
                  <a:lnTo>
                    <a:pt x="16065005" y="548144"/>
                  </a:lnTo>
                  <a:lnTo>
                    <a:pt x="16060789" y="554393"/>
                  </a:lnTo>
                  <a:lnTo>
                    <a:pt x="16059252" y="562038"/>
                  </a:lnTo>
                  <a:lnTo>
                    <a:pt x="16060789" y="569683"/>
                  </a:lnTo>
                  <a:lnTo>
                    <a:pt x="16065005" y="575932"/>
                  </a:lnTo>
                  <a:lnTo>
                    <a:pt x="16071241" y="580148"/>
                  </a:lnTo>
                  <a:lnTo>
                    <a:pt x="16078886" y="581698"/>
                  </a:lnTo>
                  <a:lnTo>
                    <a:pt x="16086544" y="580148"/>
                  </a:lnTo>
                  <a:lnTo>
                    <a:pt x="16092780" y="575932"/>
                  </a:lnTo>
                  <a:lnTo>
                    <a:pt x="16096996" y="569683"/>
                  </a:lnTo>
                  <a:lnTo>
                    <a:pt x="16098546" y="562038"/>
                  </a:lnTo>
                  <a:close/>
                </a:path>
                <a:path w="18719800" h="10718800" extrusionOk="0">
                  <a:moveTo>
                    <a:pt x="16098546" y="461949"/>
                  </a:moveTo>
                  <a:lnTo>
                    <a:pt x="16096996" y="454304"/>
                  </a:lnTo>
                  <a:lnTo>
                    <a:pt x="16092780" y="448056"/>
                  </a:lnTo>
                  <a:lnTo>
                    <a:pt x="16086544" y="443839"/>
                  </a:lnTo>
                  <a:lnTo>
                    <a:pt x="16078886" y="442290"/>
                  </a:lnTo>
                  <a:lnTo>
                    <a:pt x="16071241" y="443839"/>
                  </a:lnTo>
                  <a:lnTo>
                    <a:pt x="16065005" y="448056"/>
                  </a:lnTo>
                  <a:lnTo>
                    <a:pt x="16060789" y="454304"/>
                  </a:lnTo>
                  <a:lnTo>
                    <a:pt x="16059252" y="461949"/>
                  </a:lnTo>
                  <a:lnTo>
                    <a:pt x="16060789" y="469595"/>
                  </a:lnTo>
                  <a:lnTo>
                    <a:pt x="16065005" y="475843"/>
                  </a:lnTo>
                  <a:lnTo>
                    <a:pt x="16071241" y="480060"/>
                  </a:lnTo>
                  <a:lnTo>
                    <a:pt x="16078886" y="481596"/>
                  </a:lnTo>
                  <a:lnTo>
                    <a:pt x="16086544" y="480060"/>
                  </a:lnTo>
                  <a:lnTo>
                    <a:pt x="16092780" y="475843"/>
                  </a:lnTo>
                  <a:lnTo>
                    <a:pt x="16096996" y="469595"/>
                  </a:lnTo>
                  <a:lnTo>
                    <a:pt x="16098546" y="461949"/>
                  </a:lnTo>
                  <a:close/>
                </a:path>
                <a:path w="18719800" h="10718800" extrusionOk="0">
                  <a:moveTo>
                    <a:pt x="16098546" y="361848"/>
                  </a:moveTo>
                  <a:lnTo>
                    <a:pt x="16096996" y="354203"/>
                  </a:lnTo>
                  <a:lnTo>
                    <a:pt x="16092780" y="347954"/>
                  </a:lnTo>
                  <a:lnTo>
                    <a:pt x="16086544" y="343750"/>
                  </a:lnTo>
                  <a:lnTo>
                    <a:pt x="16078886" y="342201"/>
                  </a:lnTo>
                  <a:lnTo>
                    <a:pt x="16071241" y="343750"/>
                  </a:lnTo>
                  <a:lnTo>
                    <a:pt x="16065005" y="347954"/>
                  </a:lnTo>
                  <a:lnTo>
                    <a:pt x="16060789" y="354203"/>
                  </a:lnTo>
                  <a:lnTo>
                    <a:pt x="16059252" y="361848"/>
                  </a:lnTo>
                  <a:lnTo>
                    <a:pt x="16060789" y="369506"/>
                  </a:lnTo>
                  <a:lnTo>
                    <a:pt x="16065005" y="375742"/>
                  </a:lnTo>
                  <a:lnTo>
                    <a:pt x="16071241" y="379958"/>
                  </a:lnTo>
                  <a:lnTo>
                    <a:pt x="16078886" y="381495"/>
                  </a:lnTo>
                  <a:lnTo>
                    <a:pt x="16086544" y="379958"/>
                  </a:lnTo>
                  <a:lnTo>
                    <a:pt x="16092780" y="375742"/>
                  </a:lnTo>
                  <a:lnTo>
                    <a:pt x="16096996" y="369506"/>
                  </a:lnTo>
                  <a:lnTo>
                    <a:pt x="16098546" y="361848"/>
                  </a:lnTo>
                  <a:close/>
                </a:path>
                <a:path w="18719800" h="10718800" extrusionOk="0">
                  <a:moveTo>
                    <a:pt x="16098546" y="261747"/>
                  </a:moveTo>
                  <a:lnTo>
                    <a:pt x="16096996" y="254101"/>
                  </a:lnTo>
                  <a:lnTo>
                    <a:pt x="16092780" y="247865"/>
                  </a:lnTo>
                  <a:lnTo>
                    <a:pt x="16086544" y="243649"/>
                  </a:lnTo>
                  <a:lnTo>
                    <a:pt x="16078886" y="242112"/>
                  </a:lnTo>
                  <a:lnTo>
                    <a:pt x="16071241" y="243649"/>
                  </a:lnTo>
                  <a:lnTo>
                    <a:pt x="16065005" y="247865"/>
                  </a:lnTo>
                  <a:lnTo>
                    <a:pt x="16060789" y="254101"/>
                  </a:lnTo>
                  <a:lnTo>
                    <a:pt x="16059252" y="261747"/>
                  </a:lnTo>
                  <a:lnTo>
                    <a:pt x="16060789" y="269405"/>
                  </a:lnTo>
                  <a:lnTo>
                    <a:pt x="16065005" y="275653"/>
                  </a:lnTo>
                  <a:lnTo>
                    <a:pt x="16071241" y="279857"/>
                  </a:lnTo>
                  <a:lnTo>
                    <a:pt x="16078886" y="281406"/>
                  </a:lnTo>
                  <a:lnTo>
                    <a:pt x="16086544" y="279857"/>
                  </a:lnTo>
                  <a:lnTo>
                    <a:pt x="16092780" y="275653"/>
                  </a:lnTo>
                  <a:lnTo>
                    <a:pt x="16096996" y="269405"/>
                  </a:lnTo>
                  <a:lnTo>
                    <a:pt x="16098546" y="261747"/>
                  </a:lnTo>
                  <a:close/>
                </a:path>
                <a:path w="18719800" h="10718800" extrusionOk="0">
                  <a:moveTo>
                    <a:pt x="16098546" y="161658"/>
                  </a:moveTo>
                  <a:lnTo>
                    <a:pt x="16096996" y="154012"/>
                  </a:lnTo>
                  <a:lnTo>
                    <a:pt x="16092780" y="147764"/>
                  </a:lnTo>
                  <a:lnTo>
                    <a:pt x="16086544" y="143560"/>
                  </a:lnTo>
                  <a:lnTo>
                    <a:pt x="16078886" y="142011"/>
                  </a:lnTo>
                  <a:lnTo>
                    <a:pt x="16071241" y="143560"/>
                  </a:lnTo>
                  <a:lnTo>
                    <a:pt x="16065005" y="147764"/>
                  </a:lnTo>
                  <a:lnTo>
                    <a:pt x="16060789" y="154012"/>
                  </a:lnTo>
                  <a:lnTo>
                    <a:pt x="16059252" y="161658"/>
                  </a:lnTo>
                  <a:lnTo>
                    <a:pt x="16060789" y="169303"/>
                  </a:lnTo>
                  <a:lnTo>
                    <a:pt x="16065005" y="175552"/>
                  </a:lnTo>
                  <a:lnTo>
                    <a:pt x="16071241" y="179755"/>
                  </a:lnTo>
                  <a:lnTo>
                    <a:pt x="16078886" y="181305"/>
                  </a:lnTo>
                  <a:lnTo>
                    <a:pt x="16086544" y="179755"/>
                  </a:lnTo>
                  <a:lnTo>
                    <a:pt x="16092780" y="175552"/>
                  </a:lnTo>
                  <a:lnTo>
                    <a:pt x="16096996" y="169303"/>
                  </a:lnTo>
                  <a:lnTo>
                    <a:pt x="16098546" y="161658"/>
                  </a:lnTo>
                  <a:close/>
                </a:path>
                <a:path w="18719800" h="10718800" extrusionOk="0">
                  <a:moveTo>
                    <a:pt x="16098546" y="61556"/>
                  </a:moveTo>
                  <a:lnTo>
                    <a:pt x="16096996" y="53911"/>
                  </a:lnTo>
                  <a:lnTo>
                    <a:pt x="16092780" y="47675"/>
                  </a:lnTo>
                  <a:lnTo>
                    <a:pt x="16086544" y="43459"/>
                  </a:lnTo>
                  <a:lnTo>
                    <a:pt x="16078886" y="41910"/>
                  </a:lnTo>
                  <a:lnTo>
                    <a:pt x="16071241" y="43459"/>
                  </a:lnTo>
                  <a:lnTo>
                    <a:pt x="16065005" y="47675"/>
                  </a:lnTo>
                  <a:lnTo>
                    <a:pt x="16060789" y="53911"/>
                  </a:lnTo>
                  <a:lnTo>
                    <a:pt x="16059252" y="61556"/>
                  </a:lnTo>
                  <a:lnTo>
                    <a:pt x="16060789" y="69202"/>
                  </a:lnTo>
                  <a:lnTo>
                    <a:pt x="16065005" y="75450"/>
                  </a:lnTo>
                  <a:lnTo>
                    <a:pt x="16071241" y="79654"/>
                  </a:lnTo>
                  <a:lnTo>
                    <a:pt x="16078886" y="81203"/>
                  </a:lnTo>
                  <a:lnTo>
                    <a:pt x="16086544" y="79654"/>
                  </a:lnTo>
                  <a:lnTo>
                    <a:pt x="16092780" y="75450"/>
                  </a:lnTo>
                  <a:lnTo>
                    <a:pt x="16096996" y="69202"/>
                  </a:lnTo>
                  <a:lnTo>
                    <a:pt x="16098546" y="61556"/>
                  </a:lnTo>
                  <a:close/>
                </a:path>
                <a:path w="18719800" h="10718800" extrusionOk="0">
                  <a:moveTo>
                    <a:pt x="16110750" y="10703433"/>
                  </a:moveTo>
                  <a:lnTo>
                    <a:pt x="16109201" y="10695788"/>
                  </a:lnTo>
                  <a:lnTo>
                    <a:pt x="16104997" y="10689539"/>
                  </a:lnTo>
                  <a:lnTo>
                    <a:pt x="16098749" y="10685323"/>
                  </a:lnTo>
                  <a:lnTo>
                    <a:pt x="16091103" y="10683773"/>
                  </a:lnTo>
                  <a:lnTo>
                    <a:pt x="16083458" y="10685323"/>
                  </a:lnTo>
                  <a:lnTo>
                    <a:pt x="16077210" y="10689539"/>
                  </a:lnTo>
                  <a:lnTo>
                    <a:pt x="16072993" y="10695788"/>
                  </a:lnTo>
                  <a:lnTo>
                    <a:pt x="16071457" y="10703433"/>
                  </a:lnTo>
                  <a:lnTo>
                    <a:pt x="16072993" y="10711078"/>
                  </a:lnTo>
                  <a:lnTo>
                    <a:pt x="16077210" y="10717314"/>
                  </a:lnTo>
                  <a:lnTo>
                    <a:pt x="16079394" y="10718787"/>
                  </a:lnTo>
                  <a:lnTo>
                    <a:pt x="16102800" y="10718787"/>
                  </a:lnTo>
                  <a:lnTo>
                    <a:pt x="16104997" y="10717314"/>
                  </a:lnTo>
                  <a:lnTo>
                    <a:pt x="16109201" y="10711078"/>
                  </a:lnTo>
                  <a:lnTo>
                    <a:pt x="16110750" y="10703433"/>
                  </a:lnTo>
                  <a:close/>
                </a:path>
                <a:path w="18719800" h="10718800" extrusionOk="0">
                  <a:moveTo>
                    <a:pt x="16110750" y="10603332"/>
                  </a:moveTo>
                  <a:lnTo>
                    <a:pt x="16109201" y="10595686"/>
                  </a:lnTo>
                  <a:lnTo>
                    <a:pt x="16104997" y="10589438"/>
                  </a:lnTo>
                  <a:lnTo>
                    <a:pt x="16098749" y="10585234"/>
                  </a:lnTo>
                  <a:lnTo>
                    <a:pt x="16091103" y="10583685"/>
                  </a:lnTo>
                  <a:lnTo>
                    <a:pt x="16083458" y="10585234"/>
                  </a:lnTo>
                  <a:lnTo>
                    <a:pt x="16077210" y="10589438"/>
                  </a:lnTo>
                  <a:lnTo>
                    <a:pt x="16072993" y="10595686"/>
                  </a:lnTo>
                  <a:lnTo>
                    <a:pt x="16071457" y="10603332"/>
                  </a:lnTo>
                  <a:lnTo>
                    <a:pt x="16072993" y="10610977"/>
                  </a:lnTo>
                  <a:lnTo>
                    <a:pt x="16077210" y="10617225"/>
                  </a:lnTo>
                  <a:lnTo>
                    <a:pt x="16083458" y="10621429"/>
                  </a:lnTo>
                  <a:lnTo>
                    <a:pt x="16091103" y="10622979"/>
                  </a:lnTo>
                  <a:lnTo>
                    <a:pt x="16098749" y="10621429"/>
                  </a:lnTo>
                  <a:lnTo>
                    <a:pt x="16104997" y="10617225"/>
                  </a:lnTo>
                  <a:lnTo>
                    <a:pt x="16109201" y="10610977"/>
                  </a:lnTo>
                  <a:lnTo>
                    <a:pt x="16110750" y="10603332"/>
                  </a:lnTo>
                  <a:close/>
                </a:path>
                <a:path w="18719800" h="10718800" extrusionOk="0">
                  <a:moveTo>
                    <a:pt x="16110750" y="10503243"/>
                  </a:moveTo>
                  <a:lnTo>
                    <a:pt x="16109201" y="10495597"/>
                  </a:lnTo>
                  <a:lnTo>
                    <a:pt x="16104997" y="10489349"/>
                  </a:lnTo>
                  <a:lnTo>
                    <a:pt x="16098749" y="10485133"/>
                  </a:lnTo>
                  <a:lnTo>
                    <a:pt x="16091103" y="10483596"/>
                  </a:lnTo>
                  <a:lnTo>
                    <a:pt x="16083458" y="10485133"/>
                  </a:lnTo>
                  <a:lnTo>
                    <a:pt x="16077210" y="10489349"/>
                  </a:lnTo>
                  <a:lnTo>
                    <a:pt x="16072993" y="10495597"/>
                  </a:lnTo>
                  <a:lnTo>
                    <a:pt x="16071457" y="10503243"/>
                  </a:lnTo>
                  <a:lnTo>
                    <a:pt x="16072993" y="10510888"/>
                  </a:lnTo>
                  <a:lnTo>
                    <a:pt x="16077210" y="10517137"/>
                  </a:lnTo>
                  <a:lnTo>
                    <a:pt x="16083458" y="10521340"/>
                  </a:lnTo>
                  <a:lnTo>
                    <a:pt x="16091103" y="10522890"/>
                  </a:lnTo>
                  <a:lnTo>
                    <a:pt x="16098749" y="10521340"/>
                  </a:lnTo>
                  <a:lnTo>
                    <a:pt x="16104997" y="10517137"/>
                  </a:lnTo>
                  <a:lnTo>
                    <a:pt x="16109201" y="10510888"/>
                  </a:lnTo>
                  <a:lnTo>
                    <a:pt x="16110750" y="10503243"/>
                  </a:lnTo>
                  <a:close/>
                </a:path>
                <a:path w="18719800" h="10718800" extrusionOk="0">
                  <a:moveTo>
                    <a:pt x="16110750" y="10403129"/>
                  </a:moveTo>
                  <a:lnTo>
                    <a:pt x="16109201" y="10395496"/>
                  </a:lnTo>
                  <a:lnTo>
                    <a:pt x="16104997" y="10389248"/>
                  </a:lnTo>
                  <a:lnTo>
                    <a:pt x="16098749" y="10385044"/>
                  </a:lnTo>
                  <a:lnTo>
                    <a:pt x="16091103" y="10383495"/>
                  </a:lnTo>
                  <a:lnTo>
                    <a:pt x="16083458" y="10385044"/>
                  </a:lnTo>
                  <a:lnTo>
                    <a:pt x="16077210" y="10389248"/>
                  </a:lnTo>
                  <a:lnTo>
                    <a:pt x="16072993" y="10395496"/>
                  </a:lnTo>
                  <a:lnTo>
                    <a:pt x="16071457" y="10403129"/>
                  </a:lnTo>
                  <a:lnTo>
                    <a:pt x="16072993" y="10410787"/>
                  </a:lnTo>
                  <a:lnTo>
                    <a:pt x="16077210" y="10417035"/>
                  </a:lnTo>
                  <a:lnTo>
                    <a:pt x="16083458" y="10421252"/>
                  </a:lnTo>
                  <a:lnTo>
                    <a:pt x="16091103" y="10422788"/>
                  </a:lnTo>
                  <a:lnTo>
                    <a:pt x="16098749" y="10421252"/>
                  </a:lnTo>
                  <a:lnTo>
                    <a:pt x="16104997" y="10417035"/>
                  </a:lnTo>
                  <a:lnTo>
                    <a:pt x="16109201" y="10410787"/>
                  </a:lnTo>
                  <a:lnTo>
                    <a:pt x="16110750" y="10403129"/>
                  </a:lnTo>
                  <a:close/>
                </a:path>
                <a:path w="18719800" h="10718800" extrusionOk="0">
                  <a:moveTo>
                    <a:pt x="16110750" y="10303040"/>
                  </a:moveTo>
                  <a:lnTo>
                    <a:pt x="16109201" y="10295395"/>
                  </a:lnTo>
                  <a:lnTo>
                    <a:pt x="16104997" y="10289146"/>
                  </a:lnTo>
                  <a:lnTo>
                    <a:pt x="16098749" y="10284943"/>
                  </a:lnTo>
                  <a:lnTo>
                    <a:pt x="16091103" y="10283393"/>
                  </a:lnTo>
                  <a:lnTo>
                    <a:pt x="16083458" y="10284943"/>
                  </a:lnTo>
                  <a:lnTo>
                    <a:pt x="16077210" y="10289146"/>
                  </a:lnTo>
                  <a:lnTo>
                    <a:pt x="16073006" y="10295395"/>
                  </a:lnTo>
                  <a:lnTo>
                    <a:pt x="16071457" y="10303040"/>
                  </a:lnTo>
                  <a:lnTo>
                    <a:pt x="16073006" y="10310685"/>
                  </a:lnTo>
                  <a:lnTo>
                    <a:pt x="16077210" y="10316934"/>
                  </a:lnTo>
                  <a:lnTo>
                    <a:pt x="16083458" y="10321138"/>
                  </a:lnTo>
                  <a:lnTo>
                    <a:pt x="16091103" y="10322687"/>
                  </a:lnTo>
                  <a:lnTo>
                    <a:pt x="16098749" y="10321138"/>
                  </a:lnTo>
                  <a:lnTo>
                    <a:pt x="16104997" y="10316934"/>
                  </a:lnTo>
                  <a:lnTo>
                    <a:pt x="16109201" y="10310685"/>
                  </a:lnTo>
                  <a:lnTo>
                    <a:pt x="16110750" y="10303040"/>
                  </a:lnTo>
                  <a:close/>
                </a:path>
                <a:path w="18719800" h="10718800" extrusionOk="0">
                  <a:moveTo>
                    <a:pt x="16110750" y="10202951"/>
                  </a:moveTo>
                  <a:lnTo>
                    <a:pt x="16109201" y="10195306"/>
                  </a:lnTo>
                  <a:lnTo>
                    <a:pt x="16104997" y="10189058"/>
                  </a:lnTo>
                  <a:lnTo>
                    <a:pt x="16098749" y="10184854"/>
                  </a:lnTo>
                  <a:lnTo>
                    <a:pt x="16091103" y="10183304"/>
                  </a:lnTo>
                  <a:lnTo>
                    <a:pt x="16083458" y="10184854"/>
                  </a:lnTo>
                  <a:lnTo>
                    <a:pt x="16077210" y="10189058"/>
                  </a:lnTo>
                  <a:lnTo>
                    <a:pt x="16073006" y="10195306"/>
                  </a:lnTo>
                  <a:lnTo>
                    <a:pt x="16071457" y="10202951"/>
                  </a:lnTo>
                  <a:lnTo>
                    <a:pt x="16073006" y="10210597"/>
                  </a:lnTo>
                  <a:lnTo>
                    <a:pt x="16077210" y="10216845"/>
                  </a:lnTo>
                  <a:lnTo>
                    <a:pt x="16083458" y="10221049"/>
                  </a:lnTo>
                  <a:lnTo>
                    <a:pt x="16091103" y="10222598"/>
                  </a:lnTo>
                  <a:lnTo>
                    <a:pt x="16098749" y="10221049"/>
                  </a:lnTo>
                  <a:lnTo>
                    <a:pt x="16104997" y="10216845"/>
                  </a:lnTo>
                  <a:lnTo>
                    <a:pt x="16109201" y="10210597"/>
                  </a:lnTo>
                  <a:lnTo>
                    <a:pt x="16110750" y="10202951"/>
                  </a:lnTo>
                  <a:close/>
                </a:path>
                <a:path w="18719800" h="10718800" extrusionOk="0">
                  <a:moveTo>
                    <a:pt x="16110750" y="10102863"/>
                  </a:moveTo>
                  <a:lnTo>
                    <a:pt x="16109201" y="10095217"/>
                  </a:lnTo>
                  <a:lnTo>
                    <a:pt x="16104997" y="10088969"/>
                  </a:lnTo>
                  <a:lnTo>
                    <a:pt x="16098762" y="10084765"/>
                  </a:lnTo>
                  <a:lnTo>
                    <a:pt x="16091116" y="10083216"/>
                  </a:lnTo>
                  <a:lnTo>
                    <a:pt x="16083471" y="10084765"/>
                  </a:lnTo>
                  <a:lnTo>
                    <a:pt x="16077222" y="10088969"/>
                  </a:lnTo>
                  <a:lnTo>
                    <a:pt x="16073006" y="10095217"/>
                  </a:lnTo>
                  <a:lnTo>
                    <a:pt x="16071469" y="10102863"/>
                  </a:lnTo>
                  <a:lnTo>
                    <a:pt x="16073006" y="10110508"/>
                  </a:lnTo>
                  <a:lnTo>
                    <a:pt x="16077222" y="10116756"/>
                  </a:lnTo>
                  <a:lnTo>
                    <a:pt x="16083471" y="10120960"/>
                  </a:lnTo>
                  <a:lnTo>
                    <a:pt x="16091116" y="10122510"/>
                  </a:lnTo>
                  <a:lnTo>
                    <a:pt x="16098762" y="10120960"/>
                  </a:lnTo>
                  <a:lnTo>
                    <a:pt x="16104997" y="10116756"/>
                  </a:lnTo>
                  <a:lnTo>
                    <a:pt x="16109201" y="10110508"/>
                  </a:lnTo>
                  <a:lnTo>
                    <a:pt x="16110750" y="10102863"/>
                  </a:lnTo>
                  <a:close/>
                </a:path>
                <a:path w="18719800" h="10718800" extrusionOk="0">
                  <a:moveTo>
                    <a:pt x="16110750" y="10002761"/>
                  </a:moveTo>
                  <a:lnTo>
                    <a:pt x="16109201" y="9995116"/>
                  </a:lnTo>
                  <a:lnTo>
                    <a:pt x="16104997" y="9988867"/>
                  </a:lnTo>
                  <a:lnTo>
                    <a:pt x="16098762" y="9984664"/>
                  </a:lnTo>
                  <a:lnTo>
                    <a:pt x="16091116" y="9983114"/>
                  </a:lnTo>
                  <a:lnTo>
                    <a:pt x="16083471" y="9984664"/>
                  </a:lnTo>
                  <a:lnTo>
                    <a:pt x="16077222" y="9988867"/>
                  </a:lnTo>
                  <a:lnTo>
                    <a:pt x="16073006" y="9995116"/>
                  </a:lnTo>
                  <a:lnTo>
                    <a:pt x="16071469" y="10002761"/>
                  </a:lnTo>
                  <a:lnTo>
                    <a:pt x="16073006" y="10010407"/>
                  </a:lnTo>
                  <a:lnTo>
                    <a:pt x="16077222" y="10016655"/>
                  </a:lnTo>
                  <a:lnTo>
                    <a:pt x="16083471" y="10020859"/>
                  </a:lnTo>
                  <a:lnTo>
                    <a:pt x="16091116" y="10022395"/>
                  </a:lnTo>
                  <a:lnTo>
                    <a:pt x="16098762" y="10020859"/>
                  </a:lnTo>
                  <a:lnTo>
                    <a:pt x="16104997" y="10016655"/>
                  </a:lnTo>
                  <a:lnTo>
                    <a:pt x="16109201" y="10010407"/>
                  </a:lnTo>
                  <a:lnTo>
                    <a:pt x="16110750" y="10002761"/>
                  </a:lnTo>
                  <a:close/>
                </a:path>
                <a:path w="18719800" h="10718800" extrusionOk="0">
                  <a:moveTo>
                    <a:pt x="16110750" y="9902673"/>
                  </a:moveTo>
                  <a:lnTo>
                    <a:pt x="16109201" y="9895014"/>
                  </a:lnTo>
                  <a:lnTo>
                    <a:pt x="16104997" y="9888766"/>
                  </a:lnTo>
                  <a:lnTo>
                    <a:pt x="16098762" y="9884562"/>
                  </a:lnTo>
                  <a:lnTo>
                    <a:pt x="16091116" y="9883013"/>
                  </a:lnTo>
                  <a:lnTo>
                    <a:pt x="16083471" y="9884562"/>
                  </a:lnTo>
                  <a:lnTo>
                    <a:pt x="16077222" y="9888766"/>
                  </a:lnTo>
                  <a:lnTo>
                    <a:pt x="16073006" y="9895014"/>
                  </a:lnTo>
                  <a:lnTo>
                    <a:pt x="16071469" y="9902673"/>
                  </a:lnTo>
                  <a:lnTo>
                    <a:pt x="16073006" y="9910318"/>
                  </a:lnTo>
                  <a:lnTo>
                    <a:pt x="16077222" y="9916554"/>
                  </a:lnTo>
                  <a:lnTo>
                    <a:pt x="16083471" y="9920770"/>
                  </a:lnTo>
                  <a:lnTo>
                    <a:pt x="16091116" y="9922319"/>
                  </a:lnTo>
                  <a:lnTo>
                    <a:pt x="16098762" y="9920770"/>
                  </a:lnTo>
                  <a:lnTo>
                    <a:pt x="16104997" y="9916554"/>
                  </a:lnTo>
                  <a:lnTo>
                    <a:pt x="16109201" y="9910318"/>
                  </a:lnTo>
                  <a:lnTo>
                    <a:pt x="16110750" y="9902673"/>
                  </a:lnTo>
                  <a:close/>
                </a:path>
                <a:path w="18719800" h="10718800" extrusionOk="0">
                  <a:moveTo>
                    <a:pt x="16110750" y="9802584"/>
                  </a:moveTo>
                  <a:lnTo>
                    <a:pt x="16109201" y="9794926"/>
                  </a:lnTo>
                  <a:lnTo>
                    <a:pt x="16104997" y="9788677"/>
                  </a:lnTo>
                  <a:lnTo>
                    <a:pt x="16098762" y="9784461"/>
                  </a:lnTo>
                  <a:lnTo>
                    <a:pt x="16091116" y="9782924"/>
                  </a:lnTo>
                  <a:lnTo>
                    <a:pt x="16083471" y="9784461"/>
                  </a:lnTo>
                  <a:lnTo>
                    <a:pt x="16077222" y="9788677"/>
                  </a:lnTo>
                  <a:lnTo>
                    <a:pt x="16073006" y="9794926"/>
                  </a:lnTo>
                  <a:lnTo>
                    <a:pt x="16071469" y="9802584"/>
                  </a:lnTo>
                  <a:lnTo>
                    <a:pt x="16073006" y="9810217"/>
                  </a:lnTo>
                  <a:lnTo>
                    <a:pt x="16077222" y="9816465"/>
                  </a:lnTo>
                  <a:lnTo>
                    <a:pt x="16083471" y="9820681"/>
                  </a:lnTo>
                  <a:lnTo>
                    <a:pt x="16091116" y="9822218"/>
                  </a:lnTo>
                  <a:lnTo>
                    <a:pt x="16098762" y="9820681"/>
                  </a:lnTo>
                  <a:lnTo>
                    <a:pt x="16104997" y="9816465"/>
                  </a:lnTo>
                  <a:lnTo>
                    <a:pt x="16109201" y="9810217"/>
                  </a:lnTo>
                  <a:lnTo>
                    <a:pt x="16110750" y="9802584"/>
                  </a:lnTo>
                  <a:close/>
                </a:path>
                <a:path w="18719800" h="10718800" extrusionOk="0">
                  <a:moveTo>
                    <a:pt x="16110750" y="9702482"/>
                  </a:moveTo>
                  <a:lnTo>
                    <a:pt x="16109201" y="9694824"/>
                  </a:lnTo>
                  <a:lnTo>
                    <a:pt x="16104997" y="9688576"/>
                  </a:lnTo>
                  <a:lnTo>
                    <a:pt x="16098762" y="9684372"/>
                  </a:lnTo>
                  <a:lnTo>
                    <a:pt x="16091116" y="9682823"/>
                  </a:lnTo>
                  <a:lnTo>
                    <a:pt x="16083471" y="9684372"/>
                  </a:lnTo>
                  <a:lnTo>
                    <a:pt x="16077222" y="9688576"/>
                  </a:lnTo>
                  <a:lnTo>
                    <a:pt x="16073006" y="9694824"/>
                  </a:lnTo>
                  <a:lnTo>
                    <a:pt x="16071469" y="9702482"/>
                  </a:lnTo>
                  <a:lnTo>
                    <a:pt x="16073006" y="9710128"/>
                  </a:lnTo>
                  <a:lnTo>
                    <a:pt x="16077222" y="9716364"/>
                  </a:lnTo>
                  <a:lnTo>
                    <a:pt x="16083471" y="9720567"/>
                  </a:lnTo>
                  <a:lnTo>
                    <a:pt x="16091116" y="9722117"/>
                  </a:lnTo>
                  <a:lnTo>
                    <a:pt x="16098762" y="9720567"/>
                  </a:lnTo>
                  <a:lnTo>
                    <a:pt x="16104997" y="9716364"/>
                  </a:lnTo>
                  <a:lnTo>
                    <a:pt x="16109201" y="9710128"/>
                  </a:lnTo>
                  <a:lnTo>
                    <a:pt x="16110750" y="9702482"/>
                  </a:lnTo>
                  <a:close/>
                </a:path>
                <a:path w="18719800" h="10718800" extrusionOk="0">
                  <a:moveTo>
                    <a:pt x="16110750" y="9602381"/>
                  </a:moveTo>
                  <a:lnTo>
                    <a:pt x="16109201" y="9594736"/>
                  </a:lnTo>
                  <a:lnTo>
                    <a:pt x="16104997" y="9588487"/>
                  </a:lnTo>
                  <a:lnTo>
                    <a:pt x="16098749" y="9584271"/>
                  </a:lnTo>
                  <a:lnTo>
                    <a:pt x="16091103" y="9582721"/>
                  </a:lnTo>
                  <a:lnTo>
                    <a:pt x="16083458" y="9584271"/>
                  </a:lnTo>
                  <a:lnTo>
                    <a:pt x="16077210" y="9588487"/>
                  </a:lnTo>
                  <a:lnTo>
                    <a:pt x="16072993" y="9594736"/>
                  </a:lnTo>
                  <a:lnTo>
                    <a:pt x="16071457" y="9602381"/>
                  </a:lnTo>
                  <a:lnTo>
                    <a:pt x="16072993" y="9610014"/>
                  </a:lnTo>
                  <a:lnTo>
                    <a:pt x="16077210" y="9616262"/>
                  </a:lnTo>
                  <a:lnTo>
                    <a:pt x="16083458" y="9620479"/>
                  </a:lnTo>
                  <a:lnTo>
                    <a:pt x="16091103" y="9622028"/>
                  </a:lnTo>
                  <a:lnTo>
                    <a:pt x="16098749" y="9620479"/>
                  </a:lnTo>
                  <a:lnTo>
                    <a:pt x="16104997" y="9616262"/>
                  </a:lnTo>
                  <a:lnTo>
                    <a:pt x="16109201" y="9610014"/>
                  </a:lnTo>
                  <a:lnTo>
                    <a:pt x="16110750" y="9602381"/>
                  </a:lnTo>
                  <a:close/>
                </a:path>
                <a:path w="18719800" h="10718800" extrusionOk="0">
                  <a:moveTo>
                    <a:pt x="16110750" y="9502267"/>
                  </a:moveTo>
                  <a:lnTo>
                    <a:pt x="16109201" y="9494634"/>
                  </a:lnTo>
                  <a:lnTo>
                    <a:pt x="16104997" y="9488386"/>
                  </a:lnTo>
                  <a:lnTo>
                    <a:pt x="16098749" y="9484182"/>
                  </a:lnTo>
                  <a:lnTo>
                    <a:pt x="16091103" y="9482633"/>
                  </a:lnTo>
                  <a:lnTo>
                    <a:pt x="16083458" y="9484182"/>
                  </a:lnTo>
                  <a:lnTo>
                    <a:pt x="16077210" y="9488386"/>
                  </a:lnTo>
                  <a:lnTo>
                    <a:pt x="16072993" y="9494634"/>
                  </a:lnTo>
                  <a:lnTo>
                    <a:pt x="16071457" y="9502267"/>
                  </a:lnTo>
                  <a:lnTo>
                    <a:pt x="16072993" y="9509925"/>
                  </a:lnTo>
                  <a:lnTo>
                    <a:pt x="16077210" y="9516173"/>
                  </a:lnTo>
                  <a:lnTo>
                    <a:pt x="16083458" y="9520377"/>
                  </a:lnTo>
                  <a:lnTo>
                    <a:pt x="16091103" y="9521927"/>
                  </a:lnTo>
                  <a:lnTo>
                    <a:pt x="16098749" y="9520377"/>
                  </a:lnTo>
                  <a:lnTo>
                    <a:pt x="16104997" y="9516173"/>
                  </a:lnTo>
                  <a:lnTo>
                    <a:pt x="16109201" y="9509925"/>
                  </a:lnTo>
                  <a:lnTo>
                    <a:pt x="16110750" y="9502267"/>
                  </a:lnTo>
                  <a:close/>
                </a:path>
                <a:path w="18719800" h="10718800" extrusionOk="0">
                  <a:moveTo>
                    <a:pt x="16110750" y="9402178"/>
                  </a:moveTo>
                  <a:lnTo>
                    <a:pt x="16109201" y="9394533"/>
                  </a:lnTo>
                  <a:lnTo>
                    <a:pt x="16104997" y="9388284"/>
                  </a:lnTo>
                  <a:lnTo>
                    <a:pt x="16098749" y="9384081"/>
                  </a:lnTo>
                  <a:lnTo>
                    <a:pt x="16091103" y="9382531"/>
                  </a:lnTo>
                  <a:lnTo>
                    <a:pt x="16083458" y="9384081"/>
                  </a:lnTo>
                  <a:lnTo>
                    <a:pt x="16077210" y="9388284"/>
                  </a:lnTo>
                  <a:lnTo>
                    <a:pt x="16073006" y="9394533"/>
                  </a:lnTo>
                  <a:lnTo>
                    <a:pt x="16071457" y="9402178"/>
                  </a:lnTo>
                  <a:lnTo>
                    <a:pt x="16073006" y="9409824"/>
                  </a:lnTo>
                  <a:lnTo>
                    <a:pt x="16077210" y="9416072"/>
                  </a:lnTo>
                  <a:lnTo>
                    <a:pt x="16083458" y="9420276"/>
                  </a:lnTo>
                  <a:lnTo>
                    <a:pt x="16091103" y="9421825"/>
                  </a:lnTo>
                  <a:lnTo>
                    <a:pt x="16098749" y="9420276"/>
                  </a:lnTo>
                  <a:lnTo>
                    <a:pt x="16104997" y="9416072"/>
                  </a:lnTo>
                  <a:lnTo>
                    <a:pt x="16109201" y="9409824"/>
                  </a:lnTo>
                  <a:lnTo>
                    <a:pt x="16110750" y="9402178"/>
                  </a:lnTo>
                  <a:close/>
                </a:path>
                <a:path w="18719800" h="10718800" extrusionOk="0">
                  <a:moveTo>
                    <a:pt x="16110750" y="9302077"/>
                  </a:moveTo>
                  <a:lnTo>
                    <a:pt x="16109201" y="9294431"/>
                  </a:lnTo>
                  <a:lnTo>
                    <a:pt x="16104997" y="9288196"/>
                  </a:lnTo>
                  <a:lnTo>
                    <a:pt x="16098749" y="9283979"/>
                  </a:lnTo>
                  <a:lnTo>
                    <a:pt x="16091103" y="9282443"/>
                  </a:lnTo>
                  <a:lnTo>
                    <a:pt x="16083458" y="9283979"/>
                  </a:lnTo>
                  <a:lnTo>
                    <a:pt x="16077210" y="9288196"/>
                  </a:lnTo>
                  <a:lnTo>
                    <a:pt x="16073006" y="9294431"/>
                  </a:lnTo>
                  <a:lnTo>
                    <a:pt x="16071457" y="9302077"/>
                  </a:lnTo>
                  <a:lnTo>
                    <a:pt x="16073006" y="9309735"/>
                  </a:lnTo>
                  <a:lnTo>
                    <a:pt x="16077210" y="9315971"/>
                  </a:lnTo>
                  <a:lnTo>
                    <a:pt x="16083458" y="9320187"/>
                  </a:lnTo>
                  <a:lnTo>
                    <a:pt x="16091103" y="9321724"/>
                  </a:lnTo>
                  <a:lnTo>
                    <a:pt x="16098749" y="9320187"/>
                  </a:lnTo>
                  <a:lnTo>
                    <a:pt x="16104997" y="9315971"/>
                  </a:lnTo>
                  <a:lnTo>
                    <a:pt x="16109201" y="9309735"/>
                  </a:lnTo>
                  <a:lnTo>
                    <a:pt x="16110750" y="9302077"/>
                  </a:lnTo>
                  <a:close/>
                </a:path>
                <a:path w="18719800" h="10718800" extrusionOk="0">
                  <a:moveTo>
                    <a:pt x="16110750" y="9201988"/>
                  </a:moveTo>
                  <a:lnTo>
                    <a:pt x="16109201" y="9194330"/>
                  </a:lnTo>
                  <a:lnTo>
                    <a:pt x="16104997" y="9188094"/>
                  </a:lnTo>
                  <a:lnTo>
                    <a:pt x="16098749" y="9183878"/>
                  </a:lnTo>
                  <a:lnTo>
                    <a:pt x="16091103" y="9182329"/>
                  </a:lnTo>
                  <a:lnTo>
                    <a:pt x="16083458" y="9183878"/>
                  </a:lnTo>
                  <a:lnTo>
                    <a:pt x="16077210" y="9188094"/>
                  </a:lnTo>
                  <a:lnTo>
                    <a:pt x="16073006" y="9194330"/>
                  </a:lnTo>
                  <a:lnTo>
                    <a:pt x="16071457" y="9201988"/>
                  </a:lnTo>
                  <a:lnTo>
                    <a:pt x="16073006" y="9209634"/>
                  </a:lnTo>
                  <a:lnTo>
                    <a:pt x="16077210" y="9215882"/>
                  </a:lnTo>
                  <a:lnTo>
                    <a:pt x="16083458" y="9220086"/>
                  </a:lnTo>
                  <a:lnTo>
                    <a:pt x="16091103" y="9221622"/>
                  </a:lnTo>
                  <a:lnTo>
                    <a:pt x="16098749" y="9220086"/>
                  </a:lnTo>
                  <a:lnTo>
                    <a:pt x="16104997" y="9215882"/>
                  </a:lnTo>
                  <a:lnTo>
                    <a:pt x="16109201" y="9209634"/>
                  </a:lnTo>
                  <a:lnTo>
                    <a:pt x="16110750" y="9201988"/>
                  </a:lnTo>
                  <a:close/>
                </a:path>
                <a:path w="18719800" h="10718800" extrusionOk="0">
                  <a:moveTo>
                    <a:pt x="16110750" y="9101887"/>
                  </a:moveTo>
                  <a:lnTo>
                    <a:pt x="16109201" y="9094241"/>
                  </a:lnTo>
                  <a:lnTo>
                    <a:pt x="16104997" y="9088006"/>
                  </a:lnTo>
                  <a:lnTo>
                    <a:pt x="16098749" y="9083789"/>
                  </a:lnTo>
                  <a:lnTo>
                    <a:pt x="16091103" y="9082240"/>
                  </a:lnTo>
                  <a:lnTo>
                    <a:pt x="16083458" y="9083789"/>
                  </a:lnTo>
                  <a:lnTo>
                    <a:pt x="16077210" y="9088006"/>
                  </a:lnTo>
                  <a:lnTo>
                    <a:pt x="16073006" y="9094241"/>
                  </a:lnTo>
                  <a:lnTo>
                    <a:pt x="16071457" y="9101887"/>
                  </a:lnTo>
                  <a:lnTo>
                    <a:pt x="16073006" y="9109545"/>
                  </a:lnTo>
                  <a:lnTo>
                    <a:pt x="16077210" y="9115781"/>
                  </a:lnTo>
                  <a:lnTo>
                    <a:pt x="16083458" y="9119997"/>
                  </a:lnTo>
                  <a:lnTo>
                    <a:pt x="16091103" y="9121534"/>
                  </a:lnTo>
                  <a:lnTo>
                    <a:pt x="16098749" y="9119997"/>
                  </a:lnTo>
                  <a:lnTo>
                    <a:pt x="16104997" y="9115781"/>
                  </a:lnTo>
                  <a:lnTo>
                    <a:pt x="16109201" y="9109545"/>
                  </a:lnTo>
                  <a:lnTo>
                    <a:pt x="16110750" y="9101887"/>
                  </a:lnTo>
                  <a:close/>
                </a:path>
                <a:path w="18719800" h="10718800" extrusionOk="0">
                  <a:moveTo>
                    <a:pt x="16110750" y="9001798"/>
                  </a:moveTo>
                  <a:lnTo>
                    <a:pt x="16109201" y="8994153"/>
                  </a:lnTo>
                  <a:lnTo>
                    <a:pt x="16104997" y="8987904"/>
                  </a:lnTo>
                  <a:lnTo>
                    <a:pt x="16098749" y="8983688"/>
                  </a:lnTo>
                  <a:lnTo>
                    <a:pt x="16091103" y="8982151"/>
                  </a:lnTo>
                  <a:lnTo>
                    <a:pt x="16083458" y="8983688"/>
                  </a:lnTo>
                  <a:lnTo>
                    <a:pt x="16077210" y="8987904"/>
                  </a:lnTo>
                  <a:lnTo>
                    <a:pt x="16073006" y="8994153"/>
                  </a:lnTo>
                  <a:lnTo>
                    <a:pt x="16071457" y="9001798"/>
                  </a:lnTo>
                  <a:lnTo>
                    <a:pt x="16073006" y="9009443"/>
                  </a:lnTo>
                  <a:lnTo>
                    <a:pt x="16077210" y="9015679"/>
                  </a:lnTo>
                  <a:lnTo>
                    <a:pt x="16083458" y="9019896"/>
                  </a:lnTo>
                  <a:lnTo>
                    <a:pt x="16091103" y="9021445"/>
                  </a:lnTo>
                  <a:lnTo>
                    <a:pt x="16098749" y="9019896"/>
                  </a:lnTo>
                  <a:lnTo>
                    <a:pt x="16104997" y="9015679"/>
                  </a:lnTo>
                  <a:lnTo>
                    <a:pt x="16109201" y="9009443"/>
                  </a:lnTo>
                  <a:lnTo>
                    <a:pt x="16110750" y="9001798"/>
                  </a:lnTo>
                  <a:close/>
                </a:path>
                <a:path w="18719800" h="10718800" extrusionOk="0">
                  <a:moveTo>
                    <a:pt x="16110750" y="8901697"/>
                  </a:moveTo>
                  <a:lnTo>
                    <a:pt x="16109201" y="8894051"/>
                  </a:lnTo>
                  <a:lnTo>
                    <a:pt x="16104997" y="8887803"/>
                  </a:lnTo>
                  <a:lnTo>
                    <a:pt x="16098749" y="8883599"/>
                  </a:lnTo>
                  <a:lnTo>
                    <a:pt x="16091103" y="8882050"/>
                  </a:lnTo>
                  <a:lnTo>
                    <a:pt x="16083458" y="8883599"/>
                  </a:lnTo>
                  <a:lnTo>
                    <a:pt x="16077210" y="8887803"/>
                  </a:lnTo>
                  <a:lnTo>
                    <a:pt x="16073006" y="8894051"/>
                  </a:lnTo>
                  <a:lnTo>
                    <a:pt x="16071457" y="8901697"/>
                  </a:lnTo>
                  <a:lnTo>
                    <a:pt x="16073006" y="8909342"/>
                  </a:lnTo>
                  <a:lnTo>
                    <a:pt x="16077210" y="8915590"/>
                  </a:lnTo>
                  <a:lnTo>
                    <a:pt x="16083458" y="8919794"/>
                  </a:lnTo>
                  <a:lnTo>
                    <a:pt x="16091103" y="8921344"/>
                  </a:lnTo>
                  <a:lnTo>
                    <a:pt x="16098749" y="8919794"/>
                  </a:lnTo>
                  <a:lnTo>
                    <a:pt x="16104997" y="8915590"/>
                  </a:lnTo>
                  <a:lnTo>
                    <a:pt x="16109201" y="8909342"/>
                  </a:lnTo>
                  <a:lnTo>
                    <a:pt x="16110750" y="8901697"/>
                  </a:lnTo>
                  <a:close/>
                </a:path>
                <a:path w="18719800" h="10718800" extrusionOk="0">
                  <a:moveTo>
                    <a:pt x="16110750" y="8801595"/>
                  </a:moveTo>
                  <a:lnTo>
                    <a:pt x="16109201" y="8793950"/>
                  </a:lnTo>
                  <a:lnTo>
                    <a:pt x="16104997" y="8787701"/>
                  </a:lnTo>
                  <a:lnTo>
                    <a:pt x="16098749" y="8783498"/>
                  </a:lnTo>
                  <a:lnTo>
                    <a:pt x="16091103" y="8781948"/>
                  </a:lnTo>
                  <a:lnTo>
                    <a:pt x="16083458" y="8783498"/>
                  </a:lnTo>
                  <a:lnTo>
                    <a:pt x="16077210" y="8787701"/>
                  </a:lnTo>
                  <a:lnTo>
                    <a:pt x="16073006" y="8793950"/>
                  </a:lnTo>
                  <a:lnTo>
                    <a:pt x="16071457" y="8801595"/>
                  </a:lnTo>
                  <a:lnTo>
                    <a:pt x="16073006" y="8809241"/>
                  </a:lnTo>
                  <a:lnTo>
                    <a:pt x="16077210" y="8815489"/>
                  </a:lnTo>
                  <a:lnTo>
                    <a:pt x="16083458" y="8819705"/>
                  </a:lnTo>
                  <a:lnTo>
                    <a:pt x="16091103" y="8821242"/>
                  </a:lnTo>
                  <a:lnTo>
                    <a:pt x="16098749" y="8819705"/>
                  </a:lnTo>
                  <a:lnTo>
                    <a:pt x="16104997" y="8815489"/>
                  </a:lnTo>
                  <a:lnTo>
                    <a:pt x="16109201" y="8809241"/>
                  </a:lnTo>
                  <a:lnTo>
                    <a:pt x="16110750" y="8801595"/>
                  </a:lnTo>
                  <a:close/>
                </a:path>
                <a:path w="18719800" h="10718800" extrusionOk="0">
                  <a:moveTo>
                    <a:pt x="16110750" y="8701507"/>
                  </a:moveTo>
                  <a:lnTo>
                    <a:pt x="16109201" y="8693861"/>
                  </a:lnTo>
                  <a:lnTo>
                    <a:pt x="16104997" y="8687613"/>
                  </a:lnTo>
                  <a:lnTo>
                    <a:pt x="16098749" y="8683396"/>
                  </a:lnTo>
                  <a:lnTo>
                    <a:pt x="16091103" y="8681847"/>
                  </a:lnTo>
                  <a:lnTo>
                    <a:pt x="16083458" y="8683396"/>
                  </a:lnTo>
                  <a:lnTo>
                    <a:pt x="16077210" y="8687613"/>
                  </a:lnTo>
                  <a:lnTo>
                    <a:pt x="16073006" y="8693861"/>
                  </a:lnTo>
                  <a:lnTo>
                    <a:pt x="16071457" y="8701507"/>
                  </a:lnTo>
                  <a:lnTo>
                    <a:pt x="16073006" y="8709152"/>
                  </a:lnTo>
                  <a:lnTo>
                    <a:pt x="16077210" y="8715400"/>
                  </a:lnTo>
                  <a:lnTo>
                    <a:pt x="16083458" y="8719617"/>
                  </a:lnTo>
                  <a:lnTo>
                    <a:pt x="16091103" y="8721153"/>
                  </a:lnTo>
                  <a:lnTo>
                    <a:pt x="16098749" y="8719617"/>
                  </a:lnTo>
                  <a:lnTo>
                    <a:pt x="16104997" y="8715400"/>
                  </a:lnTo>
                  <a:lnTo>
                    <a:pt x="16109201" y="8709152"/>
                  </a:lnTo>
                  <a:lnTo>
                    <a:pt x="16110750" y="8701507"/>
                  </a:lnTo>
                  <a:close/>
                </a:path>
                <a:path w="18719800" h="10718800" extrusionOk="0">
                  <a:moveTo>
                    <a:pt x="16110750" y="8601418"/>
                  </a:moveTo>
                  <a:lnTo>
                    <a:pt x="16109201" y="8593772"/>
                  </a:lnTo>
                  <a:lnTo>
                    <a:pt x="16104997" y="8587524"/>
                  </a:lnTo>
                  <a:lnTo>
                    <a:pt x="16098749" y="8583308"/>
                  </a:lnTo>
                  <a:lnTo>
                    <a:pt x="16091103" y="8581771"/>
                  </a:lnTo>
                  <a:lnTo>
                    <a:pt x="16083458" y="8583308"/>
                  </a:lnTo>
                  <a:lnTo>
                    <a:pt x="16077210" y="8587524"/>
                  </a:lnTo>
                  <a:lnTo>
                    <a:pt x="16073006" y="8593772"/>
                  </a:lnTo>
                  <a:lnTo>
                    <a:pt x="16071457" y="8601418"/>
                  </a:lnTo>
                  <a:lnTo>
                    <a:pt x="16073006" y="8609063"/>
                  </a:lnTo>
                  <a:lnTo>
                    <a:pt x="16077210" y="8615299"/>
                  </a:lnTo>
                  <a:lnTo>
                    <a:pt x="16083458" y="8619515"/>
                  </a:lnTo>
                  <a:lnTo>
                    <a:pt x="16091103" y="8621052"/>
                  </a:lnTo>
                  <a:lnTo>
                    <a:pt x="16098749" y="8619515"/>
                  </a:lnTo>
                  <a:lnTo>
                    <a:pt x="16104997" y="8615299"/>
                  </a:lnTo>
                  <a:lnTo>
                    <a:pt x="16109201" y="8609063"/>
                  </a:lnTo>
                  <a:lnTo>
                    <a:pt x="16110750" y="8601418"/>
                  </a:lnTo>
                  <a:close/>
                </a:path>
                <a:path w="18719800" h="10718800" extrusionOk="0">
                  <a:moveTo>
                    <a:pt x="16110750" y="8501316"/>
                  </a:moveTo>
                  <a:lnTo>
                    <a:pt x="16109201" y="8493671"/>
                  </a:lnTo>
                  <a:lnTo>
                    <a:pt x="16104997" y="8487435"/>
                  </a:lnTo>
                  <a:lnTo>
                    <a:pt x="16098762" y="8483219"/>
                  </a:lnTo>
                  <a:lnTo>
                    <a:pt x="16091116" y="8481670"/>
                  </a:lnTo>
                  <a:lnTo>
                    <a:pt x="16083471" y="8483219"/>
                  </a:lnTo>
                  <a:lnTo>
                    <a:pt x="16077222" y="8487435"/>
                  </a:lnTo>
                  <a:lnTo>
                    <a:pt x="16073006" y="8493671"/>
                  </a:lnTo>
                  <a:lnTo>
                    <a:pt x="16071469" y="8501316"/>
                  </a:lnTo>
                  <a:lnTo>
                    <a:pt x="16073006" y="8508962"/>
                  </a:lnTo>
                  <a:lnTo>
                    <a:pt x="16077222" y="8515210"/>
                  </a:lnTo>
                  <a:lnTo>
                    <a:pt x="16083471" y="8519427"/>
                  </a:lnTo>
                  <a:lnTo>
                    <a:pt x="16091116" y="8520976"/>
                  </a:lnTo>
                  <a:lnTo>
                    <a:pt x="16098762" y="8519427"/>
                  </a:lnTo>
                  <a:lnTo>
                    <a:pt x="16104997" y="8515210"/>
                  </a:lnTo>
                  <a:lnTo>
                    <a:pt x="16109201" y="8508962"/>
                  </a:lnTo>
                  <a:lnTo>
                    <a:pt x="16110750" y="8501316"/>
                  </a:lnTo>
                  <a:close/>
                </a:path>
                <a:path w="18719800" h="10718800" extrusionOk="0">
                  <a:moveTo>
                    <a:pt x="16110750" y="8401215"/>
                  </a:moveTo>
                  <a:lnTo>
                    <a:pt x="16109201" y="8393570"/>
                  </a:lnTo>
                  <a:lnTo>
                    <a:pt x="16104997" y="8387334"/>
                  </a:lnTo>
                  <a:lnTo>
                    <a:pt x="16098762" y="8383117"/>
                  </a:lnTo>
                  <a:lnTo>
                    <a:pt x="16091116" y="8381581"/>
                  </a:lnTo>
                  <a:lnTo>
                    <a:pt x="16083471" y="8383117"/>
                  </a:lnTo>
                  <a:lnTo>
                    <a:pt x="16077222" y="8387334"/>
                  </a:lnTo>
                  <a:lnTo>
                    <a:pt x="16073006" y="8393570"/>
                  </a:lnTo>
                  <a:lnTo>
                    <a:pt x="16071469" y="8401215"/>
                  </a:lnTo>
                  <a:lnTo>
                    <a:pt x="16073006" y="8408873"/>
                  </a:lnTo>
                  <a:lnTo>
                    <a:pt x="16077222" y="8415121"/>
                  </a:lnTo>
                  <a:lnTo>
                    <a:pt x="16083471" y="8419338"/>
                  </a:lnTo>
                  <a:lnTo>
                    <a:pt x="16091116" y="8420875"/>
                  </a:lnTo>
                  <a:lnTo>
                    <a:pt x="16098762" y="8419338"/>
                  </a:lnTo>
                  <a:lnTo>
                    <a:pt x="16104997" y="8415121"/>
                  </a:lnTo>
                  <a:lnTo>
                    <a:pt x="16109201" y="8408873"/>
                  </a:lnTo>
                  <a:lnTo>
                    <a:pt x="16110750" y="8401215"/>
                  </a:lnTo>
                  <a:close/>
                </a:path>
                <a:path w="18719800" h="10718800" extrusionOk="0">
                  <a:moveTo>
                    <a:pt x="16110750" y="8301126"/>
                  </a:moveTo>
                  <a:lnTo>
                    <a:pt x="16109201" y="8293481"/>
                  </a:lnTo>
                  <a:lnTo>
                    <a:pt x="16104997" y="8287232"/>
                  </a:lnTo>
                  <a:lnTo>
                    <a:pt x="16098762" y="8283029"/>
                  </a:lnTo>
                  <a:lnTo>
                    <a:pt x="16091116" y="8281479"/>
                  </a:lnTo>
                  <a:lnTo>
                    <a:pt x="16083471" y="8283029"/>
                  </a:lnTo>
                  <a:lnTo>
                    <a:pt x="16077222" y="8287232"/>
                  </a:lnTo>
                  <a:lnTo>
                    <a:pt x="16073006" y="8293481"/>
                  </a:lnTo>
                  <a:lnTo>
                    <a:pt x="16071469" y="8301126"/>
                  </a:lnTo>
                  <a:lnTo>
                    <a:pt x="16073006" y="8308772"/>
                  </a:lnTo>
                  <a:lnTo>
                    <a:pt x="16077222" y="8315020"/>
                  </a:lnTo>
                  <a:lnTo>
                    <a:pt x="16083471" y="8319236"/>
                  </a:lnTo>
                  <a:lnTo>
                    <a:pt x="16091116" y="8320773"/>
                  </a:lnTo>
                  <a:lnTo>
                    <a:pt x="16098762" y="8319236"/>
                  </a:lnTo>
                  <a:lnTo>
                    <a:pt x="16104997" y="8315020"/>
                  </a:lnTo>
                  <a:lnTo>
                    <a:pt x="16109201" y="8308772"/>
                  </a:lnTo>
                  <a:lnTo>
                    <a:pt x="16110750" y="8301126"/>
                  </a:lnTo>
                  <a:close/>
                </a:path>
                <a:path w="18719800" h="10718800" extrusionOk="0">
                  <a:moveTo>
                    <a:pt x="16110750" y="8201038"/>
                  </a:moveTo>
                  <a:lnTo>
                    <a:pt x="16109201" y="8193392"/>
                  </a:lnTo>
                  <a:lnTo>
                    <a:pt x="16104997" y="8187144"/>
                  </a:lnTo>
                  <a:lnTo>
                    <a:pt x="16098762" y="8182927"/>
                  </a:lnTo>
                  <a:lnTo>
                    <a:pt x="16091116" y="8181391"/>
                  </a:lnTo>
                  <a:lnTo>
                    <a:pt x="16083471" y="8182927"/>
                  </a:lnTo>
                  <a:lnTo>
                    <a:pt x="16077222" y="8187144"/>
                  </a:lnTo>
                  <a:lnTo>
                    <a:pt x="16073006" y="8193392"/>
                  </a:lnTo>
                  <a:lnTo>
                    <a:pt x="16071469" y="8201038"/>
                  </a:lnTo>
                  <a:lnTo>
                    <a:pt x="16073006" y="8208683"/>
                  </a:lnTo>
                  <a:lnTo>
                    <a:pt x="16077222" y="8214931"/>
                  </a:lnTo>
                  <a:lnTo>
                    <a:pt x="16083471" y="8219135"/>
                  </a:lnTo>
                  <a:lnTo>
                    <a:pt x="16091116" y="8220684"/>
                  </a:lnTo>
                  <a:lnTo>
                    <a:pt x="16098762" y="8219135"/>
                  </a:lnTo>
                  <a:lnTo>
                    <a:pt x="16104997" y="8214931"/>
                  </a:lnTo>
                  <a:lnTo>
                    <a:pt x="16109201" y="8208683"/>
                  </a:lnTo>
                  <a:lnTo>
                    <a:pt x="16110750" y="8201038"/>
                  </a:lnTo>
                  <a:close/>
                </a:path>
                <a:path w="18719800" h="10718800" extrusionOk="0">
                  <a:moveTo>
                    <a:pt x="16110750" y="8100936"/>
                  </a:moveTo>
                  <a:lnTo>
                    <a:pt x="16109201" y="8093291"/>
                  </a:lnTo>
                  <a:lnTo>
                    <a:pt x="16104997" y="8087042"/>
                  </a:lnTo>
                  <a:lnTo>
                    <a:pt x="16098762" y="8082839"/>
                  </a:lnTo>
                  <a:lnTo>
                    <a:pt x="16091116" y="8081302"/>
                  </a:lnTo>
                  <a:lnTo>
                    <a:pt x="16083471" y="8082839"/>
                  </a:lnTo>
                  <a:lnTo>
                    <a:pt x="16077222" y="8087042"/>
                  </a:lnTo>
                  <a:lnTo>
                    <a:pt x="16073006" y="8093291"/>
                  </a:lnTo>
                  <a:lnTo>
                    <a:pt x="16071469" y="8100936"/>
                  </a:lnTo>
                  <a:lnTo>
                    <a:pt x="16073006" y="8108582"/>
                  </a:lnTo>
                  <a:lnTo>
                    <a:pt x="16077222" y="8114830"/>
                  </a:lnTo>
                  <a:lnTo>
                    <a:pt x="16083471" y="8119046"/>
                  </a:lnTo>
                  <a:lnTo>
                    <a:pt x="16091116" y="8120583"/>
                  </a:lnTo>
                  <a:lnTo>
                    <a:pt x="16098762" y="8119046"/>
                  </a:lnTo>
                  <a:lnTo>
                    <a:pt x="16104997" y="8114830"/>
                  </a:lnTo>
                  <a:lnTo>
                    <a:pt x="16109201" y="8108582"/>
                  </a:lnTo>
                  <a:lnTo>
                    <a:pt x="16110750" y="8100936"/>
                  </a:lnTo>
                  <a:close/>
                </a:path>
                <a:path w="18719800" h="10718800" extrusionOk="0">
                  <a:moveTo>
                    <a:pt x="16110750" y="8000835"/>
                  </a:moveTo>
                  <a:lnTo>
                    <a:pt x="16109201" y="7993189"/>
                  </a:lnTo>
                  <a:lnTo>
                    <a:pt x="16104997" y="7986941"/>
                  </a:lnTo>
                  <a:lnTo>
                    <a:pt x="16098749" y="7982725"/>
                  </a:lnTo>
                  <a:lnTo>
                    <a:pt x="16091103" y="7981188"/>
                  </a:lnTo>
                  <a:lnTo>
                    <a:pt x="16083458" y="7982725"/>
                  </a:lnTo>
                  <a:lnTo>
                    <a:pt x="16077210" y="7986941"/>
                  </a:lnTo>
                  <a:lnTo>
                    <a:pt x="16072993" y="7993189"/>
                  </a:lnTo>
                  <a:lnTo>
                    <a:pt x="16071457" y="8000835"/>
                  </a:lnTo>
                  <a:lnTo>
                    <a:pt x="16072993" y="8008480"/>
                  </a:lnTo>
                  <a:lnTo>
                    <a:pt x="16077210" y="8014729"/>
                  </a:lnTo>
                  <a:lnTo>
                    <a:pt x="16083458" y="8018945"/>
                  </a:lnTo>
                  <a:lnTo>
                    <a:pt x="16091103" y="8020482"/>
                  </a:lnTo>
                  <a:lnTo>
                    <a:pt x="16098749" y="8018945"/>
                  </a:lnTo>
                  <a:lnTo>
                    <a:pt x="16104997" y="8014729"/>
                  </a:lnTo>
                  <a:lnTo>
                    <a:pt x="16109201" y="8008480"/>
                  </a:lnTo>
                  <a:lnTo>
                    <a:pt x="16110750" y="8000835"/>
                  </a:lnTo>
                  <a:close/>
                </a:path>
                <a:path w="18719800" h="10718800" extrusionOk="0">
                  <a:moveTo>
                    <a:pt x="16110750" y="7900733"/>
                  </a:moveTo>
                  <a:lnTo>
                    <a:pt x="16109201" y="7893088"/>
                  </a:lnTo>
                  <a:lnTo>
                    <a:pt x="16104997" y="7886852"/>
                  </a:lnTo>
                  <a:lnTo>
                    <a:pt x="16098749" y="7882636"/>
                  </a:lnTo>
                  <a:lnTo>
                    <a:pt x="16091103" y="7881086"/>
                  </a:lnTo>
                  <a:lnTo>
                    <a:pt x="16083458" y="7882636"/>
                  </a:lnTo>
                  <a:lnTo>
                    <a:pt x="16077210" y="7886852"/>
                  </a:lnTo>
                  <a:lnTo>
                    <a:pt x="16072993" y="7893088"/>
                  </a:lnTo>
                  <a:lnTo>
                    <a:pt x="16071457" y="7900733"/>
                  </a:lnTo>
                  <a:lnTo>
                    <a:pt x="16072993" y="7908379"/>
                  </a:lnTo>
                  <a:lnTo>
                    <a:pt x="16077210" y="7914627"/>
                  </a:lnTo>
                  <a:lnTo>
                    <a:pt x="16083458" y="7918844"/>
                  </a:lnTo>
                  <a:lnTo>
                    <a:pt x="16091103" y="7920380"/>
                  </a:lnTo>
                  <a:lnTo>
                    <a:pt x="16098749" y="7918844"/>
                  </a:lnTo>
                  <a:lnTo>
                    <a:pt x="16104997" y="7914627"/>
                  </a:lnTo>
                  <a:lnTo>
                    <a:pt x="16109201" y="7908379"/>
                  </a:lnTo>
                  <a:lnTo>
                    <a:pt x="16110750" y="7900733"/>
                  </a:lnTo>
                  <a:close/>
                </a:path>
                <a:path w="18719800" h="10718800" extrusionOk="0">
                  <a:moveTo>
                    <a:pt x="16110750" y="7800632"/>
                  </a:moveTo>
                  <a:lnTo>
                    <a:pt x="16109201" y="7792999"/>
                  </a:lnTo>
                  <a:lnTo>
                    <a:pt x="16104997" y="7786751"/>
                  </a:lnTo>
                  <a:lnTo>
                    <a:pt x="16098749" y="7782534"/>
                  </a:lnTo>
                  <a:lnTo>
                    <a:pt x="16091103" y="7780998"/>
                  </a:lnTo>
                  <a:lnTo>
                    <a:pt x="16083458" y="7782534"/>
                  </a:lnTo>
                  <a:lnTo>
                    <a:pt x="16077210" y="7786751"/>
                  </a:lnTo>
                  <a:lnTo>
                    <a:pt x="16073006" y="7792999"/>
                  </a:lnTo>
                  <a:lnTo>
                    <a:pt x="16071457" y="7800632"/>
                  </a:lnTo>
                  <a:lnTo>
                    <a:pt x="16073006" y="7808290"/>
                  </a:lnTo>
                  <a:lnTo>
                    <a:pt x="16077210" y="7814538"/>
                  </a:lnTo>
                  <a:lnTo>
                    <a:pt x="16083458" y="7818742"/>
                  </a:lnTo>
                  <a:lnTo>
                    <a:pt x="16091103" y="7820292"/>
                  </a:lnTo>
                  <a:lnTo>
                    <a:pt x="16098749" y="7818742"/>
                  </a:lnTo>
                  <a:lnTo>
                    <a:pt x="16104997" y="7814538"/>
                  </a:lnTo>
                  <a:lnTo>
                    <a:pt x="16109201" y="7808290"/>
                  </a:lnTo>
                  <a:lnTo>
                    <a:pt x="16110750" y="7800632"/>
                  </a:lnTo>
                  <a:close/>
                </a:path>
                <a:path w="18719800" h="10718800" extrusionOk="0">
                  <a:moveTo>
                    <a:pt x="16110750" y="7700543"/>
                  </a:moveTo>
                  <a:lnTo>
                    <a:pt x="16109201" y="7692898"/>
                  </a:lnTo>
                  <a:lnTo>
                    <a:pt x="16104997" y="7686662"/>
                  </a:lnTo>
                  <a:lnTo>
                    <a:pt x="16098749" y="7682446"/>
                  </a:lnTo>
                  <a:lnTo>
                    <a:pt x="16091103" y="7680896"/>
                  </a:lnTo>
                  <a:lnTo>
                    <a:pt x="16083458" y="7682446"/>
                  </a:lnTo>
                  <a:lnTo>
                    <a:pt x="16077210" y="7686662"/>
                  </a:lnTo>
                  <a:lnTo>
                    <a:pt x="16073006" y="7692898"/>
                  </a:lnTo>
                  <a:lnTo>
                    <a:pt x="16071457" y="7700543"/>
                  </a:lnTo>
                  <a:lnTo>
                    <a:pt x="16073006" y="7708201"/>
                  </a:lnTo>
                  <a:lnTo>
                    <a:pt x="16077210" y="7714437"/>
                  </a:lnTo>
                  <a:lnTo>
                    <a:pt x="16083458" y="7718653"/>
                  </a:lnTo>
                  <a:lnTo>
                    <a:pt x="16091103" y="7720190"/>
                  </a:lnTo>
                  <a:lnTo>
                    <a:pt x="16098749" y="7718653"/>
                  </a:lnTo>
                  <a:lnTo>
                    <a:pt x="16104997" y="7714437"/>
                  </a:lnTo>
                  <a:lnTo>
                    <a:pt x="16109201" y="7708201"/>
                  </a:lnTo>
                  <a:lnTo>
                    <a:pt x="16110750" y="7700543"/>
                  </a:lnTo>
                  <a:close/>
                </a:path>
                <a:path w="18719800" h="10718800" extrusionOk="0">
                  <a:moveTo>
                    <a:pt x="16110750" y="7600442"/>
                  </a:moveTo>
                  <a:lnTo>
                    <a:pt x="16109201" y="7592809"/>
                  </a:lnTo>
                  <a:lnTo>
                    <a:pt x="16104997" y="7586561"/>
                  </a:lnTo>
                  <a:lnTo>
                    <a:pt x="16098749" y="7582344"/>
                  </a:lnTo>
                  <a:lnTo>
                    <a:pt x="16091103" y="7580808"/>
                  </a:lnTo>
                  <a:lnTo>
                    <a:pt x="16083458" y="7582344"/>
                  </a:lnTo>
                  <a:lnTo>
                    <a:pt x="16077210" y="7586561"/>
                  </a:lnTo>
                  <a:lnTo>
                    <a:pt x="16073006" y="7592809"/>
                  </a:lnTo>
                  <a:lnTo>
                    <a:pt x="16071457" y="7600442"/>
                  </a:lnTo>
                  <a:lnTo>
                    <a:pt x="16073006" y="7608100"/>
                  </a:lnTo>
                  <a:lnTo>
                    <a:pt x="16077210" y="7614348"/>
                  </a:lnTo>
                  <a:lnTo>
                    <a:pt x="16083458" y="7618565"/>
                  </a:lnTo>
                  <a:lnTo>
                    <a:pt x="16091103" y="7620101"/>
                  </a:lnTo>
                  <a:lnTo>
                    <a:pt x="16098749" y="7618565"/>
                  </a:lnTo>
                  <a:lnTo>
                    <a:pt x="16104997" y="7614348"/>
                  </a:lnTo>
                  <a:lnTo>
                    <a:pt x="16109201" y="7608100"/>
                  </a:lnTo>
                  <a:lnTo>
                    <a:pt x="16110750" y="7600442"/>
                  </a:lnTo>
                  <a:close/>
                </a:path>
                <a:path w="18719800" h="10718800" extrusionOk="0">
                  <a:moveTo>
                    <a:pt x="16110750" y="7500353"/>
                  </a:moveTo>
                  <a:lnTo>
                    <a:pt x="16109201" y="7492708"/>
                  </a:lnTo>
                  <a:lnTo>
                    <a:pt x="16104997" y="7486459"/>
                  </a:lnTo>
                  <a:lnTo>
                    <a:pt x="16098749" y="7482256"/>
                  </a:lnTo>
                  <a:lnTo>
                    <a:pt x="16091103" y="7480706"/>
                  </a:lnTo>
                  <a:lnTo>
                    <a:pt x="16083458" y="7482256"/>
                  </a:lnTo>
                  <a:lnTo>
                    <a:pt x="16077210" y="7486459"/>
                  </a:lnTo>
                  <a:lnTo>
                    <a:pt x="16073006" y="7492708"/>
                  </a:lnTo>
                  <a:lnTo>
                    <a:pt x="16071457" y="7500353"/>
                  </a:lnTo>
                  <a:lnTo>
                    <a:pt x="16073006" y="7507999"/>
                  </a:lnTo>
                  <a:lnTo>
                    <a:pt x="16077210" y="7514247"/>
                  </a:lnTo>
                  <a:lnTo>
                    <a:pt x="16083458" y="7518451"/>
                  </a:lnTo>
                  <a:lnTo>
                    <a:pt x="16091103" y="7519987"/>
                  </a:lnTo>
                  <a:lnTo>
                    <a:pt x="16098749" y="7518451"/>
                  </a:lnTo>
                  <a:lnTo>
                    <a:pt x="16104997" y="7514247"/>
                  </a:lnTo>
                  <a:lnTo>
                    <a:pt x="16109201" y="7507999"/>
                  </a:lnTo>
                  <a:lnTo>
                    <a:pt x="16110750" y="7500353"/>
                  </a:lnTo>
                  <a:close/>
                </a:path>
                <a:path w="18719800" h="10718800" extrusionOk="0">
                  <a:moveTo>
                    <a:pt x="16110750" y="7400252"/>
                  </a:moveTo>
                  <a:lnTo>
                    <a:pt x="16109201" y="7392606"/>
                  </a:lnTo>
                  <a:lnTo>
                    <a:pt x="16104997" y="7386371"/>
                  </a:lnTo>
                  <a:lnTo>
                    <a:pt x="16098749" y="7382154"/>
                  </a:lnTo>
                  <a:lnTo>
                    <a:pt x="16091103" y="7380618"/>
                  </a:lnTo>
                  <a:lnTo>
                    <a:pt x="16083458" y="7382154"/>
                  </a:lnTo>
                  <a:lnTo>
                    <a:pt x="16077210" y="7386371"/>
                  </a:lnTo>
                  <a:lnTo>
                    <a:pt x="16073006" y="7392606"/>
                  </a:lnTo>
                  <a:lnTo>
                    <a:pt x="16071457" y="7400252"/>
                  </a:lnTo>
                  <a:lnTo>
                    <a:pt x="16073006" y="7407897"/>
                  </a:lnTo>
                  <a:lnTo>
                    <a:pt x="16077210" y="7414146"/>
                  </a:lnTo>
                  <a:lnTo>
                    <a:pt x="16083458" y="7418362"/>
                  </a:lnTo>
                  <a:lnTo>
                    <a:pt x="16091103" y="7419899"/>
                  </a:lnTo>
                  <a:lnTo>
                    <a:pt x="16098749" y="7418362"/>
                  </a:lnTo>
                  <a:lnTo>
                    <a:pt x="16104997" y="7414146"/>
                  </a:lnTo>
                  <a:lnTo>
                    <a:pt x="16109201" y="7407897"/>
                  </a:lnTo>
                  <a:lnTo>
                    <a:pt x="16110750" y="7400252"/>
                  </a:lnTo>
                  <a:close/>
                </a:path>
                <a:path w="18719800" h="10718800" extrusionOk="0">
                  <a:moveTo>
                    <a:pt x="16110750" y="7300163"/>
                  </a:moveTo>
                  <a:lnTo>
                    <a:pt x="16109201" y="7292505"/>
                  </a:lnTo>
                  <a:lnTo>
                    <a:pt x="16104997" y="7286257"/>
                  </a:lnTo>
                  <a:lnTo>
                    <a:pt x="16098749" y="7282053"/>
                  </a:lnTo>
                  <a:lnTo>
                    <a:pt x="16091103" y="7280503"/>
                  </a:lnTo>
                  <a:lnTo>
                    <a:pt x="16083458" y="7282053"/>
                  </a:lnTo>
                  <a:lnTo>
                    <a:pt x="16077210" y="7286257"/>
                  </a:lnTo>
                  <a:lnTo>
                    <a:pt x="16073006" y="7292505"/>
                  </a:lnTo>
                  <a:lnTo>
                    <a:pt x="16071457" y="7300163"/>
                  </a:lnTo>
                  <a:lnTo>
                    <a:pt x="16073006" y="7307808"/>
                  </a:lnTo>
                  <a:lnTo>
                    <a:pt x="16077210" y="7314057"/>
                  </a:lnTo>
                  <a:lnTo>
                    <a:pt x="16083458" y="7318261"/>
                  </a:lnTo>
                  <a:lnTo>
                    <a:pt x="16091103" y="7319797"/>
                  </a:lnTo>
                  <a:lnTo>
                    <a:pt x="16098749" y="7318261"/>
                  </a:lnTo>
                  <a:lnTo>
                    <a:pt x="16104997" y="7314057"/>
                  </a:lnTo>
                  <a:lnTo>
                    <a:pt x="16109201" y="7307808"/>
                  </a:lnTo>
                  <a:lnTo>
                    <a:pt x="16110750" y="7300163"/>
                  </a:lnTo>
                  <a:close/>
                </a:path>
                <a:path w="18719800" h="10718800" extrusionOk="0">
                  <a:moveTo>
                    <a:pt x="16110750" y="7200062"/>
                  </a:moveTo>
                  <a:lnTo>
                    <a:pt x="16109201" y="7192416"/>
                  </a:lnTo>
                  <a:lnTo>
                    <a:pt x="16104997" y="7186168"/>
                  </a:lnTo>
                  <a:lnTo>
                    <a:pt x="16098749" y="7181964"/>
                  </a:lnTo>
                  <a:lnTo>
                    <a:pt x="16091103" y="7180415"/>
                  </a:lnTo>
                  <a:lnTo>
                    <a:pt x="16083458" y="7181964"/>
                  </a:lnTo>
                  <a:lnTo>
                    <a:pt x="16077210" y="7186168"/>
                  </a:lnTo>
                  <a:lnTo>
                    <a:pt x="16073006" y="7192416"/>
                  </a:lnTo>
                  <a:lnTo>
                    <a:pt x="16071457" y="7200062"/>
                  </a:lnTo>
                  <a:lnTo>
                    <a:pt x="16073006" y="7207720"/>
                  </a:lnTo>
                  <a:lnTo>
                    <a:pt x="16077210" y="7213955"/>
                  </a:lnTo>
                  <a:lnTo>
                    <a:pt x="16083458" y="7218172"/>
                  </a:lnTo>
                  <a:lnTo>
                    <a:pt x="16091103" y="7219721"/>
                  </a:lnTo>
                  <a:lnTo>
                    <a:pt x="16098749" y="7218172"/>
                  </a:lnTo>
                  <a:lnTo>
                    <a:pt x="16104997" y="7213955"/>
                  </a:lnTo>
                  <a:lnTo>
                    <a:pt x="16109201" y="7207720"/>
                  </a:lnTo>
                  <a:lnTo>
                    <a:pt x="16110750" y="7200062"/>
                  </a:lnTo>
                  <a:close/>
                </a:path>
                <a:path w="18719800" h="10718800" extrusionOk="0">
                  <a:moveTo>
                    <a:pt x="16110750" y="7099973"/>
                  </a:moveTo>
                  <a:lnTo>
                    <a:pt x="16109201" y="7092328"/>
                  </a:lnTo>
                  <a:lnTo>
                    <a:pt x="16104997" y="7086079"/>
                  </a:lnTo>
                  <a:lnTo>
                    <a:pt x="16098749" y="7081863"/>
                  </a:lnTo>
                  <a:lnTo>
                    <a:pt x="16091103" y="7080313"/>
                  </a:lnTo>
                  <a:lnTo>
                    <a:pt x="16083458" y="7081863"/>
                  </a:lnTo>
                  <a:lnTo>
                    <a:pt x="16077210" y="7086079"/>
                  </a:lnTo>
                  <a:lnTo>
                    <a:pt x="16073006" y="7092328"/>
                  </a:lnTo>
                  <a:lnTo>
                    <a:pt x="16071457" y="7099973"/>
                  </a:lnTo>
                  <a:lnTo>
                    <a:pt x="16073006" y="7107618"/>
                  </a:lnTo>
                  <a:lnTo>
                    <a:pt x="16077210" y="7113854"/>
                  </a:lnTo>
                  <a:lnTo>
                    <a:pt x="16083458" y="7118070"/>
                  </a:lnTo>
                  <a:lnTo>
                    <a:pt x="16091103" y="7119607"/>
                  </a:lnTo>
                  <a:lnTo>
                    <a:pt x="16098749" y="7118070"/>
                  </a:lnTo>
                  <a:lnTo>
                    <a:pt x="16104997" y="7113854"/>
                  </a:lnTo>
                  <a:lnTo>
                    <a:pt x="16109201" y="7107618"/>
                  </a:lnTo>
                  <a:lnTo>
                    <a:pt x="16110750" y="7099973"/>
                  </a:lnTo>
                  <a:close/>
                </a:path>
                <a:path w="18719800" h="10718800" extrusionOk="0">
                  <a:moveTo>
                    <a:pt x="16110750" y="6999884"/>
                  </a:moveTo>
                  <a:lnTo>
                    <a:pt x="16109201" y="6992226"/>
                  </a:lnTo>
                  <a:lnTo>
                    <a:pt x="16104997" y="6985978"/>
                  </a:lnTo>
                  <a:lnTo>
                    <a:pt x="16098749" y="6981774"/>
                  </a:lnTo>
                  <a:lnTo>
                    <a:pt x="16091103" y="6980225"/>
                  </a:lnTo>
                  <a:lnTo>
                    <a:pt x="16083458" y="6981774"/>
                  </a:lnTo>
                  <a:lnTo>
                    <a:pt x="16077210" y="6985978"/>
                  </a:lnTo>
                  <a:lnTo>
                    <a:pt x="16073006" y="6992226"/>
                  </a:lnTo>
                  <a:lnTo>
                    <a:pt x="16071457" y="6999884"/>
                  </a:lnTo>
                  <a:lnTo>
                    <a:pt x="16073006" y="7007530"/>
                  </a:lnTo>
                  <a:lnTo>
                    <a:pt x="16077210" y="7013765"/>
                  </a:lnTo>
                  <a:lnTo>
                    <a:pt x="16083458" y="7017982"/>
                  </a:lnTo>
                  <a:lnTo>
                    <a:pt x="16091103" y="7019531"/>
                  </a:lnTo>
                  <a:lnTo>
                    <a:pt x="16098749" y="7017982"/>
                  </a:lnTo>
                  <a:lnTo>
                    <a:pt x="16104997" y="7013765"/>
                  </a:lnTo>
                  <a:lnTo>
                    <a:pt x="16109201" y="7007530"/>
                  </a:lnTo>
                  <a:lnTo>
                    <a:pt x="16110750" y="6999884"/>
                  </a:lnTo>
                  <a:close/>
                </a:path>
                <a:path w="18719800" h="10718800" extrusionOk="0">
                  <a:moveTo>
                    <a:pt x="16110750" y="6899796"/>
                  </a:moveTo>
                  <a:lnTo>
                    <a:pt x="16109201" y="6892137"/>
                  </a:lnTo>
                  <a:lnTo>
                    <a:pt x="16104997" y="6885889"/>
                  </a:lnTo>
                  <a:lnTo>
                    <a:pt x="16098762" y="6881685"/>
                  </a:lnTo>
                  <a:lnTo>
                    <a:pt x="16091116" y="6880149"/>
                  </a:lnTo>
                  <a:lnTo>
                    <a:pt x="16083471" y="6881685"/>
                  </a:lnTo>
                  <a:lnTo>
                    <a:pt x="16077222" y="6885889"/>
                  </a:lnTo>
                  <a:lnTo>
                    <a:pt x="16073006" y="6892137"/>
                  </a:lnTo>
                  <a:lnTo>
                    <a:pt x="16071469" y="6899796"/>
                  </a:lnTo>
                  <a:lnTo>
                    <a:pt x="16073006" y="6907428"/>
                  </a:lnTo>
                  <a:lnTo>
                    <a:pt x="16077222" y="6913677"/>
                  </a:lnTo>
                  <a:lnTo>
                    <a:pt x="16083471" y="6917893"/>
                  </a:lnTo>
                  <a:lnTo>
                    <a:pt x="16091116" y="6919430"/>
                  </a:lnTo>
                  <a:lnTo>
                    <a:pt x="16098762" y="6917893"/>
                  </a:lnTo>
                  <a:lnTo>
                    <a:pt x="16104997" y="6913677"/>
                  </a:lnTo>
                  <a:lnTo>
                    <a:pt x="16109201" y="6907428"/>
                  </a:lnTo>
                  <a:lnTo>
                    <a:pt x="16110750" y="6899796"/>
                  </a:lnTo>
                  <a:close/>
                </a:path>
                <a:path w="18719800" h="10718800" extrusionOk="0">
                  <a:moveTo>
                    <a:pt x="16110750" y="6799681"/>
                  </a:moveTo>
                  <a:lnTo>
                    <a:pt x="16109201" y="6792036"/>
                  </a:lnTo>
                  <a:lnTo>
                    <a:pt x="16104997" y="6785788"/>
                  </a:lnTo>
                  <a:lnTo>
                    <a:pt x="16098762" y="6781571"/>
                  </a:lnTo>
                  <a:lnTo>
                    <a:pt x="16091116" y="6780035"/>
                  </a:lnTo>
                  <a:lnTo>
                    <a:pt x="16083471" y="6781571"/>
                  </a:lnTo>
                  <a:lnTo>
                    <a:pt x="16077222" y="6785788"/>
                  </a:lnTo>
                  <a:lnTo>
                    <a:pt x="16073006" y="6792036"/>
                  </a:lnTo>
                  <a:lnTo>
                    <a:pt x="16071469" y="6799681"/>
                  </a:lnTo>
                  <a:lnTo>
                    <a:pt x="16073006" y="6807327"/>
                  </a:lnTo>
                  <a:lnTo>
                    <a:pt x="16077222" y="6813575"/>
                  </a:lnTo>
                  <a:lnTo>
                    <a:pt x="16083471" y="6817792"/>
                  </a:lnTo>
                  <a:lnTo>
                    <a:pt x="16091116" y="6819328"/>
                  </a:lnTo>
                  <a:lnTo>
                    <a:pt x="16098762" y="6817792"/>
                  </a:lnTo>
                  <a:lnTo>
                    <a:pt x="16104997" y="6813575"/>
                  </a:lnTo>
                  <a:lnTo>
                    <a:pt x="16109201" y="6807327"/>
                  </a:lnTo>
                  <a:lnTo>
                    <a:pt x="16110750" y="6799681"/>
                  </a:lnTo>
                  <a:close/>
                </a:path>
                <a:path w="18719800" h="10718800" extrusionOk="0">
                  <a:moveTo>
                    <a:pt x="16110750" y="6699593"/>
                  </a:moveTo>
                  <a:lnTo>
                    <a:pt x="16109201" y="6691947"/>
                  </a:lnTo>
                  <a:lnTo>
                    <a:pt x="16104997" y="6685699"/>
                  </a:lnTo>
                  <a:lnTo>
                    <a:pt x="16098762" y="6681483"/>
                  </a:lnTo>
                  <a:lnTo>
                    <a:pt x="16091116" y="6679946"/>
                  </a:lnTo>
                  <a:lnTo>
                    <a:pt x="16083471" y="6681483"/>
                  </a:lnTo>
                  <a:lnTo>
                    <a:pt x="16077222" y="6685699"/>
                  </a:lnTo>
                  <a:lnTo>
                    <a:pt x="16073006" y="6691947"/>
                  </a:lnTo>
                  <a:lnTo>
                    <a:pt x="16071469" y="6699593"/>
                  </a:lnTo>
                  <a:lnTo>
                    <a:pt x="16073006" y="6707238"/>
                  </a:lnTo>
                  <a:lnTo>
                    <a:pt x="16077222" y="6713487"/>
                  </a:lnTo>
                  <a:lnTo>
                    <a:pt x="16083471" y="6717703"/>
                  </a:lnTo>
                  <a:lnTo>
                    <a:pt x="16091116" y="6719240"/>
                  </a:lnTo>
                  <a:lnTo>
                    <a:pt x="16098762" y="6717703"/>
                  </a:lnTo>
                  <a:lnTo>
                    <a:pt x="16104997" y="6713487"/>
                  </a:lnTo>
                  <a:lnTo>
                    <a:pt x="16109201" y="6707238"/>
                  </a:lnTo>
                  <a:lnTo>
                    <a:pt x="16110750" y="6699593"/>
                  </a:lnTo>
                  <a:close/>
                </a:path>
                <a:path w="18719800" h="10718800" extrusionOk="0">
                  <a:moveTo>
                    <a:pt x="16110750" y="6599491"/>
                  </a:moveTo>
                  <a:lnTo>
                    <a:pt x="16109201" y="6591846"/>
                  </a:lnTo>
                  <a:lnTo>
                    <a:pt x="16104997" y="6585610"/>
                  </a:lnTo>
                  <a:lnTo>
                    <a:pt x="16098762" y="6581394"/>
                  </a:lnTo>
                  <a:lnTo>
                    <a:pt x="16091116" y="6579857"/>
                  </a:lnTo>
                  <a:lnTo>
                    <a:pt x="16083471" y="6581394"/>
                  </a:lnTo>
                  <a:lnTo>
                    <a:pt x="16077222" y="6585610"/>
                  </a:lnTo>
                  <a:lnTo>
                    <a:pt x="16073006" y="6591846"/>
                  </a:lnTo>
                  <a:lnTo>
                    <a:pt x="16071469" y="6599491"/>
                  </a:lnTo>
                  <a:lnTo>
                    <a:pt x="16073006" y="6607137"/>
                  </a:lnTo>
                  <a:lnTo>
                    <a:pt x="16077222" y="6613385"/>
                  </a:lnTo>
                  <a:lnTo>
                    <a:pt x="16083471" y="6617602"/>
                  </a:lnTo>
                  <a:lnTo>
                    <a:pt x="16091116" y="6619151"/>
                  </a:lnTo>
                  <a:lnTo>
                    <a:pt x="16098762" y="6617602"/>
                  </a:lnTo>
                  <a:lnTo>
                    <a:pt x="16104997" y="6613385"/>
                  </a:lnTo>
                  <a:lnTo>
                    <a:pt x="16109201" y="6607137"/>
                  </a:lnTo>
                  <a:lnTo>
                    <a:pt x="16110750" y="6599491"/>
                  </a:lnTo>
                  <a:close/>
                </a:path>
                <a:path w="18719800" h="10718800" extrusionOk="0">
                  <a:moveTo>
                    <a:pt x="16110750" y="6499390"/>
                  </a:moveTo>
                  <a:lnTo>
                    <a:pt x="16109201" y="6491745"/>
                  </a:lnTo>
                  <a:lnTo>
                    <a:pt x="16104997" y="6485509"/>
                  </a:lnTo>
                  <a:lnTo>
                    <a:pt x="16098762" y="6481292"/>
                  </a:lnTo>
                  <a:lnTo>
                    <a:pt x="16091116" y="6479756"/>
                  </a:lnTo>
                  <a:lnTo>
                    <a:pt x="16083471" y="6481292"/>
                  </a:lnTo>
                  <a:lnTo>
                    <a:pt x="16077222" y="6485509"/>
                  </a:lnTo>
                  <a:lnTo>
                    <a:pt x="16073006" y="6491745"/>
                  </a:lnTo>
                  <a:lnTo>
                    <a:pt x="16071469" y="6499390"/>
                  </a:lnTo>
                  <a:lnTo>
                    <a:pt x="16073006" y="6507048"/>
                  </a:lnTo>
                  <a:lnTo>
                    <a:pt x="16077222" y="6513296"/>
                  </a:lnTo>
                  <a:lnTo>
                    <a:pt x="16083471" y="6517500"/>
                  </a:lnTo>
                  <a:lnTo>
                    <a:pt x="16091116" y="6519050"/>
                  </a:lnTo>
                  <a:lnTo>
                    <a:pt x="16098762" y="6517500"/>
                  </a:lnTo>
                  <a:lnTo>
                    <a:pt x="16104997" y="6513296"/>
                  </a:lnTo>
                  <a:lnTo>
                    <a:pt x="16109201" y="6507048"/>
                  </a:lnTo>
                  <a:lnTo>
                    <a:pt x="16110750" y="6499390"/>
                  </a:lnTo>
                  <a:close/>
                </a:path>
                <a:path w="18719800" h="10718800" extrusionOk="0">
                  <a:moveTo>
                    <a:pt x="16172536" y="2108873"/>
                  </a:moveTo>
                  <a:lnTo>
                    <a:pt x="16170986" y="2101227"/>
                  </a:lnTo>
                  <a:lnTo>
                    <a:pt x="16166770" y="2094979"/>
                  </a:lnTo>
                  <a:lnTo>
                    <a:pt x="16160534" y="2090762"/>
                  </a:lnTo>
                  <a:lnTo>
                    <a:pt x="16152889" y="2089213"/>
                  </a:lnTo>
                  <a:lnTo>
                    <a:pt x="16145231" y="2090762"/>
                  </a:lnTo>
                  <a:lnTo>
                    <a:pt x="16138995" y="2094979"/>
                  </a:lnTo>
                  <a:lnTo>
                    <a:pt x="16134779" y="2101227"/>
                  </a:lnTo>
                  <a:lnTo>
                    <a:pt x="16133242" y="2108873"/>
                  </a:lnTo>
                  <a:lnTo>
                    <a:pt x="16134779" y="2116518"/>
                  </a:lnTo>
                  <a:lnTo>
                    <a:pt x="16138995" y="2122767"/>
                  </a:lnTo>
                  <a:lnTo>
                    <a:pt x="16145231" y="2126970"/>
                  </a:lnTo>
                  <a:lnTo>
                    <a:pt x="16152889" y="2128520"/>
                  </a:lnTo>
                  <a:lnTo>
                    <a:pt x="16160534" y="2126970"/>
                  </a:lnTo>
                  <a:lnTo>
                    <a:pt x="16166770" y="2122767"/>
                  </a:lnTo>
                  <a:lnTo>
                    <a:pt x="16170986" y="2116518"/>
                  </a:lnTo>
                  <a:lnTo>
                    <a:pt x="16172536" y="2108873"/>
                  </a:lnTo>
                  <a:close/>
                </a:path>
                <a:path w="18719800" h="10718800" extrusionOk="0">
                  <a:moveTo>
                    <a:pt x="16172536" y="2008771"/>
                  </a:moveTo>
                  <a:lnTo>
                    <a:pt x="16170986" y="2001126"/>
                  </a:lnTo>
                  <a:lnTo>
                    <a:pt x="16166770" y="1994877"/>
                  </a:lnTo>
                  <a:lnTo>
                    <a:pt x="16160534" y="1990674"/>
                  </a:lnTo>
                  <a:lnTo>
                    <a:pt x="16152889" y="1989124"/>
                  </a:lnTo>
                  <a:lnTo>
                    <a:pt x="16145231" y="1990674"/>
                  </a:lnTo>
                  <a:lnTo>
                    <a:pt x="16138995" y="1994877"/>
                  </a:lnTo>
                  <a:lnTo>
                    <a:pt x="16134779" y="2001126"/>
                  </a:lnTo>
                  <a:lnTo>
                    <a:pt x="16133242" y="2008771"/>
                  </a:lnTo>
                  <a:lnTo>
                    <a:pt x="16134779" y="2016417"/>
                  </a:lnTo>
                  <a:lnTo>
                    <a:pt x="16138995" y="2022665"/>
                  </a:lnTo>
                  <a:lnTo>
                    <a:pt x="16145231" y="2026869"/>
                  </a:lnTo>
                  <a:lnTo>
                    <a:pt x="16152889" y="2028418"/>
                  </a:lnTo>
                  <a:lnTo>
                    <a:pt x="16160534" y="2026869"/>
                  </a:lnTo>
                  <a:lnTo>
                    <a:pt x="16166770" y="2022665"/>
                  </a:lnTo>
                  <a:lnTo>
                    <a:pt x="16170986" y="2016417"/>
                  </a:lnTo>
                  <a:lnTo>
                    <a:pt x="16172536" y="2008771"/>
                  </a:lnTo>
                  <a:close/>
                </a:path>
                <a:path w="18719800" h="10718800" extrusionOk="0">
                  <a:moveTo>
                    <a:pt x="16172536" y="1908683"/>
                  </a:moveTo>
                  <a:lnTo>
                    <a:pt x="16170986" y="1901024"/>
                  </a:lnTo>
                  <a:lnTo>
                    <a:pt x="16166770" y="1894789"/>
                  </a:lnTo>
                  <a:lnTo>
                    <a:pt x="16160534" y="1890572"/>
                  </a:lnTo>
                  <a:lnTo>
                    <a:pt x="16152889" y="1889036"/>
                  </a:lnTo>
                  <a:lnTo>
                    <a:pt x="16145231" y="1890572"/>
                  </a:lnTo>
                  <a:lnTo>
                    <a:pt x="16138995" y="1894789"/>
                  </a:lnTo>
                  <a:lnTo>
                    <a:pt x="16134779" y="1901024"/>
                  </a:lnTo>
                  <a:lnTo>
                    <a:pt x="16133242" y="1908683"/>
                  </a:lnTo>
                  <a:lnTo>
                    <a:pt x="16134779" y="1916328"/>
                  </a:lnTo>
                  <a:lnTo>
                    <a:pt x="16138995" y="1922576"/>
                  </a:lnTo>
                  <a:lnTo>
                    <a:pt x="16145231" y="1926793"/>
                  </a:lnTo>
                  <a:lnTo>
                    <a:pt x="16152889" y="1928329"/>
                  </a:lnTo>
                  <a:lnTo>
                    <a:pt x="16160534" y="1926793"/>
                  </a:lnTo>
                  <a:lnTo>
                    <a:pt x="16166770" y="1922576"/>
                  </a:lnTo>
                  <a:lnTo>
                    <a:pt x="16170986" y="1916328"/>
                  </a:lnTo>
                  <a:lnTo>
                    <a:pt x="16172536" y="1908683"/>
                  </a:lnTo>
                  <a:close/>
                </a:path>
                <a:path w="18719800" h="10718800" extrusionOk="0">
                  <a:moveTo>
                    <a:pt x="16172536" y="1808594"/>
                  </a:moveTo>
                  <a:lnTo>
                    <a:pt x="16170986" y="1800948"/>
                  </a:lnTo>
                  <a:lnTo>
                    <a:pt x="16166770" y="1794700"/>
                  </a:lnTo>
                  <a:lnTo>
                    <a:pt x="16160534" y="1790484"/>
                  </a:lnTo>
                  <a:lnTo>
                    <a:pt x="16152889" y="1788947"/>
                  </a:lnTo>
                  <a:lnTo>
                    <a:pt x="16145231" y="1790484"/>
                  </a:lnTo>
                  <a:lnTo>
                    <a:pt x="16138995" y="1794700"/>
                  </a:lnTo>
                  <a:lnTo>
                    <a:pt x="16134779" y="1800948"/>
                  </a:lnTo>
                  <a:lnTo>
                    <a:pt x="16133242" y="1808594"/>
                  </a:lnTo>
                  <a:lnTo>
                    <a:pt x="16134779" y="1816239"/>
                  </a:lnTo>
                  <a:lnTo>
                    <a:pt x="16138995" y="1822488"/>
                  </a:lnTo>
                  <a:lnTo>
                    <a:pt x="16145231" y="1826691"/>
                  </a:lnTo>
                  <a:lnTo>
                    <a:pt x="16152889" y="1828228"/>
                  </a:lnTo>
                  <a:lnTo>
                    <a:pt x="16160534" y="1826691"/>
                  </a:lnTo>
                  <a:lnTo>
                    <a:pt x="16166770" y="1822488"/>
                  </a:lnTo>
                  <a:lnTo>
                    <a:pt x="16170986" y="1816239"/>
                  </a:lnTo>
                  <a:lnTo>
                    <a:pt x="16172536" y="1808594"/>
                  </a:lnTo>
                  <a:close/>
                </a:path>
                <a:path w="18719800" h="10718800" extrusionOk="0">
                  <a:moveTo>
                    <a:pt x="16172536" y="1708492"/>
                  </a:moveTo>
                  <a:lnTo>
                    <a:pt x="16170986" y="1700847"/>
                  </a:lnTo>
                  <a:lnTo>
                    <a:pt x="16166770" y="1694599"/>
                  </a:lnTo>
                  <a:lnTo>
                    <a:pt x="16160534" y="1690395"/>
                  </a:lnTo>
                  <a:lnTo>
                    <a:pt x="16152889" y="1688846"/>
                  </a:lnTo>
                  <a:lnTo>
                    <a:pt x="16145231" y="1690395"/>
                  </a:lnTo>
                  <a:lnTo>
                    <a:pt x="16138995" y="1694599"/>
                  </a:lnTo>
                  <a:lnTo>
                    <a:pt x="16134779" y="1700847"/>
                  </a:lnTo>
                  <a:lnTo>
                    <a:pt x="16133242" y="1708492"/>
                  </a:lnTo>
                  <a:lnTo>
                    <a:pt x="16134779" y="1716138"/>
                  </a:lnTo>
                  <a:lnTo>
                    <a:pt x="16138995" y="1722386"/>
                  </a:lnTo>
                  <a:lnTo>
                    <a:pt x="16145231" y="1726590"/>
                  </a:lnTo>
                  <a:lnTo>
                    <a:pt x="16152889" y="1728139"/>
                  </a:lnTo>
                  <a:lnTo>
                    <a:pt x="16160534" y="1726590"/>
                  </a:lnTo>
                  <a:lnTo>
                    <a:pt x="16166770" y="1722386"/>
                  </a:lnTo>
                  <a:lnTo>
                    <a:pt x="16170986" y="1716138"/>
                  </a:lnTo>
                  <a:lnTo>
                    <a:pt x="16172536" y="1708492"/>
                  </a:lnTo>
                  <a:close/>
                </a:path>
                <a:path w="18719800" h="10718800" extrusionOk="0">
                  <a:moveTo>
                    <a:pt x="16172536" y="1608404"/>
                  </a:moveTo>
                  <a:lnTo>
                    <a:pt x="16170986" y="1600746"/>
                  </a:lnTo>
                  <a:lnTo>
                    <a:pt x="16166770" y="1594497"/>
                  </a:lnTo>
                  <a:lnTo>
                    <a:pt x="16160534" y="1590281"/>
                  </a:lnTo>
                  <a:lnTo>
                    <a:pt x="16152889" y="1588744"/>
                  </a:lnTo>
                  <a:lnTo>
                    <a:pt x="16145231" y="1590281"/>
                  </a:lnTo>
                  <a:lnTo>
                    <a:pt x="16138995" y="1594497"/>
                  </a:lnTo>
                  <a:lnTo>
                    <a:pt x="16134779" y="1600746"/>
                  </a:lnTo>
                  <a:lnTo>
                    <a:pt x="16133242" y="1608404"/>
                  </a:lnTo>
                  <a:lnTo>
                    <a:pt x="16134779" y="1616036"/>
                  </a:lnTo>
                  <a:lnTo>
                    <a:pt x="16138995" y="1622285"/>
                  </a:lnTo>
                  <a:lnTo>
                    <a:pt x="16145231" y="1626501"/>
                  </a:lnTo>
                  <a:lnTo>
                    <a:pt x="16152889" y="1628038"/>
                  </a:lnTo>
                  <a:lnTo>
                    <a:pt x="16160534" y="1626501"/>
                  </a:lnTo>
                  <a:lnTo>
                    <a:pt x="16166770" y="1622285"/>
                  </a:lnTo>
                  <a:lnTo>
                    <a:pt x="16170986" y="1616036"/>
                  </a:lnTo>
                  <a:lnTo>
                    <a:pt x="16172536" y="1608404"/>
                  </a:lnTo>
                  <a:close/>
                </a:path>
                <a:path w="18719800" h="10718800" extrusionOk="0">
                  <a:moveTo>
                    <a:pt x="16172536" y="1508302"/>
                  </a:moveTo>
                  <a:lnTo>
                    <a:pt x="16170986" y="1500644"/>
                  </a:lnTo>
                  <a:lnTo>
                    <a:pt x="16166770" y="1494396"/>
                  </a:lnTo>
                  <a:lnTo>
                    <a:pt x="16160534" y="1490192"/>
                  </a:lnTo>
                  <a:lnTo>
                    <a:pt x="16152889" y="1488643"/>
                  </a:lnTo>
                  <a:lnTo>
                    <a:pt x="16145231" y="1490192"/>
                  </a:lnTo>
                  <a:lnTo>
                    <a:pt x="16138995" y="1494396"/>
                  </a:lnTo>
                  <a:lnTo>
                    <a:pt x="16134779" y="1500644"/>
                  </a:lnTo>
                  <a:lnTo>
                    <a:pt x="16133242" y="1508302"/>
                  </a:lnTo>
                  <a:lnTo>
                    <a:pt x="16134779" y="1515935"/>
                  </a:lnTo>
                  <a:lnTo>
                    <a:pt x="16138995" y="1522183"/>
                  </a:lnTo>
                  <a:lnTo>
                    <a:pt x="16145231" y="1526400"/>
                  </a:lnTo>
                  <a:lnTo>
                    <a:pt x="16152889" y="1527937"/>
                  </a:lnTo>
                  <a:lnTo>
                    <a:pt x="16160534" y="1526400"/>
                  </a:lnTo>
                  <a:lnTo>
                    <a:pt x="16166770" y="1522183"/>
                  </a:lnTo>
                  <a:lnTo>
                    <a:pt x="16170986" y="1515935"/>
                  </a:lnTo>
                  <a:lnTo>
                    <a:pt x="16172536" y="1508302"/>
                  </a:lnTo>
                  <a:close/>
                </a:path>
                <a:path w="18719800" h="10718800" extrusionOk="0">
                  <a:moveTo>
                    <a:pt x="16172536" y="1408201"/>
                  </a:moveTo>
                  <a:lnTo>
                    <a:pt x="16170986" y="1400556"/>
                  </a:lnTo>
                  <a:lnTo>
                    <a:pt x="16166770" y="1394307"/>
                  </a:lnTo>
                  <a:lnTo>
                    <a:pt x="16160534" y="1390091"/>
                  </a:lnTo>
                  <a:lnTo>
                    <a:pt x="16152889" y="1388554"/>
                  </a:lnTo>
                  <a:lnTo>
                    <a:pt x="16145231" y="1390091"/>
                  </a:lnTo>
                  <a:lnTo>
                    <a:pt x="16138995" y="1394307"/>
                  </a:lnTo>
                  <a:lnTo>
                    <a:pt x="16134779" y="1400556"/>
                  </a:lnTo>
                  <a:lnTo>
                    <a:pt x="16133242" y="1408201"/>
                  </a:lnTo>
                  <a:lnTo>
                    <a:pt x="16134779" y="1415846"/>
                  </a:lnTo>
                  <a:lnTo>
                    <a:pt x="16138995" y="1422095"/>
                  </a:lnTo>
                  <a:lnTo>
                    <a:pt x="16145231" y="1426311"/>
                  </a:lnTo>
                  <a:lnTo>
                    <a:pt x="16152889" y="1427848"/>
                  </a:lnTo>
                  <a:lnTo>
                    <a:pt x="16160534" y="1426311"/>
                  </a:lnTo>
                  <a:lnTo>
                    <a:pt x="16166770" y="1422095"/>
                  </a:lnTo>
                  <a:lnTo>
                    <a:pt x="16170986" y="1415846"/>
                  </a:lnTo>
                  <a:lnTo>
                    <a:pt x="16172536" y="1408201"/>
                  </a:lnTo>
                  <a:close/>
                </a:path>
                <a:path w="18719800" h="10718800" extrusionOk="0">
                  <a:moveTo>
                    <a:pt x="16172536" y="1308100"/>
                  </a:moveTo>
                  <a:lnTo>
                    <a:pt x="16170986" y="1300454"/>
                  </a:lnTo>
                  <a:lnTo>
                    <a:pt x="16166770" y="1294206"/>
                  </a:lnTo>
                  <a:lnTo>
                    <a:pt x="16160534" y="1290002"/>
                  </a:lnTo>
                  <a:lnTo>
                    <a:pt x="16152889" y="1288465"/>
                  </a:lnTo>
                  <a:lnTo>
                    <a:pt x="16145231" y="1290002"/>
                  </a:lnTo>
                  <a:lnTo>
                    <a:pt x="16138995" y="1294206"/>
                  </a:lnTo>
                  <a:lnTo>
                    <a:pt x="16134779" y="1300454"/>
                  </a:lnTo>
                  <a:lnTo>
                    <a:pt x="16133242" y="1308100"/>
                  </a:lnTo>
                  <a:lnTo>
                    <a:pt x="16134779" y="1315758"/>
                  </a:lnTo>
                  <a:lnTo>
                    <a:pt x="16138995" y="1322006"/>
                  </a:lnTo>
                  <a:lnTo>
                    <a:pt x="16145231" y="1326210"/>
                  </a:lnTo>
                  <a:lnTo>
                    <a:pt x="16152889" y="1327759"/>
                  </a:lnTo>
                  <a:lnTo>
                    <a:pt x="16160534" y="1326210"/>
                  </a:lnTo>
                  <a:lnTo>
                    <a:pt x="16166770" y="1322006"/>
                  </a:lnTo>
                  <a:lnTo>
                    <a:pt x="16170986" y="1315758"/>
                  </a:lnTo>
                  <a:lnTo>
                    <a:pt x="16172536" y="1308100"/>
                  </a:lnTo>
                  <a:close/>
                </a:path>
                <a:path w="18719800" h="10718800" extrusionOk="0">
                  <a:moveTo>
                    <a:pt x="16172536" y="1208011"/>
                  </a:moveTo>
                  <a:lnTo>
                    <a:pt x="16170986" y="1200353"/>
                  </a:lnTo>
                  <a:lnTo>
                    <a:pt x="16166783" y="1194117"/>
                  </a:lnTo>
                  <a:lnTo>
                    <a:pt x="16160534" y="1189901"/>
                  </a:lnTo>
                  <a:lnTo>
                    <a:pt x="16152889" y="1188364"/>
                  </a:lnTo>
                  <a:lnTo>
                    <a:pt x="16145231" y="1189901"/>
                  </a:lnTo>
                  <a:lnTo>
                    <a:pt x="16138995" y="1194117"/>
                  </a:lnTo>
                  <a:lnTo>
                    <a:pt x="16134779" y="1200353"/>
                  </a:lnTo>
                  <a:lnTo>
                    <a:pt x="16133242" y="1208011"/>
                  </a:lnTo>
                  <a:lnTo>
                    <a:pt x="16134779" y="1215656"/>
                  </a:lnTo>
                  <a:lnTo>
                    <a:pt x="16138995" y="1221905"/>
                  </a:lnTo>
                  <a:lnTo>
                    <a:pt x="16145231" y="1226121"/>
                  </a:lnTo>
                  <a:lnTo>
                    <a:pt x="16152889" y="1227670"/>
                  </a:lnTo>
                  <a:lnTo>
                    <a:pt x="16160534" y="1226121"/>
                  </a:lnTo>
                  <a:lnTo>
                    <a:pt x="16166783" y="1221905"/>
                  </a:lnTo>
                  <a:lnTo>
                    <a:pt x="16170986" y="1215656"/>
                  </a:lnTo>
                  <a:lnTo>
                    <a:pt x="16172536" y="1208011"/>
                  </a:lnTo>
                  <a:close/>
                </a:path>
                <a:path w="18719800" h="10718800" extrusionOk="0">
                  <a:moveTo>
                    <a:pt x="16172536" y="1107909"/>
                  </a:moveTo>
                  <a:lnTo>
                    <a:pt x="16170986" y="1100264"/>
                  </a:lnTo>
                  <a:lnTo>
                    <a:pt x="16166783" y="1094016"/>
                  </a:lnTo>
                  <a:lnTo>
                    <a:pt x="16160534" y="1089812"/>
                  </a:lnTo>
                  <a:lnTo>
                    <a:pt x="16152889" y="1088263"/>
                  </a:lnTo>
                  <a:lnTo>
                    <a:pt x="16145231" y="1089812"/>
                  </a:lnTo>
                  <a:lnTo>
                    <a:pt x="16138995" y="1094016"/>
                  </a:lnTo>
                  <a:lnTo>
                    <a:pt x="16134779" y="1100264"/>
                  </a:lnTo>
                  <a:lnTo>
                    <a:pt x="16133242" y="1107909"/>
                  </a:lnTo>
                  <a:lnTo>
                    <a:pt x="16134779" y="1115555"/>
                  </a:lnTo>
                  <a:lnTo>
                    <a:pt x="16138995" y="1121803"/>
                  </a:lnTo>
                  <a:lnTo>
                    <a:pt x="16145231" y="1126007"/>
                  </a:lnTo>
                  <a:lnTo>
                    <a:pt x="16152889" y="1127556"/>
                  </a:lnTo>
                  <a:lnTo>
                    <a:pt x="16160534" y="1126007"/>
                  </a:lnTo>
                  <a:lnTo>
                    <a:pt x="16166783" y="1121803"/>
                  </a:lnTo>
                  <a:lnTo>
                    <a:pt x="16170986" y="1115555"/>
                  </a:lnTo>
                  <a:lnTo>
                    <a:pt x="16172536" y="1107909"/>
                  </a:lnTo>
                  <a:close/>
                </a:path>
                <a:path w="18719800" h="10718800" extrusionOk="0">
                  <a:moveTo>
                    <a:pt x="16172536" y="1007808"/>
                  </a:moveTo>
                  <a:lnTo>
                    <a:pt x="16170986" y="1000163"/>
                  </a:lnTo>
                  <a:lnTo>
                    <a:pt x="16166783" y="993914"/>
                  </a:lnTo>
                  <a:lnTo>
                    <a:pt x="16160534" y="989711"/>
                  </a:lnTo>
                  <a:lnTo>
                    <a:pt x="16152889" y="988161"/>
                  </a:lnTo>
                  <a:lnTo>
                    <a:pt x="16145231" y="989711"/>
                  </a:lnTo>
                  <a:lnTo>
                    <a:pt x="16138995" y="993914"/>
                  </a:lnTo>
                  <a:lnTo>
                    <a:pt x="16134779" y="1000163"/>
                  </a:lnTo>
                  <a:lnTo>
                    <a:pt x="16133242" y="1007808"/>
                  </a:lnTo>
                  <a:lnTo>
                    <a:pt x="16134779" y="1015453"/>
                  </a:lnTo>
                  <a:lnTo>
                    <a:pt x="16138995" y="1021702"/>
                  </a:lnTo>
                  <a:lnTo>
                    <a:pt x="16145231" y="1025906"/>
                  </a:lnTo>
                  <a:lnTo>
                    <a:pt x="16152889" y="1027455"/>
                  </a:lnTo>
                  <a:lnTo>
                    <a:pt x="16160534" y="1025906"/>
                  </a:lnTo>
                  <a:lnTo>
                    <a:pt x="16166783" y="1021702"/>
                  </a:lnTo>
                  <a:lnTo>
                    <a:pt x="16170986" y="1015453"/>
                  </a:lnTo>
                  <a:lnTo>
                    <a:pt x="16172536" y="1007808"/>
                  </a:lnTo>
                  <a:close/>
                </a:path>
                <a:path w="18719800" h="10718800" extrusionOk="0">
                  <a:moveTo>
                    <a:pt x="16172536" y="907719"/>
                  </a:moveTo>
                  <a:lnTo>
                    <a:pt x="16170986" y="900074"/>
                  </a:lnTo>
                  <a:lnTo>
                    <a:pt x="16166783" y="893826"/>
                  </a:lnTo>
                  <a:lnTo>
                    <a:pt x="16160534" y="889609"/>
                  </a:lnTo>
                  <a:lnTo>
                    <a:pt x="16152889" y="888072"/>
                  </a:lnTo>
                  <a:lnTo>
                    <a:pt x="16145231" y="889609"/>
                  </a:lnTo>
                  <a:lnTo>
                    <a:pt x="16138995" y="893826"/>
                  </a:lnTo>
                  <a:lnTo>
                    <a:pt x="16134779" y="900074"/>
                  </a:lnTo>
                  <a:lnTo>
                    <a:pt x="16133242" y="907719"/>
                  </a:lnTo>
                  <a:lnTo>
                    <a:pt x="16134779" y="915365"/>
                  </a:lnTo>
                  <a:lnTo>
                    <a:pt x="16138995" y="921613"/>
                  </a:lnTo>
                  <a:lnTo>
                    <a:pt x="16145231" y="925830"/>
                  </a:lnTo>
                  <a:lnTo>
                    <a:pt x="16152889" y="927366"/>
                  </a:lnTo>
                  <a:lnTo>
                    <a:pt x="16160534" y="925830"/>
                  </a:lnTo>
                  <a:lnTo>
                    <a:pt x="16166783" y="921613"/>
                  </a:lnTo>
                  <a:lnTo>
                    <a:pt x="16170986" y="915365"/>
                  </a:lnTo>
                  <a:lnTo>
                    <a:pt x="16172536" y="907719"/>
                  </a:lnTo>
                  <a:close/>
                </a:path>
                <a:path w="18719800" h="10718800" extrusionOk="0">
                  <a:moveTo>
                    <a:pt x="16172536" y="807631"/>
                  </a:moveTo>
                  <a:lnTo>
                    <a:pt x="16170986" y="799973"/>
                  </a:lnTo>
                  <a:lnTo>
                    <a:pt x="16166783" y="793737"/>
                  </a:lnTo>
                  <a:lnTo>
                    <a:pt x="16160534" y="789520"/>
                  </a:lnTo>
                  <a:lnTo>
                    <a:pt x="16152889" y="787971"/>
                  </a:lnTo>
                  <a:lnTo>
                    <a:pt x="16145231" y="789520"/>
                  </a:lnTo>
                  <a:lnTo>
                    <a:pt x="16138995" y="793737"/>
                  </a:lnTo>
                  <a:lnTo>
                    <a:pt x="16134779" y="799973"/>
                  </a:lnTo>
                  <a:lnTo>
                    <a:pt x="16133242" y="807631"/>
                  </a:lnTo>
                  <a:lnTo>
                    <a:pt x="16134779" y="815276"/>
                  </a:lnTo>
                  <a:lnTo>
                    <a:pt x="16138995" y="821524"/>
                  </a:lnTo>
                  <a:lnTo>
                    <a:pt x="16145231" y="825728"/>
                  </a:lnTo>
                  <a:lnTo>
                    <a:pt x="16152889" y="827265"/>
                  </a:lnTo>
                  <a:lnTo>
                    <a:pt x="16160534" y="825728"/>
                  </a:lnTo>
                  <a:lnTo>
                    <a:pt x="16166783" y="821524"/>
                  </a:lnTo>
                  <a:lnTo>
                    <a:pt x="16170986" y="815276"/>
                  </a:lnTo>
                  <a:lnTo>
                    <a:pt x="16172536" y="807631"/>
                  </a:lnTo>
                  <a:close/>
                </a:path>
                <a:path w="18719800" h="10718800" extrusionOk="0">
                  <a:moveTo>
                    <a:pt x="16172536" y="707529"/>
                  </a:moveTo>
                  <a:lnTo>
                    <a:pt x="16170986" y="699884"/>
                  </a:lnTo>
                  <a:lnTo>
                    <a:pt x="16166770" y="693635"/>
                  </a:lnTo>
                  <a:lnTo>
                    <a:pt x="16160534" y="689419"/>
                  </a:lnTo>
                  <a:lnTo>
                    <a:pt x="16152889" y="687882"/>
                  </a:lnTo>
                  <a:lnTo>
                    <a:pt x="16145231" y="689419"/>
                  </a:lnTo>
                  <a:lnTo>
                    <a:pt x="16138995" y="693635"/>
                  </a:lnTo>
                  <a:lnTo>
                    <a:pt x="16134779" y="699884"/>
                  </a:lnTo>
                  <a:lnTo>
                    <a:pt x="16133242" y="707529"/>
                  </a:lnTo>
                  <a:lnTo>
                    <a:pt x="16134779" y="715175"/>
                  </a:lnTo>
                  <a:lnTo>
                    <a:pt x="16138995" y="721423"/>
                  </a:lnTo>
                  <a:lnTo>
                    <a:pt x="16145231" y="725627"/>
                  </a:lnTo>
                  <a:lnTo>
                    <a:pt x="16152889" y="727176"/>
                  </a:lnTo>
                  <a:lnTo>
                    <a:pt x="16160534" y="725627"/>
                  </a:lnTo>
                  <a:lnTo>
                    <a:pt x="16166770" y="721423"/>
                  </a:lnTo>
                  <a:lnTo>
                    <a:pt x="16170986" y="715175"/>
                  </a:lnTo>
                  <a:lnTo>
                    <a:pt x="16172536" y="707529"/>
                  </a:lnTo>
                  <a:close/>
                </a:path>
                <a:path w="18719800" h="10718800" extrusionOk="0">
                  <a:moveTo>
                    <a:pt x="16172536" y="607428"/>
                  </a:moveTo>
                  <a:lnTo>
                    <a:pt x="16170986" y="599782"/>
                  </a:lnTo>
                  <a:lnTo>
                    <a:pt x="16166770" y="593534"/>
                  </a:lnTo>
                  <a:lnTo>
                    <a:pt x="16160534" y="589330"/>
                  </a:lnTo>
                  <a:lnTo>
                    <a:pt x="16152889" y="587781"/>
                  </a:lnTo>
                  <a:lnTo>
                    <a:pt x="16145231" y="589330"/>
                  </a:lnTo>
                  <a:lnTo>
                    <a:pt x="16138995" y="593534"/>
                  </a:lnTo>
                  <a:lnTo>
                    <a:pt x="16134779" y="599782"/>
                  </a:lnTo>
                  <a:lnTo>
                    <a:pt x="16133242" y="607428"/>
                  </a:lnTo>
                  <a:lnTo>
                    <a:pt x="16134779" y="615073"/>
                  </a:lnTo>
                  <a:lnTo>
                    <a:pt x="16138995" y="621322"/>
                  </a:lnTo>
                  <a:lnTo>
                    <a:pt x="16145231" y="625525"/>
                  </a:lnTo>
                  <a:lnTo>
                    <a:pt x="16152889" y="627062"/>
                  </a:lnTo>
                  <a:lnTo>
                    <a:pt x="16160534" y="625525"/>
                  </a:lnTo>
                  <a:lnTo>
                    <a:pt x="16166770" y="621322"/>
                  </a:lnTo>
                  <a:lnTo>
                    <a:pt x="16170986" y="615073"/>
                  </a:lnTo>
                  <a:lnTo>
                    <a:pt x="16172536" y="607428"/>
                  </a:lnTo>
                  <a:close/>
                </a:path>
                <a:path w="18719800" h="10718800" extrusionOk="0">
                  <a:moveTo>
                    <a:pt x="16172536" y="507339"/>
                  </a:moveTo>
                  <a:lnTo>
                    <a:pt x="16170986" y="499681"/>
                  </a:lnTo>
                  <a:lnTo>
                    <a:pt x="16166770" y="493445"/>
                  </a:lnTo>
                  <a:lnTo>
                    <a:pt x="16160534" y="489229"/>
                  </a:lnTo>
                  <a:lnTo>
                    <a:pt x="16152889" y="487680"/>
                  </a:lnTo>
                  <a:lnTo>
                    <a:pt x="16145231" y="489229"/>
                  </a:lnTo>
                  <a:lnTo>
                    <a:pt x="16138995" y="493445"/>
                  </a:lnTo>
                  <a:lnTo>
                    <a:pt x="16134779" y="499681"/>
                  </a:lnTo>
                  <a:lnTo>
                    <a:pt x="16133242" y="507339"/>
                  </a:lnTo>
                  <a:lnTo>
                    <a:pt x="16134779" y="514985"/>
                  </a:lnTo>
                  <a:lnTo>
                    <a:pt x="16138995" y="521220"/>
                  </a:lnTo>
                  <a:lnTo>
                    <a:pt x="16145231" y="525437"/>
                  </a:lnTo>
                  <a:lnTo>
                    <a:pt x="16152889" y="526986"/>
                  </a:lnTo>
                  <a:lnTo>
                    <a:pt x="16160534" y="525437"/>
                  </a:lnTo>
                  <a:lnTo>
                    <a:pt x="16166770" y="521220"/>
                  </a:lnTo>
                  <a:lnTo>
                    <a:pt x="16170986" y="514985"/>
                  </a:lnTo>
                  <a:lnTo>
                    <a:pt x="16172536" y="507339"/>
                  </a:lnTo>
                  <a:close/>
                </a:path>
                <a:path w="18719800" h="10718800" extrusionOk="0">
                  <a:moveTo>
                    <a:pt x="16172536" y="407250"/>
                  </a:moveTo>
                  <a:lnTo>
                    <a:pt x="16170986" y="399592"/>
                  </a:lnTo>
                  <a:lnTo>
                    <a:pt x="16166770" y="393344"/>
                  </a:lnTo>
                  <a:lnTo>
                    <a:pt x="16160534" y="389128"/>
                  </a:lnTo>
                  <a:lnTo>
                    <a:pt x="16152889" y="387591"/>
                  </a:lnTo>
                  <a:lnTo>
                    <a:pt x="16145231" y="389128"/>
                  </a:lnTo>
                  <a:lnTo>
                    <a:pt x="16138995" y="393344"/>
                  </a:lnTo>
                  <a:lnTo>
                    <a:pt x="16134779" y="399592"/>
                  </a:lnTo>
                  <a:lnTo>
                    <a:pt x="16133242" y="407250"/>
                  </a:lnTo>
                  <a:lnTo>
                    <a:pt x="16134779" y="414896"/>
                  </a:lnTo>
                  <a:lnTo>
                    <a:pt x="16138995" y="421132"/>
                  </a:lnTo>
                  <a:lnTo>
                    <a:pt x="16145231" y="425335"/>
                  </a:lnTo>
                  <a:lnTo>
                    <a:pt x="16152889" y="426885"/>
                  </a:lnTo>
                  <a:lnTo>
                    <a:pt x="16160534" y="425335"/>
                  </a:lnTo>
                  <a:lnTo>
                    <a:pt x="16166770" y="421132"/>
                  </a:lnTo>
                  <a:lnTo>
                    <a:pt x="16170986" y="414896"/>
                  </a:lnTo>
                  <a:lnTo>
                    <a:pt x="16172536" y="407250"/>
                  </a:lnTo>
                  <a:close/>
                </a:path>
                <a:path w="18719800" h="10718800" extrusionOk="0">
                  <a:moveTo>
                    <a:pt x="16172536" y="307136"/>
                  </a:moveTo>
                  <a:lnTo>
                    <a:pt x="16170986" y="299491"/>
                  </a:lnTo>
                  <a:lnTo>
                    <a:pt x="16166770" y="293255"/>
                  </a:lnTo>
                  <a:lnTo>
                    <a:pt x="16160534" y="289052"/>
                  </a:lnTo>
                  <a:lnTo>
                    <a:pt x="16152889" y="287502"/>
                  </a:lnTo>
                  <a:lnTo>
                    <a:pt x="16145231" y="289052"/>
                  </a:lnTo>
                  <a:lnTo>
                    <a:pt x="16138995" y="293255"/>
                  </a:lnTo>
                  <a:lnTo>
                    <a:pt x="16134779" y="299491"/>
                  </a:lnTo>
                  <a:lnTo>
                    <a:pt x="16133242" y="307136"/>
                  </a:lnTo>
                  <a:lnTo>
                    <a:pt x="16134779" y="314794"/>
                  </a:lnTo>
                  <a:lnTo>
                    <a:pt x="16138995" y="321043"/>
                  </a:lnTo>
                  <a:lnTo>
                    <a:pt x="16145231" y="325259"/>
                  </a:lnTo>
                  <a:lnTo>
                    <a:pt x="16152889" y="326796"/>
                  </a:lnTo>
                  <a:lnTo>
                    <a:pt x="16160534" y="325259"/>
                  </a:lnTo>
                  <a:lnTo>
                    <a:pt x="16166770" y="321043"/>
                  </a:lnTo>
                  <a:lnTo>
                    <a:pt x="16170986" y="314794"/>
                  </a:lnTo>
                  <a:lnTo>
                    <a:pt x="16172536" y="307136"/>
                  </a:lnTo>
                  <a:close/>
                </a:path>
                <a:path w="18719800" h="10718800" extrusionOk="0">
                  <a:moveTo>
                    <a:pt x="16172536" y="207048"/>
                  </a:moveTo>
                  <a:lnTo>
                    <a:pt x="16170986" y="199402"/>
                  </a:lnTo>
                  <a:lnTo>
                    <a:pt x="16166770" y="193154"/>
                  </a:lnTo>
                  <a:lnTo>
                    <a:pt x="16160534" y="188937"/>
                  </a:lnTo>
                  <a:lnTo>
                    <a:pt x="16152889" y="187401"/>
                  </a:lnTo>
                  <a:lnTo>
                    <a:pt x="16145231" y="188937"/>
                  </a:lnTo>
                  <a:lnTo>
                    <a:pt x="16138995" y="193154"/>
                  </a:lnTo>
                  <a:lnTo>
                    <a:pt x="16134779" y="199402"/>
                  </a:lnTo>
                  <a:lnTo>
                    <a:pt x="16133242" y="207048"/>
                  </a:lnTo>
                  <a:lnTo>
                    <a:pt x="16134779" y="214693"/>
                  </a:lnTo>
                  <a:lnTo>
                    <a:pt x="16138995" y="220941"/>
                  </a:lnTo>
                  <a:lnTo>
                    <a:pt x="16145231" y="225158"/>
                  </a:lnTo>
                  <a:lnTo>
                    <a:pt x="16152889" y="226695"/>
                  </a:lnTo>
                  <a:lnTo>
                    <a:pt x="16160534" y="225158"/>
                  </a:lnTo>
                  <a:lnTo>
                    <a:pt x="16166770" y="220941"/>
                  </a:lnTo>
                  <a:lnTo>
                    <a:pt x="16170986" y="214693"/>
                  </a:lnTo>
                  <a:lnTo>
                    <a:pt x="16172536" y="207048"/>
                  </a:lnTo>
                  <a:close/>
                </a:path>
                <a:path w="18719800" h="10718800" extrusionOk="0">
                  <a:moveTo>
                    <a:pt x="16172536" y="106946"/>
                  </a:moveTo>
                  <a:lnTo>
                    <a:pt x="16170986" y="99301"/>
                  </a:lnTo>
                  <a:lnTo>
                    <a:pt x="16166770" y="93052"/>
                  </a:lnTo>
                  <a:lnTo>
                    <a:pt x="16160534" y="88849"/>
                  </a:lnTo>
                  <a:lnTo>
                    <a:pt x="16152889" y="87299"/>
                  </a:lnTo>
                  <a:lnTo>
                    <a:pt x="16145231" y="88849"/>
                  </a:lnTo>
                  <a:lnTo>
                    <a:pt x="16138995" y="93052"/>
                  </a:lnTo>
                  <a:lnTo>
                    <a:pt x="16134779" y="99301"/>
                  </a:lnTo>
                  <a:lnTo>
                    <a:pt x="16133242" y="106946"/>
                  </a:lnTo>
                  <a:lnTo>
                    <a:pt x="16134779" y="114604"/>
                  </a:lnTo>
                  <a:lnTo>
                    <a:pt x="16138995" y="120840"/>
                  </a:lnTo>
                  <a:lnTo>
                    <a:pt x="16145231" y="125056"/>
                  </a:lnTo>
                  <a:lnTo>
                    <a:pt x="16152889" y="126606"/>
                  </a:lnTo>
                  <a:lnTo>
                    <a:pt x="16160534" y="125056"/>
                  </a:lnTo>
                  <a:lnTo>
                    <a:pt x="16166770" y="120840"/>
                  </a:lnTo>
                  <a:lnTo>
                    <a:pt x="16170986" y="114604"/>
                  </a:lnTo>
                  <a:lnTo>
                    <a:pt x="16172536" y="106946"/>
                  </a:lnTo>
                  <a:close/>
                </a:path>
                <a:path w="18719800" h="10718800" extrusionOk="0">
                  <a:moveTo>
                    <a:pt x="16172536" y="6858"/>
                  </a:moveTo>
                  <a:lnTo>
                    <a:pt x="16171139" y="0"/>
                  </a:lnTo>
                  <a:lnTo>
                    <a:pt x="16134626" y="0"/>
                  </a:lnTo>
                  <a:lnTo>
                    <a:pt x="16133242" y="6858"/>
                  </a:lnTo>
                  <a:lnTo>
                    <a:pt x="16134779" y="14503"/>
                  </a:lnTo>
                  <a:lnTo>
                    <a:pt x="16138995" y="20751"/>
                  </a:lnTo>
                  <a:lnTo>
                    <a:pt x="16145231" y="24968"/>
                  </a:lnTo>
                  <a:lnTo>
                    <a:pt x="16152889" y="26504"/>
                  </a:lnTo>
                  <a:lnTo>
                    <a:pt x="16160534" y="24968"/>
                  </a:lnTo>
                  <a:lnTo>
                    <a:pt x="16166770" y="20751"/>
                  </a:lnTo>
                  <a:lnTo>
                    <a:pt x="16170986" y="14503"/>
                  </a:lnTo>
                  <a:lnTo>
                    <a:pt x="16172536" y="6858"/>
                  </a:lnTo>
                  <a:close/>
                </a:path>
                <a:path w="18719800" h="10718800" extrusionOk="0">
                  <a:moveTo>
                    <a:pt x="16184741" y="10648734"/>
                  </a:moveTo>
                  <a:lnTo>
                    <a:pt x="16183204" y="10641089"/>
                  </a:lnTo>
                  <a:lnTo>
                    <a:pt x="16178987" y="10634840"/>
                  </a:lnTo>
                  <a:lnTo>
                    <a:pt x="16172739" y="10630624"/>
                  </a:lnTo>
                  <a:lnTo>
                    <a:pt x="16165094" y="10629087"/>
                  </a:lnTo>
                  <a:lnTo>
                    <a:pt x="16157448" y="10630624"/>
                  </a:lnTo>
                  <a:lnTo>
                    <a:pt x="16151200" y="10634840"/>
                  </a:lnTo>
                  <a:lnTo>
                    <a:pt x="16146983" y="10641089"/>
                  </a:lnTo>
                  <a:lnTo>
                    <a:pt x="16145447" y="10648734"/>
                  </a:lnTo>
                  <a:lnTo>
                    <a:pt x="16146983" y="10656380"/>
                  </a:lnTo>
                  <a:lnTo>
                    <a:pt x="16151200" y="10662628"/>
                  </a:lnTo>
                  <a:lnTo>
                    <a:pt x="16157448" y="10666832"/>
                  </a:lnTo>
                  <a:lnTo>
                    <a:pt x="16165094" y="10668381"/>
                  </a:lnTo>
                  <a:lnTo>
                    <a:pt x="16172739" y="10666832"/>
                  </a:lnTo>
                  <a:lnTo>
                    <a:pt x="16178987" y="10662628"/>
                  </a:lnTo>
                  <a:lnTo>
                    <a:pt x="16183204" y="10656380"/>
                  </a:lnTo>
                  <a:lnTo>
                    <a:pt x="16184741" y="10648734"/>
                  </a:lnTo>
                  <a:close/>
                </a:path>
                <a:path w="18719800" h="10718800" extrusionOk="0">
                  <a:moveTo>
                    <a:pt x="16184741" y="10548633"/>
                  </a:moveTo>
                  <a:lnTo>
                    <a:pt x="16183204" y="10540987"/>
                  </a:lnTo>
                  <a:lnTo>
                    <a:pt x="16178987" y="10534739"/>
                  </a:lnTo>
                  <a:lnTo>
                    <a:pt x="16172739" y="10530535"/>
                  </a:lnTo>
                  <a:lnTo>
                    <a:pt x="16165094" y="10528986"/>
                  </a:lnTo>
                  <a:lnTo>
                    <a:pt x="16157448" y="10530535"/>
                  </a:lnTo>
                  <a:lnTo>
                    <a:pt x="16151200" y="10534739"/>
                  </a:lnTo>
                  <a:lnTo>
                    <a:pt x="16146983" y="10540987"/>
                  </a:lnTo>
                  <a:lnTo>
                    <a:pt x="16145447" y="10548633"/>
                  </a:lnTo>
                  <a:lnTo>
                    <a:pt x="16146983" y="10556278"/>
                  </a:lnTo>
                  <a:lnTo>
                    <a:pt x="16151200" y="10562527"/>
                  </a:lnTo>
                  <a:lnTo>
                    <a:pt x="16157448" y="10566743"/>
                  </a:lnTo>
                  <a:lnTo>
                    <a:pt x="16165094" y="10568292"/>
                  </a:lnTo>
                  <a:lnTo>
                    <a:pt x="16172739" y="10566743"/>
                  </a:lnTo>
                  <a:lnTo>
                    <a:pt x="16178987" y="10562527"/>
                  </a:lnTo>
                  <a:lnTo>
                    <a:pt x="16183204" y="10556278"/>
                  </a:lnTo>
                  <a:lnTo>
                    <a:pt x="16184741" y="10548633"/>
                  </a:lnTo>
                  <a:close/>
                </a:path>
                <a:path w="18719800" h="10718800" extrusionOk="0">
                  <a:moveTo>
                    <a:pt x="16184741" y="10448531"/>
                  </a:moveTo>
                  <a:lnTo>
                    <a:pt x="16183204" y="10440886"/>
                  </a:lnTo>
                  <a:lnTo>
                    <a:pt x="16178987" y="10434650"/>
                  </a:lnTo>
                  <a:lnTo>
                    <a:pt x="16172739" y="10430434"/>
                  </a:lnTo>
                  <a:lnTo>
                    <a:pt x="16165094" y="10428897"/>
                  </a:lnTo>
                  <a:lnTo>
                    <a:pt x="16157448" y="10430434"/>
                  </a:lnTo>
                  <a:lnTo>
                    <a:pt x="16151200" y="10434650"/>
                  </a:lnTo>
                  <a:lnTo>
                    <a:pt x="16146983" y="10440886"/>
                  </a:lnTo>
                  <a:lnTo>
                    <a:pt x="16145447" y="10448531"/>
                  </a:lnTo>
                  <a:lnTo>
                    <a:pt x="16146983" y="10456189"/>
                  </a:lnTo>
                  <a:lnTo>
                    <a:pt x="16151200" y="10462425"/>
                  </a:lnTo>
                  <a:lnTo>
                    <a:pt x="16157448" y="10466641"/>
                  </a:lnTo>
                  <a:lnTo>
                    <a:pt x="16165094" y="10468191"/>
                  </a:lnTo>
                  <a:lnTo>
                    <a:pt x="16172739" y="10466641"/>
                  </a:lnTo>
                  <a:lnTo>
                    <a:pt x="16178987" y="10462425"/>
                  </a:lnTo>
                  <a:lnTo>
                    <a:pt x="16183204" y="10456189"/>
                  </a:lnTo>
                  <a:lnTo>
                    <a:pt x="16184741" y="10448531"/>
                  </a:lnTo>
                  <a:close/>
                </a:path>
                <a:path w="18719800" h="10718800" extrusionOk="0">
                  <a:moveTo>
                    <a:pt x="16184741" y="10348430"/>
                  </a:moveTo>
                  <a:lnTo>
                    <a:pt x="16183204" y="10340784"/>
                  </a:lnTo>
                  <a:lnTo>
                    <a:pt x="16178987" y="10334549"/>
                  </a:lnTo>
                  <a:lnTo>
                    <a:pt x="16172739" y="10330332"/>
                  </a:lnTo>
                  <a:lnTo>
                    <a:pt x="16165094" y="10328796"/>
                  </a:lnTo>
                  <a:lnTo>
                    <a:pt x="16157448" y="10330332"/>
                  </a:lnTo>
                  <a:lnTo>
                    <a:pt x="16151200" y="10334549"/>
                  </a:lnTo>
                  <a:lnTo>
                    <a:pt x="16146983" y="10340784"/>
                  </a:lnTo>
                  <a:lnTo>
                    <a:pt x="16145447" y="10348430"/>
                  </a:lnTo>
                  <a:lnTo>
                    <a:pt x="16146983" y="10356088"/>
                  </a:lnTo>
                  <a:lnTo>
                    <a:pt x="16151200" y="10362336"/>
                  </a:lnTo>
                  <a:lnTo>
                    <a:pt x="16157448" y="10366553"/>
                  </a:lnTo>
                  <a:lnTo>
                    <a:pt x="16165094" y="10368089"/>
                  </a:lnTo>
                  <a:lnTo>
                    <a:pt x="16172739" y="10366553"/>
                  </a:lnTo>
                  <a:lnTo>
                    <a:pt x="16178987" y="10362336"/>
                  </a:lnTo>
                  <a:lnTo>
                    <a:pt x="16183204" y="10356088"/>
                  </a:lnTo>
                  <a:lnTo>
                    <a:pt x="16184741" y="10348430"/>
                  </a:lnTo>
                  <a:close/>
                </a:path>
                <a:path w="18719800" h="10718800" extrusionOk="0">
                  <a:moveTo>
                    <a:pt x="16184753" y="10248341"/>
                  </a:moveTo>
                  <a:lnTo>
                    <a:pt x="16183204" y="10240696"/>
                  </a:lnTo>
                  <a:lnTo>
                    <a:pt x="16178987" y="10234447"/>
                  </a:lnTo>
                  <a:lnTo>
                    <a:pt x="16172752" y="10230244"/>
                  </a:lnTo>
                  <a:lnTo>
                    <a:pt x="16165094" y="10228694"/>
                  </a:lnTo>
                  <a:lnTo>
                    <a:pt x="16157448" y="10230244"/>
                  </a:lnTo>
                  <a:lnTo>
                    <a:pt x="16151213" y="10234447"/>
                  </a:lnTo>
                  <a:lnTo>
                    <a:pt x="16146996" y="10240696"/>
                  </a:lnTo>
                  <a:lnTo>
                    <a:pt x="16145459" y="10248341"/>
                  </a:lnTo>
                  <a:lnTo>
                    <a:pt x="16146996" y="10255987"/>
                  </a:lnTo>
                  <a:lnTo>
                    <a:pt x="16151213" y="10262235"/>
                  </a:lnTo>
                  <a:lnTo>
                    <a:pt x="16157448" y="10266439"/>
                  </a:lnTo>
                  <a:lnTo>
                    <a:pt x="16165094" y="10267988"/>
                  </a:lnTo>
                  <a:lnTo>
                    <a:pt x="16172752" y="10266439"/>
                  </a:lnTo>
                  <a:lnTo>
                    <a:pt x="16178987" y="10262235"/>
                  </a:lnTo>
                  <a:lnTo>
                    <a:pt x="16183204" y="10255987"/>
                  </a:lnTo>
                  <a:lnTo>
                    <a:pt x="16184753" y="10248341"/>
                  </a:lnTo>
                  <a:close/>
                </a:path>
                <a:path w="18719800" h="10718800" extrusionOk="0">
                  <a:moveTo>
                    <a:pt x="16184753" y="10148252"/>
                  </a:moveTo>
                  <a:lnTo>
                    <a:pt x="16183217" y="10140607"/>
                  </a:lnTo>
                  <a:lnTo>
                    <a:pt x="16179000" y="10134359"/>
                  </a:lnTo>
                  <a:lnTo>
                    <a:pt x="16172752" y="10130155"/>
                  </a:lnTo>
                  <a:lnTo>
                    <a:pt x="16165106" y="10128606"/>
                  </a:lnTo>
                  <a:lnTo>
                    <a:pt x="16157448" y="10130155"/>
                  </a:lnTo>
                  <a:lnTo>
                    <a:pt x="16151213" y="10134359"/>
                  </a:lnTo>
                  <a:lnTo>
                    <a:pt x="16146996" y="10140607"/>
                  </a:lnTo>
                  <a:lnTo>
                    <a:pt x="16145459" y="10148252"/>
                  </a:lnTo>
                  <a:lnTo>
                    <a:pt x="16146996" y="10155898"/>
                  </a:lnTo>
                  <a:lnTo>
                    <a:pt x="16151213" y="10162146"/>
                  </a:lnTo>
                  <a:lnTo>
                    <a:pt x="16157448" y="10166350"/>
                  </a:lnTo>
                  <a:lnTo>
                    <a:pt x="16165106" y="10167899"/>
                  </a:lnTo>
                  <a:lnTo>
                    <a:pt x="16172752" y="10166350"/>
                  </a:lnTo>
                  <a:lnTo>
                    <a:pt x="16179000" y="10162146"/>
                  </a:lnTo>
                  <a:lnTo>
                    <a:pt x="16183217" y="10155898"/>
                  </a:lnTo>
                  <a:lnTo>
                    <a:pt x="16184753" y="10148252"/>
                  </a:lnTo>
                  <a:close/>
                </a:path>
                <a:path w="18719800" h="10718800" extrusionOk="0">
                  <a:moveTo>
                    <a:pt x="16184753" y="10048164"/>
                  </a:moveTo>
                  <a:lnTo>
                    <a:pt x="16183217" y="10040506"/>
                  </a:lnTo>
                  <a:lnTo>
                    <a:pt x="16179000" y="10034270"/>
                  </a:lnTo>
                  <a:lnTo>
                    <a:pt x="16172752" y="10030054"/>
                  </a:lnTo>
                  <a:lnTo>
                    <a:pt x="16165106" y="10028517"/>
                  </a:lnTo>
                  <a:lnTo>
                    <a:pt x="16157448" y="10030054"/>
                  </a:lnTo>
                  <a:lnTo>
                    <a:pt x="16151213" y="10034270"/>
                  </a:lnTo>
                  <a:lnTo>
                    <a:pt x="16146996" y="10040506"/>
                  </a:lnTo>
                  <a:lnTo>
                    <a:pt x="16145459" y="10048164"/>
                  </a:lnTo>
                  <a:lnTo>
                    <a:pt x="16146996" y="10055809"/>
                  </a:lnTo>
                  <a:lnTo>
                    <a:pt x="16151213" y="10062045"/>
                  </a:lnTo>
                  <a:lnTo>
                    <a:pt x="16157448" y="10066261"/>
                  </a:lnTo>
                  <a:lnTo>
                    <a:pt x="16165106" y="10067798"/>
                  </a:lnTo>
                  <a:lnTo>
                    <a:pt x="16172752" y="10066261"/>
                  </a:lnTo>
                  <a:lnTo>
                    <a:pt x="16179000" y="10062045"/>
                  </a:lnTo>
                  <a:lnTo>
                    <a:pt x="16183217" y="10055809"/>
                  </a:lnTo>
                  <a:lnTo>
                    <a:pt x="16184753" y="10048164"/>
                  </a:lnTo>
                  <a:close/>
                </a:path>
                <a:path w="18719800" h="10718800" extrusionOk="0">
                  <a:moveTo>
                    <a:pt x="16184753" y="9948050"/>
                  </a:moveTo>
                  <a:lnTo>
                    <a:pt x="16183217" y="9940417"/>
                  </a:lnTo>
                  <a:lnTo>
                    <a:pt x="16179000" y="9934169"/>
                  </a:lnTo>
                  <a:lnTo>
                    <a:pt x="16172752" y="9929952"/>
                  </a:lnTo>
                  <a:lnTo>
                    <a:pt x="16165106" y="9928415"/>
                  </a:lnTo>
                  <a:lnTo>
                    <a:pt x="16157448" y="9929952"/>
                  </a:lnTo>
                  <a:lnTo>
                    <a:pt x="16151213" y="9934169"/>
                  </a:lnTo>
                  <a:lnTo>
                    <a:pt x="16146996" y="9940417"/>
                  </a:lnTo>
                  <a:lnTo>
                    <a:pt x="16145459" y="9948050"/>
                  </a:lnTo>
                  <a:lnTo>
                    <a:pt x="16146996" y="9955708"/>
                  </a:lnTo>
                  <a:lnTo>
                    <a:pt x="16151213" y="9961956"/>
                  </a:lnTo>
                  <a:lnTo>
                    <a:pt x="16157448" y="9966160"/>
                  </a:lnTo>
                  <a:lnTo>
                    <a:pt x="16165106" y="9967709"/>
                  </a:lnTo>
                  <a:lnTo>
                    <a:pt x="16172752" y="9966160"/>
                  </a:lnTo>
                  <a:lnTo>
                    <a:pt x="16179000" y="9961956"/>
                  </a:lnTo>
                  <a:lnTo>
                    <a:pt x="16183217" y="9955708"/>
                  </a:lnTo>
                  <a:lnTo>
                    <a:pt x="16184753" y="9948050"/>
                  </a:lnTo>
                  <a:close/>
                </a:path>
                <a:path w="18719800" h="10718800" extrusionOk="0">
                  <a:moveTo>
                    <a:pt x="16184753" y="9847961"/>
                  </a:moveTo>
                  <a:lnTo>
                    <a:pt x="16183217" y="9840316"/>
                  </a:lnTo>
                  <a:lnTo>
                    <a:pt x="16179000" y="9834067"/>
                  </a:lnTo>
                  <a:lnTo>
                    <a:pt x="16172752" y="9829863"/>
                  </a:lnTo>
                  <a:lnTo>
                    <a:pt x="16165106" y="9828314"/>
                  </a:lnTo>
                  <a:lnTo>
                    <a:pt x="16157448" y="9829863"/>
                  </a:lnTo>
                  <a:lnTo>
                    <a:pt x="16151213" y="9834067"/>
                  </a:lnTo>
                  <a:lnTo>
                    <a:pt x="16146996" y="9840316"/>
                  </a:lnTo>
                  <a:lnTo>
                    <a:pt x="16145459" y="9847961"/>
                  </a:lnTo>
                  <a:lnTo>
                    <a:pt x="16146996" y="9855606"/>
                  </a:lnTo>
                  <a:lnTo>
                    <a:pt x="16151213" y="9861855"/>
                  </a:lnTo>
                  <a:lnTo>
                    <a:pt x="16157448" y="9866071"/>
                  </a:lnTo>
                  <a:lnTo>
                    <a:pt x="16165106" y="9867608"/>
                  </a:lnTo>
                  <a:lnTo>
                    <a:pt x="16172752" y="9866071"/>
                  </a:lnTo>
                  <a:lnTo>
                    <a:pt x="16179000" y="9861855"/>
                  </a:lnTo>
                  <a:lnTo>
                    <a:pt x="16183217" y="9855606"/>
                  </a:lnTo>
                  <a:lnTo>
                    <a:pt x="16184753" y="9847961"/>
                  </a:lnTo>
                  <a:close/>
                </a:path>
                <a:path w="18719800" h="10718800" extrusionOk="0">
                  <a:moveTo>
                    <a:pt x="16184753" y="9747872"/>
                  </a:moveTo>
                  <a:lnTo>
                    <a:pt x="16183217" y="9740227"/>
                  </a:lnTo>
                  <a:lnTo>
                    <a:pt x="16179000" y="9733978"/>
                  </a:lnTo>
                  <a:lnTo>
                    <a:pt x="16172752" y="9729762"/>
                  </a:lnTo>
                  <a:lnTo>
                    <a:pt x="16165106" y="9728225"/>
                  </a:lnTo>
                  <a:lnTo>
                    <a:pt x="16157448" y="9729762"/>
                  </a:lnTo>
                  <a:lnTo>
                    <a:pt x="16151213" y="9733978"/>
                  </a:lnTo>
                  <a:lnTo>
                    <a:pt x="16146996" y="9740227"/>
                  </a:lnTo>
                  <a:lnTo>
                    <a:pt x="16145459" y="9747872"/>
                  </a:lnTo>
                  <a:lnTo>
                    <a:pt x="16146996" y="9755518"/>
                  </a:lnTo>
                  <a:lnTo>
                    <a:pt x="16151213" y="9761766"/>
                  </a:lnTo>
                  <a:lnTo>
                    <a:pt x="16157448" y="9765970"/>
                  </a:lnTo>
                  <a:lnTo>
                    <a:pt x="16165106" y="9767519"/>
                  </a:lnTo>
                  <a:lnTo>
                    <a:pt x="16172752" y="9765970"/>
                  </a:lnTo>
                  <a:lnTo>
                    <a:pt x="16179000" y="9761766"/>
                  </a:lnTo>
                  <a:lnTo>
                    <a:pt x="16183217" y="9755518"/>
                  </a:lnTo>
                  <a:lnTo>
                    <a:pt x="16184753" y="9747872"/>
                  </a:lnTo>
                  <a:close/>
                </a:path>
                <a:path w="18719800" h="10718800" extrusionOk="0">
                  <a:moveTo>
                    <a:pt x="16184753" y="9647771"/>
                  </a:moveTo>
                  <a:lnTo>
                    <a:pt x="16183217" y="9640125"/>
                  </a:lnTo>
                  <a:lnTo>
                    <a:pt x="16179000" y="9633877"/>
                  </a:lnTo>
                  <a:lnTo>
                    <a:pt x="16172752" y="9629661"/>
                  </a:lnTo>
                  <a:lnTo>
                    <a:pt x="16165106" y="9628124"/>
                  </a:lnTo>
                  <a:lnTo>
                    <a:pt x="16157448" y="9629661"/>
                  </a:lnTo>
                  <a:lnTo>
                    <a:pt x="16151213" y="9633877"/>
                  </a:lnTo>
                  <a:lnTo>
                    <a:pt x="16146996" y="9640125"/>
                  </a:lnTo>
                  <a:lnTo>
                    <a:pt x="16145459" y="9647771"/>
                  </a:lnTo>
                  <a:lnTo>
                    <a:pt x="16146996" y="9655416"/>
                  </a:lnTo>
                  <a:lnTo>
                    <a:pt x="16151213" y="9661665"/>
                  </a:lnTo>
                  <a:lnTo>
                    <a:pt x="16157448" y="9665868"/>
                  </a:lnTo>
                  <a:lnTo>
                    <a:pt x="16165106" y="9667405"/>
                  </a:lnTo>
                  <a:lnTo>
                    <a:pt x="16172752" y="9665868"/>
                  </a:lnTo>
                  <a:lnTo>
                    <a:pt x="16179000" y="9661665"/>
                  </a:lnTo>
                  <a:lnTo>
                    <a:pt x="16183217" y="9655416"/>
                  </a:lnTo>
                  <a:lnTo>
                    <a:pt x="16184753" y="9647771"/>
                  </a:lnTo>
                  <a:close/>
                </a:path>
                <a:path w="18719800" h="10718800" extrusionOk="0">
                  <a:moveTo>
                    <a:pt x="16184753" y="9547657"/>
                  </a:moveTo>
                  <a:lnTo>
                    <a:pt x="16183204" y="9540024"/>
                  </a:lnTo>
                  <a:lnTo>
                    <a:pt x="16178987" y="9533776"/>
                  </a:lnTo>
                  <a:lnTo>
                    <a:pt x="16172739" y="9529559"/>
                  </a:lnTo>
                  <a:lnTo>
                    <a:pt x="16165094" y="9528023"/>
                  </a:lnTo>
                  <a:lnTo>
                    <a:pt x="16157448" y="9529559"/>
                  </a:lnTo>
                  <a:lnTo>
                    <a:pt x="16151200" y="9533776"/>
                  </a:lnTo>
                  <a:lnTo>
                    <a:pt x="16146996" y="9540024"/>
                  </a:lnTo>
                  <a:lnTo>
                    <a:pt x="16145447" y="9547657"/>
                  </a:lnTo>
                  <a:lnTo>
                    <a:pt x="16146996" y="9555315"/>
                  </a:lnTo>
                  <a:lnTo>
                    <a:pt x="16151200" y="9561551"/>
                  </a:lnTo>
                  <a:lnTo>
                    <a:pt x="16157448" y="9565767"/>
                  </a:lnTo>
                  <a:lnTo>
                    <a:pt x="16165094" y="9567316"/>
                  </a:lnTo>
                  <a:lnTo>
                    <a:pt x="16172739" y="9565767"/>
                  </a:lnTo>
                  <a:lnTo>
                    <a:pt x="16178987" y="9561551"/>
                  </a:lnTo>
                  <a:lnTo>
                    <a:pt x="16183204" y="9555315"/>
                  </a:lnTo>
                  <a:lnTo>
                    <a:pt x="16184753" y="9547657"/>
                  </a:lnTo>
                  <a:close/>
                </a:path>
                <a:path w="18719800" h="10718800" extrusionOk="0">
                  <a:moveTo>
                    <a:pt x="16184753" y="9447568"/>
                  </a:moveTo>
                  <a:lnTo>
                    <a:pt x="16183204" y="9439923"/>
                  </a:lnTo>
                  <a:lnTo>
                    <a:pt x="16178987" y="9433674"/>
                  </a:lnTo>
                  <a:lnTo>
                    <a:pt x="16172739" y="9429471"/>
                  </a:lnTo>
                  <a:lnTo>
                    <a:pt x="16165094" y="9427921"/>
                  </a:lnTo>
                  <a:lnTo>
                    <a:pt x="16157448" y="9429471"/>
                  </a:lnTo>
                  <a:lnTo>
                    <a:pt x="16151200" y="9433674"/>
                  </a:lnTo>
                  <a:lnTo>
                    <a:pt x="16146996" y="9439923"/>
                  </a:lnTo>
                  <a:lnTo>
                    <a:pt x="16145447" y="9447568"/>
                  </a:lnTo>
                  <a:lnTo>
                    <a:pt x="16146996" y="9455213"/>
                  </a:lnTo>
                  <a:lnTo>
                    <a:pt x="16151200" y="9461462"/>
                  </a:lnTo>
                  <a:lnTo>
                    <a:pt x="16157448" y="9465666"/>
                  </a:lnTo>
                  <a:lnTo>
                    <a:pt x="16165094" y="9467215"/>
                  </a:lnTo>
                  <a:lnTo>
                    <a:pt x="16172739" y="9465666"/>
                  </a:lnTo>
                  <a:lnTo>
                    <a:pt x="16178987" y="9461462"/>
                  </a:lnTo>
                  <a:lnTo>
                    <a:pt x="16183204" y="9455213"/>
                  </a:lnTo>
                  <a:lnTo>
                    <a:pt x="16184753" y="9447568"/>
                  </a:lnTo>
                  <a:close/>
                </a:path>
                <a:path w="18719800" h="10718800" extrusionOk="0">
                  <a:moveTo>
                    <a:pt x="16184753" y="9347479"/>
                  </a:moveTo>
                  <a:lnTo>
                    <a:pt x="16183204" y="9339821"/>
                  </a:lnTo>
                  <a:lnTo>
                    <a:pt x="16178987" y="9333586"/>
                  </a:lnTo>
                  <a:lnTo>
                    <a:pt x="16172752" y="9329369"/>
                  </a:lnTo>
                  <a:lnTo>
                    <a:pt x="16165094" y="9327832"/>
                  </a:lnTo>
                  <a:lnTo>
                    <a:pt x="16157448" y="9329369"/>
                  </a:lnTo>
                  <a:lnTo>
                    <a:pt x="16151200" y="9333586"/>
                  </a:lnTo>
                  <a:lnTo>
                    <a:pt x="16146996" y="9339821"/>
                  </a:lnTo>
                  <a:lnTo>
                    <a:pt x="16145459" y="9347479"/>
                  </a:lnTo>
                  <a:lnTo>
                    <a:pt x="16146996" y="9355125"/>
                  </a:lnTo>
                  <a:lnTo>
                    <a:pt x="16151200" y="9361373"/>
                  </a:lnTo>
                  <a:lnTo>
                    <a:pt x="16157448" y="9365577"/>
                  </a:lnTo>
                  <a:lnTo>
                    <a:pt x="16165094" y="9367126"/>
                  </a:lnTo>
                  <a:lnTo>
                    <a:pt x="16172752" y="9365577"/>
                  </a:lnTo>
                  <a:lnTo>
                    <a:pt x="16178987" y="9361373"/>
                  </a:lnTo>
                  <a:lnTo>
                    <a:pt x="16183204" y="9355125"/>
                  </a:lnTo>
                  <a:lnTo>
                    <a:pt x="16184753" y="9347479"/>
                  </a:lnTo>
                  <a:close/>
                </a:path>
                <a:path w="18719800" h="10718800" extrusionOk="0">
                  <a:moveTo>
                    <a:pt x="16184753" y="9247378"/>
                  </a:moveTo>
                  <a:lnTo>
                    <a:pt x="16183204" y="9239733"/>
                  </a:lnTo>
                  <a:lnTo>
                    <a:pt x="16178987" y="9233497"/>
                  </a:lnTo>
                  <a:lnTo>
                    <a:pt x="16172752" y="9229293"/>
                  </a:lnTo>
                  <a:lnTo>
                    <a:pt x="16165094" y="9227744"/>
                  </a:lnTo>
                  <a:lnTo>
                    <a:pt x="16157448" y="9229293"/>
                  </a:lnTo>
                  <a:lnTo>
                    <a:pt x="16151200" y="9233497"/>
                  </a:lnTo>
                  <a:lnTo>
                    <a:pt x="16146996" y="9239733"/>
                  </a:lnTo>
                  <a:lnTo>
                    <a:pt x="16145459" y="9247378"/>
                  </a:lnTo>
                  <a:lnTo>
                    <a:pt x="16146996" y="9255036"/>
                  </a:lnTo>
                  <a:lnTo>
                    <a:pt x="16151200" y="9261272"/>
                  </a:lnTo>
                  <a:lnTo>
                    <a:pt x="16157448" y="9265475"/>
                  </a:lnTo>
                  <a:lnTo>
                    <a:pt x="16165094" y="9267025"/>
                  </a:lnTo>
                  <a:lnTo>
                    <a:pt x="16172752" y="9265475"/>
                  </a:lnTo>
                  <a:lnTo>
                    <a:pt x="16178987" y="9261272"/>
                  </a:lnTo>
                  <a:lnTo>
                    <a:pt x="16183204" y="9255036"/>
                  </a:lnTo>
                  <a:lnTo>
                    <a:pt x="16184753" y="9247378"/>
                  </a:lnTo>
                  <a:close/>
                </a:path>
                <a:path w="18719800" h="10718800" extrusionOk="0">
                  <a:moveTo>
                    <a:pt x="16184753" y="9147277"/>
                  </a:moveTo>
                  <a:lnTo>
                    <a:pt x="16183204" y="9139644"/>
                  </a:lnTo>
                  <a:lnTo>
                    <a:pt x="16178987" y="9133395"/>
                  </a:lnTo>
                  <a:lnTo>
                    <a:pt x="16172752" y="9129192"/>
                  </a:lnTo>
                  <a:lnTo>
                    <a:pt x="16165094" y="9127642"/>
                  </a:lnTo>
                  <a:lnTo>
                    <a:pt x="16157448" y="9129192"/>
                  </a:lnTo>
                  <a:lnTo>
                    <a:pt x="16151200" y="9133395"/>
                  </a:lnTo>
                  <a:lnTo>
                    <a:pt x="16146996" y="9139644"/>
                  </a:lnTo>
                  <a:lnTo>
                    <a:pt x="16145459" y="9147277"/>
                  </a:lnTo>
                  <a:lnTo>
                    <a:pt x="16146996" y="9154935"/>
                  </a:lnTo>
                  <a:lnTo>
                    <a:pt x="16151200" y="9161170"/>
                  </a:lnTo>
                  <a:lnTo>
                    <a:pt x="16157448" y="9165387"/>
                  </a:lnTo>
                  <a:lnTo>
                    <a:pt x="16165094" y="9166936"/>
                  </a:lnTo>
                  <a:lnTo>
                    <a:pt x="16172752" y="9165387"/>
                  </a:lnTo>
                  <a:lnTo>
                    <a:pt x="16178987" y="9161170"/>
                  </a:lnTo>
                  <a:lnTo>
                    <a:pt x="16183204" y="9154935"/>
                  </a:lnTo>
                  <a:lnTo>
                    <a:pt x="16184753" y="9147277"/>
                  </a:lnTo>
                  <a:close/>
                </a:path>
                <a:path w="18719800" h="10718800" extrusionOk="0">
                  <a:moveTo>
                    <a:pt x="16184753" y="9047188"/>
                  </a:moveTo>
                  <a:lnTo>
                    <a:pt x="16183204" y="9039542"/>
                  </a:lnTo>
                  <a:lnTo>
                    <a:pt x="16178987" y="9033294"/>
                  </a:lnTo>
                  <a:lnTo>
                    <a:pt x="16172752" y="9029078"/>
                  </a:lnTo>
                  <a:lnTo>
                    <a:pt x="16165094" y="9027541"/>
                  </a:lnTo>
                  <a:lnTo>
                    <a:pt x="16157448" y="9029078"/>
                  </a:lnTo>
                  <a:lnTo>
                    <a:pt x="16151200" y="9033294"/>
                  </a:lnTo>
                  <a:lnTo>
                    <a:pt x="16146996" y="9039542"/>
                  </a:lnTo>
                  <a:lnTo>
                    <a:pt x="16145459" y="9047188"/>
                  </a:lnTo>
                  <a:lnTo>
                    <a:pt x="16146996" y="9054833"/>
                  </a:lnTo>
                  <a:lnTo>
                    <a:pt x="16151200" y="9061082"/>
                  </a:lnTo>
                  <a:lnTo>
                    <a:pt x="16157448" y="9065285"/>
                  </a:lnTo>
                  <a:lnTo>
                    <a:pt x="16165094" y="9066835"/>
                  </a:lnTo>
                  <a:lnTo>
                    <a:pt x="16172752" y="9065285"/>
                  </a:lnTo>
                  <a:lnTo>
                    <a:pt x="16178987" y="9061082"/>
                  </a:lnTo>
                  <a:lnTo>
                    <a:pt x="16183204" y="9054833"/>
                  </a:lnTo>
                  <a:lnTo>
                    <a:pt x="16184753" y="9047188"/>
                  </a:lnTo>
                  <a:close/>
                </a:path>
                <a:path w="18719800" h="10718800" extrusionOk="0">
                  <a:moveTo>
                    <a:pt x="16184753" y="8947099"/>
                  </a:moveTo>
                  <a:lnTo>
                    <a:pt x="16183204" y="8939441"/>
                  </a:lnTo>
                  <a:lnTo>
                    <a:pt x="16178987" y="8933193"/>
                  </a:lnTo>
                  <a:lnTo>
                    <a:pt x="16172752" y="8928989"/>
                  </a:lnTo>
                  <a:lnTo>
                    <a:pt x="16165094" y="8927440"/>
                  </a:lnTo>
                  <a:lnTo>
                    <a:pt x="16157448" y="8928989"/>
                  </a:lnTo>
                  <a:lnTo>
                    <a:pt x="16151200" y="8933193"/>
                  </a:lnTo>
                  <a:lnTo>
                    <a:pt x="16146996" y="8939441"/>
                  </a:lnTo>
                  <a:lnTo>
                    <a:pt x="16145459" y="8947099"/>
                  </a:lnTo>
                  <a:lnTo>
                    <a:pt x="16146996" y="8954745"/>
                  </a:lnTo>
                  <a:lnTo>
                    <a:pt x="16151200" y="8960980"/>
                  </a:lnTo>
                  <a:lnTo>
                    <a:pt x="16157448" y="8965197"/>
                  </a:lnTo>
                  <a:lnTo>
                    <a:pt x="16165094" y="8966746"/>
                  </a:lnTo>
                  <a:lnTo>
                    <a:pt x="16172752" y="8965197"/>
                  </a:lnTo>
                  <a:lnTo>
                    <a:pt x="16178987" y="8960980"/>
                  </a:lnTo>
                  <a:lnTo>
                    <a:pt x="16183204" y="8954745"/>
                  </a:lnTo>
                  <a:lnTo>
                    <a:pt x="16184753" y="8947099"/>
                  </a:lnTo>
                  <a:close/>
                </a:path>
                <a:path w="18719800" h="10718800" extrusionOk="0">
                  <a:moveTo>
                    <a:pt x="16184753" y="8846998"/>
                  </a:moveTo>
                  <a:lnTo>
                    <a:pt x="16183204" y="8839352"/>
                  </a:lnTo>
                  <a:lnTo>
                    <a:pt x="16178987" y="8833104"/>
                  </a:lnTo>
                  <a:lnTo>
                    <a:pt x="16172752" y="8828888"/>
                  </a:lnTo>
                  <a:lnTo>
                    <a:pt x="16165094" y="8827351"/>
                  </a:lnTo>
                  <a:lnTo>
                    <a:pt x="16157448" y="8828888"/>
                  </a:lnTo>
                  <a:lnTo>
                    <a:pt x="16151200" y="8833104"/>
                  </a:lnTo>
                  <a:lnTo>
                    <a:pt x="16146996" y="8839352"/>
                  </a:lnTo>
                  <a:lnTo>
                    <a:pt x="16145459" y="8846998"/>
                  </a:lnTo>
                  <a:lnTo>
                    <a:pt x="16146996" y="8854643"/>
                  </a:lnTo>
                  <a:lnTo>
                    <a:pt x="16151200" y="8860892"/>
                  </a:lnTo>
                  <a:lnTo>
                    <a:pt x="16157448" y="8865095"/>
                  </a:lnTo>
                  <a:lnTo>
                    <a:pt x="16165094" y="8866645"/>
                  </a:lnTo>
                  <a:lnTo>
                    <a:pt x="16172752" y="8865095"/>
                  </a:lnTo>
                  <a:lnTo>
                    <a:pt x="16178987" y="8860892"/>
                  </a:lnTo>
                  <a:lnTo>
                    <a:pt x="16183204" y="8854643"/>
                  </a:lnTo>
                  <a:lnTo>
                    <a:pt x="16184753" y="8846998"/>
                  </a:lnTo>
                  <a:close/>
                </a:path>
                <a:path w="18719800" h="10718800" extrusionOk="0">
                  <a:moveTo>
                    <a:pt x="16184753" y="8746896"/>
                  </a:moveTo>
                  <a:lnTo>
                    <a:pt x="16183204" y="8739251"/>
                  </a:lnTo>
                  <a:lnTo>
                    <a:pt x="16178987" y="8733015"/>
                  </a:lnTo>
                  <a:lnTo>
                    <a:pt x="16172752" y="8728799"/>
                  </a:lnTo>
                  <a:lnTo>
                    <a:pt x="16165094" y="8727262"/>
                  </a:lnTo>
                  <a:lnTo>
                    <a:pt x="16157448" y="8728799"/>
                  </a:lnTo>
                  <a:lnTo>
                    <a:pt x="16151200" y="8733015"/>
                  </a:lnTo>
                  <a:lnTo>
                    <a:pt x="16146996" y="8739251"/>
                  </a:lnTo>
                  <a:lnTo>
                    <a:pt x="16145459" y="8746896"/>
                  </a:lnTo>
                  <a:lnTo>
                    <a:pt x="16146996" y="8754554"/>
                  </a:lnTo>
                  <a:lnTo>
                    <a:pt x="16151200" y="8760803"/>
                  </a:lnTo>
                  <a:lnTo>
                    <a:pt x="16157448" y="8765007"/>
                  </a:lnTo>
                  <a:lnTo>
                    <a:pt x="16165094" y="8766556"/>
                  </a:lnTo>
                  <a:lnTo>
                    <a:pt x="16172752" y="8765007"/>
                  </a:lnTo>
                  <a:lnTo>
                    <a:pt x="16178987" y="8760803"/>
                  </a:lnTo>
                  <a:lnTo>
                    <a:pt x="16183204" y="8754554"/>
                  </a:lnTo>
                  <a:lnTo>
                    <a:pt x="16184753" y="8746896"/>
                  </a:lnTo>
                  <a:close/>
                </a:path>
                <a:path w="18719800" h="10718800" extrusionOk="0">
                  <a:moveTo>
                    <a:pt x="16184753" y="8646808"/>
                  </a:moveTo>
                  <a:lnTo>
                    <a:pt x="16183204" y="8639162"/>
                  </a:lnTo>
                  <a:lnTo>
                    <a:pt x="16178987" y="8632914"/>
                  </a:lnTo>
                  <a:lnTo>
                    <a:pt x="16172752" y="8628710"/>
                  </a:lnTo>
                  <a:lnTo>
                    <a:pt x="16165094" y="8627161"/>
                  </a:lnTo>
                  <a:lnTo>
                    <a:pt x="16157448" y="8628710"/>
                  </a:lnTo>
                  <a:lnTo>
                    <a:pt x="16151213" y="8632914"/>
                  </a:lnTo>
                  <a:lnTo>
                    <a:pt x="16146996" y="8639162"/>
                  </a:lnTo>
                  <a:lnTo>
                    <a:pt x="16145459" y="8646808"/>
                  </a:lnTo>
                  <a:lnTo>
                    <a:pt x="16146996" y="8654453"/>
                  </a:lnTo>
                  <a:lnTo>
                    <a:pt x="16151213" y="8660701"/>
                  </a:lnTo>
                  <a:lnTo>
                    <a:pt x="16157448" y="8664918"/>
                  </a:lnTo>
                  <a:lnTo>
                    <a:pt x="16165094" y="8666455"/>
                  </a:lnTo>
                  <a:lnTo>
                    <a:pt x="16172752" y="8664918"/>
                  </a:lnTo>
                  <a:lnTo>
                    <a:pt x="16178987" y="8660701"/>
                  </a:lnTo>
                  <a:lnTo>
                    <a:pt x="16183204" y="8654453"/>
                  </a:lnTo>
                  <a:lnTo>
                    <a:pt x="16184753" y="8646808"/>
                  </a:lnTo>
                  <a:close/>
                </a:path>
                <a:path w="18719800" h="10718800" extrusionOk="0">
                  <a:moveTo>
                    <a:pt x="16184753" y="8546719"/>
                  </a:moveTo>
                  <a:lnTo>
                    <a:pt x="16183217" y="8539074"/>
                  </a:lnTo>
                  <a:lnTo>
                    <a:pt x="16179000" y="8532825"/>
                  </a:lnTo>
                  <a:lnTo>
                    <a:pt x="16172752" y="8528609"/>
                  </a:lnTo>
                  <a:lnTo>
                    <a:pt x="16165106" y="8527072"/>
                  </a:lnTo>
                  <a:lnTo>
                    <a:pt x="16157448" y="8528609"/>
                  </a:lnTo>
                  <a:lnTo>
                    <a:pt x="16151213" y="8532825"/>
                  </a:lnTo>
                  <a:lnTo>
                    <a:pt x="16146996" y="8539074"/>
                  </a:lnTo>
                  <a:lnTo>
                    <a:pt x="16145459" y="8546719"/>
                  </a:lnTo>
                  <a:lnTo>
                    <a:pt x="16146996" y="8554364"/>
                  </a:lnTo>
                  <a:lnTo>
                    <a:pt x="16151213" y="8560600"/>
                  </a:lnTo>
                  <a:lnTo>
                    <a:pt x="16157448" y="8564816"/>
                  </a:lnTo>
                  <a:lnTo>
                    <a:pt x="16165106" y="8566366"/>
                  </a:lnTo>
                  <a:lnTo>
                    <a:pt x="16172752" y="8564816"/>
                  </a:lnTo>
                  <a:lnTo>
                    <a:pt x="16179000" y="8560600"/>
                  </a:lnTo>
                  <a:lnTo>
                    <a:pt x="16183217" y="8554364"/>
                  </a:lnTo>
                  <a:lnTo>
                    <a:pt x="16184753" y="8546719"/>
                  </a:lnTo>
                  <a:close/>
                </a:path>
                <a:path w="18719800" h="10718800" extrusionOk="0">
                  <a:moveTo>
                    <a:pt x="16184753" y="8446618"/>
                  </a:moveTo>
                  <a:lnTo>
                    <a:pt x="16183217" y="8438972"/>
                  </a:lnTo>
                  <a:lnTo>
                    <a:pt x="16179000" y="8432724"/>
                  </a:lnTo>
                  <a:lnTo>
                    <a:pt x="16172752" y="8428507"/>
                  </a:lnTo>
                  <a:lnTo>
                    <a:pt x="16165106" y="8426971"/>
                  </a:lnTo>
                  <a:lnTo>
                    <a:pt x="16157448" y="8428507"/>
                  </a:lnTo>
                  <a:lnTo>
                    <a:pt x="16151213" y="8432724"/>
                  </a:lnTo>
                  <a:lnTo>
                    <a:pt x="16146996" y="8438972"/>
                  </a:lnTo>
                  <a:lnTo>
                    <a:pt x="16145459" y="8446618"/>
                  </a:lnTo>
                  <a:lnTo>
                    <a:pt x="16146996" y="8454263"/>
                  </a:lnTo>
                  <a:lnTo>
                    <a:pt x="16151213" y="8460499"/>
                  </a:lnTo>
                  <a:lnTo>
                    <a:pt x="16157448" y="8464715"/>
                  </a:lnTo>
                  <a:lnTo>
                    <a:pt x="16165106" y="8466264"/>
                  </a:lnTo>
                  <a:lnTo>
                    <a:pt x="16172752" y="8464715"/>
                  </a:lnTo>
                  <a:lnTo>
                    <a:pt x="16179000" y="8460499"/>
                  </a:lnTo>
                  <a:lnTo>
                    <a:pt x="16183217" y="8454263"/>
                  </a:lnTo>
                  <a:lnTo>
                    <a:pt x="16184753" y="8446618"/>
                  </a:lnTo>
                  <a:close/>
                </a:path>
                <a:path w="18719800" h="10718800" extrusionOk="0">
                  <a:moveTo>
                    <a:pt x="16184753" y="8346516"/>
                  </a:moveTo>
                  <a:lnTo>
                    <a:pt x="16183217" y="8338871"/>
                  </a:lnTo>
                  <a:lnTo>
                    <a:pt x="16179000" y="8332622"/>
                  </a:lnTo>
                  <a:lnTo>
                    <a:pt x="16172752" y="8328419"/>
                  </a:lnTo>
                  <a:lnTo>
                    <a:pt x="16165106" y="8326869"/>
                  </a:lnTo>
                  <a:lnTo>
                    <a:pt x="16157448" y="8328419"/>
                  </a:lnTo>
                  <a:lnTo>
                    <a:pt x="16151213" y="8332622"/>
                  </a:lnTo>
                  <a:lnTo>
                    <a:pt x="16146996" y="8338871"/>
                  </a:lnTo>
                  <a:lnTo>
                    <a:pt x="16145459" y="8346516"/>
                  </a:lnTo>
                  <a:lnTo>
                    <a:pt x="16146996" y="8354174"/>
                  </a:lnTo>
                  <a:lnTo>
                    <a:pt x="16151213" y="8360410"/>
                  </a:lnTo>
                  <a:lnTo>
                    <a:pt x="16157448" y="8364626"/>
                  </a:lnTo>
                  <a:lnTo>
                    <a:pt x="16165106" y="8366163"/>
                  </a:lnTo>
                  <a:lnTo>
                    <a:pt x="16172752" y="8364626"/>
                  </a:lnTo>
                  <a:lnTo>
                    <a:pt x="16179000" y="8360410"/>
                  </a:lnTo>
                  <a:lnTo>
                    <a:pt x="16183217" y="8354174"/>
                  </a:lnTo>
                  <a:lnTo>
                    <a:pt x="16184753" y="8346516"/>
                  </a:lnTo>
                  <a:close/>
                </a:path>
                <a:path w="18719800" h="10718800" extrusionOk="0">
                  <a:moveTo>
                    <a:pt x="16184753" y="8246427"/>
                  </a:moveTo>
                  <a:lnTo>
                    <a:pt x="16183217" y="8238782"/>
                  </a:lnTo>
                  <a:lnTo>
                    <a:pt x="16179000" y="8232534"/>
                  </a:lnTo>
                  <a:lnTo>
                    <a:pt x="16172752" y="8228330"/>
                  </a:lnTo>
                  <a:lnTo>
                    <a:pt x="16165106" y="8226780"/>
                  </a:lnTo>
                  <a:lnTo>
                    <a:pt x="16157448" y="8228330"/>
                  </a:lnTo>
                  <a:lnTo>
                    <a:pt x="16151213" y="8232534"/>
                  </a:lnTo>
                  <a:lnTo>
                    <a:pt x="16146996" y="8238782"/>
                  </a:lnTo>
                  <a:lnTo>
                    <a:pt x="16145459" y="8246427"/>
                  </a:lnTo>
                  <a:lnTo>
                    <a:pt x="16146996" y="8254073"/>
                  </a:lnTo>
                  <a:lnTo>
                    <a:pt x="16151213" y="8260321"/>
                  </a:lnTo>
                  <a:lnTo>
                    <a:pt x="16157448" y="8264538"/>
                  </a:lnTo>
                  <a:lnTo>
                    <a:pt x="16165106" y="8266074"/>
                  </a:lnTo>
                  <a:lnTo>
                    <a:pt x="16172752" y="8264538"/>
                  </a:lnTo>
                  <a:lnTo>
                    <a:pt x="16179000" y="8260321"/>
                  </a:lnTo>
                  <a:lnTo>
                    <a:pt x="16183217" y="8254073"/>
                  </a:lnTo>
                  <a:lnTo>
                    <a:pt x="16184753" y="8246427"/>
                  </a:lnTo>
                  <a:close/>
                </a:path>
                <a:path w="18719800" h="10718800" extrusionOk="0">
                  <a:moveTo>
                    <a:pt x="16184753" y="8146339"/>
                  </a:moveTo>
                  <a:lnTo>
                    <a:pt x="16183217" y="8138681"/>
                  </a:lnTo>
                  <a:lnTo>
                    <a:pt x="16179000" y="8132432"/>
                  </a:lnTo>
                  <a:lnTo>
                    <a:pt x="16172752" y="8128228"/>
                  </a:lnTo>
                  <a:lnTo>
                    <a:pt x="16165106" y="8126679"/>
                  </a:lnTo>
                  <a:lnTo>
                    <a:pt x="16157448" y="8128228"/>
                  </a:lnTo>
                  <a:lnTo>
                    <a:pt x="16151213" y="8132432"/>
                  </a:lnTo>
                  <a:lnTo>
                    <a:pt x="16146996" y="8138681"/>
                  </a:lnTo>
                  <a:lnTo>
                    <a:pt x="16145459" y="8146339"/>
                  </a:lnTo>
                  <a:lnTo>
                    <a:pt x="16146996" y="8153984"/>
                  </a:lnTo>
                  <a:lnTo>
                    <a:pt x="16151213" y="8160220"/>
                  </a:lnTo>
                  <a:lnTo>
                    <a:pt x="16157448" y="8164423"/>
                  </a:lnTo>
                  <a:lnTo>
                    <a:pt x="16165106" y="8165973"/>
                  </a:lnTo>
                  <a:lnTo>
                    <a:pt x="16172752" y="8164423"/>
                  </a:lnTo>
                  <a:lnTo>
                    <a:pt x="16179000" y="8160220"/>
                  </a:lnTo>
                  <a:lnTo>
                    <a:pt x="16183217" y="8153984"/>
                  </a:lnTo>
                  <a:lnTo>
                    <a:pt x="16184753" y="8146339"/>
                  </a:lnTo>
                  <a:close/>
                </a:path>
                <a:path w="18719800" h="10718800" extrusionOk="0">
                  <a:moveTo>
                    <a:pt x="16184753" y="8046225"/>
                  </a:moveTo>
                  <a:lnTo>
                    <a:pt x="16183217" y="8038579"/>
                  </a:lnTo>
                  <a:lnTo>
                    <a:pt x="16179000" y="8032343"/>
                  </a:lnTo>
                  <a:lnTo>
                    <a:pt x="16172752" y="8028127"/>
                  </a:lnTo>
                  <a:lnTo>
                    <a:pt x="16165106" y="8026578"/>
                  </a:lnTo>
                  <a:lnTo>
                    <a:pt x="16157448" y="8028127"/>
                  </a:lnTo>
                  <a:lnTo>
                    <a:pt x="16151213" y="8032343"/>
                  </a:lnTo>
                  <a:lnTo>
                    <a:pt x="16146996" y="8038579"/>
                  </a:lnTo>
                  <a:lnTo>
                    <a:pt x="16145459" y="8046225"/>
                  </a:lnTo>
                  <a:lnTo>
                    <a:pt x="16146996" y="8053870"/>
                  </a:lnTo>
                  <a:lnTo>
                    <a:pt x="16151213" y="8060118"/>
                  </a:lnTo>
                  <a:lnTo>
                    <a:pt x="16157448" y="8064335"/>
                  </a:lnTo>
                  <a:lnTo>
                    <a:pt x="16165106" y="8065871"/>
                  </a:lnTo>
                  <a:lnTo>
                    <a:pt x="16172752" y="8064335"/>
                  </a:lnTo>
                  <a:lnTo>
                    <a:pt x="16179000" y="8060118"/>
                  </a:lnTo>
                  <a:lnTo>
                    <a:pt x="16183217" y="8053870"/>
                  </a:lnTo>
                  <a:lnTo>
                    <a:pt x="16184753" y="8046225"/>
                  </a:lnTo>
                  <a:close/>
                </a:path>
                <a:path w="18719800" h="10718800" extrusionOk="0">
                  <a:moveTo>
                    <a:pt x="16184753" y="7946123"/>
                  </a:moveTo>
                  <a:lnTo>
                    <a:pt x="16183204" y="7938478"/>
                  </a:lnTo>
                  <a:lnTo>
                    <a:pt x="16178987" y="7932229"/>
                  </a:lnTo>
                  <a:lnTo>
                    <a:pt x="16172739" y="7928026"/>
                  </a:lnTo>
                  <a:lnTo>
                    <a:pt x="16165094" y="7926476"/>
                  </a:lnTo>
                  <a:lnTo>
                    <a:pt x="16157448" y="7928026"/>
                  </a:lnTo>
                  <a:lnTo>
                    <a:pt x="16151200" y="7932229"/>
                  </a:lnTo>
                  <a:lnTo>
                    <a:pt x="16146996" y="7938478"/>
                  </a:lnTo>
                  <a:lnTo>
                    <a:pt x="16145447" y="7946123"/>
                  </a:lnTo>
                  <a:lnTo>
                    <a:pt x="16146996" y="7953781"/>
                  </a:lnTo>
                  <a:lnTo>
                    <a:pt x="16151200" y="7960017"/>
                  </a:lnTo>
                  <a:lnTo>
                    <a:pt x="16157448" y="7964233"/>
                  </a:lnTo>
                  <a:lnTo>
                    <a:pt x="16165094" y="7965770"/>
                  </a:lnTo>
                  <a:lnTo>
                    <a:pt x="16172739" y="7964233"/>
                  </a:lnTo>
                  <a:lnTo>
                    <a:pt x="16178987" y="7960017"/>
                  </a:lnTo>
                  <a:lnTo>
                    <a:pt x="16183204" y="7953781"/>
                  </a:lnTo>
                  <a:lnTo>
                    <a:pt x="16184753" y="7946123"/>
                  </a:lnTo>
                  <a:close/>
                </a:path>
                <a:path w="18719800" h="10718800" extrusionOk="0">
                  <a:moveTo>
                    <a:pt x="16184753" y="7846022"/>
                  </a:moveTo>
                  <a:lnTo>
                    <a:pt x="16183204" y="7838376"/>
                  </a:lnTo>
                  <a:lnTo>
                    <a:pt x="16178987" y="7832141"/>
                  </a:lnTo>
                  <a:lnTo>
                    <a:pt x="16172739" y="7827924"/>
                  </a:lnTo>
                  <a:lnTo>
                    <a:pt x="16165094" y="7826375"/>
                  </a:lnTo>
                  <a:lnTo>
                    <a:pt x="16157448" y="7827924"/>
                  </a:lnTo>
                  <a:lnTo>
                    <a:pt x="16151200" y="7832141"/>
                  </a:lnTo>
                  <a:lnTo>
                    <a:pt x="16146996" y="7838376"/>
                  </a:lnTo>
                  <a:lnTo>
                    <a:pt x="16145447" y="7846022"/>
                  </a:lnTo>
                  <a:lnTo>
                    <a:pt x="16146996" y="7853680"/>
                  </a:lnTo>
                  <a:lnTo>
                    <a:pt x="16151200" y="7859928"/>
                  </a:lnTo>
                  <a:lnTo>
                    <a:pt x="16157448" y="7864132"/>
                  </a:lnTo>
                  <a:lnTo>
                    <a:pt x="16165094" y="7865681"/>
                  </a:lnTo>
                  <a:lnTo>
                    <a:pt x="16172739" y="7864132"/>
                  </a:lnTo>
                  <a:lnTo>
                    <a:pt x="16178987" y="7859928"/>
                  </a:lnTo>
                  <a:lnTo>
                    <a:pt x="16183204" y="7853680"/>
                  </a:lnTo>
                  <a:lnTo>
                    <a:pt x="16184753" y="7846022"/>
                  </a:lnTo>
                  <a:close/>
                </a:path>
                <a:path w="18719800" h="10718800" extrusionOk="0">
                  <a:moveTo>
                    <a:pt x="16184753" y="7745946"/>
                  </a:moveTo>
                  <a:lnTo>
                    <a:pt x="16183204" y="7738300"/>
                  </a:lnTo>
                  <a:lnTo>
                    <a:pt x="16178987" y="7732052"/>
                  </a:lnTo>
                  <a:lnTo>
                    <a:pt x="16172752" y="7727836"/>
                  </a:lnTo>
                  <a:lnTo>
                    <a:pt x="16165094" y="7726299"/>
                  </a:lnTo>
                  <a:lnTo>
                    <a:pt x="16157448" y="7727836"/>
                  </a:lnTo>
                  <a:lnTo>
                    <a:pt x="16151200" y="7732052"/>
                  </a:lnTo>
                  <a:lnTo>
                    <a:pt x="16146996" y="7738300"/>
                  </a:lnTo>
                  <a:lnTo>
                    <a:pt x="16145459" y="7745946"/>
                  </a:lnTo>
                  <a:lnTo>
                    <a:pt x="16146996" y="7753591"/>
                  </a:lnTo>
                  <a:lnTo>
                    <a:pt x="16151200" y="7759840"/>
                  </a:lnTo>
                  <a:lnTo>
                    <a:pt x="16157448" y="7764043"/>
                  </a:lnTo>
                  <a:lnTo>
                    <a:pt x="16165094" y="7765593"/>
                  </a:lnTo>
                  <a:lnTo>
                    <a:pt x="16172752" y="7764043"/>
                  </a:lnTo>
                  <a:lnTo>
                    <a:pt x="16178987" y="7759840"/>
                  </a:lnTo>
                  <a:lnTo>
                    <a:pt x="16183204" y="7753591"/>
                  </a:lnTo>
                  <a:lnTo>
                    <a:pt x="16184753" y="7745946"/>
                  </a:lnTo>
                  <a:close/>
                </a:path>
                <a:path w="18719800" h="10718800" extrusionOk="0">
                  <a:moveTo>
                    <a:pt x="16184753" y="7645832"/>
                  </a:moveTo>
                  <a:lnTo>
                    <a:pt x="16183204" y="7638199"/>
                  </a:lnTo>
                  <a:lnTo>
                    <a:pt x="16178987" y="7631951"/>
                  </a:lnTo>
                  <a:lnTo>
                    <a:pt x="16172752" y="7627747"/>
                  </a:lnTo>
                  <a:lnTo>
                    <a:pt x="16165094" y="7626210"/>
                  </a:lnTo>
                  <a:lnTo>
                    <a:pt x="16157448" y="7627747"/>
                  </a:lnTo>
                  <a:lnTo>
                    <a:pt x="16151200" y="7631951"/>
                  </a:lnTo>
                  <a:lnTo>
                    <a:pt x="16146996" y="7638199"/>
                  </a:lnTo>
                  <a:lnTo>
                    <a:pt x="16145459" y="7645832"/>
                  </a:lnTo>
                  <a:lnTo>
                    <a:pt x="16146996" y="7653490"/>
                  </a:lnTo>
                  <a:lnTo>
                    <a:pt x="16151200" y="7659738"/>
                  </a:lnTo>
                  <a:lnTo>
                    <a:pt x="16157448" y="7663942"/>
                  </a:lnTo>
                  <a:lnTo>
                    <a:pt x="16165094" y="7665491"/>
                  </a:lnTo>
                  <a:lnTo>
                    <a:pt x="16172752" y="7663942"/>
                  </a:lnTo>
                  <a:lnTo>
                    <a:pt x="16178987" y="7659738"/>
                  </a:lnTo>
                  <a:lnTo>
                    <a:pt x="16183204" y="7653490"/>
                  </a:lnTo>
                  <a:lnTo>
                    <a:pt x="16184753" y="7645832"/>
                  </a:lnTo>
                  <a:close/>
                </a:path>
                <a:path w="18719800" h="10718800" extrusionOk="0">
                  <a:moveTo>
                    <a:pt x="16184753" y="7545743"/>
                  </a:moveTo>
                  <a:lnTo>
                    <a:pt x="16183204" y="7538098"/>
                  </a:lnTo>
                  <a:lnTo>
                    <a:pt x="16178987" y="7531862"/>
                  </a:lnTo>
                  <a:lnTo>
                    <a:pt x="16172752" y="7527645"/>
                  </a:lnTo>
                  <a:lnTo>
                    <a:pt x="16165094" y="7526109"/>
                  </a:lnTo>
                  <a:lnTo>
                    <a:pt x="16157448" y="7527645"/>
                  </a:lnTo>
                  <a:lnTo>
                    <a:pt x="16151200" y="7531862"/>
                  </a:lnTo>
                  <a:lnTo>
                    <a:pt x="16146996" y="7538098"/>
                  </a:lnTo>
                  <a:lnTo>
                    <a:pt x="16145459" y="7545743"/>
                  </a:lnTo>
                  <a:lnTo>
                    <a:pt x="16146996" y="7553401"/>
                  </a:lnTo>
                  <a:lnTo>
                    <a:pt x="16151200" y="7559649"/>
                  </a:lnTo>
                  <a:lnTo>
                    <a:pt x="16157448" y="7563853"/>
                  </a:lnTo>
                  <a:lnTo>
                    <a:pt x="16165094" y="7565403"/>
                  </a:lnTo>
                  <a:lnTo>
                    <a:pt x="16172752" y="7563853"/>
                  </a:lnTo>
                  <a:lnTo>
                    <a:pt x="16178987" y="7559649"/>
                  </a:lnTo>
                  <a:lnTo>
                    <a:pt x="16183204" y="7553401"/>
                  </a:lnTo>
                  <a:lnTo>
                    <a:pt x="16184753" y="7545743"/>
                  </a:lnTo>
                  <a:close/>
                </a:path>
                <a:path w="18719800" h="10718800" extrusionOk="0">
                  <a:moveTo>
                    <a:pt x="16184753" y="7445654"/>
                  </a:moveTo>
                  <a:lnTo>
                    <a:pt x="16183204" y="7438009"/>
                  </a:lnTo>
                  <a:lnTo>
                    <a:pt x="16178987" y="7431760"/>
                  </a:lnTo>
                  <a:lnTo>
                    <a:pt x="16172752" y="7427544"/>
                  </a:lnTo>
                  <a:lnTo>
                    <a:pt x="16165094" y="7426007"/>
                  </a:lnTo>
                  <a:lnTo>
                    <a:pt x="16157448" y="7427544"/>
                  </a:lnTo>
                  <a:lnTo>
                    <a:pt x="16151200" y="7431760"/>
                  </a:lnTo>
                  <a:lnTo>
                    <a:pt x="16146996" y="7438009"/>
                  </a:lnTo>
                  <a:lnTo>
                    <a:pt x="16145459" y="7445654"/>
                  </a:lnTo>
                  <a:lnTo>
                    <a:pt x="16146996" y="7453300"/>
                  </a:lnTo>
                  <a:lnTo>
                    <a:pt x="16151200" y="7459548"/>
                  </a:lnTo>
                  <a:lnTo>
                    <a:pt x="16157448" y="7463752"/>
                  </a:lnTo>
                  <a:lnTo>
                    <a:pt x="16165094" y="7465288"/>
                  </a:lnTo>
                  <a:lnTo>
                    <a:pt x="16172752" y="7463752"/>
                  </a:lnTo>
                  <a:lnTo>
                    <a:pt x="16178987" y="7459548"/>
                  </a:lnTo>
                  <a:lnTo>
                    <a:pt x="16183204" y="7453300"/>
                  </a:lnTo>
                  <a:lnTo>
                    <a:pt x="16184753" y="7445654"/>
                  </a:lnTo>
                  <a:close/>
                </a:path>
                <a:path w="18719800" h="10718800" extrusionOk="0">
                  <a:moveTo>
                    <a:pt x="16184753" y="7345553"/>
                  </a:moveTo>
                  <a:lnTo>
                    <a:pt x="16183204" y="7337907"/>
                  </a:lnTo>
                  <a:lnTo>
                    <a:pt x="16178987" y="7331659"/>
                  </a:lnTo>
                  <a:lnTo>
                    <a:pt x="16172752" y="7327455"/>
                  </a:lnTo>
                  <a:lnTo>
                    <a:pt x="16165094" y="7325906"/>
                  </a:lnTo>
                  <a:lnTo>
                    <a:pt x="16157448" y="7327455"/>
                  </a:lnTo>
                  <a:lnTo>
                    <a:pt x="16151200" y="7331659"/>
                  </a:lnTo>
                  <a:lnTo>
                    <a:pt x="16146996" y="7337907"/>
                  </a:lnTo>
                  <a:lnTo>
                    <a:pt x="16145459" y="7345553"/>
                  </a:lnTo>
                  <a:lnTo>
                    <a:pt x="16146996" y="7353198"/>
                  </a:lnTo>
                  <a:lnTo>
                    <a:pt x="16151200" y="7359447"/>
                  </a:lnTo>
                  <a:lnTo>
                    <a:pt x="16157448" y="7363650"/>
                  </a:lnTo>
                  <a:lnTo>
                    <a:pt x="16165094" y="7365200"/>
                  </a:lnTo>
                  <a:lnTo>
                    <a:pt x="16172752" y="7363650"/>
                  </a:lnTo>
                  <a:lnTo>
                    <a:pt x="16178987" y="7359447"/>
                  </a:lnTo>
                  <a:lnTo>
                    <a:pt x="16183204" y="7353198"/>
                  </a:lnTo>
                  <a:lnTo>
                    <a:pt x="16184753" y="7345553"/>
                  </a:lnTo>
                  <a:close/>
                </a:path>
                <a:path w="18719800" h="10718800" extrusionOk="0">
                  <a:moveTo>
                    <a:pt x="16184753" y="7245464"/>
                  </a:moveTo>
                  <a:lnTo>
                    <a:pt x="16183204" y="7237819"/>
                  </a:lnTo>
                  <a:lnTo>
                    <a:pt x="16178987" y="7231570"/>
                  </a:lnTo>
                  <a:lnTo>
                    <a:pt x="16172752" y="7227354"/>
                  </a:lnTo>
                  <a:lnTo>
                    <a:pt x="16165094" y="7225817"/>
                  </a:lnTo>
                  <a:lnTo>
                    <a:pt x="16157448" y="7227354"/>
                  </a:lnTo>
                  <a:lnTo>
                    <a:pt x="16151200" y="7231570"/>
                  </a:lnTo>
                  <a:lnTo>
                    <a:pt x="16146996" y="7237819"/>
                  </a:lnTo>
                  <a:lnTo>
                    <a:pt x="16145459" y="7245464"/>
                  </a:lnTo>
                  <a:lnTo>
                    <a:pt x="16146996" y="7253110"/>
                  </a:lnTo>
                  <a:lnTo>
                    <a:pt x="16151200" y="7259345"/>
                  </a:lnTo>
                  <a:lnTo>
                    <a:pt x="16157448" y="7263562"/>
                  </a:lnTo>
                  <a:lnTo>
                    <a:pt x="16165094" y="7265098"/>
                  </a:lnTo>
                  <a:lnTo>
                    <a:pt x="16172752" y="7263562"/>
                  </a:lnTo>
                  <a:lnTo>
                    <a:pt x="16178987" y="7259345"/>
                  </a:lnTo>
                  <a:lnTo>
                    <a:pt x="16183204" y="7253110"/>
                  </a:lnTo>
                  <a:lnTo>
                    <a:pt x="16184753" y="7245464"/>
                  </a:lnTo>
                  <a:close/>
                </a:path>
                <a:path w="18719800" h="10718800" extrusionOk="0">
                  <a:moveTo>
                    <a:pt x="16184753" y="7145363"/>
                  </a:moveTo>
                  <a:lnTo>
                    <a:pt x="16183204" y="7137717"/>
                  </a:lnTo>
                  <a:lnTo>
                    <a:pt x="16178987" y="7131469"/>
                  </a:lnTo>
                  <a:lnTo>
                    <a:pt x="16172752" y="7127265"/>
                  </a:lnTo>
                  <a:lnTo>
                    <a:pt x="16165094" y="7125716"/>
                  </a:lnTo>
                  <a:lnTo>
                    <a:pt x="16157448" y="7127265"/>
                  </a:lnTo>
                  <a:lnTo>
                    <a:pt x="16151200" y="7131469"/>
                  </a:lnTo>
                  <a:lnTo>
                    <a:pt x="16146996" y="7137717"/>
                  </a:lnTo>
                  <a:lnTo>
                    <a:pt x="16145459" y="7145363"/>
                  </a:lnTo>
                  <a:lnTo>
                    <a:pt x="16146996" y="7153008"/>
                  </a:lnTo>
                  <a:lnTo>
                    <a:pt x="16151200" y="7159257"/>
                  </a:lnTo>
                  <a:lnTo>
                    <a:pt x="16157448" y="7163473"/>
                  </a:lnTo>
                  <a:lnTo>
                    <a:pt x="16165094" y="7165022"/>
                  </a:lnTo>
                  <a:lnTo>
                    <a:pt x="16172752" y="7163473"/>
                  </a:lnTo>
                  <a:lnTo>
                    <a:pt x="16178987" y="7159257"/>
                  </a:lnTo>
                  <a:lnTo>
                    <a:pt x="16183204" y="7153008"/>
                  </a:lnTo>
                  <a:lnTo>
                    <a:pt x="16184753" y="7145363"/>
                  </a:lnTo>
                  <a:close/>
                </a:path>
                <a:path w="18719800" h="10718800" extrusionOk="0">
                  <a:moveTo>
                    <a:pt x="16184753" y="7045274"/>
                  </a:moveTo>
                  <a:lnTo>
                    <a:pt x="16183204" y="7037629"/>
                  </a:lnTo>
                  <a:lnTo>
                    <a:pt x="16178987" y="7031380"/>
                  </a:lnTo>
                  <a:lnTo>
                    <a:pt x="16172752" y="7027164"/>
                  </a:lnTo>
                  <a:lnTo>
                    <a:pt x="16165094" y="7025614"/>
                  </a:lnTo>
                  <a:lnTo>
                    <a:pt x="16157448" y="7027164"/>
                  </a:lnTo>
                  <a:lnTo>
                    <a:pt x="16151213" y="7031380"/>
                  </a:lnTo>
                  <a:lnTo>
                    <a:pt x="16146996" y="7037629"/>
                  </a:lnTo>
                  <a:lnTo>
                    <a:pt x="16145459" y="7045274"/>
                  </a:lnTo>
                  <a:lnTo>
                    <a:pt x="16146996" y="7052919"/>
                  </a:lnTo>
                  <a:lnTo>
                    <a:pt x="16151213" y="7059155"/>
                  </a:lnTo>
                  <a:lnTo>
                    <a:pt x="16157448" y="7063372"/>
                  </a:lnTo>
                  <a:lnTo>
                    <a:pt x="16165094" y="7064908"/>
                  </a:lnTo>
                  <a:lnTo>
                    <a:pt x="16172752" y="7063372"/>
                  </a:lnTo>
                  <a:lnTo>
                    <a:pt x="16178987" y="7059155"/>
                  </a:lnTo>
                  <a:lnTo>
                    <a:pt x="16183204" y="7052919"/>
                  </a:lnTo>
                  <a:lnTo>
                    <a:pt x="16184753" y="7045274"/>
                  </a:lnTo>
                  <a:close/>
                </a:path>
                <a:path w="18719800" h="10718800" extrusionOk="0">
                  <a:moveTo>
                    <a:pt x="16184753" y="6945173"/>
                  </a:moveTo>
                  <a:lnTo>
                    <a:pt x="16183217" y="6937527"/>
                  </a:lnTo>
                  <a:lnTo>
                    <a:pt x="16179000" y="6931279"/>
                  </a:lnTo>
                  <a:lnTo>
                    <a:pt x="16172752" y="6927075"/>
                  </a:lnTo>
                  <a:lnTo>
                    <a:pt x="16165106" y="6925526"/>
                  </a:lnTo>
                  <a:lnTo>
                    <a:pt x="16157448" y="6927075"/>
                  </a:lnTo>
                  <a:lnTo>
                    <a:pt x="16151213" y="6931279"/>
                  </a:lnTo>
                  <a:lnTo>
                    <a:pt x="16146996" y="6937527"/>
                  </a:lnTo>
                  <a:lnTo>
                    <a:pt x="16145459" y="6945173"/>
                  </a:lnTo>
                  <a:lnTo>
                    <a:pt x="16146996" y="6952818"/>
                  </a:lnTo>
                  <a:lnTo>
                    <a:pt x="16151213" y="6959066"/>
                  </a:lnTo>
                  <a:lnTo>
                    <a:pt x="16157448" y="6963283"/>
                  </a:lnTo>
                  <a:lnTo>
                    <a:pt x="16165106" y="6964832"/>
                  </a:lnTo>
                  <a:lnTo>
                    <a:pt x="16172752" y="6963283"/>
                  </a:lnTo>
                  <a:lnTo>
                    <a:pt x="16179000" y="6959066"/>
                  </a:lnTo>
                  <a:lnTo>
                    <a:pt x="16183217" y="6952818"/>
                  </a:lnTo>
                  <a:lnTo>
                    <a:pt x="16184753" y="6945173"/>
                  </a:lnTo>
                  <a:close/>
                </a:path>
                <a:path w="18719800" h="10718800" extrusionOk="0">
                  <a:moveTo>
                    <a:pt x="16184753" y="6845084"/>
                  </a:moveTo>
                  <a:lnTo>
                    <a:pt x="16183217" y="6837426"/>
                  </a:lnTo>
                  <a:lnTo>
                    <a:pt x="16179000" y="6831177"/>
                  </a:lnTo>
                  <a:lnTo>
                    <a:pt x="16172752" y="6826974"/>
                  </a:lnTo>
                  <a:lnTo>
                    <a:pt x="16165106" y="6825424"/>
                  </a:lnTo>
                  <a:lnTo>
                    <a:pt x="16157448" y="6826974"/>
                  </a:lnTo>
                  <a:lnTo>
                    <a:pt x="16151213" y="6831177"/>
                  </a:lnTo>
                  <a:lnTo>
                    <a:pt x="16146996" y="6837426"/>
                  </a:lnTo>
                  <a:lnTo>
                    <a:pt x="16145459" y="6845084"/>
                  </a:lnTo>
                  <a:lnTo>
                    <a:pt x="16146996" y="6852729"/>
                  </a:lnTo>
                  <a:lnTo>
                    <a:pt x="16151213" y="6858965"/>
                  </a:lnTo>
                  <a:lnTo>
                    <a:pt x="16157448" y="6863169"/>
                  </a:lnTo>
                  <a:lnTo>
                    <a:pt x="16165106" y="6864718"/>
                  </a:lnTo>
                  <a:lnTo>
                    <a:pt x="16172752" y="6863169"/>
                  </a:lnTo>
                  <a:lnTo>
                    <a:pt x="16179000" y="6858965"/>
                  </a:lnTo>
                  <a:lnTo>
                    <a:pt x="16183217" y="6852729"/>
                  </a:lnTo>
                  <a:lnTo>
                    <a:pt x="16184753" y="6845084"/>
                  </a:lnTo>
                  <a:close/>
                </a:path>
                <a:path w="18719800" h="10718800" extrusionOk="0">
                  <a:moveTo>
                    <a:pt x="16184753" y="6744983"/>
                  </a:moveTo>
                  <a:lnTo>
                    <a:pt x="16183217" y="6737337"/>
                  </a:lnTo>
                  <a:lnTo>
                    <a:pt x="16179000" y="6731089"/>
                  </a:lnTo>
                  <a:lnTo>
                    <a:pt x="16172752" y="6726885"/>
                  </a:lnTo>
                  <a:lnTo>
                    <a:pt x="16165106" y="6725336"/>
                  </a:lnTo>
                  <a:lnTo>
                    <a:pt x="16157448" y="6726885"/>
                  </a:lnTo>
                  <a:lnTo>
                    <a:pt x="16151213" y="6731089"/>
                  </a:lnTo>
                  <a:lnTo>
                    <a:pt x="16146996" y="6737337"/>
                  </a:lnTo>
                  <a:lnTo>
                    <a:pt x="16145459" y="6744983"/>
                  </a:lnTo>
                  <a:lnTo>
                    <a:pt x="16146996" y="6752628"/>
                  </a:lnTo>
                  <a:lnTo>
                    <a:pt x="16151213" y="6758876"/>
                  </a:lnTo>
                  <a:lnTo>
                    <a:pt x="16157448" y="6763093"/>
                  </a:lnTo>
                  <a:lnTo>
                    <a:pt x="16165106" y="6764629"/>
                  </a:lnTo>
                  <a:lnTo>
                    <a:pt x="16172752" y="6763093"/>
                  </a:lnTo>
                  <a:lnTo>
                    <a:pt x="16179000" y="6758876"/>
                  </a:lnTo>
                  <a:lnTo>
                    <a:pt x="16183217" y="6752628"/>
                  </a:lnTo>
                  <a:lnTo>
                    <a:pt x="16184753" y="6744983"/>
                  </a:lnTo>
                  <a:close/>
                </a:path>
                <a:path w="18719800" h="10718800" extrusionOk="0">
                  <a:moveTo>
                    <a:pt x="16184753" y="6644894"/>
                  </a:moveTo>
                  <a:lnTo>
                    <a:pt x="16183217" y="6637248"/>
                  </a:lnTo>
                  <a:lnTo>
                    <a:pt x="16179000" y="6631000"/>
                  </a:lnTo>
                  <a:lnTo>
                    <a:pt x="16172752" y="6626784"/>
                  </a:lnTo>
                  <a:lnTo>
                    <a:pt x="16165106" y="6625234"/>
                  </a:lnTo>
                  <a:lnTo>
                    <a:pt x="16157448" y="6626784"/>
                  </a:lnTo>
                  <a:lnTo>
                    <a:pt x="16151213" y="6631000"/>
                  </a:lnTo>
                  <a:lnTo>
                    <a:pt x="16146996" y="6637248"/>
                  </a:lnTo>
                  <a:lnTo>
                    <a:pt x="16145459" y="6644894"/>
                  </a:lnTo>
                  <a:lnTo>
                    <a:pt x="16146996" y="6652539"/>
                  </a:lnTo>
                  <a:lnTo>
                    <a:pt x="16151213" y="6658775"/>
                  </a:lnTo>
                  <a:lnTo>
                    <a:pt x="16157448" y="6662991"/>
                  </a:lnTo>
                  <a:lnTo>
                    <a:pt x="16165106" y="6664528"/>
                  </a:lnTo>
                  <a:lnTo>
                    <a:pt x="16172752" y="6662991"/>
                  </a:lnTo>
                  <a:lnTo>
                    <a:pt x="16179000" y="6658775"/>
                  </a:lnTo>
                  <a:lnTo>
                    <a:pt x="16183217" y="6652539"/>
                  </a:lnTo>
                  <a:lnTo>
                    <a:pt x="16184753" y="6644894"/>
                  </a:lnTo>
                  <a:close/>
                </a:path>
                <a:path w="18719800" h="10718800" extrusionOk="0">
                  <a:moveTo>
                    <a:pt x="16184753" y="6544792"/>
                  </a:moveTo>
                  <a:lnTo>
                    <a:pt x="16183217" y="6537147"/>
                  </a:lnTo>
                  <a:lnTo>
                    <a:pt x="16179000" y="6530899"/>
                  </a:lnTo>
                  <a:lnTo>
                    <a:pt x="16172752" y="6526695"/>
                  </a:lnTo>
                  <a:lnTo>
                    <a:pt x="16165106" y="6525146"/>
                  </a:lnTo>
                  <a:lnTo>
                    <a:pt x="16157448" y="6526695"/>
                  </a:lnTo>
                  <a:lnTo>
                    <a:pt x="16151213" y="6530899"/>
                  </a:lnTo>
                  <a:lnTo>
                    <a:pt x="16146996" y="6537147"/>
                  </a:lnTo>
                  <a:lnTo>
                    <a:pt x="16145459" y="6544792"/>
                  </a:lnTo>
                  <a:lnTo>
                    <a:pt x="16146996" y="6552438"/>
                  </a:lnTo>
                  <a:lnTo>
                    <a:pt x="16151213" y="6558686"/>
                  </a:lnTo>
                  <a:lnTo>
                    <a:pt x="16157448" y="6562890"/>
                  </a:lnTo>
                  <a:lnTo>
                    <a:pt x="16165106" y="6564439"/>
                  </a:lnTo>
                  <a:lnTo>
                    <a:pt x="16172752" y="6562890"/>
                  </a:lnTo>
                  <a:lnTo>
                    <a:pt x="16179000" y="6558686"/>
                  </a:lnTo>
                  <a:lnTo>
                    <a:pt x="16183217" y="6552438"/>
                  </a:lnTo>
                  <a:lnTo>
                    <a:pt x="16184753" y="6544792"/>
                  </a:lnTo>
                  <a:close/>
                </a:path>
                <a:path w="18719800" h="10718800" extrusionOk="0">
                  <a:moveTo>
                    <a:pt x="16184753" y="6444691"/>
                  </a:moveTo>
                  <a:lnTo>
                    <a:pt x="16183217" y="6437046"/>
                  </a:lnTo>
                  <a:lnTo>
                    <a:pt x="16179000" y="6430797"/>
                  </a:lnTo>
                  <a:lnTo>
                    <a:pt x="16172752" y="6426594"/>
                  </a:lnTo>
                  <a:lnTo>
                    <a:pt x="16165106" y="6425044"/>
                  </a:lnTo>
                  <a:lnTo>
                    <a:pt x="16157448" y="6426594"/>
                  </a:lnTo>
                  <a:lnTo>
                    <a:pt x="16151213" y="6430797"/>
                  </a:lnTo>
                  <a:lnTo>
                    <a:pt x="16146996" y="6437046"/>
                  </a:lnTo>
                  <a:lnTo>
                    <a:pt x="16145459" y="6444691"/>
                  </a:lnTo>
                  <a:lnTo>
                    <a:pt x="16146996" y="6452336"/>
                  </a:lnTo>
                  <a:lnTo>
                    <a:pt x="16151213" y="6458585"/>
                  </a:lnTo>
                  <a:lnTo>
                    <a:pt x="16157448" y="6462801"/>
                  </a:lnTo>
                  <a:lnTo>
                    <a:pt x="16165106" y="6464351"/>
                  </a:lnTo>
                  <a:lnTo>
                    <a:pt x="16172752" y="6462801"/>
                  </a:lnTo>
                  <a:lnTo>
                    <a:pt x="16179000" y="6458585"/>
                  </a:lnTo>
                  <a:lnTo>
                    <a:pt x="16183217" y="6452336"/>
                  </a:lnTo>
                  <a:lnTo>
                    <a:pt x="16184753" y="6444691"/>
                  </a:lnTo>
                  <a:close/>
                </a:path>
                <a:path w="18719800" h="10718800" extrusionOk="0">
                  <a:moveTo>
                    <a:pt x="16246526" y="2054161"/>
                  </a:moveTo>
                  <a:lnTo>
                    <a:pt x="16244977" y="2046516"/>
                  </a:lnTo>
                  <a:lnTo>
                    <a:pt x="16240760" y="2040280"/>
                  </a:lnTo>
                  <a:lnTo>
                    <a:pt x="16234525" y="2036064"/>
                  </a:lnTo>
                  <a:lnTo>
                    <a:pt x="16226879" y="2034514"/>
                  </a:lnTo>
                  <a:lnTo>
                    <a:pt x="16219234" y="2036064"/>
                  </a:lnTo>
                  <a:lnTo>
                    <a:pt x="16212985" y="2040280"/>
                  </a:lnTo>
                  <a:lnTo>
                    <a:pt x="16208769" y="2046516"/>
                  </a:lnTo>
                  <a:lnTo>
                    <a:pt x="16207232" y="2054161"/>
                  </a:lnTo>
                  <a:lnTo>
                    <a:pt x="16208769" y="2061806"/>
                  </a:lnTo>
                  <a:lnTo>
                    <a:pt x="16212985" y="2068055"/>
                  </a:lnTo>
                  <a:lnTo>
                    <a:pt x="16219234" y="2072271"/>
                  </a:lnTo>
                  <a:lnTo>
                    <a:pt x="16226879" y="2073808"/>
                  </a:lnTo>
                  <a:lnTo>
                    <a:pt x="16234525" y="2072271"/>
                  </a:lnTo>
                  <a:lnTo>
                    <a:pt x="16240760" y="2068055"/>
                  </a:lnTo>
                  <a:lnTo>
                    <a:pt x="16244977" y="2061806"/>
                  </a:lnTo>
                  <a:lnTo>
                    <a:pt x="16246526" y="2054161"/>
                  </a:lnTo>
                  <a:close/>
                </a:path>
                <a:path w="18719800" h="10718800" extrusionOk="0">
                  <a:moveTo>
                    <a:pt x="16246526" y="1954072"/>
                  </a:moveTo>
                  <a:lnTo>
                    <a:pt x="16244977" y="1946427"/>
                  </a:lnTo>
                  <a:lnTo>
                    <a:pt x="16240760" y="1940179"/>
                  </a:lnTo>
                  <a:lnTo>
                    <a:pt x="16234525" y="1935975"/>
                  </a:lnTo>
                  <a:lnTo>
                    <a:pt x="16226879" y="1934425"/>
                  </a:lnTo>
                  <a:lnTo>
                    <a:pt x="16219234" y="1935975"/>
                  </a:lnTo>
                  <a:lnTo>
                    <a:pt x="16212985" y="1940179"/>
                  </a:lnTo>
                  <a:lnTo>
                    <a:pt x="16208769" y="1946427"/>
                  </a:lnTo>
                  <a:lnTo>
                    <a:pt x="16207232" y="1954072"/>
                  </a:lnTo>
                  <a:lnTo>
                    <a:pt x="16208769" y="1961730"/>
                  </a:lnTo>
                  <a:lnTo>
                    <a:pt x="16212985" y="1967966"/>
                  </a:lnTo>
                  <a:lnTo>
                    <a:pt x="16219234" y="1972183"/>
                  </a:lnTo>
                  <a:lnTo>
                    <a:pt x="16226879" y="1973732"/>
                  </a:lnTo>
                  <a:lnTo>
                    <a:pt x="16234525" y="1972183"/>
                  </a:lnTo>
                  <a:lnTo>
                    <a:pt x="16240760" y="1967966"/>
                  </a:lnTo>
                  <a:lnTo>
                    <a:pt x="16244977" y="1961730"/>
                  </a:lnTo>
                  <a:lnTo>
                    <a:pt x="16246526" y="1954072"/>
                  </a:lnTo>
                  <a:close/>
                </a:path>
                <a:path w="18719800" h="10718800" extrusionOk="0">
                  <a:moveTo>
                    <a:pt x="16246526" y="1853984"/>
                  </a:moveTo>
                  <a:lnTo>
                    <a:pt x="16244977" y="1846338"/>
                  </a:lnTo>
                  <a:lnTo>
                    <a:pt x="16240760" y="1840090"/>
                  </a:lnTo>
                  <a:lnTo>
                    <a:pt x="16234525" y="1835873"/>
                  </a:lnTo>
                  <a:lnTo>
                    <a:pt x="16226879" y="1834337"/>
                  </a:lnTo>
                  <a:lnTo>
                    <a:pt x="16219234" y="1835873"/>
                  </a:lnTo>
                  <a:lnTo>
                    <a:pt x="16212985" y="1840090"/>
                  </a:lnTo>
                  <a:lnTo>
                    <a:pt x="16208769" y="1846338"/>
                  </a:lnTo>
                  <a:lnTo>
                    <a:pt x="16207232" y="1853984"/>
                  </a:lnTo>
                  <a:lnTo>
                    <a:pt x="16208769" y="1861629"/>
                  </a:lnTo>
                  <a:lnTo>
                    <a:pt x="16212985" y="1867877"/>
                  </a:lnTo>
                  <a:lnTo>
                    <a:pt x="16219234" y="1872094"/>
                  </a:lnTo>
                  <a:lnTo>
                    <a:pt x="16226879" y="1873631"/>
                  </a:lnTo>
                  <a:lnTo>
                    <a:pt x="16234525" y="1872094"/>
                  </a:lnTo>
                  <a:lnTo>
                    <a:pt x="16240760" y="1867877"/>
                  </a:lnTo>
                  <a:lnTo>
                    <a:pt x="16244977" y="1861629"/>
                  </a:lnTo>
                  <a:lnTo>
                    <a:pt x="16246526" y="1853984"/>
                  </a:lnTo>
                  <a:close/>
                </a:path>
                <a:path w="18719800" h="10718800" extrusionOk="0">
                  <a:moveTo>
                    <a:pt x="16246526" y="1753882"/>
                  </a:moveTo>
                  <a:lnTo>
                    <a:pt x="16244977" y="1746237"/>
                  </a:lnTo>
                  <a:lnTo>
                    <a:pt x="16240760" y="1739988"/>
                  </a:lnTo>
                  <a:lnTo>
                    <a:pt x="16234525" y="1735785"/>
                  </a:lnTo>
                  <a:lnTo>
                    <a:pt x="16226879" y="1734235"/>
                  </a:lnTo>
                  <a:lnTo>
                    <a:pt x="16219234" y="1735785"/>
                  </a:lnTo>
                  <a:lnTo>
                    <a:pt x="16212985" y="1739988"/>
                  </a:lnTo>
                  <a:lnTo>
                    <a:pt x="16208769" y="1746237"/>
                  </a:lnTo>
                  <a:lnTo>
                    <a:pt x="16207232" y="1753882"/>
                  </a:lnTo>
                  <a:lnTo>
                    <a:pt x="16208769" y="1761528"/>
                  </a:lnTo>
                  <a:lnTo>
                    <a:pt x="16212985" y="1767776"/>
                  </a:lnTo>
                  <a:lnTo>
                    <a:pt x="16219234" y="1771992"/>
                  </a:lnTo>
                  <a:lnTo>
                    <a:pt x="16226879" y="1773529"/>
                  </a:lnTo>
                  <a:lnTo>
                    <a:pt x="16234525" y="1771992"/>
                  </a:lnTo>
                  <a:lnTo>
                    <a:pt x="16240760" y="1767776"/>
                  </a:lnTo>
                  <a:lnTo>
                    <a:pt x="16244977" y="1761528"/>
                  </a:lnTo>
                  <a:lnTo>
                    <a:pt x="16246526" y="1753882"/>
                  </a:lnTo>
                  <a:close/>
                </a:path>
                <a:path w="18719800" h="10718800" extrusionOk="0">
                  <a:moveTo>
                    <a:pt x="16246526" y="1653781"/>
                  </a:moveTo>
                  <a:lnTo>
                    <a:pt x="16244977" y="1646135"/>
                  </a:lnTo>
                  <a:lnTo>
                    <a:pt x="16240760" y="1639887"/>
                  </a:lnTo>
                  <a:lnTo>
                    <a:pt x="16234525" y="1635683"/>
                  </a:lnTo>
                  <a:lnTo>
                    <a:pt x="16226879" y="1634134"/>
                  </a:lnTo>
                  <a:lnTo>
                    <a:pt x="16219234" y="1635683"/>
                  </a:lnTo>
                  <a:lnTo>
                    <a:pt x="16212985" y="1639887"/>
                  </a:lnTo>
                  <a:lnTo>
                    <a:pt x="16208769" y="1646135"/>
                  </a:lnTo>
                  <a:lnTo>
                    <a:pt x="16207232" y="1653781"/>
                  </a:lnTo>
                  <a:lnTo>
                    <a:pt x="16208769" y="1661426"/>
                  </a:lnTo>
                  <a:lnTo>
                    <a:pt x="16212985" y="1667675"/>
                  </a:lnTo>
                  <a:lnTo>
                    <a:pt x="16219234" y="1671878"/>
                  </a:lnTo>
                  <a:lnTo>
                    <a:pt x="16226879" y="1673428"/>
                  </a:lnTo>
                  <a:lnTo>
                    <a:pt x="16234525" y="1671878"/>
                  </a:lnTo>
                  <a:lnTo>
                    <a:pt x="16240760" y="1667675"/>
                  </a:lnTo>
                  <a:lnTo>
                    <a:pt x="16244977" y="1661426"/>
                  </a:lnTo>
                  <a:lnTo>
                    <a:pt x="16246526" y="1653781"/>
                  </a:lnTo>
                  <a:close/>
                </a:path>
                <a:path w="18719800" h="10718800" extrusionOk="0">
                  <a:moveTo>
                    <a:pt x="16246526" y="1553692"/>
                  </a:moveTo>
                  <a:lnTo>
                    <a:pt x="16244977" y="1546034"/>
                  </a:lnTo>
                  <a:lnTo>
                    <a:pt x="16240760" y="1539786"/>
                  </a:lnTo>
                  <a:lnTo>
                    <a:pt x="16234525" y="1535582"/>
                  </a:lnTo>
                  <a:lnTo>
                    <a:pt x="16226879" y="1534033"/>
                  </a:lnTo>
                  <a:lnTo>
                    <a:pt x="16219234" y="1535582"/>
                  </a:lnTo>
                  <a:lnTo>
                    <a:pt x="16212985" y="1539786"/>
                  </a:lnTo>
                  <a:lnTo>
                    <a:pt x="16208769" y="1546034"/>
                  </a:lnTo>
                  <a:lnTo>
                    <a:pt x="16207232" y="1553692"/>
                  </a:lnTo>
                  <a:lnTo>
                    <a:pt x="16208769" y="1561338"/>
                  </a:lnTo>
                  <a:lnTo>
                    <a:pt x="16212985" y="1567586"/>
                  </a:lnTo>
                  <a:lnTo>
                    <a:pt x="16219234" y="1571790"/>
                  </a:lnTo>
                  <a:lnTo>
                    <a:pt x="16226879" y="1573339"/>
                  </a:lnTo>
                  <a:lnTo>
                    <a:pt x="16234525" y="1571790"/>
                  </a:lnTo>
                  <a:lnTo>
                    <a:pt x="16240760" y="1567586"/>
                  </a:lnTo>
                  <a:lnTo>
                    <a:pt x="16244977" y="1561338"/>
                  </a:lnTo>
                  <a:lnTo>
                    <a:pt x="16246526" y="1553692"/>
                  </a:lnTo>
                  <a:close/>
                </a:path>
                <a:path w="18719800" h="10718800" extrusionOk="0">
                  <a:moveTo>
                    <a:pt x="16246526" y="1453603"/>
                  </a:moveTo>
                  <a:lnTo>
                    <a:pt x="16244977" y="1445945"/>
                  </a:lnTo>
                  <a:lnTo>
                    <a:pt x="16240760" y="1439697"/>
                  </a:lnTo>
                  <a:lnTo>
                    <a:pt x="16234525" y="1435481"/>
                  </a:lnTo>
                  <a:lnTo>
                    <a:pt x="16226879" y="1433944"/>
                  </a:lnTo>
                  <a:lnTo>
                    <a:pt x="16219234" y="1435481"/>
                  </a:lnTo>
                  <a:lnTo>
                    <a:pt x="16212985" y="1439697"/>
                  </a:lnTo>
                  <a:lnTo>
                    <a:pt x="16208769" y="1445945"/>
                  </a:lnTo>
                  <a:lnTo>
                    <a:pt x="16207232" y="1453603"/>
                  </a:lnTo>
                  <a:lnTo>
                    <a:pt x="16208769" y="1461249"/>
                  </a:lnTo>
                  <a:lnTo>
                    <a:pt x="16212985" y="1467485"/>
                  </a:lnTo>
                  <a:lnTo>
                    <a:pt x="16219234" y="1471701"/>
                  </a:lnTo>
                  <a:lnTo>
                    <a:pt x="16226879" y="1473238"/>
                  </a:lnTo>
                  <a:lnTo>
                    <a:pt x="16234525" y="1471701"/>
                  </a:lnTo>
                  <a:lnTo>
                    <a:pt x="16240760" y="1467485"/>
                  </a:lnTo>
                  <a:lnTo>
                    <a:pt x="16244977" y="1461249"/>
                  </a:lnTo>
                  <a:lnTo>
                    <a:pt x="16246526" y="1453603"/>
                  </a:lnTo>
                  <a:close/>
                </a:path>
                <a:path w="18719800" h="10718800" extrusionOk="0">
                  <a:moveTo>
                    <a:pt x="16246526" y="1353489"/>
                  </a:moveTo>
                  <a:lnTo>
                    <a:pt x="16244977" y="1345857"/>
                  </a:lnTo>
                  <a:lnTo>
                    <a:pt x="16240760" y="1339608"/>
                  </a:lnTo>
                  <a:lnTo>
                    <a:pt x="16234525" y="1335392"/>
                  </a:lnTo>
                  <a:lnTo>
                    <a:pt x="16226879" y="1333842"/>
                  </a:lnTo>
                  <a:lnTo>
                    <a:pt x="16219221" y="1335392"/>
                  </a:lnTo>
                  <a:lnTo>
                    <a:pt x="16212985" y="1339608"/>
                  </a:lnTo>
                  <a:lnTo>
                    <a:pt x="16208769" y="1345857"/>
                  </a:lnTo>
                  <a:lnTo>
                    <a:pt x="16207232" y="1353489"/>
                  </a:lnTo>
                  <a:lnTo>
                    <a:pt x="16208769" y="1361147"/>
                  </a:lnTo>
                  <a:lnTo>
                    <a:pt x="16212985" y="1367396"/>
                  </a:lnTo>
                  <a:lnTo>
                    <a:pt x="16219221" y="1371600"/>
                  </a:lnTo>
                  <a:lnTo>
                    <a:pt x="16226879" y="1373149"/>
                  </a:lnTo>
                  <a:lnTo>
                    <a:pt x="16234525" y="1371600"/>
                  </a:lnTo>
                  <a:lnTo>
                    <a:pt x="16240760" y="1367396"/>
                  </a:lnTo>
                  <a:lnTo>
                    <a:pt x="16244977" y="1361147"/>
                  </a:lnTo>
                  <a:lnTo>
                    <a:pt x="16246526" y="1353489"/>
                  </a:lnTo>
                  <a:close/>
                </a:path>
                <a:path w="18719800" h="10718800" extrusionOk="0">
                  <a:moveTo>
                    <a:pt x="16246526" y="1253401"/>
                  </a:moveTo>
                  <a:lnTo>
                    <a:pt x="16244977" y="1245755"/>
                  </a:lnTo>
                  <a:lnTo>
                    <a:pt x="16240760" y="1239507"/>
                  </a:lnTo>
                  <a:lnTo>
                    <a:pt x="16234525" y="1235303"/>
                  </a:lnTo>
                  <a:lnTo>
                    <a:pt x="16226879" y="1233754"/>
                  </a:lnTo>
                  <a:lnTo>
                    <a:pt x="16219221" y="1235303"/>
                  </a:lnTo>
                  <a:lnTo>
                    <a:pt x="16212985" y="1239507"/>
                  </a:lnTo>
                  <a:lnTo>
                    <a:pt x="16208769" y="1245755"/>
                  </a:lnTo>
                  <a:lnTo>
                    <a:pt x="16207232" y="1253401"/>
                  </a:lnTo>
                  <a:lnTo>
                    <a:pt x="16208769" y="1261046"/>
                  </a:lnTo>
                  <a:lnTo>
                    <a:pt x="16212985" y="1267294"/>
                  </a:lnTo>
                  <a:lnTo>
                    <a:pt x="16219221" y="1271498"/>
                  </a:lnTo>
                  <a:lnTo>
                    <a:pt x="16226879" y="1273048"/>
                  </a:lnTo>
                  <a:lnTo>
                    <a:pt x="16234525" y="1271498"/>
                  </a:lnTo>
                  <a:lnTo>
                    <a:pt x="16240760" y="1267294"/>
                  </a:lnTo>
                  <a:lnTo>
                    <a:pt x="16244977" y="1261046"/>
                  </a:lnTo>
                  <a:lnTo>
                    <a:pt x="16246526" y="1253401"/>
                  </a:lnTo>
                  <a:close/>
                </a:path>
                <a:path w="18719800" h="10718800" extrusionOk="0">
                  <a:moveTo>
                    <a:pt x="16246526" y="1153299"/>
                  </a:moveTo>
                  <a:lnTo>
                    <a:pt x="16244977" y="1145654"/>
                  </a:lnTo>
                  <a:lnTo>
                    <a:pt x="16240773" y="1139405"/>
                  </a:lnTo>
                  <a:lnTo>
                    <a:pt x="16234525" y="1135202"/>
                  </a:lnTo>
                  <a:lnTo>
                    <a:pt x="16226879" y="1133652"/>
                  </a:lnTo>
                  <a:lnTo>
                    <a:pt x="16219234" y="1135202"/>
                  </a:lnTo>
                  <a:lnTo>
                    <a:pt x="16212985" y="1139405"/>
                  </a:lnTo>
                  <a:lnTo>
                    <a:pt x="16208769" y="1145654"/>
                  </a:lnTo>
                  <a:lnTo>
                    <a:pt x="16207232" y="1153299"/>
                  </a:lnTo>
                  <a:lnTo>
                    <a:pt x="16208769" y="1160945"/>
                  </a:lnTo>
                  <a:lnTo>
                    <a:pt x="16212985" y="1167193"/>
                  </a:lnTo>
                  <a:lnTo>
                    <a:pt x="16219234" y="1171409"/>
                  </a:lnTo>
                  <a:lnTo>
                    <a:pt x="16226879" y="1172946"/>
                  </a:lnTo>
                  <a:lnTo>
                    <a:pt x="16234525" y="1171409"/>
                  </a:lnTo>
                  <a:lnTo>
                    <a:pt x="16240773" y="1167193"/>
                  </a:lnTo>
                  <a:lnTo>
                    <a:pt x="16244977" y="1160945"/>
                  </a:lnTo>
                  <a:lnTo>
                    <a:pt x="16246526" y="1153299"/>
                  </a:lnTo>
                  <a:close/>
                </a:path>
                <a:path w="18719800" h="10718800" extrusionOk="0">
                  <a:moveTo>
                    <a:pt x="16246526" y="1053211"/>
                  </a:moveTo>
                  <a:lnTo>
                    <a:pt x="16244977" y="1045552"/>
                  </a:lnTo>
                  <a:lnTo>
                    <a:pt x="16240773" y="1039304"/>
                  </a:lnTo>
                  <a:lnTo>
                    <a:pt x="16234525" y="1035100"/>
                  </a:lnTo>
                  <a:lnTo>
                    <a:pt x="16226879" y="1033551"/>
                  </a:lnTo>
                  <a:lnTo>
                    <a:pt x="16219234" y="1035100"/>
                  </a:lnTo>
                  <a:lnTo>
                    <a:pt x="16212985" y="1039304"/>
                  </a:lnTo>
                  <a:lnTo>
                    <a:pt x="16208769" y="1045552"/>
                  </a:lnTo>
                  <a:lnTo>
                    <a:pt x="16207232" y="1053211"/>
                  </a:lnTo>
                  <a:lnTo>
                    <a:pt x="16208769" y="1060856"/>
                  </a:lnTo>
                  <a:lnTo>
                    <a:pt x="16212985" y="1067092"/>
                  </a:lnTo>
                  <a:lnTo>
                    <a:pt x="16219234" y="1071295"/>
                  </a:lnTo>
                  <a:lnTo>
                    <a:pt x="16226879" y="1072845"/>
                  </a:lnTo>
                  <a:lnTo>
                    <a:pt x="16234525" y="1071295"/>
                  </a:lnTo>
                  <a:lnTo>
                    <a:pt x="16240773" y="1067092"/>
                  </a:lnTo>
                  <a:lnTo>
                    <a:pt x="16244977" y="1060856"/>
                  </a:lnTo>
                  <a:lnTo>
                    <a:pt x="16246526" y="1053211"/>
                  </a:lnTo>
                  <a:close/>
                </a:path>
                <a:path w="18719800" h="10718800" extrusionOk="0">
                  <a:moveTo>
                    <a:pt x="16246526" y="953122"/>
                  </a:moveTo>
                  <a:lnTo>
                    <a:pt x="16244977" y="945464"/>
                  </a:lnTo>
                  <a:lnTo>
                    <a:pt x="16240773" y="939215"/>
                  </a:lnTo>
                  <a:lnTo>
                    <a:pt x="16234525" y="935012"/>
                  </a:lnTo>
                  <a:lnTo>
                    <a:pt x="16226879" y="933475"/>
                  </a:lnTo>
                  <a:lnTo>
                    <a:pt x="16219234" y="935012"/>
                  </a:lnTo>
                  <a:lnTo>
                    <a:pt x="16212985" y="939215"/>
                  </a:lnTo>
                  <a:lnTo>
                    <a:pt x="16208769" y="945464"/>
                  </a:lnTo>
                  <a:lnTo>
                    <a:pt x="16207232" y="953122"/>
                  </a:lnTo>
                  <a:lnTo>
                    <a:pt x="16208769" y="960767"/>
                  </a:lnTo>
                  <a:lnTo>
                    <a:pt x="16212985" y="967016"/>
                  </a:lnTo>
                  <a:lnTo>
                    <a:pt x="16219234" y="971219"/>
                  </a:lnTo>
                  <a:lnTo>
                    <a:pt x="16226879" y="972769"/>
                  </a:lnTo>
                  <a:lnTo>
                    <a:pt x="16234525" y="971219"/>
                  </a:lnTo>
                  <a:lnTo>
                    <a:pt x="16240773" y="967016"/>
                  </a:lnTo>
                  <a:lnTo>
                    <a:pt x="16244977" y="960767"/>
                  </a:lnTo>
                  <a:lnTo>
                    <a:pt x="16246526" y="953122"/>
                  </a:lnTo>
                  <a:close/>
                </a:path>
                <a:path w="18719800" h="10718800" extrusionOk="0">
                  <a:moveTo>
                    <a:pt x="16246526" y="853020"/>
                  </a:moveTo>
                  <a:lnTo>
                    <a:pt x="16244977" y="845375"/>
                  </a:lnTo>
                  <a:lnTo>
                    <a:pt x="16240773" y="839127"/>
                  </a:lnTo>
                  <a:lnTo>
                    <a:pt x="16234525" y="834923"/>
                  </a:lnTo>
                  <a:lnTo>
                    <a:pt x="16226879" y="833374"/>
                  </a:lnTo>
                  <a:lnTo>
                    <a:pt x="16219234" y="834923"/>
                  </a:lnTo>
                  <a:lnTo>
                    <a:pt x="16212985" y="839127"/>
                  </a:lnTo>
                  <a:lnTo>
                    <a:pt x="16208769" y="845375"/>
                  </a:lnTo>
                  <a:lnTo>
                    <a:pt x="16207232" y="853020"/>
                  </a:lnTo>
                  <a:lnTo>
                    <a:pt x="16208769" y="860666"/>
                  </a:lnTo>
                  <a:lnTo>
                    <a:pt x="16212985" y="866914"/>
                  </a:lnTo>
                  <a:lnTo>
                    <a:pt x="16219234" y="871118"/>
                  </a:lnTo>
                  <a:lnTo>
                    <a:pt x="16226879" y="872667"/>
                  </a:lnTo>
                  <a:lnTo>
                    <a:pt x="16234525" y="871118"/>
                  </a:lnTo>
                  <a:lnTo>
                    <a:pt x="16240773" y="866914"/>
                  </a:lnTo>
                  <a:lnTo>
                    <a:pt x="16244977" y="860666"/>
                  </a:lnTo>
                  <a:lnTo>
                    <a:pt x="16246526" y="853020"/>
                  </a:lnTo>
                  <a:close/>
                </a:path>
                <a:path w="18719800" h="10718800" extrusionOk="0">
                  <a:moveTo>
                    <a:pt x="16246526" y="752919"/>
                  </a:moveTo>
                  <a:lnTo>
                    <a:pt x="16244977" y="745274"/>
                  </a:lnTo>
                  <a:lnTo>
                    <a:pt x="16240760" y="739025"/>
                  </a:lnTo>
                  <a:lnTo>
                    <a:pt x="16234525" y="734822"/>
                  </a:lnTo>
                  <a:lnTo>
                    <a:pt x="16226879" y="733272"/>
                  </a:lnTo>
                  <a:lnTo>
                    <a:pt x="16219234" y="734822"/>
                  </a:lnTo>
                  <a:lnTo>
                    <a:pt x="16212985" y="739025"/>
                  </a:lnTo>
                  <a:lnTo>
                    <a:pt x="16208769" y="745274"/>
                  </a:lnTo>
                  <a:lnTo>
                    <a:pt x="16207232" y="752919"/>
                  </a:lnTo>
                  <a:lnTo>
                    <a:pt x="16208769" y="760564"/>
                  </a:lnTo>
                  <a:lnTo>
                    <a:pt x="16212985" y="766813"/>
                  </a:lnTo>
                  <a:lnTo>
                    <a:pt x="16219234" y="771029"/>
                  </a:lnTo>
                  <a:lnTo>
                    <a:pt x="16226879" y="772566"/>
                  </a:lnTo>
                  <a:lnTo>
                    <a:pt x="16234525" y="771029"/>
                  </a:lnTo>
                  <a:lnTo>
                    <a:pt x="16240760" y="766813"/>
                  </a:lnTo>
                  <a:lnTo>
                    <a:pt x="16244977" y="760564"/>
                  </a:lnTo>
                  <a:lnTo>
                    <a:pt x="16246526" y="752919"/>
                  </a:lnTo>
                  <a:close/>
                </a:path>
                <a:path w="18719800" h="10718800" extrusionOk="0">
                  <a:moveTo>
                    <a:pt x="16246526" y="652830"/>
                  </a:moveTo>
                  <a:lnTo>
                    <a:pt x="16244977" y="645185"/>
                  </a:lnTo>
                  <a:lnTo>
                    <a:pt x="16240760" y="638937"/>
                  </a:lnTo>
                  <a:lnTo>
                    <a:pt x="16234525" y="634720"/>
                  </a:lnTo>
                  <a:lnTo>
                    <a:pt x="16226879" y="633183"/>
                  </a:lnTo>
                  <a:lnTo>
                    <a:pt x="16219234" y="634720"/>
                  </a:lnTo>
                  <a:lnTo>
                    <a:pt x="16212985" y="638937"/>
                  </a:lnTo>
                  <a:lnTo>
                    <a:pt x="16208769" y="645185"/>
                  </a:lnTo>
                  <a:lnTo>
                    <a:pt x="16207232" y="652830"/>
                  </a:lnTo>
                  <a:lnTo>
                    <a:pt x="16208769" y="660476"/>
                  </a:lnTo>
                  <a:lnTo>
                    <a:pt x="16212985" y="666711"/>
                  </a:lnTo>
                  <a:lnTo>
                    <a:pt x="16219234" y="670928"/>
                  </a:lnTo>
                  <a:lnTo>
                    <a:pt x="16226879" y="672465"/>
                  </a:lnTo>
                  <a:lnTo>
                    <a:pt x="16234525" y="670928"/>
                  </a:lnTo>
                  <a:lnTo>
                    <a:pt x="16240760" y="666711"/>
                  </a:lnTo>
                  <a:lnTo>
                    <a:pt x="16244977" y="660476"/>
                  </a:lnTo>
                  <a:lnTo>
                    <a:pt x="16246526" y="652830"/>
                  </a:lnTo>
                  <a:close/>
                </a:path>
                <a:path w="18719800" h="10718800" extrusionOk="0">
                  <a:moveTo>
                    <a:pt x="16246526" y="552716"/>
                  </a:moveTo>
                  <a:lnTo>
                    <a:pt x="16244977" y="545071"/>
                  </a:lnTo>
                  <a:lnTo>
                    <a:pt x="16240760" y="538835"/>
                  </a:lnTo>
                  <a:lnTo>
                    <a:pt x="16234525" y="534619"/>
                  </a:lnTo>
                  <a:lnTo>
                    <a:pt x="16226879" y="533082"/>
                  </a:lnTo>
                  <a:lnTo>
                    <a:pt x="16219234" y="534619"/>
                  </a:lnTo>
                  <a:lnTo>
                    <a:pt x="16212985" y="538835"/>
                  </a:lnTo>
                  <a:lnTo>
                    <a:pt x="16208769" y="545071"/>
                  </a:lnTo>
                  <a:lnTo>
                    <a:pt x="16207232" y="552716"/>
                  </a:lnTo>
                  <a:lnTo>
                    <a:pt x="16208769" y="560374"/>
                  </a:lnTo>
                  <a:lnTo>
                    <a:pt x="16212985" y="566610"/>
                  </a:lnTo>
                  <a:lnTo>
                    <a:pt x="16219234" y="570826"/>
                  </a:lnTo>
                  <a:lnTo>
                    <a:pt x="16226879" y="572363"/>
                  </a:lnTo>
                  <a:lnTo>
                    <a:pt x="16234525" y="570826"/>
                  </a:lnTo>
                  <a:lnTo>
                    <a:pt x="16240760" y="566610"/>
                  </a:lnTo>
                  <a:lnTo>
                    <a:pt x="16244977" y="560374"/>
                  </a:lnTo>
                  <a:lnTo>
                    <a:pt x="16246526" y="552716"/>
                  </a:lnTo>
                  <a:close/>
                </a:path>
                <a:path w="18719800" h="10718800" extrusionOk="0">
                  <a:moveTo>
                    <a:pt x="16246526" y="452628"/>
                  </a:moveTo>
                  <a:lnTo>
                    <a:pt x="16244977" y="444982"/>
                  </a:lnTo>
                  <a:lnTo>
                    <a:pt x="16240760" y="438734"/>
                  </a:lnTo>
                  <a:lnTo>
                    <a:pt x="16234525" y="434530"/>
                  </a:lnTo>
                  <a:lnTo>
                    <a:pt x="16226879" y="432981"/>
                  </a:lnTo>
                  <a:lnTo>
                    <a:pt x="16219234" y="434530"/>
                  </a:lnTo>
                  <a:lnTo>
                    <a:pt x="16212985" y="438734"/>
                  </a:lnTo>
                  <a:lnTo>
                    <a:pt x="16208769" y="444982"/>
                  </a:lnTo>
                  <a:lnTo>
                    <a:pt x="16207232" y="452628"/>
                  </a:lnTo>
                  <a:lnTo>
                    <a:pt x="16208769" y="460273"/>
                  </a:lnTo>
                  <a:lnTo>
                    <a:pt x="16212985" y="466521"/>
                  </a:lnTo>
                  <a:lnTo>
                    <a:pt x="16219234" y="470738"/>
                  </a:lnTo>
                  <a:lnTo>
                    <a:pt x="16226879" y="472287"/>
                  </a:lnTo>
                  <a:lnTo>
                    <a:pt x="16234525" y="470738"/>
                  </a:lnTo>
                  <a:lnTo>
                    <a:pt x="16240760" y="466521"/>
                  </a:lnTo>
                  <a:lnTo>
                    <a:pt x="16244977" y="460273"/>
                  </a:lnTo>
                  <a:lnTo>
                    <a:pt x="16246526" y="452628"/>
                  </a:lnTo>
                  <a:close/>
                </a:path>
                <a:path w="18719800" h="10718800" extrusionOk="0">
                  <a:moveTo>
                    <a:pt x="16246526" y="352539"/>
                  </a:moveTo>
                  <a:lnTo>
                    <a:pt x="16244977" y="344893"/>
                  </a:lnTo>
                  <a:lnTo>
                    <a:pt x="16240760" y="338645"/>
                  </a:lnTo>
                  <a:lnTo>
                    <a:pt x="16234525" y="334429"/>
                  </a:lnTo>
                  <a:lnTo>
                    <a:pt x="16226879" y="332892"/>
                  </a:lnTo>
                  <a:lnTo>
                    <a:pt x="16219234" y="334429"/>
                  </a:lnTo>
                  <a:lnTo>
                    <a:pt x="16212985" y="338645"/>
                  </a:lnTo>
                  <a:lnTo>
                    <a:pt x="16208769" y="344893"/>
                  </a:lnTo>
                  <a:lnTo>
                    <a:pt x="16207232" y="352539"/>
                  </a:lnTo>
                  <a:lnTo>
                    <a:pt x="16208769" y="360184"/>
                  </a:lnTo>
                  <a:lnTo>
                    <a:pt x="16212985" y="366433"/>
                  </a:lnTo>
                  <a:lnTo>
                    <a:pt x="16219234" y="370636"/>
                  </a:lnTo>
                  <a:lnTo>
                    <a:pt x="16226879" y="372186"/>
                  </a:lnTo>
                  <a:lnTo>
                    <a:pt x="16234525" y="370636"/>
                  </a:lnTo>
                  <a:lnTo>
                    <a:pt x="16240760" y="366433"/>
                  </a:lnTo>
                  <a:lnTo>
                    <a:pt x="16244977" y="360184"/>
                  </a:lnTo>
                  <a:lnTo>
                    <a:pt x="16246526" y="352539"/>
                  </a:lnTo>
                  <a:close/>
                </a:path>
                <a:path w="18719800" h="10718800" extrusionOk="0">
                  <a:moveTo>
                    <a:pt x="16246526" y="252437"/>
                  </a:moveTo>
                  <a:lnTo>
                    <a:pt x="16244977" y="244792"/>
                  </a:lnTo>
                  <a:lnTo>
                    <a:pt x="16240760" y="238544"/>
                  </a:lnTo>
                  <a:lnTo>
                    <a:pt x="16234525" y="234340"/>
                  </a:lnTo>
                  <a:lnTo>
                    <a:pt x="16226879" y="232791"/>
                  </a:lnTo>
                  <a:lnTo>
                    <a:pt x="16219234" y="234340"/>
                  </a:lnTo>
                  <a:lnTo>
                    <a:pt x="16212985" y="238544"/>
                  </a:lnTo>
                  <a:lnTo>
                    <a:pt x="16208769" y="244792"/>
                  </a:lnTo>
                  <a:lnTo>
                    <a:pt x="16207232" y="252437"/>
                  </a:lnTo>
                  <a:lnTo>
                    <a:pt x="16208769" y="260083"/>
                  </a:lnTo>
                  <a:lnTo>
                    <a:pt x="16212985" y="266331"/>
                  </a:lnTo>
                  <a:lnTo>
                    <a:pt x="16219234" y="270535"/>
                  </a:lnTo>
                  <a:lnTo>
                    <a:pt x="16226879" y="272084"/>
                  </a:lnTo>
                  <a:lnTo>
                    <a:pt x="16234525" y="270535"/>
                  </a:lnTo>
                  <a:lnTo>
                    <a:pt x="16240760" y="266331"/>
                  </a:lnTo>
                  <a:lnTo>
                    <a:pt x="16244977" y="260083"/>
                  </a:lnTo>
                  <a:lnTo>
                    <a:pt x="16246526" y="252437"/>
                  </a:lnTo>
                  <a:close/>
                </a:path>
                <a:path w="18719800" h="10718800" extrusionOk="0">
                  <a:moveTo>
                    <a:pt x="16246526" y="152349"/>
                  </a:moveTo>
                  <a:lnTo>
                    <a:pt x="16244977" y="144703"/>
                  </a:lnTo>
                  <a:lnTo>
                    <a:pt x="16240760" y="138455"/>
                  </a:lnTo>
                  <a:lnTo>
                    <a:pt x="16234525" y="134239"/>
                  </a:lnTo>
                  <a:lnTo>
                    <a:pt x="16226879" y="132702"/>
                  </a:lnTo>
                  <a:lnTo>
                    <a:pt x="16219234" y="134239"/>
                  </a:lnTo>
                  <a:lnTo>
                    <a:pt x="16212985" y="138455"/>
                  </a:lnTo>
                  <a:lnTo>
                    <a:pt x="16208769" y="144703"/>
                  </a:lnTo>
                  <a:lnTo>
                    <a:pt x="16207232" y="152349"/>
                  </a:lnTo>
                  <a:lnTo>
                    <a:pt x="16208769" y="159981"/>
                  </a:lnTo>
                  <a:lnTo>
                    <a:pt x="16212985" y="166230"/>
                  </a:lnTo>
                  <a:lnTo>
                    <a:pt x="16219234" y="170446"/>
                  </a:lnTo>
                  <a:lnTo>
                    <a:pt x="16226879" y="171983"/>
                  </a:lnTo>
                  <a:lnTo>
                    <a:pt x="16234525" y="170446"/>
                  </a:lnTo>
                  <a:lnTo>
                    <a:pt x="16240760" y="166230"/>
                  </a:lnTo>
                  <a:lnTo>
                    <a:pt x="16244977" y="159981"/>
                  </a:lnTo>
                  <a:lnTo>
                    <a:pt x="16246526" y="152349"/>
                  </a:lnTo>
                  <a:close/>
                </a:path>
                <a:path w="18719800" h="10718800" extrusionOk="0">
                  <a:moveTo>
                    <a:pt x="16246526" y="52235"/>
                  </a:moveTo>
                  <a:lnTo>
                    <a:pt x="16244977" y="44589"/>
                  </a:lnTo>
                  <a:lnTo>
                    <a:pt x="16240760" y="38354"/>
                  </a:lnTo>
                  <a:lnTo>
                    <a:pt x="16234525" y="34137"/>
                  </a:lnTo>
                  <a:lnTo>
                    <a:pt x="16226879" y="32600"/>
                  </a:lnTo>
                  <a:lnTo>
                    <a:pt x="16219234" y="34137"/>
                  </a:lnTo>
                  <a:lnTo>
                    <a:pt x="16212985" y="38354"/>
                  </a:lnTo>
                  <a:lnTo>
                    <a:pt x="16208769" y="44589"/>
                  </a:lnTo>
                  <a:lnTo>
                    <a:pt x="16207232" y="52235"/>
                  </a:lnTo>
                  <a:lnTo>
                    <a:pt x="16208769" y="59893"/>
                  </a:lnTo>
                  <a:lnTo>
                    <a:pt x="16212985" y="66141"/>
                  </a:lnTo>
                  <a:lnTo>
                    <a:pt x="16219234" y="70345"/>
                  </a:lnTo>
                  <a:lnTo>
                    <a:pt x="16226879" y="71894"/>
                  </a:lnTo>
                  <a:lnTo>
                    <a:pt x="16234525" y="70345"/>
                  </a:lnTo>
                  <a:lnTo>
                    <a:pt x="16240760" y="66141"/>
                  </a:lnTo>
                  <a:lnTo>
                    <a:pt x="16244977" y="59893"/>
                  </a:lnTo>
                  <a:lnTo>
                    <a:pt x="16246526" y="52235"/>
                  </a:lnTo>
                  <a:close/>
                </a:path>
                <a:path w="18719800" h="10718800" extrusionOk="0">
                  <a:moveTo>
                    <a:pt x="16258731" y="10694124"/>
                  </a:moveTo>
                  <a:lnTo>
                    <a:pt x="16257181" y="10686479"/>
                  </a:lnTo>
                  <a:lnTo>
                    <a:pt x="16252978" y="10680230"/>
                  </a:lnTo>
                  <a:lnTo>
                    <a:pt x="16246729" y="10676014"/>
                  </a:lnTo>
                  <a:lnTo>
                    <a:pt x="16239084" y="10674464"/>
                  </a:lnTo>
                  <a:lnTo>
                    <a:pt x="16231438" y="10676014"/>
                  </a:lnTo>
                  <a:lnTo>
                    <a:pt x="16225203" y="10680230"/>
                  </a:lnTo>
                  <a:lnTo>
                    <a:pt x="16220986" y="10686479"/>
                  </a:lnTo>
                  <a:lnTo>
                    <a:pt x="16219450" y="10694124"/>
                  </a:lnTo>
                  <a:lnTo>
                    <a:pt x="16220986" y="10701769"/>
                  </a:lnTo>
                  <a:lnTo>
                    <a:pt x="16225203" y="10708018"/>
                  </a:lnTo>
                  <a:lnTo>
                    <a:pt x="16231438" y="10712234"/>
                  </a:lnTo>
                  <a:lnTo>
                    <a:pt x="16239084" y="10713771"/>
                  </a:lnTo>
                  <a:lnTo>
                    <a:pt x="16246729" y="10712234"/>
                  </a:lnTo>
                  <a:lnTo>
                    <a:pt x="16252978" y="10708018"/>
                  </a:lnTo>
                  <a:lnTo>
                    <a:pt x="16257181" y="10701769"/>
                  </a:lnTo>
                  <a:lnTo>
                    <a:pt x="16258731" y="10694124"/>
                  </a:lnTo>
                  <a:close/>
                </a:path>
                <a:path w="18719800" h="10718800" extrusionOk="0">
                  <a:moveTo>
                    <a:pt x="16258731" y="10594023"/>
                  </a:moveTo>
                  <a:lnTo>
                    <a:pt x="16257181" y="10586377"/>
                  </a:lnTo>
                  <a:lnTo>
                    <a:pt x="16252978" y="10580129"/>
                  </a:lnTo>
                  <a:lnTo>
                    <a:pt x="16246729" y="10575925"/>
                  </a:lnTo>
                  <a:lnTo>
                    <a:pt x="16239084" y="10574376"/>
                  </a:lnTo>
                  <a:lnTo>
                    <a:pt x="16231438" y="10575925"/>
                  </a:lnTo>
                  <a:lnTo>
                    <a:pt x="16225203" y="10580129"/>
                  </a:lnTo>
                  <a:lnTo>
                    <a:pt x="16220986" y="10586377"/>
                  </a:lnTo>
                  <a:lnTo>
                    <a:pt x="16219450" y="10594023"/>
                  </a:lnTo>
                  <a:lnTo>
                    <a:pt x="16220986" y="10601668"/>
                  </a:lnTo>
                  <a:lnTo>
                    <a:pt x="16225203" y="10607916"/>
                  </a:lnTo>
                  <a:lnTo>
                    <a:pt x="16231438" y="10612133"/>
                  </a:lnTo>
                  <a:lnTo>
                    <a:pt x="16239084" y="10613669"/>
                  </a:lnTo>
                  <a:lnTo>
                    <a:pt x="16246729" y="10612133"/>
                  </a:lnTo>
                  <a:lnTo>
                    <a:pt x="16252978" y="10607916"/>
                  </a:lnTo>
                  <a:lnTo>
                    <a:pt x="16257181" y="10601668"/>
                  </a:lnTo>
                  <a:lnTo>
                    <a:pt x="16258731" y="10594023"/>
                  </a:lnTo>
                  <a:close/>
                </a:path>
                <a:path w="18719800" h="10718800" extrusionOk="0">
                  <a:moveTo>
                    <a:pt x="16258731" y="10493921"/>
                  </a:moveTo>
                  <a:lnTo>
                    <a:pt x="16257181" y="10486288"/>
                  </a:lnTo>
                  <a:lnTo>
                    <a:pt x="16252978" y="10480040"/>
                  </a:lnTo>
                  <a:lnTo>
                    <a:pt x="16246729" y="10475824"/>
                  </a:lnTo>
                  <a:lnTo>
                    <a:pt x="16239084" y="10474274"/>
                  </a:lnTo>
                  <a:lnTo>
                    <a:pt x="16231438" y="10475824"/>
                  </a:lnTo>
                  <a:lnTo>
                    <a:pt x="16225203" y="10480040"/>
                  </a:lnTo>
                  <a:lnTo>
                    <a:pt x="16220986" y="10486288"/>
                  </a:lnTo>
                  <a:lnTo>
                    <a:pt x="16219450" y="10493921"/>
                  </a:lnTo>
                  <a:lnTo>
                    <a:pt x="16220986" y="10501579"/>
                  </a:lnTo>
                  <a:lnTo>
                    <a:pt x="16225203" y="10507815"/>
                  </a:lnTo>
                  <a:lnTo>
                    <a:pt x="16231438" y="10512031"/>
                  </a:lnTo>
                  <a:lnTo>
                    <a:pt x="16239084" y="10513581"/>
                  </a:lnTo>
                  <a:lnTo>
                    <a:pt x="16246729" y="10512031"/>
                  </a:lnTo>
                  <a:lnTo>
                    <a:pt x="16252978" y="10507815"/>
                  </a:lnTo>
                  <a:lnTo>
                    <a:pt x="16257181" y="10501579"/>
                  </a:lnTo>
                  <a:lnTo>
                    <a:pt x="16258731" y="10493921"/>
                  </a:lnTo>
                  <a:close/>
                </a:path>
                <a:path w="18719800" h="10718800" extrusionOk="0">
                  <a:moveTo>
                    <a:pt x="16258731" y="10393820"/>
                  </a:moveTo>
                  <a:lnTo>
                    <a:pt x="16257181" y="10386174"/>
                  </a:lnTo>
                  <a:lnTo>
                    <a:pt x="16252978" y="10379939"/>
                  </a:lnTo>
                  <a:lnTo>
                    <a:pt x="16246729" y="10375722"/>
                  </a:lnTo>
                  <a:lnTo>
                    <a:pt x="16239084" y="10374185"/>
                  </a:lnTo>
                  <a:lnTo>
                    <a:pt x="16231438" y="10375722"/>
                  </a:lnTo>
                  <a:lnTo>
                    <a:pt x="16225203" y="10379939"/>
                  </a:lnTo>
                  <a:lnTo>
                    <a:pt x="16220986" y="10386174"/>
                  </a:lnTo>
                  <a:lnTo>
                    <a:pt x="16219450" y="10393820"/>
                  </a:lnTo>
                  <a:lnTo>
                    <a:pt x="16220986" y="10401478"/>
                  </a:lnTo>
                  <a:lnTo>
                    <a:pt x="16225203" y="10407726"/>
                  </a:lnTo>
                  <a:lnTo>
                    <a:pt x="16231438" y="10411930"/>
                  </a:lnTo>
                  <a:lnTo>
                    <a:pt x="16239084" y="10413479"/>
                  </a:lnTo>
                  <a:lnTo>
                    <a:pt x="16246729" y="10411930"/>
                  </a:lnTo>
                  <a:lnTo>
                    <a:pt x="16252978" y="10407726"/>
                  </a:lnTo>
                  <a:lnTo>
                    <a:pt x="16257181" y="10401478"/>
                  </a:lnTo>
                  <a:lnTo>
                    <a:pt x="16258731" y="10393820"/>
                  </a:lnTo>
                  <a:close/>
                </a:path>
                <a:path w="18719800" h="10718800" extrusionOk="0">
                  <a:moveTo>
                    <a:pt x="16258731" y="10293731"/>
                  </a:moveTo>
                  <a:lnTo>
                    <a:pt x="16257181" y="10286086"/>
                  </a:lnTo>
                  <a:lnTo>
                    <a:pt x="16252978" y="10279837"/>
                  </a:lnTo>
                  <a:lnTo>
                    <a:pt x="16246729" y="10275621"/>
                  </a:lnTo>
                  <a:lnTo>
                    <a:pt x="16239084" y="10274084"/>
                  </a:lnTo>
                  <a:lnTo>
                    <a:pt x="16231438" y="10275621"/>
                  </a:lnTo>
                  <a:lnTo>
                    <a:pt x="16225203" y="10279837"/>
                  </a:lnTo>
                  <a:lnTo>
                    <a:pt x="16220986" y="10286086"/>
                  </a:lnTo>
                  <a:lnTo>
                    <a:pt x="16219450" y="10293731"/>
                  </a:lnTo>
                  <a:lnTo>
                    <a:pt x="16220986" y="10301376"/>
                  </a:lnTo>
                  <a:lnTo>
                    <a:pt x="16225203" y="10307625"/>
                  </a:lnTo>
                  <a:lnTo>
                    <a:pt x="16231438" y="10311841"/>
                  </a:lnTo>
                  <a:lnTo>
                    <a:pt x="16239084" y="10313378"/>
                  </a:lnTo>
                  <a:lnTo>
                    <a:pt x="16246729" y="10311841"/>
                  </a:lnTo>
                  <a:lnTo>
                    <a:pt x="16252978" y="10307625"/>
                  </a:lnTo>
                  <a:lnTo>
                    <a:pt x="16257181" y="10301376"/>
                  </a:lnTo>
                  <a:lnTo>
                    <a:pt x="16258731" y="10293731"/>
                  </a:lnTo>
                  <a:close/>
                </a:path>
                <a:path w="18719800" h="10718800" extrusionOk="0">
                  <a:moveTo>
                    <a:pt x="16258731" y="9492958"/>
                  </a:moveTo>
                  <a:lnTo>
                    <a:pt x="16257194" y="9485312"/>
                  </a:lnTo>
                  <a:lnTo>
                    <a:pt x="16252978" y="9479064"/>
                  </a:lnTo>
                  <a:lnTo>
                    <a:pt x="16246729" y="9474860"/>
                  </a:lnTo>
                  <a:lnTo>
                    <a:pt x="16239097" y="9473324"/>
                  </a:lnTo>
                  <a:lnTo>
                    <a:pt x="16231438" y="9474860"/>
                  </a:lnTo>
                  <a:lnTo>
                    <a:pt x="16225190" y="9479064"/>
                  </a:lnTo>
                  <a:lnTo>
                    <a:pt x="16220986" y="9485312"/>
                  </a:lnTo>
                  <a:lnTo>
                    <a:pt x="16219437" y="9492958"/>
                  </a:lnTo>
                  <a:lnTo>
                    <a:pt x="16220986" y="9500603"/>
                  </a:lnTo>
                  <a:lnTo>
                    <a:pt x="16225190" y="9506852"/>
                  </a:lnTo>
                  <a:lnTo>
                    <a:pt x="16231438" y="9511055"/>
                  </a:lnTo>
                  <a:lnTo>
                    <a:pt x="16239097" y="9512605"/>
                  </a:lnTo>
                  <a:lnTo>
                    <a:pt x="16246729" y="9511055"/>
                  </a:lnTo>
                  <a:lnTo>
                    <a:pt x="16252978" y="9506852"/>
                  </a:lnTo>
                  <a:lnTo>
                    <a:pt x="16257194" y="9500603"/>
                  </a:lnTo>
                  <a:lnTo>
                    <a:pt x="16258731" y="9492958"/>
                  </a:lnTo>
                  <a:close/>
                </a:path>
                <a:path w="18719800" h="10718800" extrusionOk="0">
                  <a:moveTo>
                    <a:pt x="16258731" y="9392856"/>
                  </a:moveTo>
                  <a:lnTo>
                    <a:pt x="16257194" y="9385211"/>
                  </a:lnTo>
                  <a:lnTo>
                    <a:pt x="16252978" y="9378975"/>
                  </a:lnTo>
                  <a:lnTo>
                    <a:pt x="16246729" y="9374759"/>
                  </a:lnTo>
                  <a:lnTo>
                    <a:pt x="16239097" y="9373210"/>
                  </a:lnTo>
                  <a:lnTo>
                    <a:pt x="16231438" y="9374759"/>
                  </a:lnTo>
                  <a:lnTo>
                    <a:pt x="16225190" y="9378975"/>
                  </a:lnTo>
                  <a:lnTo>
                    <a:pt x="16220986" y="9385211"/>
                  </a:lnTo>
                  <a:lnTo>
                    <a:pt x="16219437" y="9392856"/>
                  </a:lnTo>
                  <a:lnTo>
                    <a:pt x="16220986" y="9400515"/>
                  </a:lnTo>
                  <a:lnTo>
                    <a:pt x="16225190" y="9406750"/>
                  </a:lnTo>
                  <a:lnTo>
                    <a:pt x="16231438" y="9410967"/>
                  </a:lnTo>
                  <a:lnTo>
                    <a:pt x="16239097" y="9412503"/>
                  </a:lnTo>
                  <a:lnTo>
                    <a:pt x="16246729" y="9410967"/>
                  </a:lnTo>
                  <a:lnTo>
                    <a:pt x="16252978" y="9406750"/>
                  </a:lnTo>
                  <a:lnTo>
                    <a:pt x="16257194" y="9400515"/>
                  </a:lnTo>
                  <a:lnTo>
                    <a:pt x="16258731" y="9392856"/>
                  </a:lnTo>
                  <a:close/>
                </a:path>
                <a:path w="18719800" h="10718800" extrusionOk="0">
                  <a:moveTo>
                    <a:pt x="16258731" y="9292768"/>
                  </a:moveTo>
                  <a:lnTo>
                    <a:pt x="16257194" y="9285122"/>
                  </a:lnTo>
                  <a:lnTo>
                    <a:pt x="16252978" y="9278874"/>
                  </a:lnTo>
                  <a:lnTo>
                    <a:pt x="16246729" y="9274670"/>
                  </a:lnTo>
                  <a:lnTo>
                    <a:pt x="16239097" y="9273121"/>
                  </a:lnTo>
                  <a:lnTo>
                    <a:pt x="16231451" y="9274670"/>
                  </a:lnTo>
                  <a:lnTo>
                    <a:pt x="16225203" y="9278874"/>
                  </a:lnTo>
                  <a:lnTo>
                    <a:pt x="16220986" y="9285122"/>
                  </a:lnTo>
                  <a:lnTo>
                    <a:pt x="16219437" y="9292768"/>
                  </a:lnTo>
                  <a:lnTo>
                    <a:pt x="16220986" y="9300413"/>
                  </a:lnTo>
                  <a:lnTo>
                    <a:pt x="16225203" y="9306662"/>
                  </a:lnTo>
                  <a:lnTo>
                    <a:pt x="16231451" y="9310878"/>
                  </a:lnTo>
                  <a:lnTo>
                    <a:pt x="16239097" y="9312415"/>
                  </a:lnTo>
                  <a:lnTo>
                    <a:pt x="16246729" y="9310878"/>
                  </a:lnTo>
                  <a:lnTo>
                    <a:pt x="16252978" y="9306662"/>
                  </a:lnTo>
                  <a:lnTo>
                    <a:pt x="16257194" y="9300413"/>
                  </a:lnTo>
                  <a:lnTo>
                    <a:pt x="16258731" y="9292768"/>
                  </a:lnTo>
                  <a:close/>
                </a:path>
                <a:path w="18719800" h="10718800" extrusionOk="0">
                  <a:moveTo>
                    <a:pt x="16258731" y="9192679"/>
                  </a:moveTo>
                  <a:lnTo>
                    <a:pt x="16257194" y="9185021"/>
                  </a:lnTo>
                  <a:lnTo>
                    <a:pt x="16252978" y="9178785"/>
                  </a:lnTo>
                  <a:lnTo>
                    <a:pt x="16246729" y="9174569"/>
                  </a:lnTo>
                  <a:lnTo>
                    <a:pt x="16239097" y="9173019"/>
                  </a:lnTo>
                  <a:lnTo>
                    <a:pt x="16231451" y="9174569"/>
                  </a:lnTo>
                  <a:lnTo>
                    <a:pt x="16225203" y="9178785"/>
                  </a:lnTo>
                  <a:lnTo>
                    <a:pt x="16220986" y="9185021"/>
                  </a:lnTo>
                  <a:lnTo>
                    <a:pt x="16219437" y="9192679"/>
                  </a:lnTo>
                  <a:lnTo>
                    <a:pt x="16220986" y="9200312"/>
                  </a:lnTo>
                  <a:lnTo>
                    <a:pt x="16225203" y="9206560"/>
                  </a:lnTo>
                  <a:lnTo>
                    <a:pt x="16231451" y="9210764"/>
                  </a:lnTo>
                  <a:lnTo>
                    <a:pt x="16239097" y="9212313"/>
                  </a:lnTo>
                  <a:lnTo>
                    <a:pt x="16246729" y="9210764"/>
                  </a:lnTo>
                  <a:lnTo>
                    <a:pt x="16252978" y="9206560"/>
                  </a:lnTo>
                  <a:lnTo>
                    <a:pt x="16257194" y="9200312"/>
                  </a:lnTo>
                  <a:lnTo>
                    <a:pt x="16258731" y="9192679"/>
                  </a:lnTo>
                  <a:close/>
                </a:path>
                <a:path w="18719800" h="10718800" extrusionOk="0">
                  <a:moveTo>
                    <a:pt x="16258731" y="9092578"/>
                  </a:moveTo>
                  <a:lnTo>
                    <a:pt x="16257194" y="9084920"/>
                  </a:lnTo>
                  <a:lnTo>
                    <a:pt x="16252978" y="9078684"/>
                  </a:lnTo>
                  <a:lnTo>
                    <a:pt x="16246729" y="9074467"/>
                  </a:lnTo>
                  <a:lnTo>
                    <a:pt x="16239097" y="9072931"/>
                  </a:lnTo>
                  <a:lnTo>
                    <a:pt x="16231451" y="9074467"/>
                  </a:lnTo>
                  <a:lnTo>
                    <a:pt x="16225203" y="9078684"/>
                  </a:lnTo>
                  <a:lnTo>
                    <a:pt x="16220986" y="9084920"/>
                  </a:lnTo>
                  <a:lnTo>
                    <a:pt x="16219437" y="9092578"/>
                  </a:lnTo>
                  <a:lnTo>
                    <a:pt x="16220986" y="9100223"/>
                  </a:lnTo>
                  <a:lnTo>
                    <a:pt x="16225203" y="9106471"/>
                  </a:lnTo>
                  <a:lnTo>
                    <a:pt x="16231451" y="9110675"/>
                  </a:lnTo>
                  <a:lnTo>
                    <a:pt x="16239097" y="9112225"/>
                  </a:lnTo>
                  <a:lnTo>
                    <a:pt x="16246729" y="9110675"/>
                  </a:lnTo>
                  <a:lnTo>
                    <a:pt x="16252978" y="9106471"/>
                  </a:lnTo>
                  <a:lnTo>
                    <a:pt x="16257194" y="9100223"/>
                  </a:lnTo>
                  <a:lnTo>
                    <a:pt x="16258731" y="9092578"/>
                  </a:lnTo>
                  <a:close/>
                </a:path>
                <a:path w="18719800" h="10718800" extrusionOk="0">
                  <a:moveTo>
                    <a:pt x="16258731" y="8992476"/>
                  </a:moveTo>
                  <a:lnTo>
                    <a:pt x="16257194" y="8984831"/>
                  </a:lnTo>
                  <a:lnTo>
                    <a:pt x="16252978" y="8978582"/>
                  </a:lnTo>
                  <a:lnTo>
                    <a:pt x="16246729" y="8974379"/>
                  </a:lnTo>
                  <a:lnTo>
                    <a:pt x="16239097" y="8972829"/>
                  </a:lnTo>
                  <a:lnTo>
                    <a:pt x="16231451" y="8974379"/>
                  </a:lnTo>
                  <a:lnTo>
                    <a:pt x="16225203" y="8978582"/>
                  </a:lnTo>
                  <a:lnTo>
                    <a:pt x="16220986" y="8984831"/>
                  </a:lnTo>
                  <a:lnTo>
                    <a:pt x="16219437" y="8992476"/>
                  </a:lnTo>
                  <a:lnTo>
                    <a:pt x="16220986" y="9000122"/>
                  </a:lnTo>
                  <a:lnTo>
                    <a:pt x="16225203" y="9006370"/>
                  </a:lnTo>
                  <a:lnTo>
                    <a:pt x="16231451" y="9010574"/>
                  </a:lnTo>
                  <a:lnTo>
                    <a:pt x="16239097" y="9012123"/>
                  </a:lnTo>
                  <a:lnTo>
                    <a:pt x="16246729" y="9010574"/>
                  </a:lnTo>
                  <a:lnTo>
                    <a:pt x="16252978" y="9006370"/>
                  </a:lnTo>
                  <a:lnTo>
                    <a:pt x="16257194" y="9000122"/>
                  </a:lnTo>
                  <a:lnTo>
                    <a:pt x="16258731" y="8992476"/>
                  </a:lnTo>
                  <a:close/>
                </a:path>
                <a:path w="18719800" h="10718800" extrusionOk="0">
                  <a:moveTo>
                    <a:pt x="16258731" y="8892375"/>
                  </a:moveTo>
                  <a:lnTo>
                    <a:pt x="16257194" y="8884729"/>
                  </a:lnTo>
                  <a:lnTo>
                    <a:pt x="16252978" y="8878481"/>
                  </a:lnTo>
                  <a:lnTo>
                    <a:pt x="16246729" y="8874277"/>
                  </a:lnTo>
                  <a:lnTo>
                    <a:pt x="16239097" y="8872728"/>
                  </a:lnTo>
                  <a:lnTo>
                    <a:pt x="16231451" y="8874277"/>
                  </a:lnTo>
                  <a:lnTo>
                    <a:pt x="16225203" y="8878481"/>
                  </a:lnTo>
                  <a:lnTo>
                    <a:pt x="16220986" y="8884729"/>
                  </a:lnTo>
                  <a:lnTo>
                    <a:pt x="16219437" y="8892375"/>
                  </a:lnTo>
                  <a:lnTo>
                    <a:pt x="16220986" y="8900033"/>
                  </a:lnTo>
                  <a:lnTo>
                    <a:pt x="16225203" y="8906269"/>
                  </a:lnTo>
                  <a:lnTo>
                    <a:pt x="16231451" y="8910485"/>
                  </a:lnTo>
                  <a:lnTo>
                    <a:pt x="16239097" y="8912022"/>
                  </a:lnTo>
                  <a:lnTo>
                    <a:pt x="16246729" y="8910485"/>
                  </a:lnTo>
                  <a:lnTo>
                    <a:pt x="16252978" y="8906269"/>
                  </a:lnTo>
                  <a:lnTo>
                    <a:pt x="16257194" y="8900033"/>
                  </a:lnTo>
                  <a:lnTo>
                    <a:pt x="16258731" y="8892375"/>
                  </a:lnTo>
                  <a:close/>
                </a:path>
                <a:path w="18719800" h="10718800" extrusionOk="0">
                  <a:moveTo>
                    <a:pt x="16258731" y="8792299"/>
                  </a:moveTo>
                  <a:lnTo>
                    <a:pt x="16257194" y="8784641"/>
                  </a:lnTo>
                  <a:lnTo>
                    <a:pt x="16252978" y="8778392"/>
                  </a:lnTo>
                  <a:lnTo>
                    <a:pt x="16246729" y="8774176"/>
                  </a:lnTo>
                  <a:lnTo>
                    <a:pt x="16239097" y="8772639"/>
                  </a:lnTo>
                  <a:lnTo>
                    <a:pt x="16231451" y="8774176"/>
                  </a:lnTo>
                  <a:lnTo>
                    <a:pt x="16225203" y="8778392"/>
                  </a:lnTo>
                  <a:lnTo>
                    <a:pt x="16220986" y="8784641"/>
                  </a:lnTo>
                  <a:lnTo>
                    <a:pt x="16219437" y="8792299"/>
                  </a:lnTo>
                  <a:lnTo>
                    <a:pt x="16220986" y="8799932"/>
                  </a:lnTo>
                  <a:lnTo>
                    <a:pt x="16225203" y="8806180"/>
                  </a:lnTo>
                  <a:lnTo>
                    <a:pt x="16231451" y="8810396"/>
                  </a:lnTo>
                  <a:lnTo>
                    <a:pt x="16239097" y="8811933"/>
                  </a:lnTo>
                  <a:lnTo>
                    <a:pt x="16246729" y="8810396"/>
                  </a:lnTo>
                  <a:lnTo>
                    <a:pt x="16252978" y="8806180"/>
                  </a:lnTo>
                  <a:lnTo>
                    <a:pt x="16257194" y="8799932"/>
                  </a:lnTo>
                  <a:lnTo>
                    <a:pt x="16258731" y="8792299"/>
                  </a:lnTo>
                  <a:close/>
                </a:path>
                <a:path w="18719800" h="10718800" extrusionOk="0">
                  <a:moveTo>
                    <a:pt x="16258731" y="8692185"/>
                  </a:moveTo>
                  <a:lnTo>
                    <a:pt x="16257194" y="8684539"/>
                  </a:lnTo>
                  <a:lnTo>
                    <a:pt x="16252978" y="8678304"/>
                  </a:lnTo>
                  <a:lnTo>
                    <a:pt x="16246729" y="8674087"/>
                  </a:lnTo>
                  <a:lnTo>
                    <a:pt x="16239097" y="8672551"/>
                  </a:lnTo>
                  <a:lnTo>
                    <a:pt x="16231451" y="8674087"/>
                  </a:lnTo>
                  <a:lnTo>
                    <a:pt x="16225203" y="8678304"/>
                  </a:lnTo>
                  <a:lnTo>
                    <a:pt x="16220986" y="8684539"/>
                  </a:lnTo>
                  <a:lnTo>
                    <a:pt x="16219437" y="8692185"/>
                  </a:lnTo>
                  <a:lnTo>
                    <a:pt x="16220986" y="8699843"/>
                  </a:lnTo>
                  <a:lnTo>
                    <a:pt x="16225203" y="8706079"/>
                  </a:lnTo>
                  <a:lnTo>
                    <a:pt x="16231451" y="8710295"/>
                  </a:lnTo>
                  <a:lnTo>
                    <a:pt x="16239097" y="8711832"/>
                  </a:lnTo>
                  <a:lnTo>
                    <a:pt x="16246729" y="8710295"/>
                  </a:lnTo>
                  <a:lnTo>
                    <a:pt x="16252978" y="8706079"/>
                  </a:lnTo>
                  <a:lnTo>
                    <a:pt x="16257194" y="8699843"/>
                  </a:lnTo>
                  <a:lnTo>
                    <a:pt x="16258731" y="8692185"/>
                  </a:lnTo>
                  <a:close/>
                </a:path>
                <a:path w="18719800" h="10718800" extrusionOk="0">
                  <a:moveTo>
                    <a:pt x="16258731" y="7891424"/>
                  </a:moveTo>
                  <a:lnTo>
                    <a:pt x="16257194" y="7883766"/>
                  </a:lnTo>
                  <a:lnTo>
                    <a:pt x="16252978" y="7877530"/>
                  </a:lnTo>
                  <a:lnTo>
                    <a:pt x="16246729" y="7873327"/>
                  </a:lnTo>
                  <a:lnTo>
                    <a:pt x="16239097" y="7871777"/>
                  </a:lnTo>
                  <a:lnTo>
                    <a:pt x="16231438" y="7873327"/>
                  </a:lnTo>
                  <a:lnTo>
                    <a:pt x="16225190" y="7877530"/>
                  </a:lnTo>
                  <a:lnTo>
                    <a:pt x="16220986" y="7883766"/>
                  </a:lnTo>
                  <a:lnTo>
                    <a:pt x="16219437" y="7891424"/>
                  </a:lnTo>
                  <a:lnTo>
                    <a:pt x="16220986" y="7899070"/>
                  </a:lnTo>
                  <a:lnTo>
                    <a:pt x="16225190" y="7905318"/>
                  </a:lnTo>
                  <a:lnTo>
                    <a:pt x="16231438" y="7909522"/>
                  </a:lnTo>
                  <a:lnTo>
                    <a:pt x="16239097" y="7911071"/>
                  </a:lnTo>
                  <a:lnTo>
                    <a:pt x="16246729" y="7909522"/>
                  </a:lnTo>
                  <a:lnTo>
                    <a:pt x="16252978" y="7905318"/>
                  </a:lnTo>
                  <a:lnTo>
                    <a:pt x="16257194" y="7899070"/>
                  </a:lnTo>
                  <a:lnTo>
                    <a:pt x="16258731" y="7891424"/>
                  </a:lnTo>
                  <a:close/>
                </a:path>
                <a:path w="18719800" h="10718800" extrusionOk="0">
                  <a:moveTo>
                    <a:pt x="16258731" y="7791323"/>
                  </a:moveTo>
                  <a:lnTo>
                    <a:pt x="16257194" y="7783677"/>
                  </a:lnTo>
                  <a:lnTo>
                    <a:pt x="16252978" y="7777429"/>
                  </a:lnTo>
                  <a:lnTo>
                    <a:pt x="16246729" y="7773225"/>
                  </a:lnTo>
                  <a:lnTo>
                    <a:pt x="16239097" y="7771676"/>
                  </a:lnTo>
                  <a:lnTo>
                    <a:pt x="16231438" y="7773225"/>
                  </a:lnTo>
                  <a:lnTo>
                    <a:pt x="16225190" y="7777429"/>
                  </a:lnTo>
                  <a:lnTo>
                    <a:pt x="16220986" y="7783677"/>
                  </a:lnTo>
                  <a:lnTo>
                    <a:pt x="16219437" y="7791323"/>
                  </a:lnTo>
                  <a:lnTo>
                    <a:pt x="16220986" y="7798968"/>
                  </a:lnTo>
                  <a:lnTo>
                    <a:pt x="16225190" y="7805217"/>
                  </a:lnTo>
                  <a:lnTo>
                    <a:pt x="16231438" y="7809433"/>
                  </a:lnTo>
                  <a:lnTo>
                    <a:pt x="16239097" y="7810982"/>
                  </a:lnTo>
                  <a:lnTo>
                    <a:pt x="16246729" y="7809433"/>
                  </a:lnTo>
                  <a:lnTo>
                    <a:pt x="16252978" y="7805217"/>
                  </a:lnTo>
                  <a:lnTo>
                    <a:pt x="16257194" y="7798968"/>
                  </a:lnTo>
                  <a:lnTo>
                    <a:pt x="16258731" y="7791323"/>
                  </a:lnTo>
                  <a:close/>
                </a:path>
                <a:path w="18719800" h="10718800" extrusionOk="0">
                  <a:moveTo>
                    <a:pt x="16258731" y="7691234"/>
                  </a:moveTo>
                  <a:lnTo>
                    <a:pt x="16257194" y="7683589"/>
                  </a:lnTo>
                  <a:lnTo>
                    <a:pt x="16252978" y="7677340"/>
                  </a:lnTo>
                  <a:lnTo>
                    <a:pt x="16246729" y="7673137"/>
                  </a:lnTo>
                  <a:lnTo>
                    <a:pt x="16239097" y="7671587"/>
                  </a:lnTo>
                  <a:lnTo>
                    <a:pt x="16231451" y="7673137"/>
                  </a:lnTo>
                  <a:lnTo>
                    <a:pt x="16225203" y="7677340"/>
                  </a:lnTo>
                  <a:lnTo>
                    <a:pt x="16220986" y="7683589"/>
                  </a:lnTo>
                  <a:lnTo>
                    <a:pt x="16219437" y="7691234"/>
                  </a:lnTo>
                  <a:lnTo>
                    <a:pt x="16220986" y="7698880"/>
                  </a:lnTo>
                  <a:lnTo>
                    <a:pt x="16225203" y="7705115"/>
                  </a:lnTo>
                  <a:lnTo>
                    <a:pt x="16231451" y="7709332"/>
                  </a:lnTo>
                  <a:lnTo>
                    <a:pt x="16239097" y="7710868"/>
                  </a:lnTo>
                  <a:lnTo>
                    <a:pt x="16246729" y="7709332"/>
                  </a:lnTo>
                  <a:lnTo>
                    <a:pt x="16252978" y="7705115"/>
                  </a:lnTo>
                  <a:lnTo>
                    <a:pt x="16257194" y="7698880"/>
                  </a:lnTo>
                  <a:lnTo>
                    <a:pt x="16258731" y="7691234"/>
                  </a:lnTo>
                  <a:close/>
                </a:path>
                <a:path w="18719800" h="10718800" extrusionOk="0">
                  <a:moveTo>
                    <a:pt x="16258731" y="7591133"/>
                  </a:moveTo>
                  <a:lnTo>
                    <a:pt x="16257194" y="7583487"/>
                  </a:lnTo>
                  <a:lnTo>
                    <a:pt x="16252978" y="7577239"/>
                  </a:lnTo>
                  <a:lnTo>
                    <a:pt x="16246729" y="7573035"/>
                  </a:lnTo>
                  <a:lnTo>
                    <a:pt x="16239097" y="7571486"/>
                  </a:lnTo>
                  <a:lnTo>
                    <a:pt x="16231451" y="7573035"/>
                  </a:lnTo>
                  <a:lnTo>
                    <a:pt x="16225203" y="7577239"/>
                  </a:lnTo>
                  <a:lnTo>
                    <a:pt x="16220986" y="7583487"/>
                  </a:lnTo>
                  <a:lnTo>
                    <a:pt x="16219437" y="7591133"/>
                  </a:lnTo>
                  <a:lnTo>
                    <a:pt x="16220986" y="7598778"/>
                  </a:lnTo>
                  <a:lnTo>
                    <a:pt x="16225203" y="7605027"/>
                  </a:lnTo>
                  <a:lnTo>
                    <a:pt x="16231451" y="7609230"/>
                  </a:lnTo>
                  <a:lnTo>
                    <a:pt x="16239097" y="7610780"/>
                  </a:lnTo>
                  <a:lnTo>
                    <a:pt x="16246729" y="7609230"/>
                  </a:lnTo>
                  <a:lnTo>
                    <a:pt x="16252978" y="7605027"/>
                  </a:lnTo>
                  <a:lnTo>
                    <a:pt x="16257194" y="7598778"/>
                  </a:lnTo>
                  <a:lnTo>
                    <a:pt x="16258731" y="7591133"/>
                  </a:lnTo>
                  <a:close/>
                </a:path>
                <a:path w="18719800" h="10718800" extrusionOk="0">
                  <a:moveTo>
                    <a:pt x="16258731" y="7491031"/>
                  </a:moveTo>
                  <a:lnTo>
                    <a:pt x="16257194" y="7483386"/>
                  </a:lnTo>
                  <a:lnTo>
                    <a:pt x="16252978" y="7477138"/>
                  </a:lnTo>
                  <a:lnTo>
                    <a:pt x="16246729" y="7472934"/>
                  </a:lnTo>
                  <a:lnTo>
                    <a:pt x="16239097" y="7471384"/>
                  </a:lnTo>
                  <a:lnTo>
                    <a:pt x="16231451" y="7472934"/>
                  </a:lnTo>
                  <a:lnTo>
                    <a:pt x="16225203" y="7477138"/>
                  </a:lnTo>
                  <a:lnTo>
                    <a:pt x="16220986" y="7483386"/>
                  </a:lnTo>
                  <a:lnTo>
                    <a:pt x="16219437" y="7491031"/>
                  </a:lnTo>
                  <a:lnTo>
                    <a:pt x="16220986" y="7498689"/>
                  </a:lnTo>
                  <a:lnTo>
                    <a:pt x="16225203" y="7504925"/>
                  </a:lnTo>
                  <a:lnTo>
                    <a:pt x="16231451" y="7509142"/>
                  </a:lnTo>
                  <a:lnTo>
                    <a:pt x="16239097" y="7510678"/>
                  </a:lnTo>
                  <a:lnTo>
                    <a:pt x="16246729" y="7509142"/>
                  </a:lnTo>
                  <a:lnTo>
                    <a:pt x="16252978" y="7504925"/>
                  </a:lnTo>
                  <a:lnTo>
                    <a:pt x="16257194" y="7498689"/>
                  </a:lnTo>
                  <a:lnTo>
                    <a:pt x="16258731" y="7491031"/>
                  </a:lnTo>
                  <a:close/>
                </a:path>
                <a:path w="18719800" h="10718800" extrusionOk="0">
                  <a:moveTo>
                    <a:pt x="16258731" y="7390930"/>
                  </a:moveTo>
                  <a:lnTo>
                    <a:pt x="16257194" y="7383297"/>
                  </a:lnTo>
                  <a:lnTo>
                    <a:pt x="16252978" y="7377049"/>
                  </a:lnTo>
                  <a:lnTo>
                    <a:pt x="16246729" y="7372832"/>
                  </a:lnTo>
                  <a:lnTo>
                    <a:pt x="16239097" y="7371296"/>
                  </a:lnTo>
                  <a:lnTo>
                    <a:pt x="16231451" y="7372832"/>
                  </a:lnTo>
                  <a:lnTo>
                    <a:pt x="16225203" y="7377049"/>
                  </a:lnTo>
                  <a:lnTo>
                    <a:pt x="16220986" y="7383297"/>
                  </a:lnTo>
                  <a:lnTo>
                    <a:pt x="16219437" y="7390930"/>
                  </a:lnTo>
                  <a:lnTo>
                    <a:pt x="16220986" y="7398588"/>
                  </a:lnTo>
                  <a:lnTo>
                    <a:pt x="16225203" y="7404836"/>
                  </a:lnTo>
                  <a:lnTo>
                    <a:pt x="16231451" y="7409040"/>
                  </a:lnTo>
                  <a:lnTo>
                    <a:pt x="16239097" y="7410590"/>
                  </a:lnTo>
                  <a:lnTo>
                    <a:pt x="16246729" y="7409040"/>
                  </a:lnTo>
                  <a:lnTo>
                    <a:pt x="16252978" y="7404836"/>
                  </a:lnTo>
                  <a:lnTo>
                    <a:pt x="16257194" y="7398588"/>
                  </a:lnTo>
                  <a:lnTo>
                    <a:pt x="16258731" y="7390930"/>
                  </a:lnTo>
                  <a:close/>
                </a:path>
                <a:path w="18719800" h="10718800" extrusionOk="0">
                  <a:moveTo>
                    <a:pt x="16258731" y="7290854"/>
                  </a:moveTo>
                  <a:lnTo>
                    <a:pt x="16257194" y="7283209"/>
                  </a:lnTo>
                  <a:lnTo>
                    <a:pt x="16252978" y="7276960"/>
                  </a:lnTo>
                  <a:lnTo>
                    <a:pt x="16246729" y="7272744"/>
                  </a:lnTo>
                  <a:lnTo>
                    <a:pt x="16239097" y="7271194"/>
                  </a:lnTo>
                  <a:lnTo>
                    <a:pt x="16231451" y="7272744"/>
                  </a:lnTo>
                  <a:lnTo>
                    <a:pt x="16225203" y="7276960"/>
                  </a:lnTo>
                  <a:lnTo>
                    <a:pt x="16220986" y="7283209"/>
                  </a:lnTo>
                  <a:lnTo>
                    <a:pt x="16219437" y="7290854"/>
                  </a:lnTo>
                  <a:lnTo>
                    <a:pt x="16220986" y="7298499"/>
                  </a:lnTo>
                  <a:lnTo>
                    <a:pt x="16225203" y="7304735"/>
                  </a:lnTo>
                  <a:lnTo>
                    <a:pt x="16231451" y="7308951"/>
                  </a:lnTo>
                  <a:lnTo>
                    <a:pt x="16239097" y="7310488"/>
                  </a:lnTo>
                  <a:lnTo>
                    <a:pt x="16246729" y="7308951"/>
                  </a:lnTo>
                  <a:lnTo>
                    <a:pt x="16252978" y="7304735"/>
                  </a:lnTo>
                  <a:lnTo>
                    <a:pt x="16257194" y="7298499"/>
                  </a:lnTo>
                  <a:lnTo>
                    <a:pt x="16258731" y="7290854"/>
                  </a:lnTo>
                  <a:close/>
                </a:path>
                <a:path w="18719800" h="10718800" extrusionOk="0">
                  <a:moveTo>
                    <a:pt x="16258731" y="7190753"/>
                  </a:moveTo>
                  <a:lnTo>
                    <a:pt x="16257194" y="7183107"/>
                  </a:lnTo>
                  <a:lnTo>
                    <a:pt x="16252978" y="7176859"/>
                  </a:lnTo>
                  <a:lnTo>
                    <a:pt x="16246729" y="7172655"/>
                  </a:lnTo>
                  <a:lnTo>
                    <a:pt x="16239097" y="7171106"/>
                  </a:lnTo>
                  <a:lnTo>
                    <a:pt x="16231451" y="7172655"/>
                  </a:lnTo>
                  <a:lnTo>
                    <a:pt x="16225203" y="7176859"/>
                  </a:lnTo>
                  <a:lnTo>
                    <a:pt x="16220986" y="7183107"/>
                  </a:lnTo>
                  <a:lnTo>
                    <a:pt x="16219437" y="7190753"/>
                  </a:lnTo>
                  <a:lnTo>
                    <a:pt x="16220986" y="7198398"/>
                  </a:lnTo>
                  <a:lnTo>
                    <a:pt x="16225203" y="7204646"/>
                  </a:lnTo>
                  <a:lnTo>
                    <a:pt x="16231451" y="7208850"/>
                  </a:lnTo>
                  <a:lnTo>
                    <a:pt x="16239097" y="7210399"/>
                  </a:lnTo>
                  <a:lnTo>
                    <a:pt x="16246729" y="7208850"/>
                  </a:lnTo>
                  <a:lnTo>
                    <a:pt x="16252978" y="7204646"/>
                  </a:lnTo>
                  <a:lnTo>
                    <a:pt x="16257194" y="7198398"/>
                  </a:lnTo>
                  <a:lnTo>
                    <a:pt x="16258731" y="7190753"/>
                  </a:lnTo>
                  <a:close/>
                </a:path>
                <a:path w="18719800" h="10718800" extrusionOk="0">
                  <a:moveTo>
                    <a:pt x="16258731" y="7090638"/>
                  </a:moveTo>
                  <a:lnTo>
                    <a:pt x="16257194" y="7083006"/>
                  </a:lnTo>
                  <a:lnTo>
                    <a:pt x="16252978" y="7076757"/>
                  </a:lnTo>
                  <a:lnTo>
                    <a:pt x="16246729" y="7072541"/>
                  </a:lnTo>
                  <a:lnTo>
                    <a:pt x="16239097" y="7071004"/>
                  </a:lnTo>
                  <a:lnTo>
                    <a:pt x="16231451" y="7072541"/>
                  </a:lnTo>
                  <a:lnTo>
                    <a:pt x="16225203" y="7076757"/>
                  </a:lnTo>
                  <a:lnTo>
                    <a:pt x="16220986" y="7083006"/>
                  </a:lnTo>
                  <a:lnTo>
                    <a:pt x="16219437" y="7090638"/>
                  </a:lnTo>
                  <a:lnTo>
                    <a:pt x="16220986" y="7098297"/>
                  </a:lnTo>
                  <a:lnTo>
                    <a:pt x="16225203" y="7104545"/>
                  </a:lnTo>
                  <a:lnTo>
                    <a:pt x="16231451" y="7108761"/>
                  </a:lnTo>
                  <a:lnTo>
                    <a:pt x="16239097" y="7110298"/>
                  </a:lnTo>
                  <a:lnTo>
                    <a:pt x="16246729" y="7108761"/>
                  </a:lnTo>
                  <a:lnTo>
                    <a:pt x="16252978" y="7104545"/>
                  </a:lnTo>
                  <a:lnTo>
                    <a:pt x="16257194" y="7098297"/>
                  </a:lnTo>
                  <a:lnTo>
                    <a:pt x="16258731" y="7090638"/>
                  </a:lnTo>
                  <a:close/>
                </a:path>
                <a:path w="18719800" h="10718800" extrusionOk="0">
                  <a:moveTo>
                    <a:pt x="16258743" y="10193642"/>
                  </a:moveTo>
                  <a:lnTo>
                    <a:pt x="16257194" y="10185997"/>
                  </a:lnTo>
                  <a:lnTo>
                    <a:pt x="16252990" y="10179761"/>
                  </a:lnTo>
                  <a:lnTo>
                    <a:pt x="16246742" y="10175545"/>
                  </a:lnTo>
                  <a:lnTo>
                    <a:pt x="16239109" y="10174008"/>
                  </a:lnTo>
                  <a:lnTo>
                    <a:pt x="16231451" y="10175545"/>
                  </a:lnTo>
                  <a:lnTo>
                    <a:pt x="16225203" y="10179761"/>
                  </a:lnTo>
                  <a:lnTo>
                    <a:pt x="16220986" y="10185997"/>
                  </a:lnTo>
                  <a:lnTo>
                    <a:pt x="16219437" y="10193642"/>
                  </a:lnTo>
                  <a:lnTo>
                    <a:pt x="16220986" y="10201288"/>
                  </a:lnTo>
                  <a:lnTo>
                    <a:pt x="16225203" y="10207536"/>
                  </a:lnTo>
                  <a:lnTo>
                    <a:pt x="16231451" y="10211740"/>
                  </a:lnTo>
                  <a:lnTo>
                    <a:pt x="16239109" y="10213289"/>
                  </a:lnTo>
                  <a:lnTo>
                    <a:pt x="16246742" y="10211740"/>
                  </a:lnTo>
                  <a:lnTo>
                    <a:pt x="16252990" y="10207536"/>
                  </a:lnTo>
                  <a:lnTo>
                    <a:pt x="16257194" y="10201288"/>
                  </a:lnTo>
                  <a:lnTo>
                    <a:pt x="16258743" y="10193642"/>
                  </a:lnTo>
                  <a:close/>
                </a:path>
                <a:path w="18719800" h="10718800" extrusionOk="0">
                  <a:moveTo>
                    <a:pt x="16258743" y="10093554"/>
                  </a:moveTo>
                  <a:lnTo>
                    <a:pt x="16257194" y="10085895"/>
                  </a:lnTo>
                  <a:lnTo>
                    <a:pt x="16252990" y="10079647"/>
                  </a:lnTo>
                  <a:lnTo>
                    <a:pt x="16246742" y="10075431"/>
                  </a:lnTo>
                  <a:lnTo>
                    <a:pt x="16239109" y="10073894"/>
                  </a:lnTo>
                  <a:lnTo>
                    <a:pt x="16231451" y="10075431"/>
                  </a:lnTo>
                  <a:lnTo>
                    <a:pt x="16225203" y="10079647"/>
                  </a:lnTo>
                  <a:lnTo>
                    <a:pt x="16220986" y="10085895"/>
                  </a:lnTo>
                  <a:lnTo>
                    <a:pt x="16219437" y="10093554"/>
                  </a:lnTo>
                  <a:lnTo>
                    <a:pt x="16220986" y="10101199"/>
                  </a:lnTo>
                  <a:lnTo>
                    <a:pt x="16225203" y="10107435"/>
                  </a:lnTo>
                  <a:lnTo>
                    <a:pt x="16231451" y="10111638"/>
                  </a:lnTo>
                  <a:lnTo>
                    <a:pt x="16239109" y="10113188"/>
                  </a:lnTo>
                  <a:lnTo>
                    <a:pt x="16246742" y="10111638"/>
                  </a:lnTo>
                  <a:lnTo>
                    <a:pt x="16252990" y="10107435"/>
                  </a:lnTo>
                  <a:lnTo>
                    <a:pt x="16257194" y="10101199"/>
                  </a:lnTo>
                  <a:lnTo>
                    <a:pt x="16258743" y="10093554"/>
                  </a:lnTo>
                  <a:close/>
                </a:path>
                <a:path w="18719800" h="10718800" extrusionOk="0">
                  <a:moveTo>
                    <a:pt x="16258743" y="9993452"/>
                  </a:moveTo>
                  <a:lnTo>
                    <a:pt x="16257194" y="9985807"/>
                  </a:lnTo>
                  <a:lnTo>
                    <a:pt x="16252990" y="9979558"/>
                  </a:lnTo>
                  <a:lnTo>
                    <a:pt x="16246742" y="9975342"/>
                  </a:lnTo>
                  <a:lnTo>
                    <a:pt x="16239109" y="9973793"/>
                  </a:lnTo>
                  <a:lnTo>
                    <a:pt x="16231451" y="9975342"/>
                  </a:lnTo>
                  <a:lnTo>
                    <a:pt x="16225203" y="9979558"/>
                  </a:lnTo>
                  <a:lnTo>
                    <a:pt x="16220986" y="9985807"/>
                  </a:lnTo>
                  <a:lnTo>
                    <a:pt x="16219437" y="9993452"/>
                  </a:lnTo>
                  <a:lnTo>
                    <a:pt x="16220986" y="10001098"/>
                  </a:lnTo>
                  <a:lnTo>
                    <a:pt x="16225203" y="10007333"/>
                  </a:lnTo>
                  <a:lnTo>
                    <a:pt x="16231451" y="10011550"/>
                  </a:lnTo>
                  <a:lnTo>
                    <a:pt x="16239109" y="10013099"/>
                  </a:lnTo>
                  <a:lnTo>
                    <a:pt x="16246742" y="10011550"/>
                  </a:lnTo>
                  <a:lnTo>
                    <a:pt x="16252990" y="10007333"/>
                  </a:lnTo>
                  <a:lnTo>
                    <a:pt x="16257194" y="10001098"/>
                  </a:lnTo>
                  <a:lnTo>
                    <a:pt x="16258743" y="9993452"/>
                  </a:lnTo>
                  <a:close/>
                </a:path>
                <a:path w="18719800" h="10718800" extrusionOk="0">
                  <a:moveTo>
                    <a:pt x="16258743" y="9893351"/>
                  </a:moveTo>
                  <a:lnTo>
                    <a:pt x="16257194" y="9885705"/>
                  </a:lnTo>
                  <a:lnTo>
                    <a:pt x="16252990" y="9879457"/>
                  </a:lnTo>
                  <a:lnTo>
                    <a:pt x="16246742" y="9875253"/>
                  </a:lnTo>
                  <a:lnTo>
                    <a:pt x="16239109" y="9873704"/>
                  </a:lnTo>
                  <a:lnTo>
                    <a:pt x="16231451" y="9875253"/>
                  </a:lnTo>
                  <a:lnTo>
                    <a:pt x="16225203" y="9879457"/>
                  </a:lnTo>
                  <a:lnTo>
                    <a:pt x="16220986" y="9885705"/>
                  </a:lnTo>
                  <a:lnTo>
                    <a:pt x="16219437" y="9893351"/>
                  </a:lnTo>
                  <a:lnTo>
                    <a:pt x="16220986" y="9900996"/>
                  </a:lnTo>
                  <a:lnTo>
                    <a:pt x="16225203" y="9907245"/>
                  </a:lnTo>
                  <a:lnTo>
                    <a:pt x="16231451" y="9911461"/>
                  </a:lnTo>
                  <a:lnTo>
                    <a:pt x="16239109" y="9912998"/>
                  </a:lnTo>
                  <a:lnTo>
                    <a:pt x="16246742" y="9911461"/>
                  </a:lnTo>
                  <a:lnTo>
                    <a:pt x="16252990" y="9907245"/>
                  </a:lnTo>
                  <a:lnTo>
                    <a:pt x="16257194" y="9900996"/>
                  </a:lnTo>
                  <a:lnTo>
                    <a:pt x="16258743" y="9893351"/>
                  </a:lnTo>
                  <a:close/>
                </a:path>
                <a:path w="18719800" h="10718800" extrusionOk="0">
                  <a:moveTo>
                    <a:pt x="16258743" y="9793237"/>
                  </a:moveTo>
                  <a:lnTo>
                    <a:pt x="16257194" y="9785604"/>
                  </a:lnTo>
                  <a:lnTo>
                    <a:pt x="16252990" y="9779368"/>
                  </a:lnTo>
                  <a:lnTo>
                    <a:pt x="16246742" y="9775152"/>
                  </a:lnTo>
                  <a:lnTo>
                    <a:pt x="16239109" y="9773615"/>
                  </a:lnTo>
                  <a:lnTo>
                    <a:pt x="16231451" y="9775152"/>
                  </a:lnTo>
                  <a:lnTo>
                    <a:pt x="16225203" y="9779368"/>
                  </a:lnTo>
                  <a:lnTo>
                    <a:pt x="16220986" y="9785604"/>
                  </a:lnTo>
                  <a:lnTo>
                    <a:pt x="16219437" y="9793237"/>
                  </a:lnTo>
                  <a:lnTo>
                    <a:pt x="16220986" y="9800895"/>
                  </a:lnTo>
                  <a:lnTo>
                    <a:pt x="16225203" y="9807143"/>
                  </a:lnTo>
                  <a:lnTo>
                    <a:pt x="16231451" y="9811360"/>
                  </a:lnTo>
                  <a:lnTo>
                    <a:pt x="16239109" y="9812909"/>
                  </a:lnTo>
                  <a:lnTo>
                    <a:pt x="16246742" y="9811360"/>
                  </a:lnTo>
                  <a:lnTo>
                    <a:pt x="16252990" y="9807143"/>
                  </a:lnTo>
                  <a:lnTo>
                    <a:pt x="16257194" y="9800895"/>
                  </a:lnTo>
                  <a:lnTo>
                    <a:pt x="16258743" y="9793237"/>
                  </a:lnTo>
                  <a:close/>
                </a:path>
                <a:path w="18719800" h="10718800" extrusionOk="0">
                  <a:moveTo>
                    <a:pt x="16258743" y="9693161"/>
                  </a:moveTo>
                  <a:lnTo>
                    <a:pt x="16257194" y="9685515"/>
                  </a:lnTo>
                  <a:lnTo>
                    <a:pt x="16252990" y="9679267"/>
                  </a:lnTo>
                  <a:lnTo>
                    <a:pt x="16246742" y="9675050"/>
                  </a:lnTo>
                  <a:lnTo>
                    <a:pt x="16239109" y="9673514"/>
                  </a:lnTo>
                  <a:lnTo>
                    <a:pt x="16231451" y="9675050"/>
                  </a:lnTo>
                  <a:lnTo>
                    <a:pt x="16225203" y="9679267"/>
                  </a:lnTo>
                  <a:lnTo>
                    <a:pt x="16220986" y="9685515"/>
                  </a:lnTo>
                  <a:lnTo>
                    <a:pt x="16219437" y="9693161"/>
                  </a:lnTo>
                  <a:lnTo>
                    <a:pt x="16220986" y="9700806"/>
                  </a:lnTo>
                  <a:lnTo>
                    <a:pt x="16225203" y="9707054"/>
                  </a:lnTo>
                  <a:lnTo>
                    <a:pt x="16231451" y="9711258"/>
                  </a:lnTo>
                  <a:lnTo>
                    <a:pt x="16239109" y="9712808"/>
                  </a:lnTo>
                  <a:lnTo>
                    <a:pt x="16246742" y="9711258"/>
                  </a:lnTo>
                  <a:lnTo>
                    <a:pt x="16252990" y="9707054"/>
                  </a:lnTo>
                  <a:lnTo>
                    <a:pt x="16257194" y="9700806"/>
                  </a:lnTo>
                  <a:lnTo>
                    <a:pt x="16258743" y="9693161"/>
                  </a:lnTo>
                  <a:close/>
                </a:path>
                <a:path w="18719800" h="10718800" extrusionOk="0">
                  <a:moveTo>
                    <a:pt x="16258743" y="9593072"/>
                  </a:moveTo>
                  <a:lnTo>
                    <a:pt x="16257194" y="9585414"/>
                  </a:lnTo>
                  <a:lnTo>
                    <a:pt x="16252990" y="9579178"/>
                  </a:lnTo>
                  <a:lnTo>
                    <a:pt x="16246742" y="9574962"/>
                  </a:lnTo>
                  <a:lnTo>
                    <a:pt x="16239109" y="9573412"/>
                  </a:lnTo>
                  <a:lnTo>
                    <a:pt x="16231451" y="9574962"/>
                  </a:lnTo>
                  <a:lnTo>
                    <a:pt x="16225203" y="9579178"/>
                  </a:lnTo>
                  <a:lnTo>
                    <a:pt x="16220986" y="9585414"/>
                  </a:lnTo>
                  <a:lnTo>
                    <a:pt x="16219437" y="9593072"/>
                  </a:lnTo>
                  <a:lnTo>
                    <a:pt x="16220986" y="9600705"/>
                  </a:lnTo>
                  <a:lnTo>
                    <a:pt x="16225203" y="9606953"/>
                  </a:lnTo>
                  <a:lnTo>
                    <a:pt x="16231451" y="9611157"/>
                  </a:lnTo>
                  <a:lnTo>
                    <a:pt x="16239109" y="9612706"/>
                  </a:lnTo>
                  <a:lnTo>
                    <a:pt x="16246742" y="9611157"/>
                  </a:lnTo>
                  <a:lnTo>
                    <a:pt x="16252990" y="9606953"/>
                  </a:lnTo>
                  <a:lnTo>
                    <a:pt x="16257194" y="9600705"/>
                  </a:lnTo>
                  <a:lnTo>
                    <a:pt x="16258743" y="9593072"/>
                  </a:lnTo>
                  <a:close/>
                </a:path>
                <a:path w="18719800" h="10718800" extrusionOk="0">
                  <a:moveTo>
                    <a:pt x="16258743" y="8592096"/>
                  </a:moveTo>
                  <a:lnTo>
                    <a:pt x="16257194" y="8584451"/>
                  </a:lnTo>
                  <a:lnTo>
                    <a:pt x="16252990" y="8578202"/>
                  </a:lnTo>
                  <a:lnTo>
                    <a:pt x="16246742" y="8573999"/>
                  </a:lnTo>
                  <a:lnTo>
                    <a:pt x="16239109" y="8572449"/>
                  </a:lnTo>
                  <a:lnTo>
                    <a:pt x="16231451" y="8573999"/>
                  </a:lnTo>
                  <a:lnTo>
                    <a:pt x="16225203" y="8578202"/>
                  </a:lnTo>
                  <a:lnTo>
                    <a:pt x="16220986" y="8584451"/>
                  </a:lnTo>
                  <a:lnTo>
                    <a:pt x="16219437" y="8592096"/>
                  </a:lnTo>
                  <a:lnTo>
                    <a:pt x="16220986" y="8599754"/>
                  </a:lnTo>
                  <a:lnTo>
                    <a:pt x="16225203" y="8606003"/>
                  </a:lnTo>
                  <a:lnTo>
                    <a:pt x="16231451" y="8610206"/>
                  </a:lnTo>
                  <a:lnTo>
                    <a:pt x="16239109" y="8611756"/>
                  </a:lnTo>
                  <a:lnTo>
                    <a:pt x="16246742" y="8610206"/>
                  </a:lnTo>
                  <a:lnTo>
                    <a:pt x="16252990" y="8606003"/>
                  </a:lnTo>
                  <a:lnTo>
                    <a:pt x="16257194" y="8599754"/>
                  </a:lnTo>
                  <a:lnTo>
                    <a:pt x="16258743" y="8592096"/>
                  </a:lnTo>
                  <a:close/>
                </a:path>
                <a:path w="18719800" h="10718800" extrusionOk="0">
                  <a:moveTo>
                    <a:pt x="16258743" y="8492007"/>
                  </a:moveTo>
                  <a:lnTo>
                    <a:pt x="16257194" y="8484362"/>
                  </a:lnTo>
                  <a:lnTo>
                    <a:pt x="16252990" y="8478114"/>
                  </a:lnTo>
                  <a:lnTo>
                    <a:pt x="16246742" y="8473910"/>
                  </a:lnTo>
                  <a:lnTo>
                    <a:pt x="16239109" y="8472360"/>
                  </a:lnTo>
                  <a:lnTo>
                    <a:pt x="16231451" y="8473910"/>
                  </a:lnTo>
                  <a:lnTo>
                    <a:pt x="16225203" y="8478114"/>
                  </a:lnTo>
                  <a:lnTo>
                    <a:pt x="16220986" y="8484362"/>
                  </a:lnTo>
                  <a:lnTo>
                    <a:pt x="16219437" y="8492007"/>
                  </a:lnTo>
                  <a:lnTo>
                    <a:pt x="16220986" y="8499653"/>
                  </a:lnTo>
                  <a:lnTo>
                    <a:pt x="16225203" y="8505901"/>
                  </a:lnTo>
                  <a:lnTo>
                    <a:pt x="16231451" y="8510118"/>
                  </a:lnTo>
                  <a:lnTo>
                    <a:pt x="16239109" y="8511654"/>
                  </a:lnTo>
                  <a:lnTo>
                    <a:pt x="16246742" y="8510118"/>
                  </a:lnTo>
                  <a:lnTo>
                    <a:pt x="16252990" y="8505901"/>
                  </a:lnTo>
                  <a:lnTo>
                    <a:pt x="16257194" y="8499653"/>
                  </a:lnTo>
                  <a:lnTo>
                    <a:pt x="16258743" y="8492007"/>
                  </a:lnTo>
                  <a:close/>
                </a:path>
                <a:path w="18719800" h="10718800" extrusionOk="0">
                  <a:moveTo>
                    <a:pt x="16258743" y="8391919"/>
                  </a:moveTo>
                  <a:lnTo>
                    <a:pt x="16257194" y="8384260"/>
                  </a:lnTo>
                  <a:lnTo>
                    <a:pt x="16252990" y="8378025"/>
                  </a:lnTo>
                  <a:lnTo>
                    <a:pt x="16246742" y="8373808"/>
                  </a:lnTo>
                  <a:lnTo>
                    <a:pt x="16239109" y="8372272"/>
                  </a:lnTo>
                  <a:lnTo>
                    <a:pt x="16231451" y="8373808"/>
                  </a:lnTo>
                  <a:lnTo>
                    <a:pt x="16225203" y="8378025"/>
                  </a:lnTo>
                  <a:lnTo>
                    <a:pt x="16220986" y="8384260"/>
                  </a:lnTo>
                  <a:lnTo>
                    <a:pt x="16219437" y="8391919"/>
                  </a:lnTo>
                  <a:lnTo>
                    <a:pt x="16220986" y="8399564"/>
                  </a:lnTo>
                  <a:lnTo>
                    <a:pt x="16225203" y="8405800"/>
                  </a:lnTo>
                  <a:lnTo>
                    <a:pt x="16231451" y="8410003"/>
                  </a:lnTo>
                  <a:lnTo>
                    <a:pt x="16239109" y="8411553"/>
                  </a:lnTo>
                  <a:lnTo>
                    <a:pt x="16246742" y="8410003"/>
                  </a:lnTo>
                  <a:lnTo>
                    <a:pt x="16252990" y="8405800"/>
                  </a:lnTo>
                  <a:lnTo>
                    <a:pt x="16257194" y="8399564"/>
                  </a:lnTo>
                  <a:lnTo>
                    <a:pt x="16258743" y="8391919"/>
                  </a:lnTo>
                  <a:close/>
                </a:path>
                <a:path w="18719800" h="10718800" extrusionOk="0">
                  <a:moveTo>
                    <a:pt x="16258743" y="8291817"/>
                  </a:moveTo>
                  <a:lnTo>
                    <a:pt x="16257194" y="8284172"/>
                  </a:lnTo>
                  <a:lnTo>
                    <a:pt x="16252990" y="8277923"/>
                  </a:lnTo>
                  <a:lnTo>
                    <a:pt x="16246742" y="8273720"/>
                  </a:lnTo>
                  <a:lnTo>
                    <a:pt x="16239109" y="8272170"/>
                  </a:lnTo>
                  <a:lnTo>
                    <a:pt x="16231451" y="8273720"/>
                  </a:lnTo>
                  <a:lnTo>
                    <a:pt x="16225203" y="8277923"/>
                  </a:lnTo>
                  <a:lnTo>
                    <a:pt x="16220986" y="8284172"/>
                  </a:lnTo>
                  <a:lnTo>
                    <a:pt x="16219437" y="8291817"/>
                  </a:lnTo>
                  <a:lnTo>
                    <a:pt x="16220986" y="8299463"/>
                  </a:lnTo>
                  <a:lnTo>
                    <a:pt x="16225203" y="8305711"/>
                  </a:lnTo>
                  <a:lnTo>
                    <a:pt x="16231451" y="8309915"/>
                  </a:lnTo>
                  <a:lnTo>
                    <a:pt x="16239109" y="8311464"/>
                  </a:lnTo>
                  <a:lnTo>
                    <a:pt x="16246742" y="8309915"/>
                  </a:lnTo>
                  <a:lnTo>
                    <a:pt x="16252990" y="8305711"/>
                  </a:lnTo>
                  <a:lnTo>
                    <a:pt x="16257194" y="8299463"/>
                  </a:lnTo>
                  <a:lnTo>
                    <a:pt x="16258743" y="8291817"/>
                  </a:lnTo>
                  <a:close/>
                </a:path>
                <a:path w="18719800" h="10718800" extrusionOk="0">
                  <a:moveTo>
                    <a:pt x="16258743" y="8191716"/>
                  </a:moveTo>
                  <a:lnTo>
                    <a:pt x="16257194" y="8184070"/>
                  </a:lnTo>
                  <a:lnTo>
                    <a:pt x="16252990" y="8177822"/>
                  </a:lnTo>
                  <a:lnTo>
                    <a:pt x="16246742" y="8173606"/>
                  </a:lnTo>
                  <a:lnTo>
                    <a:pt x="16239109" y="8172056"/>
                  </a:lnTo>
                  <a:lnTo>
                    <a:pt x="16231451" y="8173606"/>
                  </a:lnTo>
                  <a:lnTo>
                    <a:pt x="16225203" y="8177822"/>
                  </a:lnTo>
                  <a:lnTo>
                    <a:pt x="16220986" y="8184070"/>
                  </a:lnTo>
                  <a:lnTo>
                    <a:pt x="16219437" y="8191716"/>
                  </a:lnTo>
                  <a:lnTo>
                    <a:pt x="16220986" y="8199361"/>
                  </a:lnTo>
                  <a:lnTo>
                    <a:pt x="16225203" y="8205610"/>
                  </a:lnTo>
                  <a:lnTo>
                    <a:pt x="16231451" y="8209826"/>
                  </a:lnTo>
                  <a:lnTo>
                    <a:pt x="16239109" y="8211363"/>
                  </a:lnTo>
                  <a:lnTo>
                    <a:pt x="16246742" y="8209826"/>
                  </a:lnTo>
                  <a:lnTo>
                    <a:pt x="16252990" y="8205610"/>
                  </a:lnTo>
                  <a:lnTo>
                    <a:pt x="16257194" y="8199361"/>
                  </a:lnTo>
                  <a:lnTo>
                    <a:pt x="16258743" y="8191716"/>
                  </a:lnTo>
                  <a:close/>
                </a:path>
                <a:path w="18719800" h="10718800" extrusionOk="0">
                  <a:moveTo>
                    <a:pt x="16258743" y="8091627"/>
                  </a:moveTo>
                  <a:lnTo>
                    <a:pt x="16257194" y="8083982"/>
                  </a:lnTo>
                  <a:lnTo>
                    <a:pt x="16252990" y="8077733"/>
                  </a:lnTo>
                  <a:lnTo>
                    <a:pt x="16246742" y="8073517"/>
                  </a:lnTo>
                  <a:lnTo>
                    <a:pt x="16239109" y="8071980"/>
                  </a:lnTo>
                  <a:lnTo>
                    <a:pt x="16231451" y="8073517"/>
                  </a:lnTo>
                  <a:lnTo>
                    <a:pt x="16225203" y="8077733"/>
                  </a:lnTo>
                  <a:lnTo>
                    <a:pt x="16220986" y="8083982"/>
                  </a:lnTo>
                  <a:lnTo>
                    <a:pt x="16219437" y="8091627"/>
                  </a:lnTo>
                  <a:lnTo>
                    <a:pt x="16220986" y="8099272"/>
                  </a:lnTo>
                  <a:lnTo>
                    <a:pt x="16225203" y="8105508"/>
                  </a:lnTo>
                  <a:lnTo>
                    <a:pt x="16231451" y="8109725"/>
                  </a:lnTo>
                  <a:lnTo>
                    <a:pt x="16239109" y="8111261"/>
                  </a:lnTo>
                  <a:lnTo>
                    <a:pt x="16246742" y="8109725"/>
                  </a:lnTo>
                  <a:lnTo>
                    <a:pt x="16252990" y="8105508"/>
                  </a:lnTo>
                  <a:lnTo>
                    <a:pt x="16257194" y="8099272"/>
                  </a:lnTo>
                  <a:lnTo>
                    <a:pt x="16258743" y="8091627"/>
                  </a:lnTo>
                  <a:close/>
                </a:path>
                <a:path w="18719800" h="10718800" extrusionOk="0">
                  <a:moveTo>
                    <a:pt x="16258743" y="7991513"/>
                  </a:moveTo>
                  <a:lnTo>
                    <a:pt x="16257194" y="7983868"/>
                  </a:lnTo>
                  <a:lnTo>
                    <a:pt x="16252990" y="7977632"/>
                  </a:lnTo>
                  <a:lnTo>
                    <a:pt x="16246742" y="7973428"/>
                  </a:lnTo>
                  <a:lnTo>
                    <a:pt x="16239109" y="7971879"/>
                  </a:lnTo>
                  <a:lnTo>
                    <a:pt x="16231451" y="7973428"/>
                  </a:lnTo>
                  <a:lnTo>
                    <a:pt x="16225203" y="7977632"/>
                  </a:lnTo>
                  <a:lnTo>
                    <a:pt x="16220986" y="7983868"/>
                  </a:lnTo>
                  <a:lnTo>
                    <a:pt x="16219437" y="7991513"/>
                  </a:lnTo>
                  <a:lnTo>
                    <a:pt x="16220986" y="7999158"/>
                  </a:lnTo>
                  <a:lnTo>
                    <a:pt x="16225203" y="8005407"/>
                  </a:lnTo>
                  <a:lnTo>
                    <a:pt x="16231451" y="8009623"/>
                  </a:lnTo>
                  <a:lnTo>
                    <a:pt x="16239109" y="8011173"/>
                  </a:lnTo>
                  <a:lnTo>
                    <a:pt x="16246742" y="8009623"/>
                  </a:lnTo>
                  <a:lnTo>
                    <a:pt x="16252990" y="8005407"/>
                  </a:lnTo>
                  <a:lnTo>
                    <a:pt x="16257194" y="7999158"/>
                  </a:lnTo>
                  <a:lnTo>
                    <a:pt x="16258743" y="7991513"/>
                  </a:lnTo>
                  <a:close/>
                </a:path>
                <a:path w="18719800" h="10718800" extrusionOk="0">
                  <a:moveTo>
                    <a:pt x="16258743" y="6990562"/>
                  </a:moveTo>
                  <a:lnTo>
                    <a:pt x="16257194" y="6982917"/>
                  </a:lnTo>
                  <a:lnTo>
                    <a:pt x="16252990" y="6976669"/>
                  </a:lnTo>
                  <a:lnTo>
                    <a:pt x="16246742" y="6972465"/>
                  </a:lnTo>
                  <a:lnTo>
                    <a:pt x="16239109" y="6970916"/>
                  </a:lnTo>
                  <a:lnTo>
                    <a:pt x="16231451" y="6972465"/>
                  </a:lnTo>
                  <a:lnTo>
                    <a:pt x="16225203" y="6976669"/>
                  </a:lnTo>
                  <a:lnTo>
                    <a:pt x="16220986" y="6982917"/>
                  </a:lnTo>
                  <a:lnTo>
                    <a:pt x="16219437" y="6990562"/>
                  </a:lnTo>
                  <a:lnTo>
                    <a:pt x="16220986" y="6998208"/>
                  </a:lnTo>
                  <a:lnTo>
                    <a:pt x="16225203" y="7004456"/>
                  </a:lnTo>
                  <a:lnTo>
                    <a:pt x="16231451" y="7008673"/>
                  </a:lnTo>
                  <a:lnTo>
                    <a:pt x="16239109" y="7010209"/>
                  </a:lnTo>
                  <a:lnTo>
                    <a:pt x="16246742" y="7008673"/>
                  </a:lnTo>
                  <a:lnTo>
                    <a:pt x="16252990" y="7004456"/>
                  </a:lnTo>
                  <a:lnTo>
                    <a:pt x="16257194" y="6998208"/>
                  </a:lnTo>
                  <a:lnTo>
                    <a:pt x="16258743" y="6990562"/>
                  </a:lnTo>
                  <a:close/>
                </a:path>
                <a:path w="18719800" h="10718800" extrusionOk="0">
                  <a:moveTo>
                    <a:pt x="16258743" y="6890461"/>
                  </a:moveTo>
                  <a:lnTo>
                    <a:pt x="16257194" y="6882816"/>
                  </a:lnTo>
                  <a:lnTo>
                    <a:pt x="16252990" y="6876567"/>
                  </a:lnTo>
                  <a:lnTo>
                    <a:pt x="16246742" y="6872364"/>
                  </a:lnTo>
                  <a:lnTo>
                    <a:pt x="16239109" y="6870827"/>
                  </a:lnTo>
                  <a:lnTo>
                    <a:pt x="16231451" y="6872364"/>
                  </a:lnTo>
                  <a:lnTo>
                    <a:pt x="16225203" y="6876567"/>
                  </a:lnTo>
                  <a:lnTo>
                    <a:pt x="16220986" y="6882816"/>
                  </a:lnTo>
                  <a:lnTo>
                    <a:pt x="16219437" y="6890461"/>
                  </a:lnTo>
                  <a:lnTo>
                    <a:pt x="16220986" y="6898119"/>
                  </a:lnTo>
                  <a:lnTo>
                    <a:pt x="16225203" y="6904368"/>
                  </a:lnTo>
                  <a:lnTo>
                    <a:pt x="16231451" y="6908571"/>
                  </a:lnTo>
                  <a:lnTo>
                    <a:pt x="16239109" y="6910121"/>
                  </a:lnTo>
                  <a:lnTo>
                    <a:pt x="16246742" y="6908571"/>
                  </a:lnTo>
                  <a:lnTo>
                    <a:pt x="16252990" y="6904368"/>
                  </a:lnTo>
                  <a:lnTo>
                    <a:pt x="16257194" y="6898119"/>
                  </a:lnTo>
                  <a:lnTo>
                    <a:pt x="16258743" y="6890461"/>
                  </a:lnTo>
                  <a:close/>
                </a:path>
                <a:path w="18719800" h="10718800" extrusionOk="0">
                  <a:moveTo>
                    <a:pt x="16258743" y="6790372"/>
                  </a:moveTo>
                  <a:lnTo>
                    <a:pt x="16257194" y="6782727"/>
                  </a:lnTo>
                  <a:lnTo>
                    <a:pt x="16252990" y="6776479"/>
                  </a:lnTo>
                  <a:lnTo>
                    <a:pt x="16246742" y="6772275"/>
                  </a:lnTo>
                  <a:lnTo>
                    <a:pt x="16239109" y="6770725"/>
                  </a:lnTo>
                  <a:lnTo>
                    <a:pt x="16231451" y="6772275"/>
                  </a:lnTo>
                  <a:lnTo>
                    <a:pt x="16225203" y="6776479"/>
                  </a:lnTo>
                  <a:lnTo>
                    <a:pt x="16220986" y="6782727"/>
                  </a:lnTo>
                  <a:lnTo>
                    <a:pt x="16219437" y="6790372"/>
                  </a:lnTo>
                  <a:lnTo>
                    <a:pt x="16220986" y="6798018"/>
                  </a:lnTo>
                  <a:lnTo>
                    <a:pt x="16225203" y="6804266"/>
                  </a:lnTo>
                  <a:lnTo>
                    <a:pt x="16231451" y="6808483"/>
                  </a:lnTo>
                  <a:lnTo>
                    <a:pt x="16239109" y="6810019"/>
                  </a:lnTo>
                  <a:lnTo>
                    <a:pt x="16246742" y="6808483"/>
                  </a:lnTo>
                  <a:lnTo>
                    <a:pt x="16252990" y="6804266"/>
                  </a:lnTo>
                  <a:lnTo>
                    <a:pt x="16257194" y="6798018"/>
                  </a:lnTo>
                  <a:lnTo>
                    <a:pt x="16258743" y="6790372"/>
                  </a:lnTo>
                  <a:close/>
                </a:path>
                <a:path w="18719800" h="10718800" extrusionOk="0">
                  <a:moveTo>
                    <a:pt x="16258743" y="6690284"/>
                  </a:moveTo>
                  <a:lnTo>
                    <a:pt x="16257194" y="6682626"/>
                  </a:lnTo>
                  <a:lnTo>
                    <a:pt x="16252990" y="6676390"/>
                  </a:lnTo>
                  <a:lnTo>
                    <a:pt x="16246742" y="6672173"/>
                  </a:lnTo>
                  <a:lnTo>
                    <a:pt x="16239109" y="6670637"/>
                  </a:lnTo>
                  <a:lnTo>
                    <a:pt x="16231451" y="6672173"/>
                  </a:lnTo>
                  <a:lnTo>
                    <a:pt x="16225203" y="6676390"/>
                  </a:lnTo>
                  <a:lnTo>
                    <a:pt x="16220986" y="6682626"/>
                  </a:lnTo>
                  <a:lnTo>
                    <a:pt x="16219437" y="6690284"/>
                  </a:lnTo>
                  <a:lnTo>
                    <a:pt x="16220986" y="6697929"/>
                  </a:lnTo>
                  <a:lnTo>
                    <a:pt x="16225203" y="6704177"/>
                  </a:lnTo>
                  <a:lnTo>
                    <a:pt x="16231451" y="6708394"/>
                  </a:lnTo>
                  <a:lnTo>
                    <a:pt x="16239109" y="6709931"/>
                  </a:lnTo>
                  <a:lnTo>
                    <a:pt x="16246742" y="6708394"/>
                  </a:lnTo>
                  <a:lnTo>
                    <a:pt x="16252990" y="6704177"/>
                  </a:lnTo>
                  <a:lnTo>
                    <a:pt x="16257194" y="6697929"/>
                  </a:lnTo>
                  <a:lnTo>
                    <a:pt x="16258743" y="6690284"/>
                  </a:lnTo>
                  <a:close/>
                </a:path>
                <a:path w="18719800" h="10718800" extrusionOk="0">
                  <a:moveTo>
                    <a:pt x="16258743" y="6590182"/>
                  </a:moveTo>
                  <a:lnTo>
                    <a:pt x="16257194" y="6582537"/>
                  </a:lnTo>
                  <a:lnTo>
                    <a:pt x="16252990" y="6576288"/>
                  </a:lnTo>
                  <a:lnTo>
                    <a:pt x="16246742" y="6572072"/>
                  </a:lnTo>
                  <a:lnTo>
                    <a:pt x="16239109" y="6570535"/>
                  </a:lnTo>
                  <a:lnTo>
                    <a:pt x="16231451" y="6572072"/>
                  </a:lnTo>
                  <a:lnTo>
                    <a:pt x="16225203" y="6576288"/>
                  </a:lnTo>
                  <a:lnTo>
                    <a:pt x="16220986" y="6582537"/>
                  </a:lnTo>
                  <a:lnTo>
                    <a:pt x="16219437" y="6590182"/>
                  </a:lnTo>
                  <a:lnTo>
                    <a:pt x="16220986" y="6597828"/>
                  </a:lnTo>
                  <a:lnTo>
                    <a:pt x="16225203" y="6604076"/>
                  </a:lnTo>
                  <a:lnTo>
                    <a:pt x="16231451" y="6608280"/>
                  </a:lnTo>
                  <a:lnTo>
                    <a:pt x="16239109" y="6609829"/>
                  </a:lnTo>
                  <a:lnTo>
                    <a:pt x="16246742" y="6608280"/>
                  </a:lnTo>
                  <a:lnTo>
                    <a:pt x="16252990" y="6604076"/>
                  </a:lnTo>
                  <a:lnTo>
                    <a:pt x="16257194" y="6597828"/>
                  </a:lnTo>
                  <a:lnTo>
                    <a:pt x="16258743" y="6590182"/>
                  </a:lnTo>
                  <a:close/>
                </a:path>
                <a:path w="18719800" h="10718800" extrusionOk="0">
                  <a:moveTo>
                    <a:pt x="16258743" y="6490081"/>
                  </a:moveTo>
                  <a:lnTo>
                    <a:pt x="16257194" y="6482435"/>
                  </a:lnTo>
                  <a:lnTo>
                    <a:pt x="16252990" y="6476187"/>
                  </a:lnTo>
                  <a:lnTo>
                    <a:pt x="16246742" y="6471983"/>
                  </a:lnTo>
                  <a:lnTo>
                    <a:pt x="16239109" y="6470434"/>
                  </a:lnTo>
                  <a:lnTo>
                    <a:pt x="16231451" y="6471983"/>
                  </a:lnTo>
                  <a:lnTo>
                    <a:pt x="16225203" y="6476187"/>
                  </a:lnTo>
                  <a:lnTo>
                    <a:pt x="16220986" y="6482435"/>
                  </a:lnTo>
                  <a:lnTo>
                    <a:pt x="16219437" y="6490081"/>
                  </a:lnTo>
                  <a:lnTo>
                    <a:pt x="16220986" y="6497726"/>
                  </a:lnTo>
                  <a:lnTo>
                    <a:pt x="16225203" y="6503975"/>
                  </a:lnTo>
                  <a:lnTo>
                    <a:pt x="16231451" y="6508178"/>
                  </a:lnTo>
                  <a:lnTo>
                    <a:pt x="16239109" y="6509728"/>
                  </a:lnTo>
                  <a:lnTo>
                    <a:pt x="16246742" y="6508178"/>
                  </a:lnTo>
                  <a:lnTo>
                    <a:pt x="16252990" y="6503975"/>
                  </a:lnTo>
                  <a:lnTo>
                    <a:pt x="16257194" y="6497726"/>
                  </a:lnTo>
                  <a:lnTo>
                    <a:pt x="16258743" y="6490081"/>
                  </a:lnTo>
                  <a:close/>
                </a:path>
                <a:path w="18719800" h="10718800" extrusionOk="0">
                  <a:moveTo>
                    <a:pt x="16258743" y="6389992"/>
                  </a:moveTo>
                  <a:lnTo>
                    <a:pt x="16257194" y="6382347"/>
                  </a:lnTo>
                  <a:lnTo>
                    <a:pt x="16252990" y="6376098"/>
                  </a:lnTo>
                  <a:lnTo>
                    <a:pt x="16246742" y="6371895"/>
                  </a:lnTo>
                  <a:lnTo>
                    <a:pt x="16239109" y="6370345"/>
                  </a:lnTo>
                  <a:lnTo>
                    <a:pt x="16231451" y="6371895"/>
                  </a:lnTo>
                  <a:lnTo>
                    <a:pt x="16225203" y="6376098"/>
                  </a:lnTo>
                  <a:lnTo>
                    <a:pt x="16220986" y="6382347"/>
                  </a:lnTo>
                  <a:lnTo>
                    <a:pt x="16219437" y="6389992"/>
                  </a:lnTo>
                  <a:lnTo>
                    <a:pt x="16220986" y="6397625"/>
                  </a:lnTo>
                  <a:lnTo>
                    <a:pt x="16225203" y="6403873"/>
                  </a:lnTo>
                  <a:lnTo>
                    <a:pt x="16231451" y="6408090"/>
                  </a:lnTo>
                  <a:lnTo>
                    <a:pt x="16239109" y="6409626"/>
                  </a:lnTo>
                  <a:lnTo>
                    <a:pt x="16246742" y="6408090"/>
                  </a:lnTo>
                  <a:lnTo>
                    <a:pt x="16252990" y="6403873"/>
                  </a:lnTo>
                  <a:lnTo>
                    <a:pt x="16257194" y="6397625"/>
                  </a:lnTo>
                  <a:lnTo>
                    <a:pt x="16258743" y="6389992"/>
                  </a:lnTo>
                  <a:close/>
                </a:path>
                <a:path w="18719800" h="10718800" extrusionOk="0">
                  <a:moveTo>
                    <a:pt x="16320021" y="0"/>
                  </a:moveTo>
                  <a:lnTo>
                    <a:pt x="16281718" y="0"/>
                  </a:lnTo>
                  <a:lnTo>
                    <a:pt x="16282759" y="5194"/>
                  </a:lnTo>
                  <a:lnTo>
                    <a:pt x="16286976" y="11430"/>
                  </a:lnTo>
                  <a:lnTo>
                    <a:pt x="16293211" y="15646"/>
                  </a:lnTo>
                  <a:lnTo>
                    <a:pt x="16300857" y="17183"/>
                  </a:lnTo>
                  <a:lnTo>
                    <a:pt x="16308515" y="15646"/>
                  </a:lnTo>
                  <a:lnTo>
                    <a:pt x="16314763" y="11430"/>
                  </a:lnTo>
                  <a:lnTo>
                    <a:pt x="16318967" y="5194"/>
                  </a:lnTo>
                  <a:lnTo>
                    <a:pt x="16320021" y="0"/>
                  </a:lnTo>
                  <a:close/>
                </a:path>
                <a:path w="18719800" h="10718800" extrusionOk="0">
                  <a:moveTo>
                    <a:pt x="16320516" y="1999462"/>
                  </a:moveTo>
                  <a:lnTo>
                    <a:pt x="16318967" y="1991817"/>
                  </a:lnTo>
                  <a:lnTo>
                    <a:pt x="16314763" y="1985568"/>
                  </a:lnTo>
                  <a:lnTo>
                    <a:pt x="16308515" y="1981365"/>
                  </a:lnTo>
                  <a:lnTo>
                    <a:pt x="16300857" y="1979815"/>
                  </a:lnTo>
                  <a:lnTo>
                    <a:pt x="16293211" y="1981365"/>
                  </a:lnTo>
                  <a:lnTo>
                    <a:pt x="16286976" y="1985568"/>
                  </a:lnTo>
                  <a:lnTo>
                    <a:pt x="16282759" y="1991817"/>
                  </a:lnTo>
                  <a:lnTo>
                    <a:pt x="16281222" y="1999462"/>
                  </a:lnTo>
                  <a:lnTo>
                    <a:pt x="16282759" y="2007108"/>
                  </a:lnTo>
                  <a:lnTo>
                    <a:pt x="16286976" y="2013356"/>
                  </a:lnTo>
                  <a:lnTo>
                    <a:pt x="16293211" y="2017572"/>
                  </a:lnTo>
                  <a:lnTo>
                    <a:pt x="16300857" y="2019109"/>
                  </a:lnTo>
                  <a:lnTo>
                    <a:pt x="16308515" y="2017572"/>
                  </a:lnTo>
                  <a:lnTo>
                    <a:pt x="16314763" y="2013356"/>
                  </a:lnTo>
                  <a:lnTo>
                    <a:pt x="16318967" y="2007108"/>
                  </a:lnTo>
                  <a:lnTo>
                    <a:pt x="16320516" y="1999462"/>
                  </a:lnTo>
                  <a:close/>
                </a:path>
                <a:path w="18719800" h="10718800" extrusionOk="0">
                  <a:moveTo>
                    <a:pt x="16320516" y="1899373"/>
                  </a:moveTo>
                  <a:lnTo>
                    <a:pt x="16318967" y="1891715"/>
                  </a:lnTo>
                  <a:lnTo>
                    <a:pt x="16314763" y="1885467"/>
                  </a:lnTo>
                  <a:lnTo>
                    <a:pt x="16308515" y="1881263"/>
                  </a:lnTo>
                  <a:lnTo>
                    <a:pt x="16300857" y="1879714"/>
                  </a:lnTo>
                  <a:lnTo>
                    <a:pt x="16293211" y="1881263"/>
                  </a:lnTo>
                  <a:lnTo>
                    <a:pt x="16286976" y="1885467"/>
                  </a:lnTo>
                  <a:lnTo>
                    <a:pt x="16282759" y="1891715"/>
                  </a:lnTo>
                  <a:lnTo>
                    <a:pt x="16281222" y="1899373"/>
                  </a:lnTo>
                  <a:lnTo>
                    <a:pt x="16282759" y="1907019"/>
                  </a:lnTo>
                  <a:lnTo>
                    <a:pt x="16286976" y="1913255"/>
                  </a:lnTo>
                  <a:lnTo>
                    <a:pt x="16293211" y="1917471"/>
                  </a:lnTo>
                  <a:lnTo>
                    <a:pt x="16300857" y="1919008"/>
                  </a:lnTo>
                  <a:lnTo>
                    <a:pt x="16308515" y="1917471"/>
                  </a:lnTo>
                  <a:lnTo>
                    <a:pt x="16314763" y="1913255"/>
                  </a:lnTo>
                  <a:lnTo>
                    <a:pt x="16318967" y="1907019"/>
                  </a:lnTo>
                  <a:lnTo>
                    <a:pt x="16320516" y="1899373"/>
                  </a:lnTo>
                  <a:close/>
                </a:path>
                <a:path w="18719800" h="10718800" extrusionOk="0">
                  <a:moveTo>
                    <a:pt x="16320516" y="1799259"/>
                  </a:moveTo>
                  <a:lnTo>
                    <a:pt x="16318967" y="1791614"/>
                  </a:lnTo>
                  <a:lnTo>
                    <a:pt x="16314763" y="1785378"/>
                  </a:lnTo>
                  <a:lnTo>
                    <a:pt x="16308515" y="1781162"/>
                  </a:lnTo>
                  <a:lnTo>
                    <a:pt x="16300857" y="1779612"/>
                  </a:lnTo>
                  <a:lnTo>
                    <a:pt x="16293211" y="1781162"/>
                  </a:lnTo>
                  <a:lnTo>
                    <a:pt x="16286976" y="1785378"/>
                  </a:lnTo>
                  <a:lnTo>
                    <a:pt x="16282759" y="1791614"/>
                  </a:lnTo>
                  <a:lnTo>
                    <a:pt x="16281222" y="1799259"/>
                  </a:lnTo>
                  <a:lnTo>
                    <a:pt x="16282759" y="1806917"/>
                  </a:lnTo>
                  <a:lnTo>
                    <a:pt x="16286976" y="1813166"/>
                  </a:lnTo>
                  <a:lnTo>
                    <a:pt x="16293211" y="1817370"/>
                  </a:lnTo>
                  <a:lnTo>
                    <a:pt x="16300857" y="1818919"/>
                  </a:lnTo>
                  <a:lnTo>
                    <a:pt x="16308515" y="1817370"/>
                  </a:lnTo>
                  <a:lnTo>
                    <a:pt x="16314763" y="1813166"/>
                  </a:lnTo>
                  <a:lnTo>
                    <a:pt x="16318967" y="1806917"/>
                  </a:lnTo>
                  <a:lnTo>
                    <a:pt x="16320516" y="1799259"/>
                  </a:lnTo>
                  <a:close/>
                </a:path>
                <a:path w="18719800" h="10718800" extrusionOk="0">
                  <a:moveTo>
                    <a:pt x="16320516" y="1699171"/>
                  </a:moveTo>
                  <a:lnTo>
                    <a:pt x="16318967" y="1691525"/>
                  </a:lnTo>
                  <a:lnTo>
                    <a:pt x="16314763" y="1685277"/>
                  </a:lnTo>
                  <a:lnTo>
                    <a:pt x="16308515" y="1681073"/>
                  </a:lnTo>
                  <a:lnTo>
                    <a:pt x="16300857" y="1679536"/>
                  </a:lnTo>
                  <a:lnTo>
                    <a:pt x="16293211" y="1681073"/>
                  </a:lnTo>
                  <a:lnTo>
                    <a:pt x="16286976" y="1685277"/>
                  </a:lnTo>
                  <a:lnTo>
                    <a:pt x="16282759" y="1691525"/>
                  </a:lnTo>
                  <a:lnTo>
                    <a:pt x="16281222" y="1699171"/>
                  </a:lnTo>
                  <a:lnTo>
                    <a:pt x="16282759" y="1706816"/>
                  </a:lnTo>
                  <a:lnTo>
                    <a:pt x="16286976" y="1713064"/>
                  </a:lnTo>
                  <a:lnTo>
                    <a:pt x="16293211" y="1717268"/>
                  </a:lnTo>
                  <a:lnTo>
                    <a:pt x="16300857" y="1718805"/>
                  </a:lnTo>
                  <a:lnTo>
                    <a:pt x="16308515" y="1717268"/>
                  </a:lnTo>
                  <a:lnTo>
                    <a:pt x="16314763" y="1713064"/>
                  </a:lnTo>
                  <a:lnTo>
                    <a:pt x="16318967" y="1706816"/>
                  </a:lnTo>
                  <a:lnTo>
                    <a:pt x="16320516" y="1699171"/>
                  </a:lnTo>
                  <a:close/>
                </a:path>
                <a:path w="18719800" h="10718800" extrusionOk="0">
                  <a:moveTo>
                    <a:pt x="16320516" y="1599082"/>
                  </a:moveTo>
                  <a:lnTo>
                    <a:pt x="16318967" y="1591437"/>
                  </a:lnTo>
                  <a:lnTo>
                    <a:pt x="16314763" y="1585188"/>
                  </a:lnTo>
                  <a:lnTo>
                    <a:pt x="16308515" y="1580984"/>
                  </a:lnTo>
                  <a:lnTo>
                    <a:pt x="16300857" y="1579435"/>
                  </a:lnTo>
                  <a:lnTo>
                    <a:pt x="16293211" y="1580984"/>
                  </a:lnTo>
                  <a:lnTo>
                    <a:pt x="16286976" y="1585188"/>
                  </a:lnTo>
                  <a:lnTo>
                    <a:pt x="16282759" y="1591437"/>
                  </a:lnTo>
                  <a:lnTo>
                    <a:pt x="16281222" y="1599082"/>
                  </a:lnTo>
                  <a:lnTo>
                    <a:pt x="16282759" y="1606727"/>
                  </a:lnTo>
                  <a:lnTo>
                    <a:pt x="16286976" y="1612976"/>
                  </a:lnTo>
                  <a:lnTo>
                    <a:pt x="16293211" y="1617179"/>
                  </a:lnTo>
                  <a:lnTo>
                    <a:pt x="16300857" y="1618729"/>
                  </a:lnTo>
                  <a:lnTo>
                    <a:pt x="16308515" y="1617179"/>
                  </a:lnTo>
                  <a:lnTo>
                    <a:pt x="16314763" y="1612976"/>
                  </a:lnTo>
                  <a:lnTo>
                    <a:pt x="16318967" y="1606727"/>
                  </a:lnTo>
                  <a:lnTo>
                    <a:pt x="16320516" y="1599082"/>
                  </a:lnTo>
                  <a:close/>
                </a:path>
                <a:path w="18719800" h="10718800" extrusionOk="0">
                  <a:moveTo>
                    <a:pt x="16320516" y="1498993"/>
                  </a:moveTo>
                  <a:lnTo>
                    <a:pt x="16318967" y="1491335"/>
                  </a:lnTo>
                  <a:lnTo>
                    <a:pt x="16314763" y="1485099"/>
                  </a:lnTo>
                  <a:lnTo>
                    <a:pt x="16308515" y="1480883"/>
                  </a:lnTo>
                  <a:lnTo>
                    <a:pt x="16300857" y="1479346"/>
                  </a:lnTo>
                  <a:lnTo>
                    <a:pt x="16293211" y="1480883"/>
                  </a:lnTo>
                  <a:lnTo>
                    <a:pt x="16286976" y="1485099"/>
                  </a:lnTo>
                  <a:lnTo>
                    <a:pt x="16282759" y="1491335"/>
                  </a:lnTo>
                  <a:lnTo>
                    <a:pt x="16281222" y="1498993"/>
                  </a:lnTo>
                  <a:lnTo>
                    <a:pt x="16282759" y="1506639"/>
                  </a:lnTo>
                  <a:lnTo>
                    <a:pt x="16286976" y="1512874"/>
                  </a:lnTo>
                  <a:lnTo>
                    <a:pt x="16293211" y="1517091"/>
                  </a:lnTo>
                  <a:lnTo>
                    <a:pt x="16300857" y="1518640"/>
                  </a:lnTo>
                  <a:lnTo>
                    <a:pt x="16308515" y="1517091"/>
                  </a:lnTo>
                  <a:lnTo>
                    <a:pt x="16314763" y="1512874"/>
                  </a:lnTo>
                  <a:lnTo>
                    <a:pt x="16318967" y="1506639"/>
                  </a:lnTo>
                  <a:lnTo>
                    <a:pt x="16320516" y="1498993"/>
                  </a:lnTo>
                  <a:close/>
                </a:path>
                <a:path w="18719800" h="10718800" extrusionOk="0">
                  <a:moveTo>
                    <a:pt x="16320516" y="1398892"/>
                  </a:moveTo>
                  <a:lnTo>
                    <a:pt x="16318967" y="1391234"/>
                  </a:lnTo>
                  <a:lnTo>
                    <a:pt x="16314763" y="1384998"/>
                  </a:lnTo>
                  <a:lnTo>
                    <a:pt x="16308515" y="1380782"/>
                  </a:lnTo>
                  <a:lnTo>
                    <a:pt x="16300857" y="1379245"/>
                  </a:lnTo>
                  <a:lnTo>
                    <a:pt x="16293211" y="1380782"/>
                  </a:lnTo>
                  <a:lnTo>
                    <a:pt x="16286976" y="1384998"/>
                  </a:lnTo>
                  <a:lnTo>
                    <a:pt x="16282759" y="1391234"/>
                  </a:lnTo>
                  <a:lnTo>
                    <a:pt x="16281222" y="1398892"/>
                  </a:lnTo>
                  <a:lnTo>
                    <a:pt x="16282759" y="1406537"/>
                  </a:lnTo>
                  <a:lnTo>
                    <a:pt x="16286976" y="1412773"/>
                  </a:lnTo>
                  <a:lnTo>
                    <a:pt x="16293211" y="1416989"/>
                  </a:lnTo>
                  <a:lnTo>
                    <a:pt x="16300857" y="1418539"/>
                  </a:lnTo>
                  <a:lnTo>
                    <a:pt x="16308515" y="1416989"/>
                  </a:lnTo>
                  <a:lnTo>
                    <a:pt x="16314763" y="1412773"/>
                  </a:lnTo>
                  <a:lnTo>
                    <a:pt x="16318967" y="1406537"/>
                  </a:lnTo>
                  <a:lnTo>
                    <a:pt x="16320516" y="1398892"/>
                  </a:lnTo>
                  <a:close/>
                </a:path>
                <a:path w="18719800" h="10718800" extrusionOk="0">
                  <a:moveTo>
                    <a:pt x="16320516" y="1298790"/>
                  </a:moveTo>
                  <a:lnTo>
                    <a:pt x="16318967" y="1291145"/>
                  </a:lnTo>
                  <a:lnTo>
                    <a:pt x="16314763" y="1284897"/>
                  </a:lnTo>
                  <a:lnTo>
                    <a:pt x="16308515" y="1280693"/>
                  </a:lnTo>
                  <a:lnTo>
                    <a:pt x="16300857" y="1279144"/>
                  </a:lnTo>
                  <a:lnTo>
                    <a:pt x="16293211" y="1280693"/>
                  </a:lnTo>
                  <a:lnTo>
                    <a:pt x="16286976" y="1284897"/>
                  </a:lnTo>
                  <a:lnTo>
                    <a:pt x="16282759" y="1291145"/>
                  </a:lnTo>
                  <a:lnTo>
                    <a:pt x="16281222" y="1298790"/>
                  </a:lnTo>
                  <a:lnTo>
                    <a:pt x="16282759" y="1306436"/>
                  </a:lnTo>
                  <a:lnTo>
                    <a:pt x="16286976" y="1312684"/>
                  </a:lnTo>
                  <a:lnTo>
                    <a:pt x="16293211" y="1316901"/>
                  </a:lnTo>
                  <a:lnTo>
                    <a:pt x="16300857" y="1318437"/>
                  </a:lnTo>
                  <a:lnTo>
                    <a:pt x="16308515" y="1316901"/>
                  </a:lnTo>
                  <a:lnTo>
                    <a:pt x="16314763" y="1312684"/>
                  </a:lnTo>
                  <a:lnTo>
                    <a:pt x="16318967" y="1306436"/>
                  </a:lnTo>
                  <a:lnTo>
                    <a:pt x="16320516" y="1298790"/>
                  </a:lnTo>
                  <a:close/>
                </a:path>
                <a:path w="18719800" h="10718800" extrusionOk="0">
                  <a:moveTo>
                    <a:pt x="16320516" y="1198702"/>
                  </a:moveTo>
                  <a:lnTo>
                    <a:pt x="16318967" y="1191044"/>
                  </a:lnTo>
                  <a:lnTo>
                    <a:pt x="16314763" y="1184808"/>
                  </a:lnTo>
                  <a:lnTo>
                    <a:pt x="16308515" y="1180592"/>
                  </a:lnTo>
                  <a:lnTo>
                    <a:pt x="16300857" y="1179042"/>
                  </a:lnTo>
                  <a:lnTo>
                    <a:pt x="16293211" y="1180592"/>
                  </a:lnTo>
                  <a:lnTo>
                    <a:pt x="16286976" y="1184808"/>
                  </a:lnTo>
                  <a:lnTo>
                    <a:pt x="16282759" y="1191044"/>
                  </a:lnTo>
                  <a:lnTo>
                    <a:pt x="16281222" y="1198702"/>
                  </a:lnTo>
                  <a:lnTo>
                    <a:pt x="16282759" y="1206347"/>
                  </a:lnTo>
                  <a:lnTo>
                    <a:pt x="16286976" y="1212583"/>
                  </a:lnTo>
                  <a:lnTo>
                    <a:pt x="16293211" y="1216799"/>
                  </a:lnTo>
                  <a:lnTo>
                    <a:pt x="16300857" y="1218336"/>
                  </a:lnTo>
                  <a:lnTo>
                    <a:pt x="16308515" y="1216799"/>
                  </a:lnTo>
                  <a:lnTo>
                    <a:pt x="16314763" y="1212583"/>
                  </a:lnTo>
                  <a:lnTo>
                    <a:pt x="16318967" y="1206347"/>
                  </a:lnTo>
                  <a:lnTo>
                    <a:pt x="16320516" y="1198702"/>
                  </a:lnTo>
                  <a:close/>
                </a:path>
                <a:path w="18719800" h="10718800" extrusionOk="0">
                  <a:moveTo>
                    <a:pt x="16320516" y="1098600"/>
                  </a:moveTo>
                  <a:lnTo>
                    <a:pt x="16318967" y="1090955"/>
                  </a:lnTo>
                  <a:lnTo>
                    <a:pt x="16314763" y="1084707"/>
                  </a:lnTo>
                  <a:lnTo>
                    <a:pt x="16308515" y="1080503"/>
                  </a:lnTo>
                  <a:lnTo>
                    <a:pt x="16300857" y="1078953"/>
                  </a:lnTo>
                  <a:lnTo>
                    <a:pt x="16293211" y="1080503"/>
                  </a:lnTo>
                  <a:lnTo>
                    <a:pt x="16286976" y="1084707"/>
                  </a:lnTo>
                  <a:lnTo>
                    <a:pt x="16282759" y="1090955"/>
                  </a:lnTo>
                  <a:lnTo>
                    <a:pt x="16281222" y="1098600"/>
                  </a:lnTo>
                  <a:lnTo>
                    <a:pt x="16282759" y="1106246"/>
                  </a:lnTo>
                  <a:lnTo>
                    <a:pt x="16286976" y="1112494"/>
                  </a:lnTo>
                  <a:lnTo>
                    <a:pt x="16293211" y="1116711"/>
                  </a:lnTo>
                  <a:lnTo>
                    <a:pt x="16300857" y="1118247"/>
                  </a:lnTo>
                  <a:lnTo>
                    <a:pt x="16308515" y="1116711"/>
                  </a:lnTo>
                  <a:lnTo>
                    <a:pt x="16314763" y="1112494"/>
                  </a:lnTo>
                  <a:lnTo>
                    <a:pt x="16318967" y="1106246"/>
                  </a:lnTo>
                  <a:lnTo>
                    <a:pt x="16320516" y="1098600"/>
                  </a:lnTo>
                  <a:close/>
                </a:path>
                <a:path w="18719800" h="10718800" extrusionOk="0">
                  <a:moveTo>
                    <a:pt x="16320516" y="998512"/>
                  </a:moveTo>
                  <a:lnTo>
                    <a:pt x="16318967" y="990854"/>
                  </a:lnTo>
                  <a:lnTo>
                    <a:pt x="16314763" y="984618"/>
                  </a:lnTo>
                  <a:lnTo>
                    <a:pt x="16308515" y="980401"/>
                  </a:lnTo>
                  <a:lnTo>
                    <a:pt x="16300857" y="978865"/>
                  </a:lnTo>
                  <a:lnTo>
                    <a:pt x="16293211" y="980401"/>
                  </a:lnTo>
                  <a:lnTo>
                    <a:pt x="16286976" y="984618"/>
                  </a:lnTo>
                  <a:lnTo>
                    <a:pt x="16282759" y="990854"/>
                  </a:lnTo>
                  <a:lnTo>
                    <a:pt x="16281222" y="998512"/>
                  </a:lnTo>
                  <a:lnTo>
                    <a:pt x="16282759" y="1006157"/>
                  </a:lnTo>
                  <a:lnTo>
                    <a:pt x="16286976" y="1012393"/>
                  </a:lnTo>
                  <a:lnTo>
                    <a:pt x="16293211" y="1016609"/>
                  </a:lnTo>
                  <a:lnTo>
                    <a:pt x="16300857" y="1018146"/>
                  </a:lnTo>
                  <a:lnTo>
                    <a:pt x="16308515" y="1016609"/>
                  </a:lnTo>
                  <a:lnTo>
                    <a:pt x="16314763" y="1012393"/>
                  </a:lnTo>
                  <a:lnTo>
                    <a:pt x="16318967" y="1006157"/>
                  </a:lnTo>
                  <a:lnTo>
                    <a:pt x="16320516" y="998512"/>
                  </a:lnTo>
                  <a:close/>
                </a:path>
                <a:path w="18719800" h="10718800" extrusionOk="0">
                  <a:moveTo>
                    <a:pt x="16320516" y="898410"/>
                  </a:moveTo>
                  <a:lnTo>
                    <a:pt x="16318967" y="890765"/>
                  </a:lnTo>
                  <a:lnTo>
                    <a:pt x="16314763" y="884516"/>
                  </a:lnTo>
                  <a:lnTo>
                    <a:pt x="16308515" y="880313"/>
                  </a:lnTo>
                  <a:lnTo>
                    <a:pt x="16300857" y="878763"/>
                  </a:lnTo>
                  <a:lnTo>
                    <a:pt x="16293211" y="880313"/>
                  </a:lnTo>
                  <a:lnTo>
                    <a:pt x="16286976" y="884516"/>
                  </a:lnTo>
                  <a:lnTo>
                    <a:pt x="16282759" y="890765"/>
                  </a:lnTo>
                  <a:lnTo>
                    <a:pt x="16281222" y="898410"/>
                  </a:lnTo>
                  <a:lnTo>
                    <a:pt x="16282759" y="906056"/>
                  </a:lnTo>
                  <a:lnTo>
                    <a:pt x="16286976" y="912304"/>
                  </a:lnTo>
                  <a:lnTo>
                    <a:pt x="16293211" y="916508"/>
                  </a:lnTo>
                  <a:lnTo>
                    <a:pt x="16300857" y="918057"/>
                  </a:lnTo>
                  <a:lnTo>
                    <a:pt x="16308515" y="916508"/>
                  </a:lnTo>
                  <a:lnTo>
                    <a:pt x="16314763" y="912304"/>
                  </a:lnTo>
                  <a:lnTo>
                    <a:pt x="16318967" y="906056"/>
                  </a:lnTo>
                  <a:lnTo>
                    <a:pt x="16320516" y="898410"/>
                  </a:lnTo>
                  <a:close/>
                </a:path>
                <a:path w="18719800" h="10718800" extrusionOk="0">
                  <a:moveTo>
                    <a:pt x="16320516" y="798309"/>
                  </a:moveTo>
                  <a:lnTo>
                    <a:pt x="16318967" y="790663"/>
                  </a:lnTo>
                  <a:lnTo>
                    <a:pt x="16314763" y="784415"/>
                  </a:lnTo>
                  <a:lnTo>
                    <a:pt x="16308515" y="780211"/>
                  </a:lnTo>
                  <a:lnTo>
                    <a:pt x="16300857" y="778662"/>
                  </a:lnTo>
                  <a:lnTo>
                    <a:pt x="16293211" y="780211"/>
                  </a:lnTo>
                  <a:lnTo>
                    <a:pt x="16286976" y="784415"/>
                  </a:lnTo>
                  <a:lnTo>
                    <a:pt x="16282759" y="790663"/>
                  </a:lnTo>
                  <a:lnTo>
                    <a:pt x="16281222" y="798309"/>
                  </a:lnTo>
                  <a:lnTo>
                    <a:pt x="16282759" y="805954"/>
                  </a:lnTo>
                  <a:lnTo>
                    <a:pt x="16286976" y="812203"/>
                  </a:lnTo>
                  <a:lnTo>
                    <a:pt x="16293211" y="816406"/>
                  </a:lnTo>
                  <a:lnTo>
                    <a:pt x="16300857" y="817956"/>
                  </a:lnTo>
                  <a:lnTo>
                    <a:pt x="16308515" y="816406"/>
                  </a:lnTo>
                  <a:lnTo>
                    <a:pt x="16314763" y="812203"/>
                  </a:lnTo>
                  <a:lnTo>
                    <a:pt x="16318967" y="805954"/>
                  </a:lnTo>
                  <a:lnTo>
                    <a:pt x="16320516" y="798309"/>
                  </a:lnTo>
                  <a:close/>
                </a:path>
                <a:path w="18719800" h="10718800" extrusionOk="0">
                  <a:moveTo>
                    <a:pt x="16320516" y="698220"/>
                  </a:moveTo>
                  <a:lnTo>
                    <a:pt x="16318967" y="690562"/>
                  </a:lnTo>
                  <a:lnTo>
                    <a:pt x="16314763" y="684326"/>
                  </a:lnTo>
                  <a:lnTo>
                    <a:pt x="16308515" y="680110"/>
                  </a:lnTo>
                  <a:lnTo>
                    <a:pt x="16300857" y="678561"/>
                  </a:lnTo>
                  <a:lnTo>
                    <a:pt x="16293211" y="680110"/>
                  </a:lnTo>
                  <a:lnTo>
                    <a:pt x="16286976" y="684326"/>
                  </a:lnTo>
                  <a:lnTo>
                    <a:pt x="16282759" y="690562"/>
                  </a:lnTo>
                  <a:lnTo>
                    <a:pt x="16281222" y="698220"/>
                  </a:lnTo>
                  <a:lnTo>
                    <a:pt x="16282759" y="705866"/>
                  </a:lnTo>
                  <a:lnTo>
                    <a:pt x="16286976" y="712101"/>
                  </a:lnTo>
                  <a:lnTo>
                    <a:pt x="16293211" y="716318"/>
                  </a:lnTo>
                  <a:lnTo>
                    <a:pt x="16300857" y="717867"/>
                  </a:lnTo>
                  <a:lnTo>
                    <a:pt x="16308515" y="716318"/>
                  </a:lnTo>
                  <a:lnTo>
                    <a:pt x="16314763" y="712101"/>
                  </a:lnTo>
                  <a:lnTo>
                    <a:pt x="16318967" y="705866"/>
                  </a:lnTo>
                  <a:lnTo>
                    <a:pt x="16320516" y="698220"/>
                  </a:lnTo>
                  <a:close/>
                </a:path>
                <a:path w="18719800" h="10718800" extrusionOk="0">
                  <a:moveTo>
                    <a:pt x="16320516" y="598119"/>
                  </a:moveTo>
                  <a:lnTo>
                    <a:pt x="16318967" y="590473"/>
                  </a:lnTo>
                  <a:lnTo>
                    <a:pt x="16314763" y="584225"/>
                  </a:lnTo>
                  <a:lnTo>
                    <a:pt x="16308515" y="580009"/>
                  </a:lnTo>
                  <a:lnTo>
                    <a:pt x="16300857" y="578472"/>
                  </a:lnTo>
                  <a:lnTo>
                    <a:pt x="16293211" y="580009"/>
                  </a:lnTo>
                  <a:lnTo>
                    <a:pt x="16286976" y="584225"/>
                  </a:lnTo>
                  <a:lnTo>
                    <a:pt x="16282759" y="590473"/>
                  </a:lnTo>
                  <a:lnTo>
                    <a:pt x="16281222" y="598119"/>
                  </a:lnTo>
                  <a:lnTo>
                    <a:pt x="16282759" y="605764"/>
                  </a:lnTo>
                  <a:lnTo>
                    <a:pt x="16286976" y="612013"/>
                  </a:lnTo>
                  <a:lnTo>
                    <a:pt x="16293211" y="616216"/>
                  </a:lnTo>
                  <a:lnTo>
                    <a:pt x="16300857" y="617753"/>
                  </a:lnTo>
                  <a:lnTo>
                    <a:pt x="16308515" y="616216"/>
                  </a:lnTo>
                  <a:lnTo>
                    <a:pt x="16314763" y="612013"/>
                  </a:lnTo>
                  <a:lnTo>
                    <a:pt x="16318967" y="605764"/>
                  </a:lnTo>
                  <a:lnTo>
                    <a:pt x="16320516" y="598119"/>
                  </a:lnTo>
                  <a:close/>
                </a:path>
                <a:path w="18719800" h="10718800" extrusionOk="0">
                  <a:moveTo>
                    <a:pt x="16320516" y="498017"/>
                  </a:moveTo>
                  <a:lnTo>
                    <a:pt x="16318967" y="490372"/>
                  </a:lnTo>
                  <a:lnTo>
                    <a:pt x="16314763" y="484136"/>
                  </a:lnTo>
                  <a:lnTo>
                    <a:pt x="16308515" y="479920"/>
                  </a:lnTo>
                  <a:lnTo>
                    <a:pt x="16300857" y="478383"/>
                  </a:lnTo>
                  <a:lnTo>
                    <a:pt x="16293211" y="479920"/>
                  </a:lnTo>
                  <a:lnTo>
                    <a:pt x="16286976" y="484136"/>
                  </a:lnTo>
                  <a:lnTo>
                    <a:pt x="16282759" y="490372"/>
                  </a:lnTo>
                  <a:lnTo>
                    <a:pt x="16281222" y="498017"/>
                  </a:lnTo>
                  <a:lnTo>
                    <a:pt x="16282759" y="505675"/>
                  </a:lnTo>
                  <a:lnTo>
                    <a:pt x="16286976" y="511924"/>
                  </a:lnTo>
                  <a:lnTo>
                    <a:pt x="16293211" y="516128"/>
                  </a:lnTo>
                  <a:lnTo>
                    <a:pt x="16300857" y="517664"/>
                  </a:lnTo>
                  <a:lnTo>
                    <a:pt x="16308515" y="516128"/>
                  </a:lnTo>
                  <a:lnTo>
                    <a:pt x="16314763" y="511924"/>
                  </a:lnTo>
                  <a:lnTo>
                    <a:pt x="16318967" y="505675"/>
                  </a:lnTo>
                  <a:lnTo>
                    <a:pt x="16320516" y="498017"/>
                  </a:lnTo>
                  <a:close/>
                </a:path>
                <a:path w="18719800" h="10718800" extrusionOk="0">
                  <a:moveTo>
                    <a:pt x="16320516" y="397916"/>
                  </a:moveTo>
                  <a:lnTo>
                    <a:pt x="16318967" y="390271"/>
                  </a:lnTo>
                  <a:lnTo>
                    <a:pt x="16314763" y="384035"/>
                  </a:lnTo>
                  <a:lnTo>
                    <a:pt x="16308515" y="379831"/>
                  </a:lnTo>
                  <a:lnTo>
                    <a:pt x="16300857" y="378282"/>
                  </a:lnTo>
                  <a:lnTo>
                    <a:pt x="16293211" y="379831"/>
                  </a:lnTo>
                  <a:lnTo>
                    <a:pt x="16286976" y="384035"/>
                  </a:lnTo>
                  <a:lnTo>
                    <a:pt x="16282759" y="390271"/>
                  </a:lnTo>
                  <a:lnTo>
                    <a:pt x="16281222" y="397916"/>
                  </a:lnTo>
                  <a:lnTo>
                    <a:pt x="16282759" y="405574"/>
                  </a:lnTo>
                  <a:lnTo>
                    <a:pt x="16286976" y="411810"/>
                  </a:lnTo>
                  <a:lnTo>
                    <a:pt x="16293211" y="416026"/>
                  </a:lnTo>
                  <a:lnTo>
                    <a:pt x="16300857" y="417563"/>
                  </a:lnTo>
                  <a:lnTo>
                    <a:pt x="16308515" y="416026"/>
                  </a:lnTo>
                  <a:lnTo>
                    <a:pt x="16314763" y="411810"/>
                  </a:lnTo>
                  <a:lnTo>
                    <a:pt x="16318967" y="405574"/>
                  </a:lnTo>
                  <a:lnTo>
                    <a:pt x="16320516" y="397916"/>
                  </a:lnTo>
                  <a:close/>
                </a:path>
                <a:path w="18719800" h="10718800" extrusionOk="0">
                  <a:moveTo>
                    <a:pt x="16320516" y="297827"/>
                  </a:moveTo>
                  <a:lnTo>
                    <a:pt x="16318967" y="290182"/>
                  </a:lnTo>
                  <a:lnTo>
                    <a:pt x="16314763" y="283933"/>
                  </a:lnTo>
                  <a:lnTo>
                    <a:pt x="16308515" y="279730"/>
                  </a:lnTo>
                  <a:lnTo>
                    <a:pt x="16300857" y="278180"/>
                  </a:lnTo>
                  <a:lnTo>
                    <a:pt x="16293211" y="279730"/>
                  </a:lnTo>
                  <a:lnTo>
                    <a:pt x="16286976" y="283933"/>
                  </a:lnTo>
                  <a:lnTo>
                    <a:pt x="16282759" y="290182"/>
                  </a:lnTo>
                  <a:lnTo>
                    <a:pt x="16281222" y="297827"/>
                  </a:lnTo>
                  <a:lnTo>
                    <a:pt x="16282759" y="305473"/>
                  </a:lnTo>
                  <a:lnTo>
                    <a:pt x="16286976" y="311721"/>
                  </a:lnTo>
                  <a:lnTo>
                    <a:pt x="16293211" y="315925"/>
                  </a:lnTo>
                  <a:lnTo>
                    <a:pt x="16300857" y="317474"/>
                  </a:lnTo>
                  <a:lnTo>
                    <a:pt x="16308515" y="315925"/>
                  </a:lnTo>
                  <a:lnTo>
                    <a:pt x="16314763" y="311721"/>
                  </a:lnTo>
                  <a:lnTo>
                    <a:pt x="16318967" y="305473"/>
                  </a:lnTo>
                  <a:lnTo>
                    <a:pt x="16320516" y="297827"/>
                  </a:lnTo>
                  <a:close/>
                </a:path>
                <a:path w="18719800" h="10718800" extrusionOk="0">
                  <a:moveTo>
                    <a:pt x="16320516" y="197726"/>
                  </a:moveTo>
                  <a:lnTo>
                    <a:pt x="16318967" y="190080"/>
                  </a:lnTo>
                  <a:lnTo>
                    <a:pt x="16314763" y="183832"/>
                  </a:lnTo>
                  <a:lnTo>
                    <a:pt x="16308515" y="179628"/>
                  </a:lnTo>
                  <a:lnTo>
                    <a:pt x="16300857" y="178079"/>
                  </a:lnTo>
                  <a:lnTo>
                    <a:pt x="16293211" y="179628"/>
                  </a:lnTo>
                  <a:lnTo>
                    <a:pt x="16286976" y="183832"/>
                  </a:lnTo>
                  <a:lnTo>
                    <a:pt x="16282759" y="190080"/>
                  </a:lnTo>
                  <a:lnTo>
                    <a:pt x="16281222" y="197726"/>
                  </a:lnTo>
                  <a:lnTo>
                    <a:pt x="16282759" y="205371"/>
                  </a:lnTo>
                  <a:lnTo>
                    <a:pt x="16286976" y="211620"/>
                  </a:lnTo>
                  <a:lnTo>
                    <a:pt x="16293211" y="215823"/>
                  </a:lnTo>
                  <a:lnTo>
                    <a:pt x="16300857" y="217373"/>
                  </a:lnTo>
                  <a:lnTo>
                    <a:pt x="16308515" y="215823"/>
                  </a:lnTo>
                  <a:lnTo>
                    <a:pt x="16314763" y="211620"/>
                  </a:lnTo>
                  <a:lnTo>
                    <a:pt x="16318967" y="205371"/>
                  </a:lnTo>
                  <a:lnTo>
                    <a:pt x="16320516" y="197726"/>
                  </a:lnTo>
                  <a:close/>
                </a:path>
                <a:path w="18719800" h="10718800" extrusionOk="0">
                  <a:moveTo>
                    <a:pt x="16320516" y="97624"/>
                  </a:moveTo>
                  <a:lnTo>
                    <a:pt x="16318967" y="89979"/>
                  </a:lnTo>
                  <a:lnTo>
                    <a:pt x="16314763" y="83743"/>
                  </a:lnTo>
                  <a:lnTo>
                    <a:pt x="16308515" y="79527"/>
                  </a:lnTo>
                  <a:lnTo>
                    <a:pt x="16300857" y="77990"/>
                  </a:lnTo>
                  <a:lnTo>
                    <a:pt x="16293211" y="79527"/>
                  </a:lnTo>
                  <a:lnTo>
                    <a:pt x="16286976" y="83743"/>
                  </a:lnTo>
                  <a:lnTo>
                    <a:pt x="16282759" y="89979"/>
                  </a:lnTo>
                  <a:lnTo>
                    <a:pt x="16281222" y="97624"/>
                  </a:lnTo>
                  <a:lnTo>
                    <a:pt x="16282759" y="105283"/>
                  </a:lnTo>
                  <a:lnTo>
                    <a:pt x="16286976" y="111518"/>
                  </a:lnTo>
                  <a:lnTo>
                    <a:pt x="16293211" y="115722"/>
                  </a:lnTo>
                  <a:lnTo>
                    <a:pt x="16300857" y="117271"/>
                  </a:lnTo>
                  <a:lnTo>
                    <a:pt x="16308515" y="115722"/>
                  </a:lnTo>
                  <a:lnTo>
                    <a:pt x="16314763" y="111518"/>
                  </a:lnTo>
                  <a:lnTo>
                    <a:pt x="16318967" y="105283"/>
                  </a:lnTo>
                  <a:lnTo>
                    <a:pt x="16320516" y="97624"/>
                  </a:lnTo>
                  <a:close/>
                </a:path>
                <a:path w="18719800" h="10718800" extrusionOk="0">
                  <a:moveTo>
                    <a:pt x="16332721" y="10639400"/>
                  </a:moveTo>
                  <a:lnTo>
                    <a:pt x="16331184" y="10631767"/>
                  </a:lnTo>
                  <a:lnTo>
                    <a:pt x="16326968" y="10625519"/>
                  </a:lnTo>
                  <a:lnTo>
                    <a:pt x="16320719" y="10621302"/>
                  </a:lnTo>
                  <a:lnTo>
                    <a:pt x="16313074" y="10619765"/>
                  </a:lnTo>
                  <a:lnTo>
                    <a:pt x="16305429" y="10621302"/>
                  </a:lnTo>
                  <a:lnTo>
                    <a:pt x="16299180" y="10625519"/>
                  </a:lnTo>
                  <a:lnTo>
                    <a:pt x="16294977" y="10631767"/>
                  </a:lnTo>
                  <a:lnTo>
                    <a:pt x="16293427" y="10639400"/>
                  </a:lnTo>
                  <a:lnTo>
                    <a:pt x="16294977" y="10647058"/>
                  </a:lnTo>
                  <a:lnTo>
                    <a:pt x="16299180" y="10653306"/>
                  </a:lnTo>
                  <a:lnTo>
                    <a:pt x="16305429" y="10657523"/>
                  </a:lnTo>
                  <a:lnTo>
                    <a:pt x="16313074" y="10659059"/>
                  </a:lnTo>
                  <a:lnTo>
                    <a:pt x="16320719" y="10657523"/>
                  </a:lnTo>
                  <a:lnTo>
                    <a:pt x="16326968" y="10653306"/>
                  </a:lnTo>
                  <a:lnTo>
                    <a:pt x="16331184" y="10647058"/>
                  </a:lnTo>
                  <a:lnTo>
                    <a:pt x="16332721" y="10639400"/>
                  </a:lnTo>
                  <a:close/>
                </a:path>
                <a:path w="18719800" h="10718800" extrusionOk="0">
                  <a:moveTo>
                    <a:pt x="16332721" y="10539311"/>
                  </a:moveTo>
                  <a:lnTo>
                    <a:pt x="16331184" y="10531666"/>
                  </a:lnTo>
                  <a:lnTo>
                    <a:pt x="16326968" y="10525430"/>
                  </a:lnTo>
                  <a:lnTo>
                    <a:pt x="16320719" y="10521213"/>
                  </a:lnTo>
                  <a:lnTo>
                    <a:pt x="16313074" y="10519664"/>
                  </a:lnTo>
                  <a:lnTo>
                    <a:pt x="16305429" y="10521213"/>
                  </a:lnTo>
                  <a:lnTo>
                    <a:pt x="16299180" y="10525430"/>
                  </a:lnTo>
                  <a:lnTo>
                    <a:pt x="16294977" y="10531666"/>
                  </a:lnTo>
                  <a:lnTo>
                    <a:pt x="16293427" y="10539311"/>
                  </a:lnTo>
                  <a:lnTo>
                    <a:pt x="16294977" y="10546969"/>
                  </a:lnTo>
                  <a:lnTo>
                    <a:pt x="16299180" y="10553205"/>
                  </a:lnTo>
                  <a:lnTo>
                    <a:pt x="16305429" y="10557421"/>
                  </a:lnTo>
                  <a:lnTo>
                    <a:pt x="16313074" y="10558958"/>
                  </a:lnTo>
                  <a:lnTo>
                    <a:pt x="16320719" y="10557421"/>
                  </a:lnTo>
                  <a:lnTo>
                    <a:pt x="16326968" y="10553205"/>
                  </a:lnTo>
                  <a:lnTo>
                    <a:pt x="16331184" y="10546969"/>
                  </a:lnTo>
                  <a:lnTo>
                    <a:pt x="16332721" y="10539311"/>
                  </a:lnTo>
                  <a:close/>
                </a:path>
                <a:path w="18719800" h="10718800" extrusionOk="0">
                  <a:moveTo>
                    <a:pt x="16332721" y="10439222"/>
                  </a:moveTo>
                  <a:lnTo>
                    <a:pt x="16331184" y="10431577"/>
                  </a:lnTo>
                  <a:lnTo>
                    <a:pt x="16326968" y="10425328"/>
                  </a:lnTo>
                  <a:lnTo>
                    <a:pt x="16320719" y="10421112"/>
                  </a:lnTo>
                  <a:lnTo>
                    <a:pt x="16313074" y="10419563"/>
                  </a:lnTo>
                  <a:lnTo>
                    <a:pt x="16305429" y="10421112"/>
                  </a:lnTo>
                  <a:lnTo>
                    <a:pt x="16299180" y="10425328"/>
                  </a:lnTo>
                  <a:lnTo>
                    <a:pt x="16294977" y="10431577"/>
                  </a:lnTo>
                  <a:lnTo>
                    <a:pt x="16293427" y="10439222"/>
                  </a:lnTo>
                  <a:lnTo>
                    <a:pt x="16294977" y="10446868"/>
                  </a:lnTo>
                  <a:lnTo>
                    <a:pt x="16299180" y="10453116"/>
                  </a:lnTo>
                  <a:lnTo>
                    <a:pt x="16305429" y="10457320"/>
                  </a:lnTo>
                  <a:lnTo>
                    <a:pt x="16313074" y="10458869"/>
                  </a:lnTo>
                  <a:lnTo>
                    <a:pt x="16320719" y="10457320"/>
                  </a:lnTo>
                  <a:lnTo>
                    <a:pt x="16326968" y="10453116"/>
                  </a:lnTo>
                  <a:lnTo>
                    <a:pt x="16331184" y="10446868"/>
                  </a:lnTo>
                  <a:lnTo>
                    <a:pt x="16332721" y="10439222"/>
                  </a:lnTo>
                  <a:close/>
                </a:path>
                <a:path w="18719800" h="10718800" extrusionOk="0">
                  <a:moveTo>
                    <a:pt x="16332721" y="10339121"/>
                  </a:moveTo>
                  <a:lnTo>
                    <a:pt x="16331184" y="10331475"/>
                  </a:lnTo>
                  <a:lnTo>
                    <a:pt x="16326968" y="10325227"/>
                  </a:lnTo>
                  <a:lnTo>
                    <a:pt x="16320719" y="10321023"/>
                  </a:lnTo>
                  <a:lnTo>
                    <a:pt x="16313074" y="10319474"/>
                  </a:lnTo>
                  <a:lnTo>
                    <a:pt x="16305429" y="10321023"/>
                  </a:lnTo>
                  <a:lnTo>
                    <a:pt x="16299180" y="10325227"/>
                  </a:lnTo>
                  <a:lnTo>
                    <a:pt x="16294977" y="10331475"/>
                  </a:lnTo>
                  <a:lnTo>
                    <a:pt x="16293427" y="10339121"/>
                  </a:lnTo>
                  <a:lnTo>
                    <a:pt x="16294977" y="10346766"/>
                  </a:lnTo>
                  <a:lnTo>
                    <a:pt x="16299180" y="10353015"/>
                  </a:lnTo>
                  <a:lnTo>
                    <a:pt x="16305429" y="10357218"/>
                  </a:lnTo>
                  <a:lnTo>
                    <a:pt x="16313074" y="10358768"/>
                  </a:lnTo>
                  <a:lnTo>
                    <a:pt x="16320719" y="10357218"/>
                  </a:lnTo>
                  <a:lnTo>
                    <a:pt x="16326968" y="10353015"/>
                  </a:lnTo>
                  <a:lnTo>
                    <a:pt x="16331184" y="10346766"/>
                  </a:lnTo>
                  <a:lnTo>
                    <a:pt x="16332721" y="10339121"/>
                  </a:lnTo>
                  <a:close/>
                </a:path>
                <a:path w="18719800" h="10718800" extrusionOk="0">
                  <a:moveTo>
                    <a:pt x="16332721" y="10239032"/>
                  </a:moveTo>
                  <a:lnTo>
                    <a:pt x="16331184" y="10231374"/>
                  </a:lnTo>
                  <a:lnTo>
                    <a:pt x="16326968" y="10225138"/>
                  </a:lnTo>
                  <a:lnTo>
                    <a:pt x="16320719" y="10220922"/>
                  </a:lnTo>
                  <a:lnTo>
                    <a:pt x="16313074" y="10219385"/>
                  </a:lnTo>
                  <a:lnTo>
                    <a:pt x="16305429" y="10220922"/>
                  </a:lnTo>
                  <a:lnTo>
                    <a:pt x="16299180" y="10225138"/>
                  </a:lnTo>
                  <a:lnTo>
                    <a:pt x="16294977" y="10231374"/>
                  </a:lnTo>
                  <a:lnTo>
                    <a:pt x="16293427" y="10239032"/>
                  </a:lnTo>
                  <a:lnTo>
                    <a:pt x="16294977" y="10246677"/>
                  </a:lnTo>
                  <a:lnTo>
                    <a:pt x="16299180" y="10252926"/>
                  </a:lnTo>
                  <a:lnTo>
                    <a:pt x="16305429" y="10257142"/>
                  </a:lnTo>
                  <a:lnTo>
                    <a:pt x="16313074" y="10258679"/>
                  </a:lnTo>
                  <a:lnTo>
                    <a:pt x="16320719" y="10257142"/>
                  </a:lnTo>
                  <a:lnTo>
                    <a:pt x="16326968" y="10252926"/>
                  </a:lnTo>
                  <a:lnTo>
                    <a:pt x="16331184" y="10246677"/>
                  </a:lnTo>
                  <a:lnTo>
                    <a:pt x="16332721" y="10239032"/>
                  </a:lnTo>
                  <a:close/>
                </a:path>
                <a:path w="18719800" h="10718800" extrusionOk="0">
                  <a:moveTo>
                    <a:pt x="16332721" y="9438259"/>
                  </a:moveTo>
                  <a:lnTo>
                    <a:pt x="16331184" y="9430614"/>
                  </a:lnTo>
                  <a:lnTo>
                    <a:pt x="16326968" y="9424365"/>
                  </a:lnTo>
                  <a:lnTo>
                    <a:pt x="16320732" y="9420149"/>
                  </a:lnTo>
                  <a:lnTo>
                    <a:pt x="16313087" y="9418612"/>
                  </a:lnTo>
                  <a:lnTo>
                    <a:pt x="16305441" y="9420149"/>
                  </a:lnTo>
                  <a:lnTo>
                    <a:pt x="16299193" y="9424365"/>
                  </a:lnTo>
                  <a:lnTo>
                    <a:pt x="16294977" y="9430614"/>
                  </a:lnTo>
                  <a:lnTo>
                    <a:pt x="16293440" y="9438259"/>
                  </a:lnTo>
                  <a:lnTo>
                    <a:pt x="16294977" y="9445904"/>
                  </a:lnTo>
                  <a:lnTo>
                    <a:pt x="16299193" y="9452140"/>
                  </a:lnTo>
                  <a:lnTo>
                    <a:pt x="16305441" y="9456356"/>
                  </a:lnTo>
                  <a:lnTo>
                    <a:pt x="16313087" y="9457893"/>
                  </a:lnTo>
                  <a:lnTo>
                    <a:pt x="16320732" y="9456356"/>
                  </a:lnTo>
                  <a:lnTo>
                    <a:pt x="16326968" y="9452140"/>
                  </a:lnTo>
                  <a:lnTo>
                    <a:pt x="16331184" y="9445904"/>
                  </a:lnTo>
                  <a:lnTo>
                    <a:pt x="16332721" y="9438259"/>
                  </a:lnTo>
                  <a:close/>
                </a:path>
                <a:path w="18719800" h="10718800" extrusionOk="0">
                  <a:moveTo>
                    <a:pt x="16332721" y="9338158"/>
                  </a:moveTo>
                  <a:lnTo>
                    <a:pt x="16331184" y="9330512"/>
                  </a:lnTo>
                  <a:lnTo>
                    <a:pt x="16326968" y="9324276"/>
                  </a:lnTo>
                  <a:lnTo>
                    <a:pt x="16320732" y="9320060"/>
                  </a:lnTo>
                  <a:lnTo>
                    <a:pt x="16313087" y="9318523"/>
                  </a:lnTo>
                  <a:lnTo>
                    <a:pt x="16305441" y="9320060"/>
                  </a:lnTo>
                  <a:lnTo>
                    <a:pt x="16299193" y="9324276"/>
                  </a:lnTo>
                  <a:lnTo>
                    <a:pt x="16294977" y="9330512"/>
                  </a:lnTo>
                  <a:lnTo>
                    <a:pt x="16293440" y="9338158"/>
                  </a:lnTo>
                  <a:lnTo>
                    <a:pt x="16294977" y="9345803"/>
                  </a:lnTo>
                  <a:lnTo>
                    <a:pt x="16299193" y="9352051"/>
                  </a:lnTo>
                  <a:lnTo>
                    <a:pt x="16305441" y="9356268"/>
                  </a:lnTo>
                  <a:lnTo>
                    <a:pt x="16313087" y="9357804"/>
                  </a:lnTo>
                  <a:lnTo>
                    <a:pt x="16320732" y="9356268"/>
                  </a:lnTo>
                  <a:lnTo>
                    <a:pt x="16326968" y="9352051"/>
                  </a:lnTo>
                  <a:lnTo>
                    <a:pt x="16331184" y="9345803"/>
                  </a:lnTo>
                  <a:lnTo>
                    <a:pt x="16332721" y="9338158"/>
                  </a:lnTo>
                  <a:close/>
                </a:path>
                <a:path w="18719800" h="10718800" extrusionOk="0">
                  <a:moveTo>
                    <a:pt x="16332721" y="7836713"/>
                  </a:moveTo>
                  <a:lnTo>
                    <a:pt x="16331184" y="7829067"/>
                  </a:lnTo>
                  <a:lnTo>
                    <a:pt x="16326968" y="7822832"/>
                  </a:lnTo>
                  <a:lnTo>
                    <a:pt x="16320732" y="7818615"/>
                  </a:lnTo>
                  <a:lnTo>
                    <a:pt x="16313087" y="7817078"/>
                  </a:lnTo>
                  <a:lnTo>
                    <a:pt x="16305441" y="7818615"/>
                  </a:lnTo>
                  <a:lnTo>
                    <a:pt x="16299193" y="7822832"/>
                  </a:lnTo>
                  <a:lnTo>
                    <a:pt x="16294977" y="7829067"/>
                  </a:lnTo>
                  <a:lnTo>
                    <a:pt x="16293440" y="7836713"/>
                  </a:lnTo>
                  <a:lnTo>
                    <a:pt x="16294977" y="7844371"/>
                  </a:lnTo>
                  <a:lnTo>
                    <a:pt x="16299193" y="7850606"/>
                  </a:lnTo>
                  <a:lnTo>
                    <a:pt x="16305441" y="7854823"/>
                  </a:lnTo>
                  <a:lnTo>
                    <a:pt x="16313087" y="7856360"/>
                  </a:lnTo>
                  <a:lnTo>
                    <a:pt x="16320732" y="7854823"/>
                  </a:lnTo>
                  <a:lnTo>
                    <a:pt x="16326968" y="7850606"/>
                  </a:lnTo>
                  <a:lnTo>
                    <a:pt x="16331184" y="7844371"/>
                  </a:lnTo>
                  <a:lnTo>
                    <a:pt x="16332721" y="7836713"/>
                  </a:lnTo>
                  <a:close/>
                </a:path>
                <a:path w="18719800" h="10718800" extrusionOk="0">
                  <a:moveTo>
                    <a:pt x="16332721" y="7736624"/>
                  </a:moveTo>
                  <a:lnTo>
                    <a:pt x="16331184" y="7728979"/>
                  </a:lnTo>
                  <a:lnTo>
                    <a:pt x="16326968" y="7722730"/>
                  </a:lnTo>
                  <a:lnTo>
                    <a:pt x="16320732" y="7718526"/>
                  </a:lnTo>
                  <a:lnTo>
                    <a:pt x="16313087" y="7716977"/>
                  </a:lnTo>
                  <a:lnTo>
                    <a:pt x="16305441" y="7718526"/>
                  </a:lnTo>
                  <a:lnTo>
                    <a:pt x="16299193" y="7722730"/>
                  </a:lnTo>
                  <a:lnTo>
                    <a:pt x="16294977" y="7728979"/>
                  </a:lnTo>
                  <a:lnTo>
                    <a:pt x="16293440" y="7736624"/>
                  </a:lnTo>
                  <a:lnTo>
                    <a:pt x="16294977" y="7744269"/>
                  </a:lnTo>
                  <a:lnTo>
                    <a:pt x="16299193" y="7750505"/>
                  </a:lnTo>
                  <a:lnTo>
                    <a:pt x="16305441" y="7754721"/>
                  </a:lnTo>
                  <a:lnTo>
                    <a:pt x="16313087" y="7756258"/>
                  </a:lnTo>
                  <a:lnTo>
                    <a:pt x="16320732" y="7754721"/>
                  </a:lnTo>
                  <a:lnTo>
                    <a:pt x="16326968" y="7750505"/>
                  </a:lnTo>
                  <a:lnTo>
                    <a:pt x="16331184" y="7744269"/>
                  </a:lnTo>
                  <a:lnTo>
                    <a:pt x="16332721" y="7736624"/>
                  </a:lnTo>
                  <a:close/>
                </a:path>
                <a:path w="18719800" h="10718800" extrusionOk="0">
                  <a:moveTo>
                    <a:pt x="16332734" y="9238069"/>
                  </a:moveTo>
                  <a:lnTo>
                    <a:pt x="16331184" y="9230423"/>
                  </a:lnTo>
                  <a:lnTo>
                    <a:pt x="16326981" y="9224175"/>
                  </a:lnTo>
                  <a:lnTo>
                    <a:pt x="16320732" y="9219959"/>
                  </a:lnTo>
                  <a:lnTo>
                    <a:pt x="16313087" y="9218409"/>
                  </a:lnTo>
                  <a:lnTo>
                    <a:pt x="16305441" y="9219959"/>
                  </a:lnTo>
                  <a:lnTo>
                    <a:pt x="16299193" y="9224175"/>
                  </a:lnTo>
                  <a:lnTo>
                    <a:pt x="16294977" y="9230423"/>
                  </a:lnTo>
                  <a:lnTo>
                    <a:pt x="16293440" y="9238069"/>
                  </a:lnTo>
                  <a:lnTo>
                    <a:pt x="16294977" y="9245714"/>
                  </a:lnTo>
                  <a:lnTo>
                    <a:pt x="16299193" y="9251963"/>
                  </a:lnTo>
                  <a:lnTo>
                    <a:pt x="16305441" y="9256166"/>
                  </a:lnTo>
                  <a:lnTo>
                    <a:pt x="16313087" y="9257716"/>
                  </a:lnTo>
                  <a:lnTo>
                    <a:pt x="16320732" y="9256166"/>
                  </a:lnTo>
                  <a:lnTo>
                    <a:pt x="16326981" y="9251963"/>
                  </a:lnTo>
                  <a:lnTo>
                    <a:pt x="16331184" y="9245714"/>
                  </a:lnTo>
                  <a:lnTo>
                    <a:pt x="16332734" y="9238069"/>
                  </a:lnTo>
                  <a:close/>
                </a:path>
                <a:path w="18719800" h="10718800" extrusionOk="0">
                  <a:moveTo>
                    <a:pt x="16332734" y="9137967"/>
                  </a:moveTo>
                  <a:lnTo>
                    <a:pt x="16331184" y="9130322"/>
                  </a:lnTo>
                  <a:lnTo>
                    <a:pt x="16326981" y="9124086"/>
                  </a:lnTo>
                  <a:lnTo>
                    <a:pt x="16320732" y="9119870"/>
                  </a:lnTo>
                  <a:lnTo>
                    <a:pt x="16313087" y="9118321"/>
                  </a:lnTo>
                  <a:lnTo>
                    <a:pt x="16305441" y="9119870"/>
                  </a:lnTo>
                  <a:lnTo>
                    <a:pt x="16299193" y="9124086"/>
                  </a:lnTo>
                  <a:lnTo>
                    <a:pt x="16294977" y="9130322"/>
                  </a:lnTo>
                  <a:lnTo>
                    <a:pt x="16293440" y="9137967"/>
                  </a:lnTo>
                  <a:lnTo>
                    <a:pt x="16294977" y="9145613"/>
                  </a:lnTo>
                  <a:lnTo>
                    <a:pt x="16299193" y="9151861"/>
                  </a:lnTo>
                  <a:lnTo>
                    <a:pt x="16305441" y="9156078"/>
                  </a:lnTo>
                  <a:lnTo>
                    <a:pt x="16313087" y="9157614"/>
                  </a:lnTo>
                  <a:lnTo>
                    <a:pt x="16320732" y="9156078"/>
                  </a:lnTo>
                  <a:lnTo>
                    <a:pt x="16326981" y="9151861"/>
                  </a:lnTo>
                  <a:lnTo>
                    <a:pt x="16331184" y="9145613"/>
                  </a:lnTo>
                  <a:lnTo>
                    <a:pt x="16332734" y="9137967"/>
                  </a:lnTo>
                  <a:close/>
                </a:path>
                <a:path w="18719800" h="10718800" extrusionOk="0">
                  <a:moveTo>
                    <a:pt x="16332734" y="9037866"/>
                  </a:moveTo>
                  <a:lnTo>
                    <a:pt x="16331184" y="9030221"/>
                  </a:lnTo>
                  <a:lnTo>
                    <a:pt x="16326981" y="9023985"/>
                  </a:lnTo>
                  <a:lnTo>
                    <a:pt x="16320732" y="9019769"/>
                  </a:lnTo>
                  <a:lnTo>
                    <a:pt x="16313087" y="9018219"/>
                  </a:lnTo>
                  <a:lnTo>
                    <a:pt x="16305441" y="9019769"/>
                  </a:lnTo>
                  <a:lnTo>
                    <a:pt x="16299193" y="9023985"/>
                  </a:lnTo>
                  <a:lnTo>
                    <a:pt x="16294977" y="9030221"/>
                  </a:lnTo>
                  <a:lnTo>
                    <a:pt x="16293440" y="9037866"/>
                  </a:lnTo>
                  <a:lnTo>
                    <a:pt x="16294977" y="9045524"/>
                  </a:lnTo>
                  <a:lnTo>
                    <a:pt x="16299193" y="9051760"/>
                  </a:lnTo>
                  <a:lnTo>
                    <a:pt x="16305441" y="9055976"/>
                  </a:lnTo>
                  <a:lnTo>
                    <a:pt x="16313087" y="9057513"/>
                  </a:lnTo>
                  <a:lnTo>
                    <a:pt x="16320732" y="9055976"/>
                  </a:lnTo>
                  <a:lnTo>
                    <a:pt x="16326981" y="9051760"/>
                  </a:lnTo>
                  <a:lnTo>
                    <a:pt x="16331184" y="9045524"/>
                  </a:lnTo>
                  <a:lnTo>
                    <a:pt x="16332734" y="9037866"/>
                  </a:lnTo>
                  <a:close/>
                </a:path>
                <a:path w="18719800" h="10718800" extrusionOk="0">
                  <a:moveTo>
                    <a:pt x="16332734" y="8937765"/>
                  </a:moveTo>
                  <a:lnTo>
                    <a:pt x="16331184" y="8930132"/>
                  </a:lnTo>
                  <a:lnTo>
                    <a:pt x="16326981" y="8923884"/>
                  </a:lnTo>
                  <a:lnTo>
                    <a:pt x="16320732" y="8919680"/>
                  </a:lnTo>
                  <a:lnTo>
                    <a:pt x="16313087" y="8918130"/>
                  </a:lnTo>
                  <a:lnTo>
                    <a:pt x="16305441" y="8919680"/>
                  </a:lnTo>
                  <a:lnTo>
                    <a:pt x="16299193" y="8923884"/>
                  </a:lnTo>
                  <a:lnTo>
                    <a:pt x="16294977" y="8930132"/>
                  </a:lnTo>
                  <a:lnTo>
                    <a:pt x="16293440" y="8937765"/>
                  </a:lnTo>
                  <a:lnTo>
                    <a:pt x="16294977" y="8945423"/>
                  </a:lnTo>
                  <a:lnTo>
                    <a:pt x="16299193" y="8951671"/>
                  </a:lnTo>
                  <a:lnTo>
                    <a:pt x="16305441" y="8955888"/>
                  </a:lnTo>
                  <a:lnTo>
                    <a:pt x="16313087" y="8957424"/>
                  </a:lnTo>
                  <a:lnTo>
                    <a:pt x="16320732" y="8955888"/>
                  </a:lnTo>
                  <a:lnTo>
                    <a:pt x="16326981" y="8951671"/>
                  </a:lnTo>
                  <a:lnTo>
                    <a:pt x="16331184" y="8945423"/>
                  </a:lnTo>
                  <a:lnTo>
                    <a:pt x="16332734" y="8937765"/>
                  </a:lnTo>
                  <a:close/>
                </a:path>
                <a:path w="18719800" h="10718800" extrusionOk="0">
                  <a:moveTo>
                    <a:pt x="16332734" y="8837676"/>
                  </a:moveTo>
                  <a:lnTo>
                    <a:pt x="16331184" y="8830031"/>
                  </a:lnTo>
                  <a:lnTo>
                    <a:pt x="16326981" y="8823782"/>
                  </a:lnTo>
                  <a:lnTo>
                    <a:pt x="16320732" y="8819578"/>
                  </a:lnTo>
                  <a:lnTo>
                    <a:pt x="16313087" y="8818029"/>
                  </a:lnTo>
                  <a:lnTo>
                    <a:pt x="16305441" y="8819578"/>
                  </a:lnTo>
                  <a:lnTo>
                    <a:pt x="16299193" y="8823782"/>
                  </a:lnTo>
                  <a:lnTo>
                    <a:pt x="16294977" y="8830031"/>
                  </a:lnTo>
                  <a:lnTo>
                    <a:pt x="16293440" y="8837676"/>
                  </a:lnTo>
                  <a:lnTo>
                    <a:pt x="16294977" y="8845321"/>
                  </a:lnTo>
                  <a:lnTo>
                    <a:pt x="16299193" y="8851570"/>
                  </a:lnTo>
                  <a:lnTo>
                    <a:pt x="16305441" y="8855786"/>
                  </a:lnTo>
                  <a:lnTo>
                    <a:pt x="16313087" y="8857336"/>
                  </a:lnTo>
                  <a:lnTo>
                    <a:pt x="16320732" y="8855786"/>
                  </a:lnTo>
                  <a:lnTo>
                    <a:pt x="16326981" y="8851570"/>
                  </a:lnTo>
                  <a:lnTo>
                    <a:pt x="16331184" y="8845321"/>
                  </a:lnTo>
                  <a:lnTo>
                    <a:pt x="16332734" y="8837676"/>
                  </a:lnTo>
                  <a:close/>
                </a:path>
                <a:path w="18719800" h="10718800" extrusionOk="0">
                  <a:moveTo>
                    <a:pt x="16332734" y="8737587"/>
                  </a:moveTo>
                  <a:lnTo>
                    <a:pt x="16331184" y="8729942"/>
                  </a:lnTo>
                  <a:lnTo>
                    <a:pt x="16326981" y="8723693"/>
                  </a:lnTo>
                  <a:lnTo>
                    <a:pt x="16320732" y="8719477"/>
                  </a:lnTo>
                  <a:lnTo>
                    <a:pt x="16313087" y="8717940"/>
                  </a:lnTo>
                  <a:lnTo>
                    <a:pt x="16305441" y="8719477"/>
                  </a:lnTo>
                  <a:lnTo>
                    <a:pt x="16299193" y="8723693"/>
                  </a:lnTo>
                  <a:lnTo>
                    <a:pt x="16294977" y="8729942"/>
                  </a:lnTo>
                  <a:lnTo>
                    <a:pt x="16293440" y="8737587"/>
                  </a:lnTo>
                  <a:lnTo>
                    <a:pt x="16294977" y="8745233"/>
                  </a:lnTo>
                  <a:lnTo>
                    <a:pt x="16299193" y="8751468"/>
                  </a:lnTo>
                  <a:lnTo>
                    <a:pt x="16305441" y="8755685"/>
                  </a:lnTo>
                  <a:lnTo>
                    <a:pt x="16313087" y="8757221"/>
                  </a:lnTo>
                  <a:lnTo>
                    <a:pt x="16320732" y="8755685"/>
                  </a:lnTo>
                  <a:lnTo>
                    <a:pt x="16326981" y="8751468"/>
                  </a:lnTo>
                  <a:lnTo>
                    <a:pt x="16331184" y="8745233"/>
                  </a:lnTo>
                  <a:lnTo>
                    <a:pt x="16332734" y="8737587"/>
                  </a:lnTo>
                  <a:close/>
                </a:path>
                <a:path w="18719800" h="10718800" extrusionOk="0">
                  <a:moveTo>
                    <a:pt x="16332734" y="7636535"/>
                  </a:moveTo>
                  <a:lnTo>
                    <a:pt x="16331184" y="7628877"/>
                  </a:lnTo>
                  <a:lnTo>
                    <a:pt x="16326981" y="7622629"/>
                  </a:lnTo>
                  <a:lnTo>
                    <a:pt x="16320732" y="7618425"/>
                  </a:lnTo>
                  <a:lnTo>
                    <a:pt x="16313087" y="7616876"/>
                  </a:lnTo>
                  <a:lnTo>
                    <a:pt x="16305441" y="7618425"/>
                  </a:lnTo>
                  <a:lnTo>
                    <a:pt x="16299193" y="7622629"/>
                  </a:lnTo>
                  <a:lnTo>
                    <a:pt x="16294977" y="7628877"/>
                  </a:lnTo>
                  <a:lnTo>
                    <a:pt x="16293440" y="7636535"/>
                  </a:lnTo>
                  <a:lnTo>
                    <a:pt x="16294977" y="7644181"/>
                  </a:lnTo>
                  <a:lnTo>
                    <a:pt x="16299193" y="7650416"/>
                  </a:lnTo>
                  <a:lnTo>
                    <a:pt x="16305441" y="7654633"/>
                  </a:lnTo>
                  <a:lnTo>
                    <a:pt x="16313087" y="7656169"/>
                  </a:lnTo>
                  <a:lnTo>
                    <a:pt x="16320732" y="7654633"/>
                  </a:lnTo>
                  <a:lnTo>
                    <a:pt x="16326981" y="7650416"/>
                  </a:lnTo>
                  <a:lnTo>
                    <a:pt x="16331184" y="7644181"/>
                  </a:lnTo>
                  <a:lnTo>
                    <a:pt x="16332734" y="7636535"/>
                  </a:lnTo>
                  <a:close/>
                </a:path>
                <a:path w="18719800" h="10718800" extrusionOk="0">
                  <a:moveTo>
                    <a:pt x="16332734" y="7536434"/>
                  </a:moveTo>
                  <a:lnTo>
                    <a:pt x="16331184" y="7528776"/>
                  </a:lnTo>
                  <a:lnTo>
                    <a:pt x="16326981" y="7522540"/>
                  </a:lnTo>
                  <a:lnTo>
                    <a:pt x="16320732" y="7518336"/>
                  </a:lnTo>
                  <a:lnTo>
                    <a:pt x="16313087" y="7516787"/>
                  </a:lnTo>
                  <a:lnTo>
                    <a:pt x="16305441" y="7518336"/>
                  </a:lnTo>
                  <a:lnTo>
                    <a:pt x="16299193" y="7522540"/>
                  </a:lnTo>
                  <a:lnTo>
                    <a:pt x="16294977" y="7528776"/>
                  </a:lnTo>
                  <a:lnTo>
                    <a:pt x="16293440" y="7536434"/>
                  </a:lnTo>
                  <a:lnTo>
                    <a:pt x="16294977" y="7544079"/>
                  </a:lnTo>
                  <a:lnTo>
                    <a:pt x="16299193" y="7550315"/>
                  </a:lnTo>
                  <a:lnTo>
                    <a:pt x="16305441" y="7554531"/>
                  </a:lnTo>
                  <a:lnTo>
                    <a:pt x="16313087" y="7556068"/>
                  </a:lnTo>
                  <a:lnTo>
                    <a:pt x="16320732" y="7554531"/>
                  </a:lnTo>
                  <a:lnTo>
                    <a:pt x="16326981" y="7550315"/>
                  </a:lnTo>
                  <a:lnTo>
                    <a:pt x="16331184" y="7544079"/>
                  </a:lnTo>
                  <a:lnTo>
                    <a:pt x="16332734" y="7536434"/>
                  </a:lnTo>
                  <a:close/>
                </a:path>
                <a:path w="18719800" h="10718800" extrusionOk="0">
                  <a:moveTo>
                    <a:pt x="16332734" y="7436332"/>
                  </a:moveTo>
                  <a:lnTo>
                    <a:pt x="16331184" y="7428687"/>
                  </a:lnTo>
                  <a:lnTo>
                    <a:pt x="16326981" y="7422451"/>
                  </a:lnTo>
                  <a:lnTo>
                    <a:pt x="16320732" y="7418235"/>
                  </a:lnTo>
                  <a:lnTo>
                    <a:pt x="16313087" y="7416698"/>
                  </a:lnTo>
                  <a:lnTo>
                    <a:pt x="16305441" y="7418235"/>
                  </a:lnTo>
                  <a:lnTo>
                    <a:pt x="16299193" y="7422451"/>
                  </a:lnTo>
                  <a:lnTo>
                    <a:pt x="16294977" y="7428687"/>
                  </a:lnTo>
                  <a:lnTo>
                    <a:pt x="16293440" y="7436332"/>
                  </a:lnTo>
                  <a:lnTo>
                    <a:pt x="16294977" y="7443978"/>
                  </a:lnTo>
                  <a:lnTo>
                    <a:pt x="16299193" y="7450226"/>
                  </a:lnTo>
                  <a:lnTo>
                    <a:pt x="16305441" y="7454443"/>
                  </a:lnTo>
                  <a:lnTo>
                    <a:pt x="16313087" y="7455992"/>
                  </a:lnTo>
                  <a:lnTo>
                    <a:pt x="16320732" y="7454443"/>
                  </a:lnTo>
                  <a:lnTo>
                    <a:pt x="16326981" y="7450226"/>
                  </a:lnTo>
                  <a:lnTo>
                    <a:pt x="16331184" y="7443978"/>
                  </a:lnTo>
                  <a:lnTo>
                    <a:pt x="16332734" y="7436332"/>
                  </a:lnTo>
                  <a:close/>
                </a:path>
                <a:path w="18719800" h="10718800" extrusionOk="0">
                  <a:moveTo>
                    <a:pt x="16332734" y="7336244"/>
                  </a:moveTo>
                  <a:lnTo>
                    <a:pt x="16331184" y="7328598"/>
                  </a:lnTo>
                  <a:lnTo>
                    <a:pt x="16326981" y="7322350"/>
                  </a:lnTo>
                  <a:lnTo>
                    <a:pt x="16320732" y="7318146"/>
                  </a:lnTo>
                  <a:lnTo>
                    <a:pt x="16313087" y="7316597"/>
                  </a:lnTo>
                  <a:lnTo>
                    <a:pt x="16305441" y="7318146"/>
                  </a:lnTo>
                  <a:lnTo>
                    <a:pt x="16299193" y="7322350"/>
                  </a:lnTo>
                  <a:lnTo>
                    <a:pt x="16294977" y="7328598"/>
                  </a:lnTo>
                  <a:lnTo>
                    <a:pt x="16293440" y="7336244"/>
                  </a:lnTo>
                  <a:lnTo>
                    <a:pt x="16294977" y="7343889"/>
                  </a:lnTo>
                  <a:lnTo>
                    <a:pt x="16299193" y="7350138"/>
                  </a:lnTo>
                  <a:lnTo>
                    <a:pt x="16305441" y="7354354"/>
                  </a:lnTo>
                  <a:lnTo>
                    <a:pt x="16313087" y="7355891"/>
                  </a:lnTo>
                  <a:lnTo>
                    <a:pt x="16320732" y="7354354"/>
                  </a:lnTo>
                  <a:lnTo>
                    <a:pt x="16326981" y="7350138"/>
                  </a:lnTo>
                  <a:lnTo>
                    <a:pt x="16331184" y="7343889"/>
                  </a:lnTo>
                  <a:lnTo>
                    <a:pt x="16332734" y="7336244"/>
                  </a:lnTo>
                  <a:close/>
                </a:path>
                <a:path w="18719800" h="10718800" extrusionOk="0">
                  <a:moveTo>
                    <a:pt x="16332734" y="7236142"/>
                  </a:moveTo>
                  <a:lnTo>
                    <a:pt x="16331184" y="7228497"/>
                  </a:lnTo>
                  <a:lnTo>
                    <a:pt x="16326981" y="7222249"/>
                  </a:lnTo>
                  <a:lnTo>
                    <a:pt x="16320732" y="7218045"/>
                  </a:lnTo>
                  <a:lnTo>
                    <a:pt x="16313087" y="7216495"/>
                  </a:lnTo>
                  <a:lnTo>
                    <a:pt x="16305441" y="7218045"/>
                  </a:lnTo>
                  <a:lnTo>
                    <a:pt x="16299193" y="7222249"/>
                  </a:lnTo>
                  <a:lnTo>
                    <a:pt x="16294977" y="7228497"/>
                  </a:lnTo>
                  <a:lnTo>
                    <a:pt x="16293440" y="7236142"/>
                  </a:lnTo>
                  <a:lnTo>
                    <a:pt x="16294977" y="7243788"/>
                  </a:lnTo>
                  <a:lnTo>
                    <a:pt x="16299193" y="7250036"/>
                  </a:lnTo>
                  <a:lnTo>
                    <a:pt x="16305441" y="7254240"/>
                  </a:lnTo>
                  <a:lnTo>
                    <a:pt x="16313087" y="7255789"/>
                  </a:lnTo>
                  <a:lnTo>
                    <a:pt x="16320732" y="7254240"/>
                  </a:lnTo>
                  <a:lnTo>
                    <a:pt x="16326981" y="7250036"/>
                  </a:lnTo>
                  <a:lnTo>
                    <a:pt x="16331184" y="7243788"/>
                  </a:lnTo>
                  <a:lnTo>
                    <a:pt x="16332734" y="7236142"/>
                  </a:lnTo>
                  <a:close/>
                </a:path>
                <a:path w="18719800" h="10718800" extrusionOk="0">
                  <a:moveTo>
                    <a:pt x="16332734" y="7136041"/>
                  </a:moveTo>
                  <a:lnTo>
                    <a:pt x="16331184" y="7128396"/>
                  </a:lnTo>
                  <a:lnTo>
                    <a:pt x="16326981" y="7122160"/>
                  </a:lnTo>
                  <a:lnTo>
                    <a:pt x="16320732" y="7117943"/>
                  </a:lnTo>
                  <a:lnTo>
                    <a:pt x="16313087" y="7116407"/>
                  </a:lnTo>
                  <a:lnTo>
                    <a:pt x="16305441" y="7117943"/>
                  </a:lnTo>
                  <a:lnTo>
                    <a:pt x="16299193" y="7122160"/>
                  </a:lnTo>
                  <a:lnTo>
                    <a:pt x="16294977" y="7128396"/>
                  </a:lnTo>
                  <a:lnTo>
                    <a:pt x="16293440" y="7136041"/>
                  </a:lnTo>
                  <a:lnTo>
                    <a:pt x="16294977" y="7143686"/>
                  </a:lnTo>
                  <a:lnTo>
                    <a:pt x="16299193" y="7149935"/>
                  </a:lnTo>
                  <a:lnTo>
                    <a:pt x="16305441" y="7154151"/>
                  </a:lnTo>
                  <a:lnTo>
                    <a:pt x="16313087" y="7155688"/>
                  </a:lnTo>
                  <a:lnTo>
                    <a:pt x="16320732" y="7154151"/>
                  </a:lnTo>
                  <a:lnTo>
                    <a:pt x="16326981" y="7149935"/>
                  </a:lnTo>
                  <a:lnTo>
                    <a:pt x="16331184" y="7143686"/>
                  </a:lnTo>
                  <a:lnTo>
                    <a:pt x="16332734" y="7136041"/>
                  </a:lnTo>
                  <a:close/>
                </a:path>
                <a:path w="18719800" h="10718800" extrusionOk="0">
                  <a:moveTo>
                    <a:pt x="16332746" y="10138931"/>
                  </a:moveTo>
                  <a:lnTo>
                    <a:pt x="16331197" y="10131285"/>
                  </a:lnTo>
                  <a:lnTo>
                    <a:pt x="16326981" y="10125037"/>
                  </a:lnTo>
                  <a:lnTo>
                    <a:pt x="16320732" y="10120833"/>
                  </a:lnTo>
                  <a:lnTo>
                    <a:pt x="16313087" y="10119284"/>
                  </a:lnTo>
                  <a:lnTo>
                    <a:pt x="16305441" y="10120833"/>
                  </a:lnTo>
                  <a:lnTo>
                    <a:pt x="16299193" y="10125037"/>
                  </a:lnTo>
                  <a:lnTo>
                    <a:pt x="16294989" y="10131285"/>
                  </a:lnTo>
                  <a:lnTo>
                    <a:pt x="16293440" y="10138931"/>
                  </a:lnTo>
                  <a:lnTo>
                    <a:pt x="16294989" y="10146576"/>
                  </a:lnTo>
                  <a:lnTo>
                    <a:pt x="16299193" y="10152824"/>
                  </a:lnTo>
                  <a:lnTo>
                    <a:pt x="16305441" y="10157041"/>
                  </a:lnTo>
                  <a:lnTo>
                    <a:pt x="16313087" y="10158578"/>
                  </a:lnTo>
                  <a:lnTo>
                    <a:pt x="16320732" y="10157041"/>
                  </a:lnTo>
                  <a:lnTo>
                    <a:pt x="16326981" y="10152824"/>
                  </a:lnTo>
                  <a:lnTo>
                    <a:pt x="16331197" y="10146576"/>
                  </a:lnTo>
                  <a:lnTo>
                    <a:pt x="16332746" y="10138931"/>
                  </a:lnTo>
                  <a:close/>
                </a:path>
                <a:path w="18719800" h="10718800" extrusionOk="0">
                  <a:moveTo>
                    <a:pt x="16332746" y="10038842"/>
                  </a:moveTo>
                  <a:lnTo>
                    <a:pt x="16331197" y="10031197"/>
                  </a:lnTo>
                  <a:lnTo>
                    <a:pt x="16326981" y="10024948"/>
                  </a:lnTo>
                  <a:lnTo>
                    <a:pt x="16320732" y="10020732"/>
                  </a:lnTo>
                  <a:lnTo>
                    <a:pt x="16313087" y="10019182"/>
                  </a:lnTo>
                  <a:lnTo>
                    <a:pt x="16305441" y="10020732"/>
                  </a:lnTo>
                  <a:lnTo>
                    <a:pt x="16299193" y="10024948"/>
                  </a:lnTo>
                  <a:lnTo>
                    <a:pt x="16294989" y="10031197"/>
                  </a:lnTo>
                  <a:lnTo>
                    <a:pt x="16293440" y="10038842"/>
                  </a:lnTo>
                  <a:lnTo>
                    <a:pt x="16294989" y="10046487"/>
                  </a:lnTo>
                  <a:lnTo>
                    <a:pt x="16299193" y="10052723"/>
                  </a:lnTo>
                  <a:lnTo>
                    <a:pt x="16305441" y="10056939"/>
                  </a:lnTo>
                  <a:lnTo>
                    <a:pt x="16313087" y="10058489"/>
                  </a:lnTo>
                  <a:lnTo>
                    <a:pt x="16320732" y="10056939"/>
                  </a:lnTo>
                  <a:lnTo>
                    <a:pt x="16326981" y="10052723"/>
                  </a:lnTo>
                  <a:lnTo>
                    <a:pt x="16331197" y="10046487"/>
                  </a:lnTo>
                  <a:lnTo>
                    <a:pt x="16332746" y="10038842"/>
                  </a:lnTo>
                  <a:close/>
                </a:path>
                <a:path w="18719800" h="10718800" extrusionOk="0">
                  <a:moveTo>
                    <a:pt x="16332746" y="9938741"/>
                  </a:moveTo>
                  <a:lnTo>
                    <a:pt x="16331197" y="9931095"/>
                  </a:lnTo>
                  <a:lnTo>
                    <a:pt x="16326981" y="9924847"/>
                  </a:lnTo>
                  <a:lnTo>
                    <a:pt x="16320732" y="9920643"/>
                  </a:lnTo>
                  <a:lnTo>
                    <a:pt x="16313087" y="9919094"/>
                  </a:lnTo>
                  <a:lnTo>
                    <a:pt x="16305441" y="9920643"/>
                  </a:lnTo>
                  <a:lnTo>
                    <a:pt x="16299193" y="9924847"/>
                  </a:lnTo>
                  <a:lnTo>
                    <a:pt x="16294989" y="9931095"/>
                  </a:lnTo>
                  <a:lnTo>
                    <a:pt x="16293440" y="9938741"/>
                  </a:lnTo>
                  <a:lnTo>
                    <a:pt x="16294989" y="9946386"/>
                  </a:lnTo>
                  <a:lnTo>
                    <a:pt x="16299193" y="9952634"/>
                  </a:lnTo>
                  <a:lnTo>
                    <a:pt x="16305441" y="9956838"/>
                  </a:lnTo>
                  <a:lnTo>
                    <a:pt x="16313087" y="9958387"/>
                  </a:lnTo>
                  <a:lnTo>
                    <a:pt x="16320732" y="9956838"/>
                  </a:lnTo>
                  <a:lnTo>
                    <a:pt x="16326981" y="9952634"/>
                  </a:lnTo>
                  <a:lnTo>
                    <a:pt x="16331197" y="9946386"/>
                  </a:lnTo>
                  <a:lnTo>
                    <a:pt x="16332746" y="9938741"/>
                  </a:lnTo>
                  <a:close/>
                </a:path>
                <a:path w="18719800" h="10718800" extrusionOk="0">
                  <a:moveTo>
                    <a:pt x="16332746" y="9838652"/>
                  </a:moveTo>
                  <a:lnTo>
                    <a:pt x="16331197" y="9831006"/>
                  </a:lnTo>
                  <a:lnTo>
                    <a:pt x="16326981" y="9824758"/>
                  </a:lnTo>
                  <a:lnTo>
                    <a:pt x="16320732" y="9820542"/>
                  </a:lnTo>
                  <a:lnTo>
                    <a:pt x="16313087" y="9818992"/>
                  </a:lnTo>
                  <a:lnTo>
                    <a:pt x="16305441" y="9820542"/>
                  </a:lnTo>
                  <a:lnTo>
                    <a:pt x="16299193" y="9824758"/>
                  </a:lnTo>
                  <a:lnTo>
                    <a:pt x="16294989" y="9831006"/>
                  </a:lnTo>
                  <a:lnTo>
                    <a:pt x="16293440" y="9838652"/>
                  </a:lnTo>
                  <a:lnTo>
                    <a:pt x="16294989" y="9846297"/>
                  </a:lnTo>
                  <a:lnTo>
                    <a:pt x="16299193" y="9852533"/>
                  </a:lnTo>
                  <a:lnTo>
                    <a:pt x="16305441" y="9856749"/>
                  </a:lnTo>
                  <a:lnTo>
                    <a:pt x="16313087" y="9858286"/>
                  </a:lnTo>
                  <a:lnTo>
                    <a:pt x="16320732" y="9856749"/>
                  </a:lnTo>
                  <a:lnTo>
                    <a:pt x="16326981" y="9852533"/>
                  </a:lnTo>
                  <a:lnTo>
                    <a:pt x="16331197" y="9846297"/>
                  </a:lnTo>
                  <a:lnTo>
                    <a:pt x="16332746" y="9838652"/>
                  </a:lnTo>
                  <a:close/>
                </a:path>
                <a:path w="18719800" h="10718800" extrusionOk="0">
                  <a:moveTo>
                    <a:pt x="16332746" y="9738538"/>
                  </a:moveTo>
                  <a:lnTo>
                    <a:pt x="16331197" y="9730905"/>
                  </a:lnTo>
                  <a:lnTo>
                    <a:pt x="16326981" y="9724657"/>
                  </a:lnTo>
                  <a:lnTo>
                    <a:pt x="16320732" y="9720453"/>
                  </a:lnTo>
                  <a:lnTo>
                    <a:pt x="16313087" y="9718904"/>
                  </a:lnTo>
                  <a:lnTo>
                    <a:pt x="16305441" y="9720453"/>
                  </a:lnTo>
                  <a:lnTo>
                    <a:pt x="16299193" y="9724657"/>
                  </a:lnTo>
                  <a:lnTo>
                    <a:pt x="16294989" y="9730905"/>
                  </a:lnTo>
                  <a:lnTo>
                    <a:pt x="16293440" y="9738538"/>
                  </a:lnTo>
                  <a:lnTo>
                    <a:pt x="16294989" y="9746196"/>
                  </a:lnTo>
                  <a:lnTo>
                    <a:pt x="16299193" y="9752444"/>
                  </a:lnTo>
                  <a:lnTo>
                    <a:pt x="16305441" y="9756661"/>
                  </a:lnTo>
                  <a:lnTo>
                    <a:pt x="16313087" y="9758197"/>
                  </a:lnTo>
                  <a:lnTo>
                    <a:pt x="16320732" y="9756661"/>
                  </a:lnTo>
                  <a:lnTo>
                    <a:pt x="16326981" y="9752444"/>
                  </a:lnTo>
                  <a:lnTo>
                    <a:pt x="16331197" y="9746196"/>
                  </a:lnTo>
                  <a:lnTo>
                    <a:pt x="16332746" y="9738538"/>
                  </a:lnTo>
                  <a:close/>
                </a:path>
                <a:path w="18719800" h="10718800" extrusionOk="0">
                  <a:moveTo>
                    <a:pt x="16332746" y="9638449"/>
                  </a:moveTo>
                  <a:lnTo>
                    <a:pt x="16331197" y="9630804"/>
                  </a:lnTo>
                  <a:lnTo>
                    <a:pt x="16326981" y="9624568"/>
                  </a:lnTo>
                  <a:lnTo>
                    <a:pt x="16320732" y="9620352"/>
                  </a:lnTo>
                  <a:lnTo>
                    <a:pt x="16313087" y="9618815"/>
                  </a:lnTo>
                  <a:lnTo>
                    <a:pt x="16305441" y="9620352"/>
                  </a:lnTo>
                  <a:lnTo>
                    <a:pt x="16299193" y="9624568"/>
                  </a:lnTo>
                  <a:lnTo>
                    <a:pt x="16294989" y="9630804"/>
                  </a:lnTo>
                  <a:lnTo>
                    <a:pt x="16293440" y="9638449"/>
                  </a:lnTo>
                  <a:lnTo>
                    <a:pt x="16294989" y="9646107"/>
                  </a:lnTo>
                  <a:lnTo>
                    <a:pt x="16299193" y="9652356"/>
                  </a:lnTo>
                  <a:lnTo>
                    <a:pt x="16305441" y="9656559"/>
                  </a:lnTo>
                  <a:lnTo>
                    <a:pt x="16313087" y="9658109"/>
                  </a:lnTo>
                  <a:lnTo>
                    <a:pt x="16320732" y="9656559"/>
                  </a:lnTo>
                  <a:lnTo>
                    <a:pt x="16326981" y="9652356"/>
                  </a:lnTo>
                  <a:lnTo>
                    <a:pt x="16331197" y="9646107"/>
                  </a:lnTo>
                  <a:lnTo>
                    <a:pt x="16332746" y="9638449"/>
                  </a:lnTo>
                  <a:close/>
                </a:path>
                <a:path w="18719800" h="10718800" extrusionOk="0">
                  <a:moveTo>
                    <a:pt x="16332746" y="9538348"/>
                  </a:moveTo>
                  <a:lnTo>
                    <a:pt x="16331197" y="9530702"/>
                  </a:lnTo>
                  <a:lnTo>
                    <a:pt x="16326981" y="9524467"/>
                  </a:lnTo>
                  <a:lnTo>
                    <a:pt x="16320732" y="9520250"/>
                  </a:lnTo>
                  <a:lnTo>
                    <a:pt x="16313087" y="9518713"/>
                  </a:lnTo>
                  <a:lnTo>
                    <a:pt x="16305441" y="9520250"/>
                  </a:lnTo>
                  <a:lnTo>
                    <a:pt x="16299193" y="9524467"/>
                  </a:lnTo>
                  <a:lnTo>
                    <a:pt x="16294989" y="9530702"/>
                  </a:lnTo>
                  <a:lnTo>
                    <a:pt x="16293440" y="9538348"/>
                  </a:lnTo>
                  <a:lnTo>
                    <a:pt x="16294989" y="9546006"/>
                  </a:lnTo>
                  <a:lnTo>
                    <a:pt x="16299193" y="9552254"/>
                  </a:lnTo>
                  <a:lnTo>
                    <a:pt x="16305441" y="9556458"/>
                  </a:lnTo>
                  <a:lnTo>
                    <a:pt x="16313087" y="9558007"/>
                  </a:lnTo>
                  <a:lnTo>
                    <a:pt x="16320732" y="9556458"/>
                  </a:lnTo>
                  <a:lnTo>
                    <a:pt x="16326981" y="9552254"/>
                  </a:lnTo>
                  <a:lnTo>
                    <a:pt x="16331197" y="9546006"/>
                  </a:lnTo>
                  <a:lnTo>
                    <a:pt x="16332746" y="9538348"/>
                  </a:lnTo>
                  <a:close/>
                </a:path>
                <a:path w="18719800" h="10718800" extrusionOk="0">
                  <a:moveTo>
                    <a:pt x="16332746" y="8637486"/>
                  </a:moveTo>
                  <a:lnTo>
                    <a:pt x="16331197" y="8629840"/>
                  </a:lnTo>
                  <a:lnTo>
                    <a:pt x="16326981" y="8623605"/>
                  </a:lnTo>
                  <a:lnTo>
                    <a:pt x="16320732" y="8619388"/>
                  </a:lnTo>
                  <a:lnTo>
                    <a:pt x="16313087" y="8617852"/>
                  </a:lnTo>
                  <a:lnTo>
                    <a:pt x="16305441" y="8619388"/>
                  </a:lnTo>
                  <a:lnTo>
                    <a:pt x="16299193" y="8623605"/>
                  </a:lnTo>
                  <a:lnTo>
                    <a:pt x="16294989" y="8629840"/>
                  </a:lnTo>
                  <a:lnTo>
                    <a:pt x="16293440" y="8637486"/>
                  </a:lnTo>
                  <a:lnTo>
                    <a:pt x="16294989" y="8645131"/>
                  </a:lnTo>
                  <a:lnTo>
                    <a:pt x="16299193" y="8651380"/>
                  </a:lnTo>
                  <a:lnTo>
                    <a:pt x="16305441" y="8655596"/>
                  </a:lnTo>
                  <a:lnTo>
                    <a:pt x="16313087" y="8657145"/>
                  </a:lnTo>
                  <a:lnTo>
                    <a:pt x="16320732" y="8655596"/>
                  </a:lnTo>
                  <a:lnTo>
                    <a:pt x="16326981" y="8651380"/>
                  </a:lnTo>
                  <a:lnTo>
                    <a:pt x="16331197" y="8645131"/>
                  </a:lnTo>
                  <a:lnTo>
                    <a:pt x="16332746" y="8637486"/>
                  </a:lnTo>
                  <a:close/>
                </a:path>
                <a:path w="18719800" h="10718800" extrusionOk="0">
                  <a:moveTo>
                    <a:pt x="16332746" y="8537397"/>
                  </a:moveTo>
                  <a:lnTo>
                    <a:pt x="16331197" y="8529752"/>
                  </a:lnTo>
                  <a:lnTo>
                    <a:pt x="16326981" y="8523503"/>
                  </a:lnTo>
                  <a:lnTo>
                    <a:pt x="16320732" y="8519300"/>
                  </a:lnTo>
                  <a:lnTo>
                    <a:pt x="16313087" y="8517750"/>
                  </a:lnTo>
                  <a:lnTo>
                    <a:pt x="16305441" y="8519300"/>
                  </a:lnTo>
                  <a:lnTo>
                    <a:pt x="16299193" y="8523503"/>
                  </a:lnTo>
                  <a:lnTo>
                    <a:pt x="16294989" y="8529752"/>
                  </a:lnTo>
                  <a:lnTo>
                    <a:pt x="16293440" y="8537397"/>
                  </a:lnTo>
                  <a:lnTo>
                    <a:pt x="16294989" y="8545043"/>
                  </a:lnTo>
                  <a:lnTo>
                    <a:pt x="16299193" y="8551291"/>
                  </a:lnTo>
                  <a:lnTo>
                    <a:pt x="16305441" y="8555495"/>
                  </a:lnTo>
                  <a:lnTo>
                    <a:pt x="16313087" y="8557044"/>
                  </a:lnTo>
                  <a:lnTo>
                    <a:pt x="16320732" y="8555495"/>
                  </a:lnTo>
                  <a:lnTo>
                    <a:pt x="16326981" y="8551291"/>
                  </a:lnTo>
                  <a:lnTo>
                    <a:pt x="16331197" y="8545043"/>
                  </a:lnTo>
                  <a:lnTo>
                    <a:pt x="16332746" y="8537397"/>
                  </a:lnTo>
                  <a:close/>
                </a:path>
                <a:path w="18719800" h="10718800" extrusionOk="0">
                  <a:moveTo>
                    <a:pt x="16332746" y="8437296"/>
                  </a:moveTo>
                  <a:lnTo>
                    <a:pt x="16331197" y="8429650"/>
                  </a:lnTo>
                  <a:lnTo>
                    <a:pt x="16326981" y="8423415"/>
                  </a:lnTo>
                  <a:lnTo>
                    <a:pt x="16320732" y="8419198"/>
                  </a:lnTo>
                  <a:lnTo>
                    <a:pt x="16313087" y="8417649"/>
                  </a:lnTo>
                  <a:lnTo>
                    <a:pt x="16305441" y="8419198"/>
                  </a:lnTo>
                  <a:lnTo>
                    <a:pt x="16299193" y="8423415"/>
                  </a:lnTo>
                  <a:lnTo>
                    <a:pt x="16294989" y="8429650"/>
                  </a:lnTo>
                  <a:lnTo>
                    <a:pt x="16293440" y="8437296"/>
                  </a:lnTo>
                  <a:lnTo>
                    <a:pt x="16294989" y="8444954"/>
                  </a:lnTo>
                  <a:lnTo>
                    <a:pt x="16299193" y="8451190"/>
                  </a:lnTo>
                  <a:lnTo>
                    <a:pt x="16305441" y="8455406"/>
                  </a:lnTo>
                  <a:lnTo>
                    <a:pt x="16313087" y="8456955"/>
                  </a:lnTo>
                  <a:lnTo>
                    <a:pt x="16320732" y="8455406"/>
                  </a:lnTo>
                  <a:lnTo>
                    <a:pt x="16326981" y="8451190"/>
                  </a:lnTo>
                  <a:lnTo>
                    <a:pt x="16331197" y="8444954"/>
                  </a:lnTo>
                  <a:lnTo>
                    <a:pt x="16332746" y="8437296"/>
                  </a:lnTo>
                  <a:close/>
                </a:path>
                <a:path w="18719800" h="10718800" extrusionOk="0">
                  <a:moveTo>
                    <a:pt x="16332746" y="8337207"/>
                  </a:moveTo>
                  <a:lnTo>
                    <a:pt x="16331197" y="8329562"/>
                  </a:lnTo>
                  <a:lnTo>
                    <a:pt x="16326981" y="8323313"/>
                  </a:lnTo>
                  <a:lnTo>
                    <a:pt x="16320732" y="8319097"/>
                  </a:lnTo>
                  <a:lnTo>
                    <a:pt x="16313087" y="8317560"/>
                  </a:lnTo>
                  <a:lnTo>
                    <a:pt x="16305441" y="8319097"/>
                  </a:lnTo>
                  <a:lnTo>
                    <a:pt x="16299193" y="8323313"/>
                  </a:lnTo>
                  <a:lnTo>
                    <a:pt x="16294989" y="8329562"/>
                  </a:lnTo>
                  <a:lnTo>
                    <a:pt x="16293440" y="8337207"/>
                  </a:lnTo>
                  <a:lnTo>
                    <a:pt x="16294989" y="8344852"/>
                  </a:lnTo>
                  <a:lnTo>
                    <a:pt x="16299193" y="8351101"/>
                  </a:lnTo>
                  <a:lnTo>
                    <a:pt x="16305441" y="8355304"/>
                  </a:lnTo>
                  <a:lnTo>
                    <a:pt x="16313087" y="8356841"/>
                  </a:lnTo>
                  <a:lnTo>
                    <a:pt x="16320732" y="8355304"/>
                  </a:lnTo>
                  <a:lnTo>
                    <a:pt x="16326981" y="8351101"/>
                  </a:lnTo>
                  <a:lnTo>
                    <a:pt x="16331197" y="8344852"/>
                  </a:lnTo>
                  <a:lnTo>
                    <a:pt x="16332746" y="8337207"/>
                  </a:lnTo>
                  <a:close/>
                </a:path>
                <a:path w="18719800" h="10718800" extrusionOk="0">
                  <a:moveTo>
                    <a:pt x="16332746" y="8237106"/>
                  </a:moveTo>
                  <a:lnTo>
                    <a:pt x="16331197" y="8229460"/>
                  </a:lnTo>
                  <a:lnTo>
                    <a:pt x="16326981" y="8223212"/>
                  </a:lnTo>
                  <a:lnTo>
                    <a:pt x="16320732" y="8219008"/>
                  </a:lnTo>
                  <a:lnTo>
                    <a:pt x="16313087" y="8217459"/>
                  </a:lnTo>
                  <a:lnTo>
                    <a:pt x="16305441" y="8219008"/>
                  </a:lnTo>
                  <a:lnTo>
                    <a:pt x="16299193" y="8223212"/>
                  </a:lnTo>
                  <a:lnTo>
                    <a:pt x="16294989" y="8229460"/>
                  </a:lnTo>
                  <a:lnTo>
                    <a:pt x="16293440" y="8237106"/>
                  </a:lnTo>
                  <a:lnTo>
                    <a:pt x="16294989" y="8244751"/>
                  </a:lnTo>
                  <a:lnTo>
                    <a:pt x="16299193" y="8250999"/>
                  </a:lnTo>
                  <a:lnTo>
                    <a:pt x="16305441" y="8255216"/>
                  </a:lnTo>
                  <a:lnTo>
                    <a:pt x="16313087" y="8256752"/>
                  </a:lnTo>
                  <a:lnTo>
                    <a:pt x="16320732" y="8255216"/>
                  </a:lnTo>
                  <a:lnTo>
                    <a:pt x="16326981" y="8250999"/>
                  </a:lnTo>
                  <a:lnTo>
                    <a:pt x="16331197" y="8244751"/>
                  </a:lnTo>
                  <a:lnTo>
                    <a:pt x="16332746" y="8237106"/>
                  </a:lnTo>
                  <a:close/>
                </a:path>
                <a:path w="18719800" h="10718800" extrusionOk="0">
                  <a:moveTo>
                    <a:pt x="16332746" y="8137017"/>
                  </a:moveTo>
                  <a:lnTo>
                    <a:pt x="16331197" y="8129371"/>
                  </a:lnTo>
                  <a:lnTo>
                    <a:pt x="16326981" y="8123123"/>
                  </a:lnTo>
                  <a:lnTo>
                    <a:pt x="16320732" y="8118907"/>
                  </a:lnTo>
                  <a:lnTo>
                    <a:pt x="16313087" y="8117357"/>
                  </a:lnTo>
                  <a:lnTo>
                    <a:pt x="16305441" y="8118907"/>
                  </a:lnTo>
                  <a:lnTo>
                    <a:pt x="16299193" y="8123123"/>
                  </a:lnTo>
                  <a:lnTo>
                    <a:pt x="16294989" y="8129371"/>
                  </a:lnTo>
                  <a:lnTo>
                    <a:pt x="16293440" y="8137017"/>
                  </a:lnTo>
                  <a:lnTo>
                    <a:pt x="16294989" y="8144662"/>
                  </a:lnTo>
                  <a:lnTo>
                    <a:pt x="16299193" y="8150898"/>
                  </a:lnTo>
                  <a:lnTo>
                    <a:pt x="16305441" y="8155114"/>
                  </a:lnTo>
                  <a:lnTo>
                    <a:pt x="16313087" y="8156651"/>
                  </a:lnTo>
                  <a:lnTo>
                    <a:pt x="16320732" y="8155114"/>
                  </a:lnTo>
                  <a:lnTo>
                    <a:pt x="16326981" y="8150898"/>
                  </a:lnTo>
                  <a:lnTo>
                    <a:pt x="16331197" y="8144662"/>
                  </a:lnTo>
                  <a:lnTo>
                    <a:pt x="16332746" y="8137017"/>
                  </a:lnTo>
                  <a:close/>
                </a:path>
                <a:path w="18719800" h="10718800" extrusionOk="0">
                  <a:moveTo>
                    <a:pt x="16332746" y="8036915"/>
                  </a:moveTo>
                  <a:lnTo>
                    <a:pt x="16331197" y="8029270"/>
                  </a:lnTo>
                  <a:lnTo>
                    <a:pt x="16326981" y="8023022"/>
                  </a:lnTo>
                  <a:lnTo>
                    <a:pt x="16320732" y="8018818"/>
                  </a:lnTo>
                  <a:lnTo>
                    <a:pt x="16313087" y="8017269"/>
                  </a:lnTo>
                  <a:lnTo>
                    <a:pt x="16305441" y="8018818"/>
                  </a:lnTo>
                  <a:lnTo>
                    <a:pt x="16299193" y="8023022"/>
                  </a:lnTo>
                  <a:lnTo>
                    <a:pt x="16294989" y="8029270"/>
                  </a:lnTo>
                  <a:lnTo>
                    <a:pt x="16293440" y="8036915"/>
                  </a:lnTo>
                  <a:lnTo>
                    <a:pt x="16294989" y="8044561"/>
                  </a:lnTo>
                  <a:lnTo>
                    <a:pt x="16299193" y="8050809"/>
                  </a:lnTo>
                  <a:lnTo>
                    <a:pt x="16305441" y="8055026"/>
                  </a:lnTo>
                  <a:lnTo>
                    <a:pt x="16313087" y="8056562"/>
                  </a:lnTo>
                  <a:lnTo>
                    <a:pt x="16320732" y="8055026"/>
                  </a:lnTo>
                  <a:lnTo>
                    <a:pt x="16326981" y="8050809"/>
                  </a:lnTo>
                  <a:lnTo>
                    <a:pt x="16331197" y="8044561"/>
                  </a:lnTo>
                  <a:lnTo>
                    <a:pt x="16332746" y="8036915"/>
                  </a:lnTo>
                  <a:close/>
                </a:path>
                <a:path w="18719800" h="10718800" extrusionOk="0">
                  <a:moveTo>
                    <a:pt x="16332746" y="7936814"/>
                  </a:moveTo>
                  <a:lnTo>
                    <a:pt x="16331197" y="7929169"/>
                  </a:lnTo>
                  <a:lnTo>
                    <a:pt x="16326981" y="7922933"/>
                  </a:lnTo>
                  <a:lnTo>
                    <a:pt x="16320732" y="7918717"/>
                  </a:lnTo>
                  <a:lnTo>
                    <a:pt x="16313087" y="7917167"/>
                  </a:lnTo>
                  <a:lnTo>
                    <a:pt x="16305441" y="7918717"/>
                  </a:lnTo>
                  <a:lnTo>
                    <a:pt x="16299193" y="7922933"/>
                  </a:lnTo>
                  <a:lnTo>
                    <a:pt x="16294989" y="7929169"/>
                  </a:lnTo>
                  <a:lnTo>
                    <a:pt x="16293440" y="7936814"/>
                  </a:lnTo>
                  <a:lnTo>
                    <a:pt x="16294989" y="7944472"/>
                  </a:lnTo>
                  <a:lnTo>
                    <a:pt x="16299193" y="7950708"/>
                  </a:lnTo>
                  <a:lnTo>
                    <a:pt x="16305441" y="7954924"/>
                  </a:lnTo>
                  <a:lnTo>
                    <a:pt x="16313087" y="7956461"/>
                  </a:lnTo>
                  <a:lnTo>
                    <a:pt x="16320732" y="7954924"/>
                  </a:lnTo>
                  <a:lnTo>
                    <a:pt x="16326981" y="7950708"/>
                  </a:lnTo>
                  <a:lnTo>
                    <a:pt x="16331197" y="7944472"/>
                  </a:lnTo>
                  <a:lnTo>
                    <a:pt x="16332746" y="7936814"/>
                  </a:lnTo>
                  <a:close/>
                </a:path>
                <a:path w="18719800" h="10718800" extrusionOk="0">
                  <a:moveTo>
                    <a:pt x="16332746" y="7035952"/>
                  </a:moveTo>
                  <a:lnTo>
                    <a:pt x="16331197" y="7028307"/>
                  </a:lnTo>
                  <a:lnTo>
                    <a:pt x="16326981" y="7022058"/>
                  </a:lnTo>
                  <a:lnTo>
                    <a:pt x="16320732" y="7017842"/>
                  </a:lnTo>
                  <a:lnTo>
                    <a:pt x="16313087" y="7016305"/>
                  </a:lnTo>
                  <a:lnTo>
                    <a:pt x="16305441" y="7017842"/>
                  </a:lnTo>
                  <a:lnTo>
                    <a:pt x="16299193" y="7022058"/>
                  </a:lnTo>
                  <a:lnTo>
                    <a:pt x="16294989" y="7028307"/>
                  </a:lnTo>
                  <a:lnTo>
                    <a:pt x="16293440" y="7035952"/>
                  </a:lnTo>
                  <a:lnTo>
                    <a:pt x="16294989" y="7043598"/>
                  </a:lnTo>
                  <a:lnTo>
                    <a:pt x="16299193" y="7049846"/>
                  </a:lnTo>
                  <a:lnTo>
                    <a:pt x="16305441" y="7054062"/>
                  </a:lnTo>
                  <a:lnTo>
                    <a:pt x="16313087" y="7055599"/>
                  </a:lnTo>
                  <a:lnTo>
                    <a:pt x="16320732" y="7054062"/>
                  </a:lnTo>
                  <a:lnTo>
                    <a:pt x="16326981" y="7049846"/>
                  </a:lnTo>
                  <a:lnTo>
                    <a:pt x="16331197" y="7043598"/>
                  </a:lnTo>
                  <a:lnTo>
                    <a:pt x="16332746" y="7035952"/>
                  </a:lnTo>
                  <a:close/>
                </a:path>
                <a:path w="18719800" h="10718800" extrusionOk="0">
                  <a:moveTo>
                    <a:pt x="16332746" y="6935864"/>
                  </a:moveTo>
                  <a:lnTo>
                    <a:pt x="16331197" y="6928218"/>
                  </a:lnTo>
                  <a:lnTo>
                    <a:pt x="16326981" y="6921970"/>
                  </a:lnTo>
                  <a:lnTo>
                    <a:pt x="16320732" y="6917753"/>
                  </a:lnTo>
                  <a:lnTo>
                    <a:pt x="16313087" y="6916204"/>
                  </a:lnTo>
                  <a:lnTo>
                    <a:pt x="16305441" y="6917753"/>
                  </a:lnTo>
                  <a:lnTo>
                    <a:pt x="16299193" y="6921970"/>
                  </a:lnTo>
                  <a:lnTo>
                    <a:pt x="16294989" y="6928218"/>
                  </a:lnTo>
                  <a:lnTo>
                    <a:pt x="16293440" y="6935864"/>
                  </a:lnTo>
                  <a:lnTo>
                    <a:pt x="16294989" y="6943509"/>
                  </a:lnTo>
                  <a:lnTo>
                    <a:pt x="16299193" y="6949757"/>
                  </a:lnTo>
                  <a:lnTo>
                    <a:pt x="16305441" y="6953974"/>
                  </a:lnTo>
                  <a:lnTo>
                    <a:pt x="16313087" y="6955510"/>
                  </a:lnTo>
                  <a:lnTo>
                    <a:pt x="16320732" y="6953974"/>
                  </a:lnTo>
                  <a:lnTo>
                    <a:pt x="16326981" y="6949757"/>
                  </a:lnTo>
                  <a:lnTo>
                    <a:pt x="16331197" y="6943509"/>
                  </a:lnTo>
                  <a:lnTo>
                    <a:pt x="16332746" y="6935864"/>
                  </a:lnTo>
                  <a:close/>
                </a:path>
                <a:path w="18719800" h="10718800" extrusionOk="0">
                  <a:moveTo>
                    <a:pt x="16332746" y="6835775"/>
                  </a:moveTo>
                  <a:lnTo>
                    <a:pt x="16331197" y="6828129"/>
                  </a:lnTo>
                  <a:lnTo>
                    <a:pt x="16326981" y="6821881"/>
                  </a:lnTo>
                  <a:lnTo>
                    <a:pt x="16320732" y="6817665"/>
                  </a:lnTo>
                  <a:lnTo>
                    <a:pt x="16313087" y="6816115"/>
                  </a:lnTo>
                  <a:lnTo>
                    <a:pt x="16305441" y="6817665"/>
                  </a:lnTo>
                  <a:lnTo>
                    <a:pt x="16299193" y="6821881"/>
                  </a:lnTo>
                  <a:lnTo>
                    <a:pt x="16294989" y="6828129"/>
                  </a:lnTo>
                  <a:lnTo>
                    <a:pt x="16293440" y="6835775"/>
                  </a:lnTo>
                  <a:lnTo>
                    <a:pt x="16294989" y="6843420"/>
                  </a:lnTo>
                  <a:lnTo>
                    <a:pt x="16299193" y="6849656"/>
                  </a:lnTo>
                  <a:lnTo>
                    <a:pt x="16305441" y="6853872"/>
                  </a:lnTo>
                  <a:lnTo>
                    <a:pt x="16313087" y="6855409"/>
                  </a:lnTo>
                  <a:lnTo>
                    <a:pt x="16320732" y="6853872"/>
                  </a:lnTo>
                  <a:lnTo>
                    <a:pt x="16326981" y="6849656"/>
                  </a:lnTo>
                  <a:lnTo>
                    <a:pt x="16331197" y="6843420"/>
                  </a:lnTo>
                  <a:lnTo>
                    <a:pt x="16332746" y="6835775"/>
                  </a:lnTo>
                  <a:close/>
                </a:path>
                <a:path w="18719800" h="10718800" extrusionOk="0">
                  <a:moveTo>
                    <a:pt x="16332746" y="6735661"/>
                  </a:moveTo>
                  <a:lnTo>
                    <a:pt x="16331197" y="6728015"/>
                  </a:lnTo>
                  <a:lnTo>
                    <a:pt x="16326981" y="6721780"/>
                  </a:lnTo>
                  <a:lnTo>
                    <a:pt x="16320732" y="6717563"/>
                  </a:lnTo>
                  <a:lnTo>
                    <a:pt x="16313087" y="6716014"/>
                  </a:lnTo>
                  <a:lnTo>
                    <a:pt x="16305441" y="6717563"/>
                  </a:lnTo>
                  <a:lnTo>
                    <a:pt x="16299193" y="6721780"/>
                  </a:lnTo>
                  <a:lnTo>
                    <a:pt x="16294989" y="6728015"/>
                  </a:lnTo>
                  <a:lnTo>
                    <a:pt x="16293440" y="6735661"/>
                  </a:lnTo>
                  <a:lnTo>
                    <a:pt x="16294989" y="6743306"/>
                  </a:lnTo>
                  <a:lnTo>
                    <a:pt x="16299193" y="6749555"/>
                  </a:lnTo>
                  <a:lnTo>
                    <a:pt x="16305441" y="6753771"/>
                  </a:lnTo>
                  <a:lnTo>
                    <a:pt x="16313087" y="6755320"/>
                  </a:lnTo>
                  <a:lnTo>
                    <a:pt x="16320732" y="6753771"/>
                  </a:lnTo>
                  <a:lnTo>
                    <a:pt x="16326981" y="6749555"/>
                  </a:lnTo>
                  <a:lnTo>
                    <a:pt x="16331197" y="6743306"/>
                  </a:lnTo>
                  <a:lnTo>
                    <a:pt x="16332746" y="6735661"/>
                  </a:lnTo>
                  <a:close/>
                </a:path>
                <a:path w="18719800" h="10718800" extrusionOk="0">
                  <a:moveTo>
                    <a:pt x="16332746" y="6635559"/>
                  </a:moveTo>
                  <a:lnTo>
                    <a:pt x="16331197" y="6627914"/>
                  </a:lnTo>
                  <a:lnTo>
                    <a:pt x="16326981" y="6621678"/>
                  </a:lnTo>
                  <a:lnTo>
                    <a:pt x="16320732" y="6617462"/>
                  </a:lnTo>
                  <a:lnTo>
                    <a:pt x="16313087" y="6615925"/>
                  </a:lnTo>
                  <a:lnTo>
                    <a:pt x="16305441" y="6617462"/>
                  </a:lnTo>
                  <a:lnTo>
                    <a:pt x="16299193" y="6621678"/>
                  </a:lnTo>
                  <a:lnTo>
                    <a:pt x="16294989" y="6627914"/>
                  </a:lnTo>
                  <a:lnTo>
                    <a:pt x="16293440" y="6635559"/>
                  </a:lnTo>
                  <a:lnTo>
                    <a:pt x="16294989" y="6643217"/>
                  </a:lnTo>
                  <a:lnTo>
                    <a:pt x="16299193" y="6649466"/>
                  </a:lnTo>
                  <a:lnTo>
                    <a:pt x="16305441" y="6653670"/>
                  </a:lnTo>
                  <a:lnTo>
                    <a:pt x="16313087" y="6655219"/>
                  </a:lnTo>
                  <a:lnTo>
                    <a:pt x="16320732" y="6653670"/>
                  </a:lnTo>
                  <a:lnTo>
                    <a:pt x="16326981" y="6649466"/>
                  </a:lnTo>
                  <a:lnTo>
                    <a:pt x="16331197" y="6643217"/>
                  </a:lnTo>
                  <a:lnTo>
                    <a:pt x="16332746" y="6635559"/>
                  </a:lnTo>
                  <a:close/>
                </a:path>
                <a:path w="18719800" h="10718800" extrusionOk="0">
                  <a:moveTo>
                    <a:pt x="16332746" y="6535471"/>
                  </a:moveTo>
                  <a:lnTo>
                    <a:pt x="16331197" y="6527825"/>
                  </a:lnTo>
                  <a:lnTo>
                    <a:pt x="16326981" y="6521577"/>
                  </a:lnTo>
                  <a:lnTo>
                    <a:pt x="16320732" y="6517373"/>
                  </a:lnTo>
                  <a:lnTo>
                    <a:pt x="16313087" y="6515824"/>
                  </a:lnTo>
                  <a:lnTo>
                    <a:pt x="16305441" y="6517373"/>
                  </a:lnTo>
                  <a:lnTo>
                    <a:pt x="16299193" y="6521577"/>
                  </a:lnTo>
                  <a:lnTo>
                    <a:pt x="16294989" y="6527825"/>
                  </a:lnTo>
                  <a:lnTo>
                    <a:pt x="16293440" y="6535471"/>
                  </a:lnTo>
                  <a:lnTo>
                    <a:pt x="16294989" y="6543116"/>
                  </a:lnTo>
                  <a:lnTo>
                    <a:pt x="16299193" y="6549364"/>
                  </a:lnTo>
                  <a:lnTo>
                    <a:pt x="16305441" y="6553581"/>
                  </a:lnTo>
                  <a:lnTo>
                    <a:pt x="16313087" y="6555118"/>
                  </a:lnTo>
                  <a:lnTo>
                    <a:pt x="16320732" y="6553581"/>
                  </a:lnTo>
                  <a:lnTo>
                    <a:pt x="16326981" y="6549364"/>
                  </a:lnTo>
                  <a:lnTo>
                    <a:pt x="16331197" y="6543116"/>
                  </a:lnTo>
                  <a:lnTo>
                    <a:pt x="16332746" y="6535471"/>
                  </a:lnTo>
                  <a:close/>
                </a:path>
                <a:path w="18719800" h="10718800" extrusionOk="0">
                  <a:moveTo>
                    <a:pt x="16332746" y="6435382"/>
                  </a:moveTo>
                  <a:lnTo>
                    <a:pt x="16331197" y="6427737"/>
                  </a:lnTo>
                  <a:lnTo>
                    <a:pt x="16326981" y="6421488"/>
                  </a:lnTo>
                  <a:lnTo>
                    <a:pt x="16320732" y="6417272"/>
                  </a:lnTo>
                  <a:lnTo>
                    <a:pt x="16313087" y="6415722"/>
                  </a:lnTo>
                  <a:lnTo>
                    <a:pt x="16305441" y="6417272"/>
                  </a:lnTo>
                  <a:lnTo>
                    <a:pt x="16299193" y="6421488"/>
                  </a:lnTo>
                  <a:lnTo>
                    <a:pt x="16294989" y="6427737"/>
                  </a:lnTo>
                  <a:lnTo>
                    <a:pt x="16293440" y="6435382"/>
                  </a:lnTo>
                  <a:lnTo>
                    <a:pt x="16294989" y="6443027"/>
                  </a:lnTo>
                  <a:lnTo>
                    <a:pt x="16299193" y="6449276"/>
                  </a:lnTo>
                  <a:lnTo>
                    <a:pt x="16305441" y="6453479"/>
                  </a:lnTo>
                  <a:lnTo>
                    <a:pt x="16313087" y="6455029"/>
                  </a:lnTo>
                  <a:lnTo>
                    <a:pt x="16320732" y="6453479"/>
                  </a:lnTo>
                  <a:lnTo>
                    <a:pt x="16326981" y="6449276"/>
                  </a:lnTo>
                  <a:lnTo>
                    <a:pt x="16331197" y="6443027"/>
                  </a:lnTo>
                  <a:lnTo>
                    <a:pt x="16332746" y="6435382"/>
                  </a:lnTo>
                  <a:close/>
                </a:path>
                <a:path w="18719800" h="10718800" extrusionOk="0">
                  <a:moveTo>
                    <a:pt x="16332746" y="6335293"/>
                  </a:moveTo>
                  <a:lnTo>
                    <a:pt x="16331197" y="6327635"/>
                  </a:lnTo>
                  <a:lnTo>
                    <a:pt x="16326981" y="6321387"/>
                  </a:lnTo>
                  <a:lnTo>
                    <a:pt x="16320732" y="6317183"/>
                  </a:lnTo>
                  <a:lnTo>
                    <a:pt x="16313087" y="6315634"/>
                  </a:lnTo>
                  <a:lnTo>
                    <a:pt x="16305441" y="6317183"/>
                  </a:lnTo>
                  <a:lnTo>
                    <a:pt x="16299193" y="6321387"/>
                  </a:lnTo>
                  <a:lnTo>
                    <a:pt x="16294989" y="6327635"/>
                  </a:lnTo>
                  <a:lnTo>
                    <a:pt x="16293440" y="6335293"/>
                  </a:lnTo>
                  <a:lnTo>
                    <a:pt x="16294989" y="6342939"/>
                  </a:lnTo>
                  <a:lnTo>
                    <a:pt x="16299193" y="6349174"/>
                  </a:lnTo>
                  <a:lnTo>
                    <a:pt x="16305441" y="6353391"/>
                  </a:lnTo>
                  <a:lnTo>
                    <a:pt x="16313087" y="6354940"/>
                  </a:lnTo>
                  <a:lnTo>
                    <a:pt x="16320732" y="6353391"/>
                  </a:lnTo>
                  <a:lnTo>
                    <a:pt x="16326981" y="6349174"/>
                  </a:lnTo>
                  <a:lnTo>
                    <a:pt x="16331197" y="6342939"/>
                  </a:lnTo>
                  <a:lnTo>
                    <a:pt x="16332746" y="6335293"/>
                  </a:lnTo>
                  <a:close/>
                </a:path>
                <a:path w="18719800" h="10718800" extrusionOk="0">
                  <a:moveTo>
                    <a:pt x="16394506" y="1944751"/>
                  </a:moveTo>
                  <a:lnTo>
                    <a:pt x="16392957" y="1937105"/>
                  </a:lnTo>
                  <a:lnTo>
                    <a:pt x="16388753" y="1930869"/>
                  </a:lnTo>
                  <a:lnTo>
                    <a:pt x="16382505" y="1926653"/>
                  </a:lnTo>
                  <a:lnTo>
                    <a:pt x="16374860" y="1925104"/>
                  </a:lnTo>
                  <a:lnTo>
                    <a:pt x="16367214" y="1926653"/>
                  </a:lnTo>
                  <a:lnTo>
                    <a:pt x="16360966" y="1930869"/>
                  </a:lnTo>
                  <a:lnTo>
                    <a:pt x="16356762" y="1937105"/>
                  </a:lnTo>
                  <a:lnTo>
                    <a:pt x="16355213" y="1944751"/>
                  </a:lnTo>
                  <a:lnTo>
                    <a:pt x="16356762" y="1952409"/>
                  </a:lnTo>
                  <a:lnTo>
                    <a:pt x="16360966" y="1958644"/>
                  </a:lnTo>
                  <a:lnTo>
                    <a:pt x="16367214" y="1962861"/>
                  </a:lnTo>
                  <a:lnTo>
                    <a:pt x="16374860" y="1964397"/>
                  </a:lnTo>
                  <a:lnTo>
                    <a:pt x="16382505" y="1962861"/>
                  </a:lnTo>
                  <a:lnTo>
                    <a:pt x="16388753" y="1958644"/>
                  </a:lnTo>
                  <a:lnTo>
                    <a:pt x="16392957" y="1952409"/>
                  </a:lnTo>
                  <a:lnTo>
                    <a:pt x="16394506" y="1944751"/>
                  </a:lnTo>
                  <a:close/>
                </a:path>
                <a:path w="18719800" h="10718800" extrusionOk="0">
                  <a:moveTo>
                    <a:pt x="16394506" y="1844662"/>
                  </a:moveTo>
                  <a:lnTo>
                    <a:pt x="16392957" y="1837016"/>
                  </a:lnTo>
                  <a:lnTo>
                    <a:pt x="16388753" y="1830768"/>
                  </a:lnTo>
                  <a:lnTo>
                    <a:pt x="16382505" y="1826564"/>
                  </a:lnTo>
                  <a:lnTo>
                    <a:pt x="16374860" y="1825015"/>
                  </a:lnTo>
                  <a:lnTo>
                    <a:pt x="16367214" y="1826564"/>
                  </a:lnTo>
                  <a:lnTo>
                    <a:pt x="16360966" y="1830768"/>
                  </a:lnTo>
                  <a:lnTo>
                    <a:pt x="16356762" y="1837016"/>
                  </a:lnTo>
                  <a:lnTo>
                    <a:pt x="16355213" y="1844662"/>
                  </a:lnTo>
                  <a:lnTo>
                    <a:pt x="16356762" y="1852307"/>
                  </a:lnTo>
                  <a:lnTo>
                    <a:pt x="16360966" y="1858543"/>
                  </a:lnTo>
                  <a:lnTo>
                    <a:pt x="16367214" y="1862759"/>
                  </a:lnTo>
                  <a:lnTo>
                    <a:pt x="16374860" y="1864309"/>
                  </a:lnTo>
                  <a:lnTo>
                    <a:pt x="16382505" y="1862759"/>
                  </a:lnTo>
                  <a:lnTo>
                    <a:pt x="16388753" y="1858543"/>
                  </a:lnTo>
                  <a:lnTo>
                    <a:pt x="16392957" y="1852307"/>
                  </a:lnTo>
                  <a:lnTo>
                    <a:pt x="16394506" y="1844662"/>
                  </a:lnTo>
                  <a:close/>
                </a:path>
                <a:path w="18719800" h="10718800" extrusionOk="0">
                  <a:moveTo>
                    <a:pt x="16394506" y="1744560"/>
                  </a:moveTo>
                  <a:lnTo>
                    <a:pt x="16392957" y="1736915"/>
                  </a:lnTo>
                  <a:lnTo>
                    <a:pt x="16388753" y="1730667"/>
                  </a:lnTo>
                  <a:lnTo>
                    <a:pt x="16382505" y="1726463"/>
                  </a:lnTo>
                  <a:lnTo>
                    <a:pt x="16374860" y="1724914"/>
                  </a:lnTo>
                  <a:lnTo>
                    <a:pt x="16367214" y="1726463"/>
                  </a:lnTo>
                  <a:lnTo>
                    <a:pt x="16360966" y="1730667"/>
                  </a:lnTo>
                  <a:lnTo>
                    <a:pt x="16356762" y="1736915"/>
                  </a:lnTo>
                  <a:lnTo>
                    <a:pt x="16355213" y="1744560"/>
                  </a:lnTo>
                  <a:lnTo>
                    <a:pt x="16356762" y="1752206"/>
                  </a:lnTo>
                  <a:lnTo>
                    <a:pt x="16360966" y="1758454"/>
                  </a:lnTo>
                  <a:lnTo>
                    <a:pt x="16367214" y="1762671"/>
                  </a:lnTo>
                  <a:lnTo>
                    <a:pt x="16374860" y="1764220"/>
                  </a:lnTo>
                  <a:lnTo>
                    <a:pt x="16382505" y="1762671"/>
                  </a:lnTo>
                  <a:lnTo>
                    <a:pt x="16388753" y="1758454"/>
                  </a:lnTo>
                  <a:lnTo>
                    <a:pt x="16392957" y="1752206"/>
                  </a:lnTo>
                  <a:lnTo>
                    <a:pt x="16394506" y="1744560"/>
                  </a:lnTo>
                  <a:close/>
                </a:path>
                <a:path w="18719800" h="10718800" extrusionOk="0">
                  <a:moveTo>
                    <a:pt x="16394506" y="1644472"/>
                  </a:moveTo>
                  <a:lnTo>
                    <a:pt x="16392957" y="1636826"/>
                  </a:lnTo>
                  <a:lnTo>
                    <a:pt x="16388753" y="1630578"/>
                  </a:lnTo>
                  <a:lnTo>
                    <a:pt x="16382505" y="1626362"/>
                  </a:lnTo>
                  <a:lnTo>
                    <a:pt x="16374860" y="1624812"/>
                  </a:lnTo>
                  <a:lnTo>
                    <a:pt x="16367214" y="1626362"/>
                  </a:lnTo>
                  <a:lnTo>
                    <a:pt x="16360966" y="1630578"/>
                  </a:lnTo>
                  <a:lnTo>
                    <a:pt x="16356762" y="1636826"/>
                  </a:lnTo>
                  <a:lnTo>
                    <a:pt x="16355213" y="1644472"/>
                  </a:lnTo>
                  <a:lnTo>
                    <a:pt x="16356762" y="1652117"/>
                  </a:lnTo>
                  <a:lnTo>
                    <a:pt x="16360966" y="1658366"/>
                  </a:lnTo>
                  <a:lnTo>
                    <a:pt x="16367214" y="1662569"/>
                  </a:lnTo>
                  <a:lnTo>
                    <a:pt x="16374860" y="1664119"/>
                  </a:lnTo>
                  <a:lnTo>
                    <a:pt x="16382505" y="1662569"/>
                  </a:lnTo>
                  <a:lnTo>
                    <a:pt x="16388753" y="1658366"/>
                  </a:lnTo>
                  <a:lnTo>
                    <a:pt x="16392957" y="1652117"/>
                  </a:lnTo>
                  <a:lnTo>
                    <a:pt x="16394506" y="1644472"/>
                  </a:lnTo>
                  <a:close/>
                </a:path>
                <a:path w="18719800" h="10718800" extrusionOk="0">
                  <a:moveTo>
                    <a:pt x="16394506" y="1544358"/>
                  </a:moveTo>
                  <a:lnTo>
                    <a:pt x="16392957" y="1536725"/>
                  </a:lnTo>
                  <a:lnTo>
                    <a:pt x="16388753" y="1530489"/>
                  </a:lnTo>
                  <a:lnTo>
                    <a:pt x="16382505" y="1526273"/>
                  </a:lnTo>
                  <a:lnTo>
                    <a:pt x="16374860" y="1524736"/>
                  </a:lnTo>
                  <a:lnTo>
                    <a:pt x="16367214" y="1526273"/>
                  </a:lnTo>
                  <a:lnTo>
                    <a:pt x="16360966" y="1530489"/>
                  </a:lnTo>
                  <a:lnTo>
                    <a:pt x="16356762" y="1536725"/>
                  </a:lnTo>
                  <a:lnTo>
                    <a:pt x="16355213" y="1544358"/>
                  </a:lnTo>
                  <a:lnTo>
                    <a:pt x="16356762" y="1552016"/>
                  </a:lnTo>
                  <a:lnTo>
                    <a:pt x="16360966" y="1558264"/>
                  </a:lnTo>
                  <a:lnTo>
                    <a:pt x="16367214" y="1562481"/>
                  </a:lnTo>
                  <a:lnTo>
                    <a:pt x="16374860" y="1564030"/>
                  </a:lnTo>
                  <a:lnTo>
                    <a:pt x="16382505" y="1562481"/>
                  </a:lnTo>
                  <a:lnTo>
                    <a:pt x="16388753" y="1558264"/>
                  </a:lnTo>
                  <a:lnTo>
                    <a:pt x="16392957" y="1552016"/>
                  </a:lnTo>
                  <a:lnTo>
                    <a:pt x="16394506" y="1544358"/>
                  </a:lnTo>
                  <a:close/>
                </a:path>
                <a:path w="18719800" h="10718800" extrusionOk="0">
                  <a:moveTo>
                    <a:pt x="16394506" y="1444269"/>
                  </a:moveTo>
                  <a:lnTo>
                    <a:pt x="16392957" y="1436624"/>
                  </a:lnTo>
                  <a:lnTo>
                    <a:pt x="16388753" y="1430388"/>
                  </a:lnTo>
                  <a:lnTo>
                    <a:pt x="16382505" y="1426171"/>
                  </a:lnTo>
                  <a:lnTo>
                    <a:pt x="16374860" y="1424622"/>
                  </a:lnTo>
                  <a:lnTo>
                    <a:pt x="16367214" y="1426171"/>
                  </a:lnTo>
                  <a:lnTo>
                    <a:pt x="16360966" y="1430388"/>
                  </a:lnTo>
                  <a:lnTo>
                    <a:pt x="16356762" y="1436624"/>
                  </a:lnTo>
                  <a:lnTo>
                    <a:pt x="16355213" y="1444269"/>
                  </a:lnTo>
                  <a:lnTo>
                    <a:pt x="16356762" y="1451927"/>
                  </a:lnTo>
                  <a:lnTo>
                    <a:pt x="16360966" y="1458163"/>
                  </a:lnTo>
                  <a:lnTo>
                    <a:pt x="16367214" y="1462379"/>
                  </a:lnTo>
                  <a:lnTo>
                    <a:pt x="16374860" y="1463929"/>
                  </a:lnTo>
                  <a:lnTo>
                    <a:pt x="16382505" y="1462379"/>
                  </a:lnTo>
                  <a:lnTo>
                    <a:pt x="16388753" y="1458163"/>
                  </a:lnTo>
                  <a:lnTo>
                    <a:pt x="16392957" y="1451927"/>
                  </a:lnTo>
                  <a:lnTo>
                    <a:pt x="16394506" y="1444269"/>
                  </a:lnTo>
                  <a:close/>
                </a:path>
                <a:path w="18719800" h="10718800" extrusionOk="0">
                  <a:moveTo>
                    <a:pt x="16394506" y="1344180"/>
                  </a:moveTo>
                  <a:lnTo>
                    <a:pt x="16392957" y="1336535"/>
                  </a:lnTo>
                  <a:lnTo>
                    <a:pt x="16388753" y="1330286"/>
                  </a:lnTo>
                  <a:lnTo>
                    <a:pt x="16382505" y="1326070"/>
                  </a:lnTo>
                  <a:lnTo>
                    <a:pt x="16374860" y="1324533"/>
                  </a:lnTo>
                  <a:lnTo>
                    <a:pt x="16367214" y="1326070"/>
                  </a:lnTo>
                  <a:lnTo>
                    <a:pt x="16360966" y="1330286"/>
                  </a:lnTo>
                  <a:lnTo>
                    <a:pt x="16356762" y="1336535"/>
                  </a:lnTo>
                  <a:lnTo>
                    <a:pt x="16355213" y="1344180"/>
                  </a:lnTo>
                  <a:lnTo>
                    <a:pt x="16356762" y="1351826"/>
                  </a:lnTo>
                  <a:lnTo>
                    <a:pt x="16360966" y="1358074"/>
                  </a:lnTo>
                  <a:lnTo>
                    <a:pt x="16367214" y="1362278"/>
                  </a:lnTo>
                  <a:lnTo>
                    <a:pt x="16374860" y="1363827"/>
                  </a:lnTo>
                  <a:lnTo>
                    <a:pt x="16382505" y="1362278"/>
                  </a:lnTo>
                  <a:lnTo>
                    <a:pt x="16388753" y="1358074"/>
                  </a:lnTo>
                  <a:lnTo>
                    <a:pt x="16392957" y="1351826"/>
                  </a:lnTo>
                  <a:lnTo>
                    <a:pt x="16394506" y="1344180"/>
                  </a:lnTo>
                  <a:close/>
                </a:path>
                <a:path w="18719800" h="10718800" extrusionOk="0">
                  <a:moveTo>
                    <a:pt x="16394506" y="1244092"/>
                  </a:moveTo>
                  <a:lnTo>
                    <a:pt x="16392957" y="1236433"/>
                  </a:lnTo>
                  <a:lnTo>
                    <a:pt x="16388753" y="1230185"/>
                  </a:lnTo>
                  <a:lnTo>
                    <a:pt x="16382505" y="1225981"/>
                  </a:lnTo>
                  <a:lnTo>
                    <a:pt x="16374860" y="1224432"/>
                  </a:lnTo>
                  <a:lnTo>
                    <a:pt x="16367201" y="1225981"/>
                  </a:lnTo>
                  <a:lnTo>
                    <a:pt x="16360966" y="1230185"/>
                  </a:lnTo>
                  <a:lnTo>
                    <a:pt x="16356762" y="1236433"/>
                  </a:lnTo>
                  <a:lnTo>
                    <a:pt x="16355213" y="1244092"/>
                  </a:lnTo>
                  <a:lnTo>
                    <a:pt x="16356762" y="1251737"/>
                  </a:lnTo>
                  <a:lnTo>
                    <a:pt x="16360966" y="1257973"/>
                  </a:lnTo>
                  <a:lnTo>
                    <a:pt x="16367201" y="1262176"/>
                  </a:lnTo>
                  <a:lnTo>
                    <a:pt x="16374860" y="1263726"/>
                  </a:lnTo>
                  <a:lnTo>
                    <a:pt x="16382505" y="1262176"/>
                  </a:lnTo>
                  <a:lnTo>
                    <a:pt x="16388753" y="1257973"/>
                  </a:lnTo>
                  <a:lnTo>
                    <a:pt x="16392957" y="1251737"/>
                  </a:lnTo>
                  <a:lnTo>
                    <a:pt x="16394506" y="1244092"/>
                  </a:lnTo>
                  <a:close/>
                </a:path>
                <a:path w="18719800" h="10718800" extrusionOk="0">
                  <a:moveTo>
                    <a:pt x="16394506" y="1143990"/>
                  </a:moveTo>
                  <a:lnTo>
                    <a:pt x="16392957" y="1136332"/>
                  </a:lnTo>
                  <a:lnTo>
                    <a:pt x="16388753" y="1130096"/>
                  </a:lnTo>
                  <a:lnTo>
                    <a:pt x="16382505" y="1125880"/>
                  </a:lnTo>
                  <a:lnTo>
                    <a:pt x="16374860" y="1124343"/>
                  </a:lnTo>
                  <a:lnTo>
                    <a:pt x="16367201" y="1125880"/>
                  </a:lnTo>
                  <a:lnTo>
                    <a:pt x="16360966" y="1130096"/>
                  </a:lnTo>
                  <a:lnTo>
                    <a:pt x="16356762" y="1136332"/>
                  </a:lnTo>
                  <a:lnTo>
                    <a:pt x="16355213" y="1143990"/>
                  </a:lnTo>
                  <a:lnTo>
                    <a:pt x="16356762" y="1151636"/>
                  </a:lnTo>
                  <a:lnTo>
                    <a:pt x="16360966" y="1157884"/>
                  </a:lnTo>
                  <a:lnTo>
                    <a:pt x="16367201" y="1162088"/>
                  </a:lnTo>
                  <a:lnTo>
                    <a:pt x="16374860" y="1163624"/>
                  </a:lnTo>
                  <a:lnTo>
                    <a:pt x="16382505" y="1162088"/>
                  </a:lnTo>
                  <a:lnTo>
                    <a:pt x="16388753" y="1157884"/>
                  </a:lnTo>
                  <a:lnTo>
                    <a:pt x="16392957" y="1151636"/>
                  </a:lnTo>
                  <a:lnTo>
                    <a:pt x="16394506" y="1143990"/>
                  </a:lnTo>
                  <a:close/>
                </a:path>
                <a:path w="18719800" h="10718800" extrusionOk="0">
                  <a:moveTo>
                    <a:pt x="16394506" y="1043901"/>
                  </a:moveTo>
                  <a:lnTo>
                    <a:pt x="16392957" y="1036243"/>
                  </a:lnTo>
                  <a:lnTo>
                    <a:pt x="16388753" y="1029995"/>
                  </a:lnTo>
                  <a:lnTo>
                    <a:pt x="16382505" y="1025779"/>
                  </a:lnTo>
                  <a:lnTo>
                    <a:pt x="16374860" y="1024242"/>
                  </a:lnTo>
                  <a:lnTo>
                    <a:pt x="16367214" y="1025779"/>
                  </a:lnTo>
                  <a:lnTo>
                    <a:pt x="16360966" y="1029995"/>
                  </a:lnTo>
                  <a:lnTo>
                    <a:pt x="16356762" y="1036243"/>
                  </a:lnTo>
                  <a:lnTo>
                    <a:pt x="16355213" y="1043901"/>
                  </a:lnTo>
                  <a:lnTo>
                    <a:pt x="16356762" y="1051547"/>
                  </a:lnTo>
                  <a:lnTo>
                    <a:pt x="16360966" y="1057783"/>
                  </a:lnTo>
                  <a:lnTo>
                    <a:pt x="16367214" y="1061986"/>
                  </a:lnTo>
                  <a:lnTo>
                    <a:pt x="16374860" y="1063536"/>
                  </a:lnTo>
                  <a:lnTo>
                    <a:pt x="16382505" y="1061986"/>
                  </a:lnTo>
                  <a:lnTo>
                    <a:pt x="16388753" y="1057783"/>
                  </a:lnTo>
                  <a:lnTo>
                    <a:pt x="16392957" y="1051547"/>
                  </a:lnTo>
                  <a:lnTo>
                    <a:pt x="16394506" y="1043901"/>
                  </a:lnTo>
                  <a:close/>
                </a:path>
                <a:path w="18719800" h="10718800" extrusionOk="0">
                  <a:moveTo>
                    <a:pt x="16394506" y="943800"/>
                  </a:moveTo>
                  <a:lnTo>
                    <a:pt x="16392957" y="936155"/>
                  </a:lnTo>
                  <a:lnTo>
                    <a:pt x="16388753" y="929906"/>
                  </a:lnTo>
                  <a:lnTo>
                    <a:pt x="16382505" y="925690"/>
                  </a:lnTo>
                  <a:lnTo>
                    <a:pt x="16374860" y="924153"/>
                  </a:lnTo>
                  <a:lnTo>
                    <a:pt x="16367214" y="925690"/>
                  </a:lnTo>
                  <a:lnTo>
                    <a:pt x="16360966" y="929906"/>
                  </a:lnTo>
                  <a:lnTo>
                    <a:pt x="16356762" y="936155"/>
                  </a:lnTo>
                  <a:lnTo>
                    <a:pt x="16355213" y="943800"/>
                  </a:lnTo>
                  <a:lnTo>
                    <a:pt x="16356762" y="951445"/>
                  </a:lnTo>
                  <a:lnTo>
                    <a:pt x="16360966" y="957694"/>
                  </a:lnTo>
                  <a:lnTo>
                    <a:pt x="16367214" y="961898"/>
                  </a:lnTo>
                  <a:lnTo>
                    <a:pt x="16374860" y="963447"/>
                  </a:lnTo>
                  <a:lnTo>
                    <a:pt x="16382505" y="961898"/>
                  </a:lnTo>
                  <a:lnTo>
                    <a:pt x="16388753" y="957694"/>
                  </a:lnTo>
                  <a:lnTo>
                    <a:pt x="16392957" y="951445"/>
                  </a:lnTo>
                  <a:lnTo>
                    <a:pt x="16394506" y="943800"/>
                  </a:lnTo>
                  <a:close/>
                </a:path>
                <a:path w="18719800" h="10718800" extrusionOk="0">
                  <a:moveTo>
                    <a:pt x="16394506" y="843699"/>
                  </a:moveTo>
                  <a:lnTo>
                    <a:pt x="16392957" y="836053"/>
                  </a:lnTo>
                  <a:lnTo>
                    <a:pt x="16388753" y="829805"/>
                  </a:lnTo>
                  <a:lnTo>
                    <a:pt x="16382505" y="825588"/>
                  </a:lnTo>
                  <a:lnTo>
                    <a:pt x="16374860" y="824039"/>
                  </a:lnTo>
                  <a:lnTo>
                    <a:pt x="16367214" y="825588"/>
                  </a:lnTo>
                  <a:lnTo>
                    <a:pt x="16360966" y="829805"/>
                  </a:lnTo>
                  <a:lnTo>
                    <a:pt x="16356762" y="836053"/>
                  </a:lnTo>
                  <a:lnTo>
                    <a:pt x="16355213" y="843699"/>
                  </a:lnTo>
                  <a:lnTo>
                    <a:pt x="16356762" y="851344"/>
                  </a:lnTo>
                  <a:lnTo>
                    <a:pt x="16360966" y="857592"/>
                  </a:lnTo>
                  <a:lnTo>
                    <a:pt x="16367214" y="861796"/>
                  </a:lnTo>
                  <a:lnTo>
                    <a:pt x="16374860" y="863333"/>
                  </a:lnTo>
                  <a:lnTo>
                    <a:pt x="16382505" y="861796"/>
                  </a:lnTo>
                  <a:lnTo>
                    <a:pt x="16388753" y="857592"/>
                  </a:lnTo>
                  <a:lnTo>
                    <a:pt x="16392957" y="851344"/>
                  </a:lnTo>
                  <a:lnTo>
                    <a:pt x="16394506" y="843699"/>
                  </a:lnTo>
                  <a:close/>
                </a:path>
                <a:path w="18719800" h="10718800" extrusionOk="0">
                  <a:moveTo>
                    <a:pt x="16394506" y="743597"/>
                  </a:moveTo>
                  <a:lnTo>
                    <a:pt x="16392957" y="735952"/>
                  </a:lnTo>
                  <a:lnTo>
                    <a:pt x="16388753" y="729703"/>
                  </a:lnTo>
                  <a:lnTo>
                    <a:pt x="16382505" y="725487"/>
                  </a:lnTo>
                  <a:lnTo>
                    <a:pt x="16374860" y="723950"/>
                  </a:lnTo>
                  <a:lnTo>
                    <a:pt x="16367214" y="725487"/>
                  </a:lnTo>
                  <a:lnTo>
                    <a:pt x="16360966" y="729703"/>
                  </a:lnTo>
                  <a:lnTo>
                    <a:pt x="16356762" y="735952"/>
                  </a:lnTo>
                  <a:lnTo>
                    <a:pt x="16355213" y="743597"/>
                  </a:lnTo>
                  <a:lnTo>
                    <a:pt x="16356762" y="751243"/>
                  </a:lnTo>
                  <a:lnTo>
                    <a:pt x="16360966" y="757491"/>
                  </a:lnTo>
                  <a:lnTo>
                    <a:pt x="16367214" y="761707"/>
                  </a:lnTo>
                  <a:lnTo>
                    <a:pt x="16374860" y="763244"/>
                  </a:lnTo>
                  <a:lnTo>
                    <a:pt x="16382505" y="761707"/>
                  </a:lnTo>
                  <a:lnTo>
                    <a:pt x="16388753" y="757491"/>
                  </a:lnTo>
                  <a:lnTo>
                    <a:pt x="16392957" y="751243"/>
                  </a:lnTo>
                  <a:lnTo>
                    <a:pt x="16394506" y="743597"/>
                  </a:lnTo>
                  <a:close/>
                </a:path>
                <a:path w="18719800" h="10718800" extrusionOk="0">
                  <a:moveTo>
                    <a:pt x="16394506" y="643509"/>
                  </a:moveTo>
                  <a:lnTo>
                    <a:pt x="16392957" y="635850"/>
                  </a:lnTo>
                  <a:lnTo>
                    <a:pt x="16388753" y="629602"/>
                  </a:lnTo>
                  <a:lnTo>
                    <a:pt x="16382505" y="625398"/>
                  </a:lnTo>
                  <a:lnTo>
                    <a:pt x="16374860" y="623849"/>
                  </a:lnTo>
                  <a:lnTo>
                    <a:pt x="16367214" y="625398"/>
                  </a:lnTo>
                  <a:lnTo>
                    <a:pt x="16360966" y="629602"/>
                  </a:lnTo>
                  <a:lnTo>
                    <a:pt x="16356762" y="635850"/>
                  </a:lnTo>
                  <a:lnTo>
                    <a:pt x="16355213" y="643509"/>
                  </a:lnTo>
                  <a:lnTo>
                    <a:pt x="16356762" y="651154"/>
                  </a:lnTo>
                  <a:lnTo>
                    <a:pt x="16360966" y="657402"/>
                  </a:lnTo>
                  <a:lnTo>
                    <a:pt x="16367214" y="661619"/>
                  </a:lnTo>
                  <a:lnTo>
                    <a:pt x="16374860" y="663168"/>
                  </a:lnTo>
                  <a:lnTo>
                    <a:pt x="16382505" y="661619"/>
                  </a:lnTo>
                  <a:lnTo>
                    <a:pt x="16388753" y="657402"/>
                  </a:lnTo>
                  <a:lnTo>
                    <a:pt x="16392957" y="651154"/>
                  </a:lnTo>
                  <a:lnTo>
                    <a:pt x="16394506" y="643509"/>
                  </a:lnTo>
                  <a:close/>
                </a:path>
                <a:path w="18719800" h="10718800" extrusionOk="0">
                  <a:moveTo>
                    <a:pt x="16394506" y="543420"/>
                  </a:moveTo>
                  <a:lnTo>
                    <a:pt x="16392957" y="535762"/>
                  </a:lnTo>
                  <a:lnTo>
                    <a:pt x="16388753" y="529526"/>
                  </a:lnTo>
                  <a:lnTo>
                    <a:pt x="16382505" y="525310"/>
                  </a:lnTo>
                  <a:lnTo>
                    <a:pt x="16374860" y="523760"/>
                  </a:lnTo>
                  <a:lnTo>
                    <a:pt x="16367214" y="525310"/>
                  </a:lnTo>
                  <a:lnTo>
                    <a:pt x="16360966" y="529526"/>
                  </a:lnTo>
                  <a:lnTo>
                    <a:pt x="16356762" y="535762"/>
                  </a:lnTo>
                  <a:lnTo>
                    <a:pt x="16355213" y="543420"/>
                  </a:lnTo>
                  <a:lnTo>
                    <a:pt x="16356762" y="551065"/>
                  </a:lnTo>
                  <a:lnTo>
                    <a:pt x="16360966" y="557314"/>
                  </a:lnTo>
                  <a:lnTo>
                    <a:pt x="16367214" y="561517"/>
                  </a:lnTo>
                  <a:lnTo>
                    <a:pt x="16374860" y="563067"/>
                  </a:lnTo>
                  <a:lnTo>
                    <a:pt x="16382505" y="561517"/>
                  </a:lnTo>
                  <a:lnTo>
                    <a:pt x="16388753" y="557314"/>
                  </a:lnTo>
                  <a:lnTo>
                    <a:pt x="16392957" y="551065"/>
                  </a:lnTo>
                  <a:lnTo>
                    <a:pt x="16394506" y="543420"/>
                  </a:lnTo>
                  <a:close/>
                </a:path>
                <a:path w="18719800" h="10718800" extrusionOk="0">
                  <a:moveTo>
                    <a:pt x="16394506" y="443318"/>
                  </a:moveTo>
                  <a:lnTo>
                    <a:pt x="16392957" y="435673"/>
                  </a:lnTo>
                  <a:lnTo>
                    <a:pt x="16388753" y="429425"/>
                  </a:lnTo>
                  <a:lnTo>
                    <a:pt x="16382505" y="425221"/>
                  </a:lnTo>
                  <a:lnTo>
                    <a:pt x="16374860" y="423684"/>
                  </a:lnTo>
                  <a:lnTo>
                    <a:pt x="16367214" y="425221"/>
                  </a:lnTo>
                  <a:lnTo>
                    <a:pt x="16360966" y="429425"/>
                  </a:lnTo>
                  <a:lnTo>
                    <a:pt x="16356762" y="435673"/>
                  </a:lnTo>
                  <a:lnTo>
                    <a:pt x="16355213" y="443318"/>
                  </a:lnTo>
                  <a:lnTo>
                    <a:pt x="16356762" y="450964"/>
                  </a:lnTo>
                  <a:lnTo>
                    <a:pt x="16360966" y="457212"/>
                  </a:lnTo>
                  <a:lnTo>
                    <a:pt x="16367214" y="461429"/>
                  </a:lnTo>
                  <a:lnTo>
                    <a:pt x="16374860" y="462965"/>
                  </a:lnTo>
                  <a:lnTo>
                    <a:pt x="16382505" y="461429"/>
                  </a:lnTo>
                  <a:lnTo>
                    <a:pt x="16388753" y="457212"/>
                  </a:lnTo>
                  <a:lnTo>
                    <a:pt x="16392957" y="450964"/>
                  </a:lnTo>
                  <a:lnTo>
                    <a:pt x="16394506" y="443318"/>
                  </a:lnTo>
                  <a:close/>
                </a:path>
                <a:path w="18719800" h="10718800" extrusionOk="0">
                  <a:moveTo>
                    <a:pt x="16394506" y="343217"/>
                  </a:moveTo>
                  <a:lnTo>
                    <a:pt x="16392957" y="335572"/>
                  </a:lnTo>
                  <a:lnTo>
                    <a:pt x="16388753" y="329323"/>
                  </a:lnTo>
                  <a:lnTo>
                    <a:pt x="16382505" y="325120"/>
                  </a:lnTo>
                  <a:lnTo>
                    <a:pt x="16374860" y="323570"/>
                  </a:lnTo>
                  <a:lnTo>
                    <a:pt x="16367214" y="325120"/>
                  </a:lnTo>
                  <a:lnTo>
                    <a:pt x="16360966" y="329323"/>
                  </a:lnTo>
                  <a:lnTo>
                    <a:pt x="16356762" y="335572"/>
                  </a:lnTo>
                  <a:lnTo>
                    <a:pt x="16355213" y="343217"/>
                  </a:lnTo>
                  <a:lnTo>
                    <a:pt x="16356762" y="350862"/>
                  </a:lnTo>
                  <a:lnTo>
                    <a:pt x="16360966" y="357111"/>
                  </a:lnTo>
                  <a:lnTo>
                    <a:pt x="16367214" y="361315"/>
                  </a:lnTo>
                  <a:lnTo>
                    <a:pt x="16374860" y="362864"/>
                  </a:lnTo>
                  <a:lnTo>
                    <a:pt x="16382505" y="361315"/>
                  </a:lnTo>
                  <a:lnTo>
                    <a:pt x="16388753" y="357111"/>
                  </a:lnTo>
                  <a:lnTo>
                    <a:pt x="16392957" y="350862"/>
                  </a:lnTo>
                  <a:lnTo>
                    <a:pt x="16394506" y="343217"/>
                  </a:lnTo>
                  <a:close/>
                </a:path>
                <a:path w="18719800" h="10718800" extrusionOk="0">
                  <a:moveTo>
                    <a:pt x="16394506" y="243116"/>
                  </a:moveTo>
                  <a:lnTo>
                    <a:pt x="16392957" y="235470"/>
                  </a:lnTo>
                  <a:lnTo>
                    <a:pt x="16388753" y="229222"/>
                  </a:lnTo>
                  <a:lnTo>
                    <a:pt x="16382505" y="225018"/>
                  </a:lnTo>
                  <a:lnTo>
                    <a:pt x="16374860" y="223469"/>
                  </a:lnTo>
                  <a:lnTo>
                    <a:pt x="16367214" y="225018"/>
                  </a:lnTo>
                  <a:lnTo>
                    <a:pt x="16360966" y="229222"/>
                  </a:lnTo>
                  <a:lnTo>
                    <a:pt x="16356762" y="235470"/>
                  </a:lnTo>
                  <a:lnTo>
                    <a:pt x="16355213" y="243116"/>
                  </a:lnTo>
                  <a:lnTo>
                    <a:pt x="16356762" y="250761"/>
                  </a:lnTo>
                  <a:lnTo>
                    <a:pt x="16360966" y="257009"/>
                  </a:lnTo>
                  <a:lnTo>
                    <a:pt x="16367214" y="261226"/>
                  </a:lnTo>
                  <a:lnTo>
                    <a:pt x="16374860" y="262763"/>
                  </a:lnTo>
                  <a:lnTo>
                    <a:pt x="16382505" y="261226"/>
                  </a:lnTo>
                  <a:lnTo>
                    <a:pt x="16388753" y="257009"/>
                  </a:lnTo>
                  <a:lnTo>
                    <a:pt x="16392957" y="250761"/>
                  </a:lnTo>
                  <a:lnTo>
                    <a:pt x="16394506" y="243116"/>
                  </a:lnTo>
                  <a:close/>
                </a:path>
                <a:path w="18719800" h="10718800" extrusionOk="0">
                  <a:moveTo>
                    <a:pt x="16394506" y="143027"/>
                  </a:moveTo>
                  <a:lnTo>
                    <a:pt x="16392957" y="135382"/>
                  </a:lnTo>
                  <a:lnTo>
                    <a:pt x="16388753" y="129146"/>
                  </a:lnTo>
                  <a:lnTo>
                    <a:pt x="16382505" y="124929"/>
                  </a:lnTo>
                  <a:lnTo>
                    <a:pt x="16374860" y="123393"/>
                  </a:lnTo>
                  <a:lnTo>
                    <a:pt x="16367214" y="124929"/>
                  </a:lnTo>
                  <a:lnTo>
                    <a:pt x="16360966" y="129146"/>
                  </a:lnTo>
                  <a:lnTo>
                    <a:pt x="16356762" y="135382"/>
                  </a:lnTo>
                  <a:lnTo>
                    <a:pt x="16355213" y="143027"/>
                  </a:lnTo>
                  <a:lnTo>
                    <a:pt x="16356762" y="150672"/>
                  </a:lnTo>
                  <a:lnTo>
                    <a:pt x="16360966" y="156921"/>
                  </a:lnTo>
                  <a:lnTo>
                    <a:pt x="16367214" y="161137"/>
                  </a:lnTo>
                  <a:lnTo>
                    <a:pt x="16374860" y="162674"/>
                  </a:lnTo>
                  <a:lnTo>
                    <a:pt x="16382505" y="161137"/>
                  </a:lnTo>
                  <a:lnTo>
                    <a:pt x="16388753" y="156921"/>
                  </a:lnTo>
                  <a:lnTo>
                    <a:pt x="16392957" y="150672"/>
                  </a:lnTo>
                  <a:lnTo>
                    <a:pt x="16394506" y="143027"/>
                  </a:lnTo>
                  <a:close/>
                </a:path>
                <a:path w="18719800" h="10718800" extrusionOk="0">
                  <a:moveTo>
                    <a:pt x="16394506" y="42938"/>
                  </a:moveTo>
                  <a:lnTo>
                    <a:pt x="16392957" y="35293"/>
                  </a:lnTo>
                  <a:lnTo>
                    <a:pt x="16388753" y="29044"/>
                  </a:lnTo>
                  <a:lnTo>
                    <a:pt x="16382505" y="24828"/>
                  </a:lnTo>
                  <a:lnTo>
                    <a:pt x="16374860" y="23291"/>
                  </a:lnTo>
                  <a:lnTo>
                    <a:pt x="16367214" y="24828"/>
                  </a:lnTo>
                  <a:lnTo>
                    <a:pt x="16360966" y="29044"/>
                  </a:lnTo>
                  <a:lnTo>
                    <a:pt x="16356762" y="35293"/>
                  </a:lnTo>
                  <a:lnTo>
                    <a:pt x="16355213" y="42938"/>
                  </a:lnTo>
                  <a:lnTo>
                    <a:pt x="16356762" y="50584"/>
                  </a:lnTo>
                  <a:lnTo>
                    <a:pt x="16360966" y="56819"/>
                  </a:lnTo>
                  <a:lnTo>
                    <a:pt x="16367214" y="61036"/>
                  </a:lnTo>
                  <a:lnTo>
                    <a:pt x="16374860" y="62572"/>
                  </a:lnTo>
                  <a:lnTo>
                    <a:pt x="16382505" y="61036"/>
                  </a:lnTo>
                  <a:lnTo>
                    <a:pt x="16388753" y="56819"/>
                  </a:lnTo>
                  <a:lnTo>
                    <a:pt x="16392957" y="50584"/>
                  </a:lnTo>
                  <a:lnTo>
                    <a:pt x="16394506" y="42938"/>
                  </a:lnTo>
                  <a:close/>
                </a:path>
                <a:path w="18719800" h="10718800" extrusionOk="0">
                  <a:moveTo>
                    <a:pt x="16406711" y="10684789"/>
                  </a:moveTo>
                  <a:lnTo>
                    <a:pt x="16405174" y="10677144"/>
                  </a:lnTo>
                  <a:lnTo>
                    <a:pt x="16400958" y="10670908"/>
                  </a:lnTo>
                  <a:lnTo>
                    <a:pt x="16394722" y="10666692"/>
                  </a:lnTo>
                  <a:lnTo>
                    <a:pt x="16387064" y="10665155"/>
                  </a:lnTo>
                  <a:lnTo>
                    <a:pt x="16379419" y="10666692"/>
                  </a:lnTo>
                  <a:lnTo>
                    <a:pt x="16373170" y="10670908"/>
                  </a:lnTo>
                  <a:lnTo>
                    <a:pt x="16368967" y="10677144"/>
                  </a:lnTo>
                  <a:lnTo>
                    <a:pt x="16367417" y="10684789"/>
                  </a:lnTo>
                  <a:lnTo>
                    <a:pt x="16368967" y="10692435"/>
                  </a:lnTo>
                  <a:lnTo>
                    <a:pt x="16373170" y="10698683"/>
                  </a:lnTo>
                  <a:lnTo>
                    <a:pt x="16379419" y="10702900"/>
                  </a:lnTo>
                  <a:lnTo>
                    <a:pt x="16387064" y="10704449"/>
                  </a:lnTo>
                  <a:lnTo>
                    <a:pt x="16394722" y="10702900"/>
                  </a:lnTo>
                  <a:lnTo>
                    <a:pt x="16400958" y="10698683"/>
                  </a:lnTo>
                  <a:lnTo>
                    <a:pt x="16405174" y="10692435"/>
                  </a:lnTo>
                  <a:lnTo>
                    <a:pt x="16406711" y="10684789"/>
                  </a:lnTo>
                  <a:close/>
                </a:path>
                <a:path w="18719800" h="10718800" extrusionOk="0">
                  <a:moveTo>
                    <a:pt x="16406711" y="10584688"/>
                  </a:moveTo>
                  <a:lnTo>
                    <a:pt x="16405174" y="10577043"/>
                  </a:lnTo>
                  <a:lnTo>
                    <a:pt x="16400958" y="10570807"/>
                  </a:lnTo>
                  <a:lnTo>
                    <a:pt x="16394722" y="10566591"/>
                  </a:lnTo>
                  <a:lnTo>
                    <a:pt x="16387064" y="10565054"/>
                  </a:lnTo>
                  <a:lnTo>
                    <a:pt x="16379419" y="10566591"/>
                  </a:lnTo>
                  <a:lnTo>
                    <a:pt x="16373170" y="10570807"/>
                  </a:lnTo>
                  <a:lnTo>
                    <a:pt x="16368967" y="10577043"/>
                  </a:lnTo>
                  <a:lnTo>
                    <a:pt x="16367417" y="10584688"/>
                  </a:lnTo>
                  <a:lnTo>
                    <a:pt x="16368967" y="10592346"/>
                  </a:lnTo>
                  <a:lnTo>
                    <a:pt x="16373170" y="10598595"/>
                  </a:lnTo>
                  <a:lnTo>
                    <a:pt x="16379419" y="10602798"/>
                  </a:lnTo>
                  <a:lnTo>
                    <a:pt x="16387064" y="10604348"/>
                  </a:lnTo>
                  <a:lnTo>
                    <a:pt x="16394722" y="10602798"/>
                  </a:lnTo>
                  <a:lnTo>
                    <a:pt x="16400958" y="10598595"/>
                  </a:lnTo>
                  <a:lnTo>
                    <a:pt x="16405174" y="10592346"/>
                  </a:lnTo>
                  <a:lnTo>
                    <a:pt x="16406711" y="10584688"/>
                  </a:lnTo>
                  <a:close/>
                </a:path>
                <a:path w="18719800" h="10718800" extrusionOk="0">
                  <a:moveTo>
                    <a:pt x="16406711" y="10484587"/>
                  </a:moveTo>
                  <a:lnTo>
                    <a:pt x="16405174" y="10476941"/>
                  </a:lnTo>
                  <a:lnTo>
                    <a:pt x="16400958" y="10470705"/>
                  </a:lnTo>
                  <a:lnTo>
                    <a:pt x="16394710" y="10466489"/>
                  </a:lnTo>
                  <a:lnTo>
                    <a:pt x="16387064" y="10464952"/>
                  </a:lnTo>
                  <a:lnTo>
                    <a:pt x="16379419" y="10466489"/>
                  </a:lnTo>
                  <a:lnTo>
                    <a:pt x="16373170" y="10470705"/>
                  </a:lnTo>
                  <a:lnTo>
                    <a:pt x="16368967" y="10476941"/>
                  </a:lnTo>
                  <a:lnTo>
                    <a:pt x="16367417" y="10484587"/>
                  </a:lnTo>
                  <a:lnTo>
                    <a:pt x="16368967" y="10492245"/>
                  </a:lnTo>
                  <a:lnTo>
                    <a:pt x="16373170" y="10498493"/>
                  </a:lnTo>
                  <a:lnTo>
                    <a:pt x="16379419" y="10502709"/>
                  </a:lnTo>
                  <a:lnTo>
                    <a:pt x="16387064" y="10504246"/>
                  </a:lnTo>
                  <a:lnTo>
                    <a:pt x="16394710" y="10502709"/>
                  </a:lnTo>
                  <a:lnTo>
                    <a:pt x="16400958" y="10498493"/>
                  </a:lnTo>
                  <a:lnTo>
                    <a:pt x="16405174" y="10492245"/>
                  </a:lnTo>
                  <a:lnTo>
                    <a:pt x="16406711" y="10484587"/>
                  </a:lnTo>
                  <a:close/>
                </a:path>
                <a:path w="18719800" h="10718800" extrusionOk="0">
                  <a:moveTo>
                    <a:pt x="16406711" y="10384511"/>
                  </a:moveTo>
                  <a:lnTo>
                    <a:pt x="16405174" y="10376865"/>
                  </a:lnTo>
                  <a:lnTo>
                    <a:pt x="16400958" y="10370617"/>
                  </a:lnTo>
                  <a:lnTo>
                    <a:pt x="16394710" y="10366400"/>
                  </a:lnTo>
                  <a:lnTo>
                    <a:pt x="16387064" y="10364864"/>
                  </a:lnTo>
                  <a:lnTo>
                    <a:pt x="16379419" y="10366400"/>
                  </a:lnTo>
                  <a:lnTo>
                    <a:pt x="16373170" y="10370617"/>
                  </a:lnTo>
                  <a:lnTo>
                    <a:pt x="16368967" y="10376865"/>
                  </a:lnTo>
                  <a:lnTo>
                    <a:pt x="16367417" y="10384511"/>
                  </a:lnTo>
                  <a:lnTo>
                    <a:pt x="16368967" y="10392156"/>
                  </a:lnTo>
                  <a:lnTo>
                    <a:pt x="16373170" y="10398404"/>
                  </a:lnTo>
                  <a:lnTo>
                    <a:pt x="16379419" y="10402608"/>
                  </a:lnTo>
                  <a:lnTo>
                    <a:pt x="16387064" y="10404145"/>
                  </a:lnTo>
                  <a:lnTo>
                    <a:pt x="16394710" y="10402608"/>
                  </a:lnTo>
                  <a:lnTo>
                    <a:pt x="16400958" y="10398404"/>
                  </a:lnTo>
                  <a:lnTo>
                    <a:pt x="16405174" y="10392156"/>
                  </a:lnTo>
                  <a:lnTo>
                    <a:pt x="16406711" y="10384511"/>
                  </a:lnTo>
                  <a:close/>
                </a:path>
                <a:path w="18719800" h="10718800" extrusionOk="0">
                  <a:moveTo>
                    <a:pt x="16406711" y="10284409"/>
                  </a:moveTo>
                  <a:lnTo>
                    <a:pt x="16405174" y="10276764"/>
                  </a:lnTo>
                  <a:lnTo>
                    <a:pt x="16400958" y="10270515"/>
                  </a:lnTo>
                  <a:lnTo>
                    <a:pt x="16394710" y="10266312"/>
                  </a:lnTo>
                  <a:lnTo>
                    <a:pt x="16387064" y="10264775"/>
                  </a:lnTo>
                  <a:lnTo>
                    <a:pt x="16379419" y="10266312"/>
                  </a:lnTo>
                  <a:lnTo>
                    <a:pt x="16373170" y="10270515"/>
                  </a:lnTo>
                  <a:lnTo>
                    <a:pt x="16368967" y="10276764"/>
                  </a:lnTo>
                  <a:lnTo>
                    <a:pt x="16367417" y="10284409"/>
                  </a:lnTo>
                  <a:lnTo>
                    <a:pt x="16368967" y="10292055"/>
                  </a:lnTo>
                  <a:lnTo>
                    <a:pt x="16373170" y="10298303"/>
                  </a:lnTo>
                  <a:lnTo>
                    <a:pt x="16379419" y="10302507"/>
                  </a:lnTo>
                  <a:lnTo>
                    <a:pt x="16387064" y="10304056"/>
                  </a:lnTo>
                  <a:lnTo>
                    <a:pt x="16394710" y="10302507"/>
                  </a:lnTo>
                  <a:lnTo>
                    <a:pt x="16400958" y="10298303"/>
                  </a:lnTo>
                  <a:lnTo>
                    <a:pt x="16405174" y="10292055"/>
                  </a:lnTo>
                  <a:lnTo>
                    <a:pt x="16406711" y="10284409"/>
                  </a:lnTo>
                  <a:close/>
                </a:path>
                <a:path w="18719800" h="10718800" extrusionOk="0">
                  <a:moveTo>
                    <a:pt x="16406711" y="10184320"/>
                  </a:moveTo>
                  <a:lnTo>
                    <a:pt x="16405174" y="10176675"/>
                  </a:lnTo>
                  <a:lnTo>
                    <a:pt x="16400958" y="10170427"/>
                  </a:lnTo>
                  <a:lnTo>
                    <a:pt x="16394710" y="10166210"/>
                  </a:lnTo>
                  <a:lnTo>
                    <a:pt x="16387064" y="10164661"/>
                  </a:lnTo>
                  <a:lnTo>
                    <a:pt x="16379419" y="10166210"/>
                  </a:lnTo>
                  <a:lnTo>
                    <a:pt x="16373170" y="10170427"/>
                  </a:lnTo>
                  <a:lnTo>
                    <a:pt x="16368967" y="10176675"/>
                  </a:lnTo>
                  <a:lnTo>
                    <a:pt x="16367417" y="10184320"/>
                  </a:lnTo>
                  <a:lnTo>
                    <a:pt x="16368967" y="10191966"/>
                  </a:lnTo>
                  <a:lnTo>
                    <a:pt x="16373170" y="10198202"/>
                  </a:lnTo>
                  <a:lnTo>
                    <a:pt x="16379419" y="10202418"/>
                  </a:lnTo>
                  <a:lnTo>
                    <a:pt x="16387064" y="10203967"/>
                  </a:lnTo>
                  <a:lnTo>
                    <a:pt x="16394710" y="10202418"/>
                  </a:lnTo>
                  <a:lnTo>
                    <a:pt x="16400958" y="10198202"/>
                  </a:lnTo>
                  <a:lnTo>
                    <a:pt x="16405174" y="10191966"/>
                  </a:lnTo>
                  <a:lnTo>
                    <a:pt x="16406711" y="10184320"/>
                  </a:lnTo>
                  <a:close/>
                </a:path>
                <a:path w="18719800" h="10718800" extrusionOk="0">
                  <a:moveTo>
                    <a:pt x="16406711" y="9383560"/>
                  </a:moveTo>
                  <a:lnTo>
                    <a:pt x="16405162" y="9375902"/>
                  </a:lnTo>
                  <a:lnTo>
                    <a:pt x="16400958" y="9369666"/>
                  </a:lnTo>
                  <a:lnTo>
                    <a:pt x="16394710" y="9365450"/>
                  </a:lnTo>
                  <a:lnTo>
                    <a:pt x="16387064" y="9363913"/>
                  </a:lnTo>
                  <a:lnTo>
                    <a:pt x="16379419" y="9365450"/>
                  </a:lnTo>
                  <a:lnTo>
                    <a:pt x="16373170" y="9369666"/>
                  </a:lnTo>
                  <a:lnTo>
                    <a:pt x="16368967" y="9375902"/>
                  </a:lnTo>
                  <a:lnTo>
                    <a:pt x="16367417" y="9383560"/>
                  </a:lnTo>
                  <a:lnTo>
                    <a:pt x="16368967" y="9391205"/>
                  </a:lnTo>
                  <a:lnTo>
                    <a:pt x="16373170" y="9397441"/>
                  </a:lnTo>
                  <a:lnTo>
                    <a:pt x="16379419" y="9401658"/>
                  </a:lnTo>
                  <a:lnTo>
                    <a:pt x="16387064" y="9403194"/>
                  </a:lnTo>
                  <a:lnTo>
                    <a:pt x="16394710" y="9401658"/>
                  </a:lnTo>
                  <a:lnTo>
                    <a:pt x="16400958" y="9397441"/>
                  </a:lnTo>
                  <a:lnTo>
                    <a:pt x="16405162" y="9391205"/>
                  </a:lnTo>
                  <a:lnTo>
                    <a:pt x="16406711" y="9383560"/>
                  </a:lnTo>
                  <a:close/>
                </a:path>
                <a:path w="18719800" h="10718800" extrusionOk="0">
                  <a:moveTo>
                    <a:pt x="16406711" y="9283459"/>
                  </a:moveTo>
                  <a:lnTo>
                    <a:pt x="16405162" y="9275813"/>
                  </a:lnTo>
                  <a:lnTo>
                    <a:pt x="16400958" y="9269565"/>
                  </a:lnTo>
                  <a:lnTo>
                    <a:pt x="16394710" y="9265361"/>
                  </a:lnTo>
                  <a:lnTo>
                    <a:pt x="16387064" y="9263812"/>
                  </a:lnTo>
                  <a:lnTo>
                    <a:pt x="16379419" y="9265361"/>
                  </a:lnTo>
                  <a:lnTo>
                    <a:pt x="16373170" y="9269565"/>
                  </a:lnTo>
                  <a:lnTo>
                    <a:pt x="16368967" y="9275813"/>
                  </a:lnTo>
                  <a:lnTo>
                    <a:pt x="16367417" y="9283459"/>
                  </a:lnTo>
                  <a:lnTo>
                    <a:pt x="16368967" y="9291104"/>
                  </a:lnTo>
                  <a:lnTo>
                    <a:pt x="16373170" y="9297352"/>
                  </a:lnTo>
                  <a:lnTo>
                    <a:pt x="16379419" y="9301569"/>
                  </a:lnTo>
                  <a:lnTo>
                    <a:pt x="16387064" y="9303106"/>
                  </a:lnTo>
                  <a:lnTo>
                    <a:pt x="16394710" y="9301569"/>
                  </a:lnTo>
                  <a:lnTo>
                    <a:pt x="16400958" y="9297352"/>
                  </a:lnTo>
                  <a:lnTo>
                    <a:pt x="16405162" y="9291104"/>
                  </a:lnTo>
                  <a:lnTo>
                    <a:pt x="16406711" y="9283459"/>
                  </a:lnTo>
                  <a:close/>
                </a:path>
                <a:path w="18719800" h="10718800" extrusionOk="0">
                  <a:moveTo>
                    <a:pt x="16406711" y="9183370"/>
                  </a:moveTo>
                  <a:lnTo>
                    <a:pt x="16405174" y="9175712"/>
                  </a:lnTo>
                  <a:lnTo>
                    <a:pt x="16400958" y="9169463"/>
                  </a:lnTo>
                  <a:lnTo>
                    <a:pt x="16394722" y="9165260"/>
                  </a:lnTo>
                  <a:lnTo>
                    <a:pt x="16387077" y="9163710"/>
                  </a:lnTo>
                  <a:lnTo>
                    <a:pt x="16379432" y="9165260"/>
                  </a:lnTo>
                  <a:lnTo>
                    <a:pt x="16373183" y="9169463"/>
                  </a:lnTo>
                  <a:lnTo>
                    <a:pt x="16368967" y="9175712"/>
                  </a:lnTo>
                  <a:lnTo>
                    <a:pt x="16367430" y="9183370"/>
                  </a:lnTo>
                  <a:lnTo>
                    <a:pt x="16368967" y="9191015"/>
                  </a:lnTo>
                  <a:lnTo>
                    <a:pt x="16373183" y="9197251"/>
                  </a:lnTo>
                  <a:lnTo>
                    <a:pt x="16379432" y="9201467"/>
                  </a:lnTo>
                  <a:lnTo>
                    <a:pt x="16387077" y="9203004"/>
                  </a:lnTo>
                  <a:lnTo>
                    <a:pt x="16394722" y="9201467"/>
                  </a:lnTo>
                  <a:lnTo>
                    <a:pt x="16400958" y="9197251"/>
                  </a:lnTo>
                  <a:lnTo>
                    <a:pt x="16405174" y="9191015"/>
                  </a:lnTo>
                  <a:lnTo>
                    <a:pt x="16406711" y="9183370"/>
                  </a:lnTo>
                  <a:close/>
                </a:path>
                <a:path w="18719800" h="10718800" extrusionOk="0">
                  <a:moveTo>
                    <a:pt x="16406711" y="9083269"/>
                  </a:moveTo>
                  <a:lnTo>
                    <a:pt x="16405174" y="9075623"/>
                  </a:lnTo>
                  <a:lnTo>
                    <a:pt x="16400958" y="9069375"/>
                  </a:lnTo>
                  <a:lnTo>
                    <a:pt x="16394722" y="9065158"/>
                  </a:lnTo>
                  <a:lnTo>
                    <a:pt x="16387077" y="9063622"/>
                  </a:lnTo>
                  <a:lnTo>
                    <a:pt x="16379432" y="9065158"/>
                  </a:lnTo>
                  <a:lnTo>
                    <a:pt x="16373183" y="9069375"/>
                  </a:lnTo>
                  <a:lnTo>
                    <a:pt x="16368967" y="9075623"/>
                  </a:lnTo>
                  <a:lnTo>
                    <a:pt x="16367430" y="9083269"/>
                  </a:lnTo>
                  <a:lnTo>
                    <a:pt x="16368967" y="9090914"/>
                  </a:lnTo>
                  <a:lnTo>
                    <a:pt x="16373183" y="9097162"/>
                  </a:lnTo>
                  <a:lnTo>
                    <a:pt x="16379432" y="9101366"/>
                  </a:lnTo>
                  <a:lnTo>
                    <a:pt x="16387077" y="9102915"/>
                  </a:lnTo>
                  <a:lnTo>
                    <a:pt x="16394722" y="9101366"/>
                  </a:lnTo>
                  <a:lnTo>
                    <a:pt x="16400958" y="9097162"/>
                  </a:lnTo>
                  <a:lnTo>
                    <a:pt x="16405174" y="9090914"/>
                  </a:lnTo>
                  <a:lnTo>
                    <a:pt x="16406711" y="9083269"/>
                  </a:lnTo>
                  <a:close/>
                </a:path>
                <a:path w="18719800" h="10718800" extrusionOk="0">
                  <a:moveTo>
                    <a:pt x="16406711" y="8983167"/>
                  </a:moveTo>
                  <a:lnTo>
                    <a:pt x="16405174" y="8975522"/>
                  </a:lnTo>
                  <a:lnTo>
                    <a:pt x="16400958" y="8969273"/>
                  </a:lnTo>
                  <a:lnTo>
                    <a:pt x="16394722" y="8965070"/>
                  </a:lnTo>
                  <a:lnTo>
                    <a:pt x="16387077" y="8963520"/>
                  </a:lnTo>
                  <a:lnTo>
                    <a:pt x="16379432" y="8965070"/>
                  </a:lnTo>
                  <a:lnTo>
                    <a:pt x="16373183" y="8969273"/>
                  </a:lnTo>
                  <a:lnTo>
                    <a:pt x="16368967" y="8975522"/>
                  </a:lnTo>
                  <a:lnTo>
                    <a:pt x="16367430" y="8983167"/>
                  </a:lnTo>
                  <a:lnTo>
                    <a:pt x="16368967" y="8990813"/>
                  </a:lnTo>
                  <a:lnTo>
                    <a:pt x="16373183" y="8997061"/>
                  </a:lnTo>
                  <a:lnTo>
                    <a:pt x="16379432" y="9001277"/>
                  </a:lnTo>
                  <a:lnTo>
                    <a:pt x="16387077" y="9002814"/>
                  </a:lnTo>
                  <a:lnTo>
                    <a:pt x="16394722" y="9001277"/>
                  </a:lnTo>
                  <a:lnTo>
                    <a:pt x="16400958" y="8997061"/>
                  </a:lnTo>
                  <a:lnTo>
                    <a:pt x="16405174" y="8990813"/>
                  </a:lnTo>
                  <a:lnTo>
                    <a:pt x="16406711" y="8983167"/>
                  </a:lnTo>
                  <a:close/>
                </a:path>
                <a:path w="18719800" h="10718800" extrusionOk="0">
                  <a:moveTo>
                    <a:pt x="16406711" y="8883066"/>
                  </a:moveTo>
                  <a:lnTo>
                    <a:pt x="16405174" y="8875420"/>
                  </a:lnTo>
                  <a:lnTo>
                    <a:pt x="16400958" y="8869185"/>
                  </a:lnTo>
                  <a:lnTo>
                    <a:pt x="16394722" y="8864981"/>
                  </a:lnTo>
                  <a:lnTo>
                    <a:pt x="16387077" y="8863432"/>
                  </a:lnTo>
                  <a:lnTo>
                    <a:pt x="16379432" y="8864981"/>
                  </a:lnTo>
                  <a:lnTo>
                    <a:pt x="16373183" y="8869185"/>
                  </a:lnTo>
                  <a:lnTo>
                    <a:pt x="16368967" y="8875420"/>
                  </a:lnTo>
                  <a:lnTo>
                    <a:pt x="16367430" y="8883066"/>
                  </a:lnTo>
                  <a:lnTo>
                    <a:pt x="16368967" y="8890711"/>
                  </a:lnTo>
                  <a:lnTo>
                    <a:pt x="16373183" y="8896960"/>
                  </a:lnTo>
                  <a:lnTo>
                    <a:pt x="16379432" y="8901176"/>
                  </a:lnTo>
                  <a:lnTo>
                    <a:pt x="16387077" y="8902713"/>
                  </a:lnTo>
                  <a:lnTo>
                    <a:pt x="16394722" y="8901176"/>
                  </a:lnTo>
                  <a:lnTo>
                    <a:pt x="16400958" y="8896960"/>
                  </a:lnTo>
                  <a:lnTo>
                    <a:pt x="16405174" y="8890711"/>
                  </a:lnTo>
                  <a:lnTo>
                    <a:pt x="16406711" y="8883066"/>
                  </a:lnTo>
                  <a:close/>
                </a:path>
                <a:path w="18719800" h="10718800" extrusionOk="0">
                  <a:moveTo>
                    <a:pt x="16406711" y="8782977"/>
                  </a:moveTo>
                  <a:lnTo>
                    <a:pt x="16405174" y="8775332"/>
                  </a:lnTo>
                  <a:lnTo>
                    <a:pt x="16400958" y="8769083"/>
                  </a:lnTo>
                  <a:lnTo>
                    <a:pt x="16394722" y="8764867"/>
                  </a:lnTo>
                  <a:lnTo>
                    <a:pt x="16387077" y="8763330"/>
                  </a:lnTo>
                  <a:lnTo>
                    <a:pt x="16379432" y="8764867"/>
                  </a:lnTo>
                  <a:lnTo>
                    <a:pt x="16373183" y="8769083"/>
                  </a:lnTo>
                  <a:lnTo>
                    <a:pt x="16368967" y="8775332"/>
                  </a:lnTo>
                  <a:lnTo>
                    <a:pt x="16367430" y="8782977"/>
                  </a:lnTo>
                  <a:lnTo>
                    <a:pt x="16368967" y="8790622"/>
                  </a:lnTo>
                  <a:lnTo>
                    <a:pt x="16373183" y="8796871"/>
                  </a:lnTo>
                  <a:lnTo>
                    <a:pt x="16379432" y="8801075"/>
                  </a:lnTo>
                  <a:lnTo>
                    <a:pt x="16387077" y="8802624"/>
                  </a:lnTo>
                  <a:lnTo>
                    <a:pt x="16394722" y="8801075"/>
                  </a:lnTo>
                  <a:lnTo>
                    <a:pt x="16400958" y="8796871"/>
                  </a:lnTo>
                  <a:lnTo>
                    <a:pt x="16405174" y="8790622"/>
                  </a:lnTo>
                  <a:lnTo>
                    <a:pt x="16406711" y="8782977"/>
                  </a:lnTo>
                  <a:close/>
                </a:path>
                <a:path w="18719800" h="10718800" extrusionOk="0">
                  <a:moveTo>
                    <a:pt x="16406711" y="7782001"/>
                  </a:moveTo>
                  <a:lnTo>
                    <a:pt x="16405162" y="7774368"/>
                  </a:lnTo>
                  <a:lnTo>
                    <a:pt x="16400958" y="7768120"/>
                  </a:lnTo>
                  <a:lnTo>
                    <a:pt x="16394710" y="7763916"/>
                  </a:lnTo>
                  <a:lnTo>
                    <a:pt x="16387064" y="7762380"/>
                  </a:lnTo>
                  <a:lnTo>
                    <a:pt x="16379419" y="7763916"/>
                  </a:lnTo>
                  <a:lnTo>
                    <a:pt x="16373170" y="7768120"/>
                  </a:lnTo>
                  <a:lnTo>
                    <a:pt x="16368967" y="7774368"/>
                  </a:lnTo>
                  <a:lnTo>
                    <a:pt x="16367417" y="7782001"/>
                  </a:lnTo>
                  <a:lnTo>
                    <a:pt x="16368967" y="7789659"/>
                  </a:lnTo>
                  <a:lnTo>
                    <a:pt x="16373170" y="7795908"/>
                  </a:lnTo>
                  <a:lnTo>
                    <a:pt x="16379419" y="7800111"/>
                  </a:lnTo>
                  <a:lnTo>
                    <a:pt x="16387064" y="7801661"/>
                  </a:lnTo>
                  <a:lnTo>
                    <a:pt x="16394710" y="7800111"/>
                  </a:lnTo>
                  <a:lnTo>
                    <a:pt x="16400958" y="7795908"/>
                  </a:lnTo>
                  <a:lnTo>
                    <a:pt x="16405162" y="7789659"/>
                  </a:lnTo>
                  <a:lnTo>
                    <a:pt x="16406711" y="7782001"/>
                  </a:lnTo>
                  <a:close/>
                </a:path>
                <a:path w="18719800" h="10718800" extrusionOk="0">
                  <a:moveTo>
                    <a:pt x="16406711" y="7681912"/>
                  </a:moveTo>
                  <a:lnTo>
                    <a:pt x="16405162" y="7674267"/>
                  </a:lnTo>
                  <a:lnTo>
                    <a:pt x="16400958" y="7668019"/>
                  </a:lnTo>
                  <a:lnTo>
                    <a:pt x="16394710" y="7663815"/>
                  </a:lnTo>
                  <a:lnTo>
                    <a:pt x="16387064" y="7662265"/>
                  </a:lnTo>
                  <a:lnTo>
                    <a:pt x="16379419" y="7663815"/>
                  </a:lnTo>
                  <a:lnTo>
                    <a:pt x="16373170" y="7668019"/>
                  </a:lnTo>
                  <a:lnTo>
                    <a:pt x="16368967" y="7674267"/>
                  </a:lnTo>
                  <a:lnTo>
                    <a:pt x="16367417" y="7681912"/>
                  </a:lnTo>
                  <a:lnTo>
                    <a:pt x="16368967" y="7689558"/>
                  </a:lnTo>
                  <a:lnTo>
                    <a:pt x="16373170" y="7695806"/>
                  </a:lnTo>
                  <a:lnTo>
                    <a:pt x="16379419" y="7700023"/>
                  </a:lnTo>
                  <a:lnTo>
                    <a:pt x="16387064" y="7701559"/>
                  </a:lnTo>
                  <a:lnTo>
                    <a:pt x="16394710" y="7700023"/>
                  </a:lnTo>
                  <a:lnTo>
                    <a:pt x="16400958" y="7695806"/>
                  </a:lnTo>
                  <a:lnTo>
                    <a:pt x="16405162" y="7689558"/>
                  </a:lnTo>
                  <a:lnTo>
                    <a:pt x="16406711" y="7681912"/>
                  </a:lnTo>
                  <a:close/>
                </a:path>
                <a:path w="18719800" h="10718800" extrusionOk="0">
                  <a:moveTo>
                    <a:pt x="16406711" y="7581824"/>
                  </a:moveTo>
                  <a:lnTo>
                    <a:pt x="16405174" y="7574178"/>
                  </a:lnTo>
                  <a:lnTo>
                    <a:pt x="16400958" y="7567930"/>
                  </a:lnTo>
                  <a:lnTo>
                    <a:pt x="16394722" y="7563726"/>
                  </a:lnTo>
                  <a:lnTo>
                    <a:pt x="16387077" y="7562177"/>
                  </a:lnTo>
                  <a:lnTo>
                    <a:pt x="16379432" y="7563726"/>
                  </a:lnTo>
                  <a:lnTo>
                    <a:pt x="16373183" y="7567930"/>
                  </a:lnTo>
                  <a:lnTo>
                    <a:pt x="16368967" y="7574178"/>
                  </a:lnTo>
                  <a:lnTo>
                    <a:pt x="16367430" y="7581824"/>
                  </a:lnTo>
                  <a:lnTo>
                    <a:pt x="16368967" y="7589469"/>
                  </a:lnTo>
                  <a:lnTo>
                    <a:pt x="16373183" y="7595717"/>
                  </a:lnTo>
                  <a:lnTo>
                    <a:pt x="16379432" y="7599921"/>
                  </a:lnTo>
                  <a:lnTo>
                    <a:pt x="16387077" y="7601471"/>
                  </a:lnTo>
                  <a:lnTo>
                    <a:pt x="16394722" y="7599921"/>
                  </a:lnTo>
                  <a:lnTo>
                    <a:pt x="16400958" y="7595717"/>
                  </a:lnTo>
                  <a:lnTo>
                    <a:pt x="16405174" y="7589469"/>
                  </a:lnTo>
                  <a:lnTo>
                    <a:pt x="16406711" y="7581824"/>
                  </a:lnTo>
                  <a:close/>
                </a:path>
                <a:path w="18719800" h="10718800" extrusionOk="0">
                  <a:moveTo>
                    <a:pt x="16406711" y="7481735"/>
                  </a:moveTo>
                  <a:lnTo>
                    <a:pt x="16405174" y="7474090"/>
                  </a:lnTo>
                  <a:lnTo>
                    <a:pt x="16400958" y="7467841"/>
                  </a:lnTo>
                  <a:lnTo>
                    <a:pt x="16394722" y="7463625"/>
                  </a:lnTo>
                  <a:lnTo>
                    <a:pt x="16387077" y="7462075"/>
                  </a:lnTo>
                  <a:lnTo>
                    <a:pt x="16379432" y="7463625"/>
                  </a:lnTo>
                  <a:lnTo>
                    <a:pt x="16373183" y="7467841"/>
                  </a:lnTo>
                  <a:lnTo>
                    <a:pt x="16368967" y="7474090"/>
                  </a:lnTo>
                  <a:lnTo>
                    <a:pt x="16367430" y="7481735"/>
                  </a:lnTo>
                  <a:lnTo>
                    <a:pt x="16368967" y="7489380"/>
                  </a:lnTo>
                  <a:lnTo>
                    <a:pt x="16373183" y="7495616"/>
                  </a:lnTo>
                  <a:lnTo>
                    <a:pt x="16379432" y="7499832"/>
                  </a:lnTo>
                  <a:lnTo>
                    <a:pt x="16387077" y="7501382"/>
                  </a:lnTo>
                  <a:lnTo>
                    <a:pt x="16394722" y="7499832"/>
                  </a:lnTo>
                  <a:lnTo>
                    <a:pt x="16400958" y="7495616"/>
                  </a:lnTo>
                  <a:lnTo>
                    <a:pt x="16405174" y="7489380"/>
                  </a:lnTo>
                  <a:lnTo>
                    <a:pt x="16406711" y="7481735"/>
                  </a:lnTo>
                  <a:close/>
                </a:path>
                <a:path w="18719800" h="10718800" extrusionOk="0">
                  <a:moveTo>
                    <a:pt x="16406711" y="7381634"/>
                  </a:moveTo>
                  <a:lnTo>
                    <a:pt x="16405174" y="7373988"/>
                  </a:lnTo>
                  <a:lnTo>
                    <a:pt x="16400958" y="7367740"/>
                  </a:lnTo>
                  <a:lnTo>
                    <a:pt x="16394722" y="7363523"/>
                  </a:lnTo>
                  <a:lnTo>
                    <a:pt x="16387077" y="7361987"/>
                  </a:lnTo>
                  <a:lnTo>
                    <a:pt x="16379432" y="7363523"/>
                  </a:lnTo>
                  <a:lnTo>
                    <a:pt x="16373183" y="7367740"/>
                  </a:lnTo>
                  <a:lnTo>
                    <a:pt x="16368967" y="7373988"/>
                  </a:lnTo>
                  <a:lnTo>
                    <a:pt x="16367430" y="7381634"/>
                  </a:lnTo>
                  <a:lnTo>
                    <a:pt x="16368967" y="7389279"/>
                  </a:lnTo>
                  <a:lnTo>
                    <a:pt x="16373183" y="7395515"/>
                  </a:lnTo>
                  <a:lnTo>
                    <a:pt x="16379432" y="7399731"/>
                  </a:lnTo>
                  <a:lnTo>
                    <a:pt x="16387077" y="7401280"/>
                  </a:lnTo>
                  <a:lnTo>
                    <a:pt x="16394722" y="7399731"/>
                  </a:lnTo>
                  <a:lnTo>
                    <a:pt x="16400958" y="7395515"/>
                  </a:lnTo>
                  <a:lnTo>
                    <a:pt x="16405174" y="7389279"/>
                  </a:lnTo>
                  <a:lnTo>
                    <a:pt x="16406711" y="7381634"/>
                  </a:lnTo>
                  <a:close/>
                </a:path>
                <a:path w="18719800" h="10718800" extrusionOk="0">
                  <a:moveTo>
                    <a:pt x="16406711" y="7281532"/>
                  </a:moveTo>
                  <a:lnTo>
                    <a:pt x="16405174" y="7273887"/>
                  </a:lnTo>
                  <a:lnTo>
                    <a:pt x="16400958" y="7267638"/>
                  </a:lnTo>
                  <a:lnTo>
                    <a:pt x="16394722" y="7263435"/>
                  </a:lnTo>
                  <a:lnTo>
                    <a:pt x="16387077" y="7261885"/>
                  </a:lnTo>
                  <a:lnTo>
                    <a:pt x="16379432" y="7263435"/>
                  </a:lnTo>
                  <a:lnTo>
                    <a:pt x="16373183" y="7267638"/>
                  </a:lnTo>
                  <a:lnTo>
                    <a:pt x="16368967" y="7273887"/>
                  </a:lnTo>
                  <a:lnTo>
                    <a:pt x="16367430" y="7281532"/>
                  </a:lnTo>
                  <a:lnTo>
                    <a:pt x="16368967" y="7289178"/>
                  </a:lnTo>
                  <a:lnTo>
                    <a:pt x="16373183" y="7295426"/>
                  </a:lnTo>
                  <a:lnTo>
                    <a:pt x="16379432" y="7299630"/>
                  </a:lnTo>
                  <a:lnTo>
                    <a:pt x="16387077" y="7301179"/>
                  </a:lnTo>
                  <a:lnTo>
                    <a:pt x="16394722" y="7299630"/>
                  </a:lnTo>
                  <a:lnTo>
                    <a:pt x="16400958" y="7295426"/>
                  </a:lnTo>
                  <a:lnTo>
                    <a:pt x="16405174" y="7289178"/>
                  </a:lnTo>
                  <a:lnTo>
                    <a:pt x="16406711" y="7281532"/>
                  </a:lnTo>
                  <a:close/>
                </a:path>
                <a:path w="18719800" h="10718800" extrusionOk="0">
                  <a:moveTo>
                    <a:pt x="16406711" y="7181431"/>
                  </a:moveTo>
                  <a:lnTo>
                    <a:pt x="16405174" y="7173785"/>
                  </a:lnTo>
                  <a:lnTo>
                    <a:pt x="16400958" y="7167550"/>
                  </a:lnTo>
                  <a:lnTo>
                    <a:pt x="16394722" y="7163333"/>
                  </a:lnTo>
                  <a:lnTo>
                    <a:pt x="16387077" y="7161784"/>
                  </a:lnTo>
                  <a:lnTo>
                    <a:pt x="16379432" y="7163333"/>
                  </a:lnTo>
                  <a:lnTo>
                    <a:pt x="16373183" y="7167550"/>
                  </a:lnTo>
                  <a:lnTo>
                    <a:pt x="16368967" y="7173785"/>
                  </a:lnTo>
                  <a:lnTo>
                    <a:pt x="16367430" y="7181431"/>
                  </a:lnTo>
                  <a:lnTo>
                    <a:pt x="16368967" y="7189089"/>
                  </a:lnTo>
                  <a:lnTo>
                    <a:pt x="16373183" y="7195325"/>
                  </a:lnTo>
                  <a:lnTo>
                    <a:pt x="16379432" y="7199541"/>
                  </a:lnTo>
                  <a:lnTo>
                    <a:pt x="16387077" y="7201078"/>
                  </a:lnTo>
                  <a:lnTo>
                    <a:pt x="16394722" y="7199541"/>
                  </a:lnTo>
                  <a:lnTo>
                    <a:pt x="16400958" y="7195325"/>
                  </a:lnTo>
                  <a:lnTo>
                    <a:pt x="16405174" y="7189089"/>
                  </a:lnTo>
                  <a:lnTo>
                    <a:pt x="16406711" y="7181431"/>
                  </a:lnTo>
                  <a:close/>
                </a:path>
                <a:path w="18719800" h="10718800" extrusionOk="0">
                  <a:moveTo>
                    <a:pt x="16406724" y="10084232"/>
                  </a:moveTo>
                  <a:lnTo>
                    <a:pt x="16405174" y="10076586"/>
                  </a:lnTo>
                  <a:lnTo>
                    <a:pt x="16400971" y="10070338"/>
                  </a:lnTo>
                  <a:lnTo>
                    <a:pt x="16394722" y="10066134"/>
                  </a:lnTo>
                  <a:lnTo>
                    <a:pt x="16387090" y="10064585"/>
                  </a:lnTo>
                  <a:lnTo>
                    <a:pt x="16379432" y="10066134"/>
                  </a:lnTo>
                  <a:lnTo>
                    <a:pt x="16373183" y="10070338"/>
                  </a:lnTo>
                  <a:lnTo>
                    <a:pt x="16368979" y="10076586"/>
                  </a:lnTo>
                  <a:lnTo>
                    <a:pt x="16367430" y="10084232"/>
                  </a:lnTo>
                  <a:lnTo>
                    <a:pt x="16368979" y="10091877"/>
                  </a:lnTo>
                  <a:lnTo>
                    <a:pt x="16373183" y="10098113"/>
                  </a:lnTo>
                  <a:lnTo>
                    <a:pt x="16379432" y="10102329"/>
                  </a:lnTo>
                  <a:lnTo>
                    <a:pt x="16387090" y="10103866"/>
                  </a:lnTo>
                  <a:lnTo>
                    <a:pt x="16394722" y="10102329"/>
                  </a:lnTo>
                  <a:lnTo>
                    <a:pt x="16400971" y="10098113"/>
                  </a:lnTo>
                  <a:lnTo>
                    <a:pt x="16405174" y="10091877"/>
                  </a:lnTo>
                  <a:lnTo>
                    <a:pt x="16406724" y="10084232"/>
                  </a:lnTo>
                  <a:close/>
                </a:path>
                <a:path w="18719800" h="10718800" extrusionOk="0">
                  <a:moveTo>
                    <a:pt x="16406724" y="9984143"/>
                  </a:moveTo>
                  <a:lnTo>
                    <a:pt x="16405174" y="9976485"/>
                  </a:lnTo>
                  <a:lnTo>
                    <a:pt x="16400971" y="9970249"/>
                  </a:lnTo>
                  <a:lnTo>
                    <a:pt x="16394722" y="9966033"/>
                  </a:lnTo>
                  <a:lnTo>
                    <a:pt x="16387090" y="9964496"/>
                  </a:lnTo>
                  <a:lnTo>
                    <a:pt x="16379432" y="9966033"/>
                  </a:lnTo>
                  <a:lnTo>
                    <a:pt x="16373183" y="9970249"/>
                  </a:lnTo>
                  <a:lnTo>
                    <a:pt x="16368979" y="9976485"/>
                  </a:lnTo>
                  <a:lnTo>
                    <a:pt x="16367430" y="9984143"/>
                  </a:lnTo>
                  <a:lnTo>
                    <a:pt x="16368979" y="9991788"/>
                  </a:lnTo>
                  <a:lnTo>
                    <a:pt x="16373183" y="9998024"/>
                  </a:lnTo>
                  <a:lnTo>
                    <a:pt x="16379432" y="10002241"/>
                  </a:lnTo>
                  <a:lnTo>
                    <a:pt x="16387090" y="10003790"/>
                  </a:lnTo>
                  <a:lnTo>
                    <a:pt x="16394722" y="10002241"/>
                  </a:lnTo>
                  <a:lnTo>
                    <a:pt x="16400971" y="9998024"/>
                  </a:lnTo>
                  <a:lnTo>
                    <a:pt x="16405174" y="9991788"/>
                  </a:lnTo>
                  <a:lnTo>
                    <a:pt x="16406724" y="9984143"/>
                  </a:lnTo>
                  <a:close/>
                </a:path>
                <a:path w="18719800" h="10718800" extrusionOk="0">
                  <a:moveTo>
                    <a:pt x="16406724" y="9884042"/>
                  </a:moveTo>
                  <a:lnTo>
                    <a:pt x="16405174" y="9876396"/>
                  </a:lnTo>
                  <a:lnTo>
                    <a:pt x="16400971" y="9870148"/>
                  </a:lnTo>
                  <a:lnTo>
                    <a:pt x="16394722" y="9865931"/>
                  </a:lnTo>
                  <a:lnTo>
                    <a:pt x="16387090" y="9864395"/>
                  </a:lnTo>
                  <a:lnTo>
                    <a:pt x="16379432" y="9865931"/>
                  </a:lnTo>
                  <a:lnTo>
                    <a:pt x="16373183" y="9870148"/>
                  </a:lnTo>
                  <a:lnTo>
                    <a:pt x="16368979" y="9876396"/>
                  </a:lnTo>
                  <a:lnTo>
                    <a:pt x="16367430" y="9884042"/>
                  </a:lnTo>
                  <a:lnTo>
                    <a:pt x="16368979" y="9891687"/>
                  </a:lnTo>
                  <a:lnTo>
                    <a:pt x="16373183" y="9897935"/>
                  </a:lnTo>
                  <a:lnTo>
                    <a:pt x="16379432" y="9902152"/>
                  </a:lnTo>
                  <a:lnTo>
                    <a:pt x="16387090" y="9903689"/>
                  </a:lnTo>
                  <a:lnTo>
                    <a:pt x="16394722" y="9902152"/>
                  </a:lnTo>
                  <a:lnTo>
                    <a:pt x="16400971" y="9897935"/>
                  </a:lnTo>
                  <a:lnTo>
                    <a:pt x="16405174" y="9891687"/>
                  </a:lnTo>
                  <a:lnTo>
                    <a:pt x="16406724" y="9884042"/>
                  </a:lnTo>
                  <a:close/>
                </a:path>
                <a:path w="18719800" h="10718800" extrusionOk="0">
                  <a:moveTo>
                    <a:pt x="16406724" y="9783940"/>
                  </a:moveTo>
                  <a:lnTo>
                    <a:pt x="16405174" y="9776295"/>
                  </a:lnTo>
                  <a:lnTo>
                    <a:pt x="16400971" y="9770059"/>
                  </a:lnTo>
                  <a:lnTo>
                    <a:pt x="16394722" y="9765843"/>
                  </a:lnTo>
                  <a:lnTo>
                    <a:pt x="16387090" y="9764306"/>
                  </a:lnTo>
                  <a:lnTo>
                    <a:pt x="16379432" y="9765843"/>
                  </a:lnTo>
                  <a:lnTo>
                    <a:pt x="16373183" y="9770059"/>
                  </a:lnTo>
                  <a:lnTo>
                    <a:pt x="16368979" y="9776295"/>
                  </a:lnTo>
                  <a:lnTo>
                    <a:pt x="16367430" y="9783940"/>
                  </a:lnTo>
                  <a:lnTo>
                    <a:pt x="16368979" y="9791598"/>
                  </a:lnTo>
                  <a:lnTo>
                    <a:pt x="16373183" y="9797834"/>
                  </a:lnTo>
                  <a:lnTo>
                    <a:pt x="16379432" y="9802050"/>
                  </a:lnTo>
                  <a:lnTo>
                    <a:pt x="16387090" y="9803587"/>
                  </a:lnTo>
                  <a:lnTo>
                    <a:pt x="16394722" y="9802050"/>
                  </a:lnTo>
                  <a:lnTo>
                    <a:pt x="16400971" y="9797834"/>
                  </a:lnTo>
                  <a:lnTo>
                    <a:pt x="16405174" y="9791598"/>
                  </a:lnTo>
                  <a:lnTo>
                    <a:pt x="16406724" y="9783940"/>
                  </a:lnTo>
                  <a:close/>
                </a:path>
                <a:path w="18719800" h="10718800" extrusionOk="0">
                  <a:moveTo>
                    <a:pt x="16406724" y="9683852"/>
                  </a:moveTo>
                  <a:lnTo>
                    <a:pt x="16405174" y="9676206"/>
                  </a:lnTo>
                  <a:lnTo>
                    <a:pt x="16400971" y="9669958"/>
                  </a:lnTo>
                  <a:lnTo>
                    <a:pt x="16394722" y="9665754"/>
                  </a:lnTo>
                  <a:lnTo>
                    <a:pt x="16387090" y="9664205"/>
                  </a:lnTo>
                  <a:lnTo>
                    <a:pt x="16379432" y="9665754"/>
                  </a:lnTo>
                  <a:lnTo>
                    <a:pt x="16373183" y="9669958"/>
                  </a:lnTo>
                  <a:lnTo>
                    <a:pt x="16368979" y="9676206"/>
                  </a:lnTo>
                  <a:lnTo>
                    <a:pt x="16367430" y="9683852"/>
                  </a:lnTo>
                  <a:lnTo>
                    <a:pt x="16368979" y="9691497"/>
                  </a:lnTo>
                  <a:lnTo>
                    <a:pt x="16373183" y="9697745"/>
                  </a:lnTo>
                  <a:lnTo>
                    <a:pt x="16379432" y="9701962"/>
                  </a:lnTo>
                  <a:lnTo>
                    <a:pt x="16387090" y="9703498"/>
                  </a:lnTo>
                  <a:lnTo>
                    <a:pt x="16394722" y="9701962"/>
                  </a:lnTo>
                  <a:lnTo>
                    <a:pt x="16400971" y="9697745"/>
                  </a:lnTo>
                  <a:lnTo>
                    <a:pt x="16405174" y="9691497"/>
                  </a:lnTo>
                  <a:lnTo>
                    <a:pt x="16406724" y="9683852"/>
                  </a:lnTo>
                  <a:close/>
                </a:path>
                <a:path w="18719800" h="10718800" extrusionOk="0">
                  <a:moveTo>
                    <a:pt x="16406724" y="9583750"/>
                  </a:moveTo>
                  <a:lnTo>
                    <a:pt x="16405174" y="9576105"/>
                  </a:lnTo>
                  <a:lnTo>
                    <a:pt x="16400971" y="9569856"/>
                  </a:lnTo>
                  <a:lnTo>
                    <a:pt x="16394722" y="9565653"/>
                  </a:lnTo>
                  <a:lnTo>
                    <a:pt x="16387090" y="9564103"/>
                  </a:lnTo>
                  <a:lnTo>
                    <a:pt x="16379432" y="9565653"/>
                  </a:lnTo>
                  <a:lnTo>
                    <a:pt x="16373183" y="9569856"/>
                  </a:lnTo>
                  <a:lnTo>
                    <a:pt x="16368979" y="9576105"/>
                  </a:lnTo>
                  <a:lnTo>
                    <a:pt x="16367430" y="9583750"/>
                  </a:lnTo>
                  <a:lnTo>
                    <a:pt x="16368979" y="9591396"/>
                  </a:lnTo>
                  <a:lnTo>
                    <a:pt x="16373183" y="9597644"/>
                  </a:lnTo>
                  <a:lnTo>
                    <a:pt x="16379432" y="9601848"/>
                  </a:lnTo>
                  <a:lnTo>
                    <a:pt x="16387090" y="9603397"/>
                  </a:lnTo>
                  <a:lnTo>
                    <a:pt x="16394722" y="9601848"/>
                  </a:lnTo>
                  <a:lnTo>
                    <a:pt x="16400971" y="9597644"/>
                  </a:lnTo>
                  <a:lnTo>
                    <a:pt x="16405174" y="9591396"/>
                  </a:lnTo>
                  <a:lnTo>
                    <a:pt x="16406724" y="9583750"/>
                  </a:lnTo>
                  <a:close/>
                </a:path>
                <a:path w="18719800" h="10718800" extrusionOk="0">
                  <a:moveTo>
                    <a:pt x="16406724" y="9483649"/>
                  </a:moveTo>
                  <a:lnTo>
                    <a:pt x="16405174" y="9476003"/>
                  </a:lnTo>
                  <a:lnTo>
                    <a:pt x="16400971" y="9469755"/>
                  </a:lnTo>
                  <a:lnTo>
                    <a:pt x="16394722" y="9465551"/>
                  </a:lnTo>
                  <a:lnTo>
                    <a:pt x="16387090" y="9464015"/>
                  </a:lnTo>
                  <a:lnTo>
                    <a:pt x="16379432" y="9465551"/>
                  </a:lnTo>
                  <a:lnTo>
                    <a:pt x="16373183" y="9469755"/>
                  </a:lnTo>
                  <a:lnTo>
                    <a:pt x="16368979" y="9476003"/>
                  </a:lnTo>
                  <a:lnTo>
                    <a:pt x="16367430" y="9483649"/>
                  </a:lnTo>
                  <a:lnTo>
                    <a:pt x="16368979" y="9491307"/>
                  </a:lnTo>
                  <a:lnTo>
                    <a:pt x="16373183" y="9497555"/>
                  </a:lnTo>
                  <a:lnTo>
                    <a:pt x="16379432" y="9501759"/>
                  </a:lnTo>
                  <a:lnTo>
                    <a:pt x="16387090" y="9503308"/>
                  </a:lnTo>
                  <a:lnTo>
                    <a:pt x="16394722" y="9501759"/>
                  </a:lnTo>
                  <a:lnTo>
                    <a:pt x="16400971" y="9497555"/>
                  </a:lnTo>
                  <a:lnTo>
                    <a:pt x="16405174" y="9491307"/>
                  </a:lnTo>
                  <a:lnTo>
                    <a:pt x="16406724" y="9483649"/>
                  </a:lnTo>
                  <a:close/>
                </a:path>
                <a:path w="18719800" h="10718800" extrusionOk="0">
                  <a:moveTo>
                    <a:pt x="16406724" y="8682888"/>
                  </a:moveTo>
                  <a:lnTo>
                    <a:pt x="16405174" y="8675243"/>
                  </a:lnTo>
                  <a:lnTo>
                    <a:pt x="16400971" y="8668995"/>
                  </a:lnTo>
                  <a:lnTo>
                    <a:pt x="16394722" y="8664778"/>
                  </a:lnTo>
                  <a:lnTo>
                    <a:pt x="16387090" y="8663241"/>
                  </a:lnTo>
                  <a:lnTo>
                    <a:pt x="16379432" y="8664778"/>
                  </a:lnTo>
                  <a:lnTo>
                    <a:pt x="16373183" y="8668995"/>
                  </a:lnTo>
                  <a:lnTo>
                    <a:pt x="16368979" y="8675243"/>
                  </a:lnTo>
                  <a:lnTo>
                    <a:pt x="16367430" y="8682888"/>
                  </a:lnTo>
                  <a:lnTo>
                    <a:pt x="16368979" y="8690534"/>
                  </a:lnTo>
                  <a:lnTo>
                    <a:pt x="16373183" y="8696769"/>
                  </a:lnTo>
                  <a:lnTo>
                    <a:pt x="16379432" y="8700986"/>
                  </a:lnTo>
                  <a:lnTo>
                    <a:pt x="16387090" y="8702523"/>
                  </a:lnTo>
                  <a:lnTo>
                    <a:pt x="16394722" y="8700986"/>
                  </a:lnTo>
                  <a:lnTo>
                    <a:pt x="16400971" y="8696769"/>
                  </a:lnTo>
                  <a:lnTo>
                    <a:pt x="16405174" y="8690534"/>
                  </a:lnTo>
                  <a:lnTo>
                    <a:pt x="16406724" y="8682888"/>
                  </a:lnTo>
                  <a:close/>
                </a:path>
                <a:path w="18719800" h="10718800" extrusionOk="0">
                  <a:moveTo>
                    <a:pt x="16406724" y="8582787"/>
                  </a:moveTo>
                  <a:lnTo>
                    <a:pt x="16405174" y="8575142"/>
                  </a:lnTo>
                  <a:lnTo>
                    <a:pt x="16400971" y="8568893"/>
                  </a:lnTo>
                  <a:lnTo>
                    <a:pt x="16394722" y="8564689"/>
                  </a:lnTo>
                  <a:lnTo>
                    <a:pt x="16387090" y="8563140"/>
                  </a:lnTo>
                  <a:lnTo>
                    <a:pt x="16379432" y="8564689"/>
                  </a:lnTo>
                  <a:lnTo>
                    <a:pt x="16373183" y="8568893"/>
                  </a:lnTo>
                  <a:lnTo>
                    <a:pt x="16368979" y="8575142"/>
                  </a:lnTo>
                  <a:lnTo>
                    <a:pt x="16367430" y="8582787"/>
                  </a:lnTo>
                  <a:lnTo>
                    <a:pt x="16368979" y="8590432"/>
                  </a:lnTo>
                  <a:lnTo>
                    <a:pt x="16373183" y="8596681"/>
                  </a:lnTo>
                  <a:lnTo>
                    <a:pt x="16379432" y="8600884"/>
                  </a:lnTo>
                  <a:lnTo>
                    <a:pt x="16387090" y="8602434"/>
                  </a:lnTo>
                  <a:lnTo>
                    <a:pt x="16394722" y="8600884"/>
                  </a:lnTo>
                  <a:lnTo>
                    <a:pt x="16400971" y="8596681"/>
                  </a:lnTo>
                  <a:lnTo>
                    <a:pt x="16405174" y="8590432"/>
                  </a:lnTo>
                  <a:lnTo>
                    <a:pt x="16406724" y="8582787"/>
                  </a:lnTo>
                  <a:close/>
                </a:path>
                <a:path w="18719800" h="10718800" extrusionOk="0">
                  <a:moveTo>
                    <a:pt x="16406724" y="8482698"/>
                  </a:moveTo>
                  <a:lnTo>
                    <a:pt x="16405174" y="8475053"/>
                  </a:lnTo>
                  <a:lnTo>
                    <a:pt x="16400971" y="8468804"/>
                  </a:lnTo>
                  <a:lnTo>
                    <a:pt x="16394722" y="8464601"/>
                  </a:lnTo>
                  <a:lnTo>
                    <a:pt x="16387090" y="8463051"/>
                  </a:lnTo>
                  <a:lnTo>
                    <a:pt x="16379432" y="8464601"/>
                  </a:lnTo>
                  <a:lnTo>
                    <a:pt x="16373183" y="8468804"/>
                  </a:lnTo>
                  <a:lnTo>
                    <a:pt x="16368979" y="8475053"/>
                  </a:lnTo>
                  <a:lnTo>
                    <a:pt x="16367430" y="8482698"/>
                  </a:lnTo>
                  <a:lnTo>
                    <a:pt x="16368979" y="8490344"/>
                  </a:lnTo>
                  <a:lnTo>
                    <a:pt x="16373183" y="8496592"/>
                  </a:lnTo>
                  <a:lnTo>
                    <a:pt x="16379432" y="8500796"/>
                  </a:lnTo>
                  <a:lnTo>
                    <a:pt x="16387090" y="8502345"/>
                  </a:lnTo>
                  <a:lnTo>
                    <a:pt x="16394722" y="8500796"/>
                  </a:lnTo>
                  <a:lnTo>
                    <a:pt x="16400971" y="8496592"/>
                  </a:lnTo>
                  <a:lnTo>
                    <a:pt x="16405174" y="8490344"/>
                  </a:lnTo>
                  <a:lnTo>
                    <a:pt x="16406724" y="8482698"/>
                  </a:lnTo>
                  <a:close/>
                </a:path>
                <a:path w="18719800" h="10718800" extrusionOk="0">
                  <a:moveTo>
                    <a:pt x="16406724" y="8382597"/>
                  </a:moveTo>
                  <a:lnTo>
                    <a:pt x="16405174" y="8374951"/>
                  </a:lnTo>
                  <a:lnTo>
                    <a:pt x="16400971" y="8368716"/>
                  </a:lnTo>
                  <a:lnTo>
                    <a:pt x="16394722" y="8364499"/>
                  </a:lnTo>
                  <a:lnTo>
                    <a:pt x="16387090" y="8362963"/>
                  </a:lnTo>
                  <a:lnTo>
                    <a:pt x="16379432" y="8364499"/>
                  </a:lnTo>
                  <a:lnTo>
                    <a:pt x="16373183" y="8368716"/>
                  </a:lnTo>
                  <a:lnTo>
                    <a:pt x="16368979" y="8374951"/>
                  </a:lnTo>
                  <a:lnTo>
                    <a:pt x="16367430" y="8382597"/>
                  </a:lnTo>
                  <a:lnTo>
                    <a:pt x="16368979" y="8390255"/>
                  </a:lnTo>
                  <a:lnTo>
                    <a:pt x="16373183" y="8396503"/>
                  </a:lnTo>
                  <a:lnTo>
                    <a:pt x="16379432" y="8400707"/>
                  </a:lnTo>
                  <a:lnTo>
                    <a:pt x="16387090" y="8402256"/>
                  </a:lnTo>
                  <a:lnTo>
                    <a:pt x="16394722" y="8400707"/>
                  </a:lnTo>
                  <a:lnTo>
                    <a:pt x="16400971" y="8396503"/>
                  </a:lnTo>
                  <a:lnTo>
                    <a:pt x="16405174" y="8390255"/>
                  </a:lnTo>
                  <a:lnTo>
                    <a:pt x="16406724" y="8382597"/>
                  </a:lnTo>
                  <a:close/>
                </a:path>
                <a:path w="18719800" h="10718800" extrusionOk="0">
                  <a:moveTo>
                    <a:pt x="16406724" y="8282508"/>
                  </a:moveTo>
                  <a:lnTo>
                    <a:pt x="16405174" y="8274863"/>
                  </a:lnTo>
                  <a:lnTo>
                    <a:pt x="16400971" y="8268602"/>
                  </a:lnTo>
                  <a:lnTo>
                    <a:pt x="16394722" y="8264398"/>
                  </a:lnTo>
                  <a:lnTo>
                    <a:pt x="16387090" y="8262848"/>
                  </a:lnTo>
                  <a:lnTo>
                    <a:pt x="16379432" y="8264398"/>
                  </a:lnTo>
                  <a:lnTo>
                    <a:pt x="16373183" y="8268602"/>
                  </a:lnTo>
                  <a:lnTo>
                    <a:pt x="16368979" y="8274863"/>
                  </a:lnTo>
                  <a:lnTo>
                    <a:pt x="16367430" y="8282508"/>
                  </a:lnTo>
                  <a:lnTo>
                    <a:pt x="16368979" y="8290153"/>
                  </a:lnTo>
                  <a:lnTo>
                    <a:pt x="16373183" y="8296402"/>
                  </a:lnTo>
                  <a:lnTo>
                    <a:pt x="16379432" y="8300606"/>
                  </a:lnTo>
                  <a:lnTo>
                    <a:pt x="16387090" y="8302155"/>
                  </a:lnTo>
                  <a:lnTo>
                    <a:pt x="16394722" y="8300606"/>
                  </a:lnTo>
                  <a:lnTo>
                    <a:pt x="16400971" y="8296402"/>
                  </a:lnTo>
                  <a:lnTo>
                    <a:pt x="16405174" y="8290153"/>
                  </a:lnTo>
                  <a:lnTo>
                    <a:pt x="16406724" y="8282508"/>
                  </a:lnTo>
                  <a:close/>
                </a:path>
                <a:path w="18719800" h="10718800" extrusionOk="0">
                  <a:moveTo>
                    <a:pt x="16406724" y="8182407"/>
                  </a:moveTo>
                  <a:lnTo>
                    <a:pt x="16405174" y="8174761"/>
                  </a:lnTo>
                  <a:lnTo>
                    <a:pt x="16400971" y="8168513"/>
                  </a:lnTo>
                  <a:lnTo>
                    <a:pt x="16394722" y="8164309"/>
                  </a:lnTo>
                  <a:lnTo>
                    <a:pt x="16387090" y="8162760"/>
                  </a:lnTo>
                  <a:lnTo>
                    <a:pt x="16379432" y="8164309"/>
                  </a:lnTo>
                  <a:lnTo>
                    <a:pt x="16373183" y="8168513"/>
                  </a:lnTo>
                  <a:lnTo>
                    <a:pt x="16368979" y="8174761"/>
                  </a:lnTo>
                  <a:lnTo>
                    <a:pt x="16367430" y="8182407"/>
                  </a:lnTo>
                  <a:lnTo>
                    <a:pt x="16368979" y="8190052"/>
                  </a:lnTo>
                  <a:lnTo>
                    <a:pt x="16373183" y="8196300"/>
                  </a:lnTo>
                  <a:lnTo>
                    <a:pt x="16379432" y="8200517"/>
                  </a:lnTo>
                  <a:lnTo>
                    <a:pt x="16387090" y="8202054"/>
                  </a:lnTo>
                  <a:lnTo>
                    <a:pt x="16394722" y="8200517"/>
                  </a:lnTo>
                  <a:lnTo>
                    <a:pt x="16400971" y="8196300"/>
                  </a:lnTo>
                  <a:lnTo>
                    <a:pt x="16405174" y="8190052"/>
                  </a:lnTo>
                  <a:lnTo>
                    <a:pt x="16406724" y="8182407"/>
                  </a:lnTo>
                  <a:close/>
                </a:path>
                <a:path w="18719800" h="10718800" extrusionOk="0">
                  <a:moveTo>
                    <a:pt x="16406724" y="8082318"/>
                  </a:moveTo>
                  <a:lnTo>
                    <a:pt x="16405174" y="8074660"/>
                  </a:lnTo>
                  <a:lnTo>
                    <a:pt x="16400971" y="8068424"/>
                  </a:lnTo>
                  <a:lnTo>
                    <a:pt x="16394722" y="8064208"/>
                  </a:lnTo>
                  <a:lnTo>
                    <a:pt x="16387090" y="8062658"/>
                  </a:lnTo>
                  <a:lnTo>
                    <a:pt x="16379432" y="8064208"/>
                  </a:lnTo>
                  <a:lnTo>
                    <a:pt x="16373183" y="8068424"/>
                  </a:lnTo>
                  <a:lnTo>
                    <a:pt x="16368979" y="8074660"/>
                  </a:lnTo>
                  <a:lnTo>
                    <a:pt x="16367430" y="8082318"/>
                  </a:lnTo>
                  <a:lnTo>
                    <a:pt x="16368979" y="8089963"/>
                  </a:lnTo>
                  <a:lnTo>
                    <a:pt x="16373183" y="8096199"/>
                  </a:lnTo>
                  <a:lnTo>
                    <a:pt x="16379432" y="8100415"/>
                  </a:lnTo>
                  <a:lnTo>
                    <a:pt x="16387090" y="8101952"/>
                  </a:lnTo>
                  <a:lnTo>
                    <a:pt x="16394722" y="8100415"/>
                  </a:lnTo>
                  <a:lnTo>
                    <a:pt x="16400971" y="8096199"/>
                  </a:lnTo>
                  <a:lnTo>
                    <a:pt x="16405174" y="8089963"/>
                  </a:lnTo>
                  <a:lnTo>
                    <a:pt x="16406724" y="8082318"/>
                  </a:lnTo>
                  <a:close/>
                </a:path>
                <a:path w="18719800" h="10718800" extrusionOk="0">
                  <a:moveTo>
                    <a:pt x="16406724" y="7982217"/>
                  </a:moveTo>
                  <a:lnTo>
                    <a:pt x="16405174" y="7974571"/>
                  </a:lnTo>
                  <a:lnTo>
                    <a:pt x="16400971" y="7968323"/>
                  </a:lnTo>
                  <a:lnTo>
                    <a:pt x="16394722" y="7964106"/>
                  </a:lnTo>
                  <a:lnTo>
                    <a:pt x="16387090" y="7962570"/>
                  </a:lnTo>
                  <a:lnTo>
                    <a:pt x="16379432" y="7964106"/>
                  </a:lnTo>
                  <a:lnTo>
                    <a:pt x="16373183" y="7968323"/>
                  </a:lnTo>
                  <a:lnTo>
                    <a:pt x="16368979" y="7974571"/>
                  </a:lnTo>
                  <a:lnTo>
                    <a:pt x="16367430" y="7982217"/>
                  </a:lnTo>
                  <a:lnTo>
                    <a:pt x="16368979" y="7989862"/>
                  </a:lnTo>
                  <a:lnTo>
                    <a:pt x="16373183" y="7996110"/>
                  </a:lnTo>
                  <a:lnTo>
                    <a:pt x="16379432" y="8000314"/>
                  </a:lnTo>
                  <a:lnTo>
                    <a:pt x="16387090" y="8001863"/>
                  </a:lnTo>
                  <a:lnTo>
                    <a:pt x="16394722" y="8000314"/>
                  </a:lnTo>
                  <a:lnTo>
                    <a:pt x="16400971" y="7996110"/>
                  </a:lnTo>
                  <a:lnTo>
                    <a:pt x="16405174" y="7989862"/>
                  </a:lnTo>
                  <a:lnTo>
                    <a:pt x="16406724" y="7982217"/>
                  </a:lnTo>
                  <a:close/>
                </a:path>
                <a:path w="18719800" h="10718800" extrusionOk="0">
                  <a:moveTo>
                    <a:pt x="16406724" y="7882128"/>
                  </a:moveTo>
                  <a:lnTo>
                    <a:pt x="16405174" y="7874482"/>
                  </a:lnTo>
                  <a:lnTo>
                    <a:pt x="16400971" y="7868234"/>
                  </a:lnTo>
                  <a:lnTo>
                    <a:pt x="16394722" y="7864018"/>
                  </a:lnTo>
                  <a:lnTo>
                    <a:pt x="16387090" y="7862468"/>
                  </a:lnTo>
                  <a:lnTo>
                    <a:pt x="16379432" y="7864018"/>
                  </a:lnTo>
                  <a:lnTo>
                    <a:pt x="16373183" y="7868234"/>
                  </a:lnTo>
                  <a:lnTo>
                    <a:pt x="16368979" y="7874482"/>
                  </a:lnTo>
                  <a:lnTo>
                    <a:pt x="16367430" y="7882128"/>
                  </a:lnTo>
                  <a:lnTo>
                    <a:pt x="16368979" y="7889773"/>
                  </a:lnTo>
                  <a:lnTo>
                    <a:pt x="16373183" y="7896009"/>
                  </a:lnTo>
                  <a:lnTo>
                    <a:pt x="16379432" y="7900225"/>
                  </a:lnTo>
                  <a:lnTo>
                    <a:pt x="16387090" y="7901762"/>
                  </a:lnTo>
                  <a:lnTo>
                    <a:pt x="16394722" y="7900225"/>
                  </a:lnTo>
                  <a:lnTo>
                    <a:pt x="16400971" y="7896009"/>
                  </a:lnTo>
                  <a:lnTo>
                    <a:pt x="16405174" y="7889773"/>
                  </a:lnTo>
                  <a:lnTo>
                    <a:pt x="16406724" y="7882128"/>
                  </a:lnTo>
                  <a:close/>
                </a:path>
                <a:path w="18719800" h="10718800" extrusionOk="0">
                  <a:moveTo>
                    <a:pt x="16406724" y="7081342"/>
                  </a:moveTo>
                  <a:lnTo>
                    <a:pt x="16405174" y="7073697"/>
                  </a:lnTo>
                  <a:lnTo>
                    <a:pt x="16400971" y="7067461"/>
                  </a:lnTo>
                  <a:lnTo>
                    <a:pt x="16394722" y="7063245"/>
                  </a:lnTo>
                  <a:lnTo>
                    <a:pt x="16387090" y="7061708"/>
                  </a:lnTo>
                  <a:lnTo>
                    <a:pt x="16379432" y="7063245"/>
                  </a:lnTo>
                  <a:lnTo>
                    <a:pt x="16373183" y="7067461"/>
                  </a:lnTo>
                  <a:lnTo>
                    <a:pt x="16368979" y="7073697"/>
                  </a:lnTo>
                  <a:lnTo>
                    <a:pt x="16367430" y="7081342"/>
                  </a:lnTo>
                  <a:lnTo>
                    <a:pt x="16368979" y="7089000"/>
                  </a:lnTo>
                  <a:lnTo>
                    <a:pt x="16373183" y="7095236"/>
                  </a:lnTo>
                  <a:lnTo>
                    <a:pt x="16379432" y="7099452"/>
                  </a:lnTo>
                  <a:lnTo>
                    <a:pt x="16387090" y="7100989"/>
                  </a:lnTo>
                  <a:lnTo>
                    <a:pt x="16394722" y="7099452"/>
                  </a:lnTo>
                  <a:lnTo>
                    <a:pt x="16400971" y="7095236"/>
                  </a:lnTo>
                  <a:lnTo>
                    <a:pt x="16405174" y="7089000"/>
                  </a:lnTo>
                  <a:lnTo>
                    <a:pt x="16406724" y="7081342"/>
                  </a:lnTo>
                  <a:close/>
                </a:path>
                <a:path w="18719800" h="10718800" extrusionOk="0">
                  <a:moveTo>
                    <a:pt x="16406724" y="6981253"/>
                  </a:moveTo>
                  <a:lnTo>
                    <a:pt x="16405174" y="6973608"/>
                  </a:lnTo>
                  <a:lnTo>
                    <a:pt x="16400971" y="6967360"/>
                  </a:lnTo>
                  <a:lnTo>
                    <a:pt x="16394722" y="6963156"/>
                  </a:lnTo>
                  <a:lnTo>
                    <a:pt x="16387090" y="6961606"/>
                  </a:lnTo>
                  <a:lnTo>
                    <a:pt x="16379432" y="6963156"/>
                  </a:lnTo>
                  <a:lnTo>
                    <a:pt x="16373183" y="6967360"/>
                  </a:lnTo>
                  <a:lnTo>
                    <a:pt x="16368979" y="6973608"/>
                  </a:lnTo>
                  <a:lnTo>
                    <a:pt x="16367430" y="6981253"/>
                  </a:lnTo>
                  <a:lnTo>
                    <a:pt x="16368979" y="6988899"/>
                  </a:lnTo>
                  <a:lnTo>
                    <a:pt x="16373183" y="6995147"/>
                  </a:lnTo>
                  <a:lnTo>
                    <a:pt x="16379432" y="6999364"/>
                  </a:lnTo>
                  <a:lnTo>
                    <a:pt x="16387090" y="7000900"/>
                  </a:lnTo>
                  <a:lnTo>
                    <a:pt x="16394722" y="6999364"/>
                  </a:lnTo>
                  <a:lnTo>
                    <a:pt x="16400971" y="6995147"/>
                  </a:lnTo>
                  <a:lnTo>
                    <a:pt x="16405174" y="6988899"/>
                  </a:lnTo>
                  <a:lnTo>
                    <a:pt x="16406724" y="6981253"/>
                  </a:lnTo>
                  <a:close/>
                </a:path>
                <a:path w="18719800" h="10718800" extrusionOk="0">
                  <a:moveTo>
                    <a:pt x="16406724" y="6881152"/>
                  </a:moveTo>
                  <a:lnTo>
                    <a:pt x="16405174" y="6873507"/>
                  </a:lnTo>
                  <a:lnTo>
                    <a:pt x="16400971" y="6867258"/>
                  </a:lnTo>
                  <a:lnTo>
                    <a:pt x="16394722" y="6863042"/>
                  </a:lnTo>
                  <a:lnTo>
                    <a:pt x="16387090" y="6861505"/>
                  </a:lnTo>
                  <a:lnTo>
                    <a:pt x="16379432" y="6863042"/>
                  </a:lnTo>
                  <a:lnTo>
                    <a:pt x="16373183" y="6867258"/>
                  </a:lnTo>
                  <a:lnTo>
                    <a:pt x="16368979" y="6873507"/>
                  </a:lnTo>
                  <a:lnTo>
                    <a:pt x="16367430" y="6881152"/>
                  </a:lnTo>
                  <a:lnTo>
                    <a:pt x="16368979" y="6888810"/>
                  </a:lnTo>
                  <a:lnTo>
                    <a:pt x="16373183" y="6895046"/>
                  </a:lnTo>
                  <a:lnTo>
                    <a:pt x="16379432" y="6899262"/>
                  </a:lnTo>
                  <a:lnTo>
                    <a:pt x="16387090" y="6900812"/>
                  </a:lnTo>
                  <a:lnTo>
                    <a:pt x="16394722" y="6899262"/>
                  </a:lnTo>
                  <a:lnTo>
                    <a:pt x="16400971" y="6895046"/>
                  </a:lnTo>
                  <a:lnTo>
                    <a:pt x="16405174" y="6888810"/>
                  </a:lnTo>
                  <a:lnTo>
                    <a:pt x="16406724" y="6881152"/>
                  </a:lnTo>
                  <a:close/>
                </a:path>
                <a:path w="18719800" h="10718800" extrusionOk="0">
                  <a:moveTo>
                    <a:pt x="16406724" y="6781063"/>
                  </a:moveTo>
                  <a:lnTo>
                    <a:pt x="16405174" y="6773418"/>
                  </a:lnTo>
                  <a:lnTo>
                    <a:pt x="16400971" y="6767169"/>
                  </a:lnTo>
                  <a:lnTo>
                    <a:pt x="16394722" y="6762953"/>
                  </a:lnTo>
                  <a:lnTo>
                    <a:pt x="16387090" y="6761416"/>
                  </a:lnTo>
                  <a:lnTo>
                    <a:pt x="16379432" y="6762953"/>
                  </a:lnTo>
                  <a:lnTo>
                    <a:pt x="16373183" y="6767169"/>
                  </a:lnTo>
                  <a:lnTo>
                    <a:pt x="16368979" y="6773418"/>
                  </a:lnTo>
                  <a:lnTo>
                    <a:pt x="16367430" y="6781063"/>
                  </a:lnTo>
                  <a:lnTo>
                    <a:pt x="16368979" y="6788709"/>
                  </a:lnTo>
                  <a:lnTo>
                    <a:pt x="16373183" y="6794957"/>
                  </a:lnTo>
                  <a:lnTo>
                    <a:pt x="16379432" y="6799173"/>
                  </a:lnTo>
                  <a:lnTo>
                    <a:pt x="16387090" y="6800723"/>
                  </a:lnTo>
                  <a:lnTo>
                    <a:pt x="16394722" y="6799173"/>
                  </a:lnTo>
                  <a:lnTo>
                    <a:pt x="16400971" y="6794957"/>
                  </a:lnTo>
                  <a:lnTo>
                    <a:pt x="16405174" y="6788709"/>
                  </a:lnTo>
                  <a:lnTo>
                    <a:pt x="16406724" y="6781063"/>
                  </a:lnTo>
                  <a:close/>
                </a:path>
                <a:path w="18719800" h="10718800" extrusionOk="0">
                  <a:moveTo>
                    <a:pt x="16406724" y="6680962"/>
                  </a:moveTo>
                  <a:lnTo>
                    <a:pt x="16405174" y="6673316"/>
                  </a:lnTo>
                  <a:lnTo>
                    <a:pt x="16400971" y="6667068"/>
                  </a:lnTo>
                  <a:lnTo>
                    <a:pt x="16394722" y="6662864"/>
                  </a:lnTo>
                  <a:lnTo>
                    <a:pt x="16387090" y="6661315"/>
                  </a:lnTo>
                  <a:lnTo>
                    <a:pt x="16379432" y="6662864"/>
                  </a:lnTo>
                  <a:lnTo>
                    <a:pt x="16373183" y="6667068"/>
                  </a:lnTo>
                  <a:lnTo>
                    <a:pt x="16368979" y="6673316"/>
                  </a:lnTo>
                  <a:lnTo>
                    <a:pt x="16367430" y="6680962"/>
                  </a:lnTo>
                  <a:lnTo>
                    <a:pt x="16368979" y="6688620"/>
                  </a:lnTo>
                  <a:lnTo>
                    <a:pt x="16373183" y="6694856"/>
                  </a:lnTo>
                  <a:lnTo>
                    <a:pt x="16379432" y="6699072"/>
                  </a:lnTo>
                  <a:lnTo>
                    <a:pt x="16387090" y="6700609"/>
                  </a:lnTo>
                  <a:lnTo>
                    <a:pt x="16394722" y="6699072"/>
                  </a:lnTo>
                  <a:lnTo>
                    <a:pt x="16400971" y="6694856"/>
                  </a:lnTo>
                  <a:lnTo>
                    <a:pt x="16405174" y="6688620"/>
                  </a:lnTo>
                  <a:lnTo>
                    <a:pt x="16406724" y="6680962"/>
                  </a:lnTo>
                  <a:close/>
                </a:path>
                <a:path w="18719800" h="10718800" extrusionOk="0">
                  <a:moveTo>
                    <a:pt x="16406724" y="6580873"/>
                  </a:moveTo>
                  <a:lnTo>
                    <a:pt x="16405174" y="6573228"/>
                  </a:lnTo>
                  <a:lnTo>
                    <a:pt x="16400971" y="6566979"/>
                  </a:lnTo>
                  <a:lnTo>
                    <a:pt x="16394722" y="6562763"/>
                  </a:lnTo>
                  <a:lnTo>
                    <a:pt x="16387090" y="6561226"/>
                  </a:lnTo>
                  <a:lnTo>
                    <a:pt x="16379432" y="6562763"/>
                  </a:lnTo>
                  <a:lnTo>
                    <a:pt x="16373183" y="6566979"/>
                  </a:lnTo>
                  <a:lnTo>
                    <a:pt x="16368979" y="6573228"/>
                  </a:lnTo>
                  <a:lnTo>
                    <a:pt x="16367430" y="6580873"/>
                  </a:lnTo>
                  <a:lnTo>
                    <a:pt x="16368979" y="6588519"/>
                  </a:lnTo>
                  <a:lnTo>
                    <a:pt x="16373183" y="6594767"/>
                  </a:lnTo>
                  <a:lnTo>
                    <a:pt x="16379432" y="6598971"/>
                  </a:lnTo>
                  <a:lnTo>
                    <a:pt x="16387090" y="6600520"/>
                  </a:lnTo>
                  <a:lnTo>
                    <a:pt x="16394722" y="6598971"/>
                  </a:lnTo>
                  <a:lnTo>
                    <a:pt x="16400971" y="6594767"/>
                  </a:lnTo>
                  <a:lnTo>
                    <a:pt x="16405174" y="6588519"/>
                  </a:lnTo>
                  <a:lnTo>
                    <a:pt x="16406724" y="6580873"/>
                  </a:lnTo>
                  <a:close/>
                </a:path>
                <a:path w="18719800" h="10718800" extrusionOk="0">
                  <a:moveTo>
                    <a:pt x="16406724" y="6480784"/>
                  </a:moveTo>
                  <a:lnTo>
                    <a:pt x="16405174" y="6473126"/>
                  </a:lnTo>
                  <a:lnTo>
                    <a:pt x="16400971" y="6466878"/>
                  </a:lnTo>
                  <a:lnTo>
                    <a:pt x="16394722" y="6462662"/>
                  </a:lnTo>
                  <a:lnTo>
                    <a:pt x="16387090" y="6461125"/>
                  </a:lnTo>
                  <a:lnTo>
                    <a:pt x="16379432" y="6462662"/>
                  </a:lnTo>
                  <a:lnTo>
                    <a:pt x="16373183" y="6466878"/>
                  </a:lnTo>
                  <a:lnTo>
                    <a:pt x="16368979" y="6473126"/>
                  </a:lnTo>
                  <a:lnTo>
                    <a:pt x="16367430" y="6480784"/>
                  </a:lnTo>
                  <a:lnTo>
                    <a:pt x="16368979" y="6488430"/>
                  </a:lnTo>
                  <a:lnTo>
                    <a:pt x="16373183" y="6494666"/>
                  </a:lnTo>
                  <a:lnTo>
                    <a:pt x="16379432" y="6498882"/>
                  </a:lnTo>
                  <a:lnTo>
                    <a:pt x="16387090" y="6500419"/>
                  </a:lnTo>
                  <a:lnTo>
                    <a:pt x="16394722" y="6498882"/>
                  </a:lnTo>
                  <a:lnTo>
                    <a:pt x="16400971" y="6494666"/>
                  </a:lnTo>
                  <a:lnTo>
                    <a:pt x="16405174" y="6488430"/>
                  </a:lnTo>
                  <a:lnTo>
                    <a:pt x="16406724" y="6480784"/>
                  </a:lnTo>
                  <a:close/>
                </a:path>
                <a:path w="18719800" h="10718800" extrusionOk="0">
                  <a:moveTo>
                    <a:pt x="16406724" y="6380683"/>
                  </a:moveTo>
                  <a:lnTo>
                    <a:pt x="16405174" y="6373025"/>
                  </a:lnTo>
                  <a:lnTo>
                    <a:pt x="16400971" y="6366789"/>
                  </a:lnTo>
                  <a:lnTo>
                    <a:pt x="16394722" y="6362573"/>
                  </a:lnTo>
                  <a:lnTo>
                    <a:pt x="16387090" y="6361023"/>
                  </a:lnTo>
                  <a:lnTo>
                    <a:pt x="16379432" y="6362573"/>
                  </a:lnTo>
                  <a:lnTo>
                    <a:pt x="16373183" y="6366789"/>
                  </a:lnTo>
                  <a:lnTo>
                    <a:pt x="16368979" y="6373025"/>
                  </a:lnTo>
                  <a:lnTo>
                    <a:pt x="16367430" y="6380683"/>
                  </a:lnTo>
                  <a:lnTo>
                    <a:pt x="16368979" y="6388328"/>
                  </a:lnTo>
                  <a:lnTo>
                    <a:pt x="16373183" y="6394564"/>
                  </a:lnTo>
                  <a:lnTo>
                    <a:pt x="16379432" y="6398781"/>
                  </a:lnTo>
                  <a:lnTo>
                    <a:pt x="16387090" y="6400330"/>
                  </a:lnTo>
                  <a:lnTo>
                    <a:pt x="16394722" y="6398781"/>
                  </a:lnTo>
                  <a:lnTo>
                    <a:pt x="16400971" y="6394564"/>
                  </a:lnTo>
                  <a:lnTo>
                    <a:pt x="16405174" y="6388328"/>
                  </a:lnTo>
                  <a:lnTo>
                    <a:pt x="16406724" y="6380683"/>
                  </a:lnTo>
                  <a:close/>
                </a:path>
                <a:path w="18719800" h="10718800" extrusionOk="0">
                  <a:moveTo>
                    <a:pt x="16406724" y="6280582"/>
                  </a:moveTo>
                  <a:lnTo>
                    <a:pt x="16405174" y="6272936"/>
                  </a:lnTo>
                  <a:lnTo>
                    <a:pt x="16400971" y="6266688"/>
                  </a:lnTo>
                  <a:lnTo>
                    <a:pt x="16394722" y="6262471"/>
                  </a:lnTo>
                  <a:lnTo>
                    <a:pt x="16387090" y="6260922"/>
                  </a:lnTo>
                  <a:lnTo>
                    <a:pt x="16379432" y="6262471"/>
                  </a:lnTo>
                  <a:lnTo>
                    <a:pt x="16373183" y="6266688"/>
                  </a:lnTo>
                  <a:lnTo>
                    <a:pt x="16368979" y="6272936"/>
                  </a:lnTo>
                  <a:lnTo>
                    <a:pt x="16367430" y="6280582"/>
                  </a:lnTo>
                  <a:lnTo>
                    <a:pt x="16368979" y="6288227"/>
                  </a:lnTo>
                  <a:lnTo>
                    <a:pt x="16373183" y="6294475"/>
                  </a:lnTo>
                  <a:lnTo>
                    <a:pt x="16379432" y="6298679"/>
                  </a:lnTo>
                  <a:lnTo>
                    <a:pt x="16387090" y="6300228"/>
                  </a:lnTo>
                  <a:lnTo>
                    <a:pt x="16394722" y="6298679"/>
                  </a:lnTo>
                  <a:lnTo>
                    <a:pt x="16400971" y="6294475"/>
                  </a:lnTo>
                  <a:lnTo>
                    <a:pt x="16405174" y="6288227"/>
                  </a:lnTo>
                  <a:lnTo>
                    <a:pt x="16406724" y="6280582"/>
                  </a:lnTo>
                  <a:close/>
                </a:path>
                <a:path w="18719800" h="10718800" extrusionOk="0">
                  <a:moveTo>
                    <a:pt x="16464179" y="0"/>
                  </a:moveTo>
                  <a:lnTo>
                    <a:pt x="16433521" y="0"/>
                  </a:lnTo>
                  <a:lnTo>
                    <a:pt x="16434956" y="2120"/>
                  </a:lnTo>
                  <a:lnTo>
                    <a:pt x="16441204" y="6337"/>
                  </a:lnTo>
                  <a:lnTo>
                    <a:pt x="16448850" y="7874"/>
                  </a:lnTo>
                  <a:lnTo>
                    <a:pt x="16456508" y="6337"/>
                  </a:lnTo>
                  <a:lnTo>
                    <a:pt x="16462744" y="2120"/>
                  </a:lnTo>
                  <a:lnTo>
                    <a:pt x="16464179" y="0"/>
                  </a:lnTo>
                  <a:close/>
                </a:path>
                <a:path w="18719800" h="10718800" extrusionOk="0">
                  <a:moveTo>
                    <a:pt x="16468497" y="1890064"/>
                  </a:moveTo>
                  <a:lnTo>
                    <a:pt x="16466947" y="1882419"/>
                  </a:lnTo>
                  <a:lnTo>
                    <a:pt x="16462744" y="1876158"/>
                  </a:lnTo>
                  <a:lnTo>
                    <a:pt x="16456508" y="1871954"/>
                  </a:lnTo>
                  <a:lnTo>
                    <a:pt x="16448850" y="1870405"/>
                  </a:lnTo>
                  <a:lnTo>
                    <a:pt x="16441204" y="1871954"/>
                  </a:lnTo>
                  <a:lnTo>
                    <a:pt x="16434956" y="1876158"/>
                  </a:lnTo>
                  <a:lnTo>
                    <a:pt x="16430752" y="1882419"/>
                  </a:lnTo>
                  <a:lnTo>
                    <a:pt x="16429203" y="1890064"/>
                  </a:lnTo>
                  <a:lnTo>
                    <a:pt x="16430752" y="1897710"/>
                  </a:lnTo>
                  <a:lnTo>
                    <a:pt x="16434956" y="1903945"/>
                  </a:lnTo>
                  <a:lnTo>
                    <a:pt x="16441204" y="1908162"/>
                  </a:lnTo>
                  <a:lnTo>
                    <a:pt x="16448850" y="1909699"/>
                  </a:lnTo>
                  <a:lnTo>
                    <a:pt x="16456508" y="1908162"/>
                  </a:lnTo>
                  <a:lnTo>
                    <a:pt x="16462744" y="1903945"/>
                  </a:lnTo>
                  <a:lnTo>
                    <a:pt x="16466947" y="1897710"/>
                  </a:lnTo>
                  <a:lnTo>
                    <a:pt x="16468497" y="1890064"/>
                  </a:lnTo>
                  <a:close/>
                </a:path>
                <a:path w="18719800" h="10718800" extrusionOk="0">
                  <a:moveTo>
                    <a:pt x="16468497" y="1789963"/>
                  </a:moveTo>
                  <a:lnTo>
                    <a:pt x="16466947" y="1782318"/>
                  </a:lnTo>
                  <a:lnTo>
                    <a:pt x="16462744" y="1776069"/>
                  </a:lnTo>
                  <a:lnTo>
                    <a:pt x="16456508" y="1771853"/>
                  </a:lnTo>
                  <a:lnTo>
                    <a:pt x="16448850" y="1770316"/>
                  </a:lnTo>
                  <a:lnTo>
                    <a:pt x="16441204" y="1771853"/>
                  </a:lnTo>
                  <a:lnTo>
                    <a:pt x="16434956" y="1776069"/>
                  </a:lnTo>
                  <a:lnTo>
                    <a:pt x="16430752" y="1782318"/>
                  </a:lnTo>
                  <a:lnTo>
                    <a:pt x="16429203" y="1789963"/>
                  </a:lnTo>
                  <a:lnTo>
                    <a:pt x="16430752" y="1797608"/>
                  </a:lnTo>
                  <a:lnTo>
                    <a:pt x="16434956" y="1803857"/>
                  </a:lnTo>
                  <a:lnTo>
                    <a:pt x="16441204" y="1808060"/>
                  </a:lnTo>
                  <a:lnTo>
                    <a:pt x="16448850" y="1809610"/>
                  </a:lnTo>
                  <a:lnTo>
                    <a:pt x="16456508" y="1808060"/>
                  </a:lnTo>
                  <a:lnTo>
                    <a:pt x="16462744" y="1803857"/>
                  </a:lnTo>
                  <a:lnTo>
                    <a:pt x="16466947" y="1797608"/>
                  </a:lnTo>
                  <a:lnTo>
                    <a:pt x="16468497" y="1789963"/>
                  </a:lnTo>
                  <a:close/>
                </a:path>
                <a:path w="18719800" h="10718800" extrusionOk="0">
                  <a:moveTo>
                    <a:pt x="16468497" y="1689862"/>
                  </a:moveTo>
                  <a:lnTo>
                    <a:pt x="16466947" y="1682216"/>
                  </a:lnTo>
                  <a:lnTo>
                    <a:pt x="16462744" y="1675968"/>
                  </a:lnTo>
                  <a:lnTo>
                    <a:pt x="16456508" y="1671751"/>
                  </a:lnTo>
                  <a:lnTo>
                    <a:pt x="16448850" y="1670215"/>
                  </a:lnTo>
                  <a:lnTo>
                    <a:pt x="16441204" y="1671751"/>
                  </a:lnTo>
                  <a:lnTo>
                    <a:pt x="16434956" y="1675968"/>
                  </a:lnTo>
                  <a:lnTo>
                    <a:pt x="16430752" y="1682216"/>
                  </a:lnTo>
                  <a:lnTo>
                    <a:pt x="16429203" y="1689862"/>
                  </a:lnTo>
                  <a:lnTo>
                    <a:pt x="16430752" y="1697507"/>
                  </a:lnTo>
                  <a:lnTo>
                    <a:pt x="16434956" y="1703755"/>
                  </a:lnTo>
                  <a:lnTo>
                    <a:pt x="16441204" y="1707972"/>
                  </a:lnTo>
                  <a:lnTo>
                    <a:pt x="16448850" y="1709521"/>
                  </a:lnTo>
                  <a:lnTo>
                    <a:pt x="16456508" y="1707972"/>
                  </a:lnTo>
                  <a:lnTo>
                    <a:pt x="16462744" y="1703755"/>
                  </a:lnTo>
                  <a:lnTo>
                    <a:pt x="16466947" y="1697507"/>
                  </a:lnTo>
                  <a:lnTo>
                    <a:pt x="16468497" y="1689862"/>
                  </a:lnTo>
                  <a:close/>
                </a:path>
                <a:path w="18719800" h="10718800" extrusionOk="0">
                  <a:moveTo>
                    <a:pt x="16468497" y="1589760"/>
                  </a:moveTo>
                  <a:lnTo>
                    <a:pt x="16466947" y="1582115"/>
                  </a:lnTo>
                  <a:lnTo>
                    <a:pt x="16462744" y="1575879"/>
                  </a:lnTo>
                  <a:lnTo>
                    <a:pt x="16456508" y="1571663"/>
                  </a:lnTo>
                  <a:lnTo>
                    <a:pt x="16448850" y="1570126"/>
                  </a:lnTo>
                  <a:lnTo>
                    <a:pt x="16441204" y="1571663"/>
                  </a:lnTo>
                  <a:lnTo>
                    <a:pt x="16434956" y="1575879"/>
                  </a:lnTo>
                  <a:lnTo>
                    <a:pt x="16430752" y="1582115"/>
                  </a:lnTo>
                  <a:lnTo>
                    <a:pt x="16429203" y="1589760"/>
                  </a:lnTo>
                  <a:lnTo>
                    <a:pt x="16430752" y="1597418"/>
                  </a:lnTo>
                  <a:lnTo>
                    <a:pt x="16434956" y="1603654"/>
                  </a:lnTo>
                  <a:lnTo>
                    <a:pt x="16441204" y="1607870"/>
                  </a:lnTo>
                  <a:lnTo>
                    <a:pt x="16448850" y="1609420"/>
                  </a:lnTo>
                  <a:lnTo>
                    <a:pt x="16456508" y="1607870"/>
                  </a:lnTo>
                  <a:lnTo>
                    <a:pt x="16462744" y="1603654"/>
                  </a:lnTo>
                  <a:lnTo>
                    <a:pt x="16466947" y="1597418"/>
                  </a:lnTo>
                  <a:lnTo>
                    <a:pt x="16468497" y="1589760"/>
                  </a:lnTo>
                  <a:close/>
                </a:path>
                <a:path w="18719800" h="10718800" extrusionOk="0">
                  <a:moveTo>
                    <a:pt x="16468497" y="1489671"/>
                  </a:moveTo>
                  <a:lnTo>
                    <a:pt x="16466947" y="1482026"/>
                  </a:lnTo>
                  <a:lnTo>
                    <a:pt x="16462744" y="1475778"/>
                  </a:lnTo>
                  <a:lnTo>
                    <a:pt x="16456508" y="1471561"/>
                  </a:lnTo>
                  <a:lnTo>
                    <a:pt x="16448850" y="1470012"/>
                  </a:lnTo>
                  <a:lnTo>
                    <a:pt x="16441204" y="1471561"/>
                  </a:lnTo>
                  <a:lnTo>
                    <a:pt x="16434956" y="1475778"/>
                  </a:lnTo>
                  <a:lnTo>
                    <a:pt x="16430752" y="1482026"/>
                  </a:lnTo>
                  <a:lnTo>
                    <a:pt x="16429203" y="1489671"/>
                  </a:lnTo>
                  <a:lnTo>
                    <a:pt x="16430752" y="1497317"/>
                  </a:lnTo>
                  <a:lnTo>
                    <a:pt x="16434956" y="1503565"/>
                  </a:lnTo>
                  <a:lnTo>
                    <a:pt x="16441204" y="1507769"/>
                  </a:lnTo>
                  <a:lnTo>
                    <a:pt x="16448850" y="1509318"/>
                  </a:lnTo>
                  <a:lnTo>
                    <a:pt x="16456508" y="1507769"/>
                  </a:lnTo>
                  <a:lnTo>
                    <a:pt x="16462744" y="1503565"/>
                  </a:lnTo>
                  <a:lnTo>
                    <a:pt x="16466947" y="1497317"/>
                  </a:lnTo>
                  <a:lnTo>
                    <a:pt x="16468497" y="1489671"/>
                  </a:lnTo>
                  <a:close/>
                </a:path>
                <a:path w="18719800" h="10718800" extrusionOk="0">
                  <a:moveTo>
                    <a:pt x="16468497" y="1389570"/>
                  </a:moveTo>
                  <a:lnTo>
                    <a:pt x="16466947" y="1381925"/>
                  </a:lnTo>
                  <a:lnTo>
                    <a:pt x="16462744" y="1375676"/>
                  </a:lnTo>
                  <a:lnTo>
                    <a:pt x="16456508" y="1371473"/>
                  </a:lnTo>
                  <a:lnTo>
                    <a:pt x="16448850" y="1369923"/>
                  </a:lnTo>
                  <a:lnTo>
                    <a:pt x="16441204" y="1371473"/>
                  </a:lnTo>
                  <a:lnTo>
                    <a:pt x="16434956" y="1375676"/>
                  </a:lnTo>
                  <a:lnTo>
                    <a:pt x="16430752" y="1381925"/>
                  </a:lnTo>
                  <a:lnTo>
                    <a:pt x="16429203" y="1389570"/>
                  </a:lnTo>
                  <a:lnTo>
                    <a:pt x="16430752" y="1397215"/>
                  </a:lnTo>
                  <a:lnTo>
                    <a:pt x="16434956" y="1403464"/>
                  </a:lnTo>
                  <a:lnTo>
                    <a:pt x="16441204" y="1407680"/>
                  </a:lnTo>
                  <a:lnTo>
                    <a:pt x="16448850" y="1409230"/>
                  </a:lnTo>
                  <a:lnTo>
                    <a:pt x="16456508" y="1407680"/>
                  </a:lnTo>
                  <a:lnTo>
                    <a:pt x="16462744" y="1403464"/>
                  </a:lnTo>
                  <a:lnTo>
                    <a:pt x="16466947" y="1397215"/>
                  </a:lnTo>
                  <a:lnTo>
                    <a:pt x="16468497" y="1389570"/>
                  </a:lnTo>
                  <a:close/>
                </a:path>
                <a:path w="18719800" h="10718800" extrusionOk="0">
                  <a:moveTo>
                    <a:pt x="16468497" y="1289469"/>
                  </a:moveTo>
                  <a:lnTo>
                    <a:pt x="16466947" y="1281823"/>
                  </a:lnTo>
                  <a:lnTo>
                    <a:pt x="16462744" y="1275588"/>
                  </a:lnTo>
                  <a:lnTo>
                    <a:pt x="16456508" y="1271371"/>
                  </a:lnTo>
                  <a:lnTo>
                    <a:pt x="16448850" y="1269834"/>
                  </a:lnTo>
                  <a:lnTo>
                    <a:pt x="16441204" y="1271371"/>
                  </a:lnTo>
                  <a:lnTo>
                    <a:pt x="16434956" y="1275588"/>
                  </a:lnTo>
                  <a:lnTo>
                    <a:pt x="16430752" y="1281823"/>
                  </a:lnTo>
                  <a:lnTo>
                    <a:pt x="16429203" y="1289469"/>
                  </a:lnTo>
                  <a:lnTo>
                    <a:pt x="16430752" y="1297127"/>
                  </a:lnTo>
                  <a:lnTo>
                    <a:pt x="16434956" y="1303375"/>
                  </a:lnTo>
                  <a:lnTo>
                    <a:pt x="16441204" y="1307579"/>
                  </a:lnTo>
                  <a:lnTo>
                    <a:pt x="16448850" y="1309128"/>
                  </a:lnTo>
                  <a:lnTo>
                    <a:pt x="16456508" y="1307579"/>
                  </a:lnTo>
                  <a:lnTo>
                    <a:pt x="16462744" y="1303375"/>
                  </a:lnTo>
                  <a:lnTo>
                    <a:pt x="16466947" y="1297127"/>
                  </a:lnTo>
                  <a:lnTo>
                    <a:pt x="16468497" y="1289469"/>
                  </a:lnTo>
                  <a:close/>
                </a:path>
                <a:path w="18719800" h="10718800" extrusionOk="0">
                  <a:moveTo>
                    <a:pt x="16468497" y="1189393"/>
                  </a:moveTo>
                  <a:lnTo>
                    <a:pt x="16466947" y="1181735"/>
                  </a:lnTo>
                  <a:lnTo>
                    <a:pt x="16462744" y="1175486"/>
                  </a:lnTo>
                  <a:lnTo>
                    <a:pt x="16456495" y="1171282"/>
                  </a:lnTo>
                  <a:lnTo>
                    <a:pt x="16448850" y="1169733"/>
                  </a:lnTo>
                  <a:lnTo>
                    <a:pt x="16441204" y="1171282"/>
                  </a:lnTo>
                  <a:lnTo>
                    <a:pt x="16434956" y="1175486"/>
                  </a:lnTo>
                  <a:lnTo>
                    <a:pt x="16430752" y="1181735"/>
                  </a:lnTo>
                  <a:lnTo>
                    <a:pt x="16429203" y="1189393"/>
                  </a:lnTo>
                  <a:lnTo>
                    <a:pt x="16430752" y="1197038"/>
                  </a:lnTo>
                  <a:lnTo>
                    <a:pt x="16434956" y="1203274"/>
                  </a:lnTo>
                  <a:lnTo>
                    <a:pt x="16441204" y="1207490"/>
                  </a:lnTo>
                  <a:lnTo>
                    <a:pt x="16448850" y="1209027"/>
                  </a:lnTo>
                  <a:lnTo>
                    <a:pt x="16456495" y="1207490"/>
                  </a:lnTo>
                  <a:lnTo>
                    <a:pt x="16462744" y="1203274"/>
                  </a:lnTo>
                  <a:lnTo>
                    <a:pt x="16466947" y="1197038"/>
                  </a:lnTo>
                  <a:lnTo>
                    <a:pt x="16468497" y="1189393"/>
                  </a:lnTo>
                  <a:close/>
                </a:path>
                <a:path w="18719800" h="10718800" extrusionOk="0">
                  <a:moveTo>
                    <a:pt x="16468497" y="1089291"/>
                  </a:moveTo>
                  <a:lnTo>
                    <a:pt x="16466947" y="1081646"/>
                  </a:lnTo>
                  <a:lnTo>
                    <a:pt x="16462744" y="1075397"/>
                  </a:lnTo>
                  <a:lnTo>
                    <a:pt x="16456495" y="1071194"/>
                  </a:lnTo>
                  <a:lnTo>
                    <a:pt x="16448850" y="1069644"/>
                  </a:lnTo>
                  <a:lnTo>
                    <a:pt x="16441204" y="1071194"/>
                  </a:lnTo>
                  <a:lnTo>
                    <a:pt x="16434956" y="1075397"/>
                  </a:lnTo>
                  <a:lnTo>
                    <a:pt x="16430752" y="1081646"/>
                  </a:lnTo>
                  <a:lnTo>
                    <a:pt x="16429203" y="1089291"/>
                  </a:lnTo>
                  <a:lnTo>
                    <a:pt x="16430752" y="1096924"/>
                  </a:lnTo>
                  <a:lnTo>
                    <a:pt x="16434956" y="1103172"/>
                  </a:lnTo>
                  <a:lnTo>
                    <a:pt x="16441204" y="1107389"/>
                  </a:lnTo>
                  <a:lnTo>
                    <a:pt x="16448850" y="1108925"/>
                  </a:lnTo>
                  <a:lnTo>
                    <a:pt x="16456495" y="1107389"/>
                  </a:lnTo>
                  <a:lnTo>
                    <a:pt x="16462744" y="1103172"/>
                  </a:lnTo>
                  <a:lnTo>
                    <a:pt x="16466947" y="1096924"/>
                  </a:lnTo>
                  <a:lnTo>
                    <a:pt x="16468497" y="1089291"/>
                  </a:lnTo>
                  <a:close/>
                </a:path>
                <a:path w="18719800" h="10718800" extrusionOk="0">
                  <a:moveTo>
                    <a:pt x="16468497" y="989190"/>
                  </a:moveTo>
                  <a:lnTo>
                    <a:pt x="16466947" y="981544"/>
                  </a:lnTo>
                  <a:lnTo>
                    <a:pt x="16462744" y="975296"/>
                  </a:lnTo>
                  <a:lnTo>
                    <a:pt x="16456508" y="971080"/>
                  </a:lnTo>
                  <a:lnTo>
                    <a:pt x="16448850" y="969530"/>
                  </a:lnTo>
                  <a:lnTo>
                    <a:pt x="16441204" y="971080"/>
                  </a:lnTo>
                  <a:lnTo>
                    <a:pt x="16434956" y="975296"/>
                  </a:lnTo>
                  <a:lnTo>
                    <a:pt x="16430752" y="981544"/>
                  </a:lnTo>
                  <a:lnTo>
                    <a:pt x="16429203" y="989190"/>
                  </a:lnTo>
                  <a:lnTo>
                    <a:pt x="16430752" y="996835"/>
                  </a:lnTo>
                  <a:lnTo>
                    <a:pt x="16434956" y="1003084"/>
                  </a:lnTo>
                  <a:lnTo>
                    <a:pt x="16441204" y="1007287"/>
                  </a:lnTo>
                  <a:lnTo>
                    <a:pt x="16448850" y="1008837"/>
                  </a:lnTo>
                  <a:lnTo>
                    <a:pt x="16456508" y="1007287"/>
                  </a:lnTo>
                  <a:lnTo>
                    <a:pt x="16462744" y="1003084"/>
                  </a:lnTo>
                  <a:lnTo>
                    <a:pt x="16466947" y="996835"/>
                  </a:lnTo>
                  <a:lnTo>
                    <a:pt x="16468497" y="989190"/>
                  </a:lnTo>
                  <a:close/>
                </a:path>
                <a:path w="18719800" h="10718800" extrusionOk="0">
                  <a:moveTo>
                    <a:pt x="16468497" y="889088"/>
                  </a:moveTo>
                  <a:lnTo>
                    <a:pt x="16466947" y="881443"/>
                  </a:lnTo>
                  <a:lnTo>
                    <a:pt x="16462744" y="875195"/>
                  </a:lnTo>
                  <a:lnTo>
                    <a:pt x="16456508" y="870991"/>
                  </a:lnTo>
                  <a:lnTo>
                    <a:pt x="16448850" y="869442"/>
                  </a:lnTo>
                  <a:lnTo>
                    <a:pt x="16441204" y="870991"/>
                  </a:lnTo>
                  <a:lnTo>
                    <a:pt x="16434956" y="875195"/>
                  </a:lnTo>
                  <a:lnTo>
                    <a:pt x="16430752" y="881443"/>
                  </a:lnTo>
                  <a:lnTo>
                    <a:pt x="16429203" y="889088"/>
                  </a:lnTo>
                  <a:lnTo>
                    <a:pt x="16430752" y="896734"/>
                  </a:lnTo>
                  <a:lnTo>
                    <a:pt x="16434956" y="902982"/>
                  </a:lnTo>
                  <a:lnTo>
                    <a:pt x="16441204" y="907199"/>
                  </a:lnTo>
                  <a:lnTo>
                    <a:pt x="16448850" y="908748"/>
                  </a:lnTo>
                  <a:lnTo>
                    <a:pt x="16456508" y="907199"/>
                  </a:lnTo>
                  <a:lnTo>
                    <a:pt x="16462744" y="902982"/>
                  </a:lnTo>
                  <a:lnTo>
                    <a:pt x="16466947" y="896734"/>
                  </a:lnTo>
                  <a:lnTo>
                    <a:pt x="16468497" y="889088"/>
                  </a:lnTo>
                  <a:close/>
                </a:path>
                <a:path w="18719800" h="10718800" extrusionOk="0">
                  <a:moveTo>
                    <a:pt x="16468497" y="789000"/>
                  </a:moveTo>
                  <a:lnTo>
                    <a:pt x="16466947" y="781354"/>
                  </a:lnTo>
                  <a:lnTo>
                    <a:pt x="16462744" y="775106"/>
                  </a:lnTo>
                  <a:lnTo>
                    <a:pt x="16456508" y="770890"/>
                  </a:lnTo>
                  <a:lnTo>
                    <a:pt x="16448850" y="769353"/>
                  </a:lnTo>
                  <a:lnTo>
                    <a:pt x="16441204" y="770890"/>
                  </a:lnTo>
                  <a:lnTo>
                    <a:pt x="16434956" y="775106"/>
                  </a:lnTo>
                  <a:lnTo>
                    <a:pt x="16430752" y="781354"/>
                  </a:lnTo>
                  <a:lnTo>
                    <a:pt x="16429203" y="789000"/>
                  </a:lnTo>
                  <a:lnTo>
                    <a:pt x="16430752" y="796645"/>
                  </a:lnTo>
                  <a:lnTo>
                    <a:pt x="16434956" y="802894"/>
                  </a:lnTo>
                  <a:lnTo>
                    <a:pt x="16441204" y="807097"/>
                  </a:lnTo>
                  <a:lnTo>
                    <a:pt x="16448850" y="808647"/>
                  </a:lnTo>
                  <a:lnTo>
                    <a:pt x="16456508" y="807097"/>
                  </a:lnTo>
                  <a:lnTo>
                    <a:pt x="16462744" y="802894"/>
                  </a:lnTo>
                  <a:lnTo>
                    <a:pt x="16466947" y="796645"/>
                  </a:lnTo>
                  <a:lnTo>
                    <a:pt x="16468497" y="789000"/>
                  </a:lnTo>
                  <a:close/>
                </a:path>
                <a:path w="18719800" h="10718800" extrusionOk="0">
                  <a:moveTo>
                    <a:pt x="16468497" y="688898"/>
                  </a:moveTo>
                  <a:lnTo>
                    <a:pt x="16466947" y="681253"/>
                  </a:lnTo>
                  <a:lnTo>
                    <a:pt x="16462744" y="675017"/>
                  </a:lnTo>
                  <a:lnTo>
                    <a:pt x="16456508" y="670801"/>
                  </a:lnTo>
                  <a:lnTo>
                    <a:pt x="16448850" y="669264"/>
                  </a:lnTo>
                  <a:lnTo>
                    <a:pt x="16441204" y="670801"/>
                  </a:lnTo>
                  <a:lnTo>
                    <a:pt x="16434956" y="675017"/>
                  </a:lnTo>
                  <a:lnTo>
                    <a:pt x="16430752" y="681253"/>
                  </a:lnTo>
                  <a:lnTo>
                    <a:pt x="16429203" y="688898"/>
                  </a:lnTo>
                  <a:lnTo>
                    <a:pt x="16430752" y="696544"/>
                  </a:lnTo>
                  <a:lnTo>
                    <a:pt x="16434956" y="702792"/>
                  </a:lnTo>
                  <a:lnTo>
                    <a:pt x="16441204" y="707009"/>
                  </a:lnTo>
                  <a:lnTo>
                    <a:pt x="16448850" y="708545"/>
                  </a:lnTo>
                  <a:lnTo>
                    <a:pt x="16456508" y="707009"/>
                  </a:lnTo>
                  <a:lnTo>
                    <a:pt x="16462744" y="702792"/>
                  </a:lnTo>
                  <a:lnTo>
                    <a:pt x="16466947" y="696544"/>
                  </a:lnTo>
                  <a:lnTo>
                    <a:pt x="16468497" y="688898"/>
                  </a:lnTo>
                  <a:close/>
                </a:path>
                <a:path w="18719800" h="10718800" extrusionOk="0">
                  <a:moveTo>
                    <a:pt x="16468497" y="588810"/>
                  </a:moveTo>
                  <a:lnTo>
                    <a:pt x="16466947" y="581164"/>
                  </a:lnTo>
                  <a:lnTo>
                    <a:pt x="16462744" y="574916"/>
                  </a:lnTo>
                  <a:lnTo>
                    <a:pt x="16456508" y="570699"/>
                  </a:lnTo>
                  <a:lnTo>
                    <a:pt x="16448850" y="569150"/>
                  </a:lnTo>
                  <a:lnTo>
                    <a:pt x="16441204" y="570699"/>
                  </a:lnTo>
                  <a:lnTo>
                    <a:pt x="16434956" y="574916"/>
                  </a:lnTo>
                  <a:lnTo>
                    <a:pt x="16430752" y="581164"/>
                  </a:lnTo>
                  <a:lnTo>
                    <a:pt x="16429203" y="588810"/>
                  </a:lnTo>
                  <a:lnTo>
                    <a:pt x="16430752" y="596455"/>
                  </a:lnTo>
                  <a:lnTo>
                    <a:pt x="16434956" y="602691"/>
                  </a:lnTo>
                  <a:lnTo>
                    <a:pt x="16441204" y="606907"/>
                  </a:lnTo>
                  <a:lnTo>
                    <a:pt x="16448850" y="608457"/>
                  </a:lnTo>
                  <a:lnTo>
                    <a:pt x="16456508" y="606907"/>
                  </a:lnTo>
                  <a:lnTo>
                    <a:pt x="16462744" y="602691"/>
                  </a:lnTo>
                  <a:lnTo>
                    <a:pt x="16466947" y="596455"/>
                  </a:lnTo>
                  <a:lnTo>
                    <a:pt x="16468497" y="588810"/>
                  </a:lnTo>
                  <a:close/>
                </a:path>
                <a:path w="18719800" h="10718800" extrusionOk="0">
                  <a:moveTo>
                    <a:pt x="16468497" y="488708"/>
                  </a:moveTo>
                  <a:lnTo>
                    <a:pt x="16466947" y="481063"/>
                  </a:lnTo>
                  <a:lnTo>
                    <a:pt x="16462744" y="474814"/>
                  </a:lnTo>
                  <a:lnTo>
                    <a:pt x="16456508" y="470598"/>
                  </a:lnTo>
                  <a:lnTo>
                    <a:pt x="16448850" y="469049"/>
                  </a:lnTo>
                  <a:lnTo>
                    <a:pt x="16441204" y="470598"/>
                  </a:lnTo>
                  <a:lnTo>
                    <a:pt x="16434956" y="474814"/>
                  </a:lnTo>
                  <a:lnTo>
                    <a:pt x="16430752" y="481063"/>
                  </a:lnTo>
                  <a:lnTo>
                    <a:pt x="16429203" y="488708"/>
                  </a:lnTo>
                  <a:lnTo>
                    <a:pt x="16430752" y="496354"/>
                  </a:lnTo>
                  <a:lnTo>
                    <a:pt x="16434956" y="502602"/>
                  </a:lnTo>
                  <a:lnTo>
                    <a:pt x="16441204" y="506806"/>
                  </a:lnTo>
                  <a:lnTo>
                    <a:pt x="16448850" y="508355"/>
                  </a:lnTo>
                  <a:lnTo>
                    <a:pt x="16456508" y="506806"/>
                  </a:lnTo>
                  <a:lnTo>
                    <a:pt x="16462744" y="502602"/>
                  </a:lnTo>
                  <a:lnTo>
                    <a:pt x="16466947" y="496354"/>
                  </a:lnTo>
                  <a:lnTo>
                    <a:pt x="16468497" y="488708"/>
                  </a:lnTo>
                  <a:close/>
                </a:path>
                <a:path w="18719800" h="10718800" extrusionOk="0">
                  <a:moveTo>
                    <a:pt x="16468497" y="388607"/>
                  </a:moveTo>
                  <a:lnTo>
                    <a:pt x="16466947" y="380961"/>
                  </a:lnTo>
                  <a:lnTo>
                    <a:pt x="16462744" y="374713"/>
                  </a:lnTo>
                  <a:lnTo>
                    <a:pt x="16456508" y="370509"/>
                  </a:lnTo>
                  <a:lnTo>
                    <a:pt x="16448850" y="368960"/>
                  </a:lnTo>
                  <a:lnTo>
                    <a:pt x="16441204" y="370509"/>
                  </a:lnTo>
                  <a:lnTo>
                    <a:pt x="16434956" y="374713"/>
                  </a:lnTo>
                  <a:lnTo>
                    <a:pt x="16430752" y="380961"/>
                  </a:lnTo>
                  <a:lnTo>
                    <a:pt x="16429203" y="388607"/>
                  </a:lnTo>
                  <a:lnTo>
                    <a:pt x="16430752" y="396252"/>
                  </a:lnTo>
                  <a:lnTo>
                    <a:pt x="16434956" y="402501"/>
                  </a:lnTo>
                  <a:lnTo>
                    <a:pt x="16441204" y="406704"/>
                  </a:lnTo>
                  <a:lnTo>
                    <a:pt x="16448850" y="408254"/>
                  </a:lnTo>
                  <a:lnTo>
                    <a:pt x="16456508" y="406704"/>
                  </a:lnTo>
                  <a:lnTo>
                    <a:pt x="16462744" y="402501"/>
                  </a:lnTo>
                  <a:lnTo>
                    <a:pt x="16466947" y="396252"/>
                  </a:lnTo>
                  <a:lnTo>
                    <a:pt x="16468497" y="388607"/>
                  </a:lnTo>
                  <a:close/>
                </a:path>
                <a:path w="18719800" h="10718800" extrusionOk="0">
                  <a:moveTo>
                    <a:pt x="16468497" y="288518"/>
                  </a:moveTo>
                  <a:lnTo>
                    <a:pt x="16466947" y="280873"/>
                  </a:lnTo>
                  <a:lnTo>
                    <a:pt x="16462744" y="274624"/>
                  </a:lnTo>
                  <a:lnTo>
                    <a:pt x="16456508" y="270408"/>
                  </a:lnTo>
                  <a:lnTo>
                    <a:pt x="16448850" y="268871"/>
                  </a:lnTo>
                  <a:lnTo>
                    <a:pt x="16441204" y="270408"/>
                  </a:lnTo>
                  <a:lnTo>
                    <a:pt x="16434956" y="274624"/>
                  </a:lnTo>
                  <a:lnTo>
                    <a:pt x="16430752" y="280873"/>
                  </a:lnTo>
                  <a:lnTo>
                    <a:pt x="16429203" y="288518"/>
                  </a:lnTo>
                  <a:lnTo>
                    <a:pt x="16430752" y="296164"/>
                  </a:lnTo>
                  <a:lnTo>
                    <a:pt x="16434956" y="302412"/>
                  </a:lnTo>
                  <a:lnTo>
                    <a:pt x="16441204" y="306616"/>
                  </a:lnTo>
                  <a:lnTo>
                    <a:pt x="16448850" y="308165"/>
                  </a:lnTo>
                  <a:lnTo>
                    <a:pt x="16456508" y="306616"/>
                  </a:lnTo>
                  <a:lnTo>
                    <a:pt x="16462744" y="302412"/>
                  </a:lnTo>
                  <a:lnTo>
                    <a:pt x="16466947" y="296164"/>
                  </a:lnTo>
                  <a:lnTo>
                    <a:pt x="16468497" y="288518"/>
                  </a:lnTo>
                  <a:close/>
                </a:path>
                <a:path w="18719800" h="10718800" extrusionOk="0">
                  <a:moveTo>
                    <a:pt x="16468497" y="188417"/>
                  </a:moveTo>
                  <a:lnTo>
                    <a:pt x="16466947" y="180771"/>
                  </a:lnTo>
                  <a:lnTo>
                    <a:pt x="16462744" y="174536"/>
                  </a:lnTo>
                  <a:lnTo>
                    <a:pt x="16456508" y="170319"/>
                  </a:lnTo>
                  <a:lnTo>
                    <a:pt x="16448850" y="168783"/>
                  </a:lnTo>
                  <a:lnTo>
                    <a:pt x="16441204" y="170319"/>
                  </a:lnTo>
                  <a:lnTo>
                    <a:pt x="16434956" y="174536"/>
                  </a:lnTo>
                  <a:lnTo>
                    <a:pt x="16430752" y="180771"/>
                  </a:lnTo>
                  <a:lnTo>
                    <a:pt x="16429203" y="188417"/>
                  </a:lnTo>
                  <a:lnTo>
                    <a:pt x="16430752" y="196075"/>
                  </a:lnTo>
                  <a:lnTo>
                    <a:pt x="16434956" y="202323"/>
                  </a:lnTo>
                  <a:lnTo>
                    <a:pt x="16441204" y="206540"/>
                  </a:lnTo>
                  <a:lnTo>
                    <a:pt x="16448850" y="208076"/>
                  </a:lnTo>
                  <a:lnTo>
                    <a:pt x="16456508" y="206540"/>
                  </a:lnTo>
                  <a:lnTo>
                    <a:pt x="16462744" y="202323"/>
                  </a:lnTo>
                  <a:lnTo>
                    <a:pt x="16466947" y="196075"/>
                  </a:lnTo>
                  <a:lnTo>
                    <a:pt x="16468497" y="188417"/>
                  </a:lnTo>
                  <a:close/>
                </a:path>
                <a:path w="18719800" h="10718800" extrusionOk="0">
                  <a:moveTo>
                    <a:pt x="16468497" y="88328"/>
                  </a:moveTo>
                  <a:lnTo>
                    <a:pt x="16466947" y="80683"/>
                  </a:lnTo>
                  <a:lnTo>
                    <a:pt x="16462744" y="74434"/>
                  </a:lnTo>
                  <a:lnTo>
                    <a:pt x="16456508" y="70218"/>
                  </a:lnTo>
                  <a:lnTo>
                    <a:pt x="16448850" y="68681"/>
                  </a:lnTo>
                  <a:lnTo>
                    <a:pt x="16441204" y="70218"/>
                  </a:lnTo>
                  <a:lnTo>
                    <a:pt x="16434956" y="74434"/>
                  </a:lnTo>
                  <a:lnTo>
                    <a:pt x="16430752" y="80683"/>
                  </a:lnTo>
                  <a:lnTo>
                    <a:pt x="16429203" y="88328"/>
                  </a:lnTo>
                  <a:lnTo>
                    <a:pt x="16430752" y="95973"/>
                  </a:lnTo>
                  <a:lnTo>
                    <a:pt x="16434956" y="102222"/>
                  </a:lnTo>
                  <a:lnTo>
                    <a:pt x="16441204" y="106438"/>
                  </a:lnTo>
                  <a:lnTo>
                    <a:pt x="16448850" y="107988"/>
                  </a:lnTo>
                  <a:lnTo>
                    <a:pt x="16456508" y="106438"/>
                  </a:lnTo>
                  <a:lnTo>
                    <a:pt x="16462744" y="102222"/>
                  </a:lnTo>
                  <a:lnTo>
                    <a:pt x="16466947" y="95973"/>
                  </a:lnTo>
                  <a:lnTo>
                    <a:pt x="16468497" y="88328"/>
                  </a:lnTo>
                  <a:close/>
                </a:path>
                <a:path w="18719800" h="10718800" extrusionOk="0">
                  <a:moveTo>
                    <a:pt x="16476637" y="10718787"/>
                  </a:moveTo>
                  <a:lnTo>
                    <a:pt x="16474948" y="10716285"/>
                  </a:lnTo>
                  <a:lnTo>
                    <a:pt x="16468700" y="10712082"/>
                  </a:lnTo>
                  <a:lnTo>
                    <a:pt x="16461054" y="10710532"/>
                  </a:lnTo>
                  <a:lnTo>
                    <a:pt x="16453409" y="10712082"/>
                  </a:lnTo>
                  <a:lnTo>
                    <a:pt x="16447161" y="10716285"/>
                  </a:lnTo>
                  <a:lnTo>
                    <a:pt x="16445472" y="10718787"/>
                  </a:lnTo>
                  <a:lnTo>
                    <a:pt x="16476637" y="10718787"/>
                  </a:lnTo>
                  <a:close/>
                </a:path>
                <a:path w="18719800" h="10718800" extrusionOk="0">
                  <a:moveTo>
                    <a:pt x="16480701" y="10529989"/>
                  </a:moveTo>
                  <a:lnTo>
                    <a:pt x="16479165" y="10522344"/>
                  </a:lnTo>
                  <a:lnTo>
                    <a:pt x="16474948" y="10516095"/>
                  </a:lnTo>
                  <a:lnTo>
                    <a:pt x="16468700" y="10511892"/>
                  </a:lnTo>
                  <a:lnTo>
                    <a:pt x="16461054" y="10510342"/>
                  </a:lnTo>
                  <a:lnTo>
                    <a:pt x="16453409" y="10511892"/>
                  </a:lnTo>
                  <a:lnTo>
                    <a:pt x="16447161" y="10516095"/>
                  </a:lnTo>
                  <a:lnTo>
                    <a:pt x="16442957" y="10522344"/>
                  </a:lnTo>
                  <a:lnTo>
                    <a:pt x="16441408" y="10529989"/>
                  </a:lnTo>
                  <a:lnTo>
                    <a:pt x="16442957" y="10537635"/>
                  </a:lnTo>
                  <a:lnTo>
                    <a:pt x="16447161" y="10543883"/>
                  </a:lnTo>
                  <a:lnTo>
                    <a:pt x="16453409" y="10548087"/>
                  </a:lnTo>
                  <a:lnTo>
                    <a:pt x="16461054" y="10549636"/>
                  </a:lnTo>
                  <a:lnTo>
                    <a:pt x="16468700" y="10548087"/>
                  </a:lnTo>
                  <a:lnTo>
                    <a:pt x="16474948" y="10543883"/>
                  </a:lnTo>
                  <a:lnTo>
                    <a:pt x="16479165" y="10537635"/>
                  </a:lnTo>
                  <a:lnTo>
                    <a:pt x="16480701" y="10529989"/>
                  </a:lnTo>
                  <a:close/>
                </a:path>
                <a:path w="18719800" h="10718800" extrusionOk="0">
                  <a:moveTo>
                    <a:pt x="16480701" y="10429888"/>
                  </a:moveTo>
                  <a:lnTo>
                    <a:pt x="16479165" y="10422242"/>
                  </a:lnTo>
                  <a:lnTo>
                    <a:pt x="16474948" y="10416007"/>
                  </a:lnTo>
                  <a:lnTo>
                    <a:pt x="16468700" y="10411803"/>
                  </a:lnTo>
                  <a:lnTo>
                    <a:pt x="16461054" y="10410253"/>
                  </a:lnTo>
                  <a:lnTo>
                    <a:pt x="16453409" y="10411803"/>
                  </a:lnTo>
                  <a:lnTo>
                    <a:pt x="16447161" y="10416007"/>
                  </a:lnTo>
                  <a:lnTo>
                    <a:pt x="16442957" y="10422242"/>
                  </a:lnTo>
                  <a:lnTo>
                    <a:pt x="16441408" y="10429888"/>
                  </a:lnTo>
                  <a:lnTo>
                    <a:pt x="16442957" y="10437546"/>
                  </a:lnTo>
                  <a:lnTo>
                    <a:pt x="16447161" y="10443794"/>
                  </a:lnTo>
                  <a:lnTo>
                    <a:pt x="16453409" y="10448011"/>
                  </a:lnTo>
                  <a:lnTo>
                    <a:pt x="16461054" y="10449547"/>
                  </a:lnTo>
                  <a:lnTo>
                    <a:pt x="16468700" y="10448011"/>
                  </a:lnTo>
                  <a:lnTo>
                    <a:pt x="16474948" y="10443794"/>
                  </a:lnTo>
                  <a:lnTo>
                    <a:pt x="16479165" y="10437546"/>
                  </a:lnTo>
                  <a:lnTo>
                    <a:pt x="16480701" y="10429888"/>
                  </a:lnTo>
                  <a:close/>
                </a:path>
                <a:path w="18719800" h="10718800" extrusionOk="0">
                  <a:moveTo>
                    <a:pt x="16480701" y="10329799"/>
                  </a:moveTo>
                  <a:lnTo>
                    <a:pt x="16479165" y="10322154"/>
                  </a:lnTo>
                  <a:lnTo>
                    <a:pt x="16474948" y="10315905"/>
                  </a:lnTo>
                  <a:lnTo>
                    <a:pt x="16468700" y="10311689"/>
                  </a:lnTo>
                  <a:lnTo>
                    <a:pt x="16461054" y="10310152"/>
                  </a:lnTo>
                  <a:lnTo>
                    <a:pt x="16453409" y="10311689"/>
                  </a:lnTo>
                  <a:lnTo>
                    <a:pt x="16447161" y="10315905"/>
                  </a:lnTo>
                  <a:lnTo>
                    <a:pt x="16442957" y="10322154"/>
                  </a:lnTo>
                  <a:lnTo>
                    <a:pt x="16441408" y="10329799"/>
                  </a:lnTo>
                  <a:lnTo>
                    <a:pt x="16442957" y="10337444"/>
                  </a:lnTo>
                  <a:lnTo>
                    <a:pt x="16447161" y="10343693"/>
                  </a:lnTo>
                  <a:lnTo>
                    <a:pt x="16453409" y="10347896"/>
                  </a:lnTo>
                  <a:lnTo>
                    <a:pt x="16461054" y="10349446"/>
                  </a:lnTo>
                  <a:lnTo>
                    <a:pt x="16468700" y="10347896"/>
                  </a:lnTo>
                  <a:lnTo>
                    <a:pt x="16474948" y="10343693"/>
                  </a:lnTo>
                  <a:lnTo>
                    <a:pt x="16479165" y="10337444"/>
                  </a:lnTo>
                  <a:lnTo>
                    <a:pt x="16480701" y="10329799"/>
                  </a:lnTo>
                  <a:close/>
                </a:path>
                <a:path w="18719800" h="10718800" extrusionOk="0">
                  <a:moveTo>
                    <a:pt x="16480701" y="10229698"/>
                  </a:moveTo>
                  <a:lnTo>
                    <a:pt x="16479165" y="10222052"/>
                  </a:lnTo>
                  <a:lnTo>
                    <a:pt x="16474948" y="10215804"/>
                  </a:lnTo>
                  <a:lnTo>
                    <a:pt x="16468700" y="10211600"/>
                  </a:lnTo>
                  <a:lnTo>
                    <a:pt x="16461054" y="10210051"/>
                  </a:lnTo>
                  <a:lnTo>
                    <a:pt x="16453409" y="10211600"/>
                  </a:lnTo>
                  <a:lnTo>
                    <a:pt x="16447161" y="10215804"/>
                  </a:lnTo>
                  <a:lnTo>
                    <a:pt x="16442957" y="10222052"/>
                  </a:lnTo>
                  <a:lnTo>
                    <a:pt x="16441408" y="10229698"/>
                  </a:lnTo>
                  <a:lnTo>
                    <a:pt x="16442957" y="10237343"/>
                  </a:lnTo>
                  <a:lnTo>
                    <a:pt x="16447161" y="10243591"/>
                  </a:lnTo>
                  <a:lnTo>
                    <a:pt x="16453409" y="10247808"/>
                  </a:lnTo>
                  <a:lnTo>
                    <a:pt x="16461054" y="10249344"/>
                  </a:lnTo>
                  <a:lnTo>
                    <a:pt x="16468700" y="10247808"/>
                  </a:lnTo>
                  <a:lnTo>
                    <a:pt x="16474948" y="10243591"/>
                  </a:lnTo>
                  <a:lnTo>
                    <a:pt x="16479165" y="10237343"/>
                  </a:lnTo>
                  <a:lnTo>
                    <a:pt x="16480701" y="10229698"/>
                  </a:lnTo>
                  <a:close/>
                </a:path>
                <a:path w="18719800" h="10718800" extrusionOk="0">
                  <a:moveTo>
                    <a:pt x="16480701" y="10129609"/>
                  </a:moveTo>
                  <a:lnTo>
                    <a:pt x="16479165" y="10121951"/>
                  </a:lnTo>
                  <a:lnTo>
                    <a:pt x="16474948" y="10115702"/>
                  </a:lnTo>
                  <a:lnTo>
                    <a:pt x="16468700" y="10111486"/>
                  </a:lnTo>
                  <a:lnTo>
                    <a:pt x="16461054" y="10109949"/>
                  </a:lnTo>
                  <a:lnTo>
                    <a:pt x="16453409" y="10111486"/>
                  </a:lnTo>
                  <a:lnTo>
                    <a:pt x="16447161" y="10115702"/>
                  </a:lnTo>
                  <a:lnTo>
                    <a:pt x="16442957" y="10121951"/>
                  </a:lnTo>
                  <a:lnTo>
                    <a:pt x="16441408" y="10129609"/>
                  </a:lnTo>
                  <a:lnTo>
                    <a:pt x="16442957" y="10137254"/>
                  </a:lnTo>
                  <a:lnTo>
                    <a:pt x="16447161" y="10143490"/>
                  </a:lnTo>
                  <a:lnTo>
                    <a:pt x="16453409" y="10147706"/>
                  </a:lnTo>
                  <a:lnTo>
                    <a:pt x="16461054" y="10149243"/>
                  </a:lnTo>
                  <a:lnTo>
                    <a:pt x="16468700" y="10147706"/>
                  </a:lnTo>
                  <a:lnTo>
                    <a:pt x="16474948" y="10143490"/>
                  </a:lnTo>
                  <a:lnTo>
                    <a:pt x="16479165" y="10137254"/>
                  </a:lnTo>
                  <a:lnTo>
                    <a:pt x="16480701" y="10129609"/>
                  </a:lnTo>
                  <a:close/>
                </a:path>
                <a:path w="18719800" h="10718800" extrusionOk="0">
                  <a:moveTo>
                    <a:pt x="16480701" y="9328848"/>
                  </a:moveTo>
                  <a:lnTo>
                    <a:pt x="16479165" y="9321203"/>
                  </a:lnTo>
                  <a:lnTo>
                    <a:pt x="16474948" y="9314955"/>
                  </a:lnTo>
                  <a:lnTo>
                    <a:pt x="16468713" y="9310738"/>
                  </a:lnTo>
                  <a:lnTo>
                    <a:pt x="16461067" y="9309189"/>
                  </a:lnTo>
                  <a:lnTo>
                    <a:pt x="16453422" y="9310738"/>
                  </a:lnTo>
                  <a:lnTo>
                    <a:pt x="16447173" y="9314955"/>
                  </a:lnTo>
                  <a:lnTo>
                    <a:pt x="16442957" y="9321203"/>
                  </a:lnTo>
                  <a:lnTo>
                    <a:pt x="16441420" y="9328848"/>
                  </a:lnTo>
                  <a:lnTo>
                    <a:pt x="16442957" y="9336494"/>
                  </a:lnTo>
                  <a:lnTo>
                    <a:pt x="16447173" y="9342742"/>
                  </a:lnTo>
                  <a:lnTo>
                    <a:pt x="16453422" y="9346946"/>
                  </a:lnTo>
                  <a:lnTo>
                    <a:pt x="16461067" y="9348483"/>
                  </a:lnTo>
                  <a:lnTo>
                    <a:pt x="16468713" y="9346946"/>
                  </a:lnTo>
                  <a:lnTo>
                    <a:pt x="16474948" y="9342742"/>
                  </a:lnTo>
                  <a:lnTo>
                    <a:pt x="16479165" y="9336494"/>
                  </a:lnTo>
                  <a:lnTo>
                    <a:pt x="16480701" y="9328848"/>
                  </a:lnTo>
                  <a:close/>
                </a:path>
                <a:path w="18719800" h="10718800" extrusionOk="0">
                  <a:moveTo>
                    <a:pt x="16480701" y="9228734"/>
                  </a:moveTo>
                  <a:lnTo>
                    <a:pt x="16479165" y="9221102"/>
                  </a:lnTo>
                  <a:lnTo>
                    <a:pt x="16474948" y="9214853"/>
                  </a:lnTo>
                  <a:lnTo>
                    <a:pt x="16468713" y="9210650"/>
                  </a:lnTo>
                  <a:lnTo>
                    <a:pt x="16461067" y="9209100"/>
                  </a:lnTo>
                  <a:lnTo>
                    <a:pt x="16453422" y="9210650"/>
                  </a:lnTo>
                  <a:lnTo>
                    <a:pt x="16447173" y="9214853"/>
                  </a:lnTo>
                  <a:lnTo>
                    <a:pt x="16442957" y="9221102"/>
                  </a:lnTo>
                  <a:lnTo>
                    <a:pt x="16441420" y="9228734"/>
                  </a:lnTo>
                  <a:lnTo>
                    <a:pt x="16442957" y="9236392"/>
                  </a:lnTo>
                  <a:lnTo>
                    <a:pt x="16447173" y="9242641"/>
                  </a:lnTo>
                  <a:lnTo>
                    <a:pt x="16453422" y="9246845"/>
                  </a:lnTo>
                  <a:lnTo>
                    <a:pt x="16461067" y="9248394"/>
                  </a:lnTo>
                  <a:lnTo>
                    <a:pt x="16468713" y="9246845"/>
                  </a:lnTo>
                  <a:lnTo>
                    <a:pt x="16474948" y="9242641"/>
                  </a:lnTo>
                  <a:lnTo>
                    <a:pt x="16479165" y="9236392"/>
                  </a:lnTo>
                  <a:lnTo>
                    <a:pt x="16480701" y="9228734"/>
                  </a:lnTo>
                  <a:close/>
                </a:path>
                <a:path w="18719800" h="10718800" extrusionOk="0">
                  <a:moveTo>
                    <a:pt x="16480701" y="7727302"/>
                  </a:moveTo>
                  <a:lnTo>
                    <a:pt x="16479165" y="7719657"/>
                  </a:lnTo>
                  <a:lnTo>
                    <a:pt x="16474948" y="7713421"/>
                  </a:lnTo>
                  <a:lnTo>
                    <a:pt x="16468713" y="7709205"/>
                  </a:lnTo>
                  <a:lnTo>
                    <a:pt x="16461067" y="7707668"/>
                  </a:lnTo>
                  <a:lnTo>
                    <a:pt x="16453422" y="7709205"/>
                  </a:lnTo>
                  <a:lnTo>
                    <a:pt x="16447173" y="7713421"/>
                  </a:lnTo>
                  <a:lnTo>
                    <a:pt x="16442957" y="7719657"/>
                  </a:lnTo>
                  <a:lnTo>
                    <a:pt x="16441420" y="7727302"/>
                  </a:lnTo>
                  <a:lnTo>
                    <a:pt x="16442957" y="7734948"/>
                  </a:lnTo>
                  <a:lnTo>
                    <a:pt x="16447173" y="7741196"/>
                  </a:lnTo>
                  <a:lnTo>
                    <a:pt x="16453422" y="7745400"/>
                  </a:lnTo>
                  <a:lnTo>
                    <a:pt x="16461067" y="7746949"/>
                  </a:lnTo>
                  <a:lnTo>
                    <a:pt x="16468713" y="7745400"/>
                  </a:lnTo>
                  <a:lnTo>
                    <a:pt x="16474948" y="7741196"/>
                  </a:lnTo>
                  <a:lnTo>
                    <a:pt x="16479165" y="7734948"/>
                  </a:lnTo>
                  <a:lnTo>
                    <a:pt x="16480701" y="7727302"/>
                  </a:lnTo>
                  <a:close/>
                </a:path>
                <a:path w="18719800" h="10718800" extrusionOk="0">
                  <a:moveTo>
                    <a:pt x="16480701" y="7627213"/>
                  </a:moveTo>
                  <a:lnTo>
                    <a:pt x="16479165" y="7619568"/>
                  </a:lnTo>
                  <a:lnTo>
                    <a:pt x="16474948" y="7613320"/>
                  </a:lnTo>
                  <a:lnTo>
                    <a:pt x="16468713" y="7609103"/>
                  </a:lnTo>
                  <a:lnTo>
                    <a:pt x="16461067" y="7607554"/>
                  </a:lnTo>
                  <a:lnTo>
                    <a:pt x="16453422" y="7609103"/>
                  </a:lnTo>
                  <a:lnTo>
                    <a:pt x="16447173" y="7613320"/>
                  </a:lnTo>
                  <a:lnTo>
                    <a:pt x="16442957" y="7619568"/>
                  </a:lnTo>
                  <a:lnTo>
                    <a:pt x="16441420" y="7627213"/>
                  </a:lnTo>
                  <a:lnTo>
                    <a:pt x="16442957" y="7634859"/>
                  </a:lnTo>
                  <a:lnTo>
                    <a:pt x="16447173" y="7641107"/>
                  </a:lnTo>
                  <a:lnTo>
                    <a:pt x="16453422" y="7645311"/>
                  </a:lnTo>
                  <a:lnTo>
                    <a:pt x="16461067" y="7646860"/>
                  </a:lnTo>
                  <a:lnTo>
                    <a:pt x="16468713" y="7645311"/>
                  </a:lnTo>
                  <a:lnTo>
                    <a:pt x="16474948" y="7641107"/>
                  </a:lnTo>
                  <a:lnTo>
                    <a:pt x="16479165" y="7634859"/>
                  </a:lnTo>
                  <a:lnTo>
                    <a:pt x="16480701" y="7627213"/>
                  </a:lnTo>
                  <a:close/>
                </a:path>
                <a:path w="18719800" h="10718800" extrusionOk="0">
                  <a:moveTo>
                    <a:pt x="16480714" y="10630091"/>
                  </a:moveTo>
                  <a:lnTo>
                    <a:pt x="16479165" y="10622445"/>
                  </a:lnTo>
                  <a:lnTo>
                    <a:pt x="16474948" y="10616197"/>
                  </a:lnTo>
                  <a:lnTo>
                    <a:pt x="16468700" y="10611980"/>
                  </a:lnTo>
                  <a:lnTo>
                    <a:pt x="16461054" y="10610431"/>
                  </a:lnTo>
                  <a:lnTo>
                    <a:pt x="16453409" y="10611980"/>
                  </a:lnTo>
                  <a:lnTo>
                    <a:pt x="16447161" y="10616197"/>
                  </a:lnTo>
                  <a:lnTo>
                    <a:pt x="16442957" y="10622445"/>
                  </a:lnTo>
                  <a:lnTo>
                    <a:pt x="16441408" y="10630091"/>
                  </a:lnTo>
                  <a:lnTo>
                    <a:pt x="16442957" y="10637736"/>
                  </a:lnTo>
                  <a:lnTo>
                    <a:pt x="16447161" y="10643972"/>
                  </a:lnTo>
                  <a:lnTo>
                    <a:pt x="16453409" y="10648188"/>
                  </a:lnTo>
                  <a:lnTo>
                    <a:pt x="16461054" y="10649737"/>
                  </a:lnTo>
                  <a:lnTo>
                    <a:pt x="16468700" y="10648188"/>
                  </a:lnTo>
                  <a:lnTo>
                    <a:pt x="16474948" y="10643972"/>
                  </a:lnTo>
                  <a:lnTo>
                    <a:pt x="16479165" y="10637736"/>
                  </a:lnTo>
                  <a:lnTo>
                    <a:pt x="16480714" y="10630091"/>
                  </a:lnTo>
                  <a:close/>
                </a:path>
                <a:path w="18719800" h="10718800" extrusionOk="0">
                  <a:moveTo>
                    <a:pt x="16480714" y="9128646"/>
                  </a:moveTo>
                  <a:lnTo>
                    <a:pt x="16479165" y="9121000"/>
                  </a:lnTo>
                  <a:lnTo>
                    <a:pt x="16474961" y="9114765"/>
                  </a:lnTo>
                  <a:lnTo>
                    <a:pt x="16468713" y="9110548"/>
                  </a:lnTo>
                  <a:lnTo>
                    <a:pt x="16461067" y="9108999"/>
                  </a:lnTo>
                  <a:lnTo>
                    <a:pt x="16453422" y="9110548"/>
                  </a:lnTo>
                  <a:lnTo>
                    <a:pt x="16447173" y="9114765"/>
                  </a:lnTo>
                  <a:lnTo>
                    <a:pt x="16442970" y="9121000"/>
                  </a:lnTo>
                  <a:lnTo>
                    <a:pt x="16441420" y="9128646"/>
                  </a:lnTo>
                  <a:lnTo>
                    <a:pt x="16442970" y="9136304"/>
                  </a:lnTo>
                  <a:lnTo>
                    <a:pt x="16447173" y="9142539"/>
                  </a:lnTo>
                  <a:lnTo>
                    <a:pt x="16453422" y="9146756"/>
                  </a:lnTo>
                  <a:lnTo>
                    <a:pt x="16461067" y="9148293"/>
                  </a:lnTo>
                  <a:lnTo>
                    <a:pt x="16468713" y="9146756"/>
                  </a:lnTo>
                  <a:lnTo>
                    <a:pt x="16474961" y="9142539"/>
                  </a:lnTo>
                  <a:lnTo>
                    <a:pt x="16479165" y="9136304"/>
                  </a:lnTo>
                  <a:lnTo>
                    <a:pt x="16480714" y="9128646"/>
                  </a:lnTo>
                  <a:close/>
                </a:path>
                <a:path w="18719800" h="10718800" extrusionOk="0">
                  <a:moveTo>
                    <a:pt x="16480714" y="9028557"/>
                  </a:moveTo>
                  <a:lnTo>
                    <a:pt x="16479165" y="9020912"/>
                  </a:lnTo>
                  <a:lnTo>
                    <a:pt x="16474961" y="9014663"/>
                  </a:lnTo>
                  <a:lnTo>
                    <a:pt x="16468713" y="9010447"/>
                  </a:lnTo>
                  <a:lnTo>
                    <a:pt x="16461067" y="9008910"/>
                  </a:lnTo>
                  <a:lnTo>
                    <a:pt x="16453422" y="9010447"/>
                  </a:lnTo>
                  <a:lnTo>
                    <a:pt x="16447173" y="9014663"/>
                  </a:lnTo>
                  <a:lnTo>
                    <a:pt x="16442970" y="9020912"/>
                  </a:lnTo>
                  <a:lnTo>
                    <a:pt x="16441420" y="9028557"/>
                  </a:lnTo>
                  <a:lnTo>
                    <a:pt x="16442970" y="9036202"/>
                  </a:lnTo>
                  <a:lnTo>
                    <a:pt x="16447173" y="9042451"/>
                  </a:lnTo>
                  <a:lnTo>
                    <a:pt x="16453422" y="9046667"/>
                  </a:lnTo>
                  <a:lnTo>
                    <a:pt x="16461067" y="9048204"/>
                  </a:lnTo>
                  <a:lnTo>
                    <a:pt x="16468713" y="9046667"/>
                  </a:lnTo>
                  <a:lnTo>
                    <a:pt x="16474961" y="9042451"/>
                  </a:lnTo>
                  <a:lnTo>
                    <a:pt x="16479165" y="9036202"/>
                  </a:lnTo>
                  <a:lnTo>
                    <a:pt x="16480714" y="9028557"/>
                  </a:lnTo>
                  <a:close/>
                </a:path>
                <a:path w="18719800" h="10718800" extrusionOk="0">
                  <a:moveTo>
                    <a:pt x="16480714" y="8928468"/>
                  </a:moveTo>
                  <a:lnTo>
                    <a:pt x="16479165" y="8920823"/>
                  </a:lnTo>
                  <a:lnTo>
                    <a:pt x="16474961" y="8914574"/>
                  </a:lnTo>
                  <a:lnTo>
                    <a:pt x="16468713" y="8910358"/>
                  </a:lnTo>
                  <a:lnTo>
                    <a:pt x="16461067" y="8908809"/>
                  </a:lnTo>
                  <a:lnTo>
                    <a:pt x="16453422" y="8910358"/>
                  </a:lnTo>
                  <a:lnTo>
                    <a:pt x="16447173" y="8914574"/>
                  </a:lnTo>
                  <a:lnTo>
                    <a:pt x="16442970" y="8920823"/>
                  </a:lnTo>
                  <a:lnTo>
                    <a:pt x="16441420" y="8928468"/>
                  </a:lnTo>
                  <a:lnTo>
                    <a:pt x="16442970" y="8936114"/>
                  </a:lnTo>
                  <a:lnTo>
                    <a:pt x="16447173" y="8942362"/>
                  </a:lnTo>
                  <a:lnTo>
                    <a:pt x="16453422" y="8946566"/>
                  </a:lnTo>
                  <a:lnTo>
                    <a:pt x="16461067" y="8948102"/>
                  </a:lnTo>
                  <a:lnTo>
                    <a:pt x="16468713" y="8946566"/>
                  </a:lnTo>
                  <a:lnTo>
                    <a:pt x="16474961" y="8942362"/>
                  </a:lnTo>
                  <a:lnTo>
                    <a:pt x="16479165" y="8936114"/>
                  </a:lnTo>
                  <a:lnTo>
                    <a:pt x="16480714" y="8928468"/>
                  </a:lnTo>
                  <a:close/>
                </a:path>
                <a:path w="18719800" h="10718800" extrusionOk="0">
                  <a:moveTo>
                    <a:pt x="16480714" y="8828367"/>
                  </a:moveTo>
                  <a:lnTo>
                    <a:pt x="16479165" y="8820709"/>
                  </a:lnTo>
                  <a:lnTo>
                    <a:pt x="16474961" y="8814473"/>
                  </a:lnTo>
                  <a:lnTo>
                    <a:pt x="16468713" y="8810269"/>
                  </a:lnTo>
                  <a:lnTo>
                    <a:pt x="16461067" y="8808733"/>
                  </a:lnTo>
                  <a:lnTo>
                    <a:pt x="16453422" y="8810269"/>
                  </a:lnTo>
                  <a:lnTo>
                    <a:pt x="16447173" y="8814473"/>
                  </a:lnTo>
                  <a:lnTo>
                    <a:pt x="16442970" y="8820709"/>
                  </a:lnTo>
                  <a:lnTo>
                    <a:pt x="16441420" y="8828367"/>
                  </a:lnTo>
                  <a:lnTo>
                    <a:pt x="16442970" y="8836012"/>
                  </a:lnTo>
                  <a:lnTo>
                    <a:pt x="16447173" y="8842261"/>
                  </a:lnTo>
                  <a:lnTo>
                    <a:pt x="16453422" y="8846464"/>
                  </a:lnTo>
                  <a:lnTo>
                    <a:pt x="16461067" y="8848014"/>
                  </a:lnTo>
                  <a:lnTo>
                    <a:pt x="16468713" y="8846464"/>
                  </a:lnTo>
                  <a:lnTo>
                    <a:pt x="16474961" y="8842261"/>
                  </a:lnTo>
                  <a:lnTo>
                    <a:pt x="16479165" y="8836012"/>
                  </a:lnTo>
                  <a:lnTo>
                    <a:pt x="16480714" y="8828367"/>
                  </a:lnTo>
                  <a:close/>
                </a:path>
                <a:path w="18719800" h="10718800" extrusionOk="0">
                  <a:moveTo>
                    <a:pt x="16480714" y="7527112"/>
                  </a:moveTo>
                  <a:lnTo>
                    <a:pt x="16479165" y="7519467"/>
                  </a:lnTo>
                  <a:lnTo>
                    <a:pt x="16474961" y="7513218"/>
                  </a:lnTo>
                  <a:lnTo>
                    <a:pt x="16468713" y="7509015"/>
                  </a:lnTo>
                  <a:lnTo>
                    <a:pt x="16461067" y="7507465"/>
                  </a:lnTo>
                  <a:lnTo>
                    <a:pt x="16453422" y="7509015"/>
                  </a:lnTo>
                  <a:lnTo>
                    <a:pt x="16447173" y="7513218"/>
                  </a:lnTo>
                  <a:lnTo>
                    <a:pt x="16442970" y="7519467"/>
                  </a:lnTo>
                  <a:lnTo>
                    <a:pt x="16441420" y="7527112"/>
                  </a:lnTo>
                  <a:lnTo>
                    <a:pt x="16442970" y="7534757"/>
                  </a:lnTo>
                  <a:lnTo>
                    <a:pt x="16447173" y="7541006"/>
                  </a:lnTo>
                  <a:lnTo>
                    <a:pt x="16453422" y="7545222"/>
                  </a:lnTo>
                  <a:lnTo>
                    <a:pt x="16461067" y="7546759"/>
                  </a:lnTo>
                  <a:lnTo>
                    <a:pt x="16468713" y="7545222"/>
                  </a:lnTo>
                  <a:lnTo>
                    <a:pt x="16474961" y="7541006"/>
                  </a:lnTo>
                  <a:lnTo>
                    <a:pt x="16479165" y="7534757"/>
                  </a:lnTo>
                  <a:lnTo>
                    <a:pt x="16480714" y="7527112"/>
                  </a:lnTo>
                  <a:close/>
                </a:path>
                <a:path w="18719800" h="10718800" extrusionOk="0">
                  <a:moveTo>
                    <a:pt x="16480714" y="7427023"/>
                  </a:moveTo>
                  <a:lnTo>
                    <a:pt x="16479165" y="7419378"/>
                  </a:lnTo>
                  <a:lnTo>
                    <a:pt x="16474961" y="7413130"/>
                  </a:lnTo>
                  <a:lnTo>
                    <a:pt x="16468713" y="7408913"/>
                  </a:lnTo>
                  <a:lnTo>
                    <a:pt x="16461067" y="7407376"/>
                  </a:lnTo>
                  <a:lnTo>
                    <a:pt x="16453422" y="7408913"/>
                  </a:lnTo>
                  <a:lnTo>
                    <a:pt x="16447173" y="7413130"/>
                  </a:lnTo>
                  <a:lnTo>
                    <a:pt x="16442970" y="7419378"/>
                  </a:lnTo>
                  <a:lnTo>
                    <a:pt x="16441420" y="7427023"/>
                  </a:lnTo>
                  <a:lnTo>
                    <a:pt x="16442970" y="7434669"/>
                  </a:lnTo>
                  <a:lnTo>
                    <a:pt x="16447173" y="7440917"/>
                  </a:lnTo>
                  <a:lnTo>
                    <a:pt x="16453422" y="7445121"/>
                  </a:lnTo>
                  <a:lnTo>
                    <a:pt x="16461067" y="7446670"/>
                  </a:lnTo>
                  <a:lnTo>
                    <a:pt x="16468713" y="7445121"/>
                  </a:lnTo>
                  <a:lnTo>
                    <a:pt x="16474961" y="7440917"/>
                  </a:lnTo>
                  <a:lnTo>
                    <a:pt x="16479165" y="7434669"/>
                  </a:lnTo>
                  <a:lnTo>
                    <a:pt x="16480714" y="7427023"/>
                  </a:lnTo>
                  <a:close/>
                </a:path>
                <a:path w="18719800" h="10718800" extrusionOk="0">
                  <a:moveTo>
                    <a:pt x="16480714" y="7326922"/>
                  </a:moveTo>
                  <a:lnTo>
                    <a:pt x="16479165" y="7319277"/>
                  </a:lnTo>
                  <a:lnTo>
                    <a:pt x="16474961" y="7313028"/>
                  </a:lnTo>
                  <a:lnTo>
                    <a:pt x="16468713" y="7308812"/>
                  </a:lnTo>
                  <a:lnTo>
                    <a:pt x="16461067" y="7307275"/>
                  </a:lnTo>
                  <a:lnTo>
                    <a:pt x="16453422" y="7308812"/>
                  </a:lnTo>
                  <a:lnTo>
                    <a:pt x="16447173" y="7313028"/>
                  </a:lnTo>
                  <a:lnTo>
                    <a:pt x="16442970" y="7319277"/>
                  </a:lnTo>
                  <a:lnTo>
                    <a:pt x="16441420" y="7326922"/>
                  </a:lnTo>
                  <a:lnTo>
                    <a:pt x="16442970" y="7334567"/>
                  </a:lnTo>
                  <a:lnTo>
                    <a:pt x="16447173" y="7340816"/>
                  </a:lnTo>
                  <a:lnTo>
                    <a:pt x="16453422" y="7345019"/>
                  </a:lnTo>
                  <a:lnTo>
                    <a:pt x="16461067" y="7346569"/>
                  </a:lnTo>
                  <a:lnTo>
                    <a:pt x="16468713" y="7345019"/>
                  </a:lnTo>
                  <a:lnTo>
                    <a:pt x="16474961" y="7340816"/>
                  </a:lnTo>
                  <a:lnTo>
                    <a:pt x="16479165" y="7334567"/>
                  </a:lnTo>
                  <a:lnTo>
                    <a:pt x="16480714" y="7326922"/>
                  </a:lnTo>
                  <a:close/>
                </a:path>
                <a:path w="18719800" h="10718800" extrusionOk="0">
                  <a:moveTo>
                    <a:pt x="16480714" y="7226821"/>
                  </a:moveTo>
                  <a:lnTo>
                    <a:pt x="16479165" y="7219175"/>
                  </a:lnTo>
                  <a:lnTo>
                    <a:pt x="16474961" y="7212927"/>
                  </a:lnTo>
                  <a:lnTo>
                    <a:pt x="16468713" y="7208723"/>
                  </a:lnTo>
                  <a:lnTo>
                    <a:pt x="16461067" y="7207174"/>
                  </a:lnTo>
                  <a:lnTo>
                    <a:pt x="16453422" y="7208723"/>
                  </a:lnTo>
                  <a:lnTo>
                    <a:pt x="16447173" y="7212927"/>
                  </a:lnTo>
                  <a:lnTo>
                    <a:pt x="16442970" y="7219175"/>
                  </a:lnTo>
                  <a:lnTo>
                    <a:pt x="16441420" y="7226821"/>
                  </a:lnTo>
                  <a:lnTo>
                    <a:pt x="16442970" y="7234466"/>
                  </a:lnTo>
                  <a:lnTo>
                    <a:pt x="16447173" y="7240714"/>
                  </a:lnTo>
                  <a:lnTo>
                    <a:pt x="16453422" y="7244931"/>
                  </a:lnTo>
                  <a:lnTo>
                    <a:pt x="16461067" y="7246480"/>
                  </a:lnTo>
                  <a:lnTo>
                    <a:pt x="16468713" y="7244931"/>
                  </a:lnTo>
                  <a:lnTo>
                    <a:pt x="16474961" y="7240714"/>
                  </a:lnTo>
                  <a:lnTo>
                    <a:pt x="16479165" y="7234466"/>
                  </a:lnTo>
                  <a:lnTo>
                    <a:pt x="16480714" y="7226821"/>
                  </a:lnTo>
                  <a:close/>
                </a:path>
                <a:path w="18719800" h="10718800" extrusionOk="0">
                  <a:moveTo>
                    <a:pt x="16480727" y="10029520"/>
                  </a:moveTo>
                  <a:lnTo>
                    <a:pt x="16479177" y="10021875"/>
                  </a:lnTo>
                  <a:lnTo>
                    <a:pt x="16474961" y="10015639"/>
                  </a:lnTo>
                  <a:lnTo>
                    <a:pt x="16468713" y="10011423"/>
                  </a:lnTo>
                  <a:lnTo>
                    <a:pt x="16461080" y="10009873"/>
                  </a:lnTo>
                  <a:lnTo>
                    <a:pt x="16453422" y="10011423"/>
                  </a:lnTo>
                  <a:lnTo>
                    <a:pt x="16447173" y="10015639"/>
                  </a:lnTo>
                  <a:lnTo>
                    <a:pt x="16442970" y="10021875"/>
                  </a:lnTo>
                  <a:lnTo>
                    <a:pt x="16441420" y="10029520"/>
                  </a:lnTo>
                  <a:lnTo>
                    <a:pt x="16442970" y="10037178"/>
                  </a:lnTo>
                  <a:lnTo>
                    <a:pt x="16447173" y="10043427"/>
                  </a:lnTo>
                  <a:lnTo>
                    <a:pt x="16453422" y="10047630"/>
                  </a:lnTo>
                  <a:lnTo>
                    <a:pt x="16461080" y="10049167"/>
                  </a:lnTo>
                  <a:lnTo>
                    <a:pt x="16468713" y="10047630"/>
                  </a:lnTo>
                  <a:lnTo>
                    <a:pt x="16474961" y="10043427"/>
                  </a:lnTo>
                  <a:lnTo>
                    <a:pt x="16479177" y="10037178"/>
                  </a:lnTo>
                  <a:lnTo>
                    <a:pt x="16480727" y="10029520"/>
                  </a:lnTo>
                  <a:close/>
                </a:path>
                <a:path w="18719800" h="10718800" extrusionOk="0">
                  <a:moveTo>
                    <a:pt x="16480727" y="9929419"/>
                  </a:moveTo>
                  <a:lnTo>
                    <a:pt x="16479177" y="9921773"/>
                  </a:lnTo>
                  <a:lnTo>
                    <a:pt x="16474961" y="9915538"/>
                  </a:lnTo>
                  <a:lnTo>
                    <a:pt x="16468713" y="9911334"/>
                  </a:lnTo>
                  <a:lnTo>
                    <a:pt x="16461080" y="9909785"/>
                  </a:lnTo>
                  <a:lnTo>
                    <a:pt x="16453422" y="9911334"/>
                  </a:lnTo>
                  <a:lnTo>
                    <a:pt x="16447173" y="9915538"/>
                  </a:lnTo>
                  <a:lnTo>
                    <a:pt x="16442970" y="9921773"/>
                  </a:lnTo>
                  <a:lnTo>
                    <a:pt x="16441420" y="9929419"/>
                  </a:lnTo>
                  <a:lnTo>
                    <a:pt x="16442970" y="9937077"/>
                  </a:lnTo>
                  <a:lnTo>
                    <a:pt x="16447173" y="9943325"/>
                  </a:lnTo>
                  <a:lnTo>
                    <a:pt x="16453422" y="9947542"/>
                  </a:lnTo>
                  <a:lnTo>
                    <a:pt x="16461080" y="9949078"/>
                  </a:lnTo>
                  <a:lnTo>
                    <a:pt x="16468713" y="9947542"/>
                  </a:lnTo>
                  <a:lnTo>
                    <a:pt x="16474961" y="9943325"/>
                  </a:lnTo>
                  <a:lnTo>
                    <a:pt x="16479177" y="9937077"/>
                  </a:lnTo>
                  <a:lnTo>
                    <a:pt x="16480727" y="9929419"/>
                  </a:lnTo>
                  <a:close/>
                </a:path>
                <a:path w="18719800" h="10718800" extrusionOk="0">
                  <a:moveTo>
                    <a:pt x="16480727" y="9829330"/>
                  </a:moveTo>
                  <a:lnTo>
                    <a:pt x="16479177" y="9821685"/>
                  </a:lnTo>
                  <a:lnTo>
                    <a:pt x="16474961" y="9815436"/>
                  </a:lnTo>
                  <a:lnTo>
                    <a:pt x="16468713" y="9811233"/>
                  </a:lnTo>
                  <a:lnTo>
                    <a:pt x="16461080" y="9809683"/>
                  </a:lnTo>
                  <a:lnTo>
                    <a:pt x="16453422" y="9811233"/>
                  </a:lnTo>
                  <a:lnTo>
                    <a:pt x="16447173" y="9815436"/>
                  </a:lnTo>
                  <a:lnTo>
                    <a:pt x="16442970" y="9821685"/>
                  </a:lnTo>
                  <a:lnTo>
                    <a:pt x="16441420" y="9829330"/>
                  </a:lnTo>
                  <a:lnTo>
                    <a:pt x="16442970" y="9836975"/>
                  </a:lnTo>
                  <a:lnTo>
                    <a:pt x="16447173" y="9843224"/>
                  </a:lnTo>
                  <a:lnTo>
                    <a:pt x="16453422" y="9847440"/>
                  </a:lnTo>
                  <a:lnTo>
                    <a:pt x="16461080" y="9848977"/>
                  </a:lnTo>
                  <a:lnTo>
                    <a:pt x="16468713" y="9847440"/>
                  </a:lnTo>
                  <a:lnTo>
                    <a:pt x="16474961" y="9843224"/>
                  </a:lnTo>
                  <a:lnTo>
                    <a:pt x="16479177" y="9836975"/>
                  </a:lnTo>
                  <a:lnTo>
                    <a:pt x="16480727" y="9829330"/>
                  </a:lnTo>
                  <a:close/>
                </a:path>
                <a:path w="18719800" h="10718800" extrusionOk="0">
                  <a:moveTo>
                    <a:pt x="16480727" y="9729229"/>
                  </a:moveTo>
                  <a:lnTo>
                    <a:pt x="16479177" y="9721583"/>
                  </a:lnTo>
                  <a:lnTo>
                    <a:pt x="16474961" y="9715348"/>
                  </a:lnTo>
                  <a:lnTo>
                    <a:pt x="16468713" y="9711131"/>
                  </a:lnTo>
                  <a:lnTo>
                    <a:pt x="16461080" y="9709582"/>
                  </a:lnTo>
                  <a:lnTo>
                    <a:pt x="16453422" y="9711131"/>
                  </a:lnTo>
                  <a:lnTo>
                    <a:pt x="16447173" y="9715348"/>
                  </a:lnTo>
                  <a:lnTo>
                    <a:pt x="16442970" y="9721583"/>
                  </a:lnTo>
                  <a:lnTo>
                    <a:pt x="16441420" y="9729229"/>
                  </a:lnTo>
                  <a:lnTo>
                    <a:pt x="16442970" y="9736887"/>
                  </a:lnTo>
                  <a:lnTo>
                    <a:pt x="16447173" y="9743122"/>
                  </a:lnTo>
                  <a:lnTo>
                    <a:pt x="16453422" y="9747339"/>
                  </a:lnTo>
                  <a:lnTo>
                    <a:pt x="16461080" y="9748876"/>
                  </a:lnTo>
                  <a:lnTo>
                    <a:pt x="16468713" y="9747339"/>
                  </a:lnTo>
                  <a:lnTo>
                    <a:pt x="16474961" y="9743122"/>
                  </a:lnTo>
                  <a:lnTo>
                    <a:pt x="16479177" y="9736887"/>
                  </a:lnTo>
                  <a:lnTo>
                    <a:pt x="16480727" y="9729229"/>
                  </a:lnTo>
                  <a:close/>
                </a:path>
                <a:path w="18719800" h="10718800" extrusionOk="0">
                  <a:moveTo>
                    <a:pt x="16480727" y="9629140"/>
                  </a:moveTo>
                  <a:lnTo>
                    <a:pt x="16479177" y="9621495"/>
                  </a:lnTo>
                  <a:lnTo>
                    <a:pt x="16474961" y="9615246"/>
                  </a:lnTo>
                  <a:lnTo>
                    <a:pt x="16468713" y="9611030"/>
                  </a:lnTo>
                  <a:lnTo>
                    <a:pt x="16461080" y="9609480"/>
                  </a:lnTo>
                  <a:lnTo>
                    <a:pt x="16453422" y="9611030"/>
                  </a:lnTo>
                  <a:lnTo>
                    <a:pt x="16447173" y="9615246"/>
                  </a:lnTo>
                  <a:lnTo>
                    <a:pt x="16442970" y="9621495"/>
                  </a:lnTo>
                  <a:lnTo>
                    <a:pt x="16441420" y="9629140"/>
                  </a:lnTo>
                  <a:lnTo>
                    <a:pt x="16442970" y="9636785"/>
                  </a:lnTo>
                  <a:lnTo>
                    <a:pt x="16447173" y="9643021"/>
                  </a:lnTo>
                  <a:lnTo>
                    <a:pt x="16453422" y="9647237"/>
                  </a:lnTo>
                  <a:lnTo>
                    <a:pt x="16461080" y="9648774"/>
                  </a:lnTo>
                  <a:lnTo>
                    <a:pt x="16468713" y="9647237"/>
                  </a:lnTo>
                  <a:lnTo>
                    <a:pt x="16474961" y="9643021"/>
                  </a:lnTo>
                  <a:lnTo>
                    <a:pt x="16479177" y="9636785"/>
                  </a:lnTo>
                  <a:lnTo>
                    <a:pt x="16480727" y="9629140"/>
                  </a:lnTo>
                  <a:close/>
                </a:path>
                <a:path w="18719800" h="10718800" extrusionOk="0">
                  <a:moveTo>
                    <a:pt x="16480727" y="9529039"/>
                  </a:moveTo>
                  <a:lnTo>
                    <a:pt x="16479177" y="9521393"/>
                  </a:lnTo>
                  <a:lnTo>
                    <a:pt x="16474961" y="9515145"/>
                  </a:lnTo>
                  <a:lnTo>
                    <a:pt x="16468713" y="9510941"/>
                  </a:lnTo>
                  <a:lnTo>
                    <a:pt x="16461080" y="9509392"/>
                  </a:lnTo>
                  <a:lnTo>
                    <a:pt x="16453422" y="9510941"/>
                  </a:lnTo>
                  <a:lnTo>
                    <a:pt x="16447173" y="9515145"/>
                  </a:lnTo>
                  <a:lnTo>
                    <a:pt x="16442970" y="9521393"/>
                  </a:lnTo>
                  <a:lnTo>
                    <a:pt x="16441420" y="9529039"/>
                  </a:lnTo>
                  <a:lnTo>
                    <a:pt x="16442970" y="9536684"/>
                  </a:lnTo>
                  <a:lnTo>
                    <a:pt x="16447173" y="9542932"/>
                  </a:lnTo>
                  <a:lnTo>
                    <a:pt x="16453422" y="9547149"/>
                  </a:lnTo>
                  <a:lnTo>
                    <a:pt x="16461080" y="9548685"/>
                  </a:lnTo>
                  <a:lnTo>
                    <a:pt x="16468713" y="9547149"/>
                  </a:lnTo>
                  <a:lnTo>
                    <a:pt x="16474961" y="9542932"/>
                  </a:lnTo>
                  <a:lnTo>
                    <a:pt x="16479177" y="9536684"/>
                  </a:lnTo>
                  <a:lnTo>
                    <a:pt x="16480727" y="9529039"/>
                  </a:lnTo>
                  <a:close/>
                </a:path>
                <a:path w="18719800" h="10718800" extrusionOk="0">
                  <a:moveTo>
                    <a:pt x="16480727" y="9428950"/>
                  </a:moveTo>
                  <a:lnTo>
                    <a:pt x="16479177" y="9421304"/>
                  </a:lnTo>
                  <a:lnTo>
                    <a:pt x="16474961" y="9415056"/>
                  </a:lnTo>
                  <a:lnTo>
                    <a:pt x="16468713" y="9410840"/>
                  </a:lnTo>
                  <a:lnTo>
                    <a:pt x="16461080" y="9409303"/>
                  </a:lnTo>
                  <a:lnTo>
                    <a:pt x="16453422" y="9410840"/>
                  </a:lnTo>
                  <a:lnTo>
                    <a:pt x="16447173" y="9415056"/>
                  </a:lnTo>
                  <a:lnTo>
                    <a:pt x="16442970" y="9421304"/>
                  </a:lnTo>
                  <a:lnTo>
                    <a:pt x="16441420" y="9428950"/>
                  </a:lnTo>
                  <a:lnTo>
                    <a:pt x="16442970" y="9436595"/>
                  </a:lnTo>
                  <a:lnTo>
                    <a:pt x="16447173" y="9442844"/>
                  </a:lnTo>
                  <a:lnTo>
                    <a:pt x="16453422" y="9447047"/>
                  </a:lnTo>
                  <a:lnTo>
                    <a:pt x="16461080" y="9448597"/>
                  </a:lnTo>
                  <a:lnTo>
                    <a:pt x="16468713" y="9447047"/>
                  </a:lnTo>
                  <a:lnTo>
                    <a:pt x="16474961" y="9442844"/>
                  </a:lnTo>
                  <a:lnTo>
                    <a:pt x="16479177" y="9436595"/>
                  </a:lnTo>
                  <a:lnTo>
                    <a:pt x="16480727" y="9428950"/>
                  </a:lnTo>
                  <a:close/>
                </a:path>
                <a:path w="18719800" h="10718800" extrusionOk="0">
                  <a:moveTo>
                    <a:pt x="16480727" y="8728278"/>
                  </a:moveTo>
                  <a:lnTo>
                    <a:pt x="16479177" y="8720633"/>
                  </a:lnTo>
                  <a:lnTo>
                    <a:pt x="16474961" y="8714384"/>
                  </a:lnTo>
                  <a:lnTo>
                    <a:pt x="16468713" y="8710168"/>
                  </a:lnTo>
                  <a:lnTo>
                    <a:pt x="16461080" y="8708631"/>
                  </a:lnTo>
                  <a:lnTo>
                    <a:pt x="16453422" y="8710168"/>
                  </a:lnTo>
                  <a:lnTo>
                    <a:pt x="16447173" y="8714384"/>
                  </a:lnTo>
                  <a:lnTo>
                    <a:pt x="16442970" y="8720633"/>
                  </a:lnTo>
                  <a:lnTo>
                    <a:pt x="16441420" y="8728278"/>
                  </a:lnTo>
                  <a:lnTo>
                    <a:pt x="16442970" y="8735924"/>
                  </a:lnTo>
                  <a:lnTo>
                    <a:pt x="16447173" y="8742172"/>
                  </a:lnTo>
                  <a:lnTo>
                    <a:pt x="16453422" y="8746376"/>
                  </a:lnTo>
                  <a:lnTo>
                    <a:pt x="16461080" y="8747925"/>
                  </a:lnTo>
                  <a:lnTo>
                    <a:pt x="16468713" y="8746376"/>
                  </a:lnTo>
                  <a:lnTo>
                    <a:pt x="16474961" y="8742172"/>
                  </a:lnTo>
                  <a:lnTo>
                    <a:pt x="16479177" y="8735924"/>
                  </a:lnTo>
                  <a:lnTo>
                    <a:pt x="16480727" y="8728278"/>
                  </a:lnTo>
                  <a:close/>
                </a:path>
                <a:path w="18719800" h="10718800" extrusionOk="0">
                  <a:moveTo>
                    <a:pt x="16480727" y="8628177"/>
                  </a:moveTo>
                  <a:lnTo>
                    <a:pt x="16479177" y="8620531"/>
                  </a:lnTo>
                  <a:lnTo>
                    <a:pt x="16474961" y="8614283"/>
                  </a:lnTo>
                  <a:lnTo>
                    <a:pt x="16468713" y="8610079"/>
                  </a:lnTo>
                  <a:lnTo>
                    <a:pt x="16461080" y="8608530"/>
                  </a:lnTo>
                  <a:lnTo>
                    <a:pt x="16453422" y="8610079"/>
                  </a:lnTo>
                  <a:lnTo>
                    <a:pt x="16447173" y="8614283"/>
                  </a:lnTo>
                  <a:lnTo>
                    <a:pt x="16442970" y="8620531"/>
                  </a:lnTo>
                  <a:lnTo>
                    <a:pt x="16441420" y="8628177"/>
                  </a:lnTo>
                  <a:lnTo>
                    <a:pt x="16442970" y="8635822"/>
                  </a:lnTo>
                  <a:lnTo>
                    <a:pt x="16447173" y="8642071"/>
                  </a:lnTo>
                  <a:lnTo>
                    <a:pt x="16453422" y="8646287"/>
                  </a:lnTo>
                  <a:lnTo>
                    <a:pt x="16461080" y="8647824"/>
                  </a:lnTo>
                  <a:lnTo>
                    <a:pt x="16468713" y="8646287"/>
                  </a:lnTo>
                  <a:lnTo>
                    <a:pt x="16474961" y="8642071"/>
                  </a:lnTo>
                  <a:lnTo>
                    <a:pt x="16479177" y="8635822"/>
                  </a:lnTo>
                  <a:lnTo>
                    <a:pt x="16480727" y="8628177"/>
                  </a:lnTo>
                  <a:close/>
                </a:path>
                <a:path w="18719800" h="10718800" extrusionOk="0">
                  <a:moveTo>
                    <a:pt x="16480727" y="8528088"/>
                  </a:moveTo>
                  <a:lnTo>
                    <a:pt x="16479177" y="8520430"/>
                  </a:lnTo>
                  <a:lnTo>
                    <a:pt x="16474961" y="8514194"/>
                  </a:lnTo>
                  <a:lnTo>
                    <a:pt x="16468713" y="8509978"/>
                  </a:lnTo>
                  <a:lnTo>
                    <a:pt x="16461080" y="8508441"/>
                  </a:lnTo>
                  <a:lnTo>
                    <a:pt x="16453422" y="8509978"/>
                  </a:lnTo>
                  <a:lnTo>
                    <a:pt x="16447173" y="8514194"/>
                  </a:lnTo>
                  <a:lnTo>
                    <a:pt x="16442970" y="8520430"/>
                  </a:lnTo>
                  <a:lnTo>
                    <a:pt x="16441420" y="8528088"/>
                  </a:lnTo>
                  <a:lnTo>
                    <a:pt x="16442970" y="8535733"/>
                  </a:lnTo>
                  <a:lnTo>
                    <a:pt x="16447173" y="8541969"/>
                  </a:lnTo>
                  <a:lnTo>
                    <a:pt x="16453422" y="8546186"/>
                  </a:lnTo>
                  <a:lnTo>
                    <a:pt x="16461080" y="8547722"/>
                  </a:lnTo>
                  <a:lnTo>
                    <a:pt x="16468713" y="8546186"/>
                  </a:lnTo>
                  <a:lnTo>
                    <a:pt x="16474961" y="8541969"/>
                  </a:lnTo>
                  <a:lnTo>
                    <a:pt x="16479177" y="8535733"/>
                  </a:lnTo>
                  <a:lnTo>
                    <a:pt x="16480727" y="8528088"/>
                  </a:lnTo>
                  <a:close/>
                </a:path>
                <a:path w="18719800" h="10718800" extrusionOk="0">
                  <a:moveTo>
                    <a:pt x="16480727" y="8427987"/>
                  </a:moveTo>
                  <a:lnTo>
                    <a:pt x="16479177" y="8420341"/>
                  </a:lnTo>
                  <a:lnTo>
                    <a:pt x="16474961" y="8414093"/>
                  </a:lnTo>
                  <a:lnTo>
                    <a:pt x="16468713" y="8409889"/>
                  </a:lnTo>
                  <a:lnTo>
                    <a:pt x="16461080" y="8408340"/>
                  </a:lnTo>
                  <a:lnTo>
                    <a:pt x="16453422" y="8409889"/>
                  </a:lnTo>
                  <a:lnTo>
                    <a:pt x="16447173" y="8414093"/>
                  </a:lnTo>
                  <a:lnTo>
                    <a:pt x="16442970" y="8420341"/>
                  </a:lnTo>
                  <a:lnTo>
                    <a:pt x="16441420" y="8427987"/>
                  </a:lnTo>
                  <a:lnTo>
                    <a:pt x="16442970" y="8435632"/>
                  </a:lnTo>
                  <a:lnTo>
                    <a:pt x="16447173" y="8441880"/>
                  </a:lnTo>
                  <a:lnTo>
                    <a:pt x="16453422" y="8446097"/>
                  </a:lnTo>
                  <a:lnTo>
                    <a:pt x="16461080" y="8447634"/>
                  </a:lnTo>
                  <a:lnTo>
                    <a:pt x="16468713" y="8446097"/>
                  </a:lnTo>
                  <a:lnTo>
                    <a:pt x="16474961" y="8441880"/>
                  </a:lnTo>
                  <a:lnTo>
                    <a:pt x="16479177" y="8435632"/>
                  </a:lnTo>
                  <a:lnTo>
                    <a:pt x="16480727" y="8427987"/>
                  </a:lnTo>
                  <a:close/>
                </a:path>
                <a:path w="18719800" h="10718800" extrusionOk="0">
                  <a:moveTo>
                    <a:pt x="16480727" y="8327885"/>
                  </a:moveTo>
                  <a:lnTo>
                    <a:pt x="16479177" y="8320240"/>
                  </a:lnTo>
                  <a:lnTo>
                    <a:pt x="16474961" y="8313991"/>
                  </a:lnTo>
                  <a:lnTo>
                    <a:pt x="16468713" y="8309788"/>
                  </a:lnTo>
                  <a:lnTo>
                    <a:pt x="16461080" y="8308238"/>
                  </a:lnTo>
                  <a:lnTo>
                    <a:pt x="16453422" y="8309788"/>
                  </a:lnTo>
                  <a:lnTo>
                    <a:pt x="16447173" y="8313991"/>
                  </a:lnTo>
                  <a:lnTo>
                    <a:pt x="16442970" y="8320240"/>
                  </a:lnTo>
                  <a:lnTo>
                    <a:pt x="16441420" y="8327885"/>
                  </a:lnTo>
                  <a:lnTo>
                    <a:pt x="16442970" y="8335531"/>
                  </a:lnTo>
                  <a:lnTo>
                    <a:pt x="16447173" y="8341779"/>
                  </a:lnTo>
                  <a:lnTo>
                    <a:pt x="16453422" y="8345995"/>
                  </a:lnTo>
                  <a:lnTo>
                    <a:pt x="16461080" y="8347532"/>
                  </a:lnTo>
                  <a:lnTo>
                    <a:pt x="16468713" y="8345995"/>
                  </a:lnTo>
                  <a:lnTo>
                    <a:pt x="16474961" y="8341779"/>
                  </a:lnTo>
                  <a:lnTo>
                    <a:pt x="16479177" y="8335531"/>
                  </a:lnTo>
                  <a:lnTo>
                    <a:pt x="16480727" y="8327885"/>
                  </a:lnTo>
                  <a:close/>
                </a:path>
                <a:path w="18719800" h="10718800" extrusionOk="0">
                  <a:moveTo>
                    <a:pt x="16480727" y="8227796"/>
                  </a:moveTo>
                  <a:lnTo>
                    <a:pt x="16479177" y="8220151"/>
                  </a:lnTo>
                  <a:lnTo>
                    <a:pt x="16474961" y="8213903"/>
                  </a:lnTo>
                  <a:lnTo>
                    <a:pt x="16468713" y="8209686"/>
                  </a:lnTo>
                  <a:lnTo>
                    <a:pt x="16461080" y="8208150"/>
                  </a:lnTo>
                  <a:lnTo>
                    <a:pt x="16453422" y="8209686"/>
                  </a:lnTo>
                  <a:lnTo>
                    <a:pt x="16447173" y="8213903"/>
                  </a:lnTo>
                  <a:lnTo>
                    <a:pt x="16442970" y="8220151"/>
                  </a:lnTo>
                  <a:lnTo>
                    <a:pt x="16441420" y="8227796"/>
                  </a:lnTo>
                  <a:lnTo>
                    <a:pt x="16442970" y="8235442"/>
                  </a:lnTo>
                  <a:lnTo>
                    <a:pt x="16447173" y="8241690"/>
                  </a:lnTo>
                  <a:lnTo>
                    <a:pt x="16453422" y="8245894"/>
                  </a:lnTo>
                  <a:lnTo>
                    <a:pt x="16461080" y="8247443"/>
                  </a:lnTo>
                  <a:lnTo>
                    <a:pt x="16468713" y="8245894"/>
                  </a:lnTo>
                  <a:lnTo>
                    <a:pt x="16474961" y="8241690"/>
                  </a:lnTo>
                  <a:lnTo>
                    <a:pt x="16479177" y="8235442"/>
                  </a:lnTo>
                  <a:lnTo>
                    <a:pt x="16480727" y="8227796"/>
                  </a:lnTo>
                  <a:close/>
                </a:path>
                <a:path w="18719800" h="10718800" extrusionOk="0">
                  <a:moveTo>
                    <a:pt x="16480727" y="8127695"/>
                  </a:moveTo>
                  <a:lnTo>
                    <a:pt x="16479177" y="8120050"/>
                  </a:lnTo>
                  <a:lnTo>
                    <a:pt x="16474961" y="8113801"/>
                  </a:lnTo>
                  <a:lnTo>
                    <a:pt x="16468713" y="8109598"/>
                  </a:lnTo>
                  <a:lnTo>
                    <a:pt x="16461080" y="8108048"/>
                  </a:lnTo>
                  <a:lnTo>
                    <a:pt x="16453422" y="8109598"/>
                  </a:lnTo>
                  <a:lnTo>
                    <a:pt x="16447173" y="8113801"/>
                  </a:lnTo>
                  <a:lnTo>
                    <a:pt x="16442970" y="8120050"/>
                  </a:lnTo>
                  <a:lnTo>
                    <a:pt x="16441420" y="8127695"/>
                  </a:lnTo>
                  <a:lnTo>
                    <a:pt x="16442970" y="8135340"/>
                  </a:lnTo>
                  <a:lnTo>
                    <a:pt x="16447173" y="8141589"/>
                  </a:lnTo>
                  <a:lnTo>
                    <a:pt x="16453422" y="8145805"/>
                  </a:lnTo>
                  <a:lnTo>
                    <a:pt x="16461080" y="8147342"/>
                  </a:lnTo>
                  <a:lnTo>
                    <a:pt x="16468713" y="8145805"/>
                  </a:lnTo>
                  <a:lnTo>
                    <a:pt x="16474961" y="8141589"/>
                  </a:lnTo>
                  <a:lnTo>
                    <a:pt x="16479177" y="8135340"/>
                  </a:lnTo>
                  <a:lnTo>
                    <a:pt x="16480727" y="8127695"/>
                  </a:lnTo>
                  <a:close/>
                </a:path>
                <a:path w="18719800" h="10718800" extrusionOk="0">
                  <a:moveTo>
                    <a:pt x="16480727" y="8027594"/>
                  </a:moveTo>
                  <a:lnTo>
                    <a:pt x="16479177" y="8019948"/>
                  </a:lnTo>
                  <a:lnTo>
                    <a:pt x="16474961" y="8013700"/>
                  </a:lnTo>
                  <a:lnTo>
                    <a:pt x="16468713" y="8009483"/>
                  </a:lnTo>
                  <a:lnTo>
                    <a:pt x="16461080" y="8007947"/>
                  </a:lnTo>
                  <a:lnTo>
                    <a:pt x="16453422" y="8009483"/>
                  </a:lnTo>
                  <a:lnTo>
                    <a:pt x="16447173" y="8013700"/>
                  </a:lnTo>
                  <a:lnTo>
                    <a:pt x="16442970" y="8019948"/>
                  </a:lnTo>
                  <a:lnTo>
                    <a:pt x="16441420" y="8027594"/>
                  </a:lnTo>
                  <a:lnTo>
                    <a:pt x="16442970" y="8035252"/>
                  </a:lnTo>
                  <a:lnTo>
                    <a:pt x="16447173" y="8041500"/>
                  </a:lnTo>
                  <a:lnTo>
                    <a:pt x="16453422" y="8045704"/>
                  </a:lnTo>
                  <a:lnTo>
                    <a:pt x="16461080" y="8047253"/>
                  </a:lnTo>
                  <a:lnTo>
                    <a:pt x="16468713" y="8045704"/>
                  </a:lnTo>
                  <a:lnTo>
                    <a:pt x="16474961" y="8041500"/>
                  </a:lnTo>
                  <a:lnTo>
                    <a:pt x="16479177" y="8035252"/>
                  </a:lnTo>
                  <a:lnTo>
                    <a:pt x="16480727" y="8027594"/>
                  </a:lnTo>
                  <a:close/>
                </a:path>
                <a:path w="18719800" h="10718800" extrusionOk="0">
                  <a:moveTo>
                    <a:pt x="16480727" y="7927505"/>
                  </a:moveTo>
                  <a:lnTo>
                    <a:pt x="16479177" y="7919860"/>
                  </a:lnTo>
                  <a:lnTo>
                    <a:pt x="16474961" y="7913611"/>
                  </a:lnTo>
                  <a:lnTo>
                    <a:pt x="16468713" y="7909395"/>
                  </a:lnTo>
                  <a:lnTo>
                    <a:pt x="16461080" y="7907845"/>
                  </a:lnTo>
                  <a:lnTo>
                    <a:pt x="16453422" y="7909395"/>
                  </a:lnTo>
                  <a:lnTo>
                    <a:pt x="16447173" y="7913611"/>
                  </a:lnTo>
                  <a:lnTo>
                    <a:pt x="16442970" y="7919860"/>
                  </a:lnTo>
                  <a:lnTo>
                    <a:pt x="16441420" y="7927505"/>
                  </a:lnTo>
                  <a:lnTo>
                    <a:pt x="16442970" y="7935150"/>
                  </a:lnTo>
                  <a:lnTo>
                    <a:pt x="16447173" y="7941399"/>
                  </a:lnTo>
                  <a:lnTo>
                    <a:pt x="16453422" y="7945602"/>
                  </a:lnTo>
                  <a:lnTo>
                    <a:pt x="16461080" y="7947152"/>
                  </a:lnTo>
                  <a:lnTo>
                    <a:pt x="16468713" y="7945602"/>
                  </a:lnTo>
                  <a:lnTo>
                    <a:pt x="16474961" y="7941399"/>
                  </a:lnTo>
                  <a:lnTo>
                    <a:pt x="16479177" y="7935150"/>
                  </a:lnTo>
                  <a:lnTo>
                    <a:pt x="16480727" y="7927505"/>
                  </a:lnTo>
                  <a:close/>
                </a:path>
                <a:path w="18719800" h="10718800" extrusionOk="0">
                  <a:moveTo>
                    <a:pt x="16480727" y="7827404"/>
                  </a:moveTo>
                  <a:lnTo>
                    <a:pt x="16479177" y="7819758"/>
                  </a:lnTo>
                  <a:lnTo>
                    <a:pt x="16474961" y="7813522"/>
                  </a:lnTo>
                  <a:lnTo>
                    <a:pt x="16468713" y="7809306"/>
                  </a:lnTo>
                  <a:lnTo>
                    <a:pt x="16461080" y="7807757"/>
                  </a:lnTo>
                  <a:lnTo>
                    <a:pt x="16453422" y="7809306"/>
                  </a:lnTo>
                  <a:lnTo>
                    <a:pt x="16447173" y="7813522"/>
                  </a:lnTo>
                  <a:lnTo>
                    <a:pt x="16442970" y="7819758"/>
                  </a:lnTo>
                  <a:lnTo>
                    <a:pt x="16441420" y="7827404"/>
                  </a:lnTo>
                  <a:lnTo>
                    <a:pt x="16442970" y="7835062"/>
                  </a:lnTo>
                  <a:lnTo>
                    <a:pt x="16447173" y="7841297"/>
                  </a:lnTo>
                  <a:lnTo>
                    <a:pt x="16453422" y="7845501"/>
                  </a:lnTo>
                  <a:lnTo>
                    <a:pt x="16461080" y="7847050"/>
                  </a:lnTo>
                  <a:lnTo>
                    <a:pt x="16468713" y="7845501"/>
                  </a:lnTo>
                  <a:lnTo>
                    <a:pt x="16474961" y="7841297"/>
                  </a:lnTo>
                  <a:lnTo>
                    <a:pt x="16479177" y="7835062"/>
                  </a:lnTo>
                  <a:lnTo>
                    <a:pt x="16480727" y="7827404"/>
                  </a:lnTo>
                  <a:close/>
                </a:path>
                <a:path w="18719800" h="10718800" extrusionOk="0">
                  <a:moveTo>
                    <a:pt x="16480727" y="7126732"/>
                  </a:moveTo>
                  <a:lnTo>
                    <a:pt x="16479177" y="7119086"/>
                  </a:lnTo>
                  <a:lnTo>
                    <a:pt x="16474961" y="7112838"/>
                  </a:lnTo>
                  <a:lnTo>
                    <a:pt x="16468713" y="7108634"/>
                  </a:lnTo>
                  <a:lnTo>
                    <a:pt x="16461080" y="7107085"/>
                  </a:lnTo>
                  <a:lnTo>
                    <a:pt x="16453422" y="7108634"/>
                  </a:lnTo>
                  <a:lnTo>
                    <a:pt x="16447173" y="7112838"/>
                  </a:lnTo>
                  <a:lnTo>
                    <a:pt x="16442970" y="7119086"/>
                  </a:lnTo>
                  <a:lnTo>
                    <a:pt x="16441420" y="7126732"/>
                  </a:lnTo>
                  <a:lnTo>
                    <a:pt x="16442970" y="7134390"/>
                  </a:lnTo>
                  <a:lnTo>
                    <a:pt x="16447173" y="7140638"/>
                  </a:lnTo>
                  <a:lnTo>
                    <a:pt x="16453422" y="7144855"/>
                  </a:lnTo>
                  <a:lnTo>
                    <a:pt x="16461080" y="7146391"/>
                  </a:lnTo>
                  <a:lnTo>
                    <a:pt x="16468713" y="7144855"/>
                  </a:lnTo>
                  <a:lnTo>
                    <a:pt x="16474961" y="7140638"/>
                  </a:lnTo>
                  <a:lnTo>
                    <a:pt x="16479177" y="7134390"/>
                  </a:lnTo>
                  <a:lnTo>
                    <a:pt x="16480727" y="7126732"/>
                  </a:lnTo>
                  <a:close/>
                </a:path>
                <a:path w="18719800" h="10718800" extrusionOk="0">
                  <a:moveTo>
                    <a:pt x="16480727" y="7026643"/>
                  </a:moveTo>
                  <a:lnTo>
                    <a:pt x="16479177" y="7018998"/>
                  </a:lnTo>
                  <a:lnTo>
                    <a:pt x="16474961" y="7012749"/>
                  </a:lnTo>
                  <a:lnTo>
                    <a:pt x="16468713" y="7008533"/>
                  </a:lnTo>
                  <a:lnTo>
                    <a:pt x="16461080" y="7006996"/>
                  </a:lnTo>
                  <a:lnTo>
                    <a:pt x="16453422" y="7008533"/>
                  </a:lnTo>
                  <a:lnTo>
                    <a:pt x="16447173" y="7012749"/>
                  </a:lnTo>
                  <a:lnTo>
                    <a:pt x="16442970" y="7018998"/>
                  </a:lnTo>
                  <a:lnTo>
                    <a:pt x="16441420" y="7026643"/>
                  </a:lnTo>
                  <a:lnTo>
                    <a:pt x="16442970" y="7034289"/>
                  </a:lnTo>
                  <a:lnTo>
                    <a:pt x="16447173" y="7040537"/>
                  </a:lnTo>
                  <a:lnTo>
                    <a:pt x="16453422" y="7044741"/>
                  </a:lnTo>
                  <a:lnTo>
                    <a:pt x="16461080" y="7046290"/>
                  </a:lnTo>
                  <a:lnTo>
                    <a:pt x="16468713" y="7044741"/>
                  </a:lnTo>
                  <a:lnTo>
                    <a:pt x="16474961" y="7040537"/>
                  </a:lnTo>
                  <a:lnTo>
                    <a:pt x="16479177" y="7034289"/>
                  </a:lnTo>
                  <a:lnTo>
                    <a:pt x="16480727" y="7026643"/>
                  </a:lnTo>
                  <a:close/>
                </a:path>
                <a:path w="18719800" h="10718800" extrusionOk="0">
                  <a:moveTo>
                    <a:pt x="16480727" y="6926542"/>
                  </a:moveTo>
                  <a:lnTo>
                    <a:pt x="16479177" y="6918896"/>
                  </a:lnTo>
                  <a:lnTo>
                    <a:pt x="16474961" y="6912648"/>
                  </a:lnTo>
                  <a:lnTo>
                    <a:pt x="16468713" y="6908444"/>
                  </a:lnTo>
                  <a:lnTo>
                    <a:pt x="16461080" y="6906895"/>
                  </a:lnTo>
                  <a:lnTo>
                    <a:pt x="16453422" y="6908444"/>
                  </a:lnTo>
                  <a:lnTo>
                    <a:pt x="16447173" y="6912648"/>
                  </a:lnTo>
                  <a:lnTo>
                    <a:pt x="16442970" y="6918896"/>
                  </a:lnTo>
                  <a:lnTo>
                    <a:pt x="16441420" y="6926542"/>
                  </a:lnTo>
                  <a:lnTo>
                    <a:pt x="16442970" y="6934187"/>
                  </a:lnTo>
                  <a:lnTo>
                    <a:pt x="16447173" y="6940436"/>
                  </a:lnTo>
                  <a:lnTo>
                    <a:pt x="16453422" y="6944639"/>
                  </a:lnTo>
                  <a:lnTo>
                    <a:pt x="16461080" y="6946189"/>
                  </a:lnTo>
                  <a:lnTo>
                    <a:pt x="16468713" y="6944639"/>
                  </a:lnTo>
                  <a:lnTo>
                    <a:pt x="16474961" y="6940436"/>
                  </a:lnTo>
                  <a:lnTo>
                    <a:pt x="16479177" y="6934187"/>
                  </a:lnTo>
                  <a:lnTo>
                    <a:pt x="16480727" y="6926542"/>
                  </a:lnTo>
                  <a:close/>
                </a:path>
                <a:path w="18719800" h="10718800" extrusionOk="0">
                  <a:moveTo>
                    <a:pt x="16480727" y="6826453"/>
                  </a:moveTo>
                  <a:lnTo>
                    <a:pt x="16479177" y="6818795"/>
                  </a:lnTo>
                  <a:lnTo>
                    <a:pt x="16474961" y="6812559"/>
                  </a:lnTo>
                  <a:lnTo>
                    <a:pt x="16468713" y="6808343"/>
                  </a:lnTo>
                  <a:lnTo>
                    <a:pt x="16461080" y="6806806"/>
                  </a:lnTo>
                  <a:lnTo>
                    <a:pt x="16453422" y="6808343"/>
                  </a:lnTo>
                  <a:lnTo>
                    <a:pt x="16447173" y="6812559"/>
                  </a:lnTo>
                  <a:lnTo>
                    <a:pt x="16442970" y="6818795"/>
                  </a:lnTo>
                  <a:lnTo>
                    <a:pt x="16441420" y="6826453"/>
                  </a:lnTo>
                  <a:lnTo>
                    <a:pt x="16442970" y="6834098"/>
                  </a:lnTo>
                  <a:lnTo>
                    <a:pt x="16447173" y="6840334"/>
                  </a:lnTo>
                  <a:lnTo>
                    <a:pt x="16453422" y="6844551"/>
                  </a:lnTo>
                  <a:lnTo>
                    <a:pt x="16461080" y="6846087"/>
                  </a:lnTo>
                  <a:lnTo>
                    <a:pt x="16468713" y="6844551"/>
                  </a:lnTo>
                  <a:lnTo>
                    <a:pt x="16474961" y="6840334"/>
                  </a:lnTo>
                  <a:lnTo>
                    <a:pt x="16479177" y="6834098"/>
                  </a:lnTo>
                  <a:lnTo>
                    <a:pt x="16480727" y="6826453"/>
                  </a:lnTo>
                  <a:close/>
                </a:path>
                <a:path w="18719800" h="10718800" extrusionOk="0">
                  <a:moveTo>
                    <a:pt x="16480727" y="6726352"/>
                  </a:moveTo>
                  <a:lnTo>
                    <a:pt x="16479177" y="6718706"/>
                  </a:lnTo>
                  <a:lnTo>
                    <a:pt x="16474961" y="6712458"/>
                  </a:lnTo>
                  <a:lnTo>
                    <a:pt x="16468713" y="6708254"/>
                  </a:lnTo>
                  <a:lnTo>
                    <a:pt x="16461080" y="6706705"/>
                  </a:lnTo>
                  <a:lnTo>
                    <a:pt x="16453422" y="6708254"/>
                  </a:lnTo>
                  <a:lnTo>
                    <a:pt x="16447173" y="6712458"/>
                  </a:lnTo>
                  <a:lnTo>
                    <a:pt x="16442970" y="6718706"/>
                  </a:lnTo>
                  <a:lnTo>
                    <a:pt x="16441420" y="6726352"/>
                  </a:lnTo>
                  <a:lnTo>
                    <a:pt x="16442970" y="6733997"/>
                  </a:lnTo>
                  <a:lnTo>
                    <a:pt x="16447173" y="6740245"/>
                  </a:lnTo>
                  <a:lnTo>
                    <a:pt x="16453422" y="6744449"/>
                  </a:lnTo>
                  <a:lnTo>
                    <a:pt x="16461080" y="6745986"/>
                  </a:lnTo>
                  <a:lnTo>
                    <a:pt x="16468713" y="6744449"/>
                  </a:lnTo>
                  <a:lnTo>
                    <a:pt x="16474961" y="6740245"/>
                  </a:lnTo>
                  <a:lnTo>
                    <a:pt x="16479177" y="6733997"/>
                  </a:lnTo>
                  <a:lnTo>
                    <a:pt x="16480727" y="6726352"/>
                  </a:lnTo>
                  <a:close/>
                </a:path>
                <a:path w="18719800" h="10718800" extrusionOk="0">
                  <a:moveTo>
                    <a:pt x="16480727" y="6626250"/>
                  </a:moveTo>
                  <a:lnTo>
                    <a:pt x="16479177" y="6618605"/>
                  </a:lnTo>
                  <a:lnTo>
                    <a:pt x="16474961" y="6612356"/>
                  </a:lnTo>
                  <a:lnTo>
                    <a:pt x="16468713" y="6608140"/>
                  </a:lnTo>
                  <a:lnTo>
                    <a:pt x="16461080" y="6606603"/>
                  </a:lnTo>
                  <a:lnTo>
                    <a:pt x="16453422" y="6608140"/>
                  </a:lnTo>
                  <a:lnTo>
                    <a:pt x="16447173" y="6612356"/>
                  </a:lnTo>
                  <a:lnTo>
                    <a:pt x="16442970" y="6618605"/>
                  </a:lnTo>
                  <a:lnTo>
                    <a:pt x="16441420" y="6626250"/>
                  </a:lnTo>
                  <a:lnTo>
                    <a:pt x="16442970" y="6633908"/>
                  </a:lnTo>
                  <a:lnTo>
                    <a:pt x="16447173" y="6640144"/>
                  </a:lnTo>
                  <a:lnTo>
                    <a:pt x="16453422" y="6644360"/>
                  </a:lnTo>
                  <a:lnTo>
                    <a:pt x="16461080" y="6645897"/>
                  </a:lnTo>
                  <a:lnTo>
                    <a:pt x="16468713" y="6644360"/>
                  </a:lnTo>
                  <a:lnTo>
                    <a:pt x="16474961" y="6640144"/>
                  </a:lnTo>
                  <a:lnTo>
                    <a:pt x="16479177" y="6633908"/>
                  </a:lnTo>
                  <a:lnTo>
                    <a:pt x="16480727" y="6626250"/>
                  </a:lnTo>
                  <a:close/>
                </a:path>
                <a:path w="18719800" h="10718800" extrusionOk="0">
                  <a:moveTo>
                    <a:pt x="16480727" y="6526162"/>
                  </a:moveTo>
                  <a:lnTo>
                    <a:pt x="16479177" y="6518516"/>
                  </a:lnTo>
                  <a:lnTo>
                    <a:pt x="16474961" y="6512268"/>
                  </a:lnTo>
                  <a:lnTo>
                    <a:pt x="16468713" y="6508064"/>
                  </a:lnTo>
                  <a:lnTo>
                    <a:pt x="16461080" y="6506515"/>
                  </a:lnTo>
                  <a:lnTo>
                    <a:pt x="16453422" y="6508064"/>
                  </a:lnTo>
                  <a:lnTo>
                    <a:pt x="16447173" y="6512268"/>
                  </a:lnTo>
                  <a:lnTo>
                    <a:pt x="16442970" y="6518516"/>
                  </a:lnTo>
                  <a:lnTo>
                    <a:pt x="16441420" y="6526162"/>
                  </a:lnTo>
                  <a:lnTo>
                    <a:pt x="16442970" y="6533807"/>
                  </a:lnTo>
                  <a:lnTo>
                    <a:pt x="16447173" y="6540055"/>
                  </a:lnTo>
                  <a:lnTo>
                    <a:pt x="16453422" y="6544272"/>
                  </a:lnTo>
                  <a:lnTo>
                    <a:pt x="16461080" y="6545808"/>
                  </a:lnTo>
                  <a:lnTo>
                    <a:pt x="16468713" y="6544272"/>
                  </a:lnTo>
                  <a:lnTo>
                    <a:pt x="16474961" y="6540055"/>
                  </a:lnTo>
                  <a:lnTo>
                    <a:pt x="16479177" y="6533807"/>
                  </a:lnTo>
                  <a:lnTo>
                    <a:pt x="16480727" y="6526162"/>
                  </a:lnTo>
                  <a:close/>
                </a:path>
                <a:path w="18719800" h="10718800" extrusionOk="0">
                  <a:moveTo>
                    <a:pt x="16480727" y="6426060"/>
                  </a:moveTo>
                  <a:lnTo>
                    <a:pt x="16479177" y="6418415"/>
                  </a:lnTo>
                  <a:lnTo>
                    <a:pt x="16474961" y="6412166"/>
                  </a:lnTo>
                  <a:lnTo>
                    <a:pt x="16468713" y="6407950"/>
                  </a:lnTo>
                  <a:lnTo>
                    <a:pt x="16461080" y="6406401"/>
                  </a:lnTo>
                  <a:lnTo>
                    <a:pt x="16453422" y="6407950"/>
                  </a:lnTo>
                  <a:lnTo>
                    <a:pt x="16447173" y="6412166"/>
                  </a:lnTo>
                  <a:lnTo>
                    <a:pt x="16442970" y="6418415"/>
                  </a:lnTo>
                  <a:lnTo>
                    <a:pt x="16441420" y="6426060"/>
                  </a:lnTo>
                  <a:lnTo>
                    <a:pt x="16442970" y="6433718"/>
                  </a:lnTo>
                  <a:lnTo>
                    <a:pt x="16447173" y="6439954"/>
                  </a:lnTo>
                  <a:lnTo>
                    <a:pt x="16453422" y="6444170"/>
                  </a:lnTo>
                  <a:lnTo>
                    <a:pt x="16461080" y="6445707"/>
                  </a:lnTo>
                  <a:lnTo>
                    <a:pt x="16468713" y="6444170"/>
                  </a:lnTo>
                  <a:lnTo>
                    <a:pt x="16474961" y="6439954"/>
                  </a:lnTo>
                  <a:lnTo>
                    <a:pt x="16479177" y="6433718"/>
                  </a:lnTo>
                  <a:lnTo>
                    <a:pt x="16480727" y="6426060"/>
                  </a:lnTo>
                  <a:close/>
                </a:path>
                <a:path w="18719800" h="10718800" extrusionOk="0">
                  <a:moveTo>
                    <a:pt x="16480727" y="6325971"/>
                  </a:moveTo>
                  <a:lnTo>
                    <a:pt x="16479177" y="6318313"/>
                  </a:lnTo>
                  <a:lnTo>
                    <a:pt x="16474961" y="6312078"/>
                  </a:lnTo>
                  <a:lnTo>
                    <a:pt x="16468713" y="6307861"/>
                  </a:lnTo>
                  <a:lnTo>
                    <a:pt x="16461080" y="6306312"/>
                  </a:lnTo>
                  <a:lnTo>
                    <a:pt x="16453422" y="6307861"/>
                  </a:lnTo>
                  <a:lnTo>
                    <a:pt x="16447173" y="6312078"/>
                  </a:lnTo>
                  <a:lnTo>
                    <a:pt x="16442970" y="6318313"/>
                  </a:lnTo>
                  <a:lnTo>
                    <a:pt x="16441420" y="6325971"/>
                  </a:lnTo>
                  <a:lnTo>
                    <a:pt x="16442970" y="6333617"/>
                  </a:lnTo>
                  <a:lnTo>
                    <a:pt x="16447173" y="6339865"/>
                  </a:lnTo>
                  <a:lnTo>
                    <a:pt x="16453422" y="6344069"/>
                  </a:lnTo>
                  <a:lnTo>
                    <a:pt x="16461080" y="6345606"/>
                  </a:lnTo>
                  <a:lnTo>
                    <a:pt x="16468713" y="6344069"/>
                  </a:lnTo>
                  <a:lnTo>
                    <a:pt x="16474961" y="6339865"/>
                  </a:lnTo>
                  <a:lnTo>
                    <a:pt x="16479177" y="6333617"/>
                  </a:lnTo>
                  <a:lnTo>
                    <a:pt x="16480727" y="6325971"/>
                  </a:lnTo>
                  <a:close/>
                </a:path>
                <a:path w="18719800" h="10718800" extrusionOk="0">
                  <a:moveTo>
                    <a:pt x="16480727" y="6225870"/>
                  </a:moveTo>
                  <a:lnTo>
                    <a:pt x="16479177" y="6218225"/>
                  </a:lnTo>
                  <a:lnTo>
                    <a:pt x="16474961" y="6211976"/>
                  </a:lnTo>
                  <a:lnTo>
                    <a:pt x="16468713" y="6207760"/>
                  </a:lnTo>
                  <a:lnTo>
                    <a:pt x="16461080" y="6206223"/>
                  </a:lnTo>
                  <a:lnTo>
                    <a:pt x="16453422" y="6207760"/>
                  </a:lnTo>
                  <a:lnTo>
                    <a:pt x="16447173" y="6211976"/>
                  </a:lnTo>
                  <a:lnTo>
                    <a:pt x="16442970" y="6218225"/>
                  </a:lnTo>
                  <a:lnTo>
                    <a:pt x="16441420" y="6225870"/>
                  </a:lnTo>
                  <a:lnTo>
                    <a:pt x="16442970" y="6233515"/>
                  </a:lnTo>
                  <a:lnTo>
                    <a:pt x="16447173" y="6239764"/>
                  </a:lnTo>
                  <a:lnTo>
                    <a:pt x="16453422" y="6243967"/>
                  </a:lnTo>
                  <a:lnTo>
                    <a:pt x="16461080" y="6245517"/>
                  </a:lnTo>
                  <a:lnTo>
                    <a:pt x="16468713" y="6243967"/>
                  </a:lnTo>
                  <a:lnTo>
                    <a:pt x="16474961" y="6239764"/>
                  </a:lnTo>
                  <a:lnTo>
                    <a:pt x="16479177" y="6233515"/>
                  </a:lnTo>
                  <a:lnTo>
                    <a:pt x="16480727" y="6225870"/>
                  </a:lnTo>
                  <a:close/>
                </a:path>
                <a:path w="18719800" h="10718800" extrusionOk="0">
                  <a:moveTo>
                    <a:pt x="16542487" y="1835340"/>
                  </a:moveTo>
                  <a:lnTo>
                    <a:pt x="16540937" y="1827695"/>
                  </a:lnTo>
                  <a:lnTo>
                    <a:pt x="16536734" y="1821459"/>
                  </a:lnTo>
                  <a:lnTo>
                    <a:pt x="16530485" y="1817243"/>
                  </a:lnTo>
                  <a:lnTo>
                    <a:pt x="16522840" y="1815693"/>
                  </a:lnTo>
                  <a:lnTo>
                    <a:pt x="16515195" y="1817243"/>
                  </a:lnTo>
                  <a:lnTo>
                    <a:pt x="16508946" y="1821459"/>
                  </a:lnTo>
                  <a:lnTo>
                    <a:pt x="16504742" y="1827695"/>
                  </a:lnTo>
                  <a:lnTo>
                    <a:pt x="16503193" y="1835340"/>
                  </a:lnTo>
                  <a:lnTo>
                    <a:pt x="16504742" y="1842998"/>
                  </a:lnTo>
                  <a:lnTo>
                    <a:pt x="16508946" y="1849234"/>
                  </a:lnTo>
                  <a:lnTo>
                    <a:pt x="16515195" y="1853450"/>
                  </a:lnTo>
                  <a:lnTo>
                    <a:pt x="16522840" y="1854987"/>
                  </a:lnTo>
                  <a:lnTo>
                    <a:pt x="16530485" y="1853450"/>
                  </a:lnTo>
                  <a:lnTo>
                    <a:pt x="16536734" y="1849234"/>
                  </a:lnTo>
                  <a:lnTo>
                    <a:pt x="16540937" y="1842998"/>
                  </a:lnTo>
                  <a:lnTo>
                    <a:pt x="16542487" y="1835340"/>
                  </a:lnTo>
                  <a:close/>
                </a:path>
                <a:path w="18719800" h="10718800" extrusionOk="0">
                  <a:moveTo>
                    <a:pt x="16542487" y="1735251"/>
                  </a:moveTo>
                  <a:lnTo>
                    <a:pt x="16540937" y="1727606"/>
                  </a:lnTo>
                  <a:lnTo>
                    <a:pt x="16536734" y="1721358"/>
                  </a:lnTo>
                  <a:lnTo>
                    <a:pt x="16530485" y="1717154"/>
                  </a:lnTo>
                  <a:lnTo>
                    <a:pt x="16522840" y="1715604"/>
                  </a:lnTo>
                  <a:lnTo>
                    <a:pt x="16515195" y="1717154"/>
                  </a:lnTo>
                  <a:lnTo>
                    <a:pt x="16508946" y="1721358"/>
                  </a:lnTo>
                  <a:lnTo>
                    <a:pt x="16504742" y="1727606"/>
                  </a:lnTo>
                  <a:lnTo>
                    <a:pt x="16503193" y="1735251"/>
                  </a:lnTo>
                  <a:lnTo>
                    <a:pt x="16504742" y="1742897"/>
                  </a:lnTo>
                  <a:lnTo>
                    <a:pt x="16508946" y="1749145"/>
                  </a:lnTo>
                  <a:lnTo>
                    <a:pt x="16515195" y="1753349"/>
                  </a:lnTo>
                  <a:lnTo>
                    <a:pt x="16522840" y="1754898"/>
                  </a:lnTo>
                  <a:lnTo>
                    <a:pt x="16530485" y="1753349"/>
                  </a:lnTo>
                  <a:lnTo>
                    <a:pt x="16536734" y="1749145"/>
                  </a:lnTo>
                  <a:lnTo>
                    <a:pt x="16540937" y="1742897"/>
                  </a:lnTo>
                  <a:lnTo>
                    <a:pt x="16542487" y="1735251"/>
                  </a:lnTo>
                  <a:close/>
                </a:path>
                <a:path w="18719800" h="10718800" extrusionOk="0">
                  <a:moveTo>
                    <a:pt x="16542487" y="1635163"/>
                  </a:moveTo>
                  <a:lnTo>
                    <a:pt x="16540937" y="1627505"/>
                  </a:lnTo>
                  <a:lnTo>
                    <a:pt x="16536734" y="1621256"/>
                  </a:lnTo>
                  <a:lnTo>
                    <a:pt x="16530485" y="1617052"/>
                  </a:lnTo>
                  <a:lnTo>
                    <a:pt x="16522840" y="1615503"/>
                  </a:lnTo>
                  <a:lnTo>
                    <a:pt x="16515195" y="1617052"/>
                  </a:lnTo>
                  <a:lnTo>
                    <a:pt x="16508946" y="1621256"/>
                  </a:lnTo>
                  <a:lnTo>
                    <a:pt x="16504742" y="1627505"/>
                  </a:lnTo>
                  <a:lnTo>
                    <a:pt x="16503193" y="1635163"/>
                  </a:lnTo>
                  <a:lnTo>
                    <a:pt x="16504742" y="1642795"/>
                  </a:lnTo>
                  <a:lnTo>
                    <a:pt x="16508946" y="1649044"/>
                  </a:lnTo>
                  <a:lnTo>
                    <a:pt x="16515195" y="1653260"/>
                  </a:lnTo>
                  <a:lnTo>
                    <a:pt x="16522840" y="1654797"/>
                  </a:lnTo>
                  <a:lnTo>
                    <a:pt x="16530485" y="1653260"/>
                  </a:lnTo>
                  <a:lnTo>
                    <a:pt x="16536734" y="1649044"/>
                  </a:lnTo>
                  <a:lnTo>
                    <a:pt x="16540937" y="1642795"/>
                  </a:lnTo>
                  <a:lnTo>
                    <a:pt x="16542487" y="1635163"/>
                  </a:lnTo>
                  <a:close/>
                </a:path>
                <a:path w="18719800" h="10718800" extrusionOk="0">
                  <a:moveTo>
                    <a:pt x="16542487" y="1535061"/>
                  </a:moveTo>
                  <a:lnTo>
                    <a:pt x="16540937" y="1527403"/>
                  </a:lnTo>
                  <a:lnTo>
                    <a:pt x="16536734" y="1521167"/>
                  </a:lnTo>
                  <a:lnTo>
                    <a:pt x="16530485" y="1516951"/>
                  </a:lnTo>
                  <a:lnTo>
                    <a:pt x="16522840" y="1515414"/>
                  </a:lnTo>
                  <a:lnTo>
                    <a:pt x="16515195" y="1516951"/>
                  </a:lnTo>
                  <a:lnTo>
                    <a:pt x="16508946" y="1521167"/>
                  </a:lnTo>
                  <a:lnTo>
                    <a:pt x="16504742" y="1527403"/>
                  </a:lnTo>
                  <a:lnTo>
                    <a:pt x="16503193" y="1535061"/>
                  </a:lnTo>
                  <a:lnTo>
                    <a:pt x="16504742" y="1542707"/>
                  </a:lnTo>
                  <a:lnTo>
                    <a:pt x="16508946" y="1548942"/>
                  </a:lnTo>
                  <a:lnTo>
                    <a:pt x="16515195" y="1553159"/>
                  </a:lnTo>
                  <a:lnTo>
                    <a:pt x="16522840" y="1554695"/>
                  </a:lnTo>
                  <a:lnTo>
                    <a:pt x="16530485" y="1553159"/>
                  </a:lnTo>
                  <a:lnTo>
                    <a:pt x="16536734" y="1548942"/>
                  </a:lnTo>
                  <a:lnTo>
                    <a:pt x="16540937" y="1542707"/>
                  </a:lnTo>
                  <a:lnTo>
                    <a:pt x="16542487" y="1535061"/>
                  </a:lnTo>
                  <a:close/>
                </a:path>
                <a:path w="18719800" h="10718800" extrusionOk="0">
                  <a:moveTo>
                    <a:pt x="16542487" y="1434960"/>
                  </a:moveTo>
                  <a:lnTo>
                    <a:pt x="16540937" y="1427314"/>
                  </a:lnTo>
                  <a:lnTo>
                    <a:pt x="16536734" y="1421066"/>
                  </a:lnTo>
                  <a:lnTo>
                    <a:pt x="16530485" y="1416850"/>
                  </a:lnTo>
                  <a:lnTo>
                    <a:pt x="16522840" y="1415313"/>
                  </a:lnTo>
                  <a:lnTo>
                    <a:pt x="16515195" y="1416850"/>
                  </a:lnTo>
                  <a:lnTo>
                    <a:pt x="16508946" y="1421066"/>
                  </a:lnTo>
                  <a:lnTo>
                    <a:pt x="16504742" y="1427314"/>
                  </a:lnTo>
                  <a:lnTo>
                    <a:pt x="16503193" y="1434960"/>
                  </a:lnTo>
                  <a:lnTo>
                    <a:pt x="16504742" y="1442605"/>
                  </a:lnTo>
                  <a:lnTo>
                    <a:pt x="16508946" y="1448854"/>
                  </a:lnTo>
                  <a:lnTo>
                    <a:pt x="16515195" y="1453057"/>
                  </a:lnTo>
                  <a:lnTo>
                    <a:pt x="16522840" y="1454594"/>
                  </a:lnTo>
                  <a:lnTo>
                    <a:pt x="16530485" y="1453057"/>
                  </a:lnTo>
                  <a:lnTo>
                    <a:pt x="16536734" y="1448854"/>
                  </a:lnTo>
                  <a:lnTo>
                    <a:pt x="16540937" y="1442605"/>
                  </a:lnTo>
                  <a:lnTo>
                    <a:pt x="16542487" y="1434960"/>
                  </a:lnTo>
                  <a:close/>
                </a:path>
                <a:path w="18719800" h="10718800" extrusionOk="0">
                  <a:moveTo>
                    <a:pt x="16542487" y="1334858"/>
                  </a:moveTo>
                  <a:lnTo>
                    <a:pt x="16540937" y="1327213"/>
                  </a:lnTo>
                  <a:lnTo>
                    <a:pt x="16536734" y="1320965"/>
                  </a:lnTo>
                  <a:lnTo>
                    <a:pt x="16530485" y="1316761"/>
                  </a:lnTo>
                  <a:lnTo>
                    <a:pt x="16522840" y="1315224"/>
                  </a:lnTo>
                  <a:lnTo>
                    <a:pt x="16515195" y="1316761"/>
                  </a:lnTo>
                  <a:lnTo>
                    <a:pt x="16508946" y="1320965"/>
                  </a:lnTo>
                  <a:lnTo>
                    <a:pt x="16504742" y="1327213"/>
                  </a:lnTo>
                  <a:lnTo>
                    <a:pt x="16503193" y="1334858"/>
                  </a:lnTo>
                  <a:lnTo>
                    <a:pt x="16504742" y="1342504"/>
                  </a:lnTo>
                  <a:lnTo>
                    <a:pt x="16508946" y="1348752"/>
                  </a:lnTo>
                  <a:lnTo>
                    <a:pt x="16515195" y="1352969"/>
                  </a:lnTo>
                  <a:lnTo>
                    <a:pt x="16522840" y="1354505"/>
                  </a:lnTo>
                  <a:lnTo>
                    <a:pt x="16530485" y="1352969"/>
                  </a:lnTo>
                  <a:lnTo>
                    <a:pt x="16536734" y="1348752"/>
                  </a:lnTo>
                  <a:lnTo>
                    <a:pt x="16540937" y="1342504"/>
                  </a:lnTo>
                  <a:lnTo>
                    <a:pt x="16542487" y="1334858"/>
                  </a:lnTo>
                  <a:close/>
                </a:path>
                <a:path w="18719800" h="10718800" extrusionOk="0">
                  <a:moveTo>
                    <a:pt x="16542487" y="1234770"/>
                  </a:moveTo>
                  <a:lnTo>
                    <a:pt x="16540937" y="1227124"/>
                  </a:lnTo>
                  <a:lnTo>
                    <a:pt x="16536734" y="1220876"/>
                  </a:lnTo>
                  <a:lnTo>
                    <a:pt x="16530485" y="1216660"/>
                  </a:lnTo>
                  <a:lnTo>
                    <a:pt x="16522840" y="1215123"/>
                  </a:lnTo>
                  <a:lnTo>
                    <a:pt x="16515195" y="1216660"/>
                  </a:lnTo>
                  <a:lnTo>
                    <a:pt x="16508946" y="1220876"/>
                  </a:lnTo>
                  <a:lnTo>
                    <a:pt x="16504742" y="1227124"/>
                  </a:lnTo>
                  <a:lnTo>
                    <a:pt x="16503193" y="1234770"/>
                  </a:lnTo>
                  <a:lnTo>
                    <a:pt x="16504742" y="1242415"/>
                  </a:lnTo>
                  <a:lnTo>
                    <a:pt x="16508946" y="1248664"/>
                  </a:lnTo>
                  <a:lnTo>
                    <a:pt x="16515195" y="1252880"/>
                  </a:lnTo>
                  <a:lnTo>
                    <a:pt x="16522840" y="1254417"/>
                  </a:lnTo>
                  <a:lnTo>
                    <a:pt x="16530485" y="1252880"/>
                  </a:lnTo>
                  <a:lnTo>
                    <a:pt x="16536734" y="1248664"/>
                  </a:lnTo>
                  <a:lnTo>
                    <a:pt x="16540937" y="1242415"/>
                  </a:lnTo>
                  <a:lnTo>
                    <a:pt x="16542487" y="1234770"/>
                  </a:lnTo>
                  <a:close/>
                </a:path>
                <a:path w="18719800" h="10718800" extrusionOk="0">
                  <a:moveTo>
                    <a:pt x="16542487" y="1134668"/>
                  </a:moveTo>
                  <a:lnTo>
                    <a:pt x="16540937" y="1127023"/>
                  </a:lnTo>
                  <a:lnTo>
                    <a:pt x="16536734" y="1120775"/>
                  </a:lnTo>
                  <a:lnTo>
                    <a:pt x="16530485" y="1116571"/>
                  </a:lnTo>
                  <a:lnTo>
                    <a:pt x="16522840" y="1115021"/>
                  </a:lnTo>
                  <a:lnTo>
                    <a:pt x="16515195" y="1116571"/>
                  </a:lnTo>
                  <a:lnTo>
                    <a:pt x="16508946" y="1120775"/>
                  </a:lnTo>
                  <a:lnTo>
                    <a:pt x="16504742" y="1127023"/>
                  </a:lnTo>
                  <a:lnTo>
                    <a:pt x="16503193" y="1134668"/>
                  </a:lnTo>
                  <a:lnTo>
                    <a:pt x="16504742" y="1142326"/>
                  </a:lnTo>
                  <a:lnTo>
                    <a:pt x="16508946" y="1148575"/>
                  </a:lnTo>
                  <a:lnTo>
                    <a:pt x="16515195" y="1152779"/>
                  </a:lnTo>
                  <a:lnTo>
                    <a:pt x="16522840" y="1154328"/>
                  </a:lnTo>
                  <a:lnTo>
                    <a:pt x="16530485" y="1152779"/>
                  </a:lnTo>
                  <a:lnTo>
                    <a:pt x="16536734" y="1148575"/>
                  </a:lnTo>
                  <a:lnTo>
                    <a:pt x="16540937" y="1142326"/>
                  </a:lnTo>
                  <a:lnTo>
                    <a:pt x="16542487" y="1134668"/>
                  </a:lnTo>
                  <a:close/>
                </a:path>
                <a:path w="18719800" h="10718800" extrusionOk="0">
                  <a:moveTo>
                    <a:pt x="16542487" y="1034580"/>
                  </a:moveTo>
                  <a:lnTo>
                    <a:pt x="16540937" y="1026934"/>
                  </a:lnTo>
                  <a:lnTo>
                    <a:pt x="16536734" y="1020686"/>
                  </a:lnTo>
                  <a:lnTo>
                    <a:pt x="16530485" y="1016469"/>
                  </a:lnTo>
                  <a:lnTo>
                    <a:pt x="16522840" y="1014933"/>
                  </a:lnTo>
                  <a:lnTo>
                    <a:pt x="16515195" y="1016469"/>
                  </a:lnTo>
                  <a:lnTo>
                    <a:pt x="16508946" y="1020686"/>
                  </a:lnTo>
                  <a:lnTo>
                    <a:pt x="16504742" y="1026934"/>
                  </a:lnTo>
                  <a:lnTo>
                    <a:pt x="16503193" y="1034580"/>
                  </a:lnTo>
                  <a:lnTo>
                    <a:pt x="16504742" y="1042225"/>
                  </a:lnTo>
                  <a:lnTo>
                    <a:pt x="16508946" y="1048473"/>
                  </a:lnTo>
                  <a:lnTo>
                    <a:pt x="16515195" y="1052677"/>
                  </a:lnTo>
                  <a:lnTo>
                    <a:pt x="16522840" y="1054214"/>
                  </a:lnTo>
                  <a:lnTo>
                    <a:pt x="16530485" y="1052677"/>
                  </a:lnTo>
                  <a:lnTo>
                    <a:pt x="16536734" y="1048473"/>
                  </a:lnTo>
                  <a:lnTo>
                    <a:pt x="16540937" y="1042225"/>
                  </a:lnTo>
                  <a:lnTo>
                    <a:pt x="16542487" y="1034580"/>
                  </a:lnTo>
                  <a:close/>
                </a:path>
                <a:path w="18719800" h="10718800" extrusionOk="0">
                  <a:moveTo>
                    <a:pt x="16542487" y="934491"/>
                  </a:moveTo>
                  <a:lnTo>
                    <a:pt x="16540937" y="926833"/>
                  </a:lnTo>
                  <a:lnTo>
                    <a:pt x="16536734" y="920584"/>
                  </a:lnTo>
                  <a:lnTo>
                    <a:pt x="16530485" y="916381"/>
                  </a:lnTo>
                  <a:lnTo>
                    <a:pt x="16522840" y="914831"/>
                  </a:lnTo>
                  <a:lnTo>
                    <a:pt x="16515195" y="916381"/>
                  </a:lnTo>
                  <a:lnTo>
                    <a:pt x="16508946" y="920584"/>
                  </a:lnTo>
                  <a:lnTo>
                    <a:pt x="16504742" y="926833"/>
                  </a:lnTo>
                  <a:lnTo>
                    <a:pt x="16503193" y="934491"/>
                  </a:lnTo>
                  <a:lnTo>
                    <a:pt x="16504742" y="942136"/>
                  </a:lnTo>
                  <a:lnTo>
                    <a:pt x="16508946" y="948372"/>
                  </a:lnTo>
                  <a:lnTo>
                    <a:pt x="16515195" y="952588"/>
                  </a:lnTo>
                  <a:lnTo>
                    <a:pt x="16522840" y="954125"/>
                  </a:lnTo>
                  <a:lnTo>
                    <a:pt x="16530485" y="952588"/>
                  </a:lnTo>
                  <a:lnTo>
                    <a:pt x="16536734" y="948372"/>
                  </a:lnTo>
                  <a:lnTo>
                    <a:pt x="16540937" y="942136"/>
                  </a:lnTo>
                  <a:lnTo>
                    <a:pt x="16542487" y="934491"/>
                  </a:lnTo>
                  <a:close/>
                </a:path>
                <a:path w="18719800" h="10718800" extrusionOk="0">
                  <a:moveTo>
                    <a:pt x="16542487" y="834390"/>
                  </a:moveTo>
                  <a:lnTo>
                    <a:pt x="16540937" y="826744"/>
                  </a:lnTo>
                  <a:lnTo>
                    <a:pt x="16536734" y="820496"/>
                  </a:lnTo>
                  <a:lnTo>
                    <a:pt x="16530485" y="816292"/>
                  </a:lnTo>
                  <a:lnTo>
                    <a:pt x="16522840" y="814743"/>
                  </a:lnTo>
                  <a:lnTo>
                    <a:pt x="16515195" y="816292"/>
                  </a:lnTo>
                  <a:lnTo>
                    <a:pt x="16508946" y="820496"/>
                  </a:lnTo>
                  <a:lnTo>
                    <a:pt x="16504742" y="826744"/>
                  </a:lnTo>
                  <a:lnTo>
                    <a:pt x="16503193" y="834390"/>
                  </a:lnTo>
                  <a:lnTo>
                    <a:pt x="16504742" y="842035"/>
                  </a:lnTo>
                  <a:lnTo>
                    <a:pt x="16508946" y="848283"/>
                  </a:lnTo>
                  <a:lnTo>
                    <a:pt x="16515195" y="852487"/>
                  </a:lnTo>
                  <a:lnTo>
                    <a:pt x="16522840" y="854024"/>
                  </a:lnTo>
                  <a:lnTo>
                    <a:pt x="16530485" y="852487"/>
                  </a:lnTo>
                  <a:lnTo>
                    <a:pt x="16536734" y="848283"/>
                  </a:lnTo>
                  <a:lnTo>
                    <a:pt x="16540937" y="842035"/>
                  </a:lnTo>
                  <a:lnTo>
                    <a:pt x="16542487" y="834390"/>
                  </a:lnTo>
                  <a:close/>
                </a:path>
                <a:path w="18719800" h="10718800" extrusionOk="0">
                  <a:moveTo>
                    <a:pt x="16542487" y="734288"/>
                  </a:moveTo>
                  <a:lnTo>
                    <a:pt x="16540937" y="726643"/>
                  </a:lnTo>
                  <a:lnTo>
                    <a:pt x="16536734" y="720407"/>
                  </a:lnTo>
                  <a:lnTo>
                    <a:pt x="16530485" y="716191"/>
                  </a:lnTo>
                  <a:lnTo>
                    <a:pt x="16522840" y="714654"/>
                  </a:lnTo>
                  <a:lnTo>
                    <a:pt x="16515195" y="716191"/>
                  </a:lnTo>
                  <a:lnTo>
                    <a:pt x="16508946" y="720407"/>
                  </a:lnTo>
                  <a:lnTo>
                    <a:pt x="16504742" y="726643"/>
                  </a:lnTo>
                  <a:lnTo>
                    <a:pt x="16503193" y="734288"/>
                  </a:lnTo>
                  <a:lnTo>
                    <a:pt x="16504742" y="741946"/>
                  </a:lnTo>
                  <a:lnTo>
                    <a:pt x="16508946" y="748195"/>
                  </a:lnTo>
                  <a:lnTo>
                    <a:pt x="16515195" y="752398"/>
                  </a:lnTo>
                  <a:lnTo>
                    <a:pt x="16522840" y="753948"/>
                  </a:lnTo>
                  <a:lnTo>
                    <a:pt x="16530485" y="752398"/>
                  </a:lnTo>
                  <a:lnTo>
                    <a:pt x="16536734" y="748195"/>
                  </a:lnTo>
                  <a:lnTo>
                    <a:pt x="16540937" y="741946"/>
                  </a:lnTo>
                  <a:lnTo>
                    <a:pt x="16542487" y="734288"/>
                  </a:lnTo>
                  <a:close/>
                </a:path>
                <a:path w="18719800" h="10718800" extrusionOk="0">
                  <a:moveTo>
                    <a:pt x="16542487" y="634187"/>
                  </a:moveTo>
                  <a:lnTo>
                    <a:pt x="16540937" y="626541"/>
                  </a:lnTo>
                  <a:lnTo>
                    <a:pt x="16536734" y="620306"/>
                  </a:lnTo>
                  <a:lnTo>
                    <a:pt x="16530485" y="616102"/>
                  </a:lnTo>
                  <a:lnTo>
                    <a:pt x="16522840" y="614553"/>
                  </a:lnTo>
                  <a:lnTo>
                    <a:pt x="16515195" y="616102"/>
                  </a:lnTo>
                  <a:lnTo>
                    <a:pt x="16508946" y="620306"/>
                  </a:lnTo>
                  <a:lnTo>
                    <a:pt x="16504742" y="626541"/>
                  </a:lnTo>
                  <a:lnTo>
                    <a:pt x="16503193" y="634187"/>
                  </a:lnTo>
                  <a:lnTo>
                    <a:pt x="16504742" y="641845"/>
                  </a:lnTo>
                  <a:lnTo>
                    <a:pt x="16508946" y="648081"/>
                  </a:lnTo>
                  <a:lnTo>
                    <a:pt x="16515195" y="652284"/>
                  </a:lnTo>
                  <a:lnTo>
                    <a:pt x="16522840" y="653834"/>
                  </a:lnTo>
                  <a:lnTo>
                    <a:pt x="16530485" y="652284"/>
                  </a:lnTo>
                  <a:lnTo>
                    <a:pt x="16536734" y="648081"/>
                  </a:lnTo>
                  <a:lnTo>
                    <a:pt x="16540937" y="641845"/>
                  </a:lnTo>
                  <a:lnTo>
                    <a:pt x="16542487" y="634187"/>
                  </a:lnTo>
                  <a:close/>
                </a:path>
                <a:path w="18719800" h="10718800" extrusionOk="0">
                  <a:moveTo>
                    <a:pt x="16542487" y="534085"/>
                  </a:moveTo>
                  <a:lnTo>
                    <a:pt x="16540937" y="526440"/>
                  </a:lnTo>
                  <a:lnTo>
                    <a:pt x="16536734" y="520204"/>
                  </a:lnTo>
                  <a:lnTo>
                    <a:pt x="16530485" y="516001"/>
                  </a:lnTo>
                  <a:lnTo>
                    <a:pt x="16522840" y="514451"/>
                  </a:lnTo>
                  <a:lnTo>
                    <a:pt x="16515195" y="516001"/>
                  </a:lnTo>
                  <a:lnTo>
                    <a:pt x="16508946" y="520204"/>
                  </a:lnTo>
                  <a:lnTo>
                    <a:pt x="16504742" y="526440"/>
                  </a:lnTo>
                  <a:lnTo>
                    <a:pt x="16503193" y="534085"/>
                  </a:lnTo>
                  <a:lnTo>
                    <a:pt x="16504742" y="541743"/>
                  </a:lnTo>
                  <a:lnTo>
                    <a:pt x="16508946" y="547992"/>
                  </a:lnTo>
                  <a:lnTo>
                    <a:pt x="16515195" y="552196"/>
                  </a:lnTo>
                  <a:lnTo>
                    <a:pt x="16522840" y="553745"/>
                  </a:lnTo>
                  <a:lnTo>
                    <a:pt x="16530485" y="552196"/>
                  </a:lnTo>
                  <a:lnTo>
                    <a:pt x="16536734" y="547992"/>
                  </a:lnTo>
                  <a:lnTo>
                    <a:pt x="16540937" y="541743"/>
                  </a:lnTo>
                  <a:lnTo>
                    <a:pt x="16542487" y="534085"/>
                  </a:lnTo>
                  <a:close/>
                </a:path>
                <a:path w="18719800" h="10718800" extrusionOk="0">
                  <a:moveTo>
                    <a:pt x="16542487" y="433997"/>
                  </a:moveTo>
                  <a:lnTo>
                    <a:pt x="16540937" y="426351"/>
                  </a:lnTo>
                  <a:lnTo>
                    <a:pt x="16536734" y="420116"/>
                  </a:lnTo>
                  <a:lnTo>
                    <a:pt x="16530485" y="415899"/>
                  </a:lnTo>
                  <a:lnTo>
                    <a:pt x="16522840" y="414362"/>
                  </a:lnTo>
                  <a:lnTo>
                    <a:pt x="16515195" y="415899"/>
                  </a:lnTo>
                  <a:lnTo>
                    <a:pt x="16508946" y="420116"/>
                  </a:lnTo>
                  <a:lnTo>
                    <a:pt x="16504742" y="426351"/>
                  </a:lnTo>
                  <a:lnTo>
                    <a:pt x="16503193" y="433997"/>
                  </a:lnTo>
                  <a:lnTo>
                    <a:pt x="16504742" y="441642"/>
                  </a:lnTo>
                  <a:lnTo>
                    <a:pt x="16508946" y="447890"/>
                  </a:lnTo>
                  <a:lnTo>
                    <a:pt x="16515195" y="452094"/>
                  </a:lnTo>
                  <a:lnTo>
                    <a:pt x="16522840" y="453644"/>
                  </a:lnTo>
                  <a:lnTo>
                    <a:pt x="16530485" y="452094"/>
                  </a:lnTo>
                  <a:lnTo>
                    <a:pt x="16536734" y="447890"/>
                  </a:lnTo>
                  <a:lnTo>
                    <a:pt x="16540937" y="441642"/>
                  </a:lnTo>
                  <a:lnTo>
                    <a:pt x="16542487" y="433997"/>
                  </a:lnTo>
                  <a:close/>
                </a:path>
                <a:path w="18719800" h="10718800" extrusionOk="0">
                  <a:moveTo>
                    <a:pt x="16542487" y="333908"/>
                  </a:moveTo>
                  <a:lnTo>
                    <a:pt x="16540950" y="326263"/>
                  </a:lnTo>
                  <a:lnTo>
                    <a:pt x="16536734" y="320014"/>
                  </a:lnTo>
                  <a:lnTo>
                    <a:pt x="16530498" y="315798"/>
                  </a:lnTo>
                  <a:lnTo>
                    <a:pt x="16522840" y="314261"/>
                  </a:lnTo>
                  <a:lnTo>
                    <a:pt x="16515195" y="315798"/>
                  </a:lnTo>
                  <a:lnTo>
                    <a:pt x="16508946" y="320014"/>
                  </a:lnTo>
                  <a:lnTo>
                    <a:pt x="16504742" y="326263"/>
                  </a:lnTo>
                  <a:lnTo>
                    <a:pt x="16503193" y="333908"/>
                  </a:lnTo>
                  <a:lnTo>
                    <a:pt x="16504742" y="341553"/>
                  </a:lnTo>
                  <a:lnTo>
                    <a:pt x="16508946" y="347802"/>
                  </a:lnTo>
                  <a:lnTo>
                    <a:pt x="16515195" y="352005"/>
                  </a:lnTo>
                  <a:lnTo>
                    <a:pt x="16522840" y="353542"/>
                  </a:lnTo>
                  <a:lnTo>
                    <a:pt x="16530498" y="352005"/>
                  </a:lnTo>
                  <a:lnTo>
                    <a:pt x="16536734" y="347802"/>
                  </a:lnTo>
                  <a:lnTo>
                    <a:pt x="16540950" y="341553"/>
                  </a:lnTo>
                  <a:lnTo>
                    <a:pt x="16542487" y="333908"/>
                  </a:lnTo>
                  <a:close/>
                </a:path>
                <a:path w="18719800" h="10718800" extrusionOk="0">
                  <a:moveTo>
                    <a:pt x="16542487" y="233807"/>
                  </a:moveTo>
                  <a:lnTo>
                    <a:pt x="16540937" y="226161"/>
                  </a:lnTo>
                  <a:lnTo>
                    <a:pt x="16536734" y="219913"/>
                  </a:lnTo>
                  <a:lnTo>
                    <a:pt x="16530485" y="215709"/>
                  </a:lnTo>
                  <a:lnTo>
                    <a:pt x="16522840" y="214160"/>
                  </a:lnTo>
                  <a:lnTo>
                    <a:pt x="16515195" y="215709"/>
                  </a:lnTo>
                  <a:lnTo>
                    <a:pt x="16508946" y="219913"/>
                  </a:lnTo>
                  <a:lnTo>
                    <a:pt x="16504742" y="226161"/>
                  </a:lnTo>
                  <a:lnTo>
                    <a:pt x="16503193" y="233807"/>
                  </a:lnTo>
                  <a:lnTo>
                    <a:pt x="16504742" y="241452"/>
                  </a:lnTo>
                  <a:lnTo>
                    <a:pt x="16508946" y="247700"/>
                  </a:lnTo>
                  <a:lnTo>
                    <a:pt x="16515195" y="251917"/>
                  </a:lnTo>
                  <a:lnTo>
                    <a:pt x="16522840" y="253453"/>
                  </a:lnTo>
                  <a:lnTo>
                    <a:pt x="16530485" y="251917"/>
                  </a:lnTo>
                  <a:lnTo>
                    <a:pt x="16536734" y="247700"/>
                  </a:lnTo>
                  <a:lnTo>
                    <a:pt x="16540937" y="241452"/>
                  </a:lnTo>
                  <a:lnTo>
                    <a:pt x="16542487" y="233807"/>
                  </a:lnTo>
                  <a:close/>
                </a:path>
                <a:path w="18719800" h="10718800" extrusionOk="0">
                  <a:moveTo>
                    <a:pt x="16542487" y="133718"/>
                  </a:moveTo>
                  <a:lnTo>
                    <a:pt x="16540937" y="126060"/>
                  </a:lnTo>
                  <a:lnTo>
                    <a:pt x="16536734" y="119824"/>
                  </a:lnTo>
                  <a:lnTo>
                    <a:pt x="16530485" y="115608"/>
                  </a:lnTo>
                  <a:lnTo>
                    <a:pt x="16522840" y="114058"/>
                  </a:lnTo>
                  <a:lnTo>
                    <a:pt x="16515195" y="115608"/>
                  </a:lnTo>
                  <a:lnTo>
                    <a:pt x="16508946" y="119824"/>
                  </a:lnTo>
                  <a:lnTo>
                    <a:pt x="16504742" y="126060"/>
                  </a:lnTo>
                  <a:lnTo>
                    <a:pt x="16503193" y="133718"/>
                  </a:lnTo>
                  <a:lnTo>
                    <a:pt x="16504742" y="141363"/>
                  </a:lnTo>
                  <a:lnTo>
                    <a:pt x="16508946" y="147599"/>
                  </a:lnTo>
                  <a:lnTo>
                    <a:pt x="16515195" y="151815"/>
                  </a:lnTo>
                  <a:lnTo>
                    <a:pt x="16522840" y="153365"/>
                  </a:lnTo>
                  <a:lnTo>
                    <a:pt x="16530485" y="151815"/>
                  </a:lnTo>
                  <a:lnTo>
                    <a:pt x="16536734" y="147599"/>
                  </a:lnTo>
                  <a:lnTo>
                    <a:pt x="16540937" y="141363"/>
                  </a:lnTo>
                  <a:lnTo>
                    <a:pt x="16542487" y="133718"/>
                  </a:lnTo>
                  <a:close/>
                </a:path>
                <a:path w="18719800" h="10718800" extrusionOk="0">
                  <a:moveTo>
                    <a:pt x="16542487" y="33616"/>
                  </a:moveTo>
                  <a:lnTo>
                    <a:pt x="16540937" y="25971"/>
                  </a:lnTo>
                  <a:lnTo>
                    <a:pt x="16536734" y="19723"/>
                  </a:lnTo>
                  <a:lnTo>
                    <a:pt x="16530485" y="15506"/>
                  </a:lnTo>
                  <a:lnTo>
                    <a:pt x="16522840" y="13957"/>
                  </a:lnTo>
                  <a:lnTo>
                    <a:pt x="16515195" y="15506"/>
                  </a:lnTo>
                  <a:lnTo>
                    <a:pt x="16508946" y="19723"/>
                  </a:lnTo>
                  <a:lnTo>
                    <a:pt x="16504742" y="25971"/>
                  </a:lnTo>
                  <a:lnTo>
                    <a:pt x="16503193" y="33616"/>
                  </a:lnTo>
                  <a:lnTo>
                    <a:pt x="16504742" y="41262"/>
                  </a:lnTo>
                  <a:lnTo>
                    <a:pt x="16508946" y="47510"/>
                  </a:lnTo>
                  <a:lnTo>
                    <a:pt x="16515195" y="51714"/>
                  </a:lnTo>
                  <a:lnTo>
                    <a:pt x="16522840" y="53263"/>
                  </a:lnTo>
                  <a:lnTo>
                    <a:pt x="16530485" y="51714"/>
                  </a:lnTo>
                  <a:lnTo>
                    <a:pt x="16536734" y="47510"/>
                  </a:lnTo>
                  <a:lnTo>
                    <a:pt x="16540937" y="41262"/>
                  </a:lnTo>
                  <a:lnTo>
                    <a:pt x="16542487" y="33616"/>
                  </a:lnTo>
                  <a:close/>
                </a:path>
                <a:path w="18719800" h="10718800" extrusionOk="0">
                  <a:moveTo>
                    <a:pt x="16554692" y="10675480"/>
                  </a:moveTo>
                  <a:lnTo>
                    <a:pt x="16553155" y="10667835"/>
                  </a:lnTo>
                  <a:lnTo>
                    <a:pt x="16548938" y="10661587"/>
                  </a:lnTo>
                  <a:lnTo>
                    <a:pt x="16542703" y="10657370"/>
                  </a:lnTo>
                  <a:lnTo>
                    <a:pt x="16535057" y="10655833"/>
                  </a:lnTo>
                  <a:lnTo>
                    <a:pt x="16527412" y="10657370"/>
                  </a:lnTo>
                  <a:lnTo>
                    <a:pt x="16521164" y="10661587"/>
                  </a:lnTo>
                  <a:lnTo>
                    <a:pt x="16516960" y="10667835"/>
                  </a:lnTo>
                  <a:lnTo>
                    <a:pt x="16515410" y="10675480"/>
                  </a:lnTo>
                  <a:lnTo>
                    <a:pt x="16516960" y="10683126"/>
                  </a:lnTo>
                  <a:lnTo>
                    <a:pt x="16521164" y="10689361"/>
                  </a:lnTo>
                  <a:lnTo>
                    <a:pt x="16527412" y="10693578"/>
                  </a:lnTo>
                  <a:lnTo>
                    <a:pt x="16535057" y="10695115"/>
                  </a:lnTo>
                  <a:lnTo>
                    <a:pt x="16542703" y="10693578"/>
                  </a:lnTo>
                  <a:lnTo>
                    <a:pt x="16548938" y="10689361"/>
                  </a:lnTo>
                  <a:lnTo>
                    <a:pt x="16553155" y="10683126"/>
                  </a:lnTo>
                  <a:lnTo>
                    <a:pt x="16554692" y="10675480"/>
                  </a:lnTo>
                  <a:close/>
                </a:path>
                <a:path w="18719800" h="10718800" extrusionOk="0">
                  <a:moveTo>
                    <a:pt x="16554692" y="10575392"/>
                  </a:moveTo>
                  <a:lnTo>
                    <a:pt x="16553155" y="10567734"/>
                  </a:lnTo>
                  <a:lnTo>
                    <a:pt x="16548938" y="10561498"/>
                  </a:lnTo>
                  <a:lnTo>
                    <a:pt x="16542690" y="10557281"/>
                  </a:lnTo>
                  <a:lnTo>
                    <a:pt x="16535045" y="10555732"/>
                  </a:lnTo>
                  <a:lnTo>
                    <a:pt x="16527399" y="10557281"/>
                  </a:lnTo>
                  <a:lnTo>
                    <a:pt x="16521164" y="10561498"/>
                  </a:lnTo>
                  <a:lnTo>
                    <a:pt x="16516960" y="10567734"/>
                  </a:lnTo>
                  <a:lnTo>
                    <a:pt x="16515410" y="10575392"/>
                  </a:lnTo>
                  <a:lnTo>
                    <a:pt x="16516960" y="10583037"/>
                  </a:lnTo>
                  <a:lnTo>
                    <a:pt x="16521164" y="10589273"/>
                  </a:lnTo>
                  <a:lnTo>
                    <a:pt x="16527399" y="10593489"/>
                  </a:lnTo>
                  <a:lnTo>
                    <a:pt x="16535045" y="10595026"/>
                  </a:lnTo>
                  <a:lnTo>
                    <a:pt x="16542690" y="10593489"/>
                  </a:lnTo>
                  <a:lnTo>
                    <a:pt x="16548938" y="10589273"/>
                  </a:lnTo>
                  <a:lnTo>
                    <a:pt x="16553155" y="10583037"/>
                  </a:lnTo>
                  <a:lnTo>
                    <a:pt x="16554692" y="10575392"/>
                  </a:lnTo>
                  <a:close/>
                </a:path>
                <a:path w="18719800" h="10718800" extrusionOk="0">
                  <a:moveTo>
                    <a:pt x="16554692" y="10475290"/>
                  </a:moveTo>
                  <a:lnTo>
                    <a:pt x="16553155" y="10467645"/>
                  </a:lnTo>
                  <a:lnTo>
                    <a:pt x="16548938" y="10461396"/>
                  </a:lnTo>
                  <a:lnTo>
                    <a:pt x="16542690" y="10457193"/>
                  </a:lnTo>
                  <a:lnTo>
                    <a:pt x="16535045" y="10455643"/>
                  </a:lnTo>
                  <a:lnTo>
                    <a:pt x="16527399" y="10457193"/>
                  </a:lnTo>
                  <a:lnTo>
                    <a:pt x="16521164" y="10461396"/>
                  </a:lnTo>
                  <a:lnTo>
                    <a:pt x="16516960" y="10467645"/>
                  </a:lnTo>
                  <a:lnTo>
                    <a:pt x="16515410" y="10475290"/>
                  </a:lnTo>
                  <a:lnTo>
                    <a:pt x="16516960" y="10482936"/>
                  </a:lnTo>
                  <a:lnTo>
                    <a:pt x="16521164" y="10489184"/>
                  </a:lnTo>
                  <a:lnTo>
                    <a:pt x="16527399" y="10493400"/>
                  </a:lnTo>
                  <a:lnTo>
                    <a:pt x="16535045" y="10494937"/>
                  </a:lnTo>
                  <a:lnTo>
                    <a:pt x="16542690" y="10493400"/>
                  </a:lnTo>
                  <a:lnTo>
                    <a:pt x="16548938" y="10489184"/>
                  </a:lnTo>
                  <a:lnTo>
                    <a:pt x="16553155" y="10482936"/>
                  </a:lnTo>
                  <a:lnTo>
                    <a:pt x="16554692" y="10475290"/>
                  </a:lnTo>
                  <a:close/>
                </a:path>
                <a:path w="18719800" h="10718800" extrusionOk="0">
                  <a:moveTo>
                    <a:pt x="16554692" y="10375189"/>
                  </a:moveTo>
                  <a:lnTo>
                    <a:pt x="16553155" y="10367543"/>
                  </a:lnTo>
                  <a:lnTo>
                    <a:pt x="16548938" y="10361295"/>
                  </a:lnTo>
                  <a:lnTo>
                    <a:pt x="16542690" y="10357091"/>
                  </a:lnTo>
                  <a:lnTo>
                    <a:pt x="16535045" y="10355542"/>
                  </a:lnTo>
                  <a:lnTo>
                    <a:pt x="16527399" y="10357091"/>
                  </a:lnTo>
                  <a:lnTo>
                    <a:pt x="16521164" y="10361295"/>
                  </a:lnTo>
                  <a:lnTo>
                    <a:pt x="16516960" y="10367543"/>
                  </a:lnTo>
                  <a:lnTo>
                    <a:pt x="16515410" y="10375189"/>
                  </a:lnTo>
                  <a:lnTo>
                    <a:pt x="16516960" y="10382847"/>
                  </a:lnTo>
                  <a:lnTo>
                    <a:pt x="16521164" y="10389095"/>
                  </a:lnTo>
                  <a:lnTo>
                    <a:pt x="16527399" y="10393312"/>
                  </a:lnTo>
                  <a:lnTo>
                    <a:pt x="16535045" y="10394848"/>
                  </a:lnTo>
                  <a:lnTo>
                    <a:pt x="16542690" y="10393312"/>
                  </a:lnTo>
                  <a:lnTo>
                    <a:pt x="16548938" y="10389095"/>
                  </a:lnTo>
                  <a:lnTo>
                    <a:pt x="16553155" y="10382847"/>
                  </a:lnTo>
                  <a:lnTo>
                    <a:pt x="16554692" y="10375189"/>
                  </a:lnTo>
                  <a:close/>
                </a:path>
                <a:path w="18719800" h="10718800" extrusionOk="0">
                  <a:moveTo>
                    <a:pt x="16554692" y="10275100"/>
                  </a:moveTo>
                  <a:lnTo>
                    <a:pt x="16553155" y="10267455"/>
                  </a:lnTo>
                  <a:lnTo>
                    <a:pt x="16548938" y="10261206"/>
                  </a:lnTo>
                  <a:lnTo>
                    <a:pt x="16542690" y="10256990"/>
                  </a:lnTo>
                  <a:lnTo>
                    <a:pt x="16535045" y="10255440"/>
                  </a:lnTo>
                  <a:lnTo>
                    <a:pt x="16527399" y="10256990"/>
                  </a:lnTo>
                  <a:lnTo>
                    <a:pt x="16521164" y="10261206"/>
                  </a:lnTo>
                  <a:lnTo>
                    <a:pt x="16516960" y="10267455"/>
                  </a:lnTo>
                  <a:lnTo>
                    <a:pt x="16515410" y="10275100"/>
                  </a:lnTo>
                  <a:lnTo>
                    <a:pt x="16516960" y="10282745"/>
                  </a:lnTo>
                  <a:lnTo>
                    <a:pt x="16521164" y="10288994"/>
                  </a:lnTo>
                  <a:lnTo>
                    <a:pt x="16527399" y="10293198"/>
                  </a:lnTo>
                  <a:lnTo>
                    <a:pt x="16535045" y="10294747"/>
                  </a:lnTo>
                  <a:lnTo>
                    <a:pt x="16542690" y="10293198"/>
                  </a:lnTo>
                  <a:lnTo>
                    <a:pt x="16548938" y="10288994"/>
                  </a:lnTo>
                  <a:lnTo>
                    <a:pt x="16553155" y="10282745"/>
                  </a:lnTo>
                  <a:lnTo>
                    <a:pt x="16554692" y="10275100"/>
                  </a:lnTo>
                  <a:close/>
                </a:path>
                <a:path w="18719800" h="10718800" extrusionOk="0">
                  <a:moveTo>
                    <a:pt x="16554692" y="10175011"/>
                  </a:moveTo>
                  <a:lnTo>
                    <a:pt x="16553155" y="10167353"/>
                  </a:lnTo>
                  <a:lnTo>
                    <a:pt x="16548938" y="10161105"/>
                  </a:lnTo>
                  <a:lnTo>
                    <a:pt x="16542690" y="10156901"/>
                  </a:lnTo>
                  <a:lnTo>
                    <a:pt x="16535045" y="10155352"/>
                  </a:lnTo>
                  <a:lnTo>
                    <a:pt x="16527399" y="10156901"/>
                  </a:lnTo>
                  <a:lnTo>
                    <a:pt x="16521164" y="10161105"/>
                  </a:lnTo>
                  <a:lnTo>
                    <a:pt x="16516960" y="10167353"/>
                  </a:lnTo>
                  <a:lnTo>
                    <a:pt x="16515410" y="10175011"/>
                  </a:lnTo>
                  <a:lnTo>
                    <a:pt x="16516960" y="10182644"/>
                  </a:lnTo>
                  <a:lnTo>
                    <a:pt x="16521164" y="10188892"/>
                  </a:lnTo>
                  <a:lnTo>
                    <a:pt x="16527399" y="10193109"/>
                  </a:lnTo>
                  <a:lnTo>
                    <a:pt x="16535045" y="10194646"/>
                  </a:lnTo>
                  <a:lnTo>
                    <a:pt x="16542690" y="10193109"/>
                  </a:lnTo>
                  <a:lnTo>
                    <a:pt x="16548938" y="10188892"/>
                  </a:lnTo>
                  <a:lnTo>
                    <a:pt x="16553155" y="10182644"/>
                  </a:lnTo>
                  <a:lnTo>
                    <a:pt x="16554692" y="10175011"/>
                  </a:lnTo>
                  <a:close/>
                </a:path>
                <a:path w="18719800" h="10718800" extrusionOk="0">
                  <a:moveTo>
                    <a:pt x="16554692" y="10074910"/>
                  </a:moveTo>
                  <a:lnTo>
                    <a:pt x="16553155" y="10067252"/>
                  </a:lnTo>
                  <a:lnTo>
                    <a:pt x="16548938" y="10061003"/>
                  </a:lnTo>
                  <a:lnTo>
                    <a:pt x="16542690" y="10056800"/>
                  </a:lnTo>
                  <a:lnTo>
                    <a:pt x="16535045" y="10055250"/>
                  </a:lnTo>
                  <a:lnTo>
                    <a:pt x="16527399" y="10056800"/>
                  </a:lnTo>
                  <a:lnTo>
                    <a:pt x="16521164" y="10061003"/>
                  </a:lnTo>
                  <a:lnTo>
                    <a:pt x="16516960" y="10067252"/>
                  </a:lnTo>
                  <a:lnTo>
                    <a:pt x="16515410" y="10074910"/>
                  </a:lnTo>
                  <a:lnTo>
                    <a:pt x="16516960" y="10082555"/>
                  </a:lnTo>
                  <a:lnTo>
                    <a:pt x="16521164" y="10088804"/>
                  </a:lnTo>
                  <a:lnTo>
                    <a:pt x="16527399" y="10093007"/>
                  </a:lnTo>
                  <a:lnTo>
                    <a:pt x="16535045" y="10094544"/>
                  </a:lnTo>
                  <a:lnTo>
                    <a:pt x="16542690" y="10093007"/>
                  </a:lnTo>
                  <a:lnTo>
                    <a:pt x="16548938" y="10088804"/>
                  </a:lnTo>
                  <a:lnTo>
                    <a:pt x="16553155" y="10082555"/>
                  </a:lnTo>
                  <a:lnTo>
                    <a:pt x="16554692" y="10074910"/>
                  </a:lnTo>
                  <a:close/>
                </a:path>
                <a:path w="18719800" h="10718800" extrusionOk="0">
                  <a:moveTo>
                    <a:pt x="16554704" y="9974809"/>
                  </a:moveTo>
                  <a:lnTo>
                    <a:pt x="16553168" y="9967176"/>
                  </a:lnTo>
                  <a:lnTo>
                    <a:pt x="16548951" y="9960927"/>
                  </a:lnTo>
                  <a:lnTo>
                    <a:pt x="16542703" y="9956724"/>
                  </a:lnTo>
                  <a:lnTo>
                    <a:pt x="16535057" y="9955174"/>
                  </a:lnTo>
                  <a:lnTo>
                    <a:pt x="16527412" y="9956724"/>
                  </a:lnTo>
                  <a:lnTo>
                    <a:pt x="16521164" y="9960927"/>
                  </a:lnTo>
                  <a:lnTo>
                    <a:pt x="16516947" y="9967176"/>
                  </a:lnTo>
                  <a:lnTo>
                    <a:pt x="16515410" y="9974809"/>
                  </a:lnTo>
                  <a:lnTo>
                    <a:pt x="16516947" y="9982467"/>
                  </a:lnTo>
                  <a:lnTo>
                    <a:pt x="16521164" y="9988715"/>
                  </a:lnTo>
                  <a:lnTo>
                    <a:pt x="16527412" y="9992931"/>
                  </a:lnTo>
                  <a:lnTo>
                    <a:pt x="16535057" y="9994468"/>
                  </a:lnTo>
                  <a:lnTo>
                    <a:pt x="16542703" y="9992931"/>
                  </a:lnTo>
                  <a:lnTo>
                    <a:pt x="16548951" y="9988715"/>
                  </a:lnTo>
                  <a:lnTo>
                    <a:pt x="16553168" y="9982467"/>
                  </a:lnTo>
                  <a:lnTo>
                    <a:pt x="16554704" y="9974809"/>
                  </a:lnTo>
                  <a:close/>
                </a:path>
                <a:path w="18719800" h="10718800" extrusionOk="0">
                  <a:moveTo>
                    <a:pt x="16554704" y="9874720"/>
                  </a:moveTo>
                  <a:lnTo>
                    <a:pt x="16553168" y="9867074"/>
                  </a:lnTo>
                  <a:lnTo>
                    <a:pt x="16548951" y="9860839"/>
                  </a:lnTo>
                  <a:lnTo>
                    <a:pt x="16542703" y="9856622"/>
                  </a:lnTo>
                  <a:lnTo>
                    <a:pt x="16535057" y="9855086"/>
                  </a:lnTo>
                  <a:lnTo>
                    <a:pt x="16527412" y="9856622"/>
                  </a:lnTo>
                  <a:lnTo>
                    <a:pt x="16521164" y="9860839"/>
                  </a:lnTo>
                  <a:lnTo>
                    <a:pt x="16516947" y="9867074"/>
                  </a:lnTo>
                  <a:lnTo>
                    <a:pt x="16515410" y="9874720"/>
                  </a:lnTo>
                  <a:lnTo>
                    <a:pt x="16516947" y="9882365"/>
                  </a:lnTo>
                  <a:lnTo>
                    <a:pt x="16521164" y="9888614"/>
                  </a:lnTo>
                  <a:lnTo>
                    <a:pt x="16527412" y="9892830"/>
                  </a:lnTo>
                  <a:lnTo>
                    <a:pt x="16535057" y="9894379"/>
                  </a:lnTo>
                  <a:lnTo>
                    <a:pt x="16542703" y="9892830"/>
                  </a:lnTo>
                  <a:lnTo>
                    <a:pt x="16548951" y="9888614"/>
                  </a:lnTo>
                  <a:lnTo>
                    <a:pt x="16553168" y="9882365"/>
                  </a:lnTo>
                  <a:lnTo>
                    <a:pt x="16554704" y="9874720"/>
                  </a:lnTo>
                  <a:close/>
                </a:path>
                <a:path w="18719800" h="10718800" extrusionOk="0">
                  <a:moveTo>
                    <a:pt x="16554704" y="9774618"/>
                  </a:moveTo>
                  <a:lnTo>
                    <a:pt x="16553168" y="9766973"/>
                  </a:lnTo>
                  <a:lnTo>
                    <a:pt x="16548951" y="9760737"/>
                  </a:lnTo>
                  <a:lnTo>
                    <a:pt x="16542703" y="9756521"/>
                  </a:lnTo>
                  <a:lnTo>
                    <a:pt x="16535057" y="9754984"/>
                  </a:lnTo>
                  <a:lnTo>
                    <a:pt x="16527412" y="9756521"/>
                  </a:lnTo>
                  <a:lnTo>
                    <a:pt x="16521164" y="9760737"/>
                  </a:lnTo>
                  <a:lnTo>
                    <a:pt x="16516947" y="9766973"/>
                  </a:lnTo>
                  <a:lnTo>
                    <a:pt x="16515410" y="9774618"/>
                  </a:lnTo>
                  <a:lnTo>
                    <a:pt x="16516947" y="9782277"/>
                  </a:lnTo>
                  <a:lnTo>
                    <a:pt x="16521164" y="9788525"/>
                  </a:lnTo>
                  <a:lnTo>
                    <a:pt x="16527412" y="9792729"/>
                  </a:lnTo>
                  <a:lnTo>
                    <a:pt x="16535057" y="9794278"/>
                  </a:lnTo>
                  <a:lnTo>
                    <a:pt x="16542703" y="9792729"/>
                  </a:lnTo>
                  <a:lnTo>
                    <a:pt x="16548951" y="9788525"/>
                  </a:lnTo>
                  <a:lnTo>
                    <a:pt x="16553168" y="9782277"/>
                  </a:lnTo>
                  <a:lnTo>
                    <a:pt x="16554704" y="9774618"/>
                  </a:lnTo>
                  <a:close/>
                </a:path>
                <a:path w="18719800" h="10718800" extrusionOk="0">
                  <a:moveTo>
                    <a:pt x="16554704" y="9674530"/>
                  </a:moveTo>
                  <a:lnTo>
                    <a:pt x="16553168" y="9666884"/>
                  </a:lnTo>
                  <a:lnTo>
                    <a:pt x="16548951" y="9660636"/>
                  </a:lnTo>
                  <a:lnTo>
                    <a:pt x="16542703" y="9656432"/>
                  </a:lnTo>
                  <a:lnTo>
                    <a:pt x="16535057" y="9654883"/>
                  </a:lnTo>
                  <a:lnTo>
                    <a:pt x="16527412" y="9656432"/>
                  </a:lnTo>
                  <a:lnTo>
                    <a:pt x="16521164" y="9660636"/>
                  </a:lnTo>
                  <a:lnTo>
                    <a:pt x="16516947" y="9666884"/>
                  </a:lnTo>
                  <a:lnTo>
                    <a:pt x="16515410" y="9674530"/>
                  </a:lnTo>
                  <a:lnTo>
                    <a:pt x="16516947" y="9682175"/>
                  </a:lnTo>
                  <a:lnTo>
                    <a:pt x="16521164" y="9688424"/>
                  </a:lnTo>
                  <a:lnTo>
                    <a:pt x="16527412" y="9692640"/>
                  </a:lnTo>
                  <a:lnTo>
                    <a:pt x="16535057" y="9694177"/>
                  </a:lnTo>
                  <a:lnTo>
                    <a:pt x="16542703" y="9692640"/>
                  </a:lnTo>
                  <a:lnTo>
                    <a:pt x="16548951" y="9688424"/>
                  </a:lnTo>
                  <a:lnTo>
                    <a:pt x="16553168" y="9682175"/>
                  </a:lnTo>
                  <a:lnTo>
                    <a:pt x="16554704" y="9674530"/>
                  </a:lnTo>
                  <a:close/>
                </a:path>
                <a:path w="18719800" h="10718800" extrusionOk="0">
                  <a:moveTo>
                    <a:pt x="16554704" y="9574441"/>
                  </a:moveTo>
                  <a:lnTo>
                    <a:pt x="16553168" y="9566796"/>
                  </a:lnTo>
                  <a:lnTo>
                    <a:pt x="16548951" y="9560547"/>
                  </a:lnTo>
                  <a:lnTo>
                    <a:pt x="16542703" y="9556344"/>
                  </a:lnTo>
                  <a:lnTo>
                    <a:pt x="16535057" y="9554794"/>
                  </a:lnTo>
                  <a:lnTo>
                    <a:pt x="16527412" y="9556344"/>
                  </a:lnTo>
                  <a:lnTo>
                    <a:pt x="16521164" y="9560547"/>
                  </a:lnTo>
                  <a:lnTo>
                    <a:pt x="16516947" y="9566796"/>
                  </a:lnTo>
                  <a:lnTo>
                    <a:pt x="16515410" y="9574441"/>
                  </a:lnTo>
                  <a:lnTo>
                    <a:pt x="16516947" y="9582086"/>
                  </a:lnTo>
                  <a:lnTo>
                    <a:pt x="16521164" y="9588335"/>
                  </a:lnTo>
                  <a:lnTo>
                    <a:pt x="16527412" y="9592539"/>
                  </a:lnTo>
                  <a:lnTo>
                    <a:pt x="16535057" y="9594075"/>
                  </a:lnTo>
                  <a:lnTo>
                    <a:pt x="16542703" y="9592539"/>
                  </a:lnTo>
                  <a:lnTo>
                    <a:pt x="16548951" y="9588335"/>
                  </a:lnTo>
                  <a:lnTo>
                    <a:pt x="16553168" y="9582086"/>
                  </a:lnTo>
                  <a:lnTo>
                    <a:pt x="16554704" y="9574441"/>
                  </a:lnTo>
                  <a:close/>
                </a:path>
                <a:path w="18719800" h="10718800" extrusionOk="0">
                  <a:moveTo>
                    <a:pt x="16554704" y="9474340"/>
                  </a:moveTo>
                  <a:lnTo>
                    <a:pt x="16553168" y="9466694"/>
                  </a:lnTo>
                  <a:lnTo>
                    <a:pt x="16548951" y="9460446"/>
                  </a:lnTo>
                  <a:lnTo>
                    <a:pt x="16542703" y="9456242"/>
                  </a:lnTo>
                  <a:lnTo>
                    <a:pt x="16535057" y="9454705"/>
                  </a:lnTo>
                  <a:lnTo>
                    <a:pt x="16527412" y="9456242"/>
                  </a:lnTo>
                  <a:lnTo>
                    <a:pt x="16521164" y="9460446"/>
                  </a:lnTo>
                  <a:lnTo>
                    <a:pt x="16516947" y="9466694"/>
                  </a:lnTo>
                  <a:lnTo>
                    <a:pt x="16515410" y="9474340"/>
                  </a:lnTo>
                  <a:lnTo>
                    <a:pt x="16516947" y="9481985"/>
                  </a:lnTo>
                  <a:lnTo>
                    <a:pt x="16521164" y="9488221"/>
                  </a:lnTo>
                  <a:lnTo>
                    <a:pt x="16527412" y="9492437"/>
                  </a:lnTo>
                  <a:lnTo>
                    <a:pt x="16535057" y="9493974"/>
                  </a:lnTo>
                  <a:lnTo>
                    <a:pt x="16542703" y="9492437"/>
                  </a:lnTo>
                  <a:lnTo>
                    <a:pt x="16548951" y="9488221"/>
                  </a:lnTo>
                  <a:lnTo>
                    <a:pt x="16553168" y="9481985"/>
                  </a:lnTo>
                  <a:lnTo>
                    <a:pt x="16554704" y="9474340"/>
                  </a:lnTo>
                  <a:close/>
                </a:path>
                <a:path w="18719800" h="10718800" extrusionOk="0">
                  <a:moveTo>
                    <a:pt x="16554704" y="9374251"/>
                  </a:moveTo>
                  <a:lnTo>
                    <a:pt x="16553168" y="9366593"/>
                  </a:lnTo>
                  <a:lnTo>
                    <a:pt x="16548951" y="9360344"/>
                  </a:lnTo>
                  <a:lnTo>
                    <a:pt x="16542703" y="9356141"/>
                  </a:lnTo>
                  <a:lnTo>
                    <a:pt x="16535057" y="9354591"/>
                  </a:lnTo>
                  <a:lnTo>
                    <a:pt x="16527412" y="9356141"/>
                  </a:lnTo>
                  <a:lnTo>
                    <a:pt x="16521164" y="9360344"/>
                  </a:lnTo>
                  <a:lnTo>
                    <a:pt x="16516947" y="9366593"/>
                  </a:lnTo>
                  <a:lnTo>
                    <a:pt x="16515410" y="9374251"/>
                  </a:lnTo>
                  <a:lnTo>
                    <a:pt x="16516947" y="9381896"/>
                  </a:lnTo>
                  <a:lnTo>
                    <a:pt x="16521164" y="9388132"/>
                  </a:lnTo>
                  <a:lnTo>
                    <a:pt x="16527412" y="9392348"/>
                  </a:lnTo>
                  <a:lnTo>
                    <a:pt x="16535057" y="9393898"/>
                  </a:lnTo>
                  <a:lnTo>
                    <a:pt x="16542703" y="9392348"/>
                  </a:lnTo>
                  <a:lnTo>
                    <a:pt x="16548951" y="9388132"/>
                  </a:lnTo>
                  <a:lnTo>
                    <a:pt x="16553168" y="9381896"/>
                  </a:lnTo>
                  <a:lnTo>
                    <a:pt x="16554704" y="9374251"/>
                  </a:lnTo>
                  <a:close/>
                </a:path>
                <a:path w="18719800" h="10718800" extrusionOk="0">
                  <a:moveTo>
                    <a:pt x="16554704" y="9274137"/>
                  </a:moveTo>
                  <a:lnTo>
                    <a:pt x="16553155" y="9266504"/>
                  </a:lnTo>
                  <a:lnTo>
                    <a:pt x="16548951" y="9260256"/>
                  </a:lnTo>
                  <a:lnTo>
                    <a:pt x="16542703" y="9256039"/>
                  </a:lnTo>
                  <a:lnTo>
                    <a:pt x="16535057" y="9254503"/>
                  </a:lnTo>
                  <a:lnTo>
                    <a:pt x="16527412" y="9256039"/>
                  </a:lnTo>
                  <a:lnTo>
                    <a:pt x="16521164" y="9260256"/>
                  </a:lnTo>
                  <a:lnTo>
                    <a:pt x="16516947" y="9266504"/>
                  </a:lnTo>
                  <a:lnTo>
                    <a:pt x="16515398" y="9274137"/>
                  </a:lnTo>
                  <a:lnTo>
                    <a:pt x="16516947" y="9281782"/>
                  </a:lnTo>
                  <a:lnTo>
                    <a:pt x="16521164" y="9288031"/>
                  </a:lnTo>
                  <a:lnTo>
                    <a:pt x="16527412" y="9292234"/>
                  </a:lnTo>
                  <a:lnTo>
                    <a:pt x="16535057" y="9293784"/>
                  </a:lnTo>
                  <a:lnTo>
                    <a:pt x="16542703" y="9292234"/>
                  </a:lnTo>
                  <a:lnTo>
                    <a:pt x="16548951" y="9288031"/>
                  </a:lnTo>
                  <a:lnTo>
                    <a:pt x="16553155" y="9281782"/>
                  </a:lnTo>
                  <a:lnTo>
                    <a:pt x="16554704" y="9274137"/>
                  </a:lnTo>
                  <a:close/>
                </a:path>
                <a:path w="18719800" h="10718800" extrusionOk="0">
                  <a:moveTo>
                    <a:pt x="16554704" y="9174035"/>
                  </a:moveTo>
                  <a:lnTo>
                    <a:pt x="16553155" y="9166390"/>
                  </a:lnTo>
                  <a:lnTo>
                    <a:pt x="16548951" y="9160154"/>
                  </a:lnTo>
                  <a:lnTo>
                    <a:pt x="16542703" y="9155951"/>
                  </a:lnTo>
                  <a:lnTo>
                    <a:pt x="16535057" y="9154401"/>
                  </a:lnTo>
                  <a:lnTo>
                    <a:pt x="16527412" y="9155951"/>
                  </a:lnTo>
                  <a:lnTo>
                    <a:pt x="16521164" y="9160154"/>
                  </a:lnTo>
                  <a:lnTo>
                    <a:pt x="16516947" y="9166390"/>
                  </a:lnTo>
                  <a:lnTo>
                    <a:pt x="16515398" y="9174035"/>
                  </a:lnTo>
                  <a:lnTo>
                    <a:pt x="16516947" y="9181681"/>
                  </a:lnTo>
                  <a:lnTo>
                    <a:pt x="16521164" y="9187929"/>
                  </a:lnTo>
                  <a:lnTo>
                    <a:pt x="16527412" y="9192146"/>
                  </a:lnTo>
                  <a:lnTo>
                    <a:pt x="16535057" y="9193695"/>
                  </a:lnTo>
                  <a:lnTo>
                    <a:pt x="16542703" y="9192146"/>
                  </a:lnTo>
                  <a:lnTo>
                    <a:pt x="16548951" y="9187929"/>
                  </a:lnTo>
                  <a:lnTo>
                    <a:pt x="16553155" y="9181681"/>
                  </a:lnTo>
                  <a:lnTo>
                    <a:pt x="16554704" y="9174035"/>
                  </a:lnTo>
                  <a:close/>
                </a:path>
                <a:path w="18719800" h="10718800" extrusionOk="0">
                  <a:moveTo>
                    <a:pt x="16554704" y="9073947"/>
                  </a:moveTo>
                  <a:lnTo>
                    <a:pt x="16553155" y="9066301"/>
                  </a:lnTo>
                  <a:lnTo>
                    <a:pt x="16548951" y="9060053"/>
                  </a:lnTo>
                  <a:lnTo>
                    <a:pt x="16542703" y="9055849"/>
                  </a:lnTo>
                  <a:lnTo>
                    <a:pt x="16535057" y="9054300"/>
                  </a:lnTo>
                  <a:lnTo>
                    <a:pt x="16527412" y="9055849"/>
                  </a:lnTo>
                  <a:lnTo>
                    <a:pt x="16521164" y="9060053"/>
                  </a:lnTo>
                  <a:lnTo>
                    <a:pt x="16516947" y="9066301"/>
                  </a:lnTo>
                  <a:lnTo>
                    <a:pt x="16515410" y="9073947"/>
                  </a:lnTo>
                  <a:lnTo>
                    <a:pt x="16516947" y="9081605"/>
                  </a:lnTo>
                  <a:lnTo>
                    <a:pt x="16521164" y="9087841"/>
                  </a:lnTo>
                  <a:lnTo>
                    <a:pt x="16527412" y="9092057"/>
                  </a:lnTo>
                  <a:lnTo>
                    <a:pt x="16535057" y="9093594"/>
                  </a:lnTo>
                  <a:lnTo>
                    <a:pt x="16542703" y="9092057"/>
                  </a:lnTo>
                  <a:lnTo>
                    <a:pt x="16548951" y="9087841"/>
                  </a:lnTo>
                  <a:lnTo>
                    <a:pt x="16553155" y="9081605"/>
                  </a:lnTo>
                  <a:lnTo>
                    <a:pt x="16554704" y="9073947"/>
                  </a:lnTo>
                  <a:close/>
                </a:path>
                <a:path w="18719800" h="10718800" extrusionOk="0">
                  <a:moveTo>
                    <a:pt x="16554704" y="8973858"/>
                  </a:moveTo>
                  <a:lnTo>
                    <a:pt x="16553155" y="8966213"/>
                  </a:lnTo>
                  <a:lnTo>
                    <a:pt x="16548951" y="8959964"/>
                  </a:lnTo>
                  <a:lnTo>
                    <a:pt x="16542703" y="8955748"/>
                  </a:lnTo>
                  <a:lnTo>
                    <a:pt x="16535057" y="8954211"/>
                  </a:lnTo>
                  <a:lnTo>
                    <a:pt x="16527412" y="8955748"/>
                  </a:lnTo>
                  <a:lnTo>
                    <a:pt x="16521164" y="8959964"/>
                  </a:lnTo>
                  <a:lnTo>
                    <a:pt x="16516947" y="8966213"/>
                  </a:lnTo>
                  <a:lnTo>
                    <a:pt x="16515410" y="8973858"/>
                  </a:lnTo>
                  <a:lnTo>
                    <a:pt x="16516947" y="8981503"/>
                  </a:lnTo>
                  <a:lnTo>
                    <a:pt x="16521164" y="8987752"/>
                  </a:lnTo>
                  <a:lnTo>
                    <a:pt x="16527412" y="8991956"/>
                  </a:lnTo>
                  <a:lnTo>
                    <a:pt x="16535057" y="8993505"/>
                  </a:lnTo>
                  <a:lnTo>
                    <a:pt x="16542703" y="8991956"/>
                  </a:lnTo>
                  <a:lnTo>
                    <a:pt x="16548951" y="8987752"/>
                  </a:lnTo>
                  <a:lnTo>
                    <a:pt x="16553155" y="8981503"/>
                  </a:lnTo>
                  <a:lnTo>
                    <a:pt x="16554704" y="8973858"/>
                  </a:lnTo>
                  <a:close/>
                </a:path>
                <a:path w="18719800" h="10718800" extrusionOk="0">
                  <a:moveTo>
                    <a:pt x="16554704" y="8873757"/>
                  </a:moveTo>
                  <a:lnTo>
                    <a:pt x="16553155" y="8866111"/>
                  </a:lnTo>
                  <a:lnTo>
                    <a:pt x="16548951" y="8859863"/>
                  </a:lnTo>
                  <a:lnTo>
                    <a:pt x="16542703" y="8855659"/>
                  </a:lnTo>
                  <a:lnTo>
                    <a:pt x="16535057" y="8854110"/>
                  </a:lnTo>
                  <a:lnTo>
                    <a:pt x="16527412" y="8855659"/>
                  </a:lnTo>
                  <a:lnTo>
                    <a:pt x="16521164" y="8859863"/>
                  </a:lnTo>
                  <a:lnTo>
                    <a:pt x="16516947" y="8866111"/>
                  </a:lnTo>
                  <a:lnTo>
                    <a:pt x="16515410" y="8873757"/>
                  </a:lnTo>
                  <a:lnTo>
                    <a:pt x="16516947" y="8881402"/>
                  </a:lnTo>
                  <a:lnTo>
                    <a:pt x="16521164" y="8887650"/>
                  </a:lnTo>
                  <a:lnTo>
                    <a:pt x="16527412" y="8891854"/>
                  </a:lnTo>
                  <a:lnTo>
                    <a:pt x="16535057" y="8893404"/>
                  </a:lnTo>
                  <a:lnTo>
                    <a:pt x="16542703" y="8891854"/>
                  </a:lnTo>
                  <a:lnTo>
                    <a:pt x="16548951" y="8887650"/>
                  </a:lnTo>
                  <a:lnTo>
                    <a:pt x="16553155" y="8881402"/>
                  </a:lnTo>
                  <a:lnTo>
                    <a:pt x="16554704" y="8873757"/>
                  </a:lnTo>
                  <a:close/>
                </a:path>
                <a:path w="18719800" h="10718800" extrusionOk="0">
                  <a:moveTo>
                    <a:pt x="16554704" y="8773668"/>
                  </a:moveTo>
                  <a:lnTo>
                    <a:pt x="16553168" y="8766023"/>
                  </a:lnTo>
                  <a:lnTo>
                    <a:pt x="16548951" y="8759774"/>
                  </a:lnTo>
                  <a:lnTo>
                    <a:pt x="16542703" y="8755570"/>
                  </a:lnTo>
                  <a:lnTo>
                    <a:pt x="16535057" y="8754021"/>
                  </a:lnTo>
                  <a:lnTo>
                    <a:pt x="16527412" y="8755570"/>
                  </a:lnTo>
                  <a:lnTo>
                    <a:pt x="16521164" y="8759774"/>
                  </a:lnTo>
                  <a:lnTo>
                    <a:pt x="16516947" y="8766023"/>
                  </a:lnTo>
                  <a:lnTo>
                    <a:pt x="16515410" y="8773668"/>
                  </a:lnTo>
                  <a:lnTo>
                    <a:pt x="16516947" y="8781313"/>
                  </a:lnTo>
                  <a:lnTo>
                    <a:pt x="16521164" y="8787549"/>
                  </a:lnTo>
                  <a:lnTo>
                    <a:pt x="16527412" y="8791765"/>
                  </a:lnTo>
                  <a:lnTo>
                    <a:pt x="16535057" y="8793302"/>
                  </a:lnTo>
                  <a:lnTo>
                    <a:pt x="16542703" y="8791765"/>
                  </a:lnTo>
                  <a:lnTo>
                    <a:pt x="16548951" y="8787549"/>
                  </a:lnTo>
                  <a:lnTo>
                    <a:pt x="16553168" y="8781313"/>
                  </a:lnTo>
                  <a:lnTo>
                    <a:pt x="16554704" y="8773668"/>
                  </a:lnTo>
                  <a:close/>
                </a:path>
                <a:path w="18719800" h="10718800" extrusionOk="0">
                  <a:moveTo>
                    <a:pt x="16554704" y="8673567"/>
                  </a:moveTo>
                  <a:lnTo>
                    <a:pt x="16553168" y="8665921"/>
                  </a:lnTo>
                  <a:lnTo>
                    <a:pt x="16548951" y="8659673"/>
                  </a:lnTo>
                  <a:lnTo>
                    <a:pt x="16542703" y="8655469"/>
                  </a:lnTo>
                  <a:lnTo>
                    <a:pt x="16535057" y="8653920"/>
                  </a:lnTo>
                  <a:lnTo>
                    <a:pt x="16527412" y="8655469"/>
                  </a:lnTo>
                  <a:lnTo>
                    <a:pt x="16521164" y="8659673"/>
                  </a:lnTo>
                  <a:lnTo>
                    <a:pt x="16516947" y="8665921"/>
                  </a:lnTo>
                  <a:lnTo>
                    <a:pt x="16515410" y="8673567"/>
                  </a:lnTo>
                  <a:lnTo>
                    <a:pt x="16516947" y="8681225"/>
                  </a:lnTo>
                  <a:lnTo>
                    <a:pt x="16521164" y="8687460"/>
                  </a:lnTo>
                  <a:lnTo>
                    <a:pt x="16527412" y="8691677"/>
                  </a:lnTo>
                  <a:lnTo>
                    <a:pt x="16535057" y="8693213"/>
                  </a:lnTo>
                  <a:lnTo>
                    <a:pt x="16542703" y="8691677"/>
                  </a:lnTo>
                  <a:lnTo>
                    <a:pt x="16548951" y="8687460"/>
                  </a:lnTo>
                  <a:lnTo>
                    <a:pt x="16553168" y="8681225"/>
                  </a:lnTo>
                  <a:lnTo>
                    <a:pt x="16554704" y="8673567"/>
                  </a:lnTo>
                  <a:close/>
                </a:path>
                <a:path w="18719800" h="10718800" extrusionOk="0">
                  <a:moveTo>
                    <a:pt x="16554704" y="8573478"/>
                  </a:moveTo>
                  <a:lnTo>
                    <a:pt x="16553168" y="8565832"/>
                  </a:lnTo>
                  <a:lnTo>
                    <a:pt x="16548951" y="8559584"/>
                  </a:lnTo>
                  <a:lnTo>
                    <a:pt x="16542703" y="8555368"/>
                  </a:lnTo>
                  <a:lnTo>
                    <a:pt x="16535057" y="8553831"/>
                  </a:lnTo>
                  <a:lnTo>
                    <a:pt x="16527412" y="8555368"/>
                  </a:lnTo>
                  <a:lnTo>
                    <a:pt x="16521164" y="8559584"/>
                  </a:lnTo>
                  <a:lnTo>
                    <a:pt x="16516947" y="8565832"/>
                  </a:lnTo>
                  <a:lnTo>
                    <a:pt x="16515410" y="8573478"/>
                  </a:lnTo>
                  <a:lnTo>
                    <a:pt x="16516947" y="8581123"/>
                  </a:lnTo>
                  <a:lnTo>
                    <a:pt x="16521164" y="8587372"/>
                  </a:lnTo>
                  <a:lnTo>
                    <a:pt x="16527412" y="8591575"/>
                  </a:lnTo>
                  <a:lnTo>
                    <a:pt x="16535057" y="8593125"/>
                  </a:lnTo>
                  <a:lnTo>
                    <a:pt x="16542703" y="8591575"/>
                  </a:lnTo>
                  <a:lnTo>
                    <a:pt x="16548951" y="8587372"/>
                  </a:lnTo>
                  <a:lnTo>
                    <a:pt x="16553168" y="8581123"/>
                  </a:lnTo>
                  <a:lnTo>
                    <a:pt x="16554704" y="8573478"/>
                  </a:lnTo>
                  <a:close/>
                </a:path>
                <a:path w="18719800" h="10718800" extrusionOk="0">
                  <a:moveTo>
                    <a:pt x="16554704" y="8473389"/>
                  </a:moveTo>
                  <a:lnTo>
                    <a:pt x="16553168" y="8465731"/>
                  </a:lnTo>
                  <a:lnTo>
                    <a:pt x="16548951" y="8459483"/>
                  </a:lnTo>
                  <a:lnTo>
                    <a:pt x="16542703" y="8455266"/>
                  </a:lnTo>
                  <a:lnTo>
                    <a:pt x="16535057" y="8453730"/>
                  </a:lnTo>
                  <a:lnTo>
                    <a:pt x="16527412" y="8455266"/>
                  </a:lnTo>
                  <a:lnTo>
                    <a:pt x="16521164" y="8459483"/>
                  </a:lnTo>
                  <a:lnTo>
                    <a:pt x="16516947" y="8465731"/>
                  </a:lnTo>
                  <a:lnTo>
                    <a:pt x="16515410" y="8473389"/>
                  </a:lnTo>
                  <a:lnTo>
                    <a:pt x="16516947" y="8481035"/>
                  </a:lnTo>
                  <a:lnTo>
                    <a:pt x="16521164" y="8487270"/>
                  </a:lnTo>
                  <a:lnTo>
                    <a:pt x="16527412" y="8491474"/>
                  </a:lnTo>
                  <a:lnTo>
                    <a:pt x="16535057" y="8493023"/>
                  </a:lnTo>
                  <a:lnTo>
                    <a:pt x="16542703" y="8491474"/>
                  </a:lnTo>
                  <a:lnTo>
                    <a:pt x="16548951" y="8487270"/>
                  </a:lnTo>
                  <a:lnTo>
                    <a:pt x="16553168" y="8481035"/>
                  </a:lnTo>
                  <a:lnTo>
                    <a:pt x="16554704" y="8473389"/>
                  </a:lnTo>
                  <a:close/>
                </a:path>
                <a:path w="18719800" h="10718800" extrusionOk="0">
                  <a:moveTo>
                    <a:pt x="16554704" y="8373275"/>
                  </a:moveTo>
                  <a:lnTo>
                    <a:pt x="16553168" y="8365630"/>
                  </a:lnTo>
                  <a:lnTo>
                    <a:pt x="16548951" y="8359381"/>
                  </a:lnTo>
                  <a:lnTo>
                    <a:pt x="16542703" y="8355177"/>
                  </a:lnTo>
                  <a:lnTo>
                    <a:pt x="16535057" y="8353628"/>
                  </a:lnTo>
                  <a:lnTo>
                    <a:pt x="16527412" y="8355177"/>
                  </a:lnTo>
                  <a:lnTo>
                    <a:pt x="16521164" y="8359381"/>
                  </a:lnTo>
                  <a:lnTo>
                    <a:pt x="16516947" y="8365630"/>
                  </a:lnTo>
                  <a:lnTo>
                    <a:pt x="16515410" y="8373275"/>
                  </a:lnTo>
                  <a:lnTo>
                    <a:pt x="16516947" y="8380933"/>
                  </a:lnTo>
                  <a:lnTo>
                    <a:pt x="16521164" y="8387169"/>
                  </a:lnTo>
                  <a:lnTo>
                    <a:pt x="16527412" y="8391385"/>
                  </a:lnTo>
                  <a:lnTo>
                    <a:pt x="16535057" y="8392922"/>
                  </a:lnTo>
                  <a:lnTo>
                    <a:pt x="16542703" y="8391385"/>
                  </a:lnTo>
                  <a:lnTo>
                    <a:pt x="16548951" y="8387169"/>
                  </a:lnTo>
                  <a:lnTo>
                    <a:pt x="16553168" y="8380933"/>
                  </a:lnTo>
                  <a:lnTo>
                    <a:pt x="16554704" y="8373275"/>
                  </a:lnTo>
                  <a:close/>
                </a:path>
                <a:path w="18719800" h="10718800" extrusionOk="0">
                  <a:moveTo>
                    <a:pt x="16554704" y="8273186"/>
                  </a:moveTo>
                  <a:lnTo>
                    <a:pt x="16553168" y="8265541"/>
                  </a:lnTo>
                  <a:lnTo>
                    <a:pt x="16548951" y="8259292"/>
                  </a:lnTo>
                  <a:lnTo>
                    <a:pt x="16542703" y="8255089"/>
                  </a:lnTo>
                  <a:lnTo>
                    <a:pt x="16535057" y="8253539"/>
                  </a:lnTo>
                  <a:lnTo>
                    <a:pt x="16527412" y="8255089"/>
                  </a:lnTo>
                  <a:lnTo>
                    <a:pt x="16521164" y="8259292"/>
                  </a:lnTo>
                  <a:lnTo>
                    <a:pt x="16516947" y="8265541"/>
                  </a:lnTo>
                  <a:lnTo>
                    <a:pt x="16515410" y="8273186"/>
                  </a:lnTo>
                  <a:lnTo>
                    <a:pt x="16516947" y="8280832"/>
                  </a:lnTo>
                  <a:lnTo>
                    <a:pt x="16521164" y="8287080"/>
                  </a:lnTo>
                  <a:lnTo>
                    <a:pt x="16527412" y="8291284"/>
                  </a:lnTo>
                  <a:lnTo>
                    <a:pt x="16535057" y="8292833"/>
                  </a:lnTo>
                  <a:lnTo>
                    <a:pt x="16542703" y="8291284"/>
                  </a:lnTo>
                  <a:lnTo>
                    <a:pt x="16548951" y="8287080"/>
                  </a:lnTo>
                  <a:lnTo>
                    <a:pt x="16553168" y="8280832"/>
                  </a:lnTo>
                  <a:lnTo>
                    <a:pt x="16554704" y="8273186"/>
                  </a:lnTo>
                  <a:close/>
                </a:path>
                <a:path w="18719800" h="10718800" extrusionOk="0">
                  <a:moveTo>
                    <a:pt x="16554704" y="8173085"/>
                  </a:moveTo>
                  <a:lnTo>
                    <a:pt x="16553168" y="8165439"/>
                  </a:lnTo>
                  <a:lnTo>
                    <a:pt x="16548951" y="8159204"/>
                  </a:lnTo>
                  <a:lnTo>
                    <a:pt x="16542703" y="8154987"/>
                  </a:lnTo>
                  <a:lnTo>
                    <a:pt x="16535057" y="8153451"/>
                  </a:lnTo>
                  <a:lnTo>
                    <a:pt x="16527412" y="8154987"/>
                  </a:lnTo>
                  <a:lnTo>
                    <a:pt x="16521164" y="8159204"/>
                  </a:lnTo>
                  <a:lnTo>
                    <a:pt x="16516947" y="8165439"/>
                  </a:lnTo>
                  <a:lnTo>
                    <a:pt x="16515410" y="8173085"/>
                  </a:lnTo>
                  <a:lnTo>
                    <a:pt x="16516947" y="8180730"/>
                  </a:lnTo>
                  <a:lnTo>
                    <a:pt x="16521164" y="8186979"/>
                  </a:lnTo>
                  <a:lnTo>
                    <a:pt x="16527412" y="8191195"/>
                  </a:lnTo>
                  <a:lnTo>
                    <a:pt x="16535057" y="8192744"/>
                  </a:lnTo>
                  <a:lnTo>
                    <a:pt x="16542703" y="8191195"/>
                  </a:lnTo>
                  <a:lnTo>
                    <a:pt x="16548951" y="8186979"/>
                  </a:lnTo>
                  <a:lnTo>
                    <a:pt x="16553168" y="8180730"/>
                  </a:lnTo>
                  <a:lnTo>
                    <a:pt x="16554704" y="8173085"/>
                  </a:lnTo>
                  <a:close/>
                </a:path>
                <a:path w="18719800" h="10718800" extrusionOk="0">
                  <a:moveTo>
                    <a:pt x="16554704" y="8072996"/>
                  </a:moveTo>
                  <a:lnTo>
                    <a:pt x="16553168" y="8065351"/>
                  </a:lnTo>
                  <a:lnTo>
                    <a:pt x="16548951" y="8059102"/>
                  </a:lnTo>
                  <a:lnTo>
                    <a:pt x="16542703" y="8054899"/>
                  </a:lnTo>
                  <a:lnTo>
                    <a:pt x="16535057" y="8053349"/>
                  </a:lnTo>
                  <a:lnTo>
                    <a:pt x="16527412" y="8054899"/>
                  </a:lnTo>
                  <a:lnTo>
                    <a:pt x="16521164" y="8059102"/>
                  </a:lnTo>
                  <a:lnTo>
                    <a:pt x="16516947" y="8065351"/>
                  </a:lnTo>
                  <a:lnTo>
                    <a:pt x="16515410" y="8072996"/>
                  </a:lnTo>
                  <a:lnTo>
                    <a:pt x="16516947" y="8080642"/>
                  </a:lnTo>
                  <a:lnTo>
                    <a:pt x="16521164" y="8086890"/>
                  </a:lnTo>
                  <a:lnTo>
                    <a:pt x="16527412" y="8091106"/>
                  </a:lnTo>
                  <a:lnTo>
                    <a:pt x="16535057" y="8092643"/>
                  </a:lnTo>
                  <a:lnTo>
                    <a:pt x="16542703" y="8091106"/>
                  </a:lnTo>
                  <a:lnTo>
                    <a:pt x="16548951" y="8086890"/>
                  </a:lnTo>
                  <a:lnTo>
                    <a:pt x="16553168" y="8080642"/>
                  </a:lnTo>
                  <a:lnTo>
                    <a:pt x="16554704" y="8072996"/>
                  </a:lnTo>
                  <a:close/>
                </a:path>
                <a:path w="18719800" h="10718800" extrusionOk="0">
                  <a:moveTo>
                    <a:pt x="16554704" y="7972895"/>
                  </a:moveTo>
                  <a:lnTo>
                    <a:pt x="16553168" y="7965249"/>
                  </a:lnTo>
                  <a:lnTo>
                    <a:pt x="16548951" y="7959001"/>
                  </a:lnTo>
                  <a:lnTo>
                    <a:pt x="16542703" y="7954797"/>
                  </a:lnTo>
                  <a:lnTo>
                    <a:pt x="16535057" y="7953261"/>
                  </a:lnTo>
                  <a:lnTo>
                    <a:pt x="16527412" y="7954797"/>
                  </a:lnTo>
                  <a:lnTo>
                    <a:pt x="16521164" y="7959001"/>
                  </a:lnTo>
                  <a:lnTo>
                    <a:pt x="16516947" y="7965249"/>
                  </a:lnTo>
                  <a:lnTo>
                    <a:pt x="16515410" y="7972895"/>
                  </a:lnTo>
                  <a:lnTo>
                    <a:pt x="16516947" y="7980540"/>
                  </a:lnTo>
                  <a:lnTo>
                    <a:pt x="16521164" y="7986789"/>
                  </a:lnTo>
                  <a:lnTo>
                    <a:pt x="16527412" y="7991005"/>
                  </a:lnTo>
                  <a:lnTo>
                    <a:pt x="16535057" y="7992554"/>
                  </a:lnTo>
                  <a:lnTo>
                    <a:pt x="16542703" y="7991005"/>
                  </a:lnTo>
                  <a:lnTo>
                    <a:pt x="16548951" y="7986789"/>
                  </a:lnTo>
                  <a:lnTo>
                    <a:pt x="16553168" y="7980540"/>
                  </a:lnTo>
                  <a:lnTo>
                    <a:pt x="16554704" y="7972895"/>
                  </a:lnTo>
                  <a:close/>
                </a:path>
                <a:path w="18719800" h="10718800" extrusionOk="0">
                  <a:moveTo>
                    <a:pt x="16554704" y="7872806"/>
                  </a:moveTo>
                  <a:lnTo>
                    <a:pt x="16553168" y="7865161"/>
                  </a:lnTo>
                  <a:lnTo>
                    <a:pt x="16548951" y="7858912"/>
                  </a:lnTo>
                  <a:lnTo>
                    <a:pt x="16542703" y="7854709"/>
                  </a:lnTo>
                  <a:lnTo>
                    <a:pt x="16535057" y="7853159"/>
                  </a:lnTo>
                  <a:lnTo>
                    <a:pt x="16527412" y="7854709"/>
                  </a:lnTo>
                  <a:lnTo>
                    <a:pt x="16521164" y="7858912"/>
                  </a:lnTo>
                  <a:lnTo>
                    <a:pt x="16516947" y="7865161"/>
                  </a:lnTo>
                  <a:lnTo>
                    <a:pt x="16515410" y="7872806"/>
                  </a:lnTo>
                  <a:lnTo>
                    <a:pt x="16516947" y="7880451"/>
                  </a:lnTo>
                  <a:lnTo>
                    <a:pt x="16521164" y="7886700"/>
                  </a:lnTo>
                  <a:lnTo>
                    <a:pt x="16527412" y="7890904"/>
                  </a:lnTo>
                  <a:lnTo>
                    <a:pt x="16535057" y="7892453"/>
                  </a:lnTo>
                  <a:lnTo>
                    <a:pt x="16542703" y="7890904"/>
                  </a:lnTo>
                  <a:lnTo>
                    <a:pt x="16548951" y="7886700"/>
                  </a:lnTo>
                  <a:lnTo>
                    <a:pt x="16553168" y="7880451"/>
                  </a:lnTo>
                  <a:lnTo>
                    <a:pt x="16554704" y="7872806"/>
                  </a:lnTo>
                  <a:close/>
                </a:path>
                <a:path w="18719800" h="10718800" extrusionOk="0">
                  <a:moveTo>
                    <a:pt x="16554704" y="7772717"/>
                  </a:moveTo>
                  <a:lnTo>
                    <a:pt x="16553168" y="7765059"/>
                  </a:lnTo>
                  <a:lnTo>
                    <a:pt x="16548951" y="7758811"/>
                  </a:lnTo>
                  <a:lnTo>
                    <a:pt x="16542703" y="7754607"/>
                  </a:lnTo>
                  <a:lnTo>
                    <a:pt x="16535057" y="7753058"/>
                  </a:lnTo>
                  <a:lnTo>
                    <a:pt x="16527412" y="7754607"/>
                  </a:lnTo>
                  <a:lnTo>
                    <a:pt x="16521164" y="7758811"/>
                  </a:lnTo>
                  <a:lnTo>
                    <a:pt x="16516947" y="7765059"/>
                  </a:lnTo>
                  <a:lnTo>
                    <a:pt x="16515410" y="7772717"/>
                  </a:lnTo>
                  <a:lnTo>
                    <a:pt x="16516947" y="7780350"/>
                  </a:lnTo>
                  <a:lnTo>
                    <a:pt x="16521164" y="7786598"/>
                  </a:lnTo>
                  <a:lnTo>
                    <a:pt x="16527412" y="7790815"/>
                  </a:lnTo>
                  <a:lnTo>
                    <a:pt x="16535057" y="7792352"/>
                  </a:lnTo>
                  <a:lnTo>
                    <a:pt x="16542703" y="7790815"/>
                  </a:lnTo>
                  <a:lnTo>
                    <a:pt x="16548951" y="7786598"/>
                  </a:lnTo>
                  <a:lnTo>
                    <a:pt x="16553168" y="7780350"/>
                  </a:lnTo>
                  <a:lnTo>
                    <a:pt x="16554704" y="7772717"/>
                  </a:lnTo>
                  <a:close/>
                </a:path>
                <a:path w="18719800" h="10718800" extrusionOk="0">
                  <a:moveTo>
                    <a:pt x="16554704" y="7672603"/>
                  </a:moveTo>
                  <a:lnTo>
                    <a:pt x="16553155" y="7664958"/>
                  </a:lnTo>
                  <a:lnTo>
                    <a:pt x="16548951" y="7658709"/>
                  </a:lnTo>
                  <a:lnTo>
                    <a:pt x="16542703" y="7654493"/>
                  </a:lnTo>
                  <a:lnTo>
                    <a:pt x="16535057" y="7652956"/>
                  </a:lnTo>
                  <a:lnTo>
                    <a:pt x="16527412" y="7654493"/>
                  </a:lnTo>
                  <a:lnTo>
                    <a:pt x="16521164" y="7658709"/>
                  </a:lnTo>
                  <a:lnTo>
                    <a:pt x="16516947" y="7664958"/>
                  </a:lnTo>
                  <a:lnTo>
                    <a:pt x="16515398" y="7672603"/>
                  </a:lnTo>
                  <a:lnTo>
                    <a:pt x="16516947" y="7680249"/>
                  </a:lnTo>
                  <a:lnTo>
                    <a:pt x="16521164" y="7686497"/>
                  </a:lnTo>
                  <a:lnTo>
                    <a:pt x="16527412" y="7690713"/>
                  </a:lnTo>
                  <a:lnTo>
                    <a:pt x="16535057" y="7692250"/>
                  </a:lnTo>
                  <a:lnTo>
                    <a:pt x="16542703" y="7690713"/>
                  </a:lnTo>
                  <a:lnTo>
                    <a:pt x="16548951" y="7686497"/>
                  </a:lnTo>
                  <a:lnTo>
                    <a:pt x="16553155" y="7680249"/>
                  </a:lnTo>
                  <a:lnTo>
                    <a:pt x="16554704" y="7672603"/>
                  </a:lnTo>
                  <a:close/>
                </a:path>
                <a:path w="18719800" h="10718800" extrusionOk="0">
                  <a:moveTo>
                    <a:pt x="16554704" y="7572502"/>
                  </a:moveTo>
                  <a:lnTo>
                    <a:pt x="16553155" y="7564856"/>
                  </a:lnTo>
                  <a:lnTo>
                    <a:pt x="16548951" y="7558621"/>
                  </a:lnTo>
                  <a:lnTo>
                    <a:pt x="16542703" y="7554404"/>
                  </a:lnTo>
                  <a:lnTo>
                    <a:pt x="16535057" y="7552855"/>
                  </a:lnTo>
                  <a:lnTo>
                    <a:pt x="16527412" y="7554404"/>
                  </a:lnTo>
                  <a:lnTo>
                    <a:pt x="16521164" y="7558621"/>
                  </a:lnTo>
                  <a:lnTo>
                    <a:pt x="16516947" y="7564856"/>
                  </a:lnTo>
                  <a:lnTo>
                    <a:pt x="16515398" y="7572502"/>
                  </a:lnTo>
                  <a:lnTo>
                    <a:pt x="16516947" y="7580160"/>
                  </a:lnTo>
                  <a:lnTo>
                    <a:pt x="16521164" y="7586408"/>
                  </a:lnTo>
                  <a:lnTo>
                    <a:pt x="16527412" y="7590612"/>
                  </a:lnTo>
                  <a:lnTo>
                    <a:pt x="16535057" y="7592161"/>
                  </a:lnTo>
                  <a:lnTo>
                    <a:pt x="16542703" y="7590612"/>
                  </a:lnTo>
                  <a:lnTo>
                    <a:pt x="16548951" y="7586408"/>
                  </a:lnTo>
                  <a:lnTo>
                    <a:pt x="16553155" y="7580160"/>
                  </a:lnTo>
                  <a:lnTo>
                    <a:pt x="16554704" y="7572502"/>
                  </a:lnTo>
                  <a:close/>
                </a:path>
                <a:path w="18719800" h="10718800" extrusionOk="0">
                  <a:moveTo>
                    <a:pt x="16554704" y="7472413"/>
                  </a:moveTo>
                  <a:lnTo>
                    <a:pt x="16553155" y="7464768"/>
                  </a:lnTo>
                  <a:lnTo>
                    <a:pt x="16548951" y="7458519"/>
                  </a:lnTo>
                  <a:lnTo>
                    <a:pt x="16542703" y="7454303"/>
                  </a:lnTo>
                  <a:lnTo>
                    <a:pt x="16535057" y="7452766"/>
                  </a:lnTo>
                  <a:lnTo>
                    <a:pt x="16527412" y="7454303"/>
                  </a:lnTo>
                  <a:lnTo>
                    <a:pt x="16521164" y="7458519"/>
                  </a:lnTo>
                  <a:lnTo>
                    <a:pt x="16516947" y="7464768"/>
                  </a:lnTo>
                  <a:lnTo>
                    <a:pt x="16515410" y="7472413"/>
                  </a:lnTo>
                  <a:lnTo>
                    <a:pt x="16516947" y="7480059"/>
                  </a:lnTo>
                  <a:lnTo>
                    <a:pt x="16521164" y="7486307"/>
                  </a:lnTo>
                  <a:lnTo>
                    <a:pt x="16527412" y="7490511"/>
                  </a:lnTo>
                  <a:lnTo>
                    <a:pt x="16535057" y="7492060"/>
                  </a:lnTo>
                  <a:lnTo>
                    <a:pt x="16542703" y="7490511"/>
                  </a:lnTo>
                  <a:lnTo>
                    <a:pt x="16548951" y="7486307"/>
                  </a:lnTo>
                  <a:lnTo>
                    <a:pt x="16553155" y="7480059"/>
                  </a:lnTo>
                  <a:lnTo>
                    <a:pt x="16554704" y="7472413"/>
                  </a:lnTo>
                  <a:close/>
                </a:path>
                <a:path w="18719800" h="10718800" extrusionOk="0">
                  <a:moveTo>
                    <a:pt x="16554704" y="7372324"/>
                  </a:moveTo>
                  <a:lnTo>
                    <a:pt x="16553155" y="7364679"/>
                  </a:lnTo>
                  <a:lnTo>
                    <a:pt x="16548951" y="7358431"/>
                  </a:lnTo>
                  <a:lnTo>
                    <a:pt x="16542703" y="7354214"/>
                  </a:lnTo>
                  <a:lnTo>
                    <a:pt x="16535057" y="7352665"/>
                  </a:lnTo>
                  <a:lnTo>
                    <a:pt x="16527412" y="7354214"/>
                  </a:lnTo>
                  <a:lnTo>
                    <a:pt x="16521164" y="7358431"/>
                  </a:lnTo>
                  <a:lnTo>
                    <a:pt x="16516947" y="7364679"/>
                  </a:lnTo>
                  <a:lnTo>
                    <a:pt x="16515410" y="7372324"/>
                  </a:lnTo>
                  <a:lnTo>
                    <a:pt x="16516947" y="7379970"/>
                  </a:lnTo>
                  <a:lnTo>
                    <a:pt x="16521164" y="7386206"/>
                  </a:lnTo>
                  <a:lnTo>
                    <a:pt x="16527412" y="7390422"/>
                  </a:lnTo>
                  <a:lnTo>
                    <a:pt x="16535057" y="7391959"/>
                  </a:lnTo>
                  <a:lnTo>
                    <a:pt x="16542703" y="7390422"/>
                  </a:lnTo>
                  <a:lnTo>
                    <a:pt x="16548951" y="7386206"/>
                  </a:lnTo>
                  <a:lnTo>
                    <a:pt x="16553155" y="7379970"/>
                  </a:lnTo>
                  <a:lnTo>
                    <a:pt x="16554704" y="7372324"/>
                  </a:lnTo>
                  <a:close/>
                </a:path>
                <a:path w="18719800" h="10718800" extrusionOk="0">
                  <a:moveTo>
                    <a:pt x="16554704" y="7272223"/>
                  </a:moveTo>
                  <a:lnTo>
                    <a:pt x="16553155" y="7264578"/>
                  </a:lnTo>
                  <a:lnTo>
                    <a:pt x="16548951" y="7258329"/>
                  </a:lnTo>
                  <a:lnTo>
                    <a:pt x="16542703" y="7254113"/>
                  </a:lnTo>
                  <a:lnTo>
                    <a:pt x="16535057" y="7252576"/>
                  </a:lnTo>
                  <a:lnTo>
                    <a:pt x="16527412" y="7254113"/>
                  </a:lnTo>
                  <a:lnTo>
                    <a:pt x="16521164" y="7258329"/>
                  </a:lnTo>
                  <a:lnTo>
                    <a:pt x="16516947" y="7264578"/>
                  </a:lnTo>
                  <a:lnTo>
                    <a:pt x="16515410" y="7272223"/>
                  </a:lnTo>
                  <a:lnTo>
                    <a:pt x="16516947" y="7279868"/>
                  </a:lnTo>
                  <a:lnTo>
                    <a:pt x="16521164" y="7286117"/>
                  </a:lnTo>
                  <a:lnTo>
                    <a:pt x="16527412" y="7290321"/>
                  </a:lnTo>
                  <a:lnTo>
                    <a:pt x="16535057" y="7291857"/>
                  </a:lnTo>
                  <a:lnTo>
                    <a:pt x="16542703" y="7290321"/>
                  </a:lnTo>
                  <a:lnTo>
                    <a:pt x="16548951" y="7286117"/>
                  </a:lnTo>
                  <a:lnTo>
                    <a:pt x="16553155" y="7279868"/>
                  </a:lnTo>
                  <a:lnTo>
                    <a:pt x="16554704" y="7272223"/>
                  </a:lnTo>
                  <a:close/>
                </a:path>
                <a:path w="18719800" h="10718800" extrusionOk="0">
                  <a:moveTo>
                    <a:pt x="16554704" y="7172122"/>
                  </a:moveTo>
                  <a:lnTo>
                    <a:pt x="16553168" y="7164476"/>
                  </a:lnTo>
                  <a:lnTo>
                    <a:pt x="16548951" y="7158228"/>
                  </a:lnTo>
                  <a:lnTo>
                    <a:pt x="16542703" y="7154024"/>
                  </a:lnTo>
                  <a:lnTo>
                    <a:pt x="16535057" y="7152475"/>
                  </a:lnTo>
                  <a:lnTo>
                    <a:pt x="16527412" y="7154024"/>
                  </a:lnTo>
                  <a:lnTo>
                    <a:pt x="16521164" y="7158228"/>
                  </a:lnTo>
                  <a:lnTo>
                    <a:pt x="16516947" y="7164476"/>
                  </a:lnTo>
                  <a:lnTo>
                    <a:pt x="16515410" y="7172122"/>
                  </a:lnTo>
                  <a:lnTo>
                    <a:pt x="16516947" y="7179767"/>
                  </a:lnTo>
                  <a:lnTo>
                    <a:pt x="16521164" y="7186015"/>
                  </a:lnTo>
                  <a:lnTo>
                    <a:pt x="16527412" y="7190232"/>
                  </a:lnTo>
                  <a:lnTo>
                    <a:pt x="16535057" y="7191781"/>
                  </a:lnTo>
                  <a:lnTo>
                    <a:pt x="16542703" y="7190232"/>
                  </a:lnTo>
                  <a:lnTo>
                    <a:pt x="16548951" y="7186015"/>
                  </a:lnTo>
                  <a:lnTo>
                    <a:pt x="16553168" y="7179767"/>
                  </a:lnTo>
                  <a:lnTo>
                    <a:pt x="16554704" y="7172122"/>
                  </a:lnTo>
                  <a:close/>
                </a:path>
                <a:path w="18719800" h="10718800" extrusionOk="0">
                  <a:moveTo>
                    <a:pt x="16554704" y="7072033"/>
                  </a:moveTo>
                  <a:lnTo>
                    <a:pt x="16553168" y="7064388"/>
                  </a:lnTo>
                  <a:lnTo>
                    <a:pt x="16548951" y="7058139"/>
                  </a:lnTo>
                  <a:lnTo>
                    <a:pt x="16542703" y="7053923"/>
                  </a:lnTo>
                  <a:lnTo>
                    <a:pt x="16535057" y="7052373"/>
                  </a:lnTo>
                  <a:lnTo>
                    <a:pt x="16527412" y="7053923"/>
                  </a:lnTo>
                  <a:lnTo>
                    <a:pt x="16521164" y="7058139"/>
                  </a:lnTo>
                  <a:lnTo>
                    <a:pt x="16516947" y="7064388"/>
                  </a:lnTo>
                  <a:lnTo>
                    <a:pt x="16515410" y="7072033"/>
                  </a:lnTo>
                  <a:lnTo>
                    <a:pt x="16516947" y="7079678"/>
                  </a:lnTo>
                  <a:lnTo>
                    <a:pt x="16521164" y="7085927"/>
                  </a:lnTo>
                  <a:lnTo>
                    <a:pt x="16527412" y="7090143"/>
                  </a:lnTo>
                  <a:lnTo>
                    <a:pt x="16535057" y="7091680"/>
                  </a:lnTo>
                  <a:lnTo>
                    <a:pt x="16542703" y="7090143"/>
                  </a:lnTo>
                  <a:lnTo>
                    <a:pt x="16548951" y="7085927"/>
                  </a:lnTo>
                  <a:lnTo>
                    <a:pt x="16553168" y="7079678"/>
                  </a:lnTo>
                  <a:lnTo>
                    <a:pt x="16554704" y="7072033"/>
                  </a:lnTo>
                  <a:close/>
                </a:path>
                <a:path w="18719800" h="10718800" extrusionOk="0">
                  <a:moveTo>
                    <a:pt x="16554704" y="6971932"/>
                  </a:moveTo>
                  <a:lnTo>
                    <a:pt x="16553168" y="6964286"/>
                  </a:lnTo>
                  <a:lnTo>
                    <a:pt x="16548951" y="6958038"/>
                  </a:lnTo>
                  <a:lnTo>
                    <a:pt x="16542703" y="6953834"/>
                  </a:lnTo>
                  <a:lnTo>
                    <a:pt x="16535057" y="6952285"/>
                  </a:lnTo>
                  <a:lnTo>
                    <a:pt x="16527412" y="6953834"/>
                  </a:lnTo>
                  <a:lnTo>
                    <a:pt x="16521164" y="6958038"/>
                  </a:lnTo>
                  <a:lnTo>
                    <a:pt x="16516947" y="6964286"/>
                  </a:lnTo>
                  <a:lnTo>
                    <a:pt x="16515410" y="6971932"/>
                  </a:lnTo>
                  <a:lnTo>
                    <a:pt x="16516947" y="6979590"/>
                  </a:lnTo>
                  <a:lnTo>
                    <a:pt x="16521164" y="6985825"/>
                  </a:lnTo>
                  <a:lnTo>
                    <a:pt x="16527412" y="6990042"/>
                  </a:lnTo>
                  <a:lnTo>
                    <a:pt x="16535057" y="6991578"/>
                  </a:lnTo>
                  <a:lnTo>
                    <a:pt x="16542703" y="6990042"/>
                  </a:lnTo>
                  <a:lnTo>
                    <a:pt x="16548951" y="6985825"/>
                  </a:lnTo>
                  <a:lnTo>
                    <a:pt x="16553168" y="6979590"/>
                  </a:lnTo>
                  <a:lnTo>
                    <a:pt x="16554704" y="6971932"/>
                  </a:lnTo>
                  <a:close/>
                </a:path>
                <a:path w="18719800" h="10718800" extrusionOk="0">
                  <a:moveTo>
                    <a:pt x="16554704" y="6871830"/>
                  </a:moveTo>
                  <a:lnTo>
                    <a:pt x="16553168" y="6864185"/>
                  </a:lnTo>
                  <a:lnTo>
                    <a:pt x="16548951" y="6857949"/>
                  </a:lnTo>
                  <a:lnTo>
                    <a:pt x="16542703" y="6853733"/>
                  </a:lnTo>
                  <a:lnTo>
                    <a:pt x="16535057" y="6852196"/>
                  </a:lnTo>
                  <a:lnTo>
                    <a:pt x="16527412" y="6853733"/>
                  </a:lnTo>
                  <a:lnTo>
                    <a:pt x="16521164" y="6857949"/>
                  </a:lnTo>
                  <a:lnTo>
                    <a:pt x="16516947" y="6864185"/>
                  </a:lnTo>
                  <a:lnTo>
                    <a:pt x="16515410" y="6871830"/>
                  </a:lnTo>
                  <a:lnTo>
                    <a:pt x="16516947" y="6879488"/>
                  </a:lnTo>
                  <a:lnTo>
                    <a:pt x="16521164" y="6885737"/>
                  </a:lnTo>
                  <a:lnTo>
                    <a:pt x="16527412" y="6889940"/>
                  </a:lnTo>
                  <a:lnTo>
                    <a:pt x="16535057" y="6891490"/>
                  </a:lnTo>
                  <a:lnTo>
                    <a:pt x="16542703" y="6889940"/>
                  </a:lnTo>
                  <a:lnTo>
                    <a:pt x="16548951" y="6885737"/>
                  </a:lnTo>
                  <a:lnTo>
                    <a:pt x="16553168" y="6879488"/>
                  </a:lnTo>
                  <a:lnTo>
                    <a:pt x="16554704" y="6871830"/>
                  </a:lnTo>
                  <a:close/>
                </a:path>
                <a:path w="18719800" h="10718800" extrusionOk="0">
                  <a:moveTo>
                    <a:pt x="16554704" y="6771741"/>
                  </a:moveTo>
                  <a:lnTo>
                    <a:pt x="16553168" y="6764096"/>
                  </a:lnTo>
                  <a:lnTo>
                    <a:pt x="16548951" y="6757848"/>
                  </a:lnTo>
                  <a:lnTo>
                    <a:pt x="16542703" y="6753644"/>
                  </a:lnTo>
                  <a:lnTo>
                    <a:pt x="16535057" y="6752095"/>
                  </a:lnTo>
                  <a:lnTo>
                    <a:pt x="16527412" y="6753644"/>
                  </a:lnTo>
                  <a:lnTo>
                    <a:pt x="16521164" y="6757848"/>
                  </a:lnTo>
                  <a:lnTo>
                    <a:pt x="16516947" y="6764096"/>
                  </a:lnTo>
                  <a:lnTo>
                    <a:pt x="16515410" y="6771741"/>
                  </a:lnTo>
                  <a:lnTo>
                    <a:pt x="16516947" y="6779400"/>
                  </a:lnTo>
                  <a:lnTo>
                    <a:pt x="16521164" y="6785635"/>
                  </a:lnTo>
                  <a:lnTo>
                    <a:pt x="16527412" y="6789852"/>
                  </a:lnTo>
                  <a:lnTo>
                    <a:pt x="16535057" y="6791388"/>
                  </a:lnTo>
                  <a:lnTo>
                    <a:pt x="16542703" y="6789852"/>
                  </a:lnTo>
                  <a:lnTo>
                    <a:pt x="16548951" y="6785635"/>
                  </a:lnTo>
                  <a:lnTo>
                    <a:pt x="16553168" y="6779400"/>
                  </a:lnTo>
                  <a:lnTo>
                    <a:pt x="16554704" y="6771741"/>
                  </a:lnTo>
                  <a:close/>
                </a:path>
                <a:path w="18719800" h="10718800" extrusionOk="0">
                  <a:moveTo>
                    <a:pt x="16554704" y="6671653"/>
                  </a:moveTo>
                  <a:lnTo>
                    <a:pt x="16553168" y="6664007"/>
                  </a:lnTo>
                  <a:lnTo>
                    <a:pt x="16548951" y="6657759"/>
                  </a:lnTo>
                  <a:lnTo>
                    <a:pt x="16542703" y="6653543"/>
                  </a:lnTo>
                  <a:lnTo>
                    <a:pt x="16535057" y="6652006"/>
                  </a:lnTo>
                  <a:lnTo>
                    <a:pt x="16527412" y="6653543"/>
                  </a:lnTo>
                  <a:lnTo>
                    <a:pt x="16521164" y="6657759"/>
                  </a:lnTo>
                  <a:lnTo>
                    <a:pt x="16516947" y="6664007"/>
                  </a:lnTo>
                  <a:lnTo>
                    <a:pt x="16515410" y="6671653"/>
                  </a:lnTo>
                  <a:lnTo>
                    <a:pt x="16516947" y="6679298"/>
                  </a:lnTo>
                  <a:lnTo>
                    <a:pt x="16521164" y="6685547"/>
                  </a:lnTo>
                  <a:lnTo>
                    <a:pt x="16527412" y="6689750"/>
                  </a:lnTo>
                  <a:lnTo>
                    <a:pt x="16535057" y="6691287"/>
                  </a:lnTo>
                  <a:lnTo>
                    <a:pt x="16542703" y="6689750"/>
                  </a:lnTo>
                  <a:lnTo>
                    <a:pt x="16548951" y="6685547"/>
                  </a:lnTo>
                  <a:lnTo>
                    <a:pt x="16553168" y="6679298"/>
                  </a:lnTo>
                  <a:lnTo>
                    <a:pt x="16554704" y="6671653"/>
                  </a:lnTo>
                  <a:close/>
                </a:path>
                <a:path w="18719800" h="10718800" extrusionOk="0">
                  <a:moveTo>
                    <a:pt x="16554704" y="6571564"/>
                  </a:moveTo>
                  <a:lnTo>
                    <a:pt x="16553168" y="6563906"/>
                  </a:lnTo>
                  <a:lnTo>
                    <a:pt x="16548951" y="6557658"/>
                  </a:lnTo>
                  <a:lnTo>
                    <a:pt x="16542703" y="6553454"/>
                  </a:lnTo>
                  <a:lnTo>
                    <a:pt x="16535057" y="6551904"/>
                  </a:lnTo>
                  <a:lnTo>
                    <a:pt x="16527412" y="6553454"/>
                  </a:lnTo>
                  <a:lnTo>
                    <a:pt x="16521164" y="6557658"/>
                  </a:lnTo>
                  <a:lnTo>
                    <a:pt x="16516947" y="6563906"/>
                  </a:lnTo>
                  <a:lnTo>
                    <a:pt x="16515410" y="6571564"/>
                  </a:lnTo>
                  <a:lnTo>
                    <a:pt x="16516947" y="6579197"/>
                  </a:lnTo>
                  <a:lnTo>
                    <a:pt x="16521164" y="6585445"/>
                  </a:lnTo>
                  <a:lnTo>
                    <a:pt x="16527412" y="6589649"/>
                  </a:lnTo>
                  <a:lnTo>
                    <a:pt x="16535057" y="6591198"/>
                  </a:lnTo>
                  <a:lnTo>
                    <a:pt x="16542703" y="6589649"/>
                  </a:lnTo>
                  <a:lnTo>
                    <a:pt x="16548951" y="6585445"/>
                  </a:lnTo>
                  <a:lnTo>
                    <a:pt x="16553168" y="6579197"/>
                  </a:lnTo>
                  <a:lnTo>
                    <a:pt x="16554704" y="6571564"/>
                  </a:lnTo>
                  <a:close/>
                </a:path>
                <a:path w="18719800" h="10718800" extrusionOk="0">
                  <a:moveTo>
                    <a:pt x="16554704" y="6471450"/>
                  </a:moveTo>
                  <a:lnTo>
                    <a:pt x="16553168" y="6463805"/>
                  </a:lnTo>
                  <a:lnTo>
                    <a:pt x="16548951" y="6457569"/>
                  </a:lnTo>
                  <a:lnTo>
                    <a:pt x="16542703" y="6453352"/>
                  </a:lnTo>
                  <a:lnTo>
                    <a:pt x="16535057" y="6451816"/>
                  </a:lnTo>
                  <a:lnTo>
                    <a:pt x="16527412" y="6453352"/>
                  </a:lnTo>
                  <a:lnTo>
                    <a:pt x="16521164" y="6457569"/>
                  </a:lnTo>
                  <a:lnTo>
                    <a:pt x="16516947" y="6463805"/>
                  </a:lnTo>
                  <a:lnTo>
                    <a:pt x="16515410" y="6471450"/>
                  </a:lnTo>
                  <a:lnTo>
                    <a:pt x="16516947" y="6479095"/>
                  </a:lnTo>
                  <a:lnTo>
                    <a:pt x="16521164" y="6485344"/>
                  </a:lnTo>
                  <a:lnTo>
                    <a:pt x="16527412" y="6489560"/>
                  </a:lnTo>
                  <a:lnTo>
                    <a:pt x="16535057" y="6491110"/>
                  </a:lnTo>
                  <a:lnTo>
                    <a:pt x="16542703" y="6489560"/>
                  </a:lnTo>
                  <a:lnTo>
                    <a:pt x="16548951" y="6485344"/>
                  </a:lnTo>
                  <a:lnTo>
                    <a:pt x="16553168" y="6479095"/>
                  </a:lnTo>
                  <a:lnTo>
                    <a:pt x="16554704" y="6471450"/>
                  </a:lnTo>
                  <a:close/>
                </a:path>
                <a:path w="18719800" h="10718800" extrusionOk="0">
                  <a:moveTo>
                    <a:pt x="16554704" y="6371361"/>
                  </a:moveTo>
                  <a:lnTo>
                    <a:pt x="16553168" y="6363703"/>
                  </a:lnTo>
                  <a:lnTo>
                    <a:pt x="16548951" y="6357467"/>
                  </a:lnTo>
                  <a:lnTo>
                    <a:pt x="16542703" y="6353251"/>
                  </a:lnTo>
                  <a:lnTo>
                    <a:pt x="16535057" y="6351714"/>
                  </a:lnTo>
                  <a:lnTo>
                    <a:pt x="16527412" y="6353251"/>
                  </a:lnTo>
                  <a:lnTo>
                    <a:pt x="16521164" y="6357467"/>
                  </a:lnTo>
                  <a:lnTo>
                    <a:pt x="16516947" y="6363703"/>
                  </a:lnTo>
                  <a:lnTo>
                    <a:pt x="16515410" y="6371361"/>
                  </a:lnTo>
                  <a:lnTo>
                    <a:pt x="16516947" y="6379007"/>
                  </a:lnTo>
                  <a:lnTo>
                    <a:pt x="16521164" y="6385255"/>
                  </a:lnTo>
                  <a:lnTo>
                    <a:pt x="16527412" y="6389471"/>
                  </a:lnTo>
                  <a:lnTo>
                    <a:pt x="16535057" y="6391008"/>
                  </a:lnTo>
                  <a:lnTo>
                    <a:pt x="16542703" y="6389471"/>
                  </a:lnTo>
                  <a:lnTo>
                    <a:pt x="16548951" y="6385255"/>
                  </a:lnTo>
                  <a:lnTo>
                    <a:pt x="16553168" y="6379007"/>
                  </a:lnTo>
                  <a:lnTo>
                    <a:pt x="16554704" y="6371361"/>
                  </a:lnTo>
                  <a:close/>
                </a:path>
                <a:path w="18719800" h="10718800" extrusionOk="0">
                  <a:moveTo>
                    <a:pt x="16554704" y="6271260"/>
                  </a:moveTo>
                  <a:lnTo>
                    <a:pt x="16553168" y="6263614"/>
                  </a:lnTo>
                  <a:lnTo>
                    <a:pt x="16548951" y="6257366"/>
                  </a:lnTo>
                  <a:lnTo>
                    <a:pt x="16542703" y="6253162"/>
                  </a:lnTo>
                  <a:lnTo>
                    <a:pt x="16535057" y="6251613"/>
                  </a:lnTo>
                  <a:lnTo>
                    <a:pt x="16527412" y="6253162"/>
                  </a:lnTo>
                  <a:lnTo>
                    <a:pt x="16521164" y="6257366"/>
                  </a:lnTo>
                  <a:lnTo>
                    <a:pt x="16516947" y="6263614"/>
                  </a:lnTo>
                  <a:lnTo>
                    <a:pt x="16515410" y="6271260"/>
                  </a:lnTo>
                  <a:lnTo>
                    <a:pt x="16516947" y="6278905"/>
                  </a:lnTo>
                  <a:lnTo>
                    <a:pt x="16521164" y="6285154"/>
                  </a:lnTo>
                  <a:lnTo>
                    <a:pt x="16527412" y="6289370"/>
                  </a:lnTo>
                  <a:lnTo>
                    <a:pt x="16535057" y="6290919"/>
                  </a:lnTo>
                  <a:lnTo>
                    <a:pt x="16542703" y="6289370"/>
                  </a:lnTo>
                  <a:lnTo>
                    <a:pt x="16548951" y="6285154"/>
                  </a:lnTo>
                  <a:lnTo>
                    <a:pt x="16553168" y="6278905"/>
                  </a:lnTo>
                  <a:lnTo>
                    <a:pt x="16554704" y="6271260"/>
                  </a:lnTo>
                  <a:close/>
                </a:path>
                <a:path w="18719800" h="10718800" extrusionOk="0">
                  <a:moveTo>
                    <a:pt x="16554704" y="6171171"/>
                  </a:moveTo>
                  <a:lnTo>
                    <a:pt x="16553168" y="6163526"/>
                  </a:lnTo>
                  <a:lnTo>
                    <a:pt x="16548951" y="6157277"/>
                  </a:lnTo>
                  <a:lnTo>
                    <a:pt x="16542703" y="6153061"/>
                  </a:lnTo>
                  <a:lnTo>
                    <a:pt x="16535057" y="6151511"/>
                  </a:lnTo>
                  <a:lnTo>
                    <a:pt x="16527412" y="6153061"/>
                  </a:lnTo>
                  <a:lnTo>
                    <a:pt x="16521164" y="6157277"/>
                  </a:lnTo>
                  <a:lnTo>
                    <a:pt x="16516947" y="6163526"/>
                  </a:lnTo>
                  <a:lnTo>
                    <a:pt x="16515410" y="6171171"/>
                  </a:lnTo>
                  <a:lnTo>
                    <a:pt x="16516947" y="6178816"/>
                  </a:lnTo>
                  <a:lnTo>
                    <a:pt x="16521164" y="6185065"/>
                  </a:lnTo>
                  <a:lnTo>
                    <a:pt x="16527412" y="6189269"/>
                  </a:lnTo>
                  <a:lnTo>
                    <a:pt x="16535057" y="6190818"/>
                  </a:lnTo>
                  <a:lnTo>
                    <a:pt x="16542703" y="6189269"/>
                  </a:lnTo>
                  <a:lnTo>
                    <a:pt x="16548951" y="6185065"/>
                  </a:lnTo>
                  <a:lnTo>
                    <a:pt x="16553168" y="6178816"/>
                  </a:lnTo>
                  <a:lnTo>
                    <a:pt x="16554704" y="6171171"/>
                  </a:lnTo>
                  <a:close/>
                </a:path>
                <a:path w="18719800" h="10718800" extrusionOk="0">
                  <a:moveTo>
                    <a:pt x="16616477" y="979881"/>
                  </a:moveTo>
                  <a:lnTo>
                    <a:pt x="16614928" y="972223"/>
                  </a:lnTo>
                  <a:lnTo>
                    <a:pt x="16610724" y="965974"/>
                  </a:lnTo>
                  <a:lnTo>
                    <a:pt x="16604476" y="961771"/>
                  </a:lnTo>
                  <a:lnTo>
                    <a:pt x="16596830" y="960221"/>
                  </a:lnTo>
                  <a:lnTo>
                    <a:pt x="16589185" y="961771"/>
                  </a:lnTo>
                  <a:lnTo>
                    <a:pt x="16582936" y="965974"/>
                  </a:lnTo>
                  <a:lnTo>
                    <a:pt x="16578733" y="972223"/>
                  </a:lnTo>
                  <a:lnTo>
                    <a:pt x="16577183" y="979881"/>
                  </a:lnTo>
                  <a:lnTo>
                    <a:pt x="16578733" y="987526"/>
                  </a:lnTo>
                  <a:lnTo>
                    <a:pt x="16582936" y="993762"/>
                  </a:lnTo>
                  <a:lnTo>
                    <a:pt x="16589185" y="997978"/>
                  </a:lnTo>
                  <a:lnTo>
                    <a:pt x="16596830" y="999515"/>
                  </a:lnTo>
                  <a:lnTo>
                    <a:pt x="16604476" y="997978"/>
                  </a:lnTo>
                  <a:lnTo>
                    <a:pt x="16610724" y="993762"/>
                  </a:lnTo>
                  <a:lnTo>
                    <a:pt x="16614928" y="987526"/>
                  </a:lnTo>
                  <a:lnTo>
                    <a:pt x="16616477" y="979881"/>
                  </a:lnTo>
                  <a:close/>
                </a:path>
                <a:path w="18719800" h="10718800" extrusionOk="0">
                  <a:moveTo>
                    <a:pt x="16616490" y="1780641"/>
                  </a:moveTo>
                  <a:lnTo>
                    <a:pt x="16614940" y="1772996"/>
                  </a:lnTo>
                  <a:lnTo>
                    <a:pt x="16610724" y="1766747"/>
                  </a:lnTo>
                  <a:lnTo>
                    <a:pt x="16604476" y="1762544"/>
                  </a:lnTo>
                  <a:lnTo>
                    <a:pt x="16596830" y="1760994"/>
                  </a:lnTo>
                  <a:lnTo>
                    <a:pt x="16589185" y="1762544"/>
                  </a:lnTo>
                  <a:lnTo>
                    <a:pt x="16582936" y="1766747"/>
                  </a:lnTo>
                  <a:lnTo>
                    <a:pt x="16578733" y="1772996"/>
                  </a:lnTo>
                  <a:lnTo>
                    <a:pt x="16577183" y="1780641"/>
                  </a:lnTo>
                  <a:lnTo>
                    <a:pt x="16578733" y="1788287"/>
                  </a:lnTo>
                  <a:lnTo>
                    <a:pt x="16582936" y="1794535"/>
                  </a:lnTo>
                  <a:lnTo>
                    <a:pt x="16589185" y="1798751"/>
                  </a:lnTo>
                  <a:lnTo>
                    <a:pt x="16596830" y="1800288"/>
                  </a:lnTo>
                  <a:lnTo>
                    <a:pt x="16604476" y="1798751"/>
                  </a:lnTo>
                  <a:lnTo>
                    <a:pt x="16610724" y="1794535"/>
                  </a:lnTo>
                  <a:lnTo>
                    <a:pt x="16614940" y="1788287"/>
                  </a:lnTo>
                  <a:lnTo>
                    <a:pt x="16616490" y="1780641"/>
                  </a:lnTo>
                  <a:close/>
                </a:path>
                <a:path w="18719800" h="10718800" extrusionOk="0">
                  <a:moveTo>
                    <a:pt x="16616490" y="1680552"/>
                  </a:moveTo>
                  <a:lnTo>
                    <a:pt x="16614940" y="1672907"/>
                  </a:lnTo>
                  <a:lnTo>
                    <a:pt x="16610724" y="1666659"/>
                  </a:lnTo>
                  <a:lnTo>
                    <a:pt x="16604476" y="1662455"/>
                  </a:lnTo>
                  <a:lnTo>
                    <a:pt x="16596830" y="1660906"/>
                  </a:lnTo>
                  <a:lnTo>
                    <a:pt x="16589185" y="1662455"/>
                  </a:lnTo>
                  <a:lnTo>
                    <a:pt x="16582936" y="1666659"/>
                  </a:lnTo>
                  <a:lnTo>
                    <a:pt x="16578733" y="1672907"/>
                  </a:lnTo>
                  <a:lnTo>
                    <a:pt x="16577183" y="1680552"/>
                  </a:lnTo>
                  <a:lnTo>
                    <a:pt x="16578733" y="1688198"/>
                  </a:lnTo>
                  <a:lnTo>
                    <a:pt x="16582936" y="1694446"/>
                  </a:lnTo>
                  <a:lnTo>
                    <a:pt x="16589185" y="1698650"/>
                  </a:lnTo>
                  <a:lnTo>
                    <a:pt x="16596830" y="1700199"/>
                  </a:lnTo>
                  <a:lnTo>
                    <a:pt x="16604476" y="1698650"/>
                  </a:lnTo>
                  <a:lnTo>
                    <a:pt x="16610724" y="1694446"/>
                  </a:lnTo>
                  <a:lnTo>
                    <a:pt x="16614940" y="1688198"/>
                  </a:lnTo>
                  <a:lnTo>
                    <a:pt x="16616490" y="1680552"/>
                  </a:lnTo>
                  <a:close/>
                </a:path>
                <a:path w="18719800" h="10718800" extrusionOk="0">
                  <a:moveTo>
                    <a:pt x="16616490" y="1580451"/>
                  </a:moveTo>
                  <a:lnTo>
                    <a:pt x="16614940" y="1572806"/>
                  </a:lnTo>
                  <a:lnTo>
                    <a:pt x="16610724" y="1566557"/>
                  </a:lnTo>
                  <a:lnTo>
                    <a:pt x="16604476" y="1562354"/>
                  </a:lnTo>
                  <a:lnTo>
                    <a:pt x="16596830" y="1560804"/>
                  </a:lnTo>
                  <a:lnTo>
                    <a:pt x="16589185" y="1562354"/>
                  </a:lnTo>
                  <a:lnTo>
                    <a:pt x="16582936" y="1566557"/>
                  </a:lnTo>
                  <a:lnTo>
                    <a:pt x="16578733" y="1572806"/>
                  </a:lnTo>
                  <a:lnTo>
                    <a:pt x="16577183" y="1580451"/>
                  </a:lnTo>
                  <a:lnTo>
                    <a:pt x="16578733" y="1588096"/>
                  </a:lnTo>
                  <a:lnTo>
                    <a:pt x="16582936" y="1594345"/>
                  </a:lnTo>
                  <a:lnTo>
                    <a:pt x="16589185" y="1598549"/>
                  </a:lnTo>
                  <a:lnTo>
                    <a:pt x="16596830" y="1600098"/>
                  </a:lnTo>
                  <a:lnTo>
                    <a:pt x="16604476" y="1598549"/>
                  </a:lnTo>
                  <a:lnTo>
                    <a:pt x="16610724" y="1594345"/>
                  </a:lnTo>
                  <a:lnTo>
                    <a:pt x="16614940" y="1588096"/>
                  </a:lnTo>
                  <a:lnTo>
                    <a:pt x="16616490" y="1580451"/>
                  </a:lnTo>
                  <a:close/>
                </a:path>
                <a:path w="18719800" h="10718800" extrusionOk="0">
                  <a:moveTo>
                    <a:pt x="16616490" y="1480362"/>
                  </a:moveTo>
                  <a:lnTo>
                    <a:pt x="16614940" y="1472704"/>
                  </a:lnTo>
                  <a:lnTo>
                    <a:pt x="16610724" y="1466456"/>
                  </a:lnTo>
                  <a:lnTo>
                    <a:pt x="16604476" y="1462252"/>
                  </a:lnTo>
                  <a:lnTo>
                    <a:pt x="16596830" y="1460703"/>
                  </a:lnTo>
                  <a:lnTo>
                    <a:pt x="16589185" y="1462252"/>
                  </a:lnTo>
                  <a:lnTo>
                    <a:pt x="16582936" y="1466456"/>
                  </a:lnTo>
                  <a:lnTo>
                    <a:pt x="16578733" y="1472704"/>
                  </a:lnTo>
                  <a:lnTo>
                    <a:pt x="16577183" y="1480362"/>
                  </a:lnTo>
                  <a:lnTo>
                    <a:pt x="16578733" y="1488008"/>
                  </a:lnTo>
                  <a:lnTo>
                    <a:pt x="16582936" y="1494243"/>
                  </a:lnTo>
                  <a:lnTo>
                    <a:pt x="16589185" y="1498447"/>
                  </a:lnTo>
                  <a:lnTo>
                    <a:pt x="16596830" y="1499997"/>
                  </a:lnTo>
                  <a:lnTo>
                    <a:pt x="16604476" y="1498447"/>
                  </a:lnTo>
                  <a:lnTo>
                    <a:pt x="16610724" y="1494243"/>
                  </a:lnTo>
                  <a:lnTo>
                    <a:pt x="16614940" y="1488008"/>
                  </a:lnTo>
                  <a:lnTo>
                    <a:pt x="16616490" y="1480362"/>
                  </a:lnTo>
                  <a:close/>
                </a:path>
                <a:path w="18719800" h="10718800" extrusionOk="0">
                  <a:moveTo>
                    <a:pt x="16616490" y="1380261"/>
                  </a:moveTo>
                  <a:lnTo>
                    <a:pt x="16614940" y="1372616"/>
                  </a:lnTo>
                  <a:lnTo>
                    <a:pt x="16610724" y="1366367"/>
                  </a:lnTo>
                  <a:lnTo>
                    <a:pt x="16604476" y="1362151"/>
                  </a:lnTo>
                  <a:lnTo>
                    <a:pt x="16596830" y="1360614"/>
                  </a:lnTo>
                  <a:lnTo>
                    <a:pt x="16589185" y="1362151"/>
                  </a:lnTo>
                  <a:lnTo>
                    <a:pt x="16582936" y="1366367"/>
                  </a:lnTo>
                  <a:lnTo>
                    <a:pt x="16578733" y="1372616"/>
                  </a:lnTo>
                  <a:lnTo>
                    <a:pt x="16577183" y="1380261"/>
                  </a:lnTo>
                  <a:lnTo>
                    <a:pt x="16578733" y="1387906"/>
                  </a:lnTo>
                  <a:lnTo>
                    <a:pt x="16582936" y="1394155"/>
                  </a:lnTo>
                  <a:lnTo>
                    <a:pt x="16589185" y="1398371"/>
                  </a:lnTo>
                  <a:lnTo>
                    <a:pt x="16596830" y="1399908"/>
                  </a:lnTo>
                  <a:lnTo>
                    <a:pt x="16604476" y="1398371"/>
                  </a:lnTo>
                  <a:lnTo>
                    <a:pt x="16610724" y="1394155"/>
                  </a:lnTo>
                  <a:lnTo>
                    <a:pt x="16614940" y="1387906"/>
                  </a:lnTo>
                  <a:lnTo>
                    <a:pt x="16616490" y="1380261"/>
                  </a:lnTo>
                  <a:close/>
                </a:path>
                <a:path w="18719800" h="10718800" extrusionOk="0">
                  <a:moveTo>
                    <a:pt x="16616490" y="1280160"/>
                  </a:moveTo>
                  <a:lnTo>
                    <a:pt x="16614940" y="1272514"/>
                  </a:lnTo>
                  <a:lnTo>
                    <a:pt x="16610724" y="1266266"/>
                  </a:lnTo>
                  <a:lnTo>
                    <a:pt x="16604476" y="1262062"/>
                  </a:lnTo>
                  <a:lnTo>
                    <a:pt x="16596830" y="1260513"/>
                  </a:lnTo>
                  <a:lnTo>
                    <a:pt x="16589185" y="1262062"/>
                  </a:lnTo>
                  <a:lnTo>
                    <a:pt x="16582936" y="1266266"/>
                  </a:lnTo>
                  <a:lnTo>
                    <a:pt x="16578733" y="1272514"/>
                  </a:lnTo>
                  <a:lnTo>
                    <a:pt x="16577183" y="1280160"/>
                  </a:lnTo>
                  <a:lnTo>
                    <a:pt x="16578733" y="1287805"/>
                  </a:lnTo>
                  <a:lnTo>
                    <a:pt x="16582936" y="1294053"/>
                  </a:lnTo>
                  <a:lnTo>
                    <a:pt x="16589185" y="1298257"/>
                  </a:lnTo>
                  <a:lnTo>
                    <a:pt x="16596830" y="1299806"/>
                  </a:lnTo>
                  <a:lnTo>
                    <a:pt x="16604476" y="1298257"/>
                  </a:lnTo>
                  <a:lnTo>
                    <a:pt x="16610724" y="1294053"/>
                  </a:lnTo>
                  <a:lnTo>
                    <a:pt x="16614940" y="1287805"/>
                  </a:lnTo>
                  <a:lnTo>
                    <a:pt x="16616490" y="1280160"/>
                  </a:lnTo>
                  <a:close/>
                </a:path>
                <a:path w="18719800" h="10718800" extrusionOk="0">
                  <a:moveTo>
                    <a:pt x="16616490" y="1180058"/>
                  </a:moveTo>
                  <a:lnTo>
                    <a:pt x="16614940" y="1172413"/>
                  </a:lnTo>
                  <a:lnTo>
                    <a:pt x="16610724" y="1166164"/>
                  </a:lnTo>
                  <a:lnTo>
                    <a:pt x="16604476" y="1161961"/>
                  </a:lnTo>
                  <a:lnTo>
                    <a:pt x="16596830" y="1160411"/>
                  </a:lnTo>
                  <a:lnTo>
                    <a:pt x="16589185" y="1161961"/>
                  </a:lnTo>
                  <a:lnTo>
                    <a:pt x="16582936" y="1166164"/>
                  </a:lnTo>
                  <a:lnTo>
                    <a:pt x="16578733" y="1172413"/>
                  </a:lnTo>
                  <a:lnTo>
                    <a:pt x="16577183" y="1180058"/>
                  </a:lnTo>
                  <a:lnTo>
                    <a:pt x="16578733" y="1187704"/>
                  </a:lnTo>
                  <a:lnTo>
                    <a:pt x="16582936" y="1193952"/>
                  </a:lnTo>
                  <a:lnTo>
                    <a:pt x="16589185" y="1198168"/>
                  </a:lnTo>
                  <a:lnTo>
                    <a:pt x="16596830" y="1199718"/>
                  </a:lnTo>
                  <a:lnTo>
                    <a:pt x="16604476" y="1198168"/>
                  </a:lnTo>
                  <a:lnTo>
                    <a:pt x="16610724" y="1193952"/>
                  </a:lnTo>
                  <a:lnTo>
                    <a:pt x="16614940" y="1187704"/>
                  </a:lnTo>
                  <a:lnTo>
                    <a:pt x="16616490" y="1180058"/>
                  </a:lnTo>
                  <a:close/>
                </a:path>
                <a:path w="18719800" h="10718800" extrusionOk="0">
                  <a:moveTo>
                    <a:pt x="16616490" y="1079969"/>
                  </a:moveTo>
                  <a:lnTo>
                    <a:pt x="16614940" y="1072324"/>
                  </a:lnTo>
                  <a:lnTo>
                    <a:pt x="16610724" y="1066076"/>
                  </a:lnTo>
                  <a:lnTo>
                    <a:pt x="16604476" y="1061859"/>
                  </a:lnTo>
                  <a:lnTo>
                    <a:pt x="16596830" y="1060323"/>
                  </a:lnTo>
                  <a:lnTo>
                    <a:pt x="16589185" y="1061859"/>
                  </a:lnTo>
                  <a:lnTo>
                    <a:pt x="16582936" y="1066076"/>
                  </a:lnTo>
                  <a:lnTo>
                    <a:pt x="16578733" y="1072324"/>
                  </a:lnTo>
                  <a:lnTo>
                    <a:pt x="16577183" y="1079969"/>
                  </a:lnTo>
                  <a:lnTo>
                    <a:pt x="16578733" y="1087615"/>
                  </a:lnTo>
                  <a:lnTo>
                    <a:pt x="16582936" y="1093863"/>
                  </a:lnTo>
                  <a:lnTo>
                    <a:pt x="16589185" y="1098080"/>
                  </a:lnTo>
                  <a:lnTo>
                    <a:pt x="16596830" y="1099616"/>
                  </a:lnTo>
                  <a:lnTo>
                    <a:pt x="16604476" y="1098080"/>
                  </a:lnTo>
                  <a:lnTo>
                    <a:pt x="16610724" y="1093863"/>
                  </a:lnTo>
                  <a:lnTo>
                    <a:pt x="16614940" y="1087615"/>
                  </a:lnTo>
                  <a:lnTo>
                    <a:pt x="16616490" y="1079969"/>
                  </a:lnTo>
                  <a:close/>
                </a:path>
                <a:path w="18719800" h="10718800" extrusionOk="0">
                  <a:moveTo>
                    <a:pt x="16616490" y="879779"/>
                  </a:moveTo>
                  <a:lnTo>
                    <a:pt x="16614940" y="872134"/>
                  </a:lnTo>
                  <a:lnTo>
                    <a:pt x="16610724" y="865886"/>
                  </a:lnTo>
                  <a:lnTo>
                    <a:pt x="16604476" y="861669"/>
                  </a:lnTo>
                  <a:lnTo>
                    <a:pt x="16596830" y="860132"/>
                  </a:lnTo>
                  <a:lnTo>
                    <a:pt x="16589185" y="861669"/>
                  </a:lnTo>
                  <a:lnTo>
                    <a:pt x="16582936" y="865886"/>
                  </a:lnTo>
                  <a:lnTo>
                    <a:pt x="16578733" y="872134"/>
                  </a:lnTo>
                  <a:lnTo>
                    <a:pt x="16577183" y="879779"/>
                  </a:lnTo>
                  <a:lnTo>
                    <a:pt x="16578733" y="887425"/>
                  </a:lnTo>
                  <a:lnTo>
                    <a:pt x="16582936" y="893673"/>
                  </a:lnTo>
                  <a:lnTo>
                    <a:pt x="16589185" y="897890"/>
                  </a:lnTo>
                  <a:lnTo>
                    <a:pt x="16596830" y="899426"/>
                  </a:lnTo>
                  <a:lnTo>
                    <a:pt x="16604476" y="897890"/>
                  </a:lnTo>
                  <a:lnTo>
                    <a:pt x="16610724" y="893673"/>
                  </a:lnTo>
                  <a:lnTo>
                    <a:pt x="16614940" y="887425"/>
                  </a:lnTo>
                  <a:lnTo>
                    <a:pt x="16616490" y="879779"/>
                  </a:lnTo>
                  <a:close/>
                </a:path>
                <a:path w="18719800" h="10718800" extrusionOk="0">
                  <a:moveTo>
                    <a:pt x="16616490" y="779678"/>
                  </a:moveTo>
                  <a:lnTo>
                    <a:pt x="16614940" y="772033"/>
                  </a:lnTo>
                  <a:lnTo>
                    <a:pt x="16610724" y="765784"/>
                  </a:lnTo>
                  <a:lnTo>
                    <a:pt x="16604476" y="761580"/>
                  </a:lnTo>
                  <a:lnTo>
                    <a:pt x="16596830" y="760031"/>
                  </a:lnTo>
                  <a:lnTo>
                    <a:pt x="16589185" y="761580"/>
                  </a:lnTo>
                  <a:lnTo>
                    <a:pt x="16582936" y="765784"/>
                  </a:lnTo>
                  <a:lnTo>
                    <a:pt x="16578733" y="772033"/>
                  </a:lnTo>
                  <a:lnTo>
                    <a:pt x="16577183" y="779678"/>
                  </a:lnTo>
                  <a:lnTo>
                    <a:pt x="16578733" y="787323"/>
                  </a:lnTo>
                  <a:lnTo>
                    <a:pt x="16582936" y="793572"/>
                  </a:lnTo>
                  <a:lnTo>
                    <a:pt x="16589185" y="797788"/>
                  </a:lnTo>
                  <a:lnTo>
                    <a:pt x="16596830" y="799338"/>
                  </a:lnTo>
                  <a:lnTo>
                    <a:pt x="16604476" y="797788"/>
                  </a:lnTo>
                  <a:lnTo>
                    <a:pt x="16610724" y="793572"/>
                  </a:lnTo>
                  <a:lnTo>
                    <a:pt x="16614940" y="787323"/>
                  </a:lnTo>
                  <a:lnTo>
                    <a:pt x="16616490" y="779678"/>
                  </a:lnTo>
                  <a:close/>
                </a:path>
                <a:path w="18719800" h="10718800" extrusionOk="0">
                  <a:moveTo>
                    <a:pt x="16616490" y="679589"/>
                  </a:moveTo>
                  <a:lnTo>
                    <a:pt x="16614940" y="671931"/>
                  </a:lnTo>
                  <a:lnTo>
                    <a:pt x="16610724" y="665695"/>
                  </a:lnTo>
                  <a:lnTo>
                    <a:pt x="16604476" y="661479"/>
                  </a:lnTo>
                  <a:lnTo>
                    <a:pt x="16596830" y="659930"/>
                  </a:lnTo>
                  <a:lnTo>
                    <a:pt x="16589185" y="661479"/>
                  </a:lnTo>
                  <a:lnTo>
                    <a:pt x="16582936" y="665695"/>
                  </a:lnTo>
                  <a:lnTo>
                    <a:pt x="16578733" y="671931"/>
                  </a:lnTo>
                  <a:lnTo>
                    <a:pt x="16577183" y="679589"/>
                  </a:lnTo>
                  <a:lnTo>
                    <a:pt x="16578733" y="687235"/>
                  </a:lnTo>
                  <a:lnTo>
                    <a:pt x="16582936" y="693483"/>
                  </a:lnTo>
                  <a:lnTo>
                    <a:pt x="16589185" y="697687"/>
                  </a:lnTo>
                  <a:lnTo>
                    <a:pt x="16596830" y="699236"/>
                  </a:lnTo>
                  <a:lnTo>
                    <a:pt x="16604476" y="697687"/>
                  </a:lnTo>
                  <a:lnTo>
                    <a:pt x="16610724" y="693483"/>
                  </a:lnTo>
                  <a:lnTo>
                    <a:pt x="16614940" y="687235"/>
                  </a:lnTo>
                  <a:lnTo>
                    <a:pt x="16616490" y="679589"/>
                  </a:lnTo>
                  <a:close/>
                </a:path>
                <a:path w="18719800" h="10718800" extrusionOk="0">
                  <a:moveTo>
                    <a:pt x="16616490" y="579488"/>
                  </a:moveTo>
                  <a:lnTo>
                    <a:pt x="16614940" y="571842"/>
                  </a:lnTo>
                  <a:lnTo>
                    <a:pt x="16610724" y="565594"/>
                  </a:lnTo>
                  <a:lnTo>
                    <a:pt x="16604476" y="561390"/>
                  </a:lnTo>
                  <a:lnTo>
                    <a:pt x="16596830" y="559854"/>
                  </a:lnTo>
                  <a:lnTo>
                    <a:pt x="16589185" y="561390"/>
                  </a:lnTo>
                  <a:lnTo>
                    <a:pt x="16582936" y="565594"/>
                  </a:lnTo>
                  <a:lnTo>
                    <a:pt x="16578733" y="571842"/>
                  </a:lnTo>
                  <a:lnTo>
                    <a:pt x="16577183" y="579488"/>
                  </a:lnTo>
                  <a:lnTo>
                    <a:pt x="16578733" y="587133"/>
                  </a:lnTo>
                  <a:lnTo>
                    <a:pt x="16582936" y="593369"/>
                  </a:lnTo>
                  <a:lnTo>
                    <a:pt x="16589185" y="597585"/>
                  </a:lnTo>
                  <a:lnTo>
                    <a:pt x="16596830" y="599122"/>
                  </a:lnTo>
                  <a:lnTo>
                    <a:pt x="16604476" y="597585"/>
                  </a:lnTo>
                  <a:lnTo>
                    <a:pt x="16610724" y="593369"/>
                  </a:lnTo>
                  <a:lnTo>
                    <a:pt x="16614940" y="587133"/>
                  </a:lnTo>
                  <a:lnTo>
                    <a:pt x="16616490" y="579488"/>
                  </a:lnTo>
                  <a:close/>
                </a:path>
                <a:path w="18719800" h="10718800" extrusionOk="0">
                  <a:moveTo>
                    <a:pt x="16616490" y="479386"/>
                  </a:moveTo>
                  <a:lnTo>
                    <a:pt x="16614940" y="471741"/>
                  </a:lnTo>
                  <a:lnTo>
                    <a:pt x="16610724" y="465493"/>
                  </a:lnTo>
                  <a:lnTo>
                    <a:pt x="16604476" y="461289"/>
                  </a:lnTo>
                  <a:lnTo>
                    <a:pt x="16596830" y="459752"/>
                  </a:lnTo>
                  <a:lnTo>
                    <a:pt x="16589185" y="461289"/>
                  </a:lnTo>
                  <a:lnTo>
                    <a:pt x="16582936" y="465493"/>
                  </a:lnTo>
                  <a:lnTo>
                    <a:pt x="16578733" y="471741"/>
                  </a:lnTo>
                  <a:lnTo>
                    <a:pt x="16577183" y="479386"/>
                  </a:lnTo>
                  <a:lnTo>
                    <a:pt x="16578733" y="487032"/>
                  </a:lnTo>
                  <a:lnTo>
                    <a:pt x="16582936" y="493280"/>
                  </a:lnTo>
                  <a:lnTo>
                    <a:pt x="16589185" y="497497"/>
                  </a:lnTo>
                  <a:lnTo>
                    <a:pt x="16596830" y="499033"/>
                  </a:lnTo>
                  <a:lnTo>
                    <a:pt x="16604476" y="497497"/>
                  </a:lnTo>
                  <a:lnTo>
                    <a:pt x="16610724" y="493280"/>
                  </a:lnTo>
                  <a:lnTo>
                    <a:pt x="16614940" y="487032"/>
                  </a:lnTo>
                  <a:lnTo>
                    <a:pt x="16616490" y="479386"/>
                  </a:lnTo>
                  <a:close/>
                </a:path>
                <a:path w="18719800" h="10718800" extrusionOk="0">
                  <a:moveTo>
                    <a:pt x="16616490" y="379298"/>
                  </a:moveTo>
                  <a:lnTo>
                    <a:pt x="16614940" y="371652"/>
                  </a:lnTo>
                  <a:lnTo>
                    <a:pt x="16610724" y="365404"/>
                  </a:lnTo>
                  <a:lnTo>
                    <a:pt x="16604476" y="361188"/>
                  </a:lnTo>
                  <a:lnTo>
                    <a:pt x="16596830" y="359651"/>
                  </a:lnTo>
                  <a:lnTo>
                    <a:pt x="16589185" y="361188"/>
                  </a:lnTo>
                  <a:lnTo>
                    <a:pt x="16582936" y="365404"/>
                  </a:lnTo>
                  <a:lnTo>
                    <a:pt x="16578733" y="371652"/>
                  </a:lnTo>
                  <a:lnTo>
                    <a:pt x="16577183" y="379298"/>
                  </a:lnTo>
                  <a:lnTo>
                    <a:pt x="16578733" y="386943"/>
                  </a:lnTo>
                  <a:lnTo>
                    <a:pt x="16582936" y="393192"/>
                  </a:lnTo>
                  <a:lnTo>
                    <a:pt x="16589185" y="397395"/>
                  </a:lnTo>
                  <a:lnTo>
                    <a:pt x="16596830" y="398945"/>
                  </a:lnTo>
                  <a:lnTo>
                    <a:pt x="16604476" y="397395"/>
                  </a:lnTo>
                  <a:lnTo>
                    <a:pt x="16610724" y="393192"/>
                  </a:lnTo>
                  <a:lnTo>
                    <a:pt x="16614940" y="386943"/>
                  </a:lnTo>
                  <a:lnTo>
                    <a:pt x="16616490" y="379298"/>
                  </a:lnTo>
                  <a:close/>
                </a:path>
                <a:path w="18719800" h="10718800" extrusionOk="0">
                  <a:moveTo>
                    <a:pt x="16616490" y="279196"/>
                  </a:moveTo>
                  <a:lnTo>
                    <a:pt x="16614940" y="271551"/>
                  </a:lnTo>
                  <a:lnTo>
                    <a:pt x="16610724" y="265303"/>
                  </a:lnTo>
                  <a:lnTo>
                    <a:pt x="16604476" y="261099"/>
                  </a:lnTo>
                  <a:lnTo>
                    <a:pt x="16596830" y="259549"/>
                  </a:lnTo>
                  <a:lnTo>
                    <a:pt x="16589185" y="261099"/>
                  </a:lnTo>
                  <a:lnTo>
                    <a:pt x="16582936" y="265303"/>
                  </a:lnTo>
                  <a:lnTo>
                    <a:pt x="16578733" y="271551"/>
                  </a:lnTo>
                  <a:lnTo>
                    <a:pt x="16577183" y="279196"/>
                  </a:lnTo>
                  <a:lnTo>
                    <a:pt x="16578733" y="286842"/>
                  </a:lnTo>
                  <a:lnTo>
                    <a:pt x="16582936" y="293090"/>
                  </a:lnTo>
                  <a:lnTo>
                    <a:pt x="16589185" y="297307"/>
                  </a:lnTo>
                  <a:lnTo>
                    <a:pt x="16596830" y="298843"/>
                  </a:lnTo>
                  <a:lnTo>
                    <a:pt x="16604476" y="297307"/>
                  </a:lnTo>
                  <a:lnTo>
                    <a:pt x="16610724" y="293090"/>
                  </a:lnTo>
                  <a:lnTo>
                    <a:pt x="16614940" y="286842"/>
                  </a:lnTo>
                  <a:lnTo>
                    <a:pt x="16616490" y="279196"/>
                  </a:lnTo>
                  <a:close/>
                </a:path>
                <a:path w="18719800" h="10718800" extrusionOk="0">
                  <a:moveTo>
                    <a:pt x="16616490" y="179108"/>
                  </a:moveTo>
                  <a:lnTo>
                    <a:pt x="16614940" y="171462"/>
                  </a:lnTo>
                  <a:lnTo>
                    <a:pt x="16610724" y="165214"/>
                  </a:lnTo>
                  <a:lnTo>
                    <a:pt x="16604476" y="160997"/>
                  </a:lnTo>
                  <a:lnTo>
                    <a:pt x="16596830" y="159448"/>
                  </a:lnTo>
                  <a:lnTo>
                    <a:pt x="16589185" y="160997"/>
                  </a:lnTo>
                  <a:lnTo>
                    <a:pt x="16582936" y="165214"/>
                  </a:lnTo>
                  <a:lnTo>
                    <a:pt x="16578733" y="171462"/>
                  </a:lnTo>
                  <a:lnTo>
                    <a:pt x="16577183" y="179108"/>
                  </a:lnTo>
                  <a:lnTo>
                    <a:pt x="16578733" y="186753"/>
                  </a:lnTo>
                  <a:lnTo>
                    <a:pt x="16582936" y="192989"/>
                  </a:lnTo>
                  <a:lnTo>
                    <a:pt x="16589185" y="197205"/>
                  </a:lnTo>
                  <a:lnTo>
                    <a:pt x="16596830" y="198742"/>
                  </a:lnTo>
                  <a:lnTo>
                    <a:pt x="16604476" y="197205"/>
                  </a:lnTo>
                  <a:lnTo>
                    <a:pt x="16610724" y="192989"/>
                  </a:lnTo>
                  <a:lnTo>
                    <a:pt x="16614940" y="186753"/>
                  </a:lnTo>
                  <a:lnTo>
                    <a:pt x="16616490" y="179108"/>
                  </a:lnTo>
                  <a:close/>
                </a:path>
                <a:path w="18719800" h="10718800" extrusionOk="0">
                  <a:moveTo>
                    <a:pt x="16616490" y="79006"/>
                  </a:moveTo>
                  <a:lnTo>
                    <a:pt x="16614940" y="71361"/>
                  </a:lnTo>
                  <a:lnTo>
                    <a:pt x="16610724" y="65112"/>
                  </a:lnTo>
                  <a:lnTo>
                    <a:pt x="16604476" y="60909"/>
                  </a:lnTo>
                  <a:lnTo>
                    <a:pt x="16596830" y="59359"/>
                  </a:lnTo>
                  <a:lnTo>
                    <a:pt x="16589185" y="60909"/>
                  </a:lnTo>
                  <a:lnTo>
                    <a:pt x="16582936" y="65112"/>
                  </a:lnTo>
                  <a:lnTo>
                    <a:pt x="16578733" y="71361"/>
                  </a:lnTo>
                  <a:lnTo>
                    <a:pt x="16577183" y="79006"/>
                  </a:lnTo>
                  <a:lnTo>
                    <a:pt x="16578733" y="86652"/>
                  </a:lnTo>
                  <a:lnTo>
                    <a:pt x="16582936" y="92900"/>
                  </a:lnTo>
                  <a:lnTo>
                    <a:pt x="16589185" y="97116"/>
                  </a:lnTo>
                  <a:lnTo>
                    <a:pt x="16596830" y="98653"/>
                  </a:lnTo>
                  <a:lnTo>
                    <a:pt x="16604476" y="97116"/>
                  </a:lnTo>
                  <a:lnTo>
                    <a:pt x="16610724" y="92900"/>
                  </a:lnTo>
                  <a:lnTo>
                    <a:pt x="16614940" y="86652"/>
                  </a:lnTo>
                  <a:lnTo>
                    <a:pt x="16616490" y="79006"/>
                  </a:lnTo>
                  <a:close/>
                </a:path>
                <a:path w="18719800" h="10718800" extrusionOk="0">
                  <a:moveTo>
                    <a:pt x="16628275" y="10718787"/>
                  </a:moveTo>
                  <a:lnTo>
                    <a:pt x="16627145" y="10713225"/>
                  </a:lnTo>
                  <a:lnTo>
                    <a:pt x="16622929" y="10706976"/>
                  </a:lnTo>
                  <a:lnTo>
                    <a:pt x="16616693" y="10702773"/>
                  </a:lnTo>
                  <a:lnTo>
                    <a:pt x="16609035" y="10701223"/>
                  </a:lnTo>
                  <a:lnTo>
                    <a:pt x="16601389" y="10702773"/>
                  </a:lnTo>
                  <a:lnTo>
                    <a:pt x="16595141" y="10706976"/>
                  </a:lnTo>
                  <a:lnTo>
                    <a:pt x="16590925" y="10713225"/>
                  </a:lnTo>
                  <a:lnTo>
                    <a:pt x="16589807" y="10718787"/>
                  </a:lnTo>
                  <a:lnTo>
                    <a:pt x="16628275" y="10718787"/>
                  </a:lnTo>
                  <a:close/>
                </a:path>
                <a:path w="18719800" h="10718800" extrusionOk="0">
                  <a:moveTo>
                    <a:pt x="16628694" y="10620781"/>
                  </a:moveTo>
                  <a:lnTo>
                    <a:pt x="16627145" y="10613136"/>
                  </a:lnTo>
                  <a:lnTo>
                    <a:pt x="16622929" y="10606888"/>
                  </a:lnTo>
                  <a:lnTo>
                    <a:pt x="16616693" y="10602671"/>
                  </a:lnTo>
                  <a:lnTo>
                    <a:pt x="16609035" y="10601135"/>
                  </a:lnTo>
                  <a:lnTo>
                    <a:pt x="16601389" y="10602671"/>
                  </a:lnTo>
                  <a:lnTo>
                    <a:pt x="16595141" y="10606888"/>
                  </a:lnTo>
                  <a:lnTo>
                    <a:pt x="16590925" y="10613136"/>
                  </a:lnTo>
                  <a:lnTo>
                    <a:pt x="16589388" y="10620781"/>
                  </a:lnTo>
                  <a:lnTo>
                    <a:pt x="16590925" y="10628427"/>
                  </a:lnTo>
                  <a:lnTo>
                    <a:pt x="16595141" y="10634675"/>
                  </a:lnTo>
                  <a:lnTo>
                    <a:pt x="16601389" y="10638879"/>
                  </a:lnTo>
                  <a:lnTo>
                    <a:pt x="16609035" y="10640428"/>
                  </a:lnTo>
                  <a:lnTo>
                    <a:pt x="16616693" y="10638879"/>
                  </a:lnTo>
                  <a:lnTo>
                    <a:pt x="16622929" y="10634675"/>
                  </a:lnTo>
                  <a:lnTo>
                    <a:pt x="16627145" y="10628427"/>
                  </a:lnTo>
                  <a:lnTo>
                    <a:pt x="16628694" y="10620781"/>
                  </a:lnTo>
                  <a:close/>
                </a:path>
                <a:path w="18719800" h="10718800" extrusionOk="0">
                  <a:moveTo>
                    <a:pt x="16628694" y="10520680"/>
                  </a:moveTo>
                  <a:lnTo>
                    <a:pt x="16627145" y="10513035"/>
                  </a:lnTo>
                  <a:lnTo>
                    <a:pt x="16622929" y="10506786"/>
                  </a:lnTo>
                  <a:lnTo>
                    <a:pt x="16616693" y="10502582"/>
                  </a:lnTo>
                  <a:lnTo>
                    <a:pt x="16609035" y="10501033"/>
                  </a:lnTo>
                  <a:lnTo>
                    <a:pt x="16601389" y="10502582"/>
                  </a:lnTo>
                  <a:lnTo>
                    <a:pt x="16595141" y="10506786"/>
                  </a:lnTo>
                  <a:lnTo>
                    <a:pt x="16590925" y="10513035"/>
                  </a:lnTo>
                  <a:lnTo>
                    <a:pt x="16589388" y="10520680"/>
                  </a:lnTo>
                  <a:lnTo>
                    <a:pt x="16590925" y="10528325"/>
                  </a:lnTo>
                  <a:lnTo>
                    <a:pt x="16595141" y="10534574"/>
                  </a:lnTo>
                  <a:lnTo>
                    <a:pt x="16601389" y="10538778"/>
                  </a:lnTo>
                  <a:lnTo>
                    <a:pt x="16609035" y="10540327"/>
                  </a:lnTo>
                  <a:lnTo>
                    <a:pt x="16616693" y="10538778"/>
                  </a:lnTo>
                  <a:lnTo>
                    <a:pt x="16622929" y="10534574"/>
                  </a:lnTo>
                  <a:lnTo>
                    <a:pt x="16627145" y="10528325"/>
                  </a:lnTo>
                  <a:lnTo>
                    <a:pt x="16628694" y="10520680"/>
                  </a:lnTo>
                  <a:close/>
                </a:path>
                <a:path w="18719800" h="10718800" extrusionOk="0">
                  <a:moveTo>
                    <a:pt x="16628694" y="10420579"/>
                  </a:moveTo>
                  <a:lnTo>
                    <a:pt x="16627145" y="10412933"/>
                  </a:lnTo>
                  <a:lnTo>
                    <a:pt x="16622929" y="10406697"/>
                  </a:lnTo>
                  <a:lnTo>
                    <a:pt x="16616693" y="10402481"/>
                  </a:lnTo>
                  <a:lnTo>
                    <a:pt x="16609035" y="10400944"/>
                  </a:lnTo>
                  <a:lnTo>
                    <a:pt x="16601389" y="10402481"/>
                  </a:lnTo>
                  <a:lnTo>
                    <a:pt x="16595141" y="10406697"/>
                  </a:lnTo>
                  <a:lnTo>
                    <a:pt x="16590925" y="10412933"/>
                  </a:lnTo>
                  <a:lnTo>
                    <a:pt x="16589388" y="10420579"/>
                  </a:lnTo>
                  <a:lnTo>
                    <a:pt x="16590925" y="10428224"/>
                  </a:lnTo>
                  <a:lnTo>
                    <a:pt x="16595141" y="10434472"/>
                  </a:lnTo>
                  <a:lnTo>
                    <a:pt x="16601389" y="10438676"/>
                  </a:lnTo>
                  <a:lnTo>
                    <a:pt x="16609035" y="10440225"/>
                  </a:lnTo>
                  <a:lnTo>
                    <a:pt x="16616693" y="10438676"/>
                  </a:lnTo>
                  <a:lnTo>
                    <a:pt x="16622929" y="10434472"/>
                  </a:lnTo>
                  <a:lnTo>
                    <a:pt x="16627145" y="10428224"/>
                  </a:lnTo>
                  <a:lnTo>
                    <a:pt x="16628694" y="10420579"/>
                  </a:lnTo>
                  <a:close/>
                </a:path>
                <a:path w="18719800" h="10718800" extrusionOk="0">
                  <a:moveTo>
                    <a:pt x="16628694" y="10320490"/>
                  </a:moveTo>
                  <a:lnTo>
                    <a:pt x="16627145" y="10312832"/>
                  </a:lnTo>
                  <a:lnTo>
                    <a:pt x="16622929" y="10306596"/>
                  </a:lnTo>
                  <a:lnTo>
                    <a:pt x="16616693" y="10302380"/>
                  </a:lnTo>
                  <a:lnTo>
                    <a:pt x="16609035" y="10300830"/>
                  </a:lnTo>
                  <a:lnTo>
                    <a:pt x="16601389" y="10302380"/>
                  </a:lnTo>
                  <a:lnTo>
                    <a:pt x="16595141" y="10306596"/>
                  </a:lnTo>
                  <a:lnTo>
                    <a:pt x="16590925" y="10312832"/>
                  </a:lnTo>
                  <a:lnTo>
                    <a:pt x="16589388" y="10320490"/>
                  </a:lnTo>
                  <a:lnTo>
                    <a:pt x="16590925" y="10328135"/>
                  </a:lnTo>
                  <a:lnTo>
                    <a:pt x="16595141" y="10334371"/>
                  </a:lnTo>
                  <a:lnTo>
                    <a:pt x="16601389" y="10338587"/>
                  </a:lnTo>
                  <a:lnTo>
                    <a:pt x="16609035" y="10340137"/>
                  </a:lnTo>
                  <a:lnTo>
                    <a:pt x="16616693" y="10338587"/>
                  </a:lnTo>
                  <a:lnTo>
                    <a:pt x="16622929" y="10334371"/>
                  </a:lnTo>
                  <a:lnTo>
                    <a:pt x="16627145" y="10328135"/>
                  </a:lnTo>
                  <a:lnTo>
                    <a:pt x="16628694" y="10320490"/>
                  </a:lnTo>
                  <a:close/>
                </a:path>
                <a:path w="18719800" h="10718800" extrusionOk="0">
                  <a:moveTo>
                    <a:pt x="16628694" y="10220388"/>
                  </a:moveTo>
                  <a:lnTo>
                    <a:pt x="16627145" y="10212743"/>
                  </a:lnTo>
                  <a:lnTo>
                    <a:pt x="16622929" y="10206495"/>
                  </a:lnTo>
                  <a:lnTo>
                    <a:pt x="16616693" y="10202278"/>
                  </a:lnTo>
                  <a:lnTo>
                    <a:pt x="16609035" y="10200742"/>
                  </a:lnTo>
                  <a:lnTo>
                    <a:pt x="16601389" y="10202278"/>
                  </a:lnTo>
                  <a:lnTo>
                    <a:pt x="16595141" y="10206495"/>
                  </a:lnTo>
                  <a:lnTo>
                    <a:pt x="16590925" y="10212743"/>
                  </a:lnTo>
                  <a:lnTo>
                    <a:pt x="16589388" y="10220388"/>
                  </a:lnTo>
                  <a:lnTo>
                    <a:pt x="16590925" y="10228047"/>
                  </a:lnTo>
                  <a:lnTo>
                    <a:pt x="16595141" y="10234282"/>
                  </a:lnTo>
                  <a:lnTo>
                    <a:pt x="16601389" y="10238499"/>
                  </a:lnTo>
                  <a:lnTo>
                    <a:pt x="16609035" y="10240035"/>
                  </a:lnTo>
                  <a:lnTo>
                    <a:pt x="16616693" y="10238499"/>
                  </a:lnTo>
                  <a:lnTo>
                    <a:pt x="16622929" y="10234282"/>
                  </a:lnTo>
                  <a:lnTo>
                    <a:pt x="16627145" y="10228047"/>
                  </a:lnTo>
                  <a:lnTo>
                    <a:pt x="16628694" y="10220388"/>
                  </a:lnTo>
                  <a:close/>
                </a:path>
                <a:path w="18719800" h="10718800" extrusionOk="0">
                  <a:moveTo>
                    <a:pt x="16628694" y="10120300"/>
                  </a:moveTo>
                  <a:lnTo>
                    <a:pt x="16627145" y="10112642"/>
                  </a:lnTo>
                  <a:lnTo>
                    <a:pt x="16622929" y="10106406"/>
                  </a:lnTo>
                  <a:lnTo>
                    <a:pt x="16616693" y="10102202"/>
                  </a:lnTo>
                  <a:lnTo>
                    <a:pt x="16609035" y="10100653"/>
                  </a:lnTo>
                  <a:lnTo>
                    <a:pt x="16601389" y="10102202"/>
                  </a:lnTo>
                  <a:lnTo>
                    <a:pt x="16595141" y="10106406"/>
                  </a:lnTo>
                  <a:lnTo>
                    <a:pt x="16590925" y="10112642"/>
                  </a:lnTo>
                  <a:lnTo>
                    <a:pt x="16589388" y="10120300"/>
                  </a:lnTo>
                  <a:lnTo>
                    <a:pt x="16590925" y="10127945"/>
                  </a:lnTo>
                  <a:lnTo>
                    <a:pt x="16595141" y="10134194"/>
                  </a:lnTo>
                  <a:lnTo>
                    <a:pt x="16601389" y="10138410"/>
                  </a:lnTo>
                  <a:lnTo>
                    <a:pt x="16609035" y="10139959"/>
                  </a:lnTo>
                  <a:lnTo>
                    <a:pt x="16616693" y="10138410"/>
                  </a:lnTo>
                  <a:lnTo>
                    <a:pt x="16622929" y="10134194"/>
                  </a:lnTo>
                  <a:lnTo>
                    <a:pt x="16627145" y="10127945"/>
                  </a:lnTo>
                  <a:lnTo>
                    <a:pt x="16628694" y="10120300"/>
                  </a:lnTo>
                  <a:close/>
                </a:path>
                <a:path w="18719800" h="10718800" extrusionOk="0">
                  <a:moveTo>
                    <a:pt x="16628694" y="10020198"/>
                  </a:moveTo>
                  <a:lnTo>
                    <a:pt x="16627145" y="10012553"/>
                  </a:lnTo>
                  <a:lnTo>
                    <a:pt x="16622929" y="10006305"/>
                  </a:lnTo>
                  <a:lnTo>
                    <a:pt x="16616693" y="10002101"/>
                  </a:lnTo>
                  <a:lnTo>
                    <a:pt x="16609035" y="10000551"/>
                  </a:lnTo>
                  <a:lnTo>
                    <a:pt x="16601389" y="10002101"/>
                  </a:lnTo>
                  <a:lnTo>
                    <a:pt x="16595141" y="10006305"/>
                  </a:lnTo>
                  <a:lnTo>
                    <a:pt x="16590925" y="10012553"/>
                  </a:lnTo>
                  <a:lnTo>
                    <a:pt x="16589388" y="10020198"/>
                  </a:lnTo>
                  <a:lnTo>
                    <a:pt x="16590925" y="10027844"/>
                  </a:lnTo>
                  <a:lnTo>
                    <a:pt x="16595141" y="10034092"/>
                  </a:lnTo>
                  <a:lnTo>
                    <a:pt x="16601389" y="10038296"/>
                  </a:lnTo>
                  <a:lnTo>
                    <a:pt x="16609035" y="10039845"/>
                  </a:lnTo>
                  <a:lnTo>
                    <a:pt x="16616693" y="10038296"/>
                  </a:lnTo>
                  <a:lnTo>
                    <a:pt x="16622929" y="10034092"/>
                  </a:lnTo>
                  <a:lnTo>
                    <a:pt x="16627145" y="10027844"/>
                  </a:lnTo>
                  <a:lnTo>
                    <a:pt x="16628694" y="10020198"/>
                  </a:lnTo>
                  <a:close/>
                </a:path>
                <a:path w="18719800" h="10718800" extrusionOk="0">
                  <a:moveTo>
                    <a:pt x="16628694" y="9219438"/>
                  </a:moveTo>
                  <a:lnTo>
                    <a:pt x="16627145" y="9211793"/>
                  </a:lnTo>
                  <a:lnTo>
                    <a:pt x="16622941" y="9205544"/>
                  </a:lnTo>
                  <a:lnTo>
                    <a:pt x="16616693" y="9201328"/>
                  </a:lnTo>
                  <a:lnTo>
                    <a:pt x="16609035" y="9199791"/>
                  </a:lnTo>
                  <a:lnTo>
                    <a:pt x="16601402" y="9201328"/>
                  </a:lnTo>
                  <a:lnTo>
                    <a:pt x="16595154" y="9205544"/>
                  </a:lnTo>
                  <a:lnTo>
                    <a:pt x="16590937" y="9211793"/>
                  </a:lnTo>
                  <a:lnTo>
                    <a:pt x="16589401" y="9219438"/>
                  </a:lnTo>
                  <a:lnTo>
                    <a:pt x="16590937" y="9227083"/>
                  </a:lnTo>
                  <a:lnTo>
                    <a:pt x="16595154" y="9233332"/>
                  </a:lnTo>
                  <a:lnTo>
                    <a:pt x="16601402" y="9237548"/>
                  </a:lnTo>
                  <a:lnTo>
                    <a:pt x="16609035" y="9239085"/>
                  </a:lnTo>
                  <a:lnTo>
                    <a:pt x="16616693" y="9237548"/>
                  </a:lnTo>
                  <a:lnTo>
                    <a:pt x="16622941" y="9233332"/>
                  </a:lnTo>
                  <a:lnTo>
                    <a:pt x="16627145" y="9227083"/>
                  </a:lnTo>
                  <a:lnTo>
                    <a:pt x="16628694" y="9219438"/>
                  </a:lnTo>
                  <a:close/>
                </a:path>
                <a:path w="18719800" h="10718800" extrusionOk="0">
                  <a:moveTo>
                    <a:pt x="16628694" y="9119337"/>
                  </a:moveTo>
                  <a:lnTo>
                    <a:pt x="16627145" y="9111704"/>
                  </a:lnTo>
                  <a:lnTo>
                    <a:pt x="16622941" y="9105455"/>
                  </a:lnTo>
                  <a:lnTo>
                    <a:pt x="16616693" y="9101239"/>
                  </a:lnTo>
                  <a:lnTo>
                    <a:pt x="16609035" y="9099702"/>
                  </a:lnTo>
                  <a:lnTo>
                    <a:pt x="16601402" y="9101239"/>
                  </a:lnTo>
                  <a:lnTo>
                    <a:pt x="16595154" y="9105455"/>
                  </a:lnTo>
                  <a:lnTo>
                    <a:pt x="16590937" y="9111704"/>
                  </a:lnTo>
                  <a:lnTo>
                    <a:pt x="16589401" y="9119337"/>
                  </a:lnTo>
                  <a:lnTo>
                    <a:pt x="16590937" y="9126995"/>
                  </a:lnTo>
                  <a:lnTo>
                    <a:pt x="16595154" y="9133230"/>
                  </a:lnTo>
                  <a:lnTo>
                    <a:pt x="16601402" y="9137434"/>
                  </a:lnTo>
                  <a:lnTo>
                    <a:pt x="16609035" y="9138983"/>
                  </a:lnTo>
                  <a:lnTo>
                    <a:pt x="16616693" y="9137434"/>
                  </a:lnTo>
                  <a:lnTo>
                    <a:pt x="16622941" y="9133230"/>
                  </a:lnTo>
                  <a:lnTo>
                    <a:pt x="16627145" y="9126995"/>
                  </a:lnTo>
                  <a:lnTo>
                    <a:pt x="16628694" y="9119337"/>
                  </a:lnTo>
                  <a:close/>
                </a:path>
                <a:path w="18719800" h="10718800" extrusionOk="0">
                  <a:moveTo>
                    <a:pt x="16628694" y="9019235"/>
                  </a:moveTo>
                  <a:lnTo>
                    <a:pt x="16627145" y="9011602"/>
                  </a:lnTo>
                  <a:lnTo>
                    <a:pt x="16622941" y="9005354"/>
                  </a:lnTo>
                  <a:lnTo>
                    <a:pt x="16616693" y="9001150"/>
                  </a:lnTo>
                  <a:lnTo>
                    <a:pt x="16609048" y="8999601"/>
                  </a:lnTo>
                  <a:lnTo>
                    <a:pt x="16601402" y="9001150"/>
                  </a:lnTo>
                  <a:lnTo>
                    <a:pt x="16595154" y="9005354"/>
                  </a:lnTo>
                  <a:lnTo>
                    <a:pt x="16590950" y="9011602"/>
                  </a:lnTo>
                  <a:lnTo>
                    <a:pt x="16589401" y="9019235"/>
                  </a:lnTo>
                  <a:lnTo>
                    <a:pt x="16590950" y="9026893"/>
                  </a:lnTo>
                  <a:lnTo>
                    <a:pt x="16595154" y="9033129"/>
                  </a:lnTo>
                  <a:lnTo>
                    <a:pt x="16601402" y="9037345"/>
                  </a:lnTo>
                  <a:lnTo>
                    <a:pt x="16609048" y="9038882"/>
                  </a:lnTo>
                  <a:lnTo>
                    <a:pt x="16616693" y="9037345"/>
                  </a:lnTo>
                  <a:lnTo>
                    <a:pt x="16622941" y="9033129"/>
                  </a:lnTo>
                  <a:lnTo>
                    <a:pt x="16627145" y="9026893"/>
                  </a:lnTo>
                  <a:lnTo>
                    <a:pt x="16628694" y="9019235"/>
                  </a:lnTo>
                  <a:close/>
                </a:path>
                <a:path w="18719800" h="10718800" extrusionOk="0">
                  <a:moveTo>
                    <a:pt x="16628694" y="8919146"/>
                  </a:moveTo>
                  <a:lnTo>
                    <a:pt x="16627145" y="8911501"/>
                  </a:lnTo>
                  <a:lnTo>
                    <a:pt x="16622941" y="8905253"/>
                  </a:lnTo>
                  <a:lnTo>
                    <a:pt x="16616693" y="8901049"/>
                  </a:lnTo>
                  <a:lnTo>
                    <a:pt x="16609048" y="8899500"/>
                  </a:lnTo>
                  <a:lnTo>
                    <a:pt x="16601402" y="8901049"/>
                  </a:lnTo>
                  <a:lnTo>
                    <a:pt x="16595154" y="8905253"/>
                  </a:lnTo>
                  <a:lnTo>
                    <a:pt x="16590950" y="8911501"/>
                  </a:lnTo>
                  <a:lnTo>
                    <a:pt x="16589401" y="8919146"/>
                  </a:lnTo>
                  <a:lnTo>
                    <a:pt x="16590950" y="8926792"/>
                  </a:lnTo>
                  <a:lnTo>
                    <a:pt x="16595154" y="8933040"/>
                  </a:lnTo>
                  <a:lnTo>
                    <a:pt x="16601402" y="8937257"/>
                  </a:lnTo>
                  <a:lnTo>
                    <a:pt x="16609048" y="8938793"/>
                  </a:lnTo>
                  <a:lnTo>
                    <a:pt x="16616693" y="8937257"/>
                  </a:lnTo>
                  <a:lnTo>
                    <a:pt x="16622941" y="8933040"/>
                  </a:lnTo>
                  <a:lnTo>
                    <a:pt x="16627145" y="8926792"/>
                  </a:lnTo>
                  <a:lnTo>
                    <a:pt x="16628694" y="8919146"/>
                  </a:lnTo>
                  <a:close/>
                </a:path>
                <a:path w="18719800" h="10718800" extrusionOk="0">
                  <a:moveTo>
                    <a:pt x="16628694" y="8819058"/>
                  </a:moveTo>
                  <a:lnTo>
                    <a:pt x="16627158" y="8811412"/>
                  </a:lnTo>
                  <a:lnTo>
                    <a:pt x="16622941" y="8805164"/>
                  </a:lnTo>
                  <a:lnTo>
                    <a:pt x="16616693" y="8800960"/>
                  </a:lnTo>
                  <a:lnTo>
                    <a:pt x="16609048" y="8799411"/>
                  </a:lnTo>
                  <a:lnTo>
                    <a:pt x="16601402" y="8800960"/>
                  </a:lnTo>
                  <a:lnTo>
                    <a:pt x="16595154" y="8805164"/>
                  </a:lnTo>
                  <a:lnTo>
                    <a:pt x="16590950" y="8811412"/>
                  </a:lnTo>
                  <a:lnTo>
                    <a:pt x="16589401" y="8819058"/>
                  </a:lnTo>
                  <a:lnTo>
                    <a:pt x="16590950" y="8826703"/>
                  </a:lnTo>
                  <a:lnTo>
                    <a:pt x="16595154" y="8832952"/>
                  </a:lnTo>
                  <a:lnTo>
                    <a:pt x="16601402" y="8837155"/>
                  </a:lnTo>
                  <a:lnTo>
                    <a:pt x="16609048" y="8838705"/>
                  </a:lnTo>
                  <a:lnTo>
                    <a:pt x="16616693" y="8837155"/>
                  </a:lnTo>
                  <a:lnTo>
                    <a:pt x="16622941" y="8832952"/>
                  </a:lnTo>
                  <a:lnTo>
                    <a:pt x="16627158" y="8826703"/>
                  </a:lnTo>
                  <a:lnTo>
                    <a:pt x="16628694" y="8819058"/>
                  </a:lnTo>
                  <a:close/>
                </a:path>
                <a:path w="18719800" h="10718800" extrusionOk="0">
                  <a:moveTo>
                    <a:pt x="16628694" y="8718969"/>
                  </a:moveTo>
                  <a:lnTo>
                    <a:pt x="16627158" y="8711324"/>
                  </a:lnTo>
                  <a:lnTo>
                    <a:pt x="16622941" y="8705075"/>
                  </a:lnTo>
                  <a:lnTo>
                    <a:pt x="16616693" y="8700859"/>
                  </a:lnTo>
                  <a:lnTo>
                    <a:pt x="16609048" y="8699309"/>
                  </a:lnTo>
                  <a:lnTo>
                    <a:pt x="16601402" y="8700859"/>
                  </a:lnTo>
                  <a:lnTo>
                    <a:pt x="16595154" y="8705075"/>
                  </a:lnTo>
                  <a:lnTo>
                    <a:pt x="16590950" y="8711324"/>
                  </a:lnTo>
                  <a:lnTo>
                    <a:pt x="16589401" y="8718969"/>
                  </a:lnTo>
                  <a:lnTo>
                    <a:pt x="16590950" y="8726614"/>
                  </a:lnTo>
                  <a:lnTo>
                    <a:pt x="16595154" y="8732863"/>
                  </a:lnTo>
                  <a:lnTo>
                    <a:pt x="16601402" y="8737067"/>
                  </a:lnTo>
                  <a:lnTo>
                    <a:pt x="16609048" y="8738603"/>
                  </a:lnTo>
                  <a:lnTo>
                    <a:pt x="16616693" y="8737067"/>
                  </a:lnTo>
                  <a:lnTo>
                    <a:pt x="16622941" y="8732863"/>
                  </a:lnTo>
                  <a:lnTo>
                    <a:pt x="16627158" y="8726614"/>
                  </a:lnTo>
                  <a:lnTo>
                    <a:pt x="16628694" y="8718969"/>
                  </a:lnTo>
                  <a:close/>
                </a:path>
                <a:path w="18719800" h="10718800" extrusionOk="0">
                  <a:moveTo>
                    <a:pt x="16628694" y="8618868"/>
                  </a:moveTo>
                  <a:lnTo>
                    <a:pt x="16627158" y="8611222"/>
                  </a:lnTo>
                  <a:lnTo>
                    <a:pt x="16622941" y="8604974"/>
                  </a:lnTo>
                  <a:lnTo>
                    <a:pt x="16616693" y="8600770"/>
                  </a:lnTo>
                  <a:lnTo>
                    <a:pt x="16609048" y="8599233"/>
                  </a:lnTo>
                  <a:lnTo>
                    <a:pt x="16601402" y="8600770"/>
                  </a:lnTo>
                  <a:lnTo>
                    <a:pt x="16595154" y="8604974"/>
                  </a:lnTo>
                  <a:lnTo>
                    <a:pt x="16590950" y="8611222"/>
                  </a:lnTo>
                  <a:lnTo>
                    <a:pt x="16589401" y="8618868"/>
                  </a:lnTo>
                  <a:lnTo>
                    <a:pt x="16590950" y="8626513"/>
                  </a:lnTo>
                  <a:lnTo>
                    <a:pt x="16595154" y="8632761"/>
                  </a:lnTo>
                  <a:lnTo>
                    <a:pt x="16601402" y="8636978"/>
                  </a:lnTo>
                  <a:lnTo>
                    <a:pt x="16609048" y="8638515"/>
                  </a:lnTo>
                  <a:lnTo>
                    <a:pt x="16616693" y="8636978"/>
                  </a:lnTo>
                  <a:lnTo>
                    <a:pt x="16622941" y="8632761"/>
                  </a:lnTo>
                  <a:lnTo>
                    <a:pt x="16627158" y="8626513"/>
                  </a:lnTo>
                  <a:lnTo>
                    <a:pt x="16628694" y="8618868"/>
                  </a:lnTo>
                  <a:close/>
                </a:path>
                <a:path w="18719800" h="10718800" extrusionOk="0">
                  <a:moveTo>
                    <a:pt x="16628694" y="8518779"/>
                  </a:moveTo>
                  <a:lnTo>
                    <a:pt x="16627158" y="8511121"/>
                  </a:lnTo>
                  <a:lnTo>
                    <a:pt x="16622941" y="8504885"/>
                  </a:lnTo>
                  <a:lnTo>
                    <a:pt x="16616693" y="8500669"/>
                  </a:lnTo>
                  <a:lnTo>
                    <a:pt x="16609048" y="8499119"/>
                  </a:lnTo>
                  <a:lnTo>
                    <a:pt x="16601402" y="8500669"/>
                  </a:lnTo>
                  <a:lnTo>
                    <a:pt x="16595154" y="8504885"/>
                  </a:lnTo>
                  <a:lnTo>
                    <a:pt x="16590950" y="8511121"/>
                  </a:lnTo>
                  <a:lnTo>
                    <a:pt x="16589401" y="8518779"/>
                  </a:lnTo>
                  <a:lnTo>
                    <a:pt x="16590950" y="8526424"/>
                  </a:lnTo>
                  <a:lnTo>
                    <a:pt x="16595154" y="8532673"/>
                  </a:lnTo>
                  <a:lnTo>
                    <a:pt x="16601402" y="8536876"/>
                  </a:lnTo>
                  <a:lnTo>
                    <a:pt x="16609048" y="8538426"/>
                  </a:lnTo>
                  <a:lnTo>
                    <a:pt x="16616693" y="8536876"/>
                  </a:lnTo>
                  <a:lnTo>
                    <a:pt x="16622941" y="8532673"/>
                  </a:lnTo>
                  <a:lnTo>
                    <a:pt x="16627158" y="8526424"/>
                  </a:lnTo>
                  <a:lnTo>
                    <a:pt x="16628694" y="8518779"/>
                  </a:lnTo>
                  <a:close/>
                </a:path>
                <a:path w="18719800" h="10718800" extrusionOk="0">
                  <a:moveTo>
                    <a:pt x="16628694" y="8418677"/>
                  </a:moveTo>
                  <a:lnTo>
                    <a:pt x="16627158" y="8411032"/>
                  </a:lnTo>
                  <a:lnTo>
                    <a:pt x="16622941" y="8404784"/>
                  </a:lnTo>
                  <a:lnTo>
                    <a:pt x="16616693" y="8400567"/>
                  </a:lnTo>
                  <a:lnTo>
                    <a:pt x="16609048" y="8399031"/>
                  </a:lnTo>
                  <a:lnTo>
                    <a:pt x="16601402" y="8400567"/>
                  </a:lnTo>
                  <a:lnTo>
                    <a:pt x="16595154" y="8404784"/>
                  </a:lnTo>
                  <a:lnTo>
                    <a:pt x="16590950" y="8411032"/>
                  </a:lnTo>
                  <a:lnTo>
                    <a:pt x="16589401" y="8418677"/>
                  </a:lnTo>
                  <a:lnTo>
                    <a:pt x="16590950" y="8426323"/>
                  </a:lnTo>
                  <a:lnTo>
                    <a:pt x="16595154" y="8432571"/>
                  </a:lnTo>
                  <a:lnTo>
                    <a:pt x="16601402" y="8436775"/>
                  </a:lnTo>
                  <a:lnTo>
                    <a:pt x="16609048" y="8438324"/>
                  </a:lnTo>
                  <a:lnTo>
                    <a:pt x="16616693" y="8436775"/>
                  </a:lnTo>
                  <a:lnTo>
                    <a:pt x="16622941" y="8432571"/>
                  </a:lnTo>
                  <a:lnTo>
                    <a:pt x="16627158" y="8426323"/>
                  </a:lnTo>
                  <a:lnTo>
                    <a:pt x="16628694" y="8418677"/>
                  </a:lnTo>
                  <a:close/>
                </a:path>
                <a:path w="18719800" h="10718800" extrusionOk="0">
                  <a:moveTo>
                    <a:pt x="16628694" y="7617904"/>
                  </a:moveTo>
                  <a:lnTo>
                    <a:pt x="16627145" y="7610259"/>
                  </a:lnTo>
                  <a:lnTo>
                    <a:pt x="16622941" y="7604011"/>
                  </a:lnTo>
                  <a:lnTo>
                    <a:pt x="16616693" y="7599794"/>
                  </a:lnTo>
                  <a:lnTo>
                    <a:pt x="16609035" y="7598257"/>
                  </a:lnTo>
                  <a:lnTo>
                    <a:pt x="16601402" y="7599794"/>
                  </a:lnTo>
                  <a:lnTo>
                    <a:pt x="16595154" y="7604011"/>
                  </a:lnTo>
                  <a:lnTo>
                    <a:pt x="16590937" y="7610259"/>
                  </a:lnTo>
                  <a:lnTo>
                    <a:pt x="16589401" y="7617904"/>
                  </a:lnTo>
                  <a:lnTo>
                    <a:pt x="16590937" y="7625550"/>
                  </a:lnTo>
                  <a:lnTo>
                    <a:pt x="16595154" y="7631785"/>
                  </a:lnTo>
                  <a:lnTo>
                    <a:pt x="16601402" y="7636002"/>
                  </a:lnTo>
                  <a:lnTo>
                    <a:pt x="16609035" y="7637551"/>
                  </a:lnTo>
                  <a:lnTo>
                    <a:pt x="16616693" y="7636002"/>
                  </a:lnTo>
                  <a:lnTo>
                    <a:pt x="16622941" y="7631785"/>
                  </a:lnTo>
                  <a:lnTo>
                    <a:pt x="16627145" y="7625550"/>
                  </a:lnTo>
                  <a:lnTo>
                    <a:pt x="16628694" y="7617904"/>
                  </a:lnTo>
                  <a:close/>
                </a:path>
                <a:path w="18719800" h="10718800" extrusionOk="0">
                  <a:moveTo>
                    <a:pt x="16628694" y="7517803"/>
                  </a:moveTo>
                  <a:lnTo>
                    <a:pt x="16627145" y="7510158"/>
                  </a:lnTo>
                  <a:lnTo>
                    <a:pt x="16622941" y="7503909"/>
                  </a:lnTo>
                  <a:lnTo>
                    <a:pt x="16616693" y="7499705"/>
                  </a:lnTo>
                  <a:lnTo>
                    <a:pt x="16609035" y="7498156"/>
                  </a:lnTo>
                  <a:lnTo>
                    <a:pt x="16601402" y="7499705"/>
                  </a:lnTo>
                  <a:lnTo>
                    <a:pt x="16595154" y="7503909"/>
                  </a:lnTo>
                  <a:lnTo>
                    <a:pt x="16590937" y="7510158"/>
                  </a:lnTo>
                  <a:lnTo>
                    <a:pt x="16589401" y="7517803"/>
                  </a:lnTo>
                  <a:lnTo>
                    <a:pt x="16590937" y="7525448"/>
                  </a:lnTo>
                  <a:lnTo>
                    <a:pt x="16595154" y="7531697"/>
                  </a:lnTo>
                  <a:lnTo>
                    <a:pt x="16601402" y="7535900"/>
                  </a:lnTo>
                  <a:lnTo>
                    <a:pt x="16609035" y="7537450"/>
                  </a:lnTo>
                  <a:lnTo>
                    <a:pt x="16616693" y="7535900"/>
                  </a:lnTo>
                  <a:lnTo>
                    <a:pt x="16622941" y="7531697"/>
                  </a:lnTo>
                  <a:lnTo>
                    <a:pt x="16627145" y="7525448"/>
                  </a:lnTo>
                  <a:lnTo>
                    <a:pt x="16628694" y="7517803"/>
                  </a:lnTo>
                  <a:close/>
                </a:path>
                <a:path w="18719800" h="10718800" extrusionOk="0">
                  <a:moveTo>
                    <a:pt x="16628694" y="7417702"/>
                  </a:moveTo>
                  <a:lnTo>
                    <a:pt x="16627145" y="7410056"/>
                  </a:lnTo>
                  <a:lnTo>
                    <a:pt x="16622941" y="7403820"/>
                  </a:lnTo>
                  <a:lnTo>
                    <a:pt x="16616693" y="7399604"/>
                  </a:lnTo>
                  <a:lnTo>
                    <a:pt x="16609048" y="7398067"/>
                  </a:lnTo>
                  <a:lnTo>
                    <a:pt x="16601402" y="7399604"/>
                  </a:lnTo>
                  <a:lnTo>
                    <a:pt x="16595154" y="7403820"/>
                  </a:lnTo>
                  <a:lnTo>
                    <a:pt x="16590950" y="7410056"/>
                  </a:lnTo>
                  <a:lnTo>
                    <a:pt x="16589401" y="7417702"/>
                  </a:lnTo>
                  <a:lnTo>
                    <a:pt x="16590950" y="7425347"/>
                  </a:lnTo>
                  <a:lnTo>
                    <a:pt x="16595154" y="7431595"/>
                  </a:lnTo>
                  <a:lnTo>
                    <a:pt x="16601402" y="7435812"/>
                  </a:lnTo>
                  <a:lnTo>
                    <a:pt x="16609048" y="7437348"/>
                  </a:lnTo>
                  <a:lnTo>
                    <a:pt x="16616693" y="7435812"/>
                  </a:lnTo>
                  <a:lnTo>
                    <a:pt x="16622941" y="7431595"/>
                  </a:lnTo>
                  <a:lnTo>
                    <a:pt x="16627145" y="7425347"/>
                  </a:lnTo>
                  <a:lnTo>
                    <a:pt x="16628694" y="7417702"/>
                  </a:lnTo>
                  <a:close/>
                </a:path>
                <a:path w="18719800" h="10718800" extrusionOk="0">
                  <a:moveTo>
                    <a:pt x="16628694" y="7317613"/>
                  </a:moveTo>
                  <a:lnTo>
                    <a:pt x="16627145" y="7309967"/>
                  </a:lnTo>
                  <a:lnTo>
                    <a:pt x="16622941" y="7303719"/>
                  </a:lnTo>
                  <a:lnTo>
                    <a:pt x="16616693" y="7299503"/>
                  </a:lnTo>
                  <a:lnTo>
                    <a:pt x="16609048" y="7297966"/>
                  </a:lnTo>
                  <a:lnTo>
                    <a:pt x="16601402" y="7299503"/>
                  </a:lnTo>
                  <a:lnTo>
                    <a:pt x="16595154" y="7303719"/>
                  </a:lnTo>
                  <a:lnTo>
                    <a:pt x="16590950" y="7309967"/>
                  </a:lnTo>
                  <a:lnTo>
                    <a:pt x="16589401" y="7317613"/>
                  </a:lnTo>
                  <a:lnTo>
                    <a:pt x="16590950" y="7325258"/>
                  </a:lnTo>
                  <a:lnTo>
                    <a:pt x="16595154" y="7331507"/>
                  </a:lnTo>
                  <a:lnTo>
                    <a:pt x="16601402" y="7335723"/>
                  </a:lnTo>
                  <a:lnTo>
                    <a:pt x="16609048" y="7337260"/>
                  </a:lnTo>
                  <a:lnTo>
                    <a:pt x="16616693" y="7335723"/>
                  </a:lnTo>
                  <a:lnTo>
                    <a:pt x="16622941" y="7331507"/>
                  </a:lnTo>
                  <a:lnTo>
                    <a:pt x="16627145" y="7325258"/>
                  </a:lnTo>
                  <a:lnTo>
                    <a:pt x="16628694" y="7317613"/>
                  </a:lnTo>
                  <a:close/>
                </a:path>
                <a:path w="18719800" h="10718800" extrusionOk="0">
                  <a:moveTo>
                    <a:pt x="16628694" y="7217524"/>
                  </a:moveTo>
                  <a:lnTo>
                    <a:pt x="16627158" y="7209879"/>
                  </a:lnTo>
                  <a:lnTo>
                    <a:pt x="16622941" y="7203630"/>
                  </a:lnTo>
                  <a:lnTo>
                    <a:pt x="16616693" y="7199427"/>
                  </a:lnTo>
                  <a:lnTo>
                    <a:pt x="16609048" y="7197877"/>
                  </a:lnTo>
                  <a:lnTo>
                    <a:pt x="16601402" y="7199427"/>
                  </a:lnTo>
                  <a:lnTo>
                    <a:pt x="16595154" y="7203630"/>
                  </a:lnTo>
                  <a:lnTo>
                    <a:pt x="16590950" y="7209879"/>
                  </a:lnTo>
                  <a:lnTo>
                    <a:pt x="16589401" y="7217524"/>
                  </a:lnTo>
                  <a:lnTo>
                    <a:pt x="16590950" y="7225170"/>
                  </a:lnTo>
                  <a:lnTo>
                    <a:pt x="16595154" y="7231418"/>
                  </a:lnTo>
                  <a:lnTo>
                    <a:pt x="16601402" y="7235622"/>
                  </a:lnTo>
                  <a:lnTo>
                    <a:pt x="16609048" y="7237171"/>
                  </a:lnTo>
                  <a:lnTo>
                    <a:pt x="16616693" y="7235622"/>
                  </a:lnTo>
                  <a:lnTo>
                    <a:pt x="16622941" y="7231418"/>
                  </a:lnTo>
                  <a:lnTo>
                    <a:pt x="16627158" y="7225170"/>
                  </a:lnTo>
                  <a:lnTo>
                    <a:pt x="16628694" y="7217524"/>
                  </a:lnTo>
                  <a:close/>
                </a:path>
                <a:path w="18719800" h="10718800" extrusionOk="0">
                  <a:moveTo>
                    <a:pt x="16628694" y="7117423"/>
                  </a:moveTo>
                  <a:lnTo>
                    <a:pt x="16627158" y="7109777"/>
                  </a:lnTo>
                  <a:lnTo>
                    <a:pt x="16622941" y="7103529"/>
                  </a:lnTo>
                  <a:lnTo>
                    <a:pt x="16616693" y="7099325"/>
                  </a:lnTo>
                  <a:lnTo>
                    <a:pt x="16609048" y="7097789"/>
                  </a:lnTo>
                  <a:lnTo>
                    <a:pt x="16601402" y="7099325"/>
                  </a:lnTo>
                  <a:lnTo>
                    <a:pt x="16595154" y="7103529"/>
                  </a:lnTo>
                  <a:lnTo>
                    <a:pt x="16590950" y="7109777"/>
                  </a:lnTo>
                  <a:lnTo>
                    <a:pt x="16589401" y="7117423"/>
                  </a:lnTo>
                  <a:lnTo>
                    <a:pt x="16590950" y="7125081"/>
                  </a:lnTo>
                  <a:lnTo>
                    <a:pt x="16595154" y="7131317"/>
                  </a:lnTo>
                  <a:lnTo>
                    <a:pt x="16601402" y="7135533"/>
                  </a:lnTo>
                  <a:lnTo>
                    <a:pt x="16609048" y="7137082"/>
                  </a:lnTo>
                  <a:lnTo>
                    <a:pt x="16616693" y="7135533"/>
                  </a:lnTo>
                  <a:lnTo>
                    <a:pt x="16622941" y="7131317"/>
                  </a:lnTo>
                  <a:lnTo>
                    <a:pt x="16627158" y="7125081"/>
                  </a:lnTo>
                  <a:lnTo>
                    <a:pt x="16628694" y="7117423"/>
                  </a:lnTo>
                  <a:close/>
                </a:path>
                <a:path w="18719800" h="10718800" extrusionOk="0">
                  <a:moveTo>
                    <a:pt x="16628694" y="7017334"/>
                  </a:moveTo>
                  <a:lnTo>
                    <a:pt x="16627158" y="7009689"/>
                  </a:lnTo>
                  <a:lnTo>
                    <a:pt x="16622941" y="7003440"/>
                  </a:lnTo>
                  <a:lnTo>
                    <a:pt x="16616693" y="6999224"/>
                  </a:lnTo>
                  <a:lnTo>
                    <a:pt x="16609048" y="6997674"/>
                  </a:lnTo>
                  <a:lnTo>
                    <a:pt x="16601402" y="6999224"/>
                  </a:lnTo>
                  <a:lnTo>
                    <a:pt x="16595154" y="7003440"/>
                  </a:lnTo>
                  <a:lnTo>
                    <a:pt x="16590950" y="7009689"/>
                  </a:lnTo>
                  <a:lnTo>
                    <a:pt x="16589401" y="7017334"/>
                  </a:lnTo>
                  <a:lnTo>
                    <a:pt x="16590950" y="7024979"/>
                  </a:lnTo>
                  <a:lnTo>
                    <a:pt x="16595154" y="7031215"/>
                  </a:lnTo>
                  <a:lnTo>
                    <a:pt x="16601402" y="7035432"/>
                  </a:lnTo>
                  <a:lnTo>
                    <a:pt x="16609048" y="7036968"/>
                  </a:lnTo>
                  <a:lnTo>
                    <a:pt x="16616693" y="7035432"/>
                  </a:lnTo>
                  <a:lnTo>
                    <a:pt x="16622941" y="7031215"/>
                  </a:lnTo>
                  <a:lnTo>
                    <a:pt x="16627158" y="7024979"/>
                  </a:lnTo>
                  <a:lnTo>
                    <a:pt x="16628694" y="7017334"/>
                  </a:lnTo>
                  <a:close/>
                </a:path>
                <a:path w="18719800" h="10718800" extrusionOk="0">
                  <a:moveTo>
                    <a:pt x="16628694" y="6917233"/>
                  </a:moveTo>
                  <a:lnTo>
                    <a:pt x="16627158" y="6909587"/>
                  </a:lnTo>
                  <a:lnTo>
                    <a:pt x="16622941" y="6903339"/>
                  </a:lnTo>
                  <a:lnTo>
                    <a:pt x="16616693" y="6899135"/>
                  </a:lnTo>
                  <a:lnTo>
                    <a:pt x="16609048" y="6897586"/>
                  </a:lnTo>
                  <a:lnTo>
                    <a:pt x="16601402" y="6899135"/>
                  </a:lnTo>
                  <a:lnTo>
                    <a:pt x="16595154" y="6903339"/>
                  </a:lnTo>
                  <a:lnTo>
                    <a:pt x="16590950" y="6909587"/>
                  </a:lnTo>
                  <a:lnTo>
                    <a:pt x="16589401" y="6917233"/>
                  </a:lnTo>
                  <a:lnTo>
                    <a:pt x="16590950" y="6924878"/>
                  </a:lnTo>
                  <a:lnTo>
                    <a:pt x="16595154" y="6931126"/>
                  </a:lnTo>
                  <a:lnTo>
                    <a:pt x="16601402" y="6935343"/>
                  </a:lnTo>
                  <a:lnTo>
                    <a:pt x="16609048" y="6936880"/>
                  </a:lnTo>
                  <a:lnTo>
                    <a:pt x="16616693" y="6935343"/>
                  </a:lnTo>
                  <a:lnTo>
                    <a:pt x="16622941" y="6931126"/>
                  </a:lnTo>
                  <a:lnTo>
                    <a:pt x="16627158" y="6924878"/>
                  </a:lnTo>
                  <a:lnTo>
                    <a:pt x="16628694" y="6917233"/>
                  </a:lnTo>
                  <a:close/>
                </a:path>
                <a:path w="18719800" h="10718800" extrusionOk="0">
                  <a:moveTo>
                    <a:pt x="16628694" y="6817131"/>
                  </a:moveTo>
                  <a:lnTo>
                    <a:pt x="16627158" y="6809486"/>
                  </a:lnTo>
                  <a:lnTo>
                    <a:pt x="16622941" y="6803237"/>
                  </a:lnTo>
                  <a:lnTo>
                    <a:pt x="16616693" y="6799034"/>
                  </a:lnTo>
                  <a:lnTo>
                    <a:pt x="16609048" y="6797497"/>
                  </a:lnTo>
                  <a:lnTo>
                    <a:pt x="16601402" y="6799034"/>
                  </a:lnTo>
                  <a:lnTo>
                    <a:pt x="16595154" y="6803237"/>
                  </a:lnTo>
                  <a:lnTo>
                    <a:pt x="16590950" y="6809486"/>
                  </a:lnTo>
                  <a:lnTo>
                    <a:pt x="16589401" y="6817131"/>
                  </a:lnTo>
                  <a:lnTo>
                    <a:pt x="16590950" y="6824789"/>
                  </a:lnTo>
                  <a:lnTo>
                    <a:pt x="16595154" y="6831025"/>
                  </a:lnTo>
                  <a:lnTo>
                    <a:pt x="16601402" y="6835241"/>
                  </a:lnTo>
                  <a:lnTo>
                    <a:pt x="16609048" y="6836778"/>
                  </a:lnTo>
                  <a:lnTo>
                    <a:pt x="16616693" y="6835241"/>
                  </a:lnTo>
                  <a:lnTo>
                    <a:pt x="16622941" y="6831025"/>
                  </a:lnTo>
                  <a:lnTo>
                    <a:pt x="16627158" y="6824789"/>
                  </a:lnTo>
                  <a:lnTo>
                    <a:pt x="16628694" y="6817131"/>
                  </a:lnTo>
                  <a:close/>
                </a:path>
                <a:path w="18719800" h="10718800" extrusionOk="0">
                  <a:moveTo>
                    <a:pt x="16628707" y="9920110"/>
                  </a:moveTo>
                  <a:lnTo>
                    <a:pt x="16627158" y="9912464"/>
                  </a:lnTo>
                  <a:lnTo>
                    <a:pt x="16622941" y="9906229"/>
                  </a:lnTo>
                  <a:lnTo>
                    <a:pt x="16616693" y="9902012"/>
                  </a:lnTo>
                  <a:lnTo>
                    <a:pt x="16609048" y="9900475"/>
                  </a:lnTo>
                  <a:lnTo>
                    <a:pt x="16601402" y="9902012"/>
                  </a:lnTo>
                  <a:lnTo>
                    <a:pt x="16595154" y="9906229"/>
                  </a:lnTo>
                  <a:lnTo>
                    <a:pt x="16590950" y="9912464"/>
                  </a:lnTo>
                  <a:lnTo>
                    <a:pt x="16589401" y="9920110"/>
                  </a:lnTo>
                  <a:lnTo>
                    <a:pt x="16590950" y="9927755"/>
                  </a:lnTo>
                  <a:lnTo>
                    <a:pt x="16595154" y="9934003"/>
                  </a:lnTo>
                  <a:lnTo>
                    <a:pt x="16601402" y="9938207"/>
                  </a:lnTo>
                  <a:lnTo>
                    <a:pt x="16609048" y="9939744"/>
                  </a:lnTo>
                  <a:lnTo>
                    <a:pt x="16616693" y="9938207"/>
                  </a:lnTo>
                  <a:lnTo>
                    <a:pt x="16622941" y="9934003"/>
                  </a:lnTo>
                  <a:lnTo>
                    <a:pt x="16627158" y="9927755"/>
                  </a:lnTo>
                  <a:lnTo>
                    <a:pt x="16628707" y="9920110"/>
                  </a:lnTo>
                  <a:close/>
                </a:path>
                <a:path w="18719800" h="10718800" extrusionOk="0">
                  <a:moveTo>
                    <a:pt x="16628707" y="9820008"/>
                  </a:moveTo>
                  <a:lnTo>
                    <a:pt x="16627158" y="9812363"/>
                  </a:lnTo>
                  <a:lnTo>
                    <a:pt x="16622941" y="9806127"/>
                  </a:lnTo>
                  <a:lnTo>
                    <a:pt x="16616693" y="9801911"/>
                  </a:lnTo>
                  <a:lnTo>
                    <a:pt x="16609048" y="9800374"/>
                  </a:lnTo>
                  <a:lnTo>
                    <a:pt x="16601402" y="9801911"/>
                  </a:lnTo>
                  <a:lnTo>
                    <a:pt x="16595154" y="9806127"/>
                  </a:lnTo>
                  <a:lnTo>
                    <a:pt x="16590950" y="9812363"/>
                  </a:lnTo>
                  <a:lnTo>
                    <a:pt x="16589401" y="9820008"/>
                  </a:lnTo>
                  <a:lnTo>
                    <a:pt x="16590950" y="9827654"/>
                  </a:lnTo>
                  <a:lnTo>
                    <a:pt x="16595154" y="9833902"/>
                  </a:lnTo>
                  <a:lnTo>
                    <a:pt x="16601402" y="9838118"/>
                  </a:lnTo>
                  <a:lnTo>
                    <a:pt x="16609048" y="9839655"/>
                  </a:lnTo>
                  <a:lnTo>
                    <a:pt x="16616693" y="9838118"/>
                  </a:lnTo>
                  <a:lnTo>
                    <a:pt x="16622941" y="9833902"/>
                  </a:lnTo>
                  <a:lnTo>
                    <a:pt x="16627158" y="9827654"/>
                  </a:lnTo>
                  <a:lnTo>
                    <a:pt x="16628707" y="9820008"/>
                  </a:lnTo>
                  <a:close/>
                </a:path>
                <a:path w="18719800" h="10718800" extrusionOk="0">
                  <a:moveTo>
                    <a:pt x="16628707" y="9719932"/>
                  </a:moveTo>
                  <a:lnTo>
                    <a:pt x="16627158" y="9712274"/>
                  </a:lnTo>
                  <a:lnTo>
                    <a:pt x="16622941" y="9706038"/>
                  </a:lnTo>
                  <a:lnTo>
                    <a:pt x="16616693" y="9701822"/>
                  </a:lnTo>
                  <a:lnTo>
                    <a:pt x="16609048" y="9700285"/>
                  </a:lnTo>
                  <a:lnTo>
                    <a:pt x="16601402" y="9701822"/>
                  </a:lnTo>
                  <a:lnTo>
                    <a:pt x="16595154" y="9706038"/>
                  </a:lnTo>
                  <a:lnTo>
                    <a:pt x="16590950" y="9712274"/>
                  </a:lnTo>
                  <a:lnTo>
                    <a:pt x="16589401" y="9719932"/>
                  </a:lnTo>
                  <a:lnTo>
                    <a:pt x="16590950" y="9727578"/>
                  </a:lnTo>
                  <a:lnTo>
                    <a:pt x="16595154" y="9733813"/>
                  </a:lnTo>
                  <a:lnTo>
                    <a:pt x="16601402" y="9738030"/>
                  </a:lnTo>
                  <a:lnTo>
                    <a:pt x="16609048" y="9739566"/>
                  </a:lnTo>
                  <a:lnTo>
                    <a:pt x="16616693" y="9738030"/>
                  </a:lnTo>
                  <a:lnTo>
                    <a:pt x="16622941" y="9733813"/>
                  </a:lnTo>
                  <a:lnTo>
                    <a:pt x="16627158" y="9727578"/>
                  </a:lnTo>
                  <a:lnTo>
                    <a:pt x="16628707" y="9719932"/>
                  </a:lnTo>
                  <a:close/>
                </a:path>
                <a:path w="18719800" h="10718800" extrusionOk="0">
                  <a:moveTo>
                    <a:pt x="16628707" y="9619831"/>
                  </a:moveTo>
                  <a:lnTo>
                    <a:pt x="16627158" y="9612185"/>
                  </a:lnTo>
                  <a:lnTo>
                    <a:pt x="16622941" y="9605937"/>
                  </a:lnTo>
                  <a:lnTo>
                    <a:pt x="16616693" y="9601733"/>
                  </a:lnTo>
                  <a:lnTo>
                    <a:pt x="16609048" y="9600184"/>
                  </a:lnTo>
                  <a:lnTo>
                    <a:pt x="16601402" y="9601733"/>
                  </a:lnTo>
                  <a:lnTo>
                    <a:pt x="16595154" y="9605937"/>
                  </a:lnTo>
                  <a:lnTo>
                    <a:pt x="16590950" y="9612185"/>
                  </a:lnTo>
                  <a:lnTo>
                    <a:pt x="16589401" y="9619831"/>
                  </a:lnTo>
                  <a:lnTo>
                    <a:pt x="16590950" y="9627476"/>
                  </a:lnTo>
                  <a:lnTo>
                    <a:pt x="16595154" y="9633725"/>
                  </a:lnTo>
                  <a:lnTo>
                    <a:pt x="16601402" y="9637928"/>
                  </a:lnTo>
                  <a:lnTo>
                    <a:pt x="16609048" y="9639478"/>
                  </a:lnTo>
                  <a:lnTo>
                    <a:pt x="16616693" y="9637928"/>
                  </a:lnTo>
                  <a:lnTo>
                    <a:pt x="16622941" y="9633725"/>
                  </a:lnTo>
                  <a:lnTo>
                    <a:pt x="16627158" y="9627476"/>
                  </a:lnTo>
                  <a:lnTo>
                    <a:pt x="16628707" y="9619831"/>
                  </a:lnTo>
                  <a:close/>
                </a:path>
                <a:path w="18719800" h="10718800" extrusionOk="0">
                  <a:moveTo>
                    <a:pt x="16628707" y="9519729"/>
                  </a:moveTo>
                  <a:lnTo>
                    <a:pt x="16627158" y="9512097"/>
                  </a:lnTo>
                  <a:lnTo>
                    <a:pt x="16622941" y="9505848"/>
                  </a:lnTo>
                  <a:lnTo>
                    <a:pt x="16616693" y="9501632"/>
                  </a:lnTo>
                  <a:lnTo>
                    <a:pt x="16609048" y="9500083"/>
                  </a:lnTo>
                  <a:lnTo>
                    <a:pt x="16601402" y="9501632"/>
                  </a:lnTo>
                  <a:lnTo>
                    <a:pt x="16595154" y="9505848"/>
                  </a:lnTo>
                  <a:lnTo>
                    <a:pt x="16590950" y="9512097"/>
                  </a:lnTo>
                  <a:lnTo>
                    <a:pt x="16589401" y="9519729"/>
                  </a:lnTo>
                  <a:lnTo>
                    <a:pt x="16590950" y="9527388"/>
                  </a:lnTo>
                  <a:lnTo>
                    <a:pt x="16595154" y="9533623"/>
                  </a:lnTo>
                  <a:lnTo>
                    <a:pt x="16601402" y="9537827"/>
                  </a:lnTo>
                  <a:lnTo>
                    <a:pt x="16609048" y="9539376"/>
                  </a:lnTo>
                  <a:lnTo>
                    <a:pt x="16616693" y="9537827"/>
                  </a:lnTo>
                  <a:lnTo>
                    <a:pt x="16622941" y="9533623"/>
                  </a:lnTo>
                  <a:lnTo>
                    <a:pt x="16627158" y="9527388"/>
                  </a:lnTo>
                  <a:lnTo>
                    <a:pt x="16628707" y="9519729"/>
                  </a:lnTo>
                  <a:close/>
                </a:path>
                <a:path w="18719800" h="10718800" extrusionOk="0">
                  <a:moveTo>
                    <a:pt x="16628707" y="9419628"/>
                  </a:moveTo>
                  <a:lnTo>
                    <a:pt x="16627158" y="9411983"/>
                  </a:lnTo>
                  <a:lnTo>
                    <a:pt x="16622941" y="9405747"/>
                  </a:lnTo>
                  <a:lnTo>
                    <a:pt x="16616693" y="9401531"/>
                  </a:lnTo>
                  <a:lnTo>
                    <a:pt x="16609048" y="9399981"/>
                  </a:lnTo>
                  <a:lnTo>
                    <a:pt x="16601402" y="9401531"/>
                  </a:lnTo>
                  <a:lnTo>
                    <a:pt x="16595154" y="9405747"/>
                  </a:lnTo>
                  <a:lnTo>
                    <a:pt x="16590950" y="9411983"/>
                  </a:lnTo>
                  <a:lnTo>
                    <a:pt x="16589401" y="9419628"/>
                  </a:lnTo>
                  <a:lnTo>
                    <a:pt x="16590950" y="9427273"/>
                  </a:lnTo>
                  <a:lnTo>
                    <a:pt x="16595154" y="9433522"/>
                  </a:lnTo>
                  <a:lnTo>
                    <a:pt x="16601402" y="9437726"/>
                  </a:lnTo>
                  <a:lnTo>
                    <a:pt x="16609048" y="9439275"/>
                  </a:lnTo>
                  <a:lnTo>
                    <a:pt x="16616693" y="9437726"/>
                  </a:lnTo>
                  <a:lnTo>
                    <a:pt x="16622941" y="9433522"/>
                  </a:lnTo>
                  <a:lnTo>
                    <a:pt x="16627158" y="9427273"/>
                  </a:lnTo>
                  <a:lnTo>
                    <a:pt x="16628707" y="9419628"/>
                  </a:lnTo>
                  <a:close/>
                </a:path>
                <a:path w="18719800" h="10718800" extrusionOk="0">
                  <a:moveTo>
                    <a:pt x="16628707" y="9319539"/>
                  </a:moveTo>
                  <a:lnTo>
                    <a:pt x="16627158" y="9311881"/>
                  </a:lnTo>
                  <a:lnTo>
                    <a:pt x="16622941" y="9305633"/>
                  </a:lnTo>
                  <a:lnTo>
                    <a:pt x="16616693" y="9301429"/>
                  </a:lnTo>
                  <a:lnTo>
                    <a:pt x="16609048" y="9299880"/>
                  </a:lnTo>
                  <a:lnTo>
                    <a:pt x="16601402" y="9301429"/>
                  </a:lnTo>
                  <a:lnTo>
                    <a:pt x="16595154" y="9305633"/>
                  </a:lnTo>
                  <a:lnTo>
                    <a:pt x="16590950" y="9311881"/>
                  </a:lnTo>
                  <a:lnTo>
                    <a:pt x="16589401" y="9319539"/>
                  </a:lnTo>
                  <a:lnTo>
                    <a:pt x="16590950" y="9327185"/>
                  </a:lnTo>
                  <a:lnTo>
                    <a:pt x="16595154" y="9333420"/>
                  </a:lnTo>
                  <a:lnTo>
                    <a:pt x="16601402" y="9337637"/>
                  </a:lnTo>
                  <a:lnTo>
                    <a:pt x="16609048" y="9339174"/>
                  </a:lnTo>
                  <a:lnTo>
                    <a:pt x="16616693" y="9337637"/>
                  </a:lnTo>
                  <a:lnTo>
                    <a:pt x="16622941" y="9333420"/>
                  </a:lnTo>
                  <a:lnTo>
                    <a:pt x="16627158" y="9327185"/>
                  </a:lnTo>
                  <a:lnTo>
                    <a:pt x="16628707" y="9319539"/>
                  </a:lnTo>
                  <a:close/>
                </a:path>
                <a:path w="18719800" h="10718800" extrusionOk="0">
                  <a:moveTo>
                    <a:pt x="16628707" y="8318576"/>
                  </a:moveTo>
                  <a:lnTo>
                    <a:pt x="16627158" y="8310931"/>
                  </a:lnTo>
                  <a:lnTo>
                    <a:pt x="16622941" y="8304682"/>
                  </a:lnTo>
                  <a:lnTo>
                    <a:pt x="16616693" y="8300479"/>
                  </a:lnTo>
                  <a:lnTo>
                    <a:pt x="16609048" y="8298929"/>
                  </a:lnTo>
                  <a:lnTo>
                    <a:pt x="16601402" y="8300479"/>
                  </a:lnTo>
                  <a:lnTo>
                    <a:pt x="16595154" y="8304682"/>
                  </a:lnTo>
                  <a:lnTo>
                    <a:pt x="16590950" y="8310931"/>
                  </a:lnTo>
                  <a:lnTo>
                    <a:pt x="16589401" y="8318576"/>
                  </a:lnTo>
                  <a:lnTo>
                    <a:pt x="16590950" y="8326221"/>
                  </a:lnTo>
                  <a:lnTo>
                    <a:pt x="16595154" y="8332470"/>
                  </a:lnTo>
                  <a:lnTo>
                    <a:pt x="16601402" y="8336674"/>
                  </a:lnTo>
                  <a:lnTo>
                    <a:pt x="16609048" y="8338223"/>
                  </a:lnTo>
                  <a:lnTo>
                    <a:pt x="16616693" y="8336674"/>
                  </a:lnTo>
                  <a:lnTo>
                    <a:pt x="16622941" y="8332470"/>
                  </a:lnTo>
                  <a:lnTo>
                    <a:pt x="16627158" y="8326221"/>
                  </a:lnTo>
                  <a:lnTo>
                    <a:pt x="16628707" y="8318576"/>
                  </a:lnTo>
                  <a:close/>
                </a:path>
                <a:path w="18719800" h="10718800" extrusionOk="0">
                  <a:moveTo>
                    <a:pt x="16628707" y="8218475"/>
                  </a:moveTo>
                  <a:lnTo>
                    <a:pt x="16627158" y="8210842"/>
                  </a:lnTo>
                  <a:lnTo>
                    <a:pt x="16622941" y="8204594"/>
                  </a:lnTo>
                  <a:lnTo>
                    <a:pt x="16616693" y="8200377"/>
                  </a:lnTo>
                  <a:lnTo>
                    <a:pt x="16609048" y="8198828"/>
                  </a:lnTo>
                  <a:lnTo>
                    <a:pt x="16601402" y="8200377"/>
                  </a:lnTo>
                  <a:lnTo>
                    <a:pt x="16595154" y="8204594"/>
                  </a:lnTo>
                  <a:lnTo>
                    <a:pt x="16590950" y="8210842"/>
                  </a:lnTo>
                  <a:lnTo>
                    <a:pt x="16589401" y="8218475"/>
                  </a:lnTo>
                  <a:lnTo>
                    <a:pt x="16590950" y="8226133"/>
                  </a:lnTo>
                  <a:lnTo>
                    <a:pt x="16595154" y="8232368"/>
                  </a:lnTo>
                  <a:lnTo>
                    <a:pt x="16601402" y="8236585"/>
                  </a:lnTo>
                  <a:lnTo>
                    <a:pt x="16609048" y="8238122"/>
                  </a:lnTo>
                  <a:lnTo>
                    <a:pt x="16616693" y="8236585"/>
                  </a:lnTo>
                  <a:lnTo>
                    <a:pt x="16622941" y="8232368"/>
                  </a:lnTo>
                  <a:lnTo>
                    <a:pt x="16627158" y="8226133"/>
                  </a:lnTo>
                  <a:lnTo>
                    <a:pt x="16628707" y="8218475"/>
                  </a:lnTo>
                  <a:close/>
                </a:path>
                <a:path w="18719800" h="10718800" extrusionOk="0">
                  <a:moveTo>
                    <a:pt x="16628707" y="8118386"/>
                  </a:moveTo>
                  <a:lnTo>
                    <a:pt x="16627158" y="8110741"/>
                  </a:lnTo>
                  <a:lnTo>
                    <a:pt x="16622941" y="8104492"/>
                  </a:lnTo>
                  <a:lnTo>
                    <a:pt x="16616693" y="8100288"/>
                  </a:lnTo>
                  <a:lnTo>
                    <a:pt x="16609048" y="8098739"/>
                  </a:lnTo>
                  <a:lnTo>
                    <a:pt x="16601402" y="8100288"/>
                  </a:lnTo>
                  <a:lnTo>
                    <a:pt x="16595154" y="8104492"/>
                  </a:lnTo>
                  <a:lnTo>
                    <a:pt x="16590950" y="8110741"/>
                  </a:lnTo>
                  <a:lnTo>
                    <a:pt x="16589401" y="8118386"/>
                  </a:lnTo>
                  <a:lnTo>
                    <a:pt x="16590950" y="8126031"/>
                  </a:lnTo>
                  <a:lnTo>
                    <a:pt x="16595154" y="8132280"/>
                  </a:lnTo>
                  <a:lnTo>
                    <a:pt x="16601402" y="8136483"/>
                  </a:lnTo>
                  <a:lnTo>
                    <a:pt x="16609048" y="8138033"/>
                  </a:lnTo>
                  <a:lnTo>
                    <a:pt x="16616693" y="8136483"/>
                  </a:lnTo>
                  <a:lnTo>
                    <a:pt x="16622941" y="8132280"/>
                  </a:lnTo>
                  <a:lnTo>
                    <a:pt x="16627158" y="8126031"/>
                  </a:lnTo>
                  <a:lnTo>
                    <a:pt x="16628707" y="8118386"/>
                  </a:lnTo>
                  <a:close/>
                </a:path>
                <a:path w="18719800" h="10718800" extrusionOk="0">
                  <a:moveTo>
                    <a:pt x="16628707" y="8018285"/>
                  </a:moveTo>
                  <a:lnTo>
                    <a:pt x="16627158" y="8010639"/>
                  </a:lnTo>
                  <a:lnTo>
                    <a:pt x="16622941" y="8004403"/>
                  </a:lnTo>
                  <a:lnTo>
                    <a:pt x="16616693" y="8000187"/>
                  </a:lnTo>
                  <a:lnTo>
                    <a:pt x="16609048" y="7998650"/>
                  </a:lnTo>
                  <a:lnTo>
                    <a:pt x="16601402" y="8000187"/>
                  </a:lnTo>
                  <a:lnTo>
                    <a:pt x="16595154" y="8004403"/>
                  </a:lnTo>
                  <a:lnTo>
                    <a:pt x="16590950" y="8010639"/>
                  </a:lnTo>
                  <a:lnTo>
                    <a:pt x="16589401" y="8018285"/>
                  </a:lnTo>
                  <a:lnTo>
                    <a:pt x="16590950" y="8025943"/>
                  </a:lnTo>
                  <a:lnTo>
                    <a:pt x="16595154" y="8032178"/>
                  </a:lnTo>
                  <a:lnTo>
                    <a:pt x="16601402" y="8036395"/>
                  </a:lnTo>
                  <a:lnTo>
                    <a:pt x="16609048" y="8037931"/>
                  </a:lnTo>
                  <a:lnTo>
                    <a:pt x="16616693" y="8036395"/>
                  </a:lnTo>
                  <a:lnTo>
                    <a:pt x="16622941" y="8032178"/>
                  </a:lnTo>
                  <a:lnTo>
                    <a:pt x="16627158" y="8025943"/>
                  </a:lnTo>
                  <a:lnTo>
                    <a:pt x="16628707" y="8018285"/>
                  </a:lnTo>
                  <a:close/>
                </a:path>
                <a:path w="18719800" h="10718800" extrusionOk="0">
                  <a:moveTo>
                    <a:pt x="16628707" y="7918196"/>
                  </a:moveTo>
                  <a:lnTo>
                    <a:pt x="16627158" y="7910550"/>
                  </a:lnTo>
                  <a:lnTo>
                    <a:pt x="16622941" y="7904302"/>
                  </a:lnTo>
                  <a:lnTo>
                    <a:pt x="16616693" y="7900086"/>
                  </a:lnTo>
                  <a:lnTo>
                    <a:pt x="16609048" y="7898549"/>
                  </a:lnTo>
                  <a:lnTo>
                    <a:pt x="16601402" y="7900086"/>
                  </a:lnTo>
                  <a:lnTo>
                    <a:pt x="16595154" y="7904302"/>
                  </a:lnTo>
                  <a:lnTo>
                    <a:pt x="16590950" y="7910550"/>
                  </a:lnTo>
                  <a:lnTo>
                    <a:pt x="16589401" y="7918196"/>
                  </a:lnTo>
                  <a:lnTo>
                    <a:pt x="16590950" y="7925841"/>
                  </a:lnTo>
                  <a:lnTo>
                    <a:pt x="16595154" y="7932077"/>
                  </a:lnTo>
                  <a:lnTo>
                    <a:pt x="16601402" y="7936293"/>
                  </a:lnTo>
                  <a:lnTo>
                    <a:pt x="16609048" y="7937830"/>
                  </a:lnTo>
                  <a:lnTo>
                    <a:pt x="16616693" y="7936293"/>
                  </a:lnTo>
                  <a:lnTo>
                    <a:pt x="16622941" y="7932077"/>
                  </a:lnTo>
                  <a:lnTo>
                    <a:pt x="16627158" y="7925841"/>
                  </a:lnTo>
                  <a:lnTo>
                    <a:pt x="16628707" y="7918196"/>
                  </a:lnTo>
                  <a:close/>
                </a:path>
                <a:path w="18719800" h="10718800" extrusionOk="0">
                  <a:moveTo>
                    <a:pt x="16628707" y="7818094"/>
                  </a:moveTo>
                  <a:lnTo>
                    <a:pt x="16627158" y="7810449"/>
                  </a:lnTo>
                  <a:lnTo>
                    <a:pt x="16622941" y="7804201"/>
                  </a:lnTo>
                  <a:lnTo>
                    <a:pt x="16616693" y="7799997"/>
                  </a:lnTo>
                  <a:lnTo>
                    <a:pt x="16609048" y="7798448"/>
                  </a:lnTo>
                  <a:lnTo>
                    <a:pt x="16601402" y="7799997"/>
                  </a:lnTo>
                  <a:lnTo>
                    <a:pt x="16595154" y="7804201"/>
                  </a:lnTo>
                  <a:lnTo>
                    <a:pt x="16590950" y="7810449"/>
                  </a:lnTo>
                  <a:lnTo>
                    <a:pt x="16589401" y="7818094"/>
                  </a:lnTo>
                  <a:lnTo>
                    <a:pt x="16590950" y="7825740"/>
                  </a:lnTo>
                  <a:lnTo>
                    <a:pt x="16595154" y="7831988"/>
                  </a:lnTo>
                  <a:lnTo>
                    <a:pt x="16601402" y="7836205"/>
                  </a:lnTo>
                  <a:lnTo>
                    <a:pt x="16609048" y="7837741"/>
                  </a:lnTo>
                  <a:lnTo>
                    <a:pt x="16616693" y="7836205"/>
                  </a:lnTo>
                  <a:lnTo>
                    <a:pt x="16622941" y="7831988"/>
                  </a:lnTo>
                  <a:lnTo>
                    <a:pt x="16627158" y="7825740"/>
                  </a:lnTo>
                  <a:lnTo>
                    <a:pt x="16628707" y="7818094"/>
                  </a:lnTo>
                  <a:close/>
                </a:path>
                <a:path w="18719800" h="10718800" extrusionOk="0">
                  <a:moveTo>
                    <a:pt x="16628707" y="7718006"/>
                  </a:moveTo>
                  <a:lnTo>
                    <a:pt x="16627158" y="7710348"/>
                  </a:lnTo>
                  <a:lnTo>
                    <a:pt x="16622941" y="7704099"/>
                  </a:lnTo>
                  <a:lnTo>
                    <a:pt x="16616693" y="7699896"/>
                  </a:lnTo>
                  <a:lnTo>
                    <a:pt x="16609048" y="7698359"/>
                  </a:lnTo>
                  <a:lnTo>
                    <a:pt x="16601402" y="7699896"/>
                  </a:lnTo>
                  <a:lnTo>
                    <a:pt x="16595154" y="7704099"/>
                  </a:lnTo>
                  <a:lnTo>
                    <a:pt x="16590950" y="7710348"/>
                  </a:lnTo>
                  <a:lnTo>
                    <a:pt x="16589401" y="7718006"/>
                  </a:lnTo>
                  <a:lnTo>
                    <a:pt x="16590950" y="7725651"/>
                  </a:lnTo>
                  <a:lnTo>
                    <a:pt x="16595154" y="7731887"/>
                  </a:lnTo>
                  <a:lnTo>
                    <a:pt x="16601402" y="7736091"/>
                  </a:lnTo>
                  <a:lnTo>
                    <a:pt x="16609048" y="7737627"/>
                  </a:lnTo>
                  <a:lnTo>
                    <a:pt x="16616693" y="7736091"/>
                  </a:lnTo>
                  <a:lnTo>
                    <a:pt x="16622941" y="7731887"/>
                  </a:lnTo>
                  <a:lnTo>
                    <a:pt x="16627158" y="7725651"/>
                  </a:lnTo>
                  <a:lnTo>
                    <a:pt x="16628707" y="7718006"/>
                  </a:lnTo>
                  <a:close/>
                </a:path>
                <a:path w="18719800" h="10718800" extrusionOk="0">
                  <a:moveTo>
                    <a:pt x="16628707" y="6717043"/>
                  </a:moveTo>
                  <a:lnTo>
                    <a:pt x="16627158" y="6709397"/>
                  </a:lnTo>
                  <a:lnTo>
                    <a:pt x="16622941" y="6703149"/>
                  </a:lnTo>
                  <a:lnTo>
                    <a:pt x="16616693" y="6698945"/>
                  </a:lnTo>
                  <a:lnTo>
                    <a:pt x="16609048" y="6697408"/>
                  </a:lnTo>
                  <a:lnTo>
                    <a:pt x="16601402" y="6698945"/>
                  </a:lnTo>
                  <a:lnTo>
                    <a:pt x="16595154" y="6703149"/>
                  </a:lnTo>
                  <a:lnTo>
                    <a:pt x="16590950" y="6709397"/>
                  </a:lnTo>
                  <a:lnTo>
                    <a:pt x="16589401" y="6717043"/>
                  </a:lnTo>
                  <a:lnTo>
                    <a:pt x="16590950" y="6724688"/>
                  </a:lnTo>
                  <a:lnTo>
                    <a:pt x="16595154" y="6730936"/>
                  </a:lnTo>
                  <a:lnTo>
                    <a:pt x="16601402" y="6735153"/>
                  </a:lnTo>
                  <a:lnTo>
                    <a:pt x="16609048" y="6736689"/>
                  </a:lnTo>
                  <a:lnTo>
                    <a:pt x="16616693" y="6735153"/>
                  </a:lnTo>
                  <a:lnTo>
                    <a:pt x="16622941" y="6730936"/>
                  </a:lnTo>
                  <a:lnTo>
                    <a:pt x="16627158" y="6724688"/>
                  </a:lnTo>
                  <a:lnTo>
                    <a:pt x="16628707" y="6717043"/>
                  </a:lnTo>
                  <a:close/>
                </a:path>
                <a:path w="18719800" h="10718800" extrusionOk="0">
                  <a:moveTo>
                    <a:pt x="16628707" y="6616954"/>
                  </a:moveTo>
                  <a:lnTo>
                    <a:pt x="16627158" y="6609296"/>
                  </a:lnTo>
                  <a:lnTo>
                    <a:pt x="16622941" y="6603047"/>
                  </a:lnTo>
                  <a:lnTo>
                    <a:pt x="16616693" y="6598831"/>
                  </a:lnTo>
                  <a:lnTo>
                    <a:pt x="16609048" y="6597294"/>
                  </a:lnTo>
                  <a:lnTo>
                    <a:pt x="16601402" y="6598831"/>
                  </a:lnTo>
                  <a:lnTo>
                    <a:pt x="16595154" y="6603047"/>
                  </a:lnTo>
                  <a:lnTo>
                    <a:pt x="16590950" y="6609296"/>
                  </a:lnTo>
                  <a:lnTo>
                    <a:pt x="16589401" y="6616954"/>
                  </a:lnTo>
                  <a:lnTo>
                    <a:pt x="16590950" y="6624599"/>
                  </a:lnTo>
                  <a:lnTo>
                    <a:pt x="16595154" y="6630835"/>
                  </a:lnTo>
                  <a:lnTo>
                    <a:pt x="16601402" y="6635051"/>
                  </a:lnTo>
                  <a:lnTo>
                    <a:pt x="16609048" y="6636588"/>
                  </a:lnTo>
                  <a:lnTo>
                    <a:pt x="16616693" y="6635051"/>
                  </a:lnTo>
                  <a:lnTo>
                    <a:pt x="16622941" y="6630835"/>
                  </a:lnTo>
                  <a:lnTo>
                    <a:pt x="16627158" y="6624599"/>
                  </a:lnTo>
                  <a:lnTo>
                    <a:pt x="16628707" y="6616954"/>
                  </a:lnTo>
                  <a:close/>
                </a:path>
                <a:path w="18719800" h="10718800" extrusionOk="0">
                  <a:moveTo>
                    <a:pt x="16628707" y="6516852"/>
                  </a:moveTo>
                  <a:lnTo>
                    <a:pt x="16627158" y="6509207"/>
                  </a:lnTo>
                  <a:lnTo>
                    <a:pt x="16622941" y="6502959"/>
                  </a:lnTo>
                  <a:lnTo>
                    <a:pt x="16616693" y="6498742"/>
                  </a:lnTo>
                  <a:lnTo>
                    <a:pt x="16609048" y="6497193"/>
                  </a:lnTo>
                  <a:lnTo>
                    <a:pt x="16601402" y="6498742"/>
                  </a:lnTo>
                  <a:lnTo>
                    <a:pt x="16595154" y="6502959"/>
                  </a:lnTo>
                  <a:lnTo>
                    <a:pt x="16590950" y="6509207"/>
                  </a:lnTo>
                  <a:lnTo>
                    <a:pt x="16589401" y="6516852"/>
                  </a:lnTo>
                  <a:lnTo>
                    <a:pt x="16590950" y="6524498"/>
                  </a:lnTo>
                  <a:lnTo>
                    <a:pt x="16595154" y="6530746"/>
                  </a:lnTo>
                  <a:lnTo>
                    <a:pt x="16601402" y="6534950"/>
                  </a:lnTo>
                  <a:lnTo>
                    <a:pt x="16609048" y="6536499"/>
                  </a:lnTo>
                  <a:lnTo>
                    <a:pt x="16616693" y="6534950"/>
                  </a:lnTo>
                  <a:lnTo>
                    <a:pt x="16622941" y="6530746"/>
                  </a:lnTo>
                  <a:lnTo>
                    <a:pt x="16627158" y="6524498"/>
                  </a:lnTo>
                  <a:lnTo>
                    <a:pt x="16628707" y="6516852"/>
                  </a:lnTo>
                  <a:close/>
                </a:path>
                <a:path w="18719800" h="10718800" extrusionOk="0">
                  <a:moveTo>
                    <a:pt x="16628707" y="6416751"/>
                  </a:moveTo>
                  <a:lnTo>
                    <a:pt x="16627158" y="6409106"/>
                  </a:lnTo>
                  <a:lnTo>
                    <a:pt x="16622941" y="6402857"/>
                  </a:lnTo>
                  <a:lnTo>
                    <a:pt x="16616693" y="6398641"/>
                  </a:lnTo>
                  <a:lnTo>
                    <a:pt x="16609048" y="6397104"/>
                  </a:lnTo>
                  <a:lnTo>
                    <a:pt x="16601402" y="6398641"/>
                  </a:lnTo>
                  <a:lnTo>
                    <a:pt x="16595154" y="6402857"/>
                  </a:lnTo>
                  <a:lnTo>
                    <a:pt x="16590950" y="6409106"/>
                  </a:lnTo>
                  <a:lnTo>
                    <a:pt x="16589401" y="6416751"/>
                  </a:lnTo>
                  <a:lnTo>
                    <a:pt x="16590950" y="6424396"/>
                  </a:lnTo>
                  <a:lnTo>
                    <a:pt x="16595154" y="6430632"/>
                  </a:lnTo>
                  <a:lnTo>
                    <a:pt x="16601402" y="6434849"/>
                  </a:lnTo>
                  <a:lnTo>
                    <a:pt x="16609048" y="6436385"/>
                  </a:lnTo>
                  <a:lnTo>
                    <a:pt x="16616693" y="6434849"/>
                  </a:lnTo>
                  <a:lnTo>
                    <a:pt x="16622941" y="6430632"/>
                  </a:lnTo>
                  <a:lnTo>
                    <a:pt x="16627158" y="6424396"/>
                  </a:lnTo>
                  <a:lnTo>
                    <a:pt x="16628707" y="6416751"/>
                  </a:lnTo>
                  <a:close/>
                </a:path>
                <a:path w="18719800" h="10718800" extrusionOk="0">
                  <a:moveTo>
                    <a:pt x="16628707" y="6316650"/>
                  </a:moveTo>
                  <a:lnTo>
                    <a:pt x="16627158" y="6309004"/>
                  </a:lnTo>
                  <a:lnTo>
                    <a:pt x="16622941" y="6302768"/>
                  </a:lnTo>
                  <a:lnTo>
                    <a:pt x="16616693" y="6298552"/>
                  </a:lnTo>
                  <a:lnTo>
                    <a:pt x="16609048" y="6297015"/>
                  </a:lnTo>
                  <a:lnTo>
                    <a:pt x="16601402" y="6298552"/>
                  </a:lnTo>
                  <a:lnTo>
                    <a:pt x="16595154" y="6302768"/>
                  </a:lnTo>
                  <a:lnTo>
                    <a:pt x="16590950" y="6309004"/>
                  </a:lnTo>
                  <a:lnTo>
                    <a:pt x="16589401" y="6316650"/>
                  </a:lnTo>
                  <a:lnTo>
                    <a:pt x="16590950" y="6324295"/>
                  </a:lnTo>
                  <a:lnTo>
                    <a:pt x="16595154" y="6330543"/>
                  </a:lnTo>
                  <a:lnTo>
                    <a:pt x="16601402" y="6334747"/>
                  </a:lnTo>
                  <a:lnTo>
                    <a:pt x="16609048" y="6336297"/>
                  </a:lnTo>
                  <a:lnTo>
                    <a:pt x="16616693" y="6334747"/>
                  </a:lnTo>
                  <a:lnTo>
                    <a:pt x="16622941" y="6330543"/>
                  </a:lnTo>
                  <a:lnTo>
                    <a:pt x="16627158" y="6324295"/>
                  </a:lnTo>
                  <a:lnTo>
                    <a:pt x="16628707" y="6316650"/>
                  </a:lnTo>
                  <a:close/>
                </a:path>
                <a:path w="18719800" h="10718800" extrusionOk="0">
                  <a:moveTo>
                    <a:pt x="16628707" y="6216561"/>
                  </a:moveTo>
                  <a:lnTo>
                    <a:pt x="16627158" y="6208915"/>
                  </a:lnTo>
                  <a:lnTo>
                    <a:pt x="16622941" y="6202667"/>
                  </a:lnTo>
                  <a:lnTo>
                    <a:pt x="16616693" y="6198463"/>
                  </a:lnTo>
                  <a:lnTo>
                    <a:pt x="16609048" y="6196914"/>
                  </a:lnTo>
                  <a:lnTo>
                    <a:pt x="16601402" y="6198463"/>
                  </a:lnTo>
                  <a:lnTo>
                    <a:pt x="16595154" y="6202667"/>
                  </a:lnTo>
                  <a:lnTo>
                    <a:pt x="16590950" y="6208915"/>
                  </a:lnTo>
                  <a:lnTo>
                    <a:pt x="16589401" y="6216561"/>
                  </a:lnTo>
                  <a:lnTo>
                    <a:pt x="16590950" y="6224206"/>
                  </a:lnTo>
                  <a:lnTo>
                    <a:pt x="16595154" y="6230455"/>
                  </a:lnTo>
                  <a:lnTo>
                    <a:pt x="16601402" y="6234658"/>
                  </a:lnTo>
                  <a:lnTo>
                    <a:pt x="16609048" y="6236208"/>
                  </a:lnTo>
                  <a:lnTo>
                    <a:pt x="16616693" y="6234658"/>
                  </a:lnTo>
                  <a:lnTo>
                    <a:pt x="16622941" y="6230455"/>
                  </a:lnTo>
                  <a:lnTo>
                    <a:pt x="16627158" y="6224206"/>
                  </a:lnTo>
                  <a:lnTo>
                    <a:pt x="16628707" y="6216561"/>
                  </a:lnTo>
                  <a:close/>
                </a:path>
                <a:path w="18719800" h="10718800" extrusionOk="0">
                  <a:moveTo>
                    <a:pt x="16628707" y="6116459"/>
                  </a:moveTo>
                  <a:lnTo>
                    <a:pt x="16627158" y="6108814"/>
                  </a:lnTo>
                  <a:lnTo>
                    <a:pt x="16622941" y="6102566"/>
                  </a:lnTo>
                  <a:lnTo>
                    <a:pt x="16616693" y="6098362"/>
                  </a:lnTo>
                  <a:lnTo>
                    <a:pt x="16609048" y="6096813"/>
                  </a:lnTo>
                  <a:lnTo>
                    <a:pt x="16601402" y="6098362"/>
                  </a:lnTo>
                  <a:lnTo>
                    <a:pt x="16595154" y="6102566"/>
                  </a:lnTo>
                  <a:lnTo>
                    <a:pt x="16590950" y="6108814"/>
                  </a:lnTo>
                  <a:lnTo>
                    <a:pt x="16589401" y="6116459"/>
                  </a:lnTo>
                  <a:lnTo>
                    <a:pt x="16590950" y="6124105"/>
                  </a:lnTo>
                  <a:lnTo>
                    <a:pt x="16595154" y="6130353"/>
                  </a:lnTo>
                  <a:lnTo>
                    <a:pt x="16601402" y="6134557"/>
                  </a:lnTo>
                  <a:lnTo>
                    <a:pt x="16609048" y="6136094"/>
                  </a:lnTo>
                  <a:lnTo>
                    <a:pt x="16616693" y="6134557"/>
                  </a:lnTo>
                  <a:lnTo>
                    <a:pt x="16622941" y="6130353"/>
                  </a:lnTo>
                  <a:lnTo>
                    <a:pt x="16627158" y="6124105"/>
                  </a:lnTo>
                  <a:lnTo>
                    <a:pt x="16628707" y="6116459"/>
                  </a:lnTo>
                  <a:close/>
                </a:path>
                <a:path w="18719800" h="10718800" extrusionOk="0">
                  <a:moveTo>
                    <a:pt x="16690467" y="1725942"/>
                  </a:moveTo>
                  <a:lnTo>
                    <a:pt x="16688931" y="1718297"/>
                  </a:lnTo>
                  <a:lnTo>
                    <a:pt x="16684714" y="1712048"/>
                  </a:lnTo>
                  <a:lnTo>
                    <a:pt x="16678478" y="1707832"/>
                  </a:lnTo>
                  <a:lnTo>
                    <a:pt x="16670833" y="1706283"/>
                  </a:lnTo>
                  <a:lnTo>
                    <a:pt x="16663188" y="1707832"/>
                  </a:lnTo>
                  <a:lnTo>
                    <a:pt x="16656939" y="1712048"/>
                  </a:lnTo>
                  <a:lnTo>
                    <a:pt x="16652736" y="1718297"/>
                  </a:lnTo>
                  <a:lnTo>
                    <a:pt x="16651186" y="1725942"/>
                  </a:lnTo>
                  <a:lnTo>
                    <a:pt x="16652736" y="1733588"/>
                  </a:lnTo>
                  <a:lnTo>
                    <a:pt x="16656939" y="1739836"/>
                  </a:lnTo>
                  <a:lnTo>
                    <a:pt x="16663188" y="1744052"/>
                  </a:lnTo>
                  <a:lnTo>
                    <a:pt x="16670833" y="1745589"/>
                  </a:lnTo>
                  <a:lnTo>
                    <a:pt x="16678478" y="1744052"/>
                  </a:lnTo>
                  <a:lnTo>
                    <a:pt x="16684714" y="1739836"/>
                  </a:lnTo>
                  <a:lnTo>
                    <a:pt x="16688931" y="1733588"/>
                  </a:lnTo>
                  <a:lnTo>
                    <a:pt x="16690467" y="1725942"/>
                  </a:lnTo>
                  <a:close/>
                </a:path>
                <a:path w="18719800" h="10718800" extrusionOk="0">
                  <a:moveTo>
                    <a:pt x="16690467" y="1625841"/>
                  </a:moveTo>
                  <a:lnTo>
                    <a:pt x="16688931" y="1618195"/>
                  </a:lnTo>
                  <a:lnTo>
                    <a:pt x="16684714" y="1611947"/>
                  </a:lnTo>
                  <a:lnTo>
                    <a:pt x="16678478" y="1607743"/>
                  </a:lnTo>
                  <a:lnTo>
                    <a:pt x="16670833" y="1606194"/>
                  </a:lnTo>
                  <a:lnTo>
                    <a:pt x="16663188" y="1607743"/>
                  </a:lnTo>
                  <a:lnTo>
                    <a:pt x="16656939" y="1611947"/>
                  </a:lnTo>
                  <a:lnTo>
                    <a:pt x="16652736" y="1618195"/>
                  </a:lnTo>
                  <a:lnTo>
                    <a:pt x="16651186" y="1625841"/>
                  </a:lnTo>
                  <a:lnTo>
                    <a:pt x="16652736" y="1633486"/>
                  </a:lnTo>
                  <a:lnTo>
                    <a:pt x="16656939" y="1639735"/>
                  </a:lnTo>
                  <a:lnTo>
                    <a:pt x="16663188" y="1643951"/>
                  </a:lnTo>
                  <a:lnTo>
                    <a:pt x="16670833" y="1645488"/>
                  </a:lnTo>
                  <a:lnTo>
                    <a:pt x="16678478" y="1643951"/>
                  </a:lnTo>
                  <a:lnTo>
                    <a:pt x="16684714" y="1639735"/>
                  </a:lnTo>
                  <a:lnTo>
                    <a:pt x="16688931" y="1633486"/>
                  </a:lnTo>
                  <a:lnTo>
                    <a:pt x="16690467" y="1625841"/>
                  </a:lnTo>
                  <a:close/>
                </a:path>
                <a:path w="18719800" h="10718800" extrusionOk="0">
                  <a:moveTo>
                    <a:pt x="16690467" y="1525752"/>
                  </a:moveTo>
                  <a:lnTo>
                    <a:pt x="16688931" y="1518094"/>
                  </a:lnTo>
                  <a:lnTo>
                    <a:pt x="16684714" y="1511858"/>
                  </a:lnTo>
                  <a:lnTo>
                    <a:pt x="16678478" y="1507642"/>
                  </a:lnTo>
                  <a:lnTo>
                    <a:pt x="16670833" y="1506093"/>
                  </a:lnTo>
                  <a:lnTo>
                    <a:pt x="16663188" y="1507642"/>
                  </a:lnTo>
                  <a:lnTo>
                    <a:pt x="16656939" y="1511858"/>
                  </a:lnTo>
                  <a:lnTo>
                    <a:pt x="16652736" y="1518094"/>
                  </a:lnTo>
                  <a:lnTo>
                    <a:pt x="16651186" y="1525752"/>
                  </a:lnTo>
                  <a:lnTo>
                    <a:pt x="16652736" y="1533398"/>
                  </a:lnTo>
                  <a:lnTo>
                    <a:pt x="16656939" y="1539646"/>
                  </a:lnTo>
                  <a:lnTo>
                    <a:pt x="16663188" y="1543850"/>
                  </a:lnTo>
                  <a:lnTo>
                    <a:pt x="16670833" y="1545399"/>
                  </a:lnTo>
                  <a:lnTo>
                    <a:pt x="16678478" y="1543850"/>
                  </a:lnTo>
                  <a:lnTo>
                    <a:pt x="16684714" y="1539646"/>
                  </a:lnTo>
                  <a:lnTo>
                    <a:pt x="16688931" y="1533398"/>
                  </a:lnTo>
                  <a:lnTo>
                    <a:pt x="16690467" y="1525752"/>
                  </a:lnTo>
                  <a:close/>
                </a:path>
                <a:path w="18719800" h="10718800" extrusionOk="0">
                  <a:moveTo>
                    <a:pt x="16690467" y="1425651"/>
                  </a:moveTo>
                  <a:lnTo>
                    <a:pt x="16688931" y="1418005"/>
                  </a:lnTo>
                  <a:lnTo>
                    <a:pt x="16684714" y="1411757"/>
                  </a:lnTo>
                  <a:lnTo>
                    <a:pt x="16678478" y="1407553"/>
                  </a:lnTo>
                  <a:lnTo>
                    <a:pt x="16670833" y="1406004"/>
                  </a:lnTo>
                  <a:lnTo>
                    <a:pt x="16663188" y="1407553"/>
                  </a:lnTo>
                  <a:lnTo>
                    <a:pt x="16656939" y="1411757"/>
                  </a:lnTo>
                  <a:lnTo>
                    <a:pt x="16652736" y="1418005"/>
                  </a:lnTo>
                  <a:lnTo>
                    <a:pt x="16651186" y="1425651"/>
                  </a:lnTo>
                  <a:lnTo>
                    <a:pt x="16652736" y="1433296"/>
                  </a:lnTo>
                  <a:lnTo>
                    <a:pt x="16656939" y="1439545"/>
                  </a:lnTo>
                  <a:lnTo>
                    <a:pt x="16663188" y="1443761"/>
                  </a:lnTo>
                  <a:lnTo>
                    <a:pt x="16670833" y="1445298"/>
                  </a:lnTo>
                  <a:lnTo>
                    <a:pt x="16678478" y="1443761"/>
                  </a:lnTo>
                  <a:lnTo>
                    <a:pt x="16684714" y="1439545"/>
                  </a:lnTo>
                  <a:lnTo>
                    <a:pt x="16688931" y="1433296"/>
                  </a:lnTo>
                  <a:lnTo>
                    <a:pt x="16690467" y="1425651"/>
                  </a:lnTo>
                  <a:close/>
                </a:path>
                <a:path w="18719800" h="10718800" extrusionOk="0">
                  <a:moveTo>
                    <a:pt x="16690467" y="1325562"/>
                  </a:moveTo>
                  <a:lnTo>
                    <a:pt x="16688931" y="1317904"/>
                  </a:lnTo>
                  <a:lnTo>
                    <a:pt x="16684714" y="1311656"/>
                  </a:lnTo>
                  <a:lnTo>
                    <a:pt x="16678478" y="1307452"/>
                  </a:lnTo>
                  <a:lnTo>
                    <a:pt x="16670833" y="1305902"/>
                  </a:lnTo>
                  <a:lnTo>
                    <a:pt x="16663188" y="1307452"/>
                  </a:lnTo>
                  <a:lnTo>
                    <a:pt x="16656939" y="1311656"/>
                  </a:lnTo>
                  <a:lnTo>
                    <a:pt x="16652736" y="1317904"/>
                  </a:lnTo>
                  <a:lnTo>
                    <a:pt x="16651186" y="1325562"/>
                  </a:lnTo>
                  <a:lnTo>
                    <a:pt x="16652736" y="1333207"/>
                  </a:lnTo>
                  <a:lnTo>
                    <a:pt x="16656939" y="1339443"/>
                  </a:lnTo>
                  <a:lnTo>
                    <a:pt x="16663188" y="1343660"/>
                  </a:lnTo>
                  <a:lnTo>
                    <a:pt x="16670833" y="1345196"/>
                  </a:lnTo>
                  <a:lnTo>
                    <a:pt x="16678478" y="1343660"/>
                  </a:lnTo>
                  <a:lnTo>
                    <a:pt x="16684714" y="1339443"/>
                  </a:lnTo>
                  <a:lnTo>
                    <a:pt x="16688931" y="1333207"/>
                  </a:lnTo>
                  <a:lnTo>
                    <a:pt x="16690467" y="1325562"/>
                  </a:lnTo>
                  <a:close/>
                </a:path>
                <a:path w="18719800" h="10718800" extrusionOk="0">
                  <a:moveTo>
                    <a:pt x="16690467" y="1225461"/>
                  </a:moveTo>
                  <a:lnTo>
                    <a:pt x="16688931" y="1217815"/>
                  </a:lnTo>
                  <a:lnTo>
                    <a:pt x="16684714" y="1211567"/>
                  </a:lnTo>
                  <a:lnTo>
                    <a:pt x="16678478" y="1207350"/>
                  </a:lnTo>
                  <a:lnTo>
                    <a:pt x="16670833" y="1205801"/>
                  </a:lnTo>
                  <a:lnTo>
                    <a:pt x="16663188" y="1207350"/>
                  </a:lnTo>
                  <a:lnTo>
                    <a:pt x="16656939" y="1211567"/>
                  </a:lnTo>
                  <a:lnTo>
                    <a:pt x="16652736" y="1217815"/>
                  </a:lnTo>
                  <a:lnTo>
                    <a:pt x="16651186" y="1225461"/>
                  </a:lnTo>
                  <a:lnTo>
                    <a:pt x="16652736" y="1233106"/>
                  </a:lnTo>
                  <a:lnTo>
                    <a:pt x="16656939" y="1239354"/>
                  </a:lnTo>
                  <a:lnTo>
                    <a:pt x="16663188" y="1243558"/>
                  </a:lnTo>
                  <a:lnTo>
                    <a:pt x="16670833" y="1245095"/>
                  </a:lnTo>
                  <a:lnTo>
                    <a:pt x="16678478" y="1243558"/>
                  </a:lnTo>
                  <a:lnTo>
                    <a:pt x="16684714" y="1239354"/>
                  </a:lnTo>
                  <a:lnTo>
                    <a:pt x="16688931" y="1233106"/>
                  </a:lnTo>
                  <a:lnTo>
                    <a:pt x="16690467" y="1225461"/>
                  </a:lnTo>
                  <a:close/>
                </a:path>
                <a:path w="18719800" h="10718800" extrusionOk="0">
                  <a:moveTo>
                    <a:pt x="16690467" y="1125359"/>
                  </a:moveTo>
                  <a:lnTo>
                    <a:pt x="16688931" y="1117714"/>
                  </a:lnTo>
                  <a:lnTo>
                    <a:pt x="16684714" y="1111465"/>
                  </a:lnTo>
                  <a:lnTo>
                    <a:pt x="16678478" y="1107262"/>
                  </a:lnTo>
                  <a:lnTo>
                    <a:pt x="16670833" y="1105712"/>
                  </a:lnTo>
                  <a:lnTo>
                    <a:pt x="16663188" y="1107262"/>
                  </a:lnTo>
                  <a:lnTo>
                    <a:pt x="16656939" y="1111465"/>
                  </a:lnTo>
                  <a:lnTo>
                    <a:pt x="16652736" y="1117714"/>
                  </a:lnTo>
                  <a:lnTo>
                    <a:pt x="16651186" y="1125359"/>
                  </a:lnTo>
                  <a:lnTo>
                    <a:pt x="16652736" y="1133005"/>
                  </a:lnTo>
                  <a:lnTo>
                    <a:pt x="16656939" y="1139253"/>
                  </a:lnTo>
                  <a:lnTo>
                    <a:pt x="16663188" y="1143457"/>
                  </a:lnTo>
                  <a:lnTo>
                    <a:pt x="16670833" y="1145006"/>
                  </a:lnTo>
                  <a:lnTo>
                    <a:pt x="16678478" y="1143457"/>
                  </a:lnTo>
                  <a:lnTo>
                    <a:pt x="16684714" y="1139253"/>
                  </a:lnTo>
                  <a:lnTo>
                    <a:pt x="16688931" y="1133005"/>
                  </a:lnTo>
                  <a:lnTo>
                    <a:pt x="16690467" y="1125359"/>
                  </a:lnTo>
                  <a:close/>
                </a:path>
                <a:path w="18719800" h="10718800" extrusionOk="0">
                  <a:moveTo>
                    <a:pt x="16690467" y="1025258"/>
                  </a:moveTo>
                  <a:lnTo>
                    <a:pt x="16688918" y="1017625"/>
                  </a:lnTo>
                  <a:lnTo>
                    <a:pt x="16684714" y="1011377"/>
                  </a:lnTo>
                  <a:lnTo>
                    <a:pt x="16678466" y="1007160"/>
                  </a:lnTo>
                  <a:lnTo>
                    <a:pt x="16670820" y="1005624"/>
                  </a:lnTo>
                  <a:lnTo>
                    <a:pt x="16663175" y="1007160"/>
                  </a:lnTo>
                  <a:lnTo>
                    <a:pt x="16656927" y="1011377"/>
                  </a:lnTo>
                  <a:lnTo>
                    <a:pt x="16652723" y="1017625"/>
                  </a:lnTo>
                  <a:lnTo>
                    <a:pt x="16651186" y="1025258"/>
                  </a:lnTo>
                  <a:lnTo>
                    <a:pt x="16652723" y="1032903"/>
                  </a:lnTo>
                  <a:lnTo>
                    <a:pt x="16656927" y="1039152"/>
                  </a:lnTo>
                  <a:lnTo>
                    <a:pt x="16663175" y="1043368"/>
                  </a:lnTo>
                  <a:lnTo>
                    <a:pt x="16670820" y="1044917"/>
                  </a:lnTo>
                  <a:lnTo>
                    <a:pt x="16678466" y="1043368"/>
                  </a:lnTo>
                  <a:lnTo>
                    <a:pt x="16684714" y="1039152"/>
                  </a:lnTo>
                  <a:lnTo>
                    <a:pt x="16688918" y="1032903"/>
                  </a:lnTo>
                  <a:lnTo>
                    <a:pt x="16690467" y="1025258"/>
                  </a:lnTo>
                  <a:close/>
                </a:path>
                <a:path w="18719800" h="10718800" extrusionOk="0">
                  <a:moveTo>
                    <a:pt x="16690467" y="925156"/>
                  </a:moveTo>
                  <a:lnTo>
                    <a:pt x="16688918" y="917524"/>
                  </a:lnTo>
                  <a:lnTo>
                    <a:pt x="16684714" y="911275"/>
                  </a:lnTo>
                  <a:lnTo>
                    <a:pt x="16678466" y="907072"/>
                  </a:lnTo>
                  <a:lnTo>
                    <a:pt x="16670820" y="905522"/>
                  </a:lnTo>
                  <a:lnTo>
                    <a:pt x="16663175" y="907072"/>
                  </a:lnTo>
                  <a:lnTo>
                    <a:pt x="16656927" y="911275"/>
                  </a:lnTo>
                  <a:lnTo>
                    <a:pt x="16652723" y="917524"/>
                  </a:lnTo>
                  <a:lnTo>
                    <a:pt x="16651186" y="925156"/>
                  </a:lnTo>
                  <a:lnTo>
                    <a:pt x="16652723" y="932815"/>
                  </a:lnTo>
                  <a:lnTo>
                    <a:pt x="16656927" y="939063"/>
                  </a:lnTo>
                  <a:lnTo>
                    <a:pt x="16663175" y="943279"/>
                  </a:lnTo>
                  <a:lnTo>
                    <a:pt x="16670820" y="944816"/>
                  </a:lnTo>
                  <a:lnTo>
                    <a:pt x="16678466" y="943279"/>
                  </a:lnTo>
                  <a:lnTo>
                    <a:pt x="16684714" y="939063"/>
                  </a:lnTo>
                  <a:lnTo>
                    <a:pt x="16688918" y="932815"/>
                  </a:lnTo>
                  <a:lnTo>
                    <a:pt x="16690467" y="925156"/>
                  </a:lnTo>
                  <a:close/>
                </a:path>
                <a:path w="18719800" h="10718800" extrusionOk="0">
                  <a:moveTo>
                    <a:pt x="16690467" y="825068"/>
                  </a:moveTo>
                  <a:lnTo>
                    <a:pt x="16688931" y="817422"/>
                  </a:lnTo>
                  <a:lnTo>
                    <a:pt x="16684714" y="811174"/>
                  </a:lnTo>
                  <a:lnTo>
                    <a:pt x="16678478" y="806970"/>
                  </a:lnTo>
                  <a:lnTo>
                    <a:pt x="16670833" y="805421"/>
                  </a:lnTo>
                  <a:lnTo>
                    <a:pt x="16663188" y="806970"/>
                  </a:lnTo>
                  <a:lnTo>
                    <a:pt x="16656939" y="811174"/>
                  </a:lnTo>
                  <a:lnTo>
                    <a:pt x="16652736" y="817422"/>
                  </a:lnTo>
                  <a:lnTo>
                    <a:pt x="16651186" y="825068"/>
                  </a:lnTo>
                  <a:lnTo>
                    <a:pt x="16652736" y="832713"/>
                  </a:lnTo>
                  <a:lnTo>
                    <a:pt x="16656939" y="838962"/>
                  </a:lnTo>
                  <a:lnTo>
                    <a:pt x="16663188" y="843178"/>
                  </a:lnTo>
                  <a:lnTo>
                    <a:pt x="16670833" y="844715"/>
                  </a:lnTo>
                  <a:lnTo>
                    <a:pt x="16678478" y="843178"/>
                  </a:lnTo>
                  <a:lnTo>
                    <a:pt x="16684714" y="838962"/>
                  </a:lnTo>
                  <a:lnTo>
                    <a:pt x="16688931" y="832713"/>
                  </a:lnTo>
                  <a:lnTo>
                    <a:pt x="16690467" y="825068"/>
                  </a:lnTo>
                  <a:close/>
                </a:path>
                <a:path w="18719800" h="10718800" extrusionOk="0">
                  <a:moveTo>
                    <a:pt x="16690467" y="724979"/>
                  </a:moveTo>
                  <a:lnTo>
                    <a:pt x="16688931" y="717321"/>
                  </a:lnTo>
                  <a:lnTo>
                    <a:pt x="16684714" y="711085"/>
                  </a:lnTo>
                  <a:lnTo>
                    <a:pt x="16678478" y="706869"/>
                  </a:lnTo>
                  <a:lnTo>
                    <a:pt x="16670833" y="705332"/>
                  </a:lnTo>
                  <a:lnTo>
                    <a:pt x="16663188" y="706869"/>
                  </a:lnTo>
                  <a:lnTo>
                    <a:pt x="16656939" y="711085"/>
                  </a:lnTo>
                  <a:lnTo>
                    <a:pt x="16652736" y="717321"/>
                  </a:lnTo>
                  <a:lnTo>
                    <a:pt x="16651186" y="724979"/>
                  </a:lnTo>
                  <a:lnTo>
                    <a:pt x="16652736" y="732624"/>
                  </a:lnTo>
                  <a:lnTo>
                    <a:pt x="16656939" y="738873"/>
                  </a:lnTo>
                  <a:lnTo>
                    <a:pt x="16663188" y="743089"/>
                  </a:lnTo>
                  <a:lnTo>
                    <a:pt x="16670833" y="744639"/>
                  </a:lnTo>
                  <a:lnTo>
                    <a:pt x="16678478" y="743089"/>
                  </a:lnTo>
                  <a:lnTo>
                    <a:pt x="16684714" y="738873"/>
                  </a:lnTo>
                  <a:lnTo>
                    <a:pt x="16688931" y="732624"/>
                  </a:lnTo>
                  <a:lnTo>
                    <a:pt x="16690467" y="724979"/>
                  </a:lnTo>
                  <a:close/>
                </a:path>
                <a:path w="18719800" h="10718800" extrusionOk="0">
                  <a:moveTo>
                    <a:pt x="16690467" y="624890"/>
                  </a:moveTo>
                  <a:lnTo>
                    <a:pt x="16688931" y="617232"/>
                  </a:lnTo>
                  <a:lnTo>
                    <a:pt x="16684714" y="610984"/>
                  </a:lnTo>
                  <a:lnTo>
                    <a:pt x="16678478" y="606780"/>
                  </a:lnTo>
                  <a:lnTo>
                    <a:pt x="16670833" y="605231"/>
                  </a:lnTo>
                  <a:lnTo>
                    <a:pt x="16663188" y="606780"/>
                  </a:lnTo>
                  <a:lnTo>
                    <a:pt x="16656939" y="610984"/>
                  </a:lnTo>
                  <a:lnTo>
                    <a:pt x="16652736" y="617232"/>
                  </a:lnTo>
                  <a:lnTo>
                    <a:pt x="16651186" y="624890"/>
                  </a:lnTo>
                  <a:lnTo>
                    <a:pt x="16652736" y="632536"/>
                  </a:lnTo>
                  <a:lnTo>
                    <a:pt x="16656939" y="638771"/>
                  </a:lnTo>
                  <a:lnTo>
                    <a:pt x="16663188" y="642988"/>
                  </a:lnTo>
                  <a:lnTo>
                    <a:pt x="16670833" y="644525"/>
                  </a:lnTo>
                  <a:lnTo>
                    <a:pt x="16678478" y="642988"/>
                  </a:lnTo>
                  <a:lnTo>
                    <a:pt x="16684714" y="638771"/>
                  </a:lnTo>
                  <a:lnTo>
                    <a:pt x="16688931" y="632536"/>
                  </a:lnTo>
                  <a:lnTo>
                    <a:pt x="16690467" y="624890"/>
                  </a:lnTo>
                  <a:close/>
                </a:path>
                <a:path w="18719800" h="10718800" extrusionOk="0">
                  <a:moveTo>
                    <a:pt x="16690467" y="524789"/>
                  </a:moveTo>
                  <a:lnTo>
                    <a:pt x="16688931" y="517144"/>
                  </a:lnTo>
                  <a:lnTo>
                    <a:pt x="16684714" y="510895"/>
                  </a:lnTo>
                  <a:lnTo>
                    <a:pt x="16678478" y="506679"/>
                  </a:lnTo>
                  <a:lnTo>
                    <a:pt x="16670833" y="505142"/>
                  </a:lnTo>
                  <a:lnTo>
                    <a:pt x="16663188" y="506679"/>
                  </a:lnTo>
                  <a:lnTo>
                    <a:pt x="16656939" y="510895"/>
                  </a:lnTo>
                  <a:lnTo>
                    <a:pt x="16652736" y="517144"/>
                  </a:lnTo>
                  <a:lnTo>
                    <a:pt x="16651186" y="524789"/>
                  </a:lnTo>
                  <a:lnTo>
                    <a:pt x="16652736" y="532434"/>
                  </a:lnTo>
                  <a:lnTo>
                    <a:pt x="16656939" y="538683"/>
                  </a:lnTo>
                  <a:lnTo>
                    <a:pt x="16663188" y="542899"/>
                  </a:lnTo>
                  <a:lnTo>
                    <a:pt x="16670833" y="544436"/>
                  </a:lnTo>
                  <a:lnTo>
                    <a:pt x="16678478" y="542899"/>
                  </a:lnTo>
                  <a:lnTo>
                    <a:pt x="16684714" y="538683"/>
                  </a:lnTo>
                  <a:lnTo>
                    <a:pt x="16688931" y="532434"/>
                  </a:lnTo>
                  <a:lnTo>
                    <a:pt x="16690467" y="524789"/>
                  </a:lnTo>
                  <a:close/>
                </a:path>
                <a:path w="18719800" h="10718800" extrusionOk="0">
                  <a:moveTo>
                    <a:pt x="16690467" y="424688"/>
                  </a:moveTo>
                  <a:lnTo>
                    <a:pt x="16688931" y="417042"/>
                  </a:lnTo>
                  <a:lnTo>
                    <a:pt x="16684714" y="410794"/>
                  </a:lnTo>
                  <a:lnTo>
                    <a:pt x="16678478" y="406590"/>
                  </a:lnTo>
                  <a:lnTo>
                    <a:pt x="16670833" y="405053"/>
                  </a:lnTo>
                  <a:lnTo>
                    <a:pt x="16663188" y="406590"/>
                  </a:lnTo>
                  <a:lnTo>
                    <a:pt x="16656939" y="410794"/>
                  </a:lnTo>
                  <a:lnTo>
                    <a:pt x="16652736" y="417042"/>
                  </a:lnTo>
                  <a:lnTo>
                    <a:pt x="16651186" y="424688"/>
                  </a:lnTo>
                  <a:lnTo>
                    <a:pt x="16652736" y="432346"/>
                  </a:lnTo>
                  <a:lnTo>
                    <a:pt x="16656939" y="438581"/>
                  </a:lnTo>
                  <a:lnTo>
                    <a:pt x="16663188" y="442798"/>
                  </a:lnTo>
                  <a:lnTo>
                    <a:pt x="16670833" y="444334"/>
                  </a:lnTo>
                  <a:lnTo>
                    <a:pt x="16678478" y="442798"/>
                  </a:lnTo>
                  <a:lnTo>
                    <a:pt x="16684714" y="438581"/>
                  </a:lnTo>
                  <a:lnTo>
                    <a:pt x="16688931" y="432346"/>
                  </a:lnTo>
                  <a:lnTo>
                    <a:pt x="16690467" y="424688"/>
                  </a:lnTo>
                  <a:close/>
                </a:path>
                <a:path w="18719800" h="10718800" extrusionOk="0">
                  <a:moveTo>
                    <a:pt x="16690467" y="324599"/>
                  </a:moveTo>
                  <a:lnTo>
                    <a:pt x="16688931" y="316953"/>
                  </a:lnTo>
                  <a:lnTo>
                    <a:pt x="16684714" y="310705"/>
                  </a:lnTo>
                  <a:lnTo>
                    <a:pt x="16678478" y="306489"/>
                  </a:lnTo>
                  <a:lnTo>
                    <a:pt x="16670833" y="304939"/>
                  </a:lnTo>
                  <a:lnTo>
                    <a:pt x="16663188" y="306489"/>
                  </a:lnTo>
                  <a:lnTo>
                    <a:pt x="16656939" y="310705"/>
                  </a:lnTo>
                  <a:lnTo>
                    <a:pt x="16652736" y="316953"/>
                  </a:lnTo>
                  <a:lnTo>
                    <a:pt x="16651186" y="324599"/>
                  </a:lnTo>
                  <a:lnTo>
                    <a:pt x="16652736" y="332244"/>
                  </a:lnTo>
                  <a:lnTo>
                    <a:pt x="16656939" y="338480"/>
                  </a:lnTo>
                  <a:lnTo>
                    <a:pt x="16663188" y="342696"/>
                  </a:lnTo>
                  <a:lnTo>
                    <a:pt x="16670833" y="344246"/>
                  </a:lnTo>
                  <a:lnTo>
                    <a:pt x="16678478" y="342696"/>
                  </a:lnTo>
                  <a:lnTo>
                    <a:pt x="16684714" y="338480"/>
                  </a:lnTo>
                  <a:lnTo>
                    <a:pt x="16688931" y="332244"/>
                  </a:lnTo>
                  <a:lnTo>
                    <a:pt x="16690467" y="324599"/>
                  </a:lnTo>
                  <a:close/>
                </a:path>
                <a:path w="18719800" h="10718800" extrusionOk="0">
                  <a:moveTo>
                    <a:pt x="16690467" y="224485"/>
                  </a:moveTo>
                  <a:lnTo>
                    <a:pt x="16688931" y="216852"/>
                  </a:lnTo>
                  <a:lnTo>
                    <a:pt x="16684714" y="210604"/>
                  </a:lnTo>
                  <a:lnTo>
                    <a:pt x="16678478" y="206387"/>
                  </a:lnTo>
                  <a:lnTo>
                    <a:pt x="16670833" y="204851"/>
                  </a:lnTo>
                  <a:lnTo>
                    <a:pt x="16663188" y="206387"/>
                  </a:lnTo>
                  <a:lnTo>
                    <a:pt x="16656939" y="210604"/>
                  </a:lnTo>
                  <a:lnTo>
                    <a:pt x="16652736" y="216852"/>
                  </a:lnTo>
                  <a:lnTo>
                    <a:pt x="16651186" y="224485"/>
                  </a:lnTo>
                  <a:lnTo>
                    <a:pt x="16652736" y="232143"/>
                  </a:lnTo>
                  <a:lnTo>
                    <a:pt x="16656939" y="238391"/>
                  </a:lnTo>
                  <a:lnTo>
                    <a:pt x="16663188" y="242608"/>
                  </a:lnTo>
                  <a:lnTo>
                    <a:pt x="16670833" y="244144"/>
                  </a:lnTo>
                  <a:lnTo>
                    <a:pt x="16678478" y="242608"/>
                  </a:lnTo>
                  <a:lnTo>
                    <a:pt x="16684714" y="238391"/>
                  </a:lnTo>
                  <a:lnTo>
                    <a:pt x="16688931" y="232143"/>
                  </a:lnTo>
                  <a:lnTo>
                    <a:pt x="16690467" y="224485"/>
                  </a:lnTo>
                  <a:close/>
                </a:path>
                <a:path w="18719800" h="10718800" extrusionOk="0">
                  <a:moveTo>
                    <a:pt x="16690467" y="124409"/>
                  </a:moveTo>
                  <a:lnTo>
                    <a:pt x="16688931" y="116763"/>
                  </a:lnTo>
                  <a:lnTo>
                    <a:pt x="16684714" y="110515"/>
                  </a:lnTo>
                  <a:lnTo>
                    <a:pt x="16678478" y="106299"/>
                  </a:lnTo>
                  <a:lnTo>
                    <a:pt x="16670833" y="104749"/>
                  </a:lnTo>
                  <a:lnTo>
                    <a:pt x="16663188" y="106299"/>
                  </a:lnTo>
                  <a:lnTo>
                    <a:pt x="16656939" y="110515"/>
                  </a:lnTo>
                  <a:lnTo>
                    <a:pt x="16652736" y="116763"/>
                  </a:lnTo>
                  <a:lnTo>
                    <a:pt x="16651186" y="124409"/>
                  </a:lnTo>
                  <a:lnTo>
                    <a:pt x="16652736" y="132054"/>
                  </a:lnTo>
                  <a:lnTo>
                    <a:pt x="16656939" y="138290"/>
                  </a:lnTo>
                  <a:lnTo>
                    <a:pt x="16663188" y="142506"/>
                  </a:lnTo>
                  <a:lnTo>
                    <a:pt x="16670833" y="144043"/>
                  </a:lnTo>
                  <a:lnTo>
                    <a:pt x="16678478" y="142506"/>
                  </a:lnTo>
                  <a:lnTo>
                    <a:pt x="16684714" y="138290"/>
                  </a:lnTo>
                  <a:lnTo>
                    <a:pt x="16688931" y="132054"/>
                  </a:lnTo>
                  <a:lnTo>
                    <a:pt x="16690467" y="124409"/>
                  </a:lnTo>
                  <a:close/>
                </a:path>
                <a:path w="18719800" h="10718800" extrusionOk="0">
                  <a:moveTo>
                    <a:pt x="16690467" y="24295"/>
                  </a:moveTo>
                  <a:lnTo>
                    <a:pt x="16688931" y="16649"/>
                  </a:lnTo>
                  <a:lnTo>
                    <a:pt x="16684714" y="10414"/>
                  </a:lnTo>
                  <a:lnTo>
                    <a:pt x="16678478" y="6197"/>
                  </a:lnTo>
                  <a:lnTo>
                    <a:pt x="16670833" y="4660"/>
                  </a:lnTo>
                  <a:lnTo>
                    <a:pt x="16663188" y="6197"/>
                  </a:lnTo>
                  <a:lnTo>
                    <a:pt x="16656939" y="10414"/>
                  </a:lnTo>
                  <a:lnTo>
                    <a:pt x="16652736" y="16649"/>
                  </a:lnTo>
                  <a:lnTo>
                    <a:pt x="16651186" y="24295"/>
                  </a:lnTo>
                  <a:lnTo>
                    <a:pt x="16652736" y="31953"/>
                  </a:lnTo>
                  <a:lnTo>
                    <a:pt x="16656939" y="38201"/>
                  </a:lnTo>
                  <a:lnTo>
                    <a:pt x="16663188" y="42405"/>
                  </a:lnTo>
                  <a:lnTo>
                    <a:pt x="16670833" y="43954"/>
                  </a:lnTo>
                  <a:lnTo>
                    <a:pt x="16678478" y="42405"/>
                  </a:lnTo>
                  <a:lnTo>
                    <a:pt x="16684714" y="38201"/>
                  </a:lnTo>
                  <a:lnTo>
                    <a:pt x="16688931" y="31953"/>
                  </a:lnTo>
                  <a:lnTo>
                    <a:pt x="16690467" y="24295"/>
                  </a:lnTo>
                  <a:close/>
                </a:path>
                <a:path w="18719800" h="10718800" extrusionOk="0">
                  <a:moveTo>
                    <a:pt x="16702672" y="10666159"/>
                  </a:moveTo>
                  <a:lnTo>
                    <a:pt x="16701135" y="10658513"/>
                  </a:lnTo>
                  <a:lnTo>
                    <a:pt x="16696919" y="10652265"/>
                  </a:lnTo>
                  <a:lnTo>
                    <a:pt x="16690683" y="10648061"/>
                  </a:lnTo>
                  <a:lnTo>
                    <a:pt x="16683038" y="10646512"/>
                  </a:lnTo>
                  <a:lnTo>
                    <a:pt x="16675392" y="10648061"/>
                  </a:lnTo>
                  <a:lnTo>
                    <a:pt x="16669144" y="10652265"/>
                  </a:lnTo>
                  <a:lnTo>
                    <a:pt x="16664928" y="10658513"/>
                  </a:lnTo>
                  <a:lnTo>
                    <a:pt x="16663391" y="10666159"/>
                  </a:lnTo>
                  <a:lnTo>
                    <a:pt x="16664928" y="10673804"/>
                  </a:lnTo>
                  <a:lnTo>
                    <a:pt x="16669144" y="10680052"/>
                  </a:lnTo>
                  <a:lnTo>
                    <a:pt x="16675392" y="10684269"/>
                  </a:lnTo>
                  <a:lnTo>
                    <a:pt x="16683038" y="10685805"/>
                  </a:lnTo>
                  <a:lnTo>
                    <a:pt x="16690683" y="10684269"/>
                  </a:lnTo>
                  <a:lnTo>
                    <a:pt x="16696919" y="10680052"/>
                  </a:lnTo>
                  <a:lnTo>
                    <a:pt x="16701135" y="10673804"/>
                  </a:lnTo>
                  <a:lnTo>
                    <a:pt x="16702672" y="10666159"/>
                  </a:lnTo>
                  <a:close/>
                </a:path>
                <a:path w="18719800" h="10718800" extrusionOk="0">
                  <a:moveTo>
                    <a:pt x="16702672" y="10566057"/>
                  </a:moveTo>
                  <a:lnTo>
                    <a:pt x="16701135" y="10558412"/>
                  </a:lnTo>
                  <a:lnTo>
                    <a:pt x="16696919" y="10552176"/>
                  </a:lnTo>
                  <a:lnTo>
                    <a:pt x="16690683" y="10547960"/>
                  </a:lnTo>
                  <a:lnTo>
                    <a:pt x="16683038" y="10546423"/>
                  </a:lnTo>
                  <a:lnTo>
                    <a:pt x="16675392" y="10547960"/>
                  </a:lnTo>
                  <a:lnTo>
                    <a:pt x="16669144" y="10552176"/>
                  </a:lnTo>
                  <a:lnTo>
                    <a:pt x="16664928" y="10558412"/>
                  </a:lnTo>
                  <a:lnTo>
                    <a:pt x="16663391" y="10566057"/>
                  </a:lnTo>
                  <a:lnTo>
                    <a:pt x="16664928" y="10573715"/>
                  </a:lnTo>
                  <a:lnTo>
                    <a:pt x="16669144" y="10579964"/>
                  </a:lnTo>
                  <a:lnTo>
                    <a:pt x="16675392" y="10584180"/>
                  </a:lnTo>
                  <a:lnTo>
                    <a:pt x="16683038" y="10585717"/>
                  </a:lnTo>
                  <a:lnTo>
                    <a:pt x="16690683" y="10584180"/>
                  </a:lnTo>
                  <a:lnTo>
                    <a:pt x="16696919" y="10579964"/>
                  </a:lnTo>
                  <a:lnTo>
                    <a:pt x="16701135" y="10573715"/>
                  </a:lnTo>
                  <a:lnTo>
                    <a:pt x="16702672" y="10566057"/>
                  </a:lnTo>
                  <a:close/>
                </a:path>
                <a:path w="18719800" h="10718800" extrusionOk="0">
                  <a:moveTo>
                    <a:pt x="16702672" y="10465981"/>
                  </a:moveTo>
                  <a:lnTo>
                    <a:pt x="16701135" y="10458323"/>
                  </a:lnTo>
                  <a:lnTo>
                    <a:pt x="16696919" y="10452075"/>
                  </a:lnTo>
                  <a:lnTo>
                    <a:pt x="16690683" y="10447871"/>
                  </a:lnTo>
                  <a:lnTo>
                    <a:pt x="16683038" y="10446321"/>
                  </a:lnTo>
                  <a:lnTo>
                    <a:pt x="16675392" y="10447871"/>
                  </a:lnTo>
                  <a:lnTo>
                    <a:pt x="16669144" y="10452075"/>
                  </a:lnTo>
                  <a:lnTo>
                    <a:pt x="16664928" y="10458323"/>
                  </a:lnTo>
                  <a:lnTo>
                    <a:pt x="16663391" y="10465981"/>
                  </a:lnTo>
                  <a:lnTo>
                    <a:pt x="16664928" y="10473626"/>
                  </a:lnTo>
                  <a:lnTo>
                    <a:pt x="16669144" y="10479862"/>
                  </a:lnTo>
                  <a:lnTo>
                    <a:pt x="16675392" y="10484066"/>
                  </a:lnTo>
                  <a:lnTo>
                    <a:pt x="16683038" y="10485615"/>
                  </a:lnTo>
                  <a:lnTo>
                    <a:pt x="16690683" y="10484066"/>
                  </a:lnTo>
                  <a:lnTo>
                    <a:pt x="16696919" y="10479862"/>
                  </a:lnTo>
                  <a:lnTo>
                    <a:pt x="16701135" y="10473626"/>
                  </a:lnTo>
                  <a:lnTo>
                    <a:pt x="16702672" y="10465981"/>
                  </a:lnTo>
                  <a:close/>
                </a:path>
                <a:path w="18719800" h="10718800" extrusionOk="0">
                  <a:moveTo>
                    <a:pt x="16702672" y="10365880"/>
                  </a:moveTo>
                  <a:lnTo>
                    <a:pt x="16701135" y="10358234"/>
                  </a:lnTo>
                  <a:lnTo>
                    <a:pt x="16696919" y="10351986"/>
                  </a:lnTo>
                  <a:lnTo>
                    <a:pt x="16690683" y="10347782"/>
                  </a:lnTo>
                  <a:lnTo>
                    <a:pt x="16683038" y="10346233"/>
                  </a:lnTo>
                  <a:lnTo>
                    <a:pt x="16675392" y="10347782"/>
                  </a:lnTo>
                  <a:lnTo>
                    <a:pt x="16669144" y="10351986"/>
                  </a:lnTo>
                  <a:lnTo>
                    <a:pt x="16664928" y="10358234"/>
                  </a:lnTo>
                  <a:lnTo>
                    <a:pt x="16663391" y="10365880"/>
                  </a:lnTo>
                  <a:lnTo>
                    <a:pt x="16664928" y="10373525"/>
                  </a:lnTo>
                  <a:lnTo>
                    <a:pt x="16669144" y="10379761"/>
                  </a:lnTo>
                  <a:lnTo>
                    <a:pt x="16675392" y="10383977"/>
                  </a:lnTo>
                  <a:lnTo>
                    <a:pt x="16683038" y="10385514"/>
                  </a:lnTo>
                  <a:lnTo>
                    <a:pt x="16690683" y="10383977"/>
                  </a:lnTo>
                  <a:lnTo>
                    <a:pt x="16696919" y="10379761"/>
                  </a:lnTo>
                  <a:lnTo>
                    <a:pt x="16701135" y="10373525"/>
                  </a:lnTo>
                  <a:lnTo>
                    <a:pt x="16702672" y="10365880"/>
                  </a:lnTo>
                  <a:close/>
                </a:path>
                <a:path w="18719800" h="10718800" extrusionOk="0">
                  <a:moveTo>
                    <a:pt x="16702672" y="10265778"/>
                  </a:moveTo>
                  <a:lnTo>
                    <a:pt x="16701135" y="10258133"/>
                  </a:lnTo>
                  <a:lnTo>
                    <a:pt x="16696919" y="10251884"/>
                  </a:lnTo>
                  <a:lnTo>
                    <a:pt x="16690683" y="10247668"/>
                  </a:lnTo>
                  <a:lnTo>
                    <a:pt x="16683038" y="10246131"/>
                  </a:lnTo>
                  <a:lnTo>
                    <a:pt x="16675392" y="10247668"/>
                  </a:lnTo>
                  <a:lnTo>
                    <a:pt x="16669144" y="10251884"/>
                  </a:lnTo>
                  <a:lnTo>
                    <a:pt x="16664928" y="10258133"/>
                  </a:lnTo>
                  <a:lnTo>
                    <a:pt x="16663391" y="10265778"/>
                  </a:lnTo>
                  <a:lnTo>
                    <a:pt x="16664928" y="10273424"/>
                  </a:lnTo>
                  <a:lnTo>
                    <a:pt x="16669144" y="10279672"/>
                  </a:lnTo>
                  <a:lnTo>
                    <a:pt x="16675392" y="10283888"/>
                  </a:lnTo>
                  <a:lnTo>
                    <a:pt x="16683038" y="10285425"/>
                  </a:lnTo>
                  <a:lnTo>
                    <a:pt x="16690683" y="10283888"/>
                  </a:lnTo>
                  <a:lnTo>
                    <a:pt x="16696919" y="10279672"/>
                  </a:lnTo>
                  <a:lnTo>
                    <a:pt x="16701135" y="10273424"/>
                  </a:lnTo>
                  <a:lnTo>
                    <a:pt x="16702672" y="10265778"/>
                  </a:lnTo>
                  <a:close/>
                </a:path>
                <a:path w="18719800" h="10718800" extrusionOk="0">
                  <a:moveTo>
                    <a:pt x="16702672" y="10165677"/>
                  </a:moveTo>
                  <a:lnTo>
                    <a:pt x="16701135" y="10158031"/>
                  </a:lnTo>
                  <a:lnTo>
                    <a:pt x="16696919" y="10151796"/>
                  </a:lnTo>
                  <a:lnTo>
                    <a:pt x="16690683" y="10147579"/>
                  </a:lnTo>
                  <a:lnTo>
                    <a:pt x="16683038" y="10146043"/>
                  </a:lnTo>
                  <a:lnTo>
                    <a:pt x="16675392" y="10147579"/>
                  </a:lnTo>
                  <a:lnTo>
                    <a:pt x="16669144" y="10151796"/>
                  </a:lnTo>
                  <a:lnTo>
                    <a:pt x="16664928" y="10158031"/>
                  </a:lnTo>
                  <a:lnTo>
                    <a:pt x="16663391" y="10165677"/>
                  </a:lnTo>
                  <a:lnTo>
                    <a:pt x="16664928" y="10173335"/>
                  </a:lnTo>
                  <a:lnTo>
                    <a:pt x="16669144" y="10179571"/>
                  </a:lnTo>
                  <a:lnTo>
                    <a:pt x="16675392" y="10183787"/>
                  </a:lnTo>
                  <a:lnTo>
                    <a:pt x="16683038" y="10185336"/>
                  </a:lnTo>
                  <a:lnTo>
                    <a:pt x="16690683" y="10183787"/>
                  </a:lnTo>
                  <a:lnTo>
                    <a:pt x="16696919" y="10179571"/>
                  </a:lnTo>
                  <a:lnTo>
                    <a:pt x="16701135" y="10173335"/>
                  </a:lnTo>
                  <a:lnTo>
                    <a:pt x="16702672" y="10165677"/>
                  </a:lnTo>
                  <a:close/>
                </a:path>
                <a:path w="18719800" h="10718800" extrusionOk="0">
                  <a:moveTo>
                    <a:pt x="16702672" y="10065588"/>
                  </a:moveTo>
                  <a:lnTo>
                    <a:pt x="16701135" y="10057943"/>
                  </a:lnTo>
                  <a:lnTo>
                    <a:pt x="16696919" y="10051694"/>
                  </a:lnTo>
                  <a:lnTo>
                    <a:pt x="16690683" y="10047491"/>
                  </a:lnTo>
                  <a:lnTo>
                    <a:pt x="16683038" y="10045941"/>
                  </a:lnTo>
                  <a:lnTo>
                    <a:pt x="16675392" y="10047491"/>
                  </a:lnTo>
                  <a:lnTo>
                    <a:pt x="16669144" y="10051694"/>
                  </a:lnTo>
                  <a:lnTo>
                    <a:pt x="16664928" y="10057943"/>
                  </a:lnTo>
                  <a:lnTo>
                    <a:pt x="16663391" y="10065588"/>
                  </a:lnTo>
                  <a:lnTo>
                    <a:pt x="16664928" y="10073234"/>
                  </a:lnTo>
                  <a:lnTo>
                    <a:pt x="16669144" y="10079482"/>
                  </a:lnTo>
                  <a:lnTo>
                    <a:pt x="16675392" y="10083698"/>
                  </a:lnTo>
                  <a:lnTo>
                    <a:pt x="16683038" y="10085235"/>
                  </a:lnTo>
                  <a:lnTo>
                    <a:pt x="16690683" y="10083698"/>
                  </a:lnTo>
                  <a:lnTo>
                    <a:pt x="16696919" y="10079482"/>
                  </a:lnTo>
                  <a:lnTo>
                    <a:pt x="16701135" y="10073234"/>
                  </a:lnTo>
                  <a:lnTo>
                    <a:pt x="16702672" y="10065588"/>
                  </a:lnTo>
                  <a:close/>
                </a:path>
                <a:path w="18719800" h="10718800" extrusionOk="0">
                  <a:moveTo>
                    <a:pt x="16702672" y="9965487"/>
                  </a:moveTo>
                  <a:lnTo>
                    <a:pt x="16701135" y="9957841"/>
                  </a:lnTo>
                  <a:lnTo>
                    <a:pt x="16696919" y="9951593"/>
                  </a:lnTo>
                  <a:lnTo>
                    <a:pt x="16690683" y="9947389"/>
                  </a:lnTo>
                  <a:lnTo>
                    <a:pt x="16683038" y="9945840"/>
                  </a:lnTo>
                  <a:lnTo>
                    <a:pt x="16675392" y="9947389"/>
                  </a:lnTo>
                  <a:lnTo>
                    <a:pt x="16669144" y="9951593"/>
                  </a:lnTo>
                  <a:lnTo>
                    <a:pt x="16664928" y="9957841"/>
                  </a:lnTo>
                  <a:lnTo>
                    <a:pt x="16663391" y="9965487"/>
                  </a:lnTo>
                  <a:lnTo>
                    <a:pt x="16664928" y="9973132"/>
                  </a:lnTo>
                  <a:lnTo>
                    <a:pt x="16669144" y="9979381"/>
                  </a:lnTo>
                  <a:lnTo>
                    <a:pt x="16675392" y="9983597"/>
                  </a:lnTo>
                  <a:lnTo>
                    <a:pt x="16683038" y="9985134"/>
                  </a:lnTo>
                  <a:lnTo>
                    <a:pt x="16690683" y="9983597"/>
                  </a:lnTo>
                  <a:lnTo>
                    <a:pt x="16696919" y="9979381"/>
                  </a:lnTo>
                  <a:lnTo>
                    <a:pt x="16701135" y="9973132"/>
                  </a:lnTo>
                  <a:lnTo>
                    <a:pt x="16702672" y="9965487"/>
                  </a:lnTo>
                  <a:close/>
                </a:path>
                <a:path w="18719800" h="10718800" extrusionOk="0">
                  <a:moveTo>
                    <a:pt x="16702697" y="9865411"/>
                  </a:moveTo>
                  <a:lnTo>
                    <a:pt x="16701148" y="9857753"/>
                  </a:lnTo>
                  <a:lnTo>
                    <a:pt x="16696944" y="9851517"/>
                  </a:lnTo>
                  <a:lnTo>
                    <a:pt x="16690696" y="9847313"/>
                  </a:lnTo>
                  <a:lnTo>
                    <a:pt x="16683050" y="9845764"/>
                  </a:lnTo>
                  <a:lnTo>
                    <a:pt x="16675405" y="9847313"/>
                  </a:lnTo>
                  <a:lnTo>
                    <a:pt x="16669157" y="9851517"/>
                  </a:lnTo>
                  <a:lnTo>
                    <a:pt x="16664940" y="9857753"/>
                  </a:lnTo>
                  <a:lnTo>
                    <a:pt x="16663404" y="9865411"/>
                  </a:lnTo>
                  <a:lnTo>
                    <a:pt x="16664940" y="9873056"/>
                  </a:lnTo>
                  <a:lnTo>
                    <a:pt x="16669157" y="9879305"/>
                  </a:lnTo>
                  <a:lnTo>
                    <a:pt x="16675405" y="9883508"/>
                  </a:lnTo>
                  <a:lnTo>
                    <a:pt x="16683050" y="9885045"/>
                  </a:lnTo>
                  <a:lnTo>
                    <a:pt x="16690696" y="9883508"/>
                  </a:lnTo>
                  <a:lnTo>
                    <a:pt x="16696944" y="9879305"/>
                  </a:lnTo>
                  <a:lnTo>
                    <a:pt x="16701148" y="9873056"/>
                  </a:lnTo>
                  <a:lnTo>
                    <a:pt x="16702697" y="9865411"/>
                  </a:lnTo>
                  <a:close/>
                </a:path>
                <a:path w="18719800" h="10718800" extrusionOk="0">
                  <a:moveTo>
                    <a:pt x="16702697" y="9765309"/>
                  </a:moveTo>
                  <a:lnTo>
                    <a:pt x="16701148" y="9757664"/>
                  </a:lnTo>
                  <a:lnTo>
                    <a:pt x="16696944" y="9751416"/>
                  </a:lnTo>
                  <a:lnTo>
                    <a:pt x="16690696" y="9747212"/>
                  </a:lnTo>
                  <a:lnTo>
                    <a:pt x="16683050" y="9745662"/>
                  </a:lnTo>
                  <a:lnTo>
                    <a:pt x="16675405" y="9747212"/>
                  </a:lnTo>
                  <a:lnTo>
                    <a:pt x="16669157" y="9751416"/>
                  </a:lnTo>
                  <a:lnTo>
                    <a:pt x="16664940" y="9757664"/>
                  </a:lnTo>
                  <a:lnTo>
                    <a:pt x="16663404" y="9765309"/>
                  </a:lnTo>
                  <a:lnTo>
                    <a:pt x="16664940" y="9772955"/>
                  </a:lnTo>
                  <a:lnTo>
                    <a:pt x="16669157" y="9779203"/>
                  </a:lnTo>
                  <a:lnTo>
                    <a:pt x="16675405" y="9783420"/>
                  </a:lnTo>
                  <a:lnTo>
                    <a:pt x="16683050" y="9784956"/>
                  </a:lnTo>
                  <a:lnTo>
                    <a:pt x="16690696" y="9783420"/>
                  </a:lnTo>
                  <a:lnTo>
                    <a:pt x="16696944" y="9779203"/>
                  </a:lnTo>
                  <a:lnTo>
                    <a:pt x="16701148" y="9772955"/>
                  </a:lnTo>
                  <a:lnTo>
                    <a:pt x="16702697" y="9765309"/>
                  </a:lnTo>
                  <a:close/>
                </a:path>
                <a:path w="18719800" h="10718800" extrusionOk="0">
                  <a:moveTo>
                    <a:pt x="16702697" y="9665221"/>
                  </a:moveTo>
                  <a:lnTo>
                    <a:pt x="16701148" y="9657575"/>
                  </a:lnTo>
                  <a:lnTo>
                    <a:pt x="16696944" y="9651314"/>
                  </a:lnTo>
                  <a:lnTo>
                    <a:pt x="16690696" y="9647110"/>
                  </a:lnTo>
                  <a:lnTo>
                    <a:pt x="16683050" y="9645561"/>
                  </a:lnTo>
                  <a:lnTo>
                    <a:pt x="16675405" y="9647110"/>
                  </a:lnTo>
                  <a:lnTo>
                    <a:pt x="16669157" y="9651314"/>
                  </a:lnTo>
                  <a:lnTo>
                    <a:pt x="16664940" y="9657575"/>
                  </a:lnTo>
                  <a:lnTo>
                    <a:pt x="16663404" y="9665221"/>
                  </a:lnTo>
                  <a:lnTo>
                    <a:pt x="16664940" y="9672866"/>
                  </a:lnTo>
                  <a:lnTo>
                    <a:pt x="16669157" y="9679102"/>
                  </a:lnTo>
                  <a:lnTo>
                    <a:pt x="16675405" y="9683318"/>
                  </a:lnTo>
                  <a:lnTo>
                    <a:pt x="16683050" y="9684868"/>
                  </a:lnTo>
                  <a:lnTo>
                    <a:pt x="16690696" y="9683318"/>
                  </a:lnTo>
                  <a:lnTo>
                    <a:pt x="16696944" y="9679102"/>
                  </a:lnTo>
                  <a:lnTo>
                    <a:pt x="16701148" y="9672866"/>
                  </a:lnTo>
                  <a:lnTo>
                    <a:pt x="16702697" y="9665221"/>
                  </a:lnTo>
                  <a:close/>
                </a:path>
                <a:path w="18719800" h="10718800" extrusionOk="0">
                  <a:moveTo>
                    <a:pt x="16702697" y="9565107"/>
                  </a:moveTo>
                  <a:lnTo>
                    <a:pt x="16701148" y="9557474"/>
                  </a:lnTo>
                  <a:lnTo>
                    <a:pt x="16696944" y="9551225"/>
                  </a:lnTo>
                  <a:lnTo>
                    <a:pt x="16690696" y="9547009"/>
                  </a:lnTo>
                  <a:lnTo>
                    <a:pt x="16683050" y="9545472"/>
                  </a:lnTo>
                  <a:lnTo>
                    <a:pt x="16675405" y="9547009"/>
                  </a:lnTo>
                  <a:lnTo>
                    <a:pt x="16669157" y="9551225"/>
                  </a:lnTo>
                  <a:lnTo>
                    <a:pt x="16664940" y="9557474"/>
                  </a:lnTo>
                  <a:lnTo>
                    <a:pt x="16663404" y="9565107"/>
                  </a:lnTo>
                  <a:lnTo>
                    <a:pt x="16664940" y="9572765"/>
                  </a:lnTo>
                  <a:lnTo>
                    <a:pt x="16669157" y="9579013"/>
                  </a:lnTo>
                  <a:lnTo>
                    <a:pt x="16675405" y="9583217"/>
                  </a:lnTo>
                  <a:lnTo>
                    <a:pt x="16683050" y="9584766"/>
                  </a:lnTo>
                  <a:lnTo>
                    <a:pt x="16690696" y="9583217"/>
                  </a:lnTo>
                  <a:lnTo>
                    <a:pt x="16696944" y="9579013"/>
                  </a:lnTo>
                  <a:lnTo>
                    <a:pt x="16701148" y="9572765"/>
                  </a:lnTo>
                  <a:lnTo>
                    <a:pt x="16702697" y="9565107"/>
                  </a:lnTo>
                  <a:close/>
                </a:path>
                <a:path w="18719800" h="10718800" extrusionOk="0">
                  <a:moveTo>
                    <a:pt x="16702697" y="9465018"/>
                  </a:moveTo>
                  <a:lnTo>
                    <a:pt x="16701148" y="9457372"/>
                  </a:lnTo>
                  <a:lnTo>
                    <a:pt x="16696944" y="9451124"/>
                  </a:lnTo>
                  <a:lnTo>
                    <a:pt x="16690696" y="9446908"/>
                  </a:lnTo>
                  <a:lnTo>
                    <a:pt x="16683050" y="9445371"/>
                  </a:lnTo>
                  <a:lnTo>
                    <a:pt x="16675405" y="9446908"/>
                  </a:lnTo>
                  <a:lnTo>
                    <a:pt x="16669157" y="9451124"/>
                  </a:lnTo>
                  <a:lnTo>
                    <a:pt x="16664940" y="9457372"/>
                  </a:lnTo>
                  <a:lnTo>
                    <a:pt x="16663404" y="9465018"/>
                  </a:lnTo>
                  <a:lnTo>
                    <a:pt x="16664940" y="9472663"/>
                  </a:lnTo>
                  <a:lnTo>
                    <a:pt x="16669157" y="9478912"/>
                  </a:lnTo>
                  <a:lnTo>
                    <a:pt x="16675405" y="9483115"/>
                  </a:lnTo>
                  <a:lnTo>
                    <a:pt x="16683050" y="9484665"/>
                  </a:lnTo>
                  <a:lnTo>
                    <a:pt x="16690696" y="9483115"/>
                  </a:lnTo>
                  <a:lnTo>
                    <a:pt x="16696944" y="9478912"/>
                  </a:lnTo>
                  <a:lnTo>
                    <a:pt x="16701148" y="9472663"/>
                  </a:lnTo>
                  <a:lnTo>
                    <a:pt x="16702697" y="9465018"/>
                  </a:lnTo>
                  <a:close/>
                </a:path>
                <a:path w="18719800" h="10718800" extrusionOk="0">
                  <a:moveTo>
                    <a:pt x="16702697" y="9364916"/>
                  </a:moveTo>
                  <a:lnTo>
                    <a:pt x="16701148" y="9357271"/>
                  </a:lnTo>
                  <a:lnTo>
                    <a:pt x="16696944" y="9351023"/>
                  </a:lnTo>
                  <a:lnTo>
                    <a:pt x="16690696" y="9346819"/>
                  </a:lnTo>
                  <a:lnTo>
                    <a:pt x="16683050" y="9345270"/>
                  </a:lnTo>
                  <a:lnTo>
                    <a:pt x="16675405" y="9346819"/>
                  </a:lnTo>
                  <a:lnTo>
                    <a:pt x="16669157" y="9351023"/>
                  </a:lnTo>
                  <a:lnTo>
                    <a:pt x="16664940" y="9357271"/>
                  </a:lnTo>
                  <a:lnTo>
                    <a:pt x="16663404" y="9364916"/>
                  </a:lnTo>
                  <a:lnTo>
                    <a:pt x="16664940" y="9372575"/>
                  </a:lnTo>
                  <a:lnTo>
                    <a:pt x="16669157" y="9378823"/>
                  </a:lnTo>
                  <a:lnTo>
                    <a:pt x="16675405" y="9383027"/>
                  </a:lnTo>
                  <a:lnTo>
                    <a:pt x="16683050" y="9384563"/>
                  </a:lnTo>
                  <a:lnTo>
                    <a:pt x="16690696" y="9383027"/>
                  </a:lnTo>
                  <a:lnTo>
                    <a:pt x="16696944" y="9378823"/>
                  </a:lnTo>
                  <a:lnTo>
                    <a:pt x="16701148" y="9372575"/>
                  </a:lnTo>
                  <a:lnTo>
                    <a:pt x="16702697" y="9364916"/>
                  </a:lnTo>
                  <a:close/>
                </a:path>
                <a:path w="18719800" h="10718800" extrusionOk="0">
                  <a:moveTo>
                    <a:pt x="16702697" y="9264828"/>
                  </a:moveTo>
                  <a:lnTo>
                    <a:pt x="16701148" y="9257182"/>
                  </a:lnTo>
                  <a:lnTo>
                    <a:pt x="16696944" y="9250934"/>
                  </a:lnTo>
                  <a:lnTo>
                    <a:pt x="16690696" y="9246730"/>
                  </a:lnTo>
                  <a:lnTo>
                    <a:pt x="16683050" y="9245181"/>
                  </a:lnTo>
                  <a:lnTo>
                    <a:pt x="16675405" y="9246730"/>
                  </a:lnTo>
                  <a:lnTo>
                    <a:pt x="16669157" y="9250934"/>
                  </a:lnTo>
                  <a:lnTo>
                    <a:pt x="16664940" y="9257182"/>
                  </a:lnTo>
                  <a:lnTo>
                    <a:pt x="16663404" y="9264828"/>
                  </a:lnTo>
                  <a:lnTo>
                    <a:pt x="16664940" y="9272486"/>
                  </a:lnTo>
                  <a:lnTo>
                    <a:pt x="16669157" y="9278722"/>
                  </a:lnTo>
                  <a:lnTo>
                    <a:pt x="16675405" y="9282938"/>
                  </a:lnTo>
                  <a:lnTo>
                    <a:pt x="16683050" y="9284487"/>
                  </a:lnTo>
                  <a:lnTo>
                    <a:pt x="16690696" y="9282938"/>
                  </a:lnTo>
                  <a:lnTo>
                    <a:pt x="16696944" y="9278722"/>
                  </a:lnTo>
                  <a:lnTo>
                    <a:pt x="16701148" y="9272486"/>
                  </a:lnTo>
                  <a:lnTo>
                    <a:pt x="16702697" y="9264828"/>
                  </a:lnTo>
                  <a:close/>
                </a:path>
                <a:path w="18719800" h="10718800" extrusionOk="0">
                  <a:moveTo>
                    <a:pt x="16702697" y="9164739"/>
                  </a:moveTo>
                  <a:lnTo>
                    <a:pt x="16701148" y="9157094"/>
                  </a:lnTo>
                  <a:lnTo>
                    <a:pt x="16696944" y="9150845"/>
                  </a:lnTo>
                  <a:lnTo>
                    <a:pt x="16690696" y="9146629"/>
                  </a:lnTo>
                  <a:lnTo>
                    <a:pt x="16683050" y="9145092"/>
                  </a:lnTo>
                  <a:lnTo>
                    <a:pt x="16675405" y="9146629"/>
                  </a:lnTo>
                  <a:lnTo>
                    <a:pt x="16669157" y="9150845"/>
                  </a:lnTo>
                  <a:lnTo>
                    <a:pt x="16664940" y="9157094"/>
                  </a:lnTo>
                  <a:lnTo>
                    <a:pt x="16663404" y="9164739"/>
                  </a:lnTo>
                  <a:lnTo>
                    <a:pt x="16664940" y="9172384"/>
                  </a:lnTo>
                  <a:lnTo>
                    <a:pt x="16669157" y="9178633"/>
                  </a:lnTo>
                  <a:lnTo>
                    <a:pt x="16675405" y="9182849"/>
                  </a:lnTo>
                  <a:lnTo>
                    <a:pt x="16683050" y="9184386"/>
                  </a:lnTo>
                  <a:lnTo>
                    <a:pt x="16690696" y="9182849"/>
                  </a:lnTo>
                  <a:lnTo>
                    <a:pt x="16696944" y="9178633"/>
                  </a:lnTo>
                  <a:lnTo>
                    <a:pt x="16701148" y="9172384"/>
                  </a:lnTo>
                  <a:lnTo>
                    <a:pt x="16702697" y="9164739"/>
                  </a:lnTo>
                  <a:close/>
                </a:path>
                <a:path w="18719800" h="10718800" extrusionOk="0">
                  <a:moveTo>
                    <a:pt x="16702697" y="9064638"/>
                  </a:moveTo>
                  <a:lnTo>
                    <a:pt x="16701148" y="9056992"/>
                  </a:lnTo>
                  <a:lnTo>
                    <a:pt x="16696944" y="9050744"/>
                  </a:lnTo>
                  <a:lnTo>
                    <a:pt x="16690696" y="9046540"/>
                  </a:lnTo>
                  <a:lnTo>
                    <a:pt x="16683050" y="9044991"/>
                  </a:lnTo>
                  <a:lnTo>
                    <a:pt x="16675405" y="9046540"/>
                  </a:lnTo>
                  <a:lnTo>
                    <a:pt x="16669157" y="9050744"/>
                  </a:lnTo>
                  <a:lnTo>
                    <a:pt x="16664940" y="9056992"/>
                  </a:lnTo>
                  <a:lnTo>
                    <a:pt x="16663404" y="9064638"/>
                  </a:lnTo>
                  <a:lnTo>
                    <a:pt x="16664940" y="9072283"/>
                  </a:lnTo>
                  <a:lnTo>
                    <a:pt x="16669157" y="9078531"/>
                  </a:lnTo>
                  <a:lnTo>
                    <a:pt x="16675405" y="9082748"/>
                  </a:lnTo>
                  <a:lnTo>
                    <a:pt x="16683050" y="9084285"/>
                  </a:lnTo>
                  <a:lnTo>
                    <a:pt x="16690696" y="9082748"/>
                  </a:lnTo>
                  <a:lnTo>
                    <a:pt x="16696944" y="9078531"/>
                  </a:lnTo>
                  <a:lnTo>
                    <a:pt x="16701148" y="9072283"/>
                  </a:lnTo>
                  <a:lnTo>
                    <a:pt x="16702697" y="9064638"/>
                  </a:lnTo>
                  <a:close/>
                </a:path>
                <a:path w="18719800" h="10718800" extrusionOk="0">
                  <a:moveTo>
                    <a:pt x="16702697" y="8964536"/>
                  </a:moveTo>
                  <a:lnTo>
                    <a:pt x="16701148" y="8956891"/>
                  </a:lnTo>
                  <a:lnTo>
                    <a:pt x="16696944" y="8950655"/>
                  </a:lnTo>
                  <a:lnTo>
                    <a:pt x="16690696" y="8946439"/>
                  </a:lnTo>
                  <a:lnTo>
                    <a:pt x="16683050" y="8944902"/>
                  </a:lnTo>
                  <a:lnTo>
                    <a:pt x="16675405" y="8946439"/>
                  </a:lnTo>
                  <a:lnTo>
                    <a:pt x="16669157" y="8950655"/>
                  </a:lnTo>
                  <a:lnTo>
                    <a:pt x="16664940" y="8956891"/>
                  </a:lnTo>
                  <a:lnTo>
                    <a:pt x="16663404" y="8964536"/>
                  </a:lnTo>
                  <a:lnTo>
                    <a:pt x="16664940" y="8972182"/>
                  </a:lnTo>
                  <a:lnTo>
                    <a:pt x="16669157" y="8978430"/>
                  </a:lnTo>
                  <a:lnTo>
                    <a:pt x="16675405" y="8982646"/>
                  </a:lnTo>
                  <a:lnTo>
                    <a:pt x="16683050" y="8984183"/>
                  </a:lnTo>
                  <a:lnTo>
                    <a:pt x="16690696" y="8982646"/>
                  </a:lnTo>
                  <a:lnTo>
                    <a:pt x="16696944" y="8978430"/>
                  </a:lnTo>
                  <a:lnTo>
                    <a:pt x="16701148" y="8972182"/>
                  </a:lnTo>
                  <a:lnTo>
                    <a:pt x="16702697" y="8964536"/>
                  </a:lnTo>
                  <a:close/>
                </a:path>
                <a:path w="18719800" h="10718800" extrusionOk="0">
                  <a:moveTo>
                    <a:pt x="16702697" y="8864448"/>
                  </a:moveTo>
                  <a:lnTo>
                    <a:pt x="16701148" y="8856802"/>
                  </a:lnTo>
                  <a:lnTo>
                    <a:pt x="16696944" y="8850554"/>
                  </a:lnTo>
                  <a:lnTo>
                    <a:pt x="16690696" y="8846337"/>
                  </a:lnTo>
                  <a:lnTo>
                    <a:pt x="16683050" y="8844801"/>
                  </a:lnTo>
                  <a:lnTo>
                    <a:pt x="16675405" y="8846337"/>
                  </a:lnTo>
                  <a:lnTo>
                    <a:pt x="16669157" y="8850554"/>
                  </a:lnTo>
                  <a:lnTo>
                    <a:pt x="16664940" y="8856802"/>
                  </a:lnTo>
                  <a:lnTo>
                    <a:pt x="16663404" y="8864448"/>
                  </a:lnTo>
                  <a:lnTo>
                    <a:pt x="16664940" y="8872093"/>
                  </a:lnTo>
                  <a:lnTo>
                    <a:pt x="16669157" y="8878341"/>
                  </a:lnTo>
                  <a:lnTo>
                    <a:pt x="16675405" y="8882558"/>
                  </a:lnTo>
                  <a:lnTo>
                    <a:pt x="16683050" y="8884094"/>
                  </a:lnTo>
                  <a:lnTo>
                    <a:pt x="16690696" y="8882558"/>
                  </a:lnTo>
                  <a:lnTo>
                    <a:pt x="16696944" y="8878341"/>
                  </a:lnTo>
                  <a:lnTo>
                    <a:pt x="16701148" y="8872093"/>
                  </a:lnTo>
                  <a:lnTo>
                    <a:pt x="16702697" y="8864448"/>
                  </a:lnTo>
                  <a:close/>
                </a:path>
                <a:path w="18719800" h="10718800" extrusionOk="0">
                  <a:moveTo>
                    <a:pt x="16702697" y="8764359"/>
                  </a:moveTo>
                  <a:lnTo>
                    <a:pt x="16701148" y="8756701"/>
                  </a:lnTo>
                  <a:lnTo>
                    <a:pt x="16696944" y="8750465"/>
                  </a:lnTo>
                  <a:lnTo>
                    <a:pt x="16690696" y="8746249"/>
                  </a:lnTo>
                  <a:lnTo>
                    <a:pt x="16683050" y="8744699"/>
                  </a:lnTo>
                  <a:lnTo>
                    <a:pt x="16675405" y="8746249"/>
                  </a:lnTo>
                  <a:lnTo>
                    <a:pt x="16669157" y="8750465"/>
                  </a:lnTo>
                  <a:lnTo>
                    <a:pt x="16664940" y="8756701"/>
                  </a:lnTo>
                  <a:lnTo>
                    <a:pt x="16663404" y="8764359"/>
                  </a:lnTo>
                  <a:lnTo>
                    <a:pt x="16664940" y="8772004"/>
                  </a:lnTo>
                  <a:lnTo>
                    <a:pt x="16669157" y="8778240"/>
                  </a:lnTo>
                  <a:lnTo>
                    <a:pt x="16675405" y="8782444"/>
                  </a:lnTo>
                  <a:lnTo>
                    <a:pt x="16683050" y="8783993"/>
                  </a:lnTo>
                  <a:lnTo>
                    <a:pt x="16690696" y="8782444"/>
                  </a:lnTo>
                  <a:lnTo>
                    <a:pt x="16696944" y="8778240"/>
                  </a:lnTo>
                  <a:lnTo>
                    <a:pt x="16701148" y="8772004"/>
                  </a:lnTo>
                  <a:lnTo>
                    <a:pt x="16702697" y="8764359"/>
                  </a:lnTo>
                  <a:close/>
                </a:path>
                <a:path w="18719800" h="10718800" extrusionOk="0">
                  <a:moveTo>
                    <a:pt x="16702697" y="8664257"/>
                  </a:moveTo>
                  <a:lnTo>
                    <a:pt x="16701148" y="8656612"/>
                  </a:lnTo>
                  <a:lnTo>
                    <a:pt x="16696944" y="8650364"/>
                  </a:lnTo>
                  <a:lnTo>
                    <a:pt x="16690696" y="8646147"/>
                  </a:lnTo>
                  <a:lnTo>
                    <a:pt x="16683050" y="8644611"/>
                  </a:lnTo>
                  <a:lnTo>
                    <a:pt x="16675405" y="8646147"/>
                  </a:lnTo>
                  <a:lnTo>
                    <a:pt x="16669157" y="8650364"/>
                  </a:lnTo>
                  <a:lnTo>
                    <a:pt x="16664940" y="8656612"/>
                  </a:lnTo>
                  <a:lnTo>
                    <a:pt x="16663404" y="8664257"/>
                  </a:lnTo>
                  <a:lnTo>
                    <a:pt x="16664940" y="8671903"/>
                  </a:lnTo>
                  <a:lnTo>
                    <a:pt x="16669157" y="8678139"/>
                  </a:lnTo>
                  <a:lnTo>
                    <a:pt x="16675405" y="8682355"/>
                  </a:lnTo>
                  <a:lnTo>
                    <a:pt x="16683050" y="8683904"/>
                  </a:lnTo>
                  <a:lnTo>
                    <a:pt x="16690696" y="8682355"/>
                  </a:lnTo>
                  <a:lnTo>
                    <a:pt x="16696944" y="8678139"/>
                  </a:lnTo>
                  <a:lnTo>
                    <a:pt x="16701148" y="8671903"/>
                  </a:lnTo>
                  <a:lnTo>
                    <a:pt x="16702697" y="8664257"/>
                  </a:lnTo>
                  <a:close/>
                </a:path>
                <a:path w="18719800" h="10718800" extrusionOk="0">
                  <a:moveTo>
                    <a:pt x="16702697" y="8564156"/>
                  </a:moveTo>
                  <a:lnTo>
                    <a:pt x="16701148" y="8556511"/>
                  </a:lnTo>
                  <a:lnTo>
                    <a:pt x="16696944" y="8550262"/>
                  </a:lnTo>
                  <a:lnTo>
                    <a:pt x="16690696" y="8546059"/>
                  </a:lnTo>
                  <a:lnTo>
                    <a:pt x="16683050" y="8544509"/>
                  </a:lnTo>
                  <a:lnTo>
                    <a:pt x="16675405" y="8546059"/>
                  </a:lnTo>
                  <a:lnTo>
                    <a:pt x="16669157" y="8550262"/>
                  </a:lnTo>
                  <a:lnTo>
                    <a:pt x="16664940" y="8556511"/>
                  </a:lnTo>
                  <a:lnTo>
                    <a:pt x="16663404" y="8564156"/>
                  </a:lnTo>
                  <a:lnTo>
                    <a:pt x="16664940" y="8571801"/>
                  </a:lnTo>
                  <a:lnTo>
                    <a:pt x="16669157" y="8578050"/>
                  </a:lnTo>
                  <a:lnTo>
                    <a:pt x="16675405" y="8582254"/>
                  </a:lnTo>
                  <a:lnTo>
                    <a:pt x="16683050" y="8583803"/>
                  </a:lnTo>
                  <a:lnTo>
                    <a:pt x="16690696" y="8582254"/>
                  </a:lnTo>
                  <a:lnTo>
                    <a:pt x="16696944" y="8578050"/>
                  </a:lnTo>
                  <a:lnTo>
                    <a:pt x="16701148" y="8571801"/>
                  </a:lnTo>
                  <a:lnTo>
                    <a:pt x="16702697" y="8564156"/>
                  </a:lnTo>
                  <a:close/>
                </a:path>
                <a:path w="18719800" h="10718800" extrusionOk="0">
                  <a:moveTo>
                    <a:pt x="16702697" y="8464055"/>
                  </a:moveTo>
                  <a:lnTo>
                    <a:pt x="16701148" y="8456409"/>
                  </a:lnTo>
                  <a:lnTo>
                    <a:pt x="16696944" y="8450174"/>
                  </a:lnTo>
                  <a:lnTo>
                    <a:pt x="16690696" y="8445957"/>
                  </a:lnTo>
                  <a:lnTo>
                    <a:pt x="16683050" y="8444408"/>
                  </a:lnTo>
                  <a:lnTo>
                    <a:pt x="16675405" y="8445957"/>
                  </a:lnTo>
                  <a:lnTo>
                    <a:pt x="16669157" y="8450174"/>
                  </a:lnTo>
                  <a:lnTo>
                    <a:pt x="16664940" y="8456409"/>
                  </a:lnTo>
                  <a:lnTo>
                    <a:pt x="16663404" y="8464055"/>
                  </a:lnTo>
                  <a:lnTo>
                    <a:pt x="16664940" y="8471700"/>
                  </a:lnTo>
                  <a:lnTo>
                    <a:pt x="16669157" y="8477948"/>
                  </a:lnTo>
                  <a:lnTo>
                    <a:pt x="16675405" y="8482165"/>
                  </a:lnTo>
                  <a:lnTo>
                    <a:pt x="16683050" y="8483714"/>
                  </a:lnTo>
                  <a:lnTo>
                    <a:pt x="16690696" y="8482165"/>
                  </a:lnTo>
                  <a:lnTo>
                    <a:pt x="16696944" y="8477948"/>
                  </a:lnTo>
                  <a:lnTo>
                    <a:pt x="16701148" y="8471700"/>
                  </a:lnTo>
                  <a:lnTo>
                    <a:pt x="16702697" y="8464055"/>
                  </a:lnTo>
                  <a:close/>
                </a:path>
                <a:path w="18719800" h="10718800" extrusionOk="0">
                  <a:moveTo>
                    <a:pt x="16702697" y="8363966"/>
                  </a:moveTo>
                  <a:lnTo>
                    <a:pt x="16701148" y="8356320"/>
                  </a:lnTo>
                  <a:lnTo>
                    <a:pt x="16696944" y="8350072"/>
                  </a:lnTo>
                  <a:lnTo>
                    <a:pt x="16690696" y="8345856"/>
                  </a:lnTo>
                  <a:lnTo>
                    <a:pt x="16683050" y="8344306"/>
                  </a:lnTo>
                  <a:lnTo>
                    <a:pt x="16675405" y="8345856"/>
                  </a:lnTo>
                  <a:lnTo>
                    <a:pt x="16669157" y="8350072"/>
                  </a:lnTo>
                  <a:lnTo>
                    <a:pt x="16664940" y="8356320"/>
                  </a:lnTo>
                  <a:lnTo>
                    <a:pt x="16663404" y="8363966"/>
                  </a:lnTo>
                  <a:lnTo>
                    <a:pt x="16664940" y="8371611"/>
                  </a:lnTo>
                  <a:lnTo>
                    <a:pt x="16669157" y="8377860"/>
                  </a:lnTo>
                  <a:lnTo>
                    <a:pt x="16675405" y="8382063"/>
                  </a:lnTo>
                  <a:lnTo>
                    <a:pt x="16683050" y="8383600"/>
                  </a:lnTo>
                  <a:lnTo>
                    <a:pt x="16690696" y="8382063"/>
                  </a:lnTo>
                  <a:lnTo>
                    <a:pt x="16696944" y="8377860"/>
                  </a:lnTo>
                  <a:lnTo>
                    <a:pt x="16701148" y="8371611"/>
                  </a:lnTo>
                  <a:lnTo>
                    <a:pt x="16702697" y="8363966"/>
                  </a:lnTo>
                  <a:close/>
                </a:path>
                <a:path w="18719800" h="10718800" extrusionOk="0">
                  <a:moveTo>
                    <a:pt x="16702697" y="8263864"/>
                  </a:moveTo>
                  <a:lnTo>
                    <a:pt x="16701148" y="8256219"/>
                  </a:lnTo>
                  <a:lnTo>
                    <a:pt x="16696944" y="8249971"/>
                  </a:lnTo>
                  <a:lnTo>
                    <a:pt x="16690696" y="8245767"/>
                  </a:lnTo>
                  <a:lnTo>
                    <a:pt x="16683050" y="8244230"/>
                  </a:lnTo>
                  <a:lnTo>
                    <a:pt x="16675405" y="8245767"/>
                  </a:lnTo>
                  <a:lnTo>
                    <a:pt x="16669157" y="8249971"/>
                  </a:lnTo>
                  <a:lnTo>
                    <a:pt x="16664940" y="8256219"/>
                  </a:lnTo>
                  <a:lnTo>
                    <a:pt x="16663404" y="8263864"/>
                  </a:lnTo>
                  <a:lnTo>
                    <a:pt x="16664940" y="8271510"/>
                  </a:lnTo>
                  <a:lnTo>
                    <a:pt x="16669157" y="8277758"/>
                  </a:lnTo>
                  <a:lnTo>
                    <a:pt x="16675405" y="8281975"/>
                  </a:lnTo>
                  <a:lnTo>
                    <a:pt x="16683050" y="8283524"/>
                  </a:lnTo>
                  <a:lnTo>
                    <a:pt x="16690696" y="8281975"/>
                  </a:lnTo>
                  <a:lnTo>
                    <a:pt x="16696944" y="8277758"/>
                  </a:lnTo>
                  <a:lnTo>
                    <a:pt x="16701148" y="8271510"/>
                  </a:lnTo>
                  <a:lnTo>
                    <a:pt x="16702697" y="8263864"/>
                  </a:lnTo>
                  <a:close/>
                </a:path>
                <a:path w="18719800" h="10718800" extrusionOk="0">
                  <a:moveTo>
                    <a:pt x="16702697" y="8163776"/>
                  </a:moveTo>
                  <a:lnTo>
                    <a:pt x="16701148" y="8156130"/>
                  </a:lnTo>
                  <a:lnTo>
                    <a:pt x="16696944" y="8149882"/>
                  </a:lnTo>
                  <a:lnTo>
                    <a:pt x="16690696" y="8145666"/>
                  </a:lnTo>
                  <a:lnTo>
                    <a:pt x="16683050" y="8144116"/>
                  </a:lnTo>
                  <a:lnTo>
                    <a:pt x="16675405" y="8145666"/>
                  </a:lnTo>
                  <a:lnTo>
                    <a:pt x="16669157" y="8149882"/>
                  </a:lnTo>
                  <a:lnTo>
                    <a:pt x="16664940" y="8156130"/>
                  </a:lnTo>
                  <a:lnTo>
                    <a:pt x="16663404" y="8163776"/>
                  </a:lnTo>
                  <a:lnTo>
                    <a:pt x="16664940" y="8171421"/>
                  </a:lnTo>
                  <a:lnTo>
                    <a:pt x="16669157" y="8177670"/>
                  </a:lnTo>
                  <a:lnTo>
                    <a:pt x="16675405" y="8181873"/>
                  </a:lnTo>
                  <a:lnTo>
                    <a:pt x="16683050" y="8183410"/>
                  </a:lnTo>
                  <a:lnTo>
                    <a:pt x="16690696" y="8181873"/>
                  </a:lnTo>
                  <a:lnTo>
                    <a:pt x="16696944" y="8177670"/>
                  </a:lnTo>
                  <a:lnTo>
                    <a:pt x="16701148" y="8171421"/>
                  </a:lnTo>
                  <a:lnTo>
                    <a:pt x="16702697" y="8163776"/>
                  </a:lnTo>
                  <a:close/>
                </a:path>
                <a:path w="18719800" h="10718800" extrusionOk="0">
                  <a:moveTo>
                    <a:pt x="16702697" y="8063687"/>
                  </a:moveTo>
                  <a:lnTo>
                    <a:pt x="16701148" y="8056029"/>
                  </a:lnTo>
                  <a:lnTo>
                    <a:pt x="16696944" y="8049781"/>
                  </a:lnTo>
                  <a:lnTo>
                    <a:pt x="16690696" y="8045577"/>
                  </a:lnTo>
                  <a:lnTo>
                    <a:pt x="16683050" y="8044027"/>
                  </a:lnTo>
                  <a:lnTo>
                    <a:pt x="16675405" y="8045577"/>
                  </a:lnTo>
                  <a:lnTo>
                    <a:pt x="16669157" y="8049781"/>
                  </a:lnTo>
                  <a:lnTo>
                    <a:pt x="16664940" y="8056029"/>
                  </a:lnTo>
                  <a:lnTo>
                    <a:pt x="16663404" y="8063687"/>
                  </a:lnTo>
                  <a:lnTo>
                    <a:pt x="16664940" y="8071332"/>
                  </a:lnTo>
                  <a:lnTo>
                    <a:pt x="16669157" y="8077568"/>
                  </a:lnTo>
                  <a:lnTo>
                    <a:pt x="16675405" y="8081772"/>
                  </a:lnTo>
                  <a:lnTo>
                    <a:pt x="16683050" y="8083321"/>
                  </a:lnTo>
                  <a:lnTo>
                    <a:pt x="16690696" y="8081772"/>
                  </a:lnTo>
                  <a:lnTo>
                    <a:pt x="16696944" y="8077568"/>
                  </a:lnTo>
                  <a:lnTo>
                    <a:pt x="16701148" y="8071332"/>
                  </a:lnTo>
                  <a:lnTo>
                    <a:pt x="16702697" y="8063687"/>
                  </a:lnTo>
                  <a:close/>
                </a:path>
                <a:path w="18719800" h="10718800" extrusionOk="0">
                  <a:moveTo>
                    <a:pt x="16702697" y="7963586"/>
                  </a:moveTo>
                  <a:lnTo>
                    <a:pt x="16701148" y="7955940"/>
                  </a:lnTo>
                  <a:lnTo>
                    <a:pt x="16696944" y="7949692"/>
                  </a:lnTo>
                  <a:lnTo>
                    <a:pt x="16690696" y="7945475"/>
                  </a:lnTo>
                  <a:lnTo>
                    <a:pt x="16683050" y="7943926"/>
                  </a:lnTo>
                  <a:lnTo>
                    <a:pt x="16675405" y="7945475"/>
                  </a:lnTo>
                  <a:lnTo>
                    <a:pt x="16669157" y="7949692"/>
                  </a:lnTo>
                  <a:lnTo>
                    <a:pt x="16664940" y="7955940"/>
                  </a:lnTo>
                  <a:lnTo>
                    <a:pt x="16663404" y="7963586"/>
                  </a:lnTo>
                  <a:lnTo>
                    <a:pt x="16664940" y="7971231"/>
                  </a:lnTo>
                  <a:lnTo>
                    <a:pt x="16669157" y="7977467"/>
                  </a:lnTo>
                  <a:lnTo>
                    <a:pt x="16675405" y="7981683"/>
                  </a:lnTo>
                  <a:lnTo>
                    <a:pt x="16683050" y="7983220"/>
                  </a:lnTo>
                  <a:lnTo>
                    <a:pt x="16690696" y="7981683"/>
                  </a:lnTo>
                  <a:lnTo>
                    <a:pt x="16696944" y="7977467"/>
                  </a:lnTo>
                  <a:lnTo>
                    <a:pt x="16701148" y="7971231"/>
                  </a:lnTo>
                  <a:lnTo>
                    <a:pt x="16702697" y="7963586"/>
                  </a:lnTo>
                  <a:close/>
                </a:path>
                <a:path w="18719800" h="10718800" extrusionOk="0">
                  <a:moveTo>
                    <a:pt x="16702697" y="7863472"/>
                  </a:moveTo>
                  <a:lnTo>
                    <a:pt x="16701148" y="7855839"/>
                  </a:lnTo>
                  <a:lnTo>
                    <a:pt x="16696944" y="7849590"/>
                  </a:lnTo>
                  <a:lnTo>
                    <a:pt x="16690696" y="7845387"/>
                  </a:lnTo>
                  <a:lnTo>
                    <a:pt x="16683050" y="7843837"/>
                  </a:lnTo>
                  <a:lnTo>
                    <a:pt x="16675405" y="7845387"/>
                  </a:lnTo>
                  <a:lnTo>
                    <a:pt x="16669157" y="7849590"/>
                  </a:lnTo>
                  <a:lnTo>
                    <a:pt x="16664940" y="7855839"/>
                  </a:lnTo>
                  <a:lnTo>
                    <a:pt x="16663404" y="7863472"/>
                  </a:lnTo>
                  <a:lnTo>
                    <a:pt x="16664940" y="7871130"/>
                  </a:lnTo>
                  <a:lnTo>
                    <a:pt x="16669157" y="7877378"/>
                  </a:lnTo>
                  <a:lnTo>
                    <a:pt x="16675405" y="7881582"/>
                  </a:lnTo>
                  <a:lnTo>
                    <a:pt x="16683050" y="7883118"/>
                  </a:lnTo>
                  <a:lnTo>
                    <a:pt x="16690696" y="7881582"/>
                  </a:lnTo>
                  <a:lnTo>
                    <a:pt x="16696944" y="7877378"/>
                  </a:lnTo>
                  <a:lnTo>
                    <a:pt x="16701148" y="7871130"/>
                  </a:lnTo>
                  <a:lnTo>
                    <a:pt x="16702697" y="7863472"/>
                  </a:lnTo>
                  <a:close/>
                </a:path>
                <a:path w="18719800" h="10718800" extrusionOk="0">
                  <a:moveTo>
                    <a:pt x="16702697" y="7763383"/>
                  </a:moveTo>
                  <a:lnTo>
                    <a:pt x="16701148" y="7755737"/>
                  </a:lnTo>
                  <a:lnTo>
                    <a:pt x="16696944" y="7749489"/>
                  </a:lnTo>
                  <a:lnTo>
                    <a:pt x="16690696" y="7745285"/>
                  </a:lnTo>
                  <a:lnTo>
                    <a:pt x="16683050" y="7743736"/>
                  </a:lnTo>
                  <a:lnTo>
                    <a:pt x="16675405" y="7745285"/>
                  </a:lnTo>
                  <a:lnTo>
                    <a:pt x="16669157" y="7749489"/>
                  </a:lnTo>
                  <a:lnTo>
                    <a:pt x="16664940" y="7755737"/>
                  </a:lnTo>
                  <a:lnTo>
                    <a:pt x="16663404" y="7763383"/>
                  </a:lnTo>
                  <a:lnTo>
                    <a:pt x="16664940" y="7771028"/>
                  </a:lnTo>
                  <a:lnTo>
                    <a:pt x="16669157" y="7777277"/>
                  </a:lnTo>
                  <a:lnTo>
                    <a:pt x="16675405" y="7781493"/>
                  </a:lnTo>
                  <a:lnTo>
                    <a:pt x="16683050" y="7783030"/>
                  </a:lnTo>
                  <a:lnTo>
                    <a:pt x="16690696" y="7781493"/>
                  </a:lnTo>
                  <a:lnTo>
                    <a:pt x="16696944" y="7777277"/>
                  </a:lnTo>
                  <a:lnTo>
                    <a:pt x="16701148" y="7771028"/>
                  </a:lnTo>
                  <a:lnTo>
                    <a:pt x="16702697" y="7763383"/>
                  </a:lnTo>
                  <a:close/>
                </a:path>
                <a:path w="18719800" h="10718800" extrusionOk="0">
                  <a:moveTo>
                    <a:pt x="16702697" y="7663294"/>
                  </a:moveTo>
                  <a:lnTo>
                    <a:pt x="16701148" y="7655649"/>
                  </a:lnTo>
                  <a:lnTo>
                    <a:pt x="16696944" y="7649400"/>
                  </a:lnTo>
                  <a:lnTo>
                    <a:pt x="16690696" y="7645184"/>
                  </a:lnTo>
                  <a:lnTo>
                    <a:pt x="16683050" y="7643647"/>
                  </a:lnTo>
                  <a:lnTo>
                    <a:pt x="16675405" y="7645184"/>
                  </a:lnTo>
                  <a:lnTo>
                    <a:pt x="16669157" y="7649400"/>
                  </a:lnTo>
                  <a:lnTo>
                    <a:pt x="16664940" y="7655649"/>
                  </a:lnTo>
                  <a:lnTo>
                    <a:pt x="16663404" y="7663294"/>
                  </a:lnTo>
                  <a:lnTo>
                    <a:pt x="16664940" y="7670940"/>
                  </a:lnTo>
                  <a:lnTo>
                    <a:pt x="16669157" y="7677188"/>
                  </a:lnTo>
                  <a:lnTo>
                    <a:pt x="16675405" y="7681404"/>
                  </a:lnTo>
                  <a:lnTo>
                    <a:pt x="16683050" y="7682941"/>
                  </a:lnTo>
                  <a:lnTo>
                    <a:pt x="16690696" y="7681404"/>
                  </a:lnTo>
                  <a:lnTo>
                    <a:pt x="16696944" y="7677188"/>
                  </a:lnTo>
                  <a:lnTo>
                    <a:pt x="16701148" y="7670940"/>
                  </a:lnTo>
                  <a:lnTo>
                    <a:pt x="16702697" y="7663294"/>
                  </a:lnTo>
                  <a:close/>
                </a:path>
                <a:path w="18719800" h="10718800" extrusionOk="0">
                  <a:moveTo>
                    <a:pt x="16702697" y="7563205"/>
                  </a:moveTo>
                  <a:lnTo>
                    <a:pt x="16701148" y="7555547"/>
                  </a:lnTo>
                  <a:lnTo>
                    <a:pt x="16696944" y="7549312"/>
                  </a:lnTo>
                  <a:lnTo>
                    <a:pt x="16690696" y="7545095"/>
                  </a:lnTo>
                  <a:lnTo>
                    <a:pt x="16683050" y="7543559"/>
                  </a:lnTo>
                  <a:lnTo>
                    <a:pt x="16675405" y="7545095"/>
                  </a:lnTo>
                  <a:lnTo>
                    <a:pt x="16669157" y="7549312"/>
                  </a:lnTo>
                  <a:lnTo>
                    <a:pt x="16664940" y="7555547"/>
                  </a:lnTo>
                  <a:lnTo>
                    <a:pt x="16663404" y="7563205"/>
                  </a:lnTo>
                  <a:lnTo>
                    <a:pt x="16664940" y="7570851"/>
                  </a:lnTo>
                  <a:lnTo>
                    <a:pt x="16669157" y="7577099"/>
                  </a:lnTo>
                  <a:lnTo>
                    <a:pt x="16675405" y="7581303"/>
                  </a:lnTo>
                  <a:lnTo>
                    <a:pt x="16683050" y="7582852"/>
                  </a:lnTo>
                  <a:lnTo>
                    <a:pt x="16690696" y="7581303"/>
                  </a:lnTo>
                  <a:lnTo>
                    <a:pt x="16696944" y="7577099"/>
                  </a:lnTo>
                  <a:lnTo>
                    <a:pt x="16701148" y="7570851"/>
                  </a:lnTo>
                  <a:lnTo>
                    <a:pt x="16702697" y="7563205"/>
                  </a:lnTo>
                  <a:close/>
                </a:path>
                <a:path w="18719800" h="10718800" extrusionOk="0">
                  <a:moveTo>
                    <a:pt x="16702697" y="7463104"/>
                  </a:moveTo>
                  <a:lnTo>
                    <a:pt x="16701148" y="7455446"/>
                  </a:lnTo>
                  <a:lnTo>
                    <a:pt x="16696944" y="7449210"/>
                  </a:lnTo>
                  <a:lnTo>
                    <a:pt x="16690696" y="7444994"/>
                  </a:lnTo>
                  <a:lnTo>
                    <a:pt x="16683050" y="7443457"/>
                  </a:lnTo>
                  <a:lnTo>
                    <a:pt x="16675405" y="7444994"/>
                  </a:lnTo>
                  <a:lnTo>
                    <a:pt x="16669157" y="7449210"/>
                  </a:lnTo>
                  <a:lnTo>
                    <a:pt x="16664940" y="7455446"/>
                  </a:lnTo>
                  <a:lnTo>
                    <a:pt x="16663404" y="7463104"/>
                  </a:lnTo>
                  <a:lnTo>
                    <a:pt x="16664940" y="7470749"/>
                  </a:lnTo>
                  <a:lnTo>
                    <a:pt x="16669157" y="7476985"/>
                  </a:lnTo>
                  <a:lnTo>
                    <a:pt x="16675405" y="7481202"/>
                  </a:lnTo>
                  <a:lnTo>
                    <a:pt x="16683050" y="7482738"/>
                  </a:lnTo>
                  <a:lnTo>
                    <a:pt x="16690696" y="7481202"/>
                  </a:lnTo>
                  <a:lnTo>
                    <a:pt x="16696944" y="7476985"/>
                  </a:lnTo>
                  <a:lnTo>
                    <a:pt x="16701148" y="7470749"/>
                  </a:lnTo>
                  <a:lnTo>
                    <a:pt x="16702697" y="7463104"/>
                  </a:lnTo>
                  <a:close/>
                </a:path>
                <a:path w="18719800" h="10718800" extrusionOk="0">
                  <a:moveTo>
                    <a:pt x="16702697" y="7362990"/>
                  </a:moveTo>
                  <a:lnTo>
                    <a:pt x="16701148" y="7355357"/>
                  </a:lnTo>
                  <a:lnTo>
                    <a:pt x="16696944" y="7349109"/>
                  </a:lnTo>
                  <a:lnTo>
                    <a:pt x="16690696" y="7344892"/>
                  </a:lnTo>
                  <a:lnTo>
                    <a:pt x="16683050" y="7343356"/>
                  </a:lnTo>
                  <a:lnTo>
                    <a:pt x="16675405" y="7344892"/>
                  </a:lnTo>
                  <a:lnTo>
                    <a:pt x="16669157" y="7349109"/>
                  </a:lnTo>
                  <a:lnTo>
                    <a:pt x="16664940" y="7355357"/>
                  </a:lnTo>
                  <a:lnTo>
                    <a:pt x="16663404" y="7362990"/>
                  </a:lnTo>
                  <a:lnTo>
                    <a:pt x="16664940" y="7370648"/>
                  </a:lnTo>
                  <a:lnTo>
                    <a:pt x="16669157" y="7376896"/>
                  </a:lnTo>
                  <a:lnTo>
                    <a:pt x="16675405" y="7381113"/>
                  </a:lnTo>
                  <a:lnTo>
                    <a:pt x="16683050" y="7382650"/>
                  </a:lnTo>
                  <a:lnTo>
                    <a:pt x="16690696" y="7381113"/>
                  </a:lnTo>
                  <a:lnTo>
                    <a:pt x="16696944" y="7376896"/>
                  </a:lnTo>
                  <a:lnTo>
                    <a:pt x="16701148" y="7370648"/>
                  </a:lnTo>
                  <a:lnTo>
                    <a:pt x="16702697" y="7362990"/>
                  </a:lnTo>
                  <a:close/>
                </a:path>
                <a:path w="18719800" h="10718800" extrusionOk="0">
                  <a:moveTo>
                    <a:pt x="16702697" y="7262914"/>
                  </a:moveTo>
                  <a:lnTo>
                    <a:pt x="16701148" y="7255269"/>
                  </a:lnTo>
                  <a:lnTo>
                    <a:pt x="16696944" y="7249020"/>
                  </a:lnTo>
                  <a:lnTo>
                    <a:pt x="16690696" y="7244816"/>
                  </a:lnTo>
                  <a:lnTo>
                    <a:pt x="16683050" y="7243267"/>
                  </a:lnTo>
                  <a:lnTo>
                    <a:pt x="16675405" y="7244816"/>
                  </a:lnTo>
                  <a:lnTo>
                    <a:pt x="16669157" y="7249020"/>
                  </a:lnTo>
                  <a:lnTo>
                    <a:pt x="16664940" y="7255269"/>
                  </a:lnTo>
                  <a:lnTo>
                    <a:pt x="16663404" y="7262914"/>
                  </a:lnTo>
                  <a:lnTo>
                    <a:pt x="16664940" y="7270559"/>
                  </a:lnTo>
                  <a:lnTo>
                    <a:pt x="16669157" y="7276808"/>
                  </a:lnTo>
                  <a:lnTo>
                    <a:pt x="16675405" y="7281011"/>
                  </a:lnTo>
                  <a:lnTo>
                    <a:pt x="16683050" y="7282561"/>
                  </a:lnTo>
                  <a:lnTo>
                    <a:pt x="16690696" y="7281011"/>
                  </a:lnTo>
                  <a:lnTo>
                    <a:pt x="16696944" y="7276808"/>
                  </a:lnTo>
                  <a:lnTo>
                    <a:pt x="16701148" y="7270559"/>
                  </a:lnTo>
                  <a:lnTo>
                    <a:pt x="16702697" y="7262914"/>
                  </a:lnTo>
                  <a:close/>
                </a:path>
                <a:path w="18719800" h="10718800" extrusionOk="0">
                  <a:moveTo>
                    <a:pt x="16702697" y="7162813"/>
                  </a:moveTo>
                  <a:lnTo>
                    <a:pt x="16701148" y="7155167"/>
                  </a:lnTo>
                  <a:lnTo>
                    <a:pt x="16696944" y="7148919"/>
                  </a:lnTo>
                  <a:lnTo>
                    <a:pt x="16690696" y="7144715"/>
                  </a:lnTo>
                  <a:lnTo>
                    <a:pt x="16683050" y="7143166"/>
                  </a:lnTo>
                  <a:lnTo>
                    <a:pt x="16675405" y="7144715"/>
                  </a:lnTo>
                  <a:lnTo>
                    <a:pt x="16669157" y="7148919"/>
                  </a:lnTo>
                  <a:lnTo>
                    <a:pt x="16664940" y="7155167"/>
                  </a:lnTo>
                  <a:lnTo>
                    <a:pt x="16663404" y="7162813"/>
                  </a:lnTo>
                  <a:lnTo>
                    <a:pt x="16664940" y="7170458"/>
                  </a:lnTo>
                  <a:lnTo>
                    <a:pt x="16669157" y="7176706"/>
                  </a:lnTo>
                  <a:lnTo>
                    <a:pt x="16675405" y="7180910"/>
                  </a:lnTo>
                  <a:lnTo>
                    <a:pt x="16683050" y="7182459"/>
                  </a:lnTo>
                  <a:lnTo>
                    <a:pt x="16690696" y="7180910"/>
                  </a:lnTo>
                  <a:lnTo>
                    <a:pt x="16696944" y="7176706"/>
                  </a:lnTo>
                  <a:lnTo>
                    <a:pt x="16701148" y="7170458"/>
                  </a:lnTo>
                  <a:lnTo>
                    <a:pt x="16702697" y="7162813"/>
                  </a:lnTo>
                  <a:close/>
                </a:path>
                <a:path w="18719800" h="10718800" extrusionOk="0">
                  <a:moveTo>
                    <a:pt x="16702697" y="7062724"/>
                  </a:moveTo>
                  <a:lnTo>
                    <a:pt x="16701148" y="7055066"/>
                  </a:lnTo>
                  <a:lnTo>
                    <a:pt x="16696944" y="7048817"/>
                  </a:lnTo>
                  <a:lnTo>
                    <a:pt x="16690696" y="7044614"/>
                  </a:lnTo>
                  <a:lnTo>
                    <a:pt x="16683050" y="7043064"/>
                  </a:lnTo>
                  <a:lnTo>
                    <a:pt x="16675405" y="7044614"/>
                  </a:lnTo>
                  <a:lnTo>
                    <a:pt x="16669157" y="7048817"/>
                  </a:lnTo>
                  <a:lnTo>
                    <a:pt x="16664940" y="7055066"/>
                  </a:lnTo>
                  <a:lnTo>
                    <a:pt x="16663404" y="7062724"/>
                  </a:lnTo>
                  <a:lnTo>
                    <a:pt x="16664940" y="7070369"/>
                  </a:lnTo>
                  <a:lnTo>
                    <a:pt x="16669157" y="7076605"/>
                  </a:lnTo>
                  <a:lnTo>
                    <a:pt x="16675405" y="7080821"/>
                  </a:lnTo>
                  <a:lnTo>
                    <a:pt x="16683050" y="7082358"/>
                  </a:lnTo>
                  <a:lnTo>
                    <a:pt x="16690696" y="7080821"/>
                  </a:lnTo>
                  <a:lnTo>
                    <a:pt x="16696944" y="7076605"/>
                  </a:lnTo>
                  <a:lnTo>
                    <a:pt x="16701148" y="7070369"/>
                  </a:lnTo>
                  <a:lnTo>
                    <a:pt x="16702697" y="7062724"/>
                  </a:lnTo>
                  <a:close/>
                </a:path>
                <a:path w="18719800" h="10718800" extrusionOk="0">
                  <a:moveTo>
                    <a:pt x="16702697" y="6962622"/>
                  </a:moveTo>
                  <a:lnTo>
                    <a:pt x="16701148" y="6954977"/>
                  </a:lnTo>
                  <a:lnTo>
                    <a:pt x="16696944" y="6948729"/>
                  </a:lnTo>
                  <a:lnTo>
                    <a:pt x="16690696" y="6944512"/>
                  </a:lnTo>
                  <a:lnTo>
                    <a:pt x="16683050" y="6942963"/>
                  </a:lnTo>
                  <a:lnTo>
                    <a:pt x="16675405" y="6944512"/>
                  </a:lnTo>
                  <a:lnTo>
                    <a:pt x="16669157" y="6948729"/>
                  </a:lnTo>
                  <a:lnTo>
                    <a:pt x="16664940" y="6954977"/>
                  </a:lnTo>
                  <a:lnTo>
                    <a:pt x="16663404" y="6962622"/>
                  </a:lnTo>
                  <a:lnTo>
                    <a:pt x="16664940" y="6970268"/>
                  </a:lnTo>
                  <a:lnTo>
                    <a:pt x="16669157" y="6976504"/>
                  </a:lnTo>
                  <a:lnTo>
                    <a:pt x="16675405" y="6980720"/>
                  </a:lnTo>
                  <a:lnTo>
                    <a:pt x="16683050" y="6982257"/>
                  </a:lnTo>
                  <a:lnTo>
                    <a:pt x="16690696" y="6980720"/>
                  </a:lnTo>
                  <a:lnTo>
                    <a:pt x="16696944" y="6976504"/>
                  </a:lnTo>
                  <a:lnTo>
                    <a:pt x="16701148" y="6970268"/>
                  </a:lnTo>
                  <a:lnTo>
                    <a:pt x="16702697" y="6962622"/>
                  </a:lnTo>
                  <a:close/>
                </a:path>
                <a:path w="18719800" h="10718800" extrusionOk="0">
                  <a:moveTo>
                    <a:pt x="16702697" y="6862521"/>
                  </a:moveTo>
                  <a:lnTo>
                    <a:pt x="16701148" y="6854876"/>
                  </a:lnTo>
                  <a:lnTo>
                    <a:pt x="16696944" y="6848627"/>
                  </a:lnTo>
                  <a:lnTo>
                    <a:pt x="16690696" y="6844411"/>
                  </a:lnTo>
                  <a:lnTo>
                    <a:pt x="16683050" y="6842874"/>
                  </a:lnTo>
                  <a:lnTo>
                    <a:pt x="16675405" y="6844411"/>
                  </a:lnTo>
                  <a:lnTo>
                    <a:pt x="16669157" y="6848627"/>
                  </a:lnTo>
                  <a:lnTo>
                    <a:pt x="16664940" y="6854876"/>
                  </a:lnTo>
                  <a:lnTo>
                    <a:pt x="16663404" y="6862521"/>
                  </a:lnTo>
                  <a:lnTo>
                    <a:pt x="16664940" y="6870166"/>
                  </a:lnTo>
                  <a:lnTo>
                    <a:pt x="16669157" y="6876415"/>
                  </a:lnTo>
                  <a:lnTo>
                    <a:pt x="16675405" y="6880619"/>
                  </a:lnTo>
                  <a:lnTo>
                    <a:pt x="16683050" y="6882168"/>
                  </a:lnTo>
                  <a:lnTo>
                    <a:pt x="16690696" y="6880619"/>
                  </a:lnTo>
                  <a:lnTo>
                    <a:pt x="16696944" y="6876415"/>
                  </a:lnTo>
                  <a:lnTo>
                    <a:pt x="16701148" y="6870166"/>
                  </a:lnTo>
                  <a:lnTo>
                    <a:pt x="16702697" y="6862521"/>
                  </a:lnTo>
                  <a:close/>
                </a:path>
                <a:path w="18719800" h="10718800" extrusionOk="0">
                  <a:moveTo>
                    <a:pt x="16702697" y="6762432"/>
                  </a:moveTo>
                  <a:lnTo>
                    <a:pt x="16701148" y="6754787"/>
                  </a:lnTo>
                  <a:lnTo>
                    <a:pt x="16696944" y="6748539"/>
                  </a:lnTo>
                  <a:lnTo>
                    <a:pt x="16690696" y="6744322"/>
                  </a:lnTo>
                  <a:lnTo>
                    <a:pt x="16683050" y="6742785"/>
                  </a:lnTo>
                  <a:lnTo>
                    <a:pt x="16675405" y="6744322"/>
                  </a:lnTo>
                  <a:lnTo>
                    <a:pt x="16669157" y="6748539"/>
                  </a:lnTo>
                  <a:lnTo>
                    <a:pt x="16664940" y="6754787"/>
                  </a:lnTo>
                  <a:lnTo>
                    <a:pt x="16663404" y="6762432"/>
                  </a:lnTo>
                  <a:lnTo>
                    <a:pt x="16664940" y="6770078"/>
                  </a:lnTo>
                  <a:lnTo>
                    <a:pt x="16669157" y="6776326"/>
                  </a:lnTo>
                  <a:lnTo>
                    <a:pt x="16675405" y="6780530"/>
                  </a:lnTo>
                  <a:lnTo>
                    <a:pt x="16683050" y="6782079"/>
                  </a:lnTo>
                  <a:lnTo>
                    <a:pt x="16690696" y="6780530"/>
                  </a:lnTo>
                  <a:lnTo>
                    <a:pt x="16696944" y="6776326"/>
                  </a:lnTo>
                  <a:lnTo>
                    <a:pt x="16701148" y="6770078"/>
                  </a:lnTo>
                  <a:lnTo>
                    <a:pt x="16702697" y="6762432"/>
                  </a:lnTo>
                  <a:close/>
                </a:path>
                <a:path w="18719800" h="10718800" extrusionOk="0">
                  <a:moveTo>
                    <a:pt x="16702697" y="6662331"/>
                  </a:moveTo>
                  <a:lnTo>
                    <a:pt x="16701148" y="6654686"/>
                  </a:lnTo>
                  <a:lnTo>
                    <a:pt x="16696944" y="6648437"/>
                  </a:lnTo>
                  <a:lnTo>
                    <a:pt x="16690696" y="6644221"/>
                  </a:lnTo>
                  <a:lnTo>
                    <a:pt x="16683050" y="6642684"/>
                  </a:lnTo>
                  <a:lnTo>
                    <a:pt x="16675405" y="6644221"/>
                  </a:lnTo>
                  <a:lnTo>
                    <a:pt x="16669157" y="6648437"/>
                  </a:lnTo>
                  <a:lnTo>
                    <a:pt x="16664940" y="6654686"/>
                  </a:lnTo>
                  <a:lnTo>
                    <a:pt x="16663404" y="6662331"/>
                  </a:lnTo>
                  <a:lnTo>
                    <a:pt x="16664940" y="6669976"/>
                  </a:lnTo>
                  <a:lnTo>
                    <a:pt x="16669157" y="6676225"/>
                  </a:lnTo>
                  <a:lnTo>
                    <a:pt x="16675405" y="6680441"/>
                  </a:lnTo>
                  <a:lnTo>
                    <a:pt x="16683050" y="6681978"/>
                  </a:lnTo>
                  <a:lnTo>
                    <a:pt x="16690696" y="6680441"/>
                  </a:lnTo>
                  <a:lnTo>
                    <a:pt x="16696944" y="6676225"/>
                  </a:lnTo>
                  <a:lnTo>
                    <a:pt x="16701148" y="6669976"/>
                  </a:lnTo>
                  <a:lnTo>
                    <a:pt x="16702697" y="6662331"/>
                  </a:lnTo>
                  <a:close/>
                </a:path>
                <a:path w="18719800" h="10718800" extrusionOk="0">
                  <a:moveTo>
                    <a:pt x="16702697" y="6562217"/>
                  </a:moveTo>
                  <a:lnTo>
                    <a:pt x="16701148" y="6554584"/>
                  </a:lnTo>
                  <a:lnTo>
                    <a:pt x="16696944" y="6548336"/>
                  </a:lnTo>
                  <a:lnTo>
                    <a:pt x="16690696" y="6544132"/>
                  </a:lnTo>
                  <a:lnTo>
                    <a:pt x="16683050" y="6542583"/>
                  </a:lnTo>
                  <a:lnTo>
                    <a:pt x="16675405" y="6544132"/>
                  </a:lnTo>
                  <a:lnTo>
                    <a:pt x="16669157" y="6548336"/>
                  </a:lnTo>
                  <a:lnTo>
                    <a:pt x="16664940" y="6554584"/>
                  </a:lnTo>
                  <a:lnTo>
                    <a:pt x="16663404" y="6562217"/>
                  </a:lnTo>
                  <a:lnTo>
                    <a:pt x="16664940" y="6569875"/>
                  </a:lnTo>
                  <a:lnTo>
                    <a:pt x="16669157" y="6576123"/>
                  </a:lnTo>
                  <a:lnTo>
                    <a:pt x="16675405" y="6580340"/>
                  </a:lnTo>
                  <a:lnTo>
                    <a:pt x="16683050" y="6581876"/>
                  </a:lnTo>
                  <a:lnTo>
                    <a:pt x="16690696" y="6580340"/>
                  </a:lnTo>
                  <a:lnTo>
                    <a:pt x="16696944" y="6576123"/>
                  </a:lnTo>
                  <a:lnTo>
                    <a:pt x="16701148" y="6569875"/>
                  </a:lnTo>
                  <a:lnTo>
                    <a:pt x="16702697" y="6562217"/>
                  </a:lnTo>
                  <a:close/>
                </a:path>
                <a:path w="18719800" h="10718800" extrusionOk="0">
                  <a:moveTo>
                    <a:pt x="16702697" y="6462141"/>
                  </a:moveTo>
                  <a:lnTo>
                    <a:pt x="16701148" y="6454495"/>
                  </a:lnTo>
                  <a:lnTo>
                    <a:pt x="16696944" y="6448247"/>
                  </a:lnTo>
                  <a:lnTo>
                    <a:pt x="16690696" y="6444043"/>
                  </a:lnTo>
                  <a:lnTo>
                    <a:pt x="16683050" y="6442494"/>
                  </a:lnTo>
                  <a:lnTo>
                    <a:pt x="16675405" y="6444043"/>
                  </a:lnTo>
                  <a:lnTo>
                    <a:pt x="16669157" y="6448247"/>
                  </a:lnTo>
                  <a:lnTo>
                    <a:pt x="16664940" y="6454495"/>
                  </a:lnTo>
                  <a:lnTo>
                    <a:pt x="16663404" y="6462141"/>
                  </a:lnTo>
                  <a:lnTo>
                    <a:pt x="16664940" y="6469786"/>
                  </a:lnTo>
                  <a:lnTo>
                    <a:pt x="16669157" y="6476035"/>
                  </a:lnTo>
                  <a:lnTo>
                    <a:pt x="16675405" y="6480238"/>
                  </a:lnTo>
                  <a:lnTo>
                    <a:pt x="16683050" y="6481788"/>
                  </a:lnTo>
                  <a:lnTo>
                    <a:pt x="16690696" y="6480238"/>
                  </a:lnTo>
                  <a:lnTo>
                    <a:pt x="16696944" y="6476035"/>
                  </a:lnTo>
                  <a:lnTo>
                    <a:pt x="16701148" y="6469786"/>
                  </a:lnTo>
                  <a:lnTo>
                    <a:pt x="16702697" y="6462141"/>
                  </a:lnTo>
                  <a:close/>
                </a:path>
                <a:path w="18719800" h="10718800" extrusionOk="0">
                  <a:moveTo>
                    <a:pt x="16702697" y="6362039"/>
                  </a:moveTo>
                  <a:lnTo>
                    <a:pt x="16701148" y="6354394"/>
                  </a:lnTo>
                  <a:lnTo>
                    <a:pt x="16696944" y="6348146"/>
                  </a:lnTo>
                  <a:lnTo>
                    <a:pt x="16690696" y="6343942"/>
                  </a:lnTo>
                  <a:lnTo>
                    <a:pt x="16683050" y="6342393"/>
                  </a:lnTo>
                  <a:lnTo>
                    <a:pt x="16675405" y="6343942"/>
                  </a:lnTo>
                  <a:lnTo>
                    <a:pt x="16669157" y="6348146"/>
                  </a:lnTo>
                  <a:lnTo>
                    <a:pt x="16664940" y="6354394"/>
                  </a:lnTo>
                  <a:lnTo>
                    <a:pt x="16663404" y="6362039"/>
                  </a:lnTo>
                  <a:lnTo>
                    <a:pt x="16664940" y="6369685"/>
                  </a:lnTo>
                  <a:lnTo>
                    <a:pt x="16669157" y="6375933"/>
                  </a:lnTo>
                  <a:lnTo>
                    <a:pt x="16675405" y="6380137"/>
                  </a:lnTo>
                  <a:lnTo>
                    <a:pt x="16683050" y="6381686"/>
                  </a:lnTo>
                  <a:lnTo>
                    <a:pt x="16690696" y="6380137"/>
                  </a:lnTo>
                  <a:lnTo>
                    <a:pt x="16696944" y="6375933"/>
                  </a:lnTo>
                  <a:lnTo>
                    <a:pt x="16701148" y="6369685"/>
                  </a:lnTo>
                  <a:lnTo>
                    <a:pt x="16702697" y="6362039"/>
                  </a:lnTo>
                  <a:close/>
                </a:path>
                <a:path w="18719800" h="10718800" extrusionOk="0">
                  <a:moveTo>
                    <a:pt x="16702697" y="6261938"/>
                  </a:moveTo>
                  <a:lnTo>
                    <a:pt x="16701148" y="6254293"/>
                  </a:lnTo>
                  <a:lnTo>
                    <a:pt x="16696944" y="6248057"/>
                  </a:lnTo>
                  <a:lnTo>
                    <a:pt x="16690696" y="6243840"/>
                  </a:lnTo>
                  <a:lnTo>
                    <a:pt x="16683050" y="6242291"/>
                  </a:lnTo>
                  <a:lnTo>
                    <a:pt x="16675405" y="6243840"/>
                  </a:lnTo>
                  <a:lnTo>
                    <a:pt x="16669157" y="6248057"/>
                  </a:lnTo>
                  <a:lnTo>
                    <a:pt x="16664940" y="6254293"/>
                  </a:lnTo>
                  <a:lnTo>
                    <a:pt x="16663404" y="6261938"/>
                  </a:lnTo>
                  <a:lnTo>
                    <a:pt x="16664940" y="6269596"/>
                  </a:lnTo>
                  <a:lnTo>
                    <a:pt x="16669157" y="6275832"/>
                  </a:lnTo>
                  <a:lnTo>
                    <a:pt x="16675405" y="6280048"/>
                  </a:lnTo>
                  <a:lnTo>
                    <a:pt x="16683050" y="6281585"/>
                  </a:lnTo>
                  <a:lnTo>
                    <a:pt x="16690696" y="6280048"/>
                  </a:lnTo>
                  <a:lnTo>
                    <a:pt x="16696944" y="6275832"/>
                  </a:lnTo>
                  <a:lnTo>
                    <a:pt x="16701148" y="6269596"/>
                  </a:lnTo>
                  <a:lnTo>
                    <a:pt x="16702697" y="6261938"/>
                  </a:lnTo>
                  <a:close/>
                </a:path>
                <a:path w="18719800" h="10718800" extrusionOk="0">
                  <a:moveTo>
                    <a:pt x="16702697" y="6161849"/>
                  </a:moveTo>
                  <a:lnTo>
                    <a:pt x="16701148" y="6154204"/>
                  </a:lnTo>
                  <a:lnTo>
                    <a:pt x="16696944" y="6147955"/>
                  </a:lnTo>
                  <a:lnTo>
                    <a:pt x="16690696" y="6143739"/>
                  </a:lnTo>
                  <a:lnTo>
                    <a:pt x="16683050" y="6142202"/>
                  </a:lnTo>
                  <a:lnTo>
                    <a:pt x="16675405" y="6143739"/>
                  </a:lnTo>
                  <a:lnTo>
                    <a:pt x="16669157" y="6147955"/>
                  </a:lnTo>
                  <a:lnTo>
                    <a:pt x="16664940" y="6154204"/>
                  </a:lnTo>
                  <a:lnTo>
                    <a:pt x="16663404" y="6161849"/>
                  </a:lnTo>
                  <a:lnTo>
                    <a:pt x="16664940" y="6169495"/>
                  </a:lnTo>
                  <a:lnTo>
                    <a:pt x="16669157" y="6175743"/>
                  </a:lnTo>
                  <a:lnTo>
                    <a:pt x="16675405" y="6179947"/>
                  </a:lnTo>
                  <a:lnTo>
                    <a:pt x="16683050" y="6181496"/>
                  </a:lnTo>
                  <a:lnTo>
                    <a:pt x="16690696" y="6179947"/>
                  </a:lnTo>
                  <a:lnTo>
                    <a:pt x="16696944" y="6175743"/>
                  </a:lnTo>
                  <a:lnTo>
                    <a:pt x="16701148" y="6169495"/>
                  </a:lnTo>
                  <a:lnTo>
                    <a:pt x="16702697" y="6161849"/>
                  </a:lnTo>
                  <a:close/>
                </a:path>
                <a:path w="18719800" h="10718800" extrusionOk="0">
                  <a:moveTo>
                    <a:pt x="16702697" y="6061761"/>
                  </a:moveTo>
                  <a:lnTo>
                    <a:pt x="16701148" y="6054102"/>
                  </a:lnTo>
                  <a:lnTo>
                    <a:pt x="16696944" y="6047867"/>
                  </a:lnTo>
                  <a:lnTo>
                    <a:pt x="16690696" y="6043663"/>
                  </a:lnTo>
                  <a:lnTo>
                    <a:pt x="16683050" y="6042114"/>
                  </a:lnTo>
                  <a:lnTo>
                    <a:pt x="16675405" y="6043663"/>
                  </a:lnTo>
                  <a:lnTo>
                    <a:pt x="16669157" y="6047867"/>
                  </a:lnTo>
                  <a:lnTo>
                    <a:pt x="16664940" y="6054102"/>
                  </a:lnTo>
                  <a:lnTo>
                    <a:pt x="16663404" y="6061761"/>
                  </a:lnTo>
                  <a:lnTo>
                    <a:pt x="16664940" y="6069406"/>
                  </a:lnTo>
                  <a:lnTo>
                    <a:pt x="16669157" y="6075642"/>
                  </a:lnTo>
                  <a:lnTo>
                    <a:pt x="16675405" y="6079858"/>
                  </a:lnTo>
                  <a:lnTo>
                    <a:pt x="16683050" y="6081395"/>
                  </a:lnTo>
                  <a:lnTo>
                    <a:pt x="16690696" y="6079858"/>
                  </a:lnTo>
                  <a:lnTo>
                    <a:pt x="16696944" y="6075642"/>
                  </a:lnTo>
                  <a:lnTo>
                    <a:pt x="16701148" y="6069406"/>
                  </a:lnTo>
                  <a:lnTo>
                    <a:pt x="16702697" y="6061761"/>
                  </a:lnTo>
                  <a:close/>
                </a:path>
                <a:path w="18719800" h="10718800" extrusionOk="0">
                  <a:moveTo>
                    <a:pt x="16764457" y="1671231"/>
                  </a:moveTo>
                  <a:lnTo>
                    <a:pt x="16762921" y="1663585"/>
                  </a:lnTo>
                  <a:lnTo>
                    <a:pt x="16758704" y="1657337"/>
                  </a:lnTo>
                  <a:lnTo>
                    <a:pt x="16752469" y="1653120"/>
                  </a:lnTo>
                  <a:lnTo>
                    <a:pt x="16744823" y="1651584"/>
                  </a:lnTo>
                  <a:lnTo>
                    <a:pt x="16737165" y="1653120"/>
                  </a:lnTo>
                  <a:lnTo>
                    <a:pt x="16730929" y="1657337"/>
                  </a:lnTo>
                  <a:lnTo>
                    <a:pt x="16726713" y="1663585"/>
                  </a:lnTo>
                  <a:lnTo>
                    <a:pt x="16725176" y="1671231"/>
                  </a:lnTo>
                  <a:lnTo>
                    <a:pt x="16726713" y="1678876"/>
                  </a:lnTo>
                  <a:lnTo>
                    <a:pt x="16730929" y="1685124"/>
                  </a:lnTo>
                  <a:lnTo>
                    <a:pt x="16737165" y="1689328"/>
                  </a:lnTo>
                  <a:lnTo>
                    <a:pt x="16744823" y="1690865"/>
                  </a:lnTo>
                  <a:lnTo>
                    <a:pt x="16752469" y="1689328"/>
                  </a:lnTo>
                  <a:lnTo>
                    <a:pt x="16758704" y="1685124"/>
                  </a:lnTo>
                  <a:lnTo>
                    <a:pt x="16762921" y="1678876"/>
                  </a:lnTo>
                  <a:lnTo>
                    <a:pt x="16764457" y="1671231"/>
                  </a:lnTo>
                  <a:close/>
                </a:path>
                <a:path w="18719800" h="10718800" extrusionOk="0">
                  <a:moveTo>
                    <a:pt x="16764457" y="1571129"/>
                  </a:moveTo>
                  <a:lnTo>
                    <a:pt x="16762921" y="1563484"/>
                  </a:lnTo>
                  <a:lnTo>
                    <a:pt x="16758704" y="1557235"/>
                  </a:lnTo>
                  <a:lnTo>
                    <a:pt x="16752469" y="1553032"/>
                  </a:lnTo>
                  <a:lnTo>
                    <a:pt x="16744823" y="1551482"/>
                  </a:lnTo>
                  <a:lnTo>
                    <a:pt x="16737165" y="1553032"/>
                  </a:lnTo>
                  <a:lnTo>
                    <a:pt x="16730929" y="1557235"/>
                  </a:lnTo>
                  <a:lnTo>
                    <a:pt x="16726713" y="1563484"/>
                  </a:lnTo>
                  <a:lnTo>
                    <a:pt x="16725176" y="1571129"/>
                  </a:lnTo>
                  <a:lnTo>
                    <a:pt x="16726713" y="1578775"/>
                  </a:lnTo>
                  <a:lnTo>
                    <a:pt x="16730929" y="1585023"/>
                  </a:lnTo>
                  <a:lnTo>
                    <a:pt x="16737165" y="1589239"/>
                  </a:lnTo>
                  <a:lnTo>
                    <a:pt x="16744823" y="1590776"/>
                  </a:lnTo>
                  <a:lnTo>
                    <a:pt x="16752469" y="1589239"/>
                  </a:lnTo>
                  <a:lnTo>
                    <a:pt x="16758704" y="1585023"/>
                  </a:lnTo>
                  <a:lnTo>
                    <a:pt x="16762921" y="1578775"/>
                  </a:lnTo>
                  <a:lnTo>
                    <a:pt x="16764457" y="1571129"/>
                  </a:lnTo>
                  <a:close/>
                </a:path>
                <a:path w="18719800" h="10718800" extrusionOk="0">
                  <a:moveTo>
                    <a:pt x="16764457" y="1471041"/>
                  </a:moveTo>
                  <a:lnTo>
                    <a:pt x="16762921" y="1463395"/>
                  </a:lnTo>
                  <a:lnTo>
                    <a:pt x="16758704" y="1457147"/>
                  </a:lnTo>
                  <a:lnTo>
                    <a:pt x="16752469" y="1452943"/>
                  </a:lnTo>
                  <a:lnTo>
                    <a:pt x="16744823" y="1451394"/>
                  </a:lnTo>
                  <a:lnTo>
                    <a:pt x="16737165" y="1452943"/>
                  </a:lnTo>
                  <a:lnTo>
                    <a:pt x="16730929" y="1457147"/>
                  </a:lnTo>
                  <a:lnTo>
                    <a:pt x="16726713" y="1463395"/>
                  </a:lnTo>
                  <a:lnTo>
                    <a:pt x="16725176" y="1471041"/>
                  </a:lnTo>
                  <a:lnTo>
                    <a:pt x="16726713" y="1478686"/>
                  </a:lnTo>
                  <a:lnTo>
                    <a:pt x="16730929" y="1484934"/>
                  </a:lnTo>
                  <a:lnTo>
                    <a:pt x="16737165" y="1489138"/>
                  </a:lnTo>
                  <a:lnTo>
                    <a:pt x="16744823" y="1490687"/>
                  </a:lnTo>
                  <a:lnTo>
                    <a:pt x="16752469" y="1489138"/>
                  </a:lnTo>
                  <a:lnTo>
                    <a:pt x="16758704" y="1484934"/>
                  </a:lnTo>
                  <a:lnTo>
                    <a:pt x="16762921" y="1478686"/>
                  </a:lnTo>
                  <a:lnTo>
                    <a:pt x="16764457" y="1471041"/>
                  </a:lnTo>
                  <a:close/>
                </a:path>
                <a:path w="18719800" h="10718800" extrusionOk="0">
                  <a:moveTo>
                    <a:pt x="16764457" y="1370939"/>
                  </a:moveTo>
                  <a:lnTo>
                    <a:pt x="16762921" y="1363294"/>
                  </a:lnTo>
                  <a:lnTo>
                    <a:pt x="16758704" y="1357045"/>
                  </a:lnTo>
                  <a:lnTo>
                    <a:pt x="16752469" y="1352842"/>
                  </a:lnTo>
                  <a:lnTo>
                    <a:pt x="16744823" y="1351292"/>
                  </a:lnTo>
                  <a:lnTo>
                    <a:pt x="16737165" y="1352842"/>
                  </a:lnTo>
                  <a:lnTo>
                    <a:pt x="16730929" y="1357045"/>
                  </a:lnTo>
                  <a:lnTo>
                    <a:pt x="16726713" y="1363294"/>
                  </a:lnTo>
                  <a:lnTo>
                    <a:pt x="16725176" y="1370939"/>
                  </a:lnTo>
                  <a:lnTo>
                    <a:pt x="16726713" y="1378585"/>
                  </a:lnTo>
                  <a:lnTo>
                    <a:pt x="16730929" y="1384833"/>
                  </a:lnTo>
                  <a:lnTo>
                    <a:pt x="16737165" y="1389049"/>
                  </a:lnTo>
                  <a:lnTo>
                    <a:pt x="16744823" y="1390599"/>
                  </a:lnTo>
                  <a:lnTo>
                    <a:pt x="16752469" y="1389049"/>
                  </a:lnTo>
                  <a:lnTo>
                    <a:pt x="16758704" y="1384833"/>
                  </a:lnTo>
                  <a:lnTo>
                    <a:pt x="16762921" y="1378585"/>
                  </a:lnTo>
                  <a:lnTo>
                    <a:pt x="16764457" y="1370939"/>
                  </a:lnTo>
                  <a:close/>
                </a:path>
                <a:path w="18719800" h="10718800" extrusionOk="0">
                  <a:moveTo>
                    <a:pt x="16764457" y="1270850"/>
                  </a:moveTo>
                  <a:lnTo>
                    <a:pt x="16762921" y="1263192"/>
                  </a:lnTo>
                  <a:lnTo>
                    <a:pt x="16758704" y="1256957"/>
                  </a:lnTo>
                  <a:lnTo>
                    <a:pt x="16752469" y="1252740"/>
                  </a:lnTo>
                  <a:lnTo>
                    <a:pt x="16744823" y="1251204"/>
                  </a:lnTo>
                  <a:lnTo>
                    <a:pt x="16737165" y="1252740"/>
                  </a:lnTo>
                  <a:lnTo>
                    <a:pt x="16730929" y="1256957"/>
                  </a:lnTo>
                  <a:lnTo>
                    <a:pt x="16726713" y="1263192"/>
                  </a:lnTo>
                  <a:lnTo>
                    <a:pt x="16725176" y="1270850"/>
                  </a:lnTo>
                  <a:lnTo>
                    <a:pt x="16726713" y="1278496"/>
                  </a:lnTo>
                  <a:lnTo>
                    <a:pt x="16730929" y="1284744"/>
                  </a:lnTo>
                  <a:lnTo>
                    <a:pt x="16737165" y="1288948"/>
                  </a:lnTo>
                  <a:lnTo>
                    <a:pt x="16744823" y="1290497"/>
                  </a:lnTo>
                  <a:lnTo>
                    <a:pt x="16752469" y="1288948"/>
                  </a:lnTo>
                  <a:lnTo>
                    <a:pt x="16758704" y="1284744"/>
                  </a:lnTo>
                  <a:lnTo>
                    <a:pt x="16762921" y="1278496"/>
                  </a:lnTo>
                  <a:lnTo>
                    <a:pt x="16764457" y="1270850"/>
                  </a:lnTo>
                  <a:close/>
                </a:path>
                <a:path w="18719800" h="10718800" extrusionOk="0">
                  <a:moveTo>
                    <a:pt x="16764457" y="1170762"/>
                  </a:moveTo>
                  <a:lnTo>
                    <a:pt x="16762921" y="1163104"/>
                  </a:lnTo>
                  <a:lnTo>
                    <a:pt x="16758704" y="1156855"/>
                  </a:lnTo>
                  <a:lnTo>
                    <a:pt x="16752469" y="1152652"/>
                  </a:lnTo>
                  <a:lnTo>
                    <a:pt x="16744823" y="1151102"/>
                  </a:lnTo>
                  <a:lnTo>
                    <a:pt x="16737165" y="1152652"/>
                  </a:lnTo>
                  <a:lnTo>
                    <a:pt x="16730929" y="1156855"/>
                  </a:lnTo>
                  <a:lnTo>
                    <a:pt x="16726713" y="1163104"/>
                  </a:lnTo>
                  <a:lnTo>
                    <a:pt x="16725176" y="1170762"/>
                  </a:lnTo>
                  <a:lnTo>
                    <a:pt x="16726713" y="1178407"/>
                  </a:lnTo>
                  <a:lnTo>
                    <a:pt x="16730929" y="1184643"/>
                  </a:lnTo>
                  <a:lnTo>
                    <a:pt x="16737165" y="1188859"/>
                  </a:lnTo>
                  <a:lnTo>
                    <a:pt x="16744823" y="1190396"/>
                  </a:lnTo>
                  <a:lnTo>
                    <a:pt x="16752469" y="1188859"/>
                  </a:lnTo>
                  <a:lnTo>
                    <a:pt x="16758704" y="1184643"/>
                  </a:lnTo>
                  <a:lnTo>
                    <a:pt x="16762921" y="1178407"/>
                  </a:lnTo>
                  <a:lnTo>
                    <a:pt x="16764457" y="1170762"/>
                  </a:lnTo>
                  <a:close/>
                </a:path>
                <a:path w="18719800" h="10718800" extrusionOk="0">
                  <a:moveTo>
                    <a:pt x="16764457" y="1070648"/>
                  </a:moveTo>
                  <a:lnTo>
                    <a:pt x="16762921" y="1063002"/>
                  </a:lnTo>
                  <a:lnTo>
                    <a:pt x="16758704" y="1056754"/>
                  </a:lnTo>
                  <a:lnTo>
                    <a:pt x="16752469" y="1052550"/>
                  </a:lnTo>
                  <a:lnTo>
                    <a:pt x="16744823" y="1051001"/>
                  </a:lnTo>
                  <a:lnTo>
                    <a:pt x="16737165" y="1052550"/>
                  </a:lnTo>
                  <a:lnTo>
                    <a:pt x="16730929" y="1056754"/>
                  </a:lnTo>
                  <a:lnTo>
                    <a:pt x="16726713" y="1063002"/>
                  </a:lnTo>
                  <a:lnTo>
                    <a:pt x="16725176" y="1070648"/>
                  </a:lnTo>
                  <a:lnTo>
                    <a:pt x="16726713" y="1078293"/>
                  </a:lnTo>
                  <a:lnTo>
                    <a:pt x="16730929" y="1084541"/>
                  </a:lnTo>
                  <a:lnTo>
                    <a:pt x="16737165" y="1088745"/>
                  </a:lnTo>
                  <a:lnTo>
                    <a:pt x="16744823" y="1090295"/>
                  </a:lnTo>
                  <a:lnTo>
                    <a:pt x="16752469" y="1088745"/>
                  </a:lnTo>
                  <a:lnTo>
                    <a:pt x="16758704" y="1084541"/>
                  </a:lnTo>
                  <a:lnTo>
                    <a:pt x="16762921" y="1078293"/>
                  </a:lnTo>
                  <a:lnTo>
                    <a:pt x="16764457" y="1070648"/>
                  </a:lnTo>
                  <a:close/>
                </a:path>
                <a:path w="18719800" h="10718800" extrusionOk="0">
                  <a:moveTo>
                    <a:pt x="16764457" y="970559"/>
                  </a:moveTo>
                  <a:lnTo>
                    <a:pt x="16762908" y="962914"/>
                  </a:lnTo>
                  <a:lnTo>
                    <a:pt x="16758704" y="956665"/>
                  </a:lnTo>
                  <a:lnTo>
                    <a:pt x="16752456" y="952449"/>
                  </a:lnTo>
                  <a:lnTo>
                    <a:pt x="16744811" y="950912"/>
                  </a:lnTo>
                  <a:lnTo>
                    <a:pt x="16737165" y="952449"/>
                  </a:lnTo>
                  <a:lnTo>
                    <a:pt x="16730917" y="956665"/>
                  </a:lnTo>
                  <a:lnTo>
                    <a:pt x="16726713" y="962914"/>
                  </a:lnTo>
                  <a:lnTo>
                    <a:pt x="16725164" y="970559"/>
                  </a:lnTo>
                  <a:lnTo>
                    <a:pt x="16726713" y="978204"/>
                  </a:lnTo>
                  <a:lnTo>
                    <a:pt x="16730917" y="984453"/>
                  </a:lnTo>
                  <a:lnTo>
                    <a:pt x="16737165" y="988656"/>
                  </a:lnTo>
                  <a:lnTo>
                    <a:pt x="16744811" y="990206"/>
                  </a:lnTo>
                  <a:lnTo>
                    <a:pt x="16752456" y="988656"/>
                  </a:lnTo>
                  <a:lnTo>
                    <a:pt x="16758704" y="984453"/>
                  </a:lnTo>
                  <a:lnTo>
                    <a:pt x="16762908" y="978204"/>
                  </a:lnTo>
                  <a:lnTo>
                    <a:pt x="16764457" y="970559"/>
                  </a:lnTo>
                  <a:close/>
                </a:path>
                <a:path w="18719800" h="10718800" extrusionOk="0">
                  <a:moveTo>
                    <a:pt x="16764457" y="870458"/>
                  </a:moveTo>
                  <a:lnTo>
                    <a:pt x="16762908" y="862812"/>
                  </a:lnTo>
                  <a:lnTo>
                    <a:pt x="16758704" y="856576"/>
                  </a:lnTo>
                  <a:lnTo>
                    <a:pt x="16752456" y="852360"/>
                  </a:lnTo>
                  <a:lnTo>
                    <a:pt x="16744811" y="850823"/>
                  </a:lnTo>
                  <a:lnTo>
                    <a:pt x="16737165" y="852360"/>
                  </a:lnTo>
                  <a:lnTo>
                    <a:pt x="16730917" y="856576"/>
                  </a:lnTo>
                  <a:lnTo>
                    <a:pt x="16726713" y="862812"/>
                  </a:lnTo>
                  <a:lnTo>
                    <a:pt x="16725164" y="870458"/>
                  </a:lnTo>
                  <a:lnTo>
                    <a:pt x="16726713" y="878116"/>
                  </a:lnTo>
                  <a:lnTo>
                    <a:pt x="16730917" y="884351"/>
                  </a:lnTo>
                  <a:lnTo>
                    <a:pt x="16737165" y="888568"/>
                  </a:lnTo>
                  <a:lnTo>
                    <a:pt x="16744811" y="890104"/>
                  </a:lnTo>
                  <a:lnTo>
                    <a:pt x="16752456" y="888568"/>
                  </a:lnTo>
                  <a:lnTo>
                    <a:pt x="16758704" y="884351"/>
                  </a:lnTo>
                  <a:lnTo>
                    <a:pt x="16762908" y="878116"/>
                  </a:lnTo>
                  <a:lnTo>
                    <a:pt x="16764457" y="870458"/>
                  </a:lnTo>
                  <a:close/>
                </a:path>
                <a:path w="18719800" h="10718800" extrusionOk="0">
                  <a:moveTo>
                    <a:pt x="16764457" y="770369"/>
                  </a:moveTo>
                  <a:lnTo>
                    <a:pt x="16762921" y="762723"/>
                  </a:lnTo>
                  <a:lnTo>
                    <a:pt x="16758704" y="756475"/>
                  </a:lnTo>
                  <a:lnTo>
                    <a:pt x="16752469" y="752271"/>
                  </a:lnTo>
                  <a:lnTo>
                    <a:pt x="16744823" y="750722"/>
                  </a:lnTo>
                  <a:lnTo>
                    <a:pt x="16737165" y="752271"/>
                  </a:lnTo>
                  <a:lnTo>
                    <a:pt x="16730929" y="756475"/>
                  </a:lnTo>
                  <a:lnTo>
                    <a:pt x="16726713" y="762723"/>
                  </a:lnTo>
                  <a:lnTo>
                    <a:pt x="16725176" y="770369"/>
                  </a:lnTo>
                  <a:lnTo>
                    <a:pt x="16726713" y="778014"/>
                  </a:lnTo>
                  <a:lnTo>
                    <a:pt x="16730929" y="784250"/>
                  </a:lnTo>
                  <a:lnTo>
                    <a:pt x="16737165" y="788466"/>
                  </a:lnTo>
                  <a:lnTo>
                    <a:pt x="16744823" y="790003"/>
                  </a:lnTo>
                  <a:lnTo>
                    <a:pt x="16752469" y="788466"/>
                  </a:lnTo>
                  <a:lnTo>
                    <a:pt x="16758704" y="784250"/>
                  </a:lnTo>
                  <a:lnTo>
                    <a:pt x="16762921" y="778014"/>
                  </a:lnTo>
                  <a:lnTo>
                    <a:pt x="16764457" y="770369"/>
                  </a:lnTo>
                  <a:close/>
                </a:path>
                <a:path w="18719800" h="10718800" extrusionOk="0">
                  <a:moveTo>
                    <a:pt x="16764457" y="670267"/>
                  </a:moveTo>
                  <a:lnTo>
                    <a:pt x="16762921" y="662622"/>
                  </a:lnTo>
                  <a:lnTo>
                    <a:pt x="16758704" y="656374"/>
                  </a:lnTo>
                  <a:lnTo>
                    <a:pt x="16752469" y="652170"/>
                  </a:lnTo>
                  <a:lnTo>
                    <a:pt x="16744823" y="650621"/>
                  </a:lnTo>
                  <a:lnTo>
                    <a:pt x="16737165" y="652170"/>
                  </a:lnTo>
                  <a:lnTo>
                    <a:pt x="16730929" y="656374"/>
                  </a:lnTo>
                  <a:lnTo>
                    <a:pt x="16726713" y="662622"/>
                  </a:lnTo>
                  <a:lnTo>
                    <a:pt x="16725176" y="670267"/>
                  </a:lnTo>
                  <a:lnTo>
                    <a:pt x="16726713" y="677913"/>
                  </a:lnTo>
                  <a:lnTo>
                    <a:pt x="16730929" y="684161"/>
                  </a:lnTo>
                  <a:lnTo>
                    <a:pt x="16737165" y="688378"/>
                  </a:lnTo>
                  <a:lnTo>
                    <a:pt x="16744823" y="689914"/>
                  </a:lnTo>
                  <a:lnTo>
                    <a:pt x="16752469" y="688378"/>
                  </a:lnTo>
                  <a:lnTo>
                    <a:pt x="16758704" y="684161"/>
                  </a:lnTo>
                  <a:lnTo>
                    <a:pt x="16762921" y="677913"/>
                  </a:lnTo>
                  <a:lnTo>
                    <a:pt x="16764457" y="670267"/>
                  </a:lnTo>
                  <a:close/>
                </a:path>
                <a:path w="18719800" h="10718800" extrusionOk="0">
                  <a:moveTo>
                    <a:pt x="16764457" y="570179"/>
                  </a:moveTo>
                  <a:lnTo>
                    <a:pt x="16762921" y="562521"/>
                  </a:lnTo>
                  <a:lnTo>
                    <a:pt x="16758704" y="556272"/>
                  </a:lnTo>
                  <a:lnTo>
                    <a:pt x="16752469" y="552069"/>
                  </a:lnTo>
                  <a:lnTo>
                    <a:pt x="16744823" y="550519"/>
                  </a:lnTo>
                  <a:lnTo>
                    <a:pt x="16737165" y="552069"/>
                  </a:lnTo>
                  <a:lnTo>
                    <a:pt x="16730929" y="556272"/>
                  </a:lnTo>
                  <a:lnTo>
                    <a:pt x="16726713" y="562521"/>
                  </a:lnTo>
                  <a:lnTo>
                    <a:pt x="16725176" y="570179"/>
                  </a:lnTo>
                  <a:lnTo>
                    <a:pt x="16726713" y="577824"/>
                  </a:lnTo>
                  <a:lnTo>
                    <a:pt x="16730929" y="584073"/>
                  </a:lnTo>
                  <a:lnTo>
                    <a:pt x="16737165" y="588276"/>
                  </a:lnTo>
                  <a:lnTo>
                    <a:pt x="16744823" y="589813"/>
                  </a:lnTo>
                  <a:lnTo>
                    <a:pt x="16752469" y="588276"/>
                  </a:lnTo>
                  <a:lnTo>
                    <a:pt x="16758704" y="584073"/>
                  </a:lnTo>
                  <a:lnTo>
                    <a:pt x="16762921" y="577824"/>
                  </a:lnTo>
                  <a:lnTo>
                    <a:pt x="16764457" y="570179"/>
                  </a:lnTo>
                  <a:close/>
                </a:path>
                <a:path w="18719800" h="10718800" extrusionOk="0">
                  <a:moveTo>
                    <a:pt x="16764457" y="470077"/>
                  </a:moveTo>
                  <a:lnTo>
                    <a:pt x="16762921" y="462432"/>
                  </a:lnTo>
                  <a:lnTo>
                    <a:pt x="16758704" y="456184"/>
                  </a:lnTo>
                  <a:lnTo>
                    <a:pt x="16752469" y="451967"/>
                  </a:lnTo>
                  <a:lnTo>
                    <a:pt x="16744823" y="450430"/>
                  </a:lnTo>
                  <a:lnTo>
                    <a:pt x="16737165" y="451967"/>
                  </a:lnTo>
                  <a:lnTo>
                    <a:pt x="16730929" y="456184"/>
                  </a:lnTo>
                  <a:lnTo>
                    <a:pt x="16726713" y="462432"/>
                  </a:lnTo>
                  <a:lnTo>
                    <a:pt x="16725176" y="470077"/>
                  </a:lnTo>
                  <a:lnTo>
                    <a:pt x="16726713" y="477723"/>
                  </a:lnTo>
                  <a:lnTo>
                    <a:pt x="16730929" y="483971"/>
                  </a:lnTo>
                  <a:lnTo>
                    <a:pt x="16737165" y="488175"/>
                  </a:lnTo>
                  <a:lnTo>
                    <a:pt x="16744823" y="489724"/>
                  </a:lnTo>
                  <a:lnTo>
                    <a:pt x="16752469" y="488175"/>
                  </a:lnTo>
                  <a:lnTo>
                    <a:pt x="16758704" y="483971"/>
                  </a:lnTo>
                  <a:lnTo>
                    <a:pt x="16762921" y="477723"/>
                  </a:lnTo>
                  <a:lnTo>
                    <a:pt x="16764457" y="470077"/>
                  </a:lnTo>
                  <a:close/>
                </a:path>
                <a:path w="18719800" h="10718800" extrusionOk="0">
                  <a:moveTo>
                    <a:pt x="16764457" y="369976"/>
                  </a:moveTo>
                  <a:lnTo>
                    <a:pt x="16762921" y="362331"/>
                  </a:lnTo>
                  <a:lnTo>
                    <a:pt x="16758704" y="356082"/>
                  </a:lnTo>
                  <a:lnTo>
                    <a:pt x="16752469" y="351866"/>
                  </a:lnTo>
                  <a:lnTo>
                    <a:pt x="16744823" y="350329"/>
                  </a:lnTo>
                  <a:lnTo>
                    <a:pt x="16737165" y="351866"/>
                  </a:lnTo>
                  <a:lnTo>
                    <a:pt x="16730929" y="356082"/>
                  </a:lnTo>
                  <a:lnTo>
                    <a:pt x="16726713" y="362331"/>
                  </a:lnTo>
                  <a:lnTo>
                    <a:pt x="16725176" y="369976"/>
                  </a:lnTo>
                  <a:lnTo>
                    <a:pt x="16726713" y="377621"/>
                  </a:lnTo>
                  <a:lnTo>
                    <a:pt x="16730929" y="383870"/>
                  </a:lnTo>
                  <a:lnTo>
                    <a:pt x="16737165" y="388086"/>
                  </a:lnTo>
                  <a:lnTo>
                    <a:pt x="16744823" y="389623"/>
                  </a:lnTo>
                  <a:lnTo>
                    <a:pt x="16752469" y="388086"/>
                  </a:lnTo>
                  <a:lnTo>
                    <a:pt x="16758704" y="383870"/>
                  </a:lnTo>
                  <a:lnTo>
                    <a:pt x="16762921" y="377621"/>
                  </a:lnTo>
                  <a:lnTo>
                    <a:pt x="16764457" y="369976"/>
                  </a:lnTo>
                  <a:close/>
                </a:path>
                <a:path w="18719800" h="10718800" extrusionOk="0">
                  <a:moveTo>
                    <a:pt x="16764457" y="269875"/>
                  </a:moveTo>
                  <a:lnTo>
                    <a:pt x="16762921" y="262229"/>
                  </a:lnTo>
                  <a:lnTo>
                    <a:pt x="16758704" y="255993"/>
                  </a:lnTo>
                  <a:lnTo>
                    <a:pt x="16752469" y="251777"/>
                  </a:lnTo>
                  <a:lnTo>
                    <a:pt x="16744823" y="250228"/>
                  </a:lnTo>
                  <a:lnTo>
                    <a:pt x="16737165" y="251777"/>
                  </a:lnTo>
                  <a:lnTo>
                    <a:pt x="16730929" y="255993"/>
                  </a:lnTo>
                  <a:lnTo>
                    <a:pt x="16726713" y="262229"/>
                  </a:lnTo>
                  <a:lnTo>
                    <a:pt x="16725176" y="269875"/>
                  </a:lnTo>
                  <a:lnTo>
                    <a:pt x="16726713" y="277533"/>
                  </a:lnTo>
                  <a:lnTo>
                    <a:pt x="16730929" y="283781"/>
                  </a:lnTo>
                  <a:lnTo>
                    <a:pt x="16737165" y="287997"/>
                  </a:lnTo>
                  <a:lnTo>
                    <a:pt x="16744823" y="289547"/>
                  </a:lnTo>
                  <a:lnTo>
                    <a:pt x="16752469" y="287997"/>
                  </a:lnTo>
                  <a:lnTo>
                    <a:pt x="16758704" y="283781"/>
                  </a:lnTo>
                  <a:lnTo>
                    <a:pt x="16762921" y="277533"/>
                  </a:lnTo>
                  <a:lnTo>
                    <a:pt x="16764457" y="269875"/>
                  </a:lnTo>
                  <a:close/>
                </a:path>
                <a:path w="18719800" h="10718800" extrusionOk="0">
                  <a:moveTo>
                    <a:pt x="16764457" y="169786"/>
                  </a:moveTo>
                  <a:lnTo>
                    <a:pt x="16762921" y="162140"/>
                  </a:lnTo>
                  <a:lnTo>
                    <a:pt x="16758704" y="155892"/>
                  </a:lnTo>
                  <a:lnTo>
                    <a:pt x="16752469" y="151676"/>
                  </a:lnTo>
                  <a:lnTo>
                    <a:pt x="16744823" y="150139"/>
                  </a:lnTo>
                  <a:lnTo>
                    <a:pt x="16737165" y="151676"/>
                  </a:lnTo>
                  <a:lnTo>
                    <a:pt x="16730929" y="155892"/>
                  </a:lnTo>
                  <a:lnTo>
                    <a:pt x="16726713" y="162140"/>
                  </a:lnTo>
                  <a:lnTo>
                    <a:pt x="16725176" y="169786"/>
                  </a:lnTo>
                  <a:lnTo>
                    <a:pt x="16726713" y="177444"/>
                  </a:lnTo>
                  <a:lnTo>
                    <a:pt x="16730929" y="183680"/>
                  </a:lnTo>
                  <a:lnTo>
                    <a:pt x="16737165" y="187896"/>
                  </a:lnTo>
                  <a:lnTo>
                    <a:pt x="16744823" y="189433"/>
                  </a:lnTo>
                  <a:lnTo>
                    <a:pt x="16752469" y="187896"/>
                  </a:lnTo>
                  <a:lnTo>
                    <a:pt x="16758704" y="183680"/>
                  </a:lnTo>
                  <a:lnTo>
                    <a:pt x="16762921" y="177444"/>
                  </a:lnTo>
                  <a:lnTo>
                    <a:pt x="16764457" y="169786"/>
                  </a:lnTo>
                  <a:close/>
                </a:path>
                <a:path w="18719800" h="10718800" extrusionOk="0">
                  <a:moveTo>
                    <a:pt x="16764457" y="69684"/>
                  </a:moveTo>
                  <a:lnTo>
                    <a:pt x="16762921" y="62039"/>
                  </a:lnTo>
                  <a:lnTo>
                    <a:pt x="16758704" y="55803"/>
                  </a:lnTo>
                  <a:lnTo>
                    <a:pt x="16752469" y="51587"/>
                  </a:lnTo>
                  <a:lnTo>
                    <a:pt x="16744823" y="50050"/>
                  </a:lnTo>
                  <a:lnTo>
                    <a:pt x="16737165" y="51587"/>
                  </a:lnTo>
                  <a:lnTo>
                    <a:pt x="16730929" y="55803"/>
                  </a:lnTo>
                  <a:lnTo>
                    <a:pt x="16726713" y="62039"/>
                  </a:lnTo>
                  <a:lnTo>
                    <a:pt x="16725176" y="69684"/>
                  </a:lnTo>
                  <a:lnTo>
                    <a:pt x="16726713" y="77343"/>
                  </a:lnTo>
                  <a:lnTo>
                    <a:pt x="16730929" y="83578"/>
                  </a:lnTo>
                  <a:lnTo>
                    <a:pt x="16737165" y="87795"/>
                  </a:lnTo>
                  <a:lnTo>
                    <a:pt x="16744823" y="89331"/>
                  </a:lnTo>
                  <a:lnTo>
                    <a:pt x="16752469" y="87795"/>
                  </a:lnTo>
                  <a:lnTo>
                    <a:pt x="16758704" y="83578"/>
                  </a:lnTo>
                  <a:lnTo>
                    <a:pt x="16762921" y="77343"/>
                  </a:lnTo>
                  <a:lnTo>
                    <a:pt x="16764457" y="69684"/>
                  </a:lnTo>
                  <a:close/>
                </a:path>
                <a:path w="18719800" h="10718800" extrusionOk="0">
                  <a:moveTo>
                    <a:pt x="16776675" y="10711561"/>
                  </a:moveTo>
                  <a:lnTo>
                    <a:pt x="16775125" y="10703916"/>
                  </a:lnTo>
                  <a:lnTo>
                    <a:pt x="16770922" y="10697667"/>
                  </a:lnTo>
                  <a:lnTo>
                    <a:pt x="16764673" y="10693451"/>
                  </a:lnTo>
                  <a:lnTo>
                    <a:pt x="16757028" y="10691914"/>
                  </a:lnTo>
                  <a:lnTo>
                    <a:pt x="16749370" y="10693451"/>
                  </a:lnTo>
                  <a:lnTo>
                    <a:pt x="16743134" y="10697667"/>
                  </a:lnTo>
                  <a:lnTo>
                    <a:pt x="16738918" y="10703916"/>
                  </a:lnTo>
                  <a:lnTo>
                    <a:pt x="16737381" y="10711561"/>
                  </a:lnTo>
                  <a:lnTo>
                    <a:pt x="16738842" y="10718787"/>
                  </a:lnTo>
                  <a:lnTo>
                    <a:pt x="16775214" y="10718787"/>
                  </a:lnTo>
                  <a:lnTo>
                    <a:pt x="16776675" y="10711561"/>
                  </a:lnTo>
                  <a:close/>
                </a:path>
                <a:path w="18719800" h="10718800" extrusionOk="0">
                  <a:moveTo>
                    <a:pt x="16776675" y="10611460"/>
                  </a:moveTo>
                  <a:lnTo>
                    <a:pt x="16775125" y="10603814"/>
                  </a:lnTo>
                  <a:lnTo>
                    <a:pt x="16770922" y="10597566"/>
                  </a:lnTo>
                  <a:lnTo>
                    <a:pt x="16764673" y="10593362"/>
                  </a:lnTo>
                  <a:lnTo>
                    <a:pt x="16757028" y="10591825"/>
                  </a:lnTo>
                  <a:lnTo>
                    <a:pt x="16749370" y="10593362"/>
                  </a:lnTo>
                  <a:lnTo>
                    <a:pt x="16743134" y="10597566"/>
                  </a:lnTo>
                  <a:lnTo>
                    <a:pt x="16738918" y="10603814"/>
                  </a:lnTo>
                  <a:lnTo>
                    <a:pt x="16737381" y="10611460"/>
                  </a:lnTo>
                  <a:lnTo>
                    <a:pt x="16738918" y="10619105"/>
                  </a:lnTo>
                  <a:lnTo>
                    <a:pt x="16743134" y="10625353"/>
                  </a:lnTo>
                  <a:lnTo>
                    <a:pt x="16749370" y="10629570"/>
                  </a:lnTo>
                  <a:lnTo>
                    <a:pt x="16757028" y="10631107"/>
                  </a:lnTo>
                  <a:lnTo>
                    <a:pt x="16764673" y="10629570"/>
                  </a:lnTo>
                  <a:lnTo>
                    <a:pt x="16770922" y="10625353"/>
                  </a:lnTo>
                  <a:lnTo>
                    <a:pt x="16775125" y="10619105"/>
                  </a:lnTo>
                  <a:lnTo>
                    <a:pt x="16776675" y="10611460"/>
                  </a:lnTo>
                  <a:close/>
                </a:path>
                <a:path w="18719800" h="10718800" extrusionOk="0">
                  <a:moveTo>
                    <a:pt x="16776675" y="10511371"/>
                  </a:moveTo>
                  <a:lnTo>
                    <a:pt x="16775125" y="10503713"/>
                  </a:lnTo>
                  <a:lnTo>
                    <a:pt x="16770922" y="10497464"/>
                  </a:lnTo>
                  <a:lnTo>
                    <a:pt x="16764673" y="10493261"/>
                  </a:lnTo>
                  <a:lnTo>
                    <a:pt x="16757028" y="10491711"/>
                  </a:lnTo>
                  <a:lnTo>
                    <a:pt x="16749370" y="10493261"/>
                  </a:lnTo>
                  <a:lnTo>
                    <a:pt x="16743134" y="10497464"/>
                  </a:lnTo>
                  <a:lnTo>
                    <a:pt x="16738918" y="10503713"/>
                  </a:lnTo>
                  <a:lnTo>
                    <a:pt x="16737381" y="10511371"/>
                  </a:lnTo>
                  <a:lnTo>
                    <a:pt x="16738918" y="10519016"/>
                  </a:lnTo>
                  <a:lnTo>
                    <a:pt x="16743134" y="10525265"/>
                  </a:lnTo>
                  <a:lnTo>
                    <a:pt x="16749370" y="10529468"/>
                  </a:lnTo>
                  <a:lnTo>
                    <a:pt x="16757028" y="10531018"/>
                  </a:lnTo>
                  <a:lnTo>
                    <a:pt x="16764673" y="10529468"/>
                  </a:lnTo>
                  <a:lnTo>
                    <a:pt x="16770922" y="10525265"/>
                  </a:lnTo>
                  <a:lnTo>
                    <a:pt x="16775125" y="10519016"/>
                  </a:lnTo>
                  <a:lnTo>
                    <a:pt x="16776675" y="10511371"/>
                  </a:lnTo>
                  <a:close/>
                </a:path>
                <a:path w="18719800" h="10718800" extrusionOk="0">
                  <a:moveTo>
                    <a:pt x="16776675" y="10411269"/>
                  </a:moveTo>
                  <a:lnTo>
                    <a:pt x="16775125" y="10403624"/>
                  </a:lnTo>
                  <a:lnTo>
                    <a:pt x="16770922" y="10397376"/>
                  </a:lnTo>
                  <a:lnTo>
                    <a:pt x="16764673" y="10393159"/>
                  </a:lnTo>
                  <a:lnTo>
                    <a:pt x="16757028" y="10391623"/>
                  </a:lnTo>
                  <a:lnTo>
                    <a:pt x="16749370" y="10393159"/>
                  </a:lnTo>
                  <a:lnTo>
                    <a:pt x="16743134" y="10397376"/>
                  </a:lnTo>
                  <a:lnTo>
                    <a:pt x="16738918" y="10403624"/>
                  </a:lnTo>
                  <a:lnTo>
                    <a:pt x="16737381" y="10411269"/>
                  </a:lnTo>
                  <a:lnTo>
                    <a:pt x="16738918" y="10418915"/>
                  </a:lnTo>
                  <a:lnTo>
                    <a:pt x="16743134" y="10425163"/>
                  </a:lnTo>
                  <a:lnTo>
                    <a:pt x="16749370" y="10429380"/>
                  </a:lnTo>
                  <a:lnTo>
                    <a:pt x="16757028" y="10430916"/>
                  </a:lnTo>
                  <a:lnTo>
                    <a:pt x="16764673" y="10429380"/>
                  </a:lnTo>
                  <a:lnTo>
                    <a:pt x="16770922" y="10425163"/>
                  </a:lnTo>
                  <a:lnTo>
                    <a:pt x="16775125" y="10418915"/>
                  </a:lnTo>
                  <a:lnTo>
                    <a:pt x="16776675" y="10411269"/>
                  </a:lnTo>
                  <a:close/>
                </a:path>
                <a:path w="18719800" h="10718800" extrusionOk="0">
                  <a:moveTo>
                    <a:pt x="16776675" y="10311168"/>
                  </a:moveTo>
                  <a:lnTo>
                    <a:pt x="16775125" y="10303523"/>
                  </a:lnTo>
                  <a:lnTo>
                    <a:pt x="16770922" y="10297274"/>
                  </a:lnTo>
                  <a:lnTo>
                    <a:pt x="16764673" y="10293071"/>
                  </a:lnTo>
                  <a:lnTo>
                    <a:pt x="16757028" y="10291521"/>
                  </a:lnTo>
                  <a:lnTo>
                    <a:pt x="16749370" y="10293071"/>
                  </a:lnTo>
                  <a:lnTo>
                    <a:pt x="16743134" y="10297274"/>
                  </a:lnTo>
                  <a:lnTo>
                    <a:pt x="16738918" y="10303523"/>
                  </a:lnTo>
                  <a:lnTo>
                    <a:pt x="16737381" y="10311168"/>
                  </a:lnTo>
                  <a:lnTo>
                    <a:pt x="16738918" y="10318813"/>
                  </a:lnTo>
                  <a:lnTo>
                    <a:pt x="16743134" y="10325062"/>
                  </a:lnTo>
                  <a:lnTo>
                    <a:pt x="16749370" y="10329266"/>
                  </a:lnTo>
                  <a:lnTo>
                    <a:pt x="16757028" y="10330815"/>
                  </a:lnTo>
                  <a:lnTo>
                    <a:pt x="16764673" y="10329266"/>
                  </a:lnTo>
                  <a:lnTo>
                    <a:pt x="16770922" y="10325062"/>
                  </a:lnTo>
                  <a:lnTo>
                    <a:pt x="16775125" y="10318813"/>
                  </a:lnTo>
                  <a:lnTo>
                    <a:pt x="16776675" y="10311168"/>
                  </a:lnTo>
                  <a:close/>
                </a:path>
                <a:path w="18719800" h="10718800" extrusionOk="0">
                  <a:moveTo>
                    <a:pt x="16776675" y="10211079"/>
                  </a:moveTo>
                  <a:lnTo>
                    <a:pt x="16775125" y="10203434"/>
                  </a:lnTo>
                  <a:lnTo>
                    <a:pt x="16770922" y="10197186"/>
                  </a:lnTo>
                  <a:lnTo>
                    <a:pt x="16764673" y="10192969"/>
                  </a:lnTo>
                  <a:lnTo>
                    <a:pt x="16757028" y="10191432"/>
                  </a:lnTo>
                  <a:lnTo>
                    <a:pt x="16749370" y="10192969"/>
                  </a:lnTo>
                  <a:lnTo>
                    <a:pt x="16743134" y="10197186"/>
                  </a:lnTo>
                  <a:lnTo>
                    <a:pt x="16738918" y="10203434"/>
                  </a:lnTo>
                  <a:lnTo>
                    <a:pt x="16737381" y="10211079"/>
                  </a:lnTo>
                  <a:lnTo>
                    <a:pt x="16738918" y="10218725"/>
                  </a:lnTo>
                  <a:lnTo>
                    <a:pt x="16743134" y="10224973"/>
                  </a:lnTo>
                  <a:lnTo>
                    <a:pt x="16749370" y="10229177"/>
                  </a:lnTo>
                  <a:lnTo>
                    <a:pt x="16757028" y="10230726"/>
                  </a:lnTo>
                  <a:lnTo>
                    <a:pt x="16764673" y="10229177"/>
                  </a:lnTo>
                  <a:lnTo>
                    <a:pt x="16770922" y="10224973"/>
                  </a:lnTo>
                  <a:lnTo>
                    <a:pt x="16775125" y="10218725"/>
                  </a:lnTo>
                  <a:lnTo>
                    <a:pt x="16776675" y="10211079"/>
                  </a:lnTo>
                  <a:close/>
                </a:path>
                <a:path w="18719800" h="10718800" extrusionOk="0">
                  <a:moveTo>
                    <a:pt x="16776675" y="10110978"/>
                  </a:moveTo>
                  <a:lnTo>
                    <a:pt x="16775125" y="10103333"/>
                  </a:lnTo>
                  <a:lnTo>
                    <a:pt x="16770922" y="10097084"/>
                  </a:lnTo>
                  <a:lnTo>
                    <a:pt x="16764673" y="10092868"/>
                  </a:lnTo>
                  <a:lnTo>
                    <a:pt x="16757028" y="10091331"/>
                  </a:lnTo>
                  <a:lnTo>
                    <a:pt x="16749370" y="10092868"/>
                  </a:lnTo>
                  <a:lnTo>
                    <a:pt x="16743134" y="10097084"/>
                  </a:lnTo>
                  <a:lnTo>
                    <a:pt x="16738918" y="10103333"/>
                  </a:lnTo>
                  <a:lnTo>
                    <a:pt x="16737381" y="10110978"/>
                  </a:lnTo>
                  <a:lnTo>
                    <a:pt x="16738918" y="10118636"/>
                  </a:lnTo>
                  <a:lnTo>
                    <a:pt x="16743134" y="10124872"/>
                  </a:lnTo>
                  <a:lnTo>
                    <a:pt x="16749370" y="10129088"/>
                  </a:lnTo>
                  <a:lnTo>
                    <a:pt x="16757028" y="10130625"/>
                  </a:lnTo>
                  <a:lnTo>
                    <a:pt x="16764673" y="10129088"/>
                  </a:lnTo>
                  <a:lnTo>
                    <a:pt x="16770922" y="10124872"/>
                  </a:lnTo>
                  <a:lnTo>
                    <a:pt x="16775125" y="10118636"/>
                  </a:lnTo>
                  <a:lnTo>
                    <a:pt x="16776675" y="10110978"/>
                  </a:lnTo>
                  <a:close/>
                </a:path>
                <a:path w="18719800" h="10718800" extrusionOk="0">
                  <a:moveTo>
                    <a:pt x="16776675" y="10010877"/>
                  </a:moveTo>
                  <a:lnTo>
                    <a:pt x="16775125" y="10003244"/>
                  </a:lnTo>
                  <a:lnTo>
                    <a:pt x="16770922" y="9996995"/>
                  </a:lnTo>
                  <a:lnTo>
                    <a:pt x="16764673" y="9992779"/>
                  </a:lnTo>
                  <a:lnTo>
                    <a:pt x="16757028" y="9991242"/>
                  </a:lnTo>
                  <a:lnTo>
                    <a:pt x="16749370" y="9992779"/>
                  </a:lnTo>
                  <a:lnTo>
                    <a:pt x="16743134" y="9996995"/>
                  </a:lnTo>
                  <a:lnTo>
                    <a:pt x="16738918" y="10003244"/>
                  </a:lnTo>
                  <a:lnTo>
                    <a:pt x="16737381" y="10010877"/>
                  </a:lnTo>
                  <a:lnTo>
                    <a:pt x="16738918" y="10018522"/>
                  </a:lnTo>
                  <a:lnTo>
                    <a:pt x="16743134" y="10024770"/>
                  </a:lnTo>
                  <a:lnTo>
                    <a:pt x="16749370" y="10028987"/>
                  </a:lnTo>
                  <a:lnTo>
                    <a:pt x="16757028" y="10030523"/>
                  </a:lnTo>
                  <a:lnTo>
                    <a:pt x="16764673" y="10028987"/>
                  </a:lnTo>
                  <a:lnTo>
                    <a:pt x="16770922" y="10024770"/>
                  </a:lnTo>
                  <a:lnTo>
                    <a:pt x="16775125" y="10018522"/>
                  </a:lnTo>
                  <a:lnTo>
                    <a:pt x="16776675" y="10010877"/>
                  </a:lnTo>
                  <a:close/>
                </a:path>
                <a:path w="18719800" h="10718800" extrusionOk="0">
                  <a:moveTo>
                    <a:pt x="16776675" y="9910788"/>
                  </a:moveTo>
                  <a:lnTo>
                    <a:pt x="16775125" y="9903142"/>
                  </a:lnTo>
                  <a:lnTo>
                    <a:pt x="16770922" y="9896894"/>
                  </a:lnTo>
                  <a:lnTo>
                    <a:pt x="16764673" y="9892690"/>
                  </a:lnTo>
                  <a:lnTo>
                    <a:pt x="16757028" y="9891141"/>
                  </a:lnTo>
                  <a:lnTo>
                    <a:pt x="16749370" y="9892690"/>
                  </a:lnTo>
                  <a:lnTo>
                    <a:pt x="16743134" y="9896894"/>
                  </a:lnTo>
                  <a:lnTo>
                    <a:pt x="16738918" y="9903142"/>
                  </a:lnTo>
                  <a:lnTo>
                    <a:pt x="16737381" y="9910788"/>
                  </a:lnTo>
                  <a:lnTo>
                    <a:pt x="16738918" y="9918433"/>
                  </a:lnTo>
                  <a:lnTo>
                    <a:pt x="16743134" y="9924682"/>
                  </a:lnTo>
                  <a:lnTo>
                    <a:pt x="16749370" y="9928885"/>
                  </a:lnTo>
                  <a:lnTo>
                    <a:pt x="16757028" y="9930435"/>
                  </a:lnTo>
                  <a:lnTo>
                    <a:pt x="16764673" y="9928885"/>
                  </a:lnTo>
                  <a:lnTo>
                    <a:pt x="16770922" y="9924682"/>
                  </a:lnTo>
                  <a:lnTo>
                    <a:pt x="16775125" y="9918433"/>
                  </a:lnTo>
                  <a:lnTo>
                    <a:pt x="16776675" y="9910788"/>
                  </a:lnTo>
                  <a:close/>
                </a:path>
                <a:path w="18719800" h="10718800" extrusionOk="0">
                  <a:moveTo>
                    <a:pt x="16776688" y="9110027"/>
                  </a:moveTo>
                  <a:lnTo>
                    <a:pt x="16775151" y="9102382"/>
                  </a:lnTo>
                  <a:lnTo>
                    <a:pt x="16770934" y="9096134"/>
                  </a:lnTo>
                  <a:lnTo>
                    <a:pt x="16764686" y="9091930"/>
                  </a:lnTo>
                  <a:lnTo>
                    <a:pt x="16757041" y="9090381"/>
                  </a:lnTo>
                  <a:lnTo>
                    <a:pt x="16749395" y="9091930"/>
                  </a:lnTo>
                  <a:lnTo>
                    <a:pt x="16743147" y="9096134"/>
                  </a:lnTo>
                  <a:lnTo>
                    <a:pt x="16738943" y="9102382"/>
                  </a:lnTo>
                  <a:lnTo>
                    <a:pt x="16737394" y="9110027"/>
                  </a:lnTo>
                  <a:lnTo>
                    <a:pt x="16738943" y="9117673"/>
                  </a:lnTo>
                  <a:lnTo>
                    <a:pt x="16743147" y="9123921"/>
                  </a:lnTo>
                  <a:lnTo>
                    <a:pt x="16749395" y="9128125"/>
                  </a:lnTo>
                  <a:lnTo>
                    <a:pt x="16757041" y="9129674"/>
                  </a:lnTo>
                  <a:lnTo>
                    <a:pt x="16764686" y="9128125"/>
                  </a:lnTo>
                  <a:lnTo>
                    <a:pt x="16770934" y="9123921"/>
                  </a:lnTo>
                  <a:lnTo>
                    <a:pt x="16775151" y="9117673"/>
                  </a:lnTo>
                  <a:lnTo>
                    <a:pt x="16776688" y="9110027"/>
                  </a:lnTo>
                  <a:close/>
                </a:path>
                <a:path w="18719800" h="10718800" extrusionOk="0">
                  <a:moveTo>
                    <a:pt x="16776688" y="9009926"/>
                  </a:moveTo>
                  <a:lnTo>
                    <a:pt x="16775151" y="9002293"/>
                  </a:lnTo>
                  <a:lnTo>
                    <a:pt x="16770934" y="8996045"/>
                  </a:lnTo>
                  <a:lnTo>
                    <a:pt x="16764686" y="8991829"/>
                  </a:lnTo>
                  <a:lnTo>
                    <a:pt x="16757041" y="8990279"/>
                  </a:lnTo>
                  <a:lnTo>
                    <a:pt x="16749395" y="8991829"/>
                  </a:lnTo>
                  <a:lnTo>
                    <a:pt x="16743147" y="8996045"/>
                  </a:lnTo>
                  <a:lnTo>
                    <a:pt x="16738943" y="9002293"/>
                  </a:lnTo>
                  <a:lnTo>
                    <a:pt x="16737394" y="9009926"/>
                  </a:lnTo>
                  <a:lnTo>
                    <a:pt x="16738943" y="9017584"/>
                  </a:lnTo>
                  <a:lnTo>
                    <a:pt x="16743147" y="9023820"/>
                  </a:lnTo>
                  <a:lnTo>
                    <a:pt x="16749395" y="9028024"/>
                  </a:lnTo>
                  <a:lnTo>
                    <a:pt x="16757041" y="9029573"/>
                  </a:lnTo>
                  <a:lnTo>
                    <a:pt x="16764686" y="9028024"/>
                  </a:lnTo>
                  <a:lnTo>
                    <a:pt x="16770934" y="9023820"/>
                  </a:lnTo>
                  <a:lnTo>
                    <a:pt x="16775151" y="9017584"/>
                  </a:lnTo>
                  <a:lnTo>
                    <a:pt x="16776688" y="9009926"/>
                  </a:lnTo>
                  <a:close/>
                </a:path>
                <a:path w="18719800" h="10718800" extrusionOk="0">
                  <a:moveTo>
                    <a:pt x="16776688" y="8909825"/>
                  </a:moveTo>
                  <a:lnTo>
                    <a:pt x="16775151" y="8902192"/>
                  </a:lnTo>
                  <a:lnTo>
                    <a:pt x="16770934" y="8895944"/>
                  </a:lnTo>
                  <a:lnTo>
                    <a:pt x="16764686" y="8891740"/>
                  </a:lnTo>
                  <a:lnTo>
                    <a:pt x="16757041" y="8890190"/>
                  </a:lnTo>
                  <a:lnTo>
                    <a:pt x="16749395" y="8891740"/>
                  </a:lnTo>
                  <a:lnTo>
                    <a:pt x="16743147" y="8895944"/>
                  </a:lnTo>
                  <a:lnTo>
                    <a:pt x="16738943" y="8902192"/>
                  </a:lnTo>
                  <a:lnTo>
                    <a:pt x="16737394" y="8909825"/>
                  </a:lnTo>
                  <a:lnTo>
                    <a:pt x="16738943" y="8917483"/>
                  </a:lnTo>
                  <a:lnTo>
                    <a:pt x="16743147" y="8923731"/>
                  </a:lnTo>
                  <a:lnTo>
                    <a:pt x="16749395" y="8927948"/>
                  </a:lnTo>
                  <a:lnTo>
                    <a:pt x="16757041" y="8929484"/>
                  </a:lnTo>
                  <a:lnTo>
                    <a:pt x="16764686" y="8927948"/>
                  </a:lnTo>
                  <a:lnTo>
                    <a:pt x="16770934" y="8923731"/>
                  </a:lnTo>
                  <a:lnTo>
                    <a:pt x="16775151" y="8917483"/>
                  </a:lnTo>
                  <a:lnTo>
                    <a:pt x="16776688" y="8909825"/>
                  </a:lnTo>
                  <a:close/>
                </a:path>
                <a:path w="18719800" h="10718800" extrusionOk="0">
                  <a:moveTo>
                    <a:pt x="16776688" y="8809749"/>
                  </a:moveTo>
                  <a:lnTo>
                    <a:pt x="16775151" y="8802103"/>
                  </a:lnTo>
                  <a:lnTo>
                    <a:pt x="16770934" y="8795855"/>
                  </a:lnTo>
                  <a:lnTo>
                    <a:pt x="16764686" y="8791638"/>
                  </a:lnTo>
                  <a:lnTo>
                    <a:pt x="16757041" y="8790089"/>
                  </a:lnTo>
                  <a:lnTo>
                    <a:pt x="16749395" y="8791638"/>
                  </a:lnTo>
                  <a:lnTo>
                    <a:pt x="16743147" y="8795855"/>
                  </a:lnTo>
                  <a:lnTo>
                    <a:pt x="16738943" y="8802103"/>
                  </a:lnTo>
                  <a:lnTo>
                    <a:pt x="16737394" y="8809749"/>
                  </a:lnTo>
                  <a:lnTo>
                    <a:pt x="16738943" y="8817394"/>
                  </a:lnTo>
                  <a:lnTo>
                    <a:pt x="16743147" y="8823642"/>
                  </a:lnTo>
                  <a:lnTo>
                    <a:pt x="16749395" y="8827846"/>
                  </a:lnTo>
                  <a:lnTo>
                    <a:pt x="16757041" y="8829396"/>
                  </a:lnTo>
                  <a:lnTo>
                    <a:pt x="16764686" y="8827846"/>
                  </a:lnTo>
                  <a:lnTo>
                    <a:pt x="16770934" y="8823642"/>
                  </a:lnTo>
                  <a:lnTo>
                    <a:pt x="16775151" y="8817394"/>
                  </a:lnTo>
                  <a:lnTo>
                    <a:pt x="16776688" y="8809749"/>
                  </a:lnTo>
                  <a:close/>
                </a:path>
                <a:path w="18719800" h="10718800" extrusionOk="0">
                  <a:moveTo>
                    <a:pt x="16776688" y="8709647"/>
                  </a:moveTo>
                  <a:lnTo>
                    <a:pt x="16775151" y="8702002"/>
                  </a:lnTo>
                  <a:lnTo>
                    <a:pt x="16770934" y="8695753"/>
                  </a:lnTo>
                  <a:lnTo>
                    <a:pt x="16764686" y="8691550"/>
                  </a:lnTo>
                  <a:lnTo>
                    <a:pt x="16757041" y="8690000"/>
                  </a:lnTo>
                  <a:lnTo>
                    <a:pt x="16749395" y="8691550"/>
                  </a:lnTo>
                  <a:lnTo>
                    <a:pt x="16743147" y="8695753"/>
                  </a:lnTo>
                  <a:lnTo>
                    <a:pt x="16738943" y="8702002"/>
                  </a:lnTo>
                  <a:lnTo>
                    <a:pt x="16737394" y="8709647"/>
                  </a:lnTo>
                  <a:lnTo>
                    <a:pt x="16738943" y="8717293"/>
                  </a:lnTo>
                  <a:lnTo>
                    <a:pt x="16743147" y="8723541"/>
                  </a:lnTo>
                  <a:lnTo>
                    <a:pt x="16749395" y="8727745"/>
                  </a:lnTo>
                  <a:lnTo>
                    <a:pt x="16757041" y="8729294"/>
                  </a:lnTo>
                  <a:lnTo>
                    <a:pt x="16764686" y="8727745"/>
                  </a:lnTo>
                  <a:lnTo>
                    <a:pt x="16770934" y="8723541"/>
                  </a:lnTo>
                  <a:lnTo>
                    <a:pt x="16775151" y="8717293"/>
                  </a:lnTo>
                  <a:lnTo>
                    <a:pt x="16776688" y="8709647"/>
                  </a:lnTo>
                  <a:close/>
                </a:path>
                <a:path w="18719800" h="10718800" extrusionOk="0">
                  <a:moveTo>
                    <a:pt x="16776688" y="8609546"/>
                  </a:moveTo>
                  <a:lnTo>
                    <a:pt x="16775151" y="8601900"/>
                  </a:lnTo>
                  <a:lnTo>
                    <a:pt x="16770934" y="8595652"/>
                  </a:lnTo>
                  <a:lnTo>
                    <a:pt x="16764686" y="8591436"/>
                  </a:lnTo>
                  <a:lnTo>
                    <a:pt x="16757041" y="8589899"/>
                  </a:lnTo>
                  <a:lnTo>
                    <a:pt x="16749395" y="8591436"/>
                  </a:lnTo>
                  <a:lnTo>
                    <a:pt x="16743147" y="8595652"/>
                  </a:lnTo>
                  <a:lnTo>
                    <a:pt x="16738943" y="8601900"/>
                  </a:lnTo>
                  <a:lnTo>
                    <a:pt x="16737394" y="8609546"/>
                  </a:lnTo>
                  <a:lnTo>
                    <a:pt x="16738943" y="8617191"/>
                  </a:lnTo>
                  <a:lnTo>
                    <a:pt x="16743147" y="8623440"/>
                  </a:lnTo>
                  <a:lnTo>
                    <a:pt x="16749395" y="8627643"/>
                  </a:lnTo>
                  <a:lnTo>
                    <a:pt x="16757041" y="8629193"/>
                  </a:lnTo>
                  <a:lnTo>
                    <a:pt x="16764686" y="8627643"/>
                  </a:lnTo>
                  <a:lnTo>
                    <a:pt x="16770934" y="8623440"/>
                  </a:lnTo>
                  <a:lnTo>
                    <a:pt x="16775151" y="8617191"/>
                  </a:lnTo>
                  <a:lnTo>
                    <a:pt x="16776688" y="8609546"/>
                  </a:lnTo>
                  <a:close/>
                </a:path>
                <a:path w="18719800" h="10718800" extrusionOk="0">
                  <a:moveTo>
                    <a:pt x="16776688" y="8509444"/>
                  </a:moveTo>
                  <a:lnTo>
                    <a:pt x="16775151" y="8501799"/>
                  </a:lnTo>
                  <a:lnTo>
                    <a:pt x="16770934" y="8495551"/>
                  </a:lnTo>
                  <a:lnTo>
                    <a:pt x="16764686" y="8491347"/>
                  </a:lnTo>
                  <a:lnTo>
                    <a:pt x="16757041" y="8489798"/>
                  </a:lnTo>
                  <a:lnTo>
                    <a:pt x="16749395" y="8491347"/>
                  </a:lnTo>
                  <a:lnTo>
                    <a:pt x="16743147" y="8495551"/>
                  </a:lnTo>
                  <a:lnTo>
                    <a:pt x="16738943" y="8501799"/>
                  </a:lnTo>
                  <a:lnTo>
                    <a:pt x="16737394" y="8509444"/>
                  </a:lnTo>
                  <a:lnTo>
                    <a:pt x="16738943" y="8517090"/>
                  </a:lnTo>
                  <a:lnTo>
                    <a:pt x="16743147" y="8523338"/>
                  </a:lnTo>
                  <a:lnTo>
                    <a:pt x="16749395" y="8527542"/>
                  </a:lnTo>
                  <a:lnTo>
                    <a:pt x="16757041" y="8529079"/>
                  </a:lnTo>
                  <a:lnTo>
                    <a:pt x="16764686" y="8527542"/>
                  </a:lnTo>
                  <a:lnTo>
                    <a:pt x="16770934" y="8523338"/>
                  </a:lnTo>
                  <a:lnTo>
                    <a:pt x="16775151" y="8517090"/>
                  </a:lnTo>
                  <a:lnTo>
                    <a:pt x="16776688" y="8509444"/>
                  </a:lnTo>
                  <a:close/>
                </a:path>
                <a:path w="18719800" h="10718800" extrusionOk="0">
                  <a:moveTo>
                    <a:pt x="16776688" y="8409343"/>
                  </a:moveTo>
                  <a:lnTo>
                    <a:pt x="16775151" y="8401698"/>
                  </a:lnTo>
                  <a:lnTo>
                    <a:pt x="16770934" y="8395462"/>
                  </a:lnTo>
                  <a:lnTo>
                    <a:pt x="16764686" y="8391245"/>
                  </a:lnTo>
                  <a:lnTo>
                    <a:pt x="16757041" y="8389696"/>
                  </a:lnTo>
                  <a:lnTo>
                    <a:pt x="16749395" y="8391245"/>
                  </a:lnTo>
                  <a:lnTo>
                    <a:pt x="16743147" y="8395462"/>
                  </a:lnTo>
                  <a:lnTo>
                    <a:pt x="16738943" y="8401698"/>
                  </a:lnTo>
                  <a:lnTo>
                    <a:pt x="16737394" y="8409343"/>
                  </a:lnTo>
                  <a:lnTo>
                    <a:pt x="16738943" y="8417001"/>
                  </a:lnTo>
                  <a:lnTo>
                    <a:pt x="16743147" y="8423237"/>
                  </a:lnTo>
                  <a:lnTo>
                    <a:pt x="16749395" y="8427453"/>
                  </a:lnTo>
                  <a:lnTo>
                    <a:pt x="16757041" y="8428990"/>
                  </a:lnTo>
                  <a:lnTo>
                    <a:pt x="16764686" y="8427453"/>
                  </a:lnTo>
                  <a:lnTo>
                    <a:pt x="16770934" y="8423237"/>
                  </a:lnTo>
                  <a:lnTo>
                    <a:pt x="16775151" y="8417001"/>
                  </a:lnTo>
                  <a:lnTo>
                    <a:pt x="16776688" y="8409343"/>
                  </a:lnTo>
                  <a:close/>
                </a:path>
                <a:path w="18719800" h="10718800" extrusionOk="0">
                  <a:moveTo>
                    <a:pt x="16776688" y="8309267"/>
                  </a:moveTo>
                  <a:lnTo>
                    <a:pt x="16775151" y="8301622"/>
                  </a:lnTo>
                  <a:lnTo>
                    <a:pt x="16770934" y="8295373"/>
                  </a:lnTo>
                  <a:lnTo>
                    <a:pt x="16764686" y="8291169"/>
                  </a:lnTo>
                  <a:lnTo>
                    <a:pt x="16757041" y="8289620"/>
                  </a:lnTo>
                  <a:lnTo>
                    <a:pt x="16749395" y="8291169"/>
                  </a:lnTo>
                  <a:lnTo>
                    <a:pt x="16743147" y="8295373"/>
                  </a:lnTo>
                  <a:lnTo>
                    <a:pt x="16738943" y="8301622"/>
                  </a:lnTo>
                  <a:lnTo>
                    <a:pt x="16737394" y="8309267"/>
                  </a:lnTo>
                  <a:lnTo>
                    <a:pt x="16738943" y="8316912"/>
                  </a:lnTo>
                  <a:lnTo>
                    <a:pt x="16743147" y="8323148"/>
                  </a:lnTo>
                  <a:lnTo>
                    <a:pt x="16749395" y="8327352"/>
                  </a:lnTo>
                  <a:lnTo>
                    <a:pt x="16757041" y="8328901"/>
                  </a:lnTo>
                  <a:lnTo>
                    <a:pt x="16764686" y="8327352"/>
                  </a:lnTo>
                  <a:lnTo>
                    <a:pt x="16770934" y="8323148"/>
                  </a:lnTo>
                  <a:lnTo>
                    <a:pt x="16775151" y="8316912"/>
                  </a:lnTo>
                  <a:lnTo>
                    <a:pt x="16776688" y="8309267"/>
                  </a:lnTo>
                  <a:close/>
                </a:path>
                <a:path w="18719800" h="10718800" extrusionOk="0">
                  <a:moveTo>
                    <a:pt x="16776688" y="7508481"/>
                  </a:moveTo>
                  <a:lnTo>
                    <a:pt x="16775151" y="7500836"/>
                  </a:lnTo>
                  <a:lnTo>
                    <a:pt x="16770934" y="7494600"/>
                  </a:lnTo>
                  <a:lnTo>
                    <a:pt x="16764686" y="7490384"/>
                  </a:lnTo>
                  <a:lnTo>
                    <a:pt x="16757041" y="7488834"/>
                  </a:lnTo>
                  <a:lnTo>
                    <a:pt x="16749395" y="7490384"/>
                  </a:lnTo>
                  <a:lnTo>
                    <a:pt x="16743147" y="7494600"/>
                  </a:lnTo>
                  <a:lnTo>
                    <a:pt x="16738943" y="7500836"/>
                  </a:lnTo>
                  <a:lnTo>
                    <a:pt x="16737394" y="7508481"/>
                  </a:lnTo>
                  <a:lnTo>
                    <a:pt x="16738943" y="7516127"/>
                  </a:lnTo>
                  <a:lnTo>
                    <a:pt x="16743147" y="7522375"/>
                  </a:lnTo>
                  <a:lnTo>
                    <a:pt x="16749395" y="7526591"/>
                  </a:lnTo>
                  <a:lnTo>
                    <a:pt x="16757041" y="7528141"/>
                  </a:lnTo>
                  <a:lnTo>
                    <a:pt x="16764686" y="7526591"/>
                  </a:lnTo>
                  <a:lnTo>
                    <a:pt x="16770934" y="7522375"/>
                  </a:lnTo>
                  <a:lnTo>
                    <a:pt x="16775151" y="7516127"/>
                  </a:lnTo>
                  <a:lnTo>
                    <a:pt x="16776688" y="7508481"/>
                  </a:lnTo>
                  <a:close/>
                </a:path>
                <a:path w="18719800" h="10718800" extrusionOk="0">
                  <a:moveTo>
                    <a:pt x="16776688" y="7408392"/>
                  </a:moveTo>
                  <a:lnTo>
                    <a:pt x="16775151" y="7400747"/>
                  </a:lnTo>
                  <a:lnTo>
                    <a:pt x="16770934" y="7394499"/>
                  </a:lnTo>
                  <a:lnTo>
                    <a:pt x="16764686" y="7390282"/>
                  </a:lnTo>
                  <a:lnTo>
                    <a:pt x="16757041" y="7388746"/>
                  </a:lnTo>
                  <a:lnTo>
                    <a:pt x="16749395" y="7390282"/>
                  </a:lnTo>
                  <a:lnTo>
                    <a:pt x="16743147" y="7394499"/>
                  </a:lnTo>
                  <a:lnTo>
                    <a:pt x="16738943" y="7400747"/>
                  </a:lnTo>
                  <a:lnTo>
                    <a:pt x="16737394" y="7408392"/>
                  </a:lnTo>
                  <a:lnTo>
                    <a:pt x="16738943" y="7416038"/>
                  </a:lnTo>
                  <a:lnTo>
                    <a:pt x="16743147" y="7422286"/>
                  </a:lnTo>
                  <a:lnTo>
                    <a:pt x="16749395" y="7426490"/>
                  </a:lnTo>
                  <a:lnTo>
                    <a:pt x="16757041" y="7428039"/>
                  </a:lnTo>
                  <a:lnTo>
                    <a:pt x="16764686" y="7426490"/>
                  </a:lnTo>
                  <a:lnTo>
                    <a:pt x="16770934" y="7422286"/>
                  </a:lnTo>
                  <a:lnTo>
                    <a:pt x="16775151" y="7416038"/>
                  </a:lnTo>
                  <a:lnTo>
                    <a:pt x="16776688" y="7408392"/>
                  </a:lnTo>
                  <a:close/>
                </a:path>
                <a:path w="18719800" h="10718800" extrusionOk="0">
                  <a:moveTo>
                    <a:pt x="16776688" y="7308291"/>
                  </a:moveTo>
                  <a:lnTo>
                    <a:pt x="16775151" y="7300646"/>
                  </a:lnTo>
                  <a:lnTo>
                    <a:pt x="16770934" y="7294397"/>
                  </a:lnTo>
                  <a:lnTo>
                    <a:pt x="16764686" y="7290194"/>
                  </a:lnTo>
                  <a:lnTo>
                    <a:pt x="16757041" y="7288644"/>
                  </a:lnTo>
                  <a:lnTo>
                    <a:pt x="16749395" y="7290194"/>
                  </a:lnTo>
                  <a:lnTo>
                    <a:pt x="16743147" y="7294397"/>
                  </a:lnTo>
                  <a:lnTo>
                    <a:pt x="16738943" y="7300646"/>
                  </a:lnTo>
                  <a:lnTo>
                    <a:pt x="16737394" y="7308291"/>
                  </a:lnTo>
                  <a:lnTo>
                    <a:pt x="16738943" y="7315949"/>
                  </a:lnTo>
                  <a:lnTo>
                    <a:pt x="16743147" y="7322198"/>
                  </a:lnTo>
                  <a:lnTo>
                    <a:pt x="16749395" y="7326414"/>
                  </a:lnTo>
                  <a:lnTo>
                    <a:pt x="16757041" y="7327951"/>
                  </a:lnTo>
                  <a:lnTo>
                    <a:pt x="16764686" y="7326414"/>
                  </a:lnTo>
                  <a:lnTo>
                    <a:pt x="16770934" y="7322198"/>
                  </a:lnTo>
                  <a:lnTo>
                    <a:pt x="16775151" y="7315949"/>
                  </a:lnTo>
                  <a:lnTo>
                    <a:pt x="16776688" y="7308291"/>
                  </a:lnTo>
                  <a:close/>
                </a:path>
                <a:path w="18719800" h="10718800" extrusionOk="0">
                  <a:moveTo>
                    <a:pt x="16776688" y="7208202"/>
                  </a:moveTo>
                  <a:lnTo>
                    <a:pt x="16775151" y="7200557"/>
                  </a:lnTo>
                  <a:lnTo>
                    <a:pt x="16770934" y="7194309"/>
                  </a:lnTo>
                  <a:lnTo>
                    <a:pt x="16764686" y="7190105"/>
                  </a:lnTo>
                  <a:lnTo>
                    <a:pt x="16757041" y="7188555"/>
                  </a:lnTo>
                  <a:lnTo>
                    <a:pt x="16749395" y="7190105"/>
                  </a:lnTo>
                  <a:lnTo>
                    <a:pt x="16743147" y="7194309"/>
                  </a:lnTo>
                  <a:lnTo>
                    <a:pt x="16738943" y="7200557"/>
                  </a:lnTo>
                  <a:lnTo>
                    <a:pt x="16737394" y="7208202"/>
                  </a:lnTo>
                  <a:lnTo>
                    <a:pt x="16738943" y="7215848"/>
                  </a:lnTo>
                  <a:lnTo>
                    <a:pt x="16743147" y="7222096"/>
                  </a:lnTo>
                  <a:lnTo>
                    <a:pt x="16749395" y="7226313"/>
                  </a:lnTo>
                  <a:lnTo>
                    <a:pt x="16757041" y="7227849"/>
                  </a:lnTo>
                  <a:lnTo>
                    <a:pt x="16764686" y="7226313"/>
                  </a:lnTo>
                  <a:lnTo>
                    <a:pt x="16770934" y="7222096"/>
                  </a:lnTo>
                  <a:lnTo>
                    <a:pt x="16775151" y="7215848"/>
                  </a:lnTo>
                  <a:lnTo>
                    <a:pt x="16776688" y="7208202"/>
                  </a:lnTo>
                  <a:close/>
                </a:path>
                <a:path w="18719800" h="10718800" extrusionOk="0">
                  <a:moveTo>
                    <a:pt x="16776688" y="7108114"/>
                  </a:moveTo>
                  <a:lnTo>
                    <a:pt x="16775151" y="7100456"/>
                  </a:lnTo>
                  <a:lnTo>
                    <a:pt x="16770934" y="7094220"/>
                  </a:lnTo>
                  <a:lnTo>
                    <a:pt x="16764686" y="7090016"/>
                  </a:lnTo>
                  <a:lnTo>
                    <a:pt x="16757041" y="7088467"/>
                  </a:lnTo>
                  <a:lnTo>
                    <a:pt x="16749395" y="7090016"/>
                  </a:lnTo>
                  <a:lnTo>
                    <a:pt x="16743147" y="7094220"/>
                  </a:lnTo>
                  <a:lnTo>
                    <a:pt x="16738943" y="7100456"/>
                  </a:lnTo>
                  <a:lnTo>
                    <a:pt x="16737394" y="7108114"/>
                  </a:lnTo>
                  <a:lnTo>
                    <a:pt x="16738943" y="7115759"/>
                  </a:lnTo>
                  <a:lnTo>
                    <a:pt x="16743147" y="7121995"/>
                  </a:lnTo>
                  <a:lnTo>
                    <a:pt x="16749395" y="7126198"/>
                  </a:lnTo>
                  <a:lnTo>
                    <a:pt x="16757041" y="7127748"/>
                  </a:lnTo>
                  <a:lnTo>
                    <a:pt x="16764686" y="7126198"/>
                  </a:lnTo>
                  <a:lnTo>
                    <a:pt x="16770934" y="7121995"/>
                  </a:lnTo>
                  <a:lnTo>
                    <a:pt x="16775151" y="7115759"/>
                  </a:lnTo>
                  <a:lnTo>
                    <a:pt x="16776688" y="7108114"/>
                  </a:lnTo>
                  <a:close/>
                </a:path>
                <a:path w="18719800" h="10718800" extrusionOk="0">
                  <a:moveTo>
                    <a:pt x="16776688" y="7008012"/>
                  </a:moveTo>
                  <a:lnTo>
                    <a:pt x="16775151" y="7000367"/>
                  </a:lnTo>
                  <a:lnTo>
                    <a:pt x="16770934" y="6994118"/>
                  </a:lnTo>
                  <a:lnTo>
                    <a:pt x="16764686" y="6989915"/>
                  </a:lnTo>
                  <a:lnTo>
                    <a:pt x="16757041" y="6988365"/>
                  </a:lnTo>
                  <a:lnTo>
                    <a:pt x="16749395" y="6989915"/>
                  </a:lnTo>
                  <a:lnTo>
                    <a:pt x="16743147" y="6994118"/>
                  </a:lnTo>
                  <a:lnTo>
                    <a:pt x="16738943" y="7000367"/>
                  </a:lnTo>
                  <a:lnTo>
                    <a:pt x="16737394" y="7008012"/>
                  </a:lnTo>
                  <a:lnTo>
                    <a:pt x="16738943" y="7015658"/>
                  </a:lnTo>
                  <a:lnTo>
                    <a:pt x="16743147" y="7021893"/>
                  </a:lnTo>
                  <a:lnTo>
                    <a:pt x="16749395" y="7026110"/>
                  </a:lnTo>
                  <a:lnTo>
                    <a:pt x="16757041" y="7027646"/>
                  </a:lnTo>
                  <a:lnTo>
                    <a:pt x="16764686" y="7026110"/>
                  </a:lnTo>
                  <a:lnTo>
                    <a:pt x="16770934" y="7021893"/>
                  </a:lnTo>
                  <a:lnTo>
                    <a:pt x="16775151" y="7015658"/>
                  </a:lnTo>
                  <a:lnTo>
                    <a:pt x="16776688" y="7008012"/>
                  </a:lnTo>
                  <a:close/>
                </a:path>
                <a:path w="18719800" h="10718800" extrusionOk="0">
                  <a:moveTo>
                    <a:pt x="16776688" y="6907911"/>
                  </a:moveTo>
                  <a:lnTo>
                    <a:pt x="16775151" y="6900265"/>
                  </a:lnTo>
                  <a:lnTo>
                    <a:pt x="16770934" y="6894017"/>
                  </a:lnTo>
                  <a:lnTo>
                    <a:pt x="16764686" y="6889801"/>
                  </a:lnTo>
                  <a:lnTo>
                    <a:pt x="16757041" y="6888264"/>
                  </a:lnTo>
                  <a:lnTo>
                    <a:pt x="16749395" y="6889801"/>
                  </a:lnTo>
                  <a:lnTo>
                    <a:pt x="16743147" y="6894017"/>
                  </a:lnTo>
                  <a:lnTo>
                    <a:pt x="16738943" y="6900265"/>
                  </a:lnTo>
                  <a:lnTo>
                    <a:pt x="16737394" y="6907911"/>
                  </a:lnTo>
                  <a:lnTo>
                    <a:pt x="16738943" y="6915556"/>
                  </a:lnTo>
                  <a:lnTo>
                    <a:pt x="16743147" y="6921805"/>
                  </a:lnTo>
                  <a:lnTo>
                    <a:pt x="16749395" y="6926008"/>
                  </a:lnTo>
                  <a:lnTo>
                    <a:pt x="16757041" y="6927558"/>
                  </a:lnTo>
                  <a:lnTo>
                    <a:pt x="16764686" y="6926008"/>
                  </a:lnTo>
                  <a:lnTo>
                    <a:pt x="16770934" y="6921805"/>
                  </a:lnTo>
                  <a:lnTo>
                    <a:pt x="16775151" y="6915556"/>
                  </a:lnTo>
                  <a:lnTo>
                    <a:pt x="16776688" y="6907911"/>
                  </a:lnTo>
                  <a:close/>
                </a:path>
                <a:path w="18719800" h="10718800" extrusionOk="0">
                  <a:moveTo>
                    <a:pt x="16776688" y="6807822"/>
                  </a:moveTo>
                  <a:lnTo>
                    <a:pt x="16775151" y="6800177"/>
                  </a:lnTo>
                  <a:lnTo>
                    <a:pt x="16770934" y="6793928"/>
                  </a:lnTo>
                  <a:lnTo>
                    <a:pt x="16764686" y="6789712"/>
                  </a:lnTo>
                  <a:lnTo>
                    <a:pt x="16757041" y="6788163"/>
                  </a:lnTo>
                  <a:lnTo>
                    <a:pt x="16749395" y="6789712"/>
                  </a:lnTo>
                  <a:lnTo>
                    <a:pt x="16743147" y="6793928"/>
                  </a:lnTo>
                  <a:lnTo>
                    <a:pt x="16738943" y="6800177"/>
                  </a:lnTo>
                  <a:lnTo>
                    <a:pt x="16737394" y="6807822"/>
                  </a:lnTo>
                  <a:lnTo>
                    <a:pt x="16738943" y="6815468"/>
                  </a:lnTo>
                  <a:lnTo>
                    <a:pt x="16743147" y="6821703"/>
                  </a:lnTo>
                  <a:lnTo>
                    <a:pt x="16749395" y="6825920"/>
                  </a:lnTo>
                  <a:lnTo>
                    <a:pt x="16757041" y="6827456"/>
                  </a:lnTo>
                  <a:lnTo>
                    <a:pt x="16764686" y="6825920"/>
                  </a:lnTo>
                  <a:lnTo>
                    <a:pt x="16770934" y="6821703"/>
                  </a:lnTo>
                  <a:lnTo>
                    <a:pt x="16775151" y="6815468"/>
                  </a:lnTo>
                  <a:lnTo>
                    <a:pt x="16776688" y="6807822"/>
                  </a:lnTo>
                  <a:close/>
                </a:path>
                <a:path w="18719800" h="10718800" extrusionOk="0">
                  <a:moveTo>
                    <a:pt x="16776688" y="6707733"/>
                  </a:moveTo>
                  <a:lnTo>
                    <a:pt x="16775151" y="6700088"/>
                  </a:lnTo>
                  <a:lnTo>
                    <a:pt x="16770934" y="6693840"/>
                  </a:lnTo>
                  <a:lnTo>
                    <a:pt x="16764686" y="6689623"/>
                  </a:lnTo>
                  <a:lnTo>
                    <a:pt x="16757041" y="6688074"/>
                  </a:lnTo>
                  <a:lnTo>
                    <a:pt x="16749395" y="6689623"/>
                  </a:lnTo>
                  <a:lnTo>
                    <a:pt x="16743147" y="6693840"/>
                  </a:lnTo>
                  <a:lnTo>
                    <a:pt x="16738943" y="6700088"/>
                  </a:lnTo>
                  <a:lnTo>
                    <a:pt x="16737394" y="6707733"/>
                  </a:lnTo>
                  <a:lnTo>
                    <a:pt x="16738943" y="6715366"/>
                  </a:lnTo>
                  <a:lnTo>
                    <a:pt x="16743147" y="6721615"/>
                  </a:lnTo>
                  <a:lnTo>
                    <a:pt x="16749395" y="6725818"/>
                  </a:lnTo>
                  <a:lnTo>
                    <a:pt x="16757041" y="6727355"/>
                  </a:lnTo>
                  <a:lnTo>
                    <a:pt x="16764686" y="6725818"/>
                  </a:lnTo>
                  <a:lnTo>
                    <a:pt x="16770934" y="6721615"/>
                  </a:lnTo>
                  <a:lnTo>
                    <a:pt x="16775151" y="6715366"/>
                  </a:lnTo>
                  <a:lnTo>
                    <a:pt x="16776688" y="6707733"/>
                  </a:lnTo>
                  <a:close/>
                </a:path>
                <a:path w="18719800" h="10718800" extrusionOk="0">
                  <a:moveTo>
                    <a:pt x="16776700" y="9810712"/>
                  </a:moveTo>
                  <a:lnTo>
                    <a:pt x="16775151" y="9803054"/>
                  </a:lnTo>
                  <a:lnTo>
                    <a:pt x="16770947" y="9796818"/>
                  </a:lnTo>
                  <a:lnTo>
                    <a:pt x="16764699" y="9792602"/>
                  </a:lnTo>
                  <a:lnTo>
                    <a:pt x="16757041" y="9791052"/>
                  </a:lnTo>
                  <a:lnTo>
                    <a:pt x="16749395" y="9792602"/>
                  </a:lnTo>
                  <a:lnTo>
                    <a:pt x="16743147" y="9796818"/>
                  </a:lnTo>
                  <a:lnTo>
                    <a:pt x="16738943" y="9803054"/>
                  </a:lnTo>
                  <a:lnTo>
                    <a:pt x="16737394" y="9810712"/>
                  </a:lnTo>
                  <a:lnTo>
                    <a:pt x="16738943" y="9818357"/>
                  </a:lnTo>
                  <a:lnTo>
                    <a:pt x="16743147" y="9824593"/>
                  </a:lnTo>
                  <a:lnTo>
                    <a:pt x="16749395" y="9828809"/>
                  </a:lnTo>
                  <a:lnTo>
                    <a:pt x="16757041" y="9830359"/>
                  </a:lnTo>
                  <a:lnTo>
                    <a:pt x="16764699" y="9828809"/>
                  </a:lnTo>
                  <a:lnTo>
                    <a:pt x="16770947" y="9824593"/>
                  </a:lnTo>
                  <a:lnTo>
                    <a:pt x="16775151" y="9818357"/>
                  </a:lnTo>
                  <a:lnTo>
                    <a:pt x="16776700" y="9810712"/>
                  </a:lnTo>
                  <a:close/>
                </a:path>
                <a:path w="18719800" h="10718800" extrusionOk="0">
                  <a:moveTo>
                    <a:pt x="16776700" y="9710610"/>
                  </a:moveTo>
                  <a:lnTo>
                    <a:pt x="16775151" y="9702965"/>
                  </a:lnTo>
                  <a:lnTo>
                    <a:pt x="16770947" y="9696717"/>
                  </a:lnTo>
                  <a:lnTo>
                    <a:pt x="16764699" y="9692500"/>
                  </a:lnTo>
                  <a:lnTo>
                    <a:pt x="16757041" y="9690951"/>
                  </a:lnTo>
                  <a:lnTo>
                    <a:pt x="16749395" y="9692500"/>
                  </a:lnTo>
                  <a:lnTo>
                    <a:pt x="16743147" y="9696717"/>
                  </a:lnTo>
                  <a:lnTo>
                    <a:pt x="16738943" y="9702965"/>
                  </a:lnTo>
                  <a:lnTo>
                    <a:pt x="16737394" y="9710610"/>
                  </a:lnTo>
                  <a:lnTo>
                    <a:pt x="16738943" y="9718256"/>
                  </a:lnTo>
                  <a:lnTo>
                    <a:pt x="16743147" y="9724492"/>
                  </a:lnTo>
                  <a:lnTo>
                    <a:pt x="16749395" y="9728708"/>
                  </a:lnTo>
                  <a:lnTo>
                    <a:pt x="16757041" y="9730245"/>
                  </a:lnTo>
                  <a:lnTo>
                    <a:pt x="16764699" y="9728708"/>
                  </a:lnTo>
                  <a:lnTo>
                    <a:pt x="16770947" y="9724492"/>
                  </a:lnTo>
                  <a:lnTo>
                    <a:pt x="16775151" y="9718256"/>
                  </a:lnTo>
                  <a:lnTo>
                    <a:pt x="16776700" y="9710610"/>
                  </a:lnTo>
                  <a:close/>
                </a:path>
                <a:path w="18719800" h="10718800" extrusionOk="0">
                  <a:moveTo>
                    <a:pt x="16776700" y="9610509"/>
                  </a:moveTo>
                  <a:lnTo>
                    <a:pt x="16775151" y="9602864"/>
                  </a:lnTo>
                  <a:lnTo>
                    <a:pt x="16770947" y="9596615"/>
                  </a:lnTo>
                  <a:lnTo>
                    <a:pt x="16764699" y="9592412"/>
                  </a:lnTo>
                  <a:lnTo>
                    <a:pt x="16757041" y="9590862"/>
                  </a:lnTo>
                  <a:lnTo>
                    <a:pt x="16749395" y="9592412"/>
                  </a:lnTo>
                  <a:lnTo>
                    <a:pt x="16743147" y="9596615"/>
                  </a:lnTo>
                  <a:lnTo>
                    <a:pt x="16738943" y="9602864"/>
                  </a:lnTo>
                  <a:lnTo>
                    <a:pt x="16737394" y="9610509"/>
                  </a:lnTo>
                  <a:lnTo>
                    <a:pt x="16738943" y="9618154"/>
                  </a:lnTo>
                  <a:lnTo>
                    <a:pt x="16743147" y="9624390"/>
                  </a:lnTo>
                  <a:lnTo>
                    <a:pt x="16749395" y="9628607"/>
                  </a:lnTo>
                  <a:lnTo>
                    <a:pt x="16757041" y="9630143"/>
                  </a:lnTo>
                  <a:lnTo>
                    <a:pt x="16764699" y="9628607"/>
                  </a:lnTo>
                  <a:lnTo>
                    <a:pt x="16770947" y="9624390"/>
                  </a:lnTo>
                  <a:lnTo>
                    <a:pt x="16775151" y="9618154"/>
                  </a:lnTo>
                  <a:lnTo>
                    <a:pt x="16776700" y="9610509"/>
                  </a:lnTo>
                  <a:close/>
                </a:path>
                <a:path w="18719800" h="10718800" extrusionOk="0">
                  <a:moveTo>
                    <a:pt x="16776700" y="9510408"/>
                  </a:moveTo>
                  <a:lnTo>
                    <a:pt x="16775151" y="9502762"/>
                  </a:lnTo>
                  <a:lnTo>
                    <a:pt x="16770947" y="9496514"/>
                  </a:lnTo>
                  <a:lnTo>
                    <a:pt x="16764699" y="9492297"/>
                  </a:lnTo>
                  <a:lnTo>
                    <a:pt x="16757041" y="9490748"/>
                  </a:lnTo>
                  <a:lnTo>
                    <a:pt x="16749395" y="9492297"/>
                  </a:lnTo>
                  <a:lnTo>
                    <a:pt x="16743147" y="9496514"/>
                  </a:lnTo>
                  <a:lnTo>
                    <a:pt x="16738943" y="9502762"/>
                  </a:lnTo>
                  <a:lnTo>
                    <a:pt x="16737394" y="9510408"/>
                  </a:lnTo>
                  <a:lnTo>
                    <a:pt x="16738943" y="9518053"/>
                  </a:lnTo>
                  <a:lnTo>
                    <a:pt x="16743147" y="9524301"/>
                  </a:lnTo>
                  <a:lnTo>
                    <a:pt x="16749395" y="9528518"/>
                  </a:lnTo>
                  <a:lnTo>
                    <a:pt x="16757041" y="9530067"/>
                  </a:lnTo>
                  <a:lnTo>
                    <a:pt x="16764699" y="9528518"/>
                  </a:lnTo>
                  <a:lnTo>
                    <a:pt x="16770947" y="9524301"/>
                  </a:lnTo>
                  <a:lnTo>
                    <a:pt x="16775151" y="9518053"/>
                  </a:lnTo>
                  <a:lnTo>
                    <a:pt x="16776700" y="9510408"/>
                  </a:lnTo>
                  <a:close/>
                </a:path>
                <a:path w="18719800" h="10718800" extrusionOk="0">
                  <a:moveTo>
                    <a:pt x="16776700" y="9410319"/>
                  </a:moveTo>
                  <a:lnTo>
                    <a:pt x="16775151" y="9402674"/>
                  </a:lnTo>
                  <a:lnTo>
                    <a:pt x="16770947" y="9396425"/>
                  </a:lnTo>
                  <a:lnTo>
                    <a:pt x="16764699" y="9392221"/>
                  </a:lnTo>
                  <a:lnTo>
                    <a:pt x="16757041" y="9390672"/>
                  </a:lnTo>
                  <a:lnTo>
                    <a:pt x="16749395" y="9392221"/>
                  </a:lnTo>
                  <a:lnTo>
                    <a:pt x="16743147" y="9396425"/>
                  </a:lnTo>
                  <a:lnTo>
                    <a:pt x="16738943" y="9402674"/>
                  </a:lnTo>
                  <a:lnTo>
                    <a:pt x="16737394" y="9410319"/>
                  </a:lnTo>
                  <a:lnTo>
                    <a:pt x="16738943" y="9417964"/>
                  </a:lnTo>
                  <a:lnTo>
                    <a:pt x="16743147" y="9424213"/>
                  </a:lnTo>
                  <a:lnTo>
                    <a:pt x="16749395" y="9428416"/>
                  </a:lnTo>
                  <a:lnTo>
                    <a:pt x="16757041" y="9429953"/>
                  </a:lnTo>
                  <a:lnTo>
                    <a:pt x="16764699" y="9428416"/>
                  </a:lnTo>
                  <a:lnTo>
                    <a:pt x="16770947" y="9424213"/>
                  </a:lnTo>
                  <a:lnTo>
                    <a:pt x="16775151" y="9417964"/>
                  </a:lnTo>
                  <a:lnTo>
                    <a:pt x="16776700" y="9410319"/>
                  </a:lnTo>
                  <a:close/>
                </a:path>
                <a:path w="18719800" h="10718800" extrusionOk="0">
                  <a:moveTo>
                    <a:pt x="16776700" y="9310218"/>
                  </a:moveTo>
                  <a:lnTo>
                    <a:pt x="16775151" y="9302572"/>
                  </a:lnTo>
                  <a:lnTo>
                    <a:pt x="16770947" y="9296336"/>
                  </a:lnTo>
                  <a:lnTo>
                    <a:pt x="16764699" y="9292133"/>
                  </a:lnTo>
                  <a:lnTo>
                    <a:pt x="16757041" y="9290583"/>
                  </a:lnTo>
                  <a:lnTo>
                    <a:pt x="16749395" y="9292133"/>
                  </a:lnTo>
                  <a:lnTo>
                    <a:pt x="16743147" y="9296336"/>
                  </a:lnTo>
                  <a:lnTo>
                    <a:pt x="16738943" y="9302572"/>
                  </a:lnTo>
                  <a:lnTo>
                    <a:pt x="16737394" y="9310218"/>
                  </a:lnTo>
                  <a:lnTo>
                    <a:pt x="16738943" y="9317863"/>
                  </a:lnTo>
                  <a:lnTo>
                    <a:pt x="16743147" y="9324111"/>
                  </a:lnTo>
                  <a:lnTo>
                    <a:pt x="16749395" y="9328328"/>
                  </a:lnTo>
                  <a:lnTo>
                    <a:pt x="16757041" y="9329864"/>
                  </a:lnTo>
                  <a:lnTo>
                    <a:pt x="16764699" y="9328328"/>
                  </a:lnTo>
                  <a:lnTo>
                    <a:pt x="16770947" y="9324111"/>
                  </a:lnTo>
                  <a:lnTo>
                    <a:pt x="16775151" y="9317863"/>
                  </a:lnTo>
                  <a:lnTo>
                    <a:pt x="16776700" y="9310218"/>
                  </a:lnTo>
                  <a:close/>
                </a:path>
                <a:path w="18719800" h="10718800" extrusionOk="0">
                  <a:moveTo>
                    <a:pt x="16776700" y="9210129"/>
                  </a:moveTo>
                  <a:lnTo>
                    <a:pt x="16775151" y="9202483"/>
                  </a:lnTo>
                  <a:lnTo>
                    <a:pt x="16770947" y="9196235"/>
                  </a:lnTo>
                  <a:lnTo>
                    <a:pt x="16764699" y="9192019"/>
                  </a:lnTo>
                  <a:lnTo>
                    <a:pt x="16757041" y="9190482"/>
                  </a:lnTo>
                  <a:lnTo>
                    <a:pt x="16749395" y="9192019"/>
                  </a:lnTo>
                  <a:lnTo>
                    <a:pt x="16743147" y="9196235"/>
                  </a:lnTo>
                  <a:lnTo>
                    <a:pt x="16738943" y="9202483"/>
                  </a:lnTo>
                  <a:lnTo>
                    <a:pt x="16737394" y="9210129"/>
                  </a:lnTo>
                  <a:lnTo>
                    <a:pt x="16738943" y="9217774"/>
                  </a:lnTo>
                  <a:lnTo>
                    <a:pt x="16743147" y="9224010"/>
                  </a:lnTo>
                  <a:lnTo>
                    <a:pt x="16749395" y="9228226"/>
                  </a:lnTo>
                  <a:lnTo>
                    <a:pt x="16757041" y="9229763"/>
                  </a:lnTo>
                  <a:lnTo>
                    <a:pt x="16764699" y="9228226"/>
                  </a:lnTo>
                  <a:lnTo>
                    <a:pt x="16770947" y="9224010"/>
                  </a:lnTo>
                  <a:lnTo>
                    <a:pt x="16775151" y="9217774"/>
                  </a:lnTo>
                  <a:lnTo>
                    <a:pt x="16776700" y="9210129"/>
                  </a:lnTo>
                  <a:close/>
                </a:path>
                <a:path w="18719800" h="10718800" extrusionOk="0">
                  <a:moveTo>
                    <a:pt x="16776700" y="8209166"/>
                  </a:moveTo>
                  <a:lnTo>
                    <a:pt x="16775151" y="8201520"/>
                  </a:lnTo>
                  <a:lnTo>
                    <a:pt x="16770947" y="8195284"/>
                  </a:lnTo>
                  <a:lnTo>
                    <a:pt x="16764699" y="8191068"/>
                  </a:lnTo>
                  <a:lnTo>
                    <a:pt x="16757041" y="8189531"/>
                  </a:lnTo>
                  <a:lnTo>
                    <a:pt x="16749395" y="8191068"/>
                  </a:lnTo>
                  <a:lnTo>
                    <a:pt x="16743147" y="8195284"/>
                  </a:lnTo>
                  <a:lnTo>
                    <a:pt x="16738943" y="8201520"/>
                  </a:lnTo>
                  <a:lnTo>
                    <a:pt x="16737394" y="8209166"/>
                  </a:lnTo>
                  <a:lnTo>
                    <a:pt x="16738943" y="8216811"/>
                  </a:lnTo>
                  <a:lnTo>
                    <a:pt x="16743147" y="8223059"/>
                  </a:lnTo>
                  <a:lnTo>
                    <a:pt x="16749395" y="8227276"/>
                  </a:lnTo>
                  <a:lnTo>
                    <a:pt x="16757041" y="8228812"/>
                  </a:lnTo>
                  <a:lnTo>
                    <a:pt x="16764699" y="8227276"/>
                  </a:lnTo>
                  <a:lnTo>
                    <a:pt x="16770947" y="8223059"/>
                  </a:lnTo>
                  <a:lnTo>
                    <a:pt x="16775151" y="8216811"/>
                  </a:lnTo>
                  <a:lnTo>
                    <a:pt x="16776700" y="8209166"/>
                  </a:lnTo>
                  <a:close/>
                </a:path>
                <a:path w="18719800" h="10718800" extrusionOk="0">
                  <a:moveTo>
                    <a:pt x="16776700" y="8109064"/>
                  </a:moveTo>
                  <a:lnTo>
                    <a:pt x="16775151" y="8101419"/>
                  </a:lnTo>
                  <a:lnTo>
                    <a:pt x="16770947" y="8095170"/>
                  </a:lnTo>
                  <a:lnTo>
                    <a:pt x="16764699" y="8090967"/>
                  </a:lnTo>
                  <a:lnTo>
                    <a:pt x="16757041" y="8089417"/>
                  </a:lnTo>
                  <a:lnTo>
                    <a:pt x="16749395" y="8090967"/>
                  </a:lnTo>
                  <a:lnTo>
                    <a:pt x="16743147" y="8095170"/>
                  </a:lnTo>
                  <a:lnTo>
                    <a:pt x="16738943" y="8101419"/>
                  </a:lnTo>
                  <a:lnTo>
                    <a:pt x="16737394" y="8109064"/>
                  </a:lnTo>
                  <a:lnTo>
                    <a:pt x="16738943" y="8116710"/>
                  </a:lnTo>
                  <a:lnTo>
                    <a:pt x="16743147" y="8122958"/>
                  </a:lnTo>
                  <a:lnTo>
                    <a:pt x="16749395" y="8127174"/>
                  </a:lnTo>
                  <a:lnTo>
                    <a:pt x="16757041" y="8128711"/>
                  </a:lnTo>
                  <a:lnTo>
                    <a:pt x="16764699" y="8127174"/>
                  </a:lnTo>
                  <a:lnTo>
                    <a:pt x="16770947" y="8122958"/>
                  </a:lnTo>
                  <a:lnTo>
                    <a:pt x="16775151" y="8116710"/>
                  </a:lnTo>
                  <a:lnTo>
                    <a:pt x="16776700" y="8109064"/>
                  </a:lnTo>
                  <a:close/>
                </a:path>
                <a:path w="18719800" h="10718800" extrusionOk="0">
                  <a:moveTo>
                    <a:pt x="16776700" y="8008975"/>
                  </a:moveTo>
                  <a:lnTo>
                    <a:pt x="16775151" y="8001330"/>
                  </a:lnTo>
                  <a:lnTo>
                    <a:pt x="16770947" y="7995082"/>
                  </a:lnTo>
                  <a:lnTo>
                    <a:pt x="16764699" y="7990865"/>
                  </a:lnTo>
                  <a:lnTo>
                    <a:pt x="16757041" y="7989329"/>
                  </a:lnTo>
                  <a:lnTo>
                    <a:pt x="16749395" y="7990865"/>
                  </a:lnTo>
                  <a:lnTo>
                    <a:pt x="16743147" y="7995082"/>
                  </a:lnTo>
                  <a:lnTo>
                    <a:pt x="16738943" y="8001330"/>
                  </a:lnTo>
                  <a:lnTo>
                    <a:pt x="16737394" y="8008975"/>
                  </a:lnTo>
                  <a:lnTo>
                    <a:pt x="16738943" y="8016621"/>
                  </a:lnTo>
                  <a:lnTo>
                    <a:pt x="16743147" y="8022857"/>
                  </a:lnTo>
                  <a:lnTo>
                    <a:pt x="16749395" y="8027073"/>
                  </a:lnTo>
                  <a:lnTo>
                    <a:pt x="16757041" y="8028610"/>
                  </a:lnTo>
                  <a:lnTo>
                    <a:pt x="16764699" y="8027073"/>
                  </a:lnTo>
                  <a:lnTo>
                    <a:pt x="16770947" y="8022857"/>
                  </a:lnTo>
                  <a:lnTo>
                    <a:pt x="16775151" y="8016621"/>
                  </a:lnTo>
                  <a:lnTo>
                    <a:pt x="16776700" y="8008975"/>
                  </a:lnTo>
                  <a:close/>
                </a:path>
                <a:path w="18719800" h="10718800" extrusionOk="0">
                  <a:moveTo>
                    <a:pt x="16776700" y="7908887"/>
                  </a:moveTo>
                  <a:lnTo>
                    <a:pt x="16775151" y="7901229"/>
                  </a:lnTo>
                  <a:lnTo>
                    <a:pt x="16770947" y="7894980"/>
                  </a:lnTo>
                  <a:lnTo>
                    <a:pt x="16764699" y="7890777"/>
                  </a:lnTo>
                  <a:lnTo>
                    <a:pt x="16757041" y="7889227"/>
                  </a:lnTo>
                  <a:lnTo>
                    <a:pt x="16749395" y="7890777"/>
                  </a:lnTo>
                  <a:lnTo>
                    <a:pt x="16743147" y="7894980"/>
                  </a:lnTo>
                  <a:lnTo>
                    <a:pt x="16738943" y="7901229"/>
                  </a:lnTo>
                  <a:lnTo>
                    <a:pt x="16737394" y="7908887"/>
                  </a:lnTo>
                  <a:lnTo>
                    <a:pt x="16738943" y="7916532"/>
                  </a:lnTo>
                  <a:lnTo>
                    <a:pt x="16743147" y="7922768"/>
                  </a:lnTo>
                  <a:lnTo>
                    <a:pt x="16749395" y="7926972"/>
                  </a:lnTo>
                  <a:lnTo>
                    <a:pt x="16757041" y="7928508"/>
                  </a:lnTo>
                  <a:lnTo>
                    <a:pt x="16764699" y="7926972"/>
                  </a:lnTo>
                  <a:lnTo>
                    <a:pt x="16770947" y="7922768"/>
                  </a:lnTo>
                  <a:lnTo>
                    <a:pt x="16775151" y="7916532"/>
                  </a:lnTo>
                  <a:lnTo>
                    <a:pt x="16776700" y="7908887"/>
                  </a:lnTo>
                  <a:close/>
                </a:path>
                <a:path w="18719800" h="10718800" extrusionOk="0">
                  <a:moveTo>
                    <a:pt x="16776700" y="7808785"/>
                  </a:moveTo>
                  <a:lnTo>
                    <a:pt x="16775151" y="7801140"/>
                  </a:lnTo>
                  <a:lnTo>
                    <a:pt x="16770947" y="7794892"/>
                  </a:lnTo>
                  <a:lnTo>
                    <a:pt x="16764699" y="7790675"/>
                  </a:lnTo>
                  <a:lnTo>
                    <a:pt x="16757041" y="7789138"/>
                  </a:lnTo>
                  <a:lnTo>
                    <a:pt x="16749395" y="7790675"/>
                  </a:lnTo>
                  <a:lnTo>
                    <a:pt x="16743147" y="7794892"/>
                  </a:lnTo>
                  <a:lnTo>
                    <a:pt x="16738943" y="7801140"/>
                  </a:lnTo>
                  <a:lnTo>
                    <a:pt x="16737394" y="7808785"/>
                  </a:lnTo>
                  <a:lnTo>
                    <a:pt x="16738943" y="7816431"/>
                  </a:lnTo>
                  <a:lnTo>
                    <a:pt x="16743147" y="7822679"/>
                  </a:lnTo>
                  <a:lnTo>
                    <a:pt x="16749395" y="7826883"/>
                  </a:lnTo>
                  <a:lnTo>
                    <a:pt x="16757041" y="7828420"/>
                  </a:lnTo>
                  <a:lnTo>
                    <a:pt x="16764699" y="7826883"/>
                  </a:lnTo>
                  <a:lnTo>
                    <a:pt x="16770947" y="7822679"/>
                  </a:lnTo>
                  <a:lnTo>
                    <a:pt x="16775151" y="7816431"/>
                  </a:lnTo>
                  <a:lnTo>
                    <a:pt x="16776700" y="7808785"/>
                  </a:lnTo>
                  <a:close/>
                </a:path>
                <a:path w="18719800" h="10718800" extrusionOk="0">
                  <a:moveTo>
                    <a:pt x="16776700" y="7708684"/>
                  </a:moveTo>
                  <a:lnTo>
                    <a:pt x="16775151" y="7701039"/>
                  </a:lnTo>
                  <a:lnTo>
                    <a:pt x="16770947" y="7694803"/>
                  </a:lnTo>
                  <a:lnTo>
                    <a:pt x="16764699" y="7690586"/>
                  </a:lnTo>
                  <a:lnTo>
                    <a:pt x="16757041" y="7689037"/>
                  </a:lnTo>
                  <a:lnTo>
                    <a:pt x="16749395" y="7690586"/>
                  </a:lnTo>
                  <a:lnTo>
                    <a:pt x="16743147" y="7694803"/>
                  </a:lnTo>
                  <a:lnTo>
                    <a:pt x="16738943" y="7701039"/>
                  </a:lnTo>
                  <a:lnTo>
                    <a:pt x="16737394" y="7708684"/>
                  </a:lnTo>
                  <a:lnTo>
                    <a:pt x="16738943" y="7716329"/>
                  </a:lnTo>
                  <a:lnTo>
                    <a:pt x="16743147" y="7722578"/>
                  </a:lnTo>
                  <a:lnTo>
                    <a:pt x="16749395" y="7726781"/>
                  </a:lnTo>
                  <a:lnTo>
                    <a:pt x="16757041" y="7728331"/>
                  </a:lnTo>
                  <a:lnTo>
                    <a:pt x="16764699" y="7726781"/>
                  </a:lnTo>
                  <a:lnTo>
                    <a:pt x="16770947" y="7722578"/>
                  </a:lnTo>
                  <a:lnTo>
                    <a:pt x="16775151" y="7716329"/>
                  </a:lnTo>
                  <a:lnTo>
                    <a:pt x="16776700" y="7708684"/>
                  </a:lnTo>
                  <a:close/>
                </a:path>
                <a:path w="18719800" h="10718800" extrusionOk="0">
                  <a:moveTo>
                    <a:pt x="16776700" y="7608583"/>
                  </a:moveTo>
                  <a:lnTo>
                    <a:pt x="16775151" y="7600937"/>
                  </a:lnTo>
                  <a:lnTo>
                    <a:pt x="16770947" y="7594701"/>
                  </a:lnTo>
                  <a:lnTo>
                    <a:pt x="16764699" y="7590485"/>
                  </a:lnTo>
                  <a:lnTo>
                    <a:pt x="16757041" y="7588948"/>
                  </a:lnTo>
                  <a:lnTo>
                    <a:pt x="16749395" y="7590485"/>
                  </a:lnTo>
                  <a:lnTo>
                    <a:pt x="16743147" y="7594701"/>
                  </a:lnTo>
                  <a:lnTo>
                    <a:pt x="16738943" y="7600937"/>
                  </a:lnTo>
                  <a:lnTo>
                    <a:pt x="16737394" y="7608583"/>
                  </a:lnTo>
                  <a:lnTo>
                    <a:pt x="16738943" y="7616228"/>
                  </a:lnTo>
                  <a:lnTo>
                    <a:pt x="16743147" y="7622476"/>
                  </a:lnTo>
                  <a:lnTo>
                    <a:pt x="16749395" y="7626693"/>
                  </a:lnTo>
                  <a:lnTo>
                    <a:pt x="16757041" y="7628229"/>
                  </a:lnTo>
                  <a:lnTo>
                    <a:pt x="16764699" y="7626693"/>
                  </a:lnTo>
                  <a:lnTo>
                    <a:pt x="16770947" y="7622476"/>
                  </a:lnTo>
                  <a:lnTo>
                    <a:pt x="16775151" y="7616228"/>
                  </a:lnTo>
                  <a:lnTo>
                    <a:pt x="16776700" y="7608583"/>
                  </a:lnTo>
                  <a:close/>
                </a:path>
                <a:path w="18719800" h="10718800" extrusionOk="0">
                  <a:moveTo>
                    <a:pt x="16776700" y="6607619"/>
                  </a:moveTo>
                  <a:lnTo>
                    <a:pt x="16775151" y="6599987"/>
                  </a:lnTo>
                  <a:lnTo>
                    <a:pt x="16770947" y="6593738"/>
                  </a:lnTo>
                  <a:lnTo>
                    <a:pt x="16764699" y="6589522"/>
                  </a:lnTo>
                  <a:lnTo>
                    <a:pt x="16757041" y="6587985"/>
                  </a:lnTo>
                  <a:lnTo>
                    <a:pt x="16749395" y="6589522"/>
                  </a:lnTo>
                  <a:lnTo>
                    <a:pt x="16743147" y="6593738"/>
                  </a:lnTo>
                  <a:lnTo>
                    <a:pt x="16738943" y="6599987"/>
                  </a:lnTo>
                  <a:lnTo>
                    <a:pt x="16737394" y="6607619"/>
                  </a:lnTo>
                  <a:lnTo>
                    <a:pt x="16738943" y="6615277"/>
                  </a:lnTo>
                  <a:lnTo>
                    <a:pt x="16743147" y="6621526"/>
                  </a:lnTo>
                  <a:lnTo>
                    <a:pt x="16749395" y="6625730"/>
                  </a:lnTo>
                  <a:lnTo>
                    <a:pt x="16757041" y="6627279"/>
                  </a:lnTo>
                  <a:lnTo>
                    <a:pt x="16764699" y="6625730"/>
                  </a:lnTo>
                  <a:lnTo>
                    <a:pt x="16770947" y="6621526"/>
                  </a:lnTo>
                  <a:lnTo>
                    <a:pt x="16775151" y="6615277"/>
                  </a:lnTo>
                  <a:lnTo>
                    <a:pt x="16776700" y="6607619"/>
                  </a:lnTo>
                  <a:close/>
                </a:path>
                <a:path w="18719800" h="10718800" extrusionOk="0">
                  <a:moveTo>
                    <a:pt x="16776700" y="6507531"/>
                  </a:moveTo>
                  <a:lnTo>
                    <a:pt x="16775151" y="6499885"/>
                  </a:lnTo>
                  <a:lnTo>
                    <a:pt x="16770947" y="6493637"/>
                  </a:lnTo>
                  <a:lnTo>
                    <a:pt x="16764699" y="6489433"/>
                  </a:lnTo>
                  <a:lnTo>
                    <a:pt x="16757041" y="6487884"/>
                  </a:lnTo>
                  <a:lnTo>
                    <a:pt x="16749395" y="6489433"/>
                  </a:lnTo>
                  <a:lnTo>
                    <a:pt x="16743147" y="6493637"/>
                  </a:lnTo>
                  <a:lnTo>
                    <a:pt x="16738943" y="6499885"/>
                  </a:lnTo>
                  <a:lnTo>
                    <a:pt x="16737394" y="6507531"/>
                  </a:lnTo>
                  <a:lnTo>
                    <a:pt x="16738943" y="6515176"/>
                  </a:lnTo>
                  <a:lnTo>
                    <a:pt x="16743147" y="6521424"/>
                  </a:lnTo>
                  <a:lnTo>
                    <a:pt x="16749395" y="6525641"/>
                  </a:lnTo>
                  <a:lnTo>
                    <a:pt x="16757041" y="6527178"/>
                  </a:lnTo>
                  <a:lnTo>
                    <a:pt x="16764699" y="6525641"/>
                  </a:lnTo>
                  <a:lnTo>
                    <a:pt x="16770947" y="6521424"/>
                  </a:lnTo>
                  <a:lnTo>
                    <a:pt x="16775151" y="6515176"/>
                  </a:lnTo>
                  <a:lnTo>
                    <a:pt x="16776700" y="6507531"/>
                  </a:lnTo>
                  <a:close/>
                </a:path>
                <a:path w="18719800" h="10718800" extrusionOk="0">
                  <a:moveTo>
                    <a:pt x="16776700" y="6407429"/>
                  </a:moveTo>
                  <a:lnTo>
                    <a:pt x="16775151" y="6399784"/>
                  </a:lnTo>
                  <a:lnTo>
                    <a:pt x="16770947" y="6393548"/>
                  </a:lnTo>
                  <a:lnTo>
                    <a:pt x="16764699" y="6389332"/>
                  </a:lnTo>
                  <a:lnTo>
                    <a:pt x="16757041" y="6387782"/>
                  </a:lnTo>
                  <a:lnTo>
                    <a:pt x="16749395" y="6389332"/>
                  </a:lnTo>
                  <a:lnTo>
                    <a:pt x="16743147" y="6393548"/>
                  </a:lnTo>
                  <a:lnTo>
                    <a:pt x="16738943" y="6399784"/>
                  </a:lnTo>
                  <a:lnTo>
                    <a:pt x="16737394" y="6407429"/>
                  </a:lnTo>
                  <a:lnTo>
                    <a:pt x="16738943" y="6415075"/>
                  </a:lnTo>
                  <a:lnTo>
                    <a:pt x="16743147" y="6421323"/>
                  </a:lnTo>
                  <a:lnTo>
                    <a:pt x="16749395" y="6425527"/>
                  </a:lnTo>
                  <a:lnTo>
                    <a:pt x="16757041" y="6427076"/>
                  </a:lnTo>
                  <a:lnTo>
                    <a:pt x="16764699" y="6425527"/>
                  </a:lnTo>
                  <a:lnTo>
                    <a:pt x="16770947" y="6421323"/>
                  </a:lnTo>
                  <a:lnTo>
                    <a:pt x="16775151" y="6415075"/>
                  </a:lnTo>
                  <a:lnTo>
                    <a:pt x="16776700" y="6407429"/>
                  </a:lnTo>
                  <a:close/>
                </a:path>
                <a:path w="18719800" h="10718800" extrusionOk="0">
                  <a:moveTo>
                    <a:pt x="16776700" y="6307340"/>
                  </a:moveTo>
                  <a:lnTo>
                    <a:pt x="16775151" y="6299695"/>
                  </a:lnTo>
                  <a:lnTo>
                    <a:pt x="16770947" y="6293447"/>
                  </a:lnTo>
                  <a:lnTo>
                    <a:pt x="16764699" y="6289243"/>
                  </a:lnTo>
                  <a:lnTo>
                    <a:pt x="16757041" y="6287694"/>
                  </a:lnTo>
                  <a:lnTo>
                    <a:pt x="16749395" y="6289243"/>
                  </a:lnTo>
                  <a:lnTo>
                    <a:pt x="16743147" y="6293447"/>
                  </a:lnTo>
                  <a:lnTo>
                    <a:pt x="16738943" y="6299695"/>
                  </a:lnTo>
                  <a:lnTo>
                    <a:pt x="16737394" y="6307340"/>
                  </a:lnTo>
                  <a:lnTo>
                    <a:pt x="16738943" y="6314986"/>
                  </a:lnTo>
                  <a:lnTo>
                    <a:pt x="16743147" y="6321222"/>
                  </a:lnTo>
                  <a:lnTo>
                    <a:pt x="16749395" y="6325438"/>
                  </a:lnTo>
                  <a:lnTo>
                    <a:pt x="16757041" y="6326975"/>
                  </a:lnTo>
                  <a:lnTo>
                    <a:pt x="16764699" y="6325438"/>
                  </a:lnTo>
                  <a:lnTo>
                    <a:pt x="16770947" y="6321222"/>
                  </a:lnTo>
                  <a:lnTo>
                    <a:pt x="16775151" y="6314986"/>
                  </a:lnTo>
                  <a:lnTo>
                    <a:pt x="16776700" y="6307340"/>
                  </a:lnTo>
                  <a:close/>
                </a:path>
                <a:path w="18719800" h="10718800" extrusionOk="0">
                  <a:moveTo>
                    <a:pt x="16776700" y="6207239"/>
                  </a:moveTo>
                  <a:lnTo>
                    <a:pt x="16775151" y="6199594"/>
                  </a:lnTo>
                  <a:lnTo>
                    <a:pt x="16770947" y="6193345"/>
                  </a:lnTo>
                  <a:lnTo>
                    <a:pt x="16764699" y="6189142"/>
                  </a:lnTo>
                  <a:lnTo>
                    <a:pt x="16757041" y="6187605"/>
                  </a:lnTo>
                  <a:lnTo>
                    <a:pt x="16749395" y="6189142"/>
                  </a:lnTo>
                  <a:lnTo>
                    <a:pt x="16743147" y="6193345"/>
                  </a:lnTo>
                  <a:lnTo>
                    <a:pt x="16738943" y="6199594"/>
                  </a:lnTo>
                  <a:lnTo>
                    <a:pt x="16737394" y="6207239"/>
                  </a:lnTo>
                  <a:lnTo>
                    <a:pt x="16738943" y="6214884"/>
                  </a:lnTo>
                  <a:lnTo>
                    <a:pt x="16743147" y="6221133"/>
                  </a:lnTo>
                  <a:lnTo>
                    <a:pt x="16749395" y="6225337"/>
                  </a:lnTo>
                  <a:lnTo>
                    <a:pt x="16757041" y="6226886"/>
                  </a:lnTo>
                  <a:lnTo>
                    <a:pt x="16764699" y="6225337"/>
                  </a:lnTo>
                  <a:lnTo>
                    <a:pt x="16770947" y="6221133"/>
                  </a:lnTo>
                  <a:lnTo>
                    <a:pt x="16775151" y="6214884"/>
                  </a:lnTo>
                  <a:lnTo>
                    <a:pt x="16776700" y="6207239"/>
                  </a:lnTo>
                  <a:close/>
                </a:path>
                <a:path w="18719800" h="10718800" extrusionOk="0">
                  <a:moveTo>
                    <a:pt x="16776700" y="6107150"/>
                  </a:moveTo>
                  <a:lnTo>
                    <a:pt x="16775151" y="6099505"/>
                  </a:lnTo>
                  <a:lnTo>
                    <a:pt x="16770947" y="6093257"/>
                  </a:lnTo>
                  <a:lnTo>
                    <a:pt x="16764699" y="6089040"/>
                  </a:lnTo>
                  <a:lnTo>
                    <a:pt x="16757041" y="6087503"/>
                  </a:lnTo>
                  <a:lnTo>
                    <a:pt x="16749395" y="6089040"/>
                  </a:lnTo>
                  <a:lnTo>
                    <a:pt x="16743147" y="6093257"/>
                  </a:lnTo>
                  <a:lnTo>
                    <a:pt x="16738943" y="6099505"/>
                  </a:lnTo>
                  <a:lnTo>
                    <a:pt x="16737394" y="6107150"/>
                  </a:lnTo>
                  <a:lnTo>
                    <a:pt x="16738943" y="6114796"/>
                  </a:lnTo>
                  <a:lnTo>
                    <a:pt x="16743147" y="6121031"/>
                  </a:lnTo>
                  <a:lnTo>
                    <a:pt x="16749395" y="6125248"/>
                  </a:lnTo>
                  <a:lnTo>
                    <a:pt x="16757041" y="6126785"/>
                  </a:lnTo>
                  <a:lnTo>
                    <a:pt x="16764699" y="6125248"/>
                  </a:lnTo>
                  <a:lnTo>
                    <a:pt x="16770947" y="6121031"/>
                  </a:lnTo>
                  <a:lnTo>
                    <a:pt x="16775151" y="6114796"/>
                  </a:lnTo>
                  <a:lnTo>
                    <a:pt x="16776700" y="6107150"/>
                  </a:lnTo>
                  <a:close/>
                </a:path>
                <a:path w="18719800" h="10718800" extrusionOk="0">
                  <a:moveTo>
                    <a:pt x="16776700" y="6007049"/>
                  </a:moveTo>
                  <a:lnTo>
                    <a:pt x="16775151" y="5999404"/>
                  </a:lnTo>
                  <a:lnTo>
                    <a:pt x="16770947" y="5993155"/>
                  </a:lnTo>
                  <a:lnTo>
                    <a:pt x="16764699" y="5988951"/>
                  </a:lnTo>
                  <a:lnTo>
                    <a:pt x="16757041" y="5987402"/>
                  </a:lnTo>
                  <a:lnTo>
                    <a:pt x="16749395" y="5988951"/>
                  </a:lnTo>
                  <a:lnTo>
                    <a:pt x="16743147" y="5993155"/>
                  </a:lnTo>
                  <a:lnTo>
                    <a:pt x="16738943" y="5999404"/>
                  </a:lnTo>
                  <a:lnTo>
                    <a:pt x="16737394" y="6007049"/>
                  </a:lnTo>
                  <a:lnTo>
                    <a:pt x="16738943" y="6014694"/>
                  </a:lnTo>
                  <a:lnTo>
                    <a:pt x="16743147" y="6020943"/>
                  </a:lnTo>
                  <a:lnTo>
                    <a:pt x="16749395" y="6025146"/>
                  </a:lnTo>
                  <a:lnTo>
                    <a:pt x="16757041" y="6026696"/>
                  </a:lnTo>
                  <a:lnTo>
                    <a:pt x="16764699" y="6025146"/>
                  </a:lnTo>
                  <a:lnTo>
                    <a:pt x="16770947" y="6020943"/>
                  </a:lnTo>
                  <a:lnTo>
                    <a:pt x="16775151" y="6014694"/>
                  </a:lnTo>
                  <a:lnTo>
                    <a:pt x="16776700" y="6007049"/>
                  </a:lnTo>
                  <a:close/>
                </a:path>
                <a:path w="18719800" h="10718800" extrusionOk="0">
                  <a:moveTo>
                    <a:pt x="16838460" y="1616519"/>
                  </a:moveTo>
                  <a:lnTo>
                    <a:pt x="16836911" y="1608861"/>
                  </a:lnTo>
                  <a:lnTo>
                    <a:pt x="16832707" y="1602625"/>
                  </a:lnTo>
                  <a:lnTo>
                    <a:pt x="16826459" y="1598409"/>
                  </a:lnTo>
                  <a:lnTo>
                    <a:pt x="16818813" y="1596859"/>
                  </a:lnTo>
                  <a:lnTo>
                    <a:pt x="16811155" y="1598409"/>
                  </a:lnTo>
                  <a:lnTo>
                    <a:pt x="16804920" y="1602625"/>
                  </a:lnTo>
                  <a:lnTo>
                    <a:pt x="16800703" y="1608861"/>
                  </a:lnTo>
                  <a:lnTo>
                    <a:pt x="16799167" y="1616519"/>
                  </a:lnTo>
                  <a:lnTo>
                    <a:pt x="16800703" y="1624164"/>
                  </a:lnTo>
                  <a:lnTo>
                    <a:pt x="16804920" y="1630413"/>
                  </a:lnTo>
                  <a:lnTo>
                    <a:pt x="16811155" y="1634617"/>
                  </a:lnTo>
                  <a:lnTo>
                    <a:pt x="16818813" y="1636166"/>
                  </a:lnTo>
                  <a:lnTo>
                    <a:pt x="16826459" y="1634617"/>
                  </a:lnTo>
                  <a:lnTo>
                    <a:pt x="16832707" y="1630413"/>
                  </a:lnTo>
                  <a:lnTo>
                    <a:pt x="16836911" y="1624164"/>
                  </a:lnTo>
                  <a:lnTo>
                    <a:pt x="16838460" y="1616519"/>
                  </a:lnTo>
                  <a:close/>
                </a:path>
                <a:path w="18719800" h="10718800" extrusionOk="0">
                  <a:moveTo>
                    <a:pt x="16838460" y="1516418"/>
                  </a:moveTo>
                  <a:lnTo>
                    <a:pt x="16836911" y="1508772"/>
                  </a:lnTo>
                  <a:lnTo>
                    <a:pt x="16832707" y="1502524"/>
                  </a:lnTo>
                  <a:lnTo>
                    <a:pt x="16826459" y="1498307"/>
                  </a:lnTo>
                  <a:lnTo>
                    <a:pt x="16818813" y="1496758"/>
                  </a:lnTo>
                  <a:lnTo>
                    <a:pt x="16811155" y="1498307"/>
                  </a:lnTo>
                  <a:lnTo>
                    <a:pt x="16804920" y="1502524"/>
                  </a:lnTo>
                  <a:lnTo>
                    <a:pt x="16800703" y="1508772"/>
                  </a:lnTo>
                  <a:lnTo>
                    <a:pt x="16799167" y="1516418"/>
                  </a:lnTo>
                  <a:lnTo>
                    <a:pt x="16800703" y="1524076"/>
                  </a:lnTo>
                  <a:lnTo>
                    <a:pt x="16804920" y="1530311"/>
                  </a:lnTo>
                  <a:lnTo>
                    <a:pt x="16811155" y="1534515"/>
                  </a:lnTo>
                  <a:lnTo>
                    <a:pt x="16818813" y="1536065"/>
                  </a:lnTo>
                  <a:lnTo>
                    <a:pt x="16826459" y="1534515"/>
                  </a:lnTo>
                  <a:lnTo>
                    <a:pt x="16832707" y="1530311"/>
                  </a:lnTo>
                  <a:lnTo>
                    <a:pt x="16836911" y="1524076"/>
                  </a:lnTo>
                  <a:lnTo>
                    <a:pt x="16838460" y="1516418"/>
                  </a:lnTo>
                  <a:close/>
                </a:path>
                <a:path w="18719800" h="10718800" extrusionOk="0">
                  <a:moveTo>
                    <a:pt x="16838460" y="1416316"/>
                  </a:moveTo>
                  <a:lnTo>
                    <a:pt x="16836911" y="1408671"/>
                  </a:lnTo>
                  <a:lnTo>
                    <a:pt x="16832695" y="1402435"/>
                  </a:lnTo>
                  <a:lnTo>
                    <a:pt x="16826459" y="1398219"/>
                  </a:lnTo>
                  <a:lnTo>
                    <a:pt x="16818813" y="1396682"/>
                  </a:lnTo>
                  <a:lnTo>
                    <a:pt x="16811155" y="1398219"/>
                  </a:lnTo>
                  <a:lnTo>
                    <a:pt x="16804920" y="1402435"/>
                  </a:lnTo>
                  <a:lnTo>
                    <a:pt x="16800703" y="1408671"/>
                  </a:lnTo>
                  <a:lnTo>
                    <a:pt x="16799167" y="1416316"/>
                  </a:lnTo>
                  <a:lnTo>
                    <a:pt x="16800703" y="1423962"/>
                  </a:lnTo>
                  <a:lnTo>
                    <a:pt x="16804920" y="1430210"/>
                  </a:lnTo>
                  <a:lnTo>
                    <a:pt x="16811155" y="1434426"/>
                  </a:lnTo>
                  <a:lnTo>
                    <a:pt x="16818813" y="1435963"/>
                  </a:lnTo>
                  <a:lnTo>
                    <a:pt x="16826459" y="1434426"/>
                  </a:lnTo>
                  <a:lnTo>
                    <a:pt x="16832695" y="1430210"/>
                  </a:lnTo>
                  <a:lnTo>
                    <a:pt x="16836911" y="1423962"/>
                  </a:lnTo>
                  <a:lnTo>
                    <a:pt x="16838460" y="1416316"/>
                  </a:lnTo>
                  <a:close/>
                </a:path>
                <a:path w="18719800" h="10718800" extrusionOk="0">
                  <a:moveTo>
                    <a:pt x="16838460" y="1316228"/>
                  </a:moveTo>
                  <a:lnTo>
                    <a:pt x="16836911" y="1308582"/>
                  </a:lnTo>
                  <a:lnTo>
                    <a:pt x="16832695" y="1302334"/>
                  </a:lnTo>
                  <a:lnTo>
                    <a:pt x="16826459" y="1298117"/>
                  </a:lnTo>
                  <a:lnTo>
                    <a:pt x="16818813" y="1296581"/>
                  </a:lnTo>
                  <a:lnTo>
                    <a:pt x="16811155" y="1298117"/>
                  </a:lnTo>
                  <a:lnTo>
                    <a:pt x="16804920" y="1302334"/>
                  </a:lnTo>
                  <a:lnTo>
                    <a:pt x="16800703" y="1308582"/>
                  </a:lnTo>
                  <a:lnTo>
                    <a:pt x="16799167" y="1316228"/>
                  </a:lnTo>
                  <a:lnTo>
                    <a:pt x="16800703" y="1323873"/>
                  </a:lnTo>
                  <a:lnTo>
                    <a:pt x="16804920" y="1330121"/>
                  </a:lnTo>
                  <a:lnTo>
                    <a:pt x="16811155" y="1334338"/>
                  </a:lnTo>
                  <a:lnTo>
                    <a:pt x="16818813" y="1335887"/>
                  </a:lnTo>
                  <a:lnTo>
                    <a:pt x="16826459" y="1334338"/>
                  </a:lnTo>
                  <a:lnTo>
                    <a:pt x="16832695" y="1330121"/>
                  </a:lnTo>
                  <a:lnTo>
                    <a:pt x="16836911" y="1323873"/>
                  </a:lnTo>
                  <a:lnTo>
                    <a:pt x="16838460" y="1316228"/>
                  </a:lnTo>
                  <a:close/>
                </a:path>
                <a:path w="18719800" h="10718800" extrusionOk="0">
                  <a:moveTo>
                    <a:pt x="16838460" y="1216126"/>
                  </a:moveTo>
                  <a:lnTo>
                    <a:pt x="16836911" y="1208481"/>
                  </a:lnTo>
                  <a:lnTo>
                    <a:pt x="16832695" y="1202245"/>
                  </a:lnTo>
                  <a:lnTo>
                    <a:pt x="16826459" y="1198029"/>
                  </a:lnTo>
                  <a:lnTo>
                    <a:pt x="16818813" y="1196492"/>
                  </a:lnTo>
                  <a:lnTo>
                    <a:pt x="16811155" y="1198029"/>
                  </a:lnTo>
                  <a:lnTo>
                    <a:pt x="16804920" y="1202245"/>
                  </a:lnTo>
                  <a:lnTo>
                    <a:pt x="16800703" y="1208481"/>
                  </a:lnTo>
                  <a:lnTo>
                    <a:pt x="16799167" y="1216126"/>
                  </a:lnTo>
                  <a:lnTo>
                    <a:pt x="16800703" y="1223784"/>
                  </a:lnTo>
                  <a:lnTo>
                    <a:pt x="16804920" y="1230020"/>
                  </a:lnTo>
                  <a:lnTo>
                    <a:pt x="16811155" y="1234236"/>
                  </a:lnTo>
                  <a:lnTo>
                    <a:pt x="16818813" y="1235786"/>
                  </a:lnTo>
                  <a:lnTo>
                    <a:pt x="16826459" y="1234236"/>
                  </a:lnTo>
                  <a:lnTo>
                    <a:pt x="16832695" y="1230020"/>
                  </a:lnTo>
                  <a:lnTo>
                    <a:pt x="16836911" y="1223784"/>
                  </a:lnTo>
                  <a:lnTo>
                    <a:pt x="16838460" y="1216126"/>
                  </a:lnTo>
                  <a:close/>
                </a:path>
                <a:path w="18719800" h="10718800" extrusionOk="0">
                  <a:moveTo>
                    <a:pt x="16838460" y="1116037"/>
                  </a:moveTo>
                  <a:lnTo>
                    <a:pt x="16836911" y="1108392"/>
                  </a:lnTo>
                  <a:lnTo>
                    <a:pt x="16832695" y="1102144"/>
                  </a:lnTo>
                  <a:lnTo>
                    <a:pt x="16826459" y="1097940"/>
                  </a:lnTo>
                  <a:lnTo>
                    <a:pt x="16818813" y="1096391"/>
                  </a:lnTo>
                  <a:lnTo>
                    <a:pt x="16811155" y="1097940"/>
                  </a:lnTo>
                  <a:lnTo>
                    <a:pt x="16804920" y="1102144"/>
                  </a:lnTo>
                  <a:lnTo>
                    <a:pt x="16800703" y="1108392"/>
                  </a:lnTo>
                  <a:lnTo>
                    <a:pt x="16799167" y="1116037"/>
                  </a:lnTo>
                  <a:lnTo>
                    <a:pt x="16800703" y="1123683"/>
                  </a:lnTo>
                  <a:lnTo>
                    <a:pt x="16804920" y="1129931"/>
                  </a:lnTo>
                  <a:lnTo>
                    <a:pt x="16811155" y="1134148"/>
                  </a:lnTo>
                  <a:lnTo>
                    <a:pt x="16818813" y="1135684"/>
                  </a:lnTo>
                  <a:lnTo>
                    <a:pt x="16826459" y="1134148"/>
                  </a:lnTo>
                  <a:lnTo>
                    <a:pt x="16832695" y="1129931"/>
                  </a:lnTo>
                  <a:lnTo>
                    <a:pt x="16836911" y="1123683"/>
                  </a:lnTo>
                  <a:lnTo>
                    <a:pt x="16838460" y="1116037"/>
                  </a:lnTo>
                  <a:close/>
                </a:path>
                <a:path w="18719800" h="10718800" extrusionOk="0">
                  <a:moveTo>
                    <a:pt x="16838460" y="1015936"/>
                  </a:moveTo>
                  <a:lnTo>
                    <a:pt x="16836911" y="1008291"/>
                  </a:lnTo>
                  <a:lnTo>
                    <a:pt x="16832695" y="1002055"/>
                  </a:lnTo>
                  <a:lnTo>
                    <a:pt x="16826459" y="997839"/>
                  </a:lnTo>
                  <a:lnTo>
                    <a:pt x="16818813" y="996302"/>
                  </a:lnTo>
                  <a:lnTo>
                    <a:pt x="16811155" y="997839"/>
                  </a:lnTo>
                  <a:lnTo>
                    <a:pt x="16804920" y="1002055"/>
                  </a:lnTo>
                  <a:lnTo>
                    <a:pt x="16800703" y="1008291"/>
                  </a:lnTo>
                  <a:lnTo>
                    <a:pt x="16799167" y="1015936"/>
                  </a:lnTo>
                  <a:lnTo>
                    <a:pt x="16800703" y="1023581"/>
                  </a:lnTo>
                  <a:lnTo>
                    <a:pt x="16804920" y="1029830"/>
                  </a:lnTo>
                  <a:lnTo>
                    <a:pt x="16811155" y="1034046"/>
                  </a:lnTo>
                  <a:lnTo>
                    <a:pt x="16818813" y="1035583"/>
                  </a:lnTo>
                  <a:lnTo>
                    <a:pt x="16826459" y="1034046"/>
                  </a:lnTo>
                  <a:lnTo>
                    <a:pt x="16832695" y="1029830"/>
                  </a:lnTo>
                  <a:lnTo>
                    <a:pt x="16836911" y="1023581"/>
                  </a:lnTo>
                  <a:lnTo>
                    <a:pt x="16838460" y="1015936"/>
                  </a:lnTo>
                  <a:close/>
                </a:path>
                <a:path w="18719800" h="10718800" extrusionOk="0">
                  <a:moveTo>
                    <a:pt x="16838460" y="915847"/>
                  </a:moveTo>
                  <a:lnTo>
                    <a:pt x="16836911" y="908189"/>
                  </a:lnTo>
                  <a:lnTo>
                    <a:pt x="16832695" y="901954"/>
                  </a:lnTo>
                  <a:lnTo>
                    <a:pt x="16826459" y="897737"/>
                  </a:lnTo>
                  <a:lnTo>
                    <a:pt x="16818813" y="896200"/>
                  </a:lnTo>
                  <a:lnTo>
                    <a:pt x="16811155" y="897737"/>
                  </a:lnTo>
                  <a:lnTo>
                    <a:pt x="16804920" y="901954"/>
                  </a:lnTo>
                  <a:lnTo>
                    <a:pt x="16800703" y="908189"/>
                  </a:lnTo>
                  <a:lnTo>
                    <a:pt x="16799167" y="915847"/>
                  </a:lnTo>
                  <a:lnTo>
                    <a:pt x="16800703" y="923493"/>
                  </a:lnTo>
                  <a:lnTo>
                    <a:pt x="16804920" y="929741"/>
                  </a:lnTo>
                  <a:lnTo>
                    <a:pt x="16811155" y="933945"/>
                  </a:lnTo>
                  <a:lnTo>
                    <a:pt x="16818813" y="935494"/>
                  </a:lnTo>
                  <a:lnTo>
                    <a:pt x="16826459" y="933945"/>
                  </a:lnTo>
                  <a:lnTo>
                    <a:pt x="16832695" y="929741"/>
                  </a:lnTo>
                  <a:lnTo>
                    <a:pt x="16836911" y="923493"/>
                  </a:lnTo>
                  <a:lnTo>
                    <a:pt x="16838460" y="915847"/>
                  </a:lnTo>
                  <a:close/>
                </a:path>
                <a:path w="18719800" h="10718800" extrusionOk="0">
                  <a:moveTo>
                    <a:pt x="16838460" y="815759"/>
                  </a:moveTo>
                  <a:lnTo>
                    <a:pt x="16836911" y="808101"/>
                  </a:lnTo>
                  <a:lnTo>
                    <a:pt x="16832695" y="801865"/>
                  </a:lnTo>
                  <a:lnTo>
                    <a:pt x="16826459" y="797648"/>
                  </a:lnTo>
                  <a:lnTo>
                    <a:pt x="16818813" y="796099"/>
                  </a:lnTo>
                  <a:lnTo>
                    <a:pt x="16811155" y="797648"/>
                  </a:lnTo>
                  <a:lnTo>
                    <a:pt x="16804920" y="801865"/>
                  </a:lnTo>
                  <a:lnTo>
                    <a:pt x="16800703" y="808101"/>
                  </a:lnTo>
                  <a:lnTo>
                    <a:pt x="16799167" y="815759"/>
                  </a:lnTo>
                  <a:lnTo>
                    <a:pt x="16800703" y="823404"/>
                  </a:lnTo>
                  <a:lnTo>
                    <a:pt x="16804920" y="829640"/>
                  </a:lnTo>
                  <a:lnTo>
                    <a:pt x="16811155" y="833856"/>
                  </a:lnTo>
                  <a:lnTo>
                    <a:pt x="16818813" y="835406"/>
                  </a:lnTo>
                  <a:lnTo>
                    <a:pt x="16826459" y="833856"/>
                  </a:lnTo>
                  <a:lnTo>
                    <a:pt x="16832695" y="829640"/>
                  </a:lnTo>
                  <a:lnTo>
                    <a:pt x="16836911" y="823404"/>
                  </a:lnTo>
                  <a:lnTo>
                    <a:pt x="16838460" y="815759"/>
                  </a:lnTo>
                  <a:close/>
                </a:path>
                <a:path w="18719800" h="10718800" extrusionOk="0">
                  <a:moveTo>
                    <a:pt x="16838460" y="715657"/>
                  </a:moveTo>
                  <a:lnTo>
                    <a:pt x="16836911" y="708012"/>
                  </a:lnTo>
                  <a:lnTo>
                    <a:pt x="16832707" y="701763"/>
                  </a:lnTo>
                  <a:lnTo>
                    <a:pt x="16826459" y="697560"/>
                  </a:lnTo>
                  <a:lnTo>
                    <a:pt x="16818813" y="696010"/>
                  </a:lnTo>
                  <a:lnTo>
                    <a:pt x="16811155" y="697560"/>
                  </a:lnTo>
                  <a:lnTo>
                    <a:pt x="16804920" y="701763"/>
                  </a:lnTo>
                  <a:lnTo>
                    <a:pt x="16800703" y="708012"/>
                  </a:lnTo>
                  <a:lnTo>
                    <a:pt x="16799167" y="715657"/>
                  </a:lnTo>
                  <a:lnTo>
                    <a:pt x="16800703" y="723303"/>
                  </a:lnTo>
                  <a:lnTo>
                    <a:pt x="16804920" y="729538"/>
                  </a:lnTo>
                  <a:lnTo>
                    <a:pt x="16811155" y="733755"/>
                  </a:lnTo>
                  <a:lnTo>
                    <a:pt x="16818813" y="735291"/>
                  </a:lnTo>
                  <a:lnTo>
                    <a:pt x="16826459" y="733755"/>
                  </a:lnTo>
                  <a:lnTo>
                    <a:pt x="16832707" y="729538"/>
                  </a:lnTo>
                  <a:lnTo>
                    <a:pt x="16836911" y="723303"/>
                  </a:lnTo>
                  <a:lnTo>
                    <a:pt x="16838460" y="715657"/>
                  </a:lnTo>
                  <a:close/>
                </a:path>
                <a:path w="18719800" h="10718800" extrusionOk="0">
                  <a:moveTo>
                    <a:pt x="16838460" y="615556"/>
                  </a:moveTo>
                  <a:lnTo>
                    <a:pt x="16836911" y="607910"/>
                  </a:lnTo>
                  <a:lnTo>
                    <a:pt x="16832707" y="601662"/>
                  </a:lnTo>
                  <a:lnTo>
                    <a:pt x="16826459" y="597458"/>
                  </a:lnTo>
                  <a:lnTo>
                    <a:pt x="16818813" y="595909"/>
                  </a:lnTo>
                  <a:lnTo>
                    <a:pt x="16811155" y="597458"/>
                  </a:lnTo>
                  <a:lnTo>
                    <a:pt x="16804920" y="601662"/>
                  </a:lnTo>
                  <a:lnTo>
                    <a:pt x="16800703" y="607910"/>
                  </a:lnTo>
                  <a:lnTo>
                    <a:pt x="16799167" y="615556"/>
                  </a:lnTo>
                  <a:lnTo>
                    <a:pt x="16800703" y="623201"/>
                  </a:lnTo>
                  <a:lnTo>
                    <a:pt x="16804920" y="629450"/>
                  </a:lnTo>
                  <a:lnTo>
                    <a:pt x="16811155" y="633666"/>
                  </a:lnTo>
                  <a:lnTo>
                    <a:pt x="16818813" y="635203"/>
                  </a:lnTo>
                  <a:lnTo>
                    <a:pt x="16826459" y="633666"/>
                  </a:lnTo>
                  <a:lnTo>
                    <a:pt x="16832707" y="629450"/>
                  </a:lnTo>
                  <a:lnTo>
                    <a:pt x="16836911" y="623201"/>
                  </a:lnTo>
                  <a:lnTo>
                    <a:pt x="16838460" y="615556"/>
                  </a:lnTo>
                  <a:close/>
                </a:path>
                <a:path w="18719800" h="10718800" extrusionOk="0">
                  <a:moveTo>
                    <a:pt x="16838460" y="515467"/>
                  </a:moveTo>
                  <a:lnTo>
                    <a:pt x="16836911" y="507822"/>
                  </a:lnTo>
                  <a:lnTo>
                    <a:pt x="16832707" y="501573"/>
                  </a:lnTo>
                  <a:lnTo>
                    <a:pt x="16826459" y="497357"/>
                  </a:lnTo>
                  <a:lnTo>
                    <a:pt x="16818813" y="495820"/>
                  </a:lnTo>
                  <a:lnTo>
                    <a:pt x="16811155" y="497357"/>
                  </a:lnTo>
                  <a:lnTo>
                    <a:pt x="16804920" y="501573"/>
                  </a:lnTo>
                  <a:lnTo>
                    <a:pt x="16800703" y="507822"/>
                  </a:lnTo>
                  <a:lnTo>
                    <a:pt x="16799167" y="515467"/>
                  </a:lnTo>
                  <a:lnTo>
                    <a:pt x="16800703" y="523113"/>
                  </a:lnTo>
                  <a:lnTo>
                    <a:pt x="16804920" y="529348"/>
                  </a:lnTo>
                  <a:lnTo>
                    <a:pt x="16811155" y="533565"/>
                  </a:lnTo>
                  <a:lnTo>
                    <a:pt x="16818813" y="535101"/>
                  </a:lnTo>
                  <a:lnTo>
                    <a:pt x="16826459" y="533565"/>
                  </a:lnTo>
                  <a:lnTo>
                    <a:pt x="16832707" y="529348"/>
                  </a:lnTo>
                  <a:lnTo>
                    <a:pt x="16836911" y="523113"/>
                  </a:lnTo>
                  <a:lnTo>
                    <a:pt x="16838460" y="515467"/>
                  </a:lnTo>
                  <a:close/>
                </a:path>
                <a:path w="18719800" h="10718800" extrusionOk="0">
                  <a:moveTo>
                    <a:pt x="16838460" y="415366"/>
                  </a:moveTo>
                  <a:lnTo>
                    <a:pt x="16836911" y="407720"/>
                  </a:lnTo>
                  <a:lnTo>
                    <a:pt x="16832707" y="401472"/>
                  </a:lnTo>
                  <a:lnTo>
                    <a:pt x="16826459" y="397256"/>
                  </a:lnTo>
                  <a:lnTo>
                    <a:pt x="16818813" y="395719"/>
                  </a:lnTo>
                  <a:lnTo>
                    <a:pt x="16811155" y="397256"/>
                  </a:lnTo>
                  <a:lnTo>
                    <a:pt x="16804920" y="401472"/>
                  </a:lnTo>
                  <a:lnTo>
                    <a:pt x="16800703" y="407720"/>
                  </a:lnTo>
                  <a:lnTo>
                    <a:pt x="16799167" y="415366"/>
                  </a:lnTo>
                  <a:lnTo>
                    <a:pt x="16800703" y="423011"/>
                  </a:lnTo>
                  <a:lnTo>
                    <a:pt x="16804920" y="429247"/>
                  </a:lnTo>
                  <a:lnTo>
                    <a:pt x="16811155" y="433463"/>
                  </a:lnTo>
                  <a:lnTo>
                    <a:pt x="16818813" y="435013"/>
                  </a:lnTo>
                  <a:lnTo>
                    <a:pt x="16826459" y="433463"/>
                  </a:lnTo>
                  <a:lnTo>
                    <a:pt x="16832707" y="429247"/>
                  </a:lnTo>
                  <a:lnTo>
                    <a:pt x="16836911" y="423011"/>
                  </a:lnTo>
                  <a:lnTo>
                    <a:pt x="16838460" y="415366"/>
                  </a:lnTo>
                  <a:close/>
                </a:path>
                <a:path w="18719800" h="10718800" extrusionOk="0">
                  <a:moveTo>
                    <a:pt x="16838460" y="315264"/>
                  </a:moveTo>
                  <a:lnTo>
                    <a:pt x="16836911" y="307619"/>
                  </a:lnTo>
                  <a:lnTo>
                    <a:pt x="16832707" y="301371"/>
                  </a:lnTo>
                  <a:lnTo>
                    <a:pt x="16826459" y="297167"/>
                  </a:lnTo>
                  <a:lnTo>
                    <a:pt x="16818813" y="295617"/>
                  </a:lnTo>
                  <a:lnTo>
                    <a:pt x="16811155" y="297167"/>
                  </a:lnTo>
                  <a:lnTo>
                    <a:pt x="16804920" y="301371"/>
                  </a:lnTo>
                  <a:lnTo>
                    <a:pt x="16800703" y="307619"/>
                  </a:lnTo>
                  <a:lnTo>
                    <a:pt x="16799167" y="315264"/>
                  </a:lnTo>
                  <a:lnTo>
                    <a:pt x="16800703" y="322922"/>
                  </a:lnTo>
                  <a:lnTo>
                    <a:pt x="16804920" y="329158"/>
                  </a:lnTo>
                  <a:lnTo>
                    <a:pt x="16811155" y="333375"/>
                  </a:lnTo>
                  <a:lnTo>
                    <a:pt x="16818813" y="334911"/>
                  </a:lnTo>
                  <a:lnTo>
                    <a:pt x="16826459" y="333375"/>
                  </a:lnTo>
                  <a:lnTo>
                    <a:pt x="16832707" y="329158"/>
                  </a:lnTo>
                  <a:lnTo>
                    <a:pt x="16836911" y="322922"/>
                  </a:lnTo>
                  <a:lnTo>
                    <a:pt x="16838460" y="315264"/>
                  </a:lnTo>
                  <a:close/>
                </a:path>
                <a:path w="18719800" h="10718800" extrusionOk="0">
                  <a:moveTo>
                    <a:pt x="16838460" y="215163"/>
                  </a:moveTo>
                  <a:lnTo>
                    <a:pt x="16836911" y="207518"/>
                  </a:lnTo>
                  <a:lnTo>
                    <a:pt x="16832707" y="201282"/>
                  </a:lnTo>
                  <a:lnTo>
                    <a:pt x="16826459" y="197065"/>
                  </a:lnTo>
                  <a:lnTo>
                    <a:pt x="16818813" y="195529"/>
                  </a:lnTo>
                  <a:lnTo>
                    <a:pt x="16811155" y="197065"/>
                  </a:lnTo>
                  <a:lnTo>
                    <a:pt x="16804920" y="201282"/>
                  </a:lnTo>
                  <a:lnTo>
                    <a:pt x="16800703" y="207518"/>
                  </a:lnTo>
                  <a:lnTo>
                    <a:pt x="16799167" y="215163"/>
                  </a:lnTo>
                  <a:lnTo>
                    <a:pt x="16800703" y="222821"/>
                  </a:lnTo>
                  <a:lnTo>
                    <a:pt x="16804920" y="229069"/>
                  </a:lnTo>
                  <a:lnTo>
                    <a:pt x="16811155" y="233273"/>
                  </a:lnTo>
                  <a:lnTo>
                    <a:pt x="16818813" y="234823"/>
                  </a:lnTo>
                  <a:lnTo>
                    <a:pt x="16826459" y="233273"/>
                  </a:lnTo>
                  <a:lnTo>
                    <a:pt x="16832707" y="229069"/>
                  </a:lnTo>
                  <a:lnTo>
                    <a:pt x="16836911" y="222821"/>
                  </a:lnTo>
                  <a:lnTo>
                    <a:pt x="16838460" y="215163"/>
                  </a:lnTo>
                  <a:close/>
                </a:path>
                <a:path w="18719800" h="10718800" extrusionOk="0">
                  <a:moveTo>
                    <a:pt x="16838460" y="115087"/>
                  </a:moveTo>
                  <a:lnTo>
                    <a:pt x="16836911" y="107429"/>
                  </a:lnTo>
                  <a:lnTo>
                    <a:pt x="16832707" y="101180"/>
                  </a:lnTo>
                  <a:lnTo>
                    <a:pt x="16826459" y="96977"/>
                  </a:lnTo>
                  <a:lnTo>
                    <a:pt x="16818813" y="95427"/>
                  </a:lnTo>
                  <a:lnTo>
                    <a:pt x="16811155" y="96977"/>
                  </a:lnTo>
                  <a:lnTo>
                    <a:pt x="16804920" y="101180"/>
                  </a:lnTo>
                  <a:lnTo>
                    <a:pt x="16800703" y="107429"/>
                  </a:lnTo>
                  <a:lnTo>
                    <a:pt x="16799167" y="115087"/>
                  </a:lnTo>
                  <a:lnTo>
                    <a:pt x="16800703" y="122732"/>
                  </a:lnTo>
                  <a:lnTo>
                    <a:pt x="16804920" y="128981"/>
                  </a:lnTo>
                  <a:lnTo>
                    <a:pt x="16811155" y="133184"/>
                  </a:lnTo>
                  <a:lnTo>
                    <a:pt x="16818813" y="134734"/>
                  </a:lnTo>
                  <a:lnTo>
                    <a:pt x="16826459" y="133184"/>
                  </a:lnTo>
                  <a:lnTo>
                    <a:pt x="16832707" y="128981"/>
                  </a:lnTo>
                  <a:lnTo>
                    <a:pt x="16836911" y="122732"/>
                  </a:lnTo>
                  <a:lnTo>
                    <a:pt x="16838460" y="115087"/>
                  </a:lnTo>
                  <a:close/>
                </a:path>
                <a:path w="18719800" h="10718800" extrusionOk="0">
                  <a:moveTo>
                    <a:pt x="16838460" y="14973"/>
                  </a:moveTo>
                  <a:lnTo>
                    <a:pt x="16836911" y="7327"/>
                  </a:lnTo>
                  <a:lnTo>
                    <a:pt x="16832707" y="1092"/>
                  </a:lnTo>
                  <a:lnTo>
                    <a:pt x="16831082" y="0"/>
                  </a:lnTo>
                  <a:lnTo>
                    <a:pt x="16806533" y="0"/>
                  </a:lnTo>
                  <a:lnTo>
                    <a:pt x="16804920" y="1092"/>
                  </a:lnTo>
                  <a:lnTo>
                    <a:pt x="16800703" y="7327"/>
                  </a:lnTo>
                  <a:lnTo>
                    <a:pt x="16799167" y="14973"/>
                  </a:lnTo>
                  <a:lnTo>
                    <a:pt x="16800703" y="22631"/>
                  </a:lnTo>
                  <a:lnTo>
                    <a:pt x="16804920" y="28879"/>
                  </a:lnTo>
                  <a:lnTo>
                    <a:pt x="16811155" y="33083"/>
                  </a:lnTo>
                  <a:lnTo>
                    <a:pt x="16818813" y="34632"/>
                  </a:lnTo>
                  <a:lnTo>
                    <a:pt x="16826459" y="33083"/>
                  </a:lnTo>
                  <a:lnTo>
                    <a:pt x="16832707" y="28879"/>
                  </a:lnTo>
                  <a:lnTo>
                    <a:pt x="16836911" y="22631"/>
                  </a:lnTo>
                  <a:lnTo>
                    <a:pt x="16838460" y="14973"/>
                  </a:lnTo>
                  <a:close/>
                </a:path>
                <a:path w="18719800" h="10718800" extrusionOk="0">
                  <a:moveTo>
                    <a:pt x="16850652" y="10656862"/>
                  </a:moveTo>
                  <a:lnTo>
                    <a:pt x="16849116" y="10649204"/>
                  </a:lnTo>
                  <a:lnTo>
                    <a:pt x="16844899" y="10642956"/>
                  </a:lnTo>
                  <a:lnTo>
                    <a:pt x="16838664" y="10638752"/>
                  </a:lnTo>
                  <a:lnTo>
                    <a:pt x="16831018" y="10637203"/>
                  </a:lnTo>
                  <a:lnTo>
                    <a:pt x="16823373" y="10638752"/>
                  </a:lnTo>
                  <a:lnTo>
                    <a:pt x="16817124" y="10642956"/>
                  </a:lnTo>
                  <a:lnTo>
                    <a:pt x="16812908" y="10649204"/>
                  </a:lnTo>
                  <a:lnTo>
                    <a:pt x="16811371" y="10656862"/>
                  </a:lnTo>
                  <a:lnTo>
                    <a:pt x="16812908" y="10664508"/>
                  </a:lnTo>
                  <a:lnTo>
                    <a:pt x="16817124" y="10670743"/>
                  </a:lnTo>
                  <a:lnTo>
                    <a:pt x="16823373" y="10674960"/>
                  </a:lnTo>
                  <a:lnTo>
                    <a:pt x="16831018" y="10676496"/>
                  </a:lnTo>
                  <a:lnTo>
                    <a:pt x="16838664" y="10674960"/>
                  </a:lnTo>
                  <a:lnTo>
                    <a:pt x="16844899" y="10670743"/>
                  </a:lnTo>
                  <a:lnTo>
                    <a:pt x="16849116" y="10664508"/>
                  </a:lnTo>
                  <a:lnTo>
                    <a:pt x="16850652" y="10656862"/>
                  </a:lnTo>
                  <a:close/>
                </a:path>
                <a:path w="18719800" h="10718800" extrusionOk="0">
                  <a:moveTo>
                    <a:pt x="16850652" y="10556761"/>
                  </a:moveTo>
                  <a:lnTo>
                    <a:pt x="16849116" y="10549103"/>
                  </a:lnTo>
                  <a:lnTo>
                    <a:pt x="16844899" y="10542867"/>
                  </a:lnTo>
                  <a:lnTo>
                    <a:pt x="16838664" y="10538651"/>
                  </a:lnTo>
                  <a:lnTo>
                    <a:pt x="16831018" y="10537114"/>
                  </a:lnTo>
                  <a:lnTo>
                    <a:pt x="16823373" y="10538651"/>
                  </a:lnTo>
                  <a:lnTo>
                    <a:pt x="16817124" y="10542867"/>
                  </a:lnTo>
                  <a:lnTo>
                    <a:pt x="16812908" y="10549103"/>
                  </a:lnTo>
                  <a:lnTo>
                    <a:pt x="16811371" y="10556761"/>
                  </a:lnTo>
                  <a:lnTo>
                    <a:pt x="16812908" y="10564406"/>
                  </a:lnTo>
                  <a:lnTo>
                    <a:pt x="16817124" y="10570642"/>
                  </a:lnTo>
                  <a:lnTo>
                    <a:pt x="16823373" y="10574846"/>
                  </a:lnTo>
                  <a:lnTo>
                    <a:pt x="16831018" y="10576395"/>
                  </a:lnTo>
                  <a:lnTo>
                    <a:pt x="16838664" y="10574846"/>
                  </a:lnTo>
                  <a:lnTo>
                    <a:pt x="16844899" y="10570642"/>
                  </a:lnTo>
                  <a:lnTo>
                    <a:pt x="16849116" y="10564406"/>
                  </a:lnTo>
                  <a:lnTo>
                    <a:pt x="16850652" y="10556761"/>
                  </a:lnTo>
                  <a:close/>
                </a:path>
                <a:path w="18719800" h="10718800" extrusionOk="0">
                  <a:moveTo>
                    <a:pt x="16850652" y="10456659"/>
                  </a:moveTo>
                  <a:lnTo>
                    <a:pt x="16849116" y="10449014"/>
                  </a:lnTo>
                  <a:lnTo>
                    <a:pt x="16844899" y="10442765"/>
                  </a:lnTo>
                  <a:lnTo>
                    <a:pt x="16838664" y="10438549"/>
                  </a:lnTo>
                  <a:lnTo>
                    <a:pt x="16831018" y="10437000"/>
                  </a:lnTo>
                  <a:lnTo>
                    <a:pt x="16823373" y="10438549"/>
                  </a:lnTo>
                  <a:lnTo>
                    <a:pt x="16817124" y="10442765"/>
                  </a:lnTo>
                  <a:lnTo>
                    <a:pt x="16812908" y="10449014"/>
                  </a:lnTo>
                  <a:lnTo>
                    <a:pt x="16811371" y="10456659"/>
                  </a:lnTo>
                  <a:lnTo>
                    <a:pt x="16812908" y="10464305"/>
                  </a:lnTo>
                  <a:lnTo>
                    <a:pt x="16817124" y="10470553"/>
                  </a:lnTo>
                  <a:lnTo>
                    <a:pt x="16823373" y="10474769"/>
                  </a:lnTo>
                  <a:lnTo>
                    <a:pt x="16831018" y="10476306"/>
                  </a:lnTo>
                  <a:lnTo>
                    <a:pt x="16838664" y="10474769"/>
                  </a:lnTo>
                  <a:lnTo>
                    <a:pt x="16844899" y="10470553"/>
                  </a:lnTo>
                  <a:lnTo>
                    <a:pt x="16849116" y="10464305"/>
                  </a:lnTo>
                  <a:lnTo>
                    <a:pt x="16850652" y="10456659"/>
                  </a:lnTo>
                  <a:close/>
                </a:path>
                <a:path w="18719800" h="10718800" extrusionOk="0">
                  <a:moveTo>
                    <a:pt x="16850652" y="10356558"/>
                  </a:moveTo>
                  <a:lnTo>
                    <a:pt x="16849116" y="10348912"/>
                  </a:lnTo>
                  <a:lnTo>
                    <a:pt x="16844899" y="10342664"/>
                  </a:lnTo>
                  <a:lnTo>
                    <a:pt x="16838664" y="10338460"/>
                  </a:lnTo>
                  <a:lnTo>
                    <a:pt x="16831018" y="10336924"/>
                  </a:lnTo>
                  <a:lnTo>
                    <a:pt x="16823373" y="10338460"/>
                  </a:lnTo>
                  <a:lnTo>
                    <a:pt x="16817124" y="10342664"/>
                  </a:lnTo>
                  <a:lnTo>
                    <a:pt x="16812908" y="10348912"/>
                  </a:lnTo>
                  <a:lnTo>
                    <a:pt x="16811371" y="10356558"/>
                  </a:lnTo>
                  <a:lnTo>
                    <a:pt x="16812908" y="10364216"/>
                  </a:lnTo>
                  <a:lnTo>
                    <a:pt x="16817124" y="10370464"/>
                  </a:lnTo>
                  <a:lnTo>
                    <a:pt x="16823373" y="10374668"/>
                  </a:lnTo>
                  <a:lnTo>
                    <a:pt x="16831018" y="10376205"/>
                  </a:lnTo>
                  <a:lnTo>
                    <a:pt x="16838664" y="10374668"/>
                  </a:lnTo>
                  <a:lnTo>
                    <a:pt x="16844899" y="10370464"/>
                  </a:lnTo>
                  <a:lnTo>
                    <a:pt x="16849116" y="10364216"/>
                  </a:lnTo>
                  <a:lnTo>
                    <a:pt x="16850652" y="10356558"/>
                  </a:lnTo>
                  <a:close/>
                </a:path>
                <a:path w="18719800" h="10718800" extrusionOk="0">
                  <a:moveTo>
                    <a:pt x="16850652" y="10256456"/>
                  </a:moveTo>
                  <a:lnTo>
                    <a:pt x="16849116" y="10248811"/>
                  </a:lnTo>
                  <a:lnTo>
                    <a:pt x="16844899" y="10242575"/>
                  </a:lnTo>
                  <a:lnTo>
                    <a:pt x="16838664" y="10238372"/>
                  </a:lnTo>
                  <a:lnTo>
                    <a:pt x="16831018" y="10236822"/>
                  </a:lnTo>
                  <a:lnTo>
                    <a:pt x="16823373" y="10238372"/>
                  </a:lnTo>
                  <a:lnTo>
                    <a:pt x="16817124" y="10242575"/>
                  </a:lnTo>
                  <a:lnTo>
                    <a:pt x="16812908" y="10248811"/>
                  </a:lnTo>
                  <a:lnTo>
                    <a:pt x="16811371" y="10256456"/>
                  </a:lnTo>
                  <a:lnTo>
                    <a:pt x="16812908" y="10264115"/>
                  </a:lnTo>
                  <a:lnTo>
                    <a:pt x="16817124" y="10270350"/>
                  </a:lnTo>
                  <a:lnTo>
                    <a:pt x="16823373" y="10274567"/>
                  </a:lnTo>
                  <a:lnTo>
                    <a:pt x="16831018" y="10276103"/>
                  </a:lnTo>
                  <a:lnTo>
                    <a:pt x="16838664" y="10274567"/>
                  </a:lnTo>
                  <a:lnTo>
                    <a:pt x="16844899" y="10270350"/>
                  </a:lnTo>
                  <a:lnTo>
                    <a:pt x="16849116" y="10264115"/>
                  </a:lnTo>
                  <a:lnTo>
                    <a:pt x="16850652" y="10256456"/>
                  </a:lnTo>
                  <a:close/>
                </a:path>
                <a:path w="18719800" h="10718800" extrusionOk="0">
                  <a:moveTo>
                    <a:pt x="16850652" y="10156368"/>
                  </a:moveTo>
                  <a:lnTo>
                    <a:pt x="16849116" y="10148722"/>
                  </a:lnTo>
                  <a:lnTo>
                    <a:pt x="16844899" y="10142474"/>
                  </a:lnTo>
                  <a:lnTo>
                    <a:pt x="16838664" y="10138270"/>
                  </a:lnTo>
                  <a:lnTo>
                    <a:pt x="16831018" y="10136721"/>
                  </a:lnTo>
                  <a:lnTo>
                    <a:pt x="16823373" y="10138270"/>
                  </a:lnTo>
                  <a:lnTo>
                    <a:pt x="16817124" y="10142474"/>
                  </a:lnTo>
                  <a:lnTo>
                    <a:pt x="16812908" y="10148722"/>
                  </a:lnTo>
                  <a:lnTo>
                    <a:pt x="16811371" y="10156368"/>
                  </a:lnTo>
                  <a:lnTo>
                    <a:pt x="16812908" y="10164013"/>
                  </a:lnTo>
                  <a:lnTo>
                    <a:pt x="16817124" y="10170262"/>
                  </a:lnTo>
                  <a:lnTo>
                    <a:pt x="16823373" y="10174465"/>
                  </a:lnTo>
                  <a:lnTo>
                    <a:pt x="16831018" y="10176015"/>
                  </a:lnTo>
                  <a:lnTo>
                    <a:pt x="16838664" y="10174465"/>
                  </a:lnTo>
                  <a:lnTo>
                    <a:pt x="16844899" y="10170262"/>
                  </a:lnTo>
                  <a:lnTo>
                    <a:pt x="16849116" y="10164013"/>
                  </a:lnTo>
                  <a:lnTo>
                    <a:pt x="16850652" y="10156368"/>
                  </a:lnTo>
                  <a:close/>
                </a:path>
                <a:path w="18719800" h="10718800" extrusionOk="0">
                  <a:moveTo>
                    <a:pt x="16850652" y="10056266"/>
                  </a:moveTo>
                  <a:lnTo>
                    <a:pt x="16849116" y="10048621"/>
                  </a:lnTo>
                  <a:lnTo>
                    <a:pt x="16844899" y="10042385"/>
                  </a:lnTo>
                  <a:lnTo>
                    <a:pt x="16838664" y="10038169"/>
                  </a:lnTo>
                  <a:lnTo>
                    <a:pt x="16831018" y="10036632"/>
                  </a:lnTo>
                  <a:lnTo>
                    <a:pt x="16823373" y="10038169"/>
                  </a:lnTo>
                  <a:lnTo>
                    <a:pt x="16817124" y="10042385"/>
                  </a:lnTo>
                  <a:lnTo>
                    <a:pt x="16812908" y="10048621"/>
                  </a:lnTo>
                  <a:lnTo>
                    <a:pt x="16811371" y="10056266"/>
                  </a:lnTo>
                  <a:lnTo>
                    <a:pt x="16812908" y="10063924"/>
                  </a:lnTo>
                  <a:lnTo>
                    <a:pt x="16817124" y="10070160"/>
                  </a:lnTo>
                  <a:lnTo>
                    <a:pt x="16823373" y="10074377"/>
                  </a:lnTo>
                  <a:lnTo>
                    <a:pt x="16831018" y="10075913"/>
                  </a:lnTo>
                  <a:lnTo>
                    <a:pt x="16838664" y="10074377"/>
                  </a:lnTo>
                  <a:lnTo>
                    <a:pt x="16844899" y="10070160"/>
                  </a:lnTo>
                  <a:lnTo>
                    <a:pt x="16849116" y="10063924"/>
                  </a:lnTo>
                  <a:lnTo>
                    <a:pt x="16850652" y="10056266"/>
                  </a:lnTo>
                  <a:close/>
                </a:path>
                <a:path w="18719800" h="10718800" extrusionOk="0">
                  <a:moveTo>
                    <a:pt x="16850652" y="9956178"/>
                  </a:moveTo>
                  <a:lnTo>
                    <a:pt x="16849116" y="9948532"/>
                  </a:lnTo>
                  <a:lnTo>
                    <a:pt x="16844899" y="9942284"/>
                  </a:lnTo>
                  <a:lnTo>
                    <a:pt x="16838664" y="9938080"/>
                  </a:lnTo>
                  <a:lnTo>
                    <a:pt x="16831018" y="9936531"/>
                  </a:lnTo>
                  <a:lnTo>
                    <a:pt x="16823373" y="9938080"/>
                  </a:lnTo>
                  <a:lnTo>
                    <a:pt x="16817124" y="9942284"/>
                  </a:lnTo>
                  <a:lnTo>
                    <a:pt x="16812908" y="9948532"/>
                  </a:lnTo>
                  <a:lnTo>
                    <a:pt x="16811371" y="9956178"/>
                  </a:lnTo>
                  <a:lnTo>
                    <a:pt x="16812908" y="9963823"/>
                  </a:lnTo>
                  <a:lnTo>
                    <a:pt x="16817124" y="9970071"/>
                  </a:lnTo>
                  <a:lnTo>
                    <a:pt x="16823373" y="9974275"/>
                  </a:lnTo>
                  <a:lnTo>
                    <a:pt x="16831018" y="9975812"/>
                  </a:lnTo>
                  <a:lnTo>
                    <a:pt x="16838664" y="9974275"/>
                  </a:lnTo>
                  <a:lnTo>
                    <a:pt x="16844899" y="9970071"/>
                  </a:lnTo>
                  <a:lnTo>
                    <a:pt x="16849116" y="9963823"/>
                  </a:lnTo>
                  <a:lnTo>
                    <a:pt x="16850652" y="9956178"/>
                  </a:lnTo>
                  <a:close/>
                </a:path>
                <a:path w="18719800" h="10718800" extrusionOk="0">
                  <a:moveTo>
                    <a:pt x="16850652" y="9856089"/>
                  </a:moveTo>
                  <a:lnTo>
                    <a:pt x="16849116" y="9848444"/>
                  </a:lnTo>
                  <a:lnTo>
                    <a:pt x="16844899" y="9842195"/>
                  </a:lnTo>
                  <a:lnTo>
                    <a:pt x="16838664" y="9837991"/>
                  </a:lnTo>
                  <a:lnTo>
                    <a:pt x="16831018" y="9836442"/>
                  </a:lnTo>
                  <a:lnTo>
                    <a:pt x="16823373" y="9837991"/>
                  </a:lnTo>
                  <a:lnTo>
                    <a:pt x="16817124" y="9842195"/>
                  </a:lnTo>
                  <a:lnTo>
                    <a:pt x="16812908" y="9848444"/>
                  </a:lnTo>
                  <a:lnTo>
                    <a:pt x="16811371" y="9856089"/>
                  </a:lnTo>
                  <a:lnTo>
                    <a:pt x="16812908" y="9863734"/>
                  </a:lnTo>
                  <a:lnTo>
                    <a:pt x="16817124" y="9869970"/>
                  </a:lnTo>
                  <a:lnTo>
                    <a:pt x="16823373" y="9874186"/>
                  </a:lnTo>
                  <a:lnTo>
                    <a:pt x="16831018" y="9875723"/>
                  </a:lnTo>
                  <a:lnTo>
                    <a:pt x="16838664" y="9874186"/>
                  </a:lnTo>
                  <a:lnTo>
                    <a:pt x="16844899" y="9869970"/>
                  </a:lnTo>
                  <a:lnTo>
                    <a:pt x="16849116" y="9863734"/>
                  </a:lnTo>
                  <a:lnTo>
                    <a:pt x="16850652" y="9856089"/>
                  </a:lnTo>
                  <a:close/>
                </a:path>
                <a:path w="18719800" h="10718800" extrusionOk="0">
                  <a:moveTo>
                    <a:pt x="16850678" y="9055329"/>
                  </a:moveTo>
                  <a:lnTo>
                    <a:pt x="16849141" y="9047670"/>
                  </a:lnTo>
                  <a:lnTo>
                    <a:pt x="16844925" y="9041422"/>
                  </a:lnTo>
                  <a:lnTo>
                    <a:pt x="16838689" y="9037218"/>
                  </a:lnTo>
                  <a:lnTo>
                    <a:pt x="16831044" y="9035682"/>
                  </a:lnTo>
                  <a:lnTo>
                    <a:pt x="16823398" y="9037218"/>
                  </a:lnTo>
                  <a:lnTo>
                    <a:pt x="16817150" y="9041422"/>
                  </a:lnTo>
                  <a:lnTo>
                    <a:pt x="16812933" y="9047670"/>
                  </a:lnTo>
                  <a:lnTo>
                    <a:pt x="16811384" y="9055329"/>
                  </a:lnTo>
                  <a:lnTo>
                    <a:pt x="16812933" y="9062974"/>
                  </a:lnTo>
                  <a:lnTo>
                    <a:pt x="16817150" y="9069210"/>
                  </a:lnTo>
                  <a:lnTo>
                    <a:pt x="16823398" y="9073426"/>
                  </a:lnTo>
                  <a:lnTo>
                    <a:pt x="16831044" y="9074963"/>
                  </a:lnTo>
                  <a:lnTo>
                    <a:pt x="16838689" y="9073426"/>
                  </a:lnTo>
                  <a:lnTo>
                    <a:pt x="16844925" y="9069210"/>
                  </a:lnTo>
                  <a:lnTo>
                    <a:pt x="16849141" y="9062974"/>
                  </a:lnTo>
                  <a:lnTo>
                    <a:pt x="16850678" y="9055329"/>
                  </a:lnTo>
                  <a:close/>
                </a:path>
                <a:path w="18719800" h="10718800" extrusionOk="0">
                  <a:moveTo>
                    <a:pt x="16850678" y="8955240"/>
                  </a:moveTo>
                  <a:lnTo>
                    <a:pt x="16849141" y="8947582"/>
                  </a:lnTo>
                  <a:lnTo>
                    <a:pt x="16844925" y="8941333"/>
                  </a:lnTo>
                  <a:lnTo>
                    <a:pt x="16838689" y="8937130"/>
                  </a:lnTo>
                  <a:lnTo>
                    <a:pt x="16831044" y="8935580"/>
                  </a:lnTo>
                  <a:lnTo>
                    <a:pt x="16823398" y="8937130"/>
                  </a:lnTo>
                  <a:lnTo>
                    <a:pt x="16817150" y="8941333"/>
                  </a:lnTo>
                  <a:lnTo>
                    <a:pt x="16812933" y="8947582"/>
                  </a:lnTo>
                  <a:lnTo>
                    <a:pt x="16811384" y="8955240"/>
                  </a:lnTo>
                  <a:lnTo>
                    <a:pt x="16812933" y="8962885"/>
                  </a:lnTo>
                  <a:lnTo>
                    <a:pt x="16817150" y="8969121"/>
                  </a:lnTo>
                  <a:lnTo>
                    <a:pt x="16823398" y="8973325"/>
                  </a:lnTo>
                  <a:lnTo>
                    <a:pt x="16831044" y="8974874"/>
                  </a:lnTo>
                  <a:lnTo>
                    <a:pt x="16838689" y="8973325"/>
                  </a:lnTo>
                  <a:lnTo>
                    <a:pt x="16844925" y="8969121"/>
                  </a:lnTo>
                  <a:lnTo>
                    <a:pt x="16849141" y="8962885"/>
                  </a:lnTo>
                  <a:lnTo>
                    <a:pt x="16850678" y="8955240"/>
                  </a:lnTo>
                  <a:close/>
                </a:path>
                <a:path w="18719800" h="10718800" extrusionOk="0">
                  <a:moveTo>
                    <a:pt x="16850678" y="7453795"/>
                  </a:moveTo>
                  <a:lnTo>
                    <a:pt x="16849141" y="7446137"/>
                  </a:lnTo>
                  <a:lnTo>
                    <a:pt x="16844925" y="7439901"/>
                  </a:lnTo>
                  <a:lnTo>
                    <a:pt x="16838689" y="7435685"/>
                  </a:lnTo>
                  <a:lnTo>
                    <a:pt x="16831044" y="7434148"/>
                  </a:lnTo>
                  <a:lnTo>
                    <a:pt x="16823398" y="7435685"/>
                  </a:lnTo>
                  <a:lnTo>
                    <a:pt x="16817150" y="7439901"/>
                  </a:lnTo>
                  <a:lnTo>
                    <a:pt x="16812933" y="7446137"/>
                  </a:lnTo>
                  <a:lnTo>
                    <a:pt x="16811384" y="7453795"/>
                  </a:lnTo>
                  <a:lnTo>
                    <a:pt x="16812933" y="7461440"/>
                  </a:lnTo>
                  <a:lnTo>
                    <a:pt x="16817150" y="7467676"/>
                  </a:lnTo>
                  <a:lnTo>
                    <a:pt x="16823398" y="7471880"/>
                  </a:lnTo>
                  <a:lnTo>
                    <a:pt x="16831044" y="7473429"/>
                  </a:lnTo>
                  <a:lnTo>
                    <a:pt x="16838689" y="7471880"/>
                  </a:lnTo>
                  <a:lnTo>
                    <a:pt x="16844925" y="7467676"/>
                  </a:lnTo>
                  <a:lnTo>
                    <a:pt x="16849141" y="7461440"/>
                  </a:lnTo>
                  <a:lnTo>
                    <a:pt x="16850678" y="7453795"/>
                  </a:lnTo>
                  <a:close/>
                </a:path>
                <a:path w="18719800" h="10718800" extrusionOk="0">
                  <a:moveTo>
                    <a:pt x="16850678" y="7353694"/>
                  </a:moveTo>
                  <a:lnTo>
                    <a:pt x="16849141" y="7346035"/>
                  </a:lnTo>
                  <a:lnTo>
                    <a:pt x="16844925" y="7339800"/>
                  </a:lnTo>
                  <a:lnTo>
                    <a:pt x="16838689" y="7335596"/>
                  </a:lnTo>
                  <a:lnTo>
                    <a:pt x="16831044" y="7334047"/>
                  </a:lnTo>
                  <a:lnTo>
                    <a:pt x="16823398" y="7335596"/>
                  </a:lnTo>
                  <a:lnTo>
                    <a:pt x="16817150" y="7339800"/>
                  </a:lnTo>
                  <a:lnTo>
                    <a:pt x="16812933" y="7346035"/>
                  </a:lnTo>
                  <a:lnTo>
                    <a:pt x="16811384" y="7353694"/>
                  </a:lnTo>
                  <a:lnTo>
                    <a:pt x="16812933" y="7361339"/>
                  </a:lnTo>
                  <a:lnTo>
                    <a:pt x="16817150" y="7367587"/>
                  </a:lnTo>
                  <a:lnTo>
                    <a:pt x="16823398" y="7371791"/>
                  </a:lnTo>
                  <a:lnTo>
                    <a:pt x="16831044" y="7373340"/>
                  </a:lnTo>
                  <a:lnTo>
                    <a:pt x="16838689" y="7371791"/>
                  </a:lnTo>
                  <a:lnTo>
                    <a:pt x="16844925" y="7367587"/>
                  </a:lnTo>
                  <a:lnTo>
                    <a:pt x="16849141" y="7361339"/>
                  </a:lnTo>
                  <a:lnTo>
                    <a:pt x="16850678" y="7353694"/>
                  </a:lnTo>
                  <a:close/>
                </a:path>
                <a:path w="18719800" h="10718800" extrusionOk="0">
                  <a:moveTo>
                    <a:pt x="16850691" y="9755988"/>
                  </a:moveTo>
                  <a:lnTo>
                    <a:pt x="16849141" y="9748342"/>
                  </a:lnTo>
                  <a:lnTo>
                    <a:pt x="16844937" y="9742106"/>
                  </a:lnTo>
                  <a:lnTo>
                    <a:pt x="16838689" y="9737890"/>
                  </a:lnTo>
                  <a:lnTo>
                    <a:pt x="16831044" y="9736353"/>
                  </a:lnTo>
                  <a:lnTo>
                    <a:pt x="16823398" y="9737890"/>
                  </a:lnTo>
                  <a:lnTo>
                    <a:pt x="16817150" y="9742106"/>
                  </a:lnTo>
                  <a:lnTo>
                    <a:pt x="16812933" y="9748342"/>
                  </a:lnTo>
                  <a:lnTo>
                    <a:pt x="16811384" y="9755988"/>
                  </a:lnTo>
                  <a:lnTo>
                    <a:pt x="16812933" y="9763646"/>
                  </a:lnTo>
                  <a:lnTo>
                    <a:pt x="16817150" y="9769894"/>
                  </a:lnTo>
                  <a:lnTo>
                    <a:pt x="16823398" y="9774098"/>
                  </a:lnTo>
                  <a:lnTo>
                    <a:pt x="16831044" y="9775647"/>
                  </a:lnTo>
                  <a:lnTo>
                    <a:pt x="16838689" y="9774098"/>
                  </a:lnTo>
                  <a:lnTo>
                    <a:pt x="16844937" y="9769894"/>
                  </a:lnTo>
                  <a:lnTo>
                    <a:pt x="16849141" y="9763646"/>
                  </a:lnTo>
                  <a:lnTo>
                    <a:pt x="16850691" y="9755988"/>
                  </a:lnTo>
                  <a:close/>
                </a:path>
                <a:path w="18719800" h="10718800" extrusionOk="0">
                  <a:moveTo>
                    <a:pt x="16850691" y="9655912"/>
                  </a:moveTo>
                  <a:lnTo>
                    <a:pt x="16849141" y="9648253"/>
                  </a:lnTo>
                  <a:lnTo>
                    <a:pt x="16844937" y="9642005"/>
                  </a:lnTo>
                  <a:lnTo>
                    <a:pt x="16838689" y="9637801"/>
                  </a:lnTo>
                  <a:lnTo>
                    <a:pt x="16831044" y="9636252"/>
                  </a:lnTo>
                  <a:lnTo>
                    <a:pt x="16823398" y="9637801"/>
                  </a:lnTo>
                  <a:lnTo>
                    <a:pt x="16817150" y="9642005"/>
                  </a:lnTo>
                  <a:lnTo>
                    <a:pt x="16812933" y="9648253"/>
                  </a:lnTo>
                  <a:lnTo>
                    <a:pt x="16811384" y="9655912"/>
                  </a:lnTo>
                  <a:lnTo>
                    <a:pt x="16812933" y="9663557"/>
                  </a:lnTo>
                  <a:lnTo>
                    <a:pt x="16817150" y="9669793"/>
                  </a:lnTo>
                  <a:lnTo>
                    <a:pt x="16823398" y="9674009"/>
                  </a:lnTo>
                  <a:lnTo>
                    <a:pt x="16831044" y="9675546"/>
                  </a:lnTo>
                  <a:lnTo>
                    <a:pt x="16838689" y="9674009"/>
                  </a:lnTo>
                  <a:lnTo>
                    <a:pt x="16844937" y="9669793"/>
                  </a:lnTo>
                  <a:lnTo>
                    <a:pt x="16849141" y="9663557"/>
                  </a:lnTo>
                  <a:lnTo>
                    <a:pt x="16850691" y="9655912"/>
                  </a:lnTo>
                  <a:close/>
                </a:path>
                <a:path w="18719800" h="10718800" extrusionOk="0">
                  <a:moveTo>
                    <a:pt x="16850691" y="9555797"/>
                  </a:moveTo>
                  <a:lnTo>
                    <a:pt x="16849141" y="9548152"/>
                  </a:lnTo>
                  <a:lnTo>
                    <a:pt x="16844937" y="9541916"/>
                  </a:lnTo>
                  <a:lnTo>
                    <a:pt x="16838689" y="9537700"/>
                  </a:lnTo>
                  <a:lnTo>
                    <a:pt x="16831044" y="9536163"/>
                  </a:lnTo>
                  <a:lnTo>
                    <a:pt x="16823398" y="9537700"/>
                  </a:lnTo>
                  <a:lnTo>
                    <a:pt x="16817150" y="9541916"/>
                  </a:lnTo>
                  <a:lnTo>
                    <a:pt x="16812933" y="9548152"/>
                  </a:lnTo>
                  <a:lnTo>
                    <a:pt x="16811384" y="9555797"/>
                  </a:lnTo>
                  <a:lnTo>
                    <a:pt x="16812933" y="9563443"/>
                  </a:lnTo>
                  <a:lnTo>
                    <a:pt x="16817150" y="9569691"/>
                  </a:lnTo>
                  <a:lnTo>
                    <a:pt x="16823398" y="9573908"/>
                  </a:lnTo>
                  <a:lnTo>
                    <a:pt x="16831044" y="9575444"/>
                  </a:lnTo>
                  <a:lnTo>
                    <a:pt x="16838689" y="9573908"/>
                  </a:lnTo>
                  <a:lnTo>
                    <a:pt x="16844937" y="9569691"/>
                  </a:lnTo>
                  <a:lnTo>
                    <a:pt x="16849141" y="9563443"/>
                  </a:lnTo>
                  <a:lnTo>
                    <a:pt x="16850691" y="9555797"/>
                  </a:lnTo>
                  <a:close/>
                </a:path>
                <a:path w="18719800" h="10718800" extrusionOk="0">
                  <a:moveTo>
                    <a:pt x="16850691" y="9455709"/>
                  </a:moveTo>
                  <a:lnTo>
                    <a:pt x="16849141" y="9448063"/>
                  </a:lnTo>
                  <a:lnTo>
                    <a:pt x="16844937" y="9441815"/>
                  </a:lnTo>
                  <a:lnTo>
                    <a:pt x="16838689" y="9437599"/>
                  </a:lnTo>
                  <a:lnTo>
                    <a:pt x="16831044" y="9436062"/>
                  </a:lnTo>
                  <a:lnTo>
                    <a:pt x="16823398" y="9437599"/>
                  </a:lnTo>
                  <a:lnTo>
                    <a:pt x="16817150" y="9441815"/>
                  </a:lnTo>
                  <a:lnTo>
                    <a:pt x="16812933" y="9448063"/>
                  </a:lnTo>
                  <a:lnTo>
                    <a:pt x="16811384" y="9455709"/>
                  </a:lnTo>
                  <a:lnTo>
                    <a:pt x="16812933" y="9463354"/>
                  </a:lnTo>
                  <a:lnTo>
                    <a:pt x="16817150" y="9469603"/>
                  </a:lnTo>
                  <a:lnTo>
                    <a:pt x="16823398" y="9473819"/>
                  </a:lnTo>
                  <a:lnTo>
                    <a:pt x="16831044" y="9475356"/>
                  </a:lnTo>
                  <a:lnTo>
                    <a:pt x="16838689" y="9473819"/>
                  </a:lnTo>
                  <a:lnTo>
                    <a:pt x="16844937" y="9469603"/>
                  </a:lnTo>
                  <a:lnTo>
                    <a:pt x="16849141" y="9463354"/>
                  </a:lnTo>
                  <a:lnTo>
                    <a:pt x="16850691" y="9455709"/>
                  </a:lnTo>
                  <a:close/>
                </a:path>
                <a:path w="18719800" h="10718800" extrusionOk="0">
                  <a:moveTo>
                    <a:pt x="16850691" y="9355607"/>
                  </a:moveTo>
                  <a:lnTo>
                    <a:pt x="16849141" y="9347962"/>
                  </a:lnTo>
                  <a:lnTo>
                    <a:pt x="16844937" y="9341726"/>
                  </a:lnTo>
                  <a:lnTo>
                    <a:pt x="16838689" y="9337510"/>
                  </a:lnTo>
                  <a:lnTo>
                    <a:pt x="16831044" y="9335973"/>
                  </a:lnTo>
                  <a:lnTo>
                    <a:pt x="16823398" y="9337510"/>
                  </a:lnTo>
                  <a:lnTo>
                    <a:pt x="16817150" y="9341726"/>
                  </a:lnTo>
                  <a:lnTo>
                    <a:pt x="16812933" y="9347962"/>
                  </a:lnTo>
                  <a:lnTo>
                    <a:pt x="16811384" y="9355607"/>
                  </a:lnTo>
                  <a:lnTo>
                    <a:pt x="16812933" y="9363253"/>
                  </a:lnTo>
                  <a:lnTo>
                    <a:pt x="16817150" y="9369501"/>
                  </a:lnTo>
                  <a:lnTo>
                    <a:pt x="16823398" y="9373718"/>
                  </a:lnTo>
                  <a:lnTo>
                    <a:pt x="16831044" y="9375267"/>
                  </a:lnTo>
                  <a:lnTo>
                    <a:pt x="16838689" y="9373718"/>
                  </a:lnTo>
                  <a:lnTo>
                    <a:pt x="16844937" y="9369501"/>
                  </a:lnTo>
                  <a:lnTo>
                    <a:pt x="16849141" y="9363253"/>
                  </a:lnTo>
                  <a:lnTo>
                    <a:pt x="16850691" y="9355607"/>
                  </a:lnTo>
                  <a:close/>
                </a:path>
                <a:path w="18719800" h="10718800" extrusionOk="0">
                  <a:moveTo>
                    <a:pt x="16850691" y="9255506"/>
                  </a:moveTo>
                  <a:lnTo>
                    <a:pt x="16849141" y="9247861"/>
                  </a:lnTo>
                  <a:lnTo>
                    <a:pt x="16844937" y="9241625"/>
                  </a:lnTo>
                  <a:lnTo>
                    <a:pt x="16838689" y="9237421"/>
                  </a:lnTo>
                  <a:lnTo>
                    <a:pt x="16831044" y="9235872"/>
                  </a:lnTo>
                  <a:lnTo>
                    <a:pt x="16823398" y="9237421"/>
                  </a:lnTo>
                  <a:lnTo>
                    <a:pt x="16817150" y="9241625"/>
                  </a:lnTo>
                  <a:lnTo>
                    <a:pt x="16812933" y="9247861"/>
                  </a:lnTo>
                  <a:lnTo>
                    <a:pt x="16811384" y="9255506"/>
                  </a:lnTo>
                  <a:lnTo>
                    <a:pt x="16812933" y="9263164"/>
                  </a:lnTo>
                  <a:lnTo>
                    <a:pt x="16817150" y="9269400"/>
                  </a:lnTo>
                  <a:lnTo>
                    <a:pt x="16823398" y="9273616"/>
                  </a:lnTo>
                  <a:lnTo>
                    <a:pt x="16831044" y="9275153"/>
                  </a:lnTo>
                  <a:lnTo>
                    <a:pt x="16838689" y="9273616"/>
                  </a:lnTo>
                  <a:lnTo>
                    <a:pt x="16844937" y="9269400"/>
                  </a:lnTo>
                  <a:lnTo>
                    <a:pt x="16849141" y="9263164"/>
                  </a:lnTo>
                  <a:lnTo>
                    <a:pt x="16850691" y="9255506"/>
                  </a:lnTo>
                  <a:close/>
                </a:path>
                <a:path w="18719800" h="10718800" extrusionOk="0">
                  <a:moveTo>
                    <a:pt x="16850691" y="9155417"/>
                  </a:moveTo>
                  <a:lnTo>
                    <a:pt x="16849141" y="9147772"/>
                  </a:lnTo>
                  <a:lnTo>
                    <a:pt x="16844937" y="9141523"/>
                  </a:lnTo>
                  <a:lnTo>
                    <a:pt x="16838689" y="9137307"/>
                  </a:lnTo>
                  <a:lnTo>
                    <a:pt x="16831044" y="9135770"/>
                  </a:lnTo>
                  <a:lnTo>
                    <a:pt x="16823398" y="9137307"/>
                  </a:lnTo>
                  <a:lnTo>
                    <a:pt x="16817150" y="9141523"/>
                  </a:lnTo>
                  <a:lnTo>
                    <a:pt x="16812933" y="9147772"/>
                  </a:lnTo>
                  <a:lnTo>
                    <a:pt x="16811384" y="9155417"/>
                  </a:lnTo>
                  <a:lnTo>
                    <a:pt x="16812933" y="9163063"/>
                  </a:lnTo>
                  <a:lnTo>
                    <a:pt x="16817150" y="9169311"/>
                  </a:lnTo>
                  <a:lnTo>
                    <a:pt x="16823398" y="9173515"/>
                  </a:lnTo>
                  <a:lnTo>
                    <a:pt x="16831044" y="9175064"/>
                  </a:lnTo>
                  <a:lnTo>
                    <a:pt x="16838689" y="9173515"/>
                  </a:lnTo>
                  <a:lnTo>
                    <a:pt x="16844937" y="9169311"/>
                  </a:lnTo>
                  <a:lnTo>
                    <a:pt x="16849141" y="9163063"/>
                  </a:lnTo>
                  <a:lnTo>
                    <a:pt x="16850691" y="9155417"/>
                  </a:lnTo>
                  <a:close/>
                </a:path>
                <a:path w="18719800" h="10718800" extrusionOk="0">
                  <a:moveTo>
                    <a:pt x="16850691" y="8855126"/>
                  </a:moveTo>
                  <a:lnTo>
                    <a:pt x="16849141" y="8847480"/>
                  </a:lnTo>
                  <a:lnTo>
                    <a:pt x="16844937" y="8841245"/>
                  </a:lnTo>
                  <a:lnTo>
                    <a:pt x="16838689" y="8837028"/>
                  </a:lnTo>
                  <a:lnTo>
                    <a:pt x="16831044" y="8835492"/>
                  </a:lnTo>
                  <a:lnTo>
                    <a:pt x="16823398" y="8837028"/>
                  </a:lnTo>
                  <a:lnTo>
                    <a:pt x="16817150" y="8841245"/>
                  </a:lnTo>
                  <a:lnTo>
                    <a:pt x="16812933" y="8847480"/>
                  </a:lnTo>
                  <a:lnTo>
                    <a:pt x="16811384" y="8855126"/>
                  </a:lnTo>
                  <a:lnTo>
                    <a:pt x="16812933" y="8862771"/>
                  </a:lnTo>
                  <a:lnTo>
                    <a:pt x="16817150" y="8869020"/>
                  </a:lnTo>
                  <a:lnTo>
                    <a:pt x="16823398" y="8873236"/>
                  </a:lnTo>
                  <a:lnTo>
                    <a:pt x="16831044" y="8874785"/>
                  </a:lnTo>
                  <a:lnTo>
                    <a:pt x="16838689" y="8873236"/>
                  </a:lnTo>
                  <a:lnTo>
                    <a:pt x="16844937" y="8869020"/>
                  </a:lnTo>
                  <a:lnTo>
                    <a:pt x="16849141" y="8862771"/>
                  </a:lnTo>
                  <a:lnTo>
                    <a:pt x="16850691" y="8855126"/>
                  </a:lnTo>
                  <a:close/>
                </a:path>
                <a:path w="18719800" h="10718800" extrusionOk="0">
                  <a:moveTo>
                    <a:pt x="16850691" y="8755037"/>
                  </a:moveTo>
                  <a:lnTo>
                    <a:pt x="16849141" y="8747392"/>
                  </a:lnTo>
                  <a:lnTo>
                    <a:pt x="16844937" y="8741143"/>
                  </a:lnTo>
                  <a:lnTo>
                    <a:pt x="16838689" y="8736927"/>
                  </a:lnTo>
                  <a:lnTo>
                    <a:pt x="16831044" y="8735377"/>
                  </a:lnTo>
                  <a:lnTo>
                    <a:pt x="16823398" y="8736927"/>
                  </a:lnTo>
                  <a:lnTo>
                    <a:pt x="16817150" y="8741143"/>
                  </a:lnTo>
                  <a:lnTo>
                    <a:pt x="16812933" y="8747392"/>
                  </a:lnTo>
                  <a:lnTo>
                    <a:pt x="16811384" y="8755037"/>
                  </a:lnTo>
                  <a:lnTo>
                    <a:pt x="16812933" y="8762682"/>
                  </a:lnTo>
                  <a:lnTo>
                    <a:pt x="16817150" y="8768918"/>
                  </a:lnTo>
                  <a:lnTo>
                    <a:pt x="16823398" y="8773135"/>
                  </a:lnTo>
                  <a:lnTo>
                    <a:pt x="16831044" y="8774684"/>
                  </a:lnTo>
                  <a:lnTo>
                    <a:pt x="16838689" y="8773135"/>
                  </a:lnTo>
                  <a:lnTo>
                    <a:pt x="16844937" y="8768918"/>
                  </a:lnTo>
                  <a:lnTo>
                    <a:pt x="16849141" y="8762682"/>
                  </a:lnTo>
                  <a:lnTo>
                    <a:pt x="16850691" y="8755037"/>
                  </a:lnTo>
                  <a:close/>
                </a:path>
                <a:path w="18719800" h="10718800" extrusionOk="0">
                  <a:moveTo>
                    <a:pt x="16850691" y="8654923"/>
                  </a:moveTo>
                  <a:lnTo>
                    <a:pt x="16849141" y="8647290"/>
                  </a:lnTo>
                  <a:lnTo>
                    <a:pt x="16844937" y="8641042"/>
                  </a:lnTo>
                  <a:lnTo>
                    <a:pt x="16838689" y="8636838"/>
                  </a:lnTo>
                  <a:lnTo>
                    <a:pt x="16831044" y="8635289"/>
                  </a:lnTo>
                  <a:lnTo>
                    <a:pt x="16823398" y="8636838"/>
                  </a:lnTo>
                  <a:lnTo>
                    <a:pt x="16817150" y="8641042"/>
                  </a:lnTo>
                  <a:lnTo>
                    <a:pt x="16812933" y="8647290"/>
                  </a:lnTo>
                  <a:lnTo>
                    <a:pt x="16811384" y="8654923"/>
                  </a:lnTo>
                  <a:lnTo>
                    <a:pt x="16812933" y="8662581"/>
                  </a:lnTo>
                  <a:lnTo>
                    <a:pt x="16817150" y="8668829"/>
                  </a:lnTo>
                  <a:lnTo>
                    <a:pt x="16823398" y="8673033"/>
                  </a:lnTo>
                  <a:lnTo>
                    <a:pt x="16831044" y="8674583"/>
                  </a:lnTo>
                  <a:lnTo>
                    <a:pt x="16838689" y="8673033"/>
                  </a:lnTo>
                  <a:lnTo>
                    <a:pt x="16844937" y="8668829"/>
                  </a:lnTo>
                  <a:lnTo>
                    <a:pt x="16849141" y="8662581"/>
                  </a:lnTo>
                  <a:lnTo>
                    <a:pt x="16850691" y="8654923"/>
                  </a:lnTo>
                  <a:close/>
                </a:path>
                <a:path w="18719800" h="10718800" extrusionOk="0">
                  <a:moveTo>
                    <a:pt x="16850691" y="8554834"/>
                  </a:moveTo>
                  <a:lnTo>
                    <a:pt x="16849141" y="8547202"/>
                  </a:lnTo>
                  <a:lnTo>
                    <a:pt x="16844937" y="8540953"/>
                  </a:lnTo>
                  <a:lnTo>
                    <a:pt x="16838689" y="8536737"/>
                  </a:lnTo>
                  <a:lnTo>
                    <a:pt x="16831044" y="8535187"/>
                  </a:lnTo>
                  <a:lnTo>
                    <a:pt x="16823398" y="8536737"/>
                  </a:lnTo>
                  <a:lnTo>
                    <a:pt x="16817150" y="8540953"/>
                  </a:lnTo>
                  <a:lnTo>
                    <a:pt x="16812933" y="8547202"/>
                  </a:lnTo>
                  <a:lnTo>
                    <a:pt x="16811384" y="8554834"/>
                  </a:lnTo>
                  <a:lnTo>
                    <a:pt x="16812933" y="8562492"/>
                  </a:lnTo>
                  <a:lnTo>
                    <a:pt x="16817150" y="8568728"/>
                  </a:lnTo>
                  <a:lnTo>
                    <a:pt x="16823398" y="8572944"/>
                  </a:lnTo>
                  <a:lnTo>
                    <a:pt x="16831044" y="8574481"/>
                  </a:lnTo>
                  <a:lnTo>
                    <a:pt x="16838689" y="8572944"/>
                  </a:lnTo>
                  <a:lnTo>
                    <a:pt x="16844937" y="8568728"/>
                  </a:lnTo>
                  <a:lnTo>
                    <a:pt x="16849141" y="8562492"/>
                  </a:lnTo>
                  <a:lnTo>
                    <a:pt x="16850691" y="8554834"/>
                  </a:lnTo>
                  <a:close/>
                </a:path>
                <a:path w="18719800" h="10718800" extrusionOk="0">
                  <a:moveTo>
                    <a:pt x="16850691" y="8454746"/>
                  </a:moveTo>
                  <a:lnTo>
                    <a:pt x="16849141" y="8447100"/>
                  </a:lnTo>
                  <a:lnTo>
                    <a:pt x="16844937" y="8440852"/>
                  </a:lnTo>
                  <a:lnTo>
                    <a:pt x="16838689" y="8436648"/>
                  </a:lnTo>
                  <a:lnTo>
                    <a:pt x="16831044" y="8435099"/>
                  </a:lnTo>
                  <a:lnTo>
                    <a:pt x="16823398" y="8436648"/>
                  </a:lnTo>
                  <a:lnTo>
                    <a:pt x="16817150" y="8440852"/>
                  </a:lnTo>
                  <a:lnTo>
                    <a:pt x="16812933" y="8447100"/>
                  </a:lnTo>
                  <a:lnTo>
                    <a:pt x="16811384" y="8454746"/>
                  </a:lnTo>
                  <a:lnTo>
                    <a:pt x="16812933" y="8462391"/>
                  </a:lnTo>
                  <a:lnTo>
                    <a:pt x="16817150" y="8468639"/>
                  </a:lnTo>
                  <a:lnTo>
                    <a:pt x="16823398" y="8472856"/>
                  </a:lnTo>
                  <a:lnTo>
                    <a:pt x="16831044" y="8474392"/>
                  </a:lnTo>
                  <a:lnTo>
                    <a:pt x="16838689" y="8472856"/>
                  </a:lnTo>
                  <a:lnTo>
                    <a:pt x="16844937" y="8468639"/>
                  </a:lnTo>
                  <a:lnTo>
                    <a:pt x="16849141" y="8462391"/>
                  </a:lnTo>
                  <a:lnTo>
                    <a:pt x="16850691" y="8454746"/>
                  </a:lnTo>
                  <a:close/>
                </a:path>
                <a:path w="18719800" h="10718800" extrusionOk="0">
                  <a:moveTo>
                    <a:pt x="16850691" y="8354644"/>
                  </a:moveTo>
                  <a:lnTo>
                    <a:pt x="16849141" y="8346999"/>
                  </a:lnTo>
                  <a:lnTo>
                    <a:pt x="16844937" y="8340750"/>
                  </a:lnTo>
                  <a:lnTo>
                    <a:pt x="16838689" y="8336547"/>
                  </a:lnTo>
                  <a:lnTo>
                    <a:pt x="16831044" y="8334997"/>
                  </a:lnTo>
                  <a:lnTo>
                    <a:pt x="16823398" y="8336547"/>
                  </a:lnTo>
                  <a:lnTo>
                    <a:pt x="16817150" y="8340750"/>
                  </a:lnTo>
                  <a:lnTo>
                    <a:pt x="16812933" y="8346999"/>
                  </a:lnTo>
                  <a:lnTo>
                    <a:pt x="16811384" y="8354644"/>
                  </a:lnTo>
                  <a:lnTo>
                    <a:pt x="16812933" y="8362289"/>
                  </a:lnTo>
                  <a:lnTo>
                    <a:pt x="16817150" y="8368538"/>
                  </a:lnTo>
                  <a:lnTo>
                    <a:pt x="16823398" y="8372754"/>
                  </a:lnTo>
                  <a:lnTo>
                    <a:pt x="16831044" y="8374291"/>
                  </a:lnTo>
                  <a:lnTo>
                    <a:pt x="16838689" y="8372754"/>
                  </a:lnTo>
                  <a:lnTo>
                    <a:pt x="16844937" y="8368538"/>
                  </a:lnTo>
                  <a:lnTo>
                    <a:pt x="16849141" y="8362289"/>
                  </a:lnTo>
                  <a:lnTo>
                    <a:pt x="16850691" y="8354644"/>
                  </a:lnTo>
                  <a:close/>
                </a:path>
                <a:path w="18719800" h="10718800" extrusionOk="0">
                  <a:moveTo>
                    <a:pt x="16850691" y="8254555"/>
                  </a:moveTo>
                  <a:lnTo>
                    <a:pt x="16849141" y="8246910"/>
                  </a:lnTo>
                  <a:lnTo>
                    <a:pt x="16844937" y="8240662"/>
                  </a:lnTo>
                  <a:lnTo>
                    <a:pt x="16838689" y="8236458"/>
                  </a:lnTo>
                  <a:lnTo>
                    <a:pt x="16831044" y="8234908"/>
                  </a:lnTo>
                  <a:lnTo>
                    <a:pt x="16823398" y="8236458"/>
                  </a:lnTo>
                  <a:lnTo>
                    <a:pt x="16817150" y="8240662"/>
                  </a:lnTo>
                  <a:lnTo>
                    <a:pt x="16812933" y="8246910"/>
                  </a:lnTo>
                  <a:lnTo>
                    <a:pt x="16811384" y="8254555"/>
                  </a:lnTo>
                  <a:lnTo>
                    <a:pt x="16812933" y="8262201"/>
                  </a:lnTo>
                  <a:lnTo>
                    <a:pt x="16817150" y="8268449"/>
                  </a:lnTo>
                  <a:lnTo>
                    <a:pt x="16823398" y="8272653"/>
                  </a:lnTo>
                  <a:lnTo>
                    <a:pt x="16831044" y="8274202"/>
                  </a:lnTo>
                  <a:lnTo>
                    <a:pt x="16838689" y="8272653"/>
                  </a:lnTo>
                  <a:lnTo>
                    <a:pt x="16844937" y="8268449"/>
                  </a:lnTo>
                  <a:lnTo>
                    <a:pt x="16849141" y="8262201"/>
                  </a:lnTo>
                  <a:lnTo>
                    <a:pt x="16850691" y="8254555"/>
                  </a:lnTo>
                  <a:close/>
                </a:path>
                <a:path w="18719800" h="10718800" extrusionOk="0">
                  <a:moveTo>
                    <a:pt x="16850691" y="8154454"/>
                  </a:moveTo>
                  <a:lnTo>
                    <a:pt x="16849141" y="8146809"/>
                  </a:lnTo>
                  <a:lnTo>
                    <a:pt x="16844937" y="8140560"/>
                  </a:lnTo>
                  <a:lnTo>
                    <a:pt x="16838689" y="8136356"/>
                  </a:lnTo>
                  <a:lnTo>
                    <a:pt x="16831044" y="8134820"/>
                  </a:lnTo>
                  <a:lnTo>
                    <a:pt x="16823398" y="8136356"/>
                  </a:lnTo>
                  <a:lnTo>
                    <a:pt x="16817150" y="8140560"/>
                  </a:lnTo>
                  <a:lnTo>
                    <a:pt x="16812933" y="8146809"/>
                  </a:lnTo>
                  <a:lnTo>
                    <a:pt x="16811384" y="8154454"/>
                  </a:lnTo>
                  <a:lnTo>
                    <a:pt x="16812933" y="8162099"/>
                  </a:lnTo>
                  <a:lnTo>
                    <a:pt x="16817150" y="8168348"/>
                  </a:lnTo>
                  <a:lnTo>
                    <a:pt x="16823398" y="8172551"/>
                  </a:lnTo>
                  <a:lnTo>
                    <a:pt x="16831044" y="8174088"/>
                  </a:lnTo>
                  <a:lnTo>
                    <a:pt x="16838689" y="8172551"/>
                  </a:lnTo>
                  <a:lnTo>
                    <a:pt x="16844937" y="8168348"/>
                  </a:lnTo>
                  <a:lnTo>
                    <a:pt x="16849141" y="8162099"/>
                  </a:lnTo>
                  <a:lnTo>
                    <a:pt x="16850691" y="8154454"/>
                  </a:lnTo>
                  <a:close/>
                </a:path>
                <a:path w="18719800" h="10718800" extrusionOk="0">
                  <a:moveTo>
                    <a:pt x="16850691" y="8054353"/>
                  </a:moveTo>
                  <a:lnTo>
                    <a:pt x="16849141" y="8046707"/>
                  </a:lnTo>
                  <a:lnTo>
                    <a:pt x="16844937" y="8040471"/>
                  </a:lnTo>
                  <a:lnTo>
                    <a:pt x="16838689" y="8036268"/>
                  </a:lnTo>
                  <a:lnTo>
                    <a:pt x="16831044" y="8034718"/>
                  </a:lnTo>
                  <a:lnTo>
                    <a:pt x="16823398" y="8036268"/>
                  </a:lnTo>
                  <a:lnTo>
                    <a:pt x="16817150" y="8040471"/>
                  </a:lnTo>
                  <a:lnTo>
                    <a:pt x="16812933" y="8046707"/>
                  </a:lnTo>
                  <a:lnTo>
                    <a:pt x="16811384" y="8054353"/>
                  </a:lnTo>
                  <a:lnTo>
                    <a:pt x="16812933" y="8062011"/>
                  </a:lnTo>
                  <a:lnTo>
                    <a:pt x="16817150" y="8068246"/>
                  </a:lnTo>
                  <a:lnTo>
                    <a:pt x="16823398" y="8072463"/>
                  </a:lnTo>
                  <a:lnTo>
                    <a:pt x="16831044" y="8074012"/>
                  </a:lnTo>
                  <a:lnTo>
                    <a:pt x="16838689" y="8072463"/>
                  </a:lnTo>
                  <a:lnTo>
                    <a:pt x="16844937" y="8068246"/>
                  </a:lnTo>
                  <a:lnTo>
                    <a:pt x="16849141" y="8062011"/>
                  </a:lnTo>
                  <a:lnTo>
                    <a:pt x="16850691" y="8054353"/>
                  </a:lnTo>
                  <a:close/>
                </a:path>
                <a:path w="18719800" h="10718800" extrusionOk="0">
                  <a:moveTo>
                    <a:pt x="16850691" y="7954264"/>
                  </a:moveTo>
                  <a:lnTo>
                    <a:pt x="16849141" y="7946618"/>
                  </a:lnTo>
                  <a:lnTo>
                    <a:pt x="16844937" y="7940370"/>
                  </a:lnTo>
                  <a:lnTo>
                    <a:pt x="16838689" y="7936166"/>
                  </a:lnTo>
                  <a:lnTo>
                    <a:pt x="16831044" y="7934617"/>
                  </a:lnTo>
                  <a:lnTo>
                    <a:pt x="16823398" y="7936166"/>
                  </a:lnTo>
                  <a:lnTo>
                    <a:pt x="16817150" y="7940370"/>
                  </a:lnTo>
                  <a:lnTo>
                    <a:pt x="16812933" y="7946618"/>
                  </a:lnTo>
                  <a:lnTo>
                    <a:pt x="16811384" y="7954264"/>
                  </a:lnTo>
                  <a:lnTo>
                    <a:pt x="16812933" y="7961909"/>
                  </a:lnTo>
                  <a:lnTo>
                    <a:pt x="16817150" y="7968158"/>
                  </a:lnTo>
                  <a:lnTo>
                    <a:pt x="16823398" y="7972374"/>
                  </a:lnTo>
                  <a:lnTo>
                    <a:pt x="16831044" y="7973923"/>
                  </a:lnTo>
                  <a:lnTo>
                    <a:pt x="16838689" y="7972374"/>
                  </a:lnTo>
                  <a:lnTo>
                    <a:pt x="16844937" y="7968158"/>
                  </a:lnTo>
                  <a:lnTo>
                    <a:pt x="16849141" y="7961909"/>
                  </a:lnTo>
                  <a:lnTo>
                    <a:pt x="16850691" y="7954264"/>
                  </a:lnTo>
                  <a:close/>
                </a:path>
                <a:path w="18719800" h="10718800" extrusionOk="0">
                  <a:moveTo>
                    <a:pt x="16850691" y="7854188"/>
                  </a:moveTo>
                  <a:lnTo>
                    <a:pt x="16849141" y="7846530"/>
                  </a:lnTo>
                  <a:lnTo>
                    <a:pt x="16844937" y="7840281"/>
                  </a:lnTo>
                  <a:lnTo>
                    <a:pt x="16838689" y="7836065"/>
                  </a:lnTo>
                  <a:lnTo>
                    <a:pt x="16831044" y="7834528"/>
                  </a:lnTo>
                  <a:lnTo>
                    <a:pt x="16823398" y="7836065"/>
                  </a:lnTo>
                  <a:lnTo>
                    <a:pt x="16817150" y="7840281"/>
                  </a:lnTo>
                  <a:lnTo>
                    <a:pt x="16812933" y="7846530"/>
                  </a:lnTo>
                  <a:lnTo>
                    <a:pt x="16811384" y="7854188"/>
                  </a:lnTo>
                  <a:lnTo>
                    <a:pt x="16812933" y="7861821"/>
                  </a:lnTo>
                  <a:lnTo>
                    <a:pt x="16817150" y="7868069"/>
                  </a:lnTo>
                  <a:lnTo>
                    <a:pt x="16823398" y="7872273"/>
                  </a:lnTo>
                  <a:lnTo>
                    <a:pt x="16831044" y="7873822"/>
                  </a:lnTo>
                  <a:lnTo>
                    <a:pt x="16838689" y="7872273"/>
                  </a:lnTo>
                  <a:lnTo>
                    <a:pt x="16844937" y="7868069"/>
                  </a:lnTo>
                  <a:lnTo>
                    <a:pt x="16849141" y="7861821"/>
                  </a:lnTo>
                  <a:lnTo>
                    <a:pt x="16850691" y="7854188"/>
                  </a:lnTo>
                  <a:close/>
                </a:path>
                <a:path w="18719800" h="10718800" extrusionOk="0">
                  <a:moveTo>
                    <a:pt x="16850691" y="7754086"/>
                  </a:moveTo>
                  <a:lnTo>
                    <a:pt x="16849141" y="7746428"/>
                  </a:lnTo>
                  <a:lnTo>
                    <a:pt x="16844937" y="7740180"/>
                  </a:lnTo>
                  <a:lnTo>
                    <a:pt x="16838689" y="7735964"/>
                  </a:lnTo>
                  <a:lnTo>
                    <a:pt x="16831044" y="7734427"/>
                  </a:lnTo>
                  <a:lnTo>
                    <a:pt x="16823398" y="7735964"/>
                  </a:lnTo>
                  <a:lnTo>
                    <a:pt x="16817150" y="7740180"/>
                  </a:lnTo>
                  <a:lnTo>
                    <a:pt x="16812933" y="7746428"/>
                  </a:lnTo>
                  <a:lnTo>
                    <a:pt x="16811384" y="7754086"/>
                  </a:lnTo>
                  <a:lnTo>
                    <a:pt x="16812933" y="7761719"/>
                  </a:lnTo>
                  <a:lnTo>
                    <a:pt x="16817150" y="7767968"/>
                  </a:lnTo>
                  <a:lnTo>
                    <a:pt x="16823398" y="7772171"/>
                  </a:lnTo>
                  <a:lnTo>
                    <a:pt x="16831044" y="7773721"/>
                  </a:lnTo>
                  <a:lnTo>
                    <a:pt x="16838689" y="7772171"/>
                  </a:lnTo>
                  <a:lnTo>
                    <a:pt x="16844937" y="7767968"/>
                  </a:lnTo>
                  <a:lnTo>
                    <a:pt x="16849141" y="7761719"/>
                  </a:lnTo>
                  <a:lnTo>
                    <a:pt x="16850691" y="7754086"/>
                  </a:lnTo>
                  <a:close/>
                </a:path>
                <a:path w="18719800" h="10718800" extrusionOk="0">
                  <a:moveTo>
                    <a:pt x="16850691" y="7653972"/>
                  </a:moveTo>
                  <a:lnTo>
                    <a:pt x="16849141" y="7646327"/>
                  </a:lnTo>
                  <a:lnTo>
                    <a:pt x="16844937" y="7640091"/>
                  </a:lnTo>
                  <a:lnTo>
                    <a:pt x="16838689" y="7635875"/>
                  </a:lnTo>
                  <a:lnTo>
                    <a:pt x="16831044" y="7634325"/>
                  </a:lnTo>
                  <a:lnTo>
                    <a:pt x="16823398" y="7635875"/>
                  </a:lnTo>
                  <a:lnTo>
                    <a:pt x="16817150" y="7640091"/>
                  </a:lnTo>
                  <a:lnTo>
                    <a:pt x="16812933" y="7646327"/>
                  </a:lnTo>
                  <a:lnTo>
                    <a:pt x="16811384" y="7653972"/>
                  </a:lnTo>
                  <a:lnTo>
                    <a:pt x="16812933" y="7661618"/>
                  </a:lnTo>
                  <a:lnTo>
                    <a:pt x="16817150" y="7667866"/>
                  </a:lnTo>
                  <a:lnTo>
                    <a:pt x="16823398" y="7672083"/>
                  </a:lnTo>
                  <a:lnTo>
                    <a:pt x="16831044" y="7673619"/>
                  </a:lnTo>
                  <a:lnTo>
                    <a:pt x="16838689" y="7672083"/>
                  </a:lnTo>
                  <a:lnTo>
                    <a:pt x="16844937" y="7667866"/>
                  </a:lnTo>
                  <a:lnTo>
                    <a:pt x="16849141" y="7661618"/>
                  </a:lnTo>
                  <a:lnTo>
                    <a:pt x="16850691" y="7653972"/>
                  </a:lnTo>
                  <a:close/>
                </a:path>
                <a:path w="18719800" h="10718800" extrusionOk="0">
                  <a:moveTo>
                    <a:pt x="16850691" y="7553884"/>
                  </a:moveTo>
                  <a:lnTo>
                    <a:pt x="16849141" y="7546238"/>
                  </a:lnTo>
                  <a:lnTo>
                    <a:pt x="16844937" y="7539990"/>
                  </a:lnTo>
                  <a:lnTo>
                    <a:pt x="16838689" y="7535786"/>
                  </a:lnTo>
                  <a:lnTo>
                    <a:pt x="16831044" y="7534237"/>
                  </a:lnTo>
                  <a:lnTo>
                    <a:pt x="16823398" y="7535786"/>
                  </a:lnTo>
                  <a:lnTo>
                    <a:pt x="16817150" y="7539990"/>
                  </a:lnTo>
                  <a:lnTo>
                    <a:pt x="16812933" y="7546238"/>
                  </a:lnTo>
                  <a:lnTo>
                    <a:pt x="16811384" y="7553884"/>
                  </a:lnTo>
                  <a:lnTo>
                    <a:pt x="16812933" y="7561529"/>
                  </a:lnTo>
                  <a:lnTo>
                    <a:pt x="16817150" y="7567777"/>
                  </a:lnTo>
                  <a:lnTo>
                    <a:pt x="16823398" y="7571981"/>
                  </a:lnTo>
                  <a:lnTo>
                    <a:pt x="16831044" y="7573531"/>
                  </a:lnTo>
                  <a:lnTo>
                    <a:pt x="16838689" y="7571981"/>
                  </a:lnTo>
                  <a:lnTo>
                    <a:pt x="16844937" y="7567777"/>
                  </a:lnTo>
                  <a:lnTo>
                    <a:pt x="16849141" y="7561529"/>
                  </a:lnTo>
                  <a:lnTo>
                    <a:pt x="16850691" y="7553884"/>
                  </a:lnTo>
                  <a:close/>
                </a:path>
                <a:path w="18719800" h="10718800" extrusionOk="0">
                  <a:moveTo>
                    <a:pt x="16850691" y="7253592"/>
                  </a:moveTo>
                  <a:lnTo>
                    <a:pt x="16849141" y="7245947"/>
                  </a:lnTo>
                  <a:lnTo>
                    <a:pt x="16844937" y="7239698"/>
                  </a:lnTo>
                  <a:lnTo>
                    <a:pt x="16838689" y="7235495"/>
                  </a:lnTo>
                  <a:lnTo>
                    <a:pt x="16831044" y="7233945"/>
                  </a:lnTo>
                  <a:lnTo>
                    <a:pt x="16823398" y="7235495"/>
                  </a:lnTo>
                  <a:lnTo>
                    <a:pt x="16817150" y="7239698"/>
                  </a:lnTo>
                  <a:lnTo>
                    <a:pt x="16812933" y="7245947"/>
                  </a:lnTo>
                  <a:lnTo>
                    <a:pt x="16811384" y="7253592"/>
                  </a:lnTo>
                  <a:lnTo>
                    <a:pt x="16812933" y="7261238"/>
                  </a:lnTo>
                  <a:lnTo>
                    <a:pt x="16817150" y="7267486"/>
                  </a:lnTo>
                  <a:lnTo>
                    <a:pt x="16823398" y="7271690"/>
                  </a:lnTo>
                  <a:lnTo>
                    <a:pt x="16831044" y="7273239"/>
                  </a:lnTo>
                  <a:lnTo>
                    <a:pt x="16838689" y="7271690"/>
                  </a:lnTo>
                  <a:lnTo>
                    <a:pt x="16844937" y="7267486"/>
                  </a:lnTo>
                  <a:lnTo>
                    <a:pt x="16849141" y="7261238"/>
                  </a:lnTo>
                  <a:lnTo>
                    <a:pt x="16850691" y="7253592"/>
                  </a:lnTo>
                  <a:close/>
                </a:path>
                <a:path w="18719800" h="10718800" extrusionOk="0">
                  <a:moveTo>
                    <a:pt x="16850691" y="7153491"/>
                  </a:moveTo>
                  <a:lnTo>
                    <a:pt x="16849141" y="7145845"/>
                  </a:lnTo>
                  <a:lnTo>
                    <a:pt x="16844937" y="7139610"/>
                  </a:lnTo>
                  <a:lnTo>
                    <a:pt x="16838689" y="7135393"/>
                  </a:lnTo>
                  <a:lnTo>
                    <a:pt x="16831044" y="7133844"/>
                  </a:lnTo>
                  <a:lnTo>
                    <a:pt x="16823398" y="7135393"/>
                  </a:lnTo>
                  <a:lnTo>
                    <a:pt x="16817150" y="7139610"/>
                  </a:lnTo>
                  <a:lnTo>
                    <a:pt x="16812933" y="7145845"/>
                  </a:lnTo>
                  <a:lnTo>
                    <a:pt x="16811384" y="7153491"/>
                  </a:lnTo>
                  <a:lnTo>
                    <a:pt x="16812933" y="7161136"/>
                  </a:lnTo>
                  <a:lnTo>
                    <a:pt x="16817150" y="7167385"/>
                  </a:lnTo>
                  <a:lnTo>
                    <a:pt x="16823398" y="7171601"/>
                  </a:lnTo>
                  <a:lnTo>
                    <a:pt x="16831044" y="7173138"/>
                  </a:lnTo>
                  <a:lnTo>
                    <a:pt x="16838689" y="7171601"/>
                  </a:lnTo>
                  <a:lnTo>
                    <a:pt x="16844937" y="7167385"/>
                  </a:lnTo>
                  <a:lnTo>
                    <a:pt x="16849141" y="7161136"/>
                  </a:lnTo>
                  <a:lnTo>
                    <a:pt x="16850691" y="7153491"/>
                  </a:lnTo>
                  <a:close/>
                </a:path>
                <a:path w="18719800" h="10718800" extrusionOk="0">
                  <a:moveTo>
                    <a:pt x="16850691" y="7053402"/>
                  </a:moveTo>
                  <a:lnTo>
                    <a:pt x="16849141" y="7045757"/>
                  </a:lnTo>
                  <a:lnTo>
                    <a:pt x="16844937" y="7039508"/>
                  </a:lnTo>
                  <a:lnTo>
                    <a:pt x="16838689" y="7035292"/>
                  </a:lnTo>
                  <a:lnTo>
                    <a:pt x="16831044" y="7033742"/>
                  </a:lnTo>
                  <a:lnTo>
                    <a:pt x="16823398" y="7035292"/>
                  </a:lnTo>
                  <a:lnTo>
                    <a:pt x="16817150" y="7039508"/>
                  </a:lnTo>
                  <a:lnTo>
                    <a:pt x="16812933" y="7045757"/>
                  </a:lnTo>
                  <a:lnTo>
                    <a:pt x="16811384" y="7053402"/>
                  </a:lnTo>
                  <a:lnTo>
                    <a:pt x="16812933" y="7061047"/>
                  </a:lnTo>
                  <a:lnTo>
                    <a:pt x="16817150" y="7067296"/>
                  </a:lnTo>
                  <a:lnTo>
                    <a:pt x="16823398" y="7071500"/>
                  </a:lnTo>
                  <a:lnTo>
                    <a:pt x="16831044" y="7073049"/>
                  </a:lnTo>
                  <a:lnTo>
                    <a:pt x="16838689" y="7071500"/>
                  </a:lnTo>
                  <a:lnTo>
                    <a:pt x="16844937" y="7067296"/>
                  </a:lnTo>
                  <a:lnTo>
                    <a:pt x="16849141" y="7061047"/>
                  </a:lnTo>
                  <a:lnTo>
                    <a:pt x="16850691" y="7053402"/>
                  </a:lnTo>
                  <a:close/>
                </a:path>
                <a:path w="18719800" h="10718800" extrusionOk="0">
                  <a:moveTo>
                    <a:pt x="16850691" y="6953301"/>
                  </a:moveTo>
                  <a:lnTo>
                    <a:pt x="16849141" y="6945655"/>
                  </a:lnTo>
                  <a:lnTo>
                    <a:pt x="16844937" y="6939420"/>
                  </a:lnTo>
                  <a:lnTo>
                    <a:pt x="16838689" y="6935203"/>
                  </a:lnTo>
                  <a:lnTo>
                    <a:pt x="16831044" y="6933654"/>
                  </a:lnTo>
                  <a:lnTo>
                    <a:pt x="16823398" y="6935203"/>
                  </a:lnTo>
                  <a:lnTo>
                    <a:pt x="16817150" y="6939420"/>
                  </a:lnTo>
                  <a:lnTo>
                    <a:pt x="16812933" y="6945655"/>
                  </a:lnTo>
                  <a:lnTo>
                    <a:pt x="16811384" y="6953301"/>
                  </a:lnTo>
                  <a:lnTo>
                    <a:pt x="16812933" y="6960946"/>
                  </a:lnTo>
                  <a:lnTo>
                    <a:pt x="16817150" y="6967194"/>
                  </a:lnTo>
                  <a:lnTo>
                    <a:pt x="16823398" y="6971411"/>
                  </a:lnTo>
                  <a:lnTo>
                    <a:pt x="16831044" y="6972960"/>
                  </a:lnTo>
                  <a:lnTo>
                    <a:pt x="16838689" y="6971411"/>
                  </a:lnTo>
                  <a:lnTo>
                    <a:pt x="16844937" y="6967194"/>
                  </a:lnTo>
                  <a:lnTo>
                    <a:pt x="16849141" y="6960946"/>
                  </a:lnTo>
                  <a:lnTo>
                    <a:pt x="16850691" y="6953301"/>
                  </a:lnTo>
                  <a:close/>
                </a:path>
                <a:path w="18719800" h="10718800" extrusionOk="0">
                  <a:moveTo>
                    <a:pt x="16850691" y="6853212"/>
                  </a:moveTo>
                  <a:lnTo>
                    <a:pt x="16849141" y="6845567"/>
                  </a:lnTo>
                  <a:lnTo>
                    <a:pt x="16844937" y="6839318"/>
                  </a:lnTo>
                  <a:lnTo>
                    <a:pt x="16838689" y="6835102"/>
                  </a:lnTo>
                  <a:lnTo>
                    <a:pt x="16831044" y="6833552"/>
                  </a:lnTo>
                  <a:lnTo>
                    <a:pt x="16823398" y="6835102"/>
                  </a:lnTo>
                  <a:lnTo>
                    <a:pt x="16817150" y="6839318"/>
                  </a:lnTo>
                  <a:lnTo>
                    <a:pt x="16812933" y="6845567"/>
                  </a:lnTo>
                  <a:lnTo>
                    <a:pt x="16811384" y="6853212"/>
                  </a:lnTo>
                  <a:lnTo>
                    <a:pt x="16812933" y="6860857"/>
                  </a:lnTo>
                  <a:lnTo>
                    <a:pt x="16817150" y="6867106"/>
                  </a:lnTo>
                  <a:lnTo>
                    <a:pt x="16823398" y="6871309"/>
                  </a:lnTo>
                  <a:lnTo>
                    <a:pt x="16831044" y="6872859"/>
                  </a:lnTo>
                  <a:lnTo>
                    <a:pt x="16838689" y="6871309"/>
                  </a:lnTo>
                  <a:lnTo>
                    <a:pt x="16844937" y="6867106"/>
                  </a:lnTo>
                  <a:lnTo>
                    <a:pt x="16849141" y="6860857"/>
                  </a:lnTo>
                  <a:lnTo>
                    <a:pt x="16850691" y="6853212"/>
                  </a:lnTo>
                  <a:close/>
                </a:path>
                <a:path w="18719800" h="10718800" extrusionOk="0">
                  <a:moveTo>
                    <a:pt x="16850691" y="6753111"/>
                  </a:moveTo>
                  <a:lnTo>
                    <a:pt x="16849141" y="6745465"/>
                  </a:lnTo>
                  <a:lnTo>
                    <a:pt x="16844937" y="6739217"/>
                  </a:lnTo>
                  <a:lnTo>
                    <a:pt x="16838689" y="6735013"/>
                  </a:lnTo>
                  <a:lnTo>
                    <a:pt x="16831044" y="6733464"/>
                  </a:lnTo>
                  <a:lnTo>
                    <a:pt x="16823398" y="6735013"/>
                  </a:lnTo>
                  <a:lnTo>
                    <a:pt x="16817150" y="6739217"/>
                  </a:lnTo>
                  <a:lnTo>
                    <a:pt x="16812933" y="6745465"/>
                  </a:lnTo>
                  <a:lnTo>
                    <a:pt x="16811384" y="6753111"/>
                  </a:lnTo>
                  <a:lnTo>
                    <a:pt x="16812933" y="6760756"/>
                  </a:lnTo>
                  <a:lnTo>
                    <a:pt x="16817150" y="6767004"/>
                  </a:lnTo>
                  <a:lnTo>
                    <a:pt x="16823398" y="6771208"/>
                  </a:lnTo>
                  <a:lnTo>
                    <a:pt x="16831044" y="6772757"/>
                  </a:lnTo>
                  <a:lnTo>
                    <a:pt x="16838689" y="6771208"/>
                  </a:lnTo>
                  <a:lnTo>
                    <a:pt x="16844937" y="6767004"/>
                  </a:lnTo>
                  <a:lnTo>
                    <a:pt x="16849141" y="6760756"/>
                  </a:lnTo>
                  <a:lnTo>
                    <a:pt x="16850691" y="6753111"/>
                  </a:lnTo>
                  <a:close/>
                </a:path>
                <a:path w="18719800" h="10718800" extrusionOk="0">
                  <a:moveTo>
                    <a:pt x="16850691" y="6653022"/>
                  </a:moveTo>
                  <a:lnTo>
                    <a:pt x="16849141" y="6645376"/>
                  </a:lnTo>
                  <a:lnTo>
                    <a:pt x="16844937" y="6639128"/>
                  </a:lnTo>
                  <a:lnTo>
                    <a:pt x="16838689" y="6634912"/>
                  </a:lnTo>
                  <a:lnTo>
                    <a:pt x="16831044" y="6633375"/>
                  </a:lnTo>
                  <a:lnTo>
                    <a:pt x="16823398" y="6634912"/>
                  </a:lnTo>
                  <a:lnTo>
                    <a:pt x="16817150" y="6639128"/>
                  </a:lnTo>
                  <a:lnTo>
                    <a:pt x="16812933" y="6645376"/>
                  </a:lnTo>
                  <a:lnTo>
                    <a:pt x="16811384" y="6653022"/>
                  </a:lnTo>
                  <a:lnTo>
                    <a:pt x="16812933" y="6660667"/>
                  </a:lnTo>
                  <a:lnTo>
                    <a:pt x="16817150" y="6666903"/>
                  </a:lnTo>
                  <a:lnTo>
                    <a:pt x="16823398" y="6671107"/>
                  </a:lnTo>
                  <a:lnTo>
                    <a:pt x="16831044" y="6672656"/>
                  </a:lnTo>
                  <a:lnTo>
                    <a:pt x="16838689" y="6671107"/>
                  </a:lnTo>
                  <a:lnTo>
                    <a:pt x="16844937" y="6666903"/>
                  </a:lnTo>
                  <a:lnTo>
                    <a:pt x="16849141" y="6660667"/>
                  </a:lnTo>
                  <a:lnTo>
                    <a:pt x="16850691" y="6653022"/>
                  </a:lnTo>
                  <a:close/>
                </a:path>
                <a:path w="18719800" h="10718800" extrusionOk="0">
                  <a:moveTo>
                    <a:pt x="16850691" y="6552908"/>
                  </a:moveTo>
                  <a:lnTo>
                    <a:pt x="16849141" y="6545262"/>
                  </a:lnTo>
                  <a:lnTo>
                    <a:pt x="16844937" y="6539027"/>
                  </a:lnTo>
                  <a:lnTo>
                    <a:pt x="16838689" y="6534810"/>
                  </a:lnTo>
                  <a:lnTo>
                    <a:pt x="16831044" y="6533274"/>
                  </a:lnTo>
                  <a:lnTo>
                    <a:pt x="16823398" y="6534810"/>
                  </a:lnTo>
                  <a:lnTo>
                    <a:pt x="16817150" y="6539027"/>
                  </a:lnTo>
                  <a:lnTo>
                    <a:pt x="16812933" y="6545262"/>
                  </a:lnTo>
                  <a:lnTo>
                    <a:pt x="16811384" y="6552908"/>
                  </a:lnTo>
                  <a:lnTo>
                    <a:pt x="16812933" y="6560566"/>
                  </a:lnTo>
                  <a:lnTo>
                    <a:pt x="16817150" y="6566814"/>
                  </a:lnTo>
                  <a:lnTo>
                    <a:pt x="16823398" y="6571018"/>
                  </a:lnTo>
                  <a:lnTo>
                    <a:pt x="16831044" y="6572567"/>
                  </a:lnTo>
                  <a:lnTo>
                    <a:pt x="16838689" y="6571018"/>
                  </a:lnTo>
                  <a:lnTo>
                    <a:pt x="16844937" y="6566814"/>
                  </a:lnTo>
                  <a:lnTo>
                    <a:pt x="16849141" y="6560566"/>
                  </a:lnTo>
                  <a:lnTo>
                    <a:pt x="16850691" y="6552908"/>
                  </a:lnTo>
                  <a:close/>
                </a:path>
                <a:path w="18719800" h="10718800" extrusionOk="0">
                  <a:moveTo>
                    <a:pt x="16850691" y="6452819"/>
                  </a:moveTo>
                  <a:lnTo>
                    <a:pt x="16849141" y="6445174"/>
                  </a:lnTo>
                  <a:lnTo>
                    <a:pt x="16844937" y="6438938"/>
                  </a:lnTo>
                  <a:lnTo>
                    <a:pt x="16838689" y="6434722"/>
                  </a:lnTo>
                  <a:lnTo>
                    <a:pt x="16831044" y="6433185"/>
                  </a:lnTo>
                  <a:lnTo>
                    <a:pt x="16823398" y="6434722"/>
                  </a:lnTo>
                  <a:lnTo>
                    <a:pt x="16817150" y="6438938"/>
                  </a:lnTo>
                  <a:lnTo>
                    <a:pt x="16812933" y="6445174"/>
                  </a:lnTo>
                  <a:lnTo>
                    <a:pt x="16811384" y="6452819"/>
                  </a:lnTo>
                  <a:lnTo>
                    <a:pt x="16812933" y="6460477"/>
                  </a:lnTo>
                  <a:lnTo>
                    <a:pt x="16817150" y="6466726"/>
                  </a:lnTo>
                  <a:lnTo>
                    <a:pt x="16823398" y="6470942"/>
                  </a:lnTo>
                  <a:lnTo>
                    <a:pt x="16831044" y="6472479"/>
                  </a:lnTo>
                  <a:lnTo>
                    <a:pt x="16838689" y="6470942"/>
                  </a:lnTo>
                  <a:lnTo>
                    <a:pt x="16844937" y="6466726"/>
                  </a:lnTo>
                  <a:lnTo>
                    <a:pt x="16849141" y="6460477"/>
                  </a:lnTo>
                  <a:lnTo>
                    <a:pt x="16850691" y="6452819"/>
                  </a:lnTo>
                  <a:close/>
                </a:path>
                <a:path w="18719800" h="10718800" extrusionOk="0">
                  <a:moveTo>
                    <a:pt x="16850691" y="6352730"/>
                  </a:moveTo>
                  <a:lnTo>
                    <a:pt x="16849141" y="6345085"/>
                  </a:lnTo>
                  <a:lnTo>
                    <a:pt x="16844937" y="6338837"/>
                  </a:lnTo>
                  <a:lnTo>
                    <a:pt x="16838689" y="6334620"/>
                  </a:lnTo>
                  <a:lnTo>
                    <a:pt x="16831044" y="6333083"/>
                  </a:lnTo>
                  <a:lnTo>
                    <a:pt x="16823398" y="6334620"/>
                  </a:lnTo>
                  <a:lnTo>
                    <a:pt x="16817150" y="6338837"/>
                  </a:lnTo>
                  <a:lnTo>
                    <a:pt x="16812933" y="6345085"/>
                  </a:lnTo>
                  <a:lnTo>
                    <a:pt x="16811384" y="6352730"/>
                  </a:lnTo>
                  <a:lnTo>
                    <a:pt x="16812933" y="6360376"/>
                  </a:lnTo>
                  <a:lnTo>
                    <a:pt x="16817150" y="6366624"/>
                  </a:lnTo>
                  <a:lnTo>
                    <a:pt x="16823398" y="6370841"/>
                  </a:lnTo>
                  <a:lnTo>
                    <a:pt x="16831044" y="6372377"/>
                  </a:lnTo>
                  <a:lnTo>
                    <a:pt x="16838689" y="6370841"/>
                  </a:lnTo>
                  <a:lnTo>
                    <a:pt x="16844937" y="6366624"/>
                  </a:lnTo>
                  <a:lnTo>
                    <a:pt x="16849141" y="6360376"/>
                  </a:lnTo>
                  <a:lnTo>
                    <a:pt x="16850691" y="6352730"/>
                  </a:lnTo>
                  <a:close/>
                </a:path>
                <a:path w="18719800" h="10718800" extrusionOk="0">
                  <a:moveTo>
                    <a:pt x="16850691" y="6252642"/>
                  </a:moveTo>
                  <a:lnTo>
                    <a:pt x="16849141" y="6244983"/>
                  </a:lnTo>
                  <a:lnTo>
                    <a:pt x="16844937" y="6238735"/>
                  </a:lnTo>
                  <a:lnTo>
                    <a:pt x="16838689" y="6234531"/>
                  </a:lnTo>
                  <a:lnTo>
                    <a:pt x="16831044" y="6232982"/>
                  </a:lnTo>
                  <a:lnTo>
                    <a:pt x="16823398" y="6234531"/>
                  </a:lnTo>
                  <a:lnTo>
                    <a:pt x="16817150" y="6238735"/>
                  </a:lnTo>
                  <a:lnTo>
                    <a:pt x="16812933" y="6244983"/>
                  </a:lnTo>
                  <a:lnTo>
                    <a:pt x="16811384" y="6252642"/>
                  </a:lnTo>
                  <a:lnTo>
                    <a:pt x="16812933" y="6260287"/>
                  </a:lnTo>
                  <a:lnTo>
                    <a:pt x="16817150" y="6266535"/>
                  </a:lnTo>
                  <a:lnTo>
                    <a:pt x="16823398" y="6270739"/>
                  </a:lnTo>
                  <a:lnTo>
                    <a:pt x="16831044" y="6272276"/>
                  </a:lnTo>
                  <a:lnTo>
                    <a:pt x="16838689" y="6270739"/>
                  </a:lnTo>
                  <a:lnTo>
                    <a:pt x="16844937" y="6266535"/>
                  </a:lnTo>
                  <a:lnTo>
                    <a:pt x="16849141" y="6260287"/>
                  </a:lnTo>
                  <a:lnTo>
                    <a:pt x="16850691" y="6252642"/>
                  </a:lnTo>
                  <a:close/>
                </a:path>
                <a:path w="18719800" h="10718800" extrusionOk="0">
                  <a:moveTo>
                    <a:pt x="16850691" y="6152540"/>
                  </a:moveTo>
                  <a:lnTo>
                    <a:pt x="16849141" y="6144895"/>
                  </a:lnTo>
                  <a:lnTo>
                    <a:pt x="16844937" y="6138646"/>
                  </a:lnTo>
                  <a:lnTo>
                    <a:pt x="16838689" y="6134443"/>
                  </a:lnTo>
                  <a:lnTo>
                    <a:pt x="16831044" y="6132893"/>
                  </a:lnTo>
                  <a:lnTo>
                    <a:pt x="16823398" y="6134443"/>
                  </a:lnTo>
                  <a:lnTo>
                    <a:pt x="16817150" y="6138646"/>
                  </a:lnTo>
                  <a:lnTo>
                    <a:pt x="16812933" y="6144895"/>
                  </a:lnTo>
                  <a:lnTo>
                    <a:pt x="16811384" y="6152540"/>
                  </a:lnTo>
                  <a:lnTo>
                    <a:pt x="16812933" y="6160186"/>
                  </a:lnTo>
                  <a:lnTo>
                    <a:pt x="16817150" y="6166434"/>
                  </a:lnTo>
                  <a:lnTo>
                    <a:pt x="16823398" y="6170638"/>
                  </a:lnTo>
                  <a:lnTo>
                    <a:pt x="16831044" y="6172187"/>
                  </a:lnTo>
                  <a:lnTo>
                    <a:pt x="16838689" y="6170638"/>
                  </a:lnTo>
                  <a:lnTo>
                    <a:pt x="16844937" y="6166434"/>
                  </a:lnTo>
                  <a:lnTo>
                    <a:pt x="16849141" y="6160186"/>
                  </a:lnTo>
                  <a:lnTo>
                    <a:pt x="16850691" y="6152540"/>
                  </a:lnTo>
                  <a:close/>
                </a:path>
                <a:path w="18719800" h="10718800" extrusionOk="0">
                  <a:moveTo>
                    <a:pt x="16850691" y="6052439"/>
                  </a:moveTo>
                  <a:lnTo>
                    <a:pt x="16849141" y="6044793"/>
                  </a:lnTo>
                  <a:lnTo>
                    <a:pt x="16844937" y="6038545"/>
                  </a:lnTo>
                  <a:lnTo>
                    <a:pt x="16838689" y="6034329"/>
                  </a:lnTo>
                  <a:lnTo>
                    <a:pt x="16831044" y="6032792"/>
                  </a:lnTo>
                  <a:lnTo>
                    <a:pt x="16823398" y="6034329"/>
                  </a:lnTo>
                  <a:lnTo>
                    <a:pt x="16817150" y="6038545"/>
                  </a:lnTo>
                  <a:lnTo>
                    <a:pt x="16812933" y="6044793"/>
                  </a:lnTo>
                  <a:lnTo>
                    <a:pt x="16811384" y="6052439"/>
                  </a:lnTo>
                  <a:lnTo>
                    <a:pt x="16812933" y="6060084"/>
                  </a:lnTo>
                  <a:lnTo>
                    <a:pt x="16817150" y="6066333"/>
                  </a:lnTo>
                  <a:lnTo>
                    <a:pt x="16823398" y="6070549"/>
                  </a:lnTo>
                  <a:lnTo>
                    <a:pt x="16831044" y="6072086"/>
                  </a:lnTo>
                  <a:lnTo>
                    <a:pt x="16838689" y="6070549"/>
                  </a:lnTo>
                  <a:lnTo>
                    <a:pt x="16844937" y="6066333"/>
                  </a:lnTo>
                  <a:lnTo>
                    <a:pt x="16849141" y="6060084"/>
                  </a:lnTo>
                  <a:lnTo>
                    <a:pt x="16850691" y="6052439"/>
                  </a:lnTo>
                  <a:close/>
                </a:path>
                <a:path w="18719800" h="10718800" extrusionOk="0">
                  <a:moveTo>
                    <a:pt x="16850691" y="5952350"/>
                  </a:moveTo>
                  <a:lnTo>
                    <a:pt x="16849141" y="5944692"/>
                  </a:lnTo>
                  <a:lnTo>
                    <a:pt x="16844937" y="5938444"/>
                  </a:lnTo>
                  <a:lnTo>
                    <a:pt x="16838689" y="5934240"/>
                  </a:lnTo>
                  <a:lnTo>
                    <a:pt x="16831044" y="5932690"/>
                  </a:lnTo>
                  <a:lnTo>
                    <a:pt x="16823398" y="5934240"/>
                  </a:lnTo>
                  <a:lnTo>
                    <a:pt x="16817150" y="5938444"/>
                  </a:lnTo>
                  <a:lnTo>
                    <a:pt x="16812933" y="5944692"/>
                  </a:lnTo>
                  <a:lnTo>
                    <a:pt x="16811384" y="5952350"/>
                  </a:lnTo>
                  <a:lnTo>
                    <a:pt x="16812933" y="5959995"/>
                  </a:lnTo>
                  <a:lnTo>
                    <a:pt x="16817150" y="5966231"/>
                  </a:lnTo>
                  <a:lnTo>
                    <a:pt x="16823398" y="5970448"/>
                  </a:lnTo>
                  <a:lnTo>
                    <a:pt x="16831044" y="5971984"/>
                  </a:lnTo>
                  <a:lnTo>
                    <a:pt x="16838689" y="5970448"/>
                  </a:lnTo>
                  <a:lnTo>
                    <a:pt x="16844937" y="5966231"/>
                  </a:lnTo>
                  <a:lnTo>
                    <a:pt x="16849141" y="5959995"/>
                  </a:lnTo>
                  <a:lnTo>
                    <a:pt x="16850691" y="5952350"/>
                  </a:lnTo>
                  <a:close/>
                </a:path>
                <a:path w="18719800" h="10718800" extrusionOk="0">
                  <a:moveTo>
                    <a:pt x="16912451" y="1561820"/>
                  </a:moveTo>
                  <a:lnTo>
                    <a:pt x="16910901" y="1554162"/>
                  </a:lnTo>
                  <a:lnTo>
                    <a:pt x="16906698" y="1547926"/>
                  </a:lnTo>
                  <a:lnTo>
                    <a:pt x="16900449" y="1543710"/>
                  </a:lnTo>
                  <a:lnTo>
                    <a:pt x="16892791" y="1542161"/>
                  </a:lnTo>
                  <a:lnTo>
                    <a:pt x="16885146" y="1543710"/>
                  </a:lnTo>
                  <a:lnTo>
                    <a:pt x="16878897" y="1547926"/>
                  </a:lnTo>
                  <a:lnTo>
                    <a:pt x="16874694" y="1554162"/>
                  </a:lnTo>
                  <a:lnTo>
                    <a:pt x="16873157" y="1561820"/>
                  </a:lnTo>
                  <a:lnTo>
                    <a:pt x="16874694" y="1569453"/>
                  </a:lnTo>
                  <a:lnTo>
                    <a:pt x="16878897" y="1575701"/>
                  </a:lnTo>
                  <a:lnTo>
                    <a:pt x="16885146" y="1579905"/>
                  </a:lnTo>
                  <a:lnTo>
                    <a:pt x="16892791" y="1581454"/>
                  </a:lnTo>
                  <a:lnTo>
                    <a:pt x="16900449" y="1579905"/>
                  </a:lnTo>
                  <a:lnTo>
                    <a:pt x="16906698" y="1575701"/>
                  </a:lnTo>
                  <a:lnTo>
                    <a:pt x="16910901" y="1569453"/>
                  </a:lnTo>
                  <a:lnTo>
                    <a:pt x="16912451" y="1561820"/>
                  </a:lnTo>
                  <a:close/>
                </a:path>
                <a:path w="18719800" h="10718800" extrusionOk="0">
                  <a:moveTo>
                    <a:pt x="16912451" y="1461719"/>
                  </a:moveTo>
                  <a:lnTo>
                    <a:pt x="16910901" y="1454073"/>
                  </a:lnTo>
                  <a:lnTo>
                    <a:pt x="16906685" y="1447825"/>
                  </a:lnTo>
                  <a:lnTo>
                    <a:pt x="16900436" y="1443609"/>
                  </a:lnTo>
                  <a:lnTo>
                    <a:pt x="16892791" y="1442059"/>
                  </a:lnTo>
                  <a:lnTo>
                    <a:pt x="16885146" y="1443609"/>
                  </a:lnTo>
                  <a:lnTo>
                    <a:pt x="16878897" y="1447825"/>
                  </a:lnTo>
                  <a:lnTo>
                    <a:pt x="16874694" y="1454073"/>
                  </a:lnTo>
                  <a:lnTo>
                    <a:pt x="16873157" y="1461719"/>
                  </a:lnTo>
                  <a:lnTo>
                    <a:pt x="16874694" y="1469364"/>
                  </a:lnTo>
                  <a:lnTo>
                    <a:pt x="16878897" y="1475600"/>
                  </a:lnTo>
                  <a:lnTo>
                    <a:pt x="16885146" y="1479816"/>
                  </a:lnTo>
                  <a:lnTo>
                    <a:pt x="16892791" y="1481353"/>
                  </a:lnTo>
                  <a:lnTo>
                    <a:pt x="16900436" y="1479816"/>
                  </a:lnTo>
                  <a:lnTo>
                    <a:pt x="16906685" y="1475600"/>
                  </a:lnTo>
                  <a:lnTo>
                    <a:pt x="16910901" y="1469364"/>
                  </a:lnTo>
                  <a:lnTo>
                    <a:pt x="16912451" y="1461719"/>
                  </a:lnTo>
                  <a:close/>
                </a:path>
                <a:path w="18719800" h="10718800" extrusionOk="0">
                  <a:moveTo>
                    <a:pt x="16912451" y="1361617"/>
                  </a:moveTo>
                  <a:lnTo>
                    <a:pt x="16910901" y="1353972"/>
                  </a:lnTo>
                  <a:lnTo>
                    <a:pt x="16906685" y="1347724"/>
                  </a:lnTo>
                  <a:lnTo>
                    <a:pt x="16900436" y="1343520"/>
                  </a:lnTo>
                  <a:lnTo>
                    <a:pt x="16892791" y="1341970"/>
                  </a:lnTo>
                  <a:lnTo>
                    <a:pt x="16885146" y="1343520"/>
                  </a:lnTo>
                  <a:lnTo>
                    <a:pt x="16878897" y="1347724"/>
                  </a:lnTo>
                  <a:lnTo>
                    <a:pt x="16874694" y="1353972"/>
                  </a:lnTo>
                  <a:lnTo>
                    <a:pt x="16873157" y="1361617"/>
                  </a:lnTo>
                  <a:lnTo>
                    <a:pt x="16874694" y="1369263"/>
                  </a:lnTo>
                  <a:lnTo>
                    <a:pt x="16878897" y="1375511"/>
                  </a:lnTo>
                  <a:lnTo>
                    <a:pt x="16885146" y="1379715"/>
                  </a:lnTo>
                  <a:lnTo>
                    <a:pt x="16892791" y="1381264"/>
                  </a:lnTo>
                  <a:lnTo>
                    <a:pt x="16900436" y="1379715"/>
                  </a:lnTo>
                  <a:lnTo>
                    <a:pt x="16906685" y="1375511"/>
                  </a:lnTo>
                  <a:lnTo>
                    <a:pt x="16910901" y="1369263"/>
                  </a:lnTo>
                  <a:lnTo>
                    <a:pt x="16912451" y="1361617"/>
                  </a:lnTo>
                  <a:close/>
                </a:path>
                <a:path w="18719800" h="10718800" extrusionOk="0">
                  <a:moveTo>
                    <a:pt x="16912451" y="1261516"/>
                  </a:moveTo>
                  <a:lnTo>
                    <a:pt x="16910901" y="1253871"/>
                  </a:lnTo>
                  <a:lnTo>
                    <a:pt x="16906685" y="1247622"/>
                  </a:lnTo>
                  <a:lnTo>
                    <a:pt x="16900436" y="1243418"/>
                  </a:lnTo>
                  <a:lnTo>
                    <a:pt x="16892791" y="1241869"/>
                  </a:lnTo>
                  <a:lnTo>
                    <a:pt x="16885146" y="1243418"/>
                  </a:lnTo>
                  <a:lnTo>
                    <a:pt x="16878897" y="1247622"/>
                  </a:lnTo>
                  <a:lnTo>
                    <a:pt x="16874694" y="1253871"/>
                  </a:lnTo>
                  <a:lnTo>
                    <a:pt x="16873157" y="1261516"/>
                  </a:lnTo>
                  <a:lnTo>
                    <a:pt x="16874694" y="1269161"/>
                  </a:lnTo>
                  <a:lnTo>
                    <a:pt x="16878897" y="1275410"/>
                  </a:lnTo>
                  <a:lnTo>
                    <a:pt x="16885146" y="1279613"/>
                  </a:lnTo>
                  <a:lnTo>
                    <a:pt x="16892791" y="1281163"/>
                  </a:lnTo>
                  <a:lnTo>
                    <a:pt x="16900436" y="1279613"/>
                  </a:lnTo>
                  <a:lnTo>
                    <a:pt x="16906685" y="1275410"/>
                  </a:lnTo>
                  <a:lnTo>
                    <a:pt x="16910901" y="1269161"/>
                  </a:lnTo>
                  <a:lnTo>
                    <a:pt x="16912451" y="1261516"/>
                  </a:lnTo>
                  <a:close/>
                </a:path>
                <a:path w="18719800" h="10718800" extrusionOk="0">
                  <a:moveTo>
                    <a:pt x="16912451" y="1161427"/>
                  </a:moveTo>
                  <a:lnTo>
                    <a:pt x="16910901" y="1153769"/>
                  </a:lnTo>
                  <a:lnTo>
                    <a:pt x="16906685" y="1147533"/>
                  </a:lnTo>
                  <a:lnTo>
                    <a:pt x="16900436" y="1143317"/>
                  </a:lnTo>
                  <a:lnTo>
                    <a:pt x="16892791" y="1141780"/>
                  </a:lnTo>
                  <a:lnTo>
                    <a:pt x="16885146" y="1143317"/>
                  </a:lnTo>
                  <a:lnTo>
                    <a:pt x="16878897" y="1147533"/>
                  </a:lnTo>
                  <a:lnTo>
                    <a:pt x="16874694" y="1153769"/>
                  </a:lnTo>
                  <a:lnTo>
                    <a:pt x="16873157" y="1161427"/>
                  </a:lnTo>
                  <a:lnTo>
                    <a:pt x="16874694" y="1169073"/>
                  </a:lnTo>
                  <a:lnTo>
                    <a:pt x="16878897" y="1175321"/>
                  </a:lnTo>
                  <a:lnTo>
                    <a:pt x="16885146" y="1179525"/>
                  </a:lnTo>
                  <a:lnTo>
                    <a:pt x="16892791" y="1181074"/>
                  </a:lnTo>
                  <a:lnTo>
                    <a:pt x="16900436" y="1179525"/>
                  </a:lnTo>
                  <a:lnTo>
                    <a:pt x="16906685" y="1175321"/>
                  </a:lnTo>
                  <a:lnTo>
                    <a:pt x="16910901" y="1169073"/>
                  </a:lnTo>
                  <a:lnTo>
                    <a:pt x="16912451" y="1161427"/>
                  </a:lnTo>
                  <a:close/>
                </a:path>
                <a:path w="18719800" h="10718800" extrusionOk="0">
                  <a:moveTo>
                    <a:pt x="16912451" y="1061326"/>
                  </a:moveTo>
                  <a:lnTo>
                    <a:pt x="16910901" y="1053680"/>
                  </a:lnTo>
                  <a:lnTo>
                    <a:pt x="16906685" y="1047432"/>
                  </a:lnTo>
                  <a:lnTo>
                    <a:pt x="16900436" y="1043228"/>
                  </a:lnTo>
                  <a:lnTo>
                    <a:pt x="16892791" y="1041679"/>
                  </a:lnTo>
                  <a:lnTo>
                    <a:pt x="16885146" y="1043228"/>
                  </a:lnTo>
                  <a:lnTo>
                    <a:pt x="16878897" y="1047432"/>
                  </a:lnTo>
                  <a:lnTo>
                    <a:pt x="16874694" y="1053680"/>
                  </a:lnTo>
                  <a:lnTo>
                    <a:pt x="16873157" y="1061326"/>
                  </a:lnTo>
                  <a:lnTo>
                    <a:pt x="16874694" y="1068984"/>
                  </a:lnTo>
                  <a:lnTo>
                    <a:pt x="16878897" y="1075220"/>
                  </a:lnTo>
                  <a:lnTo>
                    <a:pt x="16885146" y="1079436"/>
                  </a:lnTo>
                  <a:lnTo>
                    <a:pt x="16892791" y="1080973"/>
                  </a:lnTo>
                  <a:lnTo>
                    <a:pt x="16900436" y="1079436"/>
                  </a:lnTo>
                  <a:lnTo>
                    <a:pt x="16906685" y="1075220"/>
                  </a:lnTo>
                  <a:lnTo>
                    <a:pt x="16910901" y="1068984"/>
                  </a:lnTo>
                  <a:lnTo>
                    <a:pt x="16912451" y="1061326"/>
                  </a:lnTo>
                  <a:close/>
                </a:path>
                <a:path w="18719800" h="10718800" extrusionOk="0">
                  <a:moveTo>
                    <a:pt x="16912451" y="961224"/>
                  </a:moveTo>
                  <a:lnTo>
                    <a:pt x="16910901" y="953579"/>
                  </a:lnTo>
                  <a:lnTo>
                    <a:pt x="16906685" y="947343"/>
                  </a:lnTo>
                  <a:lnTo>
                    <a:pt x="16900436" y="943127"/>
                  </a:lnTo>
                  <a:lnTo>
                    <a:pt x="16892791" y="941590"/>
                  </a:lnTo>
                  <a:lnTo>
                    <a:pt x="16885146" y="943127"/>
                  </a:lnTo>
                  <a:lnTo>
                    <a:pt x="16878897" y="947343"/>
                  </a:lnTo>
                  <a:lnTo>
                    <a:pt x="16874694" y="953579"/>
                  </a:lnTo>
                  <a:lnTo>
                    <a:pt x="16873157" y="961224"/>
                  </a:lnTo>
                  <a:lnTo>
                    <a:pt x="16874694" y="968883"/>
                  </a:lnTo>
                  <a:lnTo>
                    <a:pt x="16878897" y="975118"/>
                  </a:lnTo>
                  <a:lnTo>
                    <a:pt x="16885146" y="979335"/>
                  </a:lnTo>
                  <a:lnTo>
                    <a:pt x="16892791" y="980871"/>
                  </a:lnTo>
                  <a:lnTo>
                    <a:pt x="16900436" y="979335"/>
                  </a:lnTo>
                  <a:lnTo>
                    <a:pt x="16906685" y="975118"/>
                  </a:lnTo>
                  <a:lnTo>
                    <a:pt x="16910901" y="968883"/>
                  </a:lnTo>
                  <a:lnTo>
                    <a:pt x="16912451" y="961224"/>
                  </a:lnTo>
                  <a:close/>
                </a:path>
                <a:path w="18719800" h="10718800" extrusionOk="0">
                  <a:moveTo>
                    <a:pt x="16912451" y="861136"/>
                  </a:moveTo>
                  <a:lnTo>
                    <a:pt x="16910901" y="853490"/>
                  </a:lnTo>
                  <a:lnTo>
                    <a:pt x="16906685" y="847242"/>
                  </a:lnTo>
                  <a:lnTo>
                    <a:pt x="16900436" y="843026"/>
                  </a:lnTo>
                  <a:lnTo>
                    <a:pt x="16892791" y="841489"/>
                  </a:lnTo>
                  <a:lnTo>
                    <a:pt x="16885146" y="843026"/>
                  </a:lnTo>
                  <a:lnTo>
                    <a:pt x="16878897" y="847242"/>
                  </a:lnTo>
                  <a:lnTo>
                    <a:pt x="16874694" y="853490"/>
                  </a:lnTo>
                  <a:lnTo>
                    <a:pt x="16873157" y="861136"/>
                  </a:lnTo>
                  <a:lnTo>
                    <a:pt x="16874694" y="868781"/>
                  </a:lnTo>
                  <a:lnTo>
                    <a:pt x="16878897" y="875030"/>
                  </a:lnTo>
                  <a:lnTo>
                    <a:pt x="16885146" y="879233"/>
                  </a:lnTo>
                  <a:lnTo>
                    <a:pt x="16892791" y="880783"/>
                  </a:lnTo>
                  <a:lnTo>
                    <a:pt x="16900436" y="879233"/>
                  </a:lnTo>
                  <a:lnTo>
                    <a:pt x="16906685" y="875030"/>
                  </a:lnTo>
                  <a:lnTo>
                    <a:pt x="16910901" y="868781"/>
                  </a:lnTo>
                  <a:lnTo>
                    <a:pt x="16912451" y="861136"/>
                  </a:lnTo>
                  <a:close/>
                </a:path>
                <a:path w="18719800" h="10718800" extrusionOk="0">
                  <a:moveTo>
                    <a:pt x="16912451" y="761047"/>
                  </a:moveTo>
                  <a:lnTo>
                    <a:pt x="16910901" y="753389"/>
                  </a:lnTo>
                  <a:lnTo>
                    <a:pt x="16906685" y="747153"/>
                  </a:lnTo>
                  <a:lnTo>
                    <a:pt x="16900436" y="742937"/>
                  </a:lnTo>
                  <a:lnTo>
                    <a:pt x="16892791" y="741387"/>
                  </a:lnTo>
                  <a:lnTo>
                    <a:pt x="16885146" y="742937"/>
                  </a:lnTo>
                  <a:lnTo>
                    <a:pt x="16878897" y="747153"/>
                  </a:lnTo>
                  <a:lnTo>
                    <a:pt x="16874694" y="753389"/>
                  </a:lnTo>
                  <a:lnTo>
                    <a:pt x="16873157" y="761047"/>
                  </a:lnTo>
                  <a:lnTo>
                    <a:pt x="16874694" y="768680"/>
                  </a:lnTo>
                  <a:lnTo>
                    <a:pt x="16878897" y="774928"/>
                  </a:lnTo>
                  <a:lnTo>
                    <a:pt x="16885146" y="779145"/>
                  </a:lnTo>
                  <a:lnTo>
                    <a:pt x="16892791" y="780681"/>
                  </a:lnTo>
                  <a:lnTo>
                    <a:pt x="16900436" y="779145"/>
                  </a:lnTo>
                  <a:lnTo>
                    <a:pt x="16906685" y="774928"/>
                  </a:lnTo>
                  <a:lnTo>
                    <a:pt x="16910901" y="768680"/>
                  </a:lnTo>
                  <a:lnTo>
                    <a:pt x="16912451" y="761047"/>
                  </a:lnTo>
                  <a:close/>
                </a:path>
                <a:path w="18719800" h="10718800" extrusionOk="0">
                  <a:moveTo>
                    <a:pt x="16912451" y="660946"/>
                  </a:moveTo>
                  <a:lnTo>
                    <a:pt x="16910901" y="653300"/>
                  </a:lnTo>
                  <a:lnTo>
                    <a:pt x="16906685" y="647052"/>
                  </a:lnTo>
                  <a:lnTo>
                    <a:pt x="16900436" y="642835"/>
                  </a:lnTo>
                  <a:lnTo>
                    <a:pt x="16892791" y="641286"/>
                  </a:lnTo>
                  <a:lnTo>
                    <a:pt x="16885146" y="642835"/>
                  </a:lnTo>
                  <a:lnTo>
                    <a:pt x="16878897" y="647052"/>
                  </a:lnTo>
                  <a:lnTo>
                    <a:pt x="16874694" y="653300"/>
                  </a:lnTo>
                  <a:lnTo>
                    <a:pt x="16873157" y="660946"/>
                  </a:lnTo>
                  <a:lnTo>
                    <a:pt x="16874694" y="668591"/>
                  </a:lnTo>
                  <a:lnTo>
                    <a:pt x="16878897" y="674839"/>
                  </a:lnTo>
                  <a:lnTo>
                    <a:pt x="16885146" y="679043"/>
                  </a:lnTo>
                  <a:lnTo>
                    <a:pt x="16892791" y="680593"/>
                  </a:lnTo>
                  <a:lnTo>
                    <a:pt x="16900436" y="679043"/>
                  </a:lnTo>
                  <a:lnTo>
                    <a:pt x="16906685" y="674839"/>
                  </a:lnTo>
                  <a:lnTo>
                    <a:pt x="16910901" y="668591"/>
                  </a:lnTo>
                  <a:lnTo>
                    <a:pt x="16912451" y="660946"/>
                  </a:lnTo>
                  <a:close/>
                </a:path>
                <a:path w="18719800" h="10718800" extrusionOk="0">
                  <a:moveTo>
                    <a:pt x="16912451" y="560844"/>
                  </a:moveTo>
                  <a:lnTo>
                    <a:pt x="16910901" y="553199"/>
                  </a:lnTo>
                  <a:lnTo>
                    <a:pt x="16906685" y="546950"/>
                  </a:lnTo>
                  <a:lnTo>
                    <a:pt x="16900436" y="542747"/>
                  </a:lnTo>
                  <a:lnTo>
                    <a:pt x="16892791" y="541197"/>
                  </a:lnTo>
                  <a:lnTo>
                    <a:pt x="16885146" y="542747"/>
                  </a:lnTo>
                  <a:lnTo>
                    <a:pt x="16878897" y="546950"/>
                  </a:lnTo>
                  <a:lnTo>
                    <a:pt x="16874694" y="553199"/>
                  </a:lnTo>
                  <a:lnTo>
                    <a:pt x="16873157" y="560844"/>
                  </a:lnTo>
                  <a:lnTo>
                    <a:pt x="16874694" y="568490"/>
                  </a:lnTo>
                  <a:lnTo>
                    <a:pt x="16878897" y="574738"/>
                  </a:lnTo>
                  <a:lnTo>
                    <a:pt x="16885146" y="578954"/>
                  </a:lnTo>
                  <a:lnTo>
                    <a:pt x="16892791" y="580491"/>
                  </a:lnTo>
                  <a:lnTo>
                    <a:pt x="16900436" y="578954"/>
                  </a:lnTo>
                  <a:lnTo>
                    <a:pt x="16906685" y="574738"/>
                  </a:lnTo>
                  <a:lnTo>
                    <a:pt x="16910901" y="568490"/>
                  </a:lnTo>
                  <a:lnTo>
                    <a:pt x="16912451" y="560844"/>
                  </a:lnTo>
                  <a:close/>
                </a:path>
                <a:path w="18719800" h="10718800" extrusionOk="0">
                  <a:moveTo>
                    <a:pt x="16912451" y="460743"/>
                  </a:moveTo>
                  <a:lnTo>
                    <a:pt x="16910901" y="453097"/>
                  </a:lnTo>
                  <a:lnTo>
                    <a:pt x="16906685" y="446862"/>
                  </a:lnTo>
                  <a:lnTo>
                    <a:pt x="16900436" y="442645"/>
                  </a:lnTo>
                  <a:lnTo>
                    <a:pt x="16892791" y="441109"/>
                  </a:lnTo>
                  <a:lnTo>
                    <a:pt x="16885146" y="442645"/>
                  </a:lnTo>
                  <a:lnTo>
                    <a:pt x="16878897" y="446862"/>
                  </a:lnTo>
                  <a:lnTo>
                    <a:pt x="16874694" y="453097"/>
                  </a:lnTo>
                  <a:lnTo>
                    <a:pt x="16873157" y="460743"/>
                  </a:lnTo>
                  <a:lnTo>
                    <a:pt x="16874694" y="468401"/>
                  </a:lnTo>
                  <a:lnTo>
                    <a:pt x="16878897" y="474649"/>
                  </a:lnTo>
                  <a:lnTo>
                    <a:pt x="16885146" y="478853"/>
                  </a:lnTo>
                  <a:lnTo>
                    <a:pt x="16892791" y="480402"/>
                  </a:lnTo>
                  <a:lnTo>
                    <a:pt x="16900436" y="478853"/>
                  </a:lnTo>
                  <a:lnTo>
                    <a:pt x="16906685" y="474649"/>
                  </a:lnTo>
                  <a:lnTo>
                    <a:pt x="16910901" y="468401"/>
                  </a:lnTo>
                  <a:lnTo>
                    <a:pt x="16912451" y="460743"/>
                  </a:lnTo>
                  <a:close/>
                </a:path>
                <a:path w="18719800" h="10718800" extrusionOk="0">
                  <a:moveTo>
                    <a:pt x="16912451" y="360654"/>
                  </a:moveTo>
                  <a:lnTo>
                    <a:pt x="16910901" y="353009"/>
                  </a:lnTo>
                  <a:lnTo>
                    <a:pt x="16906685" y="346760"/>
                  </a:lnTo>
                  <a:lnTo>
                    <a:pt x="16900436" y="342544"/>
                  </a:lnTo>
                  <a:lnTo>
                    <a:pt x="16892791" y="341007"/>
                  </a:lnTo>
                  <a:lnTo>
                    <a:pt x="16885146" y="342544"/>
                  </a:lnTo>
                  <a:lnTo>
                    <a:pt x="16878897" y="346760"/>
                  </a:lnTo>
                  <a:lnTo>
                    <a:pt x="16874694" y="353009"/>
                  </a:lnTo>
                  <a:lnTo>
                    <a:pt x="16873157" y="360654"/>
                  </a:lnTo>
                  <a:lnTo>
                    <a:pt x="16874694" y="368300"/>
                  </a:lnTo>
                  <a:lnTo>
                    <a:pt x="16878897" y="374548"/>
                  </a:lnTo>
                  <a:lnTo>
                    <a:pt x="16885146" y="378752"/>
                  </a:lnTo>
                  <a:lnTo>
                    <a:pt x="16892791" y="380288"/>
                  </a:lnTo>
                  <a:lnTo>
                    <a:pt x="16900436" y="378752"/>
                  </a:lnTo>
                  <a:lnTo>
                    <a:pt x="16906685" y="374548"/>
                  </a:lnTo>
                  <a:lnTo>
                    <a:pt x="16910901" y="368300"/>
                  </a:lnTo>
                  <a:lnTo>
                    <a:pt x="16912451" y="360654"/>
                  </a:lnTo>
                  <a:close/>
                </a:path>
                <a:path w="18719800" h="10718800" extrusionOk="0">
                  <a:moveTo>
                    <a:pt x="16912451" y="260553"/>
                  </a:moveTo>
                  <a:lnTo>
                    <a:pt x="16910901" y="252907"/>
                  </a:lnTo>
                  <a:lnTo>
                    <a:pt x="16906685" y="246672"/>
                  </a:lnTo>
                  <a:lnTo>
                    <a:pt x="16900436" y="242455"/>
                  </a:lnTo>
                  <a:lnTo>
                    <a:pt x="16892791" y="240919"/>
                  </a:lnTo>
                  <a:lnTo>
                    <a:pt x="16885146" y="242455"/>
                  </a:lnTo>
                  <a:lnTo>
                    <a:pt x="16878897" y="246672"/>
                  </a:lnTo>
                  <a:lnTo>
                    <a:pt x="16874694" y="252907"/>
                  </a:lnTo>
                  <a:lnTo>
                    <a:pt x="16873157" y="260553"/>
                  </a:lnTo>
                  <a:lnTo>
                    <a:pt x="16874694" y="268211"/>
                  </a:lnTo>
                  <a:lnTo>
                    <a:pt x="16878897" y="274447"/>
                  </a:lnTo>
                  <a:lnTo>
                    <a:pt x="16885146" y="278650"/>
                  </a:lnTo>
                  <a:lnTo>
                    <a:pt x="16892791" y="280187"/>
                  </a:lnTo>
                  <a:lnTo>
                    <a:pt x="16900436" y="278650"/>
                  </a:lnTo>
                  <a:lnTo>
                    <a:pt x="16906685" y="274447"/>
                  </a:lnTo>
                  <a:lnTo>
                    <a:pt x="16910901" y="268211"/>
                  </a:lnTo>
                  <a:lnTo>
                    <a:pt x="16912451" y="260553"/>
                  </a:lnTo>
                  <a:close/>
                </a:path>
                <a:path w="18719800" h="10718800" extrusionOk="0">
                  <a:moveTo>
                    <a:pt x="16912451" y="160464"/>
                  </a:moveTo>
                  <a:lnTo>
                    <a:pt x="16910901" y="152819"/>
                  </a:lnTo>
                  <a:lnTo>
                    <a:pt x="16906685" y="146570"/>
                  </a:lnTo>
                  <a:lnTo>
                    <a:pt x="16900436" y="142367"/>
                  </a:lnTo>
                  <a:lnTo>
                    <a:pt x="16892791" y="140817"/>
                  </a:lnTo>
                  <a:lnTo>
                    <a:pt x="16885146" y="142367"/>
                  </a:lnTo>
                  <a:lnTo>
                    <a:pt x="16878897" y="146570"/>
                  </a:lnTo>
                  <a:lnTo>
                    <a:pt x="16874694" y="152819"/>
                  </a:lnTo>
                  <a:lnTo>
                    <a:pt x="16873157" y="160464"/>
                  </a:lnTo>
                  <a:lnTo>
                    <a:pt x="16874694" y="168109"/>
                  </a:lnTo>
                  <a:lnTo>
                    <a:pt x="16878897" y="174345"/>
                  </a:lnTo>
                  <a:lnTo>
                    <a:pt x="16885146" y="178562"/>
                  </a:lnTo>
                  <a:lnTo>
                    <a:pt x="16892791" y="180098"/>
                  </a:lnTo>
                  <a:lnTo>
                    <a:pt x="16900436" y="178562"/>
                  </a:lnTo>
                  <a:lnTo>
                    <a:pt x="16906685" y="174345"/>
                  </a:lnTo>
                  <a:lnTo>
                    <a:pt x="16910901" y="168109"/>
                  </a:lnTo>
                  <a:lnTo>
                    <a:pt x="16912451" y="160464"/>
                  </a:lnTo>
                  <a:close/>
                </a:path>
                <a:path w="18719800" h="10718800" extrusionOk="0">
                  <a:moveTo>
                    <a:pt x="16912451" y="60375"/>
                  </a:moveTo>
                  <a:lnTo>
                    <a:pt x="16910901" y="52717"/>
                  </a:lnTo>
                  <a:lnTo>
                    <a:pt x="16906685" y="46469"/>
                  </a:lnTo>
                  <a:lnTo>
                    <a:pt x="16900436" y="42265"/>
                  </a:lnTo>
                  <a:lnTo>
                    <a:pt x="16892791" y="40716"/>
                  </a:lnTo>
                  <a:lnTo>
                    <a:pt x="16885146" y="42265"/>
                  </a:lnTo>
                  <a:lnTo>
                    <a:pt x="16878897" y="46469"/>
                  </a:lnTo>
                  <a:lnTo>
                    <a:pt x="16874694" y="52717"/>
                  </a:lnTo>
                  <a:lnTo>
                    <a:pt x="16873157" y="60375"/>
                  </a:lnTo>
                  <a:lnTo>
                    <a:pt x="16874694" y="68021"/>
                  </a:lnTo>
                  <a:lnTo>
                    <a:pt x="16878897" y="74256"/>
                  </a:lnTo>
                  <a:lnTo>
                    <a:pt x="16885146" y="78473"/>
                  </a:lnTo>
                  <a:lnTo>
                    <a:pt x="16892791" y="80022"/>
                  </a:lnTo>
                  <a:lnTo>
                    <a:pt x="16900436" y="78473"/>
                  </a:lnTo>
                  <a:lnTo>
                    <a:pt x="16906685" y="74256"/>
                  </a:lnTo>
                  <a:lnTo>
                    <a:pt x="16910901" y="68021"/>
                  </a:lnTo>
                  <a:lnTo>
                    <a:pt x="16912451" y="60375"/>
                  </a:lnTo>
                  <a:close/>
                </a:path>
                <a:path w="18719800" h="10718800" extrusionOk="0">
                  <a:moveTo>
                    <a:pt x="16924655" y="10702239"/>
                  </a:moveTo>
                  <a:lnTo>
                    <a:pt x="16923106" y="10694594"/>
                  </a:lnTo>
                  <a:lnTo>
                    <a:pt x="16918902" y="10688345"/>
                  </a:lnTo>
                  <a:lnTo>
                    <a:pt x="16912654" y="10684142"/>
                  </a:lnTo>
                  <a:lnTo>
                    <a:pt x="16905021" y="10682592"/>
                  </a:lnTo>
                  <a:lnTo>
                    <a:pt x="16897363" y="10684142"/>
                  </a:lnTo>
                  <a:lnTo>
                    <a:pt x="16891115" y="10688345"/>
                  </a:lnTo>
                  <a:lnTo>
                    <a:pt x="16886911" y="10694594"/>
                  </a:lnTo>
                  <a:lnTo>
                    <a:pt x="16885362" y="10702239"/>
                  </a:lnTo>
                  <a:lnTo>
                    <a:pt x="16886911" y="10709885"/>
                  </a:lnTo>
                  <a:lnTo>
                    <a:pt x="16891115" y="10716133"/>
                  </a:lnTo>
                  <a:lnTo>
                    <a:pt x="16895064" y="10718787"/>
                  </a:lnTo>
                  <a:lnTo>
                    <a:pt x="16914953" y="10718787"/>
                  </a:lnTo>
                  <a:lnTo>
                    <a:pt x="16918902" y="10716133"/>
                  </a:lnTo>
                  <a:lnTo>
                    <a:pt x="16923106" y="10709885"/>
                  </a:lnTo>
                  <a:lnTo>
                    <a:pt x="16924655" y="10702239"/>
                  </a:lnTo>
                  <a:close/>
                </a:path>
                <a:path w="18719800" h="10718800" extrusionOk="0">
                  <a:moveTo>
                    <a:pt x="16924655" y="10602151"/>
                  </a:moveTo>
                  <a:lnTo>
                    <a:pt x="16923106" y="10594505"/>
                  </a:lnTo>
                  <a:lnTo>
                    <a:pt x="16918902" y="10588257"/>
                  </a:lnTo>
                  <a:lnTo>
                    <a:pt x="16912654" y="10584040"/>
                  </a:lnTo>
                  <a:lnTo>
                    <a:pt x="16905021" y="10582491"/>
                  </a:lnTo>
                  <a:lnTo>
                    <a:pt x="16897363" y="10584040"/>
                  </a:lnTo>
                  <a:lnTo>
                    <a:pt x="16891115" y="10588257"/>
                  </a:lnTo>
                  <a:lnTo>
                    <a:pt x="16886911" y="10594505"/>
                  </a:lnTo>
                  <a:lnTo>
                    <a:pt x="16885362" y="10602151"/>
                  </a:lnTo>
                  <a:lnTo>
                    <a:pt x="16886911" y="10609796"/>
                  </a:lnTo>
                  <a:lnTo>
                    <a:pt x="16891115" y="10616032"/>
                  </a:lnTo>
                  <a:lnTo>
                    <a:pt x="16897363" y="10620248"/>
                  </a:lnTo>
                  <a:lnTo>
                    <a:pt x="16905021" y="10621785"/>
                  </a:lnTo>
                  <a:lnTo>
                    <a:pt x="16912654" y="10620248"/>
                  </a:lnTo>
                  <a:lnTo>
                    <a:pt x="16918902" y="10616032"/>
                  </a:lnTo>
                  <a:lnTo>
                    <a:pt x="16923106" y="10609796"/>
                  </a:lnTo>
                  <a:lnTo>
                    <a:pt x="16924655" y="10602151"/>
                  </a:lnTo>
                  <a:close/>
                </a:path>
                <a:path w="18719800" h="10718800" extrusionOk="0">
                  <a:moveTo>
                    <a:pt x="16924655" y="10502049"/>
                  </a:moveTo>
                  <a:lnTo>
                    <a:pt x="16923106" y="10494404"/>
                  </a:lnTo>
                  <a:lnTo>
                    <a:pt x="16918902" y="10488155"/>
                  </a:lnTo>
                  <a:lnTo>
                    <a:pt x="16912654" y="10483939"/>
                  </a:lnTo>
                  <a:lnTo>
                    <a:pt x="16905021" y="10482402"/>
                  </a:lnTo>
                  <a:lnTo>
                    <a:pt x="16897363" y="10483939"/>
                  </a:lnTo>
                  <a:lnTo>
                    <a:pt x="16891115" y="10488155"/>
                  </a:lnTo>
                  <a:lnTo>
                    <a:pt x="16886911" y="10494404"/>
                  </a:lnTo>
                  <a:lnTo>
                    <a:pt x="16885362" y="10502049"/>
                  </a:lnTo>
                  <a:lnTo>
                    <a:pt x="16886911" y="10509694"/>
                  </a:lnTo>
                  <a:lnTo>
                    <a:pt x="16891115" y="10515930"/>
                  </a:lnTo>
                  <a:lnTo>
                    <a:pt x="16897363" y="10520147"/>
                  </a:lnTo>
                  <a:lnTo>
                    <a:pt x="16905021" y="10521683"/>
                  </a:lnTo>
                  <a:lnTo>
                    <a:pt x="16912654" y="10520147"/>
                  </a:lnTo>
                  <a:lnTo>
                    <a:pt x="16918902" y="10515930"/>
                  </a:lnTo>
                  <a:lnTo>
                    <a:pt x="16923106" y="10509694"/>
                  </a:lnTo>
                  <a:lnTo>
                    <a:pt x="16924655" y="10502049"/>
                  </a:lnTo>
                  <a:close/>
                </a:path>
                <a:path w="18719800" h="10718800" extrusionOk="0">
                  <a:moveTo>
                    <a:pt x="16924655" y="10401948"/>
                  </a:moveTo>
                  <a:lnTo>
                    <a:pt x="16923106" y="10394302"/>
                  </a:lnTo>
                  <a:lnTo>
                    <a:pt x="16918902" y="10388054"/>
                  </a:lnTo>
                  <a:lnTo>
                    <a:pt x="16912654" y="10383850"/>
                  </a:lnTo>
                  <a:lnTo>
                    <a:pt x="16905021" y="10382301"/>
                  </a:lnTo>
                  <a:lnTo>
                    <a:pt x="16897363" y="10383850"/>
                  </a:lnTo>
                  <a:lnTo>
                    <a:pt x="16891115" y="10388054"/>
                  </a:lnTo>
                  <a:lnTo>
                    <a:pt x="16886911" y="10394302"/>
                  </a:lnTo>
                  <a:lnTo>
                    <a:pt x="16885362" y="10401948"/>
                  </a:lnTo>
                  <a:lnTo>
                    <a:pt x="16886911" y="10409593"/>
                  </a:lnTo>
                  <a:lnTo>
                    <a:pt x="16891115" y="10415841"/>
                  </a:lnTo>
                  <a:lnTo>
                    <a:pt x="16897363" y="10420058"/>
                  </a:lnTo>
                  <a:lnTo>
                    <a:pt x="16905021" y="10421607"/>
                  </a:lnTo>
                  <a:lnTo>
                    <a:pt x="16912654" y="10420058"/>
                  </a:lnTo>
                  <a:lnTo>
                    <a:pt x="16918902" y="10415841"/>
                  </a:lnTo>
                  <a:lnTo>
                    <a:pt x="16923106" y="10409593"/>
                  </a:lnTo>
                  <a:lnTo>
                    <a:pt x="16924655" y="10401948"/>
                  </a:lnTo>
                  <a:close/>
                </a:path>
                <a:path w="18719800" h="10718800" extrusionOk="0">
                  <a:moveTo>
                    <a:pt x="16924655" y="10301859"/>
                  </a:moveTo>
                  <a:lnTo>
                    <a:pt x="16923106" y="10294214"/>
                  </a:lnTo>
                  <a:lnTo>
                    <a:pt x="16918902" y="10287965"/>
                  </a:lnTo>
                  <a:lnTo>
                    <a:pt x="16912667" y="10283749"/>
                  </a:lnTo>
                  <a:lnTo>
                    <a:pt x="16905021" y="10282212"/>
                  </a:lnTo>
                  <a:lnTo>
                    <a:pt x="16897363" y="10283749"/>
                  </a:lnTo>
                  <a:lnTo>
                    <a:pt x="16891115" y="10287965"/>
                  </a:lnTo>
                  <a:lnTo>
                    <a:pt x="16886911" y="10294214"/>
                  </a:lnTo>
                  <a:lnTo>
                    <a:pt x="16885362" y="10301859"/>
                  </a:lnTo>
                  <a:lnTo>
                    <a:pt x="16886911" y="10309504"/>
                  </a:lnTo>
                  <a:lnTo>
                    <a:pt x="16891115" y="10315753"/>
                  </a:lnTo>
                  <a:lnTo>
                    <a:pt x="16897363" y="10319969"/>
                  </a:lnTo>
                  <a:lnTo>
                    <a:pt x="16905021" y="10321519"/>
                  </a:lnTo>
                  <a:lnTo>
                    <a:pt x="16912667" y="10319969"/>
                  </a:lnTo>
                  <a:lnTo>
                    <a:pt x="16918902" y="10315753"/>
                  </a:lnTo>
                  <a:lnTo>
                    <a:pt x="16923106" y="10309504"/>
                  </a:lnTo>
                  <a:lnTo>
                    <a:pt x="16924655" y="10301859"/>
                  </a:lnTo>
                  <a:close/>
                </a:path>
                <a:path w="18719800" h="10718800" extrusionOk="0">
                  <a:moveTo>
                    <a:pt x="16924655" y="10201758"/>
                  </a:moveTo>
                  <a:lnTo>
                    <a:pt x="16923106" y="10194112"/>
                  </a:lnTo>
                  <a:lnTo>
                    <a:pt x="16918902" y="10187864"/>
                  </a:lnTo>
                  <a:lnTo>
                    <a:pt x="16912667" y="10183660"/>
                  </a:lnTo>
                  <a:lnTo>
                    <a:pt x="16905021" y="10182111"/>
                  </a:lnTo>
                  <a:lnTo>
                    <a:pt x="16897363" y="10183660"/>
                  </a:lnTo>
                  <a:lnTo>
                    <a:pt x="16891115" y="10187864"/>
                  </a:lnTo>
                  <a:lnTo>
                    <a:pt x="16886911" y="10194112"/>
                  </a:lnTo>
                  <a:lnTo>
                    <a:pt x="16885362" y="10201758"/>
                  </a:lnTo>
                  <a:lnTo>
                    <a:pt x="16886911" y="10209403"/>
                  </a:lnTo>
                  <a:lnTo>
                    <a:pt x="16891115" y="10215651"/>
                  </a:lnTo>
                  <a:lnTo>
                    <a:pt x="16897363" y="10219868"/>
                  </a:lnTo>
                  <a:lnTo>
                    <a:pt x="16905021" y="10221404"/>
                  </a:lnTo>
                  <a:lnTo>
                    <a:pt x="16912667" y="10219868"/>
                  </a:lnTo>
                  <a:lnTo>
                    <a:pt x="16918902" y="10215651"/>
                  </a:lnTo>
                  <a:lnTo>
                    <a:pt x="16923106" y="10209403"/>
                  </a:lnTo>
                  <a:lnTo>
                    <a:pt x="16924655" y="10201758"/>
                  </a:lnTo>
                  <a:close/>
                </a:path>
                <a:path w="18719800" h="10718800" extrusionOk="0">
                  <a:moveTo>
                    <a:pt x="16924655" y="10101669"/>
                  </a:moveTo>
                  <a:lnTo>
                    <a:pt x="16923106" y="10094011"/>
                  </a:lnTo>
                  <a:lnTo>
                    <a:pt x="16918902" y="10087775"/>
                  </a:lnTo>
                  <a:lnTo>
                    <a:pt x="16912667" y="10083559"/>
                  </a:lnTo>
                  <a:lnTo>
                    <a:pt x="16905021" y="10082022"/>
                  </a:lnTo>
                  <a:lnTo>
                    <a:pt x="16897363" y="10083559"/>
                  </a:lnTo>
                  <a:lnTo>
                    <a:pt x="16891115" y="10087775"/>
                  </a:lnTo>
                  <a:lnTo>
                    <a:pt x="16886911" y="10094011"/>
                  </a:lnTo>
                  <a:lnTo>
                    <a:pt x="16885362" y="10101669"/>
                  </a:lnTo>
                  <a:lnTo>
                    <a:pt x="16886911" y="10109314"/>
                  </a:lnTo>
                  <a:lnTo>
                    <a:pt x="16891115" y="10115550"/>
                  </a:lnTo>
                  <a:lnTo>
                    <a:pt x="16897363" y="10119766"/>
                  </a:lnTo>
                  <a:lnTo>
                    <a:pt x="16905021" y="10121303"/>
                  </a:lnTo>
                  <a:lnTo>
                    <a:pt x="16912667" y="10119766"/>
                  </a:lnTo>
                  <a:lnTo>
                    <a:pt x="16918902" y="10115550"/>
                  </a:lnTo>
                  <a:lnTo>
                    <a:pt x="16923106" y="10109314"/>
                  </a:lnTo>
                  <a:lnTo>
                    <a:pt x="16924655" y="10101669"/>
                  </a:lnTo>
                  <a:close/>
                </a:path>
                <a:path w="18719800" h="10718800" extrusionOk="0">
                  <a:moveTo>
                    <a:pt x="16924655" y="10001567"/>
                  </a:moveTo>
                  <a:lnTo>
                    <a:pt x="16923106" y="9993922"/>
                  </a:lnTo>
                  <a:lnTo>
                    <a:pt x="16918902" y="9987674"/>
                  </a:lnTo>
                  <a:lnTo>
                    <a:pt x="16912667" y="9983457"/>
                  </a:lnTo>
                  <a:lnTo>
                    <a:pt x="16905021" y="9981921"/>
                  </a:lnTo>
                  <a:lnTo>
                    <a:pt x="16897363" y="9983457"/>
                  </a:lnTo>
                  <a:lnTo>
                    <a:pt x="16891115" y="9987674"/>
                  </a:lnTo>
                  <a:lnTo>
                    <a:pt x="16886911" y="9993922"/>
                  </a:lnTo>
                  <a:lnTo>
                    <a:pt x="16885362" y="10001567"/>
                  </a:lnTo>
                  <a:lnTo>
                    <a:pt x="16886911" y="10009213"/>
                  </a:lnTo>
                  <a:lnTo>
                    <a:pt x="16891115" y="10015461"/>
                  </a:lnTo>
                  <a:lnTo>
                    <a:pt x="16897363" y="10019665"/>
                  </a:lnTo>
                  <a:lnTo>
                    <a:pt x="16905021" y="10021214"/>
                  </a:lnTo>
                  <a:lnTo>
                    <a:pt x="16912667" y="10019665"/>
                  </a:lnTo>
                  <a:lnTo>
                    <a:pt x="16918902" y="10015461"/>
                  </a:lnTo>
                  <a:lnTo>
                    <a:pt x="16923106" y="10009213"/>
                  </a:lnTo>
                  <a:lnTo>
                    <a:pt x="16924655" y="10001567"/>
                  </a:lnTo>
                  <a:close/>
                </a:path>
                <a:path w="18719800" h="10718800" extrusionOk="0">
                  <a:moveTo>
                    <a:pt x="16924655" y="9901479"/>
                  </a:moveTo>
                  <a:lnTo>
                    <a:pt x="16923106" y="9893821"/>
                  </a:lnTo>
                  <a:lnTo>
                    <a:pt x="16918902" y="9887572"/>
                  </a:lnTo>
                  <a:lnTo>
                    <a:pt x="16912667" y="9883369"/>
                  </a:lnTo>
                  <a:lnTo>
                    <a:pt x="16905021" y="9881819"/>
                  </a:lnTo>
                  <a:lnTo>
                    <a:pt x="16897363" y="9883369"/>
                  </a:lnTo>
                  <a:lnTo>
                    <a:pt x="16891115" y="9887572"/>
                  </a:lnTo>
                  <a:lnTo>
                    <a:pt x="16886911" y="9893821"/>
                  </a:lnTo>
                  <a:lnTo>
                    <a:pt x="16885362" y="9901479"/>
                  </a:lnTo>
                  <a:lnTo>
                    <a:pt x="16886911" y="9909124"/>
                  </a:lnTo>
                  <a:lnTo>
                    <a:pt x="16891115" y="9915373"/>
                  </a:lnTo>
                  <a:lnTo>
                    <a:pt x="16897363" y="9919576"/>
                  </a:lnTo>
                  <a:lnTo>
                    <a:pt x="16905021" y="9921113"/>
                  </a:lnTo>
                  <a:lnTo>
                    <a:pt x="16912667" y="9919576"/>
                  </a:lnTo>
                  <a:lnTo>
                    <a:pt x="16918902" y="9915373"/>
                  </a:lnTo>
                  <a:lnTo>
                    <a:pt x="16923106" y="9909124"/>
                  </a:lnTo>
                  <a:lnTo>
                    <a:pt x="16924655" y="9901479"/>
                  </a:lnTo>
                  <a:close/>
                </a:path>
                <a:path w="18719800" h="10718800" extrusionOk="0">
                  <a:moveTo>
                    <a:pt x="16924655" y="9801377"/>
                  </a:moveTo>
                  <a:lnTo>
                    <a:pt x="16923106" y="9793732"/>
                  </a:lnTo>
                  <a:lnTo>
                    <a:pt x="16918902" y="9787484"/>
                  </a:lnTo>
                  <a:lnTo>
                    <a:pt x="16912667" y="9783267"/>
                  </a:lnTo>
                  <a:lnTo>
                    <a:pt x="16905021" y="9781718"/>
                  </a:lnTo>
                  <a:lnTo>
                    <a:pt x="16897363" y="9783267"/>
                  </a:lnTo>
                  <a:lnTo>
                    <a:pt x="16891115" y="9787484"/>
                  </a:lnTo>
                  <a:lnTo>
                    <a:pt x="16886911" y="9793732"/>
                  </a:lnTo>
                  <a:lnTo>
                    <a:pt x="16885362" y="9801377"/>
                  </a:lnTo>
                  <a:lnTo>
                    <a:pt x="16886911" y="9809023"/>
                  </a:lnTo>
                  <a:lnTo>
                    <a:pt x="16891115" y="9815271"/>
                  </a:lnTo>
                  <a:lnTo>
                    <a:pt x="16897363" y="9819475"/>
                  </a:lnTo>
                  <a:lnTo>
                    <a:pt x="16905021" y="9821012"/>
                  </a:lnTo>
                  <a:lnTo>
                    <a:pt x="16912667" y="9819475"/>
                  </a:lnTo>
                  <a:lnTo>
                    <a:pt x="16918902" y="9815271"/>
                  </a:lnTo>
                  <a:lnTo>
                    <a:pt x="16923106" y="9809023"/>
                  </a:lnTo>
                  <a:lnTo>
                    <a:pt x="16924655" y="9801377"/>
                  </a:lnTo>
                  <a:close/>
                </a:path>
                <a:path w="18719800" h="10718800" extrusionOk="0">
                  <a:moveTo>
                    <a:pt x="16924668" y="9701289"/>
                  </a:moveTo>
                  <a:lnTo>
                    <a:pt x="16923131" y="9693643"/>
                  </a:lnTo>
                  <a:lnTo>
                    <a:pt x="16918915" y="9687395"/>
                  </a:lnTo>
                  <a:lnTo>
                    <a:pt x="16912679" y="9683191"/>
                  </a:lnTo>
                  <a:lnTo>
                    <a:pt x="16905021" y="9681642"/>
                  </a:lnTo>
                  <a:lnTo>
                    <a:pt x="16897376" y="9683191"/>
                  </a:lnTo>
                  <a:lnTo>
                    <a:pt x="16891140" y="9687395"/>
                  </a:lnTo>
                  <a:lnTo>
                    <a:pt x="16886924" y="9693643"/>
                  </a:lnTo>
                  <a:lnTo>
                    <a:pt x="16885387" y="9701289"/>
                  </a:lnTo>
                  <a:lnTo>
                    <a:pt x="16886924" y="9708934"/>
                  </a:lnTo>
                  <a:lnTo>
                    <a:pt x="16891140" y="9715182"/>
                  </a:lnTo>
                  <a:lnTo>
                    <a:pt x="16897376" y="9719399"/>
                  </a:lnTo>
                  <a:lnTo>
                    <a:pt x="16905021" y="9720948"/>
                  </a:lnTo>
                  <a:lnTo>
                    <a:pt x="16912679" y="9719399"/>
                  </a:lnTo>
                  <a:lnTo>
                    <a:pt x="16918915" y="9715182"/>
                  </a:lnTo>
                  <a:lnTo>
                    <a:pt x="16923131" y="9708934"/>
                  </a:lnTo>
                  <a:lnTo>
                    <a:pt x="16924668" y="9701289"/>
                  </a:lnTo>
                  <a:close/>
                </a:path>
                <a:path w="18719800" h="10718800" extrusionOk="0">
                  <a:moveTo>
                    <a:pt x="16924668" y="9601187"/>
                  </a:moveTo>
                  <a:lnTo>
                    <a:pt x="16923131" y="9593542"/>
                  </a:lnTo>
                  <a:lnTo>
                    <a:pt x="16918915" y="9587306"/>
                  </a:lnTo>
                  <a:lnTo>
                    <a:pt x="16912679" y="9583090"/>
                  </a:lnTo>
                  <a:lnTo>
                    <a:pt x="16905021" y="9581540"/>
                  </a:lnTo>
                  <a:lnTo>
                    <a:pt x="16897376" y="9583090"/>
                  </a:lnTo>
                  <a:lnTo>
                    <a:pt x="16891140" y="9587306"/>
                  </a:lnTo>
                  <a:lnTo>
                    <a:pt x="16886924" y="9593542"/>
                  </a:lnTo>
                  <a:lnTo>
                    <a:pt x="16885387" y="9601187"/>
                  </a:lnTo>
                  <a:lnTo>
                    <a:pt x="16886924" y="9608845"/>
                  </a:lnTo>
                  <a:lnTo>
                    <a:pt x="16891140" y="9615081"/>
                  </a:lnTo>
                  <a:lnTo>
                    <a:pt x="16897376" y="9619297"/>
                  </a:lnTo>
                  <a:lnTo>
                    <a:pt x="16905021" y="9620834"/>
                  </a:lnTo>
                  <a:lnTo>
                    <a:pt x="16912679" y="9619297"/>
                  </a:lnTo>
                  <a:lnTo>
                    <a:pt x="16918915" y="9615081"/>
                  </a:lnTo>
                  <a:lnTo>
                    <a:pt x="16923131" y="9608845"/>
                  </a:lnTo>
                  <a:lnTo>
                    <a:pt x="16924668" y="9601187"/>
                  </a:lnTo>
                  <a:close/>
                </a:path>
                <a:path w="18719800" h="10718800" extrusionOk="0">
                  <a:moveTo>
                    <a:pt x="16924668" y="9501099"/>
                  </a:moveTo>
                  <a:lnTo>
                    <a:pt x="16923131" y="9493453"/>
                  </a:lnTo>
                  <a:lnTo>
                    <a:pt x="16918915" y="9487205"/>
                  </a:lnTo>
                  <a:lnTo>
                    <a:pt x="16912679" y="9483001"/>
                  </a:lnTo>
                  <a:lnTo>
                    <a:pt x="16905021" y="9481452"/>
                  </a:lnTo>
                  <a:lnTo>
                    <a:pt x="16897376" y="9483001"/>
                  </a:lnTo>
                  <a:lnTo>
                    <a:pt x="16891140" y="9487205"/>
                  </a:lnTo>
                  <a:lnTo>
                    <a:pt x="16886924" y="9493453"/>
                  </a:lnTo>
                  <a:lnTo>
                    <a:pt x="16885387" y="9501099"/>
                  </a:lnTo>
                  <a:lnTo>
                    <a:pt x="16886924" y="9508744"/>
                  </a:lnTo>
                  <a:lnTo>
                    <a:pt x="16891140" y="9514992"/>
                  </a:lnTo>
                  <a:lnTo>
                    <a:pt x="16897376" y="9519209"/>
                  </a:lnTo>
                  <a:lnTo>
                    <a:pt x="16905021" y="9520745"/>
                  </a:lnTo>
                  <a:lnTo>
                    <a:pt x="16912679" y="9519209"/>
                  </a:lnTo>
                  <a:lnTo>
                    <a:pt x="16918915" y="9514992"/>
                  </a:lnTo>
                  <a:lnTo>
                    <a:pt x="16923131" y="9508744"/>
                  </a:lnTo>
                  <a:lnTo>
                    <a:pt x="16924668" y="9501099"/>
                  </a:lnTo>
                  <a:close/>
                </a:path>
                <a:path w="18719800" h="10718800" extrusionOk="0">
                  <a:moveTo>
                    <a:pt x="16924668" y="9401010"/>
                  </a:moveTo>
                  <a:lnTo>
                    <a:pt x="16923131" y="9393352"/>
                  </a:lnTo>
                  <a:lnTo>
                    <a:pt x="16918915" y="9387103"/>
                  </a:lnTo>
                  <a:lnTo>
                    <a:pt x="16912679" y="9382900"/>
                  </a:lnTo>
                  <a:lnTo>
                    <a:pt x="16905021" y="9381350"/>
                  </a:lnTo>
                  <a:lnTo>
                    <a:pt x="16897376" y="9382900"/>
                  </a:lnTo>
                  <a:lnTo>
                    <a:pt x="16891140" y="9387103"/>
                  </a:lnTo>
                  <a:lnTo>
                    <a:pt x="16886924" y="9393352"/>
                  </a:lnTo>
                  <a:lnTo>
                    <a:pt x="16885387" y="9401010"/>
                  </a:lnTo>
                  <a:lnTo>
                    <a:pt x="16886924" y="9408655"/>
                  </a:lnTo>
                  <a:lnTo>
                    <a:pt x="16891140" y="9414891"/>
                  </a:lnTo>
                  <a:lnTo>
                    <a:pt x="16897376" y="9419107"/>
                  </a:lnTo>
                  <a:lnTo>
                    <a:pt x="16905021" y="9420657"/>
                  </a:lnTo>
                  <a:lnTo>
                    <a:pt x="16912679" y="9419107"/>
                  </a:lnTo>
                  <a:lnTo>
                    <a:pt x="16918915" y="9414891"/>
                  </a:lnTo>
                  <a:lnTo>
                    <a:pt x="16923131" y="9408655"/>
                  </a:lnTo>
                  <a:lnTo>
                    <a:pt x="16924668" y="9401010"/>
                  </a:lnTo>
                  <a:close/>
                </a:path>
                <a:path w="18719800" h="10718800" extrusionOk="0">
                  <a:moveTo>
                    <a:pt x="16924668" y="9300908"/>
                  </a:moveTo>
                  <a:lnTo>
                    <a:pt x="16923131" y="9293263"/>
                  </a:lnTo>
                  <a:lnTo>
                    <a:pt x="16918915" y="9287015"/>
                  </a:lnTo>
                  <a:lnTo>
                    <a:pt x="16912679" y="9282798"/>
                  </a:lnTo>
                  <a:lnTo>
                    <a:pt x="16905021" y="9281262"/>
                  </a:lnTo>
                  <a:lnTo>
                    <a:pt x="16897376" y="9282798"/>
                  </a:lnTo>
                  <a:lnTo>
                    <a:pt x="16891140" y="9287015"/>
                  </a:lnTo>
                  <a:lnTo>
                    <a:pt x="16886924" y="9293263"/>
                  </a:lnTo>
                  <a:lnTo>
                    <a:pt x="16885387" y="9300908"/>
                  </a:lnTo>
                  <a:lnTo>
                    <a:pt x="16886924" y="9308554"/>
                  </a:lnTo>
                  <a:lnTo>
                    <a:pt x="16891140" y="9314802"/>
                  </a:lnTo>
                  <a:lnTo>
                    <a:pt x="16897376" y="9319006"/>
                  </a:lnTo>
                  <a:lnTo>
                    <a:pt x="16905021" y="9320555"/>
                  </a:lnTo>
                  <a:lnTo>
                    <a:pt x="16912679" y="9319006"/>
                  </a:lnTo>
                  <a:lnTo>
                    <a:pt x="16918915" y="9314802"/>
                  </a:lnTo>
                  <a:lnTo>
                    <a:pt x="16923131" y="9308554"/>
                  </a:lnTo>
                  <a:lnTo>
                    <a:pt x="16924668" y="9300908"/>
                  </a:lnTo>
                  <a:close/>
                </a:path>
                <a:path w="18719800" h="10718800" extrusionOk="0">
                  <a:moveTo>
                    <a:pt x="16924668" y="9200807"/>
                  </a:moveTo>
                  <a:lnTo>
                    <a:pt x="16923131" y="9193162"/>
                  </a:lnTo>
                  <a:lnTo>
                    <a:pt x="16918915" y="9186926"/>
                  </a:lnTo>
                  <a:lnTo>
                    <a:pt x="16912667" y="9182710"/>
                  </a:lnTo>
                  <a:lnTo>
                    <a:pt x="16905021" y="9181160"/>
                  </a:lnTo>
                  <a:lnTo>
                    <a:pt x="16897376" y="9182710"/>
                  </a:lnTo>
                  <a:lnTo>
                    <a:pt x="16891140" y="9186926"/>
                  </a:lnTo>
                  <a:lnTo>
                    <a:pt x="16886924" y="9193162"/>
                  </a:lnTo>
                  <a:lnTo>
                    <a:pt x="16885387" y="9200807"/>
                  </a:lnTo>
                  <a:lnTo>
                    <a:pt x="16886924" y="9208452"/>
                  </a:lnTo>
                  <a:lnTo>
                    <a:pt x="16891140" y="9214701"/>
                  </a:lnTo>
                  <a:lnTo>
                    <a:pt x="16897376" y="9218905"/>
                  </a:lnTo>
                  <a:lnTo>
                    <a:pt x="16905021" y="9220454"/>
                  </a:lnTo>
                  <a:lnTo>
                    <a:pt x="16912667" y="9218905"/>
                  </a:lnTo>
                  <a:lnTo>
                    <a:pt x="16918915" y="9214701"/>
                  </a:lnTo>
                  <a:lnTo>
                    <a:pt x="16923131" y="9208452"/>
                  </a:lnTo>
                  <a:lnTo>
                    <a:pt x="16924668" y="9200807"/>
                  </a:lnTo>
                  <a:close/>
                </a:path>
                <a:path w="18719800" h="10718800" extrusionOk="0">
                  <a:moveTo>
                    <a:pt x="16924668" y="9100706"/>
                  </a:moveTo>
                  <a:lnTo>
                    <a:pt x="16923131" y="9093060"/>
                  </a:lnTo>
                  <a:lnTo>
                    <a:pt x="16918915" y="9086825"/>
                  </a:lnTo>
                  <a:lnTo>
                    <a:pt x="16912667" y="9082621"/>
                  </a:lnTo>
                  <a:lnTo>
                    <a:pt x="16905021" y="9081071"/>
                  </a:lnTo>
                  <a:lnTo>
                    <a:pt x="16897376" y="9082621"/>
                  </a:lnTo>
                  <a:lnTo>
                    <a:pt x="16891140" y="9086825"/>
                  </a:lnTo>
                  <a:lnTo>
                    <a:pt x="16886924" y="9093060"/>
                  </a:lnTo>
                  <a:lnTo>
                    <a:pt x="16885387" y="9100706"/>
                  </a:lnTo>
                  <a:lnTo>
                    <a:pt x="16886924" y="9108364"/>
                  </a:lnTo>
                  <a:lnTo>
                    <a:pt x="16891140" y="9114599"/>
                  </a:lnTo>
                  <a:lnTo>
                    <a:pt x="16897376" y="9118816"/>
                  </a:lnTo>
                  <a:lnTo>
                    <a:pt x="16905021" y="9120353"/>
                  </a:lnTo>
                  <a:lnTo>
                    <a:pt x="16912667" y="9118816"/>
                  </a:lnTo>
                  <a:lnTo>
                    <a:pt x="16918915" y="9114599"/>
                  </a:lnTo>
                  <a:lnTo>
                    <a:pt x="16923131" y="9108364"/>
                  </a:lnTo>
                  <a:lnTo>
                    <a:pt x="16924668" y="9100706"/>
                  </a:lnTo>
                  <a:close/>
                </a:path>
                <a:path w="18719800" h="10718800" extrusionOk="0">
                  <a:moveTo>
                    <a:pt x="16924668" y="9000617"/>
                  </a:moveTo>
                  <a:lnTo>
                    <a:pt x="16923131" y="8992972"/>
                  </a:lnTo>
                  <a:lnTo>
                    <a:pt x="16918915" y="8986723"/>
                  </a:lnTo>
                  <a:lnTo>
                    <a:pt x="16912667" y="8982519"/>
                  </a:lnTo>
                  <a:lnTo>
                    <a:pt x="16905021" y="8980970"/>
                  </a:lnTo>
                  <a:lnTo>
                    <a:pt x="16897376" y="8982519"/>
                  </a:lnTo>
                  <a:lnTo>
                    <a:pt x="16891140" y="8986723"/>
                  </a:lnTo>
                  <a:lnTo>
                    <a:pt x="16886924" y="8992972"/>
                  </a:lnTo>
                  <a:lnTo>
                    <a:pt x="16885387" y="9000617"/>
                  </a:lnTo>
                  <a:lnTo>
                    <a:pt x="16886924" y="9008262"/>
                  </a:lnTo>
                  <a:lnTo>
                    <a:pt x="16891140" y="9014511"/>
                  </a:lnTo>
                  <a:lnTo>
                    <a:pt x="16897376" y="9018727"/>
                  </a:lnTo>
                  <a:lnTo>
                    <a:pt x="16905021" y="9020264"/>
                  </a:lnTo>
                  <a:lnTo>
                    <a:pt x="16912667" y="9018727"/>
                  </a:lnTo>
                  <a:lnTo>
                    <a:pt x="16918915" y="9014511"/>
                  </a:lnTo>
                  <a:lnTo>
                    <a:pt x="16923131" y="9008262"/>
                  </a:lnTo>
                  <a:lnTo>
                    <a:pt x="16924668" y="9000617"/>
                  </a:lnTo>
                  <a:close/>
                </a:path>
                <a:path w="18719800" h="10718800" extrusionOk="0">
                  <a:moveTo>
                    <a:pt x="16924668" y="8900528"/>
                  </a:moveTo>
                  <a:lnTo>
                    <a:pt x="16923131" y="8892883"/>
                  </a:lnTo>
                  <a:lnTo>
                    <a:pt x="16918915" y="8886634"/>
                  </a:lnTo>
                  <a:lnTo>
                    <a:pt x="16912667" y="8882418"/>
                  </a:lnTo>
                  <a:lnTo>
                    <a:pt x="16905021" y="8880869"/>
                  </a:lnTo>
                  <a:lnTo>
                    <a:pt x="16897376" y="8882418"/>
                  </a:lnTo>
                  <a:lnTo>
                    <a:pt x="16891140" y="8886634"/>
                  </a:lnTo>
                  <a:lnTo>
                    <a:pt x="16886924" y="8892883"/>
                  </a:lnTo>
                  <a:lnTo>
                    <a:pt x="16885387" y="8900528"/>
                  </a:lnTo>
                  <a:lnTo>
                    <a:pt x="16886924" y="8908174"/>
                  </a:lnTo>
                  <a:lnTo>
                    <a:pt x="16891140" y="8914409"/>
                  </a:lnTo>
                  <a:lnTo>
                    <a:pt x="16897376" y="8918613"/>
                  </a:lnTo>
                  <a:lnTo>
                    <a:pt x="16905021" y="8920162"/>
                  </a:lnTo>
                  <a:lnTo>
                    <a:pt x="16912667" y="8918613"/>
                  </a:lnTo>
                  <a:lnTo>
                    <a:pt x="16918915" y="8914409"/>
                  </a:lnTo>
                  <a:lnTo>
                    <a:pt x="16923131" y="8908174"/>
                  </a:lnTo>
                  <a:lnTo>
                    <a:pt x="16924668" y="8900528"/>
                  </a:lnTo>
                  <a:close/>
                </a:path>
                <a:path w="18719800" h="10718800" extrusionOk="0">
                  <a:moveTo>
                    <a:pt x="16924668" y="8800427"/>
                  </a:moveTo>
                  <a:lnTo>
                    <a:pt x="16923131" y="8792781"/>
                  </a:lnTo>
                  <a:lnTo>
                    <a:pt x="16918915" y="8786533"/>
                  </a:lnTo>
                  <a:lnTo>
                    <a:pt x="16912679" y="8782317"/>
                  </a:lnTo>
                  <a:lnTo>
                    <a:pt x="16905021" y="8780767"/>
                  </a:lnTo>
                  <a:lnTo>
                    <a:pt x="16897376" y="8782317"/>
                  </a:lnTo>
                  <a:lnTo>
                    <a:pt x="16891140" y="8786533"/>
                  </a:lnTo>
                  <a:lnTo>
                    <a:pt x="16886924" y="8792781"/>
                  </a:lnTo>
                  <a:lnTo>
                    <a:pt x="16885387" y="8800427"/>
                  </a:lnTo>
                  <a:lnTo>
                    <a:pt x="16886924" y="8808072"/>
                  </a:lnTo>
                  <a:lnTo>
                    <a:pt x="16891140" y="8814321"/>
                  </a:lnTo>
                  <a:lnTo>
                    <a:pt x="16897376" y="8818524"/>
                  </a:lnTo>
                  <a:lnTo>
                    <a:pt x="16905021" y="8820061"/>
                  </a:lnTo>
                  <a:lnTo>
                    <a:pt x="16912679" y="8818524"/>
                  </a:lnTo>
                  <a:lnTo>
                    <a:pt x="16918915" y="8814321"/>
                  </a:lnTo>
                  <a:lnTo>
                    <a:pt x="16923131" y="8808072"/>
                  </a:lnTo>
                  <a:lnTo>
                    <a:pt x="16924668" y="8800427"/>
                  </a:lnTo>
                  <a:close/>
                </a:path>
                <a:path w="18719800" h="10718800" extrusionOk="0">
                  <a:moveTo>
                    <a:pt x="16924668" y="8700338"/>
                  </a:moveTo>
                  <a:lnTo>
                    <a:pt x="16923131" y="8692693"/>
                  </a:lnTo>
                  <a:lnTo>
                    <a:pt x="16918915" y="8686444"/>
                  </a:lnTo>
                  <a:lnTo>
                    <a:pt x="16912679" y="8682228"/>
                  </a:lnTo>
                  <a:lnTo>
                    <a:pt x="16905021" y="8680679"/>
                  </a:lnTo>
                  <a:lnTo>
                    <a:pt x="16897376" y="8682228"/>
                  </a:lnTo>
                  <a:lnTo>
                    <a:pt x="16891140" y="8686444"/>
                  </a:lnTo>
                  <a:lnTo>
                    <a:pt x="16886924" y="8692693"/>
                  </a:lnTo>
                  <a:lnTo>
                    <a:pt x="16885387" y="8700338"/>
                  </a:lnTo>
                  <a:lnTo>
                    <a:pt x="16886924" y="8707984"/>
                  </a:lnTo>
                  <a:lnTo>
                    <a:pt x="16891140" y="8714219"/>
                  </a:lnTo>
                  <a:lnTo>
                    <a:pt x="16897376" y="8718423"/>
                  </a:lnTo>
                  <a:lnTo>
                    <a:pt x="16905021" y="8719972"/>
                  </a:lnTo>
                  <a:lnTo>
                    <a:pt x="16912679" y="8718423"/>
                  </a:lnTo>
                  <a:lnTo>
                    <a:pt x="16918915" y="8714219"/>
                  </a:lnTo>
                  <a:lnTo>
                    <a:pt x="16923131" y="8707984"/>
                  </a:lnTo>
                  <a:lnTo>
                    <a:pt x="16924668" y="8700338"/>
                  </a:lnTo>
                  <a:close/>
                </a:path>
                <a:path w="18719800" h="10718800" extrusionOk="0">
                  <a:moveTo>
                    <a:pt x="16924668" y="8600237"/>
                  </a:moveTo>
                  <a:lnTo>
                    <a:pt x="16923131" y="8592591"/>
                  </a:lnTo>
                  <a:lnTo>
                    <a:pt x="16918915" y="8586343"/>
                  </a:lnTo>
                  <a:lnTo>
                    <a:pt x="16912679" y="8582127"/>
                  </a:lnTo>
                  <a:lnTo>
                    <a:pt x="16905021" y="8580590"/>
                  </a:lnTo>
                  <a:lnTo>
                    <a:pt x="16897376" y="8582127"/>
                  </a:lnTo>
                  <a:lnTo>
                    <a:pt x="16891140" y="8586343"/>
                  </a:lnTo>
                  <a:lnTo>
                    <a:pt x="16886924" y="8592591"/>
                  </a:lnTo>
                  <a:lnTo>
                    <a:pt x="16885387" y="8600237"/>
                  </a:lnTo>
                  <a:lnTo>
                    <a:pt x="16886924" y="8607882"/>
                  </a:lnTo>
                  <a:lnTo>
                    <a:pt x="16891140" y="8614131"/>
                  </a:lnTo>
                  <a:lnTo>
                    <a:pt x="16897376" y="8618347"/>
                  </a:lnTo>
                  <a:lnTo>
                    <a:pt x="16905021" y="8619884"/>
                  </a:lnTo>
                  <a:lnTo>
                    <a:pt x="16912679" y="8618347"/>
                  </a:lnTo>
                  <a:lnTo>
                    <a:pt x="16918915" y="8614131"/>
                  </a:lnTo>
                  <a:lnTo>
                    <a:pt x="16923131" y="8607882"/>
                  </a:lnTo>
                  <a:lnTo>
                    <a:pt x="16924668" y="8600237"/>
                  </a:lnTo>
                  <a:close/>
                </a:path>
                <a:path w="18719800" h="10718800" extrusionOk="0">
                  <a:moveTo>
                    <a:pt x="16924668" y="8500148"/>
                  </a:moveTo>
                  <a:lnTo>
                    <a:pt x="16923131" y="8492503"/>
                  </a:lnTo>
                  <a:lnTo>
                    <a:pt x="16918915" y="8486254"/>
                  </a:lnTo>
                  <a:lnTo>
                    <a:pt x="16912679" y="8482038"/>
                  </a:lnTo>
                  <a:lnTo>
                    <a:pt x="16905021" y="8480501"/>
                  </a:lnTo>
                  <a:lnTo>
                    <a:pt x="16897376" y="8482038"/>
                  </a:lnTo>
                  <a:lnTo>
                    <a:pt x="16891140" y="8486254"/>
                  </a:lnTo>
                  <a:lnTo>
                    <a:pt x="16886924" y="8492503"/>
                  </a:lnTo>
                  <a:lnTo>
                    <a:pt x="16885387" y="8500148"/>
                  </a:lnTo>
                  <a:lnTo>
                    <a:pt x="16886924" y="8507793"/>
                  </a:lnTo>
                  <a:lnTo>
                    <a:pt x="16891140" y="8514042"/>
                  </a:lnTo>
                  <a:lnTo>
                    <a:pt x="16897376" y="8518246"/>
                  </a:lnTo>
                  <a:lnTo>
                    <a:pt x="16905021" y="8519795"/>
                  </a:lnTo>
                  <a:lnTo>
                    <a:pt x="16912679" y="8518246"/>
                  </a:lnTo>
                  <a:lnTo>
                    <a:pt x="16918915" y="8514042"/>
                  </a:lnTo>
                  <a:lnTo>
                    <a:pt x="16923131" y="8507793"/>
                  </a:lnTo>
                  <a:lnTo>
                    <a:pt x="16924668" y="8500148"/>
                  </a:lnTo>
                  <a:close/>
                </a:path>
                <a:path w="18719800" h="10718800" extrusionOk="0">
                  <a:moveTo>
                    <a:pt x="16924668" y="8400034"/>
                  </a:moveTo>
                  <a:lnTo>
                    <a:pt x="16923131" y="8392388"/>
                  </a:lnTo>
                  <a:lnTo>
                    <a:pt x="16918915" y="8386153"/>
                  </a:lnTo>
                  <a:lnTo>
                    <a:pt x="16912679" y="8381949"/>
                  </a:lnTo>
                  <a:lnTo>
                    <a:pt x="16905021" y="8380400"/>
                  </a:lnTo>
                  <a:lnTo>
                    <a:pt x="16897376" y="8381949"/>
                  </a:lnTo>
                  <a:lnTo>
                    <a:pt x="16891140" y="8386153"/>
                  </a:lnTo>
                  <a:lnTo>
                    <a:pt x="16886924" y="8392388"/>
                  </a:lnTo>
                  <a:lnTo>
                    <a:pt x="16885387" y="8400034"/>
                  </a:lnTo>
                  <a:lnTo>
                    <a:pt x="16886924" y="8407692"/>
                  </a:lnTo>
                  <a:lnTo>
                    <a:pt x="16891140" y="8413928"/>
                  </a:lnTo>
                  <a:lnTo>
                    <a:pt x="16897376" y="8418144"/>
                  </a:lnTo>
                  <a:lnTo>
                    <a:pt x="16905021" y="8419681"/>
                  </a:lnTo>
                  <a:lnTo>
                    <a:pt x="16912679" y="8418144"/>
                  </a:lnTo>
                  <a:lnTo>
                    <a:pt x="16918915" y="8413928"/>
                  </a:lnTo>
                  <a:lnTo>
                    <a:pt x="16923131" y="8407692"/>
                  </a:lnTo>
                  <a:lnTo>
                    <a:pt x="16924668" y="8400034"/>
                  </a:lnTo>
                  <a:close/>
                </a:path>
                <a:path w="18719800" h="10718800" extrusionOk="0">
                  <a:moveTo>
                    <a:pt x="16924668" y="8299945"/>
                  </a:moveTo>
                  <a:lnTo>
                    <a:pt x="16923131" y="8292300"/>
                  </a:lnTo>
                  <a:lnTo>
                    <a:pt x="16918915" y="8286051"/>
                  </a:lnTo>
                  <a:lnTo>
                    <a:pt x="16912679" y="8281848"/>
                  </a:lnTo>
                  <a:lnTo>
                    <a:pt x="16905021" y="8280298"/>
                  </a:lnTo>
                  <a:lnTo>
                    <a:pt x="16897376" y="8281848"/>
                  </a:lnTo>
                  <a:lnTo>
                    <a:pt x="16891140" y="8286051"/>
                  </a:lnTo>
                  <a:lnTo>
                    <a:pt x="16886924" y="8292300"/>
                  </a:lnTo>
                  <a:lnTo>
                    <a:pt x="16885387" y="8299945"/>
                  </a:lnTo>
                  <a:lnTo>
                    <a:pt x="16886924" y="8307591"/>
                  </a:lnTo>
                  <a:lnTo>
                    <a:pt x="16891140" y="8313839"/>
                  </a:lnTo>
                  <a:lnTo>
                    <a:pt x="16897376" y="8318043"/>
                  </a:lnTo>
                  <a:lnTo>
                    <a:pt x="16905021" y="8319592"/>
                  </a:lnTo>
                  <a:lnTo>
                    <a:pt x="16912679" y="8318043"/>
                  </a:lnTo>
                  <a:lnTo>
                    <a:pt x="16918915" y="8313839"/>
                  </a:lnTo>
                  <a:lnTo>
                    <a:pt x="16923131" y="8307591"/>
                  </a:lnTo>
                  <a:lnTo>
                    <a:pt x="16924668" y="8299945"/>
                  </a:lnTo>
                  <a:close/>
                </a:path>
                <a:path w="18719800" h="10718800" extrusionOk="0">
                  <a:moveTo>
                    <a:pt x="16924668" y="8099755"/>
                  </a:moveTo>
                  <a:lnTo>
                    <a:pt x="16923131" y="8092110"/>
                  </a:lnTo>
                  <a:lnTo>
                    <a:pt x="16918915" y="8085861"/>
                  </a:lnTo>
                  <a:lnTo>
                    <a:pt x="16912679" y="8081645"/>
                  </a:lnTo>
                  <a:lnTo>
                    <a:pt x="16905021" y="8080108"/>
                  </a:lnTo>
                  <a:lnTo>
                    <a:pt x="16897376" y="8081645"/>
                  </a:lnTo>
                  <a:lnTo>
                    <a:pt x="16891140" y="8085861"/>
                  </a:lnTo>
                  <a:lnTo>
                    <a:pt x="16886924" y="8092110"/>
                  </a:lnTo>
                  <a:lnTo>
                    <a:pt x="16885387" y="8099755"/>
                  </a:lnTo>
                  <a:lnTo>
                    <a:pt x="16886924" y="8107400"/>
                  </a:lnTo>
                  <a:lnTo>
                    <a:pt x="16891140" y="8113649"/>
                  </a:lnTo>
                  <a:lnTo>
                    <a:pt x="16897376" y="8117853"/>
                  </a:lnTo>
                  <a:lnTo>
                    <a:pt x="16905021" y="8119402"/>
                  </a:lnTo>
                  <a:lnTo>
                    <a:pt x="16912679" y="8117853"/>
                  </a:lnTo>
                  <a:lnTo>
                    <a:pt x="16918915" y="8113649"/>
                  </a:lnTo>
                  <a:lnTo>
                    <a:pt x="16923131" y="8107400"/>
                  </a:lnTo>
                  <a:lnTo>
                    <a:pt x="16924668" y="8099755"/>
                  </a:lnTo>
                  <a:close/>
                </a:path>
                <a:path w="18719800" h="10718800" extrusionOk="0">
                  <a:moveTo>
                    <a:pt x="16924668" y="7999654"/>
                  </a:moveTo>
                  <a:lnTo>
                    <a:pt x="16923131" y="7992008"/>
                  </a:lnTo>
                  <a:lnTo>
                    <a:pt x="16918915" y="7985760"/>
                  </a:lnTo>
                  <a:lnTo>
                    <a:pt x="16912679" y="7981556"/>
                  </a:lnTo>
                  <a:lnTo>
                    <a:pt x="16905021" y="7980019"/>
                  </a:lnTo>
                  <a:lnTo>
                    <a:pt x="16897376" y="7981556"/>
                  </a:lnTo>
                  <a:lnTo>
                    <a:pt x="16891140" y="7985760"/>
                  </a:lnTo>
                  <a:lnTo>
                    <a:pt x="16886924" y="7992008"/>
                  </a:lnTo>
                  <a:lnTo>
                    <a:pt x="16885387" y="7999654"/>
                  </a:lnTo>
                  <a:lnTo>
                    <a:pt x="16886924" y="8007312"/>
                  </a:lnTo>
                  <a:lnTo>
                    <a:pt x="16891140" y="8013560"/>
                  </a:lnTo>
                  <a:lnTo>
                    <a:pt x="16897376" y="8017777"/>
                  </a:lnTo>
                  <a:lnTo>
                    <a:pt x="16905021" y="8019313"/>
                  </a:lnTo>
                  <a:lnTo>
                    <a:pt x="16912679" y="8017777"/>
                  </a:lnTo>
                  <a:lnTo>
                    <a:pt x="16918915" y="8013560"/>
                  </a:lnTo>
                  <a:lnTo>
                    <a:pt x="16923131" y="8007312"/>
                  </a:lnTo>
                  <a:lnTo>
                    <a:pt x="16924668" y="7999654"/>
                  </a:lnTo>
                  <a:close/>
                </a:path>
                <a:path w="18719800" h="10718800" extrusionOk="0">
                  <a:moveTo>
                    <a:pt x="16924668" y="7899565"/>
                  </a:moveTo>
                  <a:lnTo>
                    <a:pt x="16923131" y="7891920"/>
                  </a:lnTo>
                  <a:lnTo>
                    <a:pt x="16918915" y="7885671"/>
                  </a:lnTo>
                  <a:lnTo>
                    <a:pt x="16912679" y="7881455"/>
                  </a:lnTo>
                  <a:lnTo>
                    <a:pt x="16905021" y="7879918"/>
                  </a:lnTo>
                  <a:lnTo>
                    <a:pt x="16897376" y="7881455"/>
                  </a:lnTo>
                  <a:lnTo>
                    <a:pt x="16891140" y="7885671"/>
                  </a:lnTo>
                  <a:lnTo>
                    <a:pt x="16886924" y="7891920"/>
                  </a:lnTo>
                  <a:lnTo>
                    <a:pt x="16885387" y="7899565"/>
                  </a:lnTo>
                  <a:lnTo>
                    <a:pt x="16886924" y="7907210"/>
                  </a:lnTo>
                  <a:lnTo>
                    <a:pt x="16891140" y="7913459"/>
                  </a:lnTo>
                  <a:lnTo>
                    <a:pt x="16897376" y="7917662"/>
                  </a:lnTo>
                  <a:lnTo>
                    <a:pt x="16905021" y="7919212"/>
                  </a:lnTo>
                  <a:lnTo>
                    <a:pt x="16912679" y="7917662"/>
                  </a:lnTo>
                  <a:lnTo>
                    <a:pt x="16918915" y="7913459"/>
                  </a:lnTo>
                  <a:lnTo>
                    <a:pt x="16923131" y="7907210"/>
                  </a:lnTo>
                  <a:lnTo>
                    <a:pt x="16924668" y="7899565"/>
                  </a:lnTo>
                  <a:close/>
                </a:path>
                <a:path w="18719800" h="10718800" extrusionOk="0">
                  <a:moveTo>
                    <a:pt x="16924668" y="7799476"/>
                  </a:moveTo>
                  <a:lnTo>
                    <a:pt x="16923131" y="7791818"/>
                  </a:lnTo>
                  <a:lnTo>
                    <a:pt x="16918915" y="7785570"/>
                  </a:lnTo>
                  <a:lnTo>
                    <a:pt x="16912679" y="7781366"/>
                  </a:lnTo>
                  <a:lnTo>
                    <a:pt x="16905021" y="7779817"/>
                  </a:lnTo>
                  <a:lnTo>
                    <a:pt x="16897376" y="7781366"/>
                  </a:lnTo>
                  <a:lnTo>
                    <a:pt x="16891140" y="7785570"/>
                  </a:lnTo>
                  <a:lnTo>
                    <a:pt x="16886924" y="7791818"/>
                  </a:lnTo>
                  <a:lnTo>
                    <a:pt x="16885387" y="7799476"/>
                  </a:lnTo>
                  <a:lnTo>
                    <a:pt x="16886924" y="7807109"/>
                  </a:lnTo>
                  <a:lnTo>
                    <a:pt x="16891140" y="7813357"/>
                  </a:lnTo>
                  <a:lnTo>
                    <a:pt x="16897376" y="7817561"/>
                  </a:lnTo>
                  <a:lnTo>
                    <a:pt x="16905021" y="7819110"/>
                  </a:lnTo>
                  <a:lnTo>
                    <a:pt x="16912679" y="7817561"/>
                  </a:lnTo>
                  <a:lnTo>
                    <a:pt x="16918915" y="7813357"/>
                  </a:lnTo>
                  <a:lnTo>
                    <a:pt x="16923131" y="7807109"/>
                  </a:lnTo>
                  <a:lnTo>
                    <a:pt x="16924668" y="7799476"/>
                  </a:lnTo>
                  <a:close/>
                </a:path>
                <a:path w="18719800" h="10718800" extrusionOk="0">
                  <a:moveTo>
                    <a:pt x="16924668" y="7699362"/>
                  </a:moveTo>
                  <a:lnTo>
                    <a:pt x="16923131" y="7691717"/>
                  </a:lnTo>
                  <a:lnTo>
                    <a:pt x="16918915" y="7685481"/>
                  </a:lnTo>
                  <a:lnTo>
                    <a:pt x="16912679" y="7681265"/>
                  </a:lnTo>
                  <a:lnTo>
                    <a:pt x="16905021" y="7679728"/>
                  </a:lnTo>
                  <a:lnTo>
                    <a:pt x="16897376" y="7681265"/>
                  </a:lnTo>
                  <a:lnTo>
                    <a:pt x="16891140" y="7685481"/>
                  </a:lnTo>
                  <a:lnTo>
                    <a:pt x="16886924" y="7691717"/>
                  </a:lnTo>
                  <a:lnTo>
                    <a:pt x="16885387" y="7699362"/>
                  </a:lnTo>
                  <a:lnTo>
                    <a:pt x="16886924" y="7707008"/>
                  </a:lnTo>
                  <a:lnTo>
                    <a:pt x="16891140" y="7713256"/>
                  </a:lnTo>
                  <a:lnTo>
                    <a:pt x="16897376" y="7717472"/>
                  </a:lnTo>
                  <a:lnTo>
                    <a:pt x="16905021" y="7719009"/>
                  </a:lnTo>
                  <a:lnTo>
                    <a:pt x="16912679" y="7717472"/>
                  </a:lnTo>
                  <a:lnTo>
                    <a:pt x="16918915" y="7713256"/>
                  </a:lnTo>
                  <a:lnTo>
                    <a:pt x="16923131" y="7707008"/>
                  </a:lnTo>
                  <a:lnTo>
                    <a:pt x="16924668" y="7699362"/>
                  </a:lnTo>
                  <a:close/>
                </a:path>
                <a:path w="18719800" h="10718800" extrusionOk="0">
                  <a:moveTo>
                    <a:pt x="16924668" y="7599261"/>
                  </a:moveTo>
                  <a:lnTo>
                    <a:pt x="16923131" y="7591615"/>
                  </a:lnTo>
                  <a:lnTo>
                    <a:pt x="16918915" y="7585380"/>
                  </a:lnTo>
                  <a:lnTo>
                    <a:pt x="16912667" y="7581163"/>
                  </a:lnTo>
                  <a:lnTo>
                    <a:pt x="16905021" y="7579627"/>
                  </a:lnTo>
                  <a:lnTo>
                    <a:pt x="16897376" y="7581163"/>
                  </a:lnTo>
                  <a:lnTo>
                    <a:pt x="16891140" y="7585380"/>
                  </a:lnTo>
                  <a:lnTo>
                    <a:pt x="16886924" y="7591615"/>
                  </a:lnTo>
                  <a:lnTo>
                    <a:pt x="16885387" y="7599261"/>
                  </a:lnTo>
                  <a:lnTo>
                    <a:pt x="16886924" y="7606919"/>
                  </a:lnTo>
                  <a:lnTo>
                    <a:pt x="16891140" y="7613167"/>
                  </a:lnTo>
                  <a:lnTo>
                    <a:pt x="16897376" y="7617371"/>
                  </a:lnTo>
                  <a:lnTo>
                    <a:pt x="16905021" y="7618920"/>
                  </a:lnTo>
                  <a:lnTo>
                    <a:pt x="16912667" y="7617371"/>
                  </a:lnTo>
                  <a:lnTo>
                    <a:pt x="16918915" y="7613167"/>
                  </a:lnTo>
                  <a:lnTo>
                    <a:pt x="16923131" y="7606919"/>
                  </a:lnTo>
                  <a:lnTo>
                    <a:pt x="16924668" y="7599261"/>
                  </a:lnTo>
                  <a:close/>
                </a:path>
                <a:path w="18719800" h="10718800" extrusionOk="0">
                  <a:moveTo>
                    <a:pt x="16924668" y="7499172"/>
                  </a:moveTo>
                  <a:lnTo>
                    <a:pt x="16923131" y="7491527"/>
                  </a:lnTo>
                  <a:lnTo>
                    <a:pt x="16918915" y="7485278"/>
                  </a:lnTo>
                  <a:lnTo>
                    <a:pt x="16912667" y="7481075"/>
                  </a:lnTo>
                  <a:lnTo>
                    <a:pt x="16905021" y="7479525"/>
                  </a:lnTo>
                  <a:lnTo>
                    <a:pt x="16897376" y="7481075"/>
                  </a:lnTo>
                  <a:lnTo>
                    <a:pt x="16891140" y="7485278"/>
                  </a:lnTo>
                  <a:lnTo>
                    <a:pt x="16886924" y="7491527"/>
                  </a:lnTo>
                  <a:lnTo>
                    <a:pt x="16885387" y="7499172"/>
                  </a:lnTo>
                  <a:lnTo>
                    <a:pt x="16886924" y="7506830"/>
                  </a:lnTo>
                  <a:lnTo>
                    <a:pt x="16891140" y="7513066"/>
                  </a:lnTo>
                  <a:lnTo>
                    <a:pt x="16897376" y="7517282"/>
                  </a:lnTo>
                  <a:lnTo>
                    <a:pt x="16905021" y="7518832"/>
                  </a:lnTo>
                  <a:lnTo>
                    <a:pt x="16912667" y="7517282"/>
                  </a:lnTo>
                  <a:lnTo>
                    <a:pt x="16918915" y="7513066"/>
                  </a:lnTo>
                  <a:lnTo>
                    <a:pt x="16923131" y="7506830"/>
                  </a:lnTo>
                  <a:lnTo>
                    <a:pt x="16924668" y="7499172"/>
                  </a:lnTo>
                  <a:close/>
                </a:path>
                <a:path w="18719800" h="10718800" extrusionOk="0">
                  <a:moveTo>
                    <a:pt x="16924668" y="7399083"/>
                  </a:moveTo>
                  <a:lnTo>
                    <a:pt x="16923131" y="7391438"/>
                  </a:lnTo>
                  <a:lnTo>
                    <a:pt x="16918915" y="7385190"/>
                  </a:lnTo>
                  <a:lnTo>
                    <a:pt x="16912667" y="7380973"/>
                  </a:lnTo>
                  <a:lnTo>
                    <a:pt x="16905021" y="7379436"/>
                  </a:lnTo>
                  <a:lnTo>
                    <a:pt x="16897376" y="7380973"/>
                  </a:lnTo>
                  <a:lnTo>
                    <a:pt x="16891140" y="7385190"/>
                  </a:lnTo>
                  <a:lnTo>
                    <a:pt x="16886924" y="7391438"/>
                  </a:lnTo>
                  <a:lnTo>
                    <a:pt x="16885387" y="7399083"/>
                  </a:lnTo>
                  <a:lnTo>
                    <a:pt x="16886924" y="7406729"/>
                  </a:lnTo>
                  <a:lnTo>
                    <a:pt x="16891140" y="7412977"/>
                  </a:lnTo>
                  <a:lnTo>
                    <a:pt x="16897376" y="7417181"/>
                  </a:lnTo>
                  <a:lnTo>
                    <a:pt x="16905021" y="7418730"/>
                  </a:lnTo>
                  <a:lnTo>
                    <a:pt x="16912667" y="7417181"/>
                  </a:lnTo>
                  <a:lnTo>
                    <a:pt x="16918915" y="7412977"/>
                  </a:lnTo>
                  <a:lnTo>
                    <a:pt x="16923131" y="7406729"/>
                  </a:lnTo>
                  <a:lnTo>
                    <a:pt x="16924668" y="7399083"/>
                  </a:lnTo>
                  <a:close/>
                </a:path>
                <a:path w="18719800" h="10718800" extrusionOk="0">
                  <a:moveTo>
                    <a:pt x="16924668" y="7298982"/>
                  </a:moveTo>
                  <a:lnTo>
                    <a:pt x="16923131" y="7291337"/>
                  </a:lnTo>
                  <a:lnTo>
                    <a:pt x="16918915" y="7285088"/>
                  </a:lnTo>
                  <a:lnTo>
                    <a:pt x="16912667" y="7280884"/>
                  </a:lnTo>
                  <a:lnTo>
                    <a:pt x="16905021" y="7279335"/>
                  </a:lnTo>
                  <a:lnTo>
                    <a:pt x="16897376" y="7280884"/>
                  </a:lnTo>
                  <a:lnTo>
                    <a:pt x="16891140" y="7285088"/>
                  </a:lnTo>
                  <a:lnTo>
                    <a:pt x="16886924" y="7291337"/>
                  </a:lnTo>
                  <a:lnTo>
                    <a:pt x="16885387" y="7298982"/>
                  </a:lnTo>
                  <a:lnTo>
                    <a:pt x="16886924" y="7306627"/>
                  </a:lnTo>
                  <a:lnTo>
                    <a:pt x="16891140" y="7312876"/>
                  </a:lnTo>
                  <a:lnTo>
                    <a:pt x="16897376" y="7317079"/>
                  </a:lnTo>
                  <a:lnTo>
                    <a:pt x="16905021" y="7318629"/>
                  </a:lnTo>
                  <a:lnTo>
                    <a:pt x="16912667" y="7317079"/>
                  </a:lnTo>
                  <a:lnTo>
                    <a:pt x="16918915" y="7312876"/>
                  </a:lnTo>
                  <a:lnTo>
                    <a:pt x="16923131" y="7306627"/>
                  </a:lnTo>
                  <a:lnTo>
                    <a:pt x="16924668" y="7298982"/>
                  </a:lnTo>
                  <a:close/>
                </a:path>
                <a:path w="18719800" h="10718800" extrusionOk="0">
                  <a:moveTo>
                    <a:pt x="16924668" y="7198881"/>
                  </a:moveTo>
                  <a:lnTo>
                    <a:pt x="16923131" y="7191248"/>
                  </a:lnTo>
                  <a:lnTo>
                    <a:pt x="16918915" y="7184999"/>
                  </a:lnTo>
                  <a:lnTo>
                    <a:pt x="16912679" y="7180783"/>
                  </a:lnTo>
                  <a:lnTo>
                    <a:pt x="16905021" y="7179246"/>
                  </a:lnTo>
                  <a:lnTo>
                    <a:pt x="16897376" y="7180783"/>
                  </a:lnTo>
                  <a:lnTo>
                    <a:pt x="16891140" y="7184999"/>
                  </a:lnTo>
                  <a:lnTo>
                    <a:pt x="16886924" y="7191248"/>
                  </a:lnTo>
                  <a:lnTo>
                    <a:pt x="16885387" y="7198881"/>
                  </a:lnTo>
                  <a:lnTo>
                    <a:pt x="16886924" y="7206539"/>
                  </a:lnTo>
                  <a:lnTo>
                    <a:pt x="16891140" y="7212774"/>
                  </a:lnTo>
                  <a:lnTo>
                    <a:pt x="16897376" y="7216991"/>
                  </a:lnTo>
                  <a:lnTo>
                    <a:pt x="16905021" y="7218527"/>
                  </a:lnTo>
                  <a:lnTo>
                    <a:pt x="16912679" y="7216991"/>
                  </a:lnTo>
                  <a:lnTo>
                    <a:pt x="16918915" y="7212774"/>
                  </a:lnTo>
                  <a:lnTo>
                    <a:pt x="16923131" y="7206539"/>
                  </a:lnTo>
                  <a:lnTo>
                    <a:pt x="16924668" y="7198881"/>
                  </a:lnTo>
                  <a:close/>
                </a:path>
                <a:path w="18719800" h="10718800" extrusionOk="0">
                  <a:moveTo>
                    <a:pt x="16924668" y="7098792"/>
                  </a:moveTo>
                  <a:lnTo>
                    <a:pt x="16923131" y="7091146"/>
                  </a:lnTo>
                  <a:lnTo>
                    <a:pt x="16918915" y="7084898"/>
                  </a:lnTo>
                  <a:lnTo>
                    <a:pt x="16912679" y="7080682"/>
                  </a:lnTo>
                  <a:lnTo>
                    <a:pt x="16905021" y="7079145"/>
                  </a:lnTo>
                  <a:lnTo>
                    <a:pt x="16897376" y="7080682"/>
                  </a:lnTo>
                  <a:lnTo>
                    <a:pt x="16891140" y="7084898"/>
                  </a:lnTo>
                  <a:lnTo>
                    <a:pt x="16886924" y="7091146"/>
                  </a:lnTo>
                  <a:lnTo>
                    <a:pt x="16885387" y="7098792"/>
                  </a:lnTo>
                  <a:lnTo>
                    <a:pt x="16886924" y="7106437"/>
                  </a:lnTo>
                  <a:lnTo>
                    <a:pt x="16891140" y="7112686"/>
                  </a:lnTo>
                  <a:lnTo>
                    <a:pt x="16897376" y="7116889"/>
                  </a:lnTo>
                  <a:lnTo>
                    <a:pt x="16905021" y="7118426"/>
                  </a:lnTo>
                  <a:lnTo>
                    <a:pt x="16912679" y="7116889"/>
                  </a:lnTo>
                  <a:lnTo>
                    <a:pt x="16918915" y="7112686"/>
                  </a:lnTo>
                  <a:lnTo>
                    <a:pt x="16923131" y="7106437"/>
                  </a:lnTo>
                  <a:lnTo>
                    <a:pt x="16924668" y="7098792"/>
                  </a:lnTo>
                  <a:close/>
                </a:path>
                <a:path w="18719800" h="10718800" extrusionOk="0">
                  <a:moveTo>
                    <a:pt x="16924668" y="6998703"/>
                  </a:moveTo>
                  <a:lnTo>
                    <a:pt x="16923131" y="6991058"/>
                  </a:lnTo>
                  <a:lnTo>
                    <a:pt x="16918915" y="6984809"/>
                  </a:lnTo>
                  <a:lnTo>
                    <a:pt x="16912679" y="6980593"/>
                  </a:lnTo>
                  <a:lnTo>
                    <a:pt x="16905021" y="6979056"/>
                  </a:lnTo>
                  <a:lnTo>
                    <a:pt x="16897376" y="6980593"/>
                  </a:lnTo>
                  <a:lnTo>
                    <a:pt x="16891140" y="6984809"/>
                  </a:lnTo>
                  <a:lnTo>
                    <a:pt x="16886924" y="6991058"/>
                  </a:lnTo>
                  <a:lnTo>
                    <a:pt x="16885387" y="6998703"/>
                  </a:lnTo>
                  <a:lnTo>
                    <a:pt x="16886924" y="7006349"/>
                  </a:lnTo>
                  <a:lnTo>
                    <a:pt x="16891140" y="7012597"/>
                  </a:lnTo>
                  <a:lnTo>
                    <a:pt x="16897376" y="7016801"/>
                  </a:lnTo>
                  <a:lnTo>
                    <a:pt x="16905021" y="7018350"/>
                  </a:lnTo>
                  <a:lnTo>
                    <a:pt x="16912679" y="7016801"/>
                  </a:lnTo>
                  <a:lnTo>
                    <a:pt x="16918915" y="7012597"/>
                  </a:lnTo>
                  <a:lnTo>
                    <a:pt x="16923131" y="7006349"/>
                  </a:lnTo>
                  <a:lnTo>
                    <a:pt x="16924668" y="6998703"/>
                  </a:lnTo>
                  <a:close/>
                </a:path>
                <a:path w="18719800" h="10718800" extrusionOk="0">
                  <a:moveTo>
                    <a:pt x="16924668" y="6898602"/>
                  </a:moveTo>
                  <a:lnTo>
                    <a:pt x="16923131" y="6890956"/>
                  </a:lnTo>
                  <a:lnTo>
                    <a:pt x="16918915" y="6884708"/>
                  </a:lnTo>
                  <a:lnTo>
                    <a:pt x="16912679" y="6880504"/>
                  </a:lnTo>
                  <a:lnTo>
                    <a:pt x="16905021" y="6878955"/>
                  </a:lnTo>
                  <a:lnTo>
                    <a:pt x="16897376" y="6880504"/>
                  </a:lnTo>
                  <a:lnTo>
                    <a:pt x="16891140" y="6884708"/>
                  </a:lnTo>
                  <a:lnTo>
                    <a:pt x="16886924" y="6890956"/>
                  </a:lnTo>
                  <a:lnTo>
                    <a:pt x="16885387" y="6898602"/>
                  </a:lnTo>
                  <a:lnTo>
                    <a:pt x="16886924" y="6906247"/>
                  </a:lnTo>
                  <a:lnTo>
                    <a:pt x="16891140" y="6912496"/>
                  </a:lnTo>
                  <a:lnTo>
                    <a:pt x="16897376" y="6916712"/>
                  </a:lnTo>
                  <a:lnTo>
                    <a:pt x="16905021" y="6918249"/>
                  </a:lnTo>
                  <a:lnTo>
                    <a:pt x="16912679" y="6916712"/>
                  </a:lnTo>
                  <a:lnTo>
                    <a:pt x="16918915" y="6912496"/>
                  </a:lnTo>
                  <a:lnTo>
                    <a:pt x="16923131" y="6906247"/>
                  </a:lnTo>
                  <a:lnTo>
                    <a:pt x="16924668" y="6898602"/>
                  </a:lnTo>
                  <a:close/>
                </a:path>
                <a:path w="18719800" h="10718800" extrusionOk="0">
                  <a:moveTo>
                    <a:pt x="16924668" y="6798500"/>
                  </a:moveTo>
                  <a:lnTo>
                    <a:pt x="16923131" y="6790855"/>
                  </a:lnTo>
                  <a:lnTo>
                    <a:pt x="16918915" y="6784619"/>
                  </a:lnTo>
                  <a:lnTo>
                    <a:pt x="16912679" y="6780403"/>
                  </a:lnTo>
                  <a:lnTo>
                    <a:pt x="16905021" y="6778853"/>
                  </a:lnTo>
                  <a:lnTo>
                    <a:pt x="16897376" y="6780403"/>
                  </a:lnTo>
                  <a:lnTo>
                    <a:pt x="16891140" y="6784619"/>
                  </a:lnTo>
                  <a:lnTo>
                    <a:pt x="16886924" y="6790855"/>
                  </a:lnTo>
                  <a:lnTo>
                    <a:pt x="16885387" y="6798500"/>
                  </a:lnTo>
                  <a:lnTo>
                    <a:pt x="16886924" y="6806146"/>
                  </a:lnTo>
                  <a:lnTo>
                    <a:pt x="16891140" y="6812394"/>
                  </a:lnTo>
                  <a:lnTo>
                    <a:pt x="16897376" y="6816611"/>
                  </a:lnTo>
                  <a:lnTo>
                    <a:pt x="16905021" y="6818147"/>
                  </a:lnTo>
                  <a:lnTo>
                    <a:pt x="16912679" y="6816611"/>
                  </a:lnTo>
                  <a:lnTo>
                    <a:pt x="16918915" y="6812394"/>
                  </a:lnTo>
                  <a:lnTo>
                    <a:pt x="16923131" y="6806146"/>
                  </a:lnTo>
                  <a:lnTo>
                    <a:pt x="16924668" y="6798500"/>
                  </a:lnTo>
                  <a:close/>
                </a:path>
                <a:path w="18719800" h="10718800" extrusionOk="0">
                  <a:moveTo>
                    <a:pt x="16924668" y="6698399"/>
                  </a:moveTo>
                  <a:lnTo>
                    <a:pt x="16923131" y="6690754"/>
                  </a:lnTo>
                  <a:lnTo>
                    <a:pt x="16918915" y="6684518"/>
                  </a:lnTo>
                  <a:lnTo>
                    <a:pt x="16912679" y="6680301"/>
                  </a:lnTo>
                  <a:lnTo>
                    <a:pt x="16905021" y="6678752"/>
                  </a:lnTo>
                  <a:lnTo>
                    <a:pt x="16897376" y="6680301"/>
                  </a:lnTo>
                  <a:lnTo>
                    <a:pt x="16891140" y="6684518"/>
                  </a:lnTo>
                  <a:lnTo>
                    <a:pt x="16886924" y="6690754"/>
                  </a:lnTo>
                  <a:lnTo>
                    <a:pt x="16885387" y="6698399"/>
                  </a:lnTo>
                  <a:lnTo>
                    <a:pt x="16886924" y="6706057"/>
                  </a:lnTo>
                  <a:lnTo>
                    <a:pt x="16891140" y="6712305"/>
                  </a:lnTo>
                  <a:lnTo>
                    <a:pt x="16897376" y="6716522"/>
                  </a:lnTo>
                  <a:lnTo>
                    <a:pt x="16905021" y="6718059"/>
                  </a:lnTo>
                  <a:lnTo>
                    <a:pt x="16912679" y="6716522"/>
                  </a:lnTo>
                  <a:lnTo>
                    <a:pt x="16918915" y="6712305"/>
                  </a:lnTo>
                  <a:lnTo>
                    <a:pt x="16923131" y="6706057"/>
                  </a:lnTo>
                  <a:lnTo>
                    <a:pt x="16924668" y="6698399"/>
                  </a:lnTo>
                  <a:close/>
                </a:path>
                <a:path w="18719800" h="10718800" extrusionOk="0">
                  <a:moveTo>
                    <a:pt x="16924668" y="6498222"/>
                  </a:moveTo>
                  <a:lnTo>
                    <a:pt x="16923131" y="6490563"/>
                  </a:lnTo>
                  <a:lnTo>
                    <a:pt x="16918915" y="6484315"/>
                  </a:lnTo>
                  <a:lnTo>
                    <a:pt x="16912679" y="6480111"/>
                  </a:lnTo>
                  <a:lnTo>
                    <a:pt x="16905021" y="6478575"/>
                  </a:lnTo>
                  <a:lnTo>
                    <a:pt x="16897376" y="6480111"/>
                  </a:lnTo>
                  <a:lnTo>
                    <a:pt x="16891140" y="6484315"/>
                  </a:lnTo>
                  <a:lnTo>
                    <a:pt x="16886924" y="6490563"/>
                  </a:lnTo>
                  <a:lnTo>
                    <a:pt x="16885387" y="6498222"/>
                  </a:lnTo>
                  <a:lnTo>
                    <a:pt x="16886924" y="6505867"/>
                  </a:lnTo>
                  <a:lnTo>
                    <a:pt x="16891140" y="6512103"/>
                  </a:lnTo>
                  <a:lnTo>
                    <a:pt x="16897376" y="6516306"/>
                  </a:lnTo>
                  <a:lnTo>
                    <a:pt x="16905021" y="6517856"/>
                  </a:lnTo>
                  <a:lnTo>
                    <a:pt x="16912679" y="6516306"/>
                  </a:lnTo>
                  <a:lnTo>
                    <a:pt x="16918915" y="6512103"/>
                  </a:lnTo>
                  <a:lnTo>
                    <a:pt x="16923131" y="6505867"/>
                  </a:lnTo>
                  <a:lnTo>
                    <a:pt x="16924668" y="6498222"/>
                  </a:lnTo>
                  <a:close/>
                </a:path>
                <a:path w="18719800" h="10718800" extrusionOk="0">
                  <a:moveTo>
                    <a:pt x="16924668" y="6398120"/>
                  </a:moveTo>
                  <a:lnTo>
                    <a:pt x="16923131" y="6390475"/>
                  </a:lnTo>
                  <a:lnTo>
                    <a:pt x="16918915" y="6384226"/>
                  </a:lnTo>
                  <a:lnTo>
                    <a:pt x="16912679" y="6380023"/>
                  </a:lnTo>
                  <a:lnTo>
                    <a:pt x="16905021" y="6378473"/>
                  </a:lnTo>
                  <a:lnTo>
                    <a:pt x="16897376" y="6380023"/>
                  </a:lnTo>
                  <a:lnTo>
                    <a:pt x="16891140" y="6384226"/>
                  </a:lnTo>
                  <a:lnTo>
                    <a:pt x="16886924" y="6390475"/>
                  </a:lnTo>
                  <a:lnTo>
                    <a:pt x="16885387" y="6398120"/>
                  </a:lnTo>
                  <a:lnTo>
                    <a:pt x="16886924" y="6405766"/>
                  </a:lnTo>
                  <a:lnTo>
                    <a:pt x="16891140" y="6412014"/>
                  </a:lnTo>
                  <a:lnTo>
                    <a:pt x="16897376" y="6416218"/>
                  </a:lnTo>
                  <a:lnTo>
                    <a:pt x="16905021" y="6417767"/>
                  </a:lnTo>
                  <a:lnTo>
                    <a:pt x="16912679" y="6416218"/>
                  </a:lnTo>
                  <a:lnTo>
                    <a:pt x="16918915" y="6412014"/>
                  </a:lnTo>
                  <a:lnTo>
                    <a:pt x="16923131" y="6405766"/>
                  </a:lnTo>
                  <a:lnTo>
                    <a:pt x="16924668" y="6398120"/>
                  </a:lnTo>
                  <a:close/>
                </a:path>
                <a:path w="18719800" h="10718800" extrusionOk="0">
                  <a:moveTo>
                    <a:pt x="16924668" y="6298019"/>
                  </a:moveTo>
                  <a:lnTo>
                    <a:pt x="16923131" y="6290373"/>
                  </a:lnTo>
                  <a:lnTo>
                    <a:pt x="16918915" y="6284138"/>
                  </a:lnTo>
                  <a:lnTo>
                    <a:pt x="16912679" y="6279921"/>
                  </a:lnTo>
                  <a:lnTo>
                    <a:pt x="16905021" y="6278384"/>
                  </a:lnTo>
                  <a:lnTo>
                    <a:pt x="16897376" y="6279921"/>
                  </a:lnTo>
                  <a:lnTo>
                    <a:pt x="16891140" y="6284138"/>
                  </a:lnTo>
                  <a:lnTo>
                    <a:pt x="16886924" y="6290373"/>
                  </a:lnTo>
                  <a:lnTo>
                    <a:pt x="16885387" y="6298019"/>
                  </a:lnTo>
                  <a:lnTo>
                    <a:pt x="16886924" y="6305664"/>
                  </a:lnTo>
                  <a:lnTo>
                    <a:pt x="16891140" y="6311912"/>
                  </a:lnTo>
                  <a:lnTo>
                    <a:pt x="16897376" y="6316129"/>
                  </a:lnTo>
                  <a:lnTo>
                    <a:pt x="16905021" y="6317678"/>
                  </a:lnTo>
                  <a:lnTo>
                    <a:pt x="16912679" y="6316129"/>
                  </a:lnTo>
                  <a:lnTo>
                    <a:pt x="16918915" y="6311912"/>
                  </a:lnTo>
                  <a:lnTo>
                    <a:pt x="16923131" y="6305664"/>
                  </a:lnTo>
                  <a:lnTo>
                    <a:pt x="16924668" y="6298019"/>
                  </a:lnTo>
                  <a:close/>
                </a:path>
                <a:path w="18719800" h="10718800" extrusionOk="0">
                  <a:moveTo>
                    <a:pt x="16924668" y="6197930"/>
                  </a:moveTo>
                  <a:lnTo>
                    <a:pt x="16923131" y="6190285"/>
                  </a:lnTo>
                  <a:lnTo>
                    <a:pt x="16918915" y="6184036"/>
                  </a:lnTo>
                  <a:lnTo>
                    <a:pt x="16912679" y="6179820"/>
                  </a:lnTo>
                  <a:lnTo>
                    <a:pt x="16905021" y="6178283"/>
                  </a:lnTo>
                  <a:lnTo>
                    <a:pt x="16897376" y="6179820"/>
                  </a:lnTo>
                  <a:lnTo>
                    <a:pt x="16891140" y="6184036"/>
                  </a:lnTo>
                  <a:lnTo>
                    <a:pt x="16886924" y="6190285"/>
                  </a:lnTo>
                  <a:lnTo>
                    <a:pt x="16885387" y="6197930"/>
                  </a:lnTo>
                  <a:lnTo>
                    <a:pt x="16886924" y="6205575"/>
                  </a:lnTo>
                  <a:lnTo>
                    <a:pt x="16891140" y="6211824"/>
                  </a:lnTo>
                  <a:lnTo>
                    <a:pt x="16897376" y="6216027"/>
                  </a:lnTo>
                  <a:lnTo>
                    <a:pt x="16905021" y="6217577"/>
                  </a:lnTo>
                  <a:lnTo>
                    <a:pt x="16912679" y="6216027"/>
                  </a:lnTo>
                  <a:lnTo>
                    <a:pt x="16918915" y="6211824"/>
                  </a:lnTo>
                  <a:lnTo>
                    <a:pt x="16923131" y="6205575"/>
                  </a:lnTo>
                  <a:lnTo>
                    <a:pt x="16924668" y="6197930"/>
                  </a:lnTo>
                  <a:close/>
                </a:path>
                <a:path w="18719800" h="10718800" extrusionOk="0">
                  <a:moveTo>
                    <a:pt x="16924668" y="6097816"/>
                  </a:moveTo>
                  <a:lnTo>
                    <a:pt x="16923131" y="6090183"/>
                  </a:lnTo>
                  <a:lnTo>
                    <a:pt x="16918915" y="6083935"/>
                  </a:lnTo>
                  <a:lnTo>
                    <a:pt x="16912679" y="6079718"/>
                  </a:lnTo>
                  <a:lnTo>
                    <a:pt x="16905021" y="6078182"/>
                  </a:lnTo>
                  <a:lnTo>
                    <a:pt x="16897376" y="6079718"/>
                  </a:lnTo>
                  <a:lnTo>
                    <a:pt x="16891140" y="6083935"/>
                  </a:lnTo>
                  <a:lnTo>
                    <a:pt x="16886924" y="6090183"/>
                  </a:lnTo>
                  <a:lnTo>
                    <a:pt x="16885387" y="6097816"/>
                  </a:lnTo>
                  <a:lnTo>
                    <a:pt x="16886924" y="6105474"/>
                  </a:lnTo>
                  <a:lnTo>
                    <a:pt x="16891140" y="6111722"/>
                  </a:lnTo>
                  <a:lnTo>
                    <a:pt x="16897376" y="6115926"/>
                  </a:lnTo>
                  <a:lnTo>
                    <a:pt x="16905021" y="6117475"/>
                  </a:lnTo>
                  <a:lnTo>
                    <a:pt x="16912679" y="6115926"/>
                  </a:lnTo>
                  <a:lnTo>
                    <a:pt x="16918915" y="6111722"/>
                  </a:lnTo>
                  <a:lnTo>
                    <a:pt x="16923131" y="6105474"/>
                  </a:lnTo>
                  <a:lnTo>
                    <a:pt x="16924668" y="6097816"/>
                  </a:lnTo>
                  <a:close/>
                </a:path>
                <a:path w="18719800" h="10718800" extrusionOk="0">
                  <a:moveTo>
                    <a:pt x="16924668" y="5997740"/>
                  </a:moveTo>
                  <a:lnTo>
                    <a:pt x="16923131" y="5990094"/>
                  </a:lnTo>
                  <a:lnTo>
                    <a:pt x="16918915" y="5983846"/>
                  </a:lnTo>
                  <a:lnTo>
                    <a:pt x="16912667" y="5979630"/>
                  </a:lnTo>
                  <a:lnTo>
                    <a:pt x="16905021" y="5978080"/>
                  </a:lnTo>
                  <a:lnTo>
                    <a:pt x="16897376" y="5979630"/>
                  </a:lnTo>
                  <a:lnTo>
                    <a:pt x="16891140" y="5983846"/>
                  </a:lnTo>
                  <a:lnTo>
                    <a:pt x="16886924" y="5990094"/>
                  </a:lnTo>
                  <a:lnTo>
                    <a:pt x="16885387" y="5997740"/>
                  </a:lnTo>
                  <a:lnTo>
                    <a:pt x="16886924" y="6005385"/>
                  </a:lnTo>
                  <a:lnTo>
                    <a:pt x="16891140" y="6011634"/>
                  </a:lnTo>
                  <a:lnTo>
                    <a:pt x="16897376" y="6015837"/>
                  </a:lnTo>
                  <a:lnTo>
                    <a:pt x="16905021" y="6017374"/>
                  </a:lnTo>
                  <a:lnTo>
                    <a:pt x="16912667" y="6015837"/>
                  </a:lnTo>
                  <a:lnTo>
                    <a:pt x="16918915" y="6011634"/>
                  </a:lnTo>
                  <a:lnTo>
                    <a:pt x="16923131" y="6005385"/>
                  </a:lnTo>
                  <a:lnTo>
                    <a:pt x="16924668" y="5997740"/>
                  </a:lnTo>
                  <a:close/>
                </a:path>
                <a:path w="18719800" h="10718800" extrusionOk="0">
                  <a:moveTo>
                    <a:pt x="16924668" y="5897638"/>
                  </a:moveTo>
                  <a:lnTo>
                    <a:pt x="16923131" y="5889993"/>
                  </a:lnTo>
                  <a:lnTo>
                    <a:pt x="16918915" y="5883745"/>
                  </a:lnTo>
                  <a:lnTo>
                    <a:pt x="16912667" y="5879541"/>
                  </a:lnTo>
                  <a:lnTo>
                    <a:pt x="16905021" y="5877992"/>
                  </a:lnTo>
                  <a:lnTo>
                    <a:pt x="16897376" y="5879541"/>
                  </a:lnTo>
                  <a:lnTo>
                    <a:pt x="16891140" y="5883745"/>
                  </a:lnTo>
                  <a:lnTo>
                    <a:pt x="16886924" y="5889993"/>
                  </a:lnTo>
                  <a:lnTo>
                    <a:pt x="16885387" y="5897638"/>
                  </a:lnTo>
                  <a:lnTo>
                    <a:pt x="16886924" y="5905284"/>
                  </a:lnTo>
                  <a:lnTo>
                    <a:pt x="16891140" y="5911532"/>
                  </a:lnTo>
                  <a:lnTo>
                    <a:pt x="16897376" y="5915749"/>
                  </a:lnTo>
                  <a:lnTo>
                    <a:pt x="16905021" y="5917285"/>
                  </a:lnTo>
                  <a:lnTo>
                    <a:pt x="16912667" y="5915749"/>
                  </a:lnTo>
                  <a:lnTo>
                    <a:pt x="16918915" y="5911532"/>
                  </a:lnTo>
                  <a:lnTo>
                    <a:pt x="16923131" y="5905284"/>
                  </a:lnTo>
                  <a:lnTo>
                    <a:pt x="16924668" y="5897638"/>
                  </a:lnTo>
                  <a:close/>
                </a:path>
                <a:path w="18719800" h="10718800" extrusionOk="0">
                  <a:moveTo>
                    <a:pt x="16924681" y="8199856"/>
                  </a:moveTo>
                  <a:lnTo>
                    <a:pt x="16923131" y="8192198"/>
                  </a:lnTo>
                  <a:lnTo>
                    <a:pt x="16918928" y="8185950"/>
                  </a:lnTo>
                  <a:lnTo>
                    <a:pt x="16912679" y="8181746"/>
                  </a:lnTo>
                  <a:lnTo>
                    <a:pt x="16905021" y="8180210"/>
                  </a:lnTo>
                  <a:lnTo>
                    <a:pt x="16897388" y="8181746"/>
                  </a:lnTo>
                  <a:lnTo>
                    <a:pt x="16891140" y="8185950"/>
                  </a:lnTo>
                  <a:lnTo>
                    <a:pt x="16886924" y="8192198"/>
                  </a:lnTo>
                  <a:lnTo>
                    <a:pt x="16885387" y="8199856"/>
                  </a:lnTo>
                  <a:lnTo>
                    <a:pt x="16886924" y="8207502"/>
                  </a:lnTo>
                  <a:lnTo>
                    <a:pt x="16891140" y="8213738"/>
                  </a:lnTo>
                  <a:lnTo>
                    <a:pt x="16897388" y="8217941"/>
                  </a:lnTo>
                  <a:lnTo>
                    <a:pt x="16905021" y="8219491"/>
                  </a:lnTo>
                  <a:lnTo>
                    <a:pt x="16912679" y="8217941"/>
                  </a:lnTo>
                  <a:lnTo>
                    <a:pt x="16918928" y="8213738"/>
                  </a:lnTo>
                  <a:lnTo>
                    <a:pt x="16923131" y="8207502"/>
                  </a:lnTo>
                  <a:lnTo>
                    <a:pt x="16924681" y="8199856"/>
                  </a:lnTo>
                  <a:close/>
                </a:path>
                <a:path w="18719800" h="10718800" extrusionOk="0">
                  <a:moveTo>
                    <a:pt x="16924681" y="6598310"/>
                  </a:moveTo>
                  <a:lnTo>
                    <a:pt x="16923131" y="6590665"/>
                  </a:lnTo>
                  <a:lnTo>
                    <a:pt x="16918928" y="6584416"/>
                  </a:lnTo>
                  <a:lnTo>
                    <a:pt x="16912679" y="6580213"/>
                  </a:lnTo>
                  <a:lnTo>
                    <a:pt x="16905021" y="6578663"/>
                  </a:lnTo>
                  <a:lnTo>
                    <a:pt x="16897388" y="6580213"/>
                  </a:lnTo>
                  <a:lnTo>
                    <a:pt x="16891140" y="6584416"/>
                  </a:lnTo>
                  <a:lnTo>
                    <a:pt x="16886924" y="6590665"/>
                  </a:lnTo>
                  <a:lnTo>
                    <a:pt x="16885387" y="6598310"/>
                  </a:lnTo>
                  <a:lnTo>
                    <a:pt x="16886924" y="6605956"/>
                  </a:lnTo>
                  <a:lnTo>
                    <a:pt x="16891140" y="6612204"/>
                  </a:lnTo>
                  <a:lnTo>
                    <a:pt x="16897388" y="6616408"/>
                  </a:lnTo>
                  <a:lnTo>
                    <a:pt x="16905021" y="6617957"/>
                  </a:lnTo>
                  <a:lnTo>
                    <a:pt x="16912679" y="6616408"/>
                  </a:lnTo>
                  <a:lnTo>
                    <a:pt x="16918928" y="6612204"/>
                  </a:lnTo>
                  <a:lnTo>
                    <a:pt x="16923131" y="6605956"/>
                  </a:lnTo>
                  <a:lnTo>
                    <a:pt x="16924681" y="6598310"/>
                  </a:lnTo>
                  <a:close/>
                </a:path>
                <a:path w="18719800" h="10718800" extrusionOk="0">
                  <a:moveTo>
                    <a:pt x="16986441" y="1507109"/>
                  </a:moveTo>
                  <a:lnTo>
                    <a:pt x="16984891" y="1499463"/>
                  </a:lnTo>
                  <a:lnTo>
                    <a:pt x="16980688" y="1493215"/>
                  </a:lnTo>
                  <a:lnTo>
                    <a:pt x="16974439" y="1489011"/>
                  </a:lnTo>
                  <a:lnTo>
                    <a:pt x="16966794" y="1487462"/>
                  </a:lnTo>
                  <a:lnTo>
                    <a:pt x="16959149" y="1489011"/>
                  </a:lnTo>
                  <a:lnTo>
                    <a:pt x="16952900" y="1493215"/>
                  </a:lnTo>
                  <a:lnTo>
                    <a:pt x="16948696" y="1499463"/>
                  </a:lnTo>
                  <a:lnTo>
                    <a:pt x="16947147" y="1507109"/>
                  </a:lnTo>
                  <a:lnTo>
                    <a:pt x="16948696" y="1514754"/>
                  </a:lnTo>
                  <a:lnTo>
                    <a:pt x="16952900" y="1521002"/>
                  </a:lnTo>
                  <a:lnTo>
                    <a:pt x="16959149" y="1525219"/>
                  </a:lnTo>
                  <a:lnTo>
                    <a:pt x="16966794" y="1526755"/>
                  </a:lnTo>
                  <a:lnTo>
                    <a:pt x="16974439" y="1525219"/>
                  </a:lnTo>
                  <a:lnTo>
                    <a:pt x="16980688" y="1521002"/>
                  </a:lnTo>
                  <a:lnTo>
                    <a:pt x="16984891" y="1514754"/>
                  </a:lnTo>
                  <a:lnTo>
                    <a:pt x="16986441" y="1507109"/>
                  </a:lnTo>
                  <a:close/>
                </a:path>
                <a:path w="18719800" h="10718800" extrusionOk="0">
                  <a:moveTo>
                    <a:pt x="16986441" y="1407007"/>
                  </a:moveTo>
                  <a:lnTo>
                    <a:pt x="16984891" y="1399362"/>
                  </a:lnTo>
                  <a:lnTo>
                    <a:pt x="16980688" y="1393113"/>
                  </a:lnTo>
                  <a:lnTo>
                    <a:pt x="16974439" y="1388910"/>
                  </a:lnTo>
                  <a:lnTo>
                    <a:pt x="16966794" y="1387360"/>
                  </a:lnTo>
                  <a:lnTo>
                    <a:pt x="16959149" y="1388910"/>
                  </a:lnTo>
                  <a:lnTo>
                    <a:pt x="16952900" y="1393113"/>
                  </a:lnTo>
                  <a:lnTo>
                    <a:pt x="16948696" y="1399362"/>
                  </a:lnTo>
                  <a:lnTo>
                    <a:pt x="16947147" y="1407007"/>
                  </a:lnTo>
                  <a:lnTo>
                    <a:pt x="16948696" y="1414653"/>
                  </a:lnTo>
                  <a:lnTo>
                    <a:pt x="16952900" y="1420901"/>
                  </a:lnTo>
                  <a:lnTo>
                    <a:pt x="16959149" y="1425117"/>
                  </a:lnTo>
                  <a:lnTo>
                    <a:pt x="16966794" y="1426654"/>
                  </a:lnTo>
                  <a:lnTo>
                    <a:pt x="16974439" y="1425117"/>
                  </a:lnTo>
                  <a:lnTo>
                    <a:pt x="16980688" y="1420901"/>
                  </a:lnTo>
                  <a:lnTo>
                    <a:pt x="16984891" y="1414653"/>
                  </a:lnTo>
                  <a:lnTo>
                    <a:pt x="16986441" y="1407007"/>
                  </a:lnTo>
                  <a:close/>
                </a:path>
                <a:path w="18719800" h="10718800" extrusionOk="0">
                  <a:moveTo>
                    <a:pt x="16986441" y="1306918"/>
                  </a:moveTo>
                  <a:lnTo>
                    <a:pt x="16984891" y="1299273"/>
                  </a:lnTo>
                  <a:lnTo>
                    <a:pt x="16980688" y="1293025"/>
                  </a:lnTo>
                  <a:lnTo>
                    <a:pt x="16974439" y="1288808"/>
                  </a:lnTo>
                  <a:lnTo>
                    <a:pt x="16966794" y="1287272"/>
                  </a:lnTo>
                  <a:lnTo>
                    <a:pt x="16959149" y="1288808"/>
                  </a:lnTo>
                  <a:lnTo>
                    <a:pt x="16952900" y="1293025"/>
                  </a:lnTo>
                  <a:lnTo>
                    <a:pt x="16948696" y="1299273"/>
                  </a:lnTo>
                  <a:lnTo>
                    <a:pt x="16947147" y="1306918"/>
                  </a:lnTo>
                  <a:lnTo>
                    <a:pt x="16948696" y="1314564"/>
                  </a:lnTo>
                  <a:lnTo>
                    <a:pt x="16952900" y="1320812"/>
                  </a:lnTo>
                  <a:lnTo>
                    <a:pt x="16959149" y="1325016"/>
                  </a:lnTo>
                  <a:lnTo>
                    <a:pt x="16966794" y="1326553"/>
                  </a:lnTo>
                  <a:lnTo>
                    <a:pt x="16974439" y="1325016"/>
                  </a:lnTo>
                  <a:lnTo>
                    <a:pt x="16980688" y="1320812"/>
                  </a:lnTo>
                  <a:lnTo>
                    <a:pt x="16984891" y="1314564"/>
                  </a:lnTo>
                  <a:lnTo>
                    <a:pt x="16986441" y="1306918"/>
                  </a:lnTo>
                  <a:close/>
                </a:path>
                <a:path w="18719800" h="10718800" extrusionOk="0">
                  <a:moveTo>
                    <a:pt x="16986441" y="1206830"/>
                  </a:moveTo>
                  <a:lnTo>
                    <a:pt x="16984891" y="1199172"/>
                  </a:lnTo>
                  <a:lnTo>
                    <a:pt x="16980688" y="1192923"/>
                  </a:lnTo>
                  <a:lnTo>
                    <a:pt x="16974439" y="1188720"/>
                  </a:lnTo>
                  <a:lnTo>
                    <a:pt x="16966794" y="1187183"/>
                  </a:lnTo>
                  <a:lnTo>
                    <a:pt x="16959149" y="1188720"/>
                  </a:lnTo>
                  <a:lnTo>
                    <a:pt x="16952900" y="1192923"/>
                  </a:lnTo>
                  <a:lnTo>
                    <a:pt x="16948696" y="1199172"/>
                  </a:lnTo>
                  <a:lnTo>
                    <a:pt x="16947147" y="1206830"/>
                  </a:lnTo>
                  <a:lnTo>
                    <a:pt x="16948696" y="1214462"/>
                  </a:lnTo>
                  <a:lnTo>
                    <a:pt x="16952900" y="1220711"/>
                  </a:lnTo>
                  <a:lnTo>
                    <a:pt x="16959149" y="1224915"/>
                  </a:lnTo>
                  <a:lnTo>
                    <a:pt x="16966794" y="1226464"/>
                  </a:lnTo>
                  <a:lnTo>
                    <a:pt x="16974439" y="1224915"/>
                  </a:lnTo>
                  <a:lnTo>
                    <a:pt x="16980688" y="1220711"/>
                  </a:lnTo>
                  <a:lnTo>
                    <a:pt x="16984891" y="1214462"/>
                  </a:lnTo>
                  <a:lnTo>
                    <a:pt x="16986441" y="1206830"/>
                  </a:lnTo>
                  <a:close/>
                </a:path>
                <a:path w="18719800" h="10718800" extrusionOk="0">
                  <a:moveTo>
                    <a:pt x="16986441" y="1106728"/>
                  </a:moveTo>
                  <a:lnTo>
                    <a:pt x="16984891" y="1099070"/>
                  </a:lnTo>
                  <a:lnTo>
                    <a:pt x="16980688" y="1092835"/>
                  </a:lnTo>
                  <a:lnTo>
                    <a:pt x="16974439" y="1088618"/>
                  </a:lnTo>
                  <a:lnTo>
                    <a:pt x="16966794" y="1087081"/>
                  </a:lnTo>
                  <a:lnTo>
                    <a:pt x="16959149" y="1088618"/>
                  </a:lnTo>
                  <a:lnTo>
                    <a:pt x="16952900" y="1092835"/>
                  </a:lnTo>
                  <a:lnTo>
                    <a:pt x="16948696" y="1099070"/>
                  </a:lnTo>
                  <a:lnTo>
                    <a:pt x="16947147" y="1106728"/>
                  </a:lnTo>
                  <a:lnTo>
                    <a:pt x="16948696" y="1114374"/>
                  </a:lnTo>
                  <a:lnTo>
                    <a:pt x="16952900" y="1120609"/>
                  </a:lnTo>
                  <a:lnTo>
                    <a:pt x="16959149" y="1124826"/>
                  </a:lnTo>
                  <a:lnTo>
                    <a:pt x="16966794" y="1126375"/>
                  </a:lnTo>
                  <a:lnTo>
                    <a:pt x="16974439" y="1124826"/>
                  </a:lnTo>
                  <a:lnTo>
                    <a:pt x="16980688" y="1120609"/>
                  </a:lnTo>
                  <a:lnTo>
                    <a:pt x="16984891" y="1114374"/>
                  </a:lnTo>
                  <a:lnTo>
                    <a:pt x="16986441" y="1106728"/>
                  </a:lnTo>
                  <a:close/>
                </a:path>
                <a:path w="18719800" h="10718800" extrusionOk="0">
                  <a:moveTo>
                    <a:pt x="16986441" y="1006627"/>
                  </a:moveTo>
                  <a:lnTo>
                    <a:pt x="16984891" y="998982"/>
                  </a:lnTo>
                  <a:lnTo>
                    <a:pt x="16980688" y="992733"/>
                  </a:lnTo>
                  <a:lnTo>
                    <a:pt x="16974439" y="988529"/>
                  </a:lnTo>
                  <a:lnTo>
                    <a:pt x="16966794" y="986980"/>
                  </a:lnTo>
                  <a:lnTo>
                    <a:pt x="16959149" y="988529"/>
                  </a:lnTo>
                  <a:lnTo>
                    <a:pt x="16952900" y="992733"/>
                  </a:lnTo>
                  <a:lnTo>
                    <a:pt x="16948696" y="998982"/>
                  </a:lnTo>
                  <a:lnTo>
                    <a:pt x="16947147" y="1006627"/>
                  </a:lnTo>
                  <a:lnTo>
                    <a:pt x="16948696" y="1014272"/>
                  </a:lnTo>
                  <a:lnTo>
                    <a:pt x="16952900" y="1020521"/>
                  </a:lnTo>
                  <a:lnTo>
                    <a:pt x="16959149" y="1024724"/>
                  </a:lnTo>
                  <a:lnTo>
                    <a:pt x="16966794" y="1026274"/>
                  </a:lnTo>
                  <a:lnTo>
                    <a:pt x="16974439" y="1024724"/>
                  </a:lnTo>
                  <a:lnTo>
                    <a:pt x="16980688" y="1020521"/>
                  </a:lnTo>
                  <a:lnTo>
                    <a:pt x="16984891" y="1014272"/>
                  </a:lnTo>
                  <a:lnTo>
                    <a:pt x="16986441" y="1006627"/>
                  </a:lnTo>
                  <a:close/>
                </a:path>
                <a:path w="18719800" h="10718800" extrusionOk="0">
                  <a:moveTo>
                    <a:pt x="16986441" y="906526"/>
                  </a:moveTo>
                  <a:lnTo>
                    <a:pt x="16984891" y="898880"/>
                  </a:lnTo>
                  <a:lnTo>
                    <a:pt x="16980688" y="892632"/>
                  </a:lnTo>
                  <a:lnTo>
                    <a:pt x="16974439" y="888428"/>
                  </a:lnTo>
                  <a:lnTo>
                    <a:pt x="16966794" y="886879"/>
                  </a:lnTo>
                  <a:lnTo>
                    <a:pt x="16959149" y="888428"/>
                  </a:lnTo>
                  <a:lnTo>
                    <a:pt x="16952900" y="892632"/>
                  </a:lnTo>
                  <a:lnTo>
                    <a:pt x="16948696" y="898880"/>
                  </a:lnTo>
                  <a:lnTo>
                    <a:pt x="16947147" y="906526"/>
                  </a:lnTo>
                  <a:lnTo>
                    <a:pt x="16948696" y="914171"/>
                  </a:lnTo>
                  <a:lnTo>
                    <a:pt x="16952900" y="920419"/>
                  </a:lnTo>
                  <a:lnTo>
                    <a:pt x="16959149" y="924636"/>
                  </a:lnTo>
                  <a:lnTo>
                    <a:pt x="16966794" y="926172"/>
                  </a:lnTo>
                  <a:lnTo>
                    <a:pt x="16974439" y="924636"/>
                  </a:lnTo>
                  <a:lnTo>
                    <a:pt x="16980688" y="920419"/>
                  </a:lnTo>
                  <a:lnTo>
                    <a:pt x="16984891" y="914171"/>
                  </a:lnTo>
                  <a:lnTo>
                    <a:pt x="16986441" y="906526"/>
                  </a:lnTo>
                  <a:close/>
                </a:path>
                <a:path w="18719800" h="10718800" extrusionOk="0">
                  <a:moveTo>
                    <a:pt x="16986441" y="806424"/>
                  </a:moveTo>
                  <a:lnTo>
                    <a:pt x="16984891" y="798779"/>
                  </a:lnTo>
                  <a:lnTo>
                    <a:pt x="16980688" y="792543"/>
                  </a:lnTo>
                  <a:lnTo>
                    <a:pt x="16974439" y="788327"/>
                  </a:lnTo>
                  <a:lnTo>
                    <a:pt x="16966794" y="786790"/>
                  </a:lnTo>
                  <a:lnTo>
                    <a:pt x="16959149" y="788327"/>
                  </a:lnTo>
                  <a:lnTo>
                    <a:pt x="16952900" y="792543"/>
                  </a:lnTo>
                  <a:lnTo>
                    <a:pt x="16948696" y="798779"/>
                  </a:lnTo>
                  <a:lnTo>
                    <a:pt x="16947147" y="806424"/>
                  </a:lnTo>
                  <a:lnTo>
                    <a:pt x="16948696" y="814070"/>
                  </a:lnTo>
                  <a:lnTo>
                    <a:pt x="16952900" y="820318"/>
                  </a:lnTo>
                  <a:lnTo>
                    <a:pt x="16959149" y="824534"/>
                  </a:lnTo>
                  <a:lnTo>
                    <a:pt x="16966794" y="826084"/>
                  </a:lnTo>
                  <a:lnTo>
                    <a:pt x="16974439" y="824534"/>
                  </a:lnTo>
                  <a:lnTo>
                    <a:pt x="16980688" y="820318"/>
                  </a:lnTo>
                  <a:lnTo>
                    <a:pt x="16984891" y="814070"/>
                  </a:lnTo>
                  <a:lnTo>
                    <a:pt x="16986441" y="806424"/>
                  </a:lnTo>
                  <a:close/>
                </a:path>
                <a:path w="18719800" h="10718800" extrusionOk="0">
                  <a:moveTo>
                    <a:pt x="16986441" y="706348"/>
                  </a:moveTo>
                  <a:lnTo>
                    <a:pt x="16984891" y="698690"/>
                  </a:lnTo>
                  <a:lnTo>
                    <a:pt x="16980688" y="692442"/>
                  </a:lnTo>
                  <a:lnTo>
                    <a:pt x="16974439" y="688225"/>
                  </a:lnTo>
                  <a:lnTo>
                    <a:pt x="16966794" y="686689"/>
                  </a:lnTo>
                  <a:lnTo>
                    <a:pt x="16959149" y="688225"/>
                  </a:lnTo>
                  <a:lnTo>
                    <a:pt x="16952900" y="692442"/>
                  </a:lnTo>
                  <a:lnTo>
                    <a:pt x="16948696" y="698690"/>
                  </a:lnTo>
                  <a:lnTo>
                    <a:pt x="16947147" y="706348"/>
                  </a:lnTo>
                  <a:lnTo>
                    <a:pt x="16948696" y="713994"/>
                  </a:lnTo>
                  <a:lnTo>
                    <a:pt x="16952900" y="720229"/>
                  </a:lnTo>
                  <a:lnTo>
                    <a:pt x="16959149" y="724446"/>
                  </a:lnTo>
                  <a:lnTo>
                    <a:pt x="16966794" y="725995"/>
                  </a:lnTo>
                  <a:lnTo>
                    <a:pt x="16974439" y="724446"/>
                  </a:lnTo>
                  <a:lnTo>
                    <a:pt x="16980688" y="720229"/>
                  </a:lnTo>
                  <a:lnTo>
                    <a:pt x="16984891" y="713994"/>
                  </a:lnTo>
                  <a:lnTo>
                    <a:pt x="16986441" y="706348"/>
                  </a:lnTo>
                  <a:close/>
                </a:path>
                <a:path w="18719800" h="10718800" extrusionOk="0">
                  <a:moveTo>
                    <a:pt x="16986441" y="606247"/>
                  </a:moveTo>
                  <a:lnTo>
                    <a:pt x="16984891" y="598601"/>
                  </a:lnTo>
                  <a:lnTo>
                    <a:pt x="16980688" y="592353"/>
                  </a:lnTo>
                  <a:lnTo>
                    <a:pt x="16974439" y="588137"/>
                  </a:lnTo>
                  <a:lnTo>
                    <a:pt x="16966794" y="586587"/>
                  </a:lnTo>
                  <a:lnTo>
                    <a:pt x="16959149" y="588137"/>
                  </a:lnTo>
                  <a:lnTo>
                    <a:pt x="16952900" y="592353"/>
                  </a:lnTo>
                  <a:lnTo>
                    <a:pt x="16948696" y="598601"/>
                  </a:lnTo>
                  <a:lnTo>
                    <a:pt x="16947147" y="606247"/>
                  </a:lnTo>
                  <a:lnTo>
                    <a:pt x="16948696" y="613892"/>
                  </a:lnTo>
                  <a:lnTo>
                    <a:pt x="16952900" y="620128"/>
                  </a:lnTo>
                  <a:lnTo>
                    <a:pt x="16959149" y="624344"/>
                  </a:lnTo>
                  <a:lnTo>
                    <a:pt x="16966794" y="625881"/>
                  </a:lnTo>
                  <a:lnTo>
                    <a:pt x="16974439" y="624344"/>
                  </a:lnTo>
                  <a:lnTo>
                    <a:pt x="16980688" y="620128"/>
                  </a:lnTo>
                  <a:lnTo>
                    <a:pt x="16984891" y="613892"/>
                  </a:lnTo>
                  <a:lnTo>
                    <a:pt x="16986441" y="606247"/>
                  </a:lnTo>
                  <a:close/>
                </a:path>
                <a:path w="18719800" h="10718800" extrusionOk="0">
                  <a:moveTo>
                    <a:pt x="16986441" y="506145"/>
                  </a:moveTo>
                  <a:lnTo>
                    <a:pt x="16984891" y="498500"/>
                  </a:lnTo>
                  <a:lnTo>
                    <a:pt x="16980688" y="492252"/>
                  </a:lnTo>
                  <a:lnTo>
                    <a:pt x="16974439" y="488048"/>
                  </a:lnTo>
                  <a:lnTo>
                    <a:pt x="16966794" y="486498"/>
                  </a:lnTo>
                  <a:lnTo>
                    <a:pt x="16959149" y="488048"/>
                  </a:lnTo>
                  <a:lnTo>
                    <a:pt x="16952900" y="492252"/>
                  </a:lnTo>
                  <a:lnTo>
                    <a:pt x="16948696" y="498500"/>
                  </a:lnTo>
                  <a:lnTo>
                    <a:pt x="16947147" y="506145"/>
                  </a:lnTo>
                  <a:lnTo>
                    <a:pt x="16948696" y="513791"/>
                  </a:lnTo>
                  <a:lnTo>
                    <a:pt x="16952900" y="520039"/>
                  </a:lnTo>
                  <a:lnTo>
                    <a:pt x="16959149" y="524256"/>
                  </a:lnTo>
                  <a:lnTo>
                    <a:pt x="16966794" y="525792"/>
                  </a:lnTo>
                  <a:lnTo>
                    <a:pt x="16974439" y="524256"/>
                  </a:lnTo>
                  <a:lnTo>
                    <a:pt x="16980688" y="520039"/>
                  </a:lnTo>
                  <a:lnTo>
                    <a:pt x="16984891" y="513791"/>
                  </a:lnTo>
                  <a:lnTo>
                    <a:pt x="16986441" y="506145"/>
                  </a:lnTo>
                  <a:close/>
                </a:path>
                <a:path w="18719800" h="10718800" extrusionOk="0">
                  <a:moveTo>
                    <a:pt x="16986441" y="406044"/>
                  </a:moveTo>
                  <a:lnTo>
                    <a:pt x="16984891" y="398399"/>
                  </a:lnTo>
                  <a:lnTo>
                    <a:pt x="16980688" y="392163"/>
                  </a:lnTo>
                  <a:lnTo>
                    <a:pt x="16974439" y="387946"/>
                  </a:lnTo>
                  <a:lnTo>
                    <a:pt x="16966794" y="386410"/>
                  </a:lnTo>
                  <a:lnTo>
                    <a:pt x="16959149" y="387946"/>
                  </a:lnTo>
                  <a:lnTo>
                    <a:pt x="16952900" y="392163"/>
                  </a:lnTo>
                  <a:lnTo>
                    <a:pt x="16948696" y="398399"/>
                  </a:lnTo>
                  <a:lnTo>
                    <a:pt x="16947147" y="406044"/>
                  </a:lnTo>
                  <a:lnTo>
                    <a:pt x="16948696" y="413689"/>
                  </a:lnTo>
                  <a:lnTo>
                    <a:pt x="16952900" y="419938"/>
                  </a:lnTo>
                  <a:lnTo>
                    <a:pt x="16959149" y="424154"/>
                  </a:lnTo>
                  <a:lnTo>
                    <a:pt x="16966794" y="425704"/>
                  </a:lnTo>
                  <a:lnTo>
                    <a:pt x="16974439" y="424154"/>
                  </a:lnTo>
                  <a:lnTo>
                    <a:pt x="16980688" y="419938"/>
                  </a:lnTo>
                  <a:lnTo>
                    <a:pt x="16984891" y="413689"/>
                  </a:lnTo>
                  <a:lnTo>
                    <a:pt x="16986441" y="406044"/>
                  </a:lnTo>
                  <a:close/>
                </a:path>
                <a:path w="18719800" h="10718800" extrusionOk="0">
                  <a:moveTo>
                    <a:pt x="16986441" y="305943"/>
                  </a:moveTo>
                  <a:lnTo>
                    <a:pt x="16984891" y="298310"/>
                  </a:lnTo>
                  <a:lnTo>
                    <a:pt x="16980688" y="292061"/>
                  </a:lnTo>
                  <a:lnTo>
                    <a:pt x="16974439" y="287845"/>
                  </a:lnTo>
                  <a:lnTo>
                    <a:pt x="16966794" y="286308"/>
                  </a:lnTo>
                  <a:lnTo>
                    <a:pt x="16959149" y="287845"/>
                  </a:lnTo>
                  <a:lnTo>
                    <a:pt x="16952900" y="292061"/>
                  </a:lnTo>
                  <a:lnTo>
                    <a:pt x="16948696" y="298310"/>
                  </a:lnTo>
                  <a:lnTo>
                    <a:pt x="16947147" y="305943"/>
                  </a:lnTo>
                  <a:lnTo>
                    <a:pt x="16948696" y="313601"/>
                  </a:lnTo>
                  <a:lnTo>
                    <a:pt x="16952900" y="319849"/>
                  </a:lnTo>
                  <a:lnTo>
                    <a:pt x="16959149" y="324053"/>
                  </a:lnTo>
                  <a:lnTo>
                    <a:pt x="16966794" y="325602"/>
                  </a:lnTo>
                  <a:lnTo>
                    <a:pt x="16974439" y="324053"/>
                  </a:lnTo>
                  <a:lnTo>
                    <a:pt x="16980688" y="319849"/>
                  </a:lnTo>
                  <a:lnTo>
                    <a:pt x="16984891" y="313601"/>
                  </a:lnTo>
                  <a:lnTo>
                    <a:pt x="16986441" y="305943"/>
                  </a:lnTo>
                  <a:close/>
                </a:path>
                <a:path w="18719800" h="10718800" extrusionOk="0">
                  <a:moveTo>
                    <a:pt x="16986441" y="205854"/>
                  </a:moveTo>
                  <a:lnTo>
                    <a:pt x="16984891" y="198208"/>
                  </a:lnTo>
                  <a:lnTo>
                    <a:pt x="16980688" y="191960"/>
                  </a:lnTo>
                  <a:lnTo>
                    <a:pt x="16974439" y="187756"/>
                  </a:lnTo>
                  <a:lnTo>
                    <a:pt x="16966794" y="186207"/>
                  </a:lnTo>
                  <a:lnTo>
                    <a:pt x="16959149" y="187756"/>
                  </a:lnTo>
                  <a:lnTo>
                    <a:pt x="16952900" y="191960"/>
                  </a:lnTo>
                  <a:lnTo>
                    <a:pt x="16948696" y="198208"/>
                  </a:lnTo>
                  <a:lnTo>
                    <a:pt x="16947147" y="205854"/>
                  </a:lnTo>
                  <a:lnTo>
                    <a:pt x="16948696" y="213512"/>
                  </a:lnTo>
                  <a:lnTo>
                    <a:pt x="16952900" y="219748"/>
                  </a:lnTo>
                  <a:lnTo>
                    <a:pt x="16959149" y="223951"/>
                  </a:lnTo>
                  <a:lnTo>
                    <a:pt x="16966794" y="225501"/>
                  </a:lnTo>
                  <a:lnTo>
                    <a:pt x="16974439" y="223951"/>
                  </a:lnTo>
                  <a:lnTo>
                    <a:pt x="16980688" y="219748"/>
                  </a:lnTo>
                  <a:lnTo>
                    <a:pt x="16984891" y="213512"/>
                  </a:lnTo>
                  <a:lnTo>
                    <a:pt x="16986441" y="205854"/>
                  </a:lnTo>
                  <a:close/>
                </a:path>
                <a:path w="18719800" h="10718800" extrusionOk="0">
                  <a:moveTo>
                    <a:pt x="16986441" y="105752"/>
                  </a:moveTo>
                  <a:lnTo>
                    <a:pt x="16984891" y="98107"/>
                  </a:lnTo>
                  <a:lnTo>
                    <a:pt x="16980688" y="91871"/>
                  </a:lnTo>
                  <a:lnTo>
                    <a:pt x="16974439" y="87655"/>
                  </a:lnTo>
                  <a:lnTo>
                    <a:pt x="16966794" y="86118"/>
                  </a:lnTo>
                  <a:lnTo>
                    <a:pt x="16959149" y="87655"/>
                  </a:lnTo>
                  <a:lnTo>
                    <a:pt x="16952900" y="91871"/>
                  </a:lnTo>
                  <a:lnTo>
                    <a:pt x="16948696" y="98107"/>
                  </a:lnTo>
                  <a:lnTo>
                    <a:pt x="16947147" y="105752"/>
                  </a:lnTo>
                  <a:lnTo>
                    <a:pt x="16948696" y="113398"/>
                  </a:lnTo>
                  <a:lnTo>
                    <a:pt x="16952900" y="119646"/>
                  </a:lnTo>
                  <a:lnTo>
                    <a:pt x="16959149" y="123863"/>
                  </a:lnTo>
                  <a:lnTo>
                    <a:pt x="16966794" y="125399"/>
                  </a:lnTo>
                  <a:lnTo>
                    <a:pt x="16974439" y="123863"/>
                  </a:lnTo>
                  <a:lnTo>
                    <a:pt x="16980688" y="119646"/>
                  </a:lnTo>
                  <a:lnTo>
                    <a:pt x="16984891" y="113398"/>
                  </a:lnTo>
                  <a:lnTo>
                    <a:pt x="16986441" y="105752"/>
                  </a:lnTo>
                  <a:close/>
                </a:path>
                <a:path w="18719800" h="10718800" extrusionOk="0">
                  <a:moveTo>
                    <a:pt x="16986441" y="5676"/>
                  </a:moveTo>
                  <a:lnTo>
                    <a:pt x="16985298" y="0"/>
                  </a:lnTo>
                  <a:lnTo>
                    <a:pt x="16948290" y="0"/>
                  </a:lnTo>
                  <a:lnTo>
                    <a:pt x="16947147" y="5676"/>
                  </a:lnTo>
                  <a:lnTo>
                    <a:pt x="16948696" y="13322"/>
                  </a:lnTo>
                  <a:lnTo>
                    <a:pt x="16952900" y="19558"/>
                  </a:lnTo>
                  <a:lnTo>
                    <a:pt x="16959149" y="23761"/>
                  </a:lnTo>
                  <a:lnTo>
                    <a:pt x="16966794" y="25311"/>
                  </a:lnTo>
                  <a:lnTo>
                    <a:pt x="16974439" y="23761"/>
                  </a:lnTo>
                  <a:lnTo>
                    <a:pt x="16980688" y="19558"/>
                  </a:lnTo>
                  <a:lnTo>
                    <a:pt x="16984891" y="13322"/>
                  </a:lnTo>
                  <a:lnTo>
                    <a:pt x="16986441" y="5676"/>
                  </a:lnTo>
                  <a:close/>
                </a:path>
                <a:path w="18719800" h="10718800" extrusionOk="0">
                  <a:moveTo>
                    <a:pt x="16998646" y="10647528"/>
                  </a:moveTo>
                  <a:lnTo>
                    <a:pt x="16997096" y="10639882"/>
                  </a:lnTo>
                  <a:lnTo>
                    <a:pt x="16992892" y="10633647"/>
                  </a:lnTo>
                  <a:lnTo>
                    <a:pt x="16986644" y="10629430"/>
                  </a:lnTo>
                  <a:lnTo>
                    <a:pt x="16978999" y="10627881"/>
                  </a:lnTo>
                  <a:lnTo>
                    <a:pt x="16971353" y="10629430"/>
                  </a:lnTo>
                  <a:lnTo>
                    <a:pt x="16965105" y="10633647"/>
                  </a:lnTo>
                  <a:lnTo>
                    <a:pt x="16960888" y="10639882"/>
                  </a:lnTo>
                  <a:lnTo>
                    <a:pt x="16959352" y="10647528"/>
                  </a:lnTo>
                  <a:lnTo>
                    <a:pt x="16960888" y="10655186"/>
                  </a:lnTo>
                  <a:lnTo>
                    <a:pt x="16965105" y="10661421"/>
                  </a:lnTo>
                  <a:lnTo>
                    <a:pt x="16971353" y="10665638"/>
                  </a:lnTo>
                  <a:lnTo>
                    <a:pt x="16978999" y="10667175"/>
                  </a:lnTo>
                  <a:lnTo>
                    <a:pt x="16986644" y="10665638"/>
                  </a:lnTo>
                  <a:lnTo>
                    <a:pt x="16992892" y="10661421"/>
                  </a:lnTo>
                  <a:lnTo>
                    <a:pt x="16997096" y="10655186"/>
                  </a:lnTo>
                  <a:lnTo>
                    <a:pt x="16998646" y="10647528"/>
                  </a:lnTo>
                  <a:close/>
                </a:path>
                <a:path w="18719800" h="10718800" extrusionOk="0">
                  <a:moveTo>
                    <a:pt x="16998646" y="10547439"/>
                  </a:moveTo>
                  <a:lnTo>
                    <a:pt x="16997096" y="10539794"/>
                  </a:lnTo>
                  <a:lnTo>
                    <a:pt x="16992892" y="10533545"/>
                  </a:lnTo>
                  <a:lnTo>
                    <a:pt x="16986644" y="10529329"/>
                  </a:lnTo>
                  <a:lnTo>
                    <a:pt x="16978999" y="10527792"/>
                  </a:lnTo>
                  <a:lnTo>
                    <a:pt x="16971353" y="10529329"/>
                  </a:lnTo>
                  <a:lnTo>
                    <a:pt x="16965105" y="10533545"/>
                  </a:lnTo>
                  <a:lnTo>
                    <a:pt x="16960888" y="10539794"/>
                  </a:lnTo>
                  <a:lnTo>
                    <a:pt x="16959352" y="10547439"/>
                  </a:lnTo>
                  <a:lnTo>
                    <a:pt x="16960888" y="10555097"/>
                  </a:lnTo>
                  <a:lnTo>
                    <a:pt x="16965105" y="10561333"/>
                  </a:lnTo>
                  <a:lnTo>
                    <a:pt x="16971353" y="10565549"/>
                  </a:lnTo>
                  <a:lnTo>
                    <a:pt x="16978999" y="10567086"/>
                  </a:lnTo>
                  <a:lnTo>
                    <a:pt x="16986644" y="10565549"/>
                  </a:lnTo>
                  <a:lnTo>
                    <a:pt x="16992892" y="10561333"/>
                  </a:lnTo>
                  <a:lnTo>
                    <a:pt x="16997096" y="10555097"/>
                  </a:lnTo>
                  <a:lnTo>
                    <a:pt x="16998646" y="10547439"/>
                  </a:lnTo>
                  <a:close/>
                </a:path>
                <a:path w="18719800" h="10718800" extrusionOk="0">
                  <a:moveTo>
                    <a:pt x="16998646" y="10447350"/>
                  </a:moveTo>
                  <a:lnTo>
                    <a:pt x="16997096" y="10439705"/>
                  </a:lnTo>
                  <a:lnTo>
                    <a:pt x="16992892" y="10433456"/>
                  </a:lnTo>
                  <a:lnTo>
                    <a:pt x="16986644" y="10429240"/>
                  </a:lnTo>
                  <a:lnTo>
                    <a:pt x="16978999" y="10427703"/>
                  </a:lnTo>
                  <a:lnTo>
                    <a:pt x="16971353" y="10429240"/>
                  </a:lnTo>
                  <a:lnTo>
                    <a:pt x="16965105" y="10433456"/>
                  </a:lnTo>
                  <a:lnTo>
                    <a:pt x="16960888" y="10439705"/>
                  </a:lnTo>
                  <a:lnTo>
                    <a:pt x="16959352" y="10447350"/>
                  </a:lnTo>
                  <a:lnTo>
                    <a:pt x="16960888" y="10454996"/>
                  </a:lnTo>
                  <a:lnTo>
                    <a:pt x="16965105" y="10461244"/>
                  </a:lnTo>
                  <a:lnTo>
                    <a:pt x="16971353" y="10465448"/>
                  </a:lnTo>
                  <a:lnTo>
                    <a:pt x="16978999" y="10466997"/>
                  </a:lnTo>
                  <a:lnTo>
                    <a:pt x="16986644" y="10465448"/>
                  </a:lnTo>
                  <a:lnTo>
                    <a:pt x="16992892" y="10461244"/>
                  </a:lnTo>
                  <a:lnTo>
                    <a:pt x="16997096" y="10454996"/>
                  </a:lnTo>
                  <a:lnTo>
                    <a:pt x="16998646" y="10447350"/>
                  </a:lnTo>
                  <a:close/>
                </a:path>
                <a:path w="18719800" h="10718800" extrusionOk="0">
                  <a:moveTo>
                    <a:pt x="16998646" y="10347249"/>
                  </a:moveTo>
                  <a:lnTo>
                    <a:pt x="16997096" y="10339603"/>
                  </a:lnTo>
                  <a:lnTo>
                    <a:pt x="16992892" y="10333355"/>
                  </a:lnTo>
                  <a:lnTo>
                    <a:pt x="16986644" y="10329151"/>
                  </a:lnTo>
                  <a:lnTo>
                    <a:pt x="16978999" y="10327602"/>
                  </a:lnTo>
                  <a:lnTo>
                    <a:pt x="16971353" y="10329151"/>
                  </a:lnTo>
                  <a:lnTo>
                    <a:pt x="16965105" y="10333355"/>
                  </a:lnTo>
                  <a:lnTo>
                    <a:pt x="16960888" y="10339603"/>
                  </a:lnTo>
                  <a:lnTo>
                    <a:pt x="16959352" y="10347249"/>
                  </a:lnTo>
                  <a:lnTo>
                    <a:pt x="16960888" y="10354894"/>
                  </a:lnTo>
                  <a:lnTo>
                    <a:pt x="16965105" y="10361143"/>
                  </a:lnTo>
                  <a:lnTo>
                    <a:pt x="16971353" y="10365359"/>
                  </a:lnTo>
                  <a:lnTo>
                    <a:pt x="16978999" y="10366896"/>
                  </a:lnTo>
                  <a:lnTo>
                    <a:pt x="16986644" y="10365359"/>
                  </a:lnTo>
                  <a:lnTo>
                    <a:pt x="16992892" y="10361143"/>
                  </a:lnTo>
                  <a:lnTo>
                    <a:pt x="16997096" y="10354894"/>
                  </a:lnTo>
                  <a:lnTo>
                    <a:pt x="16998646" y="10347249"/>
                  </a:lnTo>
                  <a:close/>
                </a:path>
                <a:path w="18719800" h="10718800" extrusionOk="0">
                  <a:moveTo>
                    <a:pt x="16998646" y="10247160"/>
                  </a:moveTo>
                  <a:lnTo>
                    <a:pt x="16997096" y="10239515"/>
                  </a:lnTo>
                  <a:lnTo>
                    <a:pt x="16992892" y="10233266"/>
                  </a:lnTo>
                  <a:lnTo>
                    <a:pt x="16986644" y="10229050"/>
                  </a:lnTo>
                  <a:lnTo>
                    <a:pt x="16978999" y="10227513"/>
                  </a:lnTo>
                  <a:lnTo>
                    <a:pt x="16971353" y="10229050"/>
                  </a:lnTo>
                  <a:lnTo>
                    <a:pt x="16965105" y="10233266"/>
                  </a:lnTo>
                  <a:lnTo>
                    <a:pt x="16960888" y="10239515"/>
                  </a:lnTo>
                  <a:lnTo>
                    <a:pt x="16959352" y="10247160"/>
                  </a:lnTo>
                  <a:lnTo>
                    <a:pt x="16960888" y="10254805"/>
                  </a:lnTo>
                  <a:lnTo>
                    <a:pt x="16965105" y="10261041"/>
                  </a:lnTo>
                  <a:lnTo>
                    <a:pt x="16971353" y="10265258"/>
                  </a:lnTo>
                  <a:lnTo>
                    <a:pt x="16978999" y="10266794"/>
                  </a:lnTo>
                  <a:lnTo>
                    <a:pt x="16986644" y="10265258"/>
                  </a:lnTo>
                  <a:lnTo>
                    <a:pt x="16992892" y="10261041"/>
                  </a:lnTo>
                  <a:lnTo>
                    <a:pt x="16997096" y="10254805"/>
                  </a:lnTo>
                  <a:lnTo>
                    <a:pt x="16998646" y="10247160"/>
                  </a:lnTo>
                  <a:close/>
                </a:path>
                <a:path w="18719800" h="10718800" extrusionOk="0">
                  <a:moveTo>
                    <a:pt x="16998646" y="10147059"/>
                  </a:moveTo>
                  <a:lnTo>
                    <a:pt x="16997096" y="10139413"/>
                  </a:lnTo>
                  <a:lnTo>
                    <a:pt x="16992892" y="10133165"/>
                  </a:lnTo>
                  <a:lnTo>
                    <a:pt x="16986644" y="10128961"/>
                  </a:lnTo>
                  <a:lnTo>
                    <a:pt x="16978999" y="10127412"/>
                  </a:lnTo>
                  <a:lnTo>
                    <a:pt x="16971353" y="10128961"/>
                  </a:lnTo>
                  <a:lnTo>
                    <a:pt x="16965105" y="10133165"/>
                  </a:lnTo>
                  <a:lnTo>
                    <a:pt x="16960888" y="10139413"/>
                  </a:lnTo>
                  <a:lnTo>
                    <a:pt x="16959352" y="10147059"/>
                  </a:lnTo>
                  <a:lnTo>
                    <a:pt x="16960888" y="10154704"/>
                  </a:lnTo>
                  <a:lnTo>
                    <a:pt x="16965105" y="10160952"/>
                  </a:lnTo>
                  <a:lnTo>
                    <a:pt x="16971353" y="10165156"/>
                  </a:lnTo>
                  <a:lnTo>
                    <a:pt x="16978999" y="10166706"/>
                  </a:lnTo>
                  <a:lnTo>
                    <a:pt x="16986644" y="10165156"/>
                  </a:lnTo>
                  <a:lnTo>
                    <a:pt x="16992892" y="10160952"/>
                  </a:lnTo>
                  <a:lnTo>
                    <a:pt x="16997096" y="10154704"/>
                  </a:lnTo>
                  <a:lnTo>
                    <a:pt x="16998646" y="10147059"/>
                  </a:lnTo>
                  <a:close/>
                </a:path>
                <a:path w="18719800" h="10718800" extrusionOk="0">
                  <a:moveTo>
                    <a:pt x="16998646" y="10046970"/>
                  </a:moveTo>
                  <a:lnTo>
                    <a:pt x="16997096" y="10039312"/>
                  </a:lnTo>
                  <a:lnTo>
                    <a:pt x="16992892" y="10033063"/>
                  </a:lnTo>
                  <a:lnTo>
                    <a:pt x="16986644" y="10028860"/>
                  </a:lnTo>
                  <a:lnTo>
                    <a:pt x="16978999" y="10027310"/>
                  </a:lnTo>
                  <a:lnTo>
                    <a:pt x="16971353" y="10028860"/>
                  </a:lnTo>
                  <a:lnTo>
                    <a:pt x="16965105" y="10033063"/>
                  </a:lnTo>
                  <a:lnTo>
                    <a:pt x="16960888" y="10039312"/>
                  </a:lnTo>
                  <a:lnTo>
                    <a:pt x="16959352" y="10046970"/>
                  </a:lnTo>
                  <a:lnTo>
                    <a:pt x="16960888" y="10054603"/>
                  </a:lnTo>
                  <a:lnTo>
                    <a:pt x="16965105" y="10060851"/>
                  </a:lnTo>
                  <a:lnTo>
                    <a:pt x="16971353" y="10065067"/>
                  </a:lnTo>
                  <a:lnTo>
                    <a:pt x="16978999" y="10066604"/>
                  </a:lnTo>
                  <a:lnTo>
                    <a:pt x="16986644" y="10065067"/>
                  </a:lnTo>
                  <a:lnTo>
                    <a:pt x="16992892" y="10060851"/>
                  </a:lnTo>
                  <a:lnTo>
                    <a:pt x="16997096" y="10054603"/>
                  </a:lnTo>
                  <a:lnTo>
                    <a:pt x="16998646" y="10046970"/>
                  </a:lnTo>
                  <a:close/>
                </a:path>
                <a:path w="18719800" h="10718800" extrusionOk="0">
                  <a:moveTo>
                    <a:pt x="16998646" y="9946869"/>
                  </a:moveTo>
                  <a:lnTo>
                    <a:pt x="16997096" y="9939210"/>
                  </a:lnTo>
                  <a:lnTo>
                    <a:pt x="16992892" y="9932975"/>
                  </a:lnTo>
                  <a:lnTo>
                    <a:pt x="16986644" y="9928771"/>
                  </a:lnTo>
                  <a:lnTo>
                    <a:pt x="16978999" y="9927234"/>
                  </a:lnTo>
                  <a:lnTo>
                    <a:pt x="16971353" y="9928771"/>
                  </a:lnTo>
                  <a:lnTo>
                    <a:pt x="16965105" y="9932975"/>
                  </a:lnTo>
                  <a:lnTo>
                    <a:pt x="16960888" y="9939210"/>
                  </a:lnTo>
                  <a:lnTo>
                    <a:pt x="16959352" y="9946869"/>
                  </a:lnTo>
                  <a:lnTo>
                    <a:pt x="16960888" y="9954514"/>
                  </a:lnTo>
                  <a:lnTo>
                    <a:pt x="16965105" y="9960762"/>
                  </a:lnTo>
                  <a:lnTo>
                    <a:pt x="16971353" y="9964979"/>
                  </a:lnTo>
                  <a:lnTo>
                    <a:pt x="16978999" y="9966515"/>
                  </a:lnTo>
                  <a:lnTo>
                    <a:pt x="16986644" y="9964979"/>
                  </a:lnTo>
                  <a:lnTo>
                    <a:pt x="16992892" y="9960762"/>
                  </a:lnTo>
                  <a:lnTo>
                    <a:pt x="16997096" y="9954514"/>
                  </a:lnTo>
                  <a:lnTo>
                    <a:pt x="16998646" y="9946869"/>
                  </a:lnTo>
                  <a:close/>
                </a:path>
                <a:path w="18719800" h="10718800" extrusionOk="0">
                  <a:moveTo>
                    <a:pt x="16998646" y="9846780"/>
                  </a:moveTo>
                  <a:lnTo>
                    <a:pt x="16997096" y="9839122"/>
                  </a:lnTo>
                  <a:lnTo>
                    <a:pt x="16992892" y="9832873"/>
                  </a:lnTo>
                  <a:lnTo>
                    <a:pt x="16986644" y="9828657"/>
                  </a:lnTo>
                  <a:lnTo>
                    <a:pt x="16978999" y="9827108"/>
                  </a:lnTo>
                  <a:lnTo>
                    <a:pt x="16971353" y="9828657"/>
                  </a:lnTo>
                  <a:lnTo>
                    <a:pt x="16965105" y="9832873"/>
                  </a:lnTo>
                  <a:lnTo>
                    <a:pt x="16960888" y="9839122"/>
                  </a:lnTo>
                  <a:lnTo>
                    <a:pt x="16959352" y="9846780"/>
                  </a:lnTo>
                  <a:lnTo>
                    <a:pt x="16960888" y="9854425"/>
                  </a:lnTo>
                  <a:lnTo>
                    <a:pt x="16965105" y="9860661"/>
                  </a:lnTo>
                  <a:lnTo>
                    <a:pt x="16971353" y="9864877"/>
                  </a:lnTo>
                  <a:lnTo>
                    <a:pt x="16978999" y="9866414"/>
                  </a:lnTo>
                  <a:lnTo>
                    <a:pt x="16986644" y="9864877"/>
                  </a:lnTo>
                  <a:lnTo>
                    <a:pt x="16992892" y="9860661"/>
                  </a:lnTo>
                  <a:lnTo>
                    <a:pt x="16997096" y="9854425"/>
                  </a:lnTo>
                  <a:lnTo>
                    <a:pt x="16998646" y="9846780"/>
                  </a:lnTo>
                  <a:close/>
                </a:path>
                <a:path w="18719800" h="10718800" extrusionOk="0">
                  <a:moveTo>
                    <a:pt x="16998646" y="9746678"/>
                  </a:moveTo>
                  <a:lnTo>
                    <a:pt x="16997096" y="9739033"/>
                  </a:lnTo>
                  <a:lnTo>
                    <a:pt x="16992892" y="9732785"/>
                  </a:lnTo>
                  <a:lnTo>
                    <a:pt x="16986644" y="9728581"/>
                  </a:lnTo>
                  <a:lnTo>
                    <a:pt x="16978999" y="9727032"/>
                  </a:lnTo>
                  <a:lnTo>
                    <a:pt x="16971353" y="9728581"/>
                  </a:lnTo>
                  <a:lnTo>
                    <a:pt x="16965105" y="9732785"/>
                  </a:lnTo>
                  <a:lnTo>
                    <a:pt x="16960888" y="9739033"/>
                  </a:lnTo>
                  <a:lnTo>
                    <a:pt x="16959352" y="9746678"/>
                  </a:lnTo>
                  <a:lnTo>
                    <a:pt x="16960888" y="9754324"/>
                  </a:lnTo>
                  <a:lnTo>
                    <a:pt x="16965105" y="9760572"/>
                  </a:lnTo>
                  <a:lnTo>
                    <a:pt x="16971353" y="9764776"/>
                  </a:lnTo>
                  <a:lnTo>
                    <a:pt x="16978999" y="9766325"/>
                  </a:lnTo>
                  <a:lnTo>
                    <a:pt x="16986644" y="9764776"/>
                  </a:lnTo>
                  <a:lnTo>
                    <a:pt x="16992892" y="9760572"/>
                  </a:lnTo>
                  <a:lnTo>
                    <a:pt x="16997096" y="9754324"/>
                  </a:lnTo>
                  <a:lnTo>
                    <a:pt x="16998646" y="9746678"/>
                  </a:lnTo>
                  <a:close/>
                </a:path>
                <a:path w="18719800" h="10718800" extrusionOk="0">
                  <a:moveTo>
                    <a:pt x="16998658" y="9646577"/>
                  </a:moveTo>
                  <a:lnTo>
                    <a:pt x="16997109" y="9638932"/>
                  </a:lnTo>
                  <a:lnTo>
                    <a:pt x="16992905" y="9632696"/>
                  </a:lnTo>
                  <a:lnTo>
                    <a:pt x="16986669" y="9628480"/>
                  </a:lnTo>
                  <a:lnTo>
                    <a:pt x="16979011" y="9626943"/>
                  </a:lnTo>
                  <a:lnTo>
                    <a:pt x="16971366" y="9628480"/>
                  </a:lnTo>
                  <a:lnTo>
                    <a:pt x="16965130" y="9632696"/>
                  </a:lnTo>
                  <a:lnTo>
                    <a:pt x="16960914" y="9638932"/>
                  </a:lnTo>
                  <a:lnTo>
                    <a:pt x="16959377" y="9646577"/>
                  </a:lnTo>
                  <a:lnTo>
                    <a:pt x="16960914" y="9654222"/>
                  </a:lnTo>
                  <a:lnTo>
                    <a:pt x="16965130" y="9660471"/>
                  </a:lnTo>
                  <a:lnTo>
                    <a:pt x="16971366" y="9664687"/>
                  </a:lnTo>
                  <a:lnTo>
                    <a:pt x="16979011" y="9666237"/>
                  </a:lnTo>
                  <a:lnTo>
                    <a:pt x="16986669" y="9664687"/>
                  </a:lnTo>
                  <a:lnTo>
                    <a:pt x="16992905" y="9660471"/>
                  </a:lnTo>
                  <a:lnTo>
                    <a:pt x="16997109" y="9654222"/>
                  </a:lnTo>
                  <a:lnTo>
                    <a:pt x="16998658" y="9646577"/>
                  </a:lnTo>
                  <a:close/>
                </a:path>
                <a:path w="18719800" h="10718800" extrusionOk="0">
                  <a:moveTo>
                    <a:pt x="16998658" y="9546488"/>
                  </a:moveTo>
                  <a:lnTo>
                    <a:pt x="16997109" y="9538843"/>
                  </a:lnTo>
                  <a:lnTo>
                    <a:pt x="16992905" y="9532595"/>
                  </a:lnTo>
                  <a:lnTo>
                    <a:pt x="16986669" y="9528378"/>
                  </a:lnTo>
                  <a:lnTo>
                    <a:pt x="16979011" y="9526841"/>
                  </a:lnTo>
                  <a:lnTo>
                    <a:pt x="16971366" y="9528378"/>
                  </a:lnTo>
                  <a:lnTo>
                    <a:pt x="16965130" y="9532595"/>
                  </a:lnTo>
                  <a:lnTo>
                    <a:pt x="16960914" y="9538843"/>
                  </a:lnTo>
                  <a:lnTo>
                    <a:pt x="16959377" y="9546488"/>
                  </a:lnTo>
                  <a:lnTo>
                    <a:pt x="16960914" y="9554134"/>
                  </a:lnTo>
                  <a:lnTo>
                    <a:pt x="16965130" y="9560382"/>
                  </a:lnTo>
                  <a:lnTo>
                    <a:pt x="16971366" y="9564586"/>
                  </a:lnTo>
                  <a:lnTo>
                    <a:pt x="16979011" y="9566123"/>
                  </a:lnTo>
                  <a:lnTo>
                    <a:pt x="16986669" y="9564586"/>
                  </a:lnTo>
                  <a:lnTo>
                    <a:pt x="16992905" y="9560382"/>
                  </a:lnTo>
                  <a:lnTo>
                    <a:pt x="16997109" y="9554134"/>
                  </a:lnTo>
                  <a:lnTo>
                    <a:pt x="16998658" y="9546488"/>
                  </a:lnTo>
                  <a:close/>
                </a:path>
                <a:path w="18719800" h="10718800" extrusionOk="0">
                  <a:moveTo>
                    <a:pt x="16998658" y="9446374"/>
                  </a:moveTo>
                  <a:lnTo>
                    <a:pt x="16997109" y="9438742"/>
                  </a:lnTo>
                  <a:lnTo>
                    <a:pt x="16992905" y="9432493"/>
                  </a:lnTo>
                  <a:lnTo>
                    <a:pt x="16986669" y="9428289"/>
                  </a:lnTo>
                  <a:lnTo>
                    <a:pt x="16979011" y="9426753"/>
                  </a:lnTo>
                  <a:lnTo>
                    <a:pt x="16971366" y="9428289"/>
                  </a:lnTo>
                  <a:lnTo>
                    <a:pt x="16965130" y="9432493"/>
                  </a:lnTo>
                  <a:lnTo>
                    <a:pt x="16960914" y="9438742"/>
                  </a:lnTo>
                  <a:lnTo>
                    <a:pt x="16959377" y="9446374"/>
                  </a:lnTo>
                  <a:lnTo>
                    <a:pt x="16960914" y="9454032"/>
                  </a:lnTo>
                  <a:lnTo>
                    <a:pt x="16965130" y="9460281"/>
                  </a:lnTo>
                  <a:lnTo>
                    <a:pt x="16971366" y="9464484"/>
                  </a:lnTo>
                  <a:lnTo>
                    <a:pt x="16979011" y="9466034"/>
                  </a:lnTo>
                  <a:lnTo>
                    <a:pt x="16986669" y="9464484"/>
                  </a:lnTo>
                  <a:lnTo>
                    <a:pt x="16992905" y="9460281"/>
                  </a:lnTo>
                  <a:lnTo>
                    <a:pt x="16997109" y="9454032"/>
                  </a:lnTo>
                  <a:lnTo>
                    <a:pt x="16998658" y="9446374"/>
                  </a:lnTo>
                  <a:close/>
                </a:path>
                <a:path w="18719800" h="10718800" extrusionOk="0">
                  <a:moveTo>
                    <a:pt x="16998658" y="9346298"/>
                  </a:moveTo>
                  <a:lnTo>
                    <a:pt x="16997109" y="9338653"/>
                  </a:lnTo>
                  <a:lnTo>
                    <a:pt x="16992905" y="9332404"/>
                  </a:lnTo>
                  <a:lnTo>
                    <a:pt x="16986669" y="9328201"/>
                  </a:lnTo>
                  <a:lnTo>
                    <a:pt x="16979011" y="9326664"/>
                  </a:lnTo>
                  <a:lnTo>
                    <a:pt x="16971366" y="9328201"/>
                  </a:lnTo>
                  <a:lnTo>
                    <a:pt x="16965130" y="9332404"/>
                  </a:lnTo>
                  <a:lnTo>
                    <a:pt x="16960914" y="9338653"/>
                  </a:lnTo>
                  <a:lnTo>
                    <a:pt x="16959377" y="9346298"/>
                  </a:lnTo>
                  <a:lnTo>
                    <a:pt x="16960914" y="9353944"/>
                  </a:lnTo>
                  <a:lnTo>
                    <a:pt x="16965130" y="9360192"/>
                  </a:lnTo>
                  <a:lnTo>
                    <a:pt x="16971366" y="9364396"/>
                  </a:lnTo>
                  <a:lnTo>
                    <a:pt x="16979011" y="9365945"/>
                  </a:lnTo>
                  <a:lnTo>
                    <a:pt x="16986669" y="9364396"/>
                  </a:lnTo>
                  <a:lnTo>
                    <a:pt x="16992905" y="9360192"/>
                  </a:lnTo>
                  <a:lnTo>
                    <a:pt x="16997109" y="9353944"/>
                  </a:lnTo>
                  <a:lnTo>
                    <a:pt x="16998658" y="9346298"/>
                  </a:lnTo>
                  <a:close/>
                </a:path>
                <a:path w="18719800" h="10718800" extrusionOk="0">
                  <a:moveTo>
                    <a:pt x="16998658" y="9246197"/>
                  </a:moveTo>
                  <a:lnTo>
                    <a:pt x="16997109" y="9238551"/>
                  </a:lnTo>
                  <a:lnTo>
                    <a:pt x="16992905" y="9232303"/>
                  </a:lnTo>
                  <a:lnTo>
                    <a:pt x="16986657" y="9228099"/>
                  </a:lnTo>
                  <a:lnTo>
                    <a:pt x="16979011" y="9226563"/>
                  </a:lnTo>
                  <a:lnTo>
                    <a:pt x="16971366" y="9228099"/>
                  </a:lnTo>
                  <a:lnTo>
                    <a:pt x="16965130" y="9232303"/>
                  </a:lnTo>
                  <a:lnTo>
                    <a:pt x="16960914" y="9238551"/>
                  </a:lnTo>
                  <a:lnTo>
                    <a:pt x="16959377" y="9246197"/>
                  </a:lnTo>
                  <a:lnTo>
                    <a:pt x="16960914" y="9253842"/>
                  </a:lnTo>
                  <a:lnTo>
                    <a:pt x="16965130" y="9260091"/>
                  </a:lnTo>
                  <a:lnTo>
                    <a:pt x="16971366" y="9264307"/>
                  </a:lnTo>
                  <a:lnTo>
                    <a:pt x="16979011" y="9265844"/>
                  </a:lnTo>
                  <a:lnTo>
                    <a:pt x="16986657" y="9264307"/>
                  </a:lnTo>
                  <a:lnTo>
                    <a:pt x="16992905" y="9260091"/>
                  </a:lnTo>
                  <a:lnTo>
                    <a:pt x="16997109" y="9253842"/>
                  </a:lnTo>
                  <a:lnTo>
                    <a:pt x="16998658" y="9246197"/>
                  </a:lnTo>
                  <a:close/>
                </a:path>
                <a:path w="18719800" h="10718800" extrusionOk="0">
                  <a:moveTo>
                    <a:pt x="16998658" y="9146108"/>
                  </a:moveTo>
                  <a:lnTo>
                    <a:pt x="16997109" y="9138463"/>
                  </a:lnTo>
                  <a:lnTo>
                    <a:pt x="16992905" y="9132214"/>
                  </a:lnTo>
                  <a:lnTo>
                    <a:pt x="16986657" y="9128011"/>
                  </a:lnTo>
                  <a:lnTo>
                    <a:pt x="16979011" y="9126461"/>
                  </a:lnTo>
                  <a:lnTo>
                    <a:pt x="16971366" y="9128011"/>
                  </a:lnTo>
                  <a:lnTo>
                    <a:pt x="16965130" y="9132214"/>
                  </a:lnTo>
                  <a:lnTo>
                    <a:pt x="16960914" y="9138463"/>
                  </a:lnTo>
                  <a:lnTo>
                    <a:pt x="16959377" y="9146108"/>
                  </a:lnTo>
                  <a:lnTo>
                    <a:pt x="16960914" y="9153754"/>
                  </a:lnTo>
                  <a:lnTo>
                    <a:pt x="16965130" y="9159989"/>
                  </a:lnTo>
                  <a:lnTo>
                    <a:pt x="16971366" y="9164206"/>
                  </a:lnTo>
                  <a:lnTo>
                    <a:pt x="16979011" y="9165742"/>
                  </a:lnTo>
                  <a:lnTo>
                    <a:pt x="16986657" y="9164206"/>
                  </a:lnTo>
                  <a:lnTo>
                    <a:pt x="16992905" y="9159989"/>
                  </a:lnTo>
                  <a:lnTo>
                    <a:pt x="16997109" y="9153754"/>
                  </a:lnTo>
                  <a:lnTo>
                    <a:pt x="16998658" y="9146108"/>
                  </a:lnTo>
                  <a:close/>
                </a:path>
                <a:path w="18719800" h="10718800" extrusionOk="0">
                  <a:moveTo>
                    <a:pt x="16998658" y="9046007"/>
                  </a:moveTo>
                  <a:lnTo>
                    <a:pt x="16997109" y="9038361"/>
                  </a:lnTo>
                  <a:lnTo>
                    <a:pt x="16992905" y="9032113"/>
                  </a:lnTo>
                  <a:lnTo>
                    <a:pt x="16986657" y="9027909"/>
                  </a:lnTo>
                  <a:lnTo>
                    <a:pt x="16979011" y="9026360"/>
                  </a:lnTo>
                  <a:lnTo>
                    <a:pt x="16971366" y="9027909"/>
                  </a:lnTo>
                  <a:lnTo>
                    <a:pt x="16965130" y="9032113"/>
                  </a:lnTo>
                  <a:lnTo>
                    <a:pt x="16960914" y="9038361"/>
                  </a:lnTo>
                  <a:lnTo>
                    <a:pt x="16959377" y="9046007"/>
                  </a:lnTo>
                  <a:lnTo>
                    <a:pt x="16960914" y="9053652"/>
                  </a:lnTo>
                  <a:lnTo>
                    <a:pt x="16965130" y="9059901"/>
                  </a:lnTo>
                  <a:lnTo>
                    <a:pt x="16971366" y="9064117"/>
                  </a:lnTo>
                  <a:lnTo>
                    <a:pt x="16979011" y="9065654"/>
                  </a:lnTo>
                  <a:lnTo>
                    <a:pt x="16986657" y="9064117"/>
                  </a:lnTo>
                  <a:lnTo>
                    <a:pt x="16992905" y="9059901"/>
                  </a:lnTo>
                  <a:lnTo>
                    <a:pt x="16997109" y="9053652"/>
                  </a:lnTo>
                  <a:lnTo>
                    <a:pt x="16998658" y="9046007"/>
                  </a:lnTo>
                  <a:close/>
                </a:path>
                <a:path w="18719800" h="10718800" extrusionOk="0">
                  <a:moveTo>
                    <a:pt x="16998658" y="8945918"/>
                  </a:moveTo>
                  <a:lnTo>
                    <a:pt x="16997109" y="8938260"/>
                  </a:lnTo>
                  <a:lnTo>
                    <a:pt x="16992905" y="8932024"/>
                  </a:lnTo>
                  <a:lnTo>
                    <a:pt x="16986657" y="8927808"/>
                  </a:lnTo>
                  <a:lnTo>
                    <a:pt x="16979011" y="8926271"/>
                  </a:lnTo>
                  <a:lnTo>
                    <a:pt x="16971366" y="8927808"/>
                  </a:lnTo>
                  <a:lnTo>
                    <a:pt x="16965130" y="8932024"/>
                  </a:lnTo>
                  <a:lnTo>
                    <a:pt x="16960914" y="8938260"/>
                  </a:lnTo>
                  <a:lnTo>
                    <a:pt x="16959377" y="8945918"/>
                  </a:lnTo>
                  <a:lnTo>
                    <a:pt x="16960914" y="8953563"/>
                  </a:lnTo>
                  <a:lnTo>
                    <a:pt x="16965130" y="8959799"/>
                  </a:lnTo>
                  <a:lnTo>
                    <a:pt x="16971366" y="8964016"/>
                  </a:lnTo>
                  <a:lnTo>
                    <a:pt x="16979011" y="8965552"/>
                  </a:lnTo>
                  <a:lnTo>
                    <a:pt x="16986657" y="8964016"/>
                  </a:lnTo>
                  <a:lnTo>
                    <a:pt x="16992905" y="8959799"/>
                  </a:lnTo>
                  <a:lnTo>
                    <a:pt x="16997109" y="8953563"/>
                  </a:lnTo>
                  <a:lnTo>
                    <a:pt x="16998658" y="8945918"/>
                  </a:lnTo>
                  <a:close/>
                </a:path>
                <a:path w="18719800" h="10718800" extrusionOk="0">
                  <a:moveTo>
                    <a:pt x="16998658" y="8845817"/>
                  </a:moveTo>
                  <a:lnTo>
                    <a:pt x="16997109" y="8838171"/>
                  </a:lnTo>
                  <a:lnTo>
                    <a:pt x="16992905" y="8831923"/>
                  </a:lnTo>
                  <a:lnTo>
                    <a:pt x="16986657" y="8827719"/>
                  </a:lnTo>
                  <a:lnTo>
                    <a:pt x="16979011" y="8826170"/>
                  </a:lnTo>
                  <a:lnTo>
                    <a:pt x="16971366" y="8827719"/>
                  </a:lnTo>
                  <a:lnTo>
                    <a:pt x="16965130" y="8831923"/>
                  </a:lnTo>
                  <a:lnTo>
                    <a:pt x="16960914" y="8838171"/>
                  </a:lnTo>
                  <a:lnTo>
                    <a:pt x="16959377" y="8845817"/>
                  </a:lnTo>
                  <a:lnTo>
                    <a:pt x="16960914" y="8853462"/>
                  </a:lnTo>
                  <a:lnTo>
                    <a:pt x="16965130" y="8859710"/>
                  </a:lnTo>
                  <a:lnTo>
                    <a:pt x="16971366" y="8863914"/>
                  </a:lnTo>
                  <a:lnTo>
                    <a:pt x="16979011" y="8865464"/>
                  </a:lnTo>
                  <a:lnTo>
                    <a:pt x="16986657" y="8863914"/>
                  </a:lnTo>
                  <a:lnTo>
                    <a:pt x="16992905" y="8859710"/>
                  </a:lnTo>
                  <a:lnTo>
                    <a:pt x="16997109" y="8853462"/>
                  </a:lnTo>
                  <a:lnTo>
                    <a:pt x="16998658" y="8845817"/>
                  </a:lnTo>
                  <a:close/>
                </a:path>
                <a:path w="18719800" h="10718800" extrusionOk="0">
                  <a:moveTo>
                    <a:pt x="16998658" y="8745728"/>
                  </a:moveTo>
                  <a:lnTo>
                    <a:pt x="16997109" y="8738083"/>
                  </a:lnTo>
                  <a:lnTo>
                    <a:pt x="16992905" y="8731834"/>
                  </a:lnTo>
                  <a:lnTo>
                    <a:pt x="16986669" y="8727630"/>
                  </a:lnTo>
                  <a:lnTo>
                    <a:pt x="16979011" y="8726081"/>
                  </a:lnTo>
                  <a:lnTo>
                    <a:pt x="16971366" y="8727630"/>
                  </a:lnTo>
                  <a:lnTo>
                    <a:pt x="16965130" y="8731834"/>
                  </a:lnTo>
                  <a:lnTo>
                    <a:pt x="16960914" y="8738083"/>
                  </a:lnTo>
                  <a:lnTo>
                    <a:pt x="16959377" y="8745728"/>
                  </a:lnTo>
                  <a:lnTo>
                    <a:pt x="16960914" y="8753373"/>
                  </a:lnTo>
                  <a:lnTo>
                    <a:pt x="16965130" y="8759609"/>
                  </a:lnTo>
                  <a:lnTo>
                    <a:pt x="16971366" y="8763825"/>
                  </a:lnTo>
                  <a:lnTo>
                    <a:pt x="16979011" y="8765362"/>
                  </a:lnTo>
                  <a:lnTo>
                    <a:pt x="16986669" y="8763825"/>
                  </a:lnTo>
                  <a:lnTo>
                    <a:pt x="16992905" y="8759609"/>
                  </a:lnTo>
                  <a:lnTo>
                    <a:pt x="16997109" y="8753373"/>
                  </a:lnTo>
                  <a:lnTo>
                    <a:pt x="16998658" y="8745728"/>
                  </a:lnTo>
                  <a:close/>
                </a:path>
                <a:path w="18719800" h="10718800" extrusionOk="0">
                  <a:moveTo>
                    <a:pt x="16998658" y="8645627"/>
                  </a:moveTo>
                  <a:lnTo>
                    <a:pt x="16997109" y="8637968"/>
                  </a:lnTo>
                  <a:lnTo>
                    <a:pt x="16992905" y="8631720"/>
                  </a:lnTo>
                  <a:lnTo>
                    <a:pt x="16986669" y="8627516"/>
                  </a:lnTo>
                  <a:lnTo>
                    <a:pt x="16979011" y="8625980"/>
                  </a:lnTo>
                  <a:lnTo>
                    <a:pt x="16971366" y="8627516"/>
                  </a:lnTo>
                  <a:lnTo>
                    <a:pt x="16965130" y="8631720"/>
                  </a:lnTo>
                  <a:lnTo>
                    <a:pt x="16960914" y="8637968"/>
                  </a:lnTo>
                  <a:lnTo>
                    <a:pt x="16959377" y="8645627"/>
                  </a:lnTo>
                  <a:lnTo>
                    <a:pt x="16960914" y="8653272"/>
                  </a:lnTo>
                  <a:lnTo>
                    <a:pt x="16965130" y="8659520"/>
                  </a:lnTo>
                  <a:lnTo>
                    <a:pt x="16971366" y="8663724"/>
                  </a:lnTo>
                  <a:lnTo>
                    <a:pt x="16979011" y="8665261"/>
                  </a:lnTo>
                  <a:lnTo>
                    <a:pt x="16986669" y="8663724"/>
                  </a:lnTo>
                  <a:lnTo>
                    <a:pt x="16992905" y="8659520"/>
                  </a:lnTo>
                  <a:lnTo>
                    <a:pt x="16997109" y="8653272"/>
                  </a:lnTo>
                  <a:lnTo>
                    <a:pt x="16998658" y="8645627"/>
                  </a:lnTo>
                  <a:close/>
                </a:path>
                <a:path w="18719800" h="10718800" extrusionOk="0">
                  <a:moveTo>
                    <a:pt x="16998658" y="8545525"/>
                  </a:moveTo>
                  <a:lnTo>
                    <a:pt x="16997109" y="8537880"/>
                  </a:lnTo>
                  <a:lnTo>
                    <a:pt x="16992905" y="8531631"/>
                  </a:lnTo>
                  <a:lnTo>
                    <a:pt x="16986669" y="8527428"/>
                  </a:lnTo>
                  <a:lnTo>
                    <a:pt x="16979011" y="8525878"/>
                  </a:lnTo>
                  <a:lnTo>
                    <a:pt x="16971366" y="8527428"/>
                  </a:lnTo>
                  <a:lnTo>
                    <a:pt x="16965130" y="8531631"/>
                  </a:lnTo>
                  <a:lnTo>
                    <a:pt x="16960914" y="8537880"/>
                  </a:lnTo>
                  <a:lnTo>
                    <a:pt x="16959377" y="8545525"/>
                  </a:lnTo>
                  <a:lnTo>
                    <a:pt x="16960914" y="8553171"/>
                  </a:lnTo>
                  <a:lnTo>
                    <a:pt x="16965130" y="8559419"/>
                  </a:lnTo>
                  <a:lnTo>
                    <a:pt x="16971366" y="8563635"/>
                  </a:lnTo>
                  <a:lnTo>
                    <a:pt x="16979011" y="8565172"/>
                  </a:lnTo>
                  <a:lnTo>
                    <a:pt x="16986669" y="8563635"/>
                  </a:lnTo>
                  <a:lnTo>
                    <a:pt x="16992905" y="8559419"/>
                  </a:lnTo>
                  <a:lnTo>
                    <a:pt x="16997109" y="8553171"/>
                  </a:lnTo>
                  <a:lnTo>
                    <a:pt x="16998658" y="8545525"/>
                  </a:lnTo>
                  <a:close/>
                </a:path>
                <a:path w="18719800" h="10718800" extrusionOk="0">
                  <a:moveTo>
                    <a:pt x="16998658" y="8445424"/>
                  </a:moveTo>
                  <a:lnTo>
                    <a:pt x="16997109" y="8437778"/>
                  </a:lnTo>
                  <a:lnTo>
                    <a:pt x="16992905" y="8431543"/>
                  </a:lnTo>
                  <a:lnTo>
                    <a:pt x="16986669" y="8427326"/>
                  </a:lnTo>
                  <a:lnTo>
                    <a:pt x="16979011" y="8425790"/>
                  </a:lnTo>
                  <a:lnTo>
                    <a:pt x="16971366" y="8427326"/>
                  </a:lnTo>
                  <a:lnTo>
                    <a:pt x="16965130" y="8431543"/>
                  </a:lnTo>
                  <a:lnTo>
                    <a:pt x="16960914" y="8437778"/>
                  </a:lnTo>
                  <a:lnTo>
                    <a:pt x="16959377" y="8445424"/>
                  </a:lnTo>
                  <a:lnTo>
                    <a:pt x="16960914" y="8453082"/>
                  </a:lnTo>
                  <a:lnTo>
                    <a:pt x="16965130" y="8459318"/>
                  </a:lnTo>
                  <a:lnTo>
                    <a:pt x="16971366" y="8463534"/>
                  </a:lnTo>
                  <a:lnTo>
                    <a:pt x="16979011" y="8465071"/>
                  </a:lnTo>
                  <a:lnTo>
                    <a:pt x="16986669" y="8463534"/>
                  </a:lnTo>
                  <a:lnTo>
                    <a:pt x="16992905" y="8459318"/>
                  </a:lnTo>
                  <a:lnTo>
                    <a:pt x="16997109" y="8453082"/>
                  </a:lnTo>
                  <a:lnTo>
                    <a:pt x="16998658" y="8445424"/>
                  </a:lnTo>
                  <a:close/>
                </a:path>
                <a:path w="18719800" h="10718800" extrusionOk="0">
                  <a:moveTo>
                    <a:pt x="16998658" y="8345322"/>
                  </a:moveTo>
                  <a:lnTo>
                    <a:pt x="16997109" y="8337690"/>
                  </a:lnTo>
                  <a:lnTo>
                    <a:pt x="16992905" y="8331441"/>
                  </a:lnTo>
                  <a:lnTo>
                    <a:pt x="16986669" y="8327237"/>
                  </a:lnTo>
                  <a:lnTo>
                    <a:pt x="16979011" y="8325688"/>
                  </a:lnTo>
                  <a:lnTo>
                    <a:pt x="16971366" y="8327237"/>
                  </a:lnTo>
                  <a:lnTo>
                    <a:pt x="16965130" y="8331441"/>
                  </a:lnTo>
                  <a:lnTo>
                    <a:pt x="16960914" y="8337690"/>
                  </a:lnTo>
                  <a:lnTo>
                    <a:pt x="16959377" y="8345322"/>
                  </a:lnTo>
                  <a:lnTo>
                    <a:pt x="16960914" y="8352980"/>
                  </a:lnTo>
                  <a:lnTo>
                    <a:pt x="16965130" y="8359216"/>
                  </a:lnTo>
                  <a:lnTo>
                    <a:pt x="16971366" y="8363432"/>
                  </a:lnTo>
                  <a:lnTo>
                    <a:pt x="16979011" y="8364982"/>
                  </a:lnTo>
                  <a:lnTo>
                    <a:pt x="16986669" y="8363432"/>
                  </a:lnTo>
                  <a:lnTo>
                    <a:pt x="16992905" y="8359216"/>
                  </a:lnTo>
                  <a:lnTo>
                    <a:pt x="16997109" y="8352980"/>
                  </a:lnTo>
                  <a:lnTo>
                    <a:pt x="16998658" y="8345322"/>
                  </a:lnTo>
                  <a:close/>
                </a:path>
                <a:path w="18719800" h="10718800" extrusionOk="0">
                  <a:moveTo>
                    <a:pt x="16998658" y="8245234"/>
                  </a:moveTo>
                  <a:lnTo>
                    <a:pt x="16997109" y="8237588"/>
                  </a:lnTo>
                  <a:lnTo>
                    <a:pt x="16992905" y="8231352"/>
                  </a:lnTo>
                  <a:lnTo>
                    <a:pt x="16986669" y="8227136"/>
                  </a:lnTo>
                  <a:lnTo>
                    <a:pt x="16979011" y="8225599"/>
                  </a:lnTo>
                  <a:lnTo>
                    <a:pt x="16971366" y="8227136"/>
                  </a:lnTo>
                  <a:lnTo>
                    <a:pt x="16965130" y="8231352"/>
                  </a:lnTo>
                  <a:lnTo>
                    <a:pt x="16960914" y="8237588"/>
                  </a:lnTo>
                  <a:lnTo>
                    <a:pt x="16959377" y="8245234"/>
                  </a:lnTo>
                  <a:lnTo>
                    <a:pt x="16960914" y="8252892"/>
                  </a:lnTo>
                  <a:lnTo>
                    <a:pt x="16965130" y="8259127"/>
                  </a:lnTo>
                  <a:lnTo>
                    <a:pt x="16971366" y="8263344"/>
                  </a:lnTo>
                  <a:lnTo>
                    <a:pt x="16979011" y="8264880"/>
                  </a:lnTo>
                  <a:lnTo>
                    <a:pt x="16986669" y="8263344"/>
                  </a:lnTo>
                  <a:lnTo>
                    <a:pt x="16992905" y="8259127"/>
                  </a:lnTo>
                  <a:lnTo>
                    <a:pt x="16997109" y="8252892"/>
                  </a:lnTo>
                  <a:lnTo>
                    <a:pt x="16998658" y="8245234"/>
                  </a:lnTo>
                  <a:close/>
                </a:path>
                <a:path w="18719800" h="10718800" extrusionOk="0">
                  <a:moveTo>
                    <a:pt x="16998658" y="8145145"/>
                  </a:moveTo>
                  <a:lnTo>
                    <a:pt x="16997109" y="8137499"/>
                  </a:lnTo>
                  <a:lnTo>
                    <a:pt x="16992905" y="8131251"/>
                  </a:lnTo>
                  <a:lnTo>
                    <a:pt x="16986669" y="8127035"/>
                  </a:lnTo>
                  <a:lnTo>
                    <a:pt x="16979011" y="8125498"/>
                  </a:lnTo>
                  <a:lnTo>
                    <a:pt x="16971366" y="8127035"/>
                  </a:lnTo>
                  <a:lnTo>
                    <a:pt x="16965130" y="8131251"/>
                  </a:lnTo>
                  <a:lnTo>
                    <a:pt x="16960914" y="8137499"/>
                  </a:lnTo>
                  <a:lnTo>
                    <a:pt x="16959377" y="8145145"/>
                  </a:lnTo>
                  <a:lnTo>
                    <a:pt x="16960914" y="8152790"/>
                  </a:lnTo>
                  <a:lnTo>
                    <a:pt x="16965130" y="8159026"/>
                  </a:lnTo>
                  <a:lnTo>
                    <a:pt x="16971366" y="8163242"/>
                  </a:lnTo>
                  <a:lnTo>
                    <a:pt x="16979011" y="8164779"/>
                  </a:lnTo>
                  <a:lnTo>
                    <a:pt x="16986669" y="8163242"/>
                  </a:lnTo>
                  <a:lnTo>
                    <a:pt x="16992905" y="8159026"/>
                  </a:lnTo>
                  <a:lnTo>
                    <a:pt x="16997109" y="8152790"/>
                  </a:lnTo>
                  <a:lnTo>
                    <a:pt x="16998658" y="8145145"/>
                  </a:lnTo>
                  <a:close/>
                </a:path>
                <a:path w="18719800" h="10718800" extrusionOk="0">
                  <a:moveTo>
                    <a:pt x="16998658" y="8045043"/>
                  </a:moveTo>
                  <a:lnTo>
                    <a:pt x="16997109" y="8037398"/>
                  </a:lnTo>
                  <a:lnTo>
                    <a:pt x="16992905" y="8031162"/>
                  </a:lnTo>
                  <a:lnTo>
                    <a:pt x="16986669" y="8026946"/>
                  </a:lnTo>
                  <a:lnTo>
                    <a:pt x="16979011" y="8025397"/>
                  </a:lnTo>
                  <a:lnTo>
                    <a:pt x="16971366" y="8026946"/>
                  </a:lnTo>
                  <a:lnTo>
                    <a:pt x="16965130" y="8031162"/>
                  </a:lnTo>
                  <a:lnTo>
                    <a:pt x="16960914" y="8037398"/>
                  </a:lnTo>
                  <a:lnTo>
                    <a:pt x="16959377" y="8045043"/>
                  </a:lnTo>
                  <a:lnTo>
                    <a:pt x="16960914" y="8052702"/>
                  </a:lnTo>
                  <a:lnTo>
                    <a:pt x="16965130" y="8058937"/>
                  </a:lnTo>
                  <a:lnTo>
                    <a:pt x="16971366" y="8063154"/>
                  </a:lnTo>
                  <a:lnTo>
                    <a:pt x="16979011" y="8064690"/>
                  </a:lnTo>
                  <a:lnTo>
                    <a:pt x="16986669" y="8063154"/>
                  </a:lnTo>
                  <a:lnTo>
                    <a:pt x="16992905" y="8058937"/>
                  </a:lnTo>
                  <a:lnTo>
                    <a:pt x="16997109" y="8052702"/>
                  </a:lnTo>
                  <a:lnTo>
                    <a:pt x="16998658" y="8045043"/>
                  </a:lnTo>
                  <a:close/>
                </a:path>
                <a:path w="18719800" h="10718800" extrusionOk="0">
                  <a:moveTo>
                    <a:pt x="16998658" y="7944942"/>
                  </a:moveTo>
                  <a:lnTo>
                    <a:pt x="16997109" y="7937297"/>
                  </a:lnTo>
                  <a:lnTo>
                    <a:pt x="16992905" y="7931061"/>
                  </a:lnTo>
                  <a:lnTo>
                    <a:pt x="16986669" y="7926845"/>
                  </a:lnTo>
                  <a:lnTo>
                    <a:pt x="16979011" y="7925295"/>
                  </a:lnTo>
                  <a:lnTo>
                    <a:pt x="16971366" y="7926845"/>
                  </a:lnTo>
                  <a:lnTo>
                    <a:pt x="16965130" y="7931061"/>
                  </a:lnTo>
                  <a:lnTo>
                    <a:pt x="16960914" y="7937297"/>
                  </a:lnTo>
                  <a:lnTo>
                    <a:pt x="16959377" y="7944942"/>
                  </a:lnTo>
                  <a:lnTo>
                    <a:pt x="16960914" y="7952587"/>
                  </a:lnTo>
                  <a:lnTo>
                    <a:pt x="16965130" y="7958836"/>
                  </a:lnTo>
                  <a:lnTo>
                    <a:pt x="16971366" y="7963052"/>
                  </a:lnTo>
                  <a:lnTo>
                    <a:pt x="16979011" y="7964589"/>
                  </a:lnTo>
                  <a:lnTo>
                    <a:pt x="16986669" y="7963052"/>
                  </a:lnTo>
                  <a:lnTo>
                    <a:pt x="16992905" y="7958836"/>
                  </a:lnTo>
                  <a:lnTo>
                    <a:pt x="16997109" y="7952587"/>
                  </a:lnTo>
                  <a:lnTo>
                    <a:pt x="16998658" y="7944942"/>
                  </a:lnTo>
                  <a:close/>
                </a:path>
                <a:path w="18719800" h="10718800" extrusionOk="0">
                  <a:moveTo>
                    <a:pt x="16998658" y="7844841"/>
                  </a:moveTo>
                  <a:lnTo>
                    <a:pt x="16997109" y="7837208"/>
                  </a:lnTo>
                  <a:lnTo>
                    <a:pt x="16992905" y="7830960"/>
                  </a:lnTo>
                  <a:lnTo>
                    <a:pt x="16986669" y="7826756"/>
                  </a:lnTo>
                  <a:lnTo>
                    <a:pt x="16979011" y="7825219"/>
                  </a:lnTo>
                  <a:lnTo>
                    <a:pt x="16971366" y="7826756"/>
                  </a:lnTo>
                  <a:lnTo>
                    <a:pt x="16965130" y="7830960"/>
                  </a:lnTo>
                  <a:lnTo>
                    <a:pt x="16960914" y="7837208"/>
                  </a:lnTo>
                  <a:lnTo>
                    <a:pt x="16959377" y="7844841"/>
                  </a:lnTo>
                  <a:lnTo>
                    <a:pt x="16960914" y="7852499"/>
                  </a:lnTo>
                  <a:lnTo>
                    <a:pt x="16965130" y="7858747"/>
                  </a:lnTo>
                  <a:lnTo>
                    <a:pt x="16971366" y="7862951"/>
                  </a:lnTo>
                  <a:lnTo>
                    <a:pt x="16979011" y="7864500"/>
                  </a:lnTo>
                  <a:lnTo>
                    <a:pt x="16986669" y="7862951"/>
                  </a:lnTo>
                  <a:lnTo>
                    <a:pt x="16992905" y="7858747"/>
                  </a:lnTo>
                  <a:lnTo>
                    <a:pt x="16997109" y="7852499"/>
                  </a:lnTo>
                  <a:lnTo>
                    <a:pt x="16998658" y="7844841"/>
                  </a:lnTo>
                  <a:close/>
                </a:path>
                <a:path w="18719800" h="10718800" extrusionOk="0">
                  <a:moveTo>
                    <a:pt x="16998658" y="7744752"/>
                  </a:moveTo>
                  <a:lnTo>
                    <a:pt x="16997109" y="7737107"/>
                  </a:lnTo>
                  <a:lnTo>
                    <a:pt x="16992905" y="7730871"/>
                  </a:lnTo>
                  <a:lnTo>
                    <a:pt x="16986669" y="7726654"/>
                  </a:lnTo>
                  <a:lnTo>
                    <a:pt x="16979011" y="7725118"/>
                  </a:lnTo>
                  <a:lnTo>
                    <a:pt x="16971366" y="7726654"/>
                  </a:lnTo>
                  <a:lnTo>
                    <a:pt x="16965130" y="7730871"/>
                  </a:lnTo>
                  <a:lnTo>
                    <a:pt x="16960914" y="7737107"/>
                  </a:lnTo>
                  <a:lnTo>
                    <a:pt x="16959377" y="7744752"/>
                  </a:lnTo>
                  <a:lnTo>
                    <a:pt x="16960914" y="7752410"/>
                  </a:lnTo>
                  <a:lnTo>
                    <a:pt x="16965130" y="7758658"/>
                  </a:lnTo>
                  <a:lnTo>
                    <a:pt x="16971366" y="7762862"/>
                  </a:lnTo>
                  <a:lnTo>
                    <a:pt x="16979011" y="7764412"/>
                  </a:lnTo>
                  <a:lnTo>
                    <a:pt x="16986669" y="7762862"/>
                  </a:lnTo>
                  <a:lnTo>
                    <a:pt x="16992905" y="7758658"/>
                  </a:lnTo>
                  <a:lnTo>
                    <a:pt x="16997109" y="7752410"/>
                  </a:lnTo>
                  <a:lnTo>
                    <a:pt x="16998658" y="7744752"/>
                  </a:lnTo>
                  <a:close/>
                </a:path>
                <a:path w="18719800" h="10718800" extrusionOk="0">
                  <a:moveTo>
                    <a:pt x="16998658" y="7644663"/>
                  </a:moveTo>
                  <a:lnTo>
                    <a:pt x="16997109" y="7637018"/>
                  </a:lnTo>
                  <a:lnTo>
                    <a:pt x="16992905" y="7630769"/>
                  </a:lnTo>
                  <a:lnTo>
                    <a:pt x="16986657" y="7626566"/>
                  </a:lnTo>
                  <a:lnTo>
                    <a:pt x="16979011" y="7625016"/>
                  </a:lnTo>
                  <a:lnTo>
                    <a:pt x="16971366" y="7626566"/>
                  </a:lnTo>
                  <a:lnTo>
                    <a:pt x="16965130" y="7630769"/>
                  </a:lnTo>
                  <a:lnTo>
                    <a:pt x="16960914" y="7637018"/>
                  </a:lnTo>
                  <a:lnTo>
                    <a:pt x="16959377" y="7644663"/>
                  </a:lnTo>
                  <a:lnTo>
                    <a:pt x="16960914" y="7652309"/>
                  </a:lnTo>
                  <a:lnTo>
                    <a:pt x="16965130" y="7658557"/>
                  </a:lnTo>
                  <a:lnTo>
                    <a:pt x="16971366" y="7662761"/>
                  </a:lnTo>
                  <a:lnTo>
                    <a:pt x="16979011" y="7664310"/>
                  </a:lnTo>
                  <a:lnTo>
                    <a:pt x="16986657" y="7662761"/>
                  </a:lnTo>
                  <a:lnTo>
                    <a:pt x="16992905" y="7658557"/>
                  </a:lnTo>
                  <a:lnTo>
                    <a:pt x="16997109" y="7652309"/>
                  </a:lnTo>
                  <a:lnTo>
                    <a:pt x="16998658" y="7644663"/>
                  </a:lnTo>
                  <a:close/>
                </a:path>
                <a:path w="18719800" h="10718800" extrusionOk="0">
                  <a:moveTo>
                    <a:pt x="16998658" y="7544575"/>
                  </a:moveTo>
                  <a:lnTo>
                    <a:pt x="16997109" y="7536916"/>
                  </a:lnTo>
                  <a:lnTo>
                    <a:pt x="16992905" y="7530681"/>
                  </a:lnTo>
                  <a:lnTo>
                    <a:pt x="16986657" y="7526464"/>
                  </a:lnTo>
                  <a:lnTo>
                    <a:pt x="16979011" y="7524928"/>
                  </a:lnTo>
                  <a:lnTo>
                    <a:pt x="16971366" y="7526464"/>
                  </a:lnTo>
                  <a:lnTo>
                    <a:pt x="16965130" y="7530681"/>
                  </a:lnTo>
                  <a:lnTo>
                    <a:pt x="16960914" y="7536916"/>
                  </a:lnTo>
                  <a:lnTo>
                    <a:pt x="16959377" y="7544575"/>
                  </a:lnTo>
                  <a:lnTo>
                    <a:pt x="16960914" y="7552220"/>
                  </a:lnTo>
                  <a:lnTo>
                    <a:pt x="16965130" y="7558456"/>
                  </a:lnTo>
                  <a:lnTo>
                    <a:pt x="16971366" y="7562659"/>
                  </a:lnTo>
                  <a:lnTo>
                    <a:pt x="16979011" y="7564209"/>
                  </a:lnTo>
                  <a:lnTo>
                    <a:pt x="16986657" y="7562659"/>
                  </a:lnTo>
                  <a:lnTo>
                    <a:pt x="16992905" y="7558456"/>
                  </a:lnTo>
                  <a:lnTo>
                    <a:pt x="16997109" y="7552220"/>
                  </a:lnTo>
                  <a:lnTo>
                    <a:pt x="16998658" y="7544575"/>
                  </a:lnTo>
                  <a:close/>
                </a:path>
                <a:path w="18719800" h="10718800" extrusionOk="0">
                  <a:moveTo>
                    <a:pt x="16998658" y="7444473"/>
                  </a:moveTo>
                  <a:lnTo>
                    <a:pt x="16997109" y="7436828"/>
                  </a:lnTo>
                  <a:lnTo>
                    <a:pt x="16992905" y="7430579"/>
                  </a:lnTo>
                  <a:lnTo>
                    <a:pt x="16986657" y="7426363"/>
                  </a:lnTo>
                  <a:lnTo>
                    <a:pt x="16979011" y="7424826"/>
                  </a:lnTo>
                  <a:lnTo>
                    <a:pt x="16971366" y="7426363"/>
                  </a:lnTo>
                  <a:lnTo>
                    <a:pt x="16965130" y="7430579"/>
                  </a:lnTo>
                  <a:lnTo>
                    <a:pt x="16960914" y="7436828"/>
                  </a:lnTo>
                  <a:lnTo>
                    <a:pt x="16959377" y="7444473"/>
                  </a:lnTo>
                  <a:lnTo>
                    <a:pt x="16960914" y="7452119"/>
                  </a:lnTo>
                  <a:lnTo>
                    <a:pt x="16965130" y="7458367"/>
                  </a:lnTo>
                  <a:lnTo>
                    <a:pt x="16971366" y="7462571"/>
                  </a:lnTo>
                  <a:lnTo>
                    <a:pt x="16979011" y="7464120"/>
                  </a:lnTo>
                  <a:lnTo>
                    <a:pt x="16986657" y="7462571"/>
                  </a:lnTo>
                  <a:lnTo>
                    <a:pt x="16992905" y="7458367"/>
                  </a:lnTo>
                  <a:lnTo>
                    <a:pt x="16997109" y="7452119"/>
                  </a:lnTo>
                  <a:lnTo>
                    <a:pt x="16998658" y="7444473"/>
                  </a:lnTo>
                  <a:close/>
                </a:path>
                <a:path w="18719800" h="10718800" extrusionOk="0">
                  <a:moveTo>
                    <a:pt x="16998658" y="7344384"/>
                  </a:moveTo>
                  <a:lnTo>
                    <a:pt x="16997109" y="7336726"/>
                  </a:lnTo>
                  <a:lnTo>
                    <a:pt x="16992905" y="7330491"/>
                  </a:lnTo>
                  <a:lnTo>
                    <a:pt x="16986657" y="7326274"/>
                  </a:lnTo>
                  <a:lnTo>
                    <a:pt x="16979011" y="7324738"/>
                  </a:lnTo>
                  <a:lnTo>
                    <a:pt x="16971366" y="7326274"/>
                  </a:lnTo>
                  <a:lnTo>
                    <a:pt x="16965130" y="7330491"/>
                  </a:lnTo>
                  <a:lnTo>
                    <a:pt x="16960914" y="7336726"/>
                  </a:lnTo>
                  <a:lnTo>
                    <a:pt x="16959377" y="7344384"/>
                  </a:lnTo>
                  <a:lnTo>
                    <a:pt x="16960914" y="7352030"/>
                  </a:lnTo>
                  <a:lnTo>
                    <a:pt x="16965130" y="7358266"/>
                  </a:lnTo>
                  <a:lnTo>
                    <a:pt x="16971366" y="7362482"/>
                  </a:lnTo>
                  <a:lnTo>
                    <a:pt x="16979011" y="7364019"/>
                  </a:lnTo>
                  <a:lnTo>
                    <a:pt x="16986657" y="7362482"/>
                  </a:lnTo>
                  <a:lnTo>
                    <a:pt x="16992905" y="7358266"/>
                  </a:lnTo>
                  <a:lnTo>
                    <a:pt x="16997109" y="7352030"/>
                  </a:lnTo>
                  <a:lnTo>
                    <a:pt x="16998658" y="7344384"/>
                  </a:lnTo>
                  <a:close/>
                </a:path>
                <a:path w="18719800" h="10718800" extrusionOk="0">
                  <a:moveTo>
                    <a:pt x="16998658" y="7244283"/>
                  </a:moveTo>
                  <a:lnTo>
                    <a:pt x="16997109" y="7236625"/>
                  </a:lnTo>
                  <a:lnTo>
                    <a:pt x="16992905" y="7230389"/>
                  </a:lnTo>
                  <a:lnTo>
                    <a:pt x="16986657" y="7226173"/>
                  </a:lnTo>
                  <a:lnTo>
                    <a:pt x="16979011" y="7224636"/>
                  </a:lnTo>
                  <a:lnTo>
                    <a:pt x="16971366" y="7226173"/>
                  </a:lnTo>
                  <a:lnTo>
                    <a:pt x="16965130" y="7230389"/>
                  </a:lnTo>
                  <a:lnTo>
                    <a:pt x="16960914" y="7236625"/>
                  </a:lnTo>
                  <a:lnTo>
                    <a:pt x="16959377" y="7244283"/>
                  </a:lnTo>
                  <a:lnTo>
                    <a:pt x="16960914" y="7251928"/>
                  </a:lnTo>
                  <a:lnTo>
                    <a:pt x="16965130" y="7258164"/>
                  </a:lnTo>
                  <a:lnTo>
                    <a:pt x="16971366" y="7262381"/>
                  </a:lnTo>
                  <a:lnTo>
                    <a:pt x="16979011" y="7263917"/>
                  </a:lnTo>
                  <a:lnTo>
                    <a:pt x="16986657" y="7262381"/>
                  </a:lnTo>
                  <a:lnTo>
                    <a:pt x="16992905" y="7258164"/>
                  </a:lnTo>
                  <a:lnTo>
                    <a:pt x="16997109" y="7251928"/>
                  </a:lnTo>
                  <a:lnTo>
                    <a:pt x="16998658" y="7244283"/>
                  </a:lnTo>
                  <a:close/>
                </a:path>
                <a:path w="18719800" h="10718800" extrusionOk="0">
                  <a:moveTo>
                    <a:pt x="16998658" y="7144182"/>
                  </a:moveTo>
                  <a:lnTo>
                    <a:pt x="16997109" y="7136524"/>
                  </a:lnTo>
                  <a:lnTo>
                    <a:pt x="16992905" y="7130288"/>
                  </a:lnTo>
                  <a:lnTo>
                    <a:pt x="16986669" y="7126084"/>
                  </a:lnTo>
                  <a:lnTo>
                    <a:pt x="16979011" y="7124535"/>
                  </a:lnTo>
                  <a:lnTo>
                    <a:pt x="16971366" y="7126084"/>
                  </a:lnTo>
                  <a:lnTo>
                    <a:pt x="16965130" y="7130288"/>
                  </a:lnTo>
                  <a:lnTo>
                    <a:pt x="16960914" y="7136524"/>
                  </a:lnTo>
                  <a:lnTo>
                    <a:pt x="16959377" y="7144182"/>
                  </a:lnTo>
                  <a:lnTo>
                    <a:pt x="16960914" y="7151827"/>
                  </a:lnTo>
                  <a:lnTo>
                    <a:pt x="16965130" y="7158075"/>
                  </a:lnTo>
                  <a:lnTo>
                    <a:pt x="16971366" y="7162279"/>
                  </a:lnTo>
                  <a:lnTo>
                    <a:pt x="16979011" y="7163829"/>
                  </a:lnTo>
                  <a:lnTo>
                    <a:pt x="16986669" y="7162279"/>
                  </a:lnTo>
                  <a:lnTo>
                    <a:pt x="16992905" y="7158075"/>
                  </a:lnTo>
                  <a:lnTo>
                    <a:pt x="16997109" y="7151827"/>
                  </a:lnTo>
                  <a:lnTo>
                    <a:pt x="16998658" y="7144182"/>
                  </a:lnTo>
                  <a:close/>
                </a:path>
                <a:path w="18719800" h="10718800" extrusionOk="0">
                  <a:moveTo>
                    <a:pt x="16998658" y="7044093"/>
                  </a:moveTo>
                  <a:lnTo>
                    <a:pt x="16997109" y="7036448"/>
                  </a:lnTo>
                  <a:lnTo>
                    <a:pt x="16992905" y="7030199"/>
                  </a:lnTo>
                  <a:lnTo>
                    <a:pt x="16986669" y="7025983"/>
                  </a:lnTo>
                  <a:lnTo>
                    <a:pt x="16979011" y="7024446"/>
                  </a:lnTo>
                  <a:lnTo>
                    <a:pt x="16971366" y="7025983"/>
                  </a:lnTo>
                  <a:lnTo>
                    <a:pt x="16965130" y="7030199"/>
                  </a:lnTo>
                  <a:lnTo>
                    <a:pt x="16960914" y="7036448"/>
                  </a:lnTo>
                  <a:lnTo>
                    <a:pt x="16959377" y="7044093"/>
                  </a:lnTo>
                  <a:lnTo>
                    <a:pt x="16960914" y="7051738"/>
                  </a:lnTo>
                  <a:lnTo>
                    <a:pt x="16965130" y="7057974"/>
                  </a:lnTo>
                  <a:lnTo>
                    <a:pt x="16971366" y="7062190"/>
                  </a:lnTo>
                  <a:lnTo>
                    <a:pt x="16979011" y="7063727"/>
                  </a:lnTo>
                  <a:lnTo>
                    <a:pt x="16986669" y="7062190"/>
                  </a:lnTo>
                  <a:lnTo>
                    <a:pt x="16992905" y="7057974"/>
                  </a:lnTo>
                  <a:lnTo>
                    <a:pt x="16997109" y="7051738"/>
                  </a:lnTo>
                  <a:lnTo>
                    <a:pt x="16998658" y="7044093"/>
                  </a:lnTo>
                  <a:close/>
                </a:path>
                <a:path w="18719800" h="10718800" extrusionOk="0">
                  <a:moveTo>
                    <a:pt x="16998658" y="6943992"/>
                  </a:moveTo>
                  <a:lnTo>
                    <a:pt x="16997109" y="6936346"/>
                  </a:lnTo>
                  <a:lnTo>
                    <a:pt x="16992905" y="6930098"/>
                  </a:lnTo>
                  <a:lnTo>
                    <a:pt x="16986669" y="6925894"/>
                  </a:lnTo>
                  <a:lnTo>
                    <a:pt x="16979011" y="6924345"/>
                  </a:lnTo>
                  <a:lnTo>
                    <a:pt x="16971366" y="6925894"/>
                  </a:lnTo>
                  <a:lnTo>
                    <a:pt x="16965130" y="6930098"/>
                  </a:lnTo>
                  <a:lnTo>
                    <a:pt x="16960914" y="6936346"/>
                  </a:lnTo>
                  <a:lnTo>
                    <a:pt x="16959377" y="6943992"/>
                  </a:lnTo>
                  <a:lnTo>
                    <a:pt x="16960914" y="6951637"/>
                  </a:lnTo>
                  <a:lnTo>
                    <a:pt x="16965130" y="6957885"/>
                  </a:lnTo>
                  <a:lnTo>
                    <a:pt x="16971366" y="6962089"/>
                  </a:lnTo>
                  <a:lnTo>
                    <a:pt x="16979011" y="6963638"/>
                  </a:lnTo>
                  <a:lnTo>
                    <a:pt x="16986669" y="6962089"/>
                  </a:lnTo>
                  <a:lnTo>
                    <a:pt x="16992905" y="6957885"/>
                  </a:lnTo>
                  <a:lnTo>
                    <a:pt x="16997109" y="6951637"/>
                  </a:lnTo>
                  <a:lnTo>
                    <a:pt x="16998658" y="6943992"/>
                  </a:lnTo>
                  <a:close/>
                </a:path>
                <a:path w="18719800" h="10718800" extrusionOk="0">
                  <a:moveTo>
                    <a:pt x="16998658" y="6843890"/>
                  </a:moveTo>
                  <a:lnTo>
                    <a:pt x="16997109" y="6836245"/>
                  </a:lnTo>
                  <a:lnTo>
                    <a:pt x="16992905" y="6829996"/>
                  </a:lnTo>
                  <a:lnTo>
                    <a:pt x="16986669" y="6825793"/>
                  </a:lnTo>
                  <a:lnTo>
                    <a:pt x="16979011" y="6824243"/>
                  </a:lnTo>
                  <a:lnTo>
                    <a:pt x="16971366" y="6825793"/>
                  </a:lnTo>
                  <a:lnTo>
                    <a:pt x="16965130" y="6829996"/>
                  </a:lnTo>
                  <a:lnTo>
                    <a:pt x="16960914" y="6836245"/>
                  </a:lnTo>
                  <a:lnTo>
                    <a:pt x="16959377" y="6843890"/>
                  </a:lnTo>
                  <a:lnTo>
                    <a:pt x="16960914" y="6851536"/>
                  </a:lnTo>
                  <a:lnTo>
                    <a:pt x="16965130" y="6857771"/>
                  </a:lnTo>
                  <a:lnTo>
                    <a:pt x="16971366" y="6861988"/>
                  </a:lnTo>
                  <a:lnTo>
                    <a:pt x="16979011" y="6863537"/>
                  </a:lnTo>
                  <a:lnTo>
                    <a:pt x="16986669" y="6861988"/>
                  </a:lnTo>
                  <a:lnTo>
                    <a:pt x="16992905" y="6857771"/>
                  </a:lnTo>
                  <a:lnTo>
                    <a:pt x="16997109" y="6851536"/>
                  </a:lnTo>
                  <a:lnTo>
                    <a:pt x="16998658" y="6843890"/>
                  </a:lnTo>
                  <a:close/>
                </a:path>
                <a:path w="18719800" h="10718800" extrusionOk="0">
                  <a:moveTo>
                    <a:pt x="16998658" y="6743789"/>
                  </a:moveTo>
                  <a:lnTo>
                    <a:pt x="16997109" y="6736143"/>
                  </a:lnTo>
                  <a:lnTo>
                    <a:pt x="16992905" y="6729908"/>
                  </a:lnTo>
                  <a:lnTo>
                    <a:pt x="16986669" y="6725691"/>
                  </a:lnTo>
                  <a:lnTo>
                    <a:pt x="16979011" y="6724155"/>
                  </a:lnTo>
                  <a:lnTo>
                    <a:pt x="16971366" y="6725691"/>
                  </a:lnTo>
                  <a:lnTo>
                    <a:pt x="16965130" y="6729908"/>
                  </a:lnTo>
                  <a:lnTo>
                    <a:pt x="16960914" y="6736143"/>
                  </a:lnTo>
                  <a:lnTo>
                    <a:pt x="16959377" y="6743789"/>
                  </a:lnTo>
                  <a:lnTo>
                    <a:pt x="16960914" y="6751434"/>
                  </a:lnTo>
                  <a:lnTo>
                    <a:pt x="16965130" y="6757683"/>
                  </a:lnTo>
                  <a:lnTo>
                    <a:pt x="16971366" y="6761899"/>
                  </a:lnTo>
                  <a:lnTo>
                    <a:pt x="16979011" y="6763448"/>
                  </a:lnTo>
                  <a:lnTo>
                    <a:pt x="16986669" y="6761899"/>
                  </a:lnTo>
                  <a:lnTo>
                    <a:pt x="16992905" y="6757683"/>
                  </a:lnTo>
                  <a:lnTo>
                    <a:pt x="16997109" y="6751434"/>
                  </a:lnTo>
                  <a:lnTo>
                    <a:pt x="16998658" y="6743789"/>
                  </a:lnTo>
                  <a:close/>
                </a:path>
                <a:path w="18719800" h="10718800" extrusionOk="0">
                  <a:moveTo>
                    <a:pt x="16998658" y="6643687"/>
                  </a:moveTo>
                  <a:lnTo>
                    <a:pt x="16997109" y="6636042"/>
                  </a:lnTo>
                  <a:lnTo>
                    <a:pt x="16992905" y="6629806"/>
                  </a:lnTo>
                  <a:lnTo>
                    <a:pt x="16986669" y="6625603"/>
                  </a:lnTo>
                  <a:lnTo>
                    <a:pt x="16979011" y="6624053"/>
                  </a:lnTo>
                  <a:lnTo>
                    <a:pt x="16971366" y="6625603"/>
                  </a:lnTo>
                  <a:lnTo>
                    <a:pt x="16965130" y="6629806"/>
                  </a:lnTo>
                  <a:lnTo>
                    <a:pt x="16960914" y="6636042"/>
                  </a:lnTo>
                  <a:lnTo>
                    <a:pt x="16959377" y="6643687"/>
                  </a:lnTo>
                  <a:lnTo>
                    <a:pt x="16960914" y="6651345"/>
                  </a:lnTo>
                  <a:lnTo>
                    <a:pt x="16965130" y="6657594"/>
                  </a:lnTo>
                  <a:lnTo>
                    <a:pt x="16971366" y="6661798"/>
                  </a:lnTo>
                  <a:lnTo>
                    <a:pt x="16979011" y="6663347"/>
                  </a:lnTo>
                  <a:lnTo>
                    <a:pt x="16986669" y="6661798"/>
                  </a:lnTo>
                  <a:lnTo>
                    <a:pt x="16992905" y="6657594"/>
                  </a:lnTo>
                  <a:lnTo>
                    <a:pt x="16997109" y="6651345"/>
                  </a:lnTo>
                  <a:lnTo>
                    <a:pt x="16998658" y="6643687"/>
                  </a:lnTo>
                  <a:close/>
                </a:path>
                <a:path w="18719800" h="10718800" extrusionOk="0">
                  <a:moveTo>
                    <a:pt x="16998658" y="6543599"/>
                  </a:moveTo>
                  <a:lnTo>
                    <a:pt x="16997109" y="6535953"/>
                  </a:lnTo>
                  <a:lnTo>
                    <a:pt x="16992905" y="6529718"/>
                  </a:lnTo>
                  <a:lnTo>
                    <a:pt x="16986669" y="6525514"/>
                  </a:lnTo>
                  <a:lnTo>
                    <a:pt x="16979011" y="6523964"/>
                  </a:lnTo>
                  <a:lnTo>
                    <a:pt x="16971366" y="6525514"/>
                  </a:lnTo>
                  <a:lnTo>
                    <a:pt x="16965130" y="6529718"/>
                  </a:lnTo>
                  <a:lnTo>
                    <a:pt x="16960914" y="6535953"/>
                  </a:lnTo>
                  <a:lnTo>
                    <a:pt x="16959377" y="6543599"/>
                  </a:lnTo>
                  <a:lnTo>
                    <a:pt x="16960914" y="6551244"/>
                  </a:lnTo>
                  <a:lnTo>
                    <a:pt x="16965130" y="6557492"/>
                  </a:lnTo>
                  <a:lnTo>
                    <a:pt x="16971366" y="6561709"/>
                  </a:lnTo>
                  <a:lnTo>
                    <a:pt x="16979011" y="6563246"/>
                  </a:lnTo>
                  <a:lnTo>
                    <a:pt x="16986669" y="6561709"/>
                  </a:lnTo>
                  <a:lnTo>
                    <a:pt x="16992905" y="6557492"/>
                  </a:lnTo>
                  <a:lnTo>
                    <a:pt x="16997109" y="6551244"/>
                  </a:lnTo>
                  <a:lnTo>
                    <a:pt x="16998658" y="6543599"/>
                  </a:lnTo>
                  <a:close/>
                </a:path>
                <a:path w="18719800" h="10718800" extrusionOk="0">
                  <a:moveTo>
                    <a:pt x="16998658" y="6443510"/>
                  </a:moveTo>
                  <a:lnTo>
                    <a:pt x="16997109" y="6435865"/>
                  </a:lnTo>
                  <a:lnTo>
                    <a:pt x="16992905" y="6429616"/>
                  </a:lnTo>
                  <a:lnTo>
                    <a:pt x="16986669" y="6425412"/>
                  </a:lnTo>
                  <a:lnTo>
                    <a:pt x="16979011" y="6423863"/>
                  </a:lnTo>
                  <a:lnTo>
                    <a:pt x="16971366" y="6425412"/>
                  </a:lnTo>
                  <a:lnTo>
                    <a:pt x="16965130" y="6429616"/>
                  </a:lnTo>
                  <a:lnTo>
                    <a:pt x="16960914" y="6435865"/>
                  </a:lnTo>
                  <a:lnTo>
                    <a:pt x="16959377" y="6443510"/>
                  </a:lnTo>
                  <a:lnTo>
                    <a:pt x="16960914" y="6451155"/>
                  </a:lnTo>
                  <a:lnTo>
                    <a:pt x="16965130" y="6457404"/>
                  </a:lnTo>
                  <a:lnTo>
                    <a:pt x="16971366" y="6461607"/>
                  </a:lnTo>
                  <a:lnTo>
                    <a:pt x="16979011" y="6463157"/>
                  </a:lnTo>
                  <a:lnTo>
                    <a:pt x="16986669" y="6461607"/>
                  </a:lnTo>
                  <a:lnTo>
                    <a:pt x="16992905" y="6457404"/>
                  </a:lnTo>
                  <a:lnTo>
                    <a:pt x="16997109" y="6451155"/>
                  </a:lnTo>
                  <a:lnTo>
                    <a:pt x="16998658" y="6443510"/>
                  </a:lnTo>
                  <a:close/>
                </a:path>
                <a:path w="18719800" h="10718800" extrusionOk="0">
                  <a:moveTo>
                    <a:pt x="16998658" y="6343409"/>
                  </a:moveTo>
                  <a:lnTo>
                    <a:pt x="16997109" y="6335763"/>
                  </a:lnTo>
                  <a:lnTo>
                    <a:pt x="16992905" y="6329515"/>
                  </a:lnTo>
                  <a:lnTo>
                    <a:pt x="16986669" y="6325298"/>
                  </a:lnTo>
                  <a:lnTo>
                    <a:pt x="16979011" y="6323762"/>
                  </a:lnTo>
                  <a:lnTo>
                    <a:pt x="16971366" y="6325298"/>
                  </a:lnTo>
                  <a:lnTo>
                    <a:pt x="16965130" y="6329515"/>
                  </a:lnTo>
                  <a:lnTo>
                    <a:pt x="16960914" y="6335763"/>
                  </a:lnTo>
                  <a:lnTo>
                    <a:pt x="16959377" y="6343409"/>
                  </a:lnTo>
                  <a:lnTo>
                    <a:pt x="16960914" y="6351054"/>
                  </a:lnTo>
                  <a:lnTo>
                    <a:pt x="16965130" y="6357302"/>
                  </a:lnTo>
                  <a:lnTo>
                    <a:pt x="16971366" y="6361506"/>
                  </a:lnTo>
                  <a:lnTo>
                    <a:pt x="16979011" y="6363055"/>
                  </a:lnTo>
                  <a:lnTo>
                    <a:pt x="16986669" y="6361506"/>
                  </a:lnTo>
                  <a:lnTo>
                    <a:pt x="16992905" y="6357302"/>
                  </a:lnTo>
                  <a:lnTo>
                    <a:pt x="16997109" y="6351054"/>
                  </a:lnTo>
                  <a:lnTo>
                    <a:pt x="16998658" y="6343409"/>
                  </a:lnTo>
                  <a:close/>
                </a:path>
                <a:path w="18719800" h="10718800" extrusionOk="0">
                  <a:moveTo>
                    <a:pt x="16998658" y="6243307"/>
                  </a:moveTo>
                  <a:lnTo>
                    <a:pt x="16997109" y="6235674"/>
                  </a:lnTo>
                  <a:lnTo>
                    <a:pt x="16992905" y="6229426"/>
                  </a:lnTo>
                  <a:lnTo>
                    <a:pt x="16986669" y="6225222"/>
                  </a:lnTo>
                  <a:lnTo>
                    <a:pt x="16979011" y="6223673"/>
                  </a:lnTo>
                  <a:lnTo>
                    <a:pt x="16971366" y="6225222"/>
                  </a:lnTo>
                  <a:lnTo>
                    <a:pt x="16965130" y="6229426"/>
                  </a:lnTo>
                  <a:lnTo>
                    <a:pt x="16960914" y="6235674"/>
                  </a:lnTo>
                  <a:lnTo>
                    <a:pt x="16959377" y="6243307"/>
                  </a:lnTo>
                  <a:lnTo>
                    <a:pt x="16960914" y="6250952"/>
                  </a:lnTo>
                  <a:lnTo>
                    <a:pt x="16965130" y="6257201"/>
                  </a:lnTo>
                  <a:lnTo>
                    <a:pt x="16971366" y="6261417"/>
                  </a:lnTo>
                  <a:lnTo>
                    <a:pt x="16979011" y="6262954"/>
                  </a:lnTo>
                  <a:lnTo>
                    <a:pt x="16986669" y="6261417"/>
                  </a:lnTo>
                  <a:lnTo>
                    <a:pt x="16992905" y="6257201"/>
                  </a:lnTo>
                  <a:lnTo>
                    <a:pt x="16997109" y="6250952"/>
                  </a:lnTo>
                  <a:lnTo>
                    <a:pt x="16998658" y="6243307"/>
                  </a:lnTo>
                  <a:close/>
                </a:path>
                <a:path w="18719800" h="10718800" extrusionOk="0">
                  <a:moveTo>
                    <a:pt x="16998658" y="6143218"/>
                  </a:moveTo>
                  <a:lnTo>
                    <a:pt x="16997109" y="6135573"/>
                  </a:lnTo>
                  <a:lnTo>
                    <a:pt x="16992905" y="6129337"/>
                  </a:lnTo>
                  <a:lnTo>
                    <a:pt x="16986669" y="6125121"/>
                  </a:lnTo>
                  <a:lnTo>
                    <a:pt x="16979011" y="6123584"/>
                  </a:lnTo>
                  <a:lnTo>
                    <a:pt x="16971366" y="6125121"/>
                  </a:lnTo>
                  <a:lnTo>
                    <a:pt x="16965130" y="6129337"/>
                  </a:lnTo>
                  <a:lnTo>
                    <a:pt x="16960914" y="6135573"/>
                  </a:lnTo>
                  <a:lnTo>
                    <a:pt x="16959377" y="6143218"/>
                  </a:lnTo>
                  <a:lnTo>
                    <a:pt x="16960914" y="6150864"/>
                  </a:lnTo>
                  <a:lnTo>
                    <a:pt x="16965130" y="6157112"/>
                  </a:lnTo>
                  <a:lnTo>
                    <a:pt x="16971366" y="6161316"/>
                  </a:lnTo>
                  <a:lnTo>
                    <a:pt x="16979011" y="6162865"/>
                  </a:lnTo>
                  <a:lnTo>
                    <a:pt x="16986669" y="6161316"/>
                  </a:lnTo>
                  <a:lnTo>
                    <a:pt x="16992905" y="6157112"/>
                  </a:lnTo>
                  <a:lnTo>
                    <a:pt x="16997109" y="6150864"/>
                  </a:lnTo>
                  <a:lnTo>
                    <a:pt x="16998658" y="6143218"/>
                  </a:lnTo>
                  <a:close/>
                </a:path>
                <a:path w="18719800" h="10718800" extrusionOk="0">
                  <a:moveTo>
                    <a:pt x="16998658" y="6043117"/>
                  </a:moveTo>
                  <a:lnTo>
                    <a:pt x="16997109" y="6035472"/>
                  </a:lnTo>
                  <a:lnTo>
                    <a:pt x="16992905" y="6029236"/>
                  </a:lnTo>
                  <a:lnTo>
                    <a:pt x="16986657" y="6025032"/>
                  </a:lnTo>
                  <a:lnTo>
                    <a:pt x="16979011" y="6023483"/>
                  </a:lnTo>
                  <a:lnTo>
                    <a:pt x="16971366" y="6025032"/>
                  </a:lnTo>
                  <a:lnTo>
                    <a:pt x="16965130" y="6029236"/>
                  </a:lnTo>
                  <a:lnTo>
                    <a:pt x="16960914" y="6035472"/>
                  </a:lnTo>
                  <a:lnTo>
                    <a:pt x="16959377" y="6043117"/>
                  </a:lnTo>
                  <a:lnTo>
                    <a:pt x="16960914" y="6050762"/>
                  </a:lnTo>
                  <a:lnTo>
                    <a:pt x="16965130" y="6057011"/>
                  </a:lnTo>
                  <a:lnTo>
                    <a:pt x="16971366" y="6061227"/>
                  </a:lnTo>
                  <a:lnTo>
                    <a:pt x="16979011" y="6062777"/>
                  </a:lnTo>
                  <a:lnTo>
                    <a:pt x="16986657" y="6061227"/>
                  </a:lnTo>
                  <a:lnTo>
                    <a:pt x="16992905" y="6057011"/>
                  </a:lnTo>
                  <a:lnTo>
                    <a:pt x="16997109" y="6050762"/>
                  </a:lnTo>
                  <a:lnTo>
                    <a:pt x="16998658" y="6043117"/>
                  </a:lnTo>
                  <a:close/>
                </a:path>
                <a:path w="18719800" h="10718800" extrusionOk="0">
                  <a:moveTo>
                    <a:pt x="16998658" y="5943028"/>
                  </a:moveTo>
                  <a:lnTo>
                    <a:pt x="16997109" y="5935383"/>
                  </a:lnTo>
                  <a:lnTo>
                    <a:pt x="16992905" y="5929134"/>
                  </a:lnTo>
                  <a:lnTo>
                    <a:pt x="16986657" y="5924931"/>
                  </a:lnTo>
                  <a:lnTo>
                    <a:pt x="16979011" y="5923381"/>
                  </a:lnTo>
                  <a:lnTo>
                    <a:pt x="16971366" y="5924931"/>
                  </a:lnTo>
                  <a:lnTo>
                    <a:pt x="16965130" y="5929134"/>
                  </a:lnTo>
                  <a:lnTo>
                    <a:pt x="16960914" y="5935383"/>
                  </a:lnTo>
                  <a:lnTo>
                    <a:pt x="16959377" y="5943028"/>
                  </a:lnTo>
                  <a:lnTo>
                    <a:pt x="16960914" y="5950674"/>
                  </a:lnTo>
                  <a:lnTo>
                    <a:pt x="16965130" y="5956922"/>
                  </a:lnTo>
                  <a:lnTo>
                    <a:pt x="16971366" y="5961138"/>
                  </a:lnTo>
                  <a:lnTo>
                    <a:pt x="16979011" y="5962675"/>
                  </a:lnTo>
                  <a:lnTo>
                    <a:pt x="16986657" y="5961138"/>
                  </a:lnTo>
                  <a:lnTo>
                    <a:pt x="16992905" y="5956922"/>
                  </a:lnTo>
                  <a:lnTo>
                    <a:pt x="16997109" y="5950674"/>
                  </a:lnTo>
                  <a:lnTo>
                    <a:pt x="16998658" y="5943028"/>
                  </a:lnTo>
                  <a:close/>
                </a:path>
                <a:path w="18719800" h="10718800" extrusionOk="0">
                  <a:moveTo>
                    <a:pt x="16998658" y="5842927"/>
                  </a:moveTo>
                  <a:lnTo>
                    <a:pt x="16997109" y="5835281"/>
                  </a:lnTo>
                  <a:lnTo>
                    <a:pt x="16992905" y="5829033"/>
                  </a:lnTo>
                  <a:lnTo>
                    <a:pt x="16986657" y="5824829"/>
                  </a:lnTo>
                  <a:lnTo>
                    <a:pt x="16979011" y="5823280"/>
                  </a:lnTo>
                  <a:lnTo>
                    <a:pt x="16971366" y="5824829"/>
                  </a:lnTo>
                  <a:lnTo>
                    <a:pt x="16965130" y="5829033"/>
                  </a:lnTo>
                  <a:lnTo>
                    <a:pt x="16960914" y="5835281"/>
                  </a:lnTo>
                  <a:lnTo>
                    <a:pt x="16959377" y="5842927"/>
                  </a:lnTo>
                  <a:lnTo>
                    <a:pt x="16960914" y="5850572"/>
                  </a:lnTo>
                  <a:lnTo>
                    <a:pt x="16965130" y="5856821"/>
                  </a:lnTo>
                  <a:lnTo>
                    <a:pt x="16971366" y="5861037"/>
                  </a:lnTo>
                  <a:lnTo>
                    <a:pt x="16979011" y="5862586"/>
                  </a:lnTo>
                  <a:lnTo>
                    <a:pt x="16986657" y="5861037"/>
                  </a:lnTo>
                  <a:lnTo>
                    <a:pt x="16992905" y="5856821"/>
                  </a:lnTo>
                  <a:lnTo>
                    <a:pt x="16997109" y="5850572"/>
                  </a:lnTo>
                  <a:lnTo>
                    <a:pt x="16998658" y="5842927"/>
                  </a:lnTo>
                  <a:close/>
                </a:path>
                <a:path w="18719800" h="10718800" extrusionOk="0">
                  <a:moveTo>
                    <a:pt x="17060431" y="1452397"/>
                  </a:moveTo>
                  <a:lnTo>
                    <a:pt x="17058882" y="1444752"/>
                  </a:lnTo>
                  <a:lnTo>
                    <a:pt x="17054678" y="1438516"/>
                  </a:lnTo>
                  <a:lnTo>
                    <a:pt x="17048430" y="1434299"/>
                  </a:lnTo>
                  <a:lnTo>
                    <a:pt x="17040784" y="1432763"/>
                  </a:lnTo>
                  <a:lnTo>
                    <a:pt x="17033126" y="1434299"/>
                  </a:lnTo>
                  <a:lnTo>
                    <a:pt x="17026878" y="1438516"/>
                  </a:lnTo>
                  <a:lnTo>
                    <a:pt x="17022674" y="1444752"/>
                  </a:lnTo>
                  <a:lnTo>
                    <a:pt x="17021125" y="1452397"/>
                  </a:lnTo>
                  <a:lnTo>
                    <a:pt x="17022674" y="1460042"/>
                  </a:lnTo>
                  <a:lnTo>
                    <a:pt x="17026878" y="1466291"/>
                  </a:lnTo>
                  <a:lnTo>
                    <a:pt x="17033126" y="1470507"/>
                  </a:lnTo>
                  <a:lnTo>
                    <a:pt x="17040784" y="1472057"/>
                  </a:lnTo>
                  <a:lnTo>
                    <a:pt x="17048430" y="1470507"/>
                  </a:lnTo>
                  <a:lnTo>
                    <a:pt x="17054678" y="1466291"/>
                  </a:lnTo>
                  <a:lnTo>
                    <a:pt x="17058882" y="1460042"/>
                  </a:lnTo>
                  <a:lnTo>
                    <a:pt x="17060431" y="1452397"/>
                  </a:lnTo>
                  <a:close/>
                </a:path>
                <a:path w="18719800" h="10718800" extrusionOk="0">
                  <a:moveTo>
                    <a:pt x="17060431" y="1352296"/>
                  </a:moveTo>
                  <a:lnTo>
                    <a:pt x="17058882" y="1344663"/>
                  </a:lnTo>
                  <a:lnTo>
                    <a:pt x="17054678" y="1338414"/>
                  </a:lnTo>
                  <a:lnTo>
                    <a:pt x="17048430" y="1334198"/>
                  </a:lnTo>
                  <a:lnTo>
                    <a:pt x="17040784" y="1332661"/>
                  </a:lnTo>
                  <a:lnTo>
                    <a:pt x="17033126" y="1334198"/>
                  </a:lnTo>
                  <a:lnTo>
                    <a:pt x="17026878" y="1338414"/>
                  </a:lnTo>
                  <a:lnTo>
                    <a:pt x="17022674" y="1344663"/>
                  </a:lnTo>
                  <a:lnTo>
                    <a:pt x="17021125" y="1352296"/>
                  </a:lnTo>
                  <a:lnTo>
                    <a:pt x="17022674" y="1359954"/>
                  </a:lnTo>
                  <a:lnTo>
                    <a:pt x="17026878" y="1366202"/>
                  </a:lnTo>
                  <a:lnTo>
                    <a:pt x="17033126" y="1370418"/>
                  </a:lnTo>
                  <a:lnTo>
                    <a:pt x="17040784" y="1371955"/>
                  </a:lnTo>
                  <a:lnTo>
                    <a:pt x="17048430" y="1370418"/>
                  </a:lnTo>
                  <a:lnTo>
                    <a:pt x="17054678" y="1366202"/>
                  </a:lnTo>
                  <a:lnTo>
                    <a:pt x="17058882" y="1359954"/>
                  </a:lnTo>
                  <a:lnTo>
                    <a:pt x="17060431" y="1352296"/>
                  </a:lnTo>
                  <a:close/>
                </a:path>
                <a:path w="18719800" h="10718800" extrusionOk="0">
                  <a:moveTo>
                    <a:pt x="17060431" y="1252207"/>
                  </a:moveTo>
                  <a:lnTo>
                    <a:pt x="17058882" y="1244561"/>
                  </a:lnTo>
                  <a:lnTo>
                    <a:pt x="17054678" y="1238326"/>
                  </a:lnTo>
                  <a:lnTo>
                    <a:pt x="17048430" y="1234109"/>
                  </a:lnTo>
                  <a:lnTo>
                    <a:pt x="17040784" y="1232560"/>
                  </a:lnTo>
                  <a:lnTo>
                    <a:pt x="17033126" y="1234109"/>
                  </a:lnTo>
                  <a:lnTo>
                    <a:pt x="17026878" y="1238326"/>
                  </a:lnTo>
                  <a:lnTo>
                    <a:pt x="17022674" y="1244561"/>
                  </a:lnTo>
                  <a:lnTo>
                    <a:pt x="17021125" y="1252207"/>
                  </a:lnTo>
                  <a:lnTo>
                    <a:pt x="17022674" y="1259852"/>
                  </a:lnTo>
                  <a:lnTo>
                    <a:pt x="17026878" y="1266101"/>
                  </a:lnTo>
                  <a:lnTo>
                    <a:pt x="17033126" y="1270317"/>
                  </a:lnTo>
                  <a:lnTo>
                    <a:pt x="17040784" y="1271854"/>
                  </a:lnTo>
                  <a:lnTo>
                    <a:pt x="17048430" y="1270317"/>
                  </a:lnTo>
                  <a:lnTo>
                    <a:pt x="17054678" y="1266101"/>
                  </a:lnTo>
                  <a:lnTo>
                    <a:pt x="17058882" y="1259852"/>
                  </a:lnTo>
                  <a:lnTo>
                    <a:pt x="17060431" y="1252207"/>
                  </a:lnTo>
                  <a:close/>
                </a:path>
                <a:path w="18719800" h="10718800" extrusionOk="0">
                  <a:moveTo>
                    <a:pt x="17060431" y="1152118"/>
                  </a:moveTo>
                  <a:lnTo>
                    <a:pt x="17058882" y="1144473"/>
                  </a:lnTo>
                  <a:lnTo>
                    <a:pt x="17054678" y="1138224"/>
                  </a:lnTo>
                  <a:lnTo>
                    <a:pt x="17048430" y="1134021"/>
                  </a:lnTo>
                  <a:lnTo>
                    <a:pt x="17040784" y="1132471"/>
                  </a:lnTo>
                  <a:lnTo>
                    <a:pt x="17033126" y="1134021"/>
                  </a:lnTo>
                  <a:lnTo>
                    <a:pt x="17026878" y="1138224"/>
                  </a:lnTo>
                  <a:lnTo>
                    <a:pt x="17022674" y="1144473"/>
                  </a:lnTo>
                  <a:lnTo>
                    <a:pt x="17021125" y="1152118"/>
                  </a:lnTo>
                  <a:lnTo>
                    <a:pt x="17022674" y="1159764"/>
                  </a:lnTo>
                  <a:lnTo>
                    <a:pt x="17026878" y="1166012"/>
                  </a:lnTo>
                  <a:lnTo>
                    <a:pt x="17033126" y="1170216"/>
                  </a:lnTo>
                  <a:lnTo>
                    <a:pt x="17040784" y="1171765"/>
                  </a:lnTo>
                  <a:lnTo>
                    <a:pt x="17048430" y="1170216"/>
                  </a:lnTo>
                  <a:lnTo>
                    <a:pt x="17054678" y="1166012"/>
                  </a:lnTo>
                  <a:lnTo>
                    <a:pt x="17058882" y="1159764"/>
                  </a:lnTo>
                  <a:lnTo>
                    <a:pt x="17060431" y="1152118"/>
                  </a:lnTo>
                  <a:close/>
                </a:path>
                <a:path w="18719800" h="10718800" extrusionOk="0">
                  <a:moveTo>
                    <a:pt x="17060431" y="1052017"/>
                  </a:moveTo>
                  <a:lnTo>
                    <a:pt x="17058882" y="1044371"/>
                  </a:lnTo>
                  <a:lnTo>
                    <a:pt x="17054678" y="1038123"/>
                  </a:lnTo>
                  <a:lnTo>
                    <a:pt x="17048430" y="1033907"/>
                  </a:lnTo>
                  <a:lnTo>
                    <a:pt x="17040784" y="1032370"/>
                  </a:lnTo>
                  <a:lnTo>
                    <a:pt x="17033126" y="1033907"/>
                  </a:lnTo>
                  <a:lnTo>
                    <a:pt x="17026878" y="1038123"/>
                  </a:lnTo>
                  <a:lnTo>
                    <a:pt x="17022674" y="1044371"/>
                  </a:lnTo>
                  <a:lnTo>
                    <a:pt x="17021125" y="1052017"/>
                  </a:lnTo>
                  <a:lnTo>
                    <a:pt x="17022674" y="1059662"/>
                  </a:lnTo>
                  <a:lnTo>
                    <a:pt x="17026878" y="1065911"/>
                  </a:lnTo>
                  <a:lnTo>
                    <a:pt x="17033126" y="1070114"/>
                  </a:lnTo>
                  <a:lnTo>
                    <a:pt x="17040784" y="1071664"/>
                  </a:lnTo>
                  <a:lnTo>
                    <a:pt x="17048430" y="1070114"/>
                  </a:lnTo>
                  <a:lnTo>
                    <a:pt x="17054678" y="1065911"/>
                  </a:lnTo>
                  <a:lnTo>
                    <a:pt x="17058882" y="1059662"/>
                  </a:lnTo>
                  <a:lnTo>
                    <a:pt x="17060431" y="1052017"/>
                  </a:lnTo>
                  <a:close/>
                </a:path>
                <a:path w="18719800" h="10718800" extrusionOk="0">
                  <a:moveTo>
                    <a:pt x="17060431" y="951915"/>
                  </a:moveTo>
                  <a:lnTo>
                    <a:pt x="17058882" y="944283"/>
                  </a:lnTo>
                  <a:lnTo>
                    <a:pt x="17054678" y="938022"/>
                  </a:lnTo>
                  <a:lnTo>
                    <a:pt x="17048430" y="933818"/>
                  </a:lnTo>
                  <a:lnTo>
                    <a:pt x="17040784" y="932268"/>
                  </a:lnTo>
                  <a:lnTo>
                    <a:pt x="17033126" y="933818"/>
                  </a:lnTo>
                  <a:lnTo>
                    <a:pt x="17026878" y="938022"/>
                  </a:lnTo>
                  <a:lnTo>
                    <a:pt x="17022674" y="944283"/>
                  </a:lnTo>
                  <a:lnTo>
                    <a:pt x="17021125" y="951915"/>
                  </a:lnTo>
                  <a:lnTo>
                    <a:pt x="17022674" y="959561"/>
                  </a:lnTo>
                  <a:lnTo>
                    <a:pt x="17026878" y="965809"/>
                  </a:lnTo>
                  <a:lnTo>
                    <a:pt x="17033126" y="970026"/>
                  </a:lnTo>
                  <a:lnTo>
                    <a:pt x="17040784" y="971562"/>
                  </a:lnTo>
                  <a:lnTo>
                    <a:pt x="17048430" y="970026"/>
                  </a:lnTo>
                  <a:lnTo>
                    <a:pt x="17054678" y="965809"/>
                  </a:lnTo>
                  <a:lnTo>
                    <a:pt x="17058882" y="959561"/>
                  </a:lnTo>
                  <a:lnTo>
                    <a:pt x="17060431" y="951915"/>
                  </a:lnTo>
                  <a:close/>
                </a:path>
                <a:path w="18719800" h="10718800" extrusionOk="0">
                  <a:moveTo>
                    <a:pt x="17060431" y="851827"/>
                  </a:moveTo>
                  <a:lnTo>
                    <a:pt x="17058882" y="844181"/>
                  </a:lnTo>
                  <a:lnTo>
                    <a:pt x="17054678" y="837933"/>
                  </a:lnTo>
                  <a:lnTo>
                    <a:pt x="17048430" y="833716"/>
                  </a:lnTo>
                  <a:lnTo>
                    <a:pt x="17040784" y="832180"/>
                  </a:lnTo>
                  <a:lnTo>
                    <a:pt x="17033126" y="833716"/>
                  </a:lnTo>
                  <a:lnTo>
                    <a:pt x="17026878" y="837933"/>
                  </a:lnTo>
                  <a:lnTo>
                    <a:pt x="17022674" y="844181"/>
                  </a:lnTo>
                  <a:lnTo>
                    <a:pt x="17021125" y="851827"/>
                  </a:lnTo>
                  <a:lnTo>
                    <a:pt x="17022674" y="859472"/>
                  </a:lnTo>
                  <a:lnTo>
                    <a:pt x="17026878" y="865720"/>
                  </a:lnTo>
                  <a:lnTo>
                    <a:pt x="17033126" y="869924"/>
                  </a:lnTo>
                  <a:lnTo>
                    <a:pt x="17040784" y="871461"/>
                  </a:lnTo>
                  <a:lnTo>
                    <a:pt x="17048430" y="869924"/>
                  </a:lnTo>
                  <a:lnTo>
                    <a:pt x="17054678" y="865720"/>
                  </a:lnTo>
                  <a:lnTo>
                    <a:pt x="17058882" y="859472"/>
                  </a:lnTo>
                  <a:lnTo>
                    <a:pt x="17060431" y="851827"/>
                  </a:lnTo>
                  <a:close/>
                </a:path>
                <a:path w="18719800" h="10718800" extrusionOk="0">
                  <a:moveTo>
                    <a:pt x="17060431" y="751725"/>
                  </a:moveTo>
                  <a:lnTo>
                    <a:pt x="17058882" y="744080"/>
                  </a:lnTo>
                  <a:lnTo>
                    <a:pt x="17054678" y="737844"/>
                  </a:lnTo>
                  <a:lnTo>
                    <a:pt x="17048430" y="733628"/>
                  </a:lnTo>
                  <a:lnTo>
                    <a:pt x="17040784" y="732091"/>
                  </a:lnTo>
                  <a:lnTo>
                    <a:pt x="17033126" y="733628"/>
                  </a:lnTo>
                  <a:lnTo>
                    <a:pt x="17026878" y="737844"/>
                  </a:lnTo>
                  <a:lnTo>
                    <a:pt x="17022674" y="744080"/>
                  </a:lnTo>
                  <a:lnTo>
                    <a:pt x="17021125" y="751725"/>
                  </a:lnTo>
                  <a:lnTo>
                    <a:pt x="17022674" y="759371"/>
                  </a:lnTo>
                  <a:lnTo>
                    <a:pt x="17026878" y="765619"/>
                  </a:lnTo>
                  <a:lnTo>
                    <a:pt x="17033126" y="769835"/>
                  </a:lnTo>
                  <a:lnTo>
                    <a:pt x="17040784" y="771385"/>
                  </a:lnTo>
                  <a:lnTo>
                    <a:pt x="17048430" y="769835"/>
                  </a:lnTo>
                  <a:lnTo>
                    <a:pt x="17054678" y="765619"/>
                  </a:lnTo>
                  <a:lnTo>
                    <a:pt x="17058882" y="759371"/>
                  </a:lnTo>
                  <a:lnTo>
                    <a:pt x="17060431" y="751725"/>
                  </a:lnTo>
                  <a:close/>
                </a:path>
                <a:path w="18719800" h="10718800" extrusionOk="0">
                  <a:moveTo>
                    <a:pt x="17060431" y="651637"/>
                  </a:moveTo>
                  <a:lnTo>
                    <a:pt x="17058882" y="643978"/>
                  </a:lnTo>
                  <a:lnTo>
                    <a:pt x="17054678" y="637743"/>
                  </a:lnTo>
                  <a:lnTo>
                    <a:pt x="17048430" y="633526"/>
                  </a:lnTo>
                  <a:lnTo>
                    <a:pt x="17040784" y="631977"/>
                  </a:lnTo>
                  <a:lnTo>
                    <a:pt x="17033126" y="633526"/>
                  </a:lnTo>
                  <a:lnTo>
                    <a:pt x="17026878" y="637743"/>
                  </a:lnTo>
                  <a:lnTo>
                    <a:pt x="17022674" y="643978"/>
                  </a:lnTo>
                  <a:lnTo>
                    <a:pt x="17021125" y="651637"/>
                  </a:lnTo>
                  <a:lnTo>
                    <a:pt x="17022674" y="659282"/>
                  </a:lnTo>
                  <a:lnTo>
                    <a:pt x="17026878" y="665530"/>
                  </a:lnTo>
                  <a:lnTo>
                    <a:pt x="17033126" y="669734"/>
                  </a:lnTo>
                  <a:lnTo>
                    <a:pt x="17040784" y="671283"/>
                  </a:lnTo>
                  <a:lnTo>
                    <a:pt x="17048430" y="669734"/>
                  </a:lnTo>
                  <a:lnTo>
                    <a:pt x="17054678" y="665530"/>
                  </a:lnTo>
                  <a:lnTo>
                    <a:pt x="17058882" y="659282"/>
                  </a:lnTo>
                  <a:lnTo>
                    <a:pt x="17060431" y="651637"/>
                  </a:lnTo>
                  <a:close/>
                </a:path>
                <a:path w="18719800" h="10718800" extrusionOk="0">
                  <a:moveTo>
                    <a:pt x="17060431" y="551548"/>
                  </a:moveTo>
                  <a:lnTo>
                    <a:pt x="17058882" y="543890"/>
                  </a:lnTo>
                  <a:lnTo>
                    <a:pt x="17054678" y="537641"/>
                  </a:lnTo>
                  <a:lnTo>
                    <a:pt x="17048430" y="533438"/>
                  </a:lnTo>
                  <a:lnTo>
                    <a:pt x="17040784" y="531888"/>
                  </a:lnTo>
                  <a:lnTo>
                    <a:pt x="17033126" y="533438"/>
                  </a:lnTo>
                  <a:lnTo>
                    <a:pt x="17026878" y="537641"/>
                  </a:lnTo>
                  <a:lnTo>
                    <a:pt x="17022674" y="543890"/>
                  </a:lnTo>
                  <a:lnTo>
                    <a:pt x="17021125" y="551548"/>
                  </a:lnTo>
                  <a:lnTo>
                    <a:pt x="17022674" y="559181"/>
                  </a:lnTo>
                  <a:lnTo>
                    <a:pt x="17026878" y="565429"/>
                  </a:lnTo>
                  <a:lnTo>
                    <a:pt x="17033126" y="569645"/>
                  </a:lnTo>
                  <a:lnTo>
                    <a:pt x="17040784" y="571182"/>
                  </a:lnTo>
                  <a:lnTo>
                    <a:pt x="17048430" y="569645"/>
                  </a:lnTo>
                  <a:lnTo>
                    <a:pt x="17054678" y="565429"/>
                  </a:lnTo>
                  <a:lnTo>
                    <a:pt x="17058882" y="559181"/>
                  </a:lnTo>
                  <a:lnTo>
                    <a:pt x="17060431" y="551548"/>
                  </a:lnTo>
                  <a:close/>
                </a:path>
                <a:path w="18719800" h="10718800" extrusionOk="0">
                  <a:moveTo>
                    <a:pt x="17060431" y="451446"/>
                  </a:moveTo>
                  <a:lnTo>
                    <a:pt x="17058882" y="443801"/>
                  </a:lnTo>
                  <a:lnTo>
                    <a:pt x="17054678" y="437553"/>
                  </a:lnTo>
                  <a:lnTo>
                    <a:pt x="17048430" y="433336"/>
                  </a:lnTo>
                  <a:lnTo>
                    <a:pt x="17040784" y="431787"/>
                  </a:lnTo>
                  <a:lnTo>
                    <a:pt x="17033126" y="433336"/>
                  </a:lnTo>
                  <a:lnTo>
                    <a:pt x="17026878" y="437553"/>
                  </a:lnTo>
                  <a:lnTo>
                    <a:pt x="17022674" y="443801"/>
                  </a:lnTo>
                  <a:lnTo>
                    <a:pt x="17021125" y="451446"/>
                  </a:lnTo>
                  <a:lnTo>
                    <a:pt x="17022674" y="459092"/>
                  </a:lnTo>
                  <a:lnTo>
                    <a:pt x="17026878" y="465340"/>
                  </a:lnTo>
                  <a:lnTo>
                    <a:pt x="17033126" y="469544"/>
                  </a:lnTo>
                  <a:lnTo>
                    <a:pt x="17040784" y="471093"/>
                  </a:lnTo>
                  <a:lnTo>
                    <a:pt x="17048430" y="469544"/>
                  </a:lnTo>
                  <a:lnTo>
                    <a:pt x="17054678" y="465340"/>
                  </a:lnTo>
                  <a:lnTo>
                    <a:pt x="17058882" y="459092"/>
                  </a:lnTo>
                  <a:lnTo>
                    <a:pt x="17060431" y="451446"/>
                  </a:lnTo>
                  <a:close/>
                </a:path>
                <a:path w="18719800" h="10718800" extrusionOk="0">
                  <a:moveTo>
                    <a:pt x="17060431" y="351345"/>
                  </a:moveTo>
                  <a:lnTo>
                    <a:pt x="17058882" y="343700"/>
                  </a:lnTo>
                  <a:lnTo>
                    <a:pt x="17054678" y="337451"/>
                  </a:lnTo>
                  <a:lnTo>
                    <a:pt x="17048430" y="333248"/>
                  </a:lnTo>
                  <a:lnTo>
                    <a:pt x="17040784" y="331698"/>
                  </a:lnTo>
                  <a:lnTo>
                    <a:pt x="17033126" y="333248"/>
                  </a:lnTo>
                  <a:lnTo>
                    <a:pt x="17026878" y="337451"/>
                  </a:lnTo>
                  <a:lnTo>
                    <a:pt x="17022674" y="343700"/>
                  </a:lnTo>
                  <a:lnTo>
                    <a:pt x="17021125" y="351345"/>
                  </a:lnTo>
                  <a:lnTo>
                    <a:pt x="17022674" y="358990"/>
                  </a:lnTo>
                  <a:lnTo>
                    <a:pt x="17026878" y="365239"/>
                  </a:lnTo>
                  <a:lnTo>
                    <a:pt x="17033126" y="369455"/>
                  </a:lnTo>
                  <a:lnTo>
                    <a:pt x="17040784" y="371005"/>
                  </a:lnTo>
                  <a:lnTo>
                    <a:pt x="17048430" y="369455"/>
                  </a:lnTo>
                  <a:lnTo>
                    <a:pt x="17054678" y="365239"/>
                  </a:lnTo>
                  <a:lnTo>
                    <a:pt x="17058882" y="358990"/>
                  </a:lnTo>
                  <a:lnTo>
                    <a:pt x="17060431" y="351345"/>
                  </a:lnTo>
                  <a:close/>
                </a:path>
                <a:path w="18719800" h="10718800" extrusionOk="0">
                  <a:moveTo>
                    <a:pt x="17060431" y="251256"/>
                  </a:moveTo>
                  <a:lnTo>
                    <a:pt x="17058882" y="243611"/>
                  </a:lnTo>
                  <a:lnTo>
                    <a:pt x="17054678" y="237363"/>
                  </a:lnTo>
                  <a:lnTo>
                    <a:pt x="17048430" y="233146"/>
                  </a:lnTo>
                  <a:lnTo>
                    <a:pt x="17040784" y="231609"/>
                  </a:lnTo>
                  <a:lnTo>
                    <a:pt x="17033126" y="233146"/>
                  </a:lnTo>
                  <a:lnTo>
                    <a:pt x="17026878" y="237363"/>
                  </a:lnTo>
                  <a:lnTo>
                    <a:pt x="17022674" y="243611"/>
                  </a:lnTo>
                  <a:lnTo>
                    <a:pt x="17021125" y="251256"/>
                  </a:lnTo>
                  <a:lnTo>
                    <a:pt x="17022674" y="258902"/>
                  </a:lnTo>
                  <a:lnTo>
                    <a:pt x="17026878" y="265150"/>
                  </a:lnTo>
                  <a:lnTo>
                    <a:pt x="17033126" y="269354"/>
                  </a:lnTo>
                  <a:lnTo>
                    <a:pt x="17040784" y="270903"/>
                  </a:lnTo>
                  <a:lnTo>
                    <a:pt x="17048430" y="269354"/>
                  </a:lnTo>
                  <a:lnTo>
                    <a:pt x="17054678" y="265150"/>
                  </a:lnTo>
                  <a:lnTo>
                    <a:pt x="17058882" y="258902"/>
                  </a:lnTo>
                  <a:lnTo>
                    <a:pt x="17060431" y="251256"/>
                  </a:lnTo>
                  <a:close/>
                </a:path>
                <a:path w="18719800" h="10718800" extrusionOk="0">
                  <a:moveTo>
                    <a:pt x="17060431" y="151155"/>
                  </a:moveTo>
                  <a:lnTo>
                    <a:pt x="17058882" y="143510"/>
                  </a:lnTo>
                  <a:lnTo>
                    <a:pt x="17054678" y="137274"/>
                  </a:lnTo>
                  <a:lnTo>
                    <a:pt x="17048430" y="133057"/>
                  </a:lnTo>
                  <a:lnTo>
                    <a:pt x="17040784" y="131521"/>
                  </a:lnTo>
                  <a:lnTo>
                    <a:pt x="17033126" y="133057"/>
                  </a:lnTo>
                  <a:lnTo>
                    <a:pt x="17026878" y="137274"/>
                  </a:lnTo>
                  <a:lnTo>
                    <a:pt x="17022674" y="143510"/>
                  </a:lnTo>
                  <a:lnTo>
                    <a:pt x="17021125" y="151155"/>
                  </a:lnTo>
                  <a:lnTo>
                    <a:pt x="17022674" y="158800"/>
                  </a:lnTo>
                  <a:lnTo>
                    <a:pt x="17026878" y="165049"/>
                  </a:lnTo>
                  <a:lnTo>
                    <a:pt x="17033126" y="169252"/>
                  </a:lnTo>
                  <a:lnTo>
                    <a:pt x="17040784" y="170802"/>
                  </a:lnTo>
                  <a:lnTo>
                    <a:pt x="17048430" y="169252"/>
                  </a:lnTo>
                  <a:lnTo>
                    <a:pt x="17054678" y="165049"/>
                  </a:lnTo>
                  <a:lnTo>
                    <a:pt x="17058882" y="158800"/>
                  </a:lnTo>
                  <a:lnTo>
                    <a:pt x="17060431" y="151155"/>
                  </a:lnTo>
                  <a:close/>
                </a:path>
                <a:path w="18719800" h="10718800" extrusionOk="0">
                  <a:moveTo>
                    <a:pt x="17060431" y="51054"/>
                  </a:moveTo>
                  <a:lnTo>
                    <a:pt x="17058882" y="43408"/>
                  </a:lnTo>
                  <a:lnTo>
                    <a:pt x="17054678" y="37160"/>
                  </a:lnTo>
                  <a:lnTo>
                    <a:pt x="17048430" y="32956"/>
                  </a:lnTo>
                  <a:lnTo>
                    <a:pt x="17040784" y="31419"/>
                  </a:lnTo>
                  <a:lnTo>
                    <a:pt x="17033126" y="32956"/>
                  </a:lnTo>
                  <a:lnTo>
                    <a:pt x="17026878" y="37160"/>
                  </a:lnTo>
                  <a:lnTo>
                    <a:pt x="17022674" y="43408"/>
                  </a:lnTo>
                  <a:lnTo>
                    <a:pt x="17021125" y="51054"/>
                  </a:lnTo>
                  <a:lnTo>
                    <a:pt x="17022674" y="58699"/>
                  </a:lnTo>
                  <a:lnTo>
                    <a:pt x="17026878" y="64947"/>
                  </a:lnTo>
                  <a:lnTo>
                    <a:pt x="17033126" y="69164"/>
                  </a:lnTo>
                  <a:lnTo>
                    <a:pt x="17040784" y="70700"/>
                  </a:lnTo>
                  <a:lnTo>
                    <a:pt x="17048430" y="69164"/>
                  </a:lnTo>
                  <a:lnTo>
                    <a:pt x="17054678" y="64947"/>
                  </a:lnTo>
                  <a:lnTo>
                    <a:pt x="17058882" y="58699"/>
                  </a:lnTo>
                  <a:lnTo>
                    <a:pt x="17060431" y="51054"/>
                  </a:lnTo>
                  <a:close/>
                </a:path>
                <a:path w="18719800" h="10718800" extrusionOk="0">
                  <a:moveTo>
                    <a:pt x="17072636" y="10692917"/>
                  </a:moveTo>
                  <a:lnTo>
                    <a:pt x="17071099" y="10685272"/>
                  </a:lnTo>
                  <a:lnTo>
                    <a:pt x="17066883" y="10679036"/>
                  </a:lnTo>
                  <a:lnTo>
                    <a:pt x="17060634" y="10674820"/>
                  </a:lnTo>
                  <a:lnTo>
                    <a:pt x="17053002" y="10673283"/>
                  </a:lnTo>
                  <a:lnTo>
                    <a:pt x="17045343" y="10674820"/>
                  </a:lnTo>
                  <a:lnTo>
                    <a:pt x="17039095" y="10679036"/>
                  </a:lnTo>
                  <a:lnTo>
                    <a:pt x="17034891" y="10685272"/>
                  </a:lnTo>
                  <a:lnTo>
                    <a:pt x="17033342" y="10692917"/>
                  </a:lnTo>
                  <a:lnTo>
                    <a:pt x="17034891" y="10700563"/>
                  </a:lnTo>
                  <a:lnTo>
                    <a:pt x="17039095" y="10706811"/>
                  </a:lnTo>
                  <a:lnTo>
                    <a:pt x="17045343" y="10711028"/>
                  </a:lnTo>
                  <a:lnTo>
                    <a:pt x="17053002" y="10712564"/>
                  </a:lnTo>
                  <a:lnTo>
                    <a:pt x="17060634" y="10711028"/>
                  </a:lnTo>
                  <a:lnTo>
                    <a:pt x="17066883" y="10706811"/>
                  </a:lnTo>
                  <a:lnTo>
                    <a:pt x="17071099" y="10700563"/>
                  </a:lnTo>
                  <a:lnTo>
                    <a:pt x="17072636" y="10692917"/>
                  </a:lnTo>
                  <a:close/>
                </a:path>
                <a:path w="18719800" h="10718800" extrusionOk="0">
                  <a:moveTo>
                    <a:pt x="17072636" y="10592829"/>
                  </a:moveTo>
                  <a:lnTo>
                    <a:pt x="17071099" y="10585183"/>
                  </a:lnTo>
                  <a:lnTo>
                    <a:pt x="17066883" y="10578935"/>
                  </a:lnTo>
                  <a:lnTo>
                    <a:pt x="17060634" y="10574731"/>
                  </a:lnTo>
                  <a:lnTo>
                    <a:pt x="17053002" y="10573195"/>
                  </a:lnTo>
                  <a:lnTo>
                    <a:pt x="17045343" y="10574731"/>
                  </a:lnTo>
                  <a:lnTo>
                    <a:pt x="17039095" y="10578935"/>
                  </a:lnTo>
                  <a:lnTo>
                    <a:pt x="17034891" y="10585183"/>
                  </a:lnTo>
                  <a:lnTo>
                    <a:pt x="17033342" y="10592829"/>
                  </a:lnTo>
                  <a:lnTo>
                    <a:pt x="17034891" y="10600474"/>
                  </a:lnTo>
                  <a:lnTo>
                    <a:pt x="17039095" y="10606723"/>
                  </a:lnTo>
                  <a:lnTo>
                    <a:pt x="17045343" y="10610939"/>
                  </a:lnTo>
                  <a:lnTo>
                    <a:pt x="17053002" y="10612488"/>
                  </a:lnTo>
                  <a:lnTo>
                    <a:pt x="17060634" y="10610939"/>
                  </a:lnTo>
                  <a:lnTo>
                    <a:pt x="17066883" y="10606723"/>
                  </a:lnTo>
                  <a:lnTo>
                    <a:pt x="17071099" y="10600474"/>
                  </a:lnTo>
                  <a:lnTo>
                    <a:pt x="17072636" y="10592829"/>
                  </a:lnTo>
                  <a:close/>
                </a:path>
                <a:path w="18719800" h="10718800" extrusionOk="0">
                  <a:moveTo>
                    <a:pt x="17072636" y="10492740"/>
                  </a:moveTo>
                  <a:lnTo>
                    <a:pt x="17071099" y="10485095"/>
                  </a:lnTo>
                  <a:lnTo>
                    <a:pt x="17066883" y="10478846"/>
                  </a:lnTo>
                  <a:lnTo>
                    <a:pt x="17060634" y="10474642"/>
                  </a:lnTo>
                  <a:lnTo>
                    <a:pt x="17053002" y="10473093"/>
                  </a:lnTo>
                  <a:lnTo>
                    <a:pt x="17045343" y="10474642"/>
                  </a:lnTo>
                  <a:lnTo>
                    <a:pt x="17039095" y="10478846"/>
                  </a:lnTo>
                  <a:lnTo>
                    <a:pt x="17034891" y="10485095"/>
                  </a:lnTo>
                  <a:lnTo>
                    <a:pt x="17033342" y="10492740"/>
                  </a:lnTo>
                  <a:lnTo>
                    <a:pt x="17034891" y="10500385"/>
                  </a:lnTo>
                  <a:lnTo>
                    <a:pt x="17039095" y="10506634"/>
                  </a:lnTo>
                  <a:lnTo>
                    <a:pt x="17045343" y="10510837"/>
                  </a:lnTo>
                  <a:lnTo>
                    <a:pt x="17053002" y="10512387"/>
                  </a:lnTo>
                  <a:lnTo>
                    <a:pt x="17060634" y="10510837"/>
                  </a:lnTo>
                  <a:lnTo>
                    <a:pt x="17066883" y="10506634"/>
                  </a:lnTo>
                  <a:lnTo>
                    <a:pt x="17071099" y="10500385"/>
                  </a:lnTo>
                  <a:lnTo>
                    <a:pt x="17072636" y="10492740"/>
                  </a:lnTo>
                  <a:close/>
                </a:path>
                <a:path w="18719800" h="10718800" extrusionOk="0">
                  <a:moveTo>
                    <a:pt x="17072636" y="10392639"/>
                  </a:moveTo>
                  <a:lnTo>
                    <a:pt x="17071099" y="10384993"/>
                  </a:lnTo>
                  <a:lnTo>
                    <a:pt x="17066883" y="10378745"/>
                  </a:lnTo>
                  <a:lnTo>
                    <a:pt x="17060634" y="10374541"/>
                  </a:lnTo>
                  <a:lnTo>
                    <a:pt x="17053002" y="10373004"/>
                  </a:lnTo>
                  <a:lnTo>
                    <a:pt x="17045343" y="10374541"/>
                  </a:lnTo>
                  <a:lnTo>
                    <a:pt x="17039095" y="10378745"/>
                  </a:lnTo>
                  <a:lnTo>
                    <a:pt x="17034891" y="10384993"/>
                  </a:lnTo>
                  <a:lnTo>
                    <a:pt x="17033342" y="10392639"/>
                  </a:lnTo>
                  <a:lnTo>
                    <a:pt x="17034891" y="10400284"/>
                  </a:lnTo>
                  <a:lnTo>
                    <a:pt x="17039095" y="10406532"/>
                  </a:lnTo>
                  <a:lnTo>
                    <a:pt x="17045343" y="10410736"/>
                  </a:lnTo>
                  <a:lnTo>
                    <a:pt x="17053002" y="10412285"/>
                  </a:lnTo>
                  <a:lnTo>
                    <a:pt x="17060634" y="10410736"/>
                  </a:lnTo>
                  <a:lnTo>
                    <a:pt x="17066883" y="10406532"/>
                  </a:lnTo>
                  <a:lnTo>
                    <a:pt x="17071099" y="10400284"/>
                  </a:lnTo>
                  <a:lnTo>
                    <a:pt x="17072636" y="10392639"/>
                  </a:lnTo>
                  <a:close/>
                </a:path>
                <a:path w="18719800" h="10718800" extrusionOk="0">
                  <a:moveTo>
                    <a:pt x="17072636" y="10292550"/>
                  </a:moveTo>
                  <a:lnTo>
                    <a:pt x="17071099" y="10284892"/>
                  </a:lnTo>
                  <a:lnTo>
                    <a:pt x="17066883" y="10278656"/>
                  </a:lnTo>
                  <a:lnTo>
                    <a:pt x="17060634" y="10274440"/>
                  </a:lnTo>
                  <a:lnTo>
                    <a:pt x="17053002" y="10272890"/>
                  </a:lnTo>
                  <a:lnTo>
                    <a:pt x="17045343" y="10274440"/>
                  </a:lnTo>
                  <a:lnTo>
                    <a:pt x="17039095" y="10278656"/>
                  </a:lnTo>
                  <a:lnTo>
                    <a:pt x="17034891" y="10284892"/>
                  </a:lnTo>
                  <a:lnTo>
                    <a:pt x="17033342" y="10292550"/>
                  </a:lnTo>
                  <a:lnTo>
                    <a:pt x="17034891" y="10300195"/>
                  </a:lnTo>
                  <a:lnTo>
                    <a:pt x="17039095" y="10306431"/>
                  </a:lnTo>
                  <a:lnTo>
                    <a:pt x="17045343" y="10310635"/>
                  </a:lnTo>
                  <a:lnTo>
                    <a:pt x="17053002" y="10312184"/>
                  </a:lnTo>
                  <a:lnTo>
                    <a:pt x="17060634" y="10310635"/>
                  </a:lnTo>
                  <a:lnTo>
                    <a:pt x="17066883" y="10306431"/>
                  </a:lnTo>
                  <a:lnTo>
                    <a:pt x="17071099" y="10300195"/>
                  </a:lnTo>
                  <a:lnTo>
                    <a:pt x="17072636" y="10292550"/>
                  </a:lnTo>
                  <a:close/>
                </a:path>
                <a:path w="18719800" h="10718800" extrusionOk="0">
                  <a:moveTo>
                    <a:pt x="17072636" y="10192436"/>
                  </a:moveTo>
                  <a:lnTo>
                    <a:pt x="17071099" y="10184790"/>
                  </a:lnTo>
                  <a:lnTo>
                    <a:pt x="17066883" y="10178555"/>
                  </a:lnTo>
                  <a:lnTo>
                    <a:pt x="17060634" y="10174338"/>
                  </a:lnTo>
                  <a:lnTo>
                    <a:pt x="17053002" y="10172802"/>
                  </a:lnTo>
                  <a:lnTo>
                    <a:pt x="17045343" y="10174338"/>
                  </a:lnTo>
                  <a:lnTo>
                    <a:pt x="17039095" y="10178555"/>
                  </a:lnTo>
                  <a:lnTo>
                    <a:pt x="17034891" y="10184790"/>
                  </a:lnTo>
                  <a:lnTo>
                    <a:pt x="17033342" y="10192436"/>
                  </a:lnTo>
                  <a:lnTo>
                    <a:pt x="17034891" y="10200094"/>
                  </a:lnTo>
                  <a:lnTo>
                    <a:pt x="17039095" y="10206330"/>
                  </a:lnTo>
                  <a:lnTo>
                    <a:pt x="17045343" y="10210546"/>
                  </a:lnTo>
                  <a:lnTo>
                    <a:pt x="17053002" y="10212083"/>
                  </a:lnTo>
                  <a:lnTo>
                    <a:pt x="17060634" y="10210546"/>
                  </a:lnTo>
                  <a:lnTo>
                    <a:pt x="17066883" y="10206330"/>
                  </a:lnTo>
                  <a:lnTo>
                    <a:pt x="17071099" y="10200094"/>
                  </a:lnTo>
                  <a:lnTo>
                    <a:pt x="17072636" y="10192436"/>
                  </a:lnTo>
                  <a:close/>
                </a:path>
                <a:path w="18719800" h="10718800" extrusionOk="0">
                  <a:moveTo>
                    <a:pt x="17072636" y="10092347"/>
                  </a:moveTo>
                  <a:lnTo>
                    <a:pt x="17071099" y="10084702"/>
                  </a:lnTo>
                  <a:lnTo>
                    <a:pt x="17066883" y="10078453"/>
                  </a:lnTo>
                  <a:lnTo>
                    <a:pt x="17060634" y="10074250"/>
                  </a:lnTo>
                  <a:lnTo>
                    <a:pt x="17053002" y="10072700"/>
                  </a:lnTo>
                  <a:lnTo>
                    <a:pt x="17045343" y="10074250"/>
                  </a:lnTo>
                  <a:lnTo>
                    <a:pt x="17039095" y="10078453"/>
                  </a:lnTo>
                  <a:lnTo>
                    <a:pt x="17034891" y="10084702"/>
                  </a:lnTo>
                  <a:lnTo>
                    <a:pt x="17033342" y="10092347"/>
                  </a:lnTo>
                  <a:lnTo>
                    <a:pt x="17034891" y="10099992"/>
                  </a:lnTo>
                  <a:lnTo>
                    <a:pt x="17039095" y="10106241"/>
                  </a:lnTo>
                  <a:lnTo>
                    <a:pt x="17045343" y="10110445"/>
                  </a:lnTo>
                  <a:lnTo>
                    <a:pt x="17053002" y="10111994"/>
                  </a:lnTo>
                  <a:lnTo>
                    <a:pt x="17060634" y="10110445"/>
                  </a:lnTo>
                  <a:lnTo>
                    <a:pt x="17066883" y="10106241"/>
                  </a:lnTo>
                  <a:lnTo>
                    <a:pt x="17071099" y="10099992"/>
                  </a:lnTo>
                  <a:lnTo>
                    <a:pt x="17072636" y="10092347"/>
                  </a:lnTo>
                  <a:close/>
                </a:path>
                <a:path w="18719800" h="10718800" extrusionOk="0">
                  <a:moveTo>
                    <a:pt x="17072636" y="9992246"/>
                  </a:moveTo>
                  <a:lnTo>
                    <a:pt x="17071099" y="9984613"/>
                  </a:lnTo>
                  <a:lnTo>
                    <a:pt x="17066883" y="9978365"/>
                  </a:lnTo>
                  <a:lnTo>
                    <a:pt x="17060634" y="9974148"/>
                  </a:lnTo>
                  <a:lnTo>
                    <a:pt x="17053002" y="9972611"/>
                  </a:lnTo>
                  <a:lnTo>
                    <a:pt x="17045343" y="9974148"/>
                  </a:lnTo>
                  <a:lnTo>
                    <a:pt x="17039095" y="9978365"/>
                  </a:lnTo>
                  <a:lnTo>
                    <a:pt x="17034891" y="9984613"/>
                  </a:lnTo>
                  <a:lnTo>
                    <a:pt x="17033342" y="9992246"/>
                  </a:lnTo>
                  <a:lnTo>
                    <a:pt x="17034891" y="9999891"/>
                  </a:lnTo>
                  <a:lnTo>
                    <a:pt x="17039095" y="10006139"/>
                  </a:lnTo>
                  <a:lnTo>
                    <a:pt x="17045343" y="10010356"/>
                  </a:lnTo>
                  <a:lnTo>
                    <a:pt x="17053002" y="10011905"/>
                  </a:lnTo>
                  <a:lnTo>
                    <a:pt x="17060634" y="10010356"/>
                  </a:lnTo>
                  <a:lnTo>
                    <a:pt x="17066883" y="10006139"/>
                  </a:lnTo>
                  <a:lnTo>
                    <a:pt x="17071099" y="9999891"/>
                  </a:lnTo>
                  <a:lnTo>
                    <a:pt x="17072636" y="9992246"/>
                  </a:lnTo>
                  <a:close/>
                </a:path>
                <a:path w="18719800" h="10718800" extrusionOk="0">
                  <a:moveTo>
                    <a:pt x="17072636" y="9892157"/>
                  </a:moveTo>
                  <a:lnTo>
                    <a:pt x="17071099" y="9884512"/>
                  </a:lnTo>
                  <a:lnTo>
                    <a:pt x="17066883" y="9878263"/>
                  </a:lnTo>
                  <a:lnTo>
                    <a:pt x="17060634" y="9874047"/>
                  </a:lnTo>
                  <a:lnTo>
                    <a:pt x="17053002" y="9872510"/>
                  </a:lnTo>
                  <a:lnTo>
                    <a:pt x="17045343" y="9874047"/>
                  </a:lnTo>
                  <a:lnTo>
                    <a:pt x="17039095" y="9878263"/>
                  </a:lnTo>
                  <a:lnTo>
                    <a:pt x="17034891" y="9884512"/>
                  </a:lnTo>
                  <a:lnTo>
                    <a:pt x="17033342" y="9892157"/>
                  </a:lnTo>
                  <a:lnTo>
                    <a:pt x="17034891" y="9899802"/>
                  </a:lnTo>
                  <a:lnTo>
                    <a:pt x="17039095" y="9906051"/>
                  </a:lnTo>
                  <a:lnTo>
                    <a:pt x="17045343" y="9910254"/>
                  </a:lnTo>
                  <a:lnTo>
                    <a:pt x="17053002" y="9911804"/>
                  </a:lnTo>
                  <a:lnTo>
                    <a:pt x="17060634" y="9910254"/>
                  </a:lnTo>
                  <a:lnTo>
                    <a:pt x="17066883" y="9906051"/>
                  </a:lnTo>
                  <a:lnTo>
                    <a:pt x="17071099" y="9899802"/>
                  </a:lnTo>
                  <a:lnTo>
                    <a:pt x="17072636" y="9892157"/>
                  </a:lnTo>
                  <a:close/>
                </a:path>
                <a:path w="18719800" h="10718800" extrusionOk="0">
                  <a:moveTo>
                    <a:pt x="17072636" y="9792056"/>
                  </a:moveTo>
                  <a:lnTo>
                    <a:pt x="17071099" y="9784410"/>
                  </a:lnTo>
                  <a:lnTo>
                    <a:pt x="17066883" y="9778162"/>
                  </a:lnTo>
                  <a:lnTo>
                    <a:pt x="17060634" y="9773958"/>
                  </a:lnTo>
                  <a:lnTo>
                    <a:pt x="17053002" y="9772409"/>
                  </a:lnTo>
                  <a:lnTo>
                    <a:pt x="17045343" y="9773958"/>
                  </a:lnTo>
                  <a:lnTo>
                    <a:pt x="17039095" y="9778162"/>
                  </a:lnTo>
                  <a:lnTo>
                    <a:pt x="17034891" y="9784410"/>
                  </a:lnTo>
                  <a:lnTo>
                    <a:pt x="17033342" y="9792056"/>
                  </a:lnTo>
                  <a:lnTo>
                    <a:pt x="17034891" y="9799701"/>
                  </a:lnTo>
                  <a:lnTo>
                    <a:pt x="17039095" y="9805949"/>
                  </a:lnTo>
                  <a:lnTo>
                    <a:pt x="17045343" y="9810166"/>
                  </a:lnTo>
                  <a:lnTo>
                    <a:pt x="17053002" y="9811702"/>
                  </a:lnTo>
                  <a:lnTo>
                    <a:pt x="17060634" y="9810166"/>
                  </a:lnTo>
                  <a:lnTo>
                    <a:pt x="17066883" y="9805949"/>
                  </a:lnTo>
                  <a:lnTo>
                    <a:pt x="17071099" y="9799701"/>
                  </a:lnTo>
                  <a:lnTo>
                    <a:pt x="17072636" y="9792056"/>
                  </a:lnTo>
                  <a:close/>
                </a:path>
                <a:path w="18719800" h="10718800" extrusionOk="0">
                  <a:moveTo>
                    <a:pt x="17072636" y="9691954"/>
                  </a:moveTo>
                  <a:lnTo>
                    <a:pt x="17071099" y="9684309"/>
                  </a:lnTo>
                  <a:lnTo>
                    <a:pt x="17066883" y="9678073"/>
                  </a:lnTo>
                  <a:lnTo>
                    <a:pt x="17060634" y="9673857"/>
                  </a:lnTo>
                  <a:lnTo>
                    <a:pt x="17053002" y="9672307"/>
                  </a:lnTo>
                  <a:lnTo>
                    <a:pt x="17045343" y="9673857"/>
                  </a:lnTo>
                  <a:lnTo>
                    <a:pt x="17039095" y="9678073"/>
                  </a:lnTo>
                  <a:lnTo>
                    <a:pt x="17034891" y="9684309"/>
                  </a:lnTo>
                  <a:lnTo>
                    <a:pt x="17033342" y="9691954"/>
                  </a:lnTo>
                  <a:lnTo>
                    <a:pt x="17034891" y="9699612"/>
                  </a:lnTo>
                  <a:lnTo>
                    <a:pt x="17039095" y="9705848"/>
                  </a:lnTo>
                  <a:lnTo>
                    <a:pt x="17045343" y="9710064"/>
                  </a:lnTo>
                  <a:lnTo>
                    <a:pt x="17053002" y="9711601"/>
                  </a:lnTo>
                  <a:lnTo>
                    <a:pt x="17060634" y="9710064"/>
                  </a:lnTo>
                  <a:lnTo>
                    <a:pt x="17066883" y="9705848"/>
                  </a:lnTo>
                  <a:lnTo>
                    <a:pt x="17071099" y="9699612"/>
                  </a:lnTo>
                  <a:lnTo>
                    <a:pt x="17072636" y="9691954"/>
                  </a:lnTo>
                  <a:close/>
                </a:path>
                <a:path w="18719800" h="10718800" extrusionOk="0">
                  <a:moveTo>
                    <a:pt x="17072661" y="9591878"/>
                  </a:moveTo>
                  <a:lnTo>
                    <a:pt x="17071112" y="9584233"/>
                  </a:lnTo>
                  <a:lnTo>
                    <a:pt x="17066895" y="9577984"/>
                  </a:lnTo>
                  <a:lnTo>
                    <a:pt x="17060647" y="9573768"/>
                  </a:lnTo>
                  <a:lnTo>
                    <a:pt x="17053002" y="9572231"/>
                  </a:lnTo>
                  <a:lnTo>
                    <a:pt x="17045356" y="9573768"/>
                  </a:lnTo>
                  <a:lnTo>
                    <a:pt x="17039120" y="9577984"/>
                  </a:lnTo>
                  <a:lnTo>
                    <a:pt x="17034904" y="9584233"/>
                  </a:lnTo>
                  <a:lnTo>
                    <a:pt x="17033367" y="9591878"/>
                  </a:lnTo>
                  <a:lnTo>
                    <a:pt x="17034904" y="9599524"/>
                  </a:lnTo>
                  <a:lnTo>
                    <a:pt x="17039120" y="9605772"/>
                  </a:lnTo>
                  <a:lnTo>
                    <a:pt x="17045356" y="9609988"/>
                  </a:lnTo>
                  <a:lnTo>
                    <a:pt x="17053002" y="9611525"/>
                  </a:lnTo>
                  <a:lnTo>
                    <a:pt x="17060647" y="9609988"/>
                  </a:lnTo>
                  <a:lnTo>
                    <a:pt x="17066895" y="9605772"/>
                  </a:lnTo>
                  <a:lnTo>
                    <a:pt x="17071112" y="9599524"/>
                  </a:lnTo>
                  <a:lnTo>
                    <a:pt x="17072661" y="9591878"/>
                  </a:lnTo>
                  <a:close/>
                </a:path>
                <a:path w="18719800" h="10718800" extrusionOk="0">
                  <a:moveTo>
                    <a:pt x="17072661" y="9491789"/>
                  </a:moveTo>
                  <a:lnTo>
                    <a:pt x="17071112" y="9484144"/>
                  </a:lnTo>
                  <a:lnTo>
                    <a:pt x="17066895" y="9477896"/>
                  </a:lnTo>
                  <a:lnTo>
                    <a:pt x="17060647" y="9473692"/>
                  </a:lnTo>
                  <a:lnTo>
                    <a:pt x="17053002" y="9472143"/>
                  </a:lnTo>
                  <a:lnTo>
                    <a:pt x="17045356" y="9473692"/>
                  </a:lnTo>
                  <a:lnTo>
                    <a:pt x="17039120" y="9477896"/>
                  </a:lnTo>
                  <a:lnTo>
                    <a:pt x="17034904" y="9484144"/>
                  </a:lnTo>
                  <a:lnTo>
                    <a:pt x="17033367" y="9491789"/>
                  </a:lnTo>
                  <a:lnTo>
                    <a:pt x="17034904" y="9499435"/>
                  </a:lnTo>
                  <a:lnTo>
                    <a:pt x="17039120" y="9505671"/>
                  </a:lnTo>
                  <a:lnTo>
                    <a:pt x="17045356" y="9509887"/>
                  </a:lnTo>
                  <a:lnTo>
                    <a:pt x="17053002" y="9511424"/>
                  </a:lnTo>
                  <a:lnTo>
                    <a:pt x="17060647" y="9509887"/>
                  </a:lnTo>
                  <a:lnTo>
                    <a:pt x="17066895" y="9505671"/>
                  </a:lnTo>
                  <a:lnTo>
                    <a:pt x="17071112" y="9499435"/>
                  </a:lnTo>
                  <a:lnTo>
                    <a:pt x="17072661" y="9491789"/>
                  </a:lnTo>
                  <a:close/>
                </a:path>
                <a:path w="18719800" h="10718800" extrusionOk="0">
                  <a:moveTo>
                    <a:pt x="17072661" y="9391688"/>
                  </a:moveTo>
                  <a:lnTo>
                    <a:pt x="17071112" y="9384043"/>
                  </a:lnTo>
                  <a:lnTo>
                    <a:pt x="17066895" y="9377794"/>
                  </a:lnTo>
                  <a:lnTo>
                    <a:pt x="17060647" y="9373591"/>
                  </a:lnTo>
                  <a:lnTo>
                    <a:pt x="17053002" y="9372041"/>
                  </a:lnTo>
                  <a:lnTo>
                    <a:pt x="17045356" y="9373591"/>
                  </a:lnTo>
                  <a:lnTo>
                    <a:pt x="17039120" y="9377794"/>
                  </a:lnTo>
                  <a:lnTo>
                    <a:pt x="17034904" y="9384043"/>
                  </a:lnTo>
                  <a:lnTo>
                    <a:pt x="17033367" y="9391688"/>
                  </a:lnTo>
                  <a:lnTo>
                    <a:pt x="17034904" y="9399333"/>
                  </a:lnTo>
                  <a:lnTo>
                    <a:pt x="17039120" y="9405582"/>
                  </a:lnTo>
                  <a:lnTo>
                    <a:pt x="17045356" y="9409786"/>
                  </a:lnTo>
                  <a:lnTo>
                    <a:pt x="17053002" y="9411335"/>
                  </a:lnTo>
                  <a:lnTo>
                    <a:pt x="17060647" y="9409786"/>
                  </a:lnTo>
                  <a:lnTo>
                    <a:pt x="17066895" y="9405582"/>
                  </a:lnTo>
                  <a:lnTo>
                    <a:pt x="17071112" y="9399333"/>
                  </a:lnTo>
                  <a:lnTo>
                    <a:pt x="17072661" y="9391688"/>
                  </a:lnTo>
                  <a:close/>
                </a:path>
                <a:path w="18719800" h="10718800" extrusionOk="0">
                  <a:moveTo>
                    <a:pt x="17072661" y="9291587"/>
                  </a:moveTo>
                  <a:lnTo>
                    <a:pt x="17071112" y="9283941"/>
                  </a:lnTo>
                  <a:lnTo>
                    <a:pt x="17066895" y="9277706"/>
                  </a:lnTo>
                  <a:lnTo>
                    <a:pt x="17060647" y="9273489"/>
                  </a:lnTo>
                  <a:lnTo>
                    <a:pt x="17053002" y="9271952"/>
                  </a:lnTo>
                  <a:lnTo>
                    <a:pt x="17045356" y="9273489"/>
                  </a:lnTo>
                  <a:lnTo>
                    <a:pt x="17039120" y="9277706"/>
                  </a:lnTo>
                  <a:lnTo>
                    <a:pt x="17034904" y="9283941"/>
                  </a:lnTo>
                  <a:lnTo>
                    <a:pt x="17033367" y="9291587"/>
                  </a:lnTo>
                  <a:lnTo>
                    <a:pt x="17034904" y="9299245"/>
                  </a:lnTo>
                  <a:lnTo>
                    <a:pt x="17039120" y="9305480"/>
                  </a:lnTo>
                  <a:lnTo>
                    <a:pt x="17045356" y="9309697"/>
                  </a:lnTo>
                  <a:lnTo>
                    <a:pt x="17053002" y="9311234"/>
                  </a:lnTo>
                  <a:lnTo>
                    <a:pt x="17060647" y="9309697"/>
                  </a:lnTo>
                  <a:lnTo>
                    <a:pt x="17066895" y="9305480"/>
                  </a:lnTo>
                  <a:lnTo>
                    <a:pt x="17071112" y="9299245"/>
                  </a:lnTo>
                  <a:lnTo>
                    <a:pt x="17072661" y="9291587"/>
                  </a:lnTo>
                  <a:close/>
                </a:path>
                <a:path w="18719800" h="10718800" extrusionOk="0">
                  <a:moveTo>
                    <a:pt x="17072661" y="9191498"/>
                  </a:moveTo>
                  <a:lnTo>
                    <a:pt x="17071112" y="9183853"/>
                  </a:lnTo>
                  <a:lnTo>
                    <a:pt x="17066895" y="9177604"/>
                  </a:lnTo>
                  <a:lnTo>
                    <a:pt x="17060647" y="9173388"/>
                  </a:lnTo>
                  <a:lnTo>
                    <a:pt x="17053002" y="9171838"/>
                  </a:lnTo>
                  <a:lnTo>
                    <a:pt x="17045356" y="9173388"/>
                  </a:lnTo>
                  <a:lnTo>
                    <a:pt x="17039120" y="9177604"/>
                  </a:lnTo>
                  <a:lnTo>
                    <a:pt x="17034904" y="9183853"/>
                  </a:lnTo>
                  <a:lnTo>
                    <a:pt x="17033367" y="9191498"/>
                  </a:lnTo>
                  <a:lnTo>
                    <a:pt x="17034904" y="9199143"/>
                  </a:lnTo>
                  <a:lnTo>
                    <a:pt x="17039120" y="9205392"/>
                  </a:lnTo>
                  <a:lnTo>
                    <a:pt x="17045356" y="9209595"/>
                  </a:lnTo>
                  <a:lnTo>
                    <a:pt x="17053002" y="9211145"/>
                  </a:lnTo>
                  <a:lnTo>
                    <a:pt x="17060647" y="9209595"/>
                  </a:lnTo>
                  <a:lnTo>
                    <a:pt x="17066895" y="9205392"/>
                  </a:lnTo>
                  <a:lnTo>
                    <a:pt x="17071112" y="9199143"/>
                  </a:lnTo>
                  <a:lnTo>
                    <a:pt x="17072661" y="9191498"/>
                  </a:lnTo>
                  <a:close/>
                </a:path>
                <a:path w="18719800" h="10718800" extrusionOk="0">
                  <a:moveTo>
                    <a:pt x="17072661" y="9091397"/>
                  </a:moveTo>
                  <a:lnTo>
                    <a:pt x="17071112" y="9083751"/>
                  </a:lnTo>
                  <a:lnTo>
                    <a:pt x="17066895" y="9077503"/>
                  </a:lnTo>
                  <a:lnTo>
                    <a:pt x="17060647" y="9073286"/>
                  </a:lnTo>
                  <a:lnTo>
                    <a:pt x="17053002" y="9071750"/>
                  </a:lnTo>
                  <a:lnTo>
                    <a:pt x="17045356" y="9073286"/>
                  </a:lnTo>
                  <a:lnTo>
                    <a:pt x="17039120" y="9077503"/>
                  </a:lnTo>
                  <a:lnTo>
                    <a:pt x="17034904" y="9083751"/>
                  </a:lnTo>
                  <a:lnTo>
                    <a:pt x="17033367" y="9091397"/>
                  </a:lnTo>
                  <a:lnTo>
                    <a:pt x="17034904" y="9099055"/>
                  </a:lnTo>
                  <a:lnTo>
                    <a:pt x="17039120" y="9105290"/>
                  </a:lnTo>
                  <a:lnTo>
                    <a:pt x="17045356" y="9109494"/>
                  </a:lnTo>
                  <a:lnTo>
                    <a:pt x="17053002" y="9111043"/>
                  </a:lnTo>
                  <a:lnTo>
                    <a:pt x="17060647" y="9109494"/>
                  </a:lnTo>
                  <a:lnTo>
                    <a:pt x="17066895" y="9105290"/>
                  </a:lnTo>
                  <a:lnTo>
                    <a:pt x="17071112" y="9099055"/>
                  </a:lnTo>
                  <a:lnTo>
                    <a:pt x="17072661" y="9091397"/>
                  </a:lnTo>
                  <a:close/>
                </a:path>
                <a:path w="18719800" h="10718800" extrusionOk="0">
                  <a:moveTo>
                    <a:pt x="17072661" y="8991295"/>
                  </a:moveTo>
                  <a:lnTo>
                    <a:pt x="17071112" y="8983650"/>
                  </a:lnTo>
                  <a:lnTo>
                    <a:pt x="17066895" y="8977414"/>
                  </a:lnTo>
                  <a:lnTo>
                    <a:pt x="17060647" y="8973198"/>
                  </a:lnTo>
                  <a:lnTo>
                    <a:pt x="17053002" y="8971648"/>
                  </a:lnTo>
                  <a:lnTo>
                    <a:pt x="17045356" y="8973198"/>
                  </a:lnTo>
                  <a:lnTo>
                    <a:pt x="17039120" y="8977414"/>
                  </a:lnTo>
                  <a:lnTo>
                    <a:pt x="17034904" y="8983650"/>
                  </a:lnTo>
                  <a:lnTo>
                    <a:pt x="17033367" y="8991295"/>
                  </a:lnTo>
                  <a:lnTo>
                    <a:pt x="17034904" y="8998953"/>
                  </a:lnTo>
                  <a:lnTo>
                    <a:pt x="17039120" y="9005189"/>
                  </a:lnTo>
                  <a:lnTo>
                    <a:pt x="17045356" y="9009405"/>
                  </a:lnTo>
                  <a:lnTo>
                    <a:pt x="17053002" y="9010955"/>
                  </a:lnTo>
                  <a:lnTo>
                    <a:pt x="17060647" y="9009405"/>
                  </a:lnTo>
                  <a:lnTo>
                    <a:pt x="17066895" y="9005189"/>
                  </a:lnTo>
                  <a:lnTo>
                    <a:pt x="17071112" y="8998953"/>
                  </a:lnTo>
                  <a:lnTo>
                    <a:pt x="17072661" y="8991295"/>
                  </a:lnTo>
                  <a:close/>
                </a:path>
                <a:path w="18719800" h="10718800" extrusionOk="0">
                  <a:moveTo>
                    <a:pt x="17072661" y="8891206"/>
                  </a:moveTo>
                  <a:lnTo>
                    <a:pt x="17071112" y="8883561"/>
                  </a:lnTo>
                  <a:lnTo>
                    <a:pt x="17066895" y="8877313"/>
                  </a:lnTo>
                  <a:lnTo>
                    <a:pt x="17060647" y="8873109"/>
                  </a:lnTo>
                  <a:lnTo>
                    <a:pt x="17053002" y="8871560"/>
                  </a:lnTo>
                  <a:lnTo>
                    <a:pt x="17045356" y="8873109"/>
                  </a:lnTo>
                  <a:lnTo>
                    <a:pt x="17039108" y="8877313"/>
                  </a:lnTo>
                  <a:lnTo>
                    <a:pt x="17034904" y="8883561"/>
                  </a:lnTo>
                  <a:lnTo>
                    <a:pt x="17033367" y="8891206"/>
                  </a:lnTo>
                  <a:lnTo>
                    <a:pt x="17034904" y="8898852"/>
                  </a:lnTo>
                  <a:lnTo>
                    <a:pt x="17039108" y="8905100"/>
                  </a:lnTo>
                  <a:lnTo>
                    <a:pt x="17045356" y="8909317"/>
                  </a:lnTo>
                  <a:lnTo>
                    <a:pt x="17053002" y="8910853"/>
                  </a:lnTo>
                  <a:lnTo>
                    <a:pt x="17060647" y="8909317"/>
                  </a:lnTo>
                  <a:lnTo>
                    <a:pt x="17066895" y="8905100"/>
                  </a:lnTo>
                  <a:lnTo>
                    <a:pt x="17071112" y="8898852"/>
                  </a:lnTo>
                  <a:lnTo>
                    <a:pt x="17072661" y="8891206"/>
                  </a:lnTo>
                  <a:close/>
                </a:path>
                <a:path w="18719800" h="10718800" extrusionOk="0">
                  <a:moveTo>
                    <a:pt x="17072661" y="8791105"/>
                  </a:moveTo>
                  <a:lnTo>
                    <a:pt x="17071112" y="8783460"/>
                  </a:lnTo>
                  <a:lnTo>
                    <a:pt x="17066895" y="8777224"/>
                  </a:lnTo>
                  <a:lnTo>
                    <a:pt x="17060647" y="8773008"/>
                  </a:lnTo>
                  <a:lnTo>
                    <a:pt x="17053002" y="8771458"/>
                  </a:lnTo>
                  <a:lnTo>
                    <a:pt x="17045356" y="8773008"/>
                  </a:lnTo>
                  <a:lnTo>
                    <a:pt x="17039108" y="8777224"/>
                  </a:lnTo>
                  <a:lnTo>
                    <a:pt x="17034904" y="8783460"/>
                  </a:lnTo>
                  <a:lnTo>
                    <a:pt x="17033367" y="8791105"/>
                  </a:lnTo>
                  <a:lnTo>
                    <a:pt x="17034904" y="8798763"/>
                  </a:lnTo>
                  <a:lnTo>
                    <a:pt x="17039108" y="8804999"/>
                  </a:lnTo>
                  <a:lnTo>
                    <a:pt x="17045356" y="8809215"/>
                  </a:lnTo>
                  <a:lnTo>
                    <a:pt x="17053002" y="8810752"/>
                  </a:lnTo>
                  <a:lnTo>
                    <a:pt x="17060647" y="8809215"/>
                  </a:lnTo>
                  <a:lnTo>
                    <a:pt x="17066895" y="8804999"/>
                  </a:lnTo>
                  <a:lnTo>
                    <a:pt x="17071112" y="8798763"/>
                  </a:lnTo>
                  <a:lnTo>
                    <a:pt x="17072661" y="8791105"/>
                  </a:lnTo>
                  <a:close/>
                </a:path>
                <a:path w="18719800" h="10718800" extrusionOk="0">
                  <a:moveTo>
                    <a:pt x="17072661" y="8691016"/>
                  </a:moveTo>
                  <a:lnTo>
                    <a:pt x="17071112" y="8683371"/>
                  </a:lnTo>
                  <a:lnTo>
                    <a:pt x="17066895" y="8677123"/>
                  </a:lnTo>
                  <a:lnTo>
                    <a:pt x="17060647" y="8672919"/>
                  </a:lnTo>
                  <a:lnTo>
                    <a:pt x="17053002" y="8671369"/>
                  </a:lnTo>
                  <a:lnTo>
                    <a:pt x="17045356" y="8672919"/>
                  </a:lnTo>
                  <a:lnTo>
                    <a:pt x="17039120" y="8677123"/>
                  </a:lnTo>
                  <a:lnTo>
                    <a:pt x="17034904" y="8683371"/>
                  </a:lnTo>
                  <a:lnTo>
                    <a:pt x="17033367" y="8691016"/>
                  </a:lnTo>
                  <a:lnTo>
                    <a:pt x="17034904" y="8698662"/>
                  </a:lnTo>
                  <a:lnTo>
                    <a:pt x="17039120" y="8704910"/>
                  </a:lnTo>
                  <a:lnTo>
                    <a:pt x="17045356" y="8709127"/>
                  </a:lnTo>
                  <a:lnTo>
                    <a:pt x="17053002" y="8710663"/>
                  </a:lnTo>
                  <a:lnTo>
                    <a:pt x="17060647" y="8709127"/>
                  </a:lnTo>
                  <a:lnTo>
                    <a:pt x="17066895" y="8704910"/>
                  </a:lnTo>
                  <a:lnTo>
                    <a:pt x="17071112" y="8698662"/>
                  </a:lnTo>
                  <a:lnTo>
                    <a:pt x="17072661" y="8691016"/>
                  </a:lnTo>
                  <a:close/>
                </a:path>
                <a:path w="18719800" h="10718800" extrusionOk="0">
                  <a:moveTo>
                    <a:pt x="17072661" y="8590915"/>
                  </a:moveTo>
                  <a:lnTo>
                    <a:pt x="17071112" y="8583270"/>
                  </a:lnTo>
                  <a:lnTo>
                    <a:pt x="17066895" y="8577021"/>
                  </a:lnTo>
                  <a:lnTo>
                    <a:pt x="17060647" y="8572817"/>
                  </a:lnTo>
                  <a:lnTo>
                    <a:pt x="17053002" y="8571268"/>
                  </a:lnTo>
                  <a:lnTo>
                    <a:pt x="17045356" y="8572817"/>
                  </a:lnTo>
                  <a:lnTo>
                    <a:pt x="17039120" y="8577021"/>
                  </a:lnTo>
                  <a:lnTo>
                    <a:pt x="17034904" y="8583270"/>
                  </a:lnTo>
                  <a:lnTo>
                    <a:pt x="17033367" y="8590915"/>
                  </a:lnTo>
                  <a:lnTo>
                    <a:pt x="17034904" y="8598560"/>
                  </a:lnTo>
                  <a:lnTo>
                    <a:pt x="17039120" y="8604809"/>
                  </a:lnTo>
                  <a:lnTo>
                    <a:pt x="17045356" y="8609012"/>
                  </a:lnTo>
                  <a:lnTo>
                    <a:pt x="17053002" y="8610549"/>
                  </a:lnTo>
                  <a:lnTo>
                    <a:pt x="17060647" y="8609012"/>
                  </a:lnTo>
                  <a:lnTo>
                    <a:pt x="17066895" y="8604809"/>
                  </a:lnTo>
                  <a:lnTo>
                    <a:pt x="17071112" y="8598560"/>
                  </a:lnTo>
                  <a:lnTo>
                    <a:pt x="17072661" y="8590915"/>
                  </a:lnTo>
                  <a:close/>
                </a:path>
                <a:path w="18719800" h="10718800" extrusionOk="0">
                  <a:moveTo>
                    <a:pt x="17072661" y="8490814"/>
                  </a:moveTo>
                  <a:lnTo>
                    <a:pt x="17071112" y="8483168"/>
                  </a:lnTo>
                  <a:lnTo>
                    <a:pt x="17066895" y="8476932"/>
                  </a:lnTo>
                  <a:lnTo>
                    <a:pt x="17060647" y="8472716"/>
                  </a:lnTo>
                  <a:lnTo>
                    <a:pt x="17053002" y="8471179"/>
                  </a:lnTo>
                  <a:lnTo>
                    <a:pt x="17045356" y="8472716"/>
                  </a:lnTo>
                  <a:lnTo>
                    <a:pt x="17039120" y="8476932"/>
                  </a:lnTo>
                  <a:lnTo>
                    <a:pt x="17034904" y="8483168"/>
                  </a:lnTo>
                  <a:lnTo>
                    <a:pt x="17033367" y="8490814"/>
                  </a:lnTo>
                  <a:lnTo>
                    <a:pt x="17034904" y="8498459"/>
                  </a:lnTo>
                  <a:lnTo>
                    <a:pt x="17039120" y="8504707"/>
                  </a:lnTo>
                  <a:lnTo>
                    <a:pt x="17045356" y="8508924"/>
                  </a:lnTo>
                  <a:lnTo>
                    <a:pt x="17053002" y="8510460"/>
                  </a:lnTo>
                  <a:lnTo>
                    <a:pt x="17060647" y="8508924"/>
                  </a:lnTo>
                  <a:lnTo>
                    <a:pt x="17066895" y="8504707"/>
                  </a:lnTo>
                  <a:lnTo>
                    <a:pt x="17071112" y="8498459"/>
                  </a:lnTo>
                  <a:lnTo>
                    <a:pt x="17072661" y="8490814"/>
                  </a:lnTo>
                  <a:close/>
                </a:path>
                <a:path w="18719800" h="10718800" extrusionOk="0">
                  <a:moveTo>
                    <a:pt x="17072661" y="8390725"/>
                  </a:moveTo>
                  <a:lnTo>
                    <a:pt x="17071112" y="8383079"/>
                  </a:lnTo>
                  <a:lnTo>
                    <a:pt x="17066895" y="8376831"/>
                  </a:lnTo>
                  <a:lnTo>
                    <a:pt x="17060647" y="8372615"/>
                  </a:lnTo>
                  <a:lnTo>
                    <a:pt x="17053002" y="8371078"/>
                  </a:lnTo>
                  <a:lnTo>
                    <a:pt x="17045356" y="8372615"/>
                  </a:lnTo>
                  <a:lnTo>
                    <a:pt x="17039120" y="8376831"/>
                  </a:lnTo>
                  <a:lnTo>
                    <a:pt x="17034904" y="8383079"/>
                  </a:lnTo>
                  <a:lnTo>
                    <a:pt x="17033367" y="8390725"/>
                  </a:lnTo>
                  <a:lnTo>
                    <a:pt x="17034904" y="8398370"/>
                  </a:lnTo>
                  <a:lnTo>
                    <a:pt x="17039120" y="8404619"/>
                  </a:lnTo>
                  <a:lnTo>
                    <a:pt x="17045356" y="8408822"/>
                  </a:lnTo>
                  <a:lnTo>
                    <a:pt x="17053002" y="8410372"/>
                  </a:lnTo>
                  <a:lnTo>
                    <a:pt x="17060647" y="8408822"/>
                  </a:lnTo>
                  <a:lnTo>
                    <a:pt x="17066895" y="8404619"/>
                  </a:lnTo>
                  <a:lnTo>
                    <a:pt x="17071112" y="8398370"/>
                  </a:lnTo>
                  <a:lnTo>
                    <a:pt x="17072661" y="8390725"/>
                  </a:lnTo>
                  <a:close/>
                </a:path>
                <a:path w="18719800" h="10718800" extrusionOk="0">
                  <a:moveTo>
                    <a:pt x="17072661" y="8290623"/>
                  </a:moveTo>
                  <a:lnTo>
                    <a:pt x="17071112" y="8282978"/>
                  </a:lnTo>
                  <a:lnTo>
                    <a:pt x="17066895" y="8276742"/>
                  </a:lnTo>
                  <a:lnTo>
                    <a:pt x="17060647" y="8272539"/>
                  </a:lnTo>
                  <a:lnTo>
                    <a:pt x="17053002" y="8270989"/>
                  </a:lnTo>
                  <a:lnTo>
                    <a:pt x="17045356" y="8272539"/>
                  </a:lnTo>
                  <a:lnTo>
                    <a:pt x="17039120" y="8276742"/>
                  </a:lnTo>
                  <a:lnTo>
                    <a:pt x="17034904" y="8282978"/>
                  </a:lnTo>
                  <a:lnTo>
                    <a:pt x="17033367" y="8290623"/>
                  </a:lnTo>
                  <a:lnTo>
                    <a:pt x="17034904" y="8298281"/>
                  </a:lnTo>
                  <a:lnTo>
                    <a:pt x="17039120" y="8304530"/>
                  </a:lnTo>
                  <a:lnTo>
                    <a:pt x="17045356" y="8308734"/>
                  </a:lnTo>
                  <a:lnTo>
                    <a:pt x="17053002" y="8310283"/>
                  </a:lnTo>
                  <a:lnTo>
                    <a:pt x="17060647" y="8308734"/>
                  </a:lnTo>
                  <a:lnTo>
                    <a:pt x="17066895" y="8304530"/>
                  </a:lnTo>
                  <a:lnTo>
                    <a:pt x="17071112" y="8298281"/>
                  </a:lnTo>
                  <a:lnTo>
                    <a:pt x="17072661" y="8290623"/>
                  </a:lnTo>
                  <a:close/>
                </a:path>
                <a:path w="18719800" h="10718800" extrusionOk="0">
                  <a:moveTo>
                    <a:pt x="17072661" y="8190535"/>
                  </a:moveTo>
                  <a:lnTo>
                    <a:pt x="17071112" y="8182889"/>
                  </a:lnTo>
                  <a:lnTo>
                    <a:pt x="17066895" y="8176641"/>
                  </a:lnTo>
                  <a:lnTo>
                    <a:pt x="17060647" y="8172437"/>
                  </a:lnTo>
                  <a:lnTo>
                    <a:pt x="17053002" y="8170888"/>
                  </a:lnTo>
                  <a:lnTo>
                    <a:pt x="17045356" y="8172437"/>
                  </a:lnTo>
                  <a:lnTo>
                    <a:pt x="17039120" y="8176641"/>
                  </a:lnTo>
                  <a:lnTo>
                    <a:pt x="17034904" y="8182889"/>
                  </a:lnTo>
                  <a:lnTo>
                    <a:pt x="17033367" y="8190535"/>
                  </a:lnTo>
                  <a:lnTo>
                    <a:pt x="17034904" y="8198180"/>
                  </a:lnTo>
                  <a:lnTo>
                    <a:pt x="17039120" y="8204428"/>
                  </a:lnTo>
                  <a:lnTo>
                    <a:pt x="17045356" y="8208645"/>
                  </a:lnTo>
                  <a:lnTo>
                    <a:pt x="17053002" y="8210182"/>
                  </a:lnTo>
                  <a:lnTo>
                    <a:pt x="17060647" y="8208645"/>
                  </a:lnTo>
                  <a:lnTo>
                    <a:pt x="17066895" y="8204428"/>
                  </a:lnTo>
                  <a:lnTo>
                    <a:pt x="17071112" y="8198180"/>
                  </a:lnTo>
                  <a:lnTo>
                    <a:pt x="17072661" y="8190535"/>
                  </a:lnTo>
                  <a:close/>
                </a:path>
                <a:path w="18719800" h="10718800" extrusionOk="0">
                  <a:moveTo>
                    <a:pt x="17072661" y="8090446"/>
                  </a:moveTo>
                  <a:lnTo>
                    <a:pt x="17071112" y="8082788"/>
                  </a:lnTo>
                  <a:lnTo>
                    <a:pt x="17066895" y="8076552"/>
                  </a:lnTo>
                  <a:lnTo>
                    <a:pt x="17060647" y="8072336"/>
                  </a:lnTo>
                  <a:lnTo>
                    <a:pt x="17053002" y="8070786"/>
                  </a:lnTo>
                  <a:lnTo>
                    <a:pt x="17045356" y="8072336"/>
                  </a:lnTo>
                  <a:lnTo>
                    <a:pt x="17039120" y="8076552"/>
                  </a:lnTo>
                  <a:lnTo>
                    <a:pt x="17034904" y="8082788"/>
                  </a:lnTo>
                  <a:lnTo>
                    <a:pt x="17033367" y="8090446"/>
                  </a:lnTo>
                  <a:lnTo>
                    <a:pt x="17034904" y="8098091"/>
                  </a:lnTo>
                  <a:lnTo>
                    <a:pt x="17039120" y="8104327"/>
                  </a:lnTo>
                  <a:lnTo>
                    <a:pt x="17045356" y="8108543"/>
                  </a:lnTo>
                  <a:lnTo>
                    <a:pt x="17053002" y="8110093"/>
                  </a:lnTo>
                  <a:lnTo>
                    <a:pt x="17060647" y="8108543"/>
                  </a:lnTo>
                  <a:lnTo>
                    <a:pt x="17066895" y="8104327"/>
                  </a:lnTo>
                  <a:lnTo>
                    <a:pt x="17071112" y="8098091"/>
                  </a:lnTo>
                  <a:lnTo>
                    <a:pt x="17072661" y="8090446"/>
                  </a:lnTo>
                  <a:close/>
                </a:path>
                <a:path w="18719800" h="10718800" extrusionOk="0">
                  <a:moveTo>
                    <a:pt x="17072661" y="7990345"/>
                  </a:moveTo>
                  <a:lnTo>
                    <a:pt x="17071112" y="7982699"/>
                  </a:lnTo>
                  <a:lnTo>
                    <a:pt x="17066895" y="7976451"/>
                  </a:lnTo>
                  <a:lnTo>
                    <a:pt x="17060647" y="7972234"/>
                  </a:lnTo>
                  <a:lnTo>
                    <a:pt x="17053002" y="7970698"/>
                  </a:lnTo>
                  <a:lnTo>
                    <a:pt x="17045356" y="7972234"/>
                  </a:lnTo>
                  <a:lnTo>
                    <a:pt x="17039120" y="7976451"/>
                  </a:lnTo>
                  <a:lnTo>
                    <a:pt x="17034904" y="7982699"/>
                  </a:lnTo>
                  <a:lnTo>
                    <a:pt x="17033367" y="7990345"/>
                  </a:lnTo>
                  <a:lnTo>
                    <a:pt x="17034904" y="7997990"/>
                  </a:lnTo>
                  <a:lnTo>
                    <a:pt x="17039120" y="8004238"/>
                  </a:lnTo>
                  <a:lnTo>
                    <a:pt x="17045356" y="8008442"/>
                  </a:lnTo>
                  <a:lnTo>
                    <a:pt x="17053002" y="8009991"/>
                  </a:lnTo>
                  <a:lnTo>
                    <a:pt x="17060647" y="8008442"/>
                  </a:lnTo>
                  <a:lnTo>
                    <a:pt x="17066895" y="8004238"/>
                  </a:lnTo>
                  <a:lnTo>
                    <a:pt x="17071112" y="7997990"/>
                  </a:lnTo>
                  <a:lnTo>
                    <a:pt x="17072661" y="7990345"/>
                  </a:lnTo>
                  <a:close/>
                </a:path>
                <a:path w="18719800" h="10718800" extrusionOk="0">
                  <a:moveTo>
                    <a:pt x="17072661" y="7890243"/>
                  </a:moveTo>
                  <a:lnTo>
                    <a:pt x="17071112" y="7882598"/>
                  </a:lnTo>
                  <a:lnTo>
                    <a:pt x="17066895" y="7876362"/>
                  </a:lnTo>
                  <a:lnTo>
                    <a:pt x="17060647" y="7872146"/>
                  </a:lnTo>
                  <a:lnTo>
                    <a:pt x="17053002" y="7870596"/>
                  </a:lnTo>
                  <a:lnTo>
                    <a:pt x="17045356" y="7872146"/>
                  </a:lnTo>
                  <a:lnTo>
                    <a:pt x="17039120" y="7876362"/>
                  </a:lnTo>
                  <a:lnTo>
                    <a:pt x="17034904" y="7882598"/>
                  </a:lnTo>
                  <a:lnTo>
                    <a:pt x="17033367" y="7890243"/>
                  </a:lnTo>
                  <a:lnTo>
                    <a:pt x="17034904" y="7897889"/>
                  </a:lnTo>
                  <a:lnTo>
                    <a:pt x="17039120" y="7904137"/>
                  </a:lnTo>
                  <a:lnTo>
                    <a:pt x="17045356" y="7908341"/>
                  </a:lnTo>
                  <a:lnTo>
                    <a:pt x="17053002" y="7909890"/>
                  </a:lnTo>
                  <a:lnTo>
                    <a:pt x="17060647" y="7908341"/>
                  </a:lnTo>
                  <a:lnTo>
                    <a:pt x="17066895" y="7904137"/>
                  </a:lnTo>
                  <a:lnTo>
                    <a:pt x="17071112" y="7897889"/>
                  </a:lnTo>
                  <a:lnTo>
                    <a:pt x="17072661" y="7890243"/>
                  </a:lnTo>
                  <a:close/>
                </a:path>
                <a:path w="18719800" h="10718800" extrusionOk="0">
                  <a:moveTo>
                    <a:pt x="17072661" y="7790142"/>
                  </a:moveTo>
                  <a:lnTo>
                    <a:pt x="17071112" y="7782496"/>
                  </a:lnTo>
                  <a:lnTo>
                    <a:pt x="17066895" y="7776261"/>
                  </a:lnTo>
                  <a:lnTo>
                    <a:pt x="17060647" y="7772044"/>
                  </a:lnTo>
                  <a:lnTo>
                    <a:pt x="17053002" y="7770495"/>
                  </a:lnTo>
                  <a:lnTo>
                    <a:pt x="17045356" y="7772044"/>
                  </a:lnTo>
                  <a:lnTo>
                    <a:pt x="17039120" y="7776261"/>
                  </a:lnTo>
                  <a:lnTo>
                    <a:pt x="17034904" y="7782496"/>
                  </a:lnTo>
                  <a:lnTo>
                    <a:pt x="17033367" y="7790142"/>
                  </a:lnTo>
                  <a:lnTo>
                    <a:pt x="17034904" y="7797800"/>
                  </a:lnTo>
                  <a:lnTo>
                    <a:pt x="17039120" y="7804048"/>
                  </a:lnTo>
                  <a:lnTo>
                    <a:pt x="17045356" y="7808252"/>
                  </a:lnTo>
                  <a:lnTo>
                    <a:pt x="17053002" y="7809801"/>
                  </a:lnTo>
                  <a:lnTo>
                    <a:pt x="17060647" y="7808252"/>
                  </a:lnTo>
                  <a:lnTo>
                    <a:pt x="17066895" y="7804048"/>
                  </a:lnTo>
                  <a:lnTo>
                    <a:pt x="17071112" y="7797800"/>
                  </a:lnTo>
                  <a:lnTo>
                    <a:pt x="17072661" y="7790142"/>
                  </a:lnTo>
                  <a:close/>
                </a:path>
                <a:path w="18719800" h="10718800" extrusionOk="0">
                  <a:moveTo>
                    <a:pt x="17072661" y="7690053"/>
                  </a:moveTo>
                  <a:lnTo>
                    <a:pt x="17071112" y="7682408"/>
                  </a:lnTo>
                  <a:lnTo>
                    <a:pt x="17066895" y="7676159"/>
                  </a:lnTo>
                  <a:lnTo>
                    <a:pt x="17060647" y="7671956"/>
                  </a:lnTo>
                  <a:lnTo>
                    <a:pt x="17053002" y="7670406"/>
                  </a:lnTo>
                  <a:lnTo>
                    <a:pt x="17045356" y="7671956"/>
                  </a:lnTo>
                  <a:lnTo>
                    <a:pt x="17039120" y="7676159"/>
                  </a:lnTo>
                  <a:lnTo>
                    <a:pt x="17034904" y="7682408"/>
                  </a:lnTo>
                  <a:lnTo>
                    <a:pt x="17033367" y="7690053"/>
                  </a:lnTo>
                  <a:lnTo>
                    <a:pt x="17034904" y="7697698"/>
                  </a:lnTo>
                  <a:lnTo>
                    <a:pt x="17039120" y="7703947"/>
                  </a:lnTo>
                  <a:lnTo>
                    <a:pt x="17045356" y="7708163"/>
                  </a:lnTo>
                  <a:lnTo>
                    <a:pt x="17053002" y="7709713"/>
                  </a:lnTo>
                  <a:lnTo>
                    <a:pt x="17060647" y="7708163"/>
                  </a:lnTo>
                  <a:lnTo>
                    <a:pt x="17066895" y="7703947"/>
                  </a:lnTo>
                  <a:lnTo>
                    <a:pt x="17071112" y="7697698"/>
                  </a:lnTo>
                  <a:lnTo>
                    <a:pt x="17072661" y="7690053"/>
                  </a:lnTo>
                  <a:close/>
                </a:path>
                <a:path w="18719800" h="10718800" extrusionOk="0">
                  <a:moveTo>
                    <a:pt x="17072661" y="7589952"/>
                  </a:moveTo>
                  <a:lnTo>
                    <a:pt x="17071112" y="7582306"/>
                  </a:lnTo>
                  <a:lnTo>
                    <a:pt x="17066895" y="7576071"/>
                  </a:lnTo>
                  <a:lnTo>
                    <a:pt x="17060647" y="7571854"/>
                  </a:lnTo>
                  <a:lnTo>
                    <a:pt x="17053002" y="7570317"/>
                  </a:lnTo>
                  <a:lnTo>
                    <a:pt x="17045356" y="7571854"/>
                  </a:lnTo>
                  <a:lnTo>
                    <a:pt x="17039120" y="7576071"/>
                  </a:lnTo>
                  <a:lnTo>
                    <a:pt x="17034904" y="7582306"/>
                  </a:lnTo>
                  <a:lnTo>
                    <a:pt x="17033367" y="7589952"/>
                  </a:lnTo>
                  <a:lnTo>
                    <a:pt x="17034904" y="7597610"/>
                  </a:lnTo>
                  <a:lnTo>
                    <a:pt x="17039120" y="7603858"/>
                  </a:lnTo>
                  <a:lnTo>
                    <a:pt x="17045356" y="7608062"/>
                  </a:lnTo>
                  <a:lnTo>
                    <a:pt x="17053002" y="7609611"/>
                  </a:lnTo>
                  <a:lnTo>
                    <a:pt x="17060647" y="7608062"/>
                  </a:lnTo>
                  <a:lnTo>
                    <a:pt x="17066895" y="7603858"/>
                  </a:lnTo>
                  <a:lnTo>
                    <a:pt x="17071112" y="7597610"/>
                  </a:lnTo>
                  <a:lnTo>
                    <a:pt x="17072661" y="7589952"/>
                  </a:lnTo>
                  <a:close/>
                </a:path>
                <a:path w="18719800" h="10718800" extrusionOk="0">
                  <a:moveTo>
                    <a:pt x="17072661" y="7489863"/>
                  </a:moveTo>
                  <a:lnTo>
                    <a:pt x="17071112" y="7482218"/>
                  </a:lnTo>
                  <a:lnTo>
                    <a:pt x="17066895" y="7475969"/>
                  </a:lnTo>
                  <a:lnTo>
                    <a:pt x="17060647" y="7471753"/>
                  </a:lnTo>
                  <a:lnTo>
                    <a:pt x="17053002" y="7470216"/>
                  </a:lnTo>
                  <a:lnTo>
                    <a:pt x="17045356" y="7471753"/>
                  </a:lnTo>
                  <a:lnTo>
                    <a:pt x="17039120" y="7475969"/>
                  </a:lnTo>
                  <a:lnTo>
                    <a:pt x="17034904" y="7482218"/>
                  </a:lnTo>
                  <a:lnTo>
                    <a:pt x="17033367" y="7489863"/>
                  </a:lnTo>
                  <a:lnTo>
                    <a:pt x="17034904" y="7497508"/>
                  </a:lnTo>
                  <a:lnTo>
                    <a:pt x="17039120" y="7503757"/>
                  </a:lnTo>
                  <a:lnTo>
                    <a:pt x="17045356" y="7507960"/>
                  </a:lnTo>
                  <a:lnTo>
                    <a:pt x="17053002" y="7509510"/>
                  </a:lnTo>
                  <a:lnTo>
                    <a:pt x="17060647" y="7507960"/>
                  </a:lnTo>
                  <a:lnTo>
                    <a:pt x="17066895" y="7503757"/>
                  </a:lnTo>
                  <a:lnTo>
                    <a:pt x="17071112" y="7497508"/>
                  </a:lnTo>
                  <a:lnTo>
                    <a:pt x="17072661" y="7489863"/>
                  </a:lnTo>
                  <a:close/>
                </a:path>
                <a:path w="18719800" h="10718800" extrusionOk="0">
                  <a:moveTo>
                    <a:pt x="17072661" y="7389762"/>
                  </a:moveTo>
                  <a:lnTo>
                    <a:pt x="17071112" y="7382116"/>
                  </a:lnTo>
                  <a:lnTo>
                    <a:pt x="17066895" y="7375868"/>
                  </a:lnTo>
                  <a:lnTo>
                    <a:pt x="17060647" y="7371664"/>
                  </a:lnTo>
                  <a:lnTo>
                    <a:pt x="17053002" y="7370115"/>
                  </a:lnTo>
                  <a:lnTo>
                    <a:pt x="17045356" y="7371664"/>
                  </a:lnTo>
                  <a:lnTo>
                    <a:pt x="17039120" y="7375868"/>
                  </a:lnTo>
                  <a:lnTo>
                    <a:pt x="17034904" y="7382116"/>
                  </a:lnTo>
                  <a:lnTo>
                    <a:pt x="17033367" y="7389762"/>
                  </a:lnTo>
                  <a:lnTo>
                    <a:pt x="17034904" y="7397407"/>
                  </a:lnTo>
                  <a:lnTo>
                    <a:pt x="17039120" y="7403655"/>
                  </a:lnTo>
                  <a:lnTo>
                    <a:pt x="17045356" y="7407872"/>
                  </a:lnTo>
                  <a:lnTo>
                    <a:pt x="17053002" y="7409408"/>
                  </a:lnTo>
                  <a:lnTo>
                    <a:pt x="17060647" y="7407872"/>
                  </a:lnTo>
                  <a:lnTo>
                    <a:pt x="17066895" y="7403655"/>
                  </a:lnTo>
                  <a:lnTo>
                    <a:pt x="17071112" y="7397407"/>
                  </a:lnTo>
                  <a:lnTo>
                    <a:pt x="17072661" y="7389762"/>
                  </a:lnTo>
                  <a:close/>
                </a:path>
                <a:path w="18719800" h="10718800" extrusionOk="0">
                  <a:moveTo>
                    <a:pt x="17072661" y="7289673"/>
                  </a:moveTo>
                  <a:lnTo>
                    <a:pt x="17071112" y="7282027"/>
                  </a:lnTo>
                  <a:lnTo>
                    <a:pt x="17066895" y="7275779"/>
                  </a:lnTo>
                  <a:lnTo>
                    <a:pt x="17060647" y="7271563"/>
                  </a:lnTo>
                  <a:lnTo>
                    <a:pt x="17053002" y="7270013"/>
                  </a:lnTo>
                  <a:lnTo>
                    <a:pt x="17045356" y="7271563"/>
                  </a:lnTo>
                  <a:lnTo>
                    <a:pt x="17039108" y="7275779"/>
                  </a:lnTo>
                  <a:lnTo>
                    <a:pt x="17034904" y="7282027"/>
                  </a:lnTo>
                  <a:lnTo>
                    <a:pt x="17033367" y="7289673"/>
                  </a:lnTo>
                  <a:lnTo>
                    <a:pt x="17034904" y="7297318"/>
                  </a:lnTo>
                  <a:lnTo>
                    <a:pt x="17039108" y="7303554"/>
                  </a:lnTo>
                  <a:lnTo>
                    <a:pt x="17045356" y="7307770"/>
                  </a:lnTo>
                  <a:lnTo>
                    <a:pt x="17053002" y="7309307"/>
                  </a:lnTo>
                  <a:lnTo>
                    <a:pt x="17060647" y="7307770"/>
                  </a:lnTo>
                  <a:lnTo>
                    <a:pt x="17066895" y="7303554"/>
                  </a:lnTo>
                  <a:lnTo>
                    <a:pt x="17071112" y="7297318"/>
                  </a:lnTo>
                  <a:lnTo>
                    <a:pt x="17072661" y="7289673"/>
                  </a:lnTo>
                  <a:close/>
                </a:path>
                <a:path w="18719800" h="10718800" extrusionOk="0">
                  <a:moveTo>
                    <a:pt x="17072661" y="7189571"/>
                  </a:moveTo>
                  <a:lnTo>
                    <a:pt x="17071112" y="7181926"/>
                  </a:lnTo>
                  <a:lnTo>
                    <a:pt x="17066895" y="7175690"/>
                  </a:lnTo>
                  <a:lnTo>
                    <a:pt x="17060647" y="7171474"/>
                  </a:lnTo>
                  <a:lnTo>
                    <a:pt x="17053002" y="7169937"/>
                  </a:lnTo>
                  <a:lnTo>
                    <a:pt x="17045356" y="7171474"/>
                  </a:lnTo>
                  <a:lnTo>
                    <a:pt x="17039108" y="7175690"/>
                  </a:lnTo>
                  <a:lnTo>
                    <a:pt x="17034904" y="7181926"/>
                  </a:lnTo>
                  <a:lnTo>
                    <a:pt x="17033367" y="7189571"/>
                  </a:lnTo>
                  <a:lnTo>
                    <a:pt x="17034904" y="7197217"/>
                  </a:lnTo>
                  <a:lnTo>
                    <a:pt x="17039108" y="7203465"/>
                  </a:lnTo>
                  <a:lnTo>
                    <a:pt x="17045356" y="7207669"/>
                  </a:lnTo>
                  <a:lnTo>
                    <a:pt x="17053002" y="7209218"/>
                  </a:lnTo>
                  <a:lnTo>
                    <a:pt x="17060647" y="7207669"/>
                  </a:lnTo>
                  <a:lnTo>
                    <a:pt x="17066895" y="7203465"/>
                  </a:lnTo>
                  <a:lnTo>
                    <a:pt x="17071112" y="7197217"/>
                  </a:lnTo>
                  <a:lnTo>
                    <a:pt x="17072661" y="7189571"/>
                  </a:lnTo>
                  <a:close/>
                </a:path>
                <a:path w="18719800" h="10718800" extrusionOk="0">
                  <a:moveTo>
                    <a:pt x="17072661" y="7089470"/>
                  </a:moveTo>
                  <a:lnTo>
                    <a:pt x="17071112" y="7081825"/>
                  </a:lnTo>
                  <a:lnTo>
                    <a:pt x="17066895" y="7075589"/>
                  </a:lnTo>
                  <a:lnTo>
                    <a:pt x="17060647" y="7071373"/>
                  </a:lnTo>
                  <a:lnTo>
                    <a:pt x="17053002" y="7069823"/>
                  </a:lnTo>
                  <a:lnTo>
                    <a:pt x="17045356" y="7071373"/>
                  </a:lnTo>
                  <a:lnTo>
                    <a:pt x="17039120" y="7075589"/>
                  </a:lnTo>
                  <a:lnTo>
                    <a:pt x="17034904" y="7081825"/>
                  </a:lnTo>
                  <a:lnTo>
                    <a:pt x="17033367" y="7089470"/>
                  </a:lnTo>
                  <a:lnTo>
                    <a:pt x="17034904" y="7097115"/>
                  </a:lnTo>
                  <a:lnTo>
                    <a:pt x="17039120" y="7103364"/>
                  </a:lnTo>
                  <a:lnTo>
                    <a:pt x="17045356" y="7107580"/>
                  </a:lnTo>
                  <a:lnTo>
                    <a:pt x="17053002" y="7109117"/>
                  </a:lnTo>
                  <a:lnTo>
                    <a:pt x="17060647" y="7107580"/>
                  </a:lnTo>
                  <a:lnTo>
                    <a:pt x="17066895" y="7103364"/>
                  </a:lnTo>
                  <a:lnTo>
                    <a:pt x="17071112" y="7097115"/>
                  </a:lnTo>
                  <a:lnTo>
                    <a:pt x="17072661" y="7089470"/>
                  </a:lnTo>
                  <a:close/>
                </a:path>
                <a:path w="18719800" h="10718800" extrusionOk="0">
                  <a:moveTo>
                    <a:pt x="17072661" y="6989369"/>
                  </a:moveTo>
                  <a:lnTo>
                    <a:pt x="17071112" y="6981723"/>
                  </a:lnTo>
                  <a:lnTo>
                    <a:pt x="17066895" y="6975488"/>
                  </a:lnTo>
                  <a:lnTo>
                    <a:pt x="17060647" y="6971271"/>
                  </a:lnTo>
                  <a:lnTo>
                    <a:pt x="17053002" y="6969722"/>
                  </a:lnTo>
                  <a:lnTo>
                    <a:pt x="17045356" y="6971271"/>
                  </a:lnTo>
                  <a:lnTo>
                    <a:pt x="17039120" y="6975488"/>
                  </a:lnTo>
                  <a:lnTo>
                    <a:pt x="17034904" y="6981723"/>
                  </a:lnTo>
                  <a:lnTo>
                    <a:pt x="17033367" y="6989369"/>
                  </a:lnTo>
                  <a:lnTo>
                    <a:pt x="17034904" y="6997027"/>
                  </a:lnTo>
                  <a:lnTo>
                    <a:pt x="17039120" y="7003262"/>
                  </a:lnTo>
                  <a:lnTo>
                    <a:pt x="17045356" y="7007479"/>
                  </a:lnTo>
                  <a:lnTo>
                    <a:pt x="17053002" y="7009016"/>
                  </a:lnTo>
                  <a:lnTo>
                    <a:pt x="17060647" y="7007479"/>
                  </a:lnTo>
                  <a:lnTo>
                    <a:pt x="17066895" y="7003262"/>
                  </a:lnTo>
                  <a:lnTo>
                    <a:pt x="17071112" y="6997027"/>
                  </a:lnTo>
                  <a:lnTo>
                    <a:pt x="17072661" y="6989369"/>
                  </a:lnTo>
                  <a:close/>
                </a:path>
                <a:path w="18719800" h="10718800" extrusionOk="0">
                  <a:moveTo>
                    <a:pt x="17072661" y="6889280"/>
                  </a:moveTo>
                  <a:lnTo>
                    <a:pt x="17071112" y="6881635"/>
                  </a:lnTo>
                  <a:lnTo>
                    <a:pt x="17066895" y="6875386"/>
                  </a:lnTo>
                  <a:lnTo>
                    <a:pt x="17060647" y="6871170"/>
                  </a:lnTo>
                  <a:lnTo>
                    <a:pt x="17053002" y="6869633"/>
                  </a:lnTo>
                  <a:lnTo>
                    <a:pt x="17045356" y="6871170"/>
                  </a:lnTo>
                  <a:lnTo>
                    <a:pt x="17039120" y="6875386"/>
                  </a:lnTo>
                  <a:lnTo>
                    <a:pt x="17034904" y="6881635"/>
                  </a:lnTo>
                  <a:lnTo>
                    <a:pt x="17033367" y="6889280"/>
                  </a:lnTo>
                  <a:lnTo>
                    <a:pt x="17034904" y="6896925"/>
                  </a:lnTo>
                  <a:lnTo>
                    <a:pt x="17039120" y="6903174"/>
                  </a:lnTo>
                  <a:lnTo>
                    <a:pt x="17045356" y="6907390"/>
                  </a:lnTo>
                  <a:lnTo>
                    <a:pt x="17053002" y="6908927"/>
                  </a:lnTo>
                  <a:lnTo>
                    <a:pt x="17060647" y="6907390"/>
                  </a:lnTo>
                  <a:lnTo>
                    <a:pt x="17066895" y="6903174"/>
                  </a:lnTo>
                  <a:lnTo>
                    <a:pt x="17071112" y="6896925"/>
                  </a:lnTo>
                  <a:lnTo>
                    <a:pt x="17072661" y="6889280"/>
                  </a:lnTo>
                  <a:close/>
                </a:path>
                <a:path w="18719800" h="10718800" extrusionOk="0">
                  <a:moveTo>
                    <a:pt x="17072661" y="6789191"/>
                  </a:moveTo>
                  <a:lnTo>
                    <a:pt x="17071112" y="6781546"/>
                  </a:lnTo>
                  <a:lnTo>
                    <a:pt x="17066895" y="6775297"/>
                  </a:lnTo>
                  <a:lnTo>
                    <a:pt x="17060647" y="6771081"/>
                  </a:lnTo>
                  <a:lnTo>
                    <a:pt x="17053002" y="6769544"/>
                  </a:lnTo>
                  <a:lnTo>
                    <a:pt x="17045356" y="6771081"/>
                  </a:lnTo>
                  <a:lnTo>
                    <a:pt x="17039120" y="6775297"/>
                  </a:lnTo>
                  <a:lnTo>
                    <a:pt x="17034904" y="6781546"/>
                  </a:lnTo>
                  <a:lnTo>
                    <a:pt x="17033367" y="6789191"/>
                  </a:lnTo>
                  <a:lnTo>
                    <a:pt x="17034904" y="6796837"/>
                  </a:lnTo>
                  <a:lnTo>
                    <a:pt x="17039120" y="6803072"/>
                  </a:lnTo>
                  <a:lnTo>
                    <a:pt x="17045356" y="6807276"/>
                  </a:lnTo>
                  <a:lnTo>
                    <a:pt x="17053002" y="6808825"/>
                  </a:lnTo>
                  <a:lnTo>
                    <a:pt x="17060647" y="6807276"/>
                  </a:lnTo>
                  <a:lnTo>
                    <a:pt x="17066895" y="6803072"/>
                  </a:lnTo>
                  <a:lnTo>
                    <a:pt x="17071112" y="6796837"/>
                  </a:lnTo>
                  <a:lnTo>
                    <a:pt x="17072661" y="6789191"/>
                  </a:lnTo>
                  <a:close/>
                </a:path>
                <a:path w="18719800" h="10718800" extrusionOk="0">
                  <a:moveTo>
                    <a:pt x="17072661" y="6689103"/>
                  </a:moveTo>
                  <a:lnTo>
                    <a:pt x="17071112" y="6681444"/>
                  </a:lnTo>
                  <a:lnTo>
                    <a:pt x="17066895" y="6675209"/>
                  </a:lnTo>
                  <a:lnTo>
                    <a:pt x="17060647" y="6670992"/>
                  </a:lnTo>
                  <a:lnTo>
                    <a:pt x="17053002" y="6669456"/>
                  </a:lnTo>
                  <a:lnTo>
                    <a:pt x="17045356" y="6670992"/>
                  </a:lnTo>
                  <a:lnTo>
                    <a:pt x="17039120" y="6675209"/>
                  </a:lnTo>
                  <a:lnTo>
                    <a:pt x="17034904" y="6681444"/>
                  </a:lnTo>
                  <a:lnTo>
                    <a:pt x="17033367" y="6689103"/>
                  </a:lnTo>
                  <a:lnTo>
                    <a:pt x="17034904" y="6696748"/>
                  </a:lnTo>
                  <a:lnTo>
                    <a:pt x="17039120" y="6702984"/>
                  </a:lnTo>
                  <a:lnTo>
                    <a:pt x="17045356" y="6707200"/>
                  </a:lnTo>
                  <a:lnTo>
                    <a:pt x="17053002" y="6708737"/>
                  </a:lnTo>
                  <a:lnTo>
                    <a:pt x="17060647" y="6707200"/>
                  </a:lnTo>
                  <a:lnTo>
                    <a:pt x="17066895" y="6702984"/>
                  </a:lnTo>
                  <a:lnTo>
                    <a:pt x="17071112" y="6696748"/>
                  </a:lnTo>
                  <a:lnTo>
                    <a:pt x="17072661" y="6689103"/>
                  </a:lnTo>
                  <a:close/>
                </a:path>
                <a:path w="18719800" h="10718800" extrusionOk="0">
                  <a:moveTo>
                    <a:pt x="17072661" y="6589001"/>
                  </a:moveTo>
                  <a:lnTo>
                    <a:pt x="17071112" y="6581356"/>
                  </a:lnTo>
                  <a:lnTo>
                    <a:pt x="17066895" y="6575107"/>
                  </a:lnTo>
                  <a:lnTo>
                    <a:pt x="17060647" y="6570891"/>
                  </a:lnTo>
                  <a:lnTo>
                    <a:pt x="17053002" y="6569354"/>
                  </a:lnTo>
                  <a:lnTo>
                    <a:pt x="17045356" y="6570891"/>
                  </a:lnTo>
                  <a:lnTo>
                    <a:pt x="17039120" y="6575107"/>
                  </a:lnTo>
                  <a:lnTo>
                    <a:pt x="17034904" y="6581356"/>
                  </a:lnTo>
                  <a:lnTo>
                    <a:pt x="17033367" y="6589001"/>
                  </a:lnTo>
                  <a:lnTo>
                    <a:pt x="17034904" y="6596647"/>
                  </a:lnTo>
                  <a:lnTo>
                    <a:pt x="17039120" y="6602895"/>
                  </a:lnTo>
                  <a:lnTo>
                    <a:pt x="17045356" y="6607099"/>
                  </a:lnTo>
                  <a:lnTo>
                    <a:pt x="17053002" y="6608648"/>
                  </a:lnTo>
                  <a:lnTo>
                    <a:pt x="17060647" y="6607099"/>
                  </a:lnTo>
                  <a:lnTo>
                    <a:pt x="17066895" y="6602895"/>
                  </a:lnTo>
                  <a:lnTo>
                    <a:pt x="17071112" y="6596647"/>
                  </a:lnTo>
                  <a:lnTo>
                    <a:pt x="17072661" y="6589001"/>
                  </a:lnTo>
                  <a:close/>
                </a:path>
                <a:path w="18719800" h="10718800" extrusionOk="0">
                  <a:moveTo>
                    <a:pt x="17072661" y="6488900"/>
                  </a:moveTo>
                  <a:lnTo>
                    <a:pt x="17071112" y="6481254"/>
                  </a:lnTo>
                  <a:lnTo>
                    <a:pt x="17066895" y="6475006"/>
                  </a:lnTo>
                  <a:lnTo>
                    <a:pt x="17060647" y="6470802"/>
                  </a:lnTo>
                  <a:lnTo>
                    <a:pt x="17053002" y="6469253"/>
                  </a:lnTo>
                  <a:lnTo>
                    <a:pt x="17045356" y="6470802"/>
                  </a:lnTo>
                  <a:lnTo>
                    <a:pt x="17039120" y="6475006"/>
                  </a:lnTo>
                  <a:lnTo>
                    <a:pt x="17034904" y="6481254"/>
                  </a:lnTo>
                  <a:lnTo>
                    <a:pt x="17033367" y="6488900"/>
                  </a:lnTo>
                  <a:lnTo>
                    <a:pt x="17034904" y="6496545"/>
                  </a:lnTo>
                  <a:lnTo>
                    <a:pt x="17039120" y="6502794"/>
                  </a:lnTo>
                  <a:lnTo>
                    <a:pt x="17045356" y="6507010"/>
                  </a:lnTo>
                  <a:lnTo>
                    <a:pt x="17053002" y="6508547"/>
                  </a:lnTo>
                  <a:lnTo>
                    <a:pt x="17060647" y="6507010"/>
                  </a:lnTo>
                  <a:lnTo>
                    <a:pt x="17066895" y="6502794"/>
                  </a:lnTo>
                  <a:lnTo>
                    <a:pt x="17071112" y="6496545"/>
                  </a:lnTo>
                  <a:lnTo>
                    <a:pt x="17072661" y="6488900"/>
                  </a:lnTo>
                  <a:close/>
                </a:path>
                <a:path w="18719800" h="10718800" extrusionOk="0">
                  <a:moveTo>
                    <a:pt x="17072661" y="6388811"/>
                  </a:moveTo>
                  <a:lnTo>
                    <a:pt x="17071112" y="6381153"/>
                  </a:lnTo>
                  <a:lnTo>
                    <a:pt x="17066895" y="6374917"/>
                  </a:lnTo>
                  <a:lnTo>
                    <a:pt x="17060647" y="6370701"/>
                  </a:lnTo>
                  <a:lnTo>
                    <a:pt x="17053002" y="6369151"/>
                  </a:lnTo>
                  <a:lnTo>
                    <a:pt x="17045356" y="6370701"/>
                  </a:lnTo>
                  <a:lnTo>
                    <a:pt x="17039120" y="6374917"/>
                  </a:lnTo>
                  <a:lnTo>
                    <a:pt x="17034904" y="6381153"/>
                  </a:lnTo>
                  <a:lnTo>
                    <a:pt x="17033367" y="6388811"/>
                  </a:lnTo>
                  <a:lnTo>
                    <a:pt x="17034904" y="6396456"/>
                  </a:lnTo>
                  <a:lnTo>
                    <a:pt x="17039120" y="6402692"/>
                  </a:lnTo>
                  <a:lnTo>
                    <a:pt x="17045356" y="6406909"/>
                  </a:lnTo>
                  <a:lnTo>
                    <a:pt x="17053002" y="6408445"/>
                  </a:lnTo>
                  <a:lnTo>
                    <a:pt x="17060647" y="6406909"/>
                  </a:lnTo>
                  <a:lnTo>
                    <a:pt x="17066895" y="6402692"/>
                  </a:lnTo>
                  <a:lnTo>
                    <a:pt x="17071112" y="6396456"/>
                  </a:lnTo>
                  <a:lnTo>
                    <a:pt x="17072661" y="6388811"/>
                  </a:lnTo>
                  <a:close/>
                </a:path>
                <a:path w="18719800" h="10718800" extrusionOk="0">
                  <a:moveTo>
                    <a:pt x="17072661" y="6288697"/>
                  </a:moveTo>
                  <a:lnTo>
                    <a:pt x="17071112" y="6281051"/>
                  </a:lnTo>
                  <a:lnTo>
                    <a:pt x="17066895" y="6274816"/>
                  </a:lnTo>
                  <a:lnTo>
                    <a:pt x="17060647" y="6270599"/>
                  </a:lnTo>
                  <a:lnTo>
                    <a:pt x="17053002" y="6269063"/>
                  </a:lnTo>
                  <a:lnTo>
                    <a:pt x="17045356" y="6270599"/>
                  </a:lnTo>
                  <a:lnTo>
                    <a:pt x="17039120" y="6274816"/>
                  </a:lnTo>
                  <a:lnTo>
                    <a:pt x="17034904" y="6281051"/>
                  </a:lnTo>
                  <a:lnTo>
                    <a:pt x="17033367" y="6288697"/>
                  </a:lnTo>
                  <a:lnTo>
                    <a:pt x="17034904" y="6296355"/>
                  </a:lnTo>
                  <a:lnTo>
                    <a:pt x="17039120" y="6302603"/>
                  </a:lnTo>
                  <a:lnTo>
                    <a:pt x="17045356" y="6306807"/>
                  </a:lnTo>
                  <a:lnTo>
                    <a:pt x="17053002" y="6308356"/>
                  </a:lnTo>
                  <a:lnTo>
                    <a:pt x="17060647" y="6306807"/>
                  </a:lnTo>
                  <a:lnTo>
                    <a:pt x="17066895" y="6302603"/>
                  </a:lnTo>
                  <a:lnTo>
                    <a:pt x="17071112" y="6296355"/>
                  </a:lnTo>
                  <a:lnTo>
                    <a:pt x="17072661" y="6288697"/>
                  </a:lnTo>
                  <a:close/>
                </a:path>
                <a:path w="18719800" h="10718800" extrusionOk="0">
                  <a:moveTo>
                    <a:pt x="17072661" y="6188621"/>
                  </a:moveTo>
                  <a:lnTo>
                    <a:pt x="17071112" y="6180963"/>
                  </a:lnTo>
                  <a:lnTo>
                    <a:pt x="17066895" y="6174714"/>
                  </a:lnTo>
                  <a:lnTo>
                    <a:pt x="17060647" y="6170511"/>
                  </a:lnTo>
                  <a:lnTo>
                    <a:pt x="17053002" y="6168961"/>
                  </a:lnTo>
                  <a:lnTo>
                    <a:pt x="17045356" y="6170511"/>
                  </a:lnTo>
                  <a:lnTo>
                    <a:pt x="17039120" y="6174714"/>
                  </a:lnTo>
                  <a:lnTo>
                    <a:pt x="17034904" y="6180963"/>
                  </a:lnTo>
                  <a:lnTo>
                    <a:pt x="17033367" y="6188621"/>
                  </a:lnTo>
                  <a:lnTo>
                    <a:pt x="17034904" y="6196266"/>
                  </a:lnTo>
                  <a:lnTo>
                    <a:pt x="17039120" y="6202515"/>
                  </a:lnTo>
                  <a:lnTo>
                    <a:pt x="17045356" y="6206718"/>
                  </a:lnTo>
                  <a:lnTo>
                    <a:pt x="17053002" y="6208268"/>
                  </a:lnTo>
                  <a:lnTo>
                    <a:pt x="17060647" y="6206718"/>
                  </a:lnTo>
                  <a:lnTo>
                    <a:pt x="17066895" y="6202515"/>
                  </a:lnTo>
                  <a:lnTo>
                    <a:pt x="17071112" y="6196266"/>
                  </a:lnTo>
                  <a:lnTo>
                    <a:pt x="17072661" y="6188621"/>
                  </a:lnTo>
                  <a:close/>
                </a:path>
                <a:path w="18719800" h="10718800" extrusionOk="0">
                  <a:moveTo>
                    <a:pt x="17072661" y="6088519"/>
                  </a:moveTo>
                  <a:lnTo>
                    <a:pt x="17071112" y="6080874"/>
                  </a:lnTo>
                  <a:lnTo>
                    <a:pt x="17066895" y="6074626"/>
                  </a:lnTo>
                  <a:lnTo>
                    <a:pt x="17060647" y="6070422"/>
                  </a:lnTo>
                  <a:lnTo>
                    <a:pt x="17053002" y="6068873"/>
                  </a:lnTo>
                  <a:lnTo>
                    <a:pt x="17045356" y="6070422"/>
                  </a:lnTo>
                  <a:lnTo>
                    <a:pt x="17039120" y="6074626"/>
                  </a:lnTo>
                  <a:lnTo>
                    <a:pt x="17034904" y="6080874"/>
                  </a:lnTo>
                  <a:lnTo>
                    <a:pt x="17033367" y="6088519"/>
                  </a:lnTo>
                  <a:lnTo>
                    <a:pt x="17034904" y="6096165"/>
                  </a:lnTo>
                  <a:lnTo>
                    <a:pt x="17039120" y="6102413"/>
                  </a:lnTo>
                  <a:lnTo>
                    <a:pt x="17045356" y="6106617"/>
                  </a:lnTo>
                  <a:lnTo>
                    <a:pt x="17053002" y="6108166"/>
                  </a:lnTo>
                  <a:lnTo>
                    <a:pt x="17060647" y="6106617"/>
                  </a:lnTo>
                  <a:lnTo>
                    <a:pt x="17066895" y="6102413"/>
                  </a:lnTo>
                  <a:lnTo>
                    <a:pt x="17071112" y="6096165"/>
                  </a:lnTo>
                  <a:lnTo>
                    <a:pt x="17072661" y="6088519"/>
                  </a:lnTo>
                  <a:close/>
                </a:path>
                <a:path w="18719800" h="10718800" extrusionOk="0">
                  <a:moveTo>
                    <a:pt x="17072661" y="5988418"/>
                  </a:moveTo>
                  <a:lnTo>
                    <a:pt x="17071112" y="5980773"/>
                  </a:lnTo>
                  <a:lnTo>
                    <a:pt x="17066895" y="5974537"/>
                  </a:lnTo>
                  <a:lnTo>
                    <a:pt x="17060647" y="5970321"/>
                  </a:lnTo>
                  <a:lnTo>
                    <a:pt x="17053002" y="5968771"/>
                  </a:lnTo>
                  <a:lnTo>
                    <a:pt x="17045356" y="5970321"/>
                  </a:lnTo>
                  <a:lnTo>
                    <a:pt x="17039120" y="5974537"/>
                  </a:lnTo>
                  <a:lnTo>
                    <a:pt x="17034904" y="5980773"/>
                  </a:lnTo>
                  <a:lnTo>
                    <a:pt x="17033367" y="5988418"/>
                  </a:lnTo>
                  <a:lnTo>
                    <a:pt x="17034904" y="5996063"/>
                  </a:lnTo>
                  <a:lnTo>
                    <a:pt x="17039120" y="6002312"/>
                  </a:lnTo>
                  <a:lnTo>
                    <a:pt x="17045356" y="6006528"/>
                  </a:lnTo>
                  <a:lnTo>
                    <a:pt x="17053002" y="6008065"/>
                  </a:lnTo>
                  <a:lnTo>
                    <a:pt x="17060647" y="6006528"/>
                  </a:lnTo>
                  <a:lnTo>
                    <a:pt x="17066895" y="6002312"/>
                  </a:lnTo>
                  <a:lnTo>
                    <a:pt x="17071112" y="5996063"/>
                  </a:lnTo>
                  <a:lnTo>
                    <a:pt x="17072661" y="5988418"/>
                  </a:lnTo>
                  <a:close/>
                </a:path>
                <a:path w="18719800" h="10718800" extrusionOk="0">
                  <a:moveTo>
                    <a:pt x="17072661" y="5888317"/>
                  </a:moveTo>
                  <a:lnTo>
                    <a:pt x="17071112" y="5880671"/>
                  </a:lnTo>
                  <a:lnTo>
                    <a:pt x="17066895" y="5874436"/>
                  </a:lnTo>
                  <a:lnTo>
                    <a:pt x="17060647" y="5870219"/>
                  </a:lnTo>
                  <a:lnTo>
                    <a:pt x="17053002" y="5868682"/>
                  </a:lnTo>
                  <a:lnTo>
                    <a:pt x="17045356" y="5870219"/>
                  </a:lnTo>
                  <a:lnTo>
                    <a:pt x="17039120" y="5874436"/>
                  </a:lnTo>
                  <a:lnTo>
                    <a:pt x="17034904" y="5880671"/>
                  </a:lnTo>
                  <a:lnTo>
                    <a:pt x="17033367" y="5888317"/>
                  </a:lnTo>
                  <a:lnTo>
                    <a:pt x="17034904" y="5895962"/>
                  </a:lnTo>
                  <a:lnTo>
                    <a:pt x="17039120" y="5902210"/>
                  </a:lnTo>
                  <a:lnTo>
                    <a:pt x="17045356" y="5906414"/>
                  </a:lnTo>
                  <a:lnTo>
                    <a:pt x="17053002" y="5907964"/>
                  </a:lnTo>
                  <a:lnTo>
                    <a:pt x="17060647" y="5906414"/>
                  </a:lnTo>
                  <a:lnTo>
                    <a:pt x="17066895" y="5902210"/>
                  </a:lnTo>
                  <a:lnTo>
                    <a:pt x="17071112" y="5895962"/>
                  </a:lnTo>
                  <a:lnTo>
                    <a:pt x="17072661" y="5888317"/>
                  </a:lnTo>
                  <a:close/>
                </a:path>
                <a:path w="18719800" h="10718800" extrusionOk="0">
                  <a:moveTo>
                    <a:pt x="17072661" y="5788215"/>
                  </a:moveTo>
                  <a:lnTo>
                    <a:pt x="17071112" y="5780570"/>
                  </a:lnTo>
                  <a:lnTo>
                    <a:pt x="17066895" y="5774321"/>
                  </a:lnTo>
                  <a:lnTo>
                    <a:pt x="17060647" y="5770118"/>
                  </a:lnTo>
                  <a:lnTo>
                    <a:pt x="17053002" y="5768568"/>
                  </a:lnTo>
                  <a:lnTo>
                    <a:pt x="17045356" y="5770118"/>
                  </a:lnTo>
                  <a:lnTo>
                    <a:pt x="17039120" y="5774321"/>
                  </a:lnTo>
                  <a:lnTo>
                    <a:pt x="17034904" y="5780570"/>
                  </a:lnTo>
                  <a:lnTo>
                    <a:pt x="17033367" y="5788215"/>
                  </a:lnTo>
                  <a:lnTo>
                    <a:pt x="17034904" y="5795873"/>
                  </a:lnTo>
                  <a:lnTo>
                    <a:pt x="17039120" y="5802122"/>
                  </a:lnTo>
                  <a:lnTo>
                    <a:pt x="17045356" y="5806325"/>
                  </a:lnTo>
                  <a:lnTo>
                    <a:pt x="17053002" y="5807862"/>
                  </a:lnTo>
                  <a:lnTo>
                    <a:pt x="17060647" y="5806325"/>
                  </a:lnTo>
                  <a:lnTo>
                    <a:pt x="17066895" y="5802122"/>
                  </a:lnTo>
                  <a:lnTo>
                    <a:pt x="17071112" y="5795873"/>
                  </a:lnTo>
                  <a:lnTo>
                    <a:pt x="17072661" y="5788215"/>
                  </a:lnTo>
                  <a:close/>
                </a:path>
                <a:path w="18719800" h="10718800" extrusionOk="0">
                  <a:moveTo>
                    <a:pt x="17127614" y="10718787"/>
                  </a:moveTo>
                  <a:lnTo>
                    <a:pt x="17126992" y="10718673"/>
                  </a:lnTo>
                  <a:lnTo>
                    <a:pt x="17126369" y="10718787"/>
                  </a:lnTo>
                  <a:lnTo>
                    <a:pt x="17127614" y="10718787"/>
                  </a:lnTo>
                  <a:close/>
                </a:path>
                <a:path w="18719800" h="10718800" extrusionOk="0">
                  <a:moveTo>
                    <a:pt x="17133685" y="0"/>
                  </a:moveTo>
                  <a:lnTo>
                    <a:pt x="17095864" y="0"/>
                  </a:lnTo>
                  <a:lnTo>
                    <a:pt x="17096677" y="3987"/>
                  </a:lnTo>
                  <a:lnTo>
                    <a:pt x="17100881" y="10236"/>
                  </a:lnTo>
                  <a:lnTo>
                    <a:pt x="17107129" y="14452"/>
                  </a:lnTo>
                  <a:lnTo>
                    <a:pt x="17114774" y="15989"/>
                  </a:lnTo>
                  <a:lnTo>
                    <a:pt x="17122420" y="14452"/>
                  </a:lnTo>
                  <a:lnTo>
                    <a:pt x="17128668" y="10236"/>
                  </a:lnTo>
                  <a:lnTo>
                    <a:pt x="17132872" y="3987"/>
                  </a:lnTo>
                  <a:lnTo>
                    <a:pt x="17133685" y="0"/>
                  </a:lnTo>
                  <a:close/>
                </a:path>
                <a:path w="18719800" h="10718800" extrusionOk="0">
                  <a:moveTo>
                    <a:pt x="17134421" y="1397685"/>
                  </a:moveTo>
                  <a:lnTo>
                    <a:pt x="17132872" y="1390040"/>
                  </a:lnTo>
                  <a:lnTo>
                    <a:pt x="17128668" y="1383804"/>
                  </a:lnTo>
                  <a:lnTo>
                    <a:pt x="17122420" y="1379588"/>
                  </a:lnTo>
                  <a:lnTo>
                    <a:pt x="17114774" y="1378051"/>
                  </a:lnTo>
                  <a:lnTo>
                    <a:pt x="17107129" y="1379588"/>
                  </a:lnTo>
                  <a:lnTo>
                    <a:pt x="17100881" y="1383804"/>
                  </a:lnTo>
                  <a:lnTo>
                    <a:pt x="17096677" y="1390040"/>
                  </a:lnTo>
                  <a:lnTo>
                    <a:pt x="17095127" y="1397685"/>
                  </a:lnTo>
                  <a:lnTo>
                    <a:pt x="17096677" y="1405343"/>
                  </a:lnTo>
                  <a:lnTo>
                    <a:pt x="17100881" y="1411592"/>
                  </a:lnTo>
                  <a:lnTo>
                    <a:pt x="17107129" y="1415796"/>
                  </a:lnTo>
                  <a:lnTo>
                    <a:pt x="17114774" y="1417345"/>
                  </a:lnTo>
                  <a:lnTo>
                    <a:pt x="17122420" y="1415796"/>
                  </a:lnTo>
                  <a:lnTo>
                    <a:pt x="17128668" y="1411592"/>
                  </a:lnTo>
                  <a:lnTo>
                    <a:pt x="17132872" y="1405343"/>
                  </a:lnTo>
                  <a:lnTo>
                    <a:pt x="17134421" y="1397685"/>
                  </a:lnTo>
                  <a:close/>
                </a:path>
                <a:path w="18719800" h="10718800" extrusionOk="0">
                  <a:moveTo>
                    <a:pt x="17134421" y="1297609"/>
                  </a:moveTo>
                  <a:lnTo>
                    <a:pt x="17132872" y="1289951"/>
                  </a:lnTo>
                  <a:lnTo>
                    <a:pt x="17128668" y="1283703"/>
                  </a:lnTo>
                  <a:lnTo>
                    <a:pt x="17122420" y="1279499"/>
                  </a:lnTo>
                  <a:lnTo>
                    <a:pt x="17114774" y="1277950"/>
                  </a:lnTo>
                  <a:lnTo>
                    <a:pt x="17107129" y="1279499"/>
                  </a:lnTo>
                  <a:lnTo>
                    <a:pt x="17100881" y="1283703"/>
                  </a:lnTo>
                  <a:lnTo>
                    <a:pt x="17096677" y="1289951"/>
                  </a:lnTo>
                  <a:lnTo>
                    <a:pt x="17095127" y="1297609"/>
                  </a:lnTo>
                  <a:lnTo>
                    <a:pt x="17096677" y="1305255"/>
                  </a:lnTo>
                  <a:lnTo>
                    <a:pt x="17100881" y="1311490"/>
                  </a:lnTo>
                  <a:lnTo>
                    <a:pt x="17107129" y="1315707"/>
                  </a:lnTo>
                  <a:lnTo>
                    <a:pt x="17114774" y="1317244"/>
                  </a:lnTo>
                  <a:lnTo>
                    <a:pt x="17122420" y="1315707"/>
                  </a:lnTo>
                  <a:lnTo>
                    <a:pt x="17128668" y="1311490"/>
                  </a:lnTo>
                  <a:lnTo>
                    <a:pt x="17132872" y="1305255"/>
                  </a:lnTo>
                  <a:lnTo>
                    <a:pt x="17134421" y="1297609"/>
                  </a:lnTo>
                  <a:close/>
                </a:path>
                <a:path w="18719800" h="10718800" extrusionOk="0">
                  <a:moveTo>
                    <a:pt x="17134421" y="1197508"/>
                  </a:moveTo>
                  <a:lnTo>
                    <a:pt x="17132872" y="1189863"/>
                  </a:lnTo>
                  <a:lnTo>
                    <a:pt x="17128668" y="1183614"/>
                  </a:lnTo>
                  <a:lnTo>
                    <a:pt x="17122420" y="1179410"/>
                  </a:lnTo>
                  <a:lnTo>
                    <a:pt x="17114774" y="1177861"/>
                  </a:lnTo>
                  <a:lnTo>
                    <a:pt x="17107129" y="1179410"/>
                  </a:lnTo>
                  <a:lnTo>
                    <a:pt x="17100881" y="1183614"/>
                  </a:lnTo>
                  <a:lnTo>
                    <a:pt x="17096677" y="1189863"/>
                  </a:lnTo>
                  <a:lnTo>
                    <a:pt x="17095127" y="1197508"/>
                  </a:lnTo>
                  <a:lnTo>
                    <a:pt x="17096677" y="1205153"/>
                  </a:lnTo>
                  <a:lnTo>
                    <a:pt x="17100881" y="1211402"/>
                  </a:lnTo>
                  <a:lnTo>
                    <a:pt x="17107129" y="1215605"/>
                  </a:lnTo>
                  <a:lnTo>
                    <a:pt x="17114774" y="1217155"/>
                  </a:lnTo>
                  <a:lnTo>
                    <a:pt x="17122420" y="1215605"/>
                  </a:lnTo>
                  <a:lnTo>
                    <a:pt x="17128668" y="1211402"/>
                  </a:lnTo>
                  <a:lnTo>
                    <a:pt x="17132872" y="1205153"/>
                  </a:lnTo>
                  <a:lnTo>
                    <a:pt x="17134421" y="1197508"/>
                  </a:lnTo>
                  <a:close/>
                </a:path>
                <a:path w="18719800" h="10718800" extrusionOk="0">
                  <a:moveTo>
                    <a:pt x="17134421" y="1097394"/>
                  </a:moveTo>
                  <a:lnTo>
                    <a:pt x="17132872" y="1089748"/>
                  </a:lnTo>
                  <a:lnTo>
                    <a:pt x="17128668" y="1083513"/>
                  </a:lnTo>
                  <a:lnTo>
                    <a:pt x="17122420" y="1079309"/>
                  </a:lnTo>
                  <a:lnTo>
                    <a:pt x="17114774" y="1077760"/>
                  </a:lnTo>
                  <a:lnTo>
                    <a:pt x="17107129" y="1079309"/>
                  </a:lnTo>
                  <a:lnTo>
                    <a:pt x="17100881" y="1083513"/>
                  </a:lnTo>
                  <a:lnTo>
                    <a:pt x="17096677" y="1089748"/>
                  </a:lnTo>
                  <a:lnTo>
                    <a:pt x="17095127" y="1097394"/>
                  </a:lnTo>
                  <a:lnTo>
                    <a:pt x="17096677" y="1105052"/>
                  </a:lnTo>
                  <a:lnTo>
                    <a:pt x="17100881" y="1111300"/>
                  </a:lnTo>
                  <a:lnTo>
                    <a:pt x="17107129" y="1115504"/>
                  </a:lnTo>
                  <a:lnTo>
                    <a:pt x="17114774" y="1117053"/>
                  </a:lnTo>
                  <a:lnTo>
                    <a:pt x="17122420" y="1115504"/>
                  </a:lnTo>
                  <a:lnTo>
                    <a:pt x="17128668" y="1111300"/>
                  </a:lnTo>
                  <a:lnTo>
                    <a:pt x="17132872" y="1105052"/>
                  </a:lnTo>
                  <a:lnTo>
                    <a:pt x="17134421" y="1097394"/>
                  </a:lnTo>
                  <a:close/>
                </a:path>
                <a:path w="18719800" h="10718800" extrusionOk="0">
                  <a:moveTo>
                    <a:pt x="17134421" y="997318"/>
                  </a:moveTo>
                  <a:lnTo>
                    <a:pt x="17132872" y="989660"/>
                  </a:lnTo>
                  <a:lnTo>
                    <a:pt x="17128668" y="983411"/>
                  </a:lnTo>
                  <a:lnTo>
                    <a:pt x="17122420" y="979195"/>
                  </a:lnTo>
                  <a:lnTo>
                    <a:pt x="17114774" y="977658"/>
                  </a:lnTo>
                  <a:lnTo>
                    <a:pt x="17107129" y="979195"/>
                  </a:lnTo>
                  <a:lnTo>
                    <a:pt x="17100881" y="983411"/>
                  </a:lnTo>
                  <a:lnTo>
                    <a:pt x="17096677" y="989660"/>
                  </a:lnTo>
                  <a:lnTo>
                    <a:pt x="17095127" y="997318"/>
                  </a:lnTo>
                  <a:lnTo>
                    <a:pt x="17096677" y="1004963"/>
                  </a:lnTo>
                  <a:lnTo>
                    <a:pt x="17100881" y="1011199"/>
                  </a:lnTo>
                  <a:lnTo>
                    <a:pt x="17107129" y="1015415"/>
                  </a:lnTo>
                  <a:lnTo>
                    <a:pt x="17114774" y="1016952"/>
                  </a:lnTo>
                  <a:lnTo>
                    <a:pt x="17122420" y="1015415"/>
                  </a:lnTo>
                  <a:lnTo>
                    <a:pt x="17128668" y="1011199"/>
                  </a:lnTo>
                  <a:lnTo>
                    <a:pt x="17132872" y="1004963"/>
                  </a:lnTo>
                  <a:lnTo>
                    <a:pt x="17134421" y="997318"/>
                  </a:lnTo>
                  <a:close/>
                </a:path>
                <a:path w="18719800" h="10718800" extrusionOk="0">
                  <a:moveTo>
                    <a:pt x="17134421" y="897216"/>
                  </a:moveTo>
                  <a:lnTo>
                    <a:pt x="17132872" y="889571"/>
                  </a:lnTo>
                  <a:lnTo>
                    <a:pt x="17128668" y="883323"/>
                  </a:lnTo>
                  <a:lnTo>
                    <a:pt x="17122420" y="879106"/>
                  </a:lnTo>
                  <a:lnTo>
                    <a:pt x="17114774" y="877570"/>
                  </a:lnTo>
                  <a:lnTo>
                    <a:pt x="17107129" y="879106"/>
                  </a:lnTo>
                  <a:lnTo>
                    <a:pt x="17100881" y="883323"/>
                  </a:lnTo>
                  <a:lnTo>
                    <a:pt x="17096677" y="889571"/>
                  </a:lnTo>
                  <a:lnTo>
                    <a:pt x="17095127" y="897216"/>
                  </a:lnTo>
                  <a:lnTo>
                    <a:pt x="17096677" y="904862"/>
                  </a:lnTo>
                  <a:lnTo>
                    <a:pt x="17100881" y="911110"/>
                  </a:lnTo>
                  <a:lnTo>
                    <a:pt x="17107129" y="915327"/>
                  </a:lnTo>
                  <a:lnTo>
                    <a:pt x="17114774" y="916863"/>
                  </a:lnTo>
                  <a:lnTo>
                    <a:pt x="17122420" y="915327"/>
                  </a:lnTo>
                  <a:lnTo>
                    <a:pt x="17128668" y="911110"/>
                  </a:lnTo>
                  <a:lnTo>
                    <a:pt x="17132872" y="904862"/>
                  </a:lnTo>
                  <a:lnTo>
                    <a:pt x="17134421" y="897216"/>
                  </a:lnTo>
                  <a:close/>
                </a:path>
                <a:path w="18719800" h="10718800" extrusionOk="0">
                  <a:moveTo>
                    <a:pt x="17134421" y="797128"/>
                  </a:moveTo>
                  <a:lnTo>
                    <a:pt x="17132872" y="789482"/>
                  </a:lnTo>
                  <a:lnTo>
                    <a:pt x="17128668" y="783234"/>
                  </a:lnTo>
                  <a:lnTo>
                    <a:pt x="17122420" y="779018"/>
                  </a:lnTo>
                  <a:lnTo>
                    <a:pt x="17114774" y="777468"/>
                  </a:lnTo>
                  <a:lnTo>
                    <a:pt x="17107129" y="779018"/>
                  </a:lnTo>
                  <a:lnTo>
                    <a:pt x="17100881" y="783234"/>
                  </a:lnTo>
                  <a:lnTo>
                    <a:pt x="17096677" y="789482"/>
                  </a:lnTo>
                  <a:lnTo>
                    <a:pt x="17095127" y="797128"/>
                  </a:lnTo>
                  <a:lnTo>
                    <a:pt x="17096677" y="804773"/>
                  </a:lnTo>
                  <a:lnTo>
                    <a:pt x="17100881" y="811009"/>
                  </a:lnTo>
                  <a:lnTo>
                    <a:pt x="17107129" y="815225"/>
                  </a:lnTo>
                  <a:lnTo>
                    <a:pt x="17114774" y="816762"/>
                  </a:lnTo>
                  <a:lnTo>
                    <a:pt x="17122420" y="815225"/>
                  </a:lnTo>
                  <a:lnTo>
                    <a:pt x="17128668" y="811009"/>
                  </a:lnTo>
                  <a:lnTo>
                    <a:pt x="17132872" y="804773"/>
                  </a:lnTo>
                  <a:lnTo>
                    <a:pt x="17134421" y="797128"/>
                  </a:lnTo>
                  <a:close/>
                </a:path>
                <a:path w="18719800" h="10718800" extrusionOk="0">
                  <a:moveTo>
                    <a:pt x="17134421" y="697026"/>
                  </a:moveTo>
                  <a:lnTo>
                    <a:pt x="17132872" y="689381"/>
                  </a:lnTo>
                  <a:lnTo>
                    <a:pt x="17128668" y="683133"/>
                  </a:lnTo>
                  <a:lnTo>
                    <a:pt x="17122420" y="678929"/>
                  </a:lnTo>
                  <a:lnTo>
                    <a:pt x="17114774" y="677379"/>
                  </a:lnTo>
                  <a:lnTo>
                    <a:pt x="17107129" y="678929"/>
                  </a:lnTo>
                  <a:lnTo>
                    <a:pt x="17100881" y="683133"/>
                  </a:lnTo>
                  <a:lnTo>
                    <a:pt x="17096664" y="689381"/>
                  </a:lnTo>
                  <a:lnTo>
                    <a:pt x="17095127" y="697026"/>
                  </a:lnTo>
                  <a:lnTo>
                    <a:pt x="17096664" y="704672"/>
                  </a:lnTo>
                  <a:lnTo>
                    <a:pt x="17100881" y="710920"/>
                  </a:lnTo>
                  <a:lnTo>
                    <a:pt x="17107129" y="715124"/>
                  </a:lnTo>
                  <a:lnTo>
                    <a:pt x="17114774" y="716673"/>
                  </a:lnTo>
                  <a:lnTo>
                    <a:pt x="17122420" y="715124"/>
                  </a:lnTo>
                  <a:lnTo>
                    <a:pt x="17128668" y="710920"/>
                  </a:lnTo>
                  <a:lnTo>
                    <a:pt x="17132872" y="704672"/>
                  </a:lnTo>
                  <a:lnTo>
                    <a:pt x="17134421" y="697026"/>
                  </a:lnTo>
                  <a:close/>
                </a:path>
                <a:path w="18719800" h="10718800" extrusionOk="0">
                  <a:moveTo>
                    <a:pt x="17134421" y="596925"/>
                  </a:moveTo>
                  <a:lnTo>
                    <a:pt x="17132872" y="589280"/>
                  </a:lnTo>
                  <a:lnTo>
                    <a:pt x="17128668" y="583031"/>
                  </a:lnTo>
                  <a:lnTo>
                    <a:pt x="17122420" y="578815"/>
                  </a:lnTo>
                  <a:lnTo>
                    <a:pt x="17114774" y="577278"/>
                  </a:lnTo>
                  <a:lnTo>
                    <a:pt x="17107129" y="578815"/>
                  </a:lnTo>
                  <a:lnTo>
                    <a:pt x="17100881" y="583031"/>
                  </a:lnTo>
                  <a:lnTo>
                    <a:pt x="17096664" y="589280"/>
                  </a:lnTo>
                  <a:lnTo>
                    <a:pt x="17095127" y="596925"/>
                  </a:lnTo>
                  <a:lnTo>
                    <a:pt x="17096664" y="604570"/>
                  </a:lnTo>
                  <a:lnTo>
                    <a:pt x="17100881" y="610819"/>
                  </a:lnTo>
                  <a:lnTo>
                    <a:pt x="17107129" y="615022"/>
                  </a:lnTo>
                  <a:lnTo>
                    <a:pt x="17114774" y="616572"/>
                  </a:lnTo>
                  <a:lnTo>
                    <a:pt x="17122420" y="615022"/>
                  </a:lnTo>
                  <a:lnTo>
                    <a:pt x="17128668" y="610819"/>
                  </a:lnTo>
                  <a:lnTo>
                    <a:pt x="17132872" y="604570"/>
                  </a:lnTo>
                  <a:lnTo>
                    <a:pt x="17134421" y="596925"/>
                  </a:lnTo>
                  <a:close/>
                </a:path>
                <a:path w="18719800" h="10718800" extrusionOk="0">
                  <a:moveTo>
                    <a:pt x="17134421" y="496824"/>
                  </a:moveTo>
                  <a:lnTo>
                    <a:pt x="17132872" y="489178"/>
                  </a:lnTo>
                  <a:lnTo>
                    <a:pt x="17128668" y="482930"/>
                  </a:lnTo>
                  <a:lnTo>
                    <a:pt x="17122420" y="478726"/>
                  </a:lnTo>
                  <a:lnTo>
                    <a:pt x="17114774" y="477177"/>
                  </a:lnTo>
                  <a:lnTo>
                    <a:pt x="17107129" y="478726"/>
                  </a:lnTo>
                  <a:lnTo>
                    <a:pt x="17100881" y="482930"/>
                  </a:lnTo>
                  <a:lnTo>
                    <a:pt x="17096677" y="489178"/>
                  </a:lnTo>
                  <a:lnTo>
                    <a:pt x="17095127" y="496824"/>
                  </a:lnTo>
                  <a:lnTo>
                    <a:pt x="17096677" y="504469"/>
                  </a:lnTo>
                  <a:lnTo>
                    <a:pt x="17100881" y="510717"/>
                  </a:lnTo>
                  <a:lnTo>
                    <a:pt x="17107129" y="514934"/>
                  </a:lnTo>
                  <a:lnTo>
                    <a:pt x="17114774" y="516483"/>
                  </a:lnTo>
                  <a:lnTo>
                    <a:pt x="17122420" y="514934"/>
                  </a:lnTo>
                  <a:lnTo>
                    <a:pt x="17128668" y="510717"/>
                  </a:lnTo>
                  <a:lnTo>
                    <a:pt x="17132872" y="504469"/>
                  </a:lnTo>
                  <a:lnTo>
                    <a:pt x="17134421" y="496824"/>
                  </a:lnTo>
                  <a:close/>
                </a:path>
                <a:path w="18719800" h="10718800" extrusionOk="0">
                  <a:moveTo>
                    <a:pt x="17134421" y="396735"/>
                  </a:moveTo>
                  <a:lnTo>
                    <a:pt x="17132872" y="389089"/>
                  </a:lnTo>
                  <a:lnTo>
                    <a:pt x="17128668" y="382841"/>
                  </a:lnTo>
                  <a:lnTo>
                    <a:pt x="17122420" y="378625"/>
                  </a:lnTo>
                  <a:lnTo>
                    <a:pt x="17114774" y="377088"/>
                  </a:lnTo>
                  <a:lnTo>
                    <a:pt x="17107129" y="378625"/>
                  </a:lnTo>
                  <a:lnTo>
                    <a:pt x="17100881" y="382841"/>
                  </a:lnTo>
                  <a:lnTo>
                    <a:pt x="17096677" y="389089"/>
                  </a:lnTo>
                  <a:lnTo>
                    <a:pt x="17095127" y="396735"/>
                  </a:lnTo>
                  <a:lnTo>
                    <a:pt x="17096677" y="404380"/>
                  </a:lnTo>
                  <a:lnTo>
                    <a:pt x="17100881" y="410616"/>
                  </a:lnTo>
                  <a:lnTo>
                    <a:pt x="17107129" y="414832"/>
                  </a:lnTo>
                  <a:lnTo>
                    <a:pt x="17114774" y="416369"/>
                  </a:lnTo>
                  <a:lnTo>
                    <a:pt x="17122420" y="414832"/>
                  </a:lnTo>
                  <a:lnTo>
                    <a:pt x="17128668" y="410616"/>
                  </a:lnTo>
                  <a:lnTo>
                    <a:pt x="17132872" y="404380"/>
                  </a:lnTo>
                  <a:lnTo>
                    <a:pt x="17134421" y="396735"/>
                  </a:lnTo>
                  <a:close/>
                </a:path>
                <a:path w="18719800" h="10718800" extrusionOk="0">
                  <a:moveTo>
                    <a:pt x="17134421" y="296633"/>
                  </a:moveTo>
                  <a:lnTo>
                    <a:pt x="17132872" y="288988"/>
                  </a:lnTo>
                  <a:lnTo>
                    <a:pt x="17128668" y="282752"/>
                  </a:lnTo>
                  <a:lnTo>
                    <a:pt x="17122420" y="278536"/>
                  </a:lnTo>
                  <a:lnTo>
                    <a:pt x="17114774" y="276999"/>
                  </a:lnTo>
                  <a:lnTo>
                    <a:pt x="17107129" y="278536"/>
                  </a:lnTo>
                  <a:lnTo>
                    <a:pt x="17100881" y="282752"/>
                  </a:lnTo>
                  <a:lnTo>
                    <a:pt x="17096677" y="288988"/>
                  </a:lnTo>
                  <a:lnTo>
                    <a:pt x="17095127" y="296633"/>
                  </a:lnTo>
                  <a:lnTo>
                    <a:pt x="17096677" y="304279"/>
                  </a:lnTo>
                  <a:lnTo>
                    <a:pt x="17100881" y="310527"/>
                  </a:lnTo>
                  <a:lnTo>
                    <a:pt x="17107129" y="314744"/>
                  </a:lnTo>
                  <a:lnTo>
                    <a:pt x="17114774" y="316280"/>
                  </a:lnTo>
                  <a:lnTo>
                    <a:pt x="17122420" y="314744"/>
                  </a:lnTo>
                  <a:lnTo>
                    <a:pt x="17128668" y="310527"/>
                  </a:lnTo>
                  <a:lnTo>
                    <a:pt x="17132872" y="304279"/>
                  </a:lnTo>
                  <a:lnTo>
                    <a:pt x="17134421" y="296633"/>
                  </a:lnTo>
                  <a:close/>
                </a:path>
                <a:path w="18719800" h="10718800" extrusionOk="0">
                  <a:moveTo>
                    <a:pt x="17134421" y="196545"/>
                  </a:moveTo>
                  <a:lnTo>
                    <a:pt x="17132872" y="188899"/>
                  </a:lnTo>
                  <a:lnTo>
                    <a:pt x="17128668" y="182651"/>
                  </a:lnTo>
                  <a:lnTo>
                    <a:pt x="17122420" y="178435"/>
                  </a:lnTo>
                  <a:lnTo>
                    <a:pt x="17114774" y="176885"/>
                  </a:lnTo>
                  <a:lnTo>
                    <a:pt x="17107129" y="178435"/>
                  </a:lnTo>
                  <a:lnTo>
                    <a:pt x="17100881" y="182651"/>
                  </a:lnTo>
                  <a:lnTo>
                    <a:pt x="17096677" y="188899"/>
                  </a:lnTo>
                  <a:lnTo>
                    <a:pt x="17095127" y="196545"/>
                  </a:lnTo>
                  <a:lnTo>
                    <a:pt x="17096677" y="204190"/>
                  </a:lnTo>
                  <a:lnTo>
                    <a:pt x="17100881" y="210439"/>
                  </a:lnTo>
                  <a:lnTo>
                    <a:pt x="17107129" y="214655"/>
                  </a:lnTo>
                  <a:lnTo>
                    <a:pt x="17114774" y="216192"/>
                  </a:lnTo>
                  <a:lnTo>
                    <a:pt x="17122420" y="214655"/>
                  </a:lnTo>
                  <a:lnTo>
                    <a:pt x="17128668" y="210439"/>
                  </a:lnTo>
                  <a:lnTo>
                    <a:pt x="17132872" y="204190"/>
                  </a:lnTo>
                  <a:lnTo>
                    <a:pt x="17134421" y="196545"/>
                  </a:lnTo>
                  <a:close/>
                </a:path>
                <a:path w="18719800" h="10718800" extrusionOk="0">
                  <a:moveTo>
                    <a:pt x="17134421" y="96443"/>
                  </a:moveTo>
                  <a:lnTo>
                    <a:pt x="17132872" y="88798"/>
                  </a:lnTo>
                  <a:lnTo>
                    <a:pt x="17128668" y="82550"/>
                  </a:lnTo>
                  <a:lnTo>
                    <a:pt x="17122420" y="78346"/>
                  </a:lnTo>
                  <a:lnTo>
                    <a:pt x="17114774" y="76796"/>
                  </a:lnTo>
                  <a:lnTo>
                    <a:pt x="17107129" y="78346"/>
                  </a:lnTo>
                  <a:lnTo>
                    <a:pt x="17100881" y="82550"/>
                  </a:lnTo>
                  <a:lnTo>
                    <a:pt x="17096677" y="88798"/>
                  </a:lnTo>
                  <a:lnTo>
                    <a:pt x="17095127" y="96443"/>
                  </a:lnTo>
                  <a:lnTo>
                    <a:pt x="17096677" y="104089"/>
                  </a:lnTo>
                  <a:lnTo>
                    <a:pt x="17100881" y="110337"/>
                  </a:lnTo>
                  <a:lnTo>
                    <a:pt x="17107129" y="114554"/>
                  </a:lnTo>
                  <a:lnTo>
                    <a:pt x="17114774" y="116090"/>
                  </a:lnTo>
                  <a:lnTo>
                    <a:pt x="17122420" y="114554"/>
                  </a:lnTo>
                  <a:lnTo>
                    <a:pt x="17128668" y="110337"/>
                  </a:lnTo>
                  <a:lnTo>
                    <a:pt x="17132872" y="104089"/>
                  </a:lnTo>
                  <a:lnTo>
                    <a:pt x="17134421" y="96443"/>
                  </a:lnTo>
                  <a:close/>
                </a:path>
                <a:path w="18719800" h="10718800" extrusionOk="0">
                  <a:moveTo>
                    <a:pt x="17146639" y="10638219"/>
                  </a:moveTo>
                  <a:lnTo>
                    <a:pt x="17145089" y="10630573"/>
                  </a:lnTo>
                  <a:lnTo>
                    <a:pt x="17140873" y="10624325"/>
                  </a:lnTo>
                  <a:lnTo>
                    <a:pt x="17134637" y="10620121"/>
                  </a:lnTo>
                  <a:lnTo>
                    <a:pt x="17126992" y="10618572"/>
                  </a:lnTo>
                  <a:lnTo>
                    <a:pt x="17119334" y="10620121"/>
                  </a:lnTo>
                  <a:lnTo>
                    <a:pt x="17113098" y="10624325"/>
                  </a:lnTo>
                  <a:lnTo>
                    <a:pt x="17108882" y="10630573"/>
                  </a:lnTo>
                  <a:lnTo>
                    <a:pt x="17107345" y="10638219"/>
                  </a:lnTo>
                  <a:lnTo>
                    <a:pt x="17108882" y="10645864"/>
                  </a:lnTo>
                  <a:lnTo>
                    <a:pt x="17113098" y="10652112"/>
                  </a:lnTo>
                  <a:lnTo>
                    <a:pt x="17119334" y="10656329"/>
                  </a:lnTo>
                  <a:lnTo>
                    <a:pt x="17126992" y="10657865"/>
                  </a:lnTo>
                  <a:lnTo>
                    <a:pt x="17134637" y="10656329"/>
                  </a:lnTo>
                  <a:lnTo>
                    <a:pt x="17140873" y="10652112"/>
                  </a:lnTo>
                  <a:lnTo>
                    <a:pt x="17145089" y="10645864"/>
                  </a:lnTo>
                  <a:lnTo>
                    <a:pt x="17146639" y="10638219"/>
                  </a:lnTo>
                  <a:close/>
                </a:path>
                <a:path w="18719800" h="10718800" extrusionOk="0">
                  <a:moveTo>
                    <a:pt x="17146639" y="10538117"/>
                  </a:moveTo>
                  <a:lnTo>
                    <a:pt x="17145089" y="10530484"/>
                  </a:lnTo>
                  <a:lnTo>
                    <a:pt x="17140873" y="10524236"/>
                  </a:lnTo>
                  <a:lnTo>
                    <a:pt x="17134637" y="10520020"/>
                  </a:lnTo>
                  <a:lnTo>
                    <a:pt x="17126992" y="10518470"/>
                  </a:lnTo>
                  <a:lnTo>
                    <a:pt x="17119334" y="10520020"/>
                  </a:lnTo>
                  <a:lnTo>
                    <a:pt x="17113098" y="10524236"/>
                  </a:lnTo>
                  <a:lnTo>
                    <a:pt x="17108882" y="10530484"/>
                  </a:lnTo>
                  <a:lnTo>
                    <a:pt x="17107345" y="10538117"/>
                  </a:lnTo>
                  <a:lnTo>
                    <a:pt x="17108882" y="10545775"/>
                  </a:lnTo>
                  <a:lnTo>
                    <a:pt x="17113098" y="10552024"/>
                  </a:lnTo>
                  <a:lnTo>
                    <a:pt x="17119334" y="10556227"/>
                  </a:lnTo>
                  <a:lnTo>
                    <a:pt x="17126992" y="10557777"/>
                  </a:lnTo>
                  <a:lnTo>
                    <a:pt x="17134637" y="10556227"/>
                  </a:lnTo>
                  <a:lnTo>
                    <a:pt x="17140873" y="10552024"/>
                  </a:lnTo>
                  <a:lnTo>
                    <a:pt x="17145089" y="10545775"/>
                  </a:lnTo>
                  <a:lnTo>
                    <a:pt x="17146639" y="10538117"/>
                  </a:lnTo>
                  <a:close/>
                </a:path>
                <a:path w="18719800" h="10718800" extrusionOk="0">
                  <a:moveTo>
                    <a:pt x="17146639" y="10438028"/>
                  </a:moveTo>
                  <a:lnTo>
                    <a:pt x="17145089" y="10430383"/>
                  </a:lnTo>
                  <a:lnTo>
                    <a:pt x="17140873" y="10424135"/>
                  </a:lnTo>
                  <a:lnTo>
                    <a:pt x="17134637" y="10419931"/>
                  </a:lnTo>
                  <a:lnTo>
                    <a:pt x="17126992" y="10418381"/>
                  </a:lnTo>
                  <a:lnTo>
                    <a:pt x="17119334" y="10419931"/>
                  </a:lnTo>
                  <a:lnTo>
                    <a:pt x="17113098" y="10424135"/>
                  </a:lnTo>
                  <a:lnTo>
                    <a:pt x="17108882" y="10430383"/>
                  </a:lnTo>
                  <a:lnTo>
                    <a:pt x="17107345" y="10438028"/>
                  </a:lnTo>
                  <a:lnTo>
                    <a:pt x="17108882" y="10445674"/>
                  </a:lnTo>
                  <a:lnTo>
                    <a:pt x="17113098" y="10451922"/>
                  </a:lnTo>
                  <a:lnTo>
                    <a:pt x="17119334" y="10456126"/>
                  </a:lnTo>
                  <a:lnTo>
                    <a:pt x="17126992" y="10457675"/>
                  </a:lnTo>
                  <a:lnTo>
                    <a:pt x="17134637" y="10456126"/>
                  </a:lnTo>
                  <a:lnTo>
                    <a:pt x="17140873" y="10451922"/>
                  </a:lnTo>
                  <a:lnTo>
                    <a:pt x="17145089" y="10445674"/>
                  </a:lnTo>
                  <a:lnTo>
                    <a:pt x="17146639" y="10438028"/>
                  </a:lnTo>
                  <a:close/>
                </a:path>
                <a:path w="18719800" h="10718800" extrusionOk="0">
                  <a:moveTo>
                    <a:pt x="17146639" y="10337927"/>
                  </a:moveTo>
                  <a:lnTo>
                    <a:pt x="17145089" y="10330282"/>
                  </a:lnTo>
                  <a:lnTo>
                    <a:pt x="17140873" y="10324033"/>
                  </a:lnTo>
                  <a:lnTo>
                    <a:pt x="17134637" y="10319829"/>
                  </a:lnTo>
                  <a:lnTo>
                    <a:pt x="17126992" y="10318280"/>
                  </a:lnTo>
                  <a:lnTo>
                    <a:pt x="17119334" y="10319829"/>
                  </a:lnTo>
                  <a:lnTo>
                    <a:pt x="17113098" y="10324033"/>
                  </a:lnTo>
                  <a:lnTo>
                    <a:pt x="17108882" y="10330282"/>
                  </a:lnTo>
                  <a:lnTo>
                    <a:pt x="17107345" y="10337927"/>
                  </a:lnTo>
                  <a:lnTo>
                    <a:pt x="17108882" y="10345572"/>
                  </a:lnTo>
                  <a:lnTo>
                    <a:pt x="17113098" y="10351821"/>
                  </a:lnTo>
                  <a:lnTo>
                    <a:pt x="17119334" y="10356024"/>
                  </a:lnTo>
                  <a:lnTo>
                    <a:pt x="17126992" y="10357574"/>
                  </a:lnTo>
                  <a:lnTo>
                    <a:pt x="17134637" y="10356024"/>
                  </a:lnTo>
                  <a:lnTo>
                    <a:pt x="17140873" y="10351821"/>
                  </a:lnTo>
                  <a:lnTo>
                    <a:pt x="17145089" y="10345572"/>
                  </a:lnTo>
                  <a:lnTo>
                    <a:pt x="17146639" y="10337927"/>
                  </a:lnTo>
                  <a:close/>
                </a:path>
                <a:path w="18719800" h="10718800" extrusionOk="0">
                  <a:moveTo>
                    <a:pt x="17146639" y="10237826"/>
                  </a:moveTo>
                  <a:lnTo>
                    <a:pt x="17145089" y="10230180"/>
                  </a:lnTo>
                  <a:lnTo>
                    <a:pt x="17140873" y="10223944"/>
                  </a:lnTo>
                  <a:lnTo>
                    <a:pt x="17134637" y="10219728"/>
                  </a:lnTo>
                  <a:lnTo>
                    <a:pt x="17126992" y="10218191"/>
                  </a:lnTo>
                  <a:lnTo>
                    <a:pt x="17119334" y="10219728"/>
                  </a:lnTo>
                  <a:lnTo>
                    <a:pt x="17113098" y="10223944"/>
                  </a:lnTo>
                  <a:lnTo>
                    <a:pt x="17108882" y="10230180"/>
                  </a:lnTo>
                  <a:lnTo>
                    <a:pt x="17107345" y="10237826"/>
                  </a:lnTo>
                  <a:lnTo>
                    <a:pt x="17108882" y="10245484"/>
                  </a:lnTo>
                  <a:lnTo>
                    <a:pt x="17113098" y="10251732"/>
                  </a:lnTo>
                  <a:lnTo>
                    <a:pt x="17119334" y="10255936"/>
                  </a:lnTo>
                  <a:lnTo>
                    <a:pt x="17126992" y="10257472"/>
                  </a:lnTo>
                  <a:lnTo>
                    <a:pt x="17134637" y="10255936"/>
                  </a:lnTo>
                  <a:lnTo>
                    <a:pt x="17140873" y="10251732"/>
                  </a:lnTo>
                  <a:lnTo>
                    <a:pt x="17145089" y="10245484"/>
                  </a:lnTo>
                  <a:lnTo>
                    <a:pt x="17146639" y="10237826"/>
                  </a:lnTo>
                  <a:close/>
                </a:path>
                <a:path w="18719800" h="10718800" extrusionOk="0">
                  <a:moveTo>
                    <a:pt x="17146639" y="10137737"/>
                  </a:moveTo>
                  <a:lnTo>
                    <a:pt x="17145089" y="10130091"/>
                  </a:lnTo>
                  <a:lnTo>
                    <a:pt x="17140873" y="10123856"/>
                  </a:lnTo>
                  <a:lnTo>
                    <a:pt x="17134637" y="10119639"/>
                  </a:lnTo>
                  <a:lnTo>
                    <a:pt x="17126992" y="10118103"/>
                  </a:lnTo>
                  <a:lnTo>
                    <a:pt x="17119334" y="10119639"/>
                  </a:lnTo>
                  <a:lnTo>
                    <a:pt x="17113098" y="10123856"/>
                  </a:lnTo>
                  <a:lnTo>
                    <a:pt x="17108882" y="10130091"/>
                  </a:lnTo>
                  <a:lnTo>
                    <a:pt x="17107345" y="10137737"/>
                  </a:lnTo>
                  <a:lnTo>
                    <a:pt x="17108882" y="10145395"/>
                  </a:lnTo>
                  <a:lnTo>
                    <a:pt x="17113098" y="10151631"/>
                  </a:lnTo>
                  <a:lnTo>
                    <a:pt x="17119334" y="10155847"/>
                  </a:lnTo>
                  <a:lnTo>
                    <a:pt x="17126992" y="10157384"/>
                  </a:lnTo>
                  <a:lnTo>
                    <a:pt x="17134637" y="10155847"/>
                  </a:lnTo>
                  <a:lnTo>
                    <a:pt x="17140873" y="10151631"/>
                  </a:lnTo>
                  <a:lnTo>
                    <a:pt x="17145089" y="10145395"/>
                  </a:lnTo>
                  <a:lnTo>
                    <a:pt x="17146639" y="10137737"/>
                  </a:lnTo>
                  <a:close/>
                </a:path>
                <a:path w="18719800" h="10718800" extrusionOk="0">
                  <a:moveTo>
                    <a:pt x="17146639" y="10037648"/>
                  </a:moveTo>
                  <a:lnTo>
                    <a:pt x="17145089" y="10030003"/>
                  </a:lnTo>
                  <a:lnTo>
                    <a:pt x="17140873" y="10023754"/>
                  </a:lnTo>
                  <a:lnTo>
                    <a:pt x="17134637" y="10019538"/>
                  </a:lnTo>
                  <a:lnTo>
                    <a:pt x="17126992" y="10018001"/>
                  </a:lnTo>
                  <a:lnTo>
                    <a:pt x="17119334" y="10019538"/>
                  </a:lnTo>
                  <a:lnTo>
                    <a:pt x="17113098" y="10023754"/>
                  </a:lnTo>
                  <a:lnTo>
                    <a:pt x="17108882" y="10030003"/>
                  </a:lnTo>
                  <a:lnTo>
                    <a:pt x="17107345" y="10037648"/>
                  </a:lnTo>
                  <a:lnTo>
                    <a:pt x="17108882" y="10045294"/>
                  </a:lnTo>
                  <a:lnTo>
                    <a:pt x="17113098" y="10051542"/>
                  </a:lnTo>
                  <a:lnTo>
                    <a:pt x="17119334" y="10055758"/>
                  </a:lnTo>
                  <a:lnTo>
                    <a:pt x="17126992" y="10057295"/>
                  </a:lnTo>
                  <a:lnTo>
                    <a:pt x="17134637" y="10055758"/>
                  </a:lnTo>
                  <a:lnTo>
                    <a:pt x="17140873" y="10051542"/>
                  </a:lnTo>
                  <a:lnTo>
                    <a:pt x="17145089" y="10045294"/>
                  </a:lnTo>
                  <a:lnTo>
                    <a:pt x="17146639" y="10037648"/>
                  </a:lnTo>
                  <a:close/>
                </a:path>
                <a:path w="18719800" h="10718800" extrusionOk="0">
                  <a:moveTo>
                    <a:pt x="17146639" y="9937559"/>
                  </a:moveTo>
                  <a:lnTo>
                    <a:pt x="17145089" y="9929914"/>
                  </a:lnTo>
                  <a:lnTo>
                    <a:pt x="17140873" y="9923666"/>
                  </a:lnTo>
                  <a:lnTo>
                    <a:pt x="17134637" y="9919449"/>
                  </a:lnTo>
                  <a:lnTo>
                    <a:pt x="17126992" y="9917900"/>
                  </a:lnTo>
                  <a:lnTo>
                    <a:pt x="17119334" y="9919449"/>
                  </a:lnTo>
                  <a:lnTo>
                    <a:pt x="17113098" y="9923666"/>
                  </a:lnTo>
                  <a:lnTo>
                    <a:pt x="17108882" y="9929914"/>
                  </a:lnTo>
                  <a:lnTo>
                    <a:pt x="17107345" y="9937559"/>
                  </a:lnTo>
                  <a:lnTo>
                    <a:pt x="17108882" y="9945205"/>
                  </a:lnTo>
                  <a:lnTo>
                    <a:pt x="17113098" y="9951441"/>
                  </a:lnTo>
                  <a:lnTo>
                    <a:pt x="17119334" y="9955657"/>
                  </a:lnTo>
                  <a:lnTo>
                    <a:pt x="17126992" y="9957206"/>
                  </a:lnTo>
                  <a:lnTo>
                    <a:pt x="17134637" y="9955657"/>
                  </a:lnTo>
                  <a:lnTo>
                    <a:pt x="17140873" y="9951441"/>
                  </a:lnTo>
                  <a:lnTo>
                    <a:pt x="17145089" y="9945205"/>
                  </a:lnTo>
                  <a:lnTo>
                    <a:pt x="17146639" y="9937559"/>
                  </a:lnTo>
                  <a:close/>
                </a:path>
                <a:path w="18719800" h="10718800" extrusionOk="0">
                  <a:moveTo>
                    <a:pt x="17146639" y="9837458"/>
                  </a:moveTo>
                  <a:lnTo>
                    <a:pt x="17145089" y="9829800"/>
                  </a:lnTo>
                  <a:lnTo>
                    <a:pt x="17140873" y="9823564"/>
                  </a:lnTo>
                  <a:lnTo>
                    <a:pt x="17134637" y="9819348"/>
                  </a:lnTo>
                  <a:lnTo>
                    <a:pt x="17126992" y="9817811"/>
                  </a:lnTo>
                  <a:lnTo>
                    <a:pt x="17119334" y="9819348"/>
                  </a:lnTo>
                  <a:lnTo>
                    <a:pt x="17113098" y="9823564"/>
                  </a:lnTo>
                  <a:lnTo>
                    <a:pt x="17108882" y="9829800"/>
                  </a:lnTo>
                  <a:lnTo>
                    <a:pt x="17107345" y="9837458"/>
                  </a:lnTo>
                  <a:lnTo>
                    <a:pt x="17108882" y="9845103"/>
                  </a:lnTo>
                  <a:lnTo>
                    <a:pt x="17113098" y="9851339"/>
                  </a:lnTo>
                  <a:lnTo>
                    <a:pt x="17119334" y="9855556"/>
                  </a:lnTo>
                  <a:lnTo>
                    <a:pt x="17126992" y="9857105"/>
                  </a:lnTo>
                  <a:lnTo>
                    <a:pt x="17134637" y="9855556"/>
                  </a:lnTo>
                  <a:lnTo>
                    <a:pt x="17140873" y="9851339"/>
                  </a:lnTo>
                  <a:lnTo>
                    <a:pt x="17145089" y="9845103"/>
                  </a:lnTo>
                  <a:lnTo>
                    <a:pt x="17146639" y="9837458"/>
                  </a:lnTo>
                  <a:close/>
                </a:path>
                <a:path w="18719800" h="10718800" extrusionOk="0">
                  <a:moveTo>
                    <a:pt x="17146639" y="9737344"/>
                  </a:moveTo>
                  <a:lnTo>
                    <a:pt x="17145089" y="9729699"/>
                  </a:lnTo>
                  <a:lnTo>
                    <a:pt x="17140873" y="9723463"/>
                  </a:lnTo>
                  <a:lnTo>
                    <a:pt x="17134637" y="9719246"/>
                  </a:lnTo>
                  <a:lnTo>
                    <a:pt x="17126992" y="9717710"/>
                  </a:lnTo>
                  <a:lnTo>
                    <a:pt x="17119334" y="9719246"/>
                  </a:lnTo>
                  <a:lnTo>
                    <a:pt x="17113098" y="9723463"/>
                  </a:lnTo>
                  <a:lnTo>
                    <a:pt x="17108882" y="9729699"/>
                  </a:lnTo>
                  <a:lnTo>
                    <a:pt x="17107345" y="9737344"/>
                  </a:lnTo>
                  <a:lnTo>
                    <a:pt x="17108882" y="9745002"/>
                  </a:lnTo>
                  <a:lnTo>
                    <a:pt x="17113098" y="9751250"/>
                  </a:lnTo>
                  <a:lnTo>
                    <a:pt x="17119334" y="9755467"/>
                  </a:lnTo>
                  <a:lnTo>
                    <a:pt x="17126992" y="9757004"/>
                  </a:lnTo>
                  <a:lnTo>
                    <a:pt x="17134637" y="9755467"/>
                  </a:lnTo>
                  <a:lnTo>
                    <a:pt x="17140873" y="9751250"/>
                  </a:lnTo>
                  <a:lnTo>
                    <a:pt x="17145089" y="9745002"/>
                  </a:lnTo>
                  <a:lnTo>
                    <a:pt x="17146639" y="9737344"/>
                  </a:lnTo>
                  <a:close/>
                </a:path>
                <a:path w="18719800" h="10718800" extrusionOk="0">
                  <a:moveTo>
                    <a:pt x="17146639" y="9637255"/>
                  </a:moveTo>
                  <a:lnTo>
                    <a:pt x="17145089" y="9629610"/>
                  </a:lnTo>
                  <a:lnTo>
                    <a:pt x="17140873" y="9623361"/>
                  </a:lnTo>
                  <a:lnTo>
                    <a:pt x="17134637" y="9619158"/>
                  </a:lnTo>
                  <a:lnTo>
                    <a:pt x="17126992" y="9617608"/>
                  </a:lnTo>
                  <a:lnTo>
                    <a:pt x="17119334" y="9619158"/>
                  </a:lnTo>
                  <a:lnTo>
                    <a:pt x="17113098" y="9623361"/>
                  </a:lnTo>
                  <a:lnTo>
                    <a:pt x="17108882" y="9629610"/>
                  </a:lnTo>
                  <a:lnTo>
                    <a:pt x="17107345" y="9637255"/>
                  </a:lnTo>
                  <a:lnTo>
                    <a:pt x="17108882" y="9644913"/>
                  </a:lnTo>
                  <a:lnTo>
                    <a:pt x="17113098" y="9651149"/>
                  </a:lnTo>
                  <a:lnTo>
                    <a:pt x="17119334" y="9655365"/>
                  </a:lnTo>
                  <a:lnTo>
                    <a:pt x="17126992" y="9656915"/>
                  </a:lnTo>
                  <a:lnTo>
                    <a:pt x="17134637" y="9655365"/>
                  </a:lnTo>
                  <a:lnTo>
                    <a:pt x="17140873" y="9651149"/>
                  </a:lnTo>
                  <a:lnTo>
                    <a:pt x="17145089" y="9644913"/>
                  </a:lnTo>
                  <a:lnTo>
                    <a:pt x="17146639" y="9637255"/>
                  </a:lnTo>
                  <a:close/>
                </a:path>
                <a:path w="18719800" h="10718800" extrusionOk="0">
                  <a:moveTo>
                    <a:pt x="17146639" y="9537179"/>
                  </a:moveTo>
                  <a:lnTo>
                    <a:pt x="17145102" y="9529521"/>
                  </a:lnTo>
                  <a:lnTo>
                    <a:pt x="17140886" y="9523285"/>
                  </a:lnTo>
                  <a:lnTo>
                    <a:pt x="17134637" y="9519069"/>
                  </a:lnTo>
                  <a:lnTo>
                    <a:pt x="17126992" y="9517532"/>
                  </a:lnTo>
                  <a:lnTo>
                    <a:pt x="17119346" y="9519069"/>
                  </a:lnTo>
                  <a:lnTo>
                    <a:pt x="17113111" y="9523285"/>
                  </a:lnTo>
                  <a:lnTo>
                    <a:pt x="17108894" y="9529521"/>
                  </a:lnTo>
                  <a:lnTo>
                    <a:pt x="17107345" y="9537179"/>
                  </a:lnTo>
                  <a:lnTo>
                    <a:pt x="17108894" y="9544825"/>
                  </a:lnTo>
                  <a:lnTo>
                    <a:pt x="17113111" y="9551060"/>
                  </a:lnTo>
                  <a:lnTo>
                    <a:pt x="17119346" y="9555277"/>
                  </a:lnTo>
                  <a:lnTo>
                    <a:pt x="17126992" y="9556826"/>
                  </a:lnTo>
                  <a:lnTo>
                    <a:pt x="17134637" y="9555277"/>
                  </a:lnTo>
                  <a:lnTo>
                    <a:pt x="17140886" y="9551060"/>
                  </a:lnTo>
                  <a:lnTo>
                    <a:pt x="17145102" y="9544825"/>
                  </a:lnTo>
                  <a:lnTo>
                    <a:pt x="17146639" y="9537179"/>
                  </a:lnTo>
                  <a:close/>
                </a:path>
                <a:path w="18719800" h="10718800" extrusionOk="0">
                  <a:moveTo>
                    <a:pt x="17146639" y="9437078"/>
                  </a:moveTo>
                  <a:lnTo>
                    <a:pt x="17145102" y="9429432"/>
                  </a:lnTo>
                  <a:lnTo>
                    <a:pt x="17140886" y="9423197"/>
                  </a:lnTo>
                  <a:lnTo>
                    <a:pt x="17134637" y="9418980"/>
                  </a:lnTo>
                  <a:lnTo>
                    <a:pt x="17126992" y="9417431"/>
                  </a:lnTo>
                  <a:lnTo>
                    <a:pt x="17119346" y="9418980"/>
                  </a:lnTo>
                  <a:lnTo>
                    <a:pt x="17113111" y="9423197"/>
                  </a:lnTo>
                  <a:lnTo>
                    <a:pt x="17108894" y="9429432"/>
                  </a:lnTo>
                  <a:lnTo>
                    <a:pt x="17107345" y="9437078"/>
                  </a:lnTo>
                  <a:lnTo>
                    <a:pt x="17108894" y="9444723"/>
                  </a:lnTo>
                  <a:lnTo>
                    <a:pt x="17113111" y="9450972"/>
                  </a:lnTo>
                  <a:lnTo>
                    <a:pt x="17119346" y="9455175"/>
                  </a:lnTo>
                  <a:lnTo>
                    <a:pt x="17126992" y="9456725"/>
                  </a:lnTo>
                  <a:lnTo>
                    <a:pt x="17134637" y="9455175"/>
                  </a:lnTo>
                  <a:lnTo>
                    <a:pt x="17140886" y="9450972"/>
                  </a:lnTo>
                  <a:lnTo>
                    <a:pt x="17145102" y="9444723"/>
                  </a:lnTo>
                  <a:lnTo>
                    <a:pt x="17146639" y="9437078"/>
                  </a:lnTo>
                  <a:close/>
                </a:path>
                <a:path w="18719800" h="10718800" extrusionOk="0">
                  <a:moveTo>
                    <a:pt x="17146639" y="9336976"/>
                  </a:moveTo>
                  <a:lnTo>
                    <a:pt x="17145102" y="9329331"/>
                  </a:lnTo>
                  <a:lnTo>
                    <a:pt x="17140886" y="9323095"/>
                  </a:lnTo>
                  <a:lnTo>
                    <a:pt x="17134637" y="9318879"/>
                  </a:lnTo>
                  <a:lnTo>
                    <a:pt x="17126992" y="9317330"/>
                  </a:lnTo>
                  <a:lnTo>
                    <a:pt x="17119346" y="9318879"/>
                  </a:lnTo>
                  <a:lnTo>
                    <a:pt x="17113111" y="9323095"/>
                  </a:lnTo>
                  <a:lnTo>
                    <a:pt x="17108894" y="9329331"/>
                  </a:lnTo>
                  <a:lnTo>
                    <a:pt x="17107345" y="9336976"/>
                  </a:lnTo>
                  <a:lnTo>
                    <a:pt x="17108894" y="9344622"/>
                  </a:lnTo>
                  <a:lnTo>
                    <a:pt x="17113111" y="9350870"/>
                  </a:lnTo>
                  <a:lnTo>
                    <a:pt x="17119346" y="9355087"/>
                  </a:lnTo>
                  <a:lnTo>
                    <a:pt x="17126992" y="9356623"/>
                  </a:lnTo>
                  <a:lnTo>
                    <a:pt x="17134637" y="9355087"/>
                  </a:lnTo>
                  <a:lnTo>
                    <a:pt x="17140886" y="9350870"/>
                  </a:lnTo>
                  <a:lnTo>
                    <a:pt x="17145102" y="9344622"/>
                  </a:lnTo>
                  <a:lnTo>
                    <a:pt x="17146639" y="9336976"/>
                  </a:lnTo>
                  <a:close/>
                </a:path>
                <a:path w="18719800" h="10718800" extrusionOk="0">
                  <a:moveTo>
                    <a:pt x="17146639" y="9236888"/>
                  </a:moveTo>
                  <a:lnTo>
                    <a:pt x="17145102" y="9229242"/>
                  </a:lnTo>
                  <a:lnTo>
                    <a:pt x="17140886" y="9222994"/>
                  </a:lnTo>
                  <a:lnTo>
                    <a:pt x="17134637" y="9218778"/>
                  </a:lnTo>
                  <a:lnTo>
                    <a:pt x="17126992" y="9217241"/>
                  </a:lnTo>
                  <a:lnTo>
                    <a:pt x="17119346" y="9218778"/>
                  </a:lnTo>
                  <a:lnTo>
                    <a:pt x="17113111" y="9222994"/>
                  </a:lnTo>
                  <a:lnTo>
                    <a:pt x="17108894" y="9229242"/>
                  </a:lnTo>
                  <a:lnTo>
                    <a:pt x="17107345" y="9236888"/>
                  </a:lnTo>
                  <a:lnTo>
                    <a:pt x="17108894" y="9244533"/>
                  </a:lnTo>
                  <a:lnTo>
                    <a:pt x="17113111" y="9250782"/>
                  </a:lnTo>
                  <a:lnTo>
                    <a:pt x="17119346" y="9254985"/>
                  </a:lnTo>
                  <a:lnTo>
                    <a:pt x="17126992" y="9256535"/>
                  </a:lnTo>
                  <a:lnTo>
                    <a:pt x="17134637" y="9254985"/>
                  </a:lnTo>
                  <a:lnTo>
                    <a:pt x="17140886" y="9250782"/>
                  </a:lnTo>
                  <a:lnTo>
                    <a:pt x="17145102" y="9244533"/>
                  </a:lnTo>
                  <a:lnTo>
                    <a:pt x="17146639" y="9236888"/>
                  </a:lnTo>
                  <a:close/>
                </a:path>
                <a:path w="18719800" h="10718800" extrusionOk="0">
                  <a:moveTo>
                    <a:pt x="17146639" y="9136786"/>
                  </a:moveTo>
                  <a:lnTo>
                    <a:pt x="17145102" y="9129141"/>
                  </a:lnTo>
                  <a:lnTo>
                    <a:pt x="17140886" y="9122905"/>
                  </a:lnTo>
                  <a:lnTo>
                    <a:pt x="17134637" y="9118689"/>
                  </a:lnTo>
                  <a:lnTo>
                    <a:pt x="17126992" y="9117139"/>
                  </a:lnTo>
                  <a:lnTo>
                    <a:pt x="17119346" y="9118689"/>
                  </a:lnTo>
                  <a:lnTo>
                    <a:pt x="17113111" y="9122905"/>
                  </a:lnTo>
                  <a:lnTo>
                    <a:pt x="17108894" y="9129141"/>
                  </a:lnTo>
                  <a:lnTo>
                    <a:pt x="17107345" y="9136786"/>
                  </a:lnTo>
                  <a:lnTo>
                    <a:pt x="17108894" y="9144432"/>
                  </a:lnTo>
                  <a:lnTo>
                    <a:pt x="17113111" y="9150680"/>
                  </a:lnTo>
                  <a:lnTo>
                    <a:pt x="17119346" y="9154897"/>
                  </a:lnTo>
                  <a:lnTo>
                    <a:pt x="17126992" y="9156446"/>
                  </a:lnTo>
                  <a:lnTo>
                    <a:pt x="17134637" y="9154897"/>
                  </a:lnTo>
                  <a:lnTo>
                    <a:pt x="17140886" y="9150680"/>
                  </a:lnTo>
                  <a:lnTo>
                    <a:pt x="17145102" y="9144432"/>
                  </a:lnTo>
                  <a:lnTo>
                    <a:pt x="17146639" y="9136786"/>
                  </a:lnTo>
                  <a:close/>
                </a:path>
                <a:path w="18719800" h="10718800" extrusionOk="0">
                  <a:moveTo>
                    <a:pt x="17146639" y="9036698"/>
                  </a:moveTo>
                  <a:lnTo>
                    <a:pt x="17145102" y="9029052"/>
                  </a:lnTo>
                  <a:lnTo>
                    <a:pt x="17140886" y="9022804"/>
                  </a:lnTo>
                  <a:lnTo>
                    <a:pt x="17134637" y="9018587"/>
                  </a:lnTo>
                  <a:lnTo>
                    <a:pt x="17126992" y="9017038"/>
                  </a:lnTo>
                  <a:lnTo>
                    <a:pt x="17119346" y="9018587"/>
                  </a:lnTo>
                  <a:lnTo>
                    <a:pt x="17113111" y="9022804"/>
                  </a:lnTo>
                  <a:lnTo>
                    <a:pt x="17108894" y="9029052"/>
                  </a:lnTo>
                  <a:lnTo>
                    <a:pt x="17107345" y="9036698"/>
                  </a:lnTo>
                  <a:lnTo>
                    <a:pt x="17108894" y="9044356"/>
                  </a:lnTo>
                  <a:lnTo>
                    <a:pt x="17113111" y="9050591"/>
                  </a:lnTo>
                  <a:lnTo>
                    <a:pt x="17119346" y="9054808"/>
                  </a:lnTo>
                  <a:lnTo>
                    <a:pt x="17126992" y="9056345"/>
                  </a:lnTo>
                  <a:lnTo>
                    <a:pt x="17134637" y="9054808"/>
                  </a:lnTo>
                  <a:lnTo>
                    <a:pt x="17140886" y="9050591"/>
                  </a:lnTo>
                  <a:lnTo>
                    <a:pt x="17145102" y="9044356"/>
                  </a:lnTo>
                  <a:lnTo>
                    <a:pt x="17146639" y="9036698"/>
                  </a:lnTo>
                  <a:close/>
                </a:path>
                <a:path w="18719800" h="10718800" extrusionOk="0">
                  <a:moveTo>
                    <a:pt x="17146639" y="8936609"/>
                  </a:moveTo>
                  <a:lnTo>
                    <a:pt x="17145102" y="8928964"/>
                  </a:lnTo>
                  <a:lnTo>
                    <a:pt x="17140886" y="8922715"/>
                  </a:lnTo>
                  <a:lnTo>
                    <a:pt x="17134637" y="8918499"/>
                  </a:lnTo>
                  <a:lnTo>
                    <a:pt x="17126992" y="8916949"/>
                  </a:lnTo>
                  <a:lnTo>
                    <a:pt x="17119346" y="8918499"/>
                  </a:lnTo>
                  <a:lnTo>
                    <a:pt x="17113111" y="8922715"/>
                  </a:lnTo>
                  <a:lnTo>
                    <a:pt x="17108894" y="8928964"/>
                  </a:lnTo>
                  <a:lnTo>
                    <a:pt x="17107345" y="8936609"/>
                  </a:lnTo>
                  <a:lnTo>
                    <a:pt x="17108894" y="8944254"/>
                  </a:lnTo>
                  <a:lnTo>
                    <a:pt x="17113111" y="8950490"/>
                  </a:lnTo>
                  <a:lnTo>
                    <a:pt x="17119346" y="8954706"/>
                  </a:lnTo>
                  <a:lnTo>
                    <a:pt x="17126992" y="8956243"/>
                  </a:lnTo>
                  <a:lnTo>
                    <a:pt x="17134637" y="8954706"/>
                  </a:lnTo>
                  <a:lnTo>
                    <a:pt x="17140886" y="8950490"/>
                  </a:lnTo>
                  <a:lnTo>
                    <a:pt x="17145102" y="8944254"/>
                  </a:lnTo>
                  <a:lnTo>
                    <a:pt x="17146639" y="8936609"/>
                  </a:lnTo>
                  <a:close/>
                </a:path>
                <a:path w="18719800" h="10718800" extrusionOk="0">
                  <a:moveTo>
                    <a:pt x="17146639" y="8836508"/>
                  </a:moveTo>
                  <a:lnTo>
                    <a:pt x="17145102" y="8828862"/>
                  </a:lnTo>
                  <a:lnTo>
                    <a:pt x="17140886" y="8822614"/>
                  </a:lnTo>
                  <a:lnTo>
                    <a:pt x="17134637" y="8818397"/>
                  </a:lnTo>
                  <a:lnTo>
                    <a:pt x="17126992" y="8816861"/>
                  </a:lnTo>
                  <a:lnTo>
                    <a:pt x="17119346" y="8818397"/>
                  </a:lnTo>
                  <a:lnTo>
                    <a:pt x="17113098" y="8822614"/>
                  </a:lnTo>
                  <a:lnTo>
                    <a:pt x="17108894" y="8828862"/>
                  </a:lnTo>
                  <a:lnTo>
                    <a:pt x="17107345" y="8836508"/>
                  </a:lnTo>
                  <a:lnTo>
                    <a:pt x="17108894" y="8844153"/>
                  </a:lnTo>
                  <a:lnTo>
                    <a:pt x="17113098" y="8850389"/>
                  </a:lnTo>
                  <a:lnTo>
                    <a:pt x="17119346" y="8854605"/>
                  </a:lnTo>
                  <a:lnTo>
                    <a:pt x="17126992" y="8856154"/>
                  </a:lnTo>
                  <a:lnTo>
                    <a:pt x="17134637" y="8854605"/>
                  </a:lnTo>
                  <a:lnTo>
                    <a:pt x="17140886" y="8850389"/>
                  </a:lnTo>
                  <a:lnTo>
                    <a:pt x="17145102" y="8844153"/>
                  </a:lnTo>
                  <a:lnTo>
                    <a:pt x="17146639" y="8836508"/>
                  </a:lnTo>
                  <a:close/>
                </a:path>
                <a:path w="18719800" h="10718800" extrusionOk="0">
                  <a:moveTo>
                    <a:pt x="17146639" y="8736393"/>
                  </a:moveTo>
                  <a:lnTo>
                    <a:pt x="17145102" y="8728761"/>
                  </a:lnTo>
                  <a:lnTo>
                    <a:pt x="17140886" y="8722512"/>
                  </a:lnTo>
                  <a:lnTo>
                    <a:pt x="17134637" y="8718309"/>
                  </a:lnTo>
                  <a:lnTo>
                    <a:pt x="17126992" y="8716759"/>
                  </a:lnTo>
                  <a:lnTo>
                    <a:pt x="17119346" y="8718309"/>
                  </a:lnTo>
                  <a:lnTo>
                    <a:pt x="17113098" y="8722512"/>
                  </a:lnTo>
                  <a:lnTo>
                    <a:pt x="17108894" y="8728761"/>
                  </a:lnTo>
                  <a:lnTo>
                    <a:pt x="17107345" y="8736393"/>
                  </a:lnTo>
                  <a:lnTo>
                    <a:pt x="17108894" y="8744052"/>
                  </a:lnTo>
                  <a:lnTo>
                    <a:pt x="17113098" y="8750300"/>
                  </a:lnTo>
                  <a:lnTo>
                    <a:pt x="17119346" y="8754516"/>
                  </a:lnTo>
                  <a:lnTo>
                    <a:pt x="17126992" y="8756053"/>
                  </a:lnTo>
                  <a:lnTo>
                    <a:pt x="17134637" y="8754516"/>
                  </a:lnTo>
                  <a:lnTo>
                    <a:pt x="17140886" y="8750300"/>
                  </a:lnTo>
                  <a:lnTo>
                    <a:pt x="17145102" y="8744052"/>
                  </a:lnTo>
                  <a:lnTo>
                    <a:pt x="17146639" y="8736393"/>
                  </a:lnTo>
                  <a:close/>
                </a:path>
                <a:path w="18719800" h="10718800" extrusionOk="0">
                  <a:moveTo>
                    <a:pt x="17146639" y="8636317"/>
                  </a:moveTo>
                  <a:lnTo>
                    <a:pt x="17145102" y="8628672"/>
                  </a:lnTo>
                  <a:lnTo>
                    <a:pt x="17140886" y="8622424"/>
                  </a:lnTo>
                  <a:lnTo>
                    <a:pt x="17134637" y="8618207"/>
                  </a:lnTo>
                  <a:lnTo>
                    <a:pt x="17126992" y="8616671"/>
                  </a:lnTo>
                  <a:lnTo>
                    <a:pt x="17119346" y="8618207"/>
                  </a:lnTo>
                  <a:lnTo>
                    <a:pt x="17113111" y="8622424"/>
                  </a:lnTo>
                  <a:lnTo>
                    <a:pt x="17108894" y="8628672"/>
                  </a:lnTo>
                  <a:lnTo>
                    <a:pt x="17107345" y="8636317"/>
                  </a:lnTo>
                  <a:lnTo>
                    <a:pt x="17108894" y="8643963"/>
                  </a:lnTo>
                  <a:lnTo>
                    <a:pt x="17113111" y="8650199"/>
                  </a:lnTo>
                  <a:lnTo>
                    <a:pt x="17119346" y="8654415"/>
                  </a:lnTo>
                  <a:lnTo>
                    <a:pt x="17126992" y="8655952"/>
                  </a:lnTo>
                  <a:lnTo>
                    <a:pt x="17134637" y="8654415"/>
                  </a:lnTo>
                  <a:lnTo>
                    <a:pt x="17140886" y="8650199"/>
                  </a:lnTo>
                  <a:lnTo>
                    <a:pt x="17145102" y="8643963"/>
                  </a:lnTo>
                  <a:lnTo>
                    <a:pt x="17146639" y="8636317"/>
                  </a:lnTo>
                  <a:close/>
                </a:path>
                <a:path w="18719800" h="10718800" extrusionOk="0">
                  <a:moveTo>
                    <a:pt x="17146639" y="8536216"/>
                  </a:moveTo>
                  <a:lnTo>
                    <a:pt x="17145102" y="8528571"/>
                  </a:lnTo>
                  <a:lnTo>
                    <a:pt x="17140886" y="8522322"/>
                  </a:lnTo>
                  <a:lnTo>
                    <a:pt x="17134637" y="8518119"/>
                  </a:lnTo>
                  <a:lnTo>
                    <a:pt x="17126992" y="8516569"/>
                  </a:lnTo>
                  <a:lnTo>
                    <a:pt x="17119346" y="8518119"/>
                  </a:lnTo>
                  <a:lnTo>
                    <a:pt x="17113111" y="8522322"/>
                  </a:lnTo>
                  <a:lnTo>
                    <a:pt x="17108894" y="8528571"/>
                  </a:lnTo>
                  <a:lnTo>
                    <a:pt x="17107345" y="8536216"/>
                  </a:lnTo>
                  <a:lnTo>
                    <a:pt x="17108894" y="8543861"/>
                  </a:lnTo>
                  <a:lnTo>
                    <a:pt x="17113111" y="8550097"/>
                  </a:lnTo>
                  <a:lnTo>
                    <a:pt x="17119346" y="8554314"/>
                  </a:lnTo>
                  <a:lnTo>
                    <a:pt x="17126992" y="8555850"/>
                  </a:lnTo>
                  <a:lnTo>
                    <a:pt x="17134637" y="8554314"/>
                  </a:lnTo>
                  <a:lnTo>
                    <a:pt x="17140886" y="8550097"/>
                  </a:lnTo>
                  <a:lnTo>
                    <a:pt x="17145102" y="8543861"/>
                  </a:lnTo>
                  <a:lnTo>
                    <a:pt x="17146639" y="8536216"/>
                  </a:lnTo>
                  <a:close/>
                </a:path>
                <a:path w="18719800" h="10718800" extrusionOk="0">
                  <a:moveTo>
                    <a:pt x="17146639" y="8436115"/>
                  </a:moveTo>
                  <a:lnTo>
                    <a:pt x="17145102" y="8428469"/>
                  </a:lnTo>
                  <a:lnTo>
                    <a:pt x="17140886" y="8422221"/>
                  </a:lnTo>
                  <a:lnTo>
                    <a:pt x="17134637" y="8418017"/>
                  </a:lnTo>
                  <a:lnTo>
                    <a:pt x="17126992" y="8416468"/>
                  </a:lnTo>
                  <a:lnTo>
                    <a:pt x="17119346" y="8418017"/>
                  </a:lnTo>
                  <a:lnTo>
                    <a:pt x="17113111" y="8422221"/>
                  </a:lnTo>
                  <a:lnTo>
                    <a:pt x="17108894" y="8428469"/>
                  </a:lnTo>
                  <a:lnTo>
                    <a:pt x="17107345" y="8436115"/>
                  </a:lnTo>
                  <a:lnTo>
                    <a:pt x="17108894" y="8443760"/>
                  </a:lnTo>
                  <a:lnTo>
                    <a:pt x="17113111" y="8450008"/>
                  </a:lnTo>
                  <a:lnTo>
                    <a:pt x="17119346" y="8454225"/>
                  </a:lnTo>
                  <a:lnTo>
                    <a:pt x="17126992" y="8455774"/>
                  </a:lnTo>
                  <a:lnTo>
                    <a:pt x="17134637" y="8454225"/>
                  </a:lnTo>
                  <a:lnTo>
                    <a:pt x="17140886" y="8450008"/>
                  </a:lnTo>
                  <a:lnTo>
                    <a:pt x="17145102" y="8443760"/>
                  </a:lnTo>
                  <a:lnTo>
                    <a:pt x="17146639" y="8436115"/>
                  </a:lnTo>
                  <a:close/>
                </a:path>
                <a:path w="18719800" h="10718800" extrusionOk="0">
                  <a:moveTo>
                    <a:pt x="17146639" y="8336026"/>
                  </a:moveTo>
                  <a:lnTo>
                    <a:pt x="17145102" y="8328380"/>
                  </a:lnTo>
                  <a:lnTo>
                    <a:pt x="17140886" y="8322132"/>
                  </a:lnTo>
                  <a:lnTo>
                    <a:pt x="17134637" y="8317916"/>
                  </a:lnTo>
                  <a:lnTo>
                    <a:pt x="17126992" y="8316366"/>
                  </a:lnTo>
                  <a:lnTo>
                    <a:pt x="17119346" y="8317916"/>
                  </a:lnTo>
                  <a:lnTo>
                    <a:pt x="17113111" y="8322132"/>
                  </a:lnTo>
                  <a:lnTo>
                    <a:pt x="17108894" y="8328380"/>
                  </a:lnTo>
                  <a:lnTo>
                    <a:pt x="17107345" y="8336026"/>
                  </a:lnTo>
                  <a:lnTo>
                    <a:pt x="17108894" y="8343671"/>
                  </a:lnTo>
                  <a:lnTo>
                    <a:pt x="17113111" y="8349920"/>
                  </a:lnTo>
                  <a:lnTo>
                    <a:pt x="17119346" y="8354123"/>
                  </a:lnTo>
                  <a:lnTo>
                    <a:pt x="17126992" y="8355673"/>
                  </a:lnTo>
                  <a:lnTo>
                    <a:pt x="17134637" y="8354123"/>
                  </a:lnTo>
                  <a:lnTo>
                    <a:pt x="17140886" y="8349920"/>
                  </a:lnTo>
                  <a:lnTo>
                    <a:pt x="17145102" y="8343671"/>
                  </a:lnTo>
                  <a:lnTo>
                    <a:pt x="17146639" y="8336026"/>
                  </a:lnTo>
                  <a:close/>
                </a:path>
                <a:path w="18719800" h="10718800" extrusionOk="0">
                  <a:moveTo>
                    <a:pt x="17146639" y="8235924"/>
                  </a:moveTo>
                  <a:lnTo>
                    <a:pt x="17145102" y="8228279"/>
                  </a:lnTo>
                  <a:lnTo>
                    <a:pt x="17140886" y="8222031"/>
                  </a:lnTo>
                  <a:lnTo>
                    <a:pt x="17134637" y="8217814"/>
                  </a:lnTo>
                  <a:lnTo>
                    <a:pt x="17126992" y="8216278"/>
                  </a:lnTo>
                  <a:lnTo>
                    <a:pt x="17119346" y="8217814"/>
                  </a:lnTo>
                  <a:lnTo>
                    <a:pt x="17113111" y="8222031"/>
                  </a:lnTo>
                  <a:lnTo>
                    <a:pt x="17108894" y="8228279"/>
                  </a:lnTo>
                  <a:lnTo>
                    <a:pt x="17107345" y="8235924"/>
                  </a:lnTo>
                  <a:lnTo>
                    <a:pt x="17108894" y="8243570"/>
                  </a:lnTo>
                  <a:lnTo>
                    <a:pt x="17113111" y="8249818"/>
                  </a:lnTo>
                  <a:lnTo>
                    <a:pt x="17119346" y="8254022"/>
                  </a:lnTo>
                  <a:lnTo>
                    <a:pt x="17126992" y="8255571"/>
                  </a:lnTo>
                  <a:lnTo>
                    <a:pt x="17134637" y="8254022"/>
                  </a:lnTo>
                  <a:lnTo>
                    <a:pt x="17140886" y="8249818"/>
                  </a:lnTo>
                  <a:lnTo>
                    <a:pt x="17145102" y="8243570"/>
                  </a:lnTo>
                  <a:lnTo>
                    <a:pt x="17146639" y="8235924"/>
                  </a:lnTo>
                  <a:close/>
                </a:path>
                <a:path w="18719800" h="10718800" extrusionOk="0">
                  <a:moveTo>
                    <a:pt x="17146639" y="8135823"/>
                  </a:moveTo>
                  <a:lnTo>
                    <a:pt x="17145102" y="8128190"/>
                  </a:lnTo>
                  <a:lnTo>
                    <a:pt x="17140886" y="8121942"/>
                  </a:lnTo>
                  <a:lnTo>
                    <a:pt x="17134637" y="8117726"/>
                  </a:lnTo>
                  <a:lnTo>
                    <a:pt x="17126992" y="8116189"/>
                  </a:lnTo>
                  <a:lnTo>
                    <a:pt x="17119346" y="8117726"/>
                  </a:lnTo>
                  <a:lnTo>
                    <a:pt x="17113111" y="8121942"/>
                  </a:lnTo>
                  <a:lnTo>
                    <a:pt x="17108894" y="8128190"/>
                  </a:lnTo>
                  <a:lnTo>
                    <a:pt x="17107345" y="8135823"/>
                  </a:lnTo>
                  <a:lnTo>
                    <a:pt x="17108894" y="8143481"/>
                  </a:lnTo>
                  <a:lnTo>
                    <a:pt x="17113111" y="8149717"/>
                  </a:lnTo>
                  <a:lnTo>
                    <a:pt x="17119346" y="8153933"/>
                  </a:lnTo>
                  <a:lnTo>
                    <a:pt x="17126992" y="8155470"/>
                  </a:lnTo>
                  <a:lnTo>
                    <a:pt x="17134637" y="8153933"/>
                  </a:lnTo>
                  <a:lnTo>
                    <a:pt x="17140886" y="8149717"/>
                  </a:lnTo>
                  <a:lnTo>
                    <a:pt x="17145102" y="8143481"/>
                  </a:lnTo>
                  <a:lnTo>
                    <a:pt x="17146639" y="8135823"/>
                  </a:lnTo>
                  <a:close/>
                </a:path>
                <a:path w="18719800" h="10718800" extrusionOk="0">
                  <a:moveTo>
                    <a:pt x="17146639" y="8035722"/>
                  </a:moveTo>
                  <a:lnTo>
                    <a:pt x="17145102" y="8028076"/>
                  </a:lnTo>
                  <a:lnTo>
                    <a:pt x="17140886" y="8021841"/>
                  </a:lnTo>
                  <a:lnTo>
                    <a:pt x="17134637" y="8017624"/>
                  </a:lnTo>
                  <a:lnTo>
                    <a:pt x="17126992" y="8016087"/>
                  </a:lnTo>
                  <a:lnTo>
                    <a:pt x="17119346" y="8017624"/>
                  </a:lnTo>
                  <a:lnTo>
                    <a:pt x="17113111" y="8021841"/>
                  </a:lnTo>
                  <a:lnTo>
                    <a:pt x="17108894" y="8028076"/>
                  </a:lnTo>
                  <a:lnTo>
                    <a:pt x="17107345" y="8035722"/>
                  </a:lnTo>
                  <a:lnTo>
                    <a:pt x="17108894" y="8043380"/>
                  </a:lnTo>
                  <a:lnTo>
                    <a:pt x="17113111" y="8049628"/>
                  </a:lnTo>
                  <a:lnTo>
                    <a:pt x="17119346" y="8053845"/>
                  </a:lnTo>
                  <a:lnTo>
                    <a:pt x="17126992" y="8055381"/>
                  </a:lnTo>
                  <a:lnTo>
                    <a:pt x="17134637" y="8053845"/>
                  </a:lnTo>
                  <a:lnTo>
                    <a:pt x="17140886" y="8049628"/>
                  </a:lnTo>
                  <a:lnTo>
                    <a:pt x="17145102" y="8043380"/>
                  </a:lnTo>
                  <a:lnTo>
                    <a:pt x="17146639" y="8035722"/>
                  </a:lnTo>
                  <a:close/>
                </a:path>
                <a:path w="18719800" h="10718800" extrusionOk="0">
                  <a:moveTo>
                    <a:pt x="17146639" y="7935646"/>
                  </a:moveTo>
                  <a:lnTo>
                    <a:pt x="17145102" y="7927988"/>
                  </a:lnTo>
                  <a:lnTo>
                    <a:pt x="17140886" y="7921739"/>
                  </a:lnTo>
                  <a:lnTo>
                    <a:pt x="17134637" y="7917535"/>
                  </a:lnTo>
                  <a:lnTo>
                    <a:pt x="17126992" y="7915986"/>
                  </a:lnTo>
                  <a:lnTo>
                    <a:pt x="17119346" y="7917535"/>
                  </a:lnTo>
                  <a:lnTo>
                    <a:pt x="17113111" y="7921739"/>
                  </a:lnTo>
                  <a:lnTo>
                    <a:pt x="17108894" y="7927988"/>
                  </a:lnTo>
                  <a:lnTo>
                    <a:pt x="17107345" y="7935646"/>
                  </a:lnTo>
                  <a:lnTo>
                    <a:pt x="17108894" y="7943291"/>
                  </a:lnTo>
                  <a:lnTo>
                    <a:pt x="17113111" y="7949539"/>
                  </a:lnTo>
                  <a:lnTo>
                    <a:pt x="17119346" y="7953743"/>
                  </a:lnTo>
                  <a:lnTo>
                    <a:pt x="17126992" y="7955280"/>
                  </a:lnTo>
                  <a:lnTo>
                    <a:pt x="17134637" y="7953743"/>
                  </a:lnTo>
                  <a:lnTo>
                    <a:pt x="17140886" y="7949539"/>
                  </a:lnTo>
                  <a:lnTo>
                    <a:pt x="17145102" y="7943291"/>
                  </a:lnTo>
                  <a:lnTo>
                    <a:pt x="17146639" y="7935646"/>
                  </a:lnTo>
                  <a:close/>
                </a:path>
                <a:path w="18719800" h="10718800" extrusionOk="0">
                  <a:moveTo>
                    <a:pt x="17146639" y="7835544"/>
                  </a:moveTo>
                  <a:lnTo>
                    <a:pt x="17145102" y="7827899"/>
                  </a:lnTo>
                  <a:lnTo>
                    <a:pt x="17140886" y="7821650"/>
                  </a:lnTo>
                  <a:lnTo>
                    <a:pt x="17134637" y="7817434"/>
                  </a:lnTo>
                  <a:lnTo>
                    <a:pt x="17126992" y="7815885"/>
                  </a:lnTo>
                  <a:lnTo>
                    <a:pt x="17119346" y="7817434"/>
                  </a:lnTo>
                  <a:lnTo>
                    <a:pt x="17113111" y="7821650"/>
                  </a:lnTo>
                  <a:lnTo>
                    <a:pt x="17108894" y="7827899"/>
                  </a:lnTo>
                  <a:lnTo>
                    <a:pt x="17107345" y="7835544"/>
                  </a:lnTo>
                  <a:lnTo>
                    <a:pt x="17108894" y="7843190"/>
                  </a:lnTo>
                  <a:lnTo>
                    <a:pt x="17113111" y="7849438"/>
                  </a:lnTo>
                  <a:lnTo>
                    <a:pt x="17119346" y="7853642"/>
                  </a:lnTo>
                  <a:lnTo>
                    <a:pt x="17126992" y="7855178"/>
                  </a:lnTo>
                  <a:lnTo>
                    <a:pt x="17134637" y="7853642"/>
                  </a:lnTo>
                  <a:lnTo>
                    <a:pt x="17140886" y="7849438"/>
                  </a:lnTo>
                  <a:lnTo>
                    <a:pt x="17145102" y="7843190"/>
                  </a:lnTo>
                  <a:lnTo>
                    <a:pt x="17146639" y="7835544"/>
                  </a:lnTo>
                  <a:close/>
                </a:path>
                <a:path w="18719800" h="10718800" extrusionOk="0">
                  <a:moveTo>
                    <a:pt x="17146639" y="7735443"/>
                  </a:moveTo>
                  <a:lnTo>
                    <a:pt x="17145102" y="7727797"/>
                  </a:lnTo>
                  <a:lnTo>
                    <a:pt x="17140886" y="7721549"/>
                  </a:lnTo>
                  <a:lnTo>
                    <a:pt x="17134637" y="7717345"/>
                  </a:lnTo>
                  <a:lnTo>
                    <a:pt x="17126992" y="7715796"/>
                  </a:lnTo>
                  <a:lnTo>
                    <a:pt x="17119346" y="7717345"/>
                  </a:lnTo>
                  <a:lnTo>
                    <a:pt x="17113111" y="7721549"/>
                  </a:lnTo>
                  <a:lnTo>
                    <a:pt x="17108894" y="7727797"/>
                  </a:lnTo>
                  <a:lnTo>
                    <a:pt x="17107345" y="7735443"/>
                  </a:lnTo>
                  <a:lnTo>
                    <a:pt x="17108894" y="7743088"/>
                  </a:lnTo>
                  <a:lnTo>
                    <a:pt x="17113111" y="7749337"/>
                  </a:lnTo>
                  <a:lnTo>
                    <a:pt x="17119346" y="7753540"/>
                  </a:lnTo>
                  <a:lnTo>
                    <a:pt x="17126992" y="7755090"/>
                  </a:lnTo>
                  <a:lnTo>
                    <a:pt x="17134637" y="7753540"/>
                  </a:lnTo>
                  <a:lnTo>
                    <a:pt x="17140886" y="7749337"/>
                  </a:lnTo>
                  <a:lnTo>
                    <a:pt x="17145102" y="7743088"/>
                  </a:lnTo>
                  <a:lnTo>
                    <a:pt x="17146639" y="7735443"/>
                  </a:lnTo>
                  <a:close/>
                </a:path>
                <a:path w="18719800" h="10718800" extrusionOk="0">
                  <a:moveTo>
                    <a:pt x="17146639" y="7635354"/>
                  </a:moveTo>
                  <a:lnTo>
                    <a:pt x="17145102" y="7627709"/>
                  </a:lnTo>
                  <a:lnTo>
                    <a:pt x="17140886" y="7621460"/>
                  </a:lnTo>
                  <a:lnTo>
                    <a:pt x="17134637" y="7617244"/>
                  </a:lnTo>
                  <a:lnTo>
                    <a:pt x="17126992" y="7615707"/>
                  </a:lnTo>
                  <a:lnTo>
                    <a:pt x="17119346" y="7617244"/>
                  </a:lnTo>
                  <a:lnTo>
                    <a:pt x="17113111" y="7621460"/>
                  </a:lnTo>
                  <a:lnTo>
                    <a:pt x="17108894" y="7627709"/>
                  </a:lnTo>
                  <a:lnTo>
                    <a:pt x="17107345" y="7635354"/>
                  </a:lnTo>
                  <a:lnTo>
                    <a:pt x="17108894" y="7643000"/>
                  </a:lnTo>
                  <a:lnTo>
                    <a:pt x="17113111" y="7649235"/>
                  </a:lnTo>
                  <a:lnTo>
                    <a:pt x="17119346" y="7653452"/>
                  </a:lnTo>
                  <a:lnTo>
                    <a:pt x="17126992" y="7654988"/>
                  </a:lnTo>
                  <a:lnTo>
                    <a:pt x="17134637" y="7653452"/>
                  </a:lnTo>
                  <a:lnTo>
                    <a:pt x="17140886" y="7649235"/>
                  </a:lnTo>
                  <a:lnTo>
                    <a:pt x="17145102" y="7643000"/>
                  </a:lnTo>
                  <a:lnTo>
                    <a:pt x="17146639" y="7635354"/>
                  </a:lnTo>
                  <a:close/>
                </a:path>
                <a:path w="18719800" h="10718800" extrusionOk="0">
                  <a:moveTo>
                    <a:pt x="17146639" y="7535253"/>
                  </a:moveTo>
                  <a:lnTo>
                    <a:pt x="17145102" y="7527607"/>
                  </a:lnTo>
                  <a:lnTo>
                    <a:pt x="17140886" y="7521372"/>
                  </a:lnTo>
                  <a:lnTo>
                    <a:pt x="17134637" y="7517155"/>
                  </a:lnTo>
                  <a:lnTo>
                    <a:pt x="17126992" y="7515619"/>
                  </a:lnTo>
                  <a:lnTo>
                    <a:pt x="17119346" y="7517155"/>
                  </a:lnTo>
                  <a:lnTo>
                    <a:pt x="17113111" y="7521372"/>
                  </a:lnTo>
                  <a:lnTo>
                    <a:pt x="17108894" y="7527607"/>
                  </a:lnTo>
                  <a:lnTo>
                    <a:pt x="17107345" y="7535253"/>
                  </a:lnTo>
                  <a:lnTo>
                    <a:pt x="17108894" y="7542898"/>
                  </a:lnTo>
                  <a:lnTo>
                    <a:pt x="17113111" y="7549147"/>
                  </a:lnTo>
                  <a:lnTo>
                    <a:pt x="17119346" y="7553350"/>
                  </a:lnTo>
                  <a:lnTo>
                    <a:pt x="17126992" y="7554887"/>
                  </a:lnTo>
                  <a:lnTo>
                    <a:pt x="17134637" y="7553350"/>
                  </a:lnTo>
                  <a:lnTo>
                    <a:pt x="17140886" y="7549147"/>
                  </a:lnTo>
                  <a:lnTo>
                    <a:pt x="17145102" y="7542898"/>
                  </a:lnTo>
                  <a:lnTo>
                    <a:pt x="17146639" y="7535253"/>
                  </a:lnTo>
                  <a:close/>
                </a:path>
                <a:path w="18719800" h="10718800" extrusionOk="0">
                  <a:moveTo>
                    <a:pt x="17146639" y="7435164"/>
                  </a:moveTo>
                  <a:lnTo>
                    <a:pt x="17145102" y="7427519"/>
                  </a:lnTo>
                  <a:lnTo>
                    <a:pt x="17140886" y="7421270"/>
                  </a:lnTo>
                  <a:lnTo>
                    <a:pt x="17134637" y="7417054"/>
                  </a:lnTo>
                  <a:lnTo>
                    <a:pt x="17126992" y="7415517"/>
                  </a:lnTo>
                  <a:lnTo>
                    <a:pt x="17119346" y="7417054"/>
                  </a:lnTo>
                  <a:lnTo>
                    <a:pt x="17113111" y="7421270"/>
                  </a:lnTo>
                  <a:lnTo>
                    <a:pt x="17108894" y="7427519"/>
                  </a:lnTo>
                  <a:lnTo>
                    <a:pt x="17107345" y="7435164"/>
                  </a:lnTo>
                  <a:lnTo>
                    <a:pt x="17108894" y="7442809"/>
                  </a:lnTo>
                  <a:lnTo>
                    <a:pt x="17113111" y="7449058"/>
                  </a:lnTo>
                  <a:lnTo>
                    <a:pt x="17119346" y="7453262"/>
                  </a:lnTo>
                  <a:lnTo>
                    <a:pt x="17126992" y="7454798"/>
                  </a:lnTo>
                  <a:lnTo>
                    <a:pt x="17134637" y="7453262"/>
                  </a:lnTo>
                  <a:lnTo>
                    <a:pt x="17140886" y="7449058"/>
                  </a:lnTo>
                  <a:lnTo>
                    <a:pt x="17145102" y="7442809"/>
                  </a:lnTo>
                  <a:lnTo>
                    <a:pt x="17146639" y="7435164"/>
                  </a:lnTo>
                  <a:close/>
                </a:path>
                <a:path w="18719800" h="10718800" extrusionOk="0">
                  <a:moveTo>
                    <a:pt x="17146639" y="7335050"/>
                  </a:moveTo>
                  <a:lnTo>
                    <a:pt x="17145102" y="7327405"/>
                  </a:lnTo>
                  <a:lnTo>
                    <a:pt x="17140886" y="7321169"/>
                  </a:lnTo>
                  <a:lnTo>
                    <a:pt x="17134637" y="7316965"/>
                  </a:lnTo>
                  <a:lnTo>
                    <a:pt x="17126992" y="7315416"/>
                  </a:lnTo>
                  <a:lnTo>
                    <a:pt x="17119346" y="7316965"/>
                  </a:lnTo>
                  <a:lnTo>
                    <a:pt x="17113111" y="7321169"/>
                  </a:lnTo>
                  <a:lnTo>
                    <a:pt x="17108894" y="7327405"/>
                  </a:lnTo>
                  <a:lnTo>
                    <a:pt x="17107345" y="7335050"/>
                  </a:lnTo>
                  <a:lnTo>
                    <a:pt x="17108894" y="7342708"/>
                  </a:lnTo>
                  <a:lnTo>
                    <a:pt x="17113111" y="7348956"/>
                  </a:lnTo>
                  <a:lnTo>
                    <a:pt x="17119346" y="7353173"/>
                  </a:lnTo>
                  <a:lnTo>
                    <a:pt x="17126992" y="7354710"/>
                  </a:lnTo>
                  <a:lnTo>
                    <a:pt x="17134637" y="7353173"/>
                  </a:lnTo>
                  <a:lnTo>
                    <a:pt x="17140886" y="7348956"/>
                  </a:lnTo>
                  <a:lnTo>
                    <a:pt x="17145102" y="7342708"/>
                  </a:lnTo>
                  <a:lnTo>
                    <a:pt x="17146639" y="7335050"/>
                  </a:lnTo>
                  <a:close/>
                </a:path>
                <a:path w="18719800" h="10718800" extrusionOk="0">
                  <a:moveTo>
                    <a:pt x="17146639" y="7234974"/>
                  </a:moveTo>
                  <a:lnTo>
                    <a:pt x="17145102" y="7227316"/>
                  </a:lnTo>
                  <a:lnTo>
                    <a:pt x="17140886" y="7221067"/>
                  </a:lnTo>
                  <a:lnTo>
                    <a:pt x="17134637" y="7216864"/>
                  </a:lnTo>
                  <a:lnTo>
                    <a:pt x="17126992" y="7215314"/>
                  </a:lnTo>
                  <a:lnTo>
                    <a:pt x="17119346" y="7216864"/>
                  </a:lnTo>
                  <a:lnTo>
                    <a:pt x="17113098" y="7221067"/>
                  </a:lnTo>
                  <a:lnTo>
                    <a:pt x="17108894" y="7227316"/>
                  </a:lnTo>
                  <a:lnTo>
                    <a:pt x="17107345" y="7234974"/>
                  </a:lnTo>
                  <a:lnTo>
                    <a:pt x="17108894" y="7242619"/>
                  </a:lnTo>
                  <a:lnTo>
                    <a:pt x="17113098" y="7248855"/>
                  </a:lnTo>
                  <a:lnTo>
                    <a:pt x="17119346" y="7253071"/>
                  </a:lnTo>
                  <a:lnTo>
                    <a:pt x="17126992" y="7254621"/>
                  </a:lnTo>
                  <a:lnTo>
                    <a:pt x="17134637" y="7253071"/>
                  </a:lnTo>
                  <a:lnTo>
                    <a:pt x="17140886" y="7248855"/>
                  </a:lnTo>
                  <a:lnTo>
                    <a:pt x="17145102" y="7242619"/>
                  </a:lnTo>
                  <a:lnTo>
                    <a:pt x="17146639" y="7234974"/>
                  </a:lnTo>
                  <a:close/>
                </a:path>
                <a:path w="18719800" h="10718800" extrusionOk="0">
                  <a:moveTo>
                    <a:pt x="17146639" y="7134873"/>
                  </a:moveTo>
                  <a:lnTo>
                    <a:pt x="17145102" y="7127227"/>
                  </a:lnTo>
                  <a:lnTo>
                    <a:pt x="17140886" y="7120979"/>
                  </a:lnTo>
                  <a:lnTo>
                    <a:pt x="17134637" y="7116762"/>
                  </a:lnTo>
                  <a:lnTo>
                    <a:pt x="17126992" y="7115226"/>
                  </a:lnTo>
                  <a:lnTo>
                    <a:pt x="17119346" y="7116762"/>
                  </a:lnTo>
                  <a:lnTo>
                    <a:pt x="17113098" y="7120979"/>
                  </a:lnTo>
                  <a:lnTo>
                    <a:pt x="17108894" y="7127227"/>
                  </a:lnTo>
                  <a:lnTo>
                    <a:pt x="17107345" y="7134873"/>
                  </a:lnTo>
                  <a:lnTo>
                    <a:pt x="17108894" y="7142518"/>
                  </a:lnTo>
                  <a:lnTo>
                    <a:pt x="17113098" y="7148766"/>
                  </a:lnTo>
                  <a:lnTo>
                    <a:pt x="17119346" y="7152970"/>
                  </a:lnTo>
                  <a:lnTo>
                    <a:pt x="17126992" y="7154519"/>
                  </a:lnTo>
                  <a:lnTo>
                    <a:pt x="17134637" y="7152970"/>
                  </a:lnTo>
                  <a:lnTo>
                    <a:pt x="17140886" y="7148766"/>
                  </a:lnTo>
                  <a:lnTo>
                    <a:pt x="17145102" y="7142518"/>
                  </a:lnTo>
                  <a:lnTo>
                    <a:pt x="17146639" y="7134873"/>
                  </a:lnTo>
                  <a:close/>
                </a:path>
                <a:path w="18719800" h="10718800" extrusionOk="0">
                  <a:moveTo>
                    <a:pt x="17146639" y="7034784"/>
                  </a:moveTo>
                  <a:lnTo>
                    <a:pt x="17145102" y="7027138"/>
                  </a:lnTo>
                  <a:lnTo>
                    <a:pt x="17140886" y="7020890"/>
                  </a:lnTo>
                  <a:lnTo>
                    <a:pt x="17134637" y="7016674"/>
                  </a:lnTo>
                  <a:lnTo>
                    <a:pt x="17126992" y="7015124"/>
                  </a:lnTo>
                  <a:lnTo>
                    <a:pt x="17119346" y="7016674"/>
                  </a:lnTo>
                  <a:lnTo>
                    <a:pt x="17113111" y="7020890"/>
                  </a:lnTo>
                  <a:lnTo>
                    <a:pt x="17108894" y="7027138"/>
                  </a:lnTo>
                  <a:lnTo>
                    <a:pt x="17107345" y="7034784"/>
                  </a:lnTo>
                  <a:lnTo>
                    <a:pt x="17108894" y="7042417"/>
                  </a:lnTo>
                  <a:lnTo>
                    <a:pt x="17113111" y="7048665"/>
                  </a:lnTo>
                  <a:lnTo>
                    <a:pt x="17119346" y="7052881"/>
                  </a:lnTo>
                  <a:lnTo>
                    <a:pt x="17126992" y="7054418"/>
                  </a:lnTo>
                  <a:lnTo>
                    <a:pt x="17134637" y="7052881"/>
                  </a:lnTo>
                  <a:lnTo>
                    <a:pt x="17140886" y="7048665"/>
                  </a:lnTo>
                  <a:lnTo>
                    <a:pt x="17145102" y="7042417"/>
                  </a:lnTo>
                  <a:lnTo>
                    <a:pt x="17146639" y="7034784"/>
                  </a:lnTo>
                  <a:close/>
                </a:path>
                <a:path w="18719800" h="10718800" extrusionOk="0">
                  <a:moveTo>
                    <a:pt x="17146639" y="6934670"/>
                  </a:moveTo>
                  <a:lnTo>
                    <a:pt x="17145102" y="6927024"/>
                  </a:lnTo>
                  <a:lnTo>
                    <a:pt x="17140886" y="6920789"/>
                  </a:lnTo>
                  <a:lnTo>
                    <a:pt x="17134637" y="6916572"/>
                  </a:lnTo>
                  <a:lnTo>
                    <a:pt x="17126992" y="6915036"/>
                  </a:lnTo>
                  <a:lnTo>
                    <a:pt x="17119346" y="6916572"/>
                  </a:lnTo>
                  <a:lnTo>
                    <a:pt x="17113111" y="6920789"/>
                  </a:lnTo>
                  <a:lnTo>
                    <a:pt x="17108894" y="6927024"/>
                  </a:lnTo>
                  <a:lnTo>
                    <a:pt x="17107345" y="6934670"/>
                  </a:lnTo>
                  <a:lnTo>
                    <a:pt x="17108894" y="6942315"/>
                  </a:lnTo>
                  <a:lnTo>
                    <a:pt x="17113111" y="6948564"/>
                  </a:lnTo>
                  <a:lnTo>
                    <a:pt x="17119346" y="6952780"/>
                  </a:lnTo>
                  <a:lnTo>
                    <a:pt x="17126992" y="6954317"/>
                  </a:lnTo>
                  <a:lnTo>
                    <a:pt x="17134637" y="6952780"/>
                  </a:lnTo>
                  <a:lnTo>
                    <a:pt x="17140886" y="6948564"/>
                  </a:lnTo>
                  <a:lnTo>
                    <a:pt x="17145102" y="6942315"/>
                  </a:lnTo>
                  <a:lnTo>
                    <a:pt x="17146639" y="6934670"/>
                  </a:lnTo>
                  <a:close/>
                </a:path>
                <a:path w="18719800" h="10718800" extrusionOk="0">
                  <a:moveTo>
                    <a:pt x="17146639" y="6834581"/>
                  </a:moveTo>
                  <a:lnTo>
                    <a:pt x="17145102" y="6826936"/>
                  </a:lnTo>
                  <a:lnTo>
                    <a:pt x="17140886" y="6820687"/>
                  </a:lnTo>
                  <a:lnTo>
                    <a:pt x="17134637" y="6816484"/>
                  </a:lnTo>
                  <a:lnTo>
                    <a:pt x="17126992" y="6814934"/>
                  </a:lnTo>
                  <a:lnTo>
                    <a:pt x="17119346" y="6816484"/>
                  </a:lnTo>
                  <a:lnTo>
                    <a:pt x="17113111" y="6820687"/>
                  </a:lnTo>
                  <a:lnTo>
                    <a:pt x="17108894" y="6826936"/>
                  </a:lnTo>
                  <a:lnTo>
                    <a:pt x="17107345" y="6834581"/>
                  </a:lnTo>
                  <a:lnTo>
                    <a:pt x="17108894" y="6842226"/>
                  </a:lnTo>
                  <a:lnTo>
                    <a:pt x="17113111" y="6848475"/>
                  </a:lnTo>
                  <a:lnTo>
                    <a:pt x="17119346" y="6852679"/>
                  </a:lnTo>
                  <a:lnTo>
                    <a:pt x="17126992" y="6854228"/>
                  </a:lnTo>
                  <a:lnTo>
                    <a:pt x="17134637" y="6852679"/>
                  </a:lnTo>
                  <a:lnTo>
                    <a:pt x="17140886" y="6848475"/>
                  </a:lnTo>
                  <a:lnTo>
                    <a:pt x="17145102" y="6842226"/>
                  </a:lnTo>
                  <a:lnTo>
                    <a:pt x="17146639" y="6834581"/>
                  </a:lnTo>
                  <a:close/>
                </a:path>
                <a:path w="18719800" h="10718800" extrusionOk="0">
                  <a:moveTo>
                    <a:pt x="17146639" y="6734492"/>
                  </a:moveTo>
                  <a:lnTo>
                    <a:pt x="17145102" y="6726847"/>
                  </a:lnTo>
                  <a:lnTo>
                    <a:pt x="17140886" y="6720599"/>
                  </a:lnTo>
                  <a:lnTo>
                    <a:pt x="17134637" y="6716382"/>
                  </a:lnTo>
                  <a:lnTo>
                    <a:pt x="17126992" y="6714845"/>
                  </a:lnTo>
                  <a:lnTo>
                    <a:pt x="17119346" y="6716382"/>
                  </a:lnTo>
                  <a:lnTo>
                    <a:pt x="17113111" y="6720599"/>
                  </a:lnTo>
                  <a:lnTo>
                    <a:pt x="17108894" y="6726847"/>
                  </a:lnTo>
                  <a:lnTo>
                    <a:pt x="17107345" y="6734492"/>
                  </a:lnTo>
                  <a:lnTo>
                    <a:pt x="17108894" y="6742138"/>
                  </a:lnTo>
                  <a:lnTo>
                    <a:pt x="17113111" y="6748373"/>
                  </a:lnTo>
                  <a:lnTo>
                    <a:pt x="17119346" y="6752590"/>
                  </a:lnTo>
                  <a:lnTo>
                    <a:pt x="17126992" y="6754127"/>
                  </a:lnTo>
                  <a:lnTo>
                    <a:pt x="17134637" y="6752590"/>
                  </a:lnTo>
                  <a:lnTo>
                    <a:pt x="17140886" y="6748373"/>
                  </a:lnTo>
                  <a:lnTo>
                    <a:pt x="17145102" y="6742138"/>
                  </a:lnTo>
                  <a:lnTo>
                    <a:pt x="17146639" y="6734492"/>
                  </a:lnTo>
                  <a:close/>
                </a:path>
                <a:path w="18719800" h="10718800" extrusionOk="0">
                  <a:moveTo>
                    <a:pt x="17146639" y="6634391"/>
                  </a:moveTo>
                  <a:lnTo>
                    <a:pt x="17145102" y="6626733"/>
                  </a:lnTo>
                  <a:lnTo>
                    <a:pt x="17140886" y="6620497"/>
                  </a:lnTo>
                  <a:lnTo>
                    <a:pt x="17134637" y="6616281"/>
                  </a:lnTo>
                  <a:lnTo>
                    <a:pt x="17126992" y="6614744"/>
                  </a:lnTo>
                  <a:lnTo>
                    <a:pt x="17119346" y="6616281"/>
                  </a:lnTo>
                  <a:lnTo>
                    <a:pt x="17113111" y="6620497"/>
                  </a:lnTo>
                  <a:lnTo>
                    <a:pt x="17108894" y="6626733"/>
                  </a:lnTo>
                  <a:lnTo>
                    <a:pt x="17107345" y="6634391"/>
                  </a:lnTo>
                  <a:lnTo>
                    <a:pt x="17108894" y="6642036"/>
                  </a:lnTo>
                  <a:lnTo>
                    <a:pt x="17113111" y="6648285"/>
                  </a:lnTo>
                  <a:lnTo>
                    <a:pt x="17119346" y="6652488"/>
                  </a:lnTo>
                  <a:lnTo>
                    <a:pt x="17126992" y="6654038"/>
                  </a:lnTo>
                  <a:lnTo>
                    <a:pt x="17134637" y="6652488"/>
                  </a:lnTo>
                  <a:lnTo>
                    <a:pt x="17140886" y="6648285"/>
                  </a:lnTo>
                  <a:lnTo>
                    <a:pt x="17145102" y="6642036"/>
                  </a:lnTo>
                  <a:lnTo>
                    <a:pt x="17146639" y="6634391"/>
                  </a:lnTo>
                  <a:close/>
                </a:path>
                <a:path w="18719800" h="10718800" extrusionOk="0">
                  <a:moveTo>
                    <a:pt x="17146639" y="6534290"/>
                  </a:moveTo>
                  <a:lnTo>
                    <a:pt x="17145102" y="6526644"/>
                  </a:lnTo>
                  <a:lnTo>
                    <a:pt x="17140886" y="6520396"/>
                  </a:lnTo>
                  <a:lnTo>
                    <a:pt x="17134637" y="6516179"/>
                  </a:lnTo>
                  <a:lnTo>
                    <a:pt x="17126992" y="6514643"/>
                  </a:lnTo>
                  <a:lnTo>
                    <a:pt x="17119346" y="6516179"/>
                  </a:lnTo>
                  <a:lnTo>
                    <a:pt x="17113111" y="6520396"/>
                  </a:lnTo>
                  <a:lnTo>
                    <a:pt x="17108894" y="6526644"/>
                  </a:lnTo>
                  <a:lnTo>
                    <a:pt x="17107345" y="6534290"/>
                  </a:lnTo>
                  <a:lnTo>
                    <a:pt x="17108894" y="6541935"/>
                  </a:lnTo>
                  <a:lnTo>
                    <a:pt x="17113111" y="6548183"/>
                  </a:lnTo>
                  <a:lnTo>
                    <a:pt x="17119346" y="6552400"/>
                  </a:lnTo>
                  <a:lnTo>
                    <a:pt x="17126992" y="6553936"/>
                  </a:lnTo>
                  <a:lnTo>
                    <a:pt x="17134637" y="6552400"/>
                  </a:lnTo>
                  <a:lnTo>
                    <a:pt x="17140886" y="6548183"/>
                  </a:lnTo>
                  <a:lnTo>
                    <a:pt x="17145102" y="6541935"/>
                  </a:lnTo>
                  <a:lnTo>
                    <a:pt x="17146639" y="6534290"/>
                  </a:lnTo>
                  <a:close/>
                </a:path>
                <a:path w="18719800" h="10718800" extrusionOk="0">
                  <a:moveTo>
                    <a:pt x="17146639" y="6434188"/>
                  </a:moveTo>
                  <a:lnTo>
                    <a:pt x="17145102" y="6426543"/>
                  </a:lnTo>
                  <a:lnTo>
                    <a:pt x="17140886" y="6420294"/>
                  </a:lnTo>
                  <a:lnTo>
                    <a:pt x="17134637" y="6416091"/>
                  </a:lnTo>
                  <a:lnTo>
                    <a:pt x="17126992" y="6414541"/>
                  </a:lnTo>
                  <a:lnTo>
                    <a:pt x="17119346" y="6416091"/>
                  </a:lnTo>
                  <a:lnTo>
                    <a:pt x="17113111" y="6420294"/>
                  </a:lnTo>
                  <a:lnTo>
                    <a:pt x="17108894" y="6426543"/>
                  </a:lnTo>
                  <a:lnTo>
                    <a:pt x="17107345" y="6434188"/>
                  </a:lnTo>
                  <a:lnTo>
                    <a:pt x="17108894" y="6441846"/>
                  </a:lnTo>
                  <a:lnTo>
                    <a:pt x="17113111" y="6448095"/>
                  </a:lnTo>
                  <a:lnTo>
                    <a:pt x="17119346" y="6452298"/>
                  </a:lnTo>
                  <a:lnTo>
                    <a:pt x="17126992" y="6453848"/>
                  </a:lnTo>
                  <a:lnTo>
                    <a:pt x="17134637" y="6452298"/>
                  </a:lnTo>
                  <a:lnTo>
                    <a:pt x="17140886" y="6448095"/>
                  </a:lnTo>
                  <a:lnTo>
                    <a:pt x="17145102" y="6441846"/>
                  </a:lnTo>
                  <a:lnTo>
                    <a:pt x="17146639" y="6434188"/>
                  </a:lnTo>
                  <a:close/>
                </a:path>
                <a:path w="18719800" h="10718800" extrusionOk="0">
                  <a:moveTo>
                    <a:pt x="17146639" y="6334112"/>
                  </a:moveTo>
                  <a:lnTo>
                    <a:pt x="17145102" y="6326454"/>
                  </a:lnTo>
                  <a:lnTo>
                    <a:pt x="17140886" y="6320206"/>
                  </a:lnTo>
                  <a:lnTo>
                    <a:pt x="17134637" y="6315989"/>
                  </a:lnTo>
                  <a:lnTo>
                    <a:pt x="17126992" y="6314452"/>
                  </a:lnTo>
                  <a:lnTo>
                    <a:pt x="17119346" y="6315989"/>
                  </a:lnTo>
                  <a:lnTo>
                    <a:pt x="17113111" y="6320206"/>
                  </a:lnTo>
                  <a:lnTo>
                    <a:pt x="17108894" y="6326454"/>
                  </a:lnTo>
                  <a:lnTo>
                    <a:pt x="17107345" y="6334112"/>
                  </a:lnTo>
                  <a:lnTo>
                    <a:pt x="17108894" y="6341758"/>
                  </a:lnTo>
                  <a:lnTo>
                    <a:pt x="17113111" y="6347993"/>
                  </a:lnTo>
                  <a:lnTo>
                    <a:pt x="17119346" y="6352197"/>
                  </a:lnTo>
                  <a:lnTo>
                    <a:pt x="17126992" y="6353746"/>
                  </a:lnTo>
                  <a:lnTo>
                    <a:pt x="17134637" y="6352197"/>
                  </a:lnTo>
                  <a:lnTo>
                    <a:pt x="17140886" y="6347993"/>
                  </a:lnTo>
                  <a:lnTo>
                    <a:pt x="17145102" y="6341758"/>
                  </a:lnTo>
                  <a:lnTo>
                    <a:pt x="17146639" y="6334112"/>
                  </a:lnTo>
                  <a:close/>
                </a:path>
                <a:path w="18719800" h="10718800" extrusionOk="0">
                  <a:moveTo>
                    <a:pt x="17146639" y="6233998"/>
                  </a:moveTo>
                  <a:lnTo>
                    <a:pt x="17145102" y="6226353"/>
                  </a:lnTo>
                  <a:lnTo>
                    <a:pt x="17140886" y="6220117"/>
                  </a:lnTo>
                  <a:lnTo>
                    <a:pt x="17134637" y="6215900"/>
                  </a:lnTo>
                  <a:lnTo>
                    <a:pt x="17126992" y="6214364"/>
                  </a:lnTo>
                  <a:lnTo>
                    <a:pt x="17119346" y="6215900"/>
                  </a:lnTo>
                  <a:lnTo>
                    <a:pt x="17113111" y="6220117"/>
                  </a:lnTo>
                  <a:lnTo>
                    <a:pt x="17108894" y="6226353"/>
                  </a:lnTo>
                  <a:lnTo>
                    <a:pt x="17107345" y="6233998"/>
                  </a:lnTo>
                  <a:lnTo>
                    <a:pt x="17108894" y="6241656"/>
                  </a:lnTo>
                  <a:lnTo>
                    <a:pt x="17113111" y="6247904"/>
                  </a:lnTo>
                  <a:lnTo>
                    <a:pt x="17119346" y="6252108"/>
                  </a:lnTo>
                  <a:lnTo>
                    <a:pt x="17126992" y="6253658"/>
                  </a:lnTo>
                  <a:lnTo>
                    <a:pt x="17134637" y="6252108"/>
                  </a:lnTo>
                  <a:lnTo>
                    <a:pt x="17140886" y="6247904"/>
                  </a:lnTo>
                  <a:lnTo>
                    <a:pt x="17145102" y="6241656"/>
                  </a:lnTo>
                  <a:lnTo>
                    <a:pt x="17146639" y="6233998"/>
                  </a:lnTo>
                  <a:close/>
                </a:path>
                <a:path w="18719800" h="10718800" extrusionOk="0">
                  <a:moveTo>
                    <a:pt x="17146639" y="6133909"/>
                  </a:moveTo>
                  <a:lnTo>
                    <a:pt x="17145102" y="6126264"/>
                  </a:lnTo>
                  <a:lnTo>
                    <a:pt x="17140886" y="6120015"/>
                  </a:lnTo>
                  <a:lnTo>
                    <a:pt x="17134637" y="6115799"/>
                  </a:lnTo>
                  <a:lnTo>
                    <a:pt x="17126992" y="6114250"/>
                  </a:lnTo>
                  <a:lnTo>
                    <a:pt x="17119346" y="6115799"/>
                  </a:lnTo>
                  <a:lnTo>
                    <a:pt x="17113111" y="6120015"/>
                  </a:lnTo>
                  <a:lnTo>
                    <a:pt x="17108894" y="6126264"/>
                  </a:lnTo>
                  <a:lnTo>
                    <a:pt x="17107345" y="6133909"/>
                  </a:lnTo>
                  <a:lnTo>
                    <a:pt x="17108894" y="6141555"/>
                  </a:lnTo>
                  <a:lnTo>
                    <a:pt x="17113111" y="6147803"/>
                  </a:lnTo>
                  <a:lnTo>
                    <a:pt x="17119346" y="6152007"/>
                  </a:lnTo>
                  <a:lnTo>
                    <a:pt x="17126992" y="6153556"/>
                  </a:lnTo>
                  <a:lnTo>
                    <a:pt x="17134637" y="6152007"/>
                  </a:lnTo>
                  <a:lnTo>
                    <a:pt x="17140886" y="6147803"/>
                  </a:lnTo>
                  <a:lnTo>
                    <a:pt x="17145102" y="6141555"/>
                  </a:lnTo>
                  <a:lnTo>
                    <a:pt x="17146639" y="6133909"/>
                  </a:lnTo>
                  <a:close/>
                </a:path>
                <a:path w="18719800" h="10718800" extrusionOk="0">
                  <a:moveTo>
                    <a:pt x="17146639" y="6033808"/>
                  </a:moveTo>
                  <a:lnTo>
                    <a:pt x="17145102" y="6026162"/>
                  </a:lnTo>
                  <a:lnTo>
                    <a:pt x="17140886" y="6019914"/>
                  </a:lnTo>
                  <a:lnTo>
                    <a:pt x="17134637" y="6015710"/>
                  </a:lnTo>
                  <a:lnTo>
                    <a:pt x="17126992" y="6014161"/>
                  </a:lnTo>
                  <a:lnTo>
                    <a:pt x="17119346" y="6015710"/>
                  </a:lnTo>
                  <a:lnTo>
                    <a:pt x="17113111" y="6019914"/>
                  </a:lnTo>
                  <a:lnTo>
                    <a:pt x="17108894" y="6026162"/>
                  </a:lnTo>
                  <a:lnTo>
                    <a:pt x="17107345" y="6033808"/>
                  </a:lnTo>
                  <a:lnTo>
                    <a:pt x="17108894" y="6041453"/>
                  </a:lnTo>
                  <a:lnTo>
                    <a:pt x="17113111" y="6047702"/>
                  </a:lnTo>
                  <a:lnTo>
                    <a:pt x="17119346" y="6051918"/>
                  </a:lnTo>
                  <a:lnTo>
                    <a:pt x="17126992" y="6053455"/>
                  </a:lnTo>
                  <a:lnTo>
                    <a:pt x="17134637" y="6051918"/>
                  </a:lnTo>
                  <a:lnTo>
                    <a:pt x="17140886" y="6047702"/>
                  </a:lnTo>
                  <a:lnTo>
                    <a:pt x="17145102" y="6041453"/>
                  </a:lnTo>
                  <a:lnTo>
                    <a:pt x="17146639" y="6033808"/>
                  </a:lnTo>
                  <a:close/>
                </a:path>
                <a:path w="18719800" h="10718800" extrusionOk="0">
                  <a:moveTo>
                    <a:pt x="17146639" y="5933719"/>
                  </a:moveTo>
                  <a:lnTo>
                    <a:pt x="17145102" y="5926074"/>
                  </a:lnTo>
                  <a:lnTo>
                    <a:pt x="17140886" y="5919825"/>
                  </a:lnTo>
                  <a:lnTo>
                    <a:pt x="17134637" y="5915609"/>
                  </a:lnTo>
                  <a:lnTo>
                    <a:pt x="17126992" y="5914072"/>
                  </a:lnTo>
                  <a:lnTo>
                    <a:pt x="17119346" y="5915609"/>
                  </a:lnTo>
                  <a:lnTo>
                    <a:pt x="17113111" y="5919825"/>
                  </a:lnTo>
                  <a:lnTo>
                    <a:pt x="17108894" y="5926074"/>
                  </a:lnTo>
                  <a:lnTo>
                    <a:pt x="17107345" y="5933719"/>
                  </a:lnTo>
                  <a:lnTo>
                    <a:pt x="17108894" y="5941365"/>
                  </a:lnTo>
                  <a:lnTo>
                    <a:pt x="17113111" y="5947600"/>
                  </a:lnTo>
                  <a:lnTo>
                    <a:pt x="17119346" y="5951817"/>
                  </a:lnTo>
                  <a:lnTo>
                    <a:pt x="17126992" y="5953366"/>
                  </a:lnTo>
                  <a:lnTo>
                    <a:pt x="17134637" y="5951817"/>
                  </a:lnTo>
                  <a:lnTo>
                    <a:pt x="17140886" y="5947600"/>
                  </a:lnTo>
                  <a:lnTo>
                    <a:pt x="17145102" y="5941365"/>
                  </a:lnTo>
                  <a:lnTo>
                    <a:pt x="17146639" y="5933719"/>
                  </a:lnTo>
                  <a:close/>
                </a:path>
                <a:path w="18719800" h="10718800" extrusionOk="0">
                  <a:moveTo>
                    <a:pt x="17146639" y="5833618"/>
                  </a:moveTo>
                  <a:lnTo>
                    <a:pt x="17145102" y="5825972"/>
                  </a:lnTo>
                  <a:lnTo>
                    <a:pt x="17140886" y="5819724"/>
                  </a:lnTo>
                  <a:lnTo>
                    <a:pt x="17134637" y="5815520"/>
                  </a:lnTo>
                  <a:lnTo>
                    <a:pt x="17126992" y="5813984"/>
                  </a:lnTo>
                  <a:lnTo>
                    <a:pt x="17119346" y="5815520"/>
                  </a:lnTo>
                  <a:lnTo>
                    <a:pt x="17113111" y="5819724"/>
                  </a:lnTo>
                  <a:lnTo>
                    <a:pt x="17108894" y="5825972"/>
                  </a:lnTo>
                  <a:lnTo>
                    <a:pt x="17107345" y="5833618"/>
                  </a:lnTo>
                  <a:lnTo>
                    <a:pt x="17108894" y="5841263"/>
                  </a:lnTo>
                  <a:lnTo>
                    <a:pt x="17113111" y="5847512"/>
                  </a:lnTo>
                  <a:lnTo>
                    <a:pt x="17119346" y="5851728"/>
                  </a:lnTo>
                  <a:lnTo>
                    <a:pt x="17126992" y="5853265"/>
                  </a:lnTo>
                  <a:lnTo>
                    <a:pt x="17134637" y="5851728"/>
                  </a:lnTo>
                  <a:lnTo>
                    <a:pt x="17140886" y="5847512"/>
                  </a:lnTo>
                  <a:lnTo>
                    <a:pt x="17145102" y="5841263"/>
                  </a:lnTo>
                  <a:lnTo>
                    <a:pt x="17146639" y="5833618"/>
                  </a:lnTo>
                  <a:close/>
                </a:path>
                <a:path w="18719800" h="10718800" extrusionOk="0">
                  <a:moveTo>
                    <a:pt x="17146639" y="5733529"/>
                  </a:moveTo>
                  <a:lnTo>
                    <a:pt x="17145102" y="5725871"/>
                  </a:lnTo>
                  <a:lnTo>
                    <a:pt x="17140886" y="5719635"/>
                  </a:lnTo>
                  <a:lnTo>
                    <a:pt x="17134637" y="5715419"/>
                  </a:lnTo>
                  <a:lnTo>
                    <a:pt x="17126992" y="5713882"/>
                  </a:lnTo>
                  <a:lnTo>
                    <a:pt x="17119346" y="5715419"/>
                  </a:lnTo>
                  <a:lnTo>
                    <a:pt x="17113111" y="5719635"/>
                  </a:lnTo>
                  <a:lnTo>
                    <a:pt x="17108894" y="5725871"/>
                  </a:lnTo>
                  <a:lnTo>
                    <a:pt x="17107345" y="5733529"/>
                  </a:lnTo>
                  <a:lnTo>
                    <a:pt x="17108894" y="5741174"/>
                  </a:lnTo>
                  <a:lnTo>
                    <a:pt x="17113111" y="5747423"/>
                  </a:lnTo>
                  <a:lnTo>
                    <a:pt x="17119346" y="5751627"/>
                  </a:lnTo>
                  <a:lnTo>
                    <a:pt x="17126992" y="5753176"/>
                  </a:lnTo>
                  <a:lnTo>
                    <a:pt x="17134637" y="5751627"/>
                  </a:lnTo>
                  <a:lnTo>
                    <a:pt x="17140886" y="5747423"/>
                  </a:lnTo>
                  <a:lnTo>
                    <a:pt x="17145102" y="5741174"/>
                  </a:lnTo>
                  <a:lnTo>
                    <a:pt x="17146639" y="5733529"/>
                  </a:lnTo>
                  <a:close/>
                </a:path>
                <a:path w="18719800" h="10718800" extrusionOk="0">
                  <a:moveTo>
                    <a:pt x="17208424" y="1342986"/>
                  </a:moveTo>
                  <a:lnTo>
                    <a:pt x="17206875" y="1335341"/>
                  </a:lnTo>
                  <a:lnTo>
                    <a:pt x="17202658" y="1329105"/>
                  </a:lnTo>
                  <a:lnTo>
                    <a:pt x="17196410" y="1324889"/>
                  </a:lnTo>
                  <a:lnTo>
                    <a:pt x="17188765" y="1323352"/>
                  </a:lnTo>
                  <a:lnTo>
                    <a:pt x="17181119" y="1324889"/>
                  </a:lnTo>
                  <a:lnTo>
                    <a:pt x="17174871" y="1329105"/>
                  </a:lnTo>
                  <a:lnTo>
                    <a:pt x="17170667" y="1335341"/>
                  </a:lnTo>
                  <a:lnTo>
                    <a:pt x="17169118" y="1342986"/>
                  </a:lnTo>
                  <a:lnTo>
                    <a:pt x="17170667" y="1350632"/>
                  </a:lnTo>
                  <a:lnTo>
                    <a:pt x="17174871" y="1356880"/>
                  </a:lnTo>
                  <a:lnTo>
                    <a:pt x="17181119" y="1361097"/>
                  </a:lnTo>
                  <a:lnTo>
                    <a:pt x="17188765" y="1362646"/>
                  </a:lnTo>
                  <a:lnTo>
                    <a:pt x="17196410" y="1361097"/>
                  </a:lnTo>
                  <a:lnTo>
                    <a:pt x="17202658" y="1356880"/>
                  </a:lnTo>
                  <a:lnTo>
                    <a:pt x="17206875" y="1350632"/>
                  </a:lnTo>
                  <a:lnTo>
                    <a:pt x="17208424" y="1342986"/>
                  </a:lnTo>
                  <a:close/>
                </a:path>
                <a:path w="18719800" h="10718800" extrusionOk="0">
                  <a:moveTo>
                    <a:pt x="17208424" y="1242898"/>
                  </a:moveTo>
                  <a:lnTo>
                    <a:pt x="17206875" y="1235252"/>
                  </a:lnTo>
                  <a:lnTo>
                    <a:pt x="17202658" y="1229004"/>
                  </a:lnTo>
                  <a:lnTo>
                    <a:pt x="17196410" y="1224788"/>
                  </a:lnTo>
                  <a:lnTo>
                    <a:pt x="17188765" y="1223238"/>
                  </a:lnTo>
                  <a:lnTo>
                    <a:pt x="17181119" y="1224788"/>
                  </a:lnTo>
                  <a:lnTo>
                    <a:pt x="17174871" y="1229004"/>
                  </a:lnTo>
                  <a:lnTo>
                    <a:pt x="17170667" y="1235252"/>
                  </a:lnTo>
                  <a:lnTo>
                    <a:pt x="17169118" y="1242898"/>
                  </a:lnTo>
                  <a:lnTo>
                    <a:pt x="17170667" y="1250543"/>
                  </a:lnTo>
                  <a:lnTo>
                    <a:pt x="17174871" y="1256779"/>
                  </a:lnTo>
                  <a:lnTo>
                    <a:pt x="17181119" y="1260995"/>
                  </a:lnTo>
                  <a:lnTo>
                    <a:pt x="17188765" y="1262545"/>
                  </a:lnTo>
                  <a:lnTo>
                    <a:pt x="17196410" y="1260995"/>
                  </a:lnTo>
                  <a:lnTo>
                    <a:pt x="17202658" y="1256779"/>
                  </a:lnTo>
                  <a:lnTo>
                    <a:pt x="17206875" y="1250543"/>
                  </a:lnTo>
                  <a:lnTo>
                    <a:pt x="17208424" y="1242898"/>
                  </a:lnTo>
                  <a:close/>
                </a:path>
                <a:path w="18719800" h="10718800" extrusionOk="0">
                  <a:moveTo>
                    <a:pt x="17208424" y="1142796"/>
                  </a:moveTo>
                  <a:lnTo>
                    <a:pt x="17206875" y="1135151"/>
                  </a:lnTo>
                  <a:lnTo>
                    <a:pt x="17202658" y="1128903"/>
                  </a:lnTo>
                  <a:lnTo>
                    <a:pt x="17196410" y="1124699"/>
                  </a:lnTo>
                  <a:lnTo>
                    <a:pt x="17188765" y="1123149"/>
                  </a:lnTo>
                  <a:lnTo>
                    <a:pt x="17181119" y="1124699"/>
                  </a:lnTo>
                  <a:lnTo>
                    <a:pt x="17174871" y="1128903"/>
                  </a:lnTo>
                  <a:lnTo>
                    <a:pt x="17170667" y="1135151"/>
                  </a:lnTo>
                  <a:lnTo>
                    <a:pt x="17169118" y="1142796"/>
                  </a:lnTo>
                  <a:lnTo>
                    <a:pt x="17170667" y="1150442"/>
                  </a:lnTo>
                  <a:lnTo>
                    <a:pt x="17174871" y="1156690"/>
                  </a:lnTo>
                  <a:lnTo>
                    <a:pt x="17181119" y="1160907"/>
                  </a:lnTo>
                  <a:lnTo>
                    <a:pt x="17188765" y="1162443"/>
                  </a:lnTo>
                  <a:lnTo>
                    <a:pt x="17196410" y="1160907"/>
                  </a:lnTo>
                  <a:lnTo>
                    <a:pt x="17202658" y="1156690"/>
                  </a:lnTo>
                  <a:lnTo>
                    <a:pt x="17206875" y="1150442"/>
                  </a:lnTo>
                  <a:lnTo>
                    <a:pt x="17208424" y="1142796"/>
                  </a:lnTo>
                  <a:close/>
                </a:path>
                <a:path w="18719800" h="10718800" extrusionOk="0">
                  <a:moveTo>
                    <a:pt x="17208424" y="1042695"/>
                  </a:moveTo>
                  <a:lnTo>
                    <a:pt x="17206875" y="1035050"/>
                  </a:lnTo>
                  <a:lnTo>
                    <a:pt x="17202658" y="1028814"/>
                  </a:lnTo>
                  <a:lnTo>
                    <a:pt x="17196410" y="1024597"/>
                  </a:lnTo>
                  <a:lnTo>
                    <a:pt x="17188765" y="1023048"/>
                  </a:lnTo>
                  <a:lnTo>
                    <a:pt x="17181119" y="1024597"/>
                  </a:lnTo>
                  <a:lnTo>
                    <a:pt x="17174871" y="1028814"/>
                  </a:lnTo>
                  <a:lnTo>
                    <a:pt x="17170667" y="1035050"/>
                  </a:lnTo>
                  <a:lnTo>
                    <a:pt x="17169118" y="1042695"/>
                  </a:lnTo>
                  <a:lnTo>
                    <a:pt x="17170667" y="1050353"/>
                  </a:lnTo>
                  <a:lnTo>
                    <a:pt x="17174871" y="1056601"/>
                  </a:lnTo>
                  <a:lnTo>
                    <a:pt x="17181119" y="1060805"/>
                  </a:lnTo>
                  <a:lnTo>
                    <a:pt x="17188765" y="1062342"/>
                  </a:lnTo>
                  <a:lnTo>
                    <a:pt x="17196410" y="1060805"/>
                  </a:lnTo>
                  <a:lnTo>
                    <a:pt x="17202658" y="1056601"/>
                  </a:lnTo>
                  <a:lnTo>
                    <a:pt x="17206875" y="1050353"/>
                  </a:lnTo>
                  <a:lnTo>
                    <a:pt x="17208424" y="1042695"/>
                  </a:lnTo>
                  <a:close/>
                </a:path>
                <a:path w="18719800" h="10718800" extrusionOk="0">
                  <a:moveTo>
                    <a:pt x="17208424" y="942606"/>
                  </a:moveTo>
                  <a:lnTo>
                    <a:pt x="17206875" y="934961"/>
                  </a:lnTo>
                  <a:lnTo>
                    <a:pt x="17202658" y="928712"/>
                  </a:lnTo>
                  <a:lnTo>
                    <a:pt x="17196410" y="924509"/>
                  </a:lnTo>
                  <a:lnTo>
                    <a:pt x="17188765" y="922972"/>
                  </a:lnTo>
                  <a:lnTo>
                    <a:pt x="17181119" y="924509"/>
                  </a:lnTo>
                  <a:lnTo>
                    <a:pt x="17174871" y="928712"/>
                  </a:lnTo>
                  <a:lnTo>
                    <a:pt x="17170667" y="934961"/>
                  </a:lnTo>
                  <a:lnTo>
                    <a:pt x="17169118" y="942606"/>
                  </a:lnTo>
                  <a:lnTo>
                    <a:pt x="17170667" y="950252"/>
                  </a:lnTo>
                  <a:lnTo>
                    <a:pt x="17174871" y="956500"/>
                  </a:lnTo>
                  <a:lnTo>
                    <a:pt x="17181119" y="960716"/>
                  </a:lnTo>
                  <a:lnTo>
                    <a:pt x="17188765" y="962266"/>
                  </a:lnTo>
                  <a:lnTo>
                    <a:pt x="17196410" y="960716"/>
                  </a:lnTo>
                  <a:lnTo>
                    <a:pt x="17202658" y="956500"/>
                  </a:lnTo>
                  <a:lnTo>
                    <a:pt x="17206875" y="950252"/>
                  </a:lnTo>
                  <a:lnTo>
                    <a:pt x="17208424" y="942606"/>
                  </a:lnTo>
                  <a:close/>
                </a:path>
                <a:path w="18719800" h="10718800" extrusionOk="0">
                  <a:moveTo>
                    <a:pt x="17208424" y="842518"/>
                  </a:moveTo>
                  <a:lnTo>
                    <a:pt x="17206875" y="834859"/>
                  </a:lnTo>
                  <a:lnTo>
                    <a:pt x="17202658" y="828624"/>
                  </a:lnTo>
                  <a:lnTo>
                    <a:pt x="17196410" y="824407"/>
                  </a:lnTo>
                  <a:lnTo>
                    <a:pt x="17188765" y="822858"/>
                  </a:lnTo>
                  <a:lnTo>
                    <a:pt x="17181119" y="824407"/>
                  </a:lnTo>
                  <a:lnTo>
                    <a:pt x="17174871" y="828624"/>
                  </a:lnTo>
                  <a:lnTo>
                    <a:pt x="17170667" y="834859"/>
                  </a:lnTo>
                  <a:lnTo>
                    <a:pt x="17169118" y="842518"/>
                  </a:lnTo>
                  <a:lnTo>
                    <a:pt x="17170667" y="850163"/>
                  </a:lnTo>
                  <a:lnTo>
                    <a:pt x="17174871" y="856411"/>
                  </a:lnTo>
                  <a:lnTo>
                    <a:pt x="17181119" y="860615"/>
                  </a:lnTo>
                  <a:lnTo>
                    <a:pt x="17188765" y="862164"/>
                  </a:lnTo>
                  <a:lnTo>
                    <a:pt x="17196410" y="860615"/>
                  </a:lnTo>
                  <a:lnTo>
                    <a:pt x="17202658" y="856411"/>
                  </a:lnTo>
                  <a:lnTo>
                    <a:pt x="17206875" y="850163"/>
                  </a:lnTo>
                  <a:lnTo>
                    <a:pt x="17208424" y="842518"/>
                  </a:lnTo>
                  <a:close/>
                </a:path>
                <a:path w="18719800" h="10718800" extrusionOk="0">
                  <a:moveTo>
                    <a:pt x="17208424" y="742403"/>
                  </a:moveTo>
                  <a:lnTo>
                    <a:pt x="17206875" y="734771"/>
                  </a:lnTo>
                  <a:lnTo>
                    <a:pt x="17202658" y="728522"/>
                  </a:lnTo>
                  <a:lnTo>
                    <a:pt x="17196410" y="724306"/>
                  </a:lnTo>
                  <a:lnTo>
                    <a:pt x="17188765" y="722757"/>
                  </a:lnTo>
                  <a:lnTo>
                    <a:pt x="17181119" y="724306"/>
                  </a:lnTo>
                  <a:lnTo>
                    <a:pt x="17174871" y="728522"/>
                  </a:lnTo>
                  <a:lnTo>
                    <a:pt x="17170667" y="734771"/>
                  </a:lnTo>
                  <a:lnTo>
                    <a:pt x="17169118" y="742403"/>
                  </a:lnTo>
                  <a:lnTo>
                    <a:pt x="17170667" y="750062"/>
                  </a:lnTo>
                  <a:lnTo>
                    <a:pt x="17174871" y="756297"/>
                  </a:lnTo>
                  <a:lnTo>
                    <a:pt x="17181119" y="760514"/>
                  </a:lnTo>
                  <a:lnTo>
                    <a:pt x="17188765" y="762050"/>
                  </a:lnTo>
                  <a:lnTo>
                    <a:pt x="17196410" y="760514"/>
                  </a:lnTo>
                  <a:lnTo>
                    <a:pt x="17202658" y="756297"/>
                  </a:lnTo>
                  <a:lnTo>
                    <a:pt x="17206875" y="750062"/>
                  </a:lnTo>
                  <a:lnTo>
                    <a:pt x="17208424" y="742403"/>
                  </a:lnTo>
                  <a:close/>
                </a:path>
                <a:path w="18719800" h="10718800" extrusionOk="0">
                  <a:moveTo>
                    <a:pt x="17208424" y="642315"/>
                  </a:moveTo>
                  <a:lnTo>
                    <a:pt x="17206875" y="634669"/>
                  </a:lnTo>
                  <a:lnTo>
                    <a:pt x="17202658" y="628421"/>
                  </a:lnTo>
                  <a:lnTo>
                    <a:pt x="17196410" y="624205"/>
                  </a:lnTo>
                  <a:lnTo>
                    <a:pt x="17188765" y="622668"/>
                  </a:lnTo>
                  <a:lnTo>
                    <a:pt x="17181119" y="624205"/>
                  </a:lnTo>
                  <a:lnTo>
                    <a:pt x="17174871" y="628421"/>
                  </a:lnTo>
                  <a:lnTo>
                    <a:pt x="17170667" y="634669"/>
                  </a:lnTo>
                  <a:lnTo>
                    <a:pt x="17169118" y="642315"/>
                  </a:lnTo>
                  <a:lnTo>
                    <a:pt x="17170667" y="649960"/>
                  </a:lnTo>
                  <a:lnTo>
                    <a:pt x="17174871" y="656209"/>
                  </a:lnTo>
                  <a:lnTo>
                    <a:pt x="17181119" y="660412"/>
                  </a:lnTo>
                  <a:lnTo>
                    <a:pt x="17188765" y="661962"/>
                  </a:lnTo>
                  <a:lnTo>
                    <a:pt x="17196410" y="660412"/>
                  </a:lnTo>
                  <a:lnTo>
                    <a:pt x="17202658" y="656209"/>
                  </a:lnTo>
                  <a:lnTo>
                    <a:pt x="17206875" y="649960"/>
                  </a:lnTo>
                  <a:lnTo>
                    <a:pt x="17208424" y="642315"/>
                  </a:lnTo>
                  <a:close/>
                </a:path>
                <a:path w="18719800" h="10718800" extrusionOk="0">
                  <a:moveTo>
                    <a:pt x="17208424" y="542213"/>
                  </a:moveTo>
                  <a:lnTo>
                    <a:pt x="17206875" y="534568"/>
                  </a:lnTo>
                  <a:lnTo>
                    <a:pt x="17202658" y="528332"/>
                  </a:lnTo>
                  <a:lnTo>
                    <a:pt x="17196410" y="524116"/>
                  </a:lnTo>
                  <a:lnTo>
                    <a:pt x="17188765" y="522579"/>
                  </a:lnTo>
                  <a:lnTo>
                    <a:pt x="17181119" y="524116"/>
                  </a:lnTo>
                  <a:lnTo>
                    <a:pt x="17174871" y="528332"/>
                  </a:lnTo>
                  <a:lnTo>
                    <a:pt x="17170667" y="534568"/>
                  </a:lnTo>
                  <a:lnTo>
                    <a:pt x="17169118" y="542213"/>
                  </a:lnTo>
                  <a:lnTo>
                    <a:pt x="17170667" y="549871"/>
                  </a:lnTo>
                  <a:lnTo>
                    <a:pt x="17174871" y="556107"/>
                  </a:lnTo>
                  <a:lnTo>
                    <a:pt x="17181119" y="560324"/>
                  </a:lnTo>
                  <a:lnTo>
                    <a:pt x="17188765" y="561860"/>
                  </a:lnTo>
                  <a:lnTo>
                    <a:pt x="17196410" y="560324"/>
                  </a:lnTo>
                  <a:lnTo>
                    <a:pt x="17202658" y="556107"/>
                  </a:lnTo>
                  <a:lnTo>
                    <a:pt x="17206875" y="549871"/>
                  </a:lnTo>
                  <a:lnTo>
                    <a:pt x="17208424" y="542213"/>
                  </a:lnTo>
                  <a:close/>
                </a:path>
                <a:path w="18719800" h="10718800" extrusionOk="0">
                  <a:moveTo>
                    <a:pt x="17208424" y="442125"/>
                  </a:moveTo>
                  <a:lnTo>
                    <a:pt x="17206875" y="434479"/>
                  </a:lnTo>
                  <a:lnTo>
                    <a:pt x="17202658" y="428231"/>
                  </a:lnTo>
                  <a:lnTo>
                    <a:pt x="17196410" y="424027"/>
                  </a:lnTo>
                  <a:lnTo>
                    <a:pt x="17188765" y="422478"/>
                  </a:lnTo>
                  <a:lnTo>
                    <a:pt x="17181119" y="424027"/>
                  </a:lnTo>
                  <a:lnTo>
                    <a:pt x="17174871" y="428231"/>
                  </a:lnTo>
                  <a:lnTo>
                    <a:pt x="17170667" y="434479"/>
                  </a:lnTo>
                  <a:lnTo>
                    <a:pt x="17169118" y="442125"/>
                  </a:lnTo>
                  <a:lnTo>
                    <a:pt x="17170667" y="449783"/>
                  </a:lnTo>
                  <a:lnTo>
                    <a:pt x="17174871" y="456018"/>
                  </a:lnTo>
                  <a:lnTo>
                    <a:pt x="17181119" y="460235"/>
                  </a:lnTo>
                  <a:lnTo>
                    <a:pt x="17188765" y="461772"/>
                  </a:lnTo>
                  <a:lnTo>
                    <a:pt x="17196410" y="460235"/>
                  </a:lnTo>
                  <a:lnTo>
                    <a:pt x="17202658" y="456018"/>
                  </a:lnTo>
                  <a:lnTo>
                    <a:pt x="17206875" y="449783"/>
                  </a:lnTo>
                  <a:lnTo>
                    <a:pt x="17208424" y="442125"/>
                  </a:lnTo>
                  <a:close/>
                </a:path>
                <a:path w="18719800" h="10718800" extrusionOk="0">
                  <a:moveTo>
                    <a:pt x="17208424" y="342036"/>
                  </a:moveTo>
                  <a:lnTo>
                    <a:pt x="17206875" y="334391"/>
                  </a:lnTo>
                  <a:lnTo>
                    <a:pt x="17202658" y="328142"/>
                  </a:lnTo>
                  <a:lnTo>
                    <a:pt x="17196410" y="323926"/>
                  </a:lnTo>
                  <a:lnTo>
                    <a:pt x="17188765" y="322389"/>
                  </a:lnTo>
                  <a:lnTo>
                    <a:pt x="17181119" y="323926"/>
                  </a:lnTo>
                  <a:lnTo>
                    <a:pt x="17174871" y="328142"/>
                  </a:lnTo>
                  <a:lnTo>
                    <a:pt x="17170667" y="334391"/>
                  </a:lnTo>
                  <a:lnTo>
                    <a:pt x="17169118" y="342036"/>
                  </a:lnTo>
                  <a:lnTo>
                    <a:pt x="17170667" y="349681"/>
                  </a:lnTo>
                  <a:lnTo>
                    <a:pt x="17174871" y="355917"/>
                  </a:lnTo>
                  <a:lnTo>
                    <a:pt x="17181119" y="360121"/>
                  </a:lnTo>
                  <a:lnTo>
                    <a:pt x="17188765" y="361670"/>
                  </a:lnTo>
                  <a:lnTo>
                    <a:pt x="17196410" y="360121"/>
                  </a:lnTo>
                  <a:lnTo>
                    <a:pt x="17202658" y="355917"/>
                  </a:lnTo>
                  <a:lnTo>
                    <a:pt x="17206875" y="349681"/>
                  </a:lnTo>
                  <a:lnTo>
                    <a:pt x="17208424" y="342036"/>
                  </a:lnTo>
                  <a:close/>
                </a:path>
                <a:path w="18719800" h="10718800" extrusionOk="0">
                  <a:moveTo>
                    <a:pt x="17208424" y="241935"/>
                  </a:moveTo>
                  <a:lnTo>
                    <a:pt x="17206875" y="234289"/>
                  </a:lnTo>
                  <a:lnTo>
                    <a:pt x="17202658" y="228041"/>
                  </a:lnTo>
                  <a:lnTo>
                    <a:pt x="17196410" y="223837"/>
                  </a:lnTo>
                  <a:lnTo>
                    <a:pt x="17188765" y="222288"/>
                  </a:lnTo>
                  <a:lnTo>
                    <a:pt x="17181119" y="223837"/>
                  </a:lnTo>
                  <a:lnTo>
                    <a:pt x="17174871" y="228041"/>
                  </a:lnTo>
                  <a:lnTo>
                    <a:pt x="17170667" y="234289"/>
                  </a:lnTo>
                  <a:lnTo>
                    <a:pt x="17169118" y="241935"/>
                  </a:lnTo>
                  <a:lnTo>
                    <a:pt x="17170667" y="249580"/>
                  </a:lnTo>
                  <a:lnTo>
                    <a:pt x="17174871" y="255828"/>
                  </a:lnTo>
                  <a:lnTo>
                    <a:pt x="17181119" y="260032"/>
                  </a:lnTo>
                  <a:lnTo>
                    <a:pt x="17188765" y="261581"/>
                  </a:lnTo>
                  <a:lnTo>
                    <a:pt x="17196410" y="260032"/>
                  </a:lnTo>
                  <a:lnTo>
                    <a:pt x="17202658" y="255828"/>
                  </a:lnTo>
                  <a:lnTo>
                    <a:pt x="17206875" y="249580"/>
                  </a:lnTo>
                  <a:lnTo>
                    <a:pt x="17208424" y="241935"/>
                  </a:lnTo>
                  <a:close/>
                </a:path>
                <a:path w="18719800" h="10718800" extrusionOk="0">
                  <a:moveTo>
                    <a:pt x="17208424" y="141846"/>
                  </a:moveTo>
                  <a:lnTo>
                    <a:pt x="17206875" y="134188"/>
                  </a:lnTo>
                  <a:lnTo>
                    <a:pt x="17202658" y="127939"/>
                  </a:lnTo>
                  <a:lnTo>
                    <a:pt x="17196410" y="123723"/>
                  </a:lnTo>
                  <a:lnTo>
                    <a:pt x="17188765" y="122186"/>
                  </a:lnTo>
                  <a:lnTo>
                    <a:pt x="17181119" y="123723"/>
                  </a:lnTo>
                  <a:lnTo>
                    <a:pt x="17174871" y="127939"/>
                  </a:lnTo>
                  <a:lnTo>
                    <a:pt x="17170667" y="134188"/>
                  </a:lnTo>
                  <a:lnTo>
                    <a:pt x="17169118" y="141846"/>
                  </a:lnTo>
                  <a:lnTo>
                    <a:pt x="17170667" y="149479"/>
                  </a:lnTo>
                  <a:lnTo>
                    <a:pt x="17174871" y="155727"/>
                  </a:lnTo>
                  <a:lnTo>
                    <a:pt x="17181119" y="159931"/>
                  </a:lnTo>
                  <a:lnTo>
                    <a:pt x="17188765" y="161480"/>
                  </a:lnTo>
                  <a:lnTo>
                    <a:pt x="17196410" y="159931"/>
                  </a:lnTo>
                  <a:lnTo>
                    <a:pt x="17202658" y="155727"/>
                  </a:lnTo>
                  <a:lnTo>
                    <a:pt x="17206875" y="149479"/>
                  </a:lnTo>
                  <a:lnTo>
                    <a:pt x="17208424" y="141846"/>
                  </a:lnTo>
                  <a:close/>
                </a:path>
                <a:path w="18719800" h="10718800" extrusionOk="0">
                  <a:moveTo>
                    <a:pt x="17208424" y="41744"/>
                  </a:moveTo>
                  <a:lnTo>
                    <a:pt x="17206875" y="34086"/>
                  </a:lnTo>
                  <a:lnTo>
                    <a:pt x="17202658" y="27851"/>
                  </a:lnTo>
                  <a:lnTo>
                    <a:pt x="17196410" y="23634"/>
                  </a:lnTo>
                  <a:lnTo>
                    <a:pt x="17188765" y="22098"/>
                  </a:lnTo>
                  <a:lnTo>
                    <a:pt x="17181119" y="23634"/>
                  </a:lnTo>
                  <a:lnTo>
                    <a:pt x="17174871" y="27851"/>
                  </a:lnTo>
                  <a:lnTo>
                    <a:pt x="17170667" y="34086"/>
                  </a:lnTo>
                  <a:lnTo>
                    <a:pt x="17169118" y="41744"/>
                  </a:lnTo>
                  <a:lnTo>
                    <a:pt x="17170667" y="49390"/>
                  </a:lnTo>
                  <a:lnTo>
                    <a:pt x="17174871" y="55638"/>
                  </a:lnTo>
                  <a:lnTo>
                    <a:pt x="17181119" y="59855"/>
                  </a:lnTo>
                  <a:lnTo>
                    <a:pt x="17188765" y="61391"/>
                  </a:lnTo>
                  <a:lnTo>
                    <a:pt x="17196410" y="59855"/>
                  </a:lnTo>
                  <a:lnTo>
                    <a:pt x="17202658" y="55638"/>
                  </a:lnTo>
                  <a:lnTo>
                    <a:pt x="17206875" y="49390"/>
                  </a:lnTo>
                  <a:lnTo>
                    <a:pt x="17208424" y="41744"/>
                  </a:lnTo>
                  <a:close/>
                </a:path>
                <a:path w="18719800" h="10718800" extrusionOk="0">
                  <a:moveTo>
                    <a:pt x="17220616" y="10683621"/>
                  </a:moveTo>
                  <a:lnTo>
                    <a:pt x="17219067" y="10675976"/>
                  </a:lnTo>
                  <a:lnTo>
                    <a:pt x="17214863" y="10669727"/>
                  </a:lnTo>
                  <a:lnTo>
                    <a:pt x="17208627" y="10665511"/>
                  </a:lnTo>
                  <a:lnTo>
                    <a:pt x="17200982" y="10663974"/>
                  </a:lnTo>
                  <a:lnTo>
                    <a:pt x="17193324" y="10665511"/>
                  </a:lnTo>
                  <a:lnTo>
                    <a:pt x="17187075" y="10669727"/>
                  </a:lnTo>
                  <a:lnTo>
                    <a:pt x="17182872" y="10675976"/>
                  </a:lnTo>
                  <a:lnTo>
                    <a:pt x="17181322" y="10683621"/>
                  </a:lnTo>
                  <a:lnTo>
                    <a:pt x="17182872" y="10691266"/>
                  </a:lnTo>
                  <a:lnTo>
                    <a:pt x="17187075" y="10697515"/>
                  </a:lnTo>
                  <a:lnTo>
                    <a:pt x="17193324" y="10701719"/>
                  </a:lnTo>
                  <a:lnTo>
                    <a:pt x="17200982" y="10703268"/>
                  </a:lnTo>
                  <a:lnTo>
                    <a:pt x="17208627" y="10701719"/>
                  </a:lnTo>
                  <a:lnTo>
                    <a:pt x="17214863" y="10697515"/>
                  </a:lnTo>
                  <a:lnTo>
                    <a:pt x="17219067" y="10691266"/>
                  </a:lnTo>
                  <a:lnTo>
                    <a:pt x="17220616" y="10683621"/>
                  </a:lnTo>
                  <a:close/>
                </a:path>
                <a:path w="18719800" h="10718800" extrusionOk="0">
                  <a:moveTo>
                    <a:pt x="17220616" y="10583520"/>
                  </a:moveTo>
                  <a:lnTo>
                    <a:pt x="17219067" y="10575874"/>
                  </a:lnTo>
                  <a:lnTo>
                    <a:pt x="17214863" y="10569626"/>
                  </a:lnTo>
                  <a:lnTo>
                    <a:pt x="17208627" y="10565422"/>
                  </a:lnTo>
                  <a:lnTo>
                    <a:pt x="17200982" y="10563873"/>
                  </a:lnTo>
                  <a:lnTo>
                    <a:pt x="17193324" y="10565422"/>
                  </a:lnTo>
                  <a:lnTo>
                    <a:pt x="17187075" y="10569626"/>
                  </a:lnTo>
                  <a:lnTo>
                    <a:pt x="17182872" y="10575874"/>
                  </a:lnTo>
                  <a:lnTo>
                    <a:pt x="17181322" y="10583520"/>
                  </a:lnTo>
                  <a:lnTo>
                    <a:pt x="17182872" y="10591165"/>
                  </a:lnTo>
                  <a:lnTo>
                    <a:pt x="17187075" y="10597413"/>
                  </a:lnTo>
                  <a:lnTo>
                    <a:pt x="17193324" y="10601617"/>
                  </a:lnTo>
                  <a:lnTo>
                    <a:pt x="17200982" y="10603167"/>
                  </a:lnTo>
                  <a:lnTo>
                    <a:pt x="17208627" y="10601617"/>
                  </a:lnTo>
                  <a:lnTo>
                    <a:pt x="17214863" y="10597413"/>
                  </a:lnTo>
                  <a:lnTo>
                    <a:pt x="17219067" y="10591165"/>
                  </a:lnTo>
                  <a:lnTo>
                    <a:pt x="17220616" y="10583520"/>
                  </a:lnTo>
                  <a:close/>
                </a:path>
                <a:path w="18719800" h="10718800" extrusionOk="0">
                  <a:moveTo>
                    <a:pt x="17220616" y="10483418"/>
                  </a:moveTo>
                  <a:lnTo>
                    <a:pt x="17219067" y="10475773"/>
                  </a:lnTo>
                  <a:lnTo>
                    <a:pt x="17214863" y="10469524"/>
                  </a:lnTo>
                  <a:lnTo>
                    <a:pt x="17208627" y="10465321"/>
                  </a:lnTo>
                  <a:lnTo>
                    <a:pt x="17200982" y="10463771"/>
                  </a:lnTo>
                  <a:lnTo>
                    <a:pt x="17193324" y="10465321"/>
                  </a:lnTo>
                  <a:lnTo>
                    <a:pt x="17187075" y="10469524"/>
                  </a:lnTo>
                  <a:lnTo>
                    <a:pt x="17182872" y="10475773"/>
                  </a:lnTo>
                  <a:lnTo>
                    <a:pt x="17181322" y="10483418"/>
                  </a:lnTo>
                  <a:lnTo>
                    <a:pt x="17182872" y="10491064"/>
                  </a:lnTo>
                  <a:lnTo>
                    <a:pt x="17187075" y="10497312"/>
                  </a:lnTo>
                  <a:lnTo>
                    <a:pt x="17193324" y="10501528"/>
                  </a:lnTo>
                  <a:lnTo>
                    <a:pt x="17200982" y="10503065"/>
                  </a:lnTo>
                  <a:lnTo>
                    <a:pt x="17208627" y="10501528"/>
                  </a:lnTo>
                  <a:lnTo>
                    <a:pt x="17214863" y="10497312"/>
                  </a:lnTo>
                  <a:lnTo>
                    <a:pt x="17219067" y="10491064"/>
                  </a:lnTo>
                  <a:lnTo>
                    <a:pt x="17220616" y="10483418"/>
                  </a:lnTo>
                  <a:close/>
                </a:path>
                <a:path w="18719800" h="10718800" extrusionOk="0">
                  <a:moveTo>
                    <a:pt x="17220616" y="10383329"/>
                  </a:moveTo>
                  <a:lnTo>
                    <a:pt x="17219067" y="10375671"/>
                  </a:lnTo>
                  <a:lnTo>
                    <a:pt x="17214863" y="10369423"/>
                  </a:lnTo>
                  <a:lnTo>
                    <a:pt x="17208627" y="10365219"/>
                  </a:lnTo>
                  <a:lnTo>
                    <a:pt x="17200982" y="10363670"/>
                  </a:lnTo>
                  <a:lnTo>
                    <a:pt x="17193324" y="10365219"/>
                  </a:lnTo>
                  <a:lnTo>
                    <a:pt x="17187075" y="10369423"/>
                  </a:lnTo>
                  <a:lnTo>
                    <a:pt x="17182872" y="10375671"/>
                  </a:lnTo>
                  <a:lnTo>
                    <a:pt x="17181322" y="10383329"/>
                  </a:lnTo>
                  <a:lnTo>
                    <a:pt x="17182872" y="10390975"/>
                  </a:lnTo>
                  <a:lnTo>
                    <a:pt x="17187075" y="10397211"/>
                  </a:lnTo>
                  <a:lnTo>
                    <a:pt x="17193324" y="10401427"/>
                  </a:lnTo>
                  <a:lnTo>
                    <a:pt x="17200982" y="10402964"/>
                  </a:lnTo>
                  <a:lnTo>
                    <a:pt x="17208627" y="10401427"/>
                  </a:lnTo>
                  <a:lnTo>
                    <a:pt x="17214863" y="10397211"/>
                  </a:lnTo>
                  <a:lnTo>
                    <a:pt x="17219067" y="10390975"/>
                  </a:lnTo>
                  <a:lnTo>
                    <a:pt x="17220616" y="10383329"/>
                  </a:lnTo>
                  <a:close/>
                </a:path>
                <a:path w="18719800" h="10718800" extrusionOk="0">
                  <a:moveTo>
                    <a:pt x="17220616" y="10283228"/>
                  </a:moveTo>
                  <a:lnTo>
                    <a:pt x="17219067" y="10275583"/>
                  </a:lnTo>
                  <a:lnTo>
                    <a:pt x="17214863" y="10269334"/>
                  </a:lnTo>
                  <a:lnTo>
                    <a:pt x="17208627" y="10265131"/>
                  </a:lnTo>
                  <a:lnTo>
                    <a:pt x="17200982" y="10263581"/>
                  </a:lnTo>
                  <a:lnTo>
                    <a:pt x="17193324" y="10265131"/>
                  </a:lnTo>
                  <a:lnTo>
                    <a:pt x="17187075" y="10269334"/>
                  </a:lnTo>
                  <a:lnTo>
                    <a:pt x="17182872" y="10275583"/>
                  </a:lnTo>
                  <a:lnTo>
                    <a:pt x="17181322" y="10283228"/>
                  </a:lnTo>
                  <a:lnTo>
                    <a:pt x="17182872" y="10290873"/>
                  </a:lnTo>
                  <a:lnTo>
                    <a:pt x="17187075" y="10297122"/>
                  </a:lnTo>
                  <a:lnTo>
                    <a:pt x="17193324" y="10301326"/>
                  </a:lnTo>
                  <a:lnTo>
                    <a:pt x="17200982" y="10302875"/>
                  </a:lnTo>
                  <a:lnTo>
                    <a:pt x="17208627" y="10301326"/>
                  </a:lnTo>
                  <a:lnTo>
                    <a:pt x="17214863" y="10297122"/>
                  </a:lnTo>
                  <a:lnTo>
                    <a:pt x="17219067" y="10290873"/>
                  </a:lnTo>
                  <a:lnTo>
                    <a:pt x="17220616" y="10283228"/>
                  </a:lnTo>
                  <a:close/>
                </a:path>
                <a:path w="18719800" h="10718800" extrusionOk="0">
                  <a:moveTo>
                    <a:pt x="17220616" y="10183139"/>
                  </a:moveTo>
                  <a:lnTo>
                    <a:pt x="17219067" y="10175494"/>
                  </a:lnTo>
                  <a:lnTo>
                    <a:pt x="17214863" y="10169246"/>
                  </a:lnTo>
                  <a:lnTo>
                    <a:pt x="17208627" y="10165042"/>
                  </a:lnTo>
                  <a:lnTo>
                    <a:pt x="17200982" y="10163505"/>
                  </a:lnTo>
                  <a:lnTo>
                    <a:pt x="17193324" y="10165042"/>
                  </a:lnTo>
                  <a:lnTo>
                    <a:pt x="17187075" y="10169246"/>
                  </a:lnTo>
                  <a:lnTo>
                    <a:pt x="17182872" y="10175494"/>
                  </a:lnTo>
                  <a:lnTo>
                    <a:pt x="17181322" y="10183139"/>
                  </a:lnTo>
                  <a:lnTo>
                    <a:pt x="17182872" y="10190785"/>
                  </a:lnTo>
                  <a:lnTo>
                    <a:pt x="17187075" y="10197033"/>
                  </a:lnTo>
                  <a:lnTo>
                    <a:pt x="17193324" y="10201237"/>
                  </a:lnTo>
                  <a:lnTo>
                    <a:pt x="17200982" y="10202786"/>
                  </a:lnTo>
                  <a:lnTo>
                    <a:pt x="17208627" y="10201237"/>
                  </a:lnTo>
                  <a:lnTo>
                    <a:pt x="17214863" y="10197033"/>
                  </a:lnTo>
                  <a:lnTo>
                    <a:pt x="17219067" y="10190785"/>
                  </a:lnTo>
                  <a:lnTo>
                    <a:pt x="17220616" y="10183139"/>
                  </a:lnTo>
                  <a:close/>
                </a:path>
                <a:path w="18719800" h="10718800" extrusionOk="0">
                  <a:moveTo>
                    <a:pt x="17220616" y="10083038"/>
                  </a:moveTo>
                  <a:lnTo>
                    <a:pt x="17219067" y="10075393"/>
                  </a:lnTo>
                  <a:lnTo>
                    <a:pt x="17214863" y="10069144"/>
                  </a:lnTo>
                  <a:lnTo>
                    <a:pt x="17208627" y="10064928"/>
                  </a:lnTo>
                  <a:lnTo>
                    <a:pt x="17200982" y="10063391"/>
                  </a:lnTo>
                  <a:lnTo>
                    <a:pt x="17193324" y="10064928"/>
                  </a:lnTo>
                  <a:lnTo>
                    <a:pt x="17187075" y="10069144"/>
                  </a:lnTo>
                  <a:lnTo>
                    <a:pt x="17182872" y="10075393"/>
                  </a:lnTo>
                  <a:lnTo>
                    <a:pt x="17181322" y="10083038"/>
                  </a:lnTo>
                  <a:lnTo>
                    <a:pt x="17182872" y="10090683"/>
                  </a:lnTo>
                  <a:lnTo>
                    <a:pt x="17187075" y="10096932"/>
                  </a:lnTo>
                  <a:lnTo>
                    <a:pt x="17193324" y="10101135"/>
                  </a:lnTo>
                  <a:lnTo>
                    <a:pt x="17200982" y="10102685"/>
                  </a:lnTo>
                  <a:lnTo>
                    <a:pt x="17208627" y="10101135"/>
                  </a:lnTo>
                  <a:lnTo>
                    <a:pt x="17214863" y="10096932"/>
                  </a:lnTo>
                  <a:lnTo>
                    <a:pt x="17219067" y="10090683"/>
                  </a:lnTo>
                  <a:lnTo>
                    <a:pt x="17220616" y="10083038"/>
                  </a:lnTo>
                  <a:close/>
                </a:path>
                <a:path w="18719800" h="10718800" extrusionOk="0">
                  <a:moveTo>
                    <a:pt x="17220616" y="9982949"/>
                  </a:moveTo>
                  <a:lnTo>
                    <a:pt x="17219067" y="9975291"/>
                  </a:lnTo>
                  <a:lnTo>
                    <a:pt x="17214863" y="9969043"/>
                  </a:lnTo>
                  <a:lnTo>
                    <a:pt x="17208627" y="9964839"/>
                  </a:lnTo>
                  <a:lnTo>
                    <a:pt x="17200982" y="9963290"/>
                  </a:lnTo>
                  <a:lnTo>
                    <a:pt x="17193324" y="9964839"/>
                  </a:lnTo>
                  <a:lnTo>
                    <a:pt x="17187075" y="9969043"/>
                  </a:lnTo>
                  <a:lnTo>
                    <a:pt x="17182872" y="9975291"/>
                  </a:lnTo>
                  <a:lnTo>
                    <a:pt x="17181322" y="9982949"/>
                  </a:lnTo>
                  <a:lnTo>
                    <a:pt x="17182872" y="9990595"/>
                  </a:lnTo>
                  <a:lnTo>
                    <a:pt x="17187075" y="9996830"/>
                  </a:lnTo>
                  <a:lnTo>
                    <a:pt x="17193324" y="10001047"/>
                  </a:lnTo>
                  <a:lnTo>
                    <a:pt x="17200982" y="10002583"/>
                  </a:lnTo>
                  <a:lnTo>
                    <a:pt x="17208627" y="10001047"/>
                  </a:lnTo>
                  <a:lnTo>
                    <a:pt x="17214863" y="9996830"/>
                  </a:lnTo>
                  <a:lnTo>
                    <a:pt x="17219067" y="9990595"/>
                  </a:lnTo>
                  <a:lnTo>
                    <a:pt x="17220616" y="9982949"/>
                  </a:lnTo>
                  <a:close/>
                </a:path>
                <a:path w="18719800" h="10718800" extrusionOk="0">
                  <a:moveTo>
                    <a:pt x="17220616" y="9882848"/>
                  </a:moveTo>
                  <a:lnTo>
                    <a:pt x="17219067" y="9875202"/>
                  </a:lnTo>
                  <a:lnTo>
                    <a:pt x="17214863" y="9868954"/>
                  </a:lnTo>
                  <a:lnTo>
                    <a:pt x="17208627" y="9864738"/>
                  </a:lnTo>
                  <a:lnTo>
                    <a:pt x="17200982" y="9863188"/>
                  </a:lnTo>
                  <a:lnTo>
                    <a:pt x="17193324" y="9864738"/>
                  </a:lnTo>
                  <a:lnTo>
                    <a:pt x="17187075" y="9868954"/>
                  </a:lnTo>
                  <a:lnTo>
                    <a:pt x="17182872" y="9875202"/>
                  </a:lnTo>
                  <a:lnTo>
                    <a:pt x="17181322" y="9882848"/>
                  </a:lnTo>
                  <a:lnTo>
                    <a:pt x="17182872" y="9890493"/>
                  </a:lnTo>
                  <a:lnTo>
                    <a:pt x="17187075" y="9896729"/>
                  </a:lnTo>
                  <a:lnTo>
                    <a:pt x="17193324" y="9900945"/>
                  </a:lnTo>
                  <a:lnTo>
                    <a:pt x="17200982" y="9902482"/>
                  </a:lnTo>
                  <a:lnTo>
                    <a:pt x="17208627" y="9900945"/>
                  </a:lnTo>
                  <a:lnTo>
                    <a:pt x="17214863" y="9896729"/>
                  </a:lnTo>
                  <a:lnTo>
                    <a:pt x="17219067" y="9890493"/>
                  </a:lnTo>
                  <a:lnTo>
                    <a:pt x="17220616" y="9882848"/>
                  </a:lnTo>
                  <a:close/>
                </a:path>
                <a:path w="18719800" h="10718800" extrusionOk="0">
                  <a:moveTo>
                    <a:pt x="17220616" y="9782734"/>
                  </a:moveTo>
                  <a:lnTo>
                    <a:pt x="17219067" y="9775101"/>
                  </a:lnTo>
                  <a:lnTo>
                    <a:pt x="17214863" y="9768853"/>
                  </a:lnTo>
                  <a:lnTo>
                    <a:pt x="17208627" y="9764649"/>
                  </a:lnTo>
                  <a:lnTo>
                    <a:pt x="17200982" y="9763100"/>
                  </a:lnTo>
                  <a:lnTo>
                    <a:pt x="17193324" y="9764649"/>
                  </a:lnTo>
                  <a:lnTo>
                    <a:pt x="17187075" y="9768853"/>
                  </a:lnTo>
                  <a:lnTo>
                    <a:pt x="17182872" y="9775101"/>
                  </a:lnTo>
                  <a:lnTo>
                    <a:pt x="17181322" y="9782734"/>
                  </a:lnTo>
                  <a:lnTo>
                    <a:pt x="17182872" y="9790392"/>
                  </a:lnTo>
                  <a:lnTo>
                    <a:pt x="17187075" y="9796640"/>
                  </a:lnTo>
                  <a:lnTo>
                    <a:pt x="17193324" y="9800857"/>
                  </a:lnTo>
                  <a:lnTo>
                    <a:pt x="17200982" y="9802393"/>
                  </a:lnTo>
                  <a:lnTo>
                    <a:pt x="17208627" y="9800857"/>
                  </a:lnTo>
                  <a:lnTo>
                    <a:pt x="17214863" y="9796640"/>
                  </a:lnTo>
                  <a:lnTo>
                    <a:pt x="17219067" y="9790392"/>
                  </a:lnTo>
                  <a:lnTo>
                    <a:pt x="17220616" y="9782734"/>
                  </a:lnTo>
                  <a:close/>
                </a:path>
                <a:path w="18719800" h="10718800" extrusionOk="0">
                  <a:moveTo>
                    <a:pt x="17220616" y="9682658"/>
                  </a:moveTo>
                  <a:lnTo>
                    <a:pt x="17219067" y="9675012"/>
                  </a:lnTo>
                  <a:lnTo>
                    <a:pt x="17214863" y="9668764"/>
                  </a:lnTo>
                  <a:lnTo>
                    <a:pt x="17208627" y="9664560"/>
                  </a:lnTo>
                  <a:lnTo>
                    <a:pt x="17200982" y="9663011"/>
                  </a:lnTo>
                  <a:lnTo>
                    <a:pt x="17193324" y="9664560"/>
                  </a:lnTo>
                  <a:lnTo>
                    <a:pt x="17187075" y="9668764"/>
                  </a:lnTo>
                  <a:lnTo>
                    <a:pt x="17182872" y="9675012"/>
                  </a:lnTo>
                  <a:lnTo>
                    <a:pt x="17181322" y="9682658"/>
                  </a:lnTo>
                  <a:lnTo>
                    <a:pt x="17182872" y="9690303"/>
                  </a:lnTo>
                  <a:lnTo>
                    <a:pt x="17187075" y="9696552"/>
                  </a:lnTo>
                  <a:lnTo>
                    <a:pt x="17193324" y="9700768"/>
                  </a:lnTo>
                  <a:lnTo>
                    <a:pt x="17200982" y="9702305"/>
                  </a:lnTo>
                  <a:lnTo>
                    <a:pt x="17208627" y="9700768"/>
                  </a:lnTo>
                  <a:lnTo>
                    <a:pt x="17214863" y="9696552"/>
                  </a:lnTo>
                  <a:lnTo>
                    <a:pt x="17219067" y="9690303"/>
                  </a:lnTo>
                  <a:lnTo>
                    <a:pt x="17220616" y="9682658"/>
                  </a:lnTo>
                  <a:close/>
                </a:path>
                <a:path w="18719800" h="10718800" extrusionOk="0">
                  <a:moveTo>
                    <a:pt x="17220616" y="9582556"/>
                  </a:moveTo>
                  <a:lnTo>
                    <a:pt x="17219067" y="9574911"/>
                  </a:lnTo>
                  <a:lnTo>
                    <a:pt x="17214863" y="9568663"/>
                  </a:lnTo>
                  <a:lnTo>
                    <a:pt x="17208627" y="9564459"/>
                  </a:lnTo>
                  <a:lnTo>
                    <a:pt x="17200982" y="9562909"/>
                  </a:lnTo>
                  <a:lnTo>
                    <a:pt x="17193324" y="9564459"/>
                  </a:lnTo>
                  <a:lnTo>
                    <a:pt x="17187075" y="9568663"/>
                  </a:lnTo>
                  <a:lnTo>
                    <a:pt x="17182872" y="9574911"/>
                  </a:lnTo>
                  <a:lnTo>
                    <a:pt x="17181322" y="9582556"/>
                  </a:lnTo>
                  <a:lnTo>
                    <a:pt x="17182872" y="9590202"/>
                  </a:lnTo>
                  <a:lnTo>
                    <a:pt x="17187075" y="9596450"/>
                  </a:lnTo>
                  <a:lnTo>
                    <a:pt x="17193324" y="9600667"/>
                  </a:lnTo>
                  <a:lnTo>
                    <a:pt x="17200982" y="9602216"/>
                  </a:lnTo>
                  <a:lnTo>
                    <a:pt x="17208627" y="9600667"/>
                  </a:lnTo>
                  <a:lnTo>
                    <a:pt x="17214863" y="9596450"/>
                  </a:lnTo>
                  <a:lnTo>
                    <a:pt x="17219067" y="9590202"/>
                  </a:lnTo>
                  <a:lnTo>
                    <a:pt x="17220616" y="9582556"/>
                  </a:lnTo>
                  <a:close/>
                </a:path>
                <a:path w="18719800" h="10718800" extrusionOk="0">
                  <a:moveTo>
                    <a:pt x="17220642" y="9382366"/>
                  </a:moveTo>
                  <a:lnTo>
                    <a:pt x="17219105" y="9374721"/>
                  </a:lnTo>
                  <a:lnTo>
                    <a:pt x="17214888" y="9368472"/>
                  </a:lnTo>
                  <a:lnTo>
                    <a:pt x="17208640" y="9364256"/>
                  </a:lnTo>
                  <a:lnTo>
                    <a:pt x="17200982" y="9362719"/>
                  </a:lnTo>
                  <a:lnTo>
                    <a:pt x="17193337" y="9364256"/>
                  </a:lnTo>
                  <a:lnTo>
                    <a:pt x="17187101" y="9368472"/>
                  </a:lnTo>
                  <a:lnTo>
                    <a:pt x="17182884" y="9374721"/>
                  </a:lnTo>
                  <a:lnTo>
                    <a:pt x="17181348" y="9382366"/>
                  </a:lnTo>
                  <a:lnTo>
                    <a:pt x="17182884" y="9390012"/>
                  </a:lnTo>
                  <a:lnTo>
                    <a:pt x="17187101" y="9396260"/>
                  </a:lnTo>
                  <a:lnTo>
                    <a:pt x="17193337" y="9400464"/>
                  </a:lnTo>
                  <a:lnTo>
                    <a:pt x="17200982" y="9402000"/>
                  </a:lnTo>
                  <a:lnTo>
                    <a:pt x="17208640" y="9400464"/>
                  </a:lnTo>
                  <a:lnTo>
                    <a:pt x="17214888" y="9396260"/>
                  </a:lnTo>
                  <a:lnTo>
                    <a:pt x="17219105" y="9390012"/>
                  </a:lnTo>
                  <a:lnTo>
                    <a:pt x="17220642" y="9382366"/>
                  </a:lnTo>
                  <a:close/>
                </a:path>
                <a:path w="18719800" h="10718800" extrusionOk="0">
                  <a:moveTo>
                    <a:pt x="17220642" y="9282278"/>
                  </a:moveTo>
                  <a:lnTo>
                    <a:pt x="17219105" y="9274632"/>
                  </a:lnTo>
                  <a:lnTo>
                    <a:pt x="17214888" y="9268384"/>
                  </a:lnTo>
                  <a:lnTo>
                    <a:pt x="17208640" y="9264167"/>
                  </a:lnTo>
                  <a:lnTo>
                    <a:pt x="17200982" y="9262618"/>
                  </a:lnTo>
                  <a:lnTo>
                    <a:pt x="17193337" y="9264167"/>
                  </a:lnTo>
                  <a:lnTo>
                    <a:pt x="17187101" y="9268384"/>
                  </a:lnTo>
                  <a:lnTo>
                    <a:pt x="17182884" y="9274632"/>
                  </a:lnTo>
                  <a:lnTo>
                    <a:pt x="17181348" y="9282278"/>
                  </a:lnTo>
                  <a:lnTo>
                    <a:pt x="17182884" y="9289923"/>
                  </a:lnTo>
                  <a:lnTo>
                    <a:pt x="17187101" y="9296171"/>
                  </a:lnTo>
                  <a:lnTo>
                    <a:pt x="17193337" y="9300388"/>
                  </a:lnTo>
                  <a:lnTo>
                    <a:pt x="17200982" y="9301924"/>
                  </a:lnTo>
                  <a:lnTo>
                    <a:pt x="17208640" y="9300388"/>
                  </a:lnTo>
                  <a:lnTo>
                    <a:pt x="17214888" y="9296171"/>
                  </a:lnTo>
                  <a:lnTo>
                    <a:pt x="17219105" y="9289923"/>
                  </a:lnTo>
                  <a:lnTo>
                    <a:pt x="17220642" y="9282278"/>
                  </a:lnTo>
                  <a:close/>
                </a:path>
                <a:path w="18719800" h="10718800" extrusionOk="0">
                  <a:moveTo>
                    <a:pt x="17220642" y="9182176"/>
                  </a:moveTo>
                  <a:lnTo>
                    <a:pt x="17219105" y="9174531"/>
                  </a:lnTo>
                  <a:lnTo>
                    <a:pt x="17214888" y="9168295"/>
                  </a:lnTo>
                  <a:lnTo>
                    <a:pt x="17208640" y="9164091"/>
                  </a:lnTo>
                  <a:lnTo>
                    <a:pt x="17200982" y="9162542"/>
                  </a:lnTo>
                  <a:lnTo>
                    <a:pt x="17193337" y="9164091"/>
                  </a:lnTo>
                  <a:lnTo>
                    <a:pt x="17187101" y="9168295"/>
                  </a:lnTo>
                  <a:lnTo>
                    <a:pt x="17182884" y="9174531"/>
                  </a:lnTo>
                  <a:lnTo>
                    <a:pt x="17181348" y="9182176"/>
                  </a:lnTo>
                  <a:lnTo>
                    <a:pt x="17182884" y="9189822"/>
                  </a:lnTo>
                  <a:lnTo>
                    <a:pt x="17187101" y="9196070"/>
                  </a:lnTo>
                  <a:lnTo>
                    <a:pt x="17193337" y="9200286"/>
                  </a:lnTo>
                  <a:lnTo>
                    <a:pt x="17200982" y="9201823"/>
                  </a:lnTo>
                  <a:lnTo>
                    <a:pt x="17208640" y="9200286"/>
                  </a:lnTo>
                  <a:lnTo>
                    <a:pt x="17214888" y="9196070"/>
                  </a:lnTo>
                  <a:lnTo>
                    <a:pt x="17219105" y="9189822"/>
                  </a:lnTo>
                  <a:lnTo>
                    <a:pt x="17220642" y="9182176"/>
                  </a:lnTo>
                  <a:close/>
                </a:path>
                <a:path w="18719800" h="10718800" extrusionOk="0">
                  <a:moveTo>
                    <a:pt x="17220642" y="9082075"/>
                  </a:moveTo>
                  <a:lnTo>
                    <a:pt x="17219105" y="9074429"/>
                  </a:lnTo>
                  <a:lnTo>
                    <a:pt x="17214888" y="9068194"/>
                  </a:lnTo>
                  <a:lnTo>
                    <a:pt x="17208640" y="9063977"/>
                  </a:lnTo>
                  <a:lnTo>
                    <a:pt x="17200982" y="9062441"/>
                  </a:lnTo>
                  <a:lnTo>
                    <a:pt x="17193337" y="9063977"/>
                  </a:lnTo>
                  <a:lnTo>
                    <a:pt x="17187101" y="9068194"/>
                  </a:lnTo>
                  <a:lnTo>
                    <a:pt x="17182884" y="9074429"/>
                  </a:lnTo>
                  <a:lnTo>
                    <a:pt x="17181348" y="9082075"/>
                  </a:lnTo>
                  <a:lnTo>
                    <a:pt x="17182884" y="9089733"/>
                  </a:lnTo>
                  <a:lnTo>
                    <a:pt x="17187101" y="9095981"/>
                  </a:lnTo>
                  <a:lnTo>
                    <a:pt x="17193337" y="9100185"/>
                  </a:lnTo>
                  <a:lnTo>
                    <a:pt x="17200982" y="9101734"/>
                  </a:lnTo>
                  <a:lnTo>
                    <a:pt x="17208640" y="9100185"/>
                  </a:lnTo>
                  <a:lnTo>
                    <a:pt x="17214888" y="9095981"/>
                  </a:lnTo>
                  <a:lnTo>
                    <a:pt x="17219105" y="9089733"/>
                  </a:lnTo>
                  <a:lnTo>
                    <a:pt x="17220642" y="9082075"/>
                  </a:lnTo>
                  <a:close/>
                </a:path>
                <a:path w="18719800" h="10718800" extrusionOk="0">
                  <a:moveTo>
                    <a:pt x="17220642" y="8981986"/>
                  </a:moveTo>
                  <a:lnTo>
                    <a:pt x="17219105" y="8974341"/>
                  </a:lnTo>
                  <a:lnTo>
                    <a:pt x="17214888" y="8968092"/>
                  </a:lnTo>
                  <a:lnTo>
                    <a:pt x="17208640" y="8963876"/>
                  </a:lnTo>
                  <a:lnTo>
                    <a:pt x="17200982" y="8962326"/>
                  </a:lnTo>
                  <a:lnTo>
                    <a:pt x="17193337" y="8963876"/>
                  </a:lnTo>
                  <a:lnTo>
                    <a:pt x="17187101" y="8968092"/>
                  </a:lnTo>
                  <a:lnTo>
                    <a:pt x="17182884" y="8974341"/>
                  </a:lnTo>
                  <a:lnTo>
                    <a:pt x="17181348" y="8981986"/>
                  </a:lnTo>
                  <a:lnTo>
                    <a:pt x="17182884" y="8989631"/>
                  </a:lnTo>
                  <a:lnTo>
                    <a:pt x="17187101" y="8995880"/>
                  </a:lnTo>
                  <a:lnTo>
                    <a:pt x="17193337" y="9000096"/>
                  </a:lnTo>
                  <a:lnTo>
                    <a:pt x="17200982" y="9001633"/>
                  </a:lnTo>
                  <a:lnTo>
                    <a:pt x="17208640" y="9000096"/>
                  </a:lnTo>
                  <a:lnTo>
                    <a:pt x="17214888" y="8995880"/>
                  </a:lnTo>
                  <a:lnTo>
                    <a:pt x="17219105" y="8989631"/>
                  </a:lnTo>
                  <a:lnTo>
                    <a:pt x="17220642" y="8981986"/>
                  </a:lnTo>
                  <a:close/>
                </a:path>
                <a:path w="18719800" h="10718800" extrusionOk="0">
                  <a:moveTo>
                    <a:pt x="17220642" y="8881885"/>
                  </a:moveTo>
                  <a:lnTo>
                    <a:pt x="17219105" y="8874239"/>
                  </a:lnTo>
                  <a:lnTo>
                    <a:pt x="17214888" y="8868004"/>
                  </a:lnTo>
                  <a:lnTo>
                    <a:pt x="17208640" y="8863787"/>
                  </a:lnTo>
                  <a:lnTo>
                    <a:pt x="17200982" y="8862238"/>
                  </a:lnTo>
                  <a:lnTo>
                    <a:pt x="17193337" y="8863787"/>
                  </a:lnTo>
                  <a:lnTo>
                    <a:pt x="17187101" y="8868004"/>
                  </a:lnTo>
                  <a:lnTo>
                    <a:pt x="17182884" y="8874239"/>
                  </a:lnTo>
                  <a:lnTo>
                    <a:pt x="17181348" y="8881885"/>
                  </a:lnTo>
                  <a:lnTo>
                    <a:pt x="17182884" y="8889543"/>
                  </a:lnTo>
                  <a:lnTo>
                    <a:pt x="17187101" y="8895778"/>
                  </a:lnTo>
                  <a:lnTo>
                    <a:pt x="17193337" y="8899995"/>
                  </a:lnTo>
                  <a:lnTo>
                    <a:pt x="17200982" y="8901532"/>
                  </a:lnTo>
                  <a:lnTo>
                    <a:pt x="17208640" y="8899995"/>
                  </a:lnTo>
                  <a:lnTo>
                    <a:pt x="17214888" y="8895778"/>
                  </a:lnTo>
                  <a:lnTo>
                    <a:pt x="17219105" y="8889543"/>
                  </a:lnTo>
                  <a:lnTo>
                    <a:pt x="17220642" y="8881885"/>
                  </a:lnTo>
                  <a:close/>
                </a:path>
                <a:path w="18719800" h="10718800" extrusionOk="0">
                  <a:moveTo>
                    <a:pt x="17220642" y="8781796"/>
                  </a:moveTo>
                  <a:lnTo>
                    <a:pt x="17219105" y="8774151"/>
                  </a:lnTo>
                  <a:lnTo>
                    <a:pt x="17214888" y="8767902"/>
                  </a:lnTo>
                  <a:lnTo>
                    <a:pt x="17208640" y="8763686"/>
                  </a:lnTo>
                  <a:lnTo>
                    <a:pt x="17200982" y="8762149"/>
                  </a:lnTo>
                  <a:lnTo>
                    <a:pt x="17193337" y="8763686"/>
                  </a:lnTo>
                  <a:lnTo>
                    <a:pt x="17187101" y="8767902"/>
                  </a:lnTo>
                  <a:lnTo>
                    <a:pt x="17182884" y="8774151"/>
                  </a:lnTo>
                  <a:lnTo>
                    <a:pt x="17181348" y="8781796"/>
                  </a:lnTo>
                  <a:lnTo>
                    <a:pt x="17182884" y="8789441"/>
                  </a:lnTo>
                  <a:lnTo>
                    <a:pt x="17187101" y="8795677"/>
                  </a:lnTo>
                  <a:lnTo>
                    <a:pt x="17193337" y="8799893"/>
                  </a:lnTo>
                  <a:lnTo>
                    <a:pt x="17200982" y="8801443"/>
                  </a:lnTo>
                  <a:lnTo>
                    <a:pt x="17208640" y="8799893"/>
                  </a:lnTo>
                  <a:lnTo>
                    <a:pt x="17214888" y="8795677"/>
                  </a:lnTo>
                  <a:lnTo>
                    <a:pt x="17219105" y="8789441"/>
                  </a:lnTo>
                  <a:lnTo>
                    <a:pt x="17220642" y="8781796"/>
                  </a:lnTo>
                  <a:close/>
                </a:path>
                <a:path w="18719800" h="10718800" extrusionOk="0">
                  <a:moveTo>
                    <a:pt x="17220642" y="8681695"/>
                  </a:moveTo>
                  <a:lnTo>
                    <a:pt x="17219105" y="8674049"/>
                  </a:lnTo>
                  <a:lnTo>
                    <a:pt x="17214888" y="8667813"/>
                  </a:lnTo>
                  <a:lnTo>
                    <a:pt x="17208640" y="8663597"/>
                  </a:lnTo>
                  <a:lnTo>
                    <a:pt x="17200982" y="8662048"/>
                  </a:lnTo>
                  <a:lnTo>
                    <a:pt x="17193337" y="8663597"/>
                  </a:lnTo>
                  <a:lnTo>
                    <a:pt x="17187101" y="8667813"/>
                  </a:lnTo>
                  <a:lnTo>
                    <a:pt x="17182884" y="8674049"/>
                  </a:lnTo>
                  <a:lnTo>
                    <a:pt x="17181348" y="8681695"/>
                  </a:lnTo>
                  <a:lnTo>
                    <a:pt x="17182884" y="8689340"/>
                  </a:lnTo>
                  <a:lnTo>
                    <a:pt x="17187101" y="8695588"/>
                  </a:lnTo>
                  <a:lnTo>
                    <a:pt x="17193337" y="8699805"/>
                  </a:lnTo>
                  <a:lnTo>
                    <a:pt x="17200982" y="8701354"/>
                  </a:lnTo>
                  <a:lnTo>
                    <a:pt x="17208640" y="8699805"/>
                  </a:lnTo>
                  <a:lnTo>
                    <a:pt x="17214888" y="8695588"/>
                  </a:lnTo>
                  <a:lnTo>
                    <a:pt x="17219105" y="8689340"/>
                  </a:lnTo>
                  <a:lnTo>
                    <a:pt x="17220642" y="8681695"/>
                  </a:lnTo>
                  <a:close/>
                </a:path>
                <a:path w="18719800" h="10718800" extrusionOk="0">
                  <a:moveTo>
                    <a:pt x="17220642" y="8581606"/>
                  </a:moveTo>
                  <a:lnTo>
                    <a:pt x="17219105" y="8573960"/>
                  </a:lnTo>
                  <a:lnTo>
                    <a:pt x="17214888" y="8567712"/>
                  </a:lnTo>
                  <a:lnTo>
                    <a:pt x="17208640" y="8563496"/>
                  </a:lnTo>
                  <a:lnTo>
                    <a:pt x="17200982" y="8561959"/>
                  </a:lnTo>
                  <a:lnTo>
                    <a:pt x="17193337" y="8563496"/>
                  </a:lnTo>
                  <a:lnTo>
                    <a:pt x="17187101" y="8567712"/>
                  </a:lnTo>
                  <a:lnTo>
                    <a:pt x="17182884" y="8573960"/>
                  </a:lnTo>
                  <a:lnTo>
                    <a:pt x="17181348" y="8581606"/>
                  </a:lnTo>
                  <a:lnTo>
                    <a:pt x="17182884" y="8589251"/>
                  </a:lnTo>
                  <a:lnTo>
                    <a:pt x="17187101" y="8595500"/>
                  </a:lnTo>
                  <a:lnTo>
                    <a:pt x="17193337" y="8599703"/>
                  </a:lnTo>
                  <a:lnTo>
                    <a:pt x="17200982" y="8601240"/>
                  </a:lnTo>
                  <a:lnTo>
                    <a:pt x="17208640" y="8599703"/>
                  </a:lnTo>
                  <a:lnTo>
                    <a:pt x="17214888" y="8595500"/>
                  </a:lnTo>
                  <a:lnTo>
                    <a:pt x="17219105" y="8589251"/>
                  </a:lnTo>
                  <a:lnTo>
                    <a:pt x="17220642" y="8581606"/>
                  </a:lnTo>
                  <a:close/>
                </a:path>
                <a:path w="18719800" h="10718800" extrusionOk="0">
                  <a:moveTo>
                    <a:pt x="17220642" y="8481492"/>
                  </a:moveTo>
                  <a:lnTo>
                    <a:pt x="17219105" y="8473859"/>
                  </a:lnTo>
                  <a:lnTo>
                    <a:pt x="17214888" y="8467611"/>
                  </a:lnTo>
                  <a:lnTo>
                    <a:pt x="17208640" y="8463407"/>
                  </a:lnTo>
                  <a:lnTo>
                    <a:pt x="17200982" y="8461858"/>
                  </a:lnTo>
                  <a:lnTo>
                    <a:pt x="17193337" y="8463407"/>
                  </a:lnTo>
                  <a:lnTo>
                    <a:pt x="17187101" y="8467611"/>
                  </a:lnTo>
                  <a:lnTo>
                    <a:pt x="17182884" y="8473859"/>
                  </a:lnTo>
                  <a:lnTo>
                    <a:pt x="17181348" y="8481492"/>
                  </a:lnTo>
                  <a:lnTo>
                    <a:pt x="17182884" y="8489150"/>
                  </a:lnTo>
                  <a:lnTo>
                    <a:pt x="17187101" y="8495398"/>
                  </a:lnTo>
                  <a:lnTo>
                    <a:pt x="17193337" y="8499602"/>
                  </a:lnTo>
                  <a:lnTo>
                    <a:pt x="17200982" y="8501151"/>
                  </a:lnTo>
                  <a:lnTo>
                    <a:pt x="17208640" y="8499602"/>
                  </a:lnTo>
                  <a:lnTo>
                    <a:pt x="17214888" y="8495398"/>
                  </a:lnTo>
                  <a:lnTo>
                    <a:pt x="17219105" y="8489150"/>
                  </a:lnTo>
                  <a:lnTo>
                    <a:pt x="17220642" y="8481492"/>
                  </a:lnTo>
                  <a:close/>
                </a:path>
                <a:path w="18719800" h="10718800" extrusionOk="0">
                  <a:moveTo>
                    <a:pt x="17220642" y="8381403"/>
                  </a:moveTo>
                  <a:lnTo>
                    <a:pt x="17219105" y="8373758"/>
                  </a:lnTo>
                  <a:lnTo>
                    <a:pt x="17214888" y="8367509"/>
                  </a:lnTo>
                  <a:lnTo>
                    <a:pt x="17208640" y="8363305"/>
                  </a:lnTo>
                  <a:lnTo>
                    <a:pt x="17200982" y="8361756"/>
                  </a:lnTo>
                  <a:lnTo>
                    <a:pt x="17193337" y="8363305"/>
                  </a:lnTo>
                  <a:lnTo>
                    <a:pt x="17187101" y="8367509"/>
                  </a:lnTo>
                  <a:lnTo>
                    <a:pt x="17182884" y="8373758"/>
                  </a:lnTo>
                  <a:lnTo>
                    <a:pt x="17181348" y="8381403"/>
                  </a:lnTo>
                  <a:lnTo>
                    <a:pt x="17182884" y="8389048"/>
                  </a:lnTo>
                  <a:lnTo>
                    <a:pt x="17187101" y="8395297"/>
                  </a:lnTo>
                  <a:lnTo>
                    <a:pt x="17193337" y="8399513"/>
                  </a:lnTo>
                  <a:lnTo>
                    <a:pt x="17200982" y="8401050"/>
                  </a:lnTo>
                  <a:lnTo>
                    <a:pt x="17208640" y="8399513"/>
                  </a:lnTo>
                  <a:lnTo>
                    <a:pt x="17214888" y="8395297"/>
                  </a:lnTo>
                  <a:lnTo>
                    <a:pt x="17219105" y="8389048"/>
                  </a:lnTo>
                  <a:lnTo>
                    <a:pt x="17220642" y="8381403"/>
                  </a:lnTo>
                  <a:close/>
                </a:path>
                <a:path w="18719800" h="10718800" extrusionOk="0">
                  <a:moveTo>
                    <a:pt x="17220642" y="8281314"/>
                  </a:moveTo>
                  <a:lnTo>
                    <a:pt x="17219105" y="8273669"/>
                  </a:lnTo>
                  <a:lnTo>
                    <a:pt x="17214888" y="8267420"/>
                  </a:lnTo>
                  <a:lnTo>
                    <a:pt x="17208640" y="8263204"/>
                  </a:lnTo>
                  <a:lnTo>
                    <a:pt x="17200982" y="8261667"/>
                  </a:lnTo>
                  <a:lnTo>
                    <a:pt x="17193337" y="8263204"/>
                  </a:lnTo>
                  <a:lnTo>
                    <a:pt x="17187101" y="8267420"/>
                  </a:lnTo>
                  <a:lnTo>
                    <a:pt x="17182884" y="8273669"/>
                  </a:lnTo>
                  <a:lnTo>
                    <a:pt x="17181348" y="8281314"/>
                  </a:lnTo>
                  <a:lnTo>
                    <a:pt x="17182884" y="8288960"/>
                  </a:lnTo>
                  <a:lnTo>
                    <a:pt x="17187101" y="8295208"/>
                  </a:lnTo>
                  <a:lnTo>
                    <a:pt x="17193337" y="8299412"/>
                  </a:lnTo>
                  <a:lnTo>
                    <a:pt x="17200982" y="8300961"/>
                  </a:lnTo>
                  <a:lnTo>
                    <a:pt x="17208640" y="8299412"/>
                  </a:lnTo>
                  <a:lnTo>
                    <a:pt x="17214888" y="8295208"/>
                  </a:lnTo>
                  <a:lnTo>
                    <a:pt x="17219105" y="8288960"/>
                  </a:lnTo>
                  <a:lnTo>
                    <a:pt x="17220642" y="8281314"/>
                  </a:lnTo>
                  <a:close/>
                </a:path>
                <a:path w="18719800" h="10718800" extrusionOk="0">
                  <a:moveTo>
                    <a:pt x="17220642" y="8181213"/>
                  </a:moveTo>
                  <a:lnTo>
                    <a:pt x="17219105" y="8173567"/>
                  </a:lnTo>
                  <a:lnTo>
                    <a:pt x="17214888" y="8167319"/>
                  </a:lnTo>
                  <a:lnTo>
                    <a:pt x="17208640" y="8163103"/>
                  </a:lnTo>
                  <a:lnTo>
                    <a:pt x="17200982" y="8161566"/>
                  </a:lnTo>
                  <a:lnTo>
                    <a:pt x="17193337" y="8163103"/>
                  </a:lnTo>
                  <a:lnTo>
                    <a:pt x="17187101" y="8167319"/>
                  </a:lnTo>
                  <a:lnTo>
                    <a:pt x="17182884" y="8173567"/>
                  </a:lnTo>
                  <a:lnTo>
                    <a:pt x="17181348" y="8181213"/>
                  </a:lnTo>
                  <a:lnTo>
                    <a:pt x="17182884" y="8188858"/>
                  </a:lnTo>
                  <a:lnTo>
                    <a:pt x="17187101" y="8195107"/>
                  </a:lnTo>
                  <a:lnTo>
                    <a:pt x="17193337" y="8199323"/>
                  </a:lnTo>
                  <a:lnTo>
                    <a:pt x="17200982" y="8200860"/>
                  </a:lnTo>
                  <a:lnTo>
                    <a:pt x="17208640" y="8199323"/>
                  </a:lnTo>
                  <a:lnTo>
                    <a:pt x="17214888" y="8195107"/>
                  </a:lnTo>
                  <a:lnTo>
                    <a:pt x="17219105" y="8188858"/>
                  </a:lnTo>
                  <a:lnTo>
                    <a:pt x="17220642" y="8181213"/>
                  </a:lnTo>
                  <a:close/>
                </a:path>
                <a:path w="18719800" h="10718800" extrusionOk="0">
                  <a:moveTo>
                    <a:pt x="17220642" y="8081111"/>
                  </a:moveTo>
                  <a:lnTo>
                    <a:pt x="17219105" y="8073466"/>
                  </a:lnTo>
                  <a:lnTo>
                    <a:pt x="17214888" y="8067230"/>
                  </a:lnTo>
                  <a:lnTo>
                    <a:pt x="17208640" y="8063014"/>
                  </a:lnTo>
                  <a:lnTo>
                    <a:pt x="17200982" y="8061465"/>
                  </a:lnTo>
                  <a:lnTo>
                    <a:pt x="17193337" y="8063014"/>
                  </a:lnTo>
                  <a:lnTo>
                    <a:pt x="17187101" y="8067230"/>
                  </a:lnTo>
                  <a:lnTo>
                    <a:pt x="17182884" y="8073466"/>
                  </a:lnTo>
                  <a:lnTo>
                    <a:pt x="17181348" y="8081111"/>
                  </a:lnTo>
                  <a:lnTo>
                    <a:pt x="17182884" y="8088770"/>
                  </a:lnTo>
                  <a:lnTo>
                    <a:pt x="17187101" y="8095005"/>
                  </a:lnTo>
                  <a:lnTo>
                    <a:pt x="17193337" y="8099222"/>
                  </a:lnTo>
                  <a:lnTo>
                    <a:pt x="17200982" y="8100771"/>
                  </a:lnTo>
                  <a:lnTo>
                    <a:pt x="17208640" y="8099222"/>
                  </a:lnTo>
                  <a:lnTo>
                    <a:pt x="17214888" y="8095005"/>
                  </a:lnTo>
                  <a:lnTo>
                    <a:pt x="17219105" y="8088770"/>
                  </a:lnTo>
                  <a:lnTo>
                    <a:pt x="17220642" y="8081111"/>
                  </a:lnTo>
                  <a:close/>
                </a:path>
                <a:path w="18719800" h="10718800" extrusionOk="0">
                  <a:moveTo>
                    <a:pt x="17220642" y="7981023"/>
                  </a:moveTo>
                  <a:lnTo>
                    <a:pt x="17219105" y="7973377"/>
                  </a:lnTo>
                  <a:lnTo>
                    <a:pt x="17214888" y="7967129"/>
                  </a:lnTo>
                  <a:lnTo>
                    <a:pt x="17208640" y="7962925"/>
                  </a:lnTo>
                  <a:lnTo>
                    <a:pt x="17200982" y="7961376"/>
                  </a:lnTo>
                  <a:lnTo>
                    <a:pt x="17193337" y="7962925"/>
                  </a:lnTo>
                  <a:lnTo>
                    <a:pt x="17187101" y="7967129"/>
                  </a:lnTo>
                  <a:lnTo>
                    <a:pt x="17182884" y="7973377"/>
                  </a:lnTo>
                  <a:lnTo>
                    <a:pt x="17181348" y="7981023"/>
                  </a:lnTo>
                  <a:lnTo>
                    <a:pt x="17182884" y="7988668"/>
                  </a:lnTo>
                  <a:lnTo>
                    <a:pt x="17187101" y="7994917"/>
                  </a:lnTo>
                  <a:lnTo>
                    <a:pt x="17193337" y="7999133"/>
                  </a:lnTo>
                  <a:lnTo>
                    <a:pt x="17200982" y="8000670"/>
                  </a:lnTo>
                  <a:lnTo>
                    <a:pt x="17208640" y="7999133"/>
                  </a:lnTo>
                  <a:lnTo>
                    <a:pt x="17214888" y="7994917"/>
                  </a:lnTo>
                  <a:lnTo>
                    <a:pt x="17219105" y="7988668"/>
                  </a:lnTo>
                  <a:lnTo>
                    <a:pt x="17220642" y="7981023"/>
                  </a:lnTo>
                  <a:close/>
                </a:path>
                <a:path w="18719800" h="10718800" extrusionOk="0">
                  <a:moveTo>
                    <a:pt x="17220642" y="7780833"/>
                  </a:moveTo>
                  <a:lnTo>
                    <a:pt x="17219105" y="7773187"/>
                  </a:lnTo>
                  <a:lnTo>
                    <a:pt x="17214888" y="7766939"/>
                  </a:lnTo>
                  <a:lnTo>
                    <a:pt x="17208640" y="7762735"/>
                  </a:lnTo>
                  <a:lnTo>
                    <a:pt x="17200982" y="7761186"/>
                  </a:lnTo>
                  <a:lnTo>
                    <a:pt x="17193337" y="7762735"/>
                  </a:lnTo>
                  <a:lnTo>
                    <a:pt x="17187101" y="7766939"/>
                  </a:lnTo>
                  <a:lnTo>
                    <a:pt x="17182884" y="7773187"/>
                  </a:lnTo>
                  <a:lnTo>
                    <a:pt x="17181348" y="7780833"/>
                  </a:lnTo>
                  <a:lnTo>
                    <a:pt x="17182884" y="7788478"/>
                  </a:lnTo>
                  <a:lnTo>
                    <a:pt x="17187101" y="7794726"/>
                  </a:lnTo>
                  <a:lnTo>
                    <a:pt x="17193337" y="7798930"/>
                  </a:lnTo>
                  <a:lnTo>
                    <a:pt x="17200982" y="7800480"/>
                  </a:lnTo>
                  <a:lnTo>
                    <a:pt x="17208640" y="7798930"/>
                  </a:lnTo>
                  <a:lnTo>
                    <a:pt x="17214888" y="7794726"/>
                  </a:lnTo>
                  <a:lnTo>
                    <a:pt x="17219105" y="7788478"/>
                  </a:lnTo>
                  <a:lnTo>
                    <a:pt x="17220642" y="7780833"/>
                  </a:lnTo>
                  <a:close/>
                </a:path>
                <a:path w="18719800" h="10718800" extrusionOk="0">
                  <a:moveTo>
                    <a:pt x="17220642" y="7680744"/>
                  </a:moveTo>
                  <a:lnTo>
                    <a:pt x="17219105" y="7673086"/>
                  </a:lnTo>
                  <a:lnTo>
                    <a:pt x="17214888" y="7666837"/>
                  </a:lnTo>
                  <a:lnTo>
                    <a:pt x="17208640" y="7662634"/>
                  </a:lnTo>
                  <a:lnTo>
                    <a:pt x="17200982" y="7661084"/>
                  </a:lnTo>
                  <a:lnTo>
                    <a:pt x="17193337" y="7662634"/>
                  </a:lnTo>
                  <a:lnTo>
                    <a:pt x="17187101" y="7666837"/>
                  </a:lnTo>
                  <a:lnTo>
                    <a:pt x="17182884" y="7673086"/>
                  </a:lnTo>
                  <a:lnTo>
                    <a:pt x="17181348" y="7680744"/>
                  </a:lnTo>
                  <a:lnTo>
                    <a:pt x="17182884" y="7688389"/>
                  </a:lnTo>
                  <a:lnTo>
                    <a:pt x="17187101" y="7694625"/>
                  </a:lnTo>
                  <a:lnTo>
                    <a:pt x="17193337" y="7698841"/>
                  </a:lnTo>
                  <a:lnTo>
                    <a:pt x="17200982" y="7700378"/>
                  </a:lnTo>
                  <a:lnTo>
                    <a:pt x="17208640" y="7698841"/>
                  </a:lnTo>
                  <a:lnTo>
                    <a:pt x="17214888" y="7694625"/>
                  </a:lnTo>
                  <a:lnTo>
                    <a:pt x="17219105" y="7688389"/>
                  </a:lnTo>
                  <a:lnTo>
                    <a:pt x="17220642" y="7680744"/>
                  </a:lnTo>
                  <a:close/>
                </a:path>
                <a:path w="18719800" h="10718800" extrusionOk="0">
                  <a:moveTo>
                    <a:pt x="17220642" y="7580643"/>
                  </a:moveTo>
                  <a:lnTo>
                    <a:pt x="17219105" y="7572997"/>
                  </a:lnTo>
                  <a:lnTo>
                    <a:pt x="17214888" y="7566749"/>
                  </a:lnTo>
                  <a:lnTo>
                    <a:pt x="17208640" y="7562532"/>
                  </a:lnTo>
                  <a:lnTo>
                    <a:pt x="17200982" y="7560983"/>
                  </a:lnTo>
                  <a:lnTo>
                    <a:pt x="17193337" y="7562532"/>
                  </a:lnTo>
                  <a:lnTo>
                    <a:pt x="17187101" y="7566749"/>
                  </a:lnTo>
                  <a:lnTo>
                    <a:pt x="17182884" y="7572997"/>
                  </a:lnTo>
                  <a:lnTo>
                    <a:pt x="17181348" y="7580643"/>
                  </a:lnTo>
                  <a:lnTo>
                    <a:pt x="17182884" y="7588288"/>
                  </a:lnTo>
                  <a:lnTo>
                    <a:pt x="17187101" y="7594524"/>
                  </a:lnTo>
                  <a:lnTo>
                    <a:pt x="17193337" y="7598740"/>
                  </a:lnTo>
                  <a:lnTo>
                    <a:pt x="17200982" y="7600277"/>
                  </a:lnTo>
                  <a:lnTo>
                    <a:pt x="17208640" y="7598740"/>
                  </a:lnTo>
                  <a:lnTo>
                    <a:pt x="17214888" y="7594524"/>
                  </a:lnTo>
                  <a:lnTo>
                    <a:pt x="17219105" y="7588288"/>
                  </a:lnTo>
                  <a:lnTo>
                    <a:pt x="17220642" y="7580643"/>
                  </a:lnTo>
                  <a:close/>
                </a:path>
                <a:path w="18719800" h="10718800" extrusionOk="0">
                  <a:moveTo>
                    <a:pt x="17220642" y="7480554"/>
                  </a:moveTo>
                  <a:lnTo>
                    <a:pt x="17219105" y="7472896"/>
                  </a:lnTo>
                  <a:lnTo>
                    <a:pt x="17214888" y="7466647"/>
                  </a:lnTo>
                  <a:lnTo>
                    <a:pt x="17208640" y="7462444"/>
                  </a:lnTo>
                  <a:lnTo>
                    <a:pt x="17200982" y="7460894"/>
                  </a:lnTo>
                  <a:lnTo>
                    <a:pt x="17193337" y="7462444"/>
                  </a:lnTo>
                  <a:lnTo>
                    <a:pt x="17187101" y="7466647"/>
                  </a:lnTo>
                  <a:lnTo>
                    <a:pt x="17182884" y="7472896"/>
                  </a:lnTo>
                  <a:lnTo>
                    <a:pt x="17181348" y="7480554"/>
                  </a:lnTo>
                  <a:lnTo>
                    <a:pt x="17182884" y="7488187"/>
                  </a:lnTo>
                  <a:lnTo>
                    <a:pt x="17187101" y="7494435"/>
                  </a:lnTo>
                  <a:lnTo>
                    <a:pt x="17193337" y="7498651"/>
                  </a:lnTo>
                  <a:lnTo>
                    <a:pt x="17200982" y="7500201"/>
                  </a:lnTo>
                  <a:lnTo>
                    <a:pt x="17208640" y="7498651"/>
                  </a:lnTo>
                  <a:lnTo>
                    <a:pt x="17214888" y="7494435"/>
                  </a:lnTo>
                  <a:lnTo>
                    <a:pt x="17219105" y="7488187"/>
                  </a:lnTo>
                  <a:lnTo>
                    <a:pt x="17220642" y="7480554"/>
                  </a:lnTo>
                  <a:close/>
                </a:path>
                <a:path w="18719800" h="10718800" extrusionOk="0">
                  <a:moveTo>
                    <a:pt x="17220642" y="7380452"/>
                  </a:moveTo>
                  <a:lnTo>
                    <a:pt x="17219105" y="7372807"/>
                  </a:lnTo>
                  <a:lnTo>
                    <a:pt x="17214888" y="7366559"/>
                  </a:lnTo>
                  <a:lnTo>
                    <a:pt x="17208640" y="7362342"/>
                  </a:lnTo>
                  <a:lnTo>
                    <a:pt x="17200982" y="7360806"/>
                  </a:lnTo>
                  <a:lnTo>
                    <a:pt x="17193337" y="7362342"/>
                  </a:lnTo>
                  <a:lnTo>
                    <a:pt x="17187101" y="7366559"/>
                  </a:lnTo>
                  <a:lnTo>
                    <a:pt x="17182884" y="7372807"/>
                  </a:lnTo>
                  <a:lnTo>
                    <a:pt x="17181348" y="7380452"/>
                  </a:lnTo>
                  <a:lnTo>
                    <a:pt x="17182884" y="7388098"/>
                  </a:lnTo>
                  <a:lnTo>
                    <a:pt x="17187101" y="7394346"/>
                  </a:lnTo>
                  <a:lnTo>
                    <a:pt x="17193337" y="7398550"/>
                  </a:lnTo>
                  <a:lnTo>
                    <a:pt x="17200982" y="7400099"/>
                  </a:lnTo>
                  <a:lnTo>
                    <a:pt x="17208640" y="7398550"/>
                  </a:lnTo>
                  <a:lnTo>
                    <a:pt x="17214888" y="7394346"/>
                  </a:lnTo>
                  <a:lnTo>
                    <a:pt x="17219105" y="7388098"/>
                  </a:lnTo>
                  <a:lnTo>
                    <a:pt x="17220642" y="7380452"/>
                  </a:lnTo>
                  <a:close/>
                </a:path>
                <a:path w="18719800" h="10718800" extrusionOk="0">
                  <a:moveTo>
                    <a:pt x="17220642" y="7280351"/>
                  </a:moveTo>
                  <a:lnTo>
                    <a:pt x="17219105" y="7272706"/>
                  </a:lnTo>
                  <a:lnTo>
                    <a:pt x="17214888" y="7266457"/>
                  </a:lnTo>
                  <a:lnTo>
                    <a:pt x="17208640" y="7262254"/>
                  </a:lnTo>
                  <a:lnTo>
                    <a:pt x="17200982" y="7260704"/>
                  </a:lnTo>
                  <a:lnTo>
                    <a:pt x="17193337" y="7262254"/>
                  </a:lnTo>
                  <a:lnTo>
                    <a:pt x="17187101" y="7266457"/>
                  </a:lnTo>
                  <a:lnTo>
                    <a:pt x="17182884" y="7272706"/>
                  </a:lnTo>
                  <a:lnTo>
                    <a:pt x="17181348" y="7280351"/>
                  </a:lnTo>
                  <a:lnTo>
                    <a:pt x="17182884" y="7287996"/>
                  </a:lnTo>
                  <a:lnTo>
                    <a:pt x="17187101" y="7294245"/>
                  </a:lnTo>
                  <a:lnTo>
                    <a:pt x="17193337" y="7298449"/>
                  </a:lnTo>
                  <a:lnTo>
                    <a:pt x="17200982" y="7299998"/>
                  </a:lnTo>
                  <a:lnTo>
                    <a:pt x="17208640" y="7298449"/>
                  </a:lnTo>
                  <a:lnTo>
                    <a:pt x="17214888" y="7294245"/>
                  </a:lnTo>
                  <a:lnTo>
                    <a:pt x="17219105" y="7287996"/>
                  </a:lnTo>
                  <a:lnTo>
                    <a:pt x="17220642" y="7280351"/>
                  </a:lnTo>
                  <a:close/>
                </a:path>
                <a:path w="18719800" h="10718800" extrusionOk="0">
                  <a:moveTo>
                    <a:pt x="17220642" y="7180250"/>
                  </a:moveTo>
                  <a:lnTo>
                    <a:pt x="17219105" y="7172604"/>
                  </a:lnTo>
                  <a:lnTo>
                    <a:pt x="17214888" y="7166369"/>
                  </a:lnTo>
                  <a:lnTo>
                    <a:pt x="17208640" y="7162152"/>
                  </a:lnTo>
                  <a:lnTo>
                    <a:pt x="17200982" y="7160603"/>
                  </a:lnTo>
                  <a:lnTo>
                    <a:pt x="17193337" y="7162152"/>
                  </a:lnTo>
                  <a:lnTo>
                    <a:pt x="17187101" y="7166369"/>
                  </a:lnTo>
                  <a:lnTo>
                    <a:pt x="17182884" y="7172604"/>
                  </a:lnTo>
                  <a:lnTo>
                    <a:pt x="17181348" y="7180250"/>
                  </a:lnTo>
                  <a:lnTo>
                    <a:pt x="17182884" y="7187895"/>
                  </a:lnTo>
                  <a:lnTo>
                    <a:pt x="17187101" y="7194143"/>
                  </a:lnTo>
                  <a:lnTo>
                    <a:pt x="17193337" y="7198360"/>
                  </a:lnTo>
                  <a:lnTo>
                    <a:pt x="17200982" y="7199897"/>
                  </a:lnTo>
                  <a:lnTo>
                    <a:pt x="17208640" y="7198360"/>
                  </a:lnTo>
                  <a:lnTo>
                    <a:pt x="17214888" y="7194143"/>
                  </a:lnTo>
                  <a:lnTo>
                    <a:pt x="17219105" y="7187895"/>
                  </a:lnTo>
                  <a:lnTo>
                    <a:pt x="17220642" y="7180250"/>
                  </a:lnTo>
                  <a:close/>
                </a:path>
                <a:path w="18719800" h="10718800" extrusionOk="0">
                  <a:moveTo>
                    <a:pt x="17220642" y="7080148"/>
                  </a:moveTo>
                  <a:lnTo>
                    <a:pt x="17219105" y="7072503"/>
                  </a:lnTo>
                  <a:lnTo>
                    <a:pt x="17214888" y="7066267"/>
                  </a:lnTo>
                  <a:lnTo>
                    <a:pt x="17208640" y="7062051"/>
                  </a:lnTo>
                  <a:lnTo>
                    <a:pt x="17200982" y="7060514"/>
                  </a:lnTo>
                  <a:lnTo>
                    <a:pt x="17193337" y="7062051"/>
                  </a:lnTo>
                  <a:lnTo>
                    <a:pt x="17187101" y="7066267"/>
                  </a:lnTo>
                  <a:lnTo>
                    <a:pt x="17182884" y="7072503"/>
                  </a:lnTo>
                  <a:lnTo>
                    <a:pt x="17181348" y="7080148"/>
                  </a:lnTo>
                  <a:lnTo>
                    <a:pt x="17182884" y="7087794"/>
                  </a:lnTo>
                  <a:lnTo>
                    <a:pt x="17187101" y="7094042"/>
                  </a:lnTo>
                  <a:lnTo>
                    <a:pt x="17193337" y="7098258"/>
                  </a:lnTo>
                  <a:lnTo>
                    <a:pt x="17200982" y="7099808"/>
                  </a:lnTo>
                  <a:lnTo>
                    <a:pt x="17208640" y="7098258"/>
                  </a:lnTo>
                  <a:lnTo>
                    <a:pt x="17214888" y="7094042"/>
                  </a:lnTo>
                  <a:lnTo>
                    <a:pt x="17219105" y="7087794"/>
                  </a:lnTo>
                  <a:lnTo>
                    <a:pt x="17220642" y="7080148"/>
                  </a:lnTo>
                  <a:close/>
                </a:path>
                <a:path w="18719800" h="10718800" extrusionOk="0">
                  <a:moveTo>
                    <a:pt x="17220642" y="6980060"/>
                  </a:moveTo>
                  <a:lnTo>
                    <a:pt x="17219105" y="6972414"/>
                  </a:lnTo>
                  <a:lnTo>
                    <a:pt x="17214888" y="6966166"/>
                  </a:lnTo>
                  <a:lnTo>
                    <a:pt x="17208640" y="6961962"/>
                  </a:lnTo>
                  <a:lnTo>
                    <a:pt x="17200982" y="6960413"/>
                  </a:lnTo>
                  <a:lnTo>
                    <a:pt x="17193337" y="6961962"/>
                  </a:lnTo>
                  <a:lnTo>
                    <a:pt x="17187101" y="6966166"/>
                  </a:lnTo>
                  <a:lnTo>
                    <a:pt x="17182884" y="6972414"/>
                  </a:lnTo>
                  <a:lnTo>
                    <a:pt x="17181348" y="6980060"/>
                  </a:lnTo>
                  <a:lnTo>
                    <a:pt x="17182884" y="6987705"/>
                  </a:lnTo>
                  <a:lnTo>
                    <a:pt x="17187101" y="6993953"/>
                  </a:lnTo>
                  <a:lnTo>
                    <a:pt x="17193337" y="6998157"/>
                  </a:lnTo>
                  <a:lnTo>
                    <a:pt x="17200982" y="6999706"/>
                  </a:lnTo>
                  <a:lnTo>
                    <a:pt x="17208640" y="6998157"/>
                  </a:lnTo>
                  <a:lnTo>
                    <a:pt x="17214888" y="6993953"/>
                  </a:lnTo>
                  <a:lnTo>
                    <a:pt x="17219105" y="6987705"/>
                  </a:lnTo>
                  <a:lnTo>
                    <a:pt x="17220642" y="6980060"/>
                  </a:lnTo>
                  <a:close/>
                </a:path>
                <a:path w="18719800" h="10718800" extrusionOk="0">
                  <a:moveTo>
                    <a:pt x="17220642" y="6879958"/>
                  </a:moveTo>
                  <a:lnTo>
                    <a:pt x="17219105" y="6872313"/>
                  </a:lnTo>
                  <a:lnTo>
                    <a:pt x="17214888" y="6866077"/>
                  </a:lnTo>
                  <a:lnTo>
                    <a:pt x="17208640" y="6861861"/>
                  </a:lnTo>
                  <a:lnTo>
                    <a:pt x="17200982" y="6860311"/>
                  </a:lnTo>
                  <a:lnTo>
                    <a:pt x="17193337" y="6861861"/>
                  </a:lnTo>
                  <a:lnTo>
                    <a:pt x="17187101" y="6866077"/>
                  </a:lnTo>
                  <a:lnTo>
                    <a:pt x="17182884" y="6872313"/>
                  </a:lnTo>
                  <a:lnTo>
                    <a:pt x="17181348" y="6879958"/>
                  </a:lnTo>
                  <a:lnTo>
                    <a:pt x="17182884" y="6887616"/>
                  </a:lnTo>
                  <a:lnTo>
                    <a:pt x="17187101" y="6893865"/>
                  </a:lnTo>
                  <a:lnTo>
                    <a:pt x="17193337" y="6898068"/>
                  </a:lnTo>
                  <a:lnTo>
                    <a:pt x="17200982" y="6899618"/>
                  </a:lnTo>
                  <a:lnTo>
                    <a:pt x="17208640" y="6898068"/>
                  </a:lnTo>
                  <a:lnTo>
                    <a:pt x="17214888" y="6893865"/>
                  </a:lnTo>
                  <a:lnTo>
                    <a:pt x="17219105" y="6887616"/>
                  </a:lnTo>
                  <a:lnTo>
                    <a:pt x="17220642" y="6879958"/>
                  </a:lnTo>
                  <a:close/>
                </a:path>
                <a:path w="18719800" h="10718800" extrusionOk="0">
                  <a:moveTo>
                    <a:pt x="17220642" y="6779869"/>
                  </a:moveTo>
                  <a:lnTo>
                    <a:pt x="17219105" y="6772224"/>
                  </a:lnTo>
                  <a:lnTo>
                    <a:pt x="17214888" y="6765988"/>
                  </a:lnTo>
                  <a:lnTo>
                    <a:pt x="17208640" y="6761772"/>
                  </a:lnTo>
                  <a:lnTo>
                    <a:pt x="17200982" y="6760223"/>
                  </a:lnTo>
                  <a:lnTo>
                    <a:pt x="17193337" y="6761772"/>
                  </a:lnTo>
                  <a:lnTo>
                    <a:pt x="17187101" y="6765988"/>
                  </a:lnTo>
                  <a:lnTo>
                    <a:pt x="17182884" y="6772224"/>
                  </a:lnTo>
                  <a:lnTo>
                    <a:pt x="17181348" y="6779869"/>
                  </a:lnTo>
                  <a:lnTo>
                    <a:pt x="17182884" y="6787515"/>
                  </a:lnTo>
                  <a:lnTo>
                    <a:pt x="17187101" y="6793763"/>
                  </a:lnTo>
                  <a:lnTo>
                    <a:pt x="17193337" y="6797980"/>
                  </a:lnTo>
                  <a:lnTo>
                    <a:pt x="17200982" y="6799516"/>
                  </a:lnTo>
                  <a:lnTo>
                    <a:pt x="17208640" y="6797980"/>
                  </a:lnTo>
                  <a:lnTo>
                    <a:pt x="17214888" y="6793763"/>
                  </a:lnTo>
                  <a:lnTo>
                    <a:pt x="17219105" y="6787515"/>
                  </a:lnTo>
                  <a:lnTo>
                    <a:pt x="17220642" y="6779869"/>
                  </a:lnTo>
                  <a:close/>
                </a:path>
                <a:path w="18719800" h="10718800" extrusionOk="0">
                  <a:moveTo>
                    <a:pt x="17220642" y="6679768"/>
                  </a:moveTo>
                  <a:lnTo>
                    <a:pt x="17219105" y="6672123"/>
                  </a:lnTo>
                  <a:lnTo>
                    <a:pt x="17214888" y="6665887"/>
                  </a:lnTo>
                  <a:lnTo>
                    <a:pt x="17208640" y="6661671"/>
                  </a:lnTo>
                  <a:lnTo>
                    <a:pt x="17200982" y="6660134"/>
                  </a:lnTo>
                  <a:lnTo>
                    <a:pt x="17193337" y="6661671"/>
                  </a:lnTo>
                  <a:lnTo>
                    <a:pt x="17187101" y="6665887"/>
                  </a:lnTo>
                  <a:lnTo>
                    <a:pt x="17182884" y="6672123"/>
                  </a:lnTo>
                  <a:lnTo>
                    <a:pt x="17181348" y="6679768"/>
                  </a:lnTo>
                  <a:lnTo>
                    <a:pt x="17182884" y="6687426"/>
                  </a:lnTo>
                  <a:lnTo>
                    <a:pt x="17187101" y="6693662"/>
                  </a:lnTo>
                  <a:lnTo>
                    <a:pt x="17193337" y="6697878"/>
                  </a:lnTo>
                  <a:lnTo>
                    <a:pt x="17200982" y="6699415"/>
                  </a:lnTo>
                  <a:lnTo>
                    <a:pt x="17208640" y="6697878"/>
                  </a:lnTo>
                  <a:lnTo>
                    <a:pt x="17214888" y="6693662"/>
                  </a:lnTo>
                  <a:lnTo>
                    <a:pt x="17219105" y="6687426"/>
                  </a:lnTo>
                  <a:lnTo>
                    <a:pt x="17220642" y="6679768"/>
                  </a:lnTo>
                  <a:close/>
                </a:path>
                <a:path w="18719800" h="10718800" extrusionOk="0">
                  <a:moveTo>
                    <a:pt x="17220642" y="6579679"/>
                  </a:moveTo>
                  <a:lnTo>
                    <a:pt x="17219105" y="6572034"/>
                  </a:lnTo>
                  <a:lnTo>
                    <a:pt x="17214888" y="6565786"/>
                  </a:lnTo>
                  <a:lnTo>
                    <a:pt x="17208640" y="6561569"/>
                  </a:lnTo>
                  <a:lnTo>
                    <a:pt x="17200982" y="6560032"/>
                  </a:lnTo>
                  <a:lnTo>
                    <a:pt x="17193337" y="6561569"/>
                  </a:lnTo>
                  <a:lnTo>
                    <a:pt x="17187101" y="6565786"/>
                  </a:lnTo>
                  <a:lnTo>
                    <a:pt x="17182884" y="6572034"/>
                  </a:lnTo>
                  <a:lnTo>
                    <a:pt x="17181348" y="6579679"/>
                  </a:lnTo>
                  <a:lnTo>
                    <a:pt x="17182884" y="6587325"/>
                  </a:lnTo>
                  <a:lnTo>
                    <a:pt x="17187101" y="6593560"/>
                  </a:lnTo>
                  <a:lnTo>
                    <a:pt x="17193337" y="6597777"/>
                  </a:lnTo>
                  <a:lnTo>
                    <a:pt x="17200982" y="6599314"/>
                  </a:lnTo>
                  <a:lnTo>
                    <a:pt x="17208640" y="6597777"/>
                  </a:lnTo>
                  <a:lnTo>
                    <a:pt x="17214888" y="6593560"/>
                  </a:lnTo>
                  <a:lnTo>
                    <a:pt x="17219105" y="6587325"/>
                  </a:lnTo>
                  <a:lnTo>
                    <a:pt x="17220642" y="6579679"/>
                  </a:lnTo>
                  <a:close/>
                </a:path>
                <a:path w="18719800" h="10718800" extrusionOk="0">
                  <a:moveTo>
                    <a:pt x="17220642" y="6479578"/>
                  </a:moveTo>
                  <a:lnTo>
                    <a:pt x="17219105" y="6471933"/>
                  </a:lnTo>
                  <a:lnTo>
                    <a:pt x="17214888" y="6465684"/>
                  </a:lnTo>
                  <a:lnTo>
                    <a:pt x="17208640" y="6461480"/>
                  </a:lnTo>
                  <a:lnTo>
                    <a:pt x="17200982" y="6459931"/>
                  </a:lnTo>
                  <a:lnTo>
                    <a:pt x="17193337" y="6461480"/>
                  </a:lnTo>
                  <a:lnTo>
                    <a:pt x="17187101" y="6465684"/>
                  </a:lnTo>
                  <a:lnTo>
                    <a:pt x="17182884" y="6471933"/>
                  </a:lnTo>
                  <a:lnTo>
                    <a:pt x="17181348" y="6479578"/>
                  </a:lnTo>
                  <a:lnTo>
                    <a:pt x="17182884" y="6487223"/>
                  </a:lnTo>
                  <a:lnTo>
                    <a:pt x="17187101" y="6493472"/>
                  </a:lnTo>
                  <a:lnTo>
                    <a:pt x="17193337" y="6497675"/>
                  </a:lnTo>
                  <a:lnTo>
                    <a:pt x="17200982" y="6499212"/>
                  </a:lnTo>
                  <a:lnTo>
                    <a:pt x="17208640" y="6497675"/>
                  </a:lnTo>
                  <a:lnTo>
                    <a:pt x="17214888" y="6493472"/>
                  </a:lnTo>
                  <a:lnTo>
                    <a:pt x="17219105" y="6487223"/>
                  </a:lnTo>
                  <a:lnTo>
                    <a:pt x="17220642" y="6479578"/>
                  </a:lnTo>
                  <a:close/>
                </a:path>
                <a:path w="18719800" h="10718800" extrusionOk="0">
                  <a:moveTo>
                    <a:pt x="17220642" y="6379489"/>
                  </a:moveTo>
                  <a:lnTo>
                    <a:pt x="17219105" y="6371844"/>
                  </a:lnTo>
                  <a:lnTo>
                    <a:pt x="17214888" y="6365595"/>
                  </a:lnTo>
                  <a:lnTo>
                    <a:pt x="17208640" y="6361379"/>
                  </a:lnTo>
                  <a:lnTo>
                    <a:pt x="17200982" y="6359830"/>
                  </a:lnTo>
                  <a:lnTo>
                    <a:pt x="17193337" y="6361379"/>
                  </a:lnTo>
                  <a:lnTo>
                    <a:pt x="17187101" y="6365595"/>
                  </a:lnTo>
                  <a:lnTo>
                    <a:pt x="17182884" y="6371844"/>
                  </a:lnTo>
                  <a:lnTo>
                    <a:pt x="17181348" y="6379489"/>
                  </a:lnTo>
                  <a:lnTo>
                    <a:pt x="17182884" y="6387135"/>
                  </a:lnTo>
                  <a:lnTo>
                    <a:pt x="17187101" y="6393383"/>
                  </a:lnTo>
                  <a:lnTo>
                    <a:pt x="17193337" y="6397599"/>
                  </a:lnTo>
                  <a:lnTo>
                    <a:pt x="17200982" y="6399136"/>
                  </a:lnTo>
                  <a:lnTo>
                    <a:pt x="17208640" y="6397599"/>
                  </a:lnTo>
                  <a:lnTo>
                    <a:pt x="17214888" y="6393383"/>
                  </a:lnTo>
                  <a:lnTo>
                    <a:pt x="17219105" y="6387135"/>
                  </a:lnTo>
                  <a:lnTo>
                    <a:pt x="17220642" y="6379489"/>
                  </a:lnTo>
                  <a:close/>
                </a:path>
                <a:path w="18719800" h="10718800" extrusionOk="0">
                  <a:moveTo>
                    <a:pt x="17220642" y="6179299"/>
                  </a:moveTo>
                  <a:lnTo>
                    <a:pt x="17219105" y="6171654"/>
                  </a:lnTo>
                  <a:lnTo>
                    <a:pt x="17214888" y="6165405"/>
                  </a:lnTo>
                  <a:lnTo>
                    <a:pt x="17208640" y="6161189"/>
                  </a:lnTo>
                  <a:lnTo>
                    <a:pt x="17200982" y="6159639"/>
                  </a:lnTo>
                  <a:lnTo>
                    <a:pt x="17193337" y="6161189"/>
                  </a:lnTo>
                  <a:lnTo>
                    <a:pt x="17187101" y="6165405"/>
                  </a:lnTo>
                  <a:lnTo>
                    <a:pt x="17182884" y="6171654"/>
                  </a:lnTo>
                  <a:lnTo>
                    <a:pt x="17181348" y="6179299"/>
                  </a:lnTo>
                  <a:lnTo>
                    <a:pt x="17182884" y="6186944"/>
                  </a:lnTo>
                  <a:lnTo>
                    <a:pt x="17187101" y="6193193"/>
                  </a:lnTo>
                  <a:lnTo>
                    <a:pt x="17193337" y="6197397"/>
                  </a:lnTo>
                  <a:lnTo>
                    <a:pt x="17200982" y="6198946"/>
                  </a:lnTo>
                  <a:lnTo>
                    <a:pt x="17208640" y="6197397"/>
                  </a:lnTo>
                  <a:lnTo>
                    <a:pt x="17214888" y="6193193"/>
                  </a:lnTo>
                  <a:lnTo>
                    <a:pt x="17219105" y="6186944"/>
                  </a:lnTo>
                  <a:lnTo>
                    <a:pt x="17220642" y="6179299"/>
                  </a:lnTo>
                  <a:close/>
                </a:path>
                <a:path w="18719800" h="10718800" extrusionOk="0">
                  <a:moveTo>
                    <a:pt x="17220642" y="6079198"/>
                  </a:moveTo>
                  <a:lnTo>
                    <a:pt x="17219105" y="6071552"/>
                  </a:lnTo>
                  <a:lnTo>
                    <a:pt x="17214888" y="6065304"/>
                  </a:lnTo>
                  <a:lnTo>
                    <a:pt x="17208640" y="6061087"/>
                  </a:lnTo>
                  <a:lnTo>
                    <a:pt x="17200982" y="6059551"/>
                  </a:lnTo>
                  <a:lnTo>
                    <a:pt x="17193337" y="6061087"/>
                  </a:lnTo>
                  <a:lnTo>
                    <a:pt x="17187101" y="6065304"/>
                  </a:lnTo>
                  <a:lnTo>
                    <a:pt x="17182884" y="6071552"/>
                  </a:lnTo>
                  <a:lnTo>
                    <a:pt x="17181348" y="6079198"/>
                  </a:lnTo>
                  <a:lnTo>
                    <a:pt x="17182884" y="6086843"/>
                  </a:lnTo>
                  <a:lnTo>
                    <a:pt x="17187101" y="6093091"/>
                  </a:lnTo>
                  <a:lnTo>
                    <a:pt x="17193337" y="6097308"/>
                  </a:lnTo>
                  <a:lnTo>
                    <a:pt x="17200982" y="6098845"/>
                  </a:lnTo>
                  <a:lnTo>
                    <a:pt x="17208640" y="6097308"/>
                  </a:lnTo>
                  <a:lnTo>
                    <a:pt x="17214888" y="6093091"/>
                  </a:lnTo>
                  <a:lnTo>
                    <a:pt x="17219105" y="6086843"/>
                  </a:lnTo>
                  <a:lnTo>
                    <a:pt x="17220642" y="6079198"/>
                  </a:lnTo>
                  <a:close/>
                </a:path>
                <a:path w="18719800" h="10718800" extrusionOk="0">
                  <a:moveTo>
                    <a:pt x="17220642" y="5979096"/>
                  </a:moveTo>
                  <a:lnTo>
                    <a:pt x="17219105" y="5971451"/>
                  </a:lnTo>
                  <a:lnTo>
                    <a:pt x="17214888" y="5965202"/>
                  </a:lnTo>
                  <a:lnTo>
                    <a:pt x="17208640" y="5960999"/>
                  </a:lnTo>
                  <a:lnTo>
                    <a:pt x="17200982" y="5959449"/>
                  </a:lnTo>
                  <a:lnTo>
                    <a:pt x="17193337" y="5960999"/>
                  </a:lnTo>
                  <a:lnTo>
                    <a:pt x="17187101" y="5965202"/>
                  </a:lnTo>
                  <a:lnTo>
                    <a:pt x="17182884" y="5971451"/>
                  </a:lnTo>
                  <a:lnTo>
                    <a:pt x="17181348" y="5979096"/>
                  </a:lnTo>
                  <a:lnTo>
                    <a:pt x="17182884" y="5986754"/>
                  </a:lnTo>
                  <a:lnTo>
                    <a:pt x="17187101" y="5992990"/>
                  </a:lnTo>
                  <a:lnTo>
                    <a:pt x="17193337" y="5997206"/>
                  </a:lnTo>
                  <a:lnTo>
                    <a:pt x="17200982" y="5998756"/>
                  </a:lnTo>
                  <a:lnTo>
                    <a:pt x="17208640" y="5997206"/>
                  </a:lnTo>
                  <a:lnTo>
                    <a:pt x="17214888" y="5992990"/>
                  </a:lnTo>
                  <a:lnTo>
                    <a:pt x="17219105" y="5986754"/>
                  </a:lnTo>
                  <a:lnTo>
                    <a:pt x="17220642" y="5979096"/>
                  </a:lnTo>
                  <a:close/>
                </a:path>
                <a:path w="18719800" h="10718800" extrusionOk="0">
                  <a:moveTo>
                    <a:pt x="17220642" y="5879008"/>
                  </a:moveTo>
                  <a:lnTo>
                    <a:pt x="17219105" y="5871362"/>
                  </a:lnTo>
                  <a:lnTo>
                    <a:pt x="17214888" y="5865114"/>
                  </a:lnTo>
                  <a:lnTo>
                    <a:pt x="17208640" y="5860897"/>
                  </a:lnTo>
                  <a:lnTo>
                    <a:pt x="17200982" y="5859361"/>
                  </a:lnTo>
                  <a:lnTo>
                    <a:pt x="17193337" y="5860897"/>
                  </a:lnTo>
                  <a:lnTo>
                    <a:pt x="17187101" y="5865114"/>
                  </a:lnTo>
                  <a:lnTo>
                    <a:pt x="17182884" y="5871362"/>
                  </a:lnTo>
                  <a:lnTo>
                    <a:pt x="17181348" y="5879008"/>
                  </a:lnTo>
                  <a:lnTo>
                    <a:pt x="17182884" y="5886653"/>
                  </a:lnTo>
                  <a:lnTo>
                    <a:pt x="17187101" y="5892901"/>
                  </a:lnTo>
                  <a:lnTo>
                    <a:pt x="17193337" y="5897105"/>
                  </a:lnTo>
                  <a:lnTo>
                    <a:pt x="17200982" y="5898654"/>
                  </a:lnTo>
                  <a:lnTo>
                    <a:pt x="17208640" y="5897105"/>
                  </a:lnTo>
                  <a:lnTo>
                    <a:pt x="17214888" y="5892901"/>
                  </a:lnTo>
                  <a:lnTo>
                    <a:pt x="17219105" y="5886653"/>
                  </a:lnTo>
                  <a:lnTo>
                    <a:pt x="17220642" y="5879008"/>
                  </a:lnTo>
                  <a:close/>
                </a:path>
                <a:path w="18719800" h="10718800" extrusionOk="0">
                  <a:moveTo>
                    <a:pt x="17220642" y="5778906"/>
                  </a:moveTo>
                  <a:lnTo>
                    <a:pt x="17219105" y="5771261"/>
                  </a:lnTo>
                  <a:lnTo>
                    <a:pt x="17214888" y="5765025"/>
                  </a:lnTo>
                  <a:lnTo>
                    <a:pt x="17208640" y="5760809"/>
                  </a:lnTo>
                  <a:lnTo>
                    <a:pt x="17200982" y="5759272"/>
                  </a:lnTo>
                  <a:lnTo>
                    <a:pt x="17193337" y="5760809"/>
                  </a:lnTo>
                  <a:lnTo>
                    <a:pt x="17187101" y="5765025"/>
                  </a:lnTo>
                  <a:lnTo>
                    <a:pt x="17182884" y="5771261"/>
                  </a:lnTo>
                  <a:lnTo>
                    <a:pt x="17181348" y="5778906"/>
                  </a:lnTo>
                  <a:lnTo>
                    <a:pt x="17182884" y="5786564"/>
                  </a:lnTo>
                  <a:lnTo>
                    <a:pt x="17187101" y="5792800"/>
                  </a:lnTo>
                  <a:lnTo>
                    <a:pt x="17193337" y="5797016"/>
                  </a:lnTo>
                  <a:lnTo>
                    <a:pt x="17200982" y="5798553"/>
                  </a:lnTo>
                  <a:lnTo>
                    <a:pt x="17208640" y="5797016"/>
                  </a:lnTo>
                  <a:lnTo>
                    <a:pt x="17214888" y="5792800"/>
                  </a:lnTo>
                  <a:lnTo>
                    <a:pt x="17219105" y="5786564"/>
                  </a:lnTo>
                  <a:lnTo>
                    <a:pt x="17220642" y="5778906"/>
                  </a:lnTo>
                  <a:close/>
                </a:path>
                <a:path w="18719800" h="10718800" extrusionOk="0">
                  <a:moveTo>
                    <a:pt x="17220642" y="5678805"/>
                  </a:moveTo>
                  <a:lnTo>
                    <a:pt x="17219105" y="5671172"/>
                  </a:lnTo>
                  <a:lnTo>
                    <a:pt x="17214888" y="5664924"/>
                  </a:lnTo>
                  <a:lnTo>
                    <a:pt x="17208640" y="5660707"/>
                  </a:lnTo>
                  <a:lnTo>
                    <a:pt x="17200982" y="5659171"/>
                  </a:lnTo>
                  <a:lnTo>
                    <a:pt x="17193337" y="5660707"/>
                  </a:lnTo>
                  <a:lnTo>
                    <a:pt x="17187101" y="5664924"/>
                  </a:lnTo>
                  <a:lnTo>
                    <a:pt x="17182884" y="5671172"/>
                  </a:lnTo>
                  <a:lnTo>
                    <a:pt x="17181348" y="5678805"/>
                  </a:lnTo>
                  <a:lnTo>
                    <a:pt x="17182884" y="5686463"/>
                  </a:lnTo>
                  <a:lnTo>
                    <a:pt x="17187101" y="5692711"/>
                  </a:lnTo>
                  <a:lnTo>
                    <a:pt x="17193337" y="5696928"/>
                  </a:lnTo>
                  <a:lnTo>
                    <a:pt x="17200982" y="5698464"/>
                  </a:lnTo>
                  <a:lnTo>
                    <a:pt x="17208640" y="5696928"/>
                  </a:lnTo>
                  <a:lnTo>
                    <a:pt x="17214888" y="5692711"/>
                  </a:lnTo>
                  <a:lnTo>
                    <a:pt x="17219105" y="5686463"/>
                  </a:lnTo>
                  <a:lnTo>
                    <a:pt x="17220642" y="5678805"/>
                  </a:lnTo>
                  <a:close/>
                </a:path>
                <a:path w="18719800" h="10718800" extrusionOk="0">
                  <a:moveTo>
                    <a:pt x="17220654" y="9482468"/>
                  </a:moveTo>
                  <a:lnTo>
                    <a:pt x="17219105" y="9474822"/>
                  </a:lnTo>
                  <a:lnTo>
                    <a:pt x="17214888" y="9468574"/>
                  </a:lnTo>
                  <a:lnTo>
                    <a:pt x="17208640" y="9464357"/>
                  </a:lnTo>
                  <a:lnTo>
                    <a:pt x="17200995" y="9462808"/>
                  </a:lnTo>
                  <a:lnTo>
                    <a:pt x="17193349" y="9464357"/>
                  </a:lnTo>
                  <a:lnTo>
                    <a:pt x="17187101" y="9468574"/>
                  </a:lnTo>
                  <a:lnTo>
                    <a:pt x="17182884" y="9474822"/>
                  </a:lnTo>
                  <a:lnTo>
                    <a:pt x="17181348" y="9482468"/>
                  </a:lnTo>
                  <a:lnTo>
                    <a:pt x="17182884" y="9490113"/>
                  </a:lnTo>
                  <a:lnTo>
                    <a:pt x="17187101" y="9496361"/>
                  </a:lnTo>
                  <a:lnTo>
                    <a:pt x="17193349" y="9500565"/>
                  </a:lnTo>
                  <a:lnTo>
                    <a:pt x="17200995" y="9502115"/>
                  </a:lnTo>
                  <a:lnTo>
                    <a:pt x="17208640" y="9500565"/>
                  </a:lnTo>
                  <a:lnTo>
                    <a:pt x="17214888" y="9496361"/>
                  </a:lnTo>
                  <a:lnTo>
                    <a:pt x="17219105" y="9490113"/>
                  </a:lnTo>
                  <a:lnTo>
                    <a:pt x="17220654" y="9482468"/>
                  </a:lnTo>
                  <a:close/>
                </a:path>
                <a:path w="18719800" h="10718800" extrusionOk="0">
                  <a:moveTo>
                    <a:pt x="17220654" y="7880934"/>
                  </a:moveTo>
                  <a:lnTo>
                    <a:pt x="17219105" y="7873289"/>
                  </a:lnTo>
                  <a:lnTo>
                    <a:pt x="17214888" y="7867040"/>
                  </a:lnTo>
                  <a:lnTo>
                    <a:pt x="17208640" y="7862837"/>
                  </a:lnTo>
                  <a:lnTo>
                    <a:pt x="17200995" y="7861287"/>
                  </a:lnTo>
                  <a:lnTo>
                    <a:pt x="17193349" y="7862837"/>
                  </a:lnTo>
                  <a:lnTo>
                    <a:pt x="17187101" y="7867040"/>
                  </a:lnTo>
                  <a:lnTo>
                    <a:pt x="17182884" y="7873289"/>
                  </a:lnTo>
                  <a:lnTo>
                    <a:pt x="17181348" y="7880934"/>
                  </a:lnTo>
                  <a:lnTo>
                    <a:pt x="17182884" y="7888579"/>
                  </a:lnTo>
                  <a:lnTo>
                    <a:pt x="17187101" y="7894828"/>
                  </a:lnTo>
                  <a:lnTo>
                    <a:pt x="17193349" y="7899032"/>
                  </a:lnTo>
                  <a:lnTo>
                    <a:pt x="17200995" y="7900581"/>
                  </a:lnTo>
                  <a:lnTo>
                    <a:pt x="17208640" y="7899032"/>
                  </a:lnTo>
                  <a:lnTo>
                    <a:pt x="17214888" y="7894828"/>
                  </a:lnTo>
                  <a:lnTo>
                    <a:pt x="17219105" y="7888579"/>
                  </a:lnTo>
                  <a:lnTo>
                    <a:pt x="17220654" y="7880934"/>
                  </a:lnTo>
                  <a:close/>
                </a:path>
                <a:path w="18719800" h="10718800" extrusionOk="0">
                  <a:moveTo>
                    <a:pt x="17220654" y="6279400"/>
                  </a:moveTo>
                  <a:lnTo>
                    <a:pt x="17219105" y="6271755"/>
                  </a:lnTo>
                  <a:lnTo>
                    <a:pt x="17214888" y="6265507"/>
                  </a:lnTo>
                  <a:lnTo>
                    <a:pt x="17208640" y="6261303"/>
                  </a:lnTo>
                  <a:lnTo>
                    <a:pt x="17200995" y="6259754"/>
                  </a:lnTo>
                  <a:lnTo>
                    <a:pt x="17193349" y="6261303"/>
                  </a:lnTo>
                  <a:lnTo>
                    <a:pt x="17187101" y="6265507"/>
                  </a:lnTo>
                  <a:lnTo>
                    <a:pt x="17182884" y="6271755"/>
                  </a:lnTo>
                  <a:lnTo>
                    <a:pt x="17181348" y="6279400"/>
                  </a:lnTo>
                  <a:lnTo>
                    <a:pt x="17182884" y="6287046"/>
                  </a:lnTo>
                  <a:lnTo>
                    <a:pt x="17187101" y="6293294"/>
                  </a:lnTo>
                  <a:lnTo>
                    <a:pt x="17193349" y="6297498"/>
                  </a:lnTo>
                  <a:lnTo>
                    <a:pt x="17200995" y="6299047"/>
                  </a:lnTo>
                  <a:lnTo>
                    <a:pt x="17208640" y="6297498"/>
                  </a:lnTo>
                  <a:lnTo>
                    <a:pt x="17214888" y="6293294"/>
                  </a:lnTo>
                  <a:lnTo>
                    <a:pt x="17219105" y="6287046"/>
                  </a:lnTo>
                  <a:lnTo>
                    <a:pt x="17220654" y="6279400"/>
                  </a:lnTo>
                  <a:close/>
                </a:path>
                <a:path w="18719800" h="10718800" extrusionOk="0">
                  <a:moveTo>
                    <a:pt x="17277271" y="0"/>
                  </a:moveTo>
                  <a:lnTo>
                    <a:pt x="17248239" y="0"/>
                  </a:lnTo>
                  <a:lnTo>
                    <a:pt x="17248861" y="927"/>
                  </a:lnTo>
                  <a:lnTo>
                    <a:pt x="17255109" y="5130"/>
                  </a:lnTo>
                  <a:lnTo>
                    <a:pt x="17262755" y="6680"/>
                  </a:lnTo>
                  <a:lnTo>
                    <a:pt x="17270400" y="5130"/>
                  </a:lnTo>
                  <a:lnTo>
                    <a:pt x="17276649" y="927"/>
                  </a:lnTo>
                  <a:lnTo>
                    <a:pt x="17277271" y="0"/>
                  </a:lnTo>
                  <a:close/>
                </a:path>
                <a:path w="18719800" h="10718800" extrusionOk="0">
                  <a:moveTo>
                    <a:pt x="17282402" y="1288288"/>
                  </a:moveTo>
                  <a:lnTo>
                    <a:pt x="17280852" y="1280629"/>
                  </a:lnTo>
                  <a:lnTo>
                    <a:pt x="17276649" y="1274394"/>
                  </a:lnTo>
                  <a:lnTo>
                    <a:pt x="17270400" y="1270177"/>
                  </a:lnTo>
                  <a:lnTo>
                    <a:pt x="17262755" y="1268641"/>
                  </a:lnTo>
                  <a:lnTo>
                    <a:pt x="17255109" y="1270177"/>
                  </a:lnTo>
                  <a:lnTo>
                    <a:pt x="17248861" y="1274394"/>
                  </a:lnTo>
                  <a:lnTo>
                    <a:pt x="17244657" y="1280629"/>
                  </a:lnTo>
                  <a:lnTo>
                    <a:pt x="17243108" y="1288288"/>
                  </a:lnTo>
                  <a:lnTo>
                    <a:pt x="17244657" y="1295933"/>
                  </a:lnTo>
                  <a:lnTo>
                    <a:pt x="17248861" y="1302169"/>
                  </a:lnTo>
                  <a:lnTo>
                    <a:pt x="17255109" y="1306385"/>
                  </a:lnTo>
                  <a:lnTo>
                    <a:pt x="17262755" y="1307922"/>
                  </a:lnTo>
                  <a:lnTo>
                    <a:pt x="17270400" y="1306385"/>
                  </a:lnTo>
                  <a:lnTo>
                    <a:pt x="17276649" y="1302169"/>
                  </a:lnTo>
                  <a:lnTo>
                    <a:pt x="17280852" y="1295933"/>
                  </a:lnTo>
                  <a:lnTo>
                    <a:pt x="17282402" y="1288288"/>
                  </a:lnTo>
                  <a:close/>
                </a:path>
                <a:path w="18719800" h="10718800" extrusionOk="0">
                  <a:moveTo>
                    <a:pt x="17282402" y="1188186"/>
                  </a:moveTo>
                  <a:lnTo>
                    <a:pt x="17280852" y="1180541"/>
                  </a:lnTo>
                  <a:lnTo>
                    <a:pt x="17276649" y="1174292"/>
                  </a:lnTo>
                  <a:lnTo>
                    <a:pt x="17270400" y="1170076"/>
                  </a:lnTo>
                  <a:lnTo>
                    <a:pt x="17262755" y="1168539"/>
                  </a:lnTo>
                  <a:lnTo>
                    <a:pt x="17255109" y="1170076"/>
                  </a:lnTo>
                  <a:lnTo>
                    <a:pt x="17248861" y="1174292"/>
                  </a:lnTo>
                  <a:lnTo>
                    <a:pt x="17244657" y="1180541"/>
                  </a:lnTo>
                  <a:lnTo>
                    <a:pt x="17243108" y="1188186"/>
                  </a:lnTo>
                  <a:lnTo>
                    <a:pt x="17244657" y="1195832"/>
                  </a:lnTo>
                  <a:lnTo>
                    <a:pt x="17248861" y="1202080"/>
                  </a:lnTo>
                  <a:lnTo>
                    <a:pt x="17255109" y="1206284"/>
                  </a:lnTo>
                  <a:lnTo>
                    <a:pt x="17262755" y="1207820"/>
                  </a:lnTo>
                  <a:lnTo>
                    <a:pt x="17270400" y="1206284"/>
                  </a:lnTo>
                  <a:lnTo>
                    <a:pt x="17276649" y="1202080"/>
                  </a:lnTo>
                  <a:lnTo>
                    <a:pt x="17280852" y="1195832"/>
                  </a:lnTo>
                  <a:lnTo>
                    <a:pt x="17282402" y="1188186"/>
                  </a:lnTo>
                  <a:close/>
                </a:path>
                <a:path w="18719800" h="10718800" extrusionOk="0">
                  <a:moveTo>
                    <a:pt x="17282402" y="1088085"/>
                  </a:moveTo>
                  <a:lnTo>
                    <a:pt x="17280852" y="1080439"/>
                  </a:lnTo>
                  <a:lnTo>
                    <a:pt x="17276649" y="1074191"/>
                  </a:lnTo>
                  <a:lnTo>
                    <a:pt x="17270400" y="1069987"/>
                  </a:lnTo>
                  <a:lnTo>
                    <a:pt x="17262755" y="1068438"/>
                  </a:lnTo>
                  <a:lnTo>
                    <a:pt x="17255109" y="1069987"/>
                  </a:lnTo>
                  <a:lnTo>
                    <a:pt x="17248861" y="1074191"/>
                  </a:lnTo>
                  <a:lnTo>
                    <a:pt x="17244657" y="1080439"/>
                  </a:lnTo>
                  <a:lnTo>
                    <a:pt x="17243108" y="1088085"/>
                  </a:lnTo>
                  <a:lnTo>
                    <a:pt x="17244657" y="1095743"/>
                  </a:lnTo>
                  <a:lnTo>
                    <a:pt x="17248861" y="1101979"/>
                  </a:lnTo>
                  <a:lnTo>
                    <a:pt x="17255109" y="1106195"/>
                  </a:lnTo>
                  <a:lnTo>
                    <a:pt x="17262755" y="1107732"/>
                  </a:lnTo>
                  <a:lnTo>
                    <a:pt x="17270400" y="1106195"/>
                  </a:lnTo>
                  <a:lnTo>
                    <a:pt x="17276649" y="1101979"/>
                  </a:lnTo>
                  <a:lnTo>
                    <a:pt x="17280852" y="1095743"/>
                  </a:lnTo>
                  <a:lnTo>
                    <a:pt x="17282402" y="1088085"/>
                  </a:lnTo>
                  <a:close/>
                </a:path>
                <a:path w="18719800" h="10718800" extrusionOk="0">
                  <a:moveTo>
                    <a:pt x="17282402" y="987983"/>
                  </a:moveTo>
                  <a:lnTo>
                    <a:pt x="17280852" y="980351"/>
                  </a:lnTo>
                  <a:lnTo>
                    <a:pt x="17276649" y="974102"/>
                  </a:lnTo>
                  <a:lnTo>
                    <a:pt x="17270400" y="969899"/>
                  </a:lnTo>
                  <a:lnTo>
                    <a:pt x="17262755" y="968349"/>
                  </a:lnTo>
                  <a:lnTo>
                    <a:pt x="17255109" y="969899"/>
                  </a:lnTo>
                  <a:lnTo>
                    <a:pt x="17248861" y="974102"/>
                  </a:lnTo>
                  <a:lnTo>
                    <a:pt x="17244657" y="980351"/>
                  </a:lnTo>
                  <a:lnTo>
                    <a:pt x="17243108" y="987983"/>
                  </a:lnTo>
                  <a:lnTo>
                    <a:pt x="17244657" y="995641"/>
                  </a:lnTo>
                  <a:lnTo>
                    <a:pt x="17248861" y="1001890"/>
                  </a:lnTo>
                  <a:lnTo>
                    <a:pt x="17255109" y="1006094"/>
                  </a:lnTo>
                  <a:lnTo>
                    <a:pt x="17262755" y="1007643"/>
                  </a:lnTo>
                  <a:lnTo>
                    <a:pt x="17270400" y="1006094"/>
                  </a:lnTo>
                  <a:lnTo>
                    <a:pt x="17276649" y="1001890"/>
                  </a:lnTo>
                  <a:lnTo>
                    <a:pt x="17280852" y="995641"/>
                  </a:lnTo>
                  <a:lnTo>
                    <a:pt x="17282402" y="987983"/>
                  </a:lnTo>
                  <a:close/>
                </a:path>
                <a:path w="18719800" h="10718800" extrusionOk="0">
                  <a:moveTo>
                    <a:pt x="17282402" y="887895"/>
                  </a:moveTo>
                  <a:lnTo>
                    <a:pt x="17280852" y="880249"/>
                  </a:lnTo>
                  <a:lnTo>
                    <a:pt x="17276649" y="874014"/>
                  </a:lnTo>
                  <a:lnTo>
                    <a:pt x="17270400" y="869797"/>
                  </a:lnTo>
                  <a:lnTo>
                    <a:pt x="17262755" y="868260"/>
                  </a:lnTo>
                  <a:lnTo>
                    <a:pt x="17255109" y="869797"/>
                  </a:lnTo>
                  <a:lnTo>
                    <a:pt x="17248861" y="874014"/>
                  </a:lnTo>
                  <a:lnTo>
                    <a:pt x="17244657" y="880249"/>
                  </a:lnTo>
                  <a:lnTo>
                    <a:pt x="17243108" y="887895"/>
                  </a:lnTo>
                  <a:lnTo>
                    <a:pt x="17244657" y="895540"/>
                  </a:lnTo>
                  <a:lnTo>
                    <a:pt x="17248861" y="901801"/>
                  </a:lnTo>
                  <a:lnTo>
                    <a:pt x="17255109" y="906005"/>
                  </a:lnTo>
                  <a:lnTo>
                    <a:pt x="17262755" y="907554"/>
                  </a:lnTo>
                  <a:lnTo>
                    <a:pt x="17270400" y="906005"/>
                  </a:lnTo>
                  <a:lnTo>
                    <a:pt x="17276649" y="901801"/>
                  </a:lnTo>
                  <a:lnTo>
                    <a:pt x="17280852" y="895540"/>
                  </a:lnTo>
                  <a:lnTo>
                    <a:pt x="17282402" y="887895"/>
                  </a:lnTo>
                  <a:close/>
                </a:path>
                <a:path w="18719800" h="10718800" extrusionOk="0">
                  <a:moveTo>
                    <a:pt x="17282402" y="787806"/>
                  </a:moveTo>
                  <a:lnTo>
                    <a:pt x="17280852" y="780148"/>
                  </a:lnTo>
                  <a:lnTo>
                    <a:pt x="17276649" y="773912"/>
                  </a:lnTo>
                  <a:lnTo>
                    <a:pt x="17270400" y="769696"/>
                  </a:lnTo>
                  <a:lnTo>
                    <a:pt x="17262755" y="768159"/>
                  </a:lnTo>
                  <a:lnTo>
                    <a:pt x="17255109" y="769696"/>
                  </a:lnTo>
                  <a:lnTo>
                    <a:pt x="17248861" y="773912"/>
                  </a:lnTo>
                  <a:lnTo>
                    <a:pt x="17244657" y="780148"/>
                  </a:lnTo>
                  <a:lnTo>
                    <a:pt x="17243108" y="787806"/>
                  </a:lnTo>
                  <a:lnTo>
                    <a:pt x="17244657" y="795451"/>
                  </a:lnTo>
                  <a:lnTo>
                    <a:pt x="17248861" y="801700"/>
                  </a:lnTo>
                  <a:lnTo>
                    <a:pt x="17255109" y="805903"/>
                  </a:lnTo>
                  <a:lnTo>
                    <a:pt x="17262755" y="807453"/>
                  </a:lnTo>
                  <a:lnTo>
                    <a:pt x="17270400" y="805903"/>
                  </a:lnTo>
                  <a:lnTo>
                    <a:pt x="17276649" y="801700"/>
                  </a:lnTo>
                  <a:lnTo>
                    <a:pt x="17280852" y="795451"/>
                  </a:lnTo>
                  <a:lnTo>
                    <a:pt x="17282402" y="787806"/>
                  </a:lnTo>
                  <a:close/>
                </a:path>
                <a:path w="18719800" h="10718800" extrusionOk="0">
                  <a:moveTo>
                    <a:pt x="17282402" y="687705"/>
                  </a:moveTo>
                  <a:lnTo>
                    <a:pt x="17280852" y="680059"/>
                  </a:lnTo>
                  <a:lnTo>
                    <a:pt x="17276649" y="673811"/>
                  </a:lnTo>
                  <a:lnTo>
                    <a:pt x="17270400" y="669607"/>
                  </a:lnTo>
                  <a:lnTo>
                    <a:pt x="17262755" y="668070"/>
                  </a:lnTo>
                  <a:lnTo>
                    <a:pt x="17255109" y="669607"/>
                  </a:lnTo>
                  <a:lnTo>
                    <a:pt x="17248861" y="673811"/>
                  </a:lnTo>
                  <a:lnTo>
                    <a:pt x="17244657" y="680059"/>
                  </a:lnTo>
                  <a:lnTo>
                    <a:pt x="17243108" y="687705"/>
                  </a:lnTo>
                  <a:lnTo>
                    <a:pt x="17244657" y="695350"/>
                  </a:lnTo>
                  <a:lnTo>
                    <a:pt x="17248861" y="701598"/>
                  </a:lnTo>
                  <a:lnTo>
                    <a:pt x="17255109" y="705802"/>
                  </a:lnTo>
                  <a:lnTo>
                    <a:pt x="17262755" y="707339"/>
                  </a:lnTo>
                  <a:lnTo>
                    <a:pt x="17270400" y="705802"/>
                  </a:lnTo>
                  <a:lnTo>
                    <a:pt x="17276649" y="701598"/>
                  </a:lnTo>
                  <a:lnTo>
                    <a:pt x="17280852" y="695350"/>
                  </a:lnTo>
                  <a:lnTo>
                    <a:pt x="17282402" y="687705"/>
                  </a:lnTo>
                  <a:close/>
                </a:path>
                <a:path w="18719800" h="10718800" extrusionOk="0">
                  <a:moveTo>
                    <a:pt x="17282402" y="587616"/>
                  </a:moveTo>
                  <a:lnTo>
                    <a:pt x="17280852" y="579970"/>
                  </a:lnTo>
                  <a:lnTo>
                    <a:pt x="17276649" y="573722"/>
                  </a:lnTo>
                  <a:lnTo>
                    <a:pt x="17270400" y="569506"/>
                  </a:lnTo>
                  <a:lnTo>
                    <a:pt x="17262755" y="567969"/>
                  </a:lnTo>
                  <a:lnTo>
                    <a:pt x="17255109" y="569506"/>
                  </a:lnTo>
                  <a:lnTo>
                    <a:pt x="17248861" y="573722"/>
                  </a:lnTo>
                  <a:lnTo>
                    <a:pt x="17244657" y="579970"/>
                  </a:lnTo>
                  <a:lnTo>
                    <a:pt x="17243108" y="587616"/>
                  </a:lnTo>
                  <a:lnTo>
                    <a:pt x="17244657" y="595261"/>
                  </a:lnTo>
                  <a:lnTo>
                    <a:pt x="17248861" y="601510"/>
                  </a:lnTo>
                  <a:lnTo>
                    <a:pt x="17255109" y="605713"/>
                  </a:lnTo>
                  <a:lnTo>
                    <a:pt x="17262755" y="607263"/>
                  </a:lnTo>
                  <a:lnTo>
                    <a:pt x="17270400" y="605713"/>
                  </a:lnTo>
                  <a:lnTo>
                    <a:pt x="17276649" y="601510"/>
                  </a:lnTo>
                  <a:lnTo>
                    <a:pt x="17280852" y="595261"/>
                  </a:lnTo>
                  <a:lnTo>
                    <a:pt x="17282402" y="587616"/>
                  </a:lnTo>
                  <a:close/>
                </a:path>
                <a:path w="18719800" h="10718800" extrusionOk="0">
                  <a:moveTo>
                    <a:pt x="17282402" y="487514"/>
                  </a:moveTo>
                  <a:lnTo>
                    <a:pt x="17280852" y="479869"/>
                  </a:lnTo>
                  <a:lnTo>
                    <a:pt x="17276649" y="473633"/>
                  </a:lnTo>
                  <a:lnTo>
                    <a:pt x="17270400" y="469430"/>
                  </a:lnTo>
                  <a:lnTo>
                    <a:pt x="17262755" y="467880"/>
                  </a:lnTo>
                  <a:lnTo>
                    <a:pt x="17255109" y="469430"/>
                  </a:lnTo>
                  <a:lnTo>
                    <a:pt x="17248861" y="473633"/>
                  </a:lnTo>
                  <a:lnTo>
                    <a:pt x="17244657" y="479869"/>
                  </a:lnTo>
                  <a:lnTo>
                    <a:pt x="17243108" y="487514"/>
                  </a:lnTo>
                  <a:lnTo>
                    <a:pt x="17244657" y="495160"/>
                  </a:lnTo>
                  <a:lnTo>
                    <a:pt x="17248861" y="501408"/>
                  </a:lnTo>
                  <a:lnTo>
                    <a:pt x="17255109" y="505625"/>
                  </a:lnTo>
                  <a:lnTo>
                    <a:pt x="17262755" y="507174"/>
                  </a:lnTo>
                  <a:lnTo>
                    <a:pt x="17270400" y="505625"/>
                  </a:lnTo>
                  <a:lnTo>
                    <a:pt x="17276649" y="501408"/>
                  </a:lnTo>
                  <a:lnTo>
                    <a:pt x="17280852" y="495160"/>
                  </a:lnTo>
                  <a:lnTo>
                    <a:pt x="17282402" y="487514"/>
                  </a:lnTo>
                  <a:close/>
                </a:path>
                <a:path w="18719800" h="10718800" extrusionOk="0">
                  <a:moveTo>
                    <a:pt x="17282402" y="387426"/>
                  </a:moveTo>
                  <a:lnTo>
                    <a:pt x="17280852" y="379780"/>
                  </a:lnTo>
                  <a:lnTo>
                    <a:pt x="17276649" y="373532"/>
                  </a:lnTo>
                  <a:lnTo>
                    <a:pt x="17270400" y="369316"/>
                  </a:lnTo>
                  <a:lnTo>
                    <a:pt x="17262755" y="367779"/>
                  </a:lnTo>
                  <a:lnTo>
                    <a:pt x="17255109" y="369316"/>
                  </a:lnTo>
                  <a:lnTo>
                    <a:pt x="17248861" y="373532"/>
                  </a:lnTo>
                  <a:lnTo>
                    <a:pt x="17244657" y="379780"/>
                  </a:lnTo>
                  <a:lnTo>
                    <a:pt x="17243108" y="387426"/>
                  </a:lnTo>
                  <a:lnTo>
                    <a:pt x="17244657" y="395071"/>
                  </a:lnTo>
                  <a:lnTo>
                    <a:pt x="17248861" y="401320"/>
                  </a:lnTo>
                  <a:lnTo>
                    <a:pt x="17255109" y="405523"/>
                  </a:lnTo>
                  <a:lnTo>
                    <a:pt x="17262755" y="407073"/>
                  </a:lnTo>
                  <a:lnTo>
                    <a:pt x="17270400" y="405523"/>
                  </a:lnTo>
                  <a:lnTo>
                    <a:pt x="17276649" y="401320"/>
                  </a:lnTo>
                  <a:lnTo>
                    <a:pt x="17280852" y="395071"/>
                  </a:lnTo>
                  <a:lnTo>
                    <a:pt x="17282402" y="387426"/>
                  </a:lnTo>
                  <a:close/>
                </a:path>
                <a:path w="18719800" h="10718800" extrusionOk="0">
                  <a:moveTo>
                    <a:pt x="17282402" y="287324"/>
                  </a:moveTo>
                  <a:lnTo>
                    <a:pt x="17280852" y="279679"/>
                  </a:lnTo>
                  <a:lnTo>
                    <a:pt x="17276649" y="273443"/>
                  </a:lnTo>
                  <a:lnTo>
                    <a:pt x="17270400" y="269227"/>
                  </a:lnTo>
                  <a:lnTo>
                    <a:pt x="17262755" y="267677"/>
                  </a:lnTo>
                  <a:lnTo>
                    <a:pt x="17255109" y="269227"/>
                  </a:lnTo>
                  <a:lnTo>
                    <a:pt x="17248861" y="273443"/>
                  </a:lnTo>
                  <a:lnTo>
                    <a:pt x="17244657" y="279679"/>
                  </a:lnTo>
                  <a:lnTo>
                    <a:pt x="17243108" y="287324"/>
                  </a:lnTo>
                  <a:lnTo>
                    <a:pt x="17244657" y="294970"/>
                  </a:lnTo>
                  <a:lnTo>
                    <a:pt x="17248861" y="301218"/>
                  </a:lnTo>
                  <a:lnTo>
                    <a:pt x="17255109" y="305422"/>
                  </a:lnTo>
                  <a:lnTo>
                    <a:pt x="17262755" y="306959"/>
                  </a:lnTo>
                  <a:lnTo>
                    <a:pt x="17270400" y="305422"/>
                  </a:lnTo>
                  <a:lnTo>
                    <a:pt x="17276649" y="301218"/>
                  </a:lnTo>
                  <a:lnTo>
                    <a:pt x="17280852" y="294970"/>
                  </a:lnTo>
                  <a:lnTo>
                    <a:pt x="17282402" y="287324"/>
                  </a:lnTo>
                  <a:close/>
                </a:path>
                <a:path w="18719800" h="10718800" extrusionOk="0">
                  <a:moveTo>
                    <a:pt x="17282402" y="187223"/>
                  </a:moveTo>
                  <a:lnTo>
                    <a:pt x="17280852" y="179578"/>
                  </a:lnTo>
                  <a:lnTo>
                    <a:pt x="17276649" y="173329"/>
                  </a:lnTo>
                  <a:lnTo>
                    <a:pt x="17270400" y="169125"/>
                  </a:lnTo>
                  <a:lnTo>
                    <a:pt x="17262755" y="167576"/>
                  </a:lnTo>
                  <a:lnTo>
                    <a:pt x="17255109" y="169125"/>
                  </a:lnTo>
                  <a:lnTo>
                    <a:pt x="17248861" y="173329"/>
                  </a:lnTo>
                  <a:lnTo>
                    <a:pt x="17244657" y="179578"/>
                  </a:lnTo>
                  <a:lnTo>
                    <a:pt x="17243108" y="187223"/>
                  </a:lnTo>
                  <a:lnTo>
                    <a:pt x="17244657" y="194868"/>
                  </a:lnTo>
                  <a:lnTo>
                    <a:pt x="17248861" y="201117"/>
                  </a:lnTo>
                  <a:lnTo>
                    <a:pt x="17255109" y="205320"/>
                  </a:lnTo>
                  <a:lnTo>
                    <a:pt x="17262755" y="206870"/>
                  </a:lnTo>
                  <a:lnTo>
                    <a:pt x="17270400" y="205320"/>
                  </a:lnTo>
                  <a:lnTo>
                    <a:pt x="17276649" y="201117"/>
                  </a:lnTo>
                  <a:lnTo>
                    <a:pt x="17280852" y="194868"/>
                  </a:lnTo>
                  <a:lnTo>
                    <a:pt x="17282402" y="187223"/>
                  </a:lnTo>
                  <a:close/>
                </a:path>
                <a:path w="18719800" h="10718800" extrusionOk="0">
                  <a:moveTo>
                    <a:pt x="17282402" y="87134"/>
                  </a:moveTo>
                  <a:lnTo>
                    <a:pt x="17280852" y="79489"/>
                  </a:lnTo>
                  <a:lnTo>
                    <a:pt x="17276649" y="73240"/>
                  </a:lnTo>
                  <a:lnTo>
                    <a:pt x="17270400" y="69024"/>
                  </a:lnTo>
                  <a:lnTo>
                    <a:pt x="17262755" y="67487"/>
                  </a:lnTo>
                  <a:lnTo>
                    <a:pt x="17255109" y="69024"/>
                  </a:lnTo>
                  <a:lnTo>
                    <a:pt x="17248861" y="73240"/>
                  </a:lnTo>
                  <a:lnTo>
                    <a:pt x="17244657" y="79489"/>
                  </a:lnTo>
                  <a:lnTo>
                    <a:pt x="17243108" y="87134"/>
                  </a:lnTo>
                  <a:lnTo>
                    <a:pt x="17244657" y="94780"/>
                  </a:lnTo>
                  <a:lnTo>
                    <a:pt x="17248861" y="101028"/>
                  </a:lnTo>
                  <a:lnTo>
                    <a:pt x="17255109" y="105232"/>
                  </a:lnTo>
                  <a:lnTo>
                    <a:pt x="17262755" y="106781"/>
                  </a:lnTo>
                  <a:lnTo>
                    <a:pt x="17270400" y="105232"/>
                  </a:lnTo>
                  <a:lnTo>
                    <a:pt x="17276649" y="101028"/>
                  </a:lnTo>
                  <a:lnTo>
                    <a:pt x="17280852" y="94780"/>
                  </a:lnTo>
                  <a:lnTo>
                    <a:pt x="17282402" y="87134"/>
                  </a:lnTo>
                  <a:close/>
                </a:path>
                <a:path w="18719800" h="10718800" extrusionOk="0">
                  <a:moveTo>
                    <a:pt x="17291342" y="10718787"/>
                  </a:moveTo>
                  <a:lnTo>
                    <a:pt x="17288866" y="10715117"/>
                  </a:lnTo>
                  <a:lnTo>
                    <a:pt x="17282618" y="10710901"/>
                  </a:lnTo>
                  <a:lnTo>
                    <a:pt x="17274972" y="10709351"/>
                  </a:lnTo>
                  <a:lnTo>
                    <a:pt x="17267314" y="10710901"/>
                  </a:lnTo>
                  <a:lnTo>
                    <a:pt x="17261066" y="10715117"/>
                  </a:lnTo>
                  <a:lnTo>
                    <a:pt x="17258589" y="10718787"/>
                  </a:lnTo>
                  <a:lnTo>
                    <a:pt x="17291342" y="10718787"/>
                  </a:lnTo>
                  <a:close/>
                </a:path>
                <a:path w="18719800" h="10718800" extrusionOk="0">
                  <a:moveTo>
                    <a:pt x="17294619" y="10628909"/>
                  </a:moveTo>
                  <a:lnTo>
                    <a:pt x="17293070" y="10621264"/>
                  </a:lnTo>
                  <a:lnTo>
                    <a:pt x="17288866" y="10615016"/>
                  </a:lnTo>
                  <a:lnTo>
                    <a:pt x="17282618" y="10610799"/>
                  </a:lnTo>
                  <a:lnTo>
                    <a:pt x="17274972" y="10609263"/>
                  </a:lnTo>
                  <a:lnTo>
                    <a:pt x="17267314" y="10610799"/>
                  </a:lnTo>
                  <a:lnTo>
                    <a:pt x="17261066" y="10615016"/>
                  </a:lnTo>
                  <a:lnTo>
                    <a:pt x="17256862" y="10621264"/>
                  </a:lnTo>
                  <a:lnTo>
                    <a:pt x="17255313" y="10628909"/>
                  </a:lnTo>
                  <a:lnTo>
                    <a:pt x="17256862" y="10636555"/>
                  </a:lnTo>
                  <a:lnTo>
                    <a:pt x="17261066" y="10642803"/>
                  </a:lnTo>
                  <a:lnTo>
                    <a:pt x="17267314" y="10647007"/>
                  </a:lnTo>
                  <a:lnTo>
                    <a:pt x="17274972" y="10648556"/>
                  </a:lnTo>
                  <a:lnTo>
                    <a:pt x="17282618" y="10647007"/>
                  </a:lnTo>
                  <a:lnTo>
                    <a:pt x="17288866" y="10642803"/>
                  </a:lnTo>
                  <a:lnTo>
                    <a:pt x="17293070" y="10636555"/>
                  </a:lnTo>
                  <a:lnTo>
                    <a:pt x="17294619" y="10628909"/>
                  </a:lnTo>
                  <a:close/>
                </a:path>
                <a:path w="18719800" h="10718800" extrusionOk="0">
                  <a:moveTo>
                    <a:pt x="17294619" y="10528808"/>
                  </a:moveTo>
                  <a:lnTo>
                    <a:pt x="17293070" y="10521163"/>
                  </a:lnTo>
                  <a:lnTo>
                    <a:pt x="17288866" y="10514914"/>
                  </a:lnTo>
                  <a:lnTo>
                    <a:pt x="17282618" y="10510710"/>
                  </a:lnTo>
                  <a:lnTo>
                    <a:pt x="17274972" y="10509161"/>
                  </a:lnTo>
                  <a:lnTo>
                    <a:pt x="17267314" y="10510710"/>
                  </a:lnTo>
                  <a:lnTo>
                    <a:pt x="17261066" y="10514914"/>
                  </a:lnTo>
                  <a:lnTo>
                    <a:pt x="17256862" y="10521163"/>
                  </a:lnTo>
                  <a:lnTo>
                    <a:pt x="17255313" y="10528808"/>
                  </a:lnTo>
                  <a:lnTo>
                    <a:pt x="17256862" y="10536453"/>
                  </a:lnTo>
                  <a:lnTo>
                    <a:pt x="17261066" y="10542702"/>
                  </a:lnTo>
                  <a:lnTo>
                    <a:pt x="17267314" y="10546906"/>
                  </a:lnTo>
                  <a:lnTo>
                    <a:pt x="17274972" y="10548442"/>
                  </a:lnTo>
                  <a:lnTo>
                    <a:pt x="17282618" y="10546906"/>
                  </a:lnTo>
                  <a:lnTo>
                    <a:pt x="17288866" y="10542702"/>
                  </a:lnTo>
                  <a:lnTo>
                    <a:pt x="17293070" y="10536453"/>
                  </a:lnTo>
                  <a:lnTo>
                    <a:pt x="17294619" y="10528808"/>
                  </a:lnTo>
                  <a:close/>
                </a:path>
                <a:path w="18719800" h="10718800" extrusionOk="0">
                  <a:moveTo>
                    <a:pt x="17294619" y="10428707"/>
                  </a:moveTo>
                  <a:lnTo>
                    <a:pt x="17293070" y="10421061"/>
                  </a:lnTo>
                  <a:lnTo>
                    <a:pt x="17288866" y="10414825"/>
                  </a:lnTo>
                  <a:lnTo>
                    <a:pt x="17282618" y="10410609"/>
                  </a:lnTo>
                  <a:lnTo>
                    <a:pt x="17274972" y="10409072"/>
                  </a:lnTo>
                  <a:lnTo>
                    <a:pt x="17267314" y="10410609"/>
                  </a:lnTo>
                  <a:lnTo>
                    <a:pt x="17261066" y="10414825"/>
                  </a:lnTo>
                  <a:lnTo>
                    <a:pt x="17256862" y="10421061"/>
                  </a:lnTo>
                  <a:lnTo>
                    <a:pt x="17255313" y="10428707"/>
                  </a:lnTo>
                  <a:lnTo>
                    <a:pt x="17256862" y="10436365"/>
                  </a:lnTo>
                  <a:lnTo>
                    <a:pt x="17261066" y="10442600"/>
                  </a:lnTo>
                  <a:lnTo>
                    <a:pt x="17267314" y="10446817"/>
                  </a:lnTo>
                  <a:lnTo>
                    <a:pt x="17274972" y="10448353"/>
                  </a:lnTo>
                  <a:lnTo>
                    <a:pt x="17282618" y="10446817"/>
                  </a:lnTo>
                  <a:lnTo>
                    <a:pt x="17288866" y="10442600"/>
                  </a:lnTo>
                  <a:lnTo>
                    <a:pt x="17293070" y="10436365"/>
                  </a:lnTo>
                  <a:lnTo>
                    <a:pt x="17294619" y="10428707"/>
                  </a:lnTo>
                  <a:close/>
                </a:path>
                <a:path w="18719800" h="10718800" extrusionOk="0">
                  <a:moveTo>
                    <a:pt x="17294619" y="10328618"/>
                  </a:moveTo>
                  <a:lnTo>
                    <a:pt x="17293070" y="10320972"/>
                  </a:lnTo>
                  <a:lnTo>
                    <a:pt x="17288866" y="10314724"/>
                  </a:lnTo>
                  <a:lnTo>
                    <a:pt x="17282618" y="10310508"/>
                  </a:lnTo>
                  <a:lnTo>
                    <a:pt x="17274972" y="10308971"/>
                  </a:lnTo>
                  <a:lnTo>
                    <a:pt x="17267314" y="10310508"/>
                  </a:lnTo>
                  <a:lnTo>
                    <a:pt x="17261066" y="10314724"/>
                  </a:lnTo>
                  <a:lnTo>
                    <a:pt x="17256862" y="10320972"/>
                  </a:lnTo>
                  <a:lnTo>
                    <a:pt x="17255313" y="10328618"/>
                  </a:lnTo>
                  <a:lnTo>
                    <a:pt x="17256862" y="10336263"/>
                  </a:lnTo>
                  <a:lnTo>
                    <a:pt x="17261066" y="10342512"/>
                  </a:lnTo>
                  <a:lnTo>
                    <a:pt x="17267314" y="10346715"/>
                  </a:lnTo>
                  <a:lnTo>
                    <a:pt x="17274972" y="10348252"/>
                  </a:lnTo>
                  <a:lnTo>
                    <a:pt x="17282618" y="10346715"/>
                  </a:lnTo>
                  <a:lnTo>
                    <a:pt x="17288866" y="10342512"/>
                  </a:lnTo>
                  <a:lnTo>
                    <a:pt x="17293070" y="10336263"/>
                  </a:lnTo>
                  <a:lnTo>
                    <a:pt x="17294619" y="10328618"/>
                  </a:lnTo>
                  <a:close/>
                </a:path>
                <a:path w="18719800" h="10718800" extrusionOk="0">
                  <a:moveTo>
                    <a:pt x="17294619" y="10228529"/>
                  </a:moveTo>
                  <a:lnTo>
                    <a:pt x="17293070" y="10220871"/>
                  </a:lnTo>
                  <a:lnTo>
                    <a:pt x="17288866" y="10214635"/>
                  </a:lnTo>
                  <a:lnTo>
                    <a:pt x="17282618" y="10210419"/>
                  </a:lnTo>
                  <a:lnTo>
                    <a:pt x="17274972" y="10208870"/>
                  </a:lnTo>
                  <a:lnTo>
                    <a:pt x="17267314" y="10210419"/>
                  </a:lnTo>
                  <a:lnTo>
                    <a:pt x="17261066" y="10214635"/>
                  </a:lnTo>
                  <a:lnTo>
                    <a:pt x="17256862" y="10220871"/>
                  </a:lnTo>
                  <a:lnTo>
                    <a:pt x="17255313" y="10228529"/>
                  </a:lnTo>
                  <a:lnTo>
                    <a:pt x="17256862" y="10236175"/>
                  </a:lnTo>
                  <a:lnTo>
                    <a:pt x="17261066" y="10242410"/>
                  </a:lnTo>
                  <a:lnTo>
                    <a:pt x="17267314" y="10246627"/>
                  </a:lnTo>
                  <a:lnTo>
                    <a:pt x="17274972" y="10248176"/>
                  </a:lnTo>
                  <a:lnTo>
                    <a:pt x="17282618" y="10246627"/>
                  </a:lnTo>
                  <a:lnTo>
                    <a:pt x="17288866" y="10242410"/>
                  </a:lnTo>
                  <a:lnTo>
                    <a:pt x="17293070" y="10236175"/>
                  </a:lnTo>
                  <a:lnTo>
                    <a:pt x="17294619" y="10228529"/>
                  </a:lnTo>
                  <a:close/>
                </a:path>
                <a:path w="18719800" h="10718800" extrusionOk="0">
                  <a:moveTo>
                    <a:pt x="17294619" y="10128428"/>
                  </a:moveTo>
                  <a:lnTo>
                    <a:pt x="17293070" y="10120782"/>
                  </a:lnTo>
                  <a:lnTo>
                    <a:pt x="17288866" y="10114534"/>
                  </a:lnTo>
                  <a:lnTo>
                    <a:pt x="17282618" y="10110318"/>
                  </a:lnTo>
                  <a:lnTo>
                    <a:pt x="17274972" y="10108768"/>
                  </a:lnTo>
                  <a:lnTo>
                    <a:pt x="17267314" y="10110318"/>
                  </a:lnTo>
                  <a:lnTo>
                    <a:pt x="17261066" y="10114534"/>
                  </a:lnTo>
                  <a:lnTo>
                    <a:pt x="17256862" y="10120782"/>
                  </a:lnTo>
                  <a:lnTo>
                    <a:pt x="17255313" y="10128428"/>
                  </a:lnTo>
                  <a:lnTo>
                    <a:pt x="17256862" y="10136073"/>
                  </a:lnTo>
                  <a:lnTo>
                    <a:pt x="17261066" y="10142309"/>
                  </a:lnTo>
                  <a:lnTo>
                    <a:pt x="17267314" y="10146525"/>
                  </a:lnTo>
                  <a:lnTo>
                    <a:pt x="17274972" y="10148062"/>
                  </a:lnTo>
                  <a:lnTo>
                    <a:pt x="17282618" y="10146525"/>
                  </a:lnTo>
                  <a:lnTo>
                    <a:pt x="17288866" y="10142309"/>
                  </a:lnTo>
                  <a:lnTo>
                    <a:pt x="17293070" y="10136073"/>
                  </a:lnTo>
                  <a:lnTo>
                    <a:pt x="17294619" y="10128428"/>
                  </a:lnTo>
                  <a:close/>
                </a:path>
                <a:path w="18719800" h="10718800" extrusionOk="0">
                  <a:moveTo>
                    <a:pt x="17294619" y="10028314"/>
                  </a:moveTo>
                  <a:lnTo>
                    <a:pt x="17293070" y="10020668"/>
                  </a:lnTo>
                  <a:lnTo>
                    <a:pt x="17288866" y="10014433"/>
                  </a:lnTo>
                  <a:lnTo>
                    <a:pt x="17282618" y="10010216"/>
                  </a:lnTo>
                  <a:lnTo>
                    <a:pt x="17274972" y="10008679"/>
                  </a:lnTo>
                  <a:lnTo>
                    <a:pt x="17267314" y="10010216"/>
                  </a:lnTo>
                  <a:lnTo>
                    <a:pt x="17261066" y="10014433"/>
                  </a:lnTo>
                  <a:lnTo>
                    <a:pt x="17256862" y="10020668"/>
                  </a:lnTo>
                  <a:lnTo>
                    <a:pt x="17255313" y="10028314"/>
                  </a:lnTo>
                  <a:lnTo>
                    <a:pt x="17256862" y="10035972"/>
                  </a:lnTo>
                  <a:lnTo>
                    <a:pt x="17261066" y="10042220"/>
                  </a:lnTo>
                  <a:lnTo>
                    <a:pt x="17267314" y="10046437"/>
                  </a:lnTo>
                  <a:lnTo>
                    <a:pt x="17274972" y="10047973"/>
                  </a:lnTo>
                  <a:lnTo>
                    <a:pt x="17282618" y="10046437"/>
                  </a:lnTo>
                  <a:lnTo>
                    <a:pt x="17288866" y="10042220"/>
                  </a:lnTo>
                  <a:lnTo>
                    <a:pt x="17293070" y="10035972"/>
                  </a:lnTo>
                  <a:lnTo>
                    <a:pt x="17294619" y="10028314"/>
                  </a:lnTo>
                  <a:close/>
                </a:path>
                <a:path w="18719800" h="10718800" extrusionOk="0">
                  <a:moveTo>
                    <a:pt x="17294619" y="9928225"/>
                  </a:moveTo>
                  <a:lnTo>
                    <a:pt x="17293070" y="9920580"/>
                  </a:lnTo>
                  <a:lnTo>
                    <a:pt x="17288866" y="9914331"/>
                  </a:lnTo>
                  <a:lnTo>
                    <a:pt x="17282618" y="9910127"/>
                  </a:lnTo>
                  <a:lnTo>
                    <a:pt x="17274972" y="9908578"/>
                  </a:lnTo>
                  <a:lnTo>
                    <a:pt x="17267314" y="9910127"/>
                  </a:lnTo>
                  <a:lnTo>
                    <a:pt x="17261066" y="9914331"/>
                  </a:lnTo>
                  <a:lnTo>
                    <a:pt x="17256862" y="9920580"/>
                  </a:lnTo>
                  <a:lnTo>
                    <a:pt x="17255313" y="9928225"/>
                  </a:lnTo>
                  <a:lnTo>
                    <a:pt x="17256862" y="9935883"/>
                  </a:lnTo>
                  <a:lnTo>
                    <a:pt x="17261066" y="9942119"/>
                  </a:lnTo>
                  <a:lnTo>
                    <a:pt x="17267314" y="9946335"/>
                  </a:lnTo>
                  <a:lnTo>
                    <a:pt x="17274972" y="9947872"/>
                  </a:lnTo>
                  <a:lnTo>
                    <a:pt x="17282618" y="9946335"/>
                  </a:lnTo>
                  <a:lnTo>
                    <a:pt x="17288866" y="9942119"/>
                  </a:lnTo>
                  <a:lnTo>
                    <a:pt x="17293070" y="9935883"/>
                  </a:lnTo>
                  <a:lnTo>
                    <a:pt x="17294619" y="9928225"/>
                  </a:lnTo>
                  <a:close/>
                </a:path>
                <a:path w="18719800" h="10718800" extrusionOk="0">
                  <a:moveTo>
                    <a:pt x="17294619" y="9828149"/>
                  </a:moveTo>
                  <a:lnTo>
                    <a:pt x="17293070" y="9820491"/>
                  </a:lnTo>
                  <a:lnTo>
                    <a:pt x="17288866" y="9814242"/>
                  </a:lnTo>
                  <a:lnTo>
                    <a:pt x="17282618" y="9810039"/>
                  </a:lnTo>
                  <a:lnTo>
                    <a:pt x="17274972" y="9808489"/>
                  </a:lnTo>
                  <a:lnTo>
                    <a:pt x="17267314" y="9810039"/>
                  </a:lnTo>
                  <a:lnTo>
                    <a:pt x="17261066" y="9814242"/>
                  </a:lnTo>
                  <a:lnTo>
                    <a:pt x="17256862" y="9820491"/>
                  </a:lnTo>
                  <a:lnTo>
                    <a:pt x="17255313" y="9828149"/>
                  </a:lnTo>
                  <a:lnTo>
                    <a:pt x="17256862" y="9835794"/>
                  </a:lnTo>
                  <a:lnTo>
                    <a:pt x="17261066" y="9842030"/>
                  </a:lnTo>
                  <a:lnTo>
                    <a:pt x="17267314" y="9846246"/>
                  </a:lnTo>
                  <a:lnTo>
                    <a:pt x="17274972" y="9847783"/>
                  </a:lnTo>
                  <a:lnTo>
                    <a:pt x="17282618" y="9846246"/>
                  </a:lnTo>
                  <a:lnTo>
                    <a:pt x="17288866" y="9842030"/>
                  </a:lnTo>
                  <a:lnTo>
                    <a:pt x="17293070" y="9835794"/>
                  </a:lnTo>
                  <a:lnTo>
                    <a:pt x="17294619" y="9828149"/>
                  </a:lnTo>
                  <a:close/>
                </a:path>
                <a:path w="18719800" h="10718800" extrusionOk="0">
                  <a:moveTo>
                    <a:pt x="17294619" y="9728048"/>
                  </a:moveTo>
                  <a:lnTo>
                    <a:pt x="17293070" y="9720389"/>
                  </a:lnTo>
                  <a:lnTo>
                    <a:pt x="17288866" y="9714154"/>
                  </a:lnTo>
                  <a:lnTo>
                    <a:pt x="17282618" y="9709937"/>
                  </a:lnTo>
                  <a:lnTo>
                    <a:pt x="17274972" y="9708401"/>
                  </a:lnTo>
                  <a:lnTo>
                    <a:pt x="17267314" y="9709937"/>
                  </a:lnTo>
                  <a:lnTo>
                    <a:pt x="17261066" y="9714154"/>
                  </a:lnTo>
                  <a:lnTo>
                    <a:pt x="17256862" y="9720389"/>
                  </a:lnTo>
                  <a:lnTo>
                    <a:pt x="17255313" y="9728048"/>
                  </a:lnTo>
                  <a:lnTo>
                    <a:pt x="17256862" y="9735693"/>
                  </a:lnTo>
                  <a:lnTo>
                    <a:pt x="17261066" y="9741941"/>
                  </a:lnTo>
                  <a:lnTo>
                    <a:pt x="17267314" y="9746145"/>
                  </a:lnTo>
                  <a:lnTo>
                    <a:pt x="17274972" y="9747694"/>
                  </a:lnTo>
                  <a:lnTo>
                    <a:pt x="17282618" y="9746145"/>
                  </a:lnTo>
                  <a:lnTo>
                    <a:pt x="17288866" y="9741941"/>
                  </a:lnTo>
                  <a:lnTo>
                    <a:pt x="17293070" y="9735693"/>
                  </a:lnTo>
                  <a:lnTo>
                    <a:pt x="17294619" y="9728048"/>
                  </a:lnTo>
                  <a:close/>
                </a:path>
                <a:path w="18719800" h="10718800" extrusionOk="0">
                  <a:moveTo>
                    <a:pt x="17294619" y="9627946"/>
                  </a:moveTo>
                  <a:lnTo>
                    <a:pt x="17293070" y="9620301"/>
                  </a:lnTo>
                  <a:lnTo>
                    <a:pt x="17288866" y="9614052"/>
                  </a:lnTo>
                  <a:lnTo>
                    <a:pt x="17282618" y="9609836"/>
                  </a:lnTo>
                  <a:lnTo>
                    <a:pt x="17274972" y="9608299"/>
                  </a:lnTo>
                  <a:lnTo>
                    <a:pt x="17267314" y="9609836"/>
                  </a:lnTo>
                  <a:lnTo>
                    <a:pt x="17261066" y="9614052"/>
                  </a:lnTo>
                  <a:lnTo>
                    <a:pt x="17256862" y="9620301"/>
                  </a:lnTo>
                  <a:lnTo>
                    <a:pt x="17255313" y="9627946"/>
                  </a:lnTo>
                  <a:lnTo>
                    <a:pt x="17256862" y="9635592"/>
                  </a:lnTo>
                  <a:lnTo>
                    <a:pt x="17261066" y="9641827"/>
                  </a:lnTo>
                  <a:lnTo>
                    <a:pt x="17267314" y="9646044"/>
                  </a:lnTo>
                  <a:lnTo>
                    <a:pt x="17274972" y="9647593"/>
                  </a:lnTo>
                  <a:lnTo>
                    <a:pt x="17282618" y="9646044"/>
                  </a:lnTo>
                  <a:lnTo>
                    <a:pt x="17288866" y="9641827"/>
                  </a:lnTo>
                  <a:lnTo>
                    <a:pt x="17293070" y="9635592"/>
                  </a:lnTo>
                  <a:lnTo>
                    <a:pt x="17294619" y="9627946"/>
                  </a:lnTo>
                  <a:close/>
                </a:path>
                <a:path w="18719800" h="10718800" extrusionOk="0">
                  <a:moveTo>
                    <a:pt x="17294619" y="9527845"/>
                  </a:moveTo>
                  <a:lnTo>
                    <a:pt x="17293070" y="9520199"/>
                  </a:lnTo>
                  <a:lnTo>
                    <a:pt x="17288866" y="9513951"/>
                  </a:lnTo>
                  <a:lnTo>
                    <a:pt x="17282618" y="9509747"/>
                  </a:lnTo>
                  <a:lnTo>
                    <a:pt x="17274972" y="9508198"/>
                  </a:lnTo>
                  <a:lnTo>
                    <a:pt x="17267314" y="9509747"/>
                  </a:lnTo>
                  <a:lnTo>
                    <a:pt x="17261066" y="9513951"/>
                  </a:lnTo>
                  <a:lnTo>
                    <a:pt x="17256862" y="9520199"/>
                  </a:lnTo>
                  <a:lnTo>
                    <a:pt x="17255313" y="9527845"/>
                  </a:lnTo>
                  <a:lnTo>
                    <a:pt x="17256862" y="9535490"/>
                  </a:lnTo>
                  <a:lnTo>
                    <a:pt x="17261066" y="9541739"/>
                  </a:lnTo>
                  <a:lnTo>
                    <a:pt x="17267314" y="9545955"/>
                  </a:lnTo>
                  <a:lnTo>
                    <a:pt x="17274972" y="9547492"/>
                  </a:lnTo>
                  <a:lnTo>
                    <a:pt x="17282618" y="9545955"/>
                  </a:lnTo>
                  <a:lnTo>
                    <a:pt x="17288866" y="9541739"/>
                  </a:lnTo>
                  <a:lnTo>
                    <a:pt x="17293070" y="9535490"/>
                  </a:lnTo>
                  <a:lnTo>
                    <a:pt x="17294619" y="9527845"/>
                  </a:lnTo>
                  <a:close/>
                </a:path>
                <a:path w="18719800" h="10718800" extrusionOk="0">
                  <a:moveTo>
                    <a:pt x="17294619" y="9427769"/>
                  </a:moveTo>
                  <a:lnTo>
                    <a:pt x="17293082" y="9420111"/>
                  </a:lnTo>
                  <a:lnTo>
                    <a:pt x="17288879" y="9413875"/>
                  </a:lnTo>
                  <a:lnTo>
                    <a:pt x="17282630" y="9409659"/>
                  </a:lnTo>
                  <a:lnTo>
                    <a:pt x="17274985" y="9408122"/>
                  </a:lnTo>
                  <a:lnTo>
                    <a:pt x="17267339" y="9409659"/>
                  </a:lnTo>
                  <a:lnTo>
                    <a:pt x="17261091" y="9413875"/>
                  </a:lnTo>
                  <a:lnTo>
                    <a:pt x="17256875" y="9420111"/>
                  </a:lnTo>
                  <a:lnTo>
                    <a:pt x="17255325" y="9427769"/>
                  </a:lnTo>
                  <a:lnTo>
                    <a:pt x="17256875" y="9435414"/>
                  </a:lnTo>
                  <a:lnTo>
                    <a:pt x="17261091" y="9441663"/>
                  </a:lnTo>
                  <a:lnTo>
                    <a:pt x="17267339" y="9445866"/>
                  </a:lnTo>
                  <a:lnTo>
                    <a:pt x="17274985" y="9447416"/>
                  </a:lnTo>
                  <a:lnTo>
                    <a:pt x="17282630" y="9445866"/>
                  </a:lnTo>
                  <a:lnTo>
                    <a:pt x="17288879" y="9441663"/>
                  </a:lnTo>
                  <a:lnTo>
                    <a:pt x="17293082" y="9435414"/>
                  </a:lnTo>
                  <a:lnTo>
                    <a:pt x="17294619" y="9427769"/>
                  </a:lnTo>
                  <a:close/>
                </a:path>
                <a:path w="18719800" h="10718800" extrusionOk="0">
                  <a:moveTo>
                    <a:pt x="17294619" y="9327680"/>
                  </a:moveTo>
                  <a:lnTo>
                    <a:pt x="17293082" y="9320022"/>
                  </a:lnTo>
                  <a:lnTo>
                    <a:pt x="17288879" y="9313774"/>
                  </a:lnTo>
                  <a:lnTo>
                    <a:pt x="17282630" y="9309570"/>
                  </a:lnTo>
                  <a:lnTo>
                    <a:pt x="17274985" y="9308020"/>
                  </a:lnTo>
                  <a:lnTo>
                    <a:pt x="17267339" y="9309570"/>
                  </a:lnTo>
                  <a:lnTo>
                    <a:pt x="17261091" y="9313774"/>
                  </a:lnTo>
                  <a:lnTo>
                    <a:pt x="17256875" y="9320022"/>
                  </a:lnTo>
                  <a:lnTo>
                    <a:pt x="17255325" y="9327680"/>
                  </a:lnTo>
                  <a:lnTo>
                    <a:pt x="17256875" y="9335313"/>
                  </a:lnTo>
                  <a:lnTo>
                    <a:pt x="17261091" y="9341561"/>
                  </a:lnTo>
                  <a:lnTo>
                    <a:pt x="17267339" y="9345778"/>
                  </a:lnTo>
                  <a:lnTo>
                    <a:pt x="17274985" y="9347314"/>
                  </a:lnTo>
                  <a:lnTo>
                    <a:pt x="17282630" y="9345778"/>
                  </a:lnTo>
                  <a:lnTo>
                    <a:pt x="17288879" y="9341561"/>
                  </a:lnTo>
                  <a:lnTo>
                    <a:pt x="17293082" y="9335313"/>
                  </a:lnTo>
                  <a:lnTo>
                    <a:pt x="17294619" y="9327680"/>
                  </a:lnTo>
                  <a:close/>
                </a:path>
                <a:path w="18719800" h="10718800" extrusionOk="0">
                  <a:moveTo>
                    <a:pt x="17294619" y="9227579"/>
                  </a:moveTo>
                  <a:lnTo>
                    <a:pt x="17293082" y="9219933"/>
                  </a:lnTo>
                  <a:lnTo>
                    <a:pt x="17288879" y="9213685"/>
                  </a:lnTo>
                  <a:lnTo>
                    <a:pt x="17282630" y="9209468"/>
                  </a:lnTo>
                  <a:lnTo>
                    <a:pt x="17274985" y="9207919"/>
                  </a:lnTo>
                  <a:lnTo>
                    <a:pt x="17267339" y="9209468"/>
                  </a:lnTo>
                  <a:lnTo>
                    <a:pt x="17261091" y="9213685"/>
                  </a:lnTo>
                  <a:lnTo>
                    <a:pt x="17256875" y="9219933"/>
                  </a:lnTo>
                  <a:lnTo>
                    <a:pt x="17255325" y="9227579"/>
                  </a:lnTo>
                  <a:lnTo>
                    <a:pt x="17256875" y="9235224"/>
                  </a:lnTo>
                  <a:lnTo>
                    <a:pt x="17261091" y="9241472"/>
                  </a:lnTo>
                  <a:lnTo>
                    <a:pt x="17267339" y="9245676"/>
                  </a:lnTo>
                  <a:lnTo>
                    <a:pt x="17274985" y="9247213"/>
                  </a:lnTo>
                  <a:lnTo>
                    <a:pt x="17282630" y="9245676"/>
                  </a:lnTo>
                  <a:lnTo>
                    <a:pt x="17288879" y="9241472"/>
                  </a:lnTo>
                  <a:lnTo>
                    <a:pt x="17293082" y="9235224"/>
                  </a:lnTo>
                  <a:lnTo>
                    <a:pt x="17294619" y="9227579"/>
                  </a:lnTo>
                  <a:close/>
                </a:path>
                <a:path w="18719800" h="10718800" extrusionOk="0">
                  <a:moveTo>
                    <a:pt x="17294619" y="9127477"/>
                  </a:moveTo>
                  <a:lnTo>
                    <a:pt x="17293082" y="9119832"/>
                  </a:lnTo>
                  <a:lnTo>
                    <a:pt x="17288879" y="9113583"/>
                  </a:lnTo>
                  <a:lnTo>
                    <a:pt x="17282630" y="9109380"/>
                  </a:lnTo>
                  <a:lnTo>
                    <a:pt x="17274985" y="9107830"/>
                  </a:lnTo>
                  <a:lnTo>
                    <a:pt x="17267339" y="9109380"/>
                  </a:lnTo>
                  <a:lnTo>
                    <a:pt x="17261091" y="9113583"/>
                  </a:lnTo>
                  <a:lnTo>
                    <a:pt x="17256875" y="9119832"/>
                  </a:lnTo>
                  <a:lnTo>
                    <a:pt x="17255325" y="9127477"/>
                  </a:lnTo>
                  <a:lnTo>
                    <a:pt x="17256875" y="9135123"/>
                  </a:lnTo>
                  <a:lnTo>
                    <a:pt x="17261091" y="9141371"/>
                  </a:lnTo>
                  <a:lnTo>
                    <a:pt x="17267339" y="9145575"/>
                  </a:lnTo>
                  <a:lnTo>
                    <a:pt x="17274985" y="9147124"/>
                  </a:lnTo>
                  <a:lnTo>
                    <a:pt x="17282630" y="9145575"/>
                  </a:lnTo>
                  <a:lnTo>
                    <a:pt x="17288879" y="9141371"/>
                  </a:lnTo>
                  <a:lnTo>
                    <a:pt x="17293082" y="9135123"/>
                  </a:lnTo>
                  <a:lnTo>
                    <a:pt x="17294619" y="9127477"/>
                  </a:lnTo>
                  <a:close/>
                </a:path>
                <a:path w="18719800" h="10718800" extrusionOk="0">
                  <a:moveTo>
                    <a:pt x="17294619" y="9027376"/>
                  </a:moveTo>
                  <a:lnTo>
                    <a:pt x="17293082" y="9019730"/>
                  </a:lnTo>
                  <a:lnTo>
                    <a:pt x="17288879" y="9013482"/>
                  </a:lnTo>
                  <a:lnTo>
                    <a:pt x="17282630" y="9009278"/>
                  </a:lnTo>
                  <a:lnTo>
                    <a:pt x="17274985" y="9007729"/>
                  </a:lnTo>
                  <a:lnTo>
                    <a:pt x="17267339" y="9009278"/>
                  </a:lnTo>
                  <a:lnTo>
                    <a:pt x="17261091" y="9013482"/>
                  </a:lnTo>
                  <a:lnTo>
                    <a:pt x="17256875" y="9019730"/>
                  </a:lnTo>
                  <a:lnTo>
                    <a:pt x="17255325" y="9027376"/>
                  </a:lnTo>
                  <a:lnTo>
                    <a:pt x="17256875" y="9035021"/>
                  </a:lnTo>
                  <a:lnTo>
                    <a:pt x="17261091" y="9041270"/>
                  </a:lnTo>
                  <a:lnTo>
                    <a:pt x="17267339" y="9045473"/>
                  </a:lnTo>
                  <a:lnTo>
                    <a:pt x="17274985" y="9047023"/>
                  </a:lnTo>
                  <a:lnTo>
                    <a:pt x="17282630" y="9045473"/>
                  </a:lnTo>
                  <a:lnTo>
                    <a:pt x="17288879" y="9041270"/>
                  </a:lnTo>
                  <a:lnTo>
                    <a:pt x="17293082" y="9035021"/>
                  </a:lnTo>
                  <a:lnTo>
                    <a:pt x="17294619" y="9027376"/>
                  </a:lnTo>
                  <a:close/>
                </a:path>
                <a:path w="18719800" h="10718800" extrusionOk="0">
                  <a:moveTo>
                    <a:pt x="17294619" y="8927287"/>
                  </a:moveTo>
                  <a:lnTo>
                    <a:pt x="17293082" y="8919642"/>
                  </a:lnTo>
                  <a:lnTo>
                    <a:pt x="17288879" y="8913393"/>
                  </a:lnTo>
                  <a:lnTo>
                    <a:pt x="17282630" y="8909190"/>
                  </a:lnTo>
                  <a:lnTo>
                    <a:pt x="17274985" y="8907640"/>
                  </a:lnTo>
                  <a:lnTo>
                    <a:pt x="17267339" y="8909190"/>
                  </a:lnTo>
                  <a:lnTo>
                    <a:pt x="17261091" y="8913393"/>
                  </a:lnTo>
                  <a:lnTo>
                    <a:pt x="17256875" y="8919642"/>
                  </a:lnTo>
                  <a:lnTo>
                    <a:pt x="17255325" y="8927287"/>
                  </a:lnTo>
                  <a:lnTo>
                    <a:pt x="17256875" y="8934933"/>
                  </a:lnTo>
                  <a:lnTo>
                    <a:pt x="17261091" y="8941181"/>
                  </a:lnTo>
                  <a:lnTo>
                    <a:pt x="17267339" y="8945397"/>
                  </a:lnTo>
                  <a:lnTo>
                    <a:pt x="17274985" y="8946934"/>
                  </a:lnTo>
                  <a:lnTo>
                    <a:pt x="17282630" y="8945397"/>
                  </a:lnTo>
                  <a:lnTo>
                    <a:pt x="17288879" y="8941181"/>
                  </a:lnTo>
                  <a:lnTo>
                    <a:pt x="17293082" y="8934933"/>
                  </a:lnTo>
                  <a:lnTo>
                    <a:pt x="17294619" y="8927287"/>
                  </a:lnTo>
                  <a:close/>
                </a:path>
                <a:path w="18719800" h="10718800" extrusionOk="0">
                  <a:moveTo>
                    <a:pt x="17294619" y="8827186"/>
                  </a:moveTo>
                  <a:lnTo>
                    <a:pt x="17293082" y="8819540"/>
                  </a:lnTo>
                  <a:lnTo>
                    <a:pt x="17288879" y="8813292"/>
                  </a:lnTo>
                  <a:lnTo>
                    <a:pt x="17282630" y="8809088"/>
                  </a:lnTo>
                  <a:lnTo>
                    <a:pt x="17274985" y="8807539"/>
                  </a:lnTo>
                  <a:lnTo>
                    <a:pt x="17267339" y="8809088"/>
                  </a:lnTo>
                  <a:lnTo>
                    <a:pt x="17261091" y="8813292"/>
                  </a:lnTo>
                  <a:lnTo>
                    <a:pt x="17256875" y="8819540"/>
                  </a:lnTo>
                  <a:lnTo>
                    <a:pt x="17255338" y="8827186"/>
                  </a:lnTo>
                  <a:lnTo>
                    <a:pt x="17256875" y="8834844"/>
                  </a:lnTo>
                  <a:lnTo>
                    <a:pt x="17261091" y="8841080"/>
                  </a:lnTo>
                  <a:lnTo>
                    <a:pt x="17267339" y="8845283"/>
                  </a:lnTo>
                  <a:lnTo>
                    <a:pt x="17274985" y="8846833"/>
                  </a:lnTo>
                  <a:lnTo>
                    <a:pt x="17282630" y="8845283"/>
                  </a:lnTo>
                  <a:lnTo>
                    <a:pt x="17288879" y="8841080"/>
                  </a:lnTo>
                  <a:lnTo>
                    <a:pt x="17293082" y="8834844"/>
                  </a:lnTo>
                  <a:lnTo>
                    <a:pt x="17294619" y="8827186"/>
                  </a:lnTo>
                  <a:close/>
                </a:path>
                <a:path w="18719800" h="10718800" extrusionOk="0">
                  <a:moveTo>
                    <a:pt x="17294619" y="8727097"/>
                  </a:moveTo>
                  <a:lnTo>
                    <a:pt x="17293082" y="8719439"/>
                  </a:lnTo>
                  <a:lnTo>
                    <a:pt x="17288866" y="8713203"/>
                  </a:lnTo>
                  <a:lnTo>
                    <a:pt x="17282630" y="8708987"/>
                  </a:lnTo>
                  <a:lnTo>
                    <a:pt x="17274985" y="8707450"/>
                  </a:lnTo>
                  <a:lnTo>
                    <a:pt x="17267339" y="8708987"/>
                  </a:lnTo>
                  <a:lnTo>
                    <a:pt x="17261091" y="8713203"/>
                  </a:lnTo>
                  <a:lnTo>
                    <a:pt x="17256875" y="8719439"/>
                  </a:lnTo>
                  <a:lnTo>
                    <a:pt x="17255325" y="8727097"/>
                  </a:lnTo>
                  <a:lnTo>
                    <a:pt x="17256875" y="8734742"/>
                  </a:lnTo>
                  <a:lnTo>
                    <a:pt x="17261091" y="8740978"/>
                  </a:lnTo>
                  <a:lnTo>
                    <a:pt x="17267339" y="8745195"/>
                  </a:lnTo>
                  <a:lnTo>
                    <a:pt x="17274985" y="8746731"/>
                  </a:lnTo>
                  <a:lnTo>
                    <a:pt x="17282630" y="8745195"/>
                  </a:lnTo>
                  <a:lnTo>
                    <a:pt x="17288866" y="8740978"/>
                  </a:lnTo>
                  <a:lnTo>
                    <a:pt x="17293082" y="8734742"/>
                  </a:lnTo>
                  <a:lnTo>
                    <a:pt x="17294619" y="8727097"/>
                  </a:lnTo>
                  <a:close/>
                </a:path>
                <a:path w="18719800" h="10718800" extrusionOk="0">
                  <a:moveTo>
                    <a:pt x="17294619" y="8626996"/>
                  </a:moveTo>
                  <a:lnTo>
                    <a:pt x="17293082" y="8619350"/>
                  </a:lnTo>
                  <a:lnTo>
                    <a:pt x="17288866" y="8613102"/>
                  </a:lnTo>
                  <a:lnTo>
                    <a:pt x="17282630" y="8608885"/>
                  </a:lnTo>
                  <a:lnTo>
                    <a:pt x="17274985" y="8607349"/>
                  </a:lnTo>
                  <a:lnTo>
                    <a:pt x="17267339" y="8608885"/>
                  </a:lnTo>
                  <a:lnTo>
                    <a:pt x="17261091" y="8613102"/>
                  </a:lnTo>
                  <a:lnTo>
                    <a:pt x="17256875" y="8619350"/>
                  </a:lnTo>
                  <a:lnTo>
                    <a:pt x="17255325" y="8626996"/>
                  </a:lnTo>
                  <a:lnTo>
                    <a:pt x="17256875" y="8634641"/>
                  </a:lnTo>
                  <a:lnTo>
                    <a:pt x="17261091" y="8640889"/>
                  </a:lnTo>
                  <a:lnTo>
                    <a:pt x="17267339" y="8645093"/>
                  </a:lnTo>
                  <a:lnTo>
                    <a:pt x="17274985" y="8646643"/>
                  </a:lnTo>
                  <a:lnTo>
                    <a:pt x="17282630" y="8645093"/>
                  </a:lnTo>
                  <a:lnTo>
                    <a:pt x="17288866" y="8640889"/>
                  </a:lnTo>
                  <a:lnTo>
                    <a:pt x="17293082" y="8634641"/>
                  </a:lnTo>
                  <a:lnTo>
                    <a:pt x="17294619" y="8626996"/>
                  </a:lnTo>
                  <a:close/>
                </a:path>
                <a:path w="18719800" h="10718800" extrusionOk="0">
                  <a:moveTo>
                    <a:pt x="17294619" y="8526894"/>
                  </a:moveTo>
                  <a:lnTo>
                    <a:pt x="17293082" y="8519262"/>
                  </a:lnTo>
                  <a:lnTo>
                    <a:pt x="17288879" y="8513013"/>
                  </a:lnTo>
                  <a:lnTo>
                    <a:pt x="17282630" y="8508797"/>
                  </a:lnTo>
                  <a:lnTo>
                    <a:pt x="17274985" y="8507247"/>
                  </a:lnTo>
                  <a:lnTo>
                    <a:pt x="17267339" y="8508797"/>
                  </a:lnTo>
                  <a:lnTo>
                    <a:pt x="17261091" y="8513013"/>
                  </a:lnTo>
                  <a:lnTo>
                    <a:pt x="17256875" y="8519262"/>
                  </a:lnTo>
                  <a:lnTo>
                    <a:pt x="17255338" y="8526894"/>
                  </a:lnTo>
                  <a:lnTo>
                    <a:pt x="17256875" y="8534540"/>
                  </a:lnTo>
                  <a:lnTo>
                    <a:pt x="17261091" y="8540788"/>
                  </a:lnTo>
                  <a:lnTo>
                    <a:pt x="17267339" y="8545004"/>
                  </a:lnTo>
                  <a:lnTo>
                    <a:pt x="17274985" y="8546541"/>
                  </a:lnTo>
                  <a:lnTo>
                    <a:pt x="17282630" y="8545004"/>
                  </a:lnTo>
                  <a:lnTo>
                    <a:pt x="17288879" y="8540788"/>
                  </a:lnTo>
                  <a:lnTo>
                    <a:pt x="17293082" y="8534540"/>
                  </a:lnTo>
                  <a:lnTo>
                    <a:pt x="17294619" y="8526894"/>
                  </a:lnTo>
                  <a:close/>
                </a:path>
                <a:path w="18719800" h="10718800" extrusionOk="0">
                  <a:moveTo>
                    <a:pt x="17294619" y="8426806"/>
                  </a:moveTo>
                  <a:lnTo>
                    <a:pt x="17293082" y="8419160"/>
                  </a:lnTo>
                  <a:lnTo>
                    <a:pt x="17288879" y="8412912"/>
                  </a:lnTo>
                  <a:lnTo>
                    <a:pt x="17282630" y="8408708"/>
                  </a:lnTo>
                  <a:lnTo>
                    <a:pt x="17274985" y="8407159"/>
                  </a:lnTo>
                  <a:lnTo>
                    <a:pt x="17267339" y="8408708"/>
                  </a:lnTo>
                  <a:lnTo>
                    <a:pt x="17261091" y="8412912"/>
                  </a:lnTo>
                  <a:lnTo>
                    <a:pt x="17256875" y="8419160"/>
                  </a:lnTo>
                  <a:lnTo>
                    <a:pt x="17255338" y="8426806"/>
                  </a:lnTo>
                  <a:lnTo>
                    <a:pt x="17256875" y="8434451"/>
                  </a:lnTo>
                  <a:lnTo>
                    <a:pt x="17261091" y="8440699"/>
                  </a:lnTo>
                  <a:lnTo>
                    <a:pt x="17267339" y="8444916"/>
                  </a:lnTo>
                  <a:lnTo>
                    <a:pt x="17274985" y="8446452"/>
                  </a:lnTo>
                  <a:lnTo>
                    <a:pt x="17282630" y="8444916"/>
                  </a:lnTo>
                  <a:lnTo>
                    <a:pt x="17288879" y="8440699"/>
                  </a:lnTo>
                  <a:lnTo>
                    <a:pt x="17293082" y="8434451"/>
                  </a:lnTo>
                  <a:lnTo>
                    <a:pt x="17294619" y="8426806"/>
                  </a:lnTo>
                  <a:close/>
                </a:path>
                <a:path w="18719800" h="10718800" extrusionOk="0">
                  <a:moveTo>
                    <a:pt x="17294619" y="8326704"/>
                  </a:moveTo>
                  <a:lnTo>
                    <a:pt x="17293082" y="8319059"/>
                  </a:lnTo>
                  <a:lnTo>
                    <a:pt x="17288879" y="8312823"/>
                  </a:lnTo>
                  <a:lnTo>
                    <a:pt x="17282630" y="8308607"/>
                  </a:lnTo>
                  <a:lnTo>
                    <a:pt x="17274985" y="8307057"/>
                  </a:lnTo>
                  <a:lnTo>
                    <a:pt x="17267339" y="8308607"/>
                  </a:lnTo>
                  <a:lnTo>
                    <a:pt x="17261091" y="8312823"/>
                  </a:lnTo>
                  <a:lnTo>
                    <a:pt x="17256875" y="8319059"/>
                  </a:lnTo>
                  <a:lnTo>
                    <a:pt x="17255338" y="8326704"/>
                  </a:lnTo>
                  <a:lnTo>
                    <a:pt x="17256875" y="8334349"/>
                  </a:lnTo>
                  <a:lnTo>
                    <a:pt x="17261091" y="8340598"/>
                  </a:lnTo>
                  <a:lnTo>
                    <a:pt x="17267339" y="8344814"/>
                  </a:lnTo>
                  <a:lnTo>
                    <a:pt x="17274985" y="8346351"/>
                  </a:lnTo>
                  <a:lnTo>
                    <a:pt x="17282630" y="8344814"/>
                  </a:lnTo>
                  <a:lnTo>
                    <a:pt x="17288879" y="8340598"/>
                  </a:lnTo>
                  <a:lnTo>
                    <a:pt x="17293082" y="8334349"/>
                  </a:lnTo>
                  <a:lnTo>
                    <a:pt x="17294619" y="8326704"/>
                  </a:lnTo>
                  <a:close/>
                </a:path>
                <a:path w="18719800" h="10718800" extrusionOk="0">
                  <a:moveTo>
                    <a:pt x="17294619" y="8226615"/>
                  </a:moveTo>
                  <a:lnTo>
                    <a:pt x="17293082" y="8218970"/>
                  </a:lnTo>
                  <a:lnTo>
                    <a:pt x="17288879" y="8212722"/>
                  </a:lnTo>
                  <a:lnTo>
                    <a:pt x="17282630" y="8208505"/>
                  </a:lnTo>
                  <a:lnTo>
                    <a:pt x="17274985" y="8206968"/>
                  </a:lnTo>
                  <a:lnTo>
                    <a:pt x="17267339" y="8208505"/>
                  </a:lnTo>
                  <a:lnTo>
                    <a:pt x="17261091" y="8212722"/>
                  </a:lnTo>
                  <a:lnTo>
                    <a:pt x="17256875" y="8218970"/>
                  </a:lnTo>
                  <a:lnTo>
                    <a:pt x="17255338" y="8226615"/>
                  </a:lnTo>
                  <a:lnTo>
                    <a:pt x="17256875" y="8234261"/>
                  </a:lnTo>
                  <a:lnTo>
                    <a:pt x="17261091" y="8240509"/>
                  </a:lnTo>
                  <a:lnTo>
                    <a:pt x="17267339" y="8244713"/>
                  </a:lnTo>
                  <a:lnTo>
                    <a:pt x="17274985" y="8246262"/>
                  </a:lnTo>
                  <a:lnTo>
                    <a:pt x="17282630" y="8244713"/>
                  </a:lnTo>
                  <a:lnTo>
                    <a:pt x="17288879" y="8240509"/>
                  </a:lnTo>
                  <a:lnTo>
                    <a:pt x="17293082" y="8234261"/>
                  </a:lnTo>
                  <a:lnTo>
                    <a:pt x="17294619" y="8226615"/>
                  </a:lnTo>
                  <a:close/>
                </a:path>
                <a:path w="18719800" h="10718800" extrusionOk="0">
                  <a:moveTo>
                    <a:pt x="17294619" y="8126514"/>
                  </a:moveTo>
                  <a:lnTo>
                    <a:pt x="17293082" y="8118869"/>
                  </a:lnTo>
                  <a:lnTo>
                    <a:pt x="17288879" y="8112620"/>
                  </a:lnTo>
                  <a:lnTo>
                    <a:pt x="17282630" y="8108404"/>
                  </a:lnTo>
                  <a:lnTo>
                    <a:pt x="17274985" y="8106867"/>
                  </a:lnTo>
                  <a:lnTo>
                    <a:pt x="17267339" y="8108404"/>
                  </a:lnTo>
                  <a:lnTo>
                    <a:pt x="17261091" y="8112620"/>
                  </a:lnTo>
                  <a:lnTo>
                    <a:pt x="17256875" y="8118869"/>
                  </a:lnTo>
                  <a:lnTo>
                    <a:pt x="17255338" y="8126514"/>
                  </a:lnTo>
                  <a:lnTo>
                    <a:pt x="17256875" y="8134159"/>
                  </a:lnTo>
                  <a:lnTo>
                    <a:pt x="17261091" y="8140408"/>
                  </a:lnTo>
                  <a:lnTo>
                    <a:pt x="17267339" y="8144611"/>
                  </a:lnTo>
                  <a:lnTo>
                    <a:pt x="17274985" y="8146161"/>
                  </a:lnTo>
                  <a:lnTo>
                    <a:pt x="17282630" y="8144611"/>
                  </a:lnTo>
                  <a:lnTo>
                    <a:pt x="17288879" y="8140408"/>
                  </a:lnTo>
                  <a:lnTo>
                    <a:pt x="17293082" y="8134159"/>
                  </a:lnTo>
                  <a:lnTo>
                    <a:pt x="17294619" y="8126514"/>
                  </a:lnTo>
                  <a:close/>
                </a:path>
                <a:path w="18719800" h="10718800" extrusionOk="0">
                  <a:moveTo>
                    <a:pt x="17294619" y="8026413"/>
                  </a:moveTo>
                  <a:lnTo>
                    <a:pt x="17293082" y="8018780"/>
                  </a:lnTo>
                  <a:lnTo>
                    <a:pt x="17288879" y="8012531"/>
                  </a:lnTo>
                  <a:lnTo>
                    <a:pt x="17282630" y="8008315"/>
                  </a:lnTo>
                  <a:lnTo>
                    <a:pt x="17274985" y="8006778"/>
                  </a:lnTo>
                  <a:lnTo>
                    <a:pt x="17267339" y="8008315"/>
                  </a:lnTo>
                  <a:lnTo>
                    <a:pt x="17261091" y="8012531"/>
                  </a:lnTo>
                  <a:lnTo>
                    <a:pt x="17256875" y="8018780"/>
                  </a:lnTo>
                  <a:lnTo>
                    <a:pt x="17255338" y="8026413"/>
                  </a:lnTo>
                  <a:lnTo>
                    <a:pt x="17256875" y="8034058"/>
                  </a:lnTo>
                  <a:lnTo>
                    <a:pt x="17261091" y="8040306"/>
                  </a:lnTo>
                  <a:lnTo>
                    <a:pt x="17267339" y="8044523"/>
                  </a:lnTo>
                  <a:lnTo>
                    <a:pt x="17274985" y="8046059"/>
                  </a:lnTo>
                  <a:lnTo>
                    <a:pt x="17282630" y="8044523"/>
                  </a:lnTo>
                  <a:lnTo>
                    <a:pt x="17288879" y="8040306"/>
                  </a:lnTo>
                  <a:lnTo>
                    <a:pt x="17293082" y="8034058"/>
                  </a:lnTo>
                  <a:lnTo>
                    <a:pt x="17294619" y="8026413"/>
                  </a:lnTo>
                  <a:close/>
                </a:path>
                <a:path w="18719800" h="10718800" extrusionOk="0">
                  <a:moveTo>
                    <a:pt x="17294619" y="7926311"/>
                  </a:moveTo>
                  <a:lnTo>
                    <a:pt x="17293082" y="7918678"/>
                  </a:lnTo>
                  <a:lnTo>
                    <a:pt x="17288879" y="7912430"/>
                  </a:lnTo>
                  <a:lnTo>
                    <a:pt x="17282630" y="7908226"/>
                  </a:lnTo>
                  <a:lnTo>
                    <a:pt x="17274985" y="7906677"/>
                  </a:lnTo>
                  <a:lnTo>
                    <a:pt x="17267339" y="7908226"/>
                  </a:lnTo>
                  <a:lnTo>
                    <a:pt x="17261091" y="7912430"/>
                  </a:lnTo>
                  <a:lnTo>
                    <a:pt x="17256875" y="7918678"/>
                  </a:lnTo>
                  <a:lnTo>
                    <a:pt x="17255338" y="7926311"/>
                  </a:lnTo>
                  <a:lnTo>
                    <a:pt x="17256875" y="7933969"/>
                  </a:lnTo>
                  <a:lnTo>
                    <a:pt x="17261091" y="7940218"/>
                  </a:lnTo>
                  <a:lnTo>
                    <a:pt x="17267339" y="7944434"/>
                  </a:lnTo>
                  <a:lnTo>
                    <a:pt x="17274985" y="7945971"/>
                  </a:lnTo>
                  <a:lnTo>
                    <a:pt x="17282630" y="7944434"/>
                  </a:lnTo>
                  <a:lnTo>
                    <a:pt x="17288879" y="7940218"/>
                  </a:lnTo>
                  <a:lnTo>
                    <a:pt x="17293082" y="7933969"/>
                  </a:lnTo>
                  <a:lnTo>
                    <a:pt x="17294619" y="7926311"/>
                  </a:lnTo>
                  <a:close/>
                </a:path>
                <a:path w="18719800" h="10718800" extrusionOk="0">
                  <a:moveTo>
                    <a:pt x="17294619" y="7826235"/>
                  </a:moveTo>
                  <a:lnTo>
                    <a:pt x="17293082" y="7818577"/>
                  </a:lnTo>
                  <a:lnTo>
                    <a:pt x="17288879" y="7812341"/>
                  </a:lnTo>
                  <a:lnTo>
                    <a:pt x="17282630" y="7808125"/>
                  </a:lnTo>
                  <a:lnTo>
                    <a:pt x="17274985" y="7806588"/>
                  </a:lnTo>
                  <a:lnTo>
                    <a:pt x="17267339" y="7808125"/>
                  </a:lnTo>
                  <a:lnTo>
                    <a:pt x="17261091" y="7812341"/>
                  </a:lnTo>
                  <a:lnTo>
                    <a:pt x="17256875" y="7818577"/>
                  </a:lnTo>
                  <a:lnTo>
                    <a:pt x="17255325" y="7826235"/>
                  </a:lnTo>
                  <a:lnTo>
                    <a:pt x="17256875" y="7833881"/>
                  </a:lnTo>
                  <a:lnTo>
                    <a:pt x="17261091" y="7840129"/>
                  </a:lnTo>
                  <a:lnTo>
                    <a:pt x="17267339" y="7844333"/>
                  </a:lnTo>
                  <a:lnTo>
                    <a:pt x="17274985" y="7845882"/>
                  </a:lnTo>
                  <a:lnTo>
                    <a:pt x="17282630" y="7844333"/>
                  </a:lnTo>
                  <a:lnTo>
                    <a:pt x="17288879" y="7840129"/>
                  </a:lnTo>
                  <a:lnTo>
                    <a:pt x="17293082" y="7833881"/>
                  </a:lnTo>
                  <a:lnTo>
                    <a:pt x="17294619" y="7826235"/>
                  </a:lnTo>
                  <a:close/>
                </a:path>
                <a:path w="18719800" h="10718800" extrusionOk="0">
                  <a:moveTo>
                    <a:pt x="17294619" y="7726134"/>
                  </a:moveTo>
                  <a:lnTo>
                    <a:pt x="17293082" y="7718488"/>
                  </a:lnTo>
                  <a:lnTo>
                    <a:pt x="17288879" y="7712240"/>
                  </a:lnTo>
                  <a:lnTo>
                    <a:pt x="17282630" y="7708036"/>
                  </a:lnTo>
                  <a:lnTo>
                    <a:pt x="17274985" y="7706487"/>
                  </a:lnTo>
                  <a:lnTo>
                    <a:pt x="17267339" y="7708036"/>
                  </a:lnTo>
                  <a:lnTo>
                    <a:pt x="17261091" y="7712240"/>
                  </a:lnTo>
                  <a:lnTo>
                    <a:pt x="17256875" y="7718488"/>
                  </a:lnTo>
                  <a:lnTo>
                    <a:pt x="17255325" y="7726134"/>
                  </a:lnTo>
                  <a:lnTo>
                    <a:pt x="17256875" y="7733779"/>
                  </a:lnTo>
                  <a:lnTo>
                    <a:pt x="17261091" y="7740028"/>
                  </a:lnTo>
                  <a:lnTo>
                    <a:pt x="17267339" y="7744231"/>
                  </a:lnTo>
                  <a:lnTo>
                    <a:pt x="17274985" y="7745781"/>
                  </a:lnTo>
                  <a:lnTo>
                    <a:pt x="17282630" y="7744231"/>
                  </a:lnTo>
                  <a:lnTo>
                    <a:pt x="17288879" y="7740028"/>
                  </a:lnTo>
                  <a:lnTo>
                    <a:pt x="17293082" y="7733779"/>
                  </a:lnTo>
                  <a:lnTo>
                    <a:pt x="17294619" y="7726134"/>
                  </a:lnTo>
                  <a:close/>
                </a:path>
                <a:path w="18719800" h="10718800" extrusionOk="0">
                  <a:moveTo>
                    <a:pt x="17294619" y="7626045"/>
                  </a:moveTo>
                  <a:lnTo>
                    <a:pt x="17293082" y="7618400"/>
                  </a:lnTo>
                  <a:lnTo>
                    <a:pt x="17288879" y="7612151"/>
                  </a:lnTo>
                  <a:lnTo>
                    <a:pt x="17282630" y="7607935"/>
                  </a:lnTo>
                  <a:lnTo>
                    <a:pt x="17274985" y="7606398"/>
                  </a:lnTo>
                  <a:lnTo>
                    <a:pt x="17267339" y="7607935"/>
                  </a:lnTo>
                  <a:lnTo>
                    <a:pt x="17261091" y="7612151"/>
                  </a:lnTo>
                  <a:lnTo>
                    <a:pt x="17256875" y="7618400"/>
                  </a:lnTo>
                  <a:lnTo>
                    <a:pt x="17255325" y="7626045"/>
                  </a:lnTo>
                  <a:lnTo>
                    <a:pt x="17256875" y="7633690"/>
                  </a:lnTo>
                  <a:lnTo>
                    <a:pt x="17261091" y="7639926"/>
                  </a:lnTo>
                  <a:lnTo>
                    <a:pt x="17267339" y="7644130"/>
                  </a:lnTo>
                  <a:lnTo>
                    <a:pt x="17274985" y="7645679"/>
                  </a:lnTo>
                  <a:lnTo>
                    <a:pt x="17282630" y="7644130"/>
                  </a:lnTo>
                  <a:lnTo>
                    <a:pt x="17288879" y="7639926"/>
                  </a:lnTo>
                  <a:lnTo>
                    <a:pt x="17293082" y="7633690"/>
                  </a:lnTo>
                  <a:lnTo>
                    <a:pt x="17294619" y="7626045"/>
                  </a:lnTo>
                  <a:close/>
                </a:path>
                <a:path w="18719800" h="10718800" extrusionOk="0">
                  <a:moveTo>
                    <a:pt x="17294619" y="7525944"/>
                  </a:moveTo>
                  <a:lnTo>
                    <a:pt x="17293082" y="7518286"/>
                  </a:lnTo>
                  <a:lnTo>
                    <a:pt x="17288879" y="7512050"/>
                  </a:lnTo>
                  <a:lnTo>
                    <a:pt x="17282630" y="7507846"/>
                  </a:lnTo>
                  <a:lnTo>
                    <a:pt x="17274985" y="7506297"/>
                  </a:lnTo>
                  <a:lnTo>
                    <a:pt x="17267339" y="7507846"/>
                  </a:lnTo>
                  <a:lnTo>
                    <a:pt x="17261091" y="7512050"/>
                  </a:lnTo>
                  <a:lnTo>
                    <a:pt x="17256875" y="7518286"/>
                  </a:lnTo>
                  <a:lnTo>
                    <a:pt x="17255325" y="7525944"/>
                  </a:lnTo>
                  <a:lnTo>
                    <a:pt x="17256875" y="7533589"/>
                  </a:lnTo>
                  <a:lnTo>
                    <a:pt x="17261091" y="7539837"/>
                  </a:lnTo>
                  <a:lnTo>
                    <a:pt x="17267339" y="7544041"/>
                  </a:lnTo>
                  <a:lnTo>
                    <a:pt x="17274985" y="7545591"/>
                  </a:lnTo>
                  <a:lnTo>
                    <a:pt x="17282630" y="7544041"/>
                  </a:lnTo>
                  <a:lnTo>
                    <a:pt x="17288879" y="7539837"/>
                  </a:lnTo>
                  <a:lnTo>
                    <a:pt x="17293082" y="7533589"/>
                  </a:lnTo>
                  <a:lnTo>
                    <a:pt x="17294619" y="7525944"/>
                  </a:lnTo>
                  <a:close/>
                </a:path>
                <a:path w="18719800" h="10718800" extrusionOk="0">
                  <a:moveTo>
                    <a:pt x="17294619" y="7425855"/>
                  </a:moveTo>
                  <a:lnTo>
                    <a:pt x="17293082" y="7418197"/>
                  </a:lnTo>
                  <a:lnTo>
                    <a:pt x="17288879" y="7411948"/>
                  </a:lnTo>
                  <a:lnTo>
                    <a:pt x="17282630" y="7407732"/>
                  </a:lnTo>
                  <a:lnTo>
                    <a:pt x="17274985" y="7406195"/>
                  </a:lnTo>
                  <a:lnTo>
                    <a:pt x="17267339" y="7407732"/>
                  </a:lnTo>
                  <a:lnTo>
                    <a:pt x="17261091" y="7411948"/>
                  </a:lnTo>
                  <a:lnTo>
                    <a:pt x="17256875" y="7418197"/>
                  </a:lnTo>
                  <a:lnTo>
                    <a:pt x="17255325" y="7425855"/>
                  </a:lnTo>
                  <a:lnTo>
                    <a:pt x="17256875" y="7433488"/>
                  </a:lnTo>
                  <a:lnTo>
                    <a:pt x="17261091" y="7439736"/>
                  </a:lnTo>
                  <a:lnTo>
                    <a:pt x="17267339" y="7443952"/>
                  </a:lnTo>
                  <a:lnTo>
                    <a:pt x="17274985" y="7445489"/>
                  </a:lnTo>
                  <a:lnTo>
                    <a:pt x="17282630" y="7443952"/>
                  </a:lnTo>
                  <a:lnTo>
                    <a:pt x="17288879" y="7439736"/>
                  </a:lnTo>
                  <a:lnTo>
                    <a:pt x="17293082" y="7433488"/>
                  </a:lnTo>
                  <a:lnTo>
                    <a:pt x="17294619" y="7425855"/>
                  </a:lnTo>
                  <a:close/>
                </a:path>
                <a:path w="18719800" h="10718800" extrusionOk="0">
                  <a:moveTo>
                    <a:pt x="17294619" y="7325754"/>
                  </a:moveTo>
                  <a:lnTo>
                    <a:pt x="17293082" y="7318095"/>
                  </a:lnTo>
                  <a:lnTo>
                    <a:pt x="17288879" y="7311860"/>
                  </a:lnTo>
                  <a:lnTo>
                    <a:pt x="17282630" y="7307643"/>
                  </a:lnTo>
                  <a:lnTo>
                    <a:pt x="17274985" y="7306107"/>
                  </a:lnTo>
                  <a:lnTo>
                    <a:pt x="17267339" y="7307643"/>
                  </a:lnTo>
                  <a:lnTo>
                    <a:pt x="17261091" y="7311860"/>
                  </a:lnTo>
                  <a:lnTo>
                    <a:pt x="17256875" y="7318095"/>
                  </a:lnTo>
                  <a:lnTo>
                    <a:pt x="17255325" y="7325754"/>
                  </a:lnTo>
                  <a:lnTo>
                    <a:pt x="17256875" y="7333399"/>
                  </a:lnTo>
                  <a:lnTo>
                    <a:pt x="17261091" y="7339635"/>
                  </a:lnTo>
                  <a:lnTo>
                    <a:pt x="17267339" y="7343851"/>
                  </a:lnTo>
                  <a:lnTo>
                    <a:pt x="17274985" y="7345388"/>
                  </a:lnTo>
                  <a:lnTo>
                    <a:pt x="17282630" y="7343851"/>
                  </a:lnTo>
                  <a:lnTo>
                    <a:pt x="17288879" y="7339635"/>
                  </a:lnTo>
                  <a:lnTo>
                    <a:pt x="17293082" y="7333399"/>
                  </a:lnTo>
                  <a:lnTo>
                    <a:pt x="17294619" y="7325754"/>
                  </a:lnTo>
                  <a:close/>
                </a:path>
                <a:path w="18719800" h="10718800" extrusionOk="0">
                  <a:moveTo>
                    <a:pt x="17294619" y="7225652"/>
                  </a:moveTo>
                  <a:lnTo>
                    <a:pt x="17293082" y="7218007"/>
                  </a:lnTo>
                  <a:lnTo>
                    <a:pt x="17288879" y="7211758"/>
                  </a:lnTo>
                  <a:lnTo>
                    <a:pt x="17282630" y="7207542"/>
                  </a:lnTo>
                  <a:lnTo>
                    <a:pt x="17274985" y="7206005"/>
                  </a:lnTo>
                  <a:lnTo>
                    <a:pt x="17267339" y="7207542"/>
                  </a:lnTo>
                  <a:lnTo>
                    <a:pt x="17261091" y="7211758"/>
                  </a:lnTo>
                  <a:lnTo>
                    <a:pt x="17256875" y="7218007"/>
                  </a:lnTo>
                  <a:lnTo>
                    <a:pt x="17255338" y="7225652"/>
                  </a:lnTo>
                  <a:lnTo>
                    <a:pt x="17256875" y="7233298"/>
                  </a:lnTo>
                  <a:lnTo>
                    <a:pt x="17261091" y="7239546"/>
                  </a:lnTo>
                  <a:lnTo>
                    <a:pt x="17267339" y="7243762"/>
                  </a:lnTo>
                  <a:lnTo>
                    <a:pt x="17274985" y="7245299"/>
                  </a:lnTo>
                  <a:lnTo>
                    <a:pt x="17282630" y="7243762"/>
                  </a:lnTo>
                  <a:lnTo>
                    <a:pt x="17288879" y="7239546"/>
                  </a:lnTo>
                  <a:lnTo>
                    <a:pt x="17293082" y="7233298"/>
                  </a:lnTo>
                  <a:lnTo>
                    <a:pt x="17294619" y="7225652"/>
                  </a:lnTo>
                  <a:close/>
                </a:path>
                <a:path w="18719800" h="10718800" extrusionOk="0">
                  <a:moveTo>
                    <a:pt x="17294619" y="7125551"/>
                  </a:moveTo>
                  <a:lnTo>
                    <a:pt x="17293082" y="7117905"/>
                  </a:lnTo>
                  <a:lnTo>
                    <a:pt x="17288866" y="7111657"/>
                  </a:lnTo>
                  <a:lnTo>
                    <a:pt x="17282630" y="7107453"/>
                  </a:lnTo>
                  <a:lnTo>
                    <a:pt x="17274985" y="7105904"/>
                  </a:lnTo>
                  <a:lnTo>
                    <a:pt x="17267339" y="7107453"/>
                  </a:lnTo>
                  <a:lnTo>
                    <a:pt x="17261091" y="7111657"/>
                  </a:lnTo>
                  <a:lnTo>
                    <a:pt x="17256875" y="7117905"/>
                  </a:lnTo>
                  <a:lnTo>
                    <a:pt x="17255325" y="7125551"/>
                  </a:lnTo>
                  <a:lnTo>
                    <a:pt x="17256875" y="7133209"/>
                  </a:lnTo>
                  <a:lnTo>
                    <a:pt x="17261091" y="7139445"/>
                  </a:lnTo>
                  <a:lnTo>
                    <a:pt x="17267339" y="7143661"/>
                  </a:lnTo>
                  <a:lnTo>
                    <a:pt x="17274985" y="7145198"/>
                  </a:lnTo>
                  <a:lnTo>
                    <a:pt x="17282630" y="7143661"/>
                  </a:lnTo>
                  <a:lnTo>
                    <a:pt x="17288866" y="7139445"/>
                  </a:lnTo>
                  <a:lnTo>
                    <a:pt x="17293082" y="7133209"/>
                  </a:lnTo>
                  <a:lnTo>
                    <a:pt x="17294619" y="7125551"/>
                  </a:lnTo>
                  <a:close/>
                </a:path>
                <a:path w="18719800" h="10718800" extrusionOk="0">
                  <a:moveTo>
                    <a:pt x="17294619" y="7025462"/>
                  </a:moveTo>
                  <a:lnTo>
                    <a:pt x="17293082" y="7017817"/>
                  </a:lnTo>
                  <a:lnTo>
                    <a:pt x="17288866" y="7011568"/>
                  </a:lnTo>
                  <a:lnTo>
                    <a:pt x="17282630" y="7007352"/>
                  </a:lnTo>
                  <a:lnTo>
                    <a:pt x="17274985" y="7005815"/>
                  </a:lnTo>
                  <a:lnTo>
                    <a:pt x="17267339" y="7007352"/>
                  </a:lnTo>
                  <a:lnTo>
                    <a:pt x="17261091" y="7011568"/>
                  </a:lnTo>
                  <a:lnTo>
                    <a:pt x="17256875" y="7017817"/>
                  </a:lnTo>
                  <a:lnTo>
                    <a:pt x="17255325" y="7025462"/>
                  </a:lnTo>
                  <a:lnTo>
                    <a:pt x="17256875" y="7033107"/>
                  </a:lnTo>
                  <a:lnTo>
                    <a:pt x="17261091" y="7039356"/>
                  </a:lnTo>
                  <a:lnTo>
                    <a:pt x="17267339" y="7043560"/>
                  </a:lnTo>
                  <a:lnTo>
                    <a:pt x="17274985" y="7045109"/>
                  </a:lnTo>
                  <a:lnTo>
                    <a:pt x="17282630" y="7043560"/>
                  </a:lnTo>
                  <a:lnTo>
                    <a:pt x="17288866" y="7039356"/>
                  </a:lnTo>
                  <a:lnTo>
                    <a:pt x="17293082" y="7033107"/>
                  </a:lnTo>
                  <a:lnTo>
                    <a:pt x="17294619" y="7025462"/>
                  </a:lnTo>
                  <a:close/>
                </a:path>
                <a:path w="18719800" h="10718800" extrusionOk="0">
                  <a:moveTo>
                    <a:pt x="17294619" y="6925361"/>
                  </a:moveTo>
                  <a:lnTo>
                    <a:pt x="17293082" y="6917715"/>
                  </a:lnTo>
                  <a:lnTo>
                    <a:pt x="17288879" y="6911467"/>
                  </a:lnTo>
                  <a:lnTo>
                    <a:pt x="17282630" y="6907263"/>
                  </a:lnTo>
                  <a:lnTo>
                    <a:pt x="17274985" y="6905714"/>
                  </a:lnTo>
                  <a:lnTo>
                    <a:pt x="17267339" y="6907263"/>
                  </a:lnTo>
                  <a:lnTo>
                    <a:pt x="17261091" y="6911467"/>
                  </a:lnTo>
                  <a:lnTo>
                    <a:pt x="17256875" y="6917715"/>
                  </a:lnTo>
                  <a:lnTo>
                    <a:pt x="17255338" y="6925361"/>
                  </a:lnTo>
                  <a:lnTo>
                    <a:pt x="17256875" y="6933006"/>
                  </a:lnTo>
                  <a:lnTo>
                    <a:pt x="17261091" y="6939254"/>
                  </a:lnTo>
                  <a:lnTo>
                    <a:pt x="17267339" y="6943458"/>
                  </a:lnTo>
                  <a:lnTo>
                    <a:pt x="17274985" y="6945008"/>
                  </a:lnTo>
                  <a:lnTo>
                    <a:pt x="17282630" y="6943458"/>
                  </a:lnTo>
                  <a:lnTo>
                    <a:pt x="17288879" y="6939254"/>
                  </a:lnTo>
                  <a:lnTo>
                    <a:pt x="17293082" y="6933006"/>
                  </a:lnTo>
                  <a:lnTo>
                    <a:pt x="17294619" y="6925361"/>
                  </a:lnTo>
                  <a:close/>
                </a:path>
                <a:path w="18719800" h="10718800" extrusionOk="0">
                  <a:moveTo>
                    <a:pt x="17294619" y="6825259"/>
                  </a:moveTo>
                  <a:lnTo>
                    <a:pt x="17293082" y="6817614"/>
                  </a:lnTo>
                  <a:lnTo>
                    <a:pt x="17288879" y="6811378"/>
                  </a:lnTo>
                  <a:lnTo>
                    <a:pt x="17282630" y="6807162"/>
                  </a:lnTo>
                  <a:lnTo>
                    <a:pt x="17274985" y="6805612"/>
                  </a:lnTo>
                  <a:lnTo>
                    <a:pt x="17267339" y="6807162"/>
                  </a:lnTo>
                  <a:lnTo>
                    <a:pt x="17261091" y="6811378"/>
                  </a:lnTo>
                  <a:lnTo>
                    <a:pt x="17256875" y="6817614"/>
                  </a:lnTo>
                  <a:lnTo>
                    <a:pt x="17255338" y="6825259"/>
                  </a:lnTo>
                  <a:lnTo>
                    <a:pt x="17256875" y="6832905"/>
                  </a:lnTo>
                  <a:lnTo>
                    <a:pt x="17261091" y="6839153"/>
                  </a:lnTo>
                  <a:lnTo>
                    <a:pt x="17267339" y="6843369"/>
                  </a:lnTo>
                  <a:lnTo>
                    <a:pt x="17274985" y="6844906"/>
                  </a:lnTo>
                  <a:lnTo>
                    <a:pt x="17282630" y="6843369"/>
                  </a:lnTo>
                  <a:lnTo>
                    <a:pt x="17288879" y="6839153"/>
                  </a:lnTo>
                  <a:lnTo>
                    <a:pt x="17293082" y="6832905"/>
                  </a:lnTo>
                  <a:lnTo>
                    <a:pt x="17294619" y="6825259"/>
                  </a:lnTo>
                  <a:close/>
                </a:path>
                <a:path w="18719800" h="10718800" extrusionOk="0">
                  <a:moveTo>
                    <a:pt x="17294619" y="6725158"/>
                  </a:moveTo>
                  <a:lnTo>
                    <a:pt x="17293082" y="6717525"/>
                  </a:lnTo>
                  <a:lnTo>
                    <a:pt x="17288879" y="6711277"/>
                  </a:lnTo>
                  <a:lnTo>
                    <a:pt x="17282630" y="6707073"/>
                  </a:lnTo>
                  <a:lnTo>
                    <a:pt x="17274985" y="6705524"/>
                  </a:lnTo>
                  <a:lnTo>
                    <a:pt x="17267339" y="6707073"/>
                  </a:lnTo>
                  <a:lnTo>
                    <a:pt x="17261091" y="6711277"/>
                  </a:lnTo>
                  <a:lnTo>
                    <a:pt x="17256875" y="6717525"/>
                  </a:lnTo>
                  <a:lnTo>
                    <a:pt x="17255338" y="6725158"/>
                  </a:lnTo>
                  <a:lnTo>
                    <a:pt x="17256875" y="6732816"/>
                  </a:lnTo>
                  <a:lnTo>
                    <a:pt x="17261091" y="6739064"/>
                  </a:lnTo>
                  <a:lnTo>
                    <a:pt x="17267339" y="6743281"/>
                  </a:lnTo>
                  <a:lnTo>
                    <a:pt x="17274985" y="6744817"/>
                  </a:lnTo>
                  <a:lnTo>
                    <a:pt x="17282630" y="6743281"/>
                  </a:lnTo>
                  <a:lnTo>
                    <a:pt x="17288879" y="6739064"/>
                  </a:lnTo>
                  <a:lnTo>
                    <a:pt x="17293082" y="6732816"/>
                  </a:lnTo>
                  <a:lnTo>
                    <a:pt x="17294619" y="6725158"/>
                  </a:lnTo>
                  <a:close/>
                </a:path>
                <a:path w="18719800" h="10718800" extrusionOk="0">
                  <a:moveTo>
                    <a:pt x="17294619" y="6625069"/>
                  </a:moveTo>
                  <a:lnTo>
                    <a:pt x="17293082" y="6617424"/>
                  </a:lnTo>
                  <a:lnTo>
                    <a:pt x="17288879" y="6611175"/>
                  </a:lnTo>
                  <a:lnTo>
                    <a:pt x="17282630" y="6606972"/>
                  </a:lnTo>
                  <a:lnTo>
                    <a:pt x="17274985" y="6605422"/>
                  </a:lnTo>
                  <a:lnTo>
                    <a:pt x="17267339" y="6606972"/>
                  </a:lnTo>
                  <a:lnTo>
                    <a:pt x="17261091" y="6611175"/>
                  </a:lnTo>
                  <a:lnTo>
                    <a:pt x="17256875" y="6617424"/>
                  </a:lnTo>
                  <a:lnTo>
                    <a:pt x="17255338" y="6625069"/>
                  </a:lnTo>
                  <a:lnTo>
                    <a:pt x="17256875" y="6632715"/>
                  </a:lnTo>
                  <a:lnTo>
                    <a:pt x="17261091" y="6638963"/>
                  </a:lnTo>
                  <a:lnTo>
                    <a:pt x="17267339" y="6643179"/>
                  </a:lnTo>
                  <a:lnTo>
                    <a:pt x="17274985" y="6644729"/>
                  </a:lnTo>
                  <a:lnTo>
                    <a:pt x="17282630" y="6643179"/>
                  </a:lnTo>
                  <a:lnTo>
                    <a:pt x="17288879" y="6638963"/>
                  </a:lnTo>
                  <a:lnTo>
                    <a:pt x="17293082" y="6632715"/>
                  </a:lnTo>
                  <a:lnTo>
                    <a:pt x="17294619" y="6625069"/>
                  </a:lnTo>
                  <a:close/>
                </a:path>
                <a:path w="18719800" h="10718800" extrusionOk="0">
                  <a:moveTo>
                    <a:pt x="17294619" y="6524980"/>
                  </a:moveTo>
                  <a:lnTo>
                    <a:pt x="17293082" y="6517335"/>
                  </a:lnTo>
                  <a:lnTo>
                    <a:pt x="17288879" y="6511087"/>
                  </a:lnTo>
                  <a:lnTo>
                    <a:pt x="17282630" y="6506870"/>
                  </a:lnTo>
                  <a:lnTo>
                    <a:pt x="17274985" y="6505334"/>
                  </a:lnTo>
                  <a:lnTo>
                    <a:pt x="17267339" y="6506870"/>
                  </a:lnTo>
                  <a:lnTo>
                    <a:pt x="17261091" y="6511087"/>
                  </a:lnTo>
                  <a:lnTo>
                    <a:pt x="17256875" y="6517335"/>
                  </a:lnTo>
                  <a:lnTo>
                    <a:pt x="17255338" y="6524980"/>
                  </a:lnTo>
                  <a:lnTo>
                    <a:pt x="17256875" y="6532626"/>
                  </a:lnTo>
                  <a:lnTo>
                    <a:pt x="17261091" y="6538874"/>
                  </a:lnTo>
                  <a:lnTo>
                    <a:pt x="17267339" y="6543078"/>
                  </a:lnTo>
                  <a:lnTo>
                    <a:pt x="17274985" y="6544627"/>
                  </a:lnTo>
                  <a:lnTo>
                    <a:pt x="17282630" y="6543078"/>
                  </a:lnTo>
                  <a:lnTo>
                    <a:pt x="17288879" y="6538874"/>
                  </a:lnTo>
                  <a:lnTo>
                    <a:pt x="17293082" y="6532626"/>
                  </a:lnTo>
                  <a:lnTo>
                    <a:pt x="17294619" y="6524980"/>
                  </a:lnTo>
                  <a:close/>
                </a:path>
                <a:path w="18719800" h="10718800" extrusionOk="0">
                  <a:moveTo>
                    <a:pt x="17294619" y="6424892"/>
                  </a:moveTo>
                  <a:lnTo>
                    <a:pt x="17293082" y="6417234"/>
                  </a:lnTo>
                  <a:lnTo>
                    <a:pt x="17288879" y="6410985"/>
                  </a:lnTo>
                  <a:lnTo>
                    <a:pt x="17282630" y="6406782"/>
                  </a:lnTo>
                  <a:lnTo>
                    <a:pt x="17274985" y="6405232"/>
                  </a:lnTo>
                  <a:lnTo>
                    <a:pt x="17267339" y="6406782"/>
                  </a:lnTo>
                  <a:lnTo>
                    <a:pt x="17261091" y="6410985"/>
                  </a:lnTo>
                  <a:lnTo>
                    <a:pt x="17256875" y="6417234"/>
                  </a:lnTo>
                  <a:lnTo>
                    <a:pt x="17255338" y="6424892"/>
                  </a:lnTo>
                  <a:lnTo>
                    <a:pt x="17256875" y="6432524"/>
                  </a:lnTo>
                  <a:lnTo>
                    <a:pt x="17261091" y="6438773"/>
                  </a:lnTo>
                  <a:lnTo>
                    <a:pt x="17267339" y="6442989"/>
                  </a:lnTo>
                  <a:lnTo>
                    <a:pt x="17274985" y="6444526"/>
                  </a:lnTo>
                  <a:lnTo>
                    <a:pt x="17282630" y="6442989"/>
                  </a:lnTo>
                  <a:lnTo>
                    <a:pt x="17288879" y="6438773"/>
                  </a:lnTo>
                  <a:lnTo>
                    <a:pt x="17293082" y="6432524"/>
                  </a:lnTo>
                  <a:lnTo>
                    <a:pt x="17294619" y="6424892"/>
                  </a:lnTo>
                  <a:close/>
                </a:path>
                <a:path w="18719800" h="10718800" extrusionOk="0">
                  <a:moveTo>
                    <a:pt x="17294619" y="6324778"/>
                  </a:moveTo>
                  <a:lnTo>
                    <a:pt x="17293082" y="6317145"/>
                  </a:lnTo>
                  <a:lnTo>
                    <a:pt x="17288879" y="6310896"/>
                  </a:lnTo>
                  <a:lnTo>
                    <a:pt x="17282630" y="6306680"/>
                  </a:lnTo>
                  <a:lnTo>
                    <a:pt x="17274985" y="6305131"/>
                  </a:lnTo>
                  <a:lnTo>
                    <a:pt x="17267339" y="6306680"/>
                  </a:lnTo>
                  <a:lnTo>
                    <a:pt x="17261091" y="6310896"/>
                  </a:lnTo>
                  <a:lnTo>
                    <a:pt x="17256875" y="6317145"/>
                  </a:lnTo>
                  <a:lnTo>
                    <a:pt x="17255338" y="6324778"/>
                  </a:lnTo>
                  <a:lnTo>
                    <a:pt x="17256875" y="6332423"/>
                  </a:lnTo>
                  <a:lnTo>
                    <a:pt x="17261091" y="6338671"/>
                  </a:lnTo>
                  <a:lnTo>
                    <a:pt x="17267339" y="6342888"/>
                  </a:lnTo>
                  <a:lnTo>
                    <a:pt x="17274985" y="6344425"/>
                  </a:lnTo>
                  <a:lnTo>
                    <a:pt x="17282630" y="6342888"/>
                  </a:lnTo>
                  <a:lnTo>
                    <a:pt x="17288879" y="6338671"/>
                  </a:lnTo>
                  <a:lnTo>
                    <a:pt x="17293082" y="6332423"/>
                  </a:lnTo>
                  <a:lnTo>
                    <a:pt x="17294619" y="6324778"/>
                  </a:lnTo>
                  <a:close/>
                </a:path>
                <a:path w="18719800" h="10718800" extrusionOk="0">
                  <a:moveTo>
                    <a:pt x="17294619" y="6224689"/>
                  </a:moveTo>
                  <a:lnTo>
                    <a:pt x="17293082" y="6217043"/>
                  </a:lnTo>
                  <a:lnTo>
                    <a:pt x="17288879" y="6210795"/>
                  </a:lnTo>
                  <a:lnTo>
                    <a:pt x="17282630" y="6206591"/>
                  </a:lnTo>
                  <a:lnTo>
                    <a:pt x="17274985" y="6205042"/>
                  </a:lnTo>
                  <a:lnTo>
                    <a:pt x="17267339" y="6206591"/>
                  </a:lnTo>
                  <a:lnTo>
                    <a:pt x="17261091" y="6210795"/>
                  </a:lnTo>
                  <a:lnTo>
                    <a:pt x="17256875" y="6217043"/>
                  </a:lnTo>
                  <a:lnTo>
                    <a:pt x="17255325" y="6224689"/>
                  </a:lnTo>
                  <a:lnTo>
                    <a:pt x="17256875" y="6232334"/>
                  </a:lnTo>
                  <a:lnTo>
                    <a:pt x="17261091" y="6238583"/>
                  </a:lnTo>
                  <a:lnTo>
                    <a:pt x="17267339" y="6242786"/>
                  </a:lnTo>
                  <a:lnTo>
                    <a:pt x="17274985" y="6244336"/>
                  </a:lnTo>
                  <a:lnTo>
                    <a:pt x="17282630" y="6242786"/>
                  </a:lnTo>
                  <a:lnTo>
                    <a:pt x="17288879" y="6238583"/>
                  </a:lnTo>
                  <a:lnTo>
                    <a:pt x="17293082" y="6232334"/>
                  </a:lnTo>
                  <a:lnTo>
                    <a:pt x="17294619" y="6224689"/>
                  </a:lnTo>
                  <a:close/>
                </a:path>
                <a:path w="18719800" h="10718800" extrusionOk="0">
                  <a:moveTo>
                    <a:pt x="17294619" y="6124587"/>
                  </a:moveTo>
                  <a:lnTo>
                    <a:pt x="17293082" y="6116942"/>
                  </a:lnTo>
                  <a:lnTo>
                    <a:pt x="17288879" y="6110706"/>
                  </a:lnTo>
                  <a:lnTo>
                    <a:pt x="17282630" y="6106490"/>
                  </a:lnTo>
                  <a:lnTo>
                    <a:pt x="17274985" y="6104953"/>
                  </a:lnTo>
                  <a:lnTo>
                    <a:pt x="17267339" y="6106490"/>
                  </a:lnTo>
                  <a:lnTo>
                    <a:pt x="17261091" y="6110706"/>
                  </a:lnTo>
                  <a:lnTo>
                    <a:pt x="17256875" y="6116942"/>
                  </a:lnTo>
                  <a:lnTo>
                    <a:pt x="17255325" y="6124587"/>
                  </a:lnTo>
                  <a:lnTo>
                    <a:pt x="17256875" y="6132233"/>
                  </a:lnTo>
                  <a:lnTo>
                    <a:pt x="17261091" y="6138481"/>
                  </a:lnTo>
                  <a:lnTo>
                    <a:pt x="17267339" y="6142698"/>
                  </a:lnTo>
                  <a:lnTo>
                    <a:pt x="17274985" y="6144247"/>
                  </a:lnTo>
                  <a:lnTo>
                    <a:pt x="17282630" y="6142698"/>
                  </a:lnTo>
                  <a:lnTo>
                    <a:pt x="17288879" y="6138481"/>
                  </a:lnTo>
                  <a:lnTo>
                    <a:pt x="17293082" y="6132233"/>
                  </a:lnTo>
                  <a:lnTo>
                    <a:pt x="17294619" y="6124587"/>
                  </a:lnTo>
                  <a:close/>
                </a:path>
                <a:path w="18719800" h="10718800" extrusionOk="0">
                  <a:moveTo>
                    <a:pt x="17294619" y="6024499"/>
                  </a:moveTo>
                  <a:lnTo>
                    <a:pt x="17293082" y="6016841"/>
                  </a:lnTo>
                  <a:lnTo>
                    <a:pt x="17288879" y="6010605"/>
                  </a:lnTo>
                  <a:lnTo>
                    <a:pt x="17282630" y="6006401"/>
                  </a:lnTo>
                  <a:lnTo>
                    <a:pt x="17274985" y="6004852"/>
                  </a:lnTo>
                  <a:lnTo>
                    <a:pt x="17267339" y="6006401"/>
                  </a:lnTo>
                  <a:lnTo>
                    <a:pt x="17261091" y="6010605"/>
                  </a:lnTo>
                  <a:lnTo>
                    <a:pt x="17256875" y="6016841"/>
                  </a:lnTo>
                  <a:lnTo>
                    <a:pt x="17255325" y="6024499"/>
                  </a:lnTo>
                  <a:lnTo>
                    <a:pt x="17256875" y="6032144"/>
                  </a:lnTo>
                  <a:lnTo>
                    <a:pt x="17261091" y="6038393"/>
                  </a:lnTo>
                  <a:lnTo>
                    <a:pt x="17267339" y="6042609"/>
                  </a:lnTo>
                  <a:lnTo>
                    <a:pt x="17274985" y="6044146"/>
                  </a:lnTo>
                  <a:lnTo>
                    <a:pt x="17282630" y="6042609"/>
                  </a:lnTo>
                  <a:lnTo>
                    <a:pt x="17288879" y="6038393"/>
                  </a:lnTo>
                  <a:lnTo>
                    <a:pt x="17293082" y="6032144"/>
                  </a:lnTo>
                  <a:lnTo>
                    <a:pt x="17294619" y="6024499"/>
                  </a:lnTo>
                  <a:close/>
                </a:path>
                <a:path w="18719800" h="10718800" extrusionOk="0">
                  <a:moveTo>
                    <a:pt x="17294619" y="5924410"/>
                  </a:moveTo>
                  <a:lnTo>
                    <a:pt x="17293082" y="5916752"/>
                  </a:lnTo>
                  <a:lnTo>
                    <a:pt x="17288879" y="5910504"/>
                  </a:lnTo>
                  <a:lnTo>
                    <a:pt x="17282630" y="5906300"/>
                  </a:lnTo>
                  <a:lnTo>
                    <a:pt x="17274985" y="5904763"/>
                  </a:lnTo>
                  <a:lnTo>
                    <a:pt x="17267339" y="5906300"/>
                  </a:lnTo>
                  <a:lnTo>
                    <a:pt x="17261091" y="5910504"/>
                  </a:lnTo>
                  <a:lnTo>
                    <a:pt x="17256875" y="5916752"/>
                  </a:lnTo>
                  <a:lnTo>
                    <a:pt x="17255325" y="5924410"/>
                  </a:lnTo>
                  <a:lnTo>
                    <a:pt x="17256875" y="5932055"/>
                  </a:lnTo>
                  <a:lnTo>
                    <a:pt x="17261091" y="5938304"/>
                  </a:lnTo>
                  <a:lnTo>
                    <a:pt x="17267339" y="5942508"/>
                  </a:lnTo>
                  <a:lnTo>
                    <a:pt x="17274985" y="5944057"/>
                  </a:lnTo>
                  <a:lnTo>
                    <a:pt x="17282630" y="5942508"/>
                  </a:lnTo>
                  <a:lnTo>
                    <a:pt x="17288879" y="5938304"/>
                  </a:lnTo>
                  <a:lnTo>
                    <a:pt x="17293082" y="5932055"/>
                  </a:lnTo>
                  <a:lnTo>
                    <a:pt x="17294619" y="5924410"/>
                  </a:lnTo>
                  <a:close/>
                </a:path>
                <a:path w="18719800" h="10718800" extrusionOk="0">
                  <a:moveTo>
                    <a:pt x="17294619" y="5824321"/>
                  </a:moveTo>
                  <a:lnTo>
                    <a:pt x="17293082" y="5816663"/>
                  </a:lnTo>
                  <a:lnTo>
                    <a:pt x="17288879" y="5810415"/>
                  </a:lnTo>
                  <a:lnTo>
                    <a:pt x="17282630" y="5806198"/>
                  </a:lnTo>
                  <a:lnTo>
                    <a:pt x="17274985" y="5804662"/>
                  </a:lnTo>
                  <a:lnTo>
                    <a:pt x="17267339" y="5806198"/>
                  </a:lnTo>
                  <a:lnTo>
                    <a:pt x="17261091" y="5810415"/>
                  </a:lnTo>
                  <a:lnTo>
                    <a:pt x="17256875" y="5816663"/>
                  </a:lnTo>
                  <a:lnTo>
                    <a:pt x="17255325" y="5824321"/>
                  </a:lnTo>
                  <a:lnTo>
                    <a:pt x="17256875" y="5831967"/>
                  </a:lnTo>
                  <a:lnTo>
                    <a:pt x="17261091" y="5838202"/>
                  </a:lnTo>
                  <a:lnTo>
                    <a:pt x="17267339" y="5842406"/>
                  </a:lnTo>
                  <a:lnTo>
                    <a:pt x="17274985" y="5843956"/>
                  </a:lnTo>
                  <a:lnTo>
                    <a:pt x="17282630" y="5842406"/>
                  </a:lnTo>
                  <a:lnTo>
                    <a:pt x="17288879" y="5838202"/>
                  </a:lnTo>
                  <a:lnTo>
                    <a:pt x="17293082" y="5831967"/>
                  </a:lnTo>
                  <a:lnTo>
                    <a:pt x="17294619" y="5824321"/>
                  </a:lnTo>
                  <a:close/>
                </a:path>
                <a:path w="18719800" h="10718800" extrusionOk="0">
                  <a:moveTo>
                    <a:pt x="17294619" y="5724207"/>
                  </a:moveTo>
                  <a:lnTo>
                    <a:pt x="17293082" y="5716562"/>
                  </a:lnTo>
                  <a:lnTo>
                    <a:pt x="17288879" y="5710313"/>
                  </a:lnTo>
                  <a:lnTo>
                    <a:pt x="17282630" y="5706110"/>
                  </a:lnTo>
                  <a:lnTo>
                    <a:pt x="17274985" y="5704560"/>
                  </a:lnTo>
                  <a:lnTo>
                    <a:pt x="17267339" y="5706110"/>
                  </a:lnTo>
                  <a:lnTo>
                    <a:pt x="17261091" y="5710313"/>
                  </a:lnTo>
                  <a:lnTo>
                    <a:pt x="17256875" y="5716562"/>
                  </a:lnTo>
                  <a:lnTo>
                    <a:pt x="17255325" y="5724207"/>
                  </a:lnTo>
                  <a:lnTo>
                    <a:pt x="17256875" y="5731853"/>
                  </a:lnTo>
                  <a:lnTo>
                    <a:pt x="17261091" y="5738101"/>
                  </a:lnTo>
                  <a:lnTo>
                    <a:pt x="17267339" y="5742305"/>
                  </a:lnTo>
                  <a:lnTo>
                    <a:pt x="17274985" y="5743854"/>
                  </a:lnTo>
                  <a:lnTo>
                    <a:pt x="17282630" y="5742305"/>
                  </a:lnTo>
                  <a:lnTo>
                    <a:pt x="17288879" y="5738101"/>
                  </a:lnTo>
                  <a:lnTo>
                    <a:pt x="17293082" y="5731853"/>
                  </a:lnTo>
                  <a:lnTo>
                    <a:pt x="17294619" y="5724207"/>
                  </a:lnTo>
                  <a:close/>
                </a:path>
                <a:path w="18719800" h="10718800" extrusionOk="0">
                  <a:moveTo>
                    <a:pt x="17294619" y="5624119"/>
                  </a:moveTo>
                  <a:lnTo>
                    <a:pt x="17293082" y="5616460"/>
                  </a:lnTo>
                  <a:lnTo>
                    <a:pt x="17288879" y="5610212"/>
                  </a:lnTo>
                  <a:lnTo>
                    <a:pt x="17282630" y="5605996"/>
                  </a:lnTo>
                  <a:lnTo>
                    <a:pt x="17274985" y="5604459"/>
                  </a:lnTo>
                  <a:lnTo>
                    <a:pt x="17267339" y="5605996"/>
                  </a:lnTo>
                  <a:lnTo>
                    <a:pt x="17261091" y="5610212"/>
                  </a:lnTo>
                  <a:lnTo>
                    <a:pt x="17256875" y="5616460"/>
                  </a:lnTo>
                  <a:lnTo>
                    <a:pt x="17255338" y="5624119"/>
                  </a:lnTo>
                  <a:lnTo>
                    <a:pt x="17256875" y="5631764"/>
                  </a:lnTo>
                  <a:lnTo>
                    <a:pt x="17261091" y="5638000"/>
                  </a:lnTo>
                  <a:lnTo>
                    <a:pt x="17267339" y="5642216"/>
                  </a:lnTo>
                  <a:lnTo>
                    <a:pt x="17274985" y="5643765"/>
                  </a:lnTo>
                  <a:lnTo>
                    <a:pt x="17282630" y="5642216"/>
                  </a:lnTo>
                  <a:lnTo>
                    <a:pt x="17288879" y="5638000"/>
                  </a:lnTo>
                  <a:lnTo>
                    <a:pt x="17293082" y="5631764"/>
                  </a:lnTo>
                  <a:lnTo>
                    <a:pt x="17294619" y="5624119"/>
                  </a:lnTo>
                  <a:close/>
                </a:path>
                <a:path w="18719800" h="10718800" extrusionOk="0">
                  <a:moveTo>
                    <a:pt x="17356392" y="1233589"/>
                  </a:moveTo>
                  <a:lnTo>
                    <a:pt x="17354855" y="1225931"/>
                  </a:lnTo>
                  <a:lnTo>
                    <a:pt x="17350639" y="1219682"/>
                  </a:lnTo>
                  <a:lnTo>
                    <a:pt x="17344403" y="1215478"/>
                  </a:lnTo>
                  <a:lnTo>
                    <a:pt x="17336758" y="1213929"/>
                  </a:lnTo>
                  <a:lnTo>
                    <a:pt x="17329112" y="1215478"/>
                  </a:lnTo>
                  <a:lnTo>
                    <a:pt x="17322864" y="1219682"/>
                  </a:lnTo>
                  <a:lnTo>
                    <a:pt x="17318647" y="1225931"/>
                  </a:lnTo>
                  <a:lnTo>
                    <a:pt x="17317111" y="1233589"/>
                  </a:lnTo>
                  <a:lnTo>
                    <a:pt x="17318647" y="1241234"/>
                  </a:lnTo>
                  <a:lnTo>
                    <a:pt x="17322864" y="1247470"/>
                  </a:lnTo>
                  <a:lnTo>
                    <a:pt x="17329112" y="1251673"/>
                  </a:lnTo>
                  <a:lnTo>
                    <a:pt x="17336758" y="1253223"/>
                  </a:lnTo>
                  <a:lnTo>
                    <a:pt x="17344403" y="1251673"/>
                  </a:lnTo>
                  <a:lnTo>
                    <a:pt x="17350639" y="1247470"/>
                  </a:lnTo>
                  <a:lnTo>
                    <a:pt x="17354855" y="1241234"/>
                  </a:lnTo>
                  <a:lnTo>
                    <a:pt x="17356392" y="1233589"/>
                  </a:lnTo>
                  <a:close/>
                </a:path>
                <a:path w="18719800" h="10718800" extrusionOk="0">
                  <a:moveTo>
                    <a:pt x="17356392" y="1133487"/>
                  </a:moveTo>
                  <a:lnTo>
                    <a:pt x="17354855" y="1125842"/>
                  </a:lnTo>
                  <a:lnTo>
                    <a:pt x="17350639" y="1119593"/>
                  </a:lnTo>
                  <a:lnTo>
                    <a:pt x="17344403" y="1115377"/>
                  </a:lnTo>
                  <a:lnTo>
                    <a:pt x="17336758" y="1113840"/>
                  </a:lnTo>
                  <a:lnTo>
                    <a:pt x="17329112" y="1115377"/>
                  </a:lnTo>
                  <a:lnTo>
                    <a:pt x="17322864" y="1119593"/>
                  </a:lnTo>
                  <a:lnTo>
                    <a:pt x="17318647" y="1125842"/>
                  </a:lnTo>
                  <a:lnTo>
                    <a:pt x="17317111" y="1133487"/>
                  </a:lnTo>
                  <a:lnTo>
                    <a:pt x="17318647" y="1141133"/>
                  </a:lnTo>
                  <a:lnTo>
                    <a:pt x="17322864" y="1147381"/>
                  </a:lnTo>
                  <a:lnTo>
                    <a:pt x="17329112" y="1151585"/>
                  </a:lnTo>
                  <a:lnTo>
                    <a:pt x="17336758" y="1153134"/>
                  </a:lnTo>
                  <a:lnTo>
                    <a:pt x="17344403" y="1151585"/>
                  </a:lnTo>
                  <a:lnTo>
                    <a:pt x="17350639" y="1147381"/>
                  </a:lnTo>
                  <a:lnTo>
                    <a:pt x="17354855" y="1141133"/>
                  </a:lnTo>
                  <a:lnTo>
                    <a:pt x="17356392" y="1133487"/>
                  </a:lnTo>
                  <a:close/>
                </a:path>
                <a:path w="18719800" h="10718800" extrusionOk="0">
                  <a:moveTo>
                    <a:pt x="17356392" y="1033386"/>
                  </a:moveTo>
                  <a:lnTo>
                    <a:pt x="17354855" y="1025740"/>
                  </a:lnTo>
                  <a:lnTo>
                    <a:pt x="17350639" y="1019492"/>
                  </a:lnTo>
                  <a:lnTo>
                    <a:pt x="17344403" y="1015276"/>
                  </a:lnTo>
                  <a:lnTo>
                    <a:pt x="17336758" y="1013726"/>
                  </a:lnTo>
                  <a:lnTo>
                    <a:pt x="17329112" y="1015276"/>
                  </a:lnTo>
                  <a:lnTo>
                    <a:pt x="17322864" y="1019492"/>
                  </a:lnTo>
                  <a:lnTo>
                    <a:pt x="17318647" y="1025740"/>
                  </a:lnTo>
                  <a:lnTo>
                    <a:pt x="17317111" y="1033386"/>
                  </a:lnTo>
                  <a:lnTo>
                    <a:pt x="17318647" y="1041031"/>
                  </a:lnTo>
                  <a:lnTo>
                    <a:pt x="17322864" y="1047267"/>
                  </a:lnTo>
                  <a:lnTo>
                    <a:pt x="17329112" y="1051483"/>
                  </a:lnTo>
                  <a:lnTo>
                    <a:pt x="17336758" y="1053033"/>
                  </a:lnTo>
                  <a:lnTo>
                    <a:pt x="17344403" y="1051483"/>
                  </a:lnTo>
                  <a:lnTo>
                    <a:pt x="17350639" y="1047267"/>
                  </a:lnTo>
                  <a:lnTo>
                    <a:pt x="17354855" y="1041031"/>
                  </a:lnTo>
                  <a:lnTo>
                    <a:pt x="17356392" y="1033386"/>
                  </a:lnTo>
                  <a:close/>
                </a:path>
                <a:path w="18719800" h="10718800" extrusionOk="0">
                  <a:moveTo>
                    <a:pt x="17356392" y="933284"/>
                  </a:moveTo>
                  <a:lnTo>
                    <a:pt x="17354855" y="925639"/>
                  </a:lnTo>
                  <a:lnTo>
                    <a:pt x="17350639" y="919403"/>
                  </a:lnTo>
                  <a:lnTo>
                    <a:pt x="17344403" y="915187"/>
                  </a:lnTo>
                  <a:lnTo>
                    <a:pt x="17336758" y="913638"/>
                  </a:lnTo>
                  <a:lnTo>
                    <a:pt x="17329112" y="915187"/>
                  </a:lnTo>
                  <a:lnTo>
                    <a:pt x="17322864" y="919403"/>
                  </a:lnTo>
                  <a:lnTo>
                    <a:pt x="17318647" y="925639"/>
                  </a:lnTo>
                  <a:lnTo>
                    <a:pt x="17317111" y="933284"/>
                  </a:lnTo>
                  <a:lnTo>
                    <a:pt x="17318647" y="940930"/>
                  </a:lnTo>
                  <a:lnTo>
                    <a:pt x="17322864" y="947178"/>
                  </a:lnTo>
                  <a:lnTo>
                    <a:pt x="17329112" y="951395"/>
                  </a:lnTo>
                  <a:lnTo>
                    <a:pt x="17336758" y="952931"/>
                  </a:lnTo>
                  <a:lnTo>
                    <a:pt x="17344403" y="951395"/>
                  </a:lnTo>
                  <a:lnTo>
                    <a:pt x="17350639" y="947178"/>
                  </a:lnTo>
                  <a:lnTo>
                    <a:pt x="17354855" y="940930"/>
                  </a:lnTo>
                  <a:lnTo>
                    <a:pt x="17356392" y="933284"/>
                  </a:lnTo>
                  <a:close/>
                </a:path>
                <a:path w="18719800" h="10718800" extrusionOk="0">
                  <a:moveTo>
                    <a:pt x="17356392" y="833183"/>
                  </a:moveTo>
                  <a:lnTo>
                    <a:pt x="17354855" y="825538"/>
                  </a:lnTo>
                  <a:lnTo>
                    <a:pt x="17350639" y="819302"/>
                  </a:lnTo>
                  <a:lnTo>
                    <a:pt x="17344403" y="815086"/>
                  </a:lnTo>
                  <a:lnTo>
                    <a:pt x="17336758" y="813549"/>
                  </a:lnTo>
                  <a:lnTo>
                    <a:pt x="17329112" y="815086"/>
                  </a:lnTo>
                  <a:lnTo>
                    <a:pt x="17322864" y="819302"/>
                  </a:lnTo>
                  <a:lnTo>
                    <a:pt x="17318647" y="825538"/>
                  </a:lnTo>
                  <a:lnTo>
                    <a:pt x="17317111" y="833183"/>
                  </a:lnTo>
                  <a:lnTo>
                    <a:pt x="17318647" y="840841"/>
                  </a:lnTo>
                  <a:lnTo>
                    <a:pt x="17322864" y="847090"/>
                  </a:lnTo>
                  <a:lnTo>
                    <a:pt x="17329112" y="851293"/>
                  </a:lnTo>
                  <a:lnTo>
                    <a:pt x="17336758" y="852843"/>
                  </a:lnTo>
                  <a:lnTo>
                    <a:pt x="17344403" y="851293"/>
                  </a:lnTo>
                  <a:lnTo>
                    <a:pt x="17350639" y="847090"/>
                  </a:lnTo>
                  <a:lnTo>
                    <a:pt x="17354855" y="840841"/>
                  </a:lnTo>
                  <a:lnTo>
                    <a:pt x="17356392" y="833183"/>
                  </a:lnTo>
                  <a:close/>
                </a:path>
                <a:path w="18719800" h="10718800" extrusionOk="0">
                  <a:moveTo>
                    <a:pt x="17356392" y="733094"/>
                  </a:moveTo>
                  <a:lnTo>
                    <a:pt x="17354855" y="725449"/>
                  </a:lnTo>
                  <a:lnTo>
                    <a:pt x="17350639" y="719201"/>
                  </a:lnTo>
                  <a:lnTo>
                    <a:pt x="17344403" y="714997"/>
                  </a:lnTo>
                  <a:lnTo>
                    <a:pt x="17336758" y="713447"/>
                  </a:lnTo>
                  <a:lnTo>
                    <a:pt x="17329112" y="714997"/>
                  </a:lnTo>
                  <a:lnTo>
                    <a:pt x="17322864" y="719201"/>
                  </a:lnTo>
                  <a:lnTo>
                    <a:pt x="17318647" y="725449"/>
                  </a:lnTo>
                  <a:lnTo>
                    <a:pt x="17317111" y="733094"/>
                  </a:lnTo>
                  <a:lnTo>
                    <a:pt x="17318647" y="740740"/>
                  </a:lnTo>
                  <a:lnTo>
                    <a:pt x="17322864" y="746988"/>
                  </a:lnTo>
                  <a:lnTo>
                    <a:pt x="17329112" y="751192"/>
                  </a:lnTo>
                  <a:lnTo>
                    <a:pt x="17336758" y="752741"/>
                  </a:lnTo>
                  <a:lnTo>
                    <a:pt x="17344403" y="751192"/>
                  </a:lnTo>
                  <a:lnTo>
                    <a:pt x="17350639" y="746988"/>
                  </a:lnTo>
                  <a:lnTo>
                    <a:pt x="17354855" y="740740"/>
                  </a:lnTo>
                  <a:lnTo>
                    <a:pt x="17356392" y="733094"/>
                  </a:lnTo>
                  <a:close/>
                </a:path>
                <a:path w="18719800" h="10718800" extrusionOk="0">
                  <a:moveTo>
                    <a:pt x="17356392" y="633006"/>
                  </a:moveTo>
                  <a:lnTo>
                    <a:pt x="17354855" y="625360"/>
                  </a:lnTo>
                  <a:lnTo>
                    <a:pt x="17350639" y="619112"/>
                  </a:lnTo>
                  <a:lnTo>
                    <a:pt x="17344403" y="614895"/>
                  </a:lnTo>
                  <a:lnTo>
                    <a:pt x="17336758" y="613346"/>
                  </a:lnTo>
                  <a:lnTo>
                    <a:pt x="17329112" y="614895"/>
                  </a:lnTo>
                  <a:lnTo>
                    <a:pt x="17322864" y="619112"/>
                  </a:lnTo>
                  <a:lnTo>
                    <a:pt x="17318647" y="625360"/>
                  </a:lnTo>
                  <a:lnTo>
                    <a:pt x="17317111" y="633006"/>
                  </a:lnTo>
                  <a:lnTo>
                    <a:pt x="17318647" y="640651"/>
                  </a:lnTo>
                  <a:lnTo>
                    <a:pt x="17322864" y="646899"/>
                  </a:lnTo>
                  <a:lnTo>
                    <a:pt x="17329112" y="651116"/>
                  </a:lnTo>
                  <a:lnTo>
                    <a:pt x="17336758" y="652653"/>
                  </a:lnTo>
                  <a:lnTo>
                    <a:pt x="17344403" y="651116"/>
                  </a:lnTo>
                  <a:lnTo>
                    <a:pt x="17350639" y="646899"/>
                  </a:lnTo>
                  <a:lnTo>
                    <a:pt x="17354855" y="640651"/>
                  </a:lnTo>
                  <a:lnTo>
                    <a:pt x="17356392" y="633006"/>
                  </a:lnTo>
                  <a:close/>
                </a:path>
                <a:path w="18719800" h="10718800" extrusionOk="0">
                  <a:moveTo>
                    <a:pt x="17356392" y="532904"/>
                  </a:moveTo>
                  <a:lnTo>
                    <a:pt x="17354855" y="525259"/>
                  </a:lnTo>
                  <a:lnTo>
                    <a:pt x="17350639" y="519023"/>
                  </a:lnTo>
                  <a:lnTo>
                    <a:pt x="17344403" y="514807"/>
                  </a:lnTo>
                  <a:lnTo>
                    <a:pt x="17336758" y="513257"/>
                  </a:lnTo>
                  <a:lnTo>
                    <a:pt x="17329100" y="514807"/>
                  </a:lnTo>
                  <a:lnTo>
                    <a:pt x="17322864" y="519023"/>
                  </a:lnTo>
                  <a:lnTo>
                    <a:pt x="17318647" y="525259"/>
                  </a:lnTo>
                  <a:lnTo>
                    <a:pt x="17317111" y="532904"/>
                  </a:lnTo>
                  <a:lnTo>
                    <a:pt x="17318647" y="540550"/>
                  </a:lnTo>
                  <a:lnTo>
                    <a:pt x="17322864" y="546798"/>
                  </a:lnTo>
                  <a:lnTo>
                    <a:pt x="17329100" y="551002"/>
                  </a:lnTo>
                  <a:lnTo>
                    <a:pt x="17336758" y="552551"/>
                  </a:lnTo>
                  <a:lnTo>
                    <a:pt x="17344403" y="551002"/>
                  </a:lnTo>
                  <a:lnTo>
                    <a:pt x="17350639" y="546798"/>
                  </a:lnTo>
                  <a:lnTo>
                    <a:pt x="17354855" y="540550"/>
                  </a:lnTo>
                  <a:lnTo>
                    <a:pt x="17356392" y="532904"/>
                  </a:lnTo>
                  <a:close/>
                </a:path>
                <a:path w="18719800" h="10718800" extrusionOk="0">
                  <a:moveTo>
                    <a:pt x="17356392" y="432803"/>
                  </a:moveTo>
                  <a:lnTo>
                    <a:pt x="17354855" y="425157"/>
                  </a:lnTo>
                  <a:lnTo>
                    <a:pt x="17350639" y="418922"/>
                  </a:lnTo>
                  <a:lnTo>
                    <a:pt x="17344403" y="414705"/>
                  </a:lnTo>
                  <a:lnTo>
                    <a:pt x="17336758" y="413169"/>
                  </a:lnTo>
                  <a:lnTo>
                    <a:pt x="17329100" y="414705"/>
                  </a:lnTo>
                  <a:lnTo>
                    <a:pt x="17322864" y="418922"/>
                  </a:lnTo>
                  <a:lnTo>
                    <a:pt x="17318647" y="425157"/>
                  </a:lnTo>
                  <a:lnTo>
                    <a:pt x="17317111" y="432803"/>
                  </a:lnTo>
                  <a:lnTo>
                    <a:pt x="17318647" y="440448"/>
                  </a:lnTo>
                  <a:lnTo>
                    <a:pt x="17322864" y="446697"/>
                  </a:lnTo>
                  <a:lnTo>
                    <a:pt x="17329100" y="450900"/>
                  </a:lnTo>
                  <a:lnTo>
                    <a:pt x="17336758" y="452450"/>
                  </a:lnTo>
                  <a:lnTo>
                    <a:pt x="17344403" y="450900"/>
                  </a:lnTo>
                  <a:lnTo>
                    <a:pt x="17350639" y="446697"/>
                  </a:lnTo>
                  <a:lnTo>
                    <a:pt x="17354855" y="440448"/>
                  </a:lnTo>
                  <a:lnTo>
                    <a:pt x="17356392" y="432803"/>
                  </a:lnTo>
                  <a:close/>
                </a:path>
                <a:path w="18719800" h="10718800" extrusionOk="0">
                  <a:moveTo>
                    <a:pt x="17356392" y="332714"/>
                  </a:moveTo>
                  <a:lnTo>
                    <a:pt x="17354855" y="325069"/>
                  </a:lnTo>
                  <a:lnTo>
                    <a:pt x="17350639" y="318820"/>
                  </a:lnTo>
                  <a:lnTo>
                    <a:pt x="17344403" y="314604"/>
                  </a:lnTo>
                  <a:lnTo>
                    <a:pt x="17336758" y="313067"/>
                  </a:lnTo>
                  <a:lnTo>
                    <a:pt x="17329112" y="314604"/>
                  </a:lnTo>
                  <a:lnTo>
                    <a:pt x="17322864" y="318820"/>
                  </a:lnTo>
                  <a:lnTo>
                    <a:pt x="17318647" y="325069"/>
                  </a:lnTo>
                  <a:lnTo>
                    <a:pt x="17317111" y="332714"/>
                  </a:lnTo>
                  <a:lnTo>
                    <a:pt x="17318647" y="340360"/>
                  </a:lnTo>
                  <a:lnTo>
                    <a:pt x="17322864" y="346608"/>
                  </a:lnTo>
                  <a:lnTo>
                    <a:pt x="17329112" y="350812"/>
                  </a:lnTo>
                  <a:lnTo>
                    <a:pt x="17336758" y="352361"/>
                  </a:lnTo>
                  <a:lnTo>
                    <a:pt x="17344403" y="350812"/>
                  </a:lnTo>
                  <a:lnTo>
                    <a:pt x="17350639" y="346608"/>
                  </a:lnTo>
                  <a:lnTo>
                    <a:pt x="17354855" y="340360"/>
                  </a:lnTo>
                  <a:lnTo>
                    <a:pt x="17356392" y="332714"/>
                  </a:lnTo>
                  <a:close/>
                </a:path>
                <a:path w="18719800" h="10718800" extrusionOk="0">
                  <a:moveTo>
                    <a:pt x="17356392" y="232613"/>
                  </a:moveTo>
                  <a:lnTo>
                    <a:pt x="17354855" y="224967"/>
                  </a:lnTo>
                  <a:lnTo>
                    <a:pt x="17350639" y="218719"/>
                  </a:lnTo>
                  <a:lnTo>
                    <a:pt x="17344403" y="214515"/>
                  </a:lnTo>
                  <a:lnTo>
                    <a:pt x="17336758" y="212966"/>
                  </a:lnTo>
                  <a:lnTo>
                    <a:pt x="17329112" y="214515"/>
                  </a:lnTo>
                  <a:lnTo>
                    <a:pt x="17322864" y="218719"/>
                  </a:lnTo>
                  <a:lnTo>
                    <a:pt x="17318647" y="224967"/>
                  </a:lnTo>
                  <a:lnTo>
                    <a:pt x="17317111" y="232613"/>
                  </a:lnTo>
                  <a:lnTo>
                    <a:pt x="17318647" y="240271"/>
                  </a:lnTo>
                  <a:lnTo>
                    <a:pt x="17322864" y="246507"/>
                  </a:lnTo>
                  <a:lnTo>
                    <a:pt x="17329112" y="250710"/>
                  </a:lnTo>
                  <a:lnTo>
                    <a:pt x="17336758" y="252260"/>
                  </a:lnTo>
                  <a:lnTo>
                    <a:pt x="17344403" y="250710"/>
                  </a:lnTo>
                  <a:lnTo>
                    <a:pt x="17350639" y="246507"/>
                  </a:lnTo>
                  <a:lnTo>
                    <a:pt x="17354855" y="240271"/>
                  </a:lnTo>
                  <a:lnTo>
                    <a:pt x="17356392" y="232613"/>
                  </a:lnTo>
                  <a:close/>
                </a:path>
                <a:path w="18719800" h="10718800" extrusionOk="0">
                  <a:moveTo>
                    <a:pt x="17356392" y="132511"/>
                  </a:moveTo>
                  <a:lnTo>
                    <a:pt x="17354855" y="124866"/>
                  </a:lnTo>
                  <a:lnTo>
                    <a:pt x="17350639" y="118630"/>
                  </a:lnTo>
                  <a:lnTo>
                    <a:pt x="17344403" y="114414"/>
                  </a:lnTo>
                  <a:lnTo>
                    <a:pt x="17336758" y="112877"/>
                  </a:lnTo>
                  <a:lnTo>
                    <a:pt x="17329112" y="114414"/>
                  </a:lnTo>
                  <a:lnTo>
                    <a:pt x="17322864" y="118630"/>
                  </a:lnTo>
                  <a:lnTo>
                    <a:pt x="17318647" y="124866"/>
                  </a:lnTo>
                  <a:lnTo>
                    <a:pt x="17317111" y="132511"/>
                  </a:lnTo>
                  <a:lnTo>
                    <a:pt x="17318647" y="140169"/>
                  </a:lnTo>
                  <a:lnTo>
                    <a:pt x="17322864" y="146418"/>
                  </a:lnTo>
                  <a:lnTo>
                    <a:pt x="17329112" y="150622"/>
                  </a:lnTo>
                  <a:lnTo>
                    <a:pt x="17336758" y="152171"/>
                  </a:lnTo>
                  <a:lnTo>
                    <a:pt x="17344403" y="150622"/>
                  </a:lnTo>
                  <a:lnTo>
                    <a:pt x="17350639" y="146418"/>
                  </a:lnTo>
                  <a:lnTo>
                    <a:pt x="17354855" y="140169"/>
                  </a:lnTo>
                  <a:lnTo>
                    <a:pt x="17356392" y="132511"/>
                  </a:lnTo>
                  <a:close/>
                </a:path>
                <a:path w="18719800" h="10718800" extrusionOk="0">
                  <a:moveTo>
                    <a:pt x="17356392" y="32423"/>
                  </a:moveTo>
                  <a:lnTo>
                    <a:pt x="17354855" y="24777"/>
                  </a:lnTo>
                  <a:lnTo>
                    <a:pt x="17350639" y="18529"/>
                  </a:lnTo>
                  <a:lnTo>
                    <a:pt x="17344403" y="14325"/>
                  </a:lnTo>
                  <a:lnTo>
                    <a:pt x="17336758" y="12776"/>
                  </a:lnTo>
                  <a:lnTo>
                    <a:pt x="17329112" y="14325"/>
                  </a:lnTo>
                  <a:lnTo>
                    <a:pt x="17322864" y="18529"/>
                  </a:lnTo>
                  <a:lnTo>
                    <a:pt x="17318647" y="24777"/>
                  </a:lnTo>
                  <a:lnTo>
                    <a:pt x="17317111" y="32423"/>
                  </a:lnTo>
                  <a:lnTo>
                    <a:pt x="17318647" y="40068"/>
                  </a:lnTo>
                  <a:lnTo>
                    <a:pt x="17322864" y="46316"/>
                  </a:lnTo>
                  <a:lnTo>
                    <a:pt x="17329112" y="50533"/>
                  </a:lnTo>
                  <a:lnTo>
                    <a:pt x="17336758" y="52070"/>
                  </a:lnTo>
                  <a:lnTo>
                    <a:pt x="17344403" y="50533"/>
                  </a:lnTo>
                  <a:lnTo>
                    <a:pt x="17350639" y="46316"/>
                  </a:lnTo>
                  <a:lnTo>
                    <a:pt x="17354855" y="40068"/>
                  </a:lnTo>
                  <a:lnTo>
                    <a:pt x="17356392" y="32423"/>
                  </a:lnTo>
                  <a:close/>
                </a:path>
                <a:path w="18719800" h="10718800" extrusionOk="0">
                  <a:moveTo>
                    <a:pt x="17368609" y="10674287"/>
                  </a:moveTo>
                  <a:lnTo>
                    <a:pt x="17367060" y="10666641"/>
                  </a:lnTo>
                  <a:lnTo>
                    <a:pt x="17362843" y="10660405"/>
                  </a:lnTo>
                  <a:lnTo>
                    <a:pt x="17356608" y="10656189"/>
                  </a:lnTo>
                  <a:lnTo>
                    <a:pt x="17348962" y="10654640"/>
                  </a:lnTo>
                  <a:lnTo>
                    <a:pt x="17341317" y="10656189"/>
                  </a:lnTo>
                  <a:lnTo>
                    <a:pt x="17335069" y="10660405"/>
                  </a:lnTo>
                  <a:lnTo>
                    <a:pt x="17330852" y="10666641"/>
                  </a:lnTo>
                  <a:lnTo>
                    <a:pt x="17329315" y="10674287"/>
                  </a:lnTo>
                  <a:lnTo>
                    <a:pt x="17330852" y="10681945"/>
                  </a:lnTo>
                  <a:lnTo>
                    <a:pt x="17335069" y="10688180"/>
                  </a:lnTo>
                  <a:lnTo>
                    <a:pt x="17341317" y="10692397"/>
                  </a:lnTo>
                  <a:lnTo>
                    <a:pt x="17348962" y="10693946"/>
                  </a:lnTo>
                  <a:lnTo>
                    <a:pt x="17356608" y="10692397"/>
                  </a:lnTo>
                  <a:lnTo>
                    <a:pt x="17362843" y="10688180"/>
                  </a:lnTo>
                  <a:lnTo>
                    <a:pt x="17367060" y="10681945"/>
                  </a:lnTo>
                  <a:lnTo>
                    <a:pt x="17368609" y="10674287"/>
                  </a:lnTo>
                  <a:close/>
                </a:path>
                <a:path w="18719800" h="10718800" extrusionOk="0">
                  <a:moveTo>
                    <a:pt x="17368609" y="10574198"/>
                  </a:moveTo>
                  <a:lnTo>
                    <a:pt x="17367060" y="10566552"/>
                  </a:lnTo>
                  <a:lnTo>
                    <a:pt x="17362843" y="10560304"/>
                  </a:lnTo>
                  <a:lnTo>
                    <a:pt x="17356608" y="10556100"/>
                  </a:lnTo>
                  <a:lnTo>
                    <a:pt x="17348962" y="10554551"/>
                  </a:lnTo>
                  <a:lnTo>
                    <a:pt x="17341317" y="10556100"/>
                  </a:lnTo>
                  <a:lnTo>
                    <a:pt x="17335069" y="10560304"/>
                  </a:lnTo>
                  <a:lnTo>
                    <a:pt x="17330852" y="10566552"/>
                  </a:lnTo>
                  <a:lnTo>
                    <a:pt x="17329315" y="10574198"/>
                  </a:lnTo>
                  <a:lnTo>
                    <a:pt x="17330852" y="10581856"/>
                  </a:lnTo>
                  <a:lnTo>
                    <a:pt x="17335069" y="10588092"/>
                  </a:lnTo>
                  <a:lnTo>
                    <a:pt x="17341317" y="10592308"/>
                  </a:lnTo>
                  <a:lnTo>
                    <a:pt x="17348962" y="10593845"/>
                  </a:lnTo>
                  <a:lnTo>
                    <a:pt x="17356608" y="10592308"/>
                  </a:lnTo>
                  <a:lnTo>
                    <a:pt x="17362843" y="10588092"/>
                  </a:lnTo>
                  <a:lnTo>
                    <a:pt x="17367060" y="10581856"/>
                  </a:lnTo>
                  <a:lnTo>
                    <a:pt x="17368609" y="10574198"/>
                  </a:lnTo>
                  <a:close/>
                </a:path>
                <a:path w="18719800" h="10718800" extrusionOk="0">
                  <a:moveTo>
                    <a:pt x="17368609" y="10474109"/>
                  </a:moveTo>
                  <a:lnTo>
                    <a:pt x="17367060" y="10466464"/>
                  </a:lnTo>
                  <a:lnTo>
                    <a:pt x="17362843" y="10460215"/>
                  </a:lnTo>
                  <a:lnTo>
                    <a:pt x="17356608" y="10455999"/>
                  </a:lnTo>
                  <a:lnTo>
                    <a:pt x="17348962" y="10454462"/>
                  </a:lnTo>
                  <a:lnTo>
                    <a:pt x="17341317" y="10455999"/>
                  </a:lnTo>
                  <a:lnTo>
                    <a:pt x="17335069" y="10460215"/>
                  </a:lnTo>
                  <a:lnTo>
                    <a:pt x="17330852" y="10466464"/>
                  </a:lnTo>
                  <a:lnTo>
                    <a:pt x="17329315" y="10474109"/>
                  </a:lnTo>
                  <a:lnTo>
                    <a:pt x="17330852" y="10481754"/>
                  </a:lnTo>
                  <a:lnTo>
                    <a:pt x="17335069" y="10488003"/>
                  </a:lnTo>
                  <a:lnTo>
                    <a:pt x="17341317" y="10492207"/>
                  </a:lnTo>
                  <a:lnTo>
                    <a:pt x="17348962" y="10493743"/>
                  </a:lnTo>
                  <a:lnTo>
                    <a:pt x="17356608" y="10492207"/>
                  </a:lnTo>
                  <a:lnTo>
                    <a:pt x="17362843" y="10488003"/>
                  </a:lnTo>
                  <a:lnTo>
                    <a:pt x="17367060" y="10481754"/>
                  </a:lnTo>
                  <a:lnTo>
                    <a:pt x="17368609" y="10474109"/>
                  </a:lnTo>
                  <a:close/>
                </a:path>
                <a:path w="18719800" h="10718800" extrusionOk="0">
                  <a:moveTo>
                    <a:pt x="17368609" y="10374008"/>
                  </a:moveTo>
                  <a:lnTo>
                    <a:pt x="17367060" y="10366362"/>
                  </a:lnTo>
                  <a:lnTo>
                    <a:pt x="17362843" y="10360127"/>
                  </a:lnTo>
                  <a:lnTo>
                    <a:pt x="17356608" y="10355910"/>
                  </a:lnTo>
                  <a:lnTo>
                    <a:pt x="17348962" y="10354373"/>
                  </a:lnTo>
                  <a:lnTo>
                    <a:pt x="17341317" y="10355910"/>
                  </a:lnTo>
                  <a:lnTo>
                    <a:pt x="17335069" y="10360127"/>
                  </a:lnTo>
                  <a:lnTo>
                    <a:pt x="17330852" y="10366362"/>
                  </a:lnTo>
                  <a:lnTo>
                    <a:pt x="17329315" y="10374008"/>
                  </a:lnTo>
                  <a:lnTo>
                    <a:pt x="17330852" y="10381653"/>
                  </a:lnTo>
                  <a:lnTo>
                    <a:pt x="17335069" y="10387901"/>
                  </a:lnTo>
                  <a:lnTo>
                    <a:pt x="17341317" y="10392118"/>
                  </a:lnTo>
                  <a:lnTo>
                    <a:pt x="17348962" y="10393667"/>
                  </a:lnTo>
                  <a:lnTo>
                    <a:pt x="17356608" y="10392118"/>
                  </a:lnTo>
                  <a:lnTo>
                    <a:pt x="17362843" y="10387901"/>
                  </a:lnTo>
                  <a:lnTo>
                    <a:pt x="17367060" y="10381653"/>
                  </a:lnTo>
                  <a:lnTo>
                    <a:pt x="17368609" y="10374008"/>
                  </a:lnTo>
                  <a:close/>
                </a:path>
                <a:path w="18719800" h="10718800" extrusionOk="0">
                  <a:moveTo>
                    <a:pt x="17368609" y="10273919"/>
                  </a:moveTo>
                  <a:lnTo>
                    <a:pt x="17367060" y="10266274"/>
                  </a:lnTo>
                  <a:lnTo>
                    <a:pt x="17362843" y="10260025"/>
                  </a:lnTo>
                  <a:lnTo>
                    <a:pt x="17356608" y="10255809"/>
                  </a:lnTo>
                  <a:lnTo>
                    <a:pt x="17348962" y="10254259"/>
                  </a:lnTo>
                  <a:lnTo>
                    <a:pt x="17341317" y="10255809"/>
                  </a:lnTo>
                  <a:lnTo>
                    <a:pt x="17335069" y="10260025"/>
                  </a:lnTo>
                  <a:lnTo>
                    <a:pt x="17330852" y="10266274"/>
                  </a:lnTo>
                  <a:lnTo>
                    <a:pt x="17329315" y="10273919"/>
                  </a:lnTo>
                  <a:lnTo>
                    <a:pt x="17330852" y="10281564"/>
                  </a:lnTo>
                  <a:lnTo>
                    <a:pt x="17335069" y="10287800"/>
                  </a:lnTo>
                  <a:lnTo>
                    <a:pt x="17341317" y="10292016"/>
                  </a:lnTo>
                  <a:lnTo>
                    <a:pt x="17348962" y="10293553"/>
                  </a:lnTo>
                  <a:lnTo>
                    <a:pt x="17356608" y="10292016"/>
                  </a:lnTo>
                  <a:lnTo>
                    <a:pt x="17362843" y="10287800"/>
                  </a:lnTo>
                  <a:lnTo>
                    <a:pt x="17367060" y="10281564"/>
                  </a:lnTo>
                  <a:lnTo>
                    <a:pt x="17368609" y="10273919"/>
                  </a:lnTo>
                  <a:close/>
                </a:path>
                <a:path w="18719800" h="10718800" extrusionOk="0">
                  <a:moveTo>
                    <a:pt x="17368609" y="10173818"/>
                  </a:moveTo>
                  <a:lnTo>
                    <a:pt x="17367060" y="10166172"/>
                  </a:lnTo>
                  <a:lnTo>
                    <a:pt x="17362843" y="10159924"/>
                  </a:lnTo>
                  <a:lnTo>
                    <a:pt x="17356608" y="10155707"/>
                  </a:lnTo>
                  <a:lnTo>
                    <a:pt x="17348962" y="10154171"/>
                  </a:lnTo>
                  <a:lnTo>
                    <a:pt x="17341317" y="10155707"/>
                  </a:lnTo>
                  <a:lnTo>
                    <a:pt x="17335069" y="10159924"/>
                  </a:lnTo>
                  <a:lnTo>
                    <a:pt x="17330852" y="10166172"/>
                  </a:lnTo>
                  <a:lnTo>
                    <a:pt x="17329315" y="10173818"/>
                  </a:lnTo>
                  <a:lnTo>
                    <a:pt x="17330852" y="10181463"/>
                  </a:lnTo>
                  <a:lnTo>
                    <a:pt x="17335069" y="10187711"/>
                  </a:lnTo>
                  <a:lnTo>
                    <a:pt x="17341317" y="10191928"/>
                  </a:lnTo>
                  <a:lnTo>
                    <a:pt x="17348962" y="10193464"/>
                  </a:lnTo>
                  <a:lnTo>
                    <a:pt x="17356608" y="10191928"/>
                  </a:lnTo>
                  <a:lnTo>
                    <a:pt x="17362843" y="10187711"/>
                  </a:lnTo>
                  <a:lnTo>
                    <a:pt x="17367060" y="10181463"/>
                  </a:lnTo>
                  <a:lnTo>
                    <a:pt x="17368609" y="10173818"/>
                  </a:lnTo>
                  <a:close/>
                </a:path>
                <a:path w="18719800" h="10718800" extrusionOk="0">
                  <a:moveTo>
                    <a:pt x="17368609" y="10073729"/>
                  </a:moveTo>
                  <a:lnTo>
                    <a:pt x="17367060" y="10066071"/>
                  </a:lnTo>
                  <a:lnTo>
                    <a:pt x="17362843" y="10059822"/>
                  </a:lnTo>
                  <a:lnTo>
                    <a:pt x="17356608" y="10055619"/>
                  </a:lnTo>
                  <a:lnTo>
                    <a:pt x="17348962" y="10054069"/>
                  </a:lnTo>
                  <a:lnTo>
                    <a:pt x="17341317" y="10055619"/>
                  </a:lnTo>
                  <a:lnTo>
                    <a:pt x="17335069" y="10059822"/>
                  </a:lnTo>
                  <a:lnTo>
                    <a:pt x="17330852" y="10066071"/>
                  </a:lnTo>
                  <a:lnTo>
                    <a:pt x="17329315" y="10073729"/>
                  </a:lnTo>
                  <a:lnTo>
                    <a:pt x="17330852" y="10081374"/>
                  </a:lnTo>
                  <a:lnTo>
                    <a:pt x="17335069" y="10087610"/>
                  </a:lnTo>
                  <a:lnTo>
                    <a:pt x="17341317" y="10091814"/>
                  </a:lnTo>
                  <a:lnTo>
                    <a:pt x="17348962" y="10093363"/>
                  </a:lnTo>
                  <a:lnTo>
                    <a:pt x="17356608" y="10091814"/>
                  </a:lnTo>
                  <a:lnTo>
                    <a:pt x="17362843" y="10087610"/>
                  </a:lnTo>
                  <a:lnTo>
                    <a:pt x="17367060" y="10081374"/>
                  </a:lnTo>
                  <a:lnTo>
                    <a:pt x="17368609" y="10073729"/>
                  </a:lnTo>
                  <a:close/>
                </a:path>
                <a:path w="18719800" h="10718800" extrusionOk="0">
                  <a:moveTo>
                    <a:pt x="17368609" y="9973615"/>
                  </a:moveTo>
                  <a:lnTo>
                    <a:pt x="17367060" y="9965969"/>
                  </a:lnTo>
                  <a:lnTo>
                    <a:pt x="17362856" y="9959734"/>
                  </a:lnTo>
                  <a:lnTo>
                    <a:pt x="17356608" y="9955530"/>
                  </a:lnTo>
                  <a:lnTo>
                    <a:pt x="17348962" y="9953981"/>
                  </a:lnTo>
                  <a:lnTo>
                    <a:pt x="17341317" y="9955530"/>
                  </a:lnTo>
                  <a:lnTo>
                    <a:pt x="17335069" y="9959734"/>
                  </a:lnTo>
                  <a:lnTo>
                    <a:pt x="17330852" y="9965969"/>
                  </a:lnTo>
                  <a:lnTo>
                    <a:pt x="17329315" y="9973615"/>
                  </a:lnTo>
                  <a:lnTo>
                    <a:pt x="17330852" y="9981273"/>
                  </a:lnTo>
                  <a:lnTo>
                    <a:pt x="17335069" y="9987521"/>
                  </a:lnTo>
                  <a:lnTo>
                    <a:pt x="17341317" y="9991738"/>
                  </a:lnTo>
                  <a:lnTo>
                    <a:pt x="17348962" y="9993274"/>
                  </a:lnTo>
                  <a:lnTo>
                    <a:pt x="17356608" y="9991738"/>
                  </a:lnTo>
                  <a:lnTo>
                    <a:pt x="17362856" y="9987521"/>
                  </a:lnTo>
                  <a:lnTo>
                    <a:pt x="17367060" y="9981273"/>
                  </a:lnTo>
                  <a:lnTo>
                    <a:pt x="17368609" y="9973615"/>
                  </a:lnTo>
                  <a:close/>
                </a:path>
                <a:path w="18719800" h="10718800" extrusionOk="0">
                  <a:moveTo>
                    <a:pt x="17368609" y="9873526"/>
                  </a:moveTo>
                  <a:lnTo>
                    <a:pt x="17367060" y="9865881"/>
                  </a:lnTo>
                  <a:lnTo>
                    <a:pt x="17362856" y="9859632"/>
                  </a:lnTo>
                  <a:lnTo>
                    <a:pt x="17356608" y="9855429"/>
                  </a:lnTo>
                  <a:lnTo>
                    <a:pt x="17348962" y="9853879"/>
                  </a:lnTo>
                  <a:lnTo>
                    <a:pt x="17341317" y="9855429"/>
                  </a:lnTo>
                  <a:lnTo>
                    <a:pt x="17335069" y="9859632"/>
                  </a:lnTo>
                  <a:lnTo>
                    <a:pt x="17330852" y="9865881"/>
                  </a:lnTo>
                  <a:lnTo>
                    <a:pt x="17329315" y="9873526"/>
                  </a:lnTo>
                  <a:lnTo>
                    <a:pt x="17330852" y="9881171"/>
                  </a:lnTo>
                  <a:lnTo>
                    <a:pt x="17335069" y="9887420"/>
                  </a:lnTo>
                  <a:lnTo>
                    <a:pt x="17341317" y="9891636"/>
                  </a:lnTo>
                  <a:lnTo>
                    <a:pt x="17348962" y="9893186"/>
                  </a:lnTo>
                  <a:lnTo>
                    <a:pt x="17356608" y="9891636"/>
                  </a:lnTo>
                  <a:lnTo>
                    <a:pt x="17362856" y="9887420"/>
                  </a:lnTo>
                  <a:lnTo>
                    <a:pt x="17367060" y="9881171"/>
                  </a:lnTo>
                  <a:lnTo>
                    <a:pt x="17368609" y="9873526"/>
                  </a:lnTo>
                  <a:close/>
                </a:path>
                <a:path w="18719800" h="10718800" extrusionOk="0">
                  <a:moveTo>
                    <a:pt x="17368609" y="9773437"/>
                  </a:moveTo>
                  <a:lnTo>
                    <a:pt x="17367060" y="9765792"/>
                  </a:lnTo>
                  <a:lnTo>
                    <a:pt x="17362856" y="9759544"/>
                  </a:lnTo>
                  <a:lnTo>
                    <a:pt x="17356608" y="9755327"/>
                  </a:lnTo>
                  <a:lnTo>
                    <a:pt x="17348962" y="9753790"/>
                  </a:lnTo>
                  <a:lnTo>
                    <a:pt x="17341317" y="9755327"/>
                  </a:lnTo>
                  <a:lnTo>
                    <a:pt x="17335069" y="9759544"/>
                  </a:lnTo>
                  <a:lnTo>
                    <a:pt x="17330852" y="9765792"/>
                  </a:lnTo>
                  <a:lnTo>
                    <a:pt x="17329315" y="9773437"/>
                  </a:lnTo>
                  <a:lnTo>
                    <a:pt x="17330852" y="9781083"/>
                  </a:lnTo>
                  <a:lnTo>
                    <a:pt x="17335069" y="9787331"/>
                  </a:lnTo>
                  <a:lnTo>
                    <a:pt x="17341317" y="9791535"/>
                  </a:lnTo>
                  <a:lnTo>
                    <a:pt x="17348962" y="9793084"/>
                  </a:lnTo>
                  <a:lnTo>
                    <a:pt x="17356608" y="9791535"/>
                  </a:lnTo>
                  <a:lnTo>
                    <a:pt x="17362856" y="9787331"/>
                  </a:lnTo>
                  <a:lnTo>
                    <a:pt x="17367060" y="9781083"/>
                  </a:lnTo>
                  <a:lnTo>
                    <a:pt x="17368609" y="9773437"/>
                  </a:lnTo>
                  <a:close/>
                </a:path>
                <a:path w="18719800" h="10718800" extrusionOk="0">
                  <a:moveTo>
                    <a:pt x="17368609" y="9673336"/>
                  </a:moveTo>
                  <a:lnTo>
                    <a:pt x="17367060" y="9665691"/>
                  </a:lnTo>
                  <a:lnTo>
                    <a:pt x="17362856" y="9659442"/>
                  </a:lnTo>
                  <a:lnTo>
                    <a:pt x="17356608" y="9655238"/>
                  </a:lnTo>
                  <a:lnTo>
                    <a:pt x="17348962" y="9653689"/>
                  </a:lnTo>
                  <a:lnTo>
                    <a:pt x="17341317" y="9655238"/>
                  </a:lnTo>
                  <a:lnTo>
                    <a:pt x="17335069" y="9659442"/>
                  </a:lnTo>
                  <a:lnTo>
                    <a:pt x="17330852" y="9665691"/>
                  </a:lnTo>
                  <a:lnTo>
                    <a:pt x="17329315" y="9673336"/>
                  </a:lnTo>
                  <a:lnTo>
                    <a:pt x="17330852" y="9680994"/>
                  </a:lnTo>
                  <a:lnTo>
                    <a:pt x="17335069" y="9687230"/>
                  </a:lnTo>
                  <a:lnTo>
                    <a:pt x="17341317" y="9691433"/>
                  </a:lnTo>
                  <a:lnTo>
                    <a:pt x="17348962" y="9692983"/>
                  </a:lnTo>
                  <a:lnTo>
                    <a:pt x="17356608" y="9691433"/>
                  </a:lnTo>
                  <a:lnTo>
                    <a:pt x="17362856" y="9687230"/>
                  </a:lnTo>
                  <a:lnTo>
                    <a:pt x="17367060" y="9680994"/>
                  </a:lnTo>
                  <a:lnTo>
                    <a:pt x="17368609" y="9673336"/>
                  </a:lnTo>
                  <a:close/>
                </a:path>
                <a:path w="18719800" h="10718800" extrusionOk="0">
                  <a:moveTo>
                    <a:pt x="17368609" y="9573235"/>
                  </a:moveTo>
                  <a:lnTo>
                    <a:pt x="17367060" y="9565589"/>
                  </a:lnTo>
                  <a:lnTo>
                    <a:pt x="17362856" y="9559341"/>
                  </a:lnTo>
                  <a:lnTo>
                    <a:pt x="17356608" y="9555137"/>
                  </a:lnTo>
                  <a:lnTo>
                    <a:pt x="17348962" y="9553588"/>
                  </a:lnTo>
                  <a:lnTo>
                    <a:pt x="17341317" y="9555137"/>
                  </a:lnTo>
                  <a:lnTo>
                    <a:pt x="17335069" y="9559341"/>
                  </a:lnTo>
                  <a:lnTo>
                    <a:pt x="17330852" y="9565589"/>
                  </a:lnTo>
                  <a:lnTo>
                    <a:pt x="17329315" y="9573235"/>
                  </a:lnTo>
                  <a:lnTo>
                    <a:pt x="17330852" y="9580880"/>
                  </a:lnTo>
                  <a:lnTo>
                    <a:pt x="17335069" y="9587128"/>
                  </a:lnTo>
                  <a:lnTo>
                    <a:pt x="17341317" y="9591332"/>
                  </a:lnTo>
                  <a:lnTo>
                    <a:pt x="17348962" y="9592881"/>
                  </a:lnTo>
                  <a:lnTo>
                    <a:pt x="17356608" y="9591332"/>
                  </a:lnTo>
                  <a:lnTo>
                    <a:pt x="17362856" y="9587128"/>
                  </a:lnTo>
                  <a:lnTo>
                    <a:pt x="17367060" y="9580880"/>
                  </a:lnTo>
                  <a:lnTo>
                    <a:pt x="17368609" y="9573235"/>
                  </a:lnTo>
                  <a:close/>
                </a:path>
                <a:path w="18719800" h="10718800" extrusionOk="0">
                  <a:moveTo>
                    <a:pt x="17368609" y="9473146"/>
                  </a:moveTo>
                  <a:lnTo>
                    <a:pt x="17367060" y="9465500"/>
                  </a:lnTo>
                  <a:lnTo>
                    <a:pt x="17362856" y="9459252"/>
                  </a:lnTo>
                  <a:lnTo>
                    <a:pt x="17356608" y="9455036"/>
                  </a:lnTo>
                  <a:lnTo>
                    <a:pt x="17348962" y="9453486"/>
                  </a:lnTo>
                  <a:lnTo>
                    <a:pt x="17341317" y="9455036"/>
                  </a:lnTo>
                  <a:lnTo>
                    <a:pt x="17335069" y="9459252"/>
                  </a:lnTo>
                  <a:lnTo>
                    <a:pt x="17330852" y="9465500"/>
                  </a:lnTo>
                  <a:lnTo>
                    <a:pt x="17329315" y="9473146"/>
                  </a:lnTo>
                  <a:lnTo>
                    <a:pt x="17330852" y="9480791"/>
                  </a:lnTo>
                  <a:lnTo>
                    <a:pt x="17335069" y="9487040"/>
                  </a:lnTo>
                  <a:lnTo>
                    <a:pt x="17341317" y="9491243"/>
                  </a:lnTo>
                  <a:lnTo>
                    <a:pt x="17348962" y="9492793"/>
                  </a:lnTo>
                  <a:lnTo>
                    <a:pt x="17356608" y="9491243"/>
                  </a:lnTo>
                  <a:lnTo>
                    <a:pt x="17362856" y="9487040"/>
                  </a:lnTo>
                  <a:lnTo>
                    <a:pt x="17367060" y="9480791"/>
                  </a:lnTo>
                  <a:lnTo>
                    <a:pt x="17368609" y="9473146"/>
                  </a:lnTo>
                  <a:close/>
                </a:path>
                <a:path w="18719800" h="10718800" extrusionOk="0">
                  <a:moveTo>
                    <a:pt x="17368622" y="9373070"/>
                  </a:moveTo>
                  <a:lnTo>
                    <a:pt x="17367085" y="9365424"/>
                  </a:lnTo>
                  <a:lnTo>
                    <a:pt x="17362869" y="9359176"/>
                  </a:lnTo>
                  <a:lnTo>
                    <a:pt x="17356620" y="9354960"/>
                  </a:lnTo>
                  <a:lnTo>
                    <a:pt x="17348975" y="9353423"/>
                  </a:lnTo>
                  <a:lnTo>
                    <a:pt x="17341330" y="9354960"/>
                  </a:lnTo>
                  <a:lnTo>
                    <a:pt x="17335081" y="9359176"/>
                  </a:lnTo>
                  <a:lnTo>
                    <a:pt x="17330865" y="9365424"/>
                  </a:lnTo>
                  <a:lnTo>
                    <a:pt x="17329328" y="9373070"/>
                  </a:lnTo>
                  <a:lnTo>
                    <a:pt x="17330865" y="9380715"/>
                  </a:lnTo>
                  <a:lnTo>
                    <a:pt x="17335081" y="9386951"/>
                  </a:lnTo>
                  <a:lnTo>
                    <a:pt x="17341330" y="9391167"/>
                  </a:lnTo>
                  <a:lnTo>
                    <a:pt x="17348975" y="9392717"/>
                  </a:lnTo>
                  <a:lnTo>
                    <a:pt x="17356620" y="9391167"/>
                  </a:lnTo>
                  <a:lnTo>
                    <a:pt x="17362869" y="9386951"/>
                  </a:lnTo>
                  <a:lnTo>
                    <a:pt x="17367085" y="9380715"/>
                  </a:lnTo>
                  <a:lnTo>
                    <a:pt x="17368622" y="9373070"/>
                  </a:lnTo>
                  <a:close/>
                </a:path>
                <a:path w="18719800" h="10718800" extrusionOk="0">
                  <a:moveTo>
                    <a:pt x="17368622" y="9272968"/>
                  </a:moveTo>
                  <a:lnTo>
                    <a:pt x="17367085" y="9265323"/>
                  </a:lnTo>
                  <a:lnTo>
                    <a:pt x="17362869" y="9259075"/>
                  </a:lnTo>
                  <a:lnTo>
                    <a:pt x="17356620" y="9254858"/>
                  </a:lnTo>
                  <a:lnTo>
                    <a:pt x="17348975" y="9253322"/>
                  </a:lnTo>
                  <a:lnTo>
                    <a:pt x="17341330" y="9254858"/>
                  </a:lnTo>
                  <a:lnTo>
                    <a:pt x="17335081" y="9259075"/>
                  </a:lnTo>
                  <a:lnTo>
                    <a:pt x="17330865" y="9265323"/>
                  </a:lnTo>
                  <a:lnTo>
                    <a:pt x="17329328" y="9272968"/>
                  </a:lnTo>
                  <a:lnTo>
                    <a:pt x="17330865" y="9280614"/>
                  </a:lnTo>
                  <a:lnTo>
                    <a:pt x="17335081" y="9286850"/>
                  </a:lnTo>
                  <a:lnTo>
                    <a:pt x="17341330" y="9291066"/>
                  </a:lnTo>
                  <a:lnTo>
                    <a:pt x="17348975" y="9292615"/>
                  </a:lnTo>
                  <a:lnTo>
                    <a:pt x="17356620" y="9291066"/>
                  </a:lnTo>
                  <a:lnTo>
                    <a:pt x="17362869" y="9286850"/>
                  </a:lnTo>
                  <a:lnTo>
                    <a:pt x="17367085" y="9280614"/>
                  </a:lnTo>
                  <a:lnTo>
                    <a:pt x="17368622" y="9272968"/>
                  </a:lnTo>
                  <a:close/>
                </a:path>
                <a:path w="18719800" h="10718800" extrusionOk="0">
                  <a:moveTo>
                    <a:pt x="17368622" y="9172867"/>
                  </a:moveTo>
                  <a:lnTo>
                    <a:pt x="17367085" y="9165222"/>
                  </a:lnTo>
                  <a:lnTo>
                    <a:pt x="17362869" y="9158973"/>
                  </a:lnTo>
                  <a:lnTo>
                    <a:pt x="17356620" y="9154757"/>
                  </a:lnTo>
                  <a:lnTo>
                    <a:pt x="17348975" y="9153220"/>
                  </a:lnTo>
                  <a:lnTo>
                    <a:pt x="17341330" y="9154757"/>
                  </a:lnTo>
                  <a:lnTo>
                    <a:pt x="17335081" y="9158973"/>
                  </a:lnTo>
                  <a:lnTo>
                    <a:pt x="17330865" y="9165222"/>
                  </a:lnTo>
                  <a:lnTo>
                    <a:pt x="17329328" y="9172867"/>
                  </a:lnTo>
                  <a:lnTo>
                    <a:pt x="17330865" y="9180512"/>
                  </a:lnTo>
                  <a:lnTo>
                    <a:pt x="17335081" y="9186761"/>
                  </a:lnTo>
                  <a:lnTo>
                    <a:pt x="17341330" y="9190977"/>
                  </a:lnTo>
                  <a:lnTo>
                    <a:pt x="17348975" y="9192514"/>
                  </a:lnTo>
                  <a:lnTo>
                    <a:pt x="17356620" y="9190977"/>
                  </a:lnTo>
                  <a:lnTo>
                    <a:pt x="17362869" y="9186761"/>
                  </a:lnTo>
                  <a:lnTo>
                    <a:pt x="17367085" y="9180512"/>
                  </a:lnTo>
                  <a:lnTo>
                    <a:pt x="17368622" y="9172867"/>
                  </a:lnTo>
                  <a:close/>
                </a:path>
                <a:path w="18719800" h="10718800" extrusionOk="0">
                  <a:moveTo>
                    <a:pt x="17368622" y="9072766"/>
                  </a:moveTo>
                  <a:lnTo>
                    <a:pt x="17367085" y="9065120"/>
                  </a:lnTo>
                  <a:lnTo>
                    <a:pt x="17362869" y="9058885"/>
                  </a:lnTo>
                  <a:lnTo>
                    <a:pt x="17356620" y="9054668"/>
                  </a:lnTo>
                  <a:lnTo>
                    <a:pt x="17348975" y="9053119"/>
                  </a:lnTo>
                  <a:lnTo>
                    <a:pt x="17341330" y="9054668"/>
                  </a:lnTo>
                  <a:lnTo>
                    <a:pt x="17335081" y="9058885"/>
                  </a:lnTo>
                  <a:lnTo>
                    <a:pt x="17330865" y="9065120"/>
                  </a:lnTo>
                  <a:lnTo>
                    <a:pt x="17329328" y="9072766"/>
                  </a:lnTo>
                  <a:lnTo>
                    <a:pt x="17330865" y="9080411"/>
                  </a:lnTo>
                  <a:lnTo>
                    <a:pt x="17335081" y="9086659"/>
                  </a:lnTo>
                  <a:lnTo>
                    <a:pt x="17341330" y="9090863"/>
                  </a:lnTo>
                  <a:lnTo>
                    <a:pt x="17348975" y="9092413"/>
                  </a:lnTo>
                  <a:lnTo>
                    <a:pt x="17356620" y="9090863"/>
                  </a:lnTo>
                  <a:lnTo>
                    <a:pt x="17362869" y="9086659"/>
                  </a:lnTo>
                  <a:lnTo>
                    <a:pt x="17367085" y="9080411"/>
                  </a:lnTo>
                  <a:lnTo>
                    <a:pt x="17368622" y="9072766"/>
                  </a:lnTo>
                  <a:close/>
                </a:path>
                <a:path w="18719800" h="10718800" extrusionOk="0">
                  <a:moveTo>
                    <a:pt x="17368622" y="8972677"/>
                  </a:moveTo>
                  <a:lnTo>
                    <a:pt x="17367085" y="8965032"/>
                  </a:lnTo>
                  <a:lnTo>
                    <a:pt x="17362869" y="8958783"/>
                  </a:lnTo>
                  <a:lnTo>
                    <a:pt x="17356620" y="8954579"/>
                  </a:lnTo>
                  <a:lnTo>
                    <a:pt x="17348975" y="8953030"/>
                  </a:lnTo>
                  <a:lnTo>
                    <a:pt x="17341330" y="8954579"/>
                  </a:lnTo>
                  <a:lnTo>
                    <a:pt x="17335081" y="8958783"/>
                  </a:lnTo>
                  <a:lnTo>
                    <a:pt x="17330865" y="8965032"/>
                  </a:lnTo>
                  <a:lnTo>
                    <a:pt x="17329328" y="8972677"/>
                  </a:lnTo>
                  <a:lnTo>
                    <a:pt x="17330865" y="8980322"/>
                  </a:lnTo>
                  <a:lnTo>
                    <a:pt x="17335081" y="8986571"/>
                  </a:lnTo>
                  <a:lnTo>
                    <a:pt x="17341330" y="8990787"/>
                  </a:lnTo>
                  <a:lnTo>
                    <a:pt x="17348975" y="8992324"/>
                  </a:lnTo>
                  <a:lnTo>
                    <a:pt x="17356620" y="8990787"/>
                  </a:lnTo>
                  <a:lnTo>
                    <a:pt x="17362869" y="8986571"/>
                  </a:lnTo>
                  <a:lnTo>
                    <a:pt x="17367085" y="8980322"/>
                  </a:lnTo>
                  <a:lnTo>
                    <a:pt x="17368622" y="8972677"/>
                  </a:lnTo>
                  <a:close/>
                </a:path>
                <a:path w="18719800" h="10718800" extrusionOk="0">
                  <a:moveTo>
                    <a:pt x="17368622" y="8872576"/>
                  </a:moveTo>
                  <a:lnTo>
                    <a:pt x="17367085" y="8864930"/>
                  </a:lnTo>
                  <a:lnTo>
                    <a:pt x="17362869" y="8858694"/>
                  </a:lnTo>
                  <a:lnTo>
                    <a:pt x="17356620" y="8854478"/>
                  </a:lnTo>
                  <a:lnTo>
                    <a:pt x="17348975" y="8852941"/>
                  </a:lnTo>
                  <a:lnTo>
                    <a:pt x="17341330" y="8854478"/>
                  </a:lnTo>
                  <a:lnTo>
                    <a:pt x="17335081" y="8858694"/>
                  </a:lnTo>
                  <a:lnTo>
                    <a:pt x="17330865" y="8864930"/>
                  </a:lnTo>
                  <a:lnTo>
                    <a:pt x="17329328" y="8872576"/>
                  </a:lnTo>
                  <a:lnTo>
                    <a:pt x="17330865" y="8880234"/>
                  </a:lnTo>
                  <a:lnTo>
                    <a:pt x="17335081" y="8886482"/>
                  </a:lnTo>
                  <a:lnTo>
                    <a:pt x="17341330" y="8890686"/>
                  </a:lnTo>
                  <a:lnTo>
                    <a:pt x="17348975" y="8892235"/>
                  </a:lnTo>
                  <a:lnTo>
                    <a:pt x="17356620" y="8890686"/>
                  </a:lnTo>
                  <a:lnTo>
                    <a:pt x="17362869" y="8886482"/>
                  </a:lnTo>
                  <a:lnTo>
                    <a:pt x="17367085" y="8880234"/>
                  </a:lnTo>
                  <a:lnTo>
                    <a:pt x="17368622" y="8872576"/>
                  </a:lnTo>
                  <a:close/>
                </a:path>
                <a:path w="18719800" h="10718800" extrusionOk="0">
                  <a:moveTo>
                    <a:pt x="17368622" y="8772487"/>
                  </a:moveTo>
                  <a:lnTo>
                    <a:pt x="17367085" y="8764841"/>
                  </a:lnTo>
                  <a:lnTo>
                    <a:pt x="17362869" y="8758593"/>
                  </a:lnTo>
                  <a:lnTo>
                    <a:pt x="17356620" y="8754389"/>
                  </a:lnTo>
                  <a:lnTo>
                    <a:pt x="17348975" y="8752840"/>
                  </a:lnTo>
                  <a:lnTo>
                    <a:pt x="17341330" y="8754389"/>
                  </a:lnTo>
                  <a:lnTo>
                    <a:pt x="17335081" y="8758593"/>
                  </a:lnTo>
                  <a:lnTo>
                    <a:pt x="17330865" y="8764841"/>
                  </a:lnTo>
                  <a:lnTo>
                    <a:pt x="17329328" y="8772487"/>
                  </a:lnTo>
                  <a:lnTo>
                    <a:pt x="17330865" y="8780132"/>
                  </a:lnTo>
                  <a:lnTo>
                    <a:pt x="17335081" y="8786368"/>
                  </a:lnTo>
                  <a:lnTo>
                    <a:pt x="17341330" y="8790584"/>
                  </a:lnTo>
                  <a:lnTo>
                    <a:pt x="17348975" y="8792121"/>
                  </a:lnTo>
                  <a:lnTo>
                    <a:pt x="17356620" y="8790584"/>
                  </a:lnTo>
                  <a:lnTo>
                    <a:pt x="17362869" y="8786368"/>
                  </a:lnTo>
                  <a:lnTo>
                    <a:pt x="17367085" y="8780132"/>
                  </a:lnTo>
                  <a:lnTo>
                    <a:pt x="17368622" y="8772487"/>
                  </a:lnTo>
                  <a:close/>
                </a:path>
                <a:path w="18719800" h="10718800" extrusionOk="0">
                  <a:moveTo>
                    <a:pt x="17368622" y="8672385"/>
                  </a:moveTo>
                  <a:lnTo>
                    <a:pt x="17367085" y="8664740"/>
                  </a:lnTo>
                  <a:lnTo>
                    <a:pt x="17362869" y="8658492"/>
                  </a:lnTo>
                  <a:lnTo>
                    <a:pt x="17356620" y="8654288"/>
                  </a:lnTo>
                  <a:lnTo>
                    <a:pt x="17348975" y="8652739"/>
                  </a:lnTo>
                  <a:lnTo>
                    <a:pt x="17341330" y="8654288"/>
                  </a:lnTo>
                  <a:lnTo>
                    <a:pt x="17335081" y="8658492"/>
                  </a:lnTo>
                  <a:lnTo>
                    <a:pt x="17330865" y="8664740"/>
                  </a:lnTo>
                  <a:lnTo>
                    <a:pt x="17329328" y="8672385"/>
                  </a:lnTo>
                  <a:lnTo>
                    <a:pt x="17330865" y="8680031"/>
                  </a:lnTo>
                  <a:lnTo>
                    <a:pt x="17335081" y="8686279"/>
                  </a:lnTo>
                  <a:lnTo>
                    <a:pt x="17341330" y="8690483"/>
                  </a:lnTo>
                  <a:lnTo>
                    <a:pt x="17348975" y="8692032"/>
                  </a:lnTo>
                  <a:lnTo>
                    <a:pt x="17356620" y="8690483"/>
                  </a:lnTo>
                  <a:lnTo>
                    <a:pt x="17362869" y="8686279"/>
                  </a:lnTo>
                  <a:lnTo>
                    <a:pt x="17367085" y="8680031"/>
                  </a:lnTo>
                  <a:lnTo>
                    <a:pt x="17368622" y="8672385"/>
                  </a:lnTo>
                  <a:close/>
                </a:path>
                <a:path w="18719800" h="10718800" extrusionOk="0">
                  <a:moveTo>
                    <a:pt x="17368622" y="8572284"/>
                  </a:moveTo>
                  <a:lnTo>
                    <a:pt x="17367085" y="8564639"/>
                  </a:lnTo>
                  <a:lnTo>
                    <a:pt x="17362869" y="8558390"/>
                  </a:lnTo>
                  <a:lnTo>
                    <a:pt x="17356620" y="8554174"/>
                  </a:lnTo>
                  <a:lnTo>
                    <a:pt x="17348975" y="8552637"/>
                  </a:lnTo>
                  <a:lnTo>
                    <a:pt x="17341330" y="8554174"/>
                  </a:lnTo>
                  <a:lnTo>
                    <a:pt x="17335081" y="8558390"/>
                  </a:lnTo>
                  <a:lnTo>
                    <a:pt x="17330865" y="8564639"/>
                  </a:lnTo>
                  <a:lnTo>
                    <a:pt x="17329328" y="8572284"/>
                  </a:lnTo>
                  <a:lnTo>
                    <a:pt x="17330865" y="8579929"/>
                  </a:lnTo>
                  <a:lnTo>
                    <a:pt x="17335081" y="8586178"/>
                  </a:lnTo>
                  <a:lnTo>
                    <a:pt x="17341330" y="8590394"/>
                  </a:lnTo>
                  <a:lnTo>
                    <a:pt x="17348975" y="8591931"/>
                  </a:lnTo>
                  <a:lnTo>
                    <a:pt x="17356620" y="8590394"/>
                  </a:lnTo>
                  <a:lnTo>
                    <a:pt x="17362869" y="8586178"/>
                  </a:lnTo>
                  <a:lnTo>
                    <a:pt x="17367085" y="8579929"/>
                  </a:lnTo>
                  <a:lnTo>
                    <a:pt x="17368622" y="8572284"/>
                  </a:lnTo>
                  <a:close/>
                </a:path>
                <a:path w="18719800" h="10718800" extrusionOk="0">
                  <a:moveTo>
                    <a:pt x="17368622" y="8472208"/>
                  </a:moveTo>
                  <a:lnTo>
                    <a:pt x="17367085" y="8464550"/>
                  </a:lnTo>
                  <a:lnTo>
                    <a:pt x="17362869" y="8458302"/>
                  </a:lnTo>
                  <a:lnTo>
                    <a:pt x="17356620" y="8454085"/>
                  </a:lnTo>
                  <a:lnTo>
                    <a:pt x="17348975" y="8452548"/>
                  </a:lnTo>
                  <a:lnTo>
                    <a:pt x="17341330" y="8454085"/>
                  </a:lnTo>
                  <a:lnTo>
                    <a:pt x="17335081" y="8458302"/>
                  </a:lnTo>
                  <a:lnTo>
                    <a:pt x="17330865" y="8464550"/>
                  </a:lnTo>
                  <a:lnTo>
                    <a:pt x="17329328" y="8472208"/>
                  </a:lnTo>
                  <a:lnTo>
                    <a:pt x="17330865" y="8479853"/>
                  </a:lnTo>
                  <a:lnTo>
                    <a:pt x="17335081" y="8486089"/>
                  </a:lnTo>
                  <a:lnTo>
                    <a:pt x="17341330" y="8490306"/>
                  </a:lnTo>
                  <a:lnTo>
                    <a:pt x="17348975" y="8491842"/>
                  </a:lnTo>
                  <a:lnTo>
                    <a:pt x="17356620" y="8490306"/>
                  </a:lnTo>
                  <a:lnTo>
                    <a:pt x="17362869" y="8486089"/>
                  </a:lnTo>
                  <a:lnTo>
                    <a:pt x="17367085" y="8479853"/>
                  </a:lnTo>
                  <a:lnTo>
                    <a:pt x="17368622" y="8472208"/>
                  </a:lnTo>
                  <a:close/>
                </a:path>
                <a:path w="18719800" h="10718800" extrusionOk="0">
                  <a:moveTo>
                    <a:pt x="17368622" y="8372107"/>
                  </a:moveTo>
                  <a:lnTo>
                    <a:pt x="17367085" y="8364461"/>
                  </a:lnTo>
                  <a:lnTo>
                    <a:pt x="17362869" y="8358213"/>
                  </a:lnTo>
                  <a:lnTo>
                    <a:pt x="17356620" y="8354009"/>
                  </a:lnTo>
                  <a:lnTo>
                    <a:pt x="17348975" y="8352460"/>
                  </a:lnTo>
                  <a:lnTo>
                    <a:pt x="17341330" y="8354009"/>
                  </a:lnTo>
                  <a:lnTo>
                    <a:pt x="17335081" y="8358213"/>
                  </a:lnTo>
                  <a:lnTo>
                    <a:pt x="17330865" y="8364461"/>
                  </a:lnTo>
                  <a:lnTo>
                    <a:pt x="17329328" y="8372107"/>
                  </a:lnTo>
                  <a:lnTo>
                    <a:pt x="17330865" y="8379752"/>
                  </a:lnTo>
                  <a:lnTo>
                    <a:pt x="17335081" y="8386000"/>
                  </a:lnTo>
                  <a:lnTo>
                    <a:pt x="17341330" y="8390204"/>
                  </a:lnTo>
                  <a:lnTo>
                    <a:pt x="17348975" y="8391753"/>
                  </a:lnTo>
                  <a:lnTo>
                    <a:pt x="17356620" y="8390204"/>
                  </a:lnTo>
                  <a:lnTo>
                    <a:pt x="17362869" y="8386000"/>
                  </a:lnTo>
                  <a:lnTo>
                    <a:pt x="17367085" y="8379752"/>
                  </a:lnTo>
                  <a:lnTo>
                    <a:pt x="17368622" y="8372107"/>
                  </a:lnTo>
                  <a:close/>
                </a:path>
                <a:path w="18719800" h="10718800" extrusionOk="0">
                  <a:moveTo>
                    <a:pt x="17368622" y="8272005"/>
                  </a:moveTo>
                  <a:lnTo>
                    <a:pt x="17367085" y="8264360"/>
                  </a:lnTo>
                  <a:lnTo>
                    <a:pt x="17362869" y="8258111"/>
                  </a:lnTo>
                  <a:lnTo>
                    <a:pt x="17356620" y="8253908"/>
                  </a:lnTo>
                  <a:lnTo>
                    <a:pt x="17348975" y="8252358"/>
                  </a:lnTo>
                  <a:lnTo>
                    <a:pt x="17341330" y="8253908"/>
                  </a:lnTo>
                  <a:lnTo>
                    <a:pt x="17335081" y="8258111"/>
                  </a:lnTo>
                  <a:lnTo>
                    <a:pt x="17330865" y="8264360"/>
                  </a:lnTo>
                  <a:lnTo>
                    <a:pt x="17329328" y="8272005"/>
                  </a:lnTo>
                  <a:lnTo>
                    <a:pt x="17330865" y="8279651"/>
                  </a:lnTo>
                  <a:lnTo>
                    <a:pt x="17335081" y="8285899"/>
                  </a:lnTo>
                  <a:lnTo>
                    <a:pt x="17341330" y="8290115"/>
                  </a:lnTo>
                  <a:lnTo>
                    <a:pt x="17348975" y="8291652"/>
                  </a:lnTo>
                  <a:lnTo>
                    <a:pt x="17356620" y="8290115"/>
                  </a:lnTo>
                  <a:lnTo>
                    <a:pt x="17362869" y="8285899"/>
                  </a:lnTo>
                  <a:lnTo>
                    <a:pt x="17367085" y="8279651"/>
                  </a:lnTo>
                  <a:lnTo>
                    <a:pt x="17368622" y="8272005"/>
                  </a:lnTo>
                  <a:close/>
                </a:path>
                <a:path w="18719800" h="10718800" extrusionOk="0">
                  <a:moveTo>
                    <a:pt x="17368622" y="8171904"/>
                  </a:moveTo>
                  <a:lnTo>
                    <a:pt x="17367085" y="8164258"/>
                  </a:lnTo>
                  <a:lnTo>
                    <a:pt x="17362869" y="8158010"/>
                  </a:lnTo>
                  <a:lnTo>
                    <a:pt x="17356620" y="8153806"/>
                  </a:lnTo>
                  <a:lnTo>
                    <a:pt x="17348975" y="8152257"/>
                  </a:lnTo>
                  <a:lnTo>
                    <a:pt x="17341330" y="8153806"/>
                  </a:lnTo>
                  <a:lnTo>
                    <a:pt x="17335081" y="8158010"/>
                  </a:lnTo>
                  <a:lnTo>
                    <a:pt x="17330865" y="8164258"/>
                  </a:lnTo>
                  <a:lnTo>
                    <a:pt x="17329328" y="8171904"/>
                  </a:lnTo>
                  <a:lnTo>
                    <a:pt x="17330865" y="8179549"/>
                  </a:lnTo>
                  <a:lnTo>
                    <a:pt x="17335081" y="8185798"/>
                  </a:lnTo>
                  <a:lnTo>
                    <a:pt x="17341330" y="8190014"/>
                  </a:lnTo>
                  <a:lnTo>
                    <a:pt x="17348975" y="8191551"/>
                  </a:lnTo>
                  <a:lnTo>
                    <a:pt x="17356620" y="8190014"/>
                  </a:lnTo>
                  <a:lnTo>
                    <a:pt x="17362869" y="8185798"/>
                  </a:lnTo>
                  <a:lnTo>
                    <a:pt x="17367085" y="8179549"/>
                  </a:lnTo>
                  <a:lnTo>
                    <a:pt x="17368622" y="8171904"/>
                  </a:lnTo>
                  <a:close/>
                </a:path>
                <a:path w="18719800" h="10718800" extrusionOk="0">
                  <a:moveTo>
                    <a:pt x="17368622" y="8071815"/>
                  </a:moveTo>
                  <a:lnTo>
                    <a:pt x="17367085" y="8064170"/>
                  </a:lnTo>
                  <a:lnTo>
                    <a:pt x="17362869" y="8057921"/>
                  </a:lnTo>
                  <a:lnTo>
                    <a:pt x="17356620" y="8053705"/>
                  </a:lnTo>
                  <a:lnTo>
                    <a:pt x="17348975" y="8052155"/>
                  </a:lnTo>
                  <a:lnTo>
                    <a:pt x="17341330" y="8053705"/>
                  </a:lnTo>
                  <a:lnTo>
                    <a:pt x="17335081" y="8057921"/>
                  </a:lnTo>
                  <a:lnTo>
                    <a:pt x="17330865" y="8064170"/>
                  </a:lnTo>
                  <a:lnTo>
                    <a:pt x="17329328" y="8071815"/>
                  </a:lnTo>
                  <a:lnTo>
                    <a:pt x="17330865" y="8079460"/>
                  </a:lnTo>
                  <a:lnTo>
                    <a:pt x="17335081" y="8085709"/>
                  </a:lnTo>
                  <a:lnTo>
                    <a:pt x="17341330" y="8089913"/>
                  </a:lnTo>
                  <a:lnTo>
                    <a:pt x="17348975" y="8091462"/>
                  </a:lnTo>
                  <a:lnTo>
                    <a:pt x="17356620" y="8089913"/>
                  </a:lnTo>
                  <a:lnTo>
                    <a:pt x="17362869" y="8085709"/>
                  </a:lnTo>
                  <a:lnTo>
                    <a:pt x="17367085" y="8079460"/>
                  </a:lnTo>
                  <a:lnTo>
                    <a:pt x="17368622" y="8071815"/>
                  </a:lnTo>
                  <a:close/>
                </a:path>
                <a:path w="18719800" h="10718800" extrusionOk="0">
                  <a:moveTo>
                    <a:pt x="17368622" y="7971714"/>
                  </a:moveTo>
                  <a:lnTo>
                    <a:pt x="17367085" y="7964068"/>
                  </a:lnTo>
                  <a:lnTo>
                    <a:pt x="17362869" y="7957820"/>
                  </a:lnTo>
                  <a:lnTo>
                    <a:pt x="17356620" y="7953616"/>
                  </a:lnTo>
                  <a:lnTo>
                    <a:pt x="17348975" y="7952079"/>
                  </a:lnTo>
                  <a:lnTo>
                    <a:pt x="17341330" y="7953616"/>
                  </a:lnTo>
                  <a:lnTo>
                    <a:pt x="17335081" y="7957820"/>
                  </a:lnTo>
                  <a:lnTo>
                    <a:pt x="17330865" y="7964068"/>
                  </a:lnTo>
                  <a:lnTo>
                    <a:pt x="17329328" y="7971714"/>
                  </a:lnTo>
                  <a:lnTo>
                    <a:pt x="17330865" y="7979372"/>
                  </a:lnTo>
                  <a:lnTo>
                    <a:pt x="17335081" y="7985607"/>
                  </a:lnTo>
                  <a:lnTo>
                    <a:pt x="17341330" y="7989811"/>
                  </a:lnTo>
                  <a:lnTo>
                    <a:pt x="17348975" y="7991348"/>
                  </a:lnTo>
                  <a:lnTo>
                    <a:pt x="17356620" y="7989811"/>
                  </a:lnTo>
                  <a:lnTo>
                    <a:pt x="17362869" y="7985607"/>
                  </a:lnTo>
                  <a:lnTo>
                    <a:pt x="17367085" y="7979372"/>
                  </a:lnTo>
                  <a:lnTo>
                    <a:pt x="17368622" y="7971714"/>
                  </a:lnTo>
                  <a:close/>
                </a:path>
                <a:path w="18719800" h="10718800" extrusionOk="0">
                  <a:moveTo>
                    <a:pt x="17368622" y="7871612"/>
                  </a:moveTo>
                  <a:lnTo>
                    <a:pt x="17367085" y="7863967"/>
                  </a:lnTo>
                  <a:lnTo>
                    <a:pt x="17362869" y="7857731"/>
                  </a:lnTo>
                  <a:lnTo>
                    <a:pt x="17356620" y="7853515"/>
                  </a:lnTo>
                  <a:lnTo>
                    <a:pt x="17348975" y="7851978"/>
                  </a:lnTo>
                  <a:lnTo>
                    <a:pt x="17341330" y="7853515"/>
                  </a:lnTo>
                  <a:lnTo>
                    <a:pt x="17335081" y="7857731"/>
                  </a:lnTo>
                  <a:lnTo>
                    <a:pt x="17330865" y="7863967"/>
                  </a:lnTo>
                  <a:lnTo>
                    <a:pt x="17329328" y="7871612"/>
                  </a:lnTo>
                  <a:lnTo>
                    <a:pt x="17330865" y="7879258"/>
                  </a:lnTo>
                  <a:lnTo>
                    <a:pt x="17335081" y="7885506"/>
                  </a:lnTo>
                  <a:lnTo>
                    <a:pt x="17341330" y="7889722"/>
                  </a:lnTo>
                  <a:lnTo>
                    <a:pt x="17348975" y="7891259"/>
                  </a:lnTo>
                  <a:lnTo>
                    <a:pt x="17356620" y="7889722"/>
                  </a:lnTo>
                  <a:lnTo>
                    <a:pt x="17362869" y="7885506"/>
                  </a:lnTo>
                  <a:lnTo>
                    <a:pt x="17367085" y="7879258"/>
                  </a:lnTo>
                  <a:lnTo>
                    <a:pt x="17368622" y="7871612"/>
                  </a:lnTo>
                  <a:close/>
                </a:path>
                <a:path w="18719800" h="10718800" extrusionOk="0">
                  <a:moveTo>
                    <a:pt x="17368622" y="7771524"/>
                  </a:moveTo>
                  <a:lnTo>
                    <a:pt x="17367085" y="7763878"/>
                  </a:lnTo>
                  <a:lnTo>
                    <a:pt x="17362869" y="7757630"/>
                  </a:lnTo>
                  <a:lnTo>
                    <a:pt x="17356620" y="7753426"/>
                  </a:lnTo>
                  <a:lnTo>
                    <a:pt x="17348975" y="7751889"/>
                  </a:lnTo>
                  <a:lnTo>
                    <a:pt x="17341330" y="7753426"/>
                  </a:lnTo>
                  <a:lnTo>
                    <a:pt x="17335081" y="7757630"/>
                  </a:lnTo>
                  <a:lnTo>
                    <a:pt x="17330865" y="7763878"/>
                  </a:lnTo>
                  <a:lnTo>
                    <a:pt x="17329328" y="7771524"/>
                  </a:lnTo>
                  <a:lnTo>
                    <a:pt x="17330865" y="7779169"/>
                  </a:lnTo>
                  <a:lnTo>
                    <a:pt x="17335081" y="7785417"/>
                  </a:lnTo>
                  <a:lnTo>
                    <a:pt x="17341330" y="7789634"/>
                  </a:lnTo>
                  <a:lnTo>
                    <a:pt x="17348975" y="7791170"/>
                  </a:lnTo>
                  <a:lnTo>
                    <a:pt x="17356620" y="7789634"/>
                  </a:lnTo>
                  <a:lnTo>
                    <a:pt x="17362869" y="7785417"/>
                  </a:lnTo>
                  <a:lnTo>
                    <a:pt x="17367085" y="7779169"/>
                  </a:lnTo>
                  <a:lnTo>
                    <a:pt x="17368622" y="7771524"/>
                  </a:lnTo>
                  <a:close/>
                </a:path>
                <a:path w="18719800" h="10718800" extrusionOk="0">
                  <a:moveTo>
                    <a:pt x="17368622" y="7671435"/>
                  </a:moveTo>
                  <a:lnTo>
                    <a:pt x="17367085" y="7663777"/>
                  </a:lnTo>
                  <a:lnTo>
                    <a:pt x="17362869" y="7657541"/>
                  </a:lnTo>
                  <a:lnTo>
                    <a:pt x="17356620" y="7653325"/>
                  </a:lnTo>
                  <a:lnTo>
                    <a:pt x="17348975" y="7651788"/>
                  </a:lnTo>
                  <a:lnTo>
                    <a:pt x="17341330" y="7653325"/>
                  </a:lnTo>
                  <a:lnTo>
                    <a:pt x="17335081" y="7657541"/>
                  </a:lnTo>
                  <a:lnTo>
                    <a:pt x="17330865" y="7663777"/>
                  </a:lnTo>
                  <a:lnTo>
                    <a:pt x="17329328" y="7671435"/>
                  </a:lnTo>
                  <a:lnTo>
                    <a:pt x="17330865" y="7679080"/>
                  </a:lnTo>
                  <a:lnTo>
                    <a:pt x="17335081" y="7685316"/>
                  </a:lnTo>
                  <a:lnTo>
                    <a:pt x="17341330" y="7689532"/>
                  </a:lnTo>
                  <a:lnTo>
                    <a:pt x="17348975" y="7691082"/>
                  </a:lnTo>
                  <a:lnTo>
                    <a:pt x="17356620" y="7689532"/>
                  </a:lnTo>
                  <a:lnTo>
                    <a:pt x="17362869" y="7685316"/>
                  </a:lnTo>
                  <a:lnTo>
                    <a:pt x="17367085" y="7679080"/>
                  </a:lnTo>
                  <a:lnTo>
                    <a:pt x="17368622" y="7671435"/>
                  </a:lnTo>
                  <a:close/>
                </a:path>
                <a:path w="18719800" h="10718800" extrusionOk="0">
                  <a:moveTo>
                    <a:pt x="17368622" y="7571333"/>
                  </a:moveTo>
                  <a:lnTo>
                    <a:pt x="17367085" y="7563688"/>
                  </a:lnTo>
                  <a:lnTo>
                    <a:pt x="17362869" y="7557440"/>
                  </a:lnTo>
                  <a:lnTo>
                    <a:pt x="17356620" y="7553223"/>
                  </a:lnTo>
                  <a:lnTo>
                    <a:pt x="17348975" y="7551674"/>
                  </a:lnTo>
                  <a:lnTo>
                    <a:pt x="17341330" y="7553223"/>
                  </a:lnTo>
                  <a:lnTo>
                    <a:pt x="17335081" y="7557440"/>
                  </a:lnTo>
                  <a:lnTo>
                    <a:pt x="17330865" y="7563688"/>
                  </a:lnTo>
                  <a:lnTo>
                    <a:pt x="17329328" y="7571333"/>
                  </a:lnTo>
                  <a:lnTo>
                    <a:pt x="17330865" y="7578979"/>
                  </a:lnTo>
                  <a:lnTo>
                    <a:pt x="17335081" y="7585227"/>
                  </a:lnTo>
                  <a:lnTo>
                    <a:pt x="17341330" y="7589431"/>
                  </a:lnTo>
                  <a:lnTo>
                    <a:pt x="17348975" y="7590980"/>
                  </a:lnTo>
                  <a:lnTo>
                    <a:pt x="17356620" y="7589431"/>
                  </a:lnTo>
                  <a:lnTo>
                    <a:pt x="17362869" y="7585227"/>
                  </a:lnTo>
                  <a:lnTo>
                    <a:pt x="17367085" y="7578979"/>
                  </a:lnTo>
                  <a:lnTo>
                    <a:pt x="17368622" y="7571333"/>
                  </a:lnTo>
                  <a:close/>
                </a:path>
                <a:path w="18719800" h="10718800" extrusionOk="0">
                  <a:moveTo>
                    <a:pt x="17368622" y="7471232"/>
                  </a:moveTo>
                  <a:lnTo>
                    <a:pt x="17367085" y="7463587"/>
                  </a:lnTo>
                  <a:lnTo>
                    <a:pt x="17362869" y="7457338"/>
                  </a:lnTo>
                  <a:lnTo>
                    <a:pt x="17356620" y="7453135"/>
                  </a:lnTo>
                  <a:lnTo>
                    <a:pt x="17348975" y="7451585"/>
                  </a:lnTo>
                  <a:lnTo>
                    <a:pt x="17341330" y="7453135"/>
                  </a:lnTo>
                  <a:lnTo>
                    <a:pt x="17335081" y="7457338"/>
                  </a:lnTo>
                  <a:lnTo>
                    <a:pt x="17330865" y="7463587"/>
                  </a:lnTo>
                  <a:lnTo>
                    <a:pt x="17329328" y="7471232"/>
                  </a:lnTo>
                  <a:lnTo>
                    <a:pt x="17330865" y="7478877"/>
                  </a:lnTo>
                  <a:lnTo>
                    <a:pt x="17335081" y="7485126"/>
                  </a:lnTo>
                  <a:lnTo>
                    <a:pt x="17341330" y="7489342"/>
                  </a:lnTo>
                  <a:lnTo>
                    <a:pt x="17348975" y="7490879"/>
                  </a:lnTo>
                  <a:lnTo>
                    <a:pt x="17356620" y="7489342"/>
                  </a:lnTo>
                  <a:lnTo>
                    <a:pt x="17362869" y="7485126"/>
                  </a:lnTo>
                  <a:lnTo>
                    <a:pt x="17367085" y="7478877"/>
                  </a:lnTo>
                  <a:lnTo>
                    <a:pt x="17368622" y="7471232"/>
                  </a:lnTo>
                  <a:close/>
                </a:path>
                <a:path w="18719800" h="10718800" extrusionOk="0">
                  <a:moveTo>
                    <a:pt x="17368622" y="7371143"/>
                  </a:moveTo>
                  <a:lnTo>
                    <a:pt x="17367085" y="7363498"/>
                  </a:lnTo>
                  <a:lnTo>
                    <a:pt x="17362869" y="7357250"/>
                  </a:lnTo>
                  <a:lnTo>
                    <a:pt x="17356620" y="7353033"/>
                  </a:lnTo>
                  <a:lnTo>
                    <a:pt x="17348975" y="7351496"/>
                  </a:lnTo>
                  <a:lnTo>
                    <a:pt x="17341330" y="7353033"/>
                  </a:lnTo>
                  <a:lnTo>
                    <a:pt x="17335081" y="7357250"/>
                  </a:lnTo>
                  <a:lnTo>
                    <a:pt x="17330865" y="7363498"/>
                  </a:lnTo>
                  <a:lnTo>
                    <a:pt x="17329328" y="7371143"/>
                  </a:lnTo>
                  <a:lnTo>
                    <a:pt x="17330865" y="7378789"/>
                  </a:lnTo>
                  <a:lnTo>
                    <a:pt x="17335081" y="7385024"/>
                  </a:lnTo>
                  <a:lnTo>
                    <a:pt x="17341330" y="7389241"/>
                  </a:lnTo>
                  <a:lnTo>
                    <a:pt x="17348975" y="7390778"/>
                  </a:lnTo>
                  <a:lnTo>
                    <a:pt x="17356620" y="7389241"/>
                  </a:lnTo>
                  <a:lnTo>
                    <a:pt x="17362869" y="7385024"/>
                  </a:lnTo>
                  <a:lnTo>
                    <a:pt x="17367085" y="7378789"/>
                  </a:lnTo>
                  <a:lnTo>
                    <a:pt x="17368622" y="7371143"/>
                  </a:lnTo>
                  <a:close/>
                </a:path>
                <a:path w="18719800" h="10718800" extrusionOk="0">
                  <a:moveTo>
                    <a:pt x="17368622" y="7271042"/>
                  </a:moveTo>
                  <a:lnTo>
                    <a:pt x="17367085" y="7263397"/>
                  </a:lnTo>
                  <a:lnTo>
                    <a:pt x="17362869" y="7257148"/>
                  </a:lnTo>
                  <a:lnTo>
                    <a:pt x="17356620" y="7252944"/>
                  </a:lnTo>
                  <a:lnTo>
                    <a:pt x="17348975" y="7251395"/>
                  </a:lnTo>
                  <a:lnTo>
                    <a:pt x="17341330" y="7252944"/>
                  </a:lnTo>
                  <a:lnTo>
                    <a:pt x="17335081" y="7257148"/>
                  </a:lnTo>
                  <a:lnTo>
                    <a:pt x="17330865" y="7263397"/>
                  </a:lnTo>
                  <a:lnTo>
                    <a:pt x="17329328" y="7271042"/>
                  </a:lnTo>
                  <a:lnTo>
                    <a:pt x="17330865" y="7278687"/>
                  </a:lnTo>
                  <a:lnTo>
                    <a:pt x="17335081" y="7284923"/>
                  </a:lnTo>
                  <a:lnTo>
                    <a:pt x="17341330" y="7289127"/>
                  </a:lnTo>
                  <a:lnTo>
                    <a:pt x="17348975" y="7290676"/>
                  </a:lnTo>
                  <a:lnTo>
                    <a:pt x="17356620" y="7289127"/>
                  </a:lnTo>
                  <a:lnTo>
                    <a:pt x="17362869" y="7284923"/>
                  </a:lnTo>
                  <a:lnTo>
                    <a:pt x="17367085" y="7278687"/>
                  </a:lnTo>
                  <a:lnTo>
                    <a:pt x="17368622" y="7271042"/>
                  </a:lnTo>
                  <a:close/>
                </a:path>
                <a:path w="18719800" h="10718800" extrusionOk="0">
                  <a:moveTo>
                    <a:pt x="17368622" y="7170941"/>
                  </a:moveTo>
                  <a:lnTo>
                    <a:pt x="17367085" y="7163308"/>
                  </a:lnTo>
                  <a:lnTo>
                    <a:pt x="17362869" y="7157059"/>
                  </a:lnTo>
                  <a:lnTo>
                    <a:pt x="17356620" y="7152843"/>
                  </a:lnTo>
                  <a:lnTo>
                    <a:pt x="17348975" y="7151306"/>
                  </a:lnTo>
                  <a:lnTo>
                    <a:pt x="17341330" y="7152843"/>
                  </a:lnTo>
                  <a:lnTo>
                    <a:pt x="17335081" y="7157059"/>
                  </a:lnTo>
                  <a:lnTo>
                    <a:pt x="17330865" y="7163308"/>
                  </a:lnTo>
                  <a:lnTo>
                    <a:pt x="17329328" y="7170941"/>
                  </a:lnTo>
                  <a:lnTo>
                    <a:pt x="17330865" y="7178586"/>
                  </a:lnTo>
                  <a:lnTo>
                    <a:pt x="17335081" y="7184834"/>
                  </a:lnTo>
                  <a:lnTo>
                    <a:pt x="17341330" y="7189051"/>
                  </a:lnTo>
                  <a:lnTo>
                    <a:pt x="17348975" y="7190587"/>
                  </a:lnTo>
                  <a:lnTo>
                    <a:pt x="17356620" y="7189051"/>
                  </a:lnTo>
                  <a:lnTo>
                    <a:pt x="17362869" y="7184834"/>
                  </a:lnTo>
                  <a:lnTo>
                    <a:pt x="17367085" y="7178586"/>
                  </a:lnTo>
                  <a:lnTo>
                    <a:pt x="17368622" y="7170941"/>
                  </a:lnTo>
                  <a:close/>
                </a:path>
                <a:path w="18719800" h="10718800" extrusionOk="0">
                  <a:moveTo>
                    <a:pt x="17368622" y="7070839"/>
                  </a:moveTo>
                  <a:lnTo>
                    <a:pt x="17367085" y="7063194"/>
                  </a:lnTo>
                  <a:lnTo>
                    <a:pt x="17362869" y="7056958"/>
                  </a:lnTo>
                  <a:lnTo>
                    <a:pt x="17356620" y="7052742"/>
                  </a:lnTo>
                  <a:lnTo>
                    <a:pt x="17348975" y="7051205"/>
                  </a:lnTo>
                  <a:lnTo>
                    <a:pt x="17341330" y="7052742"/>
                  </a:lnTo>
                  <a:lnTo>
                    <a:pt x="17335081" y="7056958"/>
                  </a:lnTo>
                  <a:lnTo>
                    <a:pt x="17330865" y="7063194"/>
                  </a:lnTo>
                  <a:lnTo>
                    <a:pt x="17329328" y="7070839"/>
                  </a:lnTo>
                  <a:lnTo>
                    <a:pt x="17330865" y="7078497"/>
                  </a:lnTo>
                  <a:lnTo>
                    <a:pt x="17335081" y="7084746"/>
                  </a:lnTo>
                  <a:lnTo>
                    <a:pt x="17341330" y="7088949"/>
                  </a:lnTo>
                  <a:lnTo>
                    <a:pt x="17348975" y="7090499"/>
                  </a:lnTo>
                  <a:lnTo>
                    <a:pt x="17356620" y="7088949"/>
                  </a:lnTo>
                  <a:lnTo>
                    <a:pt x="17362869" y="7084746"/>
                  </a:lnTo>
                  <a:lnTo>
                    <a:pt x="17367085" y="7078497"/>
                  </a:lnTo>
                  <a:lnTo>
                    <a:pt x="17368622" y="7070839"/>
                  </a:lnTo>
                  <a:close/>
                </a:path>
                <a:path w="18719800" h="10718800" extrusionOk="0">
                  <a:moveTo>
                    <a:pt x="17368622" y="6970750"/>
                  </a:moveTo>
                  <a:lnTo>
                    <a:pt x="17367085" y="6963105"/>
                  </a:lnTo>
                  <a:lnTo>
                    <a:pt x="17362869" y="6956857"/>
                  </a:lnTo>
                  <a:lnTo>
                    <a:pt x="17356620" y="6952653"/>
                  </a:lnTo>
                  <a:lnTo>
                    <a:pt x="17348975" y="6951104"/>
                  </a:lnTo>
                  <a:lnTo>
                    <a:pt x="17341330" y="6952653"/>
                  </a:lnTo>
                  <a:lnTo>
                    <a:pt x="17335081" y="6956857"/>
                  </a:lnTo>
                  <a:lnTo>
                    <a:pt x="17330865" y="6963105"/>
                  </a:lnTo>
                  <a:lnTo>
                    <a:pt x="17329328" y="6970750"/>
                  </a:lnTo>
                  <a:lnTo>
                    <a:pt x="17330865" y="6978396"/>
                  </a:lnTo>
                  <a:lnTo>
                    <a:pt x="17335081" y="6984644"/>
                  </a:lnTo>
                  <a:lnTo>
                    <a:pt x="17341330" y="6988861"/>
                  </a:lnTo>
                  <a:lnTo>
                    <a:pt x="17348975" y="6990397"/>
                  </a:lnTo>
                  <a:lnTo>
                    <a:pt x="17356620" y="6988861"/>
                  </a:lnTo>
                  <a:lnTo>
                    <a:pt x="17362869" y="6984644"/>
                  </a:lnTo>
                  <a:lnTo>
                    <a:pt x="17367085" y="6978396"/>
                  </a:lnTo>
                  <a:lnTo>
                    <a:pt x="17368622" y="6970750"/>
                  </a:lnTo>
                  <a:close/>
                </a:path>
                <a:path w="18719800" h="10718800" extrusionOk="0">
                  <a:moveTo>
                    <a:pt x="17368622" y="6870662"/>
                  </a:moveTo>
                  <a:lnTo>
                    <a:pt x="17367085" y="6863016"/>
                  </a:lnTo>
                  <a:lnTo>
                    <a:pt x="17362869" y="6856768"/>
                  </a:lnTo>
                  <a:lnTo>
                    <a:pt x="17356620" y="6852552"/>
                  </a:lnTo>
                  <a:lnTo>
                    <a:pt x="17348975" y="6851002"/>
                  </a:lnTo>
                  <a:lnTo>
                    <a:pt x="17341330" y="6852552"/>
                  </a:lnTo>
                  <a:lnTo>
                    <a:pt x="17335081" y="6856768"/>
                  </a:lnTo>
                  <a:lnTo>
                    <a:pt x="17330865" y="6863016"/>
                  </a:lnTo>
                  <a:lnTo>
                    <a:pt x="17329328" y="6870662"/>
                  </a:lnTo>
                  <a:lnTo>
                    <a:pt x="17330865" y="6878320"/>
                  </a:lnTo>
                  <a:lnTo>
                    <a:pt x="17335081" y="6884556"/>
                  </a:lnTo>
                  <a:lnTo>
                    <a:pt x="17341330" y="6888759"/>
                  </a:lnTo>
                  <a:lnTo>
                    <a:pt x="17348975" y="6890296"/>
                  </a:lnTo>
                  <a:lnTo>
                    <a:pt x="17356620" y="6888759"/>
                  </a:lnTo>
                  <a:lnTo>
                    <a:pt x="17362869" y="6884556"/>
                  </a:lnTo>
                  <a:lnTo>
                    <a:pt x="17367085" y="6878320"/>
                  </a:lnTo>
                  <a:lnTo>
                    <a:pt x="17368622" y="6870662"/>
                  </a:lnTo>
                  <a:close/>
                </a:path>
                <a:path w="18719800" h="10718800" extrusionOk="0">
                  <a:moveTo>
                    <a:pt x="17368622" y="6770573"/>
                  </a:moveTo>
                  <a:lnTo>
                    <a:pt x="17367085" y="6762915"/>
                  </a:lnTo>
                  <a:lnTo>
                    <a:pt x="17362869" y="6756679"/>
                  </a:lnTo>
                  <a:lnTo>
                    <a:pt x="17356620" y="6752463"/>
                  </a:lnTo>
                  <a:lnTo>
                    <a:pt x="17348975" y="6750913"/>
                  </a:lnTo>
                  <a:lnTo>
                    <a:pt x="17341330" y="6752463"/>
                  </a:lnTo>
                  <a:lnTo>
                    <a:pt x="17335081" y="6756679"/>
                  </a:lnTo>
                  <a:lnTo>
                    <a:pt x="17330865" y="6762915"/>
                  </a:lnTo>
                  <a:lnTo>
                    <a:pt x="17329328" y="6770573"/>
                  </a:lnTo>
                  <a:lnTo>
                    <a:pt x="17330865" y="6778206"/>
                  </a:lnTo>
                  <a:lnTo>
                    <a:pt x="17335081" y="6784454"/>
                  </a:lnTo>
                  <a:lnTo>
                    <a:pt x="17341330" y="6788671"/>
                  </a:lnTo>
                  <a:lnTo>
                    <a:pt x="17348975" y="6790207"/>
                  </a:lnTo>
                  <a:lnTo>
                    <a:pt x="17356620" y="6788671"/>
                  </a:lnTo>
                  <a:lnTo>
                    <a:pt x="17362869" y="6784454"/>
                  </a:lnTo>
                  <a:lnTo>
                    <a:pt x="17367085" y="6778206"/>
                  </a:lnTo>
                  <a:lnTo>
                    <a:pt x="17368622" y="6770573"/>
                  </a:lnTo>
                  <a:close/>
                </a:path>
                <a:path w="18719800" h="10718800" extrusionOk="0">
                  <a:moveTo>
                    <a:pt x="17368622" y="6670472"/>
                  </a:moveTo>
                  <a:lnTo>
                    <a:pt x="17367085" y="6662826"/>
                  </a:lnTo>
                  <a:lnTo>
                    <a:pt x="17362869" y="6656565"/>
                  </a:lnTo>
                  <a:lnTo>
                    <a:pt x="17356620" y="6652361"/>
                  </a:lnTo>
                  <a:lnTo>
                    <a:pt x="17348975" y="6650812"/>
                  </a:lnTo>
                  <a:lnTo>
                    <a:pt x="17341330" y="6652361"/>
                  </a:lnTo>
                  <a:lnTo>
                    <a:pt x="17335081" y="6656565"/>
                  </a:lnTo>
                  <a:lnTo>
                    <a:pt x="17330865" y="6662826"/>
                  </a:lnTo>
                  <a:lnTo>
                    <a:pt x="17329328" y="6670472"/>
                  </a:lnTo>
                  <a:lnTo>
                    <a:pt x="17330865" y="6678117"/>
                  </a:lnTo>
                  <a:lnTo>
                    <a:pt x="17335081" y="6684365"/>
                  </a:lnTo>
                  <a:lnTo>
                    <a:pt x="17341330" y="6688569"/>
                  </a:lnTo>
                  <a:lnTo>
                    <a:pt x="17348975" y="6690119"/>
                  </a:lnTo>
                  <a:lnTo>
                    <a:pt x="17356620" y="6688569"/>
                  </a:lnTo>
                  <a:lnTo>
                    <a:pt x="17362869" y="6684365"/>
                  </a:lnTo>
                  <a:lnTo>
                    <a:pt x="17367085" y="6678117"/>
                  </a:lnTo>
                  <a:lnTo>
                    <a:pt x="17368622" y="6670472"/>
                  </a:lnTo>
                  <a:close/>
                </a:path>
                <a:path w="18719800" h="10718800" extrusionOk="0">
                  <a:moveTo>
                    <a:pt x="17368622" y="6570370"/>
                  </a:moveTo>
                  <a:lnTo>
                    <a:pt x="17367085" y="6562725"/>
                  </a:lnTo>
                  <a:lnTo>
                    <a:pt x="17362869" y="6556476"/>
                  </a:lnTo>
                  <a:lnTo>
                    <a:pt x="17356620" y="6552273"/>
                  </a:lnTo>
                  <a:lnTo>
                    <a:pt x="17348975" y="6550723"/>
                  </a:lnTo>
                  <a:lnTo>
                    <a:pt x="17341330" y="6552273"/>
                  </a:lnTo>
                  <a:lnTo>
                    <a:pt x="17335081" y="6556476"/>
                  </a:lnTo>
                  <a:lnTo>
                    <a:pt x="17330865" y="6562725"/>
                  </a:lnTo>
                  <a:lnTo>
                    <a:pt x="17329328" y="6570370"/>
                  </a:lnTo>
                  <a:lnTo>
                    <a:pt x="17330865" y="6578016"/>
                  </a:lnTo>
                  <a:lnTo>
                    <a:pt x="17335081" y="6584264"/>
                  </a:lnTo>
                  <a:lnTo>
                    <a:pt x="17341330" y="6588480"/>
                  </a:lnTo>
                  <a:lnTo>
                    <a:pt x="17348975" y="6590030"/>
                  </a:lnTo>
                  <a:lnTo>
                    <a:pt x="17356620" y="6588480"/>
                  </a:lnTo>
                  <a:lnTo>
                    <a:pt x="17362869" y="6584264"/>
                  </a:lnTo>
                  <a:lnTo>
                    <a:pt x="17367085" y="6578016"/>
                  </a:lnTo>
                  <a:lnTo>
                    <a:pt x="17368622" y="6570370"/>
                  </a:lnTo>
                  <a:close/>
                </a:path>
                <a:path w="18719800" h="10718800" extrusionOk="0">
                  <a:moveTo>
                    <a:pt x="17368622" y="6470269"/>
                  </a:moveTo>
                  <a:lnTo>
                    <a:pt x="17367085" y="6462623"/>
                  </a:lnTo>
                  <a:lnTo>
                    <a:pt x="17362869" y="6456388"/>
                  </a:lnTo>
                  <a:lnTo>
                    <a:pt x="17356620" y="6452171"/>
                  </a:lnTo>
                  <a:lnTo>
                    <a:pt x="17348975" y="6450635"/>
                  </a:lnTo>
                  <a:lnTo>
                    <a:pt x="17341330" y="6452171"/>
                  </a:lnTo>
                  <a:lnTo>
                    <a:pt x="17335081" y="6456388"/>
                  </a:lnTo>
                  <a:lnTo>
                    <a:pt x="17330865" y="6462623"/>
                  </a:lnTo>
                  <a:lnTo>
                    <a:pt x="17329328" y="6470269"/>
                  </a:lnTo>
                  <a:lnTo>
                    <a:pt x="17330865" y="6477927"/>
                  </a:lnTo>
                  <a:lnTo>
                    <a:pt x="17335081" y="6484175"/>
                  </a:lnTo>
                  <a:lnTo>
                    <a:pt x="17341330" y="6488379"/>
                  </a:lnTo>
                  <a:lnTo>
                    <a:pt x="17348975" y="6489928"/>
                  </a:lnTo>
                  <a:lnTo>
                    <a:pt x="17356620" y="6488379"/>
                  </a:lnTo>
                  <a:lnTo>
                    <a:pt x="17362869" y="6484175"/>
                  </a:lnTo>
                  <a:lnTo>
                    <a:pt x="17367085" y="6477927"/>
                  </a:lnTo>
                  <a:lnTo>
                    <a:pt x="17368622" y="6470269"/>
                  </a:lnTo>
                  <a:close/>
                </a:path>
                <a:path w="18719800" h="10718800" extrusionOk="0">
                  <a:moveTo>
                    <a:pt x="17368622" y="6370167"/>
                  </a:moveTo>
                  <a:lnTo>
                    <a:pt x="17367085" y="6362522"/>
                  </a:lnTo>
                  <a:lnTo>
                    <a:pt x="17362869" y="6356286"/>
                  </a:lnTo>
                  <a:lnTo>
                    <a:pt x="17356620" y="6352070"/>
                  </a:lnTo>
                  <a:lnTo>
                    <a:pt x="17348975" y="6350533"/>
                  </a:lnTo>
                  <a:lnTo>
                    <a:pt x="17341330" y="6352070"/>
                  </a:lnTo>
                  <a:lnTo>
                    <a:pt x="17335081" y="6356286"/>
                  </a:lnTo>
                  <a:lnTo>
                    <a:pt x="17330865" y="6362522"/>
                  </a:lnTo>
                  <a:lnTo>
                    <a:pt x="17329328" y="6370167"/>
                  </a:lnTo>
                  <a:lnTo>
                    <a:pt x="17330865" y="6377826"/>
                  </a:lnTo>
                  <a:lnTo>
                    <a:pt x="17335081" y="6384061"/>
                  </a:lnTo>
                  <a:lnTo>
                    <a:pt x="17341330" y="6388278"/>
                  </a:lnTo>
                  <a:lnTo>
                    <a:pt x="17348975" y="6389827"/>
                  </a:lnTo>
                  <a:lnTo>
                    <a:pt x="17356620" y="6388278"/>
                  </a:lnTo>
                  <a:lnTo>
                    <a:pt x="17362869" y="6384061"/>
                  </a:lnTo>
                  <a:lnTo>
                    <a:pt x="17367085" y="6377826"/>
                  </a:lnTo>
                  <a:lnTo>
                    <a:pt x="17368622" y="6370167"/>
                  </a:lnTo>
                  <a:close/>
                </a:path>
                <a:path w="18719800" h="10718800" extrusionOk="0">
                  <a:moveTo>
                    <a:pt x="17368622" y="6270079"/>
                  </a:moveTo>
                  <a:lnTo>
                    <a:pt x="17367085" y="6262433"/>
                  </a:lnTo>
                  <a:lnTo>
                    <a:pt x="17362869" y="6256185"/>
                  </a:lnTo>
                  <a:lnTo>
                    <a:pt x="17356620" y="6251981"/>
                  </a:lnTo>
                  <a:lnTo>
                    <a:pt x="17348975" y="6250432"/>
                  </a:lnTo>
                  <a:lnTo>
                    <a:pt x="17341330" y="6251981"/>
                  </a:lnTo>
                  <a:lnTo>
                    <a:pt x="17335081" y="6256185"/>
                  </a:lnTo>
                  <a:lnTo>
                    <a:pt x="17330865" y="6262433"/>
                  </a:lnTo>
                  <a:lnTo>
                    <a:pt x="17329328" y="6270079"/>
                  </a:lnTo>
                  <a:lnTo>
                    <a:pt x="17330865" y="6277737"/>
                  </a:lnTo>
                  <a:lnTo>
                    <a:pt x="17335081" y="6283985"/>
                  </a:lnTo>
                  <a:lnTo>
                    <a:pt x="17341330" y="6288189"/>
                  </a:lnTo>
                  <a:lnTo>
                    <a:pt x="17348975" y="6289738"/>
                  </a:lnTo>
                  <a:lnTo>
                    <a:pt x="17356620" y="6288189"/>
                  </a:lnTo>
                  <a:lnTo>
                    <a:pt x="17362869" y="6283985"/>
                  </a:lnTo>
                  <a:lnTo>
                    <a:pt x="17367085" y="6277737"/>
                  </a:lnTo>
                  <a:lnTo>
                    <a:pt x="17368622" y="6270079"/>
                  </a:lnTo>
                  <a:close/>
                </a:path>
                <a:path w="18719800" h="10718800" extrusionOk="0">
                  <a:moveTo>
                    <a:pt x="17368622" y="6169990"/>
                  </a:moveTo>
                  <a:lnTo>
                    <a:pt x="17367085" y="6162332"/>
                  </a:lnTo>
                  <a:lnTo>
                    <a:pt x="17362869" y="6156096"/>
                  </a:lnTo>
                  <a:lnTo>
                    <a:pt x="17356620" y="6151880"/>
                  </a:lnTo>
                  <a:lnTo>
                    <a:pt x="17348975" y="6150343"/>
                  </a:lnTo>
                  <a:lnTo>
                    <a:pt x="17341330" y="6151880"/>
                  </a:lnTo>
                  <a:lnTo>
                    <a:pt x="17335081" y="6156096"/>
                  </a:lnTo>
                  <a:lnTo>
                    <a:pt x="17330865" y="6162332"/>
                  </a:lnTo>
                  <a:lnTo>
                    <a:pt x="17329328" y="6169990"/>
                  </a:lnTo>
                  <a:lnTo>
                    <a:pt x="17330865" y="6177635"/>
                  </a:lnTo>
                  <a:lnTo>
                    <a:pt x="17335081" y="6183871"/>
                  </a:lnTo>
                  <a:lnTo>
                    <a:pt x="17341330" y="6188087"/>
                  </a:lnTo>
                  <a:lnTo>
                    <a:pt x="17348975" y="6189637"/>
                  </a:lnTo>
                  <a:lnTo>
                    <a:pt x="17356620" y="6188087"/>
                  </a:lnTo>
                  <a:lnTo>
                    <a:pt x="17362869" y="6183871"/>
                  </a:lnTo>
                  <a:lnTo>
                    <a:pt x="17367085" y="6177635"/>
                  </a:lnTo>
                  <a:lnTo>
                    <a:pt x="17368622" y="6169990"/>
                  </a:lnTo>
                  <a:close/>
                </a:path>
                <a:path w="18719800" h="10718800" extrusionOk="0">
                  <a:moveTo>
                    <a:pt x="17368622" y="6069889"/>
                  </a:moveTo>
                  <a:lnTo>
                    <a:pt x="17367085" y="6062243"/>
                  </a:lnTo>
                  <a:lnTo>
                    <a:pt x="17362869" y="6055995"/>
                  </a:lnTo>
                  <a:lnTo>
                    <a:pt x="17356620" y="6051791"/>
                  </a:lnTo>
                  <a:lnTo>
                    <a:pt x="17348975" y="6050242"/>
                  </a:lnTo>
                  <a:lnTo>
                    <a:pt x="17341330" y="6051791"/>
                  </a:lnTo>
                  <a:lnTo>
                    <a:pt x="17335081" y="6055995"/>
                  </a:lnTo>
                  <a:lnTo>
                    <a:pt x="17330865" y="6062243"/>
                  </a:lnTo>
                  <a:lnTo>
                    <a:pt x="17329328" y="6069889"/>
                  </a:lnTo>
                  <a:lnTo>
                    <a:pt x="17330865" y="6077534"/>
                  </a:lnTo>
                  <a:lnTo>
                    <a:pt x="17335081" y="6083782"/>
                  </a:lnTo>
                  <a:lnTo>
                    <a:pt x="17341330" y="6087986"/>
                  </a:lnTo>
                  <a:lnTo>
                    <a:pt x="17348975" y="6089535"/>
                  </a:lnTo>
                  <a:lnTo>
                    <a:pt x="17356620" y="6087986"/>
                  </a:lnTo>
                  <a:lnTo>
                    <a:pt x="17362869" y="6083782"/>
                  </a:lnTo>
                  <a:lnTo>
                    <a:pt x="17367085" y="6077534"/>
                  </a:lnTo>
                  <a:lnTo>
                    <a:pt x="17368622" y="6069889"/>
                  </a:lnTo>
                  <a:close/>
                </a:path>
                <a:path w="18719800" h="10718800" extrusionOk="0">
                  <a:moveTo>
                    <a:pt x="17368622" y="5969787"/>
                  </a:moveTo>
                  <a:lnTo>
                    <a:pt x="17367085" y="5962142"/>
                  </a:lnTo>
                  <a:lnTo>
                    <a:pt x="17362869" y="5955906"/>
                  </a:lnTo>
                  <a:lnTo>
                    <a:pt x="17356620" y="5951702"/>
                  </a:lnTo>
                  <a:lnTo>
                    <a:pt x="17348975" y="5950153"/>
                  </a:lnTo>
                  <a:lnTo>
                    <a:pt x="17341330" y="5951702"/>
                  </a:lnTo>
                  <a:lnTo>
                    <a:pt x="17335081" y="5955906"/>
                  </a:lnTo>
                  <a:lnTo>
                    <a:pt x="17330865" y="5962142"/>
                  </a:lnTo>
                  <a:lnTo>
                    <a:pt x="17329328" y="5969787"/>
                  </a:lnTo>
                  <a:lnTo>
                    <a:pt x="17330865" y="5977445"/>
                  </a:lnTo>
                  <a:lnTo>
                    <a:pt x="17335081" y="5983681"/>
                  </a:lnTo>
                  <a:lnTo>
                    <a:pt x="17341330" y="5987897"/>
                  </a:lnTo>
                  <a:lnTo>
                    <a:pt x="17348975" y="5989434"/>
                  </a:lnTo>
                  <a:lnTo>
                    <a:pt x="17356620" y="5987897"/>
                  </a:lnTo>
                  <a:lnTo>
                    <a:pt x="17362869" y="5983681"/>
                  </a:lnTo>
                  <a:lnTo>
                    <a:pt x="17367085" y="5977445"/>
                  </a:lnTo>
                  <a:lnTo>
                    <a:pt x="17368622" y="5969787"/>
                  </a:lnTo>
                  <a:close/>
                </a:path>
                <a:path w="18719800" h="10718800" extrusionOk="0">
                  <a:moveTo>
                    <a:pt x="17368622" y="5869686"/>
                  </a:moveTo>
                  <a:lnTo>
                    <a:pt x="17367085" y="5862053"/>
                  </a:lnTo>
                  <a:lnTo>
                    <a:pt x="17362869" y="5855805"/>
                  </a:lnTo>
                  <a:lnTo>
                    <a:pt x="17356620" y="5851601"/>
                  </a:lnTo>
                  <a:lnTo>
                    <a:pt x="17348975" y="5850052"/>
                  </a:lnTo>
                  <a:lnTo>
                    <a:pt x="17341330" y="5851601"/>
                  </a:lnTo>
                  <a:lnTo>
                    <a:pt x="17335081" y="5855805"/>
                  </a:lnTo>
                  <a:lnTo>
                    <a:pt x="17330865" y="5862053"/>
                  </a:lnTo>
                  <a:lnTo>
                    <a:pt x="17329328" y="5869686"/>
                  </a:lnTo>
                  <a:lnTo>
                    <a:pt x="17330865" y="5877344"/>
                  </a:lnTo>
                  <a:lnTo>
                    <a:pt x="17335081" y="5883580"/>
                  </a:lnTo>
                  <a:lnTo>
                    <a:pt x="17341330" y="5887796"/>
                  </a:lnTo>
                  <a:lnTo>
                    <a:pt x="17348975" y="5889333"/>
                  </a:lnTo>
                  <a:lnTo>
                    <a:pt x="17356620" y="5887796"/>
                  </a:lnTo>
                  <a:lnTo>
                    <a:pt x="17362869" y="5883580"/>
                  </a:lnTo>
                  <a:lnTo>
                    <a:pt x="17367085" y="5877344"/>
                  </a:lnTo>
                  <a:lnTo>
                    <a:pt x="17368622" y="5869686"/>
                  </a:lnTo>
                  <a:close/>
                </a:path>
                <a:path w="18719800" h="10718800" extrusionOk="0">
                  <a:moveTo>
                    <a:pt x="17368622" y="5769610"/>
                  </a:moveTo>
                  <a:lnTo>
                    <a:pt x="17367085" y="5761952"/>
                  </a:lnTo>
                  <a:lnTo>
                    <a:pt x="17362869" y="5755703"/>
                  </a:lnTo>
                  <a:lnTo>
                    <a:pt x="17356620" y="5751500"/>
                  </a:lnTo>
                  <a:lnTo>
                    <a:pt x="17348975" y="5749950"/>
                  </a:lnTo>
                  <a:lnTo>
                    <a:pt x="17341330" y="5751500"/>
                  </a:lnTo>
                  <a:lnTo>
                    <a:pt x="17335081" y="5755703"/>
                  </a:lnTo>
                  <a:lnTo>
                    <a:pt x="17330865" y="5761952"/>
                  </a:lnTo>
                  <a:lnTo>
                    <a:pt x="17329328" y="5769610"/>
                  </a:lnTo>
                  <a:lnTo>
                    <a:pt x="17330865" y="5777255"/>
                  </a:lnTo>
                  <a:lnTo>
                    <a:pt x="17335081" y="5783491"/>
                  </a:lnTo>
                  <a:lnTo>
                    <a:pt x="17341330" y="5787695"/>
                  </a:lnTo>
                  <a:lnTo>
                    <a:pt x="17348975" y="5789244"/>
                  </a:lnTo>
                  <a:lnTo>
                    <a:pt x="17356620" y="5787695"/>
                  </a:lnTo>
                  <a:lnTo>
                    <a:pt x="17362869" y="5783491"/>
                  </a:lnTo>
                  <a:lnTo>
                    <a:pt x="17367085" y="5777255"/>
                  </a:lnTo>
                  <a:lnTo>
                    <a:pt x="17368622" y="5769610"/>
                  </a:lnTo>
                  <a:close/>
                </a:path>
                <a:path w="18719800" h="10718800" extrusionOk="0">
                  <a:moveTo>
                    <a:pt x="17368622" y="5669508"/>
                  </a:moveTo>
                  <a:lnTo>
                    <a:pt x="17367085" y="5661850"/>
                  </a:lnTo>
                  <a:lnTo>
                    <a:pt x="17362869" y="5655615"/>
                  </a:lnTo>
                  <a:lnTo>
                    <a:pt x="17356620" y="5651398"/>
                  </a:lnTo>
                  <a:lnTo>
                    <a:pt x="17348975" y="5649861"/>
                  </a:lnTo>
                  <a:lnTo>
                    <a:pt x="17341330" y="5651398"/>
                  </a:lnTo>
                  <a:lnTo>
                    <a:pt x="17335081" y="5655615"/>
                  </a:lnTo>
                  <a:lnTo>
                    <a:pt x="17330865" y="5661850"/>
                  </a:lnTo>
                  <a:lnTo>
                    <a:pt x="17329328" y="5669508"/>
                  </a:lnTo>
                  <a:lnTo>
                    <a:pt x="17330865" y="5677154"/>
                  </a:lnTo>
                  <a:lnTo>
                    <a:pt x="17335081" y="5683389"/>
                  </a:lnTo>
                  <a:lnTo>
                    <a:pt x="17341330" y="5687606"/>
                  </a:lnTo>
                  <a:lnTo>
                    <a:pt x="17348975" y="5689155"/>
                  </a:lnTo>
                  <a:lnTo>
                    <a:pt x="17356620" y="5687606"/>
                  </a:lnTo>
                  <a:lnTo>
                    <a:pt x="17362869" y="5683389"/>
                  </a:lnTo>
                  <a:lnTo>
                    <a:pt x="17367085" y="5677154"/>
                  </a:lnTo>
                  <a:lnTo>
                    <a:pt x="17368622" y="5669508"/>
                  </a:lnTo>
                  <a:close/>
                </a:path>
                <a:path w="18719800" h="10718800" extrusionOk="0">
                  <a:moveTo>
                    <a:pt x="17368622" y="5569420"/>
                  </a:moveTo>
                  <a:lnTo>
                    <a:pt x="17367085" y="5561762"/>
                  </a:lnTo>
                  <a:lnTo>
                    <a:pt x="17362869" y="5555513"/>
                  </a:lnTo>
                  <a:lnTo>
                    <a:pt x="17356620" y="5551297"/>
                  </a:lnTo>
                  <a:lnTo>
                    <a:pt x="17348975" y="5549747"/>
                  </a:lnTo>
                  <a:lnTo>
                    <a:pt x="17341330" y="5551297"/>
                  </a:lnTo>
                  <a:lnTo>
                    <a:pt x="17335081" y="5555513"/>
                  </a:lnTo>
                  <a:lnTo>
                    <a:pt x="17330865" y="5561762"/>
                  </a:lnTo>
                  <a:lnTo>
                    <a:pt x="17329328" y="5569420"/>
                  </a:lnTo>
                  <a:lnTo>
                    <a:pt x="17330865" y="5577065"/>
                  </a:lnTo>
                  <a:lnTo>
                    <a:pt x="17335081" y="5583301"/>
                  </a:lnTo>
                  <a:lnTo>
                    <a:pt x="17341330" y="5587504"/>
                  </a:lnTo>
                  <a:lnTo>
                    <a:pt x="17348975" y="5589041"/>
                  </a:lnTo>
                  <a:lnTo>
                    <a:pt x="17356620" y="5587504"/>
                  </a:lnTo>
                  <a:lnTo>
                    <a:pt x="17362869" y="5583301"/>
                  </a:lnTo>
                  <a:lnTo>
                    <a:pt x="17367085" y="5577065"/>
                  </a:lnTo>
                  <a:lnTo>
                    <a:pt x="17368622" y="5569420"/>
                  </a:lnTo>
                  <a:close/>
                </a:path>
                <a:path w="18719800" h="10718800" extrusionOk="0">
                  <a:moveTo>
                    <a:pt x="17430382" y="1178877"/>
                  </a:moveTo>
                  <a:lnTo>
                    <a:pt x="17428845" y="1171232"/>
                  </a:lnTo>
                  <a:lnTo>
                    <a:pt x="17424629" y="1164983"/>
                  </a:lnTo>
                  <a:lnTo>
                    <a:pt x="17418381" y="1160780"/>
                  </a:lnTo>
                  <a:lnTo>
                    <a:pt x="17410735" y="1159230"/>
                  </a:lnTo>
                  <a:lnTo>
                    <a:pt x="17403090" y="1160780"/>
                  </a:lnTo>
                  <a:lnTo>
                    <a:pt x="17396841" y="1164983"/>
                  </a:lnTo>
                  <a:lnTo>
                    <a:pt x="17392638" y="1171232"/>
                  </a:lnTo>
                  <a:lnTo>
                    <a:pt x="17391088" y="1178877"/>
                  </a:lnTo>
                  <a:lnTo>
                    <a:pt x="17392638" y="1186522"/>
                  </a:lnTo>
                  <a:lnTo>
                    <a:pt x="17396841" y="1192771"/>
                  </a:lnTo>
                  <a:lnTo>
                    <a:pt x="17403090" y="1196975"/>
                  </a:lnTo>
                  <a:lnTo>
                    <a:pt x="17410735" y="1198524"/>
                  </a:lnTo>
                  <a:lnTo>
                    <a:pt x="17418381" y="1196975"/>
                  </a:lnTo>
                  <a:lnTo>
                    <a:pt x="17424629" y="1192771"/>
                  </a:lnTo>
                  <a:lnTo>
                    <a:pt x="17428845" y="1186522"/>
                  </a:lnTo>
                  <a:lnTo>
                    <a:pt x="17430382" y="1178877"/>
                  </a:lnTo>
                  <a:close/>
                </a:path>
                <a:path w="18719800" h="10718800" extrusionOk="0">
                  <a:moveTo>
                    <a:pt x="17430382" y="1078776"/>
                  </a:moveTo>
                  <a:lnTo>
                    <a:pt x="17428845" y="1071130"/>
                  </a:lnTo>
                  <a:lnTo>
                    <a:pt x="17424629" y="1064895"/>
                  </a:lnTo>
                  <a:lnTo>
                    <a:pt x="17418381" y="1060678"/>
                  </a:lnTo>
                  <a:lnTo>
                    <a:pt x="17410735" y="1059141"/>
                  </a:lnTo>
                  <a:lnTo>
                    <a:pt x="17403090" y="1060678"/>
                  </a:lnTo>
                  <a:lnTo>
                    <a:pt x="17396841" y="1064895"/>
                  </a:lnTo>
                  <a:lnTo>
                    <a:pt x="17392638" y="1071130"/>
                  </a:lnTo>
                  <a:lnTo>
                    <a:pt x="17391088" y="1078776"/>
                  </a:lnTo>
                  <a:lnTo>
                    <a:pt x="17392638" y="1086421"/>
                  </a:lnTo>
                  <a:lnTo>
                    <a:pt x="17396841" y="1092669"/>
                  </a:lnTo>
                  <a:lnTo>
                    <a:pt x="17403090" y="1096886"/>
                  </a:lnTo>
                  <a:lnTo>
                    <a:pt x="17410735" y="1098423"/>
                  </a:lnTo>
                  <a:lnTo>
                    <a:pt x="17418381" y="1096886"/>
                  </a:lnTo>
                  <a:lnTo>
                    <a:pt x="17424629" y="1092669"/>
                  </a:lnTo>
                  <a:lnTo>
                    <a:pt x="17428845" y="1086421"/>
                  </a:lnTo>
                  <a:lnTo>
                    <a:pt x="17430382" y="1078776"/>
                  </a:lnTo>
                  <a:close/>
                </a:path>
                <a:path w="18719800" h="10718800" extrusionOk="0">
                  <a:moveTo>
                    <a:pt x="17430382" y="978687"/>
                  </a:moveTo>
                  <a:lnTo>
                    <a:pt x="17428845" y="971042"/>
                  </a:lnTo>
                  <a:lnTo>
                    <a:pt x="17424629" y="964793"/>
                  </a:lnTo>
                  <a:lnTo>
                    <a:pt x="17418381" y="960577"/>
                  </a:lnTo>
                  <a:lnTo>
                    <a:pt x="17410735" y="959040"/>
                  </a:lnTo>
                  <a:lnTo>
                    <a:pt x="17403090" y="960577"/>
                  </a:lnTo>
                  <a:lnTo>
                    <a:pt x="17396841" y="964793"/>
                  </a:lnTo>
                  <a:lnTo>
                    <a:pt x="17392638" y="971042"/>
                  </a:lnTo>
                  <a:lnTo>
                    <a:pt x="17391088" y="978687"/>
                  </a:lnTo>
                  <a:lnTo>
                    <a:pt x="17392638" y="986332"/>
                  </a:lnTo>
                  <a:lnTo>
                    <a:pt x="17396841" y="992581"/>
                  </a:lnTo>
                  <a:lnTo>
                    <a:pt x="17403090" y="996797"/>
                  </a:lnTo>
                  <a:lnTo>
                    <a:pt x="17410735" y="998334"/>
                  </a:lnTo>
                  <a:lnTo>
                    <a:pt x="17418381" y="996797"/>
                  </a:lnTo>
                  <a:lnTo>
                    <a:pt x="17424629" y="992581"/>
                  </a:lnTo>
                  <a:lnTo>
                    <a:pt x="17428845" y="986332"/>
                  </a:lnTo>
                  <a:lnTo>
                    <a:pt x="17430382" y="978687"/>
                  </a:lnTo>
                  <a:close/>
                </a:path>
                <a:path w="18719800" h="10718800" extrusionOk="0">
                  <a:moveTo>
                    <a:pt x="17430382" y="878598"/>
                  </a:moveTo>
                  <a:lnTo>
                    <a:pt x="17428845" y="870940"/>
                  </a:lnTo>
                  <a:lnTo>
                    <a:pt x="17424629" y="864692"/>
                  </a:lnTo>
                  <a:lnTo>
                    <a:pt x="17418381" y="860488"/>
                  </a:lnTo>
                  <a:lnTo>
                    <a:pt x="17410735" y="858939"/>
                  </a:lnTo>
                  <a:lnTo>
                    <a:pt x="17403090" y="860488"/>
                  </a:lnTo>
                  <a:lnTo>
                    <a:pt x="17396841" y="864692"/>
                  </a:lnTo>
                  <a:lnTo>
                    <a:pt x="17392638" y="870940"/>
                  </a:lnTo>
                  <a:lnTo>
                    <a:pt x="17391088" y="878598"/>
                  </a:lnTo>
                  <a:lnTo>
                    <a:pt x="17392638" y="886244"/>
                  </a:lnTo>
                  <a:lnTo>
                    <a:pt x="17396841" y="892479"/>
                  </a:lnTo>
                  <a:lnTo>
                    <a:pt x="17403090" y="896683"/>
                  </a:lnTo>
                  <a:lnTo>
                    <a:pt x="17410735" y="898232"/>
                  </a:lnTo>
                  <a:lnTo>
                    <a:pt x="17418381" y="896683"/>
                  </a:lnTo>
                  <a:lnTo>
                    <a:pt x="17424629" y="892479"/>
                  </a:lnTo>
                  <a:lnTo>
                    <a:pt x="17428845" y="886244"/>
                  </a:lnTo>
                  <a:lnTo>
                    <a:pt x="17430382" y="878598"/>
                  </a:lnTo>
                  <a:close/>
                </a:path>
                <a:path w="18719800" h="10718800" extrusionOk="0">
                  <a:moveTo>
                    <a:pt x="17430382" y="778484"/>
                  </a:moveTo>
                  <a:lnTo>
                    <a:pt x="17428845" y="770839"/>
                  </a:lnTo>
                  <a:lnTo>
                    <a:pt x="17424629" y="764603"/>
                  </a:lnTo>
                  <a:lnTo>
                    <a:pt x="17418381" y="760387"/>
                  </a:lnTo>
                  <a:lnTo>
                    <a:pt x="17410735" y="758850"/>
                  </a:lnTo>
                  <a:lnTo>
                    <a:pt x="17403090" y="760387"/>
                  </a:lnTo>
                  <a:lnTo>
                    <a:pt x="17396841" y="764603"/>
                  </a:lnTo>
                  <a:lnTo>
                    <a:pt x="17392638" y="770839"/>
                  </a:lnTo>
                  <a:lnTo>
                    <a:pt x="17391088" y="778484"/>
                  </a:lnTo>
                  <a:lnTo>
                    <a:pt x="17392638" y="786130"/>
                  </a:lnTo>
                  <a:lnTo>
                    <a:pt x="17396841" y="792378"/>
                  </a:lnTo>
                  <a:lnTo>
                    <a:pt x="17403090" y="796594"/>
                  </a:lnTo>
                  <a:lnTo>
                    <a:pt x="17410735" y="798144"/>
                  </a:lnTo>
                  <a:lnTo>
                    <a:pt x="17418381" y="796594"/>
                  </a:lnTo>
                  <a:lnTo>
                    <a:pt x="17424629" y="792378"/>
                  </a:lnTo>
                  <a:lnTo>
                    <a:pt x="17428845" y="786130"/>
                  </a:lnTo>
                  <a:lnTo>
                    <a:pt x="17430382" y="778484"/>
                  </a:lnTo>
                  <a:close/>
                </a:path>
                <a:path w="18719800" h="10718800" extrusionOk="0">
                  <a:moveTo>
                    <a:pt x="17430382" y="678395"/>
                  </a:moveTo>
                  <a:lnTo>
                    <a:pt x="17428845" y="670750"/>
                  </a:lnTo>
                  <a:lnTo>
                    <a:pt x="17424629" y="664502"/>
                  </a:lnTo>
                  <a:lnTo>
                    <a:pt x="17418381" y="660298"/>
                  </a:lnTo>
                  <a:lnTo>
                    <a:pt x="17410735" y="658749"/>
                  </a:lnTo>
                  <a:lnTo>
                    <a:pt x="17403090" y="660298"/>
                  </a:lnTo>
                  <a:lnTo>
                    <a:pt x="17396841" y="664502"/>
                  </a:lnTo>
                  <a:lnTo>
                    <a:pt x="17392638" y="670750"/>
                  </a:lnTo>
                  <a:lnTo>
                    <a:pt x="17391088" y="678395"/>
                  </a:lnTo>
                  <a:lnTo>
                    <a:pt x="17392638" y="686041"/>
                  </a:lnTo>
                  <a:lnTo>
                    <a:pt x="17396841" y="692289"/>
                  </a:lnTo>
                  <a:lnTo>
                    <a:pt x="17403090" y="696493"/>
                  </a:lnTo>
                  <a:lnTo>
                    <a:pt x="17410735" y="698042"/>
                  </a:lnTo>
                  <a:lnTo>
                    <a:pt x="17418381" y="696493"/>
                  </a:lnTo>
                  <a:lnTo>
                    <a:pt x="17424629" y="692289"/>
                  </a:lnTo>
                  <a:lnTo>
                    <a:pt x="17428845" y="686041"/>
                  </a:lnTo>
                  <a:lnTo>
                    <a:pt x="17430382" y="678395"/>
                  </a:lnTo>
                  <a:close/>
                </a:path>
                <a:path w="18719800" h="10718800" extrusionOk="0">
                  <a:moveTo>
                    <a:pt x="17430382" y="578294"/>
                  </a:moveTo>
                  <a:lnTo>
                    <a:pt x="17428845" y="570649"/>
                  </a:lnTo>
                  <a:lnTo>
                    <a:pt x="17424629" y="564413"/>
                  </a:lnTo>
                  <a:lnTo>
                    <a:pt x="17418381" y="560197"/>
                  </a:lnTo>
                  <a:lnTo>
                    <a:pt x="17410735" y="558647"/>
                  </a:lnTo>
                  <a:lnTo>
                    <a:pt x="17403090" y="560197"/>
                  </a:lnTo>
                  <a:lnTo>
                    <a:pt x="17396841" y="564413"/>
                  </a:lnTo>
                  <a:lnTo>
                    <a:pt x="17392638" y="570649"/>
                  </a:lnTo>
                  <a:lnTo>
                    <a:pt x="17391088" y="578294"/>
                  </a:lnTo>
                  <a:lnTo>
                    <a:pt x="17392638" y="585939"/>
                  </a:lnTo>
                  <a:lnTo>
                    <a:pt x="17396841" y="592188"/>
                  </a:lnTo>
                  <a:lnTo>
                    <a:pt x="17403090" y="596404"/>
                  </a:lnTo>
                  <a:lnTo>
                    <a:pt x="17410735" y="597941"/>
                  </a:lnTo>
                  <a:lnTo>
                    <a:pt x="17418381" y="596404"/>
                  </a:lnTo>
                  <a:lnTo>
                    <a:pt x="17424629" y="592188"/>
                  </a:lnTo>
                  <a:lnTo>
                    <a:pt x="17428845" y="585939"/>
                  </a:lnTo>
                  <a:lnTo>
                    <a:pt x="17430382" y="578294"/>
                  </a:lnTo>
                  <a:close/>
                </a:path>
                <a:path w="18719800" h="10718800" extrusionOk="0">
                  <a:moveTo>
                    <a:pt x="17430382" y="478205"/>
                  </a:moveTo>
                  <a:lnTo>
                    <a:pt x="17428845" y="470560"/>
                  </a:lnTo>
                  <a:lnTo>
                    <a:pt x="17424629" y="464312"/>
                  </a:lnTo>
                  <a:lnTo>
                    <a:pt x="17418381" y="460108"/>
                  </a:lnTo>
                  <a:lnTo>
                    <a:pt x="17410735" y="458558"/>
                  </a:lnTo>
                  <a:lnTo>
                    <a:pt x="17403090" y="460108"/>
                  </a:lnTo>
                  <a:lnTo>
                    <a:pt x="17396841" y="464312"/>
                  </a:lnTo>
                  <a:lnTo>
                    <a:pt x="17392638" y="470560"/>
                  </a:lnTo>
                  <a:lnTo>
                    <a:pt x="17391088" y="478205"/>
                  </a:lnTo>
                  <a:lnTo>
                    <a:pt x="17392638" y="485851"/>
                  </a:lnTo>
                  <a:lnTo>
                    <a:pt x="17396841" y="492099"/>
                  </a:lnTo>
                  <a:lnTo>
                    <a:pt x="17403090" y="496303"/>
                  </a:lnTo>
                  <a:lnTo>
                    <a:pt x="17410735" y="497840"/>
                  </a:lnTo>
                  <a:lnTo>
                    <a:pt x="17418381" y="496303"/>
                  </a:lnTo>
                  <a:lnTo>
                    <a:pt x="17424629" y="492099"/>
                  </a:lnTo>
                  <a:lnTo>
                    <a:pt x="17428845" y="485851"/>
                  </a:lnTo>
                  <a:lnTo>
                    <a:pt x="17430382" y="478205"/>
                  </a:lnTo>
                  <a:close/>
                </a:path>
                <a:path w="18719800" h="10718800" extrusionOk="0">
                  <a:moveTo>
                    <a:pt x="17430382" y="378104"/>
                  </a:moveTo>
                  <a:lnTo>
                    <a:pt x="17428845" y="370459"/>
                  </a:lnTo>
                  <a:lnTo>
                    <a:pt x="17424629" y="364210"/>
                  </a:lnTo>
                  <a:lnTo>
                    <a:pt x="17418381" y="360006"/>
                  </a:lnTo>
                  <a:lnTo>
                    <a:pt x="17410735" y="358457"/>
                  </a:lnTo>
                  <a:lnTo>
                    <a:pt x="17403090" y="360006"/>
                  </a:lnTo>
                  <a:lnTo>
                    <a:pt x="17396841" y="364210"/>
                  </a:lnTo>
                  <a:lnTo>
                    <a:pt x="17392638" y="370459"/>
                  </a:lnTo>
                  <a:lnTo>
                    <a:pt x="17391088" y="378104"/>
                  </a:lnTo>
                  <a:lnTo>
                    <a:pt x="17392638" y="385749"/>
                  </a:lnTo>
                  <a:lnTo>
                    <a:pt x="17396841" y="391998"/>
                  </a:lnTo>
                  <a:lnTo>
                    <a:pt x="17403090" y="396214"/>
                  </a:lnTo>
                  <a:lnTo>
                    <a:pt x="17410735" y="397764"/>
                  </a:lnTo>
                  <a:lnTo>
                    <a:pt x="17418381" y="396214"/>
                  </a:lnTo>
                  <a:lnTo>
                    <a:pt x="17424629" y="391998"/>
                  </a:lnTo>
                  <a:lnTo>
                    <a:pt x="17428845" y="385749"/>
                  </a:lnTo>
                  <a:lnTo>
                    <a:pt x="17430382" y="378104"/>
                  </a:lnTo>
                  <a:close/>
                </a:path>
                <a:path w="18719800" h="10718800" extrusionOk="0">
                  <a:moveTo>
                    <a:pt x="17430382" y="278015"/>
                  </a:moveTo>
                  <a:lnTo>
                    <a:pt x="17428845" y="270357"/>
                  </a:lnTo>
                  <a:lnTo>
                    <a:pt x="17424629" y="264109"/>
                  </a:lnTo>
                  <a:lnTo>
                    <a:pt x="17418381" y="259905"/>
                  </a:lnTo>
                  <a:lnTo>
                    <a:pt x="17410735" y="258356"/>
                  </a:lnTo>
                  <a:lnTo>
                    <a:pt x="17403090" y="259905"/>
                  </a:lnTo>
                  <a:lnTo>
                    <a:pt x="17396841" y="264109"/>
                  </a:lnTo>
                  <a:lnTo>
                    <a:pt x="17392638" y="270357"/>
                  </a:lnTo>
                  <a:lnTo>
                    <a:pt x="17391088" y="278015"/>
                  </a:lnTo>
                  <a:lnTo>
                    <a:pt x="17392638" y="285661"/>
                  </a:lnTo>
                  <a:lnTo>
                    <a:pt x="17396841" y="291909"/>
                  </a:lnTo>
                  <a:lnTo>
                    <a:pt x="17403090" y="296113"/>
                  </a:lnTo>
                  <a:lnTo>
                    <a:pt x="17410735" y="297662"/>
                  </a:lnTo>
                  <a:lnTo>
                    <a:pt x="17418381" y="296113"/>
                  </a:lnTo>
                  <a:lnTo>
                    <a:pt x="17424629" y="291909"/>
                  </a:lnTo>
                  <a:lnTo>
                    <a:pt x="17428845" y="285661"/>
                  </a:lnTo>
                  <a:lnTo>
                    <a:pt x="17430382" y="278015"/>
                  </a:lnTo>
                  <a:close/>
                </a:path>
                <a:path w="18719800" h="10718800" extrusionOk="0">
                  <a:moveTo>
                    <a:pt x="17430382" y="177927"/>
                  </a:moveTo>
                  <a:lnTo>
                    <a:pt x="17428845" y="170268"/>
                  </a:lnTo>
                  <a:lnTo>
                    <a:pt x="17424629" y="164020"/>
                  </a:lnTo>
                  <a:lnTo>
                    <a:pt x="17418381" y="159816"/>
                  </a:lnTo>
                  <a:lnTo>
                    <a:pt x="17410735" y="158267"/>
                  </a:lnTo>
                  <a:lnTo>
                    <a:pt x="17403090" y="159816"/>
                  </a:lnTo>
                  <a:lnTo>
                    <a:pt x="17396841" y="164020"/>
                  </a:lnTo>
                  <a:lnTo>
                    <a:pt x="17392638" y="170268"/>
                  </a:lnTo>
                  <a:lnTo>
                    <a:pt x="17391088" y="177927"/>
                  </a:lnTo>
                  <a:lnTo>
                    <a:pt x="17392638" y="185559"/>
                  </a:lnTo>
                  <a:lnTo>
                    <a:pt x="17396841" y="191808"/>
                  </a:lnTo>
                  <a:lnTo>
                    <a:pt x="17403090" y="196024"/>
                  </a:lnTo>
                  <a:lnTo>
                    <a:pt x="17410735" y="197561"/>
                  </a:lnTo>
                  <a:lnTo>
                    <a:pt x="17418381" y="196024"/>
                  </a:lnTo>
                  <a:lnTo>
                    <a:pt x="17424629" y="191808"/>
                  </a:lnTo>
                  <a:lnTo>
                    <a:pt x="17428845" y="185559"/>
                  </a:lnTo>
                  <a:lnTo>
                    <a:pt x="17430382" y="177927"/>
                  </a:lnTo>
                  <a:close/>
                </a:path>
                <a:path w="18719800" h="10718800" extrusionOk="0">
                  <a:moveTo>
                    <a:pt x="17430382" y="77812"/>
                  </a:moveTo>
                  <a:lnTo>
                    <a:pt x="17428845" y="70180"/>
                  </a:lnTo>
                  <a:lnTo>
                    <a:pt x="17424629" y="63931"/>
                  </a:lnTo>
                  <a:lnTo>
                    <a:pt x="17418381" y="59715"/>
                  </a:lnTo>
                  <a:lnTo>
                    <a:pt x="17410735" y="58178"/>
                  </a:lnTo>
                  <a:lnTo>
                    <a:pt x="17403090" y="59715"/>
                  </a:lnTo>
                  <a:lnTo>
                    <a:pt x="17396841" y="63931"/>
                  </a:lnTo>
                  <a:lnTo>
                    <a:pt x="17392638" y="70180"/>
                  </a:lnTo>
                  <a:lnTo>
                    <a:pt x="17391088" y="77812"/>
                  </a:lnTo>
                  <a:lnTo>
                    <a:pt x="17392638" y="85471"/>
                  </a:lnTo>
                  <a:lnTo>
                    <a:pt x="17396841" y="91706"/>
                  </a:lnTo>
                  <a:lnTo>
                    <a:pt x="17403090" y="95923"/>
                  </a:lnTo>
                  <a:lnTo>
                    <a:pt x="17410735" y="97459"/>
                  </a:lnTo>
                  <a:lnTo>
                    <a:pt x="17418381" y="95923"/>
                  </a:lnTo>
                  <a:lnTo>
                    <a:pt x="17424629" y="91706"/>
                  </a:lnTo>
                  <a:lnTo>
                    <a:pt x="17428845" y="85471"/>
                  </a:lnTo>
                  <a:lnTo>
                    <a:pt x="17430382" y="77812"/>
                  </a:lnTo>
                  <a:close/>
                </a:path>
                <a:path w="18719800" h="10718800" extrusionOk="0">
                  <a:moveTo>
                    <a:pt x="17442422" y="10718787"/>
                  </a:moveTo>
                  <a:lnTo>
                    <a:pt x="17441050" y="10712044"/>
                  </a:lnTo>
                  <a:lnTo>
                    <a:pt x="17436846" y="10705795"/>
                  </a:lnTo>
                  <a:lnTo>
                    <a:pt x="17430598" y="10701579"/>
                  </a:lnTo>
                  <a:lnTo>
                    <a:pt x="17422953" y="10700042"/>
                  </a:lnTo>
                  <a:lnTo>
                    <a:pt x="17415307" y="10701579"/>
                  </a:lnTo>
                  <a:lnTo>
                    <a:pt x="17409059" y="10705795"/>
                  </a:lnTo>
                  <a:lnTo>
                    <a:pt x="17404842" y="10712044"/>
                  </a:lnTo>
                  <a:lnTo>
                    <a:pt x="17403483" y="10718787"/>
                  </a:lnTo>
                  <a:lnTo>
                    <a:pt x="17442422" y="10718787"/>
                  </a:lnTo>
                  <a:close/>
                </a:path>
                <a:path w="18719800" h="10718800" extrusionOk="0">
                  <a:moveTo>
                    <a:pt x="17442599" y="10619588"/>
                  </a:moveTo>
                  <a:lnTo>
                    <a:pt x="17441050" y="10611942"/>
                  </a:lnTo>
                  <a:lnTo>
                    <a:pt x="17436846" y="10605707"/>
                  </a:lnTo>
                  <a:lnTo>
                    <a:pt x="17430598" y="10601490"/>
                  </a:lnTo>
                  <a:lnTo>
                    <a:pt x="17422953" y="10599953"/>
                  </a:lnTo>
                  <a:lnTo>
                    <a:pt x="17415307" y="10601490"/>
                  </a:lnTo>
                  <a:lnTo>
                    <a:pt x="17409059" y="10605707"/>
                  </a:lnTo>
                  <a:lnTo>
                    <a:pt x="17404855" y="10611942"/>
                  </a:lnTo>
                  <a:lnTo>
                    <a:pt x="17403306" y="10619588"/>
                  </a:lnTo>
                  <a:lnTo>
                    <a:pt x="17404855" y="10627246"/>
                  </a:lnTo>
                  <a:lnTo>
                    <a:pt x="17409059" y="10633481"/>
                  </a:lnTo>
                  <a:lnTo>
                    <a:pt x="17415307" y="10637698"/>
                  </a:lnTo>
                  <a:lnTo>
                    <a:pt x="17422953" y="10639235"/>
                  </a:lnTo>
                  <a:lnTo>
                    <a:pt x="17430598" y="10637698"/>
                  </a:lnTo>
                  <a:lnTo>
                    <a:pt x="17436846" y="10633481"/>
                  </a:lnTo>
                  <a:lnTo>
                    <a:pt x="17441050" y="10627246"/>
                  </a:lnTo>
                  <a:lnTo>
                    <a:pt x="17442599" y="10619588"/>
                  </a:lnTo>
                  <a:close/>
                </a:path>
                <a:path w="18719800" h="10718800" extrusionOk="0">
                  <a:moveTo>
                    <a:pt x="17442599" y="10519499"/>
                  </a:moveTo>
                  <a:lnTo>
                    <a:pt x="17441050" y="10511853"/>
                  </a:lnTo>
                  <a:lnTo>
                    <a:pt x="17436846" y="10505605"/>
                  </a:lnTo>
                  <a:lnTo>
                    <a:pt x="17430598" y="10501389"/>
                  </a:lnTo>
                  <a:lnTo>
                    <a:pt x="17422953" y="10499852"/>
                  </a:lnTo>
                  <a:lnTo>
                    <a:pt x="17415307" y="10501389"/>
                  </a:lnTo>
                  <a:lnTo>
                    <a:pt x="17409059" y="10505605"/>
                  </a:lnTo>
                  <a:lnTo>
                    <a:pt x="17404855" y="10511853"/>
                  </a:lnTo>
                  <a:lnTo>
                    <a:pt x="17403306" y="10519499"/>
                  </a:lnTo>
                  <a:lnTo>
                    <a:pt x="17404855" y="10527144"/>
                  </a:lnTo>
                  <a:lnTo>
                    <a:pt x="17409059" y="10533393"/>
                  </a:lnTo>
                  <a:lnTo>
                    <a:pt x="17415307" y="10537609"/>
                  </a:lnTo>
                  <a:lnTo>
                    <a:pt x="17422953" y="10539146"/>
                  </a:lnTo>
                  <a:lnTo>
                    <a:pt x="17430598" y="10537609"/>
                  </a:lnTo>
                  <a:lnTo>
                    <a:pt x="17436846" y="10533393"/>
                  </a:lnTo>
                  <a:lnTo>
                    <a:pt x="17441050" y="10527144"/>
                  </a:lnTo>
                  <a:lnTo>
                    <a:pt x="17442599" y="10519499"/>
                  </a:lnTo>
                  <a:close/>
                </a:path>
                <a:path w="18719800" h="10718800" extrusionOk="0">
                  <a:moveTo>
                    <a:pt x="17442599" y="10419397"/>
                  </a:moveTo>
                  <a:lnTo>
                    <a:pt x="17441050" y="10411765"/>
                  </a:lnTo>
                  <a:lnTo>
                    <a:pt x="17436846" y="10405516"/>
                  </a:lnTo>
                  <a:lnTo>
                    <a:pt x="17430598" y="10401300"/>
                  </a:lnTo>
                  <a:lnTo>
                    <a:pt x="17422953" y="10399763"/>
                  </a:lnTo>
                  <a:lnTo>
                    <a:pt x="17415307" y="10401300"/>
                  </a:lnTo>
                  <a:lnTo>
                    <a:pt x="17409059" y="10405516"/>
                  </a:lnTo>
                  <a:lnTo>
                    <a:pt x="17404855" y="10411765"/>
                  </a:lnTo>
                  <a:lnTo>
                    <a:pt x="17403306" y="10419397"/>
                  </a:lnTo>
                  <a:lnTo>
                    <a:pt x="17404855" y="10427056"/>
                  </a:lnTo>
                  <a:lnTo>
                    <a:pt x="17409059" y="10433304"/>
                  </a:lnTo>
                  <a:lnTo>
                    <a:pt x="17415307" y="10437508"/>
                  </a:lnTo>
                  <a:lnTo>
                    <a:pt x="17422953" y="10439057"/>
                  </a:lnTo>
                  <a:lnTo>
                    <a:pt x="17430598" y="10437508"/>
                  </a:lnTo>
                  <a:lnTo>
                    <a:pt x="17436846" y="10433304"/>
                  </a:lnTo>
                  <a:lnTo>
                    <a:pt x="17441050" y="10427056"/>
                  </a:lnTo>
                  <a:lnTo>
                    <a:pt x="17442599" y="10419397"/>
                  </a:lnTo>
                  <a:close/>
                </a:path>
                <a:path w="18719800" h="10718800" extrusionOk="0">
                  <a:moveTo>
                    <a:pt x="17442599" y="10319309"/>
                  </a:moveTo>
                  <a:lnTo>
                    <a:pt x="17441050" y="10311663"/>
                  </a:lnTo>
                  <a:lnTo>
                    <a:pt x="17436846" y="10305415"/>
                  </a:lnTo>
                  <a:lnTo>
                    <a:pt x="17430598" y="10301199"/>
                  </a:lnTo>
                  <a:lnTo>
                    <a:pt x="17422953" y="10299662"/>
                  </a:lnTo>
                  <a:lnTo>
                    <a:pt x="17415307" y="10301199"/>
                  </a:lnTo>
                  <a:lnTo>
                    <a:pt x="17409059" y="10305415"/>
                  </a:lnTo>
                  <a:lnTo>
                    <a:pt x="17404855" y="10311663"/>
                  </a:lnTo>
                  <a:lnTo>
                    <a:pt x="17403306" y="10319309"/>
                  </a:lnTo>
                  <a:lnTo>
                    <a:pt x="17404855" y="10326954"/>
                  </a:lnTo>
                  <a:lnTo>
                    <a:pt x="17409059" y="10333203"/>
                  </a:lnTo>
                  <a:lnTo>
                    <a:pt x="17415307" y="10337406"/>
                  </a:lnTo>
                  <a:lnTo>
                    <a:pt x="17422953" y="10338956"/>
                  </a:lnTo>
                  <a:lnTo>
                    <a:pt x="17430598" y="10337406"/>
                  </a:lnTo>
                  <a:lnTo>
                    <a:pt x="17436846" y="10333203"/>
                  </a:lnTo>
                  <a:lnTo>
                    <a:pt x="17441050" y="10326954"/>
                  </a:lnTo>
                  <a:lnTo>
                    <a:pt x="17442599" y="10319309"/>
                  </a:lnTo>
                  <a:close/>
                </a:path>
                <a:path w="18719800" h="10718800" extrusionOk="0">
                  <a:moveTo>
                    <a:pt x="17442599" y="10219195"/>
                  </a:moveTo>
                  <a:lnTo>
                    <a:pt x="17441050" y="10211562"/>
                  </a:lnTo>
                  <a:lnTo>
                    <a:pt x="17436846" y="10205314"/>
                  </a:lnTo>
                  <a:lnTo>
                    <a:pt x="17430598" y="10201110"/>
                  </a:lnTo>
                  <a:lnTo>
                    <a:pt x="17422953" y="10199560"/>
                  </a:lnTo>
                  <a:lnTo>
                    <a:pt x="17415307" y="10201110"/>
                  </a:lnTo>
                  <a:lnTo>
                    <a:pt x="17409059" y="10205314"/>
                  </a:lnTo>
                  <a:lnTo>
                    <a:pt x="17404855" y="10211562"/>
                  </a:lnTo>
                  <a:lnTo>
                    <a:pt x="17403306" y="10219195"/>
                  </a:lnTo>
                  <a:lnTo>
                    <a:pt x="17404855" y="10226853"/>
                  </a:lnTo>
                  <a:lnTo>
                    <a:pt x="17409059" y="10233101"/>
                  </a:lnTo>
                  <a:lnTo>
                    <a:pt x="17415307" y="10237318"/>
                  </a:lnTo>
                  <a:lnTo>
                    <a:pt x="17422953" y="10238854"/>
                  </a:lnTo>
                  <a:lnTo>
                    <a:pt x="17430598" y="10237318"/>
                  </a:lnTo>
                  <a:lnTo>
                    <a:pt x="17436846" y="10233101"/>
                  </a:lnTo>
                  <a:lnTo>
                    <a:pt x="17441050" y="10226853"/>
                  </a:lnTo>
                  <a:lnTo>
                    <a:pt x="17442599" y="10219195"/>
                  </a:lnTo>
                  <a:close/>
                </a:path>
                <a:path w="18719800" h="10718800" extrusionOk="0">
                  <a:moveTo>
                    <a:pt x="17442599" y="10119119"/>
                  </a:moveTo>
                  <a:lnTo>
                    <a:pt x="17441050" y="10111473"/>
                  </a:lnTo>
                  <a:lnTo>
                    <a:pt x="17436846" y="10105225"/>
                  </a:lnTo>
                  <a:lnTo>
                    <a:pt x="17430598" y="10101008"/>
                  </a:lnTo>
                  <a:lnTo>
                    <a:pt x="17422953" y="10099459"/>
                  </a:lnTo>
                  <a:lnTo>
                    <a:pt x="17415307" y="10101008"/>
                  </a:lnTo>
                  <a:lnTo>
                    <a:pt x="17409059" y="10105225"/>
                  </a:lnTo>
                  <a:lnTo>
                    <a:pt x="17404855" y="10111473"/>
                  </a:lnTo>
                  <a:lnTo>
                    <a:pt x="17403306" y="10119119"/>
                  </a:lnTo>
                  <a:lnTo>
                    <a:pt x="17404855" y="10126764"/>
                  </a:lnTo>
                  <a:lnTo>
                    <a:pt x="17409059" y="10133012"/>
                  </a:lnTo>
                  <a:lnTo>
                    <a:pt x="17415307" y="10137216"/>
                  </a:lnTo>
                  <a:lnTo>
                    <a:pt x="17422953" y="10138766"/>
                  </a:lnTo>
                  <a:lnTo>
                    <a:pt x="17430598" y="10137216"/>
                  </a:lnTo>
                  <a:lnTo>
                    <a:pt x="17436846" y="10133012"/>
                  </a:lnTo>
                  <a:lnTo>
                    <a:pt x="17441050" y="10126764"/>
                  </a:lnTo>
                  <a:lnTo>
                    <a:pt x="17442599" y="10119119"/>
                  </a:lnTo>
                  <a:close/>
                </a:path>
                <a:path w="18719800" h="10718800" extrusionOk="0">
                  <a:moveTo>
                    <a:pt x="17442599" y="10019017"/>
                  </a:moveTo>
                  <a:lnTo>
                    <a:pt x="17441050" y="10011372"/>
                  </a:lnTo>
                  <a:lnTo>
                    <a:pt x="17436846" y="10005123"/>
                  </a:lnTo>
                  <a:lnTo>
                    <a:pt x="17430598" y="10000907"/>
                  </a:lnTo>
                  <a:lnTo>
                    <a:pt x="17422953" y="9999370"/>
                  </a:lnTo>
                  <a:lnTo>
                    <a:pt x="17415307" y="10000907"/>
                  </a:lnTo>
                  <a:lnTo>
                    <a:pt x="17409059" y="10005123"/>
                  </a:lnTo>
                  <a:lnTo>
                    <a:pt x="17404855" y="10011372"/>
                  </a:lnTo>
                  <a:lnTo>
                    <a:pt x="17403306" y="10019017"/>
                  </a:lnTo>
                  <a:lnTo>
                    <a:pt x="17404855" y="10026663"/>
                  </a:lnTo>
                  <a:lnTo>
                    <a:pt x="17409059" y="10032898"/>
                  </a:lnTo>
                  <a:lnTo>
                    <a:pt x="17415307" y="10037115"/>
                  </a:lnTo>
                  <a:lnTo>
                    <a:pt x="17422953" y="10038651"/>
                  </a:lnTo>
                  <a:lnTo>
                    <a:pt x="17430598" y="10037115"/>
                  </a:lnTo>
                  <a:lnTo>
                    <a:pt x="17436846" y="10032898"/>
                  </a:lnTo>
                  <a:lnTo>
                    <a:pt x="17441050" y="10026663"/>
                  </a:lnTo>
                  <a:lnTo>
                    <a:pt x="17442599" y="10019017"/>
                  </a:lnTo>
                  <a:close/>
                </a:path>
                <a:path w="18719800" h="10718800" extrusionOk="0">
                  <a:moveTo>
                    <a:pt x="17442599" y="9918916"/>
                  </a:moveTo>
                  <a:lnTo>
                    <a:pt x="17441050" y="9911270"/>
                  </a:lnTo>
                  <a:lnTo>
                    <a:pt x="17436846" y="9905035"/>
                  </a:lnTo>
                  <a:lnTo>
                    <a:pt x="17430598" y="9900818"/>
                  </a:lnTo>
                  <a:lnTo>
                    <a:pt x="17422953" y="9899282"/>
                  </a:lnTo>
                  <a:lnTo>
                    <a:pt x="17415307" y="9900818"/>
                  </a:lnTo>
                  <a:lnTo>
                    <a:pt x="17409059" y="9905035"/>
                  </a:lnTo>
                  <a:lnTo>
                    <a:pt x="17404855" y="9911270"/>
                  </a:lnTo>
                  <a:lnTo>
                    <a:pt x="17403306" y="9918916"/>
                  </a:lnTo>
                  <a:lnTo>
                    <a:pt x="17404855" y="9926574"/>
                  </a:lnTo>
                  <a:lnTo>
                    <a:pt x="17409059" y="9932822"/>
                  </a:lnTo>
                  <a:lnTo>
                    <a:pt x="17415307" y="9937039"/>
                  </a:lnTo>
                  <a:lnTo>
                    <a:pt x="17422953" y="9938575"/>
                  </a:lnTo>
                  <a:lnTo>
                    <a:pt x="17430598" y="9937039"/>
                  </a:lnTo>
                  <a:lnTo>
                    <a:pt x="17436846" y="9932822"/>
                  </a:lnTo>
                  <a:lnTo>
                    <a:pt x="17441050" y="9926574"/>
                  </a:lnTo>
                  <a:lnTo>
                    <a:pt x="17442599" y="9918916"/>
                  </a:lnTo>
                  <a:close/>
                </a:path>
                <a:path w="18719800" h="10718800" extrusionOk="0">
                  <a:moveTo>
                    <a:pt x="17442599" y="9818827"/>
                  </a:moveTo>
                  <a:lnTo>
                    <a:pt x="17441050" y="9811182"/>
                  </a:lnTo>
                  <a:lnTo>
                    <a:pt x="17436846" y="9804933"/>
                  </a:lnTo>
                  <a:lnTo>
                    <a:pt x="17430598" y="9800717"/>
                  </a:lnTo>
                  <a:lnTo>
                    <a:pt x="17422953" y="9799180"/>
                  </a:lnTo>
                  <a:lnTo>
                    <a:pt x="17415307" y="9800717"/>
                  </a:lnTo>
                  <a:lnTo>
                    <a:pt x="17409059" y="9804933"/>
                  </a:lnTo>
                  <a:lnTo>
                    <a:pt x="17404855" y="9811182"/>
                  </a:lnTo>
                  <a:lnTo>
                    <a:pt x="17403306" y="9818827"/>
                  </a:lnTo>
                  <a:lnTo>
                    <a:pt x="17404855" y="9826473"/>
                  </a:lnTo>
                  <a:lnTo>
                    <a:pt x="17409059" y="9832721"/>
                  </a:lnTo>
                  <a:lnTo>
                    <a:pt x="17415307" y="9836937"/>
                  </a:lnTo>
                  <a:lnTo>
                    <a:pt x="17422953" y="9838474"/>
                  </a:lnTo>
                  <a:lnTo>
                    <a:pt x="17430598" y="9836937"/>
                  </a:lnTo>
                  <a:lnTo>
                    <a:pt x="17436846" y="9832721"/>
                  </a:lnTo>
                  <a:lnTo>
                    <a:pt x="17441050" y="9826473"/>
                  </a:lnTo>
                  <a:lnTo>
                    <a:pt x="17442599" y="9818827"/>
                  </a:lnTo>
                  <a:close/>
                </a:path>
                <a:path w="18719800" h="10718800" extrusionOk="0">
                  <a:moveTo>
                    <a:pt x="17442599" y="9718726"/>
                  </a:moveTo>
                  <a:lnTo>
                    <a:pt x="17441050" y="9711080"/>
                  </a:lnTo>
                  <a:lnTo>
                    <a:pt x="17436846" y="9704832"/>
                  </a:lnTo>
                  <a:lnTo>
                    <a:pt x="17430598" y="9700628"/>
                  </a:lnTo>
                  <a:lnTo>
                    <a:pt x="17422953" y="9699092"/>
                  </a:lnTo>
                  <a:lnTo>
                    <a:pt x="17415307" y="9700628"/>
                  </a:lnTo>
                  <a:lnTo>
                    <a:pt x="17409059" y="9704832"/>
                  </a:lnTo>
                  <a:lnTo>
                    <a:pt x="17404855" y="9711080"/>
                  </a:lnTo>
                  <a:lnTo>
                    <a:pt x="17403306" y="9718726"/>
                  </a:lnTo>
                  <a:lnTo>
                    <a:pt x="17404855" y="9726371"/>
                  </a:lnTo>
                  <a:lnTo>
                    <a:pt x="17409059" y="9732620"/>
                  </a:lnTo>
                  <a:lnTo>
                    <a:pt x="17415307" y="9736836"/>
                  </a:lnTo>
                  <a:lnTo>
                    <a:pt x="17422953" y="9738373"/>
                  </a:lnTo>
                  <a:lnTo>
                    <a:pt x="17430598" y="9736836"/>
                  </a:lnTo>
                  <a:lnTo>
                    <a:pt x="17436846" y="9732620"/>
                  </a:lnTo>
                  <a:lnTo>
                    <a:pt x="17441050" y="9726371"/>
                  </a:lnTo>
                  <a:lnTo>
                    <a:pt x="17442599" y="9718726"/>
                  </a:lnTo>
                  <a:close/>
                </a:path>
                <a:path w="18719800" h="10718800" extrusionOk="0">
                  <a:moveTo>
                    <a:pt x="17442599" y="9618650"/>
                  </a:moveTo>
                  <a:lnTo>
                    <a:pt x="17441050" y="9610992"/>
                  </a:lnTo>
                  <a:lnTo>
                    <a:pt x="17436846" y="9604743"/>
                  </a:lnTo>
                  <a:lnTo>
                    <a:pt x="17430598" y="9600527"/>
                  </a:lnTo>
                  <a:lnTo>
                    <a:pt x="17422953" y="9598990"/>
                  </a:lnTo>
                  <a:lnTo>
                    <a:pt x="17415307" y="9600527"/>
                  </a:lnTo>
                  <a:lnTo>
                    <a:pt x="17409059" y="9604743"/>
                  </a:lnTo>
                  <a:lnTo>
                    <a:pt x="17404855" y="9610992"/>
                  </a:lnTo>
                  <a:lnTo>
                    <a:pt x="17403306" y="9618650"/>
                  </a:lnTo>
                  <a:lnTo>
                    <a:pt x="17404855" y="9626282"/>
                  </a:lnTo>
                  <a:lnTo>
                    <a:pt x="17409059" y="9632531"/>
                  </a:lnTo>
                  <a:lnTo>
                    <a:pt x="17415307" y="9636735"/>
                  </a:lnTo>
                  <a:lnTo>
                    <a:pt x="17422953" y="9638284"/>
                  </a:lnTo>
                  <a:lnTo>
                    <a:pt x="17430598" y="9636735"/>
                  </a:lnTo>
                  <a:lnTo>
                    <a:pt x="17436846" y="9632531"/>
                  </a:lnTo>
                  <a:lnTo>
                    <a:pt x="17441050" y="9626282"/>
                  </a:lnTo>
                  <a:lnTo>
                    <a:pt x="17442599" y="9618650"/>
                  </a:lnTo>
                  <a:close/>
                </a:path>
                <a:path w="18719800" h="10718800" extrusionOk="0">
                  <a:moveTo>
                    <a:pt x="17442599" y="9518536"/>
                  </a:moveTo>
                  <a:lnTo>
                    <a:pt x="17441050" y="9510890"/>
                  </a:lnTo>
                  <a:lnTo>
                    <a:pt x="17436846" y="9504642"/>
                  </a:lnTo>
                  <a:lnTo>
                    <a:pt x="17430598" y="9500438"/>
                  </a:lnTo>
                  <a:lnTo>
                    <a:pt x="17422953" y="9498901"/>
                  </a:lnTo>
                  <a:lnTo>
                    <a:pt x="17415307" y="9500438"/>
                  </a:lnTo>
                  <a:lnTo>
                    <a:pt x="17409059" y="9504642"/>
                  </a:lnTo>
                  <a:lnTo>
                    <a:pt x="17404855" y="9510890"/>
                  </a:lnTo>
                  <a:lnTo>
                    <a:pt x="17403306" y="9518536"/>
                  </a:lnTo>
                  <a:lnTo>
                    <a:pt x="17404855" y="9526181"/>
                  </a:lnTo>
                  <a:lnTo>
                    <a:pt x="17409059" y="9532429"/>
                  </a:lnTo>
                  <a:lnTo>
                    <a:pt x="17415307" y="9536633"/>
                  </a:lnTo>
                  <a:lnTo>
                    <a:pt x="17422953" y="9538183"/>
                  </a:lnTo>
                  <a:lnTo>
                    <a:pt x="17430598" y="9536633"/>
                  </a:lnTo>
                  <a:lnTo>
                    <a:pt x="17436846" y="9532429"/>
                  </a:lnTo>
                  <a:lnTo>
                    <a:pt x="17441050" y="9526181"/>
                  </a:lnTo>
                  <a:lnTo>
                    <a:pt x="17442599" y="9518536"/>
                  </a:lnTo>
                  <a:close/>
                </a:path>
                <a:path w="18719800" h="10718800" extrusionOk="0">
                  <a:moveTo>
                    <a:pt x="17442599" y="9418447"/>
                  </a:moveTo>
                  <a:lnTo>
                    <a:pt x="17441050" y="9410802"/>
                  </a:lnTo>
                  <a:lnTo>
                    <a:pt x="17436846" y="9404553"/>
                  </a:lnTo>
                  <a:lnTo>
                    <a:pt x="17430598" y="9400337"/>
                  </a:lnTo>
                  <a:lnTo>
                    <a:pt x="17422953" y="9398787"/>
                  </a:lnTo>
                  <a:lnTo>
                    <a:pt x="17415307" y="9400337"/>
                  </a:lnTo>
                  <a:lnTo>
                    <a:pt x="17409059" y="9404553"/>
                  </a:lnTo>
                  <a:lnTo>
                    <a:pt x="17404855" y="9410802"/>
                  </a:lnTo>
                  <a:lnTo>
                    <a:pt x="17403306" y="9418447"/>
                  </a:lnTo>
                  <a:lnTo>
                    <a:pt x="17404855" y="9426092"/>
                  </a:lnTo>
                  <a:lnTo>
                    <a:pt x="17409059" y="9432328"/>
                  </a:lnTo>
                  <a:lnTo>
                    <a:pt x="17415307" y="9436544"/>
                  </a:lnTo>
                  <a:lnTo>
                    <a:pt x="17422953" y="9438081"/>
                  </a:lnTo>
                  <a:lnTo>
                    <a:pt x="17430598" y="9436544"/>
                  </a:lnTo>
                  <a:lnTo>
                    <a:pt x="17436846" y="9432328"/>
                  </a:lnTo>
                  <a:lnTo>
                    <a:pt x="17441050" y="9426092"/>
                  </a:lnTo>
                  <a:lnTo>
                    <a:pt x="17442599" y="9418447"/>
                  </a:lnTo>
                  <a:close/>
                </a:path>
                <a:path w="18719800" h="10718800" extrusionOk="0">
                  <a:moveTo>
                    <a:pt x="17442612" y="9318346"/>
                  </a:moveTo>
                  <a:lnTo>
                    <a:pt x="17441063" y="9310700"/>
                  </a:lnTo>
                  <a:lnTo>
                    <a:pt x="17436859" y="9304452"/>
                  </a:lnTo>
                  <a:lnTo>
                    <a:pt x="17430611" y="9300248"/>
                  </a:lnTo>
                  <a:lnTo>
                    <a:pt x="17422965" y="9298699"/>
                  </a:lnTo>
                  <a:lnTo>
                    <a:pt x="17415320" y="9300248"/>
                  </a:lnTo>
                  <a:lnTo>
                    <a:pt x="17409071" y="9304452"/>
                  </a:lnTo>
                  <a:lnTo>
                    <a:pt x="17404855" y="9310700"/>
                  </a:lnTo>
                  <a:lnTo>
                    <a:pt x="17403306" y="9318346"/>
                  </a:lnTo>
                  <a:lnTo>
                    <a:pt x="17404855" y="9325991"/>
                  </a:lnTo>
                  <a:lnTo>
                    <a:pt x="17409071" y="9332239"/>
                  </a:lnTo>
                  <a:lnTo>
                    <a:pt x="17415320" y="9336456"/>
                  </a:lnTo>
                  <a:lnTo>
                    <a:pt x="17422965" y="9337992"/>
                  </a:lnTo>
                  <a:lnTo>
                    <a:pt x="17430611" y="9336456"/>
                  </a:lnTo>
                  <a:lnTo>
                    <a:pt x="17436859" y="9332239"/>
                  </a:lnTo>
                  <a:lnTo>
                    <a:pt x="17441063" y="9325991"/>
                  </a:lnTo>
                  <a:lnTo>
                    <a:pt x="17442612" y="9318346"/>
                  </a:lnTo>
                  <a:close/>
                </a:path>
                <a:path w="18719800" h="10718800" extrusionOk="0">
                  <a:moveTo>
                    <a:pt x="17442612" y="9218257"/>
                  </a:moveTo>
                  <a:lnTo>
                    <a:pt x="17441063" y="9210611"/>
                  </a:lnTo>
                  <a:lnTo>
                    <a:pt x="17436859" y="9204363"/>
                  </a:lnTo>
                  <a:lnTo>
                    <a:pt x="17430611" y="9200147"/>
                  </a:lnTo>
                  <a:lnTo>
                    <a:pt x="17422965" y="9198610"/>
                  </a:lnTo>
                  <a:lnTo>
                    <a:pt x="17415320" y="9200147"/>
                  </a:lnTo>
                  <a:lnTo>
                    <a:pt x="17409071" y="9204363"/>
                  </a:lnTo>
                  <a:lnTo>
                    <a:pt x="17404855" y="9210611"/>
                  </a:lnTo>
                  <a:lnTo>
                    <a:pt x="17403306" y="9218257"/>
                  </a:lnTo>
                  <a:lnTo>
                    <a:pt x="17404855" y="9225902"/>
                  </a:lnTo>
                  <a:lnTo>
                    <a:pt x="17409071" y="9232151"/>
                  </a:lnTo>
                  <a:lnTo>
                    <a:pt x="17415320" y="9236354"/>
                  </a:lnTo>
                  <a:lnTo>
                    <a:pt x="17422965" y="9237904"/>
                  </a:lnTo>
                  <a:lnTo>
                    <a:pt x="17430611" y="9236354"/>
                  </a:lnTo>
                  <a:lnTo>
                    <a:pt x="17436859" y="9232151"/>
                  </a:lnTo>
                  <a:lnTo>
                    <a:pt x="17441063" y="9225902"/>
                  </a:lnTo>
                  <a:lnTo>
                    <a:pt x="17442612" y="9218257"/>
                  </a:lnTo>
                  <a:close/>
                </a:path>
                <a:path w="18719800" h="10718800" extrusionOk="0">
                  <a:moveTo>
                    <a:pt x="17442612" y="9118168"/>
                  </a:moveTo>
                  <a:lnTo>
                    <a:pt x="17441063" y="9110523"/>
                  </a:lnTo>
                  <a:lnTo>
                    <a:pt x="17436859" y="9104274"/>
                  </a:lnTo>
                  <a:lnTo>
                    <a:pt x="17430611" y="9100058"/>
                  </a:lnTo>
                  <a:lnTo>
                    <a:pt x="17422965" y="9098509"/>
                  </a:lnTo>
                  <a:lnTo>
                    <a:pt x="17415320" y="9100058"/>
                  </a:lnTo>
                  <a:lnTo>
                    <a:pt x="17409071" y="9104274"/>
                  </a:lnTo>
                  <a:lnTo>
                    <a:pt x="17404855" y="9110523"/>
                  </a:lnTo>
                  <a:lnTo>
                    <a:pt x="17403306" y="9118168"/>
                  </a:lnTo>
                  <a:lnTo>
                    <a:pt x="17404855" y="9125814"/>
                  </a:lnTo>
                  <a:lnTo>
                    <a:pt x="17409071" y="9132062"/>
                  </a:lnTo>
                  <a:lnTo>
                    <a:pt x="17415320" y="9136266"/>
                  </a:lnTo>
                  <a:lnTo>
                    <a:pt x="17422965" y="9137815"/>
                  </a:lnTo>
                  <a:lnTo>
                    <a:pt x="17430611" y="9136266"/>
                  </a:lnTo>
                  <a:lnTo>
                    <a:pt x="17436859" y="9132062"/>
                  </a:lnTo>
                  <a:lnTo>
                    <a:pt x="17441063" y="9125814"/>
                  </a:lnTo>
                  <a:lnTo>
                    <a:pt x="17442612" y="9118168"/>
                  </a:lnTo>
                  <a:close/>
                </a:path>
                <a:path w="18719800" h="10718800" extrusionOk="0">
                  <a:moveTo>
                    <a:pt x="17442612" y="9018067"/>
                  </a:moveTo>
                  <a:lnTo>
                    <a:pt x="17441063" y="9010421"/>
                  </a:lnTo>
                  <a:lnTo>
                    <a:pt x="17436859" y="9004173"/>
                  </a:lnTo>
                  <a:lnTo>
                    <a:pt x="17430611" y="8999969"/>
                  </a:lnTo>
                  <a:lnTo>
                    <a:pt x="17422965" y="8998420"/>
                  </a:lnTo>
                  <a:lnTo>
                    <a:pt x="17415320" y="8999969"/>
                  </a:lnTo>
                  <a:lnTo>
                    <a:pt x="17409071" y="9004173"/>
                  </a:lnTo>
                  <a:lnTo>
                    <a:pt x="17404855" y="9010421"/>
                  </a:lnTo>
                  <a:lnTo>
                    <a:pt x="17403306" y="9018067"/>
                  </a:lnTo>
                  <a:lnTo>
                    <a:pt x="17404855" y="9025712"/>
                  </a:lnTo>
                  <a:lnTo>
                    <a:pt x="17409071" y="9031961"/>
                  </a:lnTo>
                  <a:lnTo>
                    <a:pt x="17415320" y="9036164"/>
                  </a:lnTo>
                  <a:lnTo>
                    <a:pt x="17422965" y="9037714"/>
                  </a:lnTo>
                  <a:lnTo>
                    <a:pt x="17430611" y="9036164"/>
                  </a:lnTo>
                  <a:lnTo>
                    <a:pt x="17436859" y="9031961"/>
                  </a:lnTo>
                  <a:lnTo>
                    <a:pt x="17441063" y="9025712"/>
                  </a:lnTo>
                  <a:lnTo>
                    <a:pt x="17442612" y="9018067"/>
                  </a:lnTo>
                  <a:close/>
                </a:path>
                <a:path w="18719800" h="10718800" extrusionOk="0">
                  <a:moveTo>
                    <a:pt x="17442612" y="8917965"/>
                  </a:moveTo>
                  <a:lnTo>
                    <a:pt x="17441063" y="8910320"/>
                  </a:lnTo>
                  <a:lnTo>
                    <a:pt x="17436859" y="8904072"/>
                  </a:lnTo>
                  <a:lnTo>
                    <a:pt x="17430611" y="8899868"/>
                  </a:lnTo>
                  <a:lnTo>
                    <a:pt x="17422965" y="8898331"/>
                  </a:lnTo>
                  <a:lnTo>
                    <a:pt x="17415320" y="8899868"/>
                  </a:lnTo>
                  <a:lnTo>
                    <a:pt x="17409071" y="8904072"/>
                  </a:lnTo>
                  <a:lnTo>
                    <a:pt x="17404855" y="8910320"/>
                  </a:lnTo>
                  <a:lnTo>
                    <a:pt x="17403306" y="8917965"/>
                  </a:lnTo>
                  <a:lnTo>
                    <a:pt x="17404855" y="8925611"/>
                  </a:lnTo>
                  <a:lnTo>
                    <a:pt x="17409071" y="8931859"/>
                  </a:lnTo>
                  <a:lnTo>
                    <a:pt x="17415320" y="8936076"/>
                  </a:lnTo>
                  <a:lnTo>
                    <a:pt x="17422965" y="8937612"/>
                  </a:lnTo>
                  <a:lnTo>
                    <a:pt x="17430611" y="8936076"/>
                  </a:lnTo>
                  <a:lnTo>
                    <a:pt x="17436859" y="8931859"/>
                  </a:lnTo>
                  <a:lnTo>
                    <a:pt x="17441063" y="8925611"/>
                  </a:lnTo>
                  <a:lnTo>
                    <a:pt x="17442612" y="8917965"/>
                  </a:lnTo>
                  <a:close/>
                </a:path>
                <a:path w="18719800" h="10718800" extrusionOk="0">
                  <a:moveTo>
                    <a:pt x="17442612" y="8817877"/>
                  </a:moveTo>
                  <a:lnTo>
                    <a:pt x="17441063" y="8810219"/>
                  </a:lnTo>
                  <a:lnTo>
                    <a:pt x="17436859" y="8803983"/>
                  </a:lnTo>
                  <a:lnTo>
                    <a:pt x="17430611" y="8799766"/>
                  </a:lnTo>
                  <a:lnTo>
                    <a:pt x="17422965" y="8798217"/>
                  </a:lnTo>
                  <a:lnTo>
                    <a:pt x="17415320" y="8799766"/>
                  </a:lnTo>
                  <a:lnTo>
                    <a:pt x="17409071" y="8803983"/>
                  </a:lnTo>
                  <a:lnTo>
                    <a:pt x="17404855" y="8810219"/>
                  </a:lnTo>
                  <a:lnTo>
                    <a:pt x="17403306" y="8817877"/>
                  </a:lnTo>
                  <a:lnTo>
                    <a:pt x="17404855" y="8825522"/>
                  </a:lnTo>
                  <a:lnTo>
                    <a:pt x="17409071" y="8831758"/>
                  </a:lnTo>
                  <a:lnTo>
                    <a:pt x="17415320" y="8835974"/>
                  </a:lnTo>
                  <a:lnTo>
                    <a:pt x="17422965" y="8837511"/>
                  </a:lnTo>
                  <a:lnTo>
                    <a:pt x="17430611" y="8835974"/>
                  </a:lnTo>
                  <a:lnTo>
                    <a:pt x="17436859" y="8831758"/>
                  </a:lnTo>
                  <a:lnTo>
                    <a:pt x="17441063" y="8825522"/>
                  </a:lnTo>
                  <a:lnTo>
                    <a:pt x="17442612" y="8817877"/>
                  </a:lnTo>
                  <a:close/>
                </a:path>
                <a:path w="18719800" h="10718800" extrusionOk="0">
                  <a:moveTo>
                    <a:pt x="17442612" y="8717775"/>
                  </a:moveTo>
                  <a:lnTo>
                    <a:pt x="17441063" y="8710130"/>
                  </a:lnTo>
                  <a:lnTo>
                    <a:pt x="17436859" y="8703881"/>
                  </a:lnTo>
                  <a:lnTo>
                    <a:pt x="17430611" y="8699678"/>
                  </a:lnTo>
                  <a:lnTo>
                    <a:pt x="17422965" y="8698128"/>
                  </a:lnTo>
                  <a:lnTo>
                    <a:pt x="17415320" y="8699678"/>
                  </a:lnTo>
                  <a:lnTo>
                    <a:pt x="17409071" y="8703881"/>
                  </a:lnTo>
                  <a:lnTo>
                    <a:pt x="17404855" y="8710130"/>
                  </a:lnTo>
                  <a:lnTo>
                    <a:pt x="17403306" y="8717775"/>
                  </a:lnTo>
                  <a:lnTo>
                    <a:pt x="17404855" y="8725421"/>
                  </a:lnTo>
                  <a:lnTo>
                    <a:pt x="17409071" y="8731669"/>
                  </a:lnTo>
                  <a:lnTo>
                    <a:pt x="17415320" y="8735873"/>
                  </a:lnTo>
                  <a:lnTo>
                    <a:pt x="17422965" y="8737422"/>
                  </a:lnTo>
                  <a:lnTo>
                    <a:pt x="17430611" y="8735873"/>
                  </a:lnTo>
                  <a:lnTo>
                    <a:pt x="17436859" y="8731669"/>
                  </a:lnTo>
                  <a:lnTo>
                    <a:pt x="17441063" y="8725421"/>
                  </a:lnTo>
                  <a:lnTo>
                    <a:pt x="17442612" y="8717775"/>
                  </a:lnTo>
                  <a:close/>
                </a:path>
                <a:path w="18719800" h="10718800" extrusionOk="0">
                  <a:moveTo>
                    <a:pt x="17442612" y="8617674"/>
                  </a:moveTo>
                  <a:lnTo>
                    <a:pt x="17441063" y="8610028"/>
                  </a:lnTo>
                  <a:lnTo>
                    <a:pt x="17436859" y="8603780"/>
                  </a:lnTo>
                  <a:lnTo>
                    <a:pt x="17430611" y="8599576"/>
                  </a:lnTo>
                  <a:lnTo>
                    <a:pt x="17422965" y="8598027"/>
                  </a:lnTo>
                  <a:lnTo>
                    <a:pt x="17415320" y="8599576"/>
                  </a:lnTo>
                  <a:lnTo>
                    <a:pt x="17409071" y="8603780"/>
                  </a:lnTo>
                  <a:lnTo>
                    <a:pt x="17404855" y="8610028"/>
                  </a:lnTo>
                  <a:lnTo>
                    <a:pt x="17403306" y="8617674"/>
                  </a:lnTo>
                  <a:lnTo>
                    <a:pt x="17404855" y="8625332"/>
                  </a:lnTo>
                  <a:lnTo>
                    <a:pt x="17409071" y="8631568"/>
                  </a:lnTo>
                  <a:lnTo>
                    <a:pt x="17415320" y="8635784"/>
                  </a:lnTo>
                  <a:lnTo>
                    <a:pt x="17422965" y="8637321"/>
                  </a:lnTo>
                  <a:lnTo>
                    <a:pt x="17430611" y="8635784"/>
                  </a:lnTo>
                  <a:lnTo>
                    <a:pt x="17436859" y="8631568"/>
                  </a:lnTo>
                  <a:lnTo>
                    <a:pt x="17441063" y="8625332"/>
                  </a:lnTo>
                  <a:lnTo>
                    <a:pt x="17442612" y="8617674"/>
                  </a:lnTo>
                  <a:close/>
                </a:path>
                <a:path w="18719800" h="10718800" extrusionOk="0">
                  <a:moveTo>
                    <a:pt x="17442612" y="8517585"/>
                  </a:moveTo>
                  <a:lnTo>
                    <a:pt x="17441063" y="8509940"/>
                  </a:lnTo>
                  <a:lnTo>
                    <a:pt x="17436859" y="8503691"/>
                  </a:lnTo>
                  <a:lnTo>
                    <a:pt x="17430611" y="8499488"/>
                  </a:lnTo>
                  <a:lnTo>
                    <a:pt x="17422965" y="8497938"/>
                  </a:lnTo>
                  <a:lnTo>
                    <a:pt x="17415320" y="8499488"/>
                  </a:lnTo>
                  <a:lnTo>
                    <a:pt x="17409071" y="8503691"/>
                  </a:lnTo>
                  <a:lnTo>
                    <a:pt x="17404855" y="8509940"/>
                  </a:lnTo>
                  <a:lnTo>
                    <a:pt x="17403306" y="8517585"/>
                  </a:lnTo>
                  <a:lnTo>
                    <a:pt x="17404855" y="8525231"/>
                  </a:lnTo>
                  <a:lnTo>
                    <a:pt x="17409071" y="8531479"/>
                  </a:lnTo>
                  <a:lnTo>
                    <a:pt x="17415320" y="8535683"/>
                  </a:lnTo>
                  <a:lnTo>
                    <a:pt x="17422965" y="8537232"/>
                  </a:lnTo>
                  <a:lnTo>
                    <a:pt x="17430611" y="8535683"/>
                  </a:lnTo>
                  <a:lnTo>
                    <a:pt x="17436859" y="8531479"/>
                  </a:lnTo>
                  <a:lnTo>
                    <a:pt x="17441063" y="8525231"/>
                  </a:lnTo>
                  <a:lnTo>
                    <a:pt x="17442612" y="8517585"/>
                  </a:lnTo>
                  <a:close/>
                </a:path>
                <a:path w="18719800" h="10718800" extrusionOk="0">
                  <a:moveTo>
                    <a:pt x="17442612" y="8417496"/>
                  </a:moveTo>
                  <a:lnTo>
                    <a:pt x="17441063" y="8409838"/>
                  </a:lnTo>
                  <a:lnTo>
                    <a:pt x="17436859" y="8403603"/>
                  </a:lnTo>
                  <a:lnTo>
                    <a:pt x="17430611" y="8399386"/>
                  </a:lnTo>
                  <a:lnTo>
                    <a:pt x="17422965" y="8397849"/>
                  </a:lnTo>
                  <a:lnTo>
                    <a:pt x="17415320" y="8399386"/>
                  </a:lnTo>
                  <a:lnTo>
                    <a:pt x="17409071" y="8403603"/>
                  </a:lnTo>
                  <a:lnTo>
                    <a:pt x="17404855" y="8409838"/>
                  </a:lnTo>
                  <a:lnTo>
                    <a:pt x="17403306" y="8417496"/>
                  </a:lnTo>
                  <a:lnTo>
                    <a:pt x="17404855" y="8425142"/>
                  </a:lnTo>
                  <a:lnTo>
                    <a:pt x="17409071" y="8431378"/>
                  </a:lnTo>
                  <a:lnTo>
                    <a:pt x="17415320" y="8435581"/>
                  </a:lnTo>
                  <a:lnTo>
                    <a:pt x="17422965" y="8437131"/>
                  </a:lnTo>
                  <a:lnTo>
                    <a:pt x="17430611" y="8435581"/>
                  </a:lnTo>
                  <a:lnTo>
                    <a:pt x="17436859" y="8431378"/>
                  </a:lnTo>
                  <a:lnTo>
                    <a:pt x="17441063" y="8425142"/>
                  </a:lnTo>
                  <a:lnTo>
                    <a:pt x="17442612" y="8417496"/>
                  </a:lnTo>
                  <a:close/>
                </a:path>
                <a:path w="18719800" h="10718800" extrusionOk="0">
                  <a:moveTo>
                    <a:pt x="17442612" y="8317395"/>
                  </a:moveTo>
                  <a:lnTo>
                    <a:pt x="17441063" y="8309750"/>
                  </a:lnTo>
                  <a:lnTo>
                    <a:pt x="17436859" y="8303501"/>
                  </a:lnTo>
                  <a:lnTo>
                    <a:pt x="17430611" y="8299297"/>
                  </a:lnTo>
                  <a:lnTo>
                    <a:pt x="17422965" y="8297748"/>
                  </a:lnTo>
                  <a:lnTo>
                    <a:pt x="17415320" y="8299297"/>
                  </a:lnTo>
                  <a:lnTo>
                    <a:pt x="17409071" y="8303501"/>
                  </a:lnTo>
                  <a:lnTo>
                    <a:pt x="17404855" y="8309750"/>
                  </a:lnTo>
                  <a:lnTo>
                    <a:pt x="17403306" y="8317395"/>
                  </a:lnTo>
                  <a:lnTo>
                    <a:pt x="17404855" y="8325040"/>
                  </a:lnTo>
                  <a:lnTo>
                    <a:pt x="17409071" y="8331276"/>
                  </a:lnTo>
                  <a:lnTo>
                    <a:pt x="17415320" y="8335492"/>
                  </a:lnTo>
                  <a:lnTo>
                    <a:pt x="17422965" y="8337042"/>
                  </a:lnTo>
                  <a:lnTo>
                    <a:pt x="17430611" y="8335492"/>
                  </a:lnTo>
                  <a:lnTo>
                    <a:pt x="17436859" y="8331276"/>
                  </a:lnTo>
                  <a:lnTo>
                    <a:pt x="17441063" y="8325040"/>
                  </a:lnTo>
                  <a:lnTo>
                    <a:pt x="17442612" y="8317395"/>
                  </a:lnTo>
                  <a:close/>
                </a:path>
                <a:path w="18719800" h="10718800" extrusionOk="0">
                  <a:moveTo>
                    <a:pt x="17442612" y="8217281"/>
                  </a:moveTo>
                  <a:lnTo>
                    <a:pt x="17441063" y="8209648"/>
                  </a:lnTo>
                  <a:lnTo>
                    <a:pt x="17436859" y="8203400"/>
                  </a:lnTo>
                  <a:lnTo>
                    <a:pt x="17430611" y="8199196"/>
                  </a:lnTo>
                  <a:lnTo>
                    <a:pt x="17422965" y="8197647"/>
                  </a:lnTo>
                  <a:lnTo>
                    <a:pt x="17415320" y="8199196"/>
                  </a:lnTo>
                  <a:lnTo>
                    <a:pt x="17409071" y="8203400"/>
                  </a:lnTo>
                  <a:lnTo>
                    <a:pt x="17404855" y="8209648"/>
                  </a:lnTo>
                  <a:lnTo>
                    <a:pt x="17403306" y="8217281"/>
                  </a:lnTo>
                  <a:lnTo>
                    <a:pt x="17404855" y="8224939"/>
                  </a:lnTo>
                  <a:lnTo>
                    <a:pt x="17409071" y="8231187"/>
                  </a:lnTo>
                  <a:lnTo>
                    <a:pt x="17415320" y="8235391"/>
                  </a:lnTo>
                  <a:lnTo>
                    <a:pt x="17422965" y="8236940"/>
                  </a:lnTo>
                  <a:lnTo>
                    <a:pt x="17430611" y="8235391"/>
                  </a:lnTo>
                  <a:lnTo>
                    <a:pt x="17436859" y="8231187"/>
                  </a:lnTo>
                  <a:lnTo>
                    <a:pt x="17441063" y="8224939"/>
                  </a:lnTo>
                  <a:lnTo>
                    <a:pt x="17442612" y="8217281"/>
                  </a:lnTo>
                  <a:close/>
                </a:path>
                <a:path w="18719800" h="10718800" extrusionOk="0">
                  <a:moveTo>
                    <a:pt x="17442612" y="8117192"/>
                  </a:moveTo>
                  <a:lnTo>
                    <a:pt x="17441063" y="8109547"/>
                  </a:lnTo>
                  <a:lnTo>
                    <a:pt x="17436859" y="8103298"/>
                  </a:lnTo>
                  <a:lnTo>
                    <a:pt x="17430611" y="8099095"/>
                  </a:lnTo>
                  <a:lnTo>
                    <a:pt x="17422965" y="8097545"/>
                  </a:lnTo>
                  <a:lnTo>
                    <a:pt x="17415320" y="8099095"/>
                  </a:lnTo>
                  <a:lnTo>
                    <a:pt x="17409071" y="8103298"/>
                  </a:lnTo>
                  <a:lnTo>
                    <a:pt x="17404855" y="8109547"/>
                  </a:lnTo>
                  <a:lnTo>
                    <a:pt x="17403306" y="8117192"/>
                  </a:lnTo>
                  <a:lnTo>
                    <a:pt x="17404855" y="8124838"/>
                  </a:lnTo>
                  <a:lnTo>
                    <a:pt x="17409071" y="8131086"/>
                  </a:lnTo>
                  <a:lnTo>
                    <a:pt x="17415320" y="8135302"/>
                  </a:lnTo>
                  <a:lnTo>
                    <a:pt x="17422965" y="8136852"/>
                  </a:lnTo>
                  <a:lnTo>
                    <a:pt x="17430611" y="8135302"/>
                  </a:lnTo>
                  <a:lnTo>
                    <a:pt x="17436859" y="8131086"/>
                  </a:lnTo>
                  <a:lnTo>
                    <a:pt x="17441063" y="8124838"/>
                  </a:lnTo>
                  <a:lnTo>
                    <a:pt x="17442612" y="8117192"/>
                  </a:lnTo>
                  <a:close/>
                </a:path>
                <a:path w="18719800" h="10718800" extrusionOk="0">
                  <a:moveTo>
                    <a:pt x="17442612" y="8017103"/>
                  </a:moveTo>
                  <a:lnTo>
                    <a:pt x="17441063" y="8009458"/>
                  </a:lnTo>
                  <a:lnTo>
                    <a:pt x="17436859" y="8003210"/>
                  </a:lnTo>
                  <a:lnTo>
                    <a:pt x="17430611" y="7998993"/>
                  </a:lnTo>
                  <a:lnTo>
                    <a:pt x="17422965" y="7997457"/>
                  </a:lnTo>
                  <a:lnTo>
                    <a:pt x="17415320" y="7998993"/>
                  </a:lnTo>
                  <a:lnTo>
                    <a:pt x="17409071" y="8003210"/>
                  </a:lnTo>
                  <a:lnTo>
                    <a:pt x="17404855" y="8009458"/>
                  </a:lnTo>
                  <a:lnTo>
                    <a:pt x="17403306" y="8017103"/>
                  </a:lnTo>
                  <a:lnTo>
                    <a:pt x="17404855" y="8024749"/>
                  </a:lnTo>
                  <a:lnTo>
                    <a:pt x="17409071" y="8030997"/>
                  </a:lnTo>
                  <a:lnTo>
                    <a:pt x="17415320" y="8035201"/>
                  </a:lnTo>
                  <a:lnTo>
                    <a:pt x="17422965" y="8036750"/>
                  </a:lnTo>
                  <a:lnTo>
                    <a:pt x="17430611" y="8035201"/>
                  </a:lnTo>
                  <a:lnTo>
                    <a:pt x="17436859" y="8030997"/>
                  </a:lnTo>
                  <a:lnTo>
                    <a:pt x="17441063" y="8024749"/>
                  </a:lnTo>
                  <a:lnTo>
                    <a:pt x="17442612" y="8017103"/>
                  </a:lnTo>
                  <a:close/>
                </a:path>
                <a:path w="18719800" h="10718800" extrusionOk="0">
                  <a:moveTo>
                    <a:pt x="17442612" y="7917015"/>
                  </a:moveTo>
                  <a:lnTo>
                    <a:pt x="17441063" y="7909357"/>
                  </a:lnTo>
                  <a:lnTo>
                    <a:pt x="17436859" y="7903121"/>
                  </a:lnTo>
                  <a:lnTo>
                    <a:pt x="17430611" y="7898905"/>
                  </a:lnTo>
                  <a:lnTo>
                    <a:pt x="17422965" y="7897355"/>
                  </a:lnTo>
                  <a:lnTo>
                    <a:pt x="17415320" y="7898905"/>
                  </a:lnTo>
                  <a:lnTo>
                    <a:pt x="17409071" y="7903121"/>
                  </a:lnTo>
                  <a:lnTo>
                    <a:pt x="17404855" y="7909357"/>
                  </a:lnTo>
                  <a:lnTo>
                    <a:pt x="17403306" y="7917015"/>
                  </a:lnTo>
                  <a:lnTo>
                    <a:pt x="17404855" y="7924660"/>
                  </a:lnTo>
                  <a:lnTo>
                    <a:pt x="17409071" y="7930896"/>
                  </a:lnTo>
                  <a:lnTo>
                    <a:pt x="17415320" y="7935112"/>
                  </a:lnTo>
                  <a:lnTo>
                    <a:pt x="17422965" y="7936649"/>
                  </a:lnTo>
                  <a:lnTo>
                    <a:pt x="17430611" y="7935112"/>
                  </a:lnTo>
                  <a:lnTo>
                    <a:pt x="17436859" y="7930896"/>
                  </a:lnTo>
                  <a:lnTo>
                    <a:pt x="17441063" y="7924660"/>
                  </a:lnTo>
                  <a:lnTo>
                    <a:pt x="17442612" y="7917015"/>
                  </a:lnTo>
                  <a:close/>
                </a:path>
                <a:path w="18719800" h="10718800" extrusionOk="0">
                  <a:moveTo>
                    <a:pt x="17442612" y="7816913"/>
                  </a:moveTo>
                  <a:lnTo>
                    <a:pt x="17441063" y="7809268"/>
                  </a:lnTo>
                  <a:lnTo>
                    <a:pt x="17436859" y="7803020"/>
                  </a:lnTo>
                  <a:lnTo>
                    <a:pt x="17430611" y="7798816"/>
                  </a:lnTo>
                  <a:lnTo>
                    <a:pt x="17422965" y="7797266"/>
                  </a:lnTo>
                  <a:lnTo>
                    <a:pt x="17415320" y="7798816"/>
                  </a:lnTo>
                  <a:lnTo>
                    <a:pt x="17409071" y="7803020"/>
                  </a:lnTo>
                  <a:lnTo>
                    <a:pt x="17404855" y="7809268"/>
                  </a:lnTo>
                  <a:lnTo>
                    <a:pt x="17403306" y="7816913"/>
                  </a:lnTo>
                  <a:lnTo>
                    <a:pt x="17404855" y="7824559"/>
                  </a:lnTo>
                  <a:lnTo>
                    <a:pt x="17409071" y="7830794"/>
                  </a:lnTo>
                  <a:lnTo>
                    <a:pt x="17415320" y="7835011"/>
                  </a:lnTo>
                  <a:lnTo>
                    <a:pt x="17422965" y="7836548"/>
                  </a:lnTo>
                  <a:lnTo>
                    <a:pt x="17430611" y="7835011"/>
                  </a:lnTo>
                  <a:lnTo>
                    <a:pt x="17436859" y="7830794"/>
                  </a:lnTo>
                  <a:lnTo>
                    <a:pt x="17441063" y="7824559"/>
                  </a:lnTo>
                  <a:lnTo>
                    <a:pt x="17442612" y="7816913"/>
                  </a:lnTo>
                  <a:close/>
                </a:path>
                <a:path w="18719800" h="10718800" extrusionOk="0">
                  <a:moveTo>
                    <a:pt x="17442612" y="7716812"/>
                  </a:moveTo>
                  <a:lnTo>
                    <a:pt x="17441063" y="7709167"/>
                  </a:lnTo>
                  <a:lnTo>
                    <a:pt x="17436859" y="7702918"/>
                  </a:lnTo>
                  <a:lnTo>
                    <a:pt x="17430611" y="7698702"/>
                  </a:lnTo>
                  <a:lnTo>
                    <a:pt x="17422965" y="7697165"/>
                  </a:lnTo>
                  <a:lnTo>
                    <a:pt x="17415320" y="7698702"/>
                  </a:lnTo>
                  <a:lnTo>
                    <a:pt x="17409071" y="7702918"/>
                  </a:lnTo>
                  <a:lnTo>
                    <a:pt x="17404855" y="7709167"/>
                  </a:lnTo>
                  <a:lnTo>
                    <a:pt x="17403306" y="7716812"/>
                  </a:lnTo>
                  <a:lnTo>
                    <a:pt x="17404855" y="7724457"/>
                  </a:lnTo>
                  <a:lnTo>
                    <a:pt x="17409071" y="7730706"/>
                  </a:lnTo>
                  <a:lnTo>
                    <a:pt x="17415320" y="7734909"/>
                  </a:lnTo>
                  <a:lnTo>
                    <a:pt x="17422965" y="7736459"/>
                  </a:lnTo>
                  <a:lnTo>
                    <a:pt x="17430611" y="7734909"/>
                  </a:lnTo>
                  <a:lnTo>
                    <a:pt x="17436859" y="7730706"/>
                  </a:lnTo>
                  <a:lnTo>
                    <a:pt x="17441063" y="7724457"/>
                  </a:lnTo>
                  <a:lnTo>
                    <a:pt x="17442612" y="7716812"/>
                  </a:lnTo>
                  <a:close/>
                </a:path>
                <a:path w="18719800" h="10718800" extrusionOk="0">
                  <a:moveTo>
                    <a:pt x="17442612" y="7616711"/>
                  </a:moveTo>
                  <a:lnTo>
                    <a:pt x="17441063" y="7609065"/>
                  </a:lnTo>
                  <a:lnTo>
                    <a:pt x="17436859" y="7602829"/>
                  </a:lnTo>
                  <a:lnTo>
                    <a:pt x="17430611" y="7598613"/>
                  </a:lnTo>
                  <a:lnTo>
                    <a:pt x="17422965" y="7597076"/>
                  </a:lnTo>
                  <a:lnTo>
                    <a:pt x="17415320" y="7598613"/>
                  </a:lnTo>
                  <a:lnTo>
                    <a:pt x="17409071" y="7602829"/>
                  </a:lnTo>
                  <a:lnTo>
                    <a:pt x="17404855" y="7609065"/>
                  </a:lnTo>
                  <a:lnTo>
                    <a:pt x="17403306" y="7616711"/>
                  </a:lnTo>
                  <a:lnTo>
                    <a:pt x="17404855" y="7624369"/>
                  </a:lnTo>
                  <a:lnTo>
                    <a:pt x="17409071" y="7630604"/>
                  </a:lnTo>
                  <a:lnTo>
                    <a:pt x="17415320" y="7634821"/>
                  </a:lnTo>
                  <a:lnTo>
                    <a:pt x="17422965" y="7636370"/>
                  </a:lnTo>
                  <a:lnTo>
                    <a:pt x="17430611" y="7634821"/>
                  </a:lnTo>
                  <a:lnTo>
                    <a:pt x="17436859" y="7630604"/>
                  </a:lnTo>
                  <a:lnTo>
                    <a:pt x="17441063" y="7624369"/>
                  </a:lnTo>
                  <a:lnTo>
                    <a:pt x="17442612" y="7616711"/>
                  </a:lnTo>
                  <a:close/>
                </a:path>
                <a:path w="18719800" h="10718800" extrusionOk="0">
                  <a:moveTo>
                    <a:pt x="17442612" y="7516622"/>
                  </a:moveTo>
                  <a:lnTo>
                    <a:pt x="17441063" y="7508976"/>
                  </a:lnTo>
                  <a:lnTo>
                    <a:pt x="17436859" y="7502728"/>
                  </a:lnTo>
                  <a:lnTo>
                    <a:pt x="17430611" y="7498524"/>
                  </a:lnTo>
                  <a:lnTo>
                    <a:pt x="17422965" y="7496975"/>
                  </a:lnTo>
                  <a:lnTo>
                    <a:pt x="17415320" y="7498524"/>
                  </a:lnTo>
                  <a:lnTo>
                    <a:pt x="17409071" y="7502728"/>
                  </a:lnTo>
                  <a:lnTo>
                    <a:pt x="17404855" y="7508976"/>
                  </a:lnTo>
                  <a:lnTo>
                    <a:pt x="17403306" y="7516622"/>
                  </a:lnTo>
                  <a:lnTo>
                    <a:pt x="17404855" y="7524280"/>
                  </a:lnTo>
                  <a:lnTo>
                    <a:pt x="17409071" y="7530516"/>
                  </a:lnTo>
                  <a:lnTo>
                    <a:pt x="17415320" y="7534732"/>
                  </a:lnTo>
                  <a:lnTo>
                    <a:pt x="17422965" y="7536269"/>
                  </a:lnTo>
                  <a:lnTo>
                    <a:pt x="17430611" y="7534732"/>
                  </a:lnTo>
                  <a:lnTo>
                    <a:pt x="17436859" y="7530516"/>
                  </a:lnTo>
                  <a:lnTo>
                    <a:pt x="17441063" y="7524280"/>
                  </a:lnTo>
                  <a:lnTo>
                    <a:pt x="17442612" y="7516622"/>
                  </a:lnTo>
                  <a:close/>
                </a:path>
                <a:path w="18719800" h="10718800" extrusionOk="0">
                  <a:moveTo>
                    <a:pt x="17442612" y="7416520"/>
                  </a:moveTo>
                  <a:lnTo>
                    <a:pt x="17441063" y="7408875"/>
                  </a:lnTo>
                  <a:lnTo>
                    <a:pt x="17436859" y="7402639"/>
                  </a:lnTo>
                  <a:lnTo>
                    <a:pt x="17430611" y="7398423"/>
                  </a:lnTo>
                  <a:lnTo>
                    <a:pt x="17422965" y="7396886"/>
                  </a:lnTo>
                  <a:lnTo>
                    <a:pt x="17415320" y="7398423"/>
                  </a:lnTo>
                  <a:lnTo>
                    <a:pt x="17409071" y="7402639"/>
                  </a:lnTo>
                  <a:lnTo>
                    <a:pt x="17404855" y="7408875"/>
                  </a:lnTo>
                  <a:lnTo>
                    <a:pt x="17403306" y="7416520"/>
                  </a:lnTo>
                  <a:lnTo>
                    <a:pt x="17404855" y="7424166"/>
                  </a:lnTo>
                  <a:lnTo>
                    <a:pt x="17409071" y="7430427"/>
                  </a:lnTo>
                  <a:lnTo>
                    <a:pt x="17415320" y="7434631"/>
                  </a:lnTo>
                  <a:lnTo>
                    <a:pt x="17422965" y="7436180"/>
                  </a:lnTo>
                  <a:lnTo>
                    <a:pt x="17430611" y="7434631"/>
                  </a:lnTo>
                  <a:lnTo>
                    <a:pt x="17436859" y="7430427"/>
                  </a:lnTo>
                  <a:lnTo>
                    <a:pt x="17441063" y="7424166"/>
                  </a:lnTo>
                  <a:lnTo>
                    <a:pt x="17442612" y="7416520"/>
                  </a:lnTo>
                  <a:close/>
                </a:path>
                <a:path w="18719800" h="10718800" extrusionOk="0">
                  <a:moveTo>
                    <a:pt x="17442612" y="7316432"/>
                  </a:moveTo>
                  <a:lnTo>
                    <a:pt x="17441063" y="7308786"/>
                  </a:lnTo>
                  <a:lnTo>
                    <a:pt x="17436859" y="7302538"/>
                  </a:lnTo>
                  <a:lnTo>
                    <a:pt x="17430611" y="7298322"/>
                  </a:lnTo>
                  <a:lnTo>
                    <a:pt x="17422965" y="7296785"/>
                  </a:lnTo>
                  <a:lnTo>
                    <a:pt x="17415320" y="7298322"/>
                  </a:lnTo>
                  <a:lnTo>
                    <a:pt x="17409071" y="7302538"/>
                  </a:lnTo>
                  <a:lnTo>
                    <a:pt x="17404855" y="7308786"/>
                  </a:lnTo>
                  <a:lnTo>
                    <a:pt x="17403306" y="7316432"/>
                  </a:lnTo>
                  <a:lnTo>
                    <a:pt x="17404855" y="7324077"/>
                  </a:lnTo>
                  <a:lnTo>
                    <a:pt x="17409071" y="7330326"/>
                  </a:lnTo>
                  <a:lnTo>
                    <a:pt x="17415320" y="7334542"/>
                  </a:lnTo>
                  <a:lnTo>
                    <a:pt x="17422965" y="7336091"/>
                  </a:lnTo>
                  <a:lnTo>
                    <a:pt x="17430611" y="7334542"/>
                  </a:lnTo>
                  <a:lnTo>
                    <a:pt x="17436859" y="7330326"/>
                  </a:lnTo>
                  <a:lnTo>
                    <a:pt x="17441063" y="7324077"/>
                  </a:lnTo>
                  <a:lnTo>
                    <a:pt x="17442612" y="7316432"/>
                  </a:lnTo>
                  <a:close/>
                </a:path>
                <a:path w="18719800" h="10718800" extrusionOk="0">
                  <a:moveTo>
                    <a:pt x="17442612" y="7216343"/>
                  </a:moveTo>
                  <a:lnTo>
                    <a:pt x="17441063" y="7208685"/>
                  </a:lnTo>
                  <a:lnTo>
                    <a:pt x="17436859" y="7202437"/>
                  </a:lnTo>
                  <a:lnTo>
                    <a:pt x="17430611" y="7198233"/>
                  </a:lnTo>
                  <a:lnTo>
                    <a:pt x="17422965" y="7196683"/>
                  </a:lnTo>
                  <a:lnTo>
                    <a:pt x="17415320" y="7198233"/>
                  </a:lnTo>
                  <a:lnTo>
                    <a:pt x="17409071" y="7202437"/>
                  </a:lnTo>
                  <a:lnTo>
                    <a:pt x="17404855" y="7208685"/>
                  </a:lnTo>
                  <a:lnTo>
                    <a:pt x="17403306" y="7216343"/>
                  </a:lnTo>
                  <a:lnTo>
                    <a:pt x="17404855" y="7223976"/>
                  </a:lnTo>
                  <a:lnTo>
                    <a:pt x="17409071" y="7230224"/>
                  </a:lnTo>
                  <a:lnTo>
                    <a:pt x="17415320" y="7234441"/>
                  </a:lnTo>
                  <a:lnTo>
                    <a:pt x="17422965" y="7235990"/>
                  </a:lnTo>
                  <a:lnTo>
                    <a:pt x="17430611" y="7234441"/>
                  </a:lnTo>
                  <a:lnTo>
                    <a:pt x="17436859" y="7230224"/>
                  </a:lnTo>
                  <a:lnTo>
                    <a:pt x="17441063" y="7223976"/>
                  </a:lnTo>
                  <a:lnTo>
                    <a:pt x="17442612" y="7216343"/>
                  </a:lnTo>
                  <a:close/>
                </a:path>
                <a:path w="18719800" h="10718800" extrusionOk="0">
                  <a:moveTo>
                    <a:pt x="17442612" y="7116242"/>
                  </a:moveTo>
                  <a:lnTo>
                    <a:pt x="17441063" y="7108596"/>
                  </a:lnTo>
                  <a:lnTo>
                    <a:pt x="17436859" y="7102348"/>
                  </a:lnTo>
                  <a:lnTo>
                    <a:pt x="17430611" y="7098131"/>
                  </a:lnTo>
                  <a:lnTo>
                    <a:pt x="17422965" y="7096582"/>
                  </a:lnTo>
                  <a:lnTo>
                    <a:pt x="17415320" y="7098131"/>
                  </a:lnTo>
                  <a:lnTo>
                    <a:pt x="17409071" y="7102348"/>
                  </a:lnTo>
                  <a:lnTo>
                    <a:pt x="17404855" y="7108596"/>
                  </a:lnTo>
                  <a:lnTo>
                    <a:pt x="17403306" y="7116242"/>
                  </a:lnTo>
                  <a:lnTo>
                    <a:pt x="17404855" y="7123887"/>
                  </a:lnTo>
                  <a:lnTo>
                    <a:pt x="17409071" y="7130123"/>
                  </a:lnTo>
                  <a:lnTo>
                    <a:pt x="17415320" y="7134339"/>
                  </a:lnTo>
                  <a:lnTo>
                    <a:pt x="17422965" y="7135876"/>
                  </a:lnTo>
                  <a:lnTo>
                    <a:pt x="17430611" y="7134339"/>
                  </a:lnTo>
                  <a:lnTo>
                    <a:pt x="17436859" y="7130123"/>
                  </a:lnTo>
                  <a:lnTo>
                    <a:pt x="17441063" y="7123887"/>
                  </a:lnTo>
                  <a:lnTo>
                    <a:pt x="17442612" y="7116242"/>
                  </a:lnTo>
                  <a:close/>
                </a:path>
                <a:path w="18719800" h="10718800" extrusionOk="0">
                  <a:moveTo>
                    <a:pt x="17442612" y="7016140"/>
                  </a:moveTo>
                  <a:lnTo>
                    <a:pt x="17441063" y="7008495"/>
                  </a:lnTo>
                  <a:lnTo>
                    <a:pt x="17436859" y="7002259"/>
                  </a:lnTo>
                  <a:lnTo>
                    <a:pt x="17430611" y="6998055"/>
                  </a:lnTo>
                  <a:lnTo>
                    <a:pt x="17422965" y="6996506"/>
                  </a:lnTo>
                  <a:lnTo>
                    <a:pt x="17415320" y="6998055"/>
                  </a:lnTo>
                  <a:lnTo>
                    <a:pt x="17409071" y="7002259"/>
                  </a:lnTo>
                  <a:lnTo>
                    <a:pt x="17404855" y="7008495"/>
                  </a:lnTo>
                  <a:lnTo>
                    <a:pt x="17403306" y="7016140"/>
                  </a:lnTo>
                  <a:lnTo>
                    <a:pt x="17404855" y="7023786"/>
                  </a:lnTo>
                  <a:lnTo>
                    <a:pt x="17409071" y="7030034"/>
                  </a:lnTo>
                  <a:lnTo>
                    <a:pt x="17415320" y="7034238"/>
                  </a:lnTo>
                  <a:lnTo>
                    <a:pt x="17422965" y="7035774"/>
                  </a:lnTo>
                  <a:lnTo>
                    <a:pt x="17430611" y="7034238"/>
                  </a:lnTo>
                  <a:lnTo>
                    <a:pt x="17436859" y="7030034"/>
                  </a:lnTo>
                  <a:lnTo>
                    <a:pt x="17441063" y="7023786"/>
                  </a:lnTo>
                  <a:lnTo>
                    <a:pt x="17442612" y="7016140"/>
                  </a:lnTo>
                  <a:close/>
                </a:path>
                <a:path w="18719800" h="10718800" extrusionOk="0">
                  <a:moveTo>
                    <a:pt x="17442612" y="6916052"/>
                  </a:moveTo>
                  <a:lnTo>
                    <a:pt x="17441063" y="6908406"/>
                  </a:lnTo>
                  <a:lnTo>
                    <a:pt x="17436859" y="6902158"/>
                  </a:lnTo>
                  <a:lnTo>
                    <a:pt x="17430611" y="6897941"/>
                  </a:lnTo>
                  <a:lnTo>
                    <a:pt x="17422965" y="6896405"/>
                  </a:lnTo>
                  <a:lnTo>
                    <a:pt x="17415320" y="6897941"/>
                  </a:lnTo>
                  <a:lnTo>
                    <a:pt x="17409071" y="6902158"/>
                  </a:lnTo>
                  <a:lnTo>
                    <a:pt x="17404855" y="6908406"/>
                  </a:lnTo>
                  <a:lnTo>
                    <a:pt x="17403306" y="6916052"/>
                  </a:lnTo>
                  <a:lnTo>
                    <a:pt x="17404855" y="6923697"/>
                  </a:lnTo>
                  <a:lnTo>
                    <a:pt x="17409071" y="6929945"/>
                  </a:lnTo>
                  <a:lnTo>
                    <a:pt x="17415320" y="6934149"/>
                  </a:lnTo>
                  <a:lnTo>
                    <a:pt x="17422965" y="6935698"/>
                  </a:lnTo>
                  <a:lnTo>
                    <a:pt x="17430611" y="6934149"/>
                  </a:lnTo>
                  <a:lnTo>
                    <a:pt x="17436859" y="6929945"/>
                  </a:lnTo>
                  <a:lnTo>
                    <a:pt x="17441063" y="6923697"/>
                  </a:lnTo>
                  <a:lnTo>
                    <a:pt x="17442612" y="6916052"/>
                  </a:lnTo>
                  <a:close/>
                </a:path>
                <a:path w="18719800" h="10718800" extrusionOk="0">
                  <a:moveTo>
                    <a:pt x="17442612" y="6815950"/>
                  </a:moveTo>
                  <a:lnTo>
                    <a:pt x="17441063" y="6808305"/>
                  </a:lnTo>
                  <a:lnTo>
                    <a:pt x="17436859" y="6802056"/>
                  </a:lnTo>
                  <a:lnTo>
                    <a:pt x="17430611" y="6797853"/>
                  </a:lnTo>
                  <a:lnTo>
                    <a:pt x="17422965" y="6796303"/>
                  </a:lnTo>
                  <a:lnTo>
                    <a:pt x="17415320" y="6797853"/>
                  </a:lnTo>
                  <a:lnTo>
                    <a:pt x="17409071" y="6802056"/>
                  </a:lnTo>
                  <a:lnTo>
                    <a:pt x="17404855" y="6808305"/>
                  </a:lnTo>
                  <a:lnTo>
                    <a:pt x="17403306" y="6815950"/>
                  </a:lnTo>
                  <a:lnTo>
                    <a:pt x="17404855" y="6823596"/>
                  </a:lnTo>
                  <a:lnTo>
                    <a:pt x="17409071" y="6829844"/>
                  </a:lnTo>
                  <a:lnTo>
                    <a:pt x="17415320" y="6834048"/>
                  </a:lnTo>
                  <a:lnTo>
                    <a:pt x="17422965" y="6835597"/>
                  </a:lnTo>
                  <a:lnTo>
                    <a:pt x="17430611" y="6834048"/>
                  </a:lnTo>
                  <a:lnTo>
                    <a:pt x="17436859" y="6829844"/>
                  </a:lnTo>
                  <a:lnTo>
                    <a:pt x="17441063" y="6823596"/>
                  </a:lnTo>
                  <a:lnTo>
                    <a:pt x="17442612" y="6815950"/>
                  </a:lnTo>
                  <a:close/>
                </a:path>
                <a:path w="18719800" h="10718800" extrusionOk="0">
                  <a:moveTo>
                    <a:pt x="17442612" y="6715849"/>
                  </a:moveTo>
                  <a:lnTo>
                    <a:pt x="17441063" y="6708203"/>
                  </a:lnTo>
                  <a:lnTo>
                    <a:pt x="17436859" y="6701955"/>
                  </a:lnTo>
                  <a:lnTo>
                    <a:pt x="17430611" y="6697751"/>
                  </a:lnTo>
                  <a:lnTo>
                    <a:pt x="17422965" y="6696202"/>
                  </a:lnTo>
                  <a:lnTo>
                    <a:pt x="17415320" y="6697751"/>
                  </a:lnTo>
                  <a:lnTo>
                    <a:pt x="17409071" y="6701955"/>
                  </a:lnTo>
                  <a:lnTo>
                    <a:pt x="17404855" y="6708203"/>
                  </a:lnTo>
                  <a:lnTo>
                    <a:pt x="17403306" y="6715849"/>
                  </a:lnTo>
                  <a:lnTo>
                    <a:pt x="17404855" y="6723494"/>
                  </a:lnTo>
                  <a:lnTo>
                    <a:pt x="17409071" y="6729743"/>
                  </a:lnTo>
                  <a:lnTo>
                    <a:pt x="17415320" y="6733959"/>
                  </a:lnTo>
                  <a:lnTo>
                    <a:pt x="17422965" y="6735496"/>
                  </a:lnTo>
                  <a:lnTo>
                    <a:pt x="17430611" y="6733959"/>
                  </a:lnTo>
                  <a:lnTo>
                    <a:pt x="17436859" y="6729743"/>
                  </a:lnTo>
                  <a:lnTo>
                    <a:pt x="17441063" y="6723494"/>
                  </a:lnTo>
                  <a:lnTo>
                    <a:pt x="17442612" y="6715849"/>
                  </a:lnTo>
                  <a:close/>
                </a:path>
                <a:path w="18719800" h="10718800" extrusionOk="0">
                  <a:moveTo>
                    <a:pt x="17442612" y="6615760"/>
                  </a:moveTo>
                  <a:lnTo>
                    <a:pt x="17441063" y="6608102"/>
                  </a:lnTo>
                  <a:lnTo>
                    <a:pt x="17436859" y="6601866"/>
                  </a:lnTo>
                  <a:lnTo>
                    <a:pt x="17430611" y="6597650"/>
                  </a:lnTo>
                  <a:lnTo>
                    <a:pt x="17422965" y="6596100"/>
                  </a:lnTo>
                  <a:lnTo>
                    <a:pt x="17415320" y="6597650"/>
                  </a:lnTo>
                  <a:lnTo>
                    <a:pt x="17409071" y="6601866"/>
                  </a:lnTo>
                  <a:lnTo>
                    <a:pt x="17404855" y="6608102"/>
                  </a:lnTo>
                  <a:lnTo>
                    <a:pt x="17403306" y="6615760"/>
                  </a:lnTo>
                  <a:lnTo>
                    <a:pt x="17404855" y="6623405"/>
                  </a:lnTo>
                  <a:lnTo>
                    <a:pt x="17409071" y="6629641"/>
                  </a:lnTo>
                  <a:lnTo>
                    <a:pt x="17415320" y="6633858"/>
                  </a:lnTo>
                  <a:lnTo>
                    <a:pt x="17422965" y="6635394"/>
                  </a:lnTo>
                  <a:lnTo>
                    <a:pt x="17430611" y="6633858"/>
                  </a:lnTo>
                  <a:lnTo>
                    <a:pt x="17436859" y="6629641"/>
                  </a:lnTo>
                  <a:lnTo>
                    <a:pt x="17441063" y="6623405"/>
                  </a:lnTo>
                  <a:lnTo>
                    <a:pt x="17442612" y="6615760"/>
                  </a:lnTo>
                  <a:close/>
                </a:path>
                <a:path w="18719800" h="10718800" extrusionOk="0">
                  <a:moveTo>
                    <a:pt x="17442612" y="6515659"/>
                  </a:moveTo>
                  <a:lnTo>
                    <a:pt x="17441063" y="6508013"/>
                  </a:lnTo>
                  <a:lnTo>
                    <a:pt x="17436859" y="6501765"/>
                  </a:lnTo>
                  <a:lnTo>
                    <a:pt x="17430611" y="6497561"/>
                  </a:lnTo>
                  <a:lnTo>
                    <a:pt x="17422965" y="6496012"/>
                  </a:lnTo>
                  <a:lnTo>
                    <a:pt x="17415320" y="6497561"/>
                  </a:lnTo>
                  <a:lnTo>
                    <a:pt x="17409071" y="6501765"/>
                  </a:lnTo>
                  <a:lnTo>
                    <a:pt x="17404855" y="6508013"/>
                  </a:lnTo>
                  <a:lnTo>
                    <a:pt x="17403306" y="6515659"/>
                  </a:lnTo>
                  <a:lnTo>
                    <a:pt x="17404855" y="6523304"/>
                  </a:lnTo>
                  <a:lnTo>
                    <a:pt x="17409071" y="6529552"/>
                  </a:lnTo>
                  <a:lnTo>
                    <a:pt x="17415320" y="6533769"/>
                  </a:lnTo>
                  <a:lnTo>
                    <a:pt x="17422965" y="6535318"/>
                  </a:lnTo>
                  <a:lnTo>
                    <a:pt x="17430611" y="6533769"/>
                  </a:lnTo>
                  <a:lnTo>
                    <a:pt x="17436859" y="6529552"/>
                  </a:lnTo>
                  <a:lnTo>
                    <a:pt x="17441063" y="6523304"/>
                  </a:lnTo>
                  <a:lnTo>
                    <a:pt x="17442612" y="6515659"/>
                  </a:lnTo>
                  <a:close/>
                </a:path>
                <a:path w="18719800" h="10718800" extrusionOk="0">
                  <a:moveTo>
                    <a:pt x="17442612" y="6415570"/>
                  </a:moveTo>
                  <a:lnTo>
                    <a:pt x="17441063" y="6407925"/>
                  </a:lnTo>
                  <a:lnTo>
                    <a:pt x="17436859" y="6401676"/>
                  </a:lnTo>
                  <a:lnTo>
                    <a:pt x="17430611" y="6397460"/>
                  </a:lnTo>
                  <a:lnTo>
                    <a:pt x="17422965" y="6395910"/>
                  </a:lnTo>
                  <a:lnTo>
                    <a:pt x="17415320" y="6397460"/>
                  </a:lnTo>
                  <a:lnTo>
                    <a:pt x="17409071" y="6401676"/>
                  </a:lnTo>
                  <a:lnTo>
                    <a:pt x="17404855" y="6407925"/>
                  </a:lnTo>
                  <a:lnTo>
                    <a:pt x="17403306" y="6415570"/>
                  </a:lnTo>
                  <a:lnTo>
                    <a:pt x="17404855" y="6423215"/>
                  </a:lnTo>
                  <a:lnTo>
                    <a:pt x="17409071" y="6429464"/>
                  </a:lnTo>
                  <a:lnTo>
                    <a:pt x="17415320" y="6433667"/>
                  </a:lnTo>
                  <a:lnTo>
                    <a:pt x="17422965" y="6435204"/>
                  </a:lnTo>
                  <a:lnTo>
                    <a:pt x="17430611" y="6433667"/>
                  </a:lnTo>
                  <a:lnTo>
                    <a:pt x="17436859" y="6429464"/>
                  </a:lnTo>
                  <a:lnTo>
                    <a:pt x="17441063" y="6423215"/>
                  </a:lnTo>
                  <a:lnTo>
                    <a:pt x="17442612" y="6415570"/>
                  </a:lnTo>
                  <a:close/>
                </a:path>
                <a:path w="18719800" h="10718800" extrusionOk="0">
                  <a:moveTo>
                    <a:pt x="17442612" y="6315456"/>
                  </a:moveTo>
                  <a:lnTo>
                    <a:pt x="17441063" y="6307823"/>
                  </a:lnTo>
                  <a:lnTo>
                    <a:pt x="17436859" y="6301575"/>
                  </a:lnTo>
                  <a:lnTo>
                    <a:pt x="17430611" y="6297371"/>
                  </a:lnTo>
                  <a:lnTo>
                    <a:pt x="17422965" y="6295822"/>
                  </a:lnTo>
                  <a:lnTo>
                    <a:pt x="17415320" y="6297371"/>
                  </a:lnTo>
                  <a:lnTo>
                    <a:pt x="17409071" y="6301575"/>
                  </a:lnTo>
                  <a:lnTo>
                    <a:pt x="17404855" y="6307823"/>
                  </a:lnTo>
                  <a:lnTo>
                    <a:pt x="17403306" y="6315456"/>
                  </a:lnTo>
                  <a:lnTo>
                    <a:pt x="17404855" y="6323114"/>
                  </a:lnTo>
                  <a:lnTo>
                    <a:pt x="17409071" y="6329362"/>
                  </a:lnTo>
                  <a:lnTo>
                    <a:pt x="17415320" y="6333579"/>
                  </a:lnTo>
                  <a:lnTo>
                    <a:pt x="17422965" y="6335115"/>
                  </a:lnTo>
                  <a:lnTo>
                    <a:pt x="17430611" y="6333579"/>
                  </a:lnTo>
                  <a:lnTo>
                    <a:pt x="17436859" y="6329362"/>
                  </a:lnTo>
                  <a:lnTo>
                    <a:pt x="17441063" y="6323114"/>
                  </a:lnTo>
                  <a:lnTo>
                    <a:pt x="17442612" y="6315456"/>
                  </a:lnTo>
                  <a:close/>
                </a:path>
                <a:path w="18719800" h="10718800" extrusionOk="0">
                  <a:moveTo>
                    <a:pt x="17442612" y="6215367"/>
                  </a:moveTo>
                  <a:lnTo>
                    <a:pt x="17441063" y="6207722"/>
                  </a:lnTo>
                  <a:lnTo>
                    <a:pt x="17436859" y="6201473"/>
                  </a:lnTo>
                  <a:lnTo>
                    <a:pt x="17430611" y="6197270"/>
                  </a:lnTo>
                  <a:lnTo>
                    <a:pt x="17422965" y="6195720"/>
                  </a:lnTo>
                  <a:lnTo>
                    <a:pt x="17415320" y="6197270"/>
                  </a:lnTo>
                  <a:lnTo>
                    <a:pt x="17409071" y="6201473"/>
                  </a:lnTo>
                  <a:lnTo>
                    <a:pt x="17404855" y="6207722"/>
                  </a:lnTo>
                  <a:lnTo>
                    <a:pt x="17403306" y="6215367"/>
                  </a:lnTo>
                  <a:lnTo>
                    <a:pt x="17404855" y="6223025"/>
                  </a:lnTo>
                  <a:lnTo>
                    <a:pt x="17409071" y="6229261"/>
                  </a:lnTo>
                  <a:lnTo>
                    <a:pt x="17415320" y="6233477"/>
                  </a:lnTo>
                  <a:lnTo>
                    <a:pt x="17422965" y="6235014"/>
                  </a:lnTo>
                  <a:lnTo>
                    <a:pt x="17430611" y="6233477"/>
                  </a:lnTo>
                  <a:lnTo>
                    <a:pt x="17436859" y="6229261"/>
                  </a:lnTo>
                  <a:lnTo>
                    <a:pt x="17441063" y="6223025"/>
                  </a:lnTo>
                  <a:lnTo>
                    <a:pt x="17442612" y="6215367"/>
                  </a:lnTo>
                  <a:close/>
                </a:path>
                <a:path w="18719800" h="10718800" extrusionOk="0">
                  <a:moveTo>
                    <a:pt x="17442612" y="6115266"/>
                  </a:moveTo>
                  <a:lnTo>
                    <a:pt x="17441063" y="6107620"/>
                  </a:lnTo>
                  <a:lnTo>
                    <a:pt x="17436859" y="6101385"/>
                  </a:lnTo>
                  <a:lnTo>
                    <a:pt x="17430611" y="6097168"/>
                  </a:lnTo>
                  <a:lnTo>
                    <a:pt x="17422965" y="6095631"/>
                  </a:lnTo>
                  <a:lnTo>
                    <a:pt x="17415320" y="6097168"/>
                  </a:lnTo>
                  <a:lnTo>
                    <a:pt x="17409071" y="6101385"/>
                  </a:lnTo>
                  <a:lnTo>
                    <a:pt x="17404855" y="6107620"/>
                  </a:lnTo>
                  <a:lnTo>
                    <a:pt x="17403306" y="6115266"/>
                  </a:lnTo>
                  <a:lnTo>
                    <a:pt x="17404855" y="6122924"/>
                  </a:lnTo>
                  <a:lnTo>
                    <a:pt x="17409071" y="6129172"/>
                  </a:lnTo>
                  <a:lnTo>
                    <a:pt x="17415320" y="6133376"/>
                  </a:lnTo>
                  <a:lnTo>
                    <a:pt x="17422965" y="6134925"/>
                  </a:lnTo>
                  <a:lnTo>
                    <a:pt x="17430611" y="6133376"/>
                  </a:lnTo>
                  <a:lnTo>
                    <a:pt x="17436859" y="6129172"/>
                  </a:lnTo>
                  <a:lnTo>
                    <a:pt x="17441063" y="6122924"/>
                  </a:lnTo>
                  <a:lnTo>
                    <a:pt x="17442612" y="6115266"/>
                  </a:lnTo>
                  <a:close/>
                </a:path>
                <a:path w="18719800" h="10718800" extrusionOk="0">
                  <a:moveTo>
                    <a:pt x="17442612" y="6015190"/>
                  </a:moveTo>
                  <a:lnTo>
                    <a:pt x="17441063" y="6007544"/>
                  </a:lnTo>
                  <a:lnTo>
                    <a:pt x="17436859" y="6001296"/>
                  </a:lnTo>
                  <a:lnTo>
                    <a:pt x="17430611" y="5997079"/>
                  </a:lnTo>
                  <a:lnTo>
                    <a:pt x="17422965" y="5995530"/>
                  </a:lnTo>
                  <a:lnTo>
                    <a:pt x="17415320" y="5997079"/>
                  </a:lnTo>
                  <a:lnTo>
                    <a:pt x="17409071" y="6001296"/>
                  </a:lnTo>
                  <a:lnTo>
                    <a:pt x="17404855" y="6007544"/>
                  </a:lnTo>
                  <a:lnTo>
                    <a:pt x="17403306" y="6015190"/>
                  </a:lnTo>
                  <a:lnTo>
                    <a:pt x="17404855" y="6022835"/>
                  </a:lnTo>
                  <a:lnTo>
                    <a:pt x="17409071" y="6029071"/>
                  </a:lnTo>
                  <a:lnTo>
                    <a:pt x="17415320" y="6033274"/>
                  </a:lnTo>
                  <a:lnTo>
                    <a:pt x="17422965" y="6034824"/>
                  </a:lnTo>
                  <a:lnTo>
                    <a:pt x="17430611" y="6033274"/>
                  </a:lnTo>
                  <a:lnTo>
                    <a:pt x="17436859" y="6029071"/>
                  </a:lnTo>
                  <a:lnTo>
                    <a:pt x="17441063" y="6022835"/>
                  </a:lnTo>
                  <a:lnTo>
                    <a:pt x="17442612" y="6015190"/>
                  </a:lnTo>
                  <a:close/>
                </a:path>
                <a:path w="18719800" h="10718800" extrusionOk="0">
                  <a:moveTo>
                    <a:pt x="17442612" y="5915088"/>
                  </a:moveTo>
                  <a:lnTo>
                    <a:pt x="17441063" y="5907443"/>
                  </a:lnTo>
                  <a:lnTo>
                    <a:pt x="17436859" y="5901194"/>
                  </a:lnTo>
                  <a:lnTo>
                    <a:pt x="17430611" y="5896991"/>
                  </a:lnTo>
                  <a:lnTo>
                    <a:pt x="17422965" y="5895454"/>
                  </a:lnTo>
                  <a:lnTo>
                    <a:pt x="17415320" y="5896991"/>
                  </a:lnTo>
                  <a:lnTo>
                    <a:pt x="17409071" y="5901194"/>
                  </a:lnTo>
                  <a:lnTo>
                    <a:pt x="17404855" y="5907443"/>
                  </a:lnTo>
                  <a:lnTo>
                    <a:pt x="17403306" y="5915088"/>
                  </a:lnTo>
                  <a:lnTo>
                    <a:pt x="17404855" y="5922734"/>
                  </a:lnTo>
                  <a:lnTo>
                    <a:pt x="17409071" y="5928982"/>
                  </a:lnTo>
                  <a:lnTo>
                    <a:pt x="17415320" y="5933186"/>
                  </a:lnTo>
                  <a:lnTo>
                    <a:pt x="17422965" y="5934735"/>
                  </a:lnTo>
                  <a:lnTo>
                    <a:pt x="17430611" y="5933186"/>
                  </a:lnTo>
                  <a:lnTo>
                    <a:pt x="17436859" y="5928982"/>
                  </a:lnTo>
                  <a:lnTo>
                    <a:pt x="17441063" y="5922734"/>
                  </a:lnTo>
                  <a:lnTo>
                    <a:pt x="17442612" y="5915088"/>
                  </a:lnTo>
                  <a:close/>
                </a:path>
                <a:path w="18719800" h="10718800" extrusionOk="0">
                  <a:moveTo>
                    <a:pt x="17442612" y="5814987"/>
                  </a:moveTo>
                  <a:lnTo>
                    <a:pt x="17441063" y="5807341"/>
                  </a:lnTo>
                  <a:lnTo>
                    <a:pt x="17436859" y="5801093"/>
                  </a:lnTo>
                  <a:lnTo>
                    <a:pt x="17430611" y="5796889"/>
                  </a:lnTo>
                  <a:lnTo>
                    <a:pt x="17422965" y="5795353"/>
                  </a:lnTo>
                  <a:lnTo>
                    <a:pt x="17415320" y="5796889"/>
                  </a:lnTo>
                  <a:lnTo>
                    <a:pt x="17409071" y="5801093"/>
                  </a:lnTo>
                  <a:lnTo>
                    <a:pt x="17404855" y="5807341"/>
                  </a:lnTo>
                  <a:lnTo>
                    <a:pt x="17403306" y="5814987"/>
                  </a:lnTo>
                  <a:lnTo>
                    <a:pt x="17404855" y="5822632"/>
                  </a:lnTo>
                  <a:lnTo>
                    <a:pt x="17409071" y="5828881"/>
                  </a:lnTo>
                  <a:lnTo>
                    <a:pt x="17415320" y="5833097"/>
                  </a:lnTo>
                  <a:lnTo>
                    <a:pt x="17422965" y="5834646"/>
                  </a:lnTo>
                  <a:lnTo>
                    <a:pt x="17430611" y="5833097"/>
                  </a:lnTo>
                  <a:lnTo>
                    <a:pt x="17436859" y="5828881"/>
                  </a:lnTo>
                  <a:lnTo>
                    <a:pt x="17441063" y="5822632"/>
                  </a:lnTo>
                  <a:lnTo>
                    <a:pt x="17442612" y="5814987"/>
                  </a:lnTo>
                  <a:close/>
                </a:path>
                <a:path w="18719800" h="10718800" extrusionOk="0">
                  <a:moveTo>
                    <a:pt x="17442612" y="5714898"/>
                  </a:moveTo>
                  <a:lnTo>
                    <a:pt x="17441063" y="5707253"/>
                  </a:lnTo>
                  <a:lnTo>
                    <a:pt x="17436859" y="5701004"/>
                  </a:lnTo>
                  <a:lnTo>
                    <a:pt x="17430611" y="5696801"/>
                  </a:lnTo>
                  <a:lnTo>
                    <a:pt x="17422965" y="5695251"/>
                  </a:lnTo>
                  <a:lnTo>
                    <a:pt x="17415320" y="5696801"/>
                  </a:lnTo>
                  <a:lnTo>
                    <a:pt x="17409071" y="5701004"/>
                  </a:lnTo>
                  <a:lnTo>
                    <a:pt x="17404855" y="5707253"/>
                  </a:lnTo>
                  <a:lnTo>
                    <a:pt x="17403306" y="5714898"/>
                  </a:lnTo>
                  <a:lnTo>
                    <a:pt x="17404855" y="5722544"/>
                  </a:lnTo>
                  <a:lnTo>
                    <a:pt x="17409071" y="5728792"/>
                  </a:lnTo>
                  <a:lnTo>
                    <a:pt x="17415320" y="5732996"/>
                  </a:lnTo>
                  <a:lnTo>
                    <a:pt x="17422965" y="5734545"/>
                  </a:lnTo>
                  <a:lnTo>
                    <a:pt x="17430611" y="5732996"/>
                  </a:lnTo>
                  <a:lnTo>
                    <a:pt x="17436859" y="5728792"/>
                  </a:lnTo>
                  <a:lnTo>
                    <a:pt x="17441063" y="5722544"/>
                  </a:lnTo>
                  <a:lnTo>
                    <a:pt x="17442612" y="5714898"/>
                  </a:lnTo>
                  <a:close/>
                </a:path>
                <a:path w="18719800" h="10718800" extrusionOk="0">
                  <a:moveTo>
                    <a:pt x="17442612" y="5614797"/>
                  </a:moveTo>
                  <a:lnTo>
                    <a:pt x="17441063" y="5607151"/>
                  </a:lnTo>
                  <a:lnTo>
                    <a:pt x="17436859" y="5600903"/>
                  </a:lnTo>
                  <a:lnTo>
                    <a:pt x="17430611" y="5596699"/>
                  </a:lnTo>
                  <a:lnTo>
                    <a:pt x="17422965" y="5595150"/>
                  </a:lnTo>
                  <a:lnTo>
                    <a:pt x="17415320" y="5596699"/>
                  </a:lnTo>
                  <a:lnTo>
                    <a:pt x="17409071" y="5600903"/>
                  </a:lnTo>
                  <a:lnTo>
                    <a:pt x="17404855" y="5607151"/>
                  </a:lnTo>
                  <a:lnTo>
                    <a:pt x="17403306" y="5614797"/>
                  </a:lnTo>
                  <a:lnTo>
                    <a:pt x="17404855" y="5622442"/>
                  </a:lnTo>
                  <a:lnTo>
                    <a:pt x="17409071" y="5628691"/>
                  </a:lnTo>
                  <a:lnTo>
                    <a:pt x="17415320" y="5632894"/>
                  </a:lnTo>
                  <a:lnTo>
                    <a:pt x="17422965" y="5634444"/>
                  </a:lnTo>
                  <a:lnTo>
                    <a:pt x="17430611" y="5632894"/>
                  </a:lnTo>
                  <a:lnTo>
                    <a:pt x="17436859" y="5628691"/>
                  </a:lnTo>
                  <a:lnTo>
                    <a:pt x="17441063" y="5622442"/>
                  </a:lnTo>
                  <a:lnTo>
                    <a:pt x="17442612" y="5614797"/>
                  </a:lnTo>
                  <a:close/>
                </a:path>
                <a:path w="18719800" h="10718800" extrusionOk="0">
                  <a:moveTo>
                    <a:pt x="17442612" y="5514695"/>
                  </a:moveTo>
                  <a:lnTo>
                    <a:pt x="17441063" y="5507050"/>
                  </a:lnTo>
                  <a:lnTo>
                    <a:pt x="17436859" y="5500814"/>
                  </a:lnTo>
                  <a:lnTo>
                    <a:pt x="17430611" y="5496598"/>
                  </a:lnTo>
                  <a:lnTo>
                    <a:pt x="17422965" y="5495048"/>
                  </a:lnTo>
                  <a:lnTo>
                    <a:pt x="17415320" y="5496598"/>
                  </a:lnTo>
                  <a:lnTo>
                    <a:pt x="17409071" y="5500814"/>
                  </a:lnTo>
                  <a:lnTo>
                    <a:pt x="17404855" y="5507050"/>
                  </a:lnTo>
                  <a:lnTo>
                    <a:pt x="17403306" y="5514695"/>
                  </a:lnTo>
                  <a:lnTo>
                    <a:pt x="17404855" y="5522341"/>
                  </a:lnTo>
                  <a:lnTo>
                    <a:pt x="17409071" y="5528589"/>
                  </a:lnTo>
                  <a:lnTo>
                    <a:pt x="17415320" y="5532806"/>
                  </a:lnTo>
                  <a:lnTo>
                    <a:pt x="17422965" y="5534342"/>
                  </a:lnTo>
                  <a:lnTo>
                    <a:pt x="17430611" y="5532806"/>
                  </a:lnTo>
                  <a:lnTo>
                    <a:pt x="17436859" y="5528589"/>
                  </a:lnTo>
                  <a:lnTo>
                    <a:pt x="17441063" y="5522341"/>
                  </a:lnTo>
                  <a:lnTo>
                    <a:pt x="17442612" y="5514695"/>
                  </a:lnTo>
                  <a:close/>
                </a:path>
                <a:path w="18719800" h="10718800" extrusionOk="0">
                  <a:moveTo>
                    <a:pt x="17504385" y="1124165"/>
                  </a:moveTo>
                  <a:lnTo>
                    <a:pt x="17502836" y="1116520"/>
                  </a:lnTo>
                  <a:lnTo>
                    <a:pt x="17498619" y="1110284"/>
                  </a:lnTo>
                  <a:lnTo>
                    <a:pt x="17492383" y="1106068"/>
                  </a:lnTo>
                  <a:lnTo>
                    <a:pt x="17484738" y="1104531"/>
                  </a:lnTo>
                  <a:lnTo>
                    <a:pt x="17477093" y="1106068"/>
                  </a:lnTo>
                  <a:lnTo>
                    <a:pt x="17470844" y="1110284"/>
                  </a:lnTo>
                  <a:lnTo>
                    <a:pt x="17466628" y="1116520"/>
                  </a:lnTo>
                  <a:lnTo>
                    <a:pt x="17465091" y="1124165"/>
                  </a:lnTo>
                  <a:lnTo>
                    <a:pt x="17466628" y="1131811"/>
                  </a:lnTo>
                  <a:lnTo>
                    <a:pt x="17470844" y="1138059"/>
                  </a:lnTo>
                  <a:lnTo>
                    <a:pt x="17477093" y="1142276"/>
                  </a:lnTo>
                  <a:lnTo>
                    <a:pt x="17484738" y="1143812"/>
                  </a:lnTo>
                  <a:lnTo>
                    <a:pt x="17492383" y="1142276"/>
                  </a:lnTo>
                  <a:lnTo>
                    <a:pt x="17498619" y="1138059"/>
                  </a:lnTo>
                  <a:lnTo>
                    <a:pt x="17502836" y="1131811"/>
                  </a:lnTo>
                  <a:lnTo>
                    <a:pt x="17504385" y="1124165"/>
                  </a:lnTo>
                  <a:close/>
                </a:path>
                <a:path w="18719800" h="10718800" extrusionOk="0">
                  <a:moveTo>
                    <a:pt x="17504385" y="1024064"/>
                  </a:moveTo>
                  <a:lnTo>
                    <a:pt x="17502836" y="1016419"/>
                  </a:lnTo>
                  <a:lnTo>
                    <a:pt x="17498619" y="1010183"/>
                  </a:lnTo>
                  <a:lnTo>
                    <a:pt x="17492383" y="1005967"/>
                  </a:lnTo>
                  <a:lnTo>
                    <a:pt x="17484738" y="1004430"/>
                  </a:lnTo>
                  <a:lnTo>
                    <a:pt x="17477093" y="1005967"/>
                  </a:lnTo>
                  <a:lnTo>
                    <a:pt x="17470844" y="1010183"/>
                  </a:lnTo>
                  <a:lnTo>
                    <a:pt x="17466628" y="1016419"/>
                  </a:lnTo>
                  <a:lnTo>
                    <a:pt x="17465091" y="1024064"/>
                  </a:lnTo>
                  <a:lnTo>
                    <a:pt x="17466628" y="1031709"/>
                  </a:lnTo>
                  <a:lnTo>
                    <a:pt x="17470844" y="1037958"/>
                  </a:lnTo>
                  <a:lnTo>
                    <a:pt x="17477093" y="1042174"/>
                  </a:lnTo>
                  <a:lnTo>
                    <a:pt x="17484738" y="1043724"/>
                  </a:lnTo>
                  <a:lnTo>
                    <a:pt x="17492383" y="1042174"/>
                  </a:lnTo>
                  <a:lnTo>
                    <a:pt x="17498619" y="1037958"/>
                  </a:lnTo>
                  <a:lnTo>
                    <a:pt x="17502836" y="1031709"/>
                  </a:lnTo>
                  <a:lnTo>
                    <a:pt x="17504385" y="1024064"/>
                  </a:lnTo>
                  <a:close/>
                </a:path>
                <a:path w="18719800" h="10718800" extrusionOk="0">
                  <a:moveTo>
                    <a:pt x="17504385" y="923975"/>
                  </a:moveTo>
                  <a:lnTo>
                    <a:pt x="17502836" y="916330"/>
                  </a:lnTo>
                  <a:lnTo>
                    <a:pt x="17498619" y="910082"/>
                  </a:lnTo>
                  <a:lnTo>
                    <a:pt x="17492383" y="905865"/>
                  </a:lnTo>
                  <a:lnTo>
                    <a:pt x="17484738" y="904328"/>
                  </a:lnTo>
                  <a:lnTo>
                    <a:pt x="17477093" y="905865"/>
                  </a:lnTo>
                  <a:lnTo>
                    <a:pt x="17470844" y="910082"/>
                  </a:lnTo>
                  <a:lnTo>
                    <a:pt x="17466628" y="916330"/>
                  </a:lnTo>
                  <a:lnTo>
                    <a:pt x="17465091" y="923975"/>
                  </a:lnTo>
                  <a:lnTo>
                    <a:pt x="17466628" y="931621"/>
                  </a:lnTo>
                  <a:lnTo>
                    <a:pt x="17470844" y="937869"/>
                  </a:lnTo>
                  <a:lnTo>
                    <a:pt x="17477093" y="942073"/>
                  </a:lnTo>
                  <a:lnTo>
                    <a:pt x="17484738" y="943622"/>
                  </a:lnTo>
                  <a:lnTo>
                    <a:pt x="17492383" y="942073"/>
                  </a:lnTo>
                  <a:lnTo>
                    <a:pt x="17498619" y="937869"/>
                  </a:lnTo>
                  <a:lnTo>
                    <a:pt x="17502836" y="931621"/>
                  </a:lnTo>
                  <a:lnTo>
                    <a:pt x="17504385" y="923975"/>
                  </a:lnTo>
                  <a:close/>
                </a:path>
                <a:path w="18719800" h="10718800" extrusionOk="0">
                  <a:moveTo>
                    <a:pt x="17504385" y="823874"/>
                  </a:moveTo>
                  <a:lnTo>
                    <a:pt x="17502836" y="816229"/>
                  </a:lnTo>
                  <a:lnTo>
                    <a:pt x="17498619" y="809980"/>
                  </a:lnTo>
                  <a:lnTo>
                    <a:pt x="17492383" y="805776"/>
                  </a:lnTo>
                  <a:lnTo>
                    <a:pt x="17484738" y="804227"/>
                  </a:lnTo>
                  <a:lnTo>
                    <a:pt x="17477093" y="805776"/>
                  </a:lnTo>
                  <a:lnTo>
                    <a:pt x="17470844" y="809980"/>
                  </a:lnTo>
                  <a:lnTo>
                    <a:pt x="17466628" y="816229"/>
                  </a:lnTo>
                  <a:lnTo>
                    <a:pt x="17465091" y="823874"/>
                  </a:lnTo>
                  <a:lnTo>
                    <a:pt x="17466628" y="831532"/>
                  </a:lnTo>
                  <a:lnTo>
                    <a:pt x="17470844" y="837768"/>
                  </a:lnTo>
                  <a:lnTo>
                    <a:pt x="17477093" y="841984"/>
                  </a:lnTo>
                  <a:lnTo>
                    <a:pt x="17484738" y="843521"/>
                  </a:lnTo>
                  <a:lnTo>
                    <a:pt x="17492383" y="841984"/>
                  </a:lnTo>
                  <a:lnTo>
                    <a:pt x="17498619" y="837768"/>
                  </a:lnTo>
                  <a:lnTo>
                    <a:pt x="17502836" y="831532"/>
                  </a:lnTo>
                  <a:lnTo>
                    <a:pt x="17504385" y="823874"/>
                  </a:lnTo>
                  <a:close/>
                </a:path>
                <a:path w="18719800" h="10718800" extrusionOk="0">
                  <a:moveTo>
                    <a:pt x="17504385" y="723785"/>
                  </a:moveTo>
                  <a:lnTo>
                    <a:pt x="17502836" y="716140"/>
                  </a:lnTo>
                  <a:lnTo>
                    <a:pt x="17498619" y="709891"/>
                  </a:lnTo>
                  <a:lnTo>
                    <a:pt x="17492383" y="705675"/>
                  </a:lnTo>
                  <a:lnTo>
                    <a:pt x="17484738" y="704138"/>
                  </a:lnTo>
                  <a:lnTo>
                    <a:pt x="17477093" y="705675"/>
                  </a:lnTo>
                  <a:lnTo>
                    <a:pt x="17470844" y="709891"/>
                  </a:lnTo>
                  <a:lnTo>
                    <a:pt x="17466628" y="716140"/>
                  </a:lnTo>
                  <a:lnTo>
                    <a:pt x="17465091" y="723785"/>
                  </a:lnTo>
                  <a:lnTo>
                    <a:pt x="17466628" y="731431"/>
                  </a:lnTo>
                  <a:lnTo>
                    <a:pt x="17470844" y="737666"/>
                  </a:lnTo>
                  <a:lnTo>
                    <a:pt x="17477093" y="741883"/>
                  </a:lnTo>
                  <a:lnTo>
                    <a:pt x="17484738" y="743419"/>
                  </a:lnTo>
                  <a:lnTo>
                    <a:pt x="17492383" y="741883"/>
                  </a:lnTo>
                  <a:lnTo>
                    <a:pt x="17498619" y="737666"/>
                  </a:lnTo>
                  <a:lnTo>
                    <a:pt x="17502836" y="731431"/>
                  </a:lnTo>
                  <a:lnTo>
                    <a:pt x="17504385" y="723785"/>
                  </a:lnTo>
                  <a:close/>
                </a:path>
                <a:path w="18719800" h="10718800" extrusionOk="0">
                  <a:moveTo>
                    <a:pt x="17504385" y="623697"/>
                  </a:moveTo>
                  <a:lnTo>
                    <a:pt x="17502836" y="616038"/>
                  </a:lnTo>
                  <a:lnTo>
                    <a:pt x="17498619" y="609790"/>
                  </a:lnTo>
                  <a:lnTo>
                    <a:pt x="17492383" y="605586"/>
                  </a:lnTo>
                  <a:lnTo>
                    <a:pt x="17484738" y="604037"/>
                  </a:lnTo>
                  <a:lnTo>
                    <a:pt x="17477093" y="605586"/>
                  </a:lnTo>
                  <a:lnTo>
                    <a:pt x="17470844" y="609790"/>
                  </a:lnTo>
                  <a:lnTo>
                    <a:pt x="17466628" y="616038"/>
                  </a:lnTo>
                  <a:lnTo>
                    <a:pt x="17465091" y="623697"/>
                  </a:lnTo>
                  <a:lnTo>
                    <a:pt x="17466628" y="631329"/>
                  </a:lnTo>
                  <a:lnTo>
                    <a:pt x="17470844" y="637578"/>
                  </a:lnTo>
                  <a:lnTo>
                    <a:pt x="17477093" y="641781"/>
                  </a:lnTo>
                  <a:lnTo>
                    <a:pt x="17484738" y="643331"/>
                  </a:lnTo>
                  <a:lnTo>
                    <a:pt x="17492383" y="641781"/>
                  </a:lnTo>
                  <a:lnTo>
                    <a:pt x="17498619" y="637578"/>
                  </a:lnTo>
                  <a:lnTo>
                    <a:pt x="17502836" y="631329"/>
                  </a:lnTo>
                  <a:lnTo>
                    <a:pt x="17504385" y="623697"/>
                  </a:lnTo>
                  <a:close/>
                </a:path>
                <a:path w="18719800" h="10718800" extrusionOk="0">
                  <a:moveTo>
                    <a:pt x="17504385" y="523582"/>
                  </a:moveTo>
                  <a:lnTo>
                    <a:pt x="17502836" y="515950"/>
                  </a:lnTo>
                  <a:lnTo>
                    <a:pt x="17498619" y="509701"/>
                  </a:lnTo>
                  <a:lnTo>
                    <a:pt x="17492383" y="505485"/>
                  </a:lnTo>
                  <a:lnTo>
                    <a:pt x="17484738" y="503936"/>
                  </a:lnTo>
                  <a:lnTo>
                    <a:pt x="17477093" y="505485"/>
                  </a:lnTo>
                  <a:lnTo>
                    <a:pt x="17470844" y="509701"/>
                  </a:lnTo>
                  <a:lnTo>
                    <a:pt x="17466628" y="515950"/>
                  </a:lnTo>
                  <a:lnTo>
                    <a:pt x="17465091" y="523582"/>
                  </a:lnTo>
                  <a:lnTo>
                    <a:pt x="17466628" y="531241"/>
                  </a:lnTo>
                  <a:lnTo>
                    <a:pt x="17470844" y="537489"/>
                  </a:lnTo>
                  <a:lnTo>
                    <a:pt x="17477093" y="541693"/>
                  </a:lnTo>
                  <a:lnTo>
                    <a:pt x="17484738" y="543242"/>
                  </a:lnTo>
                  <a:lnTo>
                    <a:pt x="17492383" y="541693"/>
                  </a:lnTo>
                  <a:lnTo>
                    <a:pt x="17498619" y="537489"/>
                  </a:lnTo>
                  <a:lnTo>
                    <a:pt x="17502836" y="531241"/>
                  </a:lnTo>
                  <a:lnTo>
                    <a:pt x="17504385" y="523582"/>
                  </a:lnTo>
                  <a:close/>
                </a:path>
                <a:path w="18719800" h="10718800" extrusionOk="0">
                  <a:moveTo>
                    <a:pt x="17504385" y="423494"/>
                  </a:moveTo>
                  <a:lnTo>
                    <a:pt x="17502836" y="415848"/>
                  </a:lnTo>
                  <a:lnTo>
                    <a:pt x="17498619" y="409600"/>
                  </a:lnTo>
                  <a:lnTo>
                    <a:pt x="17492383" y="405396"/>
                  </a:lnTo>
                  <a:lnTo>
                    <a:pt x="17484738" y="403847"/>
                  </a:lnTo>
                  <a:lnTo>
                    <a:pt x="17477093" y="405396"/>
                  </a:lnTo>
                  <a:lnTo>
                    <a:pt x="17470844" y="409600"/>
                  </a:lnTo>
                  <a:lnTo>
                    <a:pt x="17466628" y="415848"/>
                  </a:lnTo>
                  <a:lnTo>
                    <a:pt x="17465091" y="423494"/>
                  </a:lnTo>
                  <a:lnTo>
                    <a:pt x="17466628" y="431152"/>
                  </a:lnTo>
                  <a:lnTo>
                    <a:pt x="17470844" y="437388"/>
                  </a:lnTo>
                  <a:lnTo>
                    <a:pt x="17477093" y="441591"/>
                  </a:lnTo>
                  <a:lnTo>
                    <a:pt x="17484738" y="443128"/>
                  </a:lnTo>
                  <a:lnTo>
                    <a:pt x="17492383" y="441591"/>
                  </a:lnTo>
                  <a:lnTo>
                    <a:pt x="17498619" y="437388"/>
                  </a:lnTo>
                  <a:lnTo>
                    <a:pt x="17502836" y="431152"/>
                  </a:lnTo>
                  <a:lnTo>
                    <a:pt x="17504385" y="423494"/>
                  </a:lnTo>
                  <a:close/>
                </a:path>
                <a:path w="18719800" h="10718800" extrusionOk="0">
                  <a:moveTo>
                    <a:pt x="17504385" y="323392"/>
                  </a:moveTo>
                  <a:lnTo>
                    <a:pt x="17502836" y="315747"/>
                  </a:lnTo>
                  <a:lnTo>
                    <a:pt x="17498619" y="309511"/>
                  </a:lnTo>
                  <a:lnTo>
                    <a:pt x="17492383" y="305295"/>
                  </a:lnTo>
                  <a:lnTo>
                    <a:pt x="17484738" y="303758"/>
                  </a:lnTo>
                  <a:lnTo>
                    <a:pt x="17477093" y="305295"/>
                  </a:lnTo>
                  <a:lnTo>
                    <a:pt x="17470844" y="309511"/>
                  </a:lnTo>
                  <a:lnTo>
                    <a:pt x="17466628" y="315747"/>
                  </a:lnTo>
                  <a:lnTo>
                    <a:pt x="17465091" y="323392"/>
                  </a:lnTo>
                  <a:lnTo>
                    <a:pt x="17466628" y="331038"/>
                  </a:lnTo>
                  <a:lnTo>
                    <a:pt x="17470844" y="337286"/>
                  </a:lnTo>
                  <a:lnTo>
                    <a:pt x="17477093" y="341503"/>
                  </a:lnTo>
                  <a:lnTo>
                    <a:pt x="17484738" y="343052"/>
                  </a:lnTo>
                  <a:lnTo>
                    <a:pt x="17492383" y="341503"/>
                  </a:lnTo>
                  <a:lnTo>
                    <a:pt x="17498619" y="337286"/>
                  </a:lnTo>
                  <a:lnTo>
                    <a:pt x="17502836" y="331038"/>
                  </a:lnTo>
                  <a:lnTo>
                    <a:pt x="17504385" y="323392"/>
                  </a:lnTo>
                  <a:close/>
                </a:path>
                <a:path w="18719800" h="10718800" extrusionOk="0">
                  <a:moveTo>
                    <a:pt x="17504385" y="223304"/>
                  </a:moveTo>
                  <a:lnTo>
                    <a:pt x="17502836" y="215658"/>
                  </a:lnTo>
                  <a:lnTo>
                    <a:pt x="17498619" y="209410"/>
                  </a:lnTo>
                  <a:lnTo>
                    <a:pt x="17492383" y="205206"/>
                  </a:lnTo>
                  <a:lnTo>
                    <a:pt x="17484738" y="203657"/>
                  </a:lnTo>
                  <a:lnTo>
                    <a:pt x="17477093" y="205206"/>
                  </a:lnTo>
                  <a:lnTo>
                    <a:pt x="17470844" y="209410"/>
                  </a:lnTo>
                  <a:lnTo>
                    <a:pt x="17466628" y="215658"/>
                  </a:lnTo>
                  <a:lnTo>
                    <a:pt x="17465091" y="223304"/>
                  </a:lnTo>
                  <a:lnTo>
                    <a:pt x="17466628" y="230949"/>
                  </a:lnTo>
                  <a:lnTo>
                    <a:pt x="17470844" y="237197"/>
                  </a:lnTo>
                  <a:lnTo>
                    <a:pt x="17477093" y="241401"/>
                  </a:lnTo>
                  <a:lnTo>
                    <a:pt x="17484738" y="242951"/>
                  </a:lnTo>
                  <a:lnTo>
                    <a:pt x="17492383" y="241401"/>
                  </a:lnTo>
                  <a:lnTo>
                    <a:pt x="17498619" y="237197"/>
                  </a:lnTo>
                  <a:lnTo>
                    <a:pt x="17502836" y="230949"/>
                  </a:lnTo>
                  <a:lnTo>
                    <a:pt x="17504385" y="223304"/>
                  </a:lnTo>
                  <a:close/>
                </a:path>
                <a:path w="18719800" h="10718800" extrusionOk="0">
                  <a:moveTo>
                    <a:pt x="17504385" y="123202"/>
                  </a:moveTo>
                  <a:lnTo>
                    <a:pt x="17502836" y="115557"/>
                  </a:lnTo>
                  <a:lnTo>
                    <a:pt x="17498619" y="109308"/>
                  </a:lnTo>
                  <a:lnTo>
                    <a:pt x="17492383" y="105105"/>
                  </a:lnTo>
                  <a:lnTo>
                    <a:pt x="17484738" y="103568"/>
                  </a:lnTo>
                  <a:lnTo>
                    <a:pt x="17477093" y="105105"/>
                  </a:lnTo>
                  <a:lnTo>
                    <a:pt x="17470844" y="109308"/>
                  </a:lnTo>
                  <a:lnTo>
                    <a:pt x="17466628" y="115557"/>
                  </a:lnTo>
                  <a:lnTo>
                    <a:pt x="17465091" y="123202"/>
                  </a:lnTo>
                  <a:lnTo>
                    <a:pt x="17466628" y="130848"/>
                  </a:lnTo>
                  <a:lnTo>
                    <a:pt x="17470844" y="137096"/>
                  </a:lnTo>
                  <a:lnTo>
                    <a:pt x="17477093" y="141312"/>
                  </a:lnTo>
                  <a:lnTo>
                    <a:pt x="17484738" y="142862"/>
                  </a:lnTo>
                  <a:lnTo>
                    <a:pt x="17492383" y="141312"/>
                  </a:lnTo>
                  <a:lnTo>
                    <a:pt x="17498619" y="137096"/>
                  </a:lnTo>
                  <a:lnTo>
                    <a:pt x="17502836" y="130848"/>
                  </a:lnTo>
                  <a:lnTo>
                    <a:pt x="17504385" y="123202"/>
                  </a:lnTo>
                  <a:close/>
                </a:path>
                <a:path w="18719800" h="10718800" extrusionOk="0">
                  <a:moveTo>
                    <a:pt x="17504385" y="23114"/>
                  </a:moveTo>
                  <a:lnTo>
                    <a:pt x="17502836" y="15468"/>
                  </a:lnTo>
                  <a:lnTo>
                    <a:pt x="17498619" y="9220"/>
                  </a:lnTo>
                  <a:lnTo>
                    <a:pt x="17492383" y="5016"/>
                  </a:lnTo>
                  <a:lnTo>
                    <a:pt x="17484738" y="3467"/>
                  </a:lnTo>
                  <a:lnTo>
                    <a:pt x="17477093" y="5016"/>
                  </a:lnTo>
                  <a:lnTo>
                    <a:pt x="17470844" y="9220"/>
                  </a:lnTo>
                  <a:lnTo>
                    <a:pt x="17466628" y="15468"/>
                  </a:lnTo>
                  <a:lnTo>
                    <a:pt x="17465091" y="23114"/>
                  </a:lnTo>
                  <a:lnTo>
                    <a:pt x="17466628" y="30759"/>
                  </a:lnTo>
                  <a:lnTo>
                    <a:pt x="17470844" y="37007"/>
                  </a:lnTo>
                  <a:lnTo>
                    <a:pt x="17477093" y="41224"/>
                  </a:lnTo>
                  <a:lnTo>
                    <a:pt x="17484738" y="42760"/>
                  </a:lnTo>
                  <a:lnTo>
                    <a:pt x="17492383" y="41224"/>
                  </a:lnTo>
                  <a:lnTo>
                    <a:pt x="17498619" y="37007"/>
                  </a:lnTo>
                  <a:lnTo>
                    <a:pt x="17502836" y="30759"/>
                  </a:lnTo>
                  <a:lnTo>
                    <a:pt x="17504385" y="23114"/>
                  </a:lnTo>
                  <a:close/>
                </a:path>
                <a:path w="18719800" h="10718800" extrusionOk="0">
                  <a:moveTo>
                    <a:pt x="17516577" y="10664977"/>
                  </a:moveTo>
                  <a:lnTo>
                    <a:pt x="17515040" y="10657332"/>
                  </a:lnTo>
                  <a:lnTo>
                    <a:pt x="17510824" y="10651096"/>
                  </a:lnTo>
                  <a:lnTo>
                    <a:pt x="17504588" y="10646880"/>
                  </a:lnTo>
                  <a:lnTo>
                    <a:pt x="17496943" y="10645343"/>
                  </a:lnTo>
                  <a:lnTo>
                    <a:pt x="17489285" y="10646880"/>
                  </a:lnTo>
                  <a:lnTo>
                    <a:pt x="17483049" y="10651096"/>
                  </a:lnTo>
                  <a:lnTo>
                    <a:pt x="17478833" y="10657332"/>
                  </a:lnTo>
                  <a:lnTo>
                    <a:pt x="17477296" y="10664977"/>
                  </a:lnTo>
                  <a:lnTo>
                    <a:pt x="17478833" y="10672623"/>
                  </a:lnTo>
                  <a:lnTo>
                    <a:pt x="17483049" y="10678871"/>
                  </a:lnTo>
                  <a:lnTo>
                    <a:pt x="17489285" y="10683088"/>
                  </a:lnTo>
                  <a:lnTo>
                    <a:pt x="17496943" y="10684624"/>
                  </a:lnTo>
                  <a:lnTo>
                    <a:pt x="17504588" y="10683088"/>
                  </a:lnTo>
                  <a:lnTo>
                    <a:pt x="17510824" y="10678871"/>
                  </a:lnTo>
                  <a:lnTo>
                    <a:pt x="17515040" y="10672623"/>
                  </a:lnTo>
                  <a:lnTo>
                    <a:pt x="17516577" y="10664977"/>
                  </a:lnTo>
                  <a:close/>
                </a:path>
                <a:path w="18719800" h="10718800" extrusionOk="0">
                  <a:moveTo>
                    <a:pt x="17516577" y="10564889"/>
                  </a:moveTo>
                  <a:lnTo>
                    <a:pt x="17515040" y="10557231"/>
                  </a:lnTo>
                  <a:lnTo>
                    <a:pt x="17510824" y="10550995"/>
                  </a:lnTo>
                  <a:lnTo>
                    <a:pt x="17504588" y="10546791"/>
                  </a:lnTo>
                  <a:lnTo>
                    <a:pt x="17496943" y="10545242"/>
                  </a:lnTo>
                  <a:lnTo>
                    <a:pt x="17489297" y="10546791"/>
                  </a:lnTo>
                  <a:lnTo>
                    <a:pt x="17483049" y="10550995"/>
                  </a:lnTo>
                  <a:lnTo>
                    <a:pt x="17478845" y="10557231"/>
                  </a:lnTo>
                  <a:lnTo>
                    <a:pt x="17477296" y="10564889"/>
                  </a:lnTo>
                  <a:lnTo>
                    <a:pt x="17478845" y="10572534"/>
                  </a:lnTo>
                  <a:lnTo>
                    <a:pt x="17483049" y="10578783"/>
                  </a:lnTo>
                  <a:lnTo>
                    <a:pt x="17489297" y="10582999"/>
                  </a:lnTo>
                  <a:lnTo>
                    <a:pt x="17496943" y="10584536"/>
                  </a:lnTo>
                  <a:lnTo>
                    <a:pt x="17504588" y="10582999"/>
                  </a:lnTo>
                  <a:lnTo>
                    <a:pt x="17510824" y="10578783"/>
                  </a:lnTo>
                  <a:lnTo>
                    <a:pt x="17515040" y="10572534"/>
                  </a:lnTo>
                  <a:lnTo>
                    <a:pt x="17516577" y="10564889"/>
                  </a:lnTo>
                  <a:close/>
                </a:path>
                <a:path w="18719800" h="10718800" extrusionOk="0">
                  <a:moveTo>
                    <a:pt x="17516577" y="10464800"/>
                  </a:moveTo>
                  <a:lnTo>
                    <a:pt x="17515040" y="10457142"/>
                  </a:lnTo>
                  <a:lnTo>
                    <a:pt x="17510824" y="10450893"/>
                  </a:lnTo>
                  <a:lnTo>
                    <a:pt x="17504588" y="10446677"/>
                  </a:lnTo>
                  <a:lnTo>
                    <a:pt x="17496943" y="10445140"/>
                  </a:lnTo>
                  <a:lnTo>
                    <a:pt x="17489297" y="10446677"/>
                  </a:lnTo>
                  <a:lnTo>
                    <a:pt x="17483049" y="10450893"/>
                  </a:lnTo>
                  <a:lnTo>
                    <a:pt x="17478845" y="10457142"/>
                  </a:lnTo>
                  <a:lnTo>
                    <a:pt x="17477296" y="10464800"/>
                  </a:lnTo>
                  <a:lnTo>
                    <a:pt x="17478845" y="10472445"/>
                  </a:lnTo>
                  <a:lnTo>
                    <a:pt x="17483049" y="10478681"/>
                  </a:lnTo>
                  <a:lnTo>
                    <a:pt x="17489297" y="10482897"/>
                  </a:lnTo>
                  <a:lnTo>
                    <a:pt x="17496943" y="10484434"/>
                  </a:lnTo>
                  <a:lnTo>
                    <a:pt x="17504588" y="10482897"/>
                  </a:lnTo>
                  <a:lnTo>
                    <a:pt x="17510824" y="10478681"/>
                  </a:lnTo>
                  <a:lnTo>
                    <a:pt x="17515040" y="10472445"/>
                  </a:lnTo>
                  <a:lnTo>
                    <a:pt x="17516577" y="10464800"/>
                  </a:lnTo>
                  <a:close/>
                </a:path>
                <a:path w="18719800" h="10718800" extrusionOk="0">
                  <a:moveTo>
                    <a:pt x="17516577" y="10364699"/>
                  </a:moveTo>
                  <a:lnTo>
                    <a:pt x="17515040" y="10357053"/>
                  </a:lnTo>
                  <a:lnTo>
                    <a:pt x="17510824" y="10350805"/>
                  </a:lnTo>
                  <a:lnTo>
                    <a:pt x="17504588" y="10346588"/>
                  </a:lnTo>
                  <a:lnTo>
                    <a:pt x="17496943" y="10345052"/>
                  </a:lnTo>
                  <a:lnTo>
                    <a:pt x="17489297" y="10346588"/>
                  </a:lnTo>
                  <a:lnTo>
                    <a:pt x="17483049" y="10350805"/>
                  </a:lnTo>
                  <a:lnTo>
                    <a:pt x="17478845" y="10357053"/>
                  </a:lnTo>
                  <a:lnTo>
                    <a:pt x="17477296" y="10364699"/>
                  </a:lnTo>
                  <a:lnTo>
                    <a:pt x="17478845" y="10372344"/>
                  </a:lnTo>
                  <a:lnTo>
                    <a:pt x="17483049" y="10378592"/>
                  </a:lnTo>
                  <a:lnTo>
                    <a:pt x="17489297" y="10382809"/>
                  </a:lnTo>
                  <a:lnTo>
                    <a:pt x="17496943" y="10384358"/>
                  </a:lnTo>
                  <a:lnTo>
                    <a:pt x="17504588" y="10382809"/>
                  </a:lnTo>
                  <a:lnTo>
                    <a:pt x="17510824" y="10378592"/>
                  </a:lnTo>
                  <a:lnTo>
                    <a:pt x="17515040" y="10372344"/>
                  </a:lnTo>
                  <a:lnTo>
                    <a:pt x="17516577" y="10364699"/>
                  </a:lnTo>
                  <a:close/>
                </a:path>
                <a:path w="18719800" h="10718800" extrusionOk="0">
                  <a:moveTo>
                    <a:pt x="17516577" y="10264610"/>
                  </a:moveTo>
                  <a:lnTo>
                    <a:pt x="17515040" y="10256952"/>
                  </a:lnTo>
                  <a:lnTo>
                    <a:pt x="17510824" y="10250703"/>
                  </a:lnTo>
                  <a:lnTo>
                    <a:pt x="17504588" y="10246500"/>
                  </a:lnTo>
                  <a:lnTo>
                    <a:pt x="17496943" y="10244950"/>
                  </a:lnTo>
                  <a:lnTo>
                    <a:pt x="17489297" y="10246500"/>
                  </a:lnTo>
                  <a:lnTo>
                    <a:pt x="17483049" y="10250703"/>
                  </a:lnTo>
                  <a:lnTo>
                    <a:pt x="17478845" y="10256952"/>
                  </a:lnTo>
                  <a:lnTo>
                    <a:pt x="17477296" y="10264610"/>
                  </a:lnTo>
                  <a:lnTo>
                    <a:pt x="17478845" y="10272255"/>
                  </a:lnTo>
                  <a:lnTo>
                    <a:pt x="17483049" y="10278491"/>
                  </a:lnTo>
                  <a:lnTo>
                    <a:pt x="17489297" y="10282707"/>
                  </a:lnTo>
                  <a:lnTo>
                    <a:pt x="17496943" y="10284244"/>
                  </a:lnTo>
                  <a:lnTo>
                    <a:pt x="17504588" y="10282707"/>
                  </a:lnTo>
                  <a:lnTo>
                    <a:pt x="17510824" y="10278491"/>
                  </a:lnTo>
                  <a:lnTo>
                    <a:pt x="17515040" y="10272255"/>
                  </a:lnTo>
                  <a:lnTo>
                    <a:pt x="17516577" y="10264610"/>
                  </a:lnTo>
                  <a:close/>
                </a:path>
                <a:path w="18719800" h="10718800" extrusionOk="0">
                  <a:moveTo>
                    <a:pt x="17516577" y="10164496"/>
                  </a:moveTo>
                  <a:lnTo>
                    <a:pt x="17515040" y="10156850"/>
                  </a:lnTo>
                  <a:lnTo>
                    <a:pt x="17510824" y="10150615"/>
                  </a:lnTo>
                  <a:lnTo>
                    <a:pt x="17504588" y="10146398"/>
                  </a:lnTo>
                  <a:lnTo>
                    <a:pt x="17496943" y="10144862"/>
                  </a:lnTo>
                  <a:lnTo>
                    <a:pt x="17489297" y="10146398"/>
                  </a:lnTo>
                  <a:lnTo>
                    <a:pt x="17483049" y="10150615"/>
                  </a:lnTo>
                  <a:lnTo>
                    <a:pt x="17478845" y="10156850"/>
                  </a:lnTo>
                  <a:lnTo>
                    <a:pt x="17477296" y="10164496"/>
                  </a:lnTo>
                  <a:lnTo>
                    <a:pt x="17478845" y="10172154"/>
                  </a:lnTo>
                  <a:lnTo>
                    <a:pt x="17483049" y="10178390"/>
                  </a:lnTo>
                  <a:lnTo>
                    <a:pt x="17489297" y="10182606"/>
                  </a:lnTo>
                  <a:lnTo>
                    <a:pt x="17496943" y="10184155"/>
                  </a:lnTo>
                  <a:lnTo>
                    <a:pt x="17504588" y="10182606"/>
                  </a:lnTo>
                  <a:lnTo>
                    <a:pt x="17510824" y="10178390"/>
                  </a:lnTo>
                  <a:lnTo>
                    <a:pt x="17515040" y="10172154"/>
                  </a:lnTo>
                  <a:lnTo>
                    <a:pt x="17516577" y="10164496"/>
                  </a:lnTo>
                  <a:close/>
                </a:path>
                <a:path w="18719800" h="10718800" extrusionOk="0">
                  <a:moveTo>
                    <a:pt x="17516577" y="10064407"/>
                  </a:moveTo>
                  <a:lnTo>
                    <a:pt x="17515040" y="10056762"/>
                  </a:lnTo>
                  <a:lnTo>
                    <a:pt x="17510824" y="10050513"/>
                  </a:lnTo>
                  <a:lnTo>
                    <a:pt x="17504588" y="10046310"/>
                  </a:lnTo>
                  <a:lnTo>
                    <a:pt x="17496943" y="10044760"/>
                  </a:lnTo>
                  <a:lnTo>
                    <a:pt x="17489297" y="10046310"/>
                  </a:lnTo>
                  <a:lnTo>
                    <a:pt x="17483049" y="10050513"/>
                  </a:lnTo>
                  <a:lnTo>
                    <a:pt x="17478845" y="10056762"/>
                  </a:lnTo>
                  <a:lnTo>
                    <a:pt x="17477296" y="10064407"/>
                  </a:lnTo>
                  <a:lnTo>
                    <a:pt x="17478845" y="10072052"/>
                  </a:lnTo>
                  <a:lnTo>
                    <a:pt x="17483049" y="10078301"/>
                  </a:lnTo>
                  <a:lnTo>
                    <a:pt x="17489297" y="10082517"/>
                  </a:lnTo>
                  <a:lnTo>
                    <a:pt x="17496943" y="10084054"/>
                  </a:lnTo>
                  <a:lnTo>
                    <a:pt x="17504588" y="10082517"/>
                  </a:lnTo>
                  <a:lnTo>
                    <a:pt x="17510824" y="10078301"/>
                  </a:lnTo>
                  <a:lnTo>
                    <a:pt x="17515040" y="10072052"/>
                  </a:lnTo>
                  <a:lnTo>
                    <a:pt x="17516577" y="10064407"/>
                  </a:lnTo>
                  <a:close/>
                </a:path>
                <a:path w="18719800" h="10718800" extrusionOk="0">
                  <a:moveTo>
                    <a:pt x="17516577" y="9964318"/>
                  </a:moveTo>
                  <a:lnTo>
                    <a:pt x="17515040" y="9956673"/>
                  </a:lnTo>
                  <a:lnTo>
                    <a:pt x="17510837" y="9950425"/>
                  </a:lnTo>
                  <a:lnTo>
                    <a:pt x="17504588" y="9946208"/>
                  </a:lnTo>
                  <a:lnTo>
                    <a:pt x="17496943" y="9944659"/>
                  </a:lnTo>
                  <a:lnTo>
                    <a:pt x="17489297" y="9946208"/>
                  </a:lnTo>
                  <a:lnTo>
                    <a:pt x="17483049" y="9950425"/>
                  </a:lnTo>
                  <a:lnTo>
                    <a:pt x="17478845" y="9956673"/>
                  </a:lnTo>
                  <a:lnTo>
                    <a:pt x="17477296" y="9964318"/>
                  </a:lnTo>
                  <a:lnTo>
                    <a:pt x="17478845" y="9971964"/>
                  </a:lnTo>
                  <a:lnTo>
                    <a:pt x="17483049" y="9978199"/>
                  </a:lnTo>
                  <a:lnTo>
                    <a:pt x="17489297" y="9982403"/>
                  </a:lnTo>
                  <a:lnTo>
                    <a:pt x="17496943" y="9983953"/>
                  </a:lnTo>
                  <a:lnTo>
                    <a:pt x="17504588" y="9982403"/>
                  </a:lnTo>
                  <a:lnTo>
                    <a:pt x="17510837" y="9978199"/>
                  </a:lnTo>
                  <a:lnTo>
                    <a:pt x="17515040" y="9971964"/>
                  </a:lnTo>
                  <a:lnTo>
                    <a:pt x="17516577" y="9964318"/>
                  </a:lnTo>
                  <a:close/>
                </a:path>
                <a:path w="18719800" h="10718800" extrusionOk="0">
                  <a:moveTo>
                    <a:pt x="17516577" y="9864204"/>
                  </a:moveTo>
                  <a:lnTo>
                    <a:pt x="17515040" y="9856572"/>
                  </a:lnTo>
                  <a:lnTo>
                    <a:pt x="17510824" y="9850323"/>
                  </a:lnTo>
                  <a:lnTo>
                    <a:pt x="17504588" y="9846107"/>
                  </a:lnTo>
                  <a:lnTo>
                    <a:pt x="17496943" y="9844570"/>
                  </a:lnTo>
                  <a:lnTo>
                    <a:pt x="17489297" y="9846107"/>
                  </a:lnTo>
                  <a:lnTo>
                    <a:pt x="17483049" y="9850323"/>
                  </a:lnTo>
                  <a:lnTo>
                    <a:pt x="17478845" y="9856572"/>
                  </a:lnTo>
                  <a:lnTo>
                    <a:pt x="17477296" y="9864204"/>
                  </a:lnTo>
                  <a:lnTo>
                    <a:pt x="17478845" y="9871850"/>
                  </a:lnTo>
                  <a:lnTo>
                    <a:pt x="17483049" y="9878098"/>
                  </a:lnTo>
                  <a:lnTo>
                    <a:pt x="17489297" y="9882314"/>
                  </a:lnTo>
                  <a:lnTo>
                    <a:pt x="17496943" y="9883851"/>
                  </a:lnTo>
                  <a:lnTo>
                    <a:pt x="17504588" y="9882314"/>
                  </a:lnTo>
                  <a:lnTo>
                    <a:pt x="17510824" y="9878098"/>
                  </a:lnTo>
                  <a:lnTo>
                    <a:pt x="17515040" y="9871850"/>
                  </a:lnTo>
                  <a:lnTo>
                    <a:pt x="17516577" y="9864204"/>
                  </a:lnTo>
                  <a:close/>
                </a:path>
                <a:path w="18719800" h="10718800" extrusionOk="0">
                  <a:moveTo>
                    <a:pt x="17516577" y="9764116"/>
                  </a:moveTo>
                  <a:lnTo>
                    <a:pt x="17515040" y="9756470"/>
                  </a:lnTo>
                  <a:lnTo>
                    <a:pt x="17510824" y="9750222"/>
                  </a:lnTo>
                  <a:lnTo>
                    <a:pt x="17504588" y="9746018"/>
                  </a:lnTo>
                  <a:lnTo>
                    <a:pt x="17496943" y="9744469"/>
                  </a:lnTo>
                  <a:lnTo>
                    <a:pt x="17489297" y="9746018"/>
                  </a:lnTo>
                  <a:lnTo>
                    <a:pt x="17483049" y="9750222"/>
                  </a:lnTo>
                  <a:lnTo>
                    <a:pt x="17478845" y="9756470"/>
                  </a:lnTo>
                  <a:lnTo>
                    <a:pt x="17477296" y="9764116"/>
                  </a:lnTo>
                  <a:lnTo>
                    <a:pt x="17478845" y="9771761"/>
                  </a:lnTo>
                  <a:lnTo>
                    <a:pt x="17483049" y="9778009"/>
                  </a:lnTo>
                  <a:lnTo>
                    <a:pt x="17489297" y="9782226"/>
                  </a:lnTo>
                  <a:lnTo>
                    <a:pt x="17496943" y="9783762"/>
                  </a:lnTo>
                  <a:lnTo>
                    <a:pt x="17504588" y="9782226"/>
                  </a:lnTo>
                  <a:lnTo>
                    <a:pt x="17510824" y="9778009"/>
                  </a:lnTo>
                  <a:lnTo>
                    <a:pt x="17515040" y="9771761"/>
                  </a:lnTo>
                  <a:lnTo>
                    <a:pt x="17516577" y="9764116"/>
                  </a:lnTo>
                  <a:close/>
                </a:path>
                <a:path w="18719800" h="10718800" extrusionOk="0">
                  <a:moveTo>
                    <a:pt x="17516577" y="9664014"/>
                  </a:moveTo>
                  <a:lnTo>
                    <a:pt x="17515040" y="9656369"/>
                  </a:lnTo>
                  <a:lnTo>
                    <a:pt x="17510824" y="9650133"/>
                  </a:lnTo>
                  <a:lnTo>
                    <a:pt x="17504588" y="9645917"/>
                  </a:lnTo>
                  <a:lnTo>
                    <a:pt x="17496943" y="9644367"/>
                  </a:lnTo>
                  <a:lnTo>
                    <a:pt x="17489297" y="9645917"/>
                  </a:lnTo>
                  <a:lnTo>
                    <a:pt x="17483049" y="9650133"/>
                  </a:lnTo>
                  <a:lnTo>
                    <a:pt x="17478845" y="9656369"/>
                  </a:lnTo>
                  <a:lnTo>
                    <a:pt x="17477296" y="9664014"/>
                  </a:lnTo>
                  <a:lnTo>
                    <a:pt x="17478845" y="9671672"/>
                  </a:lnTo>
                  <a:lnTo>
                    <a:pt x="17483049" y="9677921"/>
                  </a:lnTo>
                  <a:lnTo>
                    <a:pt x="17489297" y="9682124"/>
                  </a:lnTo>
                  <a:lnTo>
                    <a:pt x="17496943" y="9683674"/>
                  </a:lnTo>
                  <a:lnTo>
                    <a:pt x="17504588" y="9682124"/>
                  </a:lnTo>
                  <a:lnTo>
                    <a:pt x="17510824" y="9677921"/>
                  </a:lnTo>
                  <a:lnTo>
                    <a:pt x="17515040" y="9671672"/>
                  </a:lnTo>
                  <a:lnTo>
                    <a:pt x="17516577" y="9664014"/>
                  </a:lnTo>
                  <a:close/>
                </a:path>
                <a:path w="18719800" h="10718800" extrusionOk="0">
                  <a:moveTo>
                    <a:pt x="17516577" y="9563925"/>
                  </a:moveTo>
                  <a:lnTo>
                    <a:pt x="17515040" y="9556280"/>
                  </a:lnTo>
                  <a:lnTo>
                    <a:pt x="17510824" y="9550032"/>
                  </a:lnTo>
                  <a:lnTo>
                    <a:pt x="17504588" y="9545828"/>
                  </a:lnTo>
                  <a:lnTo>
                    <a:pt x="17496943" y="9544279"/>
                  </a:lnTo>
                  <a:lnTo>
                    <a:pt x="17489297" y="9545828"/>
                  </a:lnTo>
                  <a:lnTo>
                    <a:pt x="17483049" y="9550032"/>
                  </a:lnTo>
                  <a:lnTo>
                    <a:pt x="17478845" y="9556280"/>
                  </a:lnTo>
                  <a:lnTo>
                    <a:pt x="17477296" y="9563925"/>
                  </a:lnTo>
                  <a:lnTo>
                    <a:pt x="17478845" y="9571571"/>
                  </a:lnTo>
                  <a:lnTo>
                    <a:pt x="17483049" y="9577819"/>
                  </a:lnTo>
                  <a:lnTo>
                    <a:pt x="17489297" y="9582036"/>
                  </a:lnTo>
                  <a:lnTo>
                    <a:pt x="17496943" y="9583572"/>
                  </a:lnTo>
                  <a:lnTo>
                    <a:pt x="17504588" y="9582036"/>
                  </a:lnTo>
                  <a:lnTo>
                    <a:pt x="17510824" y="9577819"/>
                  </a:lnTo>
                  <a:lnTo>
                    <a:pt x="17515040" y="9571571"/>
                  </a:lnTo>
                  <a:lnTo>
                    <a:pt x="17516577" y="9563925"/>
                  </a:lnTo>
                  <a:close/>
                </a:path>
                <a:path w="18719800" h="10718800" extrusionOk="0">
                  <a:moveTo>
                    <a:pt x="17516577" y="9463824"/>
                  </a:moveTo>
                  <a:lnTo>
                    <a:pt x="17515040" y="9456179"/>
                  </a:lnTo>
                  <a:lnTo>
                    <a:pt x="17510824" y="9449930"/>
                  </a:lnTo>
                  <a:lnTo>
                    <a:pt x="17504588" y="9445727"/>
                  </a:lnTo>
                  <a:lnTo>
                    <a:pt x="17496943" y="9444177"/>
                  </a:lnTo>
                  <a:lnTo>
                    <a:pt x="17489297" y="9445727"/>
                  </a:lnTo>
                  <a:lnTo>
                    <a:pt x="17483049" y="9449930"/>
                  </a:lnTo>
                  <a:lnTo>
                    <a:pt x="17478845" y="9456179"/>
                  </a:lnTo>
                  <a:lnTo>
                    <a:pt x="17477296" y="9463824"/>
                  </a:lnTo>
                  <a:lnTo>
                    <a:pt x="17478845" y="9471469"/>
                  </a:lnTo>
                  <a:lnTo>
                    <a:pt x="17483049" y="9477718"/>
                  </a:lnTo>
                  <a:lnTo>
                    <a:pt x="17489297" y="9481934"/>
                  </a:lnTo>
                  <a:lnTo>
                    <a:pt x="17496943" y="9483471"/>
                  </a:lnTo>
                  <a:lnTo>
                    <a:pt x="17504588" y="9481934"/>
                  </a:lnTo>
                  <a:lnTo>
                    <a:pt x="17510824" y="9477718"/>
                  </a:lnTo>
                  <a:lnTo>
                    <a:pt x="17515040" y="9471469"/>
                  </a:lnTo>
                  <a:lnTo>
                    <a:pt x="17516577" y="9463824"/>
                  </a:lnTo>
                  <a:close/>
                </a:path>
                <a:path w="18719800" h="10718800" extrusionOk="0">
                  <a:moveTo>
                    <a:pt x="17516590" y="9363748"/>
                  </a:moveTo>
                  <a:lnTo>
                    <a:pt x="17515053" y="9356090"/>
                  </a:lnTo>
                  <a:lnTo>
                    <a:pt x="17510837" y="9349842"/>
                  </a:lnTo>
                  <a:lnTo>
                    <a:pt x="17504588" y="9345625"/>
                  </a:lnTo>
                  <a:lnTo>
                    <a:pt x="17496943" y="9344088"/>
                  </a:lnTo>
                  <a:lnTo>
                    <a:pt x="17489297" y="9345625"/>
                  </a:lnTo>
                  <a:lnTo>
                    <a:pt x="17483049" y="9349842"/>
                  </a:lnTo>
                  <a:lnTo>
                    <a:pt x="17478845" y="9356090"/>
                  </a:lnTo>
                  <a:lnTo>
                    <a:pt x="17477296" y="9363748"/>
                  </a:lnTo>
                  <a:lnTo>
                    <a:pt x="17478845" y="9371381"/>
                  </a:lnTo>
                  <a:lnTo>
                    <a:pt x="17483049" y="9377629"/>
                  </a:lnTo>
                  <a:lnTo>
                    <a:pt x="17489297" y="9381846"/>
                  </a:lnTo>
                  <a:lnTo>
                    <a:pt x="17496943" y="9383382"/>
                  </a:lnTo>
                  <a:lnTo>
                    <a:pt x="17504588" y="9381846"/>
                  </a:lnTo>
                  <a:lnTo>
                    <a:pt x="17510837" y="9377629"/>
                  </a:lnTo>
                  <a:lnTo>
                    <a:pt x="17515053" y="9371381"/>
                  </a:lnTo>
                  <a:lnTo>
                    <a:pt x="17516590" y="9363748"/>
                  </a:lnTo>
                  <a:close/>
                </a:path>
                <a:path w="18719800" h="10718800" extrusionOk="0">
                  <a:moveTo>
                    <a:pt x="17516602" y="9263647"/>
                  </a:moveTo>
                  <a:lnTo>
                    <a:pt x="17515053" y="9256001"/>
                  </a:lnTo>
                  <a:lnTo>
                    <a:pt x="17510849" y="9249753"/>
                  </a:lnTo>
                  <a:lnTo>
                    <a:pt x="17504601" y="9245549"/>
                  </a:lnTo>
                  <a:lnTo>
                    <a:pt x="17496955" y="9244000"/>
                  </a:lnTo>
                  <a:lnTo>
                    <a:pt x="17489310" y="9245549"/>
                  </a:lnTo>
                  <a:lnTo>
                    <a:pt x="17483062" y="9249753"/>
                  </a:lnTo>
                  <a:lnTo>
                    <a:pt x="17478858" y="9256001"/>
                  </a:lnTo>
                  <a:lnTo>
                    <a:pt x="17477309" y="9263647"/>
                  </a:lnTo>
                  <a:lnTo>
                    <a:pt x="17478858" y="9271292"/>
                  </a:lnTo>
                  <a:lnTo>
                    <a:pt x="17483062" y="9277540"/>
                  </a:lnTo>
                  <a:lnTo>
                    <a:pt x="17489310" y="9281744"/>
                  </a:lnTo>
                  <a:lnTo>
                    <a:pt x="17496955" y="9283294"/>
                  </a:lnTo>
                  <a:lnTo>
                    <a:pt x="17504601" y="9281744"/>
                  </a:lnTo>
                  <a:lnTo>
                    <a:pt x="17510849" y="9277540"/>
                  </a:lnTo>
                  <a:lnTo>
                    <a:pt x="17515053" y="9271292"/>
                  </a:lnTo>
                  <a:lnTo>
                    <a:pt x="17516602" y="9263647"/>
                  </a:lnTo>
                  <a:close/>
                </a:path>
                <a:path w="18719800" h="10718800" extrusionOk="0">
                  <a:moveTo>
                    <a:pt x="17516602" y="9163545"/>
                  </a:moveTo>
                  <a:lnTo>
                    <a:pt x="17515053" y="9155900"/>
                  </a:lnTo>
                  <a:lnTo>
                    <a:pt x="17510849" y="9149664"/>
                  </a:lnTo>
                  <a:lnTo>
                    <a:pt x="17504601" y="9145448"/>
                  </a:lnTo>
                  <a:lnTo>
                    <a:pt x="17496955" y="9143898"/>
                  </a:lnTo>
                  <a:lnTo>
                    <a:pt x="17489310" y="9145448"/>
                  </a:lnTo>
                  <a:lnTo>
                    <a:pt x="17483062" y="9149664"/>
                  </a:lnTo>
                  <a:lnTo>
                    <a:pt x="17478858" y="9155900"/>
                  </a:lnTo>
                  <a:lnTo>
                    <a:pt x="17477309" y="9163545"/>
                  </a:lnTo>
                  <a:lnTo>
                    <a:pt x="17478858" y="9171203"/>
                  </a:lnTo>
                  <a:lnTo>
                    <a:pt x="17483062" y="9177452"/>
                  </a:lnTo>
                  <a:lnTo>
                    <a:pt x="17489310" y="9181655"/>
                  </a:lnTo>
                  <a:lnTo>
                    <a:pt x="17496955" y="9183205"/>
                  </a:lnTo>
                  <a:lnTo>
                    <a:pt x="17504601" y="9181655"/>
                  </a:lnTo>
                  <a:lnTo>
                    <a:pt x="17510849" y="9177452"/>
                  </a:lnTo>
                  <a:lnTo>
                    <a:pt x="17515053" y="9171203"/>
                  </a:lnTo>
                  <a:lnTo>
                    <a:pt x="17516602" y="9163545"/>
                  </a:lnTo>
                  <a:close/>
                </a:path>
                <a:path w="18719800" h="10718800" extrusionOk="0">
                  <a:moveTo>
                    <a:pt x="17516602" y="9063457"/>
                  </a:moveTo>
                  <a:lnTo>
                    <a:pt x="17515053" y="9055811"/>
                  </a:lnTo>
                  <a:lnTo>
                    <a:pt x="17510849" y="9049563"/>
                  </a:lnTo>
                  <a:lnTo>
                    <a:pt x="17504601" y="9045346"/>
                  </a:lnTo>
                  <a:lnTo>
                    <a:pt x="17496955" y="9043797"/>
                  </a:lnTo>
                  <a:lnTo>
                    <a:pt x="17489310" y="9045346"/>
                  </a:lnTo>
                  <a:lnTo>
                    <a:pt x="17483062" y="9049563"/>
                  </a:lnTo>
                  <a:lnTo>
                    <a:pt x="17478858" y="9055811"/>
                  </a:lnTo>
                  <a:lnTo>
                    <a:pt x="17477309" y="9063457"/>
                  </a:lnTo>
                  <a:lnTo>
                    <a:pt x="17478858" y="9071115"/>
                  </a:lnTo>
                  <a:lnTo>
                    <a:pt x="17483062" y="9077350"/>
                  </a:lnTo>
                  <a:lnTo>
                    <a:pt x="17489310" y="9081567"/>
                  </a:lnTo>
                  <a:lnTo>
                    <a:pt x="17496955" y="9083116"/>
                  </a:lnTo>
                  <a:lnTo>
                    <a:pt x="17504601" y="9081567"/>
                  </a:lnTo>
                  <a:lnTo>
                    <a:pt x="17510849" y="9077350"/>
                  </a:lnTo>
                  <a:lnTo>
                    <a:pt x="17515053" y="9071115"/>
                  </a:lnTo>
                  <a:lnTo>
                    <a:pt x="17516602" y="9063457"/>
                  </a:lnTo>
                  <a:close/>
                </a:path>
                <a:path w="18719800" h="10718800" extrusionOk="0">
                  <a:moveTo>
                    <a:pt x="17516602" y="8963355"/>
                  </a:moveTo>
                  <a:lnTo>
                    <a:pt x="17515053" y="8955710"/>
                  </a:lnTo>
                  <a:lnTo>
                    <a:pt x="17510849" y="8949474"/>
                  </a:lnTo>
                  <a:lnTo>
                    <a:pt x="17504601" y="8945258"/>
                  </a:lnTo>
                  <a:lnTo>
                    <a:pt x="17496955" y="8943708"/>
                  </a:lnTo>
                  <a:lnTo>
                    <a:pt x="17489310" y="8945258"/>
                  </a:lnTo>
                  <a:lnTo>
                    <a:pt x="17483062" y="8949474"/>
                  </a:lnTo>
                  <a:lnTo>
                    <a:pt x="17478858" y="8955710"/>
                  </a:lnTo>
                  <a:lnTo>
                    <a:pt x="17477309" y="8963355"/>
                  </a:lnTo>
                  <a:lnTo>
                    <a:pt x="17478858" y="8971013"/>
                  </a:lnTo>
                  <a:lnTo>
                    <a:pt x="17483062" y="8977249"/>
                  </a:lnTo>
                  <a:lnTo>
                    <a:pt x="17489310" y="8981465"/>
                  </a:lnTo>
                  <a:lnTo>
                    <a:pt x="17496955" y="8983002"/>
                  </a:lnTo>
                  <a:lnTo>
                    <a:pt x="17504601" y="8981465"/>
                  </a:lnTo>
                  <a:lnTo>
                    <a:pt x="17510849" y="8977249"/>
                  </a:lnTo>
                  <a:lnTo>
                    <a:pt x="17515053" y="8971013"/>
                  </a:lnTo>
                  <a:lnTo>
                    <a:pt x="17516602" y="8963355"/>
                  </a:lnTo>
                  <a:close/>
                </a:path>
                <a:path w="18719800" h="10718800" extrusionOk="0">
                  <a:moveTo>
                    <a:pt x="17516602" y="8863266"/>
                  </a:moveTo>
                  <a:lnTo>
                    <a:pt x="17515053" y="8855621"/>
                  </a:lnTo>
                  <a:lnTo>
                    <a:pt x="17510849" y="8849373"/>
                  </a:lnTo>
                  <a:lnTo>
                    <a:pt x="17504601" y="8845156"/>
                  </a:lnTo>
                  <a:lnTo>
                    <a:pt x="17496955" y="8843620"/>
                  </a:lnTo>
                  <a:lnTo>
                    <a:pt x="17489310" y="8845156"/>
                  </a:lnTo>
                  <a:lnTo>
                    <a:pt x="17483062" y="8849373"/>
                  </a:lnTo>
                  <a:lnTo>
                    <a:pt x="17478858" y="8855621"/>
                  </a:lnTo>
                  <a:lnTo>
                    <a:pt x="17477309" y="8863266"/>
                  </a:lnTo>
                  <a:lnTo>
                    <a:pt x="17478858" y="8870912"/>
                  </a:lnTo>
                  <a:lnTo>
                    <a:pt x="17483062" y="8877160"/>
                  </a:lnTo>
                  <a:lnTo>
                    <a:pt x="17489310" y="8881364"/>
                  </a:lnTo>
                  <a:lnTo>
                    <a:pt x="17496955" y="8882913"/>
                  </a:lnTo>
                  <a:lnTo>
                    <a:pt x="17504601" y="8881364"/>
                  </a:lnTo>
                  <a:lnTo>
                    <a:pt x="17510849" y="8877160"/>
                  </a:lnTo>
                  <a:lnTo>
                    <a:pt x="17515053" y="8870912"/>
                  </a:lnTo>
                  <a:lnTo>
                    <a:pt x="17516602" y="8863266"/>
                  </a:lnTo>
                  <a:close/>
                </a:path>
                <a:path w="18719800" h="10718800" extrusionOk="0">
                  <a:moveTo>
                    <a:pt x="17516602" y="8763165"/>
                  </a:moveTo>
                  <a:lnTo>
                    <a:pt x="17515053" y="8755520"/>
                  </a:lnTo>
                  <a:lnTo>
                    <a:pt x="17510849" y="8749271"/>
                  </a:lnTo>
                  <a:lnTo>
                    <a:pt x="17504601" y="8745055"/>
                  </a:lnTo>
                  <a:lnTo>
                    <a:pt x="17496955" y="8743518"/>
                  </a:lnTo>
                  <a:lnTo>
                    <a:pt x="17489310" y="8745055"/>
                  </a:lnTo>
                  <a:lnTo>
                    <a:pt x="17483062" y="8749271"/>
                  </a:lnTo>
                  <a:lnTo>
                    <a:pt x="17478858" y="8755520"/>
                  </a:lnTo>
                  <a:lnTo>
                    <a:pt x="17477309" y="8763165"/>
                  </a:lnTo>
                  <a:lnTo>
                    <a:pt x="17478858" y="8770810"/>
                  </a:lnTo>
                  <a:lnTo>
                    <a:pt x="17483062" y="8777059"/>
                  </a:lnTo>
                  <a:lnTo>
                    <a:pt x="17489310" y="8781263"/>
                  </a:lnTo>
                  <a:lnTo>
                    <a:pt x="17496955" y="8782812"/>
                  </a:lnTo>
                  <a:lnTo>
                    <a:pt x="17504601" y="8781263"/>
                  </a:lnTo>
                  <a:lnTo>
                    <a:pt x="17510849" y="8777059"/>
                  </a:lnTo>
                  <a:lnTo>
                    <a:pt x="17515053" y="8770810"/>
                  </a:lnTo>
                  <a:lnTo>
                    <a:pt x="17516602" y="8763165"/>
                  </a:lnTo>
                  <a:close/>
                </a:path>
                <a:path w="18719800" h="10718800" extrusionOk="0">
                  <a:moveTo>
                    <a:pt x="17516602" y="8663076"/>
                  </a:moveTo>
                  <a:lnTo>
                    <a:pt x="17515053" y="8655431"/>
                  </a:lnTo>
                  <a:lnTo>
                    <a:pt x="17510849" y="8649183"/>
                  </a:lnTo>
                  <a:lnTo>
                    <a:pt x="17504601" y="8644966"/>
                  </a:lnTo>
                  <a:lnTo>
                    <a:pt x="17496955" y="8643429"/>
                  </a:lnTo>
                  <a:lnTo>
                    <a:pt x="17489310" y="8644966"/>
                  </a:lnTo>
                  <a:lnTo>
                    <a:pt x="17483062" y="8649183"/>
                  </a:lnTo>
                  <a:lnTo>
                    <a:pt x="17478858" y="8655431"/>
                  </a:lnTo>
                  <a:lnTo>
                    <a:pt x="17477309" y="8663076"/>
                  </a:lnTo>
                  <a:lnTo>
                    <a:pt x="17478858" y="8670722"/>
                  </a:lnTo>
                  <a:lnTo>
                    <a:pt x="17483062" y="8676970"/>
                  </a:lnTo>
                  <a:lnTo>
                    <a:pt x="17489310" y="8681187"/>
                  </a:lnTo>
                  <a:lnTo>
                    <a:pt x="17496955" y="8682723"/>
                  </a:lnTo>
                  <a:lnTo>
                    <a:pt x="17504601" y="8681187"/>
                  </a:lnTo>
                  <a:lnTo>
                    <a:pt x="17510849" y="8676970"/>
                  </a:lnTo>
                  <a:lnTo>
                    <a:pt x="17515053" y="8670722"/>
                  </a:lnTo>
                  <a:lnTo>
                    <a:pt x="17516602" y="8663076"/>
                  </a:lnTo>
                  <a:close/>
                </a:path>
                <a:path w="18719800" h="10718800" extrusionOk="0">
                  <a:moveTo>
                    <a:pt x="17516602" y="8562975"/>
                  </a:moveTo>
                  <a:lnTo>
                    <a:pt x="17515053" y="8555330"/>
                  </a:lnTo>
                  <a:lnTo>
                    <a:pt x="17510849" y="8549094"/>
                  </a:lnTo>
                  <a:lnTo>
                    <a:pt x="17504601" y="8544877"/>
                  </a:lnTo>
                  <a:lnTo>
                    <a:pt x="17496955" y="8543328"/>
                  </a:lnTo>
                  <a:lnTo>
                    <a:pt x="17489310" y="8544877"/>
                  </a:lnTo>
                  <a:lnTo>
                    <a:pt x="17483062" y="8549094"/>
                  </a:lnTo>
                  <a:lnTo>
                    <a:pt x="17478858" y="8555330"/>
                  </a:lnTo>
                  <a:lnTo>
                    <a:pt x="17477309" y="8562975"/>
                  </a:lnTo>
                  <a:lnTo>
                    <a:pt x="17478858" y="8570620"/>
                  </a:lnTo>
                  <a:lnTo>
                    <a:pt x="17483062" y="8576869"/>
                  </a:lnTo>
                  <a:lnTo>
                    <a:pt x="17489310" y="8581072"/>
                  </a:lnTo>
                  <a:lnTo>
                    <a:pt x="17496955" y="8582622"/>
                  </a:lnTo>
                  <a:lnTo>
                    <a:pt x="17504601" y="8581072"/>
                  </a:lnTo>
                  <a:lnTo>
                    <a:pt x="17510849" y="8576869"/>
                  </a:lnTo>
                  <a:lnTo>
                    <a:pt x="17515053" y="8570620"/>
                  </a:lnTo>
                  <a:lnTo>
                    <a:pt x="17516602" y="8562975"/>
                  </a:lnTo>
                  <a:close/>
                </a:path>
                <a:path w="18719800" h="10718800" extrusionOk="0">
                  <a:moveTo>
                    <a:pt x="17516602" y="8462874"/>
                  </a:moveTo>
                  <a:lnTo>
                    <a:pt x="17515053" y="8455228"/>
                  </a:lnTo>
                  <a:lnTo>
                    <a:pt x="17510849" y="8448992"/>
                  </a:lnTo>
                  <a:lnTo>
                    <a:pt x="17504601" y="8444776"/>
                  </a:lnTo>
                  <a:lnTo>
                    <a:pt x="17496955" y="8443239"/>
                  </a:lnTo>
                  <a:lnTo>
                    <a:pt x="17489310" y="8444776"/>
                  </a:lnTo>
                  <a:lnTo>
                    <a:pt x="17483062" y="8448992"/>
                  </a:lnTo>
                  <a:lnTo>
                    <a:pt x="17478858" y="8455228"/>
                  </a:lnTo>
                  <a:lnTo>
                    <a:pt x="17477309" y="8462874"/>
                  </a:lnTo>
                  <a:lnTo>
                    <a:pt x="17478858" y="8470519"/>
                  </a:lnTo>
                  <a:lnTo>
                    <a:pt x="17483062" y="8476767"/>
                  </a:lnTo>
                  <a:lnTo>
                    <a:pt x="17489310" y="8480984"/>
                  </a:lnTo>
                  <a:lnTo>
                    <a:pt x="17496955" y="8482533"/>
                  </a:lnTo>
                  <a:lnTo>
                    <a:pt x="17504601" y="8480984"/>
                  </a:lnTo>
                  <a:lnTo>
                    <a:pt x="17510849" y="8476767"/>
                  </a:lnTo>
                  <a:lnTo>
                    <a:pt x="17515053" y="8470519"/>
                  </a:lnTo>
                  <a:lnTo>
                    <a:pt x="17516602" y="8462874"/>
                  </a:lnTo>
                  <a:close/>
                </a:path>
                <a:path w="18719800" h="10718800" extrusionOk="0">
                  <a:moveTo>
                    <a:pt x="17516602" y="8362785"/>
                  </a:moveTo>
                  <a:lnTo>
                    <a:pt x="17515053" y="8355139"/>
                  </a:lnTo>
                  <a:lnTo>
                    <a:pt x="17510849" y="8348891"/>
                  </a:lnTo>
                  <a:lnTo>
                    <a:pt x="17504601" y="8344675"/>
                  </a:lnTo>
                  <a:lnTo>
                    <a:pt x="17496955" y="8343125"/>
                  </a:lnTo>
                  <a:lnTo>
                    <a:pt x="17489310" y="8344675"/>
                  </a:lnTo>
                  <a:lnTo>
                    <a:pt x="17483062" y="8348891"/>
                  </a:lnTo>
                  <a:lnTo>
                    <a:pt x="17478858" y="8355139"/>
                  </a:lnTo>
                  <a:lnTo>
                    <a:pt x="17477309" y="8362785"/>
                  </a:lnTo>
                  <a:lnTo>
                    <a:pt x="17478858" y="8370430"/>
                  </a:lnTo>
                  <a:lnTo>
                    <a:pt x="17483062" y="8376679"/>
                  </a:lnTo>
                  <a:lnTo>
                    <a:pt x="17489310" y="8380882"/>
                  </a:lnTo>
                  <a:lnTo>
                    <a:pt x="17496955" y="8382432"/>
                  </a:lnTo>
                  <a:lnTo>
                    <a:pt x="17504601" y="8380882"/>
                  </a:lnTo>
                  <a:lnTo>
                    <a:pt x="17510849" y="8376679"/>
                  </a:lnTo>
                  <a:lnTo>
                    <a:pt x="17515053" y="8370430"/>
                  </a:lnTo>
                  <a:lnTo>
                    <a:pt x="17516602" y="8362785"/>
                  </a:lnTo>
                  <a:close/>
                </a:path>
                <a:path w="18719800" h="10718800" extrusionOk="0">
                  <a:moveTo>
                    <a:pt x="17516602" y="8262683"/>
                  </a:moveTo>
                  <a:lnTo>
                    <a:pt x="17515053" y="8255038"/>
                  </a:lnTo>
                  <a:lnTo>
                    <a:pt x="17510849" y="8248790"/>
                  </a:lnTo>
                  <a:lnTo>
                    <a:pt x="17504601" y="8244573"/>
                  </a:lnTo>
                  <a:lnTo>
                    <a:pt x="17496955" y="8243036"/>
                  </a:lnTo>
                  <a:lnTo>
                    <a:pt x="17489310" y="8244573"/>
                  </a:lnTo>
                  <a:lnTo>
                    <a:pt x="17483062" y="8248790"/>
                  </a:lnTo>
                  <a:lnTo>
                    <a:pt x="17478858" y="8255038"/>
                  </a:lnTo>
                  <a:lnTo>
                    <a:pt x="17477309" y="8262683"/>
                  </a:lnTo>
                  <a:lnTo>
                    <a:pt x="17478858" y="8270329"/>
                  </a:lnTo>
                  <a:lnTo>
                    <a:pt x="17483062" y="8276577"/>
                  </a:lnTo>
                  <a:lnTo>
                    <a:pt x="17489310" y="8280781"/>
                  </a:lnTo>
                  <a:lnTo>
                    <a:pt x="17496955" y="8282330"/>
                  </a:lnTo>
                  <a:lnTo>
                    <a:pt x="17504601" y="8280781"/>
                  </a:lnTo>
                  <a:lnTo>
                    <a:pt x="17510849" y="8276577"/>
                  </a:lnTo>
                  <a:lnTo>
                    <a:pt x="17515053" y="8270329"/>
                  </a:lnTo>
                  <a:lnTo>
                    <a:pt x="17516602" y="8262683"/>
                  </a:lnTo>
                  <a:close/>
                </a:path>
                <a:path w="18719800" h="10718800" extrusionOk="0">
                  <a:moveTo>
                    <a:pt x="17516602" y="8162595"/>
                  </a:moveTo>
                  <a:lnTo>
                    <a:pt x="17515053" y="8154949"/>
                  </a:lnTo>
                  <a:lnTo>
                    <a:pt x="17510849" y="8148701"/>
                  </a:lnTo>
                  <a:lnTo>
                    <a:pt x="17504601" y="8144484"/>
                  </a:lnTo>
                  <a:lnTo>
                    <a:pt x="17496955" y="8142935"/>
                  </a:lnTo>
                  <a:lnTo>
                    <a:pt x="17489310" y="8144484"/>
                  </a:lnTo>
                  <a:lnTo>
                    <a:pt x="17483062" y="8148701"/>
                  </a:lnTo>
                  <a:lnTo>
                    <a:pt x="17478858" y="8154949"/>
                  </a:lnTo>
                  <a:lnTo>
                    <a:pt x="17477309" y="8162595"/>
                  </a:lnTo>
                  <a:lnTo>
                    <a:pt x="17478858" y="8170240"/>
                  </a:lnTo>
                  <a:lnTo>
                    <a:pt x="17483062" y="8176488"/>
                  </a:lnTo>
                  <a:lnTo>
                    <a:pt x="17489310" y="8180692"/>
                  </a:lnTo>
                  <a:lnTo>
                    <a:pt x="17496955" y="8182242"/>
                  </a:lnTo>
                  <a:lnTo>
                    <a:pt x="17504601" y="8180692"/>
                  </a:lnTo>
                  <a:lnTo>
                    <a:pt x="17510849" y="8176488"/>
                  </a:lnTo>
                  <a:lnTo>
                    <a:pt x="17515053" y="8170240"/>
                  </a:lnTo>
                  <a:lnTo>
                    <a:pt x="17516602" y="8162595"/>
                  </a:lnTo>
                  <a:close/>
                </a:path>
                <a:path w="18719800" h="10718800" extrusionOk="0">
                  <a:moveTo>
                    <a:pt x="17516602" y="8062493"/>
                  </a:moveTo>
                  <a:lnTo>
                    <a:pt x="17515053" y="8054848"/>
                  </a:lnTo>
                  <a:lnTo>
                    <a:pt x="17510849" y="8048612"/>
                  </a:lnTo>
                  <a:lnTo>
                    <a:pt x="17504601" y="8044408"/>
                  </a:lnTo>
                  <a:lnTo>
                    <a:pt x="17496955" y="8042859"/>
                  </a:lnTo>
                  <a:lnTo>
                    <a:pt x="17489310" y="8044408"/>
                  </a:lnTo>
                  <a:lnTo>
                    <a:pt x="17483062" y="8048612"/>
                  </a:lnTo>
                  <a:lnTo>
                    <a:pt x="17478858" y="8054848"/>
                  </a:lnTo>
                  <a:lnTo>
                    <a:pt x="17477309" y="8062493"/>
                  </a:lnTo>
                  <a:lnTo>
                    <a:pt x="17478858" y="8070139"/>
                  </a:lnTo>
                  <a:lnTo>
                    <a:pt x="17483062" y="8076387"/>
                  </a:lnTo>
                  <a:lnTo>
                    <a:pt x="17489310" y="8080603"/>
                  </a:lnTo>
                  <a:lnTo>
                    <a:pt x="17496955" y="8082140"/>
                  </a:lnTo>
                  <a:lnTo>
                    <a:pt x="17504601" y="8080603"/>
                  </a:lnTo>
                  <a:lnTo>
                    <a:pt x="17510849" y="8076387"/>
                  </a:lnTo>
                  <a:lnTo>
                    <a:pt x="17515053" y="8070139"/>
                  </a:lnTo>
                  <a:lnTo>
                    <a:pt x="17516602" y="8062493"/>
                  </a:lnTo>
                  <a:close/>
                </a:path>
                <a:path w="18719800" h="10718800" extrusionOk="0">
                  <a:moveTo>
                    <a:pt x="17516602" y="7962405"/>
                  </a:moveTo>
                  <a:lnTo>
                    <a:pt x="17515053" y="7954759"/>
                  </a:lnTo>
                  <a:lnTo>
                    <a:pt x="17510849" y="7948511"/>
                  </a:lnTo>
                  <a:lnTo>
                    <a:pt x="17504601" y="7944294"/>
                  </a:lnTo>
                  <a:lnTo>
                    <a:pt x="17496955" y="7942758"/>
                  </a:lnTo>
                  <a:lnTo>
                    <a:pt x="17489310" y="7944294"/>
                  </a:lnTo>
                  <a:lnTo>
                    <a:pt x="17483062" y="7948511"/>
                  </a:lnTo>
                  <a:lnTo>
                    <a:pt x="17478858" y="7954759"/>
                  </a:lnTo>
                  <a:lnTo>
                    <a:pt x="17477309" y="7962405"/>
                  </a:lnTo>
                  <a:lnTo>
                    <a:pt x="17478858" y="7970050"/>
                  </a:lnTo>
                  <a:lnTo>
                    <a:pt x="17483062" y="7976298"/>
                  </a:lnTo>
                  <a:lnTo>
                    <a:pt x="17489310" y="7980502"/>
                  </a:lnTo>
                  <a:lnTo>
                    <a:pt x="17496955" y="7982051"/>
                  </a:lnTo>
                  <a:lnTo>
                    <a:pt x="17504601" y="7980502"/>
                  </a:lnTo>
                  <a:lnTo>
                    <a:pt x="17510849" y="7976298"/>
                  </a:lnTo>
                  <a:lnTo>
                    <a:pt x="17515053" y="7970050"/>
                  </a:lnTo>
                  <a:lnTo>
                    <a:pt x="17516602" y="7962405"/>
                  </a:lnTo>
                  <a:close/>
                </a:path>
                <a:path w="18719800" h="10718800" extrusionOk="0">
                  <a:moveTo>
                    <a:pt x="17516602" y="7862303"/>
                  </a:moveTo>
                  <a:lnTo>
                    <a:pt x="17515053" y="7854658"/>
                  </a:lnTo>
                  <a:lnTo>
                    <a:pt x="17510849" y="7848409"/>
                  </a:lnTo>
                  <a:lnTo>
                    <a:pt x="17504601" y="7844206"/>
                  </a:lnTo>
                  <a:lnTo>
                    <a:pt x="17496955" y="7842656"/>
                  </a:lnTo>
                  <a:lnTo>
                    <a:pt x="17489310" y="7844206"/>
                  </a:lnTo>
                  <a:lnTo>
                    <a:pt x="17483062" y="7848409"/>
                  </a:lnTo>
                  <a:lnTo>
                    <a:pt x="17478858" y="7854658"/>
                  </a:lnTo>
                  <a:lnTo>
                    <a:pt x="17477309" y="7862303"/>
                  </a:lnTo>
                  <a:lnTo>
                    <a:pt x="17478858" y="7869949"/>
                  </a:lnTo>
                  <a:lnTo>
                    <a:pt x="17483062" y="7876197"/>
                  </a:lnTo>
                  <a:lnTo>
                    <a:pt x="17489310" y="7880401"/>
                  </a:lnTo>
                  <a:lnTo>
                    <a:pt x="17496955" y="7881950"/>
                  </a:lnTo>
                  <a:lnTo>
                    <a:pt x="17504601" y="7880401"/>
                  </a:lnTo>
                  <a:lnTo>
                    <a:pt x="17510849" y="7876197"/>
                  </a:lnTo>
                  <a:lnTo>
                    <a:pt x="17515053" y="7869949"/>
                  </a:lnTo>
                  <a:lnTo>
                    <a:pt x="17516602" y="7862303"/>
                  </a:lnTo>
                  <a:close/>
                </a:path>
                <a:path w="18719800" h="10718800" extrusionOk="0">
                  <a:moveTo>
                    <a:pt x="17516602" y="7762202"/>
                  </a:moveTo>
                  <a:lnTo>
                    <a:pt x="17515053" y="7754556"/>
                  </a:lnTo>
                  <a:lnTo>
                    <a:pt x="17510849" y="7748308"/>
                  </a:lnTo>
                  <a:lnTo>
                    <a:pt x="17504601" y="7744104"/>
                  </a:lnTo>
                  <a:lnTo>
                    <a:pt x="17496955" y="7742568"/>
                  </a:lnTo>
                  <a:lnTo>
                    <a:pt x="17489310" y="7744104"/>
                  </a:lnTo>
                  <a:lnTo>
                    <a:pt x="17483062" y="7748308"/>
                  </a:lnTo>
                  <a:lnTo>
                    <a:pt x="17478858" y="7754556"/>
                  </a:lnTo>
                  <a:lnTo>
                    <a:pt x="17477309" y="7762202"/>
                  </a:lnTo>
                  <a:lnTo>
                    <a:pt x="17478858" y="7769847"/>
                  </a:lnTo>
                  <a:lnTo>
                    <a:pt x="17483062" y="7776096"/>
                  </a:lnTo>
                  <a:lnTo>
                    <a:pt x="17489310" y="7780299"/>
                  </a:lnTo>
                  <a:lnTo>
                    <a:pt x="17496955" y="7781849"/>
                  </a:lnTo>
                  <a:lnTo>
                    <a:pt x="17504601" y="7780299"/>
                  </a:lnTo>
                  <a:lnTo>
                    <a:pt x="17510849" y="7776096"/>
                  </a:lnTo>
                  <a:lnTo>
                    <a:pt x="17515053" y="7769847"/>
                  </a:lnTo>
                  <a:lnTo>
                    <a:pt x="17516602" y="7762202"/>
                  </a:lnTo>
                  <a:close/>
                </a:path>
                <a:path w="18719800" h="10718800" extrusionOk="0">
                  <a:moveTo>
                    <a:pt x="17516602" y="7662113"/>
                  </a:moveTo>
                  <a:lnTo>
                    <a:pt x="17515053" y="7654468"/>
                  </a:lnTo>
                  <a:lnTo>
                    <a:pt x="17510849" y="7648219"/>
                  </a:lnTo>
                  <a:lnTo>
                    <a:pt x="17504601" y="7644003"/>
                  </a:lnTo>
                  <a:lnTo>
                    <a:pt x="17496955" y="7642453"/>
                  </a:lnTo>
                  <a:lnTo>
                    <a:pt x="17489310" y="7644003"/>
                  </a:lnTo>
                  <a:lnTo>
                    <a:pt x="17483062" y="7648219"/>
                  </a:lnTo>
                  <a:lnTo>
                    <a:pt x="17478858" y="7654468"/>
                  </a:lnTo>
                  <a:lnTo>
                    <a:pt x="17477309" y="7662113"/>
                  </a:lnTo>
                  <a:lnTo>
                    <a:pt x="17478858" y="7669758"/>
                  </a:lnTo>
                  <a:lnTo>
                    <a:pt x="17483062" y="7676007"/>
                  </a:lnTo>
                  <a:lnTo>
                    <a:pt x="17489310" y="7680211"/>
                  </a:lnTo>
                  <a:lnTo>
                    <a:pt x="17496955" y="7681760"/>
                  </a:lnTo>
                  <a:lnTo>
                    <a:pt x="17504601" y="7680211"/>
                  </a:lnTo>
                  <a:lnTo>
                    <a:pt x="17510849" y="7676007"/>
                  </a:lnTo>
                  <a:lnTo>
                    <a:pt x="17515053" y="7669758"/>
                  </a:lnTo>
                  <a:lnTo>
                    <a:pt x="17516602" y="7662113"/>
                  </a:lnTo>
                  <a:close/>
                </a:path>
                <a:path w="18719800" h="10718800" extrusionOk="0">
                  <a:moveTo>
                    <a:pt x="17516602" y="7562024"/>
                  </a:moveTo>
                  <a:lnTo>
                    <a:pt x="17515053" y="7554379"/>
                  </a:lnTo>
                  <a:lnTo>
                    <a:pt x="17510849" y="7548131"/>
                  </a:lnTo>
                  <a:lnTo>
                    <a:pt x="17504601" y="7543914"/>
                  </a:lnTo>
                  <a:lnTo>
                    <a:pt x="17496955" y="7542365"/>
                  </a:lnTo>
                  <a:lnTo>
                    <a:pt x="17489310" y="7543914"/>
                  </a:lnTo>
                  <a:lnTo>
                    <a:pt x="17483062" y="7548131"/>
                  </a:lnTo>
                  <a:lnTo>
                    <a:pt x="17478858" y="7554379"/>
                  </a:lnTo>
                  <a:lnTo>
                    <a:pt x="17477309" y="7562024"/>
                  </a:lnTo>
                  <a:lnTo>
                    <a:pt x="17478858" y="7569670"/>
                  </a:lnTo>
                  <a:lnTo>
                    <a:pt x="17483062" y="7575918"/>
                  </a:lnTo>
                  <a:lnTo>
                    <a:pt x="17489310" y="7580122"/>
                  </a:lnTo>
                  <a:lnTo>
                    <a:pt x="17496955" y="7581671"/>
                  </a:lnTo>
                  <a:lnTo>
                    <a:pt x="17504601" y="7580122"/>
                  </a:lnTo>
                  <a:lnTo>
                    <a:pt x="17510849" y="7575918"/>
                  </a:lnTo>
                  <a:lnTo>
                    <a:pt x="17515053" y="7569670"/>
                  </a:lnTo>
                  <a:lnTo>
                    <a:pt x="17516602" y="7562024"/>
                  </a:lnTo>
                  <a:close/>
                </a:path>
                <a:path w="18719800" h="10718800" extrusionOk="0">
                  <a:moveTo>
                    <a:pt x="17516602" y="7461923"/>
                  </a:moveTo>
                  <a:lnTo>
                    <a:pt x="17515053" y="7454278"/>
                  </a:lnTo>
                  <a:lnTo>
                    <a:pt x="17510849" y="7448029"/>
                  </a:lnTo>
                  <a:lnTo>
                    <a:pt x="17504601" y="7443825"/>
                  </a:lnTo>
                  <a:lnTo>
                    <a:pt x="17496955" y="7442276"/>
                  </a:lnTo>
                  <a:lnTo>
                    <a:pt x="17489310" y="7443825"/>
                  </a:lnTo>
                  <a:lnTo>
                    <a:pt x="17483062" y="7448029"/>
                  </a:lnTo>
                  <a:lnTo>
                    <a:pt x="17478858" y="7454278"/>
                  </a:lnTo>
                  <a:lnTo>
                    <a:pt x="17477309" y="7461923"/>
                  </a:lnTo>
                  <a:lnTo>
                    <a:pt x="17478858" y="7469568"/>
                  </a:lnTo>
                  <a:lnTo>
                    <a:pt x="17483062" y="7475817"/>
                  </a:lnTo>
                  <a:lnTo>
                    <a:pt x="17489310" y="7480020"/>
                  </a:lnTo>
                  <a:lnTo>
                    <a:pt x="17496955" y="7481570"/>
                  </a:lnTo>
                  <a:lnTo>
                    <a:pt x="17504601" y="7480020"/>
                  </a:lnTo>
                  <a:lnTo>
                    <a:pt x="17510849" y="7475817"/>
                  </a:lnTo>
                  <a:lnTo>
                    <a:pt x="17515053" y="7469568"/>
                  </a:lnTo>
                  <a:lnTo>
                    <a:pt x="17516602" y="7461923"/>
                  </a:lnTo>
                  <a:close/>
                </a:path>
                <a:path w="18719800" h="10718800" extrusionOk="0">
                  <a:moveTo>
                    <a:pt x="17516602" y="7361809"/>
                  </a:moveTo>
                  <a:lnTo>
                    <a:pt x="17515053" y="7354176"/>
                  </a:lnTo>
                  <a:lnTo>
                    <a:pt x="17510849" y="7347928"/>
                  </a:lnTo>
                  <a:lnTo>
                    <a:pt x="17504601" y="7343724"/>
                  </a:lnTo>
                  <a:lnTo>
                    <a:pt x="17496955" y="7342175"/>
                  </a:lnTo>
                  <a:lnTo>
                    <a:pt x="17489310" y="7343724"/>
                  </a:lnTo>
                  <a:lnTo>
                    <a:pt x="17483062" y="7347928"/>
                  </a:lnTo>
                  <a:lnTo>
                    <a:pt x="17478858" y="7354176"/>
                  </a:lnTo>
                  <a:lnTo>
                    <a:pt x="17477309" y="7361809"/>
                  </a:lnTo>
                  <a:lnTo>
                    <a:pt x="17478858" y="7369467"/>
                  </a:lnTo>
                  <a:lnTo>
                    <a:pt x="17483062" y="7375715"/>
                  </a:lnTo>
                  <a:lnTo>
                    <a:pt x="17489310" y="7379932"/>
                  </a:lnTo>
                  <a:lnTo>
                    <a:pt x="17496955" y="7381468"/>
                  </a:lnTo>
                  <a:lnTo>
                    <a:pt x="17504601" y="7379932"/>
                  </a:lnTo>
                  <a:lnTo>
                    <a:pt x="17510849" y="7375715"/>
                  </a:lnTo>
                  <a:lnTo>
                    <a:pt x="17515053" y="7369467"/>
                  </a:lnTo>
                  <a:lnTo>
                    <a:pt x="17516602" y="7361809"/>
                  </a:lnTo>
                  <a:close/>
                </a:path>
                <a:path w="18719800" h="10718800" extrusionOk="0">
                  <a:moveTo>
                    <a:pt x="17516602" y="7261720"/>
                  </a:moveTo>
                  <a:lnTo>
                    <a:pt x="17515053" y="7254075"/>
                  </a:lnTo>
                  <a:lnTo>
                    <a:pt x="17510849" y="7247826"/>
                  </a:lnTo>
                  <a:lnTo>
                    <a:pt x="17504601" y="7243623"/>
                  </a:lnTo>
                  <a:lnTo>
                    <a:pt x="17496955" y="7242073"/>
                  </a:lnTo>
                  <a:lnTo>
                    <a:pt x="17489310" y="7243623"/>
                  </a:lnTo>
                  <a:lnTo>
                    <a:pt x="17483062" y="7247826"/>
                  </a:lnTo>
                  <a:lnTo>
                    <a:pt x="17478858" y="7254075"/>
                  </a:lnTo>
                  <a:lnTo>
                    <a:pt x="17477309" y="7261720"/>
                  </a:lnTo>
                  <a:lnTo>
                    <a:pt x="17478858" y="7269366"/>
                  </a:lnTo>
                  <a:lnTo>
                    <a:pt x="17483062" y="7275614"/>
                  </a:lnTo>
                  <a:lnTo>
                    <a:pt x="17489310" y="7279830"/>
                  </a:lnTo>
                  <a:lnTo>
                    <a:pt x="17496955" y="7281367"/>
                  </a:lnTo>
                  <a:lnTo>
                    <a:pt x="17504601" y="7279830"/>
                  </a:lnTo>
                  <a:lnTo>
                    <a:pt x="17510849" y="7275614"/>
                  </a:lnTo>
                  <a:lnTo>
                    <a:pt x="17515053" y="7269366"/>
                  </a:lnTo>
                  <a:lnTo>
                    <a:pt x="17516602" y="7261720"/>
                  </a:lnTo>
                  <a:close/>
                </a:path>
                <a:path w="18719800" h="10718800" extrusionOk="0">
                  <a:moveTo>
                    <a:pt x="17516602" y="7161631"/>
                  </a:moveTo>
                  <a:lnTo>
                    <a:pt x="17515053" y="7153973"/>
                  </a:lnTo>
                  <a:lnTo>
                    <a:pt x="17510849" y="7147738"/>
                  </a:lnTo>
                  <a:lnTo>
                    <a:pt x="17504601" y="7143521"/>
                  </a:lnTo>
                  <a:lnTo>
                    <a:pt x="17496955" y="7141985"/>
                  </a:lnTo>
                  <a:lnTo>
                    <a:pt x="17489310" y="7143521"/>
                  </a:lnTo>
                  <a:lnTo>
                    <a:pt x="17483062" y="7147738"/>
                  </a:lnTo>
                  <a:lnTo>
                    <a:pt x="17478858" y="7153973"/>
                  </a:lnTo>
                  <a:lnTo>
                    <a:pt x="17477309" y="7161631"/>
                  </a:lnTo>
                  <a:lnTo>
                    <a:pt x="17478858" y="7169277"/>
                  </a:lnTo>
                  <a:lnTo>
                    <a:pt x="17483062" y="7175525"/>
                  </a:lnTo>
                  <a:lnTo>
                    <a:pt x="17489310" y="7179729"/>
                  </a:lnTo>
                  <a:lnTo>
                    <a:pt x="17496955" y="7181278"/>
                  </a:lnTo>
                  <a:lnTo>
                    <a:pt x="17504601" y="7179729"/>
                  </a:lnTo>
                  <a:lnTo>
                    <a:pt x="17510849" y="7175525"/>
                  </a:lnTo>
                  <a:lnTo>
                    <a:pt x="17515053" y="7169277"/>
                  </a:lnTo>
                  <a:lnTo>
                    <a:pt x="17516602" y="7161631"/>
                  </a:lnTo>
                  <a:close/>
                </a:path>
                <a:path w="18719800" h="10718800" extrusionOk="0">
                  <a:moveTo>
                    <a:pt x="17516602" y="7061543"/>
                  </a:moveTo>
                  <a:lnTo>
                    <a:pt x="17515053" y="7053885"/>
                  </a:lnTo>
                  <a:lnTo>
                    <a:pt x="17510849" y="7047649"/>
                  </a:lnTo>
                  <a:lnTo>
                    <a:pt x="17504601" y="7043433"/>
                  </a:lnTo>
                  <a:lnTo>
                    <a:pt x="17496955" y="7041883"/>
                  </a:lnTo>
                  <a:lnTo>
                    <a:pt x="17489310" y="7043433"/>
                  </a:lnTo>
                  <a:lnTo>
                    <a:pt x="17483062" y="7047649"/>
                  </a:lnTo>
                  <a:lnTo>
                    <a:pt x="17478858" y="7053885"/>
                  </a:lnTo>
                  <a:lnTo>
                    <a:pt x="17477309" y="7061543"/>
                  </a:lnTo>
                  <a:lnTo>
                    <a:pt x="17478858" y="7069188"/>
                  </a:lnTo>
                  <a:lnTo>
                    <a:pt x="17483062" y="7075437"/>
                  </a:lnTo>
                  <a:lnTo>
                    <a:pt x="17489310" y="7079640"/>
                  </a:lnTo>
                  <a:lnTo>
                    <a:pt x="17496955" y="7081177"/>
                  </a:lnTo>
                  <a:lnTo>
                    <a:pt x="17504601" y="7079640"/>
                  </a:lnTo>
                  <a:lnTo>
                    <a:pt x="17510849" y="7075437"/>
                  </a:lnTo>
                  <a:lnTo>
                    <a:pt x="17515053" y="7069188"/>
                  </a:lnTo>
                  <a:lnTo>
                    <a:pt x="17516602" y="7061543"/>
                  </a:lnTo>
                  <a:close/>
                </a:path>
                <a:path w="18719800" h="10718800" extrusionOk="0">
                  <a:moveTo>
                    <a:pt x="17516602" y="6961429"/>
                  </a:moveTo>
                  <a:lnTo>
                    <a:pt x="17515053" y="6953796"/>
                  </a:lnTo>
                  <a:lnTo>
                    <a:pt x="17510849" y="6947548"/>
                  </a:lnTo>
                  <a:lnTo>
                    <a:pt x="17504601" y="6943344"/>
                  </a:lnTo>
                  <a:lnTo>
                    <a:pt x="17496955" y="6941794"/>
                  </a:lnTo>
                  <a:lnTo>
                    <a:pt x="17489310" y="6943344"/>
                  </a:lnTo>
                  <a:lnTo>
                    <a:pt x="17483062" y="6947548"/>
                  </a:lnTo>
                  <a:lnTo>
                    <a:pt x="17478858" y="6953796"/>
                  </a:lnTo>
                  <a:lnTo>
                    <a:pt x="17477309" y="6961429"/>
                  </a:lnTo>
                  <a:lnTo>
                    <a:pt x="17478858" y="6969087"/>
                  </a:lnTo>
                  <a:lnTo>
                    <a:pt x="17483062" y="6975335"/>
                  </a:lnTo>
                  <a:lnTo>
                    <a:pt x="17489310" y="6979539"/>
                  </a:lnTo>
                  <a:lnTo>
                    <a:pt x="17496955" y="6981088"/>
                  </a:lnTo>
                  <a:lnTo>
                    <a:pt x="17504601" y="6979539"/>
                  </a:lnTo>
                  <a:lnTo>
                    <a:pt x="17510849" y="6975335"/>
                  </a:lnTo>
                  <a:lnTo>
                    <a:pt x="17515053" y="6969087"/>
                  </a:lnTo>
                  <a:lnTo>
                    <a:pt x="17516602" y="6961429"/>
                  </a:lnTo>
                  <a:close/>
                </a:path>
                <a:path w="18719800" h="10718800" extrusionOk="0">
                  <a:moveTo>
                    <a:pt x="17516602" y="6861340"/>
                  </a:moveTo>
                  <a:lnTo>
                    <a:pt x="17515053" y="6853695"/>
                  </a:lnTo>
                  <a:lnTo>
                    <a:pt x="17510849" y="6847446"/>
                  </a:lnTo>
                  <a:lnTo>
                    <a:pt x="17504601" y="6843230"/>
                  </a:lnTo>
                  <a:lnTo>
                    <a:pt x="17496955" y="6841693"/>
                  </a:lnTo>
                  <a:lnTo>
                    <a:pt x="17489310" y="6843230"/>
                  </a:lnTo>
                  <a:lnTo>
                    <a:pt x="17483062" y="6847446"/>
                  </a:lnTo>
                  <a:lnTo>
                    <a:pt x="17478858" y="6853695"/>
                  </a:lnTo>
                  <a:lnTo>
                    <a:pt x="17477309" y="6861340"/>
                  </a:lnTo>
                  <a:lnTo>
                    <a:pt x="17478858" y="6868985"/>
                  </a:lnTo>
                  <a:lnTo>
                    <a:pt x="17483062" y="6875234"/>
                  </a:lnTo>
                  <a:lnTo>
                    <a:pt x="17489310" y="6879450"/>
                  </a:lnTo>
                  <a:lnTo>
                    <a:pt x="17496955" y="6880987"/>
                  </a:lnTo>
                  <a:lnTo>
                    <a:pt x="17504601" y="6879450"/>
                  </a:lnTo>
                  <a:lnTo>
                    <a:pt x="17510849" y="6875234"/>
                  </a:lnTo>
                  <a:lnTo>
                    <a:pt x="17515053" y="6868985"/>
                  </a:lnTo>
                  <a:lnTo>
                    <a:pt x="17516602" y="6861340"/>
                  </a:lnTo>
                  <a:close/>
                </a:path>
                <a:path w="18719800" h="10718800" extrusionOk="0">
                  <a:moveTo>
                    <a:pt x="17516602" y="6761239"/>
                  </a:moveTo>
                  <a:lnTo>
                    <a:pt x="17515053" y="6753593"/>
                  </a:lnTo>
                  <a:lnTo>
                    <a:pt x="17510849" y="6747357"/>
                  </a:lnTo>
                  <a:lnTo>
                    <a:pt x="17504601" y="6743141"/>
                  </a:lnTo>
                  <a:lnTo>
                    <a:pt x="17496955" y="6741604"/>
                  </a:lnTo>
                  <a:lnTo>
                    <a:pt x="17489310" y="6743141"/>
                  </a:lnTo>
                  <a:lnTo>
                    <a:pt x="17483062" y="6747357"/>
                  </a:lnTo>
                  <a:lnTo>
                    <a:pt x="17478858" y="6753593"/>
                  </a:lnTo>
                  <a:lnTo>
                    <a:pt x="17477309" y="6761239"/>
                  </a:lnTo>
                  <a:lnTo>
                    <a:pt x="17478858" y="6768884"/>
                  </a:lnTo>
                  <a:lnTo>
                    <a:pt x="17483062" y="6775132"/>
                  </a:lnTo>
                  <a:lnTo>
                    <a:pt x="17489310" y="6779349"/>
                  </a:lnTo>
                  <a:lnTo>
                    <a:pt x="17496955" y="6780885"/>
                  </a:lnTo>
                  <a:lnTo>
                    <a:pt x="17504601" y="6779349"/>
                  </a:lnTo>
                  <a:lnTo>
                    <a:pt x="17510849" y="6775132"/>
                  </a:lnTo>
                  <a:lnTo>
                    <a:pt x="17515053" y="6768884"/>
                  </a:lnTo>
                  <a:lnTo>
                    <a:pt x="17516602" y="6761239"/>
                  </a:lnTo>
                  <a:close/>
                </a:path>
                <a:path w="18719800" h="10718800" extrusionOk="0">
                  <a:moveTo>
                    <a:pt x="17516602" y="6661150"/>
                  </a:moveTo>
                  <a:lnTo>
                    <a:pt x="17515053" y="6653504"/>
                  </a:lnTo>
                  <a:lnTo>
                    <a:pt x="17510849" y="6647256"/>
                  </a:lnTo>
                  <a:lnTo>
                    <a:pt x="17504601" y="6643040"/>
                  </a:lnTo>
                  <a:lnTo>
                    <a:pt x="17496955" y="6641503"/>
                  </a:lnTo>
                  <a:lnTo>
                    <a:pt x="17489310" y="6643040"/>
                  </a:lnTo>
                  <a:lnTo>
                    <a:pt x="17483062" y="6647256"/>
                  </a:lnTo>
                  <a:lnTo>
                    <a:pt x="17478858" y="6653504"/>
                  </a:lnTo>
                  <a:lnTo>
                    <a:pt x="17477309" y="6661150"/>
                  </a:lnTo>
                  <a:lnTo>
                    <a:pt x="17478858" y="6668795"/>
                  </a:lnTo>
                  <a:lnTo>
                    <a:pt x="17483062" y="6675044"/>
                  </a:lnTo>
                  <a:lnTo>
                    <a:pt x="17489310" y="6679247"/>
                  </a:lnTo>
                  <a:lnTo>
                    <a:pt x="17496955" y="6680784"/>
                  </a:lnTo>
                  <a:lnTo>
                    <a:pt x="17504601" y="6679247"/>
                  </a:lnTo>
                  <a:lnTo>
                    <a:pt x="17510849" y="6675044"/>
                  </a:lnTo>
                  <a:lnTo>
                    <a:pt x="17515053" y="6668795"/>
                  </a:lnTo>
                  <a:lnTo>
                    <a:pt x="17516602" y="6661150"/>
                  </a:lnTo>
                  <a:close/>
                </a:path>
                <a:path w="18719800" h="10718800" extrusionOk="0">
                  <a:moveTo>
                    <a:pt x="17516602" y="6561048"/>
                  </a:moveTo>
                  <a:lnTo>
                    <a:pt x="17515053" y="6553403"/>
                  </a:lnTo>
                  <a:lnTo>
                    <a:pt x="17510849" y="6547167"/>
                  </a:lnTo>
                  <a:lnTo>
                    <a:pt x="17504601" y="6542951"/>
                  </a:lnTo>
                  <a:lnTo>
                    <a:pt x="17496955" y="6541414"/>
                  </a:lnTo>
                  <a:lnTo>
                    <a:pt x="17489310" y="6542951"/>
                  </a:lnTo>
                  <a:lnTo>
                    <a:pt x="17483062" y="6547167"/>
                  </a:lnTo>
                  <a:lnTo>
                    <a:pt x="17478858" y="6553403"/>
                  </a:lnTo>
                  <a:lnTo>
                    <a:pt x="17477309" y="6561048"/>
                  </a:lnTo>
                  <a:lnTo>
                    <a:pt x="17478858" y="6568694"/>
                  </a:lnTo>
                  <a:lnTo>
                    <a:pt x="17483062" y="6574942"/>
                  </a:lnTo>
                  <a:lnTo>
                    <a:pt x="17489310" y="6579159"/>
                  </a:lnTo>
                  <a:lnTo>
                    <a:pt x="17496955" y="6580695"/>
                  </a:lnTo>
                  <a:lnTo>
                    <a:pt x="17504601" y="6579159"/>
                  </a:lnTo>
                  <a:lnTo>
                    <a:pt x="17510849" y="6574942"/>
                  </a:lnTo>
                  <a:lnTo>
                    <a:pt x="17515053" y="6568694"/>
                  </a:lnTo>
                  <a:lnTo>
                    <a:pt x="17516602" y="6561048"/>
                  </a:lnTo>
                  <a:close/>
                </a:path>
                <a:path w="18719800" h="10718800" extrusionOk="0">
                  <a:moveTo>
                    <a:pt x="17516602" y="6460960"/>
                  </a:moveTo>
                  <a:lnTo>
                    <a:pt x="17515053" y="6453302"/>
                  </a:lnTo>
                  <a:lnTo>
                    <a:pt x="17510849" y="6447066"/>
                  </a:lnTo>
                  <a:lnTo>
                    <a:pt x="17504601" y="6442850"/>
                  </a:lnTo>
                  <a:lnTo>
                    <a:pt x="17496955" y="6441313"/>
                  </a:lnTo>
                  <a:lnTo>
                    <a:pt x="17489310" y="6442850"/>
                  </a:lnTo>
                  <a:lnTo>
                    <a:pt x="17483062" y="6447066"/>
                  </a:lnTo>
                  <a:lnTo>
                    <a:pt x="17478858" y="6453302"/>
                  </a:lnTo>
                  <a:lnTo>
                    <a:pt x="17477309" y="6460960"/>
                  </a:lnTo>
                  <a:lnTo>
                    <a:pt x="17478858" y="6468605"/>
                  </a:lnTo>
                  <a:lnTo>
                    <a:pt x="17483062" y="6474854"/>
                  </a:lnTo>
                  <a:lnTo>
                    <a:pt x="17489310" y="6479070"/>
                  </a:lnTo>
                  <a:lnTo>
                    <a:pt x="17496955" y="6480607"/>
                  </a:lnTo>
                  <a:lnTo>
                    <a:pt x="17504601" y="6479070"/>
                  </a:lnTo>
                  <a:lnTo>
                    <a:pt x="17510849" y="6474854"/>
                  </a:lnTo>
                  <a:lnTo>
                    <a:pt x="17515053" y="6468605"/>
                  </a:lnTo>
                  <a:lnTo>
                    <a:pt x="17516602" y="6460960"/>
                  </a:lnTo>
                  <a:close/>
                </a:path>
                <a:path w="18719800" h="10718800" extrusionOk="0">
                  <a:moveTo>
                    <a:pt x="17516602" y="6360871"/>
                  </a:moveTo>
                  <a:lnTo>
                    <a:pt x="17515053" y="6353213"/>
                  </a:lnTo>
                  <a:lnTo>
                    <a:pt x="17510849" y="6346965"/>
                  </a:lnTo>
                  <a:lnTo>
                    <a:pt x="17504601" y="6342761"/>
                  </a:lnTo>
                  <a:lnTo>
                    <a:pt x="17496955" y="6341211"/>
                  </a:lnTo>
                  <a:lnTo>
                    <a:pt x="17489310" y="6342761"/>
                  </a:lnTo>
                  <a:lnTo>
                    <a:pt x="17483062" y="6346965"/>
                  </a:lnTo>
                  <a:lnTo>
                    <a:pt x="17478858" y="6353213"/>
                  </a:lnTo>
                  <a:lnTo>
                    <a:pt x="17477309" y="6360871"/>
                  </a:lnTo>
                  <a:lnTo>
                    <a:pt x="17478858" y="6368516"/>
                  </a:lnTo>
                  <a:lnTo>
                    <a:pt x="17483062" y="6374752"/>
                  </a:lnTo>
                  <a:lnTo>
                    <a:pt x="17489310" y="6378969"/>
                  </a:lnTo>
                  <a:lnTo>
                    <a:pt x="17496955" y="6380518"/>
                  </a:lnTo>
                  <a:lnTo>
                    <a:pt x="17504601" y="6378969"/>
                  </a:lnTo>
                  <a:lnTo>
                    <a:pt x="17510849" y="6374752"/>
                  </a:lnTo>
                  <a:lnTo>
                    <a:pt x="17515053" y="6368516"/>
                  </a:lnTo>
                  <a:lnTo>
                    <a:pt x="17516602" y="6360871"/>
                  </a:lnTo>
                  <a:close/>
                </a:path>
                <a:path w="18719800" h="10718800" extrusionOk="0">
                  <a:moveTo>
                    <a:pt x="17516602" y="6260770"/>
                  </a:moveTo>
                  <a:lnTo>
                    <a:pt x="17515053" y="6253111"/>
                  </a:lnTo>
                  <a:lnTo>
                    <a:pt x="17510849" y="6246876"/>
                  </a:lnTo>
                  <a:lnTo>
                    <a:pt x="17504601" y="6242659"/>
                  </a:lnTo>
                  <a:lnTo>
                    <a:pt x="17496955" y="6241123"/>
                  </a:lnTo>
                  <a:lnTo>
                    <a:pt x="17489310" y="6242659"/>
                  </a:lnTo>
                  <a:lnTo>
                    <a:pt x="17483062" y="6246876"/>
                  </a:lnTo>
                  <a:lnTo>
                    <a:pt x="17478858" y="6253111"/>
                  </a:lnTo>
                  <a:lnTo>
                    <a:pt x="17477309" y="6260770"/>
                  </a:lnTo>
                  <a:lnTo>
                    <a:pt x="17478858" y="6268415"/>
                  </a:lnTo>
                  <a:lnTo>
                    <a:pt x="17483062" y="6274663"/>
                  </a:lnTo>
                  <a:lnTo>
                    <a:pt x="17489310" y="6278867"/>
                  </a:lnTo>
                  <a:lnTo>
                    <a:pt x="17496955" y="6280416"/>
                  </a:lnTo>
                  <a:lnTo>
                    <a:pt x="17504601" y="6278867"/>
                  </a:lnTo>
                  <a:lnTo>
                    <a:pt x="17510849" y="6274663"/>
                  </a:lnTo>
                  <a:lnTo>
                    <a:pt x="17515053" y="6268415"/>
                  </a:lnTo>
                  <a:lnTo>
                    <a:pt x="17516602" y="6260770"/>
                  </a:lnTo>
                  <a:close/>
                </a:path>
                <a:path w="18719800" h="10718800" extrusionOk="0">
                  <a:moveTo>
                    <a:pt x="17516602" y="6160668"/>
                  </a:moveTo>
                  <a:lnTo>
                    <a:pt x="17515053" y="6153023"/>
                  </a:lnTo>
                  <a:lnTo>
                    <a:pt x="17510849" y="6146774"/>
                  </a:lnTo>
                  <a:lnTo>
                    <a:pt x="17504601" y="6142571"/>
                  </a:lnTo>
                  <a:lnTo>
                    <a:pt x="17496955" y="6141021"/>
                  </a:lnTo>
                  <a:lnTo>
                    <a:pt x="17489310" y="6142571"/>
                  </a:lnTo>
                  <a:lnTo>
                    <a:pt x="17483062" y="6146774"/>
                  </a:lnTo>
                  <a:lnTo>
                    <a:pt x="17478858" y="6153023"/>
                  </a:lnTo>
                  <a:lnTo>
                    <a:pt x="17477309" y="6160668"/>
                  </a:lnTo>
                  <a:lnTo>
                    <a:pt x="17478858" y="6168314"/>
                  </a:lnTo>
                  <a:lnTo>
                    <a:pt x="17483062" y="6174562"/>
                  </a:lnTo>
                  <a:lnTo>
                    <a:pt x="17489310" y="6178778"/>
                  </a:lnTo>
                  <a:lnTo>
                    <a:pt x="17496955" y="6180315"/>
                  </a:lnTo>
                  <a:lnTo>
                    <a:pt x="17504601" y="6178778"/>
                  </a:lnTo>
                  <a:lnTo>
                    <a:pt x="17510849" y="6174562"/>
                  </a:lnTo>
                  <a:lnTo>
                    <a:pt x="17515053" y="6168314"/>
                  </a:lnTo>
                  <a:lnTo>
                    <a:pt x="17516602" y="6160668"/>
                  </a:lnTo>
                  <a:close/>
                </a:path>
                <a:path w="18719800" h="10718800" extrusionOk="0">
                  <a:moveTo>
                    <a:pt x="17516602" y="6060579"/>
                  </a:moveTo>
                  <a:lnTo>
                    <a:pt x="17515053" y="6052934"/>
                  </a:lnTo>
                  <a:lnTo>
                    <a:pt x="17510849" y="6046686"/>
                  </a:lnTo>
                  <a:lnTo>
                    <a:pt x="17504601" y="6042469"/>
                  </a:lnTo>
                  <a:lnTo>
                    <a:pt x="17496955" y="6040933"/>
                  </a:lnTo>
                  <a:lnTo>
                    <a:pt x="17489310" y="6042469"/>
                  </a:lnTo>
                  <a:lnTo>
                    <a:pt x="17483062" y="6046686"/>
                  </a:lnTo>
                  <a:lnTo>
                    <a:pt x="17478858" y="6052934"/>
                  </a:lnTo>
                  <a:lnTo>
                    <a:pt x="17477309" y="6060579"/>
                  </a:lnTo>
                  <a:lnTo>
                    <a:pt x="17478858" y="6068225"/>
                  </a:lnTo>
                  <a:lnTo>
                    <a:pt x="17483062" y="6074473"/>
                  </a:lnTo>
                  <a:lnTo>
                    <a:pt x="17489310" y="6078677"/>
                  </a:lnTo>
                  <a:lnTo>
                    <a:pt x="17496955" y="6080226"/>
                  </a:lnTo>
                  <a:lnTo>
                    <a:pt x="17504601" y="6078677"/>
                  </a:lnTo>
                  <a:lnTo>
                    <a:pt x="17510849" y="6074473"/>
                  </a:lnTo>
                  <a:lnTo>
                    <a:pt x="17515053" y="6068225"/>
                  </a:lnTo>
                  <a:lnTo>
                    <a:pt x="17516602" y="6060579"/>
                  </a:lnTo>
                  <a:close/>
                </a:path>
                <a:path w="18719800" h="10718800" extrusionOk="0">
                  <a:moveTo>
                    <a:pt x="17516602" y="5960491"/>
                  </a:moveTo>
                  <a:lnTo>
                    <a:pt x="17515053" y="5952833"/>
                  </a:lnTo>
                  <a:lnTo>
                    <a:pt x="17510849" y="5946584"/>
                  </a:lnTo>
                  <a:lnTo>
                    <a:pt x="17504601" y="5942381"/>
                  </a:lnTo>
                  <a:lnTo>
                    <a:pt x="17496955" y="5940831"/>
                  </a:lnTo>
                  <a:lnTo>
                    <a:pt x="17489310" y="5942381"/>
                  </a:lnTo>
                  <a:lnTo>
                    <a:pt x="17483062" y="5946584"/>
                  </a:lnTo>
                  <a:lnTo>
                    <a:pt x="17478858" y="5952833"/>
                  </a:lnTo>
                  <a:lnTo>
                    <a:pt x="17477309" y="5960491"/>
                  </a:lnTo>
                  <a:lnTo>
                    <a:pt x="17478858" y="5968123"/>
                  </a:lnTo>
                  <a:lnTo>
                    <a:pt x="17483062" y="5974372"/>
                  </a:lnTo>
                  <a:lnTo>
                    <a:pt x="17489310" y="5978576"/>
                  </a:lnTo>
                  <a:lnTo>
                    <a:pt x="17496955" y="5980125"/>
                  </a:lnTo>
                  <a:lnTo>
                    <a:pt x="17504601" y="5978576"/>
                  </a:lnTo>
                  <a:lnTo>
                    <a:pt x="17510849" y="5974372"/>
                  </a:lnTo>
                  <a:lnTo>
                    <a:pt x="17515053" y="5968123"/>
                  </a:lnTo>
                  <a:lnTo>
                    <a:pt x="17516602" y="5960491"/>
                  </a:lnTo>
                  <a:close/>
                </a:path>
                <a:path w="18719800" h="10718800" extrusionOk="0">
                  <a:moveTo>
                    <a:pt x="17516602" y="5860377"/>
                  </a:moveTo>
                  <a:lnTo>
                    <a:pt x="17515053" y="5852731"/>
                  </a:lnTo>
                  <a:lnTo>
                    <a:pt x="17510849" y="5846496"/>
                  </a:lnTo>
                  <a:lnTo>
                    <a:pt x="17504601" y="5842279"/>
                  </a:lnTo>
                  <a:lnTo>
                    <a:pt x="17496955" y="5840730"/>
                  </a:lnTo>
                  <a:lnTo>
                    <a:pt x="17489310" y="5842279"/>
                  </a:lnTo>
                  <a:lnTo>
                    <a:pt x="17483062" y="5846496"/>
                  </a:lnTo>
                  <a:lnTo>
                    <a:pt x="17478858" y="5852731"/>
                  </a:lnTo>
                  <a:lnTo>
                    <a:pt x="17477309" y="5860377"/>
                  </a:lnTo>
                  <a:lnTo>
                    <a:pt x="17478858" y="5868022"/>
                  </a:lnTo>
                  <a:lnTo>
                    <a:pt x="17483062" y="5874270"/>
                  </a:lnTo>
                  <a:lnTo>
                    <a:pt x="17489310" y="5878474"/>
                  </a:lnTo>
                  <a:lnTo>
                    <a:pt x="17496955" y="5880024"/>
                  </a:lnTo>
                  <a:lnTo>
                    <a:pt x="17504601" y="5878474"/>
                  </a:lnTo>
                  <a:lnTo>
                    <a:pt x="17510849" y="5874270"/>
                  </a:lnTo>
                  <a:lnTo>
                    <a:pt x="17515053" y="5868022"/>
                  </a:lnTo>
                  <a:lnTo>
                    <a:pt x="17516602" y="5860377"/>
                  </a:lnTo>
                  <a:close/>
                </a:path>
                <a:path w="18719800" h="10718800" extrusionOk="0">
                  <a:moveTo>
                    <a:pt x="17516602" y="5760288"/>
                  </a:moveTo>
                  <a:lnTo>
                    <a:pt x="17515053" y="5752643"/>
                  </a:lnTo>
                  <a:lnTo>
                    <a:pt x="17510849" y="5746394"/>
                  </a:lnTo>
                  <a:lnTo>
                    <a:pt x="17504601" y="5742178"/>
                  </a:lnTo>
                  <a:lnTo>
                    <a:pt x="17496955" y="5740628"/>
                  </a:lnTo>
                  <a:lnTo>
                    <a:pt x="17489310" y="5742178"/>
                  </a:lnTo>
                  <a:lnTo>
                    <a:pt x="17483062" y="5746394"/>
                  </a:lnTo>
                  <a:lnTo>
                    <a:pt x="17478858" y="5752643"/>
                  </a:lnTo>
                  <a:lnTo>
                    <a:pt x="17477309" y="5760288"/>
                  </a:lnTo>
                  <a:lnTo>
                    <a:pt x="17478858" y="5767933"/>
                  </a:lnTo>
                  <a:lnTo>
                    <a:pt x="17483062" y="5774182"/>
                  </a:lnTo>
                  <a:lnTo>
                    <a:pt x="17489310" y="5778398"/>
                  </a:lnTo>
                  <a:lnTo>
                    <a:pt x="17496955" y="5779935"/>
                  </a:lnTo>
                  <a:lnTo>
                    <a:pt x="17504601" y="5778398"/>
                  </a:lnTo>
                  <a:lnTo>
                    <a:pt x="17510849" y="5774182"/>
                  </a:lnTo>
                  <a:lnTo>
                    <a:pt x="17515053" y="5767933"/>
                  </a:lnTo>
                  <a:lnTo>
                    <a:pt x="17516602" y="5760288"/>
                  </a:lnTo>
                  <a:close/>
                </a:path>
                <a:path w="18719800" h="10718800" extrusionOk="0">
                  <a:moveTo>
                    <a:pt x="17516602" y="5660187"/>
                  </a:moveTo>
                  <a:lnTo>
                    <a:pt x="17515053" y="5652541"/>
                  </a:lnTo>
                  <a:lnTo>
                    <a:pt x="17510849" y="5646293"/>
                  </a:lnTo>
                  <a:lnTo>
                    <a:pt x="17504601" y="5642089"/>
                  </a:lnTo>
                  <a:lnTo>
                    <a:pt x="17496955" y="5640540"/>
                  </a:lnTo>
                  <a:lnTo>
                    <a:pt x="17489310" y="5642089"/>
                  </a:lnTo>
                  <a:lnTo>
                    <a:pt x="17483062" y="5646293"/>
                  </a:lnTo>
                  <a:lnTo>
                    <a:pt x="17478858" y="5652541"/>
                  </a:lnTo>
                  <a:lnTo>
                    <a:pt x="17477309" y="5660187"/>
                  </a:lnTo>
                  <a:lnTo>
                    <a:pt x="17478858" y="5667832"/>
                  </a:lnTo>
                  <a:lnTo>
                    <a:pt x="17483062" y="5674080"/>
                  </a:lnTo>
                  <a:lnTo>
                    <a:pt x="17489310" y="5678297"/>
                  </a:lnTo>
                  <a:lnTo>
                    <a:pt x="17496955" y="5679833"/>
                  </a:lnTo>
                  <a:lnTo>
                    <a:pt x="17504601" y="5678297"/>
                  </a:lnTo>
                  <a:lnTo>
                    <a:pt x="17510849" y="5674080"/>
                  </a:lnTo>
                  <a:lnTo>
                    <a:pt x="17515053" y="5667832"/>
                  </a:lnTo>
                  <a:lnTo>
                    <a:pt x="17516602" y="5660187"/>
                  </a:lnTo>
                  <a:close/>
                </a:path>
                <a:path w="18719800" h="10718800" extrusionOk="0">
                  <a:moveTo>
                    <a:pt x="17516602" y="5560085"/>
                  </a:moveTo>
                  <a:lnTo>
                    <a:pt x="17515053" y="5552440"/>
                  </a:lnTo>
                  <a:lnTo>
                    <a:pt x="17510849" y="5546204"/>
                  </a:lnTo>
                  <a:lnTo>
                    <a:pt x="17504601" y="5541988"/>
                  </a:lnTo>
                  <a:lnTo>
                    <a:pt x="17496955" y="5540451"/>
                  </a:lnTo>
                  <a:lnTo>
                    <a:pt x="17489310" y="5541988"/>
                  </a:lnTo>
                  <a:lnTo>
                    <a:pt x="17483062" y="5546204"/>
                  </a:lnTo>
                  <a:lnTo>
                    <a:pt x="17478858" y="5552440"/>
                  </a:lnTo>
                  <a:lnTo>
                    <a:pt x="17477309" y="5560085"/>
                  </a:lnTo>
                  <a:lnTo>
                    <a:pt x="17478858" y="5567743"/>
                  </a:lnTo>
                  <a:lnTo>
                    <a:pt x="17483062" y="5573992"/>
                  </a:lnTo>
                  <a:lnTo>
                    <a:pt x="17489310" y="5578195"/>
                  </a:lnTo>
                  <a:lnTo>
                    <a:pt x="17496955" y="5579745"/>
                  </a:lnTo>
                  <a:lnTo>
                    <a:pt x="17504601" y="5578195"/>
                  </a:lnTo>
                  <a:lnTo>
                    <a:pt x="17510849" y="5573992"/>
                  </a:lnTo>
                  <a:lnTo>
                    <a:pt x="17515053" y="5567743"/>
                  </a:lnTo>
                  <a:lnTo>
                    <a:pt x="17516602" y="5560085"/>
                  </a:lnTo>
                  <a:close/>
                </a:path>
                <a:path w="18719800" h="10718800" extrusionOk="0">
                  <a:moveTo>
                    <a:pt x="17516602" y="5459996"/>
                  </a:moveTo>
                  <a:lnTo>
                    <a:pt x="17515053" y="5452351"/>
                  </a:lnTo>
                  <a:lnTo>
                    <a:pt x="17510849" y="5446103"/>
                  </a:lnTo>
                  <a:lnTo>
                    <a:pt x="17504601" y="5441899"/>
                  </a:lnTo>
                  <a:lnTo>
                    <a:pt x="17496955" y="5440350"/>
                  </a:lnTo>
                  <a:lnTo>
                    <a:pt x="17489310" y="5441899"/>
                  </a:lnTo>
                  <a:lnTo>
                    <a:pt x="17483062" y="5446103"/>
                  </a:lnTo>
                  <a:lnTo>
                    <a:pt x="17478858" y="5452351"/>
                  </a:lnTo>
                  <a:lnTo>
                    <a:pt x="17477309" y="5459996"/>
                  </a:lnTo>
                  <a:lnTo>
                    <a:pt x="17478858" y="5467642"/>
                  </a:lnTo>
                  <a:lnTo>
                    <a:pt x="17483062" y="5473890"/>
                  </a:lnTo>
                  <a:lnTo>
                    <a:pt x="17489310" y="5478094"/>
                  </a:lnTo>
                  <a:lnTo>
                    <a:pt x="17496955" y="5479643"/>
                  </a:lnTo>
                  <a:lnTo>
                    <a:pt x="17504601" y="5478094"/>
                  </a:lnTo>
                  <a:lnTo>
                    <a:pt x="17510849" y="5473890"/>
                  </a:lnTo>
                  <a:lnTo>
                    <a:pt x="17515053" y="5467642"/>
                  </a:lnTo>
                  <a:lnTo>
                    <a:pt x="17516602" y="5459996"/>
                  </a:lnTo>
                  <a:close/>
                </a:path>
                <a:path w="18719800" h="10718800" extrusionOk="0">
                  <a:moveTo>
                    <a:pt x="17578362" y="268681"/>
                  </a:moveTo>
                  <a:lnTo>
                    <a:pt x="17576826" y="261048"/>
                  </a:lnTo>
                  <a:lnTo>
                    <a:pt x="17572609" y="254800"/>
                  </a:lnTo>
                  <a:lnTo>
                    <a:pt x="17566361" y="250596"/>
                  </a:lnTo>
                  <a:lnTo>
                    <a:pt x="17558716" y="249047"/>
                  </a:lnTo>
                  <a:lnTo>
                    <a:pt x="17551070" y="250596"/>
                  </a:lnTo>
                  <a:lnTo>
                    <a:pt x="17544834" y="254800"/>
                  </a:lnTo>
                  <a:lnTo>
                    <a:pt x="17540618" y="261048"/>
                  </a:lnTo>
                  <a:lnTo>
                    <a:pt x="17539081" y="268681"/>
                  </a:lnTo>
                  <a:lnTo>
                    <a:pt x="17540618" y="276339"/>
                  </a:lnTo>
                  <a:lnTo>
                    <a:pt x="17544834" y="282587"/>
                  </a:lnTo>
                  <a:lnTo>
                    <a:pt x="17551070" y="286804"/>
                  </a:lnTo>
                  <a:lnTo>
                    <a:pt x="17558716" y="288340"/>
                  </a:lnTo>
                  <a:lnTo>
                    <a:pt x="17566361" y="286804"/>
                  </a:lnTo>
                  <a:lnTo>
                    <a:pt x="17572609" y="282587"/>
                  </a:lnTo>
                  <a:lnTo>
                    <a:pt x="17576826" y="276339"/>
                  </a:lnTo>
                  <a:lnTo>
                    <a:pt x="17578362" y="268681"/>
                  </a:lnTo>
                  <a:close/>
                </a:path>
                <a:path w="18719800" h="10718800" extrusionOk="0">
                  <a:moveTo>
                    <a:pt x="17578375" y="1069467"/>
                  </a:moveTo>
                  <a:lnTo>
                    <a:pt x="17576826" y="1061821"/>
                  </a:lnTo>
                  <a:lnTo>
                    <a:pt x="17572622" y="1055573"/>
                  </a:lnTo>
                  <a:lnTo>
                    <a:pt x="17566374" y="1051356"/>
                  </a:lnTo>
                  <a:lnTo>
                    <a:pt x="17558728" y="1049820"/>
                  </a:lnTo>
                  <a:lnTo>
                    <a:pt x="17551083" y="1051356"/>
                  </a:lnTo>
                  <a:lnTo>
                    <a:pt x="17544834" y="1055573"/>
                  </a:lnTo>
                  <a:lnTo>
                    <a:pt x="17540618" y="1061821"/>
                  </a:lnTo>
                  <a:lnTo>
                    <a:pt x="17539081" y="1069467"/>
                  </a:lnTo>
                  <a:lnTo>
                    <a:pt x="17540618" y="1077112"/>
                  </a:lnTo>
                  <a:lnTo>
                    <a:pt x="17544834" y="1083360"/>
                  </a:lnTo>
                  <a:lnTo>
                    <a:pt x="17551083" y="1087564"/>
                  </a:lnTo>
                  <a:lnTo>
                    <a:pt x="17558728" y="1089101"/>
                  </a:lnTo>
                  <a:lnTo>
                    <a:pt x="17566374" y="1087564"/>
                  </a:lnTo>
                  <a:lnTo>
                    <a:pt x="17572622" y="1083360"/>
                  </a:lnTo>
                  <a:lnTo>
                    <a:pt x="17576826" y="1077112"/>
                  </a:lnTo>
                  <a:lnTo>
                    <a:pt x="17578375" y="1069467"/>
                  </a:lnTo>
                  <a:close/>
                </a:path>
                <a:path w="18719800" h="10718800" extrusionOk="0">
                  <a:moveTo>
                    <a:pt x="17578375" y="969365"/>
                  </a:moveTo>
                  <a:lnTo>
                    <a:pt x="17576826" y="961720"/>
                  </a:lnTo>
                  <a:lnTo>
                    <a:pt x="17572622" y="955471"/>
                  </a:lnTo>
                  <a:lnTo>
                    <a:pt x="17566374" y="951268"/>
                  </a:lnTo>
                  <a:lnTo>
                    <a:pt x="17558728" y="949718"/>
                  </a:lnTo>
                  <a:lnTo>
                    <a:pt x="17551083" y="951268"/>
                  </a:lnTo>
                  <a:lnTo>
                    <a:pt x="17544834" y="955471"/>
                  </a:lnTo>
                  <a:lnTo>
                    <a:pt x="17540618" y="961720"/>
                  </a:lnTo>
                  <a:lnTo>
                    <a:pt x="17539081" y="969365"/>
                  </a:lnTo>
                  <a:lnTo>
                    <a:pt x="17540618" y="977011"/>
                  </a:lnTo>
                  <a:lnTo>
                    <a:pt x="17544834" y="983259"/>
                  </a:lnTo>
                  <a:lnTo>
                    <a:pt x="17551083" y="987475"/>
                  </a:lnTo>
                  <a:lnTo>
                    <a:pt x="17558728" y="989025"/>
                  </a:lnTo>
                  <a:lnTo>
                    <a:pt x="17566374" y="987475"/>
                  </a:lnTo>
                  <a:lnTo>
                    <a:pt x="17572622" y="983259"/>
                  </a:lnTo>
                  <a:lnTo>
                    <a:pt x="17576826" y="977011"/>
                  </a:lnTo>
                  <a:lnTo>
                    <a:pt x="17578375" y="969365"/>
                  </a:lnTo>
                  <a:close/>
                </a:path>
                <a:path w="18719800" h="10718800" extrusionOk="0">
                  <a:moveTo>
                    <a:pt x="17578375" y="869276"/>
                  </a:moveTo>
                  <a:lnTo>
                    <a:pt x="17576826" y="861618"/>
                  </a:lnTo>
                  <a:lnTo>
                    <a:pt x="17572622" y="855383"/>
                  </a:lnTo>
                  <a:lnTo>
                    <a:pt x="17566374" y="851166"/>
                  </a:lnTo>
                  <a:lnTo>
                    <a:pt x="17558728" y="849617"/>
                  </a:lnTo>
                  <a:lnTo>
                    <a:pt x="17551083" y="851166"/>
                  </a:lnTo>
                  <a:lnTo>
                    <a:pt x="17544834" y="855383"/>
                  </a:lnTo>
                  <a:lnTo>
                    <a:pt x="17540618" y="861618"/>
                  </a:lnTo>
                  <a:lnTo>
                    <a:pt x="17539081" y="869276"/>
                  </a:lnTo>
                  <a:lnTo>
                    <a:pt x="17540618" y="876922"/>
                  </a:lnTo>
                  <a:lnTo>
                    <a:pt x="17544834" y="883170"/>
                  </a:lnTo>
                  <a:lnTo>
                    <a:pt x="17551083" y="887374"/>
                  </a:lnTo>
                  <a:lnTo>
                    <a:pt x="17558728" y="888911"/>
                  </a:lnTo>
                  <a:lnTo>
                    <a:pt x="17566374" y="887374"/>
                  </a:lnTo>
                  <a:lnTo>
                    <a:pt x="17572622" y="883170"/>
                  </a:lnTo>
                  <a:lnTo>
                    <a:pt x="17576826" y="876922"/>
                  </a:lnTo>
                  <a:lnTo>
                    <a:pt x="17578375" y="869276"/>
                  </a:lnTo>
                  <a:close/>
                </a:path>
                <a:path w="18719800" h="10718800" extrusionOk="0">
                  <a:moveTo>
                    <a:pt x="17578375" y="769175"/>
                  </a:moveTo>
                  <a:lnTo>
                    <a:pt x="17576826" y="761530"/>
                  </a:lnTo>
                  <a:lnTo>
                    <a:pt x="17572622" y="755281"/>
                  </a:lnTo>
                  <a:lnTo>
                    <a:pt x="17566374" y="751078"/>
                  </a:lnTo>
                  <a:lnTo>
                    <a:pt x="17558728" y="749541"/>
                  </a:lnTo>
                  <a:lnTo>
                    <a:pt x="17551083" y="751078"/>
                  </a:lnTo>
                  <a:lnTo>
                    <a:pt x="17544834" y="755281"/>
                  </a:lnTo>
                  <a:lnTo>
                    <a:pt x="17540618" y="761530"/>
                  </a:lnTo>
                  <a:lnTo>
                    <a:pt x="17539081" y="769175"/>
                  </a:lnTo>
                  <a:lnTo>
                    <a:pt x="17540618" y="776820"/>
                  </a:lnTo>
                  <a:lnTo>
                    <a:pt x="17544834" y="783069"/>
                  </a:lnTo>
                  <a:lnTo>
                    <a:pt x="17551083" y="787285"/>
                  </a:lnTo>
                  <a:lnTo>
                    <a:pt x="17558728" y="788822"/>
                  </a:lnTo>
                  <a:lnTo>
                    <a:pt x="17566374" y="787285"/>
                  </a:lnTo>
                  <a:lnTo>
                    <a:pt x="17572622" y="783069"/>
                  </a:lnTo>
                  <a:lnTo>
                    <a:pt x="17576826" y="776820"/>
                  </a:lnTo>
                  <a:lnTo>
                    <a:pt x="17578375" y="769175"/>
                  </a:lnTo>
                  <a:close/>
                </a:path>
                <a:path w="18719800" h="10718800" extrusionOk="0">
                  <a:moveTo>
                    <a:pt x="17578375" y="669086"/>
                  </a:moveTo>
                  <a:lnTo>
                    <a:pt x="17576826" y="661441"/>
                  </a:lnTo>
                  <a:lnTo>
                    <a:pt x="17572622" y="655193"/>
                  </a:lnTo>
                  <a:lnTo>
                    <a:pt x="17566374" y="650976"/>
                  </a:lnTo>
                  <a:lnTo>
                    <a:pt x="17558728" y="649439"/>
                  </a:lnTo>
                  <a:lnTo>
                    <a:pt x="17551083" y="650976"/>
                  </a:lnTo>
                  <a:lnTo>
                    <a:pt x="17544834" y="655193"/>
                  </a:lnTo>
                  <a:lnTo>
                    <a:pt x="17540618" y="661441"/>
                  </a:lnTo>
                  <a:lnTo>
                    <a:pt x="17539081" y="669086"/>
                  </a:lnTo>
                  <a:lnTo>
                    <a:pt x="17540618" y="676732"/>
                  </a:lnTo>
                  <a:lnTo>
                    <a:pt x="17544834" y="682967"/>
                  </a:lnTo>
                  <a:lnTo>
                    <a:pt x="17551083" y="687184"/>
                  </a:lnTo>
                  <a:lnTo>
                    <a:pt x="17558728" y="688721"/>
                  </a:lnTo>
                  <a:lnTo>
                    <a:pt x="17566374" y="687184"/>
                  </a:lnTo>
                  <a:lnTo>
                    <a:pt x="17572622" y="682967"/>
                  </a:lnTo>
                  <a:lnTo>
                    <a:pt x="17576826" y="676732"/>
                  </a:lnTo>
                  <a:lnTo>
                    <a:pt x="17578375" y="669086"/>
                  </a:lnTo>
                  <a:close/>
                </a:path>
                <a:path w="18719800" h="10718800" extrusionOk="0">
                  <a:moveTo>
                    <a:pt x="17578375" y="568972"/>
                  </a:moveTo>
                  <a:lnTo>
                    <a:pt x="17576826" y="561340"/>
                  </a:lnTo>
                  <a:lnTo>
                    <a:pt x="17572622" y="555091"/>
                  </a:lnTo>
                  <a:lnTo>
                    <a:pt x="17566374" y="550875"/>
                  </a:lnTo>
                  <a:lnTo>
                    <a:pt x="17558728" y="549338"/>
                  </a:lnTo>
                  <a:lnTo>
                    <a:pt x="17551083" y="550875"/>
                  </a:lnTo>
                  <a:lnTo>
                    <a:pt x="17544834" y="555091"/>
                  </a:lnTo>
                  <a:lnTo>
                    <a:pt x="17540618" y="561340"/>
                  </a:lnTo>
                  <a:lnTo>
                    <a:pt x="17539081" y="568972"/>
                  </a:lnTo>
                  <a:lnTo>
                    <a:pt x="17540618" y="576630"/>
                  </a:lnTo>
                  <a:lnTo>
                    <a:pt x="17544834" y="582866"/>
                  </a:lnTo>
                  <a:lnTo>
                    <a:pt x="17551083" y="587082"/>
                  </a:lnTo>
                  <a:lnTo>
                    <a:pt x="17558728" y="588632"/>
                  </a:lnTo>
                  <a:lnTo>
                    <a:pt x="17566374" y="587082"/>
                  </a:lnTo>
                  <a:lnTo>
                    <a:pt x="17572622" y="582866"/>
                  </a:lnTo>
                  <a:lnTo>
                    <a:pt x="17576826" y="576630"/>
                  </a:lnTo>
                  <a:lnTo>
                    <a:pt x="17578375" y="568972"/>
                  </a:lnTo>
                  <a:close/>
                </a:path>
                <a:path w="18719800" h="10718800" extrusionOk="0">
                  <a:moveTo>
                    <a:pt x="17578375" y="468884"/>
                  </a:moveTo>
                  <a:lnTo>
                    <a:pt x="17576826" y="461238"/>
                  </a:lnTo>
                  <a:lnTo>
                    <a:pt x="17572622" y="455002"/>
                  </a:lnTo>
                  <a:lnTo>
                    <a:pt x="17566374" y="450786"/>
                  </a:lnTo>
                  <a:lnTo>
                    <a:pt x="17558728" y="449237"/>
                  </a:lnTo>
                  <a:lnTo>
                    <a:pt x="17551083" y="450786"/>
                  </a:lnTo>
                  <a:lnTo>
                    <a:pt x="17544834" y="455002"/>
                  </a:lnTo>
                  <a:lnTo>
                    <a:pt x="17540618" y="461238"/>
                  </a:lnTo>
                  <a:lnTo>
                    <a:pt x="17539081" y="468884"/>
                  </a:lnTo>
                  <a:lnTo>
                    <a:pt x="17540618" y="476529"/>
                  </a:lnTo>
                  <a:lnTo>
                    <a:pt x="17544834" y="482777"/>
                  </a:lnTo>
                  <a:lnTo>
                    <a:pt x="17551083" y="486994"/>
                  </a:lnTo>
                  <a:lnTo>
                    <a:pt x="17558728" y="488543"/>
                  </a:lnTo>
                  <a:lnTo>
                    <a:pt x="17566374" y="486994"/>
                  </a:lnTo>
                  <a:lnTo>
                    <a:pt x="17572622" y="482777"/>
                  </a:lnTo>
                  <a:lnTo>
                    <a:pt x="17576826" y="476529"/>
                  </a:lnTo>
                  <a:lnTo>
                    <a:pt x="17578375" y="468884"/>
                  </a:lnTo>
                  <a:close/>
                </a:path>
                <a:path w="18719800" h="10718800" extrusionOk="0">
                  <a:moveTo>
                    <a:pt x="17578375" y="368795"/>
                  </a:moveTo>
                  <a:lnTo>
                    <a:pt x="17576826" y="361149"/>
                  </a:lnTo>
                  <a:lnTo>
                    <a:pt x="17572622" y="354901"/>
                  </a:lnTo>
                  <a:lnTo>
                    <a:pt x="17566374" y="350697"/>
                  </a:lnTo>
                  <a:lnTo>
                    <a:pt x="17558728" y="349148"/>
                  </a:lnTo>
                  <a:lnTo>
                    <a:pt x="17551070" y="350697"/>
                  </a:lnTo>
                  <a:lnTo>
                    <a:pt x="17544834" y="354901"/>
                  </a:lnTo>
                  <a:lnTo>
                    <a:pt x="17540618" y="361149"/>
                  </a:lnTo>
                  <a:lnTo>
                    <a:pt x="17539081" y="368795"/>
                  </a:lnTo>
                  <a:lnTo>
                    <a:pt x="17540618" y="376440"/>
                  </a:lnTo>
                  <a:lnTo>
                    <a:pt x="17544834" y="382689"/>
                  </a:lnTo>
                  <a:lnTo>
                    <a:pt x="17551070" y="386892"/>
                  </a:lnTo>
                  <a:lnTo>
                    <a:pt x="17558728" y="388429"/>
                  </a:lnTo>
                  <a:lnTo>
                    <a:pt x="17566374" y="386892"/>
                  </a:lnTo>
                  <a:lnTo>
                    <a:pt x="17572622" y="382689"/>
                  </a:lnTo>
                  <a:lnTo>
                    <a:pt x="17576826" y="376440"/>
                  </a:lnTo>
                  <a:lnTo>
                    <a:pt x="17578375" y="368795"/>
                  </a:lnTo>
                  <a:close/>
                </a:path>
                <a:path w="18719800" h="10718800" extrusionOk="0">
                  <a:moveTo>
                    <a:pt x="17578375" y="168605"/>
                  </a:moveTo>
                  <a:lnTo>
                    <a:pt x="17576826" y="160947"/>
                  </a:lnTo>
                  <a:lnTo>
                    <a:pt x="17572622" y="154698"/>
                  </a:lnTo>
                  <a:lnTo>
                    <a:pt x="17566374" y="150495"/>
                  </a:lnTo>
                  <a:lnTo>
                    <a:pt x="17558728" y="148945"/>
                  </a:lnTo>
                  <a:lnTo>
                    <a:pt x="17551083" y="150495"/>
                  </a:lnTo>
                  <a:lnTo>
                    <a:pt x="17544834" y="154698"/>
                  </a:lnTo>
                  <a:lnTo>
                    <a:pt x="17540618" y="160947"/>
                  </a:lnTo>
                  <a:lnTo>
                    <a:pt x="17539081" y="168605"/>
                  </a:lnTo>
                  <a:lnTo>
                    <a:pt x="17540618" y="176250"/>
                  </a:lnTo>
                  <a:lnTo>
                    <a:pt x="17544834" y="182486"/>
                  </a:lnTo>
                  <a:lnTo>
                    <a:pt x="17551083" y="186702"/>
                  </a:lnTo>
                  <a:lnTo>
                    <a:pt x="17558728" y="188252"/>
                  </a:lnTo>
                  <a:lnTo>
                    <a:pt x="17566374" y="186702"/>
                  </a:lnTo>
                  <a:lnTo>
                    <a:pt x="17572622" y="182486"/>
                  </a:lnTo>
                  <a:lnTo>
                    <a:pt x="17576826" y="176250"/>
                  </a:lnTo>
                  <a:lnTo>
                    <a:pt x="17578375" y="168605"/>
                  </a:lnTo>
                  <a:close/>
                </a:path>
                <a:path w="18719800" h="10718800" extrusionOk="0">
                  <a:moveTo>
                    <a:pt x="17578375" y="68503"/>
                  </a:moveTo>
                  <a:lnTo>
                    <a:pt x="17576826" y="60845"/>
                  </a:lnTo>
                  <a:lnTo>
                    <a:pt x="17572622" y="54610"/>
                  </a:lnTo>
                  <a:lnTo>
                    <a:pt x="17566374" y="50393"/>
                  </a:lnTo>
                  <a:lnTo>
                    <a:pt x="17558728" y="48856"/>
                  </a:lnTo>
                  <a:lnTo>
                    <a:pt x="17551083" y="50393"/>
                  </a:lnTo>
                  <a:lnTo>
                    <a:pt x="17544834" y="54610"/>
                  </a:lnTo>
                  <a:lnTo>
                    <a:pt x="17540618" y="60845"/>
                  </a:lnTo>
                  <a:lnTo>
                    <a:pt x="17539081" y="68503"/>
                  </a:lnTo>
                  <a:lnTo>
                    <a:pt x="17540618" y="76149"/>
                  </a:lnTo>
                  <a:lnTo>
                    <a:pt x="17544834" y="82397"/>
                  </a:lnTo>
                  <a:lnTo>
                    <a:pt x="17551083" y="86601"/>
                  </a:lnTo>
                  <a:lnTo>
                    <a:pt x="17558728" y="88150"/>
                  </a:lnTo>
                  <a:lnTo>
                    <a:pt x="17566374" y="86601"/>
                  </a:lnTo>
                  <a:lnTo>
                    <a:pt x="17572622" y="82397"/>
                  </a:lnTo>
                  <a:lnTo>
                    <a:pt x="17576826" y="76149"/>
                  </a:lnTo>
                  <a:lnTo>
                    <a:pt x="17578375" y="68503"/>
                  </a:lnTo>
                  <a:close/>
                </a:path>
                <a:path w="18719800" h="10718800" extrusionOk="0">
                  <a:moveTo>
                    <a:pt x="17590580" y="10710380"/>
                  </a:moveTo>
                  <a:lnTo>
                    <a:pt x="17589030" y="10702735"/>
                  </a:lnTo>
                  <a:lnTo>
                    <a:pt x="17584814" y="10696486"/>
                  </a:lnTo>
                  <a:lnTo>
                    <a:pt x="17578578" y="10692270"/>
                  </a:lnTo>
                  <a:lnTo>
                    <a:pt x="17570920" y="10690733"/>
                  </a:lnTo>
                  <a:lnTo>
                    <a:pt x="17563275" y="10692270"/>
                  </a:lnTo>
                  <a:lnTo>
                    <a:pt x="17557026" y="10696486"/>
                  </a:lnTo>
                  <a:lnTo>
                    <a:pt x="17552823" y="10702735"/>
                  </a:lnTo>
                  <a:lnTo>
                    <a:pt x="17551273" y="10710380"/>
                  </a:lnTo>
                  <a:lnTo>
                    <a:pt x="17552823" y="10718025"/>
                  </a:lnTo>
                  <a:lnTo>
                    <a:pt x="17553343" y="10718787"/>
                  </a:lnTo>
                  <a:lnTo>
                    <a:pt x="17588510" y="10718787"/>
                  </a:lnTo>
                  <a:lnTo>
                    <a:pt x="17589030" y="10718025"/>
                  </a:lnTo>
                  <a:lnTo>
                    <a:pt x="17590580" y="10710380"/>
                  </a:lnTo>
                  <a:close/>
                </a:path>
                <a:path w="18719800" h="10718800" extrusionOk="0">
                  <a:moveTo>
                    <a:pt x="17590580" y="10610279"/>
                  </a:moveTo>
                  <a:lnTo>
                    <a:pt x="17589030" y="10602633"/>
                  </a:lnTo>
                  <a:lnTo>
                    <a:pt x="17584814" y="10596385"/>
                  </a:lnTo>
                  <a:lnTo>
                    <a:pt x="17578578" y="10592181"/>
                  </a:lnTo>
                  <a:lnTo>
                    <a:pt x="17570920" y="10590644"/>
                  </a:lnTo>
                  <a:lnTo>
                    <a:pt x="17563275" y="10592181"/>
                  </a:lnTo>
                  <a:lnTo>
                    <a:pt x="17557026" y="10596385"/>
                  </a:lnTo>
                  <a:lnTo>
                    <a:pt x="17552823" y="10602633"/>
                  </a:lnTo>
                  <a:lnTo>
                    <a:pt x="17551273" y="10610279"/>
                  </a:lnTo>
                  <a:lnTo>
                    <a:pt x="17552823" y="10617937"/>
                  </a:lnTo>
                  <a:lnTo>
                    <a:pt x="17557026" y="10624172"/>
                  </a:lnTo>
                  <a:lnTo>
                    <a:pt x="17563275" y="10628376"/>
                  </a:lnTo>
                  <a:lnTo>
                    <a:pt x="17570920" y="10629925"/>
                  </a:lnTo>
                  <a:lnTo>
                    <a:pt x="17578578" y="10628376"/>
                  </a:lnTo>
                  <a:lnTo>
                    <a:pt x="17584814" y="10624172"/>
                  </a:lnTo>
                  <a:lnTo>
                    <a:pt x="17589030" y="10617937"/>
                  </a:lnTo>
                  <a:lnTo>
                    <a:pt x="17590580" y="10610279"/>
                  </a:lnTo>
                  <a:close/>
                </a:path>
                <a:path w="18719800" h="10718800" extrusionOk="0">
                  <a:moveTo>
                    <a:pt x="17590580" y="10510190"/>
                  </a:moveTo>
                  <a:lnTo>
                    <a:pt x="17589030" y="10502532"/>
                  </a:lnTo>
                  <a:lnTo>
                    <a:pt x="17584827" y="10496283"/>
                  </a:lnTo>
                  <a:lnTo>
                    <a:pt x="17578578" y="10492080"/>
                  </a:lnTo>
                  <a:lnTo>
                    <a:pt x="17570933" y="10490530"/>
                  </a:lnTo>
                  <a:lnTo>
                    <a:pt x="17563288" y="10492080"/>
                  </a:lnTo>
                  <a:lnTo>
                    <a:pt x="17557039" y="10496283"/>
                  </a:lnTo>
                  <a:lnTo>
                    <a:pt x="17552835" y="10502532"/>
                  </a:lnTo>
                  <a:lnTo>
                    <a:pt x="17551286" y="10510190"/>
                  </a:lnTo>
                  <a:lnTo>
                    <a:pt x="17552835" y="10517822"/>
                  </a:lnTo>
                  <a:lnTo>
                    <a:pt x="17557039" y="10524071"/>
                  </a:lnTo>
                  <a:lnTo>
                    <a:pt x="17563288" y="10528287"/>
                  </a:lnTo>
                  <a:lnTo>
                    <a:pt x="17570933" y="10529824"/>
                  </a:lnTo>
                  <a:lnTo>
                    <a:pt x="17578578" y="10528287"/>
                  </a:lnTo>
                  <a:lnTo>
                    <a:pt x="17584827" y="10524071"/>
                  </a:lnTo>
                  <a:lnTo>
                    <a:pt x="17589030" y="10517822"/>
                  </a:lnTo>
                  <a:lnTo>
                    <a:pt x="17590580" y="10510190"/>
                  </a:lnTo>
                  <a:close/>
                </a:path>
                <a:path w="18719800" h="10718800" extrusionOk="0">
                  <a:moveTo>
                    <a:pt x="17590580" y="10410088"/>
                  </a:moveTo>
                  <a:lnTo>
                    <a:pt x="17589030" y="10402443"/>
                  </a:lnTo>
                  <a:lnTo>
                    <a:pt x="17584827" y="10396195"/>
                  </a:lnTo>
                  <a:lnTo>
                    <a:pt x="17578578" y="10391991"/>
                  </a:lnTo>
                  <a:lnTo>
                    <a:pt x="17570933" y="10390441"/>
                  </a:lnTo>
                  <a:lnTo>
                    <a:pt x="17563288" y="10391991"/>
                  </a:lnTo>
                  <a:lnTo>
                    <a:pt x="17557039" y="10396195"/>
                  </a:lnTo>
                  <a:lnTo>
                    <a:pt x="17552835" y="10402443"/>
                  </a:lnTo>
                  <a:lnTo>
                    <a:pt x="17551286" y="10410088"/>
                  </a:lnTo>
                  <a:lnTo>
                    <a:pt x="17552835" y="10417734"/>
                  </a:lnTo>
                  <a:lnTo>
                    <a:pt x="17557039" y="10423982"/>
                  </a:lnTo>
                  <a:lnTo>
                    <a:pt x="17563288" y="10428186"/>
                  </a:lnTo>
                  <a:lnTo>
                    <a:pt x="17570933" y="10429735"/>
                  </a:lnTo>
                  <a:lnTo>
                    <a:pt x="17578578" y="10428186"/>
                  </a:lnTo>
                  <a:lnTo>
                    <a:pt x="17584827" y="10423982"/>
                  </a:lnTo>
                  <a:lnTo>
                    <a:pt x="17589030" y="10417734"/>
                  </a:lnTo>
                  <a:lnTo>
                    <a:pt x="17590580" y="10410088"/>
                  </a:lnTo>
                  <a:close/>
                </a:path>
                <a:path w="18719800" h="10718800" extrusionOk="0">
                  <a:moveTo>
                    <a:pt x="17590580" y="10310000"/>
                  </a:moveTo>
                  <a:lnTo>
                    <a:pt x="17589030" y="10302342"/>
                  </a:lnTo>
                  <a:lnTo>
                    <a:pt x="17584827" y="10296093"/>
                  </a:lnTo>
                  <a:lnTo>
                    <a:pt x="17578578" y="10291889"/>
                  </a:lnTo>
                  <a:lnTo>
                    <a:pt x="17570933" y="10290340"/>
                  </a:lnTo>
                  <a:lnTo>
                    <a:pt x="17563288" y="10291889"/>
                  </a:lnTo>
                  <a:lnTo>
                    <a:pt x="17557039" y="10296093"/>
                  </a:lnTo>
                  <a:lnTo>
                    <a:pt x="17552835" y="10302342"/>
                  </a:lnTo>
                  <a:lnTo>
                    <a:pt x="17551286" y="10310000"/>
                  </a:lnTo>
                  <a:lnTo>
                    <a:pt x="17552835" y="10317632"/>
                  </a:lnTo>
                  <a:lnTo>
                    <a:pt x="17557039" y="10323881"/>
                  </a:lnTo>
                  <a:lnTo>
                    <a:pt x="17563288" y="10328097"/>
                  </a:lnTo>
                  <a:lnTo>
                    <a:pt x="17570933" y="10329634"/>
                  </a:lnTo>
                  <a:lnTo>
                    <a:pt x="17578578" y="10328097"/>
                  </a:lnTo>
                  <a:lnTo>
                    <a:pt x="17584827" y="10323881"/>
                  </a:lnTo>
                  <a:lnTo>
                    <a:pt x="17589030" y="10317632"/>
                  </a:lnTo>
                  <a:lnTo>
                    <a:pt x="17590580" y="10310000"/>
                  </a:lnTo>
                  <a:close/>
                </a:path>
                <a:path w="18719800" h="10718800" extrusionOk="0">
                  <a:moveTo>
                    <a:pt x="17590580" y="10209886"/>
                  </a:moveTo>
                  <a:lnTo>
                    <a:pt x="17589030" y="10202240"/>
                  </a:lnTo>
                  <a:lnTo>
                    <a:pt x="17584827" y="10196004"/>
                  </a:lnTo>
                  <a:lnTo>
                    <a:pt x="17578578" y="10191788"/>
                  </a:lnTo>
                  <a:lnTo>
                    <a:pt x="17570933" y="10190239"/>
                  </a:lnTo>
                  <a:lnTo>
                    <a:pt x="17563288" y="10191788"/>
                  </a:lnTo>
                  <a:lnTo>
                    <a:pt x="17557039" y="10196004"/>
                  </a:lnTo>
                  <a:lnTo>
                    <a:pt x="17552835" y="10202240"/>
                  </a:lnTo>
                  <a:lnTo>
                    <a:pt x="17551286" y="10209886"/>
                  </a:lnTo>
                  <a:lnTo>
                    <a:pt x="17552835" y="10217544"/>
                  </a:lnTo>
                  <a:lnTo>
                    <a:pt x="17557039" y="10223779"/>
                  </a:lnTo>
                  <a:lnTo>
                    <a:pt x="17563288" y="10227996"/>
                  </a:lnTo>
                  <a:lnTo>
                    <a:pt x="17570933" y="10229532"/>
                  </a:lnTo>
                  <a:lnTo>
                    <a:pt x="17578578" y="10227996"/>
                  </a:lnTo>
                  <a:lnTo>
                    <a:pt x="17584827" y="10223779"/>
                  </a:lnTo>
                  <a:lnTo>
                    <a:pt x="17589030" y="10217544"/>
                  </a:lnTo>
                  <a:lnTo>
                    <a:pt x="17590580" y="10209886"/>
                  </a:lnTo>
                  <a:close/>
                </a:path>
                <a:path w="18719800" h="10718800" extrusionOk="0">
                  <a:moveTo>
                    <a:pt x="17590580" y="10109797"/>
                  </a:moveTo>
                  <a:lnTo>
                    <a:pt x="17589030" y="10102151"/>
                  </a:lnTo>
                  <a:lnTo>
                    <a:pt x="17584827" y="10095903"/>
                  </a:lnTo>
                  <a:lnTo>
                    <a:pt x="17578578" y="10091699"/>
                  </a:lnTo>
                  <a:lnTo>
                    <a:pt x="17570933" y="10090163"/>
                  </a:lnTo>
                  <a:lnTo>
                    <a:pt x="17563288" y="10091699"/>
                  </a:lnTo>
                  <a:lnTo>
                    <a:pt x="17557039" y="10095903"/>
                  </a:lnTo>
                  <a:lnTo>
                    <a:pt x="17552835" y="10102151"/>
                  </a:lnTo>
                  <a:lnTo>
                    <a:pt x="17551286" y="10109797"/>
                  </a:lnTo>
                  <a:lnTo>
                    <a:pt x="17552835" y="10117442"/>
                  </a:lnTo>
                  <a:lnTo>
                    <a:pt x="17557039" y="10123691"/>
                  </a:lnTo>
                  <a:lnTo>
                    <a:pt x="17563288" y="10127907"/>
                  </a:lnTo>
                  <a:lnTo>
                    <a:pt x="17570933" y="10129444"/>
                  </a:lnTo>
                  <a:lnTo>
                    <a:pt x="17578578" y="10127907"/>
                  </a:lnTo>
                  <a:lnTo>
                    <a:pt x="17584827" y="10123691"/>
                  </a:lnTo>
                  <a:lnTo>
                    <a:pt x="17589030" y="10117442"/>
                  </a:lnTo>
                  <a:lnTo>
                    <a:pt x="17590580" y="10109797"/>
                  </a:lnTo>
                  <a:close/>
                </a:path>
                <a:path w="18719800" h="10718800" extrusionOk="0">
                  <a:moveTo>
                    <a:pt x="17590580" y="10009695"/>
                  </a:moveTo>
                  <a:lnTo>
                    <a:pt x="17589030" y="10002050"/>
                  </a:lnTo>
                  <a:lnTo>
                    <a:pt x="17584827" y="9995802"/>
                  </a:lnTo>
                  <a:lnTo>
                    <a:pt x="17578578" y="9991598"/>
                  </a:lnTo>
                  <a:lnTo>
                    <a:pt x="17570933" y="9990049"/>
                  </a:lnTo>
                  <a:lnTo>
                    <a:pt x="17563288" y="9991598"/>
                  </a:lnTo>
                  <a:lnTo>
                    <a:pt x="17557039" y="9995802"/>
                  </a:lnTo>
                  <a:lnTo>
                    <a:pt x="17552835" y="10002050"/>
                  </a:lnTo>
                  <a:lnTo>
                    <a:pt x="17551286" y="10009695"/>
                  </a:lnTo>
                  <a:lnTo>
                    <a:pt x="17552835" y="10017341"/>
                  </a:lnTo>
                  <a:lnTo>
                    <a:pt x="17557039" y="10023589"/>
                  </a:lnTo>
                  <a:lnTo>
                    <a:pt x="17563288" y="10027806"/>
                  </a:lnTo>
                  <a:lnTo>
                    <a:pt x="17570933" y="10029342"/>
                  </a:lnTo>
                  <a:lnTo>
                    <a:pt x="17578578" y="10027806"/>
                  </a:lnTo>
                  <a:lnTo>
                    <a:pt x="17584827" y="10023589"/>
                  </a:lnTo>
                  <a:lnTo>
                    <a:pt x="17589030" y="10017341"/>
                  </a:lnTo>
                  <a:lnTo>
                    <a:pt x="17590580" y="10009695"/>
                  </a:lnTo>
                  <a:close/>
                </a:path>
                <a:path w="18719800" h="10718800" extrusionOk="0">
                  <a:moveTo>
                    <a:pt x="17590580" y="9909607"/>
                  </a:moveTo>
                  <a:lnTo>
                    <a:pt x="17589030" y="9901961"/>
                  </a:lnTo>
                  <a:lnTo>
                    <a:pt x="17584827" y="9895713"/>
                  </a:lnTo>
                  <a:lnTo>
                    <a:pt x="17578578" y="9891497"/>
                  </a:lnTo>
                  <a:lnTo>
                    <a:pt x="17570933" y="9889960"/>
                  </a:lnTo>
                  <a:lnTo>
                    <a:pt x="17563288" y="9891497"/>
                  </a:lnTo>
                  <a:lnTo>
                    <a:pt x="17557039" y="9895713"/>
                  </a:lnTo>
                  <a:lnTo>
                    <a:pt x="17552835" y="9901961"/>
                  </a:lnTo>
                  <a:lnTo>
                    <a:pt x="17551286" y="9909607"/>
                  </a:lnTo>
                  <a:lnTo>
                    <a:pt x="17552835" y="9917252"/>
                  </a:lnTo>
                  <a:lnTo>
                    <a:pt x="17557039" y="9923501"/>
                  </a:lnTo>
                  <a:lnTo>
                    <a:pt x="17563288" y="9927704"/>
                  </a:lnTo>
                  <a:lnTo>
                    <a:pt x="17570933" y="9929254"/>
                  </a:lnTo>
                  <a:lnTo>
                    <a:pt x="17578578" y="9927704"/>
                  </a:lnTo>
                  <a:lnTo>
                    <a:pt x="17584827" y="9923501"/>
                  </a:lnTo>
                  <a:lnTo>
                    <a:pt x="17589030" y="9917252"/>
                  </a:lnTo>
                  <a:lnTo>
                    <a:pt x="17590580" y="9909607"/>
                  </a:lnTo>
                  <a:close/>
                </a:path>
                <a:path w="18719800" h="10718800" extrusionOk="0">
                  <a:moveTo>
                    <a:pt x="17590580" y="9809518"/>
                  </a:moveTo>
                  <a:lnTo>
                    <a:pt x="17589030" y="9801873"/>
                  </a:lnTo>
                  <a:lnTo>
                    <a:pt x="17584827" y="9795624"/>
                  </a:lnTo>
                  <a:lnTo>
                    <a:pt x="17578578" y="9791408"/>
                  </a:lnTo>
                  <a:lnTo>
                    <a:pt x="17570933" y="9789871"/>
                  </a:lnTo>
                  <a:lnTo>
                    <a:pt x="17563288" y="9791408"/>
                  </a:lnTo>
                  <a:lnTo>
                    <a:pt x="17557039" y="9795624"/>
                  </a:lnTo>
                  <a:lnTo>
                    <a:pt x="17552835" y="9801873"/>
                  </a:lnTo>
                  <a:lnTo>
                    <a:pt x="17551286" y="9809518"/>
                  </a:lnTo>
                  <a:lnTo>
                    <a:pt x="17552835" y="9817163"/>
                  </a:lnTo>
                  <a:lnTo>
                    <a:pt x="17557039" y="9823412"/>
                  </a:lnTo>
                  <a:lnTo>
                    <a:pt x="17563288" y="9827616"/>
                  </a:lnTo>
                  <a:lnTo>
                    <a:pt x="17570933" y="9829152"/>
                  </a:lnTo>
                  <a:lnTo>
                    <a:pt x="17578578" y="9827616"/>
                  </a:lnTo>
                  <a:lnTo>
                    <a:pt x="17584827" y="9823412"/>
                  </a:lnTo>
                  <a:lnTo>
                    <a:pt x="17589030" y="9817163"/>
                  </a:lnTo>
                  <a:lnTo>
                    <a:pt x="17590580" y="9809518"/>
                  </a:lnTo>
                  <a:close/>
                </a:path>
                <a:path w="18719800" h="10718800" extrusionOk="0">
                  <a:moveTo>
                    <a:pt x="17590580" y="9709417"/>
                  </a:moveTo>
                  <a:lnTo>
                    <a:pt x="17589030" y="9701771"/>
                  </a:lnTo>
                  <a:lnTo>
                    <a:pt x="17584827" y="9695523"/>
                  </a:lnTo>
                  <a:lnTo>
                    <a:pt x="17578578" y="9691319"/>
                  </a:lnTo>
                  <a:lnTo>
                    <a:pt x="17570933" y="9689770"/>
                  </a:lnTo>
                  <a:lnTo>
                    <a:pt x="17563288" y="9691319"/>
                  </a:lnTo>
                  <a:lnTo>
                    <a:pt x="17557039" y="9695523"/>
                  </a:lnTo>
                  <a:lnTo>
                    <a:pt x="17552835" y="9701771"/>
                  </a:lnTo>
                  <a:lnTo>
                    <a:pt x="17551286" y="9709417"/>
                  </a:lnTo>
                  <a:lnTo>
                    <a:pt x="17552835" y="9717062"/>
                  </a:lnTo>
                  <a:lnTo>
                    <a:pt x="17557039" y="9723310"/>
                  </a:lnTo>
                  <a:lnTo>
                    <a:pt x="17563288" y="9727514"/>
                  </a:lnTo>
                  <a:lnTo>
                    <a:pt x="17570933" y="9729064"/>
                  </a:lnTo>
                  <a:lnTo>
                    <a:pt x="17578578" y="9727514"/>
                  </a:lnTo>
                  <a:lnTo>
                    <a:pt x="17584827" y="9723310"/>
                  </a:lnTo>
                  <a:lnTo>
                    <a:pt x="17589030" y="9717062"/>
                  </a:lnTo>
                  <a:lnTo>
                    <a:pt x="17590580" y="9709417"/>
                  </a:lnTo>
                  <a:close/>
                </a:path>
                <a:path w="18719800" h="10718800" extrusionOk="0">
                  <a:moveTo>
                    <a:pt x="17590580" y="9609328"/>
                  </a:moveTo>
                  <a:lnTo>
                    <a:pt x="17589030" y="9601670"/>
                  </a:lnTo>
                  <a:lnTo>
                    <a:pt x="17584827" y="9595434"/>
                  </a:lnTo>
                  <a:lnTo>
                    <a:pt x="17578578" y="9591218"/>
                  </a:lnTo>
                  <a:lnTo>
                    <a:pt x="17570933" y="9589668"/>
                  </a:lnTo>
                  <a:lnTo>
                    <a:pt x="17563288" y="9591218"/>
                  </a:lnTo>
                  <a:lnTo>
                    <a:pt x="17557039" y="9595434"/>
                  </a:lnTo>
                  <a:lnTo>
                    <a:pt x="17552835" y="9601670"/>
                  </a:lnTo>
                  <a:lnTo>
                    <a:pt x="17551286" y="9609328"/>
                  </a:lnTo>
                  <a:lnTo>
                    <a:pt x="17552835" y="9616973"/>
                  </a:lnTo>
                  <a:lnTo>
                    <a:pt x="17557039" y="9623222"/>
                  </a:lnTo>
                  <a:lnTo>
                    <a:pt x="17563288" y="9627425"/>
                  </a:lnTo>
                  <a:lnTo>
                    <a:pt x="17570933" y="9628975"/>
                  </a:lnTo>
                  <a:lnTo>
                    <a:pt x="17578578" y="9627425"/>
                  </a:lnTo>
                  <a:lnTo>
                    <a:pt x="17584827" y="9623222"/>
                  </a:lnTo>
                  <a:lnTo>
                    <a:pt x="17589030" y="9616973"/>
                  </a:lnTo>
                  <a:lnTo>
                    <a:pt x="17590580" y="9609328"/>
                  </a:lnTo>
                  <a:close/>
                </a:path>
                <a:path w="18719800" h="10718800" extrusionOk="0">
                  <a:moveTo>
                    <a:pt x="17590580" y="9509227"/>
                  </a:moveTo>
                  <a:lnTo>
                    <a:pt x="17589030" y="9501581"/>
                  </a:lnTo>
                  <a:lnTo>
                    <a:pt x="17584827" y="9495333"/>
                  </a:lnTo>
                  <a:lnTo>
                    <a:pt x="17578578" y="9491129"/>
                  </a:lnTo>
                  <a:lnTo>
                    <a:pt x="17570933" y="9489580"/>
                  </a:lnTo>
                  <a:lnTo>
                    <a:pt x="17563288" y="9491129"/>
                  </a:lnTo>
                  <a:lnTo>
                    <a:pt x="17557039" y="9495333"/>
                  </a:lnTo>
                  <a:lnTo>
                    <a:pt x="17552835" y="9501581"/>
                  </a:lnTo>
                  <a:lnTo>
                    <a:pt x="17551286" y="9509227"/>
                  </a:lnTo>
                  <a:lnTo>
                    <a:pt x="17552835" y="9516872"/>
                  </a:lnTo>
                  <a:lnTo>
                    <a:pt x="17557039" y="9523120"/>
                  </a:lnTo>
                  <a:lnTo>
                    <a:pt x="17563288" y="9527324"/>
                  </a:lnTo>
                  <a:lnTo>
                    <a:pt x="17570933" y="9528873"/>
                  </a:lnTo>
                  <a:lnTo>
                    <a:pt x="17578578" y="9527324"/>
                  </a:lnTo>
                  <a:lnTo>
                    <a:pt x="17584827" y="9523120"/>
                  </a:lnTo>
                  <a:lnTo>
                    <a:pt x="17589030" y="9516872"/>
                  </a:lnTo>
                  <a:lnTo>
                    <a:pt x="17590580" y="9509227"/>
                  </a:lnTo>
                  <a:close/>
                </a:path>
                <a:path w="18719800" h="10718800" extrusionOk="0">
                  <a:moveTo>
                    <a:pt x="17590580" y="9409138"/>
                  </a:moveTo>
                  <a:lnTo>
                    <a:pt x="17589043" y="9401480"/>
                  </a:lnTo>
                  <a:lnTo>
                    <a:pt x="17584827" y="9395244"/>
                  </a:lnTo>
                  <a:lnTo>
                    <a:pt x="17578578" y="9391028"/>
                  </a:lnTo>
                  <a:lnTo>
                    <a:pt x="17570946" y="9389491"/>
                  </a:lnTo>
                  <a:lnTo>
                    <a:pt x="17563288" y="9391028"/>
                  </a:lnTo>
                  <a:lnTo>
                    <a:pt x="17557039" y="9395244"/>
                  </a:lnTo>
                  <a:lnTo>
                    <a:pt x="17552835" y="9401480"/>
                  </a:lnTo>
                  <a:lnTo>
                    <a:pt x="17551286" y="9409138"/>
                  </a:lnTo>
                  <a:lnTo>
                    <a:pt x="17552835" y="9416783"/>
                  </a:lnTo>
                  <a:lnTo>
                    <a:pt x="17557039" y="9423032"/>
                  </a:lnTo>
                  <a:lnTo>
                    <a:pt x="17563288" y="9427235"/>
                  </a:lnTo>
                  <a:lnTo>
                    <a:pt x="17570946" y="9428785"/>
                  </a:lnTo>
                  <a:lnTo>
                    <a:pt x="17578578" y="9427235"/>
                  </a:lnTo>
                  <a:lnTo>
                    <a:pt x="17584827" y="9423032"/>
                  </a:lnTo>
                  <a:lnTo>
                    <a:pt x="17589043" y="9416783"/>
                  </a:lnTo>
                  <a:lnTo>
                    <a:pt x="17590580" y="9409138"/>
                  </a:lnTo>
                  <a:close/>
                </a:path>
                <a:path w="18719800" h="10718800" extrusionOk="0">
                  <a:moveTo>
                    <a:pt x="17590580" y="9309036"/>
                  </a:moveTo>
                  <a:lnTo>
                    <a:pt x="17589043" y="9301391"/>
                  </a:lnTo>
                  <a:lnTo>
                    <a:pt x="17584827" y="9295143"/>
                  </a:lnTo>
                  <a:lnTo>
                    <a:pt x="17578578" y="9290926"/>
                  </a:lnTo>
                  <a:lnTo>
                    <a:pt x="17570946" y="9289390"/>
                  </a:lnTo>
                  <a:lnTo>
                    <a:pt x="17563288" y="9290926"/>
                  </a:lnTo>
                  <a:lnTo>
                    <a:pt x="17557039" y="9295143"/>
                  </a:lnTo>
                  <a:lnTo>
                    <a:pt x="17552835" y="9301391"/>
                  </a:lnTo>
                  <a:lnTo>
                    <a:pt x="17551286" y="9309036"/>
                  </a:lnTo>
                  <a:lnTo>
                    <a:pt x="17552835" y="9316682"/>
                  </a:lnTo>
                  <a:lnTo>
                    <a:pt x="17557039" y="9322930"/>
                  </a:lnTo>
                  <a:lnTo>
                    <a:pt x="17563288" y="9327147"/>
                  </a:lnTo>
                  <a:lnTo>
                    <a:pt x="17570946" y="9328683"/>
                  </a:lnTo>
                  <a:lnTo>
                    <a:pt x="17578578" y="9327147"/>
                  </a:lnTo>
                  <a:lnTo>
                    <a:pt x="17584827" y="9322930"/>
                  </a:lnTo>
                  <a:lnTo>
                    <a:pt x="17589043" y="9316682"/>
                  </a:lnTo>
                  <a:lnTo>
                    <a:pt x="17590580" y="9309036"/>
                  </a:lnTo>
                  <a:close/>
                </a:path>
                <a:path w="18719800" h="10718800" extrusionOk="0">
                  <a:moveTo>
                    <a:pt x="17590593" y="9208935"/>
                  </a:moveTo>
                  <a:lnTo>
                    <a:pt x="17589043" y="9201290"/>
                  </a:lnTo>
                  <a:lnTo>
                    <a:pt x="17584839" y="9195054"/>
                  </a:lnTo>
                  <a:lnTo>
                    <a:pt x="17578591" y="9190838"/>
                  </a:lnTo>
                  <a:lnTo>
                    <a:pt x="17570946" y="9189301"/>
                  </a:lnTo>
                  <a:lnTo>
                    <a:pt x="17563300" y="9190838"/>
                  </a:lnTo>
                  <a:lnTo>
                    <a:pt x="17557052" y="9195054"/>
                  </a:lnTo>
                  <a:lnTo>
                    <a:pt x="17552848" y="9201290"/>
                  </a:lnTo>
                  <a:lnTo>
                    <a:pt x="17551299" y="9208935"/>
                  </a:lnTo>
                  <a:lnTo>
                    <a:pt x="17552848" y="9216593"/>
                  </a:lnTo>
                  <a:lnTo>
                    <a:pt x="17557052" y="9222829"/>
                  </a:lnTo>
                  <a:lnTo>
                    <a:pt x="17563300" y="9227033"/>
                  </a:lnTo>
                  <a:lnTo>
                    <a:pt x="17570946" y="9228582"/>
                  </a:lnTo>
                  <a:lnTo>
                    <a:pt x="17578591" y="9227033"/>
                  </a:lnTo>
                  <a:lnTo>
                    <a:pt x="17584839" y="9222829"/>
                  </a:lnTo>
                  <a:lnTo>
                    <a:pt x="17589043" y="9216593"/>
                  </a:lnTo>
                  <a:lnTo>
                    <a:pt x="17590593" y="9208935"/>
                  </a:lnTo>
                  <a:close/>
                </a:path>
                <a:path w="18719800" h="10718800" extrusionOk="0">
                  <a:moveTo>
                    <a:pt x="17590593" y="9108846"/>
                  </a:moveTo>
                  <a:lnTo>
                    <a:pt x="17589043" y="9101201"/>
                  </a:lnTo>
                  <a:lnTo>
                    <a:pt x="17584839" y="9094953"/>
                  </a:lnTo>
                  <a:lnTo>
                    <a:pt x="17578591" y="9090749"/>
                  </a:lnTo>
                  <a:lnTo>
                    <a:pt x="17570946" y="9089199"/>
                  </a:lnTo>
                  <a:lnTo>
                    <a:pt x="17563300" y="9090749"/>
                  </a:lnTo>
                  <a:lnTo>
                    <a:pt x="17557052" y="9094953"/>
                  </a:lnTo>
                  <a:lnTo>
                    <a:pt x="17552848" y="9101201"/>
                  </a:lnTo>
                  <a:lnTo>
                    <a:pt x="17551299" y="9108846"/>
                  </a:lnTo>
                  <a:lnTo>
                    <a:pt x="17552848" y="9116492"/>
                  </a:lnTo>
                  <a:lnTo>
                    <a:pt x="17557052" y="9122740"/>
                  </a:lnTo>
                  <a:lnTo>
                    <a:pt x="17563300" y="9126944"/>
                  </a:lnTo>
                  <a:lnTo>
                    <a:pt x="17570946" y="9128493"/>
                  </a:lnTo>
                  <a:lnTo>
                    <a:pt x="17578591" y="9126944"/>
                  </a:lnTo>
                  <a:lnTo>
                    <a:pt x="17584839" y="9122740"/>
                  </a:lnTo>
                  <a:lnTo>
                    <a:pt x="17589043" y="9116492"/>
                  </a:lnTo>
                  <a:lnTo>
                    <a:pt x="17590593" y="9108846"/>
                  </a:lnTo>
                  <a:close/>
                </a:path>
                <a:path w="18719800" h="10718800" extrusionOk="0">
                  <a:moveTo>
                    <a:pt x="17590593" y="9008745"/>
                  </a:moveTo>
                  <a:lnTo>
                    <a:pt x="17589043" y="9001100"/>
                  </a:lnTo>
                  <a:lnTo>
                    <a:pt x="17584839" y="8994851"/>
                  </a:lnTo>
                  <a:lnTo>
                    <a:pt x="17578591" y="8990647"/>
                  </a:lnTo>
                  <a:lnTo>
                    <a:pt x="17570946" y="8989111"/>
                  </a:lnTo>
                  <a:lnTo>
                    <a:pt x="17563300" y="8990647"/>
                  </a:lnTo>
                  <a:lnTo>
                    <a:pt x="17557052" y="8994851"/>
                  </a:lnTo>
                  <a:lnTo>
                    <a:pt x="17552848" y="9001100"/>
                  </a:lnTo>
                  <a:lnTo>
                    <a:pt x="17551299" y="9008745"/>
                  </a:lnTo>
                  <a:lnTo>
                    <a:pt x="17552848" y="9016390"/>
                  </a:lnTo>
                  <a:lnTo>
                    <a:pt x="17557052" y="9022639"/>
                  </a:lnTo>
                  <a:lnTo>
                    <a:pt x="17563300" y="9026842"/>
                  </a:lnTo>
                  <a:lnTo>
                    <a:pt x="17570946" y="9028392"/>
                  </a:lnTo>
                  <a:lnTo>
                    <a:pt x="17578591" y="9026842"/>
                  </a:lnTo>
                  <a:lnTo>
                    <a:pt x="17584839" y="9022639"/>
                  </a:lnTo>
                  <a:lnTo>
                    <a:pt x="17589043" y="9016390"/>
                  </a:lnTo>
                  <a:lnTo>
                    <a:pt x="17590593" y="9008745"/>
                  </a:lnTo>
                  <a:close/>
                </a:path>
                <a:path w="18719800" h="10718800" extrusionOk="0">
                  <a:moveTo>
                    <a:pt x="17590593" y="8908644"/>
                  </a:moveTo>
                  <a:lnTo>
                    <a:pt x="17589043" y="8900998"/>
                  </a:lnTo>
                  <a:lnTo>
                    <a:pt x="17584839" y="8894762"/>
                  </a:lnTo>
                  <a:lnTo>
                    <a:pt x="17578591" y="8890559"/>
                  </a:lnTo>
                  <a:lnTo>
                    <a:pt x="17570946" y="8889009"/>
                  </a:lnTo>
                  <a:lnTo>
                    <a:pt x="17563300" y="8890559"/>
                  </a:lnTo>
                  <a:lnTo>
                    <a:pt x="17557052" y="8894762"/>
                  </a:lnTo>
                  <a:lnTo>
                    <a:pt x="17552848" y="8900998"/>
                  </a:lnTo>
                  <a:lnTo>
                    <a:pt x="17551299" y="8908644"/>
                  </a:lnTo>
                  <a:lnTo>
                    <a:pt x="17552848" y="8916302"/>
                  </a:lnTo>
                  <a:lnTo>
                    <a:pt x="17557052" y="8922550"/>
                  </a:lnTo>
                  <a:lnTo>
                    <a:pt x="17563300" y="8926754"/>
                  </a:lnTo>
                  <a:lnTo>
                    <a:pt x="17570946" y="8928290"/>
                  </a:lnTo>
                  <a:lnTo>
                    <a:pt x="17578591" y="8926754"/>
                  </a:lnTo>
                  <a:lnTo>
                    <a:pt x="17584839" y="8922550"/>
                  </a:lnTo>
                  <a:lnTo>
                    <a:pt x="17589043" y="8916302"/>
                  </a:lnTo>
                  <a:lnTo>
                    <a:pt x="17590593" y="8908644"/>
                  </a:lnTo>
                  <a:close/>
                </a:path>
                <a:path w="18719800" h="10718800" extrusionOk="0">
                  <a:moveTo>
                    <a:pt x="17590593" y="8808568"/>
                  </a:moveTo>
                  <a:lnTo>
                    <a:pt x="17589043" y="8800909"/>
                  </a:lnTo>
                  <a:lnTo>
                    <a:pt x="17584839" y="8794661"/>
                  </a:lnTo>
                  <a:lnTo>
                    <a:pt x="17578591" y="8790457"/>
                  </a:lnTo>
                  <a:lnTo>
                    <a:pt x="17570946" y="8788921"/>
                  </a:lnTo>
                  <a:lnTo>
                    <a:pt x="17563300" y="8790457"/>
                  </a:lnTo>
                  <a:lnTo>
                    <a:pt x="17557052" y="8794661"/>
                  </a:lnTo>
                  <a:lnTo>
                    <a:pt x="17552848" y="8800909"/>
                  </a:lnTo>
                  <a:lnTo>
                    <a:pt x="17551299" y="8808568"/>
                  </a:lnTo>
                  <a:lnTo>
                    <a:pt x="17552848" y="8816213"/>
                  </a:lnTo>
                  <a:lnTo>
                    <a:pt x="17557052" y="8822449"/>
                  </a:lnTo>
                  <a:lnTo>
                    <a:pt x="17563300" y="8826652"/>
                  </a:lnTo>
                  <a:lnTo>
                    <a:pt x="17570946" y="8828202"/>
                  </a:lnTo>
                  <a:lnTo>
                    <a:pt x="17578591" y="8826652"/>
                  </a:lnTo>
                  <a:lnTo>
                    <a:pt x="17584839" y="8822449"/>
                  </a:lnTo>
                  <a:lnTo>
                    <a:pt x="17589043" y="8816213"/>
                  </a:lnTo>
                  <a:lnTo>
                    <a:pt x="17590593" y="8808568"/>
                  </a:lnTo>
                  <a:close/>
                </a:path>
                <a:path w="18719800" h="10718800" extrusionOk="0">
                  <a:moveTo>
                    <a:pt x="17590593" y="8708466"/>
                  </a:moveTo>
                  <a:lnTo>
                    <a:pt x="17589043" y="8700808"/>
                  </a:lnTo>
                  <a:lnTo>
                    <a:pt x="17584839" y="8694572"/>
                  </a:lnTo>
                  <a:lnTo>
                    <a:pt x="17578591" y="8690369"/>
                  </a:lnTo>
                  <a:lnTo>
                    <a:pt x="17570946" y="8688819"/>
                  </a:lnTo>
                  <a:lnTo>
                    <a:pt x="17563300" y="8690369"/>
                  </a:lnTo>
                  <a:lnTo>
                    <a:pt x="17557052" y="8694572"/>
                  </a:lnTo>
                  <a:lnTo>
                    <a:pt x="17552848" y="8700808"/>
                  </a:lnTo>
                  <a:lnTo>
                    <a:pt x="17551299" y="8708466"/>
                  </a:lnTo>
                  <a:lnTo>
                    <a:pt x="17552848" y="8716112"/>
                  </a:lnTo>
                  <a:lnTo>
                    <a:pt x="17557052" y="8722360"/>
                  </a:lnTo>
                  <a:lnTo>
                    <a:pt x="17563300" y="8726564"/>
                  </a:lnTo>
                  <a:lnTo>
                    <a:pt x="17570946" y="8728113"/>
                  </a:lnTo>
                  <a:lnTo>
                    <a:pt x="17578591" y="8726564"/>
                  </a:lnTo>
                  <a:lnTo>
                    <a:pt x="17584839" y="8722360"/>
                  </a:lnTo>
                  <a:lnTo>
                    <a:pt x="17589043" y="8716112"/>
                  </a:lnTo>
                  <a:lnTo>
                    <a:pt x="17590593" y="8708466"/>
                  </a:lnTo>
                  <a:close/>
                </a:path>
                <a:path w="18719800" h="10718800" extrusionOk="0">
                  <a:moveTo>
                    <a:pt x="17590593" y="8608365"/>
                  </a:moveTo>
                  <a:lnTo>
                    <a:pt x="17589043" y="8600719"/>
                  </a:lnTo>
                  <a:lnTo>
                    <a:pt x="17584839" y="8594471"/>
                  </a:lnTo>
                  <a:lnTo>
                    <a:pt x="17578591" y="8590267"/>
                  </a:lnTo>
                  <a:lnTo>
                    <a:pt x="17570946" y="8588718"/>
                  </a:lnTo>
                  <a:lnTo>
                    <a:pt x="17563300" y="8590267"/>
                  </a:lnTo>
                  <a:lnTo>
                    <a:pt x="17557052" y="8594471"/>
                  </a:lnTo>
                  <a:lnTo>
                    <a:pt x="17552848" y="8600719"/>
                  </a:lnTo>
                  <a:lnTo>
                    <a:pt x="17551299" y="8608365"/>
                  </a:lnTo>
                  <a:lnTo>
                    <a:pt x="17552848" y="8616010"/>
                  </a:lnTo>
                  <a:lnTo>
                    <a:pt x="17557052" y="8622259"/>
                  </a:lnTo>
                  <a:lnTo>
                    <a:pt x="17563300" y="8626475"/>
                  </a:lnTo>
                  <a:lnTo>
                    <a:pt x="17570946" y="8628012"/>
                  </a:lnTo>
                  <a:lnTo>
                    <a:pt x="17578591" y="8626475"/>
                  </a:lnTo>
                  <a:lnTo>
                    <a:pt x="17584839" y="8622259"/>
                  </a:lnTo>
                  <a:lnTo>
                    <a:pt x="17589043" y="8616010"/>
                  </a:lnTo>
                  <a:lnTo>
                    <a:pt x="17590593" y="8608365"/>
                  </a:lnTo>
                  <a:close/>
                </a:path>
                <a:path w="18719800" h="10718800" extrusionOk="0">
                  <a:moveTo>
                    <a:pt x="17590593" y="8508276"/>
                  </a:moveTo>
                  <a:lnTo>
                    <a:pt x="17589043" y="8500631"/>
                  </a:lnTo>
                  <a:lnTo>
                    <a:pt x="17584839" y="8494382"/>
                  </a:lnTo>
                  <a:lnTo>
                    <a:pt x="17578591" y="8490179"/>
                  </a:lnTo>
                  <a:lnTo>
                    <a:pt x="17570946" y="8488629"/>
                  </a:lnTo>
                  <a:lnTo>
                    <a:pt x="17563300" y="8490179"/>
                  </a:lnTo>
                  <a:lnTo>
                    <a:pt x="17557052" y="8494382"/>
                  </a:lnTo>
                  <a:lnTo>
                    <a:pt x="17552848" y="8500631"/>
                  </a:lnTo>
                  <a:lnTo>
                    <a:pt x="17551299" y="8508276"/>
                  </a:lnTo>
                  <a:lnTo>
                    <a:pt x="17552848" y="8515921"/>
                  </a:lnTo>
                  <a:lnTo>
                    <a:pt x="17557052" y="8522157"/>
                  </a:lnTo>
                  <a:lnTo>
                    <a:pt x="17563300" y="8526374"/>
                  </a:lnTo>
                  <a:lnTo>
                    <a:pt x="17570946" y="8527910"/>
                  </a:lnTo>
                  <a:lnTo>
                    <a:pt x="17578591" y="8526374"/>
                  </a:lnTo>
                  <a:lnTo>
                    <a:pt x="17584839" y="8522157"/>
                  </a:lnTo>
                  <a:lnTo>
                    <a:pt x="17589043" y="8515921"/>
                  </a:lnTo>
                  <a:lnTo>
                    <a:pt x="17590593" y="8508276"/>
                  </a:lnTo>
                  <a:close/>
                </a:path>
                <a:path w="18719800" h="10718800" extrusionOk="0">
                  <a:moveTo>
                    <a:pt x="17590593" y="8408175"/>
                  </a:moveTo>
                  <a:lnTo>
                    <a:pt x="17589043" y="8400529"/>
                  </a:lnTo>
                  <a:lnTo>
                    <a:pt x="17584839" y="8394281"/>
                  </a:lnTo>
                  <a:lnTo>
                    <a:pt x="17578591" y="8390077"/>
                  </a:lnTo>
                  <a:lnTo>
                    <a:pt x="17570946" y="8388528"/>
                  </a:lnTo>
                  <a:lnTo>
                    <a:pt x="17563300" y="8390077"/>
                  </a:lnTo>
                  <a:lnTo>
                    <a:pt x="17557052" y="8394281"/>
                  </a:lnTo>
                  <a:lnTo>
                    <a:pt x="17552848" y="8400529"/>
                  </a:lnTo>
                  <a:lnTo>
                    <a:pt x="17551299" y="8408175"/>
                  </a:lnTo>
                  <a:lnTo>
                    <a:pt x="17552848" y="8415820"/>
                  </a:lnTo>
                  <a:lnTo>
                    <a:pt x="17557052" y="8422068"/>
                  </a:lnTo>
                  <a:lnTo>
                    <a:pt x="17563300" y="8426272"/>
                  </a:lnTo>
                  <a:lnTo>
                    <a:pt x="17570946" y="8427822"/>
                  </a:lnTo>
                  <a:lnTo>
                    <a:pt x="17578591" y="8426272"/>
                  </a:lnTo>
                  <a:lnTo>
                    <a:pt x="17584839" y="8422068"/>
                  </a:lnTo>
                  <a:lnTo>
                    <a:pt x="17589043" y="8415820"/>
                  </a:lnTo>
                  <a:lnTo>
                    <a:pt x="17590593" y="8408175"/>
                  </a:lnTo>
                  <a:close/>
                </a:path>
                <a:path w="18719800" h="10718800" extrusionOk="0">
                  <a:moveTo>
                    <a:pt x="17590593" y="8308073"/>
                  </a:moveTo>
                  <a:lnTo>
                    <a:pt x="17589043" y="8300428"/>
                  </a:lnTo>
                  <a:lnTo>
                    <a:pt x="17584839" y="8294192"/>
                  </a:lnTo>
                  <a:lnTo>
                    <a:pt x="17578591" y="8289976"/>
                  </a:lnTo>
                  <a:lnTo>
                    <a:pt x="17570946" y="8288439"/>
                  </a:lnTo>
                  <a:lnTo>
                    <a:pt x="17563300" y="8289976"/>
                  </a:lnTo>
                  <a:lnTo>
                    <a:pt x="17557052" y="8294192"/>
                  </a:lnTo>
                  <a:lnTo>
                    <a:pt x="17552848" y="8300428"/>
                  </a:lnTo>
                  <a:lnTo>
                    <a:pt x="17551299" y="8308073"/>
                  </a:lnTo>
                  <a:lnTo>
                    <a:pt x="17552848" y="8315731"/>
                  </a:lnTo>
                  <a:lnTo>
                    <a:pt x="17557052" y="8321967"/>
                  </a:lnTo>
                  <a:lnTo>
                    <a:pt x="17563300" y="8326183"/>
                  </a:lnTo>
                  <a:lnTo>
                    <a:pt x="17570946" y="8327733"/>
                  </a:lnTo>
                  <a:lnTo>
                    <a:pt x="17578591" y="8326183"/>
                  </a:lnTo>
                  <a:lnTo>
                    <a:pt x="17584839" y="8321967"/>
                  </a:lnTo>
                  <a:lnTo>
                    <a:pt x="17589043" y="8315731"/>
                  </a:lnTo>
                  <a:lnTo>
                    <a:pt x="17590593" y="8308073"/>
                  </a:lnTo>
                  <a:close/>
                </a:path>
                <a:path w="18719800" h="10718800" extrusionOk="0">
                  <a:moveTo>
                    <a:pt x="17590593" y="8207984"/>
                  </a:moveTo>
                  <a:lnTo>
                    <a:pt x="17589043" y="8200339"/>
                  </a:lnTo>
                  <a:lnTo>
                    <a:pt x="17584839" y="8194091"/>
                  </a:lnTo>
                  <a:lnTo>
                    <a:pt x="17578591" y="8189887"/>
                  </a:lnTo>
                  <a:lnTo>
                    <a:pt x="17570946" y="8188338"/>
                  </a:lnTo>
                  <a:lnTo>
                    <a:pt x="17563300" y="8189887"/>
                  </a:lnTo>
                  <a:lnTo>
                    <a:pt x="17557052" y="8194091"/>
                  </a:lnTo>
                  <a:lnTo>
                    <a:pt x="17552848" y="8200339"/>
                  </a:lnTo>
                  <a:lnTo>
                    <a:pt x="17551299" y="8207984"/>
                  </a:lnTo>
                  <a:lnTo>
                    <a:pt x="17552848" y="8215630"/>
                  </a:lnTo>
                  <a:lnTo>
                    <a:pt x="17557052" y="8221878"/>
                  </a:lnTo>
                  <a:lnTo>
                    <a:pt x="17563300" y="8226082"/>
                  </a:lnTo>
                  <a:lnTo>
                    <a:pt x="17570946" y="8227631"/>
                  </a:lnTo>
                  <a:lnTo>
                    <a:pt x="17578591" y="8226082"/>
                  </a:lnTo>
                  <a:lnTo>
                    <a:pt x="17584839" y="8221878"/>
                  </a:lnTo>
                  <a:lnTo>
                    <a:pt x="17589043" y="8215630"/>
                  </a:lnTo>
                  <a:lnTo>
                    <a:pt x="17590593" y="8207984"/>
                  </a:lnTo>
                  <a:close/>
                </a:path>
                <a:path w="18719800" h="10718800" extrusionOk="0">
                  <a:moveTo>
                    <a:pt x="17590593" y="8107896"/>
                  </a:moveTo>
                  <a:lnTo>
                    <a:pt x="17589043" y="8100250"/>
                  </a:lnTo>
                  <a:lnTo>
                    <a:pt x="17584839" y="8094002"/>
                  </a:lnTo>
                  <a:lnTo>
                    <a:pt x="17578591" y="8089798"/>
                  </a:lnTo>
                  <a:lnTo>
                    <a:pt x="17570946" y="8088249"/>
                  </a:lnTo>
                  <a:lnTo>
                    <a:pt x="17563300" y="8089798"/>
                  </a:lnTo>
                  <a:lnTo>
                    <a:pt x="17557052" y="8094002"/>
                  </a:lnTo>
                  <a:lnTo>
                    <a:pt x="17552848" y="8100250"/>
                  </a:lnTo>
                  <a:lnTo>
                    <a:pt x="17551299" y="8107896"/>
                  </a:lnTo>
                  <a:lnTo>
                    <a:pt x="17552848" y="8115541"/>
                  </a:lnTo>
                  <a:lnTo>
                    <a:pt x="17557052" y="8121777"/>
                  </a:lnTo>
                  <a:lnTo>
                    <a:pt x="17563300" y="8125993"/>
                  </a:lnTo>
                  <a:lnTo>
                    <a:pt x="17570946" y="8127530"/>
                  </a:lnTo>
                  <a:lnTo>
                    <a:pt x="17578591" y="8125993"/>
                  </a:lnTo>
                  <a:lnTo>
                    <a:pt x="17584839" y="8121777"/>
                  </a:lnTo>
                  <a:lnTo>
                    <a:pt x="17589043" y="8115541"/>
                  </a:lnTo>
                  <a:lnTo>
                    <a:pt x="17590593" y="8107896"/>
                  </a:lnTo>
                  <a:close/>
                </a:path>
                <a:path w="18719800" h="10718800" extrusionOk="0">
                  <a:moveTo>
                    <a:pt x="17590593" y="8007782"/>
                  </a:moveTo>
                  <a:lnTo>
                    <a:pt x="17589043" y="8000136"/>
                  </a:lnTo>
                  <a:lnTo>
                    <a:pt x="17584839" y="7993901"/>
                  </a:lnTo>
                  <a:lnTo>
                    <a:pt x="17578591" y="7989684"/>
                  </a:lnTo>
                  <a:lnTo>
                    <a:pt x="17570946" y="7988147"/>
                  </a:lnTo>
                  <a:lnTo>
                    <a:pt x="17563300" y="7989684"/>
                  </a:lnTo>
                  <a:lnTo>
                    <a:pt x="17557052" y="7993901"/>
                  </a:lnTo>
                  <a:lnTo>
                    <a:pt x="17552848" y="8000136"/>
                  </a:lnTo>
                  <a:lnTo>
                    <a:pt x="17551299" y="8007782"/>
                  </a:lnTo>
                  <a:lnTo>
                    <a:pt x="17552848" y="8015440"/>
                  </a:lnTo>
                  <a:lnTo>
                    <a:pt x="17557052" y="8021675"/>
                  </a:lnTo>
                  <a:lnTo>
                    <a:pt x="17563300" y="8025892"/>
                  </a:lnTo>
                  <a:lnTo>
                    <a:pt x="17570946" y="8027429"/>
                  </a:lnTo>
                  <a:lnTo>
                    <a:pt x="17578591" y="8025892"/>
                  </a:lnTo>
                  <a:lnTo>
                    <a:pt x="17584839" y="8021675"/>
                  </a:lnTo>
                  <a:lnTo>
                    <a:pt x="17589043" y="8015440"/>
                  </a:lnTo>
                  <a:lnTo>
                    <a:pt x="17590593" y="8007782"/>
                  </a:lnTo>
                  <a:close/>
                </a:path>
                <a:path w="18719800" h="10718800" extrusionOk="0">
                  <a:moveTo>
                    <a:pt x="17590593" y="7907693"/>
                  </a:moveTo>
                  <a:lnTo>
                    <a:pt x="17589043" y="7900048"/>
                  </a:lnTo>
                  <a:lnTo>
                    <a:pt x="17584839" y="7893799"/>
                  </a:lnTo>
                  <a:lnTo>
                    <a:pt x="17578591" y="7889595"/>
                  </a:lnTo>
                  <a:lnTo>
                    <a:pt x="17570946" y="7888046"/>
                  </a:lnTo>
                  <a:lnTo>
                    <a:pt x="17563300" y="7889595"/>
                  </a:lnTo>
                  <a:lnTo>
                    <a:pt x="17557052" y="7893799"/>
                  </a:lnTo>
                  <a:lnTo>
                    <a:pt x="17552848" y="7900048"/>
                  </a:lnTo>
                  <a:lnTo>
                    <a:pt x="17551299" y="7907693"/>
                  </a:lnTo>
                  <a:lnTo>
                    <a:pt x="17552848" y="7915338"/>
                  </a:lnTo>
                  <a:lnTo>
                    <a:pt x="17557052" y="7921587"/>
                  </a:lnTo>
                  <a:lnTo>
                    <a:pt x="17563300" y="7925790"/>
                  </a:lnTo>
                  <a:lnTo>
                    <a:pt x="17570946" y="7927340"/>
                  </a:lnTo>
                  <a:lnTo>
                    <a:pt x="17578591" y="7925790"/>
                  </a:lnTo>
                  <a:lnTo>
                    <a:pt x="17584839" y="7921587"/>
                  </a:lnTo>
                  <a:lnTo>
                    <a:pt x="17589043" y="7915338"/>
                  </a:lnTo>
                  <a:lnTo>
                    <a:pt x="17590593" y="7907693"/>
                  </a:lnTo>
                  <a:close/>
                </a:path>
                <a:path w="18719800" h="10718800" extrusionOk="0">
                  <a:moveTo>
                    <a:pt x="17590593" y="7807592"/>
                  </a:moveTo>
                  <a:lnTo>
                    <a:pt x="17589043" y="7799946"/>
                  </a:lnTo>
                  <a:lnTo>
                    <a:pt x="17584839" y="7793710"/>
                  </a:lnTo>
                  <a:lnTo>
                    <a:pt x="17578591" y="7789494"/>
                  </a:lnTo>
                  <a:lnTo>
                    <a:pt x="17570946" y="7787957"/>
                  </a:lnTo>
                  <a:lnTo>
                    <a:pt x="17563300" y="7789494"/>
                  </a:lnTo>
                  <a:lnTo>
                    <a:pt x="17557052" y="7793710"/>
                  </a:lnTo>
                  <a:lnTo>
                    <a:pt x="17552848" y="7799946"/>
                  </a:lnTo>
                  <a:lnTo>
                    <a:pt x="17551299" y="7807592"/>
                  </a:lnTo>
                  <a:lnTo>
                    <a:pt x="17552848" y="7815250"/>
                  </a:lnTo>
                  <a:lnTo>
                    <a:pt x="17557052" y="7821485"/>
                  </a:lnTo>
                  <a:lnTo>
                    <a:pt x="17563300" y="7825689"/>
                  </a:lnTo>
                  <a:lnTo>
                    <a:pt x="17570946" y="7827238"/>
                  </a:lnTo>
                  <a:lnTo>
                    <a:pt x="17578591" y="7825689"/>
                  </a:lnTo>
                  <a:lnTo>
                    <a:pt x="17584839" y="7821485"/>
                  </a:lnTo>
                  <a:lnTo>
                    <a:pt x="17589043" y="7815250"/>
                  </a:lnTo>
                  <a:lnTo>
                    <a:pt x="17590593" y="7807592"/>
                  </a:lnTo>
                  <a:close/>
                </a:path>
                <a:path w="18719800" h="10718800" extrusionOk="0">
                  <a:moveTo>
                    <a:pt x="17590593" y="7707503"/>
                  </a:moveTo>
                  <a:lnTo>
                    <a:pt x="17589043" y="7699857"/>
                  </a:lnTo>
                  <a:lnTo>
                    <a:pt x="17584839" y="7693609"/>
                  </a:lnTo>
                  <a:lnTo>
                    <a:pt x="17578591" y="7689405"/>
                  </a:lnTo>
                  <a:lnTo>
                    <a:pt x="17570946" y="7687856"/>
                  </a:lnTo>
                  <a:lnTo>
                    <a:pt x="17563300" y="7689405"/>
                  </a:lnTo>
                  <a:lnTo>
                    <a:pt x="17557052" y="7693609"/>
                  </a:lnTo>
                  <a:lnTo>
                    <a:pt x="17552848" y="7699857"/>
                  </a:lnTo>
                  <a:lnTo>
                    <a:pt x="17551299" y="7707503"/>
                  </a:lnTo>
                  <a:lnTo>
                    <a:pt x="17552848" y="7715161"/>
                  </a:lnTo>
                  <a:lnTo>
                    <a:pt x="17557052" y="7721397"/>
                  </a:lnTo>
                  <a:lnTo>
                    <a:pt x="17563300" y="7725600"/>
                  </a:lnTo>
                  <a:lnTo>
                    <a:pt x="17570946" y="7727137"/>
                  </a:lnTo>
                  <a:lnTo>
                    <a:pt x="17578591" y="7725600"/>
                  </a:lnTo>
                  <a:lnTo>
                    <a:pt x="17584839" y="7721397"/>
                  </a:lnTo>
                  <a:lnTo>
                    <a:pt x="17589043" y="7715161"/>
                  </a:lnTo>
                  <a:lnTo>
                    <a:pt x="17590593" y="7707503"/>
                  </a:lnTo>
                  <a:close/>
                </a:path>
                <a:path w="18719800" h="10718800" extrusionOk="0">
                  <a:moveTo>
                    <a:pt x="17590593" y="7607401"/>
                  </a:moveTo>
                  <a:lnTo>
                    <a:pt x="17589043" y="7599756"/>
                  </a:lnTo>
                  <a:lnTo>
                    <a:pt x="17584839" y="7593520"/>
                  </a:lnTo>
                  <a:lnTo>
                    <a:pt x="17578591" y="7589304"/>
                  </a:lnTo>
                  <a:lnTo>
                    <a:pt x="17570946" y="7587767"/>
                  </a:lnTo>
                  <a:lnTo>
                    <a:pt x="17563300" y="7589304"/>
                  </a:lnTo>
                  <a:lnTo>
                    <a:pt x="17557052" y="7593520"/>
                  </a:lnTo>
                  <a:lnTo>
                    <a:pt x="17552848" y="7599756"/>
                  </a:lnTo>
                  <a:lnTo>
                    <a:pt x="17551299" y="7607401"/>
                  </a:lnTo>
                  <a:lnTo>
                    <a:pt x="17552848" y="7615047"/>
                  </a:lnTo>
                  <a:lnTo>
                    <a:pt x="17557052" y="7621295"/>
                  </a:lnTo>
                  <a:lnTo>
                    <a:pt x="17563300" y="7625512"/>
                  </a:lnTo>
                  <a:lnTo>
                    <a:pt x="17570946" y="7627048"/>
                  </a:lnTo>
                  <a:lnTo>
                    <a:pt x="17578591" y="7625512"/>
                  </a:lnTo>
                  <a:lnTo>
                    <a:pt x="17584839" y="7621295"/>
                  </a:lnTo>
                  <a:lnTo>
                    <a:pt x="17589043" y="7615047"/>
                  </a:lnTo>
                  <a:lnTo>
                    <a:pt x="17590593" y="7607401"/>
                  </a:lnTo>
                  <a:close/>
                </a:path>
                <a:path w="18719800" h="10718800" extrusionOk="0">
                  <a:moveTo>
                    <a:pt x="17590593" y="7507313"/>
                  </a:moveTo>
                  <a:lnTo>
                    <a:pt x="17589043" y="7499655"/>
                  </a:lnTo>
                  <a:lnTo>
                    <a:pt x="17584839" y="7493419"/>
                  </a:lnTo>
                  <a:lnTo>
                    <a:pt x="17578591" y="7489203"/>
                  </a:lnTo>
                  <a:lnTo>
                    <a:pt x="17570946" y="7487666"/>
                  </a:lnTo>
                  <a:lnTo>
                    <a:pt x="17563300" y="7489203"/>
                  </a:lnTo>
                  <a:lnTo>
                    <a:pt x="17557052" y="7493419"/>
                  </a:lnTo>
                  <a:lnTo>
                    <a:pt x="17552848" y="7499655"/>
                  </a:lnTo>
                  <a:lnTo>
                    <a:pt x="17551299" y="7507313"/>
                  </a:lnTo>
                  <a:lnTo>
                    <a:pt x="17552848" y="7514958"/>
                  </a:lnTo>
                  <a:lnTo>
                    <a:pt x="17557052" y="7521194"/>
                  </a:lnTo>
                  <a:lnTo>
                    <a:pt x="17563300" y="7525410"/>
                  </a:lnTo>
                  <a:lnTo>
                    <a:pt x="17570946" y="7526960"/>
                  </a:lnTo>
                  <a:lnTo>
                    <a:pt x="17578591" y="7525410"/>
                  </a:lnTo>
                  <a:lnTo>
                    <a:pt x="17584839" y="7521194"/>
                  </a:lnTo>
                  <a:lnTo>
                    <a:pt x="17589043" y="7514958"/>
                  </a:lnTo>
                  <a:lnTo>
                    <a:pt x="17590593" y="7507313"/>
                  </a:lnTo>
                  <a:close/>
                </a:path>
                <a:path w="18719800" h="10718800" extrusionOk="0">
                  <a:moveTo>
                    <a:pt x="17590593" y="7407199"/>
                  </a:moveTo>
                  <a:lnTo>
                    <a:pt x="17589043" y="7399566"/>
                  </a:lnTo>
                  <a:lnTo>
                    <a:pt x="17584839" y="7393318"/>
                  </a:lnTo>
                  <a:lnTo>
                    <a:pt x="17578591" y="7389101"/>
                  </a:lnTo>
                  <a:lnTo>
                    <a:pt x="17570946" y="7387564"/>
                  </a:lnTo>
                  <a:lnTo>
                    <a:pt x="17563300" y="7389101"/>
                  </a:lnTo>
                  <a:lnTo>
                    <a:pt x="17557052" y="7393318"/>
                  </a:lnTo>
                  <a:lnTo>
                    <a:pt x="17552848" y="7399566"/>
                  </a:lnTo>
                  <a:lnTo>
                    <a:pt x="17551299" y="7407199"/>
                  </a:lnTo>
                  <a:lnTo>
                    <a:pt x="17552848" y="7414857"/>
                  </a:lnTo>
                  <a:lnTo>
                    <a:pt x="17557052" y="7421105"/>
                  </a:lnTo>
                  <a:lnTo>
                    <a:pt x="17563300" y="7425309"/>
                  </a:lnTo>
                  <a:lnTo>
                    <a:pt x="17570946" y="7426858"/>
                  </a:lnTo>
                  <a:lnTo>
                    <a:pt x="17578591" y="7425309"/>
                  </a:lnTo>
                  <a:lnTo>
                    <a:pt x="17584839" y="7421105"/>
                  </a:lnTo>
                  <a:lnTo>
                    <a:pt x="17589043" y="7414857"/>
                  </a:lnTo>
                  <a:lnTo>
                    <a:pt x="17590593" y="7407199"/>
                  </a:lnTo>
                  <a:close/>
                </a:path>
                <a:path w="18719800" h="10718800" extrusionOk="0">
                  <a:moveTo>
                    <a:pt x="17590593" y="7307110"/>
                  </a:moveTo>
                  <a:lnTo>
                    <a:pt x="17589043" y="7299465"/>
                  </a:lnTo>
                  <a:lnTo>
                    <a:pt x="17584839" y="7293216"/>
                  </a:lnTo>
                  <a:lnTo>
                    <a:pt x="17578591" y="7289012"/>
                  </a:lnTo>
                  <a:lnTo>
                    <a:pt x="17570946" y="7287463"/>
                  </a:lnTo>
                  <a:lnTo>
                    <a:pt x="17563300" y="7289012"/>
                  </a:lnTo>
                  <a:lnTo>
                    <a:pt x="17557052" y="7293216"/>
                  </a:lnTo>
                  <a:lnTo>
                    <a:pt x="17552848" y="7299465"/>
                  </a:lnTo>
                  <a:lnTo>
                    <a:pt x="17551299" y="7307110"/>
                  </a:lnTo>
                  <a:lnTo>
                    <a:pt x="17552848" y="7314768"/>
                  </a:lnTo>
                  <a:lnTo>
                    <a:pt x="17557052" y="7321004"/>
                  </a:lnTo>
                  <a:lnTo>
                    <a:pt x="17563300" y="7325207"/>
                  </a:lnTo>
                  <a:lnTo>
                    <a:pt x="17570946" y="7326757"/>
                  </a:lnTo>
                  <a:lnTo>
                    <a:pt x="17578591" y="7325207"/>
                  </a:lnTo>
                  <a:lnTo>
                    <a:pt x="17584839" y="7321004"/>
                  </a:lnTo>
                  <a:lnTo>
                    <a:pt x="17589043" y="7314768"/>
                  </a:lnTo>
                  <a:lnTo>
                    <a:pt x="17590593" y="7307110"/>
                  </a:lnTo>
                  <a:close/>
                </a:path>
                <a:path w="18719800" h="10718800" extrusionOk="0">
                  <a:moveTo>
                    <a:pt x="17590593" y="7207034"/>
                  </a:moveTo>
                  <a:lnTo>
                    <a:pt x="17589043" y="7199376"/>
                  </a:lnTo>
                  <a:lnTo>
                    <a:pt x="17584839" y="7193127"/>
                  </a:lnTo>
                  <a:lnTo>
                    <a:pt x="17578591" y="7188924"/>
                  </a:lnTo>
                  <a:lnTo>
                    <a:pt x="17570946" y="7187374"/>
                  </a:lnTo>
                  <a:lnTo>
                    <a:pt x="17563300" y="7188924"/>
                  </a:lnTo>
                  <a:lnTo>
                    <a:pt x="17557052" y="7193127"/>
                  </a:lnTo>
                  <a:lnTo>
                    <a:pt x="17552848" y="7199376"/>
                  </a:lnTo>
                  <a:lnTo>
                    <a:pt x="17551299" y="7207034"/>
                  </a:lnTo>
                  <a:lnTo>
                    <a:pt x="17552848" y="7214679"/>
                  </a:lnTo>
                  <a:lnTo>
                    <a:pt x="17557052" y="7220915"/>
                  </a:lnTo>
                  <a:lnTo>
                    <a:pt x="17563300" y="7225119"/>
                  </a:lnTo>
                  <a:lnTo>
                    <a:pt x="17570946" y="7226668"/>
                  </a:lnTo>
                  <a:lnTo>
                    <a:pt x="17578591" y="7225119"/>
                  </a:lnTo>
                  <a:lnTo>
                    <a:pt x="17584839" y="7220915"/>
                  </a:lnTo>
                  <a:lnTo>
                    <a:pt x="17589043" y="7214679"/>
                  </a:lnTo>
                  <a:lnTo>
                    <a:pt x="17590593" y="7207034"/>
                  </a:lnTo>
                  <a:close/>
                </a:path>
                <a:path w="18719800" h="10718800" extrusionOk="0">
                  <a:moveTo>
                    <a:pt x="17590593" y="7106920"/>
                  </a:moveTo>
                  <a:lnTo>
                    <a:pt x="17589043" y="7099274"/>
                  </a:lnTo>
                  <a:lnTo>
                    <a:pt x="17584839" y="7093039"/>
                  </a:lnTo>
                  <a:lnTo>
                    <a:pt x="17578591" y="7088822"/>
                  </a:lnTo>
                  <a:lnTo>
                    <a:pt x="17570946" y="7087286"/>
                  </a:lnTo>
                  <a:lnTo>
                    <a:pt x="17563300" y="7088822"/>
                  </a:lnTo>
                  <a:lnTo>
                    <a:pt x="17557052" y="7093039"/>
                  </a:lnTo>
                  <a:lnTo>
                    <a:pt x="17552848" y="7099274"/>
                  </a:lnTo>
                  <a:lnTo>
                    <a:pt x="17551299" y="7106920"/>
                  </a:lnTo>
                  <a:lnTo>
                    <a:pt x="17552848" y="7114565"/>
                  </a:lnTo>
                  <a:lnTo>
                    <a:pt x="17557052" y="7120814"/>
                  </a:lnTo>
                  <a:lnTo>
                    <a:pt x="17563300" y="7125030"/>
                  </a:lnTo>
                  <a:lnTo>
                    <a:pt x="17570946" y="7126567"/>
                  </a:lnTo>
                  <a:lnTo>
                    <a:pt x="17578591" y="7125030"/>
                  </a:lnTo>
                  <a:lnTo>
                    <a:pt x="17584839" y="7120814"/>
                  </a:lnTo>
                  <a:lnTo>
                    <a:pt x="17589043" y="7114565"/>
                  </a:lnTo>
                  <a:lnTo>
                    <a:pt x="17590593" y="7106920"/>
                  </a:lnTo>
                  <a:close/>
                </a:path>
                <a:path w="18719800" h="10718800" extrusionOk="0">
                  <a:moveTo>
                    <a:pt x="17590593" y="7006831"/>
                  </a:moveTo>
                  <a:lnTo>
                    <a:pt x="17589043" y="6999186"/>
                  </a:lnTo>
                  <a:lnTo>
                    <a:pt x="17584839" y="6992937"/>
                  </a:lnTo>
                  <a:lnTo>
                    <a:pt x="17578591" y="6988734"/>
                  </a:lnTo>
                  <a:lnTo>
                    <a:pt x="17570946" y="6987184"/>
                  </a:lnTo>
                  <a:lnTo>
                    <a:pt x="17563300" y="6988734"/>
                  </a:lnTo>
                  <a:lnTo>
                    <a:pt x="17557052" y="6992937"/>
                  </a:lnTo>
                  <a:lnTo>
                    <a:pt x="17552848" y="6999186"/>
                  </a:lnTo>
                  <a:lnTo>
                    <a:pt x="17551299" y="7006831"/>
                  </a:lnTo>
                  <a:lnTo>
                    <a:pt x="17552848" y="7014477"/>
                  </a:lnTo>
                  <a:lnTo>
                    <a:pt x="17557052" y="7020725"/>
                  </a:lnTo>
                  <a:lnTo>
                    <a:pt x="17563300" y="7024929"/>
                  </a:lnTo>
                  <a:lnTo>
                    <a:pt x="17570946" y="7026465"/>
                  </a:lnTo>
                  <a:lnTo>
                    <a:pt x="17578591" y="7024929"/>
                  </a:lnTo>
                  <a:lnTo>
                    <a:pt x="17584839" y="7020725"/>
                  </a:lnTo>
                  <a:lnTo>
                    <a:pt x="17589043" y="7014477"/>
                  </a:lnTo>
                  <a:lnTo>
                    <a:pt x="17590593" y="7006831"/>
                  </a:lnTo>
                  <a:close/>
                </a:path>
                <a:path w="18719800" h="10718800" extrusionOk="0">
                  <a:moveTo>
                    <a:pt x="17590593" y="6906730"/>
                  </a:moveTo>
                  <a:lnTo>
                    <a:pt x="17589043" y="6899084"/>
                  </a:lnTo>
                  <a:lnTo>
                    <a:pt x="17584839" y="6892836"/>
                  </a:lnTo>
                  <a:lnTo>
                    <a:pt x="17578591" y="6888632"/>
                  </a:lnTo>
                  <a:lnTo>
                    <a:pt x="17570946" y="6887096"/>
                  </a:lnTo>
                  <a:lnTo>
                    <a:pt x="17563300" y="6888632"/>
                  </a:lnTo>
                  <a:lnTo>
                    <a:pt x="17557052" y="6892836"/>
                  </a:lnTo>
                  <a:lnTo>
                    <a:pt x="17552848" y="6899084"/>
                  </a:lnTo>
                  <a:lnTo>
                    <a:pt x="17551299" y="6906730"/>
                  </a:lnTo>
                  <a:lnTo>
                    <a:pt x="17552848" y="6914375"/>
                  </a:lnTo>
                  <a:lnTo>
                    <a:pt x="17557052" y="6920624"/>
                  </a:lnTo>
                  <a:lnTo>
                    <a:pt x="17563300" y="6924840"/>
                  </a:lnTo>
                  <a:lnTo>
                    <a:pt x="17570946" y="6926377"/>
                  </a:lnTo>
                  <a:lnTo>
                    <a:pt x="17578591" y="6924840"/>
                  </a:lnTo>
                  <a:lnTo>
                    <a:pt x="17584839" y="6920624"/>
                  </a:lnTo>
                  <a:lnTo>
                    <a:pt x="17589043" y="6914375"/>
                  </a:lnTo>
                  <a:lnTo>
                    <a:pt x="17590593" y="6906730"/>
                  </a:lnTo>
                  <a:close/>
                </a:path>
                <a:path w="18719800" h="10718800" extrusionOk="0">
                  <a:moveTo>
                    <a:pt x="17590593" y="6806628"/>
                  </a:moveTo>
                  <a:lnTo>
                    <a:pt x="17589043" y="6798983"/>
                  </a:lnTo>
                  <a:lnTo>
                    <a:pt x="17584839" y="6792747"/>
                  </a:lnTo>
                  <a:lnTo>
                    <a:pt x="17578591" y="6788531"/>
                  </a:lnTo>
                  <a:lnTo>
                    <a:pt x="17570946" y="6786981"/>
                  </a:lnTo>
                  <a:lnTo>
                    <a:pt x="17563300" y="6788531"/>
                  </a:lnTo>
                  <a:lnTo>
                    <a:pt x="17557052" y="6792747"/>
                  </a:lnTo>
                  <a:lnTo>
                    <a:pt x="17552848" y="6798983"/>
                  </a:lnTo>
                  <a:lnTo>
                    <a:pt x="17551299" y="6806628"/>
                  </a:lnTo>
                  <a:lnTo>
                    <a:pt x="17552848" y="6814286"/>
                  </a:lnTo>
                  <a:lnTo>
                    <a:pt x="17557052" y="6820535"/>
                  </a:lnTo>
                  <a:lnTo>
                    <a:pt x="17563300" y="6824751"/>
                  </a:lnTo>
                  <a:lnTo>
                    <a:pt x="17570946" y="6826288"/>
                  </a:lnTo>
                  <a:lnTo>
                    <a:pt x="17578591" y="6824751"/>
                  </a:lnTo>
                  <a:lnTo>
                    <a:pt x="17584839" y="6820535"/>
                  </a:lnTo>
                  <a:lnTo>
                    <a:pt x="17589043" y="6814286"/>
                  </a:lnTo>
                  <a:lnTo>
                    <a:pt x="17590593" y="6806628"/>
                  </a:lnTo>
                  <a:close/>
                </a:path>
                <a:path w="18719800" h="10718800" extrusionOk="0">
                  <a:moveTo>
                    <a:pt x="17590593" y="6706552"/>
                  </a:moveTo>
                  <a:lnTo>
                    <a:pt x="17589043" y="6698894"/>
                  </a:lnTo>
                  <a:lnTo>
                    <a:pt x="17584839" y="6692659"/>
                  </a:lnTo>
                  <a:lnTo>
                    <a:pt x="17578591" y="6688442"/>
                  </a:lnTo>
                  <a:lnTo>
                    <a:pt x="17570946" y="6686905"/>
                  </a:lnTo>
                  <a:lnTo>
                    <a:pt x="17563300" y="6688442"/>
                  </a:lnTo>
                  <a:lnTo>
                    <a:pt x="17557052" y="6692659"/>
                  </a:lnTo>
                  <a:lnTo>
                    <a:pt x="17552848" y="6698894"/>
                  </a:lnTo>
                  <a:lnTo>
                    <a:pt x="17551299" y="6706552"/>
                  </a:lnTo>
                  <a:lnTo>
                    <a:pt x="17552848" y="6714198"/>
                  </a:lnTo>
                  <a:lnTo>
                    <a:pt x="17557052" y="6720446"/>
                  </a:lnTo>
                  <a:lnTo>
                    <a:pt x="17563300" y="6724650"/>
                  </a:lnTo>
                  <a:lnTo>
                    <a:pt x="17570946" y="6726199"/>
                  </a:lnTo>
                  <a:lnTo>
                    <a:pt x="17578591" y="6724650"/>
                  </a:lnTo>
                  <a:lnTo>
                    <a:pt x="17584839" y="6720446"/>
                  </a:lnTo>
                  <a:lnTo>
                    <a:pt x="17589043" y="6714198"/>
                  </a:lnTo>
                  <a:lnTo>
                    <a:pt x="17590593" y="6706552"/>
                  </a:lnTo>
                  <a:close/>
                </a:path>
                <a:path w="18719800" h="10718800" extrusionOk="0">
                  <a:moveTo>
                    <a:pt x="17590593" y="6606451"/>
                  </a:moveTo>
                  <a:lnTo>
                    <a:pt x="17589043" y="6598806"/>
                  </a:lnTo>
                  <a:lnTo>
                    <a:pt x="17584839" y="6592557"/>
                  </a:lnTo>
                  <a:lnTo>
                    <a:pt x="17578591" y="6588341"/>
                  </a:lnTo>
                  <a:lnTo>
                    <a:pt x="17570946" y="6586804"/>
                  </a:lnTo>
                  <a:lnTo>
                    <a:pt x="17563300" y="6588341"/>
                  </a:lnTo>
                  <a:lnTo>
                    <a:pt x="17557052" y="6592557"/>
                  </a:lnTo>
                  <a:lnTo>
                    <a:pt x="17552848" y="6598806"/>
                  </a:lnTo>
                  <a:lnTo>
                    <a:pt x="17551299" y="6606451"/>
                  </a:lnTo>
                  <a:lnTo>
                    <a:pt x="17552848" y="6614096"/>
                  </a:lnTo>
                  <a:lnTo>
                    <a:pt x="17557052" y="6620345"/>
                  </a:lnTo>
                  <a:lnTo>
                    <a:pt x="17563300" y="6624548"/>
                  </a:lnTo>
                  <a:lnTo>
                    <a:pt x="17570946" y="6626085"/>
                  </a:lnTo>
                  <a:lnTo>
                    <a:pt x="17578591" y="6624548"/>
                  </a:lnTo>
                  <a:lnTo>
                    <a:pt x="17584839" y="6620345"/>
                  </a:lnTo>
                  <a:lnTo>
                    <a:pt x="17589043" y="6614096"/>
                  </a:lnTo>
                  <a:lnTo>
                    <a:pt x="17590593" y="6606451"/>
                  </a:lnTo>
                  <a:close/>
                </a:path>
                <a:path w="18719800" h="10718800" extrusionOk="0">
                  <a:moveTo>
                    <a:pt x="17590593" y="6506350"/>
                  </a:moveTo>
                  <a:lnTo>
                    <a:pt x="17589043" y="6498704"/>
                  </a:lnTo>
                  <a:lnTo>
                    <a:pt x="17584839" y="6492468"/>
                  </a:lnTo>
                  <a:lnTo>
                    <a:pt x="17578591" y="6488252"/>
                  </a:lnTo>
                  <a:lnTo>
                    <a:pt x="17570946" y="6486715"/>
                  </a:lnTo>
                  <a:lnTo>
                    <a:pt x="17563300" y="6488252"/>
                  </a:lnTo>
                  <a:lnTo>
                    <a:pt x="17557052" y="6492468"/>
                  </a:lnTo>
                  <a:lnTo>
                    <a:pt x="17552848" y="6498704"/>
                  </a:lnTo>
                  <a:lnTo>
                    <a:pt x="17551299" y="6506350"/>
                  </a:lnTo>
                  <a:lnTo>
                    <a:pt x="17552848" y="6513995"/>
                  </a:lnTo>
                  <a:lnTo>
                    <a:pt x="17557052" y="6520243"/>
                  </a:lnTo>
                  <a:lnTo>
                    <a:pt x="17563300" y="6524447"/>
                  </a:lnTo>
                  <a:lnTo>
                    <a:pt x="17570946" y="6525996"/>
                  </a:lnTo>
                  <a:lnTo>
                    <a:pt x="17578591" y="6524447"/>
                  </a:lnTo>
                  <a:lnTo>
                    <a:pt x="17584839" y="6520243"/>
                  </a:lnTo>
                  <a:lnTo>
                    <a:pt x="17589043" y="6513995"/>
                  </a:lnTo>
                  <a:lnTo>
                    <a:pt x="17590593" y="6506350"/>
                  </a:lnTo>
                  <a:close/>
                </a:path>
                <a:path w="18719800" h="10718800" extrusionOk="0">
                  <a:moveTo>
                    <a:pt x="17590593" y="6406248"/>
                  </a:moveTo>
                  <a:lnTo>
                    <a:pt x="17589043" y="6398603"/>
                  </a:lnTo>
                  <a:lnTo>
                    <a:pt x="17584839" y="6392367"/>
                  </a:lnTo>
                  <a:lnTo>
                    <a:pt x="17578591" y="6388151"/>
                  </a:lnTo>
                  <a:lnTo>
                    <a:pt x="17570946" y="6386601"/>
                  </a:lnTo>
                  <a:lnTo>
                    <a:pt x="17563300" y="6388151"/>
                  </a:lnTo>
                  <a:lnTo>
                    <a:pt x="17557052" y="6392367"/>
                  </a:lnTo>
                  <a:lnTo>
                    <a:pt x="17552848" y="6398603"/>
                  </a:lnTo>
                  <a:lnTo>
                    <a:pt x="17551299" y="6406248"/>
                  </a:lnTo>
                  <a:lnTo>
                    <a:pt x="17552848" y="6413894"/>
                  </a:lnTo>
                  <a:lnTo>
                    <a:pt x="17557052" y="6420142"/>
                  </a:lnTo>
                  <a:lnTo>
                    <a:pt x="17563300" y="6424346"/>
                  </a:lnTo>
                  <a:lnTo>
                    <a:pt x="17570946" y="6425882"/>
                  </a:lnTo>
                  <a:lnTo>
                    <a:pt x="17578591" y="6424346"/>
                  </a:lnTo>
                  <a:lnTo>
                    <a:pt x="17584839" y="6420142"/>
                  </a:lnTo>
                  <a:lnTo>
                    <a:pt x="17589043" y="6413894"/>
                  </a:lnTo>
                  <a:lnTo>
                    <a:pt x="17590593" y="6406248"/>
                  </a:lnTo>
                  <a:close/>
                </a:path>
                <a:path w="18719800" h="10718800" extrusionOk="0">
                  <a:moveTo>
                    <a:pt x="17590593" y="6306159"/>
                  </a:moveTo>
                  <a:lnTo>
                    <a:pt x="17589043" y="6298514"/>
                  </a:lnTo>
                  <a:lnTo>
                    <a:pt x="17584839" y="6292266"/>
                  </a:lnTo>
                  <a:lnTo>
                    <a:pt x="17578591" y="6288049"/>
                  </a:lnTo>
                  <a:lnTo>
                    <a:pt x="17570946" y="6286512"/>
                  </a:lnTo>
                  <a:lnTo>
                    <a:pt x="17563300" y="6288049"/>
                  </a:lnTo>
                  <a:lnTo>
                    <a:pt x="17557052" y="6292266"/>
                  </a:lnTo>
                  <a:lnTo>
                    <a:pt x="17552848" y="6298514"/>
                  </a:lnTo>
                  <a:lnTo>
                    <a:pt x="17551299" y="6306159"/>
                  </a:lnTo>
                  <a:lnTo>
                    <a:pt x="17552848" y="6313805"/>
                  </a:lnTo>
                  <a:lnTo>
                    <a:pt x="17557052" y="6320041"/>
                  </a:lnTo>
                  <a:lnTo>
                    <a:pt x="17563300" y="6324257"/>
                  </a:lnTo>
                  <a:lnTo>
                    <a:pt x="17570946" y="6325794"/>
                  </a:lnTo>
                  <a:lnTo>
                    <a:pt x="17578591" y="6324257"/>
                  </a:lnTo>
                  <a:lnTo>
                    <a:pt x="17584839" y="6320041"/>
                  </a:lnTo>
                  <a:lnTo>
                    <a:pt x="17589043" y="6313805"/>
                  </a:lnTo>
                  <a:lnTo>
                    <a:pt x="17590593" y="6306159"/>
                  </a:lnTo>
                  <a:close/>
                </a:path>
                <a:path w="18719800" h="10718800" extrusionOk="0">
                  <a:moveTo>
                    <a:pt x="17590593" y="6206058"/>
                  </a:moveTo>
                  <a:lnTo>
                    <a:pt x="17589043" y="6198413"/>
                  </a:lnTo>
                  <a:lnTo>
                    <a:pt x="17584839" y="6192177"/>
                  </a:lnTo>
                  <a:lnTo>
                    <a:pt x="17578591" y="6187960"/>
                  </a:lnTo>
                  <a:lnTo>
                    <a:pt x="17570946" y="6186424"/>
                  </a:lnTo>
                  <a:lnTo>
                    <a:pt x="17563300" y="6187960"/>
                  </a:lnTo>
                  <a:lnTo>
                    <a:pt x="17557052" y="6192177"/>
                  </a:lnTo>
                  <a:lnTo>
                    <a:pt x="17552848" y="6198413"/>
                  </a:lnTo>
                  <a:lnTo>
                    <a:pt x="17551299" y="6206058"/>
                  </a:lnTo>
                  <a:lnTo>
                    <a:pt x="17552848" y="6213703"/>
                  </a:lnTo>
                  <a:lnTo>
                    <a:pt x="17557052" y="6219952"/>
                  </a:lnTo>
                  <a:lnTo>
                    <a:pt x="17563300" y="6224155"/>
                  </a:lnTo>
                  <a:lnTo>
                    <a:pt x="17570946" y="6225705"/>
                  </a:lnTo>
                  <a:lnTo>
                    <a:pt x="17578591" y="6224155"/>
                  </a:lnTo>
                  <a:lnTo>
                    <a:pt x="17584839" y="6219952"/>
                  </a:lnTo>
                  <a:lnTo>
                    <a:pt x="17589043" y="6213703"/>
                  </a:lnTo>
                  <a:lnTo>
                    <a:pt x="17590593" y="6206058"/>
                  </a:lnTo>
                  <a:close/>
                </a:path>
                <a:path w="18719800" h="10718800" extrusionOk="0">
                  <a:moveTo>
                    <a:pt x="17590593" y="6105957"/>
                  </a:moveTo>
                  <a:lnTo>
                    <a:pt x="17589043" y="6098311"/>
                  </a:lnTo>
                  <a:lnTo>
                    <a:pt x="17584839" y="6092075"/>
                  </a:lnTo>
                  <a:lnTo>
                    <a:pt x="17578591" y="6087859"/>
                  </a:lnTo>
                  <a:lnTo>
                    <a:pt x="17570946" y="6086322"/>
                  </a:lnTo>
                  <a:lnTo>
                    <a:pt x="17563300" y="6087859"/>
                  </a:lnTo>
                  <a:lnTo>
                    <a:pt x="17557052" y="6092075"/>
                  </a:lnTo>
                  <a:lnTo>
                    <a:pt x="17552848" y="6098311"/>
                  </a:lnTo>
                  <a:lnTo>
                    <a:pt x="17551299" y="6105957"/>
                  </a:lnTo>
                  <a:lnTo>
                    <a:pt x="17552848" y="6113615"/>
                  </a:lnTo>
                  <a:lnTo>
                    <a:pt x="17557052" y="6119863"/>
                  </a:lnTo>
                  <a:lnTo>
                    <a:pt x="17563300" y="6124067"/>
                  </a:lnTo>
                  <a:lnTo>
                    <a:pt x="17570946" y="6125603"/>
                  </a:lnTo>
                  <a:lnTo>
                    <a:pt x="17578591" y="6124067"/>
                  </a:lnTo>
                  <a:lnTo>
                    <a:pt x="17584839" y="6119863"/>
                  </a:lnTo>
                  <a:lnTo>
                    <a:pt x="17589043" y="6113615"/>
                  </a:lnTo>
                  <a:lnTo>
                    <a:pt x="17590593" y="6105957"/>
                  </a:lnTo>
                  <a:close/>
                </a:path>
                <a:path w="18719800" h="10718800" extrusionOk="0">
                  <a:moveTo>
                    <a:pt x="17590593" y="6005868"/>
                  </a:moveTo>
                  <a:lnTo>
                    <a:pt x="17589043" y="5998222"/>
                  </a:lnTo>
                  <a:lnTo>
                    <a:pt x="17584839" y="5991974"/>
                  </a:lnTo>
                  <a:lnTo>
                    <a:pt x="17578591" y="5987758"/>
                  </a:lnTo>
                  <a:lnTo>
                    <a:pt x="17570946" y="5986208"/>
                  </a:lnTo>
                  <a:lnTo>
                    <a:pt x="17563300" y="5987758"/>
                  </a:lnTo>
                  <a:lnTo>
                    <a:pt x="17557052" y="5991974"/>
                  </a:lnTo>
                  <a:lnTo>
                    <a:pt x="17552848" y="5998222"/>
                  </a:lnTo>
                  <a:lnTo>
                    <a:pt x="17551299" y="6005868"/>
                  </a:lnTo>
                  <a:lnTo>
                    <a:pt x="17552848" y="6013526"/>
                  </a:lnTo>
                  <a:lnTo>
                    <a:pt x="17557052" y="6019762"/>
                  </a:lnTo>
                  <a:lnTo>
                    <a:pt x="17563300" y="6023978"/>
                  </a:lnTo>
                  <a:lnTo>
                    <a:pt x="17570946" y="6025515"/>
                  </a:lnTo>
                  <a:lnTo>
                    <a:pt x="17578591" y="6023978"/>
                  </a:lnTo>
                  <a:lnTo>
                    <a:pt x="17584839" y="6019762"/>
                  </a:lnTo>
                  <a:lnTo>
                    <a:pt x="17589043" y="6013526"/>
                  </a:lnTo>
                  <a:lnTo>
                    <a:pt x="17590593" y="6005868"/>
                  </a:lnTo>
                  <a:close/>
                </a:path>
                <a:path w="18719800" h="10718800" extrusionOk="0">
                  <a:moveTo>
                    <a:pt x="17590593" y="5905766"/>
                  </a:moveTo>
                  <a:lnTo>
                    <a:pt x="17589043" y="5898121"/>
                  </a:lnTo>
                  <a:lnTo>
                    <a:pt x="17584839" y="5891873"/>
                  </a:lnTo>
                  <a:lnTo>
                    <a:pt x="17578591" y="5887669"/>
                  </a:lnTo>
                  <a:lnTo>
                    <a:pt x="17570946" y="5886120"/>
                  </a:lnTo>
                  <a:lnTo>
                    <a:pt x="17563300" y="5887669"/>
                  </a:lnTo>
                  <a:lnTo>
                    <a:pt x="17557052" y="5891873"/>
                  </a:lnTo>
                  <a:lnTo>
                    <a:pt x="17552848" y="5898121"/>
                  </a:lnTo>
                  <a:lnTo>
                    <a:pt x="17551299" y="5905766"/>
                  </a:lnTo>
                  <a:lnTo>
                    <a:pt x="17552848" y="5913425"/>
                  </a:lnTo>
                  <a:lnTo>
                    <a:pt x="17557052" y="5919660"/>
                  </a:lnTo>
                  <a:lnTo>
                    <a:pt x="17563300" y="5923864"/>
                  </a:lnTo>
                  <a:lnTo>
                    <a:pt x="17570946" y="5925413"/>
                  </a:lnTo>
                  <a:lnTo>
                    <a:pt x="17578591" y="5923864"/>
                  </a:lnTo>
                  <a:lnTo>
                    <a:pt x="17584839" y="5919660"/>
                  </a:lnTo>
                  <a:lnTo>
                    <a:pt x="17589043" y="5913425"/>
                  </a:lnTo>
                  <a:lnTo>
                    <a:pt x="17590593" y="5905766"/>
                  </a:lnTo>
                  <a:close/>
                </a:path>
                <a:path w="18719800" h="10718800" extrusionOk="0">
                  <a:moveTo>
                    <a:pt x="17590593" y="5805665"/>
                  </a:moveTo>
                  <a:lnTo>
                    <a:pt x="17589043" y="5798020"/>
                  </a:lnTo>
                  <a:lnTo>
                    <a:pt x="17584839" y="5791771"/>
                  </a:lnTo>
                  <a:lnTo>
                    <a:pt x="17578591" y="5787568"/>
                  </a:lnTo>
                  <a:lnTo>
                    <a:pt x="17570946" y="5786018"/>
                  </a:lnTo>
                  <a:lnTo>
                    <a:pt x="17563300" y="5787568"/>
                  </a:lnTo>
                  <a:lnTo>
                    <a:pt x="17557052" y="5791771"/>
                  </a:lnTo>
                  <a:lnTo>
                    <a:pt x="17552848" y="5798020"/>
                  </a:lnTo>
                  <a:lnTo>
                    <a:pt x="17551299" y="5805665"/>
                  </a:lnTo>
                  <a:lnTo>
                    <a:pt x="17552848" y="5813323"/>
                  </a:lnTo>
                  <a:lnTo>
                    <a:pt x="17557052" y="5819572"/>
                  </a:lnTo>
                  <a:lnTo>
                    <a:pt x="17563300" y="5823775"/>
                  </a:lnTo>
                  <a:lnTo>
                    <a:pt x="17570946" y="5825312"/>
                  </a:lnTo>
                  <a:lnTo>
                    <a:pt x="17578591" y="5823775"/>
                  </a:lnTo>
                  <a:lnTo>
                    <a:pt x="17584839" y="5819572"/>
                  </a:lnTo>
                  <a:lnTo>
                    <a:pt x="17589043" y="5813323"/>
                  </a:lnTo>
                  <a:lnTo>
                    <a:pt x="17590593" y="5805665"/>
                  </a:lnTo>
                  <a:close/>
                </a:path>
                <a:path w="18719800" h="10718800" extrusionOk="0">
                  <a:moveTo>
                    <a:pt x="17590593" y="5705564"/>
                  </a:moveTo>
                  <a:lnTo>
                    <a:pt x="17589043" y="5697931"/>
                  </a:lnTo>
                  <a:lnTo>
                    <a:pt x="17584839" y="5691683"/>
                  </a:lnTo>
                  <a:lnTo>
                    <a:pt x="17578591" y="5687479"/>
                  </a:lnTo>
                  <a:lnTo>
                    <a:pt x="17570946" y="5685929"/>
                  </a:lnTo>
                  <a:lnTo>
                    <a:pt x="17563300" y="5687479"/>
                  </a:lnTo>
                  <a:lnTo>
                    <a:pt x="17557052" y="5691683"/>
                  </a:lnTo>
                  <a:lnTo>
                    <a:pt x="17552848" y="5697931"/>
                  </a:lnTo>
                  <a:lnTo>
                    <a:pt x="17551299" y="5705564"/>
                  </a:lnTo>
                  <a:lnTo>
                    <a:pt x="17552848" y="5713222"/>
                  </a:lnTo>
                  <a:lnTo>
                    <a:pt x="17557052" y="5719470"/>
                  </a:lnTo>
                  <a:lnTo>
                    <a:pt x="17563300" y="5723674"/>
                  </a:lnTo>
                  <a:lnTo>
                    <a:pt x="17570946" y="5725223"/>
                  </a:lnTo>
                  <a:lnTo>
                    <a:pt x="17578591" y="5723674"/>
                  </a:lnTo>
                  <a:lnTo>
                    <a:pt x="17584839" y="5719470"/>
                  </a:lnTo>
                  <a:lnTo>
                    <a:pt x="17589043" y="5713222"/>
                  </a:lnTo>
                  <a:lnTo>
                    <a:pt x="17590593" y="5705564"/>
                  </a:lnTo>
                  <a:close/>
                </a:path>
                <a:path w="18719800" h="10718800" extrusionOk="0">
                  <a:moveTo>
                    <a:pt x="17590593" y="5605488"/>
                  </a:moveTo>
                  <a:lnTo>
                    <a:pt x="17589043" y="5597842"/>
                  </a:lnTo>
                  <a:lnTo>
                    <a:pt x="17584839" y="5591594"/>
                  </a:lnTo>
                  <a:lnTo>
                    <a:pt x="17578591" y="5587390"/>
                  </a:lnTo>
                  <a:lnTo>
                    <a:pt x="17570946" y="5585841"/>
                  </a:lnTo>
                  <a:lnTo>
                    <a:pt x="17563300" y="5587390"/>
                  </a:lnTo>
                  <a:lnTo>
                    <a:pt x="17557052" y="5591594"/>
                  </a:lnTo>
                  <a:lnTo>
                    <a:pt x="17552848" y="5597842"/>
                  </a:lnTo>
                  <a:lnTo>
                    <a:pt x="17551299" y="5605488"/>
                  </a:lnTo>
                  <a:lnTo>
                    <a:pt x="17552848" y="5613133"/>
                  </a:lnTo>
                  <a:lnTo>
                    <a:pt x="17557052" y="5619381"/>
                  </a:lnTo>
                  <a:lnTo>
                    <a:pt x="17563300" y="5623585"/>
                  </a:lnTo>
                  <a:lnTo>
                    <a:pt x="17570946" y="5625135"/>
                  </a:lnTo>
                  <a:lnTo>
                    <a:pt x="17578591" y="5623585"/>
                  </a:lnTo>
                  <a:lnTo>
                    <a:pt x="17584839" y="5619381"/>
                  </a:lnTo>
                  <a:lnTo>
                    <a:pt x="17589043" y="5613133"/>
                  </a:lnTo>
                  <a:lnTo>
                    <a:pt x="17590593" y="5605488"/>
                  </a:lnTo>
                  <a:close/>
                </a:path>
                <a:path w="18719800" h="10718800" extrusionOk="0">
                  <a:moveTo>
                    <a:pt x="17590593" y="5505374"/>
                  </a:moveTo>
                  <a:lnTo>
                    <a:pt x="17589043" y="5497728"/>
                  </a:lnTo>
                  <a:lnTo>
                    <a:pt x="17584839" y="5491492"/>
                  </a:lnTo>
                  <a:lnTo>
                    <a:pt x="17578591" y="5487289"/>
                  </a:lnTo>
                  <a:lnTo>
                    <a:pt x="17570946" y="5485739"/>
                  </a:lnTo>
                  <a:lnTo>
                    <a:pt x="17563300" y="5487289"/>
                  </a:lnTo>
                  <a:lnTo>
                    <a:pt x="17557052" y="5491492"/>
                  </a:lnTo>
                  <a:lnTo>
                    <a:pt x="17552848" y="5497728"/>
                  </a:lnTo>
                  <a:lnTo>
                    <a:pt x="17551299" y="5505374"/>
                  </a:lnTo>
                  <a:lnTo>
                    <a:pt x="17552848" y="5513032"/>
                  </a:lnTo>
                  <a:lnTo>
                    <a:pt x="17557052" y="5519280"/>
                  </a:lnTo>
                  <a:lnTo>
                    <a:pt x="17563300" y="5523484"/>
                  </a:lnTo>
                  <a:lnTo>
                    <a:pt x="17570946" y="5525033"/>
                  </a:lnTo>
                  <a:lnTo>
                    <a:pt x="17578591" y="5523484"/>
                  </a:lnTo>
                  <a:lnTo>
                    <a:pt x="17584839" y="5519280"/>
                  </a:lnTo>
                  <a:lnTo>
                    <a:pt x="17589043" y="5513032"/>
                  </a:lnTo>
                  <a:lnTo>
                    <a:pt x="17590593" y="5505374"/>
                  </a:lnTo>
                  <a:close/>
                </a:path>
                <a:path w="18719800" h="10718800" extrusionOk="0">
                  <a:moveTo>
                    <a:pt x="17590593" y="5405285"/>
                  </a:moveTo>
                  <a:lnTo>
                    <a:pt x="17589043" y="5397639"/>
                  </a:lnTo>
                  <a:lnTo>
                    <a:pt x="17584839" y="5391404"/>
                  </a:lnTo>
                  <a:lnTo>
                    <a:pt x="17578591" y="5387200"/>
                  </a:lnTo>
                  <a:lnTo>
                    <a:pt x="17570946" y="5385651"/>
                  </a:lnTo>
                  <a:lnTo>
                    <a:pt x="17563300" y="5387200"/>
                  </a:lnTo>
                  <a:lnTo>
                    <a:pt x="17557052" y="5391404"/>
                  </a:lnTo>
                  <a:lnTo>
                    <a:pt x="17552848" y="5397639"/>
                  </a:lnTo>
                  <a:lnTo>
                    <a:pt x="17551299" y="5405285"/>
                  </a:lnTo>
                  <a:lnTo>
                    <a:pt x="17552848" y="5412930"/>
                  </a:lnTo>
                  <a:lnTo>
                    <a:pt x="17557052" y="5419179"/>
                  </a:lnTo>
                  <a:lnTo>
                    <a:pt x="17563300" y="5423382"/>
                  </a:lnTo>
                  <a:lnTo>
                    <a:pt x="17570946" y="5424932"/>
                  </a:lnTo>
                  <a:lnTo>
                    <a:pt x="17578591" y="5423382"/>
                  </a:lnTo>
                  <a:lnTo>
                    <a:pt x="17584839" y="5419179"/>
                  </a:lnTo>
                  <a:lnTo>
                    <a:pt x="17589043" y="5412930"/>
                  </a:lnTo>
                  <a:lnTo>
                    <a:pt x="17590593" y="5405285"/>
                  </a:lnTo>
                  <a:close/>
                </a:path>
                <a:path w="18719800" h="10718800" extrusionOk="0">
                  <a:moveTo>
                    <a:pt x="17652353" y="1014755"/>
                  </a:moveTo>
                  <a:lnTo>
                    <a:pt x="17650816" y="1007110"/>
                  </a:lnTo>
                  <a:lnTo>
                    <a:pt x="17646600" y="1000874"/>
                  </a:lnTo>
                  <a:lnTo>
                    <a:pt x="17640364" y="996657"/>
                  </a:lnTo>
                  <a:lnTo>
                    <a:pt x="17632718" y="995108"/>
                  </a:lnTo>
                  <a:lnTo>
                    <a:pt x="17625073" y="996657"/>
                  </a:lnTo>
                  <a:lnTo>
                    <a:pt x="17618825" y="1000874"/>
                  </a:lnTo>
                  <a:lnTo>
                    <a:pt x="17614608" y="1007110"/>
                  </a:lnTo>
                  <a:lnTo>
                    <a:pt x="17613059" y="1014755"/>
                  </a:lnTo>
                  <a:lnTo>
                    <a:pt x="17614608" y="1022400"/>
                  </a:lnTo>
                  <a:lnTo>
                    <a:pt x="17618825" y="1028649"/>
                  </a:lnTo>
                  <a:lnTo>
                    <a:pt x="17625073" y="1032852"/>
                  </a:lnTo>
                  <a:lnTo>
                    <a:pt x="17632718" y="1034402"/>
                  </a:lnTo>
                  <a:lnTo>
                    <a:pt x="17640364" y="1032852"/>
                  </a:lnTo>
                  <a:lnTo>
                    <a:pt x="17646600" y="1028649"/>
                  </a:lnTo>
                  <a:lnTo>
                    <a:pt x="17650816" y="1022400"/>
                  </a:lnTo>
                  <a:lnTo>
                    <a:pt x="17652353" y="1014755"/>
                  </a:lnTo>
                  <a:close/>
                </a:path>
                <a:path w="18719800" h="10718800" extrusionOk="0">
                  <a:moveTo>
                    <a:pt x="17652353" y="914666"/>
                  </a:moveTo>
                  <a:lnTo>
                    <a:pt x="17650816" y="907008"/>
                  </a:lnTo>
                  <a:lnTo>
                    <a:pt x="17646600" y="900772"/>
                  </a:lnTo>
                  <a:lnTo>
                    <a:pt x="17640364" y="896569"/>
                  </a:lnTo>
                  <a:lnTo>
                    <a:pt x="17632718" y="895032"/>
                  </a:lnTo>
                  <a:lnTo>
                    <a:pt x="17625073" y="896569"/>
                  </a:lnTo>
                  <a:lnTo>
                    <a:pt x="17618825" y="900772"/>
                  </a:lnTo>
                  <a:lnTo>
                    <a:pt x="17614608" y="907008"/>
                  </a:lnTo>
                  <a:lnTo>
                    <a:pt x="17613059" y="914666"/>
                  </a:lnTo>
                  <a:lnTo>
                    <a:pt x="17614608" y="922312"/>
                  </a:lnTo>
                  <a:lnTo>
                    <a:pt x="17618825" y="928560"/>
                  </a:lnTo>
                  <a:lnTo>
                    <a:pt x="17625073" y="932764"/>
                  </a:lnTo>
                  <a:lnTo>
                    <a:pt x="17632718" y="934313"/>
                  </a:lnTo>
                  <a:lnTo>
                    <a:pt x="17640364" y="932764"/>
                  </a:lnTo>
                  <a:lnTo>
                    <a:pt x="17646600" y="928560"/>
                  </a:lnTo>
                  <a:lnTo>
                    <a:pt x="17650816" y="922312"/>
                  </a:lnTo>
                  <a:lnTo>
                    <a:pt x="17652353" y="914666"/>
                  </a:lnTo>
                  <a:close/>
                </a:path>
                <a:path w="18719800" h="10718800" extrusionOk="0">
                  <a:moveTo>
                    <a:pt x="17652353" y="814565"/>
                  </a:moveTo>
                  <a:lnTo>
                    <a:pt x="17650816" y="806919"/>
                  </a:lnTo>
                  <a:lnTo>
                    <a:pt x="17646600" y="800671"/>
                  </a:lnTo>
                  <a:lnTo>
                    <a:pt x="17640364" y="796467"/>
                  </a:lnTo>
                  <a:lnTo>
                    <a:pt x="17632718" y="794918"/>
                  </a:lnTo>
                  <a:lnTo>
                    <a:pt x="17625073" y="796467"/>
                  </a:lnTo>
                  <a:lnTo>
                    <a:pt x="17618825" y="800671"/>
                  </a:lnTo>
                  <a:lnTo>
                    <a:pt x="17614608" y="806919"/>
                  </a:lnTo>
                  <a:lnTo>
                    <a:pt x="17613059" y="814565"/>
                  </a:lnTo>
                  <a:lnTo>
                    <a:pt x="17614608" y="822223"/>
                  </a:lnTo>
                  <a:lnTo>
                    <a:pt x="17618825" y="828471"/>
                  </a:lnTo>
                  <a:lnTo>
                    <a:pt x="17625073" y="832675"/>
                  </a:lnTo>
                  <a:lnTo>
                    <a:pt x="17632718" y="834224"/>
                  </a:lnTo>
                  <a:lnTo>
                    <a:pt x="17640364" y="832675"/>
                  </a:lnTo>
                  <a:lnTo>
                    <a:pt x="17646600" y="828471"/>
                  </a:lnTo>
                  <a:lnTo>
                    <a:pt x="17650816" y="822223"/>
                  </a:lnTo>
                  <a:lnTo>
                    <a:pt x="17652353" y="814565"/>
                  </a:lnTo>
                  <a:close/>
                </a:path>
                <a:path w="18719800" h="10718800" extrusionOk="0">
                  <a:moveTo>
                    <a:pt x="17652353" y="714463"/>
                  </a:moveTo>
                  <a:lnTo>
                    <a:pt x="17650816" y="706818"/>
                  </a:lnTo>
                  <a:lnTo>
                    <a:pt x="17646600" y="700582"/>
                  </a:lnTo>
                  <a:lnTo>
                    <a:pt x="17640364" y="696366"/>
                  </a:lnTo>
                  <a:lnTo>
                    <a:pt x="17632718" y="694829"/>
                  </a:lnTo>
                  <a:lnTo>
                    <a:pt x="17625073" y="696366"/>
                  </a:lnTo>
                  <a:lnTo>
                    <a:pt x="17618825" y="700582"/>
                  </a:lnTo>
                  <a:lnTo>
                    <a:pt x="17614608" y="706818"/>
                  </a:lnTo>
                  <a:lnTo>
                    <a:pt x="17613059" y="714463"/>
                  </a:lnTo>
                  <a:lnTo>
                    <a:pt x="17614608" y="722122"/>
                  </a:lnTo>
                  <a:lnTo>
                    <a:pt x="17618825" y="728370"/>
                  </a:lnTo>
                  <a:lnTo>
                    <a:pt x="17625073" y="732586"/>
                  </a:lnTo>
                  <a:lnTo>
                    <a:pt x="17632718" y="734123"/>
                  </a:lnTo>
                  <a:lnTo>
                    <a:pt x="17640364" y="732586"/>
                  </a:lnTo>
                  <a:lnTo>
                    <a:pt x="17646600" y="728370"/>
                  </a:lnTo>
                  <a:lnTo>
                    <a:pt x="17650816" y="722122"/>
                  </a:lnTo>
                  <a:lnTo>
                    <a:pt x="17652353" y="714463"/>
                  </a:lnTo>
                  <a:close/>
                </a:path>
                <a:path w="18719800" h="10718800" extrusionOk="0">
                  <a:moveTo>
                    <a:pt x="17652353" y="614387"/>
                  </a:moveTo>
                  <a:lnTo>
                    <a:pt x="17650816" y="606729"/>
                  </a:lnTo>
                  <a:lnTo>
                    <a:pt x="17646600" y="600481"/>
                  </a:lnTo>
                  <a:lnTo>
                    <a:pt x="17640364" y="596265"/>
                  </a:lnTo>
                  <a:lnTo>
                    <a:pt x="17632718" y="594728"/>
                  </a:lnTo>
                  <a:lnTo>
                    <a:pt x="17625073" y="596265"/>
                  </a:lnTo>
                  <a:lnTo>
                    <a:pt x="17618825" y="600481"/>
                  </a:lnTo>
                  <a:lnTo>
                    <a:pt x="17614608" y="606729"/>
                  </a:lnTo>
                  <a:lnTo>
                    <a:pt x="17613059" y="614387"/>
                  </a:lnTo>
                  <a:lnTo>
                    <a:pt x="17614608" y="622033"/>
                  </a:lnTo>
                  <a:lnTo>
                    <a:pt x="17618825" y="628269"/>
                  </a:lnTo>
                  <a:lnTo>
                    <a:pt x="17625073" y="632472"/>
                  </a:lnTo>
                  <a:lnTo>
                    <a:pt x="17632718" y="634022"/>
                  </a:lnTo>
                  <a:lnTo>
                    <a:pt x="17640364" y="632472"/>
                  </a:lnTo>
                  <a:lnTo>
                    <a:pt x="17646600" y="628269"/>
                  </a:lnTo>
                  <a:lnTo>
                    <a:pt x="17650816" y="622033"/>
                  </a:lnTo>
                  <a:lnTo>
                    <a:pt x="17652353" y="614387"/>
                  </a:lnTo>
                  <a:close/>
                </a:path>
                <a:path w="18719800" h="10718800" extrusionOk="0">
                  <a:moveTo>
                    <a:pt x="17652353" y="514273"/>
                  </a:moveTo>
                  <a:lnTo>
                    <a:pt x="17650816" y="506628"/>
                  </a:lnTo>
                  <a:lnTo>
                    <a:pt x="17646600" y="500392"/>
                  </a:lnTo>
                  <a:lnTo>
                    <a:pt x="17640364" y="496176"/>
                  </a:lnTo>
                  <a:lnTo>
                    <a:pt x="17632718" y="494639"/>
                  </a:lnTo>
                  <a:lnTo>
                    <a:pt x="17625073" y="496176"/>
                  </a:lnTo>
                  <a:lnTo>
                    <a:pt x="17618825" y="500392"/>
                  </a:lnTo>
                  <a:lnTo>
                    <a:pt x="17614608" y="506628"/>
                  </a:lnTo>
                  <a:lnTo>
                    <a:pt x="17613059" y="514273"/>
                  </a:lnTo>
                  <a:lnTo>
                    <a:pt x="17614608" y="521919"/>
                  </a:lnTo>
                  <a:lnTo>
                    <a:pt x="17618825" y="528167"/>
                  </a:lnTo>
                  <a:lnTo>
                    <a:pt x="17625073" y="532384"/>
                  </a:lnTo>
                  <a:lnTo>
                    <a:pt x="17632718" y="533920"/>
                  </a:lnTo>
                  <a:lnTo>
                    <a:pt x="17640364" y="532384"/>
                  </a:lnTo>
                  <a:lnTo>
                    <a:pt x="17646600" y="528167"/>
                  </a:lnTo>
                  <a:lnTo>
                    <a:pt x="17650816" y="521919"/>
                  </a:lnTo>
                  <a:lnTo>
                    <a:pt x="17652353" y="514273"/>
                  </a:lnTo>
                  <a:close/>
                </a:path>
                <a:path w="18719800" h="10718800" extrusionOk="0">
                  <a:moveTo>
                    <a:pt x="17652353" y="414185"/>
                  </a:moveTo>
                  <a:lnTo>
                    <a:pt x="17650816" y="406539"/>
                  </a:lnTo>
                  <a:lnTo>
                    <a:pt x="17646600" y="400291"/>
                  </a:lnTo>
                  <a:lnTo>
                    <a:pt x="17640364" y="396074"/>
                  </a:lnTo>
                  <a:lnTo>
                    <a:pt x="17632718" y="394525"/>
                  </a:lnTo>
                  <a:lnTo>
                    <a:pt x="17625073" y="396074"/>
                  </a:lnTo>
                  <a:lnTo>
                    <a:pt x="17618825" y="400291"/>
                  </a:lnTo>
                  <a:lnTo>
                    <a:pt x="17614608" y="406539"/>
                  </a:lnTo>
                  <a:lnTo>
                    <a:pt x="17613059" y="414185"/>
                  </a:lnTo>
                  <a:lnTo>
                    <a:pt x="17614608" y="421830"/>
                  </a:lnTo>
                  <a:lnTo>
                    <a:pt x="17618825" y="428078"/>
                  </a:lnTo>
                  <a:lnTo>
                    <a:pt x="17625073" y="432295"/>
                  </a:lnTo>
                  <a:lnTo>
                    <a:pt x="17632718" y="433832"/>
                  </a:lnTo>
                  <a:lnTo>
                    <a:pt x="17640364" y="432295"/>
                  </a:lnTo>
                  <a:lnTo>
                    <a:pt x="17646600" y="428078"/>
                  </a:lnTo>
                  <a:lnTo>
                    <a:pt x="17650816" y="421830"/>
                  </a:lnTo>
                  <a:lnTo>
                    <a:pt x="17652353" y="414185"/>
                  </a:lnTo>
                  <a:close/>
                </a:path>
                <a:path w="18719800" h="10718800" extrusionOk="0">
                  <a:moveTo>
                    <a:pt x="17652353" y="314083"/>
                  </a:moveTo>
                  <a:lnTo>
                    <a:pt x="17650816" y="306438"/>
                  </a:lnTo>
                  <a:lnTo>
                    <a:pt x="17646600" y="300202"/>
                  </a:lnTo>
                  <a:lnTo>
                    <a:pt x="17640364" y="295986"/>
                  </a:lnTo>
                  <a:lnTo>
                    <a:pt x="17632706" y="294436"/>
                  </a:lnTo>
                  <a:lnTo>
                    <a:pt x="17625060" y="295986"/>
                  </a:lnTo>
                  <a:lnTo>
                    <a:pt x="17618812" y="300202"/>
                  </a:lnTo>
                  <a:lnTo>
                    <a:pt x="17614608" y="306438"/>
                  </a:lnTo>
                  <a:lnTo>
                    <a:pt x="17613059" y="314083"/>
                  </a:lnTo>
                  <a:lnTo>
                    <a:pt x="17614608" y="321741"/>
                  </a:lnTo>
                  <a:lnTo>
                    <a:pt x="17618812" y="327977"/>
                  </a:lnTo>
                  <a:lnTo>
                    <a:pt x="17625060" y="332193"/>
                  </a:lnTo>
                  <a:lnTo>
                    <a:pt x="17632706" y="333730"/>
                  </a:lnTo>
                  <a:lnTo>
                    <a:pt x="17640364" y="332193"/>
                  </a:lnTo>
                  <a:lnTo>
                    <a:pt x="17646600" y="327977"/>
                  </a:lnTo>
                  <a:lnTo>
                    <a:pt x="17650816" y="321741"/>
                  </a:lnTo>
                  <a:lnTo>
                    <a:pt x="17652353" y="314083"/>
                  </a:lnTo>
                  <a:close/>
                </a:path>
                <a:path w="18719800" h="10718800" extrusionOk="0">
                  <a:moveTo>
                    <a:pt x="17652353" y="213982"/>
                  </a:moveTo>
                  <a:lnTo>
                    <a:pt x="17650816" y="206336"/>
                  </a:lnTo>
                  <a:lnTo>
                    <a:pt x="17646600" y="200101"/>
                  </a:lnTo>
                  <a:lnTo>
                    <a:pt x="17640364" y="195884"/>
                  </a:lnTo>
                  <a:lnTo>
                    <a:pt x="17632706" y="194348"/>
                  </a:lnTo>
                  <a:lnTo>
                    <a:pt x="17625060" y="195884"/>
                  </a:lnTo>
                  <a:lnTo>
                    <a:pt x="17618812" y="200101"/>
                  </a:lnTo>
                  <a:lnTo>
                    <a:pt x="17614608" y="206336"/>
                  </a:lnTo>
                  <a:lnTo>
                    <a:pt x="17613059" y="213982"/>
                  </a:lnTo>
                  <a:lnTo>
                    <a:pt x="17614608" y="221640"/>
                  </a:lnTo>
                  <a:lnTo>
                    <a:pt x="17618812" y="227888"/>
                  </a:lnTo>
                  <a:lnTo>
                    <a:pt x="17625060" y="232092"/>
                  </a:lnTo>
                  <a:lnTo>
                    <a:pt x="17632706" y="233641"/>
                  </a:lnTo>
                  <a:lnTo>
                    <a:pt x="17640364" y="232092"/>
                  </a:lnTo>
                  <a:lnTo>
                    <a:pt x="17646600" y="227888"/>
                  </a:lnTo>
                  <a:lnTo>
                    <a:pt x="17650816" y="221640"/>
                  </a:lnTo>
                  <a:lnTo>
                    <a:pt x="17652353" y="213982"/>
                  </a:lnTo>
                  <a:close/>
                </a:path>
                <a:path w="18719800" h="10718800" extrusionOk="0">
                  <a:moveTo>
                    <a:pt x="17652353" y="113893"/>
                  </a:moveTo>
                  <a:lnTo>
                    <a:pt x="17650816" y="106248"/>
                  </a:lnTo>
                  <a:lnTo>
                    <a:pt x="17646600" y="99999"/>
                  </a:lnTo>
                  <a:lnTo>
                    <a:pt x="17640364" y="95796"/>
                  </a:lnTo>
                  <a:lnTo>
                    <a:pt x="17632718" y="94259"/>
                  </a:lnTo>
                  <a:lnTo>
                    <a:pt x="17625073" y="95796"/>
                  </a:lnTo>
                  <a:lnTo>
                    <a:pt x="17618825" y="99999"/>
                  </a:lnTo>
                  <a:lnTo>
                    <a:pt x="17614608" y="106248"/>
                  </a:lnTo>
                  <a:lnTo>
                    <a:pt x="17613059" y="113893"/>
                  </a:lnTo>
                  <a:lnTo>
                    <a:pt x="17614608" y="121539"/>
                  </a:lnTo>
                  <a:lnTo>
                    <a:pt x="17618825" y="127787"/>
                  </a:lnTo>
                  <a:lnTo>
                    <a:pt x="17625073" y="131991"/>
                  </a:lnTo>
                  <a:lnTo>
                    <a:pt x="17632718" y="133540"/>
                  </a:lnTo>
                  <a:lnTo>
                    <a:pt x="17640364" y="131991"/>
                  </a:lnTo>
                  <a:lnTo>
                    <a:pt x="17646600" y="127787"/>
                  </a:lnTo>
                  <a:lnTo>
                    <a:pt x="17650816" y="121539"/>
                  </a:lnTo>
                  <a:lnTo>
                    <a:pt x="17652353" y="113893"/>
                  </a:lnTo>
                  <a:close/>
                </a:path>
                <a:path w="18719800" h="10718800" extrusionOk="0">
                  <a:moveTo>
                    <a:pt x="17652353" y="13804"/>
                  </a:moveTo>
                  <a:lnTo>
                    <a:pt x="17650816" y="6146"/>
                  </a:lnTo>
                  <a:lnTo>
                    <a:pt x="17646663" y="0"/>
                  </a:lnTo>
                  <a:lnTo>
                    <a:pt x="17618761" y="0"/>
                  </a:lnTo>
                  <a:lnTo>
                    <a:pt x="17614608" y="6146"/>
                  </a:lnTo>
                  <a:lnTo>
                    <a:pt x="17613059" y="13804"/>
                  </a:lnTo>
                  <a:lnTo>
                    <a:pt x="17614608" y="21450"/>
                  </a:lnTo>
                  <a:lnTo>
                    <a:pt x="17618825" y="27698"/>
                  </a:lnTo>
                  <a:lnTo>
                    <a:pt x="17625073" y="31902"/>
                  </a:lnTo>
                  <a:lnTo>
                    <a:pt x="17632718" y="33451"/>
                  </a:lnTo>
                  <a:lnTo>
                    <a:pt x="17640364" y="31902"/>
                  </a:lnTo>
                  <a:lnTo>
                    <a:pt x="17646600" y="27698"/>
                  </a:lnTo>
                  <a:lnTo>
                    <a:pt x="17650816" y="21450"/>
                  </a:lnTo>
                  <a:lnTo>
                    <a:pt x="17652353" y="13804"/>
                  </a:lnTo>
                  <a:close/>
                </a:path>
                <a:path w="18719800" h="10718800" extrusionOk="0">
                  <a:moveTo>
                    <a:pt x="17664570" y="10655668"/>
                  </a:moveTo>
                  <a:lnTo>
                    <a:pt x="17663021" y="10648023"/>
                  </a:lnTo>
                  <a:lnTo>
                    <a:pt x="17658804" y="10641775"/>
                  </a:lnTo>
                  <a:lnTo>
                    <a:pt x="17652569" y="10637558"/>
                  </a:lnTo>
                  <a:lnTo>
                    <a:pt x="17644910" y="10636021"/>
                  </a:lnTo>
                  <a:lnTo>
                    <a:pt x="17637265" y="10637558"/>
                  </a:lnTo>
                  <a:lnTo>
                    <a:pt x="17631017" y="10641775"/>
                  </a:lnTo>
                  <a:lnTo>
                    <a:pt x="17626813" y="10648023"/>
                  </a:lnTo>
                  <a:lnTo>
                    <a:pt x="17625276" y="10655668"/>
                  </a:lnTo>
                  <a:lnTo>
                    <a:pt x="17626813" y="10663326"/>
                  </a:lnTo>
                  <a:lnTo>
                    <a:pt x="17631017" y="10669562"/>
                  </a:lnTo>
                  <a:lnTo>
                    <a:pt x="17637265" y="10673779"/>
                  </a:lnTo>
                  <a:lnTo>
                    <a:pt x="17644910" y="10675315"/>
                  </a:lnTo>
                  <a:lnTo>
                    <a:pt x="17652569" y="10673779"/>
                  </a:lnTo>
                  <a:lnTo>
                    <a:pt x="17658804" y="10669562"/>
                  </a:lnTo>
                  <a:lnTo>
                    <a:pt x="17663021" y="10663326"/>
                  </a:lnTo>
                  <a:lnTo>
                    <a:pt x="17664570" y="10655668"/>
                  </a:lnTo>
                  <a:close/>
                </a:path>
                <a:path w="18719800" h="10718800" extrusionOk="0">
                  <a:moveTo>
                    <a:pt x="17664570" y="10555580"/>
                  </a:moveTo>
                  <a:lnTo>
                    <a:pt x="17663021" y="10547934"/>
                  </a:lnTo>
                  <a:lnTo>
                    <a:pt x="17658804" y="10541686"/>
                  </a:lnTo>
                  <a:lnTo>
                    <a:pt x="17652569" y="10537469"/>
                  </a:lnTo>
                  <a:lnTo>
                    <a:pt x="17644910" y="10535933"/>
                  </a:lnTo>
                  <a:lnTo>
                    <a:pt x="17637265" y="10537469"/>
                  </a:lnTo>
                  <a:lnTo>
                    <a:pt x="17631017" y="10541686"/>
                  </a:lnTo>
                  <a:lnTo>
                    <a:pt x="17626813" y="10547934"/>
                  </a:lnTo>
                  <a:lnTo>
                    <a:pt x="17625276" y="10555580"/>
                  </a:lnTo>
                  <a:lnTo>
                    <a:pt x="17626813" y="10563225"/>
                  </a:lnTo>
                  <a:lnTo>
                    <a:pt x="17631017" y="10569461"/>
                  </a:lnTo>
                  <a:lnTo>
                    <a:pt x="17637265" y="10573664"/>
                  </a:lnTo>
                  <a:lnTo>
                    <a:pt x="17644910" y="10575214"/>
                  </a:lnTo>
                  <a:lnTo>
                    <a:pt x="17652569" y="10573664"/>
                  </a:lnTo>
                  <a:lnTo>
                    <a:pt x="17658804" y="10569461"/>
                  </a:lnTo>
                  <a:lnTo>
                    <a:pt x="17663021" y="10563225"/>
                  </a:lnTo>
                  <a:lnTo>
                    <a:pt x="17664570" y="10555580"/>
                  </a:lnTo>
                  <a:close/>
                </a:path>
                <a:path w="18719800" h="10718800" extrusionOk="0">
                  <a:moveTo>
                    <a:pt x="17664570" y="10455491"/>
                  </a:moveTo>
                  <a:lnTo>
                    <a:pt x="17663021" y="10447833"/>
                  </a:lnTo>
                  <a:lnTo>
                    <a:pt x="17658817" y="10441584"/>
                  </a:lnTo>
                  <a:lnTo>
                    <a:pt x="17652569" y="10437381"/>
                  </a:lnTo>
                  <a:lnTo>
                    <a:pt x="17644910" y="10435831"/>
                  </a:lnTo>
                  <a:lnTo>
                    <a:pt x="17637265" y="10437381"/>
                  </a:lnTo>
                  <a:lnTo>
                    <a:pt x="17631029" y="10441584"/>
                  </a:lnTo>
                  <a:lnTo>
                    <a:pt x="17626826" y="10447833"/>
                  </a:lnTo>
                  <a:lnTo>
                    <a:pt x="17625276" y="10455491"/>
                  </a:lnTo>
                  <a:lnTo>
                    <a:pt x="17626826" y="10463124"/>
                  </a:lnTo>
                  <a:lnTo>
                    <a:pt x="17631029" y="10469372"/>
                  </a:lnTo>
                  <a:lnTo>
                    <a:pt x="17637265" y="10473588"/>
                  </a:lnTo>
                  <a:lnTo>
                    <a:pt x="17644910" y="10475125"/>
                  </a:lnTo>
                  <a:lnTo>
                    <a:pt x="17652569" y="10473588"/>
                  </a:lnTo>
                  <a:lnTo>
                    <a:pt x="17658817" y="10469372"/>
                  </a:lnTo>
                  <a:lnTo>
                    <a:pt x="17663021" y="10463124"/>
                  </a:lnTo>
                  <a:lnTo>
                    <a:pt x="17664570" y="10455491"/>
                  </a:lnTo>
                  <a:close/>
                </a:path>
                <a:path w="18719800" h="10718800" extrusionOk="0">
                  <a:moveTo>
                    <a:pt x="17664570" y="10355389"/>
                  </a:moveTo>
                  <a:lnTo>
                    <a:pt x="17663021" y="10347731"/>
                  </a:lnTo>
                  <a:lnTo>
                    <a:pt x="17658817" y="10341496"/>
                  </a:lnTo>
                  <a:lnTo>
                    <a:pt x="17652569" y="10337279"/>
                  </a:lnTo>
                  <a:lnTo>
                    <a:pt x="17644910" y="10335743"/>
                  </a:lnTo>
                  <a:lnTo>
                    <a:pt x="17637265" y="10337279"/>
                  </a:lnTo>
                  <a:lnTo>
                    <a:pt x="17631029" y="10341496"/>
                  </a:lnTo>
                  <a:lnTo>
                    <a:pt x="17626826" y="10347731"/>
                  </a:lnTo>
                  <a:lnTo>
                    <a:pt x="17625276" y="10355389"/>
                  </a:lnTo>
                  <a:lnTo>
                    <a:pt x="17626826" y="10363035"/>
                  </a:lnTo>
                  <a:lnTo>
                    <a:pt x="17631029" y="10369271"/>
                  </a:lnTo>
                  <a:lnTo>
                    <a:pt x="17637265" y="10373474"/>
                  </a:lnTo>
                  <a:lnTo>
                    <a:pt x="17644910" y="10375024"/>
                  </a:lnTo>
                  <a:lnTo>
                    <a:pt x="17652569" y="10373474"/>
                  </a:lnTo>
                  <a:lnTo>
                    <a:pt x="17658817" y="10369271"/>
                  </a:lnTo>
                  <a:lnTo>
                    <a:pt x="17663021" y="10363035"/>
                  </a:lnTo>
                  <a:lnTo>
                    <a:pt x="17664570" y="10355389"/>
                  </a:lnTo>
                  <a:close/>
                </a:path>
                <a:path w="18719800" h="10718800" extrusionOk="0">
                  <a:moveTo>
                    <a:pt x="17664570" y="10255288"/>
                  </a:moveTo>
                  <a:lnTo>
                    <a:pt x="17663021" y="10247643"/>
                  </a:lnTo>
                  <a:lnTo>
                    <a:pt x="17658817" y="10241394"/>
                  </a:lnTo>
                  <a:lnTo>
                    <a:pt x="17652569" y="10237178"/>
                  </a:lnTo>
                  <a:lnTo>
                    <a:pt x="17644910" y="10235641"/>
                  </a:lnTo>
                  <a:lnTo>
                    <a:pt x="17637265" y="10237178"/>
                  </a:lnTo>
                  <a:lnTo>
                    <a:pt x="17631029" y="10241394"/>
                  </a:lnTo>
                  <a:lnTo>
                    <a:pt x="17626826" y="10247643"/>
                  </a:lnTo>
                  <a:lnTo>
                    <a:pt x="17625276" y="10255288"/>
                  </a:lnTo>
                  <a:lnTo>
                    <a:pt x="17626826" y="10262933"/>
                  </a:lnTo>
                  <a:lnTo>
                    <a:pt x="17631029" y="10269182"/>
                  </a:lnTo>
                  <a:lnTo>
                    <a:pt x="17637265" y="10273386"/>
                  </a:lnTo>
                  <a:lnTo>
                    <a:pt x="17644910" y="10274935"/>
                  </a:lnTo>
                  <a:lnTo>
                    <a:pt x="17652569" y="10273386"/>
                  </a:lnTo>
                  <a:lnTo>
                    <a:pt x="17658817" y="10269182"/>
                  </a:lnTo>
                  <a:lnTo>
                    <a:pt x="17663021" y="10262933"/>
                  </a:lnTo>
                  <a:lnTo>
                    <a:pt x="17664570" y="10255288"/>
                  </a:lnTo>
                  <a:close/>
                </a:path>
                <a:path w="18719800" h="10718800" extrusionOk="0">
                  <a:moveTo>
                    <a:pt x="17664570" y="10155199"/>
                  </a:moveTo>
                  <a:lnTo>
                    <a:pt x="17663021" y="10147541"/>
                  </a:lnTo>
                  <a:lnTo>
                    <a:pt x="17658817" y="10141293"/>
                  </a:lnTo>
                  <a:lnTo>
                    <a:pt x="17652569" y="10137089"/>
                  </a:lnTo>
                  <a:lnTo>
                    <a:pt x="17644910" y="10135552"/>
                  </a:lnTo>
                  <a:lnTo>
                    <a:pt x="17637265" y="10137089"/>
                  </a:lnTo>
                  <a:lnTo>
                    <a:pt x="17631029" y="10141293"/>
                  </a:lnTo>
                  <a:lnTo>
                    <a:pt x="17626826" y="10147541"/>
                  </a:lnTo>
                  <a:lnTo>
                    <a:pt x="17625276" y="10155199"/>
                  </a:lnTo>
                  <a:lnTo>
                    <a:pt x="17626826" y="10162845"/>
                  </a:lnTo>
                  <a:lnTo>
                    <a:pt x="17631029" y="10169080"/>
                  </a:lnTo>
                  <a:lnTo>
                    <a:pt x="17637265" y="10173284"/>
                  </a:lnTo>
                  <a:lnTo>
                    <a:pt x="17644910" y="10174834"/>
                  </a:lnTo>
                  <a:lnTo>
                    <a:pt x="17652569" y="10173284"/>
                  </a:lnTo>
                  <a:lnTo>
                    <a:pt x="17658817" y="10169080"/>
                  </a:lnTo>
                  <a:lnTo>
                    <a:pt x="17663021" y="10162845"/>
                  </a:lnTo>
                  <a:lnTo>
                    <a:pt x="17664570" y="10155199"/>
                  </a:lnTo>
                  <a:close/>
                </a:path>
                <a:path w="18719800" h="10718800" extrusionOk="0">
                  <a:moveTo>
                    <a:pt x="17664570" y="10055098"/>
                  </a:moveTo>
                  <a:lnTo>
                    <a:pt x="17663021" y="10047440"/>
                  </a:lnTo>
                  <a:lnTo>
                    <a:pt x="17658817" y="10041204"/>
                  </a:lnTo>
                  <a:lnTo>
                    <a:pt x="17652569" y="10037000"/>
                  </a:lnTo>
                  <a:lnTo>
                    <a:pt x="17644910" y="10035451"/>
                  </a:lnTo>
                  <a:lnTo>
                    <a:pt x="17637265" y="10037000"/>
                  </a:lnTo>
                  <a:lnTo>
                    <a:pt x="17631029" y="10041204"/>
                  </a:lnTo>
                  <a:lnTo>
                    <a:pt x="17626826" y="10047440"/>
                  </a:lnTo>
                  <a:lnTo>
                    <a:pt x="17625276" y="10055098"/>
                  </a:lnTo>
                  <a:lnTo>
                    <a:pt x="17626826" y="10062743"/>
                  </a:lnTo>
                  <a:lnTo>
                    <a:pt x="17631029" y="10068979"/>
                  </a:lnTo>
                  <a:lnTo>
                    <a:pt x="17637265" y="10073195"/>
                  </a:lnTo>
                  <a:lnTo>
                    <a:pt x="17644910" y="10074745"/>
                  </a:lnTo>
                  <a:lnTo>
                    <a:pt x="17652569" y="10073195"/>
                  </a:lnTo>
                  <a:lnTo>
                    <a:pt x="17658817" y="10068979"/>
                  </a:lnTo>
                  <a:lnTo>
                    <a:pt x="17663021" y="10062743"/>
                  </a:lnTo>
                  <a:lnTo>
                    <a:pt x="17664570" y="10055098"/>
                  </a:lnTo>
                  <a:close/>
                </a:path>
                <a:path w="18719800" h="10718800" extrusionOk="0">
                  <a:moveTo>
                    <a:pt x="17664570" y="9954997"/>
                  </a:moveTo>
                  <a:lnTo>
                    <a:pt x="17663021" y="9947351"/>
                  </a:lnTo>
                  <a:lnTo>
                    <a:pt x="17658817" y="9941103"/>
                  </a:lnTo>
                  <a:lnTo>
                    <a:pt x="17652569" y="9936899"/>
                  </a:lnTo>
                  <a:lnTo>
                    <a:pt x="17644910" y="9935350"/>
                  </a:lnTo>
                  <a:lnTo>
                    <a:pt x="17637265" y="9936899"/>
                  </a:lnTo>
                  <a:lnTo>
                    <a:pt x="17631029" y="9941103"/>
                  </a:lnTo>
                  <a:lnTo>
                    <a:pt x="17626826" y="9947351"/>
                  </a:lnTo>
                  <a:lnTo>
                    <a:pt x="17625276" y="9954997"/>
                  </a:lnTo>
                  <a:lnTo>
                    <a:pt x="17626826" y="9962642"/>
                  </a:lnTo>
                  <a:lnTo>
                    <a:pt x="17631029" y="9968890"/>
                  </a:lnTo>
                  <a:lnTo>
                    <a:pt x="17637265" y="9973094"/>
                  </a:lnTo>
                  <a:lnTo>
                    <a:pt x="17644910" y="9974643"/>
                  </a:lnTo>
                  <a:lnTo>
                    <a:pt x="17652569" y="9973094"/>
                  </a:lnTo>
                  <a:lnTo>
                    <a:pt x="17658817" y="9968890"/>
                  </a:lnTo>
                  <a:lnTo>
                    <a:pt x="17663021" y="9962642"/>
                  </a:lnTo>
                  <a:lnTo>
                    <a:pt x="17664570" y="9954997"/>
                  </a:lnTo>
                  <a:close/>
                </a:path>
                <a:path w="18719800" h="10718800" extrusionOk="0">
                  <a:moveTo>
                    <a:pt x="17664570" y="9854895"/>
                  </a:moveTo>
                  <a:lnTo>
                    <a:pt x="17663021" y="9847250"/>
                  </a:lnTo>
                  <a:lnTo>
                    <a:pt x="17658817" y="9841001"/>
                  </a:lnTo>
                  <a:lnTo>
                    <a:pt x="17652569" y="9836798"/>
                  </a:lnTo>
                  <a:lnTo>
                    <a:pt x="17644910" y="9835261"/>
                  </a:lnTo>
                  <a:lnTo>
                    <a:pt x="17637265" y="9836798"/>
                  </a:lnTo>
                  <a:lnTo>
                    <a:pt x="17631029" y="9841001"/>
                  </a:lnTo>
                  <a:lnTo>
                    <a:pt x="17626826" y="9847250"/>
                  </a:lnTo>
                  <a:lnTo>
                    <a:pt x="17625276" y="9854895"/>
                  </a:lnTo>
                  <a:lnTo>
                    <a:pt x="17626826" y="9862541"/>
                  </a:lnTo>
                  <a:lnTo>
                    <a:pt x="17631029" y="9868789"/>
                  </a:lnTo>
                  <a:lnTo>
                    <a:pt x="17637265" y="9873005"/>
                  </a:lnTo>
                  <a:lnTo>
                    <a:pt x="17644910" y="9874555"/>
                  </a:lnTo>
                  <a:lnTo>
                    <a:pt x="17652569" y="9873005"/>
                  </a:lnTo>
                  <a:lnTo>
                    <a:pt x="17658817" y="9868789"/>
                  </a:lnTo>
                  <a:lnTo>
                    <a:pt x="17663021" y="9862541"/>
                  </a:lnTo>
                  <a:lnTo>
                    <a:pt x="17664570" y="9854895"/>
                  </a:lnTo>
                  <a:close/>
                </a:path>
                <a:path w="18719800" h="10718800" extrusionOk="0">
                  <a:moveTo>
                    <a:pt x="17664570" y="9754806"/>
                  </a:moveTo>
                  <a:lnTo>
                    <a:pt x="17663021" y="9747161"/>
                  </a:lnTo>
                  <a:lnTo>
                    <a:pt x="17658817" y="9740913"/>
                  </a:lnTo>
                  <a:lnTo>
                    <a:pt x="17652569" y="9736696"/>
                  </a:lnTo>
                  <a:lnTo>
                    <a:pt x="17644910" y="9735160"/>
                  </a:lnTo>
                  <a:lnTo>
                    <a:pt x="17637265" y="9736696"/>
                  </a:lnTo>
                  <a:lnTo>
                    <a:pt x="17631029" y="9740913"/>
                  </a:lnTo>
                  <a:lnTo>
                    <a:pt x="17626826" y="9747161"/>
                  </a:lnTo>
                  <a:lnTo>
                    <a:pt x="17625276" y="9754806"/>
                  </a:lnTo>
                  <a:lnTo>
                    <a:pt x="17626826" y="9762452"/>
                  </a:lnTo>
                  <a:lnTo>
                    <a:pt x="17631029" y="9768700"/>
                  </a:lnTo>
                  <a:lnTo>
                    <a:pt x="17637265" y="9772904"/>
                  </a:lnTo>
                  <a:lnTo>
                    <a:pt x="17644910" y="9774441"/>
                  </a:lnTo>
                  <a:lnTo>
                    <a:pt x="17652569" y="9772904"/>
                  </a:lnTo>
                  <a:lnTo>
                    <a:pt x="17658817" y="9768700"/>
                  </a:lnTo>
                  <a:lnTo>
                    <a:pt x="17663021" y="9762452"/>
                  </a:lnTo>
                  <a:lnTo>
                    <a:pt x="17664570" y="9754806"/>
                  </a:lnTo>
                  <a:close/>
                </a:path>
                <a:path w="18719800" h="10718800" extrusionOk="0">
                  <a:moveTo>
                    <a:pt x="17664570" y="9654705"/>
                  </a:moveTo>
                  <a:lnTo>
                    <a:pt x="17663021" y="9647060"/>
                  </a:lnTo>
                  <a:lnTo>
                    <a:pt x="17658817" y="9640811"/>
                  </a:lnTo>
                  <a:lnTo>
                    <a:pt x="17652569" y="9636608"/>
                  </a:lnTo>
                  <a:lnTo>
                    <a:pt x="17644910" y="9635058"/>
                  </a:lnTo>
                  <a:lnTo>
                    <a:pt x="17637265" y="9636608"/>
                  </a:lnTo>
                  <a:lnTo>
                    <a:pt x="17631029" y="9640811"/>
                  </a:lnTo>
                  <a:lnTo>
                    <a:pt x="17626826" y="9647060"/>
                  </a:lnTo>
                  <a:lnTo>
                    <a:pt x="17625276" y="9654705"/>
                  </a:lnTo>
                  <a:lnTo>
                    <a:pt x="17626826" y="9662363"/>
                  </a:lnTo>
                  <a:lnTo>
                    <a:pt x="17631029" y="9668599"/>
                  </a:lnTo>
                  <a:lnTo>
                    <a:pt x="17637265" y="9672803"/>
                  </a:lnTo>
                  <a:lnTo>
                    <a:pt x="17644910" y="9674352"/>
                  </a:lnTo>
                  <a:lnTo>
                    <a:pt x="17652569" y="9672803"/>
                  </a:lnTo>
                  <a:lnTo>
                    <a:pt x="17658817" y="9668599"/>
                  </a:lnTo>
                  <a:lnTo>
                    <a:pt x="17663021" y="9662363"/>
                  </a:lnTo>
                  <a:lnTo>
                    <a:pt x="17664570" y="9654705"/>
                  </a:lnTo>
                  <a:close/>
                </a:path>
                <a:path w="18719800" h="10718800" extrusionOk="0">
                  <a:moveTo>
                    <a:pt x="17664570" y="9554616"/>
                  </a:moveTo>
                  <a:lnTo>
                    <a:pt x="17663021" y="9546971"/>
                  </a:lnTo>
                  <a:lnTo>
                    <a:pt x="17658817" y="9540723"/>
                  </a:lnTo>
                  <a:lnTo>
                    <a:pt x="17652569" y="9536506"/>
                  </a:lnTo>
                  <a:lnTo>
                    <a:pt x="17644910" y="9534957"/>
                  </a:lnTo>
                  <a:lnTo>
                    <a:pt x="17637265" y="9536506"/>
                  </a:lnTo>
                  <a:lnTo>
                    <a:pt x="17631029" y="9540723"/>
                  </a:lnTo>
                  <a:lnTo>
                    <a:pt x="17626826" y="9546971"/>
                  </a:lnTo>
                  <a:lnTo>
                    <a:pt x="17625276" y="9554616"/>
                  </a:lnTo>
                  <a:lnTo>
                    <a:pt x="17626826" y="9562262"/>
                  </a:lnTo>
                  <a:lnTo>
                    <a:pt x="17631029" y="9568497"/>
                  </a:lnTo>
                  <a:lnTo>
                    <a:pt x="17637265" y="9572714"/>
                  </a:lnTo>
                  <a:lnTo>
                    <a:pt x="17644910" y="9574251"/>
                  </a:lnTo>
                  <a:lnTo>
                    <a:pt x="17652569" y="9572714"/>
                  </a:lnTo>
                  <a:lnTo>
                    <a:pt x="17658817" y="9568497"/>
                  </a:lnTo>
                  <a:lnTo>
                    <a:pt x="17663021" y="9562262"/>
                  </a:lnTo>
                  <a:lnTo>
                    <a:pt x="17664570" y="9554616"/>
                  </a:lnTo>
                  <a:close/>
                </a:path>
                <a:path w="18719800" h="10718800" extrusionOk="0">
                  <a:moveTo>
                    <a:pt x="17664583" y="9454528"/>
                  </a:moveTo>
                  <a:lnTo>
                    <a:pt x="17663033" y="9446882"/>
                  </a:lnTo>
                  <a:lnTo>
                    <a:pt x="17658817" y="9440634"/>
                  </a:lnTo>
                  <a:lnTo>
                    <a:pt x="17652569" y="9436417"/>
                  </a:lnTo>
                  <a:lnTo>
                    <a:pt x="17644923" y="9434881"/>
                  </a:lnTo>
                  <a:lnTo>
                    <a:pt x="17637265" y="9436417"/>
                  </a:lnTo>
                  <a:lnTo>
                    <a:pt x="17631029" y="9440634"/>
                  </a:lnTo>
                  <a:lnTo>
                    <a:pt x="17626826" y="9446882"/>
                  </a:lnTo>
                  <a:lnTo>
                    <a:pt x="17625276" y="9454528"/>
                  </a:lnTo>
                  <a:lnTo>
                    <a:pt x="17626826" y="9462173"/>
                  </a:lnTo>
                  <a:lnTo>
                    <a:pt x="17631029" y="9468421"/>
                  </a:lnTo>
                  <a:lnTo>
                    <a:pt x="17637265" y="9472625"/>
                  </a:lnTo>
                  <a:lnTo>
                    <a:pt x="17644923" y="9474175"/>
                  </a:lnTo>
                  <a:lnTo>
                    <a:pt x="17652569" y="9472625"/>
                  </a:lnTo>
                  <a:lnTo>
                    <a:pt x="17658817" y="9468421"/>
                  </a:lnTo>
                  <a:lnTo>
                    <a:pt x="17663033" y="9462173"/>
                  </a:lnTo>
                  <a:lnTo>
                    <a:pt x="17664583" y="9454528"/>
                  </a:lnTo>
                  <a:close/>
                </a:path>
                <a:path w="18719800" h="10718800" extrusionOk="0">
                  <a:moveTo>
                    <a:pt x="17664583" y="9354426"/>
                  </a:moveTo>
                  <a:lnTo>
                    <a:pt x="17663033" y="9346781"/>
                  </a:lnTo>
                  <a:lnTo>
                    <a:pt x="17658817" y="9340532"/>
                  </a:lnTo>
                  <a:lnTo>
                    <a:pt x="17652569" y="9336329"/>
                  </a:lnTo>
                  <a:lnTo>
                    <a:pt x="17644923" y="9334779"/>
                  </a:lnTo>
                  <a:lnTo>
                    <a:pt x="17637265" y="9336329"/>
                  </a:lnTo>
                  <a:lnTo>
                    <a:pt x="17631029" y="9340532"/>
                  </a:lnTo>
                  <a:lnTo>
                    <a:pt x="17626826" y="9346781"/>
                  </a:lnTo>
                  <a:lnTo>
                    <a:pt x="17625276" y="9354426"/>
                  </a:lnTo>
                  <a:lnTo>
                    <a:pt x="17626826" y="9362072"/>
                  </a:lnTo>
                  <a:lnTo>
                    <a:pt x="17631029" y="9368320"/>
                  </a:lnTo>
                  <a:lnTo>
                    <a:pt x="17637265" y="9372524"/>
                  </a:lnTo>
                  <a:lnTo>
                    <a:pt x="17644923" y="9374073"/>
                  </a:lnTo>
                  <a:lnTo>
                    <a:pt x="17652569" y="9372524"/>
                  </a:lnTo>
                  <a:lnTo>
                    <a:pt x="17658817" y="9368320"/>
                  </a:lnTo>
                  <a:lnTo>
                    <a:pt x="17663033" y="9362072"/>
                  </a:lnTo>
                  <a:lnTo>
                    <a:pt x="17664583" y="9354426"/>
                  </a:lnTo>
                  <a:close/>
                </a:path>
                <a:path w="18719800" h="10718800" extrusionOk="0">
                  <a:moveTo>
                    <a:pt x="17664583" y="9254312"/>
                  </a:moveTo>
                  <a:lnTo>
                    <a:pt x="17663033" y="9246679"/>
                  </a:lnTo>
                  <a:lnTo>
                    <a:pt x="17658817" y="9240431"/>
                  </a:lnTo>
                  <a:lnTo>
                    <a:pt x="17652569" y="9236215"/>
                  </a:lnTo>
                  <a:lnTo>
                    <a:pt x="17644923" y="9234678"/>
                  </a:lnTo>
                  <a:lnTo>
                    <a:pt x="17637265" y="9236215"/>
                  </a:lnTo>
                  <a:lnTo>
                    <a:pt x="17631029" y="9240431"/>
                  </a:lnTo>
                  <a:lnTo>
                    <a:pt x="17626826" y="9246679"/>
                  </a:lnTo>
                  <a:lnTo>
                    <a:pt x="17625276" y="9254312"/>
                  </a:lnTo>
                  <a:lnTo>
                    <a:pt x="17626826" y="9261970"/>
                  </a:lnTo>
                  <a:lnTo>
                    <a:pt x="17631029" y="9268219"/>
                  </a:lnTo>
                  <a:lnTo>
                    <a:pt x="17637265" y="9272422"/>
                  </a:lnTo>
                  <a:lnTo>
                    <a:pt x="17644923" y="9273959"/>
                  </a:lnTo>
                  <a:lnTo>
                    <a:pt x="17652569" y="9272422"/>
                  </a:lnTo>
                  <a:lnTo>
                    <a:pt x="17658817" y="9268219"/>
                  </a:lnTo>
                  <a:lnTo>
                    <a:pt x="17663033" y="9261970"/>
                  </a:lnTo>
                  <a:lnTo>
                    <a:pt x="17664583" y="9254312"/>
                  </a:lnTo>
                  <a:close/>
                </a:path>
                <a:path w="18719800" h="10718800" extrusionOk="0">
                  <a:moveTo>
                    <a:pt x="17664583" y="9154236"/>
                  </a:moveTo>
                  <a:lnTo>
                    <a:pt x="17663046" y="9146591"/>
                  </a:lnTo>
                  <a:lnTo>
                    <a:pt x="17658830" y="9140342"/>
                  </a:lnTo>
                  <a:lnTo>
                    <a:pt x="17652581" y="9136139"/>
                  </a:lnTo>
                  <a:lnTo>
                    <a:pt x="17644936" y="9134589"/>
                  </a:lnTo>
                  <a:lnTo>
                    <a:pt x="17637290" y="9136139"/>
                  </a:lnTo>
                  <a:lnTo>
                    <a:pt x="17631042" y="9140342"/>
                  </a:lnTo>
                  <a:lnTo>
                    <a:pt x="17626838" y="9146591"/>
                  </a:lnTo>
                  <a:lnTo>
                    <a:pt x="17625289" y="9154236"/>
                  </a:lnTo>
                  <a:lnTo>
                    <a:pt x="17626838" y="9161882"/>
                  </a:lnTo>
                  <a:lnTo>
                    <a:pt x="17631042" y="9168130"/>
                  </a:lnTo>
                  <a:lnTo>
                    <a:pt x="17637290" y="9172334"/>
                  </a:lnTo>
                  <a:lnTo>
                    <a:pt x="17644936" y="9173883"/>
                  </a:lnTo>
                  <a:lnTo>
                    <a:pt x="17652581" y="9172334"/>
                  </a:lnTo>
                  <a:lnTo>
                    <a:pt x="17658830" y="9168130"/>
                  </a:lnTo>
                  <a:lnTo>
                    <a:pt x="17663046" y="9161882"/>
                  </a:lnTo>
                  <a:lnTo>
                    <a:pt x="17664583" y="9154236"/>
                  </a:lnTo>
                  <a:close/>
                </a:path>
                <a:path w="18719800" h="10718800" extrusionOk="0">
                  <a:moveTo>
                    <a:pt x="17664583" y="9054147"/>
                  </a:moveTo>
                  <a:lnTo>
                    <a:pt x="17663046" y="9046489"/>
                  </a:lnTo>
                  <a:lnTo>
                    <a:pt x="17658830" y="9040254"/>
                  </a:lnTo>
                  <a:lnTo>
                    <a:pt x="17652581" y="9036037"/>
                  </a:lnTo>
                  <a:lnTo>
                    <a:pt x="17644936" y="9034488"/>
                  </a:lnTo>
                  <a:lnTo>
                    <a:pt x="17637290" y="9036037"/>
                  </a:lnTo>
                  <a:lnTo>
                    <a:pt x="17631042" y="9040254"/>
                  </a:lnTo>
                  <a:lnTo>
                    <a:pt x="17626838" y="9046489"/>
                  </a:lnTo>
                  <a:lnTo>
                    <a:pt x="17625289" y="9054147"/>
                  </a:lnTo>
                  <a:lnTo>
                    <a:pt x="17626838" y="9061793"/>
                  </a:lnTo>
                  <a:lnTo>
                    <a:pt x="17631042" y="9068029"/>
                  </a:lnTo>
                  <a:lnTo>
                    <a:pt x="17637290" y="9072245"/>
                  </a:lnTo>
                  <a:lnTo>
                    <a:pt x="17644936" y="9073794"/>
                  </a:lnTo>
                  <a:lnTo>
                    <a:pt x="17652581" y="9072245"/>
                  </a:lnTo>
                  <a:lnTo>
                    <a:pt x="17658830" y="9068029"/>
                  </a:lnTo>
                  <a:lnTo>
                    <a:pt x="17663046" y="9061793"/>
                  </a:lnTo>
                  <a:lnTo>
                    <a:pt x="17664583" y="9054147"/>
                  </a:lnTo>
                  <a:close/>
                </a:path>
                <a:path w="18719800" h="10718800" extrusionOk="0">
                  <a:moveTo>
                    <a:pt x="17664583" y="8954046"/>
                  </a:moveTo>
                  <a:lnTo>
                    <a:pt x="17663046" y="8946401"/>
                  </a:lnTo>
                  <a:lnTo>
                    <a:pt x="17658830" y="8940152"/>
                  </a:lnTo>
                  <a:lnTo>
                    <a:pt x="17652581" y="8935949"/>
                  </a:lnTo>
                  <a:lnTo>
                    <a:pt x="17644936" y="8934399"/>
                  </a:lnTo>
                  <a:lnTo>
                    <a:pt x="17637290" y="8935949"/>
                  </a:lnTo>
                  <a:lnTo>
                    <a:pt x="17631042" y="8940152"/>
                  </a:lnTo>
                  <a:lnTo>
                    <a:pt x="17626838" y="8946401"/>
                  </a:lnTo>
                  <a:lnTo>
                    <a:pt x="17625289" y="8954046"/>
                  </a:lnTo>
                  <a:lnTo>
                    <a:pt x="17626838" y="8961691"/>
                  </a:lnTo>
                  <a:lnTo>
                    <a:pt x="17631042" y="8967940"/>
                  </a:lnTo>
                  <a:lnTo>
                    <a:pt x="17637290" y="8972144"/>
                  </a:lnTo>
                  <a:lnTo>
                    <a:pt x="17644936" y="8973693"/>
                  </a:lnTo>
                  <a:lnTo>
                    <a:pt x="17652581" y="8972144"/>
                  </a:lnTo>
                  <a:lnTo>
                    <a:pt x="17658830" y="8967940"/>
                  </a:lnTo>
                  <a:lnTo>
                    <a:pt x="17663046" y="8961691"/>
                  </a:lnTo>
                  <a:lnTo>
                    <a:pt x="17664583" y="8954046"/>
                  </a:lnTo>
                  <a:close/>
                </a:path>
                <a:path w="18719800" h="10718800" extrusionOk="0">
                  <a:moveTo>
                    <a:pt x="17664583" y="8853945"/>
                  </a:moveTo>
                  <a:lnTo>
                    <a:pt x="17663046" y="8846299"/>
                  </a:lnTo>
                  <a:lnTo>
                    <a:pt x="17658830" y="8840051"/>
                  </a:lnTo>
                  <a:lnTo>
                    <a:pt x="17652581" y="8835847"/>
                  </a:lnTo>
                  <a:lnTo>
                    <a:pt x="17644936" y="8834298"/>
                  </a:lnTo>
                  <a:lnTo>
                    <a:pt x="17637290" y="8835847"/>
                  </a:lnTo>
                  <a:lnTo>
                    <a:pt x="17631042" y="8840051"/>
                  </a:lnTo>
                  <a:lnTo>
                    <a:pt x="17626838" y="8846299"/>
                  </a:lnTo>
                  <a:lnTo>
                    <a:pt x="17625289" y="8853945"/>
                  </a:lnTo>
                  <a:lnTo>
                    <a:pt x="17626838" y="8861590"/>
                  </a:lnTo>
                  <a:lnTo>
                    <a:pt x="17631042" y="8867838"/>
                  </a:lnTo>
                  <a:lnTo>
                    <a:pt x="17637290" y="8872042"/>
                  </a:lnTo>
                  <a:lnTo>
                    <a:pt x="17644936" y="8873592"/>
                  </a:lnTo>
                  <a:lnTo>
                    <a:pt x="17652581" y="8872042"/>
                  </a:lnTo>
                  <a:lnTo>
                    <a:pt x="17658830" y="8867838"/>
                  </a:lnTo>
                  <a:lnTo>
                    <a:pt x="17663046" y="8861590"/>
                  </a:lnTo>
                  <a:lnTo>
                    <a:pt x="17664583" y="8853945"/>
                  </a:lnTo>
                  <a:close/>
                </a:path>
                <a:path w="18719800" h="10718800" extrusionOk="0">
                  <a:moveTo>
                    <a:pt x="17664583" y="8753856"/>
                  </a:moveTo>
                  <a:lnTo>
                    <a:pt x="17663046" y="8746211"/>
                  </a:lnTo>
                  <a:lnTo>
                    <a:pt x="17658830" y="8739962"/>
                  </a:lnTo>
                  <a:lnTo>
                    <a:pt x="17652581" y="8735758"/>
                  </a:lnTo>
                  <a:lnTo>
                    <a:pt x="17644936" y="8734209"/>
                  </a:lnTo>
                  <a:lnTo>
                    <a:pt x="17637290" y="8735758"/>
                  </a:lnTo>
                  <a:lnTo>
                    <a:pt x="17631042" y="8739962"/>
                  </a:lnTo>
                  <a:lnTo>
                    <a:pt x="17626838" y="8746211"/>
                  </a:lnTo>
                  <a:lnTo>
                    <a:pt x="17625289" y="8753856"/>
                  </a:lnTo>
                  <a:lnTo>
                    <a:pt x="17626838" y="8761501"/>
                  </a:lnTo>
                  <a:lnTo>
                    <a:pt x="17631042" y="8767750"/>
                  </a:lnTo>
                  <a:lnTo>
                    <a:pt x="17637290" y="8771953"/>
                  </a:lnTo>
                  <a:lnTo>
                    <a:pt x="17644936" y="8773503"/>
                  </a:lnTo>
                  <a:lnTo>
                    <a:pt x="17652581" y="8771953"/>
                  </a:lnTo>
                  <a:lnTo>
                    <a:pt x="17658830" y="8767750"/>
                  </a:lnTo>
                  <a:lnTo>
                    <a:pt x="17663046" y="8761501"/>
                  </a:lnTo>
                  <a:lnTo>
                    <a:pt x="17664583" y="8753856"/>
                  </a:lnTo>
                  <a:close/>
                </a:path>
                <a:path w="18719800" h="10718800" extrusionOk="0">
                  <a:moveTo>
                    <a:pt x="17664583" y="8653755"/>
                  </a:moveTo>
                  <a:lnTo>
                    <a:pt x="17663046" y="8646109"/>
                  </a:lnTo>
                  <a:lnTo>
                    <a:pt x="17658830" y="8639861"/>
                  </a:lnTo>
                  <a:lnTo>
                    <a:pt x="17652581" y="8635657"/>
                  </a:lnTo>
                  <a:lnTo>
                    <a:pt x="17644936" y="8634108"/>
                  </a:lnTo>
                  <a:lnTo>
                    <a:pt x="17637290" y="8635657"/>
                  </a:lnTo>
                  <a:lnTo>
                    <a:pt x="17631042" y="8639861"/>
                  </a:lnTo>
                  <a:lnTo>
                    <a:pt x="17626838" y="8646109"/>
                  </a:lnTo>
                  <a:lnTo>
                    <a:pt x="17625289" y="8653755"/>
                  </a:lnTo>
                  <a:lnTo>
                    <a:pt x="17626838" y="8661400"/>
                  </a:lnTo>
                  <a:lnTo>
                    <a:pt x="17631042" y="8667648"/>
                  </a:lnTo>
                  <a:lnTo>
                    <a:pt x="17637290" y="8671852"/>
                  </a:lnTo>
                  <a:lnTo>
                    <a:pt x="17644936" y="8673401"/>
                  </a:lnTo>
                  <a:lnTo>
                    <a:pt x="17652581" y="8671852"/>
                  </a:lnTo>
                  <a:lnTo>
                    <a:pt x="17658830" y="8667648"/>
                  </a:lnTo>
                  <a:lnTo>
                    <a:pt x="17663046" y="8661400"/>
                  </a:lnTo>
                  <a:lnTo>
                    <a:pt x="17664583" y="8653755"/>
                  </a:lnTo>
                  <a:close/>
                </a:path>
                <a:path w="18719800" h="10718800" extrusionOk="0">
                  <a:moveTo>
                    <a:pt x="17664583" y="8553653"/>
                  </a:moveTo>
                  <a:lnTo>
                    <a:pt x="17663046" y="8546008"/>
                  </a:lnTo>
                  <a:lnTo>
                    <a:pt x="17658830" y="8539759"/>
                  </a:lnTo>
                  <a:lnTo>
                    <a:pt x="17652581" y="8535543"/>
                  </a:lnTo>
                  <a:lnTo>
                    <a:pt x="17644936" y="8534006"/>
                  </a:lnTo>
                  <a:lnTo>
                    <a:pt x="17637290" y="8535543"/>
                  </a:lnTo>
                  <a:lnTo>
                    <a:pt x="17631042" y="8539759"/>
                  </a:lnTo>
                  <a:lnTo>
                    <a:pt x="17626838" y="8546008"/>
                  </a:lnTo>
                  <a:lnTo>
                    <a:pt x="17625289" y="8553653"/>
                  </a:lnTo>
                  <a:lnTo>
                    <a:pt x="17626838" y="8561311"/>
                  </a:lnTo>
                  <a:lnTo>
                    <a:pt x="17631042" y="8567547"/>
                  </a:lnTo>
                  <a:lnTo>
                    <a:pt x="17637290" y="8571763"/>
                  </a:lnTo>
                  <a:lnTo>
                    <a:pt x="17644936" y="8573300"/>
                  </a:lnTo>
                  <a:lnTo>
                    <a:pt x="17652581" y="8571763"/>
                  </a:lnTo>
                  <a:lnTo>
                    <a:pt x="17658830" y="8567547"/>
                  </a:lnTo>
                  <a:lnTo>
                    <a:pt x="17663046" y="8561311"/>
                  </a:lnTo>
                  <a:lnTo>
                    <a:pt x="17664583" y="8553653"/>
                  </a:lnTo>
                  <a:close/>
                </a:path>
                <a:path w="18719800" h="10718800" extrusionOk="0">
                  <a:moveTo>
                    <a:pt x="17664583" y="8453552"/>
                  </a:moveTo>
                  <a:lnTo>
                    <a:pt x="17663046" y="8445919"/>
                  </a:lnTo>
                  <a:lnTo>
                    <a:pt x="17658830" y="8439671"/>
                  </a:lnTo>
                  <a:lnTo>
                    <a:pt x="17652581" y="8435454"/>
                  </a:lnTo>
                  <a:lnTo>
                    <a:pt x="17644936" y="8433905"/>
                  </a:lnTo>
                  <a:lnTo>
                    <a:pt x="17637290" y="8435454"/>
                  </a:lnTo>
                  <a:lnTo>
                    <a:pt x="17631042" y="8439671"/>
                  </a:lnTo>
                  <a:lnTo>
                    <a:pt x="17626838" y="8445919"/>
                  </a:lnTo>
                  <a:lnTo>
                    <a:pt x="17625289" y="8453552"/>
                  </a:lnTo>
                  <a:lnTo>
                    <a:pt x="17626838" y="8461210"/>
                  </a:lnTo>
                  <a:lnTo>
                    <a:pt x="17631042" y="8467458"/>
                  </a:lnTo>
                  <a:lnTo>
                    <a:pt x="17637290" y="8471662"/>
                  </a:lnTo>
                  <a:lnTo>
                    <a:pt x="17644936" y="8473211"/>
                  </a:lnTo>
                  <a:lnTo>
                    <a:pt x="17652581" y="8471662"/>
                  </a:lnTo>
                  <a:lnTo>
                    <a:pt x="17658830" y="8467458"/>
                  </a:lnTo>
                  <a:lnTo>
                    <a:pt x="17663046" y="8461210"/>
                  </a:lnTo>
                  <a:lnTo>
                    <a:pt x="17664583" y="8453552"/>
                  </a:lnTo>
                  <a:close/>
                </a:path>
                <a:path w="18719800" h="10718800" extrusionOk="0">
                  <a:moveTo>
                    <a:pt x="17664583" y="8353463"/>
                  </a:moveTo>
                  <a:lnTo>
                    <a:pt x="17663046" y="8345818"/>
                  </a:lnTo>
                  <a:lnTo>
                    <a:pt x="17658830" y="8339569"/>
                  </a:lnTo>
                  <a:lnTo>
                    <a:pt x="17652581" y="8335365"/>
                  </a:lnTo>
                  <a:lnTo>
                    <a:pt x="17644936" y="8333816"/>
                  </a:lnTo>
                  <a:lnTo>
                    <a:pt x="17637290" y="8335365"/>
                  </a:lnTo>
                  <a:lnTo>
                    <a:pt x="17631042" y="8339569"/>
                  </a:lnTo>
                  <a:lnTo>
                    <a:pt x="17626838" y="8345818"/>
                  </a:lnTo>
                  <a:lnTo>
                    <a:pt x="17625289" y="8353463"/>
                  </a:lnTo>
                  <a:lnTo>
                    <a:pt x="17626838" y="8361121"/>
                  </a:lnTo>
                  <a:lnTo>
                    <a:pt x="17631042" y="8367357"/>
                  </a:lnTo>
                  <a:lnTo>
                    <a:pt x="17637290" y="8371573"/>
                  </a:lnTo>
                  <a:lnTo>
                    <a:pt x="17644936" y="8373110"/>
                  </a:lnTo>
                  <a:lnTo>
                    <a:pt x="17652581" y="8371573"/>
                  </a:lnTo>
                  <a:lnTo>
                    <a:pt x="17658830" y="8367357"/>
                  </a:lnTo>
                  <a:lnTo>
                    <a:pt x="17663046" y="8361121"/>
                  </a:lnTo>
                  <a:lnTo>
                    <a:pt x="17664583" y="8353463"/>
                  </a:lnTo>
                  <a:close/>
                </a:path>
                <a:path w="18719800" h="10718800" extrusionOk="0">
                  <a:moveTo>
                    <a:pt x="17664583" y="8253374"/>
                  </a:moveTo>
                  <a:lnTo>
                    <a:pt x="17663046" y="8245729"/>
                  </a:lnTo>
                  <a:lnTo>
                    <a:pt x="17658830" y="8239480"/>
                  </a:lnTo>
                  <a:lnTo>
                    <a:pt x="17652581" y="8235277"/>
                  </a:lnTo>
                  <a:lnTo>
                    <a:pt x="17644936" y="8233727"/>
                  </a:lnTo>
                  <a:lnTo>
                    <a:pt x="17637290" y="8235277"/>
                  </a:lnTo>
                  <a:lnTo>
                    <a:pt x="17631042" y="8239480"/>
                  </a:lnTo>
                  <a:lnTo>
                    <a:pt x="17626838" y="8245729"/>
                  </a:lnTo>
                  <a:lnTo>
                    <a:pt x="17625289" y="8253374"/>
                  </a:lnTo>
                  <a:lnTo>
                    <a:pt x="17626838" y="8261020"/>
                  </a:lnTo>
                  <a:lnTo>
                    <a:pt x="17631042" y="8267268"/>
                  </a:lnTo>
                  <a:lnTo>
                    <a:pt x="17637290" y="8271472"/>
                  </a:lnTo>
                  <a:lnTo>
                    <a:pt x="17644936" y="8273021"/>
                  </a:lnTo>
                  <a:lnTo>
                    <a:pt x="17652581" y="8271472"/>
                  </a:lnTo>
                  <a:lnTo>
                    <a:pt x="17658830" y="8267268"/>
                  </a:lnTo>
                  <a:lnTo>
                    <a:pt x="17663046" y="8261020"/>
                  </a:lnTo>
                  <a:lnTo>
                    <a:pt x="17664583" y="8253374"/>
                  </a:lnTo>
                  <a:close/>
                </a:path>
                <a:path w="18719800" h="10718800" extrusionOk="0">
                  <a:moveTo>
                    <a:pt x="17664583" y="8153273"/>
                  </a:moveTo>
                  <a:lnTo>
                    <a:pt x="17663046" y="8145627"/>
                  </a:lnTo>
                  <a:lnTo>
                    <a:pt x="17658830" y="8139379"/>
                  </a:lnTo>
                  <a:lnTo>
                    <a:pt x="17652581" y="8135163"/>
                  </a:lnTo>
                  <a:lnTo>
                    <a:pt x="17644936" y="8133626"/>
                  </a:lnTo>
                  <a:lnTo>
                    <a:pt x="17637290" y="8135163"/>
                  </a:lnTo>
                  <a:lnTo>
                    <a:pt x="17631042" y="8139379"/>
                  </a:lnTo>
                  <a:lnTo>
                    <a:pt x="17626838" y="8145627"/>
                  </a:lnTo>
                  <a:lnTo>
                    <a:pt x="17625289" y="8153273"/>
                  </a:lnTo>
                  <a:lnTo>
                    <a:pt x="17626838" y="8160918"/>
                  </a:lnTo>
                  <a:lnTo>
                    <a:pt x="17631042" y="8167167"/>
                  </a:lnTo>
                  <a:lnTo>
                    <a:pt x="17637290" y="8171370"/>
                  </a:lnTo>
                  <a:lnTo>
                    <a:pt x="17644936" y="8172920"/>
                  </a:lnTo>
                  <a:lnTo>
                    <a:pt x="17652581" y="8171370"/>
                  </a:lnTo>
                  <a:lnTo>
                    <a:pt x="17658830" y="8167167"/>
                  </a:lnTo>
                  <a:lnTo>
                    <a:pt x="17663046" y="8160918"/>
                  </a:lnTo>
                  <a:lnTo>
                    <a:pt x="17664583" y="8153273"/>
                  </a:lnTo>
                  <a:close/>
                </a:path>
                <a:path w="18719800" h="10718800" extrusionOk="0">
                  <a:moveTo>
                    <a:pt x="17664583" y="8053171"/>
                  </a:moveTo>
                  <a:lnTo>
                    <a:pt x="17663046" y="8045526"/>
                  </a:lnTo>
                  <a:lnTo>
                    <a:pt x="17658830" y="8039290"/>
                  </a:lnTo>
                  <a:lnTo>
                    <a:pt x="17652581" y="8035074"/>
                  </a:lnTo>
                  <a:lnTo>
                    <a:pt x="17644936" y="8033537"/>
                  </a:lnTo>
                  <a:lnTo>
                    <a:pt x="17637290" y="8035074"/>
                  </a:lnTo>
                  <a:lnTo>
                    <a:pt x="17631042" y="8039290"/>
                  </a:lnTo>
                  <a:lnTo>
                    <a:pt x="17626838" y="8045526"/>
                  </a:lnTo>
                  <a:lnTo>
                    <a:pt x="17625289" y="8053171"/>
                  </a:lnTo>
                  <a:lnTo>
                    <a:pt x="17626838" y="8060830"/>
                  </a:lnTo>
                  <a:lnTo>
                    <a:pt x="17631042" y="8067065"/>
                  </a:lnTo>
                  <a:lnTo>
                    <a:pt x="17637290" y="8071282"/>
                  </a:lnTo>
                  <a:lnTo>
                    <a:pt x="17644936" y="8072818"/>
                  </a:lnTo>
                  <a:lnTo>
                    <a:pt x="17652581" y="8071282"/>
                  </a:lnTo>
                  <a:lnTo>
                    <a:pt x="17658830" y="8067065"/>
                  </a:lnTo>
                  <a:lnTo>
                    <a:pt x="17663046" y="8060830"/>
                  </a:lnTo>
                  <a:lnTo>
                    <a:pt x="17664583" y="8053171"/>
                  </a:lnTo>
                  <a:close/>
                </a:path>
                <a:path w="18719800" h="10718800" extrusionOk="0">
                  <a:moveTo>
                    <a:pt x="17664583" y="7953070"/>
                  </a:moveTo>
                  <a:lnTo>
                    <a:pt x="17663046" y="7945425"/>
                  </a:lnTo>
                  <a:lnTo>
                    <a:pt x="17658830" y="7939189"/>
                  </a:lnTo>
                  <a:lnTo>
                    <a:pt x="17652581" y="7934973"/>
                  </a:lnTo>
                  <a:lnTo>
                    <a:pt x="17644936" y="7933423"/>
                  </a:lnTo>
                  <a:lnTo>
                    <a:pt x="17637290" y="7934973"/>
                  </a:lnTo>
                  <a:lnTo>
                    <a:pt x="17631042" y="7939189"/>
                  </a:lnTo>
                  <a:lnTo>
                    <a:pt x="17626838" y="7945425"/>
                  </a:lnTo>
                  <a:lnTo>
                    <a:pt x="17625289" y="7953070"/>
                  </a:lnTo>
                  <a:lnTo>
                    <a:pt x="17626838" y="7960715"/>
                  </a:lnTo>
                  <a:lnTo>
                    <a:pt x="17631042" y="7966964"/>
                  </a:lnTo>
                  <a:lnTo>
                    <a:pt x="17637290" y="7971180"/>
                  </a:lnTo>
                  <a:lnTo>
                    <a:pt x="17644936" y="7972730"/>
                  </a:lnTo>
                  <a:lnTo>
                    <a:pt x="17652581" y="7971180"/>
                  </a:lnTo>
                  <a:lnTo>
                    <a:pt x="17658830" y="7966964"/>
                  </a:lnTo>
                  <a:lnTo>
                    <a:pt x="17663046" y="7960715"/>
                  </a:lnTo>
                  <a:lnTo>
                    <a:pt x="17664583" y="7953070"/>
                  </a:lnTo>
                  <a:close/>
                </a:path>
                <a:path w="18719800" h="10718800" extrusionOk="0">
                  <a:moveTo>
                    <a:pt x="17664583" y="7852981"/>
                  </a:moveTo>
                  <a:lnTo>
                    <a:pt x="17663046" y="7845336"/>
                  </a:lnTo>
                  <a:lnTo>
                    <a:pt x="17658830" y="7839088"/>
                  </a:lnTo>
                  <a:lnTo>
                    <a:pt x="17652581" y="7834884"/>
                  </a:lnTo>
                  <a:lnTo>
                    <a:pt x="17644936" y="7833334"/>
                  </a:lnTo>
                  <a:lnTo>
                    <a:pt x="17637290" y="7834884"/>
                  </a:lnTo>
                  <a:lnTo>
                    <a:pt x="17631042" y="7839088"/>
                  </a:lnTo>
                  <a:lnTo>
                    <a:pt x="17626838" y="7845336"/>
                  </a:lnTo>
                  <a:lnTo>
                    <a:pt x="17625289" y="7852981"/>
                  </a:lnTo>
                  <a:lnTo>
                    <a:pt x="17626838" y="7860639"/>
                  </a:lnTo>
                  <a:lnTo>
                    <a:pt x="17631042" y="7866875"/>
                  </a:lnTo>
                  <a:lnTo>
                    <a:pt x="17637290" y="7871092"/>
                  </a:lnTo>
                  <a:lnTo>
                    <a:pt x="17644936" y="7872641"/>
                  </a:lnTo>
                  <a:lnTo>
                    <a:pt x="17652581" y="7871092"/>
                  </a:lnTo>
                  <a:lnTo>
                    <a:pt x="17658830" y="7866875"/>
                  </a:lnTo>
                  <a:lnTo>
                    <a:pt x="17663046" y="7860639"/>
                  </a:lnTo>
                  <a:lnTo>
                    <a:pt x="17664583" y="7852981"/>
                  </a:lnTo>
                  <a:close/>
                </a:path>
                <a:path w="18719800" h="10718800" extrusionOk="0">
                  <a:moveTo>
                    <a:pt x="17664583" y="7752893"/>
                  </a:moveTo>
                  <a:lnTo>
                    <a:pt x="17663046" y="7745247"/>
                  </a:lnTo>
                  <a:lnTo>
                    <a:pt x="17658830" y="7738999"/>
                  </a:lnTo>
                  <a:lnTo>
                    <a:pt x="17652581" y="7734795"/>
                  </a:lnTo>
                  <a:lnTo>
                    <a:pt x="17644936" y="7733246"/>
                  </a:lnTo>
                  <a:lnTo>
                    <a:pt x="17637290" y="7734795"/>
                  </a:lnTo>
                  <a:lnTo>
                    <a:pt x="17631042" y="7738999"/>
                  </a:lnTo>
                  <a:lnTo>
                    <a:pt x="17626838" y="7745247"/>
                  </a:lnTo>
                  <a:lnTo>
                    <a:pt x="17625289" y="7752893"/>
                  </a:lnTo>
                  <a:lnTo>
                    <a:pt x="17626838" y="7760551"/>
                  </a:lnTo>
                  <a:lnTo>
                    <a:pt x="17631042" y="7766799"/>
                  </a:lnTo>
                  <a:lnTo>
                    <a:pt x="17637290" y="7771016"/>
                  </a:lnTo>
                  <a:lnTo>
                    <a:pt x="17644936" y="7772552"/>
                  </a:lnTo>
                  <a:lnTo>
                    <a:pt x="17652581" y="7771016"/>
                  </a:lnTo>
                  <a:lnTo>
                    <a:pt x="17658830" y="7766799"/>
                  </a:lnTo>
                  <a:lnTo>
                    <a:pt x="17663046" y="7760551"/>
                  </a:lnTo>
                  <a:lnTo>
                    <a:pt x="17664583" y="7752893"/>
                  </a:lnTo>
                  <a:close/>
                </a:path>
                <a:path w="18719800" h="10718800" extrusionOk="0">
                  <a:moveTo>
                    <a:pt x="17664583" y="7652791"/>
                  </a:moveTo>
                  <a:lnTo>
                    <a:pt x="17663046" y="7645146"/>
                  </a:lnTo>
                  <a:lnTo>
                    <a:pt x="17658830" y="7638910"/>
                  </a:lnTo>
                  <a:lnTo>
                    <a:pt x="17652581" y="7634694"/>
                  </a:lnTo>
                  <a:lnTo>
                    <a:pt x="17644936" y="7633144"/>
                  </a:lnTo>
                  <a:lnTo>
                    <a:pt x="17637290" y="7634694"/>
                  </a:lnTo>
                  <a:lnTo>
                    <a:pt x="17631042" y="7638910"/>
                  </a:lnTo>
                  <a:lnTo>
                    <a:pt x="17626838" y="7645146"/>
                  </a:lnTo>
                  <a:lnTo>
                    <a:pt x="17625289" y="7652791"/>
                  </a:lnTo>
                  <a:lnTo>
                    <a:pt x="17626838" y="7660449"/>
                  </a:lnTo>
                  <a:lnTo>
                    <a:pt x="17631042" y="7666685"/>
                  </a:lnTo>
                  <a:lnTo>
                    <a:pt x="17637290" y="7670901"/>
                  </a:lnTo>
                  <a:lnTo>
                    <a:pt x="17644936" y="7672438"/>
                  </a:lnTo>
                  <a:lnTo>
                    <a:pt x="17652581" y="7670901"/>
                  </a:lnTo>
                  <a:lnTo>
                    <a:pt x="17658830" y="7666685"/>
                  </a:lnTo>
                  <a:lnTo>
                    <a:pt x="17663046" y="7660449"/>
                  </a:lnTo>
                  <a:lnTo>
                    <a:pt x="17664583" y="7652791"/>
                  </a:lnTo>
                  <a:close/>
                </a:path>
                <a:path w="18719800" h="10718800" extrusionOk="0">
                  <a:moveTo>
                    <a:pt x="17664583" y="7552690"/>
                  </a:moveTo>
                  <a:lnTo>
                    <a:pt x="17663046" y="7545044"/>
                  </a:lnTo>
                  <a:lnTo>
                    <a:pt x="17658830" y="7538809"/>
                  </a:lnTo>
                  <a:lnTo>
                    <a:pt x="17652581" y="7534605"/>
                  </a:lnTo>
                  <a:lnTo>
                    <a:pt x="17644936" y="7533056"/>
                  </a:lnTo>
                  <a:lnTo>
                    <a:pt x="17637290" y="7534605"/>
                  </a:lnTo>
                  <a:lnTo>
                    <a:pt x="17631042" y="7538809"/>
                  </a:lnTo>
                  <a:lnTo>
                    <a:pt x="17626838" y="7545044"/>
                  </a:lnTo>
                  <a:lnTo>
                    <a:pt x="17625289" y="7552690"/>
                  </a:lnTo>
                  <a:lnTo>
                    <a:pt x="17626838" y="7560348"/>
                  </a:lnTo>
                  <a:lnTo>
                    <a:pt x="17631042" y="7566596"/>
                  </a:lnTo>
                  <a:lnTo>
                    <a:pt x="17637290" y="7570800"/>
                  </a:lnTo>
                  <a:lnTo>
                    <a:pt x="17644936" y="7572349"/>
                  </a:lnTo>
                  <a:lnTo>
                    <a:pt x="17652581" y="7570800"/>
                  </a:lnTo>
                  <a:lnTo>
                    <a:pt x="17658830" y="7566596"/>
                  </a:lnTo>
                  <a:lnTo>
                    <a:pt x="17663046" y="7560348"/>
                  </a:lnTo>
                  <a:lnTo>
                    <a:pt x="17664583" y="7552690"/>
                  </a:lnTo>
                  <a:close/>
                </a:path>
                <a:path w="18719800" h="10718800" extrusionOk="0">
                  <a:moveTo>
                    <a:pt x="17664583" y="7452601"/>
                  </a:moveTo>
                  <a:lnTo>
                    <a:pt x="17663046" y="7444956"/>
                  </a:lnTo>
                  <a:lnTo>
                    <a:pt x="17658830" y="7438707"/>
                  </a:lnTo>
                  <a:lnTo>
                    <a:pt x="17652581" y="7434491"/>
                  </a:lnTo>
                  <a:lnTo>
                    <a:pt x="17644936" y="7432954"/>
                  </a:lnTo>
                  <a:lnTo>
                    <a:pt x="17637290" y="7434491"/>
                  </a:lnTo>
                  <a:lnTo>
                    <a:pt x="17631042" y="7438707"/>
                  </a:lnTo>
                  <a:lnTo>
                    <a:pt x="17626838" y="7444956"/>
                  </a:lnTo>
                  <a:lnTo>
                    <a:pt x="17625289" y="7452601"/>
                  </a:lnTo>
                  <a:lnTo>
                    <a:pt x="17626838" y="7460247"/>
                  </a:lnTo>
                  <a:lnTo>
                    <a:pt x="17631042" y="7466495"/>
                  </a:lnTo>
                  <a:lnTo>
                    <a:pt x="17637290" y="7470699"/>
                  </a:lnTo>
                  <a:lnTo>
                    <a:pt x="17644936" y="7472248"/>
                  </a:lnTo>
                  <a:lnTo>
                    <a:pt x="17652581" y="7470699"/>
                  </a:lnTo>
                  <a:lnTo>
                    <a:pt x="17658830" y="7466495"/>
                  </a:lnTo>
                  <a:lnTo>
                    <a:pt x="17663046" y="7460247"/>
                  </a:lnTo>
                  <a:lnTo>
                    <a:pt x="17664583" y="7452601"/>
                  </a:lnTo>
                  <a:close/>
                </a:path>
                <a:path w="18719800" h="10718800" extrusionOk="0">
                  <a:moveTo>
                    <a:pt x="17664583" y="7352500"/>
                  </a:moveTo>
                  <a:lnTo>
                    <a:pt x="17663046" y="7344854"/>
                  </a:lnTo>
                  <a:lnTo>
                    <a:pt x="17658830" y="7338619"/>
                  </a:lnTo>
                  <a:lnTo>
                    <a:pt x="17652581" y="7334402"/>
                  </a:lnTo>
                  <a:lnTo>
                    <a:pt x="17644936" y="7332866"/>
                  </a:lnTo>
                  <a:lnTo>
                    <a:pt x="17637290" y="7334402"/>
                  </a:lnTo>
                  <a:lnTo>
                    <a:pt x="17631042" y="7338619"/>
                  </a:lnTo>
                  <a:lnTo>
                    <a:pt x="17626838" y="7344854"/>
                  </a:lnTo>
                  <a:lnTo>
                    <a:pt x="17625289" y="7352500"/>
                  </a:lnTo>
                  <a:lnTo>
                    <a:pt x="17626838" y="7360145"/>
                  </a:lnTo>
                  <a:lnTo>
                    <a:pt x="17631042" y="7366394"/>
                  </a:lnTo>
                  <a:lnTo>
                    <a:pt x="17637290" y="7370597"/>
                  </a:lnTo>
                  <a:lnTo>
                    <a:pt x="17644936" y="7372147"/>
                  </a:lnTo>
                  <a:lnTo>
                    <a:pt x="17652581" y="7370597"/>
                  </a:lnTo>
                  <a:lnTo>
                    <a:pt x="17658830" y="7366394"/>
                  </a:lnTo>
                  <a:lnTo>
                    <a:pt x="17663046" y="7360145"/>
                  </a:lnTo>
                  <a:lnTo>
                    <a:pt x="17664583" y="7352500"/>
                  </a:lnTo>
                  <a:close/>
                </a:path>
                <a:path w="18719800" h="10718800" extrusionOk="0">
                  <a:moveTo>
                    <a:pt x="17664583" y="7252424"/>
                  </a:moveTo>
                  <a:lnTo>
                    <a:pt x="17663046" y="7244766"/>
                  </a:lnTo>
                  <a:lnTo>
                    <a:pt x="17658830" y="7238517"/>
                  </a:lnTo>
                  <a:lnTo>
                    <a:pt x="17652581" y="7234314"/>
                  </a:lnTo>
                  <a:lnTo>
                    <a:pt x="17644936" y="7232764"/>
                  </a:lnTo>
                  <a:lnTo>
                    <a:pt x="17637290" y="7234314"/>
                  </a:lnTo>
                  <a:lnTo>
                    <a:pt x="17631042" y="7238517"/>
                  </a:lnTo>
                  <a:lnTo>
                    <a:pt x="17626838" y="7244766"/>
                  </a:lnTo>
                  <a:lnTo>
                    <a:pt x="17625289" y="7252424"/>
                  </a:lnTo>
                  <a:lnTo>
                    <a:pt x="17626838" y="7260056"/>
                  </a:lnTo>
                  <a:lnTo>
                    <a:pt x="17631042" y="7266305"/>
                  </a:lnTo>
                  <a:lnTo>
                    <a:pt x="17637290" y="7270521"/>
                  </a:lnTo>
                  <a:lnTo>
                    <a:pt x="17644936" y="7272058"/>
                  </a:lnTo>
                  <a:lnTo>
                    <a:pt x="17652581" y="7270521"/>
                  </a:lnTo>
                  <a:lnTo>
                    <a:pt x="17658830" y="7266305"/>
                  </a:lnTo>
                  <a:lnTo>
                    <a:pt x="17663046" y="7260056"/>
                  </a:lnTo>
                  <a:lnTo>
                    <a:pt x="17664583" y="7252424"/>
                  </a:lnTo>
                  <a:close/>
                </a:path>
                <a:path w="18719800" h="10718800" extrusionOk="0">
                  <a:moveTo>
                    <a:pt x="17664583" y="7152310"/>
                  </a:moveTo>
                  <a:lnTo>
                    <a:pt x="17663046" y="7144664"/>
                  </a:lnTo>
                  <a:lnTo>
                    <a:pt x="17658830" y="7138429"/>
                  </a:lnTo>
                  <a:lnTo>
                    <a:pt x="17652581" y="7134225"/>
                  </a:lnTo>
                  <a:lnTo>
                    <a:pt x="17644936" y="7132675"/>
                  </a:lnTo>
                  <a:lnTo>
                    <a:pt x="17637290" y="7134225"/>
                  </a:lnTo>
                  <a:lnTo>
                    <a:pt x="17631042" y="7138429"/>
                  </a:lnTo>
                  <a:lnTo>
                    <a:pt x="17626838" y="7144664"/>
                  </a:lnTo>
                  <a:lnTo>
                    <a:pt x="17625289" y="7152310"/>
                  </a:lnTo>
                  <a:lnTo>
                    <a:pt x="17626838" y="7159968"/>
                  </a:lnTo>
                  <a:lnTo>
                    <a:pt x="17631042" y="7166203"/>
                  </a:lnTo>
                  <a:lnTo>
                    <a:pt x="17637290" y="7170420"/>
                  </a:lnTo>
                  <a:lnTo>
                    <a:pt x="17644936" y="7171957"/>
                  </a:lnTo>
                  <a:lnTo>
                    <a:pt x="17652581" y="7170420"/>
                  </a:lnTo>
                  <a:lnTo>
                    <a:pt x="17658830" y="7166203"/>
                  </a:lnTo>
                  <a:lnTo>
                    <a:pt x="17663046" y="7159968"/>
                  </a:lnTo>
                  <a:lnTo>
                    <a:pt x="17664583" y="7152310"/>
                  </a:lnTo>
                  <a:close/>
                </a:path>
                <a:path w="18719800" h="10718800" extrusionOk="0">
                  <a:moveTo>
                    <a:pt x="17664583" y="7052221"/>
                  </a:moveTo>
                  <a:lnTo>
                    <a:pt x="17663046" y="7044576"/>
                  </a:lnTo>
                  <a:lnTo>
                    <a:pt x="17658830" y="7038327"/>
                  </a:lnTo>
                  <a:lnTo>
                    <a:pt x="17652581" y="7034111"/>
                  </a:lnTo>
                  <a:lnTo>
                    <a:pt x="17644936" y="7032561"/>
                  </a:lnTo>
                  <a:lnTo>
                    <a:pt x="17637290" y="7034111"/>
                  </a:lnTo>
                  <a:lnTo>
                    <a:pt x="17631042" y="7038327"/>
                  </a:lnTo>
                  <a:lnTo>
                    <a:pt x="17626838" y="7044576"/>
                  </a:lnTo>
                  <a:lnTo>
                    <a:pt x="17625289" y="7052221"/>
                  </a:lnTo>
                  <a:lnTo>
                    <a:pt x="17626838" y="7059866"/>
                  </a:lnTo>
                  <a:lnTo>
                    <a:pt x="17631042" y="7066115"/>
                  </a:lnTo>
                  <a:lnTo>
                    <a:pt x="17637290" y="7070318"/>
                  </a:lnTo>
                  <a:lnTo>
                    <a:pt x="17644936" y="7071868"/>
                  </a:lnTo>
                  <a:lnTo>
                    <a:pt x="17652581" y="7070318"/>
                  </a:lnTo>
                  <a:lnTo>
                    <a:pt x="17658830" y="7066115"/>
                  </a:lnTo>
                  <a:lnTo>
                    <a:pt x="17663046" y="7059866"/>
                  </a:lnTo>
                  <a:lnTo>
                    <a:pt x="17664583" y="7052221"/>
                  </a:lnTo>
                  <a:close/>
                </a:path>
                <a:path w="18719800" h="10718800" extrusionOk="0">
                  <a:moveTo>
                    <a:pt x="17664583" y="6952132"/>
                  </a:moveTo>
                  <a:lnTo>
                    <a:pt x="17663046" y="6944474"/>
                  </a:lnTo>
                  <a:lnTo>
                    <a:pt x="17658830" y="6938226"/>
                  </a:lnTo>
                  <a:lnTo>
                    <a:pt x="17652581" y="6934022"/>
                  </a:lnTo>
                  <a:lnTo>
                    <a:pt x="17644936" y="6932473"/>
                  </a:lnTo>
                  <a:lnTo>
                    <a:pt x="17637290" y="6934022"/>
                  </a:lnTo>
                  <a:lnTo>
                    <a:pt x="17631042" y="6938226"/>
                  </a:lnTo>
                  <a:lnTo>
                    <a:pt x="17626838" y="6944474"/>
                  </a:lnTo>
                  <a:lnTo>
                    <a:pt x="17625289" y="6952132"/>
                  </a:lnTo>
                  <a:lnTo>
                    <a:pt x="17626838" y="6959778"/>
                  </a:lnTo>
                  <a:lnTo>
                    <a:pt x="17631042" y="6966013"/>
                  </a:lnTo>
                  <a:lnTo>
                    <a:pt x="17637290" y="6970217"/>
                  </a:lnTo>
                  <a:lnTo>
                    <a:pt x="17644936" y="6971766"/>
                  </a:lnTo>
                  <a:lnTo>
                    <a:pt x="17652581" y="6970217"/>
                  </a:lnTo>
                  <a:lnTo>
                    <a:pt x="17658830" y="6966013"/>
                  </a:lnTo>
                  <a:lnTo>
                    <a:pt x="17663046" y="6959778"/>
                  </a:lnTo>
                  <a:lnTo>
                    <a:pt x="17664583" y="6952132"/>
                  </a:lnTo>
                  <a:close/>
                </a:path>
                <a:path w="18719800" h="10718800" extrusionOk="0">
                  <a:moveTo>
                    <a:pt x="17664583" y="6852018"/>
                  </a:moveTo>
                  <a:lnTo>
                    <a:pt x="17663046" y="6844373"/>
                  </a:lnTo>
                  <a:lnTo>
                    <a:pt x="17658830" y="6838124"/>
                  </a:lnTo>
                  <a:lnTo>
                    <a:pt x="17652581" y="6833921"/>
                  </a:lnTo>
                  <a:lnTo>
                    <a:pt x="17644936" y="6832371"/>
                  </a:lnTo>
                  <a:lnTo>
                    <a:pt x="17637290" y="6833921"/>
                  </a:lnTo>
                  <a:lnTo>
                    <a:pt x="17631042" y="6838124"/>
                  </a:lnTo>
                  <a:lnTo>
                    <a:pt x="17626838" y="6844373"/>
                  </a:lnTo>
                  <a:lnTo>
                    <a:pt x="17625289" y="6852018"/>
                  </a:lnTo>
                  <a:lnTo>
                    <a:pt x="17626838" y="6859664"/>
                  </a:lnTo>
                  <a:lnTo>
                    <a:pt x="17631042" y="6865912"/>
                  </a:lnTo>
                  <a:lnTo>
                    <a:pt x="17637290" y="6870128"/>
                  </a:lnTo>
                  <a:lnTo>
                    <a:pt x="17644936" y="6871665"/>
                  </a:lnTo>
                  <a:lnTo>
                    <a:pt x="17652581" y="6870128"/>
                  </a:lnTo>
                  <a:lnTo>
                    <a:pt x="17658830" y="6865912"/>
                  </a:lnTo>
                  <a:lnTo>
                    <a:pt x="17663046" y="6859664"/>
                  </a:lnTo>
                  <a:lnTo>
                    <a:pt x="17664583" y="6852018"/>
                  </a:lnTo>
                  <a:close/>
                </a:path>
                <a:path w="18719800" h="10718800" extrusionOk="0">
                  <a:moveTo>
                    <a:pt x="17664583" y="6751929"/>
                  </a:moveTo>
                  <a:lnTo>
                    <a:pt x="17663046" y="6744284"/>
                  </a:lnTo>
                  <a:lnTo>
                    <a:pt x="17658830" y="6738036"/>
                  </a:lnTo>
                  <a:lnTo>
                    <a:pt x="17652581" y="6733819"/>
                  </a:lnTo>
                  <a:lnTo>
                    <a:pt x="17644936" y="6732270"/>
                  </a:lnTo>
                  <a:lnTo>
                    <a:pt x="17637290" y="6733819"/>
                  </a:lnTo>
                  <a:lnTo>
                    <a:pt x="17631042" y="6738036"/>
                  </a:lnTo>
                  <a:lnTo>
                    <a:pt x="17626838" y="6744284"/>
                  </a:lnTo>
                  <a:lnTo>
                    <a:pt x="17625289" y="6751929"/>
                  </a:lnTo>
                  <a:lnTo>
                    <a:pt x="17626838" y="6759575"/>
                  </a:lnTo>
                  <a:lnTo>
                    <a:pt x="17631042" y="6765823"/>
                  </a:lnTo>
                  <a:lnTo>
                    <a:pt x="17637290" y="6770040"/>
                  </a:lnTo>
                  <a:lnTo>
                    <a:pt x="17644936" y="6771576"/>
                  </a:lnTo>
                  <a:lnTo>
                    <a:pt x="17652581" y="6770040"/>
                  </a:lnTo>
                  <a:lnTo>
                    <a:pt x="17658830" y="6765823"/>
                  </a:lnTo>
                  <a:lnTo>
                    <a:pt x="17663046" y="6759575"/>
                  </a:lnTo>
                  <a:lnTo>
                    <a:pt x="17664583" y="6751929"/>
                  </a:lnTo>
                  <a:close/>
                </a:path>
                <a:path w="18719800" h="10718800" extrusionOk="0">
                  <a:moveTo>
                    <a:pt x="17664583" y="6651828"/>
                  </a:moveTo>
                  <a:lnTo>
                    <a:pt x="17663046" y="6644183"/>
                  </a:lnTo>
                  <a:lnTo>
                    <a:pt x="17658830" y="6637934"/>
                  </a:lnTo>
                  <a:lnTo>
                    <a:pt x="17652581" y="6633731"/>
                  </a:lnTo>
                  <a:lnTo>
                    <a:pt x="17644936" y="6632181"/>
                  </a:lnTo>
                  <a:lnTo>
                    <a:pt x="17637290" y="6633731"/>
                  </a:lnTo>
                  <a:lnTo>
                    <a:pt x="17631042" y="6637934"/>
                  </a:lnTo>
                  <a:lnTo>
                    <a:pt x="17626838" y="6644183"/>
                  </a:lnTo>
                  <a:lnTo>
                    <a:pt x="17625289" y="6651828"/>
                  </a:lnTo>
                  <a:lnTo>
                    <a:pt x="17626838" y="6659486"/>
                  </a:lnTo>
                  <a:lnTo>
                    <a:pt x="17631042" y="6665735"/>
                  </a:lnTo>
                  <a:lnTo>
                    <a:pt x="17637290" y="6669938"/>
                  </a:lnTo>
                  <a:lnTo>
                    <a:pt x="17644936" y="6671488"/>
                  </a:lnTo>
                  <a:lnTo>
                    <a:pt x="17652581" y="6669938"/>
                  </a:lnTo>
                  <a:lnTo>
                    <a:pt x="17658830" y="6665735"/>
                  </a:lnTo>
                  <a:lnTo>
                    <a:pt x="17663046" y="6659486"/>
                  </a:lnTo>
                  <a:lnTo>
                    <a:pt x="17664583" y="6651828"/>
                  </a:lnTo>
                  <a:close/>
                </a:path>
                <a:path w="18719800" h="10718800" extrusionOk="0">
                  <a:moveTo>
                    <a:pt x="17664583" y="6551727"/>
                  </a:moveTo>
                  <a:lnTo>
                    <a:pt x="17663046" y="6544094"/>
                  </a:lnTo>
                  <a:lnTo>
                    <a:pt x="17658830" y="6537846"/>
                  </a:lnTo>
                  <a:lnTo>
                    <a:pt x="17652581" y="6533642"/>
                  </a:lnTo>
                  <a:lnTo>
                    <a:pt x="17644936" y="6532092"/>
                  </a:lnTo>
                  <a:lnTo>
                    <a:pt x="17637290" y="6533642"/>
                  </a:lnTo>
                  <a:lnTo>
                    <a:pt x="17631042" y="6537846"/>
                  </a:lnTo>
                  <a:lnTo>
                    <a:pt x="17626838" y="6544094"/>
                  </a:lnTo>
                  <a:lnTo>
                    <a:pt x="17625289" y="6551727"/>
                  </a:lnTo>
                  <a:lnTo>
                    <a:pt x="17626838" y="6559385"/>
                  </a:lnTo>
                  <a:lnTo>
                    <a:pt x="17631042" y="6565633"/>
                  </a:lnTo>
                  <a:lnTo>
                    <a:pt x="17637290" y="6569837"/>
                  </a:lnTo>
                  <a:lnTo>
                    <a:pt x="17644936" y="6571386"/>
                  </a:lnTo>
                  <a:lnTo>
                    <a:pt x="17652581" y="6569837"/>
                  </a:lnTo>
                  <a:lnTo>
                    <a:pt x="17658830" y="6565633"/>
                  </a:lnTo>
                  <a:lnTo>
                    <a:pt x="17663046" y="6559385"/>
                  </a:lnTo>
                  <a:lnTo>
                    <a:pt x="17664583" y="6551727"/>
                  </a:lnTo>
                  <a:close/>
                </a:path>
                <a:path w="18719800" h="10718800" extrusionOk="0">
                  <a:moveTo>
                    <a:pt x="17664583" y="6451625"/>
                  </a:moveTo>
                  <a:lnTo>
                    <a:pt x="17663046" y="6443993"/>
                  </a:lnTo>
                  <a:lnTo>
                    <a:pt x="17658830" y="6437744"/>
                  </a:lnTo>
                  <a:lnTo>
                    <a:pt x="17652581" y="6433540"/>
                  </a:lnTo>
                  <a:lnTo>
                    <a:pt x="17644936" y="6431991"/>
                  </a:lnTo>
                  <a:lnTo>
                    <a:pt x="17637290" y="6433540"/>
                  </a:lnTo>
                  <a:lnTo>
                    <a:pt x="17631042" y="6437744"/>
                  </a:lnTo>
                  <a:lnTo>
                    <a:pt x="17626838" y="6443993"/>
                  </a:lnTo>
                  <a:lnTo>
                    <a:pt x="17625289" y="6451625"/>
                  </a:lnTo>
                  <a:lnTo>
                    <a:pt x="17626838" y="6459283"/>
                  </a:lnTo>
                  <a:lnTo>
                    <a:pt x="17631042" y="6465532"/>
                  </a:lnTo>
                  <a:lnTo>
                    <a:pt x="17637290" y="6469748"/>
                  </a:lnTo>
                  <a:lnTo>
                    <a:pt x="17644936" y="6471285"/>
                  </a:lnTo>
                  <a:lnTo>
                    <a:pt x="17652581" y="6469748"/>
                  </a:lnTo>
                  <a:lnTo>
                    <a:pt x="17658830" y="6465532"/>
                  </a:lnTo>
                  <a:lnTo>
                    <a:pt x="17663046" y="6459283"/>
                  </a:lnTo>
                  <a:lnTo>
                    <a:pt x="17664583" y="6451625"/>
                  </a:lnTo>
                  <a:close/>
                </a:path>
                <a:path w="18719800" h="10718800" extrusionOk="0">
                  <a:moveTo>
                    <a:pt x="17664583" y="6351537"/>
                  </a:moveTo>
                  <a:lnTo>
                    <a:pt x="17663046" y="6343891"/>
                  </a:lnTo>
                  <a:lnTo>
                    <a:pt x="17658830" y="6337643"/>
                  </a:lnTo>
                  <a:lnTo>
                    <a:pt x="17652581" y="6333439"/>
                  </a:lnTo>
                  <a:lnTo>
                    <a:pt x="17644936" y="6331890"/>
                  </a:lnTo>
                  <a:lnTo>
                    <a:pt x="17637290" y="6333439"/>
                  </a:lnTo>
                  <a:lnTo>
                    <a:pt x="17631042" y="6337643"/>
                  </a:lnTo>
                  <a:lnTo>
                    <a:pt x="17626838" y="6343891"/>
                  </a:lnTo>
                  <a:lnTo>
                    <a:pt x="17625289" y="6351537"/>
                  </a:lnTo>
                  <a:lnTo>
                    <a:pt x="17626838" y="6359195"/>
                  </a:lnTo>
                  <a:lnTo>
                    <a:pt x="17631042" y="6365430"/>
                  </a:lnTo>
                  <a:lnTo>
                    <a:pt x="17637290" y="6369647"/>
                  </a:lnTo>
                  <a:lnTo>
                    <a:pt x="17644936" y="6371183"/>
                  </a:lnTo>
                  <a:lnTo>
                    <a:pt x="17652581" y="6369647"/>
                  </a:lnTo>
                  <a:lnTo>
                    <a:pt x="17658830" y="6365430"/>
                  </a:lnTo>
                  <a:lnTo>
                    <a:pt x="17663046" y="6359195"/>
                  </a:lnTo>
                  <a:lnTo>
                    <a:pt x="17664583" y="6351537"/>
                  </a:lnTo>
                  <a:close/>
                </a:path>
                <a:path w="18719800" h="10718800" extrusionOk="0">
                  <a:moveTo>
                    <a:pt x="17664583" y="6251460"/>
                  </a:moveTo>
                  <a:lnTo>
                    <a:pt x="17663046" y="6243802"/>
                  </a:lnTo>
                  <a:lnTo>
                    <a:pt x="17658830" y="6237567"/>
                  </a:lnTo>
                  <a:lnTo>
                    <a:pt x="17652581" y="6233350"/>
                  </a:lnTo>
                  <a:lnTo>
                    <a:pt x="17644936" y="6231814"/>
                  </a:lnTo>
                  <a:lnTo>
                    <a:pt x="17637290" y="6233350"/>
                  </a:lnTo>
                  <a:lnTo>
                    <a:pt x="17631042" y="6237567"/>
                  </a:lnTo>
                  <a:lnTo>
                    <a:pt x="17626838" y="6243802"/>
                  </a:lnTo>
                  <a:lnTo>
                    <a:pt x="17625289" y="6251460"/>
                  </a:lnTo>
                  <a:lnTo>
                    <a:pt x="17626838" y="6259106"/>
                  </a:lnTo>
                  <a:lnTo>
                    <a:pt x="17631042" y="6265342"/>
                  </a:lnTo>
                  <a:lnTo>
                    <a:pt x="17637290" y="6269558"/>
                  </a:lnTo>
                  <a:lnTo>
                    <a:pt x="17644936" y="6271095"/>
                  </a:lnTo>
                  <a:lnTo>
                    <a:pt x="17652581" y="6269558"/>
                  </a:lnTo>
                  <a:lnTo>
                    <a:pt x="17658830" y="6265342"/>
                  </a:lnTo>
                  <a:lnTo>
                    <a:pt x="17663046" y="6259106"/>
                  </a:lnTo>
                  <a:lnTo>
                    <a:pt x="17664583" y="6251460"/>
                  </a:lnTo>
                  <a:close/>
                </a:path>
                <a:path w="18719800" h="10718800" extrusionOk="0">
                  <a:moveTo>
                    <a:pt x="17664583" y="6151359"/>
                  </a:moveTo>
                  <a:lnTo>
                    <a:pt x="17663046" y="6143714"/>
                  </a:lnTo>
                  <a:lnTo>
                    <a:pt x="17658830" y="6137465"/>
                  </a:lnTo>
                  <a:lnTo>
                    <a:pt x="17652581" y="6133262"/>
                  </a:lnTo>
                  <a:lnTo>
                    <a:pt x="17644936" y="6131712"/>
                  </a:lnTo>
                  <a:lnTo>
                    <a:pt x="17637290" y="6133262"/>
                  </a:lnTo>
                  <a:lnTo>
                    <a:pt x="17631042" y="6137465"/>
                  </a:lnTo>
                  <a:lnTo>
                    <a:pt x="17626838" y="6143714"/>
                  </a:lnTo>
                  <a:lnTo>
                    <a:pt x="17625289" y="6151359"/>
                  </a:lnTo>
                  <a:lnTo>
                    <a:pt x="17626838" y="6159004"/>
                  </a:lnTo>
                  <a:lnTo>
                    <a:pt x="17631042" y="6165240"/>
                  </a:lnTo>
                  <a:lnTo>
                    <a:pt x="17637290" y="6169457"/>
                  </a:lnTo>
                  <a:lnTo>
                    <a:pt x="17644936" y="6170993"/>
                  </a:lnTo>
                  <a:lnTo>
                    <a:pt x="17652581" y="6169457"/>
                  </a:lnTo>
                  <a:lnTo>
                    <a:pt x="17658830" y="6165240"/>
                  </a:lnTo>
                  <a:lnTo>
                    <a:pt x="17663046" y="6159004"/>
                  </a:lnTo>
                  <a:lnTo>
                    <a:pt x="17664583" y="6151359"/>
                  </a:lnTo>
                  <a:close/>
                </a:path>
                <a:path w="18719800" h="10718800" extrusionOk="0">
                  <a:moveTo>
                    <a:pt x="17664583" y="6051258"/>
                  </a:moveTo>
                  <a:lnTo>
                    <a:pt x="17663046" y="6043612"/>
                  </a:lnTo>
                  <a:lnTo>
                    <a:pt x="17658830" y="6037364"/>
                  </a:lnTo>
                  <a:lnTo>
                    <a:pt x="17652581" y="6033160"/>
                  </a:lnTo>
                  <a:lnTo>
                    <a:pt x="17644936" y="6031623"/>
                  </a:lnTo>
                  <a:lnTo>
                    <a:pt x="17637290" y="6033160"/>
                  </a:lnTo>
                  <a:lnTo>
                    <a:pt x="17631042" y="6037364"/>
                  </a:lnTo>
                  <a:lnTo>
                    <a:pt x="17626838" y="6043612"/>
                  </a:lnTo>
                  <a:lnTo>
                    <a:pt x="17625289" y="6051258"/>
                  </a:lnTo>
                  <a:lnTo>
                    <a:pt x="17626838" y="6058903"/>
                  </a:lnTo>
                  <a:lnTo>
                    <a:pt x="17631042" y="6065151"/>
                  </a:lnTo>
                  <a:lnTo>
                    <a:pt x="17637290" y="6069355"/>
                  </a:lnTo>
                  <a:lnTo>
                    <a:pt x="17644936" y="6070905"/>
                  </a:lnTo>
                  <a:lnTo>
                    <a:pt x="17652581" y="6069355"/>
                  </a:lnTo>
                  <a:lnTo>
                    <a:pt x="17658830" y="6065151"/>
                  </a:lnTo>
                  <a:lnTo>
                    <a:pt x="17663046" y="6058903"/>
                  </a:lnTo>
                  <a:lnTo>
                    <a:pt x="17664583" y="6051258"/>
                  </a:lnTo>
                  <a:close/>
                </a:path>
                <a:path w="18719800" h="10718800" extrusionOk="0">
                  <a:moveTo>
                    <a:pt x="17664583" y="5951156"/>
                  </a:moveTo>
                  <a:lnTo>
                    <a:pt x="17663046" y="5943511"/>
                  </a:lnTo>
                  <a:lnTo>
                    <a:pt x="17658830" y="5937262"/>
                  </a:lnTo>
                  <a:lnTo>
                    <a:pt x="17652581" y="5933059"/>
                  </a:lnTo>
                  <a:lnTo>
                    <a:pt x="17644936" y="5931509"/>
                  </a:lnTo>
                  <a:lnTo>
                    <a:pt x="17637290" y="5933059"/>
                  </a:lnTo>
                  <a:lnTo>
                    <a:pt x="17631042" y="5937262"/>
                  </a:lnTo>
                  <a:lnTo>
                    <a:pt x="17626838" y="5943511"/>
                  </a:lnTo>
                  <a:lnTo>
                    <a:pt x="17625289" y="5951156"/>
                  </a:lnTo>
                  <a:lnTo>
                    <a:pt x="17626838" y="5958802"/>
                  </a:lnTo>
                  <a:lnTo>
                    <a:pt x="17631042" y="5965050"/>
                  </a:lnTo>
                  <a:lnTo>
                    <a:pt x="17637290" y="5969266"/>
                  </a:lnTo>
                  <a:lnTo>
                    <a:pt x="17644936" y="5970803"/>
                  </a:lnTo>
                  <a:lnTo>
                    <a:pt x="17652581" y="5969266"/>
                  </a:lnTo>
                  <a:lnTo>
                    <a:pt x="17658830" y="5965050"/>
                  </a:lnTo>
                  <a:lnTo>
                    <a:pt x="17663046" y="5958802"/>
                  </a:lnTo>
                  <a:lnTo>
                    <a:pt x="17664583" y="5951156"/>
                  </a:lnTo>
                  <a:close/>
                </a:path>
                <a:path w="18719800" h="10718800" extrusionOk="0">
                  <a:moveTo>
                    <a:pt x="17664583" y="5851068"/>
                  </a:moveTo>
                  <a:lnTo>
                    <a:pt x="17663046" y="5843422"/>
                  </a:lnTo>
                  <a:lnTo>
                    <a:pt x="17658830" y="5837174"/>
                  </a:lnTo>
                  <a:lnTo>
                    <a:pt x="17652581" y="5832957"/>
                  </a:lnTo>
                  <a:lnTo>
                    <a:pt x="17644936" y="5831408"/>
                  </a:lnTo>
                  <a:lnTo>
                    <a:pt x="17637290" y="5832957"/>
                  </a:lnTo>
                  <a:lnTo>
                    <a:pt x="17631042" y="5837174"/>
                  </a:lnTo>
                  <a:lnTo>
                    <a:pt x="17626838" y="5843422"/>
                  </a:lnTo>
                  <a:lnTo>
                    <a:pt x="17625289" y="5851068"/>
                  </a:lnTo>
                  <a:lnTo>
                    <a:pt x="17626838" y="5858713"/>
                  </a:lnTo>
                  <a:lnTo>
                    <a:pt x="17631042" y="5864961"/>
                  </a:lnTo>
                  <a:lnTo>
                    <a:pt x="17637290" y="5869165"/>
                  </a:lnTo>
                  <a:lnTo>
                    <a:pt x="17644936" y="5870714"/>
                  </a:lnTo>
                  <a:lnTo>
                    <a:pt x="17652581" y="5869165"/>
                  </a:lnTo>
                  <a:lnTo>
                    <a:pt x="17658830" y="5864961"/>
                  </a:lnTo>
                  <a:lnTo>
                    <a:pt x="17663046" y="5858713"/>
                  </a:lnTo>
                  <a:lnTo>
                    <a:pt x="17664583" y="5851068"/>
                  </a:lnTo>
                  <a:close/>
                </a:path>
                <a:path w="18719800" h="10718800" extrusionOk="0">
                  <a:moveTo>
                    <a:pt x="17664583" y="5750979"/>
                  </a:moveTo>
                  <a:lnTo>
                    <a:pt x="17663046" y="5743321"/>
                  </a:lnTo>
                  <a:lnTo>
                    <a:pt x="17658830" y="5737085"/>
                  </a:lnTo>
                  <a:lnTo>
                    <a:pt x="17652581" y="5732869"/>
                  </a:lnTo>
                  <a:lnTo>
                    <a:pt x="17644936" y="5731319"/>
                  </a:lnTo>
                  <a:lnTo>
                    <a:pt x="17637290" y="5732869"/>
                  </a:lnTo>
                  <a:lnTo>
                    <a:pt x="17631042" y="5737085"/>
                  </a:lnTo>
                  <a:lnTo>
                    <a:pt x="17626838" y="5743321"/>
                  </a:lnTo>
                  <a:lnTo>
                    <a:pt x="17625289" y="5750979"/>
                  </a:lnTo>
                  <a:lnTo>
                    <a:pt x="17626838" y="5758624"/>
                  </a:lnTo>
                  <a:lnTo>
                    <a:pt x="17631042" y="5764860"/>
                  </a:lnTo>
                  <a:lnTo>
                    <a:pt x="17637290" y="5769076"/>
                  </a:lnTo>
                  <a:lnTo>
                    <a:pt x="17644936" y="5770613"/>
                  </a:lnTo>
                  <a:lnTo>
                    <a:pt x="17652581" y="5769076"/>
                  </a:lnTo>
                  <a:lnTo>
                    <a:pt x="17658830" y="5764860"/>
                  </a:lnTo>
                  <a:lnTo>
                    <a:pt x="17663046" y="5758624"/>
                  </a:lnTo>
                  <a:lnTo>
                    <a:pt x="17664583" y="5750979"/>
                  </a:lnTo>
                  <a:close/>
                </a:path>
                <a:path w="18719800" h="10718800" extrusionOk="0">
                  <a:moveTo>
                    <a:pt x="17664583" y="5650877"/>
                  </a:moveTo>
                  <a:lnTo>
                    <a:pt x="17663046" y="5643232"/>
                  </a:lnTo>
                  <a:lnTo>
                    <a:pt x="17658830" y="5636984"/>
                  </a:lnTo>
                  <a:lnTo>
                    <a:pt x="17652581" y="5632767"/>
                  </a:lnTo>
                  <a:lnTo>
                    <a:pt x="17644936" y="5631218"/>
                  </a:lnTo>
                  <a:lnTo>
                    <a:pt x="17637290" y="5632767"/>
                  </a:lnTo>
                  <a:lnTo>
                    <a:pt x="17631042" y="5636984"/>
                  </a:lnTo>
                  <a:lnTo>
                    <a:pt x="17626838" y="5643232"/>
                  </a:lnTo>
                  <a:lnTo>
                    <a:pt x="17625289" y="5650877"/>
                  </a:lnTo>
                  <a:lnTo>
                    <a:pt x="17626838" y="5658523"/>
                  </a:lnTo>
                  <a:lnTo>
                    <a:pt x="17631042" y="5664771"/>
                  </a:lnTo>
                  <a:lnTo>
                    <a:pt x="17637290" y="5668975"/>
                  </a:lnTo>
                  <a:lnTo>
                    <a:pt x="17644936" y="5670524"/>
                  </a:lnTo>
                  <a:lnTo>
                    <a:pt x="17652581" y="5668975"/>
                  </a:lnTo>
                  <a:lnTo>
                    <a:pt x="17658830" y="5664771"/>
                  </a:lnTo>
                  <a:lnTo>
                    <a:pt x="17663046" y="5658523"/>
                  </a:lnTo>
                  <a:lnTo>
                    <a:pt x="17664583" y="5650877"/>
                  </a:lnTo>
                  <a:close/>
                </a:path>
                <a:path w="18719800" h="10718800" extrusionOk="0">
                  <a:moveTo>
                    <a:pt x="17664583" y="5550776"/>
                  </a:moveTo>
                  <a:lnTo>
                    <a:pt x="17663046" y="5543131"/>
                  </a:lnTo>
                  <a:lnTo>
                    <a:pt x="17658830" y="5536882"/>
                  </a:lnTo>
                  <a:lnTo>
                    <a:pt x="17652581" y="5532679"/>
                  </a:lnTo>
                  <a:lnTo>
                    <a:pt x="17644936" y="5531129"/>
                  </a:lnTo>
                  <a:lnTo>
                    <a:pt x="17637290" y="5532679"/>
                  </a:lnTo>
                  <a:lnTo>
                    <a:pt x="17631042" y="5536882"/>
                  </a:lnTo>
                  <a:lnTo>
                    <a:pt x="17626838" y="5543131"/>
                  </a:lnTo>
                  <a:lnTo>
                    <a:pt x="17625289" y="5550776"/>
                  </a:lnTo>
                  <a:lnTo>
                    <a:pt x="17626838" y="5558421"/>
                  </a:lnTo>
                  <a:lnTo>
                    <a:pt x="17631042" y="5564670"/>
                  </a:lnTo>
                  <a:lnTo>
                    <a:pt x="17637290" y="5568874"/>
                  </a:lnTo>
                  <a:lnTo>
                    <a:pt x="17644936" y="5570423"/>
                  </a:lnTo>
                  <a:lnTo>
                    <a:pt x="17652581" y="5568874"/>
                  </a:lnTo>
                  <a:lnTo>
                    <a:pt x="17658830" y="5564670"/>
                  </a:lnTo>
                  <a:lnTo>
                    <a:pt x="17663046" y="5558421"/>
                  </a:lnTo>
                  <a:lnTo>
                    <a:pt x="17664583" y="5550776"/>
                  </a:lnTo>
                  <a:close/>
                </a:path>
                <a:path w="18719800" h="10718800" extrusionOk="0">
                  <a:moveTo>
                    <a:pt x="17664583" y="5450687"/>
                  </a:moveTo>
                  <a:lnTo>
                    <a:pt x="17663046" y="5443042"/>
                  </a:lnTo>
                  <a:lnTo>
                    <a:pt x="17658830" y="5436794"/>
                  </a:lnTo>
                  <a:lnTo>
                    <a:pt x="17652581" y="5432577"/>
                  </a:lnTo>
                  <a:lnTo>
                    <a:pt x="17644936" y="5431040"/>
                  </a:lnTo>
                  <a:lnTo>
                    <a:pt x="17637290" y="5432577"/>
                  </a:lnTo>
                  <a:lnTo>
                    <a:pt x="17631042" y="5436794"/>
                  </a:lnTo>
                  <a:lnTo>
                    <a:pt x="17626838" y="5443042"/>
                  </a:lnTo>
                  <a:lnTo>
                    <a:pt x="17625289" y="5450687"/>
                  </a:lnTo>
                  <a:lnTo>
                    <a:pt x="17626838" y="5458333"/>
                  </a:lnTo>
                  <a:lnTo>
                    <a:pt x="17631042" y="5464568"/>
                  </a:lnTo>
                  <a:lnTo>
                    <a:pt x="17637290" y="5468785"/>
                  </a:lnTo>
                  <a:lnTo>
                    <a:pt x="17644936" y="5470322"/>
                  </a:lnTo>
                  <a:lnTo>
                    <a:pt x="17652581" y="5468785"/>
                  </a:lnTo>
                  <a:lnTo>
                    <a:pt x="17658830" y="5464568"/>
                  </a:lnTo>
                  <a:lnTo>
                    <a:pt x="17663046" y="5458333"/>
                  </a:lnTo>
                  <a:lnTo>
                    <a:pt x="17664583" y="5450687"/>
                  </a:lnTo>
                  <a:close/>
                </a:path>
                <a:path w="18719800" h="10718800" extrusionOk="0">
                  <a:moveTo>
                    <a:pt x="17664583" y="5350573"/>
                  </a:moveTo>
                  <a:lnTo>
                    <a:pt x="17663046" y="5342941"/>
                  </a:lnTo>
                  <a:lnTo>
                    <a:pt x="17658830" y="5336692"/>
                  </a:lnTo>
                  <a:lnTo>
                    <a:pt x="17652581" y="5332476"/>
                  </a:lnTo>
                  <a:lnTo>
                    <a:pt x="17644936" y="5330939"/>
                  </a:lnTo>
                  <a:lnTo>
                    <a:pt x="17637290" y="5332476"/>
                  </a:lnTo>
                  <a:lnTo>
                    <a:pt x="17631042" y="5336692"/>
                  </a:lnTo>
                  <a:lnTo>
                    <a:pt x="17626838" y="5342941"/>
                  </a:lnTo>
                  <a:lnTo>
                    <a:pt x="17625289" y="5350573"/>
                  </a:lnTo>
                  <a:lnTo>
                    <a:pt x="17626838" y="5358231"/>
                  </a:lnTo>
                  <a:lnTo>
                    <a:pt x="17631042" y="5364480"/>
                  </a:lnTo>
                  <a:lnTo>
                    <a:pt x="17637290" y="5368683"/>
                  </a:lnTo>
                  <a:lnTo>
                    <a:pt x="17644936" y="5370220"/>
                  </a:lnTo>
                  <a:lnTo>
                    <a:pt x="17652581" y="5368683"/>
                  </a:lnTo>
                  <a:lnTo>
                    <a:pt x="17658830" y="5364480"/>
                  </a:lnTo>
                  <a:lnTo>
                    <a:pt x="17663046" y="5358231"/>
                  </a:lnTo>
                  <a:lnTo>
                    <a:pt x="17664583" y="5350573"/>
                  </a:lnTo>
                  <a:close/>
                </a:path>
                <a:path w="18719800" h="10718800" extrusionOk="0">
                  <a:moveTo>
                    <a:pt x="17726356" y="259372"/>
                  </a:moveTo>
                  <a:lnTo>
                    <a:pt x="17724806" y="251739"/>
                  </a:lnTo>
                  <a:lnTo>
                    <a:pt x="17720602" y="245491"/>
                  </a:lnTo>
                  <a:lnTo>
                    <a:pt x="17714354" y="241287"/>
                  </a:lnTo>
                  <a:lnTo>
                    <a:pt x="17706696" y="239737"/>
                  </a:lnTo>
                  <a:lnTo>
                    <a:pt x="17699051" y="241287"/>
                  </a:lnTo>
                  <a:lnTo>
                    <a:pt x="17692802" y="245491"/>
                  </a:lnTo>
                  <a:lnTo>
                    <a:pt x="17688598" y="251739"/>
                  </a:lnTo>
                  <a:lnTo>
                    <a:pt x="17687049" y="259372"/>
                  </a:lnTo>
                  <a:lnTo>
                    <a:pt x="17688598" y="267030"/>
                  </a:lnTo>
                  <a:lnTo>
                    <a:pt x="17692802" y="273278"/>
                  </a:lnTo>
                  <a:lnTo>
                    <a:pt x="17699051" y="277495"/>
                  </a:lnTo>
                  <a:lnTo>
                    <a:pt x="17706696" y="279031"/>
                  </a:lnTo>
                  <a:lnTo>
                    <a:pt x="17714354" y="277495"/>
                  </a:lnTo>
                  <a:lnTo>
                    <a:pt x="17720602" y="273278"/>
                  </a:lnTo>
                  <a:lnTo>
                    <a:pt x="17724806" y="267030"/>
                  </a:lnTo>
                  <a:lnTo>
                    <a:pt x="17726356" y="259372"/>
                  </a:lnTo>
                  <a:close/>
                </a:path>
                <a:path w="18719800" h="10718800" extrusionOk="0">
                  <a:moveTo>
                    <a:pt x="17726356" y="159283"/>
                  </a:moveTo>
                  <a:lnTo>
                    <a:pt x="17724806" y="151638"/>
                  </a:lnTo>
                  <a:lnTo>
                    <a:pt x="17720602" y="145402"/>
                  </a:lnTo>
                  <a:lnTo>
                    <a:pt x="17714354" y="141185"/>
                  </a:lnTo>
                  <a:lnTo>
                    <a:pt x="17706696" y="139636"/>
                  </a:lnTo>
                  <a:lnTo>
                    <a:pt x="17699051" y="141185"/>
                  </a:lnTo>
                  <a:lnTo>
                    <a:pt x="17692802" y="145402"/>
                  </a:lnTo>
                  <a:lnTo>
                    <a:pt x="17688598" y="151638"/>
                  </a:lnTo>
                  <a:lnTo>
                    <a:pt x="17687049" y="159283"/>
                  </a:lnTo>
                  <a:lnTo>
                    <a:pt x="17688598" y="166928"/>
                  </a:lnTo>
                  <a:lnTo>
                    <a:pt x="17692802" y="173177"/>
                  </a:lnTo>
                  <a:lnTo>
                    <a:pt x="17699051" y="177380"/>
                  </a:lnTo>
                  <a:lnTo>
                    <a:pt x="17706696" y="178930"/>
                  </a:lnTo>
                  <a:lnTo>
                    <a:pt x="17714354" y="177380"/>
                  </a:lnTo>
                  <a:lnTo>
                    <a:pt x="17720602" y="173177"/>
                  </a:lnTo>
                  <a:lnTo>
                    <a:pt x="17724806" y="166928"/>
                  </a:lnTo>
                  <a:lnTo>
                    <a:pt x="17726356" y="159283"/>
                  </a:lnTo>
                  <a:close/>
                </a:path>
                <a:path w="18719800" h="10718800" extrusionOk="0">
                  <a:moveTo>
                    <a:pt x="17726368" y="960056"/>
                  </a:moveTo>
                  <a:lnTo>
                    <a:pt x="17724819" y="952411"/>
                  </a:lnTo>
                  <a:lnTo>
                    <a:pt x="17720602" y="946162"/>
                  </a:lnTo>
                  <a:lnTo>
                    <a:pt x="17714354" y="941946"/>
                  </a:lnTo>
                  <a:lnTo>
                    <a:pt x="17706709" y="940409"/>
                  </a:lnTo>
                  <a:lnTo>
                    <a:pt x="17699063" y="941946"/>
                  </a:lnTo>
                  <a:lnTo>
                    <a:pt x="17692815" y="946162"/>
                  </a:lnTo>
                  <a:lnTo>
                    <a:pt x="17688598" y="952411"/>
                  </a:lnTo>
                  <a:lnTo>
                    <a:pt x="17687049" y="960056"/>
                  </a:lnTo>
                  <a:lnTo>
                    <a:pt x="17688598" y="967701"/>
                  </a:lnTo>
                  <a:lnTo>
                    <a:pt x="17692815" y="973937"/>
                  </a:lnTo>
                  <a:lnTo>
                    <a:pt x="17699063" y="978154"/>
                  </a:lnTo>
                  <a:lnTo>
                    <a:pt x="17706709" y="979690"/>
                  </a:lnTo>
                  <a:lnTo>
                    <a:pt x="17714354" y="978154"/>
                  </a:lnTo>
                  <a:lnTo>
                    <a:pt x="17720602" y="973937"/>
                  </a:lnTo>
                  <a:lnTo>
                    <a:pt x="17724819" y="967701"/>
                  </a:lnTo>
                  <a:lnTo>
                    <a:pt x="17726368" y="960056"/>
                  </a:lnTo>
                  <a:close/>
                </a:path>
                <a:path w="18719800" h="10718800" extrusionOk="0">
                  <a:moveTo>
                    <a:pt x="17726368" y="859955"/>
                  </a:moveTo>
                  <a:lnTo>
                    <a:pt x="17724819" y="852309"/>
                  </a:lnTo>
                  <a:lnTo>
                    <a:pt x="17720602" y="846061"/>
                  </a:lnTo>
                  <a:lnTo>
                    <a:pt x="17714354" y="841844"/>
                  </a:lnTo>
                  <a:lnTo>
                    <a:pt x="17706709" y="840308"/>
                  </a:lnTo>
                  <a:lnTo>
                    <a:pt x="17699063" y="841844"/>
                  </a:lnTo>
                  <a:lnTo>
                    <a:pt x="17692815" y="846061"/>
                  </a:lnTo>
                  <a:lnTo>
                    <a:pt x="17688598" y="852309"/>
                  </a:lnTo>
                  <a:lnTo>
                    <a:pt x="17687049" y="859955"/>
                  </a:lnTo>
                  <a:lnTo>
                    <a:pt x="17688598" y="867600"/>
                  </a:lnTo>
                  <a:lnTo>
                    <a:pt x="17692815" y="873848"/>
                  </a:lnTo>
                  <a:lnTo>
                    <a:pt x="17699063" y="878052"/>
                  </a:lnTo>
                  <a:lnTo>
                    <a:pt x="17706709" y="879589"/>
                  </a:lnTo>
                  <a:lnTo>
                    <a:pt x="17714354" y="878052"/>
                  </a:lnTo>
                  <a:lnTo>
                    <a:pt x="17720602" y="873848"/>
                  </a:lnTo>
                  <a:lnTo>
                    <a:pt x="17724819" y="867600"/>
                  </a:lnTo>
                  <a:lnTo>
                    <a:pt x="17726368" y="859955"/>
                  </a:lnTo>
                  <a:close/>
                </a:path>
                <a:path w="18719800" h="10718800" extrusionOk="0">
                  <a:moveTo>
                    <a:pt x="17726368" y="759866"/>
                  </a:moveTo>
                  <a:lnTo>
                    <a:pt x="17724819" y="752221"/>
                  </a:lnTo>
                  <a:lnTo>
                    <a:pt x="17720602" y="745972"/>
                  </a:lnTo>
                  <a:lnTo>
                    <a:pt x="17714354" y="741756"/>
                  </a:lnTo>
                  <a:lnTo>
                    <a:pt x="17706709" y="740219"/>
                  </a:lnTo>
                  <a:lnTo>
                    <a:pt x="17699063" y="741756"/>
                  </a:lnTo>
                  <a:lnTo>
                    <a:pt x="17692815" y="745972"/>
                  </a:lnTo>
                  <a:lnTo>
                    <a:pt x="17688598" y="752221"/>
                  </a:lnTo>
                  <a:lnTo>
                    <a:pt x="17687049" y="759866"/>
                  </a:lnTo>
                  <a:lnTo>
                    <a:pt x="17688598" y="767499"/>
                  </a:lnTo>
                  <a:lnTo>
                    <a:pt x="17692815" y="773747"/>
                  </a:lnTo>
                  <a:lnTo>
                    <a:pt x="17699063" y="777963"/>
                  </a:lnTo>
                  <a:lnTo>
                    <a:pt x="17706709" y="779500"/>
                  </a:lnTo>
                  <a:lnTo>
                    <a:pt x="17714354" y="777963"/>
                  </a:lnTo>
                  <a:lnTo>
                    <a:pt x="17720602" y="773747"/>
                  </a:lnTo>
                  <a:lnTo>
                    <a:pt x="17724819" y="767499"/>
                  </a:lnTo>
                  <a:lnTo>
                    <a:pt x="17726368" y="759866"/>
                  </a:lnTo>
                  <a:close/>
                </a:path>
                <a:path w="18719800" h="10718800" extrusionOk="0">
                  <a:moveTo>
                    <a:pt x="17726368" y="659765"/>
                  </a:moveTo>
                  <a:lnTo>
                    <a:pt x="17724819" y="652119"/>
                  </a:lnTo>
                  <a:lnTo>
                    <a:pt x="17720602" y="645871"/>
                  </a:lnTo>
                  <a:lnTo>
                    <a:pt x="17714354" y="641654"/>
                  </a:lnTo>
                  <a:lnTo>
                    <a:pt x="17706709" y="640105"/>
                  </a:lnTo>
                  <a:lnTo>
                    <a:pt x="17699063" y="641654"/>
                  </a:lnTo>
                  <a:lnTo>
                    <a:pt x="17692815" y="645871"/>
                  </a:lnTo>
                  <a:lnTo>
                    <a:pt x="17688598" y="652119"/>
                  </a:lnTo>
                  <a:lnTo>
                    <a:pt x="17687049" y="659765"/>
                  </a:lnTo>
                  <a:lnTo>
                    <a:pt x="17688598" y="667410"/>
                  </a:lnTo>
                  <a:lnTo>
                    <a:pt x="17692815" y="673658"/>
                  </a:lnTo>
                  <a:lnTo>
                    <a:pt x="17699063" y="677862"/>
                  </a:lnTo>
                  <a:lnTo>
                    <a:pt x="17706709" y="679411"/>
                  </a:lnTo>
                  <a:lnTo>
                    <a:pt x="17714354" y="677862"/>
                  </a:lnTo>
                  <a:lnTo>
                    <a:pt x="17720602" y="673658"/>
                  </a:lnTo>
                  <a:lnTo>
                    <a:pt x="17724819" y="667410"/>
                  </a:lnTo>
                  <a:lnTo>
                    <a:pt x="17726368" y="659765"/>
                  </a:lnTo>
                  <a:close/>
                </a:path>
                <a:path w="18719800" h="10718800" extrusionOk="0">
                  <a:moveTo>
                    <a:pt x="17726368" y="559663"/>
                  </a:moveTo>
                  <a:lnTo>
                    <a:pt x="17724819" y="552018"/>
                  </a:lnTo>
                  <a:lnTo>
                    <a:pt x="17720602" y="545769"/>
                  </a:lnTo>
                  <a:lnTo>
                    <a:pt x="17714354" y="541566"/>
                  </a:lnTo>
                  <a:lnTo>
                    <a:pt x="17706709" y="540016"/>
                  </a:lnTo>
                  <a:lnTo>
                    <a:pt x="17699063" y="541566"/>
                  </a:lnTo>
                  <a:lnTo>
                    <a:pt x="17692815" y="545769"/>
                  </a:lnTo>
                  <a:lnTo>
                    <a:pt x="17688598" y="552018"/>
                  </a:lnTo>
                  <a:lnTo>
                    <a:pt x="17687049" y="559663"/>
                  </a:lnTo>
                  <a:lnTo>
                    <a:pt x="17688598" y="567321"/>
                  </a:lnTo>
                  <a:lnTo>
                    <a:pt x="17692815" y="573570"/>
                  </a:lnTo>
                  <a:lnTo>
                    <a:pt x="17699063" y="577773"/>
                  </a:lnTo>
                  <a:lnTo>
                    <a:pt x="17706709" y="579323"/>
                  </a:lnTo>
                  <a:lnTo>
                    <a:pt x="17714354" y="577773"/>
                  </a:lnTo>
                  <a:lnTo>
                    <a:pt x="17720602" y="573570"/>
                  </a:lnTo>
                  <a:lnTo>
                    <a:pt x="17724819" y="567321"/>
                  </a:lnTo>
                  <a:lnTo>
                    <a:pt x="17726368" y="559663"/>
                  </a:lnTo>
                  <a:close/>
                </a:path>
                <a:path w="18719800" h="10718800" extrusionOk="0">
                  <a:moveTo>
                    <a:pt x="17726368" y="459574"/>
                  </a:moveTo>
                  <a:lnTo>
                    <a:pt x="17724819" y="451916"/>
                  </a:lnTo>
                  <a:lnTo>
                    <a:pt x="17720602" y="445681"/>
                  </a:lnTo>
                  <a:lnTo>
                    <a:pt x="17714354" y="441464"/>
                  </a:lnTo>
                  <a:lnTo>
                    <a:pt x="17706709" y="439928"/>
                  </a:lnTo>
                  <a:lnTo>
                    <a:pt x="17699063" y="441464"/>
                  </a:lnTo>
                  <a:lnTo>
                    <a:pt x="17692815" y="445681"/>
                  </a:lnTo>
                  <a:lnTo>
                    <a:pt x="17688598" y="451916"/>
                  </a:lnTo>
                  <a:lnTo>
                    <a:pt x="17687049" y="459574"/>
                  </a:lnTo>
                  <a:lnTo>
                    <a:pt x="17688598" y="467220"/>
                  </a:lnTo>
                  <a:lnTo>
                    <a:pt x="17692815" y="473468"/>
                  </a:lnTo>
                  <a:lnTo>
                    <a:pt x="17699063" y="477672"/>
                  </a:lnTo>
                  <a:lnTo>
                    <a:pt x="17706709" y="479221"/>
                  </a:lnTo>
                  <a:lnTo>
                    <a:pt x="17714354" y="477672"/>
                  </a:lnTo>
                  <a:lnTo>
                    <a:pt x="17720602" y="473468"/>
                  </a:lnTo>
                  <a:lnTo>
                    <a:pt x="17724819" y="467220"/>
                  </a:lnTo>
                  <a:lnTo>
                    <a:pt x="17726368" y="459574"/>
                  </a:lnTo>
                  <a:close/>
                </a:path>
                <a:path w="18719800" h="10718800" extrusionOk="0">
                  <a:moveTo>
                    <a:pt x="17726368" y="359473"/>
                  </a:moveTo>
                  <a:lnTo>
                    <a:pt x="17724819" y="351828"/>
                  </a:lnTo>
                  <a:lnTo>
                    <a:pt x="17720602" y="345579"/>
                  </a:lnTo>
                  <a:lnTo>
                    <a:pt x="17714354" y="341363"/>
                  </a:lnTo>
                  <a:lnTo>
                    <a:pt x="17706709" y="339826"/>
                  </a:lnTo>
                  <a:lnTo>
                    <a:pt x="17699063" y="341363"/>
                  </a:lnTo>
                  <a:lnTo>
                    <a:pt x="17692815" y="345579"/>
                  </a:lnTo>
                  <a:lnTo>
                    <a:pt x="17688598" y="351828"/>
                  </a:lnTo>
                  <a:lnTo>
                    <a:pt x="17687049" y="359473"/>
                  </a:lnTo>
                  <a:lnTo>
                    <a:pt x="17688598" y="367118"/>
                  </a:lnTo>
                  <a:lnTo>
                    <a:pt x="17692815" y="373367"/>
                  </a:lnTo>
                  <a:lnTo>
                    <a:pt x="17699063" y="377583"/>
                  </a:lnTo>
                  <a:lnTo>
                    <a:pt x="17706709" y="379120"/>
                  </a:lnTo>
                  <a:lnTo>
                    <a:pt x="17714354" y="377583"/>
                  </a:lnTo>
                  <a:lnTo>
                    <a:pt x="17720602" y="373367"/>
                  </a:lnTo>
                  <a:lnTo>
                    <a:pt x="17724819" y="367118"/>
                  </a:lnTo>
                  <a:lnTo>
                    <a:pt x="17726368" y="359473"/>
                  </a:lnTo>
                  <a:close/>
                </a:path>
                <a:path w="18719800" h="10718800" extrusionOk="0">
                  <a:moveTo>
                    <a:pt x="17726368" y="59182"/>
                  </a:moveTo>
                  <a:lnTo>
                    <a:pt x="17724819" y="51536"/>
                  </a:lnTo>
                  <a:lnTo>
                    <a:pt x="17720602" y="45300"/>
                  </a:lnTo>
                  <a:lnTo>
                    <a:pt x="17714354" y="41084"/>
                  </a:lnTo>
                  <a:lnTo>
                    <a:pt x="17706709" y="39547"/>
                  </a:lnTo>
                  <a:lnTo>
                    <a:pt x="17699063" y="41084"/>
                  </a:lnTo>
                  <a:lnTo>
                    <a:pt x="17692815" y="45300"/>
                  </a:lnTo>
                  <a:lnTo>
                    <a:pt x="17688598" y="51536"/>
                  </a:lnTo>
                  <a:lnTo>
                    <a:pt x="17687049" y="59182"/>
                  </a:lnTo>
                  <a:lnTo>
                    <a:pt x="17688598" y="66827"/>
                  </a:lnTo>
                  <a:lnTo>
                    <a:pt x="17692815" y="73075"/>
                  </a:lnTo>
                  <a:lnTo>
                    <a:pt x="17699063" y="77292"/>
                  </a:lnTo>
                  <a:lnTo>
                    <a:pt x="17706709" y="78828"/>
                  </a:lnTo>
                  <a:lnTo>
                    <a:pt x="17714354" y="77292"/>
                  </a:lnTo>
                  <a:lnTo>
                    <a:pt x="17720602" y="73075"/>
                  </a:lnTo>
                  <a:lnTo>
                    <a:pt x="17724819" y="66827"/>
                  </a:lnTo>
                  <a:lnTo>
                    <a:pt x="17726368" y="59182"/>
                  </a:lnTo>
                  <a:close/>
                </a:path>
                <a:path w="18719800" h="10718800" extrusionOk="0">
                  <a:moveTo>
                    <a:pt x="17738548" y="10600969"/>
                  </a:moveTo>
                  <a:lnTo>
                    <a:pt x="17737011" y="10593324"/>
                  </a:lnTo>
                  <a:lnTo>
                    <a:pt x="17732794" y="10587076"/>
                  </a:lnTo>
                  <a:lnTo>
                    <a:pt x="17726559" y="10582859"/>
                  </a:lnTo>
                  <a:lnTo>
                    <a:pt x="17718901" y="10581310"/>
                  </a:lnTo>
                  <a:lnTo>
                    <a:pt x="17711268" y="10582859"/>
                  </a:lnTo>
                  <a:lnTo>
                    <a:pt x="17705020" y="10587076"/>
                  </a:lnTo>
                  <a:lnTo>
                    <a:pt x="17700803" y="10593324"/>
                  </a:lnTo>
                  <a:lnTo>
                    <a:pt x="17699254" y="10600969"/>
                  </a:lnTo>
                  <a:lnTo>
                    <a:pt x="17700803" y="10608615"/>
                  </a:lnTo>
                  <a:lnTo>
                    <a:pt x="17705020" y="10614863"/>
                  </a:lnTo>
                  <a:lnTo>
                    <a:pt x="17711268" y="10619067"/>
                  </a:lnTo>
                  <a:lnTo>
                    <a:pt x="17718901" y="10620616"/>
                  </a:lnTo>
                  <a:lnTo>
                    <a:pt x="17726559" y="10619067"/>
                  </a:lnTo>
                  <a:lnTo>
                    <a:pt x="17732794" y="10614863"/>
                  </a:lnTo>
                  <a:lnTo>
                    <a:pt x="17737011" y="10608615"/>
                  </a:lnTo>
                  <a:lnTo>
                    <a:pt x="17738548" y="10600969"/>
                  </a:lnTo>
                  <a:close/>
                </a:path>
                <a:path w="18719800" h="10718800" extrusionOk="0">
                  <a:moveTo>
                    <a:pt x="17738548" y="10500868"/>
                  </a:moveTo>
                  <a:lnTo>
                    <a:pt x="17737011" y="10493223"/>
                  </a:lnTo>
                  <a:lnTo>
                    <a:pt x="17732794" y="10486974"/>
                  </a:lnTo>
                  <a:lnTo>
                    <a:pt x="17726559" y="10482758"/>
                  </a:lnTo>
                  <a:lnTo>
                    <a:pt x="17718901" y="10481221"/>
                  </a:lnTo>
                  <a:lnTo>
                    <a:pt x="17711268" y="10482758"/>
                  </a:lnTo>
                  <a:lnTo>
                    <a:pt x="17705020" y="10486974"/>
                  </a:lnTo>
                  <a:lnTo>
                    <a:pt x="17700803" y="10493223"/>
                  </a:lnTo>
                  <a:lnTo>
                    <a:pt x="17699254" y="10500868"/>
                  </a:lnTo>
                  <a:lnTo>
                    <a:pt x="17700803" y="10508513"/>
                  </a:lnTo>
                  <a:lnTo>
                    <a:pt x="17705020" y="10514749"/>
                  </a:lnTo>
                  <a:lnTo>
                    <a:pt x="17711268" y="10518965"/>
                  </a:lnTo>
                  <a:lnTo>
                    <a:pt x="17718901" y="10520515"/>
                  </a:lnTo>
                  <a:lnTo>
                    <a:pt x="17726559" y="10518965"/>
                  </a:lnTo>
                  <a:lnTo>
                    <a:pt x="17732794" y="10514749"/>
                  </a:lnTo>
                  <a:lnTo>
                    <a:pt x="17737011" y="10508513"/>
                  </a:lnTo>
                  <a:lnTo>
                    <a:pt x="17738548" y="10500868"/>
                  </a:lnTo>
                  <a:close/>
                </a:path>
                <a:path w="18719800" h="10718800" extrusionOk="0">
                  <a:moveTo>
                    <a:pt x="17738560" y="10701071"/>
                  </a:moveTo>
                  <a:lnTo>
                    <a:pt x="17737011" y="10693425"/>
                  </a:lnTo>
                  <a:lnTo>
                    <a:pt x="17732807" y="10687177"/>
                  </a:lnTo>
                  <a:lnTo>
                    <a:pt x="17726559" y="10682973"/>
                  </a:lnTo>
                  <a:lnTo>
                    <a:pt x="17718913" y="10681424"/>
                  </a:lnTo>
                  <a:lnTo>
                    <a:pt x="17711268" y="10682973"/>
                  </a:lnTo>
                  <a:lnTo>
                    <a:pt x="17705020" y="10687177"/>
                  </a:lnTo>
                  <a:lnTo>
                    <a:pt x="17700816" y="10693425"/>
                  </a:lnTo>
                  <a:lnTo>
                    <a:pt x="17699266" y="10701071"/>
                  </a:lnTo>
                  <a:lnTo>
                    <a:pt x="17700816" y="10708716"/>
                  </a:lnTo>
                  <a:lnTo>
                    <a:pt x="17705020" y="10714965"/>
                  </a:lnTo>
                  <a:lnTo>
                    <a:pt x="17710709" y="10718787"/>
                  </a:lnTo>
                  <a:lnTo>
                    <a:pt x="17727118" y="10718787"/>
                  </a:lnTo>
                  <a:lnTo>
                    <a:pt x="17732807" y="10714965"/>
                  </a:lnTo>
                  <a:lnTo>
                    <a:pt x="17737011" y="10708716"/>
                  </a:lnTo>
                  <a:lnTo>
                    <a:pt x="17738560" y="10701071"/>
                  </a:lnTo>
                  <a:close/>
                </a:path>
                <a:path w="18719800" h="10718800" extrusionOk="0">
                  <a:moveTo>
                    <a:pt x="17738560" y="10400767"/>
                  </a:moveTo>
                  <a:lnTo>
                    <a:pt x="17737011" y="10393121"/>
                  </a:lnTo>
                  <a:lnTo>
                    <a:pt x="17732807" y="10386885"/>
                  </a:lnTo>
                  <a:lnTo>
                    <a:pt x="17726559" y="10382669"/>
                  </a:lnTo>
                  <a:lnTo>
                    <a:pt x="17718913" y="10381120"/>
                  </a:lnTo>
                  <a:lnTo>
                    <a:pt x="17711268" y="10382669"/>
                  </a:lnTo>
                  <a:lnTo>
                    <a:pt x="17705020" y="10386885"/>
                  </a:lnTo>
                  <a:lnTo>
                    <a:pt x="17700803" y="10393121"/>
                  </a:lnTo>
                  <a:lnTo>
                    <a:pt x="17699266" y="10400767"/>
                  </a:lnTo>
                  <a:lnTo>
                    <a:pt x="17700803" y="10408412"/>
                  </a:lnTo>
                  <a:lnTo>
                    <a:pt x="17705020" y="10414660"/>
                  </a:lnTo>
                  <a:lnTo>
                    <a:pt x="17711268" y="10418877"/>
                  </a:lnTo>
                  <a:lnTo>
                    <a:pt x="17718913" y="10420413"/>
                  </a:lnTo>
                  <a:lnTo>
                    <a:pt x="17726559" y="10418877"/>
                  </a:lnTo>
                  <a:lnTo>
                    <a:pt x="17732807" y="10414660"/>
                  </a:lnTo>
                  <a:lnTo>
                    <a:pt x="17737011" y="10408412"/>
                  </a:lnTo>
                  <a:lnTo>
                    <a:pt x="17738560" y="10400767"/>
                  </a:lnTo>
                  <a:close/>
                </a:path>
                <a:path w="18719800" h="10718800" extrusionOk="0">
                  <a:moveTo>
                    <a:pt x="17738560" y="10300665"/>
                  </a:moveTo>
                  <a:lnTo>
                    <a:pt x="17737011" y="10293032"/>
                  </a:lnTo>
                  <a:lnTo>
                    <a:pt x="17732807" y="10286784"/>
                  </a:lnTo>
                  <a:lnTo>
                    <a:pt x="17726559" y="10282568"/>
                  </a:lnTo>
                  <a:lnTo>
                    <a:pt x="17718913" y="10281031"/>
                  </a:lnTo>
                  <a:lnTo>
                    <a:pt x="17711268" y="10282568"/>
                  </a:lnTo>
                  <a:lnTo>
                    <a:pt x="17705020" y="10286784"/>
                  </a:lnTo>
                  <a:lnTo>
                    <a:pt x="17700803" y="10293032"/>
                  </a:lnTo>
                  <a:lnTo>
                    <a:pt x="17699266" y="10300665"/>
                  </a:lnTo>
                  <a:lnTo>
                    <a:pt x="17700803" y="10308323"/>
                  </a:lnTo>
                  <a:lnTo>
                    <a:pt x="17705020" y="10314572"/>
                  </a:lnTo>
                  <a:lnTo>
                    <a:pt x="17711268" y="10318775"/>
                  </a:lnTo>
                  <a:lnTo>
                    <a:pt x="17718913" y="10320325"/>
                  </a:lnTo>
                  <a:lnTo>
                    <a:pt x="17726559" y="10318775"/>
                  </a:lnTo>
                  <a:lnTo>
                    <a:pt x="17732807" y="10314572"/>
                  </a:lnTo>
                  <a:lnTo>
                    <a:pt x="17737011" y="10308323"/>
                  </a:lnTo>
                  <a:lnTo>
                    <a:pt x="17738560" y="10300665"/>
                  </a:lnTo>
                  <a:close/>
                </a:path>
                <a:path w="18719800" h="10718800" extrusionOk="0">
                  <a:moveTo>
                    <a:pt x="17738560" y="10200576"/>
                  </a:moveTo>
                  <a:lnTo>
                    <a:pt x="17737011" y="10192931"/>
                  </a:lnTo>
                  <a:lnTo>
                    <a:pt x="17732807" y="10186683"/>
                  </a:lnTo>
                  <a:lnTo>
                    <a:pt x="17726559" y="10182479"/>
                  </a:lnTo>
                  <a:lnTo>
                    <a:pt x="17718913" y="10180930"/>
                  </a:lnTo>
                  <a:lnTo>
                    <a:pt x="17711268" y="10182479"/>
                  </a:lnTo>
                  <a:lnTo>
                    <a:pt x="17705020" y="10186683"/>
                  </a:lnTo>
                  <a:lnTo>
                    <a:pt x="17700803" y="10192931"/>
                  </a:lnTo>
                  <a:lnTo>
                    <a:pt x="17699266" y="10200576"/>
                  </a:lnTo>
                  <a:lnTo>
                    <a:pt x="17700803" y="10208222"/>
                  </a:lnTo>
                  <a:lnTo>
                    <a:pt x="17705020" y="10214470"/>
                  </a:lnTo>
                  <a:lnTo>
                    <a:pt x="17711268" y="10218687"/>
                  </a:lnTo>
                  <a:lnTo>
                    <a:pt x="17718913" y="10220236"/>
                  </a:lnTo>
                  <a:lnTo>
                    <a:pt x="17726559" y="10218687"/>
                  </a:lnTo>
                  <a:lnTo>
                    <a:pt x="17732807" y="10214470"/>
                  </a:lnTo>
                  <a:lnTo>
                    <a:pt x="17737011" y="10208222"/>
                  </a:lnTo>
                  <a:lnTo>
                    <a:pt x="17738560" y="10200576"/>
                  </a:lnTo>
                  <a:close/>
                </a:path>
                <a:path w="18719800" h="10718800" extrusionOk="0">
                  <a:moveTo>
                    <a:pt x="17738560" y="10100488"/>
                  </a:moveTo>
                  <a:lnTo>
                    <a:pt x="17737011" y="10092842"/>
                  </a:lnTo>
                  <a:lnTo>
                    <a:pt x="17732807" y="10086594"/>
                  </a:lnTo>
                  <a:lnTo>
                    <a:pt x="17726559" y="10082378"/>
                  </a:lnTo>
                  <a:lnTo>
                    <a:pt x="17718913" y="10080841"/>
                  </a:lnTo>
                  <a:lnTo>
                    <a:pt x="17711268" y="10082378"/>
                  </a:lnTo>
                  <a:lnTo>
                    <a:pt x="17705020" y="10086594"/>
                  </a:lnTo>
                  <a:lnTo>
                    <a:pt x="17700803" y="10092842"/>
                  </a:lnTo>
                  <a:lnTo>
                    <a:pt x="17699266" y="10100488"/>
                  </a:lnTo>
                  <a:lnTo>
                    <a:pt x="17700803" y="10108133"/>
                  </a:lnTo>
                  <a:lnTo>
                    <a:pt x="17705020" y="10114369"/>
                  </a:lnTo>
                  <a:lnTo>
                    <a:pt x="17711268" y="10118585"/>
                  </a:lnTo>
                  <a:lnTo>
                    <a:pt x="17718913" y="10120122"/>
                  </a:lnTo>
                  <a:lnTo>
                    <a:pt x="17726559" y="10118585"/>
                  </a:lnTo>
                  <a:lnTo>
                    <a:pt x="17732807" y="10114369"/>
                  </a:lnTo>
                  <a:lnTo>
                    <a:pt x="17737011" y="10108133"/>
                  </a:lnTo>
                  <a:lnTo>
                    <a:pt x="17738560" y="10100488"/>
                  </a:lnTo>
                  <a:close/>
                </a:path>
                <a:path w="18719800" h="10718800" extrusionOk="0">
                  <a:moveTo>
                    <a:pt x="17738560" y="10000386"/>
                  </a:moveTo>
                  <a:lnTo>
                    <a:pt x="17737011" y="9992741"/>
                  </a:lnTo>
                  <a:lnTo>
                    <a:pt x="17732807" y="9986493"/>
                  </a:lnTo>
                  <a:lnTo>
                    <a:pt x="17726559" y="9982289"/>
                  </a:lnTo>
                  <a:lnTo>
                    <a:pt x="17718913" y="9980739"/>
                  </a:lnTo>
                  <a:lnTo>
                    <a:pt x="17711268" y="9982289"/>
                  </a:lnTo>
                  <a:lnTo>
                    <a:pt x="17705020" y="9986493"/>
                  </a:lnTo>
                  <a:lnTo>
                    <a:pt x="17700803" y="9992741"/>
                  </a:lnTo>
                  <a:lnTo>
                    <a:pt x="17699266" y="10000386"/>
                  </a:lnTo>
                  <a:lnTo>
                    <a:pt x="17700803" y="10008032"/>
                  </a:lnTo>
                  <a:lnTo>
                    <a:pt x="17705020" y="10014280"/>
                  </a:lnTo>
                  <a:lnTo>
                    <a:pt x="17711268" y="10018484"/>
                  </a:lnTo>
                  <a:lnTo>
                    <a:pt x="17718913" y="10020033"/>
                  </a:lnTo>
                  <a:lnTo>
                    <a:pt x="17726559" y="10018484"/>
                  </a:lnTo>
                  <a:lnTo>
                    <a:pt x="17732807" y="10014280"/>
                  </a:lnTo>
                  <a:lnTo>
                    <a:pt x="17737011" y="10008032"/>
                  </a:lnTo>
                  <a:lnTo>
                    <a:pt x="17738560" y="10000386"/>
                  </a:lnTo>
                  <a:close/>
                </a:path>
                <a:path w="18719800" h="10718800" extrusionOk="0">
                  <a:moveTo>
                    <a:pt x="17738560" y="9900285"/>
                  </a:moveTo>
                  <a:lnTo>
                    <a:pt x="17737011" y="9892640"/>
                  </a:lnTo>
                  <a:lnTo>
                    <a:pt x="17732807" y="9886391"/>
                  </a:lnTo>
                  <a:lnTo>
                    <a:pt x="17726559" y="9882175"/>
                  </a:lnTo>
                  <a:lnTo>
                    <a:pt x="17718913" y="9880625"/>
                  </a:lnTo>
                  <a:lnTo>
                    <a:pt x="17711268" y="9882175"/>
                  </a:lnTo>
                  <a:lnTo>
                    <a:pt x="17705020" y="9886391"/>
                  </a:lnTo>
                  <a:lnTo>
                    <a:pt x="17700803" y="9892640"/>
                  </a:lnTo>
                  <a:lnTo>
                    <a:pt x="17699266" y="9900285"/>
                  </a:lnTo>
                  <a:lnTo>
                    <a:pt x="17700803" y="9907930"/>
                  </a:lnTo>
                  <a:lnTo>
                    <a:pt x="17705020" y="9914179"/>
                  </a:lnTo>
                  <a:lnTo>
                    <a:pt x="17711268" y="9918382"/>
                  </a:lnTo>
                  <a:lnTo>
                    <a:pt x="17718913" y="9919932"/>
                  </a:lnTo>
                  <a:lnTo>
                    <a:pt x="17726559" y="9918382"/>
                  </a:lnTo>
                  <a:lnTo>
                    <a:pt x="17732807" y="9914179"/>
                  </a:lnTo>
                  <a:lnTo>
                    <a:pt x="17737011" y="9907930"/>
                  </a:lnTo>
                  <a:lnTo>
                    <a:pt x="17738560" y="9900285"/>
                  </a:lnTo>
                  <a:close/>
                </a:path>
                <a:path w="18719800" h="10718800" extrusionOk="0">
                  <a:moveTo>
                    <a:pt x="17738560" y="9800196"/>
                  </a:moveTo>
                  <a:lnTo>
                    <a:pt x="17737011" y="9792551"/>
                  </a:lnTo>
                  <a:lnTo>
                    <a:pt x="17732807" y="9786302"/>
                  </a:lnTo>
                  <a:lnTo>
                    <a:pt x="17726559" y="9782086"/>
                  </a:lnTo>
                  <a:lnTo>
                    <a:pt x="17718913" y="9780549"/>
                  </a:lnTo>
                  <a:lnTo>
                    <a:pt x="17711268" y="9782086"/>
                  </a:lnTo>
                  <a:lnTo>
                    <a:pt x="17705020" y="9786302"/>
                  </a:lnTo>
                  <a:lnTo>
                    <a:pt x="17700803" y="9792551"/>
                  </a:lnTo>
                  <a:lnTo>
                    <a:pt x="17699266" y="9800196"/>
                  </a:lnTo>
                  <a:lnTo>
                    <a:pt x="17700803" y="9807842"/>
                  </a:lnTo>
                  <a:lnTo>
                    <a:pt x="17705020" y="9814090"/>
                  </a:lnTo>
                  <a:lnTo>
                    <a:pt x="17711268" y="9818306"/>
                  </a:lnTo>
                  <a:lnTo>
                    <a:pt x="17718913" y="9819843"/>
                  </a:lnTo>
                  <a:lnTo>
                    <a:pt x="17726559" y="9818306"/>
                  </a:lnTo>
                  <a:lnTo>
                    <a:pt x="17732807" y="9814090"/>
                  </a:lnTo>
                  <a:lnTo>
                    <a:pt x="17737011" y="9807842"/>
                  </a:lnTo>
                  <a:lnTo>
                    <a:pt x="17738560" y="9800196"/>
                  </a:lnTo>
                  <a:close/>
                </a:path>
                <a:path w="18719800" h="10718800" extrusionOk="0">
                  <a:moveTo>
                    <a:pt x="17738560" y="9700095"/>
                  </a:moveTo>
                  <a:lnTo>
                    <a:pt x="17737011" y="9692449"/>
                  </a:lnTo>
                  <a:lnTo>
                    <a:pt x="17732807" y="9686201"/>
                  </a:lnTo>
                  <a:lnTo>
                    <a:pt x="17726559" y="9681985"/>
                  </a:lnTo>
                  <a:lnTo>
                    <a:pt x="17718913" y="9680448"/>
                  </a:lnTo>
                  <a:lnTo>
                    <a:pt x="17711268" y="9681985"/>
                  </a:lnTo>
                  <a:lnTo>
                    <a:pt x="17705020" y="9686201"/>
                  </a:lnTo>
                  <a:lnTo>
                    <a:pt x="17700803" y="9692449"/>
                  </a:lnTo>
                  <a:lnTo>
                    <a:pt x="17699266" y="9700095"/>
                  </a:lnTo>
                  <a:lnTo>
                    <a:pt x="17700803" y="9707740"/>
                  </a:lnTo>
                  <a:lnTo>
                    <a:pt x="17705020" y="9713989"/>
                  </a:lnTo>
                  <a:lnTo>
                    <a:pt x="17711268" y="9718192"/>
                  </a:lnTo>
                  <a:lnTo>
                    <a:pt x="17718913" y="9719742"/>
                  </a:lnTo>
                  <a:lnTo>
                    <a:pt x="17726559" y="9718192"/>
                  </a:lnTo>
                  <a:lnTo>
                    <a:pt x="17732807" y="9713989"/>
                  </a:lnTo>
                  <a:lnTo>
                    <a:pt x="17737011" y="9707740"/>
                  </a:lnTo>
                  <a:lnTo>
                    <a:pt x="17738560" y="9700095"/>
                  </a:lnTo>
                  <a:close/>
                </a:path>
                <a:path w="18719800" h="10718800" extrusionOk="0">
                  <a:moveTo>
                    <a:pt x="17738560" y="9600006"/>
                  </a:moveTo>
                  <a:lnTo>
                    <a:pt x="17737011" y="9592361"/>
                  </a:lnTo>
                  <a:lnTo>
                    <a:pt x="17732807" y="9586112"/>
                  </a:lnTo>
                  <a:lnTo>
                    <a:pt x="17726559" y="9581896"/>
                  </a:lnTo>
                  <a:lnTo>
                    <a:pt x="17718913" y="9580359"/>
                  </a:lnTo>
                  <a:lnTo>
                    <a:pt x="17711268" y="9581896"/>
                  </a:lnTo>
                  <a:lnTo>
                    <a:pt x="17705020" y="9586112"/>
                  </a:lnTo>
                  <a:lnTo>
                    <a:pt x="17700803" y="9592361"/>
                  </a:lnTo>
                  <a:lnTo>
                    <a:pt x="17699266" y="9600006"/>
                  </a:lnTo>
                  <a:lnTo>
                    <a:pt x="17700803" y="9607652"/>
                  </a:lnTo>
                  <a:lnTo>
                    <a:pt x="17705020" y="9613900"/>
                  </a:lnTo>
                  <a:lnTo>
                    <a:pt x="17711268" y="9618116"/>
                  </a:lnTo>
                  <a:lnTo>
                    <a:pt x="17718913" y="9619653"/>
                  </a:lnTo>
                  <a:lnTo>
                    <a:pt x="17726559" y="9618116"/>
                  </a:lnTo>
                  <a:lnTo>
                    <a:pt x="17732807" y="9613900"/>
                  </a:lnTo>
                  <a:lnTo>
                    <a:pt x="17737011" y="9607652"/>
                  </a:lnTo>
                  <a:lnTo>
                    <a:pt x="17738560" y="9600006"/>
                  </a:lnTo>
                  <a:close/>
                </a:path>
                <a:path w="18719800" h="10718800" extrusionOk="0">
                  <a:moveTo>
                    <a:pt x="17738560" y="9499917"/>
                  </a:moveTo>
                  <a:lnTo>
                    <a:pt x="17737011" y="9492272"/>
                  </a:lnTo>
                  <a:lnTo>
                    <a:pt x="17732807" y="9486024"/>
                  </a:lnTo>
                  <a:lnTo>
                    <a:pt x="17726559" y="9481820"/>
                  </a:lnTo>
                  <a:lnTo>
                    <a:pt x="17718913" y="9480271"/>
                  </a:lnTo>
                  <a:lnTo>
                    <a:pt x="17711268" y="9481820"/>
                  </a:lnTo>
                  <a:lnTo>
                    <a:pt x="17705020" y="9486024"/>
                  </a:lnTo>
                  <a:lnTo>
                    <a:pt x="17700816" y="9492272"/>
                  </a:lnTo>
                  <a:lnTo>
                    <a:pt x="17699266" y="9499917"/>
                  </a:lnTo>
                  <a:lnTo>
                    <a:pt x="17700816" y="9507563"/>
                  </a:lnTo>
                  <a:lnTo>
                    <a:pt x="17705020" y="9513811"/>
                  </a:lnTo>
                  <a:lnTo>
                    <a:pt x="17711268" y="9518015"/>
                  </a:lnTo>
                  <a:lnTo>
                    <a:pt x="17718913" y="9519564"/>
                  </a:lnTo>
                  <a:lnTo>
                    <a:pt x="17726559" y="9518015"/>
                  </a:lnTo>
                  <a:lnTo>
                    <a:pt x="17732807" y="9513811"/>
                  </a:lnTo>
                  <a:lnTo>
                    <a:pt x="17737011" y="9507563"/>
                  </a:lnTo>
                  <a:lnTo>
                    <a:pt x="17738560" y="9499917"/>
                  </a:lnTo>
                  <a:close/>
                </a:path>
                <a:path w="18719800" h="10718800" extrusionOk="0">
                  <a:moveTo>
                    <a:pt x="17738560" y="9399816"/>
                  </a:moveTo>
                  <a:lnTo>
                    <a:pt x="17737011" y="9392171"/>
                  </a:lnTo>
                  <a:lnTo>
                    <a:pt x="17732807" y="9385922"/>
                  </a:lnTo>
                  <a:lnTo>
                    <a:pt x="17726559" y="9381706"/>
                  </a:lnTo>
                  <a:lnTo>
                    <a:pt x="17718913" y="9380156"/>
                  </a:lnTo>
                  <a:lnTo>
                    <a:pt x="17711268" y="9381706"/>
                  </a:lnTo>
                  <a:lnTo>
                    <a:pt x="17705020" y="9385922"/>
                  </a:lnTo>
                  <a:lnTo>
                    <a:pt x="17700816" y="9392171"/>
                  </a:lnTo>
                  <a:lnTo>
                    <a:pt x="17699266" y="9399816"/>
                  </a:lnTo>
                  <a:lnTo>
                    <a:pt x="17700816" y="9407461"/>
                  </a:lnTo>
                  <a:lnTo>
                    <a:pt x="17705020" y="9413710"/>
                  </a:lnTo>
                  <a:lnTo>
                    <a:pt x="17711268" y="9417914"/>
                  </a:lnTo>
                  <a:lnTo>
                    <a:pt x="17718913" y="9419463"/>
                  </a:lnTo>
                  <a:lnTo>
                    <a:pt x="17726559" y="9417914"/>
                  </a:lnTo>
                  <a:lnTo>
                    <a:pt x="17732807" y="9413710"/>
                  </a:lnTo>
                  <a:lnTo>
                    <a:pt x="17737011" y="9407461"/>
                  </a:lnTo>
                  <a:lnTo>
                    <a:pt x="17738560" y="9399816"/>
                  </a:lnTo>
                  <a:close/>
                </a:path>
                <a:path w="18719800" h="10718800" extrusionOk="0">
                  <a:moveTo>
                    <a:pt x="17738560" y="9299715"/>
                  </a:moveTo>
                  <a:lnTo>
                    <a:pt x="17737011" y="9292069"/>
                  </a:lnTo>
                  <a:lnTo>
                    <a:pt x="17732807" y="9285834"/>
                  </a:lnTo>
                  <a:lnTo>
                    <a:pt x="17726559" y="9281617"/>
                  </a:lnTo>
                  <a:lnTo>
                    <a:pt x="17718913" y="9280068"/>
                  </a:lnTo>
                  <a:lnTo>
                    <a:pt x="17711268" y="9281617"/>
                  </a:lnTo>
                  <a:lnTo>
                    <a:pt x="17705020" y="9285834"/>
                  </a:lnTo>
                  <a:lnTo>
                    <a:pt x="17700816" y="9292069"/>
                  </a:lnTo>
                  <a:lnTo>
                    <a:pt x="17699266" y="9299715"/>
                  </a:lnTo>
                  <a:lnTo>
                    <a:pt x="17700816" y="9307373"/>
                  </a:lnTo>
                  <a:lnTo>
                    <a:pt x="17705020" y="9313608"/>
                  </a:lnTo>
                  <a:lnTo>
                    <a:pt x="17711268" y="9317825"/>
                  </a:lnTo>
                  <a:lnTo>
                    <a:pt x="17718913" y="9319374"/>
                  </a:lnTo>
                  <a:lnTo>
                    <a:pt x="17726559" y="9317825"/>
                  </a:lnTo>
                  <a:lnTo>
                    <a:pt x="17732807" y="9313608"/>
                  </a:lnTo>
                  <a:lnTo>
                    <a:pt x="17737011" y="9307373"/>
                  </a:lnTo>
                  <a:lnTo>
                    <a:pt x="17738560" y="9299715"/>
                  </a:lnTo>
                  <a:close/>
                </a:path>
                <a:path w="18719800" h="10718800" extrusionOk="0">
                  <a:moveTo>
                    <a:pt x="17738560" y="9199626"/>
                  </a:moveTo>
                  <a:lnTo>
                    <a:pt x="17737011" y="9191981"/>
                  </a:lnTo>
                  <a:lnTo>
                    <a:pt x="17732807" y="9185732"/>
                  </a:lnTo>
                  <a:lnTo>
                    <a:pt x="17726559" y="9181528"/>
                  </a:lnTo>
                  <a:lnTo>
                    <a:pt x="17718913" y="9179979"/>
                  </a:lnTo>
                  <a:lnTo>
                    <a:pt x="17711268" y="9181528"/>
                  </a:lnTo>
                  <a:lnTo>
                    <a:pt x="17705020" y="9185732"/>
                  </a:lnTo>
                  <a:lnTo>
                    <a:pt x="17700816" y="9191981"/>
                  </a:lnTo>
                  <a:lnTo>
                    <a:pt x="17699266" y="9199626"/>
                  </a:lnTo>
                  <a:lnTo>
                    <a:pt x="17700816" y="9207271"/>
                  </a:lnTo>
                  <a:lnTo>
                    <a:pt x="17705020" y="9213520"/>
                  </a:lnTo>
                  <a:lnTo>
                    <a:pt x="17711268" y="9217736"/>
                  </a:lnTo>
                  <a:lnTo>
                    <a:pt x="17718913" y="9219273"/>
                  </a:lnTo>
                  <a:lnTo>
                    <a:pt x="17726559" y="9217736"/>
                  </a:lnTo>
                  <a:lnTo>
                    <a:pt x="17732807" y="9213520"/>
                  </a:lnTo>
                  <a:lnTo>
                    <a:pt x="17737011" y="9207271"/>
                  </a:lnTo>
                  <a:lnTo>
                    <a:pt x="17738560" y="9199626"/>
                  </a:lnTo>
                  <a:close/>
                </a:path>
                <a:path w="18719800" h="10718800" extrusionOk="0">
                  <a:moveTo>
                    <a:pt x="17738573" y="9099537"/>
                  </a:moveTo>
                  <a:lnTo>
                    <a:pt x="17737036" y="9091892"/>
                  </a:lnTo>
                  <a:lnTo>
                    <a:pt x="17732820" y="9085643"/>
                  </a:lnTo>
                  <a:lnTo>
                    <a:pt x="17726584" y="9081440"/>
                  </a:lnTo>
                  <a:lnTo>
                    <a:pt x="17718926" y="9079890"/>
                  </a:lnTo>
                  <a:lnTo>
                    <a:pt x="17711281" y="9081440"/>
                  </a:lnTo>
                  <a:lnTo>
                    <a:pt x="17705032" y="9085643"/>
                  </a:lnTo>
                  <a:lnTo>
                    <a:pt x="17700829" y="9091892"/>
                  </a:lnTo>
                  <a:lnTo>
                    <a:pt x="17699279" y="9099537"/>
                  </a:lnTo>
                  <a:lnTo>
                    <a:pt x="17700829" y="9107183"/>
                  </a:lnTo>
                  <a:lnTo>
                    <a:pt x="17705032" y="9113431"/>
                  </a:lnTo>
                  <a:lnTo>
                    <a:pt x="17711281" y="9117635"/>
                  </a:lnTo>
                  <a:lnTo>
                    <a:pt x="17718926" y="9119184"/>
                  </a:lnTo>
                  <a:lnTo>
                    <a:pt x="17726584" y="9117635"/>
                  </a:lnTo>
                  <a:lnTo>
                    <a:pt x="17732820" y="9113431"/>
                  </a:lnTo>
                  <a:lnTo>
                    <a:pt x="17737036" y="9107183"/>
                  </a:lnTo>
                  <a:lnTo>
                    <a:pt x="17738573" y="9099537"/>
                  </a:lnTo>
                  <a:close/>
                </a:path>
                <a:path w="18719800" h="10718800" extrusionOk="0">
                  <a:moveTo>
                    <a:pt x="17738573" y="8999436"/>
                  </a:moveTo>
                  <a:lnTo>
                    <a:pt x="17737036" y="8991790"/>
                  </a:lnTo>
                  <a:lnTo>
                    <a:pt x="17732820" y="8985542"/>
                  </a:lnTo>
                  <a:lnTo>
                    <a:pt x="17726584" y="8981338"/>
                  </a:lnTo>
                  <a:lnTo>
                    <a:pt x="17718926" y="8979789"/>
                  </a:lnTo>
                  <a:lnTo>
                    <a:pt x="17711281" y="8981338"/>
                  </a:lnTo>
                  <a:lnTo>
                    <a:pt x="17705032" y="8985542"/>
                  </a:lnTo>
                  <a:lnTo>
                    <a:pt x="17700829" y="8991790"/>
                  </a:lnTo>
                  <a:lnTo>
                    <a:pt x="17699279" y="8999436"/>
                  </a:lnTo>
                  <a:lnTo>
                    <a:pt x="17700829" y="9007081"/>
                  </a:lnTo>
                  <a:lnTo>
                    <a:pt x="17705032" y="9013330"/>
                  </a:lnTo>
                  <a:lnTo>
                    <a:pt x="17711281" y="9017533"/>
                  </a:lnTo>
                  <a:lnTo>
                    <a:pt x="17718926" y="9019083"/>
                  </a:lnTo>
                  <a:lnTo>
                    <a:pt x="17726584" y="9017533"/>
                  </a:lnTo>
                  <a:lnTo>
                    <a:pt x="17732820" y="9013330"/>
                  </a:lnTo>
                  <a:lnTo>
                    <a:pt x="17737036" y="9007081"/>
                  </a:lnTo>
                  <a:lnTo>
                    <a:pt x="17738573" y="8999436"/>
                  </a:lnTo>
                  <a:close/>
                </a:path>
                <a:path w="18719800" h="10718800" extrusionOk="0">
                  <a:moveTo>
                    <a:pt x="17738573" y="8899347"/>
                  </a:moveTo>
                  <a:lnTo>
                    <a:pt x="17737036" y="8891689"/>
                  </a:lnTo>
                  <a:lnTo>
                    <a:pt x="17732820" y="8885453"/>
                  </a:lnTo>
                  <a:lnTo>
                    <a:pt x="17726584" y="8881237"/>
                  </a:lnTo>
                  <a:lnTo>
                    <a:pt x="17718926" y="8879688"/>
                  </a:lnTo>
                  <a:lnTo>
                    <a:pt x="17711281" y="8881237"/>
                  </a:lnTo>
                  <a:lnTo>
                    <a:pt x="17705032" y="8885453"/>
                  </a:lnTo>
                  <a:lnTo>
                    <a:pt x="17700829" y="8891689"/>
                  </a:lnTo>
                  <a:lnTo>
                    <a:pt x="17699279" y="8899347"/>
                  </a:lnTo>
                  <a:lnTo>
                    <a:pt x="17700829" y="8906993"/>
                  </a:lnTo>
                  <a:lnTo>
                    <a:pt x="17705032" y="8913228"/>
                  </a:lnTo>
                  <a:lnTo>
                    <a:pt x="17711281" y="8917445"/>
                  </a:lnTo>
                  <a:lnTo>
                    <a:pt x="17718926" y="8918981"/>
                  </a:lnTo>
                  <a:lnTo>
                    <a:pt x="17726584" y="8917445"/>
                  </a:lnTo>
                  <a:lnTo>
                    <a:pt x="17732820" y="8913228"/>
                  </a:lnTo>
                  <a:lnTo>
                    <a:pt x="17737036" y="8906993"/>
                  </a:lnTo>
                  <a:lnTo>
                    <a:pt x="17738573" y="8899347"/>
                  </a:lnTo>
                  <a:close/>
                </a:path>
                <a:path w="18719800" h="10718800" extrusionOk="0">
                  <a:moveTo>
                    <a:pt x="17738573" y="8799246"/>
                  </a:moveTo>
                  <a:lnTo>
                    <a:pt x="17737036" y="8791600"/>
                  </a:lnTo>
                  <a:lnTo>
                    <a:pt x="17732820" y="8785352"/>
                  </a:lnTo>
                  <a:lnTo>
                    <a:pt x="17726584" y="8781148"/>
                  </a:lnTo>
                  <a:lnTo>
                    <a:pt x="17718926" y="8779599"/>
                  </a:lnTo>
                  <a:lnTo>
                    <a:pt x="17711281" y="8781148"/>
                  </a:lnTo>
                  <a:lnTo>
                    <a:pt x="17705032" y="8785352"/>
                  </a:lnTo>
                  <a:lnTo>
                    <a:pt x="17700829" y="8791600"/>
                  </a:lnTo>
                  <a:lnTo>
                    <a:pt x="17699279" y="8799246"/>
                  </a:lnTo>
                  <a:lnTo>
                    <a:pt x="17700829" y="8806891"/>
                  </a:lnTo>
                  <a:lnTo>
                    <a:pt x="17705032" y="8813140"/>
                  </a:lnTo>
                  <a:lnTo>
                    <a:pt x="17711281" y="8817356"/>
                  </a:lnTo>
                  <a:lnTo>
                    <a:pt x="17718926" y="8818905"/>
                  </a:lnTo>
                  <a:lnTo>
                    <a:pt x="17726584" y="8817356"/>
                  </a:lnTo>
                  <a:lnTo>
                    <a:pt x="17732820" y="8813140"/>
                  </a:lnTo>
                  <a:lnTo>
                    <a:pt x="17737036" y="8806891"/>
                  </a:lnTo>
                  <a:lnTo>
                    <a:pt x="17738573" y="8799246"/>
                  </a:lnTo>
                  <a:close/>
                </a:path>
                <a:path w="18719800" h="10718800" extrusionOk="0">
                  <a:moveTo>
                    <a:pt x="17738573" y="8699157"/>
                  </a:moveTo>
                  <a:lnTo>
                    <a:pt x="17737036" y="8691512"/>
                  </a:lnTo>
                  <a:lnTo>
                    <a:pt x="17732820" y="8685263"/>
                  </a:lnTo>
                  <a:lnTo>
                    <a:pt x="17726584" y="8681047"/>
                  </a:lnTo>
                  <a:lnTo>
                    <a:pt x="17718926" y="8679510"/>
                  </a:lnTo>
                  <a:lnTo>
                    <a:pt x="17711281" y="8681047"/>
                  </a:lnTo>
                  <a:lnTo>
                    <a:pt x="17705032" y="8685263"/>
                  </a:lnTo>
                  <a:lnTo>
                    <a:pt x="17700829" y="8691512"/>
                  </a:lnTo>
                  <a:lnTo>
                    <a:pt x="17699279" y="8699157"/>
                  </a:lnTo>
                  <a:lnTo>
                    <a:pt x="17700829" y="8706802"/>
                  </a:lnTo>
                  <a:lnTo>
                    <a:pt x="17705032" y="8713038"/>
                  </a:lnTo>
                  <a:lnTo>
                    <a:pt x="17711281" y="8717255"/>
                  </a:lnTo>
                  <a:lnTo>
                    <a:pt x="17718926" y="8718791"/>
                  </a:lnTo>
                  <a:lnTo>
                    <a:pt x="17726584" y="8717255"/>
                  </a:lnTo>
                  <a:lnTo>
                    <a:pt x="17732820" y="8713038"/>
                  </a:lnTo>
                  <a:lnTo>
                    <a:pt x="17737036" y="8706802"/>
                  </a:lnTo>
                  <a:lnTo>
                    <a:pt x="17738573" y="8699157"/>
                  </a:lnTo>
                  <a:close/>
                </a:path>
                <a:path w="18719800" h="10718800" extrusionOk="0">
                  <a:moveTo>
                    <a:pt x="17738573" y="8599043"/>
                  </a:moveTo>
                  <a:lnTo>
                    <a:pt x="17737036" y="8591398"/>
                  </a:lnTo>
                  <a:lnTo>
                    <a:pt x="17732820" y="8585162"/>
                  </a:lnTo>
                  <a:lnTo>
                    <a:pt x="17726584" y="8580945"/>
                  </a:lnTo>
                  <a:lnTo>
                    <a:pt x="17718926" y="8579409"/>
                  </a:lnTo>
                  <a:lnTo>
                    <a:pt x="17711281" y="8580945"/>
                  </a:lnTo>
                  <a:lnTo>
                    <a:pt x="17705032" y="8585162"/>
                  </a:lnTo>
                  <a:lnTo>
                    <a:pt x="17700829" y="8591398"/>
                  </a:lnTo>
                  <a:lnTo>
                    <a:pt x="17699279" y="8599043"/>
                  </a:lnTo>
                  <a:lnTo>
                    <a:pt x="17700829" y="8606701"/>
                  </a:lnTo>
                  <a:lnTo>
                    <a:pt x="17705032" y="8612949"/>
                  </a:lnTo>
                  <a:lnTo>
                    <a:pt x="17711281" y="8617153"/>
                  </a:lnTo>
                  <a:lnTo>
                    <a:pt x="17718926" y="8618703"/>
                  </a:lnTo>
                  <a:lnTo>
                    <a:pt x="17726584" y="8617153"/>
                  </a:lnTo>
                  <a:lnTo>
                    <a:pt x="17732820" y="8612949"/>
                  </a:lnTo>
                  <a:lnTo>
                    <a:pt x="17737036" y="8606701"/>
                  </a:lnTo>
                  <a:lnTo>
                    <a:pt x="17738573" y="8599043"/>
                  </a:lnTo>
                  <a:close/>
                </a:path>
                <a:path w="18719800" h="10718800" extrusionOk="0">
                  <a:moveTo>
                    <a:pt x="17738573" y="8498954"/>
                  </a:moveTo>
                  <a:lnTo>
                    <a:pt x="17737036" y="8491309"/>
                  </a:lnTo>
                  <a:lnTo>
                    <a:pt x="17732820" y="8485073"/>
                  </a:lnTo>
                  <a:lnTo>
                    <a:pt x="17726584" y="8480857"/>
                  </a:lnTo>
                  <a:lnTo>
                    <a:pt x="17718926" y="8479307"/>
                  </a:lnTo>
                  <a:lnTo>
                    <a:pt x="17711281" y="8480857"/>
                  </a:lnTo>
                  <a:lnTo>
                    <a:pt x="17705032" y="8485073"/>
                  </a:lnTo>
                  <a:lnTo>
                    <a:pt x="17700829" y="8491309"/>
                  </a:lnTo>
                  <a:lnTo>
                    <a:pt x="17699279" y="8498954"/>
                  </a:lnTo>
                  <a:lnTo>
                    <a:pt x="17700829" y="8506600"/>
                  </a:lnTo>
                  <a:lnTo>
                    <a:pt x="17705032" y="8512848"/>
                  </a:lnTo>
                  <a:lnTo>
                    <a:pt x="17711281" y="8517052"/>
                  </a:lnTo>
                  <a:lnTo>
                    <a:pt x="17718926" y="8518601"/>
                  </a:lnTo>
                  <a:lnTo>
                    <a:pt x="17726584" y="8517052"/>
                  </a:lnTo>
                  <a:lnTo>
                    <a:pt x="17732820" y="8512848"/>
                  </a:lnTo>
                  <a:lnTo>
                    <a:pt x="17737036" y="8506600"/>
                  </a:lnTo>
                  <a:lnTo>
                    <a:pt x="17738573" y="8498954"/>
                  </a:lnTo>
                  <a:close/>
                </a:path>
                <a:path w="18719800" h="10718800" extrusionOk="0">
                  <a:moveTo>
                    <a:pt x="17738573" y="8398865"/>
                  </a:moveTo>
                  <a:lnTo>
                    <a:pt x="17737036" y="8391207"/>
                  </a:lnTo>
                  <a:lnTo>
                    <a:pt x="17732820" y="8384959"/>
                  </a:lnTo>
                  <a:lnTo>
                    <a:pt x="17726584" y="8380755"/>
                  </a:lnTo>
                  <a:lnTo>
                    <a:pt x="17718926" y="8379206"/>
                  </a:lnTo>
                  <a:lnTo>
                    <a:pt x="17711281" y="8380755"/>
                  </a:lnTo>
                  <a:lnTo>
                    <a:pt x="17705032" y="8384959"/>
                  </a:lnTo>
                  <a:lnTo>
                    <a:pt x="17700829" y="8391207"/>
                  </a:lnTo>
                  <a:lnTo>
                    <a:pt x="17699279" y="8398865"/>
                  </a:lnTo>
                  <a:lnTo>
                    <a:pt x="17700829" y="8406511"/>
                  </a:lnTo>
                  <a:lnTo>
                    <a:pt x="17705032" y="8412759"/>
                  </a:lnTo>
                  <a:lnTo>
                    <a:pt x="17711281" y="8416963"/>
                  </a:lnTo>
                  <a:lnTo>
                    <a:pt x="17718926" y="8418512"/>
                  </a:lnTo>
                  <a:lnTo>
                    <a:pt x="17726584" y="8416963"/>
                  </a:lnTo>
                  <a:lnTo>
                    <a:pt x="17732820" y="8412759"/>
                  </a:lnTo>
                  <a:lnTo>
                    <a:pt x="17737036" y="8406511"/>
                  </a:lnTo>
                  <a:lnTo>
                    <a:pt x="17738573" y="8398865"/>
                  </a:lnTo>
                  <a:close/>
                </a:path>
                <a:path w="18719800" h="10718800" extrusionOk="0">
                  <a:moveTo>
                    <a:pt x="17738573" y="8298764"/>
                  </a:moveTo>
                  <a:lnTo>
                    <a:pt x="17737036" y="8291119"/>
                  </a:lnTo>
                  <a:lnTo>
                    <a:pt x="17732820" y="8284870"/>
                  </a:lnTo>
                  <a:lnTo>
                    <a:pt x="17726584" y="8280667"/>
                  </a:lnTo>
                  <a:lnTo>
                    <a:pt x="17718926" y="8279117"/>
                  </a:lnTo>
                  <a:lnTo>
                    <a:pt x="17711281" y="8280667"/>
                  </a:lnTo>
                  <a:lnTo>
                    <a:pt x="17705032" y="8284870"/>
                  </a:lnTo>
                  <a:lnTo>
                    <a:pt x="17700829" y="8291119"/>
                  </a:lnTo>
                  <a:lnTo>
                    <a:pt x="17699279" y="8298764"/>
                  </a:lnTo>
                  <a:lnTo>
                    <a:pt x="17700829" y="8306409"/>
                  </a:lnTo>
                  <a:lnTo>
                    <a:pt x="17705032" y="8312658"/>
                  </a:lnTo>
                  <a:lnTo>
                    <a:pt x="17711281" y="8316862"/>
                  </a:lnTo>
                  <a:lnTo>
                    <a:pt x="17718926" y="8318411"/>
                  </a:lnTo>
                  <a:lnTo>
                    <a:pt x="17726584" y="8316862"/>
                  </a:lnTo>
                  <a:lnTo>
                    <a:pt x="17732820" y="8312658"/>
                  </a:lnTo>
                  <a:lnTo>
                    <a:pt x="17737036" y="8306409"/>
                  </a:lnTo>
                  <a:lnTo>
                    <a:pt x="17738573" y="8298764"/>
                  </a:lnTo>
                  <a:close/>
                </a:path>
                <a:path w="18719800" h="10718800" extrusionOk="0">
                  <a:moveTo>
                    <a:pt x="17738573" y="8198663"/>
                  </a:moveTo>
                  <a:lnTo>
                    <a:pt x="17737036" y="8191017"/>
                  </a:lnTo>
                  <a:lnTo>
                    <a:pt x="17732820" y="8184782"/>
                  </a:lnTo>
                  <a:lnTo>
                    <a:pt x="17726584" y="8180565"/>
                  </a:lnTo>
                  <a:lnTo>
                    <a:pt x="17718926" y="8179028"/>
                  </a:lnTo>
                  <a:lnTo>
                    <a:pt x="17711281" y="8180565"/>
                  </a:lnTo>
                  <a:lnTo>
                    <a:pt x="17705032" y="8184782"/>
                  </a:lnTo>
                  <a:lnTo>
                    <a:pt x="17700829" y="8191017"/>
                  </a:lnTo>
                  <a:lnTo>
                    <a:pt x="17699279" y="8198663"/>
                  </a:lnTo>
                  <a:lnTo>
                    <a:pt x="17700829" y="8206308"/>
                  </a:lnTo>
                  <a:lnTo>
                    <a:pt x="17705032" y="8212556"/>
                  </a:lnTo>
                  <a:lnTo>
                    <a:pt x="17711281" y="8216773"/>
                  </a:lnTo>
                  <a:lnTo>
                    <a:pt x="17718926" y="8218322"/>
                  </a:lnTo>
                  <a:lnTo>
                    <a:pt x="17726584" y="8216773"/>
                  </a:lnTo>
                  <a:lnTo>
                    <a:pt x="17732820" y="8212556"/>
                  </a:lnTo>
                  <a:lnTo>
                    <a:pt x="17737036" y="8206308"/>
                  </a:lnTo>
                  <a:lnTo>
                    <a:pt x="17738573" y="8198663"/>
                  </a:lnTo>
                  <a:close/>
                </a:path>
                <a:path w="18719800" h="10718800" extrusionOk="0">
                  <a:moveTo>
                    <a:pt x="17738573" y="8098574"/>
                  </a:moveTo>
                  <a:lnTo>
                    <a:pt x="17737036" y="8090929"/>
                  </a:lnTo>
                  <a:lnTo>
                    <a:pt x="17732820" y="8084680"/>
                  </a:lnTo>
                  <a:lnTo>
                    <a:pt x="17726584" y="8080464"/>
                  </a:lnTo>
                  <a:lnTo>
                    <a:pt x="17718926" y="8078914"/>
                  </a:lnTo>
                  <a:lnTo>
                    <a:pt x="17711281" y="8080464"/>
                  </a:lnTo>
                  <a:lnTo>
                    <a:pt x="17705032" y="8084680"/>
                  </a:lnTo>
                  <a:lnTo>
                    <a:pt x="17700829" y="8090929"/>
                  </a:lnTo>
                  <a:lnTo>
                    <a:pt x="17699279" y="8098574"/>
                  </a:lnTo>
                  <a:lnTo>
                    <a:pt x="17700829" y="8106219"/>
                  </a:lnTo>
                  <a:lnTo>
                    <a:pt x="17705032" y="8112468"/>
                  </a:lnTo>
                  <a:lnTo>
                    <a:pt x="17711281" y="8116671"/>
                  </a:lnTo>
                  <a:lnTo>
                    <a:pt x="17718926" y="8118221"/>
                  </a:lnTo>
                  <a:lnTo>
                    <a:pt x="17726584" y="8116671"/>
                  </a:lnTo>
                  <a:lnTo>
                    <a:pt x="17732820" y="8112468"/>
                  </a:lnTo>
                  <a:lnTo>
                    <a:pt x="17737036" y="8106219"/>
                  </a:lnTo>
                  <a:lnTo>
                    <a:pt x="17738573" y="8098574"/>
                  </a:lnTo>
                  <a:close/>
                </a:path>
                <a:path w="18719800" h="10718800" extrusionOk="0">
                  <a:moveTo>
                    <a:pt x="17738573" y="7998473"/>
                  </a:moveTo>
                  <a:lnTo>
                    <a:pt x="17737036" y="7990827"/>
                  </a:lnTo>
                  <a:lnTo>
                    <a:pt x="17732820" y="7984579"/>
                  </a:lnTo>
                  <a:lnTo>
                    <a:pt x="17726584" y="7980375"/>
                  </a:lnTo>
                  <a:lnTo>
                    <a:pt x="17718926" y="7978826"/>
                  </a:lnTo>
                  <a:lnTo>
                    <a:pt x="17711281" y="7980375"/>
                  </a:lnTo>
                  <a:lnTo>
                    <a:pt x="17705032" y="7984579"/>
                  </a:lnTo>
                  <a:lnTo>
                    <a:pt x="17700829" y="7990827"/>
                  </a:lnTo>
                  <a:lnTo>
                    <a:pt x="17699279" y="7998473"/>
                  </a:lnTo>
                  <a:lnTo>
                    <a:pt x="17700829" y="8006118"/>
                  </a:lnTo>
                  <a:lnTo>
                    <a:pt x="17705032" y="8012366"/>
                  </a:lnTo>
                  <a:lnTo>
                    <a:pt x="17711281" y="8016583"/>
                  </a:lnTo>
                  <a:lnTo>
                    <a:pt x="17718926" y="8018119"/>
                  </a:lnTo>
                  <a:lnTo>
                    <a:pt x="17726584" y="8016583"/>
                  </a:lnTo>
                  <a:lnTo>
                    <a:pt x="17732820" y="8012366"/>
                  </a:lnTo>
                  <a:lnTo>
                    <a:pt x="17737036" y="8006118"/>
                  </a:lnTo>
                  <a:lnTo>
                    <a:pt x="17738573" y="7998473"/>
                  </a:lnTo>
                  <a:close/>
                </a:path>
                <a:path w="18719800" h="10718800" extrusionOk="0">
                  <a:moveTo>
                    <a:pt x="17738573" y="7898384"/>
                  </a:moveTo>
                  <a:lnTo>
                    <a:pt x="17737036" y="7890738"/>
                  </a:lnTo>
                  <a:lnTo>
                    <a:pt x="17732820" y="7884490"/>
                  </a:lnTo>
                  <a:lnTo>
                    <a:pt x="17726584" y="7880274"/>
                  </a:lnTo>
                  <a:lnTo>
                    <a:pt x="17718926" y="7878724"/>
                  </a:lnTo>
                  <a:lnTo>
                    <a:pt x="17711281" y="7880274"/>
                  </a:lnTo>
                  <a:lnTo>
                    <a:pt x="17705032" y="7884490"/>
                  </a:lnTo>
                  <a:lnTo>
                    <a:pt x="17700829" y="7890738"/>
                  </a:lnTo>
                  <a:lnTo>
                    <a:pt x="17699279" y="7898384"/>
                  </a:lnTo>
                  <a:lnTo>
                    <a:pt x="17700829" y="7906029"/>
                  </a:lnTo>
                  <a:lnTo>
                    <a:pt x="17705032" y="7912278"/>
                  </a:lnTo>
                  <a:lnTo>
                    <a:pt x="17711281" y="7916481"/>
                  </a:lnTo>
                  <a:lnTo>
                    <a:pt x="17718926" y="7918031"/>
                  </a:lnTo>
                  <a:lnTo>
                    <a:pt x="17726584" y="7916481"/>
                  </a:lnTo>
                  <a:lnTo>
                    <a:pt x="17732820" y="7912278"/>
                  </a:lnTo>
                  <a:lnTo>
                    <a:pt x="17737036" y="7906029"/>
                  </a:lnTo>
                  <a:lnTo>
                    <a:pt x="17738573" y="7898384"/>
                  </a:lnTo>
                  <a:close/>
                </a:path>
                <a:path w="18719800" h="10718800" extrusionOk="0">
                  <a:moveTo>
                    <a:pt x="17738573" y="7798295"/>
                  </a:moveTo>
                  <a:lnTo>
                    <a:pt x="17737036" y="7790637"/>
                  </a:lnTo>
                  <a:lnTo>
                    <a:pt x="17732820" y="7784389"/>
                  </a:lnTo>
                  <a:lnTo>
                    <a:pt x="17726584" y="7780185"/>
                  </a:lnTo>
                  <a:lnTo>
                    <a:pt x="17718926" y="7778636"/>
                  </a:lnTo>
                  <a:lnTo>
                    <a:pt x="17711281" y="7780185"/>
                  </a:lnTo>
                  <a:lnTo>
                    <a:pt x="17705032" y="7784389"/>
                  </a:lnTo>
                  <a:lnTo>
                    <a:pt x="17700829" y="7790637"/>
                  </a:lnTo>
                  <a:lnTo>
                    <a:pt x="17699279" y="7798295"/>
                  </a:lnTo>
                  <a:lnTo>
                    <a:pt x="17700829" y="7805928"/>
                  </a:lnTo>
                  <a:lnTo>
                    <a:pt x="17705032" y="7812176"/>
                  </a:lnTo>
                  <a:lnTo>
                    <a:pt x="17711281" y="7816393"/>
                  </a:lnTo>
                  <a:lnTo>
                    <a:pt x="17718926" y="7817929"/>
                  </a:lnTo>
                  <a:lnTo>
                    <a:pt x="17726584" y="7816393"/>
                  </a:lnTo>
                  <a:lnTo>
                    <a:pt x="17732820" y="7812176"/>
                  </a:lnTo>
                  <a:lnTo>
                    <a:pt x="17737036" y="7805928"/>
                  </a:lnTo>
                  <a:lnTo>
                    <a:pt x="17738573" y="7798295"/>
                  </a:lnTo>
                  <a:close/>
                </a:path>
                <a:path w="18719800" h="10718800" extrusionOk="0">
                  <a:moveTo>
                    <a:pt x="17738573" y="7698181"/>
                  </a:moveTo>
                  <a:lnTo>
                    <a:pt x="17737036" y="7690536"/>
                  </a:lnTo>
                  <a:lnTo>
                    <a:pt x="17732820" y="7684287"/>
                  </a:lnTo>
                  <a:lnTo>
                    <a:pt x="17726584" y="7680084"/>
                  </a:lnTo>
                  <a:lnTo>
                    <a:pt x="17718926" y="7678534"/>
                  </a:lnTo>
                  <a:lnTo>
                    <a:pt x="17711281" y="7680084"/>
                  </a:lnTo>
                  <a:lnTo>
                    <a:pt x="17705032" y="7684287"/>
                  </a:lnTo>
                  <a:lnTo>
                    <a:pt x="17700829" y="7690536"/>
                  </a:lnTo>
                  <a:lnTo>
                    <a:pt x="17699279" y="7698181"/>
                  </a:lnTo>
                  <a:lnTo>
                    <a:pt x="17700829" y="7705826"/>
                  </a:lnTo>
                  <a:lnTo>
                    <a:pt x="17705032" y="7712075"/>
                  </a:lnTo>
                  <a:lnTo>
                    <a:pt x="17711281" y="7716291"/>
                  </a:lnTo>
                  <a:lnTo>
                    <a:pt x="17718926" y="7717841"/>
                  </a:lnTo>
                  <a:lnTo>
                    <a:pt x="17726584" y="7716291"/>
                  </a:lnTo>
                  <a:lnTo>
                    <a:pt x="17732820" y="7712075"/>
                  </a:lnTo>
                  <a:lnTo>
                    <a:pt x="17737036" y="7705826"/>
                  </a:lnTo>
                  <a:lnTo>
                    <a:pt x="17738573" y="7698181"/>
                  </a:lnTo>
                  <a:close/>
                </a:path>
                <a:path w="18719800" h="10718800" extrusionOk="0">
                  <a:moveTo>
                    <a:pt x="17738573" y="7598080"/>
                  </a:moveTo>
                  <a:lnTo>
                    <a:pt x="17737036" y="7590447"/>
                  </a:lnTo>
                  <a:lnTo>
                    <a:pt x="17732820" y="7584199"/>
                  </a:lnTo>
                  <a:lnTo>
                    <a:pt x="17726584" y="7579982"/>
                  </a:lnTo>
                  <a:lnTo>
                    <a:pt x="17718926" y="7578445"/>
                  </a:lnTo>
                  <a:lnTo>
                    <a:pt x="17711281" y="7579982"/>
                  </a:lnTo>
                  <a:lnTo>
                    <a:pt x="17705032" y="7584199"/>
                  </a:lnTo>
                  <a:lnTo>
                    <a:pt x="17700829" y="7590447"/>
                  </a:lnTo>
                  <a:lnTo>
                    <a:pt x="17699279" y="7598080"/>
                  </a:lnTo>
                  <a:lnTo>
                    <a:pt x="17700829" y="7605738"/>
                  </a:lnTo>
                  <a:lnTo>
                    <a:pt x="17705032" y="7611986"/>
                  </a:lnTo>
                  <a:lnTo>
                    <a:pt x="17711281" y="7616190"/>
                  </a:lnTo>
                  <a:lnTo>
                    <a:pt x="17718926" y="7617739"/>
                  </a:lnTo>
                  <a:lnTo>
                    <a:pt x="17726584" y="7616190"/>
                  </a:lnTo>
                  <a:lnTo>
                    <a:pt x="17732820" y="7611986"/>
                  </a:lnTo>
                  <a:lnTo>
                    <a:pt x="17737036" y="7605738"/>
                  </a:lnTo>
                  <a:lnTo>
                    <a:pt x="17738573" y="7598080"/>
                  </a:lnTo>
                  <a:close/>
                </a:path>
                <a:path w="18719800" h="10718800" extrusionOk="0">
                  <a:moveTo>
                    <a:pt x="17738573" y="7497991"/>
                  </a:moveTo>
                  <a:lnTo>
                    <a:pt x="17737036" y="7490346"/>
                  </a:lnTo>
                  <a:lnTo>
                    <a:pt x="17732820" y="7484097"/>
                  </a:lnTo>
                  <a:lnTo>
                    <a:pt x="17726584" y="7479893"/>
                  </a:lnTo>
                  <a:lnTo>
                    <a:pt x="17718926" y="7478357"/>
                  </a:lnTo>
                  <a:lnTo>
                    <a:pt x="17711281" y="7479893"/>
                  </a:lnTo>
                  <a:lnTo>
                    <a:pt x="17705032" y="7484097"/>
                  </a:lnTo>
                  <a:lnTo>
                    <a:pt x="17700829" y="7490346"/>
                  </a:lnTo>
                  <a:lnTo>
                    <a:pt x="17699279" y="7497991"/>
                  </a:lnTo>
                  <a:lnTo>
                    <a:pt x="17700829" y="7505636"/>
                  </a:lnTo>
                  <a:lnTo>
                    <a:pt x="17705032" y="7511885"/>
                  </a:lnTo>
                  <a:lnTo>
                    <a:pt x="17711281" y="7516101"/>
                  </a:lnTo>
                  <a:lnTo>
                    <a:pt x="17718926" y="7517651"/>
                  </a:lnTo>
                  <a:lnTo>
                    <a:pt x="17726584" y="7516101"/>
                  </a:lnTo>
                  <a:lnTo>
                    <a:pt x="17732820" y="7511885"/>
                  </a:lnTo>
                  <a:lnTo>
                    <a:pt x="17737036" y="7505636"/>
                  </a:lnTo>
                  <a:lnTo>
                    <a:pt x="17738573" y="7497991"/>
                  </a:lnTo>
                  <a:close/>
                </a:path>
                <a:path w="18719800" h="10718800" extrusionOk="0">
                  <a:moveTo>
                    <a:pt x="17738573" y="7397902"/>
                  </a:moveTo>
                  <a:lnTo>
                    <a:pt x="17737036" y="7390257"/>
                  </a:lnTo>
                  <a:lnTo>
                    <a:pt x="17732820" y="7384008"/>
                  </a:lnTo>
                  <a:lnTo>
                    <a:pt x="17726584" y="7379805"/>
                  </a:lnTo>
                  <a:lnTo>
                    <a:pt x="17718926" y="7378255"/>
                  </a:lnTo>
                  <a:lnTo>
                    <a:pt x="17711281" y="7379805"/>
                  </a:lnTo>
                  <a:lnTo>
                    <a:pt x="17705032" y="7384008"/>
                  </a:lnTo>
                  <a:lnTo>
                    <a:pt x="17700829" y="7390257"/>
                  </a:lnTo>
                  <a:lnTo>
                    <a:pt x="17699279" y="7397902"/>
                  </a:lnTo>
                  <a:lnTo>
                    <a:pt x="17700829" y="7405560"/>
                  </a:lnTo>
                  <a:lnTo>
                    <a:pt x="17705032" y="7411796"/>
                  </a:lnTo>
                  <a:lnTo>
                    <a:pt x="17711281" y="7416012"/>
                  </a:lnTo>
                  <a:lnTo>
                    <a:pt x="17718926" y="7417562"/>
                  </a:lnTo>
                  <a:lnTo>
                    <a:pt x="17726584" y="7416012"/>
                  </a:lnTo>
                  <a:lnTo>
                    <a:pt x="17732820" y="7411796"/>
                  </a:lnTo>
                  <a:lnTo>
                    <a:pt x="17737036" y="7405560"/>
                  </a:lnTo>
                  <a:lnTo>
                    <a:pt x="17738573" y="7397902"/>
                  </a:lnTo>
                  <a:close/>
                </a:path>
                <a:path w="18719800" h="10718800" extrusionOk="0">
                  <a:moveTo>
                    <a:pt x="17738573" y="7297814"/>
                  </a:moveTo>
                  <a:lnTo>
                    <a:pt x="17737036" y="7290155"/>
                  </a:lnTo>
                  <a:lnTo>
                    <a:pt x="17732820" y="7283920"/>
                  </a:lnTo>
                  <a:lnTo>
                    <a:pt x="17726584" y="7279703"/>
                  </a:lnTo>
                  <a:lnTo>
                    <a:pt x="17718926" y="7278167"/>
                  </a:lnTo>
                  <a:lnTo>
                    <a:pt x="17711281" y="7279703"/>
                  </a:lnTo>
                  <a:lnTo>
                    <a:pt x="17705032" y="7283920"/>
                  </a:lnTo>
                  <a:lnTo>
                    <a:pt x="17700829" y="7290155"/>
                  </a:lnTo>
                  <a:lnTo>
                    <a:pt x="17699279" y="7297814"/>
                  </a:lnTo>
                  <a:lnTo>
                    <a:pt x="17700829" y="7305459"/>
                  </a:lnTo>
                  <a:lnTo>
                    <a:pt x="17705032" y="7311695"/>
                  </a:lnTo>
                  <a:lnTo>
                    <a:pt x="17711281" y="7315911"/>
                  </a:lnTo>
                  <a:lnTo>
                    <a:pt x="17718926" y="7317460"/>
                  </a:lnTo>
                  <a:lnTo>
                    <a:pt x="17726584" y="7315911"/>
                  </a:lnTo>
                  <a:lnTo>
                    <a:pt x="17732820" y="7311695"/>
                  </a:lnTo>
                  <a:lnTo>
                    <a:pt x="17737036" y="7305459"/>
                  </a:lnTo>
                  <a:lnTo>
                    <a:pt x="17738573" y="7297814"/>
                  </a:lnTo>
                  <a:close/>
                </a:path>
                <a:path w="18719800" h="10718800" extrusionOk="0">
                  <a:moveTo>
                    <a:pt x="17738573" y="7197712"/>
                  </a:moveTo>
                  <a:lnTo>
                    <a:pt x="17737036" y="7190067"/>
                  </a:lnTo>
                  <a:lnTo>
                    <a:pt x="17732820" y="7183818"/>
                  </a:lnTo>
                  <a:lnTo>
                    <a:pt x="17726584" y="7179615"/>
                  </a:lnTo>
                  <a:lnTo>
                    <a:pt x="17718926" y="7178065"/>
                  </a:lnTo>
                  <a:lnTo>
                    <a:pt x="17711281" y="7179615"/>
                  </a:lnTo>
                  <a:lnTo>
                    <a:pt x="17705032" y="7183818"/>
                  </a:lnTo>
                  <a:lnTo>
                    <a:pt x="17700829" y="7190067"/>
                  </a:lnTo>
                  <a:lnTo>
                    <a:pt x="17699279" y="7197712"/>
                  </a:lnTo>
                  <a:lnTo>
                    <a:pt x="17700829" y="7205358"/>
                  </a:lnTo>
                  <a:lnTo>
                    <a:pt x="17705032" y="7211593"/>
                  </a:lnTo>
                  <a:lnTo>
                    <a:pt x="17711281" y="7215810"/>
                  </a:lnTo>
                  <a:lnTo>
                    <a:pt x="17718926" y="7217346"/>
                  </a:lnTo>
                  <a:lnTo>
                    <a:pt x="17726584" y="7215810"/>
                  </a:lnTo>
                  <a:lnTo>
                    <a:pt x="17732820" y="7211593"/>
                  </a:lnTo>
                  <a:lnTo>
                    <a:pt x="17737036" y="7205358"/>
                  </a:lnTo>
                  <a:lnTo>
                    <a:pt x="17738573" y="7197712"/>
                  </a:lnTo>
                  <a:close/>
                </a:path>
                <a:path w="18719800" h="10718800" extrusionOk="0">
                  <a:moveTo>
                    <a:pt x="17738573" y="7097611"/>
                  </a:moveTo>
                  <a:lnTo>
                    <a:pt x="17737036" y="7089965"/>
                  </a:lnTo>
                  <a:lnTo>
                    <a:pt x="17732820" y="7083717"/>
                  </a:lnTo>
                  <a:lnTo>
                    <a:pt x="17726584" y="7079513"/>
                  </a:lnTo>
                  <a:lnTo>
                    <a:pt x="17718926" y="7077964"/>
                  </a:lnTo>
                  <a:lnTo>
                    <a:pt x="17711281" y="7079513"/>
                  </a:lnTo>
                  <a:lnTo>
                    <a:pt x="17705032" y="7083717"/>
                  </a:lnTo>
                  <a:lnTo>
                    <a:pt x="17700829" y="7089965"/>
                  </a:lnTo>
                  <a:lnTo>
                    <a:pt x="17699279" y="7097611"/>
                  </a:lnTo>
                  <a:lnTo>
                    <a:pt x="17700829" y="7105256"/>
                  </a:lnTo>
                  <a:lnTo>
                    <a:pt x="17705032" y="7111492"/>
                  </a:lnTo>
                  <a:lnTo>
                    <a:pt x="17711281" y="7115708"/>
                  </a:lnTo>
                  <a:lnTo>
                    <a:pt x="17718926" y="7117245"/>
                  </a:lnTo>
                  <a:lnTo>
                    <a:pt x="17726584" y="7115708"/>
                  </a:lnTo>
                  <a:lnTo>
                    <a:pt x="17732820" y="7111492"/>
                  </a:lnTo>
                  <a:lnTo>
                    <a:pt x="17737036" y="7105256"/>
                  </a:lnTo>
                  <a:lnTo>
                    <a:pt x="17738573" y="7097611"/>
                  </a:lnTo>
                  <a:close/>
                </a:path>
                <a:path w="18719800" h="10718800" extrusionOk="0">
                  <a:moveTo>
                    <a:pt x="17738573" y="6997509"/>
                  </a:moveTo>
                  <a:lnTo>
                    <a:pt x="17737036" y="6989864"/>
                  </a:lnTo>
                  <a:lnTo>
                    <a:pt x="17732820" y="6983616"/>
                  </a:lnTo>
                  <a:lnTo>
                    <a:pt x="17726584" y="6979412"/>
                  </a:lnTo>
                  <a:lnTo>
                    <a:pt x="17718926" y="6977862"/>
                  </a:lnTo>
                  <a:lnTo>
                    <a:pt x="17711281" y="6979412"/>
                  </a:lnTo>
                  <a:lnTo>
                    <a:pt x="17705032" y="6983616"/>
                  </a:lnTo>
                  <a:lnTo>
                    <a:pt x="17700829" y="6989864"/>
                  </a:lnTo>
                  <a:lnTo>
                    <a:pt x="17699279" y="6997509"/>
                  </a:lnTo>
                  <a:lnTo>
                    <a:pt x="17700829" y="7005155"/>
                  </a:lnTo>
                  <a:lnTo>
                    <a:pt x="17705032" y="7011403"/>
                  </a:lnTo>
                  <a:lnTo>
                    <a:pt x="17711281" y="7015620"/>
                  </a:lnTo>
                  <a:lnTo>
                    <a:pt x="17718926" y="7017169"/>
                  </a:lnTo>
                  <a:lnTo>
                    <a:pt x="17726584" y="7015620"/>
                  </a:lnTo>
                  <a:lnTo>
                    <a:pt x="17732820" y="7011403"/>
                  </a:lnTo>
                  <a:lnTo>
                    <a:pt x="17737036" y="7005155"/>
                  </a:lnTo>
                  <a:lnTo>
                    <a:pt x="17738573" y="6997509"/>
                  </a:lnTo>
                  <a:close/>
                </a:path>
                <a:path w="18719800" h="10718800" extrusionOk="0">
                  <a:moveTo>
                    <a:pt x="17738573" y="6897421"/>
                  </a:moveTo>
                  <a:lnTo>
                    <a:pt x="17737036" y="6889775"/>
                  </a:lnTo>
                  <a:lnTo>
                    <a:pt x="17732820" y="6883527"/>
                  </a:lnTo>
                  <a:lnTo>
                    <a:pt x="17726584" y="6879323"/>
                  </a:lnTo>
                  <a:lnTo>
                    <a:pt x="17718926" y="6877774"/>
                  </a:lnTo>
                  <a:lnTo>
                    <a:pt x="17711281" y="6879323"/>
                  </a:lnTo>
                  <a:lnTo>
                    <a:pt x="17705032" y="6883527"/>
                  </a:lnTo>
                  <a:lnTo>
                    <a:pt x="17700829" y="6889775"/>
                  </a:lnTo>
                  <a:lnTo>
                    <a:pt x="17699279" y="6897421"/>
                  </a:lnTo>
                  <a:lnTo>
                    <a:pt x="17700829" y="6905066"/>
                  </a:lnTo>
                  <a:lnTo>
                    <a:pt x="17705032" y="6911314"/>
                  </a:lnTo>
                  <a:lnTo>
                    <a:pt x="17711281" y="6915531"/>
                  </a:lnTo>
                  <a:lnTo>
                    <a:pt x="17718926" y="6917080"/>
                  </a:lnTo>
                  <a:lnTo>
                    <a:pt x="17726584" y="6915531"/>
                  </a:lnTo>
                  <a:lnTo>
                    <a:pt x="17732820" y="6911314"/>
                  </a:lnTo>
                  <a:lnTo>
                    <a:pt x="17737036" y="6905066"/>
                  </a:lnTo>
                  <a:lnTo>
                    <a:pt x="17738573" y="6897421"/>
                  </a:lnTo>
                  <a:close/>
                </a:path>
                <a:path w="18719800" h="10718800" extrusionOk="0">
                  <a:moveTo>
                    <a:pt x="17738573" y="6797332"/>
                  </a:moveTo>
                  <a:lnTo>
                    <a:pt x="17737036" y="6789674"/>
                  </a:lnTo>
                  <a:lnTo>
                    <a:pt x="17732820" y="6783438"/>
                  </a:lnTo>
                  <a:lnTo>
                    <a:pt x="17726584" y="6779222"/>
                  </a:lnTo>
                  <a:lnTo>
                    <a:pt x="17718926" y="6777672"/>
                  </a:lnTo>
                  <a:lnTo>
                    <a:pt x="17711281" y="6779222"/>
                  </a:lnTo>
                  <a:lnTo>
                    <a:pt x="17705032" y="6783438"/>
                  </a:lnTo>
                  <a:lnTo>
                    <a:pt x="17700829" y="6789674"/>
                  </a:lnTo>
                  <a:lnTo>
                    <a:pt x="17699279" y="6797332"/>
                  </a:lnTo>
                  <a:lnTo>
                    <a:pt x="17700829" y="6804977"/>
                  </a:lnTo>
                  <a:lnTo>
                    <a:pt x="17705032" y="6811213"/>
                  </a:lnTo>
                  <a:lnTo>
                    <a:pt x="17711281" y="6815429"/>
                  </a:lnTo>
                  <a:lnTo>
                    <a:pt x="17718926" y="6816966"/>
                  </a:lnTo>
                  <a:lnTo>
                    <a:pt x="17726584" y="6815429"/>
                  </a:lnTo>
                  <a:lnTo>
                    <a:pt x="17732820" y="6811213"/>
                  </a:lnTo>
                  <a:lnTo>
                    <a:pt x="17737036" y="6804977"/>
                  </a:lnTo>
                  <a:lnTo>
                    <a:pt x="17738573" y="6797332"/>
                  </a:lnTo>
                  <a:close/>
                </a:path>
                <a:path w="18719800" h="10718800" extrusionOk="0">
                  <a:moveTo>
                    <a:pt x="17738573" y="6697231"/>
                  </a:moveTo>
                  <a:lnTo>
                    <a:pt x="17737036" y="6689585"/>
                  </a:lnTo>
                  <a:lnTo>
                    <a:pt x="17732820" y="6683337"/>
                  </a:lnTo>
                  <a:lnTo>
                    <a:pt x="17726584" y="6679120"/>
                  </a:lnTo>
                  <a:lnTo>
                    <a:pt x="17718926" y="6677571"/>
                  </a:lnTo>
                  <a:lnTo>
                    <a:pt x="17711281" y="6679120"/>
                  </a:lnTo>
                  <a:lnTo>
                    <a:pt x="17705032" y="6683337"/>
                  </a:lnTo>
                  <a:lnTo>
                    <a:pt x="17700829" y="6689585"/>
                  </a:lnTo>
                  <a:lnTo>
                    <a:pt x="17699279" y="6697231"/>
                  </a:lnTo>
                  <a:lnTo>
                    <a:pt x="17700829" y="6704876"/>
                  </a:lnTo>
                  <a:lnTo>
                    <a:pt x="17705032" y="6711124"/>
                  </a:lnTo>
                  <a:lnTo>
                    <a:pt x="17711281" y="6715328"/>
                  </a:lnTo>
                  <a:lnTo>
                    <a:pt x="17718926" y="6716877"/>
                  </a:lnTo>
                  <a:lnTo>
                    <a:pt x="17726584" y="6715328"/>
                  </a:lnTo>
                  <a:lnTo>
                    <a:pt x="17732820" y="6711124"/>
                  </a:lnTo>
                  <a:lnTo>
                    <a:pt x="17737036" y="6704876"/>
                  </a:lnTo>
                  <a:lnTo>
                    <a:pt x="17738573" y="6697231"/>
                  </a:lnTo>
                  <a:close/>
                </a:path>
                <a:path w="18719800" h="10718800" extrusionOk="0">
                  <a:moveTo>
                    <a:pt x="17738573" y="6597129"/>
                  </a:moveTo>
                  <a:lnTo>
                    <a:pt x="17737036" y="6589484"/>
                  </a:lnTo>
                  <a:lnTo>
                    <a:pt x="17732820" y="6583235"/>
                  </a:lnTo>
                  <a:lnTo>
                    <a:pt x="17726584" y="6579032"/>
                  </a:lnTo>
                  <a:lnTo>
                    <a:pt x="17718926" y="6577482"/>
                  </a:lnTo>
                  <a:lnTo>
                    <a:pt x="17711281" y="6579032"/>
                  </a:lnTo>
                  <a:lnTo>
                    <a:pt x="17705032" y="6583235"/>
                  </a:lnTo>
                  <a:lnTo>
                    <a:pt x="17700829" y="6589484"/>
                  </a:lnTo>
                  <a:lnTo>
                    <a:pt x="17699279" y="6597129"/>
                  </a:lnTo>
                  <a:lnTo>
                    <a:pt x="17700829" y="6604775"/>
                  </a:lnTo>
                  <a:lnTo>
                    <a:pt x="17705032" y="6611023"/>
                  </a:lnTo>
                  <a:lnTo>
                    <a:pt x="17711281" y="6615227"/>
                  </a:lnTo>
                  <a:lnTo>
                    <a:pt x="17718926" y="6616776"/>
                  </a:lnTo>
                  <a:lnTo>
                    <a:pt x="17726584" y="6615227"/>
                  </a:lnTo>
                  <a:lnTo>
                    <a:pt x="17732820" y="6611023"/>
                  </a:lnTo>
                  <a:lnTo>
                    <a:pt x="17737036" y="6604775"/>
                  </a:lnTo>
                  <a:lnTo>
                    <a:pt x="17738573" y="6597129"/>
                  </a:lnTo>
                  <a:close/>
                </a:path>
                <a:path w="18719800" h="10718800" extrusionOk="0">
                  <a:moveTo>
                    <a:pt x="17738573" y="6497028"/>
                  </a:moveTo>
                  <a:lnTo>
                    <a:pt x="17737036" y="6489382"/>
                  </a:lnTo>
                  <a:lnTo>
                    <a:pt x="17732820" y="6483147"/>
                  </a:lnTo>
                  <a:lnTo>
                    <a:pt x="17726584" y="6478930"/>
                  </a:lnTo>
                  <a:lnTo>
                    <a:pt x="17718926" y="6477394"/>
                  </a:lnTo>
                  <a:lnTo>
                    <a:pt x="17711281" y="6478930"/>
                  </a:lnTo>
                  <a:lnTo>
                    <a:pt x="17705032" y="6483147"/>
                  </a:lnTo>
                  <a:lnTo>
                    <a:pt x="17700829" y="6489382"/>
                  </a:lnTo>
                  <a:lnTo>
                    <a:pt x="17699279" y="6497028"/>
                  </a:lnTo>
                  <a:lnTo>
                    <a:pt x="17700829" y="6504673"/>
                  </a:lnTo>
                  <a:lnTo>
                    <a:pt x="17705032" y="6510922"/>
                  </a:lnTo>
                  <a:lnTo>
                    <a:pt x="17711281" y="6515138"/>
                  </a:lnTo>
                  <a:lnTo>
                    <a:pt x="17718926" y="6516675"/>
                  </a:lnTo>
                  <a:lnTo>
                    <a:pt x="17726584" y="6515138"/>
                  </a:lnTo>
                  <a:lnTo>
                    <a:pt x="17732820" y="6510922"/>
                  </a:lnTo>
                  <a:lnTo>
                    <a:pt x="17737036" y="6504673"/>
                  </a:lnTo>
                  <a:lnTo>
                    <a:pt x="17738573" y="6497028"/>
                  </a:lnTo>
                  <a:close/>
                </a:path>
                <a:path w="18719800" h="10718800" extrusionOk="0">
                  <a:moveTo>
                    <a:pt x="17738573" y="6396939"/>
                  </a:moveTo>
                  <a:lnTo>
                    <a:pt x="17737036" y="6389294"/>
                  </a:lnTo>
                  <a:lnTo>
                    <a:pt x="17732820" y="6383045"/>
                  </a:lnTo>
                  <a:lnTo>
                    <a:pt x="17726584" y="6378842"/>
                  </a:lnTo>
                  <a:lnTo>
                    <a:pt x="17718926" y="6377292"/>
                  </a:lnTo>
                  <a:lnTo>
                    <a:pt x="17711281" y="6378842"/>
                  </a:lnTo>
                  <a:lnTo>
                    <a:pt x="17705032" y="6383045"/>
                  </a:lnTo>
                  <a:lnTo>
                    <a:pt x="17700829" y="6389294"/>
                  </a:lnTo>
                  <a:lnTo>
                    <a:pt x="17699279" y="6396939"/>
                  </a:lnTo>
                  <a:lnTo>
                    <a:pt x="17700829" y="6404584"/>
                  </a:lnTo>
                  <a:lnTo>
                    <a:pt x="17705032" y="6410833"/>
                  </a:lnTo>
                  <a:lnTo>
                    <a:pt x="17711281" y="6415049"/>
                  </a:lnTo>
                  <a:lnTo>
                    <a:pt x="17718926" y="6416586"/>
                  </a:lnTo>
                  <a:lnTo>
                    <a:pt x="17726584" y="6415049"/>
                  </a:lnTo>
                  <a:lnTo>
                    <a:pt x="17732820" y="6410833"/>
                  </a:lnTo>
                  <a:lnTo>
                    <a:pt x="17737036" y="6404584"/>
                  </a:lnTo>
                  <a:lnTo>
                    <a:pt x="17738573" y="6396939"/>
                  </a:lnTo>
                  <a:close/>
                </a:path>
                <a:path w="18719800" h="10718800" extrusionOk="0">
                  <a:moveTo>
                    <a:pt x="17738573" y="6296838"/>
                  </a:moveTo>
                  <a:lnTo>
                    <a:pt x="17737036" y="6289192"/>
                  </a:lnTo>
                  <a:lnTo>
                    <a:pt x="17732820" y="6282956"/>
                  </a:lnTo>
                  <a:lnTo>
                    <a:pt x="17726584" y="6278740"/>
                  </a:lnTo>
                  <a:lnTo>
                    <a:pt x="17718926" y="6277203"/>
                  </a:lnTo>
                  <a:lnTo>
                    <a:pt x="17711281" y="6278740"/>
                  </a:lnTo>
                  <a:lnTo>
                    <a:pt x="17705032" y="6282956"/>
                  </a:lnTo>
                  <a:lnTo>
                    <a:pt x="17700829" y="6289192"/>
                  </a:lnTo>
                  <a:lnTo>
                    <a:pt x="17699279" y="6296838"/>
                  </a:lnTo>
                  <a:lnTo>
                    <a:pt x="17700829" y="6304496"/>
                  </a:lnTo>
                  <a:lnTo>
                    <a:pt x="17705032" y="6310731"/>
                  </a:lnTo>
                  <a:lnTo>
                    <a:pt x="17711281" y="6314948"/>
                  </a:lnTo>
                  <a:lnTo>
                    <a:pt x="17718926" y="6316485"/>
                  </a:lnTo>
                  <a:lnTo>
                    <a:pt x="17726584" y="6314948"/>
                  </a:lnTo>
                  <a:lnTo>
                    <a:pt x="17732820" y="6310731"/>
                  </a:lnTo>
                  <a:lnTo>
                    <a:pt x="17737036" y="6304496"/>
                  </a:lnTo>
                  <a:lnTo>
                    <a:pt x="17738573" y="6296838"/>
                  </a:lnTo>
                  <a:close/>
                </a:path>
                <a:path w="18719800" h="10718800" extrusionOk="0">
                  <a:moveTo>
                    <a:pt x="17738573" y="6196749"/>
                  </a:moveTo>
                  <a:lnTo>
                    <a:pt x="17737036" y="6189103"/>
                  </a:lnTo>
                  <a:lnTo>
                    <a:pt x="17732820" y="6182855"/>
                  </a:lnTo>
                  <a:lnTo>
                    <a:pt x="17726584" y="6178639"/>
                  </a:lnTo>
                  <a:lnTo>
                    <a:pt x="17718926" y="6177102"/>
                  </a:lnTo>
                  <a:lnTo>
                    <a:pt x="17711281" y="6178639"/>
                  </a:lnTo>
                  <a:lnTo>
                    <a:pt x="17705032" y="6182855"/>
                  </a:lnTo>
                  <a:lnTo>
                    <a:pt x="17700829" y="6189103"/>
                  </a:lnTo>
                  <a:lnTo>
                    <a:pt x="17699279" y="6196749"/>
                  </a:lnTo>
                  <a:lnTo>
                    <a:pt x="17700829" y="6204394"/>
                  </a:lnTo>
                  <a:lnTo>
                    <a:pt x="17705032" y="6210643"/>
                  </a:lnTo>
                  <a:lnTo>
                    <a:pt x="17711281" y="6214846"/>
                  </a:lnTo>
                  <a:lnTo>
                    <a:pt x="17718926" y="6216396"/>
                  </a:lnTo>
                  <a:lnTo>
                    <a:pt x="17726584" y="6214846"/>
                  </a:lnTo>
                  <a:lnTo>
                    <a:pt x="17732820" y="6210643"/>
                  </a:lnTo>
                  <a:lnTo>
                    <a:pt x="17737036" y="6204394"/>
                  </a:lnTo>
                  <a:lnTo>
                    <a:pt x="17738573" y="6196749"/>
                  </a:lnTo>
                  <a:close/>
                </a:path>
                <a:path w="18719800" h="10718800" extrusionOk="0">
                  <a:moveTo>
                    <a:pt x="17738573" y="6096647"/>
                  </a:moveTo>
                  <a:lnTo>
                    <a:pt x="17737036" y="6089002"/>
                  </a:lnTo>
                  <a:lnTo>
                    <a:pt x="17732820" y="6082754"/>
                  </a:lnTo>
                  <a:lnTo>
                    <a:pt x="17726584" y="6078550"/>
                  </a:lnTo>
                  <a:lnTo>
                    <a:pt x="17718926" y="6077001"/>
                  </a:lnTo>
                  <a:lnTo>
                    <a:pt x="17711281" y="6078550"/>
                  </a:lnTo>
                  <a:lnTo>
                    <a:pt x="17705032" y="6082754"/>
                  </a:lnTo>
                  <a:lnTo>
                    <a:pt x="17700829" y="6089002"/>
                  </a:lnTo>
                  <a:lnTo>
                    <a:pt x="17699279" y="6096647"/>
                  </a:lnTo>
                  <a:lnTo>
                    <a:pt x="17700829" y="6104293"/>
                  </a:lnTo>
                  <a:lnTo>
                    <a:pt x="17705032" y="6110541"/>
                  </a:lnTo>
                  <a:lnTo>
                    <a:pt x="17711281" y="6114745"/>
                  </a:lnTo>
                  <a:lnTo>
                    <a:pt x="17718926" y="6116294"/>
                  </a:lnTo>
                  <a:lnTo>
                    <a:pt x="17726584" y="6114745"/>
                  </a:lnTo>
                  <a:lnTo>
                    <a:pt x="17732820" y="6110541"/>
                  </a:lnTo>
                  <a:lnTo>
                    <a:pt x="17737036" y="6104293"/>
                  </a:lnTo>
                  <a:lnTo>
                    <a:pt x="17738573" y="6096647"/>
                  </a:lnTo>
                  <a:close/>
                </a:path>
                <a:path w="18719800" h="10718800" extrusionOk="0">
                  <a:moveTo>
                    <a:pt x="17738573" y="5996546"/>
                  </a:moveTo>
                  <a:lnTo>
                    <a:pt x="17737036" y="5988901"/>
                  </a:lnTo>
                  <a:lnTo>
                    <a:pt x="17732820" y="5982652"/>
                  </a:lnTo>
                  <a:lnTo>
                    <a:pt x="17726584" y="5978449"/>
                  </a:lnTo>
                  <a:lnTo>
                    <a:pt x="17718926" y="5976899"/>
                  </a:lnTo>
                  <a:lnTo>
                    <a:pt x="17711281" y="5978449"/>
                  </a:lnTo>
                  <a:lnTo>
                    <a:pt x="17705032" y="5982652"/>
                  </a:lnTo>
                  <a:lnTo>
                    <a:pt x="17700829" y="5988901"/>
                  </a:lnTo>
                  <a:lnTo>
                    <a:pt x="17699279" y="5996546"/>
                  </a:lnTo>
                  <a:lnTo>
                    <a:pt x="17700829" y="6004191"/>
                  </a:lnTo>
                  <a:lnTo>
                    <a:pt x="17705032" y="6010440"/>
                  </a:lnTo>
                  <a:lnTo>
                    <a:pt x="17711281" y="6014644"/>
                  </a:lnTo>
                  <a:lnTo>
                    <a:pt x="17718926" y="6016193"/>
                  </a:lnTo>
                  <a:lnTo>
                    <a:pt x="17726584" y="6014644"/>
                  </a:lnTo>
                  <a:lnTo>
                    <a:pt x="17732820" y="6010440"/>
                  </a:lnTo>
                  <a:lnTo>
                    <a:pt x="17737036" y="6004191"/>
                  </a:lnTo>
                  <a:lnTo>
                    <a:pt x="17738573" y="5996546"/>
                  </a:lnTo>
                  <a:close/>
                </a:path>
                <a:path w="18719800" h="10718800" extrusionOk="0">
                  <a:moveTo>
                    <a:pt x="17738573" y="5896457"/>
                  </a:moveTo>
                  <a:lnTo>
                    <a:pt x="17737036" y="5888812"/>
                  </a:lnTo>
                  <a:lnTo>
                    <a:pt x="17732820" y="5882564"/>
                  </a:lnTo>
                  <a:lnTo>
                    <a:pt x="17726584" y="5878360"/>
                  </a:lnTo>
                  <a:lnTo>
                    <a:pt x="17718926" y="5876823"/>
                  </a:lnTo>
                  <a:lnTo>
                    <a:pt x="17711281" y="5878360"/>
                  </a:lnTo>
                  <a:lnTo>
                    <a:pt x="17705032" y="5882564"/>
                  </a:lnTo>
                  <a:lnTo>
                    <a:pt x="17700829" y="5888812"/>
                  </a:lnTo>
                  <a:lnTo>
                    <a:pt x="17699279" y="5896457"/>
                  </a:lnTo>
                  <a:lnTo>
                    <a:pt x="17700829" y="5904103"/>
                  </a:lnTo>
                  <a:lnTo>
                    <a:pt x="17705032" y="5910351"/>
                  </a:lnTo>
                  <a:lnTo>
                    <a:pt x="17711281" y="5914568"/>
                  </a:lnTo>
                  <a:lnTo>
                    <a:pt x="17718926" y="5916117"/>
                  </a:lnTo>
                  <a:lnTo>
                    <a:pt x="17726584" y="5914568"/>
                  </a:lnTo>
                  <a:lnTo>
                    <a:pt x="17732820" y="5910351"/>
                  </a:lnTo>
                  <a:lnTo>
                    <a:pt x="17737036" y="5904103"/>
                  </a:lnTo>
                  <a:lnTo>
                    <a:pt x="17738573" y="5896457"/>
                  </a:lnTo>
                  <a:close/>
                </a:path>
                <a:path w="18719800" h="10718800" extrusionOk="0">
                  <a:moveTo>
                    <a:pt x="17738573" y="5796369"/>
                  </a:moveTo>
                  <a:lnTo>
                    <a:pt x="17737036" y="5788723"/>
                  </a:lnTo>
                  <a:lnTo>
                    <a:pt x="17732820" y="5782475"/>
                  </a:lnTo>
                  <a:lnTo>
                    <a:pt x="17726584" y="5778258"/>
                  </a:lnTo>
                  <a:lnTo>
                    <a:pt x="17718926" y="5776722"/>
                  </a:lnTo>
                  <a:lnTo>
                    <a:pt x="17711281" y="5778258"/>
                  </a:lnTo>
                  <a:lnTo>
                    <a:pt x="17705032" y="5782475"/>
                  </a:lnTo>
                  <a:lnTo>
                    <a:pt x="17700829" y="5788723"/>
                  </a:lnTo>
                  <a:lnTo>
                    <a:pt x="17699279" y="5796369"/>
                  </a:lnTo>
                  <a:lnTo>
                    <a:pt x="17700829" y="5804014"/>
                  </a:lnTo>
                  <a:lnTo>
                    <a:pt x="17705032" y="5810262"/>
                  </a:lnTo>
                  <a:lnTo>
                    <a:pt x="17711281" y="5814479"/>
                  </a:lnTo>
                  <a:lnTo>
                    <a:pt x="17718926" y="5816016"/>
                  </a:lnTo>
                  <a:lnTo>
                    <a:pt x="17726584" y="5814479"/>
                  </a:lnTo>
                  <a:lnTo>
                    <a:pt x="17732820" y="5810262"/>
                  </a:lnTo>
                  <a:lnTo>
                    <a:pt x="17737036" y="5804014"/>
                  </a:lnTo>
                  <a:lnTo>
                    <a:pt x="17738573" y="5796369"/>
                  </a:lnTo>
                  <a:close/>
                </a:path>
                <a:path w="18719800" h="10718800" extrusionOk="0">
                  <a:moveTo>
                    <a:pt x="17738573" y="5696267"/>
                  </a:moveTo>
                  <a:lnTo>
                    <a:pt x="17737036" y="5688622"/>
                  </a:lnTo>
                  <a:lnTo>
                    <a:pt x="17732820" y="5682373"/>
                  </a:lnTo>
                  <a:lnTo>
                    <a:pt x="17726584" y="5678170"/>
                  </a:lnTo>
                  <a:lnTo>
                    <a:pt x="17718926" y="5676620"/>
                  </a:lnTo>
                  <a:lnTo>
                    <a:pt x="17711281" y="5678170"/>
                  </a:lnTo>
                  <a:lnTo>
                    <a:pt x="17705032" y="5682373"/>
                  </a:lnTo>
                  <a:lnTo>
                    <a:pt x="17700829" y="5688622"/>
                  </a:lnTo>
                  <a:lnTo>
                    <a:pt x="17699279" y="5696267"/>
                  </a:lnTo>
                  <a:lnTo>
                    <a:pt x="17700829" y="5703913"/>
                  </a:lnTo>
                  <a:lnTo>
                    <a:pt x="17705032" y="5710161"/>
                  </a:lnTo>
                  <a:lnTo>
                    <a:pt x="17711281" y="5714365"/>
                  </a:lnTo>
                  <a:lnTo>
                    <a:pt x="17718926" y="5715914"/>
                  </a:lnTo>
                  <a:lnTo>
                    <a:pt x="17726584" y="5714365"/>
                  </a:lnTo>
                  <a:lnTo>
                    <a:pt x="17732820" y="5710161"/>
                  </a:lnTo>
                  <a:lnTo>
                    <a:pt x="17737036" y="5703913"/>
                  </a:lnTo>
                  <a:lnTo>
                    <a:pt x="17738573" y="5696267"/>
                  </a:lnTo>
                  <a:close/>
                </a:path>
                <a:path w="18719800" h="10718800" extrusionOk="0">
                  <a:moveTo>
                    <a:pt x="17738573" y="5596179"/>
                  </a:moveTo>
                  <a:lnTo>
                    <a:pt x="17737036" y="5588520"/>
                  </a:lnTo>
                  <a:lnTo>
                    <a:pt x="17732820" y="5582285"/>
                  </a:lnTo>
                  <a:lnTo>
                    <a:pt x="17726584" y="5578068"/>
                  </a:lnTo>
                  <a:lnTo>
                    <a:pt x="17718926" y="5576532"/>
                  </a:lnTo>
                  <a:lnTo>
                    <a:pt x="17711281" y="5578068"/>
                  </a:lnTo>
                  <a:lnTo>
                    <a:pt x="17705032" y="5582285"/>
                  </a:lnTo>
                  <a:lnTo>
                    <a:pt x="17700829" y="5588520"/>
                  </a:lnTo>
                  <a:lnTo>
                    <a:pt x="17699279" y="5596179"/>
                  </a:lnTo>
                  <a:lnTo>
                    <a:pt x="17700829" y="5603811"/>
                  </a:lnTo>
                  <a:lnTo>
                    <a:pt x="17705032" y="5610060"/>
                  </a:lnTo>
                  <a:lnTo>
                    <a:pt x="17711281" y="5614276"/>
                  </a:lnTo>
                  <a:lnTo>
                    <a:pt x="17718926" y="5615825"/>
                  </a:lnTo>
                  <a:lnTo>
                    <a:pt x="17726584" y="5614276"/>
                  </a:lnTo>
                  <a:lnTo>
                    <a:pt x="17732820" y="5610060"/>
                  </a:lnTo>
                  <a:lnTo>
                    <a:pt x="17737036" y="5603811"/>
                  </a:lnTo>
                  <a:lnTo>
                    <a:pt x="17738573" y="5596179"/>
                  </a:lnTo>
                  <a:close/>
                </a:path>
                <a:path w="18719800" h="10718800" extrusionOk="0">
                  <a:moveTo>
                    <a:pt x="17738573" y="5496077"/>
                  </a:moveTo>
                  <a:lnTo>
                    <a:pt x="17737036" y="5488419"/>
                  </a:lnTo>
                  <a:lnTo>
                    <a:pt x="17732820" y="5482171"/>
                  </a:lnTo>
                  <a:lnTo>
                    <a:pt x="17726584" y="5477967"/>
                  </a:lnTo>
                  <a:lnTo>
                    <a:pt x="17718926" y="5476418"/>
                  </a:lnTo>
                  <a:lnTo>
                    <a:pt x="17711281" y="5477967"/>
                  </a:lnTo>
                  <a:lnTo>
                    <a:pt x="17705032" y="5482171"/>
                  </a:lnTo>
                  <a:lnTo>
                    <a:pt x="17700829" y="5488419"/>
                  </a:lnTo>
                  <a:lnTo>
                    <a:pt x="17699279" y="5496077"/>
                  </a:lnTo>
                  <a:lnTo>
                    <a:pt x="17700829" y="5503723"/>
                  </a:lnTo>
                  <a:lnTo>
                    <a:pt x="17705032" y="5509958"/>
                  </a:lnTo>
                  <a:lnTo>
                    <a:pt x="17711281" y="5514175"/>
                  </a:lnTo>
                  <a:lnTo>
                    <a:pt x="17718926" y="5515711"/>
                  </a:lnTo>
                  <a:lnTo>
                    <a:pt x="17726584" y="5514175"/>
                  </a:lnTo>
                  <a:lnTo>
                    <a:pt x="17732820" y="5509958"/>
                  </a:lnTo>
                  <a:lnTo>
                    <a:pt x="17737036" y="5503723"/>
                  </a:lnTo>
                  <a:lnTo>
                    <a:pt x="17738573" y="5496077"/>
                  </a:lnTo>
                  <a:close/>
                </a:path>
                <a:path w="18719800" h="10718800" extrusionOk="0">
                  <a:moveTo>
                    <a:pt x="17738573" y="5395988"/>
                  </a:moveTo>
                  <a:lnTo>
                    <a:pt x="17737036" y="5388330"/>
                  </a:lnTo>
                  <a:lnTo>
                    <a:pt x="17732820" y="5382082"/>
                  </a:lnTo>
                  <a:lnTo>
                    <a:pt x="17726584" y="5377878"/>
                  </a:lnTo>
                  <a:lnTo>
                    <a:pt x="17718926" y="5376329"/>
                  </a:lnTo>
                  <a:lnTo>
                    <a:pt x="17711281" y="5377878"/>
                  </a:lnTo>
                  <a:lnTo>
                    <a:pt x="17705032" y="5382082"/>
                  </a:lnTo>
                  <a:lnTo>
                    <a:pt x="17700829" y="5388330"/>
                  </a:lnTo>
                  <a:lnTo>
                    <a:pt x="17699279" y="5395988"/>
                  </a:lnTo>
                  <a:lnTo>
                    <a:pt x="17700829" y="5403634"/>
                  </a:lnTo>
                  <a:lnTo>
                    <a:pt x="17705032" y="5409882"/>
                  </a:lnTo>
                  <a:lnTo>
                    <a:pt x="17711281" y="5414086"/>
                  </a:lnTo>
                  <a:lnTo>
                    <a:pt x="17718926" y="5415635"/>
                  </a:lnTo>
                  <a:lnTo>
                    <a:pt x="17726584" y="5414086"/>
                  </a:lnTo>
                  <a:lnTo>
                    <a:pt x="17732820" y="5409882"/>
                  </a:lnTo>
                  <a:lnTo>
                    <a:pt x="17737036" y="5403634"/>
                  </a:lnTo>
                  <a:lnTo>
                    <a:pt x="17738573" y="5395988"/>
                  </a:lnTo>
                  <a:close/>
                </a:path>
                <a:path w="18719800" h="10718800" extrusionOk="0">
                  <a:moveTo>
                    <a:pt x="17738573" y="5295887"/>
                  </a:moveTo>
                  <a:lnTo>
                    <a:pt x="17737036" y="5288242"/>
                  </a:lnTo>
                  <a:lnTo>
                    <a:pt x="17732820" y="5281993"/>
                  </a:lnTo>
                  <a:lnTo>
                    <a:pt x="17726584" y="5277777"/>
                  </a:lnTo>
                  <a:lnTo>
                    <a:pt x="17718926" y="5276240"/>
                  </a:lnTo>
                  <a:lnTo>
                    <a:pt x="17711281" y="5277777"/>
                  </a:lnTo>
                  <a:lnTo>
                    <a:pt x="17705032" y="5281993"/>
                  </a:lnTo>
                  <a:lnTo>
                    <a:pt x="17700829" y="5288242"/>
                  </a:lnTo>
                  <a:lnTo>
                    <a:pt x="17699279" y="5295887"/>
                  </a:lnTo>
                  <a:lnTo>
                    <a:pt x="17700829" y="5303532"/>
                  </a:lnTo>
                  <a:lnTo>
                    <a:pt x="17705032" y="5309781"/>
                  </a:lnTo>
                  <a:lnTo>
                    <a:pt x="17711281" y="5313985"/>
                  </a:lnTo>
                  <a:lnTo>
                    <a:pt x="17718926" y="5315521"/>
                  </a:lnTo>
                  <a:lnTo>
                    <a:pt x="17726584" y="5313985"/>
                  </a:lnTo>
                  <a:lnTo>
                    <a:pt x="17732820" y="5309781"/>
                  </a:lnTo>
                  <a:lnTo>
                    <a:pt x="17737036" y="5303532"/>
                  </a:lnTo>
                  <a:lnTo>
                    <a:pt x="17738573" y="5295887"/>
                  </a:lnTo>
                  <a:close/>
                </a:path>
                <a:path w="18719800" h="10718800" extrusionOk="0">
                  <a:moveTo>
                    <a:pt x="17800333" y="204673"/>
                  </a:moveTo>
                  <a:lnTo>
                    <a:pt x="17798796" y="197027"/>
                  </a:lnTo>
                  <a:lnTo>
                    <a:pt x="17794580" y="190779"/>
                  </a:lnTo>
                  <a:lnTo>
                    <a:pt x="17788344" y="186563"/>
                  </a:lnTo>
                  <a:lnTo>
                    <a:pt x="17780699" y="185026"/>
                  </a:lnTo>
                  <a:lnTo>
                    <a:pt x="17773041" y="186563"/>
                  </a:lnTo>
                  <a:lnTo>
                    <a:pt x="17766805" y="190779"/>
                  </a:lnTo>
                  <a:lnTo>
                    <a:pt x="17762589" y="197027"/>
                  </a:lnTo>
                  <a:lnTo>
                    <a:pt x="17761039" y="204673"/>
                  </a:lnTo>
                  <a:lnTo>
                    <a:pt x="17762589" y="212318"/>
                  </a:lnTo>
                  <a:lnTo>
                    <a:pt x="17766805" y="218567"/>
                  </a:lnTo>
                  <a:lnTo>
                    <a:pt x="17773041" y="222770"/>
                  </a:lnTo>
                  <a:lnTo>
                    <a:pt x="17780699" y="224320"/>
                  </a:lnTo>
                  <a:lnTo>
                    <a:pt x="17788344" y="222770"/>
                  </a:lnTo>
                  <a:lnTo>
                    <a:pt x="17794580" y="218567"/>
                  </a:lnTo>
                  <a:lnTo>
                    <a:pt x="17798796" y="212318"/>
                  </a:lnTo>
                  <a:lnTo>
                    <a:pt x="17800333" y="204673"/>
                  </a:lnTo>
                  <a:close/>
                </a:path>
                <a:path w="18719800" h="10718800" extrusionOk="0">
                  <a:moveTo>
                    <a:pt x="17800333" y="104584"/>
                  </a:moveTo>
                  <a:lnTo>
                    <a:pt x="17798796" y="96939"/>
                  </a:lnTo>
                  <a:lnTo>
                    <a:pt x="17794580" y="90690"/>
                  </a:lnTo>
                  <a:lnTo>
                    <a:pt x="17788344" y="86474"/>
                  </a:lnTo>
                  <a:lnTo>
                    <a:pt x="17780699" y="84924"/>
                  </a:lnTo>
                  <a:lnTo>
                    <a:pt x="17773041" y="86474"/>
                  </a:lnTo>
                  <a:lnTo>
                    <a:pt x="17766805" y="90690"/>
                  </a:lnTo>
                  <a:lnTo>
                    <a:pt x="17762589" y="96939"/>
                  </a:lnTo>
                  <a:lnTo>
                    <a:pt x="17761039" y="104584"/>
                  </a:lnTo>
                  <a:lnTo>
                    <a:pt x="17762589" y="112229"/>
                  </a:lnTo>
                  <a:lnTo>
                    <a:pt x="17766805" y="118478"/>
                  </a:lnTo>
                  <a:lnTo>
                    <a:pt x="17773041" y="122682"/>
                  </a:lnTo>
                  <a:lnTo>
                    <a:pt x="17780699" y="124218"/>
                  </a:lnTo>
                  <a:lnTo>
                    <a:pt x="17788344" y="122682"/>
                  </a:lnTo>
                  <a:lnTo>
                    <a:pt x="17794580" y="118478"/>
                  </a:lnTo>
                  <a:lnTo>
                    <a:pt x="17798796" y="112229"/>
                  </a:lnTo>
                  <a:lnTo>
                    <a:pt x="17800333" y="104584"/>
                  </a:lnTo>
                  <a:close/>
                </a:path>
                <a:path w="18719800" h="10718800" extrusionOk="0">
                  <a:moveTo>
                    <a:pt x="17800346" y="905357"/>
                  </a:moveTo>
                  <a:lnTo>
                    <a:pt x="17798809" y="897712"/>
                  </a:lnTo>
                  <a:lnTo>
                    <a:pt x="17794593" y="891463"/>
                  </a:lnTo>
                  <a:lnTo>
                    <a:pt x="17788344" y="887260"/>
                  </a:lnTo>
                  <a:lnTo>
                    <a:pt x="17780699" y="885710"/>
                  </a:lnTo>
                  <a:lnTo>
                    <a:pt x="17773053" y="887260"/>
                  </a:lnTo>
                  <a:lnTo>
                    <a:pt x="17766805" y="891463"/>
                  </a:lnTo>
                  <a:lnTo>
                    <a:pt x="17762601" y="897712"/>
                  </a:lnTo>
                  <a:lnTo>
                    <a:pt x="17761052" y="905357"/>
                  </a:lnTo>
                  <a:lnTo>
                    <a:pt x="17762601" y="913003"/>
                  </a:lnTo>
                  <a:lnTo>
                    <a:pt x="17766805" y="919238"/>
                  </a:lnTo>
                  <a:lnTo>
                    <a:pt x="17773053" y="923455"/>
                  </a:lnTo>
                  <a:lnTo>
                    <a:pt x="17780699" y="924991"/>
                  </a:lnTo>
                  <a:lnTo>
                    <a:pt x="17788344" y="923455"/>
                  </a:lnTo>
                  <a:lnTo>
                    <a:pt x="17794593" y="919238"/>
                  </a:lnTo>
                  <a:lnTo>
                    <a:pt x="17798809" y="913003"/>
                  </a:lnTo>
                  <a:lnTo>
                    <a:pt x="17800346" y="905357"/>
                  </a:lnTo>
                  <a:close/>
                </a:path>
                <a:path w="18719800" h="10718800" extrusionOk="0">
                  <a:moveTo>
                    <a:pt x="17800346" y="805256"/>
                  </a:moveTo>
                  <a:lnTo>
                    <a:pt x="17798809" y="797610"/>
                  </a:lnTo>
                  <a:lnTo>
                    <a:pt x="17794593" y="791362"/>
                  </a:lnTo>
                  <a:lnTo>
                    <a:pt x="17788344" y="787146"/>
                  </a:lnTo>
                  <a:lnTo>
                    <a:pt x="17780699" y="785609"/>
                  </a:lnTo>
                  <a:lnTo>
                    <a:pt x="17773053" y="787146"/>
                  </a:lnTo>
                  <a:lnTo>
                    <a:pt x="17766805" y="791362"/>
                  </a:lnTo>
                  <a:lnTo>
                    <a:pt x="17762601" y="797610"/>
                  </a:lnTo>
                  <a:lnTo>
                    <a:pt x="17761052" y="805256"/>
                  </a:lnTo>
                  <a:lnTo>
                    <a:pt x="17762601" y="812901"/>
                  </a:lnTo>
                  <a:lnTo>
                    <a:pt x="17766805" y="819137"/>
                  </a:lnTo>
                  <a:lnTo>
                    <a:pt x="17773053" y="823353"/>
                  </a:lnTo>
                  <a:lnTo>
                    <a:pt x="17780699" y="824903"/>
                  </a:lnTo>
                  <a:lnTo>
                    <a:pt x="17788344" y="823353"/>
                  </a:lnTo>
                  <a:lnTo>
                    <a:pt x="17794593" y="819137"/>
                  </a:lnTo>
                  <a:lnTo>
                    <a:pt x="17798809" y="812901"/>
                  </a:lnTo>
                  <a:lnTo>
                    <a:pt x="17800346" y="805256"/>
                  </a:lnTo>
                  <a:close/>
                </a:path>
                <a:path w="18719800" h="10718800" extrusionOk="0">
                  <a:moveTo>
                    <a:pt x="17800346" y="705154"/>
                  </a:moveTo>
                  <a:lnTo>
                    <a:pt x="17798809" y="697509"/>
                  </a:lnTo>
                  <a:lnTo>
                    <a:pt x="17794593" y="691261"/>
                  </a:lnTo>
                  <a:lnTo>
                    <a:pt x="17788344" y="687057"/>
                  </a:lnTo>
                  <a:lnTo>
                    <a:pt x="17780699" y="685507"/>
                  </a:lnTo>
                  <a:lnTo>
                    <a:pt x="17773053" y="687057"/>
                  </a:lnTo>
                  <a:lnTo>
                    <a:pt x="17766805" y="691261"/>
                  </a:lnTo>
                  <a:lnTo>
                    <a:pt x="17762601" y="697509"/>
                  </a:lnTo>
                  <a:lnTo>
                    <a:pt x="17761052" y="705154"/>
                  </a:lnTo>
                  <a:lnTo>
                    <a:pt x="17762601" y="712800"/>
                  </a:lnTo>
                  <a:lnTo>
                    <a:pt x="17766805" y="719048"/>
                  </a:lnTo>
                  <a:lnTo>
                    <a:pt x="17773053" y="723252"/>
                  </a:lnTo>
                  <a:lnTo>
                    <a:pt x="17780699" y="724801"/>
                  </a:lnTo>
                  <a:lnTo>
                    <a:pt x="17788344" y="723252"/>
                  </a:lnTo>
                  <a:lnTo>
                    <a:pt x="17794593" y="719048"/>
                  </a:lnTo>
                  <a:lnTo>
                    <a:pt x="17798809" y="712800"/>
                  </a:lnTo>
                  <a:lnTo>
                    <a:pt x="17800346" y="705154"/>
                  </a:lnTo>
                  <a:close/>
                </a:path>
                <a:path w="18719800" h="10718800" extrusionOk="0">
                  <a:moveTo>
                    <a:pt x="17800346" y="605053"/>
                  </a:moveTo>
                  <a:lnTo>
                    <a:pt x="17798809" y="597408"/>
                  </a:lnTo>
                  <a:lnTo>
                    <a:pt x="17794593" y="591172"/>
                  </a:lnTo>
                  <a:lnTo>
                    <a:pt x="17788344" y="586955"/>
                  </a:lnTo>
                  <a:lnTo>
                    <a:pt x="17780699" y="585406"/>
                  </a:lnTo>
                  <a:lnTo>
                    <a:pt x="17773053" y="586955"/>
                  </a:lnTo>
                  <a:lnTo>
                    <a:pt x="17766805" y="591172"/>
                  </a:lnTo>
                  <a:lnTo>
                    <a:pt x="17762601" y="597408"/>
                  </a:lnTo>
                  <a:lnTo>
                    <a:pt x="17761052" y="605053"/>
                  </a:lnTo>
                  <a:lnTo>
                    <a:pt x="17762601" y="612711"/>
                  </a:lnTo>
                  <a:lnTo>
                    <a:pt x="17766805" y="618959"/>
                  </a:lnTo>
                  <a:lnTo>
                    <a:pt x="17773053" y="623163"/>
                  </a:lnTo>
                  <a:lnTo>
                    <a:pt x="17780699" y="624713"/>
                  </a:lnTo>
                  <a:lnTo>
                    <a:pt x="17788344" y="623163"/>
                  </a:lnTo>
                  <a:lnTo>
                    <a:pt x="17794593" y="618959"/>
                  </a:lnTo>
                  <a:lnTo>
                    <a:pt x="17798809" y="612711"/>
                  </a:lnTo>
                  <a:lnTo>
                    <a:pt x="17800346" y="605053"/>
                  </a:lnTo>
                  <a:close/>
                </a:path>
                <a:path w="18719800" h="10718800" extrusionOk="0">
                  <a:moveTo>
                    <a:pt x="17800346" y="504964"/>
                  </a:moveTo>
                  <a:lnTo>
                    <a:pt x="17798809" y="497319"/>
                  </a:lnTo>
                  <a:lnTo>
                    <a:pt x="17794593" y="491070"/>
                  </a:lnTo>
                  <a:lnTo>
                    <a:pt x="17788344" y="486867"/>
                  </a:lnTo>
                  <a:lnTo>
                    <a:pt x="17780699" y="485317"/>
                  </a:lnTo>
                  <a:lnTo>
                    <a:pt x="17773053" y="486867"/>
                  </a:lnTo>
                  <a:lnTo>
                    <a:pt x="17766805" y="491070"/>
                  </a:lnTo>
                  <a:lnTo>
                    <a:pt x="17762601" y="497319"/>
                  </a:lnTo>
                  <a:lnTo>
                    <a:pt x="17761052" y="504964"/>
                  </a:lnTo>
                  <a:lnTo>
                    <a:pt x="17762601" y="512610"/>
                  </a:lnTo>
                  <a:lnTo>
                    <a:pt x="17766805" y="518858"/>
                  </a:lnTo>
                  <a:lnTo>
                    <a:pt x="17773053" y="523062"/>
                  </a:lnTo>
                  <a:lnTo>
                    <a:pt x="17780699" y="524598"/>
                  </a:lnTo>
                  <a:lnTo>
                    <a:pt x="17788344" y="523062"/>
                  </a:lnTo>
                  <a:lnTo>
                    <a:pt x="17794593" y="518858"/>
                  </a:lnTo>
                  <a:lnTo>
                    <a:pt x="17798809" y="512610"/>
                  </a:lnTo>
                  <a:lnTo>
                    <a:pt x="17800346" y="504964"/>
                  </a:lnTo>
                  <a:close/>
                </a:path>
                <a:path w="18719800" h="10718800" extrusionOk="0">
                  <a:moveTo>
                    <a:pt x="17800346" y="404863"/>
                  </a:moveTo>
                  <a:lnTo>
                    <a:pt x="17798809" y="397217"/>
                  </a:lnTo>
                  <a:lnTo>
                    <a:pt x="17794593" y="390982"/>
                  </a:lnTo>
                  <a:lnTo>
                    <a:pt x="17788344" y="386765"/>
                  </a:lnTo>
                  <a:lnTo>
                    <a:pt x="17780699" y="385229"/>
                  </a:lnTo>
                  <a:lnTo>
                    <a:pt x="17773053" y="386765"/>
                  </a:lnTo>
                  <a:lnTo>
                    <a:pt x="17766805" y="390982"/>
                  </a:lnTo>
                  <a:lnTo>
                    <a:pt x="17762601" y="397217"/>
                  </a:lnTo>
                  <a:lnTo>
                    <a:pt x="17761052" y="404863"/>
                  </a:lnTo>
                  <a:lnTo>
                    <a:pt x="17762601" y="412508"/>
                  </a:lnTo>
                  <a:lnTo>
                    <a:pt x="17766805" y="418757"/>
                  </a:lnTo>
                  <a:lnTo>
                    <a:pt x="17773053" y="422973"/>
                  </a:lnTo>
                  <a:lnTo>
                    <a:pt x="17780699" y="424522"/>
                  </a:lnTo>
                  <a:lnTo>
                    <a:pt x="17788344" y="422973"/>
                  </a:lnTo>
                  <a:lnTo>
                    <a:pt x="17794593" y="418757"/>
                  </a:lnTo>
                  <a:lnTo>
                    <a:pt x="17798809" y="412508"/>
                  </a:lnTo>
                  <a:lnTo>
                    <a:pt x="17800346" y="404863"/>
                  </a:lnTo>
                  <a:close/>
                </a:path>
                <a:path w="18719800" h="10718800" extrusionOk="0">
                  <a:moveTo>
                    <a:pt x="17800346" y="304774"/>
                  </a:moveTo>
                  <a:lnTo>
                    <a:pt x="17798809" y="297129"/>
                  </a:lnTo>
                  <a:lnTo>
                    <a:pt x="17794593" y="290880"/>
                  </a:lnTo>
                  <a:lnTo>
                    <a:pt x="17788344" y="286664"/>
                  </a:lnTo>
                  <a:lnTo>
                    <a:pt x="17780699" y="285127"/>
                  </a:lnTo>
                  <a:lnTo>
                    <a:pt x="17773053" y="286664"/>
                  </a:lnTo>
                  <a:lnTo>
                    <a:pt x="17766805" y="290880"/>
                  </a:lnTo>
                  <a:lnTo>
                    <a:pt x="17762601" y="297129"/>
                  </a:lnTo>
                  <a:lnTo>
                    <a:pt x="17761052" y="304774"/>
                  </a:lnTo>
                  <a:lnTo>
                    <a:pt x="17762601" y="312420"/>
                  </a:lnTo>
                  <a:lnTo>
                    <a:pt x="17766805" y="318668"/>
                  </a:lnTo>
                  <a:lnTo>
                    <a:pt x="17773053" y="322872"/>
                  </a:lnTo>
                  <a:lnTo>
                    <a:pt x="17780699" y="324421"/>
                  </a:lnTo>
                  <a:lnTo>
                    <a:pt x="17788344" y="322872"/>
                  </a:lnTo>
                  <a:lnTo>
                    <a:pt x="17794593" y="318668"/>
                  </a:lnTo>
                  <a:lnTo>
                    <a:pt x="17798809" y="312420"/>
                  </a:lnTo>
                  <a:lnTo>
                    <a:pt x="17800346" y="304774"/>
                  </a:lnTo>
                  <a:close/>
                </a:path>
                <a:path w="18719800" h="10718800" extrusionOk="0">
                  <a:moveTo>
                    <a:pt x="17800346" y="4483"/>
                  </a:moveTo>
                  <a:lnTo>
                    <a:pt x="17799444" y="0"/>
                  </a:lnTo>
                  <a:lnTo>
                    <a:pt x="17761954" y="0"/>
                  </a:lnTo>
                  <a:lnTo>
                    <a:pt x="17761052" y="4483"/>
                  </a:lnTo>
                  <a:lnTo>
                    <a:pt x="17762601" y="12128"/>
                  </a:lnTo>
                  <a:lnTo>
                    <a:pt x="17766805" y="18376"/>
                  </a:lnTo>
                  <a:lnTo>
                    <a:pt x="17773053" y="22580"/>
                  </a:lnTo>
                  <a:lnTo>
                    <a:pt x="17780699" y="24130"/>
                  </a:lnTo>
                  <a:lnTo>
                    <a:pt x="17788344" y="22580"/>
                  </a:lnTo>
                  <a:lnTo>
                    <a:pt x="17794593" y="18376"/>
                  </a:lnTo>
                  <a:lnTo>
                    <a:pt x="17798809" y="12128"/>
                  </a:lnTo>
                  <a:lnTo>
                    <a:pt x="17800346" y="4483"/>
                  </a:lnTo>
                  <a:close/>
                </a:path>
                <a:path w="18719800" h="10718800" extrusionOk="0">
                  <a:moveTo>
                    <a:pt x="17812550" y="10546258"/>
                  </a:moveTo>
                  <a:lnTo>
                    <a:pt x="17811014" y="10538612"/>
                  </a:lnTo>
                  <a:lnTo>
                    <a:pt x="17806797" y="10532364"/>
                  </a:lnTo>
                  <a:lnTo>
                    <a:pt x="17800549" y="10528148"/>
                  </a:lnTo>
                  <a:lnTo>
                    <a:pt x="17792904" y="10526611"/>
                  </a:lnTo>
                  <a:lnTo>
                    <a:pt x="17785245" y="10528148"/>
                  </a:lnTo>
                  <a:lnTo>
                    <a:pt x="17779010" y="10532364"/>
                  </a:lnTo>
                  <a:lnTo>
                    <a:pt x="17774793" y="10538612"/>
                  </a:lnTo>
                  <a:lnTo>
                    <a:pt x="17773257" y="10546258"/>
                  </a:lnTo>
                  <a:lnTo>
                    <a:pt x="17774793" y="10553903"/>
                  </a:lnTo>
                  <a:lnTo>
                    <a:pt x="17779010" y="10560152"/>
                  </a:lnTo>
                  <a:lnTo>
                    <a:pt x="17785245" y="10564355"/>
                  </a:lnTo>
                  <a:lnTo>
                    <a:pt x="17792904" y="10565905"/>
                  </a:lnTo>
                  <a:lnTo>
                    <a:pt x="17800549" y="10564355"/>
                  </a:lnTo>
                  <a:lnTo>
                    <a:pt x="17806797" y="10560152"/>
                  </a:lnTo>
                  <a:lnTo>
                    <a:pt x="17811014" y="10553903"/>
                  </a:lnTo>
                  <a:lnTo>
                    <a:pt x="17812550" y="10546258"/>
                  </a:lnTo>
                  <a:close/>
                </a:path>
                <a:path w="18719800" h="10718800" extrusionOk="0">
                  <a:moveTo>
                    <a:pt x="17812550" y="10446156"/>
                  </a:moveTo>
                  <a:lnTo>
                    <a:pt x="17811014" y="10438511"/>
                  </a:lnTo>
                  <a:lnTo>
                    <a:pt x="17806797" y="10432263"/>
                  </a:lnTo>
                  <a:lnTo>
                    <a:pt x="17800549" y="10428046"/>
                  </a:lnTo>
                  <a:lnTo>
                    <a:pt x="17792904" y="10426509"/>
                  </a:lnTo>
                  <a:lnTo>
                    <a:pt x="17785245" y="10428046"/>
                  </a:lnTo>
                  <a:lnTo>
                    <a:pt x="17779010" y="10432263"/>
                  </a:lnTo>
                  <a:lnTo>
                    <a:pt x="17774793" y="10438511"/>
                  </a:lnTo>
                  <a:lnTo>
                    <a:pt x="17773257" y="10446156"/>
                  </a:lnTo>
                  <a:lnTo>
                    <a:pt x="17774793" y="10453814"/>
                  </a:lnTo>
                  <a:lnTo>
                    <a:pt x="17779010" y="10460050"/>
                  </a:lnTo>
                  <a:lnTo>
                    <a:pt x="17785245" y="10464267"/>
                  </a:lnTo>
                  <a:lnTo>
                    <a:pt x="17792904" y="10465816"/>
                  </a:lnTo>
                  <a:lnTo>
                    <a:pt x="17800549" y="10464267"/>
                  </a:lnTo>
                  <a:lnTo>
                    <a:pt x="17806797" y="10460050"/>
                  </a:lnTo>
                  <a:lnTo>
                    <a:pt x="17811014" y="10453814"/>
                  </a:lnTo>
                  <a:lnTo>
                    <a:pt x="17812550" y="10446156"/>
                  </a:lnTo>
                  <a:close/>
                </a:path>
                <a:path w="18719800" h="10718800" extrusionOk="0">
                  <a:moveTo>
                    <a:pt x="17812563" y="10646359"/>
                  </a:moveTo>
                  <a:lnTo>
                    <a:pt x="17811014" y="10638714"/>
                  </a:lnTo>
                  <a:lnTo>
                    <a:pt x="17806797" y="10632465"/>
                  </a:lnTo>
                  <a:lnTo>
                    <a:pt x="17800549" y="10628262"/>
                  </a:lnTo>
                  <a:lnTo>
                    <a:pt x="17792904" y="10626712"/>
                  </a:lnTo>
                  <a:lnTo>
                    <a:pt x="17785258" y="10628262"/>
                  </a:lnTo>
                  <a:lnTo>
                    <a:pt x="17779010" y="10632465"/>
                  </a:lnTo>
                  <a:lnTo>
                    <a:pt x="17774806" y="10638714"/>
                  </a:lnTo>
                  <a:lnTo>
                    <a:pt x="17773269" y="10646359"/>
                  </a:lnTo>
                  <a:lnTo>
                    <a:pt x="17774806" y="10654005"/>
                  </a:lnTo>
                  <a:lnTo>
                    <a:pt x="17779010" y="10660253"/>
                  </a:lnTo>
                  <a:lnTo>
                    <a:pt x="17785258" y="10664457"/>
                  </a:lnTo>
                  <a:lnTo>
                    <a:pt x="17792904" y="10666006"/>
                  </a:lnTo>
                  <a:lnTo>
                    <a:pt x="17800549" y="10664457"/>
                  </a:lnTo>
                  <a:lnTo>
                    <a:pt x="17806797" y="10660253"/>
                  </a:lnTo>
                  <a:lnTo>
                    <a:pt x="17811014" y="10654005"/>
                  </a:lnTo>
                  <a:lnTo>
                    <a:pt x="17812563" y="10646359"/>
                  </a:lnTo>
                  <a:close/>
                </a:path>
                <a:path w="18719800" h="10718800" extrusionOk="0">
                  <a:moveTo>
                    <a:pt x="17812563" y="10346068"/>
                  </a:moveTo>
                  <a:lnTo>
                    <a:pt x="17811014" y="10338422"/>
                  </a:lnTo>
                  <a:lnTo>
                    <a:pt x="17806797" y="10332174"/>
                  </a:lnTo>
                  <a:lnTo>
                    <a:pt x="17800549" y="10327970"/>
                  </a:lnTo>
                  <a:lnTo>
                    <a:pt x="17792904" y="10326421"/>
                  </a:lnTo>
                  <a:lnTo>
                    <a:pt x="17785258" y="10327970"/>
                  </a:lnTo>
                  <a:lnTo>
                    <a:pt x="17779010" y="10332174"/>
                  </a:lnTo>
                  <a:lnTo>
                    <a:pt x="17774806" y="10338422"/>
                  </a:lnTo>
                  <a:lnTo>
                    <a:pt x="17773257" y="10346068"/>
                  </a:lnTo>
                  <a:lnTo>
                    <a:pt x="17774806" y="10353726"/>
                  </a:lnTo>
                  <a:lnTo>
                    <a:pt x="17779010" y="10359961"/>
                  </a:lnTo>
                  <a:lnTo>
                    <a:pt x="17785258" y="10364178"/>
                  </a:lnTo>
                  <a:lnTo>
                    <a:pt x="17792904" y="10365715"/>
                  </a:lnTo>
                  <a:lnTo>
                    <a:pt x="17800549" y="10364178"/>
                  </a:lnTo>
                  <a:lnTo>
                    <a:pt x="17806797" y="10359961"/>
                  </a:lnTo>
                  <a:lnTo>
                    <a:pt x="17811014" y="10353726"/>
                  </a:lnTo>
                  <a:lnTo>
                    <a:pt x="17812563" y="10346068"/>
                  </a:lnTo>
                  <a:close/>
                </a:path>
                <a:path w="18719800" h="10718800" extrusionOk="0">
                  <a:moveTo>
                    <a:pt x="17812563" y="10245966"/>
                  </a:moveTo>
                  <a:lnTo>
                    <a:pt x="17811014" y="10238321"/>
                  </a:lnTo>
                  <a:lnTo>
                    <a:pt x="17806797" y="10232085"/>
                  </a:lnTo>
                  <a:lnTo>
                    <a:pt x="17800549" y="10227881"/>
                  </a:lnTo>
                  <a:lnTo>
                    <a:pt x="17792904" y="10226332"/>
                  </a:lnTo>
                  <a:lnTo>
                    <a:pt x="17785258" y="10227881"/>
                  </a:lnTo>
                  <a:lnTo>
                    <a:pt x="17779010" y="10232085"/>
                  </a:lnTo>
                  <a:lnTo>
                    <a:pt x="17774806" y="10238321"/>
                  </a:lnTo>
                  <a:lnTo>
                    <a:pt x="17773257" y="10245966"/>
                  </a:lnTo>
                  <a:lnTo>
                    <a:pt x="17774806" y="10253612"/>
                  </a:lnTo>
                  <a:lnTo>
                    <a:pt x="17779010" y="10259860"/>
                  </a:lnTo>
                  <a:lnTo>
                    <a:pt x="17785258" y="10264076"/>
                  </a:lnTo>
                  <a:lnTo>
                    <a:pt x="17792904" y="10265613"/>
                  </a:lnTo>
                  <a:lnTo>
                    <a:pt x="17800549" y="10264076"/>
                  </a:lnTo>
                  <a:lnTo>
                    <a:pt x="17806797" y="10259860"/>
                  </a:lnTo>
                  <a:lnTo>
                    <a:pt x="17811014" y="10253612"/>
                  </a:lnTo>
                  <a:lnTo>
                    <a:pt x="17812563" y="10245966"/>
                  </a:lnTo>
                  <a:close/>
                </a:path>
                <a:path w="18719800" h="10718800" extrusionOk="0">
                  <a:moveTo>
                    <a:pt x="17812563" y="10145878"/>
                  </a:moveTo>
                  <a:lnTo>
                    <a:pt x="17811014" y="10138232"/>
                  </a:lnTo>
                  <a:lnTo>
                    <a:pt x="17806797" y="10131984"/>
                  </a:lnTo>
                  <a:lnTo>
                    <a:pt x="17800549" y="10127780"/>
                  </a:lnTo>
                  <a:lnTo>
                    <a:pt x="17792904" y="10126231"/>
                  </a:lnTo>
                  <a:lnTo>
                    <a:pt x="17785258" y="10127780"/>
                  </a:lnTo>
                  <a:lnTo>
                    <a:pt x="17779010" y="10131984"/>
                  </a:lnTo>
                  <a:lnTo>
                    <a:pt x="17774806" y="10138232"/>
                  </a:lnTo>
                  <a:lnTo>
                    <a:pt x="17773257" y="10145878"/>
                  </a:lnTo>
                  <a:lnTo>
                    <a:pt x="17774806" y="10153523"/>
                  </a:lnTo>
                  <a:lnTo>
                    <a:pt x="17779010" y="10159771"/>
                  </a:lnTo>
                  <a:lnTo>
                    <a:pt x="17785258" y="10163988"/>
                  </a:lnTo>
                  <a:lnTo>
                    <a:pt x="17792904" y="10165524"/>
                  </a:lnTo>
                  <a:lnTo>
                    <a:pt x="17800549" y="10163988"/>
                  </a:lnTo>
                  <a:lnTo>
                    <a:pt x="17806797" y="10159771"/>
                  </a:lnTo>
                  <a:lnTo>
                    <a:pt x="17811014" y="10153523"/>
                  </a:lnTo>
                  <a:lnTo>
                    <a:pt x="17812563" y="10145878"/>
                  </a:lnTo>
                  <a:close/>
                </a:path>
                <a:path w="18719800" h="10718800" extrusionOk="0">
                  <a:moveTo>
                    <a:pt x="17812563" y="10045789"/>
                  </a:moveTo>
                  <a:lnTo>
                    <a:pt x="17811014" y="10038143"/>
                  </a:lnTo>
                  <a:lnTo>
                    <a:pt x="17806797" y="10031895"/>
                  </a:lnTo>
                  <a:lnTo>
                    <a:pt x="17800549" y="10027679"/>
                  </a:lnTo>
                  <a:lnTo>
                    <a:pt x="17792904" y="10026129"/>
                  </a:lnTo>
                  <a:lnTo>
                    <a:pt x="17785258" y="10027679"/>
                  </a:lnTo>
                  <a:lnTo>
                    <a:pt x="17779010" y="10031895"/>
                  </a:lnTo>
                  <a:lnTo>
                    <a:pt x="17774806" y="10038143"/>
                  </a:lnTo>
                  <a:lnTo>
                    <a:pt x="17773257" y="10045789"/>
                  </a:lnTo>
                  <a:lnTo>
                    <a:pt x="17774806" y="10053434"/>
                  </a:lnTo>
                  <a:lnTo>
                    <a:pt x="17779010" y="10059670"/>
                  </a:lnTo>
                  <a:lnTo>
                    <a:pt x="17785258" y="10063874"/>
                  </a:lnTo>
                  <a:lnTo>
                    <a:pt x="17792904" y="10065423"/>
                  </a:lnTo>
                  <a:lnTo>
                    <a:pt x="17800549" y="10063874"/>
                  </a:lnTo>
                  <a:lnTo>
                    <a:pt x="17806797" y="10059670"/>
                  </a:lnTo>
                  <a:lnTo>
                    <a:pt x="17811014" y="10053434"/>
                  </a:lnTo>
                  <a:lnTo>
                    <a:pt x="17812563" y="10045789"/>
                  </a:lnTo>
                  <a:close/>
                </a:path>
                <a:path w="18719800" h="10718800" extrusionOk="0">
                  <a:moveTo>
                    <a:pt x="17812563" y="9945675"/>
                  </a:moveTo>
                  <a:lnTo>
                    <a:pt x="17811014" y="9938029"/>
                  </a:lnTo>
                  <a:lnTo>
                    <a:pt x="17806797" y="9931794"/>
                  </a:lnTo>
                  <a:lnTo>
                    <a:pt x="17800549" y="9927577"/>
                  </a:lnTo>
                  <a:lnTo>
                    <a:pt x="17792904" y="9926041"/>
                  </a:lnTo>
                  <a:lnTo>
                    <a:pt x="17785258" y="9927577"/>
                  </a:lnTo>
                  <a:lnTo>
                    <a:pt x="17779010" y="9931794"/>
                  </a:lnTo>
                  <a:lnTo>
                    <a:pt x="17774806" y="9938029"/>
                  </a:lnTo>
                  <a:lnTo>
                    <a:pt x="17773257" y="9945675"/>
                  </a:lnTo>
                  <a:lnTo>
                    <a:pt x="17774806" y="9953333"/>
                  </a:lnTo>
                  <a:lnTo>
                    <a:pt x="17779010" y="9959581"/>
                  </a:lnTo>
                  <a:lnTo>
                    <a:pt x="17785258" y="9963785"/>
                  </a:lnTo>
                  <a:lnTo>
                    <a:pt x="17792904" y="9965322"/>
                  </a:lnTo>
                  <a:lnTo>
                    <a:pt x="17800549" y="9963785"/>
                  </a:lnTo>
                  <a:lnTo>
                    <a:pt x="17806797" y="9959581"/>
                  </a:lnTo>
                  <a:lnTo>
                    <a:pt x="17811014" y="9953333"/>
                  </a:lnTo>
                  <a:lnTo>
                    <a:pt x="17812563" y="9945675"/>
                  </a:lnTo>
                  <a:close/>
                </a:path>
                <a:path w="18719800" h="10718800" extrusionOk="0">
                  <a:moveTo>
                    <a:pt x="17812563" y="9845586"/>
                  </a:moveTo>
                  <a:lnTo>
                    <a:pt x="17811014" y="9837941"/>
                  </a:lnTo>
                  <a:lnTo>
                    <a:pt x="17806797" y="9831692"/>
                  </a:lnTo>
                  <a:lnTo>
                    <a:pt x="17800549" y="9827489"/>
                  </a:lnTo>
                  <a:lnTo>
                    <a:pt x="17792904" y="9825939"/>
                  </a:lnTo>
                  <a:lnTo>
                    <a:pt x="17785258" y="9827489"/>
                  </a:lnTo>
                  <a:lnTo>
                    <a:pt x="17779010" y="9831692"/>
                  </a:lnTo>
                  <a:lnTo>
                    <a:pt x="17774806" y="9837941"/>
                  </a:lnTo>
                  <a:lnTo>
                    <a:pt x="17773257" y="9845586"/>
                  </a:lnTo>
                  <a:lnTo>
                    <a:pt x="17774806" y="9853231"/>
                  </a:lnTo>
                  <a:lnTo>
                    <a:pt x="17779010" y="9859480"/>
                  </a:lnTo>
                  <a:lnTo>
                    <a:pt x="17785258" y="9863684"/>
                  </a:lnTo>
                  <a:lnTo>
                    <a:pt x="17792904" y="9865233"/>
                  </a:lnTo>
                  <a:lnTo>
                    <a:pt x="17800549" y="9863684"/>
                  </a:lnTo>
                  <a:lnTo>
                    <a:pt x="17806797" y="9859480"/>
                  </a:lnTo>
                  <a:lnTo>
                    <a:pt x="17811014" y="9853231"/>
                  </a:lnTo>
                  <a:lnTo>
                    <a:pt x="17812563" y="9845586"/>
                  </a:lnTo>
                  <a:close/>
                </a:path>
                <a:path w="18719800" h="10718800" extrusionOk="0">
                  <a:moveTo>
                    <a:pt x="17812563" y="9745497"/>
                  </a:moveTo>
                  <a:lnTo>
                    <a:pt x="17811014" y="9737852"/>
                  </a:lnTo>
                  <a:lnTo>
                    <a:pt x="17806797" y="9731604"/>
                  </a:lnTo>
                  <a:lnTo>
                    <a:pt x="17800549" y="9727387"/>
                  </a:lnTo>
                  <a:lnTo>
                    <a:pt x="17792904" y="9725850"/>
                  </a:lnTo>
                  <a:lnTo>
                    <a:pt x="17785258" y="9727387"/>
                  </a:lnTo>
                  <a:lnTo>
                    <a:pt x="17779010" y="9731604"/>
                  </a:lnTo>
                  <a:lnTo>
                    <a:pt x="17774806" y="9737852"/>
                  </a:lnTo>
                  <a:lnTo>
                    <a:pt x="17773257" y="9745497"/>
                  </a:lnTo>
                  <a:lnTo>
                    <a:pt x="17774806" y="9753143"/>
                  </a:lnTo>
                  <a:lnTo>
                    <a:pt x="17779010" y="9759391"/>
                  </a:lnTo>
                  <a:lnTo>
                    <a:pt x="17785258" y="9763595"/>
                  </a:lnTo>
                  <a:lnTo>
                    <a:pt x="17792904" y="9765144"/>
                  </a:lnTo>
                  <a:lnTo>
                    <a:pt x="17800549" y="9763595"/>
                  </a:lnTo>
                  <a:lnTo>
                    <a:pt x="17806797" y="9759391"/>
                  </a:lnTo>
                  <a:lnTo>
                    <a:pt x="17811014" y="9753143"/>
                  </a:lnTo>
                  <a:lnTo>
                    <a:pt x="17812563" y="9745497"/>
                  </a:lnTo>
                  <a:close/>
                </a:path>
                <a:path w="18719800" h="10718800" extrusionOk="0">
                  <a:moveTo>
                    <a:pt x="17812563" y="9645409"/>
                  </a:moveTo>
                  <a:lnTo>
                    <a:pt x="17811014" y="9637751"/>
                  </a:lnTo>
                  <a:lnTo>
                    <a:pt x="17806797" y="9631502"/>
                  </a:lnTo>
                  <a:lnTo>
                    <a:pt x="17800549" y="9627298"/>
                  </a:lnTo>
                  <a:lnTo>
                    <a:pt x="17792904" y="9625749"/>
                  </a:lnTo>
                  <a:lnTo>
                    <a:pt x="17785258" y="9627298"/>
                  </a:lnTo>
                  <a:lnTo>
                    <a:pt x="17779010" y="9631502"/>
                  </a:lnTo>
                  <a:lnTo>
                    <a:pt x="17774806" y="9637751"/>
                  </a:lnTo>
                  <a:lnTo>
                    <a:pt x="17773257" y="9645409"/>
                  </a:lnTo>
                  <a:lnTo>
                    <a:pt x="17774806" y="9653041"/>
                  </a:lnTo>
                  <a:lnTo>
                    <a:pt x="17779010" y="9659290"/>
                  </a:lnTo>
                  <a:lnTo>
                    <a:pt x="17785258" y="9663493"/>
                  </a:lnTo>
                  <a:lnTo>
                    <a:pt x="17792904" y="9665043"/>
                  </a:lnTo>
                  <a:lnTo>
                    <a:pt x="17800549" y="9663493"/>
                  </a:lnTo>
                  <a:lnTo>
                    <a:pt x="17806797" y="9659290"/>
                  </a:lnTo>
                  <a:lnTo>
                    <a:pt x="17811014" y="9653041"/>
                  </a:lnTo>
                  <a:lnTo>
                    <a:pt x="17812563" y="9645409"/>
                  </a:lnTo>
                  <a:close/>
                </a:path>
                <a:path w="18719800" h="10718800" extrusionOk="0">
                  <a:moveTo>
                    <a:pt x="17812563" y="9545307"/>
                  </a:moveTo>
                  <a:lnTo>
                    <a:pt x="17811014" y="9537662"/>
                  </a:lnTo>
                  <a:lnTo>
                    <a:pt x="17806797" y="9531413"/>
                  </a:lnTo>
                  <a:lnTo>
                    <a:pt x="17800549" y="9527197"/>
                  </a:lnTo>
                  <a:lnTo>
                    <a:pt x="17792904" y="9525660"/>
                  </a:lnTo>
                  <a:lnTo>
                    <a:pt x="17785258" y="9527197"/>
                  </a:lnTo>
                  <a:lnTo>
                    <a:pt x="17779010" y="9531413"/>
                  </a:lnTo>
                  <a:lnTo>
                    <a:pt x="17774806" y="9537662"/>
                  </a:lnTo>
                  <a:lnTo>
                    <a:pt x="17773269" y="9545307"/>
                  </a:lnTo>
                  <a:lnTo>
                    <a:pt x="17774806" y="9552953"/>
                  </a:lnTo>
                  <a:lnTo>
                    <a:pt x="17779010" y="9559201"/>
                  </a:lnTo>
                  <a:lnTo>
                    <a:pt x="17785258" y="9563417"/>
                  </a:lnTo>
                  <a:lnTo>
                    <a:pt x="17792904" y="9564954"/>
                  </a:lnTo>
                  <a:lnTo>
                    <a:pt x="17800549" y="9563417"/>
                  </a:lnTo>
                  <a:lnTo>
                    <a:pt x="17806797" y="9559201"/>
                  </a:lnTo>
                  <a:lnTo>
                    <a:pt x="17811014" y="9552953"/>
                  </a:lnTo>
                  <a:lnTo>
                    <a:pt x="17812563" y="9545307"/>
                  </a:lnTo>
                  <a:close/>
                </a:path>
                <a:path w="18719800" h="10718800" extrusionOk="0">
                  <a:moveTo>
                    <a:pt x="17812563" y="9445206"/>
                  </a:moveTo>
                  <a:lnTo>
                    <a:pt x="17811014" y="9437560"/>
                  </a:lnTo>
                  <a:lnTo>
                    <a:pt x="17806797" y="9431312"/>
                  </a:lnTo>
                  <a:lnTo>
                    <a:pt x="17800549" y="9427096"/>
                  </a:lnTo>
                  <a:lnTo>
                    <a:pt x="17792904" y="9425559"/>
                  </a:lnTo>
                  <a:lnTo>
                    <a:pt x="17785258" y="9427096"/>
                  </a:lnTo>
                  <a:lnTo>
                    <a:pt x="17779010" y="9431312"/>
                  </a:lnTo>
                  <a:lnTo>
                    <a:pt x="17774806" y="9437560"/>
                  </a:lnTo>
                  <a:lnTo>
                    <a:pt x="17773269" y="9445206"/>
                  </a:lnTo>
                  <a:lnTo>
                    <a:pt x="17774806" y="9452851"/>
                  </a:lnTo>
                  <a:lnTo>
                    <a:pt x="17779010" y="9459100"/>
                  </a:lnTo>
                  <a:lnTo>
                    <a:pt x="17785258" y="9463303"/>
                  </a:lnTo>
                  <a:lnTo>
                    <a:pt x="17792904" y="9464840"/>
                  </a:lnTo>
                  <a:lnTo>
                    <a:pt x="17800549" y="9463303"/>
                  </a:lnTo>
                  <a:lnTo>
                    <a:pt x="17806797" y="9459100"/>
                  </a:lnTo>
                  <a:lnTo>
                    <a:pt x="17811014" y="9452851"/>
                  </a:lnTo>
                  <a:lnTo>
                    <a:pt x="17812563" y="9445206"/>
                  </a:lnTo>
                  <a:close/>
                </a:path>
                <a:path w="18719800" h="10718800" extrusionOk="0">
                  <a:moveTo>
                    <a:pt x="17812563" y="9345117"/>
                  </a:moveTo>
                  <a:lnTo>
                    <a:pt x="17811014" y="9337459"/>
                  </a:lnTo>
                  <a:lnTo>
                    <a:pt x="17806797" y="9331223"/>
                  </a:lnTo>
                  <a:lnTo>
                    <a:pt x="17800549" y="9327007"/>
                  </a:lnTo>
                  <a:lnTo>
                    <a:pt x="17792904" y="9325458"/>
                  </a:lnTo>
                  <a:lnTo>
                    <a:pt x="17785258" y="9327007"/>
                  </a:lnTo>
                  <a:lnTo>
                    <a:pt x="17779010" y="9331223"/>
                  </a:lnTo>
                  <a:lnTo>
                    <a:pt x="17774806" y="9337459"/>
                  </a:lnTo>
                  <a:lnTo>
                    <a:pt x="17773269" y="9345117"/>
                  </a:lnTo>
                  <a:lnTo>
                    <a:pt x="17774806" y="9352763"/>
                  </a:lnTo>
                  <a:lnTo>
                    <a:pt x="17779010" y="9358998"/>
                  </a:lnTo>
                  <a:lnTo>
                    <a:pt x="17785258" y="9363215"/>
                  </a:lnTo>
                  <a:lnTo>
                    <a:pt x="17792904" y="9364764"/>
                  </a:lnTo>
                  <a:lnTo>
                    <a:pt x="17800549" y="9363215"/>
                  </a:lnTo>
                  <a:lnTo>
                    <a:pt x="17806797" y="9358998"/>
                  </a:lnTo>
                  <a:lnTo>
                    <a:pt x="17811014" y="9352763"/>
                  </a:lnTo>
                  <a:lnTo>
                    <a:pt x="17812563" y="9345117"/>
                  </a:lnTo>
                  <a:close/>
                </a:path>
                <a:path w="18719800" h="10718800" extrusionOk="0">
                  <a:moveTo>
                    <a:pt x="17812563" y="9245016"/>
                  </a:moveTo>
                  <a:lnTo>
                    <a:pt x="17811014" y="9237370"/>
                  </a:lnTo>
                  <a:lnTo>
                    <a:pt x="17806797" y="9231122"/>
                  </a:lnTo>
                  <a:lnTo>
                    <a:pt x="17800549" y="9226918"/>
                  </a:lnTo>
                  <a:lnTo>
                    <a:pt x="17792904" y="9225369"/>
                  </a:lnTo>
                  <a:lnTo>
                    <a:pt x="17785258" y="9226918"/>
                  </a:lnTo>
                  <a:lnTo>
                    <a:pt x="17779010" y="9231122"/>
                  </a:lnTo>
                  <a:lnTo>
                    <a:pt x="17774806" y="9237370"/>
                  </a:lnTo>
                  <a:lnTo>
                    <a:pt x="17773269" y="9245016"/>
                  </a:lnTo>
                  <a:lnTo>
                    <a:pt x="17774806" y="9252661"/>
                  </a:lnTo>
                  <a:lnTo>
                    <a:pt x="17779010" y="9258910"/>
                  </a:lnTo>
                  <a:lnTo>
                    <a:pt x="17785258" y="9263113"/>
                  </a:lnTo>
                  <a:lnTo>
                    <a:pt x="17792904" y="9264663"/>
                  </a:lnTo>
                  <a:lnTo>
                    <a:pt x="17800549" y="9263113"/>
                  </a:lnTo>
                  <a:lnTo>
                    <a:pt x="17806797" y="9258910"/>
                  </a:lnTo>
                  <a:lnTo>
                    <a:pt x="17811014" y="9252661"/>
                  </a:lnTo>
                  <a:lnTo>
                    <a:pt x="17812563" y="9245016"/>
                  </a:lnTo>
                  <a:close/>
                </a:path>
                <a:path w="18719800" h="10718800" extrusionOk="0">
                  <a:moveTo>
                    <a:pt x="17812563" y="9144914"/>
                  </a:moveTo>
                  <a:lnTo>
                    <a:pt x="17811014" y="9137269"/>
                  </a:lnTo>
                  <a:lnTo>
                    <a:pt x="17806797" y="9131033"/>
                  </a:lnTo>
                  <a:lnTo>
                    <a:pt x="17800549" y="9126817"/>
                  </a:lnTo>
                  <a:lnTo>
                    <a:pt x="17792904" y="9125280"/>
                  </a:lnTo>
                  <a:lnTo>
                    <a:pt x="17785258" y="9126817"/>
                  </a:lnTo>
                  <a:lnTo>
                    <a:pt x="17779010" y="9131033"/>
                  </a:lnTo>
                  <a:lnTo>
                    <a:pt x="17774806" y="9137269"/>
                  </a:lnTo>
                  <a:lnTo>
                    <a:pt x="17773269" y="9144914"/>
                  </a:lnTo>
                  <a:lnTo>
                    <a:pt x="17774806" y="9152560"/>
                  </a:lnTo>
                  <a:lnTo>
                    <a:pt x="17779010" y="9158808"/>
                  </a:lnTo>
                  <a:lnTo>
                    <a:pt x="17785258" y="9163025"/>
                  </a:lnTo>
                  <a:lnTo>
                    <a:pt x="17792904" y="9164561"/>
                  </a:lnTo>
                  <a:lnTo>
                    <a:pt x="17800549" y="9163025"/>
                  </a:lnTo>
                  <a:lnTo>
                    <a:pt x="17806797" y="9158808"/>
                  </a:lnTo>
                  <a:lnTo>
                    <a:pt x="17811014" y="9152560"/>
                  </a:lnTo>
                  <a:lnTo>
                    <a:pt x="17812563" y="9144914"/>
                  </a:lnTo>
                  <a:close/>
                </a:path>
                <a:path w="18719800" h="10718800" extrusionOk="0">
                  <a:moveTo>
                    <a:pt x="17812576" y="9044826"/>
                  </a:moveTo>
                  <a:lnTo>
                    <a:pt x="17811026" y="9037180"/>
                  </a:lnTo>
                  <a:lnTo>
                    <a:pt x="17806810" y="9030932"/>
                  </a:lnTo>
                  <a:lnTo>
                    <a:pt x="17800562" y="9026728"/>
                  </a:lnTo>
                  <a:lnTo>
                    <a:pt x="17792916" y="9025179"/>
                  </a:lnTo>
                  <a:lnTo>
                    <a:pt x="17785271" y="9026728"/>
                  </a:lnTo>
                  <a:lnTo>
                    <a:pt x="17779035" y="9030932"/>
                  </a:lnTo>
                  <a:lnTo>
                    <a:pt x="17774819" y="9037180"/>
                  </a:lnTo>
                  <a:lnTo>
                    <a:pt x="17773282" y="9044826"/>
                  </a:lnTo>
                  <a:lnTo>
                    <a:pt x="17774819" y="9052471"/>
                  </a:lnTo>
                  <a:lnTo>
                    <a:pt x="17779035" y="9058719"/>
                  </a:lnTo>
                  <a:lnTo>
                    <a:pt x="17785271" y="9062923"/>
                  </a:lnTo>
                  <a:lnTo>
                    <a:pt x="17792916" y="9064473"/>
                  </a:lnTo>
                  <a:lnTo>
                    <a:pt x="17800562" y="9062923"/>
                  </a:lnTo>
                  <a:lnTo>
                    <a:pt x="17806810" y="9058719"/>
                  </a:lnTo>
                  <a:lnTo>
                    <a:pt x="17811026" y="9052471"/>
                  </a:lnTo>
                  <a:lnTo>
                    <a:pt x="17812576" y="9044826"/>
                  </a:lnTo>
                  <a:close/>
                </a:path>
                <a:path w="18719800" h="10718800" extrusionOk="0">
                  <a:moveTo>
                    <a:pt x="17812576" y="8944737"/>
                  </a:moveTo>
                  <a:lnTo>
                    <a:pt x="17811026" y="8937079"/>
                  </a:lnTo>
                  <a:lnTo>
                    <a:pt x="17806810" y="8930843"/>
                  </a:lnTo>
                  <a:lnTo>
                    <a:pt x="17800562" y="8926627"/>
                  </a:lnTo>
                  <a:lnTo>
                    <a:pt x="17792916" y="8925077"/>
                  </a:lnTo>
                  <a:lnTo>
                    <a:pt x="17785271" y="8926627"/>
                  </a:lnTo>
                  <a:lnTo>
                    <a:pt x="17779035" y="8930843"/>
                  </a:lnTo>
                  <a:lnTo>
                    <a:pt x="17774819" y="8937079"/>
                  </a:lnTo>
                  <a:lnTo>
                    <a:pt x="17773282" y="8944737"/>
                  </a:lnTo>
                  <a:lnTo>
                    <a:pt x="17774819" y="8952370"/>
                  </a:lnTo>
                  <a:lnTo>
                    <a:pt x="17779035" y="8958618"/>
                  </a:lnTo>
                  <a:lnTo>
                    <a:pt x="17785271" y="8962834"/>
                  </a:lnTo>
                  <a:lnTo>
                    <a:pt x="17792916" y="8964371"/>
                  </a:lnTo>
                  <a:lnTo>
                    <a:pt x="17800562" y="8962834"/>
                  </a:lnTo>
                  <a:lnTo>
                    <a:pt x="17806810" y="8958618"/>
                  </a:lnTo>
                  <a:lnTo>
                    <a:pt x="17811026" y="8952370"/>
                  </a:lnTo>
                  <a:lnTo>
                    <a:pt x="17812576" y="8944737"/>
                  </a:lnTo>
                  <a:close/>
                </a:path>
                <a:path w="18719800" h="10718800" extrusionOk="0">
                  <a:moveTo>
                    <a:pt x="17812576" y="8844636"/>
                  </a:moveTo>
                  <a:lnTo>
                    <a:pt x="17811026" y="8836977"/>
                  </a:lnTo>
                  <a:lnTo>
                    <a:pt x="17806810" y="8830742"/>
                  </a:lnTo>
                  <a:lnTo>
                    <a:pt x="17800562" y="8826525"/>
                  </a:lnTo>
                  <a:lnTo>
                    <a:pt x="17792916" y="8824976"/>
                  </a:lnTo>
                  <a:lnTo>
                    <a:pt x="17785271" y="8826525"/>
                  </a:lnTo>
                  <a:lnTo>
                    <a:pt x="17779035" y="8830742"/>
                  </a:lnTo>
                  <a:lnTo>
                    <a:pt x="17774819" y="8836977"/>
                  </a:lnTo>
                  <a:lnTo>
                    <a:pt x="17773282" y="8844636"/>
                  </a:lnTo>
                  <a:lnTo>
                    <a:pt x="17774819" y="8852281"/>
                  </a:lnTo>
                  <a:lnTo>
                    <a:pt x="17779035" y="8858529"/>
                  </a:lnTo>
                  <a:lnTo>
                    <a:pt x="17785271" y="8862733"/>
                  </a:lnTo>
                  <a:lnTo>
                    <a:pt x="17792916" y="8864282"/>
                  </a:lnTo>
                  <a:lnTo>
                    <a:pt x="17800562" y="8862733"/>
                  </a:lnTo>
                  <a:lnTo>
                    <a:pt x="17806810" y="8858529"/>
                  </a:lnTo>
                  <a:lnTo>
                    <a:pt x="17811026" y="8852281"/>
                  </a:lnTo>
                  <a:lnTo>
                    <a:pt x="17812576" y="8844636"/>
                  </a:lnTo>
                  <a:close/>
                </a:path>
                <a:path w="18719800" h="10718800" extrusionOk="0">
                  <a:moveTo>
                    <a:pt x="17812576" y="8744534"/>
                  </a:moveTo>
                  <a:lnTo>
                    <a:pt x="17811026" y="8736889"/>
                  </a:lnTo>
                  <a:lnTo>
                    <a:pt x="17806810" y="8730640"/>
                  </a:lnTo>
                  <a:lnTo>
                    <a:pt x="17800562" y="8726424"/>
                  </a:lnTo>
                  <a:lnTo>
                    <a:pt x="17792916" y="8724887"/>
                  </a:lnTo>
                  <a:lnTo>
                    <a:pt x="17785271" y="8726424"/>
                  </a:lnTo>
                  <a:lnTo>
                    <a:pt x="17779035" y="8730640"/>
                  </a:lnTo>
                  <a:lnTo>
                    <a:pt x="17774819" y="8736889"/>
                  </a:lnTo>
                  <a:lnTo>
                    <a:pt x="17773282" y="8744534"/>
                  </a:lnTo>
                  <a:lnTo>
                    <a:pt x="17774819" y="8752180"/>
                  </a:lnTo>
                  <a:lnTo>
                    <a:pt x="17779035" y="8758428"/>
                  </a:lnTo>
                  <a:lnTo>
                    <a:pt x="17785271" y="8762644"/>
                  </a:lnTo>
                  <a:lnTo>
                    <a:pt x="17792916" y="8764181"/>
                  </a:lnTo>
                  <a:lnTo>
                    <a:pt x="17800562" y="8762644"/>
                  </a:lnTo>
                  <a:lnTo>
                    <a:pt x="17806810" y="8758428"/>
                  </a:lnTo>
                  <a:lnTo>
                    <a:pt x="17811026" y="8752180"/>
                  </a:lnTo>
                  <a:lnTo>
                    <a:pt x="17812576" y="8744534"/>
                  </a:lnTo>
                  <a:close/>
                </a:path>
                <a:path w="18719800" h="10718800" extrusionOk="0">
                  <a:moveTo>
                    <a:pt x="17812576" y="8644433"/>
                  </a:moveTo>
                  <a:lnTo>
                    <a:pt x="17811026" y="8636787"/>
                  </a:lnTo>
                  <a:lnTo>
                    <a:pt x="17806810" y="8630552"/>
                  </a:lnTo>
                  <a:lnTo>
                    <a:pt x="17800562" y="8626348"/>
                  </a:lnTo>
                  <a:lnTo>
                    <a:pt x="17792916" y="8624799"/>
                  </a:lnTo>
                  <a:lnTo>
                    <a:pt x="17785271" y="8626348"/>
                  </a:lnTo>
                  <a:lnTo>
                    <a:pt x="17779035" y="8630552"/>
                  </a:lnTo>
                  <a:lnTo>
                    <a:pt x="17774819" y="8636787"/>
                  </a:lnTo>
                  <a:lnTo>
                    <a:pt x="17773282" y="8644433"/>
                  </a:lnTo>
                  <a:lnTo>
                    <a:pt x="17774819" y="8652078"/>
                  </a:lnTo>
                  <a:lnTo>
                    <a:pt x="17779035" y="8658327"/>
                  </a:lnTo>
                  <a:lnTo>
                    <a:pt x="17785271" y="8662543"/>
                  </a:lnTo>
                  <a:lnTo>
                    <a:pt x="17792916" y="8664092"/>
                  </a:lnTo>
                  <a:lnTo>
                    <a:pt x="17800562" y="8662543"/>
                  </a:lnTo>
                  <a:lnTo>
                    <a:pt x="17806810" y="8658327"/>
                  </a:lnTo>
                  <a:lnTo>
                    <a:pt x="17811026" y="8652078"/>
                  </a:lnTo>
                  <a:lnTo>
                    <a:pt x="17812576" y="8644433"/>
                  </a:lnTo>
                  <a:close/>
                </a:path>
                <a:path w="18719800" h="10718800" extrusionOk="0">
                  <a:moveTo>
                    <a:pt x="17812576" y="8544344"/>
                  </a:moveTo>
                  <a:lnTo>
                    <a:pt x="17811026" y="8536699"/>
                  </a:lnTo>
                  <a:lnTo>
                    <a:pt x="17806810" y="8530450"/>
                  </a:lnTo>
                  <a:lnTo>
                    <a:pt x="17800562" y="8526247"/>
                  </a:lnTo>
                  <a:lnTo>
                    <a:pt x="17792916" y="8524697"/>
                  </a:lnTo>
                  <a:lnTo>
                    <a:pt x="17785271" y="8526247"/>
                  </a:lnTo>
                  <a:lnTo>
                    <a:pt x="17779035" y="8530450"/>
                  </a:lnTo>
                  <a:lnTo>
                    <a:pt x="17774819" y="8536699"/>
                  </a:lnTo>
                  <a:lnTo>
                    <a:pt x="17773282" y="8544344"/>
                  </a:lnTo>
                  <a:lnTo>
                    <a:pt x="17774819" y="8551989"/>
                  </a:lnTo>
                  <a:lnTo>
                    <a:pt x="17779035" y="8558238"/>
                  </a:lnTo>
                  <a:lnTo>
                    <a:pt x="17785271" y="8562454"/>
                  </a:lnTo>
                  <a:lnTo>
                    <a:pt x="17792916" y="8563991"/>
                  </a:lnTo>
                  <a:lnTo>
                    <a:pt x="17800562" y="8562454"/>
                  </a:lnTo>
                  <a:lnTo>
                    <a:pt x="17806810" y="8558238"/>
                  </a:lnTo>
                  <a:lnTo>
                    <a:pt x="17811026" y="8551989"/>
                  </a:lnTo>
                  <a:lnTo>
                    <a:pt x="17812576" y="8544344"/>
                  </a:lnTo>
                  <a:close/>
                </a:path>
                <a:path w="18719800" h="10718800" extrusionOk="0">
                  <a:moveTo>
                    <a:pt x="17812576" y="8444243"/>
                  </a:moveTo>
                  <a:lnTo>
                    <a:pt x="17811026" y="8436597"/>
                  </a:lnTo>
                  <a:lnTo>
                    <a:pt x="17806810" y="8430362"/>
                  </a:lnTo>
                  <a:lnTo>
                    <a:pt x="17800562" y="8426145"/>
                  </a:lnTo>
                  <a:lnTo>
                    <a:pt x="17792916" y="8424608"/>
                  </a:lnTo>
                  <a:lnTo>
                    <a:pt x="17785271" y="8426145"/>
                  </a:lnTo>
                  <a:lnTo>
                    <a:pt x="17779035" y="8430362"/>
                  </a:lnTo>
                  <a:lnTo>
                    <a:pt x="17774819" y="8436597"/>
                  </a:lnTo>
                  <a:lnTo>
                    <a:pt x="17773282" y="8444243"/>
                  </a:lnTo>
                  <a:lnTo>
                    <a:pt x="17774819" y="8451901"/>
                  </a:lnTo>
                  <a:lnTo>
                    <a:pt x="17779035" y="8458149"/>
                  </a:lnTo>
                  <a:lnTo>
                    <a:pt x="17785271" y="8462353"/>
                  </a:lnTo>
                  <a:lnTo>
                    <a:pt x="17792916" y="8463902"/>
                  </a:lnTo>
                  <a:lnTo>
                    <a:pt x="17800562" y="8462353"/>
                  </a:lnTo>
                  <a:lnTo>
                    <a:pt x="17806810" y="8458149"/>
                  </a:lnTo>
                  <a:lnTo>
                    <a:pt x="17811026" y="8451901"/>
                  </a:lnTo>
                  <a:lnTo>
                    <a:pt x="17812576" y="8444243"/>
                  </a:lnTo>
                  <a:close/>
                </a:path>
                <a:path w="18719800" h="10718800" extrusionOk="0">
                  <a:moveTo>
                    <a:pt x="17812576" y="8344154"/>
                  </a:moveTo>
                  <a:lnTo>
                    <a:pt x="17811026" y="8336508"/>
                  </a:lnTo>
                  <a:lnTo>
                    <a:pt x="17806810" y="8330260"/>
                  </a:lnTo>
                  <a:lnTo>
                    <a:pt x="17800562" y="8326056"/>
                  </a:lnTo>
                  <a:lnTo>
                    <a:pt x="17792916" y="8324507"/>
                  </a:lnTo>
                  <a:lnTo>
                    <a:pt x="17785271" y="8326056"/>
                  </a:lnTo>
                  <a:lnTo>
                    <a:pt x="17779035" y="8330260"/>
                  </a:lnTo>
                  <a:lnTo>
                    <a:pt x="17774819" y="8336508"/>
                  </a:lnTo>
                  <a:lnTo>
                    <a:pt x="17773282" y="8344154"/>
                  </a:lnTo>
                  <a:lnTo>
                    <a:pt x="17774819" y="8351799"/>
                  </a:lnTo>
                  <a:lnTo>
                    <a:pt x="17779035" y="8358048"/>
                  </a:lnTo>
                  <a:lnTo>
                    <a:pt x="17785271" y="8362251"/>
                  </a:lnTo>
                  <a:lnTo>
                    <a:pt x="17792916" y="8363801"/>
                  </a:lnTo>
                  <a:lnTo>
                    <a:pt x="17800562" y="8362251"/>
                  </a:lnTo>
                  <a:lnTo>
                    <a:pt x="17806810" y="8358048"/>
                  </a:lnTo>
                  <a:lnTo>
                    <a:pt x="17811026" y="8351799"/>
                  </a:lnTo>
                  <a:lnTo>
                    <a:pt x="17812576" y="8344154"/>
                  </a:lnTo>
                  <a:close/>
                </a:path>
                <a:path w="18719800" h="10718800" extrusionOk="0">
                  <a:moveTo>
                    <a:pt x="17812576" y="8244052"/>
                  </a:moveTo>
                  <a:lnTo>
                    <a:pt x="17811026" y="8236407"/>
                  </a:lnTo>
                  <a:lnTo>
                    <a:pt x="17806810" y="8230171"/>
                  </a:lnTo>
                  <a:lnTo>
                    <a:pt x="17800562" y="8225955"/>
                  </a:lnTo>
                  <a:lnTo>
                    <a:pt x="17792916" y="8224418"/>
                  </a:lnTo>
                  <a:lnTo>
                    <a:pt x="17785271" y="8225955"/>
                  </a:lnTo>
                  <a:lnTo>
                    <a:pt x="17779035" y="8230171"/>
                  </a:lnTo>
                  <a:lnTo>
                    <a:pt x="17774819" y="8236407"/>
                  </a:lnTo>
                  <a:lnTo>
                    <a:pt x="17773282" y="8244052"/>
                  </a:lnTo>
                  <a:lnTo>
                    <a:pt x="17774819" y="8251711"/>
                  </a:lnTo>
                  <a:lnTo>
                    <a:pt x="17779035" y="8257946"/>
                  </a:lnTo>
                  <a:lnTo>
                    <a:pt x="17785271" y="8262163"/>
                  </a:lnTo>
                  <a:lnTo>
                    <a:pt x="17792916" y="8263699"/>
                  </a:lnTo>
                  <a:lnTo>
                    <a:pt x="17800562" y="8262163"/>
                  </a:lnTo>
                  <a:lnTo>
                    <a:pt x="17806810" y="8257946"/>
                  </a:lnTo>
                  <a:lnTo>
                    <a:pt x="17811026" y="8251711"/>
                  </a:lnTo>
                  <a:lnTo>
                    <a:pt x="17812576" y="8244052"/>
                  </a:lnTo>
                  <a:close/>
                </a:path>
                <a:path w="18719800" h="10718800" extrusionOk="0">
                  <a:moveTo>
                    <a:pt x="17812576" y="8143964"/>
                  </a:moveTo>
                  <a:lnTo>
                    <a:pt x="17811026" y="8136318"/>
                  </a:lnTo>
                  <a:lnTo>
                    <a:pt x="17806810" y="8130070"/>
                  </a:lnTo>
                  <a:lnTo>
                    <a:pt x="17800562" y="8125866"/>
                  </a:lnTo>
                  <a:lnTo>
                    <a:pt x="17792916" y="8124330"/>
                  </a:lnTo>
                  <a:lnTo>
                    <a:pt x="17785271" y="8125866"/>
                  </a:lnTo>
                  <a:lnTo>
                    <a:pt x="17779035" y="8130070"/>
                  </a:lnTo>
                  <a:lnTo>
                    <a:pt x="17774819" y="8136318"/>
                  </a:lnTo>
                  <a:lnTo>
                    <a:pt x="17773282" y="8143964"/>
                  </a:lnTo>
                  <a:lnTo>
                    <a:pt x="17774819" y="8151609"/>
                  </a:lnTo>
                  <a:lnTo>
                    <a:pt x="17779035" y="8157858"/>
                  </a:lnTo>
                  <a:lnTo>
                    <a:pt x="17785271" y="8162061"/>
                  </a:lnTo>
                  <a:lnTo>
                    <a:pt x="17792916" y="8163611"/>
                  </a:lnTo>
                  <a:lnTo>
                    <a:pt x="17800562" y="8162061"/>
                  </a:lnTo>
                  <a:lnTo>
                    <a:pt x="17806810" y="8157858"/>
                  </a:lnTo>
                  <a:lnTo>
                    <a:pt x="17811026" y="8151609"/>
                  </a:lnTo>
                  <a:lnTo>
                    <a:pt x="17812576" y="8143964"/>
                  </a:lnTo>
                  <a:close/>
                </a:path>
                <a:path w="18719800" h="10718800" extrusionOk="0">
                  <a:moveTo>
                    <a:pt x="17812576" y="8043862"/>
                  </a:moveTo>
                  <a:lnTo>
                    <a:pt x="17811026" y="8036217"/>
                  </a:lnTo>
                  <a:lnTo>
                    <a:pt x="17806810" y="8029981"/>
                  </a:lnTo>
                  <a:lnTo>
                    <a:pt x="17800562" y="8025765"/>
                  </a:lnTo>
                  <a:lnTo>
                    <a:pt x="17792916" y="8024215"/>
                  </a:lnTo>
                  <a:lnTo>
                    <a:pt x="17785271" y="8025765"/>
                  </a:lnTo>
                  <a:lnTo>
                    <a:pt x="17779035" y="8029981"/>
                  </a:lnTo>
                  <a:lnTo>
                    <a:pt x="17774819" y="8036217"/>
                  </a:lnTo>
                  <a:lnTo>
                    <a:pt x="17773282" y="8043862"/>
                  </a:lnTo>
                  <a:lnTo>
                    <a:pt x="17774819" y="8051508"/>
                  </a:lnTo>
                  <a:lnTo>
                    <a:pt x="17779035" y="8057756"/>
                  </a:lnTo>
                  <a:lnTo>
                    <a:pt x="17785271" y="8061973"/>
                  </a:lnTo>
                  <a:lnTo>
                    <a:pt x="17792916" y="8063522"/>
                  </a:lnTo>
                  <a:lnTo>
                    <a:pt x="17800562" y="8061973"/>
                  </a:lnTo>
                  <a:lnTo>
                    <a:pt x="17806810" y="8057756"/>
                  </a:lnTo>
                  <a:lnTo>
                    <a:pt x="17811026" y="8051508"/>
                  </a:lnTo>
                  <a:lnTo>
                    <a:pt x="17812576" y="8043862"/>
                  </a:lnTo>
                  <a:close/>
                </a:path>
                <a:path w="18719800" h="10718800" extrusionOk="0">
                  <a:moveTo>
                    <a:pt x="17812576" y="7943774"/>
                  </a:moveTo>
                  <a:lnTo>
                    <a:pt x="17811026" y="7936128"/>
                  </a:lnTo>
                  <a:lnTo>
                    <a:pt x="17806810" y="7929880"/>
                  </a:lnTo>
                  <a:lnTo>
                    <a:pt x="17800562" y="7925676"/>
                  </a:lnTo>
                  <a:lnTo>
                    <a:pt x="17792916" y="7924127"/>
                  </a:lnTo>
                  <a:lnTo>
                    <a:pt x="17785271" y="7925676"/>
                  </a:lnTo>
                  <a:lnTo>
                    <a:pt x="17779035" y="7929880"/>
                  </a:lnTo>
                  <a:lnTo>
                    <a:pt x="17774819" y="7936128"/>
                  </a:lnTo>
                  <a:lnTo>
                    <a:pt x="17773282" y="7943774"/>
                  </a:lnTo>
                  <a:lnTo>
                    <a:pt x="17774819" y="7951419"/>
                  </a:lnTo>
                  <a:lnTo>
                    <a:pt x="17779035" y="7957667"/>
                  </a:lnTo>
                  <a:lnTo>
                    <a:pt x="17785271" y="7961871"/>
                  </a:lnTo>
                  <a:lnTo>
                    <a:pt x="17792916" y="7963421"/>
                  </a:lnTo>
                  <a:lnTo>
                    <a:pt x="17800562" y="7961871"/>
                  </a:lnTo>
                  <a:lnTo>
                    <a:pt x="17806810" y="7957667"/>
                  </a:lnTo>
                  <a:lnTo>
                    <a:pt x="17811026" y="7951419"/>
                  </a:lnTo>
                  <a:lnTo>
                    <a:pt x="17812576" y="7943774"/>
                  </a:lnTo>
                  <a:close/>
                </a:path>
                <a:path w="18719800" h="10718800" extrusionOk="0">
                  <a:moveTo>
                    <a:pt x="17812576" y="7843672"/>
                  </a:moveTo>
                  <a:lnTo>
                    <a:pt x="17811026" y="7836027"/>
                  </a:lnTo>
                  <a:lnTo>
                    <a:pt x="17806810" y="7829778"/>
                  </a:lnTo>
                  <a:lnTo>
                    <a:pt x="17800562" y="7825575"/>
                  </a:lnTo>
                  <a:lnTo>
                    <a:pt x="17792916" y="7824025"/>
                  </a:lnTo>
                  <a:lnTo>
                    <a:pt x="17785271" y="7825575"/>
                  </a:lnTo>
                  <a:lnTo>
                    <a:pt x="17779035" y="7829778"/>
                  </a:lnTo>
                  <a:lnTo>
                    <a:pt x="17774819" y="7836027"/>
                  </a:lnTo>
                  <a:lnTo>
                    <a:pt x="17773282" y="7843672"/>
                  </a:lnTo>
                  <a:lnTo>
                    <a:pt x="17774819" y="7851318"/>
                  </a:lnTo>
                  <a:lnTo>
                    <a:pt x="17779035" y="7857566"/>
                  </a:lnTo>
                  <a:lnTo>
                    <a:pt x="17785271" y="7861770"/>
                  </a:lnTo>
                  <a:lnTo>
                    <a:pt x="17792916" y="7863319"/>
                  </a:lnTo>
                  <a:lnTo>
                    <a:pt x="17800562" y="7861770"/>
                  </a:lnTo>
                  <a:lnTo>
                    <a:pt x="17806810" y="7857566"/>
                  </a:lnTo>
                  <a:lnTo>
                    <a:pt x="17811026" y="7851318"/>
                  </a:lnTo>
                  <a:lnTo>
                    <a:pt x="17812576" y="7843672"/>
                  </a:lnTo>
                  <a:close/>
                </a:path>
                <a:path w="18719800" h="10718800" extrusionOk="0">
                  <a:moveTo>
                    <a:pt x="17812576" y="7743584"/>
                  </a:moveTo>
                  <a:lnTo>
                    <a:pt x="17811026" y="7735925"/>
                  </a:lnTo>
                  <a:lnTo>
                    <a:pt x="17806810" y="7729677"/>
                  </a:lnTo>
                  <a:lnTo>
                    <a:pt x="17800562" y="7725473"/>
                  </a:lnTo>
                  <a:lnTo>
                    <a:pt x="17792916" y="7723937"/>
                  </a:lnTo>
                  <a:lnTo>
                    <a:pt x="17785271" y="7725473"/>
                  </a:lnTo>
                  <a:lnTo>
                    <a:pt x="17779035" y="7729677"/>
                  </a:lnTo>
                  <a:lnTo>
                    <a:pt x="17774819" y="7735925"/>
                  </a:lnTo>
                  <a:lnTo>
                    <a:pt x="17773282" y="7743584"/>
                  </a:lnTo>
                  <a:lnTo>
                    <a:pt x="17774819" y="7751229"/>
                  </a:lnTo>
                  <a:lnTo>
                    <a:pt x="17779035" y="7757465"/>
                  </a:lnTo>
                  <a:lnTo>
                    <a:pt x="17785271" y="7761681"/>
                  </a:lnTo>
                  <a:lnTo>
                    <a:pt x="17792916" y="7763218"/>
                  </a:lnTo>
                  <a:lnTo>
                    <a:pt x="17800562" y="7761681"/>
                  </a:lnTo>
                  <a:lnTo>
                    <a:pt x="17806810" y="7757465"/>
                  </a:lnTo>
                  <a:lnTo>
                    <a:pt x="17811026" y="7751229"/>
                  </a:lnTo>
                  <a:lnTo>
                    <a:pt x="17812576" y="7743584"/>
                  </a:lnTo>
                  <a:close/>
                </a:path>
                <a:path w="18719800" h="10718800" extrusionOk="0">
                  <a:moveTo>
                    <a:pt x="17812576" y="7643469"/>
                  </a:moveTo>
                  <a:lnTo>
                    <a:pt x="17811026" y="7635837"/>
                  </a:lnTo>
                  <a:lnTo>
                    <a:pt x="17806810" y="7629588"/>
                  </a:lnTo>
                  <a:lnTo>
                    <a:pt x="17800562" y="7625372"/>
                  </a:lnTo>
                  <a:lnTo>
                    <a:pt x="17792916" y="7623835"/>
                  </a:lnTo>
                  <a:lnTo>
                    <a:pt x="17785271" y="7625372"/>
                  </a:lnTo>
                  <a:lnTo>
                    <a:pt x="17779035" y="7629588"/>
                  </a:lnTo>
                  <a:lnTo>
                    <a:pt x="17774819" y="7635837"/>
                  </a:lnTo>
                  <a:lnTo>
                    <a:pt x="17773282" y="7643469"/>
                  </a:lnTo>
                  <a:lnTo>
                    <a:pt x="17774819" y="7651128"/>
                  </a:lnTo>
                  <a:lnTo>
                    <a:pt x="17779035" y="7657376"/>
                  </a:lnTo>
                  <a:lnTo>
                    <a:pt x="17785271" y="7661580"/>
                  </a:lnTo>
                  <a:lnTo>
                    <a:pt x="17792916" y="7663129"/>
                  </a:lnTo>
                  <a:lnTo>
                    <a:pt x="17800562" y="7661580"/>
                  </a:lnTo>
                  <a:lnTo>
                    <a:pt x="17806810" y="7657376"/>
                  </a:lnTo>
                  <a:lnTo>
                    <a:pt x="17811026" y="7651128"/>
                  </a:lnTo>
                  <a:lnTo>
                    <a:pt x="17812576" y="7643469"/>
                  </a:lnTo>
                  <a:close/>
                </a:path>
                <a:path w="18719800" h="10718800" extrusionOk="0">
                  <a:moveTo>
                    <a:pt x="17812576" y="7543381"/>
                  </a:moveTo>
                  <a:lnTo>
                    <a:pt x="17811026" y="7535735"/>
                  </a:lnTo>
                  <a:lnTo>
                    <a:pt x="17806810" y="7529487"/>
                  </a:lnTo>
                  <a:lnTo>
                    <a:pt x="17800574" y="7525283"/>
                  </a:lnTo>
                  <a:lnTo>
                    <a:pt x="17792916" y="7523734"/>
                  </a:lnTo>
                  <a:lnTo>
                    <a:pt x="17785271" y="7525283"/>
                  </a:lnTo>
                  <a:lnTo>
                    <a:pt x="17779035" y="7529487"/>
                  </a:lnTo>
                  <a:lnTo>
                    <a:pt x="17774819" y="7535735"/>
                  </a:lnTo>
                  <a:lnTo>
                    <a:pt x="17773282" y="7543381"/>
                  </a:lnTo>
                  <a:lnTo>
                    <a:pt x="17774819" y="7551039"/>
                  </a:lnTo>
                  <a:lnTo>
                    <a:pt x="17779035" y="7557275"/>
                  </a:lnTo>
                  <a:lnTo>
                    <a:pt x="17785271" y="7561478"/>
                  </a:lnTo>
                  <a:lnTo>
                    <a:pt x="17792916" y="7563028"/>
                  </a:lnTo>
                  <a:lnTo>
                    <a:pt x="17800574" y="7561478"/>
                  </a:lnTo>
                  <a:lnTo>
                    <a:pt x="17806810" y="7557275"/>
                  </a:lnTo>
                  <a:lnTo>
                    <a:pt x="17811026" y="7551039"/>
                  </a:lnTo>
                  <a:lnTo>
                    <a:pt x="17812576" y="7543381"/>
                  </a:lnTo>
                  <a:close/>
                </a:path>
                <a:path w="18719800" h="10718800" extrusionOk="0">
                  <a:moveTo>
                    <a:pt x="17812576" y="7443279"/>
                  </a:moveTo>
                  <a:lnTo>
                    <a:pt x="17811026" y="7435634"/>
                  </a:lnTo>
                  <a:lnTo>
                    <a:pt x="17806810" y="7429398"/>
                  </a:lnTo>
                  <a:lnTo>
                    <a:pt x="17800562" y="7425195"/>
                  </a:lnTo>
                  <a:lnTo>
                    <a:pt x="17792916" y="7423645"/>
                  </a:lnTo>
                  <a:lnTo>
                    <a:pt x="17785271" y="7425195"/>
                  </a:lnTo>
                  <a:lnTo>
                    <a:pt x="17779035" y="7429398"/>
                  </a:lnTo>
                  <a:lnTo>
                    <a:pt x="17774819" y="7435634"/>
                  </a:lnTo>
                  <a:lnTo>
                    <a:pt x="17773282" y="7443279"/>
                  </a:lnTo>
                  <a:lnTo>
                    <a:pt x="17774819" y="7450937"/>
                  </a:lnTo>
                  <a:lnTo>
                    <a:pt x="17779035" y="7457186"/>
                  </a:lnTo>
                  <a:lnTo>
                    <a:pt x="17785271" y="7461390"/>
                  </a:lnTo>
                  <a:lnTo>
                    <a:pt x="17792916" y="7462939"/>
                  </a:lnTo>
                  <a:lnTo>
                    <a:pt x="17800562" y="7461390"/>
                  </a:lnTo>
                  <a:lnTo>
                    <a:pt x="17806810" y="7457186"/>
                  </a:lnTo>
                  <a:lnTo>
                    <a:pt x="17811026" y="7450937"/>
                  </a:lnTo>
                  <a:lnTo>
                    <a:pt x="17812576" y="7443279"/>
                  </a:lnTo>
                  <a:close/>
                </a:path>
                <a:path w="18719800" h="10718800" extrusionOk="0">
                  <a:moveTo>
                    <a:pt x="17812576" y="7343191"/>
                  </a:moveTo>
                  <a:lnTo>
                    <a:pt x="17811026" y="7335545"/>
                  </a:lnTo>
                  <a:lnTo>
                    <a:pt x="17806810" y="7329297"/>
                  </a:lnTo>
                  <a:lnTo>
                    <a:pt x="17800562" y="7325093"/>
                  </a:lnTo>
                  <a:lnTo>
                    <a:pt x="17792916" y="7323544"/>
                  </a:lnTo>
                  <a:lnTo>
                    <a:pt x="17785271" y="7325093"/>
                  </a:lnTo>
                  <a:lnTo>
                    <a:pt x="17779035" y="7329297"/>
                  </a:lnTo>
                  <a:lnTo>
                    <a:pt x="17774819" y="7335545"/>
                  </a:lnTo>
                  <a:lnTo>
                    <a:pt x="17773282" y="7343191"/>
                  </a:lnTo>
                  <a:lnTo>
                    <a:pt x="17774819" y="7350836"/>
                  </a:lnTo>
                  <a:lnTo>
                    <a:pt x="17779035" y="7357084"/>
                  </a:lnTo>
                  <a:lnTo>
                    <a:pt x="17785271" y="7361301"/>
                  </a:lnTo>
                  <a:lnTo>
                    <a:pt x="17792916" y="7362838"/>
                  </a:lnTo>
                  <a:lnTo>
                    <a:pt x="17800562" y="7361301"/>
                  </a:lnTo>
                  <a:lnTo>
                    <a:pt x="17806810" y="7357084"/>
                  </a:lnTo>
                  <a:lnTo>
                    <a:pt x="17811026" y="7350836"/>
                  </a:lnTo>
                  <a:lnTo>
                    <a:pt x="17812576" y="7343191"/>
                  </a:lnTo>
                  <a:close/>
                </a:path>
                <a:path w="18719800" h="10718800" extrusionOk="0">
                  <a:moveTo>
                    <a:pt x="17812576" y="7243089"/>
                  </a:moveTo>
                  <a:lnTo>
                    <a:pt x="17811026" y="7235444"/>
                  </a:lnTo>
                  <a:lnTo>
                    <a:pt x="17806810" y="7229195"/>
                  </a:lnTo>
                  <a:lnTo>
                    <a:pt x="17800562" y="7224992"/>
                  </a:lnTo>
                  <a:lnTo>
                    <a:pt x="17792916" y="7223442"/>
                  </a:lnTo>
                  <a:lnTo>
                    <a:pt x="17785271" y="7224992"/>
                  </a:lnTo>
                  <a:lnTo>
                    <a:pt x="17779035" y="7229195"/>
                  </a:lnTo>
                  <a:lnTo>
                    <a:pt x="17774819" y="7235444"/>
                  </a:lnTo>
                  <a:lnTo>
                    <a:pt x="17773282" y="7243089"/>
                  </a:lnTo>
                  <a:lnTo>
                    <a:pt x="17774819" y="7250735"/>
                  </a:lnTo>
                  <a:lnTo>
                    <a:pt x="17779035" y="7256983"/>
                  </a:lnTo>
                  <a:lnTo>
                    <a:pt x="17785271" y="7261199"/>
                  </a:lnTo>
                  <a:lnTo>
                    <a:pt x="17792916" y="7262749"/>
                  </a:lnTo>
                  <a:lnTo>
                    <a:pt x="17800562" y="7261199"/>
                  </a:lnTo>
                  <a:lnTo>
                    <a:pt x="17806810" y="7256983"/>
                  </a:lnTo>
                  <a:lnTo>
                    <a:pt x="17811026" y="7250735"/>
                  </a:lnTo>
                  <a:lnTo>
                    <a:pt x="17812576" y="7243089"/>
                  </a:lnTo>
                  <a:close/>
                </a:path>
                <a:path w="18719800" h="10718800" extrusionOk="0">
                  <a:moveTo>
                    <a:pt x="17812576" y="7143001"/>
                  </a:moveTo>
                  <a:lnTo>
                    <a:pt x="17811026" y="7135355"/>
                  </a:lnTo>
                  <a:lnTo>
                    <a:pt x="17806810" y="7129107"/>
                  </a:lnTo>
                  <a:lnTo>
                    <a:pt x="17800562" y="7124890"/>
                  </a:lnTo>
                  <a:lnTo>
                    <a:pt x="17792916" y="7123341"/>
                  </a:lnTo>
                  <a:lnTo>
                    <a:pt x="17785271" y="7124890"/>
                  </a:lnTo>
                  <a:lnTo>
                    <a:pt x="17779035" y="7129107"/>
                  </a:lnTo>
                  <a:lnTo>
                    <a:pt x="17774819" y="7135355"/>
                  </a:lnTo>
                  <a:lnTo>
                    <a:pt x="17773282" y="7143001"/>
                  </a:lnTo>
                  <a:lnTo>
                    <a:pt x="17774819" y="7150646"/>
                  </a:lnTo>
                  <a:lnTo>
                    <a:pt x="17779035" y="7156894"/>
                  </a:lnTo>
                  <a:lnTo>
                    <a:pt x="17785271" y="7161098"/>
                  </a:lnTo>
                  <a:lnTo>
                    <a:pt x="17792916" y="7162635"/>
                  </a:lnTo>
                  <a:lnTo>
                    <a:pt x="17800562" y="7161098"/>
                  </a:lnTo>
                  <a:lnTo>
                    <a:pt x="17806810" y="7156894"/>
                  </a:lnTo>
                  <a:lnTo>
                    <a:pt x="17811026" y="7150646"/>
                  </a:lnTo>
                  <a:lnTo>
                    <a:pt x="17812576" y="7143001"/>
                  </a:lnTo>
                  <a:close/>
                </a:path>
                <a:path w="18719800" h="10718800" extrusionOk="0">
                  <a:moveTo>
                    <a:pt x="17812576" y="7042899"/>
                  </a:moveTo>
                  <a:lnTo>
                    <a:pt x="17811026" y="7035254"/>
                  </a:lnTo>
                  <a:lnTo>
                    <a:pt x="17806810" y="7029005"/>
                  </a:lnTo>
                  <a:lnTo>
                    <a:pt x="17800562" y="7024802"/>
                  </a:lnTo>
                  <a:lnTo>
                    <a:pt x="17792916" y="7023252"/>
                  </a:lnTo>
                  <a:lnTo>
                    <a:pt x="17785271" y="7024802"/>
                  </a:lnTo>
                  <a:lnTo>
                    <a:pt x="17779035" y="7029005"/>
                  </a:lnTo>
                  <a:lnTo>
                    <a:pt x="17774819" y="7035254"/>
                  </a:lnTo>
                  <a:lnTo>
                    <a:pt x="17773282" y="7042899"/>
                  </a:lnTo>
                  <a:lnTo>
                    <a:pt x="17774819" y="7050545"/>
                  </a:lnTo>
                  <a:lnTo>
                    <a:pt x="17779035" y="7056793"/>
                  </a:lnTo>
                  <a:lnTo>
                    <a:pt x="17785271" y="7060997"/>
                  </a:lnTo>
                  <a:lnTo>
                    <a:pt x="17792916" y="7062546"/>
                  </a:lnTo>
                  <a:lnTo>
                    <a:pt x="17800562" y="7060997"/>
                  </a:lnTo>
                  <a:lnTo>
                    <a:pt x="17806810" y="7056793"/>
                  </a:lnTo>
                  <a:lnTo>
                    <a:pt x="17811026" y="7050545"/>
                  </a:lnTo>
                  <a:lnTo>
                    <a:pt x="17812576" y="7042899"/>
                  </a:lnTo>
                  <a:close/>
                </a:path>
                <a:path w="18719800" h="10718800" extrusionOk="0">
                  <a:moveTo>
                    <a:pt x="17812576" y="6942810"/>
                  </a:moveTo>
                  <a:lnTo>
                    <a:pt x="17811026" y="6935165"/>
                  </a:lnTo>
                  <a:lnTo>
                    <a:pt x="17806810" y="6928917"/>
                  </a:lnTo>
                  <a:lnTo>
                    <a:pt x="17800562" y="6924713"/>
                  </a:lnTo>
                  <a:lnTo>
                    <a:pt x="17792916" y="6923164"/>
                  </a:lnTo>
                  <a:lnTo>
                    <a:pt x="17785271" y="6924713"/>
                  </a:lnTo>
                  <a:lnTo>
                    <a:pt x="17779035" y="6928917"/>
                  </a:lnTo>
                  <a:lnTo>
                    <a:pt x="17774819" y="6935165"/>
                  </a:lnTo>
                  <a:lnTo>
                    <a:pt x="17773282" y="6942810"/>
                  </a:lnTo>
                  <a:lnTo>
                    <a:pt x="17774819" y="6950456"/>
                  </a:lnTo>
                  <a:lnTo>
                    <a:pt x="17779035" y="6956704"/>
                  </a:lnTo>
                  <a:lnTo>
                    <a:pt x="17785271" y="6960921"/>
                  </a:lnTo>
                  <a:lnTo>
                    <a:pt x="17792916" y="6962457"/>
                  </a:lnTo>
                  <a:lnTo>
                    <a:pt x="17800562" y="6960921"/>
                  </a:lnTo>
                  <a:lnTo>
                    <a:pt x="17806810" y="6956704"/>
                  </a:lnTo>
                  <a:lnTo>
                    <a:pt x="17811026" y="6950456"/>
                  </a:lnTo>
                  <a:lnTo>
                    <a:pt x="17812576" y="6942810"/>
                  </a:lnTo>
                  <a:close/>
                </a:path>
                <a:path w="18719800" h="10718800" extrusionOk="0">
                  <a:moveTo>
                    <a:pt x="17812576" y="6842709"/>
                  </a:moveTo>
                  <a:lnTo>
                    <a:pt x="17811026" y="6835064"/>
                  </a:lnTo>
                  <a:lnTo>
                    <a:pt x="17806810" y="6828828"/>
                  </a:lnTo>
                  <a:lnTo>
                    <a:pt x="17800562" y="6824612"/>
                  </a:lnTo>
                  <a:lnTo>
                    <a:pt x="17792916" y="6823062"/>
                  </a:lnTo>
                  <a:lnTo>
                    <a:pt x="17785271" y="6824612"/>
                  </a:lnTo>
                  <a:lnTo>
                    <a:pt x="17779035" y="6828828"/>
                  </a:lnTo>
                  <a:lnTo>
                    <a:pt x="17774819" y="6835064"/>
                  </a:lnTo>
                  <a:lnTo>
                    <a:pt x="17773282" y="6842709"/>
                  </a:lnTo>
                  <a:lnTo>
                    <a:pt x="17774819" y="6850354"/>
                  </a:lnTo>
                  <a:lnTo>
                    <a:pt x="17779035" y="6856603"/>
                  </a:lnTo>
                  <a:lnTo>
                    <a:pt x="17785271" y="6860807"/>
                  </a:lnTo>
                  <a:lnTo>
                    <a:pt x="17792916" y="6862356"/>
                  </a:lnTo>
                  <a:lnTo>
                    <a:pt x="17800562" y="6860807"/>
                  </a:lnTo>
                  <a:lnTo>
                    <a:pt x="17806810" y="6856603"/>
                  </a:lnTo>
                  <a:lnTo>
                    <a:pt x="17811026" y="6850354"/>
                  </a:lnTo>
                  <a:lnTo>
                    <a:pt x="17812576" y="6842709"/>
                  </a:lnTo>
                  <a:close/>
                </a:path>
                <a:path w="18719800" h="10718800" extrusionOk="0">
                  <a:moveTo>
                    <a:pt x="17812576" y="6742608"/>
                  </a:moveTo>
                  <a:lnTo>
                    <a:pt x="17811026" y="6734975"/>
                  </a:lnTo>
                  <a:lnTo>
                    <a:pt x="17806810" y="6728727"/>
                  </a:lnTo>
                  <a:lnTo>
                    <a:pt x="17800562" y="6724510"/>
                  </a:lnTo>
                  <a:lnTo>
                    <a:pt x="17792916" y="6722973"/>
                  </a:lnTo>
                  <a:lnTo>
                    <a:pt x="17785271" y="6724510"/>
                  </a:lnTo>
                  <a:lnTo>
                    <a:pt x="17779035" y="6728727"/>
                  </a:lnTo>
                  <a:lnTo>
                    <a:pt x="17774819" y="6734975"/>
                  </a:lnTo>
                  <a:lnTo>
                    <a:pt x="17773282" y="6742608"/>
                  </a:lnTo>
                  <a:lnTo>
                    <a:pt x="17774819" y="6750266"/>
                  </a:lnTo>
                  <a:lnTo>
                    <a:pt x="17779035" y="6756501"/>
                  </a:lnTo>
                  <a:lnTo>
                    <a:pt x="17785271" y="6760718"/>
                  </a:lnTo>
                  <a:lnTo>
                    <a:pt x="17792916" y="6762255"/>
                  </a:lnTo>
                  <a:lnTo>
                    <a:pt x="17800562" y="6760718"/>
                  </a:lnTo>
                  <a:lnTo>
                    <a:pt x="17806810" y="6756501"/>
                  </a:lnTo>
                  <a:lnTo>
                    <a:pt x="17811026" y="6750266"/>
                  </a:lnTo>
                  <a:lnTo>
                    <a:pt x="17812576" y="6742608"/>
                  </a:lnTo>
                  <a:close/>
                </a:path>
                <a:path w="18719800" h="10718800" extrusionOk="0">
                  <a:moveTo>
                    <a:pt x="17812576" y="6642519"/>
                  </a:moveTo>
                  <a:lnTo>
                    <a:pt x="17811026" y="6634861"/>
                  </a:lnTo>
                  <a:lnTo>
                    <a:pt x="17806810" y="6628625"/>
                  </a:lnTo>
                  <a:lnTo>
                    <a:pt x="17800562" y="6624421"/>
                  </a:lnTo>
                  <a:lnTo>
                    <a:pt x="17792916" y="6622872"/>
                  </a:lnTo>
                  <a:lnTo>
                    <a:pt x="17785271" y="6624421"/>
                  </a:lnTo>
                  <a:lnTo>
                    <a:pt x="17779035" y="6628625"/>
                  </a:lnTo>
                  <a:lnTo>
                    <a:pt x="17774819" y="6634861"/>
                  </a:lnTo>
                  <a:lnTo>
                    <a:pt x="17773282" y="6642519"/>
                  </a:lnTo>
                  <a:lnTo>
                    <a:pt x="17774819" y="6650164"/>
                  </a:lnTo>
                  <a:lnTo>
                    <a:pt x="17779035" y="6656400"/>
                  </a:lnTo>
                  <a:lnTo>
                    <a:pt x="17785271" y="6660616"/>
                  </a:lnTo>
                  <a:lnTo>
                    <a:pt x="17792916" y="6662153"/>
                  </a:lnTo>
                  <a:lnTo>
                    <a:pt x="17800562" y="6660616"/>
                  </a:lnTo>
                  <a:lnTo>
                    <a:pt x="17806810" y="6656400"/>
                  </a:lnTo>
                  <a:lnTo>
                    <a:pt x="17811026" y="6650164"/>
                  </a:lnTo>
                  <a:lnTo>
                    <a:pt x="17812576" y="6642519"/>
                  </a:lnTo>
                  <a:close/>
                </a:path>
                <a:path w="18719800" h="10718800" extrusionOk="0">
                  <a:moveTo>
                    <a:pt x="17812576" y="6542418"/>
                  </a:moveTo>
                  <a:lnTo>
                    <a:pt x="17811026" y="6534772"/>
                  </a:lnTo>
                  <a:lnTo>
                    <a:pt x="17806810" y="6528524"/>
                  </a:lnTo>
                  <a:lnTo>
                    <a:pt x="17800562" y="6524320"/>
                  </a:lnTo>
                  <a:lnTo>
                    <a:pt x="17792916" y="6522783"/>
                  </a:lnTo>
                  <a:lnTo>
                    <a:pt x="17785271" y="6524320"/>
                  </a:lnTo>
                  <a:lnTo>
                    <a:pt x="17779035" y="6528524"/>
                  </a:lnTo>
                  <a:lnTo>
                    <a:pt x="17774819" y="6534772"/>
                  </a:lnTo>
                  <a:lnTo>
                    <a:pt x="17773282" y="6542418"/>
                  </a:lnTo>
                  <a:lnTo>
                    <a:pt x="17774819" y="6550076"/>
                  </a:lnTo>
                  <a:lnTo>
                    <a:pt x="17779035" y="6556311"/>
                  </a:lnTo>
                  <a:lnTo>
                    <a:pt x="17785271" y="6560528"/>
                  </a:lnTo>
                  <a:lnTo>
                    <a:pt x="17792916" y="6562064"/>
                  </a:lnTo>
                  <a:lnTo>
                    <a:pt x="17800562" y="6560528"/>
                  </a:lnTo>
                  <a:lnTo>
                    <a:pt x="17806810" y="6556311"/>
                  </a:lnTo>
                  <a:lnTo>
                    <a:pt x="17811026" y="6550076"/>
                  </a:lnTo>
                  <a:lnTo>
                    <a:pt x="17812576" y="6542418"/>
                  </a:lnTo>
                  <a:close/>
                </a:path>
                <a:path w="18719800" h="10718800" extrusionOk="0">
                  <a:moveTo>
                    <a:pt x="17812576" y="6442342"/>
                  </a:moveTo>
                  <a:lnTo>
                    <a:pt x="17811026" y="6434683"/>
                  </a:lnTo>
                  <a:lnTo>
                    <a:pt x="17806810" y="6428448"/>
                  </a:lnTo>
                  <a:lnTo>
                    <a:pt x="17800562" y="6424231"/>
                  </a:lnTo>
                  <a:lnTo>
                    <a:pt x="17792916" y="6422682"/>
                  </a:lnTo>
                  <a:lnTo>
                    <a:pt x="17785271" y="6424231"/>
                  </a:lnTo>
                  <a:lnTo>
                    <a:pt x="17779035" y="6428448"/>
                  </a:lnTo>
                  <a:lnTo>
                    <a:pt x="17774819" y="6434683"/>
                  </a:lnTo>
                  <a:lnTo>
                    <a:pt x="17773282" y="6442342"/>
                  </a:lnTo>
                  <a:lnTo>
                    <a:pt x="17774819" y="6449987"/>
                  </a:lnTo>
                  <a:lnTo>
                    <a:pt x="17779035" y="6456223"/>
                  </a:lnTo>
                  <a:lnTo>
                    <a:pt x="17785271" y="6460426"/>
                  </a:lnTo>
                  <a:lnTo>
                    <a:pt x="17792916" y="6461976"/>
                  </a:lnTo>
                  <a:lnTo>
                    <a:pt x="17800562" y="6460426"/>
                  </a:lnTo>
                  <a:lnTo>
                    <a:pt x="17806810" y="6456223"/>
                  </a:lnTo>
                  <a:lnTo>
                    <a:pt x="17811026" y="6449987"/>
                  </a:lnTo>
                  <a:lnTo>
                    <a:pt x="17812576" y="6442342"/>
                  </a:lnTo>
                  <a:close/>
                </a:path>
                <a:path w="18719800" h="10718800" extrusionOk="0">
                  <a:moveTo>
                    <a:pt x="17812576" y="6342227"/>
                  </a:moveTo>
                  <a:lnTo>
                    <a:pt x="17811026" y="6334595"/>
                  </a:lnTo>
                  <a:lnTo>
                    <a:pt x="17806810" y="6328346"/>
                  </a:lnTo>
                  <a:lnTo>
                    <a:pt x="17800562" y="6324130"/>
                  </a:lnTo>
                  <a:lnTo>
                    <a:pt x="17792916" y="6322593"/>
                  </a:lnTo>
                  <a:lnTo>
                    <a:pt x="17785271" y="6324130"/>
                  </a:lnTo>
                  <a:lnTo>
                    <a:pt x="17779035" y="6328346"/>
                  </a:lnTo>
                  <a:lnTo>
                    <a:pt x="17774819" y="6334595"/>
                  </a:lnTo>
                  <a:lnTo>
                    <a:pt x="17773282" y="6342227"/>
                  </a:lnTo>
                  <a:lnTo>
                    <a:pt x="17774819" y="6349873"/>
                  </a:lnTo>
                  <a:lnTo>
                    <a:pt x="17779035" y="6356121"/>
                  </a:lnTo>
                  <a:lnTo>
                    <a:pt x="17785271" y="6360338"/>
                  </a:lnTo>
                  <a:lnTo>
                    <a:pt x="17792916" y="6361887"/>
                  </a:lnTo>
                  <a:lnTo>
                    <a:pt x="17800562" y="6360338"/>
                  </a:lnTo>
                  <a:lnTo>
                    <a:pt x="17806810" y="6356121"/>
                  </a:lnTo>
                  <a:lnTo>
                    <a:pt x="17811026" y="6349873"/>
                  </a:lnTo>
                  <a:lnTo>
                    <a:pt x="17812576" y="6342227"/>
                  </a:lnTo>
                  <a:close/>
                </a:path>
                <a:path w="18719800" h="10718800" extrusionOk="0">
                  <a:moveTo>
                    <a:pt x="17812576" y="6242126"/>
                  </a:moveTo>
                  <a:lnTo>
                    <a:pt x="17811026" y="6234493"/>
                  </a:lnTo>
                  <a:lnTo>
                    <a:pt x="17806810" y="6228245"/>
                  </a:lnTo>
                  <a:lnTo>
                    <a:pt x="17800562" y="6224041"/>
                  </a:lnTo>
                  <a:lnTo>
                    <a:pt x="17792916" y="6222492"/>
                  </a:lnTo>
                  <a:lnTo>
                    <a:pt x="17785271" y="6224041"/>
                  </a:lnTo>
                  <a:lnTo>
                    <a:pt x="17779035" y="6228245"/>
                  </a:lnTo>
                  <a:lnTo>
                    <a:pt x="17774819" y="6234493"/>
                  </a:lnTo>
                  <a:lnTo>
                    <a:pt x="17773282" y="6242126"/>
                  </a:lnTo>
                  <a:lnTo>
                    <a:pt x="17774819" y="6249784"/>
                  </a:lnTo>
                  <a:lnTo>
                    <a:pt x="17779035" y="6256020"/>
                  </a:lnTo>
                  <a:lnTo>
                    <a:pt x="17785271" y="6260236"/>
                  </a:lnTo>
                  <a:lnTo>
                    <a:pt x="17792916" y="6261773"/>
                  </a:lnTo>
                  <a:lnTo>
                    <a:pt x="17800562" y="6260236"/>
                  </a:lnTo>
                  <a:lnTo>
                    <a:pt x="17806810" y="6256020"/>
                  </a:lnTo>
                  <a:lnTo>
                    <a:pt x="17811026" y="6249784"/>
                  </a:lnTo>
                  <a:lnTo>
                    <a:pt x="17812576" y="6242126"/>
                  </a:lnTo>
                  <a:close/>
                </a:path>
                <a:path w="18719800" h="10718800" extrusionOk="0">
                  <a:moveTo>
                    <a:pt x="17812576" y="6142037"/>
                  </a:moveTo>
                  <a:lnTo>
                    <a:pt x="17811026" y="6134392"/>
                  </a:lnTo>
                  <a:lnTo>
                    <a:pt x="17806810" y="6128143"/>
                  </a:lnTo>
                  <a:lnTo>
                    <a:pt x="17800562" y="6123940"/>
                  </a:lnTo>
                  <a:lnTo>
                    <a:pt x="17792916" y="6122390"/>
                  </a:lnTo>
                  <a:lnTo>
                    <a:pt x="17785271" y="6123940"/>
                  </a:lnTo>
                  <a:lnTo>
                    <a:pt x="17779035" y="6128143"/>
                  </a:lnTo>
                  <a:lnTo>
                    <a:pt x="17774819" y="6134392"/>
                  </a:lnTo>
                  <a:lnTo>
                    <a:pt x="17773282" y="6142037"/>
                  </a:lnTo>
                  <a:lnTo>
                    <a:pt x="17774819" y="6149683"/>
                  </a:lnTo>
                  <a:lnTo>
                    <a:pt x="17779035" y="6155931"/>
                  </a:lnTo>
                  <a:lnTo>
                    <a:pt x="17785271" y="6160147"/>
                  </a:lnTo>
                  <a:lnTo>
                    <a:pt x="17792916" y="6161684"/>
                  </a:lnTo>
                  <a:lnTo>
                    <a:pt x="17800562" y="6160147"/>
                  </a:lnTo>
                  <a:lnTo>
                    <a:pt x="17806810" y="6155931"/>
                  </a:lnTo>
                  <a:lnTo>
                    <a:pt x="17811026" y="6149683"/>
                  </a:lnTo>
                  <a:lnTo>
                    <a:pt x="17812576" y="6142037"/>
                  </a:lnTo>
                  <a:close/>
                </a:path>
                <a:path w="18719800" h="10718800" extrusionOk="0">
                  <a:moveTo>
                    <a:pt x="17812576" y="6041949"/>
                  </a:moveTo>
                  <a:lnTo>
                    <a:pt x="17811026" y="6034290"/>
                  </a:lnTo>
                  <a:lnTo>
                    <a:pt x="17806810" y="6028055"/>
                  </a:lnTo>
                  <a:lnTo>
                    <a:pt x="17800562" y="6023838"/>
                  </a:lnTo>
                  <a:lnTo>
                    <a:pt x="17792916" y="6022302"/>
                  </a:lnTo>
                  <a:lnTo>
                    <a:pt x="17785271" y="6023838"/>
                  </a:lnTo>
                  <a:lnTo>
                    <a:pt x="17779035" y="6028055"/>
                  </a:lnTo>
                  <a:lnTo>
                    <a:pt x="17774819" y="6034290"/>
                  </a:lnTo>
                  <a:lnTo>
                    <a:pt x="17773282" y="6041949"/>
                  </a:lnTo>
                  <a:lnTo>
                    <a:pt x="17774819" y="6049594"/>
                  </a:lnTo>
                  <a:lnTo>
                    <a:pt x="17779035" y="6055830"/>
                  </a:lnTo>
                  <a:lnTo>
                    <a:pt x="17785271" y="6060033"/>
                  </a:lnTo>
                  <a:lnTo>
                    <a:pt x="17792916" y="6061583"/>
                  </a:lnTo>
                  <a:lnTo>
                    <a:pt x="17800562" y="6060033"/>
                  </a:lnTo>
                  <a:lnTo>
                    <a:pt x="17806810" y="6055830"/>
                  </a:lnTo>
                  <a:lnTo>
                    <a:pt x="17811026" y="6049594"/>
                  </a:lnTo>
                  <a:lnTo>
                    <a:pt x="17812576" y="6041949"/>
                  </a:lnTo>
                  <a:close/>
                </a:path>
                <a:path w="18719800" h="10718800" extrusionOk="0">
                  <a:moveTo>
                    <a:pt x="17812576" y="5941847"/>
                  </a:moveTo>
                  <a:lnTo>
                    <a:pt x="17811026" y="5934189"/>
                  </a:lnTo>
                  <a:lnTo>
                    <a:pt x="17806810" y="5927953"/>
                  </a:lnTo>
                  <a:lnTo>
                    <a:pt x="17800574" y="5923750"/>
                  </a:lnTo>
                  <a:lnTo>
                    <a:pt x="17792916" y="5922200"/>
                  </a:lnTo>
                  <a:lnTo>
                    <a:pt x="17785271" y="5923750"/>
                  </a:lnTo>
                  <a:lnTo>
                    <a:pt x="17779035" y="5927953"/>
                  </a:lnTo>
                  <a:lnTo>
                    <a:pt x="17774819" y="5934189"/>
                  </a:lnTo>
                  <a:lnTo>
                    <a:pt x="17773282" y="5941847"/>
                  </a:lnTo>
                  <a:lnTo>
                    <a:pt x="17774819" y="5949493"/>
                  </a:lnTo>
                  <a:lnTo>
                    <a:pt x="17779035" y="5955741"/>
                  </a:lnTo>
                  <a:lnTo>
                    <a:pt x="17785271" y="5959957"/>
                  </a:lnTo>
                  <a:lnTo>
                    <a:pt x="17792916" y="5961494"/>
                  </a:lnTo>
                  <a:lnTo>
                    <a:pt x="17800574" y="5959957"/>
                  </a:lnTo>
                  <a:lnTo>
                    <a:pt x="17806810" y="5955741"/>
                  </a:lnTo>
                  <a:lnTo>
                    <a:pt x="17811026" y="5949493"/>
                  </a:lnTo>
                  <a:lnTo>
                    <a:pt x="17812576" y="5941847"/>
                  </a:lnTo>
                  <a:close/>
                </a:path>
                <a:path w="18719800" h="10718800" extrusionOk="0">
                  <a:moveTo>
                    <a:pt x="17812576" y="5841746"/>
                  </a:moveTo>
                  <a:lnTo>
                    <a:pt x="17811026" y="5834100"/>
                  </a:lnTo>
                  <a:lnTo>
                    <a:pt x="17806810" y="5827865"/>
                  </a:lnTo>
                  <a:lnTo>
                    <a:pt x="17800562" y="5823648"/>
                  </a:lnTo>
                  <a:lnTo>
                    <a:pt x="17792916" y="5822099"/>
                  </a:lnTo>
                  <a:lnTo>
                    <a:pt x="17785271" y="5823648"/>
                  </a:lnTo>
                  <a:lnTo>
                    <a:pt x="17779035" y="5827865"/>
                  </a:lnTo>
                  <a:lnTo>
                    <a:pt x="17774819" y="5834100"/>
                  </a:lnTo>
                  <a:lnTo>
                    <a:pt x="17773282" y="5841746"/>
                  </a:lnTo>
                  <a:lnTo>
                    <a:pt x="17774819" y="5849391"/>
                  </a:lnTo>
                  <a:lnTo>
                    <a:pt x="17779035" y="5855640"/>
                  </a:lnTo>
                  <a:lnTo>
                    <a:pt x="17785271" y="5859856"/>
                  </a:lnTo>
                  <a:lnTo>
                    <a:pt x="17792916" y="5861405"/>
                  </a:lnTo>
                  <a:lnTo>
                    <a:pt x="17800562" y="5859856"/>
                  </a:lnTo>
                  <a:lnTo>
                    <a:pt x="17806810" y="5855640"/>
                  </a:lnTo>
                  <a:lnTo>
                    <a:pt x="17811026" y="5849391"/>
                  </a:lnTo>
                  <a:lnTo>
                    <a:pt x="17812576" y="5841746"/>
                  </a:lnTo>
                  <a:close/>
                </a:path>
                <a:path w="18719800" h="10718800" extrusionOk="0">
                  <a:moveTo>
                    <a:pt x="17812576" y="5741657"/>
                  </a:moveTo>
                  <a:lnTo>
                    <a:pt x="17811026" y="5734012"/>
                  </a:lnTo>
                  <a:lnTo>
                    <a:pt x="17806810" y="5727763"/>
                  </a:lnTo>
                  <a:lnTo>
                    <a:pt x="17800562" y="5723560"/>
                  </a:lnTo>
                  <a:lnTo>
                    <a:pt x="17792916" y="5722010"/>
                  </a:lnTo>
                  <a:lnTo>
                    <a:pt x="17785271" y="5723560"/>
                  </a:lnTo>
                  <a:lnTo>
                    <a:pt x="17779035" y="5727763"/>
                  </a:lnTo>
                  <a:lnTo>
                    <a:pt x="17774819" y="5734012"/>
                  </a:lnTo>
                  <a:lnTo>
                    <a:pt x="17773282" y="5741657"/>
                  </a:lnTo>
                  <a:lnTo>
                    <a:pt x="17774819" y="5749302"/>
                  </a:lnTo>
                  <a:lnTo>
                    <a:pt x="17779035" y="5755551"/>
                  </a:lnTo>
                  <a:lnTo>
                    <a:pt x="17785271" y="5759755"/>
                  </a:lnTo>
                  <a:lnTo>
                    <a:pt x="17792916" y="5761304"/>
                  </a:lnTo>
                  <a:lnTo>
                    <a:pt x="17800562" y="5759755"/>
                  </a:lnTo>
                  <a:lnTo>
                    <a:pt x="17806810" y="5755551"/>
                  </a:lnTo>
                  <a:lnTo>
                    <a:pt x="17811026" y="5749302"/>
                  </a:lnTo>
                  <a:lnTo>
                    <a:pt x="17812576" y="5741657"/>
                  </a:lnTo>
                  <a:close/>
                </a:path>
                <a:path w="18719800" h="10718800" extrusionOk="0">
                  <a:moveTo>
                    <a:pt x="17812576" y="5641556"/>
                  </a:moveTo>
                  <a:lnTo>
                    <a:pt x="17811026" y="5633910"/>
                  </a:lnTo>
                  <a:lnTo>
                    <a:pt x="17806810" y="5627662"/>
                  </a:lnTo>
                  <a:lnTo>
                    <a:pt x="17800562" y="5623458"/>
                  </a:lnTo>
                  <a:lnTo>
                    <a:pt x="17792916" y="5621921"/>
                  </a:lnTo>
                  <a:lnTo>
                    <a:pt x="17785271" y="5623458"/>
                  </a:lnTo>
                  <a:lnTo>
                    <a:pt x="17779035" y="5627662"/>
                  </a:lnTo>
                  <a:lnTo>
                    <a:pt x="17774819" y="5633910"/>
                  </a:lnTo>
                  <a:lnTo>
                    <a:pt x="17773282" y="5641556"/>
                  </a:lnTo>
                  <a:lnTo>
                    <a:pt x="17774819" y="5649201"/>
                  </a:lnTo>
                  <a:lnTo>
                    <a:pt x="17779035" y="5655449"/>
                  </a:lnTo>
                  <a:lnTo>
                    <a:pt x="17785271" y="5659653"/>
                  </a:lnTo>
                  <a:lnTo>
                    <a:pt x="17792916" y="5661203"/>
                  </a:lnTo>
                  <a:lnTo>
                    <a:pt x="17800562" y="5659653"/>
                  </a:lnTo>
                  <a:lnTo>
                    <a:pt x="17806810" y="5655449"/>
                  </a:lnTo>
                  <a:lnTo>
                    <a:pt x="17811026" y="5649201"/>
                  </a:lnTo>
                  <a:lnTo>
                    <a:pt x="17812576" y="5641556"/>
                  </a:lnTo>
                  <a:close/>
                </a:path>
                <a:path w="18719800" h="10718800" extrusionOk="0">
                  <a:moveTo>
                    <a:pt x="17812576" y="5541454"/>
                  </a:moveTo>
                  <a:lnTo>
                    <a:pt x="17811026" y="5533809"/>
                  </a:lnTo>
                  <a:lnTo>
                    <a:pt x="17806810" y="5527560"/>
                  </a:lnTo>
                  <a:lnTo>
                    <a:pt x="17800562" y="5523357"/>
                  </a:lnTo>
                  <a:lnTo>
                    <a:pt x="17792916" y="5521807"/>
                  </a:lnTo>
                  <a:lnTo>
                    <a:pt x="17785271" y="5523357"/>
                  </a:lnTo>
                  <a:lnTo>
                    <a:pt x="17779035" y="5527560"/>
                  </a:lnTo>
                  <a:lnTo>
                    <a:pt x="17774819" y="5533809"/>
                  </a:lnTo>
                  <a:lnTo>
                    <a:pt x="17773282" y="5541454"/>
                  </a:lnTo>
                  <a:lnTo>
                    <a:pt x="17774819" y="5549100"/>
                  </a:lnTo>
                  <a:lnTo>
                    <a:pt x="17779035" y="5555348"/>
                  </a:lnTo>
                  <a:lnTo>
                    <a:pt x="17785271" y="5559552"/>
                  </a:lnTo>
                  <a:lnTo>
                    <a:pt x="17792916" y="5561101"/>
                  </a:lnTo>
                  <a:lnTo>
                    <a:pt x="17800562" y="5559552"/>
                  </a:lnTo>
                  <a:lnTo>
                    <a:pt x="17806810" y="5555348"/>
                  </a:lnTo>
                  <a:lnTo>
                    <a:pt x="17811026" y="5549100"/>
                  </a:lnTo>
                  <a:lnTo>
                    <a:pt x="17812576" y="5541454"/>
                  </a:lnTo>
                  <a:close/>
                </a:path>
                <a:path w="18719800" h="10718800" extrusionOk="0">
                  <a:moveTo>
                    <a:pt x="17812576" y="5441366"/>
                  </a:moveTo>
                  <a:lnTo>
                    <a:pt x="17811026" y="5433720"/>
                  </a:lnTo>
                  <a:lnTo>
                    <a:pt x="17806810" y="5427472"/>
                  </a:lnTo>
                  <a:lnTo>
                    <a:pt x="17800562" y="5423268"/>
                  </a:lnTo>
                  <a:lnTo>
                    <a:pt x="17792916" y="5421719"/>
                  </a:lnTo>
                  <a:lnTo>
                    <a:pt x="17785271" y="5423268"/>
                  </a:lnTo>
                  <a:lnTo>
                    <a:pt x="17779035" y="5427472"/>
                  </a:lnTo>
                  <a:lnTo>
                    <a:pt x="17774819" y="5433720"/>
                  </a:lnTo>
                  <a:lnTo>
                    <a:pt x="17773282" y="5441366"/>
                  </a:lnTo>
                  <a:lnTo>
                    <a:pt x="17774819" y="5449011"/>
                  </a:lnTo>
                  <a:lnTo>
                    <a:pt x="17779035" y="5455259"/>
                  </a:lnTo>
                  <a:lnTo>
                    <a:pt x="17785271" y="5459463"/>
                  </a:lnTo>
                  <a:lnTo>
                    <a:pt x="17792916" y="5461012"/>
                  </a:lnTo>
                  <a:lnTo>
                    <a:pt x="17800562" y="5459463"/>
                  </a:lnTo>
                  <a:lnTo>
                    <a:pt x="17806810" y="5455259"/>
                  </a:lnTo>
                  <a:lnTo>
                    <a:pt x="17811026" y="5449011"/>
                  </a:lnTo>
                  <a:lnTo>
                    <a:pt x="17812576" y="5441366"/>
                  </a:lnTo>
                  <a:close/>
                </a:path>
                <a:path w="18719800" h="10718800" extrusionOk="0">
                  <a:moveTo>
                    <a:pt x="17812576" y="5341277"/>
                  </a:moveTo>
                  <a:lnTo>
                    <a:pt x="17811026" y="5333619"/>
                  </a:lnTo>
                  <a:lnTo>
                    <a:pt x="17806810" y="5327370"/>
                  </a:lnTo>
                  <a:lnTo>
                    <a:pt x="17800562" y="5323167"/>
                  </a:lnTo>
                  <a:lnTo>
                    <a:pt x="17792916" y="5321617"/>
                  </a:lnTo>
                  <a:lnTo>
                    <a:pt x="17785271" y="5323167"/>
                  </a:lnTo>
                  <a:lnTo>
                    <a:pt x="17779035" y="5327370"/>
                  </a:lnTo>
                  <a:lnTo>
                    <a:pt x="17774819" y="5333619"/>
                  </a:lnTo>
                  <a:lnTo>
                    <a:pt x="17773282" y="5341277"/>
                  </a:lnTo>
                  <a:lnTo>
                    <a:pt x="17774819" y="5348910"/>
                  </a:lnTo>
                  <a:lnTo>
                    <a:pt x="17779035" y="5355158"/>
                  </a:lnTo>
                  <a:lnTo>
                    <a:pt x="17785271" y="5359374"/>
                  </a:lnTo>
                  <a:lnTo>
                    <a:pt x="17792916" y="5360911"/>
                  </a:lnTo>
                  <a:lnTo>
                    <a:pt x="17800562" y="5359374"/>
                  </a:lnTo>
                  <a:lnTo>
                    <a:pt x="17806810" y="5355158"/>
                  </a:lnTo>
                  <a:lnTo>
                    <a:pt x="17811026" y="5348910"/>
                  </a:lnTo>
                  <a:lnTo>
                    <a:pt x="17812576" y="5341277"/>
                  </a:lnTo>
                  <a:close/>
                </a:path>
                <a:path w="18719800" h="10718800" extrusionOk="0">
                  <a:moveTo>
                    <a:pt x="17812576" y="5241175"/>
                  </a:moveTo>
                  <a:lnTo>
                    <a:pt x="17811026" y="5233530"/>
                  </a:lnTo>
                  <a:lnTo>
                    <a:pt x="17806810" y="5227282"/>
                  </a:lnTo>
                  <a:lnTo>
                    <a:pt x="17800562" y="5223065"/>
                  </a:lnTo>
                  <a:lnTo>
                    <a:pt x="17792916" y="5221529"/>
                  </a:lnTo>
                  <a:lnTo>
                    <a:pt x="17785271" y="5223065"/>
                  </a:lnTo>
                  <a:lnTo>
                    <a:pt x="17779035" y="5227282"/>
                  </a:lnTo>
                  <a:lnTo>
                    <a:pt x="17774819" y="5233530"/>
                  </a:lnTo>
                  <a:lnTo>
                    <a:pt x="17773282" y="5241175"/>
                  </a:lnTo>
                  <a:lnTo>
                    <a:pt x="17774819" y="5248821"/>
                  </a:lnTo>
                  <a:lnTo>
                    <a:pt x="17779035" y="5255069"/>
                  </a:lnTo>
                  <a:lnTo>
                    <a:pt x="17785271" y="5259273"/>
                  </a:lnTo>
                  <a:lnTo>
                    <a:pt x="17792916" y="5260822"/>
                  </a:lnTo>
                  <a:lnTo>
                    <a:pt x="17800562" y="5259273"/>
                  </a:lnTo>
                  <a:lnTo>
                    <a:pt x="17806810" y="5255069"/>
                  </a:lnTo>
                  <a:lnTo>
                    <a:pt x="17811026" y="5248821"/>
                  </a:lnTo>
                  <a:lnTo>
                    <a:pt x="17812576" y="5241175"/>
                  </a:lnTo>
                  <a:close/>
                </a:path>
                <a:path w="18719800" h="10718800" extrusionOk="0">
                  <a:moveTo>
                    <a:pt x="17874336" y="850646"/>
                  </a:moveTo>
                  <a:lnTo>
                    <a:pt x="17872799" y="843000"/>
                  </a:lnTo>
                  <a:lnTo>
                    <a:pt x="17868583" y="836752"/>
                  </a:lnTo>
                  <a:lnTo>
                    <a:pt x="17862347" y="832535"/>
                  </a:lnTo>
                  <a:lnTo>
                    <a:pt x="17854689" y="830999"/>
                  </a:lnTo>
                  <a:lnTo>
                    <a:pt x="17847044" y="832535"/>
                  </a:lnTo>
                  <a:lnTo>
                    <a:pt x="17840795" y="836752"/>
                  </a:lnTo>
                  <a:lnTo>
                    <a:pt x="17836592" y="843000"/>
                  </a:lnTo>
                  <a:lnTo>
                    <a:pt x="17835042" y="850646"/>
                  </a:lnTo>
                  <a:lnTo>
                    <a:pt x="17836592" y="858291"/>
                  </a:lnTo>
                  <a:lnTo>
                    <a:pt x="17840795" y="864539"/>
                  </a:lnTo>
                  <a:lnTo>
                    <a:pt x="17847044" y="868743"/>
                  </a:lnTo>
                  <a:lnTo>
                    <a:pt x="17854689" y="870292"/>
                  </a:lnTo>
                  <a:lnTo>
                    <a:pt x="17862347" y="868743"/>
                  </a:lnTo>
                  <a:lnTo>
                    <a:pt x="17868583" y="864539"/>
                  </a:lnTo>
                  <a:lnTo>
                    <a:pt x="17872799" y="858291"/>
                  </a:lnTo>
                  <a:lnTo>
                    <a:pt x="17874336" y="850646"/>
                  </a:lnTo>
                  <a:close/>
                </a:path>
                <a:path w="18719800" h="10718800" extrusionOk="0">
                  <a:moveTo>
                    <a:pt x="17874336" y="750557"/>
                  </a:moveTo>
                  <a:lnTo>
                    <a:pt x="17872799" y="742899"/>
                  </a:lnTo>
                  <a:lnTo>
                    <a:pt x="17868583" y="736663"/>
                  </a:lnTo>
                  <a:lnTo>
                    <a:pt x="17862347" y="732447"/>
                  </a:lnTo>
                  <a:lnTo>
                    <a:pt x="17854689" y="730897"/>
                  </a:lnTo>
                  <a:lnTo>
                    <a:pt x="17847044" y="732447"/>
                  </a:lnTo>
                  <a:lnTo>
                    <a:pt x="17840795" y="736663"/>
                  </a:lnTo>
                  <a:lnTo>
                    <a:pt x="17836592" y="742899"/>
                  </a:lnTo>
                  <a:lnTo>
                    <a:pt x="17835042" y="750557"/>
                  </a:lnTo>
                  <a:lnTo>
                    <a:pt x="17836592" y="758202"/>
                  </a:lnTo>
                  <a:lnTo>
                    <a:pt x="17840795" y="764438"/>
                  </a:lnTo>
                  <a:lnTo>
                    <a:pt x="17847044" y="768654"/>
                  </a:lnTo>
                  <a:lnTo>
                    <a:pt x="17854689" y="770191"/>
                  </a:lnTo>
                  <a:lnTo>
                    <a:pt x="17862347" y="768654"/>
                  </a:lnTo>
                  <a:lnTo>
                    <a:pt x="17868583" y="764438"/>
                  </a:lnTo>
                  <a:lnTo>
                    <a:pt x="17872799" y="758202"/>
                  </a:lnTo>
                  <a:lnTo>
                    <a:pt x="17874336" y="750557"/>
                  </a:lnTo>
                  <a:close/>
                </a:path>
                <a:path w="18719800" h="10718800" extrusionOk="0">
                  <a:moveTo>
                    <a:pt x="17874336" y="650455"/>
                  </a:moveTo>
                  <a:lnTo>
                    <a:pt x="17872799" y="642810"/>
                  </a:lnTo>
                  <a:lnTo>
                    <a:pt x="17868583" y="636562"/>
                  </a:lnTo>
                  <a:lnTo>
                    <a:pt x="17862347" y="632358"/>
                  </a:lnTo>
                  <a:lnTo>
                    <a:pt x="17854689" y="630809"/>
                  </a:lnTo>
                  <a:lnTo>
                    <a:pt x="17847044" y="632358"/>
                  </a:lnTo>
                  <a:lnTo>
                    <a:pt x="17840795" y="636562"/>
                  </a:lnTo>
                  <a:lnTo>
                    <a:pt x="17836592" y="642810"/>
                  </a:lnTo>
                  <a:lnTo>
                    <a:pt x="17835042" y="650455"/>
                  </a:lnTo>
                  <a:lnTo>
                    <a:pt x="17836592" y="658101"/>
                  </a:lnTo>
                  <a:lnTo>
                    <a:pt x="17840795" y="664349"/>
                  </a:lnTo>
                  <a:lnTo>
                    <a:pt x="17847044" y="668553"/>
                  </a:lnTo>
                  <a:lnTo>
                    <a:pt x="17854689" y="670102"/>
                  </a:lnTo>
                  <a:lnTo>
                    <a:pt x="17862347" y="668553"/>
                  </a:lnTo>
                  <a:lnTo>
                    <a:pt x="17868583" y="664349"/>
                  </a:lnTo>
                  <a:lnTo>
                    <a:pt x="17872799" y="658101"/>
                  </a:lnTo>
                  <a:lnTo>
                    <a:pt x="17874336" y="650455"/>
                  </a:lnTo>
                  <a:close/>
                </a:path>
                <a:path w="18719800" h="10718800" extrusionOk="0">
                  <a:moveTo>
                    <a:pt x="17874336" y="550354"/>
                  </a:moveTo>
                  <a:lnTo>
                    <a:pt x="17872799" y="542709"/>
                  </a:lnTo>
                  <a:lnTo>
                    <a:pt x="17868583" y="536460"/>
                  </a:lnTo>
                  <a:lnTo>
                    <a:pt x="17862347" y="532257"/>
                  </a:lnTo>
                  <a:lnTo>
                    <a:pt x="17854689" y="530707"/>
                  </a:lnTo>
                  <a:lnTo>
                    <a:pt x="17847044" y="532257"/>
                  </a:lnTo>
                  <a:lnTo>
                    <a:pt x="17840795" y="536460"/>
                  </a:lnTo>
                  <a:lnTo>
                    <a:pt x="17836592" y="542709"/>
                  </a:lnTo>
                  <a:lnTo>
                    <a:pt x="17835042" y="550354"/>
                  </a:lnTo>
                  <a:lnTo>
                    <a:pt x="17836592" y="557999"/>
                  </a:lnTo>
                  <a:lnTo>
                    <a:pt x="17840795" y="564248"/>
                  </a:lnTo>
                  <a:lnTo>
                    <a:pt x="17847044" y="568464"/>
                  </a:lnTo>
                  <a:lnTo>
                    <a:pt x="17854689" y="570014"/>
                  </a:lnTo>
                  <a:lnTo>
                    <a:pt x="17862347" y="568464"/>
                  </a:lnTo>
                  <a:lnTo>
                    <a:pt x="17868583" y="564248"/>
                  </a:lnTo>
                  <a:lnTo>
                    <a:pt x="17872799" y="557999"/>
                  </a:lnTo>
                  <a:lnTo>
                    <a:pt x="17874336" y="550354"/>
                  </a:lnTo>
                  <a:close/>
                </a:path>
                <a:path w="18719800" h="10718800" extrusionOk="0">
                  <a:moveTo>
                    <a:pt x="17874336" y="450265"/>
                  </a:moveTo>
                  <a:lnTo>
                    <a:pt x="17872799" y="442620"/>
                  </a:lnTo>
                  <a:lnTo>
                    <a:pt x="17868583" y="436372"/>
                  </a:lnTo>
                  <a:lnTo>
                    <a:pt x="17862347" y="432168"/>
                  </a:lnTo>
                  <a:lnTo>
                    <a:pt x="17854689" y="430618"/>
                  </a:lnTo>
                  <a:lnTo>
                    <a:pt x="17847044" y="432168"/>
                  </a:lnTo>
                  <a:lnTo>
                    <a:pt x="17840795" y="436372"/>
                  </a:lnTo>
                  <a:lnTo>
                    <a:pt x="17836592" y="442620"/>
                  </a:lnTo>
                  <a:lnTo>
                    <a:pt x="17835042" y="450265"/>
                  </a:lnTo>
                  <a:lnTo>
                    <a:pt x="17836592" y="457911"/>
                  </a:lnTo>
                  <a:lnTo>
                    <a:pt x="17840795" y="464159"/>
                  </a:lnTo>
                  <a:lnTo>
                    <a:pt x="17847044" y="468363"/>
                  </a:lnTo>
                  <a:lnTo>
                    <a:pt x="17854689" y="469912"/>
                  </a:lnTo>
                  <a:lnTo>
                    <a:pt x="17862347" y="468363"/>
                  </a:lnTo>
                  <a:lnTo>
                    <a:pt x="17868583" y="464159"/>
                  </a:lnTo>
                  <a:lnTo>
                    <a:pt x="17872799" y="457911"/>
                  </a:lnTo>
                  <a:lnTo>
                    <a:pt x="17874336" y="450265"/>
                  </a:lnTo>
                  <a:close/>
                </a:path>
                <a:path w="18719800" h="10718800" extrusionOk="0">
                  <a:moveTo>
                    <a:pt x="17874336" y="350164"/>
                  </a:moveTo>
                  <a:lnTo>
                    <a:pt x="17872799" y="342519"/>
                  </a:lnTo>
                  <a:lnTo>
                    <a:pt x="17868583" y="336270"/>
                  </a:lnTo>
                  <a:lnTo>
                    <a:pt x="17862347" y="332066"/>
                  </a:lnTo>
                  <a:lnTo>
                    <a:pt x="17854689" y="330517"/>
                  </a:lnTo>
                  <a:lnTo>
                    <a:pt x="17847044" y="332066"/>
                  </a:lnTo>
                  <a:lnTo>
                    <a:pt x="17840795" y="336270"/>
                  </a:lnTo>
                  <a:lnTo>
                    <a:pt x="17836592" y="342519"/>
                  </a:lnTo>
                  <a:lnTo>
                    <a:pt x="17835042" y="350164"/>
                  </a:lnTo>
                  <a:lnTo>
                    <a:pt x="17836592" y="357809"/>
                  </a:lnTo>
                  <a:lnTo>
                    <a:pt x="17840795" y="364045"/>
                  </a:lnTo>
                  <a:lnTo>
                    <a:pt x="17847044" y="368261"/>
                  </a:lnTo>
                  <a:lnTo>
                    <a:pt x="17854689" y="369798"/>
                  </a:lnTo>
                  <a:lnTo>
                    <a:pt x="17862347" y="368261"/>
                  </a:lnTo>
                  <a:lnTo>
                    <a:pt x="17868583" y="364045"/>
                  </a:lnTo>
                  <a:lnTo>
                    <a:pt x="17872799" y="357809"/>
                  </a:lnTo>
                  <a:lnTo>
                    <a:pt x="17874336" y="350164"/>
                  </a:lnTo>
                  <a:close/>
                </a:path>
                <a:path w="18719800" h="10718800" extrusionOk="0">
                  <a:moveTo>
                    <a:pt x="17874336" y="149974"/>
                  </a:moveTo>
                  <a:lnTo>
                    <a:pt x="17872799" y="142328"/>
                  </a:lnTo>
                  <a:lnTo>
                    <a:pt x="17868583" y="136080"/>
                  </a:lnTo>
                  <a:lnTo>
                    <a:pt x="17862347" y="131876"/>
                  </a:lnTo>
                  <a:lnTo>
                    <a:pt x="17854689" y="130327"/>
                  </a:lnTo>
                  <a:lnTo>
                    <a:pt x="17847044" y="131876"/>
                  </a:lnTo>
                  <a:lnTo>
                    <a:pt x="17840795" y="136080"/>
                  </a:lnTo>
                  <a:lnTo>
                    <a:pt x="17836592" y="142328"/>
                  </a:lnTo>
                  <a:lnTo>
                    <a:pt x="17835042" y="149974"/>
                  </a:lnTo>
                  <a:lnTo>
                    <a:pt x="17836592" y="157619"/>
                  </a:lnTo>
                  <a:lnTo>
                    <a:pt x="17840795" y="163868"/>
                  </a:lnTo>
                  <a:lnTo>
                    <a:pt x="17847044" y="168071"/>
                  </a:lnTo>
                  <a:lnTo>
                    <a:pt x="17854689" y="169621"/>
                  </a:lnTo>
                  <a:lnTo>
                    <a:pt x="17862347" y="168071"/>
                  </a:lnTo>
                  <a:lnTo>
                    <a:pt x="17868583" y="163868"/>
                  </a:lnTo>
                  <a:lnTo>
                    <a:pt x="17872799" y="157619"/>
                  </a:lnTo>
                  <a:lnTo>
                    <a:pt x="17874336" y="149974"/>
                  </a:lnTo>
                  <a:close/>
                </a:path>
                <a:path w="18719800" h="10718800" extrusionOk="0">
                  <a:moveTo>
                    <a:pt x="17874336" y="49885"/>
                  </a:moveTo>
                  <a:lnTo>
                    <a:pt x="17872799" y="42227"/>
                  </a:lnTo>
                  <a:lnTo>
                    <a:pt x="17868583" y="35979"/>
                  </a:lnTo>
                  <a:lnTo>
                    <a:pt x="17862347" y="31775"/>
                  </a:lnTo>
                  <a:lnTo>
                    <a:pt x="17854689" y="30226"/>
                  </a:lnTo>
                  <a:lnTo>
                    <a:pt x="17847044" y="31775"/>
                  </a:lnTo>
                  <a:lnTo>
                    <a:pt x="17840795" y="35979"/>
                  </a:lnTo>
                  <a:lnTo>
                    <a:pt x="17836592" y="42227"/>
                  </a:lnTo>
                  <a:lnTo>
                    <a:pt x="17835042" y="49885"/>
                  </a:lnTo>
                  <a:lnTo>
                    <a:pt x="17836592" y="57531"/>
                  </a:lnTo>
                  <a:lnTo>
                    <a:pt x="17840795" y="63766"/>
                  </a:lnTo>
                  <a:lnTo>
                    <a:pt x="17847044" y="67983"/>
                  </a:lnTo>
                  <a:lnTo>
                    <a:pt x="17854689" y="69519"/>
                  </a:lnTo>
                  <a:lnTo>
                    <a:pt x="17862347" y="67983"/>
                  </a:lnTo>
                  <a:lnTo>
                    <a:pt x="17868583" y="63766"/>
                  </a:lnTo>
                  <a:lnTo>
                    <a:pt x="17872799" y="57531"/>
                  </a:lnTo>
                  <a:lnTo>
                    <a:pt x="17874336" y="49885"/>
                  </a:lnTo>
                  <a:close/>
                </a:path>
                <a:path w="18719800" h="10718800" extrusionOk="0">
                  <a:moveTo>
                    <a:pt x="17874349" y="250075"/>
                  </a:moveTo>
                  <a:lnTo>
                    <a:pt x="17872799" y="242430"/>
                  </a:lnTo>
                  <a:lnTo>
                    <a:pt x="17868583" y="236181"/>
                  </a:lnTo>
                  <a:lnTo>
                    <a:pt x="17862347" y="231965"/>
                  </a:lnTo>
                  <a:lnTo>
                    <a:pt x="17854689" y="230428"/>
                  </a:lnTo>
                  <a:lnTo>
                    <a:pt x="17847056" y="231965"/>
                  </a:lnTo>
                  <a:lnTo>
                    <a:pt x="17840808" y="236181"/>
                  </a:lnTo>
                  <a:lnTo>
                    <a:pt x="17836592" y="242430"/>
                  </a:lnTo>
                  <a:lnTo>
                    <a:pt x="17835055" y="250075"/>
                  </a:lnTo>
                  <a:lnTo>
                    <a:pt x="17836592" y="257721"/>
                  </a:lnTo>
                  <a:lnTo>
                    <a:pt x="17840808" y="263969"/>
                  </a:lnTo>
                  <a:lnTo>
                    <a:pt x="17847056" y="268173"/>
                  </a:lnTo>
                  <a:lnTo>
                    <a:pt x="17854689" y="269722"/>
                  </a:lnTo>
                  <a:lnTo>
                    <a:pt x="17862347" y="268173"/>
                  </a:lnTo>
                  <a:lnTo>
                    <a:pt x="17868583" y="263969"/>
                  </a:lnTo>
                  <a:lnTo>
                    <a:pt x="17872799" y="257721"/>
                  </a:lnTo>
                  <a:lnTo>
                    <a:pt x="17874349" y="250075"/>
                  </a:lnTo>
                  <a:close/>
                </a:path>
                <a:path w="18719800" h="10718800" extrusionOk="0">
                  <a:moveTo>
                    <a:pt x="17886541" y="10491546"/>
                  </a:moveTo>
                  <a:lnTo>
                    <a:pt x="17884991" y="10483901"/>
                  </a:lnTo>
                  <a:lnTo>
                    <a:pt x="17880788" y="10477652"/>
                  </a:lnTo>
                  <a:lnTo>
                    <a:pt x="17874539" y="10473449"/>
                  </a:lnTo>
                  <a:lnTo>
                    <a:pt x="17866894" y="10471912"/>
                  </a:lnTo>
                  <a:lnTo>
                    <a:pt x="17859248" y="10473449"/>
                  </a:lnTo>
                  <a:lnTo>
                    <a:pt x="17853000" y="10477652"/>
                  </a:lnTo>
                  <a:lnTo>
                    <a:pt x="17848784" y="10483901"/>
                  </a:lnTo>
                  <a:lnTo>
                    <a:pt x="17847247" y="10491546"/>
                  </a:lnTo>
                  <a:lnTo>
                    <a:pt x="17848784" y="10499192"/>
                  </a:lnTo>
                  <a:lnTo>
                    <a:pt x="17853000" y="10505440"/>
                  </a:lnTo>
                  <a:lnTo>
                    <a:pt x="17859248" y="10509656"/>
                  </a:lnTo>
                  <a:lnTo>
                    <a:pt x="17866894" y="10511193"/>
                  </a:lnTo>
                  <a:lnTo>
                    <a:pt x="17874539" y="10509656"/>
                  </a:lnTo>
                  <a:lnTo>
                    <a:pt x="17880788" y="10505440"/>
                  </a:lnTo>
                  <a:lnTo>
                    <a:pt x="17884991" y="10499192"/>
                  </a:lnTo>
                  <a:lnTo>
                    <a:pt x="17886541" y="10491546"/>
                  </a:lnTo>
                  <a:close/>
                </a:path>
                <a:path w="18719800" h="10718800" extrusionOk="0">
                  <a:moveTo>
                    <a:pt x="17886541" y="10391457"/>
                  </a:moveTo>
                  <a:lnTo>
                    <a:pt x="17884991" y="10383812"/>
                  </a:lnTo>
                  <a:lnTo>
                    <a:pt x="17880788" y="10377564"/>
                  </a:lnTo>
                  <a:lnTo>
                    <a:pt x="17874539" y="10373360"/>
                  </a:lnTo>
                  <a:lnTo>
                    <a:pt x="17866894" y="10371811"/>
                  </a:lnTo>
                  <a:lnTo>
                    <a:pt x="17859248" y="10373360"/>
                  </a:lnTo>
                  <a:lnTo>
                    <a:pt x="17853000" y="10377564"/>
                  </a:lnTo>
                  <a:lnTo>
                    <a:pt x="17848784" y="10383812"/>
                  </a:lnTo>
                  <a:lnTo>
                    <a:pt x="17847247" y="10391457"/>
                  </a:lnTo>
                  <a:lnTo>
                    <a:pt x="17848784" y="10399103"/>
                  </a:lnTo>
                  <a:lnTo>
                    <a:pt x="17853000" y="10405351"/>
                  </a:lnTo>
                  <a:lnTo>
                    <a:pt x="17859248" y="10409568"/>
                  </a:lnTo>
                  <a:lnTo>
                    <a:pt x="17866894" y="10411117"/>
                  </a:lnTo>
                  <a:lnTo>
                    <a:pt x="17874539" y="10409568"/>
                  </a:lnTo>
                  <a:lnTo>
                    <a:pt x="17880788" y="10405351"/>
                  </a:lnTo>
                  <a:lnTo>
                    <a:pt x="17884991" y="10399103"/>
                  </a:lnTo>
                  <a:lnTo>
                    <a:pt x="17886541" y="10391457"/>
                  </a:lnTo>
                  <a:close/>
                </a:path>
                <a:path w="18719800" h="10718800" extrusionOk="0">
                  <a:moveTo>
                    <a:pt x="17886541" y="10291369"/>
                  </a:moveTo>
                  <a:lnTo>
                    <a:pt x="17884991" y="10283711"/>
                  </a:lnTo>
                  <a:lnTo>
                    <a:pt x="17880788" y="10277475"/>
                  </a:lnTo>
                  <a:lnTo>
                    <a:pt x="17874539" y="10273259"/>
                  </a:lnTo>
                  <a:lnTo>
                    <a:pt x="17866894" y="10271722"/>
                  </a:lnTo>
                  <a:lnTo>
                    <a:pt x="17859248" y="10273259"/>
                  </a:lnTo>
                  <a:lnTo>
                    <a:pt x="17853000" y="10277475"/>
                  </a:lnTo>
                  <a:lnTo>
                    <a:pt x="17848784" y="10283711"/>
                  </a:lnTo>
                  <a:lnTo>
                    <a:pt x="17847247" y="10291369"/>
                  </a:lnTo>
                  <a:lnTo>
                    <a:pt x="17848784" y="10299001"/>
                  </a:lnTo>
                  <a:lnTo>
                    <a:pt x="17853000" y="10305250"/>
                  </a:lnTo>
                  <a:lnTo>
                    <a:pt x="17859248" y="10309454"/>
                  </a:lnTo>
                  <a:lnTo>
                    <a:pt x="17866894" y="10311003"/>
                  </a:lnTo>
                  <a:lnTo>
                    <a:pt x="17874539" y="10309454"/>
                  </a:lnTo>
                  <a:lnTo>
                    <a:pt x="17880788" y="10305250"/>
                  </a:lnTo>
                  <a:lnTo>
                    <a:pt x="17884991" y="10299001"/>
                  </a:lnTo>
                  <a:lnTo>
                    <a:pt x="17886541" y="10291369"/>
                  </a:lnTo>
                  <a:close/>
                </a:path>
                <a:path w="18719800" h="10718800" extrusionOk="0">
                  <a:moveTo>
                    <a:pt x="17886541" y="10191255"/>
                  </a:moveTo>
                  <a:lnTo>
                    <a:pt x="17884991" y="10183609"/>
                  </a:lnTo>
                  <a:lnTo>
                    <a:pt x="17880788" y="10177374"/>
                  </a:lnTo>
                  <a:lnTo>
                    <a:pt x="17874539" y="10173157"/>
                  </a:lnTo>
                  <a:lnTo>
                    <a:pt x="17866894" y="10171620"/>
                  </a:lnTo>
                  <a:lnTo>
                    <a:pt x="17859248" y="10173157"/>
                  </a:lnTo>
                  <a:lnTo>
                    <a:pt x="17853000" y="10177374"/>
                  </a:lnTo>
                  <a:lnTo>
                    <a:pt x="17848784" y="10183609"/>
                  </a:lnTo>
                  <a:lnTo>
                    <a:pt x="17847247" y="10191255"/>
                  </a:lnTo>
                  <a:lnTo>
                    <a:pt x="17848784" y="10198900"/>
                  </a:lnTo>
                  <a:lnTo>
                    <a:pt x="17853000" y="10205148"/>
                  </a:lnTo>
                  <a:lnTo>
                    <a:pt x="17859248" y="10209365"/>
                  </a:lnTo>
                  <a:lnTo>
                    <a:pt x="17866894" y="10210914"/>
                  </a:lnTo>
                  <a:lnTo>
                    <a:pt x="17874539" y="10209365"/>
                  </a:lnTo>
                  <a:lnTo>
                    <a:pt x="17880788" y="10205148"/>
                  </a:lnTo>
                  <a:lnTo>
                    <a:pt x="17884991" y="10198900"/>
                  </a:lnTo>
                  <a:lnTo>
                    <a:pt x="17886541" y="10191255"/>
                  </a:lnTo>
                  <a:close/>
                </a:path>
                <a:path w="18719800" h="10718800" extrusionOk="0">
                  <a:moveTo>
                    <a:pt x="17886541" y="10091166"/>
                  </a:moveTo>
                  <a:lnTo>
                    <a:pt x="17884991" y="10083521"/>
                  </a:lnTo>
                  <a:lnTo>
                    <a:pt x="17880788" y="10077272"/>
                  </a:lnTo>
                  <a:lnTo>
                    <a:pt x="17874539" y="10073056"/>
                  </a:lnTo>
                  <a:lnTo>
                    <a:pt x="17866894" y="10071519"/>
                  </a:lnTo>
                  <a:lnTo>
                    <a:pt x="17859248" y="10073056"/>
                  </a:lnTo>
                  <a:lnTo>
                    <a:pt x="17853000" y="10077272"/>
                  </a:lnTo>
                  <a:lnTo>
                    <a:pt x="17848784" y="10083521"/>
                  </a:lnTo>
                  <a:lnTo>
                    <a:pt x="17847247" y="10091166"/>
                  </a:lnTo>
                  <a:lnTo>
                    <a:pt x="17848784" y="10098811"/>
                  </a:lnTo>
                  <a:lnTo>
                    <a:pt x="17853000" y="10105060"/>
                  </a:lnTo>
                  <a:lnTo>
                    <a:pt x="17859248" y="10109263"/>
                  </a:lnTo>
                  <a:lnTo>
                    <a:pt x="17866894" y="10110813"/>
                  </a:lnTo>
                  <a:lnTo>
                    <a:pt x="17874539" y="10109263"/>
                  </a:lnTo>
                  <a:lnTo>
                    <a:pt x="17880788" y="10105060"/>
                  </a:lnTo>
                  <a:lnTo>
                    <a:pt x="17884991" y="10098811"/>
                  </a:lnTo>
                  <a:lnTo>
                    <a:pt x="17886541" y="10091166"/>
                  </a:lnTo>
                  <a:close/>
                </a:path>
                <a:path w="18719800" h="10718800" extrusionOk="0">
                  <a:moveTo>
                    <a:pt x="17886541" y="9991065"/>
                  </a:moveTo>
                  <a:lnTo>
                    <a:pt x="17884991" y="9983419"/>
                  </a:lnTo>
                  <a:lnTo>
                    <a:pt x="17880788" y="9977171"/>
                  </a:lnTo>
                  <a:lnTo>
                    <a:pt x="17874539" y="9972967"/>
                  </a:lnTo>
                  <a:lnTo>
                    <a:pt x="17866894" y="9971418"/>
                  </a:lnTo>
                  <a:lnTo>
                    <a:pt x="17859248" y="9972967"/>
                  </a:lnTo>
                  <a:lnTo>
                    <a:pt x="17853000" y="9977171"/>
                  </a:lnTo>
                  <a:lnTo>
                    <a:pt x="17848784" y="9983419"/>
                  </a:lnTo>
                  <a:lnTo>
                    <a:pt x="17847247" y="9991065"/>
                  </a:lnTo>
                  <a:lnTo>
                    <a:pt x="17848784" y="9998723"/>
                  </a:lnTo>
                  <a:lnTo>
                    <a:pt x="17853000" y="10004958"/>
                  </a:lnTo>
                  <a:lnTo>
                    <a:pt x="17859248" y="10009175"/>
                  </a:lnTo>
                  <a:lnTo>
                    <a:pt x="17866894" y="10010711"/>
                  </a:lnTo>
                  <a:lnTo>
                    <a:pt x="17874539" y="10009175"/>
                  </a:lnTo>
                  <a:lnTo>
                    <a:pt x="17880788" y="10004958"/>
                  </a:lnTo>
                  <a:lnTo>
                    <a:pt x="17884991" y="9998723"/>
                  </a:lnTo>
                  <a:lnTo>
                    <a:pt x="17886541" y="9991065"/>
                  </a:lnTo>
                  <a:close/>
                </a:path>
                <a:path w="18719800" h="10718800" extrusionOk="0">
                  <a:moveTo>
                    <a:pt x="17886541" y="9890989"/>
                  </a:moveTo>
                  <a:lnTo>
                    <a:pt x="17884991" y="9883330"/>
                  </a:lnTo>
                  <a:lnTo>
                    <a:pt x="17880788" y="9877082"/>
                  </a:lnTo>
                  <a:lnTo>
                    <a:pt x="17874539" y="9872866"/>
                  </a:lnTo>
                  <a:lnTo>
                    <a:pt x="17866894" y="9871329"/>
                  </a:lnTo>
                  <a:lnTo>
                    <a:pt x="17859248" y="9872866"/>
                  </a:lnTo>
                  <a:lnTo>
                    <a:pt x="17853000" y="9877082"/>
                  </a:lnTo>
                  <a:lnTo>
                    <a:pt x="17848784" y="9883330"/>
                  </a:lnTo>
                  <a:lnTo>
                    <a:pt x="17847247" y="9890989"/>
                  </a:lnTo>
                  <a:lnTo>
                    <a:pt x="17848784" y="9898621"/>
                  </a:lnTo>
                  <a:lnTo>
                    <a:pt x="17853000" y="9904870"/>
                  </a:lnTo>
                  <a:lnTo>
                    <a:pt x="17859248" y="9909073"/>
                  </a:lnTo>
                  <a:lnTo>
                    <a:pt x="17866894" y="9910623"/>
                  </a:lnTo>
                  <a:lnTo>
                    <a:pt x="17874539" y="9909073"/>
                  </a:lnTo>
                  <a:lnTo>
                    <a:pt x="17880788" y="9904870"/>
                  </a:lnTo>
                  <a:lnTo>
                    <a:pt x="17884991" y="9898621"/>
                  </a:lnTo>
                  <a:lnTo>
                    <a:pt x="17886541" y="9890989"/>
                  </a:lnTo>
                  <a:close/>
                </a:path>
                <a:path w="18719800" h="10718800" extrusionOk="0">
                  <a:moveTo>
                    <a:pt x="17886541" y="9790874"/>
                  </a:moveTo>
                  <a:lnTo>
                    <a:pt x="17884991" y="9783229"/>
                  </a:lnTo>
                  <a:lnTo>
                    <a:pt x="17880788" y="9776993"/>
                  </a:lnTo>
                  <a:lnTo>
                    <a:pt x="17874539" y="9772777"/>
                  </a:lnTo>
                  <a:lnTo>
                    <a:pt x="17866894" y="9771228"/>
                  </a:lnTo>
                  <a:lnTo>
                    <a:pt x="17859248" y="9772777"/>
                  </a:lnTo>
                  <a:lnTo>
                    <a:pt x="17853000" y="9776993"/>
                  </a:lnTo>
                  <a:lnTo>
                    <a:pt x="17848784" y="9783229"/>
                  </a:lnTo>
                  <a:lnTo>
                    <a:pt x="17847247" y="9790874"/>
                  </a:lnTo>
                  <a:lnTo>
                    <a:pt x="17848784" y="9798520"/>
                  </a:lnTo>
                  <a:lnTo>
                    <a:pt x="17853000" y="9804768"/>
                  </a:lnTo>
                  <a:lnTo>
                    <a:pt x="17859248" y="9808985"/>
                  </a:lnTo>
                  <a:lnTo>
                    <a:pt x="17866894" y="9810521"/>
                  </a:lnTo>
                  <a:lnTo>
                    <a:pt x="17874539" y="9808985"/>
                  </a:lnTo>
                  <a:lnTo>
                    <a:pt x="17880788" y="9804768"/>
                  </a:lnTo>
                  <a:lnTo>
                    <a:pt x="17884991" y="9798520"/>
                  </a:lnTo>
                  <a:lnTo>
                    <a:pt x="17886541" y="9790874"/>
                  </a:lnTo>
                  <a:close/>
                </a:path>
                <a:path w="18719800" h="10718800" extrusionOk="0">
                  <a:moveTo>
                    <a:pt x="17886541" y="9690773"/>
                  </a:moveTo>
                  <a:lnTo>
                    <a:pt x="17884991" y="9683128"/>
                  </a:lnTo>
                  <a:lnTo>
                    <a:pt x="17880788" y="9676892"/>
                  </a:lnTo>
                  <a:lnTo>
                    <a:pt x="17874539" y="9672676"/>
                  </a:lnTo>
                  <a:lnTo>
                    <a:pt x="17866894" y="9671126"/>
                  </a:lnTo>
                  <a:lnTo>
                    <a:pt x="17859248" y="9672676"/>
                  </a:lnTo>
                  <a:lnTo>
                    <a:pt x="17853000" y="9676892"/>
                  </a:lnTo>
                  <a:lnTo>
                    <a:pt x="17848784" y="9683128"/>
                  </a:lnTo>
                  <a:lnTo>
                    <a:pt x="17847247" y="9690773"/>
                  </a:lnTo>
                  <a:lnTo>
                    <a:pt x="17848784" y="9698418"/>
                  </a:lnTo>
                  <a:lnTo>
                    <a:pt x="17853000" y="9704667"/>
                  </a:lnTo>
                  <a:lnTo>
                    <a:pt x="17859248" y="9708883"/>
                  </a:lnTo>
                  <a:lnTo>
                    <a:pt x="17866894" y="9710433"/>
                  </a:lnTo>
                  <a:lnTo>
                    <a:pt x="17874539" y="9708883"/>
                  </a:lnTo>
                  <a:lnTo>
                    <a:pt x="17880788" y="9704667"/>
                  </a:lnTo>
                  <a:lnTo>
                    <a:pt x="17884991" y="9698418"/>
                  </a:lnTo>
                  <a:lnTo>
                    <a:pt x="17886541" y="9690773"/>
                  </a:lnTo>
                  <a:close/>
                </a:path>
                <a:path w="18719800" h="10718800" extrusionOk="0">
                  <a:moveTo>
                    <a:pt x="17886553" y="10691749"/>
                  </a:moveTo>
                  <a:lnTo>
                    <a:pt x="17885004" y="10684104"/>
                  </a:lnTo>
                  <a:lnTo>
                    <a:pt x="17880788" y="10677855"/>
                  </a:lnTo>
                  <a:lnTo>
                    <a:pt x="17874552" y="10673652"/>
                  </a:lnTo>
                  <a:lnTo>
                    <a:pt x="17866906" y="10672102"/>
                  </a:lnTo>
                  <a:lnTo>
                    <a:pt x="17859261" y="10673652"/>
                  </a:lnTo>
                  <a:lnTo>
                    <a:pt x="17853000" y="10677855"/>
                  </a:lnTo>
                  <a:lnTo>
                    <a:pt x="17848784" y="10684104"/>
                  </a:lnTo>
                  <a:lnTo>
                    <a:pt x="17847247" y="10691749"/>
                  </a:lnTo>
                  <a:lnTo>
                    <a:pt x="17848784" y="10699394"/>
                  </a:lnTo>
                  <a:lnTo>
                    <a:pt x="17853000" y="10705643"/>
                  </a:lnTo>
                  <a:lnTo>
                    <a:pt x="17859261" y="10709847"/>
                  </a:lnTo>
                  <a:lnTo>
                    <a:pt x="17866906" y="10711396"/>
                  </a:lnTo>
                  <a:lnTo>
                    <a:pt x="17874552" y="10709847"/>
                  </a:lnTo>
                  <a:lnTo>
                    <a:pt x="17880788" y="10705643"/>
                  </a:lnTo>
                  <a:lnTo>
                    <a:pt x="17885004" y="10699394"/>
                  </a:lnTo>
                  <a:lnTo>
                    <a:pt x="17886553" y="10691749"/>
                  </a:lnTo>
                  <a:close/>
                </a:path>
                <a:path w="18719800" h="10718800" extrusionOk="0">
                  <a:moveTo>
                    <a:pt x="17886553" y="10591635"/>
                  </a:moveTo>
                  <a:lnTo>
                    <a:pt x="17885004" y="10584002"/>
                  </a:lnTo>
                  <a:lnTo>
                    <a:pt x="17880788" y="10577754"/>
                  </a:lnTo>
                  <a:lnTo>
                    <a:pt x="17874552" y="10573550"/>
                  </a:lnTo>
                  <a:lnTo>
                    <a:pt x="17866906" y="10572001"/>
                  </a:lnTo>
                  <a:lnTo>
                    <a:pt x="17859261" y="10573550"/>
                  </a:lnTo>
                  <a:lnTo>
                    <a:pt x="17853013" y="10577754"/>
                  </a:lnTo>
                  <a:lnTo>
                    <a:pt x="17848784" y="10584002"/>
                  </a:lnTo>
                  <a:lnTo>
                    <a:pt x="17847247" y="10591635"/>
                  </a:lnTo>
                  <a:lnTo>
                    <a:pt x="17848784" y="10599293"/>
                  </a:lnTo>
                  <a:lnTo>
                    <a:pt x="17853013" y="10605541"/>
                  </a:lnTo>
                  <a:lnTo>
                    <a:pt x="17859261" y="10609758"/>
                  </a:lnTo>
                  <a:lnTo>
                    <a:pt x="17866906" y="10611295"/>
                  </a:lnTo>
                  <a:lnTo>
                    <a:pt x="17874552" y="10609758"/>
                  </a:lnTo>
                  <a:lnTo>
                    <a:pt x="17880788" y="10605541"/>
                  </a:lnTo>
                  <a:lnTo>
                    <a:pt x="17885004" y="10599293"/>
                  </a:lnTo>
                  <a:lnTo>
                    <a:pt x="17886553" y="10591635"/>
                  </a:lnTo>
                  <a:close/>
                </a:path>
                <a:path w="18719800" h="10718800" extrusionOk="0">
                  <a:moveTo>
                    <a:pt x="17886553" y="9590697"/>
                  </a:moveTo>
                  <a:lnTo>
                    <a:pt x="17885004" y="9583052"/>
                  </a:lnTo>
                  <a:lnTo>
                    <a:pt x="17880788" y="9576803"/>
                  </a:lnTo>
                  <a:lnTo>
                    <a:pt x="17874552" y="9572587"/>
                  </a:lnTo>
                  <a:lnTo>
                    <a:pt x="17866906" y="9571050"/>
                  </a:lnTo>
                  <a:lnTo>
                    <a:pt x="17859261" y="9572587"/>
                  </a:lnTo>
                  <a:lnTo>
                    <a:pt x="17853000" y="9576803"/>
                  </a:lnTo>
                  <a:lnTo>
                    <a:pt x="17848784" y="9583052"/>
                  </a:lnTo>
                  <a:lnTo>
                    <a:pt x="17847247" y="9590697"/>
                  </a:lnTo>
                  <a:lnTo>
                    <a:pt x="17848784" y="9598342"/>
                  </a:lnTo>
                  <a:lnTo>
                    <a:pt x="17853000" y="9604591"/>
                  </a:lnTo>
                  <a:lnTo>
                    <a:pt x="17859261" y="9608795"/>
                  </a:lnTo>
                  <a:lnTo>
                    <a:pt x="17866906" y="9610344"/>
                  </a:lnTo>
                  <a:lnTo>
                    <a:pt x="17874552" y="9608795"/>
                  </a:lnTo>
                  <a:lnTo>
                    <a:pt x="17880788" y="9604591"/>
                  </a:lnTo>
                  <a:lnTo>
                    <a:pt x="17885004" y="9598342"/>
                  </a:lnTo>
                  <a:lnTo>
                    <a:pt x="17886553" y="9590697"/>
                  </a:lnTo>
                  <a:close/>
                </a:path>
                <a:path w="18719800" h="10718800" extrusionOk="0">
                  <a:moveTo>
                    <a:pt x="17886553" y="9490596"/>
                  </a:moveTo>
                  <a:lnTo>
                    <a:pt x="17885004" y="9482950"/>
                  </a:lnTo>
                  <a:lnTo>
                    <a:pt x="17880788" y="9476702"/>
                  </a:lnTo>
                  <a:lnTo>
                    <a:pt x="17874552" y="9472498"/>
                  </a:lnTo>
                  <a:lnTo>
                    <a:pt x="17866906" y="9470949"/>
                  </a:lnTo>
                  <a:lnTo>
                    <a:pt x="17859261" y="9472498"/>
                  </a:lnTo>
                  <a:lnTo>
                    <a:pt x="17853000" y="9476702"/>
                  </a:lnTo>
                  <a:lnTo>
                    <a:pt x="17848784" y="9482950"/>
                  </a:lnTo>
                  <a:lnTo>
                    <a:pt x="17847247" y="9490596"/>
                  </a:lnTo>
                  <a:lnTo>
                    <a:pt x="17848784" y="9498241"/>
                  </a:lnTo>
                  <a:lnTo>
                    <a:pt x="17853000" y="9504489"/>
                  </a:lnTo>
                  <a:lnTo>
                    <a:pt x="17859261" y="9508706"/>
                  </a:lnTo>
                  <a:lnTo>
                    <a:pt x="17866906" y="9510243"/>
                  </a:lnTo>
                  <a:lnTo>
                    <a:pt x="17874552" y="9508706"/>
                  </a:lnTo>
                  <a:lnTo>
                    <a:pt x="17880788" y="9504489"/>
                  </a:lnTo>
                  <a:lnTo>
                    <a:pt x="17885004" y="9498241"/>
                  </a:lnTo>
                  <a:lnTo>
                    <a:pt x="17886553" y="9490596"/>
                  </a:lnTo>
                  <a:close/>
                </a:path>
                <a:path w="18719800" h="10718800" extrusionOk="0">
                  <a:moveTo>
                    <a:pt x="17886553" y="9390507"/>
                  </a:moveTo>
                  <a:lnTo>
                    <a:pt x="17885004" y="9382849"/>
                  </a:lnTo>
                  <a:lnTo>
                    <a:pt x="17880788" y="9376613"/>
                  </a:lnTo>
                  <a:lnTo>
                    <a:pt x="17874552" y="9372397"/>
                  </a:lnTo>
                  <a:lnTo>
                    <a:pt x="17866906" y="9370860"/>
                  </a:lnTo>
                  <a:lnTo>
                    <a:pt x="17859261" y="9372397"/>
                  </a:lnTo>
                  <a:lnTo>
                    <a:pt x="17853000" y="9376613"/>
                  </a:lnTo>
                  <a:lnTo>
                    <a:pt x="17848784" y="9382849"/>
                  </a:lnTo>
                  <a:lnTo>
                    <a:pt x="17847247" y="9390507"/>
                  </a:lnTo>
                  <a:lnTo>
                    <a:pt x="17848784" y="9398152"/>
                  </a:lnTo>
                  <a:lnTo>
                    <a:pt x="17853000" y="9404401"/>
                  </a:lnTo>
                  <a:lnTo>
                    <a:pt x="17859261" y="9408604"/>
                  </a:lnTo>
                  <a:lnTo>
                    <a:pt x="17866906" y="9410154"/>
                  </a:lnTo>
                  <a:lnTo>
                    <a:pt x="17874552" y="9408604"/>
                  </a:lnTo>
                  <a:lnTo>
                    <a:pt x="17880788" y="9404401"/>
                  </a:lnTo>
                  <a:lnTo>
                    <a:pt x="17885004" y="9398152"/>
                  </a:lnTo>
                  <a:lnTo>
                    <a:pt x="17886553" y="9390507"/>
                  </a:lnTo>
                  <a:close/>
                </a:path>
                <a:path w="18719800" h="10718800" extrusionOk="0">
                  <a:moveTo>
                    <a:pt x="17886553" y="9290406"/>
                  </a:moveTo>
                  <a:lnTo>
                    <a:pt x="17885004" y="9282760"/>
                  </a:lnTo>
                  <a:lnTo>
                    <a:pt x="17880788" y="9276512"/>
                  </a:lnTo>
                  <a:lnTo>
                    <a:pt x="17874552" y="9272308"/>
                  </a:lnTo>
                  <a:lnTo>
                    <a:pt x="17866906" y="9270759"/>
                  </a:lnTo>
                  <a:lnTo>
                    <a:pt x="17859261" y="9272308"/>
                  </a:lnTo>
                  <a:lnTo>
                    <a:pt x="17853000" y="9276512"/>
                  </a:lnTo>
                  <a:lnTo>
                    <a:pt x="17848784" y="9282760"/>
                  </a:lnTo>
                  <a:lnTo>
                    <a:pt x="17847247" y="9290406"/>
                  </a:lnTo>
                  <a:lnTo>
                    <a:pt x="17848784" y="9298051"/>
                  </a:lnTo>
                  <a:lnTo>
                    <a:pt x="17853000" y="9304299"/>
                  </a:lnTo>
                  <a:lnTo>
                    <a:pt x="17859261" y="9308516"/>
                  </a:lnTo>
                  <a:lnTo>
                    <a:pt x="17866906" y="9310065"/>
                  </a:lnTo>
                  <a:lnTo>
                    <a:pt x="17874552" y="9308516"/>
                  </a:lnTo>
                  <a:lnTo>
                    <a:pt x="17880788" y="9304299"/>
                  </a:lnTo>
                  <a:lnTo>
                    <a:pt x="17885004" y="9298051"/>
                  </a:lnTo>
                  <a:lnTo>
                    <a:pt x="17886553" y="9290406"/>
                  </a:lnTo>
                  <a:close/>
                </a:path>
                <a:path w="18719800" h="10718800" extrusionOk="0">
                  <a:moveTo>
                    <a:pt x="17886553" y="9190317"/>
                  </a:moveTo>
                  <a:lnTo>
                    <a:pt x="17885004" y="9182659"/>
                  </a:lnTo>
                  <a:lnTo>
                    <a:pt x="17880788" y="9176410"/>
                  </a:lnTo>
                  <a:lnTo>
                    <a:pt x="17874552" y="9172207"/>
                  </a:lnTo>
                  <a:lnTo>
                    <a:pt x="17866906" y="9170657"/>
                  </a:lnTo>
                  <a:lnTo>
                    <a:pt x="17859261" y="9172207"/>
                  </a:lnTo>
                  <a:lnTo>
                    <a:pt x="17853000" y="9176410"/>
                  </a:lnTo>
                  <a:lnTo>
                    <a:pt x="17848784" y="9182659"/>
                  </a:lnTo>
                  <a:lnTo>
                    <a:pt x="17847247" y="9190317"/>
                  </a:lnTo>
                  <a:lnTo>
                    <a:pt x="17848784" y="9197962"/>
                  </a:lnTo>
                  <a:lnTo>
                    <a:pt x="17853000" y="9204198"/>
                  </a:lnTo>
                  <a:lnTo>
                    <a:pt x="17859261" y="9208414"/>
                  </a:lnTo>
                  <a:lnTo>
                    <a:pt x="17866906" y="9209951"/>
                  </a:lnTo>
                  <a:lnTo>
                    <a:pt x="17874552" y="9208414"/>
                  </a:lnTo>
                  <a:lnTo>
                    <a:pt x="17880788" y="9204198"/>
                  </a:lnTo>
                  <a:lnTo>
                    <a:pt x="17885004" y="9197962"/>
                  </a:lnTo>
                  <a:lnTo>
                    <a:pt x="17886553" y="9190317"/>
                  </a:lnTo>
                  <a:close/>
                </a:path>
                <a:path w="18719800" h="10718800" extrusionOk="0">
                  <a:moveTo>
                    <a:pt x="17886553" y="9090215"/>
                  </a:moveTo>
                  <a:lnTo>
                    <a:pt x="17885004" y="9082570"/>
                  </a:lnTo>
                  <a:lnTo>
                    <a:pt x="17880788" y="9076322"/>
                  </a:lnTo>
                  <a:lnTo>
                    <a:pt x="17874552" y="9072105"/>
                  </a:lnTo>
                  <a:lnTo>
                    <a:pt x="17866906" y="9070569"/>
                  </a:lnTo>
                  <a:lnTo>
                    <a:pt x="17859261" y="9072105"/>
                  </a:lnTo>
                  <a:lnTo>
                    <a:pt x="17853000" y="9076322"/>
                  </a:lnTo>
                  <a:lnTo>
                    <a:pt x="17848784" y="9082570"/>
                  </a:lnTo>
                  <a:lnTo>
                    <a:pt x="17847247" y="9090215"/>
                  </a:lnTo>
                  <a:lnTo>
                    <a:pt x="17848784" y="9097848"/>
                  </a:lnTo>
                  <a:lnTo>
                    <a:pt x="17853000" y="9104097"/>
                  </a:lnTo>
                  <a:lnTo>
                    <a:pt x="17859261" y="9108313"/>
                  </a:lnTo>
                  <a:lnTo>
                    <a:pt x="17866906" y="9109850"/>
                  </a:lnTo>
                  <a:lnTo>
                    <a:pt x="17874552" y="9108313"/>
                  </a:lnTo>
                  <a:lnTo>
                    <a:pt x="17880788" y="9104097"/>
                  </a:lnTo>
                  <a:lnTo>
                    <a:pt x="17885004" y="9097848"/>
                  </a:lnTo>
                  <a:lnTo>
                    <a:pt x="17886553" y="9090215"/>
                  </a:lnTo>
                  <a:close/>
                </a:path>
                <a:path w="18719800" h="10718800" extrusionOk="0">
                  <a:moveTo>
                    <a:pt x="17886553" y="8189354"/>
                  </a:moveTo>
                  <a:lnTo>
                    <a:pt x="17885017" y="8181708"/>
                  </a:lnTo>
                  <a:lnTo>
                    <a:pt x="17880800" y="8175460"/>
                  </a:lnTo>
                  <a:lnTo>
                    <a:pt x="17874565" y="8171243"/>
                  </a:lnTo>
                  <a:lnTo>
                    <a:pt x="17866919" y="8169707"/>
                  </a:lnTo>
                  <a:lnTo>
                    <a:pt x="17859261" y="8171243"/>
                  </a:lnTo>
                  <a:lnTo>
                    <a:pt x="17853025" y="8175460"/>
                  </a:lnTo>
                  <a:lnTo>
                    <a:pt x="17848809" y="8181708"/>
                  </a:lnTo>
                  <a:lnTo>
                    <a:pt x="17847272" y="8189354"/>
                  </a:lnTo>
                  <a:lnTo>
                    <a:pt x="17848809" y="8196999"/>
                  </a:lnTo>
                  <a:lnTo>
                    <a:pt x="17853025" y="8203247"/>
                  </a:lnTo>
                  <a:lnTo>
                    <a:pt x="17859261" y="8207451"/>
                  </a:lnTo>
                  <a:lnTo>
                    <a:pt x="17866919" y="8209000"/>
                  </a:lnTo>
                  <a:lnTo>
                    <a:pt x="17874565" y="8207451"/>
                  </a:lnTo>
                  <a:lnTo>
                    <a:pt x="17880800" y="8203247"/>
                  </a:lnTo>
                  <a:lnTo>
                    <a:pt x="17885017" y="8196999"/>
                  </a:lnTo>
                  <a:lnTo>
                    <a:pt x="17886553" y="8189354"/>
                  </a:lnTo>
                  <a:close/>
                </a:path>
                <a:path w="18719800" h="10718800" extrusionOk="0">
                  <a:moveTo>
                    <a:pt x="17886553" y="6587807"/>
                  </a:moveTo>
                  <a:lnTo>
                    <a:pt x="17885017" y="6580162"/>
                  </a:lnTo>
                  <a:lnTo>
                    <a:pt x="17880800" y="6573926"/>
                  </a:lnTo>
                  <a:lnTo>
                    <a:pt x="17874565" y="6569710"/>
                  </a:lnTo>
                  <a:lnTo>
                    <a:pt x="17866919" y="6568173"/>
                  </a:lnTo>
                  <a:lnTo>
                    <a:pt x="17859261" y="6569710"/>
                  </a:lnTo>
                  <a:lnTo>
                    <a:pt x="17853025" y="6573926"/>
                  </a:lnTo>
                  <a:lnTo>
                    <a:pt x="17848809" y="6580162"/>
                  </a:lnTo>
                  <a:lnTo>
                    <a:pt x="17847272" y="6587807"/>
                  </a:lnTo>
                  <a:lnTo>
                    <a:pt x="17848809" y="6595465"/>
                  </a:lnTo>
                  <a:lnTo>
                    <a:pt x="17853025" y="6601701"/>
                  </a:lnTo>
                  <a:lnTo>
                    <a:pt x="17859261" y="6605918"/>
                  </a:lnTo>
                  <a:lnTo>
                    <a:pt x="17866919" y="6607454"/>
                  </a:lnTo>
                  <a:lnTo>
                    <a:pt x="17874565" y="6605918"/>
                  </a:lnTo>
                  <a:lnTo>
                    <a:pt x="17880800" y="6601701"/>
                  </a:lnTo>
                  <a:lnTo>
                    <a:pt x="17885017" y="6595465"/>
                  </a:lnTo>
                  <a:lnTo>
                    <a:pt x="17886553" y="6587807"/>
                  </a:lnTo>
                  <a:close/>
                </a:path>
                <a:path w="18719800" h="10718800" extrusionOk="0">
                  <a:moveTo>
                    <a:pt x="17886566" y="8990127"/>
                  </a:moveTo>
                  <a:lnTo>
                    <a:pt x="17885017" y="8982469"/>
                  </a:lnTo>
                  <a:lnTo>
                    <a:pt x="17880813" y="8976233"/>
                  </a:lnTo>
                  <a:lnTo>
                    <a:pt x="17874565" y="8972017"/>
                  </a:lnTo>
                  <a:lnTo>
                    <a:pt x="17866919" y="8970480"/>
                  </a:lnTo>
                  <a:lnTo>
                    <a:pt x="17859274" y="8972017"/>
                  </a:lnTo>
                  <a:lnTo>
                    <a:pt x="17853025" y="8976233"/>
                  </a:lnTo>
                  <a:lnTo>
                    <a:pt x="17848809" y="8982469"/>
                  </a:lnTo>
                  <a:lnTo>
                    <a:pt x="17847272" y="8990127"/>
                  </a:lnTo>
                  <a:lnTo>
                    <a:pt x="17848809" y="8997772"/>
                  </a:lnTo>
                  <a:lnTo>
                    <a:pt x="17853025" y="9004021"/>
                  </a:lnTo>
                  <a:lnTo>
                    <a:pt x="17859274" y="9008224"/>
                  </a:lnTo>
                  <a:lnTo>
                    <a:pt x="17866919" y="9009774"/>
                  </a:lnTo>
                  <a:lnTo>
                    <a:pt x="17874565" y="9008224"/>
                  </a:lnTo>
                  <a:lnTo>
                    <a:pt x="17880813" y="9004021"/>
                  </a:lnTo>
                  <a:lnTo>
                    <a:pt x="17885017" y="8997772"/>
                  </a:lnTo>
                  <a:lnTo>
                    <a:pt x="17886566" y="8990127"/>
                  </a:lnTo>
                  <a:close/>
                </a:path>
                <a:path w="18719800" h="10718800" extrusionOk="0">
                  <a:moveTo>
                    <a:pt x="17886566" y="8890038"/>
                  </a:moveTo>
                  <a:lnTo>
                    <a:pt x="17885017" y="8882380"/>
                  </a:lnTo>
                  <a:lnTo>
                    <a:pt x="17880813" y="8876132"/>
                  </a:lnTo>
                  <a:lnTo>
                    <a:pt x="17874565" y="8871928"/>
                  </a:lnTo>
                  <a:lnTo>
                    <a:pt x="17866919" y="8870378"/>
                  </a:lnTo>
                  <a:lnTo>
                    <a:pt x="17859274" y="8871928"/>
                  </a:lnTo>
                  <a:lnTo>
                    <a:pt x="17853025" y="8876132"/>
                  </a:lnTo>
                  <a:lnTo>
                    <a:pt x="17848809" y="8882380"/>
                  </a:lnTo>
                  <a:lnTo>
                    <a:pt x="17847272" y="8890038"/>
                  </a:lnTo>
                  <a:lnTo>
                    <a:pt x="17848809" y="8897671"/>
                  </a:lnTo>
                  <a:lnTo>
                    <a:pt x="17853025" y="8903919"/>
                  </a:lnTo>
                  <a:lnTo>
                    <a:pt x="17859274" y="8908136"/>
                  </a:lnTo>
                  <a:lnTo>
                    <a:pt x="17866919" y="8909672"/>
                  </a:lnTo>
                  <a:lnTo>
                    <a:pt x="17874565" y="8908136"/>
                  </a:lnTo>
                  <a:lnTo>
                    <a:pt x="17880813" y="8903919"/>
                  </a:lnTo>
                  <a:lnTo>
                    <a:pt x="17885017" y="8897671"/>
                  </a:lnTo>
                  <a:lnTo>
                    <a:pt x="17886566" y="8890038"/>
                  </a:lnTo>
                  <a:close/>
                </a:path>
                <a:path w="18719800" h="10718800" extrusionOk="0">
                  <a:moveTo>
                    <a:pt x="17886566" y="8789937"/>
                  </a:moveTo>
                  <a:lnTo>
                    <a:pt x="17885017" y="8782279"/>
                  </a:lnTo>
                  <a:lnTo>
                    <a:pt x="17880813" y="8776043"/>
                  </a:lnTo>
                  <a:lnTo>
                    <a:pt x="17874565" y="8771826"/>
                  </a:lnTo>
                  <a:lnTo>
                    <a:pt x="17866919" y="8770277"/>
                  </a:lnTo>
                  <a:lnTo>
                    <a:pt x="17859274" y="8771826"/>
                  </a:lnTo>
                  <a:lnTo>
                    <a:pt x="17853025" y="8776043"/>
                  </a:lnTo>
                  <a:lnTo>
                    <a:pt x="17848809" y="8782279"/>
                  </a:lnTo>
                  <a:lnTo>
                    <a:pt x="17847272" y="8789937"/>
                  </a:lnTo>
                  <a:lnTo>
                    <a:pt x="17848809" y="8797582"/>
                  </a:lnTo>
                  <a:lnTo>
                    <a:pt x="17853025" y="8803830"/>
                  </a:lnTo>
                  <a:lnTo>
                    <a:pt x="17859274" y="8808034"/>
                  </a:lnTo>
                  <a:lnTo>
                    <a:pt x="17866919" y="8809584"/>
                  </a:lnTo>
                  <a:lnTo>
                    <a:pt x="17874565" y="8808034"/>
                  </a:lnTo>
                  <a:lnTo>
                    <a:pt x="17880813" y="8803830"/>
                  </a:lnTo>
                  <a:lnTo>
                    <a:pt x="17885017" y="8797582"/>
                  </a:lnTo>
                  <a:lnTo>
                    <a:pt x="17886566" y="8789937"/>
                  </a:lnTo>
                  <a:close/>
                </a:path>
                <a:path w="18719800" h="10718800" extrusionOk="0">
                  <a:moveTo>
                    <a:pt x="17886566" y="8689835"/>
                  </a:moveTo>
                  <a:lnTo>
                    <a:pt x="17885017" y="8682190"/>
                  </a:lnTo>
                  <a:lnTo>
                    <a:pt x="17880813" y="8675941"/>
                  </a:lnTo>
                  <a:lnTo>
                    <a:pt x="17874565" y="8671725"/>
                  </a:lnTo>
                  <a:lnTo>
                    <a:pt x="17866919" y="8670188"/>
                  </a:lnTo>
                  <a:lnTo>
                    <a:pt x="17859274" y="8671725"/>
                  </a:lnTo>
                  <a:lnTo>
                    <a:pt x="17853025" y="8675941"/>
                  </a:lnTo>
                  <a:lnTo>
                    <a:pt x="17848809" y="8682190"/>
                  </a:lnTo>
                  <a:lnTo>
                    <a:pt x="17847272" y="8689835"/>
                  </a:lnTo>
                  <a:lnTo>
                    <a:pt x="17848809" y="8697481"/>
                  </a:lnTo>
                  <a:lnTo>
                    <a:pt x="17853025" y="8703729"/>
                  </a:lnTo>
                  <a:lnTo>
                    <a:pt x="17859274" y="8707945"/>
                  </a:lnTo>
                  <a:lnTo>
                    <a:pt x="17866919" y="8709482"/>
                  </a:lnTo>
                  <a:lnTo>
                    <a:pt x="17874565" y="8707945"/>
                  </a:lnTo>
                  <a:lnTo>
                    <a:pt x="17880813" y="8703729"/>
                  </a:lnTo>
                  <a:lnTo>
                    <a:pt x="17885017" y="8697481"/>
                  </a:lnTo>
                  <a:lnTo>
                    <a:pt x="17886566" y="8689835"/>
                  </a:lnTo>
                  <a:close/>
                </a:path>
                <a:path w="18719800" h="10718800" extrusionOk="0">
                  <a:moveTo>
                    <a:pt x="17886566" y="8589734"/>
                  </a:moveTo>
                  <a:lnTo>
                    <a:pt x="17885017" y="8582088"/>
                  </a:lnTo>
                  <a:lnTo>
                    <a:pt x="17880813" y="8575840"/>
                  </a:lnTo>
                  <a:lnTo>
                    <a:pt x="17874565" y="8571636"/>
                  </a:lnTo>
                  <a:lnTo>
                    <a:pt x="17866919" y="8570087"/>
                  </a:lnTo>
                  <a:lnTo>
                    <a:pt x="17859274" y="8571636"/>
                  </a:lnTo>
                  <a:lnTo>
                    <a:pt x="17853025" y="8575840"/>
                  </a:lnTo>
                  <a:lnTo>
                    <a:pt x="17848809" y="8582088"/>
                  </a:lnTo>
                  <a:lnTo>
                    <a:pt x="17847272" y="8589734"/>
                  </a:lnTo>
                  <a:lnTo>
                    <a:pt x="17848809" y="8597379"/>
                  </a:lnTo>
                  <a:lnTo>
                    <a:pt x="17853025" y="8603628"/>
                  </a:lnTo>
                  <a:lnTo>
                    <a:pt x="17859274" y="8607831"/>
                  </a:lnTo>
                  <a:lnTo>
                    <a:pt x="17866919" y="8609381"/>
                  </a:lnTo>
                  <a:lnTo>
                    <a:pt x="17874565" y="8607831"/>
                  </a:lnTo>
                  <a:lnTo>
                    <a:pt x="17880813" y="8603628"/>
                  </a:lnTo>
                  <a:lnTo>
                    <a:pt x="17885017" y="8597379"/>
                  </a:lnTo>
                  <a:lnTo>
                    <a:pt x="17886566" y="8589734"/>
                  </a:lnTo>
                  <a:close/>
                </a:path>
                <a:path w="18719800" h="10718800" extrusionOk="0">
                  <a:moveTo>
                    <a:pt x="17886566" y="8489645"/>
                  </a:moveTo>
                  <a:lnTo>
                    <a:pt x="17885017" y="8482000"/>
                  </a:lnTo>
                  <a:lnTo>
                    <a:pt x="17880813" y="8475751"/>
                  </a:lnTo>
                  <a:lnTo>
                    <a:pt x="17874565" y="8471548"/>
                  </a:lnTo>
                  <a:lnTo>
                    <a:pt x="17866919" y="8469998"/>
                  </a:lnTo>
                  <a:lnTo>
                    <a:pt x="17859274" y="8471548"/>
                  </a:lnTo>
                  <a:lnTo>
                    <a:pt x="17853025" y="8475751"/>
                  </a:lnTo>
                  <a:lnTo>
                    <a:pt x="17848809" y="8482000"/>
                  </a:lnTo>
                  <a:lnTo>
                    <a:pt x="17847272" y="8489645"/>
                  </a:lnTo>
                  <a:lnTo>
                    <a:pt x="17848809" y="8497291"/>
                  </a:lnTo>
                  <a:lnTo>
                    <a:pt x="17853025" y="8503539"/>
                  </a:lnTo>
                  <a:lnTo>
                    <a:pt x="17859274" y="8507743"/>
                  </a:lnTo>
                  <a:lnTo>
                    <a:pt x="17866919" y="8509292"/>
                  </a:lnTo>
                  <a:lnTo>
                    <a:pt x="17874565" y="8507743"/>
                  </a:lnTo>
                  <a:lnTo>
                    <a:pt x="17880813" y="8503539"/>
                  </a:lnTo>
                  <a:lnTo>
                    <a:pt x="17885017" y="8497291"/>
                  </a:lnTo>
                  <a:lnTo>
                    <a:pt x="17886566" y="8489645"/>
                  </a:lnTo>
                  <a:close/>
                </a:path>
                <a:path w="18719800" h="10718800" extrusionOk="0">
                  <a:moveTo>
                    <a:pt x="17886566" y="8389544"/>
                  </a:moveTo>
                  <a:lnTo>
                    <a:pt x="17885017" y="8381898"/>
                  </a:lnTo>
                  <a:lnTo>
                    <a:pt x="17880813" y="8375650"/>
                  </a:lnTo>
                  <a:lnTo>
                    <a:pt x="17874565" y="8371446"/>
                  </a:lnTo>
                  <a:lnTo>
                    <a:pt x="17866919" y="8369897"/>
                  </a:lnTo>
                  <a:lnTo>
                    <a:pt x="17859274" y="8371446"/>
                  </a:lnTo>
                  <a:lnTo>
                    <a:pt x="17853025" y="8375650"/>
                  </a:lnTo>
                  <a:lnTo>
                    <a:pt x="17848809" y="8381898"/>
                  </a:lnTo>
                  <a:lnTo>
                    <a:pt x="17847272" y="8389544"/>
                  </a:lnTo>
                  <a:lnTo>
                    <a:pt x="17848809" y="8397189"/>
                  </a:lnTo>
                  <a:lnTo>
                    <a:pt x="17853025" y="8403437"/>
                  </a:lnTo>
                  <a:lnTo>
                    <a:pt x="17859274" y="8407641"/>
                  </a:lnTo>
                  <a:lnTo>
                    <a:pt x="17866919" y="8409191"/>
                  </a:lnTo>
                  <a:lnTo>
                    <a:pt x="17874565" y="8407641"/>
                  </a:lnTo>
                  <a:lnTo>
                    <a:pt x="17880813" y="8403437"/>
                  </a:lnTo>
                  <a:lnTo>
                    <a:pt x="17885017" y="8397189"/>
                  </a:lnTo>
                  <a:lnTo>
                    <a:pt x="17886566" y="8389544"/>
                  </a:lnTo>
                  <a:close/>
                </a:path>
                <a:path w="18719800" h="10718800" extrusionOk="0">
                  <a:moveTo>
                    <a:pt x="17886566" y="8289442"/>
                  </a:moveTo>
                  <a:lnTo>
                    <a:pt x="17885017" y="8281797"/>
                  </a:lnTo>
                  <a:lnTo>
                    <a:pt x="17880813" y="8275561"/>
                  </a:lnTo>
                  <a:lnTo>
                    <a:pt x="17874565" y="8271345"/>
                  </a:lnTo>
                  <a:lnTo>
                    <a:pt x="17866919" y="8269808"/>
                  </a:lnTo>
                  <a:lnTo>
                    <a:pt x="17859274" y="8271345"/>
                  </a:lnTo>
                  <a:lnTo>
                    <a:pt x="17853025" y="8275561"/>
                  </a:lnTo>
                  <a:lnTo>
                    <a:pt x="17848809" y="8281797"/>
                  </a:lnTo>
                  <a:lnTo>
                    <a:pt x="17847272" y="8289442"/>
                  </a:lnTo>
                  <a:lnTo>
                    <a:pt x="17848809" y="8297100"/>
                  </a:lnTo>
                  <a:lnTo>
                    <a:pt x="17853025" y="8303336"/>
                  </a:lnTo>
                  <a:lnTo>
                    <a:pt x="17859274" y="8307552"/>
                  </a:lnTo>
                  <a:lnTo>
                    <a:pt x="17866919" y="8309102"/>
                  </a:lnTo>
                  <a:lnTo>
                    <a:pt x="17874565" y="8307552"/>
                  </a:lnTo>
                  <a:lnTo>
                    <a:pt x="17880813" y="8303336"/>
                  </a:lnTo>
                  <a:lnTo>
                    <a:pt x="17885017" y="8297100"/>
                  </a:lnTo>
                  <a:lnTo>
                    <a:pt x="17886566" y="8289442"/>
                  </a:lnTo>
                  <a:close/>
                </a:path>
                <a:path w="18719800" h="10718800" extrusionOk="0">
                  <a:moveTo>
                    <a:pt x="17886566" y="8089252"/>
                  </a:moveTo>
                  <a:lnTo>
                    <a:pt x="17885017" y="8081607"/>
                  </a:lnTo>
                  <a:lnTo>
                    <a:pt x="17880813" y="8075358"/>
                  </a:lnTo>
                  <a:lnTo>
                    <a:pt x="17874565" y="8071155"/>
                  </a:lnTo>
                  <a:lnTo>
                    <a:pt x="17866919" y="8069605"/>
                  </a:lnTo>
                  <a:lnTo>
                    <a:pt x="17859274" y="8071155"/>
                  </a:lnTo>
                  <a:lnTo>
                    <a:pt x="17853025" y="8075358"/>
                  </a:lnTo>
                  <a:lnTo>
                    <a:pt x="17848809" y="8081607"/>
                  </a:lnTo>
                  <a:lnTo>
                    <a:pt x="17847272" y="8089252"/>
                  </a:lnTo>
                  <a:lnTo>
                    <a:pt x="17848809" y="8096898"/>
                  </a:lnTo>
                  <a:lnTo>
                    <a:pt x="17853025" y="8103146"/>
                  </a:lnTo>
                  <a:lnTo>
                    <a:pt x="17859274" y="8107362"/>
                  </a:lnTo>
                  <a:lnTo>
                    <a:pt x="17866919" y="8108899"/>
                  </a:lnTo>
                  <a:lnTo>
                    <a:pt x="17874565" y="8107362"/>
                  </a:lnTo>
                  <a:lnTo>
                    <a:pt x="17880813" y="8103146"/>
                  </a:lnTo>
                  <a:lnTo>
                    <a:pt x="17885017" y="8096898"/>
                  </a:lnTo>
                  <a:lnTo>
                    <a:pt x="17886566" y="8089252"/>
                  </a:lnTo>
                  <a:close/>
                </a:path>
                <a:path w="18719800" h="10718800" extrusionOk="0">
                  <a:moveTo>
                    <a:pt x="17886566" y="7989163"/>
                  </a:moveTo>
                  <a:lnTo>
                    <a:pt x="17885017" y="7981518"/>
                  </a:lnTo>
                  <a:lnTo>
                    <a:pt x="17880813" y="7975270"/>
                  </a:lnTo>
                  <a:lnTo>
                    <a:pt x="17874565" y="7971053"/>
                  </a:lnTo>
                  <a:lnTo>
                    <a:pt x="17866919" y="7969504"/>
                  </a:lnTo>
                  <a:lnTo>
                    <a:pt x="17859274" y="7971053"/>
                  </a:lnTo>
                  <a:lnTo>
                    <a:pt x="17853025" y="7975270"/>
                  </a:lnTo>
                  <a:lnTo>
                    <a:pt x="17848809" y="7981518"/>
                  </a:lnTo>
                  <a:lnTo>
                    <a:pt x="17847272" y="7989163"/>
                  </a:lnTo>
                  <a:lnTo>
                    <a:pt x="17848809" y="7996809"/>
                  </a:lnTo>
                  <a:lnTo>
                    <a:pt x="17853025" y="8003057"/>
                  </a:lnTo>
                  <a:lnTo>
                    <a:pt x="17859274" y="8007261"/>
                  </a:lnTo>
                  <a:lnTo>
                    <a:pt x="17866919" y="8008810"/>
                  </a:lnTo>
                  <a:lnTo>
                    <a:pt x="17874565" y="8007261"/>
                  </a:lnTo>
                  <a:lnTo>
                    <a:pt x="17880813" y="8003057"/>
                  </a:lnTo>
                  <a:lnTo>
                    <a:pt x="17885017" y="7996809"/>
                  </a:lnTo>
                  <a:lnTo>
                    <a:pt x="17886566" y="7989163"/>
                  </a:lnTo>
                  <a:close/>
                </a:path>
                <a:path w="18719800" h="10718800" extrusionOk="0">
                  <a:moveTo>
                    <a:pt x="17886566" y="7889062"/>
                  </a:moveTo>
                  <a:lnTo>
                    <a:pt x="17885017" y="7881417"/>
                  </a:lnTo>
                  <a:lnTo>
                    <a:pt x="17880813" y="7875168"/>
                  </a:lnTo>
                  <a:lnTo>
                    <a:pt x="17874565" y="7870965"/>
                  </a:lnTo>
                  <a:lnTo>
                    <a:pt x="17866919" y="7869415"/>
                  </a:lnTo>
                  <a:lnTo>
                    <a:pt x="17859274" y="7870965"/>
                  </a:lnTo>
                  <a:lnTo>
                    <a:pt x="17853025" y="7875168"/>
                  </a:lnTo>
                  <a:lnTo>
                    <a:pt x="17848809" y="7881417"/>
                  </a:lnTo>
                  <a:lnTo>
                    <a:pt x="17847272" y="7889062"/>
                  </a:lnTo>
                  <a:lnTo>
                    <a:pt x="17848809" y="7896707"/>
                  </a:lnTo>
                  <a:lnTo>
                    <a:pt x="17853025" y="7902956"/>
                  </a:lnTo>
                  <a:lnTo>
                    <a:pt x="17859274" y="7907172"/>
                  </a:lnTo>
                  <a:lnTo>
                    <a:pt x="17866919" y="7908709"/>
                  </a:lnTo>
                  <a:lnTo>
                    <a:pt x="17874565" y="7907172"/>
                  </a:lnTo>
                  <a:lnTo>
                    <a:pt x="17880813" y="7902956"/>
                  </a:lnTo>
                  <a:lnTo>
                    <a:pt x="17885017" y="7896707"/>
                  </a:lnTo>
                  <a:lnTo>
                    <a:pt x="17886566" y="7889062"/>
                  </a:lnTo>
                  <a:close/>
                </a:path>
                <a:path w="18719800" h="10718800" extrusionOk="0">
                  <a:moveTo>
                    <a:pt x="17886566" y="7788961"/>
                  </a:moveTo>
                  <a:lnTo>
                    <a:pt x="17885017" y="7781315"/>
                  </a:lnTo>
                  <a:lnTo>
                    <a:pt x="17880813" y="7775080"/>
                  </a:lnTo>
                  <a:lnTo>
                    <a:pt x="17874565" y="7770863"/>
                  </a:lnTo>
                  <a:lnTo>
                    <a:pt x="17866919" y="7769314"/>
                  </a:lnTo>
                  <a:lnTo>
                    <a:pt x="17859274" y="7770863"/>
                  </a:lnTo>
                  <a:lnTo>
                    <a:pt x="17853025" y="7775080"/>
                  </a:lnTo>
                  <a:lnTo>
                    <a:pt x="17848809" y="7781315"/>
                  </a:lnTo>
                  <a:lnTo>
                    <a:pt x="17847272" y="7788961"/>
                  </a:lnTo>
                  <a:lnTo>
                    <a:pt x="17848809" y="7796619"/>
                  </a:lnTo>
                  <a:lnTo>
                    <a:pt x="17853025" y="7802867"/>
                  </a:lnTo>
                  <a:lnTo>
                    <a:pt x="17859274" y="7807071"/>
                  </a:lnTo>
                  <a:lnTo>
                    <a:pt x="17866919" y="7808620"/>
                  </a:lnTo>
                  <a:lnTo>
                    <a:pt x="17874565" y="7807071"/>
                  </a:lnTo>
                  <a:lnTo>
                    <a:pt x="17880813" y="7802867"/>
                  </a:lnTo>
                  <a:lnTo>
                    <a:pt x="17885017" y="7796619"/>
                  </a:lnTo>
                  <a:lnTo>
                    <a:pt x="17886566" y="7788961"/>
                  </a:lnTo>
                  <a:close/>
                </a:path>
                <a:path w="18719800" h="10718800" extrusionOk="0">
                  <a:moveTo>
                    <a:pt x="17886566" y="7688872"/>
                  </a:moveTo>
                  <a:lnTo>
                    <a:pt x="17885017" y="7681227"/>
                  </a:lnTo>
                  <a:lnTo>
                    <a:pt x="17880813" y="7674978"/>
                  </a:lnTo>
                  <a:lnTo>
                    <a:pt x="17874565" y="7670774"/>
                  </a:lnTo>
                  <a:lnTo>
                    <a:pt x="17866919" y="7669225"/>
                  </a:lnTo>
                  <a:lnTo>
                    <a:pt x="17859274" y="7670774"/>
                  </a:lnTo>
                  <a:lnTo>
                    <a:pt x="17853025" y="7674978"/>
                  </a:lnTo>
                  <a:lnTo>
                    <a:pt x="17848809" y="7681227"/>
                  </a:lnTo>
                  <a:lnTo>
                    <a:pt x="17847272" y="7688872"/>
                  </a:lnTo>
                  <a:lnTo>
                    <a:pt x="17848809" y="7696517"/>
                  </a:lnTo>
                  <a:lnTo>
                    <a:pt x="17853025" y="7702753"/>
                  </a:lnTo>
                  <a:lnTo>
                    <a:pt x="17859274" y="7706969"/>
                  </a:lnTo>
                  <a:lnTo>
                    <a:pt x="17866919" y="7708519"/>
                  </a:lnTo>
                  <a:lnTo>
                    <a:pt x="17874565" y="7706969"/>
                  </a:lnTo>
                  <a:lnTo>
                    <a:pt x="17880813" y="7702753"/>
                  </a:lnTo>
                  <a:lnTo>
                    <a:pt x="17885017" y="7696517"/>
                  </a:lnTo>
                  <a:lnTo>
                    <a:pt x="17886566" y="7688872"/>
                  </a:lnTo>
                  <a:close/>
                </a:path>
                <a:path w="18719800" h="10718800" extrusionOk="0">
                  <a:moveTo>
                    <a:pt x="17886566" y="7588771"/>
                  </a:moveTo>
                  <a:lnTo>
                    <a:pt x="17885017" y="7581125"/>
                  </a:lnTo>
                  <a:lnTo>
                    <a:pt x="17880813" y="7574877"/>
                  </a:lnTo>
                  <a:lnTo>
                    <a:pt x="17874565" y="7570673"/>
                  </a:lnTo>
                  <a:lnTo>
                    <a:pt x="17866919" y="7569124"/>
                  </a:lnTo>
                  <a:lnTo>
                    <a:pt x="17859274" y="7570673"/>
                  </a:lnTo>
                  <a:lnTo>
                    <a:pt x="17853025" y="7574877"/>
                  </a:lnTo>
                  <a:lnTo>
                    <a:pt x="17848809" y="7581125"/>
                  </a:lnTo>
                  <a:lnTo>
                    <a:pt x="17847272" y="7588771"/>
                  </a:lnTo>
                  <a:lnTo>
                    <a:pt x="17848809" y="7596416"/>
                  </a:lnTo>
                  <a:lnTo>
                    <a:pt x="17853025" y="7602664"/>
                  </a:lnTo>
                  <a:lnTo>
                    <a:pt x="17859274" y="7606881"/>
                  </a:lnTo>
                  <a:lnTo>
                    <a:pt x="17866919" y="7608417"/>
                  </a:lnTo>
                  <a:lnTo>
                    <a:pt x="17874565" y="7606881"/>
                  </a:lnTo>
                  <a:lnTo>
                    <a:pt x="17880813" y="7602664"/>
                  </a:lnTo>
                  <a:lnTo>
                    <a:pt x="17885017" y="7596416"/>
                  </a:lnTo>
                  <a:lnTo>
                    <a:pt x="17886566" y="7588771"/>
                  </a:lnTo>
                  <a:close/>
                </a:path>
                <a:path w="18719800" h="10718800" extrusionOk="0">
                  <a:moveTo>
                    <a:pt x="17886566" y="7488682"/>
                  </a:moveTo>
                  <a:lnTo>
                    <a:pt x="17885017" y="7481024"/>
                  </a:lnTo>
                  <a:lnTo>
                    <a:pt x="17880813" y="7474788"/>
                  </a:lnTo>
                  <a:lnTo>
                    <a:pt x="17874565" y="7470572"/>
                  </a:lnTo>
                  <a:lnTo>
                    <a:pt x="17866919" y="7469035"/>
                  </a:lnTo>
                  <a:lnTo>
                    <a:pt x="17859274" y="7470572"/>
                  </a:lnTo>
                  <a:lnTo>
                    <a:pt x="17853025" y="7474788"/>
                  </a:lnTo>
                  <a:lnTo>
                    <a:pt x="17848809" y="7481024"/>
                  </a:lnTo>
                  <a:lnTo>
                    <a:pt x="17847272" y="7488682"/>
                  </a:lnTo>
                  <a:lnTo>
                    <a:pt x="17848809" y="7496327"/>
                  </a:lnTo>
                  <a:lnTo>
                    <a:pt x="17853025" y="7502563"/>
                  </a:lnTo>
                  <a:lnTo>
                    <a:pt x="17859274" y="7506779"/>
                  </a:lnTo>
                  <a:lnTo>
                    <a:pt x="17866919" y="7508316"/>
                  </a:lnTo>
                  <a:lnTo>
                    <a:pt x="17874565" y="7506779"/>
                  </a:lnTo>
                  <a:lnTo>
                    <a:pt x="17880813" y="7502563"/>
                  </a:lnTo>
                  <a:lnTo>
                    <a:pt x="17885017" y="7496327"/>
                  </a:lnTo>
                  <a:lnTo>
                    <a:pt x="17886566" y="7488682"/>
                  </a:lnTo>
                  <a:close/>
                </a:path>
                <a:path w="18719800" h="10718800" extrusionOk="0">
                  <a:moveTo>
                    <a:pt x="17886566" y="7388593"/>
                  </a:moveTo>
                  <a:lnTo>
                    <a:pt x="17885017" y="7380948"/>
                  </a:lnTo>
                  <a:lnTo>
                    <a:pt x="17880813" y="7374699"/>
                  </a:lnTo>
                  <a:lnTo>
                    <a:pt x="17874565" y="7370483"/>
                  </a:lnTo>
                  <a:lnTo>
                    <a:pt x="17866919" y="7368934"/>
                  </a:lnTo>
                  <a:lnTo>
                    <a:pt x="17859274" y="7370483"/>
                  </a:lnTo>
                  <a:lnTo>
                    <a:pt x="17853025" y="7374699"/>
                  </a:lnTo>
                  <a:lnTo>
                    <a:pt x="17848809" y="7380948"/>
                  </a:lnTo>
                  <a:lnTo>
                    <a:pt x="17847272" y="7388593"/>
                  </a:lnTo>
                  <a:lnTo>
                    <a:pt x="17848809" y="7396239"/>
                  </a:lnTo>
                  <a:lnTo>
                    <a:pt x="17853025" y="7402474"/>
                  </a:lnTo>
                  <a:lnTo>
                    <a:pt x="17859274" y="7406691"/>
                  </a:lnTo>
                  <a:lnTo>
                    <a:pt x="17866919" y="7408227"/>
                  </a:lnTo>
                  <a:lnTo>
                    <a:pt x="17874565" y="7406691"/>
                  </a:lnTo>
                  <a:lnTo>
                    <a:pt x="17880813" y="7402474"/>
                  </a:lnTo>
                  <a:lnTo>
                    <a:pt x="17885017" y="7396239"/>
                  </a:lnTo>
                  <a:lnTo>
                    <a:pt x="17886566" y="7388593"/>
                  </a:lnTo>
                  <a:close/>
                </a:path>
                <a:path w="18719800" h="10718800" extrusionOk="0">
                  <a:moveTo>
                    <a:pt x="17886566" y="7288492"/>
                  </a:moveTo>
                  <a:lnTo>
                    <a:pt x="17885017" y="7280846"/>
                  </a:lnTo>
                  <a:lnTo>
                    <a:pt x="17880813" y="7274598"/>
                  </a:lnTo>
                  <a:lnTo>
                    <a:pt x="17874565" y="7270394"/>
                  </a:lnTo>
                  <a:lnTo>
                    <a:pt x="17866919" y="7268845"/>
                  </a:lnTo>
                  <a:lnTo>
                    <a:pt x="17859274" y="7270394"/>
                  </a:lnTo>
                  <a:lnTo>
                    <a:pt x="17853025" y="7274598"/>
                  </a:lnTo>
                  <a:lnTo>
                    <a:pt x="17848809" y="7280846"/>
                  </a:lnTo>
                  <a:lnTo>
                    <a:pt x="17847272" y="7288492"/>
                  </a:lnTo>
                  <a:lnTo>
                    <a:pt x="17848809" y="7296137"/>
                  </a:lnTo>
                  <a:lnTo>
                    <a:pt x="17853025" y="7302386"/>
                  </a:lnTo>
                  <a:lnTo>
                    <a:pt x="17859274" y="7306589"/>
                  </a:lnTo>
                  <a:lnTo>
                    <a:pt x="17866919" y="7308139"/>
                  </a:lnTo>
                  <a:lnTo>
                    <a:pt x="17874565" y="7306589"/>
                  </a:lnTo>
                  <a:lnTo>
                    <a:pt x="17880813" y="7302386"/>
                  </a:lnTo>
                  <a:lnTo>
                    <a:pt x="17885017" y="7296137"/>
                  </a:lnTo>
                  <a:lnTo>
                    <a:pt x="17886566" y="7288492"/>
                  </a:lnTo>
                  <a:close/>
                </a:path>
                <a:path w="18719800" h="10718800" extrusionOk="0">
                  <a:moveTo>
                    <a:pt x="17886566" y="7188390"/>
                  </a:moveTo>
                  <a:lnTo>
                    <a:pt x="17885017" y="7180745"/>
                  </a:lnTo>
                  <a:lnTo>
                    <a:pt x="17880813" y="7174497"/>
                  </a:lnTo>
                  <a:lnTo>
                    <a:pt x="17874565" y="7170293"/>
                  </a:lnTo>
                  <a:lnTo>
                    <a:pt x="17866919" y="7168743"/>
                  </a:lnTo>
                  <a:lnTo>
                    <a:pt x="17859274" y="7170293"/>
                  </a:lnTo>
                  <a:lnTo>
                    <a:pt x="17853025" y="7174497"/>
                  </a:lnTo>
                  <a:lnTo>
                    <a:pt x="17848809" y="7180745"/>
                  </a:lnTo>
                  <a:lnTo>
                    <a:pt x="17847272" y="7188390"/>
                  </a:lnTo>
                  <a:lnTo>
                    <a:pt x="17848809" y="7196036"/>
                  </a:lnTo>
                  <a:lnTo>
                    <a:pt x="17853025" y="7202284"/>
                  </a:lnTo>
                  <a:lnTo>
                    <a:pt x="17859274" y="7206501"/>
                  </a:lnTo>
                  <a:lnTo>
                    <a:pt x="17866919" y="7208050"/>
                  </a:lnTo>
                  <a:lnTo>
                    <a:pt x="17874565" y="7206501"/>
                  </a:lnTo>
                  <a:lnTo>
                    <a:pt x="17880813" y="7202284"/>
                  </a:lnTo>
                  <a:lnTo>
                    <a:pt x="17885017" y="7196036"/>
                  </a:lnTo>
                  <a:lnTo>
                    <a:pt x="17886566" y="7188390"/>
                  </a:lnTo>
                  <a:close/>
                </a:path>
                <a:path w="18719800" h="10718800" extrusionOk="0">
                  <a:moveTo>
                    <a:pt x="17886566" y="7088302"/>
                  </a:moveTo>
                  <a:lnTo>
                    <a:pt x="17885017" y="7080656"/>
                  </a:lnTo>
                  <a:lnTo>
                    <a:pt x="17880813" y="7074408"/>
                  </a:lnTo>
                  <a:lnTo>
                    <a:pt x="17874565" y="7070191"/>
                  </a:lnTo>
                  <a:lnTo>
                    <a:pt x="17866919" y="7068642"/>
                  </a:lnTo>
                  <a:lnTo>
                    <a:pt x="17859274" y="7070191"/>
                  </a:lnTo>
                  <a:lnTo>
                    <a:pt x="17853025" y="7074408"/>
                  </a:lnTo>
                  <a:lnTo>
                    <a:pt x="17848809" y="7080656"/>
                  </a:lnTo>
                  <a:lnTo>
                    <a:pt x="17847272" y="7088302"/>
                  </a:lnTo>
                  <a:lnTo>
                    <a:pt x="17848809" y="7095947"/>
                  </a:lnTo>
                  <a:lnTo>
                    <a:pt x="17853025" y="7102195"/>
                  </a:lnTo>
                  <a:lnTo>
                    <a:pt x="17859274" y="7106399"/>
                  </a:lnTo>
                  <a:lnTo>
                    <a:pt x="17866919" y="7107936"/>
                  </a:lnTo>
                  <a:lnTo>
                    <a:pt x="17874565" y="7106399"/>
                  </a:lnTo>
                  <a:lnTo>
                    <a:pt x="17880813" y="7102195"/>
                  </a:lnTo>
                  <a:lnTo>
                    <a:pt x="17885017" y="7095947"/>
                  </a:lnTo>
                  <a:lnTo>
                    <a:pt x="17886566" y="7088302"/>
                  </a:lnTo>
                  <a:close/>
                </a:path>
                <a:path w="18719800" h="10718800" extrusionOk="0">
                  <a:moveTo>
                    <a:pt x="17886566" y="6988188"/>
                  </a:moveTo>
                  <a:lnTo>
                    <a:pt x="17885017" y="6980555"/>
                  </a:lnTo>
                  <a:lnTo>
                    <a:pt x="17880813" y="6974306"/>
                  </a:lnTo>
                  <a:lnTo>
                    <a:pt x="17874565" y="6970103"/>
                  </a:lnTo>
                  <a:lnTo>
                    <a:pt x="17866919" y="6968553"/>
                  </a:lnTo>
                  <a:lnTo>
                    <a:pt x="17859274" y="6970103"/>
                  </a:lnTo>
                  <a:lnTo>
                    <a:pt x="17853025" y="6974306"/>
                  </a:lnTo>
                  <a:lnTo>
                    <a:pt x="17848809" y="6980555"/>
                  </a:lnTo>
                  <a:lnTo>
                    <a:pt x="17847272" y="6988188"/>
                  </a:lnTo>
                  <a:lnTo>
                    <a:pt x="17848809" y="6995846"/>
                  </a:lnTo>
                  <a:lnTo>
                    <a:pt x="17853025" y="7002094"/>
                  </a:lnTo>
                  <a:lnTo>
                    <a:pt x="17859274" y="7006310"/>
                  </a:lnTo>
                  <a:lnTo>
                    <a:pt x="17866919" y="7007847"/>
                  </a:lnTo>
                  <a:lnTo>
                    <a:pt x="17874565" y="7006310"/>
                  </a:lnTo>
                  <a:lnTo>
                    <a:pt x="17880813" y="7002094"/>
                  </a:lnTo>
                  <a:lnTo>
                    <a:pt x="17885017" y="6995846"/>
                  </a:lnTo>
                  <a:lnTo>
                    <a:pt x="17886566" y="6988188"/>
                  </a:lnTo>
                  <a:close/>
                </a:path>
                <a:path w="18719800" h="10718800" extrusionOk="0">
                  <a:moveTo>
                    <a:pt x="17886566" y="6888099"/>
                  </a:moveTo>
                  <a:lnTo>
                    <a:pt x="17885017" y="6880453"/>
                  </a:lnTo>
                  <a:lnTo>
                    <a:pt x="17880813" y="6874205"/>
                  </a:lnTo>
                  <a:lnTo>
                    <a:pt x="17874565" y="6870001"/>
                  </a:lnTo>
                  <a:lnTo>
                    <a:pt x="17866919" y="6868452"/>
                  </a:lnTo>
                  <a:lnTo>
                    <a:pt x="17859274" y="6870001"/>
                  </a:lnTo>
                  <a:lnTo>
                    <a:pt x="17853025" y="6874205"/>
                  </a:lnTo>
                  <a:lnTo>
                    <a:pt x="17848809" y="6880453"/>
                  </a:lnTo>
                  <a:lnTo>
                    <a:pt x="17847272" y="6888099"/>
                  </a:lnTo>
                  <a:lnTo>
                    <a:pt x="17848809" y="6895744"/>
                  </a:lnTo>
                  <a:lnTo>
                    <a:pt x="17853025" y="6901993"/>
                  </a:lnTo>
                  <a:lnTo>
                    <a:pt x="17859274" y="6906209"/>
                  </a:lnTo>
                  <a:lnTo>
                    <a:pt x="17866919" y="6907758"/>
                  </a:lnTo>
                  <a:lnTo>
                    <a:pt x="17874565" y="6906209"/>
                  </a:lnTo>
                  <a:lnTo>
                    <a:pt x="17880813" y="6901993"/>
                  </a:lnTo>
                  <a:lnTo>
                    <a:pt x="17885017" y="6895744"/>
                  </a:lnTo>
                  <a:lnTo>
                    <a:pt x="17886566" y="6888099"/>
                  </a:lnTo>
                  <a:close/>
                </a:path>
                <a:path w="18719800" h="10718800" extrusionOk="0">
                  <a:moveTo>
                    <a:pt x="17886566" y="6787997"/>
                  </a:moveTo>
                  <a:lnTo>
                    <a:pt x="17885017" y="6780352"/>
                  </a:lnTo>
                  <a:lnTo>
                    <a:pt x="17880813" y="6774116"/>
                  </a:lnTo>
                  <a:lnTo>
                    <a:pt x="17874565" y="6769900"/>
                  </a:lnTo>
                  <a:lnTo>
                    <a:pt x="17866919" y="6768363"/>
                  </a:lnTo>
                  <a:lnTo>
                    <a:pt x="17859274" y="6769900"/>
                  </a:lnTo>
                  <a:lnTo>
                    <a:pt x="17853025" y="6774116"/>
                  </a:lnTo>
                  <a:lnTo>
                    <a:pt x="17848809" y="6780352"/>
                  </a:lnTo>
                  <a:lnTo>
                    <a:pt x="17847272" y="6787997"/>
                  </a:lnTo>
                  <a:lnTo>
                    <a:pt x="17848809" y="6795656"/>
                  </a:lnTo>
                  <a:lnTo>
                    <a:pt x="17853025" y="6801891"/>
                  </a:lnTo>
                  <a:lnTo>
                    <a:pt x="17859274" y="6806108"/>
                  </a:lnTo>
                  <a:lnTo>
                    <a:pt x="17866919" y="6807657"/>
                  </a:lnTo>
                  <a:lnTo>
                    <a:pt x="17874565" y="6806108"/>
                  </a:lnTo>
                  <a:lnTo>
                    <a:pt x="17880813" y="6801891"/>
                  </a:lnTo>
                  <a:lnTo>
                    <a:pt x="17885017" y="6795656"/>
                  </a:lnTo>
                  <a:lnTo>
                    <a:pt x="17886566" y="6787997"/>
                  </a:lnTo>
                  <a:close/>
                </a:path>
                <a:path w="18719800" h="10718800" extrusionOk="0">
                  <a:moveTo>
                    <a:pt x="17886566" y="6687909"/>
                  </a:moveTo>
                  <a:lnTo>
                    <a:pt x="17885017" y="6680263"/>
                  </a:lnTo>
                  <a:lnTo>
                    <a:pt x="17880813" y="6674028"/>
                  </a:lnTo>
                  <a:lnTo>
                    <a:pt x="17874565" y="6669811"/>
                  </a:lnTo>
                  <a:lnTo>
                    <a:pt x="17866919" y="6668275"/>
                  </a:lnTo>
                  <a:lnTo>
                    <a:pt x="17859274" y="6669811"/>
                  </a:lnTo>
                  <a:lnTo>
                    <a:pt x="17853025" y="6674028"/>
                  </a:lnTo>
                  <a:lnTo>
                    <a:pt x="17848809" y="6680263"/>
                  </a:lnTo>
                  <a:lnTo>
                    <a:pt x="17847272" y="6687909"/>
                  </a:lnTo>
                  <a:lnTo>
                    <a:pt x="17848809" y="6695554"/>
                  </a:lnTo>
                  <a:lnTo>
                    <a:pt x="17853025" y="6701803"/>
                  </a:lnTo>
                  <a:lnTo>
                    <a:pt x="17859274" y="6706006"/>
                  </a:lnTo>
                  <a:lnTo>
                    <a:pt x="17866919" y="6707556"/>
                  </a:lnTo>
                  <a:lnTo>
                    <a:pt x="17874565" y="6706006"/>
                  </a:lnTo>
                  <a:lnTo>
                    <a:pt x="17880813" y="6701803"/>
                  </a:lnTo>
                  <a:lnTo>
                    <a:pt x="17885017" y="6695554"/>
                  </a:lnTo>
                  <a:lnTo>
                    <a:pt x="17886566" y="6687909"/>
                  </a:lnTo>
                  <a:close/>
                </a:path>
                <a:path w="18719800" h="10718800" extrusionOk="0">
                  <a:moveTo>
                    <a:pt x="17886566" y="6487719"/>
                  </a:moveTo>
                  <a:lnTo>
                    <a:pt x="17885017" y="6480073"/>
                  </a:lnTo>
                  <a:lnTo>
                    <a:pt x="17880813" y="6473825"/>
                  </a:lnTo>
                  <a:lnTo>
                    <a:pt x="17874565" y="6469621"/>
                  </a:lnTo>
                  <a:lnTo>
                    <a:pt x="17866919" y="6468072"/>
                  </a:lnTo>
                  <a:lnTo>
                    <a:pt x="17859274" y="6469621"/>
                  </a:lnTo>
                  <a:lnTo>
                    <a:pt x="17853025" y="6473825"/>
                  </a:lnTo>
                  <a:lnTo>
                    <a:pt x="17848809" y="6480073"/>
                  </a:lnTo>
                  <a:lnTo>
                    <a:pt x="17847272" y="6487719"/>
                  </a:lnTo>
                  <a:lnTo>
                    <a:pt x="17848809" y="6495364"/>
                  </a:lnTo>
                  <a:lnTo>
                    <a:pt x="17853025" y="6501612"/>
                  </a:lnTo>
                  <a:lnTo>
                    <a:pt x="17859274" y="6505816"/>
                  </a:lnTo>
                  <a:lnTo>
                    <a:pt x="17866919" y="6507366"/>
                  </a:lnTo>
                  <a:lnTo>
                    <a:pt x="17874565" y="6505816"/>
                  </a:lnTo>
                  <a:lnTo>
                    <a:pt x="17880813" y="6501612"/>
                  </a:lnTo>
                  <a:lnTo>
                    <a:pt x="17885017" y="6495364"/>
                  </a:lnTo>
                  <a:lnTo>
                    <a:pt x="17886566" y="6487719"/>
                  </a:lnTo>
                  <a:close/>
                </a:path>
                <a:path w="18719800" h="10718800" extrusionOk="0">
                  <a:moveTo>
                    <a:pt x="17886566" y="6387630"/>
                  </a:moveTo>
                  <a:lnTo>
                    <a:pt x="17885017" y="6379985"/>
                  </a:lnTo>
                  <a:lnTo>
                    <a:pt x="17880813" y="6373736"/>
                  </a:lnTo>
                  <a:lnTo>
                    <a:pt x="17874565" y="6369520"/>
                  </a:lnTo>
                  <a:lnTo>
                    <a:pt x="17866919" y="6367983"/>
                  </a:lnTo>
                  <a:lnTo>
                    <a:pt x="17859274" y="6369520"/>
                  </a:lnTo>
                  <a:lnTo>
                    <a:pt x="17853025" y="6373736"/>
                  </a:lnTo>
                  <a:lnTo>
                    <a:pt x="17848809" y="6379985"/>
                  </a:lnTo>
                  <a:lnTo>
                    <a:pt x="17847272" y="6387630"/>
                  </a:lnTo>
                  <a:lnTo>
                    <a:pt x="17848809" y="6395263"/>
                  </a:lnTo>
                  <a:lnTo>
                    <a:pt x="17853025" y="6401511"/>
                  </a:lnTo>
                  <a:lnTo>
                    <a:pt x="17859274" y="6405715"/>
                  </a:lnTo>
                  <a:lnTo>
                    <a:pt x="17866919" y="6407264"/>
                  </a:lnTo>
                  <a:lnTo>
                    <a:pt x="17874565" y="6405715"/>
                  </a:lnTo>
                  <a:lnTo>
                    <a:pt x="17880813" y="6401511"/>
                  </a:lnTo>
                  <a:lnTo>
                    <a:pt x="17885017" y="6395263"/>
                  </a:lnTo>
                  <a:lnTo>
                    <a:pt x="17886566" y="6387630"/>
                  </a:lnTo>
                  <a:close/>
                </a:path>
                <a:path w="18719800" h="10718800" extrusionOk="0">
                  <a:moveTo>
                    <a:pt x="17886566" y="6287528"/>
                  </a:moveTo>
                  <a:lnTo>
                    <a:pt x="17885017" y="6279883"/>
                  </a:lnTo>
                  <a:lnTo>
                    <a:pt x="17880813" y="6273635"/>
                  </a:lnTo>
                  <a:lnTo>
                    <a:pt x="17874565" y="6269418"/>
                  </a:lnTo>
                  <a:lnTo>
                    <a:pt x="17866919" y="6267869"/>
                  </a:lnTo>
                  <a:lnTo>
                    <a:pt x="17859274" y="6269418"/>
                  </a:lnTo>
                  <a:lnTo>
                    <a:pt x="17853025" y="6273635"/>
                  </a:lnTo>
                  <a:lnTo>
                    <a:pt x="17848809" y="6279883"/>
                  </a:lnTo>
                  <a:lnTo>
                    <a:pt x="17847272" y="6287528"/>
                  </a:lnTo>
                  <a:lnTo>
                    <a:pt x="17848809" y="6295161"/>
                  </a:lnTo>
                  <a:lnTo>
                    <a:pt x="17853025" y="6301410"/>
                  </a:lnTo>
                  <a:lnTo>
                    <a:pt x="17859274" y="6305626"/>
                  </a:lnTo>
                  <a:lnTo>
                    <a:pt x="17866919" y="6307175"/>
                  </a:lnTo>
                  <a:lnTo>
                    <a:pt x="17874565" y="6305626"/>
                  </a:lnTo>
                  <a:lnTo>
                    <a:pt x="17880813" y="6301410"/>
                  </a:lnTo>
                  <a:lnTo>
                    <a:pt x="17885017" y="6295161"/>
                  </a:lnTo>
                  <a:lnTo>
                    <a:pt x="17886566" y="6287528"/>
                  </a:lnTo>
                  <a:close/>
                </a:path>
                <a:path w="18719800" h="10718800" extrusionOk="0">
                  <a:moveTo>
                    <a:pt x="17886566" y="6187427"/>
                  </a:moveTo>
                  <a:lnTo>
                    <a:pt x="17885017" y="6179782"/>
                  </a:lnTo>
                  <a:lnTo>
                    <a:pt x="17880813" y="6173533"/>
                  </a:lnTo>
                  <a:lnTo>
                    <a:pt x="17874565" y="6169330"/>
                  </a:lnTo>
                  <a:lnTo>
                    <a:pt x="17866919" y="6167780"/>
                  </a:lnTo>
                  <a:lnTo>
                    <a:pt x="17859274" y="6169330"/>
                  </a:lnTo>
                  <a:lnTo>
                    <a:pt x="17853025" y="6173533"/>
                  </a:lnTo>
                  <a:lnTo>
                    <a:pt x="17848809" y="6179782"/>
                  </a:lnTo>
                  <a:lnTo>
                    <a:pt x="17847272" y="6187427"/>
                  </a:lnTo>
                  <a:lnTo>
                    <a:pt x="17848809" y="6195072"/>
                  </a:lnTo>
                  <a:lnTo>
                    <a:pt x="17853025" y="6201321"/>
                  </a:lnTo>
                  <a:lnTo>
                    <a:pt x="17859274" y="6205525"/>
                  </a:lnTo>
                  <a:lnTo>
                    <a:pt x="17866919" y="6207074"/>
                  </a:lnTo>
                  <a:lnTo>
                    <a:pt x="17874565" y="6205525"/>
                  </a:lnTo>
                  <a:lnTo>
                    <a:pt x="17880813" y="6201321"/>
                  </a:lnTo>
                  <a:lnTo>
                    <a:pt x="17885017" y="6195072"/>
                  </a:lnTo>
                  <a:lnTo>
                    <a:pt x="17886566" y="6187427"/>
                  </a:lnTo>
                  <a:close/>
                </a:path>
                <a:path w="18719800" h="10718800" extrusionOk="0">
                  <a:moveTo>
                    <a:pt x="17886566" y="6087326"/>
                  </a:moveTo>
                  <a:lnTo>
                    <a:pt x="17885017" y="6079680"/>
                  </a:lnTo>
                  <a:lnTo>
                    <a:pt x="17880813" y="6073445"/>
                  </a:lnTo>
                  <a:lnTo>
                    <a:pt x="17874565" y="6069228"/>
                  </a:lnTo>
                  <a:lnTo>
                    <a:pt x="17866919" y="6067679"/>
                  </a:lnTo>
                  <a:lnTo>
                    <a:pt x="17859274" y="6069228"/>
                  </a:lnTo>
                  <a:lnTo>
                    <a:pt x="17853025" y="6073445"/>
                  </a:lnTo>
                  <a:lnTo>
                    <a:pt x="17848809" y="6079680"/>
                  </a:lnTo>
                  <a:lnTo>
                    <a:pt x="17847272" y="6087326"/>
                  </a:lnTo>
                  <a:lnTo>
                    <a:pt x="17848809" y="6094971"/>
                  </a:lnTo>
                  <a:lnTo>
                    <a:pt x="17853025" y="6101232"/>
                  </a:lnTo>
                  <a:lnTo>
                    <a:pt x="17859274" y="6105436"/>
                  </a:lnTo>
                  <a:lnTo>
                    <a:pt x="17866919" y="6106985"/>
                  </a:lnTo>
                  <a:lnTo>
                    <a:pt x="17874565" y="6105436"/>
                  </a:lnTo>
                  <a:lnTo>
                    <a:pt x="17880813" y="6101232"/>
                  </a:lnTo>
                  <a:lnTo>
                    <a:pt x="17885017" y="6094971"/>
                  </a:lnTo>
                  <a:lnTo>
                    <a:pt x="17886566" y="6087326"/>
                  </a:lnTo>
                  <a:close/>
                </a:path>
                <a:path w="18719800" h="10718800" extrusionOk="0">
                  <a:moveTo>
                    <a:pt x="17886566" y="5987237"/>
                  </a:moveTo>
                  <a:lnTo>
                    <a:pt x="17885017" y="5979592"/>
                  </a:lnTo>
                  <a:lnTo>
                    <a:pt x="17880813" y="5973343"/>
                  </a:lnTo>
                  <a:lnTo>
                    <a:pt x="17874565" y="5969139"/>
                  </a:lnTo>
                  <a:lnTo>
                    <a:pt x="17866919" y="5967590"/>
                  </a:lnTo>
                  <a:lnTo>
                    <a:pt x="17859274" y="5969139"/>
                  </a:lnTo>
                  <a:lnTo>
                    <a:pt x="17853025" y="5973343"/>
                  </a:lnTo>
                  <a:lnTo>
                    <a:pt x="17848809" y="5979592"/>
                  </a:lnTo>
                  <a:lnTo>
                    <a:pt x="17847272" y="5987237"/>
                  </a:lnTo>
                  <a:lnTo>
                    <a:pt x="17848809" y="5994882"/>
                  </a:lnTo>
                  <a:lnTo>
                    <a:pt x="17853025" y="6001131"/>
                  </a:lnTo>
                  <a:lnTo>
                    <a:pt x="17859274" y="6005347"/>
                  </a:lnTo>
                  <a:lnTo>
                    <a:pt x="17866919" y="6006884"/>
                  </a:lnTo>
                  <a:lnTo>
                    <a:pt x="17874565" y="6005347"/>
                  </a:lnTo>
                  <a:lnTo>
                    <a:pt x="17880813" y="6001131"/>
                  </a:lnTo>
                  <a:lnTo>
                    <a:pt x="17885017" y="5994882"/>
                  </a:lnTo>
                  <a:lnTo>
                    <a:pt x="17886566" y="5987237"/>
                  </a:lnTo>
                  <a:close/>
                </a:path>
                <a:path w="18719800" h="10718800" extrusionOk="0">
                  <a:moveTo>
                    <a:pt x="17886566" y="5887148"/>
                  </a:moveTo>
                  <a:lnTo>
                    <a:pt x="17885017" y="5879503"/>
                  </a:lnTo>
                  <a:lnTo>
                    <a:pt x="17880813" y="5873254"/>
                  </a:lnTo>
                  <a:lnTo>
                    <a:pt x="17874565" y="5869038"/>
                  </a:lnTo>
                  <a:lnTo>
                    <a:pt x="17866919" y="5867501"/>
                  </a:lnTo>
                  <a:lnTo>
                    <a:pt x="17859274" y="5869038"/>
                  </a:lnTo>
                  <a:lnTo>
                    <a:pt x="17853025" y="5873254"/>
                  </a:lnTo>
                  <a:lnTo>
                    <a:pt x="17848809" y="5879503"/>
                  </a:lnTo>
                  <a:lnTo>
                    <a:pt x="17847272" y="5887148"/>
                  </a:lnTo>
                  <a:lnTo>
                    <a:pt x="17848809" y="5894781"/>
                  </a:lnTo>
                  <a:lnTo>
                    <a:pt x="17853025" y="5901029"/>
                  </a:lnTo>
                  <a:lnTo>
                    <a:pt x="17859274" y="5905246"/>
                  </a:lnTo>
                  <a:lnTo>
                    <a:pt x="17866919" y="5906795"/>
                  </a:lnTo>
                  <a:lnTo>
                    <a:pt x="17874565" y="5905246"/>
                  </a:lnTo>
                  <a:lnTo>
                    <a:pt x="17880813" y="5901029"/>
                  </a:lnTo>
                  <a:lnTo>
                    <a:pt x="17885017" y="5894781"/>
                  </a:lnTo>
                  <a:lnTo>
                    <a:pt x="17886566" y="5887148"/>
                  </a:lnTo>
                  <a:close/>
                </a:path>
                <a:path w="18719800" h="10718800" extrusionOk="0">
                  <a:moveTo>
                    <a:pt x="17886566" y="5787047"/>
                  </a:moveTo>
                  <a:lnTo>
                    <a:pt x="17885017" y="5779401"/>
                  </a:lnTo>
                  <a:lnTo>
                    <a:pt x="17880813" y="5773153"/>
                  </a:lnTo>
                  <a:lnTo>
                    <a:pt x="17874565" y="5768949"/>
                  </a:lnTo>
                  <a:lnTo>
                    <a:pt x="17866919" y="5767400"/>
                  </a:lnTo>
                  <a:lnTo>
                    <a:pt x="17859274" y="5768949"/>
                  </a:lnTo>
                  <a:lnTo>
                    <a:pt x="17853025" y="5773153"/>
                  </a:lnTo>
                  <a:lnTo>
                    <a:pt x="17848809" y="5779401"/>
                  </a:lnTo>
                  <a:lnTo>
                    <a:pt x="17847272" y="5787047"/>
                  </a:lnTo>
                  <a:lnTo>
                    <a:pt x="17848809" y="5794692"/>
                  </a:lnTo>
                  <a:lnTo>
                    <a:pt x="17853025" y="5800928"/>
                  </a:lnTo>
                  <a:lnTo>
                    <a:pt x="17859274" y="5805144"/>
                  </a:lnTo>
                  <a:lnTo>
                    <a:pt x="17866919" y="5806681"/>
                  </a:lnTo>
                  <a:lnTo>
                    <a:pt x="17874565" y="5805144"/>
                  </a:lnTo>
                  <a:lnTo>
                    <a:pt x="17880813" y="5800928"/>
                  </a:lnTo>
                  <a:lnTo>
                    <a:pt x="17885017" y="5794692"/>
                  </a:lnTo>
                  <a:lnTo>
                    <a:pt x="17886566" y="5787047"/>
                  </a:lnTo>
                  <a:close/>
                </a:path>
                <a:path w="18719800" h="10718800" extrusionOk="0">
                  <a:moveTo>
                    <a:pt x="17886566" y="5686945"/>
                  </a:moveTo>
                  <a:lnTo>
                    <a:pt x="17885017" y="5679300"/>
                  </a:lnTo>
                  <a:lnTo>
                    <a:pt x="17880813" y="5673052"/>
                  </a:lnTo>
                  <a:lnTo>
                    <a:pt x="17874565" y="5668848"/>
                  </a:lnTo>
                  <a:lnTo>
                    <a:pt x="17866919" y="5667299"/>
                  </a:lnTo>
                  <a:lnTo>
                    <a:pt x="17859274" y="5668848"/>
                  </a:lnTo>
                  <a:lnTo>
                    <a:pt x="17853025" y="5673052"/>
                  </a:lnTo>
                  <a:lnTo>
                    <a:pt x="17848809" y="5679300"/>
                  </a:lnTo>
                  <a:lnTo>
                    <a:pt x="17847272" y="5686945"/>
                  </a:lnTo>
                  <a:lnTo>
                    <a:pt x="17848809" y="5694591"/>
                  </a:lnTo>
                  <a:lnTo>
                    <a:pt x="17853025" y="5700839"/>
                  </a:lnTo>
                  <a:lnTo>
                    <a:pt x="17859274" y="5705056"/>
                  </a:lnTo>
                  <a:lnTo>
                    <a:pt x="17866919" y="5706605"/>
                  </a:lnTo>
                  <a:lnTo>
                    <a:pt x="17874565" y="5705056"/>
                  </a:lnTo>
                  <a:lnTo>
                    <a:pt x="17880813" y="5700839"/>
                  </a:lnTo>
                  <a:lnTo>
                    <a:pt x="17885017" y="5694591"/>
                  </a:lnTo>
                  <a:lnTo>
                    <a:pt x="17886566" y="5686945"/>
                  </a:lnTo>
                  <a:close/>
                </a:path>
                <a:path w="18719800" h="10718800" extrusionOk="0">
                  <a:moveTo>
                    <a:pt x="17886566" y="5586844"/>
                  </a:moveTo>
                  <a:lnTo>
                    <a:pt x="17885017" y="5579199"/>
                  </a:lnTo>
                  <a:lnTo>
                    <a:pt x="17880813" y="5572963"/>
                  </a:lnTo>
                  <a:lnTo>
                    <a:pt x="17874565" y="5568747"/>
                  </a:lnTo>
                  <a:lnTo>
                    <a:pt x="17866919" y="5567210"/>
                  </a:lnTo>
                  <a:lnTo>
                    <a:pt x="17859274" y="5568747"/>
                  </a:lnTo>
                  <a:lnTo>
                    <a:pt x="17853025" y="5572963"/>
                  </a:lnTo>
                  <a:lnTo>
                    <a:pt x="17848809" y="5579199"/>
                  </a:lnTo>
                  <a:lnTo>
                    <a:pt x="17847272" y="5586844"/>
                  </a:lnTo>
                  <a:lnTo>
                    <a:pt x="17848809" y="5594502"/>
                  </a:lnTo>
                  <a:lnTo>
                    <a:pt x="17853025" y="5600751"/>
                  </a:lnTo>
                  <a:lnTo>
                    <a:pt x="17859274" y="5604967"/>
                  </a:lnTo>
                  <a:lnTo>
                    <a:pt x="17866919" y="5606516"/>
                  </a:lnTo>
                  <a:lnTo>
                    <a:pt x="17874565" y="5604967"/>
                  </a:lnTo>
                  <a:lnTo>
                    <a:pt x="17880813" y="5600751"/>
                  </a:lnTo>
                  <a:lnTo>
                    <a:pt x="17885017" y="5594502"/>
                  </a:lnTo>
                  <a:lnTo>
                    <a:pt x="17886566" y="5586844"/>
                  </a:lnTo>
                  <a:close/>
                </a:path>
                <a:path w="18719800" h="10718800" extrusionOk="0">
                  <a:moveTo>
                    <a:pt x="17886566" y="5486768"/>
                  </a:moveTo>
                  <a:lnTo>
                    <a:pt x="17885017" y="5479110"/>
                  </a:lnTo>
                  <a:lnTo>
                    <a:pt x="17880813" y="5472874"/>
                  </a:lnTo>
                  <a:lnTo>
                    <a:pt x="17874565" y="5468658"/>
                  </a:lnTo>
                  <a:lnTo>
                    <a:pt x="17866919" y="5467121"/>
                  </a:lnTo>
                  <a:lnTo>
                    <a:pt x="17859274" y="5468658"/>
                  </a:lnTo>
                  <a:lnTo>
                    <a:pt x="17853025" y="5472874"/>
                  </a:lnTo>
                  <a:lnTo>
                    <a:pt x="17848809" y="5479110"/>
                  </a:lnTo>
                  <a:lnTo>
                    <a:pt x="17847272" y="5486768"/>
                  </a:lnTo>
                  <a:lnTo>
                    <a:pt x="17848809" y="5494413"/>
                  </a:lnTo>
                  <a:lnTo>
                    <a:pt x="17853025" y="5500649"/>
                  </a:lnTo>
                  <a:lnTo>
                    <a:pt x="17859274" y="5504866"/>
                  </a:lnTo>
                  <a:lnTo>
                    <a:pt x="17866919" y="5506402"/>
                  </a:lnTo>
                  <a:lnTo>
                    <a:pt x="17874565" y="5504866"/>
                  </a:lnTo>
                  <a:lnTo>
                    <a:pt x="17880813" y="5500649"/>
                  </a:lnTo>
                  <a:lnTo>
                    <a:pt x="17885017" y="5494413"/>
                  </a:lnTo>
                  <a:lnTo>
                    <a:pt x="17886566" y="5486768"/>
                  </a:lnTo>
                  <a:close/>
                </a:path>
                <a:path w="18719800" h="10718800" extrusionOk="0">
                  <a:moveTo>
                    <a:pt x="17886566" y="5386654"/>
                  </a:moveTo>
                  <a:lnTo>
                    <a:pt x="17885017" y="5379009"/>
                  </a:lnTo>
                  <a:lnTo>
                    <a:pt x="17880813" y="5372773"/>
                  </a:lnTo>
                  <a:lnTo>
                    <a:pt x="17874565" y="5368569"/>
                  </a:lnTo>
                  <a:lnTo>
                    <a:pt x="17866919" y="5367020"/>
                  </a:lnTo>
                  <a:lnTo>
                    <a:pt x="17859274" y="5368569"/>
                  </a:lnTo>
                  <a:lnTo>
                    <a:pt x="17853025" y="5372773"/>
                  </a:lnTo>
                  <a:lnTo>
                    <a:pt x="17848809" y="5379009"/>
                  </a:lnTo>
                  <a:lnTo>
                    <a:pt x="17847272" y="5386654"/>
                  </a:lnTo>
                  <a:lnTo>
                    <a:pt x="17848809" y="5394312"/>
                  </a:lnTo>
                  <a:lnTo>
                    <a:pt x="17853025" y="5400560"/>
                  </a:lnTo>
                  <a:lnTo>
                    <a:pt x="17859274" y="5404777"/>
                  </a:lnTo>
                  <a:lnTo>
                    <a:pt x="17866919" y="5406314"/>
                  </a:lnTo>
                  <a:lnTo>
                    <a:pt x="17874565" y="5404777"/>
                  </a:lnTo>
                  <a:lnTo>
                    <a:pt x="17880813" y="5400560"/>
                  </a:lnTo>
                  <a:lnTo>
                    <a:pt x="17885017" y="5394312"/>
                  </a:lnTo>
                  <a:lnTo>
                    <a:pt x="17886566" y="5386654"/>
                  </a:lnTo>
                  <a:close/>
                </a:path>
                <a:path w="18719800" h="10718800" extrusionOk="0">
                  <a:moveTo>
                    <a:pt x="17886566" y="5286565"/>
                  </a:moveTo>
                  <a:lnTo>
                    <a:pt x="17885017" y="5278920"/>
                  </a:lnTo>
                  <a:lnTo>
                    <a:pt x="17880813" y="5272671"/>
                  </a:lnTo>
                  <a:lnTo>
                    <a:pt x="17874565" y="5268468"/>
                  </a:lnTo>
                  <a:lnTo>
                    <a:pt x="17866919" y="5266918"/>
                  </a:lnTo>
                  <a:lnTo>
                    <a:pt x="17859274" y="5268468"/>
                  </a:lnTo>
                  <a:lnTo>
                    <a:pt x="17853025" y="5272671"/>
                  </a:lnTo>
                  <a:lnTo>
                    <a:pt x="17848809" y="5278920"/>
                  </a:lnTo>
                  <a:lnTo>
                    <a:pt x="17847272" y="5286565"/>
                  </a:lnTo>
                  <a:lnTo>
                    <a:pt x="17848809" y="5294211"/>
                  </a:lnTo>
                  <a:lnTo>
                    <a:pt x="17853025" y="5300459"/>
                  </a:lnTo>
                  <a:lnTo>
                    <a:pt x="17859274" y="5304663"/>
                  </a:lnTo>
                  <a:lnTo>
                    <a:pt x="17866919" y="5306212"/>
                  </a:lnTo>
                  <a:lnTo>
                    <a:pt x="17874565" y="5304663"/>
                  </a:lnTo>
                  <a:lnTo>
                    <a:pt x="17880813" y="5300459"/>
                  </a:lnTo>
                  <a:lnTo>
                    <a:pt x="17885017" y="5294211"/>
                  </a:lnTo>
                  <a:lnTo>
                    <a:pt x="17886566" y="5286565"/>
                  </a:lnTo>
                  <a:close/>
                </a:path>
                <a:path w="18719800" h="10718800" extrusionOk="0">
                  <a:moveTo>
                    <a:pt x="17886566" y="5186477"/>
                  </a:moveTo>
                  <a:lnTo>
                    <a:pt x="17885017" y="5178818"/>
                  </a:lnTo>
                  <a:lnTo>
                    <a:pt x="17880813" y="5172570"/>
                  </a:lnTo>
                  <a:lnTo>
                    <a:pt x="17874565" y="5168366"/>
                  </a:lnTo>
                  <a:lnTo>
                    <a:pt x="17866919" y="5166817"/>
                  </a:lnTo>
                  <a:lnTo>
                    <a:pt x="17859274" y="5168366"/>
                  </a:lnTo>
                  <a:lnTo>
                    <a:pt x="17853025" y="5172570"/>
                  </a:lnTo>
                  <a:lnTo>
                    <a:pt x="17848809" y="5178818"/>
                  </a:lnTo>
                  <a:lnTo>
                    <a:pt x="17847272" y="5186477"/>
                  </a:lnTo>
                  <a:lnTo>
                    <a:pt x="17848809" y="5194109"/>
                  </a:lnTo>
                  <a:lnTo>
                    <a:pt x="17853025" y="5200358"/>
                  </a:lnTo>
                  <a:lnTo>
                    <a:pt x="17859274" y="5204574"/>
                  </a:lnTo>
                  <a:lnTo>
                    <a:pt x="17866919" y="5206111"/>
                  </a:lnTo>
                  <a:lnTo>
                    <a:pt x="17874565" y="5204574"/>
                  </a:lnTo>
                  <a:lnTo>
                    <a:pt x="17880813" y="5200358"/>
                  </a:lnTo>
                  <a:lnTo>
                    <a:pt x="17885017" y="5194109"/>
                  </a:lnTo>
                  <a:lnTo>
                    <a:pt x="17886566" y="5186477"/>
                  </a:lnTo>
                  <a:close/>
                </a:path>
                <a:path w="18719800" h="10718800" extrusionOk="0">
                  <a:moveTo>
                    <a:pt x="17947348" y="0"/>
                  </a:moveTo>
                  <a:lnTo>
                    <a:pt x="17910010" y="0"/>
                  </a:lnTo>
                  <a:lnTo>
                    <a:pt x="17910582" y="2819"/>
                  </a:lnTo>
                  <a:lnTo>
                    <a:pt x="17914785" y="9055"/>
                  </a:lnTo>
                  <a:lnTo>
                    <a:pt x="17921034" y="13271"/>
                  </a:lnTo>
                  <a:lnTo>
                    <a:pt x="17928679" y="14808"/>
                  </a:lnTo>
                  <a:lnTo>
                    <a:pt x="17936325" y="13271"/>
                  </a:lnTo>
                  <a:lnTo>
                    <a:pt x="17942573" y="9055"/>
                  </a:lnTo>
                  <a:lnTo>
                    <a:pt x="17946777" y="2819"/>
                  </a:lnTo>
                  <a:lnTo>
                    <a:pt x="17947348" y="0"/>
                  </a:lnTo>
                  <a:close/>
                </a:path>
                <a:path w="18719800" h="10718800" extrusionOk="0">
                  <a:moveTo>
                    <a:pt x="17947361" y="10718787"/>
                  </a:moveTo>
                  <a:lnTo>
                    <a:pt x="17940897" y="10717492"/>
                  </a:lnTo>
                  <a:lnTo>
                    <a:pt x="17934432" y="10718787"/>
                  </a:lnTo>
                  <a:lnTo>
                    <a:pt x="17947361" y="10718787"/>
                  </a:lnTo>
                  <a:close/>
                </a:path>
                <a:path w="18719800" h="10718800" extrusionOk="0">
                  <a:moveTo>
                    <a:pt x="17948326" y="795934"/>
                  </a:moveTo>
                  <a:lnTo>
                    <a:pt x="17946777" y="788289"/>
                  </a:lnTo>
                  <a:lnTo>
                    <a:pt x="17942573" y="782040"/>
                  </a:lnTo>
                  <a:lnTo>
                    <a:pt x="17936325" y="777836"/>
                  </a:lnTo>
                  <a:lnTo>
                    <a:pt x="17928679" y="776287"/>
                  </a:lnTo>
                  <a:lnTo>
                    <a:pt x="17921034" y="777836"/>
                  </a:lnTo>
                  <a:lnTo>
                    <a:pt x="17914785" y="782040"/>
                  </a:lnTo>
                  <a:lnTo>
                    <a:pt x="17910582" y="788289"/>
                  </a:lnTo>
                  <a:lnTo>
                    <a:pt x="17909032" y="795934"/>
                  </a:lnTo>
                  <a:lnTo>
                    <a:pt x="17910582" y="803579"/>
                  </a:lnTo>
                  <a:lnTo>
                    <a:pt x="17914785" y="809828"/>
                  </a:lnTo>
                  <a:lnTo>
                    <a:pt x="17921034" y="814044"/>
                  </a:lnTo>
                  <a:lnTo>
                    <a:pt x="17928679" y="815581"/>
                  </a:lnTo>
                  <a:lnTo>
                    <a:pt x="17936325" y="814044"/>
                  </a:lnTo>
                  <a:lnTo>
                    <a:pt x="17942573" y="809828"/>
                  </a:lnTo>
                  <a:lnTo>
                    <a:pt x="17946777" y="803579"/>
                  </a:lnTo>
                  <a:lnTo>
                    <a:pt x="17948326" y="795934"/>
                  </a:lnTo>
                  <a:close/>
                </a:path>
                <a:path w="18719800" h="10718800" extrusionOk="0">
                  <a:moveTo>
                    <a:pt x="17948326" y="695845"/>
                  </a:moveTo>
                  <a:lnTo>
                    <a:pt x="17946777" y="688200"/>
                  </a:lnTo>
                  <a:lnTo>
                    <a:pt x="17942573" y="681951"/>
                  </a:lnTo>
                  <a:lnTo>
                    <a:pt x="17936325" y="677748"/>
                  </a:lnTo>
                  <a:lnTo>
                    <a:pt x="17928679" y="676198"/>
                  </a:lnTo>
                  <a:lnTo>
                    <a:pt x="17921034" y="677748"/>
                  </a:lnTo>
                  <a:lnTo>
                    <a:pt x="17914785" y="681951"/>
                  </a:lnTo>
                  <a:lnTo>
                    <a:pt x="17910582" y="688200"/>
                  </a:lnTo>
                  <a:lnTo>
                    <a:pt x="17909032" y="695845"/>
                  </a:lnTo>
                  <a:lnTo>
                    <a:pt x="17910582" y="703491"/>
                  </a:lnTo>
                  <a:lnTo>
                    <a:pt x="17914785" y="709739"/>
                  </a:lnTo>
                  <a:lnTo>
                    <a:pt x="17921034" y="713943"/>
                  </a:lnTo>
                  <a:lnTo>
                    <a:pt x="17928679" y="715492"/>
                  </a:lnTo>
                  <a:lnTo>
                    <a:pt x="17936325" y="713943"/>
                  </a:lnTo>
                  <a:lnTo>
                    <a:pt x="17942573" y="709739"/>
                  </a:lnTo>
                  <a:lnTo>
                    <a:pt x="17946777" y="703491"/>
                  </a:lnTo>
                  <a:lnTo>
                    <a:pt x="17948326" y="695845"/>
                  </a:lnTo>
                  <a:close/>
                </a:path>
                <a:path w="18719800" h="10718800" extrusionOk="0">
                  <a:moveTo>
                    <a:pt x="17948326" y="595744"/>
                  </a:moveTo>
                  <a:lnTo>
                    <a:pt x="17946777" y="588098"/>
                  </a:lnTo>
                  <a:lnTo>
                    <a:pt x="17942573" y="581863"/>
                  </a:lnTo>
                  <a:lnTo>
                    <a:pt x="17936325" y="577646"/>
                  </a:lnTo>
                  <a:lnTo>
                    <a:pt x="17928679" y="576097"/>
                  </a:lnTo>
                  <a:lnTo>
                    <a:pt x="17921034" y="577646"/>
                  </a:lnTo>
                  <a:lnTo>
                    <a:pt x="17914785" y="581863"/>
                  </a:lnTo>
                  <a:lnTo>
                    <a:pt x="17910582" y="588098"/>
                  </a:lnTo>
                  <a:lnTo>
                    <a:pt x="17909032" y="595744"/>
                  </a:lnTo>
                  <a:lnTo>
                    <a:pt x="17910582" y="603389"/>
                  </a:lnTo>
                  <a:lnTo>
                    <a:pt x="17914785" y="609638"/>
                  </a:lnTo>
                  <a:lnTo>
                    <a:pt x="17921034" y="613841"/>
                  </a:lnTo>
                  <a:lnTo>
                    <a:pt x="17928679" y="615391"/>
                  </a:lnTo>
                  <a:lnTo>
                    <a:pt x="17936325" y="613841"/>
                  </a:lnTo>
                  <a:lnTo>
                    <a:pt x="17942573" y="609638"/>
                  </a:lnTo>
                  <a:lnTo>
                    <a:pt x="17946777" y="603389"/>
                  </a:lnTo>
                  <a:lnTo>
                    <a:pt x="17948326" y="595744"/>
                  </a:lnTo>
                  <a:close/>
                </a:path>
                <a:path w="18719800" h="10718800" extrusionOk="0">
                  <a:moveTo>
                    <a:pt x="17948326" y="495642"/>
                  </a:moveTo>
                  <a:lnTo>
                    <a:pt x="17946777" y="487997"/>
                  </a:lnTo>
                  <a:lnTo>
                    <a:pt x="17942573" y="481749"/>
                  </a:lnTo>
                  <a:lnTo>
                    <a:pt x="17936325" y="477545"/>
                  </a:lnTo>
                  <a:lnTo>
                    <a:pt x="17928679" y="475996"/>
                  </a:lnTo>
                  <a:lnTo>
                    <a:pt x="17921034" y="477545"/>
                  </a:lnTo>
                  <a:lnTo>
                    <a:pt x="17914785" y="481749"/>
                  </a:lnTo>
                  <a:lnTo>
                    <a:pt x="17910582" y="487997"/>
                  </a:lnTo>
                  <a:lnTo>
                    <a:pt x="17909032" y="495642"/>
                  </a:lnTo>
                  <a:lnTo>
                    <a:pt x="17910582" y="503288"/>
                  </a:lnTo>
                  <a:lnTo>
                    <a:pt x="17914785" y="509536"/>
                  </a:lnTo>
                  <a:lnTo>
                    <a:pt x="17921034" y="513753"/>
                  </a:lnTo>
                  <a:lnTo>
                    <a:pt x="17928679" y="515289"/>
                  </a:lnTo>
                  <a:lnTo>
                    <a:pt x="17936325" y="513753"/>
                  </a:lnTo>
                  <a:lnTo>
                    <a:pt x="17942573" y="509536"/>
                  </a:lnTo>
                  <a:lnTo>
                    <a:pt x="17946777" y="503288"/>
                  </a:lnTo>
                  <a:lnTo>
                    <a:pt x="17948326" y="495642"/>
                  </a:lnTo>
                  <a:close/>
                </a:path>
                <a:path w="18719800" h="10718800" extrusionOk="0">
                  <a:moveTo>
                    <a:pt x="17948326" y="395541"/>
                  </a:moveTo>
                  <a:lnTo>
                    <a:pt x="17946777" y="387896"/>
                  </a:lnTo>
                  <a:lnTo>
                    <a:pt x="17942573" y="381660"/>
                  </a:lnTo>
                  <a:lnTo>
                    <a:pt x="17936325" y="377444"/>
                  </a:lnTo>
                  <a:lnTo>
                    <a:pt x="17928679" y="375894"/>
                  </a:lnTo>
                  <a:lnTo>
                    <a:pt x="17921034" y="377444"/>
                  </a:lnTo>
                  <a:lnTo>
                    <a:pt x="17914785" y="381660"/>
                  </a:lnTo>
                  <a:lnTo>
                    <a:pt x="17910582" y="387896"/>
                  </a:lnTo>
                  <a:lnTo>
                    <a:pt x="17909032" y="395541"/>
                  </a:lnTo>
                  <a:lnTo>
                    <a:pt x="17910582" y="403186"/>
                  </a:lnTo>
                  <a:lnTo>
                    <a:pt x="17914785" y="409435"/>
                  </a:lnTo>
                  <a:lnTo>
                    <a:pt x="17921034" y="413651"/>
                  </a:lnTo>
                  <a:lnTo>
                    <a:pt x="17928679" y="415188"/>
                  </a:lnTo>
                  <a:lnTo>
                    <a:pt x="17936325" y="413651"/>
                  </a:lnTo>
                  <a:lnTo>
                    <a:pt x="17942573" y="409435"/>
                  </a:lnTo>
                  <a:lnTo>
                    <a:pt x="17946777" y="403186"/>
                  </a:lnTo>
                  <a:lnTo>
                    <a:pt x="17948326" y="395541"/>
                  </a:lnTo>
                  <a:close/>
                </a:path>
                <a:path w="18719800" h="10718800" extrusionOk="0">
                  <a:moveTo>
                    <a:pt x="17948326" y="95262"/>
                  </a:moveTo>
                  <a:lnTo>
                    <a:pt x="17946777" y="87617"/>
                  </a:lnTo>
                  <a:lnTo>
                    <a:pt x="17942573" y="81368"/>
                  </a:lnTo>
                  <a:lnTo>
                    <a:pt x="17936325" y="77152"/>
                  </a:lnTo>
                  <a:lnTo>
                    <a:pt x="17928679" y="75615"/>
                  </a:lnTo>
                  <a:lnTo>
                    <a:pt x="17921034" y="77152"/>
                  </a:lnTo>
                  <a:lnTo>
                    <a:pt x="17914785" y="81368"/>
                  </a:lnTo>
                  <a:lnTo>
                    <a:pt x="17910582" y="87617"/>
                  </a:lnTo>
                  <a:lnTo>
                    <a:pt x="17909032" y="95262"/>
                  </a:lnTo>
                  <a:lnTo>
                    <a:pt x="17910582" y="102908"/>
                  </a:lnTo>
                  <a:lnTo>
                    <a:pt x="17914785" y="109156"/>
                  </a:lnTo>
                  <a:lnTo>
                    <a:pt x="17921034" y="113372"/>
                  </a:lnTo>
                  <a:lnTo>
                    <a:pt x="17928679" y="114909"/>
                  </a:lnTo>
                  <a:lnTo>
                    <a:pt x="17936325" y="113372"/>
                  </a:lnTo>
                  <a:lnTo>
                    <a:pt x="17942573" y="109156"/>
                  </a:lnTo>
                  <a:lnTo>
                    <a:pt x="17946777" y="102908"/>
                  </a:lnTo>
                  <a:lnTo>
                    <a:pt x="17948326" y="95262"/>
                  </a:lnTo>
                  <a:close/>
                </a:path>
                <a:path w="18719800" h="10718800" extrusionOk="0">
                  <a:moveTo>
                    <a:pt x="17948339" y="295452"/>
                  </a:moveTo>
                  <a:lnTo>
                    <a:pt x="17946789" y="287807"/>
                  </a:lnTo>
                  <a:lnTo>
                    <a:pt x="17942586" y="281571"/>
                  </a:lnTo>
                  <a:lnTo>
                    <a:pt x="17936337" y="277355"/>
                  </a:lnTo>
                  <a:lnTo>
                    <a:pt x="17928692" y="275818"/>
                  </a:lnTo>
                  <a:lnTo>
                    <a:pt x="17921034" y="277355"/>
                  </a:lnTo>
                  <a:lnTo>
                    <a:pt x="17914798" y="281571"/>
                  </a:lnTo>
                  <a:lnTo>
                    <a:pt x="17910582" y="287807"/>
                  </a:lnTo>
                  <a:lnTo>
                    <a:pt x="17909045" y="295452"/>
                  </a:lnTo>
                  <a:lnTo>
                    <a:pt x="17910582" y="303110"/>
                  </a:lnTo>
                  <a:lnTo>
                    <a:pt x="17914798" y="309346"/>
                  </a:lnTo>
                  <a:lnTo>
                    <a:pt x="17921034" y="313563"/>
                  </a:lnTo>
                  <a:lnTo>
                    <a:pt x="17928692" y="315099"/>
                  </a:lnTo>
                  <a:lnTo>
                    <a:pt x="17936337" y="313563"/>
                  </a:lnTo>
                  <a:lnTo>
                    <a:pt x="17942586" y="309346"/>
                  </a:lnTo>
                  <a:lnTo>
                    <a:pt x="17946789" y="303110"/>
                  </a:lnTo>
                  <a:lnTo>
                    <a:pt x="17948339" y="295452"/>
                  </a:lnTo>
                  <a:close/>
                </a:path>
                <a:path w="18719800" h="10718800" extrusionOk="0">
                  <a:moveTo>
                    <a:pt x="17948339" y="195364"/>
                  </a:moveTo>
                  <a:lnTo>
                    <a:pt x="17946789" y="187718"/>
                  </a:lnTo>
                  <a:lnTo>
                    <a:pt x="17942586" y="181470"/>
                  </a:lnTo>
                  <a:lnTo>
                    <a:pt x="17936337" y="177266"/>
                  </a:lnTo>
                  <a:lnTo>
                    <a:pt x="17928692" y="175717"/>
                  </a:lnTo>
                  <a:lnTo>
                    <a:pt x="17921034" y="177266"/>
                  </a:lnTo>
                  <a:lnTo>
                    <a:pt x="17914798" y="181470"/>
                  </a:lnTo>
                  <a:lnTo>
                    <a:pt x="17910582" y="187718"/>
                  </a:lnTo>
                  <a:lnTo>
                    <a:pt x="17909045" y="195364"/>
                  </a:lnTo>
                  <a:lnTo>
                    <a:pt x="17910582" y="203022"/>
                  </a:lnTo>
                  <a:lnTo>
                    <a:pt x="17914798" y="209257"/>
                  </a:lnTo>
                  <a:lnTo>
                    <a:pt x="17921034" y="213461"/>
                  </a:lnTo>
                  <a:lnTo>
                    <a:pt x="17928692" y="215011"/>
                  </a:lnTo>
                  <a:lnTo>
                    <a:pt x="17936337" y="213461"/>
                  </a:lnTo>
                  <a:lnTo>
                    <a:pt x="17942586" y="209257"/>
                  </a:lnTo>
                  <a:lnTo>
                    <a:pt x="17946789" y="203022"/>
                  </a:lnTo>
                  <a:lnTo>
                    <a:pt x="17948339" y="195364"/>
                  </a:lnTo>
                  <a:close/>
                </a:path>
                <a:path w="18719800" h="10718800" extrusionOk="0">
                  <a:moveTo>
                    <a:pt x="17960531" y="10436847"/>
                  </a:moveTo>
                  <a:lnTo>
                    <a:pt x="17958981" y="10429202"/>
                  </a:lnTo>
                  <a:lnTo>
                    <a:pt x="17954778" y="10422953"/>
                  </a:lnTo>
                  <a:lnTo>
                    <a:pt x="17948529" y="10418750"/>
                  </a:lnTo>
                  <a:lnTo>
                    <a:pt x="17940884" y="10417200"/>
                  </a:lnTo>
                  <a:lnTo>
                    <a:pt x="17933239" y="10418750"/>
                  </a:lnTo>
                  <a:lnTo>
                    <a:pt x="17926990" y="10422953"/>
                  </a:lnTo>
                  <a:lnTo>
                    <a:pt x="17922786" y="10429202"/>
                  </a:lnTo>
                  <a:lnTo>
                    <a:pt x="17921250" y="10436847"/>
                  </a:lnTo>
                  <a:lnTo>
                    <a:pt x="17922786" y="10444493"/>
                  </a:lnTo>
                  <a:lnTo>
                    <a:pt x="17926990" y="10450741"/>
                  </a:lnTo>
                  <a:lnTo>
                    <a:pt x="17933239" y="10454945"/>
                  </a:lnTo>
                  <a:lnTo>
                    <a:pt x="17940884" y="10456494"/>
                  </a:lnTo>
                  <a:lnTo>
                    <a:pt x="17948529" y="10454945"/>
                  </a:lnTo>
                  <a:lnTo>
                    <a:pt x="17954778" y="10450741"/>
                  </a:lnTo>
                  <a:lnTo>
                    <a:pt x="17958981" y="10444493"/>
                  </a:lnTo>
                  <a:lnTo>
                    <a:pt x="17960531" y="10436847"/>
                  </a:lnTo>
                  <a:close/>
                </a:path>
                <a:path w="18719800" h="10718800" extrusionOk="0">
                  <a:moveTo>
                    <a:pt x="17960531" y="10336746"/>
                  </a:moveTo>
                  <a:lnTo>
                    <a:pt x="17958981" y="10329100"/>
                  </a:lnTo>
                  <a:lnTo>
                    <a:pt x="17954778" y="10322865"/>
                  </a:lnTo>
                  <a:lnTo>
                    <a:pt x="17948529" y="10318648"/>
                  </a:lnTo>
                  <a:lnTo>
                    <a:pt x="17940884" y="10317099"/>
                  </a:lnTo>
                  <a:lnTo>
                    <a:pt x="17933239" y="10318648"/>
                  </a:lnTo>
                  <a:lnTo>
                    <a:pt x="17926990" y="10322865"/>
                  </a:lnTo>
                  <a:lnTo>
                    <a:pt x="17922786" y="10329100"/>
                  </a:lnTo>
                  <a:lnTo>
                    <a:pt x="17921250" y="10336746"/>
                  </a:lnTo>
                  <a:lnTo>
                    <a:pt x="17922786" y="10344391"/>
                  </a:lnTo>
                  <a:lnTo>
                    <a:pt x="17926990" y="10350640"/>
                  </a:lnTo>
                  <a:lnTo>
                    <a:pt x="17933239" y="10354843"/>
                  </a:lnTo>
                  <a:lnTo>
                    <a:pt x="17940884" y="10356393"/>
                  </a:lnTo>
                  <a:lnTo>
                    <a:pt x="17948529" y="10354843"/>
                  </a:lnTo>
                  <a:lnTo>
                    <a:pt x="17954778" y="10350640"/>
                  </a:lnTo>
                  <a:lnTo>
                    <a:pt x="17958981" y="10344391"/>
                  </a:lnTo>
                  <a:lnTo>
                    <a:pt x="17960531" y="10336746"/>
                  </a:lnTo>
                  <a:close/>
                </a:path>
                <a:path w="18719800" h="10718800" extrusionOk="0">
                  <a:moveTo>
                    <a:pt x="17960531" y="10236657"/>
                  </a:moveTo>
                  <a:lnTo>
                    <a:pt x="17958994" y="10229012"/>
                  </a:lnTo>
                  <a:lnTo>
                    <a:pt x="17954778" y="10222763"/>
                  </a:lnTo>
                  <a:lnTo>
                    <a:pt x="17948542" y="10218547"/>
                  </a:lnTo>
                  <a:lnTo>
                    <a:pt x="17940884" y="10217010"/>
                  </a:lnTo>
                  <a:lnTo>
                    <a:pt x="17933239" y="10218547"/>
                  </a:lnTo>
                  <a:lnTo>
                    <a:pt x="17927003" y="10222763"/>
                  </a:lnTo>
                  <a:lnTo>
                    <a:pt x="17922786" y="10229012"/>
                  </a:lnTo>
                  <a:lnTo>
                    <a:pt x="17921250" y="10236657"/>
                  </a:lnTo>
                  <a:lnTo>
                    <a:pt x="17922786" y="10244303"/>
                  </a:lnTo>
                  <a:lnTo>
                    <a:pt x="17927003" y="10250551"/>
                  </a:lnTo>
                  <a:lnTo>
                    <a:pt x="17933239" y="10254755"/>
                  </a:lnTo>
                  <a:lnTo>
                    <a:pt x="17940884" y="10256291"/>
                  </a:lnTo>
                  <a:lnTo>
                    <a:pt x="17948542" y="10254755"/>
                  </a:lnTo>
                  <a:lnTo>
                    <a:pt x="17954778" y="10250551"/>
                  </a:lnTo>
                  <a:lnTo>
                    <a:pt x="17958994" y="10244303"/>
                  </a:lnTo>
                  <a:lnTo>
                    <a:pt x="17960531" y="10236657"/>
                  </a:lnTo>
                  <a:close/>
                </a:path>
                <a:path w="18719800" h="10718800" extrusionOk="0">
                  <a:moveTo>
                    <a:pt x="17960531" y="10136556"/>
                  </a:moveTo>
                  <a:lnTo>
                    <a:pt x="17958994" y="10128910"/>
                  </a:lnTo>
                  <a:lnTo>
                    <a:pt x="17954778" y="10122662"/>
                  </a:lnTo>
                  <a:lnTo>
                    <a:pt x="17948542" y="10118458"/>
                  </a:lnTo>
                  <a:lnTo>
                    <a:pt x="17940884" y="10116922"/>
                  </a:lnTo>
                  <a:lnTo>
                    <a:pt x="17933239" y="10118458"/>
                  </a:lnTo>
                  <a:lnTo>
                    <a:pt x="17927003" y="10122662"/>
                  </a:lnTo>
                  <a:lnTo>
                    <a:pt x="17922786" y="10128910"/>
                  </a:lnTo>
                  <a:lnTo>
                    <a:pt x="17921250" y="10136556"/>
                  </a:lnTo>
                  <a:lnTo>
                    <a:pt x="17922786" y="10144201"/>
                  </a:lnTo>
                  <a:lnTo>
                    <a:pt x="17927003" y="10150450"/>
                  </a:lnTo>
                  <a:lnTo>
                    <a:pt x="17933239" y="10154653"/>
                  </a:lnTo>
                  <a:lnTo>
                    <a:pt x="17940884" y="10156203"/>
                  </a:lnTo>
                  <a:lnTo>
                    <a:pt x="17948542" y="10154653"/>
                  </a:lnTo>
                  <a:lnTo>
                    <a:pt x="17954778" y="10150450"/>
                  </a:lnTo>
                  <a:lnTo>
                    <a:pt x="17958994" y="10144201"/>
                  </a:lnTo>
                  <a:lnTo>
                    <a:pt x="17960531" y="10136556"/>
                  </a:lnTo>
                  <a:close/>
                </a:path>
                <a:path w="18719800" h="10718800" extrusionOk="0">
                  <a:moveTo>
                    <a:pt x="17960531" y="10036467"/>
                  </a:moveTo>
                  <a:lnTo>
                    <a:pt x="17958994" y="10028822"/>
                  </a:lnTo>
                  <a:lnTo>
                    <a:pt x="17954778" y="10022573"/>
                  </a:lnTo>
                  <a:lnTo>
                    <a:pt x="17948542" y="10018370"/>
                  </a:lnTo>
                  <a:lnTo>
                    <a:pt x="17940884" y="10016820"/>
                  </a:lnTo>
                  <a:lnTo>
                    <a:pt x="17933239" y="10018370"/>
                  </a:lnTo>
                  <a:lnTo>
                    <a:pt x="17927003" y="10022573"/>
                  </a:lnTo>
                  <a:lnTo>
                    <a:pt x="17922786" y="10028822"/>
                  </a:lnTo>
                  <a:lnTo>
                    <a:pt x="17921250" y="10036467"/>
                  </a:lnTo>
                  <a:lnTo>
                    <a:pt x="17922786" y="10044112"/>
                  </a:lnTo>
                  <a:lnTo>
                    <a:pt x="17927003" y="10050361"/>
                  </a:lnTo>
                  <a:lnTo>
                    <a:pt x="17933239" y="10054577"/>
                  </a:lnTo>
                  <a:lnTo>
                    <a:pt x="17940884" y="10056114"/>
                  </a:lnTo>
                  <a:lnTo>
                    <a:pt x="17948542" y="10054577"/>
                  </a:lnTo>
                  <a:lnTo>
                    <a:pt x="17954778" y="10050361"/>
                  </a:lnTo>
                  <a:lnTo>
                    <a:pt x="17958994" y="10044112"/>
                  </a:lnTo>
                  <a:lnTo>
                    <a:pt x="17960531" y="10036467"/>
                  </a:lnTo>
                  <a:close/>
                </a:path>
                <a:path w="18719800" h="10718800" extrusionOk="0">
                  <a:moveTo>
                    <a:pt x="17960531" y="9936378"/>
                  </a:moveTo>
                  <a:lnTo>
                    <a:pt x="17958994" y="9928720"/>
                  </a:lnTo>
                  <a:lnTo>
                    <a:pt x="17954778" y="9922485"/>
                  </a:lnTo>
                  <a:lnTo>
                    <a:pt x="17948542" y="9918268"/>
                  </a:lnTo>
                  <a:lnTo>
                    <a:pt x="17940884" y="9916731"/>
                  </a:lnTo>
                  <a:lnTo>
                    <a:pt x="17933239" y="9918268"/>
                  </a:lnTo>
                  <a:lnTo>
                    <a:pt x="17927003" y="9922485"/>
                  </a:lnTo>
                  <a:lnTo>
                    <a:pt x="17922786" y="9928720"/>
                  </a:lnTo>
                  <a:lnTo>
                    <a:pt x="17921250" y="9936378"/>
                  </a:lnTo>
                  <a:lnTo>
                    <a:pt x="17922786" y="9944024"/>
                  </a:lnTo>
                  <a:lnTo>
                    <a:pt x="17927003" y="9950272"/>
                  </a:lnTo>
                  <a:lnTo>
                    <a:pt x="17933239" y="9954476"/>
                  </a:lnTo>
                  <a:lnTo>
                    <a:pt x="17940884" y="9956025"/>
                  </a:lnTo>
                  <a:lnTo>
                    <a:pt x="17948542" y="9954476"/>
                  </a:lnTo>
                  <a:lnTo>
                    <a:pt x="17954778" y="9950272"/>
                  </a:lnTo>
                  <a:lnTo>
                    <a:pt x="17958994" y="9944024"/>
                  </a:lnTo>
                  <a:lnTo>
                    <a:pt x="17960531" y="9936378"/>
                  </a:lnTo>
                  <a:close/>
                </a:path>
                <a:path w="18719800" h="10718800" extrusionOk="0">
                  <a:moveTo>
                    <a:pt x="17960531" y="9836277"/>
                  </a:moveTo>
                  <a:lnTo>
                    <a:pt x="17958994" y="9828632"/>
                  </a:lnTo>
                  <a:lnTo>
                    <a:pt x="17954778" y="9822383"/>
                  </a:lnTo>
                  <a:lnTo>
                    <a:pt x="17948542" y="9818167"/>
                  </a:lnTo>
                  <a:lnTo>
                    <a:pt x="17940884" y="9816617"/>
                  </a:lnTo>
                  <a:lnTo>
                    <a:pt x="17933239" y="9818167"/>
                  </a:lnTo>
                  <a:lnTo>
                    <a:pt x="17927003" y="9822383"/>
                  </a:lnTo>
                  <a:lnTo>
                    <a:pt x="17922786" y="9828632"/>
                  </a:lnTo>
                  <a:lnTo>
                    <a:pt x="17921250" y="9836277"/>
                  </a:lnTo>
                  <a:lnTo>
                    <a:pt x="17922786" y="9843922"/>
                  </a:lnTo>
                  <a:lnTo>
                    <a:pt x="17927003" y="9850158"/>
                  </a:lnTo>
                  <a:lnTo>
                    <a:pt x="17933239" y="9854374"/>
                  </a:lnTo>
                  <a:lnTo>
                    <a:pt x="17940884" y="9855911"/>
                  </a:lnTo>
                  <a:lnTo>
                    <a:pt x="17948542" y="9854374"/>
                  </a:lnTo>
                  <a:lnTo>
                    <a:pt x="17954778" y="9850158"/>
                  </a:lnTo>
                  <a:lnTo>
                    <a:pt x="17958994" y="9843922"/>
                  </a:lnTo>
                  <a:lnTo>
                    <a:pt x="17960531" y="9836277"/>
                  </a:lnTo>
                  <a:close/>
                </a:path>
                <a:path w="18719800" h="10718800" extrusionOk="0">
                  <a:moveTo>
                    <a:pt x="17960531" y="9736176"/>
                  </a:moveTo>
                  <a:lnTo>
                    <a:pt x="17958994" y="9728530"/>
                  </a:lnTo>
                  <a:lnTo>
                    <a:pt x="17954778" y="9722282"/>
                  </a:lnTo>
                  <a:lnTo>
                    <a:pt x="17948542" y="9718078"/>
                  </a:lnTo>
                  <a:lnTo>
                    <a:pt x="17940884" y="9716529"/>
                  </a:lnTo>
                  <a:lnTo>
                    <a:pt x="17933239" y="9718078"/>
                  </a:lnTo>
                  <a:lnTo>
                    <a:pt x="17927003" y="9722282"/>
                  </a:lnTo>
                  <a:lnTo>
                    <a:pt x="17922786" y="9728530"/>
                  </a:lnTo>
                  <a:lnTo>
                    <a:pt x="17921250" y="9736176"/>
                  </a:lnTo>
                  <a:lnTo>
                    <a:pt x="17922786" y="9743821"/>
                  </a:lnTo>
                  <a:lnTo>
                    <a:pt x="17927003" y="9750069"/>
                  </a:lnTo>
                  <a:lnTo>
                    <a:pt x="17933239" y="9754273"/>
                  </a:lnTo>
                  <a:lnTo>
                    <a:pt x="17940884" y="9755822"/>
                  </a:lnTo>
                  <a:lnTo>
                    <a:pt x="17948542" y="9754273"/>
                  </a:lnTo>
                  <a:lnTo>
                    <a:pt x="17954778" y="9750069"/>
                  </a:lnTo>
                  <a:lnTo>
                    <a:pt x="17958994" y="9743821"/>
                  </a:lnTo>
                  <a:lnTo>
                    <a:pt x="17960531" y="9736176"/>
                  </a:lnTo>
                  <a:close/>
                </a:path>
                <a:path w="18719800" h="10718800" extrusionOk="0">
                  <a:moveTo>
                    <a:pt x="17960544" y="10637037"/>
                  </a:moveTo>
                  <a:lnTo>
                    <a:pt x="17958994" y="10629392"/>
                  </a:lnTo>
                  <a:lnTo>
                    <a:pt x="17954790" y="10623156"/>
                  </a:lnTo>
                  <a:lnTo>
                    <a:pt x="17948542" y="10618940"/>
                  </a:lnTo>
                  <a:lnTo>
                    <a:pt x="17940897" y="10617403"/>
                  </a:lnTo>
                  <a:lnTo>
                    <a:pt x="17933239" y="10618940"/>
                  </a:lnTo>
                  <a:lnTo>
                    <a:pt x="17927003" y="10623156"/>
                  </a:lnTo>
                  <a:lnTo>
                    <a:pt x="17922786" y="10629392"/>
                  </a:lnTo>
                  <a:lnTo>
                    <a:pt x="17921250" y="10637037"/>
                  </a:lnTo>
                  <a:lnTo>
                    <a:pt x="17922786" y="10644696"/>
                  </a:lnTo>
                  <a:lnTo>
                    <a:pt x="17927003" y="10650931"/>
                  </a:lnTo>
                  <a:lnTo>
                    <a:pt x="17933239" y="10655148"/>
                  </a:lnTo>
                  <a:lnTo>
                    <a:pt x="17940897" y="10656697"/>
                  </a:lnTo>
                  <a:lnTo>
                    <a:pt x="17948542" y="10655148"/>
                  </a:lnTo>
                  <a:lnTo>
                    <a:pt x="17954790" y="10650931"/>
                  </a:lnTo>
                  <a:lnTo>
                    <a:pt x="17958994" y="10644696"/>
                  </a:lnTo>
                  <a:lnTo>
                    <a:pt x="17960544" y="10637037"/>
                  </a:lnTo>
                  <a:close/>
                </a:path>
                <a:path w="18719800" h="10718800" extrusionOk="0">
                  <a:moveTo>
                    <a:pt x="17960544" y="10536949"/>
                  </a:moveTo>
                  <a:lnTo>
                    <a:pt x="17958994" y="10529303"/>
                  </a:lnTo>
                  <a:lnTo>
                    <a:pt x="17954790" y="10523055"/>
                  </a:lnTo>
                  <a:lnTo>
                    <a:pt x="17948542" y="10518851"/>
                  </a:lnTo>
                  <a:lnTo>
                    <a:pt x="17940897" y="10517302"/>
                  </a:lnTo>
                  <a:lnTo>
                    <a:pt x="17933239" y="10518851"/>
                  </a:lnTo>
                  <a:lnTo>
                    <a:pt x="17927003" y="10523055"/>
                  </a:lnTo>
                  <a:lnTo>
                    <a:pt x="17922786" y="10529303"/>
                  </a:lnTo>
                  <a:lnTo>
                    <a:pt x="17921250" y="10536949"/>
                  </a:lnTo>
                  <a:lnTo>
                    <a:pt x="17922786" y="10544594"/>
                  </a:lnTo>
                  <a:lnTo>
                    <a:pt x="17927003" y="10550843"/>
                  </a:lnTo>
                  <a:lnTo>
                    <a:pt x="17933239" y="10555046"/>
                  </a:lnTo>
                  <a:lnTo>
                    <a:pt x="17940897" y="10556596"/>
                  </a:lnTo>
                  <a:lnTo>
                    <a:pt x="17948542" y="10555046"/>
                  </a:lnTo>
                  <a:lnTo>
                    <a:pt x="17954790" y="10550843"/>
                  </a:lnTo>
                  <a:lnTo>
                    <a:pt x="17958994" y="10544594"/>
                  </a:lnTo>
                  <a:lnTo>
                    <a:pt x="17960544" y="10536949"/>
                  </a:lnTo>
                  <a:close/>
                </a:path>
                <a:path w="18719800" h="10718800" extrusionOk="0">
                  <a:moveTo>
                    <a:pt x="17960544" y="9636074"/>
                  </a:moveTo>
                  <a:lnTo>
                    <a:pt x="17958994" y="9628429"/>
                  </a:lnTo>
                  <a:lnTo>
                    <a:pt x="17954790" y="9622193"/>
                  </a:lnTo>
                  <a:lnTo>
                    <a:pt x="17948542" y="9617977"/>
                  </a:lnTo>
                  <a:lnTo>
                    <a:pt x="17940897" y="9616427"/>
                  </a:lnTo>
                  <a:lnTo>
                    <a:pt x="17933251" y="9617977"/>
                  </a:lnTo>
                  <a:lnTo>
                    <a:pt x="17927003" y="9622193"/>
                  </a:lnTo>
                  <a:lnTo>
                    <a:pt x="17922786" y="9628429"/>
                  </a:lnTo>
                  <a:lnTo>
                    <a:pt x="17921250" y="9636074"/>
                  </a:lnTo>
                  <a:lnTo>
                    <a:pt x="17922786" y="9643732"/>
                  </a:lnTo>
                  <a:lnTo>
                    <a:pt x="17927003" y="9649968"/>
                  </a:lnTo>
                  <a:lnTo>
                    <a:pt x="17933251" y="9654184"/>
                  </a:lnTo>
                  <a:lnTo>
                    <a:pt x="17940897" y="9655734"/>
                  </a:lnTo>
                  <a:lnTo>
                    <a:pt x="17948542" y="9654184"/>
                  </a:lnTo>
                  <a:lnTo>
                    <a:pt x="17954790" y="9649968"/>
                  </a:lnTo>
                  <a:lnTo>
                    <a:pt x="17958994" y="9643732"/>
                  </a:lnTo>
                  <a:lnTo>
                    <a:pt x="17960544" y="9636074"/>
                  </a:lnTo>
                  <a:close/>
                </a:path>
                <a:path w="18719800" h="10718800" extrusionOk="0">
                  <a:moveTo>
                    <a:pt x="17960544" y="9535985"/>
                  </a:moveTo>
                  <a:lnTo>
                    <a:pt x="17958994" y="9528340"/>
                  </a:lnTo>
                  <a:lnTo>
                    <a:pt x="17954790" y="9522104"/>
                  </a:lnTo>
                  <a:lnTo>
                    <a:pt x="17948542" y="9517888"/>
                  </a:lnTo>
                  <a:lnTo>
                    <a:pt x="17940897" y="9516339"/>
                  </a:lnTo>
                  <a:lnTo>
                    <a:pt x="17933239" y="9517888"/>
                  </a:lnTo>
                  <a:lnTo>
                    <a:pt x="17927003" y="9522104"/>
                  </a:lnTo>
                  <a:lnTo>
                    <a:pt x="17922786" y="9528340"/>
                  </a:lnTo>
                  <a:lnTo>
                    <a:pt x="17921250" y="9535985"/>
                  </a:lnTo>
                  <a:lnTo>
                    <a:pt x="17922786" y="9543644"/>
                  </a:lnTo>
                  <a:lnTo>
                    <a:pt x="17927003" y="9549892"/>
                  </a:lnTo>
                  <a:lnTo>
                    <a:pt x="17933239" y="9554096"/>
                  </a:lnTo>
                  <a:lnTo>
                    <a:pt x="17940897" y="9555645"/>
                  </a:lnTo>
                  <a:lnTo>
                    <a:pt x="17948542" y="9554096"/>
                  </a:lnTo>
                  <a:lnTo>
                    <a:pt x="17954790" y="9549892"/>
                  </a:lnTo>
                  <a:lnTo>
                    <a:pt x="17958994" y="9543644"/>
                  </a:lnTo>
                  <a:lnTo>
                    <a:pt x="17960544" y="9535985"/>
                  </a:lnTo>
                  <a:close/>
                </a:path>
                <a:path w="18719800" h="10718800" extrusionOk="0">
                  <a:moveTo>
                    <a:pt x="17960544" y="9435897"/>
                  </a:moveTo>
                  <a:lnTo>
                    <a:pt x="17958994" y="9428251"/>
                  </a:lnTo>
                  <a:lnTo>
                    <a:pt x="17954790" y="9422003"/>
                  </a:lnTo>
                  <a:lnTo>
                    <a:pt x="17948542" y="9417799"/>
                  </a:lnTo>
                  <a:lnTo>
                    <a:pt x="17940897" y="9416250"/>
                  </a:lnTo>
                  <a:lnTo>
                    <a:pt x="17933239" y="9417799"/>
                  </a:lnTo>
                  <a:lnTo>
                    <a:pt x="17927003" y="9422003"/>
                  </a:lnTo>
                  <a:lnTo>
                    <a:pt x="17922786" y="9428251"/>
                  </a:lnTo>
                  <a:lnTo>
                    <a:pt x="17921250" y="9435897"/>
                  </a:lnTo>
                  <a:lnTo>
                    <a:pt x="17922786" y="9443542"/>
                  </a:lnTo>
                  <a:lnTo>
                    <a:pt x="17927003" y="9449791"/>
                  </a:lnTo>
                  <a:lnTo>
                    <a:pt x="17933239" y="9453994"/>
                  </a:lnTo>
                  <a:lnTo>
                    <a:pt x="17940897" y="9455544"/>
                  </a:lnTo>
                  <a:lnTo>
                    <a:pt x="17948542" y="9453994"/>
                  </a:lnTo>
                  <a:lnTo>
                    <a:pt x="17954790" y="9449791"/>
                  </a:lnTo>
                  <a:lnTo>
                    <a:pt x="17958994" y="9443542"/>
                  </a:lnTo>
                  <a:lnTo>
                    <a:pt x="17960544" y="9435897"/>
                  </a:lnTo>
                  <a:close/>
                </a:path>
                <a:path w="18719800" h="10718800" extrusionOk="0">
                  <a:moveTo>
                    <a:pt x="17960544" y="9335783"/>
                  </a:moveTo>
                  <a:lnTo>
                    <a:pt x="17958994" y="9328150"/>
                  </a:lnTo>
                  <a:lnTo>
                    <a:pt x="17954790" y="9321902"/>
                  </a:lnTo>
                  <a:lnTo>
                    <a:pt x="17948542" y="9317698"/>
                  </a:lnTo>
                  <a:lnTo>
                    <a:pt x="17940897" y="9316148"/>
                  </a:lnTo>
                  <a:lnTo>
                    <a:pt x="17933239" y="9317698"/>
                  </a:lnTo>
                  <a:lnTo>
                    <a:pt x="17927003" y="9321902"/>
                  </a:lnTo>
                  <a:lnTo>
                    <a:pt x="17922786" y="9328150"/>
                  </a:lnTo>
                  <a:lnTo>
                    <a:pt x="17921250" y="9335783"/>
                  </a:lnTo>
                  <a:lnTo>
                    <a:pt x="17922786" y="9343441"/>
                  </a:lnTo>
                  <a:lnTo>
                    <a:pt x="17927003" y="9349689"/>
                  </a:lnTo>
                  <a:lnTo>
                    <a:pt x="17933239" y="9353906"/>
                  </a:lnTo>
                  <a:lnTo>
                    <a:pt x="17940897" y="9355442"/>
                  </a:lnTo>
                  <a:lnTo>
                    <a:pt x="17948542" y="9353906"/>
                  </a:lnTo>
                  <a:lnTo>
                    <a:pt x="17954790" y="9349689"/>
                  </a:lnTo>
                  <a:lnTo>
                    <a:pt x="17958994" y="9343441"/>
                  </a:lnTo>
                  <a:lnTo>
                    <a:pt x="17960544" y="9335783"/>
                  </a:lnTo>
                  <a:close/>
                </a:path>
                <a:path w="18719800" h="10718800" extrusionOk="0">
                  <a:moveTo>
                    <a:pt x="17960544" y="9235694"/>
                  </a:moveTo>
                  <a:lnTo>
                    <a:pt x="17958994" y="9228049"/>
                  </a:lnTo>
                  <a:lnTo>
                    <a:pt x="17954790" y="9221800"/>
                  </a:lnTo>
                  <a:lnTo>
                    <a:pt x="17948542" y="9217596"/>
                  </a:lnTo>
                  <a:lnTo>
                    <a:pt x="17940897" y="9216047"/>
                  </a:lnTo>
                  <a:lnTo>
                    <a:pt x="17933239" y="9217596"/>
                  </a:lnTo>
                  <a:lnTo>
                    <a:pt x="17927003" y="9221800"/>
                  </a:lnTo>
                  <a:lnTo>
                    <a:pt x="17922786" y="9228049"/>
                  </a:lnTo>
                  <a:lnTo>
                    <a:pt x="17921250" y="9235694"/>
                  </a:lnTo>
                  <a:lnTo>
                    <a:pt x="17922786" y="9243339"/>
                  </a:lnTo>
                  <a:lnTo>
                    <a:pt x="17927003" y="9249588"/>
                  </a:lnTo>
                  <a:lnTo>
                    <a:pt x="17933239" y="9253804"/>
                  </a:lnTo>
                  <a:lnTo>
                    <a:pt x="17940897" y="9255341"/>
                  </a:lnTo>
                  <a:lnTo>
                    <a:pt x="17948542" y="9253804"/>
                  </a:lnTo>
                  <a:lnTo>
                    <a:pt x="17954790" y="9249588"/>
                  </a:lnTo>
                  <a:lnTo>
                    <a:pt x="17958994" y="9243339"/>
                  </a:lnTo>
                  <a:lnTo>
                    <a:pt x="17960544" y="9235694"/>
                  </a:lnTo>
                  <a:close/>
                </a:path>
                <a:path w="18719800" h="10718800" extrusionOk="0">
                  <a:moveTo>
                    <a:pt x="17960544" y="9135605"/>
                  </a:moveTo>
                  <a:lnTo>
                    <a:pt x="17958994" y="9127960"/>
                  </a:lnTo>
                  <a:lnTo>
                    <a:pt x="17954790" y="9121711"/>
                  </a:lnTo>
                  <a:lnTo>
                    <a:pt x="17948542" y="9117495"/>
                  </a:lnTo>
                  <a:lnTo>
                    <a:pt x="17940897" y="9115946"/>
                  </a:lnTo>
                  <a:lnTo>
                    <a:pt x="17933239" y="9117495"/>
                  </a:lnTo>
                  <a:lnTo>
                    <a:pt x="17927003" y="9121711"/>
                  </a:lnTo>
                  <a:lnTo>
                    <a:pt x="17922786" y="9127960"/>
                  </a:lnTo>
                  <a:lnTo>
                    <a:pt x="17921250" y="9135605"/>
                  </a:lnTo>
                  <a:lnTo>
                    <a:pt x="17922786" y="9143251"/>
                  </a:lnTo>
                  <a:lnTo>
                    <a:pt x="17927003" y="9149499"/>
                  </a:lnTo>
                  <a:lnTo>
                    <a:pt x="17933239" y="9153703"/>
                  </a:lnTo>
                  <a:lnTo>
                    <a:pt x="17940897" y="9155252"/>
                  </a:lnTo>
                  <a:lnTo>
                    <a:pt x="17948542" y="9153703"/>
                  </a:lnTo>
                  <a:lnTo>
                    <a:pt x="17954790" y="9149499"/>
                  </a:lnTo>
                  <a:lnTo>
                    <a:pt x="17958994" y="9143251"/>
                  </a:lnTo>
                  <a:lnTo>
                    <a:pt x="17960544" y="9135605"/>
                  </a:lnTo>
                  <a:close/>
                </a:path>
                <a:path w="18719800" h="10718800" extrusionOk="0">
                  <a:moveTo>
                    <a:pt x="17960544" y="9035517"/>
                  </a:moveTo>
                  <a:lnTo>
                    <a:pt x="17958994" y="9027858"/>
                  </a:lnTo>
                  <a:lnTo>
                    <a:pt x="17954790" y="9021610"/>
                  </a:lnTo>
                  <a:lnTo>
                    <a:pt x="17948542" y="9017406"/>
                  </a:lnTo>
                  <a:lnTo>
                    <a:pt x="17940897" y="9015857"/>
                  </a:lnTo>
                  <a:lnTo>
                    <a:pt x="17933239" y="9017406"/>
                  </a:lnTo>
                  <a:lnTo>
                    <a:pt x="17927003" y="9021610"/>
                  </a:lnTo>
                  <a:lnTo>
                    <a:pt x="17922786" y="9027858"/>
                  </a:lnTo>
                  <a:lnTo>
                    <a:pt x="17921250" y="9035517"/>
                  </a:lnTo>
                  <a:lnTo>
                    <a:pt x="17922786" y="9043162"/>
                  </a:lnTo>
                  <a:lnTo>
                    <a:pt x="17927003" y="9049410"/>
                  </a:lnTo>
                  <a:lnTo>
                    <a:pt x="17933239" y="9053614"/>
                  </a:lnTo>
                  <a:lnTo>
                    <a:pt x="17940897" y="9055151"/>
                  </a:lnTo>
                  <a:lnTo>
                    <a:pt x="17948542" y="9053614"/>
                  </a:lnTo>
                  <a:lnTo>
                    <a:pt x="17954790" y="9049410"/>
                  </a:lnTo>
                  <a:lnTo>
                    <a:pt x="17958994" y="9043162"/>
                  </a:lnTo>
                  <a:lnTo>
                    <a:pt x="17960544" y="9035517"/>
                  </a:lnTo>
                  <a:close/>
                </a:path>
                <a:path w="18719800" h="10718800" extrusionOk="0">
                  <a:moveTo>
                    <a:pt x="17960544" y="8234743"/>
                  </a:moveTo>
                  <a:lnTo>
                    <a:pt x="17959007" y="8227098"/>
                  </a:lnTo>
                  <a:lnTo>
                    <a:pt x="17954790" y="8220850"/>
                  </a:lnTo>
                  <a:lnTo>
                    <a:pt x="17948555" y="8216633"/>
                  </a:lnTo>
                  <a:lnTo>
                    <a:pt x="17940897" y="8215096"/>
                  </a:lnTo>
                  <a:lnTo>
                    <a:pt x="17933251" y="8216633"/>
                  </a:lnTo>
                  <a:lnTo>
                    <a:pt x="17927016" y="8220850"/>
                  </a:lnTo>
                  <a:lnTo>
                    <a:pt x="17922799" y="8227098"/>
                  </a:lnTo>
                  <a:lnTo>
                    <a:pt x="17921250" y="8234743"/>
                  </a:lnTo>
                  <a:lnTo>
                    <a:pt x="17922799" y="8242389"/>
                  </a:lnTo>
                  <a:lnTo>
                    <a:pt x="17927016" y="8248637"/>
                  </a:lnTo>
                  <a:lnTo>
                    <a:pt x="17933251" y="8252854"/>
                  </a:lnTo>
                  <a:lnTo>
                    <a:pt x="17940897" y="8254390"/>
                  </a:lnTo>
                  <a:lnTo>
                    <a:pt x="17948555" y="8252854"/>
                  </a:lnTo>
                  <a:lnTo>
                    <a:pt x="17954790" y="8248637"/>
                  </a:lnTo>
                  <a:lnTo>
                    <a:pt x="17959007" y="8242389"/>
                  </a:lnTo>
                  <a:lnTo>
                    <a:pt x="17960544" y="8234743"/>
                  </a:lnTo>
                  <a:close/>
                </a:path>
                <a:path w="18719800" h="10718800" extrusionOk="0">
                  <a:moveTo>
                    <a:pt x="17960544" y="8134642"/>
                  </a:moveTo>
                  <a:lnTo>
                    <a:pt x="17959007" y="8126997"/>
                  </a:lnTo>
                  <a:lnTo>
                    <a:pt x="17954790" y="8120761"/>
                  </a:lnTo>
                  <a:lnTo>
                    <a:pt x="17948555" y="8116544"/>
                  </a:lnTo>
                  <a:lnTo>
                    <a:pt x="17940897" y="8114995"/>
                  </a:lnTo>
                  <a:lnTo>
                    <a:pt x="17933251" y="8116544"/>
                  </a:lnTo>
                  <a:lnTo>
                    <a:pt x="17927016" y="8120761"/>
                  </a:lnTo>
                  <a:lnTo>
                    <a:pt x="17922799" y="8126997"/>
                  </a:lnTo>
                  <a:lnTo>
                    <a:pt x="17921250" y="8134642"/>
                  </a:lnTo>
                  <a:lnTo>
                    <a:pt x="17922799" y="8142287"/>
                  </a:lnTo>
                  <a:lnTo>
                    <a:pt x="17927016" y="8148536"/>
                  </a:lnTo>
                  <a:lnTo>
                    <a:pt x="17933251" y="8152752"/>
                  </a:lnTo>
                  <a:lnTo>
                    <a:pt x="17940897" y="8154289"/>
                  </a:lnTo>
                  <a:lnTo>
                    <a:pt x="17948555" y="8152752"/>
                  </a:lnTo>
                  <a:lnTo>
                    <a:pt x="17954790" y="8148536"/>
                  </a:lnTo>
                  <a:lnTo>
                    <a:pt x="17959007" y="8142287"/>
                  </a:lnTo>
                  <a:lnTo>
                    <a:pt x="17960544" y="8134642"/>
                  </a:lnTo>
                  <a:close/>
                </a:path>
                <a:path w="18719800" h="10718800" extrusionOk="0">
                  <a:moveTo>
                    <a:pt x="17960544" y="6633210"/>
                  </a:moveTo>
                  <a:lnTo>
                    <a:pt x="17959007" y="6625564"/>
                  </a:lnTo>
                  <a:lnTo>
                    <a:pt x="17954790" y="6619316"/>
                  </a:lnTo>
                  <a:lnTo>
                    <a:pt x="17948555" y="6615112"/>
                  </a:lnTo>
                  <a:lnTo>
                    <a:pt x="17940897" y="6613563"/>
                  </a:lnTo>
                  <a:lnTo>
                    <a:pt x="17933251" y="6615112"/>
                  </a:lnTo>
                  <a:lnTo>
                    <a:pt x="17927016" y="6619316"/>
                  </a:lnTo>
                  <a:lnTo>
                    <a:pt x="17922799" y="6625564"/>
                  </a:lnTo>
                  <a:lnTo>
                    <a:pt x="17921250" y="6633210"/>
                  </a:lnTo>
                  <a:lnTo>
                    <a:pt x="17922799" y="6640855"/>
                  </a:lnTo>
                  <a:lnTo>
                    <a:pt x="17927016" y="6647104"/>
                  </a:lnTo>
                  <a:lnTo>
                    <a:pt x="17933251" y="6651320"/>
                  </a:lnTo>
                  <a:lnTo>
                    <a:pt x="17940897" y="6652857"/>
                  </a:lnTo>
                  <a:lnTo>
                    <a:pt x="17948555" y="6651320"/>
                  </a:lnTo>
                  <a:lnTo>
                    <a:pt x="17954790" y="6647104"/>
                  </a:lnTo>
                  <a:lnTo>
                    <a:pt x="17959007" y="6640855"/>
                  </a:lnTo>
                  <a:lnTo>
                    <a:pt x="17960544" y="6633210"/>
                  </a:lnTo>
                  <a:close/>
                </a:path>
                <a:path w="18719800" h="10718800" extrusionOk="0">
                  <a:moveTo>
                    <a:pt x="17960544" y="6533108"/>
                  </a:moveTo>
                  <a:lnTo>
                    <a:pt x="17959007" y="6525463"/>
                  </a:lnTo>
                  <a:lnTo>
                    <a:pt x="17954790" y="6519227"/>
                  </a:lnTo>
                  <a:lnTo>
                    <a:pt x="17948555" y="6515011"/>
                  </a:lnTo>
                  <a:lnTo>
                    <a:pt x="17940897" y="6513462"/>
                  </a:lnTo>
                  <a:lnTo>
                    <a:pt x="17933251" y="6515011"/>
                  </a:lnTo>
                  <a:lnTo>
                    <a:pt x="17927016" y="6519227"/>
                  </a:lnTo>
                  <a:lnTo>
                    <a:pt x="17922799" y="6525463"/>
                  </a:lnTo>
                  <a:lnTo>
                    <a:pt x="17921250" y="6533108"/>
                  </a:lnTo>
                  <a:lnTo>
                    <a:pt x="17922799" y="6540754"/>
                  </a:lnTo>
                  <a:lnTo>
                    <a:pt x="17927016" y="6547002"/>
                  </a:lnTo>
                  <a:lnTo>
                    <a:pt x="17933251" y="6551219"/>
                  </a:lnTo>
                  <a:lnTo>
                    <a:pt x="17940897" y="6552755"/>
                  </a:lnTo>
                  <a:lnTo>
                    <a:pt x="17948555" y="6551219"/>
                  </a:lnTo>
                  <a:lnTo>
                    <a:pt x="17954790" y="6547002"/>
                  </a:lnTo>
                  <a:lnTo>
                    <a:pt x="17959007" y="6540754"/>
                  </a:lnTo>
                  <a:lnTo>
                    <a:pt x="17960544" y="6533108"/>
                  </a:lnTo>
                  <a:close/>
                </a:path>
                <a:path w="18719800" h="10718800" extrusionOk="0">
                  <a:moveTo>
                    <a:pt x="17960556" y="8935415"/>
                  </a:moveTo>
                  <a:lnTo>
                    <a:pt x="17959007" y="8927770"/>
                  </a:lnTo>
                  <a:lnTo>
                    <a:pt x="17954803" y="8921534"/>
                  </a:lnTo>
                  <a:lnTo>
                    <a:pt x="17948555" y="8917330"/>
                  </a:lnTo>
                  <a:lnTo>
                    <a:pt x="17940909" y="8915781"/>
                  </a:lnTo>
                  <a:lnTo>
                    <a:pt x="17933264" y="8917330"/>
                  </a:lnTo>
                  <a:lnTo>
                    <a:pt x="17927016" y="8921534"/>
                  </a:lnTo>
                  <a:lnTo>
                    <a:pt x="17922799" y="8927770"/>
                  </a:lnTo>
                  <a:lnTo>
                    <a:pt x="17921262" y="8935415"/>
                  </a:lnTo>
                  <a:lnTo>
                    <a:pt x="17922799" y="8943061"/>
                  </a:lnTo>
                  <a:lnTo>
                    <a:pt x="17927016" y="8949309"/>
                  </a:lnTo>
                  <a:lnTo>
                    <a:pt x="17933264" y="8953525"/>
                  </a:lnTo>
                  <a:lnTo>
                    <a:pt x="17940909" y="8955062"/>
                  </a:lnTo>
                  <a:lnTo>
                    <a:pt x="17948555" y="8953525"/>
                  </a:lnTo>
                  <a:lnTo>
                    <a:pt x="17954803" y="8949309"/>
                  </a:lnTo>
                  <a:lnTo>
                    <a:pt x="17959007" y="8943061"/>
                  </a:lnTo>
                  <a:lnTo>
                    <a:pt x="17960556" y="8935415"/>
                  </a:lnTo>
                  <a:close/>
                </a:path>
                <a:path w="18719800" h="10718800" extrusionOk="0">
                  <a:moveTo>
                    <a:pt x="17960556" y="8835326"/>
                  </a:moveTo>
                  <a:lnTo>
                    <a:pt x="17959007" y="8827681"/>
                  </a:lnTo>
                  <a:lnTo>
                    <a:pt x="17954803" y="8821433"/>
                  </a:lnTo>
                  <a:lnTo>
                    <a:pt x="17948555" y="8817216"/>
                  </a:lnTo>
                  <a:lnTo>
                    <a:pt x="17940909" y="8815680"/>
                  </a:lnTo>
                  <a:lnTo>
                    <a:pt x="17933264" y="8817216"/>
                  </a:lnTo>
                  <a:lnTo>
                    <a:pt x="17927016" y="8821433"/>
                  </a:lnTo>
                  <a:lnTo>
                    <a:pt x="17922799" y="8827681"/>
                  </a:lnTo>
                  <a:lnTo>
                    <a:pt x="17921262" y="8835326"/>
                  </a:lnTo>
                  <a:lnTo>
                    <a:pt x="17922799" y="8842972"/>
                  </a:lnTo>
                  <a:lnTo>
                    <a:pt x="17927016" y="8849220"/>
                  </a:lnTo>
                  <a:lnTo>
                    <a:pt x="17933264" y="8853424"/>
                  </a:lnTo>
                  <a:lnTo>
                    <a:pt x="17940909" y="8854973"/>
                  </a:lnTo>
                  <a:lnTo>
                    <a:pt x="17948555" y="8853424"/>
                  </a:lnTo>
                  <a:lnTo>
                    <a:pt x="17954803" y="8849220"/>
                  </a:lnTo>
                  <a:lnTo>
                    <a:pt x="17959007" y="8842972"/>
                  </a:lnTo>
                  <a:lnTo>
                    <a:pt x="17960556" y="8835326"/>
                  </a:lnTo>
                  <a:close/>
                </a:path>
                <a:path w="18719800" h="10718800" extrusionOk="0">
                  <a:moveTo>
                    <a:pt x="17960556" y="8735212"/>
                  </a:moveTo>
                  <a:lnTo>
                    <a:pt x="17959007" y="8727580"/>
                  </a:lnTo>
                  <a:lnTo>
                    <a:pt x="17954803" y="8721331"/>
                  </a:lnTo>
                  <a:lnTo>
                    <a:pt x="17948555" y="8717128"/>
                  </a:lnTo>
                  <a:lnTo>
                    <a:pt x="17940909" y="8715578"/>
                  </a:lnTo>
                  <a:lnTo>
                    <a:pt x="17933264" y="8717128"/>
                  </a:lnTo>
                  <a:lnTo>
                    <a:pt x="17927016" y="8721331"/>
                  </a:lnTo>
                  <a:lnTo>
                    <a:pt x="17922799" y="8727580"/>
                  </a:lnTo>
                  <a:lnTo>
                    <a:pt x="17921262" y="8735212"/>
                  </a:lnTo>
                  <a:lnTo>
                    <a:pt x="17922799" y="8742870"/>
                  </a:lnTo>
                  <a:lnTo>
                    <a:pt x="17927016" y="8749119"/>
                  </a:lnTo>
                  <a:lnTo>
                    <a:pt x="17933264" y="8753323"/>
                  </a:lnTo>
                  <a:lnTo>
                    <a:pt x="17940909" y="8754872"/>
                  </a:lnTo>
                  <a:lnTo>
                    <a:pt x="17948555" y="8753323"/>
                  </a:lnTo>
                  <a:lnTo>
                    <a:pt x="17954803" y="8749119"/>
                  </a:lnTo>
                  <a:lnTo>
                    <a:pt x="17959007" y="8742870"/>
                  </a:lnTo>
                  <a:lnTo>
                    <a:pt x="17960556" y="8735212"/>
                  </a:lnTo>
                  <a:close/>
                </a:path>
                <a:path w="18719800" h="10718800" extrusionOk="0">
                  <a:moveTo>
                    <a:pt x="17960556" y="8635124"/>
                  </a:moveTo>
                  <a:lnTo>
                    <a:pt x="17959007" y="8627478"/>
                  </a:lnTo>
                  <a:lnTo>
                    <a:pt x="17954803" y="8621230"/>
                  </a:lnTo>
                  <a:lnTo>
                    <a:pt x="17948555" y="8617013"/>
                  </a:lnTo>
                  <a:lnTo>
                    <a:pt x="17940909" y="8615477"/>
                  </a:lnTo>
                  <a:lnTo>
                    <a:pt x="17933264" y="8617013"/>
                  </a:lnTo>
                  <a:lnTo>
                    <a:pt x="17927016" y="8621230"/>
                  </a:lnTo>
                  <a:lnTo>
                    <a:pt x="17922799" y="8627478"/>
                  </a:lnTo>
                  <a:lnTo>
                    <a:pt x="17921262" y="8635124"/>
                  </a:lnTo>
                  <a:lnTo>
                    <a:pt x="17922799" y="8642782"/>
                  </a:lnTo>
                  <a:lnTo>
                    <a:pt x="17927016" y="8649017"/>
                  </a:lnTo>
                  <a:lnTo>
                    <a:pt x="17933264" y="8653234"/>
                  </a:lnTo>
                  <a:lnTo>
                    <a:pt x="17940909" y="8654771"/>
                  </a:lnTo>
                  <a:lnTo>
                    <a:pt x="17948555" y="8653234"/>
                  </a:lnTo>
                  <a:lnTo>
                    <a:pt x="17954803" y="8649017"/>
                  </a:lnTo>
                  <a:lnTo>
                    <a:pt x="17959007" y="8642782"/>
                  </a:lnTo>
                  <a:lnTo>
                    <a:pt x="17960556" y="8635124"/>
                  </a:lnTo>
                  <a:close/>
                </a:path>
                <a:path w="18719800" h="10718800" extrusionOk="0">
                  <a:moveTo>
                    <a:pt x="17960556" y="8535035"/>
                  </a:moveTo>
                  <a:lnTo>
                    <a:pt x="17959007" y="8527390"/>
                  </a:lnTo>
                  <a:lnTo>
                    <a:pt x="17954803" y="8521141"/>
                  </a:lnTo>
                  <a:lnTo>
                    <a:pt x="17948555" y="8516925"/>
                  </a:lnTo>
                  <a:lnTo>
                    <a:pt x="17940909" y="8515375"/>
                  </a:lnTo>
                  <a:lnTo>
                    <a:pt x="17933264" y="8516925"/>
                  </a:lnTo>
                  <a:lnTo>
                    <a:pt x="17927016" y="8521141"/>
                  </a:lnTo>
                  <a:lnTo>
                    <a:pt x="17922799" y="8527390"/>
                  </a:lnTo>
                  <a:lnTo>
                    <a:pt x="17921262" y="8535035"/>
                  </a:lnTo>
                  <a:lnTo>
                    <a:pt x="17922799" y="8542680"/>
                  </a:lnTo>
                  <a:lnTo>
                    <a:pt x="17927016" y="8548929"/>
                  </a:lnTo>
                  <a:lnTo>
                    <a:pt x="17933264" y="8553132"/>
                  </a:lnTo>
                  <a:lnTo>
                    <a:pt x="17940909" y="8554682"/>
                  </a:lnTo>
                  <a:lnTo>
                    <a:pt x="17948555" y="8553132"/>
                  </a:lnTo>
                  <a:lnTo>
                    <a:pt x="17954803" y="8548929"/>
                  </a:lnTo>
                  <a:lnTo>
                    <a:pt x="17959007" y="8542680"/>
                  </a:lnTo>
                  <a:lnTo>
                    <a:pt x="17960556" y="8535035"/>
                  </a:lnTo>
                  <a:close/>
                </a:path>
                <a:path w="18719800" h="10718800" extrusionOk="0">
                  <a:moveTo>
                    <a:pt x="17960556" y="8434946"/>
                  </a:moveTo>
                  <a:lnTo>
                    <a:pt x="17959007" y="8427301"/>
                  </a:lnTo>
                  <a:lnTo>
                    <a:pt x="17954803" y="8421052"/>
                  </a:lnTo>
                  <a:lnTo>
                    <a:pt x="17948555" y="8416836"/>
                  </a:lnTo>
                  <a:lnTo>
                    <a:pt x="17940909" y="8415287"/>
                  </a:lnTo>
                  <a:lnTo>
                    <a:pt x="17933264" y="8416836"/>
                  </a:lnTo>
                  <a:lnTo>
                    <a:pt x="17927016" y="8421052"/>
                  </a:lnTo>
                  <a:lnTo>
                    <a:pt x="17922799" y="8427301"/>
                  </a:lnTo>
                  <a:lnTo>
                    <a:pt x="17921262" y="8434946"/>
                  </a:lnTo>
                  <a:lnTo>
                    <a:pt x="17922799" y="8442592"/>
                  </a:lnTo>
                  <a:lnTo>
                    <a:pt x="17927016" y="8448840"/>
                  </a:lnTo>
                  <a:lnTo>
                    <a:pt x="17933264" y="8453044"/>
                  </a:lnTo>
                  <a:lnTo>
                    <a:pt x="17940909" y="8454580"/>
                  </a:lnTo>
                  <a:lnTo>
                    <a:pt x="17948555" y="8453044"/>
                  </a:lnTo>
                  <a:lnTo>
                    <a:pt x="17954803" y="8448840"/>
                  </a:lnTo>
                  <a:lnTo>
                    <a:pt x="17959007" y="8442592"/>
                  </a:lnTo>
                  <a:lnTo>
                    <a:pt x="17960556" y="8434946"/>
                  </a:lnTo>
                  <a:close/>
                </a:path>
                <a:path w="18719800" h="10718800" extrusionOk="0">
                  <a:moveTo>
                    <a:pt x="17960556" y="8334845"/>
                  </a:moveTo>
                  <a:lnTo>
                    <a:pt x="17959007" y="8327199"/>
                  </a:lnTo>
                  <a:lnTo>
                    <a:pt x="17954803" y="8320951"/>
                  </a:lnTo>
                  <a:lnTo>
                    <a:pt x="17948555" y="8316747"/>
                  </a:lnTo>
                  <a:lnTo>
                    <a:pt x="17940909" y="8315198"/>
                  </a:lnTo>
                  <a:lnTo>
                    <a:pt x="17933264" y="8316747"/>
                  </a:lnTo>
                  <a:lnTo>
                    <a:pt x="17927016" y="8320951"/>
                  </a:lnTo>
                  <a:lnTo>
                    <a:pt x="17922799" y="8327199"/>
                  </a:lnTo>
                  <a:lnTo>
                    <a:pt x="17921262" y="8334845"/>
                  </a:lnTo>
                  <a:lnTo>
                    <a:pt x="17922799" y="8342490"/>
                  </a:lnTo>
                  <a:lnTo>
                    <a:pt x="17927016" y="8348739"/>
                  </a:lnTo>
                  <a:lnTo>
                    <a:pt x="17933264" y="8352942"/>
                  </a:lnTo>
                  <a:lnTo>
                    <a:pt x="17940909" y="8354492"/>
                  </a:lnTo>
                  <a:lnTo>
                    <a:pt x="17948555" y="8352942"/>
                  </a:lnTo>
                  <a:lnTo>
                    <a:pt x="17954803" y="8348739"/>
                  </a:lnTo>
                  <a:lnTo>
                    <a:pt x="17959007" y="8342490"/>
                  </a:lnTo>
                  <a:lnTo>
                    <a:pt x="17960556" y="8334845"/>
                  </a:lnTo>
                  <a:close/>
                </a:path>
                <a:path w="18719800" h="10718800" extrusionOk="0">
                  <a:moveTo>
                    <a:pt x="17960556" y="8034541"/>
                  </a:moveTo>
                  <a:lnTo>
                    <a:pt x="17959007" y="8026895"/>
                  </a:lnTo>
                  <a:lnTo>
                    <a:pt x="17954803" y="8020659"/>
                  </a:lnTo>
                  <a:lnTo>
                    <a:pt x="17948555" y="8016443"/>
                  </a:lnTo>
                  <a:lnTo>
                    <a:pt x="17940909" y="8014906"/>
                  </a:lnTo>
                  <a:lnTo>
                    <a:pt x="17933264" y="8016443"/>
                  </a:lnTo>
                  <a:lnTo>
                    <a:pt x="17927016" y="8020659"/>
                  </a:lnTo>
                  <a:lnTo>
                    <a:pt x="17922799" y="8026895"/>
                  </a:lnTo>
                  <a:lnTo>
                    <a:pt x="17921262" y="8034541"/>
                  </a:lnTo>
                  <a:lnTo>
                    <a:pt x="17922799" y="8042186"/>
                  </a:lnTo>
                  <a:lnTo>
                    <a:pt x="17927016" y="8048447"/>
                  </a:lnTo>
                  <a:lnTo>
                    <a:pt x="17933264" y="8052651"/>
                  </a:lnTo>
                  <a:lnTo>
                    <a:pt x="17940909" y="8054200"/>
                  </a:lnTo>
                  <a:lnTo>
                    <a:pt x="17948555" y="8052651"/>
                  </a:lnTo>
                  <a:lnTo>
                    <a:pt x="17954803" y="8048447"/>
                  </a:lnTo>
                  <a:lnTo>
                    <a:pt x="17959007" y="8042186"/>
                  </a:lnTo>
                  <a:lnTo>
                    <a:pt x="17960556" y="8034541"/>
                  </a:lnTo>
                  <a:close/>
                </a:path>
                <a:path w="18719800" h="10718800" extrusionOk="0">
                  <a:moveTo>
                    <a:pt x="17960556" y="7934465"/>
                  </a:moveTo>
                  <a:lnTo>
                    <a:pt x="17959007" y="7926806"/>
                  </a:lnTo>
                  <a:lnTo>
                    <a:pt x="17954803" y="7920571"/>
                  </a:lnTo>
                  <a:lnTo>
                    <a:pt x="17948555" y="7916354"/>
                  </a:lnTo>
                  <a:lnTo>
                    <a:pt x="17940909" y="7914805"/>
                  </a:lnTo>
                  <a:lnTo>
                    <a:pt x="17933264" y="7916354"/>
                  </a:lnTo>
                  <a:lnTo>
                    <a:pt x="17927016" y="7920571"/>
                  </a:lnTo>
                  <a:lnTo>
                    <a:pt x="17922799" y="7926806"/>
                  </a:lnTo>
                  <a:lnTo>
                    <a:pt x="17921262" y="7934465"/>
                  </a:lnTo>
                  <a:lnTo>
                    <a:pt x="17922799" y="7942110"/>
                  </a:lnTo>
                  <a:lnTo>
                    <a:pt x="17927016" y="7948346"/>
                  </a:lnTo>
                  <a:lnTo>
                    <a:pt x="17933264" y="7952562"/>
                  </a:lnTo>
                  <a:lnTo>
                    <a:pt x="17940909" y="7954111"/>
                  </a:lnTo>
                  <a:lnTo>
                    <a:pt x="17948555" y="7952562"/>
                  </a:lnTo>
                  <a:lnTo>
                    <a:pt x="17954803" y="7948346"/>
                  </a:lnTo>
                  <a:lnTo>
                    <a:pt x="17959007" y="7942110"/>
                  </a:lnTo>
                  <a:lnTo>
                    <a:pt x="17960556" y="7934465"/>
                  </a:lnTo>
                  <a:close/>
                </a:path>
                <a:path w="18719800" h="10718800" extrusionOk="0">
                  <a:moveTo>
                    <a:pt x="17960556" y="7834363"/>
                  </a:moveTo>
                  <a:lnTo>
                    <a:pt x="17959007" y="7826718"/>
                  </a:lnTo>
                  <a:lnTo>
                    <a:pt x="17954803" y="7820469"/>
                  </a:lnTo>
                  <a:lnTo>
                    <a:pt x="17948555" y="7816253"/>
                  </a:lnTo>
                  <a:lnTo>
                    <a:pt x="17940909" y="7814716"/>
                  </a:lnTo>
                  <a:lnTo>
                    <a:pt x="17933264" y="7816253"/>
                  </a:lnTo>
                  <a:lnTo>
                    <a:pt x="17927016" y="7820469"/>
                  </a:lnTo>
                  <a:lnTo>
                    <a:pt x="17922799" y="7826718"/>
                  </a:lnTo>
                  <a:lnTo>
                    <a:pt x="17921262" y="7834363"/>
                  </a:lnTo>
                  <a:lnTo>
                    <a:pt x="17922799" y="7842009"/>
                  </a:lnTo>
                  <a:lnTo>
                    <a:pt x="17927016" y="7848257"/>
                  </a:lnTo>
                  <a:lnTo>
                    <a:pt x="17933264" y="7852473"/>
                  </a:lnTo>
                  <a:lnTo>
                    <a:pt x="17940909" y="7854023"/>
                  </a:lnTo>
                  <a:lnTo>
                    <a:pt x="17948555" y="7852473"/>
                  </a:lnTo>
                  <a:lnTo>
                    <a:pt x="17954803" y="7848257"/>
                  </a:lnTo>
                  <a:lnTo>
                    <a:pt x="17959007" y="7842009"/>
                  </a:lnTo>
                  <a:lnTo>
                    <a:pt x="17960556" y="7834363"/>
                  </a:lnTo>
                  <a:close/>
                </a:path>
                <a:path w="18719800" h="10718800" extrusionOk="0">
                  <a:moveTo>
                    <a:pt x="17960556" y="7734262"/>
                  </a:moveTo>
                  <a:lnTo>
                    <a:pt x="17959007" y="7726616"/>
                  </a:lnTo>
                  <a:lnTo>
                    <a:pt x="17954803" y="7720368"/>
                  </a:lnTo>
                  <a:lnTo>
                    <a:pt x="17948555" y="7716164"/>
                  </a:lnTo>
                  <a:lnTo>
                    <a:pt x="17940909" y="7714615"/>
                  </a:lnTo>
                  <a:lnTo>
                    <a:pt x="17933264" y="7716164"/>
                  </a:lnTo>
                  <a:lnTo>
                    <a:pt x="17927016" y="7720368"/>
                  </a:lnTo>
                  <a:lnTo>
                    <a:pt x="17922799" y="7726616"/>
                  </a:lnTo>
                  <a:lnTo>
                    <a:pt x="17921262" y="7734262"/>
                  </a:lnTo>
                  <a:lnTo>
                    <a:pt x="17922799" y="7741920"/>
                  </a:lnTo>
                  <a:lnTo>
                    <a:pt x="17927016" y="7748156"/>
                  </a:lnTo>
                  <a:lnTo>
                    <a:pt x="17933264" y="7752372"/>
                  </a:lnTo>
                  <a:lnTo>
                    <a:pt x="17940909" y="7753909"/>
                  </a:lnTo>
                  <a:lnTo>
                    <a:pt x="17948555" y="7752372"/>
                  </a:lnTo>
                  <a:lnTo>
                    <a:pt x="17954803" y="7748156"/>
                  </a:lnTo>
                  <a:lnTo>
                    <a:pt x="17959007" y="7741920"/>
                  </a:lnTo>
                  <a:lnTo>
                    <a:pt x="17960556" y="7734262"/>
                  </a:lnTo>
                  <a:close/>
                </a:path>
                <a:path w="18719800" h="10718800" extrusionOk="0">
                  <a:moveTo>
                    <a:pt x="17960556" y="7634160"/>
                  </a:moveTo>
                  <a:lnTo>
                    <a:pt x="17959007" y="7626515"/>
                  </a:lnTo>
                  <a:lnTo>
                    <a:pt x="17954803" y="7620279"/>
                  </a:lnTo>
                  <a:lnTo>
                    <a:pt x="17948555" y="7616076"/>
                  </a:lnTo>
                  <a:lnTo>
                    <a:pt x="17940909" y="7614526"/>
                  </a:lnTo>
                  <a:lnTo>
                    <a:pt x="17933264" y="7616076"/>
                  </a:lnTo>
                  <a:lnTo>
                    <a:pt x="17927016" y="7620279"/>
                  </a:lnTo>
                  <a:lnTo>
                    <a:pt x="17922799" y="7626515"/>
                  </a:lnTo>
                  <a:lnTo>
                    <a:pt x="17921262" y="7634160"/>
                  </a:lnTo>
                  <a:lnTo>
                    <a:pt x="17922799" y="7641818"/>
                  </a:lnTo>
                  <a:lnTo>
                    <a:pt x="17927016" y="7648067"/>
                  </a:lnTo>
                  <a:lnTo>
                    <a:pt x="17933264" y="7652271"/>
                  </a:lnTo>
                  <a:lnTo>
                    <a:pt x="17940909" y="7653820"/>
                  </a:lnTo>
                  <a:lnTo>
                    <a:pt x="17948555" y="7652271"/>
                  </a:lnTo>
                  <a:lnTo>
                    <a:pt x="17954803" y="7648067"/>
                  </a:lnTo>
                  <a:lnTo>
                    <a:pt x="17959007" y="7641818"/>
                  </a:lnTo>
                  <a:lnTo>
                    <a:pt x="17960556" y="7634160"/>
                  </a:lnTo>
                  <a:close/>
                </a:path>
                <a:path w="18719800" h="10718800" extrusionOk="0">
                  <a:moveTo>
                    <a:pt x="17960556" y="7534084"/>
                  </a:moveTo>
                  <a:lnTo>
                    <a:pt x="17959007" y="7526426"/>
                  </a:lnTo>
                  <a:lnTo>
                    <a:pt x="17954803" y="7520178"/>
                  </a:lnTo>
                  <a:lnTo>
                    <a:pt x="17948555" y="7515961"/>
                  </a:lnTo>
                  <a:lnTo>
                    <a:pt x="17940909" y="7514425"/>
                  </a:lnTo>
                  <a:lnTo>
                    <a:pt x="17933264" y="7515961"/>
                  </a:lnTo>
                  <a:lnTo>
                    <a:pt x="17927016" y="7520178"/>
                  </a:lnTo>
                  <a:lnTo>
                    <a:pt x="17922799" y="7526426"/>
                  </a:lnTo>
                  <a:lnTo>
                    <a:pt x="17921262" y="7534084"/>
                  </a:lnTo>
                  <a:lnTo>
                    <a:pt x="17922799" y="7541717"/>
                  </a:lnTo>
                  <a:lnTo>
                    <a:pt x="17927016" y="7547965"/>
                  </a:lnTo>
                  <a:lnTo>
                    <a:pt x="17933264" y="7552169"/>
                  </a:lnTo>
                  <a:lnTo>
                    <a:pt x="17940909" y="7553719"/>
                  </a:lnTo>
                  <a:lnTo>
                    <a:pt x="17948555" y="7552169"/>
                  </a:lnTo>
                  <a:lnTo>
                    <a:pt x="17954803" y="7547965"/>
                  </a:lnTo>
                  <a:lnTo>
                    <a:pt x="17959007" y="7541717"/>
                  </a:lnTo>
                  <a:lnTo>
                    <a:pt x="17960556" y="7534084"/>
                  </a:lnTo>
                  <a:close/>
                </a:path>
                <a:path w="18719800" h="10718800" extrusionOk="0">
                  <a:moveTo>
                    <a:pt x="17960556" y="7433970"/>
                  </a:moveTo>
                  <a:lnTo>
                    <a:pt x="17959007" y="7426325"/>
                  </a:lnTo>
                  <a:lnTo>
                    <a:pt x="17954803" y="7420089"/>
                  </a:lnTo>
                  <a:lnTo>
                    <a:pt x="17948555" y="7415873"/>
                  </a:lnTo>
                  <a:lnTo>
                    <a:pt x="17940909" y="7414336"/>
                  </a:lnTo>
                  <a:lnTo>
                    <a:pt x="17933264" y="7415873"/>
                  </a:lnTo>
                  <a:lnTo>
                    <a:pt x="17927016" y="7420089"/>
                  </a:lnTo>
                  <a:lnTo>
                    <a:pt x="17922799" y="7426325"/>
                  </a:lnTo>
                  <a:lnTo>
                    <a:pt x="17921262" y="7433970"/>
                  </a:lnTo>
                  <a:lnTo>
                    <a:pt x="17922799" y="7441616"/>
                  </a:lnTo>
                  <a:lnTo>
                    <a:pt x="17927016" y="7447864"/>
                  </a:lnTo>
                  <a:lnTo>
                    <a:pt x="17933264" y="7452080"/>
                  </a:lnTo>
                  <a:lnTo>
                    <a:pt x="17940909" y="7453617"/>
                  </a:lnTo>
                  <a:lnTo>
                    <a:pt x="17948555" y="7452080"/>
                  </a:lnTo>
                  <a:lnTo>
                    <a:pt x="17954803" y="7447864"/>
                  </a:lnTo>
                  <a:lnTo>
                    <a:pt x="17959007" y="7441616"/>
                  </a:lnTo>
                  <a:lnTo>
                    <a:pt x="17960556" y="7433970"/>
                  </a:lnTo>
                  <a:close/>
                </a:path>
                <a:path w="18719800" h="10718800" extrusionOk="0">
                  <a:moveTo>
                    <a:pt x="17960556" y="7333882"/>
                  </a:moveTo>
                  <a:lnTo>
                    <a:pt x="17959007" y="7326236"/>
                  </a:lnTo>
                  <a:lnTo>
                    <a:pt x="17954803" y="7319988"/>
                  </a:lnTo>
                  <a:lnTo>
                    <a:pt x="17948555" y="7315784"/>
                  </a:lnTo>
                  <a:lnTo>
                    <a:pt x="17940909" y="7314235"/>
                  </a:lnTo>
                  <a:lnTo>
                    <a:pt x="17933264" y="7315784"/>
                  </a:lnTo>
                  <a:lnTo>
                    <a:pt x="17927016" y="7319988"/>
                  </a:lnTo>
                  <a:lnTo>
                    <a:pt x="17922799" y="7326236"/>
                  </a:lnTo>
                  <a:lnTo>
                    <a:pt x="17921262" y="7333882"/>
                  </a:lnTo>
                  <a:lnTo>
                    <a:pt x="17922799" y="7341527"/>
                  </a:lnTo>
                  <a:lnTo>
                    <a:pt x="17927016" y="7347775"/>
                  </a:lnTo>
                  <a:lnTo>
                    <a:pt x="17933264" y="7351979"/>
                  </a:lnTo>
                  <a:lnTo>
                    <a:pt x="17940909" y="7353516"/>
                  </a:lnTo>
                  <a:lnTo>
                    <a:pt x="17948555" y="7351979"/>
                  </a:lnTo>
                  <a:lnTo>
                    <a:pt x="17954803" y="7347775"/>
                  </a:lnTo>
                  <a:lnTo>
                    <a:pt x="17959007" y="7341527"/>
                  </a:lnTo>
                  <a:lnTo>
                    <a:pt x="17960556" y="7333882"/>
                  </a:lnTo>
                  <a:close/>
                </a:path>
                <a:path w="18719800" h="10718800" extrusionOk="0">
                  <a:moveTo>
                    <a:pt x="17960556" y="7233780"/>
                  </a:moveTo>
                  <a:lnTo>
                    <a:pt x="17959007" y="7226135"/>
                  </a:lnTo>
                  <a:lnTo>
                    <a:pt x="17954803" y="7219899"/>
                  </a:lnTo>
                  <a:lnTo>
                    <a:pt x="17948555" y="7215683"/>
                  </a:lnTo>
                  <a:lnTo>
                    <a:pt x="17940909" y="7214146"/>
                  </a:lnTo>
                  <a:lnTo>
                    <a:pt x="17933264" y="7215683"/>
                  </a:lnTo>
                  <a:lnTo>
                    <a:pt x="17927016" y="7219899"/>
                  </a:lnTo>
                  <a:lnTo>
                    <a:pt x="17922799" y="7226135"/>
                  </a:lnTo>
                  <a:lnTo>
                    <a:pt x="17921262" y="7233780"/>
                  </a:lnTo>
                  <a:lnTo>
                    <a:pt x="17922799" y="7241426"/>
                  </a:lnTo>
                  <a:lnTo>
                    <a:pt x="17927016" y="7247674"/>
                  </a:lnTo>
                  <a:lnTo>
                    <a:pt x="17933264" y="7251890"/>
                  </a:lnTo>
                  <a:lnTo>
                    <a:pt x="17940909" y="7253427"/>
                  </a:lnTo>
                  <a:lnTo>
                    <a:pt x="17948555" y="7251890"/>
                  </a:lnTo>
                  <a:lnTo>
                    <a:pt x="17954803" y="7247674"/>
                  </a:lnTo>
                  <a:lnTo>
                    <a:pt x="17959007" y="7241426"/>
                  </a:lnTo>
                  <a:lnTo>
                    <a:pt x="17960556" y="7233780"/>
                  </a:lnTo>
                  <a:close/>
                </a:path>
                <a:path w="18719800" h="10718800" extrusionOk="0">
                  <a:moveTo>
                    <a:pt x="17960556" y="7133691"/>
                  </a:moveTo>
                  <a:lnTo>
                    <a:pt x="17959007" y="7126046"/>
                  </a:lnTo>
                  <a:lnTo>
                    <a:pt x="17954803" y="7119798"/>
                  </a:lnTo>
                  <a:lnTo>
                    <a:pt x="17948555" y="7115581"/>
                  </a:lnTo>
                  <a:lnTo>
                    <a:pt x="17940909" y="7114045"/>
                  </a:lnTo>
                  <a:lnTo>
                    <a:pt x="17933264" y="7115581"/>
                  </a:lnTo>
                  <a:lnTo>
                    <a:pt x="17927016" y="7119798"/>
                  </a:lnTo>
                  <a:lnTo>
                    <a:pt x="17922799" y="7126046"/>
                  </a:lnTo>
                  <a:lnTo>
                    <a:pt x="17921262" y="7133691"/>
                  </a:lnTo>
                  <a:lnTo>
                    <a:pt x="17922799" y="7141337"/>
                  </a:lnTo>
                  <a:lnTo>
                    <a:pt x="17927016" y="7147585"/>
                  </a:lnTo>
                  <a:lnTo>
                    <a:pt x="17933264" y="7151789"/>
                  </a:lnTo>
                  <a:lnTo>
                    <a:pt x="17940909" y="7153338"/>
                  </a:lnTo>
                  <a:lnTo>
                    <a:pt x="17948555" y="7151789"/>
                  </a:lnTo>
                  <a:lnTo>
                    <a:pt x="17954803" y="7147585"/>
                  </a:lnTo>
                  <a:lnTo>
                    <a:pt x="17959007" y="7141337"/>
                  </a:lnTo>
                  <a:lnTo>
                    <a:pt x="17960556" y="7133691"/>
                  </a:lnTo>
                  <a:close/>
                </a:path>
                <a:path w="18719800" h="10718800" extrusionOk="0">
                  <a:moveTo>
                    <a:pt x="17960556" y="7033590"/>
                  </a:moveTo>
                  <a:lnTo>
                    <a:pt x="17959007" y="7025945"/>
                  </a:lnTo>
                  <a:lnTo>
                    <a:pt x="17954803" y="7019696"/>
                  </a:lnTo>
                  <a:lnTo>
                    <a:pt x="17948555" y="7015480"/>
                  </a:lnTo>
                  <a:lnTo>
                    <a:pt x="17940909" y="7013943"/>
                  </a:lnTo>
                  <a:lnTo>
                    <a:pt x="17933264" y="7015480"/>
                  </a:lnTo>
                  <a:lnTo>
                    <a:pt x="17927016" y="7019696"/>
                  </a:lnTo>
                  <a:lnTo>
                    <a:pt x="17922799" y="7025945"/>
                  </a:lnTo>
                  <a:lnTo>
                    <a:pt x="17921262" y="7033590"/>
                  </a:lnTo>
                  <a:lnTo>
                    <a:pt x="17922799" y="7041235"/>
                  </a:lnTo>
                  <a:lnTo>
                    <a:pt x="17927016" y="7047484"/>
                  </a:lnTo>
                  <a:lnTo>
                    <a:pt x="17933264" y="7051700"/>
                  </a:lnTo>
                  <a:lnTo>
                    <a:pt x="17940909" y="7053237"/>
                  </a:lnTo>
                  <a:lnTo>
                    <a:pt x="17948555" y="7051700"/>
                  </a:lnTo>
                  <a:lnTo>
                    <a:pt x="17954803" y="7047484"/>
                  </a:lnTo>
                  <a:lnTo>
                    <a:pt x="17959007" y="7041235"/>
                  </a:lnTo>
                  <a:lnTo>
                    <a:pt x="17960556" y="7033590"/>
                  </a:lnTo>
                  <a:close/>
                </a:path>
                <a:path w="18719800" h="10718800" extrusionOk="0">
                  <a:moveTo>
                    <a:pt x="17960556" y="6933489"/>
                  </a:moveTo>
                  <a:lnTo>
                    <a:pt x="17959007" y="6925843"/>
                  </a:lnTo>
                  <a:lnTo>
                    <a:pt x="17954803" y="6919608"/>
                  </a:lnTo>
                  <a:lnTo>
                    <a:pt x="17948555" y="6915391"/>
                  </a:lnTo>
                  <a:lnTo>
                    <a:pt x="17940909" y="6913854"/>
                  </a:lnTo>
                  <a:lnTo>
                    <a:pt x="17933264" y="6915391"/>
                  </a:lnTo>
                  <a:lnTo>
                    <a:pt x="17927016" y="6919608"/>
                  </a:lnTo>
                  <a:lnTo>
                    <a:pt x="17922799" y="6925843"/>
                  </a:lnTo>
                  <a:lnTo>
                    <a:pt x="17921262" y="6933489"/>
                  </a:lnTo>
                  <a:lnTo>
                    <a:pt x="17922799" y="6941147"/>
                  </a:lnTo>
                  <a:lnTo>
                    <a:pt x="17927016" y="6947395"/>
                  </a:lnTo>
                  <a:lnTo>
                    <a:pt x="17933264" y="6951599"/>
                  </a:lnTo>
                  <a:lnTo>
                    <a:pt x="17940909" y="6953148"/>
                  </a:lnTo>
                  <a:lnTo>
                    <a:pt x="17948555" y="6951599"/>
                  </a:lnTo>
                  <a:lnTo>
                    <a:pt x="17954803" y="6947395"/>
                  </a:lnTo>
                  <a:lnTo>
                    <a:pt x="17959007" y="6941147"/>
                  </a:lnTo>
                  <a:lnTo>
                    <a:pt x="17960556" y="6933489"/>
                  </a:lnTo>
                  <a:close/>
                </a:path>
                <a:path w="18719800" h="10718800" extrusionOk="0">
                  <a:moveTo>
                    <a:pt x="17960556" y="6833400"/>
                  </a:moveTo>
                  <a:lnTo>
                    <a:pt x="17959007" y="6825755"/>
                  </a:lnTo>
                  <a:lnTo>
                    <a:pt x="17954803" y="6819506"/>
                  </a:lnTo>
                  <a:lnTo>
                    <a:pt x="17948555" y="6815290"/>
                  </a:lnTo>
                  <a:lnTo>
                    <a:pt x="17940909" y="6813753"/>
                  </a:lnTo>
                  <a:lnTo>
                    <a:pt x="17933264" y="6815290"/>
                  </a:lnTo>
                  <a:lnTo>
                    <a:pt x="17927016" y="6819506"/>
                  </a:lnTo>
                  <a:lnTo>
                    <a:pt x="17922799" y="6825755"/>
                  </a:lnTo>
                  <a:lnTo>
                    <a:pt x="17921262" y="6833400"/>
                  </a:lnTo>
                  <a:lnTo>
                    <a:pt x="17922799" y="6841045"/>
                  </a:lnTo>
                  <a:lnTo>
                    <a:pt x="17927016" y="6847294"/>
                  </a:lnTo>
                  <a:lnTo>
                    <a:pt x="17933264" y="6851497"/>
                  </a:lnTo>
                  <a:lnTo>
                    <a:pt x="17940909" y="6853047"/>
                  </a:lnTo>
                  <a:lnTo>
                    <a:pt x="17948555" y="6851497"/>
                  </a:lnTo>
                  <a:lnTo>
                    <a:pt x="17954803" y="6847294"/>
                  </a:lnTo>
                  <a:lnTo>
                    <a:pt x="17959007" y="6841045"/>
                  </a:lnTo>
                  <a:lnTo>
                    <a:pt x="17960556" y="6833400"/>
                  </a:lnTo>
                  <a:close/>
                </a:path>
                <a:path w="18719800" h="10718800" extrusionOk="0">
                  <a:moveTo>
                    <a:pt x="17960556" y="6733299"/>
                  </a:moveTo>
                  <a:lnTo>
                    <a:pt x="17959007" y="6725653"/>
                  </a:lnTo>
                  <a:lnTo>
                    <a:pt x="17954803" y="6719405"/>
                  </a:lnTo>
                  <a:lnTo>
                    <a:pt x="17948555" y="6715201"/>
                  </a:lnTo>
                  <a:lnTo>
                    <a:pt x="17940909" y="6713652"/>
                  </a:lnTo>
                  <a:lnTo>
                    <a:pt x="17933264" y="6715201"/>
                  </a:lnTo>
                  <a:lnTo>
                    <a:pt x="17927016" y="6719405"/>
                  </a:lnTo>
                  <a:lnTo>
                    <a:pt x="17922799" y="6725653"/>
                  </a:lnTo>
                  <a:lnTo>
                    <a:pt x="17921262" y="6733299"/>
                  </a:lnTo>
                  <a:lnTo>
                    <a:pt x="17922799" y="6740944"/>
                  </a:lnTo>
                  <a:lnTo>
                    <a:pt x="17927016" y="6747192"/>
                  </a:lnTo>
                  <a:lnTo>
                    <a:pt x="17933264" y="6751409"/>
                  </a:lnTo>
                  <a:lnTo>
                    <a:pt x="17940909" y="6752945"/>
                  </a:lnTo>
                  <a:lnTo>
                    <a:pt x="17948555" y="6751409"/>
                  </a:lnTo>
                  <a:lnTo>
                    <a:pt x="17954803" y="6747192"/>
                  </a:lnTo>
                  <a:lnTo>
                    <a:pt x="17959007" y="6740944"/>
                  </a:lnTo>
                  <a:lnTo>
                    <a:pt x="17960556" y="6733299"/>
                  </a:lnTo>
                  <a:close/>
                </a:path>
                <a:path w="18719800" h="10718800" extrusionOk="0">
                  <a:moveTo>
                    <a:pt x="17960556" y="6433007"/>
                  </a:moveTo>
                  <a:lnTo>
                    <a:pt x="17959007" y="6425362"/>
                  </a:lnTo>
                  <a:lnTo>
                    <a:pt x="17954803" y="6419126"/>
                  </a:lnTo>
                  <a:lnTo>
                    <a:pt x="17948555" y="6414910"/>
                  </a:lnTo>
                  <a:lnTo>
                    <a:pt x="17940909" y="6413360"/>
                  </a:lnTo>
                  <a:lnTo>
                    <a:pt x="17933264" y="6414910"/>
                  </a:lnTo>
                  <a:lnTo>
                    <a:pt x="17927016" y="6419126"/>
                  </a:lnTo>
                  <a:lnTo>
                    <a:pt x="17922799" y="6425362"/>
                  </a:lnTo>
                  <a:lnTo>
                    <a:pt x="17921262" y="6433007"/>
                  </a:lnTo>
                  <a:lnTo>
                    <a:pt x="17922799" y="6440665"/>
                  </a:lnTo>
                  <a:lnTo>
                    <a:pt x="17927016" y="6446901"/>
                  </a:lnTo>
                  <a:lnTo>
                    <a:pt x="17933264" y="6451117"/>
                  </a:lnTo>
                  <a:lnTo>
                    <a:pt x="17940909" y="6452654"/>
                  </a:lnTo>
                  <a:lnTo>
                    <a:pt x="17948555" y="6451117"/>
                  </a:lnTo>
                  <a:lnTo>
                    <a:pt x="17954803" y="6446901"/>
                  </a:lnTo>
                  <a:lnTo>
                    <a:pt x="17959007" y="6440665"/>
                  </a:lnTo>
                  <a:lnTo>
                    <a:pt x="17960556" y="6433007"/>
                  </a:lnTo>
                  <a:close/>
                </a:path>
                <a:path w="18719800" h="10718800" extrusionOk="0">
                  <a:moveTo>
                    <a:pt x="17960556" y="6332918"/>
                  </a:moveTo>
                  <a:lnTo>
                    <a:pt x="17959007" y="6325273"/>
                  </a:lnTo>
                  <a:lnTo>
                    <a:pt x="17954803" y="6319025"/>
                  </a:lnTo>
                  <a:lnTo>
                    <a:pt x="17948555" y="6314821"/>
                  </a:lnTo>
                  <a:lnTo>
                    <a:pt x="17940909" y="6313284"/>
                  </a:lnTo>
                  <a:lnTo>
                    <a:pt x="17933264" y="6314821"/>
                  </a:lnTo>
                  <a:lnTo>
                    <a:pt x="17927016" y="6319025"/>
                  </a:lnTo>
                  <a:lnTo>
                    <a:pt x="17922799" y="6325273"/>
                  </a:lnTo>
                  <a:lnTo>
                    <a:pt x="17921262" y="6332918"/>
                  </a:lnTo>
                  <a:lnTo>
                    <a:pt x="17922799" y="6340564"/>
                  </a:lnTo>
                  <a:lnTo>
                    <a:pt x="17927016" y="6346812"/>
                  </a:lnTo>
                  <a:lnTo>
                    <a:pt x="17933264" y="6351029"/>
                  </a:lnTo>
                  <a:lnTo>
                    <a:pt x="17940909" y="6352565"/>
                  </a:lnTo>
                  <a:lnTo>
                    <a:pt x="17948555" y="6351029"/>
                  </a:lnTo>
                  <a:lnTo>
                    <a:pt x="17954803" y="6346812"/>
                  </a:lnTo>
                  <a:lnTo>
                    <a:pt x="17959007" y="6340564"/>
                  </a:lnTo>
                  <a:lnTo>
                    <a:pt x="17960556" y="6332918"/>
                  </a:lnTo>
                  <a:close/>
                </a:path>
                <a:path w="18719800" h="10718800" extrusionOk="0">
                  <a:moveTo>
                    <a:pt x="17960556" y="6232830"/>
                  </a:moveTo>
                  <a:lnTo>
                    <a:pt x="17959007" y="6225171"/>
                  </a:lnTo>
                  <a:lnTo>
                    <a:pt x="17954803" y="6218923"/>
                  </a:lnTo>
                  <a:lnTo>
                    <a:pt x="17948555" y="6214719"/>
                  </a:lnTo>
                  <a:lnTo>
                    <a:pt x="17940909" y="6213170"/>
                  </a:lnTo>
                  <a:lnTo>
                    <a:pt x="17933264" y="6214719"/>
                  </a:lnTo>
                  <a:lnTo>
                    <a:pt x="17927016" y="6218923"/>
                  </a:lnTo>
                  <a:lnTo>
                    <a:pt x="17922799" y="6225171"/>
                  </a:lnTo>
                  <a:lnTo>
                    <a:pt x="17921262" y="6232830"/>
                  </a:lnTo>
                  <a:lnTo>
                    <a:pt x="17922799" y="6240475"/>
                  </a:lnTo>
                  <a:lnTo>
                    <a:pt x="17927016" y="6246711"/>
                  </a:lnTo>
                  <a:lnTo>
                    <a:pt x="17933264" y="6250927"/>
                  </a:lnTo>
                  <a:lnTo>
                    <a:pt x="17940909" y="6252464"/>
                  </a:lnTo>
                  <a:lnTo>
                    <a:pt x="17948555" y="6250927"/>
                  </a:lnTo>
                  <a:lnTo>
                    <a:pt x="17954803" y="6246711"/>
                  </a:lnTo>
                  <a:lnTo>
                    <a:pt x="17959007" y="6240475"/>
                  </a:lnTo>
                  <a:lnTo>
                    <a:pt x="17960556" y="6232830"/>
                  </a:lnTo>
                  <a:close/>
                </a:path>
                <a:path w="18719800" h="10718800" extrusionOk="0">
                  <a:moveTo>
                    <a:pt x="17960556" y="6132741"/>
                  </a:moveTo>
                  <a:lnTo>
                    <a:pt x="17959007" y="6125083"/>
                  </a:lnTo>
                  <a:lnTo>
                    <a:pt x="17954803" y="6118834"/>
                  </a:lnTo>
                  <a:lnTo>
                    <a:pt x="17948555" y="6114631"/>
                  </a:lnTo>
                  <a:lnTo>
                    <a:pt x="17940909" y="6113081"/>
                  </a:lnTo>
                  <a:lnTo>
                    <a:pt x="17933264" y="6114631"/>
                  </a:lnTo>
                  <a:lnTo>
                    <a:pt x="17927016" y="6118834"/>
                  </a:lnTo>
                  <a:lnTo>
                    <a:pt x="17922799" y="6125083"/>
                  </a:lnTo>
                  <a:lnTo>
                    <a:pt x="17921262" y="6132741"/>
                  </a:lnTo>
                  <a:lnTo>
                    <a:pt x="17922799" y="6140374"/>
                  </a:lnTo>
                  <a:lnTo>
                    <a:pt x="17927016" y="6146622"/>
                  </a:lnTo>
                  <a:lnTo>
                    <a:pt x="17933264" y="6150838"/>
                  </a:lnTo>
                  <a:lnTo>
                    <a:pt x="17940909" y="6152375"/>
                  </a:lnTo>
                  <a:lnTo>
                    <a:pt x="17948555" y="6150838"/>
                  </a:lnTo>
                  <a:lnTo>
                    <a:pt x="17954803" y="6146622"/>
                  </a:lnTo>
                  <a:lnTo>
                    <a:pt x="17959007" y="6140374"/>
                  </a:lnTo>
                  <a:lnTo>
                    <a:pt x="17960556" y="6132741"/>
                  </a:lnTo>
                  <a:close/>
                </a:path>
                <a:path w="18719800" h="10718800" extrusionOk="0">
                  <a:moveTo>
                    <a:pt x="17960556" y="6032627"/>
                  </a:moveTo>
                  <a:lnTo>
                    <a:pt x="17959007" y="6024981"/>
                  </a:lnTo>
                  <a:lnTo>
                    <a:pt x="17954803" y="6018746"/>
                  </a:lnTo>
                  <a:lnTo>
                    <a:pt x="17948555" y="6014542"/>
                  </a:lnTo>
                  <a:lnTo>
                    <a:pt x="17940909" y="6012993"/>
                  </a:lnTo>
                  <a:lnTo>
                    <a:pt x="17933264" y="6014542"/>
                  </a:lnTo>
                  <a:lnTo>
                    <a:pt x="17927016" y="6018746"/>
                  </a:lnTo>
                  <a:lnTo>
                    <a:pt x="17922799" y="6024981"/>
                  </a:lnTo>
                  <a:lnTo>
                    <a:pt x="17921262" y="6032627"/>
                  </a:lnTo>
                  <a:lnTo>
                    <a:pt x="17922799" y="6040272"/>
                  </a:lnTo>
                  <a:lnTo>
                    <a:pt x="17927016" y="6046521"/>
                  </a:lnTo>
                  <a:lnTo>
                    <a:pt x="17933264" y="6050737"/>
                  </a:lnTo>
                  <a:lnTo>
                    <a:pt x="17940909" y="6052286"/>
                  </a:lnTo>
                  <a:lnTo>
                    <a:pt x="17948555" y="6050737"/>
                  </a:lnTo>
                  <a:lnTo>
                    <a:pt x="17954803" y="6046521"/>
                  </a:lnTo>
                  <a:lnTo>
                    <a:pt x="17959007" y="6040272"/>
                  </a:lnTo>
                  <a:lnTo>
                    <a:pt x="17960556" y="6032627"/>
                  </a:lnTo>
                  <a:close/>
                </a:path>
                <a:path w="18719800" h="10718800" extrusionOk="0">
                  <a:moveTo>
                    <a:pt x="17960556" y="5932538"/>
                  </a:moveTo>
                  <a:lnTo>
                    <a:pt x="17959007" y="5924893"/>
                  </a:lnTo>
                  <a:lnTo>
                    <a:pt x="17954803" y="5918644"/>
                  </a:lnTo>
                  <a:lnTo>
                    <a:pt x="17948555" y="5914428"/>
                  </a:lnTo>
                  <a:lnTo>
                    <a:pt x="17940909" y="5912891"/>
                  </a:lnTo>
                  <a:lnTo>
                    <a:pt x="17933264" y="5914428"/>
                  </a:lnTo>
                  <a:lnTo>
                    <a:pt x="17927016" y="5918644"/>
                  </a:lnTo>
                  <a:lnTo>
                    <a:pt x="17922799" y="5924893"/>
                  </a:lnTo>
                  <a:lnTo>
                    <a:pt x="17921262" y="5932538"/>
                  </a:lnTo>
                  <a:lnTo>
                    <a:pt x="17922799" y="5940183"/>
                  </a:lnTo>
                  <a:lnTo>
                    <a:pt x="17927016" y="5946432"/>
                  </a:lnTo>
                  <a:lnTo>
                    <a:pt x="17933264" y="5950636"/>
                  </a:lnTo>
                  <a:lnTo>
                    <a:pt x="17940909" y="5952185"/>
                  </a:lnTo>
                  <a:lnTo>
                    <a:pt x="17948555" y="5950636"/>
                  </a:lnTo>
                  <a:lnTo>
                    <a:pt x="17954803" y="5946432"/>
                  </a:lnTo>
                  <a:lnTo>
                    <a:pt x="17959007" y="5940183"/>
                  </a:lnTo>
                  <a:lnTo>
                    <a:pt x="17960556" y="5932538"/>
                  </a:lnTo>
                  <a:close/>
                </a:path>
                <a:path w="18719800" h="10718800" extrusionOk="0">
                  <a:moveTo>
                    <a:pt x="17960556" y="5832437"/>
                  </a:moveTo>
                  <a:lnTo>
                    <a:pt x="17959007" y="5824791"/>
                  </a:lnTo>
                  <a:lnTo>
                    <a:pt x="17954803" y="5818543"/>
                  </a:lnTo>
                  <a:lnTo>
                    <a:pt x="17948555" y="5814339"/>
                  </a:lnTo>
                  <a:lnTo>
                    <a:pt x="17940909" y="5812790"/>
                  </a:lnTo>
                  <a:lnTo>
                    <a:pt x="17933264" y="5814339"/>
                  </a:lnTo>
                  <a:lnTo>
                    <a:pt x="17927016" y="5818543"/>
                  </a:lnTo>
                  <a:lnTo>
                    <a:pt x="17922799" y="5824791"/>
                  </a:lnTo>
                  <a:lnTo>
                    <a:pt x="17921262" y="5832437"/>
                  </a:lnTo>
                  <a:lnTo>
                    <a:pt x="17922799" y="5840082"/>
                  </a:lnTo>
                  <a:lnTo>
                    <a:pt x="17927016" y="5846330"/>
                  </a:lnTo>
                  <a:lnTo>
                    <a:pt x="17933264" y="5850534"/>
                  </a:lnTo>
                  <a:lnTo>
                    <a:pt x="17940909" y="5852084"/>
                  </a:lnTo>
                  <a:lnTo>
                    <a:pt x="17948555" y="5850534"/>
                  </a:lnTo>
                  <a:lnTo>
                    <a:pt x="17954803" y="5846330"/>
                  </a:lnTo>
                  <a:lnTo>
                    <a:pt x="17959007" y="5840082"/>
                  </a:lnTo>
                  <a:lnTo>
                    <a:pt x="17960556" y="5832437"/>
                  </a:lnTo>
                  <a:close/>
                </a:path>
                <a:path w="18719800" h="10718800" extrusionOk="0">
                  <a:moveTo>
                    <a:pt x="17960556" y="5732348"/>
                  </a:moveTo>
                  <a:lnTo>
                    <a:pt x="17959007" y="5724690"/>
                  </a:lnTo>
                  <a:lnTo>
                    <a:pt x="17954803" y="5718441"/>
                  </a:lnTo>
                  <a:lnTo>
                    <a:pt x="17948555" y="5714238"/>
                  </a:lnTo>
                  <a:lnTo>
                    <a:pt x="17940909" y="5712688"/>
                  </a:lnTo>
                  <a:lnTo>
                    <a:pt x="17933264" y="5714238"/>
                  </a:lnTo>
                  <a:lnTo>
                    <a:pt x="17927016" y="5718441"/>
                  </a:lnTo>
                  <a:lnTo>
                    <a:pt x="17922799" y="5724690"/>
                  </a:lnTo>
                  <a:lnTo>
                    <a:pt x="17921262" y="5732348"/>
                  </a:lnTo>
                  <a:lnTo>
                    <a:pt x="17922799" y="5739993"/>
                  </a:lnTo>
                  <a:lnTo>
                    <a:pt x="17927016" y="5746229"/>
                  </a:lnTo>
                  <a:lnTo>
                    <a:pt x="17933264" y="5750445"/>
                  </a:lnTo>
                  <a:lnTo>
                    <a:pt x="17940909" y="5751982"/>
                  </a:lnTo>
                  <a:lnTo>
                    <a:pt x="17948555" y="5750445"/>
                  </a:lnTo>
                  <a:lnTo>
                    <a:pt x="17954803" y="5746229"/>
                  </a:lnTo>
                  <a:lnTo>
                    <a:pt x="17959007" y="5739993"/>
                  </a:lnTo>
                  <a:lnTo>
                    <a:pt x="17960556" y="5732348"/>
                  </a:lnTo>
                  <a:close/>
                </a:path>
                <a:path w="18719800" h="10718800" extrusionOk="0">
                  <a:moveTo>
                    <a:pt x="17960556" y="5632247"/>
                  </a:moveTo>
                  <a:lnTo>
                    <a:pt x="17959007" y="5624601"/>
                  </a:lnTo>
                  <a:lnTo>
                    <a:pt x="17954803" y="5618353"/>
                  </a:lnTo>
                  <a:lnTo>
                    <a:pt x="17948555" y="5614149"/>
                  </a:lnTo>
                  <a:lnTo>
                    <a:pt x="17940909" y="5612600"/>
                  </a:lnTo>
                  <a:lnTo>
                    <a:pt x="17933264" y="5614149"/>
                  </a:lnTo>
                  <a:lnTo>
                    <a:pt x="17927016" y="5618353"/>
                  </a:lnTo>
                  <a:lnTo>
                    <a:pt x="17922799" y="5624601"/>
                  </a:lnTo>
                  <a:lnTo>
                    <a:pt x="17921262" y="5632247"/>
                  </a:lnTo>
                  <a:lnTo>
                    <a:pt x="17922799" y="5639892"/>
                  </a:lnTo>
                  <a:lnTo>
                    <a:pt x="17927016" y="5646140"/>
                  </a:lnTo>
                  <a:lnTo>
                    <a:pt x="17933264" y="5650357"/>
                  </a:lnTo>
                  <a:lnTo>
                    <a:pt x="17940909" y="5651893"/>
                  </a:lnTo>
                  <a:lnTo>
                    <a:pt x="17948555" y="5650357"/>
                  </a:lnTo>
                  <a:lnTo>
                    <a:pt x="17954803" y="5646140"/>
                  </a:lnTo>
                  <a:lnTo>
                    <a:pt x="17959007" y="5639892"/>
                  </a:lnTo>
                  <a:lnTo>
                    <a:pt x="17960556" y="5632247"/>
                  </a:lnTo>
                  <a:close/>
                </a:path>
                <a:path w="18719800" h="10718800" extrusionOk="0">
                  <a:moveTo>
                    <a:pt x="17960556" y="5532158"/>
                  </a:moveTo>
                  <a:lnTo>
                    <a:pt x="17959007" y="5524512"/>
                  </a:lnTo>
                  <a:lnTo>
                    <a:pt x="17954803" y="5518264"/>
                  </a:lnTo>
                  <a:lnTo>
                    <a:pt x="17948555" y="5514048"/>
                  </a:lnTo>
                  <a:lnTo>
                    <a:pt x="17940909" y="5512511"/>
                  </a:lnTo>
                  <a:lnTo>
                    <a:pt x="17933264" y="5514048"/>
                  </a:lnTo>
                  <a:lnTo>
                    <a:pt x="17927016" y="5518264"/>
                  </a:lnTo>
                  <a:lnTo>
                    <a:pt x="17922799" y="5524512"/>
                  </a:lnTo>
                  <a:lnTo>
                    <a:pt x="17921262" y="5532158"/>
                  </a:lnTo>
                  <a:lnTo>
                    <a:pt x="17922799" y="5539803"/>
                  </a:lnTo>
                  <a:lnTo>
                    <a:pt x="17927016" y="5546052"/>
                  </a:lnTo>
                  <a:lnTo>
                    <a:pt x="17933264" y="5550255"/>
                  </a:lnTo>
                  <a:lnTo>
                    <a:pt x="17940909" y="5551805"/>
                  </a:lnTo>
                  <a:lnTo>
                    <a:pt x="17948555" y="5550255"/>
                  </a:lnTo>
                  <a:lnTo>
                    <a:pt x="17954803" y="5546052"/>
                  </a:lnTo>
                  <a:lnTo>
                    <a:pt x="17959007" y="5539803"/>
                  </a:lnTo>
                  <a:lnTo>
                    <a:pt x="17960556" y="5532158"/>
                  </a:lnTo>
                  <a:close/>
                </a:path>
                <a:path w="18719800" h="10718800" extrusionOk="0">
                  <a:moveTo>
                    <a:pt x="17960556" y="5432056"/>
                  </a:moveTo>
                  <a:lnTo>
                    <a:pt x="17959007" y="5424411"/>
                  </a:lnTo>
                  <a:lnTo>
                    <a:pt x="17954803" y="5418163"/>
                  </a:lnTo>
                  <a:lnTo>
                    <a:pt x="17948555" y="5413959"/>
                  </a:lnTo>
                  <a:lnTo>
                    <a:pt x="17940909" y="5412410"/>
                  </a:lnTo>
                  <a:lnTo>
                    <a:pt x="17933264" y="5413959"/>
                  </a:lnTo>
                  <a:lnTo>
                    <a:pt x="17927016" y="5418163"/>
                  </a:lnTo>
                  <a:lnTo>
                    <a:pt x="17922799" y="5424411"/>
                  </a:lnTo>
                  <a:lnTo>
                    <a:pt x="17921262" y="5432056"/>
                  </a:lnTo>
                  <a:lnTo>
                    <a:pt x="17922799" y="5439702"/>
                  </a:lnTo>
                  <a:lnTo>
                    <a:pt x="17927016" y="5445950"/>
                  </a:lnTo>
                  <a:lnTo>
                    <a:pt x="17933264" y="5450154"/>
                  </a:lnTo>
                  <a:lnTo>
                    <a:pt x="17940909" y="5451703"/>
                  </a:lnTo>
                  <a:lnTo>
                    <a:pt x="17948555" y="5450154"/>
                  </a:lnTo>
                  <a:lnTo>
                    <a:pt x="17954803" y="5445950"/>
                  </a:lnTo>
                  <a:lnTo>
                    <a:pt x="17959007" y="5439702"/>
                  </a:lnTo>
                  <a:lnTo>
                    <a:pt x="17960556" y="5432056"/>
                  </a:lnTo>
                  <a:close/>
                </a:path>
                <a:path w="18719800" h="10718800" extrusionOk="0">
                  <a:moveTo>
                    <a:pt x="17960556" y="5331955"/>
                  </a:moveTo>
                  <a:lnTo>
                    <a:pt x="17959007" y="5324310"/>
                  </a:lnTo>
                  <a:lnTo>
                    <a:pt x="17954803" y="5318061"/>
                  </a:lnTo>
                  <a:lnTo>
                    <a:pt x="17948555" y="5313858"/>
                  </a:lnTo>
                  <a:lnTo>
                    <a:pt x="17940909" y="5312308"/>
                  </a:lnTo>
                  <a:lnTo>
                    <a:pt x="17933264" y="5313858"/>
                  </a:lnTo>
                  <a:lnTo>
                    <a:pt x="17927016" y="5318061"/>
                  </a:lnTo>
                  <a:lnTo>
                    <a:pt x="17922799" y="5324310"/>
                  </a:lnTo>
                  <a:lnTo>
                    <a:pt x="17921262" y="5331955"/>
                  </a:lnTo>
                  <a:lnTo>
                    <a:pt x="17922799" y="5339600"/>
                  </a:lnTo>
                  <a:lnTo>
                    <a:pt x="17927016" y="5345849"/>
                  </a:lnTo>
                  <a:lnTo>
                    <a:pt x="17933264" y="5350065"/>
                  </a:lnTo>
                  <a:lnTo>
                    <a:pt x="17940909" y="5351602"/>
                  </a:lnTo>
                  <a:lnTo>
                    <a:pt x="17948555" y="5350065"/>
                  </a:lnTo>
                  <a:lnTo>
                    <a:pt x="17954803" y="5345849"/>
                  </a:lnTo>
                  <a:lnTo>
                    <a:pt x="17959007" y="5339600"/>
                  </a:lnTo>
                  <a:lnTo>
                    <a:pt x="17960556" y="5331955"/>
                  </a:lnTo>
                  <a:close/>
                </a:path>
                <a:path w="18719800" h="10718800" extrusionOk="0">
                  <a:moveTo>
                    <a:pt x="17960556" y="5231854"/>
                  </a:moveTo>
                  <a:lnTo>
                    <a:pt x="17959007" y="5224208"/>
                  </a:lnTo>
                  <a:lnTo>
                    <a:pt x="17954803" y="5217973"/>
                  </a:lnTo>
                  <a:lnTo>
                    <a:pt x="17948555" y="5213756"/>
                  </a:lnTo>
                  <a:lnTo>
                    <a:pt x="17940909" y="5212207"/>
                  </a:lnTo>
                  <a:lnTo>
                    <a:pt x="17933264" y="5213756"/>
                  </a:lnTo>
                  <a:lnTo>
                    <a:pt x="17927016" y="5217973"/>
                  </a:lnTo>
                  <a:lnTo>
                    <a:pt x="17922799" y="5224208"/>
                  </a:lnTo>
                  <a:lnTo>
                    <a:pt x="17921262" y="5231854"/>
                  </a:lnTo>
                  <a:lnTo>
                    <a:pt x="17922799" y="5239512"/>
                  </a:lnTo>
                  <a:lnTo>
                    <a:pt x="17927016" y="5245747"/>
                  </a:lnTo>
                  <a:lnTo>
                    <a:pt x="17933264" y="5249964"/>
                  </a:lnTo>
                  <a:lnTo>
                    <a:pt x="17940909" y="5251501"/>
                  </a:lnTo>
                  <a:lnTo>
                    <a:pt x="17948555" y="5249964"/>
                  </a:lnTo>
                  <a:lnTo>
                    <a:pt x="17954803" y="5245747"/>
                  </a:lnTo>
                  <a:lnTo>
                    <a:pt x="17959007" y="5239512"/>
                  </a:lnTo>
                  <a:lnTo>
                    <a:pt x="17960556" y="5231854"/>
                  </a:lnTo>
                  <a:close/>
                </a:path>
                <a:path w="18719800" h="10718800" extrusionOk="0">
                  <a:moveTo>
                    <a:pt x="17960556" y="5131765"/>
                  </a:moveTo>
                  <a:lnTo>
                    <a:pt x="17959007" y="5124120"/>
                  </a:lnTo>
                  <a:lnTo>
                    <a:pt x="17954803" y="5117871"/>
                  </a:lnTo>
                  <a:lnTo>
                    <a:pt x="17948555" y="5113667"/>
                  </a:lnTo>
                  <a:lnTo>
                    <a:pt x="17940909" y="5112118"/>
                  </a:lnTo>
                  <a:lnTo>
                    <a:pt x="17933264" y="5113667"/>
                  </a:lnTo>
                  <a:lnTo>
                    <a:pt x="17927016" y="5117871"/>
                  </a:lnTo>
                  <a:lnTo>
                    <a:pt x="17922799" y="5124120"/>
                  </a:lnTo>
                  <a:lnTo>
                    <a:pt x="17921262" y="5131765"/>
                  </a:lnTo>
                  <a:lnTo>
                    <a:pt x="17922799" y="5139410"/>
                  </a:lnTo>
                  <a:lnTo>
                    <a:pt x="17927016" y="5145659"/>
                  </a:lnTo>
                  <a:lnTo>
                    <a:pt x="17933264" y="5149862"/>
                  </a:lnTo>
                  <a:lnTo>
                    <a:pt x="17940909" y="5151412"/>
                  </a:lnTo>
                  <a:lnTo>
                    <a:pt x="17948555" y="5149862"/>
                  </a:lnTo>
                  <a:lnTo>
                    <a:pt x="17954803" y="5145659"/>
                  </a:lnTo>
                  <a:lnTo>
                    <a:pt x="17959007" y="5139410"/>
                  </a:lnTo>
                  <a:lnTo>
                    <a:pt x="17960556" y="5131765"/>
                  </a:lnTo>
                  <a:close/>
                </a:path>
                <a:path w="18719800" h="10718800" extrusionOk="0">
                  <a:moveTo>
                    <a:pt x="18022316" y="741235"/>
                  </a:moveTo>
                  <a:lnTo>
                    <a:pt x="18020780" y="733590"/>
                  </a:lnTo>
                  <a:lnTo>
                    <a:pt x="18016563" y="727341"/>
                  </a:lnTo>
                  <a:lnTo>
                    <a:pt x="18010315" y="723138"/>
                  </a:lnTo>
                  <a:lnTo>
                    <a:pt x="18002669" y="721588"/>
                  </a:lnTo>
                  <a:lnTo>
                    <a:pt x="17995024" y="723138"/>
                  </a:lnTo>
                  <a:lnTo>
                    <a:pt x="17988788" y="727341"/>
                  </a:lnTo>
                  <a:lnTo>
                    <a:pt x="17984572" y="733590"/>
                  </a:lnTo>
                  <a:lnTo>
                    <a:pt x="17983023" y="741235"/>
                  </a:lnTo>
                  <a:lnTo>
                    <a:pt x="17984572" y="748880"/>
                  </a:lnTo>
                  <a:lnTo>
                    <a:pt x="17988788" y="755129"/>
                  </a:lnTo>
                  <a:lnTo>
                    <a:pt x="17995024" y="759345"/>
                  </a:lnTo>
                  <a:lnTo>
                    <a:pt x="18002669" y="760882"/>
                  </a:lnTo>
                  <a:lnTo>
                    <a:pt x="18010315" y="759345"/>
                  </a:lnTo>
                  <a:lnTo>
                    <a:pt x="18016563" y="755129"/>
                  </a:lnTo>
                  <a:lnTo>
                    <a:pt x="18020780" y="748880"/>
                  </a:lnTo>
                  <a:lnTo>
                    <a:pt x="18022316" y="741235"/>
                  </a:lnTo>
                  <a:close/>
                </a:path>
                <a:path w="18719800" h="10718800" extrusionOk="0">
                  <a:moveTo>
                    <a:pt x="18022316" y="641134"/>
                  </a:moveTo>
                  <a:lnTo>
                    <a:pt x="18020780" y="633488"/>
                  </a:lnTo>
                  <a:lnTo>
                    <a:pt x="18016563" y="627240"/>
                  </a:lnTo>
                  <a:lnTo>
                    <a:pt x="18010315" y="623036"/>
                  </a:lnTo>
                  <a:lnTo>
                    <a:pt x="18002669" y="621487"/>
                  </a:lnTo>
                  <a:lnTo>
                    <a:pt x="17995024" y="623036"/>
                  </a:lnTo>
                  <a:lnTo>
                    <a:pt x="17988788" y="627240"/>
                  </a:lnTo>
                  <a:lnTo>
                    <a:pt x="17984572" y="633488"/>
                  </a:lnTo>
                  <a:lnTo>
                    <a:pt x="17983023" y="641134"/>
                  </a:lnTo>
                  <a:lnTo>
                    <a:pt x="17984572" y="648792"/>
                  </a:lnTo>
                  <a:lnTo>
                    <a:pt x="17988788" y="655040"/>
                  </a:lnTo>
                  <a:lnTo>
                    <a:pt x="17995024" y="659244"/>
                  </a:lnTo>
                  <a:lnTo>
                    <a:pt x="18002669" y="660793"/>
                  </a:lnTo>
                  <a:lnTo>
                    <a:pt x="18010315" y="659244"/>
                  </a:lnTo>
                  <a:lnTo>
                    <a:pt x="18016563" y="655040"/>
                  </a:lnTo>
                  <a:lnTo>
                    <a:pt x="18020780" y="648792"/>
                  </a:lnTo>
                  <a:lnTo>
                    <a:pt x="18022316" y="641134"/>
                  </a:lnTo>
                  <a:close/>
                </a:path>
                <a:path w="18719800" h="10718800" extrusionOk="0">
                  <a:moveTo>
                    <a:pt x="18022316" y="541045"/>
                  </a:moveTo>
                  <a:lnTo>
                    <a:pt x="18020780" y="533387"/>
                  </a:lnTo>
                  <a:lnTo>
                    <a:pt x="18016563" y="527138"/>
                  </a:lnTo>
                  <a:lnTo>
                    <a:pt x="18010315" y="522935"/>
                  </a:lnTo>
                  <a:lnTo>
                    <a:pt x="18002669" y="521398"/>
                  </a:lnTo>
                  <a:lnTo>
                    <a:pt x="17995024" y="522935"/>
                  </a:lnTo>
                  <a:lnTo>
                    <a:pt x="17988788" y="527138"/>
                  </a:lnTo>
                  <a:lnTo>
                    <a:pt x="17984572" y="533387"/>
                  </a:lnTo>
                  <a:lnTo>
                    <a:pt x="17983023" y="541045"/>
                  </a:lnTo>
                  <a:lnTo>
                    <a:pt x="17984572" y="548690"/>
                  </a:lnTo>
                  <a:lnTo>
                    <a:pt x="17988788" y="554939"/>
                  </a:lnTo>
                  <a:lnTo>
                    <a:pt x="17995024" y="559142"/>
                  </a:lnTo>
                  <a:lnTo>
                    <a:pt x="18002669" y="560692"/>
                  </a:lnTo>
                  <a:lnTo>
                    <a:pt x="18010315" y="559142"/>
                  </a:lnTo>
                  <a:lnTo>
                    <a:pt x="18016563" y="554939"/>
                  </a:lnTo>
                  <a:lnTo>
                    <a:pt x="18020780" y="548690"/>
                  </a:lnTo>
                  <a:lnTo>
                    <a:pt x="18022316" y="541045"/>
                  </a:lnTo>
                  <a:close/>
                </a:path>
                <a:path w="18719800" h="10718800" extrusionOk="0">
                  <a:moveTo>
                    <a:pt x="18022316" y="440944"/>
                  </a:moveTo>
                  <a:lnTo>
                    <a:pt x="18020780" y="433298"/>
                  </a:lnTo>
                  <a:lnTo>
                    <a:pt x="18016563" y="427050"/>
                  </a:lnTo>
                  <a:lnTo>
                    <a:pt x="18010315" y="422846"/>
                  </a:lnTo>
                  <a:lnTo>
                    <a:pt x="18002669" y="421297"/>
                  </a:lnTo>
                  <a:lnTo>
                    <a:pt x="17995024" y="422846"/>
                  </a:lnTo>
                  <a:lnTo>
                    <a:pt x="17988788" y="427050"/>
                  </a:lnTo>
                  <a:lnTo>
                    <a:pt x="17984572" y="433298"/>
                  </a:lnTo>
                  <a:lnTo>
                    <a:pt x="17983023" y="440944"/>
                  </a:lnTo>
                  <a:lnTo>
                    <a:pt x="17984572" y="448589"/>
                  </a:lnTo>
                  <a:lnTo>
                    <a:pt x="17988788" y="454837"/>
                  </a:lnTo>
                  <a:lnTo>
                    <a:pt x="17995024" y="459041"/>
                  </a:lnTo>
                  <a:lnTo>
                    <a:pt x="18002669" y="460590"/>
                  </a:lnTo>
                  <a:lnTo>
                    <a:pt x="18010315" y="459041"/>
                  </a:lnTo>
                  <a:lnTo>
                    <a:pt x="18016563" y="454837"/>
                  </a:lnTo>
                  <a:lnTo>
                    <a:pt x="18020780" y="448589"/>
                  </a:lnTo>
                  <a:lnTo>
                    <a:pt x="18022316" y="440944"/>
                  </a:lnTo>
                  <a:close/>
                </a:path>
                <a:path w="18719800" h="10718800" extrusionOk="0">
                  <a:moveTo>
                    <a:pt x="18022316" y="40551"/>
                  </a:moveTo>
                  <a:lnTo>
                    <a:pt x="18020767" y="32905"/>
                  </a:lnTo>
                  <a:lnTo>
                    <a:pt x="18016563" y="26670"/>
                  </a:lnTo>
                  <a:lnTo>
                    <a:pt x="18010315" y="22453"/>
                  </a:lnTo>
                  <a:lnTo>
                    <a:pt x="18002669" y="20916"/>
                  </a:lnTo>
                  <a:lnTo>
                    <a:pt x="17995024" y="22453"/>
                  </a:lnTo>
                  <a:lnTo>
                    <a:pt x="17988776" y="26670"/>
                  </a:lnTo>
                  <a:lnTo>
                    <a:pt x="17984559" y="32905"/>
                  </a:lnTo>
                  <a:lnTo>
                    <a:pt x="17983023" y="40551"/>
                  </a:lnTo>
                  <a:lnTo>
                    <a:pt x="17984559" y="48196"/>
                  </a:lnTo>
                  <a:lnTo>
                    <a:pt x="17988776" y="54444"/>
                  </a:lnTo>
                  <a:lnTo>
                    <a:pt x="17995024" y="58661"/>
                  </a:lnTo>
                  <a:lnTo>
                    <a:pt x="18002669" y="60210"/>
                  </a:lnTo>
                  <a:lnTo>
                    <a:pt x="18010315" y="58661"/>
                  </a:lnTo>
                  <a:lnTo>
                    <a:pt x="18016563" y="54444"/>
                  </a:lnTo>
                  <a:lnTo>
                    <a:pt x="18020767" y="48196"/>
                  </a:lnTo>
                  <a:lnTo>
                    <a:pt x="18022316" y="40551"/>
                  </a:lnTo>
                  <a:close/>
                </a:path>
                <a:path w="18719800" h="10718800" extrusionOk="0">
                  <a:moveTo>
                    <a:pt x="18022329" y="340855"/>
                  </a:moveTo>
                  <a:lnTo>
                    <a:pt x="18020780" y="333209"/>
                  </a:lnTo>
                  <a:lnTo>
                    <a:pt x="18016563" y="326961"/>
                  </a:lnTo>
                  <a:lnTo>
                    <a:pt x="18010328" y="322757"/>
                  </a:lnTo>
                  <a:lnTo>
                    <a:pt x="18002682" y="321208"/>
                  </a:lnTo>
                  <a:lnTo>
                    <a:pt x="17995037" y="322757"/>
                  </a:lnTo>
                  <a:lnTo>
                    <a:pt x="17988788" y="326961"/>
                  </a:lnTo>
                  <a:lnTo>
                    <a:pt x="17984572" y="333209"/>
                  </a:lnTo>
                  <a:lnTo>
                    <a:pt x="17983035" y="340855"/>
                  </a:lnTo>
                  <a:lnTo>
                    <a:pt x="17984572" y="348500"/>
                  </a:lnTo>
                  <a:lnTo>
                    <a:pt x="17988788" y="354749"/>
                  </a:lnTo>
                  <a:lnTo>
                    <a:pt x="17995037" y="358965"/>
                  </a:lnTo>
                  <a:lnTo>
                    <a:pt x="18002682" y="360502"/>
                  </a:lnTo>
                  <a:lnTo>
                    <a:pt x="18010328" y="358965"/>
                  </a:lnTo>
                  <a:lnTo>
                    <a:pt x="18016563" y="354749"/>
                  </a:lnTo>
                  <a:lnTo>
                    <a:pt x="18020780" y="348500"/>
                  </a:lnTo>
                  <a:lnTo>
                    <a:pt x="18022329" y="340855"/>
                  </a:lnTo>
                  <a:close/>
                </a:path>
                <a:path w="18719800" h="10718800" extrusionOk="0">
                  <a:moveTo>
                    <a:pt x="18022329" y="240766"/>
                  </a:moveTo>
                  <a:lnTo>
                    <a:pt x="18020780" y="233121"/>
                  </a:lnTo>
                  <a:lnTo>
                    <a:pt x="18016563" y="226872"/>
                  </a:lnTo>
                  <a:lnTo>
                    <a:pt x="18010328" y="222656"/>
                  </a:lnTo>
                  <a:lnTo>
                    <a:pt x="18002682" y="221119"/>
                  </a:lnTo>
                  <a:lnTo>
                    <a:pt x="17995037" y="222656"/>
                  </a:lnTo>
                  <a:lnTo>
                    <a:pt x="17988788" y="226872"/>
                  </a:lnTo>
                  <a:lnTo>
                    <a:pt x="17984572" y="233121"/>
                  </a:lnTo>
                  <a:lnTo>
                    <a:pt x="17983035" y="240766"/>
                  </a:lnTo>
                  <a:lnTo>
                    <a:pt x="17984572" y="248412"/>
                  </a:lnTo>
                  <a:lnTo>
                    <a:pt x="17988788" y="254660"/>
                  </a:lnTo>
                  <a:lnTo>
                    <a:pt x="17995037" y="258864"/>
                  </a:lnTo>
                  <a:lnTo>
                    <a:pt x="18002682" y="260413"/>
                  </a:lnTo>
                  <a:lnTo>
                    <a:pt x="18010328" y="258864"/>
                  </a:lnTo>
                  <a:lnTo>
                    <a:pt x="18016563" y="254660"/>
                  </a:lnTo>
                  <a:lnTo>
                    <a:pt x="18020780" y="248412"/>
                  </a:lnTo>
                  <a:lnTo>
                    <a:pt x="18022329" y="240766"/>
                  </a:lnTo>
                  <a:close/>
                </a:path>
                <a:path w="18719800" h="10718800" extrusionOk="0">
                  <a:moveTo>
                    <a:pt x="18022329" y="140665"/>
                  </a:moveTo>
                  <a:lnTo>
                    <a:pt x="18020780" y="133019"/>
                  </a:lnTo>
                  <a:lnTo>
                    <a:pt x="18016563" y="126771"/>
                  </a:lnTo>
                  <a:lnTo>
                    <a:pt x="18010328" y="122567"/>
                  </a:lnTo>
                  <a:lnTo>
                    <a:pt x="18002682" y="121018"/>
                  </a:lnTo>
                  <a:lnTo>
                    <a:pt x="17995037" y="122567"/>
                  </a:lnTo>
                  <a:lnTo>
                    <a:pt x="17988788" y="126771"/>
                  </a:lnTo>
                  <a:lnTo>
                    <a:pt x="17984572" y="133019"/>
                  </a:lnTo>
                  <a:lnTo>
                    <a:pt x="17983035" y="140665"/>
                  </a:lnTo>
                  <a:lnTo>
                    <a:pt x="17984572" y="148310"/>
                  </a:lnTo>
                  <a:lnTo>
                    <a:pt x="17988788" y="154559"/>
                  </a:lnTo>
                  <a:lnTo>
                    <a:pt x="17995037" y="158762"/>
                  </a:lnTo>
                  <a:lnTo>
                    <a:pt x="18002682" y="160312"/>
                  </a:lnTo>
                  <a:lnTo>
                    <a:pt x="18010328" y="158762"/>
                  </a:lnTo>
                  <a:lnTo>
                    <a:pt x="18016563" y="154559"/>
                  </a:lnTo>
                  <a:lnTo>
                    <a:pt x="18020780" y="148310"/>
                  </a:lnTo>
                  <a:lnTo>
                    <a:pt x="18022329" y="140665"/>
                  </a:lnTo>
                  <a:close/>
                </a:path>
                <a:path w="18719800" h="10718800" extrusionOk="0">
                  <a:moveTo>
                    <a:pt x="18034521" y="10682453"/>
                  </a:moveTo>
                  <a:lnTo>
                    <a:pt x="18032984" y="10674795"/>
                  </a:lnTo>
                  <a:lnTo>
                    <a:pt x="18028768" y="10668546"/>
                  </a:lnTo>
                  <a:lnTo>
                    <a:pt x="18022532" y="10664330"/>
                  </a:lnTo>
                  <a:lnTo>
                    <a:pt x="18014887" y="10662793"/>
                  </a:lnTo>
                  <a:lnTo>
                    <a:pt x="18007241" y="10664330"/>
                  </a:lnTo>
                  <a:lnTo>
                    <a:pt x="18000993" y="10668546"/>
                  </a:lnTo>
                  <a:lnTo>
                    <a:pt x="17996777" y="10674795"/>
                  </a:lnTo>
                  <a:lnTo>
                    <a:pt x="17995240" y="10682453"/>
                  </a:lnTo>
                  <a:lnTo>
                    <a:pt x="17996777" y="10690085"/>
                  </a:lnTo>
                  <a:lnTo>
                    <a:pt x="18000993" y="10696334"/>
                  </a:lnTo>
                  <a:lnTo>
                    <a:pt x="18007241" y="10700537"/>
                  </a:lnTo>
                  <a:lnTo>
                    <a:pt x="18014887" y="10702087"/>
                  </a:lnTo>
                  <a:lnTo>
                    <a:pt x="18022532" y="10700537"/>
                  </a:lnTo>
                  <a:lnTo>
                    <a:pt x="18028768" y="10696334"/>
                  </a:lnTo>
                  <a:lnTo>
                    <a:pt x="18032984" y="10690085"/>
                  </a:lnTo>
                  <a:lnTo>
                    <a:pt x="18034521" y="10682453"/>
                  </a:lnTo>
                  <a:close/>
                </a:path>
                <a:path w="18719800" h="10718800" extrusionOk="0">
                  <a:moveTo>
                    <a:pt x="18034521" y="10582339"/>
                  </a:moveTo>
                  <a:lnTo>
                    <a:pt x="18032984" y="10574693"/>
                  </a:lnTo>
                  <a:lnTo>
                    <a:pt x="18028768" y="10568445"/>
                  </a:lnTo>
                  <a:lnTo>
                    <a:pt x="18022532" y="10564241"/>
                  </a:lnTo>
                  <a:lnTo>
                    <a:pt x="18014887" y="10562692"/>
                  </a:lnTo>
                  <a:lnTo>
                    <a:pt x="18007241" y="10564241"/>
                  </a:lnTo>
                  <a:lnTo>
                    <a:pt x="18000993" y="10568445"/>
                  </a:lnTo>
                  <a:lnTo>
                    <a:pt x="17996777" y="10574693"/>
                  </a:lnTo>
                  <a:lnTo>
                    <a:pt x="17995240" y="10582339"/>
                  </a:lnTo>
                  <a:lnTo>
                    <a:pt x="17996777" y="10589984"/>
                  </a:lnTo>
                  <a:lnTo>
                    <a:pt x="18000993" y="10596232"/>
                  </a:lnTo>
                  <a:lnTo>
                    <a:pt x="18007241" y="10600449"/>
                  </a:lnTo>
                  <a:lnTo>
                    <a:pt x="18014887" y="10601985"/>
                  </a:lnTo>
                  <a:lnTo>
                    <a:pt x="18022532" y="10600449"/>
                  </a:lnTo>
                  <a:lnTo>
                    <a:pt x="18028768" y="10596232"/>
                  </a:lnTo>
                  <a:lnTo>
                    <a:pt x="18032984" y="10589984"/>
                  </a:lnTo>
                  <a:lnTo>
                    <a:pt x="18034521" y="10582339"/>
                  </a:lnTo>
                  <a:close/>
                </a:path>
                <a:path w="18719800" h="10718800" extrusionOk="0">
                  <a:moveTo>
                    <a:pt x="18034521" y="10482250"/>
                  </a:moveTo>
                  <a:lnTo>
                    <a:pt x="18032984" y="10474604"/>
                  </a:lnTo>
                  <a:lnTo>
                    <a:pt x="18028768" y="10468356"/>
                  </a:lnTo>
                  <a:lnTo>
                    <a:pt x="18022532" y="10464140"/>
                  </a:lnTo>
                  <a:lnTo>
                    <a:pt x="18014887" y="10462603"/>
                  </a:lnTo>
                  <a:lnTo>
                    <a:pt x="18007241" y="10464140"/>
                  </a:lnTo>
                  <a:lnTo>
                    <a:pt x="18000993" y="10468356"/>
                  </a:lnTo>
                  <a:lnTo>
                    <a:pt x="17996777" y="10474604"/>
                  </a:lnTo>
                  <a:lnTo>
                    <a:pt x="17995240" y="10482250"/>
                  </a:lnTo>
                  <a:lnTo>
                    <a:pt x="17996777" y="10489895"/>
                  </a:lnTo>
                  <a:lnTo>
                    <a:pt x="18000993" y="10496144"/>
                  </a:lnTo>
                  <a:lnTo>
                    <a:pt x="18007241" y="10500347"/>
                  </a:lnTo>
                  <a:lnTo>
                    <a:pt x="18014887" y="10501897"/>
                  </a:lnTo>
                  <a:lnTo>
                    <a:pt x="18022532" y="10500347"/>
                  </a:lnTo>
                  <a:lnTo>
                    <a:pt x="18028768" y="10496144"/>
                  </a:lnTo>
                  <a:lnTo>
                    <a:pt x="18032984" y="10489895"/>
                  </a:lnTo>
                  <a:lnTo>
                    <a:pt x="18034521" y="10482250"/>
                  </a:lnTo>
                  <a:close/>
                </a:path>
                <a:path w="18719800" h="10718800" extrusionOk="0">
                  <a:moveTo>
                    <a:pt x="18034521" y="10382136"/>
                  </a:moveTo>
                  <a:lnTo>
                    <a:pt x="18032972" y="10374490"/>
                  </a:lnTo>
                  <a:lnTo>
                    <a:pt x="18028768" y="10368255"/>
                  </a:lnTo>
                  <a:lnTo>
                    <a:pt x="18022520" y="10364051"/>
                  </a:lnTo>
                  <a:lnTo>
                    <a:pt x="18014874" y="10362501"/>
                  </a:lnTo>
                  <a:lnTo>
                    <a:pt x="18007229" y="10364051"/>
                  </a:lnTo>
                  <a:lnTo>
                    <a:pt x="18000980" y="10368255"/>
                  </a:lnTo>
                  <a:lnTo>
                    <a:pt x="17996764" y="10374490"/>
                  </a:lnTo>
                  <a:lnTo>
                    <a:pt x="17995227" y="10382136"/>
                  </a:lnTo>
                  <a:lnTo>
                    <a:pt x="17996764" y="10389781"/>
                  </a:lnTo>
                  <a:lnTo>
                    <a:pt x="18000980" y="10396029"/>
                  </a:lnTo>
                  <a:lnTo>
                    <a:pt x="18007229" y="10400246"/>
                  </a:lnTo>
                  <a:lnTo>
                    <a:pt x="18014874" y="10401783"/>
                  </a:lnTo>
                  <a:lnTo>
                    <a:pt x="18022520" y="10400246"/>
                  </a:lnTo>
                  <a:lnTo>
                    <a:pt x="18028768" y="10396029"/>
                  </a:lnTo>
                  <a:lnTo>
                    <a:pt x="18032972" y="10389781"/>
                  </a:lnTo>
                  <a:lnTo>
                    <a:pt x="18034521" y="10382136"/>
                  </a:lnTo>
                  <a:close/>
                </a:path>
                <a:path w="18719800" h="10718800" extrusionOk="0">
                  <a:moveTo>
                    <a:pt x="18034521" y="10282047"/>
                  </a:moveTo>
                  <a:lnTo>
                    <a:pt x="18032972" y="10274402"/>
                  </a:lnTo>
                  <a:lnTo>
                    <a:pt x="18028768" y="10268153"/>
                  </a:lnTo>
                  <a:lnTo>
                    <a:pt x="18022520" y="10263949"/>
                  </a:lnTo>
                  <a:lnTo>
                    <a:pt x="18014874" y="10262400"/>
                  </a:lnTo>
                  <a:lnTo>
                    <a:pt x="18007229" y="10263949"/>
                  </a:lnTo>
                  <a:lnTo>
                    <a:pt x="18000980" y="10268153"/>
                  </a:lnTo>
                  <a:lnTo>
                    <a:pt x="17996764" y="10274402"/>
                  </a:lnTo>
                  <a:lnTo>
                    <a:pt x="17995227" y="10282047"/>
                  </a:lnTo>
                  <a:lnTo>
                    <a:pt x="17996764" y="10289692"/>
                  </a:lnTo>
                  <a:lnTo>
                    <a:pt x="18000980" y="10295941"/>
                  </a:lnTo>
                  <a:lnTo>
                    <a:pt x="18007229" y="10300144"/>
                  </a:lnTo>
                  <a:lnTo>
                    <a:pt x="18014874" y="10301694"/>
                  </a:lnTo>
                  <a:lnTo>
                    <a:pt x="18022520" y="10300144"/>
                  </a:lnTo>
                  <a:lnTo>
                    <a:pt x="18028768" y="10295941"/>
                  </a:lnTo>
                  <a:lnTo>
                    <a:pt x="18032972" y="10289692"/>
                  </a:lnTo>
                  <a:lnTo>
                    <a:pt x="18034521" y="10282047"/>
                  </a:lnTo>
                  <a:close/>
                </a:path>
                <a:path w="18719800" h="10718800" extrusionOk="0">
                  <a:moveTo>
                    <a:pt x="18034521" y="10181958"/>
                  </a:moveTo>
                  <a:lnTo>
                    <a:pt x="18032972" y="10174300"/>
                  </a:lnTo>
                  <a:lnTo>
                    <a:pt x="18028768" y="10168064"/>
                  </a:lnTo>
                  <a:lnTo>
                    <a:pt x="18022520" y="10163848"/>
                  </a:lnTo>
                  <a:lnTo>
                    <a:pt x="18014887" y="10162311"/>
                  </a:lnTo>
                  <a:lnTo>
                    <a:pt x="18007229" y="10163848"/>
                  </a:lnTo>
                  <a:lnTo>
                    <a:pt x="18000993" y="10168064"/>
                  </a:lnTo>
                  <a:lnTo>
                    <a:pt x="17996777" y="10174300"/>
                  </a:lnTo>
                  <a:lnTo>
                    <a:pt x="17995227" y="10181958"/>
                  </a:lnTo>
                  <a:lnTo>
                    <a:pt x="17996777" y="10189604"/>
                  </a:lnTo>
                  <a:lnTo>
                    <a:pt x="18000993" y="10195852"/>
                  </a:lnTo>
                  <a:lnTo>
                    <a:pt x="18007229" y="10200056"/>
                  </a:lnTo>
                  <a:lnTo>
                    <a:pt x="18014887" y="10201605"/>
                  </a:lnTo>
                  <a:lnTo>
                    <a:pt x="18022520" y="10200056"/>
                  </a:lnTo>
                  <a:lnTo>
                    <a:pt x="18028768" y="10195852"/>
                  </a:lnTo>
                  <a:lnTo>
                    <a:pt x="18032972" y="10189604"/>
                  </a:lnTo>
                  <a:lnTo>
                    <a:pt x="18034521" y="10181958"/>
                  </a:lnTo>
                  <a:close/>
                </a:path>
                <a:path w="18719800" h="10718800" extrusionOk="0">
                  <a:moveTo>
                    <a:pt x="18034521" y="10081857"/>
                  </a:moveTo>
                  <a:lnTo>
                    <a:pt x="18032972" y="10074211"/>
                  </a:lnTo>
                  <a:lnTo>
                    <a:pt x="18028768" y="10067963"/>
                  </a:lnTo>
                  <a:lnTo>
                    <a:pt x="18022520" y="10063759"/>
                  </a:lnTo>
                  <a:lnTo>
                    <a:pt x="18014887" y="10062210"/>
                  </a:lnTo>
                  <a:lnTo>
                    <a:pt x="18007229" y="10063759"/>
                  </a:lnTo>
                  <a:lnTo>
                    <a:pt x="18000993" y="10067963"/>
                  </a:lnTo>
                  <a:lnTo>
                    <a:pt x="17996777" y="10074211"/>
                  </a:lnTo>
                  <a:lnTo>
                    <a:pt x="17995227" y="10081857"/>
                  </a:lnTo>
                  <a:lnTo>
                    <a:pt x="17996777" y="10089502"/>
                  </a:lnTo>
                  <a:lnTo>
                    <a:pt x="18000993" y="10095751"/>
                  </a:lnTo>
                  <a:lnTo>
                    <a:pt x="18007229" y="10099954"/>
                  </a:lnTo>
                  <a:lnTo>
                    <a:pt x="18014887" y="10101504"/>
                  </a:lnTo>
                  <a:lnTo>
                    <a:pt x="18022520" y="10099954"/>
                  </a:lnTo>
                  <a:lnTo>
                    <a:pt x="18028768" y="10095751"/>
                  </a:lnTo>
                  <a:lnTo>
                    <a:pt x="18032972" y="10089502"/>
                  </a:lnTo>
                  <a:lnTo>
                    <a:pt x="18034521" y="10081857"/>
                  </a:lnTo>
                  <a:close/>
                </a:path>
                <a:path w="18719800" h="10718800" extrusionOk="0">
                  <a:moveTo>
                    <a:pt x="18034521" y="9981755"/>
                  </a:moveTo>
                  <a:lnTo>
                    <a:pt x="18032972" y="9974110"/>
                  </a:lnTo>
                  <a:lnTo>
                    <a:pt x="18028768" y="9967874"/>
                  </a:lnTo>
                  <a:lnTo>
                    <a:pt x="18022520" y="9963658"/>
                  </a:lnTo>
                  <a:lnTo>
                    <a:pt x="18014887" y="9962109"/>
                  </a:lnTo>
                  <a:lnTo>
                    <a:pt x="18007229" y="9963658"/>
                  </a:lnTo>
                  <a:lnTo>
                    <a:pt x="18000993" y="9967874"/>
                  </a:lnTo>
                  <a:lnTo>
                    <a:pt x="17996777" y="9974110"/>
                  </a:lnTo>
                  <a:lnTo>
                    <a:pt x="17995227" y="9981755"/>
                  </a:lnTo>
                  <a:lnTo>
                    <a:pt x="17996777" y="9989401"/>
                  </a:lnTo>
                  <a:lnTo>
                    <a:pt x="18000993" y="9995649"/>
                  </a:lnTo>
                  <a:lnTo>
                    <a:pt x="18007229" y="9999866"/>
                  </a:lnTo>
                  <a:lnTo>
                    <a:pt x="18014887" y="10001402"/>
                  </a:lnTo>
                  <a:lnTo>
                    <a:pt x="18022520" y="9999866"/>
                  </a:lnTo>
                  <a:lnTo>
                    <a:pt x="18028768" y="9995649"/>
                  </a:lnTo>
                  <a:lnTo>
                    <a:pt x="18032972" y="9989401"/>
                  </a:lnTo>
                  <a:lnTo>
                    <a:pt x="18034521" y="9981755"/>
                  </a:lnTo>
                  <a:close/>
                </a:path>
                <a:path w="18719800" h="10718800" extrusionOk="0">
                  <a:moveTo>
                    <a:pt x="18034521" y="9881667"/>
                  </a:moveTo>
                  <a:lnTo>
                    <a:pt x="18032972" y="9874021"/>
                  </a:lnTo>
                  <a:lnTo>
                    <a:pt x="18028768" y="9867773"/>
                  </a:lnTo>
                  <a:lnTo>
                    <a:pt x="18022520" y="9863557"/>
                  </a:lnTo>
                  <a:lnTo>
                    <a:pt x="18014887" y="9862020"/>
                  </a:lnTo>
                  <a:lnTo>
                    <a:pt x="18007229" y="9863557"/>
                  </a:lnTo>
                  <a:lnTo>
                    <a:pt x="18000993" y="9867773"/>
                  </a:lnTo>
                  <a:lnTo>
                    <a:pt x="17996777" y="9874021"/>
                  </a:lnTo>
                  <a:lnTo>
                    <a:pt x="17995227" y="9881667"/>
                  </a:lnTo>
                  <a:lnTo>
                    <a:pt x="17996777" y="9889312"/>
                  </a:lnTo>
                  <a:lnTo>
                    <a:pt x="18000993" y="9895548"/>
                  </a:lnTo>
                  <a:lnTo>
                    <a:pt x="18007229" y="9899764"/>
                  </a:lnTo>
                  <a:lnTo>
                    <a:pt x="18014887" y="9901314"/>
                  </a:lnTo>
                  <a:lnTo>
                    <a:pt x="18022520" y="9899764"/>
                  </a:lnTo>
                  <a:lnTo>
                    <a:pt x="18028768" y="9895548"/>
                  </a:lnTo>
                  <a:lnTo>
                    <a:pt x="18032972" y="9889312"/>
                  </a:lnTo>
                  <a:lnTo>
                    <a:pt x="18034521" y="9881667"/>
                  </a:lnTo>
                  <a:close/>
                </a:path>
                <a:path w="18719800" h="10718800" extrusionOk="0">
                  <a:moveTo>
                    <a:pt x="18034521" y="9781565"/>
                  </a:moveTo>
                  <a:lnTo>
                    <a:pt x="18032972" y="9773920"/>
                  </a:lnTo>
                  <a:lnTo>
                    <a:pt x="18028768" y="9767672"/>
                  </a:lnTo>
                  <a:lnTo>
                    <a:pt x="18022520" y="9763468"/>
                  </a:lnTo>
                  <a:lnTo>
                    <a:pt x="18014887" y="9761918"/>
                  </a:lnTo>
                  <a:lnTo>
                    <a:pt x="18007229" y="9763468"/>
                  </a:lnTo>
                  <a:lnTo>
                    <a:pt x="18000993" y="9767672"/>
                  </a:lnTo>
                  <a:lnTo>
                    <a:pt x="17996777" y="9773920"/>
                  </a:lnTo>
                  <a:lnTo>
                    <a:pt x="17995227" y="9781565"/>
                  </a:lnTo>
                  <a:lnTo>
                    <a:pt x="17996777" y="9789211"/>
                  </a:lnTo>
                  <a:lnTo>
                    <a:pt x="18000993" y="9795459"/>
                  </a:lnTo>
                  <a:lnTo>
                    <a:pt x="18007229" y="9799663"/>
                  </a:lnTo>
                  <a:lnTo>
                    <a:pt x="18014887" y="9801212"/>
                  </a:lnTo>
                  <a:lnTo>
                    <a:pt x="18022520" y="9799663"/>
                  </a:lnTo>
                  <a:lnTo>
                    <a:pt x="18028768" y="9795459"/>
                  </a:lnTo>
                  <a:lnTo>
                    <a:pt x="18032972" y="9789211"/>
                  </a:lnTo>
                  <a:lnTo>
                    <a:pt x="18034521" y="9781565"/>
                  </a:lnTo>
                  <a:close/>
                </a:path>
                <a:path w="18719800" h="10718800" extrusionOk="0">
                  <a:moveTo>
                    <a:pt x="18034521" y="9681477"/>
                  </a:moveTo>
                  <a:lnTo>
                    <a:pt x="18032984" y="9673831"/>
                  </a:lnTo>
                  <a:lnTo>
                    <a:pt x="18028768" y="9667583"/>
                  </a:lnTo>
                  <a:lnTo>
                    <a:pt x="18022532" y="9663379"/>
                  </a:lnTo>
                  <a:lnTo>
                    <a:pt x="18014887" y="9661842"/>
                  </a:lnTo>
                  <a:lnTo>
                    <a:pt x="18007241" y="9663379"/>
                  </a:lnTo>
                  <a:lnTo>
                    <a:pt x="18000993" y="9667583"/>
                  </a:lnTo>
                  <a:lnTo>
                    <a:pt x="17996777" y="9673831"/>
                  </a:lnTo>
                  <a:lnTo>
                    <a:pt x="17995240" y="9681477"/>
                  </a:lnTo>
                  <a:lnTo>
                    <a:pt x="17996777" y="9689122"/>
                  </a:lnTo>
                  <a:lnTo>
                    <a:pt x="18000993" y="9695370"/>
                  </a:lnTo>
                  <a:lnTo>
                    <a:pt x="18007241" y="9699574"/>
                  </a:lnTo>
                  <a:lnTo>
                    <a:pt x="18014887" y="9701111"/>
                  </a:lnTo>
                  <a:lnTo>
                    <a:pt x="18022532" y="9699574"/>
                  </a:lnTo>
                  <a:lnTo>
                    <a:pt x="18028768" y="9695370"/>
                  </a:lnTo>
                  <a:lnTo>
                    <a:pt x="18032984" y="9689122"/>
                  </a:lnTo>
                  <a:lnTo>
                    <a:pt x="18034521" y="9681477"/>
                  </a:lnTo>
                  <a:close/>
                </a:path>
                <a:path w="18719800" h="10718800" extrusionOk="0">
                  <a:moveTo>
                    <a:pt x="18034521" y="9581388"/>
                  </a:moveTo>
                  <a:lnTo>
                    <a:pt x="18032984" y="9573730"/>
                  </a:lnTo>
                  <a:lnTo>
                    <a:pt x="18028768" y="9567494"/>
                  </a:lnTo>
                  <a:lnTo>
                    <a:pt x="18022532" y="9563278"/>
                  </a:lnTo>
                  <a:lnTo>
                    <a:pt x="18014887" y="9561741"/>
                  </a:lnTo>
                  <a:lnTo>
                    <a:pt x="18007241" y="9563278"/>
                  </a:lnTo>
                  <a:lnTo>
                    <a:pt x="18000993" y="9567494"/>
                  </a:lnTo>
                  <a:lnTo>
                    <a:pt x="17996777" y="9573730"/>
                  </a:lnTo>
                  <a:lnTo>
                    <a:pt x="17995240" y="9581388"/>
                  </a:lnTo>
                  <a:lnTo>
                    <a:pt x="17996777" y="9589033"/>
                  </a:lnTo>
                  <a:lnTo>
                    <a:pt x="18000993" y="9595282"/>
                  </a:lnTo>
                  <a:lnTo>
                    <a:pt x="18007241" y="9599485"/>
                  </a:lnTo>
                  <a:lnTo>
                    <a:pt x="18014887" y="9601035"/>
                  </a:lnTo>
                  <a:lnTo>
                    <a:pt x="18022532" y="9599485"/>
                  </a:lnTo>
                  <a:lnTo>
                    <a:pt x="18028768" y="9595282"/>
                  </a:lnTo>
                  <a:lnTo>
                    <a:pt x="18032984" y="9589033"/>
                  </a:lnTo>
                  <a:lnTo>
                    <a:pt x="18034521" y="9581388"/>
                  </a:lnTo>
                  <a:close/>
                </a:path>
                <a:path w="18719800" h="10718800" extrusionOk="0">
                  <a:moveTo>
                    <a:pt x="18034521" y="9481287"/>
                  </a:moveTo>
                  <a:lnTo>
                    <a:pt x="18032984" y="9473641"/>
                  </a:lnTo>
                  <a:lnTo>
                    <a:pt x="18028768" y="9467393"/>
                  </a:lnTo>
                  <a:lnTo>
                    <a:pt x="18022532" y="9463176"/>
                  </a:lnTo>
                  <a:lnTo>
                    <a:pt x="18014887" y="9461627"/>
                  </a:lnTo>
                  <a:lnTo>
                    <a:pt x="18007241" y="9463176"/>
                  </a:lnTo>
                  <a:lnTo>
                    <a:pt x="18000993" y="9467393"/>
                  </a:lnTo>
                  <a:lnTo>
                    <a:pt x="17996777" y="9473641"/>
                  </a:lnTo>
                  <a:lnTo>
                    <a:pt x="17995240" y="9481287"/>
                  </a:lnTo>
                  <a:lnTo>
                    <a:pt x="17996777" y="9488932"/>
                  </a:lnTo>
                  <a:lnTo>
                    <a:pt x="18000993" y="9495180"/>
                  </a:lnTo>
                  <a:lnTo>
                    <a:pt x="18007241" y="9499397"/>
                  </a:lnTo>
                  <a:lnTo>
                    <a:pt x="18014887" y="9500933"/>
                  </a:lnTo>
                  <a:lnTo>
                    <a:pt x="18022532" y="9499397"/>
                  </a:lnTo>
                  <a:lnTo>
                    <a:pt x="18028768" y="9495180"/>
                  </a:lnTo>
                  <a:lnTo>
                    <a:pt x="18032984" y="9488932"/>
                  </a:lnTo>
                  <a:lnTo>
                    <a:pt x="18034521" y="9481287"/>
                  </a:lnTo>
                  <a:close/>
                </a:path>
                <a:path w="18719800" h="10718800" extrusionOk="0">
                  <a:moveTo>
                    <a:pt x="18034521" y="9381185"/>
                  </a:moveTo>
                  <a:lnTo>
                    <a:pt x="18032984" y="9373540"/>
                  </a:lnTo>
                  <a:lnTo>
                    <a:pt x="18028768" y="9367291"/>
                  </a:lnTo>
                  <a:lnTo>
                    <a:pt x="18022532" y="9363088"/>
                  </a:lnTo>
                  <a:lnTo>
                    <a:pt x="18014887" y="9361538"/>
                  </a:lnTo>
                  <a:lnTo>
                    <a:pt x="18007241" y="9363088"/>
                  </a:lnTo>
                  <a:lnTo>
                    <a:pt x="18000993" y="9367291"/>
                  </a:lnTo>
                  <a:lnTo>
                    <a:pt x="17996777" y="9373540"/>
                  </a:lnTo>
                  <a:lnTo>
                    <a:pt x="17995240" y="9381185"/>
                  </a:lnTo>
                  <a:lnTo>
                    <a:pt x="17996777" y="9388843"/>
                  </a:lnTo>
                  <a:lnTo>
                    <a:pt x="18000993" y="9395092"/>
                  </a:lnTo>
                  <a:lnTo>
                    <a:pt x="18007241" y="9399308"/>
                  </a:lnTo>
                  <a:lnTo>
                    <a:pt x="18014887" y="9400845"/>
                  </a:lnTo>
                  <a:lnTo>
                    <a:pt x="18022532" y="9399308"/>
                  </a:lnTo>
                  <a:lnTo>
                    <a:pt x="18028768" y="9395092"/>
                  </a:lnTo>
                  <a:lnTo>
                    <a:pt x="18032984" y="9388843"/>
                  </a:lnTo>
                  <a:lnTo>
                    <a:pt x="18034521" y="9381185"/>
                  </a:lnTo>
                  <a:close/>
                </a:path>
                <a:path w="18719800" h="10718800" extrusionOk="0">
                  <a:moveTo>
                    <a:pt x="18034521" y="9281096"/>
                  </a:moveTo>
                  <a:lnTo>
                    <a:pt x="18032984" y="9273451"/>
                  </a:lnTo>
                  <a:lnTo>
                    <a:pt x="18028768" y="9267203"/>
                  </a:lnTo>
                  <a:lnTo>
                    <a:pt x="18022532" y="9262986"/>
                  </a:lnTo>
                  <a:lnTo>
                    <a:pt x="18014887" y="9261450"/>
                  </a:lnTo>
                  <a:lnTo>
                    <a:pt x="18007241" y="9262986"/>
                  </a:lnTo>
                  <a:lnTo>
                    <a:pt x="18000993" y="9267203"/>
                  </a:lnTo>
                  <a:lnTo>
                    <a:pt x="17996777" y="9273451"/>
                  </a:lnTo>
                  <a:lnTo>
                    <a:pt x="17995240" y="9281096"/>
                  </a:lnTo>
                  <a:lnTo>
                    <a:pt x="17996777" y="9288742"/>
                  </a:lnTo>
                  <a:lnTo>
                    <a:pt x="18000993" y="9294990"/>
                  </a:lnTo>
                  <a:lnTo>
                    <a:pt x="18007241" y="9299194"/>
                  </a:lnTo>
                  <a:lnTo>
                    <a:pt x="18014887" y="9300743"/>
                  </a:lnTo>
                  <a:lnTo>
                    <a:pt x="18022532" y="9299194"/>
                  </a:lnTo>
                  <a:lnTo>
                    <a:pt x="18028768" y="9294990"/>
                  </a:lnTo>
                  <a:lnTo>
                    <a:pt x="18032984" y="9288742"/>
                  </a:lnTo>
                  <a:lnTo>
                    <a:pt x="18034521" y="9281096"/>
                  </a:lnTo>
                  <a:close/>
                </a:path>
                <a:path w="18719800" h="10718800" extrusionOk="0">
                  <a:moveTo>
                    <a:pt x="18034521" y="9180995"/>
                  </a:moveTo>
                  <a:lnTo>
                    <a:pt x="18032984" y="9173350"/>
                  </a:lnTo>
                  <a:lnTo>
                    <a:pt x="18028768" y="9167101"/>
                  </a:lnTo>
                  <a:lnTo>
                    <a:pt x="18022532" y="9162898"/>
                  </a:lnTo>
                  <a:lnTo>
                    <a:pt x="18014887" y="9161348"/>
                  </a:lnTo>
                  <a:lnTo>
                    <a:pt x="18007241" y="9162898"/>
                  </a:lnTo>
                  <a:lnTo>
                    <a:pt x="18000993" y="9167101"/>
                  </a:lnTo>
                  <a:lnTo>
                    <a:pt x="17996777" y="9173350"/>
                  </a:lnTo>
                  <a:lnTo>
                    <a:pt x="17995240" y="9180995"/>
                  </a:lnTo>
                  <a:lnTo>
                    <a:pt x="17996777" y="9188653"/>
                  </a:lnTo>
                  <a:lnTo>
                    <a:pt x="18000993" y="9194889"/>
                  </a:lnTo>
                  <a:lnTo>
                    <a:pt x="18007241" y="9199105"/>
                  </a:lnTo>
                  <a:lnTo>
                    <a:pt x="18014887" y="9200642"/>
                  </a:lnTo>
                  <a:lnTo>
                    <a:pt x="18022532" y="9199105"/>
                  </a:lnTo>
                  <a:lnTo>
                    <a:pt x="18028768" y="9194889"/>
                  </a:lnTo>
                  <a:lnTo>
                    <a:pt x="18032984" y="9188653"/>
                  </a:lnTo>
                  <a:lnTo>
                    <a:pt x="18034521" y="9180995"/>
                  </a:lnTo>
                  <a:close/>
                </a:path>
                <a:path w="18719800" h="10718800" extrusionOk="0">
                  <a:moveTo>
                    <a:pt x="18034521" y="9080906"/>
                  </a:moveTo>
                  <a:lnTo>
                    <a:pt x="18032984" y="9073248"/>
                  </a:lnTo>
                  <a:lnTo>
                    <a:pt x="18028768" y="9067013"/>
                  </a:lnTo>
                  <a:lnTo>
                    <a:pt x="18022532" y="9062796"/>
                  </a:lnTo>
                  <a:lnTo>
                    <a:pt x="18014887" y="9061259"/>
                  </a:lnTo>
                  <a:lnTo>
                    <a:pt x="18007241" y="9062796"/>
                  </a:lnTo>
                  <a:lnTo>
                    <a:pt x="18000993" y="9067013"/>
                  </a:lnTo>
                  <a:lnTo>
                    <a:pt x="17996777" y="9073248"/>
                  </a:lnTo>
                  <a:lnTo>
                    <a:pt x="17995240" y="9080906"/>
                  </a:lnTo>
                  <a:lnTo>
                    <a:pt x="17996777" y="9088552"/>
                  </a:lnTo>
                  <a:lnTo>
                    <a:pt x="18000993" y="9094800"/>
                  </a:lnTo>
                  <a:lnTo>
                    <a:pt x="18007241" y="9099017"/>
                  </a:lnTo>
                  <a:lnTo>
                    <a:pt x="18014887" y="9100553"/>
                  </a:lnTo>
                  <a:lnTo>
                    <a:pt x="18022532" y="9099017"/>
                  </a:lnTo>
                  <a:lnTo>
                    <a:pt x="18028768" y="9094800"/>
                  </a:lnTo>
                  <a:lnTo>
                    <a:pt x="18032984" y="9088552"/>
                  </a:lnTo>
                  <a:lnTo>
                    <a:pt x="18034521" y="9080906"/>
                  </a:lnTo>
                  <a:close/>
                </a:path>
                <a:path w="18719800" h="10718800" extrusionOk="0">
                  <a:moveTo>
                    <a:pt x="18034521" y="8980805"/>
                  </a:moveTo>
                  <a:lnTo>
                    <a:pt x="18032984" y="8973160"/>
                  </a:lnTo>
                  <a:lnTo>
                    <a:pt x="18028768" y="8966911"/>
                  </a:lnTo>
                  <a:lnTo>
                    <a:pt x="18022532" y="8962707"/>
                  </a:lnTo>
                  <a:lnTo>
                    <a:pt x="18014887" y="8961158"/>
                  </a:lnTo>
                  <a:lnTo>
                    <a:pt x="18007241" y="8962707"/>
                  </a:lnTo>
                  <a:lnTo>
                    <a:pt x="18000993" y="8966911"/>
                  </a:lnTo>
                  <a:lnTo>
                    <a:pt x="17996777" y="8973160"/>
                  </a:lnTo>
                  <a:lnTo>
                    <a:pt x="17995240" y="8980805"/>
                  </a:lnTo>
                  <a:lnTo>
                    <a:pt x="17996777" y="8988450"/>
                  </a:lnTo>
                  <a:lnTo>
                    <a:pt x="18000993" y="8994699"/>
                  </a:lnTo>
                  <a:lnTo>
                    <a:pt x="18007241" y="8998915"/>
                  </a:lnTo>
                  <a:lnTo>
                    <a:pt x="18014887" y="9000452"/>
                  </a:lnTo>
                  <a:lnTo>
                    <a:pt x="18022532" y="8998915"/>
                  </a:lnTo>
                  <a:lnTo>
                    <a:pt x="18028768" y="8994699"/>
                  </a:lnTo>
                  <a:lnTo>
                    <a:pt x="18032984" y="8988450"/>
                  </a:lnTo>
                  <a:lnTo>
                    <a:pt x="18034521" y="8980805"/>
                  </a:lnTo>
                  <a:close/>
                </a:path>
                <a:path w="18719800" h="10718800" extrusionOk="0">
                  <a:moveTo>
                    <a:pt x="18034546" y="8880704"/>
                  </a:moveTo>
                  <a:lnTo>
                    <a:pt x="18032997" y="8873058"/>
                  </a:lnTo>
                  <a:lnTo>
                    <a:pt x="18028793" y="8866822"/>
                  </a:lnTo>
                  <a:lnTo>
                    <a:pt x="18022545" y="8862606"/>
                  </a:lnTo>
                  <a:lnTo>
                    <a:pt x="18014900" y="8861057"/>
                  </a:lnTo>
                  <a:lnTo>
                    <a:pt x="18007254" y="8862606"/>
                  </a:lnTo>
                  <a:lnTo>
                    <a:pt x="18001006" y="8866822"/>
                  </a:lnTo>
                  <a:lnTo>
                    <a:pt x="17996789" y="8873058"/>
                  </a:lnTo>
                  <a:lnTo>
                    <a:pt x="17995253" y="8880704"/>
                  </a:lnTo>
                  <a:lnTo>
                    <a:pt x="17996789" y="8888349"/>
                  </a:lnTo>
                  <a:lnTo>
                    <a:pt x="18001006" y="8894597"/>
                  </a:lnTo>
                  <a:lnTo>
                    <a:pt x="18007254" y="8898814"/>
                  </a:lnTo>
                  <a:lnTo>
                    <a:pt x="18014900" y="8900363"/>
                  </a:lnTo>
                  <a:lnTo>
                    <a:pt x="18022545" y="8898814"/>
                  </a:lnTo>
                  <a:lnTo>
                    <a:pt x="18028793" y="8894597"/>
                  </a:lnTo>
                  <a:lnTo>
                    <a:pt x="18032997" y="8888349"/>
                  </a:lnTo>
                  <a:lnTo>
                    <a:pt x="18034546" y="8880704"/>
                  </a:lnTo>
                  <a:close/>
                </a:path>
                <a:path w="18719800" h="10718800" extrusionOk="0">
                  <a:moveTo>
                    <a:pt x="18034546" y="8780602"/>
                  </a:moveTo>
                  <a:lnTo>
                    <a:pt x="18032997" y="8772969"/>
                  </a:lnTo>
                  <a:lnTo>
                    <a:pt x="18028793" y="8766721"/>
                  </a:lnTo>
                  <a:lnTo>
                    <a:pt x="18022545" y="8762505"/>
                  </a:lnTo>
                  <a:lnTo>
                    <a:pt x="18014900" y="8760968"/>
                  </a:lnTo>
                  <a:lnTo>
                    <a:pt x="18007254" y="8762505"/>
                  </a:lnTo>
                  <a:lnTo>
                    <a:pt x="18001006" y="8766721"/>
                  </a:lnTo>
                  <a:lnTo>
                    <a:pt x="17996789" y="8772969"/>
                  </a:lnTo>
                  <a:lnTo>
                    <a:pt x="17995253" y="8780602"/>
                  </a:lnTo>
                  <a:lnTo>
                    <a:pt x="17996789" y="8788260"/>
                  </a:lnTo>
                  <a:lnTo>
                    <a:pt x="18001006" y="8794496"/>
                  </a:lnTo>
                  <a:lnTo>
                    <a:pt x="18007254" y="8798712"/>
                  </a:lnTo>
                  <a:lnTo>
                    <a:pt x="18014900" y="8800249"/>
                  </a:lnTo>
                  <a:lnTo>
                    <a:pt x="18022545" y="8798712"/>
                  </a:lnTo>
                  <a:lnTo>
                    <a:pt x="18028793" y="8794496"/>
                  </a:lnTo>
                  <a:lnTo>
                    <a:pt x="18032997" y="8788260"/>
                  </a:lnTo>
                  <a:lnTo>
                    <a:pt x="18034546" y="8780602"/>
                  </a:lnTo>
                  <a:close/>
                </a:path>
                <a:path w="18719800" h="10718800" extrusionOk="0">
                  <a:moveTo>
                    <a:pt x="18034546" y="8680513"/>
                  </a:moveTo>
                  <a:lnTo>
                    <a:pt x="18032997" y="8672868"/>
                  </a:lnTo>
                  <a:lnTo>
                    <a:pt x="18028793" y="8666632"/>
                  </a:lnTo>
                  <a:lnTo>
                    <a:pt x="18022545" y="8662429"/>
                  </a:lnTo>
                  <a:lnTo>
                    <a:pt x="18014900" y="8660879"/>
                  </a:lnTo>
                  <a:lnTo>
                    <a:pt x="18007254" y="8662429"/>
                  </a:lnTo>
                  <a:lnTo>
                    <a:pt x="18001006" y="8666632"/>
                  </a:lnTo>
                  <a:lnTo>
                    <a:pt x="17996789" y="8672868"/>
                  </a:lnTo>
                  <a:lnTo>
                    <a:pt x="17995253" y="8680513"/>
                  </a:lnTo>
                  <a:lnTo>
                    <a:pt x="17996789" y="8688159"/>
                  </a:lnTo>
                  <a:lnTo>
                    <a:pt x="18001006" y="8694407"/>
                  </a:lnTo>
                  <a:lnTo>
                    <a:pt x="18007254" y="8698624"/>
                  </a:lnTo>
                  <a:lnTo>
                    <a:pt x="18014900" y="8700160"/>
                  </a:lnTo>
                  <a:lnTo>
                    <a:pt x="18022545" y="8698624"/>
                  </a:lnTo>
                  <a:lnTo>
                    <a:pt x="18028793" y="8694407"/>
                  </a:lnTo>
                  <a:lnTo>
                    <a:pt x="18032997" y="8688159"/>
                  </a:lnTo>
                  <a:lnTo>
                    <a:pt x="18034546" y="8680513"/>
                  </a:lnTo>
                  <a:close/>
                </a:path>
                <a:path w="18719800" h="10718800" extrusionOk="0">
                  <a:moveTo>
                    <a:pt x="18034546" y="8580425"/>
                  </a:moveTo>
                  <a:lnTo>
                    <a:pt x="18032997" y="8572779"/>
                  </a:lnTo>
                  <a:lnTo>
                    <a:pt x="18028793" y="8566531"/>
                  </a:lnTo>
                  <a:lnTo>
                    <a:pt x="18022545" y="8562315"/>
                  </a:lnTo>
                  <a:lnTo>
                    <a:pt x="18014900" y="8560778"/>
                  </a:lnTo>
                  <a:lnTo>
                    <a:pt x="18007254" y="8562315"/>
                  </a:lnTo>
                  <a:lnTo>
                    <a:pt x="18001006" y="8566531"/>
                  </a:lnTo>
                  <a:lnTo>
                    <a:pt x="17996789" y="8572779"/>
                  </a:lnTo>
                  <a:lnTo>
                    <a:pt x="17995253" y="8580425"/>
                  </a:lnTo>
                  <a:lnTo>
                    <a:pt x="17996789" y="8588070"/>
                  </a:lnTo>
                  <a:lnTo>
                    <a:pt x="18001006" y="8594306"/>
                  </a:lnTo>
                  <a:lnTo>
                    <a:pt x="18007254" y="8598522"/>
                  </a:lnTo>
                  <a:lnTo>
                    <a:pt x="18014900" y="8600059"/>
                  </a:lnTo>
                  <a:lnTo>
                    <a:pt x="18022545" y="8598522"/>
                  </a:lnTo>
                  <a:lnTo>
                    <a:pt x="18028793" y="8594306"/>
                  </a:lnTo>
                  <a:lnTo>
                    <a:pt x="18032997" y="8588070"/>
                  </a:lnTo>
                  <a:lnTo>
                    <a:pt x="18034546" y="8580425"/>
                  </a:lnTo>
                  <a:close/>
                </a:path>
                <a:path w="18719800" h="10718800" extrusionOk="0">
                  <a:moveTo>
                    <a:pt x="18034546" y="8480323"/>
                  </a:moveTo>
                  <a:lnTo>
                    <a:pt x="18032997" y="8472678"/>
                  </a:lnTo>
                  <a:lnTo>
                    <a:pt x="18028793" y="8466430"/>
                  </a:lnTo>
                  <a:lnTo>
                    <a:pt x="18022545" y="8462226"/>
                  </a:lnTo>
                  <a:lnTo>
                    <a:pt x="18014900" y="8460676"/>
                  </a:lnTo>
                  <a:lnTo>
                    <a:pt x="18007254" y="8462226"/>
                  </a:lnTo>
                  <a:lnTo>
                    <a:pt x="18001006" y="8466430"/>
                  </a:lnTo>
                  <a:lnTo>
                    <a:pt x="17996789" y="8472678"/>
                  </a:lnTo>
                  <a:lnTo>
                    <a:pt x="17995253" y="8480323"/>
                  </a:lnTo>
                  <a:lnTo>
                    <a:pt x="17996789" y="8487969"/>
                  </a:lnTo>
                  <a:lnTo>
                    <a:pt x="18001006" y="8494217"/>
                  </a:lnTo>
                  <a:lnTo>
                    <a:pt x="18007254" y="8498434"/>
                  </a:lnTo>
                  <a:lnTo>
                    <a:pt x="18014900" y="8499970"/>
                  </a:lnTo>
                  <a:lnTo>
                    <a:pt x="18022545" y="8498434"/>
                  </a:lnTo>
                  <a:lnTo>
                    <a:pt x="18028793" y="8494217"/>
                  </a:lnTo>
                  <a:lnTo>
                    <a:pt x="18032997" y="8487969"/>
                  </a:lnTo>
                  <a:lnTo>
                    <a:pt x="18034546" y="8480323"/>
                  </a:lnTo>
                  <a:close/>
                </a:path>
                <a:path w="18719800" h="10718800" extrusionOk="0">
                  <a:moveTo>
                    <a:pt x="18034546" y="8380235"/>
                  </a:moveTo>
                  <a:lnTo>
                    <a:pt x="18032997" y="8372589"/>
                  </a:lnTo>
                  <a:lnTo>
                    <a:pt x="18028793" y="8366341"/>
                  </a:lnTo>
                  <a:lnTo>
                    <a:pt x="18022545" y="8362124"/>
                  </a:lnTo>
                  <a:lnTo>
                    <a:pt x="18014900" y="8360588"/>
                  </a:lnTo>
                  <a:lnTo>
                    <a:pt x="18007254" y="8362124"/>
                  </a:lnTo>
                  <a:lnTo>
                    <a:pt x="18001006" y="8366341"/>
                  </a:lnTo>
                  <a:lnTo>
                    <a:pt x="17996789" y="8372589"/>
                  </a:lnTo>
                  <a:lnTo>
                    <a:pt x="17995253" y="8380235"/>
                  </a:lnTo>
                  <a:lnTo>
                    <a:pt x="17996789" y="8387880"/>
                  </a:lnTo>
                  <a:lnTo>
                    <a:pt x="18001006" y="8394128"/>
                  </a:lnTo>
                  <a:lnTo>
                    <a:pt x="18007254" y="8398332"/>
                  </a:lnTo>
                  <a:lnTo>
                    <a:pt x="18014900" y="8399869"/>
                  </a:lnTo>
                  <a:lnTo>
                    <a:pt x="18022545" y="8398332"/>
                  </a:lnTo>
                  <a:lnTo>
                    <a:pt x="18028793" y="8394128"/>
                  </a:lnTo>
                  <a:lnTo>
                    <a:pt x="18032997" y="8387880"/>
                  </a:lnTo>
                  <a:lnTo>
                    <a:pt x="18034546" y="8380235"/>
                  </a:lnTo>
                  <a:close/>
                </a:path>
                <a:path w="18719800" h="10718800" extrusionOk="0">
                  <a:moveTo>
                    <a:pt x="18034546" y="8280133"/>
                  </a:moveTo>
                  <a:lnTo>
                    <a:pt x="18032997" y="8272488"/>
                  </a:lnTo>
                  <a:lnTo>
                    <a:pt x="18028793" y="8266239"/>
                  </a:lnTo>
                  <a:lnTo>
                    <a:pt x="18022545" y="8262023"/>
                  </a:lnTo>
                  <a:lnTo>
                    <a:pt x="18014900" y="8260486"/>
                  </a:lnTo>
                  <a:lnTo>
                    <a:pt x="18007254" y="8262023"/>
                  </a:lnTo>
                  <a:lnTo>
                    <a:pt x="18001006" y="8266239"/>
                  </a:lnTo>
                  <a:lnTo>
                    <a:pt x="17996789" y="8272488"/>
                  </a:lnTo>
                  <a:lnTo>
                    <a:pt x="17995253" y="8280133"/>
                  </a:lnTo>
                  <a:lnTo>
                    <a:pt x="17996789" y="8287779"/>
                  </a:lnTo>
                  <a:lnTo>
                    <a:pt x="18001006" y="8294027"/>
                  </a:lnTo>
                  <a:lnTo>
                    <a:pt x="18007254" y="8298231"/>
                  </a:lnTo>
                  <a:lnTo>
                    <a:pt x="18014900" y="8299780"/>
                  </a:lnTo>
                  <a:lnTo>
                    <a:pt x="18022545" y="8298231"/>
                  </a:lnTo>
                  <a:lnTo>
                    <a:pt x="18028793" y="8294027"/>
                  </a:lnTo>
                  <a:lnTo>
                    <a:pt x="18032997" y="8287779"/>
                  </a:lnTo>
                  <a:lnTo>
                    <a:pt x="18034546" y="8280133"/>
                  </a:lnTo>
                  <a:close/>
                </a:path>
                <a:path w="18719800" h="10718800" extrusionOk="0">
                  <a:moveTo>
                    <a:pt x="18034546" y="8180044"/>
                  </a:moveTo>
                  <a:lnTo>
                    <a:pt x="18032997" y="8172399"/>
                  </a:lnTo>
                  <a:lnTo>
                    <a:pt x="18028793" y="8166138"/>
                  </a:lnTo>
                  <a:lnTo>
                    <a:pt x="18022545" y="8161922"/>
                  </a:lnTo>
                  <a:lnTo>
                    <a:pt x="18014900" y="8160385"/>
                  </a:lnTo>
                  <a:lnTo>
                    <a:pt x="18007254" y="8161922"/>
                  </a:lnTo>
                  <a:lnTo>
                    <a:pt x="18001006" y="8166138"/>
                  </a:lnTo>
                  <a:lnTo>
                    <a:pt x="17996789" y="8172399"/>
                  </a:lnTo>
                  <a:lnTo>
                    <a:pt x="17995240" y="8180044"/>
                  </a:lnTo>
                  <a:lnTo>
                    <a:pt x="17996789" y="8187690"/>
                  </a:lnTo>
                  <a:lnTo>
                    <a:pt x="18001006" y="8193938"/>
                  </a:lnTo>
                  <a:lnTo>
                    <a:pt x="18007254" y="8198142"/>
                  </a:lnTo>
                  <a:lnTo>
                    <a:pt x="18014900" y="8199691"/>
                  </a:lnTo>
                  <a:lnTo>
                    <a:pt x="18022545" y="8198142"/>
                  </a:lnTo>
                  <a:lnTo>
                    <a:pt x="18028793" y="8193938"/>
                  </a:lnTo>
                  <a:lnTo>
                    <a:pt x="18032997" y="8187690"/>
                  </a:lnTo>
                  <a:lnTo>
                    <a:pt x="18034546" y="8180044"/>
                  </a:lnTo>
                  <a:close/>
                </a:path>
                <a:path w="18719800" h="10718800" extrusionOk="0">
                  <a:moveTo>
                    <a:pt x="18034546" y="8079930"/>
                  </a:moveTo>
                  <a:lnTo>
                    <a:pt x="18032997" y="8072298"/>
                  </a:lnTo>
                  <a:lnTo>
                    <a:pt x="18028793" y="8066049"/>
                  </a:lnTo>
                  <a:lnTo>
                    <a:pt x="18022545" y="8061846"/>
                  </a:lnTo>
                  <a:lnTo>
                    <a:pt x="18014900" y="8060296"/>
                  </a:lnTo>
                  <a:lnTo>
                    <a:pt x="18007254" y="8061846"/>
                  </a:lnTo>
                  <a:lnTo>
                    <a:pt x="18001006" y="8066049"/>
                  </a:lnTo>
                  <a:lnTo>
                    <a:pt x="17996789" y="8072298"/>
                  </a:lnTo>
                  <a:lnTo>
                    <a:pt x="17995240" y="8079930"/>
                  </a:lnTo>
                  <a:lnTo>
                    <a:pt x="17996789" y="8087588"/>
                  </a:lnTo>
                  <a:lnTo>
                    <a:pt x="18001006" y="8093837"/>
                  </a:lnTo>
                  <a:lnTo>
                    <a:pt x="18007254" y="8098041"/>
                  </a:lnTo>
                  <a:lnTo>
                    <a:pt x="18014900" y="8099590"/>
                  </a:lnTo>
                  <a:lnTo>
                    <a:pt x="18022545" y="8098041"/>
                  </a:lnTo>
                  <a:lnTo>
                    <a:pt x="18028793" y="8093837"/>
                  </a:lnTo>
                  <a:lnTo>
                    <a:pt x="18032997" y="8087588"/>
                  </a:lnTo>
                  <a:lnTo>
                    <a:pt x="18034546" y="8079930"/>
                  </a:lnTo>
                  <a:close/>
                </a:path>
                <a:path w="18719800" h="10718800" extrusionOk="0">
                  <a:moveTo>
                    <a:pt x="18034546" y="7979842"/>
                  </a:moveTo>
                  <a:lnTo>
                    <a:pt x="18032997" y="7972196"/>
                  </a:lnTo>
                  <a:lnTo>
                    <a:pt x="18028793" y="7965961"/>
                  </a:lnTo>
                  <a:lnTo>
                    <a:pt x="18022545" y="7961744"/>
                  </a:lnTo>
                  <a:lnTo>
                    <a:pt x="18014900" y="7960195"/>
                  </a:lnTo>
                  <a:lnTo>
                    <a:pt x="18007254" y="7961744"/>
                  </a:lnTo>
                  <a:lnTo>
                    <a:pt x="18001006" y="7965961"/>
                  </a:lnTo>
                  <a:lnTo>
                    <a:pt x="17996789" y="7972196"/>
                  </a:lnTo>
                  <a:lnTo>
                    <a:pt x="17995253" y="7979842"/>
                  </a:lnTo>
                  <a:lnTo>
                    <a:pt x="17996789" y="7987487"/>
                  </a:lnTo>
                  <a:lnTo>
                    <a:pt x="18001006" y="7993735"/>
                  </a:lnTo>
                  <a:lnTo>
                    <a:pt x="18007254" y="7997952"/>
                  </a:lnTo>
                  <a:lnTo>
                    <a:pt x="18014900" y="7999489"/>
                  </a:lnTo>
                  <a:lnTo>
                    <a:pt x="18022545" y="7997952"/>
                  </a:lnTo>
                  <a:lnTo>
                    <a:pt x="18028793" y="7993735"/>
                  </a:lnTo>
                  <a:lnTo>
                    <a:pt x="18032997" y="7987487"/>
                  </a:lnTo>
                  <a:lnTo>
                    <a:pt x="18034546" y="7979842"/>
                  </a:lnTo>
                  <a:close/>
                </a:path>
                <a:path w="18719800" h="10718800" extrusionOk="0">
                  <a:moveTo>
                    <a:pt x="18034546" y="7879740"/>
                  </a:moveTo>
                  <a:lnTo>
                    <a:pt x="18032997" y="7872095"/>
                  </a:lnTo>
                  <a:lnTo>
                    <a:pt x="18028793" y="7865859"/>
                  </a:lnTo>
                  <a:lnTo>
                    <a:pt x="18022545" y="7861655"/>
                  </a:lnTo>
                  <a:lnTo>
                    <a:pt x="18014900" y="7860106"/>
                  </a:lnTo>
                  <a:lnTo>
                    <a:pt x="18007254" y="7861655"/>
                  </a:lnTo>
                  <a:lnTo>
                    <a:pt x="18001006" y="7865859"/>
                  </a:lnTo>
                  <a:lnTo>
                    <a:pt x="17996789" y="7872095"/>
                  </a:lnTo>
                  <a:lnTo>
                    <a:pt x="17995253" y="7879740"/>
                  </a:lnTo>
                  <a:lnTo>
                    <a:pt x="17996789" y="7887398"/>
                  </a:lnTo>
                  <a:lnTo>
                    <a:pt x="18001006" y="7893647"/>
                  </a:lnTo>
                  <a:lnTo>
                    <a:pt x="18007254" y="7897850"/>
                  </a:lnTo>
                  <a:lnTo>
                    <a:pt x="18014900" y="7899400"/>
                  </a:lnTo>
                  <a:lnTo>
                    <a:pt x="18022545" y="7897850"/>
                  </a:lnTo>
                  <a:lnTo>
                    <a:pt x="18028793" y="7893647"/>
                  </a:lnTo>
                  <a:lnTo>
                    <a:pt x="18032997" y="7887398"/>
                  </a:lnTo>
                  <a:lnTo>
                    <a:pt x="18034546" y="7879740"/>
                  </a:lnTo>
                  <a:close/>
                </a:path>
                <a:path w="18719800" h="10718800" extrusionOk="0">
                  <a:moveTo>
                    <a:pt x="18034546" y="7779652"/>
                  </a:moveTo>
                  <a:lnTo>
                    <a:pt x="18032997" y="7772006"/>
                  </a:lnTo>
                  <a:lnTo>
                    <a:pt x="18028793" y="7765758"/>
                  </a:lnTo>
                  <a:lnTo>
                    <a:pt x="18022545" y="7761541"/>
                  </a:lnTo>
                  <a:lnTo>
                    <a:pt x="18014900" y="7760005"/>
                  </a:lnTo>
                  <a:lnTo>
                    <a:pt x="18007254" y="7761541"/>
                  </a:lnTo>
                  <a:lnTo>
                    <a:pt x="18001006" y="7765758"/>
                  </a:lnTo>
                  <a:lnTo>
                    <a:pt x="17996789" y="7772006"/>
                  </a:lnTo>
                  <a:lnTo>
                    <a:pt x="17995253" y="7779652"/>
                  </a:lnTo>
                  <a:lnTo>
                    <a:pt x="17996789" y="7787297"/>
                  </a:lnTo>
                  <a:lnTo>
                    <a:pt x="18001006" y="7793545"/>
                  </a:lnTo>
                  <a:lnTo>
                    <a:pt x="18007254" y="7797749"/>
                  </a:lnTo>
                  <a:lnTo>
                    <a:pt x="18014900" y="7799298"/>
                  </a:lnTo>
                  <a:lnTo>
                    <a:pt x="18022545" y="7797749"/>
                  </a:lnTo>
                  <a:lnTo>
                    <a:pt x="18028793" y="7793545"/>
                  </a:lnTo>
                  <a:lnTo>
                    <a:pt x="18032997" y="7787297"/>
                  </a:lnTo>
                  <a:lnTo>
                    <a:pt x="18034546" y="7779652"/>
                  </a:lnTo>
                  <a:close/>
                </a:path>
                <a:path w="18719800" h="10718800" extrusionOk="0">
                  <a:moveTo>
                    <a:pt x="18034546" y="7679550"/>
                  </a:moveTo>
                  <a:lnTo>
                    <a:pt x="18032997" y="7671905"/>
                  </a:lnTo>
                  <a:lnTo>
                    <a:pt x="18028793" y="7665656"/>
                  </a:lnTo>
                  <a:lnTo>
                    <a:pt x="18022545" y="7661453"/>
                  </a:lnTo>
                  <a:lnTo>
                    <a:pt x="18014900" y="7659903"/>
                  </a:lnTo>
                  <a:lnTo>
                    <a:pt x="18007254" y="7661453"/>
                  </a:lnTo>
                  <a:lnTo>
                    <a:pt x="18001006" y="7665656"/>
                  </a:lnTo>
                  <a:lnTo>
                    <a:pt x="17996789" y="7671905"/>
                  </a:lnTo>
                  <a:lnTo>
                    <a:pt x="17995253" y="7679550"/>
                  </a:lnTo>
                  <a:lnTo>
                    <a:pt x="17996789" y="7687208"/>
                  </a:lnTo>
                  <a:lnTo>
                    <a:pt x="18001006" y="7693444"/>
                  </a:lnTo>
                  <a:lnTo>
                    <a:pt x="18007254" y="7697660"/>
                  </a:lnTo>
                  <a:lnTo>
                    <a:pt x="18014900" y="7699197"/>
                  </a:lnTo>
                  <a:lnTo>
                    <a:pt x="18022545" y="7697660"/>
                  </a:lnTo>
                  <a:lnTo>
                    <a:pt x="18028793" y="7693444"/>
                  </a:lnTo>
                  <a:lnTo>
                    <a:pt x="18032997" y="7687208"/>
                  </a:lnTo>
                  <a:lnTo>
                    <a:pt x="18034546" y="7679550"/>
                  </a:lnTo>
                  <a:close/>
                </a:path>
                <a:path w="18719800" h="10718800" extrusionOk="0">
                  <a:moveTo>
                    <a:pt x="18034546" y="7579449"/>
                  </a:moveTo>
                  <a:lnTo>
                    <a:pt x="18032997" y="7571803"/>
                  </a:lnTo>
                  <a:lnTo>
                    <a:pt x="18028793" y="7565568"/>
                  </a:lnTo>
                  <a:lnTo>
                    <a:pt x="18022545" y="7561364"/>
                  </a:lnTo>
                  <a:lnTo>
                    <a:pt x="18014900" y="7559815"/>
                  </a:lnTo>
                  <a:lnTo>
                    <a:pt x="18007254" y="7561364"/>
                  </a:lnTo>
                  <a:lnTo>
                    <a:pt x="18001006" y="7565568"/>
                  </a:lnTo>
                  <a:lnTo>
                    <a:pt x="17996789" y="7571803"/>
                  </a:lnTo>
                  <a:lnTo>
                    <a:pt x="17995253" y="7579449"/>
                  </a:lnTo>
                  <a:lnTo>
                    <a:pt x="17996789" y="7587107"/>
                  </a:lnTo>
                  <a:lnTo>
                    <a:pt x="18001006" y="7593355"/>
                  </a:lnTo>
                  <a:lnTo>
                    <a:pt x="18007254" y="7597572"/>
                  </a:lnTo>
                  <a:lnTo>
                    <a:pt x="18014900" y="7599108"/>
                  </a:lnTo>
                  <a:lnTo>
                    <a:pt x="18022545" y="7597572"/>
                  </a:lnTo>
                  <a:lnTo>
                    <a:pt x="18028793" y="7593355"/>
                  </a:lnTo>
                  <a:lnTo>
                    <a:pt x="18032997" y="7587107"/>
                  </a:lnTo>
                  <a:lnTo>
                    <a:pt x="18034546" y="7579449"/>
                  </a:lnTo>
                  <a:close/>
                </a:path>
                <a:path w="18719800" h="10718800" extrusionOk="0">
                  <a:moveTo>
                    <a:pt x="18034546" y="7479360"/>
                  </a:moveTo>
                  <a:lnTo>
                    <a:pt x="18032997" y="7471715"/>
                  </a:lnTo>
                  <a:lnTo>
                    <a:pt x="18028793" y="7465466"/>
                  </a:lnTo>
                  <a:lnTo>
                    <a:pt x="18022545" y="7461250"/>
                  </a:lnTo>
                  <a:lnTo>
                    <a:pt x="18014900" y="7459713"/>
                  </a:lnTo>
                  <a:lnTo>
                    <a:pt x="18007254" y="7461250"/>
                  </a:lnTo>
                  <a:lnTo>
                    <a:pt x="18001006" y="7465466"/>
                  </a:lnTo>
                  <a:lnTo>
                    <a:pt x="17996789" y="7471715"/>
                  </a:lnTo>
                  <a:lnTo>
                    <a:pt x="17995253" y="7479360"/>
                  </a:lnTo>
                  <a:lnTo>
                    <a:pt x="17996789" y="7487018"/>
                  </a:lnTo>
                  <a:lnTo>
                    <a:pt x="18001006" y="7493254"/>
                  </a:lnTo>
                  <a:lnTo>
                    <a:pt x="18007254" y="7497470"/>
                  </a:lnTo>
                  <a:lnTo>
                    <a:pt x="18014900" y="7499007"/>
                  </a:lnTo>
                  <a:lnTo>
                    <a:pt x="18022545" y="7497470"/>
                  </a:lnTo>
                  <a:lnTo>
                    <a:pt x="18028793" y="7493254"/>
                  </a:lnTo>
                  <a:lnTo>
                    <a:pt x="18032997" y="7487018"/>
                  </a:lnTo>
                  <a:lnTo>
                    <a:pt x="18034546" y="7479360"/>
                  </a:lnTo>
                  <a:close/>
                </a:path>
                <a:path w="18719800" h="10718800" extrusionOk="0">
                  <a:moveTo>
                    <a:pt x="18034546" y="7379271"/>
                  </a:moveTo>
                  <a:lnTo>
                    <a:pt x="18032997" y="7371613"/>
                  </a:lnTo>
                  <a:lnTo>
                    <a:pt x="18028793" y="7365378"/>
                  </a:lnTo>
                  <a:lnTo>
                    <a:pt x="18022545" y="7361161"/>
                  </a:lnTo>
                  <a:lnTo>
                    <a:pt x="18014900" y="7359624"/>
                  </a:lnTo>
                  <a:lnTo>
                    <a:pt x="18007254" y="7361161"/>
                  </a:lnTo>
                  <a:lnTo>
                    <a:pt x="18001006" y="7365378"/>
                  </a:lnTo>
                  <a:lnTo>
                    <a:pt x="17996789" y="7371613"/>
                  </a:lnTo>
                  <a:lnTo>
                    <a:pt x="17995253" y="7379271"/>
                  </a:lnTo>
                  <a:lnTo>
                    <a:pt x="17996789" y="7386917"/>
                  </a:lnTo>
                  <a:lnTo>
                    <a:pt x="18001006" y="7393165"/>
                  </a:lnTo>
                  <a:lnTo>
                    <a:pt x="18007254" y="7397369"/>
                  </a:lnTo>
                  <a:lnTo>
                    <a:pt x="18014900" y="7398918"/>
                  </a:lnTo>
                  <a:lnTo>
                    <a:pt x="18022545" y="7397369"/>
                  </a:lnTo>
                  <a:lnTo>
                    <a:pt x="18028793" y="7393165"/>
                  </a:lnTo>
                  <a:lnTo>
                    <a:pt x="18032997" y="7386917"/>
                  </a:lnTo>
                  <a:lnTo>
                    <a:pt x="18034546" y="7379271"/>
                  </a:lnTo>
                  <a:close/>
                </a:path>
                <a:path w="18719800" h="10718800" extrusionOk="0">
                  <a:moveTo>
                    <a:pt x="18034546" y="7279183"/>
                  </a:moveTo>
                  <a:lnTo>
                    <a:pt x="18032997" y="7271525"/>
                  </a:lnTo>
                  <a:lnTo>
                    <a:pt x="18028793" y="7265276"/>
                  </a:lnTo>
                  <a:lnTo>
                    <a:pt x="18022545" y="7261060"/>
                  </a:lnTo>
                  <a:lnTo>
                    <a:pt x="18014900" y="7259523"/>
                  </a:lnTo>
                  <a:lnTo>
                    <a:pt x="18007254" y="7261060"/>
                  </a:lnTo>
                  <a:lnTo>
                    <a:pt x="18001006" y="7265276"/>
                  </a:lnTo>
                  <a:lnTo>
                    <a:pt x="17996789" y="7271525"/>
                  </a:lnTo>
                  <a:lnTo>
                    <a:pt x="17995253" y="7279183"/>
                  </a:lnTo>
                  <a:lnTo>
                    <a:pt x="17996789" y="7286815"/>
                  </a:lnTo>
                  <a:lnTo>
                    <a:pt x="18001006" y="7293064"/>
                  </a:lnTo>
                  <a:lnTo>
                    <a:pt x="18007254" y="7297267"/>
                  </a:lnTo>
                  <a:lnTo>
                    <a:pt x="18014900" y="7298804"/>
                  </a:lnTo>
                  <a:lnTo>
                    <a:pt x="18022545" y="7297267"/>
                  </a:lnTo>
                  <a:lnTo>
                    <a:pt x="18028793" y="7293064"/>
                  </a:lnTo>
                  <a:lnTo>
                    <a:pt x="18032997" y="7286815"/>
                  </a:lnTo>
                  <a:lnTo>
                    <a:pt x="18034546" y="7279183"/>
                  </a:lnTo>
                  <a:close/>
                </a:path>
                <a:path w="18719800" h="10718800" extrusionOk="0">
                  <a:moveTo>
                    <a:pt x="18034546" y="7179069"/>
                  </a:moveTo>
                  <a:lnTo>
                    <a:pt x="18032997" y="7171423"/>
                  </a:lnTo>
                  <a:lnTo>
                    <a:pt x="18028793" y="7165187"/>
                  </a:lnTo>
                  <a:lnTo>
                    <a:pt x="18022545" y="7160971"/>
                  </a:lnTo>
                  <a:lnTo>
                    <a:pt x="18014900" y="7159422"/>
                  </a:lnTo>
                  <a:lnTo>
                    <a:pt x="18007254" y="7160971"/>
                  </a:lnTo>
                  <a:lnTo>
                    <a:pt x="18001006" y="7165187"/>
                  </a:lnTo>
                  <a:lnTo>
                    <a:pt x="17996789" y="7171423"/>
                  </a:lnTo>
                  <a:lnTo>
                    <a:pt x="17995253" y="7179069"/>
                  </a:lnTo>
                  <a:lnTo>
                    <a:pt x="17996789" y="7186714"/>
                  </a:lnTo>
                  <a:lnTo>
                    <a:pt x="18001006" y="7192962"/>
                  </a:lnTo>
                  <a:lnTo>
                    <a:pt x="18007254" y="7197179"/>
                  </a:lnTo>
                  <a:lnTo>
                    <a:pt x="18014900" y="7198715"/>
                  </a:lnTo>
                  <a:lnTo>
                    <a:pt x="18022545" y="7197179"/>
                  </a:lnTo>
                  <a:lnTo>
                    <a:pt x="18028793" y="7192962"/>
                  </a:lnTo>
                  <a:lnTo>
                    <a:pt x="18032997" y="7186714"/>
                  </a:lnTo>
                  <a:lnTo>
                    <a:pt x="18034546" y="7179069"/>
                  </a:lnTo>
                  <a:close/>
                </a:path>
                <a:path w="18719800" h="10718800" extrusionOk="0">
                  <a:moveTo>
                    <a:pt x="18034546" y="7078980"/>
                  </a:moveTo>
                  <a:lnTo>
                    <a:pt x="18032997" y="7071334"/>
                  </a:lnTo>
                  <a:lnTo>
                    <a:pt x="18028793" y="7065086"/>
                  </a:lnTo>
                  <a:lnTo>
                    <a:pt x="18022545" y="7060882"/>
                  </a:lnTo>
                  <a:lnTo>
                    <a:pt x="18014900" y="7059333"/>
                  </a:lnTo>
                  <a:lnTo>
                    <a:pt x="18007254" y="7060882"/>
                  </a:lnTo>
                  <a:lnTo>
                    <a:pt x="18001006" y="7065086"/>
                  </a:lnTo>
                  <a:lnTo>
                    <a:pt x="17996789" y="7071334"/>
                  </a:lnTo>
                  <a:lnTo>
                    <a:pt x="17995253" y="7078980"/>
                  </a:lnTo>
                  <a:lnTo>
                    <a:pt x="17996789" y="7086625"/>
                  </a:lnTo>
                  <a:lnTo>
                    <a:pt x="18001006" y="7092861"/>
                  </a:lnTo>
                  <a:lnTo>
                    <a:pt x="18007254" y="7097077"/>
                  </a:lnTo>
                  <a:lnTo>
                    <a:pt x="18014900" y="7098627"/>
                  </a:lnTo>
                  <a:lnTo>
                    <a:pt x="18022545" y="7097077"/>
                  </a:lnTo>
                  <a:lnTo>
                    <a:pt x="18028793" y="7092861"/>
                  </a:lnTo>
                  <a:lnTo>
                    <a:pt x="18032997" y="7086625"/>
                  </a:lnTo>
                  <a:lnTo>
                    <a:pt x="18034546" y="7078980"/>
                  </a:lnTo>
                  <a:close/>
                </a:path>
                <a:path w="18719800" h="10718800" extrusionOk="0">
                  <a:moveTo>
                    <a:pt x="18034546" y="6978878"/>
                  </a:moveTo>
                  <a:lnTo>
                    <a:pt x="18032997" y="6971233"/>
                  </a:lnTo>
                  <a:lnTo>
                    <a:pt x="18028793" y="6964997"/>
                  </a:lnTo>
                  <a:lnTo>
                    <a:pt x="18022545" y="6960781"/>
                  </a:lnTo>
                  <a:lnTo>
                    <a:pt x="18014900" y="6959244"/>
                  </a:lnTo>
                  <a:lnTo>
                    <a:pt x="18007254" y="6960781"/>
                  </a:lnTo>
                  <a:lnTo>
                    <a:pt x="18001006" y="6964997"/>
                  </a:lnTo>
                  <a:lnTo>
                    <a:pt x="17996789" y="6971233"/>
                  </a:lnTo>
                  <a:lnTo>
                    <a:pt x="17995253" y="6978878"/>
                  </a:lnTo>
                  <a:lnTo>
                    <a:pt x="17996789" y="6986537"/>
                  </a:lnTo>
                  <a:lnTo>
                    <a:pt x="18001006" y="6992785"/>
                  </a:lnTo>
                  <a:lnTo>
                    <a:pt x="18007254" y="6996989"/>
                  </a:lnTo>
                  <a:lnTo>
                    <a:pt x="18014900" y="6998538"/>
                  </a:lnTo>
                  <a:lnTo>
                    <a:pt x="18022545" y="6996989"/>
                  </a:lnTo>
                  <a:lnTo>
                    <a:pt x="18028793" y="6992785"/>
                  </a:lnTo>
                  <a:lnTo>
                    <a:pt x="18032997" y="6986537"/>
                  </a:lnTo>
                  <a:lnTo>
                    <a:pt x="18034546" y="6978878"/>
                  </a:lnTo>
                  <a:close/>
                </a:path>
                <a:path w="18719800" h="10718800" extrusionOk="0">
                  <a:moveTo>
                    <a:pt x="18034546" y="6878790"/>
                  </a:moveTo>
                  <a:lnTo>
                    <a:pt x="18032997" y="6871144"/>
                  </a:lnTo>
                  <a:lnTo>
                    <a:pt x="18028793" y="6864896"/>
                  </a:lnTo>
                  <a:lnTo>
                    <a:pt x="18022545" y="6860692"/>
                  </a:lnTo>
                  <a:lnTo>
                    <a:pt x="18014900" y="6859143"/>
                  </a:lnTo>
                  <a:lnTo>
                    <a:pt x="18007254" y="6860692"/>
                  </a:lnTo>
                  <a:lnTo>
                    <a:pt x="18001006" y="6864896"/>
                  </a:lnTo>
                  <a:lnTo>
                    <a:pt x="17996789" y="6871144"/>
                  </a:lnTo>
                  <a:lnTo>
                    <a:pt x="17995253" y="6878790"/>
                  </a:lnTo>
                  <a:lnTo>
                    <a:pt x="17996789" y="6886435"/>
                  </a:lnTo>
                  <a:lnTo>
                    <a:pt x="18001006" y="6892684"/>
                  </a:lnTo>
                  <a:lnTo>
                    <a:pt x="18007254" y="6896887"/>
                  </a:lnTo>
                  <a:lnTo>
                    <a:pt x="18014900" y="6898424"/>
                  </a:lnTo>
                  <a:lnTo>
                    <a:pt x="18022545" y="6896887"/>
                  </a:lnTo>
                  <a:lnTo>
                    <a:pt x="18028793" y="6892684"/>
                  </a:lnTo>
                  <a:lnTo>
                    <a:pt x="18032997" y="6886435"/>
                  </a:lnTo>
                  <a:lnTo>
                    <a:pt x="18034546" y="6878790"/>
                  </a:lnTo>
                  <a:close/>
                </a:path>
                <a:path w="18719800" h="10718800" extrusionOk="0">
                  <a:moveTo>
                    <a:pt x="18034546" y="6778688"/>
                  </a:moveTo>
                  <a:lnTo>
                    <a:pt x="18032997" y="6771043"/>
                  </a:lnTo>
                  <a:lnTo>
                    <a:pt x="18028793" y="6764795"/>
                  </a:lnTo>
                  <a:lnTo>
                    <a:pt x="18022545" y="6760591"/>
                  </a:lnTo>
                  <a:lnTo>
                    <a:pt x="18014900" y="6759041"/>
                  </a:lnTo>
                  <a:lnTo>
                    <a:pt x="18007254" y="6760591"/>
                  </a:lnTo>
                  <a:lnTo>
                    <a:pt x="18001006" y="6764795"/>
                  </a:lnTo>
                  <a:lnTo>
                    <a:pt x="17996789" y="6771043"/>
                  </a:lnTo>
                  <a:lnTo>
                    <a:pt x="17995253" y="6778688"/>
                  </a:lnTo>
                  <a:lnTo>
                    <a:pt x="17996789" y="6786334"/>
                  </a:lnTo>
                  <a:lnTo>
                    <a:pt x="18001006" y="6792582"/>
                  </a:lnTo>
                  <a:lnTo>
                    <a:pt x="18007254" y="6796799"/>
                  </a:lnTo>
                  <a:lnTo>
                    <a:pt x="18014900" y="6798335"/>
                  </a:lnTo>
                  <a:lnTo>
                    <a:pt x="18022545" y="6796799"/>
                  </a:lnTo>
                  <a:lnTo>
                    <a:pt x="18028793" y="6792582"/>
                  </a:lnTo>
                  <a:lnTo>
                    <a:pt x="18032997" y="6786334"/>
                  </a:lnTo>
                  <a:lnTo>
                    <a:pt x="18034546" y="6778688"/>
                  </a:lnTo>
                  <a:close/>
                </a:path>
                <a:path w="18719800" h="10718800" extrusionOk="0">
                  <a:moveTo>
                    <a:pt x="18034546" y="6678600"/>
                  </a:moveTo>
                  <a:lnTo>
                    <a:pt x="18032997" y="6670942"/>
                  </a:lnTo>
                  <a:lnTo>
                    <a:pt x="18028793" y="6664693"/>
                  </a:lnTo>
                  <a:lnTo>
                    <a:pt x="18022545" y="6660489"/>
                  </a:lnTo>
                  <a:lnTo>
                    <a:pt x="18014900" y="6658953"/>
                  </a:lnTo>
                  <a:lnTo>
                    <a:pt x="18007254" y="6660489"/>
                  </a:lnTo>
                  <a:lnTo>
                    <a:pt x="18001006" y="6664693"/>
                  </a:lnTo>
                  <a:lnTo>
                    <a:pt x="17996789" y="6670942"/>
                  </a:lnTo>
                  <a:lnTo>
                    <a:pt x="17995253" y="6678600"/>
                  </a:lnTo>
                  <a:lnTo>
                    <a:pt x="17996789" y="6686245"/>
                  </a:lnTo>
                  <a:lnTo>
                    <a:pt x="18001006" y="6692481"/>
                  </a:lnTo>
                  <a:lnTo>
                    <a:pt x="18007254" y="6696697"/>
                  </a:lnTo>
                  <a:lnTo>
                    <a:pt x="18014900" y="6698247"/>
                  </a:lnTo>
                  <a:lnTo>
                    <a:pt x="18022545" y="6696697"/>
                  </a:lnTo>
                  <a:lnTo>
                    <a:pt x="18028793" y="6692481"/>
                  </a:lnTo>
                  <a:lnTo>
                    <a:pt x="18032997" y="6686245"/>
                  </a:lnTo>
                  <a:lnTo>
                    <a:pt x="18034546" y="6678600"/>
                  </a:lnTo>
                  <a:close/>
                </a:path>
                <a:path w="18719800" h="10718800" extrusionOk="0">
                  <a:moveTo>
                    <a:pt x="18034546" y="6578511"/>
                  </a:moveTo>
                  <a:lnTo>
                    <a:pt x="18032997" y="6570853"/>
                  </a:lnTo>
                  <a:lnTo>
                    <a:pt x="18028793" y="6564604"/>
                  </a:lnTo>
                  <a:lnTo>
                    <a:pt x="18022545" y="6560401"/>
                  </a:lnTo>
                  <a:lnTo>
                    <a:pt x="18014900" y="6558851"/>
                  </a:lnTo>
                  <a:lnTo>
                    <a:pt x="18007254" y="6560401"/>
                  </a:lnTo>
                  <a:lnTo>
                    <a:pt x="18001006" y="6564604"/>
                  </a:lnTo>
                  <a:lnTo>
                    <a:pt x="17996789" y="6570853"/>
                  </a:lnTo>
                  <a:lnTo>
                    <a:pt x="17995240" y="6578511"/>
                  </a:lnTo>
                  <a:lnTo>
                    <a:pt x="17996789" y="6586144"/>
                  </a:lnTo>
                  <a:lnTo>
                    <a:pt x="18001006" y="6592392"/>
                  </a:lnTo>
                  <a:lnTo>
                    <a:pt x="18007254" y="6596596"/>
                  </a:lnTo>
                  <a:lnTo>
                    <a:pt x="18014900" y="6598145"/>
                  </a:lnTo>
                  <a:lnTo>
                    <a:pt x="18022545" y="6596596"/>
                  </a:lnTo>
                  <a:lnTo>
                    <a:pt x="18028793" y="6592392"/>
                  </a:lnTo>
                  <a:lnTo>
                    <a:pt x="18032997" y="6586144"/>
                  </a:lnTo>
                  <a:lnTo>
                    <a:pt x="18034546" y="6578511"/>
                  </a:lnTo>
                  <a:close/>
                </a:path>
                <a:path w="18719800" h="10718800" extrusionOk="0">
                  <a:moveTo>
                    <a:pt x="18034546" y="6478410"/>
                  </a:moveTo>
                  <a:lnTo>
                    <a:pt x="18032997" y="6470764"/>
                  </a:lnTo>
                  <a:lnTo>
                    <a:pt x="18028793" y="6464516"/>
                  </a:lnTo>
                  <a:lnTo>
                    <a:pt x="18022545" y="6460299"/>
                  </a:lnTo>
                  <a:lnTo>
                    <a:pt x="18014900" y="6458763"/>
                  </a:lnTo>
                  <a:lnTo>
                    <a:pt x="18007254" y="6460299"/>
                  </a:lnTo>
                  <a:lnTo>
                    <a:pt x="18001006" y="6464516"/>
                  </a:lnTo>
                  <a:lnTo>
                    <a:pt x="17996789" y="6470764"/>
                  </a:lnTo>
                  <a:lnTo>
                    <a:pt x="17995240" y="6478410"/>
                  </a:lnTo>
                  <a:lnTo>
                    <a:pt x="17996789" y="6486042"/>
                  </a:lnTo>
                  <a:lnTo>
                    <a:pt x="18001006" y="6492291"/>
                  </a:lnTo>
                  <a:lnTo>
                    <a:pt x="18007254" y="6496507"/>
                  </a:lnTo>
                  <a:lnTo>
                    <a:pt x="18014900" y="6498056"/>
                  </a:lnTo>
                  <a:lnTo>
                    <a:pt x="18022545" y="6496507"/>
                  </a:lnTo>
                  <a:lnTo>
                    <a:pt x="18028793" y="6492291"/>
                  </a:lnTo>
                  <a:lnTo>
                    <a:pt x="18032997" y="6486042"/>
                  </a:lnTo>
                  <a:lnTo>
                    <a:pt x="18034546" y="6478410"/>
                  </a:lnTo>
                  <a:close/>
                </a:path>
                <a:path w="18719800" h="10718800" extrusionOk="0">
                  <a:moveTo>
                    <a:pt x="18034546" y="6378295"/>
                  </a:moveTo>
                  <a:lnTo>
                    <a:pt x="18032997" y="6370663"/>
                  </a:lnTo>
                  <a:lnTo>
                    <a:pt x="18028793" y="6364414"/>
                  </a:lnTo>
                  <a:lnTo>
                    <a:pt x="18022545" y="6360211"/>
                  </a:lnTo>
                  <a:lnTo>
                    <a:pt x="18014900" y="6358661"/>
                  </a:lnTo>
                  <a:lnTo>
                    <a:pt x="18007254" y="6360211"/>
                  </a:lnTo>
                  <a:lnTo>
                    <a:pt x="18001006" y="6364414"/>
                  </a:lnTo>
                  <a:lnTo>
                    <a:pt x="17996789" y="6370663"/>
                  </a:lnTo>
                  <a:lnTo>
                    <a:pt x="17995253" y="6378295"/>
                  </a:lnTo>
                  <a:lnTo>
                    <a:pt x="17996789" y="6385954"/>
                  </a:lnTo>
                  <a:lnTo>
                    <a:pt x="18001006" y="6392202"/>
                  </a:lnTo>
                  <a:lnTo>
                    <a:pt x="18007254" y="6396418"/>
                  </a:lnTo>
                  <a:lnTo>
                    <a:pt x="18014900" y="6397955"/>
                  </a:lnTo>
                  <a:lnTo>
                    <a:pt x="18022545" y="6396418"/>
                  </a:lnTo>
                  <a:lnTo>
                    <a:pt x="18028793" y="6392202"/>
                  </a:lnTo>
                  <a:lnTo>
                    <a:pt x="18032997" y="6385954"/>
                  </a:lnTo>
                  <a:lnTo>
                    <a:pt x="18034546" y="6378295"/>
                  </a:lnTo>
                  <a:close/>
                </a:path>
                <a:path w="18719800" h="10718800" extrusionOk="0">
                  <a:moveTo>
                    <a:pt x="18034546" y="6278207"/>
                  </a:moveTo>
                  <a:lnTo>
                    <a:pt x="18032997" y="6270561"/>
                  </a:lnTo>
                  <a:lnTo>
                    <a:pt x="18028793" y="6264313"/>
                  </a:lnTo>
                  <a:lnTo>
                    <a:pt x="18022545" y="6260109"/>
                  </a:lnTo>
                  <a:lnTo>
                    <a:pt x="18014900" y="6258560"/>
                  </a:lnTo>
                  <a:lnTo>
                    <a:pt x="18007254" y="6260109"/>
                  </a:lnTo>
                  <a:lnTo>
                    <a:pt x="18001006" y="6264313"/>
                  </a:lnTo>
                  <a:lnTo>
                    <a:pt x="17996789" y="6270561"/>
                  </a:lnTo>
                  <a:lnTo>
                    <a:pt x="17995253" y="6278207"/>
                  </a:lnTo>
                  <a:lnTo>
                    <a:pt x="17996789" y="6285852"/>
                  </a:lnTo>
                  <a:lnTo>
                    <a:pt x="18001006" y="6292100"/>
                  </a:lnTo>
                  <a:lnTo>
                    <a:pt x="18007254" y="6296317"/>
                  </a:lnTo>
                  <a:lnTo>
                    <a:pt x="18014900" y="6297854"/>
                  </a:lnTo>
                  <a:lnTo>
                    <a:pt x="18022545" y="6296317"/>
                  </a:lnTo>
                  <a:lnTo>
                    <a:pt x="18028793" y="6292100"/>
                  </a:lnTo>
                  <a:lnTo>
                    <a:pt x="18032997" y="6285852"/>
                  </a:lnTo>
                  <a:lnTo>
                    <a:pt x="18034546" y="6278207"/>
                  </a:lnTo>
                  <a:close/>
                </a:path>
                <a:path w="18719800" h="10718800" extrusionOk="0">
                  <a:moveTo>
                    <a:pt x="18034546" y="6178118"/>
                  </a:moveTo>
                  <a:lnTo>
                    <a:pt x="18032997" y="6170473"/>
                  </a:lnTo>
                  <a:lnTo>
                    <a:pt x="18028793" y="6164224"/>
                  </a:lnTo>
                  <a:lnTo>
                    <a:pt x="18022545" y="6160008"/>
                  </a:lnTo>
                  <a:lnTo>
                    <a:pt x="18014900" y="6158471"/>
                  </a:lnTo>
                  <a:lnTo>
                    <a:pt x="18007254" y="6160008"/>
                  </a:lnTo>
                  <a:lnTo>
                    <a:pt x="18001006" y="6164224"/>
                  </a:lnTo>
                  <a:lnTo>
                    <a:pt x="17996789" y="6170473"/>
                  </a:lnTo>
                  <a:lnTo>
                    <a:pt x="17995253" y="6178118"/>
                  </a:lnTo>
                  <a:lnTo>
                    <a:pt x="17996789" y="6185763"/>
                  </a:lnTo>
                  <a:lnTo>
                    <a:pt x="18001006" y="6192012"/>
                  </a:lnTo>
                  <a:lnTo>
                    <a:pt x="18007254" y="6196215"/>
                  </a:lnTo>
                  <a:lnTo>
                    <a:pt x="18014900" y="6197765"/>
                  </a:lnTo>
                  <a:lnTo>
                    <a:pt x="18022545" y="6196215"/>
                  </a:lnTo>
                  <a:lnTo>
                    <a:pt x="18028793" y="6192012"/>
                  </a:lnTo>
                  <a:lnTo>
                    <a:pt x="18032997" y="6185763"/>
                  </a:lnTo>
                  <a:lnTo>
                    <a:pt x="18034546" y="6178118"/>
                  </a:lnTo>
                  <a:close/>
                </a:path>
                <a:path w="18719800" h="10718800" extrusionOk="0">
                  <a:moveTo>
                    <a:pt x="18034546" y="6078017"/>
                  </a:moveTo>
                  <a:lnTo>
                    <a:pt x="18032997" y="6070371"/>
                  </a:lnTo>
                  <a:lnTo>
                    <a:pt x="18028793" y="6064123"/>
                  </a:lnTo>
                  <a:lnTo>
                    <a:pt x="18022545" y="6059919"/>
                  </a:lnTo>
                  <a:lnTo>
                    <a:pt x="18014900" y="6058382"/>
                  </a:lnTo>
                  <a:lnTo>
                    <a:pt x="18007254" y="6059919"/>
                  </a:lnTo>
                  <a:lnTo>
                    <a:pt x="18001006" y="6064123"/>
                  </a:lnTo>
                  <a:lnTo>
                    <a:pt x="17996789" y="6070371"/>
                  </a:lnTo>
                  <a:lnTo>
                    <a:pt x="17995253" y="6078017"/>
                  </a:lnTo>
                  <a:lnTo>
                    <a:pt x="17996789" y="6085662"/>
                  </a:lnTo>
                  <a:lnTo>
                    <a:pt x="18001006" y="6091910"/>
                  </a:lnTo>
                  <a:lnTo>
                    <a:pt x="18007254" y="6096114"/>
                  </a:lnTo>
                  <a:lnTo>
                    <a:pt x="18014900" y="6097663"/>
                  </a:lnTo>
                  <a:lnTo>
                    <a:pt x="18022545" y="6096114"/>
                  </a:lnTo>
                  <a:lnTo>
                    <a:pt x="18028793" y="6091910"/>
                  </a:lnTo>
                  <a:lnTo>
                    <a:pt x="18032997" y="6085662"/>
                  </a:lnTo>
                  <a:lnTo>
                    <a:pt x="18034546" y="6078017"/>
                  </a:lnTo>
                  <a:close/>
                </a:path>
                <a:path w="18719800" h="10718800" extrusionOk="0">
                  <a:moveTo>
                    <a:pt x="18034546" y="5977915"/>
                  </a:moveTo>
                  <a:lnTo>
                    <a:pt x="18032997" y="5970270"/>
                  </a:lnTo>
                  <a:lnTo>
                    <a:pt x="18028793" y="5964021"/>
                  </a:lnTo>
                  <a:lnTo>
                    <a:pt x="18022545" y="5959818"/>
                  </a:lnTo>
                  <a:lnTo>
                    <a:pt x="18014900" y="5958268"/>
                  </a:lnTo>
                  <a:lnTo>
                    <a:pt x="18007254" y="5959818"/>
                  </a:lnTo>
                  <a:lnTo>
                    <a:pt x="18001006" y="5964021"/>
                  </a:lnTo>
                  <a:lnTo>
                    <a:pt x="17996789" y="5970270"/>
                  </a:lnTo>
                  <a:lnTo>
                    <a:pt x="17995253" y="5977915"/>
                  </a:lnTo>
                  <a:lnTo>
                    <a:pt x="17996789" y="5985561"/>
                  </a:lnTo>
                  <a:lnTo>
                    <a:pt x="18001006" y="5991809"/>
                  </a:lnTo>
                  <a:lnTo>
                    <a:pt x="18007254" y="5996025"/>
                  </a:lnTo>
                  <a:lnTo>
                    <a:pt x="18014900" y="5997562"/>
                  </a:lnTo>
                  <a:lnTo>
                    <a:pt x="18022545" y="5996025"/>
                  </a:lnTo>
                  <a:lnTo>
                    <a:pt x="18028793" y="5991809"/>
                  </a:lnTo>
                  <a:lnTo>
                    <a:pt x="18032997" y="5985561"/>
                  </a:lnTo>
                  <a:lnTo>
                    <a:pt x="18034546" y="5977915"/>
                  </a:lnTo>
                  <a:close/>
                </a:path>
                <a:path w="18719800" h="10718800" extrusionOk="0">
                  <a:moveTo>
                    <a:pt x="18034546" y="5877826"/>
                  </a:moveTo>
                  <a:lnTo>
                    <a:pt x="18032997" y="5870181"/>
                  </a:lnTo>
                  <a:lnTo>
                    <a:pt x="18028793" y="5863933"/>
                  </a:lnTo>
                  <a:lnTo>
                    <a:pt x="18022545" y="5859716"/>
                  </a:lnTo>
                  <a:lnTo>
                    <a:pt x="18014900" y="5858180"/>
                  </a:lnTo>
                  <a:lnTo>
                    <a:pt x="18007254" y="5859716"/>
                  </a:lnTo>
                  <a:lnTo>
                    <a:pt x="18001006" y="5863933"/>
                  </a:lnTo>
                  <a:lnTo>
                    <a:pt x="17996789" y="5870181"/>
                  </a:lnTo>
                  <a:lnTo>
                    <a:pt x="17995253" y="5877826"/>
                  </a:lnTo>
                  <a:lnTo>
                    <a:pt x="17996789" y="5885472"/>
                  </a:lnTo>
                  <a:lnTo>
                    <a:pt x="18001006" y="5891720"/>
                  </a:lnTo>
                  <a:lnTo>
                    <a:pt x="18007254" y="5895924"/>
                  </a:lnTo>
                  <a:lnTo>
                    <a:pt x="18014900" y="5897461"/>
                  </a:lnTo>
                  <a:lnTo>
                    <a:pt x="18022545" y="5895924"/>
                  </a:lnTo>
                  <a:lnTo>
                    <a:pt x="18028793" y="5891720"/>
                  </a:lnTo>
                  <a:lnTo>
                    <a:pt x="18032997" y="5885472"/>
                  </a:lnTo>
                  <a:lnTo>
                    <a:pt x="18034546" y="5877826"/>
                  </a:lnTo>
                  <a:close/>
                </a:path>
                <a:path w="18719800" h="10718800" extrusionOk="0">
                  <a:moveTo>
                    <a:pt x="18034546" y="5777725"/>
                  </a:moveTo>
                  <a:lnTo>
                    <a:pt x="18032997" y="5770080"/>
                  </a:lnTo>
                  <a:lnTo>
                    <a:pt x="18028793" y="5763831"/>
                  </a:lnTo>
                  <a:lnTo>
                    <a:pt x="18022545" y="5759628"/>
                  </a:lnTo>
                  <a:lnTo>
                    <a:pt x="18014900" y="5758078"/>
                  </a:lnTo>
                  <a:lnTo>
                    <a:pt x="18007254" y="5759628"/>
                  </a:lnTo>
                  <a:lnTo>
                    <a:pt x="18001006" y="5763831"/>
                  </a:lnTo>
                  <a:lnTo>
                    <a:pt x="17996789" y="5770080"/>
                  </a:lnTo>
                  <a:lnTo>
                    <a:pt x="17995253" y="5777725"/>
                  </a:lnTo>
                  <a:lnTo>
                    <a:pt x="17996789" y="5785383"/>
                  </a:lnTo>
                  <a:lnTo>
                    <a:pt x="18001006" y="5791619"/>
                  </a:lnTo>
                  <a:lnTo>
                    <a:pt x="18007254" y="5795835"/>
                  </a:lnTo>
                  <a:lnTo>
                    <a:pt x="18014900" y="5797372"/>
                  </a:lnTo>
                  <a:lnTo>
                    <a:pt x="18022545" y="5795835"/>
                  </a:lnTo>
                  <a:lnTo>
                    <a:pt x="18028793" y="5791619"/>
                  </a:lnTo>
                  <a:lnTo>
                    <a:pt x="18032997" y="5785383"/>
                  </a:lnTo>
                  <a:lnTo>
                    <a:pt x="18034546" y="5777725"/>
                  </a:lnTo>
                  <a:close/>
                </a:path>
                <a:path w="18719800" h="10718800" extrusionOk="0">
                  <a:moveTo>
                    <a:pt x="18034546" y="5677636"/>
                  </a:moveTo>
                  <a:lnTo>
                    <a:pt x="18032997" y="5669991"/>
                  </a:lnTo>
                  <a:lnTo>
                    <a:pt x="18028793" y="5663743"/>
                  </a:lnTo>
                  <a:lnTo>
                    <a:pt x="18022545" y="5659539"/>
                  </a:lnTo>
                  <a:lnTo>
                    <a:pt x="18014900" y="5657989"/>
                  </a:lnTo>
                  <a:lnTo>
                    <a:pt x="18007254" y="5659539"/>
                  </a:lnTo>
                  <a:lnTo>
                    <a:pt x="18001006" y="5663743"/>
                  </a:lnTo>
                  <a:lnTo>
                    <a:pt x="17996789" y="5669991"/>
                  </a:lnTo>
                  <a:lnTo>
                    <a:pt x="17995253" y="5677636"/>
                  </a:lnTo>
                  <a:lnTo>
                    <a:pt x="17996789" y="5685282"/>
                  </a:lnTo>
                  <a:lnTo>
                    <a:pt x="18001006" y="5691530"/>
                  </a:lnTo>
                  <a:lnTo>
                    <a:pt x="18007254" y="5695734"/>
                  </a:lnTo>
                  <a:lnTo>
                    <a:pt x="18014900" y="5697283"/>
                  </a:lnTo>
                  <a:lnTo>
                    <a:pt x="18022545" y="5695734"/>
                  </a:lnTo>
                  <a:lnTo>
                    <a:pt x="18028793" y="5691530"/>
                  </a:lnTo>
                  <a:lnTo>
                    <a:pt x="18032997" y="5685282"/>
                  </a:lnTo>
                  <a:lnTo>
                    <a:pt x="18034546" y="5677636"/>
                  </a:lnTo>
                  <a:close/>
                </a:path>
                <a:path w="18719800" h="10718800" extrusionOk="0">
                  <a:moveTo>
                    <a:pt x="18034546" y="5577535"/>
                  </a:moveTo>
                  <a:lnTo>
                    <a:pt x="18032997" y="5569890"/>
                  </a:lnTo>
                  <a:lnTo>
                    <a:pt x="18028793" y="5563641"/>
                  </a:lnTo>
                  <a:lnTo>
                    <a:pt x="18022545" y="5559437"/>
                  </a:lnTo>
                  <a:lnTo>
                    <a:pt x="18014900" y="5557888"/>
                  </a:lnTo>
                  <a:lnTo>
                    <a:pt x="18007254" y="5559437"/>
                  </a:lnTo>
                  <a:lnTo>
                    <a:pt x="18001006" y="5563641"/>
                  </a:lnTo>
                  <a:lnTo>
                    <a:pt x="17996789" y="5569890"/>
                  </a:lnTo>
                  <a:lnTo>
                    <a:pt x="17995253" y="5577535"/>
                  </a:lnTo>
                  <a:lnTo>
                    <a:pt x="17996789" y="5585193"/>
                  </a:lnTo>
                  <a:lnTo>
                    <a:pt x="18001006" y="5591429"/>
                  </a:lnTo>
                  <a:lnTo>
                    <a:pt x="18007254" y="5595645"/>
                  </a:lnTo>
                  <a:lnTo>
                    <a:pt x="18014900" y="5597182"/>
                  </a:lnTo>
                  <a:lnTo>
                    <a:pt x="18022545" y="5595645"/>
                  </a:lnTo>
                  <a:lnTo>
                    <a:pt x="18028793" y="5591429"/>
                  </a:lnTo>
                  <a:lnTo>
                    <a:pt x="18032997" y="5585193"/>
                  </a:lnTo>
                  <a:lnTo>
                    <a:pt x="18034546" y="5577535"/>
                  </a:lnTo>
                  <a:close/>
                </a:path>
                <a:path w="18719800" h="10718800" extrusionOk="0">
                  <a:moveTo>
                    <a:pt x="18034546" y="5477446"/>
                  </a:moveTo>
                  <a:lnTo>
                    <a:pt x="18032997" y="5469801"/>
                  </a:lnTo>
                  <a:lnTo>
                    <a:pt x="18028793" y="5463552"/>
                  </a:lnTo>
                  <a:lnTo>
                    <a:pt x="18022545" y="5459336"/>
                  </a:lnTo>
                  <a:lnTo>
                    <a:pt x="18014900" y="5457787"/>
                  </a:lnTo>
                  <a:lnTo>
                    <a:pt x="18007254" y="5459336"/>
                  </a:lnTo>
                  <a:lnTo>
                    <a:pt x="18001006" y="5463552"/>
                  </a:lnTo>
                  <a:lnTo>
                    <a:pt x="17996789" y="5469801"/>
                  </a:lnTo>
                  <a:lnTo>
                    <a:pt x="17995253" y="5477446"/>
                  </a:lnTo>
                  <a:lnTo>
                    <a:pt x="17996789" y="5485092"/>
                  </a:lnTo>
                  <a:lnTo>
                    <a:pt x="18001006" y="5491327"/>
                  </a:lnTo>
                  <a:lnTo>
                    <a:pt x="18007254" y="5495544"/>
                  </a:lnTo>
                  <a:lnTo>
                    <a:pt x="18014900" y="5497080"/>
                  </a:lnTo>
                  <a:lnTo>
                    <a:pt x="18022545" y="5495544"/>
                  </a:lnTo>
                  <a:lnTo>
                    <a:pt x="18028793" y="5491327"/>
                  </a:lnTo>
                  <a:lnTo>
                    <a:pt x="18032997" y="5485092"/>
                  </a:lnTo>
                  <a:lnTo>
                    <a:pt x="18034546" y="5477446"/>
                  </a:lnTo>
                  <a:close/>
                </a:path>
                <a:path w="18719800" h="10718800" extrusionOk="0">
                  <a:moveTo>
                    <a:pt x="18034546" y="5377345"/>
                  </a:moveTo>
                  <a:lnTo>
                    <a:pt x="18032997" y="5369699"/>
                  </a:lnTo>
                  <a:lnTo>
                    <a:pt x="18028793" y="5363451"/>
                  </a:lnTo>
                  <a:lnTo>
                    <a:pt x="18022545" y="5359235"/>
                  </a:lnTo>
                  <a:lnTo>
                    <a:pt x="18014900" y="5357685"/>
                  </a:lnTo>
                  <a:lnTo>
                    <a:pt x="18007254" y="5359235"/>
                  </a:lnTo>
                  <a:lnTo>
                    <a:pt x="18001006" y="5363451"/>
                  </a:lnTo>
                  <a:lnTo>
                    <a:pt x="17996789" y="5369699"/>
                  </a:lnTo>
                  <a:lnTo>
                    <a:pt x="17995253" y="5377345"/>
                  </a:lnTo>
                  <a:lnTo>
                    <a:pt x="17996789" y="5384990"/>
                  </a:lnTo>
                  <a:lnTo>
                    <a:pt x="18001006" y="5391239"/>
                  </a:lnTo>
                  <a:lnTo>
                    <a:pt x="18007254" y="5395442"/>
                  </a:lnTo>
                  <a:lnTo>
                    <a:pt x="18014900" y="5396992"/>
                  </a:lnTo>
                  <a:lnTo>
                    <a:pt x="18022545" y="5395442"/>
                  </a:lnTo>
                  <a:lnTo>
                    <a:pt x="18028793" y="5391239"/>
                  </a:lnTo>
                  <a:lnTo>
                    <a:pt x="18032997" y="5384990"/>
                  </a:lnTo>
                  <a:lnTo>
                    <a:pt x="18034546" y="5377345"/>
                  </a:lnTo>
                  <a:close/>
                </a:path>
                <a:path w="18719800" h="10718800" extrusionOk="0">
                  <a:moveTo>
                    <a:pt x="18034546" y="5277243"/>
                  </a:moveTo>
                  <a:lnTo>
                    <a:pt x="18032997" y="5269598"/>
                  </a:lnTo>
                  <a:lnTo>
                    <a:pt x="18028793" y="5263362"/>
                  </a:lnTo>
                  <a:lnTo>
                    <a:pt x="18022545" y="5259146"/>
                  </a:lnTo>
                  <a:lnTo>
                    <a:pt x="18014900" y="5257609"/>
                  </a:lnTo>
                  <a:lnTo>
                    <a:pt x="18007254" y="5259146"/>
                  </a:lnTo>
                  <a:lnTo>
                    <a:pt x="18001006" y="5263362"/>
                  </a:lnTo>
                  <a:lnTo>
                    <a:pt x="17996789" y="5269598"/>
                  </a:lnTo>
                  <a:lnTo>
                    <a:pt x="17995253" y="5277243"/>
                  </a:lnTo>
                  <a:lnTo>
                    <a:pt x="17996789" y="5284902"/>
                  </a:lnTo>
                  <a:lnTo>
                    <a:pt x="18001006" y="5291137"/>
                  </a:lnTo>
                  <a:lnTo>
                    <a:pt x="18007254" y="5295354"/>
                  </a:lnTo>
                  <a:lnTo>
                    <a:pt x="18014900" y="5296903"/>
                  </a:lnTo>
                  <a:lnTo>
                    <a:pt x="18022545" y="5295354"/>
                  </a:lnTo>
                  <a:lnTo>
                    <a:pt x="18028793" y="5291137"/>
                  </a:lnTo>
                  <a:lnTo>
                    <a:pt x="18032997" y="5284902"/>
                  </a:lnTo>
                  <a:lnTo>
                    <a:pt x="18034546" y="5277243"/>
                  </a:lnTo>
                  <a:close/>
                </a:path>
                <a:path w="18719800" h="10718800" extrusionOk="0">
                  <a:moveTo>
                    <a:pt x="18034546" y="5177155"/>
                  </a:moveTo>
                  <a:lnTo>
                    <a:pt x="18032997" y="5169509"/>
                  </a:lnTo>
                  <a:lnTo>
                    <a:pt x="18028793" y="5163261"/>
                  </a:lnTo>
                  <a:lnTo>
                    <a:pt x="18022545" y="5159057"/>
                  </a:lnTo>
                  <a:lnTo>
                    <a:pt x="18014900" y="5157508"/>
                  </a:lnTo>
                  <a:lnTo>
                    <a:pt x="18007254" y="5159057"/>
                  </a:lnTo>
                  <a:lnTo>
                    <a:pt x="18001006" y="5163261"/>
                  </a:lnTo>
                  <a:lnTo>
                    <a:pt x="17996789" y="5169509"/>
                  </a:lnTo>
                  <a:lnTo>
                    <a:pt x="17995253" y="5177155"/>
                  </a:lnTo>
                  <a:lnTo>
                    <a:pt x="17996789" y="5184800"/>
                  </a:lnTo>
                  <a:lnTo>
                    <a:pt x="18001006" y="5191049"/>
                  </a:lnTo>
                  <a:lnTo>
                    <a:pt x="18007254" y="5195265"/>
                  </a:lnTo>
                  <a:lnTo>
                    <a:pt x="18014900" y="5196802"/>
                  </a:lnTo>
                  <a:lnTo>
                    <a:pt x="18022545" y="5195265"/>
                  </a:lnTo>
                  <a:lnTo>
                    <a:pt x="18028793" y="5191049"/>
                  </a:lnTo>
                  <a:lnTo>
                    <a:pt x="18032997" y="5184800"/>
                  </a:lnTo>
                  <a:lnTo>
                    <a:pt x="18034546" y="5177155"/>
                  </a:lnTo>
                  <a:close/>
                </a:path>
                <a:path w="18719800" h="10718800" extrusionOk="0">
                  <a:moveTo>
                    <a:pt x="18034546" y="5077066"/>
                  </a:moveTo>
                  <a:lnTo>
                    <a:pt x="18032997" y="5069408"/>
                  </a:lnTo>
                  <a:lnTo>
                    <a:pt x="18028793" y="5063172"/>
                  </a:lnTo>
                  <a:lnTo>
                    <a:pt x="18022545" y="5058956"/>
                  </a:lnTo>
                  <a:lnTo>
                    <a:pt x="18014900" y="5057419"/>
                  </a:lnTo>
                  <a:lnTo>
                    <a:pt x="18007254" y="5058956"/>
                  </a:lnTo>
                  <a:lnTo>
                    <a:pt x="18001006" y="5063172"/>
                  </a:lnTo>
                  <a:lnTo>
                    <a:pt x="17996789" y="5069408"/>
                  </a:lnTo>
                  <a:lnTo>
                    <a:pt x="17995253" y="5077066"/>
                  </a:lnTo>
                  <a:lnTo>
                    <a:pt x="17996789" y="5084711"/>
                  </a:lnTo>
                  <a:lnTo>
                    <a:pt x="18001006" y="5090960"/>
                  </a:lnTo>
                  <a:lnTo>
                    <a:pt x="18007254" y="5095164"/>
                  </a:lnTo>
                  <a:lnTo>
                    <a:pt x="18014900" y="5096713"/>
                  </a:lnTo>
                  <a:lnTo>
                    <a:pt x="18022545" y="5095164"/>
                  </a:lnTo>
                  <a:lnTo>
                    <a:pt x="18028793" y="5090960"/>
                  </a:lnTo>
                  <a:lnTo>
                    <a:pt x="18032997" y="5084711"/>
                  </a:lnTo>
                  <a:lnTo>
                    <a:pt x="18034546" y="5077066"/>
                  </a:lnTo>
                  <a:close/>
                </a:path>
                <a:path w="18719800" h="10718800" extrusionOk="0">
                  <a:moveTo>
                    <a:pt x="18090172" y="0"/>
                  </a:moveTo>
                  <a:lnTo>
                    <a:pt x="18063134" y="0"/>
                  </a:lnTo>
                  <a:lnTo>
                    <a:pt x="18069002" y="3949"/>
                  </a:lnTo>
                  <a:lnTo>
                    <a:pt x="18076647" y="5499"/>
                  </a:lnTo>
                  <a:lnTo>
                    <a:pt x="18084305" y="3949"/>
                  </a:lnTo>
                  <a:lnTo>
                    <a:pt x="18090172" y="0"/>
                  </a:lnTo>
                  <a:close/>
                </a:path>
                <a:path w="18719800" h="10718800" extrusionOk="0">
                  <a:moveTo>
                    <a:pt x="18096307" y="686523"/>
                  </a:moveTo>
                  <a:lnTo>
                    <a:pt x="18094770" y="678878"/>
                  </a:lnTo>
                  <a:lnTo>
                    <a:pt x="18090553" y="672630"/>
                  </a:lnTo>
                  <a:lnTo>
                    <a:pt x="18084305" y="668426"/>
                  </a:lnTo>
                  <a:lnTo>
                    <a:pt x="18076660" y="666877"/>
                  </a:lnTo>
                  <a:lnTo>
                    <a:pt x="18069014" y="668426"/>
                  </a:lnTo>
                  <a:lnTo>
                    <a:pt x="18062766" y="672630"/>
                  </a:lnTo>
                  <a:lnTo>
                    <a:pt x="18058562" y="678878"/>
                  </a:lnTo>
                  <a:lnTo>
                    <a:pt x="18057013" y="686523"/>
                  </a:lnTo>
                  <a:lnTo>
                    <a:pt x="18058562" y="694169"/>
                  </a:lnTo>
                  <a:lnTo>
                    <a:pt x="18062766" y="700417"/>
                  </a:lnTo>
                  <a:lnTo>
                    <a:pt x="18069014" y="704634"/>
                  </a:lnTo>
                  <a:lnTo>
                    <a:pt x="18076660" y="706183"/>
                  </a:lnTo>
                  <a:lnTo>
                    <a:pt x="18084305" y="704634"/>
                  </a:lnTo>
                  <a:lnTo>
                    <a:pt x="18090553" y="700417"/>
                  </a:lnTo>
                  <a:lnTo>
                    <a:pt x="18094770" y="694169"/>
                  </a:lnTo>
                  <a:lnTo>
                    <a:pt x="18096307" y="686523"/>
                  </a:lnTo>
                  <a:close/>
                </a:path>
                <a:path w="18719800" h="10718800" extrusionOk="0">
                  <a:moveTo>
                    <a:pt x="18096307" y="586422"/>
                  </a:moveTo>
                  <a:lnTo>
                    <a:pt x="18094770" y="578777"/>
                  </a:lnTo>
                  <a:lnTo>
                    <a:pt x="18090553" y="572541"/>
                  </a:lnTo>
                  <a:lnTo>
                    <a:pt x="18084305" y="568325"/>
                  </a:lnTo>
                  <a:lnTo>
                    <a:pt x="18076660" y="566788"/>
                  </a:lnTo>
                  <a:lnTo>
                    <a:pt x="18069014" y="568325"/>
                  </a:lnTo>
                  <a:lnTo>
                    <a:pt x="18062766" y="572541"/>
                  </a:lnTo>
                  <a:lnTo>
                    <a:pt x="18058562" y="578777"/>
                  </a:lnTo>
                  <a:lnTo>
                    <a:pt x="18057013" y="586422"/>
                  </a:lnTo>
                  <a:lnTo>
                    <a:pt x="18058562" y="594080"/>
                  </a:lnTo>
                  <a:lnTo>
                    <a:pt x="18062766" y="600316"/>
                  </a:lnTo>
                  <a:lnTo>
                    <a:pt x="18069014" y="604532"/>
                  </a:lnTo>
                  <a:lnTo>
                    <a:pt x="18076660" y="606069"/>
                  </a:lnTo>
                  <a:lnTo>
                    <a:pt x="18084305" y="604532"/>
                  </a:lnTo>
                  <a:lnTo>
                    <a:pt x="18090553" y="600316"/>
                  </a:lnTo>
                  <a:lnTo>
                    <a:pt x="18094770" y="594080"/>
                  </a:lnTo>
                  <a:lnTo>
                    <a:pt x="18096307" y="586422"/>
                  </a:lnTo>
                  <a:close/>
                </a:path>
                <a:path w="18719800" h="10718800" extrusionOk="0">
                  <a:moveTo>
                    <a:pt x="18096307" y="486321"/>
                  </a:moveTo>
                  <a:lnTo>
                    <a:pt x="18094770" y="478675"/>
                  </a:lnTo>
                  <a:lnTo>
                    <a:pt x="18090553" y="472440"/>
                  </a:lnTo>
                  <a:lnTo>
                    <a:pt x="18084305" y="468236"/>
                  </a:lnTo>
                  <a:lnTo>
                    <a:pt x="18076660" y="466699"/>
                  </a:lnTo>
                  <a:lnTo>
                    <a:pt x="18069014" y="468236"/>
                  </a:lnTo>
                  <a:lnTo>
                    <a:pt x="18062766" y="472440"/>
                  </a:lnTo>
                  <a:lnTo>
                    <a:pt x="18058562" y="478675"/>
                  </a:lnTo>
                  <a:lnTo>
                    <a:pt x="18057013" y="486321"/>
                  </a:lnTo>
                  <a:lnTo>
                    <a:pt x="18058562" y="493979"/>
                  </a:lnTo>
                  <a:lnTo>
                    <a:pt x="18062766" y="500227"/>
                  </a:lnTo>
                  <a:lnTo>
                    <a:pt x="18069014" y="504431"/>
                  </a:lnTo>
                  <a:lnTo>
                    <a:pt x="18076660" y="505980"/>
                  </a:lnTo>
                  <a:lnTo>
                    <a:pt x="18084305" y="504431"/>
                  </a:lnTo>
                  <a:lnTo>
                    <a:pt x="18090553" y="500227"/>
                  </a:lnTo>
                  <a:lnTo>
                    <a:pt x="18094770" y="493979"/>
                  </a:lnTo>
                  <a:lnTo>
                    <a:pt x="18096307" y="486321"/>
                  </a:lnTo>
                  <a:close/>
                </a:path>
                <a:path w="18719800" h="10718800" extrusionOk="0">
                  <a:moveTo>
                    <a:pt x="18096319" y="386245"/>
                  </a:moveTo>
                  <a:lnTo>
                    <a:pt x="18094783" y="378599"/>
                  </a:lnTo>
                  <a:lnTo>
                    <a:pt x="18090566" y="372351"/>
                  </a:lnTo>
                  <a:lnTo>
                    <a:pt x="18084305" y="368147"/>
                  </a:lnTo>
                  <a:lnTo>
                    <a:pt x="18076660" y="366598"/>
                  </a:lnTo>
                  <a:lnTo>
                    <a:pt x="18069014" y="368147"/>
                  </a:lnTo>
                  <a:lnTo>
                    <a:pt x="18062766" y="372351"/>
                  </a:lnTo>
                  <a:lnTo>
                    <a:pt x="18058562" y="378599"/>
                  </a:lnTo>
                  <a:lnTo>
                    <a:pt x="18057025" y="386245"/>
                  </a:lnTo>
                  <a:lnTo>
                    <a:pt x="18058562" y="393903"/>
                  </a:lnTo>
                  <a:lnTo>
                    <a:pt x="18062766" y="400138"/>
                  </a:lnTo>
                  <a:lnTo>
                    <a:pt x="18069014" y="404355"/>
                  </a:lnTo>
                  <a:lnTo>
                    <a:pt x="18076660" y="405892"/>
                  </a:lnTo>
                  <a:lnTo>
                    <a:pt x="18084305" y="404355"/>
                  </a:lnTo>
                  <a:lnTo>
                    <a:pt x="18090566" y="400138"/>
                  </a:lnTo>
                  <a:lnTo>
                    <a:pt x="18094783" y="393903"/>
                  </a:lnTo>
                  <a:lnTo>
                    <a:pt x="18096319" y="386245"/>
                  </a:lnTo>
                  <a:close/>
                </a:path>
                <a:path w="18719800" h="10718800" extrusionOk="0">
                  <a:moveTo>
                    <a:pt x="18096319" y="286143"/>
                  </a:moveTo>
                  <a:lnTo>
                    <a:pt x="18094783" y="278498"/>
                  </a:lnTo>
                  <a:lnTo>
                    <a:pt x="18090566" y="272249"/>
                  </a:lnTo>
                  <a:lnTo>
                    <a:pt x="18084305" y="268046"/>
                  </a:lnTo>
                  <a:lnTo>
                    <a:pt x="18076660" y="266496"/>
                  </a:lnTo>
                  <a:lnTo>
                    <a:pt x="18069014" y="268046"/>
                  </a:lnTo>
                  <a:lnTo>
                    <a:pt x="18062766" y="272249"/>
                  </a:lnTo>
                  <a:lnTo>
                    <a:pt x="18058562" y="278498"/>
                  </a:lnTo>
                  <a:lnTo>
                    <a:pt x="18057025" y="286143"/>
                  </a:lnTo>
                  <a:lnTo>
                    <a:pt x="18058562" y="293789"/>
                  </a:lnTo>
                  <a:lnTo>
                    <a:pt x="18062766" y="300037"/>
                  </a:lnTo>
                  <a:lnTo>
                    <a:pt x="18069014" y="304253"/>
                  </a:lnTo>
                  <a:lnTo>
                    <a:pt x="18076660" y="305790"/>
                  </a:lnTo>
                  <a:lnTo>
                    <a:pt x="18084305" y="304253"/>
                  </a:lnTo>
                  <a:lnTo>
                    <a:pt x="18090566" y="300037"/>
                  </a:lnTo>
                  <a:lnTo>
                    <a:pt x="18094783" y="293789"/>
                  </a:lnTo>
                  <a:lnTo>
                    <a:pt x="18096319" y="286143"/>
                  </a:lnTo>
                  <a:close/>
                </a:path>
                <a:path w="18719800" h="10718800" extrusionOk="0">
                  <a:moveTo>
                    <a:pt x="18096319" y="186055"/>
                  </a:moveTo>
                  <a:lnTo>
                    <a:pt x="18094783" y="178409"/>
                  </a:lnTo>
                  <a:lnTo>
                    <a:pt x="18090566" y="172161"/>
                  </a:lnTo>
                  <a:lnTo>
                    <a:pt x="18084305" y="167944"/>
                  </a:lnTo>
                  <a:lnTo>
                    <a:pt x="18076660" y="166395"/>
                  </a:lnTo>
                  <a:lnTo>
                    <a:pt x="18069014" y="167944"/>
                  </a:lnTo>
                  <a:lnTo>
                    <a:pt x="18062766" y="172161"/>
                  </a:lnTo>
                  <a:lnTo>
                    <a:pt x="18058562" y="178409"/>
                  </a:lnTo>
                  <a:lnTo>
                    <a:pt x="18057025" y="186055"/>
                  </a:lnTo>
                  <a:lnTo>
                    <a:pt x="18058562" y="193700"/>
                  </a:lnTo>
                  <a:lnTo>
                    <a:pt x="18062766" y="199936"/>
                  </a:lnTo>
                  <a:lnTo>
                    <a:pt x="18069014" y="204152"/>
                  </a:lnTo>
                  <a:lnTo>
                    <a:pt x="18076660" y="205689"/>
                  </a:lnTo>
                  <a:lnTo>
                    <a:pt x="18084305" y="204152"/>
                  </a:lnTo>
                  <a:lnTo>
                    <a:pt x="18090566" y="199936"/>
                  </a:lnTo>
                  <a:lnTo>
                    <a:pt x="18094783" y="193700"/>
                  </a:lnTo>
                  <a:lnTo>
                    <a:pt x="18096319" y="186055"/>
                  </a:lnTo>
                  <a:close/>
                </a:path>
                <a:path w="18719800" h="10718800" extrusionOk="0">
                  <a:moveTo>
                    <a:pt x="18096319" y="85953"/>
                  </a:moveTo>
                  <a:lnTo>
                    <a:pt x="18094783" y="78308"/>
                  </a:lnTo>
                  <a:lnTo>
                    <a:pt x="18090566" y="72072"/>
                  </a:lnTo>
                  <a:lnTo>
                    <a:pt x="18084305" y="67856"/>
                  </a:lnTo>
                  <a:lnTo>
                    <a:pt x="18076660" y="66319"/>
                  </a:lnTo>
                  <a:lnTo>
                    <a:pt x="18069014" y="67856"/>
                  </a:lnTo>
                  <a:lnTo>
                    <a:pt x="18062766" y="72072"/>
                  </a:lnTo>
                  <a:lnTo>
                    <a:pt x="18058562" y="78308"/>
                  </a:lnTo>
                  <a:lnTo>
                    <a:pt x="18057025" y="85953"/>
                  </a:lnTo>
                  <a:lnTo>
                    <a:pt x="18058562" y="93599"/>
                  </a:lnTo>
                  <a:lnTo>
                    <a:pt x="18062766" y="99847"/>
                  </a:lnTo>
                  <a:lnTo>
                    <a:pt x="18069014" y="104051"/>
                  </a:lnTo>
                  <a:lnTo>
                    <a:pt x="18076660" y="105600"/>
                  </a:lnTo>
                  <a:lnTo>
                    <a:pt x="18084305" y="104051"/>
                  </a:lnTo>
                  <a:lnTo>
                    <a:pt x="18090566" y="99847"/>
                  </a:lnTo>
                  <a:lnTo>
                    <a:pt x="18094783" y="93599"/>
                  </a:lnTo>
                  <a:lnTo>
                    <a:pt x="18096319" y="85953"/>
                  </a:lnTo>
                  <a:close/>
                </a:path>
                <a:path w="18719800" h="10718800" extrusionOk="0">
                  <a:moveTo>
                    <a:pt x="18106047" y="10718787"/>
                  </a:moveTo>
                  <a:lnTo>
                    <a:pt x="18102771" y="10713936"/>
                  </a:lnTo>
                  <a:lnTo>
                    <a:pt x="18096522" y="10709720"/>
                  </a:lnTo>
                  <a:lnTo>
                    <a:pt x="18088877" y="10708183"/>
                  </a:lnTo>
                  <a:lnTo>
                    <a:pt x="18081232" y="10709720"/>
                  </a:lnTo>
                  <a:lnTo>
                    <a:pt x="18074983" y="10713936"/>
                  </a:lnTo>
                  <a:lnTo>
                    <a:pt x="18071707" y="10718787"/>
                  </a:lnTo>
                  <a:lnTo>
                    <a:pt x="18106047" y="10718787"/>
                  </a:lnTo>
                  <a:close/>
                </a:path>
                <a:path w="18719800" h="10718800" extrusionOk="0">
                  <a:moveTo>
                    <a:pt x="18108511" y="10327424"/>
                  </a:moveTo>
                  <a:lnTo>
                    <a:pt x="18106962" y="10319791"/>
                  </a:lnTo>
                  <a:lnTo>
                    <a:pt x="18102758" y="10313543"/>
                  </a:lnTo>
                  <a:lnTo>
                    <a:pt x="18096510" y="10309339"/>
                  </a:lnTo>
                  <a:lnTo>
                    <a:pt x="18088877" y="10307790"/>
                  </a:lnTo>
                  <a:lnTo>
                    <a:pt x="18081219" y="10309339"/>
                  </a:lnTo>
                  <a:lnTo>
                    <a:pt x="18074971" y="10313543"/>
                  </a:lnTo>
                  <a:lnTo>
                    <a:pt x="18070767" y="10319791"/>
                  </a:lnTo>
                  <a:lnTo>
                    <a:pt x="18069217" y="10327424"/>
                  </a:lnTo>
                  <a:lnTo>
                    <a:pt x="18070767" y="10335082"/>
                  </a:lnTo>
                  <a:lnTo>
                    <a:pt x="18074971" y="10341318"/>
                  </a:lnTo>
                  <a:lnTo>
                    <a:pt x="18081219" y="10345534"/>
                  </a:lnTo>
                  <a:lnTo>
                    <a:pt x="18088877" y="10347071"/>
                  </a:lnTo>
                  <a:lnTo>
                    <a:pt x="18096510" y="10345534"/>
                  </a:lnTo>
                  <a:lnTo>
                    <a:pt x="18102758" y="10341318"/>
                  </a:lnTo>
                  <a:lnTo>
                    <a:pt x="18106962" y="10335082"/>
                  </a:lnTo>
                  <a:lnTo>
                    <a:pt x="18108511" y="10327424"/>
                  </a:lnTo>
                  <a:close/>
                </a:path>
                <a:path w="18719800" h="10718800" extrusionOk="0">
                  <a:moveTo>
                    <a:pt x="18108511" y="10227348"/>
                  </a:moveTo>
                  <a:lnTo>
                    <a:pt x="18106962" y="10219690"/>
                  </a:lnTo>
                  <a:lnTo>
                    <a:pt x="18102758" y="10213442"/>
                  </a:lnTo>
                  <a:lnTo>
                    <a:pt x="18096510" y="10209238"/>
                  </a:lnTo>
                  <a:lnTo>
                    <a:pt x="18088877" y="10207688"/>
                  </a:lnTo>
                  <a:lnTo>
                    <a:pt x="18081219" y="10209238"/>
                  </a:lnTo>
                  <a:lnTo>
                    <a:pt x="18074971" y="10213442"/>
                  </a:lnTo>
                  <a:lnTo>
                    <a:pt x="18070767" y="10219690"/>
                  </a:lnTo>
                  <a:lnTo>
                    <a:pt x="18069217" y="10227348"/>
                  </a:lnTo>
                  <a:lnTo>
                    <a:pt x="18070767" y="10234993"/>
                  </a:lnTo>
                  <a:lnTo>
                    <a:pt x="18074971" y="10241229"/>
                  </a:lnTo>
                  <a:lnTo>
                    <a:pt x="18081219" y="10245446"/>
                  </a:lnTo>
                  <a:lnTo>
                    <a:pt x="18088877" y="10246982"/>
                  </a:lnTo>
                  <a:lnTo>
                    <a:pt x="18096510" y="10245446"/>
                  </a:lnTo>
                  <a:lnTo>
                    <a:pt x="18102758" y="10241229"/>
                  </a:lnTo>
                  <a:lnTo>
                    <a:pt x="18106962" y="10234993"/>
                  </a:lnTo>
                  <a:lnTo>
                    <a:pt x="18108511" y="10227348"/>
                  </a:lnTo>
                  <a:close/>
                </a:path>
                <a:path w="18719800" h="10718800" extrusionOk="0">
                  <a:moveTo>
                    <a:pt x="18108524" y="10627728"/>
                  </a:moveTo>
                  <a:lnTo>
                    <a:pt x="18106975" y="10620083"/>
                  </a:lnTo>
                  <a:lnTo>
                    <a:pt x="18102771" y="10613835"/>
                  </a:lnTo>
                  <a:lnTo>
                    <a:pt x="18096522" y="10609618"/>
                  </a:lnTo>
                  <a:lnTo>
                    <a:pt x="18088877" y="10608069"/>
                  </a:lnTo>
                  <a:lnTo>
                    <a:pt x="18081232" y="10609618"/>
                  </a:lnTo>
                  <a:lnTo>
                    <a:pt x="18074983" y="10613835"/>
                  </a:lnTo>
                  <a:lnTo>
                    <a:pt x="18070767" y="10620083"/>
                  </a:lnTo>
                  <a:lnTo>
                    <a:pt x="18069230" y="10627728"/>
                  </a:lnTo>
                  <a:lnTo>
                    <a:pt x="18070767" y="10635374"/>
                  </a:lnTo>
                  <a:lnTo>
                    <a:pt x="18074983" y="10641622"/>
                  </a:lnTo>
                  <a:lnTo>
                    <a:pt x="18081232" y="10645839"/>
                  </a:lnTo>
                  <a:lnTo>
                    <a:pt x="18088877" y="10647375"/>
                  </a:lnTo>
                  <a:lnTo>
                    <a:pt x="18096522" y="10645839"/>
                  </a:lnTo>
                  <a:lnTo>
                    <a:pt x="18102771" y="10641622"/>
                  </a:lnTo>
                  <a:lnTo>
                    <a:pt x="18106975" y="10635374"/>
                  </a:lnTo>
                  <a:lnTo>
                    <a:pt x="18108524" y="10627728"/>
                  </a:lnTo>
                  <a:close/>
                </a:path>
                <a:path w="18719800" h="10718800" extrusionOk="0">
                  <a:moveTo>
                    <a:pt x="18108524" y="10527627"/>
                  </a:moveTo>
                  <a:lnTo>
                    <a:pt x="18106975" y="10519981"/>
                  </a:lnTo>
                  <a:lnTo>
                    <a:pt x="18102771" y="10513733"/>
                  </a:lnTo>
                  <a:lnTo>
                    <a:pt x="18096522" y="10509517"/>
                  </a:lnTo>
                  <a:lnTo>
                    <a:pt x="18088877" y="10507980"/>
                  </a:lnTo>
                  <a:lnTo>
                    <a:pt x="18081232" y="10509517"/>
                  </a:lnTo>
                  <a:lnTo>
                    <a:pt x="18074983" y="10513733"/>
                  </a:lnTo>
                  <a:lnTo>
                    <a:pt x="18070767" y="10519981"/>
                  </a:lnTo>
                  <a:lnTo>
                    <a:pt x="18069230" y="10527627"/>
                  </a:lnTo>
                  <a:lnTo>
                    <a:pt x="18070767" y="10535285"/>
                  </a:lnTo>
                  <a:lnTo>
                    <a:pt x="18074983" y="10541521"/>
                  </a:lnTo>
                  <a:lnTo>
                    <a:pt x="18081232" y="10545737"/>
                  </a:lnTo>
                  <a:lnTo>
                    <a:pt x="18088877" y="10547274"/>
                  </a:lnTo>
                  <a:lnTo>
                    <a:pt x="18096522" y="10545737"/>
                  </a:lnTo>
                  <a:lnTo>
                    <a:pt x="18102771" y="10541521"/>
                  </a:lnTo>
                  <a:lnTo>
                    <a:pt x="18106975" y="10535285"/>
                  </a:lnTo>
                  <a:lnTo>
                    <a:pt x="18108524" y="10527627"/>
                  </a:lnTo>
                  <a:close/>
                </a:path>
                <a:path w="18719800" h="10718800" extrusionOk="0">
                  <a:moveTo>
                    <a:pt x="18108524" y="10427538"/>
                  </a:moveTo>
                  <a:lnTo>
                    <a:pt x="18106975" y="10419893"/>
                  </a:lnTo>
                  <a:lnTo>
                    <a:pt x="18102771" y="10413644"/>
                  </a:lnTo>
                  <a:lnTo>
                    <a:pt x="18096522" y="10409428"/>
                  </a:lnTo>
                  <a:lnTo>
                    <a:pt x="18088877" y="10407891"/>
                  </a:lnTo>
                  <a:lnTo>
                    <a:pt x="18081232" y="10409428"/>
                  </a:lnTo>
                  <a:lnTo>
                    <a:pt x="18074983" y="10413644"/>
                  </a:lnTo>
                  <a:lnTo>
                    <a:pt x="18070767" y="10419893"/>
                  </a:lnTo>
                  <a:lnTo>
                    <a:pt x="18069230" y="10427538"/>
                  </a:lnTo>
                  <a:lnTo>
                    <a:pt x="18070767" y="10435184"/>
                  </a:lnTo>
                  <a:lnTo>
                    <a:pt x="18074983" y="10441432"/>
                  </a:lnTo>
                  <a:lnTo>
                    <a:pt x="18081232" y="10445636"/>
                  </a:lnTo>
                  <a:lnTo>
                    <a:pt x="18088877" y="10447172"/>
                  </a:lnTo>
                  <a:lnTo>
                    <a:pt x="18096522" y="10445636"/>
                  </a:lnTo>
                  <a:lnTo>
                    <a:pt x="18102771" y="10441432"/>
                  </a:lnTo>
                  <a:lnTo>
                    <a:pt x="18106975" y="10435184"/>
                  </a:lnTo>
                  <a:lnTo>
                    <a:pt x="18108524" y="10427538"/>
                  </a:lnTo>
                  <a:close/>
                </a:path>
                <a:path w="18719800" h="10718800" extrusionOk="0">
                  <a:moveTo>
                    <a:pt x="18108524" y="10127247"/>
                  </a:moveTo>
                  <a:lnTo>
                    <a:pt x="18106975" y="10119601"/>
                  </a:lnTo>
                  <a:lnTo>
                    <a:pt x="18102758" y="10113353"/>
                  </a:lnTo>
                  <a:lnTo>
                    <a:pt x="18096522" y="10109136"/>
                  </a:lnTo>
                  <a:lnTo>
                    <a:pt x="18088877" y="10107600"/>
                  </a:lnTo>
                  <a:lnTo>
                    <a:pt x="18081219" y="10109136"/>
                  </a:lnTo>
                  <a:lnTo>
                    <a:pt x="18074983" y="10113353"/>
                  </a:lnTo>
                  <a:lnTo>
                    <a:pt x="18070767" y="10119601"/>
                  </a:lnTo>
                  <a:lnTo>
                    <a:pt x="18069230" y="10127247"/>
                  </a:lnTo>
                  <a:lnTo>
                    <a:pt x="18070767" y="10134892"/>
                  </a:lnTo>
                  <a:lnTo>
                    <a:pt x="18074983" y="10141140"/>
                  </a:lnTo>
                  <a:lnTo>
                    <a:pt x="18081219" y="10145344"/>
                  </a:lnTo>
                  <a:lnTo>
                    <a:pt x="18088877" y="10146894"/>
                  </a:lnTo>
                  <a:lnTo>
                    <a:pt x="18096522" y="10145344"/>
                  </a:lnTo>
                  <a:lnTo>
                    <a:pt x="18102758" y="10141140"/>
                  </a:lnTo>
                  <a:lnTo>
                    <a:pt x="18106975" y="10134892"/>
                  </a:lnTo>
                  <a:lnTo>
                    <a:pt x="18108524" y="10127247"/>
                  </a:lnTo>
                  <a:close/>
                </a:path>
                <a:path w="18719800" h="10718800" extrusionOk="0">
                  <a:moveTo>
                    <a:pt x="18108524" y="10027158"/>
                  </a:moveTo>
                  <a:lnTo>
                    <a:pt x="18106975" y="10019500"/>
                  </a:lnTo>
                  <a:lnTo>
                    <a:pt x="18102758" y="10013264"/>
                  </a:lnTo>
                  <a:lnTo>
                    <a:pt x="18096522" y="10009048"/>
                  </a:lnTo>
                  <a:lnTo>
                    <a:pt x="18088877" y="10007498"/>
                  </a:lnTo>
                  <a:lnTo>
                    <a:pt x="18081219" y="10009048"/>
                  </a:lnTo>
                  <a:lnTo>
                    <a:pt x="18074983" y="10013264"/>
                  </a:lnTo>
                  <a:lnTo>
                    <a:pt x="18070767" y="10019500"/>
                  </a:lnTo>
                  <a:lnTo>
                    <a:pt x="18069230" y="10027158"/>
                  </a:lnTo>
                  <a:lnTo>
                    <a:pt x="18070767" y="10034791"/>
                  </a:lnTo>
                  <a:lnTo>
                    <a:pt x="18074983" y="10041039"/>
                  </a:lnTo>
                  <a:lnTo>
                    <a:pt x="18081219" y="10045255"/>
                  </a:lnTo>
                  <a:lnTo>
                    <a:pt x="18088877" y="10046792"/>
                  </a:lnTo>
                  <a:lnTo>
                    <a:pt x="18096522" y="10045255"/>
                  </a:lnTo>
                  <a:lnTo>
                    <a:pt x="18102758" y="10041039"/>
                  </a:lnTo>
                  <a:lnTo>
                    <a:pt x="18106975" y="10034791"/>
                  </a:lnTo>
                  <a:lnTo>
                    <a:pt x="18108524" y="10027158"/>
                  </a:lnTo>
                  <a:close/>
                </a:path>
                <a:path w="18719800" h="10718800" extrusionOk="0">
                  <a:moveTo>
                    <a:pt x="18108524" y="9927044"/>
                  </a:moveTo>
                  <a:lnTo>
                    <a:pt x="18106975" y="9919398"/>
                  </a:lnTo>
                  <a:lnTo>
                    <a:pt x="18102758" y="9913150"/>
                  </a:lnTo>
                  <a:lnTo>
                    <a:pt x="18096522" y="9908946"/>
                  </a:lnTo>
                  <a:lnTo>
                    <a:pt x="18088877" y="9907397"/>
                  </a:lnTo>
                  <a:lnTo>
                    <a:pt x="18081219" y="9908946"/>
                  </a:lnTo>
                  <a:lnTo>
                    <a:pt x="18074983" y="9913150"/>
                  </a:lnTo>
                  <a:lnTo>
                    <a:pt x="18070767" y="9919398"/>
                  </a:lnTo>
                  <a:lnTo>
                    <a:pt x="18069230" y="9927044"/>
                  </a:lnTo>
                  <a:lnTo>
                    <a:pt x="18070767" y="9934702"/>
                  </a:lnTo>
                  <a:lnTo>
                    <a:pt x="18074983" y="9940938"/>
                  </a:lnTo>
                  <a:lnTo>
                    <a:pt x="18081219" y="9945154"/>
                  </a:lnTo>
                  <a:lnTo>
                    <a:pt x="18088877" y="9946691"/>
                  </a:lnTo>
                  <a:lnTo>
                    <a:pt x="18096522" y="9945154"/>
                  </a:lnTo>
                  <a:lnTo>
                    <a:pt x="18102758" y="9940938"/>
                  </a:lnTo>
                  <a:lnTo>
                    <a:pt x="18106975" y="9934702"/>
                  </a:lnTo>
                  <a:lnTo>
                    <a:pt x="18108524" y="9927044"/>
                  </a:lnTo>
                  <a:close/>
                </a:path>
                <a:path w="18719800" h="10718800" extrusionOk="0">
                  <a:moveTo>
                    <a:pt x="18108524" y="9826955"/>
                  </a:moveTo>
                  <a:lnTo>
                    <a:pt x="18106975" y="9819310"/>
                  </a:lnTo>
                  <a:lnTo>
                    <a:pt x="18102758" y="9813061"/>
                  </a:lnTo>
                  <a:lnTo>
                    <a:pt x="18096522" y="9808845"/>
                  </a:lnTo>
                  <a:lnTo>
                    <a:pt x="18088877" y="9807308"/>
                  </a:lnTo>
                  <a:lnTo>
                    <a:pt x="18081219" y="9808845"/>
                  </a:lnTo>
                  <a:lnTo>
                    <a:pt x="18074983" y="9813061"/>
                  </a:lnTo>
                  <a:lnTo>
                    <a:pt x="18070767" y="9819310"/>
                  </a:lnTo>
                  <a:lnTo>
                    <a:pt x="18069230" y="9826955"/>
                  </a:lnTo>
                  <a:lnTo>
                    <a:pt x="18070767" y="9834601"/>
                  </a:lnTo>
                  <a:lnTo>
                    <a:pt x="18074983" y="9840849"/>
                  </a:lnTo>
                  <a:lnTo>
                    <a:pt x="18081219" y="9845065"/>
                  </a:lnTo>
                  <a:lnTo>
                    <a:pt x="18088877" y="9846615"/>
                  </a:lnTo>
                  <a:lnTo>
                    <a:pt x="18096522" y="9845065"/>
                  </a:lnTo>
                  <a:lnTo>
                    <a:pt x="18102758" y="9840849"/>
                  </a:lnTo>
                  <a:lnTo>
                    <a:pt x="18106975" y="9834601"/>
                  </a:lnTo>
                  <a:lnTo>
                    <a:pt x="18108524" y="9826955"/>
                  </a:lnTo>
                  <a:close/>
                </a:path>
                <a:path w="18719800" h="10718800" extrusionOk="0">
                  <a:moveTo>
                    <a:pt x="18108524" y="9726866"/>
                  </a:moveTo>
                  <a:lnTo>
                    <a:pt x="18106975" y="9719221"/>
                  </a:lnTo>
                  <a:lnTo>
                    <a:pt x="18102771" y="9712973"/>
                  </a:lnTo>
                  <a:lnTo>
                    <a:pt x="18096522" y="9708756"/>
                  </a:lnTo>
                  <a:lnTo>
                    <a:pt x="18088877" y="9707220"/>
                  </a:lnTo>
                  <a:lnTo>
                    <a:pt x="18081232" y="9708756"/>
                  </a:lnTo>
                  <a:lnTo>
                    <a:pt x="18074983" y="9712973"/>
                  </a:lnTo>
                  <a:lnTo>
                    <a:pt x="18070767" y="9719221"/>
                  </a:lnTo>
                  <a:lnTo>
                    <a:pt x="18069230" y="9726866"/>
                  </a:lnTo>
                  <a:lnTo>
                    <a:pt x="18070767" y="9734512"/>
                  </a:lnTo>
                  <a:lnTo>
                    <a:pt x="18074983" y="9740760"/>
                  </a:lnTo>
                  <a:lnTo>
                    <a:pt x="18081232" y="9744977"/>
                  </a:lnTo>
                  <a:lnTo>
                    <a:pt x="18088877" y="9746526"/>
                  </a:lnTo>
                  <a:lnTo>
                    <a:pt x="18096522" y="9744977"/>
                  </a:lnTo>
                  <a:lnTo>
                    <a:pt x="18102771" y="9740760"/>
                  </a:lnTo>
                  <a:lnTo>
                    <a:pt x="18106975" y="9734512"/>
                  </a:lnTo>
                  <a:lnTo>
                    <a:pt x="18108524" y="9726866"/>
                  </a:lnTo>
                  <a:close/>
                </a:path>
                <a:path w="18719800" h="10718800" extrusionOk="0">
                  <a:moveTo>
                    <a:pt x="18108524" y="9626778"/>
                  </a:moveTo>
                  <a:lnTo>
                    <a:pt x="18106975" y="9619120"/>
                  </a:lnTo>
                  <a:lnTo>
                    <a:pt x="18102771" y="9612871"/>
                  </a:lnTo>
                  <a:lnTo>
                    <a:pt x="18096522" y="9608668"/>
                  </a:lnTo>
                  <a:lnTo>
                    <a:pt x="18088877" y="9607118"/>
                  </a:lnTo>
                  <a:lnTo>
                    <a:pt x="18081232" y="9608668"/>
                  </a:lnTo>
                  <a:lnTo>
                    <a:pt x="18074983" y="9612871"/>
                  </a:lnTo>
                  <a:lnTo>
                    <a:pt x="18070767" y="9619120"/>
                  </a:lnTo>
                  <a:lnTo>
                    <a:pt x="18069230" y="9626778"/>
                  </a:lnTo>
                  <a:lnTo>
                    <a:pt x="18070767" y="9634423"/>
                  </a:lnTo>
                  <a:lnTo>
                    <a:pt x="18074983" y="9640659"/>
                  </a:lnTo>
                  <a:lnTo>
                    <a:pt x="18081232" y="9644875"/>
                  </a:lnTo>
                  <a:lnTo>
                    <a:pt x="18088877" y="9646412"/>
                  </a:lnTo>
                  <a:lnTo>
                    <a:pt x="18096522" y="9644875"/>
                  </a:lnTo>
                  <a:lnTo>
                    <a:pt x="18102771" y="9640659"/>
                  </a:lnTo>
                  <a:lnTo>
                    <a:pt x="18106975" y="9634423"/>
                  </a:lnTo>
                  <a:lnTo>
                    <a:pt x="18108524" y="9626778"/>
                  </a:lnTo>
                  <a:close/>
                </a:path>
                <a:path w="18719800" h="10718800" extrusionOk="0">
                  <a:moveTo>
                    <a:pt x="18108524" y="9526664"/>
                  </a:moveTo>
                  <a:lnTo>
                    <a:pt x="18106975" y="9519018"/>
                  </a:lnTo>
                  <a:lnTo>
                    <a:pt x="18102771" y="9512783"/>
                  </a:lnTo>
                  <a:lnTo>
                    <a:pt x="18096522" y="9508566"/>
                  </a:lnTo>
                  <a:lnTo>
                    <a:pt x="18088877" y="9507029"/>
                  </a:lnTo>
                  <a:lnTo>
                    <a:pt x="18081232" y="9508566"/>
                  </a:lnTo>
                  <a:lnTo>
                    <a:pt x="18074983" y="9512783"/>
                  </a:lnTo>
                  <a:lnTo>
                    <a:pt x="18070767" y="9519018"/>
                  </a:lnTo>
                  <a:lnTo>
                    <a:pt x="18069230" y="9526664"/>
                  </a:lnTo>
                  <a:lnTo>
                    <a:pt x="18070767" y="9534322"/>
                  </a:lnTo>
                  <a:lnTo>
                    <a:pt x="18074983" y="9540557"/>
                  </a:lnTo>
                  <a:lnTo>
                    <a:pt x="18081232" y="9544774"/>
                  </a:lnTo>
                  <a:lnTo>
                    <a:pt x="18088877" y="9546311"/>
                  </a:lnTo>
                  <a:lnTo>
                    <a:pt x="18096522" y="9544774"/>
                  </a:lnTo>
                  <a:lnTo>
                    <a:pt x="18102771" y="9540557"/>
                  </a:lnTo>
                  <a:lnTo>
                    <a:pt x="18106975" y="9534322"/>
                  </a:lnTo>
                  <a:lnTo>
                    <a:pt x="18108524" y="9526664"/>
                  </a:lnTo>
                  <a:close/>
                </a:path>
                <a:path w="18719800" h="10718800" extrusionOk="0">
                  <a:moveTo>
                    <a:pt x="18108524" y="9426575"/>
                  </a:moveTo>
                  <a:lnTo>
                    <a:pt x="18106975" y="9418930"/>
                  </a:lnTo>
                  <a:lnTo>
                    <a:pt x="18102771" y="9412681"/>
                  </a:lnTo>
                  <a:lnTo>
                    <a:pt x="18096522" y="9408477"/>
                  </a:lnTo>
                  <a:lnTo>
                    <a:pt x="18088877" y="9406928"/>
                  </a:lnTo>
                  <a:lnTo>
                    <a:pt x="18081232" y="9408477"/>
                  </a:lnTo>
                  <a:lnTo>
                    <a:pt x="18074983" y="9412681"/>
                  </a:lnTo>
                  <a:lnTo>
                    <a:pt x="18070767" y="9418930"/>
                  </a:lnTo>
                  <a:lnTo>
                    <a:pt x="18069230" y="9426575"/>
                  </a:lnTo>
                  <a:lnTo>
                    <a:pt x="18070767" y="9434220"/>
                  </a:lnTo>
                  <a:lnTo>
                    <a:pt x="18074983" y="9440469"/>
                  </a:lnTo>
                  <a:lnTo>
                    <a:pt x="18081232" y="9444672"/>
                  </a:lnTo>
                  <a:lnTo>
                    <a:pt x="18088877" y="9446222"/>
                  </a:lnTo>
                  <a:lnTo>
                    <a:pt x="18096522" y="9444672"/>
                  </a:lnTo>
                  <a:lnTo>
                    <a:pt x="18102771" y="9440469"/>
                  </a:lnTo>
                  <a:lnTo>
                    <a:pt x="18106975" y="9434220"/>
                  </a:lnTo>
                  <a:lnTo>
                    <a:pt x="18108524" y="9426575"/>
                  </a:lnTo>
                  <a:close/>
                </a:path>
                <a:path w="18719800" h="10718800" extrusionOk="0">
                  <a:moveTo>
                    <a:pt x="18108524" y="9326486"/>
                  </a:moveTo>
                  <a:lnTo>
                    <a:pt x="18106975" y="9318828"/>
                  </a:lnTo>
                  <a:lnTo>
                    <a:pt x="18102771" y="9312592"/>
                  </a:lnTo>
                  <a:lnTo>
                    <a:pt x="18096522" y="9308376"/>
                  </a:lnTo>
                  <a:lnTo>
                    <a:pt x="18088877" y="9306839"/>
                  </a:lnTo>
                  <a:lnTo>
                    <a:pt x="18081232" y="9308376"/>
                  </a:lnTo>
                  <a:lnTo>
                    <a:pt x="18074983" y="9312592"/>
                  </a:lnTo>
                  <a:lnTo>
                    <a:pt x="18070767" y="9318828"/>
                  </a:lnTo>
                  <a:lnTo>
                    <a:pt x="18069230" y="9326486"/>
                  </a:lnTo>
                  <a:lnTo>
                    <a:pt x="18070767" y="9334132"/>
                  </a:lnTo>
                  <a:lnTo>
                    <a:pt x="18074983" y="9340367"/>
                  </a:lnTo>
                  <a:lnTo>
                    <a:pt x="18081232" y="9344584"/>
                  </a:lnTo>
                  <a:lnTo>
                    <a:pt x="18088877" y="9346120"/>
                  </a:lnTo>
                  <a:lnTo>
                    <a:pt x="18096522" y="9344584"/>
                  </a:lnTo>
                  <a:lnTo>
                    <a:pt x="18102771" y="9340367"/>
                  </a:lnTo>
                  <a:lnTo>
                    <a:pt x="18106975" y="9334132"/>
                  </a:lnTo>
                  <a:lnTo>
                    <a:pt x="18108524" y="9326486"/>
                  </a:lnTo>
                  <a:close/>
                </a:path>
                <a:path w="18719800" h="10718800" extrusionOk="0">
                  <a:moveTo>
                    <a:pt x="18108524" y="9226385"/>
                  </a:moveTo>
                  <a:lnTo>
                    <a:pt x="18106975" y="9218739"/>
                  </a:lnTo>
                  <a:lnTo>
                    <a:pt x="18102771" y="9212491"/>
                  </a:lnTo>
                  <a:lnTo>
                    <a:pt x="18096522" y="9208275"/>
                  </a:lnTo>
                  <a:lnTo>
                    <a:pt x="18088877" y="9206725"/>
                  </a:lnTo>
                  <a:lnTo>
                    <a:pt x="18081232" y="9208275"/>
                  </a:lnTo>
                  <a:lnTo>
                    <a:pt x="18074983" y="9212491"/>
                  </a:lnTo>
                  <a:lnTo>
                    <a:pt x="18070767" y="9218739"/>
                  </a:lnTo>
                  <a:lnTo>
                    <a:pt x="18069230" y="9226385"/>
                  </a:lnTo>
                  <a:lnTo>
                    <a:pt x="18070767" y="9234030"/>
                  </a:lnTo>
                  <a:lnTo>
                    <a:pt x="18074983" y="9240279"/>
                  </a:lnTo>
                  <a:lnTo>
                    <a:pt x="18081232" y="9244482"/>
                  </a:lnTo>
                  <a:lnTo>
                    <a:pt x="18088877" y="9246032"/>
                  </a:lnTo>
                  <a:lnTo>
                    <a:pt x="18096522" y="9244482"/>
                  </a:lnTo>
                  <a:lnTo>
                    <a:pt x="18102771" y="9240279"/>
                  </a:lnTo>
                  <a:lnTo>
                    <a:pt x="18106975" y="9234030"/>
                  </a:lnTo>
                  <a:lnTo>
                    <a:pt x="18108524" y="9226385"/>
                  </a:lnTo>
                  <a:close/>
                </a:path>
                <a:path w="18719800" h="10718800" extrusionOk="0">
                  <a:moveTo>
                    <a:pt x="18108524" y="9126283"/>
                  </a:moveTo>
                  <a:lnTo>
                    <a:pt x="18106975" y="9118638"/>
                  </a:lnTo>
                  <a:lnTo>
                    <a:pt x="18102771" y="9112402"/>
                  </a:lnTo>
                  <a:lnTo>
                    <a:pt x="18096522" y="9108186"/>
                  </a:lnTo>
                  <a:lnTo>
                    <a:pt x="18088877" y="9106649"/>
                  </a:lnTo>
                  <a:lnTo>
                    <a:pt x="18081232" y="9108186"/>
                  </a:lnTo>
                  <a:lnTo>
                    <a:pt x="18074983" y="9112402"/>
                  </a:lnTo>
                  <a:lnTo>
                    <a:pt x="18070767" y="9118638"/>
                  </a:lnTo>
                  <a:lnTo>
                    <a:pt x="18069230" y="9126283"/>
                  </a:lnTo>
                  <a:lnTo>
                    <a:pt x="18070767" y="9133942"/>
                  </a:lnTo>
                  <a:lnTo>
                    <a:pt x="18074983" y="9140190"/>
                  </a:lnTo>
                  <a:lnTo>
                    <a:pt x="18081232" y="9144394"/>
                  </a:lnTo>
                  <a:lnTo>
                    <a:pt x="18088877" y="9145943"/>
                  </a:lnTo>
                  <a:lnTo>
                    <a:pt x="18096522" y="9144394"/>
                  </a:lnTo>
                  <a:lnTo>
                    <a:pt x="18102771" y="9140190"/>
                  </a:lnTo>
                  <a:lnTo>
                    <a:pt x="18106975" y="9133942"/>
                  </a:lnTo>
                  <a:lnTo>
                    <a:pt x="18108524" y="9126283"/>
                  </a:lnTo>
                  <a:close/>
                </a:path>
                <a:path w="18719800" h="10718800" extrusionOk="0">
                  <a:moveTo>
                    <a:pt x="18108524" y="9026195"/>
                  </a:moveTo>
                  <a:lnTo>
                    <a:pt x="18106975" y="9018549"/>
                  </a:lnTo>
                  <a:lnTo>
                    <a:pt x="18102771" y="9012301"/>
                  </a:lnTo>
                  <a:lnTo>
                    <a:pt x="18096522" y="9008085"/>
                  </a:lnTo>
                  <a:lnTo>
                    <a:pt x="18088877" y="9006535"/>
                  </a:lnTo>
                  <a:lnTo>
                    <a:pt x="18081232" y="9008085"/>
                  </a:lnTo>
                  <a:lnTo>
                    <a:pt x="18074983" y="9012301"/>
                  </a:lnTo>
                  <a:lnTo>
                    <a:pt x="18070767" y="9018549"/>
                  </a:lnTo>
                  <a:lnTo>
                    <a:pt x="18069230" y="9026195"/>
                  </a:lnTo>
                  <a:lnTo>
                    <a:pt x="18070767" y="9033840"/>
                  </a:lnTo>
                  <a:lnTo>
                    <a:pt x="18074983" y="9040089"/>
                  </a:lnTo>
                  <a:lnTo>
                    <a:pt x="18081232" y="9044292"/>
                  </a:lnTo>
                  <a:lnTo>
                    <a:pt x="18088877" y="9045842"/>
                  </a:lnTo>
                  <a:lnTo>
                    <a:pt x="18096522" y="9044292"/>
                  </a:lnTo>
                  <a:lnTo>
                    <a:pt x="18102771" y="9040089"/>
                  </a:lnTo>
                  <a:lnTo>
                    <a:pt x="18106975" y="9033840"/>
                  </a:lnTo>
                  <a:lnTo>
                    <a:pt x="18108524" y="9026195"/>
                  </a:lnTo>
                  <a:close/>
                </a:path>
                <a:path w="18719800" h="10718800" extrusionOk="0">
                  <a:moveTo>
                    <a:pt x="18108524" y="8926093"/>
                  </a:moveTo>
                  <a:lnTo>
                    <a:pt x="18106975" y="8918448"/>
                  </a:lnTo>
                  <a:lnTo>
                    <a:pt x="18102771" y="8912200"/>
                  </a:lnTo>
                  <a:lnTo>
                    <a:pt x="18096522" y="8907996"/>
                  </a:lnTo>
                  <a:lnTo>
                    <a:pt x="18088877" y="8906446"/>
                  </a:lnTo>
                  <a:lnTo>
                    <a:pt x="18081232" y="8907996"/>
                  </a:lnTo>
                  <a:lnTo>
                    <a:pt x="18074983" y="8912200"/>
                  </a:lnTo>
                  <a:lnTo>
                    <a:pt x="18070767" y="8918448"/>
                  </a:lnTo>
                  <a:lnTo>
                    <a:pt x="18069230" y="8926093"/>
                  </a:lnTo>
                  <a:lnTo>
                    <a:pt x="18070767" y="8933751"/>
                  </a:lnTo>
                  <a:lnTo>
                    <a:pt x="18074983" y="8939987"/>
                  </a:lnTo>
                  <a:lnTo>
                    <a:pt x="18081232" y="8944191"/>
                  </a:lnTo>
                  <a:lnTo>
                    <a:pt x="18088877" y="8945740"/>
                  </a:lnTo>
                  <a:lnTo>
                    <a:pt x="18096522" y="8944191"/>
                  </a:lnTo>
                  <a:lnTo>
                    <a:pt x="18102771" y="8939987"/>
                  </a:lnTo>
                  <a:lnTo>
                    <a:pt x="18106975" y="8933751"/>
                  </a:lnTo>
                  <a:lnTo>
                    <a:pt x="18108524" y="8926093"/>
                  </a:lnTo>
                  <a:close/>
                </a:path>
                <a:path w="18719800" h="10718800" extrusionOk="0">
                  <a:moveTo>
                    <a:pt x="18108549" y="8826005"/>
                  </a:moveTo>
                  <a:lnTo>
                    <a:pt x="18107000" y="8818347"/>
                  </a:lnTo>
                  <a:lnTo>
                    <a:pt x="18102784" y="8812098"/>
                  </a:lnTo>
                  <a:lnTo>
                    <a:pt x="18096535" y="8807894"/>
                  </a:lnTo>
                  <a:lnTo>
                    <a:pt x="18088890" y="8806345"/>
                  </a:lnTo>
                  <a:lnTo>
                    <a:pt x="18081244" y="8807894"/>
                  </a:lnTo>
                  <a:lnTo>
                    <a:pt x="18075009" y="8812098"/>
                  </a:lnTo>
                  <a:lnTo>
                    <a:pt x="18070792" y="8818347"/>
                  </a:lnTo>
                  <a:lnTo>
                    <a:pt x="18069256" y="8826005"/>
                  </a:lnTo>
                  <a:lnTo>
                    <a:pt x="18070792" y="8833650"/>
                  </a:lnTo>
                  <a:lnTo>
                    <a:pt x="18075009" y="8839886"/>
                  </a:lnTo>
                  <a:lnTo>
                    <a:pt x="18081244" y="8844102"/>
                  </a:lnTo>
                  <a:lnTo>
                    <a:pt x="18088890" y="8845639"/>
                  </a:lnTo>
                  <a:lnTo>
                    <a:pt x="18096535" y="8844102"/>
                  </a:lnTo>
                  <a:lnTo>
                    <a:pt x="18102784" y="8839886"/>
                  </a:lnTo>
                  <a:lnTo>
                    <a:pt x="18107000" y="8833650"/>
                  </a:lnTo>
                  <a:lnTo>
                    <a:pt x="18108549" y="8826005"/>
                  </a:lnTo>
                  <a:close/>
                </a:path>
                <a:path w="18719800" h="10718800" extrusionOk="0">
                  <a:moveTo>
                    <a:pt x="18108549" y="8725903"/>
                  </a:moveTo>
                  <a:lnTo>
                    <a:pt x="18107000" y="8718258"/>
                  </a:lnTo>
                  <a:lnTo>
                    <a:pt x="18102784" y="8712009"/>
                  </a:lnTo>
                  <a:lnTo>
                    <a:pt x="18096535" y="8707806"/>
                  </a:lnTo>
                  <a:lnTo>
                    <a:pt x="18088890" y="8706256"/>
                  </a:lnTo>
                  <a:lnTo>
                    <a:pt x="18081244" y="8707806"/>
                  </a:lnTo>
                  <a:lnTo>
                    <a:pt x="18075009" y="8712009"/>
                  </a:lnTo>
                  <a:lnTo>
                    <a:pt x="18070792" y="8718258"/>
                  </a:lnTo>
                  <a:lnTo>
                    <a:pt x="18069256" y="8725903"/>
                  </a:lnTo>
                  <a:lnTo>
                    <a:pt x="18070792" y="8733549"/>
                  </a:lnTo>
                  <a:lnTo>
                    <a:pt x="18075009" y="8739797"/>
                  </a:lnTo>
                  <a:lnTo>
                    <a:pt x="18081244" y="8744013"/>
                  </a:lnTo>
                  <a:lnTo>
                    <a:pt x="18088890" y="8745563"/>
                  </a:lnTo>
                  <a:lnTo>
                    <a:pt x="18096535" y="8744013"/>
                  </a:lnTo>
                  <a:lnTo>
                    <a:pt x="18102784" y="8739797"/>
                  </a:lnTo>
                  <a:lnTo>
                    <a:pt x="18107000" y="8733549"/>
                  </a:lnTo>
                  <a:lnTo>
                    <a:pt x="18108549" y="8725903"/>
                  </a:lnTo>
                  <a:close/>
                </a:path>
                <a:path w="18719800" h="10718800" extrusionOk="0">
                  <a:moveTo>
                    <a:pt x="18108549" y="8625815"/>
                  </a:moveTo>
                  <a:lnTo>
                    <a:pt x="18107000" y="8618169"/>
                  </a:lnTo>
                  <a:lnTo>
                    <a:pt x="18102784" y="8611921"/>
                  </a:lnTo>
                  <a:lnTo>
                    <a:pt x="18096535" y="8607704"/>
                  </a:lnTo>
                  <a:lnTo>
                    <a:pt x="18088890" y="8606168"/>
                  </a:lnTo>
                  <a:lnTo>
                    <a:pt x="18081244" y="8607704"/>
                  </a:lnTo>
                  <a:lnTo>
                    <a:pt x="18075009" y="8611921"/>
                  </a:lnTo>
                  <a:lnTo>
                    <a:pt x="18070792" y="8618169"/>
                  </a:lnTo>
                  <a:lnTo>
                    <a:pt x="18069256" y="8625815"/>
                  </a:lnTo>
                  <a:lnTo>
                    <a:pt x="18070792" y="8633460"/>
                  </a:lnTo>
                  <a:lnTo>
                    <a:pt x="18075009" y="8639708"/>
                  </a:lnTo>
                  <a:lnTo>
                    <a:pt x="18081244" y="8643912"/>
                  </a:lnTo>
                  <a:lnTo>
                    <a:pt x="18088890" y="8645461"/>
                  </a:lnTo>
                  <a:lnTo>
                    <a:pt x="18096535" y="8643912"/>
                  </a:lnTo>
                  <a:lnTo>
                    <a:pt x="18102784" y="8639708"/>
                  </a:lnTo>
                  <a:lnTo>
                    <a:pt x="18107000" y="8633460"/>
                  </a:lnTo>
                  <a:lnTo>
                    <a:pt x="18108549" y="8625815"/>
                  </a:lnTo>
                  <a:close/>
                </a:path>
                <a:path w="18719800" h="10718800" extrusionOk="0">
                  <a:moveTo>
                    <a:pt x="18108549" y="8525713"/>
                  </a:moveTo>
                  <a:lnTo>
                    <a:pt x="18107000" y="8518068"/>
                  </a:lnTo>
                  <a:lnTo>
                    <a:pt x="18102784" y="8511819"/>
                  </a:lnTo>
                  <a:lnTo>
                    <a:pt x="18096535" y="8507616"/>
                  </a:lnTo>
                  <a:lnTo>
                    <a:pt x="18088890" y="8506066"/>
                  </a:lnTo>
                  <a:lnTo>
                    <a:pt x="18081244" y="8507616"/>
                  </a:lnTo>
                  <a:lnTo>
                    <a:pt x="18075009" y="8511819"/>
                  </a:lnTo>
                  <a:lnTo>
                    <a:pt x="18070792" y="8518068"/>
                  </a:lnTo>
                  <a:lnTo>
                    <a:pt x="18069256" y="8525713"/>
                  </a:lnTo>
                  <a:lnTo>
                    <a:pt x="18070792" y="8533359"/>
                  </a:lnTo>
                  <a:lnTo>
                    <a:pt x="18075009" y="8539607"/>
                  </a:lnTo>
                  <a:lnTo>
                    <a:pt x="18081244" y="8543823"/>
                  </a:lnTo>
                  <a:lnTo>
                    <a:pt x="18088890" y="8545360"/>
                  </a:lnTo>
                  <a:lnTo>
                    <a:pt x="18096535" y="8543823"/>
                  </a:lnTo>
                  <a:lnTo>
                    <a:pt x="18102784" y="8539607"/>
                  </a:lnTo>
                  <a:lnTo>
                    <a:pt x="18107000" y="8533359"/>
                  </a:lnTo>
                  <a:lnTo>
                    <a:pt x="18108549" y="8525713"/>
                  </a:lnTo>
                  <a:close/>
                </a:path>
                <a:path w="18719800" h="10718800" extrusionOk="0">
                  <a:moveTo>
                    <a:pt x="18108549" y="8425612"/>
                  </a:moveTo>
                  <a:lnTo>
                    <a:pt x="18107000" y="8417966"/>
                  </a:lnTo>
                  <a:lnTo>
                    <a:pt x="18102784" y="8411731"/>
                  </a:lnTo>
                  <a:lnTo>
                    <a:pt x="18096535" y="8407514"/>
                  </a:lnTo>
                  <a:lnTo>
                    <a:pt x="18088890" y="8405965"/>
                  </a:lnTo>
                  <a:lnTo>
                    <a:pt x="18081244" y="8407514"/>
                  </a:lnTo>
                  <a:lnTo>
                    <a:pt x="18075009" y="8411731"/>
                  </a:lnTo>
                  <a:lnTo>
                    <a:pt x="18070792" y="8417966"/>
                  </a:lnTo>
                  <a:lnTo>
                    <a:pt x="18069256" y="8425612"/>
                  </a:lnTo>
                  <a:lnTo>
                    <a:pt x="18070792" y="8433257"/>
                  </a:lnTo>
                  <a:lnTo>
                    <a:pt x="18075009" y="8439506"/>
                  </a:lnTo>
                  <a:lnTo>
                    <a:pt x="18081244" y="8443722"/>
                  </a:lnTo>
                  <a:lnTo>
                    <a:pt x="18088890" y="8445259"/>
                  </a:lnTo>
                  <a:lnTo>
                    <a:pt x="18096535" y="8443722"/>
                  </a:lnTo>
                  <a:lnTo>
                    <a:pt x="18102784" y="8439506"/>
                  </a:lnTo>
                  <a:lnTo>
                    <a:pt x="18107000" y="8433257"/>
                  </a:lnTo>
                  <a:lnTo>
                    <a:pt x="18108549" y="8425612"/>
                  </a:lnTo>
                  <a:close/>
                </a:path>
                <a:path w="18719800" h="10718800" extrusionOk="0">
                  <a:moveTo>
                    <a:pt x="18108549" y="8325510"/>
                  </a:moveTo>
                  <a:lnTo>
                    <a:pt x="18107000" y="8317865"/>
                  </a:lnTo>
                  <a:lnTo>
                    <a:pt x="18102784" y="8311629"/>
                  </a:lnTo>
                  <a:lnTo>
                    <a:pt x="18096535" y="8307413"/>
                  </a:lnTo>
                  <a:lnTo>
                    <a:pt x="18088890" y="8305863"/>
                  </a:lnTo>
                  <a:lnTo>
                    <a:pt x="18081244" y="8307413"/>
                  </a:lnTo>
                  <a:lnTo>
                    <a:pt x="18075009" y="8311629"/>
                  </a:lnTo>
                  <a:lnTo>
                    <a:pt x="18070792" y="8317865"/>
                  </a:lnTo>
                  <a:lnTo>
                    <a:pt x="18069256" y="8325510"/>
                  </a:lnTo>
                  <a:lnTo>
                    <a:pt x="18070792" y="8333156"/>
                  </a:lnTo>
                  <a:lnTo>
                    <a:pt x="18075009" y="8339404"/>
                  </a:lnTo>
                  <a:lnTo>
                    <a:pt x="18081244" y="8343620"/>
                  </a:lnTo>
                  <a:lnTo>
                    <a:pt x="18088890" y="8345157"/>
                  </a:lnTo>
                  <a:lnTo>
                    <a:pt x="18096535" y="8343620"/>
                  </a:lnTo>
                  <a:lnTo>
                    <a:pt x="18102784" y="8339404"/>
                  </a:lnTo>
                  <a:lnTo>
                    <a:pt x="18107000" y="8333156"/>
                  </a:lnTo>
                  <a:lnTo>
                    <a:pt x="18108549" y="8325510"/>
                  </a:lnTo>
                  <a:close/>
                </a:path>
                <a:path w="18719800" h="10718800" extrusionOk="0">
                  <a:moveTo>
                    <a:pt x="18108549" y="8225422"/>
                  </a:moveTo>
                  <a:lnTo>
                    <a:pt x="18107000" y="8217776"/>
                  </a:lnTo>
                  <a:lnTo>
                    <a:pt x="18102784" y="8211528"/>
                  </a:lnTo>
                  <a:lnTo>
                    <a:pt x="18096535" y="8207324"/>
                  </a:lnTo>
                  <a:lnTo>
                    <a:pt x="18088890" y="8205775"/>
                  </a:lnTo>
                  <a:lnTo>
                    <a:pt x="18081244" y="8207324"/>
                  </a:lnTo>
                  <a:lnTo>
                    <a:pt x="18075009" y="8211528"/>
                  </a:lnTo>
                  <a:lnTo>
                    <a:pt x="18070792" y="8217776"/>
                  </a:lnTo>
                  <a:lnTo>
                    <a:pt x="18069256" y="8225422"/>
                  </a:lnTo>
                  <a:lnTo>
                    <a:pt x="18070792" y="8233067"/>
                  </a:lnTo>
                  <a:lnTo>
                    <a:pt x="18075009" y="8239315"/>
                  </a:lnTo>
                  <a:lnTo>
                    <a:pt x="18081244" y="8243519"/>
                  </a:lnTo>
                  <a:lnTo>
                    <a:pt x="18088890" y="8245068"/>
                  </a:lnTo>
                  <a:lnTo>
                    <a:pt x="18096535" y="8243519"/>
                  </a:lnTo>
                  <a:lnTo>
                    <a:pt x="18102784" y="8239315"/>
                  </a:lnTo>
                  <a:lnTo>
                    <a:pt x="18107000" y="8233067"/>
                  </a:lnTo>
                  <a:lnTo>
                    <a:pt x="18108549" y="8225422"/>
                  </a:lnTo>
                  <a:close/>
                </a:path>
                <a:path w="18719800" h="10718800" extrusionOk="0">
                  <a:moveTo>
                    <a:pt x="18108549" y="8125333"/>
                  </a:moveTo>
                  <a:lnTo>
                    <a:pt x="18107000" y="8117687"/>
                  </a:lnTo>
                  <a:lnTo>
                    <a:pt x="18102784" y="8111439"/>
                  </a:lnTo>
                  <a:lnTo>
                    <a:pt x="18096535" y="8107223"/>
                  </a:lnTo>
                  <a:lnTo>
                    <a:pt x="18088890" y="8105686"/>
                  </a:lnTo>
                  <a:lnTo>
                    <a:pt x="18081244" y="8107223"/>
                  </a:lnTo>
                  <a:lnTo>
                    <a:pt x="18075009" y="8111439"/>
                  </a:lnTo>
                  <a:lnTo>
                    <a:pt x="18070792" y="8117687"/>
                  </a:lnTo>
                  <a:lnTo>
                    <a:pt x="18069256" y="8125333"/>
                  </a:lnTo>
                  <a:lnTo>
                    <a:pt x="18070792" y="8132978"/>
                  </a:lnTo>
                  <a:lnTo>
                    <a:pt x="18075009" y="8139227"/>
                  </a:lnTo>
                  <a:lnTo>
                    <a:pt x="18081244" y="8143430"/>
                  </a:lnTo>
                  <a:lnTo>
                    <a:pt x="18088890" y="8144980"/>
                  </a:lnTo>
                  <a:lnTo>
                    <a:pt x="18096535" y="8143430"/>
                  </a:lnTo>
                  <a:lnTo>
                    <a:pt x="18102784" y="8139227"/>
                  </a:lnTo>
                  <a:lnTo>
                    <a:pt x="18107000" y="8132978"/>
                  </a:lnTo>
                  <a:lnTo>
                    <a:pt x="18108549" y="8125333"/>
                  </a:lnTo>
                  <a:close/>
                </a:path>
                <a:path w="18719800" h="10718800" extrusionOk="0">
                  <a:moveTo>
                    <a:pt x="18108549" y="8025231"/>
                  </a:moveTo>
                  <a:lnTo>
                    <a:pt x="18107000" y="8017586"/>
                  </a:lnTo>
                  <a:lnTo>
                    <a:pt x="18102784" y="8011350"/>
                  </a:lnTo>
                  <a:lnTo>
                    <a:pt x="18096535" y="8007134"/>
                  </a:lnTo>
                  <a:lnTo>
                    <a:pt x="18088890" y="8005597"/>
                  </a:lnTo>
                  <a:lnTo>
                    <a:pt x="18081244" y="8007134"/>
                  </a:lnTo>
                  <a:lnTo>
                    <a:pt x="18075009" y="8011350"/>
                  </a:lnTo>
                  <a:lnTo>
                    <a:pt x="18070792" y="8017586"/>
                  </a:lnTo>
                  <a:lnTo>
                    <a:pt x="18069256" y="8025231"/>
                  </a:lnTo>
                  <a:lnTo>
                    <a:pt x="18070792" y="8032890"/>
                  </a:lnTo>
                  <a:lnTo>
                    <a:pt x="18075009" y="8039125"/>
                  </a:lnTo>
                  <a:lnTo>
                    <a:pt x="18081244" y="8043342"/>
                  </a:lnTo>
                  <a:lnTo>
                    <a:pt x="18088890" y="8044878"/>
                  </a:lnTo>
                  <a:lnTo>
                    <a:pt x="18096535" y="8043342"/>
                  </a:lnTo>
                  <a:lnTo>
                    <a:pt x="18102784" y="8039125"/>
                  </a:lnTo>
                  <a:lnTo>
                    <a:pt x="18107000" y="8032890"/>
                  </a:lnTo>
                  <a:lnTo>
                    <a:pt x="18108549" y="8025231"/>
                  </a:lnTo>
                  <a:close/>
                </a:path>
                <a:path w="18719800" h="10718800" extrusionOk="0">
                  <a:moveTo>
                    <a:pt x="18108549" y="7925130"/>
                  </a:moveTo>
                  <a:lnTo>
                    <a:pt x="18107000" y="7917485"/>
                  </a:lnTo>
                  <a:lnTo>
                    <a:pt x="18102784" y="7911249"/>
                  </a:lnTo>
                  <a:lnTo>
                    <a:pt x="18096535" y="7907045"/>
                  </a:lnTo>
                  <a:lnTo>
                    <a:pt x="18088890" y="7905496"/>
                  </a:lnTo>
                  <a:lnTo>
                    <a:pt x="18081244" y="7907045"/>
                  </a:lnTo>
                  <a:lnTo>
                    <a:pt x="18075009" y="7911249"/>
                  </a:lnTo>
                  <a:lnTo>
                    <a:pt x="18070792" y="7917485"/>
                  </a:lnTo>
                  <a:lnTo>
                    <a:pt x="18069256" y="7925130"/>
                  </a:lnTo>
                  <a:lnTo>
                    <a:pt x="18070792" y="7932788"/>
                  </a:lnTo>
                  <a:lnTo>
                    <a:pt x="18075009" y="7939037"/>
                  </a:lnTo>
                  <a:lnTo>
                    <a:pt x="18081244" y="7943240"/>
                  </a:lnTo>
                  <a:lnTo>
                    <a:pt x="18088890" y="7944790"/>
                  </a:lnTo>
                  <a:lnTo>
                    <a:pt x="18096535" y="7943240"/>
                  </a:lnTo>
                  <a:lnTo>
                    <a:pt x="18102784" y="7939037"/>
                  </a:lnTo>
                  <a:lnTo>
                    <a:pt x="18107000" y="7932788"/>
                  </a:lnTo>
                  <a:lnTo>
                    <a:pt x="18108549" y="7925130"/>
                  </a:lnTo>
                  <a:close/>
                </a:path>
                <a:path w="18719800" h="10718800" extrusionOk="0">
                  <a:moveTo>
                    <a:pt x="18108549" y="7825041"/>
                  </a:moveTo>
                  <a:lnTo>
                    <a:pt x="18107000" y="7817396"/>
                  </a:lnTo>
                  <a:lnTo>
                    <a:pt x="18102784" y="7811148"/>
                  </a:lnTo>
                  <a:lnTo>
                    <a:pt x="18096535" y="7806931"/>
                  </a:lnTo>
                  <a:lnTo>
                    <a:pt x="18088890" y="7805394"/>
                  </a:lnTo>
                  <a:lnTo>
                    <a:pt x="18081244" y="7806931"/>
                  </a:lnTo>
                  <a:lnTo>
                    <a:pt x="18075009" y="7811148"/>
                  </a:lnTo>
                  <a:lnTo>
                    <a:pt x="18070792" y="7817396"/>
                  </a:lnTo>
                  <a:lnTo>
                    <a:pt x="18069256" y="7825041"/>
                  </a:lnTo>
                  <a:lnTo>
                    <a:pt x="18070792" y="7832687"/>
                  </a:lnTo>
                  <a:lnTo>
                    <a:pt x="18075009" y="7838935"/>
                  </a:lnTo>
                  <a:lnTo>
                    <a:pt x="18081244" y="7843139"/>
                  </a:lnTo>
                  <a:lnTo>
                    <a:pt x="18088890" y="7844688"/>
                  </a:lnTo>
                  <a:lnTo>
                    <a:pt x="18096535" y="7843139"/>
                  </a:lnTo>
                  <a:lnTo>
                    <a:pt x="18102784" y="7838935"/>
                  </a:lnTo>
                  <a:lnTo>
                    <a:pt x="18107000" y="7832687"/>
                  </a:lnTo>
                  <a:lnTo>
                    <a:pt x="18108549" y="7825041"/>
                  </a:lnTo>
                  <a:close/>
                </a:path>
                <a:path w="18719800" h="10718800" extrusionOk="0">
                  <a:moveTo>
                    <a:pt x="18108549" y="7724953"/>
                  </a:moveTo>
                  <a:lnTo>
                    <a:pt x="18107000" y="7717295"/>
                  </a:lnTo>
                  <a:lnTo>
                    <a:pt x="18102784" y="7711046"/>
                  </a:lnTo>
                  <a:lnTo>
                    <a:pt x="18096535" y="7706842"/>
                  </a:lnTo>
                  <a:lnTo>
                    <a:pt x="18088890" y="7705306"/>
                  </a:lnTo>
                  <a:lnTo>
                    <a:pt x="18081244" y="7706842"/>
                  </a:lnTo>
                  <a:lnTo>
                    <a:pt x="18075009" y="7711046"/>
                  </a:lnTo>
                  <a:lnTo>
                    <a:pt x="18070792" y="7717295"/>
                  </a:lnTo>
                  <a:lnTo>
                    <a:pt x="18069256" y="7724953"/>
                  </a:lnTo>
                  <a:lnTo>
                    <a:pt x="18070792" y="7732598"/>
                  </a:lnTo>
                  <a:lnTo>
                    <a:pt x="18075009" y="7738834"/>
                  </a:lnTo>
                  <a:lnTo>
                    <a:pt x="18081244" y="7743050"/>
                  </a:lnTo>
                  <a:lnTo>
                    <a:pt x="18088890" y="7744600"/>
                  </a:lnTo>
                  <a:lnTo>
                    <a:pt x="18096535" y="7743050"/>
                  </a:lnTo>
                  <a:lnTo>
                    <a:pt x="18102784" y="7738834"/>
                  </a:lnTo>
                  <a:lnTo>
                    <a:pt x="18107000" y="7732598"/>
                  </a:lnTo>
                  <a:lnTo>
                    <a:pt x="18108549" y="7724953"/>
                  </a:lnTo>
                  <a:close/>
                </a:path>
                <a:path w="18719800" h="10718800" extrusionOk="0">
                  <a:moveTo>
                    <a:pt x="18108549" y="7624851"/>
                  </a:moveTo>
                  <a:lnTo>
                    <a:pt x="18107000" y="7617206"/>
                  </a:lnTo>
                  <a:lnTo>
                    <a:pt x="18102784" y="7610957"/>
                  </a:lnTo>
                  <a:lnTo>
                    <a:pt x="18096535" y="7606754"/>
                  </a:lnTo>
                  <a:lnTo>
                    <a:pt x="18088890" y="7605204"/>
                  </a:lnTo>
                  <a:lnTo>
                    <a:pt x="18081244" y="7606754"/>
                  </a:lnTo>
                  <a:lnTo>
                    <a:pt x="18075009" y="7610957"/>
                  </a:lnTo>
                  <a:lnTo>
                    <a:pt x="18070792" y="7617206"/>
                  </a:lnTo>
                  <a:lnTo>
                    <a:pt x="18069256" y="7624851"/>
                  </a:lnTo>
                  <a:lnTo>
                    <a:pt x="18070792" y="7632497"/>
                  </a:lnTo>
                  <a:lnTo>
                    <a:pt x="18075009" y="7638745"/>
                  </a:lnTo>
                  <a:lnTo>
                    <a:pt x="18081244" y="7642949"/>
                  </a:lnTo>
                  <a:lnTo>
                    <a:pt x="18088890" y="7644498"/>
                  </a:lnTo>
                  <a:lnTo>
                    <a:pt x="18096535" y="7642949"/>
                  </a:lnTo>
                  <a:lnTo>
                    <a:pt x="18102784" y="7638745"/>
                  </a:lnTo>
                  <a:lnTo>
                    <a:pt x="18107000" y="7632497"/>
                  </a:lnTo>
                  <a:lnTo>
                    <a:pt x="18108549" y="7624851"/>
                  </a:lnTo>
                  <a:close/>
                </a:path>
                <a:path w="18719800" h="10718800" extrusionOk="0">
                  <a:moveTo>
                    <a:pt x="18108549" y="7524750"/>
                  </a:moveTo>
                  <a:lnTo>
                    <a:pt x="18107000" y="7517104"/>
                  </a:lnTo>
                  <a:lnTo>
                    <a:pt x="18102784" y="7510869"/>
                  </a:lnTo>
                  <a:lnTo>
                    <a:pt x="18096535" y="7506665"/>
                  </a:lnTo>
                  <a:lnTo>
                    <a:pt x="18088890" y="7505116"/>
                  </a:lnTo>
                  <a:lnTo>
                    <a:pt x="18081244" y="7506665"/>
                  </a:lnTo>
                  <a:lnTo>
                    <a:pt x="18075009" y="7510869"/>
                  </a:lnTo>
                  <a:lnTo>
                    <a:pt x="18070792" y="7517104"/>
                  </a:lnTo>
                  <a:lnTo>
                    <a:pt x="18069256" y="7524750"/>
                  </a:lnTo>
                  <a:lnTo>
                    <a:pt x="18070792" y="7532395"/>
                  </a:lnTo>
                  <a:lnTo>
                    <a:pt x="18075009" y="7538644"/>
                  </a:lnTo>
                  <a:lnTo>
                    <a:pt x="18081244" y="7542860"/>
                  </a:lnTo>
                  <a:lnTo>
                    <a:pt x="18088890" y="7544397"/>
                  </a:lnTo>
                  <a:lnTo>
                    <a:pt x="18096535" y="7542860"/>
                  </a:lnTo>
                  <a:lnTo>
                    <a:pt x="18102784" y="7538644"/>
                  </a:lnTo>
                  <a:lnTo>
                    <a:pt x="18107000" y="7532395"/>
                  </a:lnTo>
                  <a:lnTo>
                    <a:pt x="18108549" y="7524750"/>
                  </a:lnTo>
                  <a:close/>
                </a:path>
                <a:path w="18719800" h="10718800" extrusionOk="0">
                  <a:moveTo>
                    <a:pt x="18108549" y="7424648"/>
                  </a:moveTo>
                  <a:lnTo>
                    <a:pt x="18107000" y="7417003"/>
                  </a:lnTo>
                  <a:lnTo>
                    <a:pt x="18102784" y="7410767"/>
                  </a:lnTo>
                  <a:lnTo>
                    <a:pt x="18096535" y="7406564"/>
                  </a:lnTo>
                  <a:lnTo>
                    <a:pt x="18088890" y="7405014"/>
                  </a:lnTo>
                  <a:lnTo>
                    <a:pt x="18081244" y="7406564"/>
                  </a:lnTo>
                  <a:lnTo>
                    <a:pt x="18075009" y="7410767"/>
                  </a:lnTo>
                  <a:lnTo>
                    <a:pt x="18070792" y="7417003"/>
                  </a:lnTo>
                  <a:lnTo>
                    <a:pt x="18069256" y="7424648"/>
                  </a:lnTo>
                  <a:lnTo>
                    <a:pt x="18070792" y="7432307"/>
                  </a:lnTo>
                  <a:lnTo>
                    <a:pt x="18075009" y="7438555"/>
                  </a:lnTo>
                  <a:lnTo>
                    <a:pt x="18081244" y="7442759"/>
                  </a:lnTo>
                  <a:lnTo>
                    <a:pt x="18088890" y="7444308"/>
                  </a:lnTo>
                  <a:lnTo>
                    <a:pt x="18096535" y="7442759"/>
                  </a:lnTo>
                  <a:lnTo>
                    <a:pt x="18102784" y="7438555"/>
                  </a:lnTo>
                  <a:lnTo>
                    <a:pt x="18107000" y="7432307"/>
                  </a:lnTo>
                  <a:lnTo>
                    <a:pt x="18108549" y="7424648"/>
                  </a:lnTo>
                  <a:close/>
                </a:path>
                <a:path w="18719800" h="10718800" extrusionOk="0">
                  <a:moveTo>
                    <a:pt x="18108549" y="7324560"/>
                  </a:moveTo>
                  <a:lnTo>
                    <a:pt x="18107000" y="7316914"/>
                  </a:lnTo>
                  <a:lnTo>
                    <a:pt x="18102784" y="7310666"/>
                  </a:lnTo>
                  <a:lnTo>
                    <a:pt x="18096548" y="7306450"/>
                  </a:lnTo>
                  <a:lnTo>
                    <a:pt x="18088890" y="7304913"/>
                  </a:lnTo>
                  <a:lnTo>
                    <a:pt x="18081244" y="7306450"/>
                  </a:lnTo>
                  <a:lnTo>
                    <a:pt x="18075009" y="7310666"/>
                  </a:lnTo>
                  <a:lnTo>
                    <a:pt x="18070792" y="7316914"/>
                  </a:lnTo>
                  <a:lnTo>
                    <a:pt x="18069256" y="7324560"/>
                  </a:lnTo>
                  <a:lnTo>
                    <a:pt x="18070792" y="7332205"/>
                  </a:lnTo>
                  <a:lnTo>
                    <a:pt x="18075009" y="7338454"/>
                  </a:lnTo>
                  <a:lnTo>
                    <a:pt x="18081244" y="7342657"/>
                  </a:lnTo>
                  <a:lnTo>
                    <a:pt x="18088890" y="7344194"/>
                  </a:lnTo>
                  <a:lnTo>
                    <a:pt x="18096548" y="7342657"/>
                  </a:lnTo>
                  <a:lnTo>
                    <a:pt x="18102784" y="7338454"/>
                  </a:lnTo>
                  <a:lnTo>
                    <a:pt x="18107000" y="7332205"/>
                  </a:lnTo>
                  <a:lnTo>
                    <a:pt x="18108549" y="7324560"/>
                  </a:lnTo>
                  <a:close/>
                </a:path>
                <a:path w="18719800" h="10718800" extrusionOk="0">
                  <a:moveTo>
                    <a:pt x="18108549" y="7224458"/>
                  </a:moveTo>
                  <a:lnTo>
                    <a:pt x="18107000" y="7216813"/>
                  </a:lnTo>
                  <a:lnTo>
                    <a:pt x="18102784" y="7210565"/>
                  </a:lnTo>
                  <a:lnTo>
                    <a:pt x="18096535" y="7206361"/>
                  </a:lnTo>
                  <a:lnTo>
                    <a:pt x="18088890" y="7204824"/>
                  </a:lnTo>
                  <a:lnTo>
                    <a:pt x="18081244" y="7206361"/>
                  </a:lnTo>
                  <a:lnTo>
                    <a:pt x="18075009" y="7210565"/>
                  </a:lnTo>
                  <a:lnTo>
                    <a:pt x="18070792" y="7216813"/>
                  </a:lnTo>
                  <a:lnTo>
                    <a:pt x="18069256" y="7224458"/>
                  </a:lnTo>
                  <a:lnTo>
                    <a:pt x="18070792" y="7232104"/>
                  </a:lnTo>
                  <a:lnTo>
                    <a:pt x="18075009" y="7238352"/>
                  </a:lnTo>
                  <a:lnTo>
                    <a:pt x="18081244" y="7242569"/>
                  </a:lnTo>
                  <a:lnTo>
                    <a:pt x="18088890" y="7244105"/>
                  </a:lnTo>
                  <a:lnTo>
                    <a:pt x="18096535" y="7242569"/>
                  </a:lnTo>
                  <a:lnTo>
                    <a:pt x="18102784" y="7238352"/>
                  </a:lnTo>
                  <a:lnTo>
                    <a:pt x="18107000" y="7232104"/>
                  </a:lnTo>
                  <a:lnTo>
                    <a:pt x="18108549" y="7224458"/>
                  </a:lnTo>
                  <a:close/>
                </a:path>
                <a:path w="18719800" h="10718800" extrusionOk="0">
                  <a:moveTo>
                    <a:pt x="18108549" y="7124370"/>
                  </a:moveTo>
                  <a:lnTo>
                    <a:pt x="18107000" y="7116724"/>
                  </a:lnTo>
                  <a:lnTo>
                    <a:pt x="18102784" y="7110476"/>
                  </a:lnTo>
                  <a:lnTo>
                    <a:pt x="18096535" y="7106259"/>
                  </a:lnTo>
                  <a:lnTo>
                    <a:pt x="18088890" y="7104710"/>
                  </a:lnTo>
                  <a:lnTo>
                    <a:pt x="18081244" y="7106259"/>
                  </a:lnTo>
                  <a:lnTo>
                    <a:pt x="18075009" y="7110476"/>
                  </a:lnTo>
                  <a:lnTo>
                    <a:pt x="18070792" y="7116724"/>
                  </a:lnTo>
                  <a:lnTo>
                    <a:pt x="18069256" y="7124370"/>
                  </a:lnTo>
                  <a:lnTo>
                    <a:pt x="18070792" y="7132015"/>
                  </a:lnTo>
                  <a:lnTo>
                    <a:pt x="18075009" y="7138263"/>
                  </a:lnTo>
                  <a:lnTo>
                    <a:pt x="18081244" y="7142467"/>
                  </a:lnTo>
                  <a:lnTo>
                    <a:pt x="18088890" y="7144017"/>
                  </a:lnTo>
                  <a:lnTo>
                    <a:pt x="18096535" y="7142467"/>
                  </a:lnTo>
                  <a:lnTo>
                    <a:pt x="18102784" y="7138263"/>
                  </a:lnTo>
                  <a:lnTo>
                    <a:pt x="18107000" y="7132015"/>
                  </a:lnTo>
                  <a:lnTo>
                    <a:pt x="18108549" y="7124370"/>
                  </a:lnTo>
                  <a:close/>
                </a:path>
                <a:path w="18719800" h="10718800" extrusionOk="0">
                  <a:moveTo>
                    <a:pt x="18108549" y="7024268"/>
                  </a:moveTo>
                  <a:lnTo>
                    <a:pt x="18107000" y="7016623"/>
                  </a:lnTo>
                  <a:lnTo>
                    <a:pt x="18102784" y="7010374"/>
                  </a:lnTo>
                  <a:lnTo>
                    <a:pt x="18096535" y="7006171"/>
                  </a:lnTo>
                  <a:lnTo>
                    <a:pt x="18088890" y="7004621"/>
                  </a:lnTo>
                  <a:lnTo>
                    <a:pt x="18081244" y="7006171"/>
                  </a:lnTo>
                  <a:lnTo>
                    <a:pt x="18075009" y="7010374"/>
                  </a:lnTo>
                  <a:lnTo>
                    <a:pt x="18070792" y="7016623"/>
                  </a:lnTo>
                  <a:lnTo>
                    <a:pt x="18069256" y="7024268"/>
                  </a:lnTo>
                  <a:lnTo>
                    <a:pt x="18070792" y="7031914"/>
                  </a:lnTo>
                  <a:lnTo>
                    <a:pt x="18075009" y="7038162"/>
                  </a:lnTo>
                  <a:lnTo>
                    <a:pt x="18081244" y="7042378"/>
                  </a:lnTo>
                  <a:lnTo>
                    <a:pt x="18088890" y="7043915"/>
                  </a:lnTo>
                  <a:lnTo>
                    <a:pt x="18096535" y="7042378"/>
                  </a:lnTo>
                  <a:lnTo>
                    <a:pt x="18102784" y="7038162"/>
                  </a:lnTo>
                  <a:lnTo>
                    <a:pt x="18107000" y="7031914"/>
                  </a:lnTo>
                  <a:lnTo>
                    <a:pt x="18108549" y="7024268"/>
                  </a:lnTo>
                  <a:close/>
                </a:path>
                <a:path w="18719800" h="10718800" extrusionOk="0">
                  <a:moveTo>
                    <a:pt x="18108549" y="6924180"/>
                  </a:moveTo>
                  <a:lnTo>
                    <a:pt x="18107000" y="6916534"/>
                  </a:lnTo>
                  <a:lnTo>
                    <a:pt x="18102784" y="6910286"/>
                  </a:lnTo>
                  <a:lnTo>
                    <a:pt x="18096535" y="6906069"/>
                  </a:lnTo>
                  <a:lnTo>
                    <a:pt x="18088890" y="6904533"/>
                  </a:lnTo>
                  <a:lnTo>
                    <a:pt x="18081244" y="6906069"/>
                  </a:lnTo>
                  <a:lnTo>
                    <a:pt x="18075009" y="6910286"/>
                  </a:lnTo>
                  <a:lnTo>
                    <a:pt x="18070792" y="6916534"/>
                  </a:lnTo>
                  <a:lnTo>
                    <a:pt x="18069256" y="6924180"/>
                  </a:lnTo>
                  <a:lnTo>
                    <a:pt x="18070792" y="6931825"/>
                  </a:lnTo>
                  <a:lnTo>
                    <a:pt x="18075009" y="6938073"/>
                  </a:lnTo>
                  <a:lnTo>
                    <a:pt x="18081244" y="6942277"/>
                  </a:lnTo>
                  <a:lnTo>
                    <a:pt x="18088890" y="6943826"/>
                  </a:lnTo>
                  <a:lnTo>
                    <a:pt x="18096535" y="6942277"/>
                  </a:lnTo>
                  <a:lnTo>
                    <a:pt x="18102784" y="6938073"/>
                  </a:lnTo>
                  <a:lnTo>
                    <a:pt x="18107000" y="6931825"/>
                  </a:lnTo>
                  <a:lnTo>
                    <a:pt x="18108549" y="6924180"/>
                  </a:lnTo>
                  <a:close/>
                </a:path>
                <a:path w="18719800" h="10718800" extrusionOk="0">
                  <a:moveTo>
                    <a:pt x="18108549" y="6824078"/>
                  </a:moveTo>
                  <a:lnTo>
                    <a:pt x="18107000" y="6816433"/>
                  </a:lnTo>
                  <a:lnTo>
                    <a:pt x="18102784" y="6810184"/>
                  </a:lnTo>
                  <a:lnTo>
                    <a:pt x="18096535" y="6805981"/>
                  </a:lnTo>
                  <a:lnTo>
                    <a:pt x="18088890" y="6804431"/>
                  </a:lnTo>
                  <a:lnTo>
                    <a:pt x="18081244" y="6805981"/>
                  </a:lnTo>
                  <a:lnTo>
                    <a:pt x="18075009" y="6810184"/>
                  </a:lnTo>
                  <a:lnTo>
                    <a:pt x="18070792" y="6816433"/>
                  </a:lnTo>
                  <a:lnTo>
                    <a:pt x="18069256" y="6824078"/>
                  </a:lnTo>
                  <a:lnTo>
                    <a:pt x="18070792" y="6831724"/>
                  </a:lnTo>
                  <a:lnTo>
                    <a:pt x="18075009" y="6837972"/>
                  </a:lnTo>
                  <a:lnTo>
                    <a:pt x="18081244" y="6842188"/>
                  </a:lnTo>
                  <a:lnTo>
                    <a:pt x="18088890" y="6843725"/>
                  </a:lnTo>
                  <a:lnTo>
                    <a:pt x="18096535" y="6842188"/>
                  </a:lnTo>
                  <a:lnTo>
                    <a:pt x="18102784" y="6837972"/>
                  </a:lnTo>
                  <a:lnTo>
                    <a:pt x="18107000" y="6831724"/>
                  </a:lnTo>
                  <a:lnTo>
                    <a:pt x="18108549" y="6824078"/>
                  </a:lnTo>
                  <a:close/>
                </a:path>
                <a:path w="18719800" h="10718800" extrusionOk="0">
                  <a:moveTo>
                    <a:pt x="18108549" y="6723977"/>
                  </a:moveTo>
                  <a:lnTo>
                    <a:pt x="18107000" y="6716331"/>
                  </a:lnTo>
                  <a:lnTo>
                    <a:pt x="18102784" y="6710083"/>
                  </a:lnTo>
                  <a:lnTo>
                    <a:pt x="18096535" y="6705879"/>
                  </a:lnTo>
                  <a:lnTo>
                    <a:pt x="18088890" y="6704330"/>
                  </a:lnTo>
                  <a:lnTo>
                    <a:pt x="18081244" y="6705879"/>
                  </a:lnTo>
                  <a:lnTo>
                    <a:pt x="18075009" y="6710083"/>
                  </a:lnTo>
                  <a:lnTo>
                    <a:pt x="18070792" y="6716331"/>
                  </a:lnTo>
                  <a:lnTo>
                    <a:pt x="18069256" y="6723977"/>
                  </a:lnTo>
                  <a:lnTo>
                    <a:pt x="18070792" y="6731622"/>
                  </a:lnTo>
                  <a:lnTo>
                    <a:pt x="18075009" y="6737871"/>
                  </a:lnTo>
                  <a:lnTo>
                    <a:pt x="18081244" y="6742087"/>
                  </a:lnTo>
                  <a:lnTo>
                    <a:pt x="18088890" y="6743624"/>
                  </a:lnTo>
                  <a:lnTo>
                    <a:pt x="18096535" y="6742087"/>
                  </a:lnTo>
                  <a:lnTo>
                    <a:pt x="18102784" y="6737871"/>
                  </a:lnTo>
                  <a:lnTo>
                    <a:pt x="18107000" y="6731622"/>
                  </a:lnTo>
                  <a:lnTo>
                    <a:pt x="18108549" y="6723977"/>
                  </a:lnTo>
                  <a:close/>
                </a:path>
                <a:path w="18719800" h="10718800" extrusionOk="0">
                  <a:moveTo>
                    <a:pt x="18108549" y="6623888"/>
                  </a:moveTo>
                  <a:lnTo>
                    <a:pt x="18107000" y="6616243"/>
                  </a:lnTo>
                  <a:lnTo>
                    <a:pt x="18102784" y="6609994"/>
                  </a:lnTo>
                  <a:lnTo>
                    <a:pt x="18096535" y="6605778"/>
                  </a:lnTo>
                  <a:lnTo>
                    <a:pt x="18088890" y="6604241"/>
                  </a:lnTo>
                  <a:lnTo>
                    <a:pt x="18081244" y="6605778"/>
                  </a:lnTo>
                  <a:lnTo>
                    <a:pt x="18075009" y="6609994"/>
                  </a:lnTo>
                  <a:lnTo>
                    <a:pt x="18070792" y="6616243"/>
                  </a:lnTo>
                  <a:lnTo>
                    <a:pt x="18069256" y="6623888"/>
                  </a:lnTo>
                  <a:lnTo>
                    <a:pt x="18070792" y="6631533"/>
                  </a:lnTo>
                  <a:lnTo>
                    <a:pt x="18075009" y="6637782"/>
                  </a:lnTo>
                  <a:lnTo>
                    <a:pt x="18081244" y="6641986"/>
                  </a:lnTo>
                  <a:lnTo>
                    <a:pt x="18088890" y="6643535"/>
                  </a:lnTo>
                  <a:lnTo>
                    <a:pt x="18096535" y="6641986"/>
                  </a:lnTo>
                  <a:lnTo>
                    <a:pt x="18102784" y="6637782"/>
                  </a:lnTo>
                  <a:lnTo>
                    <a:pt x="18107000" y="6631533"/>
                  </a:lnTo>
                  <a:lnTo>
                    <a:pt x="18108549" y="6623888"/>
                  </a:lnTo>
                  <a:close/>
                </a:path>
                <a:path w="18719800" h="10718800" extrusionOk="0">
                  <a:moveTo>
                    <a:pt x="18108549" y="6523787"/>
                  </a:moveTo>
                  <a:lnTo>
                    <a:pt x="18107000" y="6516141"/>
                  </a:lnTo>
                  <a:lnTo>
                    <a:pt x="18102784" y="6509906"/>
                  </a:lnTo>
                  <a:lnTo>
                    <a:pt x="18096535" y="6505689"/>
                  </a:lnTo>
                  <a:lnTo>
                    <a:pt x="18088890" y="6504152"/>
                  </a:lnTo>
                  <a:lnTo>
                    <a:pt x="18081244" y="6505689"/>
                  </a:lnTo>
                  <a:lnTo>
                    <a:pt x="18075009" y="6509906"/>
                  </a:lnTo>
                  <a:lnTo>
                    <a:pt x="18070792" y="6516141"/>
                  </a:lnTo>
                  <a:lnTo>
                    <a:pt x="18069256" y="6523787"/>
                  </a:lnTo>
                  <a:lnTo>
                    <a:pt x="18070792" y="6531445"/>
                  </a:lnTo>
                  <a:lnTo>
                    <a:pt x="18075009" y="6537680"/>
                  </a:lnTo>
                  <a:lnTo>
                    <a:pt x="18081244" y="6541897"/>
                  </a:lnTo>
                  <a:lnTo>
                    <a:pt x="18088890" y="6543434"/>
                  </a:lnTo>
                  <a:lnTo>
                    <a:pt x="18096535" y="6541897"/>
                  </a:lnTo>
                  <a:lnTo>
                    <a:pt x="18102784" y="6537680"/>
                  </a:lnTo>
                  <a:lnTo>
                    <a:pt x="18107000" y="6531445"/>
                  </a:lnTo>
                  <a:lnTo>
                    <a:pt x="18108549" y="6523787"/>
                  </a:lnTo>
                  <a:close/>
                </a:path>
                <a:path w="18719800" h="10718800" extrusionOk="0">
                  <a:moveTo>
                    <a:pt x="18108549" y="6423685"/>
                  </a:moveTo>
                  <a:lnTo>
                    <a:pt x="18107000" y="6416040"/>
                  </a:lnTo>
                  <a:lnTo>
                    <a:pt x="18102784" y="6409804"/>
                  </a:lnTo>
                  <a:lnTo>
                    <a:pt x="18096535" y="6405600"/>
                  </a:lnTo>
                  <a:lnTo>
                    <a:pt x="18088890" y="6404051"/>
                  </a:lnTo>
                  <a:lnTo>
                    <a:pt x="18081244" y="6405600"/>
                  </a:lnTo>
                  <a:lnTo>
                    <a:pt x="18075009" y="6409804"/>
                  </a:lnTo>
                  <a:lnTo>
                    <a:pt x="18070792" y="6416040"/>
                  </a:lnTo>
                  <a:lnTo>
                    <a:pt x="18069256" y="6423685"/>
                  </a:lnTo>
                  <a:lnTo>
                    <a:pt x="18070792" y="6431343"/>
                  </a:lnTo>
                  <a:lnTo>
                    <a:pt x="18075009" y="6437579"/>
                  </a:lnTo>
                  <a:lnTo>
                    <a:pt x="18081244" y="6441795"/>
                  </a:lnTo>
                  <a:lnTo>
                    <a:pt x="18088890" y="6443332"/>
                  </a:lnTo>
                  <a:lnTo>
                    <a:pt x="18096535" y="6441795"/>
                  </a:lnTo>
                  <a:lnTo>
                    <a:pt x="18102784" y="6437579"/>
                  </a:lnTo>
                  <a:lnTo>
                    <a:pt x="18107000" y="6431343"/>
                  </a:lnTo>
                  <a:lnTo>
                    <a:pt x="18108549" y="6423685"/>
                  </a:lnTo>
                  <a:close/>
                </a:path>
                <a:path w="18719800" h="10718800" extrusionOk="0">
                  <a:moveTo>
                    <a:pt x="18108549" y="6323597"/>
                  </a:moveTo>
                  <a:lnTo>
                    <a:pt x="18107000" y="6315951"/>
                  </a:lnTo>
                  <a:lnTo>
                    <a:pt x="18102784" y="6309715"/>
                  </a:lnTo>
                  <a:lnTo>
                    <a:pt x="18096535" y="6305499"/>
                  </a:lnTo>
                  <a:lnTo>
                    <a:pt x="18088890" y="6303962"/>
                  </a:lnTo>
                  <a:lnTo>
                    <a:pt x="18081244" y="6305499"/>
                  </a:lnTo>
                  <a:lnTo>
                    <a:pt x="18075009" y="6309715"/>
                  </a:lnTo>
                  <a:lnTo>
                    <a:pt x="18070792" y="6315951"/>
                  </a:lnTo>
                  <a:lnTo>
                    <a:pt x="18069256" y="6323597"/>
                  </a:lnTo>
                  <a:lnTo>
                    <a:pt x="18070792" y="6331242"/>
                  </a:lnTo>
                  <a:lnTo>
                    <a:pt x="18075009" y="6337490"/>
                  </a:lnTo>
                  <a:lnTo>
                    <a:pt x="18081244" y="6341707"/>
                  </a:lnTo>
                  <a:lnTo>
                    <a:pt x="18088890" y="6343243"/>
                  </a:lnTo>
                  <a:lnTo>
                    <a:pt x="18096535" y="6341707"/>
                  </a:lnTo>
                  <a:lnTo>
                    <a:pt x="18102784" y="6337490"/>
                  </a:lnTo>
                  <a:lnTo>
                    <a:pt x="18107000" y="6331242"/>
                  </a:lnTo>
                  <a:lnTo>
                    <a:pt x="18108549" y="6323597"/>
                  </a:lnTo>
                  <a:close/>
                </a:path>
                <a:path w="18719800" h="10718800" extrusionOk="0">
                  <a:moveTo>
                    <a:pt x="18108549" y="6223508"/>
                  </a:moveTo>
                  <a:lnTo>
                    <a:pt x="18107000" y="6215862"/>
                  </a:lnTo>
                  <a:lnTo>
                    <a:pt x="18102784" y="6209614"/>
                  </a:lnTo>
                  <a:lnTo>
                    <a:pt x="18096535" y="6205410"/>
                  </a:lnTo>
                  <a:lnTo>
                    <a:pt x="18088890" y="6203861"/>
                  </a:lnTo>
                  <a:lnTo>
                    <a:pt x="18081244" y="6205410"/>
                  </a:lnTo>
                  <a:lnTo>
                    <a:pt x="18075009" y="6209614"/>
                  </a:lnTo>
                  <a:lnTo>
                    <a:pt x="18070792" y="6215862"/>
                  </a:lnTo>
                  <a:lnTo>
                    <a:pt x="18069256" y="6223508"/>
                  </a:lnTo>
                  <a:lnTo>
                    <a:pt x="18070792" y="6231153"/>
                  </a:lnTo>
                  <a:lnTo>
                    <a:pt x="18075009" y="6237402"/>
                  </a:lnTo>
                  <a:lnTo>
                    <a:pt x="18081244" y="6241605"/>
                  </a:lnTo>
                  <a:lnTo>
                    <a:pt x="18088890" y="6243155"/>
                  </a:lnTo>
                  <a:lnTo>
                    <a:pt x="18096535" y="6241605"/>
                  </a:lnTo>
                  <a:lnTo>
                    <a:pt x="18102784" y="6237402"/>
                  </a:lnTo>
                  <a:lnTo>
                    <a:pt x="18107000" y="6231153"/>
                  </a:lnTo>
                  <a:lnTo>
                    <a:pt x="18108549" y="6223508"/>
                  </a:lnTo>
                  <a:close/>
                </a:path>
                <a:path w="18719800" h="10718800" extrusionOk="0">
                  <a:moveTo>
                    <a:pt x="18108549" y="6123406"/>
                  </a:moveTo>
                  <a:lnTo>
                    <a:pt x="18107000" y="6115761"/>
                  </a:lnTo>
                  <a:lnTo>
                    <a:pt x="18102784" y="6109513"/>
                  </a:lnTo>
                  <a:lnTo>
                    <a:pt x="18096535" y="6105309"/>
                  </a:lnTo>
                  <a:lnTo>
                    <a:pt x="18088890" y="6103772"/>
                  </a:lnTo>
                  <a:lnTo>
                    <a:pt x="18081244" y="6105309"/>
                  </a:lnTo>
                  <a:lnTo>
                    <a:pt x="18075009" y="6109513"/>
                  </a:lnTo>
                  <a:lnTo>
                    <a:pt x="18070792" y="6115761"/>
                  </a:lnTo>
                  <a:lnTo>
                    <a:pt x="18069256" y="6123406"/>
                  </a:lnTo>
                  <a:lnTo>
                    <a:pt x="18070792" y="6131052"/>
                  </a:lnTo>
                  <a:lnTo>
                    <a:pt x="18075009" y="6137300"/>
                  </a:lnTo>
                  <a:lnTo>
                    <a:pt x="18081244" y="6141504"/>
                  </a:lnTo>
                  <a:lnTo>
                    <a:pt x="18088890" y="6143053"/>
                  </a:lnTo>
                  <a:lnTo>
                    <a:pt x="18096535" y="6141504"/>
                  </a:lnTo>
                  <a:lnTo>
                    <a:pt x="18102784" y="6137300"/>
                  </a:lnTo>
                  <a:lnTo>
                    <a:pt x="18107000" y="6131052"/>
                  </a:lnTo>
                  <a:lnTo>
                    <a:pt x="18108549" y="6123406"/>
                  </a:lnTo>
                  <a:close/>
                </a:path>
                <a:path w="18719800" h="10718800" extrusionOk="0">
                  <a:moveTo>
                    <a:pt x="18108549" y="6023318"/>
                  </a:moveTo>
                  <a:lnTo>
                    <a:pt x="18107000" y="6015660"/>
                  </a:lnTo>
                  <a:lnTo>
                    <a:pt x="18102784" y="6009424"/>
                  </a:lnTo>
                  <a:lnTo>
                    <a:pt x="18096535" y="6005220"/>
                  </a:lnTo>
                  <a:lnTo>
                    <a:pt x="18088890" y="6003671"/>
                  </a:lnTo>
                  <a:lnTo>
                    <a:pt x="18081244" y="6005220"/>
                  </a:lnTo>
                  <a:lnTo>
                    <a:pt x="18075009" y="6009424"/>
                  </a:lnTo>
                  <a:lnTo>
                    <a:pt x="18070792" y="6015660"/>
                  </a:lnTo>
                  <a:lnTo>
                    <a:pt x="18069256" y="6023318"/>
                  </a:lnTo>
                  <a:lnTo>
                    <a:pt x="18070792" y="6030963"/>
                  </a:lnTo>
                  <a:lnTo>
                    <a:pt x="18075009" y="6037199"/>
                  </a:lnTo>
                  <a:lnTo>
                    <a:pt x="18081244" y="6041415"/>
                  </a:lnTo>
                  <a:lnTo>
                    <a:pt x="18088890" y="6042952"/>
                  </a:lnTo>
                  <a:lnTo>
                    <a:pt x="18096535" y="6041415"/>
                  </a:lnTo>
                  <a:lnTo>
                    <a:pt x="18102784" y="6037199"/>
                  </a:lnTo>
                  <a:lnTo>
                    <a:pt x="18107000" y="6030963"/>
                  </a:lnTo>
                  <a:lnTo>
                    <a:pt x="18108549" y="6023318"/>
                  </a:lnTo>
                  <a:close/>
                </a:path>
                <a:path w="18719800" h="10718800" extrusionOk="0">
                  <a:moveTo>
                    <a:pt x="18108549" y="5923216"/>
                  </a:moveTo>
                  <a:lnTo>
                    <a:pt x="18107000" y="5915571"/>
                  </a:lnTo>
                  <a:lnTo>
                    <a:pt x="18102784" y="5909322"/>
                  </a:lnTo>
                  <a:lnTo>
                    <a:pt x="18096535" y="5905119"/>
                  </a:lnTo>
                  <a:lnTo>
                    <a:pt x="18088890" y="5903569"/>
                  </a:lnTo>
                  <a:lnTo>
                    <a:pt x="18081244" y="5905119"/>
                  </a:lnTo>
                  <a:lnTo>
                    <a:pt x="18075009" y="5909322"/>
                  </a:lnTo>
                  <a:lnTo>
                    <a:pt x="18070792" y="5915571"/>
                  </a:lnTo>
                  <a:lnTo>
                    <a:pt x="18069256" y="5923216"/>
                  </a:lnTo>
                  <a:lnTo>
                    <a:pt x="18070792" y="5930862"/>
                  </a:lnTo>
                  <a:lnTo>
                    <a:pt x="18075009" y="5937110"/>
                  </a:lnTo>
                  <a:lnTo>
                    <a:pt x="18081244" y="5941314"/>
                  </a:lnTo>
                  <a:lnTo>
                    <a:pt x="18088890" y="5942863"/>
                  </a:lnTo>
                  <a:lnTo>
                    <a:pt x="18096535" y="5941314"/>
                  </a:lnTo>
                  <a:lnTo>
                    <a:pt x="18102784" y="5937110"/>
                  </a:lnTo>
                  <a:lnTo>
                    <a:pt x="18107000" y="5930862"/>
                  </a:lnTo>
                  <a:lnTo>
                    <a:pt x="18108549" y="5923216"/>
                  </a:lnTo>
                  <a:close/>
                </a:path>
                <a:path w="18719800" h="10718800" extrusionOk="0">
                  <a:moveTo>
                    <a:pt x="18108549" y="5823128"/>
                  </a:moveTo>
                  <a:lnTo>
                    <a:pt x="18107000" y="5815469"/>
                  </a:lnTo>
                  <a:lnTo>
                    <a:pt x="18102784" y="5809221"/>
                  </a:lnTo>
                  <a:lnTo>
                    <a:pt x="18096535" y="5805017"/>
                  </a:lnTo>
                  <a:lnTo>
                    <a:pt x="18088890" y="5803468"/>
                  </a:lnTo>
                  <a:lnTo>
                    <a:pt x="18081244" y="5805017"/>
                  </a:lnTo>
                  <a:lnTo>
                    <a:pt x="18075009" y="5809221"/>
                  </a:lnTo>
                  <a:lnTo>
                    <a:pt x="18070792" y="5815469"/>
                  </a:lnTo>
                  <a:lnTo>
                    <a:pt x="18069256" y="5823128"/>
                  </a:lnTo>
                  <a:lnTo>
                    <a:pt x="18070792" y="5830773"/>
                  </a:lnTo>
                  <a:lnTo>
                    <a:pt x="18075009" y="5837009"/>
                  </a:lnTo>
                  <a:lnTo>
                    <a:pt x="18081244" y="5841225"/>
                  </a:lnTo>
                  <a:lnTo>
                    <a:pt x="18088890" y="5842762"/>
                  </a:lnTo>
                  <a:lnTo>
                    <a:pt x="18096535" y="5841225"/>
                  </a:lnTo>
                  <a:lnTo>
                    <a:pt x="18102784" y="5837009"/>
                  </a:lnTo>
                  <a:lnTo>
                    <a:pt x="18107000" y="5830773"/>
                  </a:lnTo>
                  <a:lnTo>
                    <a:pt x="18108549" y="5823128"/>
                  </a:lnTo>
                  <a:close/>
                </a:path>
                <a:path w="18719800" h="10718800" extrusionOk="0">
                  <a:moveTo>
                    <a:pt x="18108549" y="5723026"/>
                  </a:moveTo>
                  <a:lnTo>
                    <a:pt x="18107000" y="5715381"/>
                  </a:lnTo>
                  <a:lnTo>
                    <a:pt x="18102784" y="5709132"/>
                  </a:lnTo>
                  <a:lnTo>
                    <a:pt x="18096548" y="5704916"/>
                  </a:lnTo>
                  <a:lnTo>
                    <a:pt x="18088890" y="5703379"/>
                  </a:lnTo>
                  <a:lnTo>
                    <a:pt x="18081244" y="5704916"/>
                  </a:lnTo>
                  <a:lnTo>
                    <a:pt x="18075009" y="5709132"/>
                  </a:lnTo>
                  <a:lnTo>
                    <a:pt x="18070792" y="5715381"/>
                  </a:lnTo>
                  <a:lnTo>
                    <a:pt x="18069256" y="5723026"/>
                  </a:lnTo>
                  <a:lnTo>
                    <a:pt x="18070792" y="5730672"/>
                  </a:lnTo>
                  <a:lnTo>
                    <a:pt x="18075009" y="5736907"/>
                  </a:lnTo>
                  <a:lnTo>
                    <a:pt x="18081244" y="5741124"/>
                  </a:lnTo>
                  <a:lnTo>
                    <a:pt x="18088890" y="5742673"/>
                  </a:lnTo>
                  <a:lnTo>
                    <a:pt x="18096548" y="5741124"/>
                  </a:lnTo>
                  <a:lnTo>
                    <a:pt x="18102784" y="5736907"/>
                  </a:lnTo>
                  <a:lnTo>
                    <a:pt x="18107000" y="5730672"/>
                  </a:lnTo>
                  <a:lnTo>
                    <a:pt x="18108549" y="5723026"/>
                  </a:lnTo>
                  <a:close/>
                </a:path>
                <a:path w="18719800" h="10718800" extrusionOk="0">
                  <a:moveTo>
                    <a:pt x="18108549" y="5622925"/>
                  </a:moveTo>
                  <a:lnTo>
                    <a:pt x="18107000" y="5615279"/>
                  </a:lnTo>
                  <a:lnTo>
                    <a:pt x="18102784" y="5609031"/>
                  </a:lnTo>
                  <a:lnTo>
                    <a:pt x="18096535" y="5604827"/>
                  </a:lnTo>
                  <a:lnTo>
                    <a:pt x="18088890" y="5603278"/>
                  </a:lnTo>
                  <a:lnTo>
                    <a:pt x="18081244" y="5604827"/>
                  </a:lnTo>
                  <a:lnTo>
                    <a:pt x="18075009" y="5609031"/>
                  </a:lnTo>
                  <a:lnTo>
                    <a:pt x="18070792" y="5615279"/>
                  </a:lnTo>
                  <a:lnTo>
                    <a:pt x="18069256" y="5622925"/>
                  </a:lnTo>
                  <a:lnTo>
                    <a:pt x="18070792" y="5630570"/>
                  </a:lnTo>
                  <a:lnTo>
                    <a:pt x="18075009" y="5636819"/>
                  </a:lnTo>
                  <a:lnTo>
                    <a:pt x="18081244" y="5641035"/>
                  </a:lnTo>
                  <a:lnTo>
                    <a:pt x="18088890" y="5642572"/>
                  </a:lnTo>
                  <a:lnTo>
                    <a:pt x="18096535" y="5641035"/>
                  </a:lnTo>
                  <a:lnTo>
                    <a:pt x="18102784" y="5636819"/>
                  </a:lnTo>
                  <a:lnTo>
                    <a:pt x="18107000" y="5630570"/>
                  </a:lnTo>
                  <a:lnTo>
                    <a:pt x="18108549" y="5622925"/>
                  </a:lnTo>
                  <a:close/>
                </a:path>
                <a:path w="18719800" h="10718800" extrusionOk="0">
                  <a:moveTo>
                    <a:pt x="18108549" y="5522836"/>
                  </a:moveTo>
                  <a:lnTo>
                    <a:pt x="18107000" y="5515191"/>
                  </a:lnTo>
                  <a:lnTo>
                    <a:pt x="18102784" y="5508942"/>
                  </a:lnTo>
                  <a:lnTo>
                    <a:pt x="18096535" y="5504726"/>
                  </a:lnTo>
                  <a:lnTo>
                    <a:pt x="18088890" y="5503176"/>
                  </a:lnTo>
                  <a:lnTo>
                    <a:pt x="18081244" y="5504726"/>
                  </a:lnTo>
                  <a:lnTo>
                    <a:pt x="18075009" y="5508942"/>
                  </a:lnTo>
                  <a:lnTo>
                    <a:pt x="18070792" y="5515191"/>
                  </a:lnTo>
                  <a:lnTo>
                    <a:pt x="18069256" y="5522836"/>
                  </a:lnTo>
                  <a:lnTo>
                    <a:pt x="18070792" y="5530481"/>
                  </a:lnTo>
                  <a:lnTo>
                    <a:pt x="18075009" y="5536717"/>
                  </a:lnTo>
                  <a:lnTo>
                    <a:pt x="18081244" y="5540934"/>
                  </a:lnTo>
                  <a:lnTo>
                    <a:pt x="18088890" y="5542470"/>
                  </a:lnTo>
                  <a:lnTo>
                    <a:pt x="18096535" y="5540934"/>
                  </a:lnTo>
                  <a:lnTo>
                    <a:pt x="18102784" y="5536717"/>
                  </a:lnTo>
                  <a:lnTo>
                    <a:pt x="18107000" y="5530481"/>
                  </a:lnTo>
                  <a:lnTo>
                    <a:pt x="18108549" y="5522836"/>
                  </a:lnTo>
                  <a:close/>
                </a:path>
                <a:path w="18719800" h="10718800" extrusionOk="0">
                  <a:moveTo>
                    <a:pt x="18108549" y="5422735"/>
                  </a:moveTo>
                  <a:lnTo>
                    <a:pt x="18107000" y="5415089"/>
                  </a:lnTo>
                  <a:lnTo>
                    <a:pt x="18102784" y="5408841"/>
                  </a:lnTo>
                  <a:lnTo>
                    <a:pt x="18096535" y="5404637"/>
                  </a:lnTo>
                  <a:lnTo>
                    <a:pt x="18088890" y="5403088"/>
                  </a:lnTo>
                  <a:lnTo>
                    <a:pt x="18081244" y="5404637"/>
                  </a:lnTo>
                  <a:lnTo>
                    <a:pt x="18075009" y="5408841"/>
                  </a:lnTo>
                  <a:lnTo>
                    <a:pt x="18070792" y="5415089"/>
                  </a:lnTo>
                  <a:lnTo>
                    <a:pt x="18069256" y="5422735"/>
                  </a:lnTo>
                  <a:lnTo>
                    <a:pt x="18070792" y="5430380"/>
                  </a:lnTo>
                  <a:lnTo>
                    <a:pt x="18075009" y="5436616"/>
                  </a:lnTo>
                  <a:lnTo>
                    <a:pt x="18081244" y="5440832"/>
                  </a:lnTo>
                  <a:lnTo>
                    <a:pt x="18088890" y="5442369"/>
                  </a:lnTo>
                  <a:lnTo>
                    <a:pt x="18096535" y="5440832"/>
                  </a:lnTo>
                  <a:lnTo>
                    <a:pt x="18102784" y="5436616"/>
                  </a:lnTo>
                  <a:lnTo>
                    <a:pt x="18107000" y="5430380"/>
                  </a:lnTo>
                  <a:lnTo>
                    <a:pt x="18108549" y="5422735"/>
                  </a:lnTo>
                  <a:close/>
                </a:path>
                <a:path w="18719800" h="10718800" extrusionOk="0">
                  <a:moveTo>
                    <a:pt x="18108549" y="5322633"/>
                  </a:moveTo>
                  <a:lnTo>
                    <a:pt x="18107000" y="5314988"/>
                  </a:lnTo>
                  <a:lnTo>
                    <a:pt x="18102784" y="5308739"/>
                  </a:lnTo>
                  <a:lnTo>
                    <a:pt x="18096535" y="5304536"/>
                  </a:lnTo>
                  <a:lnTo>
                    <a:pt x="18088890" y="5302986"/>
                  </a:lnTo>
                  <a:lnTo>
                    <a:pt x="18081244" y="5304536"/>
                  </a:lnTo>
                  <a:lnTo>
                    <a:pt x="18075009" y="5308739"/>
                  </a:lnTo>
                  <a:lnTo>
                    <a:pt x="18070792" y="5314988"/>
                  </a:lnTo>
                  <a:lnTo>
                    <a:pt x="18069256" y="5322633"/>
                  </a:lnTo>
                  <a:lnTo>
                    <a:pt x="18070792" y="5330279"/>
                  </a:lnTo>
                  <a:lnTo>
                    <a:pt x="18075009" y="5336527"/>
                  </a:lnTo>
                  <a:lnTo>
                    <a:pt x="18081244" y="5340731"/>
                  </a:lnTo>
                  <a:lnTo>
                    <a:pt x="18088890" y="5342280"/>
                  </a:lnTo>
                  <a:lnTo>
                    <a:pt x="18096535" y="5340731"/>
                  </a:lnTo>
                  <a:lnTo>
                    <a:pt x="18102784" y="5336527"/>
                  </a:lnTo>
                  <a:lnTo>
                    <a:pt x="18107000" y="5330279"/>
                  </a:lnTo>
                  <a:lnTo>
                    <a:pt x="18108549" y="5322633"/>
                  </a:lnTo>
                  <a:close/>
                </a:path>
                <a:path w="18719800" h="10718800" extrusionOk="0">
                  <a:moveTo>
                    <a:pt x="18108549" y="5222545"/>
                  </a:moveTo>
                  <a:lnTo>
                    <a:pt x="18107000" y="5214886"/>
                  </a:lnTo>
                  <a:lnTo>
                    <a:pt x="18102784" y="5208651"/>
                  </a:lnTo>
                  <a:lnTo>
                    <a:pt x="18096535" y="5204434"/>
                  </a:lnTo>
                  <a:lnTo>
                    <a:pt x="18088890" y="5202898"/>
                  </a:lnTo>
                  <a:lnTo>
                    <a:pt x="18081244" y="5204434"/>
                  </a:lnTo>
                  <a:lnTo>
                    <a:pt x="18075009" y="5208651"/>
                  </a:lnTo>
                  <a:lnTo>
                    <a:pt x="18070792" y="5214886"/>
                  </a:lnTo>
                  <a:lnTo>
                    <a:pt x="18069256" y="5222545"/>
                  </a:lnTo>
                  <a:lnTo>
                    <a:pt x="18070792" y="5230190"/>
                  </a:lnTo>
                  <a:lnTo>
                    <a:pt x="18075009" y="5236438"/>
                  </a:lnTo>
                  <a:lnTo>
                    <a:pt x="18081244" y="5240655"/>
                  </a:lnTo>
                  <a:lnTo>
                    <a:pt x="18088890" y="5242191"/>
                  </a:lnTo>
                  <a:lnTo>
                    <a:pt x="18096535" y="5240655"/>
                  </a:lnTo>
                  <a:lnTo>
                    <a:pt x="18102784" y="5236438"/>
                  </a:lnTo>
                  <a:lnTo>
                    <a:pt x="18107000" y="5230190"/>
                  </a:lnTo>
                  <a:lnTo>
                    <a:pt x="18108549" y="5222545"/>
                  </a:lnTo>
                  <a:close/>
                </a:path>
                <a:path w="18719800" h="10718800" extrusionOk="0">
                  <a:moveTo>
                    <a:pt x="18108549" y="5122443"/>
                  </a:moveTo>
                  <a:lnTo>
                    <a:pt x="18107000" y="5114798"/>
                  </a:lnTo>
                  <a:lnTo>
                    <a:pt x="18102784" y="5108549"/>
                  </a:lnTo>
                  <a:lnTo>
                    <a:pt x="18096535" y="5104333"/>
                  </a:lnTo>
                  <a:lnTo>
                    <a:pt x="18088890" y="5102784"/>
                  </a:lnTo>
                  <a:lnTo>
                    <a:pt x="18081244" y="5104333"/>
                  </a:lnTo>
                  <a:lnTo>
                    <a:pt x="18075009" y="5108549"/>
                  </a:lnTo>
                  <a:lnTo>
                    <a:pt x="18070792" y="5114798"/>
                  </a:lnTo>
                  <a:lnTo>
                    <a:pt x="18069256" y="5122443"/>
                  </a:lnTo>
                  <a:lnTo>
                    <a:pt x="18070792" y="5130089"/>
                  </a:lnTo>
                  <a:lnTo>
                    <a:pt x="18075009" y="5136337"/>
                  </a:lnTo>
                  <a:lnTo>
                    <a:pt x="18081244" y="5140541"/>
                  </a:lnTo>
                  <a:lnTo>
                    <a:pt x="18088890" y="5142090"/>
                  </a:lnTo>
                  <a:lnTo>
                    <a:pt x="18096535" y="5140541"/>
                  </a:lnTo>
                  <a:lnTo>
                    <a:pt x="18102784" y="5136337"/>
                  </a:lnTo>
                  <a:lnTo>
                    <a:pt x="18107000" y="5130089"/>
                  </a:lnTo>
                  <a:lnTo>
                    <a:pt x="18108549" y="5122443"/>
                  </a:lnTo>
                  <a:close/>
                </a:path>
                <a:path w="18719800" h="10718800" extrusionOk="0">
                  <a:moveTo>
                    <a:pt x="18108549" y="5022342"/>
                  </a:moveTo>
                  <a:lnTo>
                    <a:pt x="18107000" y="5014696"/>
                  </a:lnTo>
                  <a:lnTo>
                    <a:pt x="18102784" y="5008461"/>
                  </a:lnTo>
                  <a:lnTo>
                    <a:pt x="18096535" y="5004244"/>
                  </a:lnTo>
                  <a:lnTo>
                    <a:pt x="18088890" y="5002695"/>
                  </a:lnTo>
                  <a:lnTo>
                    <a:pt x="18081244" y="5004244"/>
                  </a:lnTo>
                  <a:lnTo>
                    <a:pt x="18075009" y="5008461"/>
                  </a:lnTo>
                  <a:lnTo>
                    <a:pt x="18070792" y="5014696"/>
                  </a:lnTo>
                  <a:lnTo>
                    <a:pt x="18069256" y="5022342"/>
                  </a:lnTo>
                  <a:lnTo>
                    <a:pt x="18070792" y="5029987"/>
                  </a:lnTo>
                  <a:lnTo>
                    <a:pt x="18075009" y="5036236"/>
                  </a:lnTo>
                  <a:lnTo>
                    <a:pt x="18081244" y="5040452"/>
                  </a:lnTo>
                  <a:lnTo>
                    <a:pt x="18088890" y="5041989"/>
                  </a:lnTo>
                  <a:lnTo>
                    <a:pt x="18096535" y="5040452"/>
                  </a:lnTo>
                  <a:lnTo>
                    <a:pt x="18102784" y="5036236"/>
                  </a:lnTo>
                  <a:lnTo>
                    <a:pt x="18107000" y="5029987"/>
                  </a:lnTo>
                  <a:lnTo>
                    <a:pt x="18108549" y="5022342"/>
                  </a:lnTo>
                  <a:close/>
                </a:path>
                <a:path w="18719800" h="10718800" extrusionOk="0">
                  <a:moveTo>
                    <a:pt x="18170297" y="631825"/>
                  </a:moveTo>
                  <a:lnTo>
                    <a:pt x="18168747" y="624179"/>
                  </a:lnTo>
                  <a:lnTo>
                    <a:pt x="18164544" y="617931"/>
                  </a:lnTo>
                  <a:lnTo>
                    <a:pt x="18158295" y="613714"/>
                  </a:lnTo>
                  <a:lnTo>
                    <a:pt x="18150650" y="612165"/>
                  </a:lnTo>
                  <a:lnTo>
                    <a:pt x="18143004" y="613714"/>
                  </a:lnTo>
                  <a:lnTo>
                    <a:pt x="18136756" y="617931"/>
                  </a:lnTo>
                  <a:lnTo>
                    <a:pt x="18132552" y="624179"/>
                  </a:lnTo>
                  <a:lnTo>
                    <a:pt x="18131003" y="631825"/>
                  </a:lnTo>
                  <a:lnTo>
                    <a:pt x="18132552" y="639470"/>
                  </a:lnTo>
                  <a:lnTo>
                    <a:pt x="18136756" y="645706"/>
                  </a:lnTo>
                  <a:lnTo>
                    <a:pt x="18143004" y="649922"/>
                  </a:lnTo>
                  <a:lnTo>
                    <a:pt x="18150650" y="651459"/>
                  </a:lnTo>
                  <a:lnTo>
                    <a:pt x="18158295" y="649922"/>
                  </a:lnTo>
                  <a:lnTo>
                    <a:pt x="18164544" y="645706"/>
                  </a:lnTo>
                  <a:lnTo>
                    <a:pt x="18168747" y="639470"/>
                  </a:lnTo>
                  <a:lnTo>
                    <a:pt x="18170297" y="631825"/>
                  </a:lnTo>
                  <a:close/>
                </a:path>
                <a:path w="18719800" h="10718800" extrusionOk="0">
                  <a:moveTo>
                    <a:pt x="18170297" y="531723"/>
                  </a:moveTo>
                  <a:lnTo>
                    <a:pt x="18168747" y="524078"/>
                  </a:lnTo>
                  <a:lnTo>
                    <a:pt x="18164544" y="517829"/>
                  </a:lnTo>
                  <a:lnTo>
                    <a:pt x="18158295" y="513626"/>
                  </a:lnTo>
                  <a:lnTo>
                    <a:pt x="18150650" y="512076"/>
                  </a:lnTo>
                  <a:lnTo>
                    <a:pt x="18143004" y="513626"/>
                  </a:lnTo>
                  <a:lnTo>
                    <a:pt x="18136756" y="517829"/>
                  </a:lnTo>
                  <a:lnTo>
                    <a:pt x="18132552" y="524078"/>
                  </a:lnTo>
                  <a:lnTo>
                    <a:pt x="18131003" y="531723"/>
                  </a:lnTo>
                  <a:lnTo>
                    <a:pt x="18132552" y="539369"/>
                  </a:lnTo>
                  <a:lnTo>
                    <a:pt x="18136756" y="545617"/>
                  </a:lnTo>
                  <a:lnTo>
                    <a:pt x="18143004" y="549833"/>
                  </a:lnTo>
                  <a:lnTo>
                    <a:pt x="18150650" y="551370"/>
                  </a:lnTo>
                  <a:lnTo>
                    <a:pt x="18158295" y="549833"/>
                  </a:lnTo>
                  <a:lnTo>
                    <a:pt x="18164544" y="545617"/>
                  </a:lnTo>
                  <a:lnTo>
                    <a:pt x="18168747" y="539369"/>
                  </a:lnTo>
                  <a:lnTo>
                    <a:pt x="18170297" y="531723"/>
                  </a:lnTo>
                  <a:close/>
                </a:path>
                <a:path w="18719800" h="10718800" extrusionOk="0">
                  <a:moveTo>
                    <a:pt x="18170297" y="431634"/>
                  </a:moveTo>
                  <a:lnTo>
                    <a:pt x="18168747" y="423989"/>
                  </a:lnTo>
                  <a:lnTo>
                    <a:pt x="18164544" y="417741"/>
                  </a:lnTo>
                  <a:lnTo>
                    <a:pt x="18158295" y="413537"/>
                  </a:lnTo>
                  <a:lnTo>
                    <a:pt x="18150663" y="411988"/>
                  </a:lnTo>
                  <a:lnTo>
                    <a:pt x="18143017" y="413537"/>
                  </a:lnTo>
                  <a:lnTo>
                    <a:pt x="18136769" y="417741"/>
                  </a:lnTo>
                  <a:lnTo>
                    <a:pt x="18132552" y="423989"/>
                  </a:lnTo>
                  <a:lnTo>
                    <a:pt x="18131016" y="431634"/>
                  </a:lnTo>
                  <a:lnTo>
                    <a:pt x="18132552" y="439280"/>
                  </a:lnTo>
                  <a:lnTo>
                    <a:pt x="18136769" y="445528"/>
                  </a:lnTo>
                  <a:lnTo>
                    <a:pt x="18143017" y="449732"/>
                  </a:lnTo>
                  <a:lnTo>
                    <a:pt x="18150663" y="451281"/>
                  </a:lnTo>
                  <a:lnTo>
                    <a:pt x="18158295" y="449732"/>
                  </a:lnTo>
                  <a:lnTo>
                    <a:pt x="18164544" y="445528"/>
                  </a:lnTo>
                  <a:lnTo>
                    <a:pt x="18168747" y="439280"/>
                  </a:lnTo>
                  <a:lnTo>
                    <a:pt x="18170297" y="431634"/>
                  </a:lnTo>
                  <a:close/>
                </a:path>
                <a:path w="18719800" h="10718800" extrusionOk="0">
                  <a:moveTo>
                    <a:pt x="18170297" y="331533"/>
                  </a:moveTo>
                  <a:lnTo>
                    <a:pt x="18168747" y="323888"/>
                  </a:lnTo>
                  <a:lnTo>
                    <a:pt x="18164544" y="317652"/>
                  </a:lnTo>
                  <a:lnTo>
                    <a:pt x="18158295" y="313436"/>
                  </a:lnTo>
                  <a:lnTo>
                    <a:pt x="18150663" y="311899"/>
                  </a:lnTo>
                  <a:lnTo>
                    <a:pt x="18143017" y="313436"/>
                  </a:lnTo>
                  <a:lnTo>
                    <a:pt x="18136769" y="317652"/>
                  </a:lnTo>
                  <a:lnTo>
                    <a:pt x="18132552" y="323888"/>
                  </a:lnTo>
                  <a:lnTo>
                    <a:pt x="18131016" y="331533"/>
                  </a:lnTo>
                  <a:lnTo>
                    <a:pt x="18132552" y="339178"/>
                  </a:lnTo>
                  <a:lnTo>
                    <a:pt x="18136769" y="345427"/>
                  </a:lnTo>
                  <a:lnTo>
                    <a:pt x="18143017" y="349631"/>
                  </a:lnTo>
                  <a:lnTo>
                    <a:pt x="18150663" y="351180"/>
                  </a:lnTo>
                  <a:lnTo>
                    <a:pt x="18158295" y="349631"/>
                  </a:lnTo>
                  <a:lnTo>
                    <a:pt x="18164544" y="345427"/>
                  </a:lnTo>
                  <a:lnTo>
                    <a:pt x="18168747" y="339178"/>
                  </a:lnTo>
                  <a:lnTo>
                    <a:pt x="18170297" y="331533"/>
                  </a:lnTo>
                  <a:close/>
                </a:path>
                <a:path w="18719800" h="10718800" extrusionOk="0">
                  <a:moveTo>
                    <a:pt x="18170297" y="231444"/>
                  </a:moveTo>
                  <a:lnTo>
                    <a:pt x="18168747" y="223786"/>
                  </a:lnTo>
                  <a:lnTo>
                    <a:pt x="18164544" y="217551"/>
                  </a:lnTo>
                  <a:lnTo>
                    <a:pt x="18158295" y="213334"/>
                  </a:lnTo>
                  <a:lnTo>
                    <a:pt x="18150663" y="211785"/>
                  </a:lnTo>
                  <a:lnTo>
                    <a:pt x="18143017" y="213334"/>
                  </a:lnTo>
                  <a:lnTo>
                    <a:pt x="18136769" y="217551"/>
                  </a:lnTo>
                  <a:lnTo>
                    <a:pt x="18132552" y="223786"/>
                  </a:lnTo>
                  <a:lnTo>
                    <a:pt x="18131016" y="231444"/>
                  </a:lnTo>
                  <a:lnTo>
                    <a:pt x="18132552" y="239090"/>
                  </a:lnTo>
                  <a:lnTo>
                    <a:pt x="18136769" y="245338"/>
                  </a:lnTo>
                  <a:lnTo>
                    <a:pt x="18143017" y="249542"/>
                  </a:lnTo>
                  <a:lnTo>
                    <a:pt x="18150663" y="251091"/>
                  </a:lnTo>
                  <a:lnTo>
                    <a:pt x="18158295" y="249542"/>
                  </a:lnTo>
                  <a:lnTo>
                    <a:pt x="18164544" y="245338"/>
                  </a:lnTo>
                  <a:lnTo>
                    <a:pt x="18168747" y="239090"/>
                  </a:lnTo>
                  <a:lnTo>
                    <a:pt x="18170297" y="231444"/>
                  </a:lnTo>
                  <a:close/>
                </a:path>
                <a:path w="18719800" h="10718800" extrusionOk="0">
                  <a:moveTo>
                    <a:pt x="18170297" y="131356"/>
                  </a:moveTo>
                  <a:lnTo>
                    <a:pt x="18168747" y="123698"/>
                  </a:lnTo>
                  <a:lnTo>
                    <a:pt x="18164544" y="117449"/>
                  </a:lnTo>
                  <a:lnTo>
                    <a:pt x="18158295" y="113245"/>
                  </a:lnTo>
                  <a:lnTo>
                    <a:pt x="18150663" y="111696"/>
                  </a:lnTo>
                  <a:lnTo>
                    <a:pt x="18143017" y="113245"/>
                  </a:lnTo>
                  <a:lnTo>
                    <a:pt x="18136769" y="117449"/>
                  </a:lnTo>
                  <a:lnTo>
                    <a:pt x="18132552" y="123698"/>
                  </a:lnTo>
                  <a:lnTo>
                    <a:pt x="18131016" y="131356"/>
                  </a:lnTo>
                  <a:lnTo>
                    <a:pt x="18132552" y="139001"/>
                  </a:lnTo>
                  <a:lnTo>
                    <a:pt x="18136769" y="145237"/>
                  </a:lnTo>
                  <a:lnTo>
                    <a:pt x="18143017" y="149453"/>
                  </a:lnTo>
                  <a:lnTo>
                    <a:pt x="18150663" y="151003"/>
                  </a:lnTo>
                  <a:lnTo>
                    <a:pt x="18158295" y="149453"/>
                  </a:lnTo>
                  <a:lnTo>
                    <a:pt x="18164544" y="145237"/>
                  </a:lnTo>
                  <a:lnTo>
                    <a:pt x="18168747" y="139001"/>
                  </a:lnTo>
                  <a:lnTo>
                    <a:pt x="18170297" y="131356"/>
                  </a:lnTo>
                  <a:close/>
                </a:path>
                <a:path w="18719800" h="10718800" extrusionOk="0">
                  <a:moveTo>
                    <a:pt x="18170297" y="31254"/>
                  </a:moveTo>
                  <a:lnTo>
                    <a:pt x="18168747" y="23609"/>
                  </a:lnTo>
                  <a:lnTo>
                    <a:pt x="18164544" y="17360"/>
                  </a:lnTo>
                  <a:lnTo>
                    <a:pt x="18158295" y="13144"/>
                  </a:lnTo>
                  <a:lnTo>
                    <a:pt x="18150663" y="11607"/>
                  </a:lnTo>
                  <a:lnTo>
                    <a:pt x="18143017" y="13144"/>
                  </a:lnTo>
                  <a:lnTo>
                    <a:pt x="18136769" y="17360"/>
                  </a:lnTo>
                  <a:lnTo>
                    <a:pt x="18132552" y="23609"/>
                  </a:lnTo>
                  <a:lnTo>
                    <a:pt x="18131016" y="31254"/>
                  </a:lnTo>
                  <a:lnTo>
                    <a:pt x="18132552" y="38900"/>
                  </a:lnTo>
                  <a:lnTo>
                    <a:pt x="18136769" y="45135"/>
                  </a:lnTo>
                  <a:lnTo>
                    <a:pt x="18143017" y="49352"/>
                  </a:lnTo>
                  <a:lnTo>
                    <a:pt x="18150663" y="50888"/>
                  </a:lnTo>
                  <a:lnTo>
                    <a:pt x="18158295" y="49352"/>
                  </a:lnTo>
                  <a:lnTo>
                    <a:pt x="18164544" y="45135"/>
                  </a:lnTo>
                  <a:lnTo>
                    <a:pt x="18168747" y="38900"/>
                  </a:lnTo>
                  <a:lnTo>
                    <a:pt x="18170297" y="31254"/>
                  </a:lnTo>
                  <a:close/>
                </a:path>
                <a:path w="18719800" h="10718800" extrusionOk="0">
                  <a:moveTo>
                    <a:pt x="18182501" y="10272725"/>
                  </a:moveTo>
                  <a:lnTo>
                    <a:pt x="18180965" y="10265080"/>
                  </a:lnTo>
                  <a:lnTo>
                    <a:pt x="18176748" y="10258844"/>
                  </a:lnTo>
                  <a:lnTo>
                    <a:pt x="18170500" y="10254628"/>
                  </a:lnTo>
                  <a:lnTo>
                    <a:pt x="18162867" y="10253078"/>
                  </a:lnTo>
                  <a:lnTo>
                    <a:pt x="18155209" y="10254628"/>
                  </a:lnTo>
                  <a:lnTo>
                    <a:pt x="18148961" y="10258844"/>
                  </a:lnTo>
                  <a:lnTo>
                    <a:pt x="18144744" y="10265080"/>
                  </a:lnTo>
                  <a:lnTo>
                    <a:pt x="18143208" y="10272725"/>
                  </a:lnTo>
                  <a:lnTo>
                    <a:pt x="18144744" y="10280371"/>
                  </a:lnTo>
                  <a:lnTo>
                    <a:pt x="18148961" y="10286619"/>
                  </a:lnTo>
                  <a:lnTo>
                    <a:pt x="18155209" y="10290835"/>
                  </a:lnTo>
                  <a:lnTo>
                    <a:pt x="18162867" y="10292385"/>
                  </a:lnTo>
                  <a:lnTo>
                    <a:pt x="18170500" y="10290835"/>
                  </a:lnTo>
                  <a:lnTo>
                    <a:pt x="18176748" y="10286619"/>
                  </a:lnTo>
                  <a:lnTo>
                    <a:pt x="18180965" y="10280371"/>
                  </a:lnTo>
                  <a:lnTo>
                    <a:pt x="18182501" y="10272725"/>
                  </a:lnTo>
                  <a:close/>
                </a:path>
                <a:path w="18719800" h="10718800" extrusionOk="0">
                  <a:moveTo>
                    <a:pt x="18182501" y="10172636"/>
                  </a:moveTo>
                  <a:lnTo>
                    <a:pt x="18180965" y="10164991"/>
                  </a:lnTo>
                  <a:lnTo>
                    <a:pt x="18176748" y="10158743"/>
                  </a:lnTo>
                  <a:lnTo>
                    <a:pt x="18170500" y="10154539"/>
                  </a:lnTo>
                  <a:lnTo>
                    <a:pt x="18162867" y="10152990"/>
                  </a:lnTo>
                  <a:lnTo>
                    <a:pt x="18155209" y="10154539"/>
                  </a:lnTo>
                  <a:lnTo>
                    <a:pt x="18148961" y="10158743"/>
                  </a:lnTo>
                  <a:lnTo>
                    <a:pt x="18144744" y="10164991"/>
                  </a:lnTo>
                  <a:lnTo>
                    <a:pt x="18143208" y="10172636"/>
                  </a:lnTo>
                  <a:lnTo>
                    <a:pt x="18144744" y="10180282"/>
                  </a:lnTo>
                  <a:lnTo>
                    <a:pt x="18148961" y="10186530"/>
                  </a:lnTo>
                  <a:lnTo>
                    <a:pt x="18155209" y="10190747"/>
                  </a:lnTo>
                  <a:lnTo>
                    <a:pt x="18162867" y="10192283"/>
                  </a:lnTo>
                  <a:lnTo>
                    <a:pt x="18170500" y="10190747"/>
                  </a:lnTo>
                  <a:lnTo>
                    <a:pt x="18176748" y="10186530"/>
                  </a:lnTo>
                  <a:lnTo>
                    <a:pt x="18180965" y="10180282"/>
                  </a:lnTo>
                  <a:lnTo>
                    <a:pt x="18182501" y="10172636"/>
                  </a:lnTo>
                  <a:close/>
                </a:path>
                <a:path w="18719800" h="10718800" extrusionOk="0">
                  <a:moveTo>
                    <a:pt x="18182514" y="10673118"/>
                  </a:moveTo>
                  <a:lnTo>
                    <a:pt x="18180965" y="10665473"/>
                  </a:lnTo>
                  <a:lnTo>
                    <a:pt x="18176761" y="10659237"/>
                  </a:lnTo>
                  <a:lnTo>
                    <a:pt x="18170513" y="10655021"/>
                  </a:lnTo>
                  <a:lnTo>
                    <a:pt x="18162867" y="10653484"/>
                  </a:lnTo>
                  <a:lnTo>
                    <a:pt x="18155209" y="10655021"/>
                  </a:lnTo>
                  <a:lnTo>
                    <a:pt x="18148973" y="10659237"/>
                  </a:lnTo>
                  <a:lnTo>
                    <a:pt x="18144757" y="10665473"/>
                  </a:lnTo>
                  <a:lnTo>
                    <a:pt x="18143208" y="10673118"/>
                  </a:lnTo>
                  <a:lnTo>
                    <a:pt x="18144757" y="10680776"/>
                  </a:lnTo>
                  <a:lnTo>
                    <a:pt x="18148973" y="10687025"/>
                  </a:lnTo>
                  <a:lnTo>
                    <a:pt x="18155209" y="10691228"/>
                  </a:lnTo>
                  <a:lnTo>
                    <a:pt x="18162867" y="10692778"/>
                  </a:lnTo>
                  <a:lnTo>
                    <a:pt x="18170513" y="10691228"/>
                  </a:lnTo>
                  <a:lnTo>
                    <a:pt x="18176761" y="10687025"/>
                  </a:lnTo>
                  <a:lnTo>
                    <a:pt x="18180965" y="10680776"/>
                  </a:lnTo>
                  <a:lnTo>
                    <a:pt x="18182514" y="10673118"/>
                  </a:lnTo>
                  <a:close/>
                </a:path>
                <a:path w="18719800" h="10718800" extrusionOk="0">
                  <a:moveTo>
                    <a:pt x="18182514" y="10573029"/>
                  </a:moveTo>
                  <a:lnTo>
                    <a:pt x="18180965" y="10565384"/>
                  </a:lnTo>
                  <a:lnTo>
                    <a:pt x="18176761" y="10559136"/>
                  </a:lnTo>
                  <a:lnTo>
                    <a:pt x="18170513" y="10554932"/>
                  </a:lnTo>
                  <a:lnTo>
                    <a:pt x="18162867" y="10553383"/>
                  </a:lnTo>
                  <a:lnTo>
                    <a:pt x="18155209" y="10554932"/>
                  </a:lnTo>
                  <a:lnTo>
                    <a:pt x="18148973" y="10559136"/>
                  </a:lnTo>
                  <a:lnTo>
                    <a:pt x="18144757" y="10565384"/>
                  </a:lnTo>
                  <a:lnTo>
                    <a:pt x="18143208" y="10573029"/>
                  </a:lnTo>
                  <a:lnTo>
                    <a:pt x="18144757" y="10580675"/>
                  </a:lnTo>
                  <a:lnTo>
                    <a:pt x="18148973" y="10586923"/>
                  </a:lnTo>
                  <a:lnTo>
                    <a:pt x="18155209" y="10591140"/>
                  </a:lnTo>
                  <a:lnTo>
                    <a:pt x="18162867" y="10592676"/>
                  </a:lnTo>
                  <a:lnTo>
                    <a:pt x="18170513" y="10591140"/>
                  </a:lnTo>
                  <a:lnTo>
                    <a:pt x="18176761" y="10586923"/>
                  </a:lnTo>
                  <a:lnTo>
                    <a:pt x="18180965" y="10580675"/>
                  </a:lnTo>
                  <a:lnTo>
                    <a:pt x="18182514" y="10573029"/>
                  </a:lnTo>
                  <a:close/>
                </a:path>
                <a:path w="18719800" h="10718800" extrusionOk="0">
                  <a:moveTo>
                    <a:pt x="18182514" y="10472941"/>
                  </a:moveTo>
                  <a:lnTo>
                    <a:pt x="18180965" y="10465283"/>
                  </a:lnTo>
                  <a:lnTo>
                    <a:pt x="18176761" y="10459034"/>
                  </a:lnTo>
                  <a:lnTo>
                    <a:pt x="18170513" y="10454830"/>
                  </a:lnTo>
                  <a:lnTo>
                    <a:pt x="18162867" y="10453294"/>
                  </a:lnTo>
                  <a:lnTo>
                    <a:pt x="18155209" y="10454830"/>
                  </a:lnTo>
                  <a:lnTo>
                    <a:pt x="18148973" y="10459034"/>
                  </a:lnTo>
                  <a:lnTo>
                    <a:pt x="18144757" y="10465283"/>
                  </a:lnTo>
                  <a:lnTo>
                    <a:pt x="18143208" y="10472941"/>
                  </a:lnTo>
                  <a:lnTo>
                    <a:pt x="18144757" y="10480573"/>
                  </a:lnTo>
                  <a:lnTo>
                    <a:pt x="18148973" y="10486822"/>
                  </a:lnTo>
                  <a:lnTo>
                    <a:pt x="18155209" y="10491038"/>
                  </a:lnTo>
                  <a:lnTo>
                    <a:pt x="18162867" y="10492575"/>
                  </a:lnTo>
                  <a:lnTo>
                    <a:pt x="18170513" y="10491038"/>
                  </a:lnTo>
                  <a:lnTo>
                    <a:pt x="18176761" y="10486822"/>
                  </a:lnTo>
                  <a:lnTo>
                    <a:pt x="18180965" y="10480573"/>
                  </a:lnTo>
                  <a:lnTo>
                    <a:pt x="18182514" y="10472941"/>
                  </a:lnTo>
                  <a:close/>
                </a:path>
                <a:path w="18719800" h="10718800" extrusionOk="0">
                  <a:moveTo>
                    <a:pt x="18182514" y="10372839"/>
                  </a:moveTo>
                  <a:lnTo>
                    <a:pt x="18180965" y="10365181"/>
                  </a:lnTo>
                  <a:lnTo>
                    <a:pt x="18176761" y="10358945"/>
                  </a:lnTo>
                  <a:lnTo>
                    <a:pt x="18170513" y="10354729"/>
                  </a:lnTo>
                  <a:lnTo>
                    <a:pt x="18162867" y="10353192"/>
                  </a:lnTo>
                  <a:lnTo>
                    <a:pt x="18155209" y="10354729"/>
                  </a:lnTo>
                  <a:lnTo>
                    <a:pt x="18148973" y="10358945"/>
                  </a:lnTo>
                  <a:lnTo>
                    <a:pt x="18144757" y="10365181"/>
                  </a:lnTo>
                  <a:lnTo>
                    <a:pt x="18143208" y="10372839"/>
                  </a:lnTo>
                  <a:lnTo>
                    <a:pt x="18144757" y="10380485"/>
                  </a:lnTo>
                  <a:lnTo>
                    <a:pt x="18148973" y="10386733"/>
                  </a:lnTo>
                  <a:lnTo>
                    <a:pt x="18155209" y="10390937"/>
                  </a:lnTo>
                  <a:lnTo>
                    <a:pt x="18162867" y="10392486"/>
                  </a:lnTo>
                  <a:lnTo>
                    <a:pt x="18170513" y="10390937"/>
                  </a:lnTo>
                  <a:lnTo>
                    <a:pt x="18176761" y="10386733"/>
                  </a:lnTo>
                  <a:lnTo>
                    <a:pt x="18180965" y="10380485"/>
                  </a:lnTo>
                  <a:lnTo>
                    <a:pt x="18182514" y="10372839"/>
                  </a:lnTo>
                  <a:close/>
                </a:path>
                <a:path w="18719800" h="10718800" extrusionOk="0">
                  <a:moveTo>
                    <a:pt x="18182514" y="10072548"/>
                  </a:moveTo>
                  <a:lnTo>
                    <a:pt x="18180965" y="10064890"/>
                  </a:lnTo>
                  <a:lnTo>
                    <a:pt x="18176748" y="10058654"/>
                  </a:lnTo>
                  <a:lnTo>
                    <a:pt x="18170513" y="10054438"/>
                  </a:lnTo>
                  <a:lnTo>
                    <a:pt x="18162867" y="10052888"/>
                  </a:lnTo>
                  <a:lnTo>
                    <a:pt x="18155209" y="10054438"/>
                  </a:lnTo>
                  <a:lnTo>
                    <a:pt x="18148973" y="10058654"/>
                  </a:lnTo>
                  <a:lnTo>
                    <a:pt x="18144757" y="10064890"/>
                  </a:lnTo>
                  <a:lnTo>
                    <a:pt x="18143208" y="10072548"/>
                  </a:lnTo>
                  <a:lnTo>
                    <a:pt x="18144757" y="10080193"/>
                  </a:lnTo>
                  <a:lnTo>
                    <a:pt x="18148973" y="10086429"/>
                  </a:lnTo>
                  <a:lnTo>
                    <a:pt x="18155209" y="10090645"/>
                  </a:lnTo>
                  <a:lnTo>
                    <a:pt x="18162867" y="10092182"/>
                  </a:lnTo>
                  <a:lnTo>
                    <a:pt x="18170513" y="10090645"/>
                  </a:lnTo>
                  <a:lnTo>
                    <a:pt x="18176748" y="10086429"/>
                  </a:lnTo>
                  <a:lnTo>
                    <a:pt x="18180965" y="10080193"/>
                  </a:lnTo>
                  <a:lnTo>
                    <a:pt x="18182514" y="10072548"/>
                  </a:lnTo>
                  <a:close/>
                </a:path>
                <a:path w="18719800" h="10718800" extrusionOk="0">
                  <a:moveTo>
                    <a:pt x="18182514" y="9972446"/>
                  </a:moveTo>
                  <a:lnTo>
                    <a:pt x="18180965" y="9964801"/>
                  </a:lnTo>
                  <a:lnTo>
                    <a:pt x="18176748" y="9958553"/>
                  </a:lnTo>
                  <a:lnTo>
                    <a:pt x="18170513" y="9954336"/>
                  </a:lnTo>
                  <a:lnTo>
                    <a:pt x="18162867" y="9952799"/>
                  </a:lnTo>
                  <a:lnTo>
                    <a:pt x="18155209" y="9954336"/>
                  </a:lnTo>
                  <a:lnTo>
                    <a:pt x="18148973" y="9958553"/>
                  </a:lnTo>
                  <a:lnTo>
                    <a:pt x="18144757" y="9964801"/>
                  </a:lnTo>
                  <a:lnTo>
                    <a:pt x="18143208" y="9972446"/>
                  </a:lnTo>
                  <a:lnTo>
                    <a:pt x="18144757" y="9980092"/>
                  </a:lnTo>
                  <a:lnTo>
                    <a:pt x="18148973" y="9986340"/>
                  </a:lnTo>
                  <a:lnTo>
                    <a:pt x="18155209" y="9990544"/>
                  </a:lnTo>
                  <a:lnTo>
                    <a:pt x="18162867" y="9992093"/>
                  </a:lnTo>
                  <a:lnTo>
                    <a:pt x="18170513" y="9990544"/>
                  </a:lnTo>
                  <a:lnTo>
                    <a:pt x="18176748" y="9986340"/>
                  </a:lnTo>
                  <a:lnTo>
                    <a:pt x="18180965" y="9980092"/>
                  </a:lnTo>
                  <a:lnTo>
                    <a:pt x="18182514" y="9972446"/>
                  </a:lnTo>
                  <a:close/>
                </a:path>
                <a:path w="18719800" h="10718800" extrusionOk="0">
                  <a:moveTo>
                    <a:pt x="18182514" y="9872345"/>
                  </a:moveTo>
                  <a:lnTo>
                    <a:pt x="18180965" y="9864700"/>
                  </a:lnTo>
                  <a:lnTo>
                    <a:pt x="18176748" y="9858451"/>
                  </a:lnTo>
                  <a:lnTo>
                    <a:pt x="18170513" y="9854247"/>
                  </a:lnTo>
                  <a:lnTo>
                    <a:pt x="18162867" y="9852698"/>
                  </a:lnTo>
                  <a:lnTo>
                    <a:pt x="18155209" y="9854247"/>
                  </a:lnTo>
                  <a:lnTo>
                    <a:pt x="18148973" y="9858451"/>
                  </a:lnTo>
                  <a:lnTo>
                    <a:pt x="18144757" y="9864700"/>
                  </a:lnTo>
                  <a:lnTo>
                    <a:pt x="18143208" y="9872345"/>
                  </a:lnTo>
                  <a:lnTo>
                    <a:pt x="18144757" y="9879990"/>
                  </a:lnTo>
                  <a:lnTo>
                    <a:pt x="18148973" y="9886239"/>
                  </a:lnTo>
                  <a:lnTo>
                    <a:pt x="18155209" y="9890442"/>
                  </a:lnTo>
                  <a:lnTo>
                    <a:pt x="18162867" y="9891992"/>
                  </a:lnTo>
                  <a:lnTo>
                    <a:pt x="18170513" y="9890442"/>
                  </a:lnTo>
                  <a:lnTo>
                    <a:pt x="18176748" y="9886239"/>
                  </a:lnTo>
                  <a:lnTo>
                    <a:pt x="18180965" y="9879990"/>
                  </a:lnTo>
                  <a:lnTo>
                    <a:pt x="18182514" y="9872345"/>
                  </a:lnTo>
                  <a:close/>
                </a:path>
                <a:path w="18719800" h="10718800" extrusionOk="0">
                  <a:moveTo>
                    <a:pt x="18182514" y="9772244"/>
                  </a:moveTo>
                  <a:lnTo>
                    <a:pt x="18180965" y="9764598"/>
                  </a:lnTo>
                  <a:lnTo>
                    <a:pt x="18176761" y="9758362"/>
                  </a:lnTo>
                  <a:lnTo>
                    <a:pt x="18170513" y="9754146"/>
                  </a:lnTo>
                  <a:lnTo>
                    <a:pt x="18162867" y="9752609"/>
                  </a:lnTo>
                  <a:lnTo>
                    <a:pt x="18155209" y="9754146"/>
                  </a:lnTo>
                  <a:lnTo>
                    <a:pt x="18148973" y="9758362"/>
                  </a:lnTo>
                  <a:lnTo>
                    <a:pt x="18144757" y="9764598"/>
                  </a:lnTo>
                  <a:lnTo>
                    <a:pt x="18143208" y="9772244"/>
                  </a:lnTo>
                  <a:lnTo>
                    <a:pt x="18144757" y="9779902"/>
                  </a:lnTo>
                  <a:lnTo>
                    <a:pt x="18148973" y="9786150"/>
                  </a:lnTo>
                  <a:lnTo>
                    <a:pt x="18155209" y="9790366"/>
                  </a:lnTo>
                  <a:lnTo>
                    <a:pt x="18162867" y="9791903"/>
                  </a:lnTo>
                  <a:lnTo>
                    <a:pt x="18170513" y="9790366"/>
                  </a:lnTo>
                  <a:lnTo>
                    <a:pt x="18176761" y="9786150"/>
                  </a:lnTo>
                  <a:lnTo>
                    <a:pt x="18180965" y="9779902"/>
                  </a:lnTo>
                  <a:lnTo>
                    <a:pt x="18182514" y="9772244"/>
                  </a:lnTo>
                  <a:close/>
                </a:path>
                <a:path w="18719800" h="10718800" extrusionOk="0">
                  <a:moveTo>
                    <a:pt x="18182514" y="9672168"/>
                  </a:moveTo>
                  <a:lnTo>
                    <a:pt x="18180965" y="9664509"/>
                  </a:lnTo>
                  <a:lnTo>
                    <a:pt x="18176761" y="9658261"/>
                  </a:lnTo>
                  <a:lnTo>
                    <a:pt x="18170513" y="9654045"/>
                  </a:lnTo>
                  <a:lnTo>
                    <a:pt x="18162867" y="9652508"/>
                  </a:lnTo>
                  <a:lnTo>
                    <a:pt x="18155209" y="9654045"/>
                  </a:lnTo>
                  <a:lnTo>
                    <a:pt x="18148973" y="9658261"/>
                  </a:lnTo>
                  <a:lnTo>
                    <a:pt x="18144757" y="9664509"/>
                  </a:lnTo>
                  <a:lnTo>
                    <a:pt x="18143208" y="9672168"/>
                  </a:lnTo>
                  <a:lnTo>
                    <a:pt x="18144757" y="9679813"/>
                  </a:lnTo>
                  <a:lnTo>
                    <a:pt x="18148973" y="9686061"/>
                  </a:lnTo>
                  <a:lnTo>
                    <a:pt x="18155209" y="9690265"/>
                  </a:lnTo>
                  <a:lnTo>
                    <a:pt x="18162867" y="9691814"/>
                  </a:lnTo>
                  <a:lnTo>
                    <a:pt x="18170513" y="9690265"/>
                  </a:lnTo>
                  <a:lnTo>
                    <a:pt x="18176761" y="9686061"/>
                  </a:lnTo>
                  <a:lnTo>
                    <a:pt x="18180965" y="9679813"/>
                  </a:lnTo>
                  <a:lnTo>
                    <a:pt x="18182514" y="9672168"/>
                  </a:lnTo>
                  <a:close/>
                </a:path>
                <a:path w="18719800" h="10718800" extrusionOk="0">
                  <a:moveTo>
                    <a:pt x="18182514" y="9572053"/>
                  </a:moveTo>
                  <a:lnTo>
                    <a:pt x="18180965" y="9564421"/>
                  </a:lnTo>
                  <a:lnTo>
                    <a:pt x="18176761" y="9558172"/>
                  </a:lnTo>
                  <a:lnTo>
                    <a:pt x="18170513" y="9553969"/>
                  </a:lnTo>
                  <a:lnTo>
                    <a:pt x="18162867" y="9552419"/>
                  </a:lnTo>
                  <a:lnTo>
                    <a:pt x="18155209" y="9553969"/>
                  </a:lnTo>
                  <a:lnTo>
                    <a:pt x="18148973" y="9558172"/>
                  </a:lnTo>
                  <a:lnTo>
                    <a:pt x="18144757" y="9564421"/>
                  </a:lnTo>
                  <a:lnTo>
                    <a:pt x="18143208" y="9572053"/>
                  </a:lnTo>
                  <a:lnTo>
                    <a:pt x="18144757" y="9579712"/>
                  </a:lnTo>
                  <a:lnTo>
                    <a:pt x="18148973" y="9585960"/>
                  </a:lnTo>
                  <a:lnTo>
                    <a:pt x="18155209" y="9590164"/>
                  </a:lnTo>
                  <a:lnTo>
                    <a:pt x="18162867" y="9591713"/>
                  </a:lnTo>
                  <a:lnTo>
                    <a:pt x="18170513" y="9590164"/>
                  </a:lnTo>
                  <a:lnTo>
                    <a:pt x="18176761" y="9585960"/>
                  </a:lnTo>
                  <a:lnTo>
                    <a:pt x="18180965" y="9579712"/>
                  </a:lnTo>
                  <a:lnTo>
                    <a:pt x="18182514" y="9572053"/>
                  </a:lnTo>
                  <a:close/>
                </a:path>
                <a:path w="18719800" h="10718800" extrusionOk="0">
                  <a:moveTo>
                    <a:pt x="18182514" y="9471965"/>
                  </a:moveTo>
                  <a:lnTo>
                    <a:pt x="18180965" y="9464319"/>
                  </a:lnTo>
                  <a:lnTo>
                    <a:pt x="18176761" y="9458071"/>
                  </a:lnTo>
                  <a:lnTo>
                    <a:pt x="18170513" y="9453867"/>
                  </a:lnTo>
                  <a:lnTo>
                    <a:pt x="18162867" y="9452318"/>
                  </a:lnTo>
                  <a:lnTo>
                    <a:pt x="18155209" y="9453867"/>
                  </a:lnTo>
                  <a:lnTo>
                    <a:pt x="18148973" y="9458071"/>
                  </a:lnTo>
                  <a:lnTo>
                    <a:pt x="18144757" y="9464319"/>
                  </a:lnTo>
                  <a:lnTo>
                    <a:pt x="18143208" y="9471965"/>
                  </a:lnTo>
                  <a:lnTo>
                    <a:pt x="18144757" y="9479610"/>
                  </a:lnTo>
                  <a:lnTo>
                    <a:pt x="18148973" y="9485859"/>
                  </a:lnTo>
                  <a:lnTo>
                    <a:pt x="18155209" y="9490075"/>
                  </a:lnTo>
                  <a:lnTo>
                    <a:pt x="18162867" y="9491612"/>
                  </a:lnTo>
                  <a:lnTo>
                    <a:pt x="18170513" y="9490075"/>
                  </a:lnTo>
                  <a:lnTo>
                    <a:pt x="18176761" y="9485859"/>
                  </a:lnTo>
                  <a:lnTo>
                    <a:pt x="18180965" y="9479610"/>
                  </a:lnTo>
                  <a:lnTo>
                    <a:pt x="18182514" y="9471965"/>
                  </a:lnTo>
                  <a:close/>
                </a:path>
                <a:path w="18719800" h="10718800" extrusionOk="0">
                  <a:moveTo>
                    <a:pt x="18182514" y="9371876"/>
                  </a:moveTo>
                  <a:lnTo>
                    <a:pt x="18180965" y="9364231"/>
                  </a:lnTo>
                  <a:lnTo>
                    <a:pt x="18176761" y="9357982"/>
                  </a:lnTo>
                  <a:lnTo>
                    <a:pt x="18170513" y="9353766"/>
                  </a:lnTo>
                  <a:lnTo>
                    <a:pt x="18162867" y="9352216"/>
                  </a:lnTo>
                  <a:lnTo>
                    <a:pt x="18155209" y="9353766"/>
                  </a:lnTo>
                  <a:lnTo>
                    <a:pt x="18148973" y="9357982"/>
                  </a:lnTo>
                  <a:lnTo>
                    <a:pt x="18144757" y="9364231"/>
                  </a:lnTo>
                  <a:lnTo>
                    <a:pt x="18143208" y="9371876"/>
                  </a:lnTo>
                  <a:lnTo>
                    <a:pt x="18144757" y="9379521"/>
                  </a:lnTo>
                  <a:lnTo>
                    <a:pt x="18148973" y="9385770"/>
                  </a:lnTo>
                  <a:lnTo>
                    <a:pt x="18155209" y="9389974"/>
                  </a:lnTo>
                  <a:lnTo>
                    <a:pt x="18162867" y="9391523"/>
                  </a:lnTo>
                  <a:lnTo>
                    <a:pt x="18170513" y="9389974"/>
                  </a:lnTo>
                  <a:lnTo>
                    <a:pt x="18176761" y="9385770"/>
                  </a:lnTo>
                  <a:lnTo>
                    <a:pt x="18180965" y="9379521"/>
                  </a:lnTo>
                  <a:lnTo>
                    <a:pt x="18182514" y="9371876"/>
                  </a:lnTo>
                  <a:close/>
                </a:path>
                <a:path w="18719800" h="10718800" extrusionOk="0">
                  <a:moveTo>
                    <a:pt x="18182514" y="9271787"/>
                  </a:moveTo>
                  <a:lnTo>
                    <a:pt x="18180965" y="9264129"/>
                  </a:lnTo>
                  <a:lnTo>
                    <a:pt x="18176761" y="9257881"/>
                  </a:lnTo>
                  <a:lnTo>
                    <a:pt x="18170513" y="9253677"/>
                  </a:lnTo>
                  <a:lnTo>
                    <a:pt x="18162867" y="9252128"/>
                  </a:lnTo>
                  <a:lnTo>
                    <a:pt x="18155209" y="9253677"/>
                  </a:lnTo>
                  <a:lnTo>
                    <a:pt x="18148973" y="9257881"/>
                  </a:lnTo>
                  <a:lnTo>
                    <a:pt x="18144757" y="9264129"/>
                  </a:lnTo>
                  <a:lnTo>
                    <a:pt x="18143208" y="9271787"/>
                  </a:lnTo>
                  <a:lnTo>
                    <a:pt x="18144757" y="9279433"/>
                  </a:lnTo>
                  <a:lnTo>
                    <a:pt x="18148973" y="9285668"/>
                  </a:lnTo>
                  <a:lnTo>
                    <a:pt x="18155209" y="9289885"/>
                  </a:lnTo>
                  <a:lnTo>
                    <a:pt x="18162867" y="9291422"/>
                  </a:lnTo>
                  <a:lnTo>
                    <a:pt x="18170513" y="9289885"/>
                  </a:lnTo>
                  <a:lnTo>
                    <a:pt x="18176761" y="9285668"/>
                  </a:lnTo>
                  <a:lnTo>
                    <a:pt x="18180965" y="9279433"/>
                  </a:lnTo>
                  <a:lnTo>
                    <a:pt x="18182514" y="9271787"/>
                  </a:lnTo>
                  <a:close/>
                </a:path>
                <a:path w="18719800" h="10718800" extrusionOk="0">
                  <a:moveTo>
                    <a:pt x="18182514" y="9171686"/>
                  </a:moveTo>
                  <a:lnTo>
                    <a:pt x="18180965" y="9164041"/>
                  </a:lnTo>
                  <a:lnTo>
                    <a:pt x="18176761" y="9157792"/>
                  </a:lnTo>
                  <a:lnTo>
                    <a:pt x="18170513" y="9153576"/>
                  </a:lnTo>
                  <a:lnTo>
                    <a:pt x="18162867" y="9152039"/>
                  </a:lnTo>
                  <a:lnTo>
                    <a:pt x="18155209" y="9153576"/>
                  </a:lnTo>
                  <a:lnTo>
                    <a:pt x="18148973" y="9157792"/>
                  </a:lnTo>
                  <a:lnTo>
                    <a:pt x="18144757" y="9164041"/>
                  </a:lnTo>
                  <a:lnTo>
                    <a:pt x="18143208" y="9171686"/>
                  </a:lnTo>
                  <a:lnTo>
                    <a:pt x="18144757" y="9179331"/>
                  </a:lnTo>
                  <a:lnTo>
                    <a:pt x="18148973" y="9185567"/>
                  </a:lnTo>
                  <a:lnTo>
                    <a:pt x="18155209" y="9189783"/>
                  </a:lnTo>
                  <a:lnTo>
                    <a:pt x="18162867" y="9191320"/>
                  </a:lnTo>
                  <a:lnTo>
                    <a:pt x="18170513" y="9189783"/>
                  </a:lnTo>
                  <a:lnTo>
                    <a:pt x="18176761" y="9185567"/>
                  </a:lnTo>
                  <a:lnTo>
                    <a:pt x="18180965" y="9179331"/>
                  </a:lnTo>
                  <a:lnTo>
                    <a:pt x="18182514" y="9171686"/>
                  </a:lnTo>
                  <a:close/>
                </a:path>
                <a:path w="18719800" h="10718800" extrusionOk="0">
                  <a:moveTo>
                    <a:pt x="18182514" y="9071585"/>
                  </a:moveTo>
                  <a:lnTo>
                    <a:pt x="18180965" y="9063939"/>
                  </a:lnTo>
                  <a:lnTo>
                    <a:pt x="18176761" y="9057691"/>
                  </a:lnTo>
                  <a:lnTo>
                    <a:pt x="18170513" y="9053487"/>
                  </a:lnTo>
                  <a:lnTo>
                    <a:pt x="18162867" y="9051938"/>
                  </a:lnTo>
                  <a:lnTo>
                    <a:pt x="18155209" y="9053487"/>
                  </a:lnTo>
                  <a:lnTo>
                    <a:pt x="18148973" y="9057691"/>
                  </a:lnTo>
                  <a:lnTo>
                    <a:pt x="18144757" y="9063939"/>
                  </a:lnTo>
                  <a:lnTo>
                    <a:pt x="18143208" y="9071585"/>
                  </a:lnTo>
                  <a:lnTo>
                    <a:pt x="18144757" y="9079230"/>
                  </a:lnTo>
                  <a:lnTo>
                    <a:pt x="18148973" y="9085478"/>
                  </a:lnTo>
                  <a:lnTo>
                    <a:pt x="18155209" y="9089695"/>
                  </a:lnTo>
                  <a:lnTo>
                    <a:pt x="18162867" y="9091231"/>
                  </a:lnTo>
                  <a:lnTo>
                    <a:pt x="18170513" y="9089695"/>
                  </a:lnTo>
                  <a:lnTo>
                    <a:pt x="18176761" y="9085478"/>
                  </a:lnTo>
                  <a:lnTo>
                    <a:pt x="18180965" y="9079230"/>
                  </a:lnTo>
                  <a:lnTo>
                    <a:pt x="18182514" y="9071585"/>
                  </a:lnTo>
                  <a:close/>
                </a:path>
                <a:path w="18719800" h="10718800" extrusionOk="0">
                  <a:moveTo>
                    <a:pt x="18182514" y="8971483"/>
                  </a:moveTo>
                  <a:lnTo>
                    <a:pt x="18180965" y="8963838"/>
                  </a:lnTo>
                  <a:lnTo>
                    <a:pt x="18176761" y="8957589"/>
                  </a:lnTo>
                  <a:lnTo>
                    <a:pt x="18170513" y="8953386"/>
                  </a:lnTo>
                  <a:lnTo>
                    <a:pt x="18162867" y="8951836"/>
                  </a:lnTo>
                  <a:lnTo>
                    <a:pt x="18155209" y="8953386"/>
                  </a:lnTo>
                  <a:lnTo>
                    <a:pt x="18148973" y="8957589"/>
                  </a:lnTo>
                  <a:lnTo>
                    <a:pt x="18144757" y="8963838"/>
                  </a:lnTo>
                  <a:lnTo>
                    <a:pt x="18143208" y="8971483"/>
                  </a:lnTo>
                  <a:lnTo>
                    <a:pt x="18144757" y="8979129"/>
                  </a:lnTo>
                  <a:lnTo>
                    <a:pt x="18148973" y="8985377"/>
                  </a:lnTo>
                  <a:lnTo>
                    <a:pt x="18155209" y="8989593"/>
                  </a:lnTo>
                  <a:lnTo>
                    <a:pt x="18162867" y="8991143"/>
                  </a:lnTo>
                  <a:lnTo>
                    <a:pt x="18170513" y="8989593"/>
                  </a:lnTo>
                  <a:lnTo>
                    <a:pt x="18176761" y="8985377"/>
                  </a:lnTo>
                  <a:lnTo>
                    <a:pt x="18180965" y="8979129"/>
                  </a:lnTo>
                  <a:lnTo>
                    <a:pt x="18182514" y="8971483"/>
                  </a:lnTo>
                  <a:close/>
                </a:path>
                <a:path w="18719800" h="10718800" extrusionOk="0">
                  <a:moveTo>
                    <a:pt x="18182514" y="8871394"/>
                  </a:moveTo>
                  <a:lnTo>
                    <a:pt x="18180965" y="8863736"/>
                  </a:lnTo>
                  <a:lnTo>
                    <a:pt x="18176761" y="8857501"/>
                  </a:lnTo>
                  <a:lnTo>
                    <a:pt x="18170513" y="8853284"/>
                  </a:lnTo>
                  <a:lnTo>
                    <a:pt x="18162867" y="8851748"/>
                  </a:lnTo>
                  <a:lnTo>
                    <a:pt x="18155209" y="8853284"/>
                  </a:lnTo>
                  <a:lnTo>
                    <a:pt x="18148973" y="8857501"/>
                  </a:lnTo>
                  <a:lnTo>
                    <a:pt x="18144757" y="8863736"/>
                  </a:lnTo>
                  <a:lnTo>
                    <a:pt x="18143208" y="8871394"/>
                  </a:lnTo>
                  <a:lnTo>
                    <a:pt x="18144757" y="8879040"/>
                  </a:lnTo>
                  <a:lnTo>
                    <a:pt x="18148973" y="8885288"/>
                  </a:lnTo>
                  <a:lnTo>
                    <a:pt x="18155209" y="8889505"/>
                  </a:lnTo>
                  <a:lnTo>
                    <a:pt x="18162867" y="8891054"/>
                  </a:lnTo>
                  <a:lnTo>
                    <a:pt x="18170513" y="8889505"/>
                  </a:lnTo>
                  <a:lnTo>
                    <a:pt x="18176761" y="8885288"/>
                  </a:lnTo>
                  <a:lnTo>
                    <a:pt x="18180965" y="8879040"/>
                  </a:lnTo>
                  <a:lnTo>
                    <a:pt x="18182514" y="8871394"/>
                  </a:lnTo>
                  <a:close/>
                </a:path>
                <a:path w="18719800" h="10718800" extrusionOk="0">
                  <a:moveTo>
                    <a:pt x="18182527" y="7970533"/>
                  </a:moveTo>
                  <a:lnTo>
                    <a:pt x="18180977" y="7962887"/>
                  </a:lnTo>
                  <a:lnTo>
                    <a:pt x="18176774" y="7956639"/>
                  </a:lnTo>
                  <a:lnTo>
                    <a:pt x="18170538" y="7952422"/>
                  </a:lnTo>
                  <a:lnTo>
                    <a:pt x="18162893" y="7950873"/>
                  </a:lnTo>
                  <a:lnTo>
                    <a:pt x="18155235" y="7952422"/>
                  </a:lnTo>
                  <a:lnTo>
                    <a:pt x="18148999" y="7956639"/>
                  </a:lnTo>
                  <a:lnTo>
                    <a:pt x="18144782" y="7962887"/>
                  </a:lnTo>
                  <a:lnTo>
                    <a:pt x="18143246" y="7970533"/>
                  </a:lnTo>
                  <a:lnTo>
                    <a:pt x="18144782" y="7978178"/>
                  </a:lnTo>
                  <a:lnTo>
                    <a:pt x="18148999" y="7984414"/>
                  </a:lnTo>
                  <a:lnTo>
                    <a:pt x="18155235" y="7988630"/>
                  </a:lnTo>
                  <a:lnTo>
                    <a:pt x="18162893" y="7990167"/>
                  </a:lnTo>
                  <a:lnTo>
                    <a:pt x="18170538" y="7988630"/>
                  </a:lnTo>
                  <a:lnTo>
                    <a:pt x="18176774" y="7984414"/>
                  </a:lnTo>
                  <a:lnTo>
                    <a:pt x="18180977" y="7978178"/>
                  </a:lnTo>
                  <a:lnTo>
                    <a:pt x="18182527" y="7970533"/>
                  </a:lnTo>
                  <a:close/>
                </a:path>
                <a:path w="18719800" h="10718800" extrusionOk="0">
                  <a:moveTo>
                    <a:pt x="18182527" y="6368986"/>
                  </a:moveTo>
                  <a:lnTo>
                    <a:pt x="18180977" y="6361341"/>
                  </a:lnTo>
                  <a:lnTo>
                    <a:pt x="18176774" y="6355093"/>
                  </a:lnTo>
                  <a:lnTo>
                    <a:pt x="18170538" y="6350889"/>
                  </a:lnTo>
                  <a:lnTo>
                    <a:pt x="18162893" y="6349339"/>
                  </a:lnTo>
                  <a:lnTo>
                    <a:pt x="18155235" y="6350889"/>
                  </a:lnTo>
                  <a:lnTo>
                    <a:pt x="18148999" y="6355093"/>
                  </a:lnTo>
                  <a:lnTo>
                    <a:pt x="18144782" y="6361341"/>
                  </a:lnTo>
                  <a:lnTo>
                    <a:pt x="18143246" y="6368986"/>
                  </a:lnTo>
                  <a:lnTo>
                    <a:pt x="18144782" y="6376632"/>
                  </a:lnTo>
                  <a:lnTo>
                    <a:pt x="18148999" y="6382880"/>
                  </a:lnTo>
                  <a:lnTo>
                    <a:pt x="18155235" y="6387084"/>
                  </a:lnTo>
                  <a:lnTo>
                    <a:pt x="18162893" y="6388633"/>
                  </a:lnTo>
                  <a:lnTo>
                    <a:pt x="18170538" y="6387084"/>
                  </a:lnTo>
                  <a:lnTo>
                    <a:pt x="18176774" y="6382880"/>
                  </a:lnTo>
                  <a:lnTo>
                    <a:pt x="18180977" y="6376632"/>
                  </a:lnTo>
                  <a:lnTo>
                    <a:pt x="18182527" y="6368986"/>
                  </a:lnTo>
                  <a:close/>
                </a:path>
                <a:path w="18719800" h="10718800" extrusionOk="0">
                  <a:moveTo>
                    <a:pt x="18182540" y="8771306"/>
                  </a:moveTo>
                  <a:lnTo>
                    <a:pt x="18180990" y="8763648"/>
                  </a:lnTo>
                  <a:lnTo>
                    <a:pt x="18176786" y="8757412"/>
                  </a:lnTo>
                  <a:lnTo>
                    <a:pt x="18170538" y="8753196"/>
                  </a:lnTo>
                  <a:lnTo>
                    <a:pt x="18162893" y="8751646"/>
                  </a:lnTo>
                  <a:lnTo>
                    <a:pt x="18155247" y="8753196"/>
                  </a:lnTo>
                  <a:lnTo>
                    <a:pt x="18148999" y="8757412"/>
                  </a:lnTo>
                  <a:lnTo>
                    <a:pt x="18144782" y="8763648"/>
                  </a:lnTo>
                  <a:lnTo>
                    <a:pt x="18143246" y="8771306"/>
                  </a:lnTo>
                  <a:lnTo>
                    <a:pt x="18144782" y="8778951"/>
                  </a:lnTo>
                  <a:lnTo>
                    <a:pt x="18148999" y="8785187"/>
                  </a:lnTo>
                  <a:lnTo>
                    <a:pt x="18155247" y="8789403"/>
                  </a:lnTo>
                  <a:lnTo>
                    <a:pt x="18162893" y="8790940"/>
                  </a:lnTo>
                  <a:lnTo>
                    <a:pt x="18170538" y="8789403"/>
                  </a:lnTo>
                  <a:lnTo>
                    <a:pt x="18176786" y="8785187"/>
                  </a:lnTo>
                  <a:lnTo>
                    <a:pt x="18180990" y="8778951"/>
                  </a:lnTo>
                  <a:lnTo>
                    <a:pt x="18182540" y="8771306"/>
                  </a:lnTo>
                  <a:close/>
                </a:path>
                <a:path w="18719800" h="10718800" extrusionOk="0">
                  <a:moveTo>
                    <a:pt x="18182540" y="8671217"/>
                  </a:moveTo>
                  <a:lnTo>
                    <a:pt x="18180990" y="8663559"/>
                  </a:lnTo>
                  <a:lnTo>
                    <a:pt x="18176786" y="8657311"/>
                  </a:lnTo>
                  <a:lnTo>
                    <a:pt x="18170538" y="8653107"/>
                  </a:lnTo>
                  <a:lnTo>
                    <a:pt x="18162893" y="8651557"/>
                  </a:lnTo>
                  <a:lnTo>
                    <a:pt x="18155247" y="8653107"/>
                  </a:lnTo>
                  <a:lnTo>
                    <a:pt x="18148999" y="8657311"/>
                  </a:lnTo>
                  <a:lnTo>
                    <a:pt x="18144782" y="8663559"/>
                  </a:lnTo>
                  <a:lnTo>
                    <a:pt x="18143246" y="8671217"/>
                  </a:lnTo>
                  <a:lnTo>
                    <a:pt x="18144782" y="8678850"/>
                  </a:lnTo>
                  <a:lnTo>
                    <a:pt x="18148999" y="8685098"/>
                  </a:lnTo>
                  <a:lnTo>
                    <a:pt x="18155247" y="8689315"/>
                  </a:lnTo>
                  <a:lnTo>
                    <a:pt x="18162893" y="8690851"/>
                  </a:lnTo>
                  <a:lnTo>
                    <a:pt x="18170538" y="8689315"/>
                  </a:lnTo>
                  <a:lnTo>
                    <a:pt x="18176786" y="8685098"/>
                  </a:lnTo>
                  <a:lnTo>
                    <a:pt x="18180990" y="8678850"/>
                  </a:lnTo>
                  <a:lnTo>
                    <a:pt x="18182540" y="8671217"/>
                  </a:lnTo>
                  <a:close/>
                </a:path>
                <a:path w="18719800" h="10718800" extrusionOk="0">
                  <a:moveTo>
                    <a:pt x="18182540" y="8571103"/>
                  </a:moveTo>
                  <a:lnTo>
                    <a:pt x="18180990" y="8563458"/>
                  </a:lnTo>
                  <a:lnTo>
                    <a:pt x="18176786" y="8557209"/>
                  </a:lnTo>
                  <a:lnTo>
                    <a:pt x="18170538" y="8553005"/>
                  </a:lnTo>
                  <a:lnTo>
                    <a:pt x="18162893" y="8551456"/>
                  </a:lnTo>
                  <a:lnTo>
                    <a:pt x="18155247" y="8553005"/>
                  </a:lnTo>
                  <a:lnTo>
                    <a:pt x="18148999" y="8557209"/>
                  </a:lnTo>
                  <a:lnTo>
                    <a:pt x="18144782" y="8563458"/>
                  </a:lnTo>
                  <a:lnTo>
                    <a:pt x="18143246" y="8571103"/>
                  </a:lnTo>
                  <a:lnTo>
                    <a:pt x="18144782" y="8578748"/>
                  </a:lnTo>
                  <a:lnTo>
                    <a:pt x="18148999" y="8584997"/>
                  </a:lnTo>
                  <a:lnTo>
                    <a:pt x="18155247" y="8589213"/>
                  </a:lnTo>
                  <a:lnTo>
                    <a:pt x="18162893" y="8590763"/>
                  </a:lnTo>
                  <a:lnTo>
                    <a:pt x="18170538" y="8589213"/>
                  </a:lnTo>
                  <a:lnTo>
                    <a:pt x="18176786" y="8584997"/>
                  </a:lnTo>
                  <a:lnTo>
                    <a:pt x="18180990" y="8578748"/>
                  </a:lnTo>
                  <a:lnTo>
                    <a:pt x="18182540" y="8571103"/>
                  </a:lnTo>
                  <a:close/>
                </a:path>
                <a:path w="18719800" h="10718800" extrusionOk="0">
                  <a:moveTo>
                    <a:pt x="18182540" y="8471002"/>
                  </a:moveTo>
                  <a:lnTo>
                    <a:pt x="18180990" y="8463356"/>
                  </a:lnTo>
                  <a:lnTo>
                    <a:pt x="18176786" y="8457120"/>
                  </a:lnTo>
                  <a:lnTo>
                    <a:pt x="18170538" y="8452904"/>
                  </a:lnTo>
                  <a:lnTo>
                    <a:pt x="18162893" y="8451367"/>
                  </a:lnTo>
                  <a:lnTo>
                    <a:pt x="18155247" y="8452904"/>
                  </a:lnTo>
                  <a:lnTo>
                    <a:pt x="18148999" y="8457120"/>
                  </a:lnTo>
                  <a:lnTo>
                    <a:pt x="18144782" y="8463356"/>
                  </a:lnTo>
                  <a:lnTo>
                    <a:pt x="18143246" y="8471002"/>
                  </a:lnTo>
                  <a:lnTo>
                    <a:pt x="18144782" y="8478660"/>
                  </a:lnTo>
                  <a:lnTo>
                    <a:pt x="18148999" y="8484908"/>
                  </a:lnTo>
                  <a:lnTo>
                    <a:pt x="18155247" y="8489112"/>
                  </a:lnTo>
                  <a:lnTo>
                    <a:pt x="18162893" y="8490661"/>
                  </a:lnTo>
                  <a:lnTo>
                    <a:pt x="18170538" y="8489112"/>
                  </a:lnTo>
                  <a:lnTo>
                    <a:pt x="18176786" y="8484908"/>
                  </a:lnTo>
                  <a:lnTo>
                    <a:pt x="18180990" y="8478660"/>
                  </a:lnTo>
                  <a:lnTo>
                    <a:pt x="18182540" y="8471002"/>
                  </a:lnTo>
                  <a:close/>
                </a:path>
                <a:path w="18719800" h="10718800" extrusionOk="0">
                  <a:moveTo>
                    <a:pt x="18182540" y="8370913"/>
                  </a:moveTo>
                  <a:lnTo>
                    <a:pt x="18180990" y="8363267"/>
                  </a:lnTo>
                  <a:lnTo>
                    <a:pt x="18176786" y="8357019"/>
                  </a:lnTo>
                  <a:lnTo>
                    <a:pt x="18170538" y="8352815"/>
                  </a:lnTo>
                  <a:lnTo>
                    <a:pt x="18162893" y="8351266"/>
                  </a:lnTo>
                  <a:lnTo>
                    <a:pt x="18155247" y="8352815"/>
                  </a:lnTo>
                  <a:lnTo>
                    <a:pt x="18148999" y="8357019"/>
                  </a:lnTo>
                  <a:lnTo>
                    <a:pt x="18144782" y="8363267"/>
                  </a:lnTo>
                  <a:lnTo>
                    <a:pt x="18143246" y="8370913"/>
                  </a:lnTo>
                  <a:lnTo>
                    <a:pt x="18144782" y="8378558"/>
                  </a:lnTo>
                  <a:lnTo>
                    <a:pt x="18148999" y="8384807"/>
                  </a:lnTo>
                  <a:lnTo>
                    <a:pt x="18155247" y="8389010"/>
                  </a:lnTo>
                  <a:lnTo>
                    <a:pt x="18162893" y="8390560"/>
                  </a:lnTo>
                  <a:lnTo>
                    <a:pt x="18170538" y="8389010"/>
                  </a:lnTo>
                  <a:lnTo>
                    <a:pt x="18176786" y="8384807"/>
                  </a:lnTo>
                  <a:lnTo>
                    <a:pt x="18180990" y="8378558"/>
                  </a:lnTo>
                  <a:lnTo>
                    <a:pt x="18182540" y="8370913"/>
                  </a:lnTo>
                  <a:close/>
                </a:path>
                <a:path w="18719800" h="10718800" extrusionOk="0">
                  <a:moveTo>
                    <a:pt x="18182540" y="8270824"/>
                  </a:moveTo>
                  <a:lnTo>
                    <a:pt x="18180990" y="8263166"/>
                  </a:lnTo>
                  <a:lnTo>
                    <a:pt x="18176786" y="8256930"/>
                  </a:lnTo>
                  <a:lnTo>
                    <a:pt x="18170538" y="8252714"/>
                  </a:lnTo>
                  <a:lnTo>
                    <a:pt x="18162893" y="8251177"/>
                  </a:lnTo>
                  <a:lnTo>
                    <a:pt x="18155247" y="8252714"/>
                  </a:lnTo>
                  <a:lnTo>
                    <a:pt x="18148999" y="8256930"/>
                  </a:lnTo>
                  <a:lnTo>
                    <a:pt x="18144782" y="8263166"/>
                  </a:lnTo>
                  <a:lnTo>
                    <a:pt x="18143246" y="8270824"/>
                  </a:lnTo>
                  <a:lnTo>
                    <a:pt x="18144782" y="8278469"/>
                  </a:lnTo>
                  <a:lnTo>
                    <a:pt x="18148999" y="8284718"/>
                  </a:lnTo>
                  <a:lnTo>
                    <a:pt x="18155247" y="8288922"/>
                  </a:lnTo>
                  <a:lnTo>
                    <a:pt x="18162893" y="8290471"/>
                  </a:lnTo>
                  <a:lnTo>
                    <a:pt x="18170538" y="8288922"/>
                  </a:lnTo>
                  <a:lnTo>
                    <a:pt x="18176786" y="8284718"/>
                  </a:lnTo>
                  <a:lnTo>
                    <a:pt x="18180990" y="8278469"/>
                  </a:lnTo>
                  <a:lnTo>
                    <a:pt x="18182540" y="8270824"/>
                  </a:lnTo>
                  <a:close/>
                </a:path>
                <a:path w="18719800" h="10718800" extrusionOk="0">
                  <a:moveTo>
                    <a:pt x="18182540" y="8170723"/>
                  </a:moveTo>
                  <a:lnTo>
                    <a:pt x="18180990" y="8163077"/>
                  </a:lnTo>
                  <a:lnTo>
                    <a:pt x="18176786" y="8156829"/>
                  </a:lnTo>
                  <a:lnTo>
                    <a:pt x="18170538" y="8152625"/>
                  </a:lnTo>
                  <a:lnTo>
                    <a:pt x="18162893" y="8151076"/>
                  </a:lnTo>
                  <a:lnTo>
                    <a:pt x="18155247" y="8152625"/>
                  </a:lnTo>
                  <a:lnTo>
                    <a:pt x="18148999" y="8156829"/>
                  </a:lnTo>
                  <a:lnTo>
                    <a:pt x="18144782" y="8163077"/>
                  </a:lnTo>
                  <a:lnTo>
                    <a:pt x="18143246" y="8170723"/>
                  </a:lnTo>
                  <a:lnTo>
                    <a:pt x="18144782" y="8178368"/>
                  </a:lnTo>
                  <a:lnTo>
                    <a:pt x="18148999" y="8184616"/>
                  </a:lnTo>
                  <a:lnTo>
                    <a:pt x="18155247" y="8188820"/>
                  </a:lnTo>
                  <a:lnTo>
                    <a:pt x="18162893" y="8190370"/>
                  </a:lnTo>
                  <a:lnTo>
                    <a:pt x="18170538" y="8188820"/>
                  </a:lnTo>
                  <a:lnTo>
                    <a:pt x="18176786" y="8184616"/>
                  </a:lnTo>
                  <a:lnTo>
                    <a:pt x="18180990" y="8178368"/>
                  </a:lnTo>
                  <a:lnTo>
                    <a:pt x="18182540" y="8170723"/>
                  </a:lnTo>
                  <a:close/>
                </a:path>
                <a:path w="18719800" h="10718800" extrusionOk="0">
                  <a:moveTo>
                    <a:pt x="18182540" y="8070621"/>
                  </a:moveTo>
                  <a:lnTo>
                    <a:pt x="18180990" y="8062976"/>
                  </a:lnTo>
                  <a:lnTo>
                    <a:pt x="18176786" y="8056740"/>
                  </a:lnTo>
                  <a:lnTo>
                    <a:pt x="18170538" y="8052524"/>
                  </a:lnTo>
                  <a:lnTo>
                    <a:pt x="18162893" y="8050974"/>
                  </a:lnTo>
                  <a:lnTo>
                    <a:pt x="18155247" y="8052524"/>
                  </a:lnTo>
                  <a:lnTo>
                    <a:pt x="18148999" y="8056740"/>
                  </a:lnTo>
                  <a:lnTo>
                    <a:pt x="18144782" y="8062976"/>
                  </a:lnTo>
                  <a:lnTo>
                    <a:pt x="18143246" y="8070621"/>
                  </a:lnTo>
                  <a:lnTo>
                    <a:pt x="18144782" y="8078267"/>
                  </a:lnTo>
                  <a:lnTo>
                    <a:pt x="18148999" y="8084515"/>
                  </a:lnTo>
                  <a:lnTo>
                    <a:pt x="18155247" y="8088731"/>
                  </a:lnTo>
                  <a:lnTo>
                    <a:pt x="18162893" y="8090268"/>
                  </a:lnTo>
                  <a:lnTo>
                    <a:pt x="18170538" y="8088731"/>
                  </a:lnTo>
                  <a:lnTo>
                    <a:pt x="18176786" y="8084515"/>
                  </a:lnTo>
                  <a:lnTo>
                    <a:pt x="18180990" y="8078267"/>
                  </a:lnTo>
                  <a:lnTo>
                    <a:pt x="18182540" y="8070621"/>
                  </a:lnTo>
                  <a:close/>
                </a:path>
                <a:path w="18719800" h="10718800" extrusionOk="0">
                  <a:moveTo>
                    <a:pt x="18182540" y="7870418"/>
                  </a:moveTo>
                  <a:lnTo>
                    <a:pt x="18180990" y="7862786"/>
                  </a:lnTo>
                  <a:lnTo>
                    <a:pt x="18176786" y="7856537"/>
                  </a:lnTo>
                  <a:lnTo>
                    <a:pt x="18170538" y="7852334"/>
                  </a:lnTo>
                  <a:lnTo>
                    <a:pt x="18162893" y="7850784"/>
                  </a:lnTo>
                  <a:lnTo>
                    <a:pt x="18155247" y="7852334"/>
                  </a:lnTo>
                  <a:lnTo>
                    <a:pt x="18148999" y="7856537"/>
                  </a:lnTo>
                  <a:lnTo>
                    <a:pt x="18144782" y="7862786"/>
                  </a:lnTo>
                  <a:lnTo>
                    <a:pt x="18143246" y="7870418"/>
                  </a:lnTo>
                  <a:lnTo>
                    <a:pt x="18144782" y="7878077"/>
                  </a:lnTo>
                  <a:lnTo>
                    <a:pt x="18148999" y="7884325"/>
                  </a:lnTo>
                  <a:lnTo>
                    <a:pt x="18155247" y="7888529"/>
                  </a:lnTo>
                  <a:lnTo>
                    <a:pt x="18162893" y="7890078"/>
                  </a:lnTo>
                  <a:lnTo>
                    <a:pt x="18170538" y="7888529"/>
                  </a:lnTo>
                  <a:lnTo>
                    <a:pt x="18176786" y="7884325"/>
                  </a:lnTo>
                  <a:lnTo>
                    <a:pt x="18180990" y="7878077"/>
                  </a:lnTo>
                  <a:lnTo>
                    <a:pt x="18182540" y="7870418"/>
                  </a:lnTo>
                  <a:close/>
                </a:path>
                <a:path w="18719800" h="10718800" extrusionOk="0">
                  <a:moveTo>
                    <a:pt x="18182540" y="7770342"/>
                  </a:moveTo>
                  <a:lnTo>
                    <a:pt x="18180990" y="7762684"/>
                  </a:lnTo>
                  <a:lnTo>
                    <a:pt x="18176786" y="7756436"/>
                  </a:lnTo>
                  <a:lnTo>
                    <a:pt x="18170538" y="7752232"/>
                  </a:lnTo>
                  <a:lnTo>
                    <a:pt x="18162893" y="7750683"/>
                  </a:lnTo>
                  <a:lnTo>
                    <a:pt x="18155247" y="7752232"/>
                  </a:lnTo>
                  <a:lnTo>
                    <a:pt x="18148999" y="7756436"/>
                  </a:lnTo>
                  <a:lnTo>
                    <a:pt x="18144782" y="7762684"/>
                  </a:lnTo>
                  <a:lnTo>
                    <a:pt x="18143246" y="7770342"/>
                  </a:lnTo>
                  <a:lnTo>
                    <a:pt x="18144782" y="7777988"/>
                  </a:lnTo>
                  <a:lnTo>
                    <a:pt x="18148999" y="7784236"/>
                  </a:lnTo>
                  <a:lnTo>
                    <a:pt x="18155247" y="7788440"/>
                  </a:lnTo>
                  <a:lnTo>
                    <a:pt x="18162893" y="7789989"/>
                  </a:lnTo>
                  <a:lnTo>
                    <a:pt x="18170538" y="7788440"/>
                  </a:lnTo>
                  <a:lnTo>
                    <a:pt x="18176786" y="7784236"/>
                  </a:lnTo>
                  <a:lnTo>
                    <a:pt x="18180990" y="7777988"/>
                  </a:lnTo>
                  <a:lnTo>
                    <a:pt x="18182540" y="7770342"/>
                  </a:lnTo>
                  <a:close/>
                </a:path>
                <a:path w="18719800" h="10718800" extrusionOk="0">
                  <a:moveTo>
                    <a:pt x="18182540" y="7670241"/>
                  </a:moveTo>
                  <a:lnTo>
                    <a:pt x="18180990" y="7662596"/>
                  </a:lnTo>
                  <a:lnTo>
                    <a:pt x="18176786" y="7656347"/>
                  </a:lnTo>
                  <a:lnTo>
                    <a:pt x="18170538" y="7652144"/>
                  </a:lnTo>
                  <a:lnTo>
                    <a:pt x="18162893" y="7650594"/>
                  </a:lnTo>
                  <a:lnTo>
                    <a:pt x="18155247" y="7652144"/>
                  </a:lnTo>
                  <a:lnTo>
                    <a:pt x="18148999" y="7656347"/>
                  </a:lnTo>
                  <a:lnTo>
                    <a:pt x="18144782" y="7662596"/>
                  </a:lnTo>
                  <a:lnTo>
                    <a:pt x="18143246" y="7670241"/>
                  </a:lnTo>
                  <a:lnTo>
                    <a:pt x="18144782" y="7677886"/>
                  </a:lnTo>
                  <a:lnTo>
                    <a:pt x="18148999" y="7684135"/>
                  </a:lnTo>
                  <a:lnTo>
                    <a:pt x="18155247" y="7688351"/>
                  </a:lnTo>
                  <a:lnTo>
                    <a:pt x="18162893" y="7689888"/>
                  </a:lnTo>
                  <a:lnTo>
                    <a:pt x="18170538" y="7688351"/>
                  </a:lnTo>
                  <a:lnTo>
                    <a:pt x="18176786" y="7684135"/>
                  </a:lnTo>
                  <a:lnTo>
                    <a:pt x="18180990" y="7677886"/>
                  </a:lnTo>
                  <a:lnTo>
                    <a:pt x="18182540" y="7670241"/>
                  </a:lnTo>
                  <a:close/>
                </a:path>
                <a:path w="18719800" h="10718800" extrusionOk="0">
                  <a:moveTo>
                    <a:pt x="18182540" y="7570152"/>
                  </a:moveTo>
                  <a:lnTo>
                    <a:pt x="18180990" y="7562507"/>
                  </a:lnTo>
                  <a:lnTo>
                    <a:pt x="18176786" y="7556259"/>
                  </a:lnTo>
                  <a:lnTo>
                    <a:pt x="18170538" y="7552042"/>
                  </a:lnTo>
                  <a:lnTo>
                    <a:pt x="18162893" y="7550493"/>
                  </a:lnTo>
                  <a:lnTo>
                    <a:pt x="18155247" y="7552042"/>
                  </a:lnTo>
                  <a:lnTo>
                    <a:pt x="18148999" y="7556259"/>
                  </a:lnTo>
                  <a:lnTo>
                    <a:pt x="18144782" y="7562507"/>
                  </a:lnTo>
                  <a:lnTo>
                    <a:pt x="18143246" y="7570152"/>
                  </a:lnTo>
                  <a:lnTo>
                    <a:pt x="18144782" y="7577798"/>
                  </a:lnTo>
                  <a:lnTo>
                    <a:pt x="18148999" y="7584033"/>
                  </a:lnTo>
                  <a:lnTo>
                    <a:pt x="18155247" y="7588250"/>
                  </a:lnTo>
                  <a:lnTo>
                    <a:pt x="18162893" y="7589787"/>
                  </a:lnTo>
                  <a:lnTo>
                    <a:pt x="18170538" y="7588250"/>
                  </a:lnTo>
                  <a:lnTo>
                    <a:pt x="18176786" y="7584033"/>
                  </a:lnTo>
                  <a:lnTo>
                    <a:pt x="18180990" y="7577798"/>
                  </a:lnTo>
                  <a:lnTo>
                    <a:pt x="18182540" y="7570152"/>
                  </a:lnTo>
                  <a:close/>
                </a:path>
                <a:path w="18719800" h="10718800" extrusionOk="0">
                  <a:moveTo>
                    <a:pt x="18182540" y="7470051"/>
                  </a:moveTo>
                  <a:lnTo>
                    <a:pt x="18180990" y="7462406"/>
                  </a:lnTo>
                  <a:lnTo>
                    <a:pt x="18176786" y="7456157"/>
                  </a:lnTo>
                  <a:lnTo>
                    <a:pt x="18170538" y="7451941"/>
                  </a:lnTo>
                  <a:lnTo>
                    <a:pt x="18162893" y="7450391"/>
                  </a:lnTo>
                  <a:lnTo>
                    <a:pt x="18155247" y="7451941"/>
                  </a:lnTo>
                  <a:lnTo>
                    <a:pt x="18148999" y="7456157"/>
                  </a:lnTo>
                  <a:lnTo>
                    <a:pt x="18144782" y="7462406"/>
                  </a:lnTo>
                  <a:lnTo>
                    <a:pt x="18143246" y="7470051"/>
                  </a:lnTo>
                  <a:lnTo>
                    <a:pt x="18144782" y="7477696"/>
                  </a:lnTo>
                  <a:lnTo>
                    <a:pt x="18148999" y="7483932"/>
                  </a:lnTo>
                  <a:lnTo>
                    <a:pt x="18155247" y="7488148"/>
                  </a:lnTo>
                  <a:lnTo>
                    <a:pt x="18162893" y="7489698"/>
                  </a:lnTo>
                  <a:lnTo>
                    <a:pt x="18170538" y="7488148"/>
                  </a:lnTo>
                  <a:lnTo>
                    <a:pt x="18176786" y="7483932"/>
                  </a:lnTo>
                  <a:lnTo>
                    <a:pt x="18180990" y="7477696"/>
                  </a:lnTo>
                  <a:lnTo>
                    <a:pt x="18182540" y="7470051"/>
                  </a:lnTo>
                  <a:close/>
                </a:path>
                <a:path w="18719800" h="10718800" extrusionOk="0">
                  <a:moveTo>
                    <a:pt x="18182540" y="7369950"/>
                  </a:moveTo>
                  <a:lnTo>
                    <a:pt x="18180990" y="7362304"/>
                  </a:lnTo>
                  <a:lnTo>
                    <a:pt x="18176786" y="7356056"/>
                  </a:lnTo>
                  <a:lnTo>
                    <a:pt x="18170538" y="7351852"/>
                  </a:lnTo>
                  <a:lnTo>
                    <a:pt x="18162893" y="7350303"/>
                  </a:lnTo>
                  <a:lnTo>
                    <a:pt x="18155247" y="7351852"/>
                  </a:lnTo>
                  <a:lnTo>
                    <a:pt x="18148999" y="7356056"/>
                  </a:lnTo>
                  <a:lnTo>
                    <a:pt x="18144782" y="7362304"/>
                  </a:lnTo>
                  <a:lnTo>
                    <a:pt x="18143246" y="7369950"/>
                  </a:lnTo>
                  <a:lnTo>
                    <a:pt x="18144782" y="7377595"/>
                  </a:lnTo>
                  <a:lnTo>
                    <a:pt x="18148999" y="7383843"/>
                  </a:lnTo>
                  <a:lnTo>
                    <a:pt x="18155247" y="7388047"/>
                  </a:lnTo>
                  <a:lnTo>
                    <a:pt x="18162893" y="7389596"/>
                  </a:lnTo>
                  <a:lnTo>
                    <a:pt x="18170538" y="7388047"/>
                  </a:lnTo>
                  <a:lnTo>
                    <a:pt x="18176786" y="7383843"/>
                  </a:lnTo>
                  <a:lnTo>
                    <a:pt x="18180990" y="7377595"/>
                  </a:lnTo>
                  <a:lnTo>
                    <a:pt x="18182540" y="7369950"/>
                  </a:lnTo>
                  <a:close/>
                </a:path>
                <a:path w="18719800" h="10718800" extrusionOk="0">
                  <a:moveTo>
                    <a:pt x="18182540" y="7269861"/>
                  </a:moveTo>
                  <a:lnTo>
                    <a:pt x="18180990" y="7262203"/>
                  </a:lnTo>
                  <a:lnTo>
                    <a:pt x="18176786" y="7255967"/>
                  </a:lnTo>
                  <a:lnTo>
                    <a:pt x="18170538" y="7251751"/>
                  </a:lnTo>
                  <a:lnTo>
                    <a:pt x="18162893" y="7250214"/>
                  </a:lnTo>
                  <a:lnTo>
                    <a:pt x="18155247" y="7251751"/>
                  </a:lnTo>
                  <a:lnTo>
                    <a:pt x="18148999" y="7255967"/>
                  </a:lnTo>
                  <a:lnTo>
                    <a:pt x="18144782" y="7262203"/>
                  </a:lnTo>
                  <a:lnTo>
                    <a:pt x="18143246" y="7269861"/>
                  </a:lnTo>
                  <a:lnTo>
                    <a:pt x="18144782" y="7277506"/>
                  </a:lnTo>
                  <a:lnTo>
                    <a:pt x="18148999" y="7283742"/>
                  </a:lnTo>
                  <a:lnTo>
                    <a:pt x="18155247" y="7287958"/>
                  </a:lnTo>
                  <a:lnTo>
                    <a:pt x="18162893" y="7289495"/>
                  </a:lnTo>
                  <a:lnTo>
                    <a:pt x="18170538" y="7287958"/>
                  </a:lnTo>
                  <a:lnTo>
                    <a:pt x="18176786" y="7283742"/>
                  </a:lnTo>
                  <a:lnTo>
                    <a:pt x="18180990" y="7277506"/>
                  </a:lnTo>
                  <a:lnTo>
                    <a:pt x="18182540" y="7269861"/>
                  </a:lnTo>
                  <a:close/>
                </a:path>
                <a:path w="18719800" h="10718800" extrusionOk="0">
                  <a:moveTo>
                    <a:pt x="18182540" y="7169759"/>
                  </a:moveTo>
                  <a:lnTo>
                    <a:pt x="18180990" y="7162114"/>
                  </a:lnTo>
                  <a:lnTo>
                    <a:pt x="18176786" y="7155878"/>
                  </a:lnTo>
                  <a:lnTo>
                    <a:pt x="18170538" y="7151662"/>
                  </a:lnTo>
                  <a:lnTo>
                    <a:pt x="18162893" y="7150125"/>
                  </a:lnTo>
                  <a:lnTo>
                    <a:pt x="18155247" y="7151662"/>
                  </a:lnTo>
                  <a:lnTo>
                    <a:pt x="18148999" y="7155878"/>
                  </a:lnTo>
                  <a:lnTo>
                    <a:pt x="18144782" y="7162114"/>
                  </a:lnTo>
                  <a:lnTo>
                    <a:pt x="18143246" y="7169759"/>
                  </a:lnTo>
                  <a:lnTo>
                    <a:pt x="18144782" y="7177405"/>
                  </a:lnTo>
                  <a:lnTo>
                    <a:pt x="18148999" y="7183653"/>
                  </a:lnTo>
                  <a:lnTo>
                    <a:pt x="18155247" y="7187870"/>
                  </a:lnTo>
                  <a:lnTo>
                    <a:pt x="18162893" y="7189406"/>
                  </a:lnTo>
                  <a:lnTo>
                    <a:pt x="18170538" y="7187870"/>
                  </a:lnTo>
                  <a:lnTo>
                    <a:pt x="18176786" y="7183653"/>
                  </a:lnTo>
                  <a:lnTo>
                    <a:pt x="18180990" y="7177405"/>
                  </a:lnTo>
                  <a:lnTo>
                    <a:pt x="18182540" y="7169759"/>
                  </a:lnTo>
                  <a:close/>
                </a:path>
                <a:path w="18719800" h="10718800" extrusionOk="0">
                  <a:moveTo>
                    <a:pt x="18182540" y="7069671"/>
                  </a:moveTo>
                  <a:lnTo>
                    <a:pt x="18180990" y="7062025"/>
                  </a:lnTo>
                  <a:lnTo>
                    <a:pt x="18176786" y="7055777"/>
                  </a:lnTo>
                  <a:lnTo>
                    <a:pt x="18170538" y="7051561"/>
                  </a:lnTo>
                  <a:lnTo>
                    <a:pt x="18162893" y="7050024"/>
                  </a:lnTo>
                  <a:lnTo>
                    <a:pt x="18155247" y="7051561"/>
                  </a:lnTo>
                  <a:lnTo>
                    <a:pt x="18148999" y="7055777"/>
                  </a:lnTo>
                  <a:lnTo>
                    <a:pt x="18144782" y="7062025"/>
                  </a:lnTo>
                  <a:lnTo>
                    <a:pt x="18143246" y="7069671"/>
                  </a:lnTo>
                  <a:lnTo>
                    <a:pt x="18144782" y="7077316"/>
                  </a:lnTo>
                  <a:lnTo>
                    <a:pt x="18148999" y="7083552"/>
                  </a:lnTo>
                  <a:lnTo>
                    <a:pt x="18155247" y="7087768"/>
                  </a:lnTo>
                  <a:lnTo>
                    <a:pt x="18162893" y="7089305"/>
                  </a:lnTo>
                  <a:lnTo>
                    <a:pt x="18170538" y="7087768"/>
                  </a:lnTo>
                  <a:lnTo>
                    <a:pt x="18176786" y="7083552"/>
                  </a:lnTo>
                  <a:lnTo>
                    <a:pt x="18180990" y="7077316"/>
                  </a:lnTo>
                  <a:lnTo>
                    <a:pt x="18182540" y="7069671"/>
                  </a:lnTo>
                  <a:close/>
                </a:path>
                <a:path w="18719800" h="10718800" extrusionOk="0">
                  <a:moveTo>
                    <a:pt x="18182540" y="6969569"/>
                  </a:moveTo>
                  <a:lnTo>
                    <a:pt x="18180990" y="6961924"/>
                  </a:lnTo>
                  <a:lnTo>
                    <a:pt x="18176786" y="6955676"/>
                  </a:lnTo>
                  <a:lnTo>
                    <a:pt x="18170538" y="6951459"/>
                  </a:lnTo>
                  <a:lnTo>
                    <a:pt x="18162893" y="6949922"/>
                  </a:lnTo>
                  <a:lnTo>
                    <a:pt x="18155247" y="6951459"/>
                  </a:lnTo>
                  <a:lnTo>
                    <a:pt x="18148999" y="6955676"/>
                  </a:lnTo>
                  <a:lnTo>
                    <a:pt x="18144782" y="6961924"/>
                  </a:lnTo>
                  <a:lnTo>
                    <a:pt x="18143246" y="6969569"/>
                  </a:lnTo>
                  <a:lnTo>
                    <a:pt x="18144782" y="6977215"/>
                  </a:lnTo>
                  <a:lnTo>
                    <a:pt x="18148999" y="6983463"/>
                  </a:lnTo>
                  <a:lnTo>
                    <a:pt x="18155247" y="6987667"/>
                  </a:lnTo>
                  <a:lnTo>
                    <a:pt x="18162893" y="6989216"/>
                  </a:lnTo>
                  <a:lnTo>
                    <a:pt x="18170538" y="6987667"/>
                  </a:lnTo>
                  <a:lnTo>
                    <a:pt x="18176786" y="6983463"/>
                  </a:lnTo>
                  <a:lnTo>
                    <a:pt x="18180990" y="6977215"/>
                  </a:lnTo>
                  <a:lnTo>
                    <a:pt x="18182540" y="6969569"/>
                  </a:lnTo>
                  <a:close/>
                </a:path>
                <a:path w="18719800" h="10718800" extrusionOk="0">
                  <a:moveTo>
                    <a:pt x="18182540" y="6869481"/>
                  </a:moveTo>
                  <a:lnTo>
                    <a:pt x="18180990" y="6861823"/>
                  </a:lnTo>
                  <a:lnTo>
                    <a:pt x="18176786" y="6855574"/>
                  </a:lnTo>
                  <a:lnTo>
                    <a:pt x="18170538" y="6851358"/>
                  </a:lnTo>
                  <a:lnTo>
                    <a:pt x="18162893" y="6849821"/>
                  </a:lnTo>
                  <a:lnTo>
                    <a:pt x="18155247" y="6851358"/>
                  </a:lnTo>
                  <a:lnTo>
                    <a:pt x="18148999" y="6855574"/>
                  </a:lnTo>
                  <a:lnTo>
                    <a:pt x="18144782" y="6861823"/>
                  </a:lnTo>
                  <a:lnTo>
                    <a:pt x="18143246" y="6869481"/>
                  </a:lnTo>
                  <a:lnTo>
                    <a:pt x="18144782" y="6877113"/>
                  </a:lnTo>
                  <a:lnTo>
                    <a:pt x="18148999" y="6883362"/>
                  </a:lnTo>
                  <a:lnTo>
                    <a:pt x="18155247" y="6887565"/>
                  </a:lnTo>
                  <a:lnTo>
                    <a:pt x="18162893" y="6889115"/>
                  </a:lnTo>
                  <a:lnTo>
                    <a:pt x="18170538" y="6887565"/>
                  </a:lnTo>
                  <a:lnTo>
                    <a:pt x="18176786" y="6883362"/>
                  </a:lnTo>
                  <a:lnTo>
                    <a:pt x="18180990" y="6877113"/>
                  </a:lnTo>
                  <a:lnTo>
                    <a:pt x="18182540" y="6869481"/>
                  </a:lnTo>
                  <a:close/>
                </a:path>
                <a:path w="18719800" h="10718800" extrusionOk="0">
                  <a:moveTo>
                    <a:pt x="18182540" y="6769367"/>
                  </a:moveTo>
                  <a:lnTo>
                    <a:pt x="18180990" y="6761721"/>
                  </a:lnTo>
                  <a:lnTo>
                    <a:pt x="18176786" y="6755485"/>
                  </a:lnTo>
                  <a:lnTo>
                    <a:pt x="18170538" y="6751282"/>
                  </a:lnTo>
                  <a:lnTo>
                    <a:pt x="18162893" y="6749732"/>
                  </a:lnTo>
                  <a:lnTo>
                    <a:pt x="18155247" y="6751282"/>
                  </a:lnTo>
                  <a:lnTo>
                    <a:pt x="18148999" y="6755485"/>
                  </a:lnTo>
                  <a:lnTo>
                    <a:pt x="18144782" y="6761721"/>
                  </a:lnTo>
                  <a:lnTo>
                    <a:pt x="18143246" y="6769367"/>
                  </a:lnTo>
                  <a:lnTo>
                    <a:pt x="18144782" y="6777025"/>
                  </a:lnTo>
                  <a:lnTo>
                    <a:pt x="18148999" y="6783273"/>
                  </a:lnTo>
                  <a:lnTo>
                    <a:pt x="18155247" y="6787489"/>
                  </a:lnTo>
                  <a:lnTo>
                    <a:pt x="18162893" y="6789026"/>
                  </a:lnTo>
                  <a:lnTo>
                    <a:pt x="18170538" y="6787489"/>
                  </a:lnTo>
                  <a:lnTo>
                    <a:pt x="18176786" y="6783273"/>
                  </a:lnTo>
                  <a:lnTo>
                    <a:pt x="18180990" y="6777025"/>
                  </a:lnTo>
                  <a:lnTo>
                    <a:pt x="18182540" y="6769367"/>
                  </a:lnTo>
                  <a:close/>
                </a:path>
                <a:path w="18719800" h="10718800" extrusionOk="0">
                  <a:moveTo>
                    <a:pt x="18182540" y="6669278"/>
                  </a:moveTo>
                  <a:lnTo>
                    <a:pt x="18180990" y="6661632"/>
                  </a:lnTo>
                  <a:lnTo>
                    <a:pt x="18176786" y="6655384"/>
                  </a:lnTo>
                  <a:lnTo>
                    <a:pt x="18170538" y="6651180"/>
                  </a:lnTo>
                  <a:lnTo>
                    <a:pt x="18162893" y="6649631"/>
                  </a:lnTo>
                  <a:lnTo>
                    <a:pt x="18155247" y="6651180"/>
                  </a:lnTo>
                  <a:lnTo>
                    <a:pt x="18148999" y="6655384"/>
                  </a:lnTo>
                  <a:lnTo>
                    <a:pt x="18144782" y="6661632"/>
                  </a:lnTo>
                  <a:lnTo>
                    <a:pt x="18143246" y="6669278"/>
                  </a:lnTo>
                  <a:lnTo>
                    <a:pt x="18144782" y="6676923"/>
                  </a:lnTo>
                  <a:lnTo>
                    <a:pt x="18148999" y="6683172"/>
                  </a:lnTo>
                  <a:lnTo>
                    <a:pt x="18155247" y="6687388"/>
                  </a:lnTo>
                  <a:lnTo>
                    <a:pt x="18162893" y="6688925"/>
                  </a:lnTo>
                  <a:lnTo>
                    <a:pt x="18170538" y="6687388"/>
                  </a:lnTo>
                  <a:lnTo>
                    <a:pt x="18176786" y="6683172"/>
                  </a:lnTo>
                  <a:lnTo>
                    <a:pt x="18180990" y="6676923"/>
                  </a:lnTo>
                  <a:lnTo>
                    <a:pt x="18182540" y="6669278"/>
                  </a:lnTo>
                  <a:close/>
                </a:path>
                <a:path w="18719800" h="10718800" extrusionOk="0">
                  <a:moveTo>
                    <a:pt x="18182540" y="6569176"/>
                  </a:moveTo>
                  <a:lnTo>
                    <a:pt x="18180990" y="6561531"/>
                  </a:lnTo>
                  <a:lnTo>
                    <a:pt x="18176786" y="6555295"/>
                  </a:lnTo>
                  <a:lnTo>
                    <a:pt x="18170538" y="6551079"/>
                  </a:lnTo>
                  <a:lnTo>
                    <a:pt x="18162893" y="6549542"/>
                  </a:lnTo>
                  <a:lnTo>
                    <a:pt x="18155247" y="6551079"/>
                  </a:lnTo>
                  <a:lnTo>
                    <a:pt x="18148999" y="6555295"/>
                  </a:lnTo>
                  <a:lnTo>
                    <a:pt x="18144782" y="6561531"/>
                  </a:lnTo>
                  <a:lnTo>
                    <a:pt x="18143246" y="6569176"/>
                  </a:lnTo>
                  <a:lnTo>
                    <a:pt x="18144782" y="6576835"/>
                  </a:lnTo>
                  <a:lnTo>
                    <a:pt x="18148999" y="6583070"/>
                  </a:lnTo>
                  <a:lnTo>
                    <a:pt x="18155247" y="6587287"/>
                  </a:lnTo>
                  <a:lnTo>
                    <a:pt x="18162893" y="6588836"/>
                  </a:lnTo>
                  <a:lnTo>
                    <a:pt x="18170538" y="6587287"/>
                  </a:lnTo>
                  <a:lnTo>
                    <a:pt x="18176786" y="6583070"/>
                  </a:lnTo>
                  <a:lnTo>
                    <a:pt x="18180990" y="6576835"/>
                  </a:lnTo>
                  <a:lnTo>
                    <a:pt x="18182540" y="6569176"/>
                  </a:lnTo>
                  <a:close/>
                </a:path>
                <a:path w="18719800" h="10718800" extrusionOk="0">
                  <a:moveTo>
                    <a:pt x="18182540" y="6469088"/>
                  </a:moveTo>
                  <a:lnTo>
                    <a:pt x="18180990" y="6461442"/>
                  </a:lnTo>
                  <a:lnTo>
                    <a:pt x="18176786" y="6455194"/>
                  </a:lnTo>
                  <a:lnTo>
                    <a:pt x="18170538" y="6450978"/>
                  </a:lnTo>
                  <a:lnTo>
                    <a:pt x="18162893" y="6449441"/>
                  </a:lnTo>
                  <a:lnTo>
                    <a:pt x="18155247" y="6450978"/>
                  </a:lnTo>
                  <a:lnTo>
                    <a:pt x="18148999" y="6455194"/>
                  </a:lnTo>
                  <a:lnTo>
                    <a:pt x="18144782" y="6461442"/>
                  </a:lnTo>
                  <a:lnTo>
                    <a:pt x="18143246" y="6469088"/>
                  </a:lnTo>
                  <a:lnTo>
                    <a:pt x="18144782" y="6476733"/>
                  </a:lnTo>
                  <a:lnTo>
                    <a:pt x="18148999" y="6482982"/>
                  </a:lnTo>
                  <a:lnTo>
                    <a:pt x="18155247" y="6487185"/>
                  </a:lnTo>
                  <a:lnTo>
                    <a:pt x="18162893" y="6488722"/>
                  </a:lnTo>
                  <a:lnTo>
                    <a:pt x="18170538" y="6487185"/>
                  </a:lnTo>
                  <a:lnTo>
                    <a:pt x="18176786" y="6482982"/>
                  </a:lnTo>
                  <a:lnTo>
                    <a:pt x="18180990" y="6476733"/>
                  </a:lnTo>
                  <a:lnTo>
                    <a:pt x="18182540" y="6469088"/>
                  </a:lnTo>
                  <a:close/>
                </a:path>
                <a:path w="18719800" h="10718800" extrusionOk="0">
                  <a:moveTo>
                    <a:pt x="18182540" y="6268885"/>
                  </a:moveTo>
                  <a:lnTo>
                    <a:pt x="18180990" y="6261239"/>
                  </a:lnTo>
                  <a:lnTo>
                    <a:pt x="18176786" y="6255004"/>
                  </a:lnTo>
                  <a:lnTo>
                    <a:pt x="18170538" y="6250787"/>
                  </a:lnTo>
                  <a:lnTo>
                    <a:pt x="18162893" y="6249251"/>
                  </a:lnTo>
                  <a:lnTo>
                    <a:pt x="18155247" y="6250787"/>
                  </a:lnTo>
                  <a:lnTo>
                    <a:pt x="18148999" y="6255004"/>
                  </a:lnTo>
                  <a:lnTo>
                    <a:pt x="18144782" y="6261239"/>
                  </a:lnTo>
                  <a:lnTo>
                    <a:pt x="18143246" y="6268885"/>
                  </a:lnTo>
                  <a:lnTo>
                    <a:pt x="18144782" y="6276543"/>
                  </a:lnTo>
                  <a:lnTo>
                    <a:pt x="18148999" y="6282791"/>
                  </a:lnTo>
                  <a:lnTo>
                    <a:pt x="18155247" y="6287008"/>
                  </a:lnTo>
                  <a:lnTo>
                    <a:pt x="18162893" y="6288544"/>
                  </a:lnTo>
                  <a:lnTo>
                    <a:pt x="18170538" y="6287008"/>
                  </a:lnTo>
                  <a:lnTo>
                    <a:pt x="18176786" y="6282791"/>
                  </a:lnTo>
                  <a:lnTo>
                    <a:pt x="18180990" y="6276543"/>
                  </a:lnTo>
                  <a:lnTo>
                    <a:pt x="18182540" y="6268885"/>
                  </a:lnTo>
                  <a:close/>
                </a:path>
                <a:path w="18719800" h="10718800" extrusionOk="0">
                  <a:moveTo>
                    <a:pt x="18182540" y="6168796"/>
                  </a:moveTo>
                  <a:lnTo>
                    <a:pt x="18180990" y="6161151"/>
                  </a:lnTo>
                  <a:lnTo>
                    <a:pt x="18176786" y="6154915"/>
                  </a:lnTo>
                  <a:lnTo>
                    <a:pt x="18170538" y="6150699"/>
                  </a:lnTo>
                  <a:lnTo>
                    <a:pt x="18162893" y="6149162"/>
                  </a:lnTo>
                  <a:lnTo>
                    <a:pt x="18155247" y="6150699"/>
                  </a:lnTo>
                  <a:lnTo>
                    <a:pt x="18148999" y="6154915"/>
                  </a:lnTo>
                  <a:lnTo>
                    <a:pt x="18144782" y="6161151"/>
                  </a:lnTo>
                  <a:lnTo>
                    <a:pt x="18143246" y="6168796"/>
                  </a:lnTo>
                  <a:lnTo>
                    <a:pt x="18144782" y="6176442"/>
                  </a:lnTo>
                  <a:lnTo>
                    <a:pt x="18148999" y="6182690"/>
                  </a:lnTo>
                  <a:lnTo>
                    <a:pt x="18155247" y="6186906"/>
                  </a:lnTo>
                  <a:lnTo>
                    <a:pt x="18162893" y="6188443"/>
                  </a:lnTo>
                  <a:lnTo>
                    <a:pt x="18170538" y="6186906"/>
                  </a:lnTo>
                  <a:lnTo>
                    <a:pt x="18176786" y="6182690"/>
                  </a:lnTo>
                  <a:lnTo>
                    <a:pt x="18180990" y="6176442"/>
                  </a:lnTo>
                  <a:lnTo>
                    <a:pt x="18182540" y="6168796"/>
                  </a:lnTo>
                  <a:close/>
                </a:path>
                <a:path w="18719800" h="10718800" extrusionOk="0">
                  <a:moveTo>
                    <a:pt x="18182540" y="6068707"/>
                  </a:moveTo>
                  <a:lnTo>
                    <a:pt x="18180990" y="6061049"/>
                  </a:lnTo>
                  <a:lnTo>
                    <a:pt x="18176786" y="6054814"/>
                  </a:lnTo>
                  <a:lnTo>
                    <a:pt x="18170538" y="6050597"/>
                  </a:lnTo>
                  <a:lnTo>
                    <a:pt x="18162893" y="6049061"/>
                  </a:lnTo>
                  <a:lnTo>
                    <a:pt x="18155247" y="6050597"/>
                  </a:lnTo>
                  <a:lnTo>
                    <a:pt x="18148999" y="6054814"/>
                  </a:lnTo>
                  <a:lnTo>
                    <a:pt x="18144782" y="6061049"/>
                  </a:lnTo>
                  <a:lnTo>
                    <a:pt x="18143246" y="6068707"/>
                  </a:lnTo>
                  <a:lnTo>
                    <a:pt x="18144782" y="6076353"/>
                  </a:lnTo>
                  <a:lnTo>
                    <a:pt x="18148999" y="6082589"/>
                  </a:lnTo>
                  <a:lnTo>
                    <a:pt x="18155247" y="6086805"/>
                  </a:lnTo>
                  <a:lnTo>
                    <a:pt x="18162893" y="6088354"/>
                  </a:lnTo>
                  <a:lnTo>
                    <a:pt x="18170538" y="6086805"/>
                  </a:lnTo>
                  <a:lnTo>
                    <a:pt x="18176786" y="6082589"/>
                  </a:lnTo>
                  <a:lnTo>
                    <a:pt x="18180990" y="6076353"/>
                  </a:lnTo>
                  <a:lnTo>
                    <a:pt x="18182540" y="6068707"/>
                  </a:lnTo>
                  <a:close/>
                </a:path>
                <a:path w="18719800" h="10718800" extrusionOk="0">
                  <a:moveTo>
                    <a:pt x="18182540" y="5968606"/>
                  </a:moveTo>
                  <a:lnTo>
                    <a:pt x="18180990" y="5960961"/>
                  </a:lnTo>
                  <a:lnTo>
                    <a:pt x="18176786" y="5954712"/>
                  </a:lnTo>
                  <a:lnTo>
                    <a:pt x="18170538" y="5950496"/>
                  </a:lnTo>
                  <a:lnTo>
                    <a:pt x="18162893" y="5948959"/>
                  </a:lnTo>
                  <a:lnTo>
                    <a:pt x="18155247" y="5950496"/>
                  </a:lnTo>
                  <a:lnTo>
                    <a:pt x="18148999" y="5954712"/>
                  </a:lnTo>
                  <a:lnTo>
                    <a:pt x="18144782" y="5960961"/>
                  </a:lnTo>
                  <a:lnTo>
                    <a:pt x="18143246" y="5968606"/>
                  </a:lnTo>
                  <a:lnTo>
                    <a:pt x="18144782" y="5976251"/>
                  </a:lnTo>
                  <a:lnTo>
                    <a:pt x="18148999" y="5982500"/>
                  </a:lnTo>
                  <a:lnTo>
                    <a:pt x="18155247" y="5986704"/>
                  </a:lnTo>
                  <a:lnTo>
                    <a:pt x="18162893" y="5988253"/>
                  </a:lnTo>
                  <a:lnTo>
                    <a:pt x="18170538" y="5986704"/>
                  </a:lnTo>
                  <a:lnTo>
                    <a:pt x="18176786" y="5982500"/>
                  </a:lnTo>
                  <a:lnTo>
                    <a:pt x="18180990" y="5976251"/>
                  </a:lnTo>
                  <a:lnTo>
                    <a:pt x="18182540" y="5968606"/>
                  </a:lnTo>
                  <a:close/>
                </a:path>
                <a:path w="18719800" h="10718800" extrusionOk="0">
                  <a:moveTo>
                    <a:pt x="18182540" y="5868505"/>
                  </a:moveTo>
                  <a:lnTo>
                    <a:pt x="18180990" y="5860859"/>
                  </a:lnTo>
                  <a:lnTo>
                    <a:pt x="18176786" y="5854611"/>
                  </a:lnTo>
                  <a:lnTo>
                    <a:pt x="18170538" y="5850407"/>
                  </a:lnTo>
                  <a:lnTo>
                    <a:pt x="18162893" y="5848858"/>
                  </a:lnTo>
                  <a:lnTo>
                    <a:pt x="18155247" y="5850407"/>
                  </a:lnTo>
                  <a:lnTo>
                    <a:pt x="18148999" y="5854611"/>
                  </a:lnTo>
                  <a:lnTo>
                    <a:pt x="18144782" y="5860859"/>
                  </a:lnTo>
                  <a:lnTo>
                    <a:pt x="18143246" y="5868505"/>
                  </a:lnTo>
                  <a:lnTo>
                    <a:pt x="18144782" y="5876150"/>
                  </a:lnTo>
                  <a:lnTo>
                    <a:pt x="18148999" y="5882398"/>
                  </a:lnTo>
                  <a:lnTo>
                    <a:pt x="18155247" y="5886615"/>
                  </a:lnTo>
                  <a:lnTo>
                    <a:pt x="18162893" y="5888164"/>
                  </a:lnTo>
                  <a:lnTo>
                    <a:pt x="18170538" y="5886615"/>
                  </a:lnTo>
                  <a:lnTo>
                    <a:pt x="18176786" y="5882398"/>
                  </a:lnTo>
                  <a:lnTo>
                    <a:pt x="18180990" y="5876150"/>
                  </a:lnTo>
                  <a:lnTo>
                    <a:pt x="18182540" y="5868505"/>
                  </a:lnTo>
                  <a:close/>
                </a:path>
                <a:path w="18719800" h="10718800" extrusionOk="0">
                  <a:moveTo>
                    <a:pt x="18182540" y="5768416"/>
                  </a:moveTo>
                  <a:lnTo>
                    <a:pt x="18180990" y="5760771"/>
                  </a:lnTo>
                  <a:lnTo>
                    <a:pt x="18176786" y="5754522"/>
                  </a:lnTo>
                  <a:lnTo>
                    <a:pt x="18170538" y="5750306"/>
                  </a:lnTo>
                  <a:lnTo>
                    <a:pt x="18162893" y="5748756"/>
                  </a:lnTo>
                  <a:lnTo>
                    <a:pt x="18155247" y="5750306"/>
                  </a:lnTo>
                  <a:lnTo>
                    <a:pt x="18148999" y="5754522"/>
                  </a:lnTo>
                  <a:lnTo>
                    <a:pt x="18144782" y="5760771"/>
                  </a:lnTo>
                  <a:lnTo>
                    <a:pt x="18143246" y="5768416"/>
                  </a:lnTo>
                  <a:lnTo>
                    <a:pt x="18144782" y="5776061"/>
                  </a:lnTo>
                  <a:lnTo>
                    <a:pt x="18148999" y="5782310"/>
                  </a:lnTo>
                  <a:lnTo>
                    <a:pt x="18155247" y="5786513"/>
                  </a:lnTo>
                  <a:lnTo>
                    <a:pt x="18162893" y="5788063"/>
                  </a:lnTo>
                  <a:lnTo>
                    <a:pt x="18170538" y="5786513"/>
                  </a:lnTo>
                  <a:lnTo>
                    <a:pt x="18176786" y="5782310"/>
                  </a:lnTo>
                  <a:lnTo>
                    <a:pt x="18180990" y="5776061"/>
                  </a:lnTo>
                  <a:lnTo>
                    <a:pt x="18182540" y="5768416"/>
                  </a:lnTo>
                  <a:close/>
                </a:path>
                <a:path w="18719800" h="10718800" extrusionOk="0">
                  <a:moveTo>
                    <a:pt x="18182540" y="5668315"/>
                  </a:moveTo>
                  <a:lnTo>
                    <a:pt x="18180990" y="5660669"/>
                  </a:lnTo>
                  <a:lnTo>
                    <a:pt x="18176786" y="5654421"/>
                  </a:lnTo>
                  <a:lnTo>
                    <a:pt x="18170538" y="5650217"/>
                  </a:lnTo>
                  <a:lnTo>
                    <a:pt x="18162893" y="5648668"/>
                  </a:lnTo>
                  <a:lnTo>
                    <a:pt x="18155247" y="5650217"/>
                  </a:lnTo>
                  <a:lnTo>
                    <a:pt x="18148999" y="5654421"/>
                  </a:lnTo>
                  <a:lnTo>
                    <a:pt x="18144782" y="5660669"/>
                  </a:lnTo>
                  <a:lnTo>
                    <a:pt x="18143246" y="5668315"/>
                  </a:lnTo>
                  <a:lnTo>
                    <a:pt x="18144782" y="5675960"/>
                  </a:lnTo>
                  <a:lnTo>
                    <a:pt x="18148999" y="5682208"/>
                  </a:lnTo>
                  <a:lnTo>
                    <a:pt x="18155247" y="5686425"/>
                  </a:lnTo>
                  <a:lnTo>
                    <a:pt x="18162893" y="5687974"/>
                  </a:lnTo>
                  <a:lnTo>
                    <a:pt x="18170538" y="5686425"/>
                  </a:lnTo>
                  <a:lnTo>
                    <a:pt x="18176786" y="5682208"/>
                  </a:lnTo>
                  <a:lnTo>
                    <a:pt x="18180990" y="5675960"/>
                  </a:lnTo>
                  <a:lnTo>
                    <a:pt x="18182540" y="5668315"/>
                  </a:lnTo>
                  <a:close/>
                </a:path>
                <a:path w="18719800" h="10718800" extrusionOk="0">
                  <a:moveTo>
                    <a:pt x="18182540" y="5568226"/>
                  </a:moveTo>
                  <a:lnTo>
                    <a:pt x="18180990" y="5560580"/>
                  </a:lnTo>
                  <a:lnTo>
                    <a:pt x="18176786" y="5554332"/>
                  </a:lnTo>
                  <a:lnTo>
                    <a:pt x="18170538" y="5550128"/>
                  </a:lnTo>
                  <a:lnTo>
                    <a:pt x="18162893" y="5548579"/>
                  </a:lnTo>
                  <a:lnTo>
                    <a:pt x="18155247" y="5550128"/>
                  </a:lnTo>
                  <a:lnTo>
                    <a:pt x="18148999" y="5554332"/>
                  </a:lnTo>
                  <a:lnTo>
                    <a:pt x="18144782" y="5560580"/>
                  </a:lnTo>
                  <a:lnTo>
                    <a:pt x="18143246" y="5568226"/>
                  </a:lnTo>
                  <a:lnTo>
                    <a:pt x="18144782" y="5575871"/>
                  </a:lnTo>
                  <a:lnTo>
                    <a:pt x="18148999" y="5582120"/>
                  </a:lnTo>
                  <a:lnTo>
                    <a:pt x="18155247" y="5586323"/>
                  </a:lnTo>
                  <a:lnTo>
                    <a:pt x="18162893" y="5587860"/>
                  </a:lnTo>
                  <a:lnTo>
                    <a:pt x="18170538" y="5586323"/>
                  </a:lnTo>
                  <a:lnTo>
                    <a:pt x="18176786" y="5582120"/>
                  </a:lnTo>
                  <a:lnTo>
                    <a:pt x="18180990" y="5575871"/>
                  </a:lnTo>
                  <a:lnTo>
                    <a:pt x="18182540" y="5568226"/>
                  </a:lnTo>
                  <a:close/>
                </a:path>
                <a:path w="18719800" h="10718800" extrusionOk="0">
                  <a:moveTo>
                    <a:pt x="18182540" y="5468124"/>
                  </a:moveTo>
                  <a:lnTo>
                    <a:pt x="18180990" y="5460479"/>
                  </a:lnTo>
                  <a:lnTo>
                    <a:pt x="18176786" y="5454231"/>
                  </a:lnTo>
                  <a:lnTo>
                    <a:pt x="18170538" y="5450027"/>
                  </a:lnTo>
                  <a:lnTo>
                    <a:pt x="18162893" y="5448478"/>
                  </a:lnTo>
                  <a:lnTo>
                    <a:pt x="18155247" y="5450027"/>
                  </a:lnTo>
                  <a:lnTo>
                    <a:pt x="18148999" y="5454231"/>
                  </a:lnTo>
                  <a:lnTo>
                    <a:pt x="18144782" y="5460479"/>
                  </a:lnTo>
                  <a:lnTo>
                    <a:pt x="18143246" y="5468124"/>
                  </a:lnTo>
                  <a:lnTo>
                    <a:pt x="18144782" y="5475770"/>
                  </a:lnTo>
                  <a:lnTo>
                    <a:pt x="18148999" y="5482018"/>
                  </a:lnTo>
                  <a:lnTo>
                    <a:pt x="18155247" y="5486235"/>
                  </a:lnTo>
                  <a:lnTo>
                    <a:pt x="18162893" y="5487771"/>
                  </a:lnTo>
                  <a:lnTo>
                    <a:pt x="18170538" y="5486235"/>
                  </a:lnTo>
                  <a:lnTo>
                    <a:pt x="18176786" y="5482018"/>
                  </a:lnTo>
                  <a:lnTo>
                    <a:pt x="18180990" y="5475770"/>
                  </a:lnTo>
                  <a:lnTo>
                    <a:pt x="18182540" y="5468124"/>
                  </a:lnTo>
                  <a:close/>
                </a:path>
                <a:path w="18719800" h="10718800" extrusionOk="0">
                  <a:moveTo>
                    <a:pt x="18182540" y="5368036"/>
                  </a:moveTo>
                  <a:lnTo>
                    <a:pt x="18180990" y="5360390"/>
                  </a:lnTo>
                  <a:lnTo>
                    <a:pt x="18176786" y="5354142"/>
                  </a:lnTo>
                  <a:lnTo>
                    <a:pt x="18170538" y="5349926"/>
                  </a:lnTo>
                  <a:lnTo>
                    <a:pt x="18162893" y="5348389"/>
                  </a:lnTo>
                  <a:lnTo>
                    <a:pt x="18155247" y="5349926"/>
                  </a:lnTo>
                  <a:lnTo>
                    <a:pt x="18148999" y="5354142"/>
                  </a:lnTo>
                  <a:lnTo>
                    <a:pt x="18144782" y="5360390"/>
                  </a:lnTo>
                  <a:lnTo>
                    <a:pt x="18143246" y="5368036"/>
                  </a:lnTo>
                  <a:lnTo>
                    <a:pt x="18144782" y="5375681"/>
                  </a:lnTo>
                  <a:lnTo>
                    <a:pt x="18148999" y="5381930"/>
                  </a:lnTo>
                  <a:lnTo>
                    <a:pt x="18155247" y="5386133"/>
                  </a:lnTo>
                  <a:lnTo>
                    <a:pt x="18162893" y="5387683"/>
                  </a:lnTo>
                  <a:lnTo>
                    <a:pt x="18170538" y="5386133"/>
                  </a:lnTo>
                  <a:lnTo>
                    <a:pt x="18176786" y="5381930"/>
                  </a:lnTo>
                  <a:lnTo>
                    <a:pt x="18180990" y="5375681"/>
                  </a:lnTo>
                  <a:lnTo>
                    <a:pt x="18182540" y="5368036"/>
                  </a:lnTo>
                  <a:close/>
                </a:path>
                <a:path w="18719800" h="10718800" extrusionOk="0">
                  <a:moveTo>
                    <a:pt x="18182540" y="5267947"/>
                  </a:moveTo>
                  <a:lnTo>
                    <a:pt x="18180990" y="5260289"/>
                  </a:lnTo>
                  <a:lnTo>
                    <a:pt x="18176786" y="5254041"/>
                  </a:lnTo>
                  <a:lnTo>
                    <a:pt x="18170538" y="5249837"/>
                  </a:lnTo>
                  <a:lnTo>
                    <a:pt x="18162893" y="5248300"/>
                  </a:lnTo>
                  <a:lnTo>
                    <a:pt x="18155247" y="5249837"/>
                  </a:lnTo>
                  <a:lnTo>
                    <a:pt x="18148999" y="5254041"/>
                  </a:lnTo>
                  <a:lnTo>
                    <a:pt x="18144782" y="5260289"/>
                  </a:lnTo>
                  <a:lnTo>
                    <a:pt x="18143246" y="5267947"/>
                  </a:lnTo>
                  <a:lnTo>
                    <a:pt x="18144782" y="5275580"/>
                  </a:lnTo>
                  <a:lnTo>
                    <a:pt x="18148999" y="5281828"/>
                  </a:lnTo>
                  <a:lnTo>
                    <a:pt x="18155247" y="5286032"/>
                  </a:lnTo>
                  <a:lnTo>
                    <a:pt x="18162893" y="5287581"/>
                  </a:lnTo>
                  <a:lnTo>
                    <a:pt x="18170538" y="5286032"/>
                  </a:lnTo>
                  <a:lnTo>
                    <a:pt x="18176786" y="5281828"/>
                  </a:lnTo>
                  <a:lnTo>
                    <a:pt x="18180990" y="5275580"/>
                  </a:lnTo>
                  <a:lnTo>
                    <a:pt x="18182540" y="5267947"/>
                  </a:lnTo>
                  <a:close/>
                </a:path>
                <a:path w="18719800" h="10718800" extrusionOk="0">
                  <a:moveTo>
                    <a:pt x="18182540" y="5167833"/>
                  </a:moveTo>
                  <a:lnTo>
                    <a:pt x="18180990" y="5160188"/>
                  </a:lnTo>
                  <a:lnTo>
                    <a:pt x="18176786" y="5153952"/>
                  </a:lnTo>
                  <a:lnTo>
                    <a:pt x="18170538" y="5149735"/>
                  </a:lnTo>
                  <a:lnTo>
                    <a:pt x="18162893" y="5148199"/>
                  </a:lnTo>
                  <a:lnTo>
                    <a:pt x="18155247" y="5149735"/>
                  </a:lnTo>
                  <a:lnTo>
                    <a:pt x="18148999" y="5153952"/>
                  </a:lnTo>
                  <a:lnTo>
                    <a:pt x="18144782" y="5160188"/>
                  </a:lnTo>
                  <a:lnTo>
                    <a:pt x="18143246" y="5167833"/>
                  </a:lnTo>
                  <a:lnTo>
                    <a:pt x="18144782" y="5175478"/>
                  </a:lnTo>
                  <a:lnTo>
                    <a:pt x="18148999" y="5181727"/>
                  </a:lnTo>
                  <a:lnTo>
                    <a:pt x="18155247" y="5185943"/>
                  </a:lnTo>
                  <a:lnTo>
                    <a:pt x="18162893" y="5187480"/>
                  </a:lnTo>
                  <a:lnTo>
                    <a:pt x="18170538" y="5185943"/>
                  </a:lnTo>
                  <a:lnTo>
                    <a:pt x="18176786" y="5181727"/>
                  </a:lnTo>
                  <a:lnTo>
                    <a:pt x="18180990" y="5175478"/>
                  </a:lnTo>
                  <a:lnTo>
                    <a:pt x="18182540" y="5167833"/>
                  </a:lnTo>
                  <a:close/>
                </a:path>
                <a:path w="18719800" h="10718800" extrusionOk="0">
                  <a:moveTo>
                    <a:pt x="18182540" y="5067744"/>
                  </a:moveTo>
                  <a:lnTo>
                    <a:pt x="18180990" y="5060099"/>
                  </a:lnTo>
                  <a:lnTo>
                    <a:pt x="18176786" y="5053850"/>
                  </a:lnTo>
                  <a:lnTo>
                    <a:pt x="18170538" y="5049634"/>
                  </a:lnTo>
                  <a:lnTo>
                    <a:pt x="18162893" y="5048085"/>
                  </a:lnTo>
                  <a:lnTo>
                    <a:pt x="18155247" y="5049634"/>
                  </a:lnTo>
                  <a:lnTo>
                    <a:pt x="18148999" y="5053850"/>
                  </a:lnTo>
                  <a:lnTo>
                    <a:pt x="18144782" y="5060099"/>
                  </a:lnTo>
                  <a:lnTo>
                    <a:pt x="18143246" y="5067744"/>
                  </a:lnTo>
                  <a:lnTo>
                    <a:pt x="18144782" y="5075390"/>
                  </a:lnTo>
                  <a:lnTo>
                    <a:pt x="18148999" y="5081638"/>
                  </a:lnTo>
                  <a:lnTo>
                    <a:pt x="18155247" y="5085842"/>
                  </a:lnTo>
                  <a:lnTo>
                    <a:pt x="18162893" y="5087391"/>
                  </a:lnTo>
                  <a:lnTo>
                    <a:pt x="18170538" y="5085842"/>
                  </a:lnTo>
                  <a:lnTo>
                    <a:pt x="18176786" y="5081638"/>
                  </a:lnTo>
                  <a:lnTo>
                    <a:pt x="18180990" y="5075390"/>
                  </a:lnTo>
                  <a:lnTo>
                    <a:pt x="18182540" y="5067744"/>
                  </a:lnTo>
                  <a:close/>
                </a:path>
                <a:path w="18719800" h="10718800" extrusionOk="0">
                  <a:moveTo>
                    <a:pt x="18182540" y="4967643"/>
                  </a:moveTo>
                  <a:lnTo>
                    <a:pt x="18180990" y="4959997"/>
                  </a:lnTo>
                  <a:lnTo>
                    <a:pt x="18176786" y="4953749"/>
                  </a:lnTo>
                  <a:lnTo>
                    <a:pt x="18170538" y="4949545"/>
                  </a:lnTo>
                  <a:lnTo>
                    <a:pt x="18162893" y="4947996"/>
                  </a:lnTo>
                  <a:lnTo>
                    <a:pt x="18155247" y="4949545"/>
                  </a:lnTo>
                  <a:lnTo>
                    <a:pt x="18148999" y="4953749"/>
                  </a:lnTo>
                  <a:lnTo>
                    <a:pt x="18144782" y="4959997"/>
                  </a:lnTo>
                  <a:lnTo>
                    <a:pt x="18143246" y="4967643"/>
                  </a:lnTo>
                  <a:lnTo>
                    <a:pt x="18144782" y="4975288"/>
                  </a:lnTo>
                  <a:lnTo>
                    <a:pt x="18148999" y="4981537"/>
                  </a:lnTo>
                  <a:lnTo>
                    <a:pt x="18155247" y="4985753"/>
                  </a:lnTo>
                  <a:lnTo>
                    <a:pt x="18162893" y="4987290"/>
                  </a:lnTo>
                  <a:lnTo>
                    <a:pt x="18170538" y="4985753"/>
                  </a:lnTo>
                  <a:lnTo>
                    <a:pt x="18176786" y="4981537"/>
                  </a:lnTo>
                  <a:lnTo>
                    <a:pt x="18180990" y="4975288"/>
                  </a:lnTo>
                  <a:lnTo>
                    <a:pt x="18182540" y="4967643"/>
                  </a:lnTo>
                  <a:close/>
                </a:path>
                <a:path w="18719800" h="10718800" extrusionOk="0">
                  <a:moveTo>
                    <a:pt x="18244300" y="577126"/>
                  </a:moveTo>
                  <a:lnTo>
                    <a:pt x="18242750" y="569468"/>
                  </a:lnTo>
                  <a:lnTo>
                    <a:pt x="18238534" y="563232"/>
                  </a:lnTo>
                  <a:lnTo>
                    <a:pt x="18232298" y="559015"/>
                  </a:lnTo>
                  <a:lnTo>
                    <a:pt x="18224640" y="557466"/>
                  </a:lnTo>
                  <a:lnTo>
                    <a:pt x="18216995" y="559015"/>
                  </a:lnTo>
                  <a:lnTo>
                    <a:pt x="18210759" y="563232"/>
                  </a:lnTo>
                  <a:lnTo>
                    <a:pt x="18206543" y="569468"/>
                  </a:lnTo>
                  <a:lnTo>
                    <a:pt x="18205006" y="577126"/>
                  </a:lnTo>
                  <a:lnTo>
                    <a:pt x="18206543" y="584758"/>
                  </a:lnTo>
                  <a:lnTo>
                    <a:pt x="18210759" y="591007"/>
                  </a:lnTo>
                  <a:lnTo>
                    <a:pt x="18216995" y="595223"/>
                  </a:lnTo>
                  <a:lnTo>
                    <a:pt x="18224640" y="596760"/>
                  </a:lnTo>
                  <a:lnTo>
                    <a:pt x="18232298" y="595223"/>
                  </a:lnTo>
                  <a:lnTo>
                    <a:pt x="18238534" y="591007"/>
                  </a:lnTo>
                  <a:lnTo>
                    <a:pt x="18242750" y="584758"/>
                  </a:lnTo>
                  <a:lnTo>
                    <a:pt x="18244300" y="577126"/>
                  </a:lnTo>
                  <a:close/>
                </a:path>
                <a:path w="18719800" h="10718800" extrusionOk="0">
                  <a:moveTo>
                    <a:pt x="18244300" y="477024"/>
                  </a:moveTo>
                  <a:lnTo>
                    <a:pt x="18242763" y="469379"/>
                  </a:lnTo>
                  <a:lnTo>
                    <a:pt x="18238547" y="463143"/>
                  </a:lnTo>
                  <a:lnTo>
                    <a:pt x="18232298" y="458927"/>
                  </a:lnTo>
                  <a:lnTo>
                    <a:pt x="18224653" y="457377"/>
                  </a:lnTo>
                  <a:lnTo>
                    <a:pt x="18216995" y="458927"/>
                  </a:lnTo>
                  <a:lnTo>
                    <a:pt x="18210759" y="463143"/>
                  </a:lnTo>
                  <a:lnTo>
                    <a:pt x="18206543" y="469379"/>
                  </a:lnTo>
                  <a:lnTo>
                    <a:pt x="18205006" y="477024"/>
                  </a:lnTo>
                  <a:lnTo>
                    <a:pt x="18206543" y="484670"/>
                  </a:lnTo>
                  <a:lnTo>
                    <a:pt x="18210759" y="490918"/>
                  </a:lnTo>
                  <a:lnTo>
                    <a:pt x="18216995" y="495134"/>
                  </a:lnTo>
                  <a:lnTo>
                    <a:pt x="18224653" y="496671"/>
                  </a:lnTo>
                  <a:lnTo>
                    <a:pt x="18232298" y="495134"/>
                  </a:lnTo>
                  <a:lnTo>
                    <a:pt x="18238547" y="490918"/>
                  </a:lnTo>
                  <a:lnTo>
                    <a:pt x="18242763" y="484670"/>
                  </a:lnTo>
                  <a:lnTo>
                    <a:pt x="18244300" y="477024"/>
                  </a:lnTo>
                  <a:close/>
                </a:path>
                <a:path w="18719800" h="10718800" extrusionOk="0">
                  <a:moveTo>
                    <a:pt x="18244300" y="376936"/>
                  </a:moveTo>
                  <a:lnTo>
                    <a:pt x="18242763" y="369290"/>
                  </a:lnTo>
                  <a:lnTo>
                    <a:pt x="18238547" y="363042"/>
                  </a:lnTo>
                  <a:lnTo>
                    <a:pt x="18232298" y="358825"/>
                  </a:lnTo>
                  <a:lnTo>
                    <a:pt x="18224653" y="357289"/>
                  </a:lnTo>
                  <a:lnTo>
                    <a:pt x="18216995" y="358825"/>
                  </a:lnTo>
                  <a:lnTo>
                    <a:pt x="18210759" y="363042"/>
                  </a:lnTo>
                  <a:lnTo>
                    <a:pt x="18206543" y="369290"/>
                  </a:lnTo>
                  <a:lnTo>
                    <a:pt x="18205006" y="376936"/>
                  </a:lnTo>
                  <a:lnTo>
                    <a:pt x="18206543" y="384581"/>
                  </a:lnTo>
                  <a:lnTo>
                    <a:pt x="18210759" y="390829"/>
                  </a:lnTo>
                  <a:lnTo>
                    <a:pt x="18216995" y="395033"/>
                  </a:lnTo>
                  <a:lnTo>
                    <a:pt x="18224653" y="396582"/>
                  </a:lnTo>
                  <a:lnTo>
                    <a:pt x="18232298" y="395033"/>
                  </a:lnTo>
                  <a:lnTo>
                    <a:pt x="18238547" y="390829"/>
                  </a:lnTo>
                  <a:lnTo>
                    <a:pt x="18242763" y="384581"/>
                  </a:lnTo>
                  <a:lnTo>
                    <a:pt x="18244300" y="376936"/>
                  </a:lnTo>
                  <a:close/>
                </a:path>
                <a:path w="18719800" h="10718800" extrusionOk="0">
                  <a:moveTo>
                    <a:pt x="18244300" y="276834"/>
                  </a:moveTo>
                  <a:lnTo>
                    <a:pt x="18242763" y="269189"/>
                  </a:lnTo>
                  <a:lnTo>
                    <a:pt x="18238547" y="262940"/>
                  </a:lnTo>
                  <a:lnTo>
                    <a:pt x="18232298" y="258737"/>
                  </a:lnTo>
                  <a:lnTo>
                    <a:pt x="18224653" y="257187"/>
                  </a:lnTo>
                  <a:lnTo>
                    <a:pt x="18216995" y="258737"/>
                  </a:lnTo>
                  <a:lnTo>
                    <a:pt x="18210759" y="262940"/>
                  </a:lnTo>
                  <a:lnTo>
                    <a:pt x="18206543" y="269189"/>
                  </a:lnTo>
                  <a:lnTo>
                    <a:pt x="18205006" y="276834"/>
                  </a:lnTo>
                  <a:lnTo>
                    <a:pt x="18206543" y="284480"/>
                  </a:lnTo>
                  <a:lnTo>
                    <a:pt x="18210759" y="290728"/>
                  </a:lnTo>
                  <a:lnTo>
                    <a:pt x="18216995" y="294932"/>
                  </a:lnTo>
                  <a:lnTo>
                    <a:pt x="18224653" y="296481"/>
                  </a:lnTo>
                  <a:lnTo>
                    <a:pt x="18232298" y="294932"/>
                  </a:lnTo>
                  <a:lnTo>
                    <a:pt x="18238547" y="290728"/>
                  </a:lnTo>
                  <a:lnTo>
                    <a:pt x="18242763" y="284480"/>
                  </a:lnTo>
                  <a:lnTo>
                    <a:pt x="18244300" y="276834"/>
                  </a:lnTo>
                  <a:close/>
                </a:path>
                <a:path w="18719800" h="10718800" extrusionOk="0">
                  <a:moveTo>
                    <a:pt x="18244300" y="176733"/>
                  </a:moveTo>
                  <a:lnTo>
                    <a:pt x="18242763" y="169087"/>
                  </a:lnTo>
                  <a:lnTo>
                    <a:pt x="18238547" y="162852"/>
                  </a:lnTo>
                  <a:lnTo>
                    <a:pt x="18232298" y="158635"/>
                  </a:lnTo>
                  <a:lnTo>
                    <a:pt x="18224653" y="157086"/>
                  </a:lnTo>
                  <a:lnTo>
                    <a:pt x="18216995" y="158635"/>
                  </a:lnTo>
                  <a:lnTo>
                    <a:pt x="18210759" y="162852"/>
                  </a:lnTo>
                  <a:lnTo>
                    <a:pt x="18206543" y="169087"/>
                  </a:lnTo>
                  <a:lnTo>
                    <a:pt x="18205006" y="176733"/>
                  </a:lnTo>
                  <a:lnTo>
                    <a:pt x="18206543" y="184378"/>
                  </a:lnTo>
                  <a:lnTo>
                    <a:pt x="18210759" y="190627"/>
                  </a:lnTo>
                  <a:lnTo>
                    <a:pt x="18216995" y="194843"/>
                  </a:lnTo>
                  <a:lnTo>
                    <a:pt x="18224653" y="196380"/>
                  </a:lnTo>
                  <a:lnTo>
                    <a:pt x="18232298" y="194843"/>
                  </a:lnTo>
                  <a:lnTo>
                    <a:pt x="18238547" y="190627"/>
                  </a:lnTo>
                  <a:lnTo>
                    <a:pt x="18242763" y="184378"/>
                  </a:lnTo>
                  <a:lnTo>
                    <a:pt x="18244300" y="176733"/>
                  </a:lnTo>
                  <a:close/>
                </a:path>
                <a:path w="18719800" h="10718800" extrusionOk="0">
                  <a:moveTo>
                    <a:pt x="18244300" y="76644"/>
                  </a:moveTo>
                  <a:lnTo>
                    <a:pt x="18242763" y="68999"/>
                  </a:lnTo>
                  <a:lnTo>
                    <a:pt x="18238547" y="62750"/>
                  </a:lnTo>
                  <a:lnTo>
                    <a:pt x="18232298" y="58547"/>
                  </a:lnTo>
                  <a:lnTo>
                    <a:pt x="18224653" y="56997"/>
                  </a:lnTo>
                  <a:lnTo>
                    <a:pt x="18216995" y="58547"/>
                  </a:lnTo>
                  <a:lnTo>
                    <a:pt x="18210759" y="62750"/>
                  </a:lnTo>
                  <a:lnTo>
                    <a:pt x="18206543" y="68999"/>
                  </a:lnTo>
                  <a:lnTo>
                    <a:pt x="18205006" y="76644"/>
                  </a:lnTo>
                  <a:lnTo>
                    <a:pt x="18206543" y="84289"/>
                  </a:lnTo>
                  <a:lnTo>
                    <a:pt x="18210759" y="90538"/>
                  </a:lnTo>
                  <a:lnTo>
                    <a:pt x="18216995" y="94742"/>
                  </a:lnTo>
                  <a:lnTo>
                    <a:pt x="18224653" y="96291"/>
                  </a:lnTo>
                  <a:lnTo>
                    <a:pt x="18232298" y="94742"/>
                  </a:lnTo>
                  <a:lnTo>
                    <a:pt x="18238547" y="90538"/>
                  </a:lnTo>
                  <a:lnTo>
                    <a:pt x="18242763" y="84289"/>
                  </a:lnTo>
                  <a:lnTo>
                    <a:pt x="18244300" y="76644"/>
                  </a:lnTo>
                  <a:close/>
                </a:path>
                <a:path w="18719800" h="10718800" extrusionOk="0">
                  <a:moveTo>
                    <a:pt x="18256504" y="10718521"/>
                  </a:moveTo>
                  <a:lnTo>
                    <a:pt x="18254968" y="10710875"/>
                  </a:lnTo>
                  <a:lnTo>
                    <a:pt x="18250751" y="10704627"/>
                  </a:lnTo>
                  <a:lnTo>
                    <a:pt x="18244503" y="10700410"/>
                  </a:lnTo>
                  <a:lnTo>
                    <a:pt x="18236857" y="10698861"/>
                  </a:lnTo>
                  <a:lnTo>
                    <a:pt x="18229212" y="10700410"/>
                  </a:lnTo>
                  <a:lnTo>
                    <a:pt x="18222964" y="10704627"/>
                  </a:lnTo>
                  <a:lnTo>
                    <a:pt x="18218760" y="10710875"/>
                  </a:lnTo>
                  <a:lnTo>
                    <a:pt x="18217211" y="10718521"/>
                  </a:lnTo>
                  <a:lnTo>
                    <a:pt x="18217261" y="10718787"/>
                  </a:lnTo>
                  <a:lnTo>
                    <a:pt x="18256454" y="10718787"/>
                  </a:lnTo>
                  <a:lnTo>
                    <a:pt x="18256504" y="10718521"/>
                  </a:lnTo>
                  <a:close/>
                </a:path>
                <a:path w="18719800" h="10718800" extrusionOk="0">
                  <a:moveTo>
                    <a:pt x="18256504" y="10618419"/>
                  </a:moveTo>
                  <a:lnTo>
                    <a:pt x="18254968" y="10610774"/>
                  </a:lnTo>
                  <a:lnTo>
                    <a:pt x="18250751" y="10604525"/>
                  </a:lnTo>
                  <a:lnTo>
                    <a:pt x="18244503" y="10600322"/>
                  </a:lnTo>
                  <a:lnTo>
                    <a:pt x="18236857" y="10598772"/>
                  </a:lnTo>
                  <a:lnTo>
                    <a:pt x="18229212" y="10600322"/>
                  </a:lnTo>
                  <a:lnTo>
                    <a:pt x="18222964" y="10604525"/>
                  </a:lnTo>
                  <a:lnTo>
                    <a:pt x="18218760" y="10610774"/>
                  </a:lnTo>
                  <a:lnTo>
                    <a:pt x="18217211" y="10618419"/>
                  </a:lnTo>
                  <a:lnTo>
                    <a:pt x="18218760" y="10626065"/>
                  </a:lnTo>
                  <a:lnTo>
                    <a:pt x="18222964" y="10632313"/>
                  </a:lnTo>
                  <a:lnTo>
                    <a:pt x="18229212" y="10636517"/>
                  </a:lnTo>
                  <a:lnTo>
                    <a:pt x="18236857" y="10638053"/>
                  </a:lnTo>
                  <a:lnTo>
                    <a:pt x="18244503" y="10636517"/>
                  </a:lnTo>
                  <a:lnTo>
                    <a:pt x="18250751" y="10632313"/>
                  </a:lnTo>
                  <a:lnTo>
                    <a:pt x="18254968" y="10626065"/>
                  </a:lnTo>
                  <a:lnTo>
                    <a:pt x="18256504" y="10618419"/>
                  </a:lnTo>
                  <a:close/>
                </a:path>
                <a:path w="18719800" h="10718800" extrusionOk="0">
                  <a:moveTo>
                    <a:pt x="18256504" y="10518318"/>
                  </a:moveTo>
                  <a:lnTo>
                    <a:pt x="18254968" y="10510672"/>
                  </a:lnTo>
                  <a:lnTo>
                    <a:pt x="18250751" y="10504424"/>
                  </a:lnTo>
                  <a:lnTo>
                    <a:pt x="18244503" y="10500220"/>
                  </a:lnTo>
                  <a:lnTo>
                    <a:pt x="18236857" y="10498671"/>
                  </a:lnTo>
                  <a:lnTo>
                    <a:pt x="18229212" y="10500220"/>
                  </a:lnTo>
                  <a:lnTo>
                    <a:pt x="18222964" y="10504424"/>
                  </a:lnTo>
                  <a:lnTo>
                    <a:pt x="18218760" y="10510672"/>
                  </a:lnTo>
                  <a:lnTo>
                    <a:pt x="18217211" y="10518318"/>
                  </a:lnTo>
                  <a:lnTo>
                    <a:pt x="18218760" y="10525963"/>
                  </a:lnTo>
                  <a:lnTo>
                    <a:pt x="18222964" y="10532212"/>
                  </a:lnTo>
                  <a:lnTo>
                    <a:pt x="18229212" y="10536415"/>
                  </a:lnTo>
                  <a:lnTo>
                    <a:pt x="18236857" y="10537965"/>
                  </a:lnTo>
                  <a:lnTo>
                    <a:pt x="18244503" y="10536415"/>
                  </a:lnTo>
                  <a:lnTo>
                    <a:pt x="18250751" y="10532212"/>
                  </a:lnTo>
                  <a:lnTo>
                    <a:pt x="18254968" y="10525963"/>
                  </a:lnTo>
                  <a:lnTo>
                    <a:pt x="18256504" y="10518318"/>
                  </a:lnTo>
                  <a:close/>
                </a:path>
                <a:path w="18719800" h="10718800" extrusionOk="0">
                  <a:moveTo>
                    <a:pt x="18256504" y="10418216"/>
                  </a:moveTo>
                  <a:lnTo>
                    <a:pt x="18254968" y="10410571"/>
                  </a:lnTo>
                  <a:lnTo>
                    <a:pt x="18250751" y="10404335"/>
                  </a:lnTo>
                  <a:lnTo>
                    <a:pt x="18244503" y="10400119"/>
                  </a:lnTo>
                  <a:lnTo>
                    <a:pt x="18236857" y="10398582"/>
                  </a:lnTo>
                  <a:lnTo>
                    <a:pt x="18229212" y="10400119"/>
                  </a:lnTo>
                  <a:lnTo>
                    <a:pt x="18222964" y="10404335"/>
                  </a:lnTo>
                  <a:lnTo>
                    <a:pt x="18218760" y="10410571"/>
                  </a:lnTo>
                  <a:lnTo>
                    <a:pt x="18217211" y="10418216"/>
                  </a:lnTo>
                  <a:lnTo>
                    <a:pt x="18218760" y="10425874"/>
                  </a:lnTo>
                  <a:lnTo>
                    <a:pt x="18222964" y="10432123"/>
                  </a:lnTo>
                  <a:lnTo>
                    <a:pt x="18229212" y="10436327"/>
                  </a:lnTo>
                  <a:lnTo>
                    <a:pt x="18236857" y="10437876"/>
                  </a:lnTo>
                  <a:lnTo>
                    <a:pt x="18244503" y="10436327"/>
                  </a:lnTo>
                  <a:lnTo>
                    <a:pt x="18250751" y="10432123"/>
                  </a:lnTo>
                  <a:lnTo>
                    <a:pt x="18254968" y="10425874"/>
                  </a:lnTo>
                  <a:lnTo>
                    <a:pt x="18256504" y="10418216"/>
                  </a:lnTo>
                  <a:close/>
                </a:path>
                <a:path w="18719800" h="10718800" extrusionOk="0">
                  <a:moveTo>
                    <a:pt x="18256504" y="10318140"/>
                  </a:moveTo>
                  <a:lnTo>
                    <a:pt x="18254968" y="10310482"/>
                  </a:lnTo>
                  <a:lnTo>
                    <a:pt x="18250751" y="10304234"/>
                  </a:lnTo>
                  <a:lnTo>
                    <a:pt x="18244503" y="10300030"/>
                  </a:lnTo>
                  <a:lnTo>
                    <a:pt x="18236857" y="10298481"/>
                  </a:lnTo>
                  <a:lnTo>
                    <a:pt x="18229212" y="10300030"/>
                  </a:lnTo>
                  <a:lnTo>
                    <a:pt x="18222964" y="10304234"/>
                  </a:lnTo>
                  <a:lnTo>
                    <a:pt x="18218760" y="10310482"/>
                  </a:lnTo>
                  <a:lnTo>
                    <a:pt x="18217211" y="10318140"/>
                  </a:lnTo>
                  <a:lnTo>
                    <a:pt x="18218760" y="10325786"/>
                  </a:lnTo>
                  <a:lnTo>
                    <a:pt x="18222964" y="10332021"/>
                  </a:lnTo>
                  <a:lnTo>
                    <a:pt x="18229212" y="10336225"/>
                  </a:lnTo>
                  <a:lnTo>
                    <a:pt x="18236857" y="10337762"/>
                  </a:lnTo>
                  <a:lnTo>
                    <a:pt x="18244503" y="10336225"/>
                  </a:lnTo>
                  <a:lnTo>
                    <a:pt x="18250751" y="10332021"/>
                  </a:lnTo>
                  <a:lnTo>
                    <a:pt x="18254968" y="10325786"/>
                  </a:lnTo>
                  <a:lnTo>
                    <a:pt x="18256504" y="10318140"/>
                  </a:lnTo>
                  <a:close/>
                </a:path>
                <a:path w="18719800" h="10718800" extrusionOk="0">
                  <a:moveTo>
                    <a:pt x="18256504" y="10218026"/>
                  </a:moveTo>
                  <a:lnTo>
                    <a:pt x="18254955" y="10210381"/>
                  </a:lnTo>
                  <a:lnTo>
                    <a:pt x="18250739" y="10204132"/>
                  </a:lnTo>
                  <a:lnTo>
                    <a:pt x="18244490" y="10199929"/>
                  </a:lnTo>
                  <a:lnTo>
                    <a:pt x="18236845" y="10198379"/>
                  </a:lnTo>
                  <a:lnTo>
                    <a:pt x="18229199" y="10199929"/>
                  </a:lnTo>
                  <a:lnTo>
                    <a:pt x="18222964" y="10204132"/>
                  </a:lnTo>
                  <a:lnTo>
                    <a:pt x="18218747" y="10210381"/>
                  </a:lnTo>
                  <a:lnTo>
                    <a:pt x="18217211" y="10218026"/>
                  </a:lnTo>
                  <a:lnTo>
                    <a:pt x="18218747" y="10225672"/>
                  </a:lnTo>
                  <a:lnTo>
                    <a:pt x="18222964" y="10231920"/>
                  </a:lnTo>
                  <a:lnTo>
                    <a:pt x="18229199" y="10236136"/>
                  </a:lnTo>
                  <a:lnTo>
                    <a:pt x="18236845" y="10237673"/>
                  </a:lnTo>
                  <a:lnTo>
                    <a:pt x="18244490" y="10236136"/>
                  </a:lnTo>
                  <a:lnTo>
                    <a:pt x="18250739" y="10231920"/>
                  </a:lnTo>
                  <a:lnTo>
                    <a:pt x="18254955" y="10225672"/>
                  </a:lnTo>
                  <a:lnTo>
                    <a:pt x="18256504" y="10218026"/>
                  </a:lnTo>
                  <a:close/>
                </a:path>
                <a:path w="18719800" h="10718800" extrusionOk="0">
                  <a:moveTo>
                    <a:pt x="18256504" y="10117925"/>
                  </a:moveTo>
                  <a:lnTo>
                    <a:pt x="18254955" y="10110279"/>
                  </a:lnTo>
                  <a:lnTo>
                    <a:pt x="18250739" y="10104044"/>
                  </a:lnTo>
                  <a:lnTo>
                    <a:pt x="18244490" y="10099827"/>
                  </a:lnTo>
                  <a:lnTo>
                    <a:pt x="18236845" y="10098291"/>
                  </a:lnTo>
                  <a:lnTo>
                    <a:pt x="18229199" y="10099827"/>
                  </a:lnTo>
                  <a:lnTo>
                    <a:pt x="18222964" y="10104044"/>
                  </a:lnTo>
                  <a:lnTo>
                    <a:pt x="18218747" y="10110279"/>
                  </a:lnTo>
                  <a:lnTo>
                    <a:pt x="18217211" y="10117925"/>
                  </a:lnTo>
                  <a:lnTo>
                    <a:pt x="18218747" y="10125583"/>
                  </a:lnTo>
                  <a:lnTo>
                    <a:pt x="18222964" y="10131819"/>
                  </a:lnTo>
                  <a:lnTo>
                    <a:pt x="18229199" y="10136035"/>
                  </a:lnTo>
                  <a:lnTo>
                    <a:pt x="18236845" y="10137572"/>
                  </a:lnTo>
                  <a:lnTo>
                    <a:pt x="18244490" y="10136035"/>
                  </a:lnTo>
                  <a:lnTo>
                    <a:pt x="18250739" y="10131819"/>
                  </a:lnTo>
                  <a:lnTo>
                    <a:pt x="18254955" y="10125583"/>
                  </a:lnTo>
                  <a:lnTo>
                    <a:pt x="18256504" y="10117925"/>
                  </a:lnTo>
                  <a:close/>
                </a:path>
                <a:path w="18719800" h="10718800" extrusionOk="0">
                  <a:moveTo>
                    <a:pt x="18256504" y="10017823"/>
                  </a:moveTo>
                  <a:lnTo>
                    <a:pt x="18254955" y="10010191"/>
                  </a:lnTo>
                  <a:lnTo>
                    <a:pt x="18250739" y="10003942"/>
                  </a:lnTo>
                  <a:lnTo>
                    <a:pt x="18244503" y="9999739"/>
                  </a:lnTo>
                  <a:lnTo>
                    <a:pt x="18236857" y="9998189"/>
                  </a:lnTo>
                  <a:lnTo>
                    <a:pt x="18229199" y="9999739"/>
                  </a:lnTo>
                  <a:lnTo>
                    <a:pt x="18222964" y="10003942"/>
                  </a:lnTo>
                  <a:lnTo>
                    <a:pt x="18218747" y="10010191"/>
                  </a:lnTo>
                  <a:lnTo>
                    <a:pt x="18217211" y="10017823"/>
                  </a:lnTo>
                  <a:lnTo>
                    <a:pt x="18218747" y="10025482"/>
                  </a:lnTo>
                  <a:lnTo>
                    <a:pt x="18222964" y="10031730"/>
                  </a:lnTo>
                  <a:lnTo>
                    <a:pt x="18229199" y="10035934"/>
                  </a:lnTo>
                  <a:lnTo>
                    <a:pt x="18236857" y="10037483"/>
                  </a:lnTo>
                  <a:lnTo>
                    <a:pt x="18244503" y="10035934"/>
                  </a:lnTo>
                  <a:lnTo>
                    <a:pt x="18250739" y="10031730"/>
                  </a:lnTo>
                  <a:lnTo>
                    <a:pt x="18254955" y="10025482"/>
                  </a:lnTo>
                  <a:lnTo>
                    <a:pt x="18256504" y="10017823"/>
                  </a:lnTo>
                  <a:close/>
                </a:path>
                <a:path w="18719800" h="10718800" extrusionOk="0">
                  <a:moveTo>
                    <a:pt x="18256504" y="9917747"/>
                  </a:moveTo>
                  <a:lnTo>
                    <a:pt x="18254955" y="9910089"/>
                  </a:lnTo>
                  <a:lnTo>
                    <a:pt x="18250739" y="9903854"/>
                  </a:lnTo>
                  <a:lnTo>
                    <a:pt x="18244503" y="9899637"/>
                  </a:lnTo>
                  <a:lnTo>
                    <a:pt x="18236857" y="9898088"/>
                  </a:lnTo>
                  <a:lnTo>
                    <a:pt x="18229199" y="9899637"/>
                  </a:lnTo>
                  <a:lnTo>
                    <a:pt x="18222964" y="9903854"/>
                  </a:lnTo>
                  <a:lnTo>
                    <a:pt x="18218747" y="9910089"/>
                  </a:lnTo>
                  <a:lnTo>
                    <a:pt x="18217211" y="9917747"/>
                  </a:lnTo>
                  <a:lnTo>
                    <a:pt x="18218747" y="9925393"/>
                  </a:lnTo>
                  <a:lnTo>
                    <a:pt x="18222964" y="9931641"/>
                  </a:lnTo>
                  <a:lnTo>
                    <a:pt x="18229199" y="9935845"/>
                  </a:lnTo>
                  <a:lnTo>
                    <a:pt x="18236857" y="9937394"/>
                  </a:lnTo>
                  <a:lnTo>
                    <a:pt x="18244503" y="9935845"/>
                  </a:lnTo>
                  <a:lnTo>
                    <a:pt x="18250739" y="9931641"/>
                  </a:lnTo>
                  <a:lnTo>
                    <a:pt x="18254955" y="9925393"/>
                  </a:lnTo>
                  <a:lnTo>
                    <a:pt x="18256504" y="9917747"/>
                  </a:lnTo>
                  <a:close/>
                </a:path>
                <a:path w="18719800" h="10718800" extrusionOk="0">
                  <a:moveTo>
                    <a:pt x="18256504" y="9817659"/>
                  </a:moveTo>
                  <a:lnTo>
                    <a:pt x="18254955" y="9810013"/>
                  </a:lnTo>
                  <a:lnTo>
                    <a:pt x="18250751" y="9803765"/>
                  </a:lnTo>
                  <a:lnTo>
                    <a:pt x="18244503" y="9799549"/>
                  </a:lnTo>
                  <a:lnTo>
                    <a:pt x="18236857" y="9798012"/>
                  </a:lnTo>
                  <a:lnTo>
                    <a:pt x="18229212" y="9799549"/>
                  </a:lnTo>
                  <a:lnTo>
                    <a:pt x="18222964" y="9803765"/>
                  </a:lnTo>
                  <a:lnTo>
                    <a:pt x="18218747" y="9810013"/>
                  </a:lnTo>
                  <a:lnTo>
                    <a:pt x="18217211" y="9817659"/>
                  </a:lnTo>
                  <a:lnTo>
                    <a:pt x="18218747" y="9825304"/>
                  </a:lnTo>
                  <a:lnTo>
                    <a:pt x="18222964" y="9831540"/>
                  </a:lnTo>
                  <a:lnTo>
                    <a:pt x="18229212" y="9835756"/>
                  </a:lnTo>
                  <a:lnTo>
                    <a:pt x="18236857" y="9837293"/>
                  </a:lnTo>
                  <a:lnTo>
                    <a:pt x="18244503" y="9835756"/>
                  </a:lnTo>
                  <a:lnTo>
                    <a:pt x="18250751" y="9831540"/>
                  </a:lnTo>
                  <a:lnTo>
                    <a:pt x="18254955" y="9825304"/>
                  </a:lnTo>
                  <a:lnTo>
                    <a:pt x="18256504" y="9817659"/>
                  </a:lnTo>
                  <a:close/>
                </a:path>
                <a:path w="18719800" h="10718800" extrusionOk="0">
                  <a:moveTo>
                    <a:pt x="18256504" y="9717557"/>
                  </a:moveTo>
                  <a:lnTo>
                    <a:pt x="18254955" y="9709912"/>
                  </a:lnTo>
                  <a:lnTo>
                    <a:pt x="18250751" y="9703664"/>
                  </a:lnTo>
                  <a:lnTo>
                    <a:pt x="18244503" y="9699460"/>
                  </a:lnTo>
                  <a:lnTo>
                    <a:pt x="18236857" y="9697910"/>
                  </a:lnTo>
                  <a:lnTo>
                    <a:pt x="18229212" y="9699460"/>
                  </a:lnTo>
                  <a:lnTo>
                    <a:pt x="18222964" y="9703664"/>
                  </a:lnTo>
                  <a:lnTo>
                    <a:pt x="18218747" y="9709912"/>
                  </a:lnTo>
                  <a:lnTo>
                    <a:pt x="18217211" y="9717557"/>
                  </a:lnTo>
                  <a:lnTo>
                    <a:pt x="18218747" y="9725203"/>
                  </a:lnTo>
                  <a:lnTo>
                    <a:pt x="18222964" y="9731451"/>
                  </a:lnTo>
                  <a:lnTo>
                    <a:pt x="18229212" y="9735668"/>
                  </a:lnTo>
                  <a:lnTo>
                    <a:pt x="18236857" y="9737204"/>
                  </a:lnTo>
                  <a:lnTo>
                    <a:pt x="18244503" y="9735668"/>
                  </a:lnTo>
                  <a:lnTo>
                    <a:pt x="18250751" y="9731451"/>
                  </a:lnTo>
                  <a:lnTo>
                    <a:pt x="18254955" y="9725203"/>
                  </a:lnTo>
                  <a:lnTo>
                    <a:pt x="18256504" y="9717557"/>
                  </a:lnTo>
                  <a:close/>
                </a:path>
                <a:path w="18719800" h="10718800" extrusionOk="0">
                  <a:moveTo>
                    <a:pt x="18256504" y="9617469"/>
                  </a:moveTo>
                  <a:lnTo>
                    <a:pt x="18254955" y="9609811"/>
                  </a:lnTo>
                  <a:lnTo>
                    <a:pt x="18250751" y="9603562"/>
                  </a:lnTo>
                  <a:lnTo>
                    <a:pt x="18244503" y="9599358"/>
                  </a:lnTo>
                  <a:lnTo>
                    <a:pt x="18236857" y="9597809"/>
                  </a:lnTo>
                  <a:lnTo>
                    <a:pt x="18229212" y="9599358"/>
                  </a:lnTo>
                  <a:lnTo>
                    <a:pt x="18222964" y="9603562"/>
                  </a:lnTo>
                  <a:lnTo>
                    <a:pt x="18218747" y="9609811"/>
                  </a:lnTo>
                  <a:lnTo>
                    <a:pt x="18217211" y="9617469"/>
                  </a:lnTo>
                  <a:lnTo>
                    <a:pt x="18218747" y="9625114"/>
                  </a:lnTo>
                  <a:lnTo>
                    <a:pt x="18222964" y="9631350"/>
                  </a:lnTo>
                  <a:lnTo>
                    <a:pt x="18229212" y="9635553"/>
                  </a:lnTo>
                  <a:lnTo>
                    <a:pt x="18236857" y="9637103"/>
                  </a:lnTo>
                  <a:lnTo>
                    <a:pt x="18244503" y="9635553"/>
                  </a:lnTo>
                  <a:lnTo>
                    <a:pt x="18250751" y="9631350"/>
                  </a:lnTo>
                  <a:lnTo>
                    <a:pt x="18254955" y="9625114"/>
                  </a:lnTo>
                  <a:lnTo>
                    <a:pt x="18256504" y="9617469"/>
                  </a:lnTo>
                  <a:close/>
                </a:path>
                <a:path w="18719800" h="10718800" extrusionOk="0">
                  <a:moveTo>
                    <a:pt x="18256504" y="9517367"/>
                  </a:moveTo>
                  <a:lnTo>
                    <a:pt x="18254955" y="9509709"/>
                  </a:lnTo>
                  <a:lnTo>
                    <a:pt x="18250751" y="9503473"/>
                  </a:lnTo>
                  <a:lnTo>
                    <a:pt x="18244503" y="9499257"/>
                  </a:lnTo>
                  <a:lnTo>
                    <a:pt x="18236857" y="9497720"/>
                  </a:lnTo>
                  <a:lnTo>
                    <a:pt x="18229212" y="9499257"/>
                  </a:lnTo>
                  <a:lnTo>
                    <a:pt x="18222964" y="9503473"/>
                  </a:lnTo>
                  <a:lnTo>
                    <a:pt x="18218747" y="9509709"/>
                  </a:lnTo>
                  <a:lnTo>
                    <a:pt x="18217211" y="9517367"/>
                  </a:lnTo>
                  <a:lnTo>
                    <a:pt x="18218747" y="9525013"/>
                  </a:lnTo>
                  <a:lnTo>
                    <a:pt x="18222964" y="9531261"/>
                  </a:lnTo>
                  <a:lnTo>
                    <a:pt x="18229212" y="9535465"/>
                  </a:lnTo>
                  <a:lnTo>
                    <a:pt x="18236857" y="9537014"/>
                  </a:lnTo>
                  <a:lnTo>
                    <a:pt x="18244503" y="9535465"/>
                  </a:lnTo>
                  <a:lnTo>
                    <a:pt x="18250751" y="9531261"/>
                  </a:lnTo>
                  <a:lnTo>
                    <a:pt x="18254955" y="9525013"/>
                  </a:lnTo>
                  <a:lnTo>
                    <a:pt x="18256504" y="9517367"/>
                  </a:lnTo>
                  <a:close/>
                </a:path>
                <a:path w="18719800" h="10718800" extrusionOk="0">
                  <a:moveTo>
                    <a:pt x="18256504" y="9417266"/>
                  </a:moveTo>
                  <a:lnTo>
                    <a:pt x="18254955" y="9409620"/>
                  </a:lnTo>
                  <a:lnTo>
                    <a:pt x="18250751" y="9403372"/>
                  </a:lnTo>
                  <a:lnTo>
                    <a:pt x="18244503" y="9399168"/>
                  </a:lnTo>
                  <a:lnTo>
                    <a:pt x="18236857" y="9397619"/>
                  </a:lnTo>
                  <a:lnTo>
                    <a:pt x="18229212" y="9399168"/>
                  </a:lnTo>
                  <a:lnTo>
                    <a:pt x="18222964" y="9403372"/>
                  </a:lnTo>
                  <a:lnTo>
                    <a:pt x="18218747" y="9409620"/>
                  </a:lnTo>
                  <a:lnTo>
                    <a:pt x="18217211" y="9417266"/>
                  </a:lnTo>
                  <a:lnTo>
                    <a:pt x="18218747" y="9424911"/>
                  </a:lnTo>
                  <a:lnTo>
                    <a:pt x="18222964" y="9431160"/>
                  </a:lnTo>
                  <a:lnTo>
                    <a:pt x="18229212" y="9435363"/>
                  </a:lnTo>
                  <a:lnTo>
                    <a:pt x="18236857" y="9436913"/>
                  </a:lnTo>
                  <a:lnTo>
                    <a:pt x="18244503" y="9435363"/>
                  </a:lnTo>
                  <a:lnTo>
                    <a:pt x="18250751" y="9431160"/>
                  </a:lnTo>
                  <a:lnTo>
                    <a:pt x="18254955" y="9424911"/>
                  </a:lnTo>
                  <a:lnTo>
                    <a:pt x="18256504" y="9417266"/>
                  </a:lnTo>
                  <a:close/>
                </a:path>
                <a:path w="18719800" h="10718800" extrusionOk="0">
                  <a:moveTo>
                    <a:pt x="18256504" y="9317164"/>
                  </a:moveTo>
                  <a:lnTo>
                    <a:pt x="18254968" y="9309519"/>
                  </a:lnTo>
                  <a:lnTo>
                    <a:pt x="18250751" y="9303283"/>
                  </a:lnTo>
                  <a:lnTo>
                    <a:pt x="18244503" y="9299080"/>
                  </a:lnTo>
                  <a:lnTo>
                    <a:pt x="18236857" y="9297530"/>
                  </a:lnTo>
                  <a:lnTo>
                    <a:pt x="18229212" y="9299080"/>
                  </a:lnTo>
                  <a:lnTo>
                    <a:pt x="18222964" y="9303283"/>
                  </a:lnTo>
                  <a:lnTo>
                    <a:pt x="18218760" y="9309519"/>
                  </a:lnTo>
                  <a:lnTo>
                    <a:pt x="18217211" y="9317164"/>
                  </a:lnTo>
                  <a:lnTo>
                    <a:pt x="18218760" y="9324810"/>
                  </a:lnTo>
                  <a:lnTo>
                    <a:pt x="18222964" y="9331058"/>
                  </a:lnTo>
                  <a:lnTo>
                    <a:pt x="18229212" y="9335275"/>
                  </a:lnTo>
                  <a:lnTo>
                    <a:pt x="18236857" y="9336824"/>
                  </a:lnTo>
                  <a:lnTo>
                    <a:pt x="18244503" y="9335275"/>
                  </a:lnTo>
                  <a:lnTo>
                    <a:pt x="18250751" y="9331058"/>
                  </a:lnTo>
                  <a:lnTo>
                    <a:pt x="18254968" y="9324810"/>
                  </a:lnTo>
                  <a:lnTo>
                    <a:pt x="18256504" y="9317164"/>
                  </a:lnTo>
                  <a:close/>
                </a:path>
                <a:path w="18719800" h="10718800" extrusionOk="0">
                  <a:moveTo>
                    <a:pt x="18256504" y="9217076"/>
                  </a:moveTo>
                  <a:lnTo>
                    <a:pt x="18254968" y="9209430"/>
                  </a:lnTo>
                  <a:lnTo>
                    <a:pt x="18250751" y="9203182"/>
                  </a:lnTo>
                  <a:lnTo>
                    <a:pt x="18244503" y="9198966"/>
                  </a:lnTo>
                  <a:lnTo>
                    <a:pt x="18236857" y="9197416"/>
                  </a:lnTo>
                  <a:lnTo>
                    <a:pt x="18229212" y="9198966"/>
                  </a:lnTo>
                  <a:lnTo>
                    <a:pt x="18222964" y="9203182"/>
                  </a:lnTo>
                  <a:lnTo>
                    <a:pt x="18218760" y="9209430"/>
                  </a:lnTo>
                  <a:lnTo>
                    <a:pt x="18217211" y="9217076"/>
                  </a:lnTo>
                  <a:lnTo>
                    <a:pt x="18218760" y="9224721"/>
                  </a:lnTo>
                  <a:lnTo>
                    <a:pt x="18222964" y="9230970"/>
                  </a:lnTo>
                  <a:lnTo>
                    <a:pt x="18229212" y="9235173"/>
                  </a:lnTo>
                  <a:lnTo>
                    <a:pt x="18236857" y="9236710"/>
                  </a:lnTo>
                  <a:lnTo>
                    <a:pt x="18244503" y="9235173"/>
                  </a:lnTo>
                  <a:lnTo>
                    <a:pt x="18250751" y="9230970"/>
                  </a:lnTo>
                  <a:lnTo>
                    <a:pt x="18254968" y="9224721"/>
                  </a:lnTo>
                  <a:lnTo>
                    <a:pt x="18256504" y="9217076"/>
                  </a:lnTo>
                  <a:close/>
                </a:path>
                <a:path w="18719800" h="10718800" extrusionOk="0">
                  <a:moveTo>
                    <a:pt x="18256504" y="9116974"/>
                  </a:moveTo>
                  <a:lnTo>
                    <a:pt x="18254968" y="9109329"/>
                  </a:lnTo>
                  <a:lnTo>
                    <a:pt x="18250751" y="9103081"/>
                  </a:lnTo>
                  <a:lnTo>
                    <a:pt x="18244503" y="9098877"/>
                  </a:lnTo>
                  <a:lnTo>
                    <a:pt x="18236857" y="9097327"/>
                  </a:lnTo>
                  <a:lnTo>
                    <a:pt x="18229212" y="9098877"/>
                  </a:lnTo>
                  <a:lnTo>
                    <a:pt x="18222964" y="9103081"/>
                  </a:lnTo>
                  <a:lnTo>
                    <a:pt x="18218760" y="9109329"/>
                  </a:lnTo>
                  <a:lnTo>
                    <a:pt x="18217211" y="9116974"/>
                  </a:lnTo>
                  <a:lnTo>
                    <a:pt x="18218760" y="9124632"/>
                  </a:lnTo>
                  <a:lnTo>
                    <a:pt x="18222964" y="9130868"/>
                  </a:lnTo>
                  <a:lnTo>
                    <a:pt x="18229212" y="9135085"/>
                  </a:lnTo>
                  <a:lnTo>
                    <a:pt x="18236857" y="9136621"/>
                  </a:lnTo>
                  <a:lnTo>
                    <a:pt x="18244503" y="9135085"/>
                  </a:lnTo>
                  <a:lnTo>
                    <a:pt x="18250751" y="9130868"/>
                  </a:lnTo>
                  <a:lnTo>
                    <a:pt x="18254968" y="9124632"/>
                  </a:lnTo>
                  <a:lnTo>
                    <a:pt x="18256504" y="9116974"/>
                  </a:lnTo>
                  <a:close/>
                </a:path>
                <a:path w="18719800" h="10718800" extrusionOk="0">
                  <a:moveTo>
                    <a:pt x="18256504" y="9016873"/>
                  </a:moveTo>
                  <a:lnTo>
                    <a:pt x="18254968" y="9009240"/>
                  </a:lnTo>
                  <a:lnTo>
                    <a:pt x="18250751" y="9002992"/>
                  </a:lnTo>
                  <a:lnTo>
                    <a:pt x="18244503" y="8998775"/>
                  </a:lnTo>
                  <a:lnTo>
                    <a:pt x="18236857" y="8997226"/>
                  </a:lnTo>
                  <a:lnTo>
                    <a:pt x="18229212" y="8998775"/>
                  </a:lnTo>
                  <a:lnTo>
                    <a:pt x="18222964" y="9002992"/>
                  </a:lnTo>
                  <a:lnTo>
                    <a:pt x="18218760" y="9009240"/>
                  </a:lnTo>
                  <a:lnTo>
                    <a:pt x="18217211" y="9016873"/>
                  </a:lnTo>
                  <a:lnTo>
                    <a:pt x="18218760" y="9024531"/>
                  </a:lnTo>
                  <a:lnTo>
                    <a:pt x="18222964" y="9030767"/>
                  </a:lnTo>
                  <a:lnTo>
                    <a:pt x="18229212" y="9034970"/>
                  </a:lnTo>
                  <a:lnTo>
                    <a:pt x="18236857" y="9036507"/>
                  </a:lnTo>
                  <a:lnTo>
                    <a:pt x="18244503" y="9034970"/>
                  </a:lnTo>
                  <a:lnTo>
                    <a:pt x="18250751" y="9030767"/>
                  </a:lnTo>
                  <a:lnTo>
                    <a:pt x="18254968" y="9024531"/>
                  </a:lnTo>
                  <a:lnTo>
                    <a:pt x="18256504" y="9016873"/>
                  </a:lnTo>
                  <a:close/>
                </a:path>
                <a:path w="18719800" h="10718800" extrusionOk="0">
                  <a:moveTo>
                    <a:pt x="18256504" y="8916784"/>
                  </a:moveTo>
                  <a:lnTo>
                    <a:pt x="18254968" y="8909139"/>
                  </a:lnTo>
                  <a:lnTo>
                    <a:pt x="18250751" y="8902890"/>
                  </a:lnTo>
                  <a:lnTo>
                    <a:pt x="18244503" y="8898687"/>
                  </a:lnTo>
                  <a:lnTo>
                    <a:pt x="18236857" y="8897137"/>
                  </a:lnTo>
                  <a:lnTo>
                    <a:pt x="18229212" y="8898687"/>
                  </a:lnTo>
                  <a:lnTo>
                    <a:pt x="18222964" y="8902890"/>
                  </a:lnTo>
                  <a:lnTo>
                    <a:pt x="18218760" y="8909139"/>
                  </a:lnTo>
                  <a:lnTo>
                    <a:pt x="18217211" y="8916784"/>
                  </a:lnTo>
                  <a:lnTo>
                    <a:pt x="18218760" y="8924430"/>
                  </a:lnTo>
                  <a:lnTo>
                    <a:pt x="18222964" y="8930678"/>
                  </a:lnTo>
                  <a:lnTo>
                    <a:pt x="18229212" y="8934882"/>
                  </a:lnTo>
                  <a:lnTo>
                    <a:pt x="18236857" y="8936418"/>
                  </a:lnTo>
                  <a:lnTo>
                    <a:pt x="18244503" y="8934882"/>
                  </a:lnTo>
                  <a:lnTo>
                    <a:pt x="18250751" y="8930678"/>
                  </a:lnTo>
                  <a:lnTo>
                    <a:pt x="18254968" y="8924430"/>
                  </a:lnTo>
                  <a:lnTo>
                    <a:pt x="18256504" y="8916784"/>
                  </a:lnTo>
                  <a:close/>
                </a:path>
                <a:path w="18719800" h="10718800" extrusionOk="0">
                  <a:moveTo>
                    <a:pt x="18256504" y="8816696"/>
                  </a:moveTo>
                  <a:lnTo>
                    <a:pt x="18254968" y="8809037"/>
                  </a:lnTo>
                  <a:lnTo>
                    <a:pt x="18250751" y="8802802"/>
                  </a:lnTo>
                  <a:lnTo>
                    <a:pt x="18244503" y="8798598"/>
                  </a:lnTo>
                  <a:lnTo>
                    <a:pt x="18236857" y="8797049"/>
                  </a:lnTo>
                  <a:lnTo>
                    <a:pt x="18229212" y="8798598"/>
                  </a:lnTo>
                  <a:lnTo>
                    <a:pt x="18222964" y="8802802"/>
                  </a:lnTo>
                  <a:lnTo>
                    <a:pt x="18218760" y="8809037"/>
                  </a:lnTo>
                  <a:lnTo>
                    <a:pt x="18217211" y="8816696"/>
                  </a:lnTo>
                  <a:lnTo>
                    <a:pt x="18218760" y="8824341"/>
                  </a:lnTo>
                  <a:lnTo>
                    <a:pt x="18222964" y="8830577"/>
                  </a:lnTo>
                  <a:lnTo>
                    <a:pt x="18229212" y="8834793"/>
                  </a:lnTo>
                  <a:lnTo>
                    <a:pt x="18236857" y="8836330"/>
                  </a:lnTo>
                  <a:lnTo>
                    <a:pt x="18244503" y="8834793"/>
                  </a:lnTo>
                  <a:lnTo>
                    <a:pt x="18250751" y="8830577"/>
                  </a:lnTo>
                  <a:lnTo>
                    <a:pt x="18254968" y="8824341"/>
                  </a:lnTo>
                  <a:lnTo>
                    <a:pt x="18256504" y="8816696"/>
                  </a:lnTo>
                  <a:close/>
                </a:path>
                <a:path w="18719800" h="10718800" extrusionOk="0">
                  <a:moveTo>
                    <a:pt x="18256530" y="8716594"/>
                  </a:moveTo>
                  <a:lnTo>
                    <a:pt x="18254980" y="8708949"/>
                  </a:lnTo>
                  <a:lnTo>
                    <a:pt x="18250777" y="8702700"/>
                  </a:lnTo>
                  <a:lnTo>
                    <a:pt x="18244528" y="8698484"/>
                  </a:lnTo>
                  <a:lnTo>
                    <a:pt x="18236883" y="8696947"/>
                  </a:lnTo>
                  <a:lnTo>
                    <a:pt x="18229237" y="8698484"/>
                  </a:lnTo>
                  <a:lnTo>
                    <a:pt x="18222989" y="8702700"/>
                  </a:lnTo>
                  <a:lnTo>
                    <a:pt x="18218773" y="8708949"/>
                  </a:lnTo>
                  <a:lnTo>
                    <a:pt x="18217223" y="8716594"/>
                  </a:lnTo>
                  <a:lnTo>
                    <a:pt x="18218773" y="8724240"/>
                  </a:lnTo>
                  <a:lnTo>
                    <a:pt x="18222989" y="8730488"/>
                  </a:lnTo>
                  <a:lnTo>
                    <a:pt x="18229237" y="8734704"/>
                  </a:lnTo>
                  <a:lnTo>
                    <a:pt x="18236883" y="8736241"/>
                  </a:lnTo>
                  <a:lnTo>
                    <a:pt x="18244528" y="8734704"/>
                  </a:lnTo>
                  <a:lnTo>
                    <a:pt x="18250777" y="8730488"/>
                  </a:lnTo>
                  <a:lnTo>
                    <a:pt x="18254980" y="8724240"/>
                  </a:lnTo>
                  <a:lnTo>
                    <a:pt x="18256530" y="8716594"/>
                  </a:lnTo>
                  <a:close/>
                </a:path>
                <a:path w="18719800" h="10718800" extrusionOk="0">
                  <a:moveTo>
                    <a:pt x="18256530" y="8616493"/>
                  </a:moveTo>
                  <a:lnTo>
                    <a:pt x="18254980" y="8608847"/>
                  </a:lnTo>
                  <a:lnTo>
                    <a:pt x="18250777" y="8602599"/>
                  </a:lnTo>
                  <a:lnTo>
                    <a:pt x="18244528" y="8598395"/>
                  </a:lnTo>
                  <a:lnTo>
                    <a:pt x="18236883" y="8596846"/>
                  </a:lnTo>
                  <a:lnTo>
                    <a:pt x="18229237" y="8598395"/>
                  </a:lnTo>
                  <a:lnTo>
                    <a:pt x="18222989" y="8602599"/>
                  </a:lnTo>
                  <a:lnTo>
                    <a:pt x="18218773" y="8608847"/>
                  </a:lnTo>
                  <a:lnTo>
                    <a:pt x="18217223" y="8616493"/>
                  </a:lnTo>
                  <a:lnTo>
                    <a:pt x="18218773" y="8624151"/>
                  </a:lnTo>
                  <a:lnTo>
                    <a:pt x="18222989" y="8630387"/>
                  </a:lnTo>
                  <a:lnTo>
                    <a:pt x="18229237" y="8634603"/>
                  </a:lnTo>
                  <a:lnTo>
                    <a:pt x="18236883" y="8636140"/>
                  </a:lnTo>
                  <a:lnTo>
                    <a:pt x="18244528" y="8634603"/>
                  </a:lnTo>
                  <a:lnTo>
                    <a:pt x="18250777" y="8630387"/>
                  </a:lnTo>
                  <a:lnTo>
                    <a:pt x="18254980" y="8624151"/>
                  </a:lnTo>
                  <a:lnTo>
                    <a:pt x="18256530" y="8616493"/>
                  </a:lnTo>
                  <a:close/>
                </a:path>
                <a:path w="18719800" h="10718800" extrusionOk="0">
                  <a:moveTo>
                    <a:pt x="18256530" y="8516391"/>
                  </a:moveTo>
                  <a:lnTo>
                    <a:pt x="18254980" y="8508746"/>
                  </a:lnTo>
                  <a:lnTo>
                    <a:pt x="18250777" y="8502510"/>
                  </a:lnTo>
                  <a:lnTo>
                    <a:pt x="18244528" y="8498294"/>
                  </a:lnTo>
                  <a:lnTo>
                    <a:pt x="18236883" y="8496757"/>
                  </a:lnTo>
                  <a:lnTo>
                    <a:pt x="18229237" y="8498294"/>
                  </a:lnTo>
                  <a:lnTo>
                    <a:pt x="18222989" y="8502510"/>
                  </a:lnTo>
                  <a:lnTo>
                    <a:pt x="18218773" y="8508746"/>
                  </a:lnTo>
                  <a:lnTo>
                    <a:pt x="18217223" y="8516391"/>
                  </a:lnTo>
                  <a:lnTo>
                    <a:pt x="18218773" y="8524049"/>
                  </a:lnTo>
                  <a:lnTo>
                    <a:pt x="18222989" y="8530298"/>
                  </a:lnTo>
                  <a:lnTo>
                    <a:pt x="18229237" y="8534502"/>
                  </a:lnTo>
                  <a:lnTo>
                    <a:pt x="18236883" y="8536051"/>
                  </a:lnTo>
                  <a:lnTo>
                    <a:pt x="18244528" y="8534502"/>
                  </a:lnTo>
                  <a:lnTo>
                    <a:pt x="18250777" y="8530298"/>
                  </a:lnTo>
                  <a:lnTo>
                    <a:pt x="18254980" y="8524049"/>
                  </a:lnTo>
                  <a:lnTo>
                    <a:pt x="18256530" y="8516391"/>
                  </a:lnTo>
                  <a:close/>
                </a:path>
                <a:path w="18719800" h="10718800" extrusionOk="0">
                  <a:moveTo>
                    <a:pt x="18256530" y="8416303"/>
                  </a:moveTo>
                  <a:lnTo>
                    <a:pt x="18254980" y="8408657"/>
                  </a:lnTo>
                  <a:lnTo>
                    <a:pt x="18250777" y="8402409"/>
                  </a:lnTo>
                  <a:lnTo>
                    <a:pt x="18244528" y="8398192"/>
                  </a:lnTo>
                  <a:lnTo>
                    <a:pt x="18236883" y="8396643"/>
                  </a:lnTo>
                  <a:lnTo>
                    <a:pt x="18229237" y="8398192"/>
                  </a:lnTo>
                  <a:lnTo>
                    <a:pt x="18222989" y="8402409"/>
                  </a:lnTo>
                  <a:lnTo>
                    <a:pt x="18218773" y="8408657"/>
                  </a:lnTo>
                  <a:lnTo>
                    <a:pt x="18217223" y="8416303"/>
                  </a:lnTo>
                  <a:lnTo>
                    <a:pt x="18218773" y="8423961"/>
                  </a:lnTo>
                  <a:lnTo>
                    <a:pt x="18222989" y="8430196"/>
                  </a:lnTo>
                  <a:lnTo>
                    <a:pt x="18229237" y="8434413"/>
                  </a:lnTo>
                  <a:lnTo>
                    <a:pt x="18236883" y="8435950"/>
                  </a:lnTo>
                  <a:lnTo>
                    <a:pt x="18244528" y="8434413"/>
                  </a:lnTo>
                  <a:lnTo>
                    <a:pt x="18250777" y="8430196"/>
                  </a:lnTo>
                  <a:lnTo>
                    <a:pt x="18254980" y="8423961"/>
                  </a:lnTo>
                  <a:lnTo>
                    <a:pt x="18256530" y="8416303"/>
                  </a:lnTo>
                  <a:close/>
                </a:path>
                <a:path w="18719800" h="10718800" extrusionOk="0">
                  <a:moveTo>
                    <a:pt x="18256530" y="8316201"/>
                  </a:moveTo>
                  <a:lnTo>
                    <a:pt x="18254980" y="8308568"/>
                  </a:lnTo>
                  <a:lnTo>
                    <a:pt x="18250777" y="8302320"/>
                  </a:lnTo>
                  <a:lnTo>
                    <a:pt x="18244528" y="8298116"/>
                  </a:lnTo>
                  <a:lnTo>
                    <a:pt x="18236883" y="8296567"/>
                  </a:lnTo>
                  <a:lnTo>
                    <a:pt x="18229237" y="8298116"/>
                  </a:lnTo>
                  <a:lnTo>
                    <a:pt x="18222989" y="8302320"/>
                  </a:lnTo>
                  <a:lnTo>
                    <a:pt x="18218773" y="8308568"/>
                  </a:lnTo>
                  <a:lnTo>
                    <a:pt x="18217223" y="8316201"/>
                  </a:lnTo>
                  <a:lnTo>
                    <a:pt x="18218773" y="8323859"/>
                  </a:lnTo>
                  <a:lnTo>
                    <a:pt x="18222989" y="8330108"/>
                  </a:lnTo>
                  <a:lnTo>
                    <a:pt x="18229237" y="8334324"/>
                  </a:lnTo>
                  <a:lnTo>
                    <a:pt x="18236883" y="8335861"/>
                  </a:lnTo>
                  <a:lnTo>
                    <a:pt x="18244528" y="8334324"/>
                  </a:lnTo>
                  <a:lnTo>
                    <a:pt x="18250777" y="8330108"/>
                  </a:lnTo>
                  <a:lnTo>
                    <a:pt x="18254980" y="8323859"/>
                  </a:lnTo>
                  <a:lnTo>
                    <a:pt x="18256530" y="8316201"/>
                  </a:lnTo>
                  <a:close/>
                </a:path>
                <a:path w="18719800" h="10718800" extrusionOk="0">
                  <a:moveTo>
                    <a:pt x="18256530" y="8216112"/>
                  </a:moveTo>
                  <a:lnTo>
                    <a:pt x="18254980" y="8208467"/>
                  </a:lnTo>
                  <a:lnTo>
                    <a:pt x="18250777" y="8202231"/>
                  </a:lnTo>
                  <a:lnTo>
                    <a:pt x="18244528" y="8198015"/>
                  </a:lnTo>
                  <a:lnTo>
                    <a:pt x="18236883" y="8196466"/>
                  </a:lnTo>
                  <a:lnTo>
                    <a:pt x="18229237" y="8198015"/>
                  </a:lnTo>
                  <a:lnTo>
                    <a:pt x="18222989" y="8202231"/>
                  </a:lnTo>
                  <a:lnTo>
                    <a:pt x="18218773" y="8208467"/>
                  </a:lnTo>
                  <a:lnTo>
                    <a:pt x="18217223" y="8216112"/>
                  </a:lnTo>
                  <a:lnTo>
                    <a:pt x="18218773" y="8223771"/>
                  </a:lnTo>
                  <a:lnTo>
                    <a:pt x="18222989" y="8230006"/>
                  </a:lnTo>
                  <a:lnTo>
                    <a:pt x="18229237" y="8234223"/>
                  </a:lnTo>
                  <a:lnTo>
                    <a:pt x="18236883" y="8235759"/>
                  </a:lnTo>
                  <a:lnTo>
                    <a:pt x="18244528" y="8234223"/>
                  </a:lnTo>
                  <a:lnTo>
                    <a:pt x="18250777" y="8230006"/>
                  </a:lnTo>
                  <a:lnTo>
                    <a:pt x="18254980" y="8223771"/>
                  </a:lnTo>
                  <a:lnTo>
                    <a:pt x="18256530" y="8216112"/>
                  </a:lnTo>
                  <a:close/>
                </a:path>
                <a:path w="18719800" h="10718800" extrusionOk="0">
                  <a:moveTo>
                    <a:pt x="18256530" y="8116011"/>
                  </a:moveTo>
                  <a:lnTo>
                    <a:pt x="18254980" y="8108366"/>
                  </a:lnTo>
                  <a:lnTo>
                    <a:pt x="18250777" y="8102130"/>
                  </a:lnTo>
                  <a:lnTo>
                    <a:pt x="18244528" y="8097914"/>
                  </a:lnTo>
                  <a:lnTo>
                    <a:pt x="18236883" y="8096377"/>
                  </a:lnTo>
                  <a:lnTo>
                    <a:pt x="18229237" y="8097914"/>
                  </a:lnTo>
                  <a:lnTo>
                    <a:pt x="18222989" y="8102130"/>
                  </a:lnTo>
                  <a:lnTo>
                    <a:pt x="18218773" y="8108366"/>
                  </a:lnTo>
                  <a:lnTo>
                    <a:pt x="18217223" y="8116011"/>
                  </a:lnTo>
                  <a:lnTo>
                    <a:pt x="18218773" y="8123656"/>
                  </a:lnTo>
                  <a:lnTo>
                    <a:pt x="18222989" y="8129905"/>
                  </a:lnTo>
                  <a:lnTo>
                    <a:pt x="18229237" y="8134109"/>
                  </a:lnTo>
                  <a:lnTo>
                    <a:pt x="18236883" y="8135658"/>
                  </a:lnTo>
                  <a:lnTo>
                    <a:pt x="18244528" y="8134109"/>
                  </a:lnTo>
                  <a:lnTo>
                    <a:pt x="18250777" y="8129905"/>
                  </a:lnTo>
                  <a:lnTo>
                    <a:pt x="18254980" y="8123656"/>
                  </a:lnTo>
                  <a:lnTo>
                    <a:pt x="18256530" y="8116011"/>
                  </a:lnTo>
                  <a:close/>
                </a:path>
                <a:path w="18719800" h="10718800" extrusionOk="0">
                  <a:moveTo>
                    <a:pt x="18256530" y="8015922"/>
                  </a:moveTo>
                  <a:lnTo>
                    <a:pt x="18254980" y="8008264"/>
                  </a:lnTo>
                  <a:lnTo>
                    <a:pt x="18250764" y="8002016"/>
                  </a:lnTo>
                  <a:lnTo>
                    <a:pt x="18244528" y="7997812"/>
                  </a:lnTo>
                  <a:lnTo>
                    <a:pt x="18236870" y="7996263"/>
                  </a:lnTo>
                  <a:lnTo>
                    <a:pt x="18229225" y="7997812"/>
                  </a:lnTo>
                  <a:lnTo>
                    <a:pt x="18222976" y="8002016"/>
                  </a:lnTo>
                  <a:lnTo>
                    <a:pt x="18218773" y="8008264"/>
                  </a:lnTo>
                  <a:lnTo>
                    <a:pt x="18217223" y="8015922"/>
                  </a:lnTo>
                  <a:lnTo>
                    <a:pt x="18218773" y="8023568"/>
                  </a:lnTo>
                  <a:lnTo>
                    <a:pt x="18222976" y="8029816"/>
                  </a:lnTo>
                  <a:lnTo>
                    <a:pt x="18229225" y="8034020"/>
                  </a:lnTo>
                  <a:lnTo>
                    <a:pt x="18236870" y="8035569"/>
                  </a:lnTo>
                  <a:lnTo>
                    <a:pt x="18244528" y="8034020"/>
                  </a:lnTo>
                  <a:lnTo>
                    <a:pt x="18250764" y="8029816"/>
                  </a:lnTo>
                  <a:lnTo>
                    <a:pt x="18254980" y="8023568"/>
                  </a:lnTo>
                  <a:lnTo>
                    <a:pt x="18256530" y="8015922"/>
                  </a:lnTo>
                  <a:close/>
                </a:path>
                <a:path w="18719800" h="10718800" extrusionOk="0">
                  <a:moveTo>
                    <a:pt x="18256530" y="7915821"/>
                  </a:moveTo>
                  <a:lnTo>
                    <a:pt x="18254980" y="7908176"/>
                  </a:lnTo>
                  <a:lnTo>
                    <a:pt x="18250764" y="7901927"/>
                  </a:lnTo>
                  <a:lnTo>
                    <a:pt x="18244528" y="7897711"/>
                  </a:lnTo>
                  <a:lnTo>
                    <a:pt x="18236870" y="7896174"/>
                  </a:lnTo>
                  <a:lnTo>
                    <a:pt x="18229225" y="7897711"/>
                  </a:lnTo>
                  <a:lnTo>
                    <a:pt x="18222976" y="7901927"/>
                  </a:lnTo>
                  <a:lnTo>
                    <a:pt x="18218773" y="7908176"/>
                  </a:lnTo>
                  <a:lnTo>
                    <a:pt x="18217223" y="7915821"/>
                  </a:lnTo>
                  <a:lnTo>
                    <a:pt x="18218773" y="7923479"/>
                  </a:lnTo>
                  <a:lnTo>
                    <a:pt x="18222976" y="7929715"/>
                  </a:lnTo>
                  <a:lnTo>
                    <a:pt x="18229225" y="7933918"/>
                  </a:lnTo>
                  <a:lnTo>
                    <a:pt x="18236870" y="7935468"/>
                  </a:lnTo>
                  <a:lnTo>
                    <a:pt x="18244528" y="7933918"/>
                  </a:lnTo>
                  <a:lnTo>
                    <a:pt x="18250764" y="7929715"/>
                  </a:lnTo>
                  <a:lnTo>
                    <a:pt x="18254980" y="7923479"/>
                  </a:lnTo>
                  <a:lnTo>
                    <a:pt x="18256530" y="7915821"/>
                  </a:lnTo>
                  <a:close/>
                </a:path>
                <a:path w="18719800" h="10718800" extrusionOk="0">
                  <a:moveTo>
                    <a:pt x="18256530" y="7815720"/>
                  </a:moveTo>
                  <a:lnTo>
                    <a:pt x="18254980" y="7808074"/>
                  </a:lnTo>
                  <a:lnTo>
                    <a:pt x="18250777" y="7801838"/>
                  </a:lnTo>
                  <a:lnTo>
                    <a:pt x="18244528" y="7797635"/>
                  </a:lnTo>
                  <a:lnTo>
                    <a:pt x="18236883" y="7796085"/>
                  </a:lnTo>
                  <a:lnTo>
                    <a:pt x="18229237" y="7797635"/>
                  </a:lnTo>
                  <a:lnTo>
                    <a:pt x="18222989" y="7801838"/>
                  </a:lnTo>
                  <a:lnTo>
                    <a:pt x="18218773" y="7808074"/>
                  </a:lnTo>
                  <a:lnTo>
                    <a:pt x="18217223" y="7815720"/>
                  </a:lnTo>
                  <a:lnTo>
                    <a:pt x="18218773" y="7823378"/>
                  </a:lnTo>
                  <a:lnTo>
                    <a:pt x="18222989" y="7829626"/>
                  </a:lnTo>
                  <a:lnTo>
                    <a:pt x="18229237" y="7833830"/>
                  </a:lnTo>
                  <a:lnTo>
                    <a:pt x="18236883" y="7835379"/>
                  </a:lnTo>
                  <a:lnTo>
                    <a:pt x="18244528" y="7833830"/>
                  </a:lnTo>
                  <a:lnTo>
                    <a:pt x="18250777" y="7829626"/>
                  </a:lnTo>
                  <a:lnTo>
                    <a:pt x="18254980" y="7823378"/>
                  </a:lnTo>
                  <a:lnTo>
                    <a:pt x="18256530" y="7815720"/>
                  </a:lnTo>
                  <a:close/>
                </a:path>
                <a:path w="18719800" h="10718800" extrusionOk="0">
                  <a:moveTo>
                    <a:pt x="18256530" y="7715631"/>
                  </a:moveTo>
                  <a:lnTo>
                    <a:pt x="18254980" y="7707985"/>
                  </a:lnTo>
                  <a:lnTo>
                    <a:pt x="18250777" y="7701750"/>
                  </a:lnTo>
                  <a:lnTo>
                    <a:pt x="18244528" y="7697533"/>
                  </a:lnTo>
                  <a:lnTo>
                    <a:pt x="18236883" y="7695997"/>
                  </a:lnTo>
                  <a:lnTo>
                    <a:pt x="18229237" y="7697533"/>
                  </a:lnTo>
                  <a:lnTo>
                    <a:pt x="18222989" y="7701750"/>
                  </a:lnTo>
                  <a:lnTo>
                    <a:pt x="18218773" y="7707985"/>
                  </a:lnTo>
                  <a:lnTo>
                    <a:pt x="18217223" y="7715631"/>
                  </a:lnTo>
                  <a:lnTo>
                    <a:pt x="18218773" y="7723276"/>
                  </a:lnTo>
                  <a:lnTo>
                    <a:pt x="18222989" y="7729525"/>
                  </a:lnTo>
                  <a:lnTo>
                    <a:pt x="18229237" y="7733741"/>
                  </a:lnTo>
                  <a:lnTo>
                    <a:pt x="18236883" y="7735290"/>
                  </a:lnTo>
                  <a:lnTo>
                    <a:pt x="18244528" y="7733741"/>
                  </a:lnTo>
                  <a:lnTo>
                    <a:pt x="18250777" y="7729525"/>
                  </a:lnTo>
                  <a:lnTo>
                    <a:pt x="18254980" y="7723276"/>
                  </a:lnTo>
                  <a:lnTo>
                    <a:pt x="18256530" y="7715631"/>
                  </a:lnTo>
                  <a:close/>
                </a:path>
                <a:path w="18719800" h="10718800" extrusionOk="0">
                  <a:moveTo>
                    <a:pt x="18256530" y="7615529"/>
                  </a:moveTo>
                  <a:lnTo>
                    <a:pt x="18254980" y="7607884"/>
                  </a:lnTo>
                  <a:lnTo>
                    <a:pt x="18250777" y="7601648"/>
                  </a:lnTo>
                  <a:lnTo>
                    <a:pt x="18244528" y="7597432"/>
                  </a:lnTo>
                  <a:lnTo>
                    <a:pt x="18236883" y="7595895"/>
                  </a:lnTo>
                  <a:lnTo>
                    <a:pt x="18229237" y="7597432"/>
                  </a:lnTo>
                  <a:lnTo>
                    <a:pt x="18222989" y="7601648"/>
                  </a:lnTo>
                  <a:lnTo>
                    <a:pt x="18218773" y="7607884"/>
                  </a:lnTo>
                  <a:lnTo>
                    <a:pt x="18217223" y="7615529"/>
                  </a:lnTo>
                  <a:lnTo>
                    <a:pt x="18218773" y="7623175"/>
                  </a:lnTo>
                  <a:lnTo>
                    <a:pt x="18222989" y="7629436"/>
                  </a:lnTo>
                  <a:lnTo>
                    <a:pt x="18229237" y="7633640"/>
                  </a:lnTo>
                  <a:lnTo>
                    <a:pt x="18236883" y="7635189"/>
                  </a:lnTo>
                  <a:lnTo>
                    <a:pt x="18244528" y="7633640"/>
                  </a:lnTo>
                  <a:lnTo>
                    <a:pt x="18250777" y="7629436"/>
                  </a:lnTo>
                  <a:lnTo>
                    <a:pt x="18254980" y="7623175"/>
                  </a:lnTo>
                  <a:lnTo>
                    <a:pt x="18256530" y="7615529"/>
                  </a:lnTo>
                  <a:close/>
                </a:path>
                <a:path w="18719800" h="10718800" extrusionOk="0">
                  <a:moveTo>
                    <a:pt x="18256530" y="7515441"/>
                  </a:moveTo>
                  <a:lnTo>
                    <a:pt x="18254980" y="7507795"/>
                  </a:lnTo>
                  <a:lnTo>
                    <a:pt x="18250777" y="7501547"/>
                  </a:lnTo>
                  <a:lnTo>
                    <a:pt x="18244528" y="7497331"/>
                  </a:lnTo>
                  <a:lnTo>
                    <a:pt x="18236883" y="7495794"/>
                  </a:lnTo>
                  <a:lnTo>
                    <a:pt x="18229237" y="7497331"/>
                  </a:lnTo>
                  <a:lnTo>
                    <a:pt x="18222989" y="7501547"/>
                  </a:lnTo>
                  <a:lnTo>
                    <a:pt x="18218773" y="7507795"/>
                  </a:lnTo>
                  <a:lnTo>
                    <a:pt x="18217223" y="7515441"/>
                  </a:lnTo>
                  <a:lnTo>
                    <a:pt x="18218773" y="7523086"/>
                  </a:lnTo>
                  <a:lnTo>
                    <a:pt x="18222989" y="7529335"/>
                  </a:lnTo>
                  <a:lnTo>
                    <a:pt x="18229237" y="7533538"/>
                  </a:lnTo>
                  <a:lnTo>
                    <a:pt x="18236883" y="7535088"/>
                  </a:lnTo>
                  <a:lnTo>
                    <a:pt x="18244528" y="7533538"/>
                  </a:lnTo>
                  <a:lnTo>
                    <a:pt x="18250777" y="7529335"/>
                  </a:lnTo>
                  <a:lnTo>
                    <a:pt x="18254980" y="7523086"/>
                  </a:lnTo>
                  <a:lnTo>
                    <a:pt x="18256530" y="7515441"/>
                  </a:lnTo>
                  <a:close/>
                </a:path>
                <a:path w="18719800" h="10718800" extrusionOk="0">
                  <a:moveTo>
                    <a:pt x="18256530" y="7415339"/>
                  </a:moveTo>
                  <a:lnTo>
                    <a:pt x="18254980" y="7407694"/>
                  </a:lnTo>
                  <a:lnTo>
                    <a:pt x="18250777" y="7401446"/>
                  </a:lnTo>
                  <a:lnTo>
                    <a:pt x="18244528" y="7397242"/>
                  </a:lnTo>
                  <a:lnTo>
                    <a:pt x="18236883" y="7395692"/>
                  </a:lnTo>
                  <a:lnTo>
                    <a:pt x="18229237" y="7397242"/>
                  </a:lnTo>
                  <a:lnTo>
                    <a:pt x="18222989" y="7401446"/>
                  </a:lnTo>
                  <a:lnTo>
                    <a:pt x="18218773" y="7407694"/>
                  </a:lnTo>
                  <a:lnTo>
                    <a:pt x="18217223" y="7415339"/>
                  </a:lnTo>
                  <a:lnTo>
                    <a:pt x="18218773" y="7422985"/>
                  </a:lnTo>
                  <a:lnTo>
                    <a:pt x="18222989" y="7429233"/>
                  </a:lnTo>
                  <a:lnTo>
                    <a:pt x="18229237" y="7433450"/>
                  </a:lnTo>
                  <a:lnTo>
                    <a:pt x="18236883" y="7434986"/>
                  </a:lnTo>
                  <a:lnTo>
                    <a:pt x="18244528" y="7433450"/>
                  </a:lnTo>
                  <a:lnTo>
                    <a:pt x="18250777" y="7429233"/>
                  </a:lnTo>
                  <a:lnTo>
                    <a:pt x="18254980" y="7422985"/>
                  </a:lnTo>
                  <a:lnTo>
                    <a:pt x="18256530" y="7415339"/>
                  </a:lnTo>
                  <a:close/>
                </a:path>
                <a:path w="18719800" h="10718800" extrusionOk="0">
                  <a:moveTo>
                    <a:pt x="18256530" y="7315251"/>
                  </a:moveTo>
                  <a:lnTo>
                    <a:pt x="18254980" y="7307605"/>
                  </a:lnTo>
                  <a:lnTo>
                    <a:pt x="18250777" y="7301357"/>
                  </a:lnTo>
                  <a:lnTo>
                    <a:pt x="18244528" y="7297140"/>
                  </a:lnTo>
                  <a:lnTo>
                    <a:pt x="18236883" y="7295604"/>
                  </a:lnTo>
                  <a:lnTo>
                    <a:pt x="18229237" y="7297140"/>
                  </a:lnTo>
                  <a:lnTo>
                    <a:pt x="18222989" y="7301357"/>
                  </a:lnTo>
                  <a:lnTo>
                    <a:pt x="18218773" y="7307605"/>
                  </a:lnTo>
                  <a:lnTo>
                    <a:pt x="18217223" y="7315251"/>
                  </a:lnTo>
                  <a:lnTo>
                    <a:pt x="18218773" y="7322896"/>
                  </a:lnTo>
                  <a:lnTo>
                    <a:pt x="18222989" y="7329144"/>
                  </a:lnTo>
                  <a:lnTo>
                    <a:pt x="18229237" y="7333348"/>
                  </a:lnTo>
                  <a:lnTo>
                    <a:pt x="18236883" y="7334898"/>
                  </a:lnTo>
                  <a:lnTo>
                    <a:pt x="18244528" y="7333348"/>
                  </a:lnTo>
                  <a:lnTo>
                    <a:pt x="18250777" y="7329144"/>
                  </a:lnTo>
                  <a:lnTo>
                    <a:pt x="18254980" y="7322896"/>
                  </a:lnTo>
                  <a:lnTo>
                    <a:pt x="18256530" y="7315251"/>
                  </a:lnTo>
                  <a:close/>
                </a:path>
                <a:path w="18719800" h="10718800" extrusionOk="0">
                  <a:moveTo>
                    <a:pt x="18256530" y="7215149"/>
                  </a:moveTo>
                  <a:lnTo>
                    <a:pt x="18254980" y="7207504"/>
                  </a:lnTo>
                  <a:lnTo>
                    <a:pt x="18250777" y="7201268"/>
                  </a:lnTo>
                  <a:lnTo>
                    <a:pt x="18244528" y="7197052"/>
                  </a:lnTo>
                  <a:lnTo>
                    <a:pt x="18236883" y="7195515"/>
                  </a:lnTo>
                  <a:lnTo>
                    <a:pt x="18229237" y="7197052"/>
                  </a:lnTo>
                  <a:lnTo>
                    <a:pt x="18222989" y="7201268"/>
                  </a:lnTo>
                  <a:lnTo>
                    <a:pt x="18218773" y="7207504"/>
                  </a:lnTo>
                  <a:lnTo>
                    <a:pt x="18217223" y="7215149"/>
                  </a:lnTo>
                  <a:lnTo>
                    <a:pt x="18218773" y="7222795"/>
                  </a:lnTo>
                  <a:lnTo>
                    <a:pt x="18222989" y="7229043"/>
                  </a:lnTo>
                  <a:lnTo>
                    <a:pt x="18229237" y="7233259"/>
                  </a:lnTo>
                  <a:lnTo>
                    <a:pt x="18236883" y="7234809"/>
                  </a:lnTo>
                  <a:lnTo>
                    <a:pt x="18244528" y="7233259"/>
                  </a:lnTo>
                  <a:lnTo>
                    <a:pt x="18250777" y="7229043"/>
                  </a:lnTo>
                  <a:lnTo>
                    <a:pt x="18254980" y="7222795"/>
                  </a:lnTo>
                  <a:lnTo>
                    <a:pt x="18256530" y="7215149"/>
                  </a:lnTo>
                  <a:close/>
                </a:path>
                <a:path w="18719800" h="10718800" extrusionOk="0">
                  <a:moveTo>
                    <a:pt x="18256530" y="7115061"/>
                  </a:moveTo>
                  <a:lnTo>
                    <a:pt x="18254980" y="7107415"/>
                  </a:lnTo>
                  <a:lnTo>
                    <a:pt x="18250777" y="7101167"/>
                  </a:lnTo>
                  <a:lnTo>
                    <a:pt x="18244528" y="7096950"/>
                  </a:lnTo>
                  <a:lnTo>
                    <a:pt x="18236883" y="7095401"/>
                  </a:lnTo>
                  <a:lnTo>
                    <a:pt x="18229237" y="7096950"/>
                  </a:lnTo>
                  <a:lnTo>
                    <a:pt x="18222989" y="7101167"/>
                  </a:lnTo>
                  <a:lnTo>
                    <a:pt x="18218773" y="7107415"/>
                  </a:lnTo>
                  <a:lnTo>
                    <a:pt x="18217223" y="7115061"/>
                  </a:lnTo>
                  <a:lnTo>
                    <a:pt x="18218773" y="7122706"/>
                  </a:lnTo>
                  <a:lnTo>
                    <a:pt x="18222989" y="7128954"/>
                  </a:lnTo>
                  <a:lnTo>
                    <a:pt x="18229237" y="7133158"/>
                  </a:lnTo>
                  <a:lnTo>
                    <a:pt x="18236883" y="7134707"/>
                  </a:lnTo>
                  <a:lnTo>
                    <a:pt x="18244528" y="7133158"/>
                  </a:lnTo>
                  <a:lnTo>
                    <a:pt x="18250777" y="7128954"/>
                  </a:lnTo>
                  <a:lnTo>
                    <a:pt x="18254980" y="7122706"/>
                  </a:lnTo>
                  <a:lnTo>
                    <a:pt x="18256530" y="7115061"/>
                  </a:lnTo>
                  <a:close/>
                </a:path>
                <a:path w="18719800" h="10718800" extrusionOk="0">
                  <a:moveTo>
                    <a:pt x="18256530" y="7014946"/>
                  </a:moveTo>
                  <a:lnTo>
                    <a:pt x="18254980" y="7007314"/>
                  </a:lnTo>
                  <a:lnTo>
                    <a:pt x="18250777" y="7001065"/>
                  </a:lnTo>
                  <a:lnTo>
                    <a:pt x="18244528" y="6996862"/>
                  </a:lnTo>
                  <a:lnTo>
                    <a:pt x="18236883" y="6995312"/>
                  </a:lnTo>
                  <a:lnTo>
                    <a:pt x="18229237" y="6996862"/>
                  </a:lnTo>
                  <a:lnTo>
                    <a:pt x="18222989" y="7001065"/>
                  </a:lnTo>
                  <a:lnTo>
                    <a:pt x="18218773" y="7007314"/>
                  </a:lnTo>
                  <a:lnTo>
                    <a:pt x="18217223" y="7014946"/>
                  </a:lnTo>
                  <a:lnTo>
                    <a:pt x="18218773" y="7022605"/>
                  </a:lnTo>
                  <a:lnTo>
                    <a:pt x="18222989" y="7028853"/>
                  </a:lnTo>
                  <a:lnTo>
                    <a:pt x="18229237" y="7033057"/>
                  </a:lnTo>
                  <a:lnTo>
                    <a:pt x="18236883" y="7034606"/>
                  </a:lnTo>
                  <a:lnTo>
                    <a:pt x="18244528" y="7033057"/>
                  </a:lnTo>
                  <a:lnTo>
                    <a:pt x="18250777" y="7028853"/>
                  </a:lnTo>
                  <a:lnTo>
                    <a:pt x="18254980" y="7022605"/>
                  </a:lnTo>
                  <a:lnTo>
                    <a:pt x="18256530" y="7014946"/>
                  </a:lnTo>
                  <a:close/>
                </a:path>
                <a:path w="18719800" h="10718800" extrusionOk="0">
                  <a:moveTo>
                    <a:pt x="18256530" y="6914870"/>
                  </a:moveTo>
                  <a:lnTo>
                    <a:pt x="18254980" y="6907212"/>
                  </a:lnTo>
                  <a:lnTo>
                    <a:pt x="18250777" y="6900964"/>
                  </a:lnTo>
                  <a:lnTo>
                    <a:pt x="18244528" y="6896760"/>
                  </a:lnTo>
                  <a:lnTo>
                    <a:pt x="18236883" y="6895211"/>
                  </a:lnTo>
                  <a:lnTo>
                    <a:pt x="18229237" y="6896760"/>
                  </a:lnTo>
                  <a:lnTo>
                    <a:pt x="18222989" y="6900964"/>
                  </a:lnTo>
                  <a:lnTo>
                    <a:pt x="18218773" y="6907212"/>
                  </a:lnTo>
                  <a:lnTo>
                    <a:pt x="18217223" y="6914870"/>
                  </a:lnTo>
                  <a:lnTo>
                    <a:pt x="18218773" y="6922516"/>
                  </a:lnTo>
                  <a:lnTo>
                    <a:pt x="18222989" y="6928764"/>
                  </a:lnTo>
                  <a:lnTo>
                    <a:pt x="18229237" y="6932968"/>
                  </a:lnTo>
                  <a:lnTo>
                    <a:pt x="18236883" y="6934517"/>
                  </a:lnTo>
                  <a:lnTo>
                    <a:pt x="18244528" y="6932968"/>
                  </a:lnTo>
                  <a:lnTo>
                    <a:pt x="18250777" y="6928764"/>
                  </a:lnTo>
                  <a:lnTo>
                    <a:pt x="18254980" y="6922516"/>
                  </a:lnTo>
                  <a:lnTo>
                    <a:pt x="18256530" y="6914870"/>
                  </a:lnTo>
                  <a:close/>
                </a:path>
                <a:path w="18719800" h="10718800" extrusionOk="0">
                  <a:moveTo>
                    <a:pt x="18256530" y="6814769"/>
                  </a:moveTo>
                  <a:lnTo>
                    <a:pt x="18254980" y="6807124"/>
                  </a:lnTo>
                  <a:lnTo>
                    <a:pt x="18250777" y="6800875"/>
                  </a:lnTo>
                  <a:lnTo>
                    <a:pt x="18244528" y="6796659"/>
                  </a:lnTo>
                  <a:lnTo>
                    <a:pt x="18236883" y="6795122"/>
                  </a:lnTo>
                  <a:lnTo>
                    <a:pt x="18229237" y="6796659"/>
                  </a:lnTo>
                  <a:lnTo>
                    <a:pt x="18222989" y="6800875"/>
                  </a:lnTo>
                  <a:lnTo>
                    <a:pt x="18218773" y="6807124"/>
                  </a:lnTo>
                  <a:lnTo>
                    <a:pt x="18217223" y="6814769"/>
                  </a:lnTo>
                  <a:lnTo>
                    <a:pt x="18218773" y="6822414"/>
                  </a:lnTo>
                  <a:lnTo>
                    <a:pt x="18222989" y="6828663"/>
                  </a:lnTo>
                  <a:lnTo>
                    <a:pt x="18229237" y="6832867"/>
                  </a:lnTo>
                  <a:lnTo>
                    <a:pt x="18236883" y="6834416"/>
                  </a:lnTo>
                  <a:lnTo>
                    <a:pt x="18244528" y="6832867"/>
                  </a:lnTo>
                  <a:lnTo>
                    <a:pt x="18250777" y="6828663"/>
                  </a:lnTo>
                  <a:lnTo>
                    <a:pt x="18254980" y="6822414"/>
                  </a:lnTo>
                  <a:lnTo>
                    <a:pt x="18256530" y="6814769"/>
                  </a:lnTo>
                  <a:close/>
                </a:path>
                <a:path w="18719800" h="10718800" extrusionOk="0">
                  <a:moveTo>
                    <a:pt x="18256530" y="6714668"/>
                  </a:moveTo>
                  <a:lnTo>
                    <a:pt x="18254980" y="6707022"/>
                  </a:lnTo>
                  <a:lnTo>
                    <a:pt x="18250777" y="6700787"/>
                  </a:lnTo>
                  <a:lnTo>
                    <a:pt x="18244528" y="6696570"/>
                  </a:lnTo>
                  <a:lnTo>
                    <a:pt x="18236883" y="6695021"/>
                  </a:lnTo>
                  <a:lnTo>
                    <a:pt x="18229237" y="6696570"/>
                  </a:lnTo>
                  <a:lnTo>
                    <a:pt x="18222989" y="6700787"/>
                  </a:lnTo>
                  <a:lnTo>
                    <a:pt x="18218773" y="6707022"/>
                  </a:lnTo>
                  <a:lnTo>
                    <a:pt x="18217223" y="6714668"/>
                  </a:lnTo>
                  <a:lnTo>
                    <a:pt x="18218773" y="6722326"/>
                  </a:lnTo>
                  <a:lnTo>
                    <a:pt x="18222989" y="6728574"/>
                  </a:lnTo>
                  <a:lnTo>
                    <a:pt x="18229237" y="6732778"/>
                  </a:lnTo>
                  <a:lnTo>
                    <a:pt x="18236883" y="6734327"/>
                  </a:lnTo>
                  <a:lnTo>
                    <a:pt x="18244528" y="6732778"/>
                  </a:lnTo>
                  <a:lnTo>
                    <a:pt x="18250777" y="6728574"/>
                  </a:lnTo>
                  <a:lnTo>
                    <a:pt x="18254980" y="6722326"/>
                  </a:lnTo>
                  <a:lnTo>
                    <a:pt x="18256530" y="6714668"/>
                  </a:lnTo>
                  <a:close/>
                </a:path>
                <a:path w="18719800" h="10718800" extrusionOk="0">
                  <a:moveTo>
                    <a:pt x="18256530" y="6614579"/>
                  </a:moveTo>
                  <a:lnTo>
                    <a:pt x="18254980" y="6606934"/>
                  </a:lnTo>
                  <a:lnTo>
                    <a:pt x="18250777" y="6600685"/>
                  </a:lnTo>
                  <a:lnTo>
                    <a:pt x="18244528" y="6596481"/>
                  </a:lnTo>
                  <a:lnTo>
                    <a:pt x="18236883" y="6594932"/>
                  </a:lnTo>
                  <a:lnTo>
                    <a:pt x="18229237" y="6596481"/>
                  </a:lnTo>
                  <a:lnTo>
                    <a:pt x="18222989" y="6600685"/>
                  </a:lnTo>
                  <a:lnTo>
                    <a:pt x="18218773" y="6606934"/>
                  </a:lnTo>
                  <a:lnTo>
                    <a:pt x="18217223" y="6614579"/>
                  </a:lnTo>
                  <a:lnTo>
                    <a:pt x="18218773" y="6622224"/>
                  </a:lnTo>
                  <a:lnTo>
                    <a:pt x="18222989" y="6628473"/>
                  </a:lnTo>
                  <a:lnTo>
                    <a:pt x="18229237" y="6632676"/>
                  </a:lnTo>
                  <a:lnTo>
                    <a:pt x="18236883" y="6634226"/>
                  </a:lnTo>
                  <a:lnTo>
                    <a:pt x="18244528" y="6632676"/>
                  </a:lnTo>
                  <a:lnTo>
                    <a:pt x="18250777" y="6628473"/>
                  </a:lnTo>
                  <a:lnTo>
                    <a:pt x="18254980" y="6622224"/>
                  </a:lnTo>
                  <a:lnTo>
                    <a:pt x="18256530" y="6614579"/>
                  </a:lnTo>
                  <a:close/>
                </a:path>
                <a:path w="18719800" h="10718800" extrusionOk="0">
                  <a:moveTo>
                    <a:pt x="18256530" y="6514478"/>
                  </a:moveTo>
                  <a:lnTo>
                    <a:pt x="18254980" y="6506832"/>
                  </a:lnTo>
                  <a:lnTo>
                    <a:pt x="18250777" y="6500584"/>
                  </a:lnTo>
                  <a:lnTo>
                    <a:pt x="18244528" y="6496380"/>
                  </a:lnTo>
                  <a:lnTo>
                    <a:pt x="18236883" y="6494831"/>
                  </a:lnTo>
                  <a:lnTo>
                    <a:pt x="18229237" y="6496380"/>
                  </a:lnTo>
                  <a:lnTo>
                    <a:pt x="18222989" y="6500584"/>
                  </a:lnTo>
                  <a:lnTo>
                    <a:pt x="18218773" y="6506832"/>
                  </a:lnTo>
                  <a:lnTo>
                    <a:pt x="18217223" y="6514478"/>
                  </a:lnTo>
                  <a:lnTo>
                    <a:pt x="18218773" y="6522123"/>
                  </a:lnTo>
                  <a:lnTo>
                    <a:pt x="18222989" y="6528371"/>
                  </a:lnTo>
                  <a:lnTo>
                    <a:pt x="18229237" y="6532575"/>
                  </a:lnTo>
                  <a:lnTo>
                    <a:pt x="18236883" y="6534124"/>
                  </a:lnTo>
                  <a:lnTo>
                    <a:pt x="18244528" y="6532575"/>
                  </a:lnTo>
                  <a:lnTo>
                    <a:pt x="18250777" y="6528371"/>
                  </a:lnTo>
                  <a:lnTo>
                    <a:pt x="18254980" y="6522123"/>
                  </a:lnTo>
                  <a:lnTo>
                    <a:pt x="18256530" y="6514478"/>
                  </a:lnTo>
                  <a:close/>
                </a:path>
                <a:path w="18719800" h="10718800" extrusionOk="0">
                  <a:moveTo>
                    <a:pt x="18256530" y="6414389"/>
                  </a:moveTo>
                  <a:lnTo>
                    <a:pt x="18254980" y="6406731"/>
                  </a:lnTo>
                  <a:lnTo>
                    <a:pt x="18250764" y="6400495"/>
                  </a:lnTo>
                  <a:lnTo>
                    <a:pt x="18244528" y="6396279"/>
                  </a:lnTo>
                  <a:lnTo>
                    <a:pt x="18236870" y="6394742"/>
                  </a:lnTo>
                  <a:lnTo>
                    <a:pt x="18229225" y="6396279"/>
                  </a:lnTo>
                  <a:lnTo>
                    <a:pt x="18222976" y="6400495"/>
                  </a:lnTo>
                  <a:lnTo>
                    <a:pt x="18218773" y="6406731"/>
                  </a:lnTo>
                  <a:lnTo>
                    <a:pt x="18217223" y="6414389"/>
                  </a:lnTo>
                  <a:lnTo>
                    <a:pt x="18218773" y="6422034"/>
                  </a:lnTo>
                  <a:lnTo>
                    <a:pt x="18222976" y="6428270"/>
                  </a:lnTo>
                  <a:lnTo>
                    <a:pt x="18229225" y="6432486"/>
                  </a:lnTo>
                  <a:lnTo>
                    <a:pt x="18236870" y="6434023"/>
                  </a:lnTo>
                  <a:lnTo>
                    <a:pt x="18244528" y="6432486"/>
                  </a:lnTo>
                  <a:lnTo>
                    <a:pt x="18250764" y="6428270"/>
                  </a:lnTo>
                  <a:lnTo>
                    <a:pt x="18254980" y="6422034"/>
                  </a:lnTo>
                  <a:lnTo>
                    <a:pt x="18256530" y="6414389"/>
                  </a:lnTo>
                  <a:close/>
                </a:path>
                <a:path w="18719800" h="10718800" extrusionOk="0">
                  <a:moveTo>
                    <a:pt x="18256530" y="6314287"/>
                  </a:moveTo>
                  <a:lnTo>
                    <a:pt x="18254980" y="6306642"/>
                  </a:lnTo>
                  <a:lnTo>
                    <a:pt x="18250764" y="6300394"/>
                  </a:lnTo>
                  <a:lnTo>
                    <a:pt x="18244528" y="6296190"/>
                  </a:lnTo>
                  <a:lnTo>
                    <a:pt x="18236870" y="6294640"/>
                  </a:lnTo>
                  <a:lnTo>
                    <a:pt x="18229225" y="6296190"/>
                  </a:lnTo>
                  <a:lnTo>
                    <a:pt x="18222976" y="6300394"/>
                  </a:lnTo>
                  <a:lnTo>
                    <a:pt x="18218773" y="6306642"/>
                  </a:lnTo>
                  <a:lnTo>
                    <a:pt x="18217223" y="6314287"/>
                  </a:lnTo>
                  <a:lnTo>
                    <a:pt x="18218773" y="6321933"/>
                  </a:lnTo>
                  <a:lnTo>
                    <a:pt x="18222976" y="6328181"/>
                  </a:lnTo>
                  <a:lnTo>
                    <a:pt x="18229225" y="6332385"/>
                  </a:lnTo>
                  <a:lnTo>
                    <a:pt x="18236870" y="6333934"/>
                  </a:lnTo>
                  <a:lnTo>
                    <a:pt x="18244528" y="6332385"/>
                  </a:lnTo>
                  <a:lnTo>
                    <a:pt x="18250764" y="6328181"/>
                  </a:lnTo>
                  <a:lnTo>
                    <a:pt x="18254980" y="6321933"/>
                  </a:lnTo>
                  <a:lnTo>
                    <a:pt x="18256530" y="6314287"/>
                  </a:lnTo>
                  <a:close/>
                </a:path>
                <a:path w="18719800" h="10718800" extrusionOk="0">
                  <a:moveTo>
                    <a:pt x="18256530" y="6214186"/>
                  </a:moveTo>
                  <a:lnTo>
                    <a:pt x="18254980" y="6206541"/>
                  </a:lnTo>
                  <a:lnTo>
                    <a:pt x="18250777" y="6200292"/>
                  </a:lnTo>
                  <a:lnTo>
                    <a:pt x="18244528" y="6196076"/>
                  </a:lnTo>
                  <a:lnTo>
                    <a:pt x="18236883" y="6194526"/>
                  </a:lnTo>
                  <a:lnTo>
                    <a:pt x="18229237" y="6196076"/>
                  </a:lnTo>
                  <a:lnTo>
                    <a:pt x="18222989" y="6200292"/>
                  </a:lnTo>
                  <a:lnTo>
                    <a:pt x="18218773" y="6206541"/>
                  </a:lnTo>
                  <a:lnTo>
                    <a:pt x="18217223" y="6214186"/>
                  </a:lnTo>
                  <a:lnTo>
                    <a:pt x="18218773" y="6221844"/>
                  </a:lnTo>
                  <a:lnTo>
                    <a:pt x="18222989" y="6228080"/>
                  </a:lnTo>
                  <a:lnTo>
                    <a:pt x="18229237" y="6232296"/>
                  </a:lnTo>
                  <a:lnTo>
                    <a:pt x="18236883" y="6233833"/>
                  </a:lnTo>
                  <a:lnTo>
                    <a:pt x="18244528" y="6232296"/>
                  </a:lnTo>
                  <a:lnTo>
                    <a:pt x="18250777" y="6228080"/>
                  </a:lnTo>
                  <a:lnTo>
                    <a:pt x="18254980" y="6221844"/>
                  </a:lnTo>
                  <a:lnTo>
                    <a:pt x="18256530" y="6214186"/>
                  </a:lnTo>
                  <a:close/>
                </a:path>
                <a:path w="18719800" h="10718800" extrusionOk="0">
                  <a:moveTo>
                    <a:pt x="18256530" y="6114097"/>
                  </a:moveTo>
                  <a:lnTo>
                    <a:pt x="18254980" y="6106452"/>
                  </a:lnTo>
                  <a:lnTo>
                    <a:pt x="18250777" y="6100203"/>
                  </a:lnTo>
                  <a:lnTo>
                    <a:pt x="18244528" y="6095987"/>
                  </a:lnTo>
                  <a:lnTo>
                    <a:pt x="18236883" y="6094450"/>
                  </a:lnTo>
                  <a:lnTo>
                    <a:pt x="18229237" y="6095987"/>
                  </a:lnTo>
                  <a:lnTo>
                    <a:pt x="18222989" y="6100203"/>
                  </a:lnTo>
                  <a:lnTo>
                    <a:pt x="18218773" y="6106452"/>
                  </a:lnTo>
                  <a:lnTo>
                    <a:pt x="18217223" y="6114097"/>
                  </a:lnTo>
                  <a:lnTo>
                    <a:pt x="18218773" y="6121743"/>
                  </a:lnTo>
                  <a:lnTo>
                    <a:pt x="18222989" y="6127991"/>
                  </a:lnTo>
                  <a:lnTo>
                    <a:pt x="18229237" y="6132207"/>
                  </a:lnTo>
                  <a:lnTo>
                    <a:pt x="18236883" y="6133744"/>
                  </a:lnTo>
                  <a:lnTo>
                    <a:pt x="18244528" y="6132207"/>
                  </a:lnTo>
                  <a:lnTo>
                    <a:pt x="18250777" y="6127991"/>
                  </a:lnTo>
                  <a:lnTo>
                    <a:pt x="18254980" y="6121743"/>
                  </a:lnTo>
                  <a:lnTo>
                    <a:pt x="18256530" y="6114097"/>
                  </a:lnTo>
                  <a:close/>
                </a:path>
                <a:path w="18719800" h="10718800" extrusionOk="0">
                  <a:moveTo>
                    <a:pt x="18256530" y="6014009"/>
                  </a:moveTo>
                  <a:lnTo>
                    <a:pt x="18254980" y="6006350"/>
                  </a:lnTo>
                  <a:lnTo>
                    <a:pt x="18250777" y="6000102"/>
                  </a:lnTo>
                  <a:lnTo>
                    <a:pt x="18244528" y="5995898"/>
                  </a:lnTo>
                  <a:lnTo>
                    <a:pt x="18236883" y="5994349"/>
                  </a:lnTo>
                  <a:lnTo>
                    <a:pt x="18229237" y="5995898"/>
                  </a:lnTo>
                  <a:lnTo>
                    <a:pt x="18222989" y="6000102"/>
                  </a:lnTo>
                  <a:lnTo>
                    <a:pt x="18218773" y="6006350"/>
                  </a:lnTo>
                  <a:lnTo>
                    <a:pt x="18217223" y="6014009"/>
                  </a:lnTo>
                  <a:lnTo>
                    <a:pt x="18218773" y="6021641"/>
                  </a:lnTo>
                  <a:lnTo>
                    <a:pt x="18222989" y="6027890"/>
                  </a:lnTo>
                  <a:lnTo>
                    <a:pt x="18229237" y="6032106"/>
                  </a:lnTo>
                  <a:lnTo>
                    <a:pt x="18236883" y="6033643"/>
                  </a:lnTo>
                  <a:lnTo>
                    <a:pt x="18244528" y="6032106"/>
                  </a:lnTo>
                  <a:lnTo>
                    <a:pt x="18250777" y="6027890"/>
                  </a:lnTo>
                  <a:lnTo>
                    <a:pt x="18254980" y="6021641"/>
                  </a:lnTo>
                  <a:lnTo>
                    <a:pt x="18256530" y="6014009"/>
                  </a:lnTo>
                  <a:close/>
                </a:path>
                <a:path w="18719800" h="10718800" extrusionOk="0">
                  <a:moveTo>
                    <a:pt x="18256530" y="5913907"/>
                  </a:moveTo>
                  <a:lnTo>
                    <a:pt x="18254980" y="5906249"/>
                  </a:lnTo>
                  <a:lnTo>
                    <a:pt x="18250777" y="5900013"/>
                  </a:lnTo>
                  <a:lnTo>
                    <a:pt x="18244528" y="5895797"/>
                  </a:lnTo>
                  <a:lnTo>
                    <a:pt x="18236883" y="5894260"/>
                  </a:lnTo>
                  <a:lnTo>
                    <a:pt x="18229237" y="5895797"/>
                  </a:lnTo>
                  <a:lnTo>
                    <a:pt x="18222989" y="5900013"/>
                  </a:lnTo>
                  <a:lnTo>
                    <a:pt x="18218773" y="5906249"/>
                  </a:lnTo>
                  <a:lnTo>
                    <a:pt x="18217223" y="5913907"/>
                  </a:lnTo>
                  <a:lnTo>
                    <a:pt x="18218773" y="5921553"/>
                  </a:lnTo>
                  <a:lnTo>
                    <a:pt x="18222989" y="5927801"/>
                  </a:lnTo>
                  <a:lnTo>
                    <a:pt x="18229237" y="5932005"/>
                  </a:lnTo>
                  <a:lnTo>
                    <a:pt x="18236883" y="5933554"/>
                  </a:lnTo>
                  <a:lnTo>
                    <a:pt x="18244528" y="5932005"/>
                  </a:lnTo>
                  <a:lnTo>
                    <a:pt x="18250777" y="5927801"/>
                  </a:lnTo>
                  <a:lnTo>
                    <a:pt x="18254980" y="5921553"/>
                  </a:lnTo>
                  <a:lnTo>
                    <a:pt x="18256530" y="5913907"/>
                  </a:lnTo>
                  <a:close/>
                </a:path>
                <a:path w="18719800" h="10718800" extrusionOk="0">
                  <a:moveTo>
                    <a:pt x="18256530" y="5813806"/>
                  </a:moveTo>
                  <a:lnTo>
                    <a:pt x="18254980" y="5806160"/>
                  </a:lnTo>
                  <a:lnTo>
                    <a:pt x="18250777" y="5799912"/>
                  </a:lnTo>
                  <a:lnTo>
                    <a:pt x="18244528" y="5795708"/>
                  </a:lnTo>
                  <a:lnTo>
                    <a:pt x="18236883" y="5794159"/>
                  </a:lnTo>
                  <a:lnTo>
                    <a:pt x="18229237" y="5795708"/>
                  </a:lnTo>
                  <a:lnTo>
                    <a:pt x="18222989" y="5799912"/>
                  </a:lnTo>
                  <a:lnTo>
                    <a:pt x="18218773" y="5806160"/>
                  </a:lnTo>
                  <a:lnTo>
                    <a:pt x="18217223" y="5813806"/>
                  </a:lnTo>
                  <a:lnTo>
                    <a:pt x="18218773" y="5821451"/>
                  </a:lnTo>
                  <a:lnTo>
                    <a:pt x="18222989" y="5827700"/>
                  </a:lnTo>
                  <a:lnTo>
                    <a:pt x="18229237" y="5831916"/>
                  </a:lnTo>
                  <a:lnTo>
                    <a:pt x="18236883" y="5833453"/>
                  </a:lnTo>
                  <a:lnTo>
                    <a:pt x="18244528" y="5831916"/>
                  </a:lnTo>
                  <a:lnTo>
                    <a:pt x="18250777" y="5827700"/>
                  </a:lnTo>
                  <a:lnTo>
                    <a:pt x="18254980" y="5821451"/>
                  </a:lnTo>
                  <a:lnTo>
                    <a:pt x="18256530" y="5813806"/>
                  </a:lnTo>
                  <a:close/>
                </a:path>
                <a:path w="18719800" h="10718800" extrusionOk="0">
                  <a:moveTo>
                    <a:pt x="18256530" y="5713717"/>
                  </a:moveTo>
                  <a:lnTo>
                    <a:pt x="18254980" y="5706072"/>
                  </a:lnTo>
                  <a:lnTo>
                    <a:pt x="18250777" y="5699823"/>
                  </a:lnTo>
                  <a:lnTo>
                    <a:pt x="18244528" y="5695607"/>
                  </a:lnTo>
                  <a:lnTo>
                    <a:pt x="18236883" y="5694057"/>
                  </a:lnTo>
                  <a:lnTo>
                    <a:pt x="18229237" y="5695607"/>
                  </a:lnTo>
                  <a:lnTo>
                    <a:pt x="18222989" y="5699823"/>
                  </a:lnTo>
                  <a:lnTo>
                    <a:pt x="18218773" y="5706072"/>
                  </a:lnTo>
                  <a:lnTo>
                    <a:pt x="18217223" y="5713717"/>
                  </a:lnTo>
                  <a:lnTo>
                    <a:pt x="18218773" y="5721362"/>
                  </a:lnTo>
                  <a:lnTo>
                    <a:pt x="18222989" y="5727611"/>
                  </a:lnTo>
                  <a:lnTo>
                    <a:pt x="18229237" y="5731815"/>
                  </a:lnTo>
                  <a:lnTo>
                    <a:pt x="18236883" y="5733364"/>
                  </a:lnTo>
                  <a:lnTo>
                    <a:pt x="18244528" y="5731815"/>
                  </a:lnTo>
                  <a:lnTo>
                    <a:pt x="18250777" y="5727611"/>
                  </a:lnTo>
                  <a:lnTo>
                    <a:pt x="18254980" y="5721362"/>
                  </a:lnTo>
                  <a:lnTo>
                    <a:pt x="18256530" y="5713717"/>
                  </a:lnTo>
                  <a:close/>
                </a:path>
                <a:path w="18719800" h="10718800" extrusionOk="0">
                  <a:moveTo>
                    <a:pt x="18256530" y="5613616"/>
                  </a:moveTo>
                  <a:lnTo>
                    <a:pt x="18254980" y="5605970"/>
                  </a:lnTo>
                  <a:lnTo>
                    <a:pt x="18250777" y="5599722"/>
                  </a:lnTo>
                  <a:lnTo>
                    <a:pt x="18244528" y="5595518"/>
                  </a:lnTo>
                  <a:lnTo>
                    <a:pt x="18236883" y="5593969"/>
                  </a:lnTo>
                  <a:lnTo>
                    <a:pt x="18229237" y="5595518"/>
                  </a:lnTo>
                  <a:lnTo>
                    <a:pt x="18222989" y="5599722"/>
                  </a:lnTo>
                  <a:lnTo>
                    <a:pt x="18218773" y="5605970"/>
                  </a:lnTo>
                  <a:lnTo>
                    <a:pt x="18217223" y="5613616"/>
                  </a:lnTo>
                  <a:lnTo>
                    <a:pt x="18218773" y="5621261"/>
                  </a:lnTo>
                  <a:lnTo>
                    <a:pt x="18222989" y="5627509"/>
                  </a:lnTo>
                  <a:lnTo>
                    <a:pt x="18229237" y="5631713"/>
                  </a:lnTo>
                  <a:lnTo>
                    <a:pt x="18236883" y="5633263"/>
                  </a:lnTo>
                  <a:lnTo>
                    <a:pt x="18244528" y="5631713"/>
                  </a:lnTo>
                  <a:lnTo>
                    <a:pt x="18250777" y="5627509"/>
                  </a:lnTo>
                  <a:lnTo>
                    <a:pt x="18254980" y="5621261"/>
                  </a:lnTo>
                  <a:lnTo>
                    <a:pt x="18256530" y="5613616"/>
                  </a:lnTo>
                  <a:close/>
                </a:path>
                <a:path w="18719800" h="10718800" extrusionOk="0">
                  <a:moveTo>
                    <a:pt x="18256530" y="5513514"/>
                  </a:moveTo>
                  <a:lnTo>
                    <a:pt x="18254980" y="5505869"/>
                  </a:lnTo>
                  <a:lnTo>
                    <a:pt x="18250777" y="5499633"/>
                  </a:lnTo>
                  <a:lnTo>
                    <a:pt x="18244528" y="5495417"/>
                  </a:lnTo>
                  <a:lnTo>
                    <a:pt x="18236883" y="5493880"/>
                  </a:lnTo>
                  <a:lnTo>
                    <a:pt x="18229237" y="5495417"/>
                  </a:lnTo>
                  <a:lnTo>
                    <a:pt x="18222989" y="5499633"/>
                  </a:lnTo>
                  <a:lnTo>
                    <a:pt x="18218773" y="5505869"/>
                  </a:lnTo>
                  <a:lnTo>
                    <a:pt x="18217223" y="5513514"/>
                  </a:lnTo>
                  <a:lnTo>
                    <a:pt x="18218773" y="5521160"/>
                  </a:lnTo>
                  <a:lnTo>
                    <a:pt x="18222989" y="5527408"/>
                  </a:lnTo>
                  <a:lnTo>
                    <a:pt x="18229237" y="5531624"/>
                  </a:lnTo>
                  <a:lnTo>
                    <a:pt x="18236883" y="5533161"/>
                  </a:lnTo>
                  <a:lnTo>
                    <a:pt x="18244528" y="5531624"/>
                  </a:lnTo>
                  <a:lnTo>
                    <a:pt x="18250777" y="5527408"/>
                  </a:lnTo>
                  <a:lnTo>
                    <a:pt x="18254980" y="5521160"/>
                  </a:lnTo>
                  <a:lnTo>
                    <a:pt x="18256530" y="5513514"/>
                  </a:lnTo>
                  <a:close/>
                </a:path>
                <a:path w="18719800" h="10718800" extrusionOk="0">
                  <a:moveTo>
                    <a:pt x="18256530" y="5413413"/>
                  </a:moveTo>
                  <a:lnTo>
                    <a:pt x="18254980" y="5405780"/>
                  </a:lnTo>
                  <a:lnTo>
                    <a:pt x="18250777" y="5399532"/>
                  </a:lnTo>
                  <a:lnTo>
                    <a:pt x="18244528" y="5395328"/>
                  </a:lnTo>
                  <a:lnTo>
                    <a:pt x="18236883" y="5393779"/>
                  </a:lnTo>
                  <a:lnTo>
                    <a:pt x="18229237" y="5395328"/>
                  </a:lnTo>
                  <a:lnTo>
                    <a:pt x="18222989" y="5399532"/>
                  </a:lnTo>
                  <a:lnTo>
                    <a:pt x="18218773" y="5405780"/>
                  </a:lnTo>
                  <a:lnTo>
                    <a:pt x="18217223" y="5413413"/>
                  </a:lnTo>
                  <a:lnTo>
                    <a:pt x="18218773" y="5421071"/>
                  </a:lnTo>
                  <a:lnTo>
                    <a:pt x="18222989" y="5427319"/>
                  </a:lnTo>
                  <a:lnTo>
                    <a:pt x="18229237" y="5431523"/>
                  </a:lnTo>
                  <a:lnTo>
                    <a:pt x="18236883" y="5433072"/>
                  </a:lnTo>
                  <a:lnTo>
                    <a:pt x="18244528" y="5431523"/>
                  </a:lnTo>
                  <a:lnTo>
                    <a:pt x="18250777" y="5427319"/>
                  </a:lnTo>
                  <a:lnTo>
                    <a:pt x="18254980" y="5421071"/>
                  </a:lnTo>
                  <a:lnTo>
                    <a:pt x="18256530" y="5413413"/>
                  </a:lnTo>
                  <a:close/>
                </a:path>
                <a:path w="18719800" h="10718800" extrusionOk="0">
                  <a:moveTo>
                    <a:pt x="18256530" y="5313324"/>
                  </a:moveTo>
                  <a:lnTo>
                    <a:pt x="18254980" y="5305679"/>
                  </a:lnTo>
                  <a:lnTo>
                    <a:pt x="18250777" y="5299443"/>
                  </a:lnTo>
                  <a:lnTo>
                    <a:pt x="18244528" y="5295227"/>
                  </a:lnTo>
                  <a:lnTo>
                    <a:pt x="18236883" y="5293677"/>
                  </a:lnTo>
                  <a:lnTo>
                    <a:pt x="18229237" y="5295227"/>
                  </a:lnTo>
                  <a:lnTo>
                    <a:pt x="18222989" y="5299443"/>
                  </a:lnTo>
                  <a:lnTo>
                    <a:pt x="18218773" y="5305679"/>
                  </a:lnTo>
                  <a:lnTo>
                    <a:pt x="18217223" y="5313324"/>
                  </a:lnTo>
                  <a:lnTo>
                    <a:pt x="18218773" y="5320970"/>
                  </a:lnTo>
                  <a:lnTo>
                    <a:pt x="18222989" y="5327218"/>
                  </a:lnTo>
                  <a:lnTo>
                    <a:pt x="18229237" y="5331434"/>
                  </a:lnTo>
                  <a:lnTo>
                    <a:pt x="18236883" y="5332971"/>
                  </a:lnTo>
                  <a:lnTo>
                    <a:pt x="18244528" y="5331434"/>
                  </a:lnTo>
                  <a:lnTo>
                    <a:pt x="18250777" y="5327218"/>
                  </a:lnTo>
                  <a:lnTo>
                    <a:pt x="18254980" y="5320970"/>
                  </a:lnTo>
                  <a:lnTo>
                    <a:pt x="18256530" y="5313324"/>
                  </a:lnTo>
                  <a:close/>
                </a:path>
                <a:path w="18719800" h="10718800" extrusionOk="0">
                  <a:moveTo>
                    <a:pt x="18256530" y="5213235"/>
                  </a:moveTo>
                  <a:lnTo>
                    <a:pt x="18254980" y="5205590"/>
                  </a:lnTo>
                  <a:lnTo>
                    <a:pt x="18250777" y="5199342"/>
                  </a:lnTo>
                  <a:lnTo>
                    <a:pt x="18244528" y="5195125"/>
                  </a:lnTo>
                  <a:lnTo>
                    <a:pt x="18236883" y="5193589"/>
                  </a:lnTo>
                  <a:lnTo>
                    <a:pt x="18229237" y="5195125"/>
                  </a:lnTo>
                  <a:lnTo>
                    <a:pt x="18222989" y="5199342"/>
                  </a:lnTo>
                  <a:lnTo>
                    <a:pt x="18218773" y="5205590"/>
                  </a:lnTo>
                  <a:lnTo>
                    <a:pt x="18217223" y="5213235"/>
                  </a:lnTo>
                  <a:lnTo>
                    <a:pt x="18218773" y="5220881"/>
                  </a:lnTo>
                  <a:lnTo>
                    <a:pt x="18222989" y="5227129"/>
                  </a:lnTo>
                  <a:lnTo>
                    <a:pt x="18229237" y="5231333"/>
                  </a:lnTo>
                  <a:lnTo>
                    <a:pt x="18236883" y="5232870"/>
                  </a:lnTo>
                  <a:lnTo>
                    <a:pt x="18244528" y="5231333"/>
                  </a:lnTo>
                  <a:lnTo>
                    <a:pt x="18250777" y="5227129"/>
                  </a:lnTo>
                  <a:lnTo>
                    <a:pt x="18254980" y="5220881"/>
                  </a:lnTo>
                  <a:lnTo>
                    <a:pt x="18256530" y="5213235"/>
                  </a:lnTo>
                  <a:close/>
                </a:path>
                <a:path w="18719800" h="10718800" extrusionOk="0">
                  <a:moveTo>
                    <a:pt x="18256530" y="5113134"/>
                  </a:moveTo>
                  <a:lnTo>
                    <a:pt x="18254980" y="5105489"/>
                  </a:lnTo>
                  <a:lnTo>
                    <a:pt x="18250777" y="5099240"/>
                  </a:lnTo>
                  <a:lnTo>
                    <a:pt x="18244528" y="5095024"/>
                  </a:lnTo>
                  <a:lnTo>
                    <a:pt x="18236883" y="5093487"/>
                  </a:lnTo>
                  <a:lnTo>
                    <a:pt x="18229237" y="5095024"/>
                  </a:lnTo>
                  <a:lnTo>
                    <a:pt x="18222989" y="5099240"/>
                  </a:lnTo>
                  <a:lnTo>
                    <a:pt x="18218773" y="5105489"/>
                  </a:lnTo>
                  <a:lnTo>
                    <a:pt x="18217223" y="5113134"/>
                  </a:lnTo>
                  <a:lnTo>
                    <a:pt x="18218773" y="5120779"/>
                  </a:lnTo>
                  <a:lnTo>
                    <a:pt x="18222989" y="5127028"/>
                  </a:lnTo>
                  <a:lnTo>
                    <a:pt x="18229237" y="5131232"/>
                  </a:lnTo>
                  <a:lnTo>
                    <a:pt x="18236883" y="5132781"/>
                  </a:lnTo>
                  <a:lnTo>
                    <a:pt x="18244528" y="5131232"/>
                  </a:lnTo>
                  <a:lnTo>
                    <a:pt x="18250777" y="5127028"/>
                  </a:lnTo>
                  <a:lnTo>
                    <a:pt x="18254980" y="5120779"/>
                  </a:lnTo>
                  <a:lnTo>
                    <a:pt x="18256530" y="5113134"/>
                  </a:lnTo>
                  <a:close/>
                </a:path>
                <a:path w="18719800" h="10718800" extrusionOk="0">
                  <a:moveTo>
                    <a:pt x="18256530" y="5013033"/>
                  </a:moveTo>
                  <a:lnTo>
                    <a:pt x="18254980" y="5005387"/>
                  </a:lnTo>
                  <a:lnTo>
                    <a:pt x="18250777" y="4999152"/>
                  </a:lnTo>
                  <a:lnTo>
                    <a:pt x="18244528" y="4994935"/>
                  </a:lnTo>
                  <a:lnTo>
                    <a:pt x="18236883" y="4993386"/>
                  </a:lnTo>
                  <a:lnTo>
                    <a:pt x="18229237" y="4994935"/>
                  </a:lnTo>
                  <a:lnTo>
                    <a:pt x="18222989" y="4999152"/>
                  </a:lnTo>
                  <a:lnTo>
                    <a:pt x="18218773" y="5005387"/>
                  </a:lnTo>
                  <a:lnTo>
                    <a:pt x="18217223" y="5013033"/>
                  </a:lnTo>
                  <a:lnTo>
                    <a:pt x="18218773" y="5020691"/>
                  </a:lnTo>
                  <a:lnTo>
                    <a:pt x="18222989" y="5026926"/>
                  </a:lnTo>
                  <a:lnTo>
                    <a:pt x="18229237" y="5031143"/>
                  </a:lnTo>
                  <a:lnTo>
                    <a:pt x="18236883" y="5032680"/>
                  </a:lnTo>
                  <a:lnTo>
                    <a:pt x="18244528" y="5031143"/>
                  </a:lnTo>
                  <a:lnTo>
                    <a:pt x="18250777" y="5026926"/>
                  </a:lnTo>
                  <a:lnTo>
                    <a:pt x="18254980" y="5020691"/>
                  </a:lnTo>
                  <a:lnTo>
                    <a:pt x="18256530" y="5013033"/>
                  </a:lnTo>
                  <a:close/>
                </a:path>
                <a:path w="18719800" h="10718800" extrusionOk="0">
                  <a:moveTo>
                    <a:pt x="18256530" y="4912944"/>
                  </a:moveTo>
                  <a:lnTo>
                    <a:pt x="18254980" y="4905299"/>
                  </a:lnTo>
                  <a:lnTo>
                    <a:pt x="18250777" y="4899050"/>
                  </a:lnTo>
                  <a:lnTo>
                    <a:pt x="18244528" y="4894834"/>
                  </a:lnTo>
                  <a:lnTo>
                    <a:pt x="18236883" y="4893297"/>
                  </a:lnTo>
                  <a:lnTo>
                    <a:pt x="18229237" y="4894834"/>
                  </a:lnTo>
                  <a:lnTo>
                    <a:pt x="18222989" y="4899050"/>
                  </a:lnTo>
                  <a:lnTo>
                    <a:pt x="18218773" y="4905299"/>
                  </a:lnTo>
                  <a:lnTo>
                    <a:pt x="18217223" y="4912944"/>
                  </a:lnTo>
                  <a:lnTo>
                    <a:pt x="18218773" y="4920589"/>
                  </a:lnTo>
                  <a:lnTo>
                    <a:pt x="18222989" y="4926838"/>
                  </a:lnTo>
                  <a:lnTo>
                    <a:pt x="18229237" y="4931041"/>
                  </a:lnTo>
                  <a:lnTo>
                    <a:pt x="18236883" y="4932591"/>
                  </a:lnTo>
                  <a:lnTo>
                    <a:pt x="18244528" y="4931041"/>
                  </a:lnTo>
                  <a:lnTo>
                    <a:pt x="18250777" y="4926838"/>
                  </a:lnTo>
                  <a:lnTo>
                    <a:pt x="18254980" y="4920589"/>
                  </a:lnTo>
                  <a:lnTo>
                    <a:pt x="18256530" y="4912944"/>
                  </a:lnTo>
                  <a:close/>
                </a:path>
                <a:path w="18719800" h="10718800" extrusionOk="0">
                  <a:moveTo>
                    <a:pt x="18318290" y="522414"/>
                  </a:moveTo>
                  <a:lnTo>
                    <a:pt x="18316740" y="514769"/>
                  </a:lnTo>
                  <a:lnTo>
                    <a:pt x="18312537" y="508533"/>
                  </a:lnTo>
                  <a:lnTo>
                    <a:pt x="18306288" y="504329"/>
                  </a:lnTo>
                  <a:lnTo>
                    <a:pt x="18298656" y="502780"/>
                  </a:lnTo>
                  <a:lnTo>
                    <a:pt x="18290998" y="504329"/>
                  </a:lnTo>
                  <a:lnTo>
                    <a:pt x="18284749" y="508533"/>
                  </a:lnTo>
                  <a:lnTo>
                    <a:pt x="18280533" y="514769"/>
                  </a:lnTo>
                  <a:lnTo>
                    <a:pt x="18278983" y="522414"/>
                  </a:lnTo>
                  <a:lnTo>
                    <a:pt x="18280533" y="530072"/>
                  </a:lnTo>
                  <a:lnTo>
                    <a:pt x="18284749" y="536308"/>
                  </a:lnTo>
                  <a:lnTo>
                    <a:pt x="18290998" y="540524"/>
                  </a:lnTo>
                  <a:lnTo>
                    <a:pt x="18298656" y="542061"/>
                  </a:lnTo>
                  <a:lnTo>
                    <a:pt x="18306288" y="540524"/>
                  </a:lnTo>
                  <a:lnTo>
                    <a:pt x="18312537" y="536308"/>
                  </a:lnTo>
                  <a:lnTo>
                    <a:pt x="18316740" y="530072"/>
                  </a:lnTo>
                  <a:lnTo>
                    <a:pt x="18318290" y="522414"/>
                  </a:lnTo>
                  <a:close/>
                </a:path>
                <a:path w="18719800" h="10718800" extrusionOk="0">
                  <a:moveTo>
                    <a:pt x="18318290" y="422325"/>
                  </a:moveTo>
                  <a:lnTo>
                    <a:pt x="18316740" y="414667"/>
                  </a:lnTo>
                  <a:lnTo>
                    <a:pt x="18312537" y="408419"/>
                  </a:lnTo>
                  <a:lnTo>
                    <a:pt x="18306288" y="404215"/>
                  </a:lnTo>
                  <a:lnTo>
                    <a:pt x="18298656" y="402666"/>
                  </a:lnTo>
                  <a:lnTo>
                    <a:pt x="18290998" y="404215"/>
                  </a:lnTo>
                  <a:lnTo>
                    <a:pt x="18284749" y="408419"/>
                  </a:lnTo>
                  <a:lnTo>
                    <a:pt x="18280533" y="414667"/>
                  </a:lnTo>
                  <a:lnTo>
                    <a:pt x="18278983" y="422325"/>
                  </a:lnTo>
                  <a:lnTo>
                    <a:pt x="18280533" y="429971"/>
                  </a:lnTo>
                  <a:lnTo>
                    <a:pt x="18284749" y="436206"/>
                  </a:lnTo>
                  <a:lnTo>
                    <a:pt x="18290998" y="440423"/>
                  </a:lnTo>
                  <a:lnTo>
                    <a:pt x="18298656" y="441960"/>
                  </a:lnTo>
                  <a:lnTo>
                    <a:pt x="18306288" y="440423"/>
                  </a:lnTo>
                  <a:lnTo>
                    <a:pt x="18312537" y="436206"/>
                  </a:lnTo>
                  <a:lnTo>
                    <a:pt x="18316740" y="429971"/>
                  </a:lnTo>
                  <a:lnTo>
                    <a:pt x="18318290" y="422325"/>
                  </a:lnTo>
                  <a:close/>
                </a:path>
                <a:path w="18719800" h="10718800" extrusionOk="0">
                  <a:moveTo>
                    <a:pt x="18318290" y="322224"/>
                  </a:moveTo>
                  <a:lnTo>
                    <a:pt x="18316740" y="314579"/>
                  </a:lnTo>
                  <a:lnTo>
                    <a:pt x="18312537" y="308330"/>
                  </a:lnTo>
                  <a:lnTo>
                    <a:pt x="18306288" y="304114"/>
                  </a:lnTo>
                  <a:lnTo>
                    <a:pt x="18298656" y="302577"/>
                  </a:lnTo>
                  <a:lnTo>
                    <a:pt x="18290998" y="304114"/>
                  </a:lnTo>
                  <a:lnTo>
                    <a:pt x="18284749" y="308330"/>
                  </a:lnTo>
                  <a:lnTo>
                    <a:pt x="18280533" y="314579"/>
                  </a:lnTo>
                  <a:lnTo>
                    <a:pt x="18278983" y="322224"/>
                  </a:lnTo>
                  <a:lnTo>
                    <a:pt x="18280533" y="329869"/>
                  </a:lnTo>
                  <a:lnTo>
                    <a:pt x="18284749" y="336118"/>
                  </a:lnTo>
                  <a:lnTo>
                    <a:pt x="18290998" y="340321"/>
                  </a:lnTo>
                  <a:lnTo>
                    <a:pt x="18298656" y="341871"/>
                  </a:lnTo>
                  <a:lnTo>
                    <a:pt x="18306288" y="340321"/>
                  </a:lnTo>
                  <a:lnTo>
                    <a:pt x="18312537" y="336118"/>
                  </a:lnTo>
                  <a:lnTo>
                    <a:pt x="18316740" y="329869"/>
                  </a:lnTo>
                  <a:lnTo>
                    <a:pt x="18318290" y="322224"/>
                  </a:lnTo>
                  <a:close/>
                </a:path>
                <a:path w="18719800" h="10718800" extrusionOk="0">
                  <a:moveTo>
                    <a:pt x="18318290" y="222123"/>
                  </a:moveTo>
                  <a:lnTo>
                    <a:pt x="18316740" y="214477"/>
                  </a:lnTo>
                  <a:lnTo>
                    <a:pt x="18312537" y="208241"/>
                  </a:lnTo>
                  <a:lnTo>
                    <a:pt x="18306288" y="204025"/>
                  </a:lnTo>
                  <a:lnTo>
                    <a:pt x="18298656" y="202476"/>
                  </a:lnTo>
                  <a:lnTo>
                    <a:pt x="18290998" y="204025"/>
                  </a:lnTo>
                  <a:lnTo>
                    <a:pt x="18284749" y="208241"/>
                  </a:lnTo>
                  <a:lnTo>
                    <a:pt x="18280533" y="214477"/>
                  </a:lnTo>
                  <a:lnTo>
                    <a:pt x="18278983" y="222123"/>
                  </a:lnTo>
                  <a:lnTo>
                    <a:pt x="18280533" y="229781"/>
                  </a:lnTo>
                  <a:lnTo>
                    <a:pt x="18284749" y="236016"/>
                  </a:lnTo>
                  <a:lnTo>
                    <a:pt x="18290998" y="240233"/>
                  </a:lnTo>
                  <a:lnTo>
                    <a:pt x="18298656" y="241769"/>
                  </a:lnTo>
                  <a:lnTo>
                    <a:pt x="18306288" y="240233"/>
                  </a:lnTo>
                  <a:lnTo>
                    <a:pt x="18312537" y="236016"/>
                  </a:lnTo>
                  <a:lnTo>
                    <a:pt x="18316740" y="229781"/>
                  </a:lnTo>
                  <a:lnTo>
                    <a:pt x="18318290" y="222123"/>
                  </a:lnTo>
                  <a:close/>
                </a:path>
                <a:path w="18719800" h="10718800" extrusionOk="0">
                  <a:moveTo>
                    <a:pt x="18318290" y="122021"/>
                  </a:moveTo>
                  <a:lnTo>
                    <a:pt x="18316740" y="114376"/>
                  </a:lnTo>
                  <a:lnTo>
                    <a:pt x="18312537" y="108140"/>
                  </a:lnTo>
                  <a:lnTo>
                    <a:pt x="18306288" y="103936"/>
                  </a:lnTo>
                  <a:lnTo>
                    <a:pt x="18298656" y="102387"/>
                  </a:lnTo>
                  <a:lnTo>
                    <a:pt x="18290998" y="103936"/>
                  </a:lnTo>
                  <a:lnTo>
                    <a:pt x="18284749" y="108140"/>
                  </a:lnTo>
                  <a:lnTo>
                    <a:pt x="18280533" y="114376"/>
                  </a:lnTo>
                  <a:lnTo>
                    <a:pt x="18278983" y="122021"/>
                  </a:lnTo>
                  <a:lnTo>
                    <a:pt x="18280533" y="129679"/>
                  </a:lnTo>
                  <a:lnTo>
                    <a:pt x="18284749" y="135928"/>
                  </a:lnTo>
                  <a:lnTo>
                    <a:pt x="18290998" y="140144"/>
                  </a:lnTo>
                  <a:lnTo>
                    <a:pt x="18298656" y="141681"/>
                  </a:lnTo>
                  <a:lnTo>
                    <a:pt x="18306288" y="140144"/>
                  </a:lnTo>
                  <a:lnTo>
                    <a:pt x="18312537" y="135928"/>
                  </a:lnTo>
                  <a:lnTo>
                    <a:pt x="18316740" y="129679"/>
                  </a:lnTo>
                  <a:lnTo>
                    <a:pt x="18318290" y="122021"/>
                  </a:lnTo>
                  <a:close/>
                </a:path>
                <a:path w="18719800" h="10718800" extrusionOk="0">
                  <a:moveTo>
                    <a:pt x="18318290" y="21932"/>
                  </a:moveTo>
                  <a:lnTo>
                    <a:pt x="18316740" y="14287"/>
                  </a:lnTo>
                  <a:lnTo>
                    <a:pt x="18312537" y="8039"/>
                  </a:lnTo>
                  <a:lnTo>
                    <a:pt x="18306288" y="3835"/>
                  </a:lnTo>
                  <a:lnTo>
                    <a:pt x="18298656" y="2286"/>
                  </a:lnTo>
                  <a:lnTo>
                    <a:pt x="18290998" y="3835"/>
                  </a:lnTo>
                  <a:lnTo>
                    <a:pt x="18284749" y="8039"/>
                  </a:lnTo>
                  <a:lnTo>
                    <a:pt x="18280533" y="14287"/>
                  </a:lnTo>
                  <a:lnTo>
                    <a:pt x="18278983" y="21932"/>
                  </a:lnTo>
                  <a:lnTo>
                    <a:pt x="18280533" y="29578"/>
                  </a:lnTo>
                  <a:lnTo>
                    <a:pt x="18284749" y="35826"/>
                  </a:lnTo>
                  <a:lnTo>
                    <a:pt x="18290998" y="40043"/>
                  </a:lnTo>
                  <a:lnTo>
                    <a:pt x="18298656" y="41579"/>
                  </a:lnTo>
                  <a:lnTo>
                    <a:pt x="18306288" y="40043"/>
                  </a:lnTo>
                  <a:lnTo>
                    <a:pt x="18312537" y="35826"/>
                  </a:lnTo>
                  <a:lnTo>
                    <a:pt x="18316740" y="29578"/>
                  </a:lnTo>
                  <a:lnTo>
                    <a:pt x="18318290" y="21932"/>
                  </a:lnTo>
                  <a:close/>
                </a:path>
                <a:path w="18719800" h="10718800" extrusionOk="0">
                  <a:moveTo>
                    <a:pt x="18330495" y="10663809"/>
                  </a:moveTo>
                  <a:lnTo>
                    <a:pt x="18328958" y="10656164"/>
                  </a:lnTo>
                  <a:lnTo>
                    <a:pt x="18324754" y="10649915"/>
                  </a:lnTo>
                  <a:lnTo>
                    <a:pt x="18318506" y="10645699"/>
                  </a:lnTo>
                  <a:lnTo>
                    <a:pt x="18310860" y="10644162"/>
                  </a:lnTo>
                  <a:lnTo>
                    <a:pt x="18303202" y="10645699"/>
                  </a:lnTo>
                  <a:lnTo>
                    <a:pt x="18296954" y="10649915"/>
                  </a:lnTo>
                  <a:lnTo>
                    <a:pt x="18292750" y="10656164"/>
                  </a:lnTo>
                  <a:lnTo>
                    <a:pt x="18291201" y="10663809"/>
                  </a:lnTo>
                  <a:lnTo>
                    <a:pt x="18292750" y="10671454"/>
                  </a:lnTo>
                  <a:lnTo>
                    <a:pt x="18296954" y="10677703"/>
                  </a:lnTo>
                  <a:lnTo>
                    <a:pt x="18303202" y="10681907"/>
                  </a:lnTo>
                  <a:lnTo>
                    <a:pt x="18310860" y="10683443"/>
                  </a:lnTo>
                  <a:lnTo>
                    <a:pt x="18318506" y="10681907"/>
                  </a:lnTo>
                  <a:lnTo>
                    <a:pt x="18324754" y="10677703"/>
                  </a:lnTo>
                  <a:lnTo>
                    <a:pt x="18328958" y="10671454"/>
                  </a:lnTo>
                  <a:lnTo>
                    <a:pt x="18330495" y="10663809"/>
                  </a:lnTo>
                  <a:close/>
                </a:path>
                <a:path w="18719800" h="10718800" extrusionOk="0">
                  <a:moveTo>
                    <a:pt x="18330495" y="10563708"/>
                  </a:moveTo>
                  <a:lnTo>
                    <a:pt x="18328958" y="10556062"/>
                  </a:lnTo>
                  <a:lnTo>
                    <a:pt x="18324754" y="10549814"/>
                  </a:lnTo>
                  <a:lnTo>
                    <a:pt x="18318506" y="10545610"/>
                  </a:lnTo>
                  <a:lnTo>
                    <a:pt x="18310860" y="10544061"/>
                  </a:lnTo>
                  <a:lnTo>
                    <a:pt x="18303202" y="10545610"/>
                  </a:lnTo>
                  <a:lnTo>
                    <a:pt x="18296954" y="10549814"/>
                  </a:lnTo>
                  <a:lnTo>
                    <a:pt x="18292750" y="10556062"/>
                  </a:lnTo>
                  <a:lnTo>
                    <a:pt x="18291201" y="10563708"/>
                  </a:lnTo>
                  <a:lnTo>
                    <a:pt x="18292750" y="10571353"/>
                  </a:lnTo>
                  <a:lnTo>
                    <a:pt x="18296954" y="10577601"/>
                  </a:lnTo>
                  <a:lnTo>
                    <a:pt x="18303202" y="10581805"/>
                  </a:lnTo>
                  <a:lnTo>
                    <a:pt x="18310860" y="10583355"/>
                  </a:lnTo>
                  <a:lnTo>
                    <a:pt x="18318506" y="10581805"/>
                  </a:lnTo>
                  <a:lnTo>
                    <a:pt x="18324754" y="10577601"/>
                  </a:lnTo>
                  <a:lnTo>
                    <a:pt x="18328958" y="10571353"/>
                  </a:lnTo>
                  <a:lnTo>
                    <a:pt x="18330495" y="10563708"/>
                  </a:lnTo>
                  <a:close/>
                </a:path>
                <a:path w="18719800" h="10718800" extrusionOk="0">
                  <a:moveTo>
                    <a:pt x="18330495" y="10463606"/>
                  </a:moveTo>
                  <a:lnTo>
                    <a:pt x="18328958" y="10455961"/>
                  </a:lnTo>
                  <a:lnTo>
                    <a:pt x="18324754" y="10449725"/>
                  </a:lnTo>
                  <a:lnTo>
                    <a:pt x="18318506" y="10445509"/>
                  </a:lnTo>
                  <a:lnTo>
                    <a:pt x="18310860" y="10443972"/>
                  </a:lnTo>
                  <a:lnTo>
                    <a:pt x="18303202" y="10445509"/>
                  </a:lnTo>
                  <a:lnTo>
                    <a:pt x="18296954" y="10449725"/>
                  </a:lnTo>
                  <a:lnTo>
                    <a:pt x="18292750" y="10455961"/>
                  </a:lnTo>
                  <a:lnTo>
                    <a:pt x="18291201" y="10463606"/>
                  </a:lnTo>
                  <a:lnTo>
                    <a:pt x="18292750" y="10471252"/>
                  </a:lnTo>
                  <a:lnTo>
                    <a:pt x="18296954" y="10477500"/>
                  </a:lnTo>
                  <a:lnTo>
                    <a:pt x="18303202" y="10481716"/>
                  </a:lnTo>
                  <a:lnTo>
                    <a:pt x="18310860" y="10483253"/>
                  </a:lnTo>
                  <a:lnTo>
                    <a:pt x="18318506" y="10481716"/>
                  </a:lnTo>
                  <a:lnTo>
                    <a:pt x="18324754" y="10477500"/>
                  </a:lnTo>
                  <a:lnTo>
                    <a:pt x="18328958" y="10471252"/>
                  </a:lnTo>
                  <a:lnTo>
                    <a:pt x="18330495" y="10463606"/>
                  </a:lnTo>
                  <a:close/>
                </a:path>
                <a:path w="18719800" h="10718800" extrusionOk="0">
                  <a:moveTo>
                    <a:pt x="18330495" y="10363517"/>
                  </a:moveTo>
                  <a:lnTo>
                    <a:pt x="18328958" y="10355859"/>
                  </a:lnTo>
                  <a:lnTo>
                    <a:pt x="18324754" y="10349624"/>
                  </a:lnTo>
                  <a:lnTo>
                    <a:pt x="18318506" y="10345407"/>
                  </a:lnTo>
                  <a:lnTo>
                    <a:pt x="18310860" y="10343871"/>
                  </a:lnTo>
                  <a:lnTo>
                    <a:pt x="18303202" y="10345407"/>
                  </a:lnTo>
                  <a:lnTo>
                    <a:pt x="18296954" y="10349624"/>
                  </a:lnTo>
                  <a:lnTo>
                    <a:pt x="18292750" y="10355859"/>
                  </a:lnTo>
                  <a:lnTo>
                    <a:pt x="18291201" y="10363517"/>
                  </a:lnTo>
                  <a:lnTo>
                    <a:pt x="18292750" y="10371163"/>
                  </a:lnTo>
                  <a:lnTo>
                    <a:pt x="18296954" y="10377411"/>
                  </a:lnTo>
                  <a:lnTo>
                    <a:pt x="18303202" y="10381615"/>
                  </a:lnTo>
                  <a:lnTo>
                    <a:pt x="18310860" y="10383164"/>
                  </a:lnTo>
                  <a:lnTo>
                    <a:pt x="18318506" y="10381615"/>
                  </a:lnTo>
                  <a:lnTo>
                    <a:pt x="18324754" y="10377411"/>
                  </a:lnTo>
                  <a:lnTo>
                    <a:pt x="18328958" y="10371163"/>
                  </a:lnTo>
                  <a:lnTo>
                    <a:pt x="18330495" y="10363517"/>
                  </a:lnTo>
                  <a:close/>
                </a:path>
                <a:path w="18719800" h="10718800" extrusionOk="0">
                  <a:moveTo>
                    <a:pt x="18330495" y="10263429"/>
                  </a:moveTo>
                  <a:lnTo>
                    <a:pt x="18328958" y="10255771"/>
                  </a:lnTo>
                  <a:lnTo>
                    <a:pt x="18324754" y="10249535"/>
                  </a:lnTo>
                  <a:lnTo>
                    <a:pt x="18318506" y="10245319"/>
                  </a:lnTo>
                  <a:lnTo>
                    <a:pt x="18310860" y="10243769"/>
                  </a:lnTo>
                  <a:lnTo>
                    <a:pt x="18303202" y="10245319"/>
                  </a:lnTo>
                  <a:lnTo>
                    <a:pt x="18296954" y="10249535"/>
                  </a:lnTo>
                  <a:lnTo>
                    <a:pt x="18292750" y="10255771"/>
                  </a:lnTo>
                  <a:lnTo>
                    <a:pt x="18291201" y="10263429"/>
                  </a:lnTo>
                  <a:lnTo>
                    <a:pt x="18292750" y="10271074"/>
                  </a:lnTo>
                  <a:lnTo>
                    <a:pt x="18296954" y="10277310"/>
                  </a:lnTo>
                  <a:lnTo>
                    <a:pt x="18303202" y="10281526"/>
                  </a:lnTo>
                  <a:lnTo>
                    <a:pt x="18310860" y="10283076"/>
                  </a:lnTo>
                  <a:lnTo>
                    <a:pt x="18318506" y="10281526"/>
                  </a:lnTo>
                  <a:lnTo>
                    <a:pt x="18324754" y="10277310"/>
                  </a:lnTo>
                  <a:lnTo>
                    <a:pt x="18328958" y="10271074"/>
                  </a:lnTo>
                  <a:lnTo>
                    <a:pt x="18330495" y="10263429"/>
                  </a:lnTo>
                  <a:close/>
                </a:path>
                <a:path w="18719800" h="10718800" extrusionOk="0">
                  <a:moveTo>
                    <a:pt x="18330495" y="10163327"/>
                  </a:moveTo>
                  <a:lnTo>
                    <a:pt x="18328958" y="10155682"/>
                  </a:lnTo>
                  <a:lnTo>
                    <a:pt x="18324741" y="10149434"/>
                  </a:lnTo>
                  <a:lnTo>
                    <a:pt x="18318506" y="10145230"/>
                  </a:lnTo>
                  <a:lnTo>
                    <a:pt x="18310860" y="10143680"/>
                  </a:lnTo>
                  <a:lnTo>
                    <a:pt x="18303202" y="10145230"/>
                  </a:lnTo>
                  <a:lnTo>
                    <a:pt x="18296954" y="10149434"/>
                  </a:lnTo>
                  <a:lnTo>
                    <a:pt x="18292750" y="10155682"/>
                  </a:lnTo>
                  <a:lnTo>
                    <a:pt x="18291201" y="10163327"/>
                  </a:lnTo>
                  <a:lnTo>
                    <a:pt x="18292750" y="10170973"/>
                  </a:lnTo>
                  <a:lnTo>
                    <a:pt x="18296954" y="10177221"/>
                  </a:lnTo>
                  <a:lnTo>
                    <a:pt x="18303202" y="10181438"/>
                  </a:lnTo>
                  <a:lnTo>
                    <a:pt x="18310860" y="10182974"/>
                  </a:lnTo>
                  <a:lnTo>
                    <a:pt x="18318506" y="10181438"/>
                  </a:lnTo>
                  <a:lnTo>
                    <a:pt x="18324741" y="10177221"/>
                  </a:lnTo>
                  <a:lnTo>
                    <a:pt x="18328958" y="10170973"/>
                  </a:lnTo>
                  <a:lnTo>
                    <a:pt x="18330495" y="10163327"/>
                  </a:lnTo>
                  <a:close/>
                </a:path>
                <a:path w="18719800" h="10718800" extrusionOk="0">
                  <a:moveTo>
                    <a:pt x="18330495" y="10063226"/>
                  </a:moveTo>
                  <a:lnTo>
                    <a:pt x="18328958" y="10055581"/>
                  </a:lnTo>
                  <a:lnTo>
                    <a:pt x="18324741" y="10049332"/>
                  </a:lnTo>
                  <a:lnTo>
                    <a:pt x="18318506" y="10045128"/>
                  </a:lnTo>
                  <a:lnTo>
                    <a:pt x="18310860" y="10043579"/>
                  </a:lnTo>
                  <a:lnTo>
                    <a:pt x="18303202" y="10045128"/>
                  </a:lnTo>
                  <a:lnTo>
                    <a:pt x="18296954" y="10049332"/>
                  </a:lnTo>
                  <a:lnTo>
                    <a:pt x="18292750" y="10055581"/>
                  </a:lnTo>
                  <a:lnTo>
                    <a:pt x="18291201" y="10063226"/>
                  </a:lnTo>
                  <a:lnTo>
                    <a:pt x="18292750" y="10070871"/>
                  </a:lnTo>
                  <a:lnTo>
                    <a:pt x="18296954" y="10077120"/>
                  </a:lnTo>
                  <a:lnTo>
                    <a:pt x="18303202" y="10081323"/>
                  </a:lnTo>
                  <a:lnTo>
                    <a:pt x="18310860" y="10082873"/>
                  </a:lnTo>
                  <a:lnTo>
                    <a:pt x="18318506" y="10081323"/>
                  </a:lnTo>
                  <a:lnTo>
                    <a:pt x="18324741" y="10077120"/>
                  </a:lnTo>
                  <a:lnTo>
                    <a:pt x="18328958" y="10070871"/>
                  </a:lnTo>
                  <a:lnTo>
                    <a:pt x="18330495" y="10063226"/>
                  </a:lnTo>
                  <a:close/>
                </a:path>
                <a:path w="18719800" h="10718800" extrusionOk="0">
                  <a:moveTo>
                    <a:pt x="18330495" y="9963125"/>
                  </a:moveTo>
                  <a:lnTo>
                    <a:pt x="18328958" y="9955479"/>
                  </a:lnTo>
                  <a:lnTo>
                    <a:pt x="18324754" y="9949243"/>
                  </a:lnTo>
                  <a:lnTo>
                    <a:pt x="18318506" y="9945027"/>
                  </a:lnTo>
                  <a:lnTo>
                    <a:pt x="18310860" y="9943478"/>
                  </a:lnTo>
                  <a:lnTo>
                    <a:pt x="18303202" y="9945027"/>
                  </a:lnTo>
                  <a:lnTo>
                    <a:pt x="18296954" y="9949243"/>
                  </a:lnTo>
                  <a:lnTo>
                    <a:pt x="18292750" y="9955479"/>
                  </a:lnTo>
                  <a:lnTo>
                    <a:pt x="18291201" y="9963125"/>
                  </a:lnTo>
                  <a:lnTo>
                    <a:pt x="18292750" y="9970770"/>
                  </a:lnTo>
                  <a:lnTo>
                    <a:pt x="18296954" y="9977018"/>
                  </a:lnTo>
                  <a:lnTo>
                    <a:pt x="18303202" y="9981235"/>
                  </a:lnTo>
                  <a:lnTo>
                    <a:pt x="18310860" y="9982784"/>
                  </a:lnTo>
                  <a:lnTo>
                    <a:pt x="18318506" y="9981235"/>
                  </a:lnTo>
                  <a:lnTo>
                    <a:pt x="18324754" y="9977018"/>
                  </a:lnTo>
                  <a:lnTo>
                    <a:pt x="18328958" y="9970770"/>
                  </a:lnTo>
                  <a:lnTo>
                    <a:pt x="18330495" y="9963125"/>
                  </a:lnTo>
                  <a:close/>
                </a:path>
                <a:path w="18719800" h="10718800" extrusionOk="0">
                  <a:moveTo>
                    <a:pt x="18330495" y="9863036"/>
                  </a:moveTo>
                  <a:lnTo>
                    <a:pt x="18328958" y="9855390"/>
                  </a:lnTo>
                  <a:lnTo>
                    <a:pt x="18324754" y="9849155"/>
                  </a:lnTo>
                  <a:lnTo>
                    <a:pt x="18318506" y="9844938"/>
                  </a:lnTo>
                  <a:lnTo>
                    <a:pt x="18310860" y="9843402"/>
                  </a:lnTo>
                  <a:lnTo>
                    <a:pt x="18303202" y="9844938"/>
                  </a:lnTo>
                  <a:lnTo>
                    <a:pt x="18296954" y="9849155"/>
                  </a:lnTo>
                  <a:lnTo>
                    <a:pt x="18292750" y="9855390"/>
                  </a:lnTo>
                  <a:lnTo>
                    <a:pt x="18291201" y="9863036"/>
                  </a:lnTo>
                  <a:lnTo>
                    <a:pt x="18292750" y="9870681"/>
                  </a:lnTo>
                  <a:lnTo>
                    <a:pt x="18296954" y="9876930"/>
                  </a:lnTo>
                  <a:lnTo>
                    <a:pt x="18303202" y="9881146"/>
                  </a:lnTo>
                  <a:lnTo>
                    <a:pt x="18310860" y="9882695"/>
                  </a:lnTo>
                  <a:lnTo>
                    <a:pt x="18318506" y="9881146"/>
                  </a:lnTo>
                  <a:lnTo>
                    <a:pt x="18324754" y="9876930"/>
                  </a:lnTo>
                  <a:lnTo>
                    <a:pt x="18328958" y="9870681"/>
                  </a:lnTo>
                  <a:lnTo>
                    <a:pt x="18330495" y="9863036"/>
                  </a:lnTo>
                  <a:close/>
                </a:path>
                <a:path w="18719800" h="10718800" extrusionOk="0">
                  <a:moveTo>
                    <a:pt x="18330495" y="9762934"/>
                  </a:moveTo>
                  <a:lnTo>
                    <a:pt x="18328958" y="9755289"/>
                  </a:lnTo>
                  <a:lnTo>
                    <a:pt x="18324754" y="9749053"/>
                  </a:lnTo>
                  <a:lnTo>
                    <a:pt x="18318506" y="9744837"/>
                  </a:lnTo>
                  <a:lnTo>
                    <a:pt x="18310860" y="9743300"/>
                  </a:lnTo>
                  <a:lnTo>
                    <a:pt x="18303202" y="9744837"/>
                  </a:lnTo>
                  <a:lnTo>
                    <a:pt x="18296954" y="9749053"/>
                  </a:lnTo>
                  <a:lnTo>
                    <a:pt x="18292750" y="9755289"/>
                  </a:lnTo>
                  <a:lnTo>
                    <a:pt x="18291201" y="9762934"/>
                  </a:lnTo>
                  <a:lnTo>
                    <a:pt x="18292750" y="9770593"/>
                  </a:lnTo>
                  <a:lnTo>
                    <a:pt x="18296954" y="9776828"/>
                  </a:lnTo>
                  <a:lnTo>
                    <a:pt x="18303202" y="9781045"/>
                  </a:lnTo>
                  <a:lnTo>
                    <a:pt x="18310860" y="9782581"/>
                  </a:lnTo>
                  <a:lnTo>
                    <a:pt x="18318506" y="9781045"/>
                  </a:lnTo>
                  <a:lnTo>
                    <a:pt x="18324754" y="9776828"/>
                  </a:lnTo>
                  <a:lnTo>
                    <a:pt x="18328958" y="9770593"/>
                  </a:lnTo>
                  <a:lnTo>
                    <a:pt x="18330495" y="9762934"/>
                  </a:lnTo>
                  <a:close/>
                </a:path>
                <a:path w="18719800" h="10718800" extrusionOk="0">
                  <a:moveTo>
                    <a:pt x="18330495" y="9662846"/>
                  </a:moveTo>
                  <a:lnTo>
                    <a:pt x="18328958" y="9655200"/>
                  </a:lnTo>
                  <a:lnTo>
                    <a:pt x="18324754" y="9648952"/>
                  </a:lnTo>
                  <a:lnTo>
                    <a:pt x="18318506" y="9644736"/>
                  </a:lnTo>
                  <a:lnTo>
                    <a:pt x="18310860" y="9643199"/>
                  </a:lnTo>
                  <a:lnTo>
                    <a:pt x="18303202" y="9644736"/>
                  </a:lnTo>
                  <a:lnTo>
                    <a:pt x="18296954" y="9648952"/>
                  </a:lnTo>
                  <a:lnTo>
                    <a:pt x="18292750" y="9655200"/>
                  </a:lnTo>
                  <a:lnTo>
                    <a:pt x="18291201" y="9662846"/>
                  </a:lnTo>
                  <a:lnTo>
                    <a:pt x="18292750" y="9670491"/>
                  </a:lnTo>
                  <a:lnTo>
                    <a:pt x="18296954" y="9676740"/>
                  </a:lnTo>
                  <a:lnTo>
                    <a:pt x="18303202" y="9680943"/>
                  </a:lnTo>
                  <a:lnTo>
                    <a:pt x="18310860" y="9682493"/>
                  </a:lnTo>
                  <a:lnTo>
                    <a:pt x="18318506" y="9680943"/>
                  </a:lnTo>
                  <a:lnTo>
                    <a:pt x="18324754" y="9676740"/>
                  </a:lnTo>
                  <a:lnTo>
                    <a:pt x="18328958" y="9670491"/>
                  </a:lnTo>
                  <a:lnTo>
                    <a:pt x="18330495" y="9662846"/>
                  </a:lnTo>
                  <a:close/>
                </a:path>
                <a:path w="18719800" h="10718800" extrusionOk="0">
                  <a:moveTo>
                    <a:pt x="18330495" y="9562744"/>
                  </a:moveTo>
                  <a:lnTo>
                    <a:pt x="18328958" y="9555099"/>
                  </a:lnTo>
                  <a:lnTo>
                    <a:pt x="18324754" y="9548851"/>
                  </a:lnTo>
                  <a:lnTo>
                    <a:pt x="18318506" y="9544647"/>
                  </a:lnTo>
                  <a:lnTo>
                    <a:pt x="18310860" y="9543097"/>
                  </a:lnTo>
                  <a:lnTo>
                    <a:pt x="18303202" y="9544647"/>
                  </a:lnTo>
                  <a:lnTo>
                    <a:pt x="18296954" y="9548851"/>
                  </a:lnTo>
                  <a:lnTo>
                    <a:pt x="18292750" y="9555099"/>
                  </a:lnTo>
                  <a:lnTo>
                    <a:pt x="18291201" y="9562744"/>
                  </a:lnTo>
                  <a:lnTo>
                    <a:pt x="18292750" y="9570390"/>
                  </a:lnTo>
                  <a:lnTo>
                    <a:pt x="18296954" y="9576638"/>
                  </a:lnTo>
                  <a:lnTo>
                    <a:pt x="18303202" y="9580855"/>
                  </a:lnTo>
                  <a:lnTo>
                    <a:pt x="18310860" y="9582391"/>
                  </a:lnTo>
                  <a:lnTo>
                    <a:pt x="18318506" y="9580855"/>
                  </a:lnTo>
                  <a:lnTo>
                    <a:pt x="18324754" y="9576638"/>
                  </a:lnTo>
                  <a:lnTo>
                    <a:pt x="18328958" y="9570390"/>
                  </a:lnTo>
                  <a:lnTo>
                    <a:pt x="18330495" y="9562744"/>
                  </a:lnTo>
                  <a:close/>
                </a:path>
                <a:path w="18719800" h="10718800" extrusionOk="0">
                  <a:moveTo>
                    <a:pt x="18330495" y="9462643"/>
                  </a:moveTo>
                  <a:lnTo>
                    <a:pt x="18328958" y="9454998"/>
                  </a:lnTo>
                  <a:lnTo>
                    <a:pt x="18324754" y="9448749"/>
                  </a:lnTo>
                  <a:lnTo>
                    <a:pt x="18318506" y="9444545"/>
                  </a:lnTo>
                  <a:lnTo>
                    <a:pt x="18310860" y="9442996"/>
                  </a:lnTo>
                  <a:lnTo>
                    <a:pt x="18303202" y="9444545"/>
                  </a:lnTo>
                  <a:lnTo>
                    <a:pt x="18296954" y="9448749"/>
                  </a:lnTo>
                  <a:lnTo>
                    <a:pt x="18292750" y="9454998"/>
                  </a:lnTo>
                  <a:lnTo>
                    <a:pt x="18291201" y="9462643"/>
                  </a:lnTo>
                  <a:lnTo>
                    <a:pt x="18292750" y="9470301"/>
                  </a:lnTo>
                  <a:lnTo>
                    <a:pt x="18296954" y="9476549"/>
                  </a:lnTo>
                  <a:lnTo>
                    <a:pt x="18303202" y="9480753"/>
                  </a:lnTo>
                  <a:lnTo>
                    <a:pt x="18310860" y="9482290"/>
                  </a:lnTo>
                  <a:lnTo>
                    <a:pt x="18318506" y="9480753"/>
                  </a:lnTo>
                  <a:lnTo>
                    <a:pt x="18324754" y="9476549"/>
                  </a:lnTo>
                  <a:lnTo>
                    <a:pt x="18328958" y="9470301"/>
                  </a:lnTo>
                  <a:lnTo>
                    <a:pt x="18330495" y="9462643"/>
                  </a:lnTo>
                  <a:close/>
                </a:path>
                <a:path w="18719800" h="10718800" extrusionOk="0">
                  <a:moveTo>
                    <a:pt x="18330495" y="9362554"/>
                  </a:moveTo>
                  <a:lnTo>
                    <a:pt x="18328958" y="9354909"/>
                  </a:lnTo>
                  <a:lnTo>
                    <a:pt x="18324754" y="9348660"/>
                  </a:lnTo>
                  <a:lnTo>
                    <a:pt x="18318506" y="9344457"/>
                  </a:lnTo>
                  <a:lnTo>
                    <a:pt x="18310860" y="9342907"/>
                  </a:lnTo>
                  <a:lnTo>
                    <a:pt x="18303202" y="9344457"/>
                  </a:lnTo>
                  <a:lnTo>
                    <a:pt x="18296954" y="9348660"/>
                  </a:lnTo>
                  <a:lnTo>
                    <a:pt x="18292750" y="9354909"/>
                  </a:lnTo>
                  <a:lnTo>
                    <a:pt x="18291201" y="9362554"/>
                  </a:lnTo>
                  <a:lnTo>
                    <a:pt x="18292750" y="9370212"/>
                  </a:lnTo>
                  <a:lnTo>
                    <a:pt x="18296954" y="9376448"/>
                  </a:lnTo>
                  <a:lnTo>
                    <a:pt x="18303202" y="9380664"/>
                  </a:lnTo>
                  <a:lnTo>
                    <a:pt x="18310860" y="9382201"/>
                  </a:lnTo>
                  <a:lnTo>
                    <a:pt x="18318506" y="9380664"/>
                  </a:lnTo>
                  <a:lnTo>
                    <a:pt x="18324754" y="9376448"/>
                  </a:lnTo>
                  <a:lnTo>
                    <a:pt x="18328958" y="9370212"/>
                  </a:lnTo>
                  <a:lnTo>
                    <a:pt x="18330495" y="9362554"/>
                  </a:lnTo>
                  <a:close/>
                </a:path>
                <a:path w="18719800" h="10718800" extrusionOk="0">
                  <a:moveTo>
                    <a:pt x="18330495" y="9262453"/>
                  </a:moveTo>
                  <a:lnTo>
                    <a:pt x="18328958" y="9254807"/>
                  </a:lnTo>
                  <a:lnTo>
                    <a:pt x="18324754" y="9248572"/>
                  </a:lnTo>
                  <a:lnTo>
                    <a:pt x="18318506" y="9244355"/>
                  </a:lnTo>
                  <a:lnTo>
                    <a:pt x="18310860" y="9242806"/>
                  </a:lnTo>
                  <a:lnTo>
                    <a:pt x="18303202" y="9244355"/>
                  </a:lnTo>
                  <a:lnTo>
                    <a:pt x="18296954" y="9248572"/>
                  </a:lnTo>
                  <a:lnTo>
                    <a:pt x="18292750" y="9254807"/>
                  </a:lnTo>
                  <a:lnTo>
                    <a:pt x="18291201" y="9262453"/>
                  </a:lnTo>
                  <a:lnTo>
                    <a:pt x="18292750" y="9270111"/>
                  </a:lnTo>
                  <a:lnTo>
                    <a:pt x="18296954" y="9276359"/>
                  </a:lnTo>
                  <a:lnTo>
                    <a:pt x="18303202" y="9280563"/>
                  </a:lnTo>
                  <a:lnTo>
                    <a:pt x="18310860" y="9282112"/>
                  </a:lnTo>
                  <a:lnTo>
                    <a:pt x="18318506" y="9280563"/>
                  </a:lnTo>
                  <a:lnTo>
                    <a:pt x="18324754" y="9276359"/>
                  </a:lnTo>
                  <a:lnTo>
                    <a:pt x="18328958" y="9270111"/>
                  </a:lnTo>
                  <a:lnTo>
                    <a:pt x="18330495" y="9262453"/>
                  </a:lnTo>
                  <a:close/>
                </a:path>
                <a:path w="18719800" h="10718800" extrusionOk="0">
                  <a:moveTo>
                    <a:pt x="18330495" y="9162351"/>
                  </a:moveTo>
                  <a:lnTo>
                    <a:pt x="18328958" y="9154706"/>
                  </a:lnTo>
                  <a:lnTo>
                    <a:pt x="18324754" y="9148470"/>
                  </a:lnTo>
                  <a:lnTo>
                    <a:pt x="18318506" y="9144254"/>
                  </a:lnTo>
                  <a:lnTo>
                    <a:pt x="18310860" y="9142717"/>
                  </a:lnTo>
                  <a:lnTo>
                    <a:pt x="18303202" y="9144254"/>
                  </a:lnTo>
                  <a:lnTo>
                    <a:pt x="18296954" y="9148470"/>
                  </a:lnTo>
                  <a:lnTo>
                    <a:pt x="18292750" y="9154706"/>
                  </a:lnTo>
                  <a:lnTo>
                    <a:pt x="18291201" y="9162351"/>
                  </a:lnTo>
                  <a:lnTo>
                    <a:pt x="18292750" y="9170010"/>
                  </a:lnTo>
                  <a:lnTo>
                    <a:pt x="18296954" y="9176258"/>
                  </a:lnTo>
                  <a:lnTo>
                    <a:pt x="18303202" y="9180462"/>
                  </a:lnTo>
                  <a:lnTo>
                    <a:pt x="18310860" y="9182011"/>
                  </a:lnTo>
                  <a:lnTo>
                    <a:pt x="18318506" y="9180462"/>
                  </a:lnTo>
                  <a:lnTo>
                    <a:pt x="18324754" y="9176258"/>
                  </a:lnTo>
                  <a:lnTo>
                    <a:pt x="18328958" y="9170010"/>
                  </a:lnTo>
                  <a:lnTo>
                    <a:pt x="18330495" y="9162351"/>
                  </a:lnTo>
                  <a:close/>
                </a:path>
                <a:path w="18719800" h="10718800" extrusionOk="0">
                  <a:moveTo>
                    <a:pt x="18330495" y="9062263"/>
                  </a:moveTo>
                  <a:lnTo>
                    <a:pt x="18328958" y="9054617"/>
                  </a:lnTo>
                  <a:lnTo>
                    <a:pt x="18324754" y="9048382"/>
                  </a:lnTo>
                  <a:lnTo>
                    <a:pt x="18318506" y="9044165"/>
                  </a:lnTo>
                  <a:lnTo>
                    <a:pt x="18310860" y="9042616"/>
                  </a:lnTo>
                  <a:lnTo>
                    <a:pt x="18303202" y="9044165"/>
                  </a:lnTo>
                  <a:lnTo>
                    <a:pt x="18296954" y="9048382"/>
                  </a:lnTo>
                  <a:lnTo>
                    <a:pt x="18292750" y="9054617"/>
                  </a:lnTo>
                  <a:lnTo>
                    <a:pt x="18291201" y="9062263"/>
                  </a:lnTo>
                  <a:lnTo>
                    <a:pt x="18292750" y="9069921"/>
                  </a:lnTo>
                  <a:lnTo>
                    <a:pt x="18296954" y="9076169"/>
                  </a:lnTo>
                  <a:lnTo>
                    <a:pt x="18303202" y="9080373"/>
                  </a:lnTo>
                  <a:lnTo>
                    <a:pt x="18310860" y="9081922"/>
                  </a:lnTo>
                  <a:lnTo>
                    <a:pt x="18318506" y="9080373"/>
                  </a:lnTo>
                  <a:lnTo>
                    <a:pt x="18324754" y="9076169"/>
                  </a:lnTo>
                  <a:lnTo>
                    <a:pt x="18328958" y="9069921"/>
                  </a:lnTo>
                  <a:lnTo>
                    <a:pt x="18330495" y="9062263"/>
                  </a:lnTo>
                  <a:close/>
                </a:path>
                <a:path w="18719800" h="10718800" extrusionOk="0">
                  <a:moveTo>
                    <a:pt x="18330495" y="8962174"/>
                  </a:moveTo>
                  <a:lnTo>
                    <a:pt x="18328958" y="8954516"/>
                  </a:lnTo>
                  <a:lnTo>
                    <a:pt x="18324754" y="8948280"/>
                  </a:lnTo>
                  <a:lnTo>
                    <a:pt x="18318506" y="8944064"/>
                  </a:lnTo>
                  <a:lnTo>
                    <a:pt x="18310860" y="8942514"/>
                  </a:lnTo>
                  <a:lnTo>
                    <a:pt x="18303202" y="8944064"/>
                  </a:lnTo>
                  <a:lnTo>
                    <a:pt x="18296954" y="8948280"/>
                  </a:lnTo>
                  <a:lnTo>
                    <a:pt x="18292750" y="8954516"/>
                  </a:lnTo>
                  <a:lnTo>
                    <a:pt x="18291201" y="8962174"/>
                  </a:lnTo>
                  <a:lnTo>
                    <a:pt x="18292750" y="8969819"/>
                  </a:lnTo>
                  <a:lnTo>
                    <a:pt x="18296954" y="8976055"/>
                  </a:lnTo>
                  <a:lnTo>
                    <a:pt x="18303202" y="8980272"/>
                  </a:lnTo>
                  <a:lnTo>
                    <a:pt x="18310860" y="8981808"/>
                  </a:lnTo>
                  <a:lnTo>
                    <a:pt x="18318506" y="8980272"/>
                  </a:lnTo>
                  <a:lnTo>
                    <a:pt x="18324754" y="8976055"/>
                  </a:lnTo>
                  <a:lnTo>
                    <a:pt x="18328958" y="8969819"/>
                  </a:lnTo>
                  <a:lnTo>
                    <a:pt x="18330495" y="8962174"/>
                  </a:lnTo>
                  <a:close/>
                </a:path>
                <a:path w="18719800" h="10718800" extrusionOk="0">
                  <a:moveTo>
                    <a:pt x="18330495" y="8862073"/>
                  </a:moveTo>
                  <a:lnTo>
                    <a:pt x="18328958" y="8854427"/>
                  </a:lnTo>
                  <a:lnTo>
                    <a:pt x="18324754" y="8848179"/>
                  </a:lnTo>
                  <a:lnTo>
                    <a:pt x="18318506" y="8843975"/>
                  </a:lnTo>
                  <a:lnTo>
                    <a:pt x="18310860" y="8842426"/>
                  </a:lnTo>
                  <a:lnTo>
                    <a:pt x="18303202" y="8843975"/>
                  </a:lnTo>
                  <a:lnTo>
                    <a:pt x="18296954" y="8848179"/>
                  </a:lnTo>
                  <a:lnTo>
                    <a:pt x="18292750" y="8854427"/>
                  </a:lnTo>
                  <a:lnTo>
                    <a:pt x="18291201" y="8862073"/>
                  </a:lnTo>
                  <a:lnTo>
                    <a:pt x="18292750" y="8869718"/>
                  </a:lnTo>
                  <a:lnTo>
                    <a:pt x="18296954" y="8875966"/>
                  </a:lnTo>
                  <a:lnTo>
                    <a:pt x="18303202" y="8880183"/>
                  </a:lnTo>
                  <a:lnTo>
                    <a:pt x="18310860" y="8881720"/>
                  </a:lnTo>
                  <a:lnTo>
                    <a:pt x="18318506" y="8880183"/>
                  </a:lnTo>
                  <a:lnTo>
                    <a:pt x="18324754" y="8875966"/>
                  </a:lnTo>
                  <a:lnTo>
                    <a:pt x="18328958" y="8869718"/>
                  </a:lnTo>
                  <a:lnTo>
                    <a:pt x="18330495" y="8862073"/>
                  </a:lnTo>
                  <a:close/>
                </a:path>
                <a:path w="18719800" h="10718800" extrusionOk="0">
                  <a:moveTo>
                    <a:pt x="18330495" y="8761984"/>
                  </a:moveTo>
                  <a:lnTo>
                    <a:pt x="18328958" y="8754339"/>
                  </a:lnTo>
                  <a:lnTo>
                    <a:pt x="18324754" y="8748090"/>
                  </a:lnTo>
                  <a:lnTo>
                    <a:pt x="18318506" y="8743874"/>
                  </a:lnTo>
                  <a:lnTo>
                    <a:pt x="18310860" y="8742324"/>
                  </a:lnTo>
                  <a:lnTo>
                    <a:pt x="18303202" y="8743874"/>
                  </a:lnTo>
                  <a:lnTo>
                    <a:pt x="18296954" y="8748090"/>
                  </a:lnTo>
                  <a:lnTo>
                    <a:pt x="18292750" y="8754339"/>
                  </a:lnTo>
                  <a:lnTo>
                    <a:pt x="18291201" y="8761984"/>
                  </a:lnTo>
                  <a:lnTo>
                    <a:pt x="18292750" y="8769629"/>
                  </a:lnTo>
                  <a:lnTo>
                    <a:pt x="18296954" y="8775865"/>
                  </a:lnTo>
                  <a:lnTo>
                    <a:pt x="18303202" y="8780081"/>
                  </a:lnTo>
                  <a:lnTo>
                    <a:pt x="18310860" y="8781631"/>
                  </a:lnTo>
                  <a:lnTo>
                    <a:pt x="18318506" y="8780081"/>
                  </a:lnTo>
                  <a:lnTo>
                    <a:pt x="18324754" y="8775865"/>
                  </a:lnTo>
                  <a:lnTo>
                    <a:pt x="18328958" y="8769629"/>
                  </a:lnTo>
                  <a:lnTo>
                    <a:pt x="18330495" y="8761984"/>
                  </a:lnTo>
                  <a:close/>
                </a:path>
                <a:path w="18719800" h="10718800" extrusionOk="0">
                  <a:moveTo>
                    <a:pt x="18330520" y="8661908"/>
                  </a:moveTo>
                  <a:lnTo>
                    <a:pt x="18328983" y="8654250"/>
                  </a:lnTo>
                  <a:lnTo>
                    <a:pt x="18324767" y="8648014"/>
                  </a:lnTo>
                  <a:lnTo>
                    <a:pt x="18318518" y="8643798"/>
                  </a:lnTo>
                  <a:lnTo>
                    <a:pt x="18310873" y="8642261"/>
                  </a:lnTo>
                  <a:lnTo>
                    <a:pt x="18303228" y="8643798"/>
                  </a:lnTo>
                  <a:lnTo>
                    <a:pt x="18296979" y="8648014"/>
                  </a:lnTo>
                  <a:lnTo>
                    <a:pt x="18292776" y="8654250"/>
                  </a:lnTo>
                  <a:lnTo>
                    <a:pt x="18291226" y="8661908"/>
                  </a:lnTo>
                  <a:lnTo>
                    <a:pt x="18292776" y="8669553"/>
                  </a:lnTo>
                  <a:lnTo>
                    <a:pt x="18296979" y="8675789"/>
                  </a:lnTo>
                  <a:lnTo>
                    <a:pt x="18303228" y="8680005"/>
                  </a:lnTo>
                  <a:lnTo>
                    <a:pt x="18310873" y="8681555"/>
                  </a:lnTo>
                  <a:lnTo>
                    <a:pt x="18318518" y="8680005"/>
                  </a:lnTo>
                  <a:lnTo>
                    <a:pt x="18324767" y="8675789"/>
                  </a:lnTo>
                  <a:lnTo>
                    <a:pt x="18328983" y="8669553"/>
                  </a:lnTo>
                  <a:lnTo>
                    <a:pt x="18330520" y="8661908"/>
                  </a:lnTo>
                  <a:close/>
                </a:path>
                <a:path w="18719800" h="10718800" extrusionOk="0">
                  <a:moveTo>
                    <a:pt x="18330520" y="7961223"/>
                  </a:moveTo>
                  <a:lnTo>
                    <a:pt x="18328971" y="7953578"/>
                  </a:lnTo>
                  <a:lnTo>
                    <a:pt x="18324767" y="7947330"/>
                  </a:lnTo>
                  <a:lnTo>
                    <a:pt x="18318518" y="7943126"/>
                  </a:lnTo>
                  <a:lnTo>
                    <a:pt x="18310873" y="7941577"/>
                  </a:lnTo>
                  <a:lnTo>
                    <a:pt x="18303215" y="7943126"/>
                  </a:lnTo>
                  <a:lnTo>
                    <a:pt x="18296979" y="7947330"/>
                  </a:lnTo>
                  <a:lnTo>
                    <a:pt x="18292776" y="7953578"/>
                  </a:lnTo>
                  <a:lnTo>
                    <a:pt x="18291226" y="7961223"/>
                  </a:lnTo>
                  <a:lnTo>
                    <a:pt x="18292776" y="7968869"/>
                  </a:lnTo>
                  <a:lnTo>
                    <a:pt x="18296979" y="7975117"/>
                  </a:lnTo>
                  <a:lnTo>
                    <a:pt x="18303215" y="7979321"/>
                  </a:lnTo>
                  <a:lnTo>
                    <a:pt x="18310873" y="7980858"/>
                  </a:lnTo>
                  <a:lnTo>
                    <a:pt x="18318518" y="7979321"/>
                  </a:lnTo>
                  <a:lnTo>
                    <a:pt x="18324767" y="7975117"/>
                  </a:lnTo>
                  <a:lnTo>
                    <a:pt x="18328971" y="7968869"/>
                  </a:lnTo>
                  <a:lnTo>
                    <a:pt x="18330520" y="7961223"/>
                  </a:lnTo>
                  <a:close/>
                </a:path>
                <a:path w="18719800" h="10718800" extrusionOk="0">
                  <a:moveTo>
                    <a:pt x="18330520" y="7861135"/>
                  </a:moveTo>
                  <a:lnTo>
                    <a:pt x="18328971" y="7853489"/>
                  </a:lnTo>
                  <a:lnTo>
                    <a:pt x="18324767" y="7847228"/>
                  </a:lnTo>
                  <a:lnTo>
                    <a:pt x="18318518" y="7843012"/>
                  </a:lnTo>
                  <a:lnTo>
                    <a:pt x="18310873" y="7841475"/>
                  </a:lnTo>
                  <a:lnTo>
                    <a:pt x="18303215" y="7843012"/>
                  </a:lnTo>
                  <a:lnTo>
                    <a:pt x="18296979" y="7847228"/>
                  </a:lnTo>
                  <a:lnTo>
                    <a:pt x="18292776" y="7853489"/>
                  </a:lnTo>
                  <a:lnTo>
                    <a:pt x="18291226" y="7861135"/>
                  </a:lnTo>
                  <a:lnTo>
                    <a:pt x="18292776" y="7868780"/>
                  </a:lnTo>
                  <a:lnTo>
                    <a:pt x="18296979" y="7875016"/>
                  </a:lnTo>
                  <a:lnTo>
                    <a:pt x="18303215" y="7879232"/>
                  </a:lnTo>
                  <a:lnTo>
                    <a:pt x="18310873" y="7880769"/>
                  </a:lnTo>
                  <a:lnTo>
                    <a:pt x="18318518" y="7879232"/>
                  </a:lnTo>
                  <a:lnTo>
                    <a:pt x="18324767" y="7875016"/>
                  </a:lnTo>
                  <a:lnTo>
                    <a:pt x="18328971" y="7868780"/>
                  </a:lnTo>
                  <a:lnTo>
                    <a:pt x="18330520" y="7861135"/>
                  </a:lnTo>
                  <a:close/>
                </a:path>
                <a:path w="18719800" h="10718800" extrusionOk="0">
                  <a:moveTo>
                    <a:pt x="18330520" y="7761033"/>
                  </a:moveTo>
                  <a:lnTo>
                    <a:pt x="18328983" y="7753388"/>
                  </a:lnTo>
                  <a:lnTo>
                    <a:pt x="18324767" y="7747140"/>
                  </a:lnTo>
                  <a:lnTo>
                    <a:pt x="18318518" y="7742923"/>
                  </a:lnTo>
                  <a:lnTo>
                    <a:pt x="18310873" y="7741386"/>
                  </a:lnTo>
                  <a:lnTo>
                    <a:pt x="18303228" y="7742923"/>
                  </a:lnTo>
                  <a:lnTo>
                    <a:pt x="18296979" y="7747140"/>
                  </a:lnTo>
                  <a:lnTo>
                    <a:pt x="18292776" y="7753388"/>
                  </a:lnTo>
                  <a:lnTo>
                    <a:pt x="18291226" y="7761033"/>
                  </a:lnTo>
                  <a:lnTo>
                    <a:pt x="18292776" y="7768679"/>
                  </a:lnTo>
                  <a:lnTo>
                    <a:pt x="18296979" y="7774927"/>
                  </a:lnTo>
                  <a:lnTo>
                    <a:pt x="18303228" y="7779144"/>
                  </a:lnTo>
                  <a:lnTo>
                    <a:pt x="18310873" y="7780693"/>
                  </a:lnTo>
                  <a:lnTo>
                    <a:pt x="18318518" y="7779144"/>
                  </a:lnTo>
                  <a:lnTo>
                    <a:pt x="18324767" y="7774927"/>
                  </a:lnTo>
                  <a:lnTo>
                    <a:pt x="18328983" y="7768679"/>
                  </a:lnTo>
                  <a:lnTo>
                    <a:pt x="18330520" y="7761033"/>
                  </a:lnTo>
                  <a:close/>
                </a:path>
                <a:path w="18719800" h="10718800" extrusionOk="0">
                  <a:moveTo>
                    <a:pt x="18330520" y="7660945"/>
                  </a:moveTo>
                  <a:lnTo>
                    <a:pt x="18328983" y="7653299"/>
                  </a:lnTo>
                  <a:lnTo>
                    <a:pt x="18324767" y="7647051"/>
                  </a:lnTo>
                  <a:lnTo>
                    <a:pt x="18318518" y="7642847"/>
                  </a:lnTo>
                  <a:lnTo>
                    <a:pt x="18310873" y="7641298"/>
                  </a:lnTo>
                  <a:lnTo>
                    <a:pt x="18303228" y="7642847"/>
                  </a:lnTo>
                  <a:lnTo>
                    <a:pt x="18296979" y="7647051"/>
                  </a:lnTo>
                  <a:lnTo>
                    <a:pt x="18292776" y="7653299"/>
                  </a:lnTo>
                  <a:lnTo>
                    <a:pt x="18291226" y="7660945"/>
                  </a:lnTo>
                  <a:lnTo>
                    <a:pt x="18292776" y="7668590"/>
                  </a:lnTo>
                  <a:lnTo>
                    <a:pt x="18296979" y="7674838"/>
                  </a:lnTo>
                  <a:lnTo>
                    <a:pt x="18303228" y="7679042"/>
                  </a:lnTo>
                  <a:lnTo>
                    <a:pt x="18310873" y="7680592"/>
                  </a:lnTo>
                  <a:lnTo>
                    <a:pt x="18318518" y="7679042"/>
                  </a:lnTo>
                  <a:lnTo>
                    <a:pt x="18324767" y="7674838"/>
                  </a:lnTo>
                  <a:lnTo>
                    <a:pt x="18328983" y="7668590"/>
                  </a:lnTo>
                  <a:lnTo>
                    <a:pt x="18330520" y="7660945"/>
                  </a:lnTo>
                  <a:close/>
                </a:path>
                <a:path w="18719800" h="10718800" extrusionOk="0">
                  <a:moveTo>
                    <a:pt x="18330520" y="7560843"/>
                  </a:moveTo>
                  <a:lnTo>
                    <a:pt x="18328983" y="7553198"/>
                  </a:lnTo>
                  <a:lnTo>
                    <a:pt x="18324767" y="7546949"/>
                  </a:lnTo>
                  <a:lnTo>
                    <a:pt x="18318518" y="7542746"/>
                  </a:lnTo>
                  <a:lnTo>
                    <a:pt x="18310873" y="7541196"/>
                  </a:lnTo>
                  <a:lnTo>
                    <a:pt x="18303228" y="7542746"/>
                  </a:lnTo>
                  <a:lnTo>
                    <a:pt x="18296979" y="7546949"/>
                  </a:lnTo>
                  <a:lnTo>
                    <a:pt x="18292776" y="7553198"/>
                  </a:lnTo>
                  <a:lnTo>
                    <a:pt x="18291226" y="7560843"/>
                  </a:lnTo>
                  <a:lnTo>
                    <a:pt x="18292776" y="7568489"/>
                  </a:lnTo>
                  <a:lnTo>
                    <a:pt x="18296979" y="7574737"/>
                  </a:lnTo>
                  <a:lnTo>
                    <a:pt x="18303228" y="7578953"/>
                  </a:lnTo>
                  <a:lnTo>
                    <a:pt x="18310873" y="7580490"/>
                  </a:lnTo>
                  <a:lnTo>
                    <a:pt x="18318518" y="7578953"/>
                  </a:lnTo>
                  <a:lnTo>
                    <a:pt x="18324767" y="7574737"/>
                  </a:lnTo>
                  <a:lnTo>
                    <a:pt x="18328983" y="7568489"/>
                  </a:lnTo>
                  <a:lnTo>
                    <a:pt x="18330520" y="7560843"/>
                  </a:lnTo>
                  <a:close/>
                </a:path>
                <a:path w="18719800" h="10718800" extrusionOk="0">
                  <a:moveTo>
                    <a:pt x="18330520" y="7460742"/>
                  </a:moveTo>
                  <a:lnTo>
                    <a:pt x="18328983" y="7453096"/>
                  </a:lnTo>
                  <a:lnTo>
                    <a:pt x="18324767" y="7446861"/>
                  </a:lnTo>
                  <a:lnTo>
                    <a:pt x="18318518" y="7442644"/>
                  </a:lnTo>
                  <a:lnTo>
                    <a:pt x="18310873" y="7441095"/>
                  </a:lnTo>
                  <a:lnTo>
                    <a:pt x="18303228" y="7442644"/>
                  </a:lnTo>
                  <a:lnTo>
                    <a:pt x="18296979" y="7446861"/>
                  </a:lnTo>
                  <a:lnTo>
                    <a:pt x="18292776" y="7453096"/>
                  </a:lnTo>
                  <a:lnTo>
                    <a:pt x="18291226" y="7460742"/>
                  </a:lnTo>
                  <a:lnTo>
                    <a:pt x="18292776" y="7468387"/>
                  </a:lnTo>
                  <a:lnTo>
                    <a:pt x="18296979" y="7474636"/>
                  </a:lnTo>
                  <a:lnTo>
                    <a:pt x="18303228" y="7478852"/>
                  </a:lnTo>
                  <a:lnTo>
                    <a:pt x="18310873" y="7480389"/>
                  </a:lnTo>
                  <a:lnTo>
                    <a:pt x="18318518" y="7478852"/>
                  </a:lnTo>
                  <a:lnTo>
                    <a:pt x="18324767" y="7474636"/>
                  </a:lnTo>
                  <a:lnTo>
                    <a:pt x="18328983" y="7468387"/>
                  </a:lnTo>
                  <a:lnTo>
                    <a:pt x="18330520" y="7460742"/>
                  </a:lnTo>
                  <a:close/>
                </a:path>
                <a:path w="18719800" h="10718800" extrusionOk="0">
                  <a:moveTo>
                    <a:pt x="18330520" y="7360653"/>
                  </a:moveTo>
                  <a:lnTo>
                    <a:pt x="18328983" y="7353008"/>
                  </a:lnTo>
                  <a:lnTo>
                    <a:pt x="18324767" y="7346759"/>
                  </a:lnTo>
                  <a:lnTo>
                    <a:pt x="18318518" y="7342543"/>
                  </a:lnTo>
                  <a:lnTo>
                    <a:pt x="18310873" y="7340994"/>
                  </a:lnTo>
                  <a:lnTo>
                    <a:pt x="18303228" y="7342543"/>
                  </a:lnTo>
                  <a:lnTo>
                    <a:pt x="18296979" y="7346759"/>
                  </a:lnTo>
                  <a:lnTo>
                    <a:pt x="18292776" y="7353008"/>
                  </a:lnTo>
                  <a:lnTo>
                    <a:pt x="18291226" y="7360653"/>
                  </a:lnTo>
                  <a:lnTo>
                    <a:pt x="18292776" y="7368299"/>
                  </a:lnTo>
                  <a:lnTo>
                    <a:pt x="18296979" y="7374547"/>
                  </a:lnTo>
                  <a:lnTo>
                    <a:pt x="18303228" y="7378751"/>
                  </a:lnTo>
                  <a:lnTo>
                    <a:pt x="18310873" y="7380300"/>
                  </a:lnTo>
                  <a:lnTo>
                    <a:pt x="18318518" y="7378751"/>
                  </a:lnTo>
                  <a:lnTo>
                    <a:pt x="18324767" y="7374547"/>
                  </a:lnTo>
                  <a:lnTo>
                    <a:pt x="18328983" y="7368299"/>
                  </a:lnTo>
                  <a:lnTo>
                    <a:pt x="18330520" y="7360653"/>
                  </a:lnTo>
                  <a:close/>
                </a:path>
                <a:path w="18719800" h="10718800" extrusionOk="0">
                  <a:moveTo>
                    <a:pt x="18330520" y="7260552"/>
                  </a:moveTo>
                  <a:lnTo>
                    <a:pt x="18328983" y="7252906"/>
                  </a:lnTo>
                  <a:lnTo>
                    <a:pt x="18324767" y="7246658"/>
                  </a:lnTo>
                  <a:lnTo>
                    <a:pt x="18318518" y="7242454"/>
                  </a:lnTo>
                  <a:lnTo>
                    <a:pt x="18310873" y="7240905"/>
                  </a:lnTo>
                  <a:lnTo>
                    <a:pt x="18303228" y="7242454"/>
                  </a:lnTo>
                  <a:lnTo>
                    <a:pt x="18296979" y="7246658"/>
                  </a:lnTo>
                  <a:lnTo>
                    <a:pt x="18292776" y="7252906"/>
                  </a:lnTo>
                  <a:lnTo>
                    <a:pt x="18291226" y="7260552"/>
                  </a:lnTo>
                  <a:lnTo>
                    <a:pt x="18292776" y="7268197"/>
                  </a:lnTo>
                  <a:lnTo>
                    <a:pt x="18296979" y="7274446"/>
                  </a:lnTo>
                  <a:lnTo>
                    <a:pt x="18303228" y="7278649"/>
                  </a:lnTo>
                  <a:lnTo>
                    <a:pt x="18310873" y="7280199"/>
                  </a:lnTo>
                  <a:lnTo>
                    <a:pt x="18318518" y="7278649"/>
                  </a:lnTo>
                  <a:lnTo>
                    <a:pt x="18324767" y="7274446"/>
                  </a:lnTo>
                  <a:lnTo>
                    <a:pt x="18328983" y="7268197"/>
                  </a:lnTo>
                  <a:lnTo>
                    <a:pt x="18330520" y="7260552"/>
                  </a:lnTo>
                  <a:close/>
                </a:path>
                <a:path w="18719800" h="10718800" extrusionOk="0">
                  <a:moveTo>
                    <a:pt x="18330520" y="7160463"/>
                  </a:moveTo>
                  <a:lnTo>
                    <a:pt x="18328983" y="7152805"/>
                  </a:lnTo>
                  <a:lnTo>
                    <a:pt x="18324767" y="7146569"/>
                  </a:lnTo>
                  <a:lnTo>
                    <a:pt x="18318518" y="7142366"/>
                  </a:lnTo>
                  <a:lnTo>
                    <a:pt x="18310873" y="7140816"/>
                  </a:lnTo>
                  <a:lnTo>
                    <a:pt x="18303228" y="7142366"/>
                  </a:lnTo>
                  <a:lnTo>
                    <a:pt x="18296979" y="7146569"/>
                  </a:lnTo>
                  <a:lnTo>
                    <a:pt x="18292776" y="7152805"/>
                  </a:lnTo>
                  <a:lnTo>
                    <a:pt x="18291226" y="7160463"/>
                  </a:lnTo>
                  <a:lnTo>
                    <a:pt x="18292776" y="7168108"/>
                  </a:lnTo>
                  <a:lnTo>
                    <a:pt x="18296979" y="7174357"/>
                  </a:lnTo>
                  <a:lnTo>
                    <a:pt x="18303228" y="7178573"/>
                  </a:lnTo>
                  <a:lnTo>
                    <a:pt x="18310873" y="7180110"/>
                  </a:lnTo>
                  <a:lnTo>
                    <a:pt x="18318518" y="7178573"/>
                  </a:lnTo>
                  <a:lnTo>
                    <a:pt x="18324767" y="7174357"/>
                  </a:lnTo>
                  <a:lnTo>
                    <a:pt x="18328983" y="7168108"/>
                  </a:lnTo>
                  <a:lnTo>
                    <a:pt x="18330520" y="7160463"/>
                  </a:lnTo>
                  <a:close/>
                </a:path>
                <a:path w="18719800" h="10718800" extrusionOk="0">
                  <a:moveTo>
                    <a:pt x="18330520" y="7060362"/>
                  </a:moveTo>
                  <a:lnTo>
                    <a:pt x="18328983" y="7052716"/>
                  </a:lnTo>
                  <a:lnTo>
                    <a:pt x="18324767" y="7046468"/>
                  </a:lnTo>
                  <a:lnTo>
                    <a:pt x="18318518" y="7042264"/>
                  </a:lnTo>
                  <a:lnTo>
                    <a:pt x="18310873" y="7040715"/>
                  </a:lnTo>
                  <a:lnTo>
                    <a:pt x="18303228" y="7042264"/>
                  </a:lnTo>
                  <a:lnTo>
                    <a:pt x="18296979" y="7046468"/>
                  </a:lnTo>
                  <a:lnTo>
                    <a:pt x="18292776" y="7052716"/>
                  </a:lnTo>
                  <a:lnTo>
                    <a:pt x="18291226" y="7060362"/>
                  </a:lnTo>
                  <a:lnTo>
                    <a:pt x="18292776" y="7068007"/>
                  </a:lnTo>
                  <a:lnTo>
                    <a:pt x="18296979" y="7074255"/>
                  </a:lnTo>
                  <a:lnTo>
                    <a:pt x="18303228" y="7078472"/>
                  </a:lnTo>
                  <a:lnTo>
                    <a:pt x="18310873" y="7080009"/>
                  </a:lnTo>
                  <a:lnTo>
                    <a:pt x="18318518" y="7078472"/>
                  </a:lnTo>
                  <a:lnTo>
                    <a:pt x="18324767" y="7074255"/>
                  </a:lnTo>
                  <a:lnTo>
                    <a:pt x="18328983" y="7068007"/>
                  </a:lnTo>
                  <a:lnTo>
                    <a:pt x="18330520" y="7060362"/>
                  </a:lnTo>
                  <a:close/>
                </a:path>
                <a:path w="18719800" h="10718800" extrusionOk="0">
                  <a:moveTo>
                    <a:pt x="18330520" y="6359677"/>
                  </a:moveTo>
                  <a:lnTo>
                    <a:pt x="18328971" y="6352032"/>
                  </a:lnTo>
                  <a:lnTo>
                    <a:pt x="18324767" y="6345796"/>
                  </a:lnTo>
                  <a:lnTo>
                    <a:pt x="18318518" y="6341580"/>
                  </a:lnTo>
                  <a:lnTo>
                    <a:pt x="18310873" y="6340043"/>
                  </a:lnTo>
                  <a:lnTo>
                    <a:pt x="18303215" y="6341580"/>
                  </a:lnTo>
                  <a:lnTo>
                    <a:pt x="18296979" y="6345796"/>
                  </a:lnTo>
                  <a:lnTo>
                    <a:pt x="18292776" y="6352032"/>
                  </a:lnTo>
                  <a:lnTo>
                    <a:pt x="18291226" y="6359677"/>
                  </a:lnTo>
                  <a:lnTo>
                    <a:pt x="18292776" y="6367335"/>
                  </a:lnTo>
                  <a:lnTo>
                    <a:pt x="18296979" y="6373584"/>
                  </a:lnTo>
                  <a:lnTo>
                    <a:pt x="18303215" y="6377800"/>
                  </a:lnTo>
                  <a:lnTo>
                    <a:pt x="18310873" y="6379337"/>
                  </a:lnTo>
                  <a:lnTo>
                    <a:pt x="18318518" y="6377800"/>
                  </a:lnTo>
                  <a:lnTo>
                    <a:pt x="18324767" y="6373584"/>
                  </a:lnTo>
                  <a:lnTo>
                    <a:pt x="18328971" y="6367335"/>
                  </a:lnTo>
                  <a:lnTo>
                    <a:pt x="18330520" y="6359677"/>
                  </a:lnTo>
                  <a:close/>
                </a:path>
                <a:path w="18719800" h="10718800" extrusionOk="0">
                  <a:moveTo>
                    <a:pt x="18330520" y="6259588"/>
                  </a:moveTo>
                  <a:lnTo>
                    <a:pt x="18328971" y="6251943"/>
                  </a:lnTo>
                  <a:lnTo>
                    <a:pt x="18324767" y="6245695"/>
                  </a:lnTo>
                  <a:lnTo>
                    <a:pt x="18318518" y="6241478"/>
                  </a:lnTo>
                  <a:lnTo>
                    <a:pt x="18310873" y="6239942"/>
                  </a:lnTo>
                  <a:lnTo>
                    <a:pt x="18303215" y="6241478"/>
                  </a:lnTo>
                  <a:lnTo>
                    <a:pt x="18296979" y="6245695"/>
                  </a:lnTo>
                  <a:lnTo>
                    <a:pt x="18292776" y="6251943"/>
                  </a:lnTo>
                  <a:lnTo>
                    <a:pt x="18291226" y="6259588"/>
                  </a:lnTo>
                  <a:lnTo>
                    <a:pt x="18292776" y="6267247"/>
                  </a:lnTo>
                  <a:lnTo>
                    <a:pt x="18296979" y="6273482"/>
                  </a:lnTo>
                  <a:lnTo>
                    <a:pt x="18303215" y="6277699"/>
                  </a:lnTo>
                  <a:lnTo>
                    <a:pt x="18310873" y="6279235"/>
                  </a:lnTo>
                  <a:lnTo>
                    <a:pt x="18318518" y="6277699"/>
                  </a:lnTo>
                  <a:lnTo>
                    <a:pt x="18324767" y="6273482"/>
                  </a:lnTo>
                  <a:lnTo>
                    <a:pt x="18328971" y="6267247"/>
                  </a:lnTo>
                  <a:lnTo>
                    <a:pt x="18330520" y="6259588"/>
                  </a:lnTo>
                  <a:close/>
                </a:path>
                <a:path w="18719800" h="10718800" extrusionOk="0">
                  <a:moveTo>
                    <a:pt x="18330520" y="6159500"/>
                  </a:moveTo>
                  <a:lnTo>
                    <a:pt x="18328983" y="6151854"/>
                  </a:lnTo>
                  <a:lnTo>
                    <a:pt x="18324767" y="6145606"/>
                  </a:lnTo>
                  <a:lnTo>
                    <a:pt x="18318518" y="6141402"/>
                  </a:lnTo>
                  <a:lnTo>
                    <a:pt x="18310873" y="6139853"/>
                  </a:lnTo>
                  <a:lnTo>
                    <a:pt x="18303228" y="6141402"/>
                  </a:lnTo>
                  <a:lnTo>
                    <a:pt x="18296979" y="6145606"/>
                  </a:lnTo>
                  <a:lnTo>
                    <a:pt x="18292776" y="6151854"/>
                  </a:lnTo>
                  <a:lnTo>
                    <a:pt x="18291226" y="6159500"/>
                  </a:lnTo>
                  <a:lnTo>
                    <a:pt x="18292776" y="6167145"/>
                  </a:lnTo>
                  <a:lnTo>
                    <a:pt x="18296979" y="6173381"/>
                  </a:lnTo>
                  <a:lnTo>
                    <a:pt x="18303228" y="6177597"/>
                  </a:lnTo>
                  <a:lnTo>
                    <a:pt x="18310873" y="6179134"/>
                  </a:lnTo>
                  <a:lnTo>
                    <a:pt x="18318518" y="6177597"/>
                  </a:lnTo>
                  <a:lnTo>
                    <a:pt x="18324767" y="6173381"/>
                  </a:lnTo>
                  <a:lnTo>
                    <a:pt x="18328983" y="6167145"/>
                  </a:lnTo>
                  <a:lnTo>
                    <a:pt x="18330520" y="6159500"/>
                  </a:lnTo>
                  <a:close/>
                </a:path>
                <a:path w="18719800" h="10718800" extrusionOk="0">
                  <a:moveTo>
                    <a:pt x="18330520" y="6059398"/>
                  </a:moveTo>
                  <a:lnTo>
                    <a:pt x="18328983" y="6051753"/>
                  </a:lnTo>
                  <a:lnTo>
                    <a:pt x="18324767" y="6045517"/>
                  </a:lnTo>
                  <a:lnTo>
                    <a:pt x="18318518" y="6041301"/>
                  </a:lnTo>
                  <a:lnTo>
                    <a:pt x="18310873" y="6039764"/>
                  </a:lnTo>
                  <a:lnTo>
                    <a:pt x="18303228" y="6041301"/>
                  </a:lnTo>
                  <a:lnTo>
                    <a:pt x="18296979" y="6045517"/>
                  </a:lnTo>
                  <a:lnTo>
                    <a:pt x="18292776" y="6051753"/>
                  </a:lnTo>
                  <a:lnTo>
                    <a:pt x="18291226" y="6059398"/>
                  </a:lnTo>
                  <a:lnTo>
                    <a:pt x="18292776" y="6067044"/>
                  </a:lnTo>
                  <a:lnTo>
                    <a:pt x="18296979" y="6073292"/>
                  </a:lnTo>
                  <a:lnTo>
                    <a:pt x="18303228" y="6077509"/>
                  </a:lnTo>
                  <a:lnTo>
                    <a:pt x="18310873" y="6079045"/>
                  </a:lnTo>
                  <a:lnTo>
                    <a:pt x="18318518" y="6077509"/>
                  </a:lnTo>
                  <a:lnTo>
                    <a:pt x="18324767" y="6073292"/>
                  </a:lnTo>
                  <a:lnTo>
                    <a:pt x="18328983" y="6067044"/>
                  </a:lnTo>
                  <a:lnTo>
                    <a:pt x="18330520" y="6059398"/>
                  </a:lnTo>
                  <a:close/>
                </a:path>
                <a:path w="18719800" h="10718800" extrusionOk="0">
                  <a:moveTo>
                    <a:pt x="18330520" y="5959310"/>
                  </a:moveTo>
                  <a:lnTo>
                    <a:pt x="18328983" y="5951664"/>
                  </a:lnTo>
                  <a:lnTo>
                    <a:pt x="18324767" y="5945416"/>
                  </a:lnTo>
                  <a:lnTo>
                    <a:pt x="18318518" y="5941199"/>
                  </a:lnTo>
                  <a:lnTo>
                    <a:pt x="18310873" y="5939663"/>
                  </a:lnTo>
                  <a:lnTo>
                    <a:pt x="18303228" y="5941199"/>
                  </a:lnTo>
                  <a:lnTo>
                    <a:pt x="18296979" y="5945416"/>
                  </a:lnTo>
                  <a:lnTo>
                    <a:pt x="18292776" y="5951664"/>
                  </a:lnTo>
                  <a:lnTo>
                    <a:pt x="18291226" y="5959310"/>
                  </a:lnTo>
                  <a:lnTo>
                    <a:pt x="18292776" y="5966955"/>
                  </a:lnTo>
                  <a:lnTo>
                    <a:pt x="18296979" y="5973203"/>
                  </a:lnTo>
                  <a:lnTo>
                    <a:pt x="18303228" y="5977407"/>
                  </a:lnTo>
                  <a:lnTo>
                    <a:pt x="18310873" y="5978957"/>
                  </a:lnTo>
                  <a:lnTo>
                    <a:pt x="18318518" y="5977407"/>
                  </a:lnTo>
                  <a:lnTo>
                    <a:pt x="18324767" y="5973203"/>
                  </a:lnTo>
                  <a:lnTo>
                    <a:pt x="18328983" y="5966955"/>
                  </a:lnTo>
                  <a:lnTo>
                    <a:pt x="18330520" y="5959310"/>
                  </a:lnTo>
                  <a:close/>
                </a:path>
                <a:path w="18719800" h="10718800" extrusionOk="0">
                  <a:moveTo>
                    <a:pt x="18330520" y="5859208"/>
                  </a:moveTo>
                  <a:lnTo>
                    <a:pt x="18328983" y="5851550"/>
                  </a:lnTo>
                  <a:lnTo>
                    <a:pt x="18324767" y="5845314"/>
                  </a:lnTo>
                  <a:lnTo>
                    <a:pt x="18318518" y="5841098"/>
                  </a:lnTo>
                  <a:lnTo>
                    <a:pt x="18310873" y="5839561"/>
                  </a:lnTo>
                  <a:lnTo>
                    <a:pt x="18303228" y="5841098"/>
                  </a:lnTo>
                  <a:lnTo>
                    <a:pt x="18296979" y="5845314"/>
                  </a:lnTo>
                  <a:lnTo>
                    <a:pt x="18292776" y="5851550"/>
                  </a:lnTo>
                  <a:lnTo>
                    <a:pt x="18291226" y="5859208"/>
                  </a:lnTo>
                  <a:lnTo>
                    <a:pt x="18292776" y="5866854"/>
                  </a:lnTo>
                  <a:lnTo>
                    <a:pt x="18296979" y="5873102"/>
                  </a:lnTo>
                  <a:lnTo>
                    <a:pt x="18303228" y="5877318"/>
                  </a:lnTo>
                  <a:lnTo>
                    <a:pt x="18310873" y="5878855"/>
                  </a:lnTo>
                  <a:lnTo>
                    <a:pt x="18318518" y="5877318"/>
                  </a:lnTo>
                  <a:lnTo>
                    <a:pt x="18324767" y="5873102"/>
                  </a:lnTo>
                  <a:lnTo>
                    <a:pt x="18328983" y="5866854"/>
                  </a:lnTo>
                  <a:lnTo>
                    <a:pt x="18330520" y="5859208"/>
                  </a:lnTo>
                  <a:close/>
                </a:path>
                <a:path w="18719800" h="10718800" extrusionOk="0">
                  <a:moveTo>
                    <a:pt x="18330520" y="5759120"/>
                  </a:moveTo>
                  <a:lnTo>
                    <a:pt x="18328983" y="5751461"/>
                  </a:lnTo>
                  <a:lnTo>
                    <a:pt x="18324767" y="5745213"/>
                  </a:lnTo>
                  <a:lnTo>
                    <a:pt x="18318518" y="5740997"/>
                  </a:lnTo>
                  <a:lnTo>
                    <a:pt x="18310873" y="5739447"/>
                  </a:lnTo>
                  <a:lnTo>
                    <a:pt x="18303228" y="5740997"/>
                  </a:lnTo>
                  <a:lnTo>
                    <a:pt x="18296979" y="5745213"/>
                  </a:lnTo>
                  <a:lnTo>
                    <a:pt x="18292776" y="5751461"/>
                  </a:lnTo>
                  <a:lnTo>
                    <a:pt x="18291226" y="5759120"/>
                  </a:lnTo>
                  <a:lnTo>
                    <a:pt x="18292776" y="5766765"/>
                  </a:lnTo>
                  <a:lnTo>
                    <a:pt x="18296979" y="5773001"/>
                  </a:lnTo>
                  <a:lnTo>
                    <a:pt x="18303228" y="5777217"/>
                  </a:lnTo>
                  <a:lnTo>
                    <a:pt x="18310873" y="5778754"/>
                  </a:lnTo>
                  <a:lnTo>
                    <a:pt x="18318518" y="5777217"/>
                  </a:lnTo>
                  <a:lnTo>
                    <a:pt x="18324767" y="5773001"/>
                  </a:lnTo>
                  <a:lnTo>
                    <a:pt x="18328983" y="5766765"/>
                  </a:lnTo>
                  <a:lnTo>
                    <a:pt x="18330520" y="5759120"/>
                  </a:lnTo>
                  <a:close/>
                </a:path>
                <a:path w="18719800" h="10718800" extrusionOk="0">
                  <a:moveTo>
                    <a:pt x="18330520" y="5659018"/>
                  </a:moveTo>
                  <a:lnTo>
                    <a:pt x="18328983" y="5651373"/>
                  </a:lnTo>
                  <a:lnTo>
                    <a:pt x="18324767" y="5645124"/>
                  </a:lnTo>
                  <a:lnTo>
                    <a:pt x="18318518" y="5640921"/>
                  </a:lnTo>
                  <a:lnTo>
                    <a:pt x="18310873" y="5639371"/>
                  </a:lnTo>
                  <a:lnTo>
                    <a:pt x="18303228" y="5640921"/>
                  </a:lnTo>
                  <a:lnTo>
                    <a:pt x="18296979" y="5645124"/>
                  </a:lnTo>
                  <a:lnTo>
                    <a:pt x="18292776" y="5651373"/>
                  </a:lnTo>
                  <a:lnTo>
                    <a:pt x="18291226" y="5659018"/>
                  </a:lnTo>
                  <a:lnTo>
                    <a:pt x="18292776" y="5666664"/>
                  </a:lnTo>
                  <a:lnTo>
                    <a:pt x="18296979" y="5672912"/>
                  </a:lnTo>
                  <a:lnTo>
                    <a:pt x="18303228" y="5677128"/>
                  </a:lnTo>
                  <a:lnTo>
                    <a:pt x="18310873" y="5678665"/>
                  </a:lnTo>
                  <a:lnTo>
                    <a:pt x="18318518" y="5677128"/>
                  </a:lnTo>
                  <a:lnTo>
                    <a:pt x="18324767" y="5672912"/>
                  </a:lnTo>
                  <a:lnTo>
                    <a:pt x="18328983" y="5666664"/>
                  </a:lnTo>
                  <a:lnTo>
                    <a:pt x="18330520" y="5659018"/>
                  </a:lnTo>
                  <a:close/>
                </a:path>
                <a:path w="18719800" h="10718800" extrusionOk="0">
                  <a:moveTo>
                    <a:pt x="18330520" y="5558929"/>
                  </a:moveTo>
                  <a:lnTo>
                    <a:pt x="18328983" y="5551271"/>
                  </a:lnTo>
                  <a:lnTo>
                    <a:pt x="18324767" y="5545023"/>
                  </a:lnTo>
                  <a:lnTo>
                    <a:pt x="18318518" y="5540819"/>
                  </a:lnTo>
                  <a:lnTo>
                    <a:pt x="18310873" y="5539270"/>
                  </a:lnTo>
                  <a:lnTo>
                    <a:pt x="18303228" y="5540819"/>
                  </a:lnTo>
                  <a:lnTo>
                    <a:pt x="18296979" y="5545023"/>
                  </a:lnTo>
                  <a:lnTo>
                    <a:pt x="18292776" y="5551271"/>
                  </a:lnTo>
                  <a:lnTo>
                    <a:pt x="18291226" y="5558929"/>
                  </a:lnTo>
                  <a:lnTo>
                    <a:pt x="18292776" y="5566575"/>
                  </a:lnTo>
                  <a:lnTo>
                    <a:pt x="18296979" y="5572811"/>
                  </a:lnTo>
                  <a:lnTo>
                    <a:pt x="18303228" y="5577027"/>
                  </a:lnTo>
                  <a:lnTo>
                    <a:pt x="18310873" y="5578564"/>
                  </a:lnTo>
                  <a:lnTo>
                    <a:pt x="18318518" y="5577027"/>
                  </a:lnTo>
                  <a:lnTo>
                    <a:pt x="18324767" y="5572811"/>
                  </a:lnTo>
                  <a:lnTo>
                    <a:pt x="18328983" y="5566575"/>
                  </a:lnTo>
                  <a:lnTo>
                    <a:pt x="18330520" y="5558929"/>
                  </a:lnTo>
                  <a:close/>
                </a:path>
                <a:path w="18719800" h="10718800" extrusionOk="0">
                  <a:moveTo>
                    <a:pt x="18330520" y="5458828"/>
                  </a:moveTo>
                  <a:lnTo>
                    <a:pt x="18328983" y="5451183"/>
                  </a:lnTo>
                  <a:lnTo>
                    <a:pt x="18324767" y="5444934"/>
                  </a:lnTo>
                  <a:lnTo>
                    <a:pt x="18318518" y="5440718"/>
                  </a:lnTo>
                  <a:lnTo>
                    <a:pt x="18310873" y="5439181"/>
                  </a:lnTo>
                  <a:lnTo>
                    <a:pt x="18303228" y="5440718"/>
                  </a:lnTo>
                  <a:lnTo>
                    <a:pt x="18296979" y="5444934"/>
                  </a:lnTo>
                  <a:lnTo>
                    <a:pt x="18292776" y="5451183"/>
                  </a:lnTo>
                  <a:lnTo>
                    <a:pt x="18291226" y="5458828"/>
                  </a:lnTo>
                  <a:lnTo>
                    <a:pt x="18292776" y="5466473"/>
                  </a:lnTo>
                  <a:lnTo>
                    <a:pt x="18296979" y="5472722"/>
                  </a:lnTo>
                  <a:lnTo>
                    <a:pt x="18303228" y="5476938"/>
                  </a:lnTo>
                  <a:lnTo>
                    <a:pt x="18310873" y="5478475"/>
                  </a:lnTo>
                  <a:lnTo>
                    <a:pt x="18318518" y="5476938"/>
                  </a:lnTo>
                  <a:lnTo>
                    <a:pt x="18324767" y="5472722"/>
                  </a:lnTo>
                  <a:lnTo>
                    <a:pt x="18328983" y="5466473"/>
                  </a:lnTo>
                  <a:lnTo>
                    <a:pt x="18330520" y="5458828"/>
                  </a:lnTo>
                  <a:close/>
                </a:path>
                <a:path w="18719800" h="10718800" extrusionOk="0">
                  <a:moveTo>
                    <a:pt x="18330533" y="8561807"/>
                  </a:moveTo>
                  <a:lnTo>
                    <a:pt x="18328983" y="8554161"/>
                  </a:lnTo>
                  <a:lnTo>
                    <a:pt x="18324780" y="8547913"/>
                  </a:lnTo>
                  <a:lnTo>
                    <a:pt x="18318531" y="8543709"/>
                  </a:lnTo>
                  <a:lnTo>
                    <a:pt x="18310886" y="8542160"/>
                  </a:lnTo>
                  <a:lnTo>
                    <a:pt x="18303228" y="8543709"/>
                  </a:lnTo>
                  <a:lnTo>
                    <a:pt x="18296992" y="8547913"/>
                  </a:lnTo>
                  <a:lnTo>
                    <a:pt x="18292776" y="8554161"/>
                  </a:lnTo>
                  <a:lnTo>
                    <a:pt x="18291239" y="8561807"/>
                  </a:lnTo>
                  <a:lnTo>
                    <a:pt x="18292776" y="8569452"/>
                  </a:lnTo>
                  <a:lnTo>
                    <a:pt x="18296992" y="8575700"/>
                  </a:lnTo>
                  <a:lnTo>
                    <a:pt x="18303228" y="8579917"/>
                  </a:lnTo>
                  <a:lnTo>
                    <a:pt x="18310886" y="8581453"/>
                  </a:lnTo>
                  <a:lnTo>
                    <a:pt x="18318531" y="8579917"/>
                  </a:lnTo>
                  <a:lnTo>
                    <a:pt x="18324780" y="8575700"/>
                  </a:lnTo>
                  <a:lnTo>
                    <a:pt x="18328983" y="8569452"/>
                  </a:lnTo>
                  <a:lnTo>
                    <a:pt x="18330533" y="8561807"/>
                  </a:lnTo>
                  <a:close/>
                </a:path>
                <a:path w="18719800" h="10718800" extrusionOk="0">
                  <a:moveTo>
                    <a:pt x="18330533" y="8461718"/>
                  </a:moveTo>
                  <a:lnTo>
                    <a:pt x="18328983" y="8454072"/>
                  </a:lnTo>
                  <a:lnTo>
                    <a:pt x="18324780" y="8447811"/>
                  </a:lnTo>
                  <a:lnTo>
                    <a:pt x="18318531" y="8443608"/>
                  </a:lnTo>
                  <a:lnTo>
                    <a:pt x="18310886" y="8442058"/>
                  </a:lnTo>
                  <a:lnTo>
                    <a:pt x="18303228" y="8443608"/>
                  </a:lnTo>
                  <a:lnTo>
                    <a:pt x="18296992" y="8447811"/>
                  </a:lnTo>
                  <a:lnTo>
                    <a:pt x="18292776" y="8454072"/>
                  </a:lnTo>
                  <a:lnTo>
                    <a:pt x="18291239" y="8461718"/>
                  </a:lnTo>
                  <a:lnTo>
                    <a:pt x="18292776" y="8469363"/>
                  </a:lnTo>
                  <a:lnTo>
                    <a:pt x="18296992" y="8475599"/>
                  </a:lnTo>
                  <a:lnTo>
                    <a:pt x="18303228" y="8479815"/>
                  </a:lnTo>
                  <a:lnTo>
                    <a:pt x="18310886" y="8481352"/>
                  </a:lnTo>
                  <a:lnTo>
                    <a:pt x="18318531" y="8479815"/>
                  </a:lnTo>
                  <a:lnTo>
                    <a:pt x="18324780" y="8475599"/>
                  </a:lnTo>
                  <a:lnTo>
                    <a:pt x="18328983" y="8469363"/>
                  </a:lnTo>
                  <a:lnTo>
                    <a:pt x="18330533" y="8461718"/>
                  </a:lnTo>
                  <a:close/>
                </a:path>
                <a:path w="18719800" h="10718800" extrusionOk="0">
                  <a:moveTo>
                    <a:pt x="18330533" y="8361616"/>
                  </a:moveTo>
                  <a:lnTo>
                    <a:pt x="18328983" y="8353971"/>
                  </a:lnTo>
                  <a:lnTo>
                    <a:pt x="18324780" y="8347723"/>
                  </a:lnTo>
                  <a:lnTo>
                    <a:pt x="18318531" y="8343506"/>
                  </a:lnTo>
                  <a:lnTo>
                    <a:pt x="18310886" y="8341969"/>
                  </a:lnTo>
                  <a:lnTo>
                    <a:pt x="18303228" y="8343506"/>
                  </a:lnTo>
                  <a:lnTo>
                    <a:pt x="18296992" y="8347723"/>
                  </a:lnTo>
                  <a:lnTo>
                    <a:pt x="18292776" y="8353971"/>
                  </a:lnTo>
                  <a:lnTo>
                    <a:pt x="18291239" y="8361616"/>
                  </a:lnTo>
                  <a:lnTo>
                    <a:pt x="18292776" y="8369262"/>
                  </a:lnTo>
                  <a:lnTo>
                    <a:pt x="18296992" y="8375510"/>
                  </a:lnTo>
                  <a:lnTo>
                    <a:pt x="18303228" y="8379727"/>
                  </a:lnTo>
                  <a:lnTo>
                    <a:pt x="18310886" y="8381263"/>
                  </a:lnTo>
                  <a:lnTo>
                    <a:pt x="18318531" y="8379727"/>
                  </a:lnTo>
                  <a:lnTo>
                    <a:pt x="18324780" y="8375510"/>
                  </a:lnTo>
                  <a:lnTo>
                    <a:pt x="18328983" y="8369262"/>
                  </a:lnTo>
                  <a:lnTo>
                    <a:pt x="18330533" y="8361616"/>
                  </a:lnTo>
                  <a:close/>
                </a:path>
                <a:path w="18719800" h="10718800" extrusionOk="0">
                  <a:moveTo>
                    <a:pt x="18330533" y="8261515"/>
                  </a:moveTo>
                  <a:lnTo>
                    <a:pt x="18328983" y="8253870"/>
                  </a:lnTo>
                  <a:lnTo>
                    <a:pt x="18324780" y="8247634"/>
                  </a:lnTo>
                  <a:lnTo>
                    <a:pt x="18318531" y="8243417"/>
                  </a:lnTo>
                  <a:lnTo>
                    <a:pt x="18310886" y="8241868"/>
                  </a:lnTo>
                  <a:lnTo>
                    <a:pt x="18303228" y="8243417"/>
                  </a:lnTo>
                  <a:lnTo>
                    <a:pt x="18296992" y="8247634"/>
                  </a:lnTo>
                  <a:lnTo>
                    <a:pt x="18292776" y="8253870"/>
                  </a:lnTo>
                  <a:lnTo>
                    <a:pt x="18291239" y="8261515"/>
                  </a:lnTo>
                  <a:lnTo>
                    <a:pt x="18292776" y="8269173"/>
                  </a:lnTo>
                  <a:lnTo>
                    <a:pt x="18296992" y="8275421"/>
                  </a:lnTo>
                  <a:lnTo>
                    <a:pt x="18303228" y="8279625"/>
                  </a:lnTo>
                  <a:lnTo>
                    <a:pt x="18310886" y="8281175"/>
                  </a:lnTo>
                  <a:lnTo>
                    <a:pt x="18318531" y="8279625"/>
                  </a:lnTo>
                  <a:lnTo>
                    <a:pt x="18324780" y="8275421"/>
                  </a:lnTo>
                  <a:lnTo>
                    <a:pt x="18328983" y="8269173"/>
                  </a:lnTo>
                  <a:lnTo>
                    <a:pt x="18330533" y="8261515"/>
                  </a:lnTo>
                  <a:close/>
                </a:path>
                <a:path w="18719800" h="10718800" extrusionOk="0">
                  <a:moveTo>
                    <a:pt x="18330533" y="8161426"/>
                  </a:moveTo>
                  <a:lnTo>
                    <a:pt x="18328983" y="8153781"/>
                  </a:lnTo>
                  <a:lnTo>
                    <a:pt x="18324780" y="8147532"/>
                  </a:lnTo>
                  <a:lnTo>
                    <a:pt x="18318531" y="8143329"/>
                  </a:lnTo>
                  <a:lnTo>
                    <a:pt x="18310886" y="8141779"/>
                  </a:lnTo>
                  <a:lnTo>
                    <a:pt x="18303228" y="8143329"/>
                  </a:lnTo>
                  <a:lnTo>
                    <a:pt x="18296992" y="8147532"/>
                  </a:lnTo>
                  <a:lnTo>
                    <a:pt x="18292776" y="8153781"/>
                  </a:lnTo>
                  <a:lnTo>
                    <a:pt x="18291239" y="8161426"/>
                  </a:lnTo>
                  <a:lnTo>
                    <a:pt x="18292776" y="8169072"/>
                  </a:lnTo>
                  <a:lnTo>
                    <a:pt x="18296992" y="8175320"/>
                  </a:lnTo>
                  <a:lnTo>
                    <a:pt x="18303228" y="8179536"/>
                  </a:lnTo>
                  <a:lnTo>
                    <a:pt x="18310886" y="8181073"/>
                  </a:lnTo>
                  <a:lnTo>
                    <a:pt x="18318531" y="8179536"/>
                  </a:lnTo>
                  <a:lnTo>
                    <a:pt x="18324780" y="8175320"/>
                  </a:lnTo>
                  <a:lnTo>
                    <a:pt x="18328983" y="8169072"/>
                  </a:lnTo>
                  <a:lnTo>
                    <a:pt x="18330533" y="8161426"/>
                  </a:lnTo>
                  <a:close/>
                </a:path>
                <a:path w="18719800" h="10718800" extrusionOk="0">
                  <a:moveTo>
                    <a:pt x="18330533" y="8061325"/>
                  </a:moveTo>
                  <a:lnTo>
                    <a:pt x="18328983" y="8053679"/>
                  </a:lnTo>
                  <a:lnTo>
                    <a:pt x="18324780" y="8047431"/>
                  </a:lnTo>
                  <a:lnTo>
                    <a:pt x="18318531" y="8043227"/>
                  </a:lnTo>
                  <a:lnTo>
                    <a:pt x="18310886" y="8041678"/>
                  </a:lnTo>
                  <a:lnTo>
                    <a:pt x="18303228" y="8043227"/>
                  </a:lnTo>
                  <a:lnTo>
                    <a:pt x="18296992" y="8047431"/>
                  </a:lnTo>
                  <a:lnTo>
                    <a:pt x="18292776" y="8053679"/>
                  </a:lnTo>
                  <a:lnTo>
                    <a:pt x="18291239" y="8061325"/>
                  </a:lnTo>
                  <a:lnTo>
                    <a:pt x="18292776" y="8068983"/>
                  </a:lnTo>
                  <a:lnTo>
                    <a:pt x="18296992" y="8075219"/>
                  </a:lnTo>
                  <a:lnTo>
                    <a:pt x="18303228" y="8079422"/>
                  </a:lnTo>
                  <a:lnTo>
                    <a:pt x="18310886" y="8080972"/>
                  </a:lnTo>
                  <a:lnTo>
                    <a:pt x="18318531" y="8079422"/>
                  </a:lnTo>
                  <a:lnTo>
                    <a:pt x="18324780" y="8075219"/>
                  </a:lnTo>
                  <a:lnTo>
                    <a:pt x="18328983" y="8068983"/>
                  </a:lnTo>
                  <a:lnTo>
                    <a:pt x="18330533" y="8061325"/>
                  </a:lnTo>
                  <a:close/>
                </a:path>
                <a:path w="18719800" h="10718800" extrusionOk="0">
                  <a:moveTo>
                    <a:pt x="18330533" y="6960273"/>
                  </a:moveTo>
                  <a:lnTo>
                    <a:pt x="18328983" y="6952628"/>
                  </a:lnTo>
                  <a:lnTo>
                    <a:pt x="18324780" y="6946379"/>
                  </a:lnTo>
                  <a:lnTo>
                    <a:pt x="18318531" y="6942175"/>
                  </a:lnTo>
                  <a:lnTo>
                    <a:pt x="18310886" y="6940626"/>
                  </a:lnTo>
                  <a:lnTo>
                    <a:pt x="18303228" y="6942175"/>
                  </a:lnTo>
                  <a:lnTo>
                    <a:pt x="18296992" y="6946379"/>
                  </a:lnTo>
                  <a:lnTo>
                    <a:pt x="18292776" y="6952628"/>
                  </a:lnTo>
                  <a:lnTo>
                    <a:pt x="18291239" y="6960273"/>
                  </a:lnTo>
                  <a:lnTo>
                    <a:pt x="18292776" y="6967918"/>
                  </a:lnTo>
                  <a:lnTo>
                    <a:pt x="18296992" y="6974167"/>
                  </a:lnTo>
                  <a:lnTo>
                    <a:pt x="18303228" y="6978370"/>
                  </a:lnTo>
                  <a:lnTo>
                    <a:pt x="18310886" y="6979920"/>
                  </a:lnTo>
                  <a:lnTo>
                    <a:pt x="18318531" y="6978370"/>
                  </a:lnTo>
                  <a:lnTo>
                    <a:pt x="18324780" y="6974167"/>
                  </a:lnTo>
                  <a:lnTo>
                    <a:pt x="18328983" y="6967918"/>
                  </a:lnTo>
                  <a:lnTo>
                    <a:pt x="18330533" y="6960273"/>
                  </a:lnTo>
                  <a:close/>
                </a:path>
                <a:path w="18719800" h="10718800" extrusionOk="0">
                  <a:moveTo>
                    <a:pt x="18330533" y="6860184"/>
                  </a:moveTo>
                  <a:lnTo>
                    <a:pt x="18328983" y="6852526"/>
                  </a:lnTo>
                  <a:lnTo>
                    <a:pt x="18324780" y="6846290"/>
                  </a:lnTo>
                  <a:lnTo>
                    <a:pt x="18318531" y="6842074"/>
                  </a:lnTo>
                  <a:lnTo>
                    <a:pt x="18310886" y="6840525"/>
                  </a:lnTo>
                  <a:lnTo>
                    <a:pt x="18303228" y="6842074"/>
                  </a:lnTo>
                  <a:lnTo>
                    <a:pt x="18296992" y="6846290"/>
                  </a:lnTo>
                  <a:lnTo>
                    <a:pt x="18292776" y="6852526"/>
                  </a:lnTo>
                  <a:lnTo>
                    <a:pt x="18291239" y="6860184"/>
                  </a:lnTo>
                  <a:lnTo>
                    <a:pt x="18292776" y="6867817"/>
                  </a:lnTo>
                  <a:lnTo>
                    <a:pt x="18296992" y="6874065"/>
                  </a:lnTo>
                  <a:lnTo>
                    <a:pt x="18303228" y="6878269"/>
                  </a:lnTo>
                  <a:lnTo>
                    <a:pt x="18310886" y="6879818"/>
                  </a:lnTo>
                  <a:lnTo>
                    <a:pt x="18318531" y="6878269"/>
                  </a:lnTo>
                  <a:lnTo>
                    <a:pt x="18324780" y="6874065"/>
                  </a:lnTo>
                  <a:lnTo>
                    <a:pt x="18328983" y="6867817"/>
                  </a:lnTo>
                  <a:lnTo>
                    <a:pt x="18330533" y="6860184"/>
                  </a:lnTo>
                  <a:close/>
                </a:path>
                <a:path w="18719800" h="10718800" extrusionOk="0">
                  <a:moveTo>
                    <a:pt x="18330533" y="6760070"/>
                  </a:moveTo>
                  <a:lnTo>
                    <a:pt x="18328983" y="6752425"/>
                  </a:lnTo>
                  <a:lnTo>
                    <a:pt x="18324780" y="6746189"/>
                  </a:lnTo>
                  <a:lnTo>
                    <a:pt x="18318531" y="6741973"/>
                  </a:lnTo>
                  <a:lnTo>
                    <a:pt x="18310886" y="6740423"/>
                  </a:lnTo>
                  <a:lnTo>
                    <a:pt x="18303228" y="6741973"/>
                  </a:lnTo>
                  <a:lnTo>
                    <a:pt x="18296992" y="6746189"/>
                  </a:lnTo>
                  <a:lnTo>
                    <a:pt x="18292776" y="6752425"/>
                  </a:lnTo>
                  <a:lnTo>
                    <a:pt x="18291239" y="6760070"/>
                  </a:lnTo>
                  <a:lnTo>
                    <a:pt x="18292776" y="6767728"/>
                  </a:lnTo>
                  <a:lnTo>
                    <a:pt x="18296992" y="6773977"/>
                  </a:lnTo>
                  <a:lnTo>
                    <a:pt x="18303228" y="6778180"/>
                  </a:lnTo>
                  <a:lnTo>
                    <a:pt x="18310886" y="6779717"/>
                  </a:lnTo>
                  <a:lnTo>
                    <a:pt x="18318531" y="6778180"/>
                  </a:lnTo>
                  <a:lnTo>
                    <a:pt x="18324780" y="6773977"/>
                  </a:lnTo>
                  <a:lnTo>
                    <a:pt x="18328983" y="6767728"/>
                  </a:lnTo>
                  <a:lnTo>
                    <a:pt x="18330533" y="6760070"/>
                  </a:lnTo>
                  <a:close/>
                </a:path>
                <a:path w="18719800" h="10718800" extrusionOk="0">
                  <a:moveTo>
                    <a:pt x="18330533" y="6659981"/>
                  </a:moveTo>
                  <a:lnTo>
                    <a:pt x="18328983" y="6652336"/>
                  </a:lnTo>
                  <a:lnTo>
                    <a:pt x="18324780" y="6646088"/>
                  </a:lnTo>
                  <a:lnTo>
                    <a:pt x="18318531" y="6641871"/>
                  </a:lnTo>
                  <a:lnTo>
                    <a:pt x="18310886" y="6640322"/>
                  </a:lnTo>
                  <a:lnTo>
                    <a:pt x="18303228" y="6641871"/>
                  </a:lnTo>
                  <a:lnTo>
                    <a:pt x="18296992" y="6646088"/>
                  </a:lnTo>
                  <a:lnTo>
                    <a:pt x="18292776" y="6652336"/>
                  </a:lnTo>
                  <a:lnTo>
                    <a:pt x="18291239" y="6659981"/>
                  </a:lnTo>
                  <a:lnTo>
                    <a:pt x="18292776" y="6667640"/>
                  </a:lnTo>
                  <a:lnTo>
                    <a:pt x="18296992" y="6673888"/>
                  </a:lnTo>
                  <a:lnTo>
                    <a:pt x="18303228" y="6678092"/>
                  </a:lnTo>
                  <a:lnTo>
                    <a:pt x="18310886" y="6679641"/>
                  </a:lnTo>
                  <a:lnTo>
                    <a:pt x="18318531" y="6678092"/>
                  </a:lnTo>
                  <a:lnTo>
                    <a:pt x="18324780" y="6673888"/>
                  </a:lnTo>
                  <a:lnTo>
                    <a:pt x="18328983" y="6667640"/>
                  </a:lnTo>
                  <a:lnTo>
                    <a:pt x="18330533" y="6659981"/>
                  </a:lnTo>
                  <a:close/>
                </a:path>
                <a:path w="18719800" h="10718800" extrusionOk="0">
                  <a:moveTo>
                    <a:pt x="18330533" y="6559880"/>
                  </a:moveTo>
                  <a:lnTo>
                    <a:pt x="18328983" y="6552247"/>
                  </a:lnTo>
                  <a:lnTo>
                    <a:pt x="18324780" y="6545999"/>
                  </a:lnTo>
                  <a:lnTo>
                    <a:pt x="18318531" y="6541783"/>
                  </a:lnTo>
                  <a:lnTo>
                    <a:pt x="18310886" y="6540246"/>
                  </a:lnTo>
                  <a:lnTo>
                    <a:pt x="18303228" y="6541783"/>
                  </a:lnTo>
                  <a:lnTo>
                    <a:pt x="18296992" y="6545999"/>
                  </a:lnTo>
                  <a:lnTo>
                    <a:pt x="18292776" y="6552247"/>
                  </a:lnTo>
                  <a:lnTo>
                    <a:pt x="18291239" y="6559880"/>
                  </a:lnTo>
                  <a:lnTo>
                    <a:pt x="18292776" y="6567538"/>
                  </a:lnTo>
                  <a:lnTo>
                    <a:pt x="18296992" y="6573787"/>
                  </a:lnTo>
                  <a:lnTo>
                    <a:pt x="18303228" y="6577990"/>
                  </a:lnTo>
                  <a:lnTo>
                    <a:pt x="18310886" y="6579540"/>
                  </a:lnTo>
                  <a:lnTo>
                    <a:pt x="18318531" y="6577990"/>
                  </a:lnTo>
                  <a:lnTo>
                    <a:pt x="18324780" y="6573787"/>
                  </a:lnTo>
                  <a:lnTo>
                    <a:pt x="18328983" y="6567538"/>
                  </a:lnTo>
                  <a:lnTo>
                    <a:pt x="18330533" y="6559880"/>
                  </a:lnTo>
                  <a:close/>
                </a:path>
                <a:path w="18719800" h="10718800" extrusionOk="0">
                  <a:moveTo>
                    <a:pt x="18330533" y="6459791"/>
                  </a:moveTo>
                  <a:lnTo>
                    <a:pt x="18328983" y="6452146"/>
                  </a:lnTo>
                  <a:lnTo>
                    <a:pt x="18324780" y="6445898"/>
                  </a:lnTo>
                  <a:lnTo>
                    <a:pt x="18318531" y="6441694"/>
                  </a:lnTo>
                  <a:lnTo>
                    <a:pt x="18310886" y="6440144"/>
                  </a:lnTo>
                  <a:lnTo>
                    <a:pt x="18303228" y="6441694"/>
                  </a:lnTo>
                  <a:lnTo>
                    <a:pt x="18296992" y="6445898"/>
                  </a:lnTo>
                  <a:lnTo>
                    <a:pt x="18292776" y="6452146"/>
                  </a:lnTo>
                  <a:lnTo>
                    <a:pt x="18291239" y="6459791"/>
                  </a:lnTo>
                  <a:lnTo>
                    <a:pt x="18292776" y="6467437"/>
                  </a:lnTo>
                  <a:lnTo>
                    <a:pt x="18296992" y="6473685"/>
                  </a:lnTo>
                  <a:lnTo>
                    <a:pt x="18303228" y="6477902"/>
                  </a:lnTo>
                  <a:lnTo>
                    <a:pt x="18310886" y="6479438"/>
                  </a:lnTo>
                  <a:lnTo>
                    <a:pt x="18318531" y="6477902"/>
                  </a:lnTo>
                  <a:lnTo>
                    <a:pt x="18324780" y="6473685"/>
                  </a:lnTo>
                  <a:lnTo>
                    <a:pt x="18328983" y="6467437"/>
                  </a:lnTo>
                  <a:lnTo>
                    <a:pt x="18330533" y="6459791"/>
                  </a:lnTo>
                  <a:close/>
                </a:path>
                <a:path w="18719800" h="10718800" extrusionOk="0">
                  <a:moveTo>
                    <a:pt x="18330533" y="5358727"/>
                  </a:moveTo>
                  <a:lnTo>
                    <a:pt x="18328983" y="5351081"/>
                  </a:lnTo>
                  <a:lnTo>
                    <a:pt x="18324780" y="5344846"/>
                  </a:lnTo>
                  <a:lnTo>
                    <a:pt x="18318531" y="5340629"/>
                  </a:lnTo>
                  <a:lnTo>
                    <a:pt x="18310886" y="5339080"/>
                  </a:lnTo>
                  <a:lnTo>
                    <a:pt x="18303228" y="5340629"/>
                  </a:lnTo>
                  <a:lnTo>
                    <a:pt x="18296992" y="5344846"/>
                  </a:lnTo>
                  <a:lnTo>
                    <a:pt x="18292776" y="5351081"/>
                  </a:lnTo>
                  <a:lnTo>
                    <a:pt x="18291239" y="5358727"/>
                  </a:lnTo>
                  <a:lnTo>
                    <a:pt x="18292776" y="5366385"/>
                  </a:lnTo>
                  <a:lnTo>
                    <a:pt x="18296992" y="5372633"/>
                  </a:lnTo>
                  <a:lnTo>
                    <a:pt x="18303228" y="5376837"/>
                  </a:lnTo>
                  <a:lnTo>
                    <a:pt x="18310886" y="5378386"/>
                  </a:lnTo>
                  <a:lnTo>
                    <a:pt x="18318531" y="5376837"/>
                  </a:lnTo>
                  <a:lnTo>
                    <a:pt x="18324780" y="5372633"/>
                  </a:lnTo>
                  <a:lnTo>
                    <a:pt x="18328983" y="5366385"/>
                  </a:lnTo>
                  <a:lnTo>
                    <a:pt x="18330533" y="5358727"/>
                  </a:lnTo>
                  <a:close/>
                </a:path>
                <a:path w="18719800" h="10718800" extrusionOk="0">
                  <a:moveTo>
                    <a:pt x="18330533" y="5258625"/>
                  </a:moveTo>
                  <a:lnTo>
                    <a:pt x="18328983" y="5250980"/>
                  </a:lnTo>
                  <a:lnTo>
                    <a:pt x="18324780" y="5244744"/>
                  </a:lnTo>
                  <a:lnTo>
                    <a:pt x="18318531" y="5240540"/>
                  </a:lnTo>
                  <a:lnTo>
                    <a:pt x="18310886" y="5238991"/>
                  </a:lnTo>
                  <a:lnTo>
                    <a:pt x="18303228" y="5240540"/>
                  </a:lnTo>
                  <a:lnTo>
                    <a:pt x="18296992" y="5244744"/>
                  </a:lnTo>
                  <a:lnTo>
                    <a:pt x="18292776" y="5250980"/>
                  </a:lnTo>
                  <a:lnTo>
                    <a:pt x="18291239" y="5258625"/>
                  </a:lnTo>
                  <a:lnTo>
                    <a:pt x="18292776" y="5266283"/>
                  </a:lnTo>
                  <a:lnTo>
                    <a:pt x="18296992" y="5272519"/>
                  </a:lnTo>
                  <a:lnTo>
                    <a:pt x="18303228" y="5276735"/>
                  </a:lnTo>
                  <a:lnTo>
                    <a:pt x="18310886" y="5278272"/>
                  </a:lnTo>
                  <a:lnTo>
                    <a:pt x="18318531" y="5276735"/>
                  </a:lnTo>
                  <a:lnTo>
                    <a:pt x="18324780" y="5272519"/>
                  </a:lnTo>
                  <a:lnTo>
                    <a:pt x="18328983" y="5266283"/>
                  </a:lnTo>
                  <a:lnTo>
                    <a:pt x="18330533" y="5258625"/>
                  </a:lnTo>
                  <a:close/>
                </a:path>
                <a:path w="18719800" h="10718800" extrusionOk="0">
                  <a:moveTo>
                    <a:pt x="18330533" y="5158549"/>
                  </a:moveTo>
                  <a:lnTo>
                    <a:pt x="18328983" y="5150891"/>
                  </a:lnTo>
                  <a:lnTo>
                    <a:pt x="18324780" y="5144655"/>
                  </a:lnTo>
                  <a:lnTo>
                    <a:pt x="18318531" y="5140439"/>
                  </a:lnTo>
                  <a:lnTo>
                    <a:pt x="18310886" y="5138902"/>
                  </a:lnTo>
                  <a:lnTo>
                    <a:pt x="18303228" y="5140439"/>
                  </a:lnTo>
                  <a:lnTo>
                    <a:pt x="18296992" y="5144655"/>
                  </a:lnTo>
                  <a:lnTo>
                    <a:pt x="18292776" y="5150891"/>
                  </a:lnTo>
                  <a:lnTo>
                    <a:pt x="18291239" y="5158549"/>
                  </a:lnTo>
                  <a:lnTo>
                    <a:pt x="18292776" y="5166195"/>
                  </a:lnTo>
                  <a:lnTo>
                    <a:pt x="18296992" y="5172443"/>
                  </a:lnTo>
                  <a:lnTo>
                    <a:pt x="18303228" y="5176647"/>
                  </a:lnTo>
                  <a:lnTo>
                    <a:pt x="18310886" y="5178196"/>
                  </a:lnTo>
                  <a:lnTo>
                    <a:pt x="18318531" y="5176647"/>
                  </a:lnTo>
                  <a:lnTo>
                    <a:pt x="18324780" y="5172443"/>
                  </a:lnTo>
                  <a:lnTo>
                    <a:pt x="18328983" y="5166195"/>
                  </a:lnTo>
                  <a:lnTo>
                    <a:pt x="18330533" y="5158549"/>
                  </a:lnTo>
                  <a:close/>
                </a:path>
                <a:path w="18719800" h="10718800" extrusionOk="0">
                  <a:moveTo>
                    <a:pt x="18330533" y="5058448"/>
                  </a:moveTo>
                  <a:lnTo>
                    <a:pt x="18328983" y="5050802"/>
                  </a:lnTo>
                  <a:lnTo>
                    <a:pt x="18324780" y="5044554"/>
                  </a:lnTo>
                  <a:lnTo>
                    <a:pt x="18318531" y="5040350"/>
                  </a:lnTo>
                  <a:lnTo>
                    <a:pt x="18310886" y="5038801"/>
                  </a:lnTo>
                  <a:lnTo>
                    <a:pt x="18303228" y="5040350"/>
                  </a:lnTo>
                  <a:lnTo>
                    <a:pt x="18296992" y="5044554"/>
                  </a:lnTo>
                  <a:lnTo>
                    <a:pt x="18292776" y="5050802"/>
                  </a:lnTo>
                  <a:lnTo>
                    <a:pt x="18291239" y="5058448"/>
                  </a:lnTo>
                  <a:lnTo>
                    <a:pt x="18292776" y="5066093"/>
                  </a:lnTo>
                  <a:lnTo>
                    <a:pt x="18296992" y="5072342"/>
                  </a:lnTo>
                  <a:lnTo>
                    <a:pt x="18303228" y="5076545"/>
                  </a:lnTo>
                  <a:lnTo>
                    <a:pt x="18310886" y="5078082"/>
                  </a:lnTo>
                  <a:lnTo>
                    <a:pt x="18318531" y="5076545"/>
                  </a:lnTo>
                  <a:lnTo>
                    <a:pt x="18324780" y="5072342"/>
                  </a:lnTo>
                  <a:lnTo>
                    <a:pt x="18328983" y="5066093"/>
                  </a:lnTo>
                  <a:lnTo>
                    <a:pt x="18330533" y="5058448"/>
                  </a:lnTo>
                  <a:close/>
                </a:path>
                <a:path w="18719800" h="10718800" extrusionOk="0">
                  <a:moveTo>
                    <a:pt x="18330533" y="4958346"/>
                  </a:moveTo>
                  <a:lnTo>
                    <a:pt x="18328983" y="4950701"/>
                  </a:lnTo>
                  <a:lnTo>
                    <a:pt x="18324780" y="4944465"/>
                  </a:lnTo>
                  <a:lnTo>
                    <a:pt x="18318531" y="4940249"/>
                  </a:lnTo>
                  <a:lnTo>
                    <a:pt x="18310886" y="4938700"/>
                  </a:lnTo>
                  <a:lnTo>
                    <a:pt x="18303228" y="4940249"/>
                  </a:lnTo>
                  <a:lnTo>
                    <a:pt x="18296992" y="4944465"/>
                  </a:lnTo>
                  <a:lnTo>
                    <a:pt x="18292776" y="4950701"/>
                  </a:lnTo>
                  <a:lnTo>
                    <a:pt x="18291239" y="4958346"/>
                  </a:lnTo>
                  <a:lnTo>
                    <a:pt x="18292776" y="4965992"/>
                  </a:lnTo>
                  <a:lnTo>
                    <a:pt x="18296992" y="4972240"/>
                  </a:lnTo>
                  <a:lnTo>
                    <a:pt x="18303228" y="4976457"/>
                  </a:lnTo>
                  <a:lnTo>
                    <a:pt x="18310886" y="4977993"/>
                  </a:lnTo>
                  <a:lnTo>
                    <a:pt x="18318531" y="4976457"/>
                  </a:lnTo>
                  <a:lnTo>
                    <a:pt x="18324780" y="4972240"/>
                  </a:lnTo>
                  <a:lnTo>
                    <a:pt x="18328983" y="4965992"/>
                  </a:lnTo>
                  <a:lnTo>
                    <a:pt x="18330533" y="4958346"/>
                  </a:lnTo>
                  <a:close/>
                </a:path>
                <a:path w="18719800" h="10718800" extrusionOk="0">
                  <a:moveTo>
                    <a:pt x="18330533" y="4858258"/>
                  </a:moveTo>
                  <a:lnTo>
                    <a:pt x="18328983" y="4850612"/>
                  </a:lnTo>
                  <a:lnTo>
                    <a:pt x="18324780" y="4844364"/>
                  </a:lnTo>
                  <a:lnTo>
                    <a:pt x="18318531" y="4840148"/>
                  </a:lnTo>
                  <a:lnTo>
                    <a:pt x="18310886" y="4838598"/>
                  </a:lnTo>
                  <a:lnTo>
                    <a:pt x="18303228" y="4840148"/>
                  </a:lnTo>
                  <a:lnTo>
                    <a:pt x="18296992" y="4844364"/>
                  </a:lnTo>
                  <a:lnTo>
                    <a:pt x="18292776" y="4850612"/>
                  </a:lnTo>
                  <a:lnTo>
                    <a:pt x="18291239" y="4858258"/>
                  </a:lnTo>
                  <a:lnTo>
                    <a:pt x="18292776" y="4865903"/>
                  </a:lnTo>
                  <a:lnTo>
                    <a:pt x="18296992" y="4872139"/>
                  </a:lnTo>
                  <a:lnTo>
                    <a:pt x="18303228" y="4876355"/>
                  </a:lnTo>
                  <a:lnTo>
                    <a:pt x="18310886" y="4877905"/>
                  </a:lnTo>
                  <a:lnTo>
                    <a:pt x="18318531" y="4876355"/>
                  </a:lnTo>
                  <a:lnTo>
                    <a:pt x="18324780" y="4872139"/>
                  </a:lnTo>
                  <a:lnTo>
                    <a:pt x="18328983" y="4865903"/>
                  </a:lnTo>
                  <a:lnTo>
                    <a:pt x="18330533" y="4858258"/>
                  </a:lnTo>
                  <a:close/>
                </a:path>
                <a:path w="18719800" h="10718800" extrusionOk="0">
                  <a:moveTo>
                    <a:pt x="18392293" y="467715"/>
                  </a:moveTo>
                  <a:lnTo>
                    <a:pt x="18390743" y="460057"/>
                  </a:lnTo>
                  <a:lnTo>
                    <a:pt x="18386527" y="453821"/>
                  </a:lnTo>
                  <a:lnTo>
                    <a:pt x="18380279" y="449605"/>
                  </a:lnTo>
                  <a:lnTo>
                    <a:pt x="18372633" y="448068"/>
                  </a:lnTo>
                  <a:lnTo>
                    <a:pt x="18364988" y="449605"/>
                  </a:lnTo>
                  <a:lnTo>
                    <a:pt x="18358739" y="453821"/>
                  </a:lnTo>
                  <a:lnTo>
                    <a:pt x="18354536" y="460057"/>
                  </a:lnTo>
                  <a:lnTo>
                    <a:pt x="18352986" y="467715"/>
                  </a:lnTo>
                  <a:lnTo>
                    <a:pt x="18354536" y="475361"/>
                  </a:lnTo>
                  <a:lnTo>
                    <a:pt x="18358739" y="481609"/>
                  </a:lnTo>
                  <a:lnTo>
                    <a:pt x="18364988" y="485813"/>
                  </a:lnTo>
                  <a:lnTo>
                    <a:pt x="18372633" y="487362"/>
                  </a:lnTo>
                  <a:lnTo>
                    <a:pt x="18380279" y="485813"/>
                  </a:lnTo>
                  <a:lnTo>
                    <a:pt x="18386527" y="481609"/>
                  </a:lnTo>
                  <a:lnTo>
                    <a:pt x="18390743" y="475361"/>
                  </a:lnTo>
                  <a:lnTo>
                    <a:pt x="18392293" y="467715"/>
                  </a:lnTo>
                  <a:close/>
                </a:path>
                <a:path w="18719800" h="10718800" extrusionOk="0">
                  <a:moveTo>
                    <a:pt x="18392293" y="367614"/>
                  </a:moveTo>
                  <a:lnTo>
                    <a:pt x="18390743" y="359968"/>
                  </a:lnTo>
                  <a:lnTo>
                    <a:pt x="18386527" y="353720"/>
                  </a:lnTo>
                  <a:lnTo>
                    <a:pt x="18380279" y="349504"/>
                  </a:lnTo>
                  <a:lnTo>
                    <a:pt x="18372633" y="347954"/>
                  </a:lnTo>
                  <a:lnTo>
                    <a:pt x="18364988" y="349504"/>
                  </a:lnTo>
                  <a:lnTo>
                    <a:pt x="18358739" y="353720"/>
                  </a:lnTo>
                  <a:lnTo>
                    <a:pt x="18354536" y="359968"/>
                  </a:lnTo>
                  <a:lnTo>
                    <a:pt x="18352986" y="367614"/>
                  </a:lnTo>
                  <a:lnTo>
                    <a:pt x="18354536" y="375259"/>
                  </a:lnTo>
                  <a:lnTo>
                    <a:pt x="18358739" y="381508"/>
                  </a:lnTo>
                  <a:lnTo>
                    <a:pt x="18364988" y="385711"/>
                  </a:lnTo>
                  <a:lnTo>
                    <a:pt x="18372633" y="387261"/>
                  </a:lnTo>
                  <a:lnTo>
                    <a:pt x="18380279" y="385711"/>
                  </a:lnTo>
                  <a:lnTo>
                    <a:pt x="18386527" y="381508"/>
                  </a:lnTo>
                  <a:lnTo>
                    <a:pt x="18390743" y="375259"/>
                  </a:lnTo>
                  <a:lnTo>
                    <a:pt x="18392293" y="367614"/>
                  </a:lnTo>
                  <a:close/>
                </a:path>
                <a:path w="18719800" h="10718800" extrusionOk="0">
                  <a:moveTo>
                    <a:pt x="18392293" y="267525"/>
                  </a:moveTo>
                  <a:lnTo>
                    <a:pt x="18390743" y="259867"/>
                  </a:lnTo>
                  <a:lnTo>
                    <a:pt x="18386527" y="253631"/>
                  </a:lnTo>
                  <a:lnTo>
                    <a:pt x="18380279" y="249415"/>
                  </a:lnTo>
                  <a:lnTo>
                    <a:pt x="18372633" y="247865"/>
                  </a:lnTo>
                  <a:lnTo>
                    <a:pt x="18364988" y="249415"/>
                  </a:lnTo>
                  <a:lnTo>
                    <a:pt x="18358739" y="253631"/>
                  </a:lnTo>
                  <a:lnTo>
                    <a:pt x="18354536" y="259867"/>
                  </a:lnTo>
                  <a:lnTo>
                    <a:pt x="18352986" y="267525"/>
                  </a:lnTo>
                  <a:lnTo>
                    <a:pt x="18354536" y="275170"/>
                  </a:lnTo>
                  <a:lnTo>
                    <a:pt x="18358739" y="281406"/>
                  </a:lnTo>
                  <a:lnTo>
                    <a:pt x="18364988" y="285623"/>
                  </a:lnTo>
                  <a:lnTo>
                    <a:pt x="18372633" y="287159"/>
                  </a:lnTo>
                  <a:lnTo>
                    <a:pt x="18380279" y="285623"/>
                  </a:lnTo>
                  <a:lnTo>
                    <a:pt x="18386527" y="281406"/>
                  </a:lnTo>
                  <a:lnTo>
                    <a:pt x="18390743" y="275170"/>
                  </a:lnTo>
                  <a:lnTo>
                    <a:pt x="18392293" y="267525"/>
                  </a:lnTo>
                  <a:close/>
                </a:path>
                <a:path w="18719800" h="10718800" extrusionOk="0">
                  <a:moveTo>
                    <a:pt x="18392293" y="167424"/>
                  </a:moveTo>
                  <a:lnTo>
                    <a:pt x="18390743" y="159778"/>
                  </a:lnTo>
                  <a:lnTo>
                    <a:pt x="18386527" y="153530"/>
                  </a:lnTo>
                  <a:lnTo>
                    <a:pt x="18380279" y="149313"/>
                  </a:lnTo>
                  <a:lnTo>
                    <a:pt x="18372633" y="147777"/>
                  </a:lnTo>
                  <a:lnTo>
                    <a:pt x="18364988" y="149313"/>
                  </a:lnTo>
                  <a:lnTo>
                    <a:pt x="18358739" y="153530"/>
                  </a:lnTo>
                  <a:lnTo>
                    <a:pt x="18354536" y="159778"/>
                  </a:lnTo>
                  <a:lnTo>
                    <a:pt x="18352986" y="167424"/>
                  </a:lnTo>
                  <a:lnTo>
                    <a:pt x="18354536" y="175069"/>
                  </a:lnTo>
                  <a:lnTo>
                    <a:pt x="18358739" y="181317"/>
                  </a:lnTo>
                  <a:lnTo>
                    <a:pt x="18364988" y="185521"/>
                  </a:lnTo>
                  <a:lnTo>
                    <a:pt x="18372633" y="187071"/>
                  </a:lnTo>
                  <a:lnTo>
                    <a:pt x="18380279" y="185521"/>
                  </a:lnTo>
                  <a:lnTo>
                    <a:pt x="18386527" y="181317"/>
                  </a:lnTo>
                  <a:lnTo>
                    <a:pt x="18390743" y="175069"/>
                  </a:lnTo>
                  <a:lnTo>
                    <a:pt x="18392293" y="167424"/>
                  </a:lnTo>
                  <a:close/>
                </a:path>
                <a:path w="18719800" h="10718800" extrusionOk="0">
                  <a:moveTo>
                    <a:pt x="18392293" y="67322"/>
                  </a:moveTo>
                  <a:lnTo>
                    <a:pt x="18390743" y="59677"/>
                  </a:lnTo>
                  <a:lnTo>
                    <a:pt x="18386527" y="53441"/>
                  </a:lnTo>
                  <a:lnTo>
                    <a:pt x="18380279" y="49225"/>
                  </a:lnTo>
                  <a:lnTo>
                    <a:pt x="18372633" y="47688"/>
                  </a:lnTo>
                  <a:lnTo>
                    <a:pt x="18364988" y="49225"/>
                  </a:lnTo>
                  <a:lnTo>
                    <a:pt x="18358739" y="53441"/>
                  </a:lnTo>
                  <a:lnTo>
                    <a:pt x="18354536" y="59677"/>
                  </a:lnTo>
                  <a:lnTo>
                    <a:pt x="18352986" y="67322"/>
                  </a:lnTo>
                  <a:lnTo>
                    <a:pt x="18354536" y="74968"/>
                  </a:lnTo>
                  <a:lnTo>
                    <a:pt x="18358739" y="81216"/>
                  </a:lnTo>
                  <a:lnTo>
                    <a:pt x="18364988" y="85432"/>
                  </a:lnTo>
                  <a:lnTo>
                    <a:pt x="18372633" y="86982"/>
                  </a:lnTo>
                  <a:lnTo>
                    <a:pt x="18380279" y="85432"/>
                  </a:lnTo>
                  <a:lnTo>
                    <a:pt x="18386527" y="81216"/>
                  </a:lnTo>
                  <a:lnTo>
                    <a:pt x="18390743" y="74968"/>
                  </a:lnTo>
                  <a:lnTo>
                    <a:pt x="18392293" y="67322"/>
                  </a:lnTo>
                  <a:close/>
                </a:path>
                <a:path w="18719800" h="10718800" extrusionOk="0">
                  <a:moveTo>
                    <a:pt x="18404497" y="10108616"/>
                  </a:moveTo>
                  <a:lnTo>
                    <a:pt x="18402948" y="10100970"/>
                  </a:lnTo>
                  <a:lnTo>
                    <a:pt x="18398744" y="10094722"/>
                  </a:lnTo>
                  <a:lnTo>
                    <a:pt x="18392496" y="10090518"/>
                  </a:lnTo>
                  <a:lnTo>
                    <a:pt x="18384851" y="10088969"/>
                  </a:lnTo>
                  <a:lnTo>
                    <a:pt x="18377192" y="10090518"/>
                  </a:lnTo>
                  <a:lnTo>
                    <a:pt x="18370957" y="10094722"/>
                  </a:lnTo>
                  <a:lnTo>
                    <a:pt x="18366753" y="10100970"/>
                  </a:lnTo>
                  <a:lnTo>
                    <a:pt x="18365204" y="10108616"/>
                  </a:lnTo>
                  <a:lnTo>
                    <a:pt x="18366753" y="10116261"/>
                  </a:lnTo>
                  <a:lnTo>
                    <a:pt x="18370957" y="10122510"/>
                  </a:lnTo>
                  <a:lnTo>
                    <a:pt x="18377192" y="10126713"/>
                  </a:lnTo>
                  <a:lnTo>
                    <a:pt x="18384851" y="10128263"/>
                  </a:lnTo>
                  <a:lnTo>
                    <a:pt x="18392496" y="10126713"/>
                  </a:lnTo>
                  <a:lnTo>
                    <a:pt x="18398744" y="10122510"/>
                  </a:lnTo>
                  <a:lnTo>
                    <a:pt x="18402948" y="10116261"/>
                  </a:lnTo>
                  <a:lnTo>
                    <a:pt x="18404497" y="10108616"/>
                  </a:lnTo>
                  <a:close/>
                </a:path>
                <a:path w="18719800" h="10718800" extrusionOk="0">
                  <a:moveTo>
                    <a:pt x="18404497" y="10008514"/>
                  </a:moveTo>
                  <a:lnTo>
                    <a:pt x="18402948" y="10000869"/>
                  </a:lnTo>
                  <a:lnTo>
                    <a:pt x="18398744" y="9994633"/>
                  </a:lnTo>
                  <a:lnTo>
                    <a:pt x="18392496" y="9990417"/>
                  </a:lnTo>
                  <a:lnTo>
                    <a:pt x="18384851" y="9988867"/>
                  </a:lnTo>
                  <a:lnTo>
                    <a:pt x="18377192" y="9990417"/>
                  </a:lnTo>
                  <a:lnTo>
                    <a:pt x="18370957" y="9994633"/>
                  </a:lnTo>
                  <a:lnTo>
                    <a:pt x="18366753" y="10000869"/>
                  </a:lnTo>
                  <a:lnTo>
                    <a:pt x="18365204" y="10008514"/>
                  </a:lnTo>
                  <a:lnTo>
                    <a:pt x="18366753" y="10016172"/>
                  </a:lnTo>
                  <a:lnTo>
                    <a:pt x="18370957" y="10022408"/>
                  </a:lnTo>
                  <a:lnTo>
                    <a:pt x="18377192" y="10026625"/>
                  </a:lnTo>
                  <a:lnTo>
                    <a:pt x="18384851" y="10028161"/>
                  </a:lnTo>
                  <a:lnTo>
                    <a:pt x="18392496" y="10026625"/>
                  </a:lnTo>
                  <a:lnTo>
                    <a:pt x="18398744" y="10022408"/>
                  </a:lnTo>
                  <a:lnTo>
                    <a:pt x="18402948" y="10016172"/>
                  </a:lnTo>
                  <a:lnTo>
                    <a:pt x="18404497" y="10008514"/>
                  </a:lnTo>
                  <a:close/>
                </a:path>
                <a:path w="18719800" h="10718800" extrusionOk="0">
                  <a:moveTo>
                    <a:pt x="18404497" y="9908426"/>
                  </a:moveTo>
                  <a:lnTo>
                    <a:pt x="18402948" y="9900780"/>
                  </a:lnTo>
                  <a:lnTo>
                    <a:pt x="18398744" y="9894532"/>
                  </a:lnTo>
                  <a:lnTo>
                    <a:pt x="18392496" y="9890315"/>
                  </a:lnTo>
                  <a:lnTo>
                    <a:pt x="18384851" y="9888779"/>
                  </a:lnTo>
                  <a:lnTo>
                    <a:pt x="18377205" y="9890315"/>
                  </a:lnTo>
                  <a:lnTo>
                    <a:pt x="18370957" y="9894532"/>
                  </a:lnTo>
                  <a:lnTo>
                    <a:pt x="18366753" y="9900780"/>
                  </a:lnTo>
                  <a:lnTo>
                    <a:pt x="18365204" y="9908426"/>
                  </a:lnTo>
                  <a:lnTo>
                    <a:pt x="18366753" y="9916071"/>
                  </a:lnTo>
                  <a:lnTo>
                    <a:pt x="18370957" y="9922319"/>
                  </a:lnTo>
                  <a:lnTo>
                    <a:pt x="18377205" y="9926536"/>
                  </a:lnTo>
                  <a:lnTo>
                    <a:pt x="18384851" y="9928085"/>
                  </a:lnTo>
                  <a:lnTo>
                    <a:pt x="18392496" y="9926536"/>
                  </a:lnTo>
                  <a:lnTo>
                    <a:pt x="18398744" y="9922319"/>
                  </a:lnTo>
                  <a:lnTo>
                    <a:pt x="18402948" y="9916071"/>
                  </a:lnTo>
                  <a:lnTo>
                    <a:pt x="18404497" y="9908426"/>
                  </a:lnTo>
                  <a:close/>
                </a:path>
                <a:path w="18719800" h="10718800" extrusionOk="0">
                  <a:moveTo>
                    <a:pt x="18404497" y="9808337"/>
                  </a:moveTo>
                  <a:lnTo>
                    <a:pt x="18402948" y="9800692"/>
                  </a:lnTo>
                  <a:lnTo>
                    <a:pt x="18398744" y="9794443"/>
                  </a:lnTo>
                  <a:lnTo>
                    <a:pt x="18392496" y="9790227"/>
                  </a:lnTo>
                  <a:lnTo>
                    <a:pt x="18384851" y="9788677"/>
                  </a:lnTo>
                  <a:lnTo>
                    <a:pt x="18377205" y="9790227"/>
                  </a:lnTo>
                  <a:lnTo>
                    <a:pt x="18370957" y="9794443"/>
                  </a:lnTo>
                  <a:lnTo>
                    <a:pt x="18366753" y="9800692"/>
                  </a:lnTo>
                  <a:lnTo>
                    <a:pt x="18365204" y="9808337"/>
                  </a:lnTo>
                  <a:lnTo>
                    <a:pt x="18366753" y="9815982"/>
                  </a:lnTo>
                  <a:lnTo>
                    <a:pt x="18370957" y="9822231"/>
                  </a:lnTo>
                  <a:lnTo>
                    <a:pt x="18377205" y="9826434"/>
                  </a:lnTo>
                  <a:lnTo>
                    <a:pt x="18384851" y="9827984"/>
                  </a:lnTo>
                  <a:lnTo>
                    <a:pt x="18392496" y="9826434"/>
                  </a:lnTo>
                  <a:lnTo>
                    <a:pt x="18398744" y="9822231"/>
                  </a:lnTo>
                  <a:lnTo>
                    <a:pt x="18402948" y="9815982"/>
                  </a:lnTo>
                  <a:lnTo>
                    <a:pt x="18404497" y="9808337"/>
                  </a:lnTo>
                  <a:close/>
                </a:path>
                <a:path w="18719800" h="10718800" extrusionOk="0">
                  <a:moveTo>
                    <a:pt x="18404497" y="9708236"/>
                  </a:moveTo>
                  <a:lnTo>
                    <a:pt x="18402948" y="9700590"/>
                  </a:lnTo>
                  <a:lnTo>
                    <a:pt x="18398744" y="9694342"/>
                  </a:lnTo>
                  <a:lnTo>
                    <a:pt x="18392496" y="9690138"/>
                  </a:lnTo>
                  <a:lnTo>
                    <a:pt x="18384851" y="9688601"/>
                  </a:lnTo>
                  <a:lnTo>
                    <a:pt x="18377205" y="9690138"/>
                  </a:lnTo>
                  <a:lnTo>
                    <a:pt x="18370957" y="9694342"/>
                  </a:lnTo>
                  <a:lnTo>
                    <a:pt x="18366753" y="9700590"/>
                  </a:lnTo>
                  <a:lnTo>
                    <a:pt x="18365204" y="9708236"/>
                  </a:lnTo>
                  <a:lnTo>
                    <a:pt x="18366753" y="9715881"/>
                  </a:lnTo>
                  <a:lnTo>
                    <a:pt x="18370957" y="9722129"/>
                  </a:lnTo>
                  <a:lnTo>
                    <a:pt x="18377205" y="9726333"/>
                  </a:lnTo>
                  <a:lnTo>
                    <a:pt x="18384851" y="9727870"/>
                  </a:lnTo>
                  <a:lnTo>
                    <a:pt x="18392496" y="9726333"/>
                  </a:lnTo>
                  <a:lnTo>
                    <a:pt x="18398744" y="9722129"/>
                  </a:lnTo>
                  <a:lnTo>
                    <a:pt x="18402948" y="9715881"/>
                  </a:lnTo>
                  <a:lnTo>
                    <a:pt x="18404497" y="9708236"/>
                  </a:lnTo>
                  <a:close/>
                </a:path>
                <a:path w="18719800" h="10718800" extrusionOk="0">
                  <a:moveTo>
                    <a:pt x="18404497" y="9608134"/>
                  </a:moveTo>
                  <a:lnTo>
                    <a:pt x="18402948" y="9600489"/>
                  </a:lnTo>
                  <a:lnTo>
                    <a:pt x="18398744" y="9594253"/>
                  </a:lnTo>
                  <a:lnTo>
                    <a:pt x="18392496" y="9590037"/>
                  </a:lnTo>
                  <a:lnTo>
                    <a:pt x="18384851" y="9588500"/>
                  </a:lnTo>
                  <a:lnTo>
                    <a:pt x="18377205" y="9590037"/>
                  </a:lnTo>
                  <a:lnTo>
                    <a:pt x="18370957" y="9594253"/>
                  </a:lnTo>
                  <a:lnTo>
                    <a:pt x="18366753" y="9600489"/>
                  </a:lnTo>
                  <a:lnTo>
                    <a:pt x="18365204" y="9608134"/>
                  </a:lnTo>
                  <a:lnTo>
                    <a:pt x="18366753" y="9615780"/>
                  </a:lnTo>
                  <a:lnTo>
                    <a:pt x="18370957" y="9622028"/>
                  </a:lnTo>
                  <a:lnTo>
                    <a:pt x="18377205" y="9626232"/>
                  </a:lnTo>
                  <a:lnTo>
                    <a:pt x="18384851" y="9627781"/>
                  </a:lnTo>
                  <a:lnTo>
                    <a:pt x="18392496" y="9626232"/>
                  </a:lnTo>
                  <a:lnTo>
                    <a:pt x="18398744" y="9622028"/>
                  </a:lnTo>
                  <a:lnTo>
                    <a:pt x="18402948" y="9615780"/>
                  </a:lnTo>
                  <a:lnTo>
                    <a:pt x="18404497" y="9608134"/>
                  </a:lnTo>
                  <a:close/>
                </a:path>
                <a:path w="18719800" h="10718800" extrusionOk="0">
                  <a:moveTo>
                    <a:pt x="18404497" y="9508045"/>
                  </a:moveTo>
                  <a:lnTo>
                    <a:pt x="18402948" y="9500387"/>
                  </a:lnTo>
                  <a:lnTo>
                    <a:pt x="18398744" y="9494152"/>
                  </a:lnTo>
                  <a:lnTo>
                    <a:pt x="18392496" y="9489935"/>
                  </a:lnTo>
                  <a:lnTo>
                    <a:pt x="18384851" y="9488386"/>
                  </a:lnTo>
                  <a:lnTo>
                    <a:pt x="18377205" y="9489935"/>
                  </a:lnTo>
                  <a:lnTo>
                    <a:pt x="18370957" y="9494152"/>
                  </a:lnTo>
                  <a:lnTo>
                    <a:pt x="18366753" y="9500387"/>
                  </a:lnTo>
                  <a:lnTo>
                    <a:pt x="18365204" y="9508045"/>
                  </a:lnTo>
                  <a:lnTo>
                    <a:pt x="18366753" y="9515691"/>
                  </a:lnTo>
                  <a:lnTo>
                    <a:pt x="18370957" y="9521927"/>
                  </a:lnTo>
                  <a:lnTo>
                    <a:pt x="18377205" y="9526143"/>
                  </a:lnTo>
                  <a:lnTo>
                    <a:pt x="18384851" y="9527680"/>
                  </a:lnTo>
                  <a:lnTo>
                    <a:pt x="18392496" y="9526143"/>
                  </a:lnTo>
                  <a:lnTo>
                    <a:pt x="18398744" y="9521927"/>
                  </a:lnTo>
                  <a:lnTo>
                    <a:pt x="18402948" y="9515691"/>
                  </a:lnTo>
                  <a:lnTo>
                    <a:pt x="18404497" y="9508045"/>
                  </a:lnTo>
                  <a:close/>
                </a:path>
                <a:path w="18719800" h="10718800" extrusionOk="0">
                  <a:moveTo>
                    <a:pt x="18404497" y="9407944"/>
                  </a:moveTo>
                  <a:lnTo>
                    <a:pt x="18402948" y="9400299"/>
                  </a:lnTo>
                  <a:lnTo>
                    <a:pt x="18398744" y="9394050"/>
                  </a:lnTo>
                  <a:lnTo>
                    <a:pt x="18392496" y="9389834"/>
                  </a:lnTo>
                  <a:lnTo>
                    <a:pt x="18384851" y="9388297"/>
                  </a:lnTo>
                  <a:lnTo>
                    <a:pt x="18377205" y="9389834"/>
                  </a:lnTo>
                  <a:lnTo>
                    <a:pt x="18370957" y="9394050"/>
                  </a:lnTo>
                  <a:lnTo>
                    <a:pt x="18366753" y="9400299"/>
                  </a:lnTo>
                  <a:lnTo>
                    <a:pt x="18365204" y="9407944"/>
                  </a:lnTo>
                  <a:lnTo>
                    <a:pt x="18366753" y="9415589"/>
                  </a:lnTo>
                  <a:lnTo>
                    <a:pt x="18370957" y="9421838"/>
                  </a:lnTo>
                  <a:lnTo>
                    <a:pt x="18377205" y="9426042"/>
                  </a:lnTo>
                  <a:lnTo>
                    <a:pt x="18384851" y="9427578"/>
                  </a:lnTo>
                  <a:lnTo>
                    <a:pt x="18392496" y="9426042"/>
                  </a:lnTo>
                  <a:lnTo>
                    <a:pt x="18398744" y="9421838"/>
                  </a:lnTo>
                  <a:lnTo>
                    <a:pt x="18402948" y="9415589"/>
                  </a:lnTo>
                  <a:lnTo>
                    <a:pt x="18404497" y="9407944"/>
                  </a:lnTo>
                  <a:close/>
                </a:path>
                <a:path w="18719800" h="10718800" extrusionOk="0">
                  <a:moveTo>
                    <a:pt x="18404497" y="9307855"/>
                  </a:moveTo>
                  <a:lnTo>
                    <a:pt x="18402948" y="9300210"/>
                  </a:lnTo>
                  <a:lnTo>
                    <a:pt x="18398744" y="9293962"/>
                  </a:lnTo>
                  <a:lnTo>
                    <a:pt x="18392496" y="9289745"/>
                  </a:lnTo>
                  <a:lnTo>
                    <a:pt x="18384851" y="9288208"/>
                  </a:lnTo>
                  <a:lnTo>
                    <a:pt x="18377205" y="9289745"/>
                  </a:lnTo>
                  <a:lnTo>
                    <a:pt x="18370957" y="9293962"/>
                  </a:lnTo>
                  <a:lnTo>
                    <a:pt x="18366753" y="9300210"/>
                  </a:lnTo>
                  <a:lnTo>
                    <a:pt x="18365204" y="9307855"/>
                  </a:lnTo>
                  <a:lnTo>
                    <a:pt x="18366753" y="9315501"/>
                  </a:lnTo>
                  <a:lnTo>
                    <a:pt x="18370957" y="9321736"/>
                  </a:lnTo>
                  <a:lnTo>
                    <a:pt x="18377205" y="9325940"/>
                  </a:lnTo>
                  <a:lnTo>
                    <a:pt x="18384851" y="9327490"/>
                  </a:lnTo>
                  <a:lnTo>
                    <a:pt x="18392496" y="9325940"/>
                  </a:lnTo>
                  <a:lnTo>
                    <a:pt x="18398744" y="9321736"/>
                  </a:lnTo>
                  <a:lnTo>
                    <a:pt x="18402948" y="9315501"/>
                  </a:lnTo>
                  <a:lnTo>
                    <a:pt x="18404497" y="9307855"/>
                  </a:lnTo>
                  <a:close/>
                </a:path>
                <a:path w="18719800" h="10718800" extrusionOk="0">
                  <a:moveTo>
                    <a:pt x="18404510" y="10709199"/>
                  </a:moveTo>
                  <a:lnTo>
                    <a:pt x="18402961" y="10701553"/>
                  </a:lnTo>
                  <a:lnTo>
                    <a:pt x="18398744" y="10695305"/>
                  </a:lnTo>
                  <a:lnTo>
                    <a:pt x="18392496" y="10691089"/>
                  </a:lnTo>
                  <a:lnTo>
                    <a:pt x="18384851" y="10689552"/>
                  </a:lnTo>
                  <a:lnTo>
                    <a:pt x="18377205" y="10691089"/>
                  </a:lnTo>
                  <a:lnTo>
                    <a:pt x="18370957" y="10695305"/>
                  </a:lnTo>
                  <a:lnTo>
                    <a:pt x="18366753" y="10701553"/>
                  </a:lnTo>
                  <a:lnTo>
                    <a:pt x="18365204" y="10709199"/>
                  </a:lnTo>
                  <a:lnTo>
                    <a:pt x="18366753" y="10716844"/>
                  </a:lnTo>
                  <a:lnTo>
                    <a:pt x="18368061" y="10718787"/>
                  </a:lnTo>
                  <a:lnTo>
                    <a:pt x="18401640" y="10718787"/>
                  </a:lnTo>
                  <a:lnTo>
                    <a:pt x="18402961" y="10716844"/>
                  </a:lnTo>
                  <a:lnTo>
                    <a:pt x="18404510" y="10709199"/>
                  </a:lnTo>
                  <a:close/>
                </a:path>
                <a:path w="18719800" h="10718800" extrusionOk="0">
                  <a:moveTo>
                    <a:pt x="18404510" y="10609097"/>
                  </a:moveTo>
                  <a:lnTo>
                    <a:pt x="18402961" y="10601452"/>
                  </a:lnTo>
                  <a:lnTo>
                    <a:pt x="18398744" y="10595204"/>
                  </a:lnTo>
                  <a:lnTo>
                    <a:pt x="18392496" y="10591000"/>
                  </a:lnTo>
                  <a:lnTo>
                    <a:pt x="18384851" y="10589451"/>
                  </a:lnTo>
                  <a:lnTo>
                    <a:pt x="18377205" y="10591000"/>
                  </a:lnTo>
                  <a:lnTo>
                    <a:pt x="18370957" y="10595204"/>
                  </a:lnTo>
                  <a:lnTo>
                    <a:pt x="18366753" y="10601452"/>
                  </a:lnTo>
                  <a:lnTo>
                    <a:pt x="18365204" y="10609097"/>
                  </a:lnTo>
                  <a:lnTo>
                    <a:pt x="18366753" y="10616743"/>
                  </a:lnTo>
                  <a:lnTo>
                    <a:pt x="18370957" y="10622991"/>
                  </a:lnTo>
                  <a:lnTo>
                    <a:pt x="18377205" y="10627195"/>
                  </a:lnTo>
                  <a:lnTo>
                    <a:pt x="18384851" y="10628744"/>
                  </a:lnTo>
                  <a:lnTo>
                    <a:pt x="18392496" y="10627195"/>
                  </a:lnTo>
                  <a:lnTo>
                    <a:pt x="18398744" y="10622991"/>
                  </a:lnTo>
                  <a:lnTo>
                    <a:pt x="18402961" y="10616743"/>
                  </a:lnTo>
                  <a:lnTo>
                    <a:pt x="18404510" y="10609097"/>
                  </a:lnTo>
                  <a:close/>
                </a:path>
                <a:path w="18719800" h="10718800" extrusionOk="0">
                  <a:moveTo>
                    <a:pt x="18404510" y="10509009"/>
                  </a:moveTo>
                  <a:lnTo>
                    <a:pt x="18402961" y="10501363"/>
                  </a:lnTo>
                  <a:lnTo>
                    <a:pt x="18398744" y="10495115"/>
                  </a:lnTo>
                  <a:lnTo>
                    <a:pt x="18392496" y="10490898"/>
                  </a:lnTo>
                  <a:lnTo>
                    <a:pt x="18384851" y="10489349"/>
                  </a:lnTo>
                  <a:lnTo>
                    <a:pt x="18377205" y="10490898"/>
                  </a:lnTo>
                  <a:lnTo>
                    <a:pt x="18370957" y="10495115"/>
                  </a:lnTo>
                  <a:lnTo>
                    <a:pt x="18366753" y="10501363"/>
                  </a:lnTo>
                  <a:lnTo>
                    <a:pt x="18365204" y="10509009"/>
                  </a:lnTo>
                  <a:lnTo>
                    <a:pt x="18366753" y="10516654"/>
                  </a:lnTo>
                  <a:lnTo>
                    <a:pt x="18370957" y="10522890"/>
                  </a:lnTo>
                  <a:lnTo>
                    <a:pt x="18377205" y="10527094"/>
                  </a:lnTo>
                  <a:lnTo>
                    <a:pt x="18384851" y="10528643"/>
                  </a:lnTo>
                  <a:lnTo>
                    <a:pt x="18392496" y="10527094"/>
                  </a:lnTo>
                  <a:lnTo>
                    <a:pt x="18398744" y="10522890"/>
                  </a:lnTo>
                  <a:lnTo>
                    <a:pt x="18402961" y="10516654"/>
                  </a:lnTo>
                  <a:lnTo>
                    <a:pt x="18404510" y="10509009"/>
                  </a:lnTo>
                  <a:close/>
                </a:path>
                <a:path w="18719800" h="10718800" extrusionOk="0">
                  <a:moveTo>
                    <a:pt x="18404510" y="10408920"/>
                  </a:moveTo>
                  <a:lnTo>
                    <a:pt x="18402961" y="10401275"/>
                  </a:lnTo>
                  <a:lnTo>
                    <a:pt x="18398744" y="10395026"/>
                  </a:lnTo>
                  <a:lnTo>
                    <a:pt x="18392496" y="10390810"/>
                  </a:lnTo>
                  <a:lnTo>
                    <a:pt x="18384851" y="10389260"/>
                  </a:lnTo>
                  <a:lnTo>
                    <a:pt x="18377205" y="10390810"/>
                  </a:lnTo>
                  <a:lnTo>
                    <a:pt x="18370957" y="10395026"/>
                  </a:lnTo>
                  <a:lnTo>
                    <a:pt x="18366753" y="10401275"/>
                  </a:lnTo>
                  <a:lnTo>
                    <a:pt x="18365204" y="10408920"/>
                  </a:lnTo>
                  <a:lnTo>
                    <a:pt x="18366753" y="10416565"/>
                  </a:lnTo>
                  <a:lnTo>
                    <a:pt x="18370957" y="10422801"/>
                  </a:lnTo>
                  <a:lnTo>
                    <a:pt x="18377205" y="10427005"/>
                  </a:lnTo>
                  <a:lnTo>
                    <a:pt x="18384851" y="10428554"/>
                  </a:lnTo>
                  <a:lnTo>
                    <a:pt x="18392496" y="10427005"/>
                  </a:lnTo>
                  <a:lnTo>
                    <a:pt x="18398744" y="10422801"/>
                  </a:lnTo>
                  <a:lnTo>
                    <a:pt x="18402961" y="10416565"/>
                  </a:lnTo>
                  <a:lnTo>
                    <a:pt x="18404510" y="10408920"/>
                  </a:lnTo>
                  <a:close/>
                </a:path>
                <a:path w="18719800" h="10718800" extrusionOk="0">
                  <a:moveTo>
                    <a:pt x="18404510" y="10308819"/>
                  </a:moveTo>
                  <a:lnTo>
                    <a:pt x="18402961" y="10301173"/>
                  </a:lnTo>
                  <a:lnTo>
                    <a:pt x="18398744" y="10294925"/>
                  </a:lnTo>
                  <a:lnTo>
                    <a:pt x="18392496" y="10290708"/>
                  </a:lnTo>
                  <a:lnTo>
                    <a:pt x="18384851" y="10289172"/>
                  </a:lnTo>
                  <a:lnTo>
                    <a:pt x="18377205" y="10290708"/>
                  </a:lnTo>
                  <a:lnTo>
                    <a:pt x="18370957" y="10294925"/>
                  </a:lnTo>
                  <a:lnTo>
                    <a:pt x="18366753" y="10301173"/>
                  </a:lnTo>
                  <a:lnTo>
                    <a:pt x="18365204" y="10308819"/>
                  </a:lnTo>
                  <a:lnTo>
                    <a:pt x="18366753" y="10316464"/>
                  </a:lnTo>
                  <a:lnTo>
                    <a:pt x="18370957" y="10322700"/>
                  </a:lnTo>
                  <a:lnTo>
                    <a:pt x="18377205" y="10326916"/>
                  </a:lnTo>
                  <a:lnTo>
                    <a:pt x="18384851" y="10328465"/>
                  </a:lnTo>
                  <a:lnTo>
                    <a:pt x="18392496" y="10326916"/>
                  </a:lnTo>
                  <a:lnTo>
                    <a:pt x="18398744" y="10322700"/>
                  </a:lnTo>
                  <a:lnTo>
                    <a:pt x="18402961" y="10316464"/>
                  </a:lnTo>
                  <a:lnTo>
                    <a:pt x="18404510" y="10308819"/>
                  </a:lnTo>
                  <a:close/>
                </a:path>
                <a:path w="18719800" h="10718800" extrusionOk="0">
                  <a:moveTo>
                    <a:pt x="18404510" y="10208717"/>
                  </a:moveTo>
                  <a:lnTo>
                    <a:pt x="18402961" y="10201072"/>
                  </a:lnTo>
                  <a:lnTo>
                    <a:pt x="18398744" y="10194823"/>
                  </a:lnTo>
                  <a:lnTo>
                    <a:pt x="18392496" y="10190620"/>
                  </a:lnTo>
                  <a:lnTo>
                    <a:pt x="18384851" y="10189070"/>
                  </a:lnTo>
                  <a:lnTo>
                    <a:pt x="18377205" y="10190620"/>
                  </a:lnTo>
                  <a:lnTo>
                    <a:pt x="18370957" y="10194823"/>
                  </a:lnTo>
                  <a:lnTo>
                    <a:pt x="18366753" y="10201072"/>
                  </a:lnTo>
                  <a:lnTo>
                    <a:pt x="18365204" y="10208717"/>
                  </a:lnTo>
                  <a:lnTo>
                    <a:pt x="18366753" y="10216363"/>
                  </a:lnTo>
                  <a:lnTo>
                    <a:pt x="18370957" y="10222611"/>
                  </a:lnTo>
                  <a:lnTo>
                    <a:pt x="18377205" y="10226815"/>
                  </a:lnTo>
                  <a:lnTo>
                    <a:pt x="18384851" y="10228364"/>
                  </a:lnTo>
                  <a:lnTo>
                    <a:pt x="18392496" y="10226815"/>
                  </a:lnTo>
                  <a:lnTo>
                    <a:pt x="18398744" y="10222611"/>
                  </a:lnTo>
                  <a:lnTo>
                    <a:pt x="18402961" y="10216363"/>
                  </a:lnTo>
                  <a:lnTo>
                    <a:pt x="18404510" y="10208717"/>
                  </a:lnTo>
                  <a:close/>
                </a:path>
                <a:path w="18719800" h="10718800" extrusionOk="0">
                  <a:moveTo>
                    <a:pt x="18404510" y="9207754"/>
                  </a:moveTo>
                  <a:lnTo>
                    <a:pt x="18402961" y="9200109"/>
                  </a:lnTo>
                  <a:lnTo>
                    <a:pt x="18398744" y="9193873"/>
                  </a:lnTo>
                  <a:lnTo>
                    <a:pt x="18392496" y="9189656"/>
                  </a:lnTo>
                  <a:lnTo>
                    <a:pt x="18384851" y="9188107"/>
                  </a:lnTo>
                  <a:lnTo>
                    <a:pt x="18377205" y="9189656"/>
                  </a:lnTo>
                  <a:lnTo>
                    <a:pt x="18370957" y="9193873"/>
                  </a:lnTo>
                  <a:lnTo>
                    <a:pt x="18366753" y="9200109"/>
                  </a:lnTo>
                  <a:lnTo>
                    <a:pt x="18365204" y="9207754"/>
                  </a:lnTo>
                  <a:lnTo>
                    <a:pt x="18366753" y="9215399"/>
                  </a:lnTo>
                  <a:lnTo>
                    <a:pt x="18370957" y="9221648"/>
                  </a:lnTo>
                  <a:lnTo>
                    <a:pt x="18377205" y="9225864"/>
                  </a:lnTo>
                  <a:lnTo>
                    <a:pt x="18384851" y="9227414"/>
                  </a:lnTo>
                  <a:lnTo>
                    <a:pt x="18392496" y="9225864"/>
                  </a:lnTo>
                  <a:lnTo>
                    <a:pt x="18398744" y="9221648"/>
                  </a:lnTo>
                  <a:lnTo>
                    <a:pt x="18402961" y="9215399"/>
                  </a:lnTo>
                  <a:lnTo>
                    <a:pt x="18404510" y="9207754"/>
                  </a:lnTo>
                  <a:close/>
                </a:path>
                <a:path w="18719800" h="10718800" extrusionOk="0">
                  <a:moveTo>
                    <a:pt x="18404510" y="9107665"/>
                  </a:moveTo>
                  <a:lnTo>
                    <a:pt x="18402961" y="9100020"/>
                  </a:lnTo>
                  <a:lnTo>
                    <a:pt x="18398744" y="9093771"/>
                  </a:lnTo>
                  <a:lnTo>
                    <a:pt x="18392496" y="9089555"/>
                  </a:lnTo>
                  <a:lnTo>
                    <a:pt x="18384851" y="9088018"/>
                  </a:lnTo>
                  <a:lnTo>
                    <a:pt x="18377205" y="9089555"/>
                  </a:lnTo>
                  <a:lnTo>
                    <a:pt x="18370957" y="9093771"/>
                  </a:lnTo>
                  <a:lnTo>
                    <a:pt x="18366753" y="9100020"/>
                  </a:lnTo>
                  <a:lnTo>
                    <a:pt x="18365204" y="9107665"/>
                  </a:lnTo>
                  <a:lnTo>
                    <a:pt x="18366753" y="9115311"/>
                  </a:lnTo>
                  <a:lnTo>
                    <a:pt x="18370957" y="9121559"/>
                  </a:lnTo>
                  <a:lnTo>
                    <a:pt x="18377205" y="9125763"/>
                  </a:lnTo>
                  <a:lnTo>
                    <a:pt x="18384851" y="9127312"/>
                  </a:lnTo>
                  <a:lnTo>
                    <a:pt x="18392496" y="9125763"/>
                  </a:lnTo>
                  <a:lnTo>
                    <a:pt x="18398744" y="9121559"/>
                  </a:lnTo>
                  <a:lnTo>
                    <a:pt x="18402961" y="9115311"/>
                  </a:lnTo>
                  <a:lnTo>
                    <a:pt x="18404510" y="9107665"/>
                  </a:lnTo>
                  <a:close/>
                </a:path>
                <a:path w="18719800" h="10718800" extrusionOk="0">
                  <a:moveTo>
                    <a:pt x="18404510" y="9007564"/>
                  </a:moveTo>
                  <a:lnTo>
                    <a:pt x="18402961" y="8999918"/>
                  </a:lnTo>
                  <a:lnTo>
                    <a:pt x="18398744" y="8993670"/>
                  </a:lnTo>
                  <a:lnTo>
                    <a:pt x="18392496" y="8989454"/>
                  </a:lnTo>
                  <a:lnTo>
                    <a:pt x="18384851" y="8987917"/>
                  </a:lnTo>
                  <a:lnTo>
                    <a:pt x="18377205" y="8989454"/>
                  </a:lnTo>
                  <a:lnTo>
                    <a:pt x="18370957" y="8993670"/>
                  </a:lnTo>
                  <a:lnTo>
                    <a:pt x="18366753" y="8999918"/>
                  </a:lnTo>
                  <a:lnTo>
                    <a:pt x="18365204" y="9007564"/>
                  </a:lnTo>
                  <a:lnTo>
                    <a:pt x="18366753" y="9015209"/>
                  </a:lnTo>
                  <a:lnTo>
                    <a:pt x="18370957" y="9021458"/>
                  </a:lnTo>
                  <a:lnTo>
                    <a:pt x="18377205" y="9025661"/>
                  </a:lnTo>
                  <a:lnTo>
                    <a:pt x="18384851" y="9027198"/>
                  </a:lnTo>
                  <a:lnTo>
                    <a:pt x="18392496" y="9025661"/>
                  </a:lnTo>
                  <a:lnTo>
                    <a:pt x="18398744" y="9021458"/>
                  </a:lnTo>
                  <a:lnTo>
                    <a:pt x="18402961" y="9015209"/>
                  </a:lnTo>
                  <a:lnTo>
                    <a:pt x="18404510" y="9007564"/>
                  </a:lnTo>
                  <a:close/>
                </a:path>
                <a:path w="18719800" h="10718800" extrusionOk="0">
                  <a:moveTo>
                    <a:pt x="18404510" y="8907475"/>
                  </a:moveTo>
                  <a:lnTo>
                    <a:pt x="18402961" y="8899830"/>
                  </a:lnTo>
                  <a:lnTo>
                    <a:pt x="18398744" y="8893581"/>
                  </a:lnTo>
                  <a:lnTo>
                    <a:pt x="18392496" y="8889365"/>
                  </a:lnTo>
                  <a:lnTo>
                    <a:pt x="18384851" y="8887828"/>
                  </a:lnTo>
                  <a:lnTo>
                    <a:pt x="18377205" y="8889365"/>
                  </a:lnTo>
                  <a:lnTo>
                    <a:pt x="18370957" y="8893581"/>
                  </a:lnTo>
                  <a:lnTo>
                    <a:pt x="18366753" y="8899830"/>
                  </a:lnTo>
                  <a:lnTo>
                    <a:pt x="18365204" y="8907475"/>
                  </a:lnTo>
                  <a:lnTo>
                    <a:pt x="18366753" y="8915121"/>
                  </a:lnTo>
                  <a:lnTo>
                    <a:pt x="18370957" y="8921356"/>
                  </a:lnTo>
                  <a:lnTo>
                    <a:pt x="18377205" y="8925560"/>
                  </a:lnTo>
                  <a:lnTo>
                    <a:pt x="18384851" y="8927109"/>
                  </a:lnTo>
                  <a:lnTo>
                    <a:pt x="18392496" y="8925560"/>
                  </a:lnTo>
                  <a:lnTo>
                    <a:pt x="18398744" y="8921356"/>
                  </a:lnTo>
                  <a:lnTo>
                    <a:pt x="18402961" y="8915121"/>
                  </a:lnTo>
                  <a:lnTo>
                    <a:pt x="18404510" y="8907475"/>
                  </a:lnTo>
                  <a:close/>
                </a:path>
                <a:path w="18719800" h="10718800" extrusionOk="0">
                  <a:moveTo>
                    <a:pt x="18404510" y="8807361"/>
                  </a:moveTo>
                  <a:lnTo>
                    <a:pt x="18402961" y="8799716"/>
                  </a:lnTo>
                  <a:lnTo>
                    <a:pt x="18398744" y="8793480"/>
                  </a:lnTo>
                  <a:lnTo>
                    <a:pt x="18392496" y="8789276"/>
                  </a:lnTo>
                  <a:lnTo>
                    <a:pt x="18384851" y="8787727"/>
                  </a:lnTo>
                  <a:lnTo>
                    <a:pt x="18377205" y="8789276"/>
                  </a:lnTo>
                  <a:lnTo>
                    <a:pt x="18370957" y="8793480"/>
                  </a:lnTo>
                  <a:lnTo>
                    <a:pt x="18366753" y="8799716"/>
                  </a:lnTo>
                  <a:lnTo>
                    <a:pt x="18365204" y="8807361"/>
                  </a:lnTo>
                  <a:lnTo>
                    <a:pt x="18366753" y="8815019"/>
                  </a:lnTo>
                  <a:lnTo>
                    <a:pt x="18370957" y="8821255"/>
                  </a:lnTo>
                  <a:lnTo>
                    <a:pt x="18377205" y="8825471"/>
                  </a:lnTo>
                  <a:lnTo>
                    <a:pt x="18384851" y="8827008"/>
                  </a:lnTo>
                  <a:lnTo>
                    <a:pt x="18392496" y="8825471"/>
                  </a:lnTo>
                  <a:lnTo>
                    <a:pt x="18398744" y="8821255"/>
                  </a:lnTo>
                  <a:lnTo>
                    <a:pt x="18402961" y="8815019"/>
                  </a:lnTo>
                  <a:lnTo>
                    <a:pt x="18404510" y="8807361"/>
                  </a:lnTo>
                  <a:close/>
                </a:path>
                <a:path w="18719800" h="10718800" extrusionOk="0">
                  <a:moveTo>
                    <a:pt x="18404510" y="8707272"/>
                  </a:moveTo>
                  <a:lnTo>
                    <a:pt x="18402961" y="8699627"/>
                  </a:lnTo>
                  <a:lnTo>
                    <a:pt x="18398744" y="8693391"/>
                  </a:lnTo>
                  <a:lnTo>
                    <a:pt x="18392496" y="8689175"/>
                  </a:lnTo>
                  <a:lnTo>
                    <a:pt x="18384851" y="8687625"/>
                  </a:lnTo>
                  <a:lnTo>
                    <a:pt x="18377205" y="8689175"/>
                  </a:lnTo>
                  <a:lnTo>
                    <a:pt x="18370957" y="8693391"/>
                  </a:lnTo>
                  <a:lnTo>
                    <a:pt x="18366753" y="8699627"/>
                  </a:lnTo>
                  <a:lnTo>
                    <a:pt x="18365204" y="8707272"/>
                  </a:lnTo>
                  <a:lnTo>
                    <a:pt x="18366753" y="8714918"/>
                  </a:lnTo>
                  <a:lnTo>
                    <a:pt x="18370957" y="8721166"/>
                  </a:lnTo>
                  <a:lnTo>
                    <a:pt x="18377205" y="8725370"/>
                  </a:lnTo>
                  <a:lnTo>
                    <a:pt x="18384851" y="8726919"/>
                  </a:lnTo>
                  <a:lnTo>
                    <a:pt x="18392496" y="8725370"/>
                  </a:lnTo>
                  <a:lnTo>
                    <a:pt x="18398744" y="8721166"/>
                  </a:lnTo>
                  <a:lnTo>
                    <a:pt x="18402961" y="8714918"/>
                  </a:lnTo>
                  <a:lnTo>
                    <a:pt x="18404510" y="8707272"/>
                  </a:lnTo>
                  <a:close/>
                </a:path>
                <a:path w="18719800" h="10718800" extrusionOk="0">
                  <a:moveTo>
                    <a:pt x="18404510" y="7906525"/>
                  </a:moveTo>
                  <a:lnTo>
                    <a:pt x="18402973" y="7898866"/>
                  </a:lnTo>
                  <a:lnTo>
                    <a:pt x="18398757" y="7892631"/>
                  </a:lnTo>
                  <a:lnTo>
                    <a:pt x="18392509" y="7888427"/>
                  </a:lnTo>
                  <a:lnTo>
                    <a:pt x="18384863" y="7886878"/>
                  </a:lnTo>
                  <a:lnTo>
                    <a:pt x="18377218" y="7888427"/>
                  </a:lnTo>
                  <a:lnTo>
                    <a:pt x="18370969" y="7892631"/>
                  </a:lnTo>
                  <a:lnTo>
                    <a:pt x="18366766" y="7898866"/>
                  </a:lnTo>
                  <a:lnTo>
                    <a:pt x="18365216" y="7906525"/>
                  </a:lnTo>
                  <a:lnTo>
                    <a:pt x="18366766" y="7914157"/>
                  </a:lnTo>
                  <a:lnTo>
                    <a:pt x="18370969" y="7920406"/>
                  </a:lnTo>
                  <a:lnTo>
                    <a:pt x="18377218" y="7924622"/>
                  </a:lnTo>
                  <a:lnTo>
                    <a:pt x="18384863" y="7926159"/>
                  </a:lnTo>
                  <a:lnTo>
                    <a:pt x="18392509" y="7924622"/>
                  </a:lnTo>
                  <a:lnTo>
                    <a:pt x="18398757" y="7920406"/>
                  </a:lnTo>
                  <a:lnTo>
                    <a:pt x="18402973" y="7914157"/>
                  </a:lnTo>
                  <a:lnTo>
                    <a:pt x="18404510" y="7906525"/>
                  </a:lnTo>
                  <a:close/>
                </a:path>
                <a:path w="18719800" h="10718800" extrusionOk="0">
                  <a:moveTo>
                    <a:pt x="18404510" y="7806423"/>
                  </a:moveTo>
                  <a:lnTo>
                    <a:pt x="18402973" y="7798778"/>
                  </a:lnTo>
                  <a:lnTo>
                    <a:pt x="18398757" y="7792529"/>
                  </a:lnTo>
                  <a:lnTo>
                    <a:pt x="18392509" y="7788313"/>
                  </a:lnTo>
                  <a:lnTo>
                    <a:pt x="18384863" y="7786764"/>
                  </a:lnTo>
                  <a:lnTo>
                    <a:pt x="18377218" y="7788313"/>
                  </a:lnTo>
                  <a:lnTo>
                    <a:pt x="18370969" y="7792529"/>
                  </a:lnTo>
                  <a:lnTo>
                    <a:pt x="18366766" y="7798778"/>
                  </a:lnTo>
                  <a:lnTo>
                    <a:pt x="18365216" y="7806423"/>
                  </a:lnTo>
                  <a:lnTo>
                    <a:pt x="18366766" y="7814069"/>
                  </a:lnTo>
                  <a:lnTo>
                    <a:pt x="18370969" y="7820317"/>
                  </a:lnTo>
                  <a:lnTo>
                    <a:pt x="18377218" y="7824533"/>
                  </a:lnTo>
                  <a:lnTo>
                    <a:pt x="18384863" y="7826070"/>
                  </a:lnTo>
                  <a:lnTo>
                    <a:pt x="18392509" y="7824533"/>
                  </a:lnTo>
                  <a:lnTo>
                    <a:pt x="18398757" y="7820317"/>
                  </a:lnTo>
                  <a:lnTo>
                    <a:pt x="18402973" y="7814069"/>
                  </a:lnTo>
                  <a:lnTo>
                    <a:pt x="18404510" y="7806423"/>
                  </a:lnTo>
                  <a:close/>
                </a:path>
                <a:path w="18719800" h="10718800" extrusionOk="0">
                  <a:moveTo>
                    <a:pt x="18404510" y="7706334"/>
                  </a:moveTo>
                  <a:lnTo>
                    <a:pt x="18402973" y="7698689"/>
                  </a:lnTo>
                  <a:lnTo>
                    <a:pt x="18398757" y="7692441"/>
                  </a:lnTo>
                  <a:lnTo>
                    <a:pt x="18392509" y="7688224"/>
                  </a:lnTo>
                  <a:lnTo>
                    <a:pt x="18384863" y="7686675"/>
                  </a:lnTo>
                  <a:lnTo>
                    <a:pt x="18377218" y="7688224"/>
                  </a:lnTo>
                  <a:lnTo>
                    <a:pt x="18370982" y="7692441"/>
                  </a:lnTo>
                  <a:lnTo>
                    <a:pt x="18366766" y="7698689"/>
                  </a:lnTo>
                  <a:lnTo>
                    <a:pt x="18365216" y="7706334"/>
                  </a:lnTo>
                  <a:lnTo>
                    <a:pt x="18366766" y="7713980"/>
                  </a:lnTo>
                  <a:lnTo>
                    <a:pt x="18370982" y="7720216"/>
                  </a:lnTo>
                  <a:lnTo>
                    <a:pt x="18377218" y="7724432"/>
                  </a:lnTo>
                  <a:lnTo>
                    <a:pt x="18384863" y="7725981"/>
                  </a:lnTo>
                  <a:lnTo>
                    <a:pt x="18392509" y="7724432"/>
                  </a:lnTo>
                  <a:lnTo>
                    <a:pt x="18398757" y="7720216"/>
                  </a:lnTo>
                  <a:lnTo>
                    <a:pt x="18402973" y="7713980"/>
                  </a:lnTo>
                  <a:lnTo>
                    <a:pt x="18404510" y="7706334"/>
                  </a:lnTo>
                  <a:close/>
                </a:path>
                <a:path w="18719800" h="10718800" extrusionOk="0">
                  <a:moveTo>
                    <a:pt x="18404510" y="7606233"/>
                  </a:moveTo>
                  <a:lnTo>
                    <a:pt x="18402973" y="7598588"/>
                  </a:lnTo>
                  <a:lnTo>
                    <a:pt x="18398757" y="7592339"/>
                  </a:lnTo>
                  <a:lnTo>
                    <a:pt x="18392509" y="7588136"/>
                  </a:lnTo>
                  <a:lnTo>
                    <a:pt x="18384863" y="7586586"/>
                  </a:lnTo>
                  <a:lnTo>
                    <a:pt x="18377218" y="7588136"/>
                  </a:lnTo>
                  <a:lnTo>
                    <a:pt x="18370982" y="7592339"/>
                  </a:lnTo>
                  <a:lnTo>
                    <a:pt x="18366766" y="7598588"/>
                  </a:lnTo>
                  <a:lnTo>
                    <a:pt x="18365216" y="7606233"/>
                  </a:lnTo>
                  <a:lnTo>
                    <a:pt x="18366766" y="7613878"/>
                  </a:lnTo>
                  <a:lnTo>
                    <a:pt x="18370982" y="7620114"/>
                  </a:lnTo>
                  <a:lnTo>
                    <a:pt x="18377218" y="7624331"/>
                  </a:lnTo>
                  <a:lnTo>
                    <a:pt x="18384863" y="7625880"/>
                  </a:lnTo>
                  <a:lnTo>
                    <a:pt x="18392509" y="7624331"/>
                  </a:lnTo>
                  <a:lnTo>
                    <a:pt x="18398757" y="7620114"/>
                  </a:lnTo>
                  <a:lnTo>
                    <a:pt x="18402973" y="7613878"/>
                  </a:lnTo>
                  <a:lnTo>
                    <a:pt x="18404510" y="7606233"/>
                  </a:lnTo>
                  <a:close/>
                </a:path>
                <a:path w="18719800" h="10718800" extrusionOk="0">
                  <a:moveTo>
                    <a:pt x="18404510" y="7506132"/>
                  </a:moveTo>
                  <a:lnTo>
                    <a:pt x="18402973" y="7498486"/>
                  </a:lnTo>
                  <a:lnTo>
                    <a:pt x="18398757" y="7492238"/>
                  </a:lnTo>
                  <a:lnTo>
                    <a:pt x="18392509" y="7488034"/>
                  </a:lnTo>
                  <a:lnTo>
                    <a:pt x="18384863" y="7486485"/>
                  </a:lnTo>
                  <a:lnTo>
                    <a:pt x="18377218" y="7488034"/>
                  </a:lnTo>
                  <a:lnTo>
                    <a:pt x="18370982" y="7492238"/>
                  </a:lnTo>
                  <a:lnTo>
                    <a:pt x="18366766" y="7498486"/>
                  </a:lnTo>
                  <a:lnTo>
                    <a:pt x="18365216" y="7506132"/>
                  </a:lnTo>
                  <a:lnTo>
                    <a:pt x="18366766" y="7513777"/>
                  </a:lnTo>
                  <a:lnTo>
                    <a:pt x="18370982" y="7520025"/>
                  </a:lnTo>
                  <a:lnTo>
                    <a:pt x="18377218" y="7524242"/>
                  </a:lnTo>
                  <a:lnTo>
                    <a:pt x="18384863" y="7525779"/>
                  </a:lnTo>
                  <a:lnTo>
                    <a:pt x="18392509" y="7524242"/>
                  </a:lnTo>
                  <a:lnTo>
                    <a:pt x="18398757" y="7520025"/>
                  </a:lnTo>
                  <a:lnTo>
                    <a:pt x="18402973" y="7513777"/>
                  </a:lnTo>
                  <a:lnTo>
                    <a:pt x="18404510" y="7506132"/>
                  </a:lnTo>
                  <a:close/>
                </a:path>
                <a:path w="18719800" h="10718800" extrusionOk="0">
                  <a:moveTo>
                    <a:pt x="18404510" y="7406030"/>
                  </a:moveTo>
                  <a:lnTo>
                    <a:pt x="18402973" y="7398385"/>
                  </a:lnTo>
                  <a:lnTo>
                    <a:pt x="18398757" y="7392136"/>
                  </a:lnTo>
                  <a:lnTo>
                    <a:pt x="18392509" y="7387933"/>
                  </a:lnTo>
                  <a:lnTo>
                    <a:pt x="18384863" y="7386383"/>
                  </a:lnTo>
                  <a:lnTo>
                    <a:pt x="18377218" y="7387933"/>
                  </a:lnTo>
                  <a:lnTo>
                    <a:pt x="18370982" y="7392136"/>
                  </a:lnTo>
                  <a:lnTo>
                    <a:pt x="18366766" y="7398385"/>
                  </a:lnTo>
                  <a:lnTo>
                    <a:pt x="18365216" y="7406030"/>
                  </a:lnTo>
                  <a:lnTo>
                    <a:pt x="18366766" y="7413676"/>
                  </a:lnTo>
                  <a:lnTo>
                    <a:pt x="18370982" y="7419924"/>
                  </a:lnTo>
                  <a:lnTo>
                    <a:pt x="18377218" y="7424140"/>
                  </a:lnTo>
                  <a:lnTo>
                    <a:pt x="18384863" y="7425677"/>
                  </a:lnTo>
                  <a:lnTo>
                    <a:pt x="18392509" y="7424140"/>
                  </a:lnTo>
                  <a:lnTo>
                    <a:pt x="18398757" y="7419924"/>
                  </a:lnTo>
                  <a:lnTo>
                    <a:pt x="18402973" y="7413676"/>
                  </a:lnTo>
                  <a:lnTo>
                    <a:pt x="18404510" y="7406030"/>
                  </a:lnTo>
                  <a:close/>
                </a:path>
                <a:path w="18719800" h="10718800" extrusionOk="0">
                  <a:moveTo>
                    <a:pt x="18404510" y="7305942"/>
                  </a:moveTo>
                  <a:lnTo>
                    <a:pt x="18402973" y="7298296"/>
                  </a:lnTo>
                  <a:lnTo>
                    <a:pt x="18398757" y="7292048"/>
                  </a:lnTo>
                  <a:lnTo>
                    <a:pt x="18392509" y="7287831"/>
                  </a:lnTo>
                  <a:lnTo>
                    <a:pt x="18384863" y="7286282"/>
                  </a:lnTo>
                  <a:lnTo>
                    <a:pt x="18377218" y="7287831"/>
                  </a:lnTo>
                  <a:lnTo>
                    <a:pt x="18370982" y="7292048"/>
                  </a:lnTo>
                  <a:lnTo>
                    <a:pt x="18366766" y="7298296"/>
                  </a:lnTo>
                  <a:lnTo>
                    <a:pt x="18365216" y="7305942"/>
                  </a:lnTo>
                  <a:lnTo>
                    <a:pt x="18366766" y="7313600"/>
                  </a:lnTo>
                  <a:lnTo>
                    <a:pt x="18370982" y="7319835"/>
                  </a:lnTo>
                  <a:lnTo>
                    <a:pt x="18377218" y="7324039"/>
                  </a:lnTo>
                  <a:lnTo>
                    <a:pt x="18384863" y="7325588"/>
                  </a:lnTo>
                  <a:lnTo>
                    <a:pt x="18392509" y="7324039"/>
                  </a:lnTo>
                  <a:lnTo>
                    <a:pt x="18398757" y="7319835"/>
                  </a:lnTo>
                  <a:lnTo>
                    <a:pt x="18402973" y="7313600"/>
                  </a:lnTo>
                  <a:lnTo>
                    <a:pt x="18404510" y="7305942"/>
                  </a:lnTo>
                  <a:close/>
                </a:path>
                <a:path w="18719800" h="10718800" extrusionOk="0">
                  <a:moveTo>
                    <a:pt x="18404510" y="7205853"/>
                  </a:moveTo>
                  <a:lnTo>
                    <a:pt x="18402973" y="7198207"/>
                  </a:lnTo>
                  <a:lnTo>
                    <a:pt x="18398757" y="7191959"/>
                  </a:lnTo>
                  <a:lnTo>
                    <a:pt x="18392509" y="7187755"/>
                  </a:lnTo>
                  <a:lnTo>
                    <a:pt x="18384863" y="7186206"/>
                  </a:lnTo>
                  <a:lnTo>
                    <a:pt x="18377218" y="7187755"/>
                  </a:lnTo>
                  <a:lnTo>
                    <a:pt x="18370982" y="7191959"/>
                  </a:lnTo>
                  <a:lnTo>
                    <a:pt x="18366766" y="7198207"/>
                  </a:lnTo>
                  <a:lnTo>
                    <a:pt x="18365216" y="7205853"/>
                  </a:lnTo>
                  <a:lnTo>
                    <a:pt x="18366766" y="7213498"/>
                  </a:lnTo>
                  <a:lnTo>
                    <a:pt x="18370982" y="7219734"/>
                  </a:lnTo>
                  <a:lnTo>
                    <a:pt x="18377218" y="7223950"/>
                  </a:lnTo>
                  <a:lnTo>
                    <a:pt x="18384863" y="7225487"/>
                  </a:lnTo>
                  <a:lnTo>
                    <a:pt x="18392509" y="7223950"/>
                  </a:lnTo>
                  <a:lnTo>
                    <a:pt x="18398757" y="7219734"/>
                  </a:lnTo>
                  <a:lnTo>
                    <a:pt x="18402973" y="7213498"/>
                  </a:lnTo>
                  <a:lnTo>
                    <a:pt x="18404510" y="7205853"/>
                  </a:lnTo>
                  <a:close/>
                </a:path>
                <a:path w="18719800" h="10718800" extrusionOk="0">
                  <a:moveTo>
                    <a:pt x="18404510" y="7105751"/>
                  </a:moveTo>
                  <a:lnTo>
                    <a:pt x="18402973" y="7098106"/>
                  </a:lnTo>
                  <a:lnTo>
                    <a:pt x="18398757" y="7091858"/>
                  </a:lnTo>
                  <a:lnTo>
                    <a:pt x="18392509" y="7087641"/>
                  </a:lnTo>
                  <a:lnTo>
                    <a:pt x="18384863" y="7086092"/>
                  </a:lnTo>
                  <a:lnTo>
                    <a:pt x="18377218" y="7087641"/>
                  </a:lnTo>
                  <a:lnTo>
                    <a:pt x="18370982" y="7091858"/>
                  </a:lnTo>
                  <a:lnTo>
                    <a:pt x="18366766" y="7098106"/>
                  </a:lnTo>
                  <a:lnTo>
                    <a:pt x="18365216" y="7105751"/>
                  </a:lnTo>
                  <a:lnTo>
                    <a:pt x="18366766" y="7113397"/>
                  </a:lnTo>
                  <a:lnTo>
                    <a:pt x="18370982" y="7119645"/>
                  </a:lnTo>
                  <a:lnTo>
                    <a:pt x="18377218" y="7123849"/>
                  </a:lnTo>
                  <a:lnTo>
                    <a:pt x="18384863" y="7125386"/>
                  </a:lnTo>
                  <a:lnTo>
                    <a:pt x="18392509" y="7123849"/>
                  </a:lnTo>
                  <a:lnTo>
                    <a:pt x="18398757" y="7119645"/>
                  </a:lnTo>
                  <a:lnTo>
                    <a:pt x="18402973" y="7113397"/>
                  </a:lnTo>
                  <a:lnTo>
                    <a:pt x="18404510" y="7105751"/>
                  </a:lnTo>
                  <a:close/>
                </a:path>
                <a:path w="18719800" h="10718800" extrusionOk="0">
                  <a:moveTo>
                    <a:pt x="18404510" y="6304978"/>
                  </a:moveTo>
                  <a:lnTo>
                    <a:pt x="18402973" y="6297333"/>
                  </a:lnTo>
                  <a:lnTo>
                    <a:pt x="18398757" y="6291084"/>
                  </a:lnTo>
                  <a:lnTo>
                    <a:pt x="18392509" y="6286881"/>
                  </a:lnTo>
                  <a:lnTo>
                    <a:pt x="18384863" y="6285344"/>
                  </a:lnTo>
                  <a:lnTo>
                    <a:pt x="18377218" y="6286881"/>
                  </a:lnTo>
                  <a:lnTo>
                    <a:pt x="18370969" y="6291084"/>
                  </a:lnTo>
                  <a:lnTo>
                    <a:pt x="18366766" y="6297333"/>
                  </a:lnTo>
                  <a:lnTo>
                    <a:pt x="18365216" y="6304978"/>
                  </a:lnTo>
                  <a:lnTo>
                    <a:pt x="18366766" y="6312624"/>
                  </a:lnTo>
                  <a:lnTo>
                    <a:pt x="18370969" y="6318872"/>
                  </a:lnTo>
                  <a:lnTo>
                    <a:pt x="18377218" y="6323089"/>
                  </a:lnTo>
                  <a:lnTo>
                    <a:pt x="18384863" y="6324638"/>
                  </a:lnTo>
                  <a:lnTo>
                    <a:pt x="18392509" y="6323089"/>
                  </a:lnTo>
                  <a:lnTo>
                    <a:pt x="18398757" y="6318872"/>
                  </a:lnTo>
                  <a:lnTo>
                    <a:pt x="18402973" y="6312624"/>
                  </a:lnTo>
                  <a:lnTo>
                    <a:pt x="18404510" y="6304978"/>
                  </a:lnTo>
                  <a:close/>
                </a:path>
                <a:path w="18719800" h="10718800" extrusionOk="0">
                  <a:moveTo>
                    <a:pt x="18404510" y="6204890"/>
                  </a:moveTo>
                  <a:lnTo>
                    <a:pt x="18402973" y="6197244"/>
                  </a:lnTo>
                  <a:lnTo>
                    <a:pt x="18398757" y="6190996"/>
                  </a:lnTo>
                  <a:lnTo>
                    <a:pt x="18392509" y="6186779"/>
                  </a:lnTo>
                  <a:lnTo>
                    <a:pt x="18384863" y="6185243"/>
                  </a:lnTo>
                  <a:lnTo>
                    <a:pt x="18377218" y="6186779"/>
                  </a:lnTo>
                  <a:lnTo>
                    <a:pt x="18370969" y="6190996"/>
                  </a:lnTo>
                  <a:lnTo>
                    <a:pt x="18366766" y="6197244"/>
                  </a:lnTo>
                  <a:lnTo>
                    <a:pt x="18365216" y="6204890"/>
                  </a:lnTo>
                  <a:lnTo>
                    <a:pt x="18366766" y="6212535"/>
                  </a:lnTo>
                  <a:lnTo>
                    <a:pt x="18370969" y="6218783"/>
                  </a:lnTo>
                  <a:lnTo>
                    <a:pt x="18377218" y="6223000"/>
                  </a:lnTo>
                  <a:lnTo>
                    <a:pt x="18384863" y="6224536"/>
                  </a:lnTo>
                  <a:lnTo>
                    <a:pt x="18392509" y="6223000"/>
                  </a:lnTo>
                  <a:lnTo>
                    <a:pt x="18398757" y="6218783"/>
                  </a:lnTo>
                  <a:lnTo>
                    <a:pt x="18402973" y="6212535"/>
                  </a:lnTo>
                  <a:lnTo>
                    <a:pt x="18404510" y="6204890"/>
                  </a:lnTo>
                  <a:close/>
                </a:path>
                <a:path w="18719800" h="10718800" extrusionOk="0">
                  <a:moveTo>
                    <a:pt x="18404510" y="6104788"/>
                  </a:moveTo>
                  <a:lnTo>
                    <a:pt x="18402973" y="6097143"/>
                  </a:lnTo>
                  <a:lnTo>
                    <a:pt x="18398757" y="6090894"/>
                  </a:lnTo>
                  <a:lnTo>
                    <a:pt x="18392509" y="6086691"/>
                  </a:lnTo>
                  <a:lnTo>
                    <a:pt x="18384863" y="6085141"/>
                  </a:lnTo>
                  <a:lnTo>
                    <a:pt x="18377218" y="6086691"/>
                  </a:lnTo>
                  <a:lnTo>
                    <a:pt x="18370982" y="6090894"/>
                  </a:lnTo>
                  <a:lnTo>
                    <a:pt x="18366766" y="6097143"/>
                  </a:lnTo>
                  <a:lnTo>
                    <a:pt x="18365216" y="6104788"/>
                  </a:lnTo>
                  <a:lnTo>
                    <a:pt x="18366766" y="6112434"/>
                  </a:lnTo>
                  <a:lnTo>
                    <a:pt x="18370982" y="6118682"/>
                  </a:lnTo>
                  <a:lnTo>
                    <a:pt x="18377218" y="6122898"/>
                  </a:lnTo>
                  <a:lnTo>
                    <a:pt x="18384863" y="6124435"/>
                  </a:lnTo>
                  <a:lnTo>
                    <a:pt x="18392509" y="6122898"/>
                  </a:lnTo>
                  <a:lnTo>
                    <a:pt x="18398757" y="6118682"/>
                  </a:lnTo>
                  <a:lnTo>
                    <a:pt x="18402973" y="6112434"/>
                  </a:lnTo>
                  <a:lnTo>
                    <a:pt x="18404510" y="6104788"/>
                  </a:lnTo>
                  <a:close/>
                </a:path>
                <a:path w="18719800" h="10718800" extrusionOk="0">
                  <a:moveTo>
                    <a:pt x="18404510" y="6004699"/>
                  </a:moveTo>
                  <a:lnTo>
                    <a:pt x="18402973" y="5997041"/>
                  </a:lnTo>
                  <a:lnTo>
                    <a:pt x="18398757" y="5990793"/>
                  </a:lnTo>
                  <a:lnTo>
                    <a:pt x="18392509" y="5986589"/>
                  </a:lnTo>
                  <a:lnTo>
                    <a:pt x="18384863" y="5985040"/>
                  </a:lnTo>
                  <a:lnTo>
                    <a:pt x="18377218" y="5986589"/>
                  </a:lnTo>
                  <a:lnTo>
                    <a:pt x="18370982" y="5990793"/>
                  </a:lnTo>
                  <a:lnTo>
                    <a:pt x="18366766" y="5997041"/>
                  </a:lnTo>
                  <a:lnTo>
                    <a:pt x="18365216" y="6004699"/>
                  </a:lnTo>
                  <a:lnTo>
                    <a:pt x="18366766" y="6012332"/>
                  </a:lnTo>
                  <a:lnTo>
                    <a:pt x="18370982" y="6018581"/>
                  </a:lnTo>
                  <a:lnTo>
                    <a:pt x="18377218" y="6022797"/>
                  </a:lnTo>
                  <a:lnTo>
                    <a:pt x="18384863" y="6024334"/>
                  </a:lnTo>
                  <a:lnTo>
                    <a:pt x="18392509" y="6022797"/>
                  </a:lnTo>
                  <a:lnTo>
                    <a:pt x="18398757" y="6018581"/>
                  </a:lnTo>
                  <a:lnTo>
                    <a:pt x="18402973" y="6012332"/>
                  </a:lnTo>
                  <a:lnTo>
                    <a:pt x="18404510" y="6004699"/>
                  </a:lnTo>
                  <a:close/>
                </a:path>
                <a:path w="18719800" h="10718800" extrusionOk="0">
                  <a:moveTo>
                    <a:pt x="18404510" y="5904598"/>
                  </a:moveTo>
                  <a:lnTo>
                    <a:pt x="18402973" y="5896953"/>
                  </a:lnTo>
                  <a:lnTo>
                    <a:pt x="18398757" y="5890704"/>
                  </a:lnTo>
                  <a:lnTo>
                    <a:pt x="18392509" y="5886488"/>
                  </a:lnTo>
                  <a:lnTo>
                    <a:pt x="18384863" y="5884951"/>
                  </a:lnTo>
                  <a:lnTo>
                    <a:pt x="18377218" y="5886488"/>
                  </a:lnTo>
                  <a:lnTo>
                    <a:pt x="18370982" y="5890704"/>
                  </a:lnTo>
                  <a:lnTo>
                    <a:pt x="18366766" y="5896953"/>
                  </a:lnTo>
                  <a:lnTo>
                    <a:pt x="18365216" y="5904598"/>
                  </a:lnTo>
                  <a:lnTo>
                    <a:pt x="18366766" y="5912243"/>
                  </a:lnTo>
                  <a:lnTo>
                    <a:pt x="18370982" y="5918492"/>
                  </a:lnTo>
                  <a:lnTo>
                    <a:pt x="18377218" y="5922696"/>
                  </a:lnTo>
                  <a:lnTo>
                    <a:pt x="18384863" y="5924245"/>
                  </a:lnTo>
                  <a:lnTo>
                    <a:pt x="18392509" y="5922696"/>
                  </a:lnTo>
                  <a:lnTo>
                    <a:pt x="18398757" y="5918492"/>
                  </a:lnTo>
                  <a:lnTo>
                    <a:pt x="18402973" y="5912243"/>
                  </a:lnTo>
                  <a:lnTo>
                    <a:pt x="18404510" y="5904598"/>
                  </a:lnTo>
                  <a:close/>
                </a:path>
                <a:path w="18719800" h="10718800" extrusionOk="0">
                  <a:moveTo>
                    <a:pt x="18404510" y="5804497"/>
                  </a:moveTo>
                  <a:lnTo>
                    <a:pt x="18402973" y="5796851"/>
                  </a:lnTo>
                  <a:lnTo>
                    <a:pt x="18398757" y="5790603"/>
                  </a:lnTo>
                  <a:lnTo>
                    <a:pt x="18392509" y="5786399"/>
                  </a:lnTo>
                  <a:lnTo>
                    <a:pt x="18384863" y="5784850"/>
                  </a:lnTo>
                  <a:lnTo>
                    <a:pt x="18377218" y="5786399"/>
                  </a:lnTo>
                  <a:lnTo>
                    <a:pt x="18370982" y="5790603"/>
                  </a:lnTo>
                  <a:lnTo>
                    <a:pt x="18366766" y="5796851"/>
                  </a:lnTo>
                  <a:lnTo>
                    <a:pt x="18365216" y="5804497"/>
                  </a:lnTo>
                  <a:lnTo>
                    <a:pt x="18366766" y="5812155"/>
                  </a:lnTo>
                  <a:lnTo>
                    <a:pt x="18370982" y="5818390"/>
                  </a:lnTo>
                  <a:lnTo>
                    <a:pt x="18377218" y="5822607"/>
                  </a:lnTo>
                  <a:lnTo>
                    <a:pt x="18384863" y="5824144"/>
                  </a:lnTo>
                  <a:lnTo>
                    <a:pt x="18392509" y="5822607"/>
                  </a:lnTo>
                  <a:lnTo>
                    <a:pt x="18398757" y="5818390"/>
                  </a:lnTo>
                  <a:lnTo>
                    <a:pt x="18402973" y="5812155"/>
                  </a:lnTo>
                  <a:lnTo>
                    <a:pt x="18404510" y="5804497"/>
                  </a:lnTo>
                  <a:close/>
                </a:path>
                <a:path w="18719800" h="10718800" extrusionOk="0">
                  <a:moveTo>
                    <a:pt x="18404510" y="5704395"/>
                  </a:moveTo>
                  <a:lnTo>
                    <a:pt x="18402973" y="5696763"/>
                  </a:lnTo>
                  <a:lnTo>
                    <a:pt x="18398757" y="5690514"/>
                  </a:lnTo>
                  <a:lnTo>
                    <a:pt x="18392509" y="5686310"/>
                  </a:lnTo>
                  <a:lnTo>
                    <a:pt x="18384863" y="5684761"/>
                  </a:lnTo>
                  <a:lnTo>
                    <a:pt x="18377218" y="5686310"/>
                  </a:lnTo>
                  <a:lnTo>
                    <a:pt x="18370982" y="5690514"/>
                  </a:lnTo>
                  <a:lnTo>
                    <a:pt x="18366766" y="5696763"/>
                  </a:lnTo>
                  <a:lnTo>
                    <a:pt x="18365216" y="5704395"/>
                  </a:lnTo>
                  <a:lnTo>
                    <a:pt x="18366766" y="5712053"/>
                  </a:lnTo>
                  <a:lnTo>
                    <a:pt x="18370982" y="5718302"/>
                  </a:lnTo>
                  <a:lnTo>
                    <a:pt x="18377218" y="5722505"/>
                  </a:lnTo>
                  <a:lnTo>
                    <a:pt x="18384863" y="5724055"/>
                  </a:lnTo>
                  <a:lnTo>
                    <a:pt x="18392509" y="5722505"/>
                  </a:lnTo>
                  <a:lnTo>
                    <a:pt x="18398757" y="5718302"/>
                  </a:lnTo>
                  <a:lnTo>
                    <a:pt x="18402973" y="5712053"/>
                  </a:lnTo>
                  <a:lnTo>
                    <a:pt x="18404510" y="5704395"/>
                  </a:lnTo>
                  <a:close/>
                </a:path>
                <a:path w="18719800" h="10718800" extrusionOk="0">
                  <a:moveTo>
                    <a:pt x="18404510" y="5604307"/>
                  </a:moveTo>
                  <a:lnTo>
                    <a:pt x="18402973" y="5596661"/>
                  </a:lnTo>
                  <a:lnTo>
                    <a:pt x="18398757" y="5590413"/>
                  </a:lnTo>
                  <a:lnTo>
                    <a:pt x="18392509" y="5586209"/>
                  </a:lnTo>
                  <a:lnTo>
                    <a:pt x="18384863" y="5584660"/>
                  </a:lnTo>
                  <a:lnTo>
                    <a:pt x="18377218" y="5586209"/>
                  </a:lnTo>
                  <a:lnTo>
                    <a:pt x="18370982" y="5590413"/>
                  </a:lnTo>
                  <a:lnTo>
                    <a:pt x="18366766" y="5596661"/>
                  </a:lnTo>
                  <a:lnTo>
                    <a:pt x="18365216" y="5604307"/>
                  </a:lnTo>
                  <a:lnTo>
                    <a:pt x="18366766" y="5611952"/>
                  </a:lnTo>
                  <a:lnTo>
                    <a:pt x="18370982" y="5618200"/>
                  </a:lnTo>
                  <a:lnTo>
                    <a:pt x="18377218" y="5622417"/>
                  </a:lnTo>
                  <a:lnTo>
                    <a:pt x="18384863" y="5623966"/>
                  </a:lnTo>
                  <a:lnTo>
                    <a:pt x="18392509" y="5622417"/>
                  </a:lnTo>
                  <a:lnTo>
                    <a:pt x="18398757" y="5618200"/>
                  </a:lnTo>
                  <a:lnTo>
                    <a:pt x="18402973" y="5611952"/>
                  </a:lnTo>
                  <a:lnTo>
                    <a:pt x="18404510" y="5604307"/>
                  </a:lnTo>
                  <a:close/>
                </a:path>
                <a:path w="18719800" h="10718800" extrusionOk="0">
                  <a:moveTo>
                    <a:pt x="18404510" y="5504218"/>
                  </a:moveTo>
                  <a:lnTo>
                    <a:pt x="18402973" y="5496560"/>
                  </a:lnTo>
                  <a:lnTo>
                    <a:pt x="18398757" y="5490311"/>
                  </a:lnTo>
                  <a:lnTo>
                    <a:pt x="18392509" y="5486108"/>
                  </a:lnTo>
                  <a:lnTo>
                    <a:pt x="18384863" y="5484558"/>
                  </a:lnTo>
                  <a:lnTo>
                    <a:pt x="18377218" y="5486108"/>
                  </a:lnTo>
                  <a:lnTo>
                    <a:pt x="18370982" y="5490311"/>
                  </a:lnTo>
                  <a:lnTo>
                    <a:pt x="18366766" y="5496560"/>
                  </a:lnTo>
                  <a:lnTo>
                    <a:pt x="18365216" y="5504218"/>
                  </a:lnTo>
                  <a:lnTo>
                    <a:pt x="18366766" y="5511863"/>
                  </a:lnTo>
                  <a:lnTo>
                    <a:pt x="18370982" y="5518099"/>
                  </a:lnTo>
                  <a:lnTo>
                    <a:pt x="18377218" y="5522315"/>
                  </a:lnTo>
                  <a:lnTo>
                    <a:pt x="18384863" y="5523852"/>
                  </a:lnTo>
                  <a:lnTo>
                    <a:pt x="18392509" y="5522315"/>
                  </a:lnTo>
                  <a:lnTo>
                    <a:pt x="18398757" y="5518099"/>
                  </a:lnTo>
                  <a:lnTo>
                    <a:pt x="18402973" y="5511863"/>
                  </a:lnTo>
                  <a:lnTo>
                    <a:pt x="18404510" y="5504218"/>
                  </a:lnTo>
                  <a:close/>
                </a:path>
                <a:path w="18719800" h="10718800" extrusionOk="0">
                  <a:moveTo>
                    <a:pt x="18404523" y="8607196"/>
                  </a:moveTo>
                  <a:lnTo>
                    <a:pt x="18402973" y="8599551"/>
                  </a:lnTo>
                  <a:lnTo>
                    <a:pt x="18398770" y="8593315"/>
                  </a:lnTo>
                  <a:lnTo>
                    <a:pt x="18392521" y="8589112"/>
                  </a:lnTo>
                  <a:lnTo>
                    <a:pt x="18384876" y="8587562"/>
                  </a:lnTo>
                  <a:lnTo>
                    <a:pt x="18377231" y="8589112"/>
                  </a:lnTo>
                  <a:lnTo>
                    <a:pt x="18370982" y="8593315"/>
                  </a:lnTo>
                  <a:lnTo>
                    <a:pt x="18366766" y="8599551"/>
                  </a:lnTo>
                  <a:lnTo>
                    <a:pt x="18365216" y="8607196"/>
                  </a:lnTo>
                  <a:lnTo>
                    <a:pt x="18366766" y="8614842"/>
                  </a:lnTo>
                  <a:lnTo>
                    <a:pt x="18370982" y="8621090"/>
                  </a:lnTo>
                  <a:lnTo>
                    <a:pt x="18377231" y="8625307"/>
                  </a:lnTo>
                  <a:lnTo>
                    <a:pt x="18384876" y="8626843"/>
                  </a:lnTo>
                  <a:lnTo>
                    <a:pt x="18392521" y="8625307"/>
                  </a:lnTo>
                  <a:lnTo>
                    <a:pt x="18398770" y="8621090"/>
                  </a:lnTo>
                  <a:lnTo>
                    <a:pt x="18402973" y="8614842"/>
                  </a:lnTo>
                  <a:lnTo>
                    <a:pt x="18404523" y="8607196"/>
                  </a:lnTo>
                  <a:close/>
                </a:path>
                <a:path w="18719800" h="10718800" extrusionOk="0">
                  <a:moveTo>
                    <a:pt x="18404523" y="8507108"/>
                  </a:moveTo>
                  <a:lnTo>
                    <a:pt x="18402973" y="8499462"/>
                  </a:lnTo>
                  <a:lnTo>
                    <a:pt x="18398770" y="8493214"/>
                  </a:lnTo>
                  <a:lnTo>
                    <a:pt x="18392521" y="8488997"/>
                  </a:lnTo>
                  <a:lnTo>
                    <a:pt x="18384876" y="8487461"/>
                  </a:lnTo>
                  <a:lnTo>
                    <a:pt x="18377231" y="8488997"/>
                  </a:lnTo>
                  <a:lnTo>
                    <a:pt x="18370982" y="8493214"/>
                  </a:lnTo>
                  <a:lnTo>
                    <a:pt x="18366766" y="8499462"/>
                  </a:lnTo>
                  <a:lnTo>
                    <a:pt x="18365216" y="8507108"/>
                  </a:lnTo>
                  <a:lnTo>
                    <a:pt x="18366766" y="8514753"/>
                  </a:lnTo>
                  <a:lnTo>
                    <a:pt x="18370982" y="8521001"/>
                  </a:lnTo>
                  <a:lnTo>
                    <a:pt x="18377231" y="8525205"/>
                  </a:lnTo>
                  <a:lnTo>
                    <a:pt x="18384876" y="8526755"/>
                  </a:lnTo>
                  <a:lnTo>
                    <a:pt x="18392521" y="8525205"/>
                  </a:lnTo>
                  <a:lnTo>
                    <a:pt x="18398770" y="8521001"/>
                  </a:lnTo>
                  <a:lnTo>
                    <a:pt x="18402973" y="8514753"/>
                  </a:lnTo>
                  <a:lnTo>
                    <a:pt x="18404523" y="8507108"/>
                  </a:lnTo>
                  <a:close/>
                </a:path>
                <a:path w="18719800" h="10718800" extrusionOk="0">
                  <a:moveTo>
                    <a:pt x="18404523" y="8407006"/>
                  </a:moveTo>
                  <a:lnTo>
                    <a:pt x="18402973" y="8399361"/>
                  </a:lnTo>
                  <a:lnTo>
                    <a:pt x="18398770" y="8393112"/>
                  </a:lnTo>
                  <a:lnTo>
                    <a:pt x="18392521" y="8388896"/>
                  </a:lnTo>
                  <a:lnTo>
                    <a:pt x="18384876" y="8387359"/>
                  </a:lnTo>
                  <a:lnTo>
                    <a:pt x="18377231" y="8388896"/>
                  </a:lnTo>
                  <a:lnTo>
                    <a:pt x="18370982" y="8393112"/>
                  </a:lnTo>
                  <a:lnTo>
                    <a:pt x="18366766" y="8399361"/>
                  </a:lnTo>
                  <a:lnTo>
                    <a:pt x="18365216" y="8407006"/>
                  </a:lnTo>
                  <a:lnTo>
                    <a:pt x="18366766" y="8414652"/>
                  </a:lnTo>
                  <a:lnTo>
                    <a:pt x="18370982" y="8420900"/>
                  </a:lnTo>
                  <a:lnTo>
                    <a:pt x="18377231" y="8425116"/>
                  </a:lnTo>
                  <a:lnTo>
                    <a:pt x="18384876" y="8426653"/>
                  </a:lnTo>
                  <a:lnTo>
                    <a:pt x="18392521" y="8425116"/>
                  </a:lnTo>
                  <a:lnTo>
                    <a:pt x="18398770" y="8420900"/>
                  </a:lnTo>
                  <a:lnTo>
                    <a:pt x="18402973" y="8414652"/>
                  </a:lnTo>
                  <a:lnTo>
                    <a:pt x="18404523" y="8407006"/>
                  </a:lnTo>
                  <a:close/>
                </a:path>
                <a:path w="18719800" h="10718800" extrusionOk="0">
                  <a:moveTo>
                    <a:pt x="18404523" y="8306917"/>
                  </a:moveTo>
                  <a:lnTo>
                    <a:pt x="18402973" y="8299259"/>
                  </a:lnTo>
                  <a:lnTo>
                    <a:pt x="18398770" y="8293011"/>
                  </a:lnTo>
                  <a:lnTo>
                    <a:pt x="18392521" y="8288807"/>
                  </a:lnTo>
                  <a:lnTo>
                    <a:pt x="18384876" y="8287258"/>
                  </a:lnTo>
                  <a:lnTo>
                    <a:pt x="18377231" y="8288807"/>
                  </a:lnTo>
                  <a:lnTo>
                    <a:pt x="18370982" y="8293011"/>
                  </a:lnTo>
                  <a:lnTo>
                    <a:pt x="18366766" y="8299259"/>
                  </a:lnTo>
                  <a:lnTo>
                    <a:pt x="18365216" y="8306917"/>
                  </a:lnTo>
                  <a:lnTo>
                    <a:pt x="18366766" y="8314563"/>
                  </a:lnTo>
                  <a:lnTo>
                    <a:pt x="18370982" y="8320799"/>
                  </a:lnTo>
                  <a:lnTo>
                    <a:pt x="18377231" y="8325015"/>
                  </a:lnTo>
                  <a:lnTo>
                    <a:pt x="18384876" y="8326552"/>
                  </a:lnTo>
                  <a:lnTo>
                    <a:pt x="18392521" y="8325015"/>
                  </a:lnTo>
                  <a:lnTo>
                    <a:pt x="18398770" y="8320799"/>
                  </a:lnTo>
                  <a:lnTo>
                    <a:pt x="18402973" y="8314563"/>
                  </a:lnTo>
                  <a:lnTo>
                    <a:pt x="18404523" y="8306917"/>
                  </a:lnTo>
                  <a:close/>
                </a:path>
                <a:path w="18719800" h="10718800" extrusionOk="0">
                  <a:moveTo>
                    <a:pt x="18404523" y="8206816"/>
                  </a:moveTo>
                  <a:lnTo>
                    <a:pt x="18402973" y="8199171"/>
                  </a:lnTo>
                  <a:lnTo>
                    <a:pt x="18398770" y="8192922"/>
                  </a:lnTo>
                  <a:lnTo>
                    <a:pt x="18392521" y="8188706"/>
                  </a:lnTo>
                  <a:lnTo>
                    <a:pt x="18384876" y="8187169"/>
                  </a:lnTo>
                  <a:lnTo>
                    <a:pt x="18377231" y="8188706"/>
                  </a:lnTo>
                  <a:lnTo>
                    <a:pt x="18370982" y="8192922"/>
                  </a:lnTo>
                  <a:lnTo>
                    <a:pt x="18366766" y="8199171"/>
                  </a:lnTo>
                  <a:lnTo>
                    <a:pt x="18365216" y="8206816"/>
                  </a:lnTo>
                  <a:lnTo>
                    <a:pt x="18366766" y="8214461"/>
                  </a:lnTo>
                  <a:lnTo>
                    <a:pt x="18370982" y="8220710"/>
                  </a:lnTo>
                  <a:lnTo>
                    <a:pt x="18377231" y="8224914"/>
                  </a:lnTo>
                  <a:lnTo>
                    <a:pt x="18384876" y="8226463"/>
                  </a:lnTo>
                  <a:lnTo>
                    <a:pt x="18392521" y="8224914"/>
                  </a:lnTo>
                  <a:lnTo>
                    <a:pt x="18398770" y="8220710"/>
                  </a:lnTo>
                  <a:lnTo>
                    <a:pt x="18402973" y="8214461"/>
                  </a:lnTo>
                  <a:lnTo>
                    <a:pt x="18404523" y="8206816"/>
                  </a:lnTo>
                  <a:close/>
                </a:path>
                <a:path w="18719800" h="10718800" extrusionOk="0">
                  <a:moveTo>
                    <a:pt x="18404523" y="8106715"/>
                  </a:moveTo>
                  <a:lnTo>
                    <a:pt x="18402973" y="8099069"/>
                  </a:lnTo>
                  <a:lnTo>
                    <a:pt x="18398770" y="8092821"/>
                  </a:lnTo>
                  <a:lnTo>
                    <a:pt x="18392521" y="8088617"/>
                  </a:lnTo>
                  <a:lnTo>
                    <a:pt x="18384876" y="8087068"/>
                  </a:lnTo>
                  <a:lnTo>
                    <a:pt x="18377231" y="8088617"/>
                  </a:lnTo>
                  <a:lnTo>
                    <a:pt x="18370982" y="8092821"/>
                  </a:lnTo>
                  <a:lnTo>
                    <a:pt x="18366766" y="8099069"/>
                  </a:lnTo>
                  <a:lnTo>
                    <a:pt x="18365216" y="8106715"/>
                  </a:lnTo>
                  <a:lnTo>
                    <a:pt x="18366766" y="8114360"/>
                  </a:lnTo>
                  <a:lnTo>
                    <a:pt x="18370982" y="8120608"/>
                  </a:lnTo>
                  <a:lnTo>
                    <a:pt x="18377231" y="8124825"/>
                  </a:lnTo>
                  <a:lnTo>
                    <a:pt x="18384876" y="8126374"/>
                  </a:lnTo>
                  <a:lnTo>
                    <a:pt x="18392521" y="8124825"/>
                  </a:lnTo>
                  <a:lnTo>
                    <a:pt x="18398770" y="8120608"/>
                  </a:lnTo>
                  <a:lnTo>
                    <a:pt x="18402973" y="8114360"/>
                  </a:lnTo>
                  <a:lnTo>
                    <a:pt x="18404523" y="8106715"/>
                  </a:lnTo>
                  <a:close/>
                </a:path>
                <a:path w="18719800" h="10718800" extrusionOk="0">
                  <a:moveTo>
                    <a:pt x="18404523" y="8006626"/>
                  </a:moveTo>
                  <a:lnTo>
                    <a:pt x="18402973" y="7998981"/>
                  </a:lnTo>
                  <a:lnTo>
                    <a:pt x="18398770" y="7992732"/>
                  </a:lnTo>
                  <a:lnTo>
                    <a:pt x="18392521" y="7988516"/>
                  </a:lnTo>
                  <a:lnTo>
                    <a:pt x="18384876" y="7986979"/>
                  </a:lnTo>
                  <a:lnTo>
                    <a:pt x="18377231" y="7988516"/>
                  </a:lnTo>
                  <a:lnTo>
                    <a:pt x="18370982" y="7992732"/>
                  </a:lnTo>
                  <a:lnTo>
                    <a:pt x="18366766" y="7998981"/>
                  </a:lnTo>
                  <a:lnTo>
                    <a:pt x="18365216" y="8006626"/>
                  </a:lnTo>
                  <a:lnTo>
                    <a:pt x="18366766" y="8014271"/>
                  </a:lnTo>
                  <a:lnTo>
                    <a:pt x="18370982" y="8020520"/>
                  </a:lnTo>
                  <a:lnTo>
                    <a:pt x="18377231" y="8024723"/>
                  </a:lnTo>
                  <a:lnTo>
                    <a:pt x="18384876" y="8026260"/>
                  </a:lnTo>
                  <a:lnTo>
                    <a:pt x="18392521" y="8024723"/>
                  </a:lnTo>
                  <a:lnTo>
                    <a:pt x="18398770" y="8020520"/>
                  </a:lnTo>
                  <a:lnTo>
                    <a:pt x="18402973" y="8014271"/>
                  </a:lnTo>
                  <a:lnTo>
                    <a:pt x="18404523" y="8006626"/>
                  </a:lnTo>
                  <a:close/>
                </a:path>
                <a:path w="18719800" h="10718800" extrusionOk="0">
                  <a:moveTo>
                    <a:pt x="18404523" y="7005650"/>
                  </a:moveTo>
                  <a:lnTo>
                    <a:pt x="18402973" y="6998005"/>
                  </a:lnTo>
                  <a:lnTo>
                    <a:pt x="18398770" y="6991769"/>
                  </a:lnTo>
                  <a:lnTo>
                    <a:pt x="18392521" y="6987565"/>
                  </a:lnTo>
                  <a:lnTo>
                    <a:pt x="18384876" y="6986016"/>
                  </a:lnTo>
                  <a:lnTo>
                    <a:pt x="18377231" y="6987565"/>
                  </a:lnTo>
                  <a:lnTo>
                    <a:pt x="18370982" y="6991769"/>
                  </a:lnTo>
                  <a:lnTo>
                    <a:pt x="18366766" y="6998005"/>
                  </a:lnTo>
                  <a:lnTo>
                    <a:pt x="18365216" y="7005650"/>
                  </a:lnTo>
                  <a:lnTo>
                    <a:pt x="18366766" y="7013308"/>
                  </a:lnTo>
                  <a:lnTo>
                    <a:pt x="18370982" y="7019557"/>
                  </a:lnTo>
                  <a:lnTo>
                    <a:pt x="18377231" y="7023760"/>
                  </a:lnTo>
                  <a:lnTo>
                    <a:pt x="18384876" y="7025310"/>
                  </a:lnTo>
                  <a:lnTo>
                    <a:pt x="18392521" y="7023760"/>
                  </a:lnTo>
                  <a:lnTo>
                    <a:pt x="18398770" y="7019557"/>
                  </a:lnTo>
                  <a:lnTo>
                    <a:pt x="18402973" y="7013308"/>
                  </a:lnTo>
                  <a:lnTo>
                    <a:pt x="18404523" y="7005650"/>
                  </a:lnTo>
                  <a:close/>
                </a:path>
                <a:path w="18719800" h="10718800" extrusionOk="0">
                  <a:moveTo>
                    <a:pt x="18404523" y="6905561"/>
                  </a:moveTo>
                  <a:lnTo>
                    <a:pt x="18402973" y="6897916"/>
                  </a:lnTo>
                  <a:lnTo>
                    <a:pt x="18398770" y="6891668"/>
                  </a:lnTo>
                  <a:lnTo>
                    <a:pt x="18392521" y="6887464"/>
                  </a:lnTo>
                  <a:lnTo>
                    <a:pt x="18384876" y="6885914"/>
                  </a:lnTo>
                  <a:lnTo>
                    <a:pt x="18377231" y="6887464"/>
                  </a:lnTo>
                  <a:lnTo>
                    <a:pt x="18370982" y="6891668"/>
                  </a:lnTo>
                  <a:lnTo>
                    <a:pt x="18366766" y="6897916"/>
                  </a:lnTo>
                  <a:lnTo>
                    <a:pt x="18365216" y="6905561"/>
                  </a:lnTo>
                  <a:lnTo>
                    <a:pt x="18366766" y="6913219"/>
                  </a:lnTo>
                  <a:lnTo>
                    <a:pt x="18370982" y="6919455"/>
                  </a:lnTo>
                  <a:lnTo>
                    <a:pt x="18377231" y="6923672"/>
                  </a:lnTo>
                  <a:lnTo>
                    <a:pt x="18384876" y="6925221"/>
                  </a:lnTo>
                  <a:lnTo>
                    <a:pt x="18392521" y="6923672"/>
                  </a:lnTo>
                  <a:lnTo>
                    <a:pt x="18398770" y="6919455"/>
                  </a:lnTo>
                  <a:lnTo>
                    <a:pt x="18402973" y="6913219"/>
                  </a:lnTo>
                  <a:lnTo>
                    <a:pt x="18404523" y="6905561"/>
                  </a:lnTo>
                  <a:close/>
                </a:path>
                <a:path w="18719800" h="10718800" extrusionOk="0">
                  <a:moveTo>
                    <a:pt x="18404523" y="6805473"/>
                  </a:moveTo>
                  <a:lnTo>
                    <a:pt x="18402973" y="6797815"/>
                  </a:lnTo>
                  <a:lnTo>
                    <a:pt x="18398770" y="6791579"/>
                  </a:lnTo>
                  <a:lnTo>
                    <a:pt x="18392521" y="6787362"/>
                  </a:lnTo>
                  <a:lnTo>
                    <a:pt x="18384876" y="6785813"/>
                  </a:lnTo>
                  <a:lnTo>
                    <a:pt x="18377231" y="6787362"/>
                  </a:lnTo>
                  <a:lnTo>
                    <a:pt x="18370982" y="6791579"/>
                  </a:lnTo>
                  <a:lnTo>
                    <a:pt x="18366766" y="6797815"/>
                  </a:lnTo>
                  <a:lnTo>
                    <a:pt x="18365216" y="6805473"/>
                  </a:lnTo>
                  <a:lnTo>
                    <a:pt x="18366766" y="6813118"/>
                  </a:lnTo>
                  <a:lnTo>
                    <a:pt x="18370982" y="6819366"/>
                  </a:lnTo>
                  <a:lnTo>
                    <a:pt x="18377231" y="6823570"/>
                  </a:lnTo>
                  <a:lnTo>
                    <a:pt x="18384876" y="6825107"/>
                  </a:lnTo>
                  <a:lnTo>
                    <a:pt x="18392521" y="6823570"/>
                  </a:lnTo>
                  <a:lnTo>
                    <a:pt x="18398770" y="6819366"/>
                  </a:lnTo>
                  <a:lnTo>
                    <a:pt x="18402973" y="6813118"/>
                  </a:lnTo>
                  <a:lnTo>
                    <a:pt x="18404523" y="6805473"/>
                  </a:lnTo>
                  <a:close/>
                </a:path>
                <a:path w="18719800" h="10718800" extrusionOk="0">
                  <a:moveTo>
                    <a:pt x="18404523" y="6705384"/>
                  </a:moveTo>
                  <a:lnTo>
                    <a:pt x="18402973" y="6697726"/>
                  </a:lnTo>
                  <a:lnTo>
                    <a:pt x="18398770" y="6691490"/>
                  </a:lnTo>
                  <a:lnTo>
                    <a:pt x="18392521" y="6687274"/>
                  </a:lnTo>
                  <a:lnTo>
                    <a:pt x="18384876" y="6685737"/>
                  </a:lnTo>
                  <a:lnTo>
                    <a:pt x="18377231" y="6687274"/>
                  </a:lnTo>
                  <a:lnTo>
                    <a:pt x="18370982" y="6691490"/>
                  </a:lnTo>
                  <a:lnTo>
                    <a:pt x="18366766" y="6697726"/>
                  </a:lnTo>
                  <a:lnTo>
                    <a:pt x="18365216" y="6705384"/>
                  </a:lnTo>
                  <a:lnTo>
                    <a:pt x="18366766" y="6713017"/>
                  </a:lnTo>
                  <a:lnTo>
                    <a:pt x="18370982" y="6719265"/>
                  </a:lnTo>
                  <a:lnTo>
                    <a:pt x="18377231" y="6723481"/>
                  </a:lnTo>
                  <a:lnTo>
                    <a:pt x="18384876" y="6725031"/>
                  </a:lnTo>
                  <a:lnTo>
                    <a:pt x="18392521" y="6723481"/>
                  </a:lnTo>
                  <a:lnTo>
                    <a:pt x="18398770" y="6719265"/>
                  </a:lnTo>
                  <a:lnTo>
                    <a:pt x="18402973" y="6713017"/>
                  </a:lnTo>
                  <a:lnTo>
                    <a:pt x="18404523" y="6705384"/>
                  </a:lnTo>
                  <a:close/>
                </a:path>
                <a:path w="18719800" h="10718800" extrusionOk="0">
                  <a:moveTo>
                    <a:pt x="18404523" y="6605270"/>
                  </a:moveTo>
                  <a:lnTo>
                    <a:pt x="18402973" y="6597624"/>
                  </a:lnTo>
                  <a:lnTo>
                    <a:pt x="18398770" y="6591389"/>
                  </a:lnTo>
                  <a:lnTo>
                    <a:pt x="18392521" y="6587172"/>
                  </a:lnTo>
                  <a:lnTo>
                    <a:pt x="18384876" y="6585623"/>
                  </a:lnTo>
                  <a:lnTo>
                    <a:pt x="18377231" y="6587172"/>
                  </a:lnTo>
                  <a:lnTo>
                    <a:pt x="18370982" y="6591389"/>
                  </a:lnTo>
                  <a:lnTo>
                    <a:pt x="18366766" y="6597624"/>
                  </a:lnTo>
                  <a:lnTo>
                    <a:pt x="18365216" y="6605270"/>
                  </a:lnTo>
                  <a:lnTo>
                    <a:pt x="18366766" y="6612915"/>
                  </a:lnTo>
                  <a:lnTo>
                    <a:pt x="18370982" y="6619164"/>
                  </a:lnTo>
                  <a:lnTo>
                    <a:pt x="18377231" y="6623380"/>
                  </a:lnTo>
                  <a:lnTo>
                    <a:pt x="18384876" y="6624917"/>
                  </a:lnTo>
                  <a:lnTo>
                    <a:pt x="18392521" y="6623380"/>
                  </a:lnTo>
                  <a:lnTo>
                    <a:pt x="18398770" y="6619164"/>
                  </a:lnTo>
                  <a:lnTo>
                    <a:pt x="18402973" y="6612915"/>
                  </a:lnTo>
                  <a:lnTo>
                    <a:pt x="18404523" y="6605270"/>
                  </a:lnTo>
                  <a:close/>
                </a:path>
                <a:path w="18719800" h="10718800" extrusionOk="0">
                  <a:moveTo>
                    <a:pt x="18404523" y="6505168"/>
                  </a:moveTo>
                  <a:lnTo>
                    <a:pt x="18402973" y="6497536"/>
                  </a:lnTo>
                  <a:lnTo>
                    <a:pt x="18398770" y="6491287"/>
                  </a:lnTo>
                  <a:lnTo>
                    <a:pt x="18392521" y="6487071"/>
                  </a:lnTo>
                  <a:lnTo>
                    <a:pt x="18384876" y="6485522"/>
                  </a:lnTo>
                  <a:lnTo>
                    <a:pt x="18377231" y="6487071"/>
                  </a:lnTo>
                  <a:lnTo>
                    <a:pt x="18370982" y="6491287"/>
                  </a:lnTo>
                  <a:lnTo>
                    <a:pt x="18366766" y="6497536"/>
                  </a:lnTo>
                  <a:lnTo>
                    <a:pt x="18365216" y="6505168"/>
                  </a:lnTo>
                  <a:lnTo>
                    <a:pt x="18366766" y="6512827"/>
                  </a:lnTo>
                  <a:lnTo>
                    <a:pt x="18370982" y="6519075"/>
                  </a:lnTo>
                  <a:lnTo>
                    <a:pt x="18377231" y="6523279"/>
                  </a:lnTo>
                  <a:lnTo>
                    <a:pt x="18384876" y="6524828"/>
                  </a:lnTo>
                  <a:lnTo>
                    <a:pt x="18392521" y="6523279"/>
                  </a:lnTo>
                  <a:lnTo>
                    <a:pt x="18398770" y="6519075"/>
                  </a:lnTo>
                  <a:lnTo>
                    <a:pt x="18402973" y="6512827"/>
                  </a:lnTo>
                  <a:lnTo>
                    <a:pt x="18404523" y="6505168"/>
                  </a:lnTo>
                  <a:close/>
                </a:path>
                <a:path w="18719800" h="10718800" extrusionOk="0">
                  <a:moveTo>
                    <a:pt x="18404523" y="6405080"/>
                  </a:moveTo>
                  <a:lnTo>
                    <a:pt x="18402973" y="6397434"/>
                  </a:lnTo>
                  <a:lnTo>
                    <a:pt x="18398770" y="6391186"/>
                  </a:lnTo>
                  <a:lnTo>
                    <a:pt x="18392521" y="6386982"/>
                  </a:lnTo>
                  <a:lnTo>
                    <a:pt x="18384876" y="6385433"/>
                  </a:lnTo>
                  <a:lnTo>
                    <a:pt x="18377231" y="6386982"/>
                  </a:lnTo>
                  <a:lnTo>
                    <a:pt x="18370982" y="6391186"/>
                  </a:lnTo>
                  <a:lnTo>
                    <a:pt x="18366766" y="6397434"/>
                  </a:lnTo>
                  <a:lnTo>
                    <a:pt x="18365216" y="6405080"/>
                  </a:lnTo>
                  <a:lnTo>
                    <a:pt x="18366766" y="6412725"/>
                  </a:lnTo>
                  <a:lnTo>
                    <a:pt x="18370982" y="6418974"/>
                  </a:lnTo>
                  <a:lnTo>
                    <a:pt x="18377231" y="6423190"/>
                  </a:lnTo>
                  <a:lnTo>
                    <a:pt x="18384876" y="6424727"/>
                  </a:lnTo>
                  <a:lnTo>
                    <a:pt x="18392521" y="6423190"/>
                  </a:lnTo>
                  <a:lnTo>
                    <a:pt x="18398770" y="6418974"/>
                  </a:lnTo>
                  <a:lnTo>
                    <a:pt x="18402973" y="6412725"/>
                  </a:lnTo>
                  <a:lnTo>
                    <a:pt x="18404523" y="6405080"/>
                  </a:lnTo>
                  <a:close/>
                </a:path>
                <a:path w="18719800" h="10718800" extrusionOk="0">
                  <a:moveTo>
                    <a:pt x="18404523" y="5404129"/>
                  </a:moveTo>
                  <a:lnTo>
                    <a:pt x="18402973" y="5396471"/>
                  </a:lnTo>
                  <a:lnTo>
                    <a:pt x="18398770" y="5390223"/>
                  </a:lnTo>
                  <a:lnTo>
                    <a:pt x="18392521" y="5386019"/>
                  </a:lnTo>
                  <a:lnTo>
                    <a:pt x="18384876" y="5384470"/>
                  </a:lnTo>
                  <a:lnTo>
                    <a:pt x="18377231" y="5386019"/>
                  </a:lnTo>
                  <a:lnTo>
                    <a:pt x="18370982" y="5390223"/>
                  </a:lnTo>
                  <a:lnTo>
                    <a:pt x="18366766" y="5396471"/>
                  </a:lnTo>
                  <a:lnTo>
                    <a:pt x="18365216" y="5404129"/>
                  </a:lnTo>
                  <a:lnTo>
                    <a:pt x="18366766" y="5411775"/>
                  </a:lnTo>
                  <a:lnTo>
                    <a:pt x="18370982" y="5418023"/>
                  </a:lnTo>
                  <a:lnTo>
                    <a:pt x="18377231" y="5422227"/>
                  </a:lnTo>
                  <a:lnTo>
                    <a:pt x="18384876" y="5423776"/>
                  </a:lnTo>
                  <a:lnTo>
                    <a:pt x="18392521" y="5422227"/>
                  </a:lnTo>
                  <a:lnTo>
                    <a:pt x="18398770" y="5418023"/>
                  </a:lnTo>
                  <a:lnTo>
                    <a:pt x="18402973" y="5411775"/>
                  </a:lnTo>
                  <a:lnTo>
                    <a:pt x="18404523" y="5404129"/>
                  </a:lnTo>
                  <a:close/>
                </a:path>
                <a:path w="18719800" h="10718800" extrusionOk="0">
                  <a:moveTo>
                    <a:pt x="18404523" y="5304028"/>
                  </a:moveTo>
                  <a:lnTo>
                    <a:pt x="18402973" y="5296382"/>
                  </a:lnTo>
                  <a:lnTo>
                    <a:pt x="18398770" y="5290134"/>
                  </a:lnTo>
                  <a:lnTo>
                    <a:pt x="18392521" y="5285930"/>
                  </a:lnTo>
                  <a:lnTo>
                    <a:pt x="18384876" y="5284381"/>
                  </a:lnTo>
                  <a:lnTo>
                    <a:pt x="18377231" y="5285930"/>
                  </a:lnTo>
                  <a:lnTo>
                    <a:pt x="18370982" y="5290134"/>
                  </a:lnTo>
                  <a:lnTo>
                    <a:pt x="18366766" y="5296382"/>
                  </a:lnTo>
                  <a:lnTo>
                    <a:pt x="18365216" y="5304028"/>
                  </a:lnTo>
                  <a:lnTo>
                    <a:pt x="18366766" y="5311673"/>
                  </a:lnTo>
                  <a:lnTo>
                    <a:pt x="18370982" y="5317922"/>
                  </a:lnTo>
                  <a:lnTo>
                    <a:pt x="18377231" y="5322125"/>
                  </a:lnTo>
                  <a:lnTo>
                    <a:pt x="18384876" y="5323675"/>
                  </a:lnTo>
                  <a:lnTo>
                    <a:pt x="18392521" y="5322125"/>
                  </a:lnTo>
                  <a:lnTo>
                    <a:pt x="18398770" y="5317922"/>
                  </a:lnTo>
                  <a:lnTo>
                    <a:pt x="18402973" y="5311673"/>
                  </a:lnTo>
                  <a:lnTo>
                    <a:pt x="18404523" y="5304028"/>
                  </a:lnTo>
                  <a:close/>
                </a:path>
                <a:path w="18719800" h="10718800" extrusionOk="0">
                  <a:moveTo>
                    <a:pt x="18404523" y="5203926"/>
                  </a:moveTo>
                  <a:lnTo>
                    <a:pt x="18402973" y="5196281"/>
                  </a:lnTo>
                  <a:lnTo>
                    <a:pt x="18398770" y="5190045"/>
                  </a:lnTo>
                  <a:lnTo>
                    <a:pt x="18392521" y="5185829"/>
                  </a:lnTo>
                  <a:lnTo>
                    <a:pt x="18384876" y="5184292"/>
                  </a:lnTo>
                  <a:lnTo>
                    <a:pt x="18377231" y="5185829"/>
                  </a:lnTo>
                  <a:lnTo>
                    <a:pt x="18370982" y="5190045"/>
                  </a:lnTo>
                  <a:lnTo>
                    <a:pt x="18366766" y="5196281"/>
                  </a:lnTo>
                  <a:lnTo>
                    <a:pt x="18365216" y="5203926"/>
                  </a:lnTo>
                  <a:lnTo>
                    <a:pt x="18366766" y="5211584"/>
                  </a:lnTo>
                  <a:lnTo>
                    <a:pt x="18370982" y="5217833"/>
                  </a:lnTo>
                  <a:lnTo>
                    <a:pt x="18377231" y="5222037"/>
                  </a:lnTo>
                  <a:lnTo>
                    <a:pt x="18384876" y="5223586"/>
                  </a:lnTo>
                  <a:lnTo>
                    <a:pt x="18392521" y="5222037"/>
                  </a:lnTo>
                  <a:lnTo>
                    <a:pt x="18398770" y="5217833"/>
                  </a:lnTo>
                  <a:lnTo>
                    <a:pt x="18402973" y="5211584"/>
                  </a:lnTo>
                  <a:lnTo>
                    <a:pt x="18404523" y="5203926"/>
                  </a:lnTo>
                  <a:close/>
                </a:path>
                <a:path w="18719800" h="10718800" extrusionOk="0">
                  <a:moveTo>
                    <a:pt x="18404523" y="5103838"/>
                  </a:moveTo>
                  <a:lnTo>
                    <a:pt x="18402973" y="5096192"/>
                  </a:lnTo>
                  <a:lnTo>
                    <a:pt x="18398770" y="5089944"/>
                  </a:lnTo>
                  <a:lnTo>
                    <a:pt x="18392521" y="5085727"/>
                  </a:lnTo>
                  <a:lnTo>
                    <a:pt x="18384876" y="5084191"/>
                  </a:lnTo>
                  <a:lnTo>
                    <a:pt x="18377231" y="5085727"/>
                  </a:lnTo>
                  <a:lnTo>
                    <a:pt x="18370982" y="5089944"/>
                  </a:lnTo>
                  <a:lnTo>
                    <a:pt x="18366766" y="5096192"/>
                  </a:lnTo>
                  <a:lnTo>
                    <a:pt x="18365216" y="5103838"/>
                  </a:lnTo>
                  <a:lnTo>
                    <a:pt x="18366766" y="5111483"/>
                  </a:lnTo>
                  <a:lnTo>
                    <a:pt x="18370982" y="5117731"/>
                  </a:lnTo>
                  <a:lnTo>
                    <a:pt x="18377231" y="5121948"/>
                  </a:lnTo>
                  <a:lnTo>
                    <a:pt x="18384876" y="5123485"/>
                  </a:lnTo>
                  <a:lnTo>
                    <a:pt x="18392521" y="5121948"/>
                  </a:lnTo>
                  <a:lnTo>
                    <a:pt x="18398770" y="5117731"/>
                  </a:lnTo>
                  <a:lnTo>
                    <a:pt x="18402973" y="5111483"/>
                  </a:lnTo>
                  <a:lnTo>
                    <a:pt x="18404523" y="5103838"/>
                  </a:lnTo>
                  <a:close/>
                </a:path>
                <a:path w="18719800" h="10718800" extrusionOk="0">
                  <a:moveTo>
                    <a:pt x="18404523" y="5003736"/>
                  </a:moveTo>
                  <a:lnTo>
                    <a:pt x="18402973" y="4996091"/>
                  </a:lnTo>
                  <a:lnTo>
                    <a:pt x="18398770" y="4989842"/>
                  </a:lnTo>
                  <a:lnTo>
                    <a:pt x="18392521" y="4985639"/>
                  </a:lnTo>
                  <a:lnTo>
                    <a:pt x="18384876" y="4984089"/>
                  </a:lnTo>
                  <a:lnTo>
                    <a:pt x="18377231" y="4985639"/>
                  </a:lnTo>
                  <a:lnTo>
                    <a:pt x="18370982" y="4989842"/>
                  </a:lnTo>
                  <a:lnTo>
                    <a:pt x="18366766" y="4996091"/>
                  </a:lnTo>
                  <a:lnTo>
                    <a:pt x="18365216" y="5003736"/>
                  </a:lnTo>
                  <a:lnTo>
                    <a:pt x="18366766" y="5011382"/>
                  </a:lnTo>
                  <a:lnTo>
                    <a:pt x="18370982" y="5017630"/>
                  </a:lnTo>
                  <a:lnTo>
                    <a:pt x="18377231" y="5021846"/>
                  </a:lnTo>
                  <a:lnTo>
                    <a:pt x="18384876" y="5023383"/>
                  </a:lnTo>
                  <a:lnTo>
                    <a:pt x="18392521" y="5021846"/>
                  </a:lnTo>
                  <a:lnTo>
                    <a:pt x="18398770" y="5017630"/>
                  </a:lnTo>
                  <a:lnTo>
                    <a:pt x="18402973" y="5011382"/>
                  </a:lnTo>
                  <a:lnTo>
                    <a:pt x="18404523" y="5003736"/>
                  </a:lnTo>
                  <a:close/>
                </a:path>
                <a:path w="18719800" h="10718800" extrusionOk="0">
                  <a:moveTo>
                    <a:pt x="18404523" y="4903635"/>
                  </a:moveTo>
                  <a:lnTo>
                    <a:pt x="18402973" y="4895989"/>
                  </a:lnTo>
                  <a:lnTo>
                    <a:pt x="18398770" y="4889741"/>
                  </a:lnTo>
                  <a:lnTo>
                    <a:pt x="18392521" y="4885537"/>
                  </a:lnTo>
                  <a:lnTo>
                    <a:pt x="18384876" y="4883988"/>
                  </a:lnTo>
                  <a:lnTo>
                    <a:pt x="18377231" y="4885537"/>
                  </a:lnTo>
                  <a:lnTo>
                    <a:pt x="18370982" y="4889741"/>
                  </a:lnTo>
                  <a:lnTo>
                    <a:pt x="18366766" y="4895989"/>
                  </a:lnTo>
                  <a:lnTo>
                    <a:pt x="18365216" y="4903635"/>
                  </a:lnTo>
                  <a:lnTo>
                    <a:pt x="18366766" y="4911280"/>
                  </a:lnTo>
                  <a:lnTo>
                    <a:pt x="18370982" y="4917529"/>
                  </a:lnTo>
                  <a:lnTo>
                    <a:pt x="18377231" y="4921745"/>
                  </a:lnTo>
                  <a:lnTo>
                    <a:pt x="18384876" y="4923294"/>
                  </a:lnTo>
                  <a:lnTo>
                    <a:pt x="18392521" y="4921745"/>
                  </a:lnTo>
                  <a:lnTo>
                    <a:pt x="18398770" y="4917529"/>
                  </a:lnTo>
                  <a:lnTo>
                    <a:pt x="18402973" y="4911280"/>
                  </a:lnTo>
                  <a:lnTo>
                    <a:pt x="18404523" y="4903635"/>
                  </a:lnTo>
                  <a:close/>
                </a:path>
                <a:path w="18719800" h="10718800" extrusionOk="0">
                  <a:moveTo>
                    <a:pt x="18404523" y="4803546"/>
                  </a:moveTo>
                  <a:lnTo>
                    <a:pt x="18402973" y="4795901"/>
                  </a:lnTo>
                  <a:lnTo>
                    <a:pt x="18398770" y="4789652"/>
                  </a:lnTo>
                  <a:lnTo>
                    <a:pt x="18392521" y="4785436"/>
                  </a:lnTo>
                  <a:lnTo>
                    <a:pt x="18384876" y="4783899"/>
                  </a:lnTo>
                  <a:lnTo>
                    <a:pt x="18377231" y="4785436"/>
                  </a:lnTo>
                  <a:lnTo>
                    <a:pt x="18370982" y="4789652"/>
                  </a:lnTo>
                  <a:lnTo>
                    <a:pt x="18366766" y="4795901"/>
                  </a:lnTo>
                  <a:lnTo>
                    <a:pt x="18365216" y="4803546"/>
                  </a:lnTo>
                  <a:lnTo>
                    <a:pt x="18366766" y="4811192"/>
                  </a:lnTo>
                  <a:lnTo>
                    <a:pt x="18370982" y="4817440"/>
                  </a:lnTo>
                  <a:lnTo>
                    <a:pt x="18377231" y="4821644"/>
                  </a:lnTo>
                  <a:lnTo>
                    <a:pt x="18384876" y="4823193"/>
                  </a:lnTo>
                  <a:lnTo>
                    <a:pt x="18392521" y="4821644"/>
                  </a:lnTo>
                  <a:lnTo>
                    <a:pt x="18398770" y="4817440"/>
                  </a:lnTo>
                  <a:lnTo>
                    <a:pt x="18402973" y="4811192"/>
                  </a:lnTo>
                  <a:lnTo>
                    <a:pt x="18404523" y="4803546"/>
                  </a:lnTo>
                  <a:close/>
                </a:path>
                <a:path w="18719800" h="10718800" extrusionOk="0">
                  <a:moveTo>
                    <a:pt x="18466270" y="413016"/>
                  </a:moveTo>
                  <a:lnTo>
                    <a:pt x="18464721" y="405358"/>
                  </a:lnTo>
                  <a:lnTo>
                    <a:pt x="18460517" y="399110"/>
                  </a:lnTo>
                  <a:lnTo>
                    <a:pt x="18454269" y="394906"/>
                  </a:lnTo>
                  <a:lnTo>
                    <a:pt x="18446636" y="393357"/>
                  </a:lnTo>
                  <a:lnTo>
                    <a:pt x="18438978" y="394906"/>
                  </a:lnTo>
                  <a:lnTo>
                    <a:pt x="18432730" y="399110"/>
                  </a:lnTo>
                  <a:lnTo>
                    <a:pt x="18428526" y="405358"/>
                  </a:lnTo>
                  <a:lnTo>
                    <a:pt x="18426976" y="413016"/>
                  </a:lnTo>
                  <a:lnTo>
                    <a:pt x="18428526" y="420649"/>
                  </a:lnTo>
                  <a:lnTo>
                    <a:pt x="18432730" y="426897"/>
                  </a:lnTo>
                  <a:lnTo>
                    <a:pt x="18438978" y="431101"/>
                  </a:lnTo>
                  <a:lnTo>
                    <a:pt x="18446636" y="432650"/>
                  </a:lnTo>
                  <a:lnTo>
                    <a:pt x="18454269" y="431101"/>
                  </a:lnTo>
                  <a:lnTo>
                    <a:pt x="18460517" y="426897"/>
                  </a:lnTo>
                  <a:lnTo>
                    <a:pt x="18464721" y="420649"/>
                  </a:lnTo>
                  <a:lnTo>
                    <a:pt x="18466270" y="413016"/>
                  </a:lnTo>
                  <a:close/>
                </a:path>
                <a:path w="18719800" h="10718800" extrusionOk="0">
                  <a:moveTo>
                    <a:pt x="18466270" y="312915"/>
                  </a:moveTo>
                  <a:lnTo>
                    <a:pt x="18464721" y="305269"/>
                  </a:lnTo>
                  <a:lnTo>
                    <a:pt x="18460517" y="299021"/>
                  </a:lnTo>
                  <a:lnTo>
                    <a:pt x="18454269" y="294817"/>
                  </a:lnTo>
                  <a:lnTo>
                    <a:pt x="18446636" y="293268"/>
                  </a:lnTo>
                  <a:lnTo>
                    <a:pt x="18438978" y="294817"/>
                  </a:lnTo>
                  <a:lnTo>
                    <a:pt x="18432730" y="299021"/>
                  </a:lnTo>
                  <a:lnTo>
                    <a:pt x="18428526" y="305269"/>
                  </a:lnTo>
                  <a:lnTo>
                    <a:pt x="18426976" y="312915"/>
                  </a:lnTo>
                  <a:lnTo>
                    <a:pt x="18428526" y="320560"/>
                  </a:lnTo>
                  <a:lnTo>
                    <a:pt x="18432730" y="326809"/>
                  </a:lnTo>
                  <a:lnTo>
                    <a:pt x="18438978" y="331025"/>
                  </a:lnTo>
                  <a:lnTo>
                    <a:pt x="18446636" y="332562"/>
                  </a:lnTo>
                  <a:lnTo>
                    <a:pt x="18454269" y="331025"/>
                  </a:lnTo>
                  <a:lnTo>
                    <a:pt x="18460517" y="326809"/>
                  </a:lnTo>
                  <a:lnTo>
                    <a:pt x="18464721" y="320560"/>
                  </a:lnTo>
                  <a:lnTo>
                    <a:pt x="18466270" y="312915"/>
                  </a:lnTo>
                  <a:close/>
                </a:path>
                <a:path w="18719800" h="10718800" extrusionOk="0">
                  <a:moveTo>
                    <a:pt x="18466270" y="212826"/>
                  </a:moveTo>
                  <a:lnTo>
                    <a:pt x="18464721" y="205168"/>
                  </a:lnTo>
                  <a:lnTo>
                    <a:pt x="18460517" y="198920"/>
                  </a:lnTo>
                  <a:lnTo>
                    <a:pt x="18454269" y="194716"/>
                  </a:lnTo>
                  <a:lnTo>
                    <a:pt x="18446636" y="193167"/>
                  </a:lnTo>
                  <a:lnTo>
                    <a:pt x="18438978" y="194716"/>
                  </a:lnTo>
                  <a:lnTo>
                    <a:pt x="18432730" y="198920"/>
                  </a:lnTo>
                  <a:lnTo>
                    <a:pt x="18428526" y="205168"/>
                  </a:lnTo>
                  <a:lnTo>
                    <a:pt x="18426976" y="212826"/>
                  </a:lnTo>
                  <a:lnTo>
                    <a:pt x="18428526" y="220472"/>
                  </a:lnTo>
                  <a:lnTo>
                    <a:pt x="18432730" y="226707"/>
                  </a:lnTo>
                  <a:lnTo>
                    <a:pt x="18438978" y="230924"/>
                  </a:lnTo>
                  <a:lnTo>
                    <a:pt x="18446636" y="232473"/>
                  </a:lnTo>
                  <a:lnTo>
                    <a:pt x="18454269" y="230924"/>
                  </a:lnTo>
                  <a:lnTo>
                    <a:pt x="18460517" y="226707"/>
                  </a:lnTo>
                  <a:lnTo>
                    <a:pt x="18464721" y="220472"/>
                  </a:lnTo>
                  <a:lnTo>
                    <a:pt x="18466270" y="212826"/>
                  </a:lnTo>
                  <a:close/>
                </a:path>
                <a:path w="18719800" h="10718800" extrusionOk="0">
                  <a:moveTo>
                    <a:pt x="18466270" y="112725"/>
                  </a:moveTo>
                  <a:lnTo>
                    <a:pt x="18464721" y="105079"/>
                  </a:lnTo>
                  <a:lnTo>
                    <a:pt x="18460517" y="98831"/>
                  </a:lnTo>
                  <a:lnTo>
                    <a:pt x="18454269" y="94615"/>
                  </a:lnTo>
                  <a:lnTo>
                    <a:pt x="18446636" y="93078"/>
                  </a:lnTo>
                  <a:lnTo>
                    <a:pt x="18438978" y="94615"/>
                  </a:lnTo>
                  <a:lnTo>
                    <a:pt x="18432730" y="98831"/>
                  </a:lnTo>
                  <a:lnTo>
                    <a:pt x="18428526" y="105079"/>
                  </a:lnTo>
                  <a:lnTo>
                    <a:pt x="18426976" y="112725"/>
                  </a:lnTo>
                  <a:lnTo>
                    <a:pt x="18428526" y="120370"/>
                  </a:lnTo>
                  <a:lnTo>
                    <a:pt x="18432730" y="126619"/>
                  </a:lnTo>
                  <a:lnTo>
                    <a:pt x="18438978" y="130822"/>
                  </a:lnTo>
                  <a:lnTo>
                    <a:pt x="18446636" y="132372"/>
                  </a:lnTo>
                  <a:lnTo>
                    <a:pt x="18454269" y="130822"/>
                  </a:lnTo>
                  <a:lnTo>
                    <a:pt x="18460517" y="126619"/>
                  </a:lnTo>
                  <a:lnTo>
                    <a:pt x="18464721" y="120370"/>
                  </a:lnTo>
                  <a:lnTo>
                    <a:pt x="18466270" y="112725"/>
                  </a:lnTo>
                  <a:close/>
                </a:path>
                <a:path w="18719800" h="10718800" extrusionOk="0">
                  <a:moveTo>
                    <a:pt x="18466270" y="12623"/>
                  </a:moveTo>
                  <a:lnTo>
                    <a:pt x="18464721" y="4978"/>
                  </a:lnTo>
                  <a:lnTo>
                    <a:pt x="18461368" y="0"/>
                  </a:lnTo>
                  <a:lnTo>
                    <a:pt x="18431879" y="0"/>
                  </a:lnTo>
                  <a:lnTo>
                    <a:pt x="18428526" y="4978"/>
                  </a:lnTo>
                  <a:lnTo>
                    <a:pt x="18426976" y="12623"/>
                  </a:lnTo>
                  <a:lnTo>
                    <a:pt x="18428526" y="20269"/>
                  </a:lnTo>
                  <a:lnTo>
                    <a:pt x="18432730" y="26517"/>
                  </a:lnTo>
                  <a:lnTo>
                    <a:pt x="18438978" y="30734"/>
                  </a:lnTo>
                  <a:lnTo>
                    <a:pt x="18446636" y="32283"/>
                  </a:lnTo>
                  <a:lnTo>
                    <a:pt x="18454269" y="30734"/>
                  </a:lnTo>
                  <a:lnTo>
                    <a:pt x="18460517" y="26517"/>
                  </a:lnTo>
                  <a:lnTo>
                    <a:pt x="18464721" y="20269"/>
                  </a:lnTo>
                  <a:lnTo>
                    <a:pt x="18466270" y="12623"/>
                  </a:lnTo>
                  <a:close/>
                </a:path>
                <a:path w="18719800" h="10718800" extrusionOk="0">
                  <a:moveTo>
                    <a:pt x="18478488" y="10053917"/>
                  </a:moveTo>
                  <a:lnTo>
                    <a:pt x="18476938" y="10046271"/>
                  </a:lnTo>
                  <a:lnTo>
                    <a:pt x="18472735" y="10040023"/>
                  </a:lnTo>
                  <a:lnTo>
                    <a:pt x="18466486" y="10035819"/>
                  </a:lnTo>
                  <a:lnTo>
                    <a:pt x="18458841" y="10034270"/>
                  </a:lnTo>
                  <a:lnTo>
                    <a:pt x="18451195" y="10035819"/>
                  </a:lnTo>
                  <a:lnTo>
                    <a:pt x="18444947" y="10040023"/>
                  </a:lnTo>
                  <a:lnTo>
                    <a:pt x="18440731" y="10046271"/>
                  </a:lnTo>
                  <a:lnTo>
                    <a:pt x="18439181" y="10053917"/>
                  </a:lnTo>
                  <a:lnTo>
                    <a:pt x="18440731" y="10061562"/>
                  </a:lnTo>
                  <a:lnTo>
                    <a:pt x="18444947" y="10067811"/>
                  </a:lnTo>
                  <a:lnTo>
                    <a:pt x="18451195" y="10072014"/>
                  </a:lnTo>
                  <a:lnTo>
                    <a:pt x="18458841" y="10073564"/>
                  </a:lnTo>
                  <a:lnTo>
                    <a:pt x="18466486" y="10072014"/>
                  </a:lnTo>
                  <a:lnTo>
                    <a:pt x="18472735" y="10067811"/>
                  </a:lnTo>
                  <a:lnTo>
                    <a:pt x="18476938" y="10061562"/>
                  </a:lnTo>
                  <a:lnTo>
                    <a:pt x="18478488" y="10053917"/>
                  </a:lnTo>
                  <a:close/>
                </a:path>
                <a:path w="18719800" h="10718800" extrusionOk="0">
                  <a:moveTo>
                    <a:pt x="18478488" y="9953815"/>
                  </a:moveTo>
                  <a:lnTo>
                    <a:pt x="18476938" y="9946170"/>
                  </a:lnTo>
                  <a:lnTo>
                    <a:pt x="18472735" y="9939922"/>
                  </a:lnTo>
                  <a:lnTo>
                    <a:pt x="18466486" y="9935718"/>
                  </a:lnTo>
                  <a:lnTo>
                    <a:pt x="18458841" y="9934181"/>
                  </a:lnTo>
                  <a:lnTo>
                    <a:pt x="18451195" y="9935718"/>
                  </a:lnTo>
                  <a:lnTo>
                    <a:pt x="18444947" y="9939922"/>
                  </a:lnTo>
                  <a:lnTo>
                    <a:pt x="18440731" y="9946170"/>
                  </a:lnTo>
                  <a:lnTo>
                    <a:pt x="18439181" y="9953815"/>
                  </a:lnTo>
                  <a:lnTo>
                    <a:pt x="18440731" y="9961461"/>
                  </a:lnTo>
                  <a:lnTo>
                    <a:pt x="18444947" y="9967709"/>
                  </a:lnTo>
                  <a:lnTo>
                    <a:pt x="18451195" y="9971926"/>
                  </a:lnTo>
                  <a:lnTo>
                    <a:pt x="18458841" y="9973462"/>
                  </a:lnTo>
                  <a:lnTo>
                    <a:pt x="18466486" y="9971926"/>
                  </a:lnTo>
                  <a:lnTo>
                    <a:pt x="18472735" y="9967709"/>
                  </a:lnTo>
                  <a:lnTo>
                    <a:pt x="18476938" y="9961461"/>
                  </a:lnTo>
                  <a:lnTo>
                    <a:pt x="18478488" y="9953815"/>
                  </a:lnTo>
                  <a:close/>
                </a:path>
                <a:path w="18719800" h="10718800" extrusionOk="0">
                  <a:moveTo>
                    <a:pt x="18478500" y="10654487"/>
                  </a:moveTo>
                  <a:lnTo>
                    <a:pt x="18476951" y="10646842"/>
                  </a:lnTo>
                  <a:lnTo>
                    <a:pt x="18472735" y="10640593"/>
                  </a:lnTo>
                  <a:lnTo>
                    <a:pt x="18466499" y="10636390"/>
                  </a:lnTo>
                  <a:lnTo>
                    <a:pt x="18458853" y="10634853"/>
                  </a:lnTo>
                  <a:lnTo>
                    <a:pt x="18451195" y="10636390"/>
                  </a:lnTo>
                  <a:lnTo>
                    <a:pt x="18444947" y="10640593"/>
                  </a:lnTo>
                  <a:lnTo>
                    <a:pt x="18440743" y="10646842"/>
                  </a:lnTo>
                  <a:lnTo>
                    <a:pt x="18439194" y="10654487"/>
                  </a:lnTo>
                  <a:lnTo>
                    <a:pt x="18440743" y="10662133"/>
                  </a:lnTo>
                  <a:lnTo>
                    <a:pt x="18444947" y="10668381"/>
                  </a:lnTo>
                  <a:lnTo>
                    <a:pt x="18451195" y="10672597"/>
                  </a:lnTo>
                  <a:lnTo>
                    <a:pt x="18458853" y="10674134"/>
                  </a:lnTo>
                  <a:lnTo>
                    <a:pt x="18466499" y="10672597"/>
                  </a:lnTo>
                  <a:lnTo>
                    <a:pt x="18472735" y="10668381"/>
                  </a:lnTo>
                  <a:lnTo>
                    <a:pt x="18476951" y="10662133"/>
                  </a:lnTo>
                  <a:lnTo>
                    <a:pt x="18478500" y="10654487"/>
                  </a:lnTo>
                  <a:close/>
                </a:path>
                <a:path w="18719800" h="10718800" extrusionOk="0">
                  <a:moveTo>
                    <a:pt x="18478500" y="10554399"/>
                  </a:moveTo>
                  <a:lnTo>
                    <a:pt x="18476951" y="10546740"/>
                  </a:lnTo>
                  <a:lnTo>
                    <a:pt x="18472735" y="10540505"/>
                  </a:lnTo>
                  <a:lnTo>
                    <a:pt x="18466499" y="10536288"/>
                  </a:lnTo>
                  <a:lnTo>
                    <a:pt x="18458853" y="10534752"/>
                  </a:lnTo>
                  <a:lnTo>
                    <a:pt x="18451195" y="10536288"/>
                  </a:lnTo>
                  <a:lnTo>
                    <a:pt x="18444947" y="10540505"/>
                  </a:lnTo>
                  <a:lnTo>
                    <a:pt x="18440743" y="10546740"/>
                  </a:lnTo>
                  <a:lnTo>
                    <a:pt x="18439194" y="10554399"/>
                  </a:lnTo>
                  <a:lnTo>
                    <a:pt x="18440743" y="10562044"/>
                  </a:lnTo>
                  <a:lnTo>
                    <a:pt x="18444947" y="10568292"/>
                  </a:lnTo>
                  <a:lnTo>
                    <a:pt x="18451195" y="10572509"/>
                  </a:lnTo>
                  <a:lnTo>
                    <a:pt x="18458853" y="10574045"/>
                  </a:lnTo>
                  <a:lnTo>
                    <a:pt x="18466499" y="10572509"/>
                  </a:lnTo>
                  <a:lnTo>
                    <a:pt x="18472735" y="10568292"/>
                  </a:lnTo>
                  <a:lnTo>
                    <a:pt x="18476951" y="10562044"/>
                  </a:lnTo>
                  <a:lnTo>
                    <a:pt x="18478500" y="10554399"/>
                  </a:lnTo>
                  <a:close/>
                </a:path>
                <a:path w="18719800" h="10718800" extrusionOk="0">
                  <a:moveTo>
                    <a:pt x="18478500" y="10454310"/>
                  </a:moveTo>
                  <a:lnTo>
                    <a:pt x="18476951" y="10446652"/>
                  </a:lnTo>
                  <a:lnTo>
                    <a:pt x="18472735" y="10440403"/>
                  </a:lnTo>
                  <a:lnTo>
                    <a:pt x="18466499" y="10436200"/>
                  </a:lnTo>
                  <a:lnTo>
                    <a:pt x="18458853" y="10434650"/>
                  </a:lnTo>
                  <a:lnTo>
                    <a:pt x="18451195" y="10436200"/>
                  </a:lnTo>
                  <a:lnTo>
                    <a:pt x="18444947" y="10440403"/>
                  </a:lnTo>
                  <a:lnTo>
                    <a:pt x="18440743" y="10446652"/>
                  </a:lnTo>
                  <a:lnTo>
                    <a:pt x="18439194" y="10454310"/>
                  </a:lnTo>
                  <a:lnTo>
                    <a:pt x="18440743" y="10461955"/>
                  </a:lnTo>
                  <a:lnTo>
                    <a:pt x="18444947" y="10468191"/>
                  </a:lnTo>
                  <a:lnTo>
                    <a:pt x="18451195" y="10472407"/>
                  </a:lnTo>
                  <a:lnTo>
                    <a:pt x="18458853" y="10473944"/>
                  </a:lnTo>
                  <a:lnTo>
                    <a:pt x="18466499" y="10472407"/>
                  </a:lnTo>
                  <a:lnTo>
                    <a:pt x="18472735" y="10468191"/>
                  </a:lnTo>
                  <a:lnTo>
                    <a:pt x="18476951" y="10461955"/>
                  </a:lnTo>
                  <a:lnTo>
                    <a:pt x="18478500" y="10454310"/>
                  </a:lnTo>
                  <a:close/>
                </a:path>
                <a:path w="18719800" h="10718800" extrusionOk="0">
                  <a:moveTo>
                    <a:pt x="18478500" y="10354208"/>
                  </a:moveTo>
                  <a:lnTo>
                    <a:pt x="18476951" y="10346563"/>
                  </a:lnTo>
                  <a:lnTo>
                    <a:pt x="18472735" y="10340315"/>
                  </a:lnTo>
                  <a:lnTo>
                    <a:pt x="18466499" y="10336098"/>
                  </a:lnTo>
                  <a:lnTo>
                    <a:pt x="18458853" y="10334549"/>
                  </a:lnTo>
                  <a:lnTo>
                    <a:pt x="18451195" y="10336098"/>
                  </a:lnTo>
                  <a:lnTo>
                    <a:pt x="18444947" y="10340315"/>
                  </a:lnTo>
                  <a:lnTo>
                    <a:pt x="18440743" y="10346563"/>
                  </a:lnTo>
                  <a:lnTo>
                    <a:pt x="18439194" y="10354208"/>
                  </a:lnTo>
                  <a:lnTo>
                    <a:pt x="18440743" y="10361854"/>
                  </a:lnTo>
                  <a:lnTo>
                    <a:pt x="18444947" y="10368089"/>
                  </a:lnTo>
                  <a:lnTo>
                    <a:pt x="18451195" y="10372306"/>
                  </a:lnTo>
                  <a:lnTo>
                    <a:pt x="18458853" y="10373843"/>
                  </a:lnTo>
                  <a:lnTo>
                    <a:pt x="18466499" y="10372306"/>
                  </a:lnTo>
                  <a:lnTo>
                    <a:pt x="18472735" y="10368089"/>
                  </a:lnTo>
                  <a:lnTo>
                    <a:pt x="18476951" y="10361854"/>
                  </a:lnTo>
                  <a:lnTo>
                    <a:pt x="18478500" y="10354208"/>
                  </a:lnTo>
                  <a:close/>
                </a:path>
                <a:path w="18719800" h="10718800" extrusionOk="0">
                  <a:moveTo>
                    <a:pt x="18478500" y="10254107"/>
                  </a:moveTo>
                  <a:lnTo>
                    <a:pt x="18476951" y="10246462"/>
                  </a:lnTo>
                  <a:lnTo>
                    <a:pt x="18472735" y="10240213"/>
                  </a:lnTo>
                  <a:lnTo>
                    <a:pt x="18466499" y="10235997"/>
                  </a:lnTo>
                  <a:lnTo>
                    <a:pt x="18458853" y="10234460"/>
                  </a:lnTo>
                  <a:lnTo>
                    <a:pt x="18451195" y="10235997"/>
                  </a:lnTo>
                  <a:lnTo>
                    <a:pt x="18444947" y="10240213"/>
                  </a:lnTo>
                  <a:lnTo>
                    <a:pt x="18440743" y="10246462"/>
                  </a:lnTo>
                  <a:lnTo>
                    <a:pt x="18439194" y="10254107"/>
                  </a:lnTo>
                  <a:lnTo>
                    <a:pt x="18440743" y="10261752"/>
                  </a:lnTo>
                  <a:lnTo>
                    <a:pt x="18444947" y="10268001"/>
                  </a:lnTo>
                  <a:lnTo>
                    <a:pt x="18451195" y="10272204"/>
                  </a:lnTo>
                  <a:lnTo>
                    <a:pt x="18458853" y="10273754"/>
                  </a:lnTo>
                  <a:lnTo>
                    <a:pt x="18466499" y="10272204"/>
                  </a:lnTo>
                  <a:lnTo>
                    <a:pt x="18472735" y="10268001"/>
                  </a:lnTo>
                  <a:lnTo>
                    <a:pt x="18476951" y="10261752"/>
                  </a:lnTo>
                  <a:lnTo>
                    <a:pt x="18478500" y="10254107"/>
                  </a:lnTo>
                  <a:close/>
                </a:path>
                <a:path w="18719800" h="10718800" extrusionOk="0">
                  <a:moveTo>
                    <a:pt x="18478500" y="10154006"/>
                  </a:moveTo>
                  <a:lnTo>
                    <a:pt x="18476951" y="10146360"/>
                  </a:lnTo>
                  <a:lnTo>
                    <a:pt x="18472735" y="10140124"/>
                  </a:lnTo>
                  <a:lnTo>
                    <a:pt x="18466499" y="10135908"/>
                  </a:lnTo>
                  <a:lnTo>
                    <a:pt x="18458853" y="10134371"/>
                  </a:lnTo>
                  <a:lnTo>
                    <a:pt x="18451195" y="10135908"/>
                  </a:lnTo>
                  <a:lnTo>
                    <a:pt x="18444947" y="10140124"/>
                  </a:lnTo>
                  <a:lnTo>
                    <a:pt x="18440743" y="10146360"/>
                  </a:lnTo>
                  <a:lnTo>
                    <a:pt x="18439194" y="10154006"/>
                  </a:lnTo>
                  <a:lnTo>
                    <a:pt x="18440743" y="10161664"/>
                  </a:lnTo>
                  <a:lnTo>
                    <a:pt x="18444947" y="10167912"/>
                  </a:lnTo>
                  <a:lnTo>
                    <a:pt x="18451195" y="10172116"/>
                  </a:lnTo>
                  <a:lnTo>
                    <a:pt x="18458853" y="10173665"/>
                  </a:lnTo>
                  <a:lnTo>
                    <a:pt x="18466499" y="10172116"/>
                  </a:lnTo>
                  <a:lnTo>
                    <a:pt x="18472735" y="10167912"/>
                  </a:lnTo>
                  <a:lnTo>
                    <a:pt x="18476951" y="10161664"/>
                  </a:lnTo>
                  <a:lnTo>
                    <a:pt x="18478500" y="10154006"/>
                  </a:lnTo>
                  <a:close/>
                </a:path>
                <a:path w="18719800" h="10718800" extrusionOk="0">
                  <a:moveTo>
                    <a:pt x="18478500" y="9853714"/>
                  </a:moveTo>
                  <a:lnTo>
                    <a:pt x="18476951" y="9846069"/>
                  </a:lnTo>
                  <a:lnTo>
                    <a:pt x="18472735" y="9839820"/>
                  </a:lnTo>
                  <a:lnTo>
                    <a:pt x="18466499" y="9835617"/>
                  </a:lnTo>
                  <a:lnTo>
                    <a:pt x="18458853" y="9834080"/>
                  </a:lnTo>
                  <a:lnTo>
                    <a:pt x="18451195" y="9835617"/>
                  </a:lnTo>
                  <a:lnTo>
                    <a:pt x="18444947" y="9839820"/>
                  </a:lnTo>
                  <a:lnTo>
                    <a:pt x="18440743" y="9846069"/>
                  </a:lnTo>
                  <a:lnTo>
                    <a:pt x="18439194" y="9853714"/>
                  </a:lnTo>
                  <a:lnTo>
                    <a:pt x="18440743" y="9861359"/>
                  </a:lnTo>
                  <a:lnTo>
                    <a:pt x="18444947" y="9867608"/>
                  </a:lnTo>
                  <a:lnTo>
                    <a:pt x="18451195" y="9871824"/>
                  </a:lnTo>
                  <a:lnTo>
                    <a:pt x="18458853" y="9873374"/>
                  </a:lnTo>
                  <a:lnTo>
                    <a:pt x="18466499" y="9871824"/>
                  </a:lnTo>
                  <a:lnTo>
                    <a:pt x="18472735" y="9867608"/>
                  </a:lnTo>
                  <a:lnTo>
                    <a:pt x="18476951" y="9861359"/>
                  </a:lnTo>
                  <a:lnTo>
                    <a:pt x="18478500" y="9853714"/>
                  </a:lnTo>
                  <a:close/>
                </a:path>
                <a:path w="18719800" h="10718800" extrusionOk="0">
                  <a:moveTo>
                    <a:pt x="18478500" y="9753625"/>
                  </a:moveTo>
                  <a:lnTo>
                    <a:pt x="18476951" y="9745980"/>
                  </a:lnTo>
                  <a:lnTo>
                    <a:pt x="18472735" y="9739732"/>
                  </a:lnTo>
                  <a:lnTo>
                    <a:pt x="18466499" y="9735528"/>
                  </a:lnTo>
                  <a:lnTo>
                    <a:pt x="18458853" y="9733978"/>
                  </a:lnTo>
                  <a:lnTo>
                    <a:pt x="18451195" y="9735528"/>
                  </a:lnTo>
                  <a:lnTo>
                    <a:pt x="18444947" y="9739732"/>
                  </a:lnTo>
                  <a:lnTo>
                    <a:pt x="18440743" y="9745980"/>
                  </a:lnTo>
                  <a:lnTo>
                    <a:pt x="18439194" y="9753625"/>
                  </a:lnTo>
                  <a:lnTo>
                    <a:pt x="18440743" y="9761271"/>
                  </a:lnTo>
                  <a:lnTo>
                    <a:pt x="18444947" y="9767519"/>
                  </a:lnTo>
                  <a:lnTo>
                    <a:pt x="18451195" y="9771723"/>
                  </a:lnTo>
                  <a:lnTo>
                    <a:pt x="18458853" y="9773272"/>
                  </a:lnTo>
                  <a:lnTo>
                    <a:pt x="18466499" y="9771723"/>
                  </a:lnTo>
                  <a:lnTo>
                    <a:pt x="18472735" y="9767519"/>
                  </a:lnTo>
                  <a:lnTo>
                    <a:pt x="18476951" y="9761271"/>
                  </a:lnTo>
                  <a:lnTo>
                    <a:pt x="18478500" y="9753625"/>
                  </a:lnTo>
                  <a:close/>
                </a:path>
                <a:path w="18719800" h="10718800" extrusionOk="0">
                  <a:moveTo>
                    <a:pt x="18478500" y="9653524"/>
                  </a:moveTo>
                  <a:lnTo>
                    <a:pt x="18476951" y="9645879"/>
                  </a:lnTo>
                  <a:lnTo>
                    <a:pt x="18472735" y="9639630"/>
                  </a:lnTo>
                  <a:lnTo>
                    <a:pt x="18466499" y="9635414"/>
                  </a:lnTo>
                  <a:lnTo>
                    <a:pt x="18458853" y="9633877"/>
                  </a:lnTo>
                  <a:lnTo>
                    <a:pt x="18451195" y="9635414"/>
                  </a:lnTo>
                  <a:lnTo>
                    <a:pt x="18444947" y="9639630"/>
                  </a:lnTo>
                  <a:lnTo>
                    <a:pt x="18440743" y="9645879"/>
                  </a:lnTo>
                  <a:lnTo>
                    <a:pt x="18439194" y="9653524"/>
                  </a:lnTo>
                  <a:lnTo>
                    <a:pt x="18440743" y="9661182"/>
                  </a:lnTo>
                  <a:lnTo>
                    <a:pt x="18444947" y="9667418"/>
                  </a:lnTo>
                  <a:lnTo>
                    <a:pt x="18451195" y="9671634"/>
                  </a:lnTo>
                  <a:lnTo>
                    <a:pt x="18458853" y="9673171"/>
                  </a:lnTo>
                  <a:lnTo>
                    <a:pt x="18466499" y="9671634"/>
                  </a:lnTo>
                  <a:lnTo>
                    <a:pt x="18472735" y="9667418"/>
                  </a:lnTo>
                  <a:lnTo>
                    <a:pt x="18476951" y="9661182"/>
                  </a:lnTo>
                  <a:lnTo>
                    <a:pt x="18478500" y="9653524"/>
                  </a:lnTo>
                  <a:close/>
                </a:path>
                <a:path w="18719800" h="10718800" extrusionOk="0">
                  <a:moveTo>
                    <a:pt x="18478500" y="9553435"/>
                  </a:moveTo>
                  <a:lnTo>
                    <a:pt x="18476951" y="9545790"/>
                  </a:lnTo>
                  <a:lnTo>
                    <a:pt x="18472735" y="9539541"/>
                  </a:lnTo>
                  <a:lnTo>
                    <a:pt x="18466499" y="9535338"/>
                  </a:lnTo>
                  <a:lnTo>
                    <a:pt x="18458853" y="9533788"/>
                  </a:lnTo>
                  <a:lnTo>
                    <a:pt x="18451195" y="9535338"/>
                  </a:lnTo>
                  <a:lnTo>
                    <a:pt x="18444947" y="9539541"/>
                  </a:lnTo>
                  <a:lnTo>
                    <a:pt x="18440743" y="9545790"/>
                  </a:lnTo>
                  <a:lnTo>
                    <a:pt x="18439194" y="9553435"/>
                  </a:lnTo>
                  <a:lnTo>
                    <a:pt x="18440743" y="9561081"/>
                  </a:lnTo>
                  <a:lnTo>
                    <a:pt x="18444947" y="9567329"/>
                  </a:lnTo>
                  <a:lnTo>
                    <a:pt x="18451195" y="9571545"/>
                  </a:lnTo>
                  <a:lnTo>
                    <a:pt x="18458853" y="9573082"/>
                  </a:lnTo>
                  <a:lnTo>
                    <a:pt x="18466499" y="9571545"/>
                  </a:lnTo>
                  <a:lnTo>
                    <a:pt x="18472735" y="9567329"/>
                  </a:lnTo>
                  <a:lnTo>
                    <a:pt x="18476951" y="9561081"/>
                  </a:lnTo>
                  <a:lnTo>
                    <a:pt x="18478500" y="9553435"/>
                  </a:lnTo>
                  <a:close/>
                </a:path>
                <a:path w="18719800" h="10718800" extrusionOk="0">
                  <a:moveTo>
                    <a:pt x="18478500" y="9453334"/>
                  </a:moveTo>
                  <a:lnTo>
                    <a:pt x="18476951" y="9445688"/>
                  </a:lnTo>
                  <a:lnTo>
                    <a:pt x="18472735" y="9439440"/>
                  </a:lnTo>
                  <a:lnTo>
                    <a:pt x="18466499" y="9435236"/>
                  </a:lnTo>
                  <a:lnTo>
                    <a:pt x="18458853" y="9433687"/>
                  </a:lnTo>
                  <a:lnTo>
                    <a:pt x="18451195" y="9435236"/>
                  </a:lnTo>
                  <a:lnTo>
                    <a:pt x="18444947" y="9439440"/>
                  </a:lnTo>
                  <a:lnTo>
                    <a:pt x="18440743" y="9445688"/>
                  </a:lnTo>
                  <a:lnTo>
                    <a:pt x="18439194" y="9453334"/>
                  </a:lnTo>
                  <a:lnTo>
                    <a:pt x="18440743" y="9460979"/>
                  </a:lnTo>
                  <a:lnTo>
                    <a:pt x="18444947" y="9467228"/>
                  </a:lnTo>
                  <a:lnTo>
                    <a:pt x="18451195" y="9471444"/>
                  </a:lnTo>
                  <a:lnTo>
                    <a:pt x="18458853" y="9472993"/>
                  </a:lnTo>
                  <a:lnTo>
                    <a:pt x="18466499" y="9471444"/>
                  </a:lnTo>
                  <a:lnTo>
                    <a:pt x="18472735" y="9467228"/>
                  </a:lnTo>
                  <a:lnTo>
                    <a:pt x="18476951" y="9460979"/>
                  </a:lnTo>
                  <a:lnTo>
                    <a:pt x="18478500" y="9453334"/>
                  </a:lnTo>
                  <a:close/>
                </a:path>
                <a:path w="18719800" h="10718800" extrusionOk="0">
                  <a:moveTo>
                    <a:pt x="18478500" y="9353245"/>
                  </a:moveTo>
                  <a:lnTo>
                    <a:pt x="18476951" y="9345600"/>
                  </a:lnTo>
                  <a:lnTo>
                    <a:pt x="18472735" y="9339351"/>
                  </a:lnTo>
                  <a:lnTo>
                    <a:pt x="18466499" y="9335135"/>
                  </a:lnTo>
                  <a:lnTo>
                    <a:pt x="18458853" y="9333598"/>
                  </a:lnTo>
                  <a:lnTo>
                    <a:pt x="18451195" y="9335135"/>
                  </a:lnTo>
                  <a:lnTo>
                    <a:pt x="18444947" y="9339351"/>
                  </a:lnTo>
                  <a:lnTo>
                    <a:pt x="18440743" y="9345600"/>
                  </a:lnTo>
                  <a:lnTo>
                    <a:pt x="18439194" y="9353245"/>
                  </a:lnTo>
                  <a:lnTo>
                    <a:pt x="18440743" y="9360891"/>
                  </a:lnTo>
                  <a:lnTo>
                    <a:pt x="18444947" y="9367139"/>
                  </a:lnTo>
                  <a:lnTo>
                    <a:pt x="18451195" y="9371343"/>
                  </a:lnTo>
                  <a:lnTo>
                    <a:pt x="18458853" y="9372892"/>
                  </a:lnTo>
                  <a:lnTo>
                    <a:pt x="18466499" y="9371343"/>
                  </a:lnTo>
                  <a:lnTo>
                    <a:pt x="18472735" y="9367139"/>
                  </a:lnTo>
                  <a:lnTo>
                    <a:pt x="18476951" y="9360891"/>
                  </a:lnTo>
                  <a:lnTo>
                    <a:pt x="18478500" y="9353245"/>
                  </a:lnTo>
                  <a:close/>
                </a:path>
                <a:path w="18719800" h="10718800" extrusionOk="0">
                  <a:moveTo>
                    <a:pt x="18478500" y="9253144"/>
                  </a:moveTo>
                  <a:lnTo>
                    <a:pt x="18476951" y="9245498"/>
                  </a:lnTo>
                  <a:lnTo>
                    <a:pt x="18472735" y="9239250"/>
                  </a:lnTo>
                  <a:lnTo>
                    <a:pt x="18466499" y="9235046"/>
                  </a:lnTo>
                  <a:lnTo>
                    <a:pt x="18458853" y="9233497"/>
                  </a:lnTo>
                  <a:lnTo>
                    <a:pt x="18451195" y="9235046"/>
                  </a:lnTo>
                  <a:lnTo>
                    <a:pt x="18444947" y="9239250"/>
                  </a:lnTo>
                  <a:lnTo>
                    <a:pt x="18440743" y="9245498"/>
                  </a:lnTo>
                  <a:lnTo>
                    <a:pt x="18439194" y="9253144"/>
                  </a:lnTo>
                  <a:lnTo>
                    <a:pt x="18440743" y="9260789"/>
                  </a:lnTo>
                  <a:lnTo>
                    <a:pt x="18444947" y="9267038"/>
                  </a:lnTo>
                  <a:lnTo>
                    <a:pt x="18451195" y="9271241"/>
                  </a:lnTo>
                  <a:lnTo>
                    <a:pt x="18458853" y="9272791"/>
                  </a:lnTo>
                  <a:lnTo>
                    <a:pt x="18466499" y="9271241"/>
                  </a:lnTo>
                  <a:lnTo>
                    <a:pt x="18472735" y="9267038"/>
                  </a:lnTo>
                  <a:lnTo>
                    <a:pt x="18476951" y="9260789"/>
                  </a:lnTo>
                  <a:lnTo>
                    <a:pt x="18478500" y="9253144"/>
                  </a:lnTo>
                  <a:close/>
                </a:path>
                <a:path w="18719800" h="10718800" extrusionOk="0">
                  <a:moveTo>
                    <a:pt x="18478500" y="9153042"/>
                  </a:moveTo>
                  <a:lnTo>
                    <a:pt x="18476951" y="9145397"/>
                  </a:lnTo>
                  <a:lnTo>
                    <a:pt x="18472735" y="9139149"/>
                  </a:lnTo>
                  <a:lnTo>
                    <a:pt x="18466499" y="9134945"/>
                  </a:lnTo>
                  <a:lnTo>
                    <a:pt x="18458853" y="9133395"/>
                  </a:lnTo>
                  <a:lnTo>
                    <a:pt x="18451195" y="9134945"/>
                  </a:lnTo>
                  <a:lnTo>
                    <a:pt x="18444947" y="9139149"/>
                  </a:lnTo>
                  <a:lnTo>
                    <a:pt x="18440743" y="9145397"/>
                  </a:lnTo>
                  <a:lnTo>
                    <a:pt x="18439194" y="9153042"/>
                  </a:lnTo>
                  <a:lnTo>
                    <a:pt x="18440743" y="9160688"/>
                  </a:lnTo>
                  <a:lnTo>
                    <a:pt x="18444947" y="9166936"/>
                  </a:lnTo>
                  <a:lnTo>
                    <a:pt x="18451195" y="9171153"/>
                  </a:lnTo>
                  <a:lnTo>
                    <a:pt x="18458853" y="9172689"/>
                  </a:lnTo>
                  <a:lnTo>
                    <a:pt x="18466499" y="9171153"/>
                  </a:lnTo>
                  <a:lnTo>
                    <a:pt x="18472735" y="9166936"/>
                  </a:lnTo>
                  <a:lnTo>
                    <a:pt x="18476951" y="9160688"/>
                  </a:lnTo>
                  <a:lnTo>
                    <a:pt x="18478500" y="9153042"/>
                  </a:lnTo>
                  <a:close/>
                </a:path>
                <a:path w="18719800" h="10718800" extrusionOk="0">
                  <a:moveTo>
                    <a:pt x="18478500" y="9052954"/>
                  </a:moveTo>
                  <a:lnTo>
                    <a:pt x="18476951" y="9045308"/>
                  </a:lnTo>
                  <a:lnTo>
                    <a:pt x="18472735" y="9039060"/>
                  </a:lnTo>
                  <a:lnTo>
                    <a:pt x="18466499" y="9034856"/>
                  </a:lnTo>
                  <a:lnTo>
                    <a:pt x="18458853" y="9033307"/>
                  </a:lnTo>
                  <a:lnTo>
                    <a:pt x="18451195" y="9034856"/>
                  </a:lnTo>
                  <a:lnTo>
                    <a:pt x="18444947" y="9039060"/>
                  </a:lnTo>
                  <a:lnTo>
                    <a:pt x="18440743" y="9045308"/>
                  </a:lnTo>
                  <a:lnTo>
                    <a:pt x="18439194" y="9052954"/>
                  </a:lnTo>
                  <a:lnTo>
                    <a:pt x="18440743" y="9060599"/>
                  </a:lnTo>
                  <a:lnTo>
                    <a:pt x="18444947" y="9066847"/>
                  </a:lnTo>
                  <a:lnTo>
                    <a:pt x="18451195" y="9071064"/>
                  </a:lnTo>
                  <a:lnTo>
                    <a:pt x="18458853" y="9072613"/>
                  </a:lnTo>
                  <a:lnTo>
                    <a:pt x="18466499" y="9071064"/>
                  </a:lnTo>
                  <a:lnTo>
                    <a:pt x="18472735" y="9066847"/>
                  </a:lnTo>
                  <a:lnTo>
                    <a:pt x="18476951" y="9060599"/>
                  </a:lnTo>
                  <a:lnTo>
                    <a:pt x="18478500" y="9052954"/>
                  </a:lnTo>
                  <a:close/>
                </a:path>
                <a:path w="18719800" h="10718800" extrusionOk="0">
                  <a:moveTo>
                    <a:pt x="18478500" y="8952865"/>
                  </a:moveTo>
                  <a:lnTo>
                    <a:pt x="18476951" y="8945207"/>
                  </a:lnTo>
                  <a:lnTo>
                    <a:pt x="18472735" y="8938971"/>
                  </a:lnTo>
                  <a:lnTo>
                    <a:pt x="18466499" y="8934755"/>
                  </a:lnTo>
                  <a:lnTo>
                    <a:pt x="18458853" y="8933205"/>
                  </a:lnTo>
                  <a:lnTo>
                    <a:pt x="18451195" y="8934755"/>
                  </a:lnTo>
                  <a:lnTo>
                    <a:pt x="18444947" y="8938971"/>
                  </a:lnTo>
                  <a:lnTo>
                    <a:pt x="18440743" y="8945207"/>
                  </a:lnTo>
                  <a:lnTo>
                    <a:pt x="18439194" y="8952865"/>
                  </a:lnTo>
                  <a:lnTo>
                    <a:pt x="18440743" y="8960510"/>
                  </a:lnTo>
                  <a:lnTo>
                    <a:pt x="18444947" y="8966759"/>
                  </a:lnTo>
                  <a:lnTo>
                    <a:pt x="18451195" y="8970962"/>
                  </a:lnTo>
                  <a:lnTo>
                    <a:pt x="18458853" y="8972512"/>
                  </a:lnTo>
                  <a:lnTo>
                    <a:pt x="18466499" y="8970962"/>
                  </a:lnTo>
                  <a:lnTo>
                    <a:pt x="18472735" y="8966759"/>
                  </a:lnTo>
                  <a:lnTo>
                    <a:pt x="18476951" y="8960510"/>
                  </a:lnTo>
                  <a:lnTo>
                    <a:pt x="18478500" y="8952865"/>
                  </a:lnTo>
                  <a:close/>
                </a:path>
                <a:path w="18719800" h="10718800" extrusionOk="0">
                  <a:moveTo>
                    <a:pt x="18478500" y="8852764"/>
                  </a:moveTo>
                  <a:lnTo>
                    <a:pt x="18476951" y="8845118"/>
                  </a:lnTo>
                  <a:lnTo>
                    <a:pt x="18472735" y="8838870"/>
                  </a:lnTo>
                  <a:lnTo>
                    <a:pt x="18466499" y="8834666"/>
                  </a:lnTo>
                  <a:lnTo>
                    <a:pt x="18458853" y="8833117"/>
                  </a:lnTo>
                  <a:lnTo>
                    <a:pt x="18451195" y="8834666"/>
                  </a:lnTo>
                  <a:lnTo>
                    <a:pt x="18444947" y="8838870"/>
                  </a:lnTo>
                  <a:lnTo>
                    <a:pt x="18440743" y="8845118"/>
                  </a:lnTo>
                  <a:lnTo>
                    <a:pt x="18439194" y="8852764"/>
                  </a:lnTo>
                  <a:lnTo>
                    <a:pt x="18440743" y="8860422"/>
                  </a:lnTo>
                  <a:lnTo>
                    <a:pt x="18444947" y="8866657"/>
                  </a:lnTo>
                  <a:lnTo>
                    <a:pt x="18451195" y="8870861"/>
                  </a:lnTo>
                  <a:lnTo>
                    <a:pt x="18458853" y="8872410"/>
                  </a:lnTo>
                  <a:lnTo>
                    <a:pt x="18466499" y="8870861"/>
                  </a:lnTo>
                  <a:lnTo>
                    <a:pt x="18472735" y="8866657"/>
                  </a:lnTo>
                  <a:lnTo>
                    <a:pt x="18476951" y="8860422"/>
                  </a:lnTo>
                  <a:lnTo>
                    <a:pt x="18478500" y="8852764"/>
                  </a:lnTo>
                  <a:close/>
                </a:path>
                <a:path w="18719800" h="10718800" extrusionOk="0">
                  <a:moveTo>
                    <a:pt x="18478500" y="8752675"/>
                  </a:moveTo>
                  <a:lnTo>
                    <a:pt x="18476951" y="8745017"/>
                  </a:lnTo>
                  <a:lnTo>
                    <a:pt x="18472735" y="8738781"/>
                  </a:lnTo>
                  <a:lnTo>
                    <a:pt x="18466499" y="8734565"/>
                  </a:lnTo>
                  <a:lnTo>
                    <a:pt x="18458853" y="8733028"/>
                  </a:lnTo>
                  <a:lnTo>
                    <a:pt x="18451195" y="8734565"/>
                  </a:lnTo>
                  <a:lnTo>
                    <a:pt x="18444947" y="8738781"/>
                  </a:lnTo>
                  <a:lnTo>
                    <a:pt x="18440743" y="8745017"/>
                  </a:lnTo>
                  <a:lnTo>
                    <a:pt x="18439194" y="8752675"/>
                  </a:lnTo>
                  <a:lnTo>
                    <a:pt x="18440743" y="8760320"/>
                  </a:lnTo>
                  <a:lnTo>
                    <a:pt x="18444947" y="8766556"/>
                  </a:lnTo>
                  <a:lnTo>
                    <a:pt x="18451195" y="8770772"/>
                  </a:lnTo>
                  <a:lnTo>
                    <a:pt x="18458853" y="8772309"/>
                  </a:lnTo>
                  <a:lnTo>
                    <a:pt x="18466499" y="8770772"/>
                  </a:lnTo>
                  <a:lnTo>
                    <a:pt x="18472735" y="8766556"/>
                  </a:lnTo>
                  <a:lnTo>
                    <a:pt x="18476951" y="8760320"/>
                  </a:lnTo>
                  <a:lnTo>
                    <a:pt x="18478500" y="8752675"/>
                  </a:lnTo>
                  <a:close/>
                </a:path>
                <a:path w="18719800" h="10718800" extrusionOk="0">
                  <a:moveTo>
                    <a:pt x="18478500" y="8652573"/>
                  </a:moveTo>
                  <a:lnTo>
                    <a:pt x="18476951" y="8644915"/>
                  </a:lnTo>
                  <a:lnTo>
                    <a:pt x="18472735" y="8638680"/>
                  </a:lnTo>
                  <a:lnTo>
                    <a:pt x="18466499" y="8634463"/>
                  </a:lnTo>
                  <a:lnTo>
                    <a:pt x="18458853" y="8632914"/>
                  </a:lnTo>
                  <a:lnTo>
                    <a:pt x="18451195" y="8634463"/>
                  </a:lnTo>
                  <a:lnTo>
                    <a:pt x="18444947" y="8638680"/>
                  </a:lnTo>
                  <a:lnTo>
                    <a:pt x="18440743" y="8644915"/>
                  </a:lnTo>
                  <a:lnTo>
                    <a:pt x="18439194" y="8652573"/>
                  </a:lnTo>
                  <a:lnTo>
                    <a:pt x="18440743" y="8660219"/>
                  </a:lnTo>
                  <a:lnTo>
                    <a:pt x="18444947" y="8666467"/>
                  </a:lnTo>
                  <a:lnTo>
                    <a:pt x="18451195" y="8670671"/>
                  </a:lnTo>
                  <a:lnTo>
                    <a:pt x="18458853" y="8672220"/>
                  </a:lnTo>
                  <a:lnTo>
                    <a:pt x="18466499" y="8670671"/>
                  </a:lnTo>
                  <a:lnTo>
                    <a:pt x="18472735" y="8666467"/>
                  </a:lnTo>
                  <a:lnTo>
                    <a:pt x="18476951" y="8660219"/>
                  </a:lnTo>
                  <a:lnTo>
                    <a:pt x="18478500" y="8652573"/>
                  </a:lnTo>
                  <a:close/>
                </a:path>
                <a:path w="18719800" h="10718800" extrusionOk="0">
                  <a:moveTo>
                    <a:pt x="18478500" y="8552485"/>
                  </a:moveTo>
                  <a:lnTo>
                    <a:pt x="18476964" y="8544852"/>
                  </a:lnTo>
                  <a:lnTo>
                    <a:pt x="18472760" y="8538604"/>
                  </a:lnTo>
                  <a:lnTo>
                    <a:pt x="18466512" y="8534400"/>
                  </a:lnTo>
                  <a:lnTo>
                    <a:pt x="18458866" y="8532851"/>
                  </a:lnTo>
                  <a:lnTo>
                    <a:pt x="18451221" y="8534400"/>
                  </a:lnTo>
                  <a:lnTo>
                    <a:pt x="18444972" y="8538604"/>
                  </a:lnTo>
                  <a:lnTo>
                    <a:pt x="18440769" y="8544852"/>
                  </a:lnTo>
                  <a:lnTo>
                    <a:pt x="18439219" y="8552485"/>
                  </a:lnTo>
                  <a:lnTo>
                    <a:pt x="18440769" y="8560143"/>
                  </a:lnTo>
                  <a:lnTo>
                    <a:pt x="18444972" y="8566379"/>
                  </a:lnTo>
                  <a:lnTo>
                    <a:pt x="18451221" y="8570595"/>
                  </a:lnTo>
                  <a:lnTo>
                    <a:pt x="18458866" y="8572144"/>
                  </a:lnTo>
                  <a:lnTo>
                    <a:pt x="18466512" y="8570595"/>
                  </a:lnTo>
                  <a:lnTo>
                    <a:pt x="18472760" y="8566379"/>
                  </a:lnTo>
                  <a:lnTo>
                    <a:pt x="18476964" y="8560143"/>
                  </a:lnTo>
                  <a:lnTo>
                    <a:pt x="18478500" y="8552485"/>
                  </a:lnTo>
                  <a:close/>
                </a:path>
                <a:path w="18719800" h="10718800" extrusionOk="0">
                  <a:moveTo>
                    <a:pt x="18478500" y="8452396"/>
                  </a:moveTo>
                  <a:lnTo>
                    <a:pt x="18476964" y="8444751"/>
                  </a:lnTo>
                  <a:lnTo>
                    <a:pt x="18472760" y="8438502"/>
                  </a:lnTo>
                  <a:lnTo>
                    <a:pt x="18466512" y="8434299"/>
                  </a:lnTo>
                  <a:lnTo>
                    <a:pt x="18458866" y="8432749"/>
                  </a:lnTo>
                  <a:lnTo>
                    <a:pt x="18451221" y="8434299"/>
                  </a:lnTo>
                  <a:lnTo>
                    <a:pt x="18444972" y="8438502"/>
                  </a:lnTo>
                  <a:lnTo>
                    <a:pt x="18440769" y="8444751"/>
                  </a:lnTo>
                  <a:lnTo>
                    <a:pt x="18439219" y="8452396"/>
                  </a:lnTo>
                  <a:lnTo>
                    <a:pt x="18440769" y="8460041"/>
                  </a:lnTo>
                  <a:lnTo>
                    <a:pt x="18444972" y="8466290"/>
                  </a:lnTo>
                  <a:lnTo>
                    <a:pt x="18451221" y="8470506"/>
                  </a:lnTo>
                  <a:lnTo>
                    <a:pt x="18458866" y="8472056"/>
                  </a:lnTo>
                  <a:lnTo>
                    <a:pt x="18466512" y="8470506"/>
                  </a:lnTo>
                  <a:lnTo>
                    <a:pt x="18472760" y="8466290"/>
                  </a:lnTo>
                  <a:lnTo>
                    <a:pt x="18476964" y="8460041"/>
                  </a:lnTo>
                  <a:lnTo>
                    <a:pt x="18478500" y="8452396"/>
                  </a:lnTo>
                  <a:close/>
                </a:path>
                <a:path w="18719800" h="10718800" extrusionOk="0">
                  <a:moveTo>
                    <a:pt x="18478500" y="8352307"/>
                  </a:moveTo>
                  <a:lnTo>
                    <a:pt x="18476964" y="8344662"/>
                  </a:lnTo>
                  <a:lnTo>
                    <a:pt x="18472760" y="8338413"/>
                  </a:lnTo>
                  <a:lnTo>
                    <a:pt x="18466512" y="8334197"/>
                  </a:lnTo>
                  <a:lnTo>
                    <a:pt x="18458866" y="8332660"/>
                  </a:lnTo>
                  <a:lnTo>
                    <a:pt x="18451221" y="8334197"/>
                  </a:lnTo>
                  <a:lnTo>
                    <a:pt x="18444972" y="8338413"/>
                  </a:lnTo>
                  <a:lnTo>
                    <a:pt x="18440769" y="8344662"/>
                  </a:lnTo>
                  <a:lnTo>
                    <a:pt x="18439219" y="8352307"/>
                  </a:lnTo>
                  <a:lnTo>
                    <a:pt x="18440769" y="8359953"/>
                  </a:lnTo>
                  <a:lnTo>
                    <a:pt x="18444972" y="8366201"/>
                  </a:lnTo>
                  <a:lnTo>
                    <a:pt x="18451221" y="8370405"/>
                  </a:lnTo>
                  <a:lnTo>
                    <a:pt x="18458866" y="8371954"/>
                  </a:lnTo>
                  <a:lnTo>
                    <a:pt x="18466512" y="8370405"/>
                  </a:lnTo>
                  <a:lnTo>
                    <a:pt x="18472760" y="8366201"/>
                  </a:lnTo>
                  <a:lnTo>
                    <a:pt x="18476964" y="8359953"/>
                  </a:lnTo>
                  <a:lnTo>
                    <a:pt x="18478500" y="8352307"/>
                  </a:lnTo>
                  <a:close/>
                </a:path>
                <a:path w="18719800" h="10718800" extrusionOk="0">
                  <a:moveTo>
                    <a:pt x="18478500" y="8252206"/>
                  </a:moveTo>
                  <a:lnTo>
                    <a:pt x="18476964" y="8244560"/>
                  </a:lnTo>
                  <a:lnTo>
                    <a:pt x="18472760" y="8238312"/>
                  </a:lnTo>
                  <a:lnTo>
                    <a:pt x="18466512" y="8234096"/>
                  </a:lnTo>
                  <a:lnTo>
                    <a:pt x="18458866" y="8232559"/>
                  </a:lnTo>
                  <a:lnTo>
                    <a:pt x="18451221" y="8234096"/>
                  </a:lnTo>
                  <a:lnTo>
                    <a:pt x="18444972" y="8238312"/>
                  </a:lnTo>
                  <a:lnTo>
                    <a:pt x="18440769" y="8244560"/>
                  </a:lnTo>
                  <a:lnTo>
                    <a:pt x="18439219" y="8252206"/>
                  </a:lnTo>
                  <a:lnTo>
                    <a:pt x="18440769" y="8259851"/>
                  </a:lnTo>
                  <a:lnTo>
                    <a:pt x="18444972" y="8266087"/>
                  </a:lnTo>
                  <a:lnTo>
                    <a:pt x="18451221" y="8270303"/>
                  </a:lnTo>
                  <a:lnTo>
                    <a:pt x="18458866" y="8271840"/>
                  </a:lnTo>
                  <a:lnTo>
                    <a:pt x="18466512" y="8270303"/>
                  </a:lnTo>
                  <a:lnTo>
                    <a:pt x="18472760" y="8266087"/>
                  </a:lnTo>
                  <a:lnTo>
                    <a:pt x="18476964" y="8259851"/>
                  </a:lnTo>
                  <a:lnTo>
                    <a:pt x="18478500" y="8252206"/>
                  </a:lnTo>
                  <a:close/>
                </a:path>
                <a:path w="18719800" h="10718800" extrusionOk="0">
                  <a:moveTo>
                    <a:pt x="18478500" y="8152104"/>
                  </a:moveTo>
                  <a:lnTo>
                    <a:pt x="18476964" y="8144459"/>
                  </a:lnTo>
                  <a:lnTo>
                    <a:pt x="18472760" y="8138211"/>
                  </a:lnTo>
                  <a:lnTo>
                    <a:pt x="18466512" y="8134007"/>
                  </a:lnTo>
                  <a:lnTo>
                    <a:pt x="18458866" y="8132458"/>
                  </a:lnTo>
                  <a:lnTo>
                    <a:pt x="18451221" y="8134007"/>
                  </a:lnTo>
                  <a:lnTo>
                    <a:pt x="18444972" y="8138211"/>
                  </a:lnTo>
                  <a:lnTo>
                    <a:pt x="18440769" y="8144459"/>
                  </a:lnTo>
                  <a:lnTo>
                    <a:pt x="18439219" y="8152104"/>
                  </a:lnTo>
                  <a:lnTo>
                    <a:pt x="18440769" y="8159750"/>
                  </a:lnTo>
                  <a:lnTo>
                    <a:pt x="18444972" y="8165998"/>
                  </a:lnTo>
                  <a:lnTo>
                    <a:pt x="18451221" y="8170202"/>
                  </a:lnTo>
                  <a:lnTo>
                    <a:pt x="18458866" y="8171751"/>
                  </a:lnTo>
                  <a:lnTo>
                    <a:pt x="18466512" y="8170202"/>
                  </a:lnTo>
                  <a:lnTo>
                    <a:pt x="18472760" y="8165998"/>
                  </a:lnTo>
                  <a:lnTo>
                    <a:pt x="18476964" y="8159750"/>
                  </a:lnTo>
                  <a:lnTo>
                    <a:pt x="18478500" y="8152104"/>
                  </a:lnTo>
                  <a:close/>
                </a:path>
                <a:path w="18719800" h="10718800" extrusionOk="0">
                  <a:moveTo>
                    <a:pt x="18478500" y="8052016"/>
                  </a:moveTo>
                  <a:lnTo>
                    <a:pt x="18476964" y="8044370"/>
                  </a:lnTo>
                  <a:lnTo>
                    <a:pt x="18472760" y="8038122"/>
                  </a:lnTo>
                  <a:lnTo>
                    <a:pt x="18466512" y="8033918"/>
                  </a:lnTo>
                  <a:lnTo>
                    <a:pt x="18458866" y="8032369"/>
                  </a:lnTo>
                  <a:lnTo>
                    <a:pt x="18451221" y="8033918"/>
                  </a:lnTo>
                  <a:lnTo>
                    <a:pt x="18444972" y="8038122"/>
                  </a:lnTo>
                  <a:lnTo>
                    <a:pt x="18440769" y="8044370"/>
                  </a:lnTo>
                  <a:lnTo>
                    <a:pt x="18439219" y="8052016"/>
                  </a:lnTo>
                  <a:lnTo>
                    <a:pt x="18440769" y="8059661"/>
                  </a:lnTo>
                  <a:lnTo>
                    <a:pt x="18444972" y="8065910"/>
                  </a:lnTo>
                  <a:lnTo>
                    <a:pt x="18451221" y="8070113"/>
                  </a:lnTo>
                  <a:lnTo>
                    <a:pt x="18458866" y="8071663"/>
                  </a:lnTo>
                  <a:lnTo>
                    <a:pt x="18466512" y="8070113"/>
                  </a:lnTo>
                  <a:lnTo>
                    <a:pt x="18472760" y="8065910"/>
                  </a:lnTo>
                  <a:lnTo>
                    <a:pt x="18476964" y="8059661"/>
                  </a:lnTo>
                  <a:lnTo>
                    <a:pt x="18478500" y="8052016"/>
                  </a:lnTo>
                  <a:close/>
                </a:path>
                <a:path w="18719800" h="10718800" extrusionOk="0">
                  <a:moveTo>
                    <a:pt x="18478500" y="7951914"/>
                  </a:moveTo>
                  <a:lnTo>
                    <a:pt x="18476964" y="7944269"/>
                  </a:lnTo>
                  <a:lnTo>
                    <a:pt x="18472760" y="7938021"/>
                  </a:lnTo>
                  <a:lnTo>
                    <a:pt x="18466512" y="7933804"/>
                  </a:lnTo>
                  <a:lnTo>
                    <a:pt x="18458866" y="7932267"/>
                  </a:lnTo>
                  <a:lnTo>
                    <a:pt x="18451221" y="7933804"/>
                  </a:lnTo>
                  <a:lnTo>
                    <a:pt x="18444972" y="7938021"/>
                  </a:lnTo>
                  <a:lnTo>
                    <a:pt x="18440769" y="7944269"/>
                  </a:lnTo>
                  <a:lnTo>
                    <a:pt x="18439219" y="7951914"/>
                  </a:lnTo>
                  <a:lnTo>
                    <a:pt x="18440769" y="7959572"/>
                  </a:lnTo>
                  <a:lnTo>
                    <a:pt x="18444972" y="7965808"/>
                  </a:lnTo>
                  <a:lnTo>
                    <a:pt x="18451221" y="7970025"/>
                  </a:lnTo>
                  <a:lnTo>
                    <a:pt x="18458866" y="7971561"/>
                  </a:lnTo>
                  <a:lnTo>
                    <a:pt x="18466512" y="7970025"/>
                  </a:lnTo>
                  <a:lnTo>
                    <a:pt x="18472760" y="7965808"/>
                  </a:lnTo>
                  <a:lnTo>
                    <a:pt x="18476964" y="7959572"/>
                  </a:lnTo>
                  <a:lnTo>
                    <a:pt x="18478500" y="7951914"/>
                  </a:lnTo>
                  <a:close/>
                </a:path>
                <a:path w="18719800" h="10718800" extrusionOk="0">
                  <a:moveTo>
                    <a:pt x="18478500" y="7851813"/>
                  </a:moveTo>
                  <a:lnTo>
                    <a:pt x="18476951" y="7844168"/>
                  </a:lnTo>
                  <a:lnTo>
                    <a:pt x="18472747" y="7837919"/>
                  </a:lnTo>
                  <a:lnTo>
                    <a:pt x="18466512" y="7833715"/>
                  </a:lnTo>
                  <a:lnTo>
                    <a:pt x="18458866" y="7832166"/>
                  </a:lnTo>
                  <a:lnTo>
                    <a:pt x="18451208" y="7833715"/>
                  </a:lnTo>
                  <a:lnTo>
                    <a:pt x="18444972" y="7837919"/>
                  </a:lnTo>
                  <a:lnTo>
                    <a:pt x="18440756" y="7844168"/>
                  </a:lnTo>
                  <a:lnTo>
                    <a:pt x="18439207" y="7851813"/>
                  </a:lnTo>
                  <a:lnTo>
                    <a:pt x="18440756" y="7859458"/>
                  </a:lnTo>
                  <a:lnTo>
                    <a:pt x="18444972" y="7865707"/>
                  </a:lnTo>
                  <a:lnTo>
                    <a:pt x="18451208" y="7869923"/>
                  </a:lnTo>
                  <a:lnTo>
                    <a:pt x="18458866" y="7871473"/>
                  </a:lnTo>
                  <a:lnTo>
                    <a:pt x="18466512" y="7869923"/>
                  </a:lnTo>
                  <a:lnTo>
                    <a:pt x="18472747" y="7865707"/>
                  </a:lnTo>
                  <a:lnTo>
                    <a:pt x="18476951" y="7859458"/>
                  </a:lnTo>
                  <a:lnTo>
                    <a:pt x="18478500" y="7851813"/>
                  </a:lnTo>
                  <a:close/>
                </a:path>
                <a:path w="18719800" h="10718800" extrusionOk="0">
                  <a:moveTo>
                    <a:pt x="18478500" y="7751712"/>
                  </a:moveTo>
                  <a:lnTo>
                    <a:pt x="18476951" y="7744066"/>
                  </a:lnTo>
                  <a:lnTo>
                    <a:pt x="18472747" y="7737830"/>
                  </a:lnTo>
                  <a:lnTo>
                    <a:pt x="18466512" y="7733614"/>
                  </a:lnTo>
                  <a:lnTo>
                    <a:pt x="18458866" y="7732065"/>
                  </a:lnTo>
                  <a:lnTo>
                    <a:pt x="18451208" y="7733614"/>
                  </a:lnTo>
                  <a:lnTo>
                    <a:pt x="18444972" y="7737830"/>
                  </a:lnTo>
                  <a:lnTo>
                    <a:pt x="18440756" y="7744066"/>
                  </a:lnTo>
                  <a:lnTo>
                    <a:pt x="18439207" y="7751712"/>
                  </a:lnTo>
                  <a:lnTo>
                    <a:pt x="18440756" y="7759370"/>
                  </a:lnTo>
                  <a:lnTo>
                    <a:pt x="18444972" y="7765618"/>
                  </a:lnTo>
                  <a:lnTo>
                    <a:pt x="18451208" y="7769822"/>
                  </a:lnTo>
                  <a:lnTo>
                    <a:pt x="18458866" y="7771358"/>
                  </a:lnTo>
                  <a:lnTo>
                    <a:pt x="18466512" y="7769822"/>
                  </a:lnTo>
                  <a:lnTo>
                    <a:pt x="18472747" y="7765618"/>
                  </a:lnTo>
                  <a:lnTo>
                    <a:pt x="18476951" y="7759370"/>
                  </a:lnTo>
                  <a:lnTo>
                    <a:pt x="18478500" y="7751712"/>
                  </a:lnTo>
                  <a:close/>
                </a:path>
                <a:path w="18719800" h="10718800" extrusionOk="0">
                  <a:moveTo>
                    <a:pt x="18478500" y="7651623"/>
                  </a:moveTo>
                  <a:lnTo>
                    <a:pt x="18476964" y="7643977"/>
                  </a:lnTo>
                  <a:lnTo>
                    <a:pt x="18472747" y="7637729"/>
                  </a:lnTo>
                  <a:lnTo>
                    <a:pt x="18466512" y="7633525"/>
                  </a:lnTo>
                  <a:lnTo>
                    <a:pt x="18458866" y="7631976"/>
                  </a:lnTo>
                  <a:lnTo>
                    <a:pt x="18451221" y="7633525"/>
                  </a:lnTo>
                  <a:lnTo>
                    <a:pt x="18444972" y="7637729"/>
                  </a:lnTo>
                  <a:lnTo>
                    <a:pt x="18440756" y="7643977"/>
                  </a:lnTo>
                  <a:lnTo>
                    <a:pt x="18439207" y="7651623"/>
                  </a:lnTo>
                  <a:lnTo>
                    <a:pt x="18440756" y="7659268"/>
                  </a:lnTo>
                  <a:lnTo>
                    <a:pt x="18444972" y="7665517"/>
                  </a:lnTo>
                  <a:lnTo>
                    <a:pt x="18451221" y="7669733"/>
                  </a:lnTo>
                  <a:lnTo>
                    <a:pt x="18458866" y="7671270"/>
                  </a:lnTo>
                  <a:lnTo>
                    <a:pt x="18466512" y="7669733"/>
                  </a:lnTo>
                  <a:lnTo>
                    <a:pt x="18472747" y="7665517"/>
                  </a:lnTo>
                  <a:lnTo>
                    <a:pt x="18476964" y="7659268"/>
                  </a:lnTo>
                  <a:lnTo>
                    <a:pt x="18478500" y="7651623"/>
                  </a:lnTo>
                  <a:close/>
                </a:path>
                <a:path w="18719800" h="10718800" extrusionOk="0">
                  <a:moveTo>
                    <a:pt x="18478500" y="7551534"/>
                  </a:moveTo>
                  <a:lnTo>
                    <a:pt x="18476964" y="7543889"/>
                  </a:lnTo>
                  <a:lnTo>
                    <a:pt x="18472747" y="7537640"/>
                  </a:lnTo>
                  <a:lnTo>
                    <a:pt x="18466512" y="7533424"/>
                  </a:lnTo>
                  <a:lnTo>
                    <a:pt x="18458866" y="7531875"/>
                  </a:lnTo>
                  <a:lnTo>
                    <a:pt x="18451221" y="7533424"/>
                  </a:lnTo>
                  <a:lnTo>
                    <a:pt x="18444972" y="7537640"/>
                  </a:lnTo>
                  <a:lnTo>
                    <a:pt x="18440756" y="7543889"/>
                  </a:lnTo>
                  <a:lnTo>
                    <a:pt x="18439207" y="7551534"/>
                  </a:lnTo>
                  <a:lnTo>
                    <a:pt x="18440756" y="7559180"/>
                  </a:lnTo>
                  <a:lnTo>
                    <a:pt x="18444972" y="7565415"/>
                  </a:lnTo>
                  <a:lnTo>
                    <a:pt x="18451221" y="7569632"/>
                  </a:lnTo>
                  <a:lnTo>
                    <a:pt x="18458866" y="7571168"/>
                  </a:lnTo>
                  <a:lnTo>
                    <a:pt x="18466512" y="7569632"/>
                  </a:lnTo>
                  <a:lnTo>
                    <a:pt x="18472747" y="7565415"/>
                  </a:lnTo>
                  <a:lnTo>
                    <a:pt x="18476964" y="7559180"/>
                  </a:lnTo>
                  <a:lnTo>
                    <a:pt x="18478500" y="7551534"/>
                  </a:lnTo>
                  <a:close/>
                </a:path>
                <a:path w="18719800" h="10718800" extrusionOk="0">
                  <a:moveTo>
                    <a:pt x="18478500" y="7451420"/>
                  </a:moveTo>
                  <a:lnTo>
                    <a:pt x="18476964" y="7443775"/>
                  </a:lnTo>
                  <a:lnTo>
                    <a:pt x="18472747" y="7437539"/>
                  </a:lnTo>
                  <a:lnTo>
                    <a:pt x="18466512" y="7433335"/>
                  </a:lnTo>
                  <a:lnTo>
                    <a:pt x="18458866" y="7431786"/>
                  </a:lnTo>
                  <a:lnTo>
                    <a:pt x="18451221" y="7433335"/>
                  </a:lnTo>
                  <a:lnTo>
                    <a:pt x="18444972" y="7437539"/>
                  </a:lnTo>
                  <a:lnTo>
                    <a:pt x="18440756" y="7443775"/>
                  </a:lnTo>
                  <a:lnTo>
                    <a:pt x="18439207" y="7451420"/>
                  </a:lnTo>
                  <a:lnTo>
                    <a:pt x="18440756" y="7459078"/>
                  </a:lnTo>
                  <a:lnTo>
                    <a:pt x="18444972" y="7465327"/>
                  </a:lnTo>
                  <a:lnTo>
                    <a:pt x="18451221" y="7469543"/>
                  </a:lnTo>
                  <a:lnTo>
                    <a:pt x="18458866" y="7471080"/>
                  </a:lnTo>
                  <a:lnTo>
                    <a:pt x="18466512" y="7469543"/>
                  </a:lnTo>
                  <a:lnTo>
                    <a:pt x="18472747" y="7465327"/>
                  </a:lnTo>
                  <a:lnTo>
                    <a:pt x="18476964" y="7459078"/>
                  </a:lnTo>
                  <a:lnTo>
                    <a:pt x="18478500" y="7451420"/>
                  </a:lnTo>
                  <a:close/>
                </a:path>
                <a:path w="18719800" h="10718800" extrusionOk="0">
                  <a:moveTo>
                    <a:pt x="18478500" y="7351331"/>
                  </a:moveTo>
                  <a:lnTo>
                    <a:pt x="18476964" y="7343686"/>
                  </a:lnTo>
                  <a:lnTo>
                    <a:pt x="18472747" y="7337438"/>
                  </a:lnTo>
                  <a:lnTo>
                    <a:pt x="18466512" y="7333234"/>
                  </a:lnTo>
                  <a:lnTo>
                    <a:pt x="18458866" y="7331697"/>
                  </a:lnTo>
                  <a:lnTo>
                    <a:pt x="18451221" y="7333234"/>
                  </a:lnTo>
                  <a:lnTo>
                    <a:pt x="18444972" y="7337438"/>
                  </a:lnTo>
                  <a:lnTo>
                    <a:pt x="18440756" y="7343686"/>
                  </a:lnTo>
                  <a:lnTo>
                    <a:pt x="18439207" y="7351331"/>
                  </a:lnTo>
                  <a:lnTo>
                    <a:pt x="18440756" y="7358977"/>
                  </a:lnTo>
                  <a:lnTo>
                    <a:pt x="18444972" y="7365238"/>
                  </a:lnTo>
                  <a:lnTo>
                    <a:pt x="18451221" y="7369442"/>
                  </a:lnTo>
                  <a:lnTo>
                    <a:pt x="18458866" y="7370991"/>
                  </a:lnTo>
                  <a:lnTo>
                    <a:pt x="18466512" y="7369442"/>
                  </a:lnTo>
                  <a:lnTo>
                    <a:pt x="18472747" y="7365238"/>
                  </a:lnTo>
                  <a:lnTo>
                    <a:pt x="18476964" y="7358977"/>
                  </a:lnTo>
                  <a:lnTo>
                    <a:pt x="18478500" y="7351331"/>
                  </a:lnTo>
                  <a:close/>
                </a:path>
                <a:path w="18719800" h="10718800" extrusionOk="0">
                  <a:moveTo>
                    <a:pt x="18478500" y="7251243"/>
                  </a:moveTo>
                  <a:lnTo>
                    <a:pt x="18476964" y="7243597"/>
                  </a:lnTo>
                  <a:lnTo>
                    <a:pt x="18472747" y="7237349"/>
                  </a:lnTo>
                  <a:lnTo>
                    <a:pt x="18466512" y="7233145"/>
                  </a:lnTo>
                  <a:lnTo>
                    <a:pt x="18458866" y="7231596"/>
                  </a:lnTo>
                  <a:lnTo>
                    <a:pt x="18451221" y="7233145"/>
                  </a:lnTo>
                  <a:lnTo>
                    <a:pt x="18444972" y="7237349"/>
                  </a:lnTo>
                  <a:lnTo>
                    <a:pt x="18440756" y="7243597"/>
                  </a:lnTo>
                  <a:lnTo>
                    <a:pt x="18439207" y="7251243"/>
                  </a:lnTo>
                  <a:lnTo>
                    <a:pt x="18440756" y="7258888"/>
                  </a:lnTo>
                  <a:lnTo>
                    <a:pt x="18444972" y="7265136"/>
                  </a:lnTo>
                  <a:lnTo>
                    <a:pt x="18451221" y="7269340"/>
                  </a:lnTo>
                  <a:lnTo>
                    <a:pt x="18458866" y="7270890"/>
                  </a:lnTo>
                  <a:lnTo>
                    <a:pt x="18466512" y="7269340"/>
                  </a:lnTo>
                  <a:lnTo>
                    <a:pt x="18472747" y="7265136"/>
                  </a:lnTo>
                  <a:lnTo>
                    <a:pt x="18476964" y="7258888"/>
                  </a:lnTo>
                  <a:lnTo>
                    <a:pt x="18478500" y="7251243"/>
                  </a:lnTo>
                  <a:close/>
                </a:path>
                <a:path w="18719800" h="10718800" extrusionOk="0">
                  <a:moveTo>
                    <a:pt x="18478500" y="7151141"/>
                  </a:moveTo>
                  <a:lnTo>
                    <a:pt x="18476964" y="7143496"/>
                  </a:lnTo>
                  <a:lnTo>
                    <a:pt x="18472747" y="7137247"/>
                  </a:lnTo>
                  <a:lnTo>
                    <a:pt x="18466512" y="7133044"/>
                  </a:lnTo>
                  <a:lnTo>
                    <a:pt x="18458866" y="7131494"/>
                  </a:lnTo>
                  <a:lnTo>
                    <a:pt x="18451221" y="7133044"/>
                  </a:lnTo>
                  <a:lnTo>
                    <a:pt x="18444972" y="7137247"/>
                  </a:lnTo>
                  <a:lnTo>
                    <a:pt x="18440756" y="7143496"/>
                  </a:lnTo>
                  <a:lnTo>
                    <a:pt x="18439207" y="7151141"/>
                  </a:lnTo>
                  <a:lnTo>
                    <a:pt x="18440756" y="7158787"/>
                  </a:lnTo>
                  <a:lnTo>
                    <a:pt x="18444972" y="7165035"/>
                  </a:lnTo>
                  <a:lnTo>
                    <a:pt x="18451221" y="7169239"/>
                  </a:lnTo>
                  <a:lnTo>
                    <a:pt x="18458866" y="7170788"/>
                  </a:lnTo>
                  <a:lnTo>
                    <a:pt x="18466512" y="7169239"/>
                  </a:lnTo>
                  <a:lnTo>
                    <a:pt x="18472747" y="7165035"/>
                  </a:lnTo>
                  <a:lnTo>
                    <a:pt x="18476964" y="7158787"/>
                  </a:lnTo>
                  <a:lnTo>
                    <a:pt x="18478500" y="7151141"/>
                  </a:lnTo>
                  <a:close/>
                </a:path>
                <a:path w="18719800" h="10718800" extrusionOk="0">
                  <a:moveTo>
                    <a:pt x="18478500" y="7051053"/>
                  </a:moveTo>
                  <a:lnTo>
                    <a:pt x="18476964" y="7043407"/>
                  </a:lnTo>
                  <a:lnTo>
                    <a:pt x="18472760" y="7037159"/>
                  </a:lnTo>
                  <a:lnTo>
                    <a:pt x="18466512" y="7032942"/>
                  </a:lnTo>
                  <a:lnTo>
                    <a:pt x="18458866" y="7031406"/>
                  </a:lnTo>
                  <a:lnTo>
                    <a:pt x="18451221" y="7032942"/>
                  </a:lnTo>
                  <a:lnTo>
                    <a:pt x="18444972" y="7037159"/>
                  </a:lnTo>
                  <a:lnTo>
                    <a:pt x="18440769" y="7043407"/>
                  </a:lnTo>
                  <a:lnTo>
                    <a:pt x="18439219" y="7051053"/>
                  </a:lnTo>
                  <a:lnTo>
                    <a:pt x="18440769" y="7058698"/>
                  </a:lnTo>
                  <a:lnTo>
                    <a:pt x="18444972" y="7064946"/>
                  </a:lnTo>
                  <a:lnTo>
                    <a:pt x="18451221" y="7069150"/>
                  </a:lnTo>
                  <a:lnTo>
                    <a:pt x="18458866" y="7070699"/>
                  </a:lnTo>
                  <a:lnTo>
                    <a:pt x="18466512" y="7069150"/>
                  </a:lnTo>
                  <a:lnTo>
                    <a:pt x="18472760" y="7064946"/>
                  </a:lnTo>
                  <a:lnTo>
                    <a:pt x="18476964" y="7058698"/>
                  </a:lnTo>
                  <a:lnTo>
                    <a:pt x="18478500" y="7051053"/>
                  </a:lnTo>
                  <a:close/>
                </a:path>
                <a:path w="18719800" h="10718800" extrusionOk="0">
                  <a:moveTo>
                    <a:pt x="18478500" y="6950951"/>
                  </a:moveTo>
                  <a:lnTo>
                    <a:pt x="18476964" y="6943306"/>
                  </a:lnTo>
                  <a:lnTo>
                    <a:pt x="18472760" y="6937070"/>
                  </a:lnTo>
                  <a:lnTo>
                    <a:pt x="18466512" y="6932854"/>
                  </a:lnTo>
                  <a:lnTo>
                    <a:pt x="18458866" y="6931304"/>
                  </a:lnTo>
                  <a:lnTo>
                    <a:pt x="18451221" y="6932854"/>
                  </a:lnTo>
                  <a:lnTo>
                    <a:pt x="18444972" y="6937070"/>
                  </a:lnTo>
                  <a:lnTo>
                    <a:pt x="18440769" y="6943306"/>
                  </a:lnTo>
                  <a:lnTo>
                    <a:pt x="18439219" y="6950951"/>
                  </a:lnTo>
                  <a:lnTo>
                    <a:pt x="18440769" y="6958597"/>
                  </a:lnTo>
                  <a:lnTo>
                    <a:pt x="18444972" y="6964845"/>
                  </a:lnTo>
                  <a:lnTo>
                    <a:pt x="18451221" y="6969061"/>
                  </a:lnTo>
                  <a:lnTo>
                    <a:pt x="18458866" y="6970611"/>
                  </a:lnTo>
                  <a:lnTo>
                    <a:pt x="18466512" y="6969061"/>
                  </a:lnTo>
                  <a:lnTo>
                    <a:pt x="18472760" y="6964845"/>
                  </a:lnTo>
                  <a:lnTo>
                    <a:pt x="18476964" y="6958597"/>
                  </a:lnTo>
                  <a:lnTo>
                    <a:pt x="18478500" y="6950951"/>
                  </a:lnTo>
                  <a:close/>
                </a:path>
                <a:path w="18719800" h="10718800" extrusionOk="0">
                  <a:moveTo>
                    <a:pt x="18478500" y="6850862"/>
                  </a:moveTo>
                  <a:lnTo>
                    <a:pt x="18476964" y="6843217"/>
                  </a:lnTo>
                  <a:lnTo>
                    <a:pt x="18472760" y="6836969"/>
                  </a:lnTo>
                  <a:lnTo>
                    <a:pt x="18466512" y="6832765"/>
                  </a:lnTo>
                  <a:lnTo>
                    <a:pt x="18458866" y="6831216"/>
                  </a:lnTo>
                  <a:lnTo>
                    <a:pt x="18451221" y="6832765"/>
                  </a:lnTo>
                  <a:lnTo>
                    <a:pt x="18444972" y="6836969"/>
                  </a:lnTo>
                  <a:lnTo>
                    <a:pt x="18440769" y="6843217"/>
                  </a:lnTo>
                  <a:lnTo>
                    <a:pt x="18439219" y="6850862"/>
                  </a:lnTo>
                  <a:lnTo>
                    <a:pt x="18440769" y="6858508"/>
                  </a:lnTo>
                  <a:lnTo>
                    <a:pt x="18444972" y="6864756"/>
                  </a:lnTo>
                  <a:lnTo>
                    <a:pt x="18451221" y="6868960"/>
                  </a:lnTo>
                  <a:lnTo>
                    <a:pt x="18458866" y="6870509"/>
                  </a:lnTo>
                  <a:lnTo>
                    <a:pt x="18466512" y="6868960"/>
                  </a:lnTo>
                  <a:lnTo>
                    <a:pt x="18472760" y="6864756"/>
                  </a:lnTo>
                  <a:lnTo>
                    <a:pt x="18476964" y="6858508"/>
                  </a:lnTo>
                  <a:lnTo>
                    <a:pt x="18478500" y="6850862"/>
                  </a:lnTo>
                  <a:close/>
                </a:path>
                <a:path w="18719800" h="10718800" extrusionOk="0">
                  <a:moveTo>
                    <a:pt x="18478500" y="6750761"/>
                  </a:moveTo>
                  <a:lnTo>
                    <a:pt x="18476964" y="6743116"/>
                  </a:lnTo>
                  <a:lnTo>
                    <a:pt x="18472760" y="6736880"/>
                  </a:lnTo>
                  <a:lnTo>
                    <a:pt x="18466512" y="6732664"/>
                  </a:lnTo>
                  <a:lnTo>
                    <a:pt x="18458866" y="6731114"/>
                  </a:lnTo>
                  <a:lnTo>
                    <a:pt x="18451221" y="6732664"/>
                  </a:lnTo>
                  <a:lnTo>
                    <a:pt x="18444972" y="6736880"/>
                  </a:lnTo>
                  <a:lnTo>
                    <a:pt x="18440769" y="6743116"/>
                  </a:lnTo>
                  <a:lnTo>
                    <a:pt x="18439219" y="6750761"/>
                  </a:lnTo>
                  <a:lnTo>
                    <a:pt x="18440769" y="6758406"/>
                  </a:lnTo>
                  <a:lnTo>
                    <a:pt x="18444972" y="6764655"/>
                  </a:lnTo>
                  <a:lnTo>
                    <a:pt x="18451221" y="6768859"/>
                  </a:lnTo>
                  <a:lnTo>
                    <a:pt x="18458866" y="6770408"/>
                  </a:lnTo>
                  <a:lnTo>
                    <a:pt x="18466512" y="6768859"/>
                  </a:lnTo>
                  <a:lnTo>
                    <a:pt x="18472760" y="6764655"/>
                  </a:lnTo>
                  <a:lnTo>
                    <a:pt x="18476964" y="6758406"/>
                  </a:lnTo>
                  <a:lnTo>
                    <a:pt x="18478500" y="6750761"/>
                  </a:lnTo>
                  <a:close/>
                </a:path>
                <a:path w="18719800" h="10718800" extrusionOk="0">
                  <a:moveTo>
                    <a:pt x="18478500" y="6650660"/>
                  </a:moveTo>
                  <a:lnTo>
                    <a:pt x="18476964" y="6643014"/>
                  </a:lnTo>
                  <a:lnTo>
                    <a:pt x="18472760" y="6636779"/>
                  </a:lnTo>
                  <a:lnTo>
                    <a:pt x="18466512" y="6632562"/>
                  </a:lnTo>
                  <a:lnTo>
                    <a:pt x="18458866" y="6631013"/>
                  </a:lnTo>
                  <a:lnTo>
                    <a:pt x="18451221" y="6632562"/>
                  </a:lnTo>
                  <a:lnTo>
                    <a:pt x="18444972" y="6636779"/>
                  </a:lnTo>
                  <a:lnTo>
                    <a:pt x="18440769" y="6643014"/>
                  </a:lnTo>
                  <a:lnTo>
                    <a:pt x="18439219" y="6650660"/>
                  </a:lnTo>
                  <a:lnTo>
                    <a:pt x="18440769" y="6658318"/>
                  </a:lnTo>
                  <a:lnTo>
                    <a:pt x="18444972" y="6664553"/>
                  </a:lnTo>
                  <a:lnTo>
                    <a:pt x="18451221" y="6668770"/>
                  </a:lnTo>
                  <a:lnTo>
                    <a:pt x="18458866" y="6670307"/>
                  </a:lnTo>
                  <a:lnTo>
                    <a:pt x="18466512" y="6668770"/>
                  </a:lnTo>
                  <a:lnTo>
                    <a:pt x="18472760" y="6664553"/>
                  </a:lnTo>
                  <a:lnTo>
                    <a:pt x="18476964" y="6658318"/>
                  </a:lnTo>
                  <a:lnTo>
                    <a:pt x="18478500" y="6650660"/>
                  </a:lnTo>
                  <a:close/>
                </a:path>
                <a:path w="18719800" h="10718800" extrusionOk="0">
                  <a:moveTo>
                    <a:pt x="18478500" y="6550571"/>
                  </a:moveTo>
                  <a:lnTo>
                    <a:pt x="18476964" y="6542913"/>
                  </a:lnTo>
                  <a:lnTo>
                    <a:pt x="18472760" y="6536677"/>
                  </a:lnTo>
                  <a:lnTo>
                    <a:pt x="18466512" y="6532461"/>
                  </a:lnTo>
                  <a:lnTo>
                    <a:pt x="18458866" y="6530924"/>
                  </a:lnTo>
                  <a:lnTo>
                    <a:pt x="18451221" y="6532461"/>
                  </a:lnTo>
                  <a:lnTo>
                    <a:pt x="18444972" y="6536677"/>
                  </a:lnTo>
                  <a:lnTo>
                    <a:pt x="18440769" y="6542913"/>
                  </a:lnTo>
                  <a:lnTo>
                    <a:pt x="18439219" y="6550571"/>
                  </a:lnTo>
                  <a:lnTo>
                    <a:pt x="18440769" y="6558216"/>
                  </a:lnTo>
                  <a:lnTo>
                    <a:pt x="18444972" y="6564465"/>
                  </a:lnTo>
                  <a:lnTo>
                    <a:pt x="18451221" y="6568668"/>
                  </a:lnTo>
                  <a:lnTo>
                    <a:pt x="18458866" y="6570218"/>
                  </a:lnTo>
                  <a:lnTo>
                    <a:pt x="18466512" y="6568668"/>
                  </a:lnTo>
                  <a:lnTo>
                    <a:pt x="18472760" y="6564465"/>
                  </a:lnTo>
                  <a:lnTo>
                    <a:pt x="18476964" y="6558216"/>
                  </a:lnTo>
                  <a:lnTo>
                    <a:pt x="18478500" y="6550571"/>
                  </a:lnTo>
                  <a:close/>
                </a:path>
                <a:path w="18719800" h="10718800" extrusionOk="0">
                  <a:moveTo>
                    <a:pt x="18478500" y="6450470"/>
                  </a:moveTo>
                  <a:lnTo>
                    <a:pt x="18476964" y="6442824"/>
                  </a:lnTo>
                  <a:lnTo>
                    <a:pt x="18472760" y="6436576"/>
                  </a:lnTo>
                  <a:lnTo>
                    <a:pt x="18466512" y="6432359"/>
                  </a:lnTo>
                  <a:lnTo>
                    <a:pt x="18458866" y="6430810"/>
                  </a:lnTo>
                  <a:lnTo>
                    <a:pt x="18451221" y="6432359"/>
                  </a:lnTo>
                  <a:lnTo>
                    <a:pt x="18444972" y="6436576"/>
                  </a:lnTo>
                  <a:lnTo>
                    <a:pt x="18440769" y="6442824"/>
                  </a:lnTo>
                  <a:lnTo>
                    <a:pt x="18439219" y="6450470"/>
                  </a:lnTo>
                  <a:lnTo>
                    <a:pt x="18440769" y="6458128"/>
                  </a:lnTo>
                  <a:lnTo>
                    <a:pt x="18444972" y="6464376"/>
                  </a:lnTo>
                  <a:lnTo>
                    <a:pt x="18451221" y="6468580"/>
                  </a:lnTo>
                  <a:lnTo>
                    <a:pt x="18458866" y="6470129"/>
                  </a:lnTo>
                  <a:lnTo>
                    <a:pt x="18466512" y="6468580"/>
                  </a:lnTo>
                  <a:lnTo>
                    <a:pt x="18472760" y="6464376"/>
                  </a:lnTo>
                  <a:lnTo>
                    <a:pt x="18476964" y="6458128"/>
                  </a:lnTo>
                  <a:lnTo>
                    <a:pt x="18478500" y="6450470"/>
                  </a:lnTo>
                  <a:close/>
                </a:path>
                <a:path w="18719800" h="10718800" extrusionOk="0">
                  <a:moveTo>
                    <a:pt x="18478500" y="6350394"/>
                  </a:moveTo>
                  <a:lnTo>
                    <a:pt x="18476964" y="6342735"/>
                  </a:lnTo>
                  <a:lnTo>
                    <a:pt x="18472760" y="6336487"/>
                  </a:lnTo>
                  <a:lnTo>
                    <a:pt x="18466512" y="6332283"/>
                  </a:lnTo>
                  <a:lnTo>
                    <a:pt x="18458866" y="6330734"/>
                  </a:lnTo>
                  <a:lnTo>
                    <a:pt x="18451221" y="6332283"/>
                  </a:lnTo>
                  <a:lnTo>
                    <a:pt x="18444972" y="6336487"/>
                  </a:lnTo>
                  <a:lnTo>
                    <a:pt x="18440769" y="6342735"/>
                  </a:lnTo>
                  <a:lnTo>
                    <a:pt x="18439219" y="6350394"/>
                  </a:lnTo>
                  <a:lnTo>
                    <a:pt x="18440769" y="6358039"/>
                  </a:lnTo>
                  <a:lnTo>
                    <a:pt x="18444972" y="6364275"/>
                  </a:lnTo>
                  <a:lnTo>
                    <a:pt x="18451221" y="6368478"/>
                  </a:lnTo>
                  <a:lnTo>
                    <a:pt x="18458866" y="6370028"/>
                  </a:lnTo>
                  <a:lnTo>
                    <a:pt x="18466512" y="6368478"/>
                  </a:lnTo>
                  <a:lnTo>
                    <a:pt x="18472760" y="6364275"/>
                  </a:lnTo>
                  <a:lnTo>
                    <a:pt x="18476964" y="6358039"/>
                  </a:lnTo>
                  <a:lnTo>
                    <a:pt x="18478500" y="6350394"/>
                  </a:lnTo>
                  <a:close/>
                </a:path>
                <a:path w="18719800" h="10718800" extrusionOk="0">
                  <a:moveTo>
                    <a:pt x="18478500" y="6250279"/>
                  </a:moveTo>
                  <a:lnTo>
                    <a:pt x="18476951" y="6242621"/>
                  </a:lnTo>
                  <a:lnTo>
                    <a:pt x="18472747" y="6236386"/>
                  </a:lnTo>
                  <a:lnTo>
                    <a:pt x="18466512" y="6232169"/>
                  </a:lnTo>
                  <a:lnTo>
                    <a:pt x="18458866" y="6230620"/>
                  </a:lnTo>
                  <a:lnTo>
                    <a:pt x="18451208" y="6232169"/>
                  </a:lnTo>
                  <a:lnTo>
                    <a:pt x="18444972" y="6236386"/>
                  </a:lnTo>
                  <a:lnTo>
                    <a:pt x="18440756" y="6242621"/>
                  </a:lnTo>
                  <a:lnTo>
                    <a:pt x="18439207" y="6250279"/>
                  </a:lnTo>
                  <a:lnTo>
                    <a:pt x="18440756" y="6257925"/>
                  </a:lnTo>
                  <a:lnTo>
                    <a:pt x="18444972" y="6264173"/>
                  </a:lnTo>
                  <a:lnTo>
                    <a:pt x="18451208" y="6268390"/>
                  </a:lnTo>
                  <a:lnTo>
                    <a:pt x="18458866" y="6269926"/>
                  </a:lnTo>
                  <a:lnTo>
                    <a:pt x="18466512" y="6268390"/>
                  </a:lnTo>
                  <a:lnTo>
                    <a:pt x="18472747" y="6264173"/>
                  </a:lnTo>
                  <a:lnTo>
                    <a:pt x="18476951" y="6257925"/>
                  </a:lnTo>
                  <a:lnTo>
                    <a:pt x="18478500" y="6250279"/>
                  </a:lnTo>
                  <a:close/>
                </a:path>
                <a:path w="18719800" h="10718800" extrusionOk="0">
                  <a:moveTo>
                    <a:pt x="18478500" y="6150178"/>
                  </a:moveTo>
                  <a:lnTo>
                    <a:pt x="18476951" y="6142533"/>
                  </a:lnTo>
                  <a:lnTo>
                    <a:pt x="18472747" y="6136297"/>
                  </a:lnTo>
                  <a:lnTo>
                    <a:pt x="18466512" y="6132080"/>
                  </a:lnTo>
                  <a:lnTo>
                    <a:pt x="18458866" y="6130531"/>
                  </a:lnTo>
                  <a:lnTo>
                    <a:pt x="18451208" y="6132080"/>
                  </a:lnTo>
                  <a:lnTo>
                    <a:pt x="18444972" y="6136297"/>
                  </a:lnTo>
                  <a:lnTo>
                    <a:pt x="18440756" y="6142533"/>
                  </a:lnTo>
                  <a:lnTo>
                    <a:pt x="18439207" y="6150178"/>
                  </a:lnTo>
                  <a:lnTo>
                    <a:pt x="18440756" y="6157823"/>
                  </a:lnTo>
                  <a:lnTo>
                    <a:pt x="18444972" y="6164072"/>
                  </a:lnTo>
                  <a:lnTo>
                    <a:pt x="18451208" y="6168288"/>
                  </a:lnTo>
                  <a:lnTo>
                    <a:pt x="18458866" y="6169825"/>
                  </a:lnTo>
                  <a:lnTo>
                    <a:pt x="18466512" y="6168288"/>
                  </a:lnTo>
                  <a:lnTo>
                    <a:pt x="18472747" y="6164072"/>
                  </a:lnTo>
                  <a:lnTo>
                    <a:pt x="18476951" y="6157823"/>
                  </a:lnTo>
                  <a:lnTo>
                    <a:pt x="18478500" y="6150178"/>
                  </a:lnTo>
                  <a:close/>
                </a:path>
                <a:path w="18719800" h="10718800" extrusionOk="0">
                  <a:moveTo>
                    <a:pt x="18478500" y="6050089"/>
                  </a:moveTo>
                  <a:lnTo>
                    <a:pt x="18476964" y="6042444"/>
                  </a:lnTo>
                  <a:lnTo>
                    <a:pt x="18472747" y="6036195"/>
                  </a:lnTo>
                  <a:lnTo>
                    <a:pt x="18466512" y="6031979"/>
                  </a:lnTo>
                  <a:lnTo>
                    <a:pt x="18458866" y="6030442"/>
                  </a:lnTo>
                  <a:lnTo>
                    <a:pt x="18451221" y="6031979"/>
                  </a:lnTo>
                  <a:lnTo>
                    <a:pt x="18444972" y="6036195"/>
                  </a:lnTo>
                  <a:lnTo>
                    <a:pt x="18440756" y="6042444"/>
                  </a:lnTo>
                  <a:lnTo>
                    <a:pt x="18439207" y="6050089"/>
                  </a:lnTo>
                  <a:lnTo>
                    <a:pt x="18440756" y="6057735"/>
                  </a:lnTo>
                  <a:lnTo>
                    <a:pt x="18444972" y="6063983"/>
                  </a:lnTo>
                  <a:lnTo>
                    <a:pt x="18451221" y="6068187"/>
                  </a:lnTo>
                  <a:lnTo>
                    <a:pt x="18458866" y="6069736"/>
                  </a:lnTo>
                  <a:lnTo>
                    <a:pt x="18466512" y="6068187"/>
                  </a:lnTo>
                  <a:lnTo>
                    <a:pt x="18472747" y="6063983"/>
                  </a:lnTo>
                  <a:lnTo>
                    <a:pt x="18476964" y="6057735"/>
                  </a:lnTo>
                  <a:lnTo>
                    <a:pt x="18478500" y="6050089"/>
                  </a:lnTo>
                  <a:close/>
                </a:path>
                <a:path w="18719800" h="10718800" extrusionOk="0">
                  <a:moveTo>
                    <a:pt x="18478500" y="5949988"/>
                  </a:moveTo>
                  <a:lnTo>
                    <a:pt x="18476964" y="5942342"/>
                  </a:lnTo>
                  <a:lnTo>
                    <a:pt x="18472747" y="5936094"/>
                  </a:lnTo>
                  <a:lnTo>
                    <a:pt x="18466512" y="5931878"/>
                  </a:lnTo>
                  <a:lnTo>
                    <a:pt x="18458866" y="5930341"/>
                  </a:lnTo>
                  <a:lnTo>
                    <a:pt x="18451221" y="5931878"/>
                  </a:lnTo>
                  <a:lnTo>
                    <a:pt x="18444972" y="5936094"/>
                  </a:lnTo>
                  <a:lnTo>
                    <a:pt x="18440756" y="5942342"/>
                  </a:lnTo>
                  <a:lnTo>
                    <a:pt x="18439207" y="5949988"/>
                  </a:lnTo>
                  <a:lnTo>
                    <a:pt x="18440756" y="5957633"/>
                  </a:lnTo>
                  <a:lnTo>
                    <a:pt x="18444972" y="5963882"/>
                  </a:lnTo>
                  <a:lnTo>
                    <a:pt x="18451221" y="5968085"/>
                  </a:lnTo>
                  <a:lnTo>
                    <a:pt x="18458866" y="5969635"/>
                  </a:lnTo>
                  <a:lnTo>
                    <a:pt x="18466512" y="5968085"/>
                  </a:lnTo>
                  <a:lnTo>
                    <a:pt x="18472747" y="5963882"/>
                  </a:lnTo>
                  <a:lnTo>
                    <a:pt x="18476964" y="5957633"/>
                  </a:lnTo>
                  <a:lnTo>
                    <a:pt x="18478500" y="5949988"/>
                  </a:lnTo>
                  <a:close/>
                </a:path>
                <a:path w="18719800" h="10718800" extrusionOk="0">
                  <a:moveTo>
                    <a:pt x="18478500" y="5849899"/>
                  </a:moveTo>
                  <a:lnTo>
                    <a:pt x="18476964" y="5842241"/>
                  </a:lnTo>
                  <a:lnTo>
                    <a:pt x="18472747" y="5835993"/>
                  </a:lnTo>
                  <a:lnTo>
                    <a:pt x="18466512" y="5831789"/>
                  </a:lnTo>
                  <a:lnTo>
                    <a:pt x="18458866" y="5830252"/>
                  </a:lnTo>
                  <a:lnTo>
                    <a:pt x="18451221" y="5831789"/>
                  </a:lnTo>
                  <a:lnTo>
                    <a:pt x="18444972" y="5835993"/>
                  </a:lnTo>
                  <a:lnTo>
                    <a:pt x="18440756" y="5842241"/>
                  </a:lnTo>
                  <a:lnTo>
                    <a:pt x="18439207" y="5849899"/>
                  </a:lnTo>
                  <a:lnTo>
                    <a:pt x="18440756" y="5857545"/>
                  </a:lnTo>
                  <a:lnTo>
                    <a:pt x="18444972" y="5863793"/>
                  </a:lnTo>
                  <a:lnTo>
                    <a:pt x="18451221" y="5867997"/>
                  </a:lnTo>
                  <a:lnTo>
                    <a:pt x="18458866" y="5869546"/>
                  </a:lnTo>
                  <a:lnTo>
                    <a:pt x="18466512" y="5867997"/>
                  </a:lnTo>
                  <a:lnTo>
                    <a:pt x="18472747" y="5863793"/>
                  </a:lnTo>
                  <a:lnTo>
                    <a:pt x="18476964" y="5857545"/>
                  </a:lnTo>
                  <a:lnTo>
                    <a:pt x="18478500" y="5849899"/>
                  </a:lnTo>
                  <a:close/>
                </a:path>
                <a:path w="18719800" h="10718800" extrusionOk="0">
                  <a:moveTo>
                    <a:pt x="18478500" y="5749798"/>
                  </a:moveTo>
                  <a:lnTo>
                    <a:pt x="18476964" y="5742152"/>
                  </a:lnTo>
                  <a:lnTo>
                    <a:pt x="18472747" y="5735904"/>
                  </a:lnTo>
                  <a:lnTo>
                    <a:pt x="18466512" y="5731688"/>
                  </a:lnTo>
                  <a:lnTo>
                    <a:pt x="18458866" y="5730151"/>
                  </a:lnTo>
                  <a:lnTo>
                    <a:pt x="18451221" y="5731688"/>
                  </a:lnTo>
                  <a:lnTo>
                    <a:pt x="18444972" y="5735904"/>
                  </a:lnTo>
                  <a:lnTo>
                    <a:pt x="18440756" y="5742152"/>
                  </a:lnTo>
                  <a:lnTo>
                    <a:pt x="18439207" y="5749798"/>
                  </a:lnTo>
                  <a:lnTo>
                    <a:pt x="18440756" y="5757456"/>
                  </a:lnTo>
                  <a:lnTo>
                    <a:pt x="18444972" y="5763692"/>
                  </a:lnTo>
                  <a:lnTo>
                    <a:pt x="18451221" y="5767908"/>
                  </a:lnTo>
                  <a:lnTo>
                    <a:pt x="18458866" y="5769457"/>
                  </a:lnTo>
                  <a:lnTo>
                    <a:pt x="18466512" y="5767908"/>
                  </a:lnTo>
                  <a:lnTo>
                    <a:pt x="18472747" y="5763692"/>
                  </a:lnTo>
                  <a:lnTo>
                    <a:pt x="18476964" y="5757456"/>
                  </a:lnTo>
                  <a:lnTo>
                    <a:pt x="18478500" y="5749798"/>
                  </a:lnTo>
                  <a:close/>
                </a:path>
                <a:path w="18719800" h="10718800" extrusionOk="0">
                  <a:moveTo>
                    <a:pt x="18478500" y="5649696"/>
                  </a:moveTo>
                  <a:lnTo>
                    <a:pt x="18476964" y="5642064"/>
                  </a:lnTo>
                  <a:lnTo>
                    <a:pt x="18472747" y="5635815"/>
                  </a:lnTo>
                  <a:lnTo>
                    <a:pt x="18466512" y="5631612"/>
                  </a:lnTo>
                  <a:lnTo>
                    <a:pt x="18458866" y="5630062"/>
                  </a:lnTo>
                  <a:lnTo>
                    <a:pt x="18451221" y="5631612"/>
                  </a:lnTo>
                  <a:lnTo>
                    <a:pt x="18444972" y="5635815"/>
                  </a:lnTo>
                  <a:lnTo>
                    <a:pt x="18440756" y="5642064"/>
                  </a:lnTo>
                  <a:lnTo>
                    <a:pt x="18439207" y="5649696"/>
                  </a:lnTo>
                  <a:lnTo>
                    <a:pt x="18440756" y="5657354"/>
                  </a:lnTo>
                  <a:lnTo>
                    <a:pt x="18444972" y="5663603"/>
                  </a:lnTo>
                  <a:lnTo>
                    <a:pt x="18451221" y="5667807"/>
                  </a:lnTo>
                  <a:lnTo>
                    <a:pt x="18458866" y="5669356"/>
                  </a:lnTo>
                  <a:lnTo>
                    <a:pt x="18466512" y="5667807"/>
                  </a:lnTo>
                  <a:lnTo>
                    <a:pt x="18472747" y="5663603"/>
                  </a:lnTo>
                  <a:lnTo>
                    <a:pt x="18476964" y="5657354"/>
                  </a:lnTo>
                  <a:lnTo>
                    <a:pt x="18478500" y="5649696"/>
                  </a:lnTo>
                  <a:close/>
                </a:path>
                <a:path w="18719800" h="10718800" extrusionOk="0">
                  <a:moveTo>
                    <a:pt x="18478500" y="5549595"/>
                  </a:moveTo>
                  <a:lnTo>
                    <a:pt x="18476964" y="5541950"/>
                  </a:lnTo>
                  <a:lnTo>
                    <a:pt x="18472747" y="5535714"/>
                  </a:lnTo>
                  <a:lnTo>
                    <a:pt x="18466512" y="5531497"/>
                  </a:lnTo>
                  <a:lnTo>
                    <a:pt x="18458866" y="5529961"/>
                  </a:lnTo>
                  <a:lnTo>
                    <a:pt x="18451221" y="5531497"/>
                  </a:lnTo>
                  <a:lnTo>
                    <a:pt x="18444972" y="5535714"/>
                  </a:lnTo>
                  <a:lnTo>
                    <a:pt x="18440756" y="5541950"/>
                  </a:lnTo>
                  <a:lnTo>
                    <a:pt x="18439207" y="5549595"/>
                  </a:lnTo>
                  <a:lnTo>
                    <a:pt x="18440756" y="5557240"/>
                  </a:lnTo>
                  <a:lnTo>
                    <a:pt x="18444972" y="5563489"/>
                  </a:lnTo>
                  <a:lnTo>
                    <a:pt x="18451221" y="5567705"/>
                  </a:lnTo>
                  <a:lnTo>
                    <a:pt x="18458866" y="5569255"/>
                  </a:lnTo>
                  <a:lnTo>
                    <a:pt x="18466512" y="5567705"/>
                  </a:lnTo>
                  <a:lnTo>
                    <a:pt x="18472747" y="5563489"/>
                  </a:lnTo>
                  <a:lnTo>
                    <a:pt x="18476964" y="5557240"/>
                  </a:lnTo>
                  <a:lnTo>
                    <a:pt x="18478500" y="5549595"/>
                  </a:lnTo>
                  <a:close/>
                </a:path>
                <a:path w="18719800" h="10718800" extrusionOk="0">
                  <a:moveTo>
                    <a:pt x="18478500" y="5449506"/>
                  </a:moveTo>
                  <a:lnTo>
                    <a:pt x="18476964" y="5441861"/>
                  </a:lnTo>
                  <a:lnTo>
                    <a:pt x="18472760" y="5435625"/>
                  </a:lnTo>
                  <a:lnTo>
                    <a:pt x="18466512" y="5431409"/>
                  </a:lnTo>
                  <a:lnTo>
                    <a:pt x="18458866" y="5429872"/>
                  </a:lnTo>
                  <a:lnTo>
                    <a:pt x="18451221" y="5431409"/>
                  </a:lnTo>
                  <a:lnTo>
                    <a:pt x="18444972" y="5435625"/>
                  </a:lnTo>
                  <a:lnTo>
                    <a:pt x="18440769" y="5441861"/>
                  </a:lnTo>
                  <a:lnTo>
                    <a:pt x="18439219" y="5449506"/>
                  </a:lnTo>
                  <a:lnTo>
                    <a:pt x="18440769" y="5457164"/>
                  </a:lnTo>
                  <a:lnTo>
                    <a:pt x="18444972" y="5463400"/>
                  </a:lnTo>
                  <a:lnTo>
                    <a:pt x="18451221" y="5467604"/>
                  </a:lnTo>
                  <a:lnTo>
                    <a:pt x="18458866" y="5469153"/>
                  </a:lnTo>
                  <a:lnTo>
                    <a:pt x="18466512" y="5467604"/>
                  </a:lnTo>
                  <a:lnTo>
                    <a:pt x="18472760" y="5463400"/>
                  </a:lnTo>
                  <a:lnTo>
                    <a:pt x="18476964" y="5457164"/>
                  </a:lnTo>
                  <a:lnTo>
                    <a:pt x="18478500" y="5449506"/>
                  </a:lnTo>
                  <a:close/>
                </a:path>
                <a:path w="18719800" h="10718800" extrusionOk="0">
                  <a:moveTo>
                    <a:pt x="18478500" y="5349418"/>
                  </a:moveTo>
                  <a:lnTo>
                    <a:pt x="18476964" y="5341772"/>
                  </a:lnTo>
                  <a:lnTo>
                    <a:pt x="18472760" y="5335524"/>
                  </a:lnTo>
                  <a:lnTo>
                    <a:pt x="18466512" y="5331320"/>
                  </a:lnTo>
                  <a:lnTo>
                    <a:pt x="18458866" y="5329771"/>
                  </a:lnTo>
                  <a:lnTo>
                    <a:pt x="18451221" y="5331320"/>
                  </a:lnTo>
                  <a:lnTo>
                    <a:pt x="18444972" y="5335524"/>
                  </a:lnTo>
                  <a:lnTo>
                    <a:pt x="18440769" y="5341772"/>
                  </a:lnTo>
                  <a:lnTo>
                    <a:pt x="18439219" y="5349418"/>
                  </a:lnTo>
                  <a:lnTo>
                    <a:pt x="18440769" y="5357063"/>
                  </a:lnTo>
                  <a:lnTo>
                    <a:pt x="18444972" y="5363311"/>
                  </a:lnTo>
                  <a:lnTo>
                    <a:pt x="18451221" y="5367528"/>
                  </a:lnTo>
                  <a:lnTo>
                    <a:pt x="18458866" y="5369064"/>
                  </a:lnTo>
                  <a:lnTo>
                    <a:pt x="18466512" y="5367528"/>
                  </a:lnTo>
                  <a:lnTo>
                    <a:pt x="18472760" y="5363311"/>
                  </a:lnTo>
                  <a:lnTo>
                    <a:pt x="18476964" y="5357063"/>
                  </a:lnTo>
                  <a:lnTo>
                    <a:pt x="18478500" y="5349418"/>
                  </a:lnTo>
                  <a:close/>
                </a:path>
                <a:path w="18719800" h="10718800" extrusionOk="0">
                  <a:moveTo>
                    <a:pt x="18478500" y="5249329"/>
                  </a:moveTo>
                  <a:lnTo>
                    <a:pt x="18476964" y="5241683"/>
                  </a:lnTo>
                  <a:lnTo>
                    <a:pt x="18472760" y="5235435"/>
                  </a:lnTo>
                  <a:lnTo>
                    <a:pt x="18466512" y="5231219"/>
                  </a:lnTo>
                  <a:lnTo>
                    <a:pt x="18458866" y="5229669"/>
                  </a:lnTo>
                  <a:lnTo>
                    <a:pt x="18451221" y="5231219"/>
                  </a:lnTo>
                  <a:lnTo>
                    <a:pt x="18444972" y="5235435"/>
                  </a:lnTo>
                  <a:lnTo>
                    <a:pt x="18440769" y="5241683"/>
                  </a:lnTo>
                  <a:lnTo>
                    <a:pt x="18439219" y="5249329"/>
                  </a:lnTo>
                  <a:lnTo>
                    <a:pt x="18440769" y="5256974"/>
                  </a:lnTo>
                  <a:lnTo>
                    <a:pt x="18444972" y="5263210"/>
                  </a:lnTo>
                  <a:lnTo>
                    <a:pt x="18451221" y="5267426"/>
                  </a:lnTo>
                  <a:lnTo>
                    <a:pt x="18458866" y="5268963"/>
                  </a:lnTo>
                  <a:lnTo>
                    <a:pt x="18466512" y="5267426"/>
                  </a:lnTo>
                  <a:lnTo>
                    <a:pt x="18472760" y="5263210"/>
                  </a:lnTo>
                  <a:lnTo>
                    <a:pt x="18476964" y="5256974"/>
                  </a:lnTo>
                  <a:lnTo>
                    <a:pt x="18478500" y="5249329"/>
                  </a:lnTo>
                  <a:close/>
                </a:path>
                <a:path w="18719800" h="10718800" extrusionOk="0">
                  <a:moveTo>
                    <a:pt x="18478500" y="5149227"/>
                  </a:moveTo>
                  <a:lnTo>
                    <a:pt x="18476964" y="5141582"/>
                  </a:lnTo>
                  <a:lnTo>
                    <a:pt x="18472760" y="5135334"/>
                  </a:lnTo>
                  <a:lnTo>
                    <a:pt x="18466512" y="5131130"/>
                  </a:lnTo>
                  <a:lnTo>
                    <a:pt x="18458866" y="5129581"/>
                  </a:lnTo>
                  <a:lnTo>
                    <a:pt x="18451221" y="5131130"/>
                  </a:lnTo>
                  <a:lnTo>
                    <a:pt x="18444972" y="5135334"/>
                  </a:lnTo>
                  <a:lnTo>
                    <a:pt x="18440769" y="5141582"/>
                  </a:lnTo>
                  <a:lnTo>
                    <a:pt x="18439219" y="5149227"/>
                  </a:lnTo>
                  <a:lnTo>
                    <a:pt x="18440769" y="5156873"/>
                  </a:lnTo>
                  <a:lnTo>
                    <a:pt x="18444972" y="5163121"/>
                  </a:lnTo>
                  <a:lnTo>
                    <a:pt x="18451221" y="5167338"/>
                  </a:lnTo>
                  <a:lnTo>
                    <a:pt x="18458866" y="5168874"/>
                  </a:lnTo>
                  <a:lnTo>
                    <a:pt x="18466512" y="5167338"/>
                  </a:lnTo>
                  <a:lnTo>
                    <a:pt x="18472760" y="5163121"/>
                  </a:lnTo>
                  <a:lnTo>
                    <a:pt x="18476964" y="5156873"/>
                  </a:lnTo>
                  <a:lnTo>
                    <a:pt x="18478500" y="5149227"/>
                  </a:lnTo>
                  <a:close/>
                </a:path>
                <a:path w="18719800" h="10718800" extrusionOk="0">
                  <a:moveTo>
                    <a:pt x="18478500" y="5049126"/>
                  </a:moveTo>
                  <a:lnTo>
                    <a:pt x="18476964" y="5041481"/>
                  </a:lnTo>
                  <a:lnTo>
                    <a:pt x="18472760" y="5035232"/>
                  </a:lnTo>
                  <a:lnTo>
                    <a:pt x="18466512" y="5031016"/>
                  </a:lnTo>
                  <a:lnTo>
                    <a:pt x="18458866" y="5029466"/>
                  </a:lnTo>
                  <a:lnTo>
                    <a:pt x="18451221" y="5031016"/>
                  </a:lnTo>
                  <a:lnTo>
                    <a:pt x="18444972" y="5035232"/>
                  </a:lnTo>
                  <a:lnTo>
                    <a:pt x="18440769" y="5041481"/>
                  </a:lnTo>
                  <a:lnTo>
                    <a:pt x="18439219" y="5049126"/>
                  </a:lnTo>
                  <a:lnTo>
                    <a:pt x="18440769" y="5056771"/>
                  </a:lnTo>
                  <a:lnTo>
                    <a:pt x="18444972" y="5063020"/>
                  </a:lnTo>
                  <a:lnTo>
                    <a:pt x="18451221" y="5067236"/>
                  </a:lnTo>
                  <a:lnTo>
                    <a:pt x="18458866" y="5068773"/>
                  </a:lnTo>
                  <a:lnTo>
                    <a:pt x="18466512" y="5067236"/>
                  </a:lnTo>
                  <a:lnTo>
                    <a:pt x="18472760" y="5063020"/>
                  </a:lnTo>
                  <a:lnTo>
                    <a:pt x="18476964" y="5056771"/>
                  </a:lnTo>
                  <a:lnTo>
                    <a:pt x="18478500" y="5049126"/>
                  </a:lnTo>
                  <a:close/>
                </a:path>
                <a:path w="18719800" h="10718800" extrusionOk="0">
                  <a:moveTo>
                    <a:pt x="18478500" y="4949025"/>
                  </a:moveTo>
                  <a:lnTo>
                    <a:pt x="18476964" y="4941379"/>
                  </a:lnTo>
                  <a:lnTo>
                    <a:pt x="18472760" y="4935144"/>
                  </a:lnTo>
                  <a:lnTo>
                    <a:pt x="18466512" y="4930927"/>
                  </a:lnTo>
                  <a:lnTo>
                    <a:pt x="18458866" y="4929390"/>
                  </a:lnTo>
                  <a:lnTo>
                    <a:pt x="18451221" y="4930927"/>
                  </a:lnTo>
                  <a:lnTo>
                    <a:pt x="18444972" y="4935144"/>
                  </a:lnTo>
                  <a:lnTo>
                    <a:pt x="18440769" y="4941379"/>
                  </a:lnTo>
                  <a:lnTo>
                    <a:pt x="18439219" y="4949025"/>
                  </a:lnTo>
                  <a:lnTo>
                    <a:pt x="18440769" y="4956683"/>
                  </a:lnTo>
                  <a:lnTo>
                    <a:pt x="18444972" y="4962931"/>
                  </a:lnTo>
                  <a:lnTo>
                    <a:pt x="18451221" y="4967135"/>
                  </a:lnTo>
                  <a:lnTo>
                    <a:pt x="18458866" y="4968684"/>
                  </a:lnTo>
                  <a:lnTo>
                    <a:pt x="18466512" y="4967135"/>
                  </a:lnTo>
                  <a:lnTo>
                    <a:pt x="18472760" y="4962931"/>
                  </a:lnTo>
                  <a:lnTo>
                    <a:pt x="18476964" y="4956683"/>
                  </a:lnTo>
                  <a:lnTo>
                    <a:pt x="18478500" y="4949025"/>
                  </a:lnTo>
                  <a:close/>
                </a:path>
                <a:path w="18719800" h="10718800" extrusionOk="0">
                  <a:moveTo>
                    <a:pt x="18478500" y="4848949"/>
                  </a:moveTo>
                  <a:lnTo>
                    <a:pt x="18476964" y="4841291"/>
                  </a:lnTo>
                  <a:lnTo>
                    <a:pt x="18472760" y="4835042"/>
                  </a:lnTo>
                  <a:lnTo>
                    <a:pt x="18466512" y="4830838"/>
                  </a:lnTo>
                  <a:lnTo>
                    <a:pt x="18458866" y="4829289"/>
                  </a:lnTo>
                  <a:lnTo>
                    <a:pt x="18451221" y="4830838"/>
                  </a:lnTo>
                  <a:lnTo>
                    <a:pt x="18444972" y="4835042"/>
                  </a:lnTo>
                  <a:lnTo>
                    <a:pt x="18440769" y="4841291"/>
                  </a:lnTo>
                  <a:lnTo>
                    <a:pt x="18439219" y="4848949"/>
                  </a:lnTo>
                  <a:lnTo>
                    <a:pt x="18440769" y="4856594"/>
                  </a:lnTo>
                  <a:lnTo>
                    <a:pt x="18444972" y="4862830"/>
                  </a:lnTo>
                  <a:lnTo>
                    <a:pt x="18451221" y="4867046"/>
                  </a:lnTo>
                  <a:lnTo>
                    <a:pt x="18458866" y="4868583"/>
                  </a:lnTo>
                  <a:lnTo>
                    <a:pt x="18466512" y="4867046"/>
                  </a:lnTo>
                  <a:lnTo>
                    <a:pt x="18472760" y="4862830"/>
                  </a:lnTo>
                  <a:lnTo>
                    <a:pt x="18476964" y="4856594"/>
                  </a:lnTo>
                  <a:lnTo>
                    <a:pt x="18478500" y="4848949"/>
                  </a:lnTo>
                  <a:close/>
                </a:path>
                <a:path w="18719800" h="10718800" extrusionOk="0">
                  <a:moveTo>
                    <a:pt x="18478500" y="4748835"/>
                  </a:moveTo>
                  <a:lnTo>
                    <a:pt x="18476964" y="4741189"/>
                  </a:lnTo>
                  <a:lnTo>
                    <a:pt x="18472760" y="4734953"/>
                  </a:lnTo>
                  <a:lnTo>
                    <a:pt x="18466512" y="4730750"/>
                  </a:lnTo>
                  <a:lnTo>
                    <a:pt x="18458866" y="4729200"/>
                  </a:lnTo>
                  <a:lnTo>
                    <a:pt x="18451221" y="4730750"/>
                  </a:lnTo>
                  <a:lnTo>
                    <a:pt x="18444972" y="4734953"/>
                  </a:lnTo>
                  <a:lnTo>
                    <a:pt x="18440769" y="4741189"/>
                  </a:lnTo>
                  <a:lnTo>
                    <a:pt x="18439219" y="4748835"/>
                  </a:lnTo>
                  <a:lnTo>
                    <a:pt x="18440769" y="4756493"/>
                  </a:lnTo>
                  <a:lnTo>
                    <a:pt x="18444972" y="4762741"/>
                  </a:lnTo>
                  <a:lnTo>
                    <a:pt x="18451221" y="4766945"/>
                  </a:lnTo>
                  <a:lnTo>
                    <a:pt x="18458866" y="4768494"/>
                  </a:lnTo>
                  <a:lnTo>
                    <a:pt x="18466512" y="4766945"/>
                  </a:lnTo>
                  <a:lnTo>
                    <a:pt x="18472760" y="4762741"/>
                  </a:lnTo>
                  <a:lnTo>
                    <a:pt x="18476964" y="4756493"/>
                  </a:lnTo>
                  <a:lnTo>
                    <a:pt x="18478500" y="4748835"/>
                  </a:lnTo>
                  <a:close/>
                </a:path>
                <a:path w="18719800" h="10718800" extrusionOk="0">
                  <a:moveTo>
                    <a:pt x="18540273" y="358305"/>
                  </a:moveTo>
                  <a:lnTo>
                    <a:pt x="18538724" y="350659"/>
                  </a:lnTo>
                  <a:lnTo>
                    <a:pt x="18534507" y="344411"/>
                  </a:lnTo>
                  <a:lnTo>
                    <a:pt x="18528259" y="340194"/>
                  </a:lnTo>
                  <a:lnTo>
                    <a:pt x="18520626" y="338658"/>
                  </a:lnTo>
                  <a:lnTo>
                    <a:pt x="18512968" y="340194"/>
                  </a:lnTo>
                  <a:lnTo>
                    <a:pt x="18506720" y="344411"/>
                  </a:lnTo>
                  <a:lnTo>
                    <a:pt x="18502516" y="350659"/>
                  </a:lnTo>
                  <a:lnTo>
                    <a:pt x="18500967" y="358305"/>
                  </a:lnTo>
                  <a:lnTo>
                    <a:pt x="18502516" y="365950"/>
                  </a:lnTo>
                  <a:lnTo>
                    <a:pt x="18506720" y="372198"/>
                  </a:lnTo>
                  <a:lnTo>
                    <a:pt x="18512968" y="376402"/>
                  </a:lnTo>
                  <a:lnTo>
                    <a:pt x="18520626" y="377952"/>
                  </a:lnTo>
                  <a:lnTo>
                    <a:pt x="18528259" y="376402"/>
                  </a:lnTo>
                  <a:lnTo>
                    <a:pt x="18534507" y="372198"/>
                  </a:lnTo>
                  <a:lnTo>
                    <a:pt x="18538724" y="365950"/>
                  </a:lnTo>
                  <a:lnTo>
                    <a:pt x="18540273" y="358305"/>
                  </a:lnTo>
                  <a:close/>
                </a:path>
                <a:path w="18719800" h="10718800" extrusionOk="0">
                  <a:moveTo>
                    <a:pt x="18540273" y="258203"/>
                  </a:moveTo>
                  <a:lnTo>
                    <a:pt x="18538724" y="250558"/>
                  </a:lnTo>
                  <a:lnTo>
                    <a:pt x="18534507" y="244309"/>
                  </a:lnTo>
                  <a:lnTo>
                    <a:pt x="18528259" y="240106"/>
                  </a:lnTo>
                  <a:lnTo>
                    <a:pt x="18520626" y="238556"/>
                  </a:lnTo>
                  <a:lnTo>
                    <a:pt x="18512968" y="240106"/>
                  </a:lnTo>
                  <a:lnTo>
                    <a:pt x="18506720" y="244309"/>
                  </a:lnTo>
                  <a:lnTo>
                    <a:pt x="18502516" y="250558"/>
                  </a:lnTo>
                  <a:lnTo>
                    <a:pt x="18500967" y="258203"/>
                  </a:lnTo>
                  <a:lnTo>
                    <a:pt x="18502516" y="265849"/>
                  </a:lnTo>
                  <a:lnTo>
                    <a:pt x="18506720" y="272097"/>
                  </a:lnTo>
                  <a:lnTo>
                    <a:pt x="18512968" y="276313"/>
                  </a:lnTo>
                  <a:lnTo>
                    <a:pt x="18520626" y="277863"/>
                  </a:lnTo>
                  <a:lnTo>
                    <a:pt x="18528259" y="276313"/>
                  </a:lnTo>
                  <a:lnTo>
                    <a:pt x="18534507" y="272097"/>
                  </a:lnTo>
                  <a:lnTo>
                    <a:pt x="18538724" y="265849"/>
                  </a:lnTo>
                  <a:lnTo>
                    <a:pt x="18540273" y="258203"/>
                  </a:lnTo>
                  <a:close/>
                </a:path>
                <a:path w="18719800" h="10718800" extrusionOk="0">
                  <a:moveTo>
                    <a:pt x="18540273" y="158102"/>
                  </a:moveTo>
                  <a:lnTo>
                    <a:pt x="18538724" y="150456"/>
                  </a:lnTo>
                  <a:lnTo>
                    <a:pt x="18534507" y="144221"/>
                  </a:lnTo>
                  <a:lnTo>
                    <a:pt x="18528259" y="140004"/>
                  </a:lnTo>
                  <a:lnTo>
                    <a:pt x="18520626" y="138455"/>
                  </a:lnTo>
                  <a:lnTo>
                    <a:pt x="18512968" y="140004"/>
                  </a:lnTo>
                  <a:lnTo>
                    <a:pt x="18506720" y="144221"/>
                  </a:lnTo>
                  <a:lnTo>
                    <a:pt x="18502516" y="150456"/>
                  </a:lnTo>
                  <a:lnTo>
                    <a:pt x="18500967" y="158102"/>
                  </a:lnTo>
                  <a:lnTo>
                    <a:pt x="18502516" y="165760"/>
                  </a:lnTo>
                  <a:lnTo>
                    <a:pt x="18506720" y="172008"/>
                  </a:lnTo>
                  <a:lnTo>
                    <a:pt x="18512968" y="176212"/>
                  </a:lnTo>
                  <a:lnTo>
                    <a:pt x="18520626" y="177761"/>
                  </a:lnTo>
                  <a:lnTo>
                    <a:pt x="18528259" y="176212"/>
                  </a:lnTo>
                  <a:lnTo>
                    <a:pt x="18534507" y="172008"/>
                  </a:lnTo>
                  <a:lnTo>
                    <a:pt x="18538724" y="165760"/>
                  </a:lnTo>
                  <a:lnTo>
                    <a:pt x="18540273" y="158102"/>
                  </a:lnTo>
                  <a:close/>
                </a:path>
                <a:path w="18719800" h="10718800" extrusionOk="0">
                  <a:moveTo>
                    <a:pt x="18540273" y="58013"/>
                  </a:moveTo>
                  <a:lnTo>
                    <a:pt x="18538724" y="50368"/>
                  </a:lnTo>
                  <a:lnTo>
                    <a:pt x="18534507" y="44119"/>
                  </a:lnTo>
                  <a:lnTo>
                    <a:pt x="18528259" y="39903"/>
                  </a:lnTo>
                  <a:lnTo>
                    <a:pt x="18520626" y="38366"/>
                  </a:lnTo>
                  <a:lnTo>
                    <a:pt x="18512968" y="39903"/>
                  </a:lnTo>
                  <a:lnTo>
                    <a:pt x="18506720" y="44119"/>
                  </a:lnTo>
                  <a:lnTo>
                    <a:pt x="18502516" y="50368"/>
                  </a:lnTo>
                  <a:lnTo>
                    <a:pt x="18500967" y="58013"/>
                  </a:lnTo>
                  <a:lnTo>
                    <a:pt x="18502516" y="65659"/>
                  </a:lnTo>
                  <a:lnTo>
                    <a:pt x="18506720" y="71907"/>
                  </a:lnTo>
                  <a:lnTo>
                    <a:pt x="18512968" y="76111"/>
                  </a:lnTo>
                  <a:lnTo>
                    <a:pt x="18520626" y="77660"/>
                  </a:lnTo>
                  <a:lnTo>
                    <a:pt x="18528259" y="76111"/>
                  </a:lnTo>
                  <a:lnTo>
                    <a:pt x="18534507" y="71907"/>
                  </a:lnTo>
                  <a:lnTo>
                    <a:pt x="18538724" y="65659"/>
                  </a:lnTo>
                  <a:lnTo>
                    <a:pt x="18540273" y="58013"/>
                  </a:lnTo>
                  <a:close/>
                </a:path>
                <a:path w="18719800" h="10718800" extrusionOk="0">
                  <a:moveTo>
                    <a:pt x="18552478" y="10699890"/>
                  </a:moveTo>
                  <a:lnTo>
                    <a:pt x="18550928" y="10692232"/>
                  </a:lnTo>
                  <a:lnTo>
                    <a:pt x="18546725" y="10685983"/>
                  </a:lnTo>
                  <a:lnTo>
                    <a:pt x="18540476" y="10681780"/>
                  </a:lnTo>
                  <a:lnTo>
                    <a:pt x="18532831" y="10680230"/>
                  </a:lnTo>
                  <a:lnTo>
                    <a:pt x="18525186" y="10681780"/>
                  </a:lnTo>
                  <a:lnTo>
                    <a:pt x="18518937" y="10685983"/>
                  </a:lnTo>
                  <a:lnTo>
                    <a:pt x="18514733" y="10692232"/>
                  </a:lnTo>
                  <a:lnTo>
                    <a:pt x="18513184" y="10699890"/>
                  </a:lnTo>
                  <a:lnTo>
                    <a:pt x="18514733" y="10707535"/>
                  </a:lnTo>
                  <a:lnTo>
                    <a:pt x="18518937" y="10713771"/>
                  </a:lnTo>
                  <a:lnTo>
                    <a:pt x="18525186" y="10717987"/>
                  </a:lnTo>
                  <a:lnTo>
                    <a:pt x="18529199" y="10718787"/>
                  </a:lnTo>
                  <a:lnTo>
                    <a:pt x="18536463" y="10718787"/>
                  </a:lnTo>
                  <a:lnTo>
                    <a:pt x="18540476" y="10717987"/>
                  </a:lnTo>
                  <a:lnTo>
                    <a:pt x="18546725" y="10713771"/>
                  </a:lnTo>
                  <a:lnTo>
                    <a:pt x="18550928" y="10707535"/>
                  </a:lnTo>
                  <a:lnTo>
                    <a:pt x="18552478" y="10699890"/>
                  </a:lnTo>
                  <a:close/>
                </a:path>
                <a:path w="18719800" h="10718800" extrusionOk="0">
                  <a:moveTo>
                    <a:pt x="18552478" y="10599788"/>
                  </a:moveTo>
                  <a:lnTo>
                    <a:pt x="18550928" y="10592143"/>
                  </a:lnTo>
                  <a:lnTo>
                    <a:pt x="18546725" y="10585895"/>
                  </a:lnTo>
                  <a:lnTo>
                    <a:pt x="18540476" y="10581691"/>
                  </a:lnTo>
                  <a:lnTo>
                    <a:pt x="18532831" y="10580141"/>
                  </a:lnTo>
                  <a:lnTo>
                    <a:pt x="18525186" y="10581691"/>
                  </a:lnTo>
                  <a:lnTo>
                    <a:pt x="18518937" y="10585895"/>
                  </a:lnTo>
                  <a:lnTo>
                    <a:pt x="18514733" y="10592143"/>
                  </a:lnTo>
                  <a:lnTo>
                    <a:pt x="18513184" y="10599788"/>
                  </a:lnTo>
                  <a:lnTo>
                    <a:pt x="18514733" y="10607434"/>
                  </a:lnTo>
                  <a:lnTo>
                    <a:pt x="18518937" y="10613682"/>
                  </a:lnTo>
                  <a:lnTo>
                    <a:pt x="18525186" y="10617899"/>
                  </a:lnTo>
                  <a:lnTo>
                    <a:pt x="18532831" y="10619448"/>
                  </a:lnTo>
                  <a:lnTo>
                    <a:pt x="18540476" y="10617899"/>
                  </a:lnTo>
                  <a:lnTo>
                    <a:pt x="18546725" y="10613682"/>
                  </a:lnTo>
                  <a:lnTo>
                    <a:pt x="18550928" y="10607434"/>
                  </a:lnTo>
                  <a:lnTo>
                    <a:pt x="18552478" y="10599788"/>
                  </a:lnTo>
                  <a:close/>
                </a:path>
                <a:path w="18719800" h="10718800" extrusionOk="0">
                  <a:moveTo>
                    <a:pt x="18552478" y="10499700"/>
                  </a:moveTo>
                  <a:lnTo>
                    <a:pt x="18550928" y="10492041"/>
                  </a:lnTo>
                  <a:lnTo>
                    <a:pt x="18546725" y="10485806"/>
                  </a:lnTo>
                  <a:lnTo>
                    <a:pt x="18540476" y="10481589"/>
                  </a:lnTo>
                  <a:lnTo>
                    <a:pt x="18532831" y="10480040"/>
                  </a:lnTo>
                  <a:lnTo>
                    <a:pt x="18525186" y="10481589"/>
                  </a:lnTo>
                  <a:lnTo>
                    <a:pt x="18518937" y="10485806"/>
                  </a:lnTo>
                  <a:lnTo>
                    <a:pt x="18514733" y="10492041"/>
                  </a:lnTo>
                  <a:lnTo>
                    <a:pt x="18513184" y="10499700"/>
                  </a:lnTo>
                  <a:lnTo>
                    <a:pt x="18514733" y="10507332"/>
                  </a:lnTo>
                  <a:lnTo>
                    <a:pt x="18518937" y="10513581"/>
                  </a:lnTo>
                  <a:lnTo>
                    <a:pt x="18525186" y="10517797"/>
                  </a:lnTo>
                  <a:lnTo>
                    <a:pt x="18532831" y="10519346"/>
                  </a:lnTo>
                  <a:lnTo>
                    <a:pt x="18540476" y="10517797"/>
                  </a:lnTo>
                  <a:lnTo>
                    <a:pt x="18546725" y="10513581"/>
                  </a:lnTo>
                  <a:lnTo>
                    <a:pt x="18550928" y="10507332"/>
                  </a:lnTo>
                  <a:lnTo>
                    <a:pt x="18552478" y="10499700"/>
                  </a:lnTo>
                  <a:close/>
                </a:path>
                <a:path w="18719800" h="10718800" extrusionOk="0">
                  <a:moveTo>
                    <a:pt x="18552478" y="10399598"/>
                  </a:moveTo>
                  <a:lnTo>
                    <a:pt x="18550928" y="10391953"/>
                  </a:lnTo>
                  <a:lnTo>
                    <a:pt x="18546725" y="10385704"/>
                  </a:lnTo>
                  <a:lnTo>
                    <a:pt x="18540476" y="10381488"/>
                  </a:lnTo>
                  <a:lnTo>
                    <a:pt x="18532831" y="10379939"/>
                  </a:lnTo>
                  <a:lnTo>
                    <a:pt x="18525186" y="10381488"/>
                  </a:lnTo>
                  <a:lnTo>
                    <a:pt x="18518937" y="10385704"/>
                  </a:lnTo>
                  <a:lnTo>
                    <a:pt x="18514733" y="10391953"/>
                  </a:lnTo>
                  <a:lnTo>
                    <a:pt x="18513184" y="10399598"/>
                  </a:lnTo>
                  <a:lnTo>
                    <a:pt x="18514733" y="10407244"/>
                  </a:lnTo>
                  <a:lnTo>
                    <a:pt x="18518937" y="10413479"/>
                  </a:lnTo>
                  <a:lnTo>
                    <a:pt x="18525186" y="10417696"/>
                  </a:lnTo>
                  <a:lnTo>
                    <a:pt x="18532831" y="10419232"/>
                  </a:lnTo>
                  <a:lnTo>
                    <a:pt x="18540476" y="10417696"/>
                  </a:lnTo>
                  <a:lnTo>
                    <a:pt x="18546725" y="10413479"/>
                  </a:lnTo>
                  <a:lnTo>
                    <a:pt x="18550928" y="10407244"/>
                  </a:lnTo>
                  <a:lnTo>
                    <a:pt x="18552478" y="10399598"/>
                  </a:lnTo>
                  <a:close/>
                </a:path>
                <a:path w="18719800" h="10718800" extrusionOk="0">
                  <a:moveTo>
                    <a:pt x="18552478" y="10299497"/>
                  </a:moveTo>
                  <a:lnTo>
                    <a:pt x="18550928" y="10291851"/>
                  </a:lnTo>
                  <a:lnTo>
                    <a:pt x="18546725" y="10285603"/>
                  </a:lnTo>
                  <a:lnTo>
                    <a:pt x="18540476" y="10281399"/>
                  </a:lnTo>
                  <a:lnTo>
                    <a:pt x="18532831" y="10279850"/>
                  </a:lnTo>
                  <a:lnTo>
                    <a:pt x="18525186" y="10281399"/>
                  </a:lnTo>
                  <a:lnTo>
                    <a:pt x="18518937" y="10285603"/>
                  </a:lnTo>
                  <a:lnTo>
                    <a:pt x="18514733" y="10291851"/>
                  </a:lnTo>
                  <a:lnTo>
                    <a:pt x="18513184" y="10299497"/>
                  </a:lnTo>
                  <a:lnTo>
                    <a:pt x="18514733" y="10307142"/>
                  </a:lnTo>
                  <a:lnTo>
                    <a:pt x="18518937" y="10313391"/>
                  </a:lnTo>
                  <a:lnTo>
                    <a:pt x="18525186" y="10317594"/>
                  </a:lnTo>
                  <a:lnTo>
                    <a:pt x="18532831" y="10319144"/>
                  </a:lnTo>
                  <a:lnTo>
                    <a:pt x="18540476" y="10317594"/>
                  </a:lnTo>
                  <a:lnTo>
                    <a:pt x="18546725" y="10313391"/>
                  </a:lnTo>
                  <a:lnTo>
                    <a:pt x="18550928" y="10307142"/>
                  </a:lnTo>
                  <a:lnTo>
                    <a:pt x="18552478" y="10299497"/>
                  </a:lnTo>
                  <a:close/>
                </a:path>
                <a:path w="18719800" h="10718800" extrusionOk="0">
                  <a:moveTo>
                    <a:pt x="18552478" y="10199395"/>
                  </a:moveTo>
                  <a:lnTo>
                    <a:pt x="18550928" y="10191750"/>
                  </a:lnTo>
                  <a:lnTo>
                    <a:pt x="18546725" y="10185502"/>
                  </a:lnTo>
                  <a:lnTo>
                    <a:pt x="18540476" y="10181298"/>
                  </a:lnTo>
                  <a:lnTo>
                    <a:pt x="18532831" y="10179748"/>
                  </a:lnTo>
                  <a:lnTo>
                    <a:pt x="18525186" y="10181298"/>
                  </a:lnTo>
                  <a:lnTo>
                    <a:pt x="18518937" y="10185502"/>
                  </a:lnTo>
                  <a:lnTo>
                    <a:pt x="18514733" y="10191750"/>
                  </a:lnTo>
                  <a:lnTo>
                    <a:pt x="18513184" y="10199395"/>
                  </a:lnTo>
                  <a:lnTo>
                    <a:pt x="18514733" y="10207041"/>
                  </a:lnTo>
                  <a:lnTo>
                    <a:pt x="18518937" y="10213289"/>
                  </a:lnTo>
                  <a:lnTo>
                    <a:pt x="18525186" y="10217506"/>
                  </a:lnTo>
                  <a:lnTo>
                    <a:pt x="18532831" y="10219042"/>
                  </a:lnTo>
                  <a:lnTo>
                    <a:pt x="18540476" y="10217506"/>
                  </a:lnTo>
                  <a:lnTo>
                    <a:pt x="18546725" y="10213289"/>
                  </a:lnTo>
                  <a:lnTo>
                    <a:pt x="18550928" y="10207041"/>
                  </a:lnTo>
                  <a:lnTo>
                    <a:pt x="18552478" y="10199395"/>
                  </a:lnTo>
                  <a:close/>
                </a:path>
                <a:path w="18719800" h="10718800" extrusionOk="0">
                  <a:moveTo>
                    <a:pt x="18552478" y="10099307"/>
                  </a:moveTo>
                  <a:lnTo>
                    <a:pt x="18550928" y="10091661"/>
                  </a:lnTo>
                  <a:lnTo>
                    <a:pt x="18546725" y="10085413"/>
                  </a:lnTo>
                  <a:lnTo>
                    <a:pt x="18540476" y="10081196"/>
                  </a:lnTo>
                  <a:lnTo>
                    <a:pt x="18532831" y="10079647"/>
                  </a:lnTo>
                  <a:lnTo>
                    <a:pt x="18525186" y="10081196"/>
                  </a:lnTo>
                  <a:lnTo>
                    <a:pt x="18518937" y="10085413"/>
                  </a:lnTo>
                  <a:lnTo>
                    <a:pt x="18514733" y="10091661"/>
                  </a:lnTo>
                  <a:lnTo>
                    <a:pt x="18513184" y="10099307"/>
                  </a:lnTo>
                  <a:lnTo>
                    <a:pt x="18514733" y="10106952"/>
                  </a:lnTo>
                  <a:lnTo>
                    <a:pt x="18518937" y="10113200"/>
                  </a:lnTo>
                  <a:lnTo>
                    <a:pt x="18525186" y="10117417"/>
                  </a:lnTo>
                  <a:lnTo>
                    <a:pt x="18532831" y="10118954"/>
                  </a:lnTo>
                  <a:lnTo>
                    <a:pt x="18540476" y="10117417"/>
                  </a:lnTo>
                  <a:lnTo>
                    <a:pt x="18546725" y="10113200"/>
                  </a:lnTo>
                  <a:lnTo>
                    <a:pt x="18550928" y="10106952"/>
                  </a:lnTo>
                  <a:lnTo>
                    <a:pt x="18552478" y="10099307"/>
                  </a:lnTo>
                  <a:close/>
                </a:path>
                <a:path w="18719800" h="10718800" extrusionOk="0">
                  <a:moveTo>
                    <a:pt x="18552478" y="9999205"/>
                  </a:moveTo>
                  <a:lnTo>
                    <a:pt x="18550928" y="9991560"/>
                  </a:lnTo>
                  <a:lnTo>
                    <a:pt x="18546725" y="9985324"/>
                  </a:lnTo>
                  <a:lnTo>
                    <a:pt x="18540476" y="9981108"/>
                  </a:lnTo>
                  <a:lnTo>
                    <a:pt x="18532831" y="9979558"/>
                  </a:lnTo>
                  <a:lnTo>
                    <a:pt x="18525186" y="9981108"/>
                  </a:lnTo>
                  <a:lnTo>
                    <a:pt x="18518937" y="9985324"/>
                  </a:lnTo>
                  <a:lnTo>
                    <a:pt x="18514733" y="9991560"/>
                  </a:lnTo>
                  <a:lnTo>
                    <a:pt x="18513184" y="9999205"/>
                  </a:lnTo>
                  <a:lnTo>
                    <a:pt x="18514733" y="10006863"/>
                  </a:lnTo>
                  <a:lnTo>
                    <a:pt x="18518937" y="10013099"/>
                  </a:lnTo>
                  <a:lnTo>
                    <a:pt x="18525186" y="10017315"/>
                  </a:lnTo>
                  <a:lnTo>
                    <a:pt x="18532831" y="10018865"/>
                  </a:lnTo>
                  <a:lnTo>
                    <a:pt x="18540476" y="10017315"/>
                  </a:lnTo>
                  <a:lnTo>
                    <a:pt x="18546725" y="10013099"/>
                  </a:lnTo>
                  <a:lnTo>
                    <a:pt x="18550928" y="10006863"/>
                  </a:lnTo>
                  <a:lnTo>
                    <a:pt x="18552478" y="9999205"/>
                  </a:lnTo>
                  <a:close/>
                </a:path>
                <a:path w="18719800" h="10718800" extrusionOk="0">
                  <a:moveTo>
                    <a:pt x="18552478" y="9899104"/>
                  </a:moveTo>
                  <a:lnTo>
                    <a:pt x="18550928" y="9891471"/>
                  </a:lnTo>
                  <a:lnTo>
                    <a:pt x="18546725" y="9885223"/>
                  </a:lnTo>
                  <a:lnTo>
                    <a:pt x="18540476" y="9881006"/>
                  </a:lnTo>
                  <a:lnTo>
                    <a:pt x="18532831" y="9879470"/>
                  </a:lnTo>
                  <a:lnTo>
                    <a:pt x="18525186" y="9881006"/>
                  </a:lnTo>
                  <a:lnTo>
                    <a:pt x="18518937" y="9885223"/>
                  </a:lnTo>
                  <a:lnTo>
                    <a:pt x="18514733" y="9891471"/>
                  </a:lnTo>
                  <a:lnTo>
                    <a:pt x="18513184" y="9899104"/>
                  </a:lnTo>
                  <a:lnTo>
                    <a:pt x="18514733" y="9906762"/>
                  </a:lnTo>
                  <a:lnTo>
                    <a:pt x="18518937" y="9913010"/>
                  </a:lnTo>
                  <a:lnTo>
                    <a:pt x="18525186" y="9917214"/>
                  </a:lnTo>
                  <a:lnTo>
                    <a:pt x="18532831" y="9918751"/>
                  </a:lnTo>
                  <a:lnTo>
                    <a:pt x="18540476" y="9917214"/>
                  </a:lnTo>
                  <a:lnTo>
                    <a:pt x="18546725" y="9913010"/>
                  </a:lnTo>
                  <a:lnTo>
                    <a:pt x="18550928" y="9906762"/>
                  </a:lnTo>
                  <a:lnTo>
                    <a:pt x="18552478" y="9899104"/>
                  </a:lnTo>
                  <a:close/>
                </a:path>
                <a:path w="18719800" h="10718800" extrusionOk="0">
                  <a:moveTo>
                    <a:pt x="18552478" y="9799015"/>
                  </a:moveTo>
                  <a:lnTo>
                    <a:pt x="18550928" y="9791370"/>
                  </a:lnTo>
                  <a:lnTo>
                    <a:pt x="18546725" y="9785121"/>
                  </a:lnTo>
                  <a:lnTo>
                    <a:pt x="18540476" y="9780918"/>
                  </a:lnTo>
                  <a:lnTo>
                    <a:pt x="18532831" y="9779368"/>
                  </a:lnTo>
                  <a:lnTo>
                    <a:pt x="18525186" y="9780918"/>
                  </a:lnTo>
                  <a:lnTo>
                    <a:pt x="18518937" y="9785121"/>
                  </a:lnTo>
                  <a:lnTo>
                    <a:pt x="18514733" y="9791370"/>
                  </a:lnTo>
                  <a:lnTo>
                    <a:pt x="18513184" y="9799015"/>
                  </a:lnTo>
                  <a:lnTo>
                    <a:pt x="18514733" y="9806661"/>
                  </a:lnTo>
                  <a:lnTo>
                    <a:pt x="18518937" y="9812909"/>
                  </a:lnTo>
                  <a:lnTo>
                    <a:pt x="18525186" y="9817113"/>
                  </a:lnTo>
                  <a:lnTo>
                    <a:pt x="18532831" y="9818662"/>
                  </a:lnTo>
                  <a:lnTo>
                    <a:pt x="18540476" y="9817113"/>
                  </a:lnTo>
                  <a:lnTo>
                    <a:pt x="18546725" y="9812909"/>
                  </a:lnTo>
                  <a:lnTo>
                    <a:pt x="18550928" y="9806661"/>
                  </a:lnTo>
                  <a:lnTo>
                    <a:pt x="18552478" y="9799015"/>
                  </a:lnTo>
                  <a:close/>
                </a:path>
                <a:path w="18719800" h="10718800" extrusionOk="0">
                  <a:moveTo>
                    <a:pt x="18552478" y="9698926"/>
                  </a:moveTo>
                  <a:lnTo>
                    <a:pt x="18550928" y="9691268"/>
                  </a:lnTo>
                  <a:lnTo>
                    <a:pt x="18546725" y="9685033"/>
                  </a:lnTo>
                  <a:lnTo>
                    <a:pt x="18540476" y="9680816"/>
                  </a:lnTo>
                  <a:lnTo>
                    <a:pt x="18532831" y="9679267"/>
                  </a:lnTo>
                  <a:lnTo>
                    <a:pt x="18525186" y="9680816"/>
                  </a:lnTo>
                  <a:lnTo>
                    <a:pt x="18518937" y="9685033"/>
                  </a:lnTo>
                  <a:lnTo>
                    <a:pt x="18514733" y="9691268"/>
                  </a:lnTo>
                  <a:lnTo>
                    <a:pt x="18513184" y="9698926"/>
                  </a:lnTo>
                  <a:lnTo>
                    <a:pt x="18514733" y="9706572"/>
                  </a:lnTo>
                  <a:lnTo>
                    <a:pt x="18518937" y="9712808"/>
                  </a:lnTo>
                  <a:lnTo>
                    <a:pt x="18525186" y="9717024"/>
                  </a:lnTo>
                  <a:lnTo>
                    <a:pt x="18532831" y="9718561"/>
                  </a:lnTo>
                  <a:lnTo>
                    <a:pt x="18540476" y="9717024"/>
                  </a:lnTo>
                  <a:lnTo>
                    <a:pt x="18546725" y="9712808"/>
                  </a:lnTo>
                  <a:lnTo>
                    <a:pt x="18550928" y="9706572"/>
                  </a:lnTo>
                  <a:lnTo>
                    <a:pt x="18552478" y="9698926"/>
                  </a:lnTo>
                  <a:close/>
                </a:path>
                <a:path w="18719800" h="10718800" extrusionOk="0">
                  <a:moveTo>
                    <a:pt x="18552478" y="9598825"/>
                  </a:moveTo>
                  <a:lnTo>
                    <a:pt x="18550928" y="9591180"/>
                  </a:lnTo>
                  <a:lnTo>
                    <a:pt x="18546725" y="9584931"/>
                  </a:lnTo>
                  <a:lnTo>
                    <a:pt x="18540476" y="9580728"/>
                  </a:lnTo>
                  <a:lnTo>
                    <a:pt x="18532831" y="9579178"/>
                  </a:lnTo>
                  <a:lnTo>
                    <a:pt x="18525186" y="9580728"/>
                  </a:lnTo>
                  <a:lnTo>
                    <a:pt x="18518937" y="9584931"/>
                  </a:lnTo>
                  <a:lnTo>
                    <a:pt x="18514733" y="9591180"/>
                  </a:lnTo>
                  <a:lnTo>
                    <a:pt x="18513184" y="9598825"/>
                  </a:lnTo>
                  <a:lnTo>
                    <a:pt x="18514733" y="9606470"/>
                  </a:lnTo>
                  <a:lnTo>
                    <a:pt x="18518937" y="9612719"/>
                  </a:lnTo>
                  <a:lnTo>
                    <a:pt x="18525186" y="9616935"/>
                  </a:lnTo>
                  <a:lnTo>
                    <a:pt x="18532831" y="9618472"/>
                  </a:lnTo>
                  <a:lnTo>
                    <a:pt x="18540476" y="9616935"/>
                  </a:lnTo>
                  <a:lnTo>
                    <a:pt x="18546725" y="9612719"/>
                  </a:lnTo>
                  <a:lnTo>
                    <a:pt x="18550928" y="9606470"/>
                  </a:lnTo>
                  <a:lnTo>
                    <a:pt x="18552478" y="9598825"/>
                  </a:lnTo>
                  <a:close/>
                </a:path>
                <a:path w="18719800" h="10718800" extrusionOk="0">
                  <a:moveTo>
                    <a:pt x="18552478" y="9498736"/>
                  </a:moveTo>
                  <a:lnTo>
                    <a:pt x="18550928" y="9491091"/>
                  </a:lnTo>
                  <a:lnTo>
                    <a:pt x="18546725" y="9484843"/>
                  </a:lnTo>
                  <a:lnTo>
                    <a:pt x="18540476" y="9480626"/>
                  </a:lnTo>
                  <a:lnTo>
                    <a:pt x="18532831" y="9479089"/>
                  </a:lnTo>
                  <a:lnTo>
                    <a:pt x="18525186" y="9480626"/>
                  </a:lnTo>
                  <a:lnTo>
                    <a:pt x="18518937" y="9484843"/>
                  </a:lnTo>
                  <a:lnTo>
                    <a:pt x="18514733" y="9491091"/>
                  </a:lnTo>
                  <a:lnTo>
                    <a:pt x="18513184" y="9498736"/>
                  </a:lnTo>
                  <a:lnTo>
                    <a:pt x="18514733" y="9506382"/>
                  </a:lnTo>
                  <a:lnTo>
                    <a:pt x="18518937" y="9512630"/>
                  </a:lnTo>
                  <a:lnTo>
                    <a:pt x="18525186" y="9516834"/>
                  </a:lnTo>
                  <a:lnTo>
                    <a:pt x="18532831" y="9518383"/>
                  </a:lnTo>
                  <a:lnTo>
                    <a:pt x="18540476" y="9516834"/>
                  </a:lnTo>
                  <a:lnTo>
                    <a:pt x="18546725" y="9512630"/>
                  </a:lnTo>
                  <a:lnTo>
                    <a:pt x="18550928" y="9506382"/>
                  </a:lnTo>
                  <a:lnTo>
                    <a:pt x="18552478" y="9498736"/>
                  </a:lnTo>
                  <a:close/>
                </a:path>
                <a:path w="18719800" h="10718800" extrusionOk="0">
                  <a:moveTo>
                    <a:pt x="18552478" y="9398635"/>
                  </a:moveTo>
                  <a:lnTo>
                    <a:pt x="18550928" y="9390990"/>
                  </a:lnTo>
                  <a:lnTo>
                    <a:pt x="18546725" y="9384741"/>
                  </a:lnTo>
                  <a:lnTo>
                    <a:pt x="18540476" y="9380537"/>
                  </a:lnTo>
                  <a:lnTo>
                    <a:pt x="18532831" y="9378988"/>
                  </a:lnTo>
                  <a:lnTo>
                    <a:pt x="18525186" y="9380537"/>
                  </a:lnTo>
                  <a:lnTo>
                    <a:pt x="18518937" y="9384741"/>
                  </a:lnTo>
                  <a:lnTo>
                    <a:pt x="18514733" y="9390990"/>
                  </a:lnTo>
                  <a:lnTo>
                    <a:pt x="18513184" y="9398635"/>
                  </a:lnTo>
                  <a:lnTo>
                    <a:pt x="18514733" y="9406280"/>
                  </a:lnTo>
                  <a:lnTo>
                    <a:pt x="18518937" y="9412529"/>
                  </a:lnTo>
                  <a:lnTo>
                    <a:pt x="18525186" y="9416732"/>
                  </a:lnTo>
                  <a:lnTo>
                    <a:pt x="18532831" y="9418282"/>
                  </a:lnTo>
                  <a:lnTo>
                    <a:pt x="18540476" y="9416732"/>
                  </a:lnTo>
                  <a:lnTo>
                    <a:pt x="18546725" y="9412529"/>
                  </a:lnTo>
                  <a:lnTo>
                    <a:pt x="18550928" y="9406280"/>
                  </a:lnTo>
                  <a:lnTo>
                    <a:pt x="18552478" y="9398635"/>
                  </a:lnTo>
                  <a:close/>
                </a:path>
                <a:path w="18719800" h="10718800" extrusionOk="0">
                  <a:moveTo>
                    <a:pt x="18552478" y="9298534"/>
                  </a:moveTo>
                  <a:lnTo>
                    <a:pt x="18550928" y="9290888"/>
                  </a:lnTo>
                  <a:lnTo>
                    <a:pt x="18546725" y="9284640"/>
                  </a:lnTo>
                  <a:lnTo>
                    <a:pt x="18540476" y="9280436"/>
                  </a:lnTo>
                  <a:lnTo>
                    <a:pt x="18532831" y="9278887"/>
                  </a:lnTo>
                  <a:lnTo>
                    <a:pt x="18525186" y="9280436"/>
                  </a:lnTo>
                  <a:lnTo>
                    <a:pt x="18518937" y="9284640"/>
                  </a:lnTo>
                  <a:lnTo>
                    <a:pt x="18514733" y="9290888"/>
                  </a:lnTo>
                  <a:lnTo>
                    <a:pt x="18513184" y="9298534"/>
                  </a:lnTo>
                  <a:lnTo>
                    <a:pt x="18514733" y="9306179"/>
                  </a:lnTo>
                  <a:lnTo>
                    <a:pt x="18518937" y="9312427"/>
                  </a:lnTo>
                  <a:lnTo>
                    <a:pt x="18525186" y="9316644"/>
                  </a:lnTo>
                  <a:lnTo>
                    <a:pt x="18532831" y="9318193"/>
                  </a:lnTo>
                  <a:lnTo>
                    <a:pt x="18540476" y="9316644"/>
                  </a:lnTo>
                  <a:lnTo>
                    <a:pt x="18546725" y="9312427"/>
                  </a:lnTo>
                  <a:lnTo>
                    <a:pt x="18550928" y="9306179"/>
                  </a:lnTo>
                  <a:lnTo>
                    <a:pt x="18552478" y="9298534"/>
                  </a:lnTo>
                  <a:close/>
                </a:path>
                <a:path w="18719800" h="10718800" extrusionOk="0">
                  <a:moveTo>
                    <a:pt x="18552478" y="9098343"/>
                  </a:moveTo>
                  <a:lnTo>
                    <a:pt x="18550928" y="9090698"/>
                  </a:lnTo>
                  <a:lnTo>
                    <a:pt x="18546725" y="9084450"/>
                  </a:lnTo>
                  <a:lnTo>
                    <a:pt x="18540476" y="9080246"/>
                  </a:lnTo>
                  <a:lnTo>
                    <a:pt x="18532831" y="9078697"/>
                  </a:lnTo>
                  <a:lnTo>
                    <a:pt x="18525186" y="9080246"/>
                  </a:lnTo>
                  <a:lnTo>
                    <a:pt x="18518937" y="9084450"/>
                  </a:lnTo>
                  <a:lnTo>
                    <a:pt x="18514733" y="9090698"/>
                  </a:lnTo>
                  <a:lnTo>
                    <a:pt x="18513184" y="9098343"/>
                  </a:lnTo>
                  <a:lnTo>
                    <a:pt x="18514733" y="9105989"/>
                  </a:lnTo>
                  <a:lnTo>
                    <a:pt x="18518937" y="9112237"/>
                  </a:lnTo>
                  <a:lnTo>
                    <a:pt x="18525186" y="9116441"/>
                  </a:lnTo>
                  <a:lnTo>
                    <a:pt x="18532831" y="9117990"/>
                  </a:lnTo>
                  <a:lnTo>
                    <a:pt x="18540476" y="9116441"/>
                  </a:lnTo>
                  <a:lnTo>
                    <a:pt x="18546725" y="9112237"/>
                  </a:lnTo>
                  <a:lnTo>
                    <a:pt x="18550928" y="9105989"/>
                  </a:lnTo>
                  <a:lnTo>
                    <a:pt x="18552478" y="9098343"/>
                  </a:lnTo>
                  <a:close/>
                </a:path>
                <a:path w="18719800" h="10718800" extrusionOk="0">
                  <a:moveTo>
                    <a:pt x="18552478" y="8998255"/>
                  </a:moveTo>
                  <a:lnTo>
                    <a:pt x="18550928" y="8990609"/>
                  </a:lnTo>
                  <a:lnTo>
                    <a:pt x="18546725" y="8984361"/>
                  </a:lnTo>
                  <a:lnTo>
                    <a:pt x="18540476" y="8980157"/>
                  </a:lnTo>
                  <a:lnTo>
                    <a:pt x="18532831" y="8978608"/>
                  </a:lnTo>
                  <a:lnTo>
                    <a:pt x="18525186" y="8980157"/>
                  </a:lnTo>
                  <a:lnTo>
                    <a:pt x="18518937" y="8984361"/>
                  </a:lnTo>
                  <a:lnTo>
                    <a:pt x="18514733" y="8990609"/>
                  </a:lnTo>
                  <a:lnTo>
                    <a:pt x="18513184" y="8998255"/>
                  </a:lnTo>
                  <a:lnTo>
                    <a:pt x="18514733" y="9005900"/>
                  </a:lnTo>
                  <a:lnTo>
                    <a:pt x="18518937" y="9012136"/>
                  </a:lnTo>
                  <a:lnTo>
                    <a:pt x="18525186" y="9016352"/>
                  </a:lnTo>
                  <a:lnTo>
                    <a:pt x="18532831" y="9017889"/>
                  </a:lnTo>
                  <a:lnTo>
                    <a:pt x="18540476" y="9016352"/>
                  </a:lnTo>
                  <a:lnTo>
                    <a:pt x="18546725" y="9012136"/>
                  </a:lnTo>
                  <a:lnTo>
                    <a:pt x="18550928" y="9005900"/>
                  </a:lnTo>
                  <a:lnTo>
                    <a:pt x="18552478" y="8998255"/>
                  </a:lnTo>
                  <a:close/>
                </a:path>
                <a:path w="18719800" h="10718800" extrusionOk="0">
                  <a:moveTo>
                    <a:pt x="18552478" y="8898153"/>
                  </a:moveTo>
                  <a:lnTo>
                    <a:pt x="18550928" y="8890508"/>
                  </a:lnTo>
                  <a:lnTo>
                    <a:pt x="18546725" y="8884260"/>
                  </a:lnTo>
                  <a:lnTo>
                    <a:pt x="18540476" y="8880056"/>
                  </a:lnTo>
                  <a:lnTo>
                    <a:pt x="18532831" y="8878506"/>
                  </a:lnTo>
                  <a:lnTo>
                    <a:pt x="18525186" y="8880056"/>
                  </a:lnTo>
                  <a:lnTo>
                    <a:pt x="18518937" y="8884260"/>
                  </a:lnTo>
                  <a:lnTo>
                    <a:pt x="18514733" y="8890508"/>
                  </a:lnTo>
                  <a:lnTo>
                    <a:pt x="18513184" y="8898153"/>
                  </a:lnTo>
                  <a:lnTo>
                    <a:pt x="18514733" y="8905799"/>
                  </a:lnTo>
                  <a:lnTo>
                    <a:pt x="18518937" y="8912047"/>
                  </a:lnTo>
                  <a:lnTo>
                    <a:pt x="18525186" y="8916264"/>
                  </a:lnTo>
                  <a:lnTo>
                    <a:pt x="18532831" y="8917800"/>
                  </a:lnTo>
                  <a:lnTo>
                    <a:pt x="18540476" y="8916264"/>
                  </a:lnTo>
                  <a:lnTo>
                    <a:pt x="18546725" y="8912047"/>
                  </a:lnTo>
                  <a:lnTo>
                    <a:pt x="18550928" y="8905799"/>
                  </a:lnTo>
                  <a:lnTo>
                    <a:pt x="18552478" y="8898153"/>
                  </a:lnTo>
                  <a:close/>
                </a:path>
                <a:path w="18719800" h="10718800" extrusionOk="0">
                  <a:moveTo>
                    <a:pt x="18552478" y="8798052"/>
                  </a:moveTo>
                  <a:lnTo>
                    <a:pt x="18550928" y="8790407"/>
                  </a:lnTo>
                  <a:lnTo>
                    <a:pt x="18546725" y="8784158"/>
                  </a:lnTo>
                  <a:lnTo>
                    <a:pt x="18540476" y="8779954"/>
                  </a:lnTo>
                  <a:lnTo>
                    <a:pt x="18532831" y="8778405"/>
                  </a:lnTo>
                  <a:lnTo>
                    <a:pt x="18525186" y="8779954"/>
                  </a:lnTo>
                  <a:lnTo>
                    <a:pt x="18518937" y="8784158"/>
                  </a:lnTo>
                  <a:lnTo>
                    <a:pt x="18514733" y="8790407"/>
                  </a:lnTo>
                  <a:lnTo>
                    <a:pt x="18513184" y="8798052"/>
                  </a:lnTo>
                  <a:lnTo>
                    <a:pt x="18514733" y="8805710"/>
                  </a:lnTo>
                  <a:lnTo>
                    <a:pt x="18518937" y="8811946"/>
                  </a:lnTo>
                  <a:lnTo>
                    <a:pt x="18525186" y="8816162"/>
                  </a:lnTo>
                  <a:lnTo>
                    <a:pt x="18532831" y="8817699"/>
                  </a:lnTo>
                  <a:lnTo>
                    <a:pt x="18540476" y="8816162"/>
                  </a:lnTo>
                  <a:lnTo>
                    <a:pt x="18546725" y="8811946"/>
                  </a:lnTo>
                  <a:lnTo>
                    <a:pt x="18550928" y="8805710"/>
                  </a:lnTo>
                  <a:lnTo>
                    <a:pt x="18552478" y="8798052"/>
                  </a:lnTo>
                  <a:close/>
                </a:path>
                <a:path w="18719800" h="10718800" extrusionOk="0">
                  <a:moveTo>
                    <a:pt x="18552478" y="8697951"/>
                  </a:moveTo>
                  <a:lnTo>
                    <a:pt x="18550928" y="8690305"/>
                  </a:lnTo>
                  <a:lnTo>
                    <a:pt x="18546725" y="8684057"/>
                  </a:lnTo>
                  <a:lnTo>
                    <a:pt x="18540476" y="8679853"/>
                  </a:lnTo>
                  <a:lnTo>
                    <a:pt x="18532831" y="8678304"/>
                  </a:lnTo>
                  <a:lnTo>
                    <a:pt x="18525186" y="8679853"/>
                  </a:lnTo>
                  <a:lnTo>
                    <a:pt x="18518937" y="8684057"/>
                  </a:lnTo>
                  <a:lnTo>
                    <a:pt x="18514733" y="8690305"/>
                  </a:lnTo>
                  <a:lnTo>
                    <a:pt x="18513184" y="8697951"/>
                  </a:lnTo>
                  <a:lnTo>
                    <a:pt x="18514733" y="8705596"/>
                  </a:lnTo>
                  <a:lnTo>
                    <a:pt x="18518937" y="8711844"/>
                  </a:lnTo>
                  <a:lnTo>
                    <a:pt x="18525186" y="8716061"/>
                  </a:lnTo>
                  <a:lnTo>
                    <a:pt x="18532831" y="8717597"/>
                  </a:lnTo>
                  <a:lnTo>
                    <a:pt x="18540476" y="8716061"/>
                  </a:lnTo>
                  <a:lnTo>
                    <a:pt x="18546725" y="8711844"/>
                  </a:lnTo>
                  <a:lnTo>
                    <a:pt x="18550928" y="8705596"/>
                  </a:lnTo>
                  <a:lnTo>
                    <a:pt x="18552478" y="8697951"/>
                  </a:lnTo>
                  <a:close/>
                </a:path>
                <a:path w="18719800" h="10718800" extrusionOk="0">
                  <a:moveTo>
                    <a:pt x="18552478" y="8597875"/>
                  </a:moveTo>
                  <a:lnTo>
                    <a:pt x="18550928" y="8590216"/>
                  </a:lnTo>
                  <a:lnTo>
                    <a:pt x="18546725" y="8583968"/>
                  </a:lnTo>
                  <a:lnTo>
                    <a:pt x="18540476" y="8579752"/>
                  </a:lnTo>
                  <a:lnTo>
                    <a:pt x="18532831" y="8578215"/>
                  </a:lnTo>
                  <a:lnTo>
                    <a:pt x="18525186" y="8579752"/>
                  </a:lnTo>
                  <a:lnTo>
                    <a:pt x="18518937" y="8583968"/>
                  </a:lnTo>
                  <a:lnTo>
                    <a:pt x="18514733" y="8590216"/>
                  </a:lnTo>
                  <a:lnTo>
                    <a:pt x="18513184" y="8597875"/>
                  </a:lnTo>
                  <a:lnTo>
                    <a:pt x="18514733" y="8605520"/>
                  </a:lnTo>
                  <a:lnTo>
                    <a:pt x="18518937" y="8611756"/>
                  </a:lnTo>
                  <a:lnTo>
                    <a:pt x="18525186" y="8615972"/>
                  </a:lnTo>
                  <a:lnTo>
                    <a:pt x="18532831" y="8617509"/>
                  </a:lnTo>
                  <a:lnTo>
                    <a:pt x="18540476" y="8615972"/>
                  </a:lnTo>
                  <a:lnTo>
                    <a:pt x="18546725" y="8611756"/>
                  </a:lnTo>
                  <a:lnTo>
                    <a:pt x="18550928" y="8605520"/>
                  </a:lnTo>
                  <a:lnTo>
                    <a:pt x="18552478" y="8597875"/>
                  </a:lnTo>
                  <a:close/>
                </a:path>
                <a:path w="18719800" h="10718800" extrusionOk="0">
                  <a:moveTo>
                    <a:pt x="18552491" y="9198445"/>
                  </a:moveTo>
                  <a:lnTo>
                    <a:pt x="18550941" y="9190787"/>
                  </a:lnTo>
                  <a:lnTo>
                    <a:pt x="18546725" y="9184551"/>
                  </a:lnTo>
                  <a:lnTo>
                    <a:pt x="18540489" y="9180335"/>
                  </a:lnTo>
                  <a:lnTo>
                    <a:pt x="18532831" y="9178798"/>
                  </a:lnTo>
                  <a:lnTo>
                    <a:pt x="18525186" y="9180335"/>
                  </a:lnTo>
                  <a:lnTo>
                    <a:pt x="18518950" y="9184551"/>
                  </a:lnTo>
                  <a:lnTo>
                    <a:pt x="18514733" y="9190787"/>
                  </a:lnTo>
                  <a:lnTo>
                    <a:pt x="18513184" y="9198445"/>
                  </a:lnTo>
                  <a:lnTo>
                    <a:pt x="18514733" y="9206090"/>
                  </a:lnTo>
                  <a:lnTo>
                    <a:pt x="18518950" y="9212326"/>
                  </a:lnTo>
                  <a:lnTo>
                    <a:pt x="18525186" y="9216542"/>
                  </a:lnTo>
                  <a:lnTo>
                    <a:pt x="18532831" y="9218079"/>
                  </a:lnTo>
                  <a:lnTo>
                    <a:pt x="18540489" y="9216542"/>
                  </a:lnTo>
                  <a:lnTo>
                    <a:pt x="18546725" y="9212326"/>
                  </a:lnTo>
                  <a:lnTo>
                    <a:pt x="18550941" y="9206090"/>
                  </a:lnTo>
                  <a:lnTo>
                    <a:pt x="18552491" y="9198445"/>
                  </a:lnTo>
                  <a:close/>
                </a:path>
                <a:path w="18719800" h="10718800" extrusionOk="0">
                  <a:moveTo>
                    <a:pt x="18552503" y="8497786"/>
                  </a:moveTo>
                  <a:lnTo>
                    <a:pt x="18550967" y="8490140"/>
                  </a:lnTo>
                  <a:lnTo>
                    <a:pt x="18546750" y="8483905"/>
                  </a:lnTo>
                  <a:lnTo>
                    <a:pt x="18540502" y="8479688"/>
                  </a:lnTo>
                  <a:lnTo>
                    <a:pt x="18532869" y="8478152"/>
                  </a:lnTo>
                  <a:lnTo>
                    <a:pt x="18525211" y="8479688"/>
                  </a:lnTo>
                  <a:lnTo>
                    <a:pt x="18518963" y="8483905"/>
                  </a:lnTo>
                  <a:lnTo>
                    <a:pt x="18514759" y="8490140"/>
                  </a:lnTo>
                  <a:lnTo>
                    <a:pt x="18513209" y="8497786"/>
                  </a:lnTo>
                  <a:lnTo>
                    <a:pt x="18514759" y="8505431"/>
                  </a:lnTo>
                  <a:lnTo>
                    <a:pt x="18518963" y="8511680"/>
                  </a:lnTo>
                  <a:lnTo>
                    <a:pt x="18525211" y="8515896"/>
                  </a:lnTo>
                  <a:lnTo>
                    <a:pt x="18532869" y="8517445"/>
                  </a:lnTo>
                  <a:lnTo>
                    <a:pt x="18540502" y="8515896"/>
                  </a:lnTo>
                  <a:lnTo>
                    <a:pt x="18546750" y="8511680"/>
                  </a:lnTo>
                  <a:lnTo>
                    <a:pt x="18550967" y="8505431"/>
                  </a:lnTo>
                  <a:lnTo>
                    <a:pt x="18552503" y="8497786"/>
                  </a:lnTo>
                  <a:close/>
                </a:path>
                <a:path w="18719800" h="10718800" extrusionOk="0">
                  <a:moveTo>
                    <a:pt x="18552503" y="8397697"/>
                  </a:moveTo>
                  <a:lnTo>
                    <a:pt x="18550967" y="8390039"/>
                  </a:lnTo>
                  <a:lnTo>
                    <a:pt x="18546750" y="8383803"/>
                  </a:lnTo>
                  <a:lnTo>
                    <a:pt x="18540502" y="8379600"/>
                  </a:lnTo>
                  <a:lnTo>
                    <a:pt x="18532869" y="8378050"/>
                  </a:lnTo>
                  <a:lnTo>
                    <a:pt x="18525211" y="8379600"/>
                  </a:lnTo>
                  <a:lnTo>
                    <a:pt x="18518963" y="8383803"/>
                  </a:lnTo>
                  <a:lnTo>
                    <a:pt x="18514759" y="8390039"/>
                  </a:lnTo>
                  <a:lnTo>
                    <a:pt x="18513209" y="8397697"/>
                  </a:lnTo>
                  <a:lnTo>
                    <a:pt x="18514759" y="8405342"/>
                  </a:lnTo>
                  <a:lnTo>
                    <a:pt x="18518963" y="8411591"/>
                  </a:lnTo>
                  <a:lnTo>
                    <a:pt x="18525211" y="8415807"/>
                  </a:lnTo>
                  <a:lnTo>
                    <a:pt x="18532869" y="8417357"/>
                  </a:lnTo>
                  <a:lnTo>
                    <a:pt x="18540502" y="8415807"/>
                  </a:lnTo>
                  <a:lnTo>
                    <a:pt x="18546750" y="8411591"/>
                  </a:lnTo>
                  <a:lnTo>
                    <a:pt x="18550967" y="8405342"/>
                  </a:lnTo>
                  <a:lnTo>
                    <a:pt x="18552503" y="8397697"/>
                  </a:lnTo>
                  <a:close/>
                </a:path>
                <a:path w="18719800" h="10718800" extrusionOk="0">
                  <a:moveTo>
                    <a:pt x="18552503" y="8297596"/>
                  </a:moveTo>
                  <a:lnTo>
                    <a:pt x="18550967" y="8289950"/>
                  </a:lnTo>
                  <a:lnTo>
                    <a:pt x="18546750" y="8283702"/>
                  </a:lnTo>
                  <a:lnTo>
                    <a:pt x="18540502" y="8279498"/>
                  </a:lnTo>
                  <a:lnTo>
                    <a:pt x="18532869" y="8277961"/>
                  </a:lnTo>
                  <a:lnTo>
                    <a:pt x="18525211" y="8279498"/>
                  </a:lnTo>
                  <a:lnTo>
                    <a:pt x="18518963" y="8283702"/>
                  </a:lnTo>
                  <a:lnTo>
                    <a:pt x="18514759" y="8289950"/>
                  </a:lnTo>
                  <a:lnTo>
                    <a:pt x="18513209" y="8297596"/>
                  </a:lnTo>
                  <a:lnTo>
                    <a:pt x="18514759" y="8305241"/>
                  </a:lnTo>
                  <a:lnTo>
                    <a:pt x="18518963" y="8311489"/>
                  </a:lnTo>
                  <a:lnTo>
                    <a:pt x="18525211" y="8315706"/>
                  </a:lnTo>
                  <a:lnTo>
                    <a:pt x="18532869" y="8317255"/>
                  </a:lnTo>
                  <a:lnTo>
                    <a:pt x="18540502" y="8315706"/>
                  </a:lnTo>
                  <a:lnTo>
                    <a:pt x="18546750" y="8311489"/>
                  </a:lnTo>
                  <a:lnTo>
                    <a:pt x="18550967" y="8305241"/>
                  </a:lnTo>
                  <a:lnTo>
                    <a:pt x="18552503" y="8297596"/>
                  </a:lnTo>
                  <a:close/>
                </a:path>
                <a:path w="18719800" h="10718800" extrusionOk="0">
                  <a:moveTo>
                    <a:pt x="18552503" y="8197507"/>
                  </a:moveTo>
                  <a:lnTo>
                    <a:pt x="18550967" y="8189862"/>
                  </a:lnTo>
                  <a:lnTo>
                    <a:pt x="18546750" y="8183613"/>
                  </a:lnTo>
                  <a:lnTo>
                    <a:pt x="18540502" y="8179409"/>
                  </a:lnTo>
                  <a:lnTo>
                    <a:pt x="18532869" y="8177860"/>
                  </a:lnTo>
                  <a:lnTo>
                    <a:pt x="18525211" y="8179409"/>
                  </a:lnTo>
                  <a:lnTo>
                    <a:pt x="18518963" y="8183613"/>
                  </a:lnTo>
                  <a:lnTo>
                    <a:pt x="18514759" y="8189862"/>
                  </a:lnTo>
                  <a:lnTo>
                    <a:pt x="18513209" y="8197507"/>
                  </a:lnTo>
                  <a:lnTo>
                    <a:pt x="18514759" y="8205152"/>
                  </a:lnTo>
                  <a:lnTo>
                    <a:pt x="18518963" y="8211401"/>
                  </a:lnTo>
                  <a:lnTo>
                    <a:pt x="18525211" y="8215617"/>
                  </a:lnTo>
                  <a:lnTo>
                    <a:pt x="18532869" y="8217154"/>
                  </a:lnTo>
                  <a:lnTo>
                    <a:pt x="18540502" y="8215617"/>
                  </a:lnTo>
                  <a:lnTo>
                    <a:pt x="18546750" y="8211401"/>
                  </a:lnTo>
                  <a:lnTo>
                    <a:pt x="18550967" y="8205152"/>
                  </a:lnTo>
                  <a:lnTo>
                    <a:pt x="18552503" y="8197507"/>
                  </a:lnTo>
                  <a:close/>
                </a:path>
                <a:path w="18719800" h="10718800" extrusionOk="0">
                  <a:moveTo>
                    <a:pt x="18552503" y="8097406"/>
                  </a:moveTo>
                  <a:lnTo>
                    <a:pt x="18550967" y="8089760"/>
                  </a:lnTo>
                  <a:lnTo>
                    <a:pt x="18546750" y="8083512"/>
                  </a:lnTo>
                  <a:lnTo>
                    <a:pt x="18540502" y="8079308"/>
                  </a:lnTo>
                  <a:lnTo>
                    <a:pt x="18532869" y="8077759"/>
                  </a:lnTo>
                  <a:lnTo>
                    <a:pt x="18525211" y="8079308"/>
                  </a:lnTo>
                  <a:lnTo>
                    <a:pt x="18518963" y="8083512"/>
                  </a:lnTo>
                  <a:lnTo>
                    <a:pt x="18514759" y="8089760"/>
                  </a:lnTo>
                  <a:lnTo>
                    <a:pt x="18513209" y="8097406"/>
                  </a:lnTo>
                  <a:lnTo>
                    <a:pt x="18514759" y="8105051"/>
                  </a:lnTo>
                  <a:lnTo>
                    <a:pt x="18518963" y="8111299"/>
                  </a:lnTo>
                  <a:lnTo>
                    <a:pt x="18525211" y="8115503"/>
                  </a:lnTo>
                  <a:lnTo>
                    <a:pt x="18532869" y="8117052"/>
                  </a:lnTo>
                  <a:lnTo>
                    <a:pt x="18540502" y="8115503"/>
                  </a:lnTo>
                  <a:lnTo>
                    <a:pt x="18546750" y="8111299"/>
                  </a:lnTo>
                  <a:lnTo>
                    <a:pt x="18550967" y="8105051"/>
                  </a:lnTo>
                  <a:lnTo>
                    <a:pt x="18552503" y="8097406"/>
                  </a:lnTo>
                  <a:close/>
                </a:path>
                <a:path w="18719800" h="10718800" extrusionOk="0">
                  <a:moveTo>
                    <a:pt x="18552503" y="7997304"/>
                  </a:moveTo>
                  <a:lnTo>
                    <a:pt x="18550967" y="7989659"/>
                  </a:lnTo>
                  <a:lnTo>
                    <a:pt x="18546750" y="7983410"/>
                  </a:lnTo>
                  <a:lnTo>
                    <a:pt x="18540502" y="7979207"/>
                  </a:lnTo>
                  <a:lnTo>
                    <a:pt x="18532869" y="7977657"/>
                  </a:lnTo>
                  <a:lnTo>
                    <a:pt x="18525211" y="7979207"/>
                  </a:lnTo>
                  <a:lnTo>
                    <a:pt x="18518963" y="7983410"/>
                  </a:lnTo>
                  <a:lnTo>
                    <a:pt x="18514759" y="7989659"/>
                  </a:lnTo>
                  <a:lnTo>
                    <a:pt x="18513209" y="7997304"/>
                  </a:lnTo>
                  <a:lnTo>
                    <a:pt x="18514759" y="8004950"/>
                  </a:lnTo>
                  <a:lnTo>
                    <a:pt x="18518963" y="8011198"/>
                  </a:lnTo>
                  <a:lnTo>
                    <a:pt x="18525211" y="8015414"/>
                  </a:lnTo>
                  <a:lnTo>
                    <a:pt x="18532869" y="8016951"/>
                  </a:lnTo>
                  <a:lnTo>
                    <a:pt x="18540502" y="8015414"/>
                  </a:lnTo>
                  <a:lnTo>
                    <a:pt x="18546750" y="8011198"/>
                  </a:lnTo>
                  <a:lnTo>
                    <a:pt x="18550967" y="8004950"/>
                  </a:lnTo>
                  <a:lnTo>
                    <a:pt x="18552503" y="7997304"/>
                  </a:lnTo>
                  <a:close/>
                </a:path>
                <a:path w="18719800" h="10718800" extrusionOk="0">
                  <a:moveTo>
                    <a:pt x="18552503" y="7897215"/>
                  </a:moveTo>
                  <a:lnTo>
                    <a:pt x="18550967" y="7889570"/>
                  </a:lnTo>
                  <a:lnTo>
                    <a:pt x="18546750" y="7883322"/>
                  </a:lnTo>
                  <a:lnTo>
                    <a:pt x="18540502" y="7879118"/>
                  </a:lnTo>
                  <a:lnTo>
                    <a:pt x="18532869" y="7877569"/>
                  </a:lnTo>
                  <a:lnTo>
                    <a:pt x="18525211" y="7879118"/>
                  </a:lnTo>
                  <a:lnTo>
                    <a:pt x="18518963" y="7883322"/>
                  </a:lnTo>
                  <a:lnTo>
                    <a:pt x="18514759" y="7889570"/>
                  </a:lnTo>
                  <a:lnTo>
                    <a:pt x="18513209" y="7897215"/>
                  </a:lnTo>
                  <a:lnTo>
                    <a:pt x="18514759" y="7904861"/>
                  </a:lnTo>
                  <a:lnTo>
                    <a:pt x="18518963" y="7911109"/>
                  </a:lnTo>
                  <a:lnTo>
                    <a:pt x="18525211" y="7915313"/>
                  </a:lnTo>
                  <a:lnTo>
                    <a:pt x="18532869" y="7916862"/>
                  </a:lnTo>
                  <a:lnTo>
                    <a:pt x="18540502" y="7915313"/>
                  </a:lnTo>
                  <a:lnTo>
                    <a:pt x="18546750" y="7911109"/>
                  </a:lnTo>
                  <a:lnTo>
                    <a:pt x="18550967" y="7904861"/>
                  </a:lnTo>
                  <a:lnTo>
                    <a:pt x="18552503" y="7897215"/>
                  </a:lnTo>
                  <a:close/>
                </a:path>
                <a:path w="18719800" h="10718800" extrusionOk="0">
                  <a:moveTo>
                    <a:pt x="18552503" y="7797114"/>
                  </a:moveTo>
                  <a:lnTo>
                    <a:pt x="18550954" y="7789469"/>
                  </a:lnTo>
                  <a:lnTo>
                    <a:pt x="18546737" y="7783220"/>
                  </a:lnTo>
                  <a:lnTo>
                    <a:pt x="18540489" y="7779017"/>
                  </a:lnTo>
                  <a:lnTo>
                    <a:pt x="18532844" y="7777467"/>
                  </a:lnTo>
                  <a:lnTo>
                    <a:pt x="18525198" y="7779017"/>
                  </a:lnTo>
                  <a:lnTo>
                    <a:pt x="18518963" y="7783220"/>
                  </a:lnTo>
                  <a:lnTo>
                    <a:pt x="18514746" y="7789469"/>
                  </a:lnTo>
                  <a:lnTo>
                    <a:pt x="18513209" y="7797114"/>
                  </a:lnTo>
                  <a:lnTo>
                    <a:pt x="18514746" y="7804759"/>
                  </a:lnTo>
                  <a:lnTo>
                    <a:pt x="18518963" y="7811008"/>
                  </a:lnTo>
                  <a:lnTo>
                    <a:pt x="18525198" y="7815224"/>
                  </a:lnTo>
                  <a:lnTo>
                    <a:pt x="18532844" y="7816761"/>
                  </a:lnTo>
                  <a:lnTo>
                    <a:pt x="18540489" y="7815224"/>
                  </a:lnTo>
                  <a:lnTo>
                    <a:pt x="18546737" y="7811008"/>
                  </a:lnTo>
                  <a:lnTo>
                    <a:pt x="18550954" y="7804759"/>
                  </a:lnTo>
                  <a:lnTo>
                    <a:pt x="18552503" y="7797114"/>
                  </a:lnTo>
                  <a:close/>
                </a:path>
                <a:path w="18719800" h="10718800" extrusionOk="0">
                  <a:moveTo>
                    <a:pt x="18552503" y="7697013"/>
                  </a:moveTo>
                  <a:lnTo>
                    <a:pt x="18550954" y="7689367"/>
                  </a:lnTo>
                  <a:lnTo>
                    <a:pt x="18546737" y="7683119"/>
                  </a:lnTo>
                  <a:lnTo>
                    <a:pt x="18540489" y="7678915"/>
                  </a:lnTo>
                  <a:lnTo>
                    <a:pt x="18532844" y="7677366"/>
                  </a:lnTo>
                  <a:lnTo>
                    <a:pt x="18525198" y="7678915"/>
                  </a:lnTo>
                  <a:lnTo>
                    <a:pt x="18518963" y="7683119"/>
                  </a:lnTo>
                  <a:lnTo>
                    <a:pt x="18514746" y="7689367"/>
                  </a:lnTo>
                  <a:lnTo>
                    <a:pt x="18513209" y="7697013"/>
                  </a:lnTo>
                  <a:lnTo>
                    <a:pt x="18514746" y="7704658"/>
                  </a:lnTo>
                  <a:lnTo>
                    <a:pt x="18518963" y="7710906"/>
                  </a:lnTo>
                  <a:lnTo>
                    <a:pt x="18525198" y="7715123"/>
                  </a:lnTo>
                  <a:lnTo>
                    <a:pt x="18532844" y="7716660"/>
                  </a:lnTo>
                  <a:lnTo>
                    <a:pt x="18540489" y="7715123"/>
                  </a:lnTo>
                  <a:lnTo>
                    <a:pt x="18546737" y="7710906"/>
                  </a:lnTo>
                  <a:lnTo>
                    <a:pt x="18550954" y="7704658"/>
                  </a:lnTo>
                  <a:lnTo>
                    <a:pt x="18552503" y="7697013"/>
                  </a:lnTo>
                  <a:close/>
                </a:path>
                <a:path w="18719800" h="10718800" extrusionOk="0">
                  <a:moveTo>
                    <a:pt x="18552503" y="7596924"/>
                  </a:moveTo>
                  <a:lnTo>
                    <a:pt x="18550954" y="7589279"/>
                  </a:lnTo>
                  <a:lnTo>
                    <a:pt x="18546750" y="7583030"/>
                  </a:lnTo>
                  <a:lnTo>
                    <a:pt x="18540502" y="7578814"/>
                  </a:lnTo>
                  <a:lnTo>
                    <a:pt x="18532844" y="7577277"/>
                  </a:lnTo>
                  <a:lnTo>
                    <a:pt x="18525211" y="7578814"/>
                  </a:lnTo>
                  <a:lnTo>
                    <a:pt x="18518963" y="7583030"/>
                  </a:lnTo>
                  <a:lnTo>
                    <a:pt x="18514759" y="7589279"/>
                  </a:lnTo>
                  <a:lnTo>
                    <a:pt x="18513209" y="7596924"/>
                  </a:lnTo>
                  <a:lnTo>
                    <a:pt x="18514759" y="7604569"/>
                  </a:lnTo>
                  <a:lnTo>
                    <a:pt x="18518963" y="7610818"/>
                  </a:lnTo>
                  <a:lnTo>
                    <a:pt x="18525211" y="7615021"/>
                  </a:lnTo>
                  <a:lnTo>
                    <a:pt x="18532844" y="7616571"/>
                  </a:lnTo>
                  <a:lnTo>
                    <a:pt x="18540502" y="7615021"/>
                  </a:lnTo>
                  <a:lnTo>
                    <a:pt x="18546750" y="7610818"/>
                  </a:lnTo>
                  <a:lnTo>
                    <a:pt x="18550954" y="7604569"/>
                  </a:lnTo>
                  <a:lnTo>
                    <a:pt x="18552503" y="7596924"/>
                  </a:lnTo>
                  <a:close/>
                </a:path>
                <a:path w="18719800" h="10718800" extrusionOk="0">
                  <a:moveTo>
                    <a:pt x="18552503" y="7496823"/>
                  </a:moveTo>
                  <a:lnTo>
                    <a:pt x="18550954" y="7489177"/>
                  </a:lnTo>
                  <a:lnTo>
                    <a:pt x="18546750" y="7482929"/>
                  </a:lnTo>
                  <a:lnTo>
                    <a:pt x="18540502" y="7478712"/>
                  </a:lnTo>
                  <a:lnTo>
                    <a:pt x="18532844" y="7477163"/>
                  </a:lnTo>
                  <a:lnTo>
                    <a:pt x="18525211" y="7478712"/>
                  </a:lnTo>
                  <a:lnTo>
                    <a:pt x="18518963" y="7482929"/>
                  </a:lnTo>
                  <a:lnTo>
                    <a:pt x="18514759" y="7489177"/>
                  </a:lnTo>
                  <a:lnTo>
                    <a:pt x="18513209" y="7496823"/>
                  </a:lnTo>
                  <a:lnTo>
                    <a:pt x="18514759" y="7504468"/>
                  </a:lnTo>
                  <a:lnTo>
                    <a:pt x="18518963" y="7510716"/>
                  </a:lnTo>
                  <a:lnTo>
                    <a:pt x="18525211" y="7514920"/>
                  </a:lnTo>
                  <a:lnTo>
                    <a:pt x="18532844" y="7516469"/>
                  </a:lnTo>
                  <a:lnTo>
                    <a:pt x="18540502" y="7514920"/>
                  </a:lnTo>
                  <a:lnTo>
                    <a:pt x="18546750" y="7510716"/>
                  </a:lnTo>
                  <a:lnTo>
                    <a:pt x="18550954" y="7504468"/>
                  </a:lnTo>
                  <a:lnTo>
                    <a:pt x="18552503" y="7496823"/>
                  </a:lnTo>
                  <a:close/>
                </a:path>
                <a:path w="18719800" h="10718800" extrusionOk="0">
                  <a:moveTo>
                    <a:pt x="18552503" y="7396734"/>
                  </a:moveTo>
                  <a:lnTo>
                    <a:pt x="18550954" y="7389088"/>
                  </a:lnTo>
                  <a:lnTo>
                    <a:pt x="18546750" y="7382840"/>
                  </a:lnTo>
                  <a:lnTo>
                    <a:pt x="18540502" y="7378624"/>
                  </a:lnTo>
                  <a:lnTo>
                    <a:pt x="18532844" y="7377087"/>
                  </a:lnTo>
                  <a:lnTo>
                    <a:pt x="18525211" y="7378624"/>
                  </a:lnTo>
                  <a:lnTo>
                    <a:pt x="18518963" y="7382840"/>
                  </a:lnTo>
                  <a:lnTo>
                    <a:pt x="18514759" y="7389088"/>
                  </a:lnTo>
                  <a:lnTo>
                    <a:pt x="18513209" y="7396734"/>
                  </a:lnTo>
                  <a:lnTo>
                    <a:pt x="18514759" y="7404367"/>
                  </a:lnTo>
                  <a:lnTo>
                    <a:pt x="18518963" y="7410615"/>
                  </a:lnTo>
                  <a:lnTo>
                    <a:pt x="18525211" y="7414831"/>
                  </a:lnTo>
                  <a:lnTo>
                    <a:pt x="18532844" y="7416368"/>
                  </a:lnTo>
                  <a:lnTo>
                    <a:pt x="18540502" y="7414831"/>
                  </a:lnTo>
                  <a:lnTo>
                    <a:pt x="18546750" y="7410615"/>
                  </a:lnTo>
                  <a:lnTo>
                    <a:pt x="18550954" y="7404367"/>
                  </a:lnTo>
                  <a:lnTo>
                    <a:pt x="18552503" y="7396734"/>
                  </a:lnTo>
                  <a:close/>
                </a:path>
                <a:path w="18719800" h="10718800" extrusionOk="0">
                  <a:moveTo>
                    <a:pt x="18552503" y="7296632"/>
                  </a:moveTo>
                  <a:lnTo>
                    <a:pt x="18550954" y="7288987"/>
                  </a:lnTo>
                  <a:lnTo>
                    <a:pt x="18546750" y="7282739"/>
                  </a:lnTo>
                  <a:lnTo>
                    <a:pt x="18540502" y="7278535"/>
                  </a:lnTo>
                  <a:lnTo>
                    <a:pt x="18532844" y="7276986"/>
                  </a:lnTo>
                  <a:lnTo>
                    <a:pt x="18525211" y="7278535"/>
                  </a:lnTo>
                  <a:lnTo>
                    <a:pt x="18518963" y="7282739"/>
                  </a:lnTo>
                  <a:lnTo>
                    <a:pt x="18514759" y="7288987"/>
                  </a:lnTo>
                  <a:lnTo>
                    <a:pt x="18513209" y="7296632"/>
                  </a:lnTo>
                  <a:lnTo>
                    <a:pt x="18514759" y="7304278"/>
                  </a:lnTo>
                  <a:lnTo>
                    <a:pt x="18518963" y="7310526"/>
                  </a:lnTo>
                  <a:lnTo>
                    <a:pt x="18525211" y="7314730"/>
                  </a:lnTo>
                  <a:lnTo>
                    <a:pt x="18532844" y="7316279"/>
                  </a:lnTo>
                  <a:lnTo>
                    <a:pt x="18540502" y="7314730"/>
                  </a:lnTo>
                  <a:lnTo>
                    <a:pt x="18546750" y="7310526"/>
                  </a:lnTo>
                  <a:lnTo>
                    <a:pt x="18550954" y="7304278"/>
                  </a:lnTo>
                  <a:lnTo>
                    <a:pt x="18552503" y="7296632"/>
                  </a:lnTo>
                  <a:close/>
                </a:path>
                <a:path w="18719800" h="10718800" extrusionOk="0">
                  <a:moveTo>
                    <a:pt x="18552503" y="7196531"/>
                  </a:moveTo>
                  <a:lnTo>
                    <a:pt x="18550954" y="7188886"/>
                  </a:lnTo>
                  <a:lnTo>
                    <a:pt x="18546750" y="7182637"/>
                  </a:lnTo>
                  <a:lnTo>
                    <a:pt x="18540502" y="7178434"/>
                  </a:lnTo>
                  <a:lnTo>
                    <a:pt x="18532844" y="7176884"/>
                  </a:lnTo>
                  <a:lnTo>
                    <a:pt x="18525211" y="7178434"/>
                  </a:lnTo>
                  <a:lnTo>
                    <a:pt x="18518963" y="7182637"/>
                  </a:lnTo>
                  <a:lnTo>
                    <a:pt x="18514759" y="7188886"/>
                  </a:lnTo>
                  <a:lnTo>
                    <a:pt x="18513209" y="7196531"/>
                  </a:lnTo>
                  <a:lnTo>
                    <a:pt x="18514759" y="7204189"/>
                  </a:lnTo>
                  <a:lnTo>
                    <a:pt x="18518963" y="7210425"/>
                  </a:lnTo>
                  <a:lnTo>
                    <a:pt x="18525211" y="7214641"/>
                  </a:lnTo>
                  <a:lnTo>
                    <a:pt x="18532844" y="7216178"/>
                  </a:lnTo>
                  <a:lnTo>
                    <a:pt x="18540502" y="7214641"/>
                  </a:lnTo>
                  <a:lnTo>
                    <a:pt x="18546750" y="7210425"/>
                  </a:lnTo>
                  <a:lnTo>
                    <a:pt x="18550954" y="7204189"/>
                  </a:lnTo>
                  <a:lnTo>
                    <a:pt x="18552503" y="7196531"/>
                  </a:lnTo>
                  <a:close/>
                </a:path>
                <a:path w="18719800" h="10718800" extrusionOk="0">
                  <a:moveTo>
                    <a:pt x="18552503" y="7096442"/>
                  </a:moveTo>
                  <a:lnTo>
                    <a:pt x="18550967" y="7088797"/>
                  </a:lnTo>
                  <a:lnTo>
                    <a:pt x="18546750" y="7082549"/>
                  </a:lnTo>
                  <a:lnTo>
                    <a:pt x="18540502" y="7078345"/>
                  </a:lnTo>
                  <a:lnTo>
                    <a:pt x="18532869" y="7076795"/>
                  </a:lnTo>
                  <a:lnTo>
                    <a:pt x="18525211" y="7078345"/>
                  </a:lnTo>
                  <a:lnTo>
                    <a:pt x="18518963" y="7082549"/>
                  </a:lnTo>
                  <a:lnTo>
                    <a:pt x="18514759" y="7088797"/>
                  </a:lnTo>
                  <a:lnTo>
                    <a:pt x="18513209" y="7096442"/>
                  </a:lnTo>
                  <a:lnTo>
                    <a:pt x="18514759" y="7104088"/>
                  </a:lnTo>
                  <a:lnTo>
                    <a:pt x="18518963" y="7110336"/>
                  </a:lnTo>
                  <a:lnTo>
                    <a:pt x="18525211" y="7114540"/>
                  </a:lnTo>
                  <a:lnTo>
                    <a:pt x="18532869" y="7116089"/>
                  </a:lnTo>
                  <a:lnTo>
                    <a:pt x="18540502" y="7114540"/>
                  </a:lnTo>
                  <a:lnTo>
                    <a:pt x="18546750" y="7110336"/>
                  </a:lnTo>
                  <a:lnTo>
                    <a:pt x="18550967" y="7104088"/>
                  </a:lnTo>
                  <a:lnTo>
                    <a:pt x="18552503" y="7096442"/>
                  </a:lnTo>
                  <a:close/>
                </a:path>
                <a:path w="18719800" h="10718800" extrusionOk="0">
                  <a:moveTo>
                    <a:pt x="18552503" y="6996341"/>
                  </a:moveTo>
                  <a:lnTo>
                    <a:pt x="18550967" y="6988696"/>
                  </a:lnTo>
                  <a:lnTo>
                    <a:pt x="18546750" y="6982447"/>
                  </a:lnTo>
                  <a:lnTo>
                    <a:pt x="18540502" y="6978243"/>
                  </a:lnTo>
                  <a:lnTo>
                    <a:pt x="18532869" y="6976694"/>
                  </a:lnTo>
                  <a:lnTo>
                    <a:pt x="18525211" y="6978243"/>
                  </a:lnTo>
                  <a:lnTo>
                    <a:pt x="18518963" y="6982447"/>
                  </a:lnTo>
                  <a:lnTo>
                    <a:pt x="18514759" y="6988696"/>
                  </a:lnTo>
                  <a:lnTo>
                    <a:pt x="18513209" y="6996341"/>
                  </a:lnTo>
                  <a:lnTo>
                    <a:pt x="18514759" y="7003999"/>
                  </a:lnTo>
                  <a:lnTo>
                    <a:pt x="18518963" y="7010247"/>
                  </a:lnTo>
                  <a:lnTo>
                    <a:pt x="18525211" y="7014451"/>
                  </a:lnTo>
                  <a:lnTo>
                    <a:pt x="18532869" y="7015988"/>
                  </a:lnTo>
                  <a:lnTo>
                    <a:pt x="18540502" y="7014451"/>
                  </a:lnTo>
                  <a:lnTo>
                    <a:pt x="18546750" y="7010247"/>
                  </a:lnTo>
                  <a:lnTo>
                    <a:pt x="18550967" y="7003999"/>
                  </a:lnTo>
                  <a:lnTo>
                    <a:pt x="18552503" y="6996341"/>
                  </a:lnTo>
                  <a:close/>
                </a:path>
                <a:path w="18719800" h="10718800" extrusionOk="0">
                  <a:moveTo>
                    <a:pt x="18552503" y="6896252"/>
                  </a:moveTo>
                  <a:lnTo>
                    <a:pt x="18550967" y="6888607"/>
                  </a:lnTo>
                  <a:lnTo>
                    <a:pt x="18546750" y="6882358"/>
                  </a:lnTo>
                  <a:lnTo>
                    <a:pt x="18540502" y="6878155"/>
                  </a:lnTo>
                  <a:lnTo>
                    <a:pt x="18532869" y="6876605"/>
                  </a:lnTo>
                  <a:lnTo>
                    <a:pt x="18525211" y="6878155"/>
                  </a:lnTo>
                  <a:lnTo>
                    <a:pt x="18518963" y="6882358"/>
                  </a:lnTo>
                  <a:lnTo>
                    <a:pt x="18514759" y="6888607"/>
                  </a:lnTo>
                  <a:lnTo>
                    <a:pt x="18513209" y="6896252"/>
                  </a:lnTo>
                  <a:lnTo>
                    <a:pt x="18514759" y="6903898"/>
                  </a:lnTo>
                  <a:lnTo>
                    <a:pt x="18518963" y="6910146"/>
                  </a:lnTo>
                  <a:lnTo>
                    <a:pt x="18525211" y="6914362"/>
                  </a:lnTo>
                  <a:lnTo>
                    <a:pt x="18532869" y="6915912"/>
                  </a:lnTo>
                  <a:lnTo>
                    <a:pt x="18540502" y="6914362"/>
                  </a:lnTo>
                  <a:lnTo>
                    <a:pt x="18546750" y="6910146"/>
                  </a:lnTo>
                  <a:lnTo>
                    <a:pt x="18550967" y="6903898"/>
                  </a:lnTo>
                  <a:lnTo>
                    <a:pt x="18552503" y="6896252"/>
                  </a:lnTo>
                  <a:close/>
                </a:path>
                <a:path w="18719800" h="10718800" extrusionOk="0">
                  <a:moveTo>
                    <a:pt x="18552503" y="6796164"/>
                  </a:moveTo>
                  <a:lnTo>
                    <a:pt x="18550967" y="6788518"/>
                  </a:lnTo>
                  <a:lnTo>
                    <a:pt x="18546750" y="6782270"/>
                  </a:lnTo>
                  <a:lnTo>
                    <a:pt x="18540502" y="6778053"/>
                  </a:lnTo>
                  <a:lnTo>
                    <a:pt x="18532869" y="6776504"/>
                  </a:lnTo>
                  <a:lnTo>
                    <a:pt x="18525211" y="6778053"/>
                  </a:lnTo>
                  <a:lnTo>
                    <a:pt x="18518963" y="6782270"/>
                  </a:lnTo>
                  <a:lnTo>
                    <a:pt x="18514759" y="6788518"/>
                  </a:lnTo>
                  <a:lnTo>
                    <a:pt x="18513209" y="6796164"/>
                  </a:lnTo>
                  <a:lnTo>
                    <a:pt x="18514759" y="6803809"/>
                  </a:lnTo>
                  <a:lnTo>
                    <a:pt x="18518963" y="6810057"/>
                  </a:lnTo>
                  <a:lnTo>
                    <a:pt x="18525211" y="6814261"/>
                  </a:lnTo>
                  <a:lnTo>
                    <a:pt x="18532869" y="6815810"/>
                  </a:lnTo>
                  <a:lnTo>
                    <a:pt x="18540502" y="6814261"/>
                  </a:lnTo>
                  <a:lnTo>
                    <a:pt x="18546750" y="6810057"/>
                  </a:lnTo>
                  <a:lnTo>
                    <a:pt x="18550967" y="6803809"/>
                  </a:lnTo>
                  <a:lnTo>
                    <a:pt x="18552503" y="6796164"/>
                  </a:lnTo>
                  <a:close/>
                </a:path>
                <a:path w="18719800" h="10718800" extrusionOk="0">
                  <a:moveTo>
                    <a:pt x="18552503" y="6696062"/>
                  </a:moveTo>
                  <a:lnTo>
                    <a:pt x="18550967" y="6688417"/>
                  </a:lnTo>
                  <a:lnTo>
                    <a:pt x="18546750" y="6682168"/>
                  </a:lnTo>
                  <a:lnTo>
                    <a:pt x="18540502" y="6677965"/>
                  </a:lnTo>
                  <a:lnTo>
                    <a:pt x="18532869" y="6676415"/>
                  </a:lnTo>
                  <a:lnTo>
                    <a:pt x="18525211" y="6677965"/>
                  </a:lnTo>
                  <a:lnTo>
                    <a:pt x="18518963" y="6682168"/>
                  </a:lnTo>
                  <a:lnTo>
                    <a:pt x="18514759" y="6688417"/>
                  </a:lnTo>
                  <a:lnTo>
                    <a:pt x="18513209" y="6696062"/>
                  </a:lnTo>
                  <a:lnTo>
                    <a:pt x="18514759" y="6703708"/>
                  </a:lnTo>
                  <a:lnTo>
                    <a:pt x="18518963" y="6709956"/>
                  </a:lnTo>
                  <a:lnTo>
                    <a:pt x="18525211" y="6714172"/>
                  </a:lnTo>
                  <a:lnTo>
                    <a:pt x="18532869" y="6715709"/>
                  </a:lnTo>
                  <a:lnTo>
                    <a:pt x="18540502" y="6714172"/>
                  </a:lnTo>
                  <a:lnTo>
                    <a:pt x="18546750" y="6709956"/>
                  </a:lnTo>
                  <a:lnTo>
                    <a:pt x="18550967" y="6703708"/>
                  </a:lnTo>
                  <a:lnTo>
                    <a:pt x="18552503" y="6696062"/>
                  </a:lnTo>
                  <a:close/>
                </a:path>
                <a:path w="18719800" h="10718800" extrusionOk="0">
                  <a:moveTo>
                    <a:pt x="18552503" y="6595961"/>
                  </a:moveTo>
                  <a:lnTo>
                    <a:pt x="18550967" y="6588315"/>
                  </a:lnTo>
                  <a:lnTo>
                    <a:pt x="18546750" y="6582080"/>
                  </a:lnTo>
                  <a:lnTo>
                    <a:pt x="18540502" y="6577863"/>
                  </a:lnTo>
                  <a:lnTo>
                    <a:pt x="18532869" y="6576327"/>
                  </a:lnTo>
                  <a:lnTo>
                    <a:pt x="18525211" y="6577863"/>
                  </a:lnTo>
                  <a:lnTo>
                    <a:pt x="18518963" y="6582080"/>
                  </a:lnTo>
                  <a:lnTo>
                    <a:pt x="18514759" y="6588315"/>
                  </a:lnTo>
                  <a:lnTo>
                    <a:pt x="18513209" y="6595961"/>
                  </a:lnTo>
                  <a:lnTo>
                    <a:pt x="18514759" y="6603606"/>
                  </a:lnTo>
                  <a:lnTo>
                    <a:pt x="18518963" y="6609855"/>
                  </a:lnTo>
                  <a:lnTo>
                    <a:pt x="18525211" y="6614071"/>
                  </a:lnTo>
                  <a:lnTo>
                    <a:pt x="18532869" y="6615608"/>
                  </a:lnTo>
                  <a:lnTo>
                    <a:pt x="18540502" y="6614071"/>
                  </a:lnTo>
                  <a:lnTo>
                    <a:pt x="18546750" y="6609855"/>
                  </a:lnTo>
                  <a:lnTo>
                    <a:pt x="18550967" y="6603606"/>
                  </a:lnTo>
                  <a:lnTo>
                    <a:pt x="18552503" y="6595961"/>
                  </a:lnTo>
                  <a:close/>
                </a:path>
                <a:path w="18719800" h="10718800" extrusionOk="0">
                  <a:moveTo>
                    <a:pt x="18552503" y="6495872"/>
                  </a:moveTo>
                  <a:lnTo>
                    <a:pt x="18550967" y="6488214"/>
                  </a:lnTo>
                  <a:lnTo>
                    <a:pt x="18546750" y="6481978"/>
                  </a:lnTo>
                  <a:lnTo>
                    <a:pt x="18540502" y="6477775"/>
                  </a:lnTo>
                  <a:lnTo>
                    <a:pt x="18532869" y="6476225"/>
                  </a:lnTo>
                  <a:lnTo>
                    <a:pt x="18525211" y="6477775"/>
                  </a:lnTo>
                  <a:lnTo>
                    <a:pt x="18518963" y="6481978"/>
                  </a:lnTo>
                  <a:lnTo>
                    <a:pt x="18514759" y="6488214"/>
                  </a:lnTo>
                  <a:lnTo>
                    <a:pt x="18513209" y="6495872"/>
                  </a:lnTo>
                  <a:lnTo>
                    <a:pt x="18514759" y="6503517"/>
                  </a:lnTo>
                  <a:lnTo>
                    <a:pt x="18518963" y="6509766"/>
                  </a:lnTo>
                  <a:lnTo>
                    <a:pt x="18525211" y="6513970"/>
                  </a:lnTo>
                  <a:lnTo>
                    <a:pt x="18532869" y="6515506"/>
                  </a:lnTo>
                  <a:lnTo>
                    <a:pt x="18540502" y="6513970"/>
                  </a:lnTo>
                  <a:lnTo>
                    <a:pt x="18546750" y="6509766"/>
                  </a:lnTo>
                  <a:lnTo>
                    <a:pt x="18550967" y="6503517"/>
                  </a:lnTo>
                  <a:lnTo>
                    <a:pt x="18552503" y="6495872"/>
                  </a:lnTo>
                  <a:close/>
                </a:path>
                <a:path w="18719800" h="10718800" extrusionOk="0">
                  <a:moveTo>
                    <a:pt x="18552503" y="6395771"/>
                  </a:moveTo>
                  <a:lnTo>
                    <a:pt x="18550967" y="6388125"/>
                  </a:lnTo>
                  <a:lnTo>
                    <a:pt x="18546750" y="6381877"/>
                  </a:lnTo>
                  <a:lnTo>
                    <a:pt x="18540502" y="6377673"/>
                  </a:lnTo>
                  <a:lnTo>
                    <a:pt x="18532869" y="6376124"/>
                  </a:lnTo>
                  <a:lnTo>
                    <a:pt x="18525211" y="6377673"/>
                  </a:lnTo>
                  <a:lnTo>
                    <a:pt x="18518963" y="6381877"/>
                  </a:lnTo>
                  <a:lnTo>
                    <a:pt x="18514759" y="6388125"/>
                  </a:lnTo>
                  <a:lnTo>
                    <a:pt x="18513209" y="6395771"/>
                  </a:lnTo>
                  <a:lnTo>
                    <a:pt x="18514759" y="6403416"/>
                  </a:lnTo>
                  <a:lnTo>
                    <a:pt x="18518963" y="6409664"/>
                  </a:lnTo>
                  <a:lnTo>
                    <a:pt x="18525211" y="6413881"/>
                  </a:lnTo>
                  <a:lnTo>
                    <a:pt x="18532869" y="6415430"/>
                  </a:lnTo>
                  <a:lnTo>
                    <a:pt x="18540502" y="6413881"/>
                  </a:lnTo>
                  <a:lnTo>
                    <a:pt x="18546750" y="6409664"/>
                  </a:lnTo>
                  <a:lnTo>
                    <a:pt x="18550967" y="6403416"/>
                  </a:lnTo>
                  <a:lnTo>
                    <a:pt x="18552503" y="6395771"/>
                  </a:lnTo>
                  <a:close/>
                </a:path>
                <a:path w="18719800" h="10718800" extrusionOk="0">
                  <a:moveTo>
                    <a:pt x="18552503" y="6295682"/>
                  </a:moveTo>
                  <a:lnTo>
                    <a:pt x="18550967" y="6288024"/>
                  </a:lnTo>
                  <a:lnTo>
                    <a:pt x="18546750" y="6281788"/>
                  </a:lnTo>
                  <a:lnTo>
                    <a:pt x="18540502" y="6277572"/>
                  </a:lnTo>
                  <a:lnTo>
                    <a:pt x="18532869" y="6276035"/>
                  </a:lnTo>
                  <a:lnTo>
                    <a:pt x="18525211" y="6277572"/>
                  </a:lnTo>
                  <a:lnTo>
                    <a:pt x="18518963" y="6281788"/>
                  </a:lnTo>
                  <a:lnTo>
                    <a:pt x="18514759" y="6288024"/>
                  </a:lnTo>
                  <a:lnTo>
                    <a:pt x="18513209" y="6295682"/>
                  </a:lnTo>
                  <a:lnTo>
                    <a:pt x="18514759" y="6303327"/>
                  </a:lnTo>
                  <a:lnTo>
                    <a:pt x="18518963" y="6309563"/>
                  </a:lnTo>
                  <a:lnTo>
                    <a:pt x="18525211" y="6313779"/>
                  </a:lnTo>
                  <a:lnTo>
                    <a:pt x="18532869" y="6315316"/>
                  </a:lnTo>
                  <a:lnTo>
                    <a:pt x="18540502" y="6313779"/>
                  </a:lnTo>
                  <a:lnTo>
                    <a:pt x="18546750" y="6309563"/>
                  </a:lnTo>
                  <a:lnTo>
                    <a:pt x="18550967" y="6303327"/>
                  </a:lnTo>
                  <a:lnTo>
                    <a:pt x="18552503" y="6295682"/>
                  </a:lnTo>
                  <a:close/>
                </a:path>
                <a:path w="18719800" h="10718800" extrusionOk="0">
                  <a:moveTo>
                    <a:pt x="18552503" y="6195568"/>
                  </a:moveTo>
                  <a:lnTo>
                    <a:pt x="18550954" y="6187922"/>
                  </a:lnTo>
                  <a:lnTo>
                    <a:pt x="18546737" y="6181687"/>
                  </a:lnTo>
                  <a:lnTo>
                    <a:pt x="18540489" y="6177470"/>
                  </a:lnTo>
                  <a:lnTo>
                    <a:pt x="18532844" y="6175934"/>
                  </a:lnTo>
                  <a:lnTo>
                    <a:pt x="18525198" y="6177470"/>
                  </a:lnTo>
                  <a:lnTo>
                    <a:pt x="18518963" y="6181687"/>
                  </a:lnTo>
                  <a:lnTo>
                    <a:pt x="18514746" y="6187922"/>
                  </a:lnTo>
                  <a:lnTo>
                    <a:pt x="18513209" y="6195568"/>
                  </a:lnTo>
                  <a:lnTo>
                    <a:pt x="18514746" y="6203213"/>
                  </a:lnTo>
                  <a:lnTo>
                    <a:pt x="18518963" y="6209462"/>
                  </a:lnTo>
                  <a:lnTo>
                    <a:pt x="18525198" y="6213678"/>
                  </a:lnTo>
                  <a:lnTo>
                    <a:pt x="18532844" y="6215227"/>
                  </a:lnTo>
                  <a:lnTo>
                    <a:pt x="18540489" y="6213678"/>
                  </a:lnTo>
                  <a:lnTo>
                    <a:pt x="18546737" y="6209462"/>
                  </a:lnTo>
                  <a:lnTo>
                    <a:pt x="18550954" y="6203213"/>
                  </a:lnTo>
                  <a:lnTo>
                    <a:pt x="18552503" y="6195568"/>
                  </a:lnTo>
                  <a:close/>
                </a:path>
                <a:path w="18719800" h="10718800" extrusionOk="0">
                  <a:moveTo>
                    <a:pt x="18552503" y="6095479"/>
                  </a:moveTo>
                  <a:lnTo>
                    <a:pt x="18550954" y="6087834"/>
                  </a:lnTo>
                  <a:lnTo>
                    <a:pt x="18546737" y="6081585"/>
                  </a:lnTo>
                  <a:lnTo>
                    <a:pt x="18540489" y="6077369"/>
                  </a:lnTo>
                  <a:lnTo>
                    <a:pt x="18532844" y="6075832"/>
                  </a:lnTo>
                  <a:lnTo>
                    <a:pt x="18525198" y="6077369"/>
                  </a:lnTo>
                  <a:lnTo>
                    <a:pt x="18518963" y="6081585"/>
                  </a:lnTo>
                  <a:lnTo>
                    <a:pt x="18514746" y="6087834"/>
                  </a:lnTo>
                  <a:lnTo>
                    <a:pt x="18513209" y="6095479"/>
                  </a:lnTo>
                  <a:lnTo>
                    <a:pt x="18514746" y="6103124"/>
                  </a:lnTo>
                  <a:lnTo>
                    <a:pt x="18518963" y="6109373"/>
                  </a:lnTo>
                  <a:lnTo>
                    <a:pt x="18525198" y="6113577"/>
                  </a:lnTo>
                  <a:lnTo>
                    <a:pt x="18532844" y="6115126"/>
                  </a:lnTo>
                  <a:lnTo>
                    <a:pt x="18540489" y="6113577"/>
                  </a:lnTo>
                  <a:lnTo>
                    <a:pt x="18546737" y="6109373"/>
                  </a:lnTo>
                  <a:lnTo>
                    <a:pt x="18550954" y="6103124"/>
                  </a:lnTo>
                  <a:lnTo>
                    <a:pt x="18552503" y="6095479"/>
                  </a:lnTo>
                  <a:close/>
                </a:path>
                <a:path w="18719800" h="10718800" extrusionOk="0">
                  <a:moveTo>
                    <a:pt x="18552503" y="5995378"/>
                  </a:moveTo>
                  <a:lnTo>
                    <a:pt x="18550954" y="5987732"/>
                  </a:lnTo>
                  <a:lnTo>
                    <a:pt x="18546750" y="5981484"/>
                  </a:lnTo>
                  <a:lnTo>
                    <a:pt x="18540502" y="5977280"/>
                  </a:lnTo>
                  <a:lnTo>
                    <a:pt x="18532844" y="5975731"/>
                  </a:lnTo>
                  <a:lnTo>
                    <a:pt x="18525211" y="5977280"/>
                  </a:lnTo>
                  <a:lnTo>
                    <a:pt x="18518963" y="5981484"/>
                  </a:lnTo>
                  <a:lnTo>
                    <a:pt x="18514759" y="5987732"/>
                  </a:lnTo>
                  <a:lnTo>
                    <a:pt x="18513209" y="5995378"/>
                  </a:lnTo>
                  <a:lnTo>
                    <a:pt x="18514759" y="6003036"/>
                  </a:lnTo>
                  <a:lnTo>
                    <a:pt x="18518963" y="6009271"/>
                  </a:lnTo>
                  <a:lnTo>
                    <a:pt x="18525211" y="6013488"/>
                  </a:lnTo>
                  <a:lnTo>
                    <a:pt x="18532844" y="6015037"/>
                  </a:lnTo>
                  <a:lnTo>
                    <a:pt x="18540502" y="6013488"/>
                  </a:lnTo>
                  <a:lnTo>
                    <a:pt x="18546750" y="6009271"/>
                  </a:lnTo>
                  <a:lnTo>
                    <a:pt x="18550954" y="6003036"/>
                  </a:lnTo>
                  <a:lnTo>
                    <a:pt x="18552503" y="5995378"/>
                  </a:lnTo>
                  <a:close/>
                </a:path>
                <a:path w="18719800" h="10718800" extrusionOk="0">
                  <a:moveTo>
                    <a:pt x="18552503" y="5895302"/>
                  </a:moveTo>
                  <a:lnTo>
                    <a:pt x="18550954" y="5887644"/>
                  </a:lnTo>
                  <a:lnTo>
                    <a:pt x="18546750" y="5881395"/>
                  </a:lnTo>
                  <a:lnTo>
                    <a:pt x="18540502" y="5877191"/>
                  </a:lnTo>
                  <a:lnTo>
                    <a:pt x="18532844" y="5875642"/>
                  </a:lnTo>
                  <a:lnTo>
                    <a:pt x="18525211" y="5877191"/>
                  </a:lnTo>
                  <a:lnTo>
                    <a:pt x="18518963" y="5881395"/>
                  </a:lnTo>
                  <a:lnTo>
                    <a:pt x="18514759" y="5887644"/>
                  </a:lnTo>
                  <a:lnTo>
                    <a:pt x="18513209" y="5895302"/>
                  </a:lnTo>
                  <a:lnTo>
                    <a:pt x="18514759" y="5902934"/>
                  </a:lnTo>
                  <a:lnTo>
                    <a:pt x="18518963" y="5909183"/>
                  </a:lnTo>
                  <a:lnTo>
                    <a:pt x="18525211" y="5913386"/>
                  </a:lnTo>
                  <a:lnTo>
                    <a:pt x="18532844" y="5914936"/>
                  </a:lnTo>
                  <a:lnTo>
                    <a:pt x="18540502" y="5913386"/>
                  </a:lnTo>
                  <a:lnTo>
                    <a:pt x="18546750" y="5909183"/>
                  </a:lnTo>
                  <a:lnTo>
                    <a:pt x="18550954" y="5902934"/>
                  </a:lnTo>
                  <a:lnTo>
                    <a:pt x="18552503" y="5895302"/>
                  </a:lnTo>
                  <a:close/>
                </a:path>
                <a:path w="18719800" h="10718800" extrusionOk="0">
                  <a:moveTo>
                    <a:pt x="18552503" y="5795188"/>
                  </a:moveTo>
                  <a:lnTo>
                    <a:pt x="18550954" y="5787542"/>
                  </a:lnTo>
                  <a:lnTo>
                    <a:pt x="18546750" y="5781294"/>
                  </a:lnTo>
                  <a:lnTo>
                    <a:pt x="18540502" y="5777090"/>
                  </a:lnTo>
                  <a:lnTo>
                    <a:pt x="18532844" y="5775541"/>
                  </a:lnTo>
                  <a:lnTo>
                    <a:pt x="18525211" y="5777090"/>
                  </a:lnTo>
                  <a:lnTo>
                    <a:pt x="18518963" y="5781294"/>
                  </a:lnTo>
                  <a:lnTo>
                    <a:pt x="18514759" y="5787542"/>
                  </a:lnTo>
                  <a:lnTo>
                    <a:pt x="18513209" y="5795188"/>
                  </a:lnTo>
                  <a:lnTo>
                    <a:pt x="18514759" y="5802833"/>
                  </a:lnTo>
                  <a:lnTo>
                    <a:pt x="18518963" y="5809081"/>
                  </a:lnTo>
                  <a:lnTo>
                    <a:pt x="18525211" y="5813298"/>
                  </a:lnTo>
                  <a:lnTo>
                    <a:pt x="18532844" y="5814834"/>
                  </a:lnTo>
                  <a:lnTo>
                    <a:pt x="18540502" y="5813298"/>
                  </a:lnTo>
                  <a:lnTo>
                    <a:pt x="18546750" y="5809081"/>
                  </a:lnTo>
                  <a:lnTo>
                    <a:pt x="18550954" y="5802833"/>
                  </a:lnTo>
                  <a:lnTo>
                    <a:pt x="18552503" y="5795188"/>
                  </a:lnTo>
                  <a:close/>
                </a:path>
                <a:path w="18719800" h="10718800" extrusionOk="0">
                  <a:moveTo>
                    <a:pt x="18552503" y="5695086"/>
                  </a:moveTo>
                  <a:lnTo>
                    <a:pt x="18550954" y="5687441"/>
                  </a:lnTo>
                  <a:lnTo>
                    <a:pt x="18546750" y="5681205"/>
                  </a:lnTo>
                  <a:lnTo>
                    <a:pt x="18540502" y="5676989"/>
                  </a:lnTo>
                  <a:lnTo>
                    <a:pt x="18532844" y="5675439"/>
                  </a:lnTo>
                  <a:lnTo>
                    <a:pt x="18525211" y="5676989"/>
                  </a:lnTo>
                  <a:lnTo>
                    <a:pt x="18518963" y="5681205"/>
                  </a:lnTo>
                  <a:lnTo>
                    <a:pt x="18514759" y="5687441"/>
                  </a:lnTo>
                  <a:lnTo>
                    <a:pt x="18513209" y="5695086"/>
                  </a:lnTo>
                  <a:lnTo>
                    <a:pt x="18514759" y="5702732"/>
                  </a:lnTo>
                  <a:lnTo>
                    <a:pt x="18518963" y="5708980"/>
                  </a:lnTo>
                  <a:lnTo>
                    <a:pt x="18525211" y="5713196"/>
                  </a:lnTo>
                  <a:lnTo>
                    <a:pt x="18532844" y="5714733"/>
                  </a:lnTo>
                  <a:lnTo>
                    <a:pt x="18540502" y="5713196"/>
                  </a:lnTo>
                  <a:lnTo>
                    <a:pt x="18546750" y="5708980"/>
                  </a:lnTo>
                  <a:lnTo>
                    <a:pt x="18550954" y="5702732"/>
                  </a:lnTo>
                  <a:lnTo>
                    <a:pt x="18552503" y="5695086"/>
                  </a:lnTo>
                  <a:close/>
                </a:path>
                <a:path w="18719800" h="10718800" extrusionOk="0">
                  <a:moveTo>
                    <a:pt x="18552503" y="5594997"/>
                  </a:moveTo>
                  <a:lnTo>
                    <a:pt x="18550954" y="5587352"/>
                  </a:lnTo>
                  <a:lnTo>
                    <a:pt x="18546750" y="5581104"/>
                  </a:lnTo>
                  <a:lnTo>
                    <a:pt x="18540502" y="5576900"/>
                  </a:lnTo>
                  <a:lnTo>
                    <a:pt x="18532844" y="5575351"/>
                  </a:lnTo>
                  <a:lnTo>
                    <a:pt x="18525211" y="5576900"/>
                  </a:lnTo>
                  <a:lnTo>
                    <a:pt x="18518963" y="5581104"/>
                  </a:lnTo>
                  <a:lnTo>
                    <a:pt x="18514759" y="5587352"/>
                  </a:lnTo>
                  <a:lnTo>
                    <a:pt x="18513209" y="5594997"/>
                  </a:lnTo>
                  <a:lnTo>
                    <a:pt x="18514759" y="5602643"/>
                  </a:lnTo>
                  <a:lnTo>
                    <a:pt x="18518963" y="5608891"/>
                  </a:lnTo>
                  <a:lnTo>
                    <a:pt x="18525211" y="5613108"/>
                  </a:lnTo>
                  <a:lnTo>
                    <a:pt x="18532844" y="5614644"/>
                  </a:lnTo>
                  <a:lnTo>
                    <a:pt x="18540502" y="5613108"/>
                  </a:lnTo>
                  <a:lnTo>
                    <a:pt x="18546750" y="5608891"/>
                  </a:lnTo>
                  <a:lnTo>
                    <a:pt x="18550954" y="5602643"/>
                  </a:lnTo>
                  <a:lnTo>
                    <a:pt x="18552503" y="5594997"/>
                  </a:lnTo>
                  <a:close/>
                </a:path>
                <a:path w="18719800" h="10718800" extrusionOk="0">
                  <a:moveTo>
                    <a:pt x="18552503" y="5494909"/>
                  </a:moveTo>
                  <a:lnTo>
                    <a:pt x="18550967" y="5487263"/>
                  </a:lnTo>
                  <a:lnTo>
                    <a:pt x="18546750" y="5481015"/>
                  </a:lnTo>
                  <a:lnTo>
                    <a:pt x="18540502" y="5476799"/>
                  </a:lnTo>
                  <a:lnTo>
                    <a:pt x="18532869" y="5475262"/>
                  </a:lnTo>
                  <a:lnTo>
                    <a:pt x="18525211" y="5476799"/>
                  </a:lnTo>
                  <a:lnTo>
                    <a:pt x="18518963" y="5481015"/>
                  </a:lnTo>
                  <a:lnTo>
                    <a:pt x="18514759" y="5487263"/>
                  </a:lnTo>
                  <a:lnTo>
                    <a:pt x="18513209" y="5494909"/>
                  </a:lnTo>
                  <a:lnTo>
                    <a:pt x="18514759" y="5502554"/>
                  </a:lnTo>
                  <a:lnTo>
                    <a:pt x="18518963" y="5508803"/>
                  </a:lnTo>
                  <a:lnTo>
                    <a:pt x="18525211" y="5513006"/>
                  </a:lnTo>
                  <a:lnTo>
                    <a:pt x="18532869" y="5514556"/>
                  </a:lnTo>
                  <a:lnTo>
                    <a:pt x="18540502" y="5513006"/>
                  </a:lnTo>
                  <a:lnTo>
                    <a:pt x="18546750" y="5508803"/>
                  </a:lnTo>
                  <a:lnTo>
                    <a:pt x="18550967" y="5502554"/>
                  </a:lnTo>
                  <a:lnTo>
                    <a:pt x="18552503" y="5494909"/>
                  </a:lnTo>
                  <a:close/>
                </a:path>
                <a:path w="18719800" h="10718800" extrusionOk="0">
                  <a:moveTo>
                    <a:pt x="18552503" y="5394807"/>
                  </a:moveTo>
                  <a:lnTo>
                    <a:pt x="18550967" y="5387162"/>
                  </a:lnTo>
                  <a:lnTo>
                    <a:pt x="18546750" y="5380926"/>
                  </a:lnTo>
                  <a:lnTo>
                    <a:pt x="18540502" y="5376710"/>
                  </a:lnTo>
                  <a:lnTo>
                    <a:pt x="18532869" y="5375173"/>
                  </a:lnTo>
                  <a:lnTo>
                    <a:pt x="18525211" y="5376710"/>
                  </a:lnTo>
                  <a:lnTo>
                    <a:pt x="18518963" y="5380926"/>
                  </a:lnTo>
                  <a:lnTo>
                    <a:pt x="18514759" y="5387162"/>
                  </a:lnTo>
                  <a:lnTo>
                    <a:pt x="18513209" y="5394807"/>
                  </a:lnTo>
                  <a:lnTo>
                    <a:pt x="18514759" y="5402453"/>
                  </a:lnTo>
                  <a:lnTo>
                    <a:pt x="18518963" y="5408701"/>
                  </a:lnTo>
                  <a:lnTo>
                    <a:pt x="18525211" y="5412918"/>
                  </a:lnTo>
                  <a:lnTo>
                    <a:pt x="18532869" y="5414454"/>
                  </a:lnTo>
                  <a:lnTo>
                    <a:pt x="18540502" y="5412918"/>
                  </a:lnTo>
                  <a:lnTo>
                    <a:pt x="18546750" y="5408701"/>
                  </a:lnTo>
                  <a:lnTo>
                    <a:pt x="18550967" y="5402453"/>
                  </a:lnTo>
                  <a:lnTo>
                    <a:pt x="18552503" y="5394807"/>
                  </a:lnTo>
                  <a:close/>
                </a:path>
                <a:path w="18719800" h="10718800" extrusionOk="0">
                  <a:moveTo>
                    <a:pt x="18552503" y="5294719"/>
                  </a:moveTo>
                  <a:lnTo>
                    <a:pt x="18550967" y="5287073"/>
                  </a:lnTo>
                  <a:lnTo>
                    <a:pt x="18546750" y="5280825"/>
                  </a:lnTo>
                  <a:lnTo>
                    <a:pt x="18540502" y="5276621"/>
                  </a:lnTo>
                  <a:lnTo>
                    <a:pt x="18532869" y="5275072"/>
                  </a:lnTo>
                  <a:lnTo>
                    <a:pt x="18525211" y="5276621"/>
                  </a:lnTo>
                  <a:lnTo>
                    <a:pt x="18518963" y="5280825"/>
                  </a:lnTo>
                  <a:lnTo>
                    <a:pt x="18514759" y="5287073"/>
                  </a:lnTo>
                  <a:lnTo>
                    <a:pt x="18513209" y="5294719"/>
                  </a:lnTo>
                  <a:lnTo>
                    <a:pt x="18514759" y="5302364"/>
                  </a:lnTo>
                  <a:lnTo>
                    <a:pt x="18518963" y="5308612"/>
                  </a:lnTo>
                  <a:lnTo>
                    <a:pt x="18525211" y="5312816"/>
                  </a:lnTo>
                  <a:lnTo>
                    <a:pt x="18532869" y="5314366"/>
                  </a:lnTo>
                  <a:lnTo>
                    <a:pt x="18540502" y="5312816"/>
                  </a:lnTo>
                  <a:lnTo>
                    <a:pt x="18546750" y="5308612"/>
                  </a:lnTo>
                  <a:lnTo>
                    <a:pt x="18550967" y="5302364"/>
                  </a:lnTo>
                  <a:lnTo>
                    <a:pt x="18552503" y="5294719"/>
                  </a:lnTo>
                  <a:close/>
                </a:path>
                <a:path w="18719800" h="10718800" extrusionOk="0">
                  <a:moveTo>
                    <a:pt x="18552503" y="5194617"/>
                  </a:moveTo>
                  <a:lnTo>
                    <a:pt x="18550967" y="5186972"/>
                  </a:lnTo>
                  <a:lnTo>
                    <a:pt x="18546750" y="5180723"/>
                  </a:lnTo>
                  <a:lnTo>
                    <a:pt x="18540502" y="5176520"/>
                  </a:lnTo>
                  <a:lnTo>
                    <a:pt x="18532869" y="5174970"/>
                  </a:lnTo>
                  <a:lnTo>
                    <a:pt x="18525211" y="5176520"/>
                  </a:lnTo>
                  <a:lnTo>
                    <a:pt x="18518963" y="5180723"/>
                  </a:lnTo>
                  <a:lnTo>
                    <a:pt x="18514759" y="5186972"/>
                  </a:lnTo>
                  <a:lnTo>
                    <a:pt x="18513209" y="5194617"/>
                  </a:lnTo>
                  <a:lnTo>
                    <a:pt x="18514759" y="5202275"/>
                  </a:lnTo>
                  <a:lnTo>
                    <a:pt x="18518963" y="5208511"/>
                  </a:lnTo>
                  <a:lnTo>
                    <a:pt x="18525211" y="5212715"/>
                  </a:lnTo>
                  <a:lnTo>
                    <a:pt x="18532869" y="5214264"/>
                  </a:lnTo>
                  <a:lnTo>
                    <a:pt x="18540502" y="5212715"/>
                  </a:lnTo>
                  <a:lnTo>
                    <a:pt x="18546750" y="5208511"/>
                  </a:lnTo>
                  <a:lnTo>
                    <a:pt x="18550967" y="5202275"/>
                  </a:lnTo>
                  <a:lnTo>
                    <a:pt x="18552503" y="5194617"/>
                  </a:lnTo>
                  <a:close/>
                </a:path>
                <a:path w="18719800" h="10718800" extrusionOk="0">
                  <a:moveTo>
                    <a:pt x="18552503" y="5094529"/>
                  </a:moveTo>
                  <a:lnTo>
                    <a:pt x="18550967" y="5086870"/>
                  </a:lnTo>
                  <a:lnTo>
                    <a:pt x="18546750" y="5080622"/>
                  </a:lnTo>
                  <a:lnTo>
                    <a:pt x="18540502" y="5076418"/>
                  </a:lnTo>
                  <a:lnTo>
                    <a:pt x="18532869" y="5074869"/>
                  </a:lnTo>
                  <a:lnTo>
                    <a:pt x="18525211" y="5076418"/>
                  </a:lnTo>
                  <a:lnTo>
                    <a:pt x="18518963" y="5080622"/>
                  </a:lnTo>
                  <a:lnTo>
                    <a:pt x="18514759" y="5086870"/>
                  </a:lnTo>
                  <a:lnTo>
                    <a:pt x="18513209" y="5094529"/>
                  </a:lnTo>
                  <a:lnTo>
                    <a:pt x="18514759" y="5102174"/>
                  </a:lnTo>
                  <a:lnTo>
                    <a:pt x="18518963" y="5108410"/>
                  </a:lnTo>
                  <a:lnTo>
                    <a:pt x="18525211" y="5112626"/>
                  </a:lnTo>
                  <a:lnTo>
                    <a:pt x="18532869" y="5114163"/>
                  </a:lnTo>
                  <a:lnTo>
                    <a:pt x="18540502" y="5112626"/>
                  </a:lnTo>
                  <a:lnTo>
                    <a:pt x="18546750" y="5108410"/>
                  </a:lnTo>
                  <a:lnTo>
                    <a:pt x="18550967" y="5102174"/>
                  </a:lnTo>
                  <a:lnTo>
                    <a:pt x="18552503" y="5094529"/>
                  </a:lnTo>
                  <a:close/>
                </a:path>
                <a:path w="18719800" h="10718800" extrusionOk="0">
                  <a:moveTo>
                    <a:pt x="18552503" y="4994427"/>
                  </a:moveTo>
                  <a:lnTo>
                    <a:pt x="18550967" y="4986782"/>
                  </a:lnTo>
                  <a:lnTo>
                    <a:pt x="18546750" y="4980533"/>
                  </a:lnTo>
                  <a:lnTo>
                    <a:pt x="18540502" y="4976330"/>
                  </a:lnTo>
                  <a:lnTo>
                    <a:pt x="18532869" y="4974780"/>
                  </a:lnTo>
                  <a:lnTo>
                    <a:pt x="18525211" y="4976330"/>
                  </a:lnTo>
                  <a:lnTo>
                    <a:pt x="18518963" y="4980533"/>
                  </a:lnTo>
                  <a:lnTo>
                    <a:pt x="18514759" y="4986782"/>
                  </a:lnTo>
                  <a:lnTo>
                    <a:pt x="18513209" y="4994427"/>
                  </a:lnTo>
                  <a:lnTo>
                    <a:pt x="18514759" y="5002073"/>
                  </a:lnTo>
                  <a:lnTo>
                    <a:pt x="18518963" y="5008321"/>
                  </a:lnTo>
                  <a:lnTo>
                    <a:pt x="18525211" y="5012537"/>
                  </a:lnTo>
                  <a:lnTo>
                    <a:pt x="18532869" y="5014074"/>
                  </a:lnTo>
                  <a:lnTo>
                    <a:pt x="18540502" y="5012537"/>
                  </a:lnTo>
                  <a:lnTo>
                    <a:pt x="18546750" y="5008321"/>
                  </a:lnTo>
                  <a:lnTo>
                    <a:pt x="18550967" y="5002073"/>
                  </a:lnTo>
                  <a:lnTo>
                    <a:pt x="18552503" y="4994427"/>
                  </a:lnTo>
                  <a:close/>
                </a:path>
                <a:path w="18719800" h="10718800" extrusionOk="0">
                  <a:moveTo>
                    <a:pt x="18552503" y="4894338"/>
                  </a:moveTo>
                  <a:lnTo>
                    <a:pt x="18550967" y="4886680"/>
                  </a:lnTo>
                  <a:lnTo>
                    <a:pt x="18546750" y="4880432"/>
                  </a:lnTo>
                  <a:lnTo>
                    <a:pt x="18540502" y="4876228"/>
                  </a:lnTo>
                  <a:lnTo>
                    <a:pt x="18532869" y="4874692"/>
                  </a:lnTo>
                  <a:lnTo>
                    <a:pt x="18525211" y="4876228"/>
                  </a:lnTo>
                  <a:lnTo>
                    <a:pt x="18518963" y="4880432"/>
                  </a:lnTo>
                  <a:lnTo>
                    <a:pt x="18514759" y="4886680"/>
                  </a:lnTo>
                  <a:lnTo>
                    <a:pt x="18513209" y="4894338"/>
                  </a:lnTo>
                  <a:lnTo>
                    <a:pt x="18514759" y="4901984"/>
                  </a:lnTo>
                  <a:lnTo>
                    <a:pt x="18518963" y="4908232"/>
                  </a:lnTo>
                  <a:lnTo>
                    <a:pt x="18525211" y="4912449"/>
                  </a:lnTo>
                  <a:lnTo>
                    <a:pt x="18532869" y="4913985"/>
                  </a:lnTo>
                  <a:lnTo>
                    <a:pt x="18540502" y="4912449"/>
                  </a:lnTo>
                  <a:lnTo>
                    <a:pt x="18546750" y="4908232"/>
                  </a:lnTo>
                  <a:lnTo>
                    <a:pt x="18550967" y="4901984"/>
                  </a:lnTo>
                  <a:lnTo>
                    <a:pt x="18552503" y="4894338"/>
                  </a:lnTo>
                  <a:close/>
                </a:path>
                <a:path w="18719800" h="10718800" extrusionOk="0">
                  <a:moveTo>
                    <a:pt x="18552503" y="4794237"/>
                  </a:moveTo>
                  <a:lnTo>
                    <a:pt x="18550967" y="4786592"/>
                  </a:lnTo>
                  <a:lnTo>
                    <a:pt x="18546750" y="4780343"/>
                  </a:lnTo>
                  <a:lnTo>
                    <a:pt x="18540502" y="4776127"/>
                  </a:lnTo>
                  <a:lnTo>
                    <a:pt x="18532869" y="4774590"/>
                  </a:lnTo>
                  <a:lnTo>
                    <a:pt x="18525211" y="4776127"/>
                  </a:lnTo>
                  <a:lnTo>
                    <a:pt x="18518963" y="4780343"/>
                  </a:lnTo>
                  <a:lnTo>
                    <a:pt x="18514759" y="4786592"/>
                  </a:lnTo>
                  <a:lnTo>
                    <a:pt x="18513209" y="4794237"/>
                  </a:lnTo>
                  <a:lnTo>
                    <a:pt x="18514759" y="4801882"/>
                  </a:lnTo>
                  <a:lnTo>
                    <a:pt x="18518963" y="4808131"/>
                  </a:lnTo>
                  <a:lnTo>
                    <a:pt x="18525211" y="4812347"/>
                  </a:lnTo>
                  <a:lnTo>
                    <a:pt x="18532869" y="4813884"/>
                  </a:lnTo>
                  <a:lnTo>
                    <a:pt x="18540502" y="4812347"/>
                  </a:lnTo>
                  <a:lnTo>
                    <a:pt x="18546750" y="4808131"/>
                  </a:lnTo>
                  <a:lnTo>
                    <a:pt x="18550967" y="4801882"/>
                  </a:lnTo>
                  <a:lnTo>
                    <a:pt x="18552503" y="4794237"/>
                  </a:lnTo>
                  <a:close/>
                </a:path>
                <a:path w="18719800" h="10718800" extrusionOk="0">
                  <a:moveTo>
                    <a:pt x="18552503" y="4694136"/>
                  </a:moveTo>
                  <a:lnTo>
                    <a:pt x="18550967" y="4686490"/>
                  </a:lnTo>
                  <a:lnTo>
                    <a:pt x="18546750" y="4680242"/>
                  </a:lnTo>
                  <a:lnTo>
                    <a:pt x="18540502" y="4676025"/>
                  </a:lnTo>
                  <a:lnTo>
                    <a:pt x="18532869" y="4674489"/>
                  </a:lnTo>
                  <a:lnTo>
                    <a:pt x="18525211" y="4676025"/>
                  </a:lnTo>
                  <a:lnTo>
                    <a:pt x="18518963" y="4680242"/>
                  </a:lnTo>
                  <a:lnTo>
                    <a:pt x="18514759" y="4686490"/>
                  </a:lnTo>
                  <a:lnTo>
                    <a:pt x="18513209" y="4694136"/>
                  </a:lnTo>
                  <a:lnTo>
                    <a:pt x="18514759" y="4701781"/>
                  </a:lnTo>
                  <a:lnTo>
                    <a:pt x="18518963" y="4708029"/>
                  </a:lnTo>
                  <a:lnTo>
                    <a:pt x="18525211" y="4712233"/>
                  </a:lnTo>
                  <a:lnTo>
                    <a:pt x="18532869" y="4713783"/>
                  </a:lnTo>
                  <a:lnTo>
                    <a:pt x="18540502" y="4712233"/>
                  </a:lnTo>
                  <a:lnTo>
                    <a:pt x="18546750" y="4708029"/>
                  </a:lnTo>
                  <a:lnTo>
                    <a:pt x="18550967" y="4701781"/>
                  </a:lnTo>
                  <a:lnTo>
                    <a:pt x="18552503" y="4694136"/>
                  </a:lnTo>
                  <a:close/>
                </a:path>
                <a:path w="18719800" h="10718800" extrusionOk="0">
                  <a:moveTo>
                    <a:pt x="18614251" y="303593"/>
                  </a:moveTo>
                  <a:lnTo>
                    <a:pt x="18612701" y="295948"/>
                  </a:lnTo>
                  <a:lnTo>
                    <a:pt x="18608498" y="289712"/>
                  </a:lnTo>
                  <a:lnTo>
                    <a:pt x="18602249" y="285496"/>
                  </a:lnTo>
                  <a:lnTo>
                    <a:pt x="18594604" y="283946"/>
                  </a:lnTo>
                  <a:lnTo>
                    <a:pt x="18586958" y="285496"/>
                  </a:lnTo>
                  <a:lnTo>
                    <a:pt x="18580710" y="289712"/>
                  </a:lnTo>
                  <a:lnTo>
                    <a:pt x="18576494" y="295948"/>
                  </a:lnTo>
                  <a:lnTo>
                    <a:pt x="18574957" y="303593"/>
                  </a:lnTo>
                  <a:lnTo>
                    <a:pt x="18576494" y="311238"/>
                  </a:lnTo>
                  <a:lnTo>
                    <a:pt x="18580710" y="317487"/>
                  </a:lnTo>
                  <a:lnTo>
                    <a:pt x="18586958" y="321703"/>
                  </a:lnTo>
                  <a:lnTo>
                    <a:pt x="18594604" y="323240"/>
                  </a:lnTo>
                  <a:lnTo>
                    <a:pt x="18602249" y="321703"/>
                  </a:lnTo>
                  <a:lnTo>
                    <a:pt x="18608498" y="317487"/>
                  </a:lnTo>
                  <a:lnTo>
                    <a:pt x="18612701" y="311238"/>
                  </a:lnTo>
                  <a:lnTo>
                    <a:pt x="18614251" y="303593"/>
                  </a:lnTo>
                  <a:close/>
                </a:path>
                <a:path w="18719800" h="10718800" extrusionOk="0">
                  <a:moveTo>
                    <a:pt x="18614251" y="203504"/>
                  </a:moveTo>
                  <a:lnTo>
                    <a:pt x="18612701" y="195859"/>
                  </a:lnTo>
                  <a:lnTo>
                    <a:pt x="18608498" y="189611"/>
                  </a:lnTo>
                  <a:lnTo>
                    <a:pt x="18602249" y="185407"/>
                  </a:lnTo>
                  <a:lnTo>
                    <a:pt x="18594604" y="183857"/>
                  </a:lnTo>
                  <a:lnTo>
                    <a:pt x="18586958" y="185407"/>
                  </a:lnTo>
                  <a:lnTo>
                    <a:pt x="18580710" y="189611"/>
                  </a:lnTo>
                  <a:lnTo>
                    <a:pt x="18576494" y="195859"/>
                  </a:lnTo>
                  <a:lnTo>
                    <a:pt x="18574957" y="203504"/>
                  </a:lnTo>
                  <a:lnTo>
                    <a:pt x="18576494" y="211150"/>
                  </a:lnTo>
                  <a:lnTo>
                    <a:pt x="18580710" y="217398"/>
                  </a:lnTo>
                  <a:lnTo>
                    <a:pt x="18586958" y="221602"/>
                  </a:lnTo>
                  <a:lnTo>
                    <a:pt x="18594604" y="223151"/>
                  </a:lnTo>
                  <a:lnTo>
                    <a:pt x="18602249" y="221602"/>
                  </a:lnTo>
                  <a:lnTo>
                    <a:pt x="18608498" y="217398"/>
                  </a:lnTo>
                  <a:lnTo>
                    <a:pt x="18612701" y="211150"/>
                  </a:lnTo>
                  <a:lnTo>
                    <a:pt x="18614251" y="203504"/>
                  </a:lnTo>
                  <a:close/>
                </a:path>
                <a:path w="18719800" h="10718800" extrusionOk="0">
                  <a:moveTo>
                    <a:pt x="18614251" y="103403"/>
                  </a:moveTo>
                  <a:lnTo>
                    <a:pt x="18612701" y="95758"/>
                  </a:lnTo>
                  <a:lnTo>
                    <a:pt x="18608498" y="89509"/>
                  </a:lnTo>
                  <a:lnTo>
                    <a:pt x="18602249" y="85305"/>
                  </a:lnTo>
                  <a:lnTo>
                    <a:pt x="18594604" y="83756"/>
                  </a:lnTo>
                  <a:lnTo>
                    <a:pt x="18586958" y="85305"/>
                  </a:lnTo>
                  <a:lnTo>
                    <a:pt x="18580710" y="89509"/>
                  </a:lnTo>
                  <a:lnTo>
                    <a:pt x="18576494" y="95758"/>
                  </a:lnTo>
                  <a:lnTo>
                    <a:pt x="18574957" y="103403"/>
                  </a:lnTo>
                  <a:lnTo>
                    <a:pt x="18576494" y="111048"/>
                  </a:lnTo>
                  <a:lnTo>
                    <a:pt x="18580710" y="117297"/>
                  </a:lnTo>
                  <a:lnTo>
                    <a:pt x="18586958" y="121500"/>
                  </a:lnTo>
                  <a:lnTo>
                    <a:pt x="18594604" y="123050"/>
                  </a:lnTo>
                  <a:lnTo>
                    <a:pt x="18602249" y="121500"/>
                  </a:lnTo>
                  <a:lnTo>
                    <a:pt x="18608498" y="117297"/>
                  </a:lnTo>
                  <a:lnTo>
                    <a:pt x="18612701" y="111048"/>
                  </a:lnTo>
                  <a:lnTo>
                    <a:pt x="18614251" y="103403"/>
                  </a:lnTo>
                  <a:close/>
                </a:path>
                <a:path w="18719800" h="10718800" extrusionOk="0">
                  <a:moveTo>
                    <a:pt x="18614251" y="3302"/>
                  </a:moveTo>
                  <a:lnTo>
                    <a:pt x="18613578" y="0"/>
                  </a:lnTo>
                  <a:lnTo>
                    <a:pt x="18575617" y="0"/>
                  </a:lnTo>
                  <a:lnTo>
                    <a:pt x="18574957" y="3302"/>
                  </a:lnTo>
                  <a:lnTo>
                    <a:pt x="18576494" y="10960"/>
                  </a:lnTo>
                  <a:lnTo>
                    <a:pt x="18580710" y="17208"/>
                  </a:lnTo>
                  <a:lnTo>
                    <a:pt x="18586958" y="21412"/>
                  </a:lnTo>
                  <a:lnTo>
                    <a:pt x="18594604" y="22961"/>
                  </a:lnTo>
                  <a:lnTo>
                    <a:pt x="18602249" y="21412"/>
                  </a:lnTo>
                  <a:lnTo>
                    <a:pt x="18608498" y="17208"/>
                  </a:lnTo>
                  <a:lnTo>
                    <a:pt x="18612701" y="10960"/>
                  </a:lnTo>
                  <a:lnTo>
                    <a:pt x="18614251" y="3302"/>
                  </a:lnTo>
                  <a:close/>
                </a:path>
                <a:path w="18719800" h="10718800" extrusionOk="0">
                  <a:moveTo>
                    <a:pt x="18626455" y="10645178"/>
                  </a:moveTo>
                  <a:lnTo>
                    <a:pt x="18624919" y="10637533"/>
                  </a:lnTo>
                  <a:lnTo>
                    <a:pt x="18620715" y="10631284"/>
                  </a:lnTo>
                  <a:lnTo>
                    <a:pt x="18614467" y="10627081"/>
                  </a:lnTo>
                  <a:lnTo>
                    <a:pt x="18606821" y="10625531"/>
                  </a:lnTo>
                  <a:lnTo>
                    <a:pt x="18599176" y="10627081"/>
                  </a:lnTo>
                  <a:lnTo>
                    <a:pt x="18592927" y="10631284"/>
                  </a:lnTo>
                  <a:lnTo>
                    <a:pt x="18588724" y="10637533"/>
                  </a:lnTo>
                  <a:lnTo>
                    <a:pt x="18587174" y="10645178"/>
                  </a:lnTo>
                  <a:lnTo>
                    <a:pt x="18588724" y="10652824"/>
                  </a:lnTo>
                  <a:lnTo>
                    <a:pt x="18592927" y="10659072"/>
                  </a:lnTo>
                  <a:lnTo>
                    <a:pt x="18599176" y="10663276"/>
                  </a:lnTo>
                  <a:lnTo>
                    <a:pt x="18606821" y="10664812"/>
                  </a:lnTo>
                  <a:lnTo>
                    <a:pt x="18614467" y="10663276"/>
                  </a:lnTo>
                  <a:lnTo>
                    <a:pt x="18620715" y="10659072"/>
                  </a:lnTo>
                  <a:lnTo>
                    <a:pt x="18624919" y="10652824"/>
                  </a:lnTo>
                  <a:lnTo>
                    <a:pt x="18626455" y="10645178"/>
                  </a:lnTo>
                  <a:close/>
                </a:path>
                <a:path w="18719800" h="10718800" extrusionOk="0">
                  <a:moveTo>
                    <a:pt x="18626455" y="10545077"/>
                  </a:moveTo>
                  <a:lnTo>
                    <a:pt x="18624919" y="10537431"/>
                  </a:lnTo>
                  <a:lnTo>
                    <a:pt x="18620715" y="10531183"/>
                  </a:lnTo>
                  <a:lnTo>
                    <a:pt x="18614467" y="10526967"/>
                  </a:lnTo>
                  <a:lnTo>
                    <a:pt x="18606821" y="10525430"/>
                  </a:lnTo>
                  <a:lnTo>
                    <a:pt x="18599176" y="10526967"/>
                  </a:lnTo>
                  <a:lnTo>
                    <a:pt x="18592927" y="10531183"/>
                  </a:lnTo>
                  <a:lnTo>
                    <a:pt x="18588724" y="10537431"/>
                  </a:lnTo>
                  <a:lnTo>
                    <a:pt x="18587174" y="10545077"/>
                  </a:lnTo>
                  <a:lnTo>
                    <a:pt x="18588724" y="10552722"/>
                  </a:lnTo>
                  <a:lnTo>
                    <a:pt x="18592927" y="10558971"/>
                  </a:lnTo>
                  <a:lnTo>
                    <a:pt x="18599176" y="10563174"/>
                  </a:lnTo>
                  <a:lnTo>
                    <a:pt x="18606821" y="10564724"/>
                  </a:lnTo>
                  <a:lnTo>
                    <a:pt x="18614467" y="10563174"/>
                  </a:lnTo>
                  <a:lnTo>
                    <a:pt x="18620715" y="10558971"/>
                  </a:lnTo>
                  <a:lnTo>
                    <a:pt x="18624919" y="10552722"/>
                  </a:lnTo>
                  <a:lnTo>
                    <a:pt x="18626455" y="10545077"/>
                  </a:lnTo>
                  <a:close/>
                </a:path>
                <a:path w="18719800" h="10718800" extrusionOk="0">
                  <a:moveTo>
                    <a:pt x="18626455" y="10444975"/>
                  </a:moveTo>
                  <a:lnTo>
                    <a:pt x="18624919" y="10437330"/>
                  </a:lnTo>
                  <a:lnTo>
                    <a:pt x="18620715" y="10431094"/>
                  </a:lnTo>
                  <a:lnTo>
                    <a:pt x="18614467" y="10426890"/>
                  </a:lnTo>
                  <a:lnTo>
                    <a:pt x="18606821" y="10425341"/>
                  </a:lnTo>
                  <a:lnTo>
                    <a:pt x="18599176" y="10426890"/>
                  </a:lnTo>
                  <a:lnTo>
                    <a:pt x="18592927" y="10431094"/>
                  </a:lnTo>
                  <a:lnTo>
                    <a:pt x="18588724" y="10437330"/>
                  </a:lnTo>
                  <a:lnTo>
                    <a:pt x="18587174" y="10444975"/>
                  </a:lnTo>
                  <a:lnTo>
                    <a:pt x="18588724" y="10452621"/>
                  </a:lnTo>
                  <a:lnTo>
                    <a:pt x="18592927" y="10458869"/>
                  </a:lnTo>
                  <a:lnTo>
                    <a:pt x="18599176" y="10463085"/>
                  </a:lnTo>
                  <a:lnTo>
                    <a:pt x="18606821" y="10464635"/>
                  </a:lnTo>
                  <a:lnTo>
                    <a:pt x="18614467" y="10463085"/>
                  </a:lnTo>
                  <a:lnTo>
                    <a:pt x="18620715" y="10458869"/>
                  </a:lnTo>
                  <a:lnTo>
                    <a:pt x="18624919" y="10452621"/>
                  </a:lnTo>
                  <a:lnTo>
                    <a:pt x="18626455" y="10444975"/>
                  </a:lnTo>
                  <a:close/>
                </a:path>
                <a:path w="18719800" h="10718800" extrusionOk="0">
                  <a:moveTo>
                    <a:pt x="18626455" y="10344887"/>
                  </a:moveTo>
                  <a:lnTo>
                    <a:pt x="18624919" y="10337241"/>
                  </a:lnTo>
                  <a:lnTo>
                    <a:pt x="18620715" y="10330993"/>
                  </a:lnTo>
                  <a:lnTo>
                    <a:pt x="18614467" y="10326789"/>
                  </a:lnTo>
                  <a:lnTo>
                    <a:pt x="18606821" y="10325240"/>
                  </a:lnTo>
                  <a:lnTo>
                    <a:pt x="18599176" y="10326789"/>
                  </a:lnTo>
                  <a:lnTo>
                    <a:pt x="18592927" y="10330993"/>
                  </a:lnTo>
                  <a:lnTo>
                    <a:pt x="18588724" y="10337241"/>
                  </a:lnTo>
                  <a:lnTo>
                    <a:pt x="18587174" y="10344887"/>
                  </a:lnTo>
                  <a:lnTo>
                    <a:pt x="18588724" y="10352532"/>
                  </a:lnTo>
                  <a:lnTo>
                    <a:pt x="18592927" y="10358780"/>
                  </a:lnTo>
                  <a:lnTo>
                    <a:pt x="18599176" y="10362997"/>
                  </a:lnTo>
                  <a:lnTo>
                    <a:pt x="18606821" y="10364533"/>
                  </a:lnTo>
                  <a:lnTo>
                    <a:pt x="18614467" y="10362997"/>
                  </a:lnTo>
                  <a:lnTo>
                    <a:pt x="18620715" y="10358780"/>
                  </a:lnTo>
                  <a:lnTo>
                    <a:pt x="18624919" y="10352532"/>
                  </a:lnTo>
                  <a:lnTo>
                    <a:pt x="18626455" y="10344887"/>
                  </a:lnTo>
                  <a:close/>
                </a:path>
                <a:path w="18719800" h="10718800" extrusionOk="0">
                  <a:moveTo>
                    <a:pt x="18626455" y="10244785"/>
                  </a:moveTo>
                  <a:lnTo>
                    <a:pt x="18624919" y="10237140"/>
                  </a:lnTo>
                  <a:lnTo>
                    <a:pt x="18620702" y="10230904"/>
                  </a:lnTo>
                  <a:lnTo>
                    <a:pt x="18614467" y="10226688"/>
                  </a:lnTo>
                  <a:lnTo>
                    <a:pt x="18606821" y="10225151"/>
                  </a:lnTo>
                  <a:lnTo>
                    <a:pt x="18599176" y="10226688"/>
                  </a:lnTo>
                  <a:lnTo>
                    <a:pt x="18592927" y="10230904"/>
                  </a:lnTo>
                  <a:lnTo>
                    <a:pt x="18588724" y="10237140"/>
                  </a:lnTo>
                  <a:lnTo>
                    <a:pt x="18587174" y="10244785"/>
                  </a:lnTo>
                  <a:lnTo>
                    <a:pt x="18588724" y="10252443"/>
                  </a:lnTo>
                  <a:lnTo>
                    <a:pt x="18592927" y="10258679"/>
                  </a:lnTo>
                  <a:lnTo>
                    <a:pt x="18599176" y="10262895"/>
                  </a:lnTo>
                  <a:lnTo>
                    <a:pt x="18606821" y="10264432"/>
                  </a:lnTo>
                  <a:lnTo>
                    <a:pt x="18614467" y="10262895"/>
                  </a:lnTo>
                  <a:lnTo>
                    <a:pt x="18620702" y="10258679"/>
                  </a:lnTo>
                  <a:lnTo>
                    <a:pt x="18624919" y="10252443"/>
                  </a:lnTo>
                  <a:lnTo>
                    <a:pt x="18626455" y="10244785"/>
                  </a:lnTo>
                  <a:close/>
                </a:path>
                <a:path w="18719800" h="10718800" extrusionOk="0">
                  <a:moveTo>
                    <a:pt x="18626455" y="10144696"/>
                  </a:moveTo>
                  <a:lnTo>
                    <a:pt x="18624919" y="10137051"/>
                  </a:lnTo>
                  <a:lnTo>
                    <a:pt x="18620702" y="10130803"/>
                  </a:lnTo>
                  <a:lnTo>
                    <a:pt x="18614467" y="10126599"/>
                  </a:lnTo>
                  <a:lnTo>
                    <a:pt x="18606821" y="10125050"/>
                  </a:lnTo>
                  <a:lnTo>
                    <a:pt x="18599176" y="10126599"/>
                  </a:lnTo>
                  <a:lnTo>
                    <a:pt x="18592927" y="10130803"/>
                  </a:lnTo>
                  <a:lnTo>
                    <a:pt x="18588724" y="10137051"/>
                  </a:lnTo>
                  <a:lnTo>
                    <a:pt x="18587174" y="10144696"/>
                  </a:lnTo>
                  <a:lnTo>
                    <a:pt x="18588724" y="10152342"/>
                  </a:lnTo>
                  <a:lnTo>
                    <a:pt x="18592927" y="10158578"/>
                  </a:lnTo>
                  <a:lnTo>
                    <a:pt x="18599176" y="10162794"/>
                  </a:lnTo>
                  <a:lnTo>
                    <a:pt x="18606821" y="10164331"/>
                  </a:lnTo>
                  <a:lnTo>
                    <a:pt x="18614467" y="10162794"/>
                  </a:lnTo>
                  <a:lnTo>
                    <a:pt x="18620702" y="10158578"/>
                  </a:lnTo>
                  <a:lnTo>
                    <a:pt x="18624919" y="10152342"/>
                  </a:lnTo>
                  <a:lnTo>
                    <a:pt x="18626455" y="10144696"/>
                  </a:lnTo>
                  <a:close/>
                </a:path>
                <a:path w="18719800" h="10718800" extrusionOk="0">
                  <a:moveTo>
                    <a:pt x="18626455" y="10044608"/>
                  </a:moveTo>
                  <a:lnTo>
                    <a:pt x="18624919" y="10036950"/>
                  </a:lnTo>
                  <a:lnTo>
                    <a:pt x="18620702" y="10030701"/>
                  </a:lnTo>
                  <a:lnTo>
                    <a:pt x="18614467" y="10026498"/>
                  </a:lnTo>
                  <a:lnTo>
                    <a:pt x="18606821" y="10024948"/>
                  </a:lnTo>
                  <a:lnTo>
                    <a:pt x="18599176" y="10026498"/>
                  </a:lnTo>
                  <a:lnTo>
                    <a:pt x="18592927" y="10030701"/>
                  </a:lnTo>
                  <a:lnTo>
                    <a:pt x="18588724" y="10036950"/>
                  </a:lnTo>
                  <a:lnTo>
                    <a:pt x="18587174" y="10044608"/>
                  </a:lnTo>
                  <a:lnTo>
                    <a:pt x="18588724" y="10052240"/>
                  </a:lnTo>
                  <a:lnTo>
                    <a:pt x="18592927" y="10058489"/>
                  </a:lnTo>
                  <a:lnTo>
                    <a:pt x="18599176" y="10062705"/>
                  </a:lnTo>
                  <a:lnTo>
                    <a:pt x="18606821" y="10064242"/>
                  </a:lnTo>
                  <a:lnTo>
                    <a:pt x="18614467" y="10062705"/>
                  </a:lnTo>
                  <a:lnTo>
                    <a:pt x="18620702" y="10058489"/>
                  </a:lnTo>
                  <a:lnTo>
                    <a:pt x="18624919" y="10052240"/>
                  </a:lnTo>
                  <a:lnTo>
                    <a:pt x="18626455" y="10044608"/>
                  </a:lnTo>
                  <a:close/>
                </a:path>
                <a:path w="18719800" h="10718800" extrusionOk="0">
                  <a:moveTo>
                    <a:pt x="18626455" y="9944506"/>
                  </a:moveTo>
                  <a:lnTo>
                    <a:pt x="18624919" y="9936861"/>
                  </a:lnTo>
                  <a:lnTo>
                    <a:pt x="18620702" y="9930613"/>
                  </a:lnTo>
                  <a:lnTo>
                    <a:pt x="18614467" y="9926409"/>
                  </a:lnTo>
                  <a:lnTo>
                    <a:pt x="18606821" y="9924859"/>
                  </a:lnTo>
                  <a:lnTo>
                    <a:pt x="18599176" y="9926409"/>
                  </a:lnTo>
                  <a:lnTo>
                    <a:pt x="18592927" y="9930613"/>
                  </a:lnTo>
                  <a:lnTo>
                    <a:pt x="18588724" y="9936861"/>
                  </a:lnTo>
                  <a:lnTo>
                    <a:pt x="18587174" y="9944506"/>
                  </a:lnTo>
                  <a:lnTo>
                    <a:pt x="18588724" y="9952152"/>
                  </a:lnTo>
                  <a:lnTo>
                    <a:pt x="18592927" y="9958400"/>
                  </a:lnTo>
                  <a:lnTo>
                    <a:pt x="18599176" y="9962604"/>
                  </a:lnTo>
                  <a:lnTo>
                    <a:pt x="18606821" y="9964153"/>
                  </a:lnTo>
                  <a:lnTo>
                    <a:pt x="18614467" y="9962604"/>
                  </a:lnTo>
                  <a:lnTo>
                    <a:pt x="18620702" y="9958400"/>
                  </a:lnTo>
                  <a:lnTo>
                    <a:pt x="18624919" y="9952152"/>
                  </a:lnTo>
                  <a:lnTo>
                    <a:pt x="18626455" y="9944506"/>
                  </a:lnTo>
                  <a:close/>
                </a:path>
                <a:path w="18719800" h="10718800" extrusionOk="0">
                  <a:moveTo>
                    <a:pt x="18626455" y="9844405"/>
                  </a:moveTo>
                  <a:lnTo>
                    <a:pt x="18624919" y="9836760"/>
                  </a:lnTo>
                  <a:lnTo>
                    <a:pt x="18620702" y="9830511"/>
                  </a:lnTo>
                  <a:lnTo>
                    <a:pt x="18614467" y="9826307"/>
                  </a:lnTo>
                  <a:lnTo>
                    <a:pt x="18606821" y="9824771"/>
                  </a:lnTo>
                  <a:lnTo>
                    <a:pt x="18599176" y="9826307"/>
                  </a:lnTo>
                  <a:lnTo>
                    <a:pt x="18592927" y="9830511"/>
                  </a:lnTo>
                  <a:lnTo>
                    <a:pt x="18588724" y="9836760"/>
                  </a:lnTo>
                  <a:lnTo>
                    <a:pt x="18587174" y="9844405"/>
                  </a:lnTo>
                  <a:lnTo>
                    <a:pt x="18588724" y="9852063"/>
                  </a:lnTo>
                  <a:lnTo>
                    <a:pt x="18592927" y="9858299"/>
                  </a:lnTo>
                  <a:lnTo>
                    <a:pt x="18599176" y="9862502"/>
                  </a:lnTo>
                  <a:lnTo>
                    <a:pt x="18606821" y="9864039"/>
                  </a:lnTo>
                  <a:lnTo>
                    <a:pt x="18614467" y="9862502"/>
                  </a:lnTo>
                  <a:lnTo>
                    <a:pt x="18620702" y="9858299"/>
                  </a:lnTo>
                  <a:lnTo>
                    <a:pt x="18624919" y="9852063"/>
                  </a:lnTo>
                  <a:lnTo>
                    <a:pt x="18626455" y="9844405"/>
                  </a:lnTo>
                  <a:close/>
                </a:path>
                <a:path w="18719800" h="10718800" extrusionOk="0">
                  <a:moveTo>
                    <a:pt x="18626455" y="9744304"/>
                  </a:moveTo>
                  <a:lnTo>
                    <a:pt x="18624919" y="9736658"/>
                  </a:lnTo>
                  <a:lnTo>
                    <a:pt x="18620715" y="9730422"/>
                  </a:lnTo>
                  <a:lnTo>
                    <a:pt x="18614467" y="9726206"/>
                  </a:lnTo>
                  <a:lnTo>
                    <a:pt x="18606821" y="9724669"/>
                  </a:lnTo>
                  <a:lnTo>
                    <a:pt x="18599176" y="9726206"/>
                  </a:lnTo>
                  <a:lnTo>
                    <a:pt x="18592927" y="9730422"/>
                  </a:lnTo>
                  <a:lnTo>
                    <a:pt x="18588724" y="9736658"/>
                  </a:lnTo>
                  <a:lnTo>
                    <a:pt x="18587174" y="9744304"/>
                  </a:lnTo>
                  <a:lnTo>
                    <a:pt x="18588724" y="9751949"/>
                  </a:lnTo>
                  <a:lnTo>
                    <a:pt x="18592927" y="9758197"/>
                  </a:lnTo>
                  <a:lnTo>
                    <a:pt x="18599176" y="9762414"/>
                  </a:lnTo>
                  <a:lnTo>
                    <a:pt x="18606821" y="9763950"/>
                  </a:lnTo>
                  <a:lnTo>
                    <a:pt x="18614467" y="9762414"/>
                  </a:lnTo>
                  <a:lnTo>
                    <a:pt x="18620715" y="9758197"/>
                  </a:lnTo>
                  <a:lnTo>
                    <a:pt x="18624919" y="9751949"/>
                  </a:lnTo>
                  <a:lnTo>
                    <a:pt x="18626455" y="9744304"/>
                  </a:lnTo>
                  <a:close/>
                </a:path>
                <a:path w="18719800" h="10718800" extrusionOk="0">
                  <a:moveTo>
                    <a:pt x="18626455" y="9644228"/>
                  </a:moveTo>
                  <a:lnTo>
                    <a:pt x="18624919" y="9636569"/>
                  </a:lnTo>
                  <a:lnTo>
                    <a:pt x="18620715" y="9630321"/>
                  </a:lnTo>
                  <a:lnTo>
                    <a:pt x="18614467" y="9626117"/>
                  </a:lnTo>
                  <a:lnTo>
                    <a:pt x="18606821" y="9624568"/>
                  </a:lnTo>
                  <a:lnTo>
                    <a:pt x="18599176" y="9626117"/>
                  </a:lnTo>
                  <a:lnTo>
                    <a:pt x="18592927" y="9630321"/>
                  </a:lnTo>
                  <a:lnTo>
                    <a:pt x="18588724" y="9636569"/>
                  </a:lnTo>
                  <a:lnTo>
                    <a:pt x="18587174" y="9644228"/>
                  </a:lnTo>
                  <a:lnTo>
                    <a:pt x="18588724" y="9651873"/>
                  </a:lnTo>
                  <a:lnTo>
                    <a:pt x="18592927" y="9658109"/>
                  </a:lnTo>
                  <a:lnTo>
                    <a:pt x="18599176" y="9662312"/>
                  </a:lnTo>
                  <a:lnTo>
                    <a:pt x="18606821" y="9663862"/>
                  </a:lnTo>
                  <a:lnTo>
                    <a:pt x="18614467" y="9662312"/>
                  </a:lnTo>
                  <a:lnTo>
                    <a:pt x="18620715" y="9658109"/>
                  </a:lnTo>
                  <a:lnTo>
                    <a:pt x="18624919" y="9651873"/>
                  </a:lnTo>
                  <a:lnTo>
                    <a:pt x="18626455" y="9644228"/>
                  </a:lnTo>
                  <a:close/>
                </a:path>
                <a:path w="18719800" h="10718800" extrusionOk="0">
                  <a:moveTo>
                    <a:pt x="18626455" y="9544126"/>
                  </a:moveTo>
                  <a:lnTo>
                    <a:pt x="18624919" y="9536468"/>
                  </a:lnTo>
                  <a:lnTo>
                    <a:pt x="18620715" y="9530232"/>
                  </a:lnTo>
                  <a:lnTo>
                    <a:pt x="18614467" y="9526016"/>
                  </a:lnTo>
                  <a:lnTo>
                    <a:pt x="18606821" y="9524479"/>
                  </a:lnTo>
                  <a:lnTo>
                    <a:pt x="18599176" y="9526016"/>
                  </a:lnTo>
                  <a:lnTo>
                    <a:pt x="18592927" y="9530232"/>
                  </a:lnTo>
                  <a:lnTo>
                    <a:pt x="18588724" y="9536468"/>
                  </a:lnTo>
                  <a:lnTo>
                    <a:pt x="18587174" y="9544126"/>
                  </a:lnTo>
                  <a:lnTo>
                    <a:pt x="18588724" y="9551772"/>
                  </a:lnTo>
                  <a:lnTo>
                    <a:pt x="18592927" y="9558007"/>
                  </a:lnTo>
                  <a:lnTo>
                    <a:pt x="18599176" y="9562224"/>
                  </a:lnTo>
                  <a:lnTo>
                    <a:pt x="18606821" y="9563760"/>
                  </a:lnTo>
                  <a:lnTo>
                    <a:pt x="18614467" y="9562224"/>
                  </a:lnTo>
                  <a:lnTo>
                    <a:pt x="18620715" y="9558007"/>
                  </a:lnTo>
                  <a:lnTo>
                    <a:pt x="18624919" y="9551772"/>
                  </a:lnTo>
                  <a:lnTo>
                    <a:pt x="18626455" y="9544126"/>
                  </a:lnTo>
                  <a:close/>
                </a:path>
                <a:path w="18719800" h="10718800" extrusionOk="0">
                  <a:moveTo>
                    <a:pt x="18626455" y="9444025"/>
                  </a:moveTo>
                  <a:lnTo>
                    <a:pt x="18624919" y="9436379"/>
                  </a:lnTo>
                  <a:lnTo>
                    <a:pt x="18620715" y="9430131"/>
                  </a:lnTo>
                  <a:lnTo>
                    <a:pt x="18614467" y="9425915"/>
                  </a:lnTo>
                  <a:lnTo>
                    <a:pt x="18606821" y="9424365"/>
                  </a:lnTo>
                  <a:lnTo>
                    <a:pt x="18599176" y="9425915"/>
                  </a:lnTo>
                  <a:lnTo>
                    <a:pt x="18592927" y="9430131"/>
                  </a:lnTo>
                  <a:lnTo>
                    <a:pt x="18588724" y="9436379"/>
                  </a:lnTo>
                  <a:lnTo>
                    <a:pt x="18587174" y="9444025"/>
                  </a:lnTo>
                  <a:lnTo>
                    <a:pt x="18588724" y="9451657"/>
                  </a:lnTo>
                  <a:lnTo>
                    <a:pt x="18592927" y="9457906"/>
                  </a:lnTo>
                  <a:lnTo>
                    <a:pt x="18599176" y="9462110"/>
                  </a:lnTo>
                  <a:lnTo>
                    <a:pt x="18606821" y="9463659"/>
                  </a:lnTo>
                  <a:lnTo>
                    <a:pt x="18614467" y="9462110"/>
                  </a:lnTo>
                  <a:lnTo>
                    <a:pt x="18620715" y="9457906"/>
                  </a:lnTo>
                  <a:lnTo>
                    <a:pt x="18624919" y="9451657"/>
                  </a:lnTo>
                  <a:lnTo>
                    <a:pt x="18626455" y="9444025"/>
                  </a:lnTo>
                  <a:close/>
                </a:path>
                <a:path w="18719800" h="10718800" extrusionOk="0">
                  <a:moveTo>
                    <a:pt x="18626455" y="9343911"/>
                  </a:moveTo>
                  <a:lnTo>
                    <a:pt x="18624919" y="9336278"/>
                  </a:lnTo>
                  <a:lnTo>
                    <a:pt x="18620715" y="9330030"/>
                  </a:lnTo>
                  <a:lnTo>
                    <a:pt x="18614467" y="9325826"/>
                  </a:lnTo>
                  <a:lnTo>
                    <a:pt x="18606821" y="9324276"/>
                  </a:lnTo>
                  <a:lnTo>
                    <a:pt x="18599176" y="9325826"/>
                  </a:lnTo>
                  <a:lnTo>
                    <a:pt x="18592927" y="9330030"/>
                  </a:lnTo>
                  <a:lnTo>
                    <a:pt x="18588724" y="9336278"/>
                  </a:lnTo>
                  <a:lnTo>
                    <a:pt x="18587174" y="9343911"/>
                  </a:lnTo>
                  <a:lnTo>
                    <a:pt x="18588724" y="9351569"/>
                  </a:lnTo>
                  <a:lnTo>
                    <a:pt x="18592927" y="9357817"/>
                  </a:lnTo>
                  <a:lnTo>
                    <a:pt x="18599176" y="9362034"/>
                  </a:lnTo>
                  <a:lnTo>
                    <a:pt x="18606821" y="9363570"/>
                  </a:lnTo>
                  <a:lnTo>
                    <a:pt x="18614467" y="9362034"/>
                  </a:lnTo>
                  <a:lnTo>
                    <a:pt x="18620715" y="9357817"/>
                  </a:lnTo>
                  <a:lnTo>
                    <a:pt x="18624919" y="9351569"/>
                  </a:lnTo>
                  <a:lnTo>
                    <a:pt x="18626455" y="9343911"/>
                  </a:lnTo>
                  <a:close/>
                </a:path>
                <a:path w="18719800" h="10718800" extrusionOk="0">
                  <a:moveTo>
                    <a:pt x="18626455" y="9243822"/>
                  </a:moveTo>
                  <a:lnTo>
                    <a:pt x="18624919" y="9236177"/>
                  </a:lnTo>
                  <a:lnTo>
                    <a:pt x="18620715" y="9229928"/>
                  </a:lnTo>
                  <a:lnTo>
                    <a:pt x="18614467" y="9225724"/>
                  </a:lnTo>
                  <a:lnTo>
                    <a:pt x="18606821" y="9224175"/>
                  </a:lnTo>
                  <a:lnTo>
                    <a:pt x="18599176" y="9225724"/>
                  </a:lnTo>
                  <a:lnTo>
                    <a:pt x="18592927" y="9229928"/>
                  </a:lnTo>
                  <a:lnTo>
                    <a:pt x="18588724" y="9236177"/>
                  </a:lnTo>
                  <a:lnTo>
                    <a:pt x="18587174" y="9243822"/>
                  </a:lnTo>
                  <a:lnTo>
                    <a:pt x="18588724" y="9251480"/>
                  </a:lnTo>
                  <a:lnTo>
                    <a:pt x="18592927" y="9257716"/>
                  </a:lnTo>
                  <a:lnTo>
                    <a:pt x="18599176" y="9261932"/>
                  </a:lnTo>
                  <a:lnTo>
                    <a:pt x="18606821" y="9263469"/>
                  </a:lnTo>
                  <a:lnTo>
                    <a:pt x="18614467" y="9261932"/>
                  </a:lnTo>
                  <a:lnTo>
                    <a:pt x="18620715" y="9257716"/>
                  </a:lnTo>
                  <a:lnTo>
                    <a:pt x="18624919" y="9251480"/>
                  </a:lnTo>
                  <a:lnTo>
                    <a:pt x="18626455" y="9243822"/>
                  </a:lnTo>
                  <a:close/>
                </a:path>
                <a:path w="18719800" h="10718800" extrusionOk="0">
                  <a:moveTo>
                    <a:pt x="18626455" y="9143733"/>
                  </a:moveTo>
                  <a:lnTo>
                    <a:pt x="18624919" y="9136088"/>
                  </a:lnTo>
                  <a:lnTo>
                    <a:pt x="18620715" y="9129839"/>
                  </a:lnTo>
                  <a:lnTo>
                    <a:pt x="18614467" y="9125636"/>
                  </a:lnTo>
                  <a:lnTo>
                    <a:pt x="18606821" y="9124099"/>
                  </a:lnTo>
                  <a:lnTo>
                    <a:pt x="18599176" y="9125636"/>
                  </a:lnTo>
                  <a:lnTo>
                    <a:pt x="18592927" y="9129839"/>
                  </a:lnTo>
                  <a:lnTo>
                    <a:pt x="18588724" y="9136088"/>
                  </a:lnTo>
                  <a:lnTo>
                    <a:pt x="18587174" y="9143733"/>
                  </a:lnTo>
                  <a:lnTo>
                    <a:pt x="18588724" y="9151379"/>
                  </a:lnTo>
                  <a:lnTo>
                    <a:pt x="18592927" y="9157627"/>
                  </a:lnTo>
                  <a:lnTo>
                    <a:pt x="18599176" y="9161831"/>
                  </a:lnTo>
                  <a:lnTo>
                    <a:pt x="18606821" y="9163380"/>
                  </a:lnTo>
                  <a:lnTo>
                    <a:pt x="18614467" y="9161831"/>
                  </a:lnTo>
                  <a:lnTo>
                    <a:pt x="18620715" y="9157627"/>
                  </a:lnTo>
                  <a:lnTo>
                    <a:pt x="18624919" y="9151379"/>
                  </a:lnTo>
                  <a:lnTo>
                    <a:pt x="18626455" y="9143733"/>
                  </a:lnTo>
                  <a:close/>
                </a:path>
                <a:path w="18719800" h="10718800" extrusionOk="0">
                  <a:moveTo>
                    <a:pt x="18626455" y="9043632"/>
                  </a:moveTo>
                  <a:lnTo>
                    <a:pt x="18624919" y="9035986"/>
                  </a:lnTo>
                  <a:lnTo>
                    <a:pt x="18620715" y="9029751"/>
                  </a:lnTo>
                  <a:lnTo>
                    <a:pt x="18614467" y="9025534"/>
                  </a:lnTo>
                  <a:lnTo>
                    <a:pt x="18606821" y="9023998"/>
                  </a:lnTo>
                  <a:lnTo>
                    <a:pt x="18599176" y="9025534"/>
                  </a:lnTo>
                  <a:lnTo>
                    <a:pt x="18592927" y="9029751"/>
                  </a:lnTo>
                  <a:lnTo>
                    <a:pt x="18588724" y="9035986"/>
                  </a:lnTo>
                  <a:lnTo>
                    <a:pt x="18587174" y="9043632"/>
                  </a:lnTo>
                  <a:lnTo>
                    <a:pt x="18588724" y="9051290"/>
                  </a:lnTo>
                  <a:lnTo>
                    <a:pt x="18592927" y="9057538"/>
                  </a:lnTo>
                  <a:lnTo>
                    <a:pt x="18599176" y="9061742"/>
                  </a:lnTo>
                  <a:lnTo>
                    <a:pt x="18606821" y="9063279"/>
                  </a:lnTo>
                  <a:lnTo>
                    <a:pt x="18614467" y="9061742"/>
                  </a:lnTo>
                  <a:lnTo>
                    <a:pt x="18620715" y="9057538"/>
                  </a:lnTo>
                  <a:lnTo>
                    <a:pt x="18624919" y="9051290"/>
                  </a:lnTo>
                  <a:lnTo>
                    <a:pt x="18626455" y="9043632"/>
                  </a:lnTo>
                  <a:close/>
                </a:path>
                <a:path w="18719800" h="10718800" extrusionOk="0">
                  <a:moveTo>
                    <a:pt x="18626455" y="8943543"/>
                  </a:moveTo>
                  <a:lnTo>
                    <a:pt x="18624919" y="8935898"/>
                  </a:lnTo>
                  <a:lnTo>
                    <a:pt x="18620715" y="8929649"/>
                  </a:lnTo>
                  <a:lnTo>
                    <a:pt x="18614467" y="8925433"/>
                  </a:lnTo>
                  <a:lnTo>
                    <a:pt x="18606821" y="8923884"/>
                  </a:lnTo>
                  <a:lnTo>
                    <a:pt x="18599176" y="8925433"/>
                  </a:lnTo>
                  <a:lnTo>
                    <a:pt x="18592927" y="8929649"/>
                  </a:lnTo>
                  <a:lnTo>
                    <a:pt x="18588724" y="8935898"/>
                  </a:lnTo>
                  <a:lnTo>
                    <a:pt x="18587174" y="8943543"/>
                  </a:lnTo>
                  <a:lnTo>
                    <a:pt x="18588724" y="8951189"/>
                  </a:lnTo>
                  <a:lnTo>
                    <a:pt x="18592927" y="8957424"/>
                  </a:lnTo>
                  <a:lnTo>
                    <a:pt x="18599176" y="8961641"/>
                  </a:lnTo>
                  <a:lnTo>
                    <a:pt x="18606821" y="8963177"/>
                  </a:lnTo>
                  <a:lnTo>
                    <a:pt x="18614467" y="8961641"/>
                  </a:lnTo>
                  <a:lnTo>
                    <a:pt x="18620715" y="8957424"/>
                  </a:lnTo>
                  <a:lnTo>
                    <a:pt x="18624919" y="8951189"/>
                  </a:lnTo>
                  <a:lnTo>
                    <a:pt x="18626455" y="8943543"/>
                  </a:lnTo>
                  <a:close/>
                </a:path>
                <a:path w="18719800" h="10718800" extrusionOk="0">
                  <a:moveTo>
                    <a:pt x="18626455" y="8843442"/>
                  </a:moveTo>
                  <a:lnTo>
                    <a:pt x="18624919" y="8835796"/>
                  </a:lnTo>
                  <a:lnTo>
                    <a:pt x="18620715" y="8829561"/>
                  </a:lnTo>
                  <a:lnTo>
                    <a:pt x="18614467" y="8825344"/>
                  </a:lnTo>
                  <a:lnTo>
                    <a:pt x="18606821" y="8823808"/>
                  </a:lnTo>
                  <a:lnTo>
                    <a:pt x="18599176" y="8825344"/>
                  </a:lnTo>
                  <a:lnTo>
                    <a:pt x="18592927" y="8829561"/>
                  </a:lnTo>
                  <a:lnTo>
                    <a:pt x="18588724" y="8835796"/>
                  </a:lnTo>
                  <a:lnTo>
                    <a:pt x="18587174" y="8843442"/>
                  </a:lnTo>
                  <a:lnTo>
                    <a:pt x="18588724" y="8851087"/>
                  </a:lnTo>
                  <a:lnTo>
                    <a:pt x="18592927" y="8857323"/>
                  </a:lnTo>
                  <a:lnTo>
                    <a:pt x="18599176" y="8861539"/>
                  </a:lnTo>
                  <a:lnTo>
                    <a:pt x="18606821" y="8863089"/>
                  </a:lnTo>
                  <a:lnTo>
                    <a:pt x="18614467" y="8861539"/>
                  </a:lnTo>
                  <a:lnTo>
                    <a:pt x="18620715" y="8857323"/>
                  </a:lnTo>
                  <a:lnTo>
                    <a:pt x="18624919" y="8851087"/>
                  </a:lnTo>
                  <a:lnTo>
                    <a:pt x="18626455" y="8843442"/>
                  </a:lnTo>
                  <a:close/>
                </a:path>
                <a:path w="18719800" h="10718800" extrusionOk="0">
                  <a:moveTo>
                    <a:pt x="18626455" y="8743353"/>
                  </a:moveTo>
                  <a:lnTo>
                    <a:pt x="18624919" y="8735708"/>
                  </a:lnTo>
                  <a:lnTo>
                    <a:pt x="18620715" y="8729459"/>
                  </a:lnTo>
                  <a:lnTo>
                    <a:pt x="18614467" y="8725256"/>
                  </a:lnTo>
                  <a:lnTo>
                    <a:pt x="18606821" y="8723719"/>
                  </a:lnTo>
                  <a:lnTo>
                    <a:pt x="18599176" y="8725256"/>
                  </a:lnTo>
                  <a:lnTo>
                    <a:pt x="18592927" y="8729459"/>
                  </a:lnTo>
                  <a:lnTo>
                    <a:pt x="18588724" y="8735708"/>
                  </a:lnTo>
                  <a:lnTo>
                    <a:pt x="18587174" y="8743353"/>
                  </a:lnTo>
                  <a:lnTo>
                    <a:pt x="18588724" y="8750998"/>
                  </a:lnTo>
                  <a:lnTo>
                    <a:pt x="18592927" y="8757247"/>
                  </a:lnTo>
                  <a:lnTo>
                    <a:pt x="18599176" y="8761451"/>
                  </a:lnTo>
                  <a:lnTo>
                    <a:pt x="18606821" y="8762987"/>
                  </a:lnTo>
                  <a:lnTo>
                    <a:pt x="18614467" y="8761451"/>
                  </a:lnTo>
                  <a:lnTo>
                    <a:pt x="18620715" y="8757247"/>
                  </a:lnTo>
                  <a:lnTo>
                    <a:pt x="18624919" y="8750998"/>
                  </a:lnTo>
                  <a:lnTo>
                    <a:pt x="18626455" y="8743353"/>
                  </a:lnTo>
                  <a:close/>
                </a:path>
                <a:path w="18719800" h="10718800" extrusionOk="0">
                  <a:moveTo>
                    <a:pt x="18626455" y="8643252"/>
                  </a:moveTo>
                  <a:lnTo>
                    <a:pt x="18624919" y="8635606"/>
                  </a:lnTo>
                  <a:lnTo>
                    <a:pt x="18620702" y="8629358"/>
                  </a:lnTo>
                  <a:lnTo>
                    <a:pt x="18614467" y="8625154"/>
                  </a:lnTo>
                  <a:lnTo>
                    <a:pt x="18606821" y="8623617"/>
                  </a:lnTo>
                  <a:lnTo>
                    <a:pt x="18599176" y="8625154"/>
                  </a:lnTo>
                  <a:lnTo>
                    <a:pt x="18592927" y="8629358"/>
                  </a:lnTo>
                  <a:lnTo>
                    <a:pt x="18588724" y="8635606"/>
                  </a:lnTo>
                  <a:lnTo>
                    <a:pt x="18587174" y="8643252"/>
                  </a:lnTo>
                  <a:lnTo>
                    <a:pt x="18588724" y="8650897"/>
                  </a:lnTo>
                  <a:lnTo>
                    <a:pt x="18592927" y="8657145"/>
                  </a:lnTo>
                  <a:lnTo>
                    <a:pt x="18599176" y="8661362"/>
                  </a:lnTo>
                  <a:lnTo>
                    <a:pt x="18606821" y="8662911"/>
                  </a:lnTo>
                  <a:lnTo>
                    <a:pt x="18614467" y="8661362"/>
                  </a:lnTo>
                  <a:lnTo>
                    <a:pt x="18620702" y="8657145"/>
                  </a:lnTo>
                  <a:lnTo>
                    <a:pt x="18624919" y="8650897"/>
                  </a:lnTo>
                  <a:lnTo>
                    <a:pt x="18626455" y="8643252"/>
                  </a:lnTo>
                  <a:close/>
                </a:path>
                <a:path w="18719800" h="10718800" extrusionOk="0">
                  <a:moveTo>
                    <a:pt x="18626455" y="8543150"/>
                  </a:moveTo>
                  <a:lnTo>
                    <a:pt x="18624919" y="8535505"/>
                  </a:lnTo>
                  <a:lnTo>
                    <a:pt x="18620702" y="8529269"/>
                  </a:lnTo>
                  <a:lnTo>
                    <a:pt x="18614467" y="8525065"/>
                  </a:lnTo>
                  <a:lnTo>
                    <a:pt x="18606821" y="8523516"/>
                  </a:lnTo>
                  <a:lnTo>
                    <a:pt x="18599176" y="8525065"/>
                  </a:lnTo>
                  <a:lnTo>
                    <a:pt x="18592927" y="8529269"/>
                  </a:lnTo>
                  <a:lnTo>
                    <a:pt x="18588724" y="8535505"/>
                  </a:lnTo>
                  <a:lnTo>
                    <a:pt x="18587174" y="8543150"/>
                  </a:lnTo>
                  <a:lnTo>
                    <a:pt x="18588724" y="8550808"/>
                  </a:lnTo>
                  <a:lnTo>
                    <a:pt x="18592927" y="8557044"/>
                  </a:lnTo>
                  <a:lnTo>
                    <a:pt x="18599176" y="8561260"/>
                  </a:lnTo>
                  <a:lnTo>
                    <a:pt x="18606821" y="8562810"/>
                  </a:lnTo>
                  <a:lnTo>
                    <a:pt x="18614467" y="8561260"/>
                  </a:lnTo>
                  <a:lnTo>
                    <a:pt x="18620702" y="8557044"/>
                  </a:lnTo>
                  <a:lnTo>
                    <a:pt x="18624919" y="8550808"/>
                  </a:lnTo>
                  <a:lnTo>
                    <a:pt x="18626455" y="8543150"/>
                  </a:lnTo>
                  <a:close/>
                </a:path>
                <a:path w="18719800" h="10718800" extrusionOk="0">
                  <a:moveTo>
                    <a:pt x="18626468" y="7742402"/>
                  </a:moveTo>
                  <a:lnTo>
                    <a:pt x="18624931" y="7734757"/>
                  </a:lnTo>
                  <a:lnTo>
                    <a:pt x="18620728" y="7728509"/>
                  </a:lnTo>
                  <a:lnTo>
                    <a:pt x="18614479" y="7724305"/>
                  </a:lnTo>
                  <a:lnTo>
                    <a:pt x="18606834" y="7722756"/>
                  </a:lnTo>
                  <a:lnTo>
                    <a:pt x="18599188" y="7724305"/>
                  </a:lnTo>
                  <a:lnTo>
                    <a:pt x="18592940" y="7728509"/>
                  </a:lnTo>
                  <a:lnTo>
                    <a:pt x="18588736" y="7734757"/>
                  </a:lnTo>
                  <a:lnTo>
                    <a:pt x="18587200" y="7742402"/>
                  </a:lnTo>
                  <a:lnTo>
                    <a:pt x="18588736" y="7750048"/>
                  </a:lnTo>
                  <a:lnTo>
                    <a:pt x="18592940" y="7756296"/>
                  </a:lnTo>
                  <a:lnTo>
                    <a:pt x="18599188" y="7760513"/>
                  </a:lnTo>
                  <a:lnTo>
                    <a:pt x="18606834" y="7762049"/>
                  </a:lnTo>
                  <a:lnTo>
                    <a:pt x="18614479" y="7760513"/>
                  </a:lnTo>
                  <a:lnTo>
                    <a:pt x="18620728" y="7756296"/>
                  </a:lnTo>
                  <a:lnTo>
                    <a:pt x="18624931" y="7750048"/>
                  </a:lnTo>
                  <a:lnTo>
                    <a:pt x="18626468" y="7742402"/>
                  </a:lnTo>
                  <a:close/>
                </a:path>
                <a:path w="18719800" h="10718800" extrusionOk="0">
                  <a:moveTo>
                    <a:pt x="18626468" y="7642301"/>
                  </a:moveTo>
                  <a:lnTo>
                    <a:pt x="18624931" y="7634656"/>
                  </a:lnTo>
                  <a:lnTo>
                    <a:pt x="18620728" y="7628420"/>
                  </a:lnTo>
                  <a:lnTo>
                    <a:pt x="18614479" y="7624204"/>
                  </a:lnTo>
                  <a:lnTo>
                    <a:pt x="18606834" y="7622667"/>
                  </a:lnTo>
                  <a:lnTo>
                    <a:pt x="18599188" y="7624204"/>
                  </a:lnTo>
                  <a:lnTo>
                    <a:pt x="18592940" y="7628420"/>
                  </a:lnTo>
                  <a:lnTo>
                    <a:pt x="18588736" y="7634656"/>
                  </a:lnTo>
                  <a:lnTo>
                    <a:pt x="18587200" y="7642301"/>
                  </a:lnTo>
                  <a:lnTo>
                    <a:pt x="18588736" y="7649946"/>
                  </a:lnTo>
                  <a:lnTo>
                    <a:pt x="18592940" y="7656195"/>
                  </a:lnTo>
                  <a:lnTo>
                    <a:pt x="18599188" y="7660399"/>
                  </a:lnTo>
                  <a:lnTo>
                    <a:pt x="18606834" y="7661948"/>
                  </a:lnTo>
                  <a:lnTo>
                    <a:pt x="18614479" y="7660399"/>
                  </a:lnTo>
                  <a:lnTo>
                    <a:pt x="18620728" y="7656195"/>
                  </a:lnTo>
                  <a:lnTo>
                    <a:pt x="18624931" y="7649946"/>
                  </a:lnTo>
                  <a:lnTo>
                    <a:pt x="18626468" y="7642301"/>
                  </a:lnTo>
                  <a:close/>
                </a:path>
                <a:path w="18719800" h="10718800" extrusionOk="0">
                  <a:moveTo>
                    <a:pt x="18626468" y="6140856"/>
                  </a:moveTo>
                  <a:lnTo>
                    <a:pt x="18624931" y="6133211"/>
                  </a:lnTo>
                  <a:lnTo>
                    <a:pt x="18620728" y="6126975"/>
                  </a:lnTo>
                  <a:lnTo>
                    <a:pt x="18614479" y="6122759"/>
                  </a:lnTo>
                  <a:lnTo>
                    <a:pt x="18606834" y="6121209"/>
                  </a:lnTo>
                  <a:lnTo>
                    <a:pt x="18599188" y="6122759"/>
                  </a:lnTo>
                  <a:lnTo>
                    <a:pt x="18592940" y="6126975"/>
                  </a:lnTo>
                  <a:lnTo>
                    <a:pt x="18588736" y="6133211"/>
                  </a:lnTo>
                  <a:lnTo>
                    <a:pt x="18587200" y="6140856"/>
                  </a:lnTo>
                  <a:lnTo>
                    <a:pt x="18588736" y="6148502"/>
                  </a:lnTo>
                  <a:lnTo>
                    <a:pt x="18592940" y="6154750"/>
                  </a:lnTo>
                  <a:lnTo>
                    <a:pt x="18599188" y="6158966"/>
                  </a:lnTo>
                  <a:lnTo>
                    <a:pt x="18606834" y="6160503"/>
                  </a:lnTo>
                  <a:lnTo>
                    <a:pt x="18614479" y="6158966"/>
                  </a:lnTo>
                  <a:lnTo>
                    <a:pt x="18620728" y="6154750"/>
                  </a:lnTo>
                  <a:lnTo>
                    <a:pt x="18624931" y="6148502"/>
                  </a:lnTo>
                  <a:lnTo>
                    <a:pt x="18626468" y="6140856"/>
                  </a:lnTo>
                  <a:close/>
                </a:path>
                <a:path w="18719800" h="10718800" extrusionOk="0">
                  <a:moveTo>
                    <a:pt x="18626468" y="6040767"/>
                  </a:moveTo>
                  <a:lnTo>
                    <a:pt x="18624931" y="6033122"/>
                  </a:lnTo>
                  <a:lnTo>
                    <a:pt x="18620728" y="6026874"/>
                  </a:lnTo>
                  <a:lnTo>
                    <a:pt x="18614479" y="6022657"/>
                  </a:lnTo>
                  <a:lnTo>
                    <a:pt x="18606834" y="6021108"/>
                  </a:lnTo>
                  <a:lnTo>
                    <a:pt x="18599188" y="6022657"/>
                  </a:lnTo>
                  <a:lnTo>
                    <a:pt x="18592940" y="6026874"/>
                  </a:lnTo>
                  <a:lnTo>
                    <a:pt x="18588736" y="6033122"/>
                  </a:lnTo>
                  <a:lnTo>
                    <a:pt x="18587200" y="6040767"/>
                  </a:lnTo>
                  <a:lnTo>
                    <a:pt x="18588736" y="6048426"/>
                  </a:lnTo>
                  <a:lnTo>
                    <a:pt x="18592940" y="6054661"/>
                  </a:lnTo>
                  <a:lnTo>
                    <a:pt x="18599188" y="6058878"/>
                  </a:lnTo>
                  <a:lnTo>
                    <a:pt x="18606834" y="6060427"/>
                  </a:lnTo>
                  <a:lnTo>
                    <a:pt x="18614479" y="6058878"/>
                  </a:lnTo>
                  <a:lnTo>
                    <a:pt x="18620728" y="6054661"/>
                  </a:lnTo>
                  <a:lnTo>
                    <a:pt x="18624931" y="6048426"/>
                  </a:lnTo>
                  <a:lnTo>
                    <a:pt x="18626468" y="6040767"/>
                  </a:lnTo>
                  <a:close/>
                </a:path>
                <a:path w="18719800" h="10718800" extrusionOk="0">
                  <a:moveTo>
                    <a:pt x="18626481" y="7542212"/>
                  </a:moveTo>
                  <a:lnTo>
                    <a:pt x="18624944" y="7534554"/>
                  </a:lnTo>
                  <a:lnTo>
                    <a:pt x="18620728" y="7528319"/>
                  </a:lnTo>
                  <a:lnTo>
                    <a:pt x="18614492" y="7524102"/>
                  </a:lnTo>
                  <a:lnTo>
                    <a:pt x="18606834" y="7522553"/>
                  </a:lnTo>
                  <a:lnTo>
                    <a:pt x="18599188" y="7524102"/>
                  </a:lnTo>
                  <a:lnTo>
                    <a:pt x="18592953" y="7528319"/>
                  </a:lnTo>
                  <a:lnTo>
                    <a:pt x="18588749" y="7534554"/>
                  </a:lnTo>
                  <a:lnTo>
                    <a:pt x="18587200" y="7542212"/>
                  </a:lnTo>
                  <a:lnTo>
                    <a:pt x="18588749" y="7549858"/>
                  </a:lnTo>
                  <a:lnTo>
                    <a:pt x="18592953" y="7556106"/>
                  </a:lnTo>
                  <a:lnTo>
                    <a:pt x="18599188" y="7560310"/>
                  </a:lnTo>
                  <a:lnTo>
                    <a:pt x="18606834" y="7561859"/>
                  </a:lnTo>
                  <a:lnTo>
                    <a:pt x="18614492" y="7560310"/>
                  </a:lnTo>
                  <a:lnTo>
                    <a:pt x="18620728" y="7556106"/>
                  </a:lnTo>
                  <a:lnTo>
                    <a:pt x="18624944" y="7549858"/>
                  </a:lnTo>
                  <a:lnTo>
                    <a:pt x="18626481" y="7542212"/>
                  </a:lnTo>
                  <a:close/>
                </a:path>
                <a:path w="18719800" h="10718800" extrusionOk="0">
                  <a:moveTo>
                    <a:pt x="18626481" y="7442124"/>
                  </a:moveTo>
                  <a:lnTo>
                    <a:pt x="18624944" y="7434466"/>
                  </a:lnTo>
                  <a:lnTo>
                    <a:pt x="18620728" y="7428217"/>
                  </a:lnTo>
                  <a:lnTo>
                    <a:pt x="18614492" y="7424013"/>
                  </a:lnTo>
                  <a:lnTo>
                    <a:pt x="18606834" y="7422464"/>
                  </a:lnTo>
                  <a:lnTo>
                    <a:pt x="18599188" y="7424013"/>
                  </a:lnTo>
                  <a:lnTo>
                    <a:pt x="18592953" y="7428217"/>
                  </a:lnTo>
                  <a:lnTo>
                    <a:pt x="18588749" y="7434466"/>
                  </a:lnTo>
                  <a:lnTo>
                    <a:pt x="18587200" y="7442124"/>
                  </a:lnTo>
                  <a:lnTo>
                    <a:pt x="18588749" y="7449769"/>
                  </a:lnTo>
                  <a:lnTo>
                    <a:pt x="18592953" y="7456005"/>
                  </a:lnTo>
                  <a:lnTo>
                    <a:pt x="18599188" y="7460221"/>
                  </a:lnTo>
                  <a:lnTo>
                    <a:pt x="18606834" y="7461771"/>
                  </a:lnTo>
                  <a:lnTo>
                    <a:pt x="18614492" y="7460221"/>
                  </a:lnTo>
                  <a:lnTo>
                    <a:pt x="18620728" y="7456005"/>
                  </a:lnTo>
                  <a:lnTo>
                    <a:pt x="18624944" y="7449769"/>
                  </a:lnTo>
                  <a:lnTo>
                    <a:pt x="18626481" y="7442124"/>
                  </a:lnTo>
                  <a:close/>
                </a:path>
                <a:path w="18719800" h="10718800" extrusionOk="0">
                  <a:moveTo>
                    <a:pt x="18626481" y="7342022"/>
                  </a:moveTo>
                  <a:lnTo>
                    <a:pt x="18624944" y="7334364"/>
                  </a:lnTo>
                  <a:lnTo>
                    <a:pt x="18620728" y="7328128"/>
                  </a:lnTo>
                  <a:lnTo>
                    <a:pt x="18614492" y="7323912"/>
                  </a:lnTo>
                  <a:lnTo>
                    <a:pt x="18606834" y="7322375"/>
                  </a:lnTo>
                  <a:lnTo>
                    <a:pt x="18599188" y="7323912"/>
                  </a:lnTo>
                  <a:lnTo>
                    <a:pt x="18592953" y="7328128"/>
                  </a:lnTo>
                  <a:lnTo>
                    <a:pt x="18588749" y="7334364"/>
                  </a:lnTo>
                  <a:lnTo>
                    <a:pt x="18587200" y="7342022"/>
                  </a:lnTo>
                  <a:lnTo>
                    <a:pt x="18588749" y="7349668"/>
                  </a:lnTo>
                  <a:lnTo>
                    <a:pt x="18592953" y="7355916"/>
                  </a:lnTo>
                  <a:lnTo>
                    <a:pt x="18599188" y="7360120"/>
                  </a:lnTo>
                  <a:lnTo>
                    <a:pt x="18606834" y="7361669"/>
                  </a:lnTo>
                  <a:lnTo>
                    <a:pt x="18614492" y="7360120"/>
                  </a:lnTo>
                  <a:lnTo>
                    <a:pt x="18620728" y="7355916"/>
                  </a:lnTo>
                  <a:lnTo>
                    <a:pt x="18624944" y="7349668"/>
                  </a:lnTo>
                  <a:lnTo>
                    <a:pt x="18626481" y="7342022"/>
                  </a:lnTo>
                  <a:close/>
                </a:path>
                <a:path w="18719800" h="10718800" extrusionOk="0">
                  <a:moveTo>
                    <a:pt x="18626481" y="7241934"/>
                  </a:moveTo>
                  <a:lnTo>
                    <a:pt x="18624944" y="7234275"/>
                  </a:lnTo>
                  <a:lnTo>
                    <a:pt x="18620728" y="7228027"/>
                  </a:lnTo>
                  <a:lnTo>
                    <a:pt x="18614492" y="7223823"/>
                  </a:lnTo>
                  <a:lnTo>
                    <a:pt x="18606834" y="7222274"/>
                  </a:lnTo>
                  <a:lnTo>
                    <a:pt x="18599188" y="7223823"/>
                  </a:lnTo>
                  <a:lnTo>
                    <a:pt x="18592953" y="7228027"/>
                  </a:lnTo>
                  <a:lnTo>
                    <a:pt x="18588749" y="7234275"/>
                  </a:lnTo>
                  <a:lnTo>
                    <a:pt x="18587200" y="7241934"/>
                  </a:lnTo>
                  <a:lnTo>
                    <a:pt x="18588749" y="7249566"/>
                  </a:lnTo>
                  <a:lnTo>
                    <a:pt x="18592953" y="7255815"/>
                  </a:lnTo>
                  <a:lnTo>
                    <a:pt x="18599188" y="7260031"/>
                  </a:lnTo>
                  <a:lnTo>
                    <a:pt x="18606834" y="7261568"/>
                  </a:lnTo>
                  <a:lnTo>
                    <a:pt x="18614492" y="7260031"/>
                  </a:lnTo>
                  <a:lnTo>
                    <a:pt x="18620728" y="7255815"/>
                  </a:lnTo>
                  <a:lnTo>
                    <a:pt x="18624944" y="7249566"/>
                  </a:lnTo>
                  <a:lnTo>
                    <a:pt x="18626481" y="7241934"/>
                  </a:lnTo>
                  <a:close/>
                </a:path>
                <a:path w="18719800" h="10718800" extrusionOk="0">
                  <a:moveTo>
                    <a:pt x="18626481" y="5940679"/>
                  </a:moveTo>
                  <a:lnTo>
                    <a:pt x="18624944" y="5933021"/>
                  </a:lnTo>
                  <a:lnTo>
                    <a:pt x="18620728" y="5926785"/>
                  </a:lnTo>
                  <a:lnTo>
                    <a:pt x="18614492" y="5922569"/>
                  </a:lnTo>
                  <a:lnTo>
                    <a:pt x="18606834" y="5921032"/>
                  </a:lnTo>
                  <a:lnTo>
                    <a:pt x="18599188" y="5922569"/>
                  </a:lnTo>
                  <a:lnTo>
                    <a:pt x="18592953" y="5926785"/>
                  </a:lnTo>
                  <a:lnTo>
                    <a:pt x="18588749" y="5933021"/>
                  </a:lnTo>
                  <a:lnTo>
                    <a:pt x="18587200" y="5940679"/>
                  </a:lnTo>
                  <a:lnTo>
                    <a:pt x="18588749" y="5948324"/>
                  </a:lnTo>
                  <a:lnTo>
                    <a:pt x="18592953" y="5954573"/>
                  </a:lnTo>
                  <a:lnTo>
                    <a:pt x="18599188" y="5958789"/>
                  </a:lnTo>
                  <a:lnTo>
                    <a:pt x="18606834" y="5960326"/>
                  </a:lnTo>
                  <a:lnTo>
                    <a:pt x="18614492" y="5958789"/>
                  </a:lnTo>
                  <a:lnTo>
                    <a:pt x="18620728" y="5954573"/>
                  </a:lnTo>
                  <a:lnTo>
                    <a:pt x="18624944" y="5948324"/>
                  </a:lnTo>
                  <a:lnTo>
                    <a:pt x="18626481" y="5940679"/>
                  </a:lnTo>
                  <a:close/>
                </a:path>
                <a:path w="18719800" h="10718800" extrusionOk="0">
                  <a:moveTo>
                    <a:pt x="18626481" y="5840577"/>
                  </a:moveTo>
                  <a:lnTo>
                    <a:pt x="18624944" y="5832932"/>
                  </a:lnTo>
                  <a:lnTo>
                    <a:pt x="18620728" y="5826684"/>
                  </a:lnTo>
                  <a:lnTo>
                    <a:pt x="18614492" y="5822467"/>
                  </a:lnTo>
                  <a:lnTo>
                    <a:pt x="18606834" y="5820930"/>
                  </a:lnTo>
                  <a:lnTo>
                    <a:pt x="18599188" y="5822467"/>
                  </a:lnTo>
                  <a:lnTo>
                    <a:pt x="18592953" y="5826684"/>
                  </a:lnTo>
                  <a:lnTo>
                    <a:pt x="18588749" y="5832932"/>
                  </a:lnTo>
                  <a:lnTo>
                    <a:pt x="18587200" y="5840577"/>
                  </a:lnTo>
                  <a:lnTo>
                    <a:pt x="18588749" y="5848223"/>
                  </a:lnTo>
                  <a:lnTo>
                    <a:pt x="18592953" y="5854471"/>
                  </a:lnTo>
                  <a:lnTo>
                    <a:pt x="18599188" y="5858688"/>
                  </a:lnTo>
                  <a:lnTo>
                    <a:pt x="18606834" y="5860224"/>
                  </a:lnTo>
                  <a:lnTo>
                    <a:pt x="18614492" y="5858688"/>
                  </a:lnTo>
                  <a:lnTo>
                    <a:pt x="18620728" y="5854471"/>
                  </a:lnTo>
                  <a:lnTo>
                    <a:pt x="18624944" y="5848223"/>
                  </a:lnTo>
                  <a:lnTo>
                    <a:pt x="18626481" y="5840577"/>
                  </a:lnTo>
                  <a:close/>
                </a:path>
                <a:path w="18719800" h="10718800" extrusionOk="0">
                  <a:moveTo>
                    <a:pt x="18626481" y="5740489"/>
                  </a:moveTo>
                  <a:lnTo>
                    <a:pt x="18624944" y="5732831"/>
                  </a:lnTo>
                  <a:lnTo>
                    <a:pt x="18620728" y="5726582"/>
                  </a:lnTo>
                  <a:lnTo>
                    <a:pt x="18614492" y="5722378"/>
                  </a:lnTo>
                  <a:lnTo>
                    <a:pt x="18606834" y="5720842"/>
                  </a:lnTo>
                  <a:lnTo>
                    <a:pt x="18599188" y="5722378"/>
                  </a:lnTo>
                  <a:lnTo>
                    <a:pt x="18592953" y="5726582"/>
                  </a:lnTo>
                  <a:lnTo>
                    <a:pt x="18588749" y="5732831"/>
                  </a:lnTo>
                  <a:lnTo>
                    <a:pt x="18587200" y="5740489"/>
                  </a:lnTo>
                  <a:lnTo>
                    <a:pt x="18588749" y="5748121"/>
                  </a:lnTo>
                  <a:lnTo>
                    <a:pt x="18592953" y="5754370"/>
                  </a:lnTo>
                  <a:lnTo>
                    <a:pt x="18599188" y="5758586"/>
                  </a:lnTo>
                  <a:lnTo>
                    <a:pt x="18606834" y="5760123"/>
                  </a:lnTo>
                  <a:lnTo>
                    <a:pt x="18614492" y="5758586"/>
                  </a:lnTo>
                  <a:lnTo>
                    <a:pt x="18620728" y="5754370"/>
                  </a:lnTo>
                  <a:lnTo>
                    <a:pt x="18624944" y="5748121"/>
                  </a:lnTo>
                  <a:lnTo>
                    <a:pt x="18626481" y="5740489"/>
                  </a:lnTo>
                  <a:close/>
                </a:path>
                <a:path w="18719800" h="10718800" extrusionOk="0">
                  <a:moveTo>
                    <a:pt x="18626481" y="5640387"/>
                  </a:moveTo>
                  <a:lnTo>
                    <a:pt x="18624944" y="5632729"/>
                  </a:lnTo>
                  <a:lnTo>
                    <a:pt x="18620728" y="5626493"/>
                  </a:lnTo>
                  <a:lnTo>
                    <a:pt x="18614492" y="5622277"/>
                  </a:lnTo>
                  <a:lnTo>
                    <a:pt x="18606834" y="5620740"/>
                  </a:lnTo>
                  <a:lnTo>
                    <a:pt x="18599188" y="5622277"/>
                  </a:lnTo>
                  <a:lnTo>
                    <a:pt x="18592953" y="5626493"/>
                  </a:lnTo>
                  <a:lnTo>
                    <a:pt x="18588749" y="5632729"/>
                  </a:lnTo>
                  <a:lnTo>
                    <a:pt x="18587200" y="5640387"/>
                  </a:lnTo>
                  <a:lnTo>
                    <a:pt x="18588749" y="5648033"/>
                  </a:lnTo>
                  <a:lnTo>
                    <a:pt x="18592953" y="5654281"/>
                  </a:lnTo>
                  <a:lnTo>
                    <a:pt x="18599188" y="5658485"/>
                  </a:lnTo>
                  <a:lnTo>
                    <a:pt x="18606834" y="5660034"/>
                  </a:lnTo>
                  <a:lnTo>
                    <a:pt x="18614492" y="5658485"/>
                  </a:lnTo>
                  <a:lnTo>
                    <a:pt x="18620728" y="5654281"/>
                  </a:lnTo>
                  <a:lnTo>
                    <a:pt x="18624944" y="5648033"/>
                  </a:lnTo>
                  <a:lnTo>
                    <a:pt x="18626481" y="5640387"/>
                  </a:lnTo>
                  <a:close/>
                </a:path>
                <a:path w="18719800" h="10718800" extrusionOk="0">
                  <a:moveTo>
                    <a:pt x="18626493" y="8443087"/>
                  </a:moveTo>
                  <a:lnTo>
                    <a:pt x="18624944" y="8435442"/>
                  </a:lnTo>
                  <a:lnTo>
                    <a:pt x="18620740" y="8429193"/>
                  </a:lnTo>
                  <a:lnTo>
                    <a:pt x="18614492" y="8424977"/>
                  </a:lnTo>
                  <a:lnTo>
                    <a:pt x="18606847" y="8423440"/>
                  </a:lnTo>
                  <a:lnTo>
                    <a:pt x="18599201" y="8424977"/>
                  </a:lnTo>
                  <a:lnTo>
                    <a:pt x="18592953" y="8429193"/>
                  </a:lnTo>
                  <a:lnTo>
                    <a:pt x="18588749" y="8435442"/>
                  </a:lnTo>
                  <a:lnTo>
                    <a:pt x="18587200" y="8443087"/>
                  </a:lnTo>
                  <a:lnTo>
                    <a:pt x="18588749" y="8450732"/>
                  </a:lnTo>
                  <a:lnTo>
                    <a:pt x="18592953" y="8456981"/>
                  </a:lnTo>
                  <a:lnTo>
                    <a:pt x="18599201" y="8461184"/>
                  </a:lnTo>
                  <a:lnTo>
                    <a:pt x="18606847" y="8462721"/>
                  </a:lnTo>
                  <a:lnTo>
                    <a:pt x="18614492" y="8461184"/>
                  </a:lnTo>
                  <a:lnTo>
                    <a:pt x="18620740" y="8456981"/>
                  </a:lnTo>
                  <a:lnTo>
                    <a:pt x="18624944" y="8450732"/>
                  </a:lnTo>
                  <a:lnTo>
                    <a:pt x="18626493" y="8443087"/>
                  </a:lnTo>
                  <a:close/>
                </a:path>
                <a:path w="18719800" h="10718800" extrusionOk="0">
                  <a:moveTo>
                    <a:pt x="18626493" y="8342985"/>
                  </a:moveTo>
                  <a:lnTo>
                    <a:pt x="18624944" y="8335340"/>
                  </a:lnTo>
                  <a:lnTo>
                    <a:pt x="18620740" y="8329092"/>
                  </a:lnTo>
                  <a:lnTo>
                    <a:pt x="18614492" y="8324888"/>
                  </a:lnTo>
                  <a:lnTo>
                    <a:pt x="18606847" y="8323339"/>
                  </a:lnTo>
                  <a:lnTo>
                    <a:pt x="18599201" y="8324888"/>
                  </a:lnTo>
                  <a:lnTo>
                    <a:pt x="18592953" y="8329092"/>
                  </a:lnTo>
                  <a:lnTo>
                    <a:pt x="18588749" y="8335340"/>
                  </a:lnTo>
                  <a:lnTo>
                    <a:pt x="18587200" y="8342985"/>
                  </a:lnTo>
                  <a:lnTo>
                    <a:pt x="18588749" y="8350631"/>
                  </a:lnTo>
                  <a:lnTo>
                    <a:pt x="18592953" y="8356879"/>
                  </a:lnTo>
                  <a:lnTo>
                    <a:pt x="18599201" y="8361096"/>
                  </a:lnTo>
                  <a:lnTo>
                    <a:pt x="18606847" y="8362632"/>
                  </a:lnTo>
                  <a:lnTo>
                    <a:pt x="18614492" y="8361096"/>
                  </a:lnTo>
                  <a:lnTo>
                    <a:pt x="18620740" y="8356879"/>
                  </a:lnTo>
                  <a:lnTo>
                    <a:pt x="18624944" y="8350631"/>
                  </a:lnTo>
                  <a:lnTo>
                    <a:pt x="18626493" y="8342985"/>
                  </a:lnTo>
                  <a:close/>
                </a:path>
                <a:path w="18719800" h="10718800" extrusionOk="0">
                  <a:moveTo>
                    <a:pt x="18626493" y="8242884"/>
                  </a:moveTo>
                  <a:lnTo>
                    <a:pt x="18624944" y="8235239"/>
                  </a:lnTo>
                  <a:lnTo>
                    <a:pt x="18620740" y="8229003"/>
                  </a:lnTo>
                  <a:lnTo>
                    <a:pt x="18614492" y="8224787"/>
                  </a:lnTo>
                  <a:lnTo>
                    <a:pt x="18606847" y="8223250"/>
                  </a:lnTo>
                  <a:lnTo>
                    <a:pt x="18599201" y="8224787"/>
                  </a:lnTo>
                  <a:lnTo>
                    <a:pt x="18592953" y="8229003"/>
                  </a:lnTo>
                  <a:lnTo>
                    <a:pt x="18588749" y="8235239"/>
                  </a:lnTo>
                  <a:lnTo>
                    <a:pt x="18587200" y="8242884"/>
                  </a:lnTo>
                  <a:lnTo>
                    <a:pt x="18588749" y="8250542"/>
                  </a:lnTo>
                  <a:lnTo>
                    <a:pt x="18592953" y="8256791"/>
                  </a:lnTo>
                  <a:lnTo>
                    <a:pt x="18599201" y="8260994"/>
                  </a:lnTo>
                  <a:lnTo>
                    <a:pt x="18606847" y="8262544"/>
                  </a:lnTo>
                  <a:lnTo>
                    <a:pt x="18614492" y="8260994"/>
                  </a:lnTo>
                  <a:lnTo>
                    <a:pt x="18620740" y="8256791"/>
                  </a:lnTo>
                  <a:lnTo>
                    <a:pt x="18624944" y="8250542"/>
                  </a:lnTo>
                  <a:lnTo>
                    <a:pt x="18626493" y="8242884"/>
                  </a:lnTo>
                  <a:close/>
                </a:path>
                <a:path w="18719800" h="10718800" extrusionOk="0">
                  <a:moveTo>
                    <a:pt x="18626493" y="8142795"/>
                  </a:moveTo>
                  <a:lnTo>
                    <a:pt x="18624944" y="8135150"/>
                  </a:lnTo>
                  <a:lnTo>
                    <a:pt x="18620740" y="8128902"/>
                  </a:lnTo>
                  <a:lnTo>
                    <a:pt x="18614492" y="8124685"/>
                  </a:lnTo>
                  <a:lnTo>
                    <a:pt x="18606847" y="8123148"/>
                  </a:lnTo>
                  <a:lnTo>
                    <a:pt x="18599201" y="8124685"/>
                  </a:lnTo>
                  <a:lnTo>
                    <a:pt x="18592953" y="8128902"/>
                  </a:lnTo>
                  <a:lnTo>
                    <a:pt x="18588749" y="8135150"/>
                  </a:lnTo>
                  <a:lnTo>
                    <a:pt x="18587200" y="8142795"/>
                  </a:lnTo>
                  <a:lnTo>
                    <a:pt x="18588749" y="8150441"/>
                  </a:lnTo>
                  <a:lnTo>
                    <a:pt x="18592953" y="8156689"/>
                  </a:lnTo>
                  <a:lnTo>
                    <a:pt x="18599201" y="8160893"/>
                  </a:lnTo>
                  <a:lnTo>
                    <a:pt x="18606847" y="8162442"/>
                  </a:lnTo>
                  <a:lnTo>
                    <a:pt x="18614492" y="8160893"/>
                  </a:lnTo>
                  <a:lnTo>
                    <a:pt x="18620740" y="8156689"/>
                  </a:lnTo>
                  <a:lnTo>
                    <a:pt x="18624944" y="8150441"/>
                  </a:lnTo>
                  <a:lnTo>
                    <a:pt x="18626493" y="8142795"/>
                  </a:lnTo>
                  <a:close/>
                </a:path>
                <a:path w="18719800" h="10718800" extrusionOk="0">
                  <a:moveTo>
                    <a:pt x="18626493" y="8042694"/>
                  </a:moveTo>
                  <a:lnTo>
                    <a:pt x="18624944" y="8035049"/>
                  </a:lnTo>
                  <a:lnTo>
                    <a:pt x="18620740" y="8028800"/>
                  </a:lnTo>
                  <a:lnTo>
                    <a:pt x="18614492" y="8024584"/>
                  </a:lnTo>
                  <a:lnTo>
                    <a:pt x="18606847" y="8023047"/>
                  </a:lnTo>
                  <a:lnTo>
                    <a:pt x="18599201" y="8024584"/>
                  </a:lnTo>
                  <a:lnTo>
                    <a:pt x="18592953" y="8028800"/>
                  </a:lnTo>
                  <a:lnTo>
                    <a:pt x="18588749" y="8035049"/>
                  </a:lnTo>
                  <a:lnTo>
                    <a:pt x="18587200" y="8042694"/>
                  </a:lnTo>
                  <a:lnTo>
                    <a:pt x="18588749" y="8050339"/>
                  </a:lnTo>
                  <a:lnTo>
                    <a:pt x="18592953" y="8056588"/>
                  </a:lnTo>
                  <a:lnTo>
                    <a:pt x="18599201" y="8060791"/>
                  </a:lnTo>
                  <a:lnTo>
                    <a:pt x="18606847" y="8062341"/>
                  </a:lnTo>
                  <a:lnTo>
                    <a:pt x="18614492" y="8060791"/>
                  </a:lnTo>
                  <a:lnTo>
                    <a:pt x="18620740" y="8056588"/>
                  </a:lnTo>
                  <a:lnTo>
                    <a:pt x="18624944" y="8050339"/>
                  </a:lnTo>
                  <a:lnTo>
                    <a:pt x="18626493" y="8042694"/>
                  </a:lnTo>
                  <a:close/>
                </a:path>
                <a:path w="18719800" h="10718800" extrusionOk="0">
                  <a:moveTo>
                    <a:pt x="18626493" y="7942605"/>
                  </a:moveTo>
                  <a:lnTo>
                    <a:pt x="18624944" y="7934947"/>
                  </a:lnTo>
                  <a:lnTo>
                    <a:pt x="18620740" y="7928699"/>
                  </a:lnTo>
                  <a:lnTo>
                    <a:pt x="18614492" y="7924495"/>
                  </a:lnTo>
                  <a:lnTo>
                    <a:pt x="18606847" y="7922946"/>
                  </a:lnTo>
                  <a:lnTo>
                    <a:pt x="18599201" y="7924495"/>
                  </a:lnTo>
                  <a:lnTo>
                    <a:pt x="18592953" y="7928699"/>
                  </a:lnTo>
                  <a:lnTo>
                    <a:pt x="18588749" y="7934947"/>
                  </a:lnTo>
                  <a:lnTo>
                    <a:pt x="18587200" y="7942605"/>
                  </a:lnTo>
                  <a:lnTo>
                    <a:pt x="18588749" y="7950251"/>
                  </a:lnTo>
                  <a:lnTo>
                    <a:pt x="18592953" y="7956499"/>
                  </a:lnTo>
                  <a:lnTo>
                    <a:pt x="18599201" y="7960703"/>
                  </a:lnTo>
                  <a:lnTo>
                    <a:pt x="18606847" y="7962252"/>
                  </a:lnTo>
                  <a:lnTo>
                    <a:pt x="18614492" y="7960703"/>
                  </a:lnTo>
                  <a:lnTo>
                    <a:pt x="18620740" y="7956499"/>
                  </a:lnTo>
                  <a:lnTo>
                    <a:pt x="18624944" y="7950251"/>
                  </a:lnTo>
                  <a:lnTo>
                    <a:pt x="18626493" y="7942605"/>
                  </a:lnTo>
                  <a:close/>
                </a:path>
                <a:path w="18719800" h="10718800" extrusionOk="0">
                  <a:moveTo>
                    <a:pt x="18626493" y="7842504"/>
                  </a:moveTo>
                  <a:lnTo>
                    <a:pt x="18624944" y="7834858"/>
                  </a:lnTo>
                  <a:lnTo>
                    <a:pt x="18620740" y="7828610"/>
                  </a:lnTo>
                  <a:lnTo>
                    <a:pt x="18614492" y="7824406"/>
                  </a:lnTo>
                  <a:lnTo>
                    <a:pt x="18606847" y="7822857"/>
                  </a:lnTo>
                  <a:lnTo>
                    <a:pt x="18599201" y="7824406"/>
                  </a:lnTo>
                  <a:lnTo>
                    <a:pt x="18592953" y="7828610"/>
                  </a:lnTo>
                  <a:lnTo>
                    <a:pt x="18588749" y="7834858"/>
                  </a:lnTo>
                  <a:lnTo>
                    <a:pt x="18587200" y="7842504"/>
                  </a:lnTo>
                  <a:lnTo>
                    <a:pt x="18588749" y="7850149"/>
                  </a:lnTo>
                  <a:lnTo>
                    <a:pt x="18592953" y="7856398"/>
                  </a:lnTo>
                  <a:lnTo>
                    <a:pt x="18599201" y="7860601"/>
                  </a:lnTo>
                  <a:lnTo>
                    <a:pt x="18606847" y="7862151"/>
                  </a:lnTo>
                  <a:lnTo>
                    <a:pt x="18614492" y="7860601"/>
                  </a:lnTo>
                  <a:lnTo>
                    <a:pt x="18620740" y="7856398"/>
                  </a:lnTo>
                  <a:lnTo>
                    <a:pt x="18624944" y="7850149"/>
                  </a:lnTo>
                  <a:lnTo>
                    <a:pt x="18626493" y="7842504"/>
                  </a:lnTo>
                  <a:close/>
                </a:path>
                <a:path w="18719800" h="10718800" extrusionOk="0">
                  <a:moveTo>
                    <a:pt x="18626493" y="7141832"/>
                  </a:moveTo>
                  <a:lnTo>
                    <a:pt x="18624944" y="7134187"/>
                  </a:lnTo>
                  <a:lnTo>
                    <a:pt x="18620740" y="7127938"/>
                  </a:lnTo>
                  <a:lnTo>
                    <a:pt x="18614492" y="7123735"/>
                  </a:lnTo>
                  <a:lnTo>
                    <a:pt x="18606847" y="7122185"/>
                  </a:lnTo>
                  <a:lnTo>
                    <a:pt x="18599201" y="7123735"/>
                  </a:lnTo>
                  <a:lnTo>
                    <a:pt x="18592953" y="7127938"/>
                  </a:lnTo>
                  <a:lnTo>
                    <a:pt x="18588749" y="7134187"/>
                  </a:lnTo>
                  <a:lnTo>
                    <a:pt x="18587200" y="7141832"/>
                  </a:lnTo>
                  <a:lnTo>
                    <a:pt x="18588749" y="7149478"/>
                  </a:lnTo>
                  <a:lnTo>
                    <a:pt x="18592953" y="7155726"/>
                  </a:lnTo>
                  <a:lnTo>
                    <a:pt x="18599201" y="7159942"/>
                  </a:lnTo>
                  <a:lnTo>
                    <a:pt x="18606847" y="7161479"/>
                  </a:lnTo>
                  <a:lnTo>
                    <a:pt x="18614492" y="7159942"/>
                  </a:lnTo>
                  <a:lnTo>
                    <a:pt x="18620740" y="7155726"/>
                  </a:lnTo>
                  <a:lnTo>
                    <a:pt x="18624944" y="7149478"/>
                  </a:lnTo>
                  <a:lnTo>
                    <a:pt x="18626493" y="7141832"/>
                  </a:lnTo>
                  <a:close/>
                </a:path>
                <a:path w="18719800" h="10718800" extrusionOk="0">
                  <a:moveTo>
                    <a:pt x="18626493" y="7041731"/>
                  </a:moveTo>
                  <a:lnTo>
                    <a:pt x="18624944" y="7034085"/>
                  </a:lnTo>
                  <a:lnTo>
                    <a:pt x="18620740" y="7027850"/>
                  </a:lnTo>
                  <a:lnTo>
                    <a:pt x="18614492" y="7023633"/>
                  </a:lnTo>
                  <a:lnTo>
                    <a:pt x="18606847" y="7022084"/>
                  </a:lnTo>
                  <a:lnTo>
                    <a:pt x="18599201" y="7023633"/>
                  </a:lnTo>
                  <a:lnTo>
                    <a:pt x="18592953" y="7027850"/>
                  </a:lnTo>
                  <a:lnTo>
                    <a:pt x="18588749" y="7034085"/>
                  </a:lnTo>
                  <a:lnTo>
                    <a:pt x="18587200" y="7041731"/>
                  </a:lnTo>
                  <a:lnTo>
                    <a:pt x="18588749" y="7049376"/>
                  </a:lnTo>
                  <a:lnTo>
                    <a:pt x="18592953" y="7055625"/>
                  </a:lnTo>
                  <a:lnTo>
                    <a:pt x="18599201" y="7059841"/>
                  </a:lnTo>
                  <a:lnTo>
                    <a:pt x="18606847" y="7061378"/>
                  </a:lnTo>
                  <a:lnTo>
                    <a:pt x="18614492" y="7059841"/>
                  </a:lnTo>
                  <a:lnTo>
                    <a:pt x="18620740" y="7055625"/>
                  </a:lnTo>
                  <a:lnTo>
                    <a:pt x="18624944" y="7049376"/>
                  </a:lnTo>
                  <a:lnTo>
                    <a:pt x="18626493" y="7041731"/>
                  </a:lnTo>
                  <a:close/>
                </a:path>
                <a:path w="18719800" h="10718800" extrusionOk="0">
                  <a:moveTo>
                    <a:pt x="18626493" y="6941642"/>
                  </a:moveTo>
                  <a:lnTo>
                    <a:pt x="18624944" y="6933997"/>
                  </a:lnTo>
                  <a:lnTo>
                    <a:pt x="18620740" y="6927748"/>
                  </a:lnTo>
                  <a:lnTo>
                    <a:pt x="18614492" y="6923545"/>
                  </a:lnTo>
                  <a:lnTo>
                    <a:pt x="18606847" y="6921995"/>
                  </a:lnTo>
                  <a:lnTo>
                    <a:pt x="18599201" y="6923545"/>
                  </a:lnTo>
                  <a:lnTo>
                    <a:pt x="18592953" y="6927748"/>
                  </a:lnTo>
                  <a:lnTo>
                    <a:pt x="18588749" y="6933997"/>
                  </a:lnTo>
                  <a:lnTo>
                    <a:pt x="18587200" y="6941642"/>
                  </a:lnTo>
                  <a:lnTo>
                    <a:pt x="18588749" y="6949287"/>
                  </a:lnTo>
                  <a:lnTo>
                    <a:pt x="18592953" y="6955536"/>
                  </a:lnTo>
                  <a:lnTo>
                    <a:pt x="18599201" y="6959740"/>
                  </a:lnTo>
                  <a:lnTo>
                    <a:pt x="18606847" y="6961289"/>
                  </a:lnTo>
                  <a:lnTo>
                    <a:pt x="18614492" y="6959740"/>
                  </a:lnTo>
                  <a:lnTo>
                    <a:pt x="18620740" y="6955536"/>
                  </a:lnTo>
                  <a:lnTo>
                    <a:pt x="18624944" y="6949287"/>
                  </a:lnTo>
                  <a:lnTo>
                    <a:pt x="18626493" y="6941642"/>
                  </a:lnTo>
                  <a:close/>
                </a:path>
                <a:path w="18719800" h="10718800" extrusionOk="0">
                  <a:moveTo>
                    <a:pt x="18626493" y="6841541"/>
                  </a:moveTo>
                  <a:lnTo>
                    <a:pt x="18624944" y="6833895"/>
                  </a:lnTo>
                  <a:lnTo>
                    <a:pt x="18620740" y="6827647"/>
                  </a:lnTo>
                  <a:lnTo>
                    <a:pt x="18614492" y="6823443"/>
                  </a:lnTo>
                  <a:lnTo>
                    <a:pt x="18606847" y="6821894"/>
                  </a:lnTo>
                  <a:lnTo>
                    <a:pt x="18599201" y="6823443"/>
                  </a:lnTo>
                  <a:lnTo>
                    <a:pt x="18592953" y="6827647"/>
                  </a:lnTo>
                  <a:lnTo>
                    <a:pt x="18588749" y="6833895"/>
                  </a:lnTo>
                  <a:lnTo>
                    <a:pt x="18587200" y="6841541"/>
                  </a:lnTo>
                  <a:lnTo>
                    <a:pt x="18588749" y="6849186"/>
                  </a:lnTo>
                  <a:lnTo>
                    <a:pt x="18592953" y="6855434"/>
                  </a:lnTo>
                  <a:lnTo>
                    <a:pt x="18599201" y="6859651"/>
                  </a:lnTo>
                  <a:lnTo>
                    <a:pt x="18606847" y="6861188"/>
                  </a:lnTo>
                  <a:lnTo>
                    <a:pt x="18614492" y="6859651"/>
                  </a:lnTo>
                  <a:lnTo>
                    <a:pt x="18620740" y="6855434"/>
                  </a:lnTo>
                  <a:lnTo>
                    <a:pt x="18624944" y="6849186"/>
                  </a:lnTo>
                  <a:lnTo>
                    <a:pt x="18626493" y="6841541"/>
                  </a:lnTo>
                  <a:close/>
                </a:path>
                <a:path w="18719800" h="10718800" extrusionOk="0">
                  <a:moveTo>
                    <a:pt x="18626493" y="6741439"/>
                  </a:moveTo>
                  <a:lnTo>
                    <a:pt x="18624944" y="6733794"/>
                  </a:lnTo>
                  <a:lnTo>
                    <a:pt x="18620740" y="6727558"/>
                  </a:lnTo>
                  <a:lnTo>
                    <a:pt x="18614492" y="6723342"/>
                  </a:lnTo>
                  <a:lnTo>
                    <a:pt x="18606847" y="6721792"/>
                  </a:lnTo>
                  <a:lnTo>
                    <a:pt x="18599201" y="6723342"/>
                  </a:lnTo>
                  <a:lnTo>
                    <a:pt x="18592953" y="6727558"/>
                  </a:lnTo>
                  <a:lnTo>
                    <a:pt x="18588749" y="6733794"/>
                  </a:lnTo>
                  <a:lnTo>
                    <a:pt x="18587200" y="6741439"/>
                  </a:lnTo>
                  <a:lnTo>
                    <a:pt x="18588749" y="6749097"/>
                  </a:lnTo>
                  <a:lnTo>
                    <a:pt x="18592953" y="6755346"/>
                  </a:lnTo>
                  <a:lnTo>
                    <a:pt x="18599201" y="6759549"/>
                  </a:lnTo>
                  <a:lnTo>
                    <a:pt x="18606847" y="6761099"/>
                  </a:lnTo>
                  <a:lnTo>
                    <a:pt x="18614492" y="6759549"/>
                  </a:lnTo>
                  <a:lnTo>
                    <a:pt x="18620740" y="6755346"/>
                  </a:lnTo>
                  <a:lnTo>
                    <a:pt x="18624944" y="6749097"/>
                  </a:lnTo>
                  <a:lnTo>
                    <a:pt x="18626493" y="6741439"/>
                  </a:lnTo>
                  <a:close/>
                </a:path>
                <a:path w="18719800" h="10718800" extrusionOk="0">
                  <a:moveTo>
                    <a:pt x="18626493" y="6641351"/>
                  </a:moveTo>
                  <a:lnTo>
                    <a:pt x="18624944" y="6633705"/>
                  </a:lnTo>
                  <a:lnTo>
                    <a:pt x="18620740" y="6627457"/>
                  </a:lnTo>
                  <a:lnTo>
                    <a:pt x="18614492" y="6623253"/>
                  </a:lnTo>
                  <a:lnTo>
                    <a:pt x="18606847" y="6621704"/>
                  </a:lnTo>
                  <a:lnTo>
                    <a:pt x="18599201" y="6623253"/>
                  </a:lnTo>
                  <a:lnTo>
                    <a:pt x="18592953" y="6627457"/>
                  </a:lnTo>
                  <a:lnTo>
                    <a:pt x="18588749" y="6633705"/>
                  </a:lnTo>
                  <a:lnTo>
                    <a:pt x="18587200" y="6641351"/>
                  </a:lnTo>
                  <a:lnTo>
                    <a:pt x="18588749" y="6648996"/>
                  </a:lnTo>
                  <a:lnTo>
                    <a:pt x="18592953" y="6655244"/>
                  </a:lnTo>
                  <a:lnTo>
                    <a:pt x="18599201" y="6659461"/>
                  </a:lnTo>
                  <a:lnTo>
                    <a:pt x="18606847" y="6660997"/>
                  </a:lnTo>
                  <a:lnTo>
                    <a:pt x="18614492" y="6659461"/>
                  </a:lnTo>
                  <a:lnTo>
                    <a:pt x="18620740" y="6655244"/>
                  </a:lnTo>
                  <a:lnTo>
                    <a:pt x="18624944" y="6648996"/>
                  </a:lnTo>
                  <a:lnTo>
                    <a:pt x="18626493" y="6641351"/>
                  </a:lnTo>
                  <a:close/>
                </a:path>
                <a:path w="18719800" h="10718800" extrusionOk="0">
                  <a:moveTo>
                    <a:pt x="18626493" y="6541249"/>
                  </a:moveTo>
                  <a:lnTo>
                    <a:pt x="18624944" y="6533604"/>
                  </a:lnTo>
                  <a:lnTo>
                    <a:pt x="18620740" y="6527368"/>
                  </a:lnTo>
                  <a:lnTo>
                    <a:pt x="18614492" y="6523152"/>
                  </a:lnTo>
                  <a:lnTo>
                    <a:pt x="18606847" y="6521615"/>
                  </a:lnTo>
                  <a:lnTo>
                    <a:pt x="18599201" y="6523152"/>
                  </a:lnTo>
                  <a:lnTo>
                    <a:pt x="18592953" y="6527368"/>
                  </a:lnTo>
                  <a:lnTo>
                    <a:pt x="18588749" y="6533604"/>
                  </a:lnTo>
                  <a:lnTo>
                    <a:pt x="18587200" y="6541249"/>
                  </a:lnTo>
                  <a:lnTo>
                    <a:pt x="18588749" y="6548907"/>
                  </a:lnTo>
                  <a:lnTo>
                    <a:pt x="18592953" y="6555156"/>
                  </a:lnTo>
                  <a:lnTo>
                    <a:pt x="18599201" y="6559359"/>
                  </a:lnTo>
                  <a:lnTo>
                    <a:pt x="18606847" y="6560896"/>
                  </a:lnTo>
                  <a:lnTo>
                    <a:pt x="18614492" y="6559359"/>
                  </a:lnTo>
                  <a:lnTo>
                    <a:pt x="18620740" y="6555156"/>
                  </a:lnTo>
                  <a:lnTo>
                    <a:pt x="18624944" y="6548907"/>
                  </a:lnTo>
                  <a:lnTo>
                    <a:pt x="18626493" y="6541249"/>
                  </a:lnTo>
                  <a:close/>
                </a:path>
                <a:path w="18719800" h="10718800" extrusionOk="0">
                  <a:moveTo>
                    <a:pt x="18626493" y="6441148"/>
                  </a:moveTo>
                  <a:lnTo>
                    <a:pt x="18624944" y="6433515"/>
                  </a:lnTo>
                  <a:lnTo>
                    <a:pt x="18620740" y="6427267"/>
                  </a:lnTo>
                  <a:lnTo>
                    <a:pt x="18614492" y="6423050"/>
                  </a:lnTo>
                  <a:lnTo>
                    <a:pt x="18606847" y="6421514"/>
                  </a:lnTo>
                  <a:lnTo>
                    <a:pt x="18599201" y="6423050"/>
                  </a:lnTo>
                  <a:lnTo>
                    <a:pt x="18592953" y="6427267"/>
                  </a:lnTo>
                  <a:lnTo>
                    <a:pt x="18588749" y="6433515"/>
                  </a:lnTo>
                  <a:lnTo>
                    <a:pt x="18587200" y="6441148"/>
                  </a:lnTo>
                  <a:lnTo>
                    <a:pt x="18588749" y="6448806"/>
                  </a:lnTo>
                  <a:lnTo>
                    <a:pt x="18592953" y="6455054"/>
                  </a:lnTo>
                  <a:lnTo>
                    <a:pt x="18599201" y="6459258"/>
                  </a:lnTo>
                  <a:lnTo>
                    <a:pt x="18606847" y="6460807"/>
                  </a:lnTo>
                  <a:lnTo>
                    <a:pt x="18614492" y="6459258"/>
                  </a:lnTo>
                  <a:lnTo>
                    <a:pt x="18620740" y="6455054"/>
                  </a:lnTo>
                  <a:lnTo>
                    <a:pt x="18624944" y="6448806"/>
                  </a:lnTo>
                  <a:lnTo>
                    <a:pt x="18626493" y="6441148"/>
                  </a:lnTo>
                  <a:close/>
                </a:path>
                <a:path w="18719800" h="10718800" extrusionOk="0">
                  <a:moveTo>
                    <a:pt x="18626493" y="6341059"/>
                  </a:moveTo>
                  <a:lnTo>
                    <a:pt x="18624944" y="6333414"/>
                  </a:lnTo>
                  <a:lnTo>
                    <a:pt x="18620740" y="6327178"/>
                  </a:lnTo>
                  <a:lnTo>
                    <a:pt x="18614492" y="6322962"/>
                  </a:lnTo>
                  <a:lnTo>
                    <a:pt x="18606847" y="6321412"/>
                  </a:lnTo>
                  <a:lnTo>
                    <a:pt x="18599201" y="6322962"/>
                  </a:lnTo>
                  <a:lnTo>
                    <a:pt x="18592953" y="6327178"/>
                  </a:lnTo>
                  <a:lnTo>
                    <a:pt x="18588749" y="6333414"/>
                  </a:lnTo>
                  <a:lnTo>
                    <a:pt x="18587200" y="6341059"/>
                  </a:lnTo>
                  <a:lnTo>
                    <a:pt x="18588749" y="6348717"/>
                  </a:lnTo>
                  <a:lnTo>
                    <a:pt x="18592953" y="6354953"/>
                  </a:lnTo>
                  <a:lnTo>
                    <a:pt x="18599201" y="6359169"/>
                  </a:lnTo>
                  <a:lnTo>
                    <a:pt x="18606847" y="6360706"/>
                  </a:lnTo>
                  <a:lnTo>
                    <a:pt x="18614492" y="6359169"/>
                  </a:lnTo>
                  <a:lnTo>
                    <a:pt x="18620740" y="6354953"/>
                  </a:lnTo>
                  <a:lnTo>
                    <a:pt x="18624944" y="6348717"/>
                  </a:lnTo>
                  <a:lnTo>
                    <a:pt x="18626493" y="6341059"/>
                  </a:lnTo>
                  <a:close/>
                </a:path>
                <a:path w="18719800" h="10718800" extrusionOk="0">
                  <a:moveTo>
                    <a:pt x="18626493" y="6240970"/>
                  </a:moveTo>
                  <a:lnTo>
                    <a:pt x="18624944" y="6233325"/>
                  </a:lnTo>
                  <a:lnTo>
                    <a:pt x="18620740" y="6227076"/>
                  </a:lnTo>
                  <a:lnTo>
                    <a:pt x="18614492" y="6222860"/>
                  </a:lnTo>
                  <a:lnTo>
                    <a:pt x="18606847" y="6221311"/>
                  </a:lnTo>
                  <a:lnTo>
                    <a:pt x="18599201" y="6222860"/>
                  </a:lnTo>
                  <a:lnTo>
                    <a:pt x="18592953" y="6227076"/>
                  </a:lnTo>
                  <a:lnTo>
                    <a:pt x="18588749" y="6233325"/>
                  </a:lnTo>
                  <a:lnTo>
                    <a:pt x="18587200" y="6240970"/>
                  </a:lnTo>
                  <a:lnTo>
                    <a:pt x="18588749" y="6248616"/>
                  </a:lnTo>
                  <a:lnTo>
                    <a:pt x="18592953" y="6254851"/>
                  </a:lnTo>
                  <a:lnTo>
                    <a:pt x="18599201" y="6259055"/>
                  </a:lnTo>
                  <a:lnTo>
                    <a:pt x="18606847" y="6260604"/>
                  </a:lnTo>
                  <a:lnTo>
                    <a:pt x="18614492" y="6259055"/>
                  </a:lnTo>
                  <a:lnTo>
                    <a:pt x="18620740" y="6254851"/>
                  </a:lnTo>
                  <a:lnTo>
                    <a:pt x="18624944" y="6248616"/>
                  </a:lnTo>
                  <a:lnTo>
                    <a:pt x="18626493" y="6240970"/>
                  </a:lnTo>
                  <a:close/>
                </a:path>
                <a:path w="18719800" h="10718800" extrusionOk="0">
                  <a:moveTo>
                    <a:pt x="18626493" y="5540299"/>
                  </a:moveTo>
                  <a:lnTo>
                    <a:pt x="18624944" y="5532640"/>
                  </a:lnTo>
                  <a:lnTo>
                    <a:pt x="18620740" y="5526405"/>
                  </a:lnTo>
                  <a:lnTo>
                    <a:pt x="18614492" y="5522188"/>
                  </a:lnTo>
                  <a:lnTo>
                    <a:pt x="18606847" y="5520639"/>
                  </a:lnTo>
                  <a:lnTo>
                    <a:pt x="18599201" y="5522188"/>
                  </a:lnTo>
                  <a:lnTo>
                    <a:pt x="18592953" y="5526405"/>
                  </a:lnTo>
                  <a:lnTo>
                    <a:pt x="18588749" y="5532640"/>
                  </a:lnTo>
                  <a:lnTo>
                    <a:pt x="18587200" y="5540299"/>
                  </a:lnTo>
                  <a:lnTo>
                    <a:pt x="18588749" y="5547944"/>
                  </a:lnTo>
                  <a:lnTo>
                    <a:pt x="18592953" y="5554192"/>
                  </a:lnTo>
                  <a:lnTo>
                    <a:pt x="18599201" y="5558396"/>
                  </a:lnTo>
                  <a:lnTo>
                    <a:pt x="18606847" y="5559945"/>
                  </a:lnTo>
                  <a:lnTo>
                    <a:pt x="18614492" y="5558396"/>
                  </a:lnTo>
                  <a:lnTo>
                    <a:pt x="18620740" y="5554192"/>
                  </a:lnTo>
                  <a:lnTo>
                    <a:pt x="18624944" y="5547944"/>
                  </a:lnTo>
                  <a:lnTo>
                    <a:pt x="18626493" y="5540299"/>
                  </a:lnTo>
                  <a:close/>
                </a:path>
                <a:path w="18719800" h="10718800" extrusionOk="0">
                  <a:moveTo>
                    <a:pt x="18626493" y="5440197"/>
                  </a:moveTo>
                  <a:lnTo>
                    <a:pt x="18624944" y="5432552"/>
                  </a:lnTo>
                  <a:lnTo>
                    <a:pt x="18620740" y="5426316"/>
                  </a:lnTo>
                  <a:lnTo>
                    <a:pt x="18614492" y="5422100"/>
                  </a:lnTo>
                  <a:lnTo>
                    <a:pt x="18606847" y="5420550"/>
                  </a:lnTo>
                  <a:lnTo>
                    <a:pt x="18599201" y="5422100"/>
                  </a:lnTo>
                  <a:lnTo>
                    <a:pt x="18592953" y="5426316"/>
                  </a:lnTo>
                  <a:lnTo>
                    <a:pt x="18588749" y="5432552"/>
                  </a:lnTo>
                  <a:lnTo>
                    <a:pt x="18587200" y="5440197"/>
                  </a:lnTo>
                  <a:lnTo>
                    <a:pt x="18588749" y="5447843"/>
                  </a:lnTo>
                  <a:lnTo>
                    <a:pt x="18592953" y="5454091"/>
                  </a:lnTo>
                  <a:lnTo>
                    <a:pt x="18599201" y="5458307"/>
                  </a:lnTo>
                  <a:lnTo>
                    <a:pt x="18606847" y="5459857"/>
                  </a:lnTo>
                  <a:lnTo>
                    <a:pt x="18614492" y="5458307"/>
                  </a:lnTo>
                  <a:lnTo>
                    <a:pt x="18620740" y="5454091"/>
                  </a:lnTo>
                  <a:lnTo>
                    <a:pt x="18624944" y="5447843"/>
                  </a:lnTo>
                  <a:lnTo>
                    <a:pt x="18626493" y="5440197"/>
                  </a:lnTo>
                  <a:close/>
                </a:path>
                <a:path w="18719800" h="10718800" extrusionOk="0">
                  <a:moveTo>
                    <a:pt x="18626493" y="5340096"/>
                  </a:moveTo>
                  <a:lnTo>
                    <a:pt x="18624944" y="5332450"/>
                  </a:lnTo>
                  <a:lnTo>
                    <a:pt x="18620740" y="5326215"/>
                  </a:lnTo>
                  <a:lnTo>
                    <a:pt x="18614492" y="5321998"/>
                  </a:lnTo>
                  <a:lnTo>
                    <a:pt x="18606847" y="5320462"/>
                  </a:lnTo>
                  <a:lnTo>
                    <a:pt x="18599201" y="5321998"/>
                  </a:lnTo>
                  <a:lnTo>
                    <a:pt x="18592953" y="5326215"/>
                  </a:lnTo>
                  <a:lnTo>
                    <a:pt x="18588749" y="5332450"/>
                  </a:lnTo>
                  <a:lnTo>
                    <a:pt x="18587200" y="5340096"/>
                  </a:lnTo>
                  <a:lnTo>
                    <a:pt x="18588749" y="5347754"/>
                  </a:lnTo>
                  <a:lnTo>
                    <a:pt x="18592953" y="5353990"/>
                  </a:lnTo>
                  <a:lnTo>
                    <a:pt x="18599201" y="5358206"/>
                  </a:lnTo>
                  <a:lnTo>
                    <a:pt x="18606847" y="5359755"/>
                  </a:lnTo>
                  <a:lnTo>
                    <a:pt x="18614492" y="5358206"/>
                  </a:lnTo>
                  <a:lnTo>
                    <a:pt x="18620740" y="5353990"/>
                  </a:lnTo>
                  <a:lnTo>
                    <a:pt x="18624944" y="5347754"/>
                  </a:lnTo>
                  <a:lnTo>
                    <a:pt x="18626493" y="5340096"/>
                  </a:lnTo>
                  <a:close/>
                </a:path>
                <a:path w="18719800" h="10718800" extrusionOk="0">
                  <a:moveTo>
                    <a:pt x="18626493" y="5239994"/>
                  </a:moveTo>
                  <a:lnTo>
                    <a:pt x="18624944" y="5232362"/>
                  </a:lnTo>
                  <a:lnTo>
                    <a:pt x="18620740" y="5226113"/>
                  </a:lnTo>
                  <a:lnTo>
                    <a:pt x="18614492" y="5221897"/>
                  </a:lnTo>
                  <a:lnTo>
                    <a:pt x="18606847" y="5220360"/>
                  </a:lnTo>
                  <a:lnTo>
                    <a:pt x="18599201" y="5221897"/>
                  </a:lnTo>
                  <a:lnTo>
                    <a:pt x="18592953" y="5226113"/>
                  </a:lnTo>
                  <a:lnTo>
                    <a:pt x="18588749" y="5232362"/>
                  </a:lnTo>
                  <a:lnTo>
                    <a:pt x="18587200" y="5239994"/>
                  </a:lnTo>
                  <a:lnTo>
                    <a:pt x="18588749" y="5247652"/>
                  </a:lnTo>
                  <a:lnTo>
                    <a:pt x="18592953" y="5253901"/>
                  </a:lnTo>
                  <a:lnTo>
                    <a:pt x="18599201" y="5258117"/>
                  </a:lnTo>
                  <a:lnTo>
                    <a:pt x="18606847" y="5259654"/>
                  </a:lnTo>
                  <a:lnTo>
                    <a:pt x="18614492" y="5258117"/>
                  </a:lnTo>
                  <a:lnTo>
                    <a:pt x="18620740" y="5253901"/>
                  </a:lnTo>
                  <a:lnTo>
                    <a:pt x="18624944" y="5247652"/>
                  </a:lnTo>
                  <a:lnTo>
                    <a:pt x="18626493" y="5239994"/>
                  </a:lnTo>
                  <a:close/>
                </a:path>
                <a:path w="18719800" h="10718800" extrusionOk="0">
                  <a:moveTo>
                    <a:pt x="18626493" y="5139918"/>
                  </a:moveTo>
                  <a:lnTo>
                    <a:pt x="18624944" y="5132260"/>
                  </a:lnTo>
                  <a:lnTo>
                    <a:pt x="18620740" y="5126012"/>
                  </a:lnTo>
                  <a:lnTo>
                    <a:pt x="18614492" y="5121808"/>
                  </a:lnTo>
                  <a:lnTo>
                    <a:pt x="18606847" y="5120259"/>
                  </a:lnTo>
                  <a:lnTo>
                    <a:pt x="18599201" y="5121808"/>
                  </a:lnTo>
                  <a:lnTo>
                    <a:pt x="18592953" y="5126012"/>
                  </a:lnTo>
                  <a:lnTo>
                    <a:pt x="18588749" y="5132260"/>
                  </a:lnTo>
                  <a:lnTo>
                    <a:pt x="18587200" y="5139918"/>
                  </a:lnTo>
                  <a:lnTo>
                    <a:pt x="18588749" y="5147564"/>
                  </a:lnTo>
                  <a:lnTo>
                    <a:pt x="18592953" y="5153799"/>
                  </a:lnTo>
                  <a:lnTo>
                    <a:pt x="18599201" y="5158003"/>
                  </a:lnTo>
                  <a:lnTo>
                    <a:pt x="18606847" y="5159553"/>
                  </a:lnTo>
                  <a:lnTo>
                    <a:pt x="18614492" y="5158003"/>
                  </a:lnTo>
                  <a:lnTo>
                    <a:pt x="18620740" y="5153799"/>
                  </a:lnTo>
                  <a:lnTo>
                    <a:pt x="18624944" y="5147564"/>
                  </a:lnTo>
                  <a:lnTo>
                    <a:pt x="18626493" y="5139918"/>
                  </a:lnTo>
                  <a:close/>
                </a:path>
                <a:path w="18719800" h="10718800" extrusionOk="0">
                  <a:moveTo>
                    <a:pt x="18626493" y="5039804"/>
                  </a:moveTo>
                  <a:lnTo>
                    <a:pt x="18624944" y="5032159"/>
                  </a:lnTo>
                  <a:lnTo>
                    <a:pt x="18620740" y="5025923"/>
                  </a:lnTo>
                  <a:lnTo>
                    <a:pt x="18614492" y="5021719"/>
                  </a:lnTo>
                  <a:lnTo>
                    <a:pt x="18606847" y="5020170"/>
                  </a:lnTo>
                  <a:lnTo>
                    <a:pt x="18599201" y="5021719"/>
                  </a:lnTo>
                  <a:lnTo>
                    <a:pt x="18592953" y="5025923"/>
                  </a:lnTo>
                  <a:lnTo>
                    <a:pt x="18588749" y="5032159"/>
                  </a:lnTo>
                  <a:lnTo>
                    <a:pt x="18587200" y="5039804"/>
                  </a:lnTo>
                  <a:lnTo>
                    <a:pt x="18588749" y="5047462"/>
                  </a:lnTo>
                  <a:lnTo>
                    <a:pt x="18592953" y="5053711"/>
                  </a:lnTo>
                  <a:lnTo>
                    <a:pt x="18599201" y="5057914"/>
                  </a:lnTo>
                  <a:lnTo>
                    <a:pt x="18606847" y="5059464"/>
                  </a:lnTo>
                  <a:lnTo>
                    <a:pt x="18614492" y="5057914"/>
                  </a:lnTo>
                  <a:lnTo>
                    <a:pt x="18620740" y="5053711"/>
                  </a:lnTo>
                  <a:lnTo>
                    <a:pt x="18624944" y="5047462"/>
                  </a:lnTo>
                  <a:lnTo>
                    <a:pt x="18626493" y="5039804"/>
                  </a:lnTo>
                  <a:close/>
                </a:path>
                <a:path w="18719800" h="10718800" extrusionOk="0">
                  <a:moveTo>
                    <a:pt x="18626493" y="4939716"/>
                  </a:moveTo>
                  <a:lnTo>
                    <a:pt x="18624944" y="4932070"/>
                  </a:lnTo>
                  <a:lnTo>
                    <a:pt x="18620740" y="4925822"/>
                  </a:lnTo>
                  <a:lnTo>
                    <a:pt x="18614492" y="4921618"/>
                  </a:lnTo>
                  <a:lnTo>
                    <a:pt x="18606847" y="4920069"/>
                  </a:lnTo>
                  <a:lnTo>
                    <a:pt x="18599201" y="4921618"/>
                  </a:lnTo>
                  <a:lnTo>
                    <a:pt x="18592953" y="4925822"/>
                  </a:lnTo>
                  <a:lnTo>
                    <a:pt x="18588749" y="4932070"/>
                  </a:lnTo>
                  <a:lnTo>
                    <a:pt x="18587200" y="4939716"/>
                  </a:lnTo>
                  <a:lnTo>
                    <a:pt x="18588749" y="4947361"/>
                  </a:lnTo>
                  <a:lnTo>
                    <a:pt x="18592953" y="4953609"/>
                  </a:lnTo>
                  <a:lnTo>
                    <a:pt x="18599201" y="4957826"/>
                  </a:lnTo>
                  <a:lnTo>
                    <a:pt x="18606847" y="4959375"/>
                  </a:lnTo>
                  <a:lnTo>
                    <a:pt x="18614492" y="4957826"/>
                  </a:lnTo>
                  <a:lnTo>
                    <a:pt x="18620740" y="4953609"/>
                  </a:lnTo>
                  <a:lnTo>
                    <a:pt x="18624944" y="4947361"/>
                  </a:lnTo>
                  <a:lnTo>
                    <a:pt x="18626493" y="4939716"/>
                  </a:lnTo>
                  <a:close/>
                </a:path>
                <a:path w="18719800" h="10718800" extrusionOk="0">
                  <a:moveTo>
                    <a:pt x="18626493" y="4839627"/>
                  </a:moveTo>
                  <a:lnTo>
                    <a:pt x="18624944" y="4831981"/>
                  </a:lnTo>
                  <a:lnTo>
                    <a:pt x="18620740" y="4825733"/>
                  </a:lnTo>
                  <a:lnTo>
                    <a:pt x="18614492" y="4821517"/>
                  </a:lnTo>
                  <a:lnTo>
                    <a:pt x="18606847" y="4819967"/>
                  </a:lnTo>
                  <a:lnTo>
                    <a:pt x="18599201" y="4821517"/>
                  </a:lnTo>
                  <a:lnTo>
                    <a:pt x="18592953" y="4825733"/>
                  </a:lnTo>
                  <a:lnTo>
                    <a:pt x="18588749" y="4831981"/>
                  </a:lnTo>
                  <a:lnTo>
                    <a:pt x="18587200" y="4839627"/>
                  </a:lnTo>
                  <a:lnTo>
                    <a:pt x="18588749" y="4847272"/>
                  </a:lnTo>
                  <a:lnTo>
                    <a:pt x="18592953" y="4853508"/>
                  </a:lnTo>
                  <a:lnTo>
                    <a:pt x="18599201" y="4857724"/>
                  </a:lnTo>
                  <a:lnTo>
                    <a:pt x="18606847" y="4859261"/>
                  </a:lnTo>
                  <a:lnTo>
                    <a:pt x="18614492" y="4857724"/>
                  </a:lnTo>
                  <a:lnTo>
                    <a:pt x="18620740" y="4853508"/>
                  </a:lnTo>
                  <a:lnTo>
                    <a:pt x="18624944" y="4847272"/>
                  </a:lnTo>
                  <a:lnTo>
                    <a:pt x="18626493" y="4839627"/>
                  </a:lnTo>
                  <a:close/>
                </a:path>
                <a:path w="18719800" h="10718800" extrusionOk="0">
                  <a:moveTo>
                    <a:pt x="18626493" y="4739525"/>
                  </a:moveTo>
                  <a:lnTo>
                    <a:pt x="18624944" y="4731880"/>
                  </a:lnTo>
                  <a:lnTo>
                    <a:pt x="18620740" y="4725632"/>
                  </a:lnTo>
                  <a:lnTo>
                    <a:pt x="18614492" y="4721415"/>
                  </a:lnTo>
                  <a:lnTo>
                    <a:pt x="18606847" y="4719879"/>
                  </a:lnTo>
                  <a:lnTo>
                    <a:pt x="18599201" y="4721415"/>
                  </a:lnTo>
                  <a:lnTo>
                    <a:pt x="18592953" y="4725632"/>
                  </a:lnTo>
                  <a:lnTo>
                    <a:pt x="18588749" y="4731880"/>
                  </a:lnTo>
                  <a:lnTo>
                    <a:pt x="18587200" y="4739525"/>
                  </a:lnTo>
                  <a:lnTo>
                    <a:pt x="18588749" y="4747171"/>
                  </a:lnTo>
                  <a:lnTo>
                    <a:pt x="18592953" y="4753419"/>
                  </a:lnTo>
                  <a:lnTo>
                    <a:pt x="18599201" y="4757623"/>
                  </a:lnTo>
                  <a:lnTo>
                    <a:pt x="18606847" y="4759160"/>
                  </a:lnTo>
                  <a:lnTo>
                    <a:pt x="18614492" y="4757623"/>
                  </a:lnTo>
                  <a:lnTo>
                    <a:pt x="18620740" y="4753419"/>
                  </a:lnTo>
                  <a:lnTo>
                    <a:pt x="18624944" y="4747171"/>
                  </a:lnTo>
                  <a:lnTo>
                    <a:pt x="18626493" y="4739525"/>
                  </a:lnTo>
                  <a:close/>
                </a:path>
                <a:path w="18719800" h="10718800" extrusionOk="0">
                  <a:moveTo>
                    <a:pt x="18626493" y="4639424"/>
                  </a:moveTo>
                  <a:lnTo>
                    <a:pt x="18624944" y="4631779"/>
                  </a:lnTo>
                  <a:lnTo>
                    <a:pt x="18620740" y="4625530"/>
                  </a:lnTo>
                  <a:lnTo>
                    <a:pt x="18614492" y="4621327"/>
                  </a:lnTo>
                  <a:lnTo>
                    <a:pt x="18606847" y="4619777"/>
                  </a:lnTo>
                  <a:lnTo>
                    <a:pt x="18599201" y="4621327"/>
                  </a:lnTo>
                  <a:lnTo>
                    <a:pt x="18592953" y="4625530"/>
                  </a:lnTo>
                  <a:lnTo>
                    <a:pt x="18588749" y="4631779"/>
                  </a:lnTo>
                  <a:lnTo>
                    <a:pt x="18587200" y="4639424"/>
                  </a:lnTo>
                  <a:lnTo>
                    <a:pt x="18588749" y="4647069"/>
                  </a:lnTo>
                  <a:lnTo>
                    <a:pt x="18592953" y="4653318"/>
                  </a:lnTo>
                  <a:lnTo>
                    <a:pt x="18599201" y="4657534"/>
                  </a:lnTo>
                  <a:lnTo>
                    <a:pt x="18606847" y="4659071"/>
                  </a:lnTo>
                  <a:lnTo>
                    <a:pt x="18614492" y="4657534"/>
                  </a:lnTo>
                  <a:lnTo>
                    <a:pt x="18620740" y="4653318"/>
                  </a:lnTo>
                  <a:lnTo>
                    <a:pt x="18624944" y="4647069"/>
                  </a:lnTo>
                  <a:lnTo>
                    <a:pt x="18626493" y="4639424"/>
                  </a:lnTo>
                  <a:close/>
                </a:path>
                <a:path w="18719800" h="10718800" extrusionOk="0">
                  <a:moveTo>
                    <a:pt x="18688254" y="248894"/>
                  </a:moveTo>
                  <a:lnTo>
                    <a:pt x="18686704" y="241249"/>
                  </a:lnTo>
                  <a:lnTo>
                    <a:pt x="18682488" y="235000"/>
                  </a:lnTo>
                  <a:lnTo>
                    <a:pt x="18676239" y="230784"/>
                  </a:lnTo>
                  <a:lnTo>
                    <a:pt x="18668594" y="229247"/>
                  </a:lnTo>
                  <a:lnTo>
                    <a:pt x="18660949" y="230784"/>
                  </a:lnTo>
                  <a:lnTo>
                    <a:pt x="18654700" y="235000"/>
                  </a:lnTo>
                  <a:lnTo>
                    <a:pt x="18650496" y="241249"/>
                  </a:lnTo>
                  <a:lnTo>
                    <a:pt x="18648947" y="248894"/>
                  </a:lnTo>
                  <a:lnTo>
                    <a:pt x="18650496" y="256540"/>
                  </a:lnTo>
                  <a:lnTo>
                    <a:pt x="18654700" y="262775"/>
                  </a:lnTo>
                  <a:lnTo>
                    <a:pt x="18660949" y="266979"/>
                  </a:lnTo>
                  <a:lnTo>
                    <a:pt x="18668594" y="268528"/>
                  </a:lnTo>
                  <a:lnTo>
                    <a:pt x="18676239" y="266979"/>
                  </a:lnTo>
                  <a:lnTo>
                    <a:pt x="18682488" y="262775"/>
                  </a:lnTo>
                  <a:lnTo>
                    <a:pt x="18686704" y="256540"/>
                  </a:lnTo>
                  <a:lnTo>
                    <a:pt x="18688254" y="248894"/>
                  </a:lnTo>
                  <a:close/>
                </a:path>
                <a:path w="18719800" h="10718800" extrusionOk="0">
                  <a:moveTo>
                    <a:pt x="18688254" y="148780"/>
                  </a:moveTo>
                  <a:lnTo>
                    <a:pt x="18686704" y="141147"/>
                  </a:lnTo>
                  <a:lnTo>
                    <a:pt x="18682488" y="134899"/>
                  </a:lnTo>
                  <a:lnTo>
                    <a:pt x="18676239" y="130695"/>
                  </a:lnTo>
                  <a:lnTo>
                    <a:pt x="18668594" y="129146"/>
                  </a:lnTo>
                  <a:lnTo>
                    <a:pt x="18660949" y="130695"/>
                  </a:lnTo>
                  <a:lnTo>
                    <a:pt x="18654700" y="134899"/>
                  </a:lnTo>
                  <a:lnTo>
                    <a:pt x="18650496" y="141147"/>
                  </a:lnTo>
                  <a:lnTo>
                    <a:pt x="18648947" y="148780"/>
                  </a:lnTo>
                  <a:lnTo>
                    <a:pt x="18650496" y="156438"/>
                  </a:lnTo>
                  <a:lnTo>
                    <a:pt x="18654700" y="162687"/>
                  </a:lnTo>
                  <a:lnTo>
                    <a:pt x="18660949" y="166890"/>
                  </a:lnTo>
                  <a:lnTo>
                    <a:pt x="18668594" y="168440"/>
                  </a:lnTo>
                  <a:lnTo>
                    <a:pt x="18676239" y="166890"/>
                  </a:lnTo>
                  <a:lnTo>
                    <a:pt x="18682488" y="162687"/>
                  </a:lnTo>
                  <a:lnTo>
                    <a:pt x="18686704" y="156438"/>
                  </a:lnTo>
                  <a:lnTo>
                    <a:pt x="18688254" y="148780"/>
                  </a:lnTo>
                  <a:close/>
                </a:path>
                <a:path w="18719800" h="10718800" extrusionOk="0">
                  <a:moveTo>
                    <a:pt x="18688254" y="48704"/>
                  </a:moveTo>
                  <a:lnTo>
                    <a:pt x="18686704" y="41059"/>
                  </a:lnTo>
                  <a:lnTo>
                    <a:pt x="18682488" y="34810"/>
                  </a:lnTo>
                  <a:lnTo>
                    <a:pt x="18676239" y="30607"/>
                  </a:lnTo>
                  <a:lnTo>
                    <a:pt x="18668594" y="29057"/>
                  </a:lnTo>
                  <a:lnTo>
                    <a:pt x="18660949" y="30607"/>
                  </a:lnTo>
                  <a:lnTo>
                    <a:pt x="18654700" y="34810"/>
                  </a:lnTo>
                  <a:lnTo>
                    <a:pt x="18650496" y="41059"/>
                  </a:lnTo>
                  <a:lnTo>
                    <a:pt x="18648947" y="48704"/>
                  </a:lnTo>
                  <a:lnTo>
                    <a:pt x="18650496" y="56349"/>
                  </a:lnTo>
                  <a:lnTo>
                    <a:pt x="18654700" y="62598"/>
                  </a:lnTo>
                  <a:lnTo>
                    <a:pt x="18660949" y="66802"/>
                  </a:lnTo>
                  <a:lnTo>
                    <a:pt x="18668594" y="68338"/>
                  </a:lnTo>
                  <a:lnTo>
                    <a:pt x="18676239" y="66802"/>
                  </a:lnTo>
                  <a:lnTo>
                    <a:pt x="18682488" y="62598"/>
                  </a:lnTo>
                  <a:lnTo>
                    <a:pt x="18686704" y="56349"/>
                  </a:lnTo>
                  <a:lnTo>
                    <a:pt x="18688254" y="48704"/>
                  </a:lnTo>
                  <a:close/>
                </a:path>
                <a:path w="18719800" h="10718800" extrusionOk="0">
                  <a:moveTo>
                    <a:pt x="18700458" y="10690568"/>
                  </a:moveTo>
                  <a:lnTo>
                    <a:pt x="18698922" y="10682923"/>
                  </a:lnTo>
                  <a:lnTo>
                    <a:pt x="18694705" y="10676674"/>
                  </a:lnTo>
                  <a:lnTo>
                    <a:pt x="18688457" y="10672458"/>
                  </a:lnTo>
                  <a:lnTo>
                    <a:pt x="18680811" y="10670921"/>
                  </a:lnTo>
                  <a:lnTo>
                    <a:pt x="18673166" y="10672458"/>
                  </a:lnTo>
                  <a:lnTo>
                    <a:pt x="18666918" y="10676674"/>
                  </a:lnTo>
                  <a:lnTo>
                    <a:pt x="18662714" y="10682923"/>
                  </a:lnTo>
                  <a:lnTo>
                    <a:pt x="18661164" y="10690568"/>
                  </a:lnTo>
                  <a:lnTo>
                    <a:pt x="18662714" y="10698213"/>
                  </a:lnTo>
                  <a:lnTo>
                    <a:pt x="18666918" y="10704462"/>
                  </a:lnTo>
                  <a:lnTo>
                    <a:pt x="18673166" y="10708678"/>
                  </a:lnTo>
                  <a:lnTo>
                    <a:pt x="18680811" y="10710215"/>
                  </a:lnTo>
                  <a:lnTo>
                    <a:pt x="18688457" y="10708678"/>
                  </a:lnTo>
                  <a:lnTo>
                    <a:pt x="18694705" y="10704462"/>
                  </a:lnTo>
                  <a:lnTo>
                    <a:pt x="18698922" y="10698213"/>
                  </a:lnTo>
                  <a:lnTo>
                    <a:pt x="18700458" y="10690568"/>
                  </a:lnTo>
                  <a:close/>
                </a:path>
                <a:path w="18719800" h="10718800" extrusionOk="0">
                  <a:moveTo>
                    <a:pt x="18700458" y="10590479"/>
                  </a:moveTo>
                  <a:lnTo>
                    <a:pt x="18698922" y="10582834"/>
                  </a:lnTo>
                  <a:lnTo>
                    <a:pt x="18694705" y="10576585"/>
                  </a:lnTo>
                  <a:lnTo>
                    <a:pt x="18688457" y="10572369"/>
                  </a:lnTo>
                  <a:lnTo>
                    <a:pt x="18680811" y="10570820"/>
                  </a:lnTo>
                  <a:lnTo>
                    <a:pt x="18673166" y="10572369"/>
                  </a:lnTo>
                  <a:lnTo>
                    <a:pt x="18666918" y="10576585"/>
                  </a:lnTo>
                  <a:lnTo>
                    <a:pt x="18662714" y="10582834"/>
                  </a:lnTo>
                  <a:lnTo>
                    <a:pt x="18661164" y="10590479"/>
                  </a:lnTo>
                  <a:lnTo>
                    <a:pt x="18662714" y="10598125"/>
                  </a:lnTo>
                  <a:lnTo>
                    <a:pt x="18666918" y="10604373"/>
                  </a:lnTo>
                  <a:lnTo>
                    <a:pt x="18673166" y="10608577"/>
                  </a:lnTo>
                  <a:lnTo>
                    <a:pt x="18680811" y="10610126"/>
                  </a:lnTo>
                  <a:lnTo>
                    <a:pt x="18688457" y="10608577"/>
                  </a:lnTo>
                  <a:lnTo>
                    <a:pt x="18694705" y="10604373"/>
                  </a:lnTo>
                  <a:lnTo>
                    <a:pt x="18698922" y="10598125"/>
                  </a:lnTo>
                  <a:lnTo>
                    <a:pt x="18700458" y="10590479"/>
                  </a:lnTo>
                  <a:close/>
                </a:path>
                <a:path w="18719800" h="10718800" extrusionOk="0">
                  <a:moveTo>
                    <a:pt x="18700458" y="10490378"/>
                  </a:moveTo>
                  <a:lnTo>
                    <a:pt x="18698922" y="10482732"/>
                  </a:lnTo>
                  <a:lnTo>
                    <a:pt x="18694705" y="10476484"/>
                  </a:lnTo>
                  <a:lnTo>
                    <a:pt x="18688457" y="10472268"/>
                  </a:lnTo>
                  <a:lnTo>
                    <a:pt x="18680811" y="10470731"/>
                  </a:lnTo>
                  <a:lnTo>
                    <a:pt x="18673166" y="10472268"/>
                  </a:lnTo>
                  <a:lnTo>
                    <a:pt x="18666918" y="10476484"/>
                  </a:lnTo>
                  <a:lnTo>
                    <a:pt x="18662714" y="10482732"/>
                  </a:lnTo>
                  <a:lnTo>
                    <a:pt x="18661164" y="10490378"/>
                  </a:lnTo>
                  <a:lnTo>
                    <a:pt x="18662714" y="10498023"/>
                  </a:lnTo>
                  <a:lnTo>
                    <a:pt x="18666918" y="10504259"/>
                  </a:lnTo>
                  <a:lnTo>
                    <a:pt x="18673166" y="10508475"/>
                  </a:lnTo>
                  <a:lnTo>
                    <a:pt x="18680811" y="10510012"/>
                  </a:lnTo>
                  <a:lnTo>
                    <a:pt x="18688457" y="10508475"/>
                  </a:lnTo>
                  <a:lnTo>
                    <a:pt x="18694705" y="10504259"/>
                  </a:lnTo>
                  <a:lnTo>
                    <a:pt x="18698922" y="10498023"/>
                  </a:lnTo>
                  <a:lnTo>
                    <a:pt x="18700458" y="10490378"/>
                  </a:lnTo>
                  <a:close/>
                </a:path>
                <a:path w="18719800" h="10718800" extrusionOk="0">
                  <a:moveTo>
                    <a:pt x="18700458" y="10390276"/>
                  </a:moveTo>
                  <a:lnTo>
                    <a:pt x="18698922" y="10382631"/>
                  </a:lnTo>
                  <a:lnTo>
                    <a:pt x="18694705" y="10376383"/>
                  </a:lnTo>
                  <a:lnTo>
                    <a:pt x="18688457" y="10372179"/>
                  </a:lnTo>
                  <a:lnTo>
                    <a:pt x="18680811" y="10370629"/>
                  </a:lnTo>
                  <a:lnTo>
                    <a:pt x="18673166" y="10372179"/>
                  </a:lnTo>
                  <a:lnTo>
                    <a:pt x="18666918" y="10376383"/>
                  </a:lnTo>
                  <a:lnTo>
                    <a:pt x="18662714" y="10382631"/>
                  </a:lnTo>
                  <a:lnTo>
                    <a:pt x="18661164" y="10390276"/>
                  </a:lnTo>
                  <a:lnTo>
                    <a:pt x="18662714" y="10397922"/>
                  </a:lnTo>
                  <a:lnTo>
                    <a:pt x="18666918" y="10404170"/>
                  </a:lnTo>
                  <a:lnTo>
                    <a:pt x="18673166" y="10408387"/>
                  </a:lnTo>
                  <a:lnTo>
                    <a:pt x="18680811" y="10409936"/>
                  </a:lnTo>
                  <a:lnTo>
                    <a:pt x="18688457" y="10408387"/>
                  </a:lnTo>
                  <a:lnTo>
                    <a:pt x="18694705" y="10404170"/>
                  </a:lnTo>
                  <a:lnTo>
                    <a:pt x="18698922" y="10397922"/>
                  </a:lnTo>
                  <a:lnTo>
                    <a:pt x="18700458" y="10390276"/>
                  </a:lnTo>
                  <a:close/>
                </a:path>
                <a:path w="18719800" h="10718800" extrusionOk="0">
                  <a:moveTo>
                    <a:pt x="18700458" y="10290175"/>
                  </a:moveTo>
                  <a:lnTo>
                    <a:pt x="18698909" y="10282530"/>
                  </a:lnTo>
                  <a:lnTo>
                    <a:pt x="18694705" y="10276294"/>
                  </a:lnTo>
                  <a:lnTo>
                    <a:pt x="18688457" y="10272077"/>
                  </a:lnTo>
                  <a:lnTo>
                    <a:pt x="18680811" y="10270541"/>
                  </a:lnTo>
                  <a:lnTo>
                    <a:pt x="18673166" y="10272077"/>
                  </a:lnTo>
                  <a:lnTo>
                    <a:pt x="18666918" y="10276294"/>
                  </a:lnTo>
                  <a:lnTo>
                    <a:pt x="18662714" y="10282530"/>
                  </a:lnTo>
                  <a:lnTo>
                    <a:pt x="18661164" y="10290175"/>
                  </a:lnTo>
                  <a:lnTo>
                    <a:pt x="18662714" y="10297833"/>
                  </a:lnTo>
                  <a:lnTo>
                    <a:pt x="18666918" y="10304081"/>
                  </a:lnTo>
                  <a:lnTo>
                    <a:pt x="18673166" y="10308298"/>
                  </a:lnTo>
                  <a:lnTo>
                    <a:pt x="18680811" y="10309835"/>
                  </a:lnTo>
                  <a:lnTo>
                    <a:pt x="18688457" y="10308298"/>
                  </a:lnTo>
                  <a:lnTo>
                    <a:pt x="18694705" y="10304081"/>
                  </a:lnTo>
                  <a:lnTo>
                    <a:pt x="18698909" y="10297833"/>
                  </a:lnTo>
                  <a:lnTo>
                    <a:pt x="18700458" y="10290175"/>
                  </a:lnTo>
                  <a:close/>
                </a:path>
                <a:path w="18719800" h="10718800" extrusionOk="0">
                  <a:moveTo>
                    <a:pt x="18700458" y="10190086"/>
                  </a:moveTo>
                  <a:lnTo>
                    <a:pt x="18698909" y="10182441"/>
                  </a:lnTo>
                  <a:lnTo>
                    <a:pt x="18694705" y="10176192"/>
                  </a:lnTo>
                  <a:lnTo>
                    <a:pt x="18688457" y="10171989"/>
                  </a:lnTo>
                  <a:lnTo>
                    <a:pt x="18680811" y="10170439"/>
                  </a:lnTo>
                  <a:lnTo>
                    <a:pt x="18673166" y="10171989"/>
                  </a:lnTo>
                  <a:lnTo>
                    <a:pt x="18666918" y="10176192"/>
                  </a:lnTo>
                  <a:lnTo>
                    <a:pt x="18662714" y="10182441"/>
                  </a:lnTo>
                  <a:lnTo>
                    <a:pt x="18661164" y="10190086"/>
                  </a:lnTo>
                  <a:lnTo>
                    <a:pt x="18662714" y="10197732"/>
                  </a:lnTo>
                  <a:lnTo>
                    <a:pt x="18666918" y="10203980"/>
                  </a:lnTo>
                  <a:lnTo>
                    <a:pt x="18673166" y="10208196"/>
                  </a:lnTo>
                  <a:lnTo>
                    <a:pt x="18680811" y="10209733"/>
                  </a:lnTo>
                  <a:lnTo>
                    <a:pt x="18688457" y="10208196"/>
                  </a:lnTo>
                  <a:lnTo>
                    <a:pt x="18694705" y="10203980"/>
                  </a:lnTo>
                  <a:lnTo>
                    <a:pt x="18698909" y="10197732"/>
                  </a:lnTo>
                  <a:lnTo>
                    <a:pt x="18700458" y="10190086"/>
                  </a:lnTo>
                  <a:close/>
                </a:path>
                <a:path w="18719800" h="10718800" extrusionOk="0">
                  <a:moveTo>
                    <a:pt x="18700458" y="10089985"/>
                  </a:moveTo>
                  <a:lnTo>
                    <a:pt x="18698909" y="10082339"/>
                  </a:lnTo>
                  <a:lnTo>
                    <a:pt x="18694705" y="10076091"/>
                  </a:lnTo>
                  <a:lnTo>
                    <a:pt x="18688457" y="10071887"/>
                  </a:lnTo>
                  <a:lnTo>
                    <a:pt x="18680811" y="10070338"/>
                  </a:lnTo>
                  <a:lnTo>
                    <a:pt x="18673166" y="10071887"/>
                  </a:lnTo>
                  <a:lnTo>
                    <a:pt x="18666918" y="10076091"/>
                  </a:lnTo>
                  <a:lnTo>
                    <a:pt x="18662714" y="10082339"/>
                  </a:lnTo>
                  <a:lnTo>
                    <a:pt x="18661164" y="10089985"/>
                  </a:lnTo>
                  <a:lnTo>
                    <a:pt x="18662714" y="10097630"/>
                  </a:lnTo>
                  <a:lnTo>
                    <a:pt x="18666918" y="10103879"/>
                  </a:lnTo>
                  <a:lnTo>
                    <a:pt x="18673166" y="10108095"/>
                  </a:lnTo>
                  <a:lnTo>
                    <a:pt x="18680811" y="10109632"/>
                  </a:lnTo>
                  <a:lnTo>
                    <a:pt x="18688457" y="10108095"/>
                  </a:lnTo>
                  <a:lnTo>
                    <a:pt x="18694705" y="10103879"/>
                  </a:lnTo>
                  <a:lnTo>
                    <a:pt x="18698909" y="10097630"/>
                  </a:lnTo>
                  <a:lnTo>
                    <a:pt x="18700458" y="10089985"/>
                  </a:lnTo>
                  <a:close/>
                </a:path>
                <a:path w="18719800" h="10718800" extrusionOk="0">
                  <a:moveTo>
                    <a:pt x="18700458" y="9989896"/>
                  </a:moveTo>
                  <a:lnTo>
                    <a:pt x="18698909" y="9982238"/>
                  </a:lnTo>
                  <a:lnTo>
                    <a:pt x="18694705" y="9976002"/>
                  </a:lnTo>
                  <a:lnTo>
                    <a:pt x="18688457" y="9971786"/>
                  </a:lnTo>
                  <a:lnTo>
                    <a:pt x="18680811" y="9970249"/>
                  </a:lnTo>
                  <a:lnTo>
                    <a:pt x="18673166" y="9971786"/>
                  </a:lnTo>
                  <a:lnTo>
                    <a:pt x="18666918" y="9976002"/>
                  </a:lnTo>
                  <a:lnTo>
                    <a:pt x="18662714" y="9982238"/>
                  </a:lnTo>
                  <a:lnTo>
                    <a:pt x="18661164" y="9989896"/>
                  </a:lnTo>
                  <a:lnTo>
                    <a:pt x="18662714" y="9997542"/>
                  </a:lnTo>
                  <a:lnTo>
                    <a:pt x="18666918" y="10003790"/>
                  </a:lnTo>
                  <a:lnTo>
                    <a:pt x="18673166" y="10007994"/>
                  </a:lnTo>
                  <a:lnTo>
                    <a:pt x="18680811" y="10009543"/>
                  </a:lnTo>
                  <a:lnTo>
                    <a:pt x="18688457" y="10007994"/>
                  </a:lnTo>
                  <a:lnTo>
                    <a:pt x="18694705" y="10003790"/>
                  </a:lnTo>
                  <a:lnTo>
                    <a:pt x="18698909" y="9997542"/>
                  </a:lnTo>
                  <a:lnTo>
                    <a:pt x="18700458" y="9989896"/>
                  </a:lnTo>
                  <a:close/>
                </a:path>
                <a:path w="18719800" h="10718800" extrusionOk="0">
                  <a:moveTo>
                    <a:pt x="18700458" y="9889795"/>
                  </a:moveTo>
                  <a:lnTo>
                    <a:pt x="18698909" y="9882149"/>
                  </a:lnTo>
                  <a:lnTo>
                    <a:pt x="18694705" y="9875901"/>
                  </a:lnTo>
                  <a:lnTo>
                    <a:pt x="18688457" y="9871685"/>
                  </a:lnTo>
                  <a:lnTo>
                    <a:pt x="18680811" y="9870135"/>
                  </a:lnTo>
                  <a:lnTo>
                    <a:pt x="18673166" y="9871685"/>
                  </a:lnTo>
                  <a:lnTo>
                    <a:pt x="18666918" y="9875901"/>
                  </a:lnTo>
                  <a:lnTo>
                    <a:pt x="18662714" y="9882149"/>
                  </a:lnTo>
                  <a:lnTo>
                    <a:pt x="18661164" y="9889795"/>
                  </a:lnTo>
                  <a:lnTo>
                    <a:pt x="18662714" y="9897440"/>
                  </a:lnTo>
                  <a:lnTo>
                    <a:pt x="18666918" y="9903689"/>
                  </a:lnTo>
                  <a:lnTo>
                    <a:pt x="18673166" y="9907892"/>
                  </a:lnTo>
                  <a:lnTo>
                    <a:pt x="18680811" y="9909442"/>
                  </a:lnTo>
                  <a:lnTo>
                    <a:pt x="18688457" y="9907892"/>
                  </a:lnTo>
                  <a:lnTo>
                    <a:pt x="18694705" y="9903689"/>
                  </a:lnTo>
                  <a:lnTo>
                    <a:pt x="18698909" y="9897440"/>
                  </a:lnTo>
                  <a:lnTo>
                    <a:pt x="18700458" y="9889795"/>
                  </a:lnTo>
                  <a:close/>
                </a:path>
                <a:path w="18719800" h="10718800" extrusionOk="0">
                  <a:moveTo>
                    <a:pt x="18700458" y="9789706"/>
                  </a:moveTo>
                  <a:lnTo>
                    <a:pt x="18698909" y="9782061"/>
                  </a:lnTo>
                  <a:lnTo>
                    <a:pt x="18694705" y="9775812"/>
                  </a:lnTo>
                  <a:lnTo>
                    <a:pt x="18688457" y="9771609"/>
                  </a:lnTo>
                  <a:lnTo>
                    <a:pt x="18680811" y="9770059"/>
                  </a:lnTo>
                  <a:lnTo>
                    <a:pt x="18673166" y="9771609"/>
                  </a:lnTo>
                  <a:lnTo>
                    <a:pt x="18666918" y="9775812"/>
                  </a:lnTo>
                  <a:lnTo>
                    <a:pt x="18662714" y="9782061"/>
                  </a:lnTo>
                  <a:lnTo>
                    <a:pt x="18661164" y="9789706"/>
                  </a:lnTo>
                  <a:lnTo>
                    <a:pt x="18662714" y="9797351"/>
                  </a:lnTo>
                  <a:lnTo>
                    <a:pt x="18666918" y="9803600"/>
                  </a:lnTo>
                  <a:lnTo>
                    <a:pt x="18673166" y="9807804"/>
                  </a:lnTo>
                  <a:lnTo>
                    <a:pt x="18680811" y="9809340"/>
                  </a:lnTo>
                  <a:lnTo>
                    <a:pt x="18688457" y="9807804"/>
                  </a:lnTo>
                  <a:lnTo>
                    <a:pt x="18694705" y="9803600"/>
                  </a:lnTo>
                  <a:lnTo>
                    <a:pt x="18698909" y="9797351"/>
                  </a:lnTo>
                  <a:lnTo>
                    <a:pt x="18700458" y="9789706"/>
                  </a:lnTo>
                  <a:close/>
                </a:path>
                <a:path w="18719800" h="10718800" extrusionOk="0">
                  <a:moveTo>
                    <a:pt x="18700458" y="9689605"/>
                  </a:moveTo>
                  <a:lnTo>
                    <a:pt x="18698922" y="9681959"/>
                  </a:lnTo>
                  <a:lnTo>
                    <a:pt x="18694705" y="9675711"/>
                  </a:lnTo>
                  <a:lnTo>
                    <a:pt x="18688457" y="9671507"/>
                  </a:lnTo>
                  <a:lnTo>
                    <a:pt x="18680811" y="9669958"/>
                  </a:lnTo>
                  <a:lnTo>
                    <a:pt x="18673166" y="9671507"/>
                  </a:lnTo>
                  <a:lnTo>
                    <a:pt x="18666918" y="9675711"/>
                  </a:lnTo>
                  <a:lnTo>
                    <a:pt x="18662714" y="9681959"/>
                  </a:lnTo>
                  <a:lnTo>
                    <a:pt x="18661164" y="9689605"/>
                  </a:lnTo>
                  <a:lnTo>
                    <a:pt x="18662714" y="9697250"/>
                  </a:lnTo>
                  <a:lnTo>
                    <a:pt x="18666918" y="9703498"/>
                  </a:lnTo>
                  <a:lnTo>
                    <a:pt x="18673166" y="9707702"/>
                  </a:lnTo>
                  <a:lnTo>
                    <a:pt x="18680811" y="9709252"/>
                  </a:lnTo>
                  <a:lnTo>
                    <a:pt x="18688457" y="9707702"/>
                  </a:lnTo>
                  <a:lnTo>
                    <a:pt x="18694705" y="9703498"/>
                  </a:lnTo>
                  <a:lnTo>
                    <a:pt x="18698922" y="9697250"/>
                  </a:lnTo>
                  <a:lnTo>
                    <a:pt x="18700458" y="9689605"/>
                  </a:lnTo>
                  <a:close/>
                </a:path>
                <a:path w="18719800" h="10718800" extrusionOk="0">
                  <a:moveTo>
                    <a:pt x="18700458" y="9589503"/>
                  </a:moveTo>
                  <a:lnTo>
                    <a:pt x="18698922" y="9581858"/>
                  </a:lnTo>
                  <a:lnTo>
                    <a:pt x="18694705" y="9575609"/>
                  </a:lnTo>
                  <a:lnTo>
                    <a:pt x="18688457" y="9571406"/>
                  </a:lnTo>
                  <a:lnTo>
                    <a:pt x="18680811" y="9569856"/>
                  </a:lnTo>
                  <a:lnTo>
                    <a:pt x="18673166" y="9571406"/>
                  </a:lnTo>
                  <a:lnTo>
                    <a:pt x="18666918" y="9575609"/>
                  </a:lnTo>
                  <a:lnTo>
                    <a:pt x="18662714" y="9581858"/>
                  </a:lnTo>
                  <a:lnTo>
                    <a:pt x="18661164" y="9589503"/>
                  </a:lnTo>
                  <a:lnTo>
                    <a:pt x="18662714" y="9597149"/>
                  </a:lnTo>
                  <a:lnTo>
                    <a:pt x="18666918" y="9603397"/>
                  </a:lnTo>
                  <a:lnTo>
                    <a:pt x="18673166" y="9607613"/>
                  </a:lnTo>
                  <a:lnTo>
                    <a:pt x="18680811" y="9609150"/>
                  </a:lnTo>
                  <a:lnTo>
                    <a:pt x="18688457" y="9607613"/>
                  </a:lnTo>
                  <a:lnTo>
                    <a:pt x="18694705" y="9603397"/>
                  </a:lnTo>
                  <a:lnTo>
                    <a:pt x="18698922" y="9597149"/>
                  </a:lnTo>
                  <a:lnTo>
                    <a:pt x="18700458" y="9589503"/>
                  </a:lnTo>
                  <a:close/>
                </a:path>
                <a:path w="18719800" h="10718800" extrusionOk="0">
                  <a:moveTo>
                    <a:pt x="18700458" y="9489415"/>
                  </a:moveTo>
                  <a:lnTo>
                    <a:pt x="18698922" y="9481756"/>
                  </a:lnTo>
                  <a:lnTo>
                    <a:pt x="18694705" y="9475521"/>
                  </a:lnTo>
                  <a:lnTo>
                    <a:pt x="18688457" y="9471304"/>
                  </a:lnTo>
                  <a:lnTo>
                    <a:pt x="18680811" y="9469755"/>
                  </a:lnTo>
                  <a:lnTo>
                    <a:pt x="18673166" y="9471304"/>
                  </a:lnTo>
                  <a:lnTo>
                    <a:pt x="18666918" y="9475521"/>
                  </a:lnTo>
                  <a:lnTo>
                    <a:pt x="18662714" y="9481756"/>
                  </a:lnTo>
                  <a:lnTo>
                    <a:pt x="18661164" y="9489415"/>
                  </a:lnTo>
                  <a:lnTo>
                    <a:pt x="18662714" y="9497060"/>
                  </a:lnTo>
                  <a:lnTo>
                    <a:pt x="18666918" y="9503308"/>
                  </a:lnTo>
                  <a:lnTo>
                    <a:pt x="18673166" y="9507512"/>
                  </a:lnTo>
                  <a:lnTo>
                    <a:pt x="18680811" y="9509061"/>
                  </a:lnTo>
                  <a:lnTo>
                    <a:pt x="18688457" y="9507512"/>
                  </a:lnTo>
                  <a:lnTo>
                    <a:pt x="18694705" y="9503308"/>
                  </a:lnTo>
                  <a:lnTo>
                    <a:pt x="18698922" y="9497060"/>
                  </a:lnTo>
                  <a:lnTo>
                    <a:pt x="18700458" y="9489415"/>
                  </a:lnTo>
                  <a:close/>
                </a:path>
                <a:path w="18719800" h="10718800" extrusionOk="0">
                  <a:moveTo>
                    <a:pt x="18700458" y="9389326"/>
                  </a:moveTo>
                  <a:lnTo>
                    <a:pt x="18698922" y="9381668"/>
                  </a:lnTo>
                  <a:lnTo>
                    <a:pt x="18694705" y="9375419"/>
                  </a:lnTo>
                  <a:lnTo>
                    <a:pt x="18688457" y="9371216"/>
                  </a:lnTo>
                  <a:lnTo>
                    <a:pt x="18680811" y="9369666"/>
                  </a:lnTo>
                  <a:lnTo>
                    <a:pt x="18673166" y="9371216"/>
                  </a:lnTo>
                  <a:lnTo>
                    <a:pt x="18666918" y="9375419"/>
                  </a:lnTo>
                  <a:lnTo>
                    <a:pt x="18662714" y="9381668"/>
                  </a:lnTo>
                  <a:lnTo>
                    <a:pt x="18661164" y="9389326"/>
                  </a:lnTo>
                  <a:lnTo>
                    <a:pt x="18662714" y="9396959"/>
                  </a:lnTo>
                  <a:lnTo>
                    <a:pt x="18666918" y="9403207"/>
                  </a:lnTo>
                  <a:lnTo>
                    <a:pt x="18673166" y="9407411"/>
                  </a:lnTo>
                  <a:lnTo>
                    <a:pt x="18680811" y="9408947"/>
                  </a:lnTo>
                  <a:lnTo>
                    <a:pt x="18688457" y="9407411"/>
                  </a:lnTo>
                  <a:lnTo>
                    <a:pt x="18694705" y="9403207"/>
                  </a:lnTo>
                  <a:lnTo>
                    <a:pt x="18698922" y="9396959"/>
                  </a:lnTo>
                  <a:lnTo>
                    <a:pt x="18700458" y="9389326"/>
                  </a:lnTo>
                  <a:close/>
                </a:path>
                <a:path w="18719800" h="10718800" extrusionOk="0">
                  <a:moveTo>
                    <a:pt x="18700458" y="9289224"/>
                  </a:moveTo>
                  <a:lnTo>
                    <a:pt x="18698922" y="9281579"/>
                  </a:lnTo>
                  <a:lnTo>
                    <a:pt x="18694705" y="9275331"/>
                  </a:lnTo>
                  <a:lnTo>
                    <a:pt x="18688457" y="9271127"/>
                  </a:lnTo>
                  <a:lnTo>
                    <a:pt x="18680811" y="9269578"/>
                  </a:lnTo>
                  <a:lnTo>
                    <a:pt x="18673166" y="9271127"/>
                  </a:lnTo>
                  <a:lnTo>
                    <a:pt x="18666918" y="9275331"/>
                  </a:lnTo>
                  <a:lnTo>
                    <a:pt x="18662714" y="9281579"/>
                  </a:lnTo>
                  <a:lnTo>
                    <a:pt x="18661164" y="9289224"/>
                  </a:lnTo>
                  <a:lnTo>
                    <a:pt x="18662714" y="9296870"/>
                  </a:lnTo>
                  <a:lnTo>
                    <a:pt x="18666918" y="9303118"/>
                  </a:lnTo>
                  <a:lnTo>
                    <a:pt x="18673166" y="9307322"/>
                  </a:lnTo>
                  <a:lnTo>
                    <a:pt x="18680811" y="9308871"/>
                  </a:lnTo>
                  <a:lnTo>
                    <a:pt x="18688457" y="9307322"/>
                  </a:lnTo>
                  <a:lnTo>
                    <a:pt x="18694705" y="9303118"/>
                  </a:lnTo>
                  <a:lnTo>
                    <a:pt x="18698922" y="9296870"/>
                  </a:lnTo>
                  <a:lnTo>
                    <a:pt x="18700458" y="9289224"/>
                  </a:lnTo>
                  <a:close/>
                </a:path>
                <a:path w="18719800" h="10718800" extrusionOk="0">
                  <a:moveTo>
                    <a:pt x="18700458" y="9189136"/>
                  </a:moveTo>
                  <a:lnTo>
                    <a:pt x="18698922" y="9181490"/>
                  </a:lnTo>
                  <a:lnTo>
                    <a:pt x="18694705" y="9175242"/>
                  </a:lnTo>
                  <a:lnTo>
                    <a:pt x="18688457" y="9171026"/>
                  </a:lnTo>
                  <a:lnTo>
                    <a:pt x="18680811" y="9169476"/>
                  </a:lnTo>
                  <a:lnTo>
                    <a:pt x="18673166" y="9171026"/>
                  </a:lnTo>
                  <a:lnTo>
                    <a:pt x="18666918" y="9175242"/>
                  </a:lnTo>
                  <a:lnTo>
                    <a:pt x="18662714" y="9181490"/>
                  </a:lnTo>
                  <a:lnTo>
                    <a:pt x="18661164" y="9189136"/>
                  </a:lnTo>
                  <a:lnTo>
                    <a:pt x="18662714" y="9196781"/>
                  </a:lnTo>
                  <a:lnTo>
                    <a:pt x="18666918" y="9203017"/>
                  </a:lnTo>
                  <a:lnTo>
                    <a:pt x="18673166" y="9207233"/>
                  </a:lnTo>
                  <a:lnTo>
                    <a:pt x="18680811" y="9208783"/>
                  </a:lnTo>
                  <a:lnTo>
                    <a:pt x="18688457" y="9207233"/>
                  </a:lnTo>
                  <a:lnTo>
                    <a:pt x="18694705" y="9203017"/>
                  </a:lnTo>
                  <a:lnTo>
                    <a:pt x="18698922" y="9196781"/>
                  </a:lnTo>
                  <a:lnTo>
                    <a:pt x="18700458" y="9189136"/>
                  </a:lnTo>
                  <a:close/>
                </a:path>
                <a:path w="18719800" h="10718800" extrusionOk="0">
                  <a:moveTo>
                    <a:pt x="18700458" y="9089034"/>
                  </a:moveTo>
                  <a:lnTo>
                    <a:pt x="18698922" y="9081376"/>
                  </a:lnTo>
                  <a:lnTo>
                    <a:pt x="18694705" y="9075141"/>
                  </a:lnTo>
                  <a:lnTo>
                    <a:pt x="18688457" y="9070924"/>
                  </a:lnTo>
                  <a:lnTo>
                    <a:pt x="18680811" y="9069387"/>
                  </a:lnTo>
                  <a:lnTo>
                    <a:pt x="18673166" y="9070924"/>
                  </a:lnTo>
                  <a:lnTo>
                    <a:pt x="18666918" y="9075141"/>
                  </a:lnTo>
                  <a:lnTo>
                    <a:pt x="18662714" y="9081376"/>
                  </a:lnTo>
                  <a:lnTo>
                    <a:pt x="18661164" y="9089034"/>
                  </a:lnTo>
                  <a:lnTo>
                    <a:pt x="18662714" y="9096680"/>
                  </a:lnTo>
                  <a:lnTo>
                    <a:pt x="18666918" y="9102928"/>
                  </a:lnTo>
                  <a:lnTo>
                    <a:pt x="18673166" y="9107132"/>
                  </a:lnTo>
                  <a:lnTo>
                    <a:pt x="18680811" y="9108681"/>
                  </a:lnTo>
                  <a:lnTo>
                    <a:pt x="18688457" y="9107132"/>
                  </a:lnTo>
                  <a:lnTo>
                    <a:pt x="18694705" y="9102928"/>
                  </a:lnTo>
                  <a:lnTo>
                    <a:pt x="18698922" y="9096680"/>
                  </a:lnTo>
                  <a:lnTo>
                    <a:pt x="18700458" y="9089034"/>
                  </a:lnTo>
                  <a:close/>
                </a:path>
                <a:path w="18719800" h="10718800" extrusionOk="0">
                  <a:moveTo>
                    <a:pt x="18700458" y="8988933"/>
                  </a:moveTo>
                  <a:lnTo>
                    <a:pt x="18698922" y="8981288"/>
                  </a:lnTo>
                  <a:lnTo>
                    <a:pt x="18694705" y="8975039"/>
                  </a:lnTo>
                  <a:lnTo>
                    <a:pt x="18688457" y="8970835"/>
                  </a:lnTo>
                  <a:lnTo>
                    <a:pt x="18680811" y="8969286"/>
                  </a:lnTo>
                  <a:lnTo>
                    <a:pt x="18673166" y="8970835"/>
                  </a:lnTo>
                  <a:lnTo>
                    <a:pt x="18666918" y="8975039"/>
                  </a:lnTo>
                  <a:lnTo>
                    <a:pt x="18662714" y="8981288"/>
                  </a:lnTo>
                  <a:lnTo>
                    <a:pt x="18661164" y="8988933"/>
                  </a:lnTo>
                  <a:lnTo>
                    <a:pt x="18662714" y="8996578"/>
                  </a:lnTo>
                  <a:lnTo>
                    <a:pt x="18666918" y="9002827"/>
                  </a:lnTo>
                  <a:lnTo>
                    <a:pt x="18673166" y="9007030"/>
                  </a:lnTo>
                  <a:lnTo>
                    <a:pt x="18680811" y="9008567"/>
                  </a:lnTo>
                  <a:lnTo>
                    <a:pt x="18688457" y="9007030"/>
                  </a:lnTo>
                  <a:lnTo>
                    <a:pt x="18694705" y="9002827"/>
                  </a:lnTo>
                  <a:lnTo>
                    <a:pt x="18698922" y="8996578"/>
                  </a:lnTo>
                  <a:lnTo>
                    <a:pt x="18700458" y="8988933"/>
                  </a:lnTo>
                  <a:close/>
                </a:path>
                <a:path w="18719800" h="10718800" extrusionOk="0">
                  <a:moveTo>
                    <a:pt x="18700458" y="8888832"/>
                  </a:moveTo>
                  <a:lnTo>
                    <a:pt x="18698922" y="8881186"/>
                  </a:lnTo>
                  <a:lnTo>
                    <a:pt x="18694705" y="8874938"/>
                  </a:lnTo>
                  <a:lnTo>
                    <a:pt x="18688457" y="8870734"/>
                  </a:lnTo>
                  <a:lnTo>
                    <a:pt x="18680811" y="8869185"/>
                  </a:lnTo>
                  <a:lnTo>
                    <a:pt x="18673166" y="8870734"/>
                  </a:lnTo>
                  <a:lnTo>
                    <a:pt x="18666918" y="8874938"/>
                  </a:lnTo>
                  <a:lnTo>
                    <a:pt x="18662714" y="8881186"/>
                  </a:lnTo>
                  <a:lnTo>
                    <a:pt x="18661164" y="8888832"/>
                  </a:lnTo>
                  <a:lnTo>
                    <a:pt x="18662714" y="8896477"/>
                  </a:lnTo>
                  <a:lnTo>
                    <a:pt x="18666918" y="8902725"/>
                  </a:lnTo>
                  <a:lnTo>
                    <a:pt x="18673166" y="8906942"/>
                  </a:lnTo>
                  <a:lnTo>
                    <a:pt x="18680811" y="8908478"/>
                  </a:lnTo>
                  <a:lnTo>
                    <a:pt x="18688457" y="8906942"/>
                  </a:lnTo>
                  <a:lnTo>
                    <a:pt x="18694705" y="8902725"/>
                  </a:lnTo>
                  <a:lnTo>
                    <a:pt x="18698922" y="8896477"/>
                  </a:lnTo>
                  <a:lnTo>
                    <a:pt x="18700458" y="8888832"/>
                  </a:lnTo>
                  <a:close/>
                </a:path>
                <a:path w="18719800" h="10718800" extrusionOk="0">
                  <a:moveTo>
                    <a:pt x="18700458" y="8788756"/>
                  </a:moveTo>
                  <a:lnTo>
                    <a:pt x="18698922" y="8781097"/>
                  </a:lnTo>
                  <a:lnTo>
                    <a:pt x="18694705" y="8774849"/>
                  </a:lnTo>
                  <a:lnTo>
                    <a:pt x="18688457" y="8770633"/>
                  </a:lnTo>
                  <a:lnTo>
                    <a:pt x="18680811" y="8769096"/>
                  </a:lnTo>
                  <a:lnTo>
                    <a:pt x="18673166" y="8770633"/>
                  </a:lnTo>
                  <a:lnTo>
                    <a:pt x="18666918" y="8774849"/>
                  </a:lnTo>
                  <a:lnTo>
                    <a:pt x="18662714" y="8781097"/>
                  </a:lnTo>
                  <a:lnTo>
                    <a:pt x="18661164" y="8788756"/>
                  </a:lnTo>
                  <a:lnTo>
                    <a:pt x="18662714" y="8796388"/>
                  </a:lnTo>
                  <a:lnTo>
                    <a:pt x="18666918" y="8802637"/>
                  </a:lnTo>
                  <a:lnTo>
                    <a:pt x="18673166" y="8806853"/>
                  </a:lnTo>
                  <a:lnTo>
                    <a:pt x="18680811" y="8808390"/>
                  </a:lnTo>
                  <a:lnTo>
                    <a:pt x="18688457" y="8806853"/>
                  </a:lnTo>
                  <a:lnTo>
                    <a:pt x="18694705" y="8802637"/>
                  </a:lnTo>
                  <a:lnTo>
                    <a:pt x="18698922" y="8796388"/>
                  </a:lnTo>
                  <a:lnTo>
                    <a:pt x="18700458" y="8788756"/>
                  </a:lnTo>
                  <a:close/>
                </a:path>
                <a:path w="18719800" h="10718800" extrusionOk="0">
                  <a:moveTo>
                    <a:pt x="18700458" y="8688654"/>
                  </a:moveTo>
                  <a:lnTo>
                    <a:pt x="18698909" y="8681009"/>
                  </a:lnTo>
                  <a:lnTo>
                    <a:pt x="18694705" y="8674760"/>
                  </a:lnTo>
                  <a:lnTo>
                    <a:pt x="18688457" y="8670544"/>
                  </a:lnTo>
                  <a:lnTo>
                    <a:pt x="18680811" y="8668995"/>
                  </a:lnTo>
                  <a:lnTo>
                    <a:pt x="18673166" y="8670544"/>
                  </a:lnTo>
                  <a:lnTo>
                    <a:pt x="18666918" y="8674760"/>
                  </a:lnTo>
                  <a:lnTo>
                    <a:pt x="18662714" y="8681009"/>
                  </a:lnTo>
                  <a:lnTo>
                    <a:pt x="18661164" y="8688654"/>
                  </a:lnTo>
                  <a:lnTo>
                    <a:pt x="18662714" y="8696300"/>
                  </a:lnTo>
                  <a:lnTo>
                    <a:pt x="18666918" y="8702535"/>
                  </a:lnTo>
                  <a:lnTo>
                    <a:pt x="18673166" y="8706752"/>
                  </a:lnTo>
                  <a:lnTo>
                    <a:pt x="18680811" y="8708288"/>
                  </a:lnTo>
                  <a:lnTo>
                    <a:pt x="18688457" y="8706752"/>
                  </a:lnTo>
                  <a:lnTo>
                    <a:pt x="18694705" y="8702535"/>
                  </a:lnTo>
                  <a:lnTo>
                    <a:pt x="18698909" y="8696300"/>
                  </a:lnTo>
                  <a:lnTo>
                    <a:pt x="18700458" y="8688654"/>
                  </a:lnTo>
                  <a:close/>
                </a:path>
                <a:path w="18719800" h="10718800" extrusionOk="0">
                  <a:moveTo>
                    <a:pt x="18700458" y="8588553"/>
                  </a:moveTo>
                  <a:lnTo>
                    <a:pt x="18698909" y="8580907"/>
                  </a:lnTo>
                  <a:lnTo>
                    <a:pt x="18694705" y="8574659"/>
                  </a:lnTo>
                  <a:lnTo>
                    <a:pt x="18688457" y="8570443"/>
                  </a:lnTo>
                  <a:lnTo>
                    <a:pt x="18680811" y="8568906"/>
                  </a:lnTo>
                  <a:lnTo>
                    <a:pt x="18673166" y="8570443"/>
                  </a:lnTo>
                  <a:lnTo>
                    <a:pt x="18666918" y="8574659"/>
                  </a:lnTo>
                  <a:lnTo>
                    <a:pt x="18662714" y="8580907"/>
                  </a:lnTo>
                  <a:lnTo>
                    <a:pt x="18661164" y="8588553"/>
                  </a:lnTo>
                  <a:lnTo>
                    <a:pt x="18662714" y="8596198"/>
                  </a:lnTo>
                  <a:lnTo>
                    <a:pt x="18666918" y="8602447"/>
                  </a:lnTo>
                  <a:lnTo>
                    <a:pt x="18673166" y="8606650"/>
                  </a:lnTo>
                  <a:lnTo>
                    <a:pt x="18680811" y="8608200"/>
                  </a:lnTo>
                  <a:lnTo>
                    <a:pt x="18688457" y="8606650"/>
                  </a:lnTo>
                  <a:lnTo>
                    <a:pt x="18694705" y="8602447"/>
                  </a:lnTo>
                  <a:lnTo>
                    <a:pt x="18698909" y="8596198"/>
                  </a:lnTo>
                  <a:lnTo>
                    <a:pt x="18700458" y="8588553"/>
                  </a:lnTo>
                  <a:close/>
                </a:path>
                <a:path w="18719800" h="10718800" extrusionOk="0">
                  <a:moveTo>
                    <a:pt x="18700458" y="8488439"/>
                  </a:moveTo>
                  <a:lnTo>
                    <a:pt x="18698909" y="8480806"/>
                  </a:lnTo>
                  <a:lnTo>
                    <a:pt x="18694705" y="8474558"/>
                  </a:lnTo>
                  <a:lnTo>
                    <a:pt x="18688457" y="8470354"/>
                  </a:lnTo>
                  <a:lnTo>
                    <a:pt x="18680811" y="8468804"/>
                  </a:lnTo>
                  <a:lnTo>
                    <a:pt x="18673166" y="8470354"/>
                  </a:lnTo>
                  <a:lnTo>
                    <a:pt x="18666918" y="8474558"/>
                  </a:lnTo>
                  <a:lnTo>
                    <a:pt x="18662714" y="8480806"/>
                  </a:lnTo>
                  <a:lnTo>
                    <a:pt x="18661164" y="8488439"/>
                  </a:lnTo>
                  <a:lnTo>
                    <a:pt x="18662714" y="8496097"/>
                  </a:lnTo>
                  <a:lnTo>
                    <a:pt x="18666918" y="8502345"/>
                  </a:lnTo>
                  <a:lnTo>
                    <a:pt x="18673166" y="8506549"/>
                  </a:lnTo>
                  <a:lnTo>
                    <a:pt x="18680811" y="8508086"/>
                  </a:lnTo>
                  <a:lnTo>
                    <a:pt x="18688457" y="8506549"/>
                  </a:lnTo>
                  <a:lnTo>
                    <a:pt x="18694705" y="8502345"/>
                  </a:lnTo>
                  <a:lnTo>
                    <a:pt x="18698909" y="8496097"/>
                  </a:lnTo>
                  <a:lnTo>
                    <a:pt x="18700458" y="8488439"/>
                  </a:lnTo>
                  <a:close/>
                </a:path>
                <a:path w="18719800" h="10718800" extrusionOk="0">
                  <a:moveTo>
                    <a:pt x="18700484" y="8388375"/>
                  </a:moveTo>
                  <a:lnTo>
                    <a:pt x="18698947" y="8380730"/>
                  </a:lnTo>
                  <a:lnTo>
                    <a:pt x="18694731" y="8374481"/>
                  </a:lnTo>
                  <a:lnTo>
                    <a:pt x="18688482" y="8370278"/>
                  </a:lnTo>
                  <a:lnTo>
                    <a:pt x="18680837" y="8368728"/>
                  </a:lnTo>
                  <a:lnTo>
                    <a:pt x="18673191" y="8370278"/>
                  </a:lnTo>
                  <a:lnTo>
                    <a:pt x="18666943" y="8374481"/>
                  </a:lnTo>
                  <a:lnTo>
                    <a:pt x="18662727" y="8380730"/>
                  </a:lnTo>
                  <a:lnTo>
                    <a:pt x="18661190" y="8388375"/>
                  </a:lnTo>
                  <a:lnTo>
                    <a:pt x="18662727" y="8396033"/>
                  </a:lnTo>
                  <a:lnTo>
                    <a:pt x="18666943" y="8402269"/>
                  </a:lnTo>
                  <a:lnTo>
                    <a:pt x="18673191" y="8406473"/>
                  </a:lnTo>
                  <a:lnTo>
                    <a:pt x="18680837" y="8408022"/>
                  </a:lnTo>
                  <a:lnTo>
                    <a:pt x="18688482" y="8406473"/>
                  </a:lnTo>
                  <a:lnTo>
                    <a:pt x="18694731" y="8402269"/>
                  </a:lnTo>
                  <a:lnTo>
                    <a:pt x="18698947" y="8396033"/>
                  </a:lnTo>
                  <a:lnTo>
                    <a:pt x="18700484" y="8388375"/>
                  </a:lnTo>
                  <a:close/>
                </a:path>
                <a:path w="18719800" h="10718800" extrusionOk="0">
                  <a:moveTo>
                    <a:pt x="18700484" y="8288287"/>
                  </a:moveTo>
                  <a:lnTo>
                    <a:pt x="18698947" y="8280641"/>
                  </a:lnTo>
                  <a:lnTo>
                    <a:pt x="18694731" y="8274393"/>
                  </a:lnTo>
                  <a:lnTo>
                    <a:pt x="18688482" y="8270176"/>
                  </a:lnTo>
                  <a:lnTo>
                    <a:pt x="18680837" y="8268627"/>
                  </a:lnTo>
                  <a:lnTo>
                    <a:pt x="18673191" y="8270176"/>
                  </a:lnTo>
                  <a:lnTo>
                    <a:pt x="18666943" y="8274393"/>
                  </a:lnTo>
                  <a:lnTo>
                    <a:pt x="18662727" y="8280641"/>
                  </a:lnTo>
                  <a:lnTo>
                    <a:pt x="18661190" y="8288287"/>
                  </a:lnTo>
                  <a:lnTo>
                    <a:pt x="18662727" y="8295932"/>
                  </a:lnTo>
                  <a:lnTo>
                    <a:pt x="18666943" y="8302168"/>
                  </a:lnTo>
                  <a:lnTo>
                    <a:pt x="18673191" y="8306384"/>
                  </a:lnTo>
                  <a:lnTo>
                    <a:pt x="18680837" y="8307933"/>
                  </a:lnTo>
                  <a:lnTo>
                    <a:pt x="18688482" y="8306384"/>
                  </a:lnTo>
                  <a:lnTo>
                    <a:pt x="18694731" y="8302168"/>
                  </a:lnTo>
                  <a:lnTo>
                    <a:pt x="18698947" y="8295932"/>
                  </a:lnTo>
                  <a:lnTo>
                    <a:pt x="18700484" y="8288287"/>
                  </a:lnTo>
                  <a:close/>
                </a:path>
                <a:path w="18719800" h="10718800" extrusionOk="0">
                  <a:moveTo>
                    <a:pt x="18700484" y="8188185"/>
                  </a:moveTo>
                  <a:lnTo>
                    <a:pt x="18698947" y="8180540"/>
                  </a:lnTo>
                  <a:lnTo>
                    <a:pt x="18694731" y="8174291"/>
                  </a:lnTo>
                  <a:lnTo>
                    <a:pt x="18688482" y="8170088"/>
                  </a:lnTo>
                  <a:lnTo>
                    <a:pt x="18680837" y="8168538"/>
                  </a:lnTo>
                  <a:lnTo>
                    <a:pt x="18673191" y="8170088"/>
                  </a:lnTo>
                  <a:lnTo>
                    <a:pt x="18666943" y="8174291"/>
                  </a:lnTo>
                  <a:lnTo>
                    <a:pt x="18662727" y="8180540"/>
                  </a:lnTo>
                  <a:lnTo>
                    <a:pt x="18661190" y="8188185"/>
                  </a:lnTo>
                  <a:lnTo>
                    <a:pt x="18662727" y="8195831"/>
                  </a:lnTo>
                  <a:lnTo>
                    <a:pt x="18666943" y="8202079"/>
                  </a:lnTo>
                  <a:lnTo>
                    <a:pt x="18673191" y="8206295"/>
                  </a:lnTo>
                  <a:lnTo>
                    <a:pt x="18680837" y="8207845"/>
                  </a:lnTo>
                  <a:lnTo>
                    <a:pt x="18688482" y="8206295"/>
                  </a:lnTo>
                  <a:lnTo>
                    <a:pt x="18694731" y="8202079"/>
                  </a:lnTo>
                  <a:lnTo>
                    <a:pt x="18698947" y="8195831"/>
                  </a:lnTo>
                  <a:lnTo>
                    <a:pt x="18700484" y="8188185"/>
                  </a:lnTo>
                  <a:close/>
                </a:path>
                <a:path w="18719800" h="10718800" extrusionOk="0">
                  <a:moveTo>
                    <a:pt x="18700484" y="8088096"/>
                  </a:moveTo>
                  <a:lnTo>
                    <a:pt x="18698947" y="8080451"/>
                  </a:lnTo>
                  <a:lnTo>
                    <a:pt x="18694731" y="8074203"/>
                  </a:lnTo>
                  <a:lnTo>
                    <a:pt x="18688482" y="8069986"/>
                  </a:lnTo>
                  <a:lnTo>
                    <a:pt x="18680837" y="8068450"/>
                  </a:lnTo>
                  <a:lnTo>
                    <a:pt x="18673191" y="8069986"/>
                  </a:lnTo>
                  <a:lnTo>
                    <a:pt x="18666943" y="8074203"/>
                  </a:lnTo>
                  <a:lnTo>
                    <a:pt x="18662727" y="8080451"/>
                  </a:lnTo>
                  <a:lnTo>
                    <a:pt x="18661190" y="8088096"/>
                  </a:lnTo>
                  <a:lnTo>
                    <a:pt x="18662727" y="8095742"/>
                  </a:lnTo>
                  <a:lnTo>
                    <a:pt x="18666943" y="8101990"/>
                  </a:lnTo>
                  <a:lnTo>
                    <a:pt x="18673191" y="8106207"/>
                  </a:lnTo>
                  <a:lnTo>
                    <a:pt x="18680837" y="8107743"/>
                  </a:lnTo>
                  <a:lnTo>
                    <a:pt x="18688482" y="8106207"/>
                  </a:lnTo>
                  <a:lnTo>
                    <a:pt x="18694731" y="8101990"/>
                  </a:lnTo>
                  <a:lnTo>
                    <a:pt x="18698947" y="8095742"/>
                  </a:lnTo>
                  <a:lnTo>
                    <a:pt x="18700484" y="8088096"/>
                  </a:lnTo>
                  <a:close/>
                </a:path>
                <a:path w="18719800" h="10718800" extrusionOk="0">
                  <a:moveTo>
                    <a:pt x="18700484" y="7987995"/>
                  </a:moveTo>
                  <a:lnTo>
                    <a:pt x="18698947" y="7980350"/>
                  </a:lnTo>
                  <a:lnTo>
                    <a:pt x="18694731" y="7974101"/>
                  </a:lnTo>
                  <a:lnTo>
                    <a:pt x="18688482" y="7969898"/>
                  </a:lnTo>
                  <a:lnTo>
                    <a:pt x="18680837" y="7968348"/>
                  </a:lnTo>
                  <a:lnTo>
                    <a:pt x="18673191" y="7969898"/>
                  </a:lnTo>
                  <a:lnTo>
                    <a:pt x="18666943" y="7974101"/>
                  </a:lnTo>
                  <a:lnTo>
                    <a:pt x="18662727" y="7980350"/>
                  </a:lnTo>
                  <a:lnTo>
                    <a:pt x="18661190" y="7987995"/>
                  </a:lnTo>
                  <a:lnTo>
                    <a:pt x="18662727" y="7995640"/>
                  </a:lnTo>
                  <a:lnTo>
                    <a:pt x="18666943" y="8001889"/>
                  </a:lnTo>
                  <a:lnTo>
                    <a:pt x="18673191" y="8006105"/>
                  </a:lnTo>
                  <a:lnTo>
                    <a:pt x="18680837" y="8007642"/>
                  </a:lnTo>
                  <a:lnTo>
                    <a:pt x="18688482" y="8006105"/>
                  </a:lnTo>
                  <a:lnTo>
                    <a:pt x="18694731" y="8001889"/>
                  </a:lnTo>
                  <a:lnTo>
                    <a:pt x="18698947" y="7995640"/>
                  </a:lnTo>
                  <a:lnTo>
                    <a:pt x="18700484" y="7987995"/>
                  </a:lnTo>
                  <a:close/>
                </a:path>
                <a:path w="18719800" h="10718800" extrusionOk="0">
                  <a:moveTo>
                    <a:pt x="18700484" y="7887906"/>
                  </a:moveTo>
                  <a:lnTo>
                    <a:pt x="18698947" y="7880248"/>
                  </a:lnTo>
                  <a:lnTo>
                    <a:pt x="18694731" y="7874000"/>
                  </a:lnTo>
                  <a:lnTo>
                    <a:pt x="18688482" y="7869796"/>
                  </a:lnTo>
                  <a:lnTo>
                    <a:pt x="18680837" y="7868247"/>
                  </a:lnTo>
                  <a:lnTo>
                    <a:pt x="18673191" y="7869796"/>
                  </a:lnTo>
                  <a:lnTo>
                    <a:pt x="18666943" y="7874000"/>
                  </a:lnTo>
                  <a:lnTo>
                    <a:pt x="18662727" y="7880248"/>
                  </a:lnTo>
                  <a:lnTo>
                    <a:pt x="18661190" y="7887906"/>
                  </a:lnTo>
                  <a:lnTo>
                    <a:pt x="18662727" y="7895552"/>
                  </a:lnTo>
                  <a:lnTo>
                    <a:pt x="18666943" y="7901787"/>
                  </a:lnTo>
                  <a:lnTo>
                    <a:pt x="18673191" y="7906004"/>
                  </a:lnTo>
                  <a:lnTo>
                    <a:pt x="18680837" y="7907553"/>
                  </a:lnTo>
                  <a:lnTo>
                    <a:pt x="18688482" y="7906004"/>
                  </a:lnTo>
                  <a:lnTo>
                    <a:pt x="18694731" y="7901787"/>
                  </a:lnTo>
                  <a:lnTo>
                    <a:pt x="18698947" y="7895552"/>
                  </a:lnTo>
                  <a:lnTo>
                    <a:pt x="18700484" y="7887906"/>
                  </a:lnTo>
                  <a:close/>
                </a:path>
                <a:path w="18719800" h="10718800" extrusionOk="0">
                  <a:moveTo>
                    <a:pt x="18700484" y="7787805"/>
                  </a:moveTo>
                  <a:lnTo>
                    <a:pt x="18698947" y="7780147"/>
                  </a:lnTo>
                  <a:lnTo>
                    <a:pt x="18694731" y="7773911"/>
                  </a:lnTo>
                  <a:lnTo>
                    <a:pt x="18688482" y="7769707"/>
                  </a:lnTo>
                  <a:lnTo>
                    <a:pt x="18680837" y="7768158"/>
                  </a:lnTo>
                  <a:lnTo>
                    <a:pt x="18673191" y="7769707"/>
                  </a:lnTo>
                  <a:lnTo>
                    <a:pt x="18666943" y="7773911"/>
                  </a:lnTo>
                  <a:lnTo>
                    <a:pt x="18662727" y="7780147"/>
                  </a:lnTo>
                  <a:lnTo>
                    <a:pt x="18661190" y="7787805"/>
                  </a:lnTo>
                  <a:lnTo>
                    <a:pt x="18662727" y="7795450"/>
                  </a:lnTo>
                  <a:lnTo>
                    <a:pt x="18666943" y="7801699"/>
                  </a:lnTo>
                  <a:lnTo>
                    <a:pt x="18673191" y="7805902"/>
                  </a:lnTo>
                  <a:lnTo>
                    <a:pt x="18680837" y="7807452"/>
                  </a:lnTo>
                  <a:lnTo>
                    <a:pt x="18688482" y="7805902"/>
                  </a:lnTo>
                  <a:lnTo>
                    <a:pt x="18694731" y="7801699"/>
                  </a:lnTo>
                  <a:lnTo>
                    <a:pt x="18698947" y="7795450"/>
                  </a:lnTo>
                  <a:lnTo>
                    <a:pt x="18700484" y="7787805"/>
                  </a:lnTo>
                  <a:close/>
                </a:path>
                <a:path w="18719800" h="10718800" extrusionOk="0">
                  <a:moveTo>
                    <a:pt x="18700484" y="7687704"/>
                  </a:moveTo>
                  <a:lnTo>
                    <a:pt x="18698934" y="7680058"/>
                  </a:lnTo>
                  <a:lnTo>
                    <a:pt x="18694731" y="7673810"/>
                  </a:lnTo>
                  <a:lnTo>
                    <a:pt x="18688482" y="7669593"/>
                  </a:lnTo>
                  <a:lnTo>
                    <a:pt x="18680837" y="7668044"/>
                  </a:lnTo>
                  <a:lnTo>
                    <a:pt x="18673191" y="7669593"/>
                  </a:lnTo>
                  <a:lnTo>
                    <a:pt x="18666930" y="7673810"/>
                  </a:lnTo>
                  <a:lnTo>
                    <a:pt x="18662714" y="7680058"/>
                  </a:lnTo>
                  <a:lnTo>
                    <a:pt x="18661177" y="7687704"/>
                  </a:lnTo>
                  <a:lnTo>
                    <a:pt x="18662714" y="7695349"/>
                  </a:lnTo>
                  <a:lnTo>
                    <a:pt x="18666930" y="7701585"/>
                  </a:lnTo>
                  <a:lnTo>
                    <a:pt x="18673191" y="7705801"/>
                  </a:lnTo>
                  <a:lnTo>
                    <a:pt x="18680837" y="7707350"/>
                  </a:lnTo>
                  <a:lnTo>
                    <a:pt x="18688482" y="7705801"/>
                  </a:lnTo>
                  <a:lnTo>
                    <a:pt x="18694731" y="7701585"/>
                  </a:lnTo>
                  <a:lnTo>
                    <a:pt x="18698934" y="7695349"/>
                  </a:lnTo>
                  <a:lnTo>
                    <a:pt x="18700484" y="7687704"/>
                  </a:lnTo>
                  <a:close/>
                </a:path>
                <a:path w="18719800" h="10718800" extrusionOk="0">
                  <a:moveTo>
                    <a:pt x="18700484" y="7587602"/>
                  </a:moveTo>
                  <a:lnTo>
                    <a:pt x="18698934" y="7579957"/>
                  </a:lnTo>
                  <a:lnTo>
                    <a:pt x="18694731" y="7573708"/>
                  </a:lnTo>
                  <a:lnTo>
                    <a:pt x="18688482" y="7569505"/>
                  </a:lnTo>
                  <a:lnTo>
                    <a:pt x="18680837" y="7567968"/>
                  </a:lnTo>
                  <a:lnTo>
                    <a:pt x="18673191" y="7569505"/>
                  </a:lnTo>
                  <a:lnTo>
                    <a:pt x="18666930" y="7573708"/>
                  </a:lnTo>
                  <a:lnTo>
                    <a:pt x="18662714" y="7579957"/>
                  </a:lnTo>
                  <a:lnTo>
                    <a:pt x="18661177" y="7587602"/>
                  </a:lnTo>
                  <a:lnTo>
                    <a:pt x="18662714" y="7595248"/>
                  </a:lnTo>
                  <a:lnTo>
                    <a:pt x="18666930" y="7601496"/>
                  </a:lnTo>
                  <a:lnTo>
                    <a:pt x="18673191" y="7605712"/>
                  </a:lnTo>
                  <a:lnTo>
                    <a:pt x="18680837" y="7607249"/>
                  </a:lnTo>
                  <a:lnTo>
                    <a:pt x="18688482" y="7605712"/>
                  </a:lnTo>
                  <a:lnTo>
                    <a:pt x="18694731" y="7601496"/>
                  </a:lnTo>
                  <a:lnTo>
                    <a:pt x="18698934" y="7595248"/>
                  </a:lnTo>
                  <a:lnTo>
                    <a:pt x="18700484" y="7587602"/>
                  </a:lnTo>
                  <a:close/>
                </a:path>
                <a:path w="18719800" h="10718800" extrusionOk="0">
                  <a:moveTo>
                    <a:pt x="18700484" y="7487501"/>
                  </a:moveTo>
                  <a:lnTo>
                    <a:pt x="18698947" y="7479855"/>
                  </a:lnTo>
                  <a:lnTo>
                    <a:pt x="18694731" y="7473620"/>
                  </a:lnTo>
                  <a:lnTo>
                    <a:pt x="18688482" y="7469403"/>
                  </a:lnTo>
                  <a:lnTo>
                    <a:pt x="18680837" y="7467854"/>
                  </a:lnTo>
                  <a:lnTo>
                    <a:pt x="18673191" y="7469403"/>
                  </a:lnTo>
                  <a:lnTo>
                    <a:pt x="18666943" y="7473620"/>
                  </a:lnTo>
                  <a:lnTo>
                    <a:pt x="18662727" y="7479855"/>
                  </a:lnTo>
                  <a:lnTo>
                    <a:pt x="18661190" y="7487501"/>
                  </a:lnTo>
                  <a:lnTo>
                    <a:pt x="18662727" y="7495159"/>
                  </a:lnTo>
                  <a:lnTo>
                    <a:pt x="18666943" y="7501407"/>
                  </a:lnTo>
                  <a:lnTo>
                    <a:pt x="18673191" y="7505611"/>
                  </a:lnTo>
                  <a:lnTo>
                    <a:pt x="18680837" y="7507160"/>
                  </a:lnTo>
                  <a:lnTo>
                    <a:pt x="18688482" y="7505611"/>
                  </a:lnTo>
                  <a:lnTo>
                    <a:pt x="18694731" y="7501407"/>
                  </a:lnTo>
                  <a:lnTo>
                    <a:pt x="18698947" y="7495159"/>
                  </a:lnTo>
                  <a:lnTo>
                    <a:pt x="18700484" y="7487501"/>
                  </a:lnTo>
                  <a:close/>
                </a:path>
                <a:path w="18719800" h="10718800" extrusionOk="0">
                  <a:moveTo>
                    <a:pt x="18700484" y="7387412"/>
                  </a:moveTo>
                  <a:lnTo>
                    <a:pt x="18698947" y="7379767"/>
                  </a:lnTo>
                  <a:lnTo>
                    <a:pt x="18694731" y="7373518"/>
                  </a:lnTo>
                  <a:lnTo>
                    <a:pt x="18688482" y="7369315"/>
                  </a:lnTo>
                  <a:lnTo>
                    <a:pt x="18680837" y="7367765"/>
                  </a:lnTo>
                  <a:lnTo>
                    <a:pt x="18673191" y="7369315"/>
                  </a:lnTo>
                  <a:lnTo>
                    <a:pt x="18666943" y="7373518"/>
                  </a:lnTo>
                  <a:lnTo>
                    <a:pt x="18662727" y="7379767"/>
                  </a:lnTo>
                  <a:lnTo>
                    <a:pt x="18661190" y="7387412"/>
                  </a:lnTo>
                  <a:lnTo>
                    <a:pt x="18662727" y="7395057"/>
                  </a:lnTo>
                  <a:lnTo>
                    <a:pt x="18666943" y="7401306"/>
                  </a:lnTo>
                  <a:lnTo>
                    <a:pt x="18673191" y="7405522"/>
                  </a:lnTo>
                  <a:lnTo>
                    <a:pt x="18680837" y="7407059"/>
                  </a:lnTo>
                  <a:lnTo>
                    <a:pt x="18688482" y="7405522"/>
                  </a:lnTo>
                  <a:lnTo>
                    <a:pt x="18694731" y="7401306"/>
                  </a:lnTo>
                  <a:lnTo>
                    <a:pt x="18698947" y="7395057"/>
                  </a:lnTo>
                  <a:lnTo>
                    <a:pt x="18700484" y="7387412"/>
                  </a:lnTo>
                  <a:close/>
                </a:path>
                <a:path w="18719800" h="10718800" extrusionOk="0">
                  <a:moveTo>
                    <a:pt x="18700484" y="7287323"/>
                  </a:moveTo>
                  <a:lnTo>
                    <a:pt x="18698947" y="7279665"/>
                  </a:lnTo>
                  <a:lnTo>
                    <a:pt x="18694731" y="7273417"/>
                  </a:lnTo>
                  <a:lnTo>
                    <a:pt x="18688482" y="7269213"/>
                  </a:lnTo>
                  <a:lnTo>
                    <a:pt x="18680837" y="7267664"/>
                  </a:lnTo>
                  <a:lnTo>
                    <a:pt x="18673191" y="7269213"/>
                  </a:lnTo>
                  <a:lnTo>
                    <a:pt x="18666943" y="7273417"/>
                  </a:lnTo>
                  <a:lnTo>
                    <a:pt x="18662727" y="7279665"/>
                  </a:lnTo>
                  <a:lnTo>
                    <a:pt x="18661190" y="7287323"/>
                  </a:lnTo>
                  <a:lnTo>
                    <a:pt x="18662727" y="7294969"/>
                  </a:lnTo>
                  <a:lnTo>
                    <a:pt x="18666943" y="7301204"/>
                  </a:lnTo>
                  <a:lnTo>
                    <a:pt x="18673191" y="7305408"/>
                  </a:lnTo>
                  <a:lnTo>
                    <a:pt x="18680837" y="7306958"/>
                  </a:lnTo>
                  <a:lnTo>
                    <a:pt x="18688482" y="7305408"/>
                  </a:lnTo>
                  <a:lnTo>
                    <a:pt x="18694731" y="7301204"/>
                  </a:lnTo>
                  <a:lnTo>
                    <a:pt x="18698947" y="7294969"/>
                  </a:lnTo>
                  <a:lnTo>
                    <a:pt x="18700484" y="7287323"/>
                  </a:lnTo>
                  <a:close/>
                </a:path>
                <a:path w="18719800" h="10718800" extrusionOk="0">
                  <a:moveTo>
                    <a:pt x="18700484" y="7187222"/>
                  </a:moveTo>
                  <a:lnTo>
                    <a:pt x="18698947" y="7179577"/>
                  </a:lnTo>
                  <a:lnTo>
                    <a:pt x="18694731" y="7173328"/>
                  </a:lnTo>
                  <a:lnTo>
                    <a:pt x="18688482" y="7169124"/>
                  </a:lnTo>
                  <a:lnTo>
                    <a:pt x="18680837" y="7167575"/>
                  </a:lnTo>
                  <a:lnTo>
                    <a:pt x="18673191" y="7169124"/>
                  </a:lnTo>
                  <a:lnTo>
                    <a:pt x="18666943" y="7173328"/>
                  </a:lnTo>
                  <a:lnTo>
                    <a:pt x="18662727" y="7179577"/>
                  </a:lnTo>
                  <a:lnTo>
                    <a:pt x="18661190" y="7187222"/>
                  </a:lnTo>
                  <a:lnTo>
                    <a:pt x="18662727" y="7194867"/>
                  </a:lnTo>
                  <a:lnTo>
                    <a:pt x="18666943" y="7201116"/>
                  </a:lnTo>
                  <a:lnTo>
                    <a:pt x="18673191" y="7205332"/>
                  </a:lnTo>
                  <a:lnTo>
                    <a:pt x="18680837" y="7206869"/>
                  </a:lnTo>
                  <a:lnTo>
                    <a:pt x="18688482" y="7205332"/>
                  </a:lnTo>
                  <a:lnTo>
                    <a:pt x="18694731" y="7201116"/>
                  </a:lnTo>
                  <a:lnTo>
                    <a:pt x="18698947" y="7194867"/>
                  </a:lnTo>
                  <a:lnTo>
                    <a:pt x="18700484" y="7187222"/>
                  </a:lnTo>
                  <a:close/>
                </a:path>
                <a:path w="18719800" h="10718800" extrusionOk="0">
                  <a:moveTo>
                    <a:pt x="18700484" y="7087133"/>
                  </a:moveTo>
                  <a:lnTo>
                    <a:pt x="18698947" y="7079475"/>
                  </a:lnTo>
                  <a:lnTo>
                    <a:pt x="18694731" y="7073227"/>
                  </a:lnTo>
                  <a:lnTo>
                    <a:pt x="18688482" y="7069023"/>
                  </a:lnTo>
                  <a:lnTo>
                    <a:pt x="18680837" y="7067474"/>
                  </a:lnTo>
                  <a:lnTo>
                    <a:pt x="18673191" y="7069023"/>
                  </a:lnTo>
                  <a:lnTo>
                    <a:pt x="18666943" y="7073227"/>
                  </a:lnTo>
                  <a:lnTo>
                    <a:pt x="18662727" y="7079475"/>
                  </a:lnTo>
                  <a:lnTo>
                    <a:pt x="18661190" y="7087133"/>
                  </a:lnTo>
                  <a:lnTo>
                    <a:pt x="18662727" y="7094779"/>
                  </a:lnTo>
                  <a:lnTo>
                    <a:pt x="18666943" y="7101027"/>
                  </a:lnTo>
                  <a:lnTo>
                    <a:pt x="18673191" y="7105231"/>
                  </a:lnTo>
                  <a:lnTo>
                    <a:pt x="18680837" y="7106780"/>
                  </a:lnTo>
                  <a:lnTo>
                    <a:pt x="18688482" y="7105231"/>
                  </a:lnTo>
                  <a:lnTo>
                    <a:pt x="18694731" y="7101027"/>
                  </a:lnTo>
                  <a:lnTo>
                    <a:pt x="18698947" y="7094779"/>
                  </a:lnTo>
                  <a:lnTo>
                    <a:pt x="18700484" y="7087133"/>
                  </a:lnTo>
                  <a:close/>
                </a:path>
                <a:path w="18719800" h="10718800" extrusionOk="0">
                  <a:moveTo>
                    <a:pt x="18700484" y="6987032"/>
                  </a:moveTo>
                  <a:lnTo>
                    <a:pt x="18698947" y="6979386"/>
                  </a:lnTo>
                  <a:lnTo>
                    <a:pt x="18694731" y="6973138"/>
                  </a:lnTo>
                  <a:lnTo>
                    <a:pt x="18688482" y="6968934"/>
                  </a:lnTo>
                  <a:lnTo>
                    <a:pt x="18680837" y="6967385"/>
                  </a:lnTo>
                  <a:lnTo>
                    <a:pt x="18673191" y="6968934"/>
                  </a:lnTo>
                  <a:lnTo>
                    <a:pt x="18666943" y="6973138"/>
                  </a:lnTo>
                  <a:lnTo>
                    <a:pt x="18662727" y="6979386"/>
                  </a:lnTo>
                  <a:lnTo>
                    <a:pt x="18661190" y="6987032"/>
                  </a:lnTo>
                  <a:lnTo>
                    <a:pt x="18662727" y="6994677"/>
                  </a:lnTo>
                  <a:lnTo>
                    <a:pt x="18666943" y="7000926"/>
                  </a:lnTo>
                  <a:lnTo>
                    <a:pt x="18673191" y="7005142"/>
                  </a:lnTo>
                  <a:lnTo>
                    <a:pt x="18680837" y="7006691"/>
                  </a:lnTo>
                  <a:lnTo>
                    <a:pt x="18688482" y="7005142"/>
                  </a:lnTo>
                  <a:lnTo>
                    <a:pt x="18694731" y="7000926"/>
                  </a:lnTo>
                  <a:lnTo>
                    <a:pt x="18698947" y="6994677"/>
                  </a:lnTo>
                  <a:lnTo>
                    <a:pt x="18700484" y="6987032"/>
                  </a:lnTo>
                  <a:close/>
                </a:path>
                <a:path w="18719800" h="10718800" extrusionOk="0">
                  <a:moveTo>
                    <a:pt x="18700484" y="6886930"/>
                  </a:moveTo>
                  <a:lnTo>
                    <a:pt x="18698947" y="6879285"/>
                  </a:lnTo>
                  <a:lnTo>
                    <a:pt x="18694731" y="6873037"/>
                  </a:lnTo>
                  <a:lnTo>
                    <a:pt x="18688482" y="6868833"/>
                  </a:lnTo>
                  <a:lnTo>
                    <a:pt x="18680837" y="6867284"/>
                  </a:lnTo>
                  <a:lnTo>
                    <a:pt x="18673191" y="6868833"/>
                  </a:lnTo>
                  <a:lnTo>
                    <a:pt x="18666943" y="6873037"/>
                  </a:lnTo>
                  <a:lnTo>
                    <a:pt x="18662727" y="6879285"/>
                  </a:lnTo>
                  <a:lnTo>
                    <a:pt x="18661190" y="6886930"/>
                  </a:lnTo>
                  <a:lnTo>
                    <a:pt x="18662727" y="6894589"/>
                  </a:lnTo>
                  <a:lnTo>
                    <a:pt x="18666943" y="6900837"/>
                  </a:lnTo>
                  <a:lnTo>
                    <a:pt x="18673191" y="6905041"/>
                  </a:lnTo>
                  <a:lnTo>
                    <a:pt x="18680837" y="6906577"/>
                  </a:lnTo>
                  <a:lnTo>
                    <a:pt x="18688482" y="6905041"/>
                  </a:lnTo>
                  <a:lnTo>
                    <a:pt x="18694731" y="6900837"/>
                  </a:lnTo>
                  <a:lnTo>
                    <a:pt x="18698947" y="6894589"/>
                  </a:lnTo>
                  <a:lnTo>
                    <a:pt x="18700484" y="6886930"/>
                  </a:lnTo>
                  <a:close/>
                </a:path>
                <a:path w="18719800" h="10718800" extrusionOk="0">
                  <a:moveTo>
                    <a:pt x="18700484" y="6786829"/>
                  </a:moveTo>
                  <a:lnTo>
                    <a:pt x="18698947" y="6779196"/>
                  </a:lnTo>
                  <a:lnTo>
                    <a:pt x="18694731" y="6772948"/>
                  </a:lnTo>
                  <a:lnTo>
                    <a:pt x="18688482" y="6768732"/>
                  </a:lnTo>
                  <a:lnTo>
                    <a:pt x="18680837" y="6767195"/>
                  </a:lnTo>
                  <a:lnTo>
                    <a:pt x="18673191" y="6768732"/>
                  </a:lnTo>
                  <a:lnTo>
                    <a:pt x="18666943" y="6772948"/>
                  </a:lnTo>
                  <a:lnTo>
                    <a:pt x="18662727" y="6779196"/>
                  </a:lnTo>
                  <a:lnTo>
                    <a:pt x="18661190" y="6786829"/>
                  </a:lnTo>
                  <a:lnTo>
                    <a:pt x="18662727" y="6794487"/>
                  </a:lnTo>
                  <a:lnTo>
                    <a:pt x="18666943" y="6800736"/>
                  </a:lnTo>
                  <a:lnTo>
                    <a:pt x="18673191" y="6804939"/>
                  </a:lnTo>
                  <a:lnTo>
                    <a:pt x="18680837" y="6806489"/>
                  </a:lnTo>
                  <a:lnTo>
                    <a:pt x="18688482" y="6804939"/>
                  </a:lnTo>
                  <a:lnTo>
                    <a:pt x="18694731" y="6800736"/>
                  </a:lnTo>
                  <a:lnTo>
                    <a:pt x="18698947" y="6794487"/>
                  </a:lnTo>
                  <a:lnTo>
                    <a:pt x="18700484" y="6786829"/>
                  </a:lnTo>
                  <a:close/>
                </a:path>
                <a:path w="18719800" h="10718800" extrusionOk="0">
                  <a:moveTo>
                    <a:pt x="18700484" y="6686740"/>
                  </a:moveTo>
                  <a:lnTo>
                    <a:pt x="18698947" y="6679095"/>
                  </a:lnTo>
                  <a:lnTo>
                    <a:pt x="18694731" y="6672847"/>
                  </a:lnTo>
                  <a:lnTo>
                    <a:pt x="18688482" y="6668643"/>
                  </a:lnTo>
                  <a:lnTo>
                    <a:pt x="18680837" y="6667106"/>
                  </a:lnTo>
                  <a:lnTo>
                    <a:pt x="18673191" y="6668643"/>
                  </a:lnTo>
                  <a:lnTo>
                    <a:pt x="18666943" y="6672847"/>
                  </a:lnTo>
                  <a:lnTo>
                    <a:pt x="18662727" y="6679095"/>
                  </a:lnTo>
                  <a:lnTo>
                    <a:pt x="18661190" y="6686740"/>
                  </a:lnTo>
                  <a:lnTo>
                    <a:pt x="18662727" y="6694398"/>
                  </a:lnTo>
                  <a:lnTo>
                    <a:pt x="18666943" y="6700634"/>
                  </a:lnTo>
                  <a:lnTo>
                    <a:pt x="18673191" y="6704851"/>
                  </a:lnTo>
                  <a:lnTo>
                    <a:pt x="18680837" y="6706400"/>
                  </a:lnTo>
                  <a:lnTo>
                    <a:pt x="18688482" y="6704851"/>
                  </a:lnTo>
                  <a:lnTo>
                    <a:pt x="18694731" y="6700634"/>
                  </a:lnTo>
                  <a:lnTo>
                    <a:pt x="18698947" y="6694398"/>
                  </a:lnTo>
                  <a:lnTo>
                    <a:pt x="18700484" y="6686740"/>
                  </a:lnTo>
                  <a:close/>
                </a:path>
                <a:path w="18719800" h="10718800" extrusionOk="0">
                  <a:moveTo>
                    <a:pt x="18700484" y="6586652"/>
                  </a:moveTo>
                  <a:lnTo>
                    <a:pt x="18698947" y="6579006"/>
                  </a:lnTo>
                  <a:lnTo>
                    <a:pt x="18694731" y="6572758"/>
                  </a:lnTo>
                  <a:lnTo>
                    <a:pt x="18688482" y="6568541"/>
                  </a:lnTo>
                  <a:lnTo>
                    <a:pt x="18680837" y="6567005"/>
                  </a:lnTo>
                  <a:lnTo>
                    <a:pt x="18673191" y="6568541"/>
                  </a:lnTo>
                  <a:lnTo>
                    <a:pt x="18666943" y="6572758"/>
                  </a:lnTo>
                  <a:lnTo>
                    <a:pt x="18662727" y="6579006"/>
                  </a:lnTo>
                  <a:lnTo>
                    <a:pt x="18661190" y="6586652"/>
                  </a:lnTo>
                  <a:lnTo>
                    <a:pt x="18662727" y="6594297"/>
                  </a:lnTo>
                  <a:lnTo>
                    <a:pt x="18666943" y="6600545"/>
                  </a:lnTo>
                  <a:lnTo>
                    <a:pt x="18673191" y="6604749"/>
                  </a:lnTo>
                  <a:lnTo>
                    <a:pt x="18680837" y="6606299"/>
                  </a:lnTo>
                  <a:lnTo>
                    <a:pt x="18688482" y="6604749"/>
                  </a:lnTo>
                  <a:lnTo>
                    <a:pt x="18694731" y="6600545"/>
                  </a:lnTo>
                  <a:lnTo>
                    <a:pt x="18698947" y="6594297"/>
                  </a:lnTo>
                  <a:lnTo>
                    <a:pt x="18700484" y="6586652"/>
                  </a:lnTo>
                  <a:close/>
                </a:path>
                <a:path w="18719800" h="10718800" extrusionOk="0">
                  <a:moveTo>
                    <a:pt x="18700484" y="6486563"/>
                  </a:moveTo>
                  <a:lnTo>
                    <a:pt x="18698947" y="6478905"/>
                  </a:lnTo>
                  <a:lnTo>
                    <a:pt x="18694731" y="6472656"/>
                  </a:lnTo>
                  <a:lnTo>
                    <a:pt x="18688482" y="6468453"/>
                  </a:lnTo>
                  <a:lnTo>
                    <a:pt x="18680837" y="6466903"/>
                  </a:lnTo>
                  <a:lnTo>
                    <a:pt x="18673191" y="6468453"/>
                  </a:lnTo>
                  <a:lnTo>
                    <a:pt x="18666943" y="6472656"/>
                  </a:lnTo>
                  <a:lnTo>
                    <a:pt x="18662727" y="6478905"/>
                  </a:lnTo>
                  <a:lnTo>
                    <a:pt x="18661190" y="6486563"/>
                  </a:lnTo>
                  <a:lnTo>
                    <a:pt x="18662727" y="6494208"/>
                  </a:lnTo>
                  <a:lnTo>
                    <a:pt x="18666943" y="6500444"/>
                  </a:lnTo>
                  <a:lnTo>
                    <a:pt x="18673191" y="6504660"/>
                  </a:lnTo>
                  <a:lnTo>
                    <a:pt x="18680837" y="6506197"/>
                  </a:lnTo>
                  <a:lnTo>
                    <a:pt x="18688482" y="6504660"/>
                  </a:lnTo>
                  <a:lnTo>
                    <a:pt x="18694731" y="6500444"/>
                  </a:lnTo>
                  <a:lnTo>
                    <a:pt x="18698947" y="6494208"/>
                  </a:lnTo>
                  <a:lnTo>
                    <a:pt x="18700484" y="6486563"/>
                  </a:lnTo>
                  <a:close/>
                </a:path>
                <a:path w="18719800" h="10718800" extrusionOk="0">
                  <a:moveTo>
                    <a:pt x="18700484" y="6386449"/>
                  </a:moveTo>
                  <a:lnTo>
                    <a:pt x="18698947" y="6378803"/>
                  </a:lnTo>
                  <a:lnTo>
                    <a:pt x="18694731" y="6372568"/>
                  </a:lnTo>
                  <a:lnTo>
                    <a:pt x="18688482" y="6368364"/>
                  </a:lnTo>
                  <a:lnTo>
                    <a:pt x="18680837" y="6366815"/>
                  </a:lnTo>
                  <a:lnTo>
                    <a:pt x="18673191" y="6368364"/>
                  </a:lnTo>
                  <a:lnTo>
                    <a:pt x="18666943" y="6372568"/>
                  </a:lnTo>
                  <a:lnTo>
                    <a:pt x="18662727" y="6378803"/>
                  </a:lnTo>
                  <a:lnTo>
                    <a:pt x="18661190" y="6386449"/>
                  </a:lnTo>
                  <a:lnTo>
                    <a:pt x="18662727" y="6394107"/>
                  </a:lnTo>
                  <a:lnTo>
                    <a:pt x="18666943" y="6400355"/>
                  </a:lnTo>
                  <a:lnTo>
                    <a:pt x="18673191" y="6404559"/>
                  </a:lnTo>
                  <a:lnTo>
                    <a:pt x="18680837" y="6406108"/>
                  </a:lnTo>
                  <a:lnTo>
                    <a:pt x="18688482" y="6404559"/>
                  </a:lnTo>
                  <a:lnTo>
                    <a:pt x="18694731" y="6400355"/>
                  </a:lnTo>
                  <a:lnTo>
                    <a:pt x="18698947" y="6394107"/>
                  </a:lnTo>
                  <a:lnTo>
                    <a:pt x="18700484" y="6386449"/>
                  </a:lnTo>
                  <a:close/>
                </a:path>
                <a:path w="18719800" h="10718800" extrusionOk="0">
                  <a:moveTo>
                    <a:pt x="18700484" y="6286360"/>
                  </a:moveTo>
                  <a:lnTo>
                    <a:pt x="18698947" y="6278715"/>
                  </a:lnTo>
                  <a:lnTo>
                    <a:pt x="18694731" y="6272466"/>
                  </a:lnTo>
                  <a:lnTo>
                    <a:pt x="18688482" y="6268250"/>
                  </a:lnTo>
                  <a:lnTo>
                    <a:pt x="18680837" y="6266713"/>
                  </a:lnTo>
                  <a:lnTo>
                    <a:pt x="18673191" y="6268250"/>
                  </a:lnTo>
                  <a:lnTo>
                    <a:pt x="18666943" y="6272466"/>
                  </a:lnTo>
                  <a:lnTo>
                    <a:pt x="18662727" y="6278715"/>
                  </a:lnTo>
                  <a:lnTo>
                    <a:pt x="18661190" y="6286360"/>
                  </a:lnTo>
                  <a:lnTo>
                    <a:pt x="18662727" y="6294005"/>
                  </a:lnTo>
                  <a:lnTo>
                    <a:pt x="18666943" y="6300254"/>
                  </a:lnTo>
                  <a:lnTo>
                    <a:pt x="18673191" y="6304470"/>
                  </a:lnTo>
                  <a:lnTo>
                    <a:pt x="18680837" y="6306007"/>
                  </a:lnTo>
                  <a:lnTo>
                    <a:pt x="18688482" y="6304470"/>
                  </a:lnTo>
                  <a:lnTo>
                    <a:pt x="18694731" y="6300254"/>
                  </a:lnTo>
                  <a:lnTo>
                    <a:pt x="18698947" y="6294005"/>
                  </a:lnTo>
                  <a:lnTo>
                    <a:pt x="18700484" y="6286360"/>
                  </a:lnTo>
                  <a:close/>
                </a:path>
                <a:path w="18719800" h="10718800" extrusionOk="0">
                  <a:moveTo>
                    <a:pt x="18700484" y="6186271"/>
                  </a:moveTo>
                  <a:lnTo>
                    <a:pt x="18698947" y="6178613"/>
                  </a:lnTo>
                  <a:lnTo>
                    <a:pt x="18694731" y="6172365"/>
                  </a:lnTo>
                  <a:lnTo>
                    <a:pt x="18688482" y="6168161"/>
                  </a:lnTo>
                  <a:lnTo>
                    <a:pt x="18680837" y="6166612"/>
                  </a:lnTo>
                  <a:lnTo>
                    <a:pt x="18673191" y="6168161"/>
                  </a:lnTo>
                  <a:lnTo>
                    <a:pt x="18666943" y="6172365"/>
                  </a:lnTo>
                  <a:lnTo>
                    <a:pt x="18662727" y="6178613"/>
                  </a:lnTo>
                  <a:lnTo>
                    <a:pt x="18661190" y="6186271"/>
                  </a:lnTo>
                  <a:lnTo>
                    <a:pt x="18662727" y="6193917"/>
                  </a:lnTo>
                  <a:lnTo>
                    <a:pt x="18666943" y="6200152"/>
                  </a:lnTo>
                  <a:lnTo>
                    <a:pt x="18673191" y="6204369"/>
                  </a:lnTo>
                  <a:lnTo>
                    <a:pt x="18680837" y="6205918"/>
                  </a:lnTo>
                  <a:lnTo>
                    <a:pt x="18688482" y="6204369"/>
                  </a:lnTo>
                  <a:lnTo>
                    <a:pt x="18694731" y="6200152"/>
                  </a:lnTo>
                  <a:lnTo>
                    <a:pt x="18698947" y="6193917"/>
                  </a:lnTo>
                  <a:lnTo>
                    <a:pt x="18700484" y="6186271"/>
                  </a:lnTo>
                  <a:close/>
                </a:path>
                <a:path w="18719800" h="10718800" extrusionOk="0">
                  <a:moveTo>
                    <a:pt x="18700484" y="6086170"/>
                  </a:moveTo>
                  <a:lnTo>
                    <a:pt x="18698934" y="6078525"/>
                  </a:lnTo>
                  <a:lnTo>
                    <a:pt x="18694731" y="6072276"/>
                  </a:lnTo>
                  <a:lnTo>
                    <a:pt x="18688482" y="6068060"/>
                  </a:lnTo>
                  <a:lnTo>
                    <a:pt x="18680837" y="6066523"/>
                  </a:lnTo>
                  <a:lnTo>
                    <a:pt x="18673191" y="6068060"/>
                  </a:lnTo>
                  <a:lnTo>
                    <a:pt x="18666930" y="6072276"/>
                  </a:lnTo>
                  <a:lnTo>
                    <a:pt x="18662714" y="6078525"/>
                  </a:lnTo>
                  <a:lnTo>
                    <a:pt x="18661177" y="6086170"/>
                  </a:lnTo>
                  <a:lnTo>
                    <a:pt x="18662714" y="6093815"/>
                  </a:lnTo>
                  <a:lnTo>
                    <a:pt x="18666930" y="6100051"/>
                  </a:lnTo>
                  <a:lnTo>
                    <a:pt x="18673191" y="6104267"/>
                  </a:lnTo>
                  <a:lnTo>
                    <a:pt x="18680837" y="6105817"/>
                  </a:lnTo>
                  <a:lnTo>
                    <a:pt x="18688482" y="6104267"/>
                  </a:lnTo>
                  <a:lnTo>
                    <a:pt x="18694731" y="6100051"/>
                  </a:lnTo>
                  <a:lnTo>
                    <a:pt x="18698934" y="6093815"/>
                  </a:lnTo>
                  <a:lnTo>
                    <a:pt x="18700484" y="6086170"/>
                  </a:lnTo>
                  <a:close/>
                </a:path>
                <a:path w="18719800" h="10718800" extrusionOk="0">
                  <a:moveTo>
                    <a:pt x="18700484" y="5986069"/>
                  </a:moveTo>
                  <a:lnTo>
                    <a:pt x="18698934" y="5978423"/>
                  </a:lnTo>
                  <a:lnTo>
                    <a:pt x="18694731" y="5972175"/>
                  </a:lnTo>
                  <a:lnTo>
                    <a:pt x="18688482" y="5967958"/>
                  </a:lnTo>
                  <a:lnTo>
                    <a:pt x="18680837" y="5966409"/>
                  </a:lnTo>
                  <a:lnTo>
                    <a:pt x="18673191" y="5967958"/>
                  </a:lnTo>
                  <a:lnTo>
                    <a:pt x="18666930" y="5972175"/>
                  </a:lnTo>
                  <a:lnTo>
                    <a:pt x="18662714" y="5978423"/>
                  </a:lnTo>
                  <a:lnTo>
                    <a:pt x="18661177" y="5986069"/>
                  </a:lnTo>
                  <a:lnTo>
                    <a:pt x="18662714" y="5993714"/>
                  </a:lnTo>
                  <a:lnTo>
                    <a:pt x="18666930" y="5999950"/>
                  </a:lnTo>
                  <a:lnTo>
                    <a:pt x="18673191" y="6004166"/>
                  </a:lnTo>
                  <a:lnTo>
                    <a:pt x="18680837" y="6005703"/>
                  </a:lnTo>
                  <a:lnTo>
                    <a:pt x="18688482" y="6004166"/>
                  </a:lnTo>
                  <a:lnTo>
                    <a:pt x="18694731" y="5999950"/>
                  </a:lnTo>
                  <a:lnTo>
                    <a:pt x="18698934" y="5993714"/>
                  </a:lnTo>
                  <a:lnTo>
                    <a:pt x="18700484" y="5986069"/>
                  </a:lnTo>
                  <a:close/>
                </a:path>
                <a:path w="18719800" h="10718800" extrusionOk="0">
                  <a:moveTo>
                    <a:pt x="18700484" y="5885967"/>
                  </a:moveTo>
                  <a:lnTo>
                    <a:pt x="18698947" y="5878322"/>
                  </a:lnTo>
                  <a:lnTo>
                    <a:pt x="18694731" y="5872086"/>
                  </a:lnTo>
                  <a:lnTo>
                    <a:pt x="18688482" y="5867870"/>
                  </a:lnTo>
                  <a:lnTo>
                    <a:pt x="18680837" y="5866320"/>
                  </a:lnTo>
                  <a:lnTo>
                    <a:pt x="18673191" y="5867870"/>
                  </a:lnTo>
                  <a:lnTo>
                    <a:pt x="18666943" y="5872086"/>
                  </a:lnTo>
                  <a:lnTo>
                    <a:pt x="18662727" y="5878322"/>
                  </a:lnTo>
                  <a:lnTo>
                    <a:pt x="18661190" y="5885967"/>
                  </a:lnTo>
                  <a:lnTo>
                    <a:pt x="18662727" y="5893613"/>
                  </a:lnTo>
                  <a:lnTo>
                    <a:pt x="18666943" y="5899861"/>
                  </a:lnTo>
                  <a:lnTo>
                    <a:pt x="18673191" y="5904077"/>
                  </a:lnTo>
                  <a:lnTo>
                    <a:pt x="18680837" y="5905614"/>
                  </a:lnTo>
                  <a:lnTo>
                    <a:pt x="18688482" y="5904077"/>
                  </a:lnTo>
                  <a:lnTo>
                    <a:pt x="18694731" y="5899861"/>
                  </a:lnTo>
                  <a:lnTo>
                    <a:pt x="18698947" y="5893613"/>
                  </a:lnTo>
                  <a:lnTo>
                    <a:pt x="18700484" y="5885967"/>
                  </a:lnTo>
                  <a:close/>
                </a:path>
                <a:path w="18719800" h="10718800" extrusionOk="0">
                  <a:moveTo>
                    <a:pt x="18700484" y="5785866"/>
                  </a:moveTo>
                  <a:lnTo>
                    <a:pt x="18698947" y="5778233"/>
                  </a:lnTo>
                  <a:lnTo>
                    <a:pt x="18694731" y="5771985"/>
                  </a:lnTo>
                  <a:lnTo>
                    <a:pt x="18688482" y="5767768"/>
                  </a:lnTo>
                  <a:lnTo>
                    <a:pt x="18680837" y="5766232"/>
                  </a:lnTo>
                  <a:lnTo>
                    <a:pt x="18673191" y="5767768"/>
                  </a:lnTo>
                  <a:lnTo>
                    <a:pt x="18666943" y="5771985"/>
                  </a:lnTo>
                  <a:lnTo>
                    <a:pt x="18662727" y="5778233"/>
                  </a:lnTo>
                  <a:lnTo>
                    <a:pt x="18661190" y="5785866"/>
                  </a:lnTo>
                  <a:lnTo>
                    <a:pt x="18662727" y="5793524"/>
                  </a:lnTo>
                  <a:lnTo>
                    <a:pt x="18666943" y="5799760"/>
                  </a:lnTo>
                  <a:lnTo>
                    <a:pt x="18673191" y="5803976"/>
                  </a:lnTo>
                  <a:lnTo>
                    <a:pt x="18680837" y="5805513"/>
                  </a:lnTo>
                  <a:lnTo>
                    <a:pt x="18688482" y="5803976"/>
                  </a:lnTo>
                  <a:lnTo>
                    <a:pt x="18694731" y="5799760"/>
                  </a:lnTo>
                  <a:lnTo>
                    <a:pt x="18698947" y="5793524"/>
                  </a:lnTo>
                  <a:lnTo>
                    <a:pt x="18700484" y="5785866"/>
                  </a:lnTo>
                  <a:close/>
                </a:path>
                <a:path w="18719800" h="10718800" extrusionOk="0">
                  <a:moveTo>
                    <a:pt x="18700484" y="5685764"/>
                  </a:moveTo>
                  <a:lnTo>
                    <a:pt x="18698947" y="5678119"/>
                  </a:lnTo>
                  <a:lnTo>
                    <a:pt x="18694731" y="5671883"/>
                  </a:lnTo>
                  <a:lnTo>
                    <a:pt x="18688482" y="5667680"/>
                  </a:lnTo>
                  <a:lnTo>
                    <a:pt x="18680837" y="5666130"/>
                  </a:lnTo>
                  <a:lnTo>
                    <a:pt x="18673191" y="5667680"/>
                  </a:lnTo>
                  <a:lnTo>
                    <a:pt x="18666943" y="5671883"/>
                  </a:lnTo>
                  <a:lnTo>
                    <a:pt x="18662727" y="5678119"/>
                  </a:lnTo>
                  <a:lnTo>
                    <a:pt x="18661190" y="5685764"/>
                  </a:lnTo>
                  <a:lnTo>
                    <a:pt x="18662727" y="5693422"/>
                  </a:lnTo>
                  <a:lnTo>
                    <a:pt x="18666943" y="5699671"/>
                  </a:lnTo>
                  <a:lnTo>
                    <a:pt x="18673191" y="5703875"/>
                  </a:lnTo>
                  <a:lnTo>
                    <a:pt x="18680837" y="5705424"/>
                  </a:lnTo>
                  <a:lnTo>
                    <a:pt x="18688482" y="5703875"/>
                  </a:lnTo>
                  <a:lnTo>
                    <a:pt x="18694731" y="5699671"/>
                  </a:lnTo>
                  <a:lnTo>
                    <a:pt x="18698947" y="5693422"/>
                  </a:lnTo>
                  <a:lnTo>
                    <a:pt x="18700484" y="5685764"/>
                  </a:lnTo>
                  <a:close/>
                </a:path>
                <a:path w="18719800" h="10718800" extrusionOk="0">
                  <a:moveTo>
                    <a:pt x="18700484" y="5585688"/>
                  </a:moveTo>
                  <a:lnTo>
                    <a:pt x="18698947" y="5578043"/>
                  </a:lnTo>
                  <a:lnTo>
                    <a:pt x="18694731" y="5571795"/>
                  </a:lnTo>
                  <a:lnTo>
                    <a:pt x="18688482" y="5567578"/>
                  </a:lnTo>
                  <a:lnTo>
                    <a:pt x="18680837" y="5566041"/>
                  </a:lnTo>
                  <a:lnTo>
                    <a:pt x="18673191" y="5567578"/>
                  </a:lnTo>
                  <a:lnTo>
                    <a:pt x="18666943" y="5571795"/>
                  </a:lnTo>
                  <a:lnTo>
                    <a:pt x="18662727" y="5578043"/>
                  </a:lnTo>
                  <a:lnTo>
                    <a:pt x="18661190" y="5585688"/>
                  </a:lnTo>
                  <a:lnTo>
                    <a:pt x="18662727" y="5593346"/>
                  </a:lnTo>
                  <a:lnTo>
                    <a:pt x="18666943" y="5599582"/>
                  </a:lnTo>
                  <a:lnTo>
                    <a:pt x="18673191" y="5603799"/>
                  </a:lnTo>
                  <a:lnTo>
                    <a:pt x="18680837" y="5605335"/>
                  </a:lnTo>
                  <a:lnTo>
                    <a:pt x="18688482" y="5603799"/>
                  </a:lnTo>
                  <a:lnTo>
                    <a:pt x="18694731" y="5599582"/>
                  </a:lnTo>
                  <a:lnTo>
                    <a:pt x="18698947" y="5593346"/>
                  </a:lnTo>
                  <a:lnTo>
                    <a:pt x="18700484" y="5585688"/>
                  </a:lnTo>
                  <a:close/>
                </a:path>
                <a:path w="18719800" h="10718800" extrusionOk="0">
                  <a:moveTo>
                    <a:pt x="18700484" y="5485587"/>
                  </a:moveTo>
                  <a:lnTo>
                    <a:pt x="18698947" y="5477942"/>
                  </a:lnTo>
                  <a:lnTo>
                    <a:pt x="18694731" y="5471693"/>
                  </a:lnTo>
                  <a:lnTo>
                    <a:pt x="18688482" y="5467477"/>
                  </a:lnTo>
                  <a:lnTo>
                    <a:pt x="18680837" y="5465940"/>
                  </a:lnTo>
                  <a:lnTo>
                    <a:pt x="18673191" y="5467477"/>
                  </a:lnTo>
                  <a:lnTo>
                    <a:pt x="18666943" y="5471693"/>
                  </a:lnTo>
                  <a:lnTo>
                    <a:pt x="18662727" y="5477942"/>
                  </a:lnTo>
                  <a:lnTo>
                    <a:pt x="18661190" y="5485587"/>
                  </a:lnTo>
                  <a:lnTo>
                    <a:pt x="18662727" y="5493245"/>
                  </a:lnTo>
                  <a:lnTo>
                    <a:pt x="18666943" y="5499481"/>
                  </a:lnTo>
                  <a:lnTo>
                    <a:pt x="18673191" y="5503697"/>
                  </a:lnTo>
                  <a:lnTo>
                    <a:pt x="18680837" y="5505234"/>
                  </a:lnTo>
                  <a:lnTo>
                    <a:pt x="18688482" y="5503697"/>
                  </a:lnTo>
                  <a:lnTo>
                    <a:pt x="18694731" y="5499481"/>
                  </a:lnTo>
                  <a:lnTo>
                    <a:pt x="18698947" y="5493245"/>
                  </a:lnTo>
                  <a:lnTo>
                    <a:pt x="18700484" y="5485587"/>
                  </a:lnTo>
                  <a:close/>
                </a:path>
                <a:path w="18719800" h="10718800" extrusionOk="0">
                  <a:moveTo>
                    <a:pt x="18700484" y="5385498"/>
                  </a:moveTo>
                  <a:lnTo>
                    <a:pt x="18698947" y="5377853"/>
                  </a:lnTo>
                  <a:lnTo>
                    <a:pt x="18694731" y="5371604"/>
                  </a:lnTo>
                  <a:lnTo>
                    <a:pt x="18688482" y="5367388"/>
                  </a:lnTo>
                  <a:lnTo>
                    <a:pt x="18680837" y="5365839"/>
                  </a:lnTo>
                  <a:lnTo>
                    <a:pt x="18673191" y="5367388"/>
                  </a:lnTo>
                  <a:lnTo>
                    <a:pt x="18666943" y="5371604"/>
                  </a:lnTo>
                  <a:lnTo>
                    <a:pt x="18662727" y="5377853"/>
                  </a:lnTo>
                  <a:lnTo>
                    <a:pt x="18661190" y="5385498"/>
                  </a:lnTo>
                  <a:lnTo>
                    <a:pt x="18662727" y="5393144"/>
                  </a:lnTo>
                  <a:lnTo>
                    <a:pt x="18666943" y="5399379"/>
                  </a:lnTo>
                  <a:lnTo>
                    <a:pt x="18673191" y="5403596"/>
                  </a:lnTo>
                  <a:lnTo>
                    <a:pt x="18680837" y="5405132"/>
                  </a:lnTo>
                  <a:lnTo>
                    <a:pt x="18688482" y="5403596"/>
                  </a:lnTo>
                  <a:lnTo>
                    <a:pt x="18694731" y="5399379"/>
                  </a:lnTo>
                  <a:lnTo>
                    <a:pt x="18698947" y="5393144"/>
                  </a:lnTo>
                  <a:lnTo>
                    <a:pt x="18700484" y="5385498"/>
                  </a:lnTo>
                  <a:close/>
                </a:path>
                <a:path w="18719800" h="10718800" extrusionOk="0">
                  <a:moveTo>
                    <a:pt x="18700484" y="5285397"/>
                  </a:moveTo>
                  <a:lnTo>
                    <a:pt x="18698947" y="5277751"/>
                  </a:lnTo>
                  <a:lnTo>
                    <a:pt x="18694731" y="5271503"/>
                  </a:lnTo>
                  <a:lnTo>
                    <a:pt x="18688482" y="5267299"/>
                  </a:lnTo>
                  <a:lnTo>
                    <a:pt x="18680837" y="5265750"/>
                  </a:lnTo>
                  <a:lnTo>
                    <a:pt x="18673191" y="5267299"/>
                  </a:lnTo>
                  <a:lnTo>
                    <a:pt x="18666943" y="5271503"/>
                  </a:lnTo>
                  <a:lnTo>
                    <a:pt x="18662727" y="5277751"/>
                  </a:lnTo>
                  <a:lnTo>
                    <a:pt x="18661190" y="5285397"/>
                  </a:lnTo>
                  <a:lnTo>
                    <a:pt x="18662727" y="5293042"/>
                  </a:lnTo>
                  <a:lnTo>
                    <a:pt x="18666943" y="5299291"/>
                  </a:lnTo>
                  <a:lnTo>
                    <a:pt x="18673191" y="5303507"/>
                  </a:lnTo>
                  <a:lnTo>
                    <a:pt x="18680837" y="5305044"/>
                  </a:lnTo>
                  <a:lnTo>
                    <a:pt x="18688482" y="5303507"/>
                  </a:lnTo>
                  <a:lnTo>
                    <a:pt x="18694731" y="5299291"/>
                  </a:lnTo>
                  <a:lnTo>
                    <a:pt x="18698947" y="5293042"/>
                  </a:lnTo>
                  <a:lnTo>
                    <a:pt x="18700484" y="5285397"/>
                  </a:lnTo>
                  <a:close/>
                </a:path>
                <a:path w="18719800" h="10718800" extrusionOk="0">
                  <a:moveTo>
                    <a:pt x="18700484" y="5185295"/>
                  </a:moveTo>
                  <a:lnTo>
                    <a:pt x="18698947" y="5177650"/>
                  </a:lnTo>
                  <a:lnTo>
                    <a:pt x="18694731" y="5171402"/>
                  </a:lnTo>
                  <a:lnTo>
                    <a:pt x="18688482" y="5167198"/>
                  </a:lnTo>
                  <a:lnTo>
                    <a:pt x="18680837" y="5165649"/>
                  </a:lnTo>
                  <a:lnTo>
                    <a:pt x="18673191" y="5167198"/>
                  </a:lnTo>
                  <a:lnTo>
                    <a:pt x="18666943" y="5171402"/>
                  </a:lnTo>
                  <a:lnTo>
                    <a:pt x="18662727" y="5177650"/>
                  </a:lnTo>
                  <a:lnTo>
                    <a:pt x="18661190" y="5185295"/>
                  </a:lnTo>
                  <a:lnTo>
                    <a:pt x="18662727" y="5192954"/>
                  </a:lnTo>
                  <a:lnTo>
                    <a:pt x="18666943" y="5199202"/>
                  </a:lnTo>
                  <a:lnTo>
                    <a:pt x="18673191" y="5203406"/>
                  </a:lnTo>
                  <a:lnTo>
                    <a:pt x="18680837" y="5204955"/>
                  </a:lnTo>
                  <a:lnTo>
                    <a:pt x="18688482" y="5203406"/>
                  </a:lnTo>
                  <a:lnTo>
                    <a:pt x="18694731" y="5199202"/>
                  </a:lnTo>
                  <a:lnTo>
                    <a:pt x="18698947" y="5192954"/>
                  </a:lnTo>
                  <a:lnTo>
                    <a:pt x="18700484" y="5185295"/>
                  </a:lnTo>
                  <a:close/>
                </a:path>
                <a:path w="18719800" h="10718800" extrusionOk="0">
                  <a:moveTo>
                    <a:pt x="18700484" y="5085219"/>
                  </a:moveTo>
                  <a:lnTo>
                    <a:pt x="18698947" y="5077561"/>
                  </a:lnTo>
                  <a:lnTo>
                    <a:pt x="18694731" y="5071313"/>
                  </a:lnTo>
                  <a:lnTo>
                    <a:pt x="18688482" y="5067109"/>
                  </a:lnTo>
                  <a:lnTo>
                    <a:pt x="18680837" y="5065560"/>
                  </a:lnTo>
                  <a:lnTo>
                    <a:pt x="18673191" y="5067109"/>
                  </a:lnTo>
                  <a:lnTo>
                    <a:pt x="18666943" y="5071313"/>
                  </a:lnTo>
                  <a:lnTo>
                    <a:pt x="18662727" y="5077561"/>
                  </a:lnTo>
                  <a:lnTo>
                    <a:pt x="18661190" y="5085219"/>
                  </a:lnTo>
                  <a:lnTo>
                    <a:pt x="18662727" y="5092852"/>
                  </a:lnTo>
                  <a:lnTo>
                    <a:pt x="18666943" y="5099101"/>
                  </a:lnTo>
                  <a:lnTo>
                    <a:pt x="18673191" y="5103317"/>
                  </a:lnTo>
                  <a:lnTo>
                    <a:pt x="18680837" y="5104854"/>
                  </a:lnTo>
                  <a:lnTo>
                    <a:pt x="18688482" y="5103317"/>
                  </a:lnTo>
                  <a:lnTo>
                    <a:pt x="18694731" y="5099101"/>
                  </a:lnTo>
                  <a:lnTo>
                    <a:pt x="18698947" y="5092852"/>
                  </a:lnTo>
                  <a:lnTo>
                    <a:pt x="18700484" y="5085219"/>
                  </a:lnTo>
                  <a:close/>
                </a:path>
                <a:path w="18719800" h="10718800" extrusionOk="0">
                  <a:moveTo>
                    <a:pt x="18700484" y="4985105"/>
                  </a:moveTo>
                  <a:lnTo>
                    <a:pt x="18698947" y="4977460"/>
                  </a:lnTo>
                  <a:lnTo>
                    <a:pt x="18694731" y="4971224"/>
                  </a:lnTo>
                  <a:lnTo>
                    <a:pt x="18688482" y="4967008"/>
                  </a:lnTo>
                  <a:lnTo>
                    <a:pt x="18680837" y="4965458"/>
                  </a:lnTo>
                  <a:lnTo>
                    <a:pt x="18673191" y="4967008"/>
                  </a:lnTo>
                  <a:lnTo>
                    <a:pt x="18666943" y="4971224"/>
                  </a:lnTo>
                  <a:lnTo>
                    <a:pt x="18662727" y="4977460"/>
                  </a:lnTo>
                  <a:lnTo>
                    <a:pt x="18661190" y="4985105"/>
                  </a:lnTo>
                  <a:lnTo>
                    <a:pt x="18662727" y="4992751"/>
                  </a:lnTo>
                  <a:lnTo>
                    <a:pt x="18666943" y="4998999"/>
                  </a:lnTo>
                  <a:lnTo>
                    <a:pt x="18673191" y="5003216"/>
                  </a:lnTo>
                  <a:lnTo>
                    <a:pt x="18680837" y="5004765"/>
                  </a:lnTo>
                  <a:lnTo>
                    <a:pt x="18688482" y="5003216"/>
                  </a:lnTo>
                  <a:lnTo>
                    <a:pt x="18694731" y="4998999"/>
                  </a:lnTo>
                  <a:lnTo>
                    <a:pt x="18698947" y="4992751"/>
                  </a:lnTo>
                  <a:lnTo>
                    <a:pt x="18700484" y="4985105"/>
                  </a:lnTo>
                  <a:close/>
                </a:path>
                <a:path w="18719800" h="10718800" extrusionOk="0">
                  <a:moveTo>
                    <a:pt x="18700484" y="4885017"/>
                  </a:moveTo>
                  <a:lnTo>
                    <a:pt x="18698947" y="4877371"/>
                  </a:lnTo>
                  <a:lnTo>
                    <a:pt x="18694731" y="4871123"/>
                  </a:lnTo>
                  <a:lnTo>
                    <a:pt x="18688482" y="4866906"/>
                  </a:lnTo>
                  <a:lnTo>
                    <a:pt x="18680837" y="4865370"/>
                  </a:lnTo>
                  <a:lnTo>
                    <a:pt x="18673191" y="4866906"/>
                  </a:lnTo>
                  <a:lnTo>
                    <a:pt x="18666943" y="4871123"/>
                  </a:lnTo>
                  <a:lnTo>
                    <a:pt x="18662727" y="4877371"/>
                  </a:lnTo>
                  <a:lnTo>
                    <a:pt x="18661190" y="4885017"/>
                  </a:lnTo>
                  <a:lnTo>
                    <a:pt x="18662727" y="4892662"/>
                  </a:lnTo>
                  <a:lnTo>
                    <a:pt x="18666943" y="4898910"/>
                  </a:lnTo>
                  <a:lnTo>
                    <a:pt x="18673191" y="4903114"/>
                  </a:lnTo>
                  <a:lnTo>
                    <a:pt x="18680837" y="4904664"/>
                  </a:lnTo>
                  <a:lnTo>
                    <a:pt x="18688482" y="4903114"/>
                  </a:lnTo>
                  <a:lnTo>
                    <a:pt x="18694731" y="4898910"/>
                  </a:lnTo>
                  <a:lnTo>
                    <a:pt x="18698947" y="4892662"/>
                  </a:lnTo>
                  <a:lnTo>
                    <a:pt x="18700484" y="4885017"/>
                  </a:lnTo>
                  <a:close/>
                </a:path>
                <a:path w="18719800" h="10718800" extrusionOk="0">
                  <a:moveTo>
                    <a:pt x="18700484" y="4784915"/>
                  </a:moveTo>
                  <a:lnTo>
                    <a:pt x="18698947" y="4777270"/>
                  </a:lnTo>
                  <a:lnTo>
                    <a:pt x="18694731" y="4771021"/>
                  </a:lnTo>
                  <a:lnTo>
                    <a:pt x="18688482" y="4766818"/>
                  </a:lnTo>
                  <a:lnTo>
                    <a:pt x="18680837" y="4765281"/>
                  </a:lnTo>
                  <a:lnTo>
                    <a:pt x="18673191" y="4766818"/>
                  </a:lnTo>
                  <a:lnTo>
                    <a:pt x="18666943" y="4771021"/>
                  </a:lnTo>
                  <a:lnTo>
                    <a:pt x="18662727" y="4777270"/>
                  </a:lnTo>
                  <a:lnTo>
                    <a:pt x="18661190" y="4784915"/>
                  </a:lnTo>
                  <a:lnTo>
                    <a:pt x="18662727" y="4792561"/>
                  </a:lnTo>
                  <a:lnTo>
                    <a:pt x="18666943" y="4798809"/>
                  </a:lnTo>
                  <a:lnTo>
                    <a:pt x="18673191" y="4803025"/>
                  </a:lnTo>
                  <a:lnTo>
                    <a:pt x="18680837" y="4804575"/>
                  </a:lnTo>
                  <a:lnTo>
                    <a:pt x="18688482" y="4803025"/>
                  </a:lnTo>
                  <a:lnTo>
                    <a:pt x="18694731" y="4798809"/>
                  </a:lnTo>
                  <a:lnTo>
                    <a:pt x="18698947" y="4792561"/>
                  </a:lnTo>
                  <a:lnTo>
                    <a:pt x="18700484" y="4784915"/>
                  </a:lnTo>
                  <a:close/>
                </a:path>
                <a:path w="18719800" h="10718800" extrusionOk="0">
                  <a:moveTo>
                    <a:pt x="18700484" y="4684827"/>
                  </a:moveTo>
                  <a:lnTo>
                    <a:pt x="18698947" y="4677168"/>
                  </a:lnTo>
                  <a:lnTo>
                    <a:pt x="18694731" y="4670933"/>
                  </a:lnTo>
                  <a:lnTo>
                    <a:pt x="18688482" y="4666716"/>
                  </a:lnTo>
                  <a:lnTo>
                    <a:pt x="18680837" y="4665167"/>
                  </a:lnTo>
                  <a:lnTo>
                    <a:pt x="18673191" y="4666716"/>
                  </a:lnTo>
                  <a:lnTo>
                    <a:pt x="18666943" y="4670933"/>
                  </a:lnTo>
                  <a:lnTo>
                    <a:pt x="18662727" y="4677168"/>
                  </a:lnTo>
                  <a:lnTo>
                    <a:pt x="18661190" y="4684827"/>
                  </a:lnTo>
                  <a:lnTo>
                    <a:pt x="18662727" y="4692472"/>
                  </a:lnTo>
                  <a:lnTo>
                    <a:pt x="18666943" y="4698720"/>
                  </a:lnTo>
                  <a:lnTo>
                    <a:pt x="18673191" y="4702924"/>
                  </a:lnTo>
                  <a:lnTo>
                    <a:pt x="18680837" y="4704473"/>
                  </a:lnTo>
                  <a:lnTo>
                    <a:pt x="18688482" y="4702924"/>
                  </a:lnTo>
                  <a:lnTo>
                    <a:pt x="18694731" y="4698720"/>
                  </a:lnTo>
                  <a:lnTo>
                    <a:pt x="18698947" y="4692472"/>
                  </a:lnTo>
                  <a:lnTo>
                    <a:pt x="18700484" y="4684827"/>
                  </a:lnTo>
                  <a:close/>
                </a:path>
                <a:path w="18719800" h="10718800" extrusionOk="0">
                  <a:moveTo>
                    <a:pt x="18700484" y="4584725"/>
                  </a:moveTo>
                  <a:lnTo>
                    <a:pt x="18698947" y="4577080"/>
                  </a:lnTo>
                  <a:lnTo>
                    <a:pt x="18694731" y="4570844"/>
                  </a:lnTo>
                  <a:lnTo>
                    <a:pt x="18688482" y="4566628"/>
                  </a:lnTo>
                  <a:lnTo>
                    <a:pt x="18680837" y="4565091"/>
                  </a:lnTo>
                  <a:lnTo>
                    <a:pt x="18673191" y="4566628"/>
                  </a:lnTo>
                  <a:lnTo>
                    <a:pt x="18666943" y="4570844"/>
                  </a:lnTo>
                  <a:lnTo>
                    <a:pt x="18662727" y="4577080"/>
                  </a:lnTo>
                  <a:lnTo>
                    <a:pt x="18661190" y="4584725"/>
                  </a:lnTo>
                  <a:lnTo>
                    <a:pt x="18662727" y="4592383"/>
                  </a:lnTo>
                  <a:lnTo>
                    <a:pt x="18666943" y="4598619"/>
                  </a:lnTo>
                  <a:lnTo>
                    <a:pt x="18673191" y="4602835"/>
                  </a:lnTo>
                  <a:lnTo>
                    <a:pt x="18680837" y="4604372"/>
                  </a:lnTo>
                  <a:lnTo>
                    <a:pt x="18688482" y="4602835"/>
                  </a:lnTo>
                  <a:lnTo>
                    <a:pt x="18694731" y="4598619"/>
                  </a:lnTo>
                  <a:lnTo>
                    <a:pt x="18698947" y="4592383"/>
                  </a:lnTo>
                  <a:lnTo>
                    <a:pt x="18700484" y="4584725"/>
                  </a:lnTo>
                  <a:close/>
                </a:path>
                <a:path w="18719800" h="10718800" extrusionOk="0">
                  <a:moveTo>
                    <a:pt x="18719788" y="2150681"/>
                  </a:moveTo>
                  <a:lnTo>
                    <a:pt x="10816133" y="7993964"/>
                  </a:lnTo>
                  <a:lnTo>
                    <a:pt x="10835196" y="8005673"/>
                  </a:lnTo>
                  <a:lnTo>
                    <a:pt x="18719788" y="2176488"/>
                  </a:lnTo>
                  <a:lnTo>
                    <a:pt x="18719788" y="2150681"/>
                  </a:lnTo>
                  <a:close/>
                </a:path>
                <a:path w="18719800" h="10718800" extrusionOk="0">
                  <a:moveTo>
                    <a:pt x="18719788" y="2048243"/>
                  </a:moveTo>
                  <a:lnTo>
                    <a:pt x="10740441" y="7947482"/>
                  </a:lnTo>
                  <a:lnTo>
                    <a:pt x="10759504" y="7959191"/>
                  </a:lnTo>
                  <a:lnTo>
                    <a:pt x="18719788" y="2074024"/>
                  </a:lnTo>
                  <a:lnTo>
                    <a:pt x="18719788" y="2048243"/>
                  </a:lnTo>
                  <a:close/>
                </a:path>
                <a:path w="18719800" h="10718800" extrusionOk="0">
                  <a:moveTo>
                    <a:pt x="18719788" y="1945805"/>
                  </a:moveTo>
                  <a:lnTo>
                    <a:pt x="10664762" y="7901013"/>
                  </a:lnTo>
                  <a:lnTo>
                    <a:pt x="10683812" y="7912709"/>
                  </a:lnTo>
                  <a:lnTo>
                    <a:pt x="18719788" y="1971598"/>
                  </a:lnTo>
                  <a:lnTo>
                    <a:pt x="18719788" y="1945805"/>
                  </a:lnTo>
                  <a:close/>
                </a:path>
                <a:path w="18719800" h="10718800" extrusionOk="0">
                  <a:moveTo>
                    <a:pt x="18719788" y="1843354"/>
                  </a:moveTo>
                  <a:lnTo>
                    <a:pt x="10589057" y="7854518"/>
                  </a:lnTo>
                  <a:lnTo>
                    <a:pt x="10608132" y="7866227"/>
                  </a:lnTo>
                  <a:lnTo>
                    <a:pt x="18719788" y="1869160"/>
                  </a:lnTo>
                  <a:lnTo>
                    <a:pt x="18719788" y="1843354"/>
                  </a:lnTo>
                  <a:close/>
                </a:path>
                <a:path w="18719800" h="10718800" extrusionOk="0">
                  <a:moveTo>
                    <a:pt x="18719788" y="1740916"/>
                  </a:moveTo>
                  <a:lnTo>
                    <a:pt x="10513377" y="7808036"/>
                  </a:lnTo>
                  <a:lnTo>
                    <a:pt x="10532440" y="7819758"/>
                  </a:lnTo>
                  <a:lnTo>
                    <a:pt x="18719788" y="1766722"/>
                  </a:lnTo>
                  <a:lnTo>
                    <a:pt x="18719788" y="1740916"/>
                  </a:lnTo>
                  <a:close/>
                </a:path>
                <a:path w="18719800" h="10718800" extrusionOk="0">
                  <a:moveTo>
                    <a:pt x="18719788" y="1638477"/>
                  </a:moveTo>
                  <a:lnTo>
                    <a:pt x="10437685" y="7761554"/>
                  </a:lnTo>
                  <a:lnTo>
                    <a:pt x="10456748" y="7773263"/>
                  </a:lnTo>
                  <a:lnTo>
                    <a:pt x="18719788" y="1664284"/>
                  </a:lnTo>
                  <a:lnTo>
                    <a:pt x="18719788" y="1638477"/>
                  </a:lnTo>
                  <a:close/>
                </a:path>
                <a:path w="18719800" h="10718800" extrusionOk="0">
                  <a:moveTo>
                    <a:pt x="18719788" y="1536052"/>
                  </a:moveTo>
                  <a:lnTo>
                    <a:pt x="10362006" y="7715085"/>
                  </a:lnTo>
                  <a:lnTo>
                    <a:pt x="10381082" y="7726794"/>
                  </a:lnTo>
                  <a:lnTo>
                    <a:pt x="18719788" y="1561858"/>
                  </a:lnTo>
                  <a:lnTo>
                    <a:pt x="18719788" y="1536052"/>
                  </a:lnTo>
                  <a:close/>
                </a:path>
                <a:path w="18719800" h="10718800" extrusionOk="0">
                  <a:moveTo>
                    <a:pt x="18719788" y="1433614"/>
                  </a:moveTo>
                  <a:lnTo>
                    <a:pt x="10286314" y="7668603"/>
                  </a:lnTo>
                  <a:lnTo>
                    <a:pt x="10305377" y="7680312"/>
                  </a:lnTo>
                  <a:lnTo>
                    <a:pt x="18719788" y="1459420"/>
                  </a:lnTo>
                  <a:lnTo>
                    <a:pt x="18719788" y="1433614"/>
                  </a:lnTo>
                  <a:close/>
                </a:path>
                <a:path w="18719800" h="10718800" extrusionOk="0">
                  <a:moveTo>
                    <a:pt x="18719788" y="1331163"/>
                  </a:moveTo>
                  <a:lnTo>
                    <a:pt x="10210686" y="7622070"/>
                  </a:lnTo>
                  <a:lnTo>
                    <a:pt x="10229685" y="7633817"/>
                  </a:lnTo>
                  <a:lnTo>
                    <a:pt x="18719788" y="1356969"/>
                  </a:lnTo>
                  <a:lnTo>
                    <a:pt x="18719788" y="133116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 dirty="0"/>
            </a:p>
          </p:txBody>
        </p:sp>
      </p:grpSp>
      <p:pic>
        <p:nvPicPr>
          <p:cNvPr id="7" name="object 7"/>
          <p:cNvPicPr/>
          <p:nvPr/>
        </p:nvPicPr>
        <p:blipFill>
          <a:blip r:embed="rId3"/>
          <a:stretch/>
        </p:blipFill>
        <p:spPr bwMode="auto">
          <a:xfrm>
            <a:off x="575999" y="8063457"/>
            <a:ext cx="180374" cy="2079341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 bwMode="auto">
          <a:xfrm>
            <a:off x="16845126" y="576003"/>
            <a:ext cx="1299210" cy="143510"/>
          </a:xfrm>
          <a:custGeom>
            <a:avLst/>
            <a:gdLst/>
            <a:ahLst/>
            <a:cxnLst/>
            <a:rect l="l" t="t" r="r" b="b"/>
            <a:pathLst>
              <a:path w="1299209" h="143509" extrusionOk="0">
                <a:moveTo>
                  <a:pt x="51346" y="37407"/>
                </a:moveTo>
                <a:lnTo>
                  <a:pt x="14628" y="51772"/>
                </a:lnTo>
                <a:lnTo>
                  <a:pt x="0" y="90277"/>
                </a:lnTo>
                <a:lnTo>
                  <a:pt x="417" y="97961"/>
                </a:lnTo>
                <a:lnTo>
                  <a:pt x="19549" y="133070"/>
                </a:lnTo>
                <a:lnTo>
                  <a:pt x="51346" y="143154"/>
                </a:lnTo>
                <a:lnTo>
                  <a:pt x="61223" y="142319"/>
                </a:lnTo>
                <a:lnTo>
                  <a:pt x="69859" y="139814"/>
                </a:lnTo>
                <a:lnTo>
                  <a:pt x="77255" y="135638"/>
                </a:lnTo>
                <a:lnTo>
                  <a:pt x="83411" y="129791"/>
                </a:lnTo>
                <a:lnTo>
                  <a:pt x="111851" y="129791"/>
                </a:lnTo>
                <a:lnTo>
                  <a:pt x="111851" y="118718"/>
                </a:lnTo>
                <a:lnTo>
                  <a:pt x="48861" y="118718"/>
                </a:lnTo>
                <a:lnTo>
                  <a:pt x="42566" y="116144"/>
                </a:lnTo>
                <a:lnTo>
                  <a:pt x="32640" y="105832"/>
                </a:lnTo>
                <a:lnTo>
                  <a:pt x="30157" y="98931"/>
                </a:lnTo>
                <a:lnTo>
                  <a:pt x="30157" y="81630"/>
                </a:lnTo>
                <a:lnTo>
                  <a:pt x="32640" y="74721"/>
                </a:lnTo>
                <a:lnTo>
                  <a:pt x="42566" y="64419"/>
                </a:lnTo>
                <a:lnTo>
                  <a:pt x="48861" y="61845"/>
                </a:lnTo>
                <a:lnTo>
                  <a:pt x="111851" y="61845"/>
                </a:lnTo>
                <a:lnTo>
                  <a:pt x="111851" y="49817"/>
                </a:lnTo>
                <a:lnTo>
                  <a:pt x="82072" y="49817"/>
                </a:lnTo>
                <a:lnTo>
                  <a:pt x="76002" y="44389"/>
                </a:lnTo>
                <a:lnTo>
                  <a:pt x="68858" y="40511"/>
                </a:lnTo>
                <a:lnTo>
                  <a:pt x="60639" y="38183"/>
                </a:lnTo>
                <a:lnTo>
                  <a:pt x="51346" y="37407"/>
                </a:lnTo>
                <a:close/>
              </a:path>
              <a:path w="1299209" h="143509" extrusionOk="0">
                <a:moveTo>
                  <a:pt x="111851" y="129791"/>
                </a:moveTo>
                <a:lnTo>
                  <a:pt x="83411" y="129791"/>
                </a:lnTo>
                <a:lnTo>
                  <a:pt x="83411" y="141624"/>
                </a:lnTo>
                <a:lnTo>
                  <a:pt x="111851" y="141624"/>
                </a:lnTo>
                <a:lnTo>
                  <a:pt x="111851" y="129791"/>
                </a:lnTo>
                <a:close/>
              </a:path>
              <a:path w="1299209" h="143509" extrusionOk="0">
                <a:moveTo>
                  <a:pt x="111851" y="61845"/>
                </a:moveTo>
                <a:lnTo>
                  <a:pt x="64008" y="61845"/>
                </a:lnTo>
                <a:lnTo>
                  <a:pt x="70242" y="64419"/>
                </a:lnTo>
                <a:lnTo>
                  <a:pt x="80164" y="74721"/>
                </a:lnTo>
                <a:lnTo>
                  <a:pt x="82647" y="81630"/>
                </a:lnTo>
                <a:lnTo>
                  <a:pt x="82647" y="98931"/>
                </a:lnTo>
                <a:lnTo>
                  <a:pt x="80164" y="105832"/>
                </a:lnTo>
                <a:lnTo>
                  <a:pt x="70242" y="116144"/>
                </a:lnTo>
                <a:lnTo>
                  <a:pt x="64008" y="118718"/>
                </a:lnTo>
                <a:lnTo>
                  <a:pt x="111851" y="118718"/>
                </a:lnTo>
                <a:lnTo>
                  <a:pt x="111851" y="61845"/>
                </a:lnTo>
                <a:close/>
              </a:path>
              <a:path w="1299209" h="143509" extrusionOk="0">
                <a:moveTo>
                  <a:pt x="111851" y="0"/>
                </a:moveTo>
                <a:lnTo>
                  <a:pt x="82072" y="0"/>
                </a:lnTo>
                <a:lnTo>
                  <a:pt x="82072" y="49817"/>
                </a:lnTo>
                <a:lnTo>
                  <a:pt x="111851" y="49817"/>
                </a:lnTo>
                <a:lnTo>
                  <a:pt x="111851" y="0"/>
                </a:lnTo>
                <a:close/>
              </a:path>
              <a:path w="1299209" h="143509" extrusionOk="0">
                <a:moveTo>
                  <a:pt x="167774" y="38938"/>
                </a:moveTo>
                <a:lnTo>
                  <a:pt x="139334" y="38938"/>
                </a:lnTo>
                <a:lnTo>
                  <a:pt x="139334" y="141624"/>
                </a:lnTo>
                <a:lnTo>
                  <a:pt x="169113" y="141624"/>
                </a:lnTo>
                <a:lnTo>
                  <a:pt x="169113" y="81180"/>
                </a:lnTo>
                <a:lnTo>
                  <a:pt x="171147" y="74470"/>
                </a:lnTo>
                <a:lnTo>
                  <a:pt x="179290" y="65434"/>
                </a:lnTo>
                <a:lnTo>
                  <a:pt x="184762" y="63177"/>
                </a:lnTo>
                <a:lnTo>
                  <a:pt x="310046" y="63177"/>
                </a:lnTo>
                <a:lnTo>
                  <a:pt x="309996" y="62963"/>
                </a:lnTo>
                <a:lnTo>
                  <a:pt x="306448" y="55156"/>
                </a:lnTo>
                <a:lnTo>
                  <a:pt x="305709" y="54206"/>
                </a:lnTo>
                <a:lnTo>
                  <a:pt x="233812" y="54206"/>
                </a:lnTo>
                <a:lnTo>
                  <a:pt x="231575" y="50770"/>
                </a:lnTo>
                <a:lnTo>
                  <a:pt x="167774" y="50770"/>
                </a:lnTo>
                <a:lnTo>
                  <a:pt x="167774" y="38938"/>
                </a:lnTo>
                <a:close/>
              </a:path>
              <a:path w="1299209" h="143509" extrusionOk="0">
                <a:moveTo>
                  <a:pt x="256593" y="63177"/>
                </a:moveTo>
                <a:lnTo>
                  <a:pt x="191635" y="63177"/>
                </a:lnTo>
                <a:lnTo>
                  <a:pt x="200153" y="64692"/>
                </a:lnTo>
                <a:lnTo>
                  <a:pt x="206237" y="69237"/>
                </a:lnTo>
                <a:lnTo>
                  <a:pt x="209886" y="76811"/>
                </a:lnTo>
                <a:lnTo>
                  <a:pt x="211103" y="87415"/>
                </a:lnTo>
                <a:lnTo>
                  <a:pt x="211103" y="141624"/>
                </a:lnTo>
                <a:lnTo>
                  <a:pt x="240875" y="141624"/>
                </a:lnTo>
                <a:lnTo>
                  <a:pt x="240875" y="81180"/>
                </a:lnTo>
                <a:lnTo>
                  <a:pt x="242916" y="74470"/>
                </a:lnTo>
                <a:lnTo>
                  <a:pt x="251059" y="65434"/>
                </a:lnTo>
                <a:lnTo>
                  <a:pt x="256593" y="63177"/>
                </a:lnTo>
                <a:close/>
              </a:path>
              <a:path w="1299209" h="143509" extrusionOk="0">
                <a:moveTo>
                  <a:pt x="310046" y="63177"/>
                </a:moveTo>
                <a:lnTo>
                  <a:pt x="269826" y="63177"/>
                </a:lnTo>
                <a:lnTo>
                  <a:pt x="274632" y="65181"/>
                </a:lnTo>
                <a:lnTo>
                  <a:pt x="281372" y="73198"/>
                </a:lnTo>
                <a:lnTo>
                  <a:pt x="283063" y="79272"/>
                </a:lnTo>
                <a:lnTo>
                  <a:pt x="283063" y="141624"/>
                </a:lnTo>
                <a:lnTo>
                  <a:pt x="312836" y="141624"/>
                </a:lnTo>
                <a:lnTo>
                  <a:pt x="312726" y="81180"/>
                </a:lnTo>
                <a:lnTo>
                  <a:pt x="312126" y="72190"/>
                </a:lnTo>
                <a:lnTo>
                  <a:pt x="310046" y="63177"/>
                </a:lnTo>
                <a:close/>
              </a:path>
              <a:path w="1299209" h="143509" extrusionOk="0">
                <a:moveTo>
                  <a:pt x="270845" y="37407"/>
                </a:moveTo>
                <a:lnTo>
                  <a:pt x="263210" y="37407"/>
                </a:lnTo>
                <a:lnTo>
                  <a:pt x="256179" y="38873"/>
                </a:lnTo>
                <a:lnTo>
                  <a:pt x="243330" y="44726"/>
                </a:lnTo>
                <a:lnTo>
                  <a:pt x="238013" y="48863"/>
                </a:lnTo>
                <a:lnTo>
                  <a:pt x="233812" y="54206"/>
                </a:lnTo>
                <a:lnTo>
                  <a:pt x="305709" y="54206"/>
                </a:lnTo>
                <a:lnTo>
                  <a:pt x="270845" y="37407"/>
                </a:lnTo>
                <a:close/>
              </a:path>
              <a:path w="1299209" h="143509" extrusionOk="0">
                <a:moveTo>
                  <a:pt x="207288" y="37407"/>
                </a:moveTo>
                <a:lnTo>
                  <a:pt x="193413" y="37407"/>
                </a:lnTo>
                <a:lnTo>
                  <a:pt x="187340" y="38553"/>
                </a:lnTo>
                <a:lnTo>
                  <a:pt x="176265" y="43139"/>
                </a:lnTo>
                <a:lnTo>
                  <a:pt x="171593" y="46443"/>
                </a:lnTo>
                <a:lnTo>
                  <a:pt x="167774" y="50770"/>
                </a:lnTo>
                <a:lnTo>
                  <a:pt x="231575" y="50770"/>
                </a:lnTo>
                <a:lnTo>
                  <a:pt x="230252" y="48737"/>
                </a:lnTo>
                <a:lnTo>
                  <a:pt x="225543" y="44568"/>
                </a:lnTo>
                <a:lnTo>
                  <a:pt x="213840" y="38840"/>
                </a:lnTo>
                <a:lnTo>
                  <a:pt x="207288" y="37407"/>
                </a:lnTo>
                <a:close/>
              </a:path>
              <a:path w="1299209" h="143509" extrusionOk="0">
                <a:moveTo>
                  <a:pt x="389754" y="75963"/>
                </a:moveTo>
                <a:lnTo>
                  <a:pt x="335735" y="75963"/>
                </a:lnTo>
                <a:lnTo>
                  <a:pt x="335735" y="99824"/>
                </a:lnTo>
                <a:lnTo>
                  <a:pt x="389754" y="99824"/>
                </a:lnTo>
                <a:lnTo>
                  <a:pt x="389754" y="75963"/>
                </a:lnTo>
                <a:close/>
              </a:path>
              <a:path w="1299209" h="143509" extrusionOk="0">
                <a:moveTo>
                  <a:pt x="464766" y="37407"/>
                </a:moveTo>
                <a:lnTo>
                  <a:pt x="423635" y="52273"/>
                </a:lnTo>
                <a:lnTo>
                  <a:pt x="407504" y="90277"/>
                </a:lnTo>
                <a:lnTo>
                  <a:pt x="407964" y="97712"/>
                </a:lnTo>
                <a:lnTo>
                  <a:pt x="429098" y="132662"/>
                </a:lnTo>
                <a:lnTo>
                  <a:pt x="464766" y="143154"/>
                </a:lnTo>
                <a:lnTo>
                  <a:pt x="472620" y="142724"/>
                </a:lnTo>
                <a:lnTo>
                  <a:pt x="507586" y="122967"/>
                </a:lnTo>
                <a:lnTo>
                  <a:pt x="509927" y="118718"/>
                </a:lnTo>
                <a:lnTo>
                  <a:pt x="456813" y="118718"/>
                </a:lnTo>
                <a:lnTo>
                  <a:pt x="450388" y="116171"/>
                </a:lnTo>
                <a:lnTo>
                  <a:pt x="440211" y="105995"/>
                </a:lnTo>
                <a:lnTo>
                  <a:pt x="437666" y="99058"/>
                </a:lnTo>
                <a:lnTo>
                  <a:pt x="437666" y="81504"/>
                </a:lnTo>
                <a:lnTo>
                  <a:pt x="440211" y="74566"/>
                </a:lnTo>
                <a:lnTo>
                  <a:pt x="450388" y="64382"/>
                </a:lnTo>
                <a:lnTo>
                  <a:pt x="456813" y="61845"/>
                </a:lnTo>
                <a:lnTo>
                  <a:pt x="509849" y="61845"/>
                </a:lnTo>
                <a:lnTo>
                  <a:pt x="507586" y="57623"/>
                </a:lnTo>
                <a:lnTo>
                  <a:pt x="472620" y="37831"/>
                </a:lnTo>
                <a:lnTo>
                  <a:pt x="464766" y="37407"/>
                </a:lnTo>
                <a:close/>
              </a:path>
              <a:path w="1299209" h="143509" extrusionOk="0">
                <a:moveTo>
                  <a:pt x="487673" y="104594"/>
                </a:moveTo>
                <a:lnTo>
                  <a:pt x="483293" y="110774"/>
                </a:lnTo>
                <a:lnTo>
                  <a:pt x="477983" y="115188"/>
                </a:lnTo>
                <a:lnTo>
                  <a:pt x="471744" y="117835"/>
                </a:lnTo>
                <a:lnTo>
                  <a:pt x="464576" y="118718"/>
                </a:lnTo>
                <a:lnTo>
                  <a:pt x="509927" y="118718"/>
                </a:lnTo>
                <a:lnTo>
                  <a:pt x="510767" y="117194"/>
                </a:lnTo>
                <a:lnTo>
                  <a:pt x="487673" y="104594"/>
                </a:lnTo>
                <a:close/>
              </a:path>
              <a:path w="1299209" h="143509" extrusionOk="0">
                <a:moveTo>
                  <a:pt x="509849" y="61845"/>
                </a:moveTo>
                <a:lnTo>
                  <a:pt x="464576" y="61845"/>
                </a:lnTo>
                <a:lnTo>
                  <a:pt x="471673" y="62727"/>
                </a:lnTo>
                <a:lnTo>
                  <a:pt x="477889" y="65374"/>
                </a:lnTo>
                <a:lnTo>
                  <a:pt x="483222" y="69786"/>
                </a:lnTo>
                <a:lnTo>
                  <a:pt x="487673" y="75963"/>
                </a:lnTo>
                <a:lnTo>
                  <a:pt x="510767" y="63558"/>
                </a:lnTo>
                <a:lnTo>
                  <a:pt x="509849" y="61845"/>
                </a:lnTo>
                <a:close/>
              </a:path>
              <a:path w="1299209" h="143509" extrusionOk="0">
                <a:moveTo>
                  <a:pt x="573752" y="37407"/>
                </a:moveTo>
                <a:lnTo>
                  <a:pt x="534623" y="52296"/>
                </a:lnTo>
                <a:lnTo>
                  <a:pt x="518975" y="90277"/>
                </a:lnTo>
                <a:lnTo>
                  <a:pt x="519428" y="97712"/>
                </a:lnTo>
                <a:lnTo>
                  <a:pt x="540540" y="132662"/>
                </a:lnTo>
                <a:lnTo>
                  <a:pt x="577573" y="143154"/>
                </a:lnTo>
                <a:lnTo>
                  <a:pt x="590668" y="142116"/>
                </a:lnTo>
                <a:lnTo>
                  <a:pt x="602095" y="139001"/>
                </a:lnTo>
                <a:lnTo>
                  <a:pt x="611853" y="133810"/>
                </a:lnTo>
                <a:lnTo>
                  <a:pt x="619941" y="126544"/>
                </a:lnTo>
                <a:lnTo>
                  <a:pt x="613254" y="119293"/>
                </a:lnTo>
                <a:lnTo>
                  <a:pt x="570574" y="119293"/>
                </a:lnTo>
                <a:lnTo>
                  <a:pt x="564079" y="117447"/>
                </a:lnTo>
                <a:lnTo>
                  <a:pt x="553651" y="110070"/>
                </a:lnTo>
                <a:lnTo>
                  <a:pt x="550339" y="105041"/>
                </a:lnTo>
                <a:lnTo>
                  <a:pt x="548938" y="98680"/>
                </a:lnTo>
                <a:lnTo>
                  <a:pt x="626626" y="98680"/>
                </a:lnTo>
                <a:lnTo>
                  <a:pt x="627194" y="91045"/>
                </a:lnTo>
                <a:lnTo>
                  <a:pt x="627173" y="90277"/>
                </a:lnTo>
                <a:lnTo>
                  <a:pt x="626759" y="82890"/>
                </a:lnTo>
                <a:lnTo>
                  <a:pt x="626475" y="81310"/>
                </a:lnTo>
                <a:lnTo>
                  <a:pt x="548556" y="81310"/>
                </a:lnTo>
                <a:lnTo>
                  <a:pt x="549575" y="74693"/>
                </a:lnTo>
                <a:lnTo>
                  <a:pt x="552372" y="69476"/>
                </a:lnTo>
                <a:lnTo>
                  <a:pt x="561538" y="61845"/>
                </a:lnTo>
                <a:lnTo>
                  <a:pt x="567201" y="59930"/>
                </a:lnTo>
                <a:lnTo>
                  <a:pt x="618505" y="59930"/>
                </a:lnTo>
                <a:lnTo>
                  <a:pt x="616417" y="56802"/>
                </a:lnTo>
                <a:lnTo>
                  <a:pt x="581114" y="37814"/>
                </a:lnTo>
                <a:lnTo>
                  <a:pt x="573752" y="37407"/>
                </a:lnTo>
                <a:close/>
              </a:path>
              <a:path w="1299209" h="143509" extrusionOk="0">
                <a:moveTo>
                  <a:pt x="604100" y="109368"/>
                </a:moveTo>
                <a:lnTo>
                  <a:pt x="600537" y="112806"/>
                </a:lnTo>
                <a:lnTo>
                  <a:pt x="596685" y="115316"/>
                </a:lnTo>
                <a:lnTo>
                  <a:pt x="588416" y="118501"/>
                </a:lnTo>
                <a:lnTo>
                  <a:pt x="583674" y="119293"/>
                </a:lnTo>
                <a:lnTo>
                  <a:pt x="613254" y="119293"/>
                </a:lnTo>
                <a:lnTo>
                  <a:pt x="604100" y="109368"/>
                </a:lnTo>
                <a:close/>
              </a:path>
              <a:path w="1299209" h="143509" extrusionOk="0">
                <a:moveTo>
                  <a:pt x="618505" y="59930"/>
                </a:moveTo>
                <a:lnTo>
                  <a:pt x="580560" y="59930"/>
                </a:lnTo>
                <a:lnTo>
                  <a:pt x="586158" y="61873"/>
                </a:lnTo>
                <a:lnTo>
                  <a:pt x="595317" y="69635"/>
                </a:lnTo>
                <a:lnTo>
                  <a:pt x="598121" y="74819"/>
                </a:lnTo>
                <a:lnTo>
                  <a:pt x="599140" y="81310"/>
                </a:lnTo>
                <a:lnTo>
                  <a:pt x="626475" y="81310"/>
                </a:lnTo>
                <a:lnTo>
                  <a:pt x="625453" y="75608"/>
                </a:lnTo>
                <a:lnTo>
                  <a:pt x="623276" y="68814"/>
                </a:lnTo>
                <a:lnTo>
                  <a:pt x="620228" y="62510"/>
                </a:lnTo>
                <a:lnTo>
                  <a:pt x="618505" y="59930"/>
                </a:lnTo>
                <a:close/>
              </a:path>
              <a:path w="1299209" h="143509" extrusionOk="0">
                <a:moveTo>
                  <a:pt x="675485" y="38938"/>
                </a:moveTo>
                <a:lnTo>
                  <a:pt x="647045" y="38938"/>
                </a:lnTo>
                <a:lnTo>
                  <a:pt x="647045" y="141624"/>
                </a:lnTo>
                <a:lnTo>
                  <a:pt x="676824" y="141624"/>
                </a:lnTo>
                <a:lnTo>
                  <a:pt x="676824" y="81691"/>
                </a:lnTo>
                <a:lnTo>
                  <a:pt x="679046" y="74790"/>
                </a:lnTo>
                <a:lnTo>
                  <a:pt x="687956" y="65498"/>
                </a:lnTo>
                <a:lnTo>
                  <a:pt x="693935" y="63177"/>
                </a:lnTo>
                <a:lnTo>
                  <a:pt x="749113" y="63177"/>
                </a:lnTo>
                <a:lnTo>
                  <a:pt x="745421" y="55281"/>
                </a:lnTo>
                <a:lnTo>
                  <a:pt x="741962" y="50958"/>
                </a:lnTo>
                <a:lnTo>
                  <a:pt x="675485" y="50958"/>
                </a:lnTo>
                <a:lnTo>
                  <a:pt x="675485" y="38938"/>
                </a:lnTo>
                <a:close/>
              </a:path>
              <a:path w="1299209" h="143509" extrusionOk="0">
                <a:moveTo>
                  <a:pt x="749113" y="63177"/>
                </a:moveTo>
                <a:lnTo>
                  <a:pt x="708187" y="63177"/>
                </a:lnTo>
                <a:lnTo>
                  <a:pt x="713343" y="65181"/>
                </a:lnTo>
                <a:lnTo>
                  <a:pt x="720467" y="73198"/>
                </a:lnTo>
                <a:lnTo>
                  <a:pt x="722249" y="79272"/>
                </a:lnTo>
                <a:lnTo>
                  <a:pt x="722249" y="141624"/>
                </a:lnTo>
                <a:lnTo>
                  <a:pt x="752025" y="141624"/>
                </a:lnTo>
                <a:lnTo>
                  <a:pt x="751945" y="81691"/>
                </a:lnTo>
                <a:lnTo>
                  <a:pt x="751291" y="72267"/>
                </a:lnTo>
                <a:lnTo>
                  <a:pt x="749113" y="63177"/>
                </a:lnTo>
                <a:close/>
              </a:path>
              <a:path w="1299209" h="143509" extrusionOk="0">
                <a:moveTo>
                  <a:pt x="709458" y="37407"/>
                </a:moveTo>
                <a:lnTo>
                  <a:pt x="702463" y="37407"/>
                </a:lnTo>
                <a:lnTo>
                  <a:pt x="696034" y="38588"/>
                </a:lnTo>
                <a:lnTo>
                  <a:pt x="684326" y="43294"/>
                </a:lnTo>
                <a:lnTo>
                  <a:pt x="679430" y="46634"/>
                </a:lnTo>
                <a:lnTo>
                  <a:pt x="675485" y="50958"/>
                </a:lnTo>
                <a:lnTo>
                  <a:pt x="741962" y="50958"/>
                </a:lnTo>
                <a:lnTo>
                  <a:pt x="709458" y="37407"/>
                </a:lnTo>
                <a:close/>
              </a:path>
              <a:path w="1299209" h="143509" extrusionOk="0">
                <a:moveTo>
                  <a:pt x="812338" y="64131"/>
                </a:moveTo>
                <a:lnTo>
                  <a:pt x="782560" y="64131"/>
                </a:lnTo>
                <a:lnTo>
                  <a:pt x="782560" y="106311"/>
                </a:lnTo>
                <a:lnTo>
                  <a:pt x="804682" y="140814"/>
                </a:lnTo>
                <a:lnTo>
                  <a:pt x="820925" y="143154"/>
                </a:lnTo>
                <a:lnTo>
                  <a:pt x="825638" y="143154"/>
                </a:lnTo>
                <a:lnTo>
                  <a:pt x="830120" y="142614"/>
                </a:lnTo>
                <a:lnTo>
                  <a:pt x="838648" y="140446"/>
                </a:lnTo>
                <a:lnTo>
                  <a:pt x="842241" y="138827"/>
                </a:lnTo>
                <a:lnTo>
                  <a:pt x="845171" y="136659"/>
                </a:lnTo>
                <a:lnTo>
                  <a:pt x="838611" y="119484"/>
                </a:lnTo>
                <a:lnTo>
                  <a:pt x="821058" y="119484"/>
                </a:lnTo>
                <a:lnTo>
                  <a:pt x="817909" y="118304"/>
                </a:lnTo>
                <a:lnTo>
                  <a:pt x="813455" y="113598"/>
                </a:lnTo>
                <a:lnTo>
                  <a:pt x="812338" y="110261"/>
                </a:lnTo>
                <a:lnTo>
                  <a:pt x="812338" y="64131"/>
                </a:lnTo>
                <a:close/>
              </a:path>
              <a:path w="1299209" h="143509" extrusionOk="0">
                <a:moveTo>
                  <a:pt x="837154" y="115669"/>
                </a:moveTo>
                <a:lnTo>
                  <a:pt x="833846" y="118214"/>
                </a:lnTo>
                <a:lnTo>
                  <a:pt x="829835" y="119484"/>
                </a:lnTo>
                <a:lnTo>
                  <a:pt x="838611" y="119484"/>
                </a:lnTo>
                <a:lnTo>
                  <a:pt x="837154" y="115669"/>
                </a:lnTo>
                <a:close/>
              </a:path>
              <a:path w="1299209" h="143509" extrusionOk="0">
                <a:moveTo>
                  <a:pt x="837918" y="41224"/>
                </a:moveTo>
                <a:lnTo>
                  <a:pt x="766724" y="41224"/>
                </a:lnTo>
                <a:lnTo>
                  <a:pt x="766724" y="64131"/>
                </a:lnTo>
                <a:lnTo>
                  <a:pt x="837918" y="64131"/>
                </a:lnTo>
                <a:lnTo>
                  <a:pt x="837918" y="41224"/>
                </a:lnTo>
                <a:close/>
              </a:path>
              <a:path w="1299209" h="143509" extrusionOk="0">
                <a:moveTo>
                  <a:pt x="812338" y="16221"/>
                </a:moveTo>
                <a:lnTo>
                  <a:pt x="782560" y="16221"/>
                </a:lnTo>
                <a:lnTo>
                  <a:pt x="782560" y="41224"/>
                </a:lnTo>
                <a:lnTo>
                  <a:pt x="812338" y="41224"/>
                </a:lnTo>
                <a:lnTo>
                  <a:pt x="812338" y="16221"/>
                </a:lnTo>
                <a:close/>
              </a:path>
              <a:path w="1299209" h="143509" extrusionOk="0">
                <a:moveTo>
                  <a:pt x="890402" y="38938"/>
                </a:moveTo>
                <a:lnTo>
                  <a:pt x="861961" y="38938"/>
                </a:lnTo>
                <a:lnTo>
                  <a:pt x="861961" y="141624"/>
                </a:lnTo>
                <a:lnTo>
                  <a:pt x="891740" y="141624"/>
                </a:lnTo>
                <a:lnTo>
                  <a:pt x="891740" y="83600"/>
                </a:lnTo>
                <a:lnTo>
                  <a:pt x="894160" y="76438"/>
                </a:lnTo>
                <a:lnTo>
                  <a:pt x="903825" y="66899"/>
                </a:lnTo>
                <a:lnTo>
                  <a:pt x="910511" y="64516"/>
                </a:lnTo>
                <a:lnTo>
                  <a:pt x="925718" y="64516"/>
                </a:lnTo>
                <a:lnTo>
                  <a:pt x="925718" y="52489"/>
                </a:lnTo>
                <a:lnTo>
                  <a:pt x="890402" y="52489"/>
                </a:lnTo>
                <a:lnTo>
                  <a:pt x="890402" y="38938"/>
                </a:lnTo>
                <a:close/>
              </a:path>
              <a:path w="1299209" h="143509" extrusionOk="0">
                <a:moveTo>
                  <a:pt x="925718" y="64516"/>
                </a:moveTo>
                <a:lnTo>
                  <a:pt x="920181" y="64516"/>
                </a:lnTo>
                <a:lnTo>
                  <a:pt x="922406" y="64641"/>
                </a:lnTo>
                <a:lnTo>
                  <a:pt x="925718" y="64894"/>
                </a:lnTo>
                <a:lnTo>
                  <a:pt x="925718" y="64516"/>
                </a:lnTo>
                <a:close/>
              </a:path>
              <a:path w="1299209" h="143509" extrusionOk="0">
                <a:moveTo>
                  <a:pt x="925718" y="37407"/>
                </a:moveTo>
                <a:lnTo>
                  <a:pt x="917826" y="37407"/>
                </a:lnTo>
                <a:lnTo>
                  <a:pt x="910860" y="38686"/>
                </a:lnTo>
                <a:lnTo>
                  <a:pt x="898771" y="43773"/>
                </a:lnTo>
                <a:lnTo>
                  <a:pt x="893965" y="47524"/>
                </a:lnTo>
                <a:lnTo>
                  <a:pt x="890402" y="52489"/>
                </a:lnTo>
                <a:lnTo>
                  <a:pt x="925718" y="52489"/>
                </a:lnTo>
                <a:lnTo>
                  <a:pt x="925718" y="37407"/>
                </a:lnTo>
                <a:close/>
              </a:path>
              <a:path w="1299209" h="143509" extrusionOk="0">
                <a:moveTo>
                  <a:pt x="989653" y="37407"/>
                </a:moveTo>
                <a:lnTo>
                  <a:pt x="950527" y="52296"/>
                </a:lnTo>
                <a:lnTo>
                  <a:pt x="934876" y="90277"/>
                </a:lnTo>
                <a:lnTo>
                  <a:pt x="935329" y="97712"/>
                </a:lnTo>
                <a:lnTo>
                  <a:pt x="956443" y="132662"/>
                </a:lnTo>
                <a:lnTo>
                  <a:pt x="993474" y="143154"/>
                </a:lnTo>
                <a:lnTo>
                  <a:pt x="1006570" y="142116"/>
                </a:lnTo>
                <a:lnTo>
                  <a:pt x="1017998" y="139001"/>
                </a:lnTo>
                <a:lnTo>
                  <a:pt x="1027756" y="133810"/>
                </a:lnTo>
                <a:lnTo>
                  <a:pt x="1035845" y="126544"/>
                </a:lnTo>
                <a:lnTo>
                  <a:pt x="1029156" y="119293"/>
                </a:lnTo>
                <a:lnTo>
                  <a:pt x="986475" y="119293"/>
                </a:lnTo>
                <a:lnTo>
                  <a:pt x="979980" y="117447"/>
                </a:lnTo>
                <a:lnTo>
                  <a:pt x="969551" y="110070"/>
                </a:lnTo>
                <a:lnTo>
                  <a:pt x="966242" y="105041"/>
                </a:lnTo>
                <a:lnTo>
                  <a:pt x="964839" y="98680"/>
                </a:lnTo>
                <a:lnTo>
                  <a:pt x="1042527" y="98680"/>
                </a:lnTo>
                <a:lnTo>
                  <a:pt x="1043099" y="91045"/>
                </a:lnTo>
                <a:lnTo>
                  <a:pt x="1043077" y="90277"/>
                </a:lnTo>
                <a:lnTo>
                  <a:pt x="1042663" y="82890"/>
                </a:lnTo>
                <a:lnTo>
                  <a:pt x="1042380" y="81310"/>
                </a:lnTo>
                <a:lnTo>
                  <a:pt x="964460" y="81310"/>
                </a:lnTo>
                <a:lnTo>
                  <a:pt x="965476" y="74693"/>
                </a:lnTo>
                <a:lnTo>
                  <a:pt x="968277" y="69476"/>
                </a:lnTo>
                <a:lnTo>
                  <a:pt x="977442" y="61845"/>
                </a:lnTo>
                <a:lnTo>
                  <a:pt x="983101" y="59930"/>
                </a:lnTo>
                <a:lnTo>
                  <a:pt x="1034410" y="59930"/>
                </a:lnTo>
                <a:lnTo>
                  <a:pt x="1032322" y="56802"/>
                </a:lnTo>
                <a:lnTo>
                  <a:pt x="997015" y="37814"/>
                </a:lnTo>
                <a:lnTo>
                  <a:pt x="989653" y="37407"/>
                </a:lnTo>
                <a:close/>
              </a:path>
              <a:path w="1299209" h="143509" extrusionOk="0">
                <a:moveTo>
                  <a:pt x="1020001" y="109368"/>
                </a:moveTo>
                <a:lnTo>
                  <a:pt x="1016438" y="112806"/>
                </a:lnTo>
                <a:lnTo>
                  <a:pt x="1012590" y="115316"/>
                </a:lnTo>
                <a:lnTo>
                  <a:pt x="1004319" y="118501"/>
                </a:lnTo>
                <a:lnTo>
                  <a:pt x="999578" y="119293"/>
                </a:lnTo>
                <a:lnTo>
                  <a:pt x="1029156" y="119293"/>
                </a:lnTo>
                <a:lnTo>
                  <a:pt x="1020001" y="109368"/>
                </a:lnTo>
                <a:close/>
              </a:path>
              <a:path w="1299209" h="143509" extrusionOk="0">
                <a:moveTo>
                  <a:pt x="1034410" y="59930"/>
                </a:moveTo>
                <a:lnTo>
                  <a:pt x="996464" y="59930"/>
                </a:lnTo>
                <a:lnTo>
                  <a:pt x="1002059" y="61873"/>
                </a:lnTo>
                <a:lnTo>
                  <a:pt x="1011220" y="69635"/>
                </a:lnTo>
                <a:lnTo>
                  <a:pt x="1014026" y="74819"/>
                </a:lnTo>
                <a:lnTo>
                  <a:pt x="1015041" y="81310"/>
                </a:lnTo>
                <a:lnTo>
                  <a:pt x="1042380" y="81310"/>
                </a:lnTo>
                <a:lnTo>
                  <a:pt x="1041357" y="75608"/>
                </a:lnTo>
                <a:lnTo>
                  <a:pt x="1039181" y="68814"/>
                </a:lnTo>
                <a:lnTo>
                  <a:pt x="1036133" y="62510"/>
                </a:lnTo>
                <a:lnTo>
                  <a:pt x="1034410" y="59930"/>
                </a:lnTo>
                <a:close/>
              </a:path>
              <a:path w="1299209" h="143509" extrusionOk="0">
                <a:moveTo>
                  <a:pt x="1079427" y="106121"/>
                </a:moveTo>
                <a:lnTo>
                  <a:pt x="1068990" y="106121"/>
                </a:lnTo>
                <a:lnTo>
                  <a:pt x="1064602" y="107810"/>
                </a:lnTo>
                <a:lnTo>
                  <a:pt x="1057474" y="114552"/>
                </a:lnTo>
                <a:lnTo>
                  <a:pt x="1055696" y="118977"/>
                </a:lnTo>
                <a:lnTo>
                  <a:pt x="1055696" y="129791"/>
                </a:lnTo>
                <a:lnTo>
                  <a:pt x="1057474" y="134244"/>
                </a:lnTo>
                <a:lnTo>
                  <a:pt x="1064602" y="141372"/>
                </a:lnTo>
                <a:lnTo>
                  <a:pt x="1068990" y="143154"/>
                </a:lnTo>
                <a:lnTo>
                  <a:pt x="1079427" y="143154"/>
                </a:lnTo>
                <a:lnTo>
                  <a:pt x="1083819" y="141372"/>
                </a:lnTo>
                <a:lnTo>
                  <a:pt x="1090943" y="134244"/>
                </a:lnTo>
                <a:lnTo>
                  <a:pt x="1092725" y="129791"/>
                </a:lnTo>
                <a:lnTo>
                  <a:pt x="1092725" y="118977"/>
                </a:lnTo>
                <a:lnTo>
                  <a:pt x="1090943" y="114552"/>
                </a:lnTo>
                <a:lnTo>
                  <a:pt x="1083819" y="107810"/>
                </a:lnTo>
                <a:lnTo>
                  <a:pt x="1079427" y="106121"/>
                </a:lnTo>
                <a:close/>
              </a:path>
              <a:path w="1299209" h="143509" extrusionOk="0">
                <a:moveTo>
                  <a:pt x="1141393" y="38938"/>
                </a:moveTo>
                <a:lnTo>
                  <a:pt x="1112954" y="38938"/>
                </a:lnTo>
                <a:lnTo>
                  <a:pt x="1112954" y="141624"/>
                </a:lnTo>
                <a:lnTo>
                  <a:pt x="1142733" y="141624"/>
                </a:lnTo>
                <a:lnTo>
                  <a:pt x="1142733" y="83600"/>
                </a:lnTo>
                <a:lnTo>
                  <a:pt x="1145152" y="76438"/>
                </a:lnTo>
                <a:lnTo>
                  <a:pt x="1154818" y="66899"/>
                </a:lnTo>
                <a:lnTo>
                  <a:pt x="1161500" y="64516"/>
                </a:lnTo>
                <a:lnTo>
                  <a:pt x="1176705" y="64516"/>
                </a:lnTo>
                <a:lnTo>
                  <a:pt x="1176705" y="52489"/>
                </a:lnTo>
                <a:lnTo>
                  <a:pt x="1141393" y="52489"/>
                </a:lnTo>
                <a:lnTo>
                  <a:pt x="1141393" y="38938"/>
                </a:lnTo>
                <a:close/>
              </a:path>
              <a:path w="1299209" h="143509" extrusionOk="0">
                <a:moveTo>
                  <a:pt x="1176705" y="64516"/>
                </a:moveTo>
                <a:lnTo>
                  <a:pt x="1171173" y="64516"/>
                </a:lnTo>
                <a:lnTo>
                  <a:pt x="1173397" y="64641"/>
                </a:lnTo>
                <a:lnTo>
                  <a:pt x="1176705" y="64894"/>
                </a:lnTo>
                <a:lnTo>
                  <a:pt x="1176705" y="64516"/>
                </a:lnTo>
                <a:close/>
              </a:path>
              <a:path w="1299209" h="143509" extrusionOk="0">
                <a:moveTo>
                  <a:pt x="1176705" y="37407"/>
                </a:moveTo>
                <a:lnTo>
                  <a:pt x="1168819" y="37407"/>
                </a:lnTo>
                <a:lnTo>
                  <a:pt x="1161853" y="38686"/>
                </a:lnTo>
                <a:lnTo>
                  <a:pt x="1149760" y="43773"/>
                </a:lnTo>
                <a:lnTo>
                  <a:pt x="1144958" y="47524"/>
                </a:lnTo>
                <a:lnTo>
                  <a:pt x="1141393" y="52489"/>
                </a:lnTo>
                <a:lnTo>
                  <a:pt x="1176705" y="52489"/>
                </a:lnTo>
                <a:lnTo>
                  <a:pt x="1176705" y="37407"/>
                </a:lnTo>
                <a:close/>
              </a:path>
              <a:path w="1299209" h="143509" extrusionOk="0">
                <a:moveTo>
                  <a:pt x="1224420" y="38938"/>
                </a:moveTo>
                <a:lnTo>
                  <a:pt x="1194648" y="38938"/>
                </a:lnTo>
                <a:lnTo>
                  <a:pt x="1194648" y="96963"/>
                </a:lnTo>
                <a:lnTo>
                  <a:pt x="1212923" y="136604"/>
                </a:lnTo>
                <a:lnTo>
                  <a:pt x="1238547" y="143154"/>
                </a:lnTo>
                <a:lnTo>
                  <a:pt x="1244908" y="143154"/>
                </a:lnTo>
                <a:lnTo>
                  <a:pt x="1250826" y="141973"/>
                </a:lnTo>
                <a:lnTo>
                  <a:pt x="1261770" y="137267"/>
                </a:lnTo>
                <a:lnTo>
                  <a:pt x="1266475" y="133863"/>
                </a:lnTo>
                <a:lnTo>
                  <a:pt x="1270425" y="129406"/>
                </a:lnTo>
                <a:lnTo>
                  <a:pt x="1298670" y="129406"/>
                </a:lnTo>
                <a:lnTo>
                  <a:pt x="1298670" y="117386"/>
                </a:lnTo>
                <a:lnTo>
                  <a:pt x="1245224" y="117386"/>
                </a:lnTo>
                <a:lnTo>
                  <a:pt x="1236124" y="115835"/>
                </a:lnTo>
                <a:lnTo>
                  <a:pt x="1229622" y="111183"/>
                </a:lnTo>
                <a:lnTo>
                  <a:pt x="1225721" y="103428"/>
                </a:lnTo>
                <a:lnTo>
                  <a:pt x="1224420" y="92570"/>
                </a:lnTo>
                <a:lnTo>
                  <a:pt x="1224420" y="38938"/>
                </a:lnTo>
                <a:close/>
              </a:path>
              <a:path w="1299209" h="143509" extrusionOk="0">
                <a:moveTo>
                  <a:pt x="1298670" y="129406"/>
                </a:moveTo>
                <a:lnTo>
                  <a:pt x="1270425" y="129406"/>
                </a:lnTo>
                <a:lnTo>
                  <a:pt x="1270425" y="141624"/>
                </a:lnTo>
                <a:lnTo>
                  <a:pt x="1298670" y="141624"/>
                </a:lnTo>
                <a:lnTo>
                  <a:pt x="1298670" y="129406"/>
                </a:lnTo>
                <a:close/>
              </a:path>
              <a:path w="1299209" h="143509" extrusionOk="0">
                <a:moveTo>
                  <a:pt x="1298670" y="38938"/>
                </a:moveTo>
                <a:lnTo>
                  <a:pt x="1268895" y="38938"/>
                </a:lnTo>
                <a:lnTo>
                  <a:pt x="1268895" y="98870"/>
                </a:lnTo>
                <a:lnTo>
                  <a:pt x="1266734" y="105771"/>
                </a:lnTo>
                <a:lnTo>
                  <a:pt x="1258081" y="115063"/>
                </a:lnTo>
                <a:lnTo>
                  <a:pt x="1252349" y="117386"/>
                </a:lnTo>
                <a:lnTo>
                  <a:pt x="1298670" y="117386"/>
                </a:lnTo>
                <a:lnTo>
                  <a:pt x="1298670" y="38938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9" name="object 9"/>
          <p:cNvGrpSpPr/>
          <p:nvPr/>
        </p:nvGrpSpPr>
        <p:grpSpPr bwMode="auto">
          <a:xfrm>
            <a:off x="17364092" y="9736981"/>
            <a:ext cx="636270" cy="177165"/>
            <a:chOff x="17364092" y="9736981"/>
            <a:chExt cx="636270" cy="17716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/>
          </p:blipFill>
          <p:spPr bwMode="auto">
            <a:xfrm>
              <a:off x="17364092" y="9739799"/>
              <a:ext cx="136281" cy="1737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/>
          </p:blipFill>
          <p:spPr bwMode="auto">
            <a:xfrm>
              <a:off x="17520093" y="9739792"/>
              <a:ext cx="104692" cy="14295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/>
          </p:blipFill>
          <p:spPr bwMode="auto">
            <a:xfrm>
              <a:off x="17645327" y="9736981"/>
              <a:ext cx="110526" cy="14856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/>
          </p:blipFill>
          <p:spPr bwMode="auto">
            <a:xfrm>
              <a:off x="17783034" y="9739799"/>
              <a:ext cx="103280" cy="1429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 bwMode="auto">
            <a:xfrm>
              <a:off x="17908270" y="9739628"/>
              <a:ext cx="92075" cy="143510"/>
            </a:xfrm>
            <a:custGeom>
              <a:avLst/>
              <a:gdLst/>
              <a:ahLst/>
              <a:cxnLst/>
              <a:rect l="l" t="t" r="r" b="b"/>
              <a:pathLst>
                <a:path w="92075" h="143509" extrusionOk="0">
                  <a:moveTo>
                    <a:pt x="91986" y="130810"/>
                  </a:moveTo>
                  <a:lnTo>
                    <a:pt x="91744" y="130810"/>
                  </a:lnTo>
                  <a:lnTo>
                    <a:pt x="91744" y="129540"/>
                  </a:lnTo>
                  <a:lnTo>
                    <a:pt x="14478" y="129540"/>
                  </a:lnTo>
                  <a:lnTo>
                    <a:pt x="14478" y="77470"/>
                  </a:lnTo>
                  <a:lnTo>
                    <a:pt x="79946" y="77470"/>
                  </a:lnTo>
                  <a:lnTo>
                    <a:pt x="79946" y="76200"/>
                  </a:lnTo>
                  <a:lnTo>
                    <a:pt x="80314" y="76200"/>
                  </a:lnTo>
                  <a:lnTo>
                    <a:pt x="80314" y="64770"/>
                  </a:lnTo>
                  <a:lnTo>
                    <a:pt x="79641" y="64770"/>
                  </a:lnTo>
                  <a:lnTo>
                    <a:pt x="79641" y="63500"/>
                  </a:lnTo>
                  <a:lnTo>
                    <a:pt x="14478" y="63500"/>
                  </a:lnTo>
                  <a:lnTo>
                    <a:pt x="14478" y="13970"/>
                  </a:lnTo>
                  <a:lnTo>
                    <a:pt x="88874" y="13970"/>
                  </a:lnTo>
                  <a:lnTo>
                    <a:pt x="88874" y="12700"/>
                  </a:lnTo>
                  <a:lnTo>
                    <a:pt x="89369" y="12700"/>
                  </a:lnTo>
                  <a:lnTo>
                    <a:pt x="89369" y="1270"/>
                  </a:lnTo>
                  <a:lnTo>
                    <a:pt x="88823" y="1270"/>
                  </a:lnTo>
                  <a:lnTo>
                    <a:pt x="88823" y="0"/>
                  </a:lnTo>
                  <a:lnTo>
                    <a:pt x="533" y="0"/>
                  </a:lnTo>
                  <a:lnTo>
                    <a:pt x="533" y="1270"/>
                  </a:lnTo>
                  <a:lnTo>
                    <a:pt x="0" y="1270"/>
                  </a:lnTo>
                  <a:lnTo>
                    <a:pt x="0" y="142240"/>
                  </a:lnTo>
                  <a:lnTo>
                    <a:pt x="749" y="142240"/>
                  </a:lnTo>
                  <a:lnTo>
                    <a:pt x="749" y="143510"/>
                  </a:lnTo>
                  <a:lnTo>
                    <a:pt x="91236" y="143510"/>
                  </a:lnTo>
                  <a:lnTo>
                    <a:pt x="91236" y="142240"/>
                  </a:lnTo>
                  <a:lnTo>
                    <a:pt x="91986" y="142240"/>
                  </a:lnTo>
                  <a:lnTo>
                    <a:pt x="91986" y="130810"/>
                  </a:lnTo>
                  <a:close/>
                </a:path>
              </a:pathLst>
            </a:custGeom>
            <a:solidFill>
              <a:srgbClr val="151616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15" name="object 15"/>
          <p:cNvSpPr/>
          <p:nvPr/>
        </p:nvSpPr>
        <p:spPr bwMode="auto">
          <a:xfrm>
            <a:off x="18023611" y="9739628"/>
            <a:ext cx="120650" cy="173990"/>
          </a:xfrm>
          <a:custGeom>
            <a:avLst/>
            <a:gdLst/>
            <a:ahLst/>
            <a:cxnLst/>
            <a:rect l="l" t="t" r="r" b="b"/>
            <a:pathLst>
              <a:path w="120650" h="173990" extrusionOk="0">
                <a:moveTo>
                  <a:pt x="120180" y="130810"/>
                </a:moveTo>
                <a:lnTo>
                  <a:pt x="119926" y="130810"/>
                </a:lnTo>
                <a:lnTo>
                  <a:pt x="119926" y="129540"/>
                </a:lnTo>
                <a:lnTo>
                  <a:pt x="103670" y="129540"/>
                </a:lnTo>
                <a:lnTo>
                  <a:pt x="103670" y="1270"/>
                </a:lnTo>
                <a:lnTo>
                  <a:pt x="103136" y="1270"/>
                </a:lnTo>
                <a:lnTo>
                  <a:pt x="103136" y="0"/>
                </a:lnTo>
                <a:lnTo>
                  <a:pt x="89725" y="0"/>
                </a:lnTo>
                <a:lnTo>
                  <a:pt x="89725" y="1270"/>
                </a:lnTo>
                <a:lnTo>
                  <a:pt x="89192" y="1270"/>
                </a:lnTo>
                <a:lnTo>
                  <a:pt x="89192" y="129540"/>
                </a:lnTo>
                <a:lnTo>
                  <a:pt x="14503" y="129540"/>
                </a:lnTo>
                <a:lnTo>
                  <a:pt x="14503" y="1270"/>
                </a:lnTo>
                <a:lnTo>
                  <a:pt x="14071" y="1270"/>
                </a:lnTo>
                <a:lnTo>
                  <a:pt x="14071" y="0"/>
                </a:lnTo>
                <a:lnTo>
                  <a:pt x="533" y="0"/>
                </a:lnTo>
                <a:lnTo>
                  <a:pt x="533" y="1270"/>
                </a:lnTo>
                <a:lnTo>
                  <a:pt x="0" y="1270"/>
                </a:lnTo>
                <a:lnTo>
                  <a:pt x="0" y="129540"/>
                </a:lnTo>
                <a:lnTo>
                  <a:pt x="0" y="130810"/>
                </a:lnTo>
                <a:lnTo>
                  <a:pt x="0" y="142240"/>
                </a:lnTo>
                <a:lnTo>
                  <a:pt x="762" y="142240"/>
                </a:lnTo>
                <a:lnTo>
                  <a:pt x="762" y="143510"/>
                </a:lnTo>
                <a:lnTo>
                  <a:pt x="106095" y="143510"/>
                </a:lnTo>
                <a:lnTo>
                  <a:pt x="106095" y="172720"/>
                </a:lnTo>
                <a:lnTo>
                  <a:pt x="106540" y="172720"/>
                </a:lnTo>
                <a:lnTo>
                  <a:pt x="106540" y="173990"/>
                </a:lnTo>
                <a:lnTo>
                  <a:pt x="119735" y="173990"/>
                </a:lnTo>
                <a:lnTo>
                  <a:pt x="119735" y="172720"/>
                </a:lnTo>
                <a:lnTo>
                  <a:pt x="120180" y="172720"/>
                </a:lnTo>
                <a:lnTo>
                  <a:pt x="120180" y="143510"/>
                </a:lnTo>
                <a:lnTo>
                  <a:pt x="120180" y="142240"/>
                </a:lnTo>
                <a:lnTo>
                  <a:pt x="120180" y="130810"/>
                </a:lnTo>
                <a:close/>
              </a:path>
            </a:pathLst>
          </a:custGeom>
          <a:solidFill>
            <a:srgbClr val="151616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grpSp>
        <p:nvGrpSpPr>
          <p:cNvPr id="16" name="object 16"/>
          <p:cNvGrpSpPr/>
          <p:nvPr/>
        </p:nvGrpSpPr>
        <p:grpSpPr bwMode="auto">
          <a:xfrm>
            <a:off x="16888359" y="9092959"/>
            <a:ext cx="1256030" cy="1050290"/>
            <a:chOff x="16888359" y="9092959"/>
            <a:chExt cx="1256030" cy="105029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/>
          </p:blipFill>
          <p:spPr bwMode="auto">
            <a:xfrm>
              <a:off x="16888359" y="9949456"/>
              <a:ext cx="150573" cy="15907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/>
          </p:blipFill>
          <p:spPr bwMode="auto">
            <a:xfrm>
              <a:off x="17065629" y="9946087"/>
              <a:ext cx="272016" cy="16691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/>
          </p:blipFill>
          <p:spPr bwMode="auto">
            <a:xfrm>
              <a:off x="17364127" y="9946087"/>
              <a:ext cx="293404" cy="1967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/>
          </p:blipFill>
          <p:spPr bwMode="auto">
            <a:xfrm>
              <a:off x="17678077" y="9911149"/>
              <a:ext cx="465714" cy="19738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 bwMode="auto">
            <a:xfrm>
              <a:off x="17065644" y="9092959"/>
              <a:ext cx="1078230" cy="789940"/>
            </a:xfrm>
            <a:custGeom>
              <a:avLst/>
              <a:gdLst/>
              <a:ahLst/>
              <a:cxnLst/>
              <a:rect l="l" t="t" r="r" b="b"/>
              <a:pathLst>
                <a:path w="1078230" h="789940" extrusionOk="0">
                  <a:moveTo>
                    <a:pt x="134503" y="660513"/>
                  </a:moveTo>
                  <a:lnTo>
                    <a:pt x="6581" y="660513"/>
                  </a:lnTo>
                  <a:lnTo>
                    <a:pt x="33" y="667094"/>
                  </a:lnTo>
                  <a:lnTo>
                    <a:pt x="0" y="783175"/>
                  </a:lnTo>
                  <a:lnTo>
                    <a:pt x="6534" y="789785"/>
                  </a:lnTo>
                  <a:lnTo>
                    <a:pt x="121313" y="789785"/>
                  </a:lnTo>
                  <a:lnTo>
                    <a:pt x="127904" y="783175"/>
                  </a:lnTo>
                  <a:lnTo>
                    <a:pt x="127904" y="667094"/>
                  </a:lnTo>
                  <a:lnTo>
                    <a:pt x="134503" y="660513"/>
                  </a:lnTo>
                  <a:close/>
                </a:path>
                <a:path w="1078230" h="789940" extrusionOk="0">
                  <a:moveTo>
                    <a:pt x="119337" y="197512"/>
                  </a:moveTo>
                  <a:lnTo>
                    <a:pt x="114632" y="200169"/>
                  </a:lnTo>
                  <a:lnTo>
                    <a:pt x="113231" y="202549"/>
                  </a:lnTo>
                  <a:lnTo>
                    <a:pt x="113185" y="653931"/>
                  </a:lnTo>
                  <a:lnTo>
                    <a:pt x="106593" y="660513"/>
                  </a:lnTo>
                  <a:lnTo>
                    <a:pt x="234591" y="660513"/>
                  </a:lnTo>
                  <a:lnTo>
                    <a:pt x="241182" y="653931"/>
                  </a:lnTo>
                  <a:lnTo>
                    <a:pt x="241182" y="430484"/>
                  </a:lnTo>
                  <a:lnTo>
                    <a:pt x="242583" y="428151"/>
                  </a:lnTo>
                  <a:lnTo>
                    <a:pt x="247288" y="425508"/>
                  </a:lnTo>
                  <a:lnTo>
                    <a:pt x="708059" y="425508"/>
                  </a:lnTo>
                  <a:lnTo>
                    <a:pt x="715966" y="419662"/>
                  </a:lnTo>
                  <a:lnTo>
                    <a:pt x="493552" y="419662"/>
                  </a:lnTo>
                  <a:lnTo>
                    <a:pt x="485063" y="418744"/>
                  </a:lnTo>
                  <a:lnTo>
                    <a:pt x="476917" y="415241"/>
                  </a:lnTo>
                  <a:lnTo>
                    <a:pt x="122069" y="197571"/>
                  </a:lnTo>
                  <a:lnTo>
                    <a:pt x="119337" y="197512"/>
                  </a:lnTo>
                  <a:close/>
                </a:path>
                <a:path w="1078230" h="789940" extrusionOk="0">
                  <a:moveTo>
                    <a:pt x="708059" y="425508"/>
                  </a:moveTo>
                  <a:lnTo>
                    <a:pt x="247288" y="425508"/>
                  </a:lnTo>
                  <a:lnTo>
                    <a:pt x="250049" y="425547"/>
                  </a:lnTo>
                  <a:lnTo>
                    <a:pt x="252342" y="426977"/>
                  </a:lnTo>
                  <a:lnTo>
                    <a:pt x="483422" y="568741"/>
                  </a:lnTo>
                  <a:lnTo>
                    <a:pt x="491563" y="572232"/>
                  </a:lnTo>
                  <a:lnTo>
                    <a:pt x="500058" y="573151"/>
                  </a:lnTo>
                  <a:lnTo>
                    <a:pt x="508438" y="571513"/>
                  </a:lnTo>
                  <a:lnTo>
                    <a:pt x="516236" y="567334"/>
                  </a:lnTo>
                  <a:lnTo>
                    <a:pt x="708059" y="425508"/>
                  </a:lnTo>
                  <a:close/>
                </a:path>
                <a:path w="1078230" h="789940" extrusionOk="0">
                  <a:moveTo>
                    <a:pt x="1072577" y="0"/>
                  </a:moveTo>
                  <a:lnTo>
                    <a:pt x="1070215" y="0"/>
                  </a:lnTo>
                  <a:lnTo>
                    <a:pt x="1068877" y="445"/>
                  </a:lnTo>
                  <a:lnTo>
                    <a:pt x="509727" y="413830"/>
                  </a:lnTo>
                  <a:lnTo>
                    <a:pt x="501926" y="418016"/>
                  </a:lnTo>
                  <a:lnTo>
                    <a:pt x="493552" y="419662"/>
                  </a:lnTo>
                  <a:lnTo>
                    <a:pt x="715966" y="419662"/>
                  </a:lnTo>
                  <a:lnTo>
                    <a:pt x="1075352" y="153946"/>
                  </a:lnTo>
                  <a:lnTo>
                    <a:pt x="1078146" y="148391"/>
                  </a:lnTo>
                  <a:lnTo>
                    <a:pt x="1078146" y="4042"/>
                  </a:lnTo>
                  <a:lnTo>
                    <a:pt x="1076810" y="1871"/>
                  </a:lnTo>
                  <a:lnTo>
                    <a:pt x="1073584" y="241"/>
                  </a:lnTo>
                  <a:lnTo>
                    <a:pt x="1072577" y="0"/>
                  </a:lnTo>
                  <a:close/>
                </a:path>
              </a:pathLst>
            </a:custGeom>
            <a:solidFill>
              <a:srgbClr val="E4380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/>
            </a:p>
          </p:txBody>
        </p:sp>
      </p:grpSp>
      <p:sp>
        <p:nvSpPr>
          <p:cNvPr id="22" name="object 22"/>
          <p:cNvSpPr/>
          <p:nvPr/>
        </p:nvSpPr>
        <p:spPr bwMode="auto">
          <a:xfrm>
            <a:off x="575999" y="576003"/>
            <a:ext cx="103505" cy="516255"/>
          </a:xfrm>
          <a:custGeom>
            <a:avLst/>
            <a:gdLst/>
            <a:ahLst/>
            <a:cxnLst/>
            <a:rect l="l" t="t" r="r" b="b"/>
            <a:pathLst>
              <a:path w="103504" h="516255" extrusionOk="0">
                <a:moveTo>
                  <a:pt x="51614" y="0"/>
                </a:moveTo>
                <a:lnTo>
                  <a:pt x="31523" y="4056"/>
                </a:lnTo>
                <a:lnTo>
                  <a:pt x="15117" y="15117"/>
                </a:lnTo>
                <a:lnTo>
                  <a:pt x="4056" y="31523"/>
                </a:lnTo>
                <a:lnTo>
                  <a:pt x="0" y="51614"/>
                </a:lnTo>
                <a:lnTo>
                  <a:pt x="4056" y="71703"/>
                </a:lnTo>
                <a:lnTo>
                  <a:pt x="15117" y="88109"/>
                </a:lnTo>
                <a:lnTo>
                  <a:pt x="31523" y="99170"/>
                </a:lnTo>
                <a:lnTo>
                  <a:pt x="51614" y="103226"/>
                </a:lnTo>
                <a:lnTo>
                  <a:pt x="71703" y="99170"/>
                </a:lnTo>
                <a:lnTo>
                  <a:pt x="88109" y="88109"/>
                </a:lnTo>
                <a:lnTo>
                  <a:pt x="99170" y="71703"/>
                </a:lnTo>
                <a:lnTo>
                  <a:pt x="103226" y="51614"/>
                </a:lnTo>
                <a:lnTo>
                  <a:pt x="99170" y="31523"/>
                </a:lnTo>
                <a:lnTo>
                  <a:pt x="88109" y="15117"/>
                </a:lnTo>
                <a:lnTo>
                  <a:pt x="71703" y="4056"/>
                </a:lnTo>
                <a:lnTo>
                  <a:pt x="51614" y="0"/>
                </a:lnTo>
                <a:close/>
              </a:path>
              <a:path w="103504" h="516255" extrusionOk="0">
                <a:moveTo>
                  <a:pt x="51614" y="206453"/>
                </a:moveTo>
                <a:lnTo>
                  <a:pt x="31523" y="210509"/>
                </a:lnTo>
                <a:lnTo>
                  <a:pt x="15117" y="221570"/>
                </a:lnTo>
                <a:lnTo>
                  <a:pt x="4056" y="237976"/>
                </a:lnTo>
                <a:lnTo>
                  <a:pt x="0" y="258066"/>
                </a:lnTo>
                <a:lnTo>
                  <a:pt x="4056" y="278156"/>
                </a:lnTo>
                <a:lnTo>
                  <a:pt x="15117" y="294562"/>
                </a:lnTo>
                <a:lnTo>
                  <a:pt x="31523" y="305623"/>
                </a:lnTo>
                <a:lnTo>
                  <a:pt x="51614" y="309679"/>
                </a:lnTo>
                <a:lnTo>
                  <a:pt x="71703" y="305623"/>
                </a:lnTo>
                <a:lnTo>
                  <a:pt x="88109" y="294562"/>
                </a:lnTo>
                <a:lnTo>
                  <a:pt x="99170" y="278156"/>
                </a:lnTo>
                <a:lnTo>
                  <a:pt x="103226" y="258066"/>
                </a:lnTo>
                <a:lnTo>
                  <a:pt x="99170" y="237976"/>
                </a:lnTo>
                <a:lnTo>
                  <a:pt x="88109" y="221570"/>
                </a:lnTo>
                <a:lnTo>
                  <a:pt x="71703" y="210509"/>
                </a:lnTo>
                <a:lnTo>
                  <a:pt x="51614" y="206453"/>
                </a:lnTo>
                <a:close/>
              </a:path>
              <a:path w="103504" h="516255" extrusionOk="0">
                <a:moveTo>
                  <a:pt x="51614" y="412906"/>
                </a:moveTo>
                <a:lnTo>
                  <a:pt x="31523" y="416962"/>
                </a:lnTo>
                <a:lnTo>
                  <a:pt x="15117" y="428023"/>
                </a:lnTo>
                <a:lnTo>
                  <a:pt x="4056" y="444429"/>
                </a:lnTo>
                <a:lnTo>
                  <a:pt x="0" y="464519"/>
                </a:lnTo>
                <a:lnTo>
                  <a:pt x="4056" y="484609"/>
                </a:lnTo>
                <a:lnTo>
                  <a:pt x="15117" y="501015"/>
                </a:lnTo>
                <a:lnTo>
                  <a:pt x="31523" y="512076"/>
                </a:lnTo>
                <a:lnTo>
                  <a:pt x="51614" y="516133"/>
                </a:lnTo>
                <a:lnTo>
                  <a:pt x="71703" y="512076"/>
                </a:lnTo>
                <a:lnTo>
                  <a:pt x="88109" y="501015"/>
                </a:lnTo>
                <a:lnTo>
                  <a:pt x="99170" y="484609"/>
                </a:lnTo>
                <a:lnTo>
                  <a:pt x="103226" y="464519"/>
                </a:lnTo>
                <a:lnTo>
                  <a:pt x="99170" y="444429"/>
                </a:lnTo>
                <a:lnTo>
                  <a:pt x="88109" y="428023"/>
                </a:lnTo>
                <a:lnTo>
                  <a:pt x="71703" y="416962"/>
                </a:lnTo>
                <a:lnTo>
                  <a:pt x="51614" y="412906"/>
                </a:lnTo>
                <a:close/>
              </a:path>
            </a:pathLst>
          </a:custGeom>
          <a:solidFill>
            <a:srgbClr val="E4380F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/>
          </a:p>
        </p:txBody>
      </p:sp>
      <p:sp>
        <p:nvSpPr>
          <p:cNvPr id="27" name="Заголовок 26">
            <a:extLst>
              <a:ext uri="{FF2B5EF4-FFF2-40B4-BE49-F238E27FC236}">
                <a16:creationId xmlns:a16="http://schemas.microsoft.com/office/drawing/2014/main" id="{6CFADDB0-2A2F-4C43-AC09-DA15EBD12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715" y="753672"/>
            <a:ext cx="15956914" cy="1107996"/>
          </a:xfrm>
        </p:spPr>
        <p:txBody>
          <a:bodyPr/>
          <a:lstStyle/>
          <a:p>
            <a:pPr algn="ctr"/>
            <a:endParaRPr lang="ru-RU" sz="7200" b="1" dirty="0">
              <a:solidFill>
                <a:srgbClr val="FF0000"/>
              </a:solidFill>
              <a:latin typeface="Montserrat (Основной текст)"/>
            </a:endParaRPr>
          </a:p>
        </p:txBody>
      </p:sp>
      <p:sp>
        <p:nvSpPr>
          <p:cNvPr id="25" name="Прямоугольник 24"/>
          <p:cNvSpPr/>
          <p:nvPr/>
        </p:nvSpPr>
        <p:spPr bwMode="auto">
          <a:xfrm>
            <a:off x="756373" y="2540000"/>
            <a:ext cx="17026191" cy="83715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endParaRPr lang="ru-RU" sz="2000" b="1" dirty="0">
              <a:solidFill>
                <a:schemeClr val="bg1"/>
              </a:solidFill>
              <a:latin typeface="Montserrat (Основной текст)"/>
            </a:endParaRPr>
          </a:p>
          <a:p>
            <a:pPr algn="ctr">
              <a:defRPr/>
            </a:pPr>
            <a:r>
              <a:rPr lang="ru-RU" sz="5400" b="1" dirty="0" smtClean="0">
                <a:latin typeface="Montserrat (Основной текст)"/>
              </a:rPr>
              <a:t>Лучшие каникулы это те, после которых остаются классные воспоминания, так что безопасность – это наш ключ к идеальному отдыху.</a:t>
            </a:r>
          </a:p>
          <a:p>
            <a:pPr algn="ctr">
              <a:defRPr/>
            </a:pPr>
            <a:endParaRPr lang="ru-RU" sz="5400" b="1" dirty="0">
              <a:latin typeface="Montserrat (Основной текст)"/>
            </a:endParaRPr>
          </a:p>
          <a:p>
            <a:pPr algn="ctr">
              <a:defRPr/>
            </a:pPr>
            <a:r>
              <a:rPr lang="ru-RU" sz="5400" b="1" dirty="0" smtClean="0">
                <a:solidFill>
                  <a:srgbClr val="FF0000"/>
                </a:solidFill>
                <a:latin typeface="Montserrat (Основной текст)"/>
              </a:rPr>
              <a:t>Помните о БЕЗОПАСНОСТИ!!!</a:t>
            </a:r>
            <a:endParaRPr lang="ru-RU" sz="6000" b="1" dirty="0" smtClean="0">
              <a:solidFill>
                <a:srgbClr val="FF0000"/>
              </a:solidFill>
              <a:latin typeface="Montserrat (Основной текст)"/>
            </a:endParaRPr>
          </a:p>
          <a:p>
            <a:pPr algn="ctr">
              <a:defRPr/>
            </a:pPr>
            <a:endParaRPr lang="ru-RU" sz="44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 smtClean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  <a:p>
            <a:pPr algn="ctr">
              <a:defRPr/>
            </a:pPr>
            <a:endParaRPr lang="ru-RU" sz="5000" b="1" dirty="0">
              <a:latin typeface="Montserrat (Основной текст)"/>
            </a:endParaRPr>
          </a:p>
        </p:txBody>
      </p:sp>
    </p:spTree>
    <p:extLst>
      <p:ext uri="{BB962C8B-B14F-4D97-AF65-F5344CB8AC3E}">
        <p14:creationId xmlns:p14="http://schemas.microsoft.com/office/powerpoint/2010/main" val="159428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511</TotalTime>
  <Words>67</Words>
  <Application>Microsoft Office PowerPoint</Application>
  <DocSecurity>0</DocSecurity>
  <PresentationFormat>Произвольный</PresentationFormat>
  <Paragraphs>63</Paragraphs>
  <Slides>10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</vt:i4>
      </vt:variant>
    </vt:vector>
  </HeadingPairs>
  <TitlesOfParts>
    <vt:vector size="14" baseType="lpstr">
      <vt:lpstr>Arial</vt:lpstr>
      <vt:lpstr>Calibri</vt:lpstr>
      <vt:lpstr>Montserrat (Основной текст)</vt:lpstr>
      <vt:lpstr>Office Theme</vt:lpstr>
      <vt:lpstr> Безопасное поведение  во время летних каникул</vt:lpstr>
      <vt:lpstr>Задание: составьте памятку «Моё безопасное лето» в одной категории: - на улице - дома - во дворе и на площадках - в лесу и на природе - у водоёмов  Время выполнения: 2-3 мин. </vt:lpstr>
      <vt:lpstr>На улице</vt:lpstr>
      <vt:lpstr>На улице</vt:lpstr>
      <vt:lpstr>Дома</vt:lpstr>
      <vt:lpstr>Во дворе и на площадках</vt:lpstr>
      <vt:lpstr>В лесу и на природе</vt:lpstr>
      <vt:lpstr>У водоёмов</vt:lpstr>
      <vt:lpstr>Общие правила</vt:lpstr>
      <vt:lpstr>Презентация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презентация3.cdr</dc:title>
  <dc:subject/>
  <dc:creator>DSGN</dc:creator>
  <cp:keywords/>
  <dc:description/>
  <cp:lastModifiedBy>User</cp:lastModifiedBy>
  <cp:revision>79</cp:revision>
  <dcterms:created xsi:type="dcterms:W3CDTF">2022-04-29T08:55:20Z</dcterms:created>
  <dcterms:modified xsi:type="dcterms:W3CDTF">2026-05-20T09:50:29Z</dcterms:modified>
  <cp:category/>
  <dc:identifier/>
  <cp:contentStatus/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2020-08-10T00:00:00Z</vt:filetime>
  </property>
  <property fmtid="{D5CDD505-2E9C-101B-9397-08002B2CF9AE}" pid="3" name="Creator">
    <vt:lpwstr>CorelDRAW 2017</vt:lpwstr>
  </property>
  <property fmtid="{D5CDD505-2E9C-101B-9397-08002B2CF9AE}" pid="4" name="LastSaved">
    <vt:filetime>2022-04-29T00:00:00Z</vt:filetime>
  </property>
</Properties>
</file>